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tiff" ContentType="image/tif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3.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4.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6.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7.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8.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9.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10.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1.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2.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theme/theme13.xml" ContentType="application/vnd.openxmlformats-officedocument.theme+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2.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tags/tag2.xml" ContentType="application/vnd.openxmlformats-officedocument.presentationml.tags+xml"/>
  <Override PartName="/ppt/notesSlides/notesSlide13.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47" r:id="rId1"/>
    <p:sldMasterId id="2147483773" r:id="rId2"/>
    <p:sldMasterId id="2147483789" r:id="rId3"/>
    <p:sldMasterId id="2147483800" r:id="rId4"/>
    <p:sldMasterId id="2147483811" r:id="rId5"/>
    <p:sldMasterId id="2147483822" r:id="rId6"/>
    <p:sldMasterId id="2147483833" r:id="rId7"/>
    <p:sldMasterId id="2147483845" r:id="rId8"/>
    <p:sldMasterId id="2147483857" r:id="rId9"/>
    <p:sldMasterId id="2147483874" r:id="rId10"/>
    <p:sldMasterId id="2147483886" r:id="rId11"/>
    <p:sldMasterId id="2147483898" r:id="rId12"/>
    <p:sldMasterId id="2147483917" r:id="rId13"/>
    <p:sldMasterId id="2147483936" r:id="rId14"/>
  </p:sldMasterIdLst>
  <p:notesMasterIdLst>
    <p:notesMasterId r:id="rId135"/>
  </p:notesMasterIdLst>
  <p:handoutMasterIdLst>
    <p:handoutMasterId r:id="rId136"/>
  </p:handoutMasterIdLst>
  <p:sldIdLst>
    <p:sldId id="256" r:id="rId15"/>
    <p:sldId id="404" r:id="rId16"/>
    <p:sldId id="277" r:id="rId17"/>
    <p:sldId id="286" r:id="rId18"/>
    <p:sldId id="292" r:id="rId19"/>
    <p:sldId id="293" r:id="rId20"/>
    <p:sldId id="294" r:id="rId21"/>
    <p:sldId id="295" r:id="rId22"/>
    <p:sldId id="427" r:id="rId23"/>
    <p:sldId id="403" r:id="rId24"/>
    <p:sldId id="423" r:id="rId25"/>
    <p:sldId id="425" r:id="rId26"/>
    <p:sldId id="424" r:id="rId27"/>
    <p:sldId id="426" r:id="rId28"/>
    <p:sldId id="300" r:id="rId29"/>
    <p:sldId id="257" r:id="rId30"/>
    <p:sldId id="405" r:id="rId31"/>
    <p:sldId id="297" r:id="rId32"/>
    <p:sldId id="301" r:id="rId33"/>
    <p:sldId id="302" r:id="rId34"/>
    <p:sldId id="354" r:id="rId35"/>
    <p:sldId id="355" r:id="rId36"/>
    <p:sldId id="365" r:id="rId37"/>
    <p:sldId id="356" r:id="rId38"/>
    <p:sldId id="357" r:id="rId39"/>
    <p:sldId id="358" r:id="rId40"/>
    <p:sldId id="359" r:id="rId41"/>
    <p:sldId id="360" r:id="rId42"/>
    <p:sldId id="362" r:id="rId43"/>
    <p:sldId id="363" r:id="rId44"/>
    <p:sldId id="364" r:id="rId45"/>
    <p:sldId id="366" r:id="rId46"/>
    <p:sldId id="434" r:id="rId47"/>
    <p:sldId id="435" r:id="rId48"/>
    <p:sldId id="436" r:id="rId49"/>
    <p:sldId id="429" r:id="rId50"/>
    <p:sldId id="430" r:id="rId51"/>
    <p:sldId id="431" r:id="rId52"/>
    <p:sldId id="432" r:id="rId53"/>
    <p:sldId id="433" r:id="rId54"/>
    <p:sldId id="401" r:id="rId55"/>
    <p:sldId id="325" r:id="rId56"/>
    <p:sldId id="406" r:id="rId57"/>
    <p:sldId id="407" r:id="rId58"/>
    <p:sldId id="381" r:id="rId59"/>
    <p:sldId id="408" r:id="rId60"/>
    <p:sldId id="409" r:id="rId61"/>
    <p:sldId id="410" r:id="rId62"/>
    <p:sldId id="306" r:id="rId63"/>
    <p:sldId id="382" r:id="rId64"/>
    <p:sldId id="411" r:id="rId65"/>
    <p:sldId id="412" r:id="rId66"/>
    <p:sldId id="413" r:id="rId67"/>
    <p:sldId id="414" r:id="rId68"/>
    <p:sldId id="388" r:id="rId69"/>
    <p:sldId id="389" r:id="rId70"/>
    <p:sldId id="398" r:id="rId71"/>
    <p:sldId id="400" r:id="rId72"/>
    <p:sldId id="399" r:id="rId73"/>
    <p:sldId id="415" r:id="rId74"/>
    <p:sldId id="416" r:id="rId75"/>
    <p:sldId id="417" r:id="rId76"/>
    <p:sldId id="418" r:id="rId77"/>
    <p:sldId id="419" r:id="rId78"/>
    <p:sldId id="420" r:id="rId79"/>
    <p:sldId id="421" r:id="rId80"/>
    <p:sldId id="395" r:id="rId81"/>
    <p:sldId id="396" r:id="rId82"/>
    <p:sldId id="397" r:id="rId83"/>
    <p:sldId id="307" r:id="rId84"/>
    <p:sldId id="308" r:id="rId85"/>
    <p:sldId id="378" r:id="rId86"/>
    <p:sldId id="367" r:id="rId87"/>
    <p:sldId id="368" r:id="rId88"/>
    <p:sldId id="369" r:id="rId89"/>
    <p:sldId id="370" r:id="rId90"/>
    <p:sldId id="371" r:id="rId91"/>
    <p:sldId id="372" r:id="rId92"/>
    <p:sldId id="402" r:id="rId93"/>
    <p:sldId id="262" r:id="rId94"/>
    <p:sldId id="309" r:id="rId95"/>
    <p:sldId id="310" r:id="rId96"/>
    <p:sldId id="311" r:id="rId97"/>
    <p:sldId id="312" r:id="rId98"/>
    <p:sldId id="313" r:id="rId99"/>
    <p:sldId id="314" r:id="rId100"/>
    <p:sldId id="315" r:id="rId101"/>
    <p:sldId id="316" r:id="rId102"/>
    <p:sldId id="317" r:id="rId103"/>
    <p:sldId id="318" r:id="rId104"/>
    <p:sldId id="319" r:id="rId105"/>
    <p:sldId id="326" r:id="rId106"/>
    <p:sldId id="327" r:id="rId107"/>
    <p:sldId id="328" r:id="rId108"/>
    <p:sldId id="329" r:id="rId109"/>
    <p:sldId id="330" r:id="rId110"/>
    <p:sldId id="331" r:id="rId111"/>
    <p:sldId id="332" r:id="rId112"/>
    <p:sldId id="333" r:id="rId113"/>
    <p:sldId id="334" r:id="rId114"/>
    <p:sldId id="335" r:id="rId115"/>
    <p:sldId id="336" r:id="rId116"/>
    <p:sldId id="337" r:id="rId117"/>
    <p:sldId id="338" r:id="rId118"/>
    <p:sldId id="287" r:id="rId119"/>
    <p:sldId id="340" r:id="rId120"/>
    <p:sldId id="271" r:id="rId121"/>
    <p:sldId id="346" r:id="rId122"/>
    <p:sldId id="339" r:id="rId123"/>
    <p:sldId id="343" r:id="rId124"/>
    <p:sldId id="344" r:id="rId125"/>
    <p:sldId id="341" r:id="rId126"/>
    <p:sldId id="267" r:id="rId127"/>
    <p:sldId id="352" r:id="rId128"/>
    <p:sldId id="353" r:id="rId129"/>
    <p:sldId id="342" r:id="rId130"/>
    <p:sldId id="347" r:id="rId131"/>
    <p:sldId id="348" r:id="rId132"/>
    <p:sldId id="422" r:id="rId133"/>
    <p:sldId id="278" r:id="rId134"/>
  </p:sldIdLst>
  <p:sldSz cx="12192000" cy="6858000"/>
  <p:notesSz cx="6797675" cy="9926638"/>
  <p:defaultTextStyle>
    <a:defPPr>
      <a:defRPr lang="zh-CN"/>
    </a:defPPr>
    <a:lvl1pPr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1pPr>
    <a:lvl2pPr marL="457200"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2pPr>
    <a:lvl3pPr marL="914400"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3pPr>
    <a:lvl4pPr marL="1371600"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4pPr>
    <a:lvl5pPr marL="1828800"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5pPr>
    <a:lvl6pPr marL="2286000" algn="l" defTabSz="914400" rtl="0" eaLnBrk="1" latinLnBrk="0" hangingPunct="1">
      <a:defRPr kern="1200">
        <a:solidFill>
          <a:schemeClr val="tx1"/>
        </a:solidFill>
        <a:latin typeface="Arial" pitchFamily="34" charset="0"/>
        <a:ea typeface="宋体" pitchFamily="2" charset="-122"/>
        <a:cs typeface="+mn-cs"/>
      </a:defRPr>
    </a:lvl6pPr>
    <a:lvl7pPr marL="2743200" algn="l" defTabSz="914400" rtl="0" eaLnBrk="1" latinLnBrk="0" hangingPunct="1">
      <a:defRPr kern="1200">
        <a:solidFill>
          <a:schemeClr val="tx1"/>
        </a:solidFill>
        <a:latin typeface="Arial" pitchFamily="34" charset="0"/>
        <a:ea typeface="宋体" pitchFamily="2" charset="-122"/>
        <a:cs typeface="+mn-cs"/>
      </a:defRPr>
    </a:lvl7pPr>
    <a:lvl8pPr marL="3200400" algn="l" defTabSz="914400" rtl="0" eaLnBrk="1" latinLnBrk="0" hangingPunct="1">
      <a:defRPr kern="1200">
        <a:solidFill>
          <a:schemeClr val="tx1"/>
        </a:solidFill>
        <a:latin typeface="Arial" pitchFamily="34" charset="0"/>
        <a:ea typeface="宋体" pitchFamily="2" charset="-122"/>
        <a:cs typeface="+mn-cs"/>
      </a:defRPr>
    </a:lvl8pPr>
    <a:lvl9pPr marL="3657600" algn="l" defTabSz="914400" rtl="0" eaLnBrk="1" latinLnBrk="0" hangingPunct="1">
      <a:defRPr kern="1200">
        <a:solidFill>
          <a:schemeClr val="tx1"/>
        </a:solidFill>
        <a:latin typeface="Arial" pitchFamily="34" charset="0"/>
        <a:ea typeface="宋体" pitchFamily="2" charset="-122"/>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6B3109"/>
    <a:srgbClr val="FF2C44"/>
    <a:srgbClr val="D6081C"/>
    <a:srgbClr val="F6B87A"/>
    <a:srgbClr val="482508"/>
    <a:srgbClr val="FF5244"/>
    <a:srgbClr val="FF3C44"/>
    <a:srgbClr val="A66BD3"/>
    <a:srgbClr val="C59EE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70" d="100"/>
          <a:sy n="70" d="100"/>
        </p:scale>
        <p:origin x="714" y="66"/>
      </p:cViewPr>
      <p:guideLst>
        <p:guide orient="horz" pos="2160"/>
        <p:guide pos="3840"/>
      </p:guideLst>
    </p:cSldViewPr>
  </p:slideViewPr>
  <p:notesTextViewPr>
    <p:cViewPr>
      <p:scale>
        <a:sx n="1" d="1"/>
        <a:sy n="1" d="1"/>
      </p:scale>
      <p:origin x="0" y="0"/>
    </p:cViewPr>
  </p:notesTextViewPr>
  <p:gridSpacing cx="72006" cy="72006"/>
</p:viewPr>
</file>

<file path=ppt/_rels/presentation.xml.rels><?xml version="1.0" encoding="UTF-8" standalone="yes"?>
<Relationships xmlns="http://schemas.openxmlformats.org/package/2006/relationships"><Relationship Id="rId26" Type="http://schemas.openxmlformats.org/officeDocument/2006/relationships/slide" Target="slides/slide12.xml"/><Relationship Id="rId117" Type="http://schemas.openxmlformats.org/officeDocument/2006/relationships/slide" Target="slides/slide103.xml"/><Relationship Id="rId21" Type="http://schemas.openxmlformats.org/officeDocument/2006/relationships/slide" Target="slides/slide7.xml"/><Relationship Id="rId42" Type="http://schemas.openxmlformats.org/officeDocument/2006/relationships/slide" Target="slides/slide28.xml"/><Relationship Id="rId47" Type="http://schemas.openxmlformats.org/officeDocument/2006/relationships/slide" Target="slides/slide33.xml"/><Relationship Id="rId63" Type="http://schemas.openxmlformats.org/officeDocument/2006/relationships/slide" Target="slides/slide49.xml"/><Relationship Id="rId68" Type="http://schemas.openxmlformats.org/officeDocument/2006/relationships/slide" Target="slides/slide54.xml"/><Relationship Id="rId84" Type="http://schemas.openxmlformats.org/officeDocument/2006/relationships/slide" Target="slides/slide70.xml"/><Relationship Id="rId89" Type="http://schemas.openxmlformats.org/officeDocument/2006/relationships/slide" Target="slides/slide75.xml"/><Relationship Id="rId112" Type="http://schemas.openxmlformats.org/officeDocument/2006/relationships/slide" Target="slides/slide98.xml"/><Relationship Id="rId133" Type="http://schemas.openxmlformats.org/officeDocument/2006/relationships/slide" Target="slides/slide119.xml"/><Relationship Id="rId138" Type="http://schemas.openxmlformats.org/officeDocument/2006/relationships/viewProps" Target="viewProps.xml"/><Relationship Id="rId16" Type="http://schemas.openxmlformats.org/officeDocument/2006/relationships/slide" Target="slides/slide2.xml"/><Relationship Id="rId107" Type="http://schemas.openxmlformats.org/officeDocument/2006/relationships/slide" Target="slides/slide93.xml"/><Relationship Id="rId11" Type="http://schemas.openxmlformats.org/officeDocument/2006/relationships/slideMaster" Target="slideMasters/slideMaster11.xml"/><Relationship Id="rId32" Type="http://schemas.openxmlformats.org/officeDocument/2006/relationships/slide" Target="slides/slide18.xml"/><Relationship Id="rId37" Type="http://schemas.openxmlformats.org/officeDocument/2006/relationships/slide" Target="slides/slide23.xml"/><Relationship Id="rId53" Type="http://schemas.openxmlformats.org/officeDocument/2006/relationships/slide" Target="slides/slide39.xml"/><Relationship Id="rId58" Type="http://schemas.openxmlformats.org/officeDocument/2006/relationships/slide" Target="slides/slide44.xml"/><Relationship Id="rId74" Type="http://schemas.openxmlformats.org/officeDocument/2006/relationships/slide" Target="slides/slide60.xml"/><Relationship Id="rId79" Type="http://schemas.openxmlformats.org/officeDocument/2006/relationships/slide" Target="slides/slide65.xml"/><Relationship Id="rId102" Type="http://schemas.openxmlformats.org/officeDocument/2006/relationships/slide" Target="slides/slide88.xml"/><Relationship Id="rId123" Type="http://schemas.openxmlformats.org/officeDocument/2006/relationships/slide" Target="slides/slide109.xml"/><Relationship Id="rId128" Type="http://schemas.openxmlformats.org/officeDocument/2006/relationships/slide" Target="slides/slide114.xml"/><Relationship Id="rId5" Type="http://schemas.openxmlformats.org/officeDocument/2006/relationships/slideMaster" Target="slideMasters/slideMaster5.xml"/><Relationship Id="rId90" Type="http://schemas.openxmlformats.org/officeDocument/2006/relationships/slide" Target="slides/slide76.xml"/><Relationship Id="rId95" Type="http://schemas.openxmlformats.org/officeDocument/2006/relationships/slide" Target="slides/slide81.xml"/><Relationship Id="rId22" Type="http://schemas.openxmlformats.org/officeDocument/2006/relationships/slide" Target="slides/slide8.xml"/><Relationship Id="rId27" Type="http://schemas.openxmlformats.org/officeDocument/2006/relationships/slide" Target="slides/slide13.xml"/><Relationship Id="rId43" Type="http://schemas.openxmlformats.org/officeDocument/2006/relationships/slide" Target="slides/slide29.xml"/><Relationship Id="rId48" Type="http://schemas.openxmlformats.org/officeDocument/2006/relationships/slide" Target="slides/slide34.xml"/><Relationship Id="rId64" Type="http://schemas.openxmlformats.org/officeDocument/2006/relationships/slide" Target="slides/slide50.xml"/><Relationship Id="rId69" Type="http://schemas.openxmlformats.org/officeDocument/2006/relationships/slide" Target="slides/slide55.xml"/><Relationship Id="rId113" Type="http://schemas.openxmlformats.org/officeDocument/2006/relationships/slide" Target="slides/slide99.xml"/><Relationship Id="rId118" Type="http://schemas.openxmlformats.org/officeDocument/2006/relationships/slide" Target="slides/slide104.xml"/><Relationship Id="rId134" Type="http://schemas.openxmlformats.org/officeDocument/2006/relationships/slide" Target="slides/slide120.xml"/><Relationship Id="rId139" Type="http://schemas.openxmlformats.org/officeDocument/2006/relationships/theme" Target="theme/theme1.xml"/><Relationship Id="rId8" Type="http://schemas.openxmlformats.org/officeDocument/2006/relationships/slideMaster" Target="slideMasters/slideMaster8.xml"/><Relationship Id="rId51" Type="http://schemas.openxmlformats.org/officeDocument/2006/relationships/slide" Target="slides/slide37.xml"/><Relationship Id="rId72" Type="http://schemas.openxmlformats.org/officeDocument/2006/relationships/slide" Target="slides/slide58.xml"/><Relationship Id="rId80" Type="http://schemas.openxmlformats.org/officeDocument/2006/relationships/slide" Target="slides/slide66.xml"/><Relationship Id="rId85" Type="http://schemas.openxmlformats.org/officeDocument/2006/relationships/slide" Target="slides/slide71.xml"/><Relationship Id="rId93" Type="http://schemas.openxmlformats.org/officeDocument/2006/relationships/slide" Target="slides/slide79.xml"/><Relationship Id="rId98" Type="http://schemas.openxmlformats.org/officeDocument/2006/relationships/slide" Target="slides/slide84.xml"/><Relationship Id="rId121" Type="http://schemas.openxmlformats.org/officeDocument/2006/relationships/slide" Target="slides/slide107.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3.xml"/><Relationship Id="rId25" Type="http://schemas.openxmlformats.org/officeDocument/2006/relationships/slide" Target="slides/slide11.xml"/><Relationship Id="rId33" Type="http://schemas.openxmlformats.org/officeDocument/2006/relationships/slide" Target="slides/slide19.xml"/><Relationship Id="rId38" Type="http://schemas.openxmlformats.org/officeDocument/2006/relationships/slide" Target="slides/slide24.xml"/><Relationship Id="rId46" Type="http://schemas.openxmlformats.org/officeDocument/2006/relationships/slide" Target="slides/slide32.xml"/><Relationship Id="rId59" Type="http://schemas.openxmlformats.org/officeDocument/2006/relationships/slide" Target="slides/slide45.xml"/><Relationship Id="rId67" Type="http://schemas.openxmlformats.org/officeDocument/2006/relationships/slide" Target="slides/slide53.xml"/><Relationship Id="rId103" Type="http://schemas.openxmlformats.org/officeDocument/2006/relationships/slide" Target="slides/slide89.xml"/><Relationship Id="rId108" Type="http://schemas.openxmlformats.org/officeDocument/2006/relationships/slide" Target="slides/slide94.xml"/><Relationship Id="rId116" Type="http://schemas.openxmlformats.org/officeDocument/2006/relationships/slide" Target="slides/slide102.xml"/><Relationship Id="rId124" Type="http://schemas.openxmlformats.org/officeDocument/2006/relationships/slide" Target="slides/slide110.xml"/><Relationship Id="rId129" Type="http://schemas.openxmlformats.org/officeDocument/2006/relationships/slide" Target="slides/slide115.xml"/><Relationship Id="rId137" Type="http://schemas.openxmlformats.org/officeDocument/2006/relationships/presProps" Target="presProps.xml"/><Relationship Id="rId20" Type="http://schemas.openxmlformats.org/officeDocument/2006/relationships/slide" Target="slides/slide6.xml"/><Relationship Id="rId41" Type="http://schemas.openxmlformats.org/officeDocument/2006/relationships/slide" Target="slides/slide27.xml"/><Relationship Id="rId54" Type="http://schemas.openxmlformats.org/officeDocument/2006/relationships/slide" Target="slides/slide40.xml"/><Relationship Id="rId62" Type="http://schemas.openxmlformats.org/officeDocument/2006/relationships/slide" Target="slides/slide48.xml"/><Relationship Id="rId70" Type="http://schemas.openxmlformats.org/officeDocument/2006/relationships/slide" Target="slides/slide56.xml"/><Relationship Id="rId75" Type="http://schemas.openxmlformats.org/officeDocument/2006/relationships/slide" Target="slides/slide61.xml"/><Relationship Id="rId83" Type="http://schemas.openxmlformats.org/officeDocument/2006/relationships/slide" Target="slides/slide69.xml"/><Relationship Id="rId88" Type="http://schemas.openxmlformats.org/officeDocument/2006/relationships/slide" Target="slides/slide74.xml"/><Relationship Id="rId91" Type="http://schemas.openxmlformats.org/officeDocument/2006/relationships/slide" Target="slides/slide77.xml"/><Relationship Id="rId96" Type="http://schemas.openxmlformats.org/officeDocument/2006/relationships/slide" Target="slides/slide82.xml"/><Relationship Id="rId111" Type="http://schemas.openxmlformats.org/officeDocument/2006/relationships/slide" Target="slides/slide97.xml"/><Relationship Id="rId132" Type="http://schemas.openxmlformats.org/officeDocument/2006/relationships/slide" Target="slides/slide118.xml"/><Relationship Id="rId14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1.xml"/><Relationship Id="rId23" Type="http://schemas.openxmlformats.org/officeDocument/2006/relationships/slide" Target="slides/slide9.xml"/><Relationship Id="rId28" Type="http://schemas.openxmlformats.org/officeDocument/2006/relationships/slide" Target="slides/slide14.xml"/><Relationship Id="rId36" Type="http://schemas.openxmlformats.org/officeDocument/2006/relationships/slide" Target="slides/slide22.xml"/><Relationship Id="rId49" Type="http://schemas.openxmlformats.org/officeDocument/2006/relationships/slide" Target="slides/slide35.xml"/><Relationship Id="rId57" Type="http://schemas.openxmlformats.org/officeDocument/2006/relationships/slide" Target="slides/slide43.xml"/><Relationship Id="rId106" Type="http://schemas.openxmlformats.org/officeDocument/2006/relationships/slide" Target="slides/slide92.xml"/><Relationship Id="rId114" Type="http://schemas.openxmlformats.org/officeDocument/2006/relationships/slide" Target="slides/slide100.xml"/><Relationship Id="rId119" Type="http://schemas.openxmlformats.org/officeDocument/2006/relationships/slide" Target="slides/slide105.xml"/><Relationship Id="rId127" Type="http://schemas.openxmlformats.org/officeDocument/2006/relationships/slide" Target="slides/slide113.xml"/><Relationship Id="rId10" Type="http://schemas.openxmlformats.org/officeDocument/2006/relationships/slideMaster" Target="slideMasters/slideMaster10.xml"/><Relationship Id="rId31" Type="http://schemas.openxmlformats.org/officeDocument/2006/relationships/slide" Target="slides/slide17.xml"/><Relationship Id="rId44" Type="http://schemas.openxmlformats.org/officeDocument/2006/relationships/slide" Target="slides/slide30.xml"/><Relationship Id="rId52" Type="http://schemas.openxmlformats.org/officeDocument/2006/relationships/slide" Target="slides/slide38.xml"/><Relationship Id="rId60" Type="http://schemas.openxmlformats.org/officeDocument/2006/relationships/slide" Target="slides/slide46.xml"/><Relationship Id="rId65" Type="http://schemas.openxmlformats.org/officeDocument/2006/relationships/slide" Target="slides/slide51.xml"/><Relationship Id="rId73" Type="http://schemas.openxmlformats.org/officeDocument/2006/relationships/slide" Target="slides/slide59.xml"/><Relationship Id="rId78" Type="http://schemas.openxmlformats.org/officeDocument/2006/relationships/slide" Target="slides/slide64.xml"/><Relationship Id="rId81" Type="http://schemas.openxmlformats.org/officeDocument/2006/relationships/slide" Target="slides/slide67.xml"/><Relationship Id="rId86" Type="http://schemas.openxmlformats.org/officeDocument/2006/relationships/slide" Target="slides/slide72.xml"/><Relationship Id="rId94" Type="http://schemas.openxmlformats.org/officeDocument/2006/relationships/slide" Target="slides/slide80.xml"/><Relationship Id="rId99" Type="http://schemas.openxmlformats.org/officeDocument/2006/relationships/slide" Target="slides/slide85.xml"/><Relationship Id="rId101" Type="http://schemas.openxmlformats.org/officeDocument/2006/relationships/slide" Target="slides/slide87.xml"/><Relationship Id="rId122" Type="http://schemas.openxmlformats.org/officeDocument/2006/relationships/slide" Target="slides/slide108.xml"/><Relationship Id="rId130" Type="http://schemas.openxmlformats.org/officeDocument/2006/relationships/slide" Target="slides/slide116.xml"/><Relationship Id="rId135" Type="http://schemas.openxmlformats.org/officeDocument/2006/relationships/notesMaster" Target="notesMasters/notesMaster1.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 Target="slides/slide4.xml"/><Relationship Id="rId39" Type="http://schemas.openxmlformats.org/officeDocument/2006/relationships/slide" Target="slides/slide25.xml"/><Relationship Id="rId109" Type="http://schemas.openxmlformats.org/officeDocument/2006/relationships/slide" Target="slides/slide95.xml"/><Relationship Id="rId34" Type="http://schemas.openxmlformats.org/officeDocument/2006/relationships/slide" Target="slides/slide20.xml"/><Relationship Id="rId50" Type="http://schemas.openxmlformats.org/officeDocument/2006/relationships/slide" Target="slides/slide36.xml"/><Relationship Id="rId55" Type="http://schemas.openxmlformats.org/officeDocument/2006/relationships/slide" Target="slides/slide41.xml"/><Relationship Id="rId76" Type="http://schemas.openxmlformats.org/officeDocument/2006/relationships/slide" Target="slides/slide62.xml"/><Relationship Id="rId97" Type="http://schemas.openxmlformats.org/officeDocument/2006/relationships/slide" Target="slides/slide83.xml"/><Relationship Id="rId104" Type="http://schemas.openxmlformats.org/officeDocument/2006/relationships/slide" Target="slides/slide90.xml"/><Relationship Id="rId120" Type="http://schemas.openxmlformats.org/officeDocument/2006/relationships/slide" Target="slides/slide106.xml"/><Relationship Id="rId125" Type="http://schemas.openxmlformats.org/officeDocument/2006/relationships/slide" Target="slides/slide111.xml"/><Relationship Id="rId7" Type="http://schemas.openxmlformats.org/officeDocument/2006/relationships/slideMaster" Target="slideMasters/slideMaster7.xml"/><Relationship Id="rId71" Type="http://schemas.openxmlformats.org/officeDocument/2006/relationships/slide" Target="slides/slide57.xml"/><Relationship Id="rId92" Type="http://schemas.openxmlformats.org/officeDocument/2006/relationships/slide" Target="slides/slide78.xml"/><Relationship Id="rId2" Type="http://schemas.openxmlformats.org/officeDocument/2006/relationships/slideMaster" Target="slideMasters/slideMaster2.xml"/><Relationship Id="rId29" Type="http://schemas.openxmlformats.org/officeDocument/2006/relationships/slide" Target="slides/slide15.xml"/><Relationship Id="rId24" Type="http://schemas.openxmlformats.org/officeDocument/2006/relationships/slide" Target="slides/slide10.xml"/><Relationship Id="rId40" Type="http://schemas.openxmlformats.org/officeDocument/2006/relationships/slide" Target="slides/slide26.xml"/><Relationship Id="rId45" Type="http://schemas.openxmlformats.org/officeDocument/2006/relationships/slide" Target="slides/slide31.xml"/><Relationship Id="rId66" Type="http://schemas.openxmlformats.org/officeDocument/2006/relationships/slide" Target="slides/slide52.xml"/><Relationship Id="rId87" Type="http://schemas.openxmlformats.org/officeDocument/2006/relationships/slide" Target="slides/slide73.xml"/><Relationship Id="rId110" Type="http://schemas.openxmlformats.org/officeDocument/2006/relationships/slide" Target="slides/slide96.xml"/><Relationship Id="rId115" Type="http://schemas.openxmlformats.org/officeDocument/2006/relationships/slide" Target="slides/slide101.xml"/><Relationship Id="rId131" Type="http://schemas.openxmlformats.org/officeDocument/2006/relationships/slide" Target="slides/slide117.xml"/><Relationship Id="rId136" Type="http://schemas.openxmlformats.org/officeDocument/2006/relationships/handoutMaster" Target="handoutMasters/handoutMaster1.xml"/><Relationship Id="rId61" Type="http://schemas.openxmlformats.org/officeDocument/2006/relationships/slide" Target="slides/slide47.xml"/><Relationship Id="rId82" Type="http://schemas.openxmlformats.org/officeDocument/2006/relationships/slide" Target="slides/slide68.xml"/><Relationship Id="rId19" Type="http://schemas.openxmlformats.org/officeDocument/2006/relationships/slide" Target="slides/slide5.xml"/><Relationship Id="rId14" Type="http://schemas.openxmlformats.org/officeDocument/2006/relationships/slideMaster" Target="slideMasters/slideMaster14.xml"/><Relationship Id="rId30" Type="http://schemas.openxmlformats.org/officeDocument/2006/relationships/slide" Target="slides/slide16.xml"/><Relationship Id="rId35" Type="http://schemas.openxmlformats.org/officeDocument/2006/relationships/slide" Target="slides/slide21.xml"/><Relationship Id="rId56" Type="http://schemas.openxmlformats.org/officeDocument/2006/relationships/slide" Target="slides/slide42.xml"/><Relationship Id="rId77" Type="http://schemas.openxmlformats.org/officeDocument/2006/relationships/slide" Target="slides/slide63.xml"/><Relationship Id="rId100" Type="http://schemas.openxmlformats.org/officeDocument/2006/relationships/slide" Target="slides/slide86.xml"/><Relationship Id="rId105" Type="http://schemas.openxmlformats.org/officeDocument/2006/relationships/slide" Target="slides/slide91.xml"/><Relationship Id="rId126" Type="http://schemas.openxmlformats.org/officeDocument/2006/relationships/slide" Target="slides/slide112.xml"/></Relationships>
</file>

<file path=ppt/diagrams/colors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4">
  <dgm:title val=""/>
  <dgm:desc val=""/>
  <dgm:catLst>
    <dgm:cat type="accent1" pri="11400"/>
  </dgm:catLst>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6A43E0A5-6097-4986-8B98-F15BE7928D80}" type="doc">
      <dgm:prSet loTypeId="urn:microsoft.com/office/officeart/2008/layout/PictureAccentList" loCatId="list" qsTypeId="urn:microsoft.com/office/officeart/2005/8/quickstyle/simple1" qsCatId="simple" csTypeId="urn:microsoft.com/office/officeart/2005/8/colors/colorful2" csCatId="colorful" phldr="1"/>
      <dgm:spPr/>
      <dgm:t>
        <a:bodyPr/>
        <a:lstStyle/>
        <a:p>
          <a:endParaRPr lang="zh-TW" altLang="en-US"/>
        </a:p>
      </dgm:t>
    </dgm:pt>
    <dgm:pt modelId="{837BE8D3-E76E-4A44-8657-17EEE78EBC95}">
      <dgm:prSet phldrT="[文字]" custT="1"/>
      <dgm:spPr>
        <a:solidFill>
          <a:srgbClr val="0070C0"/>
        </a:solidFill>
        <a:ln>
          <a:solidFill>
            <a:srgbClr val="0070C0"/>
          </a:solidFill>
        </a:ln>
      </dgm:spPr>
      <dgm:t>
        <a:bodyPr/>
        <a:lstStyle/>
        <a:p>
          <a:r>
            <a:rPr lang="zh-TW" altLang="en-US" sz="4800" b="1" dirty="0">
              <a:latin typeface="微軟正黑體" panose="020B0604030504040204" pitchFamily="34" charset="-120"/>
              <a:ea typeface="微軟正黑體" panose="020B0604030504040204" pitchFamily="34" charset="-120"/>
            </a:rPr>
            <a:t>彈性學習課程三原則</a:t>
          </a:r>
        </a:p>
      </dgm:t>
    </dgm:pt>
    <dgm:pt modelId="{C4FEF87E-D815-4014-9EAD-1C6C2917EC6B}" type="parTrans" cxnId="{662DEA3E-2971-4670-8CA2-E74FBE3ADE31}">
      <dgm:prSet/>
      <dgm:spPr/>
      <dgm:t>
        <a:bodyPr/>
        <a:lstStyle/>
        <a:p>
          <a:endParaRPr lang="zh-TW" altLang="en-US"/>
        </a:p>
      </dgm:t>
    </dgm:pt>
    <dgm:pt modelId="{C6D0D10E-D47A-4763-BDB9-51ABF14514D9}" type="sibTrans" cxnId="{662DEA3E-2971-4670-8CA2-E74FBE3ADE31}">
      <dgm:prSet/>
      <dgm:spPr/>
      <dgm:t>
        <a:bodyPr/>
        <a:lstStyle/>
        <a:p>
          <a:endParaRPr lang="zh-TW" altLang="en-US"/>
        </a:p>
      </dgm:t>
    </dgm:pt>
    <dgm:pt modelId="{533C3BAE-C4FA-4B03-9476-3B80202638A3}">
      <dgm:prSet phldrT="[文字]" custT="1"/>
      <dgm:spPr>
        <a:solidFill>
          <a:schemeClr val="bg2">
            <a:lumMod val="50000"/>
          </a:schemeClr>
        </a:solidFill>
        <a:ln>
          <a:solidFill>
            <a:schemeClr val="bg2">
              <a:lumMod val="50000"/>
            </a:schemeClr>
          </a:solidFill>
        </a:ln>
      </dgm:spPr>
      <dgm:t>
        <a:bodyPr/>
        <a:lstStyle/>
        <a:p>
          <a:pPr>
            <a:lnSpc>
              <a:spcPct val="90000"/>
            </a:lnSpc>
            <a:spcAft>
              <a:spcPts val="0"/>
            </a:spcAft>
          </a:pPr>
          <a:r>
            <a:rPr lang="zh-TW" altLang="en-US" sz="3600" b="1" dirty="0">
              <a:latin typeface="微軟正黑體" panose="020B0604030504040204" pitchFamily="34" charset="-120"/>
              <a:ea typeface="微軟正黑體" panose="020B0604030504040204" pitchFamily="34" charset="-120"/>
            </a:rPr>
            <a:t>突顯意義價值性</a:t>
          </a:r>
          <a:endParaRPr lang="en-US" altLang="zh-TW" sz="3600" b="1" dirty="0">
            <a:latin typeface="微軟正黑體" panose="020B0604030504040204" pitchFamily="34" charset="-120"/>
            <a:ea typeface="微軟正黑體" panose="020B0604030504040204" pitchFamily="34" charset="-120"/>
          </a:endParaRPr>
        </a:p>
        <a:p>
          <a:pPr>
            <a:lnSpc>
              <a:spcPct val="90000"/>
            </a:lnSpc>
            <a:spcAft>
              <a:spcPts val="0"/>
            </a:spcAft>
          </a:pPr>
          <a:r>
            <a:rPr lang="zh-TW" altLang="en-US" sz="2000" b="1" dirty="0">
              <a:latin typeface="微軟正黑體" panose="020B0604030504040204" pitchFamily="34" charset="-120"/>
              <a:ea typeface="微軟正黑體" panose="020B0604030504040204" pitchFamily="34" charset="-120"/>
            </a:rPr>
            <a:t>（與學校願景結合）</a:t>
          </a:r>
        </a:p>
      </dgm:t>
    </dgm:pt>
    <dgm:pt modelId="{F5E2DF0F-7539-4054-AB55-05D9A2A5BBEF}" type="parTrans" cxnId="{81D7A8F4-1E96-44A6-8EFD-2ACA60CB7608}">
      <dgm:prSet/>
      <dgm:spPr/>
      <dgm:t>
        <a:bodyPr/>
        <a:lstStyle/>
        <a:p>
          <a:endParaRPr lang="zh-TW" altLang="en-US"/>
        </a:p>
      </dgm:t>
    </dgm:pt>
    <dgm:pt modelId="{C26C64D8-9B26-4B2A-B76D-EBF8C538B63A}" type="sibTrans" cxnId="{81D7A8F4-1E96-44A6-8EFD-2ACA60CB7608}">
      <dgm:prSet/>
      <dgm:spPr/>
      <dgm:t>
        <a:bodyPr/>
        <a:lstStyle/>
        <a:p>
          <a:endParaRPr lang="zh-TW" altLang="en-US"/>
        </a:p>
      </dgm:t>
    </dgm:pt>
    <dgm:pt modelId="{9E5A2344-2899-4204-BA0C-9311E0090734}">
      <dgm:prSet phldrT="[文字]" custT="1"/>
      <dgm:spPr>
        <a:solidFill>
          <a:srgbClr val="00B050"/>
        </a:solidFill>
        <a:ln>
          <a:solidFill>
            <a:srgbClr val="00CC99"/>
          </a:solidFill>
        </a:ln>
      </dgm:spPr>
      <dgm:t>
        <a:bodyPr/>
        <a:lstStyle/>
        <a:p>
          <a:pPr>
            <a:lnSpc>
              <a:spcPct val="90000"/>
            </a:lnSpc>
            <a:spcAft>
              <a:spcPts val="0"/>
            </a:spcAft>
          </a:pPr>
          <a:r>
            <a:rPr lang="zh-TW" altLang="en-US" sz="3600" b="1" dirty="0">
              <a:latin typeface="微軟正黑體" panose="020B0604030504040204" pitchFamily="34" charset="-120"/>
              <a:ea typeface="微軟正黑體" panose="020B0604030504040204" pitchFamily="34" charset="-120"/>
            </a:rPr>
            <a:t>具備系統邏輯性</a:t>
          </a:r>
          <a:endParaRPr lang="en-US" altLang="zh-TW" sz="3600" b="1" dirty="0">
            <a:latin typeface="微軟正黑體" panose="020B0604030504040204" pitchFamily="34" charset="-120"/>
            <a:ea typeface="微軟正黑體" panose="020B0604030504040204" pitchFamily="34" charset="-120"/>
          </a:endParaRPr>
        </a:p>
        <a:p>
          <a:pPr>
            <a:lnSpc>
              <a:spcPct val="90000"/>
            </a:lnSpc>
            <a:spcAft>
              <a:spcPts val="0"/>
            </a:spcAft>
          </a:pPr>
          <a:r>
            <a:rPr lang="zh-TW" altLang="en-US" sz="2000" b="1" dirty="0">
              <a:latin typeface="微軟正黑體" panose="020B0604030504040204" pitchFamily="34" charset="-120"/>
              <a:ea typeface="微軟正黑體" panose="020B0604030504040204" pitchFamily="34" charset="-120"/>
            </a:rPr>
            <a:t>（年段課程定位及年級間的縱向連貫）</a:t>
          </a:r>
        </a:p>
      </dgm:t>
    </dgm:pt>
    <dgm:pt modelId="{8D262B48-FD02-4113-8CE9-A4B67E3AB937}" type="parTrans" cxnId="{D1E5BB3F-AC23-473B-890D-659108ACEFAA}">
      <dgm:prSet/>
      <dgm:spPr/>
      <dgm:t>
        <a:bodyPr/>
        <a:lstStyle/>
        <a:p>
          <a:endParaRPr lang="zh-TW" altLang="en-US"/>
        </a:p>
      </dgm:t>
    </dgm:pt>
    <dgm:pt modelId="{52B663AA-F330-4499-BD4B-C518ADDEB71B}" type="sibTrans" cxnId="{D1E5BB3F-AC23-473B-890D-659108ACEFAA}">
      <dgm:prSet/>
      <dgm:spPr/>
      <dgm:t>
        <a:bodyPr/>
        <a:lstStyle/>
        <a:p>
          <a:endParaRPr lang="zh-TW" altLang="en-US"/>
        </a:p>
      </dgm:t>
    </dgm:pt>
    <dgm:pt modelId="{1E6CA98A-3531-4B0C-800D-7C6557390FC4}">
      <dgm:prSet phldrT="[文字]" custT="1"/>
      <dgm:spPr>
        <a:solidFill>
          <a:srgbClr val="8D74AC"/>
        </a:solidFill>
      </dgm:spPr>
      <dgm:t>
        <a:bodyPr/>
        <a:lstStyle/>
        <a:p>
          <a:pPr>
            <a:lnSpc>
              <a:spcPct val="90000"/>
            </a:lnSpc>
            <a:spcAft>
              <a:spcPts val="0"/>
            </a:spcAft>
          </a:pPr>
          <a:r>
            <a:rPr lang="zh-TW" altLang="en-US" sz="3600" b="1" dirty="0">
              <a:latin typeface="微軟正黑體" panose="020B0604030504040204" pitchFamily="34" charset="-120"/>
              <a:ea typeface="微軟正黑體" panose="020B0604030504040204" pitchFamily="34" charset="-120"/>
            </a:rPr>
            <a:t>符合新課綱規範</a:t>
          </a:r>
          <a:endParaRPr lang="en-US" altLang="zh-TW" sz="3600" b="1" dirty="0">
            <a:latin typeface="微軟正黑體" panose="020B0604030504040204" pitchFamily="34" charset="-120"/>
            <a:ea typeface="微軟正黑體" panose="020B0604030504040204" pitchFamily="34" charset="-120"/>
          </a:endParaRPr>
        </a:p>
        <a:p>
          <a:pPr>
            <a:lnSpc>
              <a:spcPct val="90000"/>
            </a:lnSpc>
            <a:spcAft>
              <a:spcPts val="0"/>
            </a:spcAft>
          </a:pPr>
          <a:r>
            <a:rPr lang="zh-TW" altLang="en-US" sz="2000" b="1" dirty="0">
              <a:latin typeface="微軟正黑體" panose="020B0604030504040204" pitchFamily="34" charset="-120"/>
              <a:ea typeface="微軟正黑體" panose="020B0604030504040204" pitchFamily="34" charset="-120"/>
            </a:rPr>
            <a:t>（結合市府學校課程計畫備查注意事項）</a:t>
          </a:r>
        </a:p>
      </dgm:t>
    </dgm:pt>
    <dgm:pt modelId="{F0D0B8A5-C51E-42D0-97E1-0FA428A4CD27}" type="parTrans" cxnId="{D82D5EC3-2F66-4F62-8B9A-CE9EC137EA2C}">
      <dgm:prSet/>
      <dgm:spPr/>
      <dgm:t>
        <a:bodyPr/>
        <a:lstStyle/>
        <a:p>
          <a:endParaRPr lang="zh-TW" altLang="en-US"/>
        </a:p>
      </dgm:t>
    </dgm:pt>
    <dgm:pt modelId="{7603A222-4BEC-448F-83FF-D7A5F3508365}" type="sibTrans" cxnId="{D82D5EC3-2F66-4F62-8B9A-CE9EC137EA2C}">
      <dgm:prSet/>
      <dgm:spPr/>
      <dgm:t>
        <a:bodyPr/>
        <a:lstStyle/>
        <a:p>
          <a:endParaRPr lang="zh-TW" altLang="en-US"/>
        </a:p>
      </dgm:t>
    </dgm:pt>
    <dgm:pt modelId="{0E993C37-E406-4705-972F-2DD2BE340579}" type="pres">
      <dgm:prSet presAssocID="{6A43E0A5-6097-4986-8B98-F15BE7928D80}" presName="layout" presStyleCnt="0">
        <dgm:presLayoutVars>
          <dgm:chMax/>
          <dgm:chPref/>
          <dgm:dir/>
          <dgm:animOne val="branch"/>
          <dgm:animLvl val="lvl"/>
          <dgm:resizeHandles/>
        </dgm:presLayoutVars>
      </dgm:prSet>
      <dgm:spPr/>
      <dgm:t>
        <a:bodyPr/>
        <a:lstStyle/>
        <a:p>
          <a:endParaRPr lang="zh-TW" altLang="en-US"/>
        </a:p>
      </dgm:t>
    </dgm:pt>
    <dgm:pt modelId="{2130FD92-7742-4BFE-A5F4-6EC1D91E80F7}" type="pres">
      <dgm:prSet presAssocID="{837BE8D3-E76E-4A44-8657-17EEE78EBC95}" presName="root" presStyleCnt="0">
        <dgm:presLayoutVars>
          <dgm:chMax/>
          <dgm:chPref val="4"/>
        </dgm:presLayoutVars>
      </dgm:prSet>
      <dgm:spPr/>
    </dgm:pt>
    <dgm:pt modelId="{F144D983-8318-4630-B5B6-BF5AE967B7D3}" type="pres">
      <dgm:prSet presAssocID="{837BE8D3-E76E-4A44-8657-17EEE78EBC95}" presName="rootComposite" presStyleCnt="0">
        <dgm:presLayoutVars/>
      </dgm:prSet>
      <dgm:spPr/>
    </dgm:pt>
    <dgm:pt modelId="{AB4D4BE2-3C3A-48C2-BE6B-CBE12441690B}" type="pres">
      <dgm:prSet presAssocID="{837BE8D3-E76E-4A44-8657-17EEE78EBC95}" presName="rootText" presStyleLbl="node0" presStyleIdx="0" presStyleCnt="1">
        <dgm:presLayoutVars>
          <dgm:chMax/>
          <dgm:chPref val="4"/>
        </dgm:presLayoutVars>
      </dgm:prSet>
      <dgm:spPr/>
      <dgm:t>
        <a:bodyPr/>
        <a:lstStyle/>
        <a:p>
          <a:endParaRPr lang="zh-TW" altLang="en-US"/>
        </a:p>
      </dgm:t>
    </dgm:pt>
    <dgm:pt modelId="{F2B52E6C-8E6D-4B94-A603-5BDBC320CC26}" type="pres">
      <dgm:prSet presAssocID="{837BE8D3-E76E-4A44-8657-17EEE78EBC95}" presName="childShape" presStyleCnt="0">
        <dgm:presLayoutVars>
          <dgm:chMax val="0"/>
          <dgm:chPref val="0"/>
        </dgm:presLayoutVars>
      </dgm:prSet>
      <dgm:spPr/>
    </dgm:pt>
    <dgm:pt modelId="{3EF0DB82-2E0D-4E70-8AD4-EA33730DD1D5}" type="pres">
      <dgm:prSet presAssocID="{1E6CA98A-3531-4B0C-800D-7C6557390FC4}" presName="childComposite" presStyleCnt="0">
        <dgm:presLayoutVars>
          <dgm:chMax val="0"/>
          <dgm:chPref val="0"/>
        </dgm:presLayoutVars>
      </dgm:prSet>
      <dgm:spPr/>
    </dgm:pt>
    <dgm:pt modelId="{48C12D6E-1703-4746-A6B7-16A536A6338B}" type="pres">
      <dgm:prSet presAssocID="{1E6CA98A-3531-4B0C-800D-7C6557390FC4}" presName="Image" presStyleLbl="node1" presStyleIdx="0" presStyleCnt="3"/>
      <dgm:spPr>
        <a:solidFill>
          <a:schemeClr val="bg1">
            <a:lumMod val="85000"/>
          </a:schemeClr>
        </a:solidFill>
      </dgm:spPr>
      <dgm:t>
        <a:bodyPr/>
        <a:lstStyle/>
        <a:p>
          <a:endParaRPr lang="zh-TW" altLang="en-US"/>
        </a:p>
      </dgm:t>
    </dgm:pt>
    <dgm:pt modelId="{DBED1AF9-DAF2-40CB-B4DB-F166B444F7F8}" type="pres">
      <dgm:prSet presAssocID="{1E6CA98A-3531-4B0C-800D-7C6557390FC4}" presName="childText" presStyleLbl="lnNode1" presStyleIdx="0" presStyleCnt="3">
        <dgm:presLayoutVars>
          <dgm:chMax val="0"/>
          <dgm:chPref val="0"/>
          <dgm:bulletEnabled val="1"/>
        </dgm:presLayoutVars>
      </dgm:prSet>
      <dgm:spPr/>
      <dgm:t>
        <a:bodyPr/>
        <a:lstStyle/>
        <a:p>
          <a:endParaRPr lang="zh-TW" altLang="en-US"/>
        </a:p>
      </dgm:t>
    </dgm:pt>
    <dgm:pt modelId="{E668AA6D-172F-46A5-8087-4F74A49DA7E4}" type="pres">
      <dgm:prSet presAssocID="{533C3BAE-C4FA-4B03-9476-3B80202638A3}" presName="childComposite" presStyleCnt="0">
        <dgm:presLayoutVars>
          <dgm:chMax val="0"/>
          <dgm:chPref val="0"/>
        </dgm:presLayoutVars>
      </dgm:prSet>
      <dgm:spPr/>
    </dgm:pt>
    <dgm:pt modelId="{8696233E-4FC4-4B91-9206-1C28A4D45A07}" type="pres">
      <dgm:prSet presAssocID="{533C3BAE-C4FA-4B03-9476-3B80202638A3}" presName="Image" presStyleLbl="node1" presStyleIdx="1" presStyleCnt="3"/>
      <dgm:spPr>
        <a:solidFill>
          <a:schemeClr val="accent6">
            <a:lumMod val="20000"/>
            <a:lumOff val="80000"/>
          </a:schemeClr>
        </a:solidFill>
      </dgm:spPr>
    </dgm:pt>
    <dgm:pt modelId="{6EFB1E09-96BD-4C83-AAF4-7C0F89381CF8}" type="pres">
      <dgm:prSet presAssocID="{533C3BAE-C4FA-4B03-9476-3B80202638A3}" presName="childText" presStyleLbl="lnNode1" presStyleIdx="1" presStyleCnt="3">
        <dgm:presLayoutVars>
          <dgm:chMax val="0"/>
          <dgm:chPref val="0"/>
          <dgm:bulletEnabled val="1"/>
        </dgm:presLayoutVars>
      </dgm:prSet>
      <dgm:spPr/>
      <dgm:t>
        <a:bodyPr/>
        <a:lstStyle/>
        <a:p>
          <a:endParaRPr lang="zh-TW" altLang="en-US"/>
        </a:p>
      </dgm:t>
    </dgm:pt>
    <dgm:pt modelId="{D8D53427-90C0-4B08-96C7-1AAA740B33B0}" type="pres">
      <dgm:prSet presAssocID="{9E5A2344-2899-4204-BA0C-9311E0090734}" presName="childComposite" presStyleCnt="0">
        <dgm:presLayoutVars>
          <dgm:chMax val="0"/>
          <dgm:chPref val="0"/>
        </dgm:presLayoutVars>
      </dgm:prSet>
      <dgm:spPr/>
    </dgm:pt>
    <dgm:pt modelId="{3BBE6CE6-3619-4286-B18B-6E96390C458A}" type="pres">
      <dgm:prSet presAssocID="{9E5A2344-2899-4204-BA0C-9311E0090734}" presName="Image" presStyleLbl="node1" presStyleIdx="2" presStyleCnt="3"/>
      <dgm:spPr>
        <a:solidFill>
          <a:schemeClr val="accent1">
            <a:lumMod val="20000"/>
            <a:lumOff val="80000"/>
          </a:schemeClr>
        </a:solidFill>
      </dgm:spPr>
    </dgm:pt>
    <dgm:pt modelId="{A727297F-D1A1-47FF-A31F-476FF2F20E0B}" type="pres">
      <dgm:prSet presAssocID="{9E5A2344-2899-4204-BA0C-9311E0090734}" presName="childText" presStyleLbl="lnNode1" presStyleIdx="2" presStyleCnt="3">
        <dgm:presLayoutVars>
          <dgm:chMax val="0"/>
          <dgm:chPref val="0"/>
          <dgm:bulletEnabled val="1"/>
        </dgm:presLayoutVars>
      </dgm:prSet>
      <dgm:spPr/>
      <dgm:t>
        <a:bodyPr/>
        <a:lstStyle/>
        <a:p>
          <a:endParaRPr lang="zh-TW" altLang="en-US"/>
        </a:p>
      </dgm:t>
    </dgm:pt>
  </dgm:ptLst>
  <dgm:cxnLst>
    <dgm:cxn modelId="{5F804D67-A756-4978-9112-35DD2F0025A9}" type="presOf" srcId="{1E6CA98A-3531-4B0C-800D-7C6557390FC4}" destId="{DBED1AF9-DAF2-40CB-B4DB-F166B444F7F8}" srcOrd="0" destOrd="0" presId="urn:microsoft.com/office/officeart/2008/layout/PictureAccentList"/>
    <dgm:cxn modelId="{ADF9C793-202B-4851-A24A-634BD51E4F1D}" type="presOf" srcId="{837BE8D3-E76E-4A44-8657-17EEE78EBC95}" destId="{AB4D4BE2-3C3A-48C2-BE6B-CBE12441690B}" srcOrd="0" destOrd="0" presId="urn:microsoft.com/office/officeart/2008/layout/PictureAccentList"/>
    <dgm:cxn modelId="{D82D5EC3-2F66-4F62-8B9A-CE9EC137EA2C}" srcId="{837BE8D3-E76E-4A44-8657-17EEE78EBC95}" destId="{1E6CA98A-3531-4B0C-800D-7C6557390FC4}" srcOrd="0" destOrd="0" parTransId="{F0D0B8A5-C51E-42D0-97E1-0FA428A4CD27}" sibTransId="{7603A222-4BEC-448F-83FF-D7A5F3508365}"/>
    <dgm:cxn modelId="{D1E5BB3F-AC23-473B-890D-659108ACEFAA}" srcId="{837BE8D3-E76E-4A44-8657-17EEE78EBC95}" destId="{9E5A2344-2899-4204-BA0C-9311E0090734}" srcOrd="2" destOrd="0" parTransId="{8D262B48-FD02-4113-8CE9-A4B67E3AB937}" sibTransId="{52B663AA-F330-4499-BD4B-C518ADDEB71B}"/>
    <dgm:cxn modelId="{454C7B1D-512F-4A20-8DF1-0B9750C93FA6}" type="presOf" srcId="{6A43E0A5-6097-4986-8B98-F15BE7928D80}" destId="{0E993C37-E406-4705-972F-2DD2BE340579}" srcOrd="0" destOrd="0" presId="urn:microsoft.com/office/officeart/2008/layout/PictureAccentList"/>
    <dgm:cxn modelId="{6925AAF0-7F7A-458C-B6CC-DA7CF718CA0B}" type="presOf" srcId="{9E5A2344-2899-4204-BA0C-9311E0090734}" destId="{A727297F-D1A1-47FF-A31F-476FF2F20E0B}" srcOrd="0" destOrd="0" presId="urn:microsoft.com/office/officeart/2008/layout/PictureAccentList"/>
    <dgm:cxn modelId="{6AFC8F49-59E7-4D28-8461-AC4227565131}" type="presOf" srcId="{533C3BAE-C4FA-4B03-9476-3B80202638A3}" destId="{6EFB1E09-96BD-4C83-AAF4-7C0F89381CF8}" srcOrd="0" destOrd="0" presId="urn:microsoft.com/office/officeart/2008/layout/PictureAccentList"/>
    <dgm:cxn modelId="{662DEA3E-2971-4670-8CA2-E74FBE3ADE31}" srcId="{6A43E0A5-6097-4986-8B98-F15BE7928D80}" destId="{837BE8D3-E76E-4A44-8657-17EEE78EBC95}" srcOrd="0" destOrd="0" parTransId="{C4FEF87E-D815-4014-9EAD-1C6C2917EC6B}" sibTransId="{C6D0D10E-D47A-4763-BDB9-51ABF14514D9}"/>
    <dgm:cxn modelId="{81D7A8F4-1E96-44A6-8EFD-2ACA60CB7608}" srcId="{837BE8D3-E76E-4A44-8657-17EEE78EBC95}" destId="{533C3BAE-C4FA-4B03-9476-3B80202638A3}" srcOrd="1" destOrd="0" parTransId="{F5E2DF0F-7539-4054-AB55-05D9A2A5BBEF}" sibTransId="{C26C64D8-9B26-4B2A-B76D-EBF8C538B63A}"/>
    <dgm:cxn modelId="{632C446A-F7C8-4DBF-95AE-B2A06E4BCD53}" type="presParOf" srcId="{0E993C37-E406-4705-972F-2DD2BE340579}" destId="{2130FD92-7742-4BFE-A5F4-6EC1D91E80F7}" srcOrd="0" destOrd="0" presId="urn:microsoft.com/office/officeart/2008/layout/PictureAccentList"/>
    <dgm:cxn modelId="{54C6A235-B5F9-4A6D-B868-0F036BA3F606}" type="presParOf" srcId="{2130FD92-7742-4BFE-A5F4-6EC1D91E80F7}" destId="{F144D983-8318-4630-B5B6-BF5AE967B7D3}" srcOrd="0" destOrd="0" presId="urn:microsoft.com/office/officeart/2008/layout/PictureAccentList"/>
    <dgm:cxn modelId="{4491F697-0317-4D78-9B8E-26843E082178}" type="presParOf" srcId="{F144D983-8318-4630-B5B6-BF5AE967B7D3}" destId="{AB4D4BE2-3C3A-48C2-BE6B-CBE12441690B}" srcOrd="0" destOrd="0" presId="urn:microsoft.com/office/officeart/2008/layout/PictureAccentList"/>
    <dgm:cxn modelId="{4F49A08A-539F-46C1-ACD9-F759569CAFBC}" type="presParOf" srcId="{2130FD92-7742-4BFE-A5F4-6EC1D91E80F7}" destId="{F2B52E6C-8E6D-4B94-A603-5BDBC320CC26}" srcOrd="1" destOrd="0" presId="urn:microsoft.com/office/officeart/2008/layout/PictureAccentList"/>
    <dgm:cxn modelId="{8088412B-3845-439B-8D68-A2DB000B06A0}" type="presParOf" srcId="{F2B52E6C-8E6D-4B94-A603-5BDBC320CC26}" destId="{3EF0DB82-2E0D-4E70-8AD4-EA33730DD1D5}" srcOrd="0" destOrd="0" presId="urn:microsoft.com/office/officeart/2008/layout/PictureAccentList"/>
    <dgm:cxn modelId="{A23CF882-9FD5-4D41-AD51-97C70312896F}" type="presParOf" srcId="{3EF0DB82-2E0D-4E70-8AD4-EA33730DD1D5}" destId="{48C12D6E-1703-4746-A6B7-16A536A6338B}" srcOrd="0" destOrd="0" presId="urn:microsoft.com/office/officeart/2008/layout/PictureAccentList"/>
    <dgm:cxn modelId="{E1CB9498-DBB2-4F85-BB08-36C2CDCBBAB1}" type="presParOf" srcId="{3EF0DB82-2E0D-4E70-8AD4-EA33730DD1D5}" destId="{DBED1AF9-DAF2-40CB-B4DB-F166B444F7F8}" srcOrd="1" destOrd="0" presId="urn:microsoft.com/office/officeart/2008/layout/PictureAccentList"/>
    <dgm:cxn modelId="{020240F5-F151-4392-91CD-0019BEEBA083}" type="presParOf" srcId="{F2B52E6C-8E6D-4B94-A603-5BDBC320CC26}" destId="{E668AA6D-172F-46A5-8087-4F74A49DA7E4}" srcOrd="1" destOrd="0" presId="urn:microsoft.com/office/officeart/2008/layout/PictureAccentList"/>
    <dgm:cxn modelId="{8E0E316F-57E6-4275-B9C8-83D1FD2DD5E8}" type="presParOf" srcId="{E668AA6D-172F-46A5-8087-4F74A49DA7E4}" destId="{8696233E-4FC4-4B91-9206-1C28A4D45A07}" srcOrd="0" destOrd="0" presId="urn:microsoft.com/office/officeart/2008/layout/PictureAccentList"/>
    <dgm:cxn modelId="{368A5C5B-73C8-4157-8AF8-D3F8CCC4DAC1}" type="presParOf" srcId="{E668AA6D-172F-46A5-8087-4F74A49DA7E4}" destId="{6EFB1E09-96BD-4C83-AAF4-7C0F89381CF8}" srcOrd="1" destOrd="0" presId="urn:microsoft.com/office/officeart/2008/layout/PictureAccentList"/>
    <dgm:cxn modelId="{BBFA4C1C-2EA4-4036-9563-32CAD4B1F050}" type="presParOf" srcId="{F2B52E6C-8E6D-4B94-A603-5BDBC320CC26}" destId="{D8D53427-90C0-4B08-96C7-1AAA740B33B0}" srcOrd="2" destOrd="0" presId="urn:microsoft.com/office/officeart/2008/layout/PictureAccentList"/>
    <dgm:cxn modelId="{C4677E7F-CE0B-41F3-873F-AA9B5CF9FFF2}" type="presParOf" srcId="{D8D53427-90C0-4B08-96C7-1AAA740B33B0}" destId="{3BBE6CE6-3619-4286-B18B-6E96390C458A}" srcOrd="0" destOrd="0" presId="urn:microsoft.com/office/officeart/2008/layout/PictureAccentList"/>
    <dgm:cxn modelId="{6E28E9A5-FF05-4756-BCAF-20B1EC137C42}" type="presParOf" srcId="{D8D53427-90C0-4B08-96C7-1AAA740B33B0}" destId="{A727297F-D1A1-47FF-A31F-476FF2F20E0B}" srcOrd="1" destOrd="0" presId="urn:microsoft.com/office/officeart/2008/layout/PictureAccentList"/>
  </dgm:cxnLst>
  <dgm:bg/>
  <dgm:whole/>
  <dgm:extLst>
    <a:ext uri="http://schemas.microsoft.com/office/drawing/2008/diagram">
      <dsp:dataModelExt xmlns:dsp="http://schemas.microsoft.com/office/drawing/2008/diagram" relId="rId6" minVer="http://schemas.openxmlformats.org/drawingml/2006/diagram"/>
    </a:ext>
    <a:ext uri="{C62137D5-CB1D-491B-B009-E17868A290BF}">
      <dgm14:recolorImg xmlns:dgm14="http://schemas.microsoft.com/office/drawing/2010/diagram" val="1"/>
    </a:ext>
  </dgm:extLst>
</dgm:dataModel>
</file>

<file path=ppt/diagrams/data2.xml><?xml version="1.0" encoding="utf-8"?>
<dgm:dataModel xmlns:dgm="http://schemas.openxmlformats.org/drawingml/2006/diagram" xmlns:a="http://schemas.openxmlformats.org/drawingml/2006/main">
  <dgm:ptLst>
    <dgm:pt modelId="{62A96483-2F79-400D-BED1-E4991FA63E8A}"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zh-TW" altLang="en-US"/>
        </a:p>
      </dgm:t>
    </dgm:pt>
    <dgm:pt modelId="{C9C4B9C3-C801-4B3D-BEAE-E8A9454665F3}">
      <dgm:prSet phldrT="[文字]" custT="1"/>
      <dgm:spPr/>
      <dgm:t>
        <a:bodyPr/>
        <a:lstStyle/>
        <a:p>
          <a:pPr>
            <a:lnSpc>
              <a:spcPts val="5400"/>
            </a:lnSpc>
            <a:spcBef>
              <a:spcPts val="1200"/>
            </a:spcBef>
            <a:spcAft>
              <a:spcPts val="0"/>
            </a:spcAft>
          </a:pPr>
          <a:r>
            <a:rPr lang="zh-TW" altLang="en-US" sz="4400" dirty="0">
              <a:latin typeface="微軟正黑體" panose="020B0604030504040204" pitchFamily="34" charset="-120"/>
              <a:ea typeface="微軟正黑體" panose="020B0604030504040204" pitchFamily="34" charset="-120"/>
            </a:rPr>
            <a:t>統整</a:t>
          </a:r>
          <a:r>
            <a:rPr lang="zh-TW" altLang="en-US" sz="4400" dirty="0" smtClean="0">
              <a:latin typeface="微軟正黑體" panose="020B0604030504040204" pitchFamily="34" charset="-120"/>
              <a:ea typeface="微軟正黑體" panose="020B0604030504040204" pitchFamily="34" charset="-120"/>
            </a:rPr>
            <a:t>性</a:t>
          </a:r>
          <a:endParaRPr lang="en-US" altLang="zh-TW" sz="4400" dirty="0" smtClean="0">
            <a:latin typeface="微軟正黑體" panose="020B0604030504040204" pitchFamily="34" charset="-120"/>
            <a:ea typeface="微軟正黑體" panose="020B0604030504040204" pitchFamily="34" charset="-120"/>
          </a:endParaRPr>
        </a:p>
        <a:p>
          <a:pPr>
            <a:lnSpc>
              <a:spcPts val="5400"/>
            </a:lnSpc>
            <a:spcBef>
              <a:spcPts val="1200"/>
            </a:spcBef>
            <a:spcAft>
              <a:spcPts val="0"/>
            </a:spcAft>
          </a:pPr>
          <a:r>
            <a:rPr lang="zh-TW" altLang="en-US" sz="4400" dirty="0" smtClean="0">
              <a:latin typeface="微軟正黑體" panose="020B0604030504040204" pitchFamily="34" charset="-120"/>
              <a:ea typeface="微軟正黑體" panose="020B0604030504040204" pitchFamily="34" charset="-120"/>
            </a:rPr>
            <a:t>主題</a:t>
          </a:r>
          <a:r>
            <a:rPr lang="en-US" altLang="zh-TW" sz="4400" dirty="0">
              <a:latin typeface="微軟正黑體" panose="020B0604030504040204" pitchFamily="34" charset="-120"/>
              <a:ea typeface="微軟正黑體" panose="020B0604030504040204" pitchFamily="34" charset="-120"/>
            </a:rPr>
            <a:t>/</a:t>
          </a:r>
          <a:r>
            <a:rPr lang="zh-TW" altLang="en-US" sz="4400" dirty="0">
              <a:latin typeface="微軟正黑體" panose="020B0604030504040204" pitchFamily="34" charset="-120"/>
              <a:ea typeface="微軟正黑體" panose="020B0604030504040204" pitchFamily="34" charset="-120"/>
            </a:rPr>
            <a:t>專題</a:t>
          </a:r>
          <a:r>
            <a:rPr lang="en-US" altLang="zh-TW" sz="4400" dirty="0">
              <a:latin typeface="微軟正黑體" panose="020B0604030504040204" pitchFamily="34" charset="-120"/>
              <a:ea typeface="微軟正黑體" panose="020B0604030504040204" pitchFamily="34" charset="-120"/>
            </a:rPr>
            <a:t>/</a:t>
          </a:r>
          <a:r>
            <a:rPr lang="zh-TW" altLang="en-US" sz="4400" dirty="0" smtClean="0">
              <a:latin typeface="微軟正黑體" panose="020B0604030504040204" pitchFamily="34" charset="-120"/>
              <a:ea typeface="微軟正黑體" panose="020B0604030504040204" pitchFamily="34" charset="-120"/>
            </a:rPr>
            <a:t>議題</a:t>
          </a:r>
          <a:endParaRPr lang="en-US" altLang="zh-TW" sz="4400" dirty="0" smtClean="0">
            <a:latin typeface="微軟正黑體" panose="020B0604030504040204" pitchFamily="34" charset="-120"/>
            <a:ea typeface="微軟正黑體" panose="020B0604030504040204" pitchFamily="34" charset="-120"/>
          </a:endParaRPr>
        </a:p>
        <a:p>
          <a:pPr>
            <a:lnSpc>
              <a:spcPts val="5400"/>
            </a:lnSpc>
            <a:spcBef>
              <a:spcPts val="1200"/>
            </a:spcBef>
            <a:spcAft>
              <a:spcPts val="0"/>
            </a:spcAft>
          </a:pPr>
          <a:r>
            <a:rPr lang="zh-TW" altLang="en-US" sz="4400" dirty="0" smtClean="0">
              <a:latin typeface="微軟正黑體" panose="020B0604030504040204" pitchFamily="34" charset="-120"/>
              <a:ea typeface="微軟正黑體" panose="020B0604030504040204" pitchFamily="34" charset="-120"/>
            </a:rPr>
            <a:t>探究</a:t>
          </a:r>
          <a:r>
            <a:rPr lang="zh-TW" altLang="en-US" sz="4400" dirty="0">
              <a:latin typeface="微軟正黑體" panose="020B0604030504040204" pitchFamily="34" charset="-120"/>
              <a:ea typeface="微軟正黑體" panose="020B0604030504040204" pitchFamily="34" charset="-120"/>
            </a:rPr>
            <a:t>課程</a:t>
          </a:r>
        </a:p>
      </dgm:t>
    </dgm:pt>
    <dgm:pt modelId="{5125D932-B97E-43B1-8571-A4217D1C5F60}" type="parTrans" cxnId="{B376E149-7630-4949-8962-D94063BECD57}">
      <dgm:prSet/>
      <dgm:spPr/>
      <dgm:t>
        <a:bodyPr/>
        <a:lstStyle/>
        <a:p>
          <a:endParaRPr lang="zh-TW" altLang="en-US"/>
        </a:p>
      </dgm:t>
    </dgm:pt>
    <dgm:pt modelId="{DD89A9C9-07E5-4D90-AAB6-2E82E85B19F4}" type="sibTrans" cxnId="{B376E149-7630-4949-8962-D94063BECD57}">
      <dgm:prSet/>
      <dgm:spPr/>
      <dgm:t>
        <a:bodyPr/>
        <a:lstStyle/>
        <a:p>
          <a:endParaRPr lang="zh-TW" altLang="en-US"/>
        </a:p>
      </dgm:t>
    </dgm:pt>
    <dgm:pt modelId="{01831ED0-7DA2-45DC-B88C-0568E19ECB2A}">
      <dgm:prSet phldrT="[文字]" custT="1"/>
      <dgm:spPr/>
      <dgm:t>
        <a:bodyPr/>
        <a:lstStyle/>
        <a:p>
          <a:pPr marL="358775" indent="-358775"/>
          <a:r>
            <a:rPr lang="en-US" altLang="zh-TW" sz="2800" dirty="0">
              <a:solidFill>
                <a:schemeClr val="accent1">
                  <a:lumMod val="75000"/>
                </a:schemeClr>
              </a:solidFill>
              <a:latin typeface="微軟正黑體" panose="020B0604030504040204" pitchFamily="34" charset="-120"/>
              <a:ea typeface="微軟正黑體" panose="020B0604030504040204" pitchFamily="34" charset="-120"/>
            </a:rPr>
            <a:t>1-1.</a:t>
          </a:r>
          <a:r>
            <a:rPr lang="zh-TW" altLang="en-US" sz="2800" dirty="0">
              <a:solidFill>
                <a:schemeClr val="accent1">
                  <a:lumMod val="75000"/>
                </a:schemeClr>
              </a:solidFill>
              <a:latin typeface="微軟正黑體" panose="020B0604030504040204" pitchFamily="34" charset="-120"/>
              <a:ea typeface="微軟正黑體" panose="020B0604030504040204" pitchFamily="34" charset="-120"/>
            </a:rPr>
            <a:t>構思各年級可能的場域、素材或題材</a:t>
          </a:r>
        </a:p>
      </dgm:t>
    </dgm:pt>
    <dgm:pt modelId="{36293842-2D4C-4125-8302-258804DFDEF3}" type="parTrans" cxnId="{21EFC76D-BDFC-42BF-B8A5-5449EFBCDD6B}">
      <dgm:prSet/>
      <dgm:spPr/>
      <dgm:t>
        <a:bodyPr/>
        <a:lstStyle/>
        <a:p>
          <a:endParaRPr lang="zh-TW" altLang="en-US"/>
        </a:p>
      </dgm:t>
    </dgm:pt>
    <dgm:pt modelId="{213E826C-FE57-48EC-A718-9E39D51B8C14}" type="sibTrans" cxnId="{21EFC76D-BDFC-42BF-B8A5-5449EFBCDD6B}">
      <dgm:prSet/>
      <dgm:spPr/>
      <dgm:t>
        <a:bodyPr/>
        <a:lstStyle/>
        <a:p>
          <a:endParaRPr lang="zh-TW" altLang="en-US"/>
        </a:p>
      </dgm:t>
    </dgm:pt>
    <dgm:pt modelId="{CA30E8A0-F870-4274-97CC-936DDDF04BBC}">
      <dgm:prSet phldrT="[文字]" custT="1"/>
      <dgm:spPr/>
      <dgm:t>
        <a:bodyPr/>
        <a:lstStyle/>
        <a:p>
          <a:r>
            <a:rPr lang="en-US" altLang="zh-TW" sz="2800" dirty="0">
              <a:solidFill>
                <a:schemeClr val="accent1">
                  <a:lumMod val="75000"/>
                </a:schemeClr>
              </a:solidFill>
              <a:latin typeface="微軟正黑體" panose="020B0604030504040204" pitchFamily="34" charset="-120"/>
              <a:ea typeface="微軟正黑體" panose="020B0604030504040204" pitchFamily="34" charset="-120"/>
            </a:rPr>
            <a:t>1-3.</a:t>
          </a:r>
          <a:r>
            <a:rPr lang="zh-TW" altLang="en-US" sz="2800" dirty="0">
              <a:solidFill>
                <a:schemeClr val="accent1">
                  <a:lumMod val="75000"/>
                </a:schemeClr>
              </a:solidFill>
              <a:latin typeface="微軟正黑體" panose="020B0604030504040204" pitchFamily="34" charset="-120"/>
              <a:ea typeface="微軟正黑體" panose="020B0604030504040204" pitchFamily="34" charset="-120"/>
            </a:rPr>
            <a:t>檢核其各年級的適切性及銜接性</a:t>
          </a:r>
        </a:p>
      </dgm:t>
    </dgm:pt>
    <dgm:pt modelId="{4CDC60D4-D398-410C-8C2E-7C4C696739B5}" type="parTrans" cxnId="{E0F4480A-FB54-41E1-93B0-340071774F15}">
      <dgm:prSet/>
      <dgm:spPr/>
      <dgm:t>
        <a:bodyPr/>
        <a:lstStyle/>
        <a:p>
          <a:endParaRPr lang="zh-TW" altLang="en-US"/>
        </a:p>
      </dgm:t>
    </dgm:pt>
    <dgm:pt modelId="{F3940409-9A15-4AC0-8ECF-FC4EF1FB483B}" type="sibTrans" cxnId="{E0F4480A-FB54-41E1-93B0-340071774F15}">
      <dgm:prSet/>
      <dgm:spPr/>
      <dgm:t>
        <a:bodyPr/>
        <a:lstStyle/>
        <a:p>
          <a:endParaRPr lang="zh-TW" altLang="en-US"/>
        </a:p>
      </dgm:t>
    </dgm:pt>
    <dgm:pt modelId="{7EA2F548-9A75-47F2-AB6F-E59512EEC9E5}">
      <dgm:prSet phldrT="[文字]" custT="1"/>
      <dgm:spPr/>
      <dgm:t>
        <a:bodyPr/>
        <a:lstStyle/>
        <a:p>
          <a:r>
            <a:rPr lang="en-US" altLang="zh-TW" sz="2800" dirty="0">
              <a:latin typeface="微軟正黑體" panose="020B0604030504040204" pitchFamily="34" charset="-120"/>
              <a:ea typeface="微軟正黑體" panose="020B0604030504040204" pitchFamily="34" charset="-120"/>
            </a:rPr>
            <a:t>2-1.</a:t>
          </a:r>
          <a:r>
            <a:rPr lang="zh-TW" altLang="en-US" sz="2800" dirty="0">
              <a:latin typeface="微軟正黑體" panose="020B0604030504040204" pitchFamily="34" charset="-120"/>
              <a:ea typeface="微軟正黑體" panose="020B0604030504040204" pitchFamily="34" charset="-120"/>
            </a:rPr>
            <a:t>在學校主題下，命名年級學期</a:t>
          </a:r>
          <a:r>
            <a:rPr lang="en-US" altLang="zh-TW" sz="2800" dirty="0">
              <a:latin typeface="微軟正黑體" panose="020B0604030504040204" pitchFamily="34" charset="-120"/>
              <a:ea typeface="微軟正黑體" panose="020B0604030504040204" pitchFamily="34" charset="-120"/>
            </a:rPr>
            <a:t>/</a:t>
          </a:r>
          <a:r>
            <a:rPr lang="zh-TW" altLang="en-US" sz="2800" dirty="0">
              <a:latin typeface="微軟正黑體" panose="020B0604030504040204" pitchFamily="34" charset="-120"/>
              <a:ea typeface="微軟正黑體" panose="020B0604030504040204" pitchFamily="34" charset="-120"/>
            </a:rPr>
            <a:t>學年主題</a:t>
          </a:r>
        </a:p>
      </dgm:t>
    </dgm:pt>
    <dgm:pt modelId="{194763C9-FB6B-4913-A3C8-1FB629E7DC0F}" type="parTrans" cxnId="{F023EAFD-F38D-4F96-B628-DDF9632E93FB}">
      <dgm:prSet/>
      <dgm:spPr/>
      <dgm:t>
        <a:bodyPr/>
        <a:lstStyle/>
        <a:p>
          <a:endParaRPr lang="zh-TW" altLang="en-US"/>
        </a:p>
      </dgm:t>
    </dgm:pt>
    <dgm:pt modelId="{4F08F52F-1AA0-427D-8A47-45984BFE3891}" type="sibTrans" cxnId="{F023EAFD-F38D-4F96-B628-DDF9632E93FB}">
      <dgm:prSet/>
      <dgm:spPr/>
      <dgm:t>
        <a:bodyPr/>
        <a:lstStyle/>
        <a:p>
          <a:endParaRPr lang="zh-TW" altLang="en-US"/>
        </a:p>
      </dgm:t>
    </dgm:pt>
    <dgm:pt modelId="{1884247F-6AA6-4A04-A38A-B66D3E33C30A}">
      <dgm:prSet phldrT="[文字]" custT="1"/>
      <dgm:spPr/>
      <dgm:t>
        <a:bodyPr/>
        <a:lstStyle/>
        <a:p>
          <a:r>
            <a:rPr lang="en-US" altLang="zh-TW" sz="2800" dirty="0">
              <a:latin typeface="微軟正黑體" panose="020B0604030504040204" pitchFamily="34" charset="-120"/>
              <a:ea typeface="微軟正黑體" panose="020B0604030504040204" pitchFamily="34" charset="-120"/>
            </a:rPr>
            <a:t>2-2.</a:t>
          </a:r>
          <a:r>
            <a:rPr lang="zh-TW" altLang="en-US" sz="2800" dirty="0">
              <a:latin typeface="微軟正黑體" panose="020B0604030504040204" pitchFamily="34" charset="-120"/>
              <a:ea typeface="微軟正黑體" panose="020B0604030504040204" pitchFamily="34" charset="-120"/>
            </a:rPr>
            <a:t>為學期</a:t>
          </a:r>
          <a:r>
            <a:rPr lang="en-US" altLang="zh-TW" sz="2800" dirty="0">
              <a:latin typeface="微軟正黑體" panose="020B0604030504040204" pitchFamily="34" charset="-120"/>
              <a:ea typeface="微軟正黑體" panose="020B0604030504040204" pitchFamily="34" charset="-120"/>
            </a:rPr>
            <a:t>/</a:t>
          </a:r>
          <a:r>
            <a:rPr lang="zh-TW" altLang="en-US" sz="2800" dirty="0">
              <a:latin typeface="微軟正黑體" panose="020B0604030504040204" pitchFamily="34" charset="-120"/>
              <a:ea typeface="微軟正黑體" panose="020B0604030504040204" pitchFamily="34" charset="-120"/>
            </a:rPr>
            <a:t>學年主題撰述</a:t>
          </a:r>
          <a:r>
            <a:rPr lang="en-US" altLang="zh-TW" sz="2800" dirty="0">
              <a:latin typeface="微軟正黑體" panose="020B0604030504040204" pitchFamily="34" charset="-120"/>
              <a:ea typeface="微軟正黑體" panose="020B0604030504040204" pitchFamily="34" charset="-120"/>
            </a:rPr>
            <a:t>30-50</a:t>
          </a:r>
          <a:r>
            <a:rPr lang="zh-TW" altLang="en-US" sz="2800" dirty="0">
              <a:latin typeface="微軟正黑體" panose="020B0604030504040204" pitchFamily="34" charset="-120"/>
              <a:ea typeface="微軟正黑體" panose="020B0604030504040204" pitchFamily="34" charset="-120"/>
            </a:rPr>
            <a:t>字的概說</a:t>
          </a:r>
        </a:p>
      </dgm:t>
    </dgm:pt>
    <dgm:pt modelId="{22C5F23B-F3D6-4DD2-B962-9444A4F7782F}" type="parTrans" cxnId="{3B4A7DC4-DDE9-4823-9FC5-3EA2B7CD8A72}">
      <dgm:prSet/>
      <dgm:spPr/>
      <dgm:t>
        <a:bodyPr/>
        <a:lstStyle/>
        <a:p>
          <a:endParaRPr lang="zh-TW" altLang="en-US"/>
        </a:p>
      </dgm:t>
    </dgm:pt>
    <dgm:pt modelId="{8AD9DBDF-E5AB-4794-B899-193D978C418E}" type="sibTrans" cxnId="{3B4A7DC4-DDE9-4823-9FC5-3EA2B7CD8A72}">
      <dgm:prSet/>
      <dgm:spPr/>
      <dgm:t>
        <a:bodyPr/>
        <a:lstStyle/>
        <a:p>
          <a:endParaRPr lang="zh-TW" altLang="en-US"/>
        </a:p>
      </dgm:t>
    </dgm:pt>
    <dgm:pt modelId="{25C8B3D1-DC75-466E-83EA-98251474F769}">
      <dgm:prSet phldrT="[文字]" custT="1"/>
      <dgm:spPr/>
      <dgm:t>
        <a:bodyPr/>
        <a:lstStyle/>
        <a:p>
          <a:r>
            <a:rPr lang="en-US" altLang="zh-TW" sz="2800" dirty="0">
              <a:latin typeface="微軟正黑體" panose="020B0604030504040204" pitchFamily="34" charset="-120"/>
              <a:ea typeface="微軟正黑體" panose="020B0604030504040204" pitchFamily="34" charset="-120"/>
            </a:rPr>
            <a:t>2-3.</a:t>
          </a:r>
          <a:r>
            <a:rPr lang="zh-TW" altLang="en-US" sz="2800" dirty="0">
              <a:latin typeface="微軟正黑體" panose="020B0604030504040204" pitchFamily="34" charset="-120"/>
              <a:ea typeface="微軟正黑體" panose="020B0604030504040204" pitchFamily="34" charset="-120"/>
            </a:rPr>
            <a:t>再次檢視年級間的縱向連貫與領域間的橫向統整</a:t>
          </a:r>
        </a:p>
      </dgm:t>
    </dgm:pt>
    <dgm:pt modelId="{E06DB210-7855-40CC-B5BE-3F97FCBCE477}" type="parTrans" cxnId="{3D7DFB19-8A2D-45DD-B734-A1203C98C7BF}">
      <dgm:prSet/>
      <dgm:spPr/>
      <dgm:t>
        <a:bodyPr/>
        <a:lstStyle/>
        <a:p>
          <a:endParaRPr lang="zh-TW" altLang="en-US"/>
        </a:p>
      </dgm:t>
    </dgm:pt>
    <dgm:pt modelId="{3C9E1004-F902-4750-842E-D74DC24BC4A8}" type="sibTrans" cxnId="{3D7DFB19-8A2D-45DD-B734-A1203C98C7BF}">
      <dgm:prSet/>
      <dgm:spPr/>
      <dgm:t>
        <a:bodyPr/>
        <a:lstStyle/>
        <a:p>
          <a:endParaRPr lang="zh-TW" altLang="en-US"/>
        </a:p>
      </dgm:t>
    </dgm:pt>
    <dgm:pt modelId="{67962E2B-4644-4E50-A5A0-501374B60CF1}">
      <dgm:prSet phldrT="[文字]" custT="1"/>
      <dgm:spPr/>
      <dgm:t>
        <a:bodyPr/>
        <a:lstStyle/>
        <a:p>
          <a:r>
            <a:rPr lang="en-US" altLang="zh-TW" sz="2800" dirty="0">
              <a:solidFill>
                <a:schemeClr val="accent1">
                  <a:lumMod val="75000"/>
                </a:schemeClr>
              </a:solidFill>
              <a:latin typeface="微軟正黑體" panose="020B0604030504040204" pitchFamily="34" charset="-120"/>
              <a:ea typeface="微軟正黑體" panose="020B0604030504040204" pitchFamily="34" charset="-120"/>
            </a:rPr>
            <a:t>1-2.</a:t>
          </a:r>
          <a:r>
            <a:rPr lang="zh-TW" altLang="en-US" sz="2800" dirty="0">
              <a:solidFill>
                <a:schemeClr val="accent1">
                  <a:lumMod val="75000"/>
                </a:schemeClr>
              </a:solidFill>
              <a:latin typeface="微軟正黑體" panose="020B0604030504040204" pitchFamily="34" charset="-120"/>
              <a:ea typeface="微軟正黑體" panose="020B0604030504040204" pitchFamily="34" charset="-120"/>
            </a:rPr>
            <a:t>構思各年級培養的相關能力</a:t>
          </a:r>
        </a:p>
      </dgm:t>
    </dgm:pt>
    <dgm:pt modelId="{ACE78A7B-A704-478C-A39E-A0E0FE721265}" type="sibTrans" cxnId="{005E982B-FCC0-4FE5-BE4D-352E3716F6BF}">
      <dgm:prSet/>
      <dgm:spPr/>
      <dgm:t>
        <a:bodyPr/>
        <a:lstStyle/>
        <a:p>
          <a:endParaRPr lang="zh-TW" altLang="en-US"/>
        </a:p>
      </dgm:t>
    </dgm:pt>
    <dgm:pt modelId="{86B18AD6-0497-4B73-A6C4-A323DFD68323}" type="parTrans" cxnId="{005E982B-FCC0-4FE5-BE4D-352E3716F6BF}">
      <dgm:prSet/>
      <dgm:spPr/>
      <dgm:t>
        <a:bodyPr/>
        <a:lstStyle/>
        <a:p>
          <a:endParaRPr lang="zh-TW" altLang="en-US"/>
        </a:p>
      </dgm:t>
    </dgm:pt>
    <dgm:pt modelId="{4AB93721-4A2D-4696-98F6-BD2CF38102B3}" type="pres">
      <dgm:prSet presAssocID="{62A96483-2F79-400D-BED1-E4991FA63E8A}" presName="vert0" presStyleCnt="0">
        <dgm:presLayoutVars>
          <dgm:dir/>
          <dgm:animOne val="branch"/>
          <dgm:animLvl val="lvl"/>
        </dgm:presLayoutVars>
      </dgm:prSet>
      <dgm:spPr/>
      <dgm:t>
        <a:bodyPr/>
        <a:lstStyle/>
        <a:p>
          <a:endParaRPr lang="zh-TW" altLang="en-US"/>
        </a:p>
      </dgm:t>
    </dgm:pt>
    <dgm:pt modelId="{41B83200-6EE7-4E40-A298-70D3F623E357}" type="pres">
      <dgm:prSet presAssocID="{C9C4B9C3-C801-4B3D-BEAE-E8A9454665F3}" presName="thickLine" presStyleLbl="alignNode1" presStyleIdx="0" presStyleCnt="1"/>
      <dgm:spPr/>
    </dgm:pt>
    <dgm:pt modelId="{C1182692-AB91-4B48-9E2A-3FBD4A0540CC}" type="pres">
      <dgm:prSet presAssocID="{C9C4B9C3-C801-4B3D-BEAE-E8A9454665F3}" presName="horz1" presStyleCnt="0"/>
      <dgm:spPr/>
    </dgm:pt>
    <dgm:pt modelId="{D6C924D7-8FE9-4F93-924A-02819DA4292F}" type="pres">
      <dgm:prSet presAssocID="{C9C4B9C3-C801-4B3D-BEAE-E8A9454665F3}" presName="tx1" presStyleLbl="revTx" presStyleIdx="0" presStyleCnt="7" custScaleX="143282"/>
      <dgm:spPr/>
      <dgm:t>
        <a:bodyPr/>
        <a:lstStyle/>
        <a:p>
          <a:endParaRPr lang="zh-TW" altLang="en-US"/>
        </a:p>
      </dgm:t>
    </dgm:pt>
    <dgm:pt modelId="{142C81D6-35B3-4BAE-9C68-A876A7C68CE2}" type="pres">
      <dgm:prSet presAssocID="{C9C4B9C3-C801-4B3D-BEAE-E8A9454665F3}" presName="vert1" presStyleCnt="0"/>
      <dgm:spPr/>
    </dgm:pt>
    <dgm:pt modelId="{25C4E19F-84CD-4181-BA8D-B1B741765E83}" type="pres">
      <dgm:prSet presAssocID="{01831ED0-7DA2-45DC-B88C-0568E19ECB2A}" presName="vertSpace2a" presStyleCnt="0"/>
      <dgm:spPr/>
    </dgm:pt>
    <dgm:pt modelId="{15185FC2-C37E-4C69-B81C-016DE5B99E7C}" type="pres">
      <dgm:prSet presAssocID="{01831ED0-7DA2-45DC-B88C-0568E19ECB2A}" presName="horz2" presStyleCnt="0"/>
      <dgm:spPr/>
    </dgm:pt>
    <dgm:pt modelId="{A3802EA9-91C0-4BBB-9DA8-5AC361EEDEF6}" type="pres">
      <dgm:prSet presAssocID="{01831ED0-7DA2-45DC-B88C-0568E19ECB2A}" presName="horzSpace2" presStyleCnt="0"/>
      <dgm:spPr/>
    </dgm:pt>
    <dgm:pt modelId="{9A8BB012-10BD-4C00-8B2D-B28B9B3EEBB1}" type="pres">
      <dgm:prSet presAssocID="{01831ED0-7DA2-45DC-B88C-0568E19ECB2A}" presName="tx2" presStyleLbl="revTx" presStyleIdx="1" presStyleCnt="7"/>
      <dgm:spPr/>
      <dgm:t>
        <a:bodyPr/>
        <a:lstStyle/>
        <a:p>
          <a:endParaRPr lang="zh-TW" altLang="en-US"/>
        </a:p>
      </dgm:t>
    </dgm:pt>
    <dgm:pt modelId="{F09C5884-EBA7-4DF0-B52A-BBD4AA6416CA}" type="pres">
      <dgm:prSet presAssocID="{01831ED0-7DA2-45DC-B88C-0568E19ECB2A}" presName="vert2" presStyleCnt="0"/>
      <dgm:spPr/>
    </dgm:pt>
    <dgm:pt modelId="{2DA63B39-DE0C-48CB-83CC-14EE2904CEE5}" type="pres">
      <dgm:prSet presAssocID="{01831ED0-7DA2-45DC-B88C-0568E19ECB2A}" presName="thinLine2b" presStyleLbl="callout" presStyleIdx="0" presStyleCnt="6"/>
      <dgm:spPr/>
    </dgm:pt>
    <dgm:pt modelId="{2AE35A27-B569-4A5C-B055-B99E2AF56408}" type="pres">
      <dgm:prSet presAssocID="{01831ED0-7DA2-45DC-B88C-0568E19ECB2A}" presName="vertSpace2b" presStyleCnt="0"/>
      <dgm:spPr/>
    </dgm:pt>
    <dgm:pt modelId="{A5BE916D-53A0-42FB-A69E-59882117F0A4}" type="pres">
      <dgm:prSet presAssocID="{67962E2B-4644-4E50-A5A0-501374B60CF1}" presName="horz2" presStyleCnt="0"/>
      <dgm:spPr/>
    </dgm:pt>
    <dgm:pt modelId="{46577917-A2C1-40EA-8E98-AB6DA1C456DC}" type="pres">
      <dgm:prSet presAssocID="{67962E2B-4644-4E50-A5A0-501374B60CF1}" presName="horzSpace2" presStyleCnt="0"/>
      <dgm:spPr/>
    </dgm:pt>
    <dgm:pt modelId="{D8ACD64F-1061-4D3A-888B-C5CA09C9F3E1}" type="pres">
      <dgm:prSet presAssocID="{67962E2B-4644-4E50-A5A0-501374B60CF1}" presName="tx2" presStyleLbl="revTx" presStyleIdx="2" presStyleCnt="7"/>
      <dgm:spPr/>
      <dgm:t>
        <a:bodyPr/>
        <a:lstStyle/>
        <a:p>
          <a:endParaRPr lang="zh-TW" altLang="en-US"/>
        </a:p>
      </dgm:t>
    </dgm:pt>
    <dgm:pt modelId="{F1F6D881-3404-4494-B930-9F872FC9DB7B}" type="pres">
      <dgm:prSet presAssocID="{67962E2B-4644-4E50-A5A0-501374B60CF1}" presName="vert2" presStyleCnt="0"/>
      <dgm:spPr/>
    </dgm:pt>
    <dgm:pt modelId="{AFCBE018-C207-444C-859C-A1637A194702}" type="pres">
      <dgm:prSet presAssocID="{67962E2B-4644-4E50-A5A0-501374B60CF1}" presName="thinLine2b" presStyleLbl="callout" presStyleIdx="1" presStyleCnt="6"/>
      <dgm:spPr/>
    </dgm:pt>
    <dgm:pt modelId="{4CC0A9FB-88C6-418D-A77B-1C06915DB0D6}" type="pres">
      <dgm:prSet presAssocID="{67962E2B-4644-4E50-A5A0-501374B60CF1}" presName="vertSpace2b" presStyleCnt="0"/>
      <dgm:spPr/>
    </dgm:pt>
    <dgm:pt modelId="{99C9C82F-C5F3-4E84-AADA-8099B6A0DB6E}" type="pres">
      <dgm:prSet presAssocID="{CA30E8A0-F870-4274-97CC-936DDDF04BBC}" presName="horz2" presStyleCnt="0"/>
      <dgm:spPr/>
    </dgm:pt>
    <dgm:pt modelId="{3751B22B-AFD5-4ECB-8B06-CD0A3CB6F5EF}" type="pres">
      <dgm:prSet presAssocID="{CA30E8A0-F870-4274-97CC-936DDDF04BBC}" presName="horzSpace2" presStyleCnt="0"/>
      <dgm:spPr/>
    </dgm:pt>
    <dgm:pt modelId="{34FBBCFC-AA71-4282-A7E7-F06BC256D4EE}" type="pres">
      <dgm:prSet presAssocID="{CA30E8A0-F870-4274-97CC-936DDDF04BBC}" presName="tx2" presStyleLbl="revTx" presStyleIdx="3" presStyleCnt="7"/>
      <dgm:spPr/>
      <dgm:t>
        <a:bodyPr/>
        <a:lstStyle/>
        <a:p>
          <a:endParaRPr lang="zh-TW" altLang="en-US"/>
        </a:p>
      </dgm:t>
    </dgm:pt>
    <dgm:pt modelId="{CF0DE200-F1D5-4916-9D51-DBDC01502494}" type="pres">
      <dgm:prSet presAssocID="{CA30E8A0-F870-4274-97CC-936DDDF04BBC}" presName="vert2" presStyleCnt="0"/>
      <dgm:spPr/>
    </dgm:pt>
    <dgm:pt modelId="{F9AA2FD1-7DB1-44A6-B0E8-4D148057BF89}" type="pres">
      <dgm:prSet presAssocID="{CA30E8A0-F870-4274-97CC-936DDDF04BBC}" presName="thinLine2b" presStyleLbl="callout" presStyleIdx="2" presStyleCnt="6"/>
      <dgm:spPr/>
    </dgm:pt>
    <dgm:pt modelId="{37908D79-857B-445B-BC73-AC1053DCBC0A}" type="pres">
      <dgm:prSet presAssocID="{CA30E8A0-F870-4274-97CC-936DDDF04BBC}" presName="vertSpace2b" presStyleCnt="0"/>
      <dgm:spPr/>
    </dgm:pt>
    <dgm:pt modelId="{EC94579F-41ED-413F-B41B-8720E6089A1F}" type="pres">
      <dgm:prSet presAssocID="{7EA2F548-9A75-47F2-AB6F-E59512EEC9E5}" presName="horz2" presStyleCnt="0"/>
      <dgm:spPr/>
    </dgm:pt>
    <dgm:pt modelId="{C7DB05E3-A134-4E5D-9E1B-D609779A4752}" type="pres">
      <dgm:prSet presAssocID="{7EA2F548-9A75-47F2-AB6F-E59512EEC9E5}" presName="horzSpace2" presStyleCnt="0"/>
      <dgm:spPr/>
    </dgm:pt>
    <dgm:pt modelId="{EF400179-B1C2-4FF5-B799-CB167D8EC033}" type="pres">
      <dgm:prSet presAssocID="{7EA2F548-9A75-47F2-AB6F-E59512EEC9E5}" presName="tx2" presStyleLbl="revTx" presStyleIdx="4" presStyleCnt="7"/>
      <dgm:spPr/>
      <dgm:t>
        <a:bodyPr/>
        <a:lstStyle/>
        <a:p>
          <a:endParaRPr lang="zh-TW" altLang="en-US"/>
        </a:p>
      </dgm:t>
    </dgm:pt>
    <dgm:pt modelId="{7961840E-6C99-4AC4-A872-2B1D15BEB574}" type="pres">
      <dgm:prSet presAssocID="{7EA2F548-9A75-47F2-AB6F-E59512EEC9E5}" presName="vert2" presStyleCnt="0"/>
      <dgm:spPr/>
    </dgm:pt>
    <dgm:pt modelId="{B3DE3BAB-AC8B-43FA-A381-770C79CFFDC0}" type="pres">
      <dgm:prSet presAssocID="{7EA2F548-9A75-47F2-AB6F-E59512EEC9E5}" presName="thinLine2b" presStyleLbl="callout" presStyleIdx="3" presStyleCnt="6"/>
      <dgm:spPr/>
    </dgm:pt>
    <dgm:pt modelId="{C85D9D61-35FA-488F-B08C-8C7752B345CE}" type="pres">
      <dgm:prSet presAssocID="{7EA2F548-9A75-47F2-AB6F-E59512EEC9E5}" presName="vertSpace2b" presStyleCnt="0"/>
      <dgm:spPr/>
    </dgm:pt>
    <dgm:pt modelId="{9D8FA69E-8473-46AE-8BB9-FA548673AEEB}" type="pres">
      <dgm:prSet presAssocID="{1884247F-6AA6-4A04-A38A-B66D3E33C30A}" presName="horz2" presStyleCnt="0"/>
      <dgm:spPr/>
    </dgm:pt>
    <dgm:pt modelId="{EE6EBEBF-158D-452B-9332-1C521A599995}" type="pres">
      <dgm:prSet presAssocID="{1884247F-6AA6-4A04-A38A-B66D3E33C30A}" presName="horzSpace2" presStyleCnt="0"/>
      <dgm:spPr/>
    </dgm:pt>
    <dgm:pt modelId="{BD818CE2-6841-427B-BC03-60ECA87F4CA7}" type="pres">
      <dgm:prSet presAssocID="{1884247F-6AA6-4A04-A38A-B66D3E33C30A}" presName="tx2" presStyleLbl="revTx" presStyleIdx="5" presStyleCnt="7"/>
      <dgm:spPr/>
      <dgm:t>
        <a:bodyPr/>
        <a:lstStyle/>
        <a:p>
          <a:endParaRPr lang="zh-TW" altLang="en-US"/>
        </a:p>
      </dgm:t>
    </dgm:pt>
    <dgm:pt modelId="{DBCFF17F-CEDB-4CCC-AFCE-9DF7D5647DF1}" type="pres">
      <dgm:prSet presAssocID="{1884247F-6AA6-4A04-A38A-B66D3E33C30A}" presName="vert2" presStyleCnt="0"/>
      <dgm:spPr/>
    </dgm:pt>
    <dgm:pt modelId="{5BBD2728-A568-44F5-B4B0-9AB886ED77C5}" type="pres">
      <dgm:prSet presAssocID="{1884247F-6AA6-4A04-A38A-B66D3E33C30A}" presName="thinLine2b" presStyleLbl="callout" presStyleIdx="4" presStyleCnt="6"/>
      <dgm:spPr/>
    </dgm:pt>
    <dgm:pt modelId="{8F3A4210-11D1-45E4-80F1-48BCB913C639}" type="pres">
      <dgm:prSet presAssocID="{1884247F-6AA6-4A04-A38A-B66D3E33C30A}" presName="vertSpace2b" presStyleCnt="0"/>
      <dgm:spPr/>
    </dgm:pt>
    <dgm:pt modelId="{3117A3FF-0035-4DD3-93EC-5CBA17158772}" type="pres">
      <dgm:prSet presAssocID="{25C8B3D1-DC75-466E-83EA-98251474F769}" presName="horz2" presStyleCnt="0"/>
      <dgm:spPr/>
    </dgm:pt>
    <dgm:pt modelId="{0635193C-D49D-4513-BCFD-6285F83DB244}" type="pres">
      <dgm:prSet presAssocID="{25C8B3D1-DC75-466E-83EA-98251474F769}" presName="horzSpace2" presStyleCnt="0"/>
      <dgm:spPr/>
    </dgm:pt>
    <dgm:pt modelId="{A683D9B1-FB19-425F-8622-A0EC59194FDE}" type="pres">
      <dgm:prSet presAssocID="{25C8B3D1-DC75-466E-83EA-98251474F769}" presName="tx2" presStyleLbl="revTx" presStyleIdx="6" presStyleCnt="7"/>
      <dgm:spPr/>
      <dgm:t>
        <a:bodyPr/>
        <a:lstStyle/>
        <a:p>
          <a:endParaRPr lang="zh-TW" altLang="en-US"/>
        </a:p>
      </dgm:t>
    </dgm:pt>
    <dgm:pt modelId="{479AAA54-4C2E-44E7-88AF-1DD4C1B240E7}" type="pres">
      <dgm:prSet presAssocID="{25C8B3D1-DC75-466E-83EA-98251474F769}" presName="vert2" presStyleCnt="0"/>
      <dgm:spPr/>
    </dgm:pt>
    <dgm:pt modelId="{283A1AF7-09DD-4783-903B-96B8E0FF5CA4}" type="pres">
      <dgm:prSet presAssocID="{25C8B3D1-DC75-466E-83EA-98251474F769}" presName="thinLine2b" presStyleLbl="callout" presStyleIdx="5" presStyleCnt="6"/>
      <dgm:spPr/>
    </dgm:pt>
    <dgm:pt modelId="{90150DE5-ECA8-46CB-A35D-4AC0A030A0B5}" type="pres">
      <dgm:prSet presAssocID="{25C8B3D1-DC75-466E-83EA-98251474F769}" presName="vertSpace2b" presStyleCnt="0"/>
      <dgm:spPr/>
    </dgm:pt>
  </dgm:ptLst>
  <dgm:cxnLst>
    <dgm:cxn modelId="{69E33B87-BC55-45E7-9355-15925AD8E827}" type="presOf" srcId="{01831ED0-7DA2-45DC-B88C-0568E19ECB2A}" destId="{9A8BB012-10BD-4C00-8B2D-B28B9B3EEBB1}" srcOrd="0" destOrd="0" presId="urn:microsoft.com/office/officeart/2008/layout/LinedList"/>
    <dgm:cxn modelId="{E0F4480A-FB54-41E1-93B0-340071774F15}" srcId="{C9C4B9C3-C801-4B3D-BEAE-E8A9454665F3}" destId="{CA30E8A0-F870-4274-97CC-936DDDF04BBC}" srcOrd="2" destOrd="0" parTransId="{4CDC60D4-D398-410C-8C2E-7C4C696739B5}" sibTransId="{F3940409-9A15-4AC0-8ECF-FC4EF1FB483B}"/>
    <dgm:cxn modelId="{21EFC76D-BDFC-42BF-B8A5-5449EFBCDD6B}" srcId="{C9C4B9C3-C801-4B3D-BEAE-E8A9454665F3}" destId="{01831ED0-7DA2-45DC-B88C-0568E19ECB2A}" srcOrd="0" destOrd="0" parTransId="{36293842-2D4C-4125-8302-258804DFDEF3}" sibTransId="{213E826C-FE57-48EC-A718-9E39D51B8C14}"/>
    <dgm:cxn modelId="{495D8CC7-8677-426E-B602-5CEADB5058B6}" type="presOf" srcId="{C9C4B9C3-C801-4B3D-BEAE-E8A9454665F3}" destId="{D6C924D7-8FE9-4F93-924A-02819DA4292F}" srcOrd="0" destOrd="0" presId="urn:microsoft.com/office/officeart/2008/layout/LinedList"/>
    <dgm:cxn modelId="{B2578FB6-6592-467F-B498-9DDA50B2D45E}" type="presOf" srcId="{1884247F-6AA6-4A04-A38A-B66D3E33C30A}" destId="{BD818CE2-6841-427B-BC03-60ECA87F4CA7}" srcOrd="0" destOrd="0" presId="urn:microsoft.com/office/officeart/2008/layout/LinedList"/>
    <dgm:cxn modelId="{A5D31ACA-63BB-4159-9179-87654AB4C9E1}" type="presOf" srcId="{62A96483-2F79-400D-BED1-E4991FA63E8A}" destId="{4AB93721-4A2D-4696-98F6-BD2CF38102B3}" srcOrd="0" destOrd="0" presId="urn:microsoft.com/office/officeart/2008/layout/LinedList"/>
    <dgm:cxn modelId="{CD995426-4577-4CF4-8884-F174755FC634}" type="presOf" srcId="{7EA2F548-9A75-47F2-AB6F-E59512EEC9E5}" destId="{EF400179-B1C2-4FF5-B799-CB167D8EC033}" srcOrd="0" destOrd="0" presId="urn:microsoft.com/office/officeart/2008/layout/LinedList"/>
    <dgm:cxn modelId="{CDBF7A8B-A30F-4AC1-A409-63C785151815}" type="presOf" srcId="{CA30E8A0-F870-4274-97CC-936DDDF04BBC}" destId="{34FBBCFC-AA71-4282-A7E7-F06BC256D4EE}" srcOrd="0" destOrd="0" presId="urn:microsoft.com/office/officeart/2008/layout/LinedList"/>
    <dgm:cxn modelId="{3D7DFB19-8A2D-45DD-B734-A1203C98C7BF}" srcId="{C9C4B9C3-C801-4B3D-BEAE-E8A9454665F3}" destId="{25C8B3D1-DC75-466E-83EA-98251474F769}" srcOrd="5" destOrd="0" parTransId="{E06DB210-7855-40CC-B5BE-3F97FCBCE477}" sibTransId="{3C9E1004-F902-4750-842E-D74DC24BC4A8}"/>
    <dgm:cxn modelId="{B376E149-7630-4949-8962-D94063BECD57}" srcId="{62A96483-2F79-400D-BED1-E4991FA63E8A}" destId="{C9C4B9C3-C801-4B3D-BEAE-E8A9454665F3}" srcOrd="0" destOrd="0" parTransId="{5125D932-B97E-43B1-8571-A4217D1C5F60}" sibTransId="{DD89A9C9-07E5-4D90-AAB6-2E82E85B19F4}"/>
    <dgm:cxn modelId="{BDD90281-59E8-45C8-AAF1-1C5862223DEE}" type="presOf" srcId="{25C8B3D1-DC75-466E-83EA-98251474F769}" destId="{A683D9B1-FB19-425F-8622-A0EC59194FDE}" srcOrd="0" destOrd="0" presId="urn:microsoft.com/office/officeart/2008/layout/LinedList"/>
    <dgm:cxn modelId="{807D0C24-A287-4CCB-8BE6-279D44564F63}" type="presOf" srcId="{67962E2B-4644-4E50-A5A0-501374B60CF1}" destId="{D8ACD64F-1061-4D3A-888B-C5CA09C9F3E1}" srcOrd="0" destOrd="0" presId="urn:microsoft.com/office/officeart/2008/layout/LinedList"/>
    <dgm:cxn modelId="{005E982B-FCC0-4FE5-BE4D-352E3716F6BF}" srcId="{C9C4B9C3-C801-4B3D-BEAE-E8A9454665F3}" destId="{67962E2B-4644-4E50-A5A0-501374B60CF1}" srcOrd="1" destOrd="0" parTransId="{86B18AD6-0497-4B73-A6C4-A323DFD68323}" sibTransId="{ACE78A7B-A704-478C-A39E-A0E0FE721265}"/>
    <dgm:cxn modelId="{3B4A7DC4-DDE9-4823-9FC5-3EA2B7CD8A72}" srcId="{C9C4B9C3-C801-4B3D-BEAE-E8A9454665F3}" destId="{1884247F-6AA6-4A04-A38A-B66D3E33C30A}" srcOrd="4" destOrd="0" parTransId="{22C5F23B-F3D6-4DD2-B962-9444A4F7782F}" sibTransId="{8AD9DBDF-E5AB-4794-B899-193D978C418E}"/>
    <dgm:cxn modelId="{F023EAFD-F38D-4F96-B628-DDF9632E93FB}" srcId="{C9C4B9C3-C801-4B3D-BEAE-E8A9454665F3}" destId="{7EA2F548-9A75-47F2-AB6F-E59512EEC9E5}" srcOrd="3" destOrd="0" parTransId="{194763C9-FB6B-4913-A3C8-1FB629E7DC0F}" sibTransId="{4F08F52F-1AA0-427D-8A47-45984BFE3891}"/>
    <dgm:cxn modelId="{6470160A-9468-4F28-920B-38DD24C70C77}" type="presParOf" srcId="{4AB93721-4A2D-4696-98F6-BD2CF38102B3}" destId="{41B83200-6EE7-4E40-A298-70D3F623E357}" srcOrd="0" destOrd="0" presId="urn:microsoft.com/office/officeart/2008/layout/LinedList"/>
    <dgm:cxn modelId="{7101BB26-785B-421C-AC06-C6686AE5A483}" type="presParOf" srcId="{4AB93721-4A2D-4696-98F6-BD2CF38102B3}" destId="{C1182692-AB91-4B48-9E2A-3FBD4A0540CC}" srcOrd="1" destOrd="0" presId="urn:microsoft.com/office/officeart/2008/layout/LinedList"/>
    <dgm:cxn modelId="{8F83D78A-378F-4A9A-8B53-60BEE228E40E}" type="presParOf" srcId="{C1182692-AB91-4B48-9E2A-3FBD4A0540CC}" destId="{D6C924D7-8FE9-4F93-924A-02819DA4292F}" srcOrd="0" destOrd="0" presId="urn:microsoft.com/office/officeart/2008/layout/LinedList"/>
    <dgm:cxn modelId="{E934E8E3-963C-4DEF-A36A-A6AF9D57B1E1}" type="presParOf" srcId="{C1182692-AB91-4B48-9E2A-3FBD4A0540CC}" destId="{142C81D6-35B3-4BAE-9C68-A876A7C68CE2}" srcOrd="1" destOrd="0" presId="urn:microsoft.com/office/officeart/2008/layout/LinedList"/>
    <dgm:cxn modelId="{59536F2F-9712-4405-A26F-27396D309434}" type="presParOf" srcId="{142C81D6-35B3-4BAE-9C68-A876A7C68CE2}" destId="{25C4E19F-84CD-4181-BA8D-B1B741765E83}" srcOrd="0" destOrd="0" presId="urn:microsoft.com/office/officeart/2008/layout/LinedList"/>
    <dgm:cxn modelId="{8D36B209-0E3D-414A-8B19-8FDCBA2AA054}" type="presParOf" srcId="{142C81D6-35B3-4BAE-9C68-A876A7C68CE2}" destId="{15185FC2-C37E-4C69-B81C-016DE5B99E7C}" srcOrd="1" destOrd="0" presId="urn:microsoft.com/office/officeart/2008/layout/LinedList"/>
    <dgm:cxn modelId="{CF066D04-2055-461B-B43B-E46C2F1437C3}" type="presParOf" srcId="{15185FC2-C37E-4C69-B81C-016DE5B99E7C}" destId="{A3802EA9-91C0-4BBB-9DA8-5AC361EEDEF6}" srcOrd="0" destOrd="0" presId="urn:microsoft.com/office/officeart/2008/layout/LinedList"/>
    <dgm:cxn modelId="{7057E11A-FBC5-4BF9-9E18-98671CE655F9}" type="presParOf" srcId="{15185FC2-C37E-4C69-B81C-016DE5B99E7C}" destId="{9A8BB012-10BD-4C00-8B2D-B28B9B3EEBB1}" srcOrd="1" destOrd="0" presId="urn:microsoft.com/office/officeart/2008/layout/LinedList"/>
    <dgm:cxn modelId="{43C40790-5769-4481-BC25-259F99797106}" type="presParOf" srcId="{15185FC2-C37E-4C69-B81C-016DE5B99E7C}" destId="{F09C5884-EBA7-4DF0-B52A-BBD4AA6416CA}" srcOrd="2" destOrd="0" presId="urn:microsoft.com/office/officeart/2008/layout/LinedList"/>
    <dgm:cxn modelId="{B4C83333-50B6-4BFE-BC6C-1728C2165FD1}" type="presParOf" srcId="{142C81D6-35B3-4BAE-9C68-A876A7C68CE2}" destId="{2DA63B39-DE0C-48CB-83CC-14EE2904CEE5}" srcOrd="2" destOrd="0" presId="urn:microsoft.com/office/officeart/2008/layout/LinedList"/>
    <dgm:cxn modelId="{7CBCC3B3-54C3-432F-8DF5-2EEE7BE8AE3A}" type="presParOf" srcId="{142C81D6-35B3-4BAE-9C68-A876A7C68CE2}" destId="{2AE35A27-B569-4A5C-B055-B99E2AF56408}" srcOrd="3" destOrd="0" presId="urn:microsoft.com/office/officeart/2008/layout/LinedList"/>
    <dgm:cxn modelId="{D4417FC3-77D2-4CB0-ADA2-748575D7C395}" type="presParOf" srcId="{142C81D6-35B3-4BAE-9C68-A876A7C68CE2}" destId="{A5BE916D-53A0-42FB-A69E-59882117F0A4}" srcOrd="4" destOrd="0" presId="urn:microsoft.com/office/officeart/2008/layout/LinedList"/>
    <dgm:cxn modelId="{4068C295-0325-49AC-A3A1-0DAD1F524870}" type="presParOf" srcId="{A5BE916D-53A0-42FB-A69E-59882117F0A4}" destId="{46577917-A2C1-40EA-8E98-AB6DA1C456DC}" srcOrd="0" destOrd="0" presId="urn:microsoft.com/office/officeart/2008/layout/LinedList"/>
    <dgm:cxn modelId="{B4625DCD-BB87-47D1-A810-19F177F2DF51}" type="presParOf" srcId="{A5BE916D-53A0-42FB-A69E-59882117F0A4}" destId="{D8ACD64F-1061-4D3A-888B-C5CA09C9F3E1}" srcOrd="1" destOrd="0" presId="urn:microsoft.com/office/officeart/2008/layout/LinedList"/>
    <dgm:cxn modelId="{ED1DD662-F3E1-4FBA-910E-5963BF743492}" type="presParOf" srcId="{A5BE916D-53A0-42FB-A69E-59882117F0A4}" destId="{F1F6D881-3404-4494-B930-9F872FC9DB7B}" srcOrd="2" destOrd="0" presId="urn:microsoft.com/office/officeart/2008/layout/LinedList"/>
    <dgm:cxn modelId="{D2C01C75-4D19-42AD-A8D1-3EC8688A948F}" type="presParOf" srcId="{142C81D6-35B3-4BAE-9C68-A876A7C68CE2}" destId="{AFCBE018-C207-444C-859C-A1637A194702}" srcOrd="5" destOrd="0" presId="urn:microsoft.com/office/officeart/2008/layout/LinedList"/>
    <dgm:cxn modelId="{023D8057-59C7-4149-A542-E599908A945F}" type="presParOf" srcId="{142C81D6-35B3-4BAE-9C68-A876A7C68CE2}" destId="{4CC0A9FB-88C6-418D-A77B-1C06915DB0D6}" srcOrd="6" destOrd="0" presId="urn:microsoft.com/office/officeart/2008/layout/LinedList"/>
    <dgm:cxn modelId="{6A09EE8F-93E9-4DC0-B4F1-28A4D2404AE3}" type="presParOf" srcId="{142C81D6-35B3-4BAE-9C68-A876A7C68CE2}" destId="{99C9C82F-C5F3-4E84-AADA-8099B6A0DB6E}" srcOrd="7" destOrd="0" presId="urn:microsoft.com/office/officeart/2008/layout/LinedList"/>
    <dgm:cxn modelId="{5908F947-09C8-4E64-BF99-136CD8AF72FE}" type="presParOf" srcId="{99C9C82F-C5F3-4E84-AADA-8099B6A0DB6E}" destId="{3751B22B-AFD5-4ECB-8B06-CD0A3CB6F5EF}" srcOrd="0" destOrd="0" presId="urn:microsoft.com/office/officeart/2008/layout/LinedList"/>
    <dgm:cxn modelId="{494F0C62-3177-49C5-BB92-846B4D25E901}" type="presParOf" srcId="{99C9C82F-C5F3-4E84-AADA-8099B6A0DB6E}" destId="{34FBBCFC-AA71-4282-A7E7-F06BC256D4EE}" srcOrd="1" destOrd="0" presId="urn:microsoft.com/office/officeart/2008/layout/LinedList"/>
    <dgm:cxn modelId="{0AB514AF-9670-4419-BC42-CB7B620A624D}" type="presParOf" srcId="{99C9C82F-C5F3-4E84-AADA-8099B6A0DB6E}" destId="{CF0DE200-F1D5-4916-9D51-DBDC01502494}" srcOrd="2" destOrd="0" presId="urn:microsoft.com/office/officeart/2008/layout/LinedList"/>
    <dgm:cxn modelId="{845EB470-3363-4894-BA4D-F58E22A09AA0}" type="presParOf" srcId="{142C81D6-35B3-4BAE-9C68-A876A7C68CE2}" destId="{F9AA2FD1-7DB1-44A6-B0E8-4D148057BF89}" srcOrd="8" destOrd="0" presId="urn:microsoft.com/office/officeart/2008/layout/LinedList"/>
    <dgm:cxn modelId="{AB4D92A2-820F-41A4-A2C3-96E7A0E7DA78}" type="presParOf" srcId="{142C81D6-35B3-4BAE-9C68-A876A7C68CE2}" destId="{37908D79-857B-445B-BC73-AC1053DCBC0A}" srcOrd="9" destOrd="0" presId="urn:microsoft.com/office/officeart/2008/layout/LinedList"/>
    <dgm:cxn modelId="{C6021E9E-796C-46EA-9806-DBAC469E809C}" type="presParOf" srcId="{142C81D6-35B3-4BAE-9C68-A876A7C68CE2}" destId="{EC94579F-41ED-413F-B41B-8720E6089A1F}" srcOrd="10" destOrd="0" presId="urn:microsoft.com/office/officeart/2008/layout/LinedList"/>
    <dgm:cxn modelId="{C7F47A77-D9DA-49D1-9938-79DA52528FAE}" type="presParOf" srcId="{EC94579F-41ED-413F-B41B-8720E6089A1F}" destId="{C7DB05E3-A134-4E5D-9E1B-D609779A4752}" srcOrd="0" destOrd="0" presId="urn:microsoft.com/office/officeart/2008/layout/LinedList"/>
    <dgm:cxn modelId="{0EB6B121-5B86-43A5-A135-EBA54B0342B2}" type="presParOf" srcId="{EC94579F-41ED-413F-B41B-8720E6089A1F}" destId="{EF400179-B1C2-4FF5-B799-CB167D8EC033}" srcOrd="1" destOrd="0" presId="urn:microsoft.com/office/officeart/2008/layout/LinedList"/>
    <dgm:cxn modelId="{32E5C132-CD9B-4A20-B664-84F2560BC55E}" type="presParOf" srcId="{EC94579F-41ED-413F-B41B-8720E6089A1F}" destId="{7961840E-6C99-4AC4-A872-2B1D15BEB574}" srcOrd="2" destOrd="0" presId="urn:microsoft.com/office/officeart/2008/layout/LinedList"/>
    <dgm:cxn modelId="{EFFCD7E4-C339-42B1-ABB4-D6D863E5CE78}" type="presParOf" srcId="{142C81D6-35B3-4BAE-9C68-A876A7C68CE2}" destId="{B3DE3BAB-AC8B-43FA-A381-770C79CFFDC0}" srcOrd="11" destOrd="0" presId="urn:microsoft.com/office/officeart/2008/layout/LinedList"/>
    <dgm:cxn modelId="{0CC1CEAD-60C1-414E-87B4-4047EC097C50}" type="presParOf" srcId="{142C81D6-35B3-4BAE-9C68-A876A7C68CE2}" destId="{C85D9D61-35FA-488F-B08C-8C7752B345CE}" srcOrd="12" destOrd="0" presId="urn:microsoft.com/office/officeart/2008/layout/LinedList"/>
    <dgm:cxn modelId="{E7511319-4558-4709-A3F8-669E5393671B}" type="presParOf" srcId="{142C81D6-35B3-4BAE-9C68-A876A7C68CE2}" destId="{9D8FA69E-8473-46AE-8BB9-FA548673AEEB}" srcOrd="13" destOrd="0" presId="urn:microsoft.com/office/officeart/2008/layout/LinedList"/>
    <dgm:cxn modelId="{0986AE35-A29A-40AE-8DD0-014539B53978}" type="presParOf" srcId="{9D8FA69E-8473-46AE-8BB9-FA548673AEEB}" destId="{EE6EBEBF-158D-452B-9332-1C521A599995}" srcOrd="0" destOrd="0" presId="urn:microsoft.com/office/officeart/2008/layout/LinedList"/>
    <dgm:cxn modelId="{6E65B6FD-7BF7-4066-B8EA-F9AE77BEBDB3}" type="presParOf" srcId="{9D8FA69E-8473-46AE-8BB9-FA548673AEEB}" destId="{BD818CE2-6841-427B-BC03-60ECA87F4CA7}" srcOrd="1" destOrd="0" presId="urn:microsoft.com/office/officeart/2008/layout/LinedList"/>
    <dgm:cxn modelId="{03DC305F-54E0-4D4D-9EBA-0566F8BF997E}" type="presParOf" srcId="{9D8FA69E-8473-46AE-8BB9-FA548673AEEB}" destId="{DBCFF17F-CEDB-4CCC-AFCE-9DF7D5647DF1}" srcOrd="2" destOrd="0" presId="urn:microsoft.com/office/officeart/2008/layout/LinedList"/>
    <dgm:cxn modelId="{E7090466-BC13-42E2-8A1B-51D92AF5D685}" type="presParOf" srcId="{142C81D6-35B3-4BAE-9C68-A876A7C68CE2}" destId="{5BBD2728-A568-44F5-B4B0-9AB886ED77C5}" srcOrd="14" destOrd="0" presId="urn:microsoft.com/office/officeart/2008/layout/LinedList"/>
    <dgm:cxn modelId="{E26D95C8-BE1B-48B1-80E4-8777D0B70922}" type="presParOf" srcId="{142C81D6-35B3-4BAE-9C68-A876A7C68CE2}" destId="{8F3A4210-11D1-45E4-80F1-48BCB913C639}" srcOrd="15" destOrd="0" presId="urn:microsoft.com/office/officeart/2008/layout/LinedList"/>
    <dgm:cxn modelId="{81458542-5A83-4F06-8962-7A8D062159AE}" type="presParOf" srcId="{142C81D6-35B3-4BAE-9C68-A876A7C68CE2}" destId="{3117A3FF-0035-4DD3-93EC-5CBA17158772}" srcOrd="16" destOrd="0" presId="urn:microsoft.com/office/officeart/2008/layout/LinedList"/>
    <dgm:cxn modelId="{9576FDB8-2EBA-4BC9-909C-F5910C4EED48}" type="presParOf" srcId="{3117A3FF-0035-4DD3-93EC-5CBA17158772}" destId="{0635193C-D49D-4513-BCFD-6285F83DB244}" srcOrd="0" destOrd="0" presId="urn:microsoft.com/office/officeart/2008/layout/LinedList"/>
    <dgm:cxn modelId="{F5ECED03-2A21-4A0D-AD58-39D19DFDD6C8}" type="presParOf" srcId="{3117A3FF-0035-4DD3-93EC-5CBA17158772}" destId="{A683D9B1-FB19-425F-8622-A0EC59194FDE}" srcOrd="1" destOrd="0" presId="urn:microsoft.com/office/officeart/2008/layout/LinedList"/>
    <dgm:cxn modelId="{4CD3AE6E-A05B-485B-8976-4E1605B5A46C}" type="presParOf" srcId="{3117A3FF-0035-4DD3-93EC-5CBA17158772}" destId="{479AAA54-4C2E-44E7-88AF-1DD4C1B240E7}" srcOrd="2" destOrd="0" presId="urn:microsoft.com/office/officeart/2008/layout/LinedList"/>
    <dgm:cxn modelId="{250B70F6-AE8D-44D4-90AA-A5D068CE26BE}" type="presParOf" srcId="{142C81D6-35B3-4BAE-9C68-A876A7C68CE2}" destId="{283A1AF7-09DD-4783-903B-96B8E0FF5CA4}" srcOrd="17" destOrd="0" presId="urn:microsoft.com/office/officeart/2008/layout/LinedList"/>
    <dgm:cxn modelId="{3170BE1F-3535-4B39-B49C-EA5AF6A897C7}" type="presParOf" srcId="{142C81D6-35B3-4BAE-9C68-A876A7C68CE2}" destId="{90150DE5-ECA8-46CB-A35D-4AC0A030A0B5}" srcOrd="18"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698124F2-4676-4F8A-8C00-698ECD3F233D}" type="doc">
      <dgm:prSet loTypeId="urn:microsoft.com/office/officeart/2005/8/layout/radial5" loCatId="relationship" qsTypeId="urn:microsoft.com/office/officeart/2005/8/quickstyle/simple1" qsCatId="simple" csTypeId="urn:microsoft.com/office/officeart/2005/8/colors/accent1_2" csCatId="accent1" phldr="1"/>
      <dgm:spPr/>
      <dgm:t>
        <a:bodyPr/>
        <a:lstStyle/>
        <a:p>
          <a:endParaRPr lang="zh-TW" altLang="en-US"/>
        </a:p>
      </dgm:t>
    </dgm:pt>
    <dgm:pt modelId="{2CC49C9F-033E-43D1-89CC-5D3A51FC0CDD}">
      <dgm:prSet phldrT="[文字]" custT="1"/>
      <dgm:spPr>
        <a:solidFill>
          <a:srgbClr val="FF0000"/>
        </a:solidFill>
      </dgm:spPr>
      <dgm:t>
        <a:bodyPr/>
        <a:lstStyle/>
        <a:p>
          <a:pPr>
            <a:lnSpc>
              <a:spcPct val="100000"/>
            </a:lnSpc>
            <a:spcAft>
              <a:spcPts val="0"/>
            </a:spcAft>
          </a:pPr>
          <a:r>
            <a:rPr lang="zh-TW" altLang="en-US" sz="2800" b="1" dirty="0" smtClean="0">
              <a:latin typeface="微軟正黑體" panose="020B0604030504040204" pitchFamily="34" charset="-120"/>
              <a:ea typeface="微軟正黑體" panose="020B0604030504040204" pitchFamily="34" charset="-120"/>
            </a:rPr>
            <a:t>理想</a:t>
          </a:r>
          <a:endParaRPr lang="en-US" altLang="zh-TW" sz="2800" b="1" dirty="0" smtClean="0">
            <a:latin typeface="微軟正黑體" panose="020B0604030504040204" pitchFamily="34" charset="-120"/>
            <a:ea typeface="微軟正黑體" panose="020B0604030504040204" pitchFamily="34" charset="-120"/>
          </a:endParaRPr>
        </a:p>
        <a:p>
          <a:pPr>
            <a:lnSpc>
              <a:spcPct val="100000"/>
            </a:lnSpc>
            <a:spcAft>
              <a:spcPts val="0"/>
            </a:spcAft>
          </a:pPr>
          <a:r>
            <a:rPr lang="zh-TW" altLang="en-US" sz="2800" b="1" dirty="0" smtClean="0">
              <a:latin typeface="微軟正黑體" panose="020B0604030504040204" pitchFamily="34" charset="-120"/>
              <a:ea typeface="微軟正黑體" panose="020B0604030504040204" pitchFamily="34" charset="-120"/>
            </a:rPr>
            <a:t>教主</a:t>
          </a:r>
          <a:endParaRPr lang="zh-TW" altLang="en-US" sz="2800" b="1" dirty="0">
            <a:latin typeface="微軟正黑體" panose="020B0604030504040204" pitchFamily="34" charset="-120"/>
            <a:ea typeface="微軟正黑體" panose="020B0604030504040204" pitchFamily="34" charset="-120"/>
          </a:endParaRPr>
        </a:p>
      </dgm:t>
    </dgm:pt>
    <dgm:pt modelId="{F22561DE-3B45-4A9E-8550-584E7B2DEE77}" type="parTrans" cxnId="{D3B27D07-428F-4B34-AB91-28D228EDA19A}">
      <dgm:prSet/>
      <dgm:spPr/>
      <dgm:t>
        <a:bodyPr/>
        <a:lstStyle/>
        <a:p>
          <a:endParaRPr lang="zh-TW" altLang="en-US"/>
        </a:p>
      </dgm:t>
    </dgm:pt>
    <dgm:pt modelId="{05938C70-CDA8-42BD-9DF7-04F8D83C7A56}" type="sibTrans" cxnId="{D3B27D07-428F-4B34-AB91-28D228EDA19A}">
      <dgm:prSet/>
      <dgm:spPr/>
      <dgm:t>
        <a:bodyPr/>
        <a:lstStyle/>
        <a:p>
          <a:endParaRPr lang="zh-TW" altLang="en-US"/>
        </a:p>
      </dgm:t>
    </dgm:pt>
    <dgm:pt modelId="{F2027DB6-CE75-42B7-9CF8-B152DA8AFEA6}">
      <dgm:prSet phldrT="[文字]" phldr="1" custRadScaleRad="136860" custRadScaleInc="1881"/>
      <dgm:spPr/>
      <dgm:t>
        <a:bodyPr/>
        <a:lstStyle/>
        <a:p>
          <a:endParaRPr lang="zh-TW" altLang="en-US"/>
        </a:p>
      </dgm:t>
    </dgm:pt>
    <dgm:pt modelId="{D64B0EEA-BE7F-408C-8F5D-B0E25813AF42}" type="parTrans" cxnId="{A3394112-9E2C-4CA4-BA34-307395527524}">
      <dgm:prSet custFlipHor="1" custScaleX="195356" custScaleY="66965"/>
      <dgm:spPr/>
      <dgm:t>
        <a:bodyPr/>
        <a:lstStyle/>
        <a:p>
          <a:endParaRPr lang="zh-TW" altLang="en-US"/>
        </a:p>
      </dgm:t>
    </dgm:pt>
    <dgm:pt modelId="{00D5FA44-A69E-40CD-86FC-2A2F5CBE5A03}" type="sibTrans" cxnId="{A3394112-9E2C-4CA4-BA34-307395527524}">
      <dgm:prSet/>
      <dgm:spPr/>
      <dgm:t>
        <a:bodyPr/>
        <a:lstStyle/>
        <a:p>
          <a:endParaRPr lang="zh-TW" altLang="en-US"/>
        </a:p>
      </dgm:t>
    </dgm:pt>
    <dgm:pt modelId="{0560107C-DECD-477E-9125-D1A5CD02E3EA}">
      <dgm:prSet phldrT="[文字]" phldr="1"/>
      <dgm:spPr/>
      <dgm:t>
        <a:bodyPr/>
        <a:lstStyle/>
        <a:p>
          <a:endParaRPr lang="zh-TW" altLang="en-US"/>
        </a:p>
      </dgm:t>
    </dgm:pt>
    <dgm:pt modelId="{B0A73945-541E-4EBB-9711-5A32005FEB2D}" type="parTrans" cxnId="{A373D7CF-0003-4852-B57D-8784A4C14C62}">
      <dgm:prSet/>
      <dgm:spPr/>
      <dgm:t>
        <a:bodyPr/>
        <a:lstStyle/>
        <a:p>
          <a:endParaRPr lang="zh-TW" altLang="en-US"/>
        </a:p>
      </dgm:t>
    </dgm:pt>
    <dgm:pt modelId="{72044343-F5D1-476A-A590-54856C1CF5DC}" type="sibTrans" cxnId="{A373D7CF-0003-4852-B57D-8784A4C14C62}">
      <dgm:prSet/>
      <dgm:spPr/>
      <dgm:t>
        <a:bodyPr/>
        <a:lstStyle/>
        <a:p>
          <a:endParaRPr lang="zh-TW" altLang="en-US"/>
        </a:p>
      </dgm:t>
    </dgm:pt>
    <dgm:pt modelId="{F9F5082A-4FFE-4D0D-98F3-13C1D732F402}">
      <dgm:prSet phldrT="[文字]" phldr="1"/>
      <dgm:spPr/>
      <dgm:t>
        <a:bodyPr/>
        <a:lstStyle/>
        <a:p>
          <a:endParaRPr lang="zh-TW" altLang="en-US"/>
        </a:p>
      </dgm:t>
    </dgm:pt>
    <dgm:pt modelId="{EA3516C6-3D4E-4F5B-AC54-ADE30EDE98A2}" type="parTrans" cxnId="{ADDCC068-DC66-4F8F-8EE4-D2212D07CBA9}">
      <dgm:prSet/>
      <dgm:spPr/>
      <dgm:t>
        <a:bodyPr/>
        <a:lstStyle/>
        <a:p>
          <a:endParaRPr lang="zh-TW" altLang="en-US"/>
        </a:p>
      </dgm:t>
    </dgm:pt>
    <dgm:pt modelId="{F430DAF4-8206-497E-8558-F8434C9F7EF5}" type="sibTrans" cxnId="{ADDCC068-DC66-4F8F-8EE4-D2212D07CBA9}">
      <dgm:prSet/>
      <dgm:spPr/>
      <dgm:t>
        <a:bodyPr/>
        <a:lstStyle/>
        <a:p>
          <a:endParaRPr lang="zh-TW" altLang="en-US"/>
        </a:p>
      </dgm:t>
    </dgm:pt>
    <dgm:pt modelId="{E0B0D4E5-8463-4316-BCEC-1986A1AF0682}">
      <dgm:prSet/>
      <dgm:spPr/>
      <dgm:t>
        <a:bodyPr/>
        <a:lstStyle/>
        <a:p>
          <a:endParaRPr lang="zh-TW" altLang="en-US"/>
        </a:p>
      </dgm:t>
    </dgm:pt>
    <dgm:pt modelId="{20702834-7C3D-4109-8538-583819EC2647}" type="parTrans" cxnId="{AA40F933-0348-4BD9-B212-B2AFAB4E263C}">
      <dgm:prSet/>
      <dgm:spPr/>
      <dgm:t>
        <a:bodyPr/>
        <a:lstStyle/>
        <a:p>
          <a:endParaRPr lang="zh-TW" altLang="en-US"/>
        </a:p>
      </dgm:t>
    </dgm:pt>
    <dgm:pt modelId="{4C8CB432-67F9-4658-9749-67EA8FEF81F8}" type="sibTrans" cxnId="{AA40F933-0348-4BD9-B212-B2AFAB4E263C}">
      <dgm:prSet/>
      <dgm:spPr/>
      <dgm:t>
        <a:bodyPr/>
        <a:lstStyle/>
        <a:p>
          <a:endParaRPr lang="zh-TW" altLang="en-US"/>
        </a:p>
      </dgm:t>
    </dgm:pt>
    <dgm:pt modelId="{567D8647-F91C-42D5-BA64-CB0272F6F144}">
      <dgm:prSet/>
      <dgm:spPr/>
      <dgm:t>
        <a:bodyPr/>
        <a:lstStyle/>
        <a:p>
          <a:endParaRPr lang="zh-TW" altLang="en-US"/>
        </a:p>
      </dgm:t>
    </dgm:pt>
    <dgm:pt modelId="{43BAD9B8-92C9-47AD-A1C5-4A466C8FABB7}" type="parTrans" cxnId="{F8218819-85CB-4702-A923-9F0AD50536C5}">
      <dgm:prSet/>
      <dgm:spPr/>
      <dgm:t>
        <a:bodyPr/>
        <a:lstStyle/>
        <a:p>
          <a:endParaRPr lang="zh-TW" altLang="en-US"/>
        </a:p>
      </dgm:t>
    </dgm:pt>
    <dgm:pt modelId="{E7E94C33-FD7B-4D2D-A503-7D6CC85CF9D3}" type="sibTrans" cxnId="{F8218819-85CB-4702-A923-9F0AD50536C5}">
      <dgm:prSet/>
      <dgm:spPr/>
      <dgm:t>
        <a:bodyPr/>
        <a:lstStyle/>
        <a:p>
          <a:endParaRPr lang="zh-TW" altLang="en-US"/>
        </a:p>
      </dgm:t>
    </dgm:pt>
    <dgm:pt modelId="{C1351C64-C6FB-4D9A-A87C-CD18415607C8}">
      <dgm:prSet/>
      <dgm:spPr/>
      <dgm:t>
        <a:bodyPr/>
        <a:lstStyle/>
        <a:p>
          <a:endParaRPr lang="zh-TW" altLang="en-US"/>
        </a:p>
      </dgm:t>
    </dgm:pt>
    <dgm:pt modelId="{40B818A2-5C90-45A6-8B64-138500D0ACF2}" type="parTrans" cxnId="{A2B04403-5222-4BFB-9335-37C64F1F13D5}">
      <dgm:prSet/>
      <dgm:spPr/>
      <dgm:t>
        <a:bodyPr/>
        <a:lstStyle/>
        <a:p>
          <a:endParaRPr lang="zh-TW" altLang="en-US"/>
        </a:p>
      </dgm:t>
    </dgm:pt>
    <dgm:pt modelId="{5F07130A-4A9C-4A6B-81CA-1EAA80A3D555}" type="sibTrans" cxnId="{A2B04403-5222-4BFB-9335-37C64F1F13D5}">
      <dgm:prSet/>
      <dgm:spPr/>
      <dgm:t>
        <a:bodyPr/>
        <a:lstStyle/>
        <a:p>
          <a:endParaRPr lang="zh-TW" altLang="en-US"/>
        </a:p>
      </dgm:t>
    </dgm:pt>
    <dgm:pt modelId="{20DC0E6D-746B-4E5B-8CEA-F842EB7737F1}">
      <dgm:prSet/>
      <dgm:spPr/>
      <dgm:t>
        <a:bodyPr/>
        <a:lstStyle/>
        <a:p>
          <a:endParaRPr lang="zh-TW" altLang="en-US"/>
        </a:p>
      </dgm:t>
    </dgm:pt>
    <dgm:pt modelId="{4BCE0F64-616F-4B0C-A488-F42E7F724174}" type="parTrans" cxnId="{EE7A83E1-8FA4-4D4E-83FA-032A236279CB}">
      <dgm:prSet/>
      <dgm:spPr/>
      <dgm:t>
        <a:bodyPr/>
        <a:lstStyle/>
        <a:p>
          <a:endParaRPr lang="zh-TW" altLang="en-US"/>
        </a:p>
      </dgm:t>
    </dgm:pt>
    <dgm:pt modelId="{F36EF9EB-A1B5-4EF4-834E-D298FD553AE6}" type="sibTrans" cxnId="{EE7A83E1-8FA4-4D4E-83FA-032A236279CB}">
      <dgm:prSet/>
      <dgm:spPr/>
      <dgm:t>
        <a:bodyPr/>
        <a:lstStyle/>
        <a:p>
          <a:endParaRPr lang="zh-TW" altLang="en-US"/>
        </a:p>
      </dgm:t>
    </dgm:pt>
    <dgm:pt modelId="{0E3990DF-977D-4166-BCFC-96FD54435E1D}">
      <dgm:prSet custRadScaleRad="118705" custRadScaleInc="52015"/>
      <dgm:spPr/>
      <dgm:t>
        <a:bodyPr/>
        <a:lstStyle/>
        <a:p>
          <a:endParaRPr lang="zh-TW" altLang="en-US"/>
        </a:p>
      </dgm:t>
    </dgm:pt>
    <dgm:pt modelId="{C0375913-651E-47F0-A916-EE74BE405A7F}" type="parTrans" cxnId="{BE5C20AC-0CCF-4711-B7A6-0B371FBCAA19}">
      <dgm:prSet custAng="3682798" custFlipHor="1" custScaleX="154415" custScaleY="96830"/>
      <dgm:spPr/>
      <dgm:t>
        <a:bodyPr/>
        <a:lstStyle/>
        <a:p>
          <a:endParaRPr lang="zh-TW" altLang="en-US"/>
        </a:p>
      </dgm:t>
    </dgm:pt>
    <dgm:pt modelId="{67A30CDB-56CA-4583-9619-A46FCBF10A2E}" type="sibTrans" cxnId="{BE5C20AC-0CCF-4711-B7A6-0B371FBCAA19}">
      <dgm:prSet/>
      <dgm:spPr/>
      <dgm:t>
        <a:bodyPr/>
        <a:lstStyle/>
        <a:p>
          <a:endParaRPr lang="zh-TW" altLang="en-US"/>
        </a:p>
      </dgm:t>
    </dgm:pt>
    <dgm:pt modelId="{DC66CE91-F365-40CC-A5A8-FC50442F99FF}">
      <dgm:prSet custT="1"/>
      <dgm:spPr>
        <a:solidFill>
          <a:schemeClr val="accent5">
            <a:lumMod val="60000"/>
            <a:lumOff val="40000"/>
          </a:schemeClr>
        </a:solidFill>
      </dgm:spPr>
      <dgm:t>
        <a:bodyPr/>
        <a:lstStyle/>
        <a:p>
          <a:pPr>
            <a:lnSpc>
              <a:spcPct val="100000"/>
            </a:lnSpc>
            <a:spcAft>
              <a:spcPts val="0"/>
            </a:spcAft>
          </a:pPr>
          <a:r>
            <a:rPr lang="zh-TW" altLang="zh-TW" sz="2800" b="1" dirty="0" smtClean="0">
              <a:latin typeface="微軟正黑體" panose="020B0604030504040204" pitchFamily="34" charset="-120"/>
              <a:ea typeface="微軟正黑體" panose="020B0604030504040204" pitchFamily="34" charset="-120"/>
            </a:rPr>
            <a:t>凝聚</a:t>
          </a:r>
          <a:endParaRPr lang="en-US" altLang="zh-TW" sz="2800" b="1" dirty="0" smtClean="0">
            <a:latin typeface="微軟正黑體" panose="020B0604030504040204" pitchFamily="34" charset="-120"/>
            <a:ea typeface="微軟正黑體" panose="020B0604030504040204" pitchFamily="34" charset="-120"/>
          </a:endParaRPr>
        </a:p>
        <a:p>
          <a:pPr>
            <a:lnSpc>
              <a:spcPct val="100000"/>
            </a:lnSpc>
            <a:spcAft>
              <a:spcPts val="0"/>
            </a:spcAft>
          </a:pPr>
          <a:r>
            <a:rPr lang="zh-TW" altLang="zh-TW" sz="2800" b="1" dirty="0" smtClean="0">
              <a:latin typeface="微軟正黑體" panose="020B0604030504040204" pitchFamily="34" charset="-120"/>
              <a:ea typeface="微軟正黑體" panose="020B0604030504040204" pitchFamily="34" charset="-120"/>
            </a:rPr>
            <a:t>共識</a:t>
          </a:r>
          <a:endParaRPr lang="zh-TW" altLang="zh-TW" sz="2800" b="1" dirty="0">
            <a:latin typeface="微軟正黑體" panose="020B0604030504040204" pitchFamily="34" charset="-120"/>
            <a:ea typeface="微軟正黑體" panose="020B0604030504040204" pitchFamily="34" charset="-120"/>
          </a:endParaRPr>
        </a:p>
      </dgm:t>
    </dgm:pt>
    <dgm:pt modelId="{8FE75DC8-D3AE-445B-ACA2-6F447C21C833}" type="parTrans" cxnId="{236A14CB-D9F8-4FF8-A489-A24ADB02ED81}">
      <dgm:prSet/>
      <dgm:spPr/>
      <dgm:t>
        <a:bodyPr/>
        <a:lstStyle/>
        <a:p>
          <a:endParaRPr lang="zh-TW" altLang="en-US"/>
        </a:p>
      </dgm:t>
    </dgm:pt>
    <dgm:pt modelId="{EBB2FC73-566D-4A18-9A7A-FE03E21AB3E6}" type="sibTrans" cxnId="{236A14CB-D9F8-4FF8-A489-A24ADB02ED81}">
      <dgm:prSet/>
      <dgm:spPr/>
      <dgm:t>
        <a:bodyPr/>
        <a:lstStyle/>
        <a:p>
          <a:endParaRPr lang="zh-TW" altLang="en-US"/>
        </a:p>
      </dgm:t>
    </dgm:pt>
    <dgm:pt modelId="{9315550D-9950-4020-A796-5FEC207EB908}">
      <dgm:prSet custT="1"/>
      <dgm:spPr>
        <a:solidFill>
          <a:srgbClr val="FFC000"/>
        </a:solidFill>
      </dgm:spPr>
      <dgm:t>
        <a:bodyPr/>
        <a:lstStyle/>
        <a:p>
          <a:r>
            <a:rPr lang="zh-TW" altLang="en-US" sz="2800" b="1" dirty="0" smtClean="0">
              <a:latin typeface="微軟正黑體" panose="020B0604030504040204" pitchFamily="34" charset="-120"/>
              <a:ea typeface="微軟正黑體" panose="020B0604030504040204" pitchFamily="34" charset="-120"/>
            </a:rPr>
            <a:t>縝密規畫</a:t>
          </a:r>
          <a:endParaRPr lang="zh-TW" altLang="en-US" sz="2800" b="1" dirty="0">
            <a:latin typeface="微軟正黑體" panose="020B0604030504040204" pitchFamily="34" charset="-120"/>
            <a:ea typeface="微軟正黑體" panose="020B0604030504040204" pitchFamily="34" charset="-120"/>
          </a:endParaRPr>
        </a:p>
      </dgm:t>
    </dgm:pt>
    <dgm:pt modelId="{80C1954C-5DFF-4034-9B4C-5D70E711EAC7}" type="parTrans" cxnId="{BC1A9B3B-5C7A-458A-9B7F-DBC28E11F08C}">
      <dgm:prSet/>
      <dgm:spPr/>
      <dgm:t>
        <a:bodyPr/>
        <a:lstStyle/>
        <a:p>
          <a:endParaRPr lang="zh-TW" altLang="en-US"/>
        </a:p>
      </dgm:t>
    </dgm:pt>
    <dgm:pt modelId="{E0DE8307-F227-4628-A293-3496435BDAD8}" type="sibTrans" cxnId="{BC1A9B3B-5C7A-458A-9B7F-DBC28E11F08C}">
      <dgm:prSet/>
      <dgm:spPr/>
      <dgm:t>
        <a:bodyPr/>
        <a:lstStyle/>
        <a:p>
          <a:endParaRPr lang="zh-TW" altLang="en-US"/>
        </a:p>
      </dgm:t>
    </dgm:pt>
    <dgm:pt modelId="{55E70186-2EB2-49E6-81AF-A3308BB9E096}">
      <dgm:prSet custT="1"/>
      <dgm:spPr>
        <a:solidFill>
          <a:schemeClr val="bg2">
            <a:lumMod val="50000"/>
          </a:schemeClr>
        </a:solidFill>
      </dgm:spPr>
      <dgm:t>
        <a:bodyPr/>
        <a:lstStyle/>
        <a:p>
          <a:r>
            <a:rPr lang="zh-TW" altLang="en-US" sz="2800" b="1" dirty="0" smtClean="0">
              <a:latin typeface="微軟正黑體" panose="020B0604030504040204" pitchFamily="34" charset="-120"/>
              <a:ea typeface="微軟正黑體" panose="020B0604030504040204" pitchFamily="34" charset="-120"/>
            </a:rPr>
            <a:t>鎮定思索</a:t>
          </a:r>
          <a:endParaRPr lang="zh-TW" altLang="en-US" sz="2800" b="1" dirty="0">
            <a:latin typeface="微軟正黑體" panose="020B0604030504040204" pitchFamily="34" charset="-120"/>
            <a:ea typeface="微軟正黑體" panose="020B0604030504040204" pitchFamily="34" charset="-120"/>
          </a:endParaRPr>
        </a:p>
      </dgm:t>
    </dgm:pt>
    <dgm:pt modelId="{61ACA111-E635-40F7-8799-114DD9E82EE3}" type="parTrans" cxnId="{767D84F4-FFD4-45AB-B035-E925BFEA44E1}">
      <dgm:prSet/>
      <dgm:spPr/>
      <dgm:t>
        <a:bodyPr/>
        <a:lstStyle/>
        <a:p>
          <a:endParaRPr lang="zh-TW" altLang="en-US"/>
        </a:p>
      </dgm:t>
    </dgm:pt>
    <dgm:pt modelId="{5D3941F7-9459-4D47-92FE-5EA02811F8DB}" type="sibTrans" cxnId="{767D84F4-FFD4-45AB-B035-E925BFEA44E1}">
      <dgm:prSet/>
      <dgm:spPr/>
      <dgm:t>
        <a:bodyPr/>
        <a:lstStyle/>
        <a:p>
          <a:endParaRPr lang="zh-TW" altLang="en-US"/>
        </a:p>
      </dgm:t>
    </dgm:pt>
    <dgm:pt modelId="{EF591E12-F563-45E5-AEFA-43370FD45A2B}">
      <dgm:prSet custT="1"/>
      <dgm:spPr>
        <a:solidFill>
          <a:srgbClr val="92D050"/>
        </a:solidFill>
      </dgm:spPr>
      <dgm:t>
        <a:bodyPr/>
        <a:lstStyle/>
        <a:p>
          <a:pPr>
            <a:lnSpc>
              <a:spcPct val="100000"/>
            </a:lnSpc>
            <a:spcAft>
              <a:spcPts val="0"/>
            </a:spcAft>
          </a:pPr>
          <a:r>
            <a:rPr lang="zh-TW" altLang="zh-TW" sz="2800" b="1" dirty="0" smtClean="0">
              <a:latin typeface="微軟正黑體" panose="020B0604030504040204" pitchFamily="34" charset="-120"/>
              <a:ea typeface="微軟正黑體" panose="020B0604030504040204" pitchFamily="34" charset="-120"/>
            </a:rPr>
            <a:t>教師楷模</a:t>
          </a:r>
          <a:endParaRPr lang="zh-TW" altLang="zh-TW" sz="2800" b="1" dirty="0">
            <a:latin typeface="微軟正黑體" panose="020B0604030504040204" pitchFamily="34" charset="-120"/>
            <a:ea typeface="微軟正黑體" panose="020B0604030504040204" pitchFamily="34" charset="-120"/>
          </a:endParaRPr>
        </a:p>
      </dgm:t>
    </dgm:pt>
    <dgm:pt modelId="{E9FC3E43-3519-4FBB-A1E5-9EFBC9D9001F}" type="parTrans" cxnId="{FBC5FE45-F6D3-49F4-86B3-40C2770ACCB9}">
      <dgm:prSet/>
      <dgm:spPr/>
      <dgm:t>
        <a:bodyPr/>
        <a:lstStyle/>
        <a:p>
          <a:endParaRPr lang="zh-TW" altLang="en-US"/>
        </a:p>
      </dgm:t>
    </dgm:pt>
    <dgm:pt modelId="{09447866-402F-44FF-8B53-839058422C51}" type="sibTrans" cxnId="{FBC5FE45-F6D3-49F4-86B3-40C2770ACCB9}">
      <dgm:prSet/>
      <dgm:spPr/>
      <dgm:t>
        <a:bodyPr/>
        <a:lstStyle/>
        <a:p>
          <a:endParaRPr lang="zh-TW" altLang="en-US"/>
        </a:p>
      </dgm:t>
    </dgm:pt>
    <dgm:pt modelId="{0E733587-E92F-4670-B8D2-794E44F18C93}">
      <dgm:prSet custT="1"/>
      <dgm:spPr>
        <a:solidFill>
          <a:srgbClr val="7030A0"/>
        </a:solidFill>
      </dgm:spPr>
      <dgm:t>
        <a:bodyPr/>
        <a:lstStyle/>
        <a:p>
          <a:r>
            <a:rPr lang="zh-TW" altLang="zh-TW" sz="2800" b="1" dirty="0" smtClean="0">
              <a:latin typeface="微軟正黑體" panose="020B0604030504040204" pitchFamily="34" charset="-120"/>
              <a:ea typeface="微軟正黑體" panose="020B0604030504040204" pitchFamily="34" charset="-120"/>
            </a:rPr>
            <a:t>宏觀視野</a:t>
          </a:r>
          <a:endParaRPr lang="zh-TW" altLang="zh-TW" sz="2800" b="1" dirty="0">
            <a:latin typeface="微軟正黑體" panose="020B0604030504040204" pitchFamily="34" charset="-120"/>
            <a:ea typeface="微軟正黑體" panose="020B0604030504040204" pitchFamily="34" charset="-120"/>
          </a:endParaRPr>
        </a:p>
      </dgm:t>
    </dgm:pt>
    <dgm:pt modelId="{C02E6A45-5A6F-40BE-AE72-439AF3A69BD9}" type="parTrans" cxnId="{7D899F3B-B204-4EFA-A879-C5A18C415924}">
      <dgm:prSet/>
      <dgm:spPr/>
      <dgm:t>
        <a:bodyPr/>
        <a:lstStyle/>
        <a:p>
          <a:endParaRPr lang="zh-TW" altLang="en-US"/>
        </a:p>
      </dgm:t>
    </dgm:pt>
    <dgm:pt modelId="{C325B019-5C08-419C-87BF-B225E21FBB3A}" type="sibTrans" cxnId="{7D899F3B-B204-4EFA-A879-C5A18C415924}">
      <dgm:prSet/>
      <dgm:spPr/>
      <dgm:t>
        <a:bodyPr/>
        <a:lstStyle/>
        <a:p>
          <a:endParaRPr lang="zh-TW" altLang="en-US"/>
        </a:p>
      </dgm:t>
    </dgm:pt>
    <dgm:pt modelId="{C028BE7E-97E9-4BD1-8D87-329A62065753}" type="pres">
      <dgm:prSet presAssocID="{698124F2-4676-4F8A-8C00-698ECD3F233D}" presName="Name0" presStyleCnt="0">
        <dgm:presLayoutVars>
          <dgm:chMax val="1"/>
          <dgm:dir/>
          <dgm:animLvl val="ctr"/>
          <dgm:resizeHandles val="exact"/>
        </dgm:presLayoutVars>
      </dgm:prSet>
      <dgm:spPr/>
      <dgm:t>
        <a:bodyPr/>
        <a:lstStyle/>
        <a:p>
          <a:endParaRPr lang="zh-TW" altLang="en-US"/>
        </a:p>
      </dgm:t>
    </dgm:pt>
    <dgm:pt modelId="{2A241EB4-00BA-4F4D-A9FD-BF9EE6029483}" type="pres">
      <dgm:prSet presAssocID="{2CC49C9F-033E-43D1-89CC-5D3A51FC0CDD}" presName="centerShape" presStyleLbl="node0" presStyleIdx="0" presStyleCnt="1"/>
      <dgm:spPr/>
      <dgm:t>
        <a:bodyPr/>
        <a:lstStyle/>
        <a:p>
          <a:endParaRPr lang="zh-TW" altLang="en-US"/>
        </a:p>
      </dgm:t>
    </dgm:pt>
    <dgm:pt modelId="{7B24D78F-3C06-4962-8256-3C1A957217D1}" type="pres">
      <dgm:prSet presAssocID="{8FE75DC8-D3AE-445B-ACA2-6F447C21C833}" presName="parTrans" presStyleLbl="sibTrans2D1" presStyleIdx="0" presStyleCnt="5" custFlipVert="1" custScaleX="177074" custScaleY="105187" custLinFactNeighborX="16383" custLinFactNeighborY="-7754"/>
      <dgm:spPr/>
      <dgm:t>
        <a:bodyPr/>
        <a:lstStyle/>
        <a:p>
          <a:endParaRPr lang="zh-TW" altLang="en-US"/>
        </a:p>
      </dgm:t>
    </dgm:pt>
    <dgm:pt modelId="{B1FC938F-CAA1-43FA-AD74-DA588DD122DF}" type="pres">
      <dgm:prSet presAssocID="{8FE75DC8-D3AE-445B-ACA2-6F447C21C833}" presName="connectorText" presStyleLbl="sibTrans2D1" presStyleIdx="0" presStyleCnt="5"/>
      <dgm:spPr/>
      <dgm:t>
        <a:bodyPr/>
        <a:lstStyle/>
        <a:p>
          <a:endParaRPr lang="zh-TW" altLang="en-US"/>
        </a:p>
      </dgm:t>
    </dgm:pt>
    <dgm:pt modelId="{6D979E04-E9DE-4780-8CD3-178E30ED717F}" type="pres">
      <dgm:prSet presAssocID="{DC66CE91-F365-40CC-A5A8-FC50442F99FF}" presName="node" presStyleLbl="node1" presStyleIdx="0" presStyleCnt="5" custRadScaleRad="102416" custRadScaleInc="8870">
        <dgm:presLayoutVars>
          <dgm:bulletEnabled val="1"/>
        </dgm:presLayoutVars>
      </dgm:prSet>
      <dgm:spPr/>
      <dgm:t>
        <a:bodyPr/>
        <a:lstStyle/>
        <a:p>
          <a:endParaRPr lang="zh-TW" altLang="en-US"/>
        </a:p>
      </dgm:t>
    </dgm:pt>
    <dgm:pt modelId="{583CDDB5-0F58-4B95-8DAC-B0B9B02387A1}" type="pres">
      <dgm:prSet presAssocID="{80C1954C-5DFF-4034-9B4C-5D70E711EAC7}" presName="parTrans" presStyleLbl="sibTrans2D1" presStyleIdx="1" presStyleCnt="5" custAng="106736" custFlipVert="1" custFlipHor="1" custScaleX="161332" custScaleY="112248"/>
      <dgm:spPr/>
      <dgm:t>
        <a:bodyPr/>
        <a:lstStyle/>
        <a:p>
          <a:endParaRPr lang="zh-TW" altLang="en-US"/>
        </a:p>
      </dgm:t>
    </dgm:pt>
    <dgm:pt modelId="{31B44977-4E5D-4BE3-B65E-6713760FE507}" type="pres">
      <dgm:prSet presAssocID="{80C1954C-5DFF-4034-9B4C-5D70E711EAC7}" presName="connectorText" presStyleLbl="sibTrans2D1" presStyleIdx="1" presStyleCnt="5"/>
      <dgm:spPr/>
      <dgm:t>
        <a:bodyPr/>
        <a:lstStyle/>
        <a:p>
          <a:endParaRPr lang="zh-TW" altLang="en-US"/>
        </a:p>
      </dgm:t>
    </dgm:pt>
    <dgm:pt modelId="{B06D1686-2B3E-496A-A467-703B3C7F699A}" type="pres">
      <dgm:prSet presAssocID="{9315550D-9950-4020-A796-5FEC207EB908}" presName="node" presStyleLbl="node1" presStyleIdx="1" presStyleCnt="5">
        <dgm:presLayoutVars>
          <dgm:bulletEnabled val="1"/>
        </dgm:presLayoutVars>
      </dgm:prSet>
      <dgm:spPr/>
      <dgm:t>
        <a:bodyPr/>
        <a:lstStyle/>
        <a:p>
          <a:endParaRPr lang="zh-TW" altLang="en-US"/>
        </a:p>
      </dgm:t>
    </dgm:pt>
    <dgm:pt modelId="{56327C5D-BC66-49F2-8037-79E7D69E31EE}" type="pres">
      <dgm:prSet presAssocID="{C02E6A45-5A6F-40BE-AE72-439AF3A69BD9}" presName="parTrans" presStyleLbl="sibTrans2D1" presStyleIdx="2" presStyleCnt="5" custAng="10742074" custScaleX="156486" custScaleY="117586"/>
      <dgm:spPr/>
      <dgm:t>
        <a:bodyPr/>
        <a:lstStyle/>
        <a:p>
          <a:endParaRPr lang="zh-TW" altLang="en-US"/>
        </a:p>
      </dgm:t>
    </dgm:pt>
    <dgm:pt modelId="{2CF1734B-1434-4AA5-8123-1D3F4076EF1F}" type="pres">
      <dgm:prSet presAssocID="{C02E6A45-5A6F-40BE-AE72-439AF3A69BD9}" presName="connectorText" presStyleLbl="sibTrans2D1" presStyleIdx="2" presStyleCnt="5"/>
      <dgm:spPr/>
      <dgm:t>
        <a:bodyPr/>
        <a:lstStyle/>
        <a:p>
          <a:endParaRPr lang="zh-TW" altLang="en-US"/>
        </a:p>
      </dgm:t>
    </dgm:pt>
    <dgm:pt modelId="{AF9E348C-CA20-4FDF-9ED3-B3164A94CC1D}" type="pres">
      <dgm:prSet presAssocID="{0E733587-E92F-4670-B8D2-794E44F18C93}" presName="node" presStyleLbl="node1" presStyleIdx="2" presStyleCnt="5">
        <dgm:presLayoutVars>
          <dgm:bulletEnabled val="1"/>
        </dgm:presLayoutVars>
      </dgm:prSet>
      <dgm:spPr/>
      <dgm:t>
        <a:bodyPr/>
        <a:lstStyle/>
        <a:p>
          <a:endParaRPr lang="zh-TW" altLang="en-US"/>
        </a:p>
      </dgm:t>
    </dgm:pt>
    <dgm:pt modelId="{F9E628BC-7A4E-453E-B985-DAB398BE279F}" type="pres">
      <dgm:prSet presAssocID="{E9FC3E43-3519-4FBB-A1E5-9EFBC9D9001F}" presName="parTrans" presStyleLbl="sibTrans2D1" presStyleIdx="3" presStyleCnt="5" custAng="6558184" custFlipHor="1" custScaleX="147168" custScaleY="122689"/>
      <dgm:spPr/>
      <dgm:t>
        <a:bodyPr/>
        <a:lstStyle/>
        <a:p>
          <a:endParaRPr lang="zh-TW" altLang="en-US"/>
        </a:p>
      </dgm:t>
    </dgm:pt>
    <dgm:pt modelId="{4C9C43A2-F8E3-4CE2-8E0E-143E0C27484C}" type="pres">
      <dgm:prSet presAssocID="{E9FC3E43-3519-4FBB-A1E5-9EFBC9D9001F}" presName="connectorText" presStyleLbl="sibTrans2D1" presStyleIdx="3" presStyleCnt="5"/>
      <dgm:spPr/>
      <dgm:t>
        <a:bodyPr/>
        <a:lstStyle/>
        <a:p>
          <a:endParaRPr lang="zh-TW" altLang="en-US"/>
        </a:p>
      </dgm:t>
    </dgm:pt>
    <dgm:pt modelId="{364DA7FC-9289-4492-BE6B-BD1242A85F0E}" type="pres">
      <dgm:prSet presAssocID="{EF591E12-F563-45E5-AEFA-43370FD45A2B}" presName="node" presStyleLbl="node1" presStyleIdx="3" presStyleCnt="5">
        <dgm:presLayoutVars>
          <dgm:bulletEnabled val="1"/>
        </dgm:presLayoutVars>
      </dgm:prSet>
      <dgm:spPr/>
      <dgm:t>
        <a:bodyPr/>
        <a:lstStyle/>
        <a:p>
          <a:endParaRPr lang="zh-TW" altLang="en-US"/>
        </a:p>
      </dgm:t>
    </dgm:pt>
    <dgm:pt modelId="{7D896366-8602-47B6-80D4-67B066AC09E3}" type="pres">
      <dgm:prSet presAssocID="{61ACA111-E635-40F7-8799-114DD9E82EE3}" presName="parTrans" presStyleLbl="sibTrans2D1" presStyleIdx="4" presStyleCnt="5" custFlipVert="1" custFlipHor="1" custScaleX="187320" custScaleY="93811" custLinFactNeighborX="27256" custLinFactNeighborY="-27481"/>
      <dgm:spPr/>
      <dgm:t>
        <a:bodyPr/>
        <a:lstStyle/>
        <a:p>
          <a:endParaRPr lang="zh-TW" altLang="en-US"/>
        </a:p>
      </dgm:t>
    </dgm:pt>
    <dgm:pt modelId="{E4570DF3-E3BE-4E1F-A1CA-0593334E380C}" type="pres">
      <dgm:prSet presAssocID="{61ACA111-E635-40F7-8799-114DD9E82EE3}" presName="connectorText" presStyleLbl="sibTrans2D1" presStyleIdx="4" presStyleCnt="5"/>
      <dgm:spPr/>
      <dgm:t>
        <a:bodyPr/>
        <a:lstStyle/>
        <a:p>
          <a:endParaRPr lang="zh-TW" altLang="en-US"/>
        </a:p>
      </dgm:t>
    </dgm:pt>
    <dgm:pt modelId="{1F3EDC90-421C-4426-BC4B-598188221596}" type="pres">
      <dgm:prSet presAssocID="{55E70186-2EB2-49E6-81AF-A3308BB9E096}" presName="node" presStyleLbl="node1" presStyleIdx="4" presStyleCnt="5" custScaleX="105331" custRadScaleRad="99036" custRadScaleInc="10432">
        <dgm:presLayoutVars>
          <dgm:bulletEnabled val="1"/>
        </dgm:presLayoutVars>
      </dgm:prSet>
      <dgm:spPr/>
      <dgm:t>
        <a:bodyPr/>
        <a:lstStyle/>
        <a:p>
          <a:endParaRPr lang="zh-TW" altLang="en-US"/>
        </a:p>
      </dgm:t>
    </dgm:pt>
  </dgm:ptLst>
  <dgm:cxnLst>
    <dgm:cxn modelId="{A2B04403-5222-4BFB-9335-37C64F1F13D5}" srcId="{698124F2-4676-4F8A-8C00-698ECD3F233D}" destId="{C1351C64-C6FB-4D9A-A87C-CD18415607C8}" srcOrd="6" destOrd="0" parTransId="{40B818A2-5C90-45A6-8B64-138500D0ACF2}" sibTransId="{5F07130A-4A9C-4A6B-81CA-1EAA80A3D555}"/>
    <dgm:cxn modelId="{7D899F3B-B204-4EFA-A879-C5A18C415924}" srcId="{2CC49C9F-033E-43D1-89CC-5D3A51FC0CDD}" destId="{0E733587-E92F-4670-B8D2-794E44F18C93}" srcOrd="2" destOrd="0" parTransId="{C02E6A45-5A6F-40BE-AE72-439AF3A69BD9}" sibTransId="{C325B019-5C08-419C-87BF-B225E21FBB3A}"/>
    <dgm:cxn modelId="{236A14CB-D9F8-4FF8-A489-A24ADB02ED81}" srcId="{2CC49C9F-033E-43D1-89CC-5D3A51FC0CDD}" destId="{DC66CE91-F365-40CC-A5A8-FC50442F99FF}" srcOrd="0" destOrd="0" parTransId="{8FE75DC8-D3AE-445B-ACA2-6F447C21C833}" sibTransId="{EBB2FC73-566D-4A18-9A7A-FE03E21AB3E6}"/>
    <dgm:cxn modelId="{767D84F4-FFD4-45AB-B035-E925BFEA44E1}" srcId="{2CC49C9F-033E-43D1-89CC-5D3A51FC0CDD}" destId="{55E70186-2EB2-49E6-81AF-A3308BB9E096}" srcOrd="4" destOrd="0" parTransId="{61ACA111-E635-40F7-8799-114DD9E82EE3}" sibTransId="{5D3941F7-9459-4D47-92FE-5EA02811F8DB}"/>
    <dgm:cxn modelId="{58DAAA47-3AF5-4B1E-AD8F-40E9D8B3D5AB}" type="presOf" srcId="{0E733587-E92F-4670-B8D2-794E44F18C93}" destId="{AF9E348C-CA20-4FDF-9ED3-B3164A94CC1D}" srcOrd="0" destOrd="0" presId="urn:microsoft.com/office/officeart/2005/8/layout/radial5"/>
    <dgm:cxn modelId="{EE7A83E1-8FA4-4D4E-83FA-032A236279CB}" srcId="{698124F2-4676-4F8A-8C00-698ECD3F233D}" destId="{20DC0E6D-746B-4E5B-8CEA-F842EB7737F1}" srcOrd="7" destOrd="0" parTransId="{4BCE0F64-616F-4B0C-A488-F42E7F724174}" sibTransId="{F36EF9EB-A1B5-4EF4-834E-D298FD553AE6}"/>
    <dgm:cxn modelId="{AA40F933-0348-4BD9-B212-B2AFAB4E263C}" srcId="{698124F2-4676-4F8A-8C00-698ECD3F233D}" destId="{E0B0D4E5-8463-4316-BCEC-1986A1AF0682}" srcOrd="4" destOrd="0" parTransId="{20702834-7C3D-4109-8538-583819EC2647}" sibTransId="{4C8CB432-67F9-4658-9749-67EA8FEF81F8}"/>
    <dgm:cxn modelId="{517C1280-5806-4359-BC86-8A219AA9DF16}" type="presOf" srcId="{DC66CE91-F365-40CC-A5A8-FC50442F99FF}" destId="{6D979E04-E9DE-4780-8CD3-178E30ED717F}" srcOrd="0" destOrd="0" presId="urn:microsoft.com/office/officeart/2005/8/layout/radial5"/>
    <dgm:cxn modelId="{A373D7CF-0003-4852-B57D-8784A4C14C62}" srcId="{698124F2-4676-4F8A-8C00-698ECD3F233D}" destId="{0560107C-DECD-477E-9125-D1A5CD02E3EA}" srcOrd="2" destOrd="0" parTransId="{B0A73945-541E-4EBB-9711-5A32005FEB2D}" sibTransId="{72044343-F5D1-476A-A590-54856C1CF5DC}"/>
    <dgm:cxn modelId="{057DB6B5-488A-4F07-97F2-B00F0BE7A5C0}" type="presOf" srcId="{EF591E12-F563-45E5-AEFA-43370FD45A2B}" destId="{364DA7FC-9289-4492-BE6B-BD1242A85F0E}" srcOrd="0" destOrd="0" presId="urn:microsoft.com/office/officeart/2005/8/layout/radial5"/>
    <dgm:cxn modelId="{CD776993-A5FF-49CD-BDC6-C9D357AC604A}" type="presOf" srcId="{9315550D-9950-4020-A796-5FEC207EB908}" destId="{B06D1686-2B3E-496A-A467-703B3C7F699A}" srcOrd="0" destOrd="0" presId="urn:microsoft.com/office/officeart/2005/8/layout/radial5"/>
    <dgm:cxn modelId="{FBC5FE45-F6D3-49F4-86B3-40C2770ACCB9}" srcId="{2CC49C9F-033E-43D1-89CC-5D3A51FC0CDD}" destId="{EF591E12-F563-45E5-AEFA-43370FD45A2B}" srcOrd="3" destOrd="0" parTransId="{E9FC3E43-3519-4FBB-A1E5-9EFBC9D9001F}" sibTransId="{09447866-402F-44FF-8B53-839058422C51}"/>
    <dgm:cxn modelId="{A3394112-9E2C-4CA4-BA34-307395527524}" srcId="{698124F2-4676-4F8A-8C00-698ECD3F233D}" destId="{F2027DB6-CE75-42B7-9CF8-B152DA8AFEA6}" srcOrd="1" destOrd="0" parTransId="{D64B0EEA-BE7F-408C-8F5D-B0E25813AF42}" sibTransId="{00D5FA44-A69E-40CD-86FC-2A2F5CBE5A03}"/>
    <dgm:cxn modelId="{7A9448BE-108A-4D06-8DE7-A9E36C3528E0}" type="presOf" srcId="{C02E6A45-5A6F-40BE-AE72-439AF3A69BD9}" destId="{2CF1734B-1434-4AA5-8123-1D3F4076EF1F}" srcOrd="1" destOrd="0" presId="urn:microsoft.com/office/officeart/2005/8/layout/radial5"/>
    <dgm:cxn modelId="{04F3D226-F01F-4011-BF10-ED553B072193}" type="presOf" srcId="{E9FC3E43-3519-4FBB-A1E5-9EFBC9D9001F}" destId="{F9E628BC-7A4E-453E-B985-DAB398BE279F}" srcOrd="0" destOrd="0" presId="urn:microsoft.com/office/officeart/2005/8/layout/radial5"/>
    <dgm:cxn modelId="{ED4F402A-DB0D-4351-87CB-1B55E8D523BF}" type="presOf" srcId="{2CC49C9F-033E-43D1-89CC-5D3A51FC0CDD}" destId="{2A241EB4-00BA-4F4D-A9FD-BF9EE6029483}" srcOrd="0" destOrd="0" presId="urn:microsoft.com/office/officeart/2005/8/layout/radial5"/>
    <dgm:cxn modelId="{253801DE-B231-4141-BAA1-632700C5820A}" type="presOf" srcId="{61ACA111-E635-40F7-8799-114DD9E82EE3}" destId="{7D896366-8602-47B6-80D4-67B066AC09E3}" srcOrd="0" destOrd="0" presId="urn:microsoft.com/office/officeart/2005/8/layout/radial5"/>
    <dgm:cxn modelId="{ADDCC068-DC66-4F8F-8EE4-D2212D07CBA9}" srcId="{698124F2-4676-4F8A-8C00-698ECD3F233D}" destId="{F9F5082A-4FFE-4D0D-98F3-13C1D732F402}" srcOrd="3" destOrd="0" parTransId="{EA3516C6-3D4E-4F5B-AC54-ADE30EDE98A2}" sibTransId="{F430DAF4-8206-497E-8558-F8434C9F7EF5}"/>
    <dgm:cxn modelId="{BC1A9B3B-5C7A-458A-9B7F-DBC28E11F08C}" srcId="{2CC49C9F-033E-43D1-89CC-5D3A51FC0CDD}" destId="{9315550D-9950-4020-A796-5FEC207EB908}" srcOrd="1" destOrd="0" parTransId="{80C1954C-5DFF-4034-9B4C-5D70E711EAC7}" sibTransId="{E0DE8307-F227-4628-A293-3496435BDAD8}"/>
    <dgm:cxn modelId="{DDCCB2F7-B6CD-49AA-A4F7-6F8203946081}" type="presOf" srcId="{C02E6A45-5A6F-40BE-AE72-439AF3A69BD9}" destId="{56327C5D-BC66-49F2-8037-79E7D69E31EE}" srcOrd="0" destOrd="0" presId="urn:microsoft.com/office/officeart/2005/8/layout/radial5"/>
    <dgm:cxn modelId="{E76BB02D-E53F-4A44-BFF1-52BDEB4D5E44}" type="presOf" srcId="{E9FC3E43-3519-4FBB-A1E5-9EFBC9D9001F}" destId="{4C9C43A2-F8E3-4CE2-8E0E-143E0C27484C}" srcOrd="1" destOrd="0" presId="urn:microsoft.com/office/officeart/2005/8/layout/radial5"/>
    <dgm:cxn modelId="{65FC54F9-F1C8-41DD-AB18-D390E79E25C2}" type="presOf" srcId="{698124F2-4676-4F8A-8C00-698ECD3F233D}" destId="{C028BE7E-97E9-4BD1-8D87-329A62065753}" srcOrd="0" destOrd="0" presId="urn:microsoft.com/office/officeart/2005/8/layout/radial5"/>
    <dgm:cxn modelId="{2F74DF5C-36C3-4850-A2A9-FD1E99CECEF7}" type="presOf" srcId="{8FE75DC8-D3AE-445B-ACA2-6F447C21C833}" destId="{7B24D78F-3C06-4962-8256-3C1A957217D1}" srcOrd="0" destOrd="0" presId="urn:microsoft.com/office/officeart/2005/8/layout/radial5"/>
    <dgm:cxn modelId="{E1CF5A2D-2384-4934-8194-101BEF9062E2}" type="presOf" srcId="{80C1954C-5DFF-4034-9B4C-5D70E711EAC7}" destId="{583CDDB5-0F58-4B95-8DAC-B0B9B02387A1}" srcOrd="0" destOrd="0" presId="urn:microsoft.com/office/officeart/2005/8/layout/radial5"/>
    <dgm:cxn modelId="{D3B27D07-428F-4B34-AB91-28D228EDA19A}" srcId="{698124F2-4676-4F8A-8C00-698ECD3F233D}" destId="{2CC49C9F-033E-43D1-89CC-5D3A51FC0CDD}" srcOrd="0" destOrd="0" parTransId="{F22561DE-3B45-4A9E-8550-584E7B2DEE77}" sibTransId="{05938C70-CDA8-42BD-9DF7-04F8D83C7A56}"/>
    <dgm:cxn modelId="{F8218819-85CB-4702-A923-9F0AD50536C5}" srcId="{698124F2-4676-4F8A-8C00-698ECD3F233D}" destId="{567D8647-F91C-42D5-BA64-CB0272F6F144}" srcOrd="5" destOrd="0" parTransId="{43BAD9B8-92C9-47AD-A1C5-4A466C8FABB7}" sibTransId="{E7E94C33-FD7B-4D2D-A503-7D6CC85CF9D3}"/>
    <dgm:cxn modelId="{9866F77C-E061-4FB9-BA8C-0D56D1EBD188}" type="presOf" srcId="{55E70186-2EB2-49E6-81AF-A3308BB9E096}" destId="{1F3EDC90-421C-4426-BC4B-598188221596}" srcOrd="0" destOrd="0" presId="urn:microsoft.com/office/officeart/2005/8/layout/radial5"/>
    <dgm:cxn modelId="{9A0DEF35-BFD4-43B3-A62B-34D13CD2598C}" type="presOf" srcId="{80C1954C-5DFF-4034-9B4C-5D70E711EAC7}" destId="{31B44977-4E5D-4BE3-B65E-6713760FE507}" srcOrd="1" destOrd="0" presId="urn:microsoft.com/office/officeart/2005/8/layout/radial5"/>
    <dgm:cxn modelId="{3DA697FF-D41C-4F57-B187-C10E441F9E87}" type="presOf" srcId="{8FE75DC8-D3AE-445B-ACA2-6F447C21C833}" destId="{B1FC938F-CAA1-43FA-AD74-DA588DD122DF}" srcOrd="1" destOrd="0" presId="urn:microsoft.com/office/officeart/2005/8/layout/radial5"/>
    <dgm:cxn modelId="{BE5C20AC-0CCF-4711-B7A6-0B371FBCAA19}" srcId="{698124F2-4676-4F8A-8C00-698ECD3F233D}" destId="{0E3990DF-977D-4166-BCFC-96FD54435E1D}" srcOrd="8" destOrd="0" parTransId="{C0375913-651E-47F0-A916-EE74BE405A7F}" sibTransId="{67A30CDB-56CA-4583-9619-A46FCBF10A2E}"/>
    <dgm:cxn modelId="{9B9BB8A7-57FE-4508-98BA-DAED1650F1D2}" type="presOf" srcId="{61ACA111-E635-40F7-8799-114DD9E82EE3}" destId="{E4570DF3-E3BE-4E1F-A1CA-0593334E380C}" srcOrd="1" destOrd="0" presId="urn:microsoft.com/office/officeart/2005/8/layout/radial5"/>
    <dgm:cxn modelId="{B8F3D32E-B773-45F0-AF30-50D5D1243CF3}" type="presParOf" srcId="{C028BE7E-97E9-4BD1-8D87-329A62065753}" destId="{2A241EB4-00BA-4F4D-A9FD-BF9EE6029483}" srcOrd="0" destOrd="0" presId="urn:microsoft.com/office/officeart/2005/8/layout/radial5"/>
    <dgm:cxn modelId="{73429821-4547-46BA-BA37-16CA59E6EEFE}" type="presParOf" srcId="{C028BE7E-97E9-4BD1-8D87-329A62065753}" destId="{7B24D78F-3C06-4962-8256-3C1A957217D1}" srcOrd="1" destOrd="0" presId="urn:microsoft.com/office/officeart/2005/8/layout/radial5"/>
    <dgm:cxn modelId="{EA129239-EE3D-4B4E-90E1-56AAEB5354D0}" type="presParOf" srcId="{7B24D78F-3C06-4962-8256-3C1A957217D1}" destId="{B1FC938F-CAA1-43FA-AD74-DA588DD122DF}" srcOrd="0" destOrd="0" presId="urn:microsoft.com/office/officeart/2005/8/layout/radial5"/>
    <dgm:cxn modelId="{1A0C8C9B-256D-4349-9274-DE4ABE7012C8}" type="presParOf" srcId="{C028BE7E-97E9-4BD1-8D87-329A62065753}" destId="{6D979E04-E9DE-4780-8CD3-178E30ED717F}" srcOrd="2" destOrd="0" presId="urn:microsoft.com/office/officeart/2005/8/layout/radial5"/>
    <dgm:cxn modelId="{4F995575-47B2-4A8B-B36A-C824F2FF9081}" type="presParOf" srcId="{C028BE7E-97E9-4BD1-8D87-329A62065753}" destId="{583CDDB5-0F58-4B95-8DAC-B0B9B02387A1}" srcOrd="3" destOrd="0" presId="urn:microsoft.com/office/officeart/2005/8/layout/radial5"/>
    <dgm:cxn modelId="{EA02EFD9-65F0-40D2-A28C-99F3BCA7D9B4}" type="presParOf" srcId="{583CDDB5-0F58-4B95-8DAC-B0B9B02387A1}" destId="{31B44977-4E5D-4BE3-B65E-6713760FE507}" srcOrd="0" destOrd="0" presId="urn:microsoft.com/office/officeart/2005/8/layout/radial5"/>
    <dgm:cxn modelId="{7D6267C0-5E66-45FA-92F8-2A1BD0A2846E}" type="presParOf" srcId="{C028BE7E-97E9-4BD1-8D87-329A62065753}" destId="{B06D1686-2B3E-496A-A467-703B3C7F699A}" srcOrd="4" destOrd="0" presId="urn:microsoft.com/office/officeart/2005/8/layout/radial5"/>
    <dgm:cxn modelId="{8C83F336-BCCD-44B2-B283-9015D677D71F}" type="presParOf" srcId="{C028BE7E-97E9-4BD1-8D87-329A62065753}" destId="{56327C5D-BC66-49F2-8037-79E7D69E31EE}" srcOrd="5" destOrd="0" presId="urn:microsoft.com/office/officeart/2005/8/layout/radial5"/>
    <dgm:cxn modelId="{68EAF89F-7A8C-450A-B80E-64B661CB7711}" type="presParOf" srcId="{56327C5D-BC66-49F2-8037-79E7D69E31EE}" destId="{2CF1734B-1434-4AA5-8123-1D3F4076EF1F}" srcOrd="0" destOrd="0" presId="urn:microsoft.com/office/officeart/2005/8/layout/radial5"/>
    <dgm:cxn modelId="{97D81BC1-9CAD-47C7-B982-575733ED6042}" type="presParOf" srcId="{C028BE7E-97E9-4BD1-8D87-329A62065753}" destId="{AF9E348C-CA20-4FDF-9ED3-B3164A94CC1D}" srcOrd="6" destOrd="0" presId="urn:microsoft.com/office/officeart/2005/8/layout/radial5"/>
    <dgm:cxn modelId="{AE707D20-6BC8-4CEE-B743-D1B395DC8153}" type="presParOf" srcId="{C028BE7E-97E9-4BD1-8D87-329A62065753}" destId="{F9E628BC-7A4E-453E-B985-DAB398BE279F}" srcOrd="7" destOrd="0" presId="urn:microsoft.com/office/officeart/2005/8/layout/radial5"/>
    <dgm:cxn modelId="{64982398-822B-4139-8843-26F6D792E152}" type="presParOf" srcId="{F9E628BC-7A4E-453E-B985-DAB398BE279F}" destId="{4C9C43A2-F8E3-4CE2-8E0E-143E0C27484C}" srcOrd="0" destOrd="0" presId="urn:microsoft.com/office/officeart/2005/8/layout/radial5"/>
    <dgm:cxn modelId="{EBFED3F9-009D-41CE-9885-80BBA634807D}" type="presParOf" srcId="{C028BE7E-97E9-4BD1-8D87-329A62065753}" destId="{364DA7FC-9289-4492-BE6B-BD1242A85F0E}" srcOrd="8" destOrd="0" presId="urn:microsoft.com/office/officeart/2005/8/layout/radial5"/>
    <dgm:cxn modelId="{99584AFC-498F-42C8-BC52-E153CCEA5C78}" type="presParOf" srcId="{C028BE7E-97E9-4BD1-8D87-329A62065753}" destId="{7D896366-8602-47B6-80D4-67B066AC09E3}" srcOrd="9" destOrd="0" presId="urn:microsoft.com/office/officeart/2005/8/layout/radial5"/>
    <dgm:cxn modelId="{5D6A73BA-1B98-4541-972D-92B8F2AE726D}" type="presParOf" srcId="{7D896366-8602-47B6-80D4-67B066AC09E3}" destId="{E4570DF3-E3BE-4E1F-A1CA-0593334E380C}" srcOrd="0" destOrd="0" presId="urn:microsoft.com/office/officeart/2005/8/layout/radial5"/>
    <dgm:cxn modelId="{AE1C290D-2AB1-4C32-BC86-DED7EAFCD2AB}" type="presParOf" srcId="{C028BE7E-97E9-4BD1-8D87-329A62065753}" destId="{1F3EDC90-421C-4426-BC4B-598188221596}" srcOrd="10" destOrd="0" presId="urn:microsoft.com/office/officeart/2005/8/layout/radial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650BB0F3-E274-463B-AC6B-082A95274E0C}" type="doc">
      <dgm:prSet loTypeId="urn:microsoft.com/office/officeart/2005/8/layout/bProcess4" loCatId="process" qsTypeId="urn:microsoft.com/office/officeart/2005/8/quickstyle/simple1" qsCatId="simple" csTypeId="urn:microsoft.com/office/officeart/2005/8/colors/accent1_2" csCatId="accent1" phldr="1"/>
      <dgm:spPr/>
      <dgm:t>
        <a:bodyPr/>
        <a:lstStyle/>
        <a:p>
          <a:endParaRPr lang="zh-TW" altLang="en-US"/>
        </a:p>
      </dgm:t>
    </dgm:pt>
    <dgm:pt modelId="{F3DA06C6-EF48-4DF1-A00E-75649ED38A92}">
      <dgm:prSet phldrT="[文字]" custT="1"/>
      <dgm:spPr>
        <a:solidFill>
          <a:srgbClr val="00B0F0"/>
        </a:solidFill>
      </dgm:spPr>
      <dgm:t>
        <a:bodyPr/>
        <a:lstStyle/>
        <a:p>
          <a:r>
            <a:rPr lang="zh-TW" altLang="en-US" sz="3000" b="1" dirty="0" smtClean="0">
              <a:latin typeface="微軟正黑體" panose="020B0604030504040204" pitchFamily="34" charset="-120"/>
              <a:ea typeface="微軟正黑體" panose="020B0604030504040204" pitchFamily="34" charset="-120"/>
            </a:rPr>
            <a:t>教育熱忱</a:t>
          </a:r>
          <a:endParaRPr lang="zh-TW" altLang="en-US" sz="3000" b="1" dirty="0">
            <a:latin typeface="微軟正黑體" panose="020B0604030504040204" pitchFamily="34" charset="-120"/>
            <a:ea typeface="微軟正黑體" panose="020B0604030504040204" pitchFamily="34" charset="-120"/>
          </a:endParaRPr>
        </a:p>
      </dgm:t>
    </dgm:pt>
    <dgm:pt modelId="{71A9CD92-03A4-4A98-921C-9378B7C3C837}" type="parTrans" cxnId="{F12B1535-0B01-4D8D-A263-8836480B734F}">
      <dgm:prSet/>
      <dgm:spPr/>
      <dgm:t>
        <a:bodyPr/>
        <a:lstStyle/>
        <a:p>
          <a:endParaRPr lang="zh-TW" altLang="en-US" sz="2000"/>
        </a:p>
      </dgm:t>
    </dgm:pt>
    <dgm:pt modelId="{DBEF91DF-A7B5-4878-A50E-7B66F8E173CF}" type="sibTrans" cxnId="{F12B1535-0B01-4D8D-A263-8836480B734F}">
      <dgm:prSet/>
      <dgm:spPr/>
      <dgm:t>
        <a:bodyPr/>
        <a:lstStyle/>
        <a:p>
          <a:endParaRPr lang="zh-TW" altLang="en-US" sz="2000"/>
        </a:p>
      </dgm:t>
    </dgm:pt>
    <dgm:pt modelId="{4BF3E8E7-DAA4-4792-9F9A-2AE3032ABA76}">
      <dgm:prSet phldrT="[文字]" custT="1"/>
      <dgm:spPr>
        <a:solidFill>
          <a:schemeClr val="accent5">
            <a:lumMod val="75000"/>
          </a:schemeClr>
        </a:solidFill>
      </dgm:spPr>
      <dgm:t>
        <a:bodyPr/>
        <a:lstStyle/>
        <a:p>
          <a:r>
            <a:rPr lang="zh-TW" altLang="en-US" sz="3000" b="1" dirty="0" smtClean="0">
              <a:latin typeface="微軟正黑體" panose="020B0604030504040204" pitchFamily="34" charset="-120"/>
              <a:ea typeface="微軟正黑體" panose="020B0604030504040204" pitchFamily="34" charset="-120"/>
            </a:rPr>
            <a:t>行政團隊</a:t>
          </a:r>
          <a:endParaRPr lang="zh-TW" altLang="en-US" sz="3000" b="1" dirty="0">
            <a:latin typeface="微軟正黑體" panose="020B0604030504040204" pitchFamily="34" charset="-120"/>
            <a:ea typeface="微軟正黑體" panose="020B0604030504040204" pitchFamily="34" charset="-120"/>
          </a:endParaRPr>
        </a:p>
      </dgm:t>
    </dgm:pt>
    <dgm:pt modelId="{BADB277D-19E7-42BD-86CA-471195A224BD}" type="parTrans" cxnId="{0C43D03C-C5B5-4441-AB6D-93EFFD53025F}">
      <dgm:prSet/>
      <dgm:spPr/>
      <dgm:t>
        <a:bodyPr/>
        <a:lstStyle/>
        <a:p>
          <a:endParaRPr lang="zh-TW" altLang="en-US" sz="2000"/>
        </a:p>
      </dgm:t>
    </dgm:pt>
    <dgm:pt modelId="{BF03879E-EBC7-498A-AAA2-80D5C13C9BDC}" type="sibTrans" cxnId="{0C43D03C-C5B5-4441-AB6D-93EFFD53025F}">
      <dgm:prSet/>
      <dgm:spPr/>
      <dgm:t>
        <a:bodyPr/>
        <a:lstStyle/>
        <a:p>
          <a:endParaRPr lang="zh-TW" altLang="en-US" sz="2000"/>
        </a:p>
      </dgm:t>
    </dgm:pt>
    <dgm:pt modelId="{D3681737-AB59-4B92-B676-C66BB145C29A}">
      <dgm:prSet phldrT="[文字]" custT="1"/>
      <dgm:spPr>
        <a:solidFill>
          <a:srgbClr val="FFC000"/>
        </a:solidFill>
      </dgm:spPr>
      <dgm:t>
        <a:bodyPr/>
        <a:lstStyle/>
        <a:p>
          <a:r>
            <a:rPr lang="zh-TW" altLang="en-US" sz="3000" b="1" dirty="0" smtClean="0">
              <a:latin typeface="微軟正黑體" panose="020B0604030504040204" pitchFamily="34" charset="-120"/>
              <a:ea typeface="微軟正黑體" panose="020B0604030504040204" pitchFamily="34" charset="-120"/>
            </a:rPr>
            <a:t>行政倫理</a:t>
          </a:r>
          <a:endParaRPr lang="zh-TW" altLang="en-US" sz="3000" b="1" dirty="0">
            <a:latin typeface="微軟正黑體" panose="020B0604030504040204" pitchFamily="34" charset="-120"/>
            <a:ea typeface="微軟正黑體" panose="020B0604030504040204" pitchFamily="34" charset="-120"/>
          </a:endParaRPr>
        </a:p>
      </dgm:t>
    </dgm:pt>
    <dgm:pt modelId="{1B3795C4-DBFE-40C7-8965-D66C6BA78100}" type="parTrans" cxnId="{D7CCFDCE-C313-4AB6-AA01-B635D440CF2E}">
      <dgm:prSet/>
      <dgm:spPr/>
      <dgm:t>
        <a:bodyPr/>
        <a:lstStyle/>
        <a:p>
          <a:endParaRPr lang="zh-TW" altLang="en-US" sz="2000"/>
        </a:p>
      </dgm:t>
    </dgm:pt>
    <dgm:pt modelId="{B3DDCB76-D836-47FC-B0D1-FB489450E725}" type="sibTrans" cxnId="{D7CCFDCE-C313-4AB6-AA01-B635D440CF2E}">
      <dgm:prSet/>
      <dgm:spPr/>
      <dgm:t>
        <a:bodyPr/>
        <a:lstStyle/>
        <a:p>
          <a:endParaRPr lang="zh-TW" altLang="en-US" sz="2000"/>
        </a:p>
      </dgm:t>
    </dgm:pt>
    <dgm:pt modelId="{24702E39-F8A8-45F5-A112-D60162FAE353}">
      <dgm:prSet phldrT="[文字]" custT="1"/>
      <dgm:spPr>
        <a:solidFill>
          <a:srgbClr val="FF0000"/>
        </a:solidFill>
      </dgm:spPr>
      <dgm:t>
        <a:bodyPr/>
        <a:lstStyle/>
        <a:p>
          <a:pPr marL="0" marR="0" indent="0" defTabSz="914400" eaLnBrk="1" fontAlgn="auto" latinLnBrk="0" hangingPunct="1">
            <a:lnSpc>
              <a:spcPct val="100000"/>
            </a:lnSpc>
            <a:spcBef>
              <a:spcPts val="0"/>
            </a:spcBef>
            <a:spcAft>
              <a:spcPts val="0"/>
            </a:spcAft>
            <a:buClrTx/>
            <a:buSzTx/>
            <a:buFontTx/>
            <a:buNone/>
            <a:tabLst/>
            <a:defRPr/>
          </a:pPr>
          <a:endParaRPr lang="en-US" altLang="zh-TW" sz="1000" b="1" dirty="0" smtClean="0">
            <a:latin typeface="微軟正黑體" panose="020B0604030504040204" pitchFamily="34" charset="-120"/>
            <a:ea typeface="微軟正黑體" panose="020B0604030504040204" pitchFamily="34" charset="-120"/>
          </a:endParaRPr>
        </a:p>
        <a:p>
          <a:pPr marL="0" marR="0" indent="0" defTabSz="914400" eaLnBrk="1" fontAlgn="auto" latinLnBrk="0" hangingPunct="1">
            <a:lnSpc>
              <a:spcPct val="100000"/>
            </a:lnSpc>
            <a:spcBef>
              <a:spcPts val="0"/>
            </a:spcBef>
            <a:spcAft>
              <a:spcPts val="0"/>
            </a:spcAft>
            <a:buClrTx/>
            <a:buSzTx/>
            <a:buFontTx/>
            <a:buNone/>
            <a:tabLst/>
            <a:defRPr/>
          </a:pPr>
          <a:r>
            <a:rPr lang="zh-TW" altLang="zh-TW" sz="3000" b="1" dirty="0" smtClean="0">
              <a:latin typeface="微軟正黑體" panose="020B0604030504040204" pitchFamily="34" charset="-120"/>
              <a:ea typeface="微軟正黑體" panose="020B0604030504040204" pitchFamily="34" charset="-120"/>
            </a:rPr>
            <a:t>知識管理</a:t>
          </a:r>
          <a:endParaRPr lang="en-US" altLang="zh-TW" sz="3000" b="1" dirty="0" smtClean="0">
            <a:latin typeface="微軟正黑體" panose="020B0604030504040204" pitchFamily="34" charset="-120"/>
            <a:ea typeface="微軟正黑體" panose="020B0604030504040204" pitchFamily="34" charset="-120"/>
          </a:endParaRPr>
        </a:p>
        <a:p>
          <a:pPr defTabSz="1066800">
            <a:lnSpc>
              <a:spcPct val="90000"/>
            </a:lnSpc>
            <a:spcBef>
              <a:spcPct val="0"/>
            </a:spcBef>
            <a:spcAft>
              <a:spcPct val="35000"/>
            </a:spcAft>
          </a:pPr>
          <a:endParaRPr lang="zh-TW" altLang="en-US" sz="2000" dirty="0"/>
        </a:p>
      </dgm:t>
    </dgm:pt>
    <dgm:pt modelId="{33DB8751-319D-4008-94D1-6A208A09D1C5}" type="parTrans" cxnId="{5205267F-30D2-4EAC-A3B8-7A8A2490A7EB}">
      <dgm:prSet/>
      <dgm:spPr/>
      <dgm:t>
        <a:bodyPr/>
        <a:lstStyle/>
        <a:p>
          <a:endParaRPr lang="zh-TW" altLang="en-US" sz="2000"/>
        </a:p>
      </dgm:t>
    </dgm:pt>
    <dgm:pt modelId="{C8991743-9C0C-45CD-A410-7F55A2C588D7}" type="sibTrans" cxnId="{5205267F-30D2-4EAC-A3B8-7A8A2490A7EB}">
      <dgm:prSet/>
      <dgm:spPr/>
      <dgm:t>
        <a:bodyPr/>
        <a:lstStyle/>
        <a:p>
          <a:endParaRPr lang="zh-TW" altLang="en-US" sz="2000"/>
        </a:p>
      </dgm:t>
    </dgm:pt>
    <dgm:pt modelId="{5D613A7E-D691-45EA-99C2-3A9C67BDA8DF}">
      <dgm:prSet phldrT="[文字]" custT="1"/>
      <dgm:spPr>
        <a:solidFill>
          <a:schemeClr val="tx2"/>
        </a:solidFill>
      </dgm:spPr>
      <dgm:t>
        <a:bodyPr/>
        <a:lstStyle/>
        <a:p>
          <a:pPr marL="0" marR="0" indent="0" defTabSz="914400" eaLnBrk="1" fontAlgn="auto" latinLnBrk="0" hangingPunct="1">
            <a:lnSpc>
              <a:spcPct val="100000"/>
            </a:lnSpc>
            <a:spcBef>
              <a:spcPts val="0"/>
            </a:spcBef>
            <a:spcAft>
              <a:spcPts val="0"/>
            </a:spcAft>
            <a:buClrTx/>
            <a:buSzTx/>
            <a:buFontTx/>
            <a:buNone/>
            <a:tabLst/>
            <a:defRPr/>
          </a:pPr>
          <a:endParaRPr lang="en-US" altLang="zh-TW" sz="2000" dirty="0" smtClean="0">
            <a:latin typeface="標楷體" pitchFamily="65" charset="-120"/>
            <a:ea typeface="標楷體" pitchFamily="65" charset="-120"/>
          </a:endParaRPr>
        </a:p>
        <a:p>
          <a:pPr marL="0" marR="0" indent="0" defTabSz="914400" eaLnBrk="1" fontAlgn="auto" latinLnBrk="0" hangingPunct="1">
            <a:lnSpc>
              <a:spcPct val="100000"/>
            </a:lnSpc>
            <a:spcBef>
              <a:spcPts val="0"/>
            </a:spcBef>
            <a:spcAft>
              <a:spcPts val="0"/>
            </a:spcAft>
            <a:buClrTx/>
            <a:buSzTx/>
            <a:buFontTx/>
            <a:buNone/>
            <a:tabLst/>
            <a:defRPr/>
          </a:pPr>
          <a:r>
            <a:rPr lang="zh-TW" altLang="zh-TW" sz="3000" b="1" dirty="0" smtClean="0">
              <a:latin typeface="微軟正黑體" panose="020B0604030504040204" pitchFamily="34" charset="-120"/>
              <a:ea typeface="微軟正黑體" panose="020B0604030504040204" pitchFamily="34" charset="-120"/>
            </a:rPr>
            <a:t>學習社群</a:t>
          </a:r>
        </a:p>
        <a:p>
          <a:pPr defTabSz="1066800">
            <a:lnSpc>
              <a:spcPct val="90000"/>
            </a:lnSpc>
            <a:spcBef>
              <a:spcPct val="0"/>
            </a:spcBef>
            <a:spcAft>
              <a:spcPct val="35000"/>
            </a:spcAft>
          </a:pPr>
          <a:endParaRPr lang="zh-TW" altLang="en-US" sz="2000" dirty="0"/>
        </a:p>
      </dgm:t>
    </dgm:pt>
    <dgm:pt modelId="{48EC385C-A12E-4EBD-BAD0-08C37CE8A5B6}" type="parTrans" cxnId="{F37C3DCA-FF51-42F4-8B2E-D371181FE727}">
      <dgm:prSet/>
      <dgm:spPr/>
      <dgm:t>
        <a:bodyPr/>
        <a:lstStyle/>
        <a:p>
          <a:endParaRPr lang="zh-TW" altLang="en-US" sz="2000"/>
        </a:p>
      </dgm:t>
    </dgm:pt>
    <dgm:pt modelId="{E63F24DA-66BC-4342-9535-D7C321BE1B7E}" type="sibTrans" cxnId="{F37C3DCA-FF51-42F4-8B2E-D371181FE727}">
      <dgm:prSet/>
      <dgm:spPr/>
      <dgm:t>
        <a:bodyPr/>
        <a:lstStyle/>
        <a:p>
          <a:endParaRPr lang="zh-TW" altLang="en-US" sz="2000"/>
        </a:p>
      </dgm:t>
    </dgm:pt>
    <dgm:pt modelId="{50099A58-0770-4B68-9057-C79A081D97B6}">
      <dgm:prSet phldrT="[文字]" custT="1"/>
      <dgm:spPr>
        <a:solidFill>
          <a:srgbClr val="7030A0"/>
        </a:solidFill>
      </dgm:spPr>
      <dgm:t>
        <a:bodyPr/>
        <a:lstStyle/>
        <a:p>
          <a:pPr marL="0" marR="0" indent="0" defTabSz="914400" eaLnBrk="1" fontAlgn="auto" latinLnBrk="0" hangingPunct="1">
            <a:lnSpc>
              <a:spcPct val="100000"/>
            </a:lnSpc>
            <a:spcBef>
              <a:spcPts val="0"/>
            </a:spcBef>
            <a:spcAft>
              <a:spcPts val="0"/>
            </a:spcAft>
            <a:buClrTx/>
            <a:buSzTx/>
            <a:buFontTx/>
            <a:buNone/>
            <a:tabLst/>
            <a:defRPr/>
          </a:pPr>
          <a:r>
            <a:rPr lang="zh-TW" altLang="en-US" sz="3000" b="1" dirty="0" smtClean="0">
              <a:latin typeface="微軟正黑體" panose="020B0604030504040204" pitchFamily="34" charset="-120"/>
              <a:ea typeface="微軟正黑體" panose="020B0604030504040204" pitchFamily="34" charset="-120"/>
            </a:rPr>
            <a:t>熟悉法令</a:t>
          </a:r>
        </a:p>
        <a:p>
          <a:pPr defTabSz="1200150">
            <a:lnSpc>
              <a:spcPct val="90000"/>
            </a:lnSpc>
            <a:spcBef>
              <a:spcPct val="0"/>
            </a:spcBef>
            <a:spcAft>
              <a:spcPct val="35000"/>
            </a:spcAft>
          </a:pPr>
          <a:endParaRPr lang="zh-TW" altLang="en-US" sz="2000" dirty="0"/>
        </a:p>
      </dgm:t>
    </dgm:pt>
    <dgm:pt modelId="{7ACB7553-95C2-45B3-8012-AFEA7E76524C}" type="parTrans" cxnId="{4158A349-63F1-4B9F-9B84-2038F92EDB5C}">
      <dgm:prSet/>
      <dgm:spPr/>
      <dgm:t>
        <a:bodyPr/>
        <a:lstStyle/>
        <a:p>
          <a:endParaRPr lang="zh-TW" altLang="en-US" sz="2000"/>
        </a:p>
      </dgm:t>
    </dgm:pt>
    <dgm:pt modelId="{22129F6B-EF5C-47BA-9BF8-1A747971F163}" type="sibTrans" cxnId="{4158A349-63F1-4B9F-9B84-2038F92EDB5C}">
      <dgm:prSet/>
      <dgm:spPr/>
      <dgm:t>
        <a:bodyPr/>
        <a:lstStyle/>
        <a:p>
          <a:endParaRPr lang="zh-TW" altLang="en-US" sz="2000"/>
        </a:p>
      </dgm:t>
    </dgm:pt>
    <dgm:pt modelId="{6A05F3D8-9A24-4F63-890A-634A08DB384A}">
      <dgm:prSet phldrT="[文字]" custT="1"/>
      <dgm:spPr>
        <a:solidFill>
          <a:schemeClr val="bg1">
            <a:lumMod val="50000"/>
          </a:schemeClr>
        </a:solidFill>
      </dgm:spPr>
      <dgm:t>
        <a:bodyPr/>
        <a:lstStyle/>
        <a:p>
          <a:pPr marL="0" marR="0" indent="0" defTabSz="914400" eaLnBrk="1" fontAlgn="auto" latinLnBrk="0" hangingPunct="1">
            <a:lnSpc>
              <a:spcPct val="100000"/>
            </a:lnSpc>
            <a:spcBef>
              <a:spcPts val="0"/>
            </a:spcBef>
            <a:spcAft>
              <a:spcPts val="0"/>
            </a:spcAft>
            <a:buClrTx/>
            <a:buSzTx/>
            <a:buFontTx/>
            <a:buNone/>
            <a:tabLst/>
            <a:defRPr/>
          </a:pPr>
          <a:r>
            <a:rPr lang="zh-TW" altLang="en-US" sz="3000" b="1" dirty="0" smtClean="0">
              <a:latin typeface="微軟正黑體" panose="020B0604030504040204" pitchFamily="34" charset="-120"/>
              <a:ea typeface="微軟正黑體" panose="020B0604030504040204" pitchFamily="34" charset="-120"/>
            </a:rPr>
            <a:t>終身學習</a:t>
          </a:r>
        </a:p>
        <a:p>
          <a:pPr defTabSz="1066800">
            <a:lnSpc>
              <a:spcPct val="90000"/>
            </a:lnSpc>
            <a:spcBef>
              <a:spcPct val="0"/>
            </a:spcBef>
            <a:spcAft>
              <a:spcPct val="35000"/>
            </a:spcAft>
          </a:pPr>
          <a:endParaRPr lang="zh-TW" altLang="en-US" sz="2000" dirty="0"/>
        </a:p>
      </dgm:t>
    </dgm:pt>
    <dgm:pt modelId="{C111693C-A671-40AE-90B7-17030F5D8828}" type="parTrans" cxnId="{B7B578DF-13E7-4F12-9128-AA842D8CE5FE}">
      <dgm:prSet/>
      <dgm:spPr/>
      <dgm:t>
        <a:bodyPr/>
        <a:lstStyle/>
        <a:p>
          <a:endParaRPr lang="zh-TW" altLang="en-US" sz="2000"/>
        </a:p>
      </dgm:t>
    </dgm:pt>
    <dgm:pt modelId="{49D5840A-CF63-48C6-A074-A0471622CFFB}" type="sibTrans" cxnId="{B7B578DF-13E7-4F12-9128-AA842D8CE5FE}">
      <dgm:prSet/>
      <dgm:spPr/>
      <dgm:t>
        <a:bodyPr/>
        <a:lstStyle/>
        <a:p>
          <a:endParaRPr lang="zh-TW" altLang="en-US" sz="2000"/>
        </a:p>
      </dgm:t>
    </dgm:pt>
    <dgm:pt modelId="{5CDDC5EB-DEC2-4CCC-811F-25267C240977}">
      <dgm:prSet phldrT="[文字]" custT="1"/>
      <dgm:spPr>
        <a:solidFill>
          <a:srgbClr val="92D050"/>
        </a:solidFill>
      </dgm:spPr>
      <dgm:t>
        <a:bodyPr/>
        <a:lstStyle/>
        <a:p>
          <a:pPr marL="0" marR="0" indent="0" defTabSz="914400" eaLnBrk="1" fontAlgn="auto" latinLnBrk="0" hangingPunct="1">
            <a:lnSpc>
              <a:spcPct val="100000"/>
            </a:lnSpc>
            <a:spcBef>
              <a:spcPts val="0"/>
            </a:spcBef>
            <a:spcAft>
              <a:spcPts val="0"/>
            </a:spcAft>
            <a:buClrTx/>
            <a:buSzTx/>
            <a:buFontTx/>
            <a:buNone/>
            <a:tabLst/>
            <a:defRPr/>
          </a:pPr>
          <a:r>
            <a:rPr lang="zh-TW" altLang="zh-TW" sz="3000" b="1" dirty="0" smtClean="0">
              <a:latin typeface="微軟正黑體" panose="020B0604030504040204" pitchFamily="34" charset="-120"/>
              <a:ea typeface="微軟正黑體" panose="020B0604030504040204" pitchFamily="34" charset="-120"/>
            </a:rPr>
            <a:t>老二哲學</a:t>
          </a:r>
          <a:endParaRPr lang="en-US" altLang="zh-TW" sz="3000" b="1" dirty="0" smtClean="0">
            <a:latin typeface="微軟正黑體" panose="020B0604030504040204" pitchFamily="34" charset="-120"/>
            <a:ea typeface="微軟正黑體" panose="020B0604030504040204" pitchFamily="34" charset="-120"/>
          </a:endParaRPr>
        </a:p>
        <a:p>
          <a:pPr defTabSz="1066800">
            <a:lnSpc>
              <a:spcPct val="90000"/>
            </a:lnSpc>
            <a:spcBef>
              <a:spcPct val="0"/>
            </a:spcBef>
            <a:spcAft>
              <a:spcPct val="35000"/>
            </a:spcAft>
          </a:pPr>
          <a:endParaRPr lang="zh-TW" altLang="en-US" sz="2000" dirty="0"/>
        </a:p>
      </dgm:t>
    </dgm:pt>
    <dgm:pt modelId="{0EF12365-A990-48A9-A442-AB4AFD9FA5B6}" type="parTrans" cxnId="{FCC1FA85-B976-4804-A7A1-C5B8C65983C9}">
      <dgm:prSet/>
      <dgm:spPr/>
      <dgm:t>
        <a:bodyPr/>
        <a:lstStyle/>
        <a:p>
          <a:endParaRPr lang="zh-TW" altLang="en-US" sz="2000"/>
        </a:p>
      </dgm:t>
    </dgm:pt>
    <dgm:pt modelId="{486B8732-CC1C-40E1-B7BB-80F285F62FEA}" type="sibTrans" cxnId="{FCC1FA85-B976-4804-A7A1-C5B8C65983C9}">
      <dgm:prSet/>
      <dgm:spPr/>
      <dgm:t>
        <a:bodyPr/>
        <a:lstStyle/>
        <a:p>
          <a:endParaRPr lang="zh-TW" altLang="en-US" sz="2000"/>
        </a:p>
      </dgm:t>
    </dgm:pt>
    <dgm:pt modelId="{89223ECF-96C8-4B14-BE8D-E4DD8AA0932C}">
      <dgm:prSet phldrT="[文字]" custT="1"/>
      <dgm:spPr/>
      <dgm:t>
        <a:bodyPr/>
        <a:lstStyle/>
        <a:p>
          <a:pPr marL="0" marR="0" indent="0" defTabSz="914400" eaLnBrk="1" fontAlgn="auto" latinLnBrk="0" hangingPunct="1">
            <a:lnSpc>
              <a:spcPct val="100000"/>
            </a:lnSpc>
            <a:spcBef>
              <a:spcPts val="0"/>
            </a:spcBef>
            <a:spcAft>
              <a:spcPts val="0"/>
            </a:spcAft>
            <a:buClrTx/>
            <a:buSzTx/>
            <a:buFontTx/>
            <a:buNone/>
            <a:tabLst/>
            <a:defRPr/>
          </a:pPr>
          <a:r>
            <a:rPr lang="zh-TW" altLang="en-US" sz="3000" b="1" dirty="0" smtClean="0">
              <a:latin typeface="微軟正黑體" panose="020B0604030504040204" pitchFamily="34" charset="-120"/>
              <a:ea typeface="微軟正黑體" panose="020B0604030504040204" pitchFamily="34" charset="-120"/>
            </a:rPr>
            <a:t>傻瓜哲學</a:t>
          </a:r>
        </a:p>
        <a:p>
          <a:pPr defTabSz="1066800">
            <a:lnSpc>
              <a:spcPct val="90000"/>
            </a:lnSpc>
            <a:spcBef>
              <a:spcPct val="0"/>
            </a:spcBef>
            <a:spcAft>
              <a:spcPct val="35000"/>
            </a:spcAft>
          </a:pPr>
          <a:endParaRPr lang="zh-TW" altLang="en-US" sz="2000" dirty="0"/>
        </a:p>
      </dgm:t>
    </dgm:pt>
    <dgm:pt modelId="{CCBB8939-1734-4539-9AF5-2334710B9859}" type="parTrans" cxnId="{9F25C9FC-E34A-4A90-8583-9AF99BEE33B6}">
      <dgm:prSet/>
      <dgm:spPr/>
      <dgm:t>
        <a:bodyPr/>
        <a:lstStyle/>
        <a:p>
          <a:endParaRPr lang="zh-TW" altLang="en-US" sz="2000"/>
        </a:p>
      </dgm:t>
    </dgm:pt>
    <dgm:pt modelId="{866B3891-A868-49B5-BF82-D0A8EF0C0097}" type="sibTrans" cxnId="{9F25C9FC-E34A-4A90-8583-9AF99BEE33B6}">
      <dgm:prSet/>
      <dgm:spPr/>
      <dgm:t>
        <a:bodyPr/>
        <a:lstStyle/>
        <a:p>
          <a:endParaRPr lang="zh-TW" altLang="en-US" sz="2000"/>
        </a:p>
      </dgm:t>
    </dgm:pt>
    <dgm:pt modelId="{4D08CB45-B98D-4D22-8066-913E7039CBE8}" type="pres">
      <dgm:prSet presAssocID="{650BB0F3-E274-463B-AC6B-082A95274E0C}" presName="Name0" presStyleCnt="0">
        <dgm:presLayoutVars>
          <dgm:dir/>
          <dgm:resizeHandles/>
        </dgm:presLayoutVars>
      </dgm:prSet>
      <dgm:spPr/>
      <dgm:t>
        <a:bodyPr/>
        <a:lstStyle/>
        <a:p>
          <a:endParaRPr lang="zh-TW" altLang="en-US"/>
        </a:p>
      </dgm:t>
    </dgm:pt>
    <dgm:pt modelId="{9B2F2B7E-6A27-4BD4-AD8E-529FB5537259}" type="pres">
      <dgm:prSet presAssocID="{F3DA06C6-EF48-4DF1-A00E-75649ED38A92}" presName="compNode" presStyleCnt="0"/>
      <dgm:spPr/>
    </dgm:pt>
    <dgm:pt modelId="{745F0DF0-4C3B-40AB-9702-CDF1C992E9FB}" type="pres">
      <dgm:prSet presAssocID="{F3DA06C6-EF48-4DF1-A00E-75649ED38A92}" presName="dummyConnPt" presStyleCnt="0"/>
      <dgm:spPr/>
    </dgm:pt>
    <dgm:pt modelId="{EFDDFBC7-AC50-46E6-9AA8-3AA5417C61BC}" type="pres">
      <dgm:prSet presAssocID="{F3DA06C6-EF48-4DF1-A00E-75649ED38A92}" presName="node" presStyleLbl="node1" presStyleIdx="0" presStyleCnt="9">
        <dgm:presLayoutVars>
          <dgm:bulletEnabled val="1"/>
        </dgm:presLayoutVars>
      </dgm:prSet>
      <dgm:spPr/>
      <dgm:t>
        <a:bodyPr/>
        <a:lstStyle/>
        <a:p>
          <a:endParaRPr lang="zh-TW" altLang="en-US"/>
        </a:p>
      </dgm:t>
    </dgm:pt>
    <dgm:pt modelId="{3C17767D-A099-4EA0-8D06-71FABDB60557}" type="pres">
      <dgm:prSet presAssocID="{DBEF91DF-A7B5-4878-A50E-7B66F8E173CF}" presName="sibTrans" presStyleLbl="bgSibTrans2D1" presStyleIdx="0" presStyleCnt="8"/>
      <dgm:spPr/>
      <dgm:t>
        <a:bodyPr/>
        <a:lstStyle/>
        <a:p>
          <a:endParaRPr lang="zh-TW" altLang="en-US"/>
        </a:p>
      </dgm:t>
    </dgm:pt>
    <dgm:pt modelId="{0F1289C0-419D-4DD1-A1F7-185BEBAAE9FA}" type="pres">
      <dgm:prSet presAssocID="{4BF3E8E7-DAA4-4792-9F9A-2AE3032ABA76}" presName="compNode" presStyleCnt="0"/>
      <dgm:spPr/>
    </dgm:pt>
    <dgm:pt modelId="{488DCD80-FBA3-476C-A6F6-0AAA64D8D4E2}" type="pres">
      <dgm:prSet presAssocID="{4BF3E8E7-DAA4-4792-9F9A-2AE3032ABA76}" presName="dummyConnPt" presStyleCnt="0"/>
      <dgm:spPr/>
    </dgm:pt>
    <dgm:pt modelId="{D75CA52D-2B8D-4212-8EDA-61F1A67BA201}" type="pres">
      <dgm:prSet presAssocID="{4BF3E8E7-DAA4-4792-9F9A-2AE3032ABA76}" presName="node" presStyleLbl="node1" presStyleIdx="1" presStyleCnt="9">
        <dgm:presLayoutVars>
          <dgm:bulletEnabled val="1"/>
        </dgm:presLayoutVars>
      </dgm:prSet>
      <dgm:spPr/>
      <dgm:t>
        <a:bodyPr/>
        <a:lstStyle/>
        <a:p>
          <a:endParaRPr lang="zh-TW" altLang="en-US"/>
        </a:p>
      </dgm:t>
    </dgm:pt>
    <dgm:pt modelId="{B5FBF38A-BEC2-46EC-81C5-5851F083B3F7}" type="pres">
      <dgm:prSet presAssocID="{BF03879E-EBC7-498A-AAA2-80D5C13C9BDC}" presName="sibTrans" presStyleLbl="bgSibTrans2D1" presStyleIdx="1" presStyleCnt="8"/>
      <dgm:spPr/>
      <dgm:t>
        <a:bodyPr/>
        <a:lstStyle/>
        <a:p>
          <a:endParaRPr lang="zh-TW" altLang="en-US"/>
        </a:p>
      </dgm:t>
    </dgm:pt>
    <dgm:pt modelId="{548F8E94-AEAD-4D64-91C8-FCC9726F446A}" type="pres">
      <dgm:prSet presAssocID="{D3681737-AB59-4B92-B676-C66BB145C29A}" presName="compNode" presStyleCnt="0"/>
      <dgm:spPr/>
    </dgm:pt>
    <dgm:pt modelId="{FAA37445-46EF-4549-A673-A7BD1B9C2F88}" type="pres">
      <dgm:prSet presAssocID="{D3681737-AB59-4B92-B676-C66BB145C29A}" presName="dummyConnPt" presStyleCnt="0"/>
      <dgm:spPr/>
    </dgm:pt>
    <dgm:pt modelId="{A6D45D31-0D62-4B77-BEBB-73195171C366}" type="pres">
      <dgm:prSet presAssocID="{D3681737-AB59-4B92-B676-C66BB145C29A}" presName="node" presStyleLbl="node1" presStyleIdx="2" presStyleCnt="9">
        <dgm:presLayoutVars>
          <dgm:bulletEnabled val="1"/>
        </dgm:presLayoutVars>
      </dgm:prSet>
      <dgm:spPr/>
      <dgm:t>
        <a:bodyPr/>
        <a:lstStyle/>
        <a:p>
          <a:endParaRPr lang="zh-TW" altLang="en-US"/>
        </a:p>
      </dgm:t>
    </dgm:pt>
    <dgm:pt modelId="{1394E1AC-433E-48F6-BA0F-6183D0841430}" type="pres">
      <dgm:prSet presAssocID="{B3DDCB76-D836-47FC-B0D1-FB489450E725}" presName="sibTrans" presStyleLbl="bgSibTrans2D1" presStyleIdx="2" presStyleCnt="8"/>
      <dgm:spPr/>
      <dgm:t>
        <a:bodyPr/>
        <a:lstStyle/>
        <a:p>
          <a:endParaRPr lang="zh-TW" altLang="en-US"/>
        </a:p>
      </dgm:t>
    </dgm:pt>
    <dgm:pt modelId="{C3C9494B-2AE6-4918-90EB-CD0A50015521}" type="pres">
      <dgm:prSet presAssocID="{24702E39-F8A8-45F5-A112-D60162FAE353}" presName="compNode" presStyleCnt="0"/>
      <dgm:spPr/>
    </dgm:pt>
    <dgm:pt modelId="{EDCBCADB-0E30-412E-A63C-F829C156FA33}" type="pres">
      <dgm:prSet presAssocID="{24702E39-F8A8-45F5-A112-D60162FAE353}" presName="dummyConnPt" presStyleCnt="0"/>
      <dgm:spPr/>
    </dgm:pt>
    <dgm:pt modelId="{E284391B-0902-4D2C-A331-B57885148C44}" type="pres">
      <dgm:prSet presAssocID="{24702E39-F8A8-45F5-A112-D60162FAE353}" presName="node" presStyleLbl="node1" presStyleIdx="3" presStyleCnt="9">
        <dgm:presLayoutVars>
          <dgm:bulletEnabled val="1"/>
        </dgm:presLayoutVars>
      </dgm:prSet>
      <dgm:spPr/>
      <dgm:t>
        <a:bodyPr/>
        <a:lstStyle/>
        <a:p>
          <a:endParaRPr lang="zh-TW" altLang="en-US"/>
        </a:p>
      </dgm:t>
    </dgm:pt>
    <dgm:pt modelId="{6E4BA273-3EA2-4137-9525-947E4AD1DCEA}" type="pres">
      <dgm:prSet presAssocID="{C8991743-9C0C-45CD-A410-7F55A2C588D7}" presName="sibTrans" presStyleLbl="bgSibTrans2D1" presStyleIdx="3" presStyleCnt="8"/>
      <dgm:spPr/>
      <dgm:t>
        <a:bodyPr/>
        <a:lstStyle/>
        <a:p>
          <a:endParaRPr lang="zh-TW" altLang="en-US"/>
        </a:p>
      </dgm:t>
    </dgm:pt>
    <dgm:pt modelId="{D38DA5EB-A243-4652-927B-203B0423104C}" type="pres">
      <dgm:prSet presAssocID="{5D613A7E-D691-45EA-99C2-3A9C67BDA8DF}" presName="compNode" presStyleCnt="0"/>
      <dgm:spPr/>
    </dgm:pt>
    <dgm:pt modelId="{F1025CC8-2F07-4712-BEB9-AF0C7038093B}" type="pres">
      <dgm:prSet presAssocID="{5D613A7E-D691-45EA-99C2-3A9C67BDA8DF}" presName="dummyConnPt" presStyleCnt="0"/>
      <dgm:spPr/>
    </dgm:pt>
    <dgm:pt modelId="{65A97850-72B1-471E-B2D7-EF0A7D2C427C}" type="pres">
      <dgm:prSet presAssocID="{5D613A7E-D691-45EA-99C2-3A9C67BDA8DF}" presName="node" presStyleLbl="node1" presStyleIdx="4" presStyleCnt="9">
        <dgm:presLayoutVars>
          <dgm:bulletEnabled val="1"/>
        </dgm:presLayoutVars>
      </dgm:prSet>
      <dgm:spPr/>
      <dgm:t>
        <a:bodyPr/>
        <a:lstStyle/>
        <a:p>
          <a:endParaRPr lang="zh-TW" altLang="en-US"/>
        </a:p>
      </dgm:t>
    </dgm:pt>
    <dgm:pt modelId="{937EF952-0422-406E-8407-947070F8F6C7}" type="pres">
      <dgm:prSet presAssocID="{E63F24DA-66BC-4342-9535-D7C321BE1B7E}" presName="sibTrans" presStyleLbl="bgSibTrans2D1" presStyleIdx="4" presStyleCnt="8"/>
      <dgm:spPr/>
      <dgm:t>
        <a:bodyPr/>
        <a:lstStyle/>
        <a:p>
          <a:endParaRPr lang="zh-TW" altLang="en-US"/>
        </a:p>
      </dgm:t>
    </dgm:pt>
    <dgm:pt modelId="{F65F14CD-011C-45ED-B316-C121469513D5}" type="pres">
      <dgm:prSet presAssocID="{50099A58-0770-4B68-9057-C79A081D97B6}" presName="compNode" presStyleCnt="0"/>
      <dgm:spPr/>
    </dgm:pt>
    <dgm:pt modelId="{081081CE-9F15-47C4-956A-DA3FF12600E6}" type="pres">
      <dgm:prSet presAssocID="{50099A58-0770-4B68-9057-C79A081D97B6}" presName="dummyConnPt" presStyleCnt="0"/>
      <dgm:spPr/>
    </dgm:pt>
    <dgm:pt modelId="{D212BEDB-40BD-4D69-B8B6-A4C81B38EACD}" type="pres">
      <dgm:prSet presAssocID="{50099A58-0770-4B68-9057-C79A081D97B6}" presName="node" presStyleLbl="node1" presStyleIdx="5" presStyleCnt="9">
        <dgm:presLayoutVars>
          <dgm:bulletEnabled val="1"/>
        </dgm:presLayoutVars>
      </dgm:prSet>
      <dgm:spPr/>
      <dgm:t>
        <a:bodyPr/>
        <a:lstStyle/>
        <a:p>
          <a:endParaRPr lang="zh-TW" altLang="en-US"/>
        </a:p>
      </dgm:t>
    </dgm:pt>
    <dgm:pt modelId="{453EFB4C-65BB-4640-9621-8ECED0527F34}" type="pres">
      <dgm:prSet presAssocID="{22129F6B-EF5C-47BA-9BF8-1A747971F163}" presName="sibTrans" presStyleLbl="bgSibTrans2D1" presStyleIdx="5" presStyleCnt="8"/>
      <dgm:spPr/>
      <dgm:t>
        <a:bodyPr/>
        <a:lstStyle/>
        <a:p>
          <a:endParaRPr lang="zh-TW" altLang="en-US"/>
        </a:p>
      </dgm:t>
    </dgm:pt>
    <dgm:pt modelId="{A6430B4F-CFE8-4E7B-B183-6D12169520D2}" type="pres">
      <dgm:prSet presAssocID="{6A05F3D8-9A24-4F63-890A-634A08DB384A}" presName="compNode" presStyleCnt="0"/>
      <dgm:spPr/>
    </dgm:pt>
    <dgm:pt modelId="{A997A400-71FC-48F0-BBBB-583A49073FCC}" type="pres">
      <dgm:prSet presAssocID="{6A05F3D8-9A24-4F63-890A-634A08DB384A}" presName="dummyConnPt" presStyleCnt="0"/>
      <dgm:spPr/>
    </dgm:pt>
    <dgm:pt modelId="{68FFBA35-2A51-49BA-9B31-DEDE574CA88C}" type="pres">
      <dgm:prSet presAssocID="{6A05F3D8-9A24-4F63-890A-634A08DB384A}" presName="node" presStyleLbl="node1" presStyleIdx="6" presStyleCnt="9">
        <dgm:presLayoutVars>
          <dgm:bulletEnabled val="1"/>
        </dgm:presLayoutVars>
      </dgm:prSet>
      <dgm:spPr/>
      <dgm:t>
        <a:bodyPr/>
        <a:lstStyle/>
        <a:p>
          <a:endParaRPr lang="zh-TW" altLang="en-US"/>
        </a:p>
      </dgm:t>
    </dgm:pt>
    <dgm:pt modelId="{E173178F-5672-4C1E-9FC5-10D5FA2ABF31}" type="pres">
      <dgm:prSet presAssocID="{49D5840A-CF63-48C6-A074-A0471622CFFB}" presName="sibTrans" presStyleLbl="bgSibTrans2D1" presStyleIdx="6" presStyleCnt="8"/>
      <dgm:spPr/>
      <dgm:t>
        <a:bodyPr/>
        <a:lstStyle/>
        <a:p>
          <a:endParaRPr lang="zh-TW" altLang="en-US"/>
        </a:p>
      </dgm:t>
    </dgm:pt>
    <dgm:pt modelId="{E6A80555-BD81-4165-BD18-1F823BCB56F4}" type="pres">
      <dgm:prSet presAssocID="{5CDDC5EB-DEC2-4CCC-811F-25267C240977}" presName="compNode" presStyleCnt="0"/>
      <dgm:spPr/>
    </dgm:pt>
    <dgm:pt modelId="{93AD2A9D-66E9-44D6-B7C1-2CACDDD0B6A0}" type="pres">
      <dgm:prSet presAssocID="{5CDDC5EB-DEC2-4CCC-811F-25267C240977}" presName="dummyConnPt" presStyleCnt="0"/>
      <dgm:spPr/>
    </dgm:pt>
    <dgm:pt modelId="{703DF78F-4376-4150-A607-E60BA0FF36DA}" type="pres">
      <dgm:prSet presAssocID="{5CDDC5EB-DEC2-4CCC-811F-25267C240977}" presName="node" presStyleLbl="node1" presStyleIdx="7" presStyleCnt="9">
        <dgm:presLayoutVars>
          <dgm:bulletEnabled val="1"/>
        </dgm:presLayoutVars>
      </dgm:prSet>
      <dgm:spPr/>
      <dgm:t>
        <a:bodyPr/>
        <a:lstStyle/>
        <a:p>
          <a:endParaRPr lang="zh-TW" altLang="en-US"/>
        </a:p>
      </dgm:t>
    </dgm:pt>
    <dgm:pt modelId="{240C6B71-61AA-44C2-B8B7-822BBA41D2C4}" type="pres">
      <dgm:prSet presAssocID="{486B8732-CC1C-40E1-B7BB-80F285F62FEA}" presName="sibTrans" presStyleLbl="bgSibTrans2D1" presStyleIdx="7" presStyleCnt="8"/>
      <dgm:spPr/>
      <dgm:t>
        <a:bodyPr/>
        <a:lstStyle/>
        <a:p>
          <a:endParaRPr lang="zh-TW" altLang="en-US"/>
        </a:p>
      </dgm:t>
    </dgm:pt>
    <dgm:pt modelId="{60161F4E-9732-49A8-8648-C390E4D6D8C0}" type="pres">
      <dgm:prSet presAssocID="{89223ECF-96C8-4B14-BE8D-E4DD8AA0932C}" presName="compNode" presStyleCnt="0"/>
      <dgm:spPr/>
    </dgm:pt>
    <dgm:pt modelId="{0988B722-F8BD-42F1-97EF-F031FB69A836}" type="pres">
      <dgm:prSet presAssocID="{89223ECF-96C8-4B14-BE8D-E4DD8AA0932C}" presName="dummyConnPt" presStyleCnt="0"/>
      <dgm:spPr/>
    </dgm:pt>
    <dgm:pt modelId="{0D09E895-1E46-4201-B42D-087E5A7B7EBB}" type="pres">
      <dgm:prSet presAssocID="{89223ECF-96C8-4B14-BE8D-E4DD8AA0932C}" presName="node" presStyleLbl="node1" presStyleIdx="8" presStyleCnt="9">
        <dgm:presLayoutVars>
          <dgm:bulletEnabled val="1"/>
        </dgm:presLayoutVars>
      </dgm:prSet>
      <dgm:spPr/>
      <dgm:t>
        <a:bodyPr/>
        <a:lstStyle/>
        <a:p>
          <a:endParaRPr lang="zh-TW" altLang="en-US"/>
        </a:p>
      </dgm:t>
    </dgm:pt>
  </dgm:ptLst>
  <dgm:cxnLst>
    <dgm:cxn modelId="{5205267F-30D2-4EAC-A3B8-7A8A2490A7EB}" srcId="{650BB0F3-E274-463B-AC6B-082A95274E0C}" destId="{24702E39-F8A8-45F5-A112-D60162FAE353}" srcOrd="3" destOrd="0" parTransId="{33DB8751-319D-4008-94D1-6A208A09D1C5}" sibTransId="{C8991743-9C0C-45CD-A410-7F55A2C588D7}"/>
    <dgm:cxn modelId="{0D232219-B2B0-475B-8070-2ED57ADF29A0}" type="presOf" srcId="{486B8732-CC1C-40E1-B7BB-80F285F62FEA}" destId="{240C6B71-61AA-44C2-B8B7-822BBA41D2C4}" srcOrd="0" destOrd="0" presId="urn:microsoft.com/office/officeart/2005/8/layout/bProcess4"/>
    <dgm:cxn modelId="{F12B1535-0B01-4D8D-A263-8836480B734F}" srcId="{650BB0F3-E274-463B-AC6B-082A95274E0C}" destId="{F3DA06C6-EF48-4DF1-A00E-75649ED38A92}" srcOrd="0" destOrd="0" parTransId="{71A9CD92-03A4-4A98-921C-9378B7C3C837}" sibTransId="{DBEF91DF-A7B5-4878-A50E-7B66F8E173CF}"/>
    <dgm:cxn modelId="{1F5F598B-3284-4F5B-A371-404B74936A2B}" type="presOf" srcId="{D3681737-AB59-4B92-B676-C66BB145C29A}" destId="{A6D45D31-0D62-4B77-BEBB-73195171C366}" srcOrd="0" destOrd="0" presId="urn:microsoft.com/office/officeart/2005/8/layout/bProcess4"/>
    <dgm:cxn modelId="{FA97B2CB-0DA8-4E04-A130-653886A27CDE}" type="presOf" srcId="{22129F6B-EF5C-47BA-9BF8-1A747971F163}" destId="{453EFB4C-65BB-4640-9621-8ECED0527F34}" srcOrd="0" destOrd="0" presId="urn:microsoft.com/office/officeart/2005/8/layout/bProcess4"/>
    <dgm:cxn modelId="{FCC1FA85-B976-4804-A7A1-C5B8C65983C9}" srcId="{650BB0F3-E274-463B-AC6B-082A95274E0C}" destId="{5CDDC5EB-DEC2-4CCC-811F-25267C240977}" srcOrd="7" destOrd="0" parTransId="{0EF12365-A990-48A9-A442-AB4AFD9FA5B6}" sibTransId="{486B8732-CC1C-40E1-B7BB-80F285F62FEA}"/>
    <dgm:cxn modelId="{C509B065-4BCB-489A-BFA2-2671CA879384}" type="presOf" srcId="{5CDDC5EB-DEC2-4CCC-811F-25267C240977}" destId="{703DF78F-4376-4150-A607-E60BA0FF36DA}" srcOrd="0" destOrd="0" presId="urn:microsoft.com/office/officeart/2005/8/layout/bProcess4"/>
    <dgm:cxn modelId="{D7CCFDCE-C313-4AB6-AA01-B635D440CF2E}" srcId="{650BB0F3-E274-463B-AC6B-082A95274E0C}" destId="{D3681737-AB59-4B92-B676-C66BB145C29A}" srcOrd="2" destOrd="0" parTransId="{1B3795C4-DBFE-40C7-8965-D66C6BA78100}" sibTransId="{B3DDCB76-D836-47FC-B0D1-FB489450E725}"/>
    <dgm:cxn modelId="{3E582763-D26A-4F9A-BB13-2249EB74AFEC}" type="presOf" srcId="{E63F24DA-66BC-4342-9535-D7C321BE1B7E}" destId="{937EF952-0422-406E-8407-947070F8F6C7}" srcOrd="0" destOrd="0" presId="urn:microsoft.com/office/officeart/2005/8/layout/bProcess4"/>
    <dgm:cxn modelId="{0C43D03C-C5B5-4441-AB6D-93EFFD53025F}" srcId="{650BB0F3-E274-463B-AC6B-082A95274E0C}" destId="{4BF3E8E7-DAA4-4792-9F9A-2AE3032ABA76}" srcOrd="1" destOrd="0" parTransId="{BADB277D-19E7-42BD-86CA-471195A224BD}" sibTransId="{BF03879E-EBC7-498A-AAA2-80D5C13C9BDC}"/>
    <dgm:cxn modelId="{C193068D-DCE2-4EA0-BEC2-CD6D0851F72F}" type="presOf" srcId="{F3DA06C6-EF48-4DF1-A00E-75649ED38A92}" destId="{EFDDFBC7-AC50-46E6-9AA8-3AA5417C61BC}" srcOrd="0" destOrd="0" presId="urn:microsoft.com/office/officeart/2005/8/layout/bProcess4"/>
    <dgm:cxn modelId="{74B87EBD-227A-45ED-B39F-BE8AA8071C00}" type="presOf" srcId="{50099A58-0770-4B68-9057-C79A081D97B6}" destId="{D212BEDB-40BD-4D69-B8B6-A4C81B38EACD}" srcOrd="0" destOrd="0" presId="urn:microsoft.com/office/officeart/2005/8/layout/bProcess4"/>
    <dgm:cxn modelId="{1E8BFCF9-68A0-446E-9060-6DC4CFF7FF9D}" type="presOf" srcId="{C8991743-9C0C-45CD-A410-7F55A2C588D7}" destId="{6E4BA273-3EA2-4137-9525-947E4AD1DCEA}" srcOrd="0" destOrd="0" presId="urn:microsoft.com/office/officeart/2005/8/layout/bProcess4"/>
    <dgm:cxn modelId="{18790EA6-5443-46BC-BEFF-176218CF1E12}" type="presOf" srcId="{4BF3E8E7-DAA4-4792-9F9A-2AE3032ABA76}" destId="{D75CA52D-2B8D-4212-8EDA-61F1A67BA201}" srcOrd="0" destOrd="0" presId="urn:microsoft.com/office/officeart/2005/8/layout/bProcess4"/>
    <dgm:cxn modelId="{F37C3DCA-FF51-42F4-8B2E-D371181FE727}" srcId="{650BB0F3-E274-463B-AC6B-082A95274E0C}" destId="{5D613A7E-D691-45EA-99C2-3A9C67BDA8DF}" srcOrd="4" destOrd="0" parTransId="{48EC385C-A12E-4EBD-BAD0-08C37CE8A5B6}" sibTransId="{E63F24DA-66BC-4342-9535-D7C321BE1B7E}"/>
    <dgm:cxn modelId="{4158A349-63F1-4B9F-9B84-2038F92EDB5C}" srcId="{650BB0F3-E274-463B-AC6B-082A95274E0C}" destId="{50099A58-0770-4B68-9057-C79A081D97B6}" srcOrd="5" destOrd="0" parTransId="{7ACB7553-95C2-45B3-8012-AFEA7E76524C}" sibTransId="{22129F6B-EF5C-47BA-9BF8-1A747971F163}"/>
    <dgm:cxn modelId="{6336CD5B-A397-462C-A04A-C403C125BB45}" type="presOf" srcId="{6A05F3D8-9A24-4F63-890A-634A08DB384A}" destId="{68FFBA35-2A51-49BA-9B31-DEDE574CA88C}" srcOrd="0" destOrd="0" presId="urn:microsoft.com/office/officeart/2005/8/layout/bProcess4"/>
    <dgm:cxn modelId="{9F25C9FC-E34A-4A90-8583-9AF99BEE33B6}" srcId="{650BB0F3-E274-463B-AC6B-082A95274E0C}" destId="{89223ECF-96C8-4B14-BE8D-E4DD8AA0932C}" srcOrd="8" destOrd="0" parTransId="{CCBB8939-1734-4539-9AF5-2334710B9859}" sibTransId="{866B3891-A868-49B5-BF82-D0A8EF0C0097}"/>
    <dgm:cxn modelId="{420B2281-1205-41C5-8C2B-6F1A4FAB116F}" type="presOf" srcId="{B3DDCB76-D836-47FC-B0D1-FB489450E725}" destId="{1394E1AC-433E-48F6-BA0F-6183D0841430}" srcOrd="0" destOrd="0" presId="urn:microsoft.com/office/officeart/2005/8/layout/bProcess4"/>
    <dgm:cxn modelId="{C8BD79DF-079E-4C42-8739-15B6CC3E7AD7}" type="presOf" srcId="{49D5840A-CF63-48C6-A074-A0471622CFFB}" destId="{E173178F-5672-4C1E-9FC5-10D5FA2ABF31}" srcOrd="0" destOrd="0" presId="urn:microsoft.com/office/officeart/2005/8/layout/bProcess4"/>
    <dgm:cxn modelId="{6F41126A-D7D1-4C1D-B801-7DD038C1EEED}" type="presOf" srcId="{89223ECF-96C8-4B14-BE8D-E4DD8AA0932C}" destId="{0D09E895-1E46-4201-B42D-087E5A7B7EBB}" srcOrd="0" destOrd="0" presId="urn:microsoft.com/office/officeart/2005/8/layout/bProcess4"/>
    <dgm:cxn modelId="{F60DDC09-733F-41DF-BB85-B3531DF7F8DD}" type="presOf" srcId="{650BB0F3-E274-463B-AC6B-082A95274E0C}" destId="{4D08CB45-B98D-4D22-8066-913E7039CBE8}" srcOrd="0" destOrd="0" presId="urn:microsoft.com/office/officeart/2005/8/layout/bProcess4"/>
    <dgm:cxn modelId="{CF6EE06A-27C5-4A62-B3CA-67332DB28465}" type="presOf" srcId="{5D613A7E-D691-45EA-99C2-3A9C67BDA8DF}" destId="{65A97850-72B1-471E-B2D7-EF0A7D2C427C}" srcOrd="0" destOrd="0" presId="urn:microsoft.com/office/officeart/2005/8/layout/bProcess4"/>
    <dgm:cxn modelId="{02388561-F2C0-4A3B-96BF-EB4F882BF52F}" type="presOf" srcId="{DBEF91DF-A7B5-4878-A50E-7B66F8E173CF}" destId="{3C17767D-A099-4EA0-8D06-71FABDB60557}" srcOrd="0" destOrd="0" presId="urn:microsoft.com/office/officeart/2005/8/layout/bProcess4"/>
    <dgm:cxn modelId="{B7B578DF-13E7-4F12-9128-AA842D8CE5FE}" srcId="{650BB0F3-E274-463B-AC6B-082A95274E0C}" destId="{6A05F3D8-9A24-4F63-890A-634A08DB384A}" srcOrd="6" destOrd="0" parTransId="{C111693C-A671-40AE-90B7-17030F5D8828}" sibTransId="{49D5840A-CF63-48C6-A074-A0471622CFFB}"/>
    <dgm:cxn modelId="{A0885856-7FEA-428C-844A-FCFF1F3BFC80}" type="presOf" srcId="{BF03879E-EBC7-498A-AAA2-80D5C13C9BDC}" destId="{B5FBF38A-BEC2-46EC-81C5-5851F083B3F7}" srcOrd="0" destOrd="0" presId="urn:microsoft.com/office/officeart/2005/8/layout/bProcess4"/>
    <dgm:cxn modelId="{ED55411D-815E-4FD5-9A7E-C24DA5CD166C}" type="presOf" srcId="{24702E39-F8A8-45F5-A112-D60162FAE353}" destId="{E284391B-0902-4D2C-A331-B57885148C44}" srcOrd="0" destOrd="0" presId="urn:microsoft.com/office/officeart/2005/8/layout/bProcess4"/>
    <dgm:cxn modelId="{E35C3C0C-E74A-4880-AD55-27BE7D781955}" type="presParOf" srcId="{4D08CB45-B98D-4D22-8066-913E7039CBE8}" destId="{9B2F2B7E-6A27-4BD4-AD8E-529FB5537259}" srcOrd="0" destOrd="0" presId="urn:microsoft.com/office/officeart/2005/8/layout/bProcess4"/>
    <dgm:cxn modelId="{0D87117F-211F-4BCB-BA7D-9BB2E33777F1}" type="presParOf" srcId="{9B2F2B7E-6A27-4BD4-AD8E-529FB5537259}" destId="{745F0DF0-4C3B-40AB-9702-CDF1C992E9FB}" srcOrd="0" destOrd="0" presId="urn:microsoft.com/office/officeart/2005/8/layout/bProcess4"/>
    <dgm:cxn modelId="{93933F9D-E493-40B5-B7B6-F074268946F6}" type="presParOf" srcId="{9B2F2B7E-6A27-4BD4-AD8E-529FB5537259}" destId="{EFDDFBC7-AC50-46E6-9AA8-3AA5417C61BC}" srcOrd="1" destOrd="0" presId="urn:microsoft.com/office/officeart/2005/8/layout/bProcess4"/>
    <dgm:cxn modelId="{D4919D50-5A83-4477-83D5-8496BA4EE598}" type="presParOf" srcId="{4D08CB45-B98D-4D22-8066-913E7039CBE8}" destId="{3C17767D-A099-4EA0-8D06-71FABDB60557}" srcOrd="1" destOrd="0" presId="urn:microsoft.com/office/officeart/2005/8/layout/bProcess4"/>
    <dgm:cxn modelId="{F7A9D2F4-F92E-4A95-A2E5-4E7A2D19EC4F}" type="presParOf" srcId="{4D08CB45-B98D-4D22-8066-913E7039CBE8}" destId="{0F1289C0-419D-4DD1-A1F7-185BEBAAE9FA}" srcOrd="2" destOrd="0" presId="urn:microsoft.com/office/officeart/2005/8/layout/bProcess4"/>
    <dgm:cxn modelId="{C894D50D-F315-416B-B0CD-1E0A9567FA29}" type="presParOf" srcId="{0F1289C0-419D-4DD1-A1F7-185BEBAAE9FA}" destId="{488DCD80-FBA3-476C-A6F6-0AAA64D8D4E2}" srcOrd="0" destOrd="0" presId="urn:microsoft.com/office/officeart/2005/8/layout/bProcess4"/>
    <dgm:cxn modelId="{0760319C-4CEE-4BAA-BE55-0360D82C89D4}" type="presParOf" srcId="{0F1289C0-419D-4DD1-A1F7-185BEBAAE9FA}" destId="{D75CA52D-2B8D-4212-8EDA-61F1A67BA201}" srcOrd="1" destOrd="0" presId="urn:microsoft.com/office/officeart/2005/8/layout/bProcess4"/>
    <dgm:cxn modelId="{3EB66F11-9014-4F00-A7F6-B5916FB9B333}" type="presParOf" srcId="{4D08CB45-B98D-4D22-8066-913E7039CBE8}" destId="{B5FBF38A-BEC2-46EC-81C5-5851F083B3F7}" srcOrd="3" destOrd="0" presId="urn:microsoft.com/office/officeart/2005/8/layout/bProcess4"/>
    <dgm:cxn modelId="{99A669C0-BB0E-4397-993A-3D6D5A09E8FD}" type="presParOf" srcId="{4D08CB45-B98D-4D22-8066-913E7039CBE8}" destId="{548F8E94-AEAD-4D64-91C8-FCC9726F446A}" srcOrd="4" destOrd="0" presId="urn:microsoft.com/office/officeart/2005/8/layout/bProcess4"/>
    <dgm:cxn modelId="{40A05000-EDF7-4302-A2F1-CF786D36A645}" type="presParOf" srcId="{548F8E94-AEAD-4D64-91C8-FCC9726F446A}" destId="{FAA37445-46EF-4549-A673-A7BD1B9C2F88}" srcOrd="0" destOrd="0" presId="urn:microsoft.com/office/officeart/2005/8/layout/bProcess4"/>
    <dgm:cxn modelId="{6F3266AC-AA0D-4DA0-9278-B1A3F5A1F6C1}" type="presParOf" srcId="{548F8E94-AEAD-4D64-91C8-FCC9726F446A}" destId="{A6D45D31-0D62-4B77-BEBB-73195171C366}" srcOrd="1" destOrd="0" presId="urn:microsoft.com/office/officeart/2005/8/layout/bProcess4"/>
    <dgm:cxn modelId="{618CA6B1-1617-426F-817A-00A02BC6F56E}" type="presParOf" srcId="{4D08CB45-B98D-4D22-8066-913E7039CBE8}" destId="{1394E1AC-433E-48F6-BA0F-6183D0841430}" srcOrd="5" destOrd="0" presId="urn:microsoft.com/office/officeart/2005/8/layout/bProcess4"/>
    <dgm:cxn modelId="{3B60EBAF-C542-4617-852F-BE6DB981F6BC}" type="presParOf" srcId="{4D08CB45-B98D-4D22-8066-913E7039CBE8}" destId="{C3C9494B-2AE6-4918-90EB-CD0A50015521}" srcOrd="6" destOrd="0" presId="urn:microsoft.com/office/officeart/2005/8/layout/bProcess4"/>
    <dgm:cxn modelId="{54218F38-11A9-4204-AD68-635DAD502259}" type="presParOf" srcId="{C3C9494B-2AE6-4918-90EB-CD0A50015521}" destId="{EDCBCADB-0E30-412E-A63C-F829C156FA33}" srcOrd="0" destOrd="0" presId="urn:microsoft.com/office/officeart/2005/8/layout/bProcess4"/>
    <dgm:cxn modelId="{992CBACA-5B21-486C-B12A-D1388CA57BF1}" type="presParOf" srcId="{C3C9494B-2AE6-4918-90EB-CD0A50015521}" destId="{E284391B-0902-4D2C-A331-B57885148C44}" srcOrd="1" destOrd="0" presId="urn:microsoft.com/office/officeart/2005/8/layout/bProcess4"/>
    <dgm:cxn modelId="{52CB7C85-E184-4E55-9FD5-F888C9F9FC3A}" type="presParOf" srcId="{4D08CB45-B98D-4D22-8066-913E7039CBE8}" destId="{6E4BA273-3EA2-4137-9525-947E4AD1DCEA}" srcOrd="7" destOrd="0" presId="urn:microsoft.com/office/officeart/2005/8/layout/bProcess4"/>
    <dgm:cxn modelId="{ADDD519D-0C0C-4222-AEBA-0B1297F8C4F7}" type="presParOf" srcId="{4D08CB45-B98D-4D22-8066-913E7039CBE8}" destId="{D38DA5EB-A243-4652-927B-203B0423104C}" srcOrd="8" destOrd="0" presId="urn:microsoft.com/office/officeart/2005/8/layout/bProcess4"/>
    <dgm:cxn modelId="{2C4ACFC3-D21C-4FD3-8239-E257248338C7}" type="presParOf" srcId="{D38DA5EB-A243-4652-927B-203B0423104C}" destId="{F1025CC8-2F07-4712-BEB9-AF0C7038093B}" srcOrd="0" destOrd="0" presId="urn:microsoft.com/office/officeart/2005/8/layout/bProcess4"/>
    <dgm:cxn modelId="{977D2A72-29F1-4984-8BFC-88C975282AE3}" type="presParOf" srcId="{D38DA5EB-A243-4652-927B-203B0423104C}" destId="{65A97850-72B1-471E-B2D7-EF0A7D2C427C}" srcOrd="1" destOrd="0" presId="urn:microsoft.com/office/officeart/2005/8/layout/bProcess4"/>
    <dgm:cxn modelId="{8D9645E9-EFF8-445E-AB74-57A07AE68B6E}" type="presParOf" srcId="{4D08CB45-B98D-4D22-8066-913E7039CBE8}" destId="{937EF952-0422-406E-8407-947070F8F6C7}" srcOrd="9" destOrd="0" presId="urn:microsoft.com/office/officeart/2005/8/layout/bProcess4"/>
    <dgm:cxn modelId="{5CDC2945-4427-4708-9B96-745389A448EC}" type="presParOf" srcId="{4D08CB45-B98D-4D22-8066-913E7039CBE8}" destId="{F65F14CD-011C-45ED-B316-C121469513D5}" srcOrd="10" destOrd="0" presId="urn:microsoft.com/office/officeart/2005/8/layout/bProcess4"/>
    <dgm:cxn modelId="{93E87F87-DDBB-41BC-9F5B-F12457EA5089}" type="presParOf" srcId="{F65F14CD-011C-45ED-B316-C121469513D5}" destId="{081081CE-9F15-47C4-956A-DA3FF12600E6}" srcOrd="0" destOrd="0" presId="urn:microsoft.com/office/officeart/2005/8/layout/bProcess4"/>
    <dgm:cxn modelId="{FEDC5EBA-DDE6-4538-83A6-CF10FDA1865B}" type="presParOf" srcId="{F65F14CD-011C-45ED-B316-C121469513D5}" destId="{D212BEDB-40BD-4D69-B8B6-A4C81B38EACD}" srcOrd="1" destOrd="0" presId="urn:microsoft.com/office/officeart/2005/8/layout/bProcess4"/>
    <dgm:cxn modelId="{FA59E6D0-C57B-4D33-9C58-3CF1A7DEA26F}" type="presParOf" srcId="{4D08CB45-B98D-4D22-8066-913E7039CBE8}" destId="{453EFB4C-65BB-4640-9621-8ECED0527F34}" srcOrd="11" destOrd="0" presId="urn:microsoft.com/office/officeart/2005/8/layout/bProcess4"/>
    <dgm:cxn modelId="{95E42947-79DA-4136-A5E8-57F3E707EE9B}" type="presParOf" srcId="{4D08CB45-B98D-4D22-8066-913E7039CBE8}" destId="{A6430B4F-CFE8-4E7B-B183-6D12169520D2}" srcOrd="12" destOrd="0" presId="urn:microsoft.com/office/officeart/2005/8/layout/bProcess4"/>
    <dgm:cxn modelId="{4B122601-3668-4A1F-8165-CBE28198361E}" type="presParOf" srcId="{A6430B4F-CFE8-4E7B-B183-6D12169520D2}" destId="{A997A400-71FC-48F0-BBBB-583A49073FCC}" srcOrd="0" destOrd="0" presId="urn:microsoft.com/office/officeart/2005/8/layout/bProcess4"/>
    <dgm:cxn modelId="{2A3BABB9-0911-417A-99D3-2F9EEB36AD9A}" type="presParOf" srcId="{A6430B4F-CFE8-4E7B-B183-6D12169520D2}" destId="{68FFBA35-2A51-49BA-9B31-DEDE574CA88C}" srcOrd="1" destOrd="0" presId="urn:microsoft.com/office/officeart/2005/8/layout/bProcess4"/>
    <dgm:cxn modelId="{11C7E74B-F682-4392-B997-40CA501A3945}" type="presParOf" srcId="{4D08CB45-B98D-4D22-8066-913E7039CBE8}" destId="{E173178F-5672-4C1E-9FC5-10D5FA2ABF31}" srcOrd="13" destOrd="0" presId="urn:microsoft.com/office/officeart/2005/8/layout/bProcess4"/>
    <dgm:cxn modelId="{9758EF89-D34E-4ED8-8F0E-1AC49DCEC42E}" type="presParOf" srcId="{4D08CB45-B98D-4D22-8066-913E7039CBE8}" destId="{E6A80555-BD81-4165-BD18-1F823BCB56F4}" srcOrd="14" destOrd="0" presId="urn:microsoft.com/office/officeart/2005/8/layout/bProcess4"/>
    <dgm:cxn modelId="{B09A3109-301F-4484-8966-F2C11BAEFBE4}" type="presParOf" srcId="{E6A80555-BD81-4165-BD18-1F823BCB56F4}" destId="{93AD2A9D-66E9-44D6-B7C1-2CACDDD0B6A0}" srcOrd="0" destOrd="0" presId="urn:microsoft.com/office/officeart/2005/8/layout/bProcess4"/>
    <dgm:cxn modelId="{66BEB8AF-CEC1-48FA-8E1A-A9670F8E8FDD}" type="presParOf" srcId="{E6A80555-BD81-4165-BD18-1F823BCB56F4}" destId="{703DF78F-4376-4150-A607-E60BA0FF36DA}" srcOrd="1" destOrd="0" presId="urn:microsoft.com/office/officeart/2005/8/layout/bProcess4"/>
    <dgm:cxn modelId="{6B93390B-F18E-41DE-B832-84BB50A2D7B0}" type="presParOf" srcId="{4D08CB45-B98D-4D22-8066-913E7039CBE8}" destId="{240C6B71-61AA-44C2-B8B7-822BBA41D2C4}" srcOrd="15" destOrd="0" presId="urn:microsoft.com/office/officeart/2005/8/layout/bProcess4"/>
    <dgm:cxn modelId="{98305971-B62D-4A44-BAFD-7C614AB70F3D}" type="presParOf" srcId="{4D08CB45-B98D-4D22-8066-913E7039CBE8}" destId="{60161F4E-9732-49A8-8648-C390E4D6D8C0}" srcOrd="16" destOrd="0" presId="urn:microsoft.com/office/officeart/2005/8/layout/bProcess4"/>
    <dgm:cxn modelId="{CEF79A19-327B-494D-B4EE-04F5C72BCBDC}" type="presParOf" srcId="{60161F4E-9732-49A8-8648-C390E4D6D8C0}" destId="{0988B722-F8BD-42F1-97EF-F031FB69A836}" srcOrd="0" destOrd="0" presId="urn:microsoft.com/office/officeart/2005/8/layout/bProcess4"/>
    <dgm:cxn modelId="{4CAEB7AD-6278-4FDA-80D2-4EBE01B02BA9}" type="presParOf" srcId="{60161F4E-9732-49A8-8648-C390E4D6D8C0}" destId="{0D09E895-1E46-4201-B42D-087E5A7B7EBB}" srcOrd="1" destOrd="0" presId="urn:microsoft.com/office/officeart/2005/8/layout/b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22656697-C557-4F74-9B62-5E11BF5D921B}" type="doc">
      <dgm:prSet loTypeId="urn:microsoft.com/office/officeart/2005/8/layout/venn2" loCatId="relationship" qsTypeId="urn:microsoft.com/office/officeart/2005/8/quickstyle/3d1" qsCatId="3D" csTypeId="urn:microsoft.com/office/officeart/2005/8/colors/accent1_4" csCatId="accent1" phldr="1"/>
      <dgm:spPr/>
      <dgm:t>
        <a:bodyPr/>
        <a:lstStyle/>
        <a:p>
          <a:endParaRPr lang="zh-TW" altLang="en-US"/>
        </a:p>
      </dgm:t>
    </dgm:pt>
    <dgm:pt modelId="{D170F441-045D-4F16-B96F-F1B09244BD96}">
      <dgm:prSet phldrT="[文字]" custT="1"/>
      <dgm:spPr/>
      <dgm:t>
        <a:bodyPr/>
        <a:lstStyle/>
        <a:p>
          <a:r>
            <a:rPr lang="zh-TW" altLang="en-US" sz="2000" b="1" dirty="0" smtClean="0">
              <a:latin typeface="微軟正黑體" panose="020B0604030504040204" pitchFamily="34" charset="-120"/>
              <a:ea typeface="微軟正黑體" panose="020B0604030504040204" pitchFamily="34" charset="-120"/>
            </a:rPr>
            <a:t>府城教主群</a:t>
          </a:r>
          <a:endParaRPr lang="zh-TW" altLang="en-US" sz="2000" b="1" dirty="0">
            <a:latin typeface="微軟正黑體" panose="020B0604030504040204" pitchFamily="34" charset="-120"/>
            <a:ea typeface="微軟正黑體" panose="020B0604030504040204" pitchFamily="34" charset="-120"/>
          </a:endParaRPr>
        </a:p>
      </dgm:t>
    </dgm:pt>
    <dgm:pt modelId="{793E2E72-0511-4CBB-A299-E7D7A4430656}" type="parTrans" cxnId="{281739B0-0DEA-4969-8602-0153045B5EA6}">
      <dgm:prSet/>
      <dgm:spPr/>
      <dgm:t>
        <a:bodyPr/>
        <a:lstStyle/>
        <a:p>
          <a:endParaRPr lang="zh-TW" altLang="en-US"/>
        </a:p>
      </dgm:t>
    </dgm:pt>
    <dgm:pt modelId="{F270F9B8-112C-4CCF-B321-2FA79185A0ED}" type="sibTrans" cxnId="{281739B0-0DEA-4969-8602-0153045B5EA6}">
      <dgm:prSet/>
      <dgm:spPr/>
      <dgm:t>
        <a:bodyPr/>
        <a:lstStyle/>
        <a:p>
          <a:endParaRPr lang="zh-TW" altLang="en-US"/>
        </a:p>
      </dgm:t>
    </dgm:pt>
    <dgm:pt modelId="{65B68AB8-8B59-47A7-9579-0889E720D33C}">
      <dgm:prSet phldrT="[文字]" custT="1"/>
      <dgm:spPr/>
      <dgm:t>
        <a:bodyPr/>
        <a:lstStyle/>
        <a:p>
          <a:pPr>
            <a:lnSpc>
              <a:spcPct val="100000"/>
            </a:lnSpc>
            <a:spcAft>
              <a:spcPts val="0"/>
            </a:spcAft>
          </a:pPr>
          <a:r>
            <a:rPr lang="zh-TW" altLang="en-US" sz="2000" b="1" dirty="0" smtClean="0">
              <a:solidFill>
                <a:schemeClr val="tx1">
                  <a:lumMod val="95000"/>
                  <a:lumOff val="5000"/>
                </a:schemeClr>
              </a:solidFill>
              <a:latin typeface="微軟正黑體" panose="020B0604030504040204" pitchFamily="34" charset="-120"/>
              <a:ea typeface="微軟正黑體" panose="020B0604030504040204" pitchFamily="34" charset="-120"/>
            </a:rPr>
            <a:t>區域教主群</a:t>
          </a:r>
          <a:endParaRPr lang="zh-TW" altLang="en-US" sz="2000" b="1" dirty="0">
            <a:solidFill>
              <a:schemeClr val="tx1">
                <a:lumMod val="95000"/>
                <a:lumOff val="5000"/>
              </a:schemeClr>
            </a:solidFill>
            <a:latin typeface="微軟正黑體" panose="020B0604030504040204" pitchFamily="34" charset="-120"/>
            <a:ea typeface="微軟正黑體" panose="020B0604030504040204" pitchFamily="34" charset="-120"/>
          </a:endParaRPr>
        </a:p>
      </dgm:t>
    </dgm:pt>
    <dgm:pt modelId="{B799BD7B-63A5-414D-96BC-EEDF7DA85FD5}" type="parTrans" cxnId="{C962053C-7D2A-468B-9B1D-1D805841B4F5}">
      <dgm:prSet/>
      <dgm:spPr/>
      <dgm:t>
        <a:bodyPr/>
        <a:lstStyle/>
        <a:p>
          <a:endParaRPr lang="zh-TW" altLang="en-US"/>
        </a:p>
      </dgm:t>
    </dgm:pt>
    <dgm:pt modelId="{23C04B70-B777-4FCE-B661-235C35C7A043}" type="sibTrans" cxnId="{C962053C-7D2A-468B-9B1D-1D805841B4F5}">
      <dgm:prSet/>
      <dgm:spPr/>
      <dgm:t>
        <a:bodyPr/>
        <a:lstStyle/>
        <a:p>
          <a:endParaRPr lang="zh-TW" altLang="en-US"/>
        </a:p>
      </dgm:t>
    </dgm:pt>
    <dgm:pt modelId="{C5D4CF28-EED5-4813-A409-269F12C8BF40}">
      <dgm:prSet phldrT="[文字]" custT="1"/>
      <dgm:spPr/>
      <dgm:t>
        <a:bodyPr/>
        <a:lstStyle/>
        <a:p>
          <a:r>
            <a:rPr lang="zh-TW" altLang="en-US" sz="2400" b="1" dirty="0" smtClean="0">
              <a:solidFill>
                <a:schemeClr val="tx1">
                  <a:lumMod val="95000"/>
                  <a:lumOff val="5000"/>
                </a:schemeClr>
              </a:solidFill>
              <a:latin typeface="微軟正黑體" panose="020B0604030504040204" pitchFamily="34" charset="-120"/>
              <a:ea typeface="微軟正黑體" panose="020B0604030504040204" pitchFamily="34" charset="-120"/>
            </a:rPr>
            <a:t>夥伴教主</a:t>
          </a:r>
          <a:endParaRPr lang="zh-TW" altLang="en-US" sz="2400" b="1" dirty="0">
            <a:solidFill>
              <a:schemeClr val="tx1">
                <a:lumMod val="95000"/>
                <a:lumOff val="5000"/>
              </a:schemeClr>
            </a:solidFill>
            <a:latin typeface="微軟正黑體" panose="020B0604030504040204" pitchFamily="34" charset="-120"/>
            <a:ea typeface="微軟正黑體" panose="020B0604030504040204" pitchFamily="34" charset="-120"/>
          </a:endParaRPr>
        </a:p>
      </dgm:t>
    </dgm:pt>
    <dgm:pt modelId="{998BF4FD-6F8C-44F2-B5B9-D5EB83478AF6}" type="parTrans" cxnId="{FF3313ED-6778-4E3F-B34C-24300C8FE1CF}">
      <dgm:prSet/>
      <dgm:spPr/>
      <dgm:t>
        <a:bodyPr/>
        <a:lstStyle/>
        <a:p>
          <a:endParaRPr lang="zh-TW" altLang="en-US"/>
        </a:p>
      </dgm:t>
    </dgm:pt>
    <dgm:pt modelId="{023A67DA-5579-4B81-BC66-78F57AF9F97E}" type="sibTrans" cxnId="{FF3313ED-6778-4E3F-B34C-24300C8FE1CF}">
      <dgm:prSet/>
      <dgm:spPr/>
      <dgm:t>
        <a:bodyPr/>
        <a:lstStyle/>
        <a:p>
          <a:endParaRPr lang="zh-TW" altLang="en-US"/>
        </a:p>
      </dgm:t>
    </dgm:pt>
    <dgm:pt modelId="{14577CEE-C0A0-4C68-9204-9641E546010B}">
      <dgm:prSet phldrT="[文字]" custT="1"/>
      <dgm:spPr/>
      <dgm:t>
        <a:bodyPr/>
        <a:lstStyle/>
        <a:p>
          <a:r>
            <a:rPr lang="zh-TW" altLang="en-US" sz="4800" b="1" dirty="0" smtClean="0">
              <a:solidFill>
                <a:schemeClr val="tx1">
                  <a:lumMod val="75000"/>
                  <a:lumOff val="25000"/>
                </a:schemeClr>
              </a:solidFill>
              <a:latin typeface="微軟正黑體" panose="020B0604030504040204" pitchFamily="34" charset="-120"/>
              <a:ea typeface="微軟正黑體" panose="020B0604030504040204" pitchFamily="34" charset="-120"/>
            </a:rPr>
            <a:t>我</a:t>
          </a:r>
          <a:endParaRPr lang="zh-TW" altLang="en-US" sz="4800" b="1" dirty="0">
            <a:solidFill>
              <a:schemeClr val="tx1">
                <a:lumMod val="75000"/>
                <a:lumOff val="25000"/>
              </a:schemeClr>
            </a:solidFill>
            <a:latin typeface="微軟正黑體" panose="020B0604030504040204" pitchFamily="34" charset="-120"/>
            <a:ea typeface="微軟正黑體" panose="020B0604030504040204" pitchFamily="34" charset="-120"/>
          </a:endParaRPr>
        </a:p>
      </dgm:t>
    </dgm:pt>
    <dgm:pt modelId="{1F4854D4-4AC1-4434-8FAF-60BB1F721918}" type="parTrans" cxnId="{26F29C4A-7249-4667-A65C-B105D47EB96D}">
      <dgm:prSet/>
      <dgm:spPr/>
      <dgm:t>
        <a:bodyPr/>
        <a:lstStyle/>
        <a:p>
          <a:endParaRPr lang="zh-TW" altLang="en-US"/>
        </a:p>
      </dgm:t>
    </dgm:pt>
    <dgm:pt modelId="{59F959F2-9660-4FD0-8F51-91FC6DD6CDA5}" type="sibTrans" cxnId="{26F29C4A-7249-4667-A65C-B105D47EB96D}">
      <dgm:prSet/>
      <dgm:spPr/>
      <dgm:t>
        <a:bodyPr/>
        <a:lstStyle/>
        <a:p>
          <a:endParaRPr lang="zh-TW" altLang="en-US"/>
        </a:p>
      </dgm:t>
    </dgm:pt>
    <dgm:pt modelId="{4AF5F671-E878-4EC8-9D62-597EAE9A3A37}" type="pres">
      <dgm:prSet presAssocID="{22656697-C557-4F74-9B62-5E11BF5D921B}" presName="Name0" presStyleCnt="0">
        <dgm:presLayoutVars>
          <dgm:chMax val="7"/>
          <dgm:resizeHandles val="exact"/>
        </dgm:presLayoutVars>
      </dgm:prSet>
      <dgm:spPr/>
      <dgm:t>
        <a:bodyPr/>
        <a:lstStyle/>
        <a:p>
          <a:endParaRPr lang="zh-TW" altLang="en-US"/>
        </a:p>
      </dgm:t>
    </dgm:pt>
    <dgm:pt modelId="{4D5949A2-F7D3-475E-9F2D-D2D4922190D2}" type="pres">
      <dgm:prSet presAssocID="{22656697-C557-4F74-9B62-5E11BF5D921B}" presName="comp1" presStyleCnt="0"/>
      <dgm:spPr/>
      <dgm:t>
        <a:bodyPr/>
        <a:lstStyle/>
        <a:p>
          <a:endParaRPr lang="zh-TW" altLang="en-US"/>
        </a:p>
      </dgm:t>
    </dgm:pt>
    <dgm:pt modelId="{02DF10BD-A47A-4EB5-8D85-0E6260A88EE7}" type="pres">
      <dgm:prSet presAssocID="{22656697-C557-4F74-9B62-5E11BF5D921B}" presName="circle1" presStyleLbl="node1" presStyleIdx="0" presStyleCnt="4" custScaleX="131286" custLinFactNeighborX="4680" custLinFactNeighborY="-6510"/>
      <dgm:spPr/>
      <dgm:t>
        <a:bodyPr/>
        <a:lstStyle/>
        <a:p>
          <a:endParaRPr lang="zh-TW" altLang="en-US"/>
        </a:p>
      </dgm:t>
    </dgm:pt>
    <dgm:pt modelId="{62859692-37E2-4DA8-83C4-DED3021E50A3}" type="pres">
      <dgm:prSet presAssocID="{22656697-C557-4F74-9B62-5E11BF5D921B}" presName="c1text" presStyleLbl="node1" presStyleIdx="0" presStyleCnt="4">
        <dgm:presLayoutVars>
          <dgm:bulletEnabled val="1"/>
        </dgm:presLayoutVars>
      </dgm:prSet>
      <dgm:spPr/>
      <dgm:t>
        <a:bodyPr/>
        <a:lstStyle/>
        <a:p>
          <a:endParaRPr lang="zh-TW" altLang="en-US"/>
        </a:p>
      </dgm:t>
    </dgm:pt>
    <dgm:pt modelId="{936371CF-6EE0-4EA7-BB50-5DE246BDE21C}" type="pres">
      <dgm:prSet presAssocID="{22656697-C557-4F74-9B62-5E11BF5D921B}" presName="comp2" presStyleCnt="0"/>
      <dgm:spPr/>
      <dgm:t>
        <a:bodyPr/>
        <a:lstStyle/>
        <a:p>
          <a:endParaRPr lang="zh-TW" altLang="en-US"/>
        </a:p>
      </dgm:t>
    </dgm:pt>
    <dgm:pt modelId="{569E01BA-AE7E-4FB7-8D7D-D91EA29C4FAB}" type="pres">
      <dgm:prSet presAssocID="{22656697-C557-4F74-9B62-5E11BF5D921B}" presName="circle2" presStyleLbl="node1" presStyleIdx="1" presStyleCnt="4" custScaleX="127184" custLinFactNeighborX="5850" custLinFactNeighborY="-1911"/>
      <dgm:spPr/>
      <dgm:t>
        <a:bodyPr/>
        <a:lstStyle/>
        <a:p>
          <a:endParaRPr lang="zh-TW" altLang="en-US"/>
        </a:p>
      </dgm:t>
    </dgm:pt>
    <dgm:pt modelId="{BFDD6D37-04FD-4667-A50A-E8FF709FEA80}" type="pres">
      <dgm:prSet presAssocID="{22656697-C557-4F74-9B62-5E11BF5D921B}" presName="c2text" presStyleLbl="node1" presStyleIdx="1" presStyleCnt="4">
        <dgm:presLayoutVars>
          <dgm:bulletEnabled val="1"/>
        </dgm:presLayoutVars>
      </dgm:prSet>
      <dgm:spPr/>
      <dgm:t>
        <a:bodyPr/>
        <a:lstStyle/>
        <a:p>
          <a:endParaRPr lang="zh-TW" altLang="en-US"/>
        </a:p>
      </dgm:t>
    </dgm:pt>
    <dgm:pt modelId="{DB837873-A2CC-4B92-B60E-D23B3C1B38F2}" type="pres">
      <dgm:prSet presAssocID="{22656697-C557-4F74-9B62-5E11BF5D921B}" presName="comp3" presStyleCnt="0"/>
      <dgm:spPr/>
      <dgm:t>
        <a:bodyPr/>
        <a:lstStyle/>
        <a:p>
          <a:endParaRPr lang="zh-TW" altLang="en-US"/>
        </a:p>
      </dgm:t>
    </dgm:pt>
    <dgm:pt modelId="{43A9A35C-4752-4FF5-9A4F-EA60AF9F6FAE}" type="pres">
      <dgm:prSet presAssocID="{22656697-C557-4F74-9B62-5E11BF5D921B}" presName="circle3" presStyleLbl="node1" presStyleIdx="2" presStyleCnt="4" custScaleX="137566" custLinFactNeighborX="15601" custLinFactNeighborY="-1044"/>
      <dgm:spPr/>
      <dgm:t>
        <a:bodyPr/>
        <a:lstStyle/>
        <a:p>
          <a:endParaRPr lang="zh-TW" altLang="en-US"/>
        </a:p>
      </dgm:t>
    </dgm:pt>
    <dgm:pt modelId="{78661422-7430-4762-9336-ECE98DECB06A}" type="pres">
      <dgm:prSet presAssocID="{22656697-C557-4F74-9B62-5E11BF5D921B}" presName="c3text" presStyleLbl="node1" presStyleIdx="2" presStyleCnt="4">
        <dgm:presLayoutVars>
          <dgm:bulletEnabled val="1"/>
        </dgm:presLayoutVars>
      </dgm:prSet>
      <dgm:spPr/>
      <dgm:t>
        <a:bodyPr/>
        <a:lstStyle/>
        <a:p>
          <a:endParaRPr lang="zh-TW" altLang="en-US"/>
        </a:p>
      </dgm:t>
    </dgm:pt>
    <dgm:pt modelId="{4F5BA5BA-0107-409D-BEED-EECCBBE124BE}" type="pres">
      <dgm:prSet presAssocID="{22656697-C557-4F74-9B62-5E11BF5D921B}" presName="comp4" presStyleCnt="0"/>
      <dgm:spPr/>
      <dgm:t>
        <a:bodyPr/>
        <a:lstStyle/>
        <a:p>
          <a:endParaRPr lang="zh-TW" altLang="en-US"/>
        </a:p>
      </dgm:t>
    </dgm:pt>
    <dgm:pt modelId="{F036B14F-4FA5-4E4A-A9E2-5124856E131A}" type="pres">
      <dgm:prSet presAssocID="{22656697-C557-4F74-9B62-5E11BF5D921B}" presName="circle4" presStyleLbl="node1" presStyleIdx="3" presStyleCnt="4" custScaleX="104027" custScaleY="91794" custLinFactNeighborX="19176" custLinFactNeighborY="-10540"/>
      <dgm:spPr/>
      <dgm:t>
        <a:bodyPr/>
        <a:lstStyle/>
        <a:p>
          <a:endParaRPr lang="zh-TW" altLang="en-US"/>
        </a:p>
      </dgm:t>
    </dgm:pt>
    <dgm:pt modelId="{846AA901-1141-4928-AB7C-3D47010E6583}" type="pres">
      <dgm:prSet presAssocID="{22656697-C557-4F74-9B62-5E11BF5D921B}" presName="c4text" presStyleLbl="node1" presStyleIdx="3" presStyleCnt="4">
        <dgm:presLayoutVars>
          <dgm:bulletEnabled val="1"/>
        </dgm:presLayoutVars>
      </dgm:prSet>
      <dgm:spPr/>
      <dgm:t>
        <a:bodyPr/>
        <a:lstStyle/>
        <a:p>
          <a:endParaRPr lang="zh-TW" altLang="en-US"/>
        </a:p>
      </dgm:t>
    </dgm:pt>
  </dgm:ptLst>
  <dgm:cxnLst>
    <dgm:cxn modelId="{F15E0916-6900-4067-AB7F-854C087ED7D4}" type="presOf" srcId="{C5D4CF28-EED5-4813-A409-269F12C8BF40}" destId="{43A9A35C-4752-4FF5-9A4F-EA60AF9F6FAE}" srcOrd="0" destOrd="0" presId="urn:microsoft.com/office/officeart/2005/8/layout/venn2"/>
    <dgm:cxn modelId="{7CCDA523-9CFE-4432-9428-2CD48D339149}" type="presOf" srcId="{65B68AB8-8B59-47A7-9579-0889E720D33C}" destId="{569E01BA-AE7E-4FB7-8D7D-D91EA29C4FAB}" srcOrd="0" destOrd="0" presId="urn:microsoft.com/office/officeart/2005/8/layout/venn2"/>
    <dgm:cxn modelId="{281739B0-0DEA-4969-8602-0153045B5EA6}" srcId="{22656697-C557-4F74-9B62-5E11BF5D921B}" destId="{D170F441-045D-4F16-B96F-F1B09244BD96}" srcOrd="0" destOrd="0" parTransId="{793E2E72-0511-4CBB-A299-E7D7A4430656}" sibTransId="{F270F9B8-112C-4CCF-B321-2FA79185A0ED}"/>
    <dgm:cxn modelId="{3B52BCBC-121F-4853-BE01-D19FBD575F65}" type="presOf" srcId="{D170F441-045D-4F16-B96F-F1B09244BD96}" destId="{02DF10BD-A47A-4EB5-8D85-0E6260A88EE7}" srcOrd="0" destOrd="0" presId="urn:microsoft.com/office/officeart/2005/8/layout/venn2"/>
    <dgm:cxn modelId="{C76DE44E-E2DD-4136-AE6D-0E83DBA29229}" type="presOf" srcId="{65B68AB8-8B59-47A7-9579-0889E720D33C}" destId="{BFDD6D37-04FD-4667-A50A-E8FF709FEA80}" srcOrd="1" destOrd="0" presId="urn:microsoft.com/office/officeart/2005/8/layout/venn2"/>
    <dgm:cxn modelId="{3CF631D4-B718-40CE-B3D1-002C86BFC50E}" type="presOf" srcId="{D170F441-045D-4F16-B96F-F1B09244BD96}" destId="{62859692-37E2-4DA8-83C4-DED3021E50A3}" srcOrd="1" destOrd="0" presId="urn:microsoft.com/office/officeart/2005/8/layout/venn2"/>
    <dgm:cxn modelId="{5490A2E2-0229-42D4-8C9C-8152C32E7584}" type="presOf" srcId="{22656697-C557-4F74-9B62-5E11BF5D921B}" destId="{4AF5F671-E878-4EC8-9D62-597EAE9A3A37}" srcOrd="0" destOrd="0" presId="urn:microsoft.com/office/officeart/2005/8/layout/venn2"/>
    <dgm:cxn modelId="{9FA4649B-5C45-4BFF-AF8C-BE7E499A09FD}" type="presOf" srcId="{C5D4CF28-EED5-4813-A409-269F12C8BF40}" destId="{78661422-7430-4762-9336-ECE98DECB06A}" srcOrd="1" destOrd="0" presId="urn:microsoft.com/office/officeart/2005/8/layout/venn2"/>
    <dgm:cxn modelId="{10BC6A07-1A39-42F5-B9BB-5EEA5363738E}" type="presOf" srcId="{14577CEE-C0A0-4C68-9204-9641E546010B}" destId="{846AA901-1141-4928-AB7C-3D47010E6583}" srcOrd="1" destOrd="0" presId="urn:microsoft.com/office/officeart/2005/8/layout/venn2"/>
    <dgm:cxn modelId="{C962053C-7D2A-468B-9B1D-1D805841B4F5}" srcId="{22656697-C557-4F74-9B62-5E11BF5D921B}" destId="{65B68AB8-8B59-47A7-9579-0889E720D33C}" srcOrd="1" destOrd="0" parTransId="{B799BD7B-63A5-414D-96BC-EEDF7DA85FD5}" sibTransId="{23C04B70-B777-4FCE-B661-235C35C7A043}"/>
    <dgm:cxn modelId="{26F29C4A-7249-4667-A65C-B105D47EB96D}" srcId="{22656697-C557-4F74-9B62-5E11BF5D921B}" destId="{14577CEE-C0A0-4C68-9204-9641E546010B}" srcOrd="3" destOrd="0" parTransId="{1F4854D4-4AC1-4434-8FAF-60BB1F721918}" sibTransId="{59F959F2-9660-4FD0-8F51-91FC6DD6CDA5}"/>
    <dgm:cxn modelId="{96766CFD-F3AA-4F64-B115-54CB960BACCB}" type="presOf" srcId="{14577CEE-C0A0-4C68-9204-9641E546010B}" destId="{F036B14F-4FA5-4E4A-A9E2-5124856E131A}" srcOrd="0" destOrd="0" presId="urn:microsoft.com/office/officeart/2005/8/layout/venn2"/>
    <dgm:cxn modelId="{FF3313ED-6778-4E3F-B34C-24300C8FE1CF}" srcId="{22656697-C557-4F74-9B62-5E11BF5D921B}" destId="{C5D4CF28-EED5-4813-A409-269F12C8BF40}" srcOrd="2" destOrd="0" parTransId="{998BF4FD-6F8C-44F2-B5B9-D5EB83478AF6}" sibTransId="{023A67DA-5579-4B81-BC66-78F57AF9F97E}"/>
    <dgm:cxn modelId="{CD92C6EC-C513-4863-B62A-80E0F9B9A4AB}" type="presParOf" srcId="{4AF5F671-E878-4EC8-9D62-597EAE9A3A37}" destId="{4D5949A2-F7D3-475E-9F2D-D2D4922190D2}" srcOrd="0" destOrd="0" presId="urn:microsoft.com/office/officeart/2005/8/layout/venn2"/>
    <dgm:cxn modelId="{E0D3256A-E48D-4452-ADF7-CDD3635309F7}" type="presParOf" srcId="{4D5949A2-F7D3-475E-9F2D-D2D4922190D2}" destId="{02DF10BD-A47A-4EB5-8D85-0E6260A88EE7}" srcOrd="0" destOrd="0" presId="urn:microsoft.com/office/officeart/2005/8/layout/venn2"/>
    <dgm:cxn modelId="{27675C48-8623-4865-8F94-2D46CA7F2D65}" type="presParOf" srcId="{4D5949A2-F7D3-475E-9F2D-D2D4922190D2}" destId="{62859692-37E2-4DA8-83C4-DED3021E50A3}" srcOrd="1" destOrd="0" presId="urn:microsoft.com/office/officeart/2005/8/layout/venn2"/>
    <dgm:cxn modelId="{8991B7B8-B069-47EF-AC0D-401569AAC2B8}" type="presParOf" srcId="{4AF5F671-E878-4EC8-9D62-597EAE9A3A37}" destId="{936371CF-6EE0-4EA7-BB50-5DE246BDE21C}" srcOrd="1" destOrd="0" presId="urn:microsoft.com/office/officeart/2005/8/layout/venn2"/>
    <dgm:cxn modelId="{DFF4DD32-7471-4808-8473-2255233AB657}" type="presParOf" srcId="{936371CF-6EE0-4EA7-BB50-5DE246BDE21C}" destId="{569E01BA-AE7E-4FB7-8D7D-D91EA29C4FAB}" srcOrd="0" destOrd="0" presId="urn:microsoft.com/office/officeart/2005/8/layout/venn2"/>
    <dgm:cxn modelId="{0B0A3A09-DB87-49AA-96DA-37FE25ED3035}" type="presParOf" srcId="{936371CF-6EE0-4EA7-BB50-5DE246BDE21C}" destId="{BFDD6D37-04FD-4667-A50A-E8FF709FEA80}" srcOrd="1" destOrd="0" presId="urn:microsoft.com/office/officeart/2005/8/layout/venn2"/>
    <dgm:cxn modelId="{7E6680A3-9782-40DC-A2C1-C6F333537390}" type="presParOf" srcId="{4AF5F671-E878-4EC8-9D62-597EAE9A3A37}" destId="{DB837873-A2CC-4B92-B60E-D23B3C1B38F2}" srcOrd="2" destOrd="0" presId="urn:microsoft.com/office/officeart/2005/8/layout/venn2"/>
    <dgm:cxn modelId="{E3ACAD87-E029-42AD-B51A-935A3C7F1EE3}" type="presParOf" srcId="{DB837873-A2CC-4B92-B60E-D23B3C1B38F2}" destId="{43A9A35C-4752-4FF5-9A4F-EA60AF9F6FAE}" srcOrd="0" destOrd="0" presId="urn:microsoft.com/office/officeart/2005/8/layout/venn2"/>
    <dgm:cxn modelId="{F4BB7166-AC62-4749-B9A9-A132A3650B59}" type="presParOf" srcId="{DB837873-A2CC-4B92-B60E-D23B3C1B38F2}" destId="{78661422-7430-4762-9336-ECE98DECB06A}" srcOrd="1" destOrd="0" presId="urn:microsoft.com/office/officeart/2005/8/layout/venn2"/>
    <dgm:cxn modelId="{B2CDA6D4-0BF4-4554-A425-32C9E288211D}" type="presParOf" srcId="{4AF5F671-E878-4EC8-9D62-597EAE9A3A37}" destId="{4F5BA5BA-0107-409D-BEED-EECCBBE124BE}" srcOrd="3" destOrd="0" presId="urn:microsoft.com/office/officeart/2005/8/layout/venn2"/>
    <dgm:cxn modelId="{E16F60A0-E12B-4E3C-B63E-94EAB39705CA}" type="presParOf" srcId="{4F5BA5BA-0107-409D-BEED-EECCBBE124BE}" destId="{F036B14F-4FA5-4E4A-A9E2-5124856E131A}" srcOrd="0" destOrd="0" presId="urn:microsoft.com/office/officeart/2005/8/layout/venn2"/>
    <dgm:cxn modelId="{A9B937D0-F587-48A2-BB84-EA53CBA1E873}" type="presParOf" srcId="{4F5BA5BA-0107-409D-BEED-EECCBBE124BE}" destId="{846AA901-1141-4928-AB7C-3D47010E6583}"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a:ext uri="{C62137D5-CB1D-491B-B009-E17868A290BF}">
      <dgm14:recolorImg xmlns:dgm14="http://schemas.microsoft.com/office/drawing/2010/diagram" val="1"/>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8/layout/PictureAccentList">
  <dgm:title val=""/>
  <dgm:desc val=""/>
  <dgm:catLst>
    <dgm:cat type="picture" pri="14000"/>
    <dgm:cat type="list" pri="14500"/>
  </dgm:catLst>
  <dgm:sampData>
    <dgm:dataModel>
      <dgm:ptLst>
        <dgm:pt modelId="0" type="doc"/>
        <dgm:pt modelId="1">
          <dgm:prSet phldr="1"/>
        </dgm:pt>
        <dgm:pt modelId="11">
          <dgm:prSet phldr="1"/>
        </dgm:pt>
        <dgm:pt modelId="12">
          <dgm:prSet phldr="1"/>
        </dgm:pt>
      </dgm:ptLst>
      <dgm:cxnLst>
        <dgm:cxn modelId="4" srcId="0" destId="1" srcOrd="0" destOrd="0"/>
        <dgm:cxn modelId="5" srcId="1" destId="11" srcOrd="0" destOrd="0"/>
        <dgm:cxn modelId="6" srcId="1" destId="12" srcOrd="1" destOrd="0"/>
      </dgm:cxnLst>
      <dgm:bg/>
      <dgm:whole/>
    </dgm:dataModel>
  </dgm:sampData>
  <dgm:style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styleData>
  <dgm:clr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clrData>
  <dgm:layoutNode name="layout">
    <dgm:varLst>
      <dgm:chMax/>
      <dgm:chPref/>
      <dgm:dir/>
      <dgm:animOne val="branch"/>
      <dgm:animLvl val="lvl"/>
      <dgm:resizeHandles/>
    </dgm:varLst>
    <dgm:choose name="Name0">
      <dgm:if name="Name1" func="var" arg="dir" op="equ" val="norm">
        <dgm:alg type="hierChild">
          <dgm:param type="linDir" val="fromL"/>
        </dgm:alg>
      </dgm:if>
      <dgm:else name="Name2">
        <dgm:alg type="hierChild">
          <dgm:param type="linDir" val="fromL"/>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primFontSz" for="des" forName="childText" refType="primFontSz" refFor="des" refForName="rootText" op="lte"/>
      <dgm:constr type="w" for="des" forName="rootComposite" refType="w" fact="4"/>
      <dgm:constr type="h" for="des" forName="rootComposite" refType="h"/>
      <dgm:constr type="w" for="des" forName="childComposite" refType="w" refFor="des" refForName="rootComposite"/>
      <dgm:constr type="h" for="des" forName="childComposite" refType="h" refFor="des" refForName="rootComposite"/>
      <dgm:constr type="sibSp" refType="w" refFor="des" refForName="rootComposite" fact="0.1"/>
      <dgm:constr type="sibSp" for="des" forName="childShape" refType="h" refFor="des" refForName="rootComposite" fact="0.12"/>
      <dgm:constr type="sp" for="des" forName="root" refType="h" refFor="des" refForName="rootComposite" fact="0.18"/>
    </dgm:constrLst>
    <dgm:ruleLst/>
    <dgm:forEach name="Name3" axis="ch">
      <dgm:forEach name="Name4" axis="self" ptType="node" cnt="1">
        <dgm:layoutNode name="root">
          <dgm:varLst>
            <dgm:chMax/>
            <dgm:chPref val="4"/>
          </dgm:varLst>
          <dgm:alg type="hierRoot"/>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onstrLst>
              <dgm:constr type="l" for="ch" forName="rootText"/>
              <dgm:constr type="t" for="ch" forName="rootText"/>
              <dgm:constr type="w" for="ch" forName="rootText" refType="w"/>
              <dgm:constr type="h" for="ch" forName="rootText" refType="h"/>
            </dgm:constrLst>
            <dgm:ruleLst/>
            <dgm:layoutNode name="rootText" styleLbl="node0">
              <dgm:varLst>
                <dgm:chMax/>
                <dgm:chPref val="4"/>
              </dgm:varLst>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5" axis="ch">
              <dgm:forEach name="Name6" axis="self" ptType="node">
                <dgm:layoutNode name="childComposite">
                  <dgm:varLst>
                    <dgm:chMax val="0"/>
                    <dgm:chPref val="0"/>
                  </dgm:varLst>
                  <dgm:alg type="composite"/>
                  <dgm:shape xmlns:r="http://schemas.openxmlformats.org/officeDocument/2006/relationships" r:blip="">
                    <dgm:adjLst/>
                  </dgm:shape>
                  <dgm:presOf/>
                  <dgm:choose name="Name7">
                    <dgm:if name="Name8" func="var" arg="dir" op="equ" val="norm">
                      <dgm:constrLst>
                        <dgm:constr type="w" for="ch" forName="Image" refType="h"/>
                        <dgm:constr type="h" for="ch" forName="Image" refType="h"/>
                        <dgm:constr type="l" for="ch" forName="Image"/>
                        <dgm:constr type="t" for="ch" forName="Image"/>
                        <dgm:constr type="h" for="ch" forName="childText" refType="h"/>
                        <dgm:constr type="l" for="ch" forName="childText" refType="w" refFor="ch" refForName="Image" fact="1.06"/>
                        <dgm:constr type="t" for="ch" forName="childText"/>
                      </dgm:constrLst>
                    </dgm:if>
                    <dgm:else name="Name9">
                      <dgm:constrLst>
                        <dgm:constr type="w" for="ch" forName="Image" refType="h"/>
                        <dgm:constr type="h" for="ch" forName="Image" refType="h"/>
                        <dgm:constr type="r" for="ch" forName="Image" refType="w"/>
                        <dgm:constr type="t" for="ch" forName="Image"/>
                        <dgm:constr type="h" for="ch" forName="childText" refType="h"/>
                        <dgm:constr type="t" for="ch" forName="childText"/>
                        <dgm:constr type="wOff" for="ch" forName="childText" refType="w" refFor="ch" refForName="Image" fact="-1.06"/>
                      </dgm:constrLst>
                    </dgm:else>
                  </dgm:choose>
                  <dgm:ruleLst/>
                  <dgm:layoutNode name="Image" styleLbl="node1">
                    <dgm:alg type="sp"/>
                    <dgm:shape xmlns:r="http://schemas.openxmlformats.org/officeDocument/2006/relationships" type="roundRect" r:blip="" blipPhldr="1">
                      <dgm:adjLst>
                        <dgm:adj idx="1" val="0.1667"/>
                      </dgm:adjLst>
                    </dgm:shape>
                    <dgm:presOf/>
                  </dgm:layoutNode>
                  <dgm:layoutNode name="childText" styleLbl="lnNode1">
                    <dgm:varLst>
                      <dgm:chMax val="0"/>
                      <dgm:chPref val="0"/>
                      <dgm:bulletEnabled val="1"/>
                    </dgm:varLst>
                    <dgm:alg type="tx"/>
                    <dgm:shape xmlns:r="http://schemas.openxmlformats.org/officeDocument/2006/relationships" type="roundRect" r:blip="">
                      <dgm:adjLst>
                        <dgm:adj idx="1" val="0.1667"/>
                      </dgm:adjLst>
                    </dgm:shape>
                    <dgm:presOf axis="self desOrSelf" ptType="node node" st="1 1" cnt="1 0"/>
                    <dgm:ruleLst>
                      <dgm:rule type="primFontSz" val="5" fact="NaN" max="NaN"/>
                    </dgm:ruleLst>
                  </dgm:layoutNode>
                </dgm:layoutNode>
              </dgm:forEach>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xml><?xml version="1.0" encoding="utf-8"?>
<dgm:layoutDef xmlns:dgm="http://schemas.openxmlformats.org/drawingml/2006/diagram" xmlns:a="http://schemas.openxmlformats.org/drawingml/2006/main" uniqueId="urn:microsoft.com/office/officeart/2005/8/layout/radial5">
  <dgm:title val=""/>
  <dgm:desc val=""/>
  <dgm:catLst>
    <dgm:cat type="relationship" pri="23000"/>
    <dgm:cat type="cycle" pri="1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alg type="cycle">
          <dgm:param type="stAng" val="0"/>
          <dgm:param type="spanAng" val="360"/>
          <dgm:param type="ctrShpMap" val="fNode"/>
        </dgm:alg>
      </dgm:if>
      <dgm:else name="Name3">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w" for="ch" forName="parTrans" refType="w" refFor="ch" refForName="centerShape" fact="0.4"/>
      <dgm:constr type="w" for="ch" forName="node" refType="w" refFor="ch" refForName="centerShape" op="equ" fact="1.25"/>
      <dgm:constr type="sp" refType="w" refFor="ch" refForName="centerShape" op="equ" fact="0.4"/>
      <dgm:constr type="sibSp" refType="w" refFor="ch" refForName="node" fact="0.3"/>
      <dgm:constr type="primFontSz" for="ch" forName="centerShape" val="65"/>
      <dgm:constr type="primFontSz" for="des" forName="node" op="equ" val="65"/>
      <dgm:constr type="primFontSz" for="des" forName="node" refType="primFontSz" refFor="ch" refForName="centerShape" op="lte"/>
      <dgm:constr type="primFontSz" for="des" forName="connectorText" op="equ" val="55"/>
      <dgm:constr type="primFontSz" for="des" forName="connectorText" refType="primFontSz" refFor="ch" refForName="centerShape" op="lte" fact="0.8"/>
      <dgm:constr type="primFontSz" for="des" forName="connectorText" refType="primFontSz" refFor="des" refForName="node" op="lte"/>
    </dgm:constrLst>
    <dgm:choose name="Name4">
      <dgm:if name="Name5" axis="ch ch" ptType="node node" st="1 1" cnt="1 0" func="cnt" op="lte" val="6">
        <dgm:ruleLst>
          <dgm:rule type="w" for="ch" forName="node" val="NaN" fact="1" max="NaN"/>
        </dgm:ruleLst>
      </dgm:if>
      <dgm:if name="Name6" axis="ch ch" ptType="node node" st="1 1" cnt="1 0" func="cnt" op="lte" val="8">
        <dgm:ruleLst>
          <dgm:rule type="w" for="ch" forName="node" val="NaN" fact="0.9" max="NaN"/>
        </dgm:ruleLst>
      </dgm:if>
      <dgm:if name="Name7" axis="ch ch" ptType="node node" st="1 1" cnt="1 0" func="cnt" op="lte" val="10">
        <dgm:ruleLst>
          <dgm:rule type="w" for="ch" forName="node" val="NaN" fact="0.8" max="NaN"/>
        </dgm:ruleLst>
      </dgm:if>
      <dgm:if name="Name8" axis="ch ch" ptType="node node" st="1 1" cnt="1 0" func="cnt" op="lte" val="12">
        <dgm:ruleLst>
          <dgm:rule type="w" for="ch" forName="node" val="NaN" fact="0.7" max="NaN"/>
        </dgm:ruleLst>
      </dgm:if>
      <dgm:if name="Name9" axis="ch ch" ptType="node node" st="1 1" cnt="1 0" func="cnt" op="lte" val="14">
        <dgm:ruleLst>
          <dgm:rule type="w" for="ch" forName="node" val="NaN" fact="0.6" max="NaN"/>
        </dgm:ruleLst>
      </dgm:if>
      <dgm:else name="Name10">
        <dgm:ruleLst>
          <dgm:rule type="w" for="ch" forName="node" val="NaN" fact="0.5" max="NaN"/>
        </dgm:ruleLst>
      </dgm:else>
    </dgm:choose>
    <dgm:forEach name="Name11"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12" axis="ch">
        <dgm:forEach name="Name13" axis="self" ptType="parTrans">
          <dgm:layoutNode name="parTrans" styleLbl="sibTrans2D1">
            <dgm:alg type="conn">
              <dgm:param type="begPts" val="auto"/>
              <dgm:param type="endPts" val="auto"/>
            </dgm:alg>
            <dgm:shape xmlns:r="http://schemas.openxmlformats.org/officeDocument/2006/relationships" type="conn" r:blip="">
              <dgm:adjLst/>
            </dgm:shape>
            <dgm:presOf axis="self"/>
            <dgm:constrLst>
              <dgm:constr type="h" refType="w" fact="0.85"/>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name="Name14" axis="self" ptType="node">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w" val="INF" fact="NaN" max="NaN"/>
              <dgm:rule type="primFontSz" val="5" fact="NaN" max="NaN"/>
            </dgm:ruleLst>
          </dgm:layoutNode>
        </dgm:forEach>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bProcess4">
  <dgm:title val=""/>
  <dgm:desc val=""/>
  <dgm:catLst>
    <dgm:cat type="process" pri="19000"/>
  </dgm:catLst>
  <dgm:sampData>
    <dgm:dataModel>
      <dgm:ptLst>
        <dgm:pt modelId="0" type="doc"/>
        <dgm:pt modelId="1">
          <dgm:prSet phldr="1"/>
        </dgm:pt>
        <dgm:pt modelId="2">
          <dgm:prSet phldr="1"/>
        </dgm:pt>
        <dgm:pt modelId="3">
          <dgm:prSet phldr="1"/>
        </dgm:pt>
        <dgm:pt modelId="4">
          <dgm:prSet phldr="1"/>
        </dgm:pt>
        <dgm:pt modelId="5">
          <dgm:prSet phldr="1"/>
        </dgm:pt>
        <dgm:pt modelId="6">
          <dgm:prSet phldr="1"/>
        </dgm:pt>
        <dgm:pt modelId="7">
          <dgm:prSet phldr="1"/>
        </dgm:pt>
        <dgm:pt modelId="8">
          <dgm:prSet phldr="1"/>
        </dgm:pt>
        <dgm:pt modelId="9">
          <dgm:prSet phldr="1"/>
        </dgm:pt>
      </dgm:ptLst>
      <dgm:cxnLst>
        <dgm:cxn modelId="10" srcId="0" destId="1" srcOrd="0" destOrd="0"/>
        <dgm:cxn modelId="11" srcId="0" destId="2" srcOrd="1" destOrd="0"/>
        <dgm:cxn modelId="12" srcId="0" destId="3" srcOrd="2" destOrd="0"/>
        <dgm:cxn modelId="13" srcId="0" destId="4" srcOrd="3" destOrd="0"/>
        <dgm:cxn modelId="14" srcId="0" destId="5" srcOrd="4" destOrd="0"/>
        <dgm:cxn modelId="15" srcId="0" destId="6" srcOrd="5" destOrd="0"/>
        <dgm:cxn modelId="16" srcId="0" destId="7" srcOrd="6" destOrd="0"/>
        <dgm:cxn modelId="17" srcId="0" destId="8" srcOrd="7" destOrd="0"/>
        <dgm:cxn modelId="18" srcId="0" destId="9" srcOrd="8"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dgm:varLst>
    <dgm:choose name="Name1">
      <dgm:if name="Name2" func="var" arg="dir" op="equ" val="norm">
        <dgm:alg type="snake">
          <dgm:param type="grDir" val="tL"/>
          <dgm:param type="flowDir" val="col"/>
          <dgm:param type="contDir" val="revDir"/>
          <dgm:param type="bkpt" val="bal"/>
        </dgm:alg>
      </dgm:if>
      <dgm:else name="Name3">
        <dgm:alg type="snake">
          <dgm:param type="grDir" val="tR"/>
          <dgm:param type="flowDir" val="col"/>
          <dgm:param type="contDir" val="revDir"/>
          <dgm:param type="bkpt" val="bal"/>
        </dgm:alg>
      </dgm:else>
    </dgm:choose>
    <dgm:shape xmlns:r="http://schemas.openxmlformats.org/officeDocument/2006/relationships" r:blip="">
      <dgm:adjLst/>
    </dgm:shape>
    <dgm:presOf/>
    <dgm:constrLst>
      <dgm:constr type="w" for="ch" forName="compNode" refType="w"/>
      <dgm:constr type="h" for="ch" forName="compNode" refType="w" fact="0.6"/>
      <dgm:constr type="h" for="ch" forName="sibTrans" refType="h" refFor="ch" refForName="compNode" op="equ" fact="0.25"/>
      <dgm:constr type="sp" refType="w" fact="0.33"/>
      <dgm:constr type="primFontSz" for="des" forName="node" op="equ" val="65"/>
    </dgm:constrLst>
    <dgm:ruleLst/>
    <dgm:forEach name="nodesForEach" axis="ch" ptType="node">
      <dgm:layoutNode name="compNode">
        <dgm:alg type="composite"/>
        <dgm:shape xmlns:r="http://schemas.openxmlformats.org/officeDocument/2006/relationships" r:blip="">
          <dgm:adjLst/>
        </dgm:shape>
        <dgm:presOf/>
        <dgm:choose name="Name4">
          <dgm:if name="Name5" axis="self" func="var" arg="dir" op="equ" val="norm">
            <dgm:constrLst>
              <dgm:constr type="l" for="ch" forName="dummyConnPt" refType="w" fact="0.2"/>
              <dgm:constr type="t" for="ch" forName="dummyConnPt" refType="w" fact="0.145"/>
              <dgm:constr type="l" for="ch" forName="node"/>
              <dgm:constr type="t" for="ch" forName="node"/>
              <dgm:constr type="h" for="ch" forName="node" refType="h"/>
              <dgm:constr type="w" for="ch" forName="node" refType="w"/>
            </dgm:constrLst>
          </dgm:if>
          <dgm:else name="Name6">
            <dgm:constrLst>
              <dgm:constr type="l" for="ch" forName="dummyConnPt" refType="w" fact="0.8"/>
              <dgm:constr type="t" for="ch" forName="dummyConnPt" refType="w" fact="0.145"/>
              <dgm:constr type="l" for="ch" forName="node"/>
              <dgm:constr type="t" for="ch" forName="node"/>
              <dgm:constr type="h" for="ch" forName="node" refType="h"/>
              <dgm:constr type="w" for="ch" forName="node" refType="w"/>
            </dgm:constrLst>
          </dgm:else>
        </dgm:choose>
        <dgm:ruleLst/>
        <dgm:layoutNode name="dummyConnPt" styleLbl="node1" moveWith="node">
          <dgm:alg type="sp"/>
          <dgm:shape xmlns:r="http://schemas.openxmlformats.org/officeDocument/2006/relationships" r:blip="">
            <dgm:adjLst/>
          </dgm:shape>
          <dgm:presOf/>
          <dgm:constrLst>
            <dgm:constr type="w" val="1"/>
            <dgm:constr type="h" val="1"/>
          </dgm:constrLst>
          <dgm:ruleLst/>
        </dgm:layout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3"/>
            <dgm:constr type="bMarg" refType="primFontSz" fact="0.3"/>
            <dgm:constr type="lMarg" refType="primFontSz" fact="0.3"/>
            <dgm:constr type="rMarg" refType="primFontSz" fact="0.3"/>
            <dgm:constr type="primFontSz" val="65"/>
          </dgm:constrLst>
          <dgm:ruleLst>
            <dgm:rule type="primFontSz" val="5" fact="NaN" max="NaN"/>
          </dgm:ruleLst>
        </dgm:layoutNode>
      </dgm:layoutNode>
      <dgm:forEach name="sibTransForEach" axis="followSib" cnt="1">
        <dgm:layoutNode name="sibTrans" styleLbl="bgSibTrans2D1">
          <dgm:choose name="Name7">
            <dgm:if name="Name8" axis="self" func="var" arg="dir" op="equ" val="norm">
              <dgm:alg type="conn">
                <dgm:param type="srcNode" val="dummyConnPt"/>
                <dgm:param type="dstNode" val="dummyConnPt"/>
                <dgm:param type="begPts" val="bCtr, midR, tCtr"/>
                <dgm:param type="endPts" val="tCtr, midL, bCtr"/>
                <dgm:param type="begSty" val="noArr"/>
                <dgm:param type="endSty" val="noArr"/>
              </dgm:alg>
            </dgm:if>
            <dgm:else name="Name9">
              <dgm:alg type="conn">
                <dgm:param type="srcNode" val="dummyConnPt"/>
                <dgm:param type="dstNode" val="dummyConnPt"/>
                <dgm:param type="begPts" val="bCtr, midL, tCtr"/>
                <dgm:param type="endPts" val="tCtr, midR, bCtr"/>
                <dgm:param type="begSty" val="noArr"/>
                <dgm:param type="endSty" val="noArr"/>
              </dgm:alg>
            </dgm:else>
          </dgm:choose>
          <dgm:shape xmlns:r="http://schemas.openxmlformats.org/officeDocument/2006/relationships" type="conn" r:blip="" zOrderOff="-2">
            <dgm:adjLst/>
          </dgm:shape>
          <dgm:presOf axis="self"/>
          <dgm:constrLst>
            <dgm:constr type="begPad"/>
            <dgm:constr type="endPad"/>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頁首版面配置區 1"/>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endParaRPr lang="zh-TW" altLang="en-US"/>
          </a:p>
        </p:txBody>
      </p:sp>
      <p:sp>
        <p:nvSpPr>
          <p:cNvPr id="3" name="日期版面配置區 2"/>
          <p:cNvSpPr>
            <a:spLocks noGrp="1"/>
          </p:cNvSpPr>
          <p:nvPr>
            <p:ph type="dt" sz="quarter" idx="1"/>
          </p:nvPr>
        </p:nvSpPr>
        <p:spPr>
          <a:xfrm>
            <a:off x="3850443" y="0"/>
            <a:ext cx="2945659" cy="498056"/>
          </a:xfrm>
          <a:prstGeom prst="rect">
            <a:avLst/>
          </a:prstGeom>
        </p:spPr>
        <p:txBody>
          <a:bodyPr vert="horz" lIns="91440" tIns="45720" rIns="91440" bIns="45720" rtlCol="0"/>
          <a:lstStyle>
            <a:lvl1pPr algn="r">
              <a:defRPr sz="1200"/>
            </a:lvl1pPr>
          </a:lstStyle>
          <a:p>
            <a:fld id="{AF9E7C65-60F5-472B-A05A-2818E7BB4560}" type="datetimeFigureOut">
              <a:rPr lang="zh-TW" altLang="en-US" smtClean="0"/>
              <a:t>2020/8/12</a:t>
            </a:fld>
            <a:endParaRPr lang="zh-TW" altLang="en-US"/>
          </a:p>
        </p:txBody>
      </p:sp>
      <p:sp>
        <p:nvSpPr>
          <p:cNvPr id="4" name="頁尾版面配置區 3"/>
          <p:cNvSpPr>
            <a:spLocks noGrp="1"/>
          </p:cNvSpPr>
          <p:nvPr>
            <p:ph type="ftr" sz="quarter" idx="2"/>
          </p:nvPr>
        </p:nvSpPr>
        <p:spPr>
          <a:xfrm>
            <a:off x="0" y="9428584"/>
            <a:ext cx="2945659" cy="498055"/>
          </a:xfrm>
          <a:prstGeom prst="rect">
            <a:avLst/>
          </a:prstGeom>
        </p:spPr>
        <p:txBody>
          <a:bodyPr vert="horz" lIns="91440" tIns="45720" rIns="91440" bIns="45720" rtlCol="0" anchor="b"/>
          <a:lstStyle>
            <a:lvl1pPr algn="l">
              <a:defRPr sz="1200"/>
            </a:lvl1pPr>
          </a:lstStyle>
          <a:p>
            <a:endParaRPr lang="zh-TW" altLang="en-US"/>
          </a:p>
        </p:txBody>
      </p:sp>
      <p:sp>
        <p:nvSpPr>
          <p:cNvPr id="5" name="投影片編號版面配置區 4"/>
          <p:cNvSpPr>
            <a:spLocks noGrp="1"/>
          </p:cNvSpPr>
          <p:nvPr>
            <p:ph type="sldNum" sz="quarter" idx="3"/>
          </p:nvPr>
        </p:nvSpPr>
        <p:spPr>
          <a:xfrm>
            <a:off x="3850443" y="9428584"/>
            <a:ext cx="2945659" cy="498055"/>
          </a:xfrm>
          <a:prstGeom prst="rect">
            <a:avLst/>
          </a:prstGeom>
        </p:spPr>
        <p:txBody>
          <a:bodyPr vert="horz" lIns="91440" tIns="45720" rIns="91440" bIns="45720" rtlCol="0" anchor="b"/>
          <a:lstStyle>
            <a:lvl1pPr algn="r">
              <a:defRPr sz="1200"/>
            </a:lvl1pPr>
          </a:lstStyle>
          <a:p>
            <a:fld id="{9CC6270B-A0C8-457B-9DD7-8CA0E6B280CD}" type="slidenum">
              <a:rPr lang="zh-TW" altLang="en-US" smtClean="0"/>
              <a:t>‹#›</a:t>
            </a:fld>
            <a:endParaRPr lang="zh-TW" altLang="en-US"/>
          </a:p>
        </p:txBody>
      </p:sp>
    </p:spTree>
    <p:extLst>
      <p:ext uri="{BB962C8B-B14F-4D97-AF65-F5344CB8AC3E}">
        <p14:creationId xmlns:p14="http://schemas.microsoft.com/office/powerpoint/2010/main" val="41170688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050" name="页眉占位符 1"/>
          <p:cNvSpPr>
            <a:spLocks noGrp="1" noChangeArrowheads="1"/>
          </p:cNvSpPr>
          <p:nvPr>
            <p:ph type="hdr" sz="quarter" idx="4294967295"/>
          </p:nvPr>
        </p:nvSpPr>
        <p:spPr bwMode="auto">
          <a:xfrm>
            <a:off x="0" y="0"/>
            <a:ext cx="2945659" cy="498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200"/>
            </a:lvl1pPr>
          </a:lstStyle>
          <a:p>
            <a:endParaRPr lang="zh-CN" altLang="zh-CN"/>
          </a:p>
        </p:txBody>
      </p:sp>
      <p:sp>
        <p:nvSpPr>
          <p:cNvPr id="2051" name="日期占位符 2"/>
          <p:cNvSpPr>
            <a:spLocks noGrp="1" noChangeArrowheads="1"/>
          </p:cNvSpPr>
          <p:nvPr>
            <p:ph type="dt" idx="1"/>
          </p:nvPr>
        </p:nvSpPr>
        <p:spPr bwMode="auto">
          <a:xfrm>
            <a:off x="3850443" y="0"/>
            <a:ext cx="2945659" cy="498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a:lvl1pPr>
          </a:lstStyle>
          <a:p>
            <a:fld id="{C58E8D3C-FBF1-4539-9426-280357BE4821}" type="datetime1">
              <a:rPr lang="zh-CN" altLang="en-US"/>
              <a:pPr/>
              <a:t>2020/8/12</a:t>
            </a:fld>
            <a:endParaRPr lang="zh-CN" altLang="en-US" sz="1200"/>
          </a:p>
        </p:txBody>
      </p:sp>
      <p:sp>
        <p:nvSpPr>
          <p:cNvPr id="2052" name="幻灯片图像占位符 3"/>
          <p:cNvSpPr>
            <a:spLocks noGrp="1" noRot="1" noChangeAspect="1" noChangeArrowheads="1"/>
          </p:cNvSpPr>
          <p:nvPr>
            <p:ph type="sldImg" idx="2"/>
          </p:nvPr>
        </p:nvSpPr>
        <p:spPr bwMode="auto">
          <a:xfrm>
            <a:off x="422275" y="1241425"/>
            <a:ext cx="5953125" cy="334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mpd="sng">
                <a:solidFill>
                  <a:srgbClr val="000000"/>
                </a:solidFill>
                <a:bevel/>
                <a:headEnd/>
                <a:tailEnd/>
              </a14:hiddenLine>
            </a:ext>
          </a:extLst>
        </p:spPr>
      </p:sp>
      <p:sp>
        <p:nvSpPr>
          <p:cNvPr id="2053" name="备注占位符 4"/>
          <p:cNvSpPr>
            <a:spLocks noGrp="1" noRot="1" noChangeAspect="1" noChangeArrowheads="1"/>
          </p:cNvSpPr>
          <p:nvPr/>
        </p:nvSpPr>
        <p:spPr bwMode="auto">
          <a:xfrm>
            <a:off x="679768" y="4777194"/>
            <a:ext cx="5438140" cy="3908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mpd="sng">
                <a:solidFill>
                  <a:srgbClr val="000000"/>
                </a:solidFill>
                <a:bevel/>
                <a:headEnd/>
                <a:tailEnd/>
              </a14:hiddenLine>
            </a:ext>
          </a:extLst>
        </p:spPr>
        <p:txBody>
          <a:bodyPr anchor="ctr"/>
          <a:lstStyle/>
          <a:p>
            <a:pPr defTabSz="0" eaLnBrk="0" hangingPunct="0">
              <a:spcBef>
                <a:spcPct val="30000"/>
              </a:spcBef>
              <a:buFontTx/>
              <a:buNone/>
            </a:pPr>
            <a:r>
              <a:rPr lang="zh-CN" sz="1200"/>
              <a:t>单击此处编辑母版文本样式</a:t>
            </a:r>
          </a:p>
          <a:p>
            <a:pPr defTabSz="0" eaLnBrk="0" hangingPunct="0">
              <a:spcBef>
                <a:spcPct val="30000"/>
              </a:spcBef>
              <a:buFontTx/>
              <a:buNone/>
            </a:pPr>
            <a:r>
              <a:rPr lang="zh-CN" sz="1200"/>
              <a:t>第二级</a:t>
            </a:r>
          </a:p>
          <a:p>
            <a:pPr defTabSz="0" eaLnBrk="0" hangingPunct="0">
              <a:spcBef>
                <a:spcPct val="30000"/>
              </a:spcBef>
              <a:buFontTx/>
              <a:buNone/>
            </a:pPr>
            <a:r>
              <a:rPr lang="zh-CN" sz="1200"/>
              <a:t>第三级</a:t>
            </a:r>
          </a:p>
          <a:p>
            <a:pPr defTabSz="0" eaLnBrk="0" hangingPunct="0">
              <a:spcBef>
                <a:spcPct val="30000"/>
              </a:spcBef>
              <a:buFontTx/>
              <a:buNone/>
            </a:pPr>
            <a:r>
              <a:rPr lang="zh-CN" sz="1200"/>
              <a:t>第四级</a:t>
            </a:r>
          </a:p>
          <a:p>
            <a:pPr defTabSz="0" eaLnBrk="0" hangingPunct="0">
              <a:spcBef>
                <a:spcPct val="30000"/>
              </a:spcBef>
              <a:buFontTx/>
              <a:buNone/>
            </a:pPr>
            <a:r>
              <a:rPr lang="zh-CN" sz="1200"/>
              <a:t>第五级</a:t>
            </a:r>
          </a:p>
        </p:txBody>
      </p:sp>
      <p:sp>
        <p:nvSpPr>
          <p:cNvPr id="2054" name="页脚占位符 5"/>
          <p:cNvSpPr>
            <a:spLocks noGrp="1" noChangeArrowheads="1"/>
          </p:cNvSpPr>
          <p:nvPr>
            <p:ph type="ftr" sz="quarter" idx="4"/>
          </p:nvPr>
        </p:nvSpPr>
        <p:spPr bwMode="auto">
          <a:xfrm>
            <a:off x="0" y="9428584"/>
            <a:ext cx="2945659" cy="498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a:defRPr sz="1200"/>
            </a:lvl1pPr>
          </a:lstStyle>
          <a:p>
            <a:endParaRPr lang="zh-CN" altLang="zh-CN"/>
          </a:p>
        </p:txBody>
      </p:sp>
      <p:sp>
        <p:nvSpPr>
          <p:cNvPr id="2055" name="灯片编号占位符 6"/>
          <p:cNvSpPr>
            <a:spLocks noGrp="1" noChangeArrowheads="1"/>
          </p:cNvSpPr>
          <p:nvPr>
            <p:ph type="sldNum" sz="quarter" idx="5"/>
          </p:nvPr>
        </p:nvSpPr>
        <p:spPr bwMode="auto">
          <a:xfrm>
            <a:off x="3850443" y="9428584"/>
            <a:ext cx="2945659" cy="498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algn="r">
              <a:defRPr/>
            </a:lvl1pPr>
          </a:lstStyle>
          <a:p>
            <a:fld id="{51317A59-84F0-4DC7-B861-2C13A4C6A8E9}" type="slidenum">
              <a:rPr lang="zh-CN" altLang="en-US"/>
              <a:pPr/>
              <a:t>‹#›</a:t>
            </a:fld>
            <a:endParaRPr lang="zh-CN" altLang="en-US" sz="1200"/>
          </a:p>
        </p:txBody>
      </p:sp>
    </p:spTree>
    <p:extLst>
      <p:ext uri="{BB962C8B-B14F-4D97-AF65-F5344CB8AC3E}">
        <p14:creationId xmlns:p14="http://schemas.microsoft.com/office/powerpoint/2010/main" val="3552671238"/>
      </p:ext>
    </p:extLst>
  </p:cSld>
  <p:clrMap bg1="lt1" tx1="dk1" bg2="lt2" tx2="dk2" accent1="accent1" accent2="accent2" accent3="accent3" accent4="accent4" accent5="accent5" accent6="accent6" hlink="hlink" folHlink="folHlink"/>
  <p:hf hdr="0" ftr="0"/>
  <p:notesStyle>
    <a:lvl1pPr algn="l" defTabSz="0" rtl="0" eaLnBrk="0" fontAlgn="base" hangingPunct="0">
      <a:spcBef>
        <a:spcPct val="30000"/>
      </a:spcBef>
      <a:spcAft>
        <a:spcPct val="0"/>
      </a:spcAft>
      <a:defRPr sz="1200" kern="1200">
        <a:solidFill>
          <a:schemeClr val="tx1"/>
        </a:solidFill>
        <a:latin typeface="Arial" pitchFamily="34" charset="0"/>
        <a:ea typeface="+mn-ea"/>
        <a:cs typeface="+mn-cs"/>
      </a:defRPr>
    </a:lvl1pPr>
    <a:lvl2pPr algn="l" defTabSz="0" rtl="0" eaLnBrk="0" fontAlgn="base" hangingPunct="0">
      <a:spcBef>
        <a:spcPct val="30000"/>
      </a:spcBef>
      <a:spcAft>
        <a:spcPct val="0"/>
      </a:spcAft>
      <a:defRPr sz="1200" kern="1200">
        <a:solidFill>
          <a:schemeClr val="tx1"/>
        </a:solidFill>
        <a:latin typeface="Arial" pitchFamily="34" charset="0"/>
        <a:ea typeface="+mn-ea"/>
        <a:cs typeface="+mn-cs"/>
      </a:defRPr>
    </a:lvl2pPr>
    <a:lvl3pPr algn="l" defTabSz="0" rtl="0" eaLnBrk="0" fontAlgn="base" hangingPunct="0">
      <a:spcBef>
        <a:spcPct val="30000"/>
      </a:spcBef>
      <a:spcAft>
        <a:spcPct val="0"/>
      </a:spcAft>
      <a:defRPr sz="1200" kern="1200">
        <a:solidFill>
          <a:schemeClr val="tx1"/>
        </a:solidFill>
        <a:latin typeface="Arial" pitchFamily="34" charset="0"/>
        <a:ea typeface="+mn-ea"/>
        <a:cs typeface="+mn-cs"/>
      </a:defRPr>
    </a:lvl3pPr>
    <a:lvl4pPr algn="l" defTabSz="0" rtl="0" eaLnBrk="0" fontAlgn="base" hangingPunct="0">
      <a:spcBef>
        <a:spcPct val="30000"/>
      </a:spcBef>
      <a:spcAft>
        <a:spcPct val="0"/>
      </a:spcAft>
      <a:defRPr sz="1200" kern="1200">
        <a:solidFill>
          <a:schemeClr val="tx1"/>
        </a:solidFill>
        <a:latin typeface="Arial" pitchFamily="34" charset="0"/>
        <a:ea typeface="+mn-ea"/>
        <a:cs typeface="+mn-cs"/>
      </a:defRPr>
    </a:lvl4pPr>
    <a:lvl5pPr algn="l" defTabSz="0" rtl="0" eaLnBrk="0" fontAlgn="base" hangingPunct="0">
      <a:spcBef>
        <a:spcPct val="30000"/>
      </a:spcBef>
      <a:spcAft>
        <a:spcPct val="0"/>
      </a:spcAft>
      <a:defRPr sz="1200" kern="1200">
        <a:solidFill>
          <a:schemeClr val="tx1"/>
        </a:solidFill>
        <a:latin typeface="Arial"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a:xfrm>
            <a:off x="673788" y="5186075"/>
            <a:ext cx="5390305" cy="4243154"/>
          </a:xfrm>
          <a:prstGeom prst="rect">
            <a:avLst/>
          </a:prstGeom>
        </p:spPr>
        <p:txBody>
          <a:bodyPr/>
          <a:lstStyle/>
          <a:p>
            <a:endParaRPr lang="zh-TW" altLang="en-US" dirty="0">
              <a:latin typeface="微軟正黑體" panose="020B0604030504040204" pitchFamily="34" charset="-120"/>
              <a:ea typeface="微軟正黑體" panose="020B0604030504040204" pitchFamily="34" charset="-120"/>
            </a:endParaRPr>
          </a:p>
        </p:txBody>
      </p:sp>
      <p:sp>
        <p:nvSpPr>
          <p:cNvPr id="5" name="投影片編號版面配置區 3"/>
          <p:cNvSpPr>
            <a:spLocks noGrp="1"/>
          </p:cNvSpPr>
          <p:nvPr>
            <p:ph type="sldNum" sz="quarter" idx="5"/>
          </p:nvPr>
        </p:nvSpPr>
        <p:spPr>
          <a:xfrm>
            <a:off x="3816574" y="10235580"/>
            <a:ext cx="2919748" cy="540684"/>
          </a:xfrm>
          <a:prstGeom prst="rect">
            <a:avLst/>
          </a:prstGeom>
        </p:spPr>
        <p:txBody>
          <a:bodyPr/>
          <a:lstStyle/>
          <a:p>
            <a:pPr algn="r"/>
            <a:fld id="{C8DC57A8-AE18-4654-B6AF-04B3577165BE}" type="slidenum">
              <a:rPr lang="en-US" altLang="zh-TW" smtClean="0">
                <a:solidFill>
                  <a:srgbClr val="9A5315"/>
                </a:solidFill>
                <a:latin typeface="微軟正黑體" panose="020B0604030504040204" pitchFamily="34" charset="-120"/>
                <a:ea typeface="微軟正黑體" panose="020B0604030504040204" pitchFamily="34" charset="-120"/>
              </a:rPr>
              <a:pPr algn="r"/>
              <a:t>6</a:t>
            </a:fld>
            <a:endParaRPr lang="zh-TW" altLang="en-US" dirty="0">
              <a:solidFill>
                <a:srgbClr val="9A5315"/>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156095129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a:xfrm>
            <a:off x="685800" y="4400550"/>
            <a:ext cx="5486400" cy="3600450"/>
          </a:xfrm>
          <a:prstGeom prst="rect">
            <a:avLst/>
          </a:prstGeom>
        </p:spPr>
        <p:txBody>
          <a:bodyPr/>
          <a:lstStyle/>
          <a:p>
            <a:endParaRPr lang="zh-TW" altLang="en-US" dirty="0">
              <a:latin typeface="Microsoft JhengHei UI" panose="020B0604030504040204" pitchFamily="34" charset="-120"/>
              <a:ea typeface="Microsoft JhengHei UI" panose="020B0604030504040204" pitchFamily="34" charset="-120"/>
            </a:endParaRPr>
          </a:p>
        </p:txBody>
      </p:sp>
      <p:sp>
        <p:nvSpPr>
          <p:cNvPr id="4" name="投影片編號版面配置區 3"/>
          <p:cNvSpPr>
            <a:spLocks noGrp="1"/>
          </p:cNvSpPr>
          <p:nvPr>
            <p:ph type="sldNum" sz="quarter" idx="10"/>
          </p:nvPr>
        </p:nvSpPr>
        <p:spPr/>
        <p:txBody>
          <a:bodyPr/>
          <a:lstStyle/>
          <a:p>
            <a:fld id="{DED491D0-8E1B-49C7-849B-A28568D94497}" type="slidenum">
              <a:rPr lang="en-US" altLang="zh-TW" smtClean="0">
                <a:solidFill>
                  <a:srgbClr val="3C4743"/>
                </a:solidFill>
              </a:rPr>
              <a:pPr/>
              <a:t>45</a:t>
            </a:fld>
            <a:endParaRPr lang="zh-TW" altLang="en-US" dirty="0">
              <a:solidFill>
                <a:srgbClr val="3C4743"/>
              </a:solidFill>
            </a:endParaRPr>
          </a:p>
        </p:txBody>
      </p:sp>
    </p:spTree>
    <p:extLst>
      <p:ext uri="{BB962C8B-B14F-4D97-AF65-F5344CB8AC3E}">
        <p14:creationId xmlns:p14="http://schemas.microsoft.com/office/powerpoint/2010/main" val="101750575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幻灯片图像占位符 1"/>
          <p:cNvSpPr>
            <a:spLocks noGrp="1" noRot="1" noChangeAspect="1" noChangeArrowheads="1"/>
          </p:cNvSpPr>
          <p:nvPr>
            <p:ph type="sldImg" idx="4294967295"/>
          </p:nvPr>
        </p:nvSpPr>
        <p:spPr>
          <a:ln>
            <a:miter lim="800000"/>
          </a:ln>
        </p:spPr>
      </p:sp>
      <p:sp>
        <p:nvSpPr>
          <p:cNvPr id="9218" name="备注占位符 2"/>
          <p:cNvSpPr>
            <a:spLocks noGrp="1" noChangeArrowheads="1"/>
          </p:cNvSpPr>
          <p:nvPr>
            <p:ph type="body" idx="4294967295"/>
          </p:nvPr>
        </p:nvSpPr>
        <p:spPr>
          <a:xfrm>
            <a:off x="679768" y="4777194"/>
            <a:ext cx="5438140" cy="3908614"/>
          </a:xfrm>
          <a:prstGeom prst="rect">
            <a:avLst/>
          </a:prstGeom>
        </p:spPr>
        <p:txBody>
          <a:bodyPr/>
          <a:lstStyle/>
          <a:p>
            <a:endParaRPr lang="zh-CN" altLang="en-US" dirty="0" smtClean="0"/>
          </a:p>
        </p:txBody>
      </p:sp>
      <p:sp>
        <p:nvSpPr>
          <p:cNvPr id="9219"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8203E670-4FCD-4B85-B15F-E6622A458FE9}" type="slidenum">
              <a:rPr lang="zh-CN" altLang="en-US"/>
              <a:pPr/>
              <a:t>49</a:t>
            </a:fld>
            <a:endParaRPr lang="zh-CN" altLang="en-US"/>
          </a:p>
        </p:txBody>
      </p:sp>
    </p:spTree>
    <p:extLst>
      <p:ext uri="{BB962C8B-B14F-4D97-AF65-F5344CB8AC3E}">
        <p14:creationId xmlns:p14="http://schemas.microsoft.com/office/powerpoint/2010/main" val="117184116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7"/>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B0BBAB49-41FF-49A3-B190-6B6338ECFB17}" type="slidenum">
              <a:rPr lang="en-GB" altLang="en-US"/>
              <a:pPr>
                <a:spcBef>
                  <a:spcPct val="0"/>
                </a:spcBef>
              </a:pPr>
              <a:t>73</a:t>
            </a:fld>
            <a:endParaRPr lang="en-GB" altLang="en-US"/>
          </a:p>
        </p:txBody>
      </p:sp>
      <p:sp>
        <p:nvSpPr>
          <p:cNvPr id="15363" name="Rectangle 2"/>
          <p:cNvSpPr>
            <a:spLocks noGrp="1" noRot="1" noChangeAspect="1" noChangeArrowheads="1" noTextEdit="1"/>
          </p:cNvSpPr>
          <p:nvPr>
            <p:ph type="sldImg"/>
          </p:nvPr>
        </p:nvSpPr>
        <p:spPr>
          <a:ln/>
        </p:spPr>
      </p:sp>
      <p:sp>
        <p:nvSpPr>
          <p:cNvPr id="15364" name="Rectangle 3"/>
          <p:cNvSpPr>
            <a:spLocks noGrp="1" noChangeArrowheads="1"/>
          </p:cNvSpPr>
          <p:nvPr>
            <p:ph type="body" idx="1"/>
          </p:nvPr>
        </p:nvSpPr>
        <p:spPr>
          <a:xfrm>
            <a:off x="679768" y="4777194"/>
            <a:ext cx="5438140" cy="3908614"/>
          </a:xfrm>
          <a:prstGeom prst="rect">
            <a:avLst/>
          </a:prstGeom>
          <a:noFill/>
        </p:spPr>
        <p:txBody>
          <a:bodyPr/>
          <a:lstStyle/>
          <a:p>
            <a:pPr eaLnBrk="1" hangingPunct="1"/>
            <a:endParaRPr lang="en-US" altLang="en-US" smtClean="0">
              <a:latin typeface="Arial" panose="020B0604020202020204" pitchFamily="34" charset="0"/>
            </a:endParaRPr>
          </a:p>
        </p:txBody>
      </p:sp>
    </p:spTree>
    <p:extLst>
      <p:ext uri="{BB962C8B-B14F-4D97-AF65-F5344CB8AC3E}">
        <p14:creationId xmlns:p14="http://schemas.microsoft.com/office/powerpoint/2010/main" val="158909246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a:xfrm>
            <a:off x="673788" y="5186075"/>
            <a:ext cx="5390305" cy="4243154"/>
          </a:xfrm>
          <a:prstGeom prst="rect">
            <a:avLst/>
          </a:prstGeom>
        </p:spPr>
        <p:txBody>
          <a:bodyPr/>
          <a:lstStyle/>
          <a:p>
            <a:endParaRPr lang="zh-TW" altLang="en-US" dirty="0">
              <a:latin typeface="微軟正黑體" panose="020B0604030504040204" pitchFamily="34" charset="-120"/>
              <a:ea typeface="微軟正黑體" panose="020B0604030504040204" pitchFamily="34" charset="-120"/>
            </a:endParaRPr>
          </a:p>
        </p:txBody>
      </p:sp>
      <p:sp>
        <p:nvSpPr>
          <p:cNvPr id="5" name="投影片編號版面配置區 3"/>
          <p:cNvSpPr>
            <a:spLocks noGrp="1"/>
          </p:cNvSpPr>
          <p:nvPr>
            <p:ph type="sldNum" sz="quarter" idx="5"/>
          </p:nvPr>
        </p:nvSpPr>
        <p:spPr>
          <a:xfrm>
            <a:off x="3816574" y="10235580"/>
            <a:ext cx="2919748" cy="540684"/>
          </a:xfrm>
          <a:prstGeom prst="rect">
            <a:avLst/>
          </a:prstGeom>
        </p:spPr>
        <p:txBody>
          <a:bodyPr/>
          <a:lstStyle/>
          <a:p>
            <a:pPr algn="r"/>
            <a:fld id="{C8DC57A8-AE18-4654-B6AF-04B3577165BE}" type="slidenum">
              <a:rPr lang="en-US" altLang="zh-TW" smtClean="0">
                <a:solidFill>
                  <a:srgbClr val="9A5315"/>
                </a:solidFill>
                <a:latin typeface="微軟正黑體" panose="020B0604030504040204" pitchFamily="34" charset="-120"/>
                <a:ea typeface="微軟正黑體" panose="020B0604030504040204" pitchFamily="34" charset="-120"/>
              </a:rPr>
              <a:pPr algn="r"/>
              <a:t>93</a:t>
            </a:fld>
            <a:endParaRPr lang="zh-TW" altLang="en-US" dirty="0">
              <a:solidFill>
                <a:srgbClr val="9A5315"/>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424784955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a:xfrm>
            <a:off x="685800" y="4400550"/>
            <a:ext cx="5486400" cy="3600450"/>
          </a:xfrm>
          <a:prstGeom prst="rect">
            <a:avLst/>
          </a:prstGeom>
        </p:spPr>
        <p:txBody>
          <a:bodyPr/>
          <a:lstStyle/>
          <a:p>
            <a:endParaRPr lang="zh-CN" altLang="en-US"/>
          </a:p>
        </p:txBody>
      </p:sp>
      <p:sp>
        <p:nvSpPr>
          <p:cNvPr id="4" name="灯片编号占位符 3"/>
          <p:cNvSpPr>
            <a:spLocks noGrp="1"/>
          </p:cNvSpPr>
          <p:nvPr>
            <p:ph type="sldNum" sz="quarter" idx="10"/>
          </p:nvPr>
        </p:nvSpPr>
        <p:spPr/>
        <p:txBody>
          <a:bodyPr/>
          <a:lstStyle/>
          <a:p>
            <a:fld id="{7F31EB99-C7CA-4929-AC83-3355CA53740F}" type="slidenum">
              <a:rPr lang="zh-CN" altLang="en-US" smtClean="0"/>
              <a:t>33</a:t>
            </a:fld>
            <a:endParaRPr lang="zh-CN" altLang="en-US"/>
          </a:p>
        </p:txBody>
      </p:sp>
    </p:spTree>
    <p:extLst>
      <p:ext uri="{BB962C8B-B14F-4D97-AF65-F5344CB8AC3E}">
        <p14:creationId xmlns:p14="http://schemas.microsoft.com/office/powerpoint/2010/main" val="342003053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a:xfrm>
            <a:off x="685800" y="4400550"/>
            <a:ext cx="5486400" cy="3600450"/>
          </a:xfrm>
          <a:prstGeom prst="rect">
            <a:avLst/>
          </a:prstGeom>
        </p:spPr>
        <p:txBody>
          <a:bodyPr/>
          <a:lstStyle/>
          <a:p>
            <a:endParaRPr lang="zh-CN" altLang="en-US"/>
          </a:p>
        </p:txBody>
      </p:sp>
      <p:sp>
        <p:nvSpPr>
          <p:cNvPr id="4" name="灯片编号占位符 3"/>
          <p:cNvSpPr>
            <a:spLocks noGrp="1"/>
          </p:cNvSpPr>
          <p:nvPr>
            <p:ph type="sldNum" sz="quarter" idx="10"/>
          </p:nvPr>
        </p:nvSpPr>
        <p:spPr/>
        <p:txBody>
          <a:bodyPr/>
          <a:lstStyle/>
          <a:p>
            <a:fld id="{7F31EB99-C7CA-4929-AC83-3355CA53740F}" type="slidenum">
              <a:rPr lang="zh-CN" altLang="en-US" smtClean="0"/>
              <a:t>34</a:t>
            </a:fld>
            <a:endParaRPr lang="zh-CN" altLang="en-US"/>
          </a:p>
        </p:txBody>
      </p:sp>
    </p:spTree>
    <p:extLst>
      <p:ext uri="{BB962C8B-B14F-4D97-AF65-F5344CB8AC3E}">
        <p14:creationId xmlns:p14="http://schemas.microsoft.com/office/powerpoint/2010/main" val="266605473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a:xfrm>
            <a:off x="685800" y="4400550"/>
            <a:ext cx="5486400" cy="3600450"/>
          </a:xfrm>
          <a:prstGeom prst="rect">
            <a:avLst/>
          </a:prstGeom>
        </p:spPr>
        <p:txBody>
          <a:bodyPr/>
          <a:lstStyle/>
          <a:p>
            <a:endParaRPr lang="zh-CN" altLang="en-US"/>
          </a:p>
        </p:txBody>
      </p:sp>
      <p:sp>
        <p:nvSpPr>
          <p:cNvPr id="4" name="灯片编号占位符 3"/>
          <p:cNvSpPr>
            <a:spLocks noGrp="1"/>
          </p:cNvSpPr>
          <p:nvPr>
            <p:ph type="sldNum" sz="quarter" idx="10"/>
          </p:nvPr>
        </p:nvSpPr>
        <p:spPr/>
        <p:txBody>
          <a:bodyPr/>
          <a:lstStyle/>
          <a:p>
            <a:fld id="{7F31EB99-C7CA-4929-AC83-3355CA53740F}" type="slidenum">
              <a:rPr lang="zh-CN" altLang="en-US" smtClean="0"/>
              <a:t>35</a:t>
            </a:fld>
            <a:endParaRPr lang="zh-CN" altLang="en-US"/>
          </a:p>
        </p:txBody>
      </p:sp>
    </p:spTree>
    <p:extLst>
      <p:ext uri="{BB962C8B-B14F-4D97-AF65-F5344CB8AC3E}">
        <p14:creationId xmlns:p14="http://schemas.microsoft.com/office/powerpoint/2010/main" val="154464788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a:xfrm>
            <a:off x="685800" y="4400550"/>
            <a:ext cx="5486400" cy="3600450"/>
          </a:xfrm>
          <a:prstGeom prst="rect">
            <a:avLst/>
          </a:prstGeom>
        </p:spPr>
        <p:txBody>
          <a:bodyPr/>
          <a:lstStyle/>
          <a:p>
            <a:endParaRPr lang="zh-CN" altLang="en-US"/>
          </a:p>
        </p:txBody>
      </p:sp>
      <p:sp>
        <p:nvSpPr>
          <p:cNvPr id="4" name="灯片编号占位符 3"/>
          <p:cNvSpPr>
            <a:spLocks noGrp="1"/>
          </p:cNvSpPr>
          <p:nvPr>
            <p:ph type="sldNum" sz="quarter" idx="10"/>
          </p:nvPr>
        </p:nvSpPr>
        <p:spPr/>
        <p:txBody>
          <a:bodyPr/>
          <a:lstStyle/>
          <a:p>
            <a:fld id="{7F31EB99-C7CA-4929-AC83-3355CA53740F}" type="slidenum">
              <a:rPr lang="zh-CN" altLang="en-US" smtClean="0"/>
              <a:t>37</a:t>
            </a:fld>
            <a:endParaRPr lang="zh-CN" altLang="en-US"/>
          </a:p>
        </p:txBody>
      </p:sp>
    </p:spTree>
    <p:extLst>
      <p:ext uri="{BB962C8B-B14F-4D97-AF65-F5344CB8AC3E}">
        <p14:creationId xmlns:p14="http://schemas.microsoft.com/office/powerpoint/2010/main" val="69634974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a:xfrm>
            <a:off x="685800" y="4400550"/>
            <a:ext cx="5486400" cy="3600450"/>
          </a:xfrm>
          <a:prstGeom prst="rect">
            <a:avLst/>
          </a:prstGeom>
        </p:spPr>
        <p:txBody>
          <a:bodyPr/>
          <a:lstStyle/>
          <a:p>
            <a:endParaRPr lang="zh-CN" altLang="en-US"/>
          </a:p>
        </p:txBody>
      </p:sp>
      <p:sp>
        <p:nvSpPr>
          <p:cNvPr id="4" name="灯片编号占位符 3"/>
          <p:cNvSpPr>
            <a:spLocks noGrp="1"/>
          </p:cNvSpPr>
          <p:nvPr>
            <p:ph type="sldNum" sz="quarter" idx="10"/>
          </p:nvPr>
        </p:nvSpPr>
        <p:spPr/>
        <p:txBody>
          <a:bodyPr/>
          <a:lstStyle/>
          <a:p>
            <a:fld id="{7F31EB99-C7CA-4929-AC83-3355CA53740F}" type="slidenum">
              <a:rPr lang="zh-CN" altLang="en-US" smtClean="0"/>
              <a:t>38</a:t>
            </a:fld>
            <a:endParaRPr lang="zh-CN" altLang="en-US"/>
          </a:p>
        </p:txBody>
      </p:sp>
    </p:spTree>
    <p:extLst>
      <p:ext uri="{BB962C8B-B14F-4D97-AF65-F5344CB8AC3E}">
        <p14:creationId xmlns:p14="http://schemas.microsoft.com/office/powerpoint/2010/main" val="25779397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a:xfrm>
            <a:off x="685800" y="4400550"/>
            <a:ext cx="5486400" cy="3600450"/>
          </a:xfrm>
          <a:prstGeom prst="rect">
            <a:avLst/>
          </a:prstGeom>
        </p:spPr>
        <p:txBody>
          <a:bodyPr/>
          <a:lstStyle/>
          <a:p>
            <a:endParaRPr lang="zh-CN" altLang="en-US"/>
          </a:p>
        </p:txBody>
      </p:sp>
      <p:sp>
        <p:nvSpPr>
          <p:cNvPr id="4" name="灯片编号占位符 3"/>
          <p:cNvSpPr>
            <a:spLocks noGrp="1"/>
          </p:cNvSpPr>
          <p:nvPr>
            <p:ph type="sldNum" sz="quarter" idx="10"/>
          </p:nvPr>
        </p:nvSpPr>
        <p:spPr/>
        <p:txBody>
          <a:bodyPr/>
          <a:lstStyle/>
          <a:p>
            <a:fld id="{7F31EB99-C7CA-4929-AC83-3355CA53740F}" type="slidenum">
              <a:rPr lang="zh-CN" altLang="en-US" smtClean="0"/>
              <a:t>39</a:t>
            </a:fld>
            <a:endParaRPr lang="zh-CN" altLang="en-US"/>
          </a:p>
        </p:txBody>
      </p:sp>
    </p:spTree>
    <p:extLst>
      <p:ext uri="{BB962C8B-B14F-4D97-AF65-F5344CB8AC3E}">
        <p14:creationId xmlns:p14="http://schemas.microsoft.com/office/powerpoint/2010/main" val="362779408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a:xfrm>
            <a:off x="685800" y="4400550"/>
            <a:ext cx="5486400" cy="3600450"/>
          </a:xfrm>
          <a:prstGeom prst="rect">
            <a:avLst/>
          </a:prstGeom>
        </p:spPr>
        <p:txBody>
          <a:bodyPr/>
          <a:lstStyle/>
          <a:p>
            <a:endParaRPr lang="zh-TW" altLang="en-US" dirty="0">
              <a:latin typeface="Microsoft JhengHei UI" panose="020B0604030504040204" pitchFamily="34" charset="-120"/>
              <a:ea typeface="Microsoft JhengHei UI" panose="020B0604030504040204" pitchFamily="34" charset="-120"/>
            </a:endParaRPr>
          </a:p>
        </p:txBody>
      </p:sp>
      <p:sp>
        <p:nvSpPr>
          <p:cNvPr id="4" name="投影片編號版面配置區 3"/>
          <p:cNvSpPr>
            <a:spLocks noGrp="1"/>
          </p:cNvSpPr>
          <p:nvPr>
            <p:ph type="sldNum" sz="quarter" idx="10"/>
          </p:nvPr>
        </p:nvSpPr>
        <p:spPr/>
        <p:txBody>
          <a:bodyPr/>
          <a:lstStyle/>
          <a:p>
            <a:fld id="{DED491D0-8E1B-49C7-849B-A28568D94497}" type="slidenum">
              <a:rPr lang="en-US" altLang="zh-TW" smtClean="0">
                <a:solidFill>
                  <a:srgbClr val="3C4743"/>
                </a:solidFill>
              </a:rPr>
              <a:pPr/>
              <a:t>43</a:t>
            </a:fld>
            <a:endParaRPr lang="zh-TW" altLang="en-US" dirty="0">
              <a:solidFill>
                <a:srgbClr val="3C4743"/>
              </a:solidFill>
            </a:endParaRPr>
          </a:p>
        </p:txBody>
      </p:sp>
    </p:spTree>
    <p:extLst>
      <p:ext uri="{BB962C8B-B14F-4D97-AF65-F5344CB8AC3E}">
        <p14:creationId xmlns:p14="http://schemas.microsoft.com/office/powerpoint/2010/main" val="45498161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a:xfrm>
            <a:off x="685800" y="4400550"/>
            <a:ext cx="5486400" cy="3600450"/>
          </a:xfrm>
          <a:prstGeom prst="rect">
            <a:avLst/>
          </a:prstGeom>
        </p:spPr>
        <p:txBody>
          <a:bodyPr/>
          <a:lstStyle/>
          <a:p>
            <a:endParaRPr lang="zh-TW" altLang="en-US" dirty="0">
              <a:latin typeface="Microsoft JhengHei UI" panose="020B0604030504040204" pitchFamily="34" charset="-120"/>
              <a:ea typeface="Microsoft JhengHei UI" panose="020B0604030504040204" pitchFamily="34" charset="-120"/>
            </a:endParaRPr>
          </a:p>
        </p:txBody>
      </p:sp>
      <p:sp>
        <p:nvSpPr>
          <p:cNvPr id="4" name="投影片編號版面配置區 3"/>
          <p:cNvSpPr>
            <a:spLocks noGrp="1"/>
          </p:cNvSpPr>
          <p:nvPr>
            <p:ph type="sldNum" sz="quarter" idx="10"/>
          </p:nvPr>
        </p:nvSpPr>
        <p:spPr/>
        <p:txBody>
          <a:bodyPr/>
          <a:lstStyle/>
          <a:p>
            <a:fld id="{DED491D0-8E1B-49C7-849B-A28568D94497}" type="slidenum">
              <a:rPr lang="en-US" altLang="zh-TW" smtClean="0">
                <a:solidFill>
                  <a:srgbClr val="3C4743"/>
                </a:solidFill>
              </a:rPr>
              <a:pPr/>
              <a:t>44</a:t>
            </a:fld>
            <a:endParaRPr lang="zh-TW" altLang="en-US" dirty="0">
              <a:solidFill>
                <a:srgbClr val="3C4743"/>
              </a:solidFill>
            </a:endParaRPr>
          </a:p>
        </p:txBody>
      </p:sp>
    </p:spTree>
    <p:extLst>
      <p:ext uri="{BB962C8B-B14F-4D97-AF65-F5344CB8AC3E}">
        <p14:creationId xmlns:p14="http://schemas.microsoft.com/office/powerpoint/2010/main" val="215816197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1524000" y="1122363"/>
            <a:ext cx="9144000" cy="2387600"/>
          </a:xfrm>
        </p:spPr>
        <p:txBody>
          <a:bodyPr anchor="b"/>
          <a:lstStyle>
            <a:lvl1pPr algn="ctr">
              <a:defRPr sz="6000"/>
            </a:lvl1pPr>
          </a:lstStyle>
          <a:p>
            <a:r>
              <a:rPr lang="zh-TW" altLang="en-US" smtClean="0"/>
              <a:t>按一下以編輯母片標題樣式</a:t>
            </a:r>
            <a:endParaRPr lang="zh-TW" altLang="en-US"/>
          </a:p>
        </p:txBody>
      </p:sp>
      <p:sp>
        <p:nvSpPr>
          <p:cNvPr id="3" name="副標題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TW" altLang="en-US" smtClean="0"/>
              <a:t>按一下以編輯母片副標題樣式</a:t>
            </a:r>
            <a:endParaRPr lang="zh-TW" altLang="en-US"/>
          </a:p>
        </p:txBody>
      </p:sp>
      <p:sp>
        <p:nvSpPr>
          <p:cNvPr id="4" name="日期版面配置區 3"/>
          <p:cNvSpPr>
            <a:spLocks noGrp="1"/>
          </p:cNvSpPr>
          <p:nvPr>
            <p:ph type="dt" sz="half" idx="10"/>
          </p:nvPr>
        </p:nvSpPr>
        <p:spPr/>
        <p:txBody>
          <a:bodyPr/>
          <a:lstStyle/>
          <a:p>
            <a:fld id="{9AE23ABE-706A-49A6-B353-C9D9ED05DF06}" type="datetime1">
              <a:rPr lang="zh-CN" altLang="en-US" smtClean="0"/>
              <a:pPr/>
              <a:t>2020/8/12</a:t>
            </a:fld>
            <a:endParaRPr lang="zh-CN" altLang="en-US" sz="1800">
              <a:solidFill>
                <a:schemeClr val="tx1"/>
              </a:solidFill>
            </a:endParaRPr>
          </a:p>
        </p:txBody>
      </p:sp>
      <p:sp>
        <p:nvSpPr>
          <p:cNvPr id="5" name="頁尾版面配置區 4"/>
          <p:cNvSpPr>
            <a:spLocks noGrp="1"/>
          </p:cNvSpPr>
          <p:nvPr>
            <p:ph type="ftr" sz="quarter" idx="11"/>
          </p:nvPr>
        </p:nvSpPr>
        <p:spPr/>
        <p:txBody>
          <a:bodyPr/>
          <a:lstStyle/>
          <a:p>
            <a:endParaRPr lang="zh-CN" altLang="zh-CN"/>
          </a:p>
        </p:txBody>
      </p:sp>
      <p:sp>
        <p:nvSpPr>
          <p:cNvPr id="6" name="投影片編號版面配置區 5"/>
          <p:cNvSpPr>
            <a:spLocks noGrp="1"/>
          </p:cNvSpPr>
          <p:nvPr>
            <p:ph type="sldNum" sz="quarter" idx="12"/>
          </p:nvPr>
        </p:nvSpPr>
        <p:spPr/>
        <p:txBody>
          <a:bodyPr/>
          <a:lstStyle/>
          <a:p>
            <a:fld id="{911CA12E-BBE7-49CE-BAC7-6181B4F1AE8B}" type="slidenum">
              <a:rPr lang="zh-CN" altLang="en-US" smtClean="0"/>
              <a:pPr/>
              <a:t>‹#›</a:t>
            </a:fld>
            <a:endParaRPr lang="zh-CN" altLang="en-US" sz="1800">
              <a:solidFill>
                <a:schemeClr val="tx1"/>
              </a:solidFill>
            </a:endParaRPr>
          </a:p>
        </p:txBody>
      </p:sp>
    </p:spTree>
    <p:extLst>
      <p:ext uri="{BB962C8B-B14F-4D97-AF65-F5344CB8AC3E}">
        <p14:creationId xmlns:p14="http://schemas.microsoft.com/office/powerpoint/2010/main" val="2864641819"/>
      </p:ext>
    </p:extLst>
  </p:cSld>
  <p:clrMapOvr>
    <a:masterClrMapping/>
  </p:clrMapOvr>
  <p:hf sldNum="0" hdr="0" ftr="0"/>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直排文字版面配置區 2"/>
          <p:cNvSpPr>
            <a:spLocks noGrp="1"/>
          </p:cNvSpPr>
          <p:nvPr>
            <p:ph type="body" orient="vert" idx="1"/>
          </p:nvPr>
        </p:nvSpPr>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日期版面配置區 3"/>
          <p:cNvSpPr>
            <a:spLocks noGrp="1"/>
          </p:cNvSpPr>
          <p:nvPr>
            <p:ph type="dt" sz="half" idx="10"/>
          </p:nvPr>
        </p:nvSpPr>
        <p:spPr/>
        <p:txBody>
          <a:bodyPr/>
          <a:lstStyle/>
          <a:p>
            <a:fld id="{9AE23ABE-706A-49A6-B353-C9D9ED05DF06}" type="datetime1">
              <a:rPr lang="zh-CN" altLang="en-US" smtClean="0"/>
              <a:pPr/>
              <a:t>2020/8/12</a:t>
            </a:fld>
            <a:endParaRPr lang="zh-CN" altLang="en-US" sz="1800">
              <a:solidFill>
                <a:schemeClr val="tx1"/>
              </a:solidFill>
            </a:endParaRPr>
          </a:p>
        </p:txBody>
      </p:sp>
      <p:sp>
        <p:nvSpPr>
          <p:cNvPr id="5" name="頁尾版面配置區 4"/>
          <p:cNvSpPr>
            <a:spLocks noGrp="1"/>
          </p:cNvSpPr>
          <p:nvPr>
            <p:ph type="ftr" sz="quarter" idx="11"/>
          </p:nvPr>
        </p:nvSpPr>
        <p:spPr/>
        <p:txBody>
          <a:bodyPr/>
          <a:lstStyle/>
          <a:p>
            <a:endParaRPr lang="zh-CN" altLang="zh-CN"/>
          </a:p>
        </p:txBody>
      </p:sp>
      <p:sp>
        <p:nvSpPr>
          <p:cNvPr id="6" name="投影片編號版面配置區 5"/>
          <p:cNvSpPr>
            <a:spLocks noGrp="1"/>
          </p:cNvSpPr>
          <p:nvPr>
            <p:ph type="sldNum" sz="quarter" idx="12"/>
          </p:nvPr>
        </p:nvSpPr>
        <p:spPr/>
        <p:txBody>
          <a:bodyPr/>
          <a:lstStyle/>
          <a:p>
            <a:fld id="{911CA12E-BBE7-49CE-BAC7-6181B4F1AE8B}" type="slidenum">
              <a:rPr lang="zh-CN" altLang="en-US" smtClean="0"/>
              <a:pPr/>
              <a:t>‹#›</a:t>
            </a:fld>
            <a:endParaRPr lang="zh-CN" altLang="en-US" sz="1800">
              <a:solidFill>
                <a:schemeClr val="tx1"/>
              </a:solidFill>
            </a:endParaRPr>
          </a:p>
        </p:txBody>
      </p:sp>
    </p:spTree>
    <p:extLst>
      <p:ext uri="{BB962C8B-B14F-4D97-AF65-F5344CB8AC3E}">
        <p14:creationId xmlns:p14="http://schemas.microsoft.com/office/powerpoint/2010/main" val="1363296170"/>
      </p:ext>
    </p:extLst>
  </p:cSld>
  <p:clrMapOvr>
    <a:masterClrMapping/>
  </p:clrMapOvr>
  <p:hf sldNum="0" hdr="0" ftr="0"/>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p:cSld name="標題與說明文字">
    <p:spTree>
      <p:nvGrpSpPr>
        <p:cNvPr id="1" name=""/>
        <p:cNvGrpSpPr/>
        <p:nvPr/>
      </p:nvGrpSpPr>
      <p:grpSpPr>
        <a:xfrm>
          <a:off x="0" y="0"/>
          <a:ext cx="0" cy="0"/>
          <a:chOff x="0" y="0"/>
          <a:chExt cx="0" cy="0"/>
        </a:xfrm>
      </p:grpSpPr>
      <p:sp>
        <p:nvSpPr>
          <p:cNvPr id="4" name="Freeform 11"/>
          <p:cNvSpPr>
            <a:spLocks/>
          </p:cNvSpPr>
          <p:nvPr/>
        </p:nvSpPr>
        <p:spPr bwMode="auto">
          <a:xfrm flipV="1">
            <a:off x="0" y="3167063"/>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2" name="Title 1"/>
          <p:cNvSpPr>
            <a:spLocks noGrp="1"/>
          </p:cNvSpPr>
          <p:nvPr>
            <p:ph type="title"/>
          </p:nvPr>
        </p:nvSpPr>
        <p:spPr>
          <a:xfrm>
            <a:off x="2589888" y="609600"/>
            <a:ext cx="8789313" cy="3117040"/>
          </a:xfrm>
        </p:spPr>
        <p:txBody>
          <a:bodyPr anchor="ctr">
            <a:normAutofit/>
          </a:bodyPr>
          <a:lstStyle>
            <a:lvl1pPr algn="l">
              <a:defRPr sz="4800" b="0" cap="none"/>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2589888" y="4354046"/>
            <a:ext cx="8789313"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7" name="Slide Number Placeholder 5"/>
          <p:cNvSpPr>
            <a:spLocks noGrp="1"/>
          </p:cNvSpPr>
          <p:nvPr>
            <p:ph type="sldNum" sz="quarter" idx="12"/>
          </p:nvPr>
        </p:nvSpPr>
        <p:spPr>
          <a:xfrm>
            <a:off x="681567" y="3244851"/>
            <a:ext cx="781051" cy="365125"/>
          </a:xfrm>
        </p:spPr>
        <p:txBody>
          <a:bodyPr/>
          <a:lstStyle>
            <a:lvl1pPr>
              <a:defRPr/>
            </a:lvl1pPr>
          </a:lstStyle>
          <a:p>
            <a:pPr>
              <a:defRPr/>
            </a:pPr>
            <a:fld id="{77040CF6-93BF-4B36-AFA9-6DA012CF4A89}" type="slidenum">
              <a:rPr lang="en-US" altLang="zh-TW"/>
              <a:pPr>
                <a:defRPr/>
              </a:pPr>
              <a:t>‹#›</a:t>
            </a:fld>
            <a:endParaRPr lang="en-US" altLang="zh-TW"/>
          </a:p>
        </p:txBody>
      </p:sp>
    </p:spTree>
    <p:extLst>
      <p:ext uri="{BB962C8B-B14F-4D97-AF65-F5344CB8AC3E}">
        <p14:creationId xmlns:p14="http://schemas.microsoft.com/office/powerpoint/2010/main" val="76911550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引述 (含標題)">
    <p:spTree>
      <p:nvGrpSpPr>
        <p:cNvPr id="1" name=""/>
        <p:cNvGrpSpPr/>
        <p:nvPr/>
      </p:nvGrpSpPr>
      <p:grpSpPr>
        <a:xfrm>
          <a:off x="0" y="0"/>
          <a:ext cx="0" cy="0"/>
          <a:chOff x="0" y="0"/>
          <a:chExt cx="0" cy="0"/>
        </a:xfrm>
      </p:grpSpPr>
      <p:sp>
        <p:nvSpPr>
          <p:cNvPr id="5" name="Freeform 11"/>
          <p:cNvSpPr>
            <a:spLocks/>
          </p:cNvSpPr>
          <p:nvPr/>
        </p:nvSpPr>
        <p:spPr bwMode="auto">
          <a:xfrm flipV="1">
            <a:off x="0" y="3167063"/>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6" name="TextBox 13"/>
          <p:cNvSpPr txBox="1">
            <a:spLocks noChangeArrowheads="1"/>
          </p:cNvSpPr>
          <p:nvPr/>
        </p:nvSpPr>
        <p:spPr bwMode="auto">
          <a:xfrm>
            <a:off x="2410884" y="647700"/>
            <a:ext cx="60960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eaLnBrk="0" hangingPunct="0">
              <a:buFontTx/>
              <a:buNone/>
              <a:defRPr/>
            </a:pPr>
            <a:r>
              <a:rPr lang="en-US" altLang="zh-TW" sz="8000" smtClean="0">
                <a:solidFill>
                  <a:srgbClr val="A53010"/>
                </a:solidFill>
                <a:latin typeface="Arial" panose="020B0604020202020204" pitchFamily="34" charset="0"/>
              </a:rPr>
              <a:t>“</a:t>
            </a:r>
          </a:p>
        </p:txBody>
      </p:sp>
      <p:sp>
        <p:nvSpPr>
          <p:cNvPr id="7" name="TextBox 14"/>
          <p:cNvSpPr txBox="1">
            <a:spLocks noChangeArrowheads="1"/>
          </p:cNvSpPr>
          <p:nvPr/>
        </p:nvSpPr>
        <p:spPr bwMode="auto">
          <a:xfrm>
            <a:off x="10892367" y="2905125"/>
            <a:ext cx="609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eaLnBrk="0" hangingPunct="0">
              <a:buFontTx/>
              <a:buNone/>
              <a:defRPr/>
            </a:pPr>
            <a:r>
              <a:rPr lang="en-US" altLang="zh-TW" sz="8000" smtClean="0">
                <a:solidFill>
                  <a:srgbClr val="A53010"/>
                </a:solidFill>
                <a:latin typeface="Arial" panose="020B0604020202020204" pitchFamily="34" charset="0"/>
              </a:rPr>
              <a:t>”</a:t>
            </a:r>
          </a:p>
        </p:txBody>
      </p:sp>
      <p:sp>
        <p:nvSpPr>
          <p:cNvPr id="2" name="Title 1"/>
          <p:cNvSpPr>
            <a:spLocks noGrp="1"/>
          </p:cNvSpPr>
          <p:nvPr>
            <p:ph type="title"/>
          </p:nvPr>
        </p:nvSpPr>
        <p:spPr>
          <a:xfrm>
            <a:off x="2917498" y="609600"/>
            <a:ext cx="8146116" cy="2895600"/>
          </a:xfrm>
        </p:spPr>
        <p:txBody>
          <a:bodyPr anchor="ctr">
            <a:normAutofit/>
          </a:bodyPr>
          <a:lstStyle>
            <a:lvl1pPr algn="l">
              <a:defRPr sz="4800" b="0" cap="none"/>
            </a:lvl1pPr>
          </a:lstStyle>
          <a:p>
            <a:r>
              <a:rPr lang="zh-TW" altLang="en-US" smtClean="0"/>
              <a:t>按一下以編輯母片標題樣式</a:t>
            </a:r>
            <a:endParaRPr lang="en-US" dirty="0"/>
          </a:p>
        </p:txBody>
      </p:sp>
      <p:sp>
        <p:nvSpPr>
          <p:cNvPr id="13" name="Text Placeholder 9"/>
          <p:cNvSpPr>
            <a:spLocks noGrp="1"/>
          </p:cNvSpPr>
          <p:nvPr>
            <p:ph type="body" sz="quarter" idx="13"/>
          </p:nvPr>
        </p:nvSpPr>
        <p:spPr>
          <a:xfrm>
            <a:off x="3221296" y="3505200"/>
            <a:ext cx="7538517"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zh-TW" altLang="en-US" smtClean="0"/>
              <a:t>按一下以編輯母片文字樣式</a:t>
            </a:r>
          </a:p>
        </p:txBody>
      </p:sp>
      <p:sp>
        <p:nvSpPr>
          <p:cNvPr id="3" name="Text Placeholder 2"/>
          <p:cNvSpPr>
            <a:spLocks noGrp="1"/>
          </p:cNvSpPr>
          <p:nvPr>
            <p:ph type="body" idx="1"/>
          </p:nvPr>
        </p:nvSpPr>
        <p:spPr>
          <a:xfrm>
            <a:off x="2589888" y="4354046"/>
            <a:ext cx="8789313"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8" name="Date Placeholder 3"/>
          <p:cNvSpPr>
            <a:spLocks noGrp="1"/>
          </p:cNvSpPr>
          <p:nvPr>
            <p:ph type="dt" sz="half" idx="14"/>
          </p:nvPr>
        </p:nvSpPr>
        <p:spPr/>
        <p:txBody>
          <a:bodyPr/>
          <a:lstStyle>
            <a:lvl1pPr>
              <a:defRPr/>
            </a:lvl1pPr>
          </a:lstStyle>
          <a:p>
            <a:pPr>
              <a:defRPr/>
            </a:pPr>
            <a:endParaRPr lang="en-US" altLang="zh-TW">
              <a:solidFill>
                <a:prstClr val="black">
                  <a:tint val="75000"/>
                </a:prstClr>
              </a:solidFill>
            </a:endParaRPr>
          </a:p>
        </p:txBody>
      </p:sp>
      <p:sp>
        <p:nvSpPr>
          <p:cNvPr id="9" name="Footer Placeholder 4"/>
          <p:cNvSpPr>
            <a:spLocks noGrp="1"/>
          </p:cNvSpPr>
          <p:nvPr>
            <p:ph type="ftr" sz="quarter" idx="15"/>
          </p:nvPr>
        </p:nvSpPr>
        <p:spPr/>
        <p:txBody>
          <a:bodyPr/>
          <a:lstStyle>
            <a:lvl1pPr>
              <a:defRPr/>
            </a:lvl1pPr>
          </a:lstStyle>
          <a:p>
            <a:pPr>
              <a:defRPr/>
            </a:pPr>
            <a:endParaRPr lang="en-US" altLang="zh-TW">
              <a:solidFill>
                <a:prstClr val="black">
                  <a:tint val="75000"/>
                </a:prstClr>
              </a:solidFill>
            </a:endParaRPr>
          </a:p>
        </p:txBody>
      </p:sp>
      <p:sp>
        <p:nvSpPr>
          <p:cNvPr id="10" name="Slide Number Placeholder 5"/>
          <p:cNvSpPr>
            <a:spLocks noGrp="1"/>
          </p:cNvSpPr>
          <p:nvPr>
            <p:ph type="sldNum" sz="quarter" idx="16"/>
          </p:nvPr>
        </p:nvSpPr>
        <p:spPr>
          <a:xfrm>
            <a:off x="681567" y="3244851"/>
            <a:ext cx="781051" cy="365125"/>
          </a:xfrm>
        </p:spPr>
        <p:txBody>
          <a:bodyPr/>
          <a:lstStyle>
            <a:lvl1pPr>
              <a:defRPr/>
            </a:lvl1pPr>
          </a:lstStyle>
          <a:p>
            <a:pPr>
              <a:defRPr/>
            </a:pPr>
            <a:fld id="{6190890B-DA24-4250-B05B-183CB5A370FF}" type="slidenum">
              <a:rPr lang="en-US" altLang="zh-TW"/>
              <a:pPr>
                <a:defRPr/>
              </a:pPr>
              <a:t>‹#›</a:t>
            </a:fld>
            <a:endParaRPr lang="en-US" altLang="zh-TW"/>
          </a:p>
        </p:txBody>
      </p:sp>
    </p:spTree>
    <p:extLst>
      <p:ext uri="{BB962C8B-B14F-4D97-AF65-F5344CB8AC3E}">
        <p14:creationId xmlns:p14="http://schemas.microsoft.com/office/powerpoint/2010/main" val="347321068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p:cSld name="名片">
    <p:spTree>
      <p:nvGrpSpPr>
        <p:cNvPr id="1" name=""/>
        <p:cNvGrpSpPr/>
        <p:nvPr/>
      </p:nvGrpSpPr>
      <p:grpSpPr>
        <a:xfrm>
          <a:off x="0" y="0"/>
          <a:ext cx="0" cy="0"/>
          <a:chOff x="0" y="0"/>
          <a:chExt cx="0" cy="0"/>
        </a:xfrm>
      </p:grpSpPr>
      <p:sp>
        <p:nvSpPr>
          <p:cNvPr id="5" name="Freeform 11"/>
          <p:cNvSpPr>
            <a:spLocks/>
          </p:cNvSpPr>
          <p:nvPr/>
        </p:nvSpPr>
        <p:spPr bwMode="auto">
          <a:xfrm flipV="1">
            <a:off x="0" y="4910138"/>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2" name="Title 1"/>
          <p:cNvSpPr>
            <a:spLocks noGrp="1"/>
          </p:cNvSpPr>
          <p:nvPr>
            <p:ph type="title"/>
          </p:nvPr>
        </p:nvSpPr>
        <p:spPr>
          <a:xfrm>
            <a:off x="2589888" y="2438402"/>
            <a:ext cx="8789313" cy="2724845"/>
          </a:xfrm>
        </p:spPr>
        <p:txBody>
          <a:bodyPr anchor="b">
            <a:normAutofit/>
          </a:bodyPr>
          <a:lstStyle>
            <a:lvl1pPr algn="l">
              <a:defRPr sz="4800" b="0"/>
            </a:lvl1pPr>
          </a:lstStyle>
          <a:p>
            <a:r>
              <a:rPr lang="zh-TW" altLang="en-US" smtClean="0"/>
              <a:t>按一下以編輯母片標題樣式</a:t>
            </a:r>
            <a:endParaRPr lang="en-US" dirty="0"/>
          </a:p>
        </p:txBody>
      </p:sp>
      <p:sp>
        <p:nvSpPr>
          <p:cNvPr id="4" name="Text Placeholder 3"/>
          <p:cNvSpPr>
            <a:spLocks noGrp="1"/>
          </p:cNvSpPr>
          <p:nvPr>
            <p:ph type="body" sz="half" idx="2"/>
          </p:nvPr>
        </p:nvSpPr>
        <p:spPr>
          <a:xfrm>
            <a:off x="2589888" y="5181600"/>
            <a:ext cx="8789313" cy="729622"/>
          </a:xfrm>
        </p:spPr>
        <p:txBody>
          <a:bodyPr rtlCol="0">
            <a:normAutofit/>
          </a:bodyPr>
          <a:lstStyle>
            <a:lvl1pPr>
              <a:buNone/>
              <a:defRPr lang="en-US">
                <a:solidFill>
                  <a:schemeClr val="tx1">
                    <a:lumMod val="65000"/>
                    <a:lumOff val="35000"/>
                  </a:schemeClr>
                </a:solidFill>
              </a:defRPr>
            </a:lvl1pPr>
          </a:lstStyle>
          <a:p>
            <a:pPr lvl="0"/>
            <a:r>
              <a:rPr lang="zh-TW" altLang="en-US" smtClean="0"/>
              <a:t>按一下以編輯母片文字樣式</a:t>
            </a:r>
          </a:p>
        </p:txBody>
      </p:sp>
      <p:sp>
        <p:nvSpPr>
          <p:cNvPr id="6" name="Date Placeholder 4"/>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7" name="Footer Placeholder 5"/>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8" name="Slide Number Placeholder 6"/>
          <p:cNvSpPr>
            <a:spLocks noGrp="1"/>
          </p:cNvSpPr>
          <p:nvPr>
            <p:ph type="sldNum" sz="quarter" idx="12"/>
          </p:nvPr>
        </p:nvSpPr>
        <p:spPr>
          <a:xfrm>
            <a:off x="681567" y="4983164"/>
            <a:ext cx="781051" cy="365125"/>
          </a:xfrm>
        </p:spPr>
        <p:txBody>
          <a:bodyPr/>
          <a:lstStyle>
            <a:lvl1pPr>
              <a:defRPr/>
            </a:lvl1pPr>
          </a:lstStyle>
          <a:p>
            <a:pPr>
              <a:defRPr/>
            </a:pPr>
            <a:fld id="{2A0D8655-78E2-498B-A67F-980C6D44812B}" type="slidenum">
              <a:rPr lang="en-US" altLang="zh-TW"/>
              <a:pPr>
                <a:defRPr/>
              </a:pPr>
              <a:t>‹#›</a:t>
            </a:fld>
            <a:endParaRPr lang="en-US" altLang="zh-TW"/>
          </a:p>
        </p:txBody>
      </p:sp>
    </p:spTree>
    <p:extLst>
      <p:ext uri="{BB962C8B-B14F-4D97-AF65-F5344CB8AC3E}">
        <p14:creationId xmlns:p14="http://schemas.microsoft.com/office/powerpoint/2010/main" val="422859102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p:cSld name="引述名片">
    <p:spTree>
      <p:nvGrpSpPr>
        <p:cNvPr id="1" name=""/>
        <p:cNvGrpSpPr/>
        <p:nvPr/>
      </p:nvGrpSpPr>
      <p:grpSpPr>
        <a:xfrm>
          <a:off x="0" y="0"/>
          <a:ext cx="0" cy="0"/>
          <a:chOff x="0" y="0"/>
          <a:chExt cx="0" cy="0"/>
        </a:xfrm>
      </p:grpSpPr>
      <p:sp>
        <p:nvSpPr>
          <p:cNvPr id="5" name="Freeform 11"/>
          <p:cNvSpPr>
            <a:spLocks/>
          </p:cNvSpPr>
          <p:nvPr/>
        </p:nvSpPr>
        <p:spPr bwMode="auto">
          <a:xfrm flipV="1">
            <a:off x="0" y="4910138"/>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6" name="TextBox 10"/>
          <p:cNvSpPr txBox="1">
            <a:spLocks noChangeArrowheads="1"/>
          </p:cNvSpPr>
          <p:nvPr/>
        </p:nvSpPr>
        <p:spPr bwMode="auto">
          <a:xfrm>
            <a:off x="2410884" y="647700"/>
            <a:ext cx="60960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eaLnBrk="0" hangingPunct="0">
              <a:buFontTx/>
              <a:buNone/>
              <a:defRPr/>
            </a:pPr>
            <a:r>
              <a:rPr lang="en-US" altLang="zh-TW" sz="8000" smtClean="0">
                <a:solidFill>
                  <a:srgbClr val="A53010"/>
                </a:solidFill>
                <a:latin typeface="Arial" panose="020B0604020202020204" pitchFamily="34" charset="0"/>
              </a:rPr>
              <a:t>“</a:t>
            </a:r>
          </a:p>
        </p:txBody>
      </p:sp>
      <p:sp>
        <p:nvSpPr>
          <p:cNvPr id="7" name="TextBox 11"/>
          <p:cNvSpPr txBox="1">
            <a:spLocks noChangeArrowheads="1"/>
          </p:cNvSpPr>
          <p:nvPr/>
        </p:nvSpPr>
        <p:spPr bwMode="auto">
          <a:xfrm>
            <a:off x="10892367" y="2905125"/>
            <a:ext cx="609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eaLnBrk="0" hangingPunct="0">
              <a:buFontTx/>
              <a:buNone/>
              <a:defRPr/>
            </a:pPr>
            <a:r>
              <a:rPr lang="en-US" altLang="zh-TW" sz="8000" smtClean="0">
                <a:solidFill>
                  <a:srgbClr val="A53010"/>
                </a:solidFill>
                <a:latin typeface="Arial" panose="020B0604020202020204" pitchFamily="34" charset="0"/>
              </a:rPr>
              <a:t>”</a:t>
            </a:r>
          </a:p>
        </p:txBody>
      </p:sp>
      <p:sp>
        <p:nvSpPr>
          <p:cNvPr id="13" name="Title 1"/>
          <p:cNvSpPr>
            <a:spLocks noGrp="1"/>
          </p:cNvSpPr>
          <p:nvPr>
            <p:ph type="title"/>
          </p:nvPr>
        </p:nvSpPr>
        <p:spPr>
          <a:xfrm>
            <a:off x="2917498" y="609600"/>
            <a:ext cx="8146116" cy="2895600"/>
          </a:xfrm>
        </p:spPr>
        <p:txBody>
          <a:bodyPr anchor="ctr">
            <a:normAutofit/>
          </a:bodyPr>
          <a:lstStyle>
            <a:lvl1pPr algn="l">
              <a:defRPr sz="4800" b="0" cap="none"/>
            </a:lvl1pPr>
          </a:lstStyle>
          <a:p>
            <a:r>
              <a:rPr lang="zh-TW" altLang="en-US" smtClean="0"/>
              <a:t>按一下以編輯母片標題樣式</a:t>
            </a:r>
            <a:endParaRPr lang="en-US" dirty="0"/>
          </a:p>
        </p:txBody>
      </p:sp>
      <p:sp>
        <p:nvSpPr>
          <p:cNvPr id="21" name="Text Placeholder 9"/>
          <p:cNvSpPr>
            <a:spLocks noGrp="1"/>
          </p:cNvSpPr>
          <p:nvPr>
            <p:ph type="body" sz="quarter" idx="13"/>
          </p:nvPr>
        </p:nvSpPr>
        <p:spPr>
          <a:xfrm>
            <a:off x="2589887" y="4343400"/>
            <a:ext cx="8917723"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zh-TW" altLang="en-US" smtClean="0"/>
              <a:t>按一下以編輯母片文字樣式</a:t>
            </a:r>
          </a:p>
        </p:txBody>
      </p:sp>
      <p:sp>
        <p:nvSpPr>
          <p:cNvPr id="4" name="Text Placeholder 3"/>
          <p:cNvSpPr>
            <a:spLocks noGrp="1"/>
          </p:cNvSpPr>
          <p:nvPr>
            <p:ph type="body" sz="half" idx="2"/>
          </p:nvPr>
        </p:nvSpPr>
        <p:spPr>
          <a:xfrm>
            <a:off x="2589887" y="5181600"/>
            <a:ext cx="8917723" cy="729622"/>
          </a:xfrm>
        </p:spPr>
        <p:txBody>
          <a:bodyPr rtlCol="0">
            <a:normAutofit/>
          </a:bodyPr>
          <a:lstStyle>
            <a:lvl1pPr>
              <a:buNone/>
              <a:defRPr lang="en-US">
                <a:solidFill>
                  <a:schemeClr val="tx1">
                    <a:lumMod val="65000"/>
                    <a:lumOff val="35000"/>
                  </a:schemeClr>
                </a:solidFill>
              </a:defRPr>
            </a:lvl1pPr>
          </a:lstStyle>
          <a:p>
            <a:pPr lvl="0"/>
            <a:r>
              <a:rPr lang="zh-TW" altLang="en-US" smtClean="0"/>
              <a:t>按一下以編輯母片文字樣式</a:t>
            </a:r>
          </a:p>
        </p:txBody>
      </p:sp>
      <p:sp>
        <p:nvSpPr>
          <p:cNvPr id="8" name="Date Placeholder 4"/>
          <p:cNvSpPr>
            <a:spLocks noGrp="1"/>
          </p:cNvSpPr>
          <p:nvPr>
            <p:ph type="dt" sz="half" idx="14"/>
          </p:nvPr>
        </p:nvSpPr>
        <p:spPr/>
        <p:txBody>
          <a:bodyPr/>
          <a:lstStyle>
            <a:lvl1pPr>
              <a:defRPr/>
            </a:lvl1pPr>
          </a:lstStyle>
          <a:p>
            <a:pPr>
              <a:defRPr/>
            </a:pPr>
            <a:endParaRPr lang="en-US" altLang="zh-TW">
              <a:solidFill>
                <a:prstClr val="black">
                  <a:tint val="75000"/>
                </a:prstClr>
              </a:solidFill>
            </a:endParaRPr>
          </a:p>
        </p:txBody>
      </p:sp>
      <p:sp>
        <p:nvSpPr>
          <p:cNvPr id="9" name="Footer Placeholder 5"/>
          <p:cNvSpPr>
            <a:spLocks noGrp="1"/>
          </p:cNvSpPr>
          <p:nvPr>
            <p:ph type="ftr" sz="quarter" idx="15"/>
          </p:nvPr>
        </p:nvSpPr>
        <p:spPr/>
        <p:txBody>
          <a:bodyPr/>
          <a:lstStyle>
            <a:lvl1pPr>
              <a:defRPr/>
            </a:lvl1pPr>
          </a:lstStyle>
          <a:p>
            <a:pPr>
              <a:defRPr/>
            </a:pPr>
            <a:endParaRPr lang="en-US" altLang="zh-TW">
              <a:solidFill>
                <a:prstClr val="black">
                  <a:tint val="75000"/>
                </a:prstClr>
              </a:solidFill>
            </a:endParaRPr>
          </a:p>
        </p:txBody>
      </p:sp>
      <p:sp>
        <p:nvSpPr>
          <p:cNvPr id="10" name="Slide Number Placeholder 6"/>
          <p:cNvSpPr>
            <a:spLocks noGrp="1"/>
          </p:cNvSpPr>
          <p:nvPr>
            <p:ph type="sldNum" sz="quarter" idx="16"/>
          </p:nvPr>
        </p:nvSpPr>
        <p:spPr>
          <a:xfrm>
            <a:off x="681567" y="4983164"/>
            <a:ext cx="781051" cy="365125"/>
          </a:xfrm>
        </p:spPr>
        <p:txBody>
          <a:bodyPr/>
          <a:lstStyle>
            <a:lvl1pPr>
              <a:defRPr/>
            </a:lvl1pPr>
          </a:lstStyle>
          <a:p>
            <a:pPr>
              <a:defRPr/>
            </a:pPr>
            <a:fld id="{38EA72D3-F4F5-45ED-BCA7-58BCB773EF35}" type="slidenum">
              <a:rPr lang="en-US" altLang="zh-TW"/>
              <a:pPr>
                <a:defRPr/>
              </a:pPr>
              <a:t>‹#›</a:t>
            </a:fld>
            <a:endParaRPr lang="en-US" altLang="zh-TW"/>
          </a:p>
        </p:txBody>
      </p:sp>
    </p:spTree>
    <p:extLst>
      <p:ext uri="{BB962C8B-B14F-4D97-AF65-F5344CB8AC3E}">
        <p14:creationId xmlns:p14="http://schemas.microsoft.com/office/powerpoint/2010/main" val="379240525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是非題">
    <p:spTree>
      <p:nvGrpSpPr>
        <p:cNvPr id="1" name=""/>
        <p:cNvGrpSpPr/>
        <p:nvPr/>
      </p:nvGrpSpPr>
      <p:grpSpPr>
        <a:xfrm>
          <a:off x="0" y="0"/>
          <a:ext cx="0" cy="0"/>
          <a:chOff x="0" y="0"/>
          <a:chExt cx="0" cy="0"/>
        </a:xfrm>
      </p:grpSpPr>
      <p:sp>
        <p:nvSpPr>
          <p:cNvPr id="5" name="Freeform 11"/>
          <p:cNvSpPr>
            <a:spLocks/>
          </p:cNvSpPr>
          <p:nvPr/>
        </p:nvSpPr>
        <p:spPr bwMode="auto">
          <a:xfrm flipV="1">
            <a:off x="0" y="4910138"/>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2" name="Title 1"/>
          <p:cNvSpPr>
            <a:spLocks noGrp="1"/>
          </p:cNvSpPr>
          <p:nvPr>
            <p:ph type="title"/>
          </p:nvPr>
        </p:nvSpPr>
        <p:spPr>
          <a:xfrm>
            <a:off x="2589888" y="627407"/>
            <a:ext cx="8789312" cy="2880020"/>
          </a:xfrm>
        </p:spPr>
        <p:txBody>
          <a:bodyPr anchor="ctr">
            <a:normAutofit/>
          </a:bodyPr>
          <a:lstStyle>
            <a:lvl1pPr algn="l">
              <a:defRPr sz="4800" b="0"/>
            </a:lvl1pPr>
          </a:lstStyle>
          <a:p>
            <a:r>
              <a:rPr lang="zh-TW" altLang="en-US" smtClean="0"/>
              <a:t>按一下以編輯母片標題樣式</a:t>
            </a:r>
            <a:endParaRPr lang="en-US" dirty="0"/>
          </a:p>
        </p:txBody>
      </p:sp>
      <p:sp>
        <p:nvSpPr>
          <p:cNvPr id="21" name="Text Placeholder 9"/>
          <p:cNvSpPr>
            <a:spLocks noGrp="1"/>
          </p:cNvSpPr>
          <p:nvPr>
            <p:ph type="body" sz="quarter" idx="13"/>
          </p:nvPr>
        </p:nvSpPr>
        <p:spPr>
          <a:xfrm>
            <a:off x="2589888" y="4343400"/>
            <a:ext cx="8789313"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zh-TW" altLang="en-US" smtClean="0"/>
              <a:t>按一下以編輯母片文字樣式</a:t>
            </a:r>
          </a:p>
        </p:txBody>
      </p:sp>
      <p:sp>
        <p:nvSpPr>
          <p:cNvPr id="4" name="Text Placeholder 3"/>
          <p:cNvSpPr>
            <a:spLocks noGrp="1"/>
          </p:cNvSpPr>
          <p:nvPr>
            <p:ph type="body" sz="half" idx="2"/>
          </p:nvPr>
        </p:nvSpPr>
        <p:spPr>
          <a:xfrm>
            <a:off x="2589888" y="5181600"/>
            <a:ext cx="8789313" cy="729622"/>
          </a:xfrm>
        </p:spPr>
        <p:txBody>
          <a:bodyPr rtlCol="0">
            <a:normAutofit/>
          </a:bodyPr>
          <a:lstStyle>
            <a:lvl1pPr>
              <a:buNone/>
              <a:defRPr lang="en-US">
                <a:solidFill>
                  <a:schemeClr val="tx1">
                    <a:lumMod val="65000"/>
                    <a:lumOff val="35000"/>
                  </a:schemeClr>
                </a:solidFill>
              </a:defRPr>
            </a:lvl1pPr>
          </a:lstStyle>
          <a:p>
            <a:pPr lvl="0"/>
            <a:r>
              <a:rPr lang="zh-TW" altLang="en-US" smtClean="0"/>
              <a:t>按一下以編輯母片文字樣式</a:t>
            </a:r>
          </a:p>
        </p:txBody>
      </p:sp>
      <p:sp>
        <p:nvSpPr>
          <p:cNvPr id="6" name="Date Placeholder 4"/>
          <p:cNvSpPr>
            <a:spLocks noGrp="1"/>
          </p:cNvSpPr>
          <p:nvPr>
            <p:ph type="dt" sz="half" idx="14"/>
          </p:nvPr>
        </p:nvSpPr>
        <p:spPr/>
        <p:txBody>
          <a:bodyPr/>
          <a:lstStyle>
            <a:lvl1pPr>
              <a:defRPr/>
            </a:lvl1pPr>
          </a:lstStyle>
          <a:p>
            <a:pPr>
              <a:defRPr/>
            </a:pPr>
            <a:endParaRPr lang="en-US" altLang="zh-TW">
              <a:solidFill>
                <a:prstClr val="black">
                  <a:tint val="75000"/>
                </a:prstClr>
              </a:solidFill>
            </a:endParaRPr>
          </a:p>
        </p:txBody>
      </p:sp>
      <p:sp>
        <p:nvSpPr>
          <p:cNvPr id="7" name="Footer Placeholder 5"/>
          <p:cNvSpPr>
            <a:spLocks noGrp="1"/>
          </p:cNvSpPr>
          <p:nvPr>
            <p:ph type="ftr" sz="quarter" idx="15"/>
          </p:nvPr>
        </p:nvSpPr>
        <p:spPr/>
        <p:txBody>
          <a:bodyPr/>
          <a:lstStyle>
            <a:lvl1pPr>
              <a:defRPr/>
            </a:lvl1pPr>
          </a:lstStyle>
          <a:p>
            <a:pPr>
              <a:defRPr/>
            </a:pPr>
            <a:endParaRPr lang="en-US" altLang="zh-TW">
              <a:solidFill>
                <a:prstClr val="black">
                  <a:tint val="75000"/>
                </a:prstClr>
              </a:solidFill>
            </a:endParaRPr>
          </a:p>
        </p:txBody>
      </p:sp>
      <p:sp>
        <p:nvSpPr>
          <p:cNvPr id="8" name="Slide Number Placeholder 6"/>
          <p:cNvSpPr>
            <a:spLocks noGrp="1"/>
          </p:cNvSpPr>
          <p:nvPr>
            <p:ph type="sldNum" sz="quarter" idx="16"/>
          </p:nvPr>
        </p:nvSpPr>
        <p:spPr>
          <a:xfrm>
            <a:off x="681567" y="4983164"/>
            <a:ext cx="781051" cy="365125"/>
          </a:xfrm>
        </p:spPr>
        <p:txBody>
          <a:bodyPr/>
          <a:lstStyle>
            <a:lvl1pPr>
              <a:defRPr/>
            </a:lvl1pPr>
          </a:lstStyle>
          <a:p>
            <a:pPr>
              <a:defRPr/>
            </a:pPr>
            <a:fld id="{2C1F1E5D-46A4-4EF2-8B32-2A368F6716E8}" type="slidenum">
              <a:rPr lang="en-US" altLang="zh-TW"/>
              <a:pPr>
                <a:defRPr/>
              </a:pPr>
              <a:t>‹#›</a:t>
            </a:fld>
            <a:endParaRPr lang="en-US" altLang="zh-TW"/>
          </a:p>
        </p:txBody>
      </p:sp>
    </p:spTree>
    <p:extLst>
      <p:ext uri="{BB962C8B-B14F-4D97-AF65-F5344CB8AC3E}">
        <p14:creationId xmlns:p14="http://schemas.microsoft.com/office/powerpoint/2010/main" val="192797086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4" name="Freeform 11"/>
          <p:cNvSpPr>
            <a:spLocks/>
          </p:cNvSpPr>
          <p:nvPr/>
        </p:nvSpPr>
        <p:spPr bwMode="auto">
          <a:xfrm flipV="1">
            <a:off x="0" y="711200"/>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Vertical Text Placeholder 2"/>
          <p:cNvSpPr>
            <a:spLocks noGrp="1"/>
          </p:cNvSpPr>
          <p:nvPr>
            <p:ph type="body" orient="vert" idx="1"/>
          </p:nvPr>
        </p:nvSpPr>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7FE7ADC4-7DD2-45EF-914D-40DF28174A33}" type="slidenum">
              <a:rPr lang="en-US" altLang="zh-TW"/>
              <a:pPr>
                <a:defRPr/>
              </a:pPr>
              <a:t>‹#›</a:t>
            </a:fld>
            <a:endParaRPr lang="en-US" altLang="zh-TW"/>
          </a:p>
        </p:txBody>
      </p:sp>
    </p:spTree>
    <p:extLst>
      <p:ext uri="{BB962C8B-B14F-4D97-AF65-F5344CB8AC3E}">
        <p14:creationId xmlns:p14="http://schemas.microsoft.com/office/powerpoint/2010/main" val="211254538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4" name="Freeform 11"/>
          <p:cNvSpPr>
            <a:spLocks/>
          </p:cNvSpPr>
          <p:nvPr/>
        </p:nvSpPr>
        <p:spPr bwMode="auto">
          <a:xfrm flipV="1">
            <a:off x="0" y="711200"/>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2" name="Vertical Title 1"/>
          <p:cNvSpPr>
            <a:spLocks noGrp="1"/>
          </p:cNvSpPr>
          <p:nvPr>
            <p:ph type="title" orient="vert"/>
          </p:nvPr>
        </p:nvSpPr>
        <p:spPr>
          <a:xfrm>
            <a:off x="9171380" y="627407"/>
            <a:ext cx="2208176" cy="5283817"/>
          </a:xfrm>
        </p:spPr>
        <p:txBody>
          <a:bodyPr vert="eaVert" anchor="ctr"/>
          <a:lstStyle/>
          <a:p>
            <a:r>
              <a:rPr lang="zh-TW" altLang="en-US" smtClean="0"/>
              <a:t>按一下以編輯母片標題樣式</a:t>
            </a:r>
            <a:endParaRPr lang="en-US" dirty="0"/>
          </a:p>
        </p:txBody>
      </p:sp>
      <p:sp>
        <p:nvSpPr>
          <p:cNvPr id="3" name="Vertical Text Placeholder 2"/>
          <p:cNvSpPr>
            <a:spLocks noGrp="1"/>
          </p:cNvSpPr>
          <p:nvPr>
            <p:ph type="body" orient="vert" idx="1"/>
          </p:nvPr>
        </p:nvSpPr>
        <p:spPr>
          <a:xfrm>
            <a:off x="2589888" y="627407"/>
            <a:ext cx="6288464" cy="5283817"/>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757CEF05-0A2F-492F-B619-BF93406B01A9}" type="slidenum">
              <a:rPr lang="en-US" altLang="zh-TW"/>
              <a:pPr>
                <a:defRPr/>
              </a:pPr>
              <a:t>‹#›</a:t>
            </a:fld>
            <a:endParaRPr lang="en-US" altLang="zh-TW"/>
          </a:p>
        </p:txBody>
      </p:sp>
    </p:spTree>
    <p:extLst>
      <p:ext uri="{BB962C8B-B14F-4D97-AF65-F5344CB8AC3E}">
        <p14:creationId xmlns:p14="http://schemas.microsoft.com/office/powerpoint/2010/main" val="241834494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title" preserve="1">
  <p:cSld name="標題投影片">
    <p:bg bwMode="inv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矩形 8"/>
          <p:cNvSpPr/>
          <p:nvPr/>
        </p:nvSpPr>
        <p:spPr>
          <a:xfrm>
            <a:off x="2832533" y="1371600"/>
            <a:ext cx="9359467" cy="2971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10" name="矩形 9"/>
          <p:cNvSpPr/>
          <p:nvPr/>
        </p:nvSpPr>
        <p:spPr>
          <a:xfrm>
            <a:off x="2832533" y="4462272"/>
            <a:ext cx="9359467" cy="10332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2" name="標題 1"/>
          <p:cNvSpPr>
            <a:spLocks noGrp="1"/>
          </p:cNvSpPr>
          <p:nvPr>
            <p:ph type="ctrTitle"/>
          </p:nvPr>
        </p:nvSpPr>
        <p:spPr bwMode="black">
          <a:xfrm>
            <a:off x="3175199" y="1943842"/>
            <a:ext cx="8500062" cy="2387600"/>
          </a:xfrm>
        </p:spPr>
        <p:txBody>
          <a:bodyPr rtlCol="0" anchor="b"/>
          <a:lstStyle>
            <a:lvl1pPr algn="l">
              <a:lnSpc>
                <a:spcPct val="90000"/>
              </a:lnSpc>
              <a:defRPr sz="6000" b="1">
                <a:solidFill>
                  <a:schemeClr val="tx1"/>
                </a:solidFill>
              </a:defRPr>
            </a:lvl1pPr>
          </a:lstStyle>
          <a:p>
            <a:pPr rtl="0"/>
            <a:r>
              <a:rPr lang="zh-TW" altLang="en-US" smtClean="0"/>
              <a:t>按一下以編輯母片標題樣式</a:t>
            </a:r>
            <a:endParaRPr lang="zh-TW" altLang="en-US" dirty="0"/>
          </a:p>
        </p:txBody>
      </p:sp>
      <p:sp>
        <p:nvSpPr>
          <p:cNvPr id="3" name="副標題 2"/>
          <p:cNvSpPr>
            <a:spLocks noGrp="1"/>
          </p:cNvSpPr>
          <p:nvPr>
            <p:ph type="subTitle" idx="1"/>
          </p:nvPr>
        </p:nvSpPr>
        <p:spPr>
          <a:xfrm>
            <a:off x="3175199" y="4538659"/>
            <a:ext cx="8500062" cy="865321"/>
          </a:xfrm>
        </p:spPr>
        <p:txBody>
          <a:bodyPr rtlCol="0"/>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zh-TW" altLang="en-US" smtClean="0"/>
              <a:t>按一下以編輯母片副標題樣式</a:t>
            </a:r>
            <a:endParaRPr lang="zh-TW" altLang="en-US" dirty="0"/>
          </a:p>
        </p:txBody>
      </p:sp>
      <p:sp>
        <p:nvSpPr>
          <p:cNvPr id="11" name="日期預留位置 3"/>
          <p:cNvSpPr>
            <a:spLocks noGrp="1"/>
          </p:cNvSpPr>
          <p:nvPr>
            <p:ph type="dt" sz="half" idx="10"/>
          </p:nvPr>
        </p:nvSpPr>
        <p:spPr/>
        <p:txBody>
          <a:bodyPr rtlCol="0"/>
          <a:lstStyle>
            <a:lvl1pPr>
              <a:defRPr>
                <a:solidFill>
                  <a:schemeClr val="bg2"/>
                </a:solidFill>
              </a:defRPr>
            </a:lvl1pPr>
          </a:lstStyle>
          <a:p>
            <a:fld id="{8B6B7473-3841-4310-A92D-45F4234A4D99}" type="datetime1">
              <a:rPr lang="zh-TW" altLang="en-US" smtClean="0">
                <a:solidFill>
                  <a:srgbClr val="FFFFFF"/>
                </a:solidFill>
              </a:rPr>
              <a:pPr/>
              <a:t>2020/8/12</a:t>
            </a:fld>
            <a:endParaRPr lang="zh-TW" altLang="en-US" dirty="0">
              <a:solidFill>
                <a:srgbClr val="FFFFFF"/>
              </a:solidFill>
            </a:endParaRPr>
          </a:p>
        </p:txBody>
      </p:sp>
      <p:sp>
        <p:nvSpPr>
          <p:cNvPr id="12" name="頁尾預留位置 4"/>
          <p:cNvSpPr>
            <a:spLocks noGrp="1"/>
          </p:cNvSpPr>
          <p:nvPr>
            <p:ph type="ftr" sz="quarter" idx="11"/>
          </p:nvPr>
        </p:nvSpPr>
        <p:spPr/>
        <p:txBody>
          <a:bodyPr rtlCol="0"/>
          <a:lstStyle>
            <a:lvl1pPr>
              <a:defRPr>
                <a:solidFill>
                  <a:schemeClr val="bg2"/>
                </a:solidFill>
              </a:defRPr>
            </a:lvl1pPr>
          </a:lstStyle>
          <a:p>
            <a:endParaRPr lang="zh-TW" altLang="en-US" dirty="0">
              <a:solidFill>
                <a:srgbClr val="FFFFFF"/>
              </a:solidFill>
            </a:endParaRPr>
          </a:p>
        </p:txBody>
      </p:sp>
      <p:sp>
        <p:nvSpPr>
          <p:cNvPr id="13" name="投影片編號預留位置 5"/>
          <p:cNvSpPr>
            <a:spLocks noGrp="1"/>
          </p:cNvSpPr>
          <p:nvPr>
            <p:ph type="sldNum" sz="quarter" idx="12"/>
          </p:nvPr>
        </p:nvSpPr>
        <p:spPr/>
        <p:txBody>
          <a:bodyPr rtlCol="0"/>
          <a:lstStyle>
            <a:lvl1pPr>
              <a:defRPr>
                <a:solidFill>
                  <a:schemeClr val="bg2"/>
                </a:solidFill>
              </a:defRPr>
            </a:lvl1pPr>
          </a:lstStyle>
          <a:p>
            <a:fld id="{BD266BE7-899D-4075-917F-DBDE33B6B692}" type="slidenum">
              <a:rPr lang="en-US" altLang="zh-TW" smtClean="0">
                <a:solidFill>
                  <a:srgbClr val="FFFFFF"/>
                </a:solidFill>
              </a:rPr>
              <a:pPr/>
              <a:t>‹#›</a:t>
            </a:fld>
            <a:endParaRPr lang="zh-TW" altLang="en-US" dirty="0">
              <a:solidFill>
                <a:srgbClr val="FFFFFF"/>
              </a:solidFill>
            </a:endParaRPr>
          </a:p>
        </p:txBody>
      </p:sp>
    </p:spTree>
    <p:extLst>
      <p:ext uri="{BB962C8B-B14F-4D97-AF65-F5344CB8AC3E}">
        <p14:creationId xmlns:p14="http://schemas.microsoft.com/office/powerpoint/2010/main" val="2714028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標題及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內容預留位置 2"/>
          <p:cNvSpPr>
            <a:spLocks noGrp="1"/>
          </p:cNvSpPr>
          <p:nvPr>
            <p:ph idx="1"/>
          </p:nvPr>
        </p:nvSpPr>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日期預留位置 3"/>
          <p:cNvSpPr>
            <a:spLocks noGrp="1"/>
          </p:cNvSpPr>
          <p:nvPr>
            <p:ph type="dt" sz="half" idx="10"/>
          </p:nvPr>
        </p:nvSpPr>
        <p:spPr/>
        <p:txBody>
          <a:bodyPr rtlCol="0"/>
          <a:lstStyle/>
          <a:p>
            <a:fld id="{0E77D3FD-330B-4CB0-A3EC-FEEB68936716}" type="datetime1">
              <a:rPr lang="zh-TW" altLang="en-US" smtClean="0">
                <a:solidFill>
                  <a:srgbClr val="3C4743"/>
                </a:solidFill>
              </a:rPr>
              <a:pPr/>
              <a:t>2020/8/12</a:t>
            </a:fld>
            <a:endParaRPr lang="zh-TW" altLang="en-US" dirty="0">
              <a:solidFill>
                <a:srgbClr val="3C4743"/>
              </a:solidFill>
            </a:endParaRPr>
          </a:p>
        </p:txBody>
      </p:sp>
      <p:sp>
        <p:nvSpPr>
          <p:cNvPr id="5" name="頁尾預留位置 4"/>
          <p:cNvSpPr>
            <a:spLocks noGrp="1"/>
          </p:cNvSpPr>
          <p:nvPr>
            <p:ph type="ftr" sz="quarter" idx="11"/>
          </p:nvPr>
        </p:nvSpPr>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26835098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type="secHead" preserve="1">
  <p:cSld name="章節標題">
    <p:bg bwMode="inv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矩形 7"/>
          <p:cNvSpPr/>
          <p:nvPr/>
        </p:nvSpPr>
        <p:spPr>
          <a:xfrm>
            <a:off x="3502152" y="-20637"/>
            <a:ext cx="7315200" cy="434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9" name="矩形 8"/>
          <p:cNvSpPr/>
          <p:nvPr/>
        </p:nvSpPr>
        <p:spPr>
          <a:xfrm>
            <a:off x="3502152" y="4462272"/>
            <a:ext cx="7315200" cy="17190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2" name="標題 1"/>
          <p:cNvSpPr>
            <a:spLocks noGrp="1"/>
          </p:cNvSpPr>
          <p:nvPr>
            <p:ph type="title"/>
          </p:nvPr>
        </p:nvSpPr>
        <p:spPr bwMode="black">
          <a:xfrm>
            <a:off x="3838015" y="658346"/>
            <a:ext cx="6597464" cy="3664417"/>
          </a:xfrm>
        </p:spPr>
        <p:txBody>
          <a:bodyPr rtlCol="0" anchor="b">
            <a:normAutofit/>
          </a:bodyPr>
          <a:lstStyle>
            <a:lvl1pPr>
              <a:lnSpc>
                <a:spcPct val="90000"/>
              </a:lnSpc>
              <a:defRPr sz="5000" b="1">
                <a:solidFill>
                  <a:schemeClr val="tx1"/>
                </a:solidFill>
              </a:defRPr>
            </a:lvl1pPr>
          </a:lstStyle>
          <a:p>
            <a:pPr rtl="0"/>
            <a:r>
              <a:rPr lang="zh-TW" altLang="en-US" smtClean="0"/>
              <a:t>按一下以編輯母片標題樣式</a:t>
            </a:r>
            <a:endParaRPr lang="zh-TW" altLang="en-US" dirty="0"/>
          </a:p>
        </p:txBody>
      </p:sp>
      <p:sp>
        <p:nvSpPr>
          <p:cNvPr id="3" name="文字預留位置 2"/>
          <p:cNvSpPr>
            <a:spLocks noGrp="1"/>
          </p:cNvSpPr>
          <p:nvPr>
            <p:ph type="body" idx="1"/>
          </p:nvPr>
        </p:nvSpPr>
        <p:spPr>
          <a:xfrm>
            <a:off x="3838014" y="4589463"/>
            <a:ext cx="6597465" cy="1500187"/>
          </a:xfrm>
        </p:spPr>
        <p:txBody>
          <a:bodyPr rtlCol="0"/>
          <a:lstStyle>
            <a:lvl1pPr marL="0" indent="0">
              <a:spcBef>
                <a:spcPts val="0"/>
              </a:spcBef>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rtl="0"/>
            <a:r>
              <a:rPr lang="zh-TW" altLang="en-US" smtClean="0"/>
              <a:t>按一下以編輯母片文字樣式</a:t>
            </a:r>
          </a:p>
        </p:txBody>
      </p:sp>
      <p:sp>
        <p:nvSpPr>
          <p:cNvPr id="4" name="日期預留位置 3"/>
          <p:cNvSpPr>
            <a:spLocks noGrp="1"/>
          </p:cNvSpPr>
          <p:nvPr>
            <p:ph type="dt" sz="half" idx="10"/>
          </p:nvPr>
        </p:nvSpPr>
        <p:spPr/>
        <p:txBody>
          <a:bodyPr rtlCol="0"/>
          <a:lstStyle>
            <a:lvl1pPr>
              <a:defRPr>
                <a:solidFill>
                  <a:schemeClr val="bg2"/>
                </a:solidFill>
              </a:defRPr>
            </a:lvl1pPr>
          </a:lstStyle>
          <a:p>
            <a:fld id="{B24CB66F-0E05-4060-91FE-0E267F1F994D}" type="datetime1">
              <a:rPr lang="zh-TW" altLang="en-US" smtClean="0">
                <a:solidFill>
                  <a:srgbClr val="FFFFFF"/>
                </a:solidFill>
              </a:rPr>
              <a:pPr/>
              <a:t>2020/8/12</a:t>
            </a:fld>
            <a:endParaRPr lang="zh-TW" altLang="en-US" dirty="0">
              <a:solidFill>
                <a:srgbClr val="FFFFFF"/>
              </a:solidFill>
            </a:endParaRPr>
          </a:p>
        </p:txBody>
      </p:sp>
      <p:sp>
        <p:nvSpPr>
          <p:cNvPr id="5" name="頁尾預留位置 4"/>
          <p:cNvSpPr>
            <a:spLocks noGrp="1"/>
          </p:cNvSpPr>
          <p:nvPr>
            <p:ph type="ftr" sz="quarter" idx="11"/>
          </p:nvPr>
        </p:nvSpPr>
        <p:spPr/>
        <p:txBody>
          <a:bodyPr rtlCol="0"/>
          <a:lstStyle>
            <a:lvl1pPr>
              <a:defRPr>
                <a:solidFill>
                  <a:schemeClr val="bg2"/>
                </a:solidFill>
              </a:defRPr>
            </a:lvl1pPr>
          </a:lstStyle>
          <a:p>
            <a:endParaRPr lang="zh-TW" altLang="en-US" dirty="0">
              <a:solidFill>
                <a:srgbClr val="FFFFFF"/>
              </a:solidFill>
            </a:endParaRPr>
          </a:p>
        </p:txBody>
      </p:sp>
      <p:sp>
        <p:nvSpPr>
          <p:cNvPr id="6" name="投影片編號預留位置 5"/>
          <p:cNvSpPr>
            <a:spLocks noGrp="1"/>
          </p:cNvSpPr>
          <p:nvPr>
            <p:ph type="sldNum" sz="quarter" idx="12"/>
          </p:nvPr>
        </p:nvSpPr>
        <p:spPr/>
        <p:txBody>
          <a:bodyPr rtlCol="0"/>
          <a:lstStyle>
            <a:lvl1pPr>
              <a:defRPr>
                <a:solidFill>
                  <a:schemeClr val="bg2"/>
                </a:solidFill>
              </a:defRPr>
            </a:lvl1pPr>
          </a:lstStyle>
          <a:p>
            <a:fld id="{BD266BE7-899D-4075-917F-DBDE33B6B692}" type="slidenum">
              <a:rPr lang="en-US" altLang="zh-TW" smtClean="0">
                <a:solidFill>
                  <a:srgbClr val="FFFFFF"/>
                </a:solidFill>
              </a:rPr>
              <a:pPr/>
              <a:t>‹#›</a:t>
            </a:fld>
            <a:endParaRPr lang="zh-TW" altLang="en-US" dirty="0">
              <a:solidFill>
                <a:srgbClr val="FFFFFF"/>
              </a:solidFill>
            </a:endParaRPr>
          </a:p>
        </p:txBody>
      </p:sp>
    </p:spTree>
    <p:extLst>
      <p:ext uri="{BB962C8B-B14F-4D97-AF65-F5344CB8AC3E}">
        <p14:creationId xmlns:p14="http://schemas.microsoft.com/office/powerpoint/2010/main" val="2276929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直排標題 1"/>
          <p:cNvSpPr>
            <a:spLocks noGrp="1"/>
          </p:cNvSpPr>
          <p:nvPr>
            <p:ph type="title" orient="vert"/>
          </p:nvPr>
        </p:nvSpPr>
        <p:spPr>
          <a:xfrm>
            <a:off x="8724900" y="365125"/>
            <a:ext cx="2628900" cy="5811838"/>
          </a:xfrm>
        </p:spPr>
        <p:txBody>
          <a:bodyPr vert="eaVert"/>
          <a:lstStyle/>
          <a:p>
            <a:r>
              <a:rPr lang="zh-TW" altLang="en-US" smtClean="0"/>
              <a:t>按一下以編輯母片標題樣式</a:t>
            </a:r>
            <a:endParaRPr lang="zh-TW" altLang="en-US"/>
          </a:p>
        </p:txBody>
      </p:sp>
      <p:sp>
        <p:nvSpPr>
          <p:cNvPr id="3" name="直排文字版面配置區 2"/>
          <p:cNvSpPr>
            <a:spLocks noGrp="1"/>
          </p:cNvSpPr>
          <p:nvPr>
            <p:ph type="body" orient="vert" idx="1"/>
          </p:nvPr>
        </p:nvSpPr>
        <p:spPr>
          <a:xfrm>
            <a:off x="838200" y="365125"/>
            <a:ext cx="7734300" cy="5811838"/>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日期版面配置區 3"/>
          <p:cNvSpPr>
            <a:spLocks noGrp="1"/>
          </p:cNvSpPr>
          <p:nvPr>
            <p:ph type="dt" sz="half" idx="10"/>
          </p:nvPr>
        </p:nvSpPr>
        <p:spPr/>
        <p:txBody>
          <a:bodyPr/>
          <a:lstStyle/>
          <a:p>
            <a:fld id="{9AE23ABE-706A-49A6-B353-C9D9ED05DF06}" type="datetime1">
              <a:rPr lang="zh-CN" altLang="en-US" smtClean="0"/>
              <a:pPr/>
              <a:t>2020/8/12</a:t>
            </a:fld>
            <a:endParaRPr lang="zh-CN" altLang="en-US" sz="1800">
              <a:solidFill>
                <a:schemeClr val="tx1"/>
              </a:solidFill>
            </a:endParaRPr>
          </a:p>
        </p:txBody>
      </p:sp>
      <p:sp>
        <p:nvSpPr>
          <p:cNvPr id="5" name="頁尾版面配置區 4"/>
          <p:cNvSpPr>
            <a:spLocks noGrp="1"/>
          </p:cNvSpPr>
          <p:nvPr>
            <p:ph type="ftr" sz="quarter" idx="11"/>
          </p:nvPr>
        </p:nvSpPr>
        <p:spPr/>
        <p:txBody>
          <a:bodyPr/>
          <a:lstStyle/>
          <a:p>
            <a:endParaRPr lang="zh-CN" altLang="zh-CN"/>
          </a:p>
        </p:txBody>
      </p:sp>
      <p:sp>
        <p:nvSpPr>
          <p:cNvPr id="6" name="投影片編號版面配置區 5"/>
          <p:cNvSpPr>
            <a:spLocks noGrp="1"/>
          </p:cNvSpPr>
          <p:nvPr>
            <p:ph type="sldNum" sz="quarter" idx="12"/>
          </p:nvPr>
        </p:nvSpPr>
        <p:spPr/>
        <p:txBody>
          <a:bodyPr/>
          <a:lstStyle/>
          <a:p>
            <a:fld id="{911CA12E-BBE7-49CE-BAC7-6181B4F1AE8B}" type="slidenum">
              <a:rPr lang="zh-CN" altLang="en-US" smtClean="0"/>
              <a:pPr/>
              <a:t>‹#›</a:t>
            </a:fld>
            <a:endParaRPr lang="zh-CN" altLang="en-US" sz="1800">
              <a:solidFill>
                <a:schemeClr val="tx1"/>
              </a:solidFill>
            </a:endParaRPr>
          </a:p>
        </p:txBody>
      </p:sp>
    </p:spTree>
    <p:extLst>
      <p:ext uri="{BB962C8B-B14F-4D97-AF65-F5344CB8AC3E}">
        <p14:creationId xmlns:p14="http://schemas.microsoft.com/office/powerpoint/2010/main" val="864169754"/>
      </p:ext>
    </p:extLst>
  </p:cSld>
  <p:clrMapOvr>
    <a:masterClrMapping/>
  </p:clrMapOvr>
  <p:hf sldNum="0" hdr="0" ftr="0"/>
</p:sldLayout>
</file>

<file path=ppt/slideLayouts/slideLayout110.xml><?xml version="1.0" encoding="utf-8"?>
<p:sldLayout xmlns:a="http://schemas.openxmlformats.org/drawingml/2006/main" xmlns:r="http://schemas.openxmlformats.org/officeDocument/2006/relationships" xmlns:p="http://schemas.openxmlformats.org/presentationml/2006/main" type="twoObj" preserve="1">
  <p:cSld name="兩項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內容預留位置 2"/>
          <p:cNvSpPr>
            <a:spLocks noGrp="1"/>
          </p:cNvSpPr>
          <p:nvPr>
            <p:ph sz="half" idx="1"/>
          </p:nvPr>
        </p:nvSpPr>
        <p:spPr>
          <a:xfrm>
            <a:off x="1280160" y="2194560"/>
            <a:ext cx="4489704" cy="3986784"/>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內容預留位置 3"/>
          <p:cNvSpPr>
            <a:spLocks noGrp="1"/>
          </p:cNvSpPr>
          <p:nvPr>
            <p:ph sz="half" idx="2"/>
          </p:nvPr>
        </p:nvSpPr>
        <p:spPr>
          <a:xfrm>
            <a:off x="6415368" y="2194560"/>
            <a:ext cx="4493424" cy="3986784"/>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日期預留位置 4"/>
          <p:cNvSpPr>
            <a:spLocks noGrp="1"/>
          </p:cNvSpPr>
          <p:nvPr>
            <p:ph type="dt" sz="half" idx="10"/>
          </p:nvPr>
        </p:nvSpPr>
        <p:spPr/>
        <p:txBody>
          <a:bodyPr rtlCol="0"/>
          <a:lstStyle/>
          <a:p>
            <a:fld id="{505970C7-53D0-4037-A35C-F4391F0487AD}" type="datetime1">
              <a:rPr lang="zh-TW" altLang="en-US" smtClean="0">
                <a:solidFill>
                  <a:srgbClr val="3C4743"/>
                </a:solidFill>
              </a:rPr>
              <a:pPr/>
              <a:t>2020/8/12</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7794658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p:cSld name="比較">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文字預留位置 2"/>
          <p:cNvSpPr>
            <a:spLocks noGrp="1"/>
          </p:cNvSpPr>
          <p:nvPr>
            <p:ph type="body" idx="1"/>
          </p:nvPr>
        </p:nvSpPr>
        <p:spPr>
          <a:xfrm>
            <a:off x="1280160" y="1828456"/>
            <a:ext cx="4489704" cy="830695"/>
          </a:xfrm>
        </p:spPr>
        <p:txBody>
          <a:bodyPr rtlCol="0"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zh-TW" altLang="en-US" smtClean="0"/>
              <a:t>按一下以編輯母片文字樣式</a:t>
            </a:r>
          </a:p>
        </p:txBody>
      </p:sp>
      <p:sp>
        <p:nvSpPr>
          <p:cNvPr id="4" name="內容預留位置 3"/>
          <p:cNvSpPr>
            <a:spLocks noGrp="1"/>
          </p:cNvSpPr>
          <p:nvPr>
            <p:ph sz="half" idx="2"/>
          </p:nvPr>
        </p:nvSpPr>
        <p:spPr>
          <a:xfrm>
            <a:off x="1280160" y="2743194"/>
            <a:ext cx="4489704" cy="3433769"/>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文字預留位置 4"/>
          <p:cNvSpPr>
            <a:spLocks noGrp="1"/>
          </p:cNvSpPr>
          <p:nvPr>
            <p:ph type="body" sz="quarter" idx="3"/>
          </p:nvPr>
        </p:nvSpPr>
        <p:spPr>
          <a:xfrm>
            <a:off x="6419088" y="1828456"/>
            <a:ext cx="4489704" cy="830695"/>
          </a:xfrm>
        </p:spPr>
        <p:txBody>
          <a:bodyPr rtlCol="0"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zh-TW" altLang="en-US" smtClean="0"/>
              <a:t>按一下以編輯母片文字樣式</a:t>
            </a:r>
          </a:p>
        </p:txBody>
      </p:sp>
      <p:sp>
        <p:nvSpPr>
          <p:cNvPr id="6" name="內容預留位置 5"/>
          <p:cNvSpPr>
            <a:spLocks noGrp="1"/>
          </p:cNvSpPr>
          <p:nvPr>
            <p:ph sz="quarter" idx="4"/>
          </p:nvPr>
        </p:nvSpPr>
        <p:spPr>
          <a:xfrm>
            <a:off x="6419088" y="2743194"/>
            <a:ext cx="4489704" cy="3433769"/>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7" name="日期預留位置 6"/>
          <p:cNvSpPr>
            <a:spLocks noGrp="1"/>
          </p:cNvSpPr>
          <p:nvPr>
            <p:ph type="dt" sz="half" idx="10"/>
          </p:nvPr>
        </p:nvSpPr>
        <p:spPr/>
        <p:txBody>
          <a:bodyPr rtlCol="0"/>
          <a:lstStyle/>
          <a:p>
            <a:fld id="{015BBE3D-E4A3-4F8C-BCBA-ACD3DFFAB02B}" type="datetime1">
              <a:rPr lang="zh-TW" altLang="en-US" smtClean="0">
                <a:solidFill>
                  <a:srgbClr val="3C4743"/>
                </a:solidFill>
              </a:rPr>
              <a:pPr/>
              <a:t>2020/8/12</a:t>
            </a:fld>
            <a:endParaRPr lang="zh-TW" altLang="en-US" dirty="0">
              <a:solidFill>
                <a:srgbClr val="3C4743"/>
              </a:solidFill>
            </a:endParaRPr>
          </a:p>
        </p:txBody>
      </p:sp>
      <p:sp>
        <p:nvSpPr>
          <p:cNvPr id="8" name="頁尾預留位置 7"/>
          <p:cNvSpPr>
            <a:spLocks noGrp="1"/>
          </p:cNvSpPr>
          <p:nvPr>
            <p:ph type="ftr" sz="quarter" idx="11"/>
          </p:nvPr>
        </p:nvSpPr>
        <p:spPr/>
        <p:txBody>
          <a:bodyPr rtlCol="0"/>
          <a:lstStyle/>
          <a:p>
            <a:endParaRPr lang="zh-TW" altLang="en-US" dirty="0">
              <a:solidFill>
                <a:srgbClr val="3C4743"/>
              </a:solidFill>
            </a:endParaRPr>
          </a:p>
        </p:txBody>
      </p:sp>
      <p:sp>
        <p:nvSpPr>
          <p:cNvPr id="9" name="投影片編號預留位置 8"/>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3313368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日期預留位置 2"/>
          <p:cNvSpPr>
            <a:spLocks noGrp="1"/>
          </p:cNvSpPr>
          <p:nvPr>
            <p:ph type="dt" sz="half" idx="10"/>
          </p:nvPr>
        </p:nvSpPr>
        <p:spPr/>
        <p:txBody>
          <a:bodyPr rtlCol="0"/>
          <a:lstStyle/>
          <a:p>
            <a:fld id="{2BFB8FB9-2B89-4156-AF6D-5A83D34667E5}" type="datetime1">
              <a:rPr lang="zh-TW" altLang="en-US" smtClean="0">
                <a:solidFill>
                  <a:srgbClr val="3C4743"/>
                </a:solidFill>
              </a:rPr>
              <a:pPr/>
              <a:t>2020/8/12</a:t>
            </a:fld>
            <a:endParaRPr lang="zh-TW" altLang="en-US" dirty="0">
              <a:solidFill>
                <a:srgbClr val="3C4743"/>
              </a:solidFill>
            </a:endParaRPr>
          </a:p>
        </p:txBody>
      </p:sp>
      <p:sp>
        <p:nvSpPr>
          <p:cNvPr id="4" name="頁尾預留位置 3"/>
          <p:cNvSpPr>
            <a:spLocks noGrp="1"/>
          </p:cNvSpPr>
          <p:nvPr>
            <p:ph type="ftr" sz="quarter" idx="11"/>
          </p:nvPr>
        </p:nvSpPr>
        <p:spPr/>
        <p:txBody>
          <a:bodyPr rtlCol="0"/>
          <a:lstStyle/>
          <a:p>
            <a:endParaRPr lang="zh-TW" altLang="en-US" dirty="0">
              <a:solidFill>
                <a:srgbClr val="3C4743"/>
              </a:solidFill>
            </a:endParaRPr>
          </a:p>
        </p:txBody>
      </p:sp>
      <p:sp>
        <p:nvSpPr>
          <p:cNvPr id="5" name="投影片編號預留位置 4"/>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3124429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
        <p:nvSpPr>
          <p:cNvPr id="2" name="日期預留位置 1"/>
          <p:cNvSpPr>
            <a:spLocks noGrp="1"/>
          </p:cNvSpPr>
          <p:nvPr>
            <p:ph type="dt" sz="half" idx="10"/>
          </p:nvPr>
        </p:nvSpPr>
        <p:spPr/>
        <p:txBody>
          <a:bodyPr rtlCol="0"/>
          <a:lstStyle/>
          <a:p>
            <a:fld id="{D5F16C17-67FC-4A0E-9E68-FB4A6B56BE55}" type="datetime1">
              <a:rPr lang="zh-TW" altLang="en-US" smtClean="0">
                <a:solidFill>
                  <a:srgbClr val="3C4743"/>
                </a:solidFill>
              </a:rPr>
              <a:pPr/>
              <a:t>2020/8/12</a:t>
            </a:fld>
            <a:endParaRPr lang="zh-TW" altLang="en-US" dirty="0">
              <a:solidFill>
                <a:srgbClr val="3C4743"/>
              </a:solidFill>
            </a:endParaRPr>
          </a:p>
        </p:txBody>
      </p:sp>
      <p:sp>
        <p:nvSpPr>
          <p:cNvPr id="3" name="頁尾預留位置 2"/>
          <p:cNvSpPr>
            <a:spLocks noGrp="1"/>
          </p:cNvSpPr>
          <p:nvPr>
            <p:ph type="ftr" sz="quarter" idx="11"/>
          </p:nvPr>
        </p:nvSpPr>
        <p:spPr/>
        <p:txBody>
          <a:bodyPr rtlCol="0"/>
          <a:lstStyle/>
          <a:p>
            <a:endParaRPr lang="zh-TW" altLang="en-US" dirty="0">
              <a:solidFill>
                <a:srgbClr val="3C4743"/>
              </a:solidFill>
            </a:endParaRPr>
          </a:p>
        </p:txBody>
      </p:sp>
      <p:sp>
        <p:nvSpPr>
          <p:cNvPr id="4" name="投影片編號預留位置 3"/>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7233170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nchor="ctr">
            <a:normAutofit/>
          </a:bodyPr>
          <a:lstStyle>
            <a:lvl1pPr>
              <a:defRPr sz="3000"/>
            </a:lvl1pPr>
          </a:lstStyle>
          <a:p>
            <a:pPr rtl="0"/>
            <a:r>
              <a:rPr lang="zh-TW" altLang="en-US" smtClean="0"/>
              <a:t>按一下以編輯母片標題樣式</a:t>
            </a:r>
            <a:endParaRPr lang="zh-TW" altLang="en-US" dirty="0"/>
          </a:p>
        </p:txBody>
      </p:sp>
      <p:sp>
        <p:nvSpPr>
          <p:cNvPr id="4" name="文字預留位置 2"/>
          <p:cNvSpPr>
            <a:spLocks noGrp="1"/>
          </p:cNvSpPr>
          <p:nvPr>
            <p:ph type="body" sz="half" idx="2"/>
          </p:nvPr>
        </p:nvSpPr>
        <p:spPr>
          <a:xfrm>
            <a:off x="1291818" y="2465294"/>
            <a:ext cx="3834874" cy="3711669"/>
          </a:xfrm>
        </p:spPr>
        <p:txBody>
          <a:bodyPr rtlCol="0">
            <a:normAutofit/>
          </a:bodyPr>
          <a:lstStyle>
            <a:lvl1pPr marL="0" indent="0">
              <a:spcBef>
                <a:spcPts val="1500"/>
              </a:spcBef>
              <a:buNone/>
              <a:defRPr sz="2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zh-TW" altLang="en-US" smtClean="0"/>
              <a:t>按一下以編輯母片文字樣式</a:t>
            </a:r>
          </a:p>
        </p:txBody>
      </p:sp>
      <p:sp>
        <p:nvSpPr>
          <p:cNvPr id="3" name="內容預留位置 3"/>
          <p:cNvSpPr>
            <a:spLocks noGrp="1"/>
          </p:cNvSpPr>
          <p:nvPr>
            <p:ph idx="1"/>
          </p:nvPr>
        </p:nvSpPr>
        <p:spPr>
          <a:xfrm>
            <a:off x="5518897" y="2465294"/>
            <a:ext cx="5174504" cy="3711669"/>
          </a:xfrm>
        </p:spPr>
        <p:txBody>
          <a:bodyPr rtlCol="0">
            <a:normAutofit/>
          </a:bodyPr>
          <a:lstStyle>
            <a:lvl1pPr>
              <a:defRPr sz="22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日期預留位置 4"/>
          <p:cNvSpPr>
            <a:spLocks noGrp="1"/>
          </p:cNvSpPr>
          <p:nvPr>
            <p:ph type="dt" sz="half" idx="10"/>
          </p:nvPr>
        </p:nvSpPr>
        <p:spPr/>
        <p:txBody>
          <a:bodyPr rtlCol="0"/>
          <a:lstStyle/>
          <a:p>
            <a:fld id="{8D19DB72-BD3B-4B47-903B-355F9C602C04}" type="datetime1">
              <a:rPr lang="zh-TW" altLang="en-US" smtClean="0">
                <a:solidFill>
                  <a:srgbClr val="3C4743"/>
                </a:solidFill>
              </a:rPr>
              <a:pPr/>
              <a:t>2020/8/12</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367430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nchor="ctr">
            <a:normAutofit/>
          </a:bodyPr>
          <a:lstStyle>
            <a:lvl1pPr>
              <a:defRPr sz="3000"/>
            </a:lvl1pPr>
          </a:lstStyle>
          <a:p>
            <a:pPr rtl="0"/>
            <a:r>
              <a:rPr lang="zh-TW" altLang="en-US" smtClean="0"/>
              <a:t>按一下以編輯母片標題樣式</a:t>
            </a:r>
            <a:endParaRPr lang="zh-TW" altLang="en-US" dirty="0"/>
          </a:p>
        </p:txBody>
      </p:sp>
      <p:sp>
        <p:nvSpPr>
          <p:cNvPr id="4" name="文字預留位置 3"/>
          <p:cNvSpPr>
            <a:spLocks noGrp="1"/>
          </p:cNvSpPr>
          <p:nvPr>
            <p:ph type="body" sz="half" idx="2"/>
          </p:nvPr>
        </p:nvSpPr>
        <p:spPr>
          <a:xfrm>
            <a:off x="1291819" y="2465293"/>
            <a:ext cx="3834874" cy="3711669"/>
          </a:xfrm>
        </p:spPr>
        <p:txBody>
          <a:bodyPr rtlCol="0">
            <a:normAutofit/>
          </a:bodyPr>
          <a:lstStyle>
            <a:lvl1pPr marL="0" indent="0">
              <a:buNone/>
              <a:defRPr sz="2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zh-TW" altLang="en-US" smtClean="0"/>
              <a:t>按一下以編輯母片文字樣式</a:t>
            </a:r>
          </a:p>
        </p:txBody>
      </p:sp>
      <p:sp>
        <p:nvSpPr>
          <p:cNvPr id="3" name="圖片預留位置 2" descr="要新增影像的空白預留位置。按一下預留位置，然後選取您要新增的影像"/>
          <p:cNvSpPr>
            <a:spLocks noGrp="1"/>
          </p:cNvSpPr>
          <p:nvPr>
            <p:ph type="pic" idx="1"/>
          </p:nvPr>
        </p:nvSpPr>
        <p:spPr>
          <a:xfrm>
            <a:off x="5518896" y="1828456"/>
            <a:ext cx="5389895" cy="5029544"/>
          </a:xfrm>
        </p:spPr>
        <p:txBody>
          <a:bodyPr tIns="1371600" rtlCol="0">
            <a:normAutofit/>
          </a:bodyPr>
          <a:lstStyle>
            <a:lvl1pPr marL="0" indent="0" algn="ctr">
              <a:buNone/>
              <a:defRPr sz="2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rtl="0"/>
            <a:r>
              <a:rPr lang="zh-TW" altLang="en-US" smtClean="0"/>
              <a:t>按一下圖示以新增圖片</a:t>
            </a:r>
            <a:endParaRPr lang="zh-TW" altLang="en-US" dirty="0"/>
          </a:p>
        </p:txBody>
      </p:sp>
      <p:sp>
        <p:nvSpPr>
          <p:cNvPr id="5" name="日期預留位置 4"/>
          <p:cNvSpPr>
            <a:spLocks noGrp="1"/>
          </p:cNvSpPr>
          <p:nvPr>
            <p:ph type="dt" sz="half" idx="10"/>
          </p:nvPr>
        </p:nvSpPr>
        <p:spPr/>
        <p:txBody>
          <a:bodyPr rtlCol="0"/>
          <a:lstStyle/>
          <a:p>
            <a:fld id="{07046D29-3F99-44FB-BAC5-ACDB7052D95D}" type="datetime1">
              <a:rPr lang="zh-TW" altLang="en-US" smtClean="0">
                <a:solidFill>
                  <a:srgbClr val="3C4743"/>
                </a:solidFill>
              </a:rPr>
              <a:pPr/>
              <a:t>2020/8/12</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3661731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直排文字預留位置 2"/>
          <p:cNvSpPr>
            <a:spLocks noGrp="1"/>
          </p:cNvSpPr>
          <p:nvPr>
            <p:ph type="body" orient="vert" idx="1"/>
          </p:nvPr>
        </p:nvSpPr>
        <p:spPr/>
        <p:txBody>
          <a:bodyPr vert="vert"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日期預留位置 3"/>
          <p:cNvSpPr>
            <a:spLocks noGrp="1"/>
          </p:cNvSpPr>
          <p:nvPr>
            <p:ph type="dt" sz="half" idx="10"/>
          </p:nvPr>
        </p:nvSpPr>
        <p:spPr/>
        <p:txBody>
          <a:bodyPr rtlCol="0"/>
          <a:lstStyle/>
          <a:p>
            <a:fld id="{3E8DA54F-09DA-40C7-94BF-F70C65D47277}" type="datetime1">
              <a:rPr lang="zh-TW" altLang="en-US" smtClean="0">
                <a:solidFill>
                  <a:srgbClr val="3C4743"/>
                </a:solidFill>
              </a:rPr>
              <a:pPr/>
              <a:t>2020/8/12</a:t>
            </a:fld>
            <a:endParaRPr lang="zh-TW" altLang="en-US" dirty="0">
              <a:solidFill>
                <a:srgbClr val="3C4743"/>
              </a:solidFill>
            </a:endParaRPr>
          </a:p>
        </p:txBody>
      </p:sp>
      <p:sp>
        <p:nvSpPr>
          <p:cNvPr id="5" name="頁尾預留位置 4"/>
          <p:cNvSpPr>
            <a:spLocks noGrp="1"/>
          </p:cNvSpPr>
          <p:nvPr>
            <p:ph type="ftr" sz="quarter" idx="11"/>
          </p:nvPr>
        </p:nvSpPr>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28243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vertTitleAndTx" preserve="1">
  <p:cSld name="直排標題及文字">
    <p:spTree>
      <p:nvGrpSpPr>
        <p:cNvPr id="1" name=""/>
        <p:cNvGrpSpPr/>
        <p:nvPr/>
      </p:nvGrpSpPr>
      <p:grpSpPr>
        <a:xfrm>
          <a:off x="0" y="0"/>
          <a:ext cx="0" cy="0"/>
          <a:chOff x="0" y="0"/>
          <a:chExt cx="0" cy="0"/>
        </a:xfrm>
      </p:grpSpPr>
      <p:sp>
        <p:nvSpPr>
          <p:cNvPr id="10" name="矩形 9"/>
          <p:cNvSpPr/>
          <p:nvPr/>
        </p:nvSpPr>
        <p:spPr>
          <a:xfrm rot="5400000">
            <a:off x="8267671" y="3370131"/>
            <a:ext cx="6858000" cy="1188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pic>
        <p:nvPicPr>
          <p:cNvPr id="7" name="圖片 6"/>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invGray">
          <a:xfrm rot="5400000">
            <a:off x="7523375" y="2743540"/>
            <a:ext cx="6857433" cy="1371487"/>
          </a:xfrm>
          <a:prstGeom prst="rect">
            <a:avLst/>
          </a:prstGeom>
        </p:spPr>
      </p:pic>
      <p:sp>
        <p:nvSpPr>
          <p:cNvPr id="2" name="直排標題 1"/>
          <p:cNvSpPr>
            <a:spLocks noGrp="1"/>
          </p:cNvSpPr>
          <p:nvPr>
            <p:ph type="title" orient="vert"/>
          </p:nvPr>
        </p:nvSpPr>
        <p:spPr>
          <a:xfrm>
            <a:off x="10266348" y="462249"/>
            <a:ext cx="1370886" cy="5714714"/>
          </a:xfrm>
        </p:spPr>
        <p:txBody>
          <a:bodyPr vert="vert" rtlCol="0"/>
          <a:lstStyle/>
          <a:p>
            <a:pPr rtl="0"/>
            <a:r>
              <a:rPr lang="zh-TW" altLang="en-US" smtClean="0"/>
              <a:t>按一下以編輯母片標題樣式</a:t>
            </a:r>
            <a:endParaRPr lang="zh-TW" altLang="en-US" dirty="0"/>
          </a:p>
        </p:txBody>
      </p:sp>
      <p:sp>
        <p:nvSpPr>
          <p:cNvPr id="3" name="直排文字預留位置 2"/>
          <p:cNvSpPr>
            <a:spLocks noGrp="1"/>
          </p:cNvSpPr>
          <p:nvPr>
            <p:ph type="body" orient="vert" idx="1"/>
          </p:nvPr>
        </p:nvSpPr>
        <p:spPr>
          <a:xfrm>
            <a:off x="378199" y="462249"/>
            <a:ext cx="9693088" cy="5714714"/>
          </a:xfrm>
        </p:spPr>
        <p:txBody>
          <a:bodyPr vert="vert"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日期預留位置 3"/>
          <p:cNvSpPr>
            <a:spLocks noGrp="1"/>
          </p:cNvSpPr>
          <p:nvPr>
            <p:ph type="dt" sz="half" idx="10"/>
          </p:nvPr>
        </p:nvSpPr>
        <p:spPr>
          <a:xfrm>
            <a:off x="378199" y="6356350"/>
            <a:ext cx="1971947" cy="365125"/>
          </a:xfrm>
        </p:spPr>
        <p:txBody>
          <a:bodyPr rtlCol="0"/>
          <a:lstStyle/>
          <a:p>
            <a:fld id="{D54919F1-24D0-4E1A-AA72-938259D33249}" type="datetime1">
              <a:rPr lang="zh-TW" altLang="en-US" smtClean="0">
                <a:solidFill>
                  <a:srgbClr val="3C4743"/>
                </a:solidFill>
              </a:rPr>
              <a:pPr/>
              <a:t>2020/8/12</a:t>
            </a:fld>
            <a:endParaRPr lang="zh-TW" altLang="en-US" dirty="0">
              <a:solidFill>
                <a:srgbClr val="3C4743"/>
              </a:solidFill>
            </a:endParaRPr>
          </a:p>
        </p:txBody>
      </p:sp>
      <p:sp>
        <p:nvSpPr>
          <p:cNvPr id="5" name="頁尾預留位置 4"/>
          <p:cNvSpPr>
            <a:spLocks noGrp="1"/>
          </p:cNvSpPr>
          <p:nvPr>
            <p:ph type="ftr" sz="quarter" idx="11"/>
          </p:nvPr>
        </p:nvSpPr>
        <p:spPr>
          <a:xfrm>
            <a:off x="2382374" y="6356350"/>
            <a:ext cx="5687786" cy="365125"/>
          </a:xfrm>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a:xfrm>
            <a:off x="8102389" y="6356350"/>
            <a:ext cx="1968898" cy="365125"/>
          </a:xfrm>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1204830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itle" preserve="1">
  <p:cSld name="標題投影片">
    <p:bg bwMode="inv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矩形 8"/>
          <p:cNvSpPr/>
          <p:nvPr/>
        </p:nvSpPr>
        <p:spPr>
          <a:xfrm>
            <a:off x="2832533" y="1371600"/>
            <a:ext cx="9359467" cy="2971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10" name="矩形 9"/>
          <p:cNvSpPr/>
          <p:nvPr/>
        </p:nvSpPr>
        <p:spPr>
          <a:xfrm>
            <a:off x="2832533" y="4462272"/>
            <a:ext cx="9359467" cy="10332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2" name="標題 1"/>
          <p:cNvSpPr>
            <a:spLocks noGrp="1"/>
          </p:cNvSpPr>
          <p:nvPr>
            <p:ph type="ctrTitle"/>
          </p:nvPr>
        </p:nvSpPr>
        <p:spPr bwMode="black">
          <a:xfrm>
            <a:off x="3175199" y="1943842"/>
            <a:ext cx="8500062" cy="2387600"/>
          </a:xfrm>
        </p:spPr>
        <p:txBody>
          <a:bodyPr rtlCol="0" anchor="b"/>
          <a:lstStyle>
            <a:lvl1pPr algn="l">
              <a:lnSpc>
                <a:spcPct val="90000"/>
              </a:lnSpc>
              <a:defRPr sz="6000" b="1">
                <a:solidFill>
                  <a:schemeClr val="tx1"/>
                </a:solidFill>
              </a:defRPr>
            </a:lvl1pPr>
          </a:lstStyle>
          <a:p>
            <a:pPr rtl="0"/>
            <a:r>
              <a:rPr lang="zh-TW" altLang="en-US" smtClean="0"/>
              <a:t>按一下以編輯母片標題樣式</a:t>
            </a:r>
            <a:endParaRPr lang="zh-TW" altLang="en-US" dirty="0"/>
          </a:p>
        </p:txBody>
      </p:sp>
      <p:sp>
        <p:nvSpPr>
          <p:cNvPr id="3" name="副標題 2"/>
          <p:cNvSpPr>
            <a:spLocks noGrp="1"/>
          </p:cNvSpPr>
          <p:nvPr>
            <p:ph type="subTitle" idx="1"/>
          </p:nvPr>
        </p:nvSpPr>
        <p:spPr>
          <a:xfrm>
            <a:off x="3175199" y="4538659"/>
            <a:ext cx="8500062" cy="865321"/>
          </a:xfrm>
        </p:spPr>
        <p:txBody>
          <a:bodyPr rtlCol="0"/>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zh-TW" altLang="en-US" smtClean="0"/>
              <a:t>按一下以編輯母片副標題樣式</a:t>
            </a:r>
            <a:endParaRPr lang="zh-TW" altLang="en-US" dirty="0"/>
          </a:p>
        </p:txBody>
      </p:sp>
      <p:sp>
        <p:nvSpPr>
          <p:cNvPr id="11" name="日期預留位置 3"/>
          <p:cNvSpPr>
            <a:spLocks noGrp="1"/>
          </p:cNvSpPr>
          <p:nvPr>
            <p:ph type="dt" sz="half" idx="10"/>
          </p:nvPr>
        </p:nvSpPr>
        <p:spPr/>
        <p:txBody>
          <a:bodyPr rtlCol="0"/>
          <a:lstStyle>
            <a:lvl1pPr>
              <a:defRPr>
                <a:solidFill>
                  <a:schemeClr val="bg2"/>
                </a:solidFill>
              </a:defRPr>
            </a:lvl1pPr>
          </a:lstStyle>
          <a:p>
            <a:fld id="{8B6B7473-3841-4310-A92D-45F4234A4D99}" type="datetime1">
              <a:rPr lang="zh-TW" altLang="en-US" smtClean="0">
                <a:solidFill>
                  <a:srgbClr val="FFFFFF"/>
                </a:solidFill>
              </a:rPr>
              <a:pPr/>
              <a:t>2020/8/12</a:t>
            </a:fld>
            <a:endParaRPr lang="zh-TW" altLang="en-US" dirty="0">
              <a:solidFill>
                <a:srgbClr val="FFFFFF"/>
              </a:solidFill>
            </a:endParaRPr>
          </a:p>
        </p:txBody>
      </p:sp>
      <p:sp>
        <p:nvSpPr>
          <p:cNvPr id="12" name="頁尾預留位置 4"/>
          <p:cNvSpPr>
            <a:spLocks noGrp="1"/>
          </p:cNvSpPr>
          <p:nvPr>
            <p:ph type="ftr" sz="quarter" idx="11"/>
          </p:nvPr>
        </p:nvSpPr>
        <p:spPr/>
        <p:txBody>
          <a:bodyPr rtlCol="0"/>
          <a:lstStyle>
            <a:lvl1pPr>
              <a:defRPr>
                <a:solidFill>
                  <a:schemeClr val="bg2"/>
                </a:solidFill>
              </a:defRPr>
            </a:lvl1pPr>
          </a:lstStyle>
          <a:p>
            <a:endParaRPr lang="zh-TW" altLang="en-US" dirty="0">
              <a:solidFill>
                <a:srgbClr val="FFFFFF"/>
              </a:solidFill>
            </a:endParaRPr>
          </a:p>
        </p:txBody>
      </p:sp>
      <p:sp>
        <p:nvSpPr>
          <p:cNvPr id="13" name="投影片編號預留位置 5"/>
          <p:cNvSpPr>
            <a:spLocks noGrp="1"/>
          </p:cNvSpPr>
          <p:nvPr>
            <p:ph type="sldNum" sz="quarter" idx="12"/>
          </p:nvPr>
        </p:nvSpPr>
        <p:spPr/>
        <p:txBody>
          <a:bodyPr rtlCol="0"/>
          <a:lstStyle>
            <a:lvl1pPr>
              <a:defRPr>
                <a:solidFill>
                  <a:schemeClr val="bg2"/>
                </a:solidFill>
              </a:defRPr>
            </a:lvl1pPr>
          </a:lstStyle>
          <a:p>
            <a:fld id="{BD266BE7-899D-4075-917F-DBDE33B6B692}" type="slidenum">
              <a:rPr lang="en-US" altLang="zh-TW" smtClean="0">
                <a:solidFill>
                  <a:srgbClr val="FFFFFF"/>
                </a:solidFill>
              </a:rPr>
              <a:pPr/>
              <a:t>‹#›</a:t>
            </a:fld>
            <a:endParaRPr lang="zh-TW" altLang="en-US" dirty="0">
              <a:solidFill>
                <a:srgbClr val="FFFFFF"/>
              </a:solidFill>
            </a:endParaRPr>
          </a:p>
        </p:txBody>
      </p:sp>
    </p:spTree>
    <p:extLst>
      <p:ext uri="{BB962C8B-B14F-4D97-AF65-F5344CB8AC3E}">
        <p14:creationId xmlns:p14="http://schemas.microsoft.com/office/powerpoint/2010/main" val="3089683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標題及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內容預留位置 2"/>
          <p:cNvSpPr>
            <a:spLocks noGrp="1"/>
          </p:cNvSpPr>
          <p:nvPr>
            <p:ph idx="1"/>
          </p:nvPr>
        </p:nvSpPr>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日期預留位置 3"/>
          <p:cNvSpPr>
            <a:spLocks noGrp="1"/>
          </p:cNvSpPr>
          <p:nvPr>
            <p:ph type="dt" sz="half" idx="10"/>
          </p:nvPr>
        </p:nvSpPr>
        <p:spPr/>
        <p:txBody>
          <a:bodyPr rtlCol="0"/>
          <a:lstStyle/>
          <a:p>
            <a:fld id="{0E77D3FD-330B-4CB0-A3EC-FEEB68936716}" type="datetime1">
              <a:rPr lang="zh-TW" altLang="en-US" smtClean="0">
                <a:solidFill>
                  <a:srgbClr val="3C4743"/>
                </a:solidFill>
              </a:rPr>
              <a:pPr/>
              <a:t>2020/8/12</a:t>
            </a:fld>
            <a:endParaRPr lang="zh-TW" altLang="en-US" dirty="0">
              <a:solidFill>
                <a:srgbClr val="3C4743"/>
              </a:solidFill>
            </a:endParaRPr>
          </a:p>
        </p:txBody>
      </p:sp>
      <p:sp>
        <p:nvSpPr>
          <p:cNvPr id="5" name="頁尾預留位置 4"/>
          <p:cNvSpPr>
            <a:spLocks noGrp="1"/>
          </p:cNvSpPr>
          <p:nvPr>
            <p:ph type="ftr" sz="quarter" idx="11"/>
          </p:nvPr>
        </p:nvSpPr>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18575328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a:xfrm>
            <a:off x="838200" y="6356350"/>
            <a:ext cx="2743200" cy="365125"/>
          </a:xfrm>
        </p:spPr>
        <p:txBody>
          <a:bodyPr/>
          <a:lstStyle>
            <a:lvl1pPr>
              <a:defRPr/>
            </a:lvl1pPr>
          </a:lstStyle>
          <a:p>
            <a:fld id="{9AE23ABE-706A-49A6-B353-C9D9ED05DF06}" type="datetime1">
              <a:rPr lang="zh-CN" altLang="en-US"/>
              <a:pPr/>
              <a:t>2020/8/12</a:t>
            </a:fld>
            <a:endParaRPr lang="zh-CN" altLang="en-US" sz="1800">
              <a:solidFill>
                <a:schemeClr val="tx1"/>
              </a:solidFill>
            </a:endParaRPr>
          </a:p>
        </p:txBody>
      </p:sp>
      <p:sp>
        <p:nvSpPr>
          <p:cNvPr id="4" name="页脚占位符 3"/>
          <p:cNvSpPr>
            <a:spLocks noGrp="1"/>
          </p:cNvSpPr>
          <p:nvPr>
            <p:ph type="ftr" sz="quarter" idx="11"/>
          </p:nvPr>
        </p:nvSpPr>
        <p:spPr>
          <a:xfrm>
            <a:off x="4038600" y="6356350"/>
            <a:ext cx="4114800" cy="365125"/>
          </a:xfrm>
        </p:spPr>
        <p:txBody>
          <a:bodyPr/>
          <a:lstStyle>
            <a:lvl1pPr>
              <a:defRPr/>
            </a:lvl1pPr>
          </a:lstStyle>
          <a:p>
            <a:endParaRPr lang="zh-CN" altLang="zh-CN"/>
          </a:p>
        </p:txBody>
      </p:sp>
      <p:sp>
        <p:nvSpPr>
          <p:cNvPr id="5" name="灯片编号占位符 4"/>
          <p:cNvSpPr>
            <a:spLocks noGrp="1"/>
          </p:cNvSpPr>
          <p:nvPr>
            <p:ph type="sldNum" sz="quarter" idx="12"/>
          </p:nvPr>
        </p:nvSpPr>
        <p:spPr>
          <a:xfrm>
            <a:off x="8610600" y="6356350"/>
            <a:ext cx="2743200" cy="365125"/>
          </a:xfrm>
        </p:spPr>
        <p:txBody>
          <a:bodyPr/>
          <a:lstStyle>
            <a:lvl1pPr>
              <a:defRPr/>
            </a:lvl1pPr>
          </a:lstStyle>
          <a:p>
            <a:fld id="{D1D0E2AE-8E83-40B9-9E80-E070E5DA10B2}" type="slidenum">
              <a:rPr lang="zh-CN" altLang="en-US"/>
              <a:pPr/>
              <a:t>‹#›</a:t>
            </a:fld>
            <a:endParaRPr lang="zh-CN" altLang="en-US" sz="1800">
              <a:solidFill>
                <a:schemeClr val="tx1"/>
              </a:solidFill>
            </a:endParaRPr>
          </a:p>
        </p:txBody>
      </p:sp>
    </p:spTree>
    <p:extLst>
      <p:ext uri="{BB962C8B-B14F-4D97-AF65-F5344CB8AC3E}">
        <p14:creationId xmlns:p14="http://schemas.microsoft.com/office/powerpoint/2010/main" val="195604477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secHead" preserve="1">
  <p:cSld name="章節標題">
    <p:bg bwMode="inv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矩形 7"/>
          <p:cNvSpPr/>
          <p:nvPr/>
        </p:nvSpPr>
        <p:spPr>
          <a:xfrm>
            <a:off x="3502152" y="-20637"/>
            <a:ext cx="7315200" cy="434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9" name="矩形 8"/>
          <p:cNvSpPr/>
          <p:nvPr/>
        </p:nvSpPr>
        <p:spPr>
          <a:xfrm>
            <a:off x="3502152" y="4462272"/>
            <a:ext cx="7315200" cy="17190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2" name="標題 1"/>
          <p:cNvSpPr>
            <a:spLocks noGrp="1"/>
          </p:cNvSpPr>
          <p:nvPr>
            <p:ph type="title"/>
          </p:nvPr>
        </p:nvSpPr>
        <p:spPr bwMode="black">
          <a:xfrm>
            <a:off x="3838015" y="658346"/>
            <a:ext cx="6597464" cy="3664417"/>
          </a:xfrm>
        </p:spPr>
        <p:txBody>
          <a:bodyPr rtlCol="0" anchor="b">
            <a:normAutofit/>
          </a:bodyPr>
          <a:lstStyle>
            <a:lvl1pPr>
              <a:lnSpc>
                <a:spcPct val="90000"/>
              </a:lnSpc>
              <a:defRPr sz="5000" b="1">
                <a:solidFill>
                  <a:schemeClr val="tx1"/>
                </a:solidFill>
              </a:defRPr>
            </a:lvl1pPr>
          </a:lstStyle>
          <a:p>
            <a:pPr rtl="0"/>
            <a:r>
              <a:rPr lang="zh-TW" altLang="en-US" smtClean="0"/>
              <a:t>按一下以編輯母片標題樣式</a:t>
            </a:r>
            <a:endParaRPr lang="zh-TW" altLang="en-US" dirty="0"/>
          </a:p>
        </p:txBody>
      </p:sp>
      <p:sp>
        <p:nvSpPr>
          <p:cNvPr id="3" name="文字預留位置 2"/>
          <p:cNvSpPr>
            <a:spLocks noGrp="1"/>
          </p:cNvSpPr>
          <p:nvPr>
            <p:ph type="body" idx="1"/>
          </p:nvPr>
        </p:nvSpPr>
        <p:spPr>
          <a:xfrm>
            <a:off x="3838014" y="4589463"/>
            <a:ext cx="6597465" cy="1500187"/>
          </a:xfrm>
        </p:spPr>
        <p:txBody>
          <a:bodyPr rtlCol="0"/>
          <a:lstStyle>
            <a:lvl1pPr marL="0" indent="0">
              <a:spcBef>
                <a:spcPts val="0"/>
              </a:spcBef>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rtl="0"/>
            <a:r>
              <a:rPr lang="zh-TW" altLang="en-US" smtClean="0"/>
              <a:t>按一下以編輯母片文字樣式</a:t>
            </a:r>
          </a:p>
        </p:txBody>
      </p:sp>
      <p:sp>
        <p:nvSpPr>
          <p:cNvPr id="4" name="日期預留位置 3"/>
          <p:cNvSpPr>
            <a:spLocks noGrp="1"/>
          </p:cNvSpPr>
          <p:nvPr>
            <p:ph type="dt" sz="half" idx="10"/>
          </p:nvPr>
        </p:nvSpPr>
        <p:spPr/>
        <p:txBody>
          <a:bodyPr rtlCol="0"/>
          <a:lstStyle>
            <a:lvl1pPr>
              <a:defRPr>
                <a:solidFill>
                  <a:schemeClr val="bg2"/>
                </a:solidFill>
              </a:defRPr>
            </a:lvl1pPr>
          </a:lstStyle>
          <a:p>
            <a:fld id="{B24CB66F-0E05-4060-91FE-0E267F1F994D}" type="datetime1">
              <a:rPr lang="zh-TW" altLang="en-US" smtClean="0">
                <a:solidFill>
                  <a:srgbClr val="FFFFFF"/>
                </a:solidFill>
              </a:rPr>
              <a:pPr/>
              <a:t>2020/8/12</a:t>
            </a:fld>
            <a:endParaRPr lang="zh-TW" altLang="en-US" dirty="0">
              <a:solidFill>
                <a:srgbClr val="FFFFFF"/>
              </a:solidFill>
            </a:endParaRPr>
          </a:p>
        </p:txBody>
      </p:sp>
      <p:sp>
        <p:nvSpPr>
          <p:cNvPr id="5" name="頁尾預留位置 4"/>
          <p:cNvSpPr>
            <a:spLocks noGrp="1"/>
          </p:cNvSpPr>
          <p:nvPr>
            <p:ph type="ftr" sz="quarter" idx="11"/>
          </p:nvPr>
        </p:nvSpPr>
        <p:spPr/>
        <p:txBody>
          <a:bodyPr rtlCol="0"/>
          <a:lstStyle>
            <a:lvl1pPr>
              <a:defRPr>
                <a:solidFill>
                  <a:schemeClr val="bg2"/>
                </a:solidFill>
              </a:defRPr>
            </a:lvl1pPr>
          </a:lstStyle>
          <a:p>
            <a:endParaRPr lang="zh-TW" altLang="en-US" dirty="0">
              <a:solidFill>
                <a:srgbClr val="FFFFFF"/>
              </a:solidFill>
            </a:endParaRPr>
          </a:p>
        </p:txBody>
      </p:sp>
      <p:sp>
        <p:nvSpPr>
          <p:cNvPr id="6" name="投影片編號預留位置 5"/>
          <p:cNvSpPr>
            <a:spLocks noGrp="1"/>
          </p:cNvSpPr>
          <p:nvPr>
            <p:ph type="sldNum" sz="quarter" idx="12"/>
          </p:nvPr>
        </p:nvSpPr>
        <p:spPr/>
        <p:txBody>
          <a:bodyPr rtlCol="0"/>
          <a:lstStyle>
            <a:lvl1pPr>
              <a:defRPr>
                <a:solidFill>
                  <a:schemeClr val="bg2"/>
                </a:solidFill>
              </a:defRPr>
            </a:lvl1pPr>
          </a:lstStyle>
          <a:p>
            <a:fld id="{BD266BE7-899D-4075-917F-DBDE33B6B692}" type="slidenum">
              <a:rPr lang="en-US" altLang="zh-TW" smtClean="0">
                <a:solidFill>
                  <a:srgbClr val="FFFFFF"/>
                </a:solidFill>
              </a:rPr>
              <a:pPr/>
              <a:t>‹#›</a:t>
            </a:fld>
            <a:endParaRPr lang="zh-TW" altLang="en-US" dirty="0">
              <a:solidFill>
                <a:srgbClr val="FFFFFF"/>
              </a:solidFill>
            </a:endParaRPr>
          </a:p>
        </p:txBody>
      </p:sp>
    </p:spTree>
    <p:extLst>
      <p:ext uri="{BB962C8B-B14F-4D97-AF65-F5344CB8AC3E}">
        <p14:creationId xmlns:p14="http://schemas.microsoft.com/office/powerpoint/2010/main" val="1696864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type="twoObj" preserve="1">
  <p:cSld name="兩項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內容預留位置 2"/>
          <p:cNvSpPr>
            <a:spLocks noGrp="1"/>
          </p:cNvSpPr>
          <p:nvPr>
            <p:ph sz="half" idx="1"/>
          </p:nvPr>
        </p:nvSpPr>
        <p:spPr>
          <a:xfrm>
            <a:off x="1280160" y="2194560"/>
            <a:ext cx="4489704" cy="3986784"/>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內容預留位置 3"/>
          <p:cNvSpPr>
            <a:spLocks noGrp="1"/>
          </p:cNvSpPr>
          <p:nvPr>
            <p:ph sz="half" idx="2"/>
          </p:nvPr>
        </p:nvSpPr>
        <p:spPr>
          <a:xfrm>
            <a:off x="6415368" y="2194560"/>
            <a:ext cx="4493424" cy="3986784"/>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日期預留位置 4"/>
          <p:cNvSpPr>
            <a:spLocks noGrp="1"/>
          </p:cNvSpPr>
          <p:nvPr>
            <p:ph type="dt" sz="half" idx="10"/>
          </p:nvPr>
        </p:nvSpPr>
        <p:spPr/>
        <p:txBody>
          <a:bodyPr rtlCol="0"/>
          <a:lstStyle/>
          <a:p>
            <a:fld id="{505970C7-53D0-4037-A35C-F4391F0487AD}" type="datetime1">
              <a:rPr lang="zh-TW" altLang="en-US" smtClean="0">
                <a:solidFill>
                  <a:srgbClr val="3C4743"/>
                </a:solidFill>
              </a:rPr>
              <a:pPr/>
              <a:t>2020/8/12</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2864201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p:cSld name="比較">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文字預留位置 2"/>
          <p:cNvSpPr>
            <a:spLocks noGrp="1"/>
          </p:cNvSpPr>
          <p:nvPr>
            <p:ph type="body" idx="1"/>
          </p:nvPr>
        </p:nvSpPr>
        <p:spPr>
          <a:xfrm>
            <a:off x="1280160" y="1828456"/>
            <a:ext cx="4489704" cy="830695"/>
          </a:xfrm>
        </p:spPr>
        <p:txBody>
          <a:bodyPr rtlCol="0"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zh-TW" altLang="en-US" smtClean="0"/>
              <a:t>按一下以編輯母片文字樣式</a:t>
            </a:r>
          </a:p>
        </p:txBody>
      </p:sp>
      <p:sp>
        <p:nvSpPr>
          <p:cNvPr id="4" name="內容預留位置 3"/>
          <p:cNvSpPr>
            <a:spLocks noGrp="1"/>
          </p:cNvSpPr>
          <p:nvPr>
            <p:ph sz="half" idx="2"/>
          </p:nvPr>
        </p:nvSpPr>
        <p:spPr>
          <a:xfrm>
            <a:off x="1280160" y="2743194"/>
            <a:ext cx="4489704" cy="3433769"/>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文字預留位置 4"/>
          <p:cNvSpPr>
            <a:spLocks noGrp="1"/>
          </p:cNvSpPr>
          <p:nvPr>
            <p:ph type="body" sz="quarter" idx="3"/>
          </p:nvPr>
        </p:nvSpPr>
        <p:spPr>
          <a:xfrm>
            <a:off x="6419088" y="1828456"/>
            <a:ext cx="4489704" cy="830695"/>
          </a:xfrm>
        </p:spPr>
        <p:txBody>
          <a:bodyPr rtlCol="0"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zh-TW" altLang="en-US" smtClean="0"/>
              <a:t>按一下以編輯母片文字樣式</a:t>
            </a:r>
          </a:p>
        </p:txBody>
      </p:sp>
      <p:sp>
        <p:nvSpPr>
          <p:cNvPr id="6" name="內容預留位置 5"/>
          <p:cNvSpPr>
            <a:spLocks noGrp="1"/>
          </p:cNvSpPr>
          <p:nvPr>
            <p:ph sz="quarter" idx="4"/>
          </p:nvPr>
        </p:nvSpPr>
        <p:spPr>
          <a:xfrm>
            <a:off x="6419088" y="2743194"/>
            <a:ext cx="4489704" cy="3433769"/>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7" name="日期預留位置 6"/>
          <p:cNvSpPr>
            <a:spLocks noGrp="1"/>
          </p:cNvSpPr>
          <p:nvPr>
            <p:ph type="dt" sz="half" idx="10"/>
          </p:nvPr>
        </p:nvSpPr>
        <p:spPr/>
        <p:txBody>
          <a:bodyPr rtlCol="0"/>
          <a:lstStyle/>
          <a:p>
            <a:fld id="{015BBE3D-E4A3-4F8C-BCBA-ACD3DFFAB02B}" type="datetime1">
              <a:rPr lang="zh-TW" altLang="en-US" smtClean="0">
                <a:solidFill>
                  <a:srgbClr val="3C4743"/>
                </a:solidFill>
              </a:rPr>
              <a:pPr/>
              <a:t>2020/8/12</a:t>
            </a:fld>
            <a:endParaRPr lang="zh-TW" altLang="en-US" dirty="0">
              <a:solidFill>
                <a:srgbClr val="3C4743"/>
              </a:solidFill>
            </a:endParaRPr>
          </a:p>
        </p:txBody>
      </p:sp>
      <p:sp>
        <p:nvSpPr>
          <p:cNvPr id="8" name="頁尾預留位置 7"/>
          <p:cNvSpPr>
            <a:spLocks noGrp="1"/>
          </p:cNvSpPr>
          <p:nvPr>
            <p:ph type="ftr" sz="quarter" idx="11"/>
          </p:nvPr>
        </p:nvSpPr>
        <p:spPr/>
        <p:txBody>
          <a:bodyPr rtlCol="0"/>
          <a:lstStyle/>
          <a:p>
            <a:endParaRPr lang="zh-TW" altLang="en-US" dirty="0">
              <a:solidFill>
                <a:srgbClr val="3C4743"/>
              </a:solidFill>
            </a:endParaRPr>
          </a:p>
        </p:txBody>
      </p:sp>
      <p:sp>
        <p:nvSpPr>
          <p:cNvPr id="9" name="投影片編號預留位置 8"/>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820828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日期預留位置 2"/>
          <p:cNvSpPr>
            <a:spLocks noGrp="1"/>
          </p:cNvSpPr>
          <p:nvPr>
            <p:ph type="dt" sz="half" idx="10"/>
          </p:nvPr>
        </p:nvSpPr>
        <p:spPr/>
        <p:txBody>
          <a:bodyPr rtlCol="0"/>
          <a:lstStyle/>
          <a:p>
            <a:fld id="{2BFB8FB9-2B89-4156-AF6D-5A83D34667E5}" type="datetime1">
              <a:rPr lang="zh-TW" altLang="en-US" smtClean="0">
                <a:solidFill>
                  <a:srgbClr val="3C4743"/>
                </a:solidFill>
              </a:rPr>
              <a:pPr/>
              <a:t>2020/8/12</a:t>
            </a:fld>
            <a:endParaRPr lang="zh-TW" altLang="en-US" dirty="0">
              <a:solidFill>
                <a:srgbClr val="3C4743"/>
              </a:solidFill>
            </a:endParaRPr>
          </a:p>
        </p:txBody>
      </p:sp>
      <p:sp>
        <p:nvSpPr>
          <p:cNvPr id="4" name="頁尾預留位置 3"/>
          <p:cNvSpPr>
            <a:spLocks noGrp="1"/>
          </p:cNvSpPr>
          <p:nvPr>
            <p:ph type="ftr" sz="quarter" idx="11"/>
          </p:nvPr>
        </p:nvSpPr>
        <p:spPr/>
        <p:txBody>
          <a:bodyPr rtlCol="0"/>
          <a:lstStyle/>
          <a:p>
            <a:endParaRPr lang="zh-TW" altLang="en-US" dirty="0">
              <a:solidFill>
                <a:srgbClr val="3C4743"/>
              </a:solidFill>
            </a:endParaRPr>
          </a:p>
        </p:txBody>
      </p:sp>
      <p:sp>
        <p:nvSpPr>
          <p:cNvPr id="5" name="投影片編號預留位置 4"/>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22142190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
        <p:nvSpPr>
          <p:cNvPr id="2" name="日期預留位置 1"/>
          <p:cNvSpPr>
            <a:spLocks noGrp="1"/>
          </p:cNvSpPr>
          <p:nvPr>
            <p:ph type="dt" sz="half" idx="10"/>
          </p:nvPr>
        </p:nvSpPr>
        <p:spPr/>
        <p:txBody>
          <a:bodyPr rtlCol="0"/>
          <a:lstStyle/>
          <a:p>
            <a:fld id="{D5F16C17-67FC-4A0E-9E68-FB4A6B56BE55}" type="datetime1">
              <a:rPr lang="zh-TW" altLang="en-US" smtClean="0">
                <a:solidFill>
                  <a:srgbClr val="3C4743"/>
                </a:solidFill>
              </a:rPr>
              <a:pPr/>
              <a:t>2020/8/12</a:t>
            </a:fld>
            <a:endParaRPr lang="zh-TW" altLang="en-US" dirty="0">
              <a:solidFill>
                <a:srgbClr val="3C4743"/>
              </a:solidFill>
            </a:endParaRPr>
          </a:p>
        </p:txBody>
      </p:sp>
      <p:sp>
        <p:nvSpPr>
          <p:cNvPr id="3" name="頁尾預留位置 2"/>
          <p:cNvSpPr>
            <a:spLocks noGrp="1"/>
          </p:cNvSpPr>
          <p:nvPr>
            <p:ph type="ftr" sz="quarter" idx="11"/>
          </p:nvPr>
        </p:nvSpPr>
        <p:spPr/>
        <p:txBody>
          <a:bodyPr rtlCol="0"/>
          <a:lstStyle/>
          <a:p>
            <a:endParaRPr lang="zh-TW" altLang="en-US" dirty="0">
              <a:solidFill>
                <a:srgbClr val="3C4743"/>
              </a:solidFill>
            </a:endParaRPr>
          </a:p>
        </p:txBody>
      </p:sp>
      <p:sp>
        <p:nvSpPr>
          <p:cNvPr id="4" name="投影片編號預留位置 3"/>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1822398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nchor="ctr">
            <a:normAutofit/>
          </a:bodyPr>
          <a:lstStyle>
            <a:lvl1pPr>
              <a:defRPr sz="3000"/>
            </a:lvl1pPr>
          </a:lstStyle>
          <a:p>
            <a:pPr rtl="0"/>
            <a:r>
              <a:rPr lang="zh-TW" altLang="en-US" smtClean="0"/>
              <a:t>按一下以編輯母片標題樣式</a:t>
            </a:r>
            <a:endParaRPr lang="zh-TW" altLang="en-US" dirty="0"/>
          </a:p>
        </p:txBody>
      </p:sp>
      <p:sp>
        <p:nvSpPr>
          <p:cNvPr id="4" name="文字預留位置 2"/>
          <p:cNvSpPr>
            <a:spLocks noGrp="1"/>
          </p:cNvSpPr>
          <p:nvPr>
            <p:ph type="body" sz="half" idx="2"/>
          </p:nvPr>
        </p:nvSpPr>
        <p:spPr>
          <a:xfrm>
            <a:off x="1291818" y="2465294"/>
            <a:ext cx="3834874" cy="3711669"/>
          </a:xfrm>
        </p:spPr>
        <p:txBody>
          <a:bodyPr rtlCol="0">
            <a:normAutofit/>
          </a:bodyPr>
          <a:lstStyle>
            <a:lvl1pPr marL="0" indent="0">
              <a:spcBef>
                <a:spcPts val="1500"/>
              </a:spcBef>
              <a:buNone/>
              <a:defRPr sz="2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zh-TW" altLang="en-US" smtClean="0"/>
              <a:t>按一下以編輯母片文字樣式</a:t>
            </a:r>
          </a:p>
        </p:txBody>
      </p:sp>
      <p:sp>
        <p:nvSpPr>
          <p:cNvPr id="3" name="內容預留位置 3"/>
          <p:cNvSpPr>
            <a:spLocks noGrp="1"/>
          </p:cNvSpPr>
          <p:nvPr>
            <p:ph idx="1"/>
          </p:nvPr>
        </p:nvSpPr>
        <p:spPr>
          <a:xfrm>
            <a:off x="5518897" y="2465294"/>
            <a:ext cx="5174504" cy="3711669"/>
          </a:xfrm>
        </p:spPr>
        <p:txBody>
          <a:bodyPr rtlCol="0">
            <a:normAutofit/>
          </a:bodyPr>
          <a:lstStyle>
            <a:lvl1pPr>
              <a:defRPr sz="22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日期預留位置 4"/>
          <p:cNvSpPr>
            <a:spLocks noGrp="1"/>
          </p:cNvSpPr>
          <p:nvPr>
            <p:ph type="dt" sz="half" idx="10"/>
          </p:nvPr>
        </p:nvSpPr>
        <p:spPr/>
        <p:txBody>
          <a:bodyPr rtlCol="0"/>
          <a:lstStyle/>
          <a:p>
            <a:fld id="{8D19DB72-BD3B-4B47-903B-355F9C602C04}" type="datetime1">
              <a:rPr lang="zh-TW" altLang="en-US" smtClean="0">
                <a:solidFill>
                  <a:srgbClr val="3C4743"/>
                </a:solidFill>
              </a:rPr>
              <a:pPr/>
              <a:t>2020/8/12</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3536661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nchor="ctr">
            <a:normAutofit/>
          </a:bodyPr>
          <a:lstStyle>
            <a:lvl1pPr>
              <a:defRPr sz="3000"/>
            </a:lvl1pPr>
          </a:lstStyle>
          <a:p>
            <a:pPr rtl="0"/>
            <a:r>
              <a:rPr lang="zh-TW" altLang="en-US" smtClean="0"/>
              <a:t>按一下以編輯母片標題樣式</a:t>
            </a:r>
            <a:endParaRPr lang="zh-TW" altLang="en-US" dirty="0"/>
          </a:p>
        </p:txBody>
      </p:sp>
      <p:sp>
        <p:nvSpPr>
          <p:cNvPr id="4" name="文字預留位置 3"/>
          <p:cNvSpPr>
            <a:spLocks noGrp="1"/>
          </p:cNvSpPr>
          <p:nvPr>
            <p:ph type="body" sz="half" idx="2"/>
          </p:nvPr>
        </p:nvSpPr>
        <p:spPr>
          <a:xfrm>
            <a:off x="1291819" y="2465293"/>
            <a:ext cx="3834874" cy="3711669"/>
          </a:xfrm>
        </p:spPr>
        <p:txBody>
          <a:bodyPr rtlCol="0">
            <a:normAutofit/>
          </a:bodyPr>
          <a:lstStyle>
            <a:lvl1pPr marL="0" indent="0">
              <a:buNone/>
              <a:defRPr sz="2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zh-TW" altLang="en-US" smtClean="0"/>
              <a:t>按一下以編輯母片文字樣式</a:t>
            </a:r>
          </a:p>
        </p:txBody>
      </p:sp>
      <p:sp>
        <p:nvSpPr>
          <p:cNvPr id="3" name="圖片預留位置 2" descr="要新增影像的空白預留位置。按一下預留位置，然後選取您要新增的影像"/>
          <p:cNvSpPr>
            <a:spLocks noGrp="1"/>
          </p:cNvSpPr>
          <p:nvPr>
            <p:ph type="pic" idx="1"/>
          </p:nvPr>
        </p:nvSpPr>
        <p:spPr>
          <a:xfrm>
            <a:off x="5518896" y="1828456"/>
            <a:ext cx="5389895" cy="5029544"/>
          </a:xfrm>
        </p:spPr>
        <p:txBody>
          <a:bodyPr tIns="1371600" rtlCol="0">
            <a:normAutofit/>
          </a:bodyPr>
          <a:lstStyle>
            <a:lvl1pPr marL="0" indent="0" algn="ctr">
              <a:buNone/>
              <a:defRPr sz="2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rtl="0"/>
            <a:r>
              <a:rPr lang="zh-TW" altLang="en-US" smtClean="0"/>
              <a:t>按一下圖示以新增圖片</a:t>
            </a:r>
            <a:endParaRPr lang="zh-TW" altLang="en-US" dirty="0"/>
          </a:p>
        </p:txBody>
      </p:sp>
      <p:sp>
        <p:nvSpPr>
          <p:cNvPr id="5" name="日期預留位置 4"/>
          <p:cNvSpPr>
            <a:spLocks noGrp="1"/>
          </p:cNvSpPr>
          <p:nvPr>
            <p:ph type="dt" sz="half" idx="10"/>
          </p:nvPr>
        </p:nvSpPr>
        <p:spPr/>
        <p:txBody>
          <a:bodyPr rtlCol="0"/>
          <a:lstStyle/>
          <a:p>
            <a:fld id="{07046D29-3F99-44FB-BAC5-ACDB7052D95D}" type="datetime1">
              <a:rPr lang="zh-TW" altLang="en-US" smtClean="0">
                <a:solidFill>
                  <a:srgbClr val="3C4743"/>
                </a:solidFill>
              </a:rPr>
              <a:pPr/>
              <a:t>2020/8/12</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3178972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直排文字預留位置 2"/>
          <p:cNvSpPr>
            <a:spLocks noGrp="1"/>
          </p:cNvSpPr>
          <p:nvPr>
            <p:ph type="body" orient="vert" idx="1"/>
          </p:nvPr>
        </p:nvSpPr>
        <p:spPr/>
        <p:txBody>
          <a:bodyPr vert="vert"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日期預留位置 3"/>
          <p:cNvSpPr>
            <a:spLocks noGrp="1"/>
          </p:cNvSpPr>
          <p:nvPr>
            <p:ph type="dt" sz="half" idx="10"/>
          </p:nvPr>
        </p:nvSpPr>
        <p:spPr/>
        <p:txBody>
          <a:bodyPr rtlCol="0"/>
          <a:lstStyle/>
          <a:p>
            <a:fld id="{3E8DA54F-09DA-40C7-94BF-F70C65D47277}" type="datetime1">
              <a:rPr lang="zh-TW" altLang="en-US" smtClean="0">
                <a:solidFill>
                  <a:srgbClr val="3C4743"/>
                </a:solidFill>
              </a:rPr>
              <a:pPr/>
              <a:t>2020/8/12</a:t>
            </a:fld>
            <a:endParaRPr lang="zh-TW" altLang="en-US" dirty="0">
              <a:solidFill>
                <a:srgbClr val="3C4743"/>
              </a:solidFill>
            </a:endParaRPr>
          </a:p>
        </p:txBody>
      </p:sp>
      <p:sp>
        <p:nvSpPr>
          <p:cNvPr id="5" name="頁尾預留位置 4"/>
          <p:cNvSpPr>
            <a:spLocks noGrp="1"/>
          </p:cNvSpPr>
          <p:nvPr>
            <p:ph type="ftr" sz="quarter" idx="11"/>
          </p:nvPr>
        </p:nvSpPr>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4240764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vertTitleAndTx" preserve="1">
  <p:cSld name="直排標題及文字">
    <p:spTree>
      <p:nvGrpSpPr>
        <p:cNvPr id="1" name=""/>
        <p:cNvGrpSpPr/>
        <p:nvPr/>
      </p:nvGrpSpPr>
      <p:grpSpPr>
        <a:xfrm>
          <a:off x="0" y="0"/>
          <a:ext cx="0" cy="0"/>
          <a:chOff x="0" y="0"/>
          <a:chExt cx="0" cy="0"/>
        </a:xfrm>
      </p:grpSpPr>
      <p:sp>
        <p:nvSpPr>
          <p:cNvPr id="10" name="矩形 9"/>
          <p:cNvSpPr/>
          <p:nvPr/>
        </p:nvSpPr>
        <p:spPr>
          <a:xfrm rot="5400000">
            <a:off x="8267671" y="3370131"/>
            <a:ext cx="6858000" cy="1188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pic>
        <p:nvPicPr>
          <p:cNvPr id="7" name="圖片 6"/>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invGray">
          <a:xfrm rot="5400000">
            <a:off x="7523375" y="2743540"/>
            <a:ext cx="6857433" cy="1371487"/>
          </a:xfrm>
          <a:prstGeom prst="rect">
            <a:avLst/>
          </a:prstGeom>
        </p:spPr>
      </p:pic>
      <p:sp>
        <p:nvSpPr>
          <p:cNvPr id="2" name="直排標題 1"/>
          <p:cNvSpPr>
            <a:spLocks noGrp="1"/>
          </p:cNvSpPr>
          <p:nvPr>
            <p:ph type="title" orient="vert"/>
          </p:nvPr>
        </p:nvSpPr>
        <p:spPr>
          <a:xfrm>
            <a:off x="10266348" y="462249"/>
            <a:ext cx="1370886" cy="5714714"/>
          </a:xfrm>
        </p:spPr>
        <p:txBody>
          <a:bodyPr vert="vert" rtlCol="0"/>
          <a:lstStyle/>
          <a:p>
            <a:pPr rtl="0"/>
            <a:r>
              <a:rPr lang="zh-TW" altLang="en-US" smtClean="0"/>
              <a:t>按一下以編輯母片標題樣式</a:t>
            </a:r>
            <a:endParaRPr lang="zh-TW" altLang="en-US" dirty="0"/>
          </a:p>
        </p:txBody>
      </p:sp>
      <p:sp>
        <p:nvSpPr>
          <p:cNvPr id="3" name="直排文字預留位置 2"/>
          <p:cNvSpPr>
            <a:spLocks noGrp="1"/>
          </p:cNvSpPr>
          <p:nvPr>
            <p:ph type="body" orient="vert" idx="1"/>
          </p:nvPr>
        </p:nvSpPr>
        <p:spPr>
          <a:xfrm>
            <a:off x="378199" y="462249"/>
            <a:ext cx="9693088" cy="5714714"/>
          </a:xfrm>
        </p:spPr>
        <p:txBody>
          <a:bodyPr vert="vert"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日期預留位置 3"/>
          <p:cNvSpPr>
            <a:spLocks noGrp="1"/>
          </p:cNvSpPr>
          <p:nvPr>
            <p:ph type="dt" sz="half" idx="10"/>
          </p:nvPr>
        </p:nvSpPr>
        <p:spPr>
          <a:xfrm>
            <a:off x="378199" y="6356350"/>
            <a:ext cx="1971947" cy="365125"/>
          </a:xfrm>
        </p:spPr>
        <p:txBody>
          <a:bodyPr rtlCol="0"/>
          <a:lstStyle/>
          <a:p>
            <a:fld id="{D54919F1-24D0-4E1A-AA72-938259D33249}" type="datetime1">
              <a:rPr lang="zh-TW" altLang="en-US" smtClean="0">
                <a:solidFill>
                  <a:srgbClr val="3C4743"/>
                </a:solidFill>
              </a:rPr>
              <a:pPr/>
              <a:t>2020/8/12</a:t>
            </a:fld>
            <a:endParaRPr lang="zh-TW" altLang="en-US" dirty="0">
              <a:solidFill>
                <a:srgbClr val="3C4743"/>
              </a:solidFill>
            </a:endParaRPr>
          </a:p>
        </p:txBody>
      </p:sp>
      <p:sp>
        <p:nvSpPr>
          <p:cNvPr id="5" name="頁尾預留位置 4"/>
          <p:cNvSpPr>
            <a:spLocks noGrp="1"/>
          </p:cNvSpPr>
          <p:nvPr>
            <p:ph type="ftr" sz="quarter" idx="11"/>
          </p:nvPr>
        </p:nvSpPr>
        <p:spPr>
          <a:xfrm>
            <a:off x="2382374" y="6356350"/>
            <a:ext cx="5687786" cy="365125"/>
          </a:xfrm>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a:xfrm>
            <a:off x="8102389" y="6356350"/>
            <a:ext cx="1968898" cy="365125"/>
          </a:xfrm>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2418242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itle" preserve="1">
  <p:cSld name="標題投影片">
    <p:spTree>
      <p:nvGrpSpPr>
        <p:cNvPr id="1" name=""/>
        <p:cNvGrpSpPr/>
        <p:nvPr/>
      </p:nvGrpSpPr>
      <p:grpSpPr>
        <a:xfrm>
          <a:off x="0" y="0"/>
          <a:ext cx="0" cy="0"/>
          <a:chOff x="0" y="0"/>
          <a:chExt cx="0" cy="0"/>
        </a:xfrm>
      </p:grpSpPr>
      <p:pic>
        <p:nvPicPr>
          <p:cNvPr id="4" name="Picture 8" descr="SD-PanelTitle-GrommetsCombined.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 name="Straight Connector 14"/>
          <p:cNvCxnSpPr/>
          <p:nvPr/>
        </p:nvCxnSpPr>
        <p:spPr>
          <a:xfrm>
            <a:off x="2692400" y="3471863"/>
            <a:ext cx="6817784"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ctrTitle"/>
          </p:nvPr>
        </p:nvSpPr>
        <p:spPr>
          <a:xfrm>
            <a:off x="2562579" y="1811864"/>
            <a:ext cx="7078488" cy="1515533"/>
          </a:xfrm>
        </p:spPr>
        <p:txBody>
          <a:bodyPr anchor="b">
            <a:noAutofit/>
          </a:bodyPr>
          <a:lstStyle>
            <a:lvl1pPr algn="ctr">
              <a:defRPr sz="4800">
                <a:effectLst/>
              </a:defRPr>
            </a:lvl1pPr>
          </a:lstStyle>
          <a:p>
            <a:r>
              <a:rPr lang="zh-TW" altLang="en-US" smtClean="0"/>
              <a:t>按一下以編輯母片標題樣式</a:t>
            </a:r>
            <a:endParaRPr lang="en-US" dirty="0"/>
          </a:p>
        </p:txBody>
      </p:sp>
      <p:sp>
        <p:nvSpPr>
          <p:cNvPr id="3" name="Subtitle 2"/>
          <p:cNvSpPr>
            <a:spLocks noGrp="1"/>
          </p:cNvSpPr>
          <p:nvPr>
            <p:ph type="subTitle" idx="1"/>
          </p:nvPr>
        </p:nvSpPr>
        <p:spPr>
          <a:xfrm>
            <a:off x="2562579" y="3598328"/>
            <a:ext cx="7078488" cy="1377651"/>
          </a:xfrm>
        </p:spPr>
        <p:txBody>
          <a:bodyPr>
            <a:normAutofit/>
          </a:bodyPr>
          <a:lstStyle>
            <a:lvl1pPr marL="0" indent="0" algn="ctr">
              <a:buNone/>
              <a:defRPr sz="200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TW" altLang="en-US" smtClean="0"/>
              <a:t>按一下以編輯母片副標題樣式</a:t>
            </a:r>
            <a:endParaRPr lang="en-US" dirty="0"/>
          </a:p>
        </p:txBody>
      </p:sp>
      <p:sp>
        <p:nvSpPr>
          <p:cNvPr id="6" name="Date Placeholder 3"/>
          <p:cNvSpPr>
            <a:spLocks noGrp="1"/>
          </p:cNvSpPr>
          <p:nvPr>
            <p:ph type="dt" sz="half" idx="10"/>
          </p:nvPr>
        </p:nvSpPr>
        <p:spPr>
          <a:xfrm>
            <a:off x="8087784" y="5054600"/>
            <a:ext cx="897467" cy="279400"/>
          </a:xfrm>
        </p:spPr>
        <p:txBody>
          <a:bodyPr/>
          <a:lstStyle>
            <a:lvl1pPr>
              <a:defRPr/>
            </a:lvl1pPr>
          </a:lstStyle>
          <a:p>
            <a:pPr>
              <a:defRPr/>
            </a:pPr>
            <a:endParaRPr lang="en-US" altLang="zh-TW">
              <a:solidFill>
                <a:prstClr val="black"/>
              </a:solidFill>
            </a:endParaRPr>
          </a:p>
        </p:txBody>
      </p:sp>
      <p:sp>
        <p:nvSpPr>
          <p:cNvPr id="7" name="Footer Placeholder 4"/>
          <p:cNvSpPr>
            <a:spLocks noGrp="1"/>
          </p:cNvSpPr>
          <p:nvPr>
            <p:ph type="ftr" sz="quarter" idx="11"/>
          </p:nvPr>
        </p:nvSpPr>
        <p:spPr>
          <a:xfrm>
            <a:off x="2563284" y="5054600"/>
            <a:ext cx="5418667" cy="279400"/>
          </a:xfrm>
        </p:spPr>
        <p:txBody>
          <a:bodyPr/>
          <a:lstStyle>
            <a:lvl1pPr>
              <a:defRPr/>
            </a:lvl1pPr>
          </a:lstStyle>
          <a:p>
            <a:pPr>
              <a:defRPr/>
            </a:pPr>
            <a:endParaRPr lang="en-US" altLang="zh-TW">
              <a:solidFill>
                <a:prstClr val="black"/>
              </a:solidFill>
            </a:endParaRPr>
          </a:p>
        </p:txBody>
      </p:sp>
      <p:sp>
        <p:nvSpPr>
          <p:cNvPr id="8" name="Slide Number Placeholder 5"/>
          <p:cNvSpPr>
            <a:spLocks noGrp="1"/>
          </p:cNvSpPr>
          <p:nvPr>
            <p:ph type="sldNum" sz="quarter" idx="12"/>
          </p:nvPr>
        </p:nvSpPr>
        <p:spPr>
          <a:xfrm>
            <a:off x="9088967" y="5054600"/>
            <a:ext cx="552451" cy="279400"/>
          </a:xfrm>
        </p:spPr>
        <p:txBody>
          <a:bodyPr/>
          <a:lstStyle>
            <a:lvl1pPr>
              <a:defRPr/>
            </a:lvl1pPr>
          </a:lstStyle>
          <a:p>
            <a:pPr>
              <a:defRPr/>
            </a:pPr>
            <a:fld id="{42141C36-AE4F-4693-826B-EE138A4858F5}"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68273115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自定义版式">
    <p:spTree>
      <p:nvGrpSpPr>
        <p:cNvPr id="1" name=""/>
        <p:cNvGrpSpPr/>
        <p:nvPr/>
      </p:nvGrpSpPr>
      <p:grpSpPr>
        <a:xfrm>
          <a:off x="0" y="0"/>
          <a:ext cx="0" cy="0"/>
          <a:chOff x="0" y="0"/>
          <a:chExt cx="0" cy="0"/>
        </a:xfrm>
      </p:grpSpPr>
      <p:sp>
        <p:nvSpPr>
          <p:cNvPr id="4" name="矩形 3"/>
          <p:cNvSpPr/>
          <p:nvPr/>
        </p:nvSpPr>
        <p:spPr>
          <a:xfrm>
            <a:off x="0" y="1"/>
            <a:ext cx="12192000" cy="5929313"/>
          </a:xfrm>
          <a:prstGeom prst="rect">
            <a:avLst/>
          </a:prstGeom>
          <a:solidFill>
            <a:srgbClr val="73CBCF">
              <a:alpha val="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CN" altLang="en-US" sz="1800"/>
          </a:p>
        </p:txBody>
      </p:sp>
      <p:sp>
        <p:nvSpPr>
          <p:cNvPr id="17" name="文本占位符 16"/>
          <p:cNvSpPr>
            <a:spLocks noGrp="1"/>
          </p:cNvSpPr>
          <p:nvPr>
            <p:ph type="body" sz="quarter" idx="10"/>
          </p:nvPr>
        </p:nvSpPr>
        <p:spPr>
          <a:xfrm>
            <a:off x="6096000" y="500042"/>
            <a:ext cx="4571997" cy="200026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19" name="文本占位符 18"/>
          <p:cNvSpPr>
            <a:spLocks noGrp="1"/>
          </p:cNvSpPr>
          <p:nvPr>
            <p:ph type="body" sz="quarter" idx="11"/>
          </p:nvPr>
        </p:nvSpPr>
        <p:spPr>
          <a:xfrm>
            <a:off x="1428717" y="500042"/>
            <a:ext cx="4476747" cy="200026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extLst>
      <p:ext uri="{BB962C8B-B14F-4D97-AF65-F5344CB8AC3E}">
        <p14:creationId xmlns:p14="http://schemas.microsoft.com/office/powerpoint/2010/main" val="3355080312"/>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cxnSp>
        <p:nvCxnSpPr>
          <p:cNvPr id="4" name="Straight Connector 6"/>
          <p:cNvCxnSpPr/>
          <p:nvPr/>
        </p:nvCxnSpPr>
        <p:spPr>
          <a:xfrm>
            <a:off x="1703918" y="23542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idx="1"/>
          </p:nvPr>
        </p:nvSpPr>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9213376D-255C-47BC-B632-FD64F0885AF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91676566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cxnSp>
        <p:nvCxnSpPr>
          <p:cNvPr id="4" name="Straight Connector 30"/>
          <p:cNvCxnSpPr/>
          <p:nvPr/>
        </p:nvCxnSpPr>
        <p:spPr>
          <a:xfrm>
            <a:off x="1703918" y="35988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704620" y="1641413"/>
            <a:ext cx="8794045" cy="1822514"/>
          </a:xfrm>
        </p:spPr>
        <p:txBody>
          <a:bodyPr anchor="b">
            <a:normAutofit/>
          </a:bodyPr>
          <a:lstStyle>
            <a:lvl1pPr algn="ctr">
              <a:defRPr sz="4000" b="0" cap="none"/>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704620" y="3734860"/>
            <a:ext cx="8794045" cy="1090015"/>
          </a:xfrm>
        </p:spPr>
        <p:txBody>
          <a:bodyPr>
            <a:normAutofit/>
          </a:bodyPr>
          <a:lstStyle>
            <a:lvl1pPr marL="0" indent="0" algn="ctr">
              <a:buNone/>
              <a:defRPr sz="24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1C424D79-C9F9-4A10-B63D-11B874843A05}"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86821033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cxnSp>
        <p:nvCxnSpPr>
          <p:cNvPr id="5" name="Straight Connector 7"/>
          <p:cNvCxnSpPr/>
          <p:nvPr/>
        </p:nvCxnSpPr>
        <p:spPr>
          <a:xfrm>
            <a:off x="1703918" y="2355850"/>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sz="half" idx="1"/>
          </p:nvPr>
        </p:nvSpPr>
        <p:spPr>
          <a:xfrm>
            <a:off x="1572768" y="2487168"/>
            <a:ext cx="4450080" cy="3447288"/>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Content Placeholder 3"/>
          <p:cNvSpPr>
            <a:spLocks noGrp="1"/>
          </p:cNvSpPr>
          <p:nvPr>
            <p:ph sz="half" idx="2"/>
          </p:nvPr>
        </p:nvSpPr>
        <p:spPr>
          <a:xfrm>
            <a:off x="6193536" y="2487168"/>
            <a:ext cx="4450080" cy="3447288"/>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6" name="Date Placeholder 4"/>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7" name="Footer Placeholder 5"/>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8" name="Slide Number Placeholder 6"/>
          <p:cNvSpPr>
            <a:spLocks noGrp="1"/>
          </p:cNvSpPr>
          <p:nvPr>
            <p:ph type="sldNum" sz="quarter" idx="12"/>
          </p:nvPr>
        </p:nvSpPr>
        <p:spPr/>
        <p:txBody>
          <a:bodyPr/>
          <a:lstStyle>
            <a:lvl1pPr>
              <a:defRPr/>
            </a:lvl1pPr>
          </a:lstStyle>
          <a:p>
            <a:pPr>
              <a:defRPr/>
            </a:pPr>
            <a:fld id="{CC28E339-0379-4CB5-BB01-898F64399867}"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20347803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cxnSp>
        <p:nvCxnSpPr>
          <p:cNvPr id="7" name="Straight Connector 40"/>
          <p:cNvCxnSpPr/>
          <p:nvPr/>
        </p:nvCxnSpPr>
        <p:spPr>
          <a:xfrm>
            <a:off x="1703918" y="23542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lvl1pPr>
              <a:defRPr/>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569157" y="2658533"/>
            <a:ext cx="4450080" cy="576262"/>
          </a:xfrm>
        </p:spPr>
        <p:txBody>
          <a:bodyPr anchor="b">
            <a:noAutofit/>
          </a:bodyPr>
          <a:lstStyle>
            <a:lvl1pPr marL="0" indent="0">
              <a:buNone/>
              <a:defRPr sz="24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4" name="Content Placeholder 3"/>
          <p:cNvSpPr>
            <a:spLocks noGrp="1"/>
          </p:cNvSpPr>
          <p:nvPr>
            <p:ph sz="half" idx="2"/>
          </p:nvPr>
        </p:nvSpPr>
        <p:spPr>
          <a:xfrm>
            <a:off x="1569157" y="3243262"/>
            <a:ext cx="4450080" cy="2706624"/>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Text Placeholder 4"/>
          <p:cNvSpPr>
            <a:spLocks noGrp="1"/>
          </p:cNvSpPr>
          <p:nvPr>
            <p:ph type="body" sz="quarter" idx="3"/>
          </p:nvPr>
        </p:nvSpPr>
        <p:spPr>
          <a:xfrm>
            <a:off x="6189109" y="2658533"/>
            <a:ext cx="4450080" cy="576262"/>
          </a:xfrm>
        </p:spPr>
        <p:txBody>
          <a:bodyPr anchor="b">
            <a:noAutofit/>
          </a:bodyPr>
          <a:lstStyle>
            <a:lvl1pPr marL="0" indent="0">
              <a:buNone/>
              <a:defRPr sz="24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6" name="Content Placeholder 5"/>
          <p:cNvSpPr>
            <a:spLocks noGrp="1"/>
          </p:cNvSpPr>
          <p:nvPr>
            <p:ph sz="quarter" idx="4"/>
          </p:nvPr>
        </p:nvSpPr>
        <p:spPr>
          <a:xfrm>
            <a:off x="6189109" y="3243262"/>
            <a:ext cx="4450080" cy="2706624"/>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8" name="Date Placeholder 6"/>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9" name="Footer Placeholder 7"/>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10" name="Slide Number Placeholder 8"/>
          <p:cNvSpPr>
            <a:spLocks noGrp="1"/>
          </p:cNvSpPr>
          <p:nvPr>
            <p:ph type="sldNum" sz="quarter" idx="12"/>
          </p:nvPr>
        </p:nvSpPr>
        <p:spPr/>
        <p:txBody>
          <a:bodyPr/>
          <a:lstStyle>
            <a:lvl1pPr>
              <a:defRPr/>
            </a:lvl1pPr>
          </a:lstStyle>
          <a:p>
            <a:pPr>
              <a:defRPr/>
            </a:pPr>
            <a:fld id="{7BEC793E-B9F9-4573-AA9D-C6CB18FB62C9}"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105668020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cxnSp>
        <p:nvCxnSpPr>
          <p:cNvPr id="3" name="Straight Connector 13"/>
          <p:cNvCxnSpPr/>
          <p:nvPr/>
        </p:nvCxnSpPr>
        <p:spPr>
          <a:xfrm>
            <a:off x="1703918" y="23542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4" y="915338"/>
            <a:ext cx="9064980" cy="1303867"/>
          </a:xfrm>
        </p:spPr>
        <p:txBody>
          <a:bodyPr/>
          <a:lstStyle/>
          <a:p>
            <a:r>
              <a:rPr lang="zh-TW" altLang="en-US" smtClean="0"/>
              <a:t>按一下以編輯母片標題樣式</a:t>
            </a:r>
            <a:endParaRPr lang="en-US" dirty="0"/>
          </a:p>
        </p:txBody>
      </p:sp>
      <p:sp>
        <p:nvSpPr>
          <p:cNvPr id="4" name="Date Placeholder 2"/>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5" name="Footer Placeholder 3"/>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6" name="Slide Number Placeholder 4"/>
          <p:cNvSpPr>
            <a:spLocks noGrp="1"/>
          </p:cNvSpPr>
          <p:nvPr>
            <p:ph type="sldNum" sz="quarter" idx="12"/>
          </p:nvPr>
        </p:nvSpPr>
        <p:spPr/>
        <p:txBody>
          <a:bodyPr/>
          <a:lstStyle>
            <a:lvl1pPr>
              <a:defRPr/>
            </a:lvl1pPr>
          </a:lstStyle>
          <a:p>
            <a:pPr>
              <a:defRPr/>
            </a:pPr>
            <a:fld id="{B3CDBEBD-3DC8-4CE3-8A76-C7D18382A444}"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89532085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4" name="Slide Number Placeholder 5"/>
          <p:cNvSpPr>
            <a:spLocks noGrp="1"/>
          </p:cNvSpPr>
          <p:nvPr>
            <p:ph type="sldNum" sz="quarter" idx="12"/>
          </p:nvPr>
        </p:nvSpPr>
        <p:spPr/>
        <p:txBody>
          <a:bodyPr/>
          <a:lstStyle>
            <a:lvl1pPr>
              <a:defRPr/>
            </a:lvl1pPr>
          </a:lstStyle>
          <a:p>
            <a:pPr>
              <a:defRPr/>
            </a:pPr>
            <a:fld id="{DBA32511-F6B0-44D5-9DE3-A0366F4227A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133878439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cxnSp>
        <p:nvCxnSpPr>
          <p:cNvPr id="5" name="Straight Connector 15"/>
          <p:cNvCxnSpPr/>
          <p:nvPr/>
        </p:nvCxnSpPr>
        <p:spPr>
          <a:xfrm>
            <a:off x="1703918" y="2913063"/>
            <a:ext cx="3111500"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3" y="1388534"/>
            <a:ext cx="3382397" cy="1371600"/>
          </a:xfrm>
        </p:spPr>
        <p:txBody>
          <a:bodyPr anchor="b">
            <a:normAutofit/>
          </a:bodyPr>
          <a:lstStyle>
            <a:lvl1pPr algn="ctr">
              <a:defRPr sz="2400" b="0"/>
            </a:lvl1pPr>
          </a:lstStyle>
          <a:p>
            <a:r>
              <a:rPr lang="zh-TW" altLang="en-US" smtClean="0"/>
              <a:t>按一下以編輯母片標題樣式</a:t>
            </a:r>
            <a:endParaRPr lang="en-US" dirty="0"/>
          </a:p>
        </p:txBody>
      </p:sp>
      <p:sp>
        <p:nvSpPr>
          <p:cNvPr id="3" name="Content Placeholder 2"/>
          <p:cNvSpPr>
            <a:spLocks noGrp="1"/>
          </p:cNvSpPr>
          <p:nvPr>
            <p:ph idx="1"/>
          </p:nvPr>
        </p:nvSpPr>
        <p:spPr>
          <a:xfrm>
            <a:off x="5493417" y="982133"/>
            <a:ext cx="5140719" cy="4893735"/>
          </a:xfrm>
        </p:spPr>
        <p:txBody>
          <a:bodyPr anchor="ct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Text Placeholder 3"/>
          <p:cNvSpPr>
            <a:spLocks noGrp="1"/>
          </p:cNvSpPr>
          <p:nvPr>
            <p:ph type="body" sz="half" idx="2"/>
          </p:nvPr>
        </p:nvSpPr>
        <p:spPr>
          <a:xfrm>
            <a:off x="1569153" y="3031065"/>
            <a:ext cx="3382397" cy="2438404"/>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6" name="Date Placeholder 4"/>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7" name="Footer Placeholder 5"/>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8" name="Slide Number Placeholder 6"/>
          <p:cNvSpPr>
            <a:spLocks noGrp="1"/>
          </p:cNvSpPr>
          <p:nvPr>
            <p:ph type="sldNum" sz="quarter" idx="12"/>
          </p:nvPr>
        </p:nvSpPr>
        <p:spPr/>
        <p:txBody>
          <a:bodyPr/>
          <a:lstStyle>
            <a:lvl1pPr>
              <a:defRPr/>
            </a:lvl1pPr>
          </a:lstStyle>
          <a:p>
            <a:pPr>
              <a:defRPr/>
            </a:pPr>
            <a:fld id="{83562149-C435-4B1B-B3E4-ED5E6AFC50FA}"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174411475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Title 1"/>
          <p:cNvSpPr>
            <a:spLocks noGrp="1"/>
          </p:cNvSpPr>
          <p:nvPr>
            <p:ph type="title"/>
          </p:nvPr>
        </p:nvSpPr>
        <p:spPr>
          <a:xfrm>
            <a:off x="1569153" y="1883832"/>
            <a:ext cx="4842936" cy="1371600"/>
          </a:xfrm>
        </p:spPr>
        <p:txBody>
          <a:bodyPr anchor="b">
            <a:normAutofit/>
          </a:bodyPr>
          <a:lstStyle>
            <a:lvl1pPr algn="ctr">
              <a:defRPr sz="2400" b="0"/>
            </a:lvl1pPr>
          </a:lstStyle>
          <a:p>
            <a:r>
              <a:rPr lang="zh-TW" altLang="en-US" smtClean="0"/>
              <a:t>按一下以編輯母片標題樣式</a:t>
            </a:r>
            <a:endParaRPr lang="en-US" dirty="0"/>
          </a:p>
        </p:txBody>
      </p:sp>
      <p:sp>
        <p:nvSpPr>
          <p:cNvPr id="17" name="Picture Placeholder 2"/>
          <p:cNvSpPr>
            <a:spLocks noGrp="1" noChangeAspect="1"/>
          </p:cNvSpPr>
          <p:nvPr>
            <p:ph type="pic" idx="1"/>
          </p:nvPr>
        </p:nvSpPr>
        <p:spPr>
          <a:xfrm>
            <a:off x="6957629" y="1032933"/>
            <a:ext cx="3905951" cy="4792136"/>
          </a:xfrm>
          <a:prstGeom prst="roundRect">
            <a:avLst>
              <a:gd name="adj" fmla="val 0"/>
            </a:avLst>
          </a:prstGeom>
          <a:ln w="57150" cmpd="thickThin">
            <a:solidFill>
              <a:schemeClr val="tx1">
                <a:lumMod val="50000"/>
                <a:lumOff val="50000"/>
              </a:schemeClr>
            </a:solidFill>
          </a:ln>
          <a:effectLst>
            <a:innerShdw blurRad="57150" dist="38100" dir="14460000">
              <a:srgbClr val="000000">
                <a:alpha val="70000"/>
              </a:srgbClr>
            </a:innerShdw>
          </a:effectLst>
        </p:spPr>
        <p:txBody>
          <a:bodyPr rtlCol="0">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TW" altLang="en-US" noProof="0" smtClean="0"/>
              <a:t>按一下圖示以新增圖片</a:t>
            </a:r>
            <a:endParaRPr lang="en-US" noProof="0" dirty="0"/>
          </a:p>
        </p:txBody>
      </p:sp>
      <p:sp>
        <p:nvSpPr>
          <p:cNvPr id="4" name="Text Placeholder 3"/>
          <p:cNvSpPr>
            <a:spLocks noGrp="1"/>
          </p:cNvSpPr>
          <p:nvPr>
            <p:ph type="body" sz="half" idx="2"/>
          </p:nvPr>
        </p:nvSpPr>
        <p:spPr>
          <a:xfrm>
            <a:off x="1569154" y="3255432"/>
            <a:ext cx="4842935" cy="18288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67928BE3-3C1F-4E52-B705-217D925D551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09558113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p:cSld name="全景圖片 (含標題)">
    <p:spTree>
      <p:nvGrpSpPr>
        <p:cNvPr id="1" name=""/>
        <p:cNvGrpSpPr/>
        <p:nvPr/>
      </p:nvGrpSpPr>
      <p:grpSpPr>
        <a:xfrm>
          <a:off x="0" y="0"/>
          <a:ext cx="0" cy="0"/>
          <a:chOff x="0" y="0"/>
          <a:chExt cx="0" cy="0"/>
        </a:xfrm>
      </p:grpSpPr>
      <p:sp>
        <p:nvSpPr>
          <p:cNvPr id="2" name="Title 1"/>
          <p:cNvSpPr>
            <a:spLocks noGrp="1"/>
          </p:cNvSpPr>
          <p:nvPr>
            <p:ph type="title"/>
          </p:nvPr>
        </p:nvSpPr>
        <p:spPr>
          <a:xfrm>
            <a:off x="1569155" y="4815415"/>
            <a:ext cx="9064979" cy="566738"/>
          </a:xfrm>
        </p:spPr>
        <p:txBody>
          <a:bodyPr anchor="b">
            <a:normAutofit/>
          </a:bodyPr>
          <a:lstStyle>
            <a:lvl1pPr algn="ctr">
              <a:defRPr sz="2400" b="0"/>
            </a:lvl1pPr>
          </a:lstStyle>
          <a:p>
            <a:r>
              <a:rPr lang="zh-TW" altLang="en-US" smtClean="0"/>
              <a:t>按一下以編輯母片標題樣式</a:t>
            </a:r>
            <a:endParaRPr lang="en-US" dirty="0"/>
          </a:p>
        </p:txBody>
      </p:sp>
      <p:sp>
        <p:nvSpPr>
          <p:cNvPr id="3" name="Picture Placeholder 2"/>
          <p:cNvSpPr>
            <a:spLocks noGrp="1" noChangeAspect="1"/>
          </p:cNvSpPr>
          <p:nvPr>
            <p:ph type="pic" idx="1"/>
          </p:nvPr>
        </p:nvSpPr>
        <p:spPr>
          <a:xfrm>
            <a:off x="1368347" y="1032934"/>
            <a:ext cx="9455309" cy="3361269"/>
          </a:xfrm>
          <a:prstGeom prst="roundRect">
            <a:avLst>
              <a:gd name="adj" fmla="val 0"/>
            </a:avLst>
          </a:prstGeom>
          <a:ln w="57150" cmpd="thickThin">
            <a:solidFill>
              <a:schemeClr val="tx1">
                <a:lumMod val="50000"/>
                <a:lumOff val="50000"/>
              </a:schemeClr>
            </a:solidFill>
          </a:ln>
          <a:effectLst>
            <a:innerShdw blurRad="57150" dist="38100" dir="14460000">
              <a:srgbClr val="000000">
                <a:alpha val="70000"/>
              </a:srgbClr>
            </a:innerShdw>
          </a:effectLst>
        </p:spPr>
        <p:txBody>
          <a:bodyPr rtlCol="0">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TW" altLang="en-US" noProof="0" smtClean="0"/>
              <a:t>按一下圖示以新增圖片</a:t>
            </a:r>
            <a:endParaRPr lang="en-US" noProof="0" dirty="0"/>
          </a:p>
        </p:txBody>
      </p:sp>
      <p:sp>
        <p:nvSpPr>
          <p:cNvPr id="4" name="Text Placeholder 3"/>
          <p:cNvSpPr>
            <a:spLocks noGrp="1"/>
          </p:cNvSpPr>
          <p:nvPr>
            <p:ph type="body" sz="half" idx="2"/>
          </p:nvPr>
        </p:nvSpPr>
        <p:spPr>
          <a:xfrm>
            <a:off x="1569155" y="5382153"/>
            <a:ext cx="9064979" cy="493712"/>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5858B1AD-25FC-4B2C-AAC9-DE7777BF1E1E}"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99017173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p:cSld name="標題與說明文字">
    <p:spTree>
      <p:nvGrpSpPr>
        <p:cNvPr id="1" name=""/>
        <p:cNvGrpSpPr/>
        <p:nvPr/>
      </p:nvGrpSpPr>
      <p:grpSpPr>
        <a:xfrm>
          <a:off x="0" y="0"/>
          <a:ext cx="0" cy="0"/>
          <a:chOff x="0" y="0"/>
          <a:chExt cx="0" cy="0"/>
        </a:xfrm>
      </p:grpSpPr>
      <p:cxnSp>
        <p:nvCxnSpPr>
          <p:cNvPr id="4" name="Straight Connector 14"/>
          <p:cNvCxnSpPr/>
          <p:nvPr/>
        </p:nvCxnSpPr>
        <p:spPr>
          <a:xfrm>
            <a:off x="1703918" y="4140200"/>
            <a:ext cx="8809567"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5" y="906873"/>
            <a:ext cx="9064979" cy="3097860"/>
          </a:xfrm>
        </p:spPr>
        <p:txBody>
          <a:bodyPr>
            <a:normAutofit/>
          </a:bodyPr>
          <a:lstStyle>
            <a:lvl1pPr algn="ctr">
              <a:defRPr sz="3200" b="0" cap="none"/>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569154" y="4275666"/>
            <a:ext cx="9064981" cy="1600202"/>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C120BCB4-3A01-41A8-A82A-6B0BC1242FD0}"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60612783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803593699"/>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p:cSld name="引述 (含標題)">
    <p:spTree>
      <p:nvGrpSpPr>
        <p:cNvPr id="1" name=""/>
        <p:cNvGrpSpPr/>
        <p:nvPr/>
      </p:nvGrpSpPr>
      <p:grpSpPr>
        <a:xfrm>
          <a:off x="0" y="0"/>
          <a:ext cx="0" cy="0"/>
          <a:chOff x="0" y="0"/>
          <a:chExt cx="0" cy="0"/>
        </a:xfrm>
      </p:grpSpPr>
      <p:sp>
        <p:nvSpPr>
          <p:cNvPr id="5" name="TextBox 13"/>
          <p:cNvSpPr txBox="1">
            <a:spLocks noChangeArrowheads="1"/>
          </p:cNvSpPr>
          <p:nvPr/>
        </p:nvSpPr>
        <p:spPr bwMode="auto">
          <a:xfrm>
            <a:off x="1132417" y="904875"/>
            <a:ext cx="60960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eaLnBrk="0" hangingPunct="0">
              <a:buFontTx/>
              <a:buNone/>
              <a:defRPr/>
            </a:pPr>
            <a:r>
              <a:rPr lang="en-US" altLang="zh-TW" sz="7200" smtClean="0">
                <a:solidFill>
                  <a:prstClr val="black"/>
                </a:solidFill>
              </a:rPr>
              <a:t>“</a:t>
            </a:r>
          </a:p>
        </p:txBody>
      </p:sp>
      <p:sp>
        <p:nvSpPr>
          <p:cNvPr id="6" name="TextBox 14"/>
          <p:cNvSpPr txBox="1">
            <a:spLocks noChangeArrowheads="1"/>
          </p:cNvSpPr>
          <p:nvPr/>
        </p:nvSpPr>
        <p:spPr bwMode="auto">
          <a:xfrm>
            <a:off x="10179051" y="2827339"/>
            <a:ext cx="60960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algn="r" eaLnBrk="0" hangingPunct="0">
              <a:buFontTx/>
              <a:buNone/>
              <a:defRPr/>
            </a:pPr>
            <a:r>
              <a:rPr lang="en-US" altLang="zh-TW" sz="7200" smtClean="0">
                <a:solidFill>
                  <a:prstClr val="black"/>
                </a:solidFill>
              </a:rPr>
              <a:t>”</a:t>
            </a:r>
          </a:p>
        </p:txBody>
      </p:sp>
      <p:cxnSp>
        <p:nvCxnSpPr>
          <p:cNvPr id="7" name="Straight Connector 18"/>
          <p:cNvCxnSpPr/>
          <p:nvPr/>
        </p:nvCxnSpPr>
        <p:spPr>
          <a:xfrm>
            <a:off x="1703918" y="4140200"/>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779111" y="982132"/>
            <a:ext cx="8533667" cy="2370668"/>
          </a:xfrm>
        </p:spPr>
        <p:txBody>
          <a:bodyPr>
            <a:normAutofit/>
          </a:bodyPr>
          <a:lstStyle>
            <a:lvl1pPr algn="ctr">
              <a:defRPr sz="3200" b="0" cap="none">
                <a:solidFill>
                  <a:schemeClr val="tx1"/>
                </a:solidFill>
              </a:defRPr>
            </a:lvl1pPr>
          </a:lstStyle>
          <a:p>
            <a:r>
              <a:rPr lang="zh-TW" altLang="en-US" smtClean="0"/>
              <a:t>按一下以編輯母片標題樣式</a:t>
            </a:r>
            <a:endParaRPr lang="en-US" dirty="0"/>
          </a:p>
        </p:txBody>
      </p:sp>
      <p:sp>
        <p:nvSpPr>
          <p:cNvPr id="10" name="Text Placeholder 9"/>
          <p:cNvSpPr>
            <a:spLocks noGrp="1"/>
          </p:cNvSpPr>
          <p:nvPr>
            <p:ph type="body" sz="quarter" idx="13"/>
          </p:nvPr>
        </p:nvSpPr>
        <p:spPr>
          <a:xfrm>
            <a:off x="2133600" y="3352800"/>
            <a:ext cx="7857064" cy="651933"/>
          </a:xfrm>
        </p:spPr>
        <p:txBody>
          <a:bodyPr anchor="ctr">
            <a:normAutofit/>
          </a:bodyPr>
          <a:lstStyle>
            <a:lvl1pPr marL="0" indent="0" algn="r">
              <a:buFontTx/>
              <a:buNone/>
              <a:defRPr sz="1800"/>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zh-TW" altLang="en-US" smtClean="0"/>
              <a:t>按一下以編輯母片文字樣式</a:t>
            </a:r>
          </a:p>
        </p:txBody>
      </p:sp>
      <p:sp>
        <p:nvSpPr>
          <p:cNvPr id="3" name="Text Placeholder 2"/>
          <p:cNvSpPr>
            <a:spLocks noGrp="1"/>
          </p:cNvSpPr>
          <p:nvPr>
            <p:ph type="body" idx="1"/>
          </p:nvPr>
        </p:nvSpPr>
        <p:spPr>
          <a:xfrm>
            <a:off x="1569151" y="4343401"/>
            <a:ext cx="9064984" cy="1532467"/>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8" name="Date Placeholder 3"/>
          <p:cNvSpPr>
            <a:spLocks noGrp="1"/>
          </p:cNvSpPr>
          <p:nvPr>
            <p:ph type="dt" sz="half" idx="14"/>
          </p:nvPr>
        </p:nvSpPr>
        <p:spPr/>
        <p:txBody>
          <a:bodyPr/>
          <a:lstStyle>
            <a:lvl1pPr>
              <a:defRPr/>
            </a:lvl1pPr>
          </a:lstStyle>
          <a:p>
            <a:pPr>
              <a:defRPr/>
            </a:pPr>
            <a:endParaRPr lang="en-US" altLang="zh-TW">
              <a:solidFill>
                <a:prstClr val="black"/>
              </a:solidFill>
            </a:endParaRPr>
          </a:p>
        </p:txBody>
      </p:sp>
      <p:sp>
        <p:nvSpPr>
          <p:cNvPr id="9" name="Footer Placeholder 4"/>
          <p:cNvSpPr>
            <a:spLocks noGrp="1"/>
          </p:cNvSpPr>
          <p:nvPr>
            <p:ph type="ftr" sz="quarter" idx="15"/>
          </p:nvPr>
        </p:nvSpPr>
        <p:spPr/>
        <p:txBody>
          <a:bodyPr/>
          <a:lstStyle>
            <a:lvl1pPr>
              <a:defRPr/>
            </a:lvl1pPr>
          </a:lstStyle>
          <a:p>
            <a:pPr>
              <a:defRPr/>
            </a:pPr>
            <a:endParaRPr lang="en-US" altLang="zh-TW">
              <a:solidFill>
                <a:prstClr val="black"/>
              </a:solidFill>
            </a:endParaRPr>
          </a:p>
        </p:txBody>
      </p:sp>
      <p:sp>
        <p:nvSpPr>
          <p:cNvPr id="11" name="Slide Number Placeholder 5"/>
          <p:cNvSpPr>
            <a:spLocks noGrp="1"/>
          </p:cNvSpPr>
          <p:nvPr>
            <p:ph type="sldNum" sz="quarter" idx="16"/>
          </p:nvPr>
        </p:nvSpPr>
        <p:spPr/>
        <p:txBody>
          <a:bodyPr/>
          <a:lstStyle>
            <a:lvl1pPr>
              <a:defRPr/>
            </a:lvl1pPr>
          </a:lstStyle>
          <a:p>
            <a:pPr>
              <a:defRPr/>
            </a:pPr>
            <a:fld id="{2151605F-283D-40F6-9BDD-857968B04DB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131605453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p:cSld name="名片">
    <p:spTree>
      <p:nvGrpSpPr>
        <p:cNvPr id="1" name=""/>
        <p:cNvGrpSpPr/>
        <p:nvPr/>
      </p:nvGrpSpPr>
      <p:grpSpPr>
        <a:xfrm>
          <a:off x="0" y="0"/>
          <a:ext cx="0" cy="0"/>
          <a:chOff x="0" y="0"/>
          <a:chExt cx="0" cy="0"/>
        </a:xfrm>
      </p:grpSpPr>
      <p:sp>
        <p:nvSpPr>
          <p:cNvPr id="2" name="Title 1"/>
          <p:cNvSpPr>
            <a:spLocks noGrp="1"/>
          </p:cNvSpPr>
          <p:nvPr>
            <p:ph type="title"/>
          </p:nvPr>
        </p:nvSpPr>
        <p:spPr>
          <a:xfrm>
            <a:off x="1569159" y="3308581"/>
            <a:ext cx="9064971" cy="1468800"/>
          </a:xfrm>
        </p:spPr>
        <p:txBody>
          <a:bodyPr anchor="b">
            <a:normAutofit/>
          </a:bodyPr>
          <a:lstStyle>
            <a:lvl1pPr algn="l">
              <a:defRPr sz="3200" b="0" cap="none"/>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569158" y="4777381"/>
            <a:ext cx="9064973" cy="860400"/>
          </a:xfrm>
        </p:spPr>
        <p:txBody>
          <a:bodyPr>
            <a:normAutofit/>
          </a:bodyPr>
          <a:lstStyle>
            <a:lvl1pPr marL="0" indent="0" algn="l">
              <a:buNone/>
              <a:defRPr sz="18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4"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6" name="Slide Number Placeholder 5"/>
          <p:cNvSpPr>
            <a:spLocks noGrp="1"/>
          </p:cNvSpPr>
          <p:nvPr>
            <p:ph type="sldNum" sz="quarter" idx="12"/>
          </p:nvPr>
        </p:nvSpPr>
        <p:spPr/>
        <p:txBody>
          <a:bodyPr/>
          <a:lstStyle>
            <a:lvl1pPr>
              <a:defRPr/>
            </a:lvl1pPr>
          </a:lstStyle>
          <a:p>
            <a:pPr>
              <a:defRPr/>
            </a:pPr>
            <a:fld id="{DE00F5C3-AB1A-4A4B-88A2-4FC1F863ADE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98799231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p:cSld name="引述名片">
    <p:spTree>
      <p:nvGrpSpPr>
        <p:cNvPr id="1" name=""/>
        <p:cNvGrpSpPr/>
        <p:nvPr/>
      </p:nvGrpSpPr>
      <p:grpSpPr>
        <a:xfrm>
          <a:off x="0" y="0"/>
          <a:ext cx="0" cy="0"/>
          <a:chOff x="0" y="0"/>
          <a:chExt cx="0" cy="0"/>
        </a:xfrm>
      </p:grpSpPr>
      <p:sp>
        <p:nvSpPr>
          <p:cNvPr id="5" name="TextBox 11"/>
          <p:cNvSpPr txBox="1">
            <a:spLocks noChangeArrowheads="1"/>
          </p:cNvSpPr>
          <p:nvPr/>
        </p:nvSpPr>
        <p:spPr bwMode="auto">
          <a:xfrm>
            <a:off x="1170517" y="896938"/>
            <a:ext cx="609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eaLnBrk="0" hangingPunct="0">
              <a:buFontTx/>
              <a:buNone/>
              <a:defRPr/>
            </a:pPr>
            <a:r>
              <a:rPr lang="en-US" altLang="zh-TW" sz="8000" smtClean="0">
                <a:solidFill>
                  <a:prstClr val="black"/>
                </a:solidFill>
              </a:rPr>
              <a:t>“</a:t>
            </a:r>
          </a:p>
        </p:txBody>
      </p:sp>
      <p:sp>
        <p:nvSpPr>
          <p:cNvPr id="6" name="TextBox 12"/>
          <p:cNvSpPr txBox="1">
            <a:spLocks noChangeArrowheads="1"/>
          </p:cNvSpPr>
          <p:nvPr/>
        </p:nvSpPr>
        <p:spPr bwMode="auto">
          <a:xfrm>
            <a:off x="10200217" y="2608263"/>
            <a:ext cx="609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algn="r" eaLnBrk="0" hangingPunct="0">
              <a:buFontTx/>
              <a:buNone/>
              <a:defRPr/>
            </a:pPr>
            <a:r>
              <a:rPr lang="en-US" altLang="zh-TW" sz="8000" smtClean="0">
                <a:solidFill>
                  <a:prstClr val="black"/>
                </a:solidFill>
              </a:rPr>
              <a:t>”</a:t>
            </a:r>
          </a:p>
        </p:txBody>
      </p:sp>
      <p:cxnSp>
        <p:nvCxnSpPr>
          <p:cNvPr id="7" name="Straight Connector 25"/>
          <p:cNvCxnSpPr/>
          <p:nvPr/>
        </p:nvCxnSpPr>
        <p:spPr>
          <a:xfrm>
            <a:off x="1703918" y="3429000"/>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879222" y="982132"/>
            <a:ext cx="8433557" cy="2243668"/>
          </a:xfrm>
        </p:spPr>
        <p:txBody>
          <a:bodyPr>
            <a:normAutofit/>
          </a:bodyPr>
          <a:lstStyle>
            <a:lvl1pPr algn="ctr">
              <a:defRPr sz="3200" b="0" cap="none">
                <a:solidFill>
                  <a:schemeClr val="tx1"/>
                </a:solidFill>
              </a:defRPr>
            </a:lvl1pPr>
          </a:lstStyle>
          <a:p>
            <a:r>
              <a:rPr lang="zh-TW" altLang="en-US" smtClean="0"/>
              <a:t>按一下以編輯母片標題樣式</a:t>
            </a:r>
            <a:endParaRPr lang="en-US" dirty="0"/>
          </a:p>
        </p:txBody>
      </p:sp>
      <p:sp>
        <p:nvSpPr>
          <p:cNvPr id="14" name="Text Placeholder 2"/>
          <p:cNvSpPr>
            <a:spLocks noGrp="1"/>
          </p:cNvSpPr>
          <p:nvPr>
            <p:ph type="body" idx="13"/>
          </p:nvPr>
        </p:nvSpPr>
        <p:spPr>
          <a:xfrm>
            <a:off x="1569158" y="3639312"/>
            <a:ext cx="9064973" cy="886968"/>
          </a:xfrm>
        </p:spPr>
        <p:txBody>
          <a:bodyPr anchor="b">
            <a:normAutofit/>
          </a:bodyPr>
          <a:lstStyle>
            <a:lvl1pPr marL="0" indent="0" algn="l">
              <a:spcBef>
                <a:spcPts val="0"/>
              </a:spcBef>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3" name="Text Placeholder 2"/>
          <p:cNvSpPr>
            <a:spLocks noGrp="1"/>
          </p:cNvSpPr>
          <p:nvPr>
            <p:ph type="body" idx="1"/>
          </p:nvPr>
        </p:nvSpPr>
        <p:spPr>
          <a:xfrm>
            <a:off x="1569154" y="4529667"/>
            <a:ext cx="9064981" cy="1346200"/>
          </a:xfrm>
        </p:spPr>
        <p:txBody>
          <a:bodyPr>
            <a:normAutofit/>
          </a:bodyPr>
          <a:lstStyle>
            <a:lvl1pPr marL="0" indent="0" algn="l">
              <a:buNone/>
              <a:defRPr sz="1600">
                <a:solidFill>
                  <a:schemeClr val="tx1"/>
                </a:solidFill>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8" name="Date Placeholder 3"/>
          <p:cNvSpPr>
            <a:spLocks noGrp="1"/>
          </p:cNvSpPr>
          <p:nvPr>
            <p:ph type="dt" sz="half" idx="14"/>
          </p:nvPr>
        </p:nvSpPr>
        <p:spPr/>
        <p:txBody>
          <a:bodyPr/>
          <a:lstStyle>
            <a:lvl1pPr>
              <a:defRPr/>
            </a:lvl1pPr>
          </a:lstStyle>
          <a:p>
            <a:pPr>
              <a:defRPr/>
            </a:pPr>
            <a:endParaRPr lang="en-US" altLang="zh-TW">
              <a:solidFill>
                <a:prstClr val="black"/>
              </a:solidFill>
            </a:endParaRPr>
          </a:p>
        </p:txBody>
      </p:sp>
      <p:sp>
        <p:nvSpPr>
          <p:cNvPr id="9" name="Footer Placeholder 4"/>
          <p:cNvSpPr>
            <a:spLocks noGrp="1"/>
          </p:cNvSpPr>
          <p:nvPr>
            <p:ph type="ftr" sz="quarter" idx="15"/>
          </p:nvPr>
        </p:nvSpPr>
        <p:spPr/>
        <p:txBody>
          <a:bodyPr/>
          <a:lstStyle>
            <a:lvl1pPr>
              <a:defRPr/>
            </a:lvl1pPr>
          </a:lstStyle>
          <a:p>
            <a:pPr>
              <a:defRPr/>
            </a:pPr>
            <a:endParaRPr lang="en-US" altLang="zh-TW">
              <a:solidFill>
                <a:prstClr val="black"/>
              </a:solidFill>
            </a:endParaRPr>
          </a:p>
        </p:txBody>
      </p:sp>
      <p:sp>
        <p:nvSpPr>
          <p:cNvPr id="10" name="Slide Number Placeholder 5"/>
          <p:cNvSpPr>
            <a:spLocks noGrp="1"/>
          </p:cNvSpPr>
          <p:nvPr>
            <p:ph type="sldNum" sz="quarter" idx="16"/>
          </p:nvPr>
        </p:nvSpPr>
        <p:spPr/>
        <p:txBody>
          <a:bodyPr/>
          <a:lstStyle>
            <a:lvl1pPr>
              <a:defRPr/>
            </a:lvl1pPr>
          </a:lstStyle>
          <a:p>
            <a:pPr>
              <a:defRPr/>
            </a:pPr>
            <a:fld id="{F9B3EC39-1F0D-4367-8F7D-67FC7E5E9E8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631880257"/>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p:cSld name="是非題">
    <p:spTree>
      <p:nvGrpSpPr>
        <p:cNvPr id="1" name=""/>
        <p:cNvGrpSpPr/>
        <p:nvPr/>
      </p:nvGrpSpPr>
      <p:grpSpPr>
        <a:xfrm>
          <a:off x="0" y="0"/>
          <a:ext cx="0" cy="0"/>
          <a:chOff x="0" y="0"/>
          <a:chExt cx="0" cy="0"/>
        </a:xfrm>
      </p:grpSpPr>
      <p:cxnSp>
        <p:nvCxnSpPr>
          <p:cNvPr id="5" name="Straight Connector 14"/>
          <p:cNvCxnSpPr/>
          <p:nvPr/>
        </p:nvCxnSpPr>
        <p:spPr>
          <a:xfrm>
            <a:off x="1703918" y="3429000"/>
            <a:ext cx="8809567"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3" y="982132"/>
            <a:ext cx="9064979" cy="2294467"/>
          </a:xfrm>
        </p:spPr>
        <p:txBody>
          <a:bodyPr rtlCol="0">
            <a:normAutofit/>
          </a:bodyPr>
          <a:lstStyle>
            <a:lvl1pPr>
              <a:defRPr lang="en-US" sz="3200" b="0" dirty="0"/>
            </a:lvl1pPr>
          </a:lstStyle>
          <a:p>
            <a:pPr lvl="0"/>
            <a:r>
              <a:rPr lang="zh-TW" altLang="en-US" smtClean="0"/>
              <a:t>按一下以編輯母片標題樣式</a:t>
            </a:r>
            <a:endParaRPr lang="en-US" dirty="0"/>
          </a:p>
        </p:txBody>
      </p:sp>
      <p:sp>
        <p:nvSpPr>
          <p:cNvPr id="11" name="Text Placeholder 2"/>
          <p:cNvSpPr>
            <a:spLocks noGrp="1"/>
          </p:cNvSpPr>
          <p:nvPr>
            <p:ph type="body" idx="13"/>
          </p:nvPr>
        </p:nvSpPr>
        <p:spPr>
          <a:xfrm>
            <a:off x="1569158" y="3566160"/>
            <a:ext cx="9064973" cy="905256"/>
          </a:xfrm>
        </p:spPr>
        <p:txBody>
          <a:bodyPr anchor="b">
            <a:normAutofit/>
          </a:bodyPr>
          <a:lstStyle>
            <a:lvl1pPr marL="0" indent="0" algn="l">
              <a:spcBef>
                <a:spcPts val="0"/>
              </a:spcBef>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3" name="Text Placeholder 2"/>
          <p:cNvSpPr>
            <a:spLocks noGrp="1"/>
          </p:cNvSpPr>
          <p:nvPr>
            <p:ph type="body" idx="1"/>
          </p:nvPr>
        </p:nvSpPr>
        <p:spPr>
          <a:xfrm>
            <a:off x="1569155" y="4470401"/>
            <a:ext cx="9064979" cy="1405467"/>
          </a:xfrm>
        </p:spPr>
        <p:txBody>
          <a:bodyPr>
            <a:normAutofit/>
          </a:bodyPr>
          <a:lstStyle>
            <a:lvl1pPr marL="0" indent="0" algn="l">
              <a:buNone/>
              <a:defRPr sz="1600">
                <a:solidFill>
                  <a:schemeClr val="tx1"/>
                </a:solidFill>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6" name="Date Placeholder 3"/>
          <p:cNvSpPr>
            <a:spLocks noGrp="1"/>
          </p:cNvSpPr>
          <p:nvPr>
            <p:ph type="dt" sz="half" idx="14"/>
          </p:nvPr>
        </p:nvSpPr>
        <p:spPr/>
        <p:txBody>
          <a:bodyPr/>
          <a:lstStyle>
            <a:lvl1pPr>
              <a:defRPr/>
            </a:lvl1pPr>
          </a:lstStyle>
          <a:p>
            <a:pPr>
              <a:defRPr/>
            </a:pPr>
            <a:endParaRPr lang="en-US" altLang="zh-TW">
              <a:solidFill>
                <a:prstClr val="black"/>
              </a:solidFill>
            </a:endParaRPr>
          </a:p>
        </p:txBody>
      </p:sp>
      <p:sp>
        <p:nvSpPr>
          <p:cNvPr id="7" name="Footer Placeholder 4"/>
          <p:cNvSpPr>
            <a:spLocks noGrp="1"/>
          </p:cNvSpPr>
          <p:nvPr>
            <p:ph type="ftr" sz="quarter" idx="15"/>
          </p:nvPr>
        </p:nvSpPr>
        <p:spPr/>
        <p:txBody>
          <a:bodyPr/>
          <a:lstStyle>
            <a:lvl1pPr>
              <a:defRPr/>
            </a:lvl1pPr>
          </a:lstStyle>
          <a:p>
            <a:pPr>
              <a:defRPr/>
            </a:pPr>
            <a:endParaRPr lang="en-US" altLang="zh-TW">
              <a:solidFill>
                <a:prstClr val="black"/>
              </a:solidFill>
            </a:endParaRPr>
          </a:p>
        </p:txBody>
      </p:sp>
      <p:sp>
        <p:nvSpPr>
          <p:cNvPr id="8" name="Slide Number Placeholder 5"/>
          <p:cNvSpPr>
            <a:spLocks noGrp="1"/>
          </p:cNvSpPr>
          <p:nvPr>
            <p:ph type="sldNum" sz="quarter" idx="16"/>
          </p:nvPr>
        </p:nvSpPr>
        <p:spPr/>
        <p:txBody>
          <a:bodyPr/>
          <a:lstStyle>
            <a:lvl1pPr>
              <a:defRPr/>
            </a:lvl1pPr>
          </a:lstStyle>
          <a:p>
            <a:pPr>
              <a:defRPr/>
            </a:pPr>
            <a:fld id="{1F55E4FA-39DA-4FAC-87B7-E160BA42BB0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87372227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cxnSp>
        <p:nvCxnSpPr>
          <p:cNvPr id="4" name="Straight Connector 13"/>
          <p:cNvCxnSpPr/>
          <p:nvPr/>
        </p:nvCxnSpPr>
        <p:spPr>
          <a:xfrm>
            <a:off x="1703918" y="2354263"/>
            <a:ext cx="8809567"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lvl1pPr algn="ctr">
              <a:defRPr/>
            </a:lvl1pPr>
          </a:lstStyle>
          <a:p>
            <a:r>
              <a:rPr lang="zh-TW" altLang="en-US" smtClean="0"/>
              <a:t>按一下以編輯母片標題樣式</a:t>
            </a:r>
            <a:endParaRPr lang="en-US" dirty="0"/>
          </a:p>
        </p:txBody>
      </p:sp>
      <p:sp>
        <p:nvSpPr>
          <p:cNvPr id="3" name="Vertical Text Placeholder 2"/>
          <p:cNvSpPr>
            <a:spLocks noGrp="1"/>
          </p:cNvSpPr>
          <p:nvPr>
            <p:ph type="body" orient="vert" idx="1"/>
          </p:nvPr>
        </p:nvSpPr>
        <p:spPr>
          <a:xfrm>
            <a:off x="1569154" y="2490136"/>
            <a:ext cx="9064981" cy="3385733"/>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C0383ADA-ECAA-429D-9E5D-F13782DD980D}"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175734829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cxnSp>
        <p:nvCxnSpPr>
          <p:cNvPr id="4" name="Straight Connector 13"/>
          <p:cNvCxnSpPr/>
          <p:nvPr/>
        </p:nvCxnSpPr>
        <p:spPr>
          <a:xfrm>
            <a:off x="8326967" y="906464"/>
            <a:ext cx="0" cy="4968875"/>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Vertical Title 1"/>
          <p:cNvSpPr>
            <a:spLocks noGrp="1"/>
          </p:cNvSpPr>
          <p:nvPr>
            <p:ph type="title" orient="vert"/>
          </p:nvPr>
        </p:nvSpPr>
        <p:spPr>
          <a:xfrm>
            <a:off x="8475556" y="906874"/>
            <a:ext cx="2158573" cy="4968995"/>
          </a:xfrm>
        </p:spPr>
        <p:txBody>
          <a:bodyPr vert="eaVert"/>
          <a:lstStyle/>
          <a:p>
            <a:r>
              <a:rPr lang="zh-TW" altLang="en-US" smtClean="0"/>
              <a:t>按一下以編輯母片標題樣式</a:t>
            </a:r>
            <a:endParaRPr lang="en-US" dirty="0"/>
          </a:p>
        </p:txBody>
      </p:sp>
      <p:sp>
        <p:nvSpPr>
          <p:cNvPr id="3" name="Vertical Text Placeholder 2"/>
          <p:cNvSpPr>
            <a:spLocks noGrp="1"/>
          </p:cNvSpPr>
          <p:nvPr>
            <p:ph type="body" orient="vert" idx="1"/>
          </p:nvPr>
        </p:nvSpPr>
        <p:spPr>
          <a:xfrm>
            <a:off x="1569157" y="906874"/>
            <a:ext cx="6554012" cy="4968993"/>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7E2634EE-6E10-421E-BF71-AE5A75D38C1B}"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17032381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bl">
  <p:cSld name="標題及表格">
    <p:spTree>
      <p:nvGrpSpPr>
        <p:cNvPr id="1" name=""/>
        <p:cNvGrpSpPr/>
        <p:nvPr/>
      </p:nvGrpSpPr>
      <p:grpSpPr>
        <a:xfrm>
          <a:off x="0" y="0"/>
          <a:ext cx="0" cy="0"/>
          <a:chOff x="0" y="0"/>
          <a:chExt cx="0" cy="0"/>
        </a:xfrm>
      </p:grpSpPr>
      <p:sp>
        <p:nvSpPr>
          <p:cNvPr id="2" name="標題 1"/>
          <p:cNvSpPr>
            <a:spLocks noGrp="1"/>
          </p:cNvSpPr>
          <p:nvPr>
            <p:ph type="title"/>
          </p:nvPr>
        </p:nvSpPr>
        <p:spPr>
          <a:xfrm>
            <a:off x="1534585" y="214314"/>
            <a:ext cx="10390716" cy="1462087"/>
          </a:xfrm>
        </p:spPr>
        <p:txBody>
          <a:bodyPr/>
          <a:lstStyle/>
          <a:p>
            <a:r>
              <a:rPr lang="zh-TW" altLang="en-US" smtClean="0"/>
              <a:t>按一下以編輯母片標題樣式</a:t>
            </a:r>
            <a:endParaRPr lang="zh-TW" altLang="en-US"/>
          </a:p>
        </p:txBody>
      </p:sp>
      <p:sp>
        <p:nvSpPr>
          <p:cNvPr id="3" name="表格版面配置區 2"/>
          <p:cNvSpPr>
            <a:spLocks noGrp="1"/>
          </p:cNvSpPr>
          <p:nvPr>
            <p:ph type="tbl" idx="1"/>
          </p:nvPr>
        </p:nvSpPr>
        <p:spPr>
          <a:xfrm>
            <a:off x="1576917" y="2017713"/>
            <a:ext cx="10363200" cy="4114800"/>
          </a:xfrm>
        </p:spPr>
        <p:txBody>
          <a:bodyPr rtlCol="0">
            <a:normAutofit/>
          </a:bodyPr>
          <a:lstStyle/>
          <a:p>
            <a:pPr lvl="0"/>
            <a:endParaRPr lang="zh-TW" altLang="en-US" noProof="0" smtClean="0"/>
          </a:p>
        </p:txBody>
      </p:sp>
      <p:sp>
        <p:nvSpPr>
          <p:cNvPr id="4"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6" name="Slide Number Placeholder 5"/>
          <p:cNvSpPr>
            <a:spLocks noGrp="1"/>
          </p:cNvSpPr>
          <p:nvPr>
            <p:ph type="sldNum" sz="quarter" idx="12"/>
          </p:nvPr>
        </p:nvSpPr>
        <p:spPr/>
        <p:txBody>
          <a:bodyPr/>
          <a:lstStyle>
            <a:lvl1pPr>
              <a:defRPr/>
            </a:lvl1pPr>
          </a:lstStyle>
          <a:p>
            <a:pPr>
              <a:defRPr/>
            </a:pPr>
            <a:fld id="{22EF2AFF-1834-406C-B6E7-D4AD70290D33}"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375856336"/>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itle" preserve="1">
  <p:cSld name="標題投影片">
    <p:spTree>
      <p:nvGrpSpPr>
        <p:cNvPr id="1" name=""/>
        <p:cNvGrpSpPr/>
        <p:nvPr/>
      </p:nvGrpSpPr>
      <p:grpSpPr>
        <a:xfrm>
          <a:off x="0" y="0"/>
          <a:ext cx="0" cy="0"/>
          <a:chOff x="0" y="0"/>
          <a:chExt cx="0" cy="0"/>
        </a:xfrm>
      </p:grpSpPr>
      <p:pic>
        <p:nvPicPr>
          <p:cNvPr id="4" name="Picture 8" descr="SD-PanelTitle-GrommetsCombined.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 name="Straight Connector 14"/>
          <p:cNvCxnSpPr/>
          <p:nvPr/>
        </p:nvCxnSpPr>
        <p:spPr>
          <a:xfrm>
            <a:off x="2692400" y="3471863"/>
            <a:ext cx="6817784"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ctrTitle"/>
          </p:nvPr>
        </p:nvSpPr>
        <p:spPr>
          <a:xfrm>
            <a:off x="2562579" y="1811864"/>
            <a:ext cx="7078488" cy="1515533"/>
          </a:xfrm>
        </p:spPr>
        <p:txBody>
          <a:bodyPr anchor="b">
            <a:noAutofit/>
          </a:bodyPr>
          <a:lstStyle>
            <a:lvl1pPr algn="ctr">
              <a:defRPr sz="4800">
                <a:effectLst/>
              </a:defRPr>
            </a:lvl1pPr>
          </a:lstStyle>
          <a:p>
            <a:r>
              <a:rPr lang="zh-TW" altLang="en-US" smtClean="0"/>
              <a:t>按一下以編輯母片標題樣式</a:t>
            </a:r>
            <a:endParaRPr lang="en-US" dirty="0"/>
          </a:p>
        </p:txBody>
      </p:sp>
      <p:sp>
        <p:nvSpPr>
          <p:cNvPr id="3" name="Subtitle 2"/>
          <p:cNvSpPr>
            <a:spLocks noGrp="1"/>
          </p:cNvSpPr>
          <p:nvPr>
            <p:ph type="subTitle" idx="1"/>
          </p:nvPr>
        </p:nvSpPr>
        <p:spPr>
          <a:xfrm>
            <a:off x="2562579" y="3598328"/>
            <a:ext cx="7078488" cy="1377651"/>
          </a:xfrm>
        </p:spPr>
        <p:txBody>
          <a:bodyPr>
            <a:normAutofit/>
          </a:bodyPr>
          <a:lstStyle>
            <a:lvl1pPr marL="0" indent="0" algn="ctr">
              <a:buNone/>
              <a:defRPr sz="200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TW" altLang="en-US" smtClean="0"/>
              <a:t>按一下以編輯母片副標題樣式</a:t>
            </a:r>
            <a:endParaRPr lang="en-US" dirty="0"/>
          </a:p>
        </p:txBody>
      </p:sp>
      <p:sp>
        <p:nvSpPr>
          <p:cNvPr id="6" name="Date Placeholder 3"/>
          <p:cNvSpPr>
            <a:spLocks noGrp="1"/>
          </p:cNvSpPr>
          <p:nvPr>
            <p:ph type="dt" sz="half" idx="10"/>
          </p:nvPr>
        </p:nvSpPr>
        <p:spPr>
          <a:xfrm>
            <a:off x="8087784" y="5054600"/>
            <a:ext cx="897467" cy="279400"/>
          </a:xfrm>
        </p:spPr>
        <p:txBody>
          <a:bodyPr/>
          <a:lstStyle>
            <a:lvl1pPr>
              <a:defRPr/>
            </a:lvl1pPr>
          </a:lstStyle>
          <a:p>
            <a:pPr>
              <a:defRPr/>
            </a:pPr>
            <a:endParaRPr lang="en-US" altLang="zh-TW">
              <a:solidFill>
                <a:prstClr val="black"/>
              </a:solidFill>
            </a:endParaRPr>
          </a:p>
        </p:txBody>
      </p:sp>
      <p:sp>
        <p:nvSpPr>
          <p:cNvPr id="7" name="Footer Placeholder 4"/>
          <p:cNvSpPr>
            <a:spLocks noGrp="1"/>
          </p:cNvSpPr>
          <p:nvPr>
            <p:ph type="ftr" sz="quarter" idx="11"/>
          </p:nvPr>
        </p:nvSpPr>
        <p:spPr>
          <a:xfrm>
            <a:off x="2563284" y="5054600"/>
            <a:ext cx="5418667" cy="279400"/>
          </a:xfrm>
        </p:spPr>
        <p:txBody>
          <a:bodyPr/>
          <a:lstStyle>
            <a:lvl1pPr>
              <a:defRPr/>
            </a:lvl1pPr>
          </a:lstStyle>
          <a:p>
            <a:pPr>
              <a:defRPr/>
            </a:pPr>
            <a:endParaRPr lang="en-US" altLang="zh-TW">
              <a:solidFill>
                <a:prstClr val="black"/>
              </a:solidFill>
            </a:endParaRPr>
          </a:p>
        </p:txBody>
      </p:sp>
      <p:sp>
        <p:nvSpPr>
          <p:cNvPr id="8" name="Slide Number Placeholder 5"/>
          <p:cNvSpPr>
            <a:spLocks noGrp="1"/>
          </p:cNvSpPr>
          <p:nvPr>
            <p:ph type="sldNum" sz="quarter" idx="12"/>
          </p:nvPr>
        </p:nvSpPr>
        <p:spPr>
          <a:xfrm>
            <a:off x="9088967" y="5054600"/>
            <a:ext cx="552451" cy="279400"/>
          </a:xfrm>
        </p:spPr>
        <p:txBody>
          <a:bodyPr/>
          <a:lstStyle>
            <a:lvl1pPr>
              <a:defRPr/>
            </a:lvl1pPr>
          </a:lstStyle>
          <a:p>
            <a:pPr>
              <a:defRPr/>
            </a:pPr>
            <a:fld id="{42141C36-AE4F-4693-826B-EE138A4858F5}"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402898442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cxnSp>
        <p:nvCxnSpPr>
          <p:cNvPr id="4" name="Straight Connector 6"/>
          <p:cNvCxnSpPr/>
          <p:nvPr/>
        </p:nvCxnSpPr>
        <p:spPr>
          <a:xfrm>
            <a:off x="1703918" y="23542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idx="1"/>
          </p:nvPr>
        </p:nvSpPr>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9213376D-255C-47BC-B632-FD64F0885AF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34289647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cxnSp>
        <p:nvCxnSpPr>
          <p:cNvPr id="4" name="Straight Connector 30"/>
          <p:cNvCxnSpPr/>
          <p:nvPr/>
        </p:nvCxnSpPr>
        <p:spPr>
          <a:xfrm>
            <a:off x="1703918" y="35988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704620" y="1641413"/>
            <a:ext cx="8794045" cy="1822514"/>
          </a:xfrm>
        </p:spPr>
        <p:txBody>
          <a:bodyPr anchor="b">
            <a:normAutofit/>
          </a:bodyPr>
          <a:lstStyle>
            <a:lvl1pPr algn="ctr">
              <a:defRPr sz="4000" b="0" cap="none"/>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704620" y="3734860"/>
            <a:ext cx="8794045" cy="1090015"/>
          </a:xfrm>
        </p:spPr>
        <p:txBody>
          <a:bodyPr>
            <a:normAutofit/>
          </a:bodyPr>
          <a:lstStyle>
            <a:lvl1pPr marL="0" indent="0" algn="ctr">
              <a:buNone/>
              <a:defRPr sz="24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1C424D79-C9F9-4A10-B63D-11B874843A05}"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418436353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標題投影片">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標題 1"/>
          <p:cNvSpPr>
            <a:spLocks noGrp="1"/>
          </p:cNvSpPr>
          <p:nvPr>
            <p:ph type="ctrTitle"/>
          </p:nvPr>
        </p:nvSpPr>
        <p:spPr>
          <a:xfrm>
            <a:off x="4265611" y="1752600"/>
            <a:ext cx="6858002" cy="1828800"/>
          </a:xfrm>
        </p:spPr>
        <p:txBody>
          <a:bodyPr rtlCol="0" anchor="b">
            <a:normAutofit/>
          </a:bodyPr>
          <a:lstStyle>
            <a:lvl1pPr algn="l" rtl="0">
              <a:defRPr sz="5400"/>
            </a:lvl1pPr>
          </a:lstStyle>
          <a:p>
            <a:pPr rtl="0"/>
            <a:r>
              <a:rPr lang="zh-TW" altLang="en-US" smtClean="0"/>
              <a:t>按一下以編輯母片標題樣式</a:t>
            </a:r>
            <a:endParaRPr lang="zh-TW" altLang="en-US" dirty="0"/>
          </a:p>
        </p:txBody>
      </p:sp>
      <p:sp>
        <p:nvSpPr>
          <p:cNvPr id="3" name="副標題 2"/>
          <p:cNvSpPr>
            <a:spLocks noGrp="1"/>
          </p:cNvSpPr>
          <p:nvPr>
            <p:ph type="subTitle" idx="1"/>
          </p:nvPr>
        </p:nvSpPr>
        <p:spPr>
          <a:xfrm>
            <a:off x="4265610" y="3733800"/>
            <a:ext cx="6858002" cy="914400"/>
          </a:xfrm>
        </p:spPr>
        <p:txBody>
          <a:bodyPr rtlCol="0"/>
          <a:lstStyle>
            <a:lvl1pPr marL="0" indent="0" algn="l" rtl="0">
              <a:spcBef>
                <a:spcPts val="0"/>
              </a:spcBef>
              <a:buNone/>
              <a:defRPr sz="2400"/>
            </a:lvl1pPr>
            <a:lvl2pPr marL="457200" indent="0" algn="ctr" rtl="0">
              <a:buNone/>
              <a:defRPr sz="2000"/>
            </a:lvl2pPr>
            <a:lvl3pPr marL="914400" indent="0" algn="ctr" rtl="0">
              <a:buNone/>
              <a:defRPr sz="1800"/>
            </a:lvl3pPr>
            <a:lvl4pPr marL="1371600" indent="0" algn="ctr" rtl="0">
              <a:buNone/>
              <a:defRPr sz="1600"/>
            </a:lvl4pPr>
            <a:lvl5pPr marL="1828800" indent="0" algn="ctr" rtl="0">
              <a:buNone/>
              <a:defRPr sz="1600"/>
            </a:lvl5pPr>
            <a:lvl6pPr marL="2286000" indent="0" algn="ctr" rtl="0">
              <a:buNone/>
              <a:defRPr sz="1600"/>
            </a:lvl6pPr>
            <a:lvl7pPr marL="2743200" indent="0" algn="ctr" rtl="0">
              <a:buNone/>
              <a:defRPr sz="1600"/>
            </a:lvl7pPr>
            <a:lvl8pPr marL="3200400" indent="0" algn="ctr" rtl="0">
              <a:buNone/>
              <a:defRPr sz="1600"/>
            </a:lvl8pPr>
            <a:lvl9pPr marL="3657600" indent="0" algn="ctr" rtl="0">
              <a:buNone/>
              <a:defRPr sz="1600"/>
            </a:lvl9pPr>
          </a:lstStyle>
          <a:p>
            <a:pPr rtl="0"/>
            <a:r>
              <a:rPr lang="zh-TW" altLang="en-US" smtClean="0"/>
              <a:t>按一下以編輯母片副標題樣式</a:t>
            </a:r>
            <a:endParaRPr lang="zh-TW" altLang="en-US" dirty="0"/>
          </a:p>
        </p:txBody>
      </p:sp>
    </p:spTree>
    <p:extLst>
      <p:ext uri="{BB962C8B-B14F-4D97-AF65-F5344CB8AC3E}">
        <p14:creationId xmlns:p14="http://schemas.microsoft.com/office/powerpoint/2010/main" val="382284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cxnSp>
        <p:nvCxnSpPr>
          <p:cNvPr id="5" name="Straight Connector 7"/>
          <p:cNvCxnSpPr/>
          <p:nvPr/>
        </p:nvCxnSpPr>
        <p:spPr>
          <a:xfrm>
            <a:off x="1703918" y="2355850"/>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sz="half" idx="1"/>
          </p:nvPr>
        </p:nvSpPr>
        <p:spPr>
          <a:xfrm>
            <a:off x="1572768" y="2487168"/>
            <a:ext cx="4450080" cy="3447288"/>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Content Placeholder 3"/>
          <p:cNvSpPr>
            <a:spLocks noGrp="1"/>
          </p:cNvSpPr>
          <p:nvPr>
            <p:ph sz="half" idx="2"/>
          </p:nvPr>
        </p:nvSpPr>
        <p:spPr>
          <a:xfrm>
            <a:off x="6193536" y="2487168"/>
            <a:ext cx="4450080" cy="3447288"/>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6" name="Date Placeholder 4"/>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7" name="Footer Placeholder 5"/>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8" name="Slide Number Placeholder 6"/>
          <p:cNvSpPr>
            <a:spLocks noGrp="1"/>
          </p:cNvSpPr>
          <p:nvPr>
            <p:ph type="sldNum" sz="quarter" idx="12"/>
          </p:nvPr>
        </p:nvSpPr>
        <p:spPr/>
        <p:txBody>
          <a:bodyPr/>
          <a:lstStyle>
            <a:lvl1pPr>
              <a:defRPr/>
            </a:lvl1pPr>
          </a:lstStyle>
          <a:p>
            <a:pPr>
              <a:defRPr/>
            </a:pPr>
            <a:fld id="{CC28E339-0379-4CB5-BB01-898F64399867}"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157155715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cxnSp>
        <p:nvCxnSpPr>
          <p:cNvPr id="7" name="Straight Connector 40"/>
          <p:cNvCxnSpPr/>
          <p:nvPr/>
        </p:nvCxnSpPr>
        <p:spPr>
          <a:xfrm>
            <a:off x="1703918" y="23542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lvl1pPr>
              <a:defRPr/>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569157" y="2658533"/>
            <a:ext cx="4450080" cy="576262"/>
          </a:xfrm>
        </p:spPr>
        <p:txBody>
          <a:bodyPr anchor="b">
            <a:noAutofit/>
          </a:bodyPr>
          <a:lstStyle>
            <a:lvl1pPr marL="0" indent="0">
              <a:buNone/>
              <a:defRPr sz="24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4" name="Content Placeholder 3"/>
          <p:cNvSpPr>
            <a:spLocks noGrp="1"/>
          </p:cNvSpPr>
          <p:nvPr>
            <p:ph sz="half" idx="2"/>
          </p:nvPr>
        </p:nvSpPr>
        <p:spPr>
          <a:xfrm>
            <a:off x="1569157" y="3243262"/>
            <a:ext cx="4450080" cy="2706624"/>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Text Placeholder 4"/>
          <p:cNvSpPr>
            <a:spLocks noGrp="1"/>
          </p:cNvSpPr>
          <p:nvPr>
            <p:ph type="body" sz="quarter" idx="3"/>
          </p:nvPr>
        </p:nvSpPr>
        <p:spPr>
          <a:xfrm>
            <a:off x="6189109" y="2658533"/>
            <a:ext cx="4450080" cy="576262"/>
          </a:xfrm>
        </p:spPr>
        <p:txBody>
          <a:bodyPr anchor="b">
            <a:noAutofit/>
          </a:bodyPr>
          <a:lstStyle>
            <a:lvl1pPr marL="0" indent="0">
              <a:buNone/>
              <a:defRPr sz="24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6" name="Content Placeholder 5"/>
          <p:cNvSpPr>
            <a:spLocks noGrp="1"/>
          </p:cNvSpPr>
          <p:nvPr>
            <p:ph sz="quarter" idx="4"/>
          </p:nvPr>
        </p:nvSpPr>
        <p:spPr>
          <a:xfrm>
            <a:off x="6189109" y="3243262"/>
            <a:ext cx="4450080" cy="2706624"/>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8" name="Date Placeholder 6"/>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9" name="Footer Placeholder 7"/>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10" name="Slide Number Placeholder 8"/>
          <p:cNvSpPr>
            <a:spLocks noGrp="1"/>
          </p:cNvSpPr>
          <p:nvPr>
            <p:ph type="sldNum" sz="quarter" idx="12"/>
          </p:nvPr>
        </p:nvSpPr>
        <p:spPr/>
        <p:txBody>
          <a:bodyPr/>
          <a:lstStyle>
            <a:lvl1pPr>
              <a:defRPr/>
            </a:lvl1pPr>
          </a:lstStyle>
          <a:p>
            <a:pPr>
              <a:defRPr/>
            </a:pPr>
            <a:fld id="{7BEC793E-B9F9-4573-AA9D-C6CB18FB62C9}"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69087786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cxnSp>
        <p:nvCxnSpPr>
          <p:cNvPr id="3" name="Straight Connector 13"/>
          <p:cNvCxnSpPr/>
          <p:nvPr/>
        </p:nvCxnSpPr>
        <p:spPr>
          <a:xfrm>
            <a:off x="1703918" y="23542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4" y="915338"/>
            <a:ext cx="9064980" cy="1303867"/>
          </a:xfrm>
        </p:spPr>
        <p:txBody>
          <a:bodyPr/>
          <a:lstStyle/>
          <a:p>
            <a:r>
              <a:rPr lang="zh-TW" altLang="en-US" smtClean="0"/>
              <a:t>按一下以編輯母片標題樣式</a:t>
            </a:r>
            <a:endParaRPr lang="en-US" dirty="0"/>
          </a:p>
        </p:txBody>
      </p:sp>
      <p:sp>
        <p:nvSpPr>
          <p:cNvPr id="4" name="Date Placeholder 2"/>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5" name="Footer Placeholder 3"/>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6" name="Slide Number Placeholder 4"/>
          <p:cNvSpPr>
            <a:spLocks noGrp="1"/>
          </p:cNvSpPr>
          <p:nvPr>
            <p:ph type="sldNum" sz="quarter" idx="12"/>
          </p:nvPr>
        </p:nvSpPr>
        <p:spPr/>
        <p:txBody>
          <a:bodyPr/>
          <a:lstStyle>
            <a:lvl1pPr>
              <a:defRPr/>
            </a:lvl1pPr>
          </a:lstStyle>
          <a:p>
            <a:pPr>
              <a:defRPr/>
            </a:pPr>
            <a:fld id="{B3CDBEBD-3DC8-4CE3-8A76-C7D18382A444}"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95174300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4" name="Slide Number Placeholder 5"/>
          <p:cNvSpPr>
            <a:spLocks noGrp="1"/>
          </p:cNvSpPr>
          <p:nvPr>
            <p:ph type="sldNum" sz="quarter" idx="12"/>
          </p:nvPr>
        </p:nvSpPr>
        <p:spPr/>
        <p:txBody>
          <a:bodyPr/>
          <a:lstStyle>
            <a:lvl1pPr>
              <a:defRPr/>
            </a:lvl1pPr>
          </a:lstStyle>
          <a:p>
            <a:pPr>
              <a:defRPr/>
            </a:pPr>
            <a:fld id="{DBA32511-F6B0-44D5-9DE3-A0366F4227A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04929256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cxnSp>
        <p:nvCxnSpPr>
          <p:cNvPr id="5" name="Straight Connector 15"/>
          <p:cNvCxnSpPr/>
          <p:nvPr/>
        </p:nvCxnSpPr>
        <p:spPr>
          <a:xfrm>
            <a:off x="1703918" y="2913063"/>
            <a:ext cx="3111500"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3" y="1388534"/>
            <a:ext cx="3382397" cy="1371600"/>
          </a:xfrm>
        </p:spPr>
        <p:txBody>
          <a:bodyPr anchor="b">
            <a:normAutofit/>
          </a:bodyPr>
          <a:lstStyle>
            <a:lvl1pPr algn="ctr">
              <a:defRPr sz="2400" b="0"/>
            </a:lvl1pPr>
          </a:lstStyle>
          <a:p>
            <a:r>
              <a:rPr lang="zh-TW" altLang="en-US" smtClean="0"/>
              <a:t>按一下以編輯母片標題樣式</a:t>
            </a:r>
            <a:endParaRPr lang="en-US" dirty="0"/>
          </a:p>
        </p:txBody>
      </p:sp>
      <p:sp>
        <p:nvSpPr>
          <p:cNvPr id="3" name="Content Placeholder 2"/>
          <p:cNvSpPr>
            <a:spLocks noGrp="1"/>
          </p:cNvSpPr>
          <p:nvPr>
            <p:ph idx="1"/>
          </p:nvPr>
        </p:nvSpPr>
        <p:spPr>
          <a:xfrm>
            <a:off x="5493417" y="982133"/>
            <a:ext cx="5140719" cy="4893735"/>
          </a:xfrm>
        </p:spPr>
        <p:txBody>
          <a:bodyPr anchor="ct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Text Placeholder 3"/>
          <p:cNvSpPr>
            <a:spLocks noGrp="1"/>
          </p:cNvSpPr>
          <p:nvPr>
            <p:ph type="body" sz="half" idx="2"/>
          </p:nvPr>
        </p:nvSpPr>
        <p:spPr>
          <a:xfrm>
            <a:off x="1569153" y="3031065"/>
            <a:ext cx="3382397" cy="2438404"/>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6" name="Date Placeholder 4"/>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7" name="Footer Placeholder 5"/>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8" name="Slide Number Placeholder 6"/>
          <p:cNvSpPr>
            <a:spLocks noGrp="1"/>
          </p:cNvSpPr>
          <p:nvPr>
            <p:ph type="sldNum" sz="quarter" idx="12"/>
          </p:nvPr>
        </p:nvSpPr>
        <p:spPr/>
        <p:txBody>
          <a:bodyPr/>
          <a:lstStyle>
            <a:lvl1pPr>
              <a:defRPr/>
            </a:lvl1pPr>
          </a:lstStyle>
          <a:p>
            <a:pPr>
              <a:defRPr/>
            </a:pPr>
            <a:fld id="{83562149-C435-4B1B-B3E4-ED5E6AFC50FA}"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76100797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Title 1"/>
          <p:cNvSpPr>
            <a:spLocks noGrp="1"/>
          </p:cNvSpPr>
          <p:nvPr>
            <p:ph type="title"/>
          </p:nvPr>
        </p:nvSpPr>
        <p:spPr>
          <a:xfrm>
            <a:off x="1569153" y="1883832"/>
            <a:ext cx="4842936" cy="1371600"/>
          </a:xfrm>
        </p:spPr>
        <p:txBody>
          <a:bodyPr anchor="b">
            <a:normAutofit/>
          </a:bodyPr>
          <a:lstStyle>
            <a:lvl1pPr algn="ctr">
              <a:defRPr sz="2400" b="0"/>
            </a:lvl1pPr>
          </a:lstStyle>
          <a:p>
            <a:r>
              <a:rPr lang="zh-TW" altLang="en-US" smtClean="0"/>
              <a:t>按一下以編輯母片標題樣式</a:t>
            </a:r>
            <a:endParaRPr lang="en-US" dirty="0"/>
          </a:p>
        </p:txBody>
      </p:sp>
      <p:sp>
        <p:nvSpPr>
          <p:cNvPr id="17" name="Picture Placeholder 2"/>
          <p:cNvSpPr>
            <a:spLocks noGrp="1" noChangeAspect="1"/>
          </p:cNvSpPr>
          <p:nvPr>
            <p:ph type="pic" idx="1"/>
          </p:nvPr>
        </p:nvSpPr>
        <p:spPr>
          <a:xfrm>
            <a:off x="6957629" y="1032933"/>
            <a:ext cx="3905951" cy="4792136"/>
          </a:xfrm>
          <a:prstGeom prst="roundRect">
            <a:avLst>
              <a:gd name="adj" fmla="val 0"/>
            </a:avLst>
          </a:prstGeom>
          <a:ln w="57150" cmpd="thickThin">
            <a:solidFill>
              <a:schemeClr val="tx1">
                <a:lumMod val="50000"/>
                <a:lumOff val="50000"/>
              </a:schemeClr>
            </a:solidFill>
          </a:ln>
          <a:effectLst>
            <a:innerShdw blurRad="57150" dist="38100" dir="14460000">
              <a:srgbClr val="000000">
                <a:alpha val="70000"/>
              </a:srgbClr>
            </a:innerShdw>
          </a:effectLst>
        </p:spPr>
        <p:txBody>
          <a:bodyPr rtlCol="0">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TW" altLang="en-US" noProof="0" smtClean="0"/>
              <a:t>按一下圖示以新增圖片</a:t>
            </a:r>
            <a:endParaRPr lang="en-US" noProof="0" dirty="0"/>
          </a:p>
        </p:txBody>
      </p:sp>
      <p:sp>
        <p:nvSpPr>
          <p:cNvPr id="4" name="Text Placeholder 3"/>
          <p:cNvSpPr>
            <a:spLocks noGrp="1"/>
          </p:cNvSpPr>
          <p:nvPr>
            <p:ph type="body" sz="half" idx="2"/>
          </p:nvPr>
        </p:nvSpPr>
        <p:spPr>
          <a:xfrm>
            <a:off x="1569154" y="3255432"/>
            <a:ext cx="4842935" cy="18288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67928BE3-3C1F-4E52-B705-217D925D551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66300641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p:cSld name="全景圖片 (含標題)">
    <p:spTree>
      <p:nvGrpSpPr>
        <p:cNvPr id="1" name=""/>
        <p:cNvGrpSpPr/>
        <p:nvPr/>
      </p:nvGrpSpPr>
      <p:grpSpPr>
        <a:xfrm>
          <a:off x="0" y="0"/>
          <a:ext cx="0" cy="0"/>
          <a:chOff x="0" y="0"/>
          <a:chExt cx="0" cy="0"/>
        </a:xfrm>
      </p:grpSpPr>
      <p:sp>
        <p:nvSpPr>
          <p:cNvPr id="2" name="Title 1"/>
          <p:cNvSpPr>
            <a:spLocks noGrp="1"/>
          </p:cNvSpPr>
          <p:nvPr>
            <p:ph type="title"/>
          </p:nvPr>
        </p:nvSpPr>
        <p:spPr>
          <a:xfrm>
            <a:off x="1569155" y="4815415"/>
            <a:ext cx="9064979" cy="566738"/>
          </a:xfrm>
        </p:spPr>
        <p:txBody>
          <a:bodyPr anchor="b">
            <a:normAutofit/>
          </a:bodyPr>
          <a:lstStyle>
            <a:lvl1pPr algn="ctr">
              <a:defRPr sz="2400" b="0"/>
            </a:lvl1pPr>
          </a:lstStyle>
          <a:p>
            <a:r>
              <a:rPr lang="zh-TW" altLang="en-US" smtClean="0"/>
              <a:t>按一下以編輯母片標題樣式</a:t>
            </a:r>
            <a:endParaRPr lang="en-US" dirty="0"/>
          </a:p>
        </p:txBody>
      </p:sp>
      <p:sp>
        <p:nvSpPr>
          <p:cNvPr id="3" name="Picture Placeholder 2"/>
          <p:cNvSpPr>
            <a:spLocks noGrp="1" noChangeAspect="1"/>
          </p:cNvSpPr>
          <p:nvPr>
            <p:ph type="pic" idx="1"/>
          </p:nvPr>
        </p:nvSpPr>
        <p:spPr>
          <a:xfrm>
            <a:off x="1368347" y="1032934"/>
            <a:ext cx="9455309" cy="3361269"/>
          </a:xfrm>
          <a:prstGeom prst="roundRect">
            <a:avLst>
              <a:gd name="adj" fmla="val 0"/>
            </a:avLst>
          </a:prstGeom>
          <a:ln w="57150" cmpd="thickThin">
            <a:solidFill>
              <a:schemeClr val="tx1">
                <a:lumMod val="50000"/>
                <a:lumOff val="50000"/>
              </a:schemeClr>
            </a:solidFill>
          </a:ln>
          <a:effectLst>
            <a:innerShdw blurRad="57150" dist="38100" dir="14460000">
              <a:srgbClr val="000000">
                <a:alpha val="70000"/>
              </a:srgbClr>
            </a:innerShdw>
          </a:effectLst>
        </p:spPr>
        <p:txBody>
          <a:bodyPr rtlCol="0">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TW" altLang="en-US" noProof="0" smtClean="0"/>
              <a:t>按一下圖示以新增圖片</a:t>
            </a:r>
            <a:endParaRPr lang="en-US" noProof="0" dirty="0"/>
          </a:p>
        </p:txBody>
      </p:sp>
      <p:sp>
        <p:nvSpPr>
          <p:cNvPr id="4" name="Text Placeholder 3"/>
          <p:cNvSpPr>
            <a:spLocks noGrp="1"/>
          </p:cNvSpPr>
          <p:nvPr>
            <p:ph type="body" sz="half" idx="2"/>
          </p:nvPr>
        </p:nvSpPr>
        <p:spPr>
          <a:xfrm>
            <a:off x="1569155" y="5382153"/>
            <a:ext cx="9064979" cy="493712"/>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5858B1AD-25FC-4B2C-AAC9-DE7777BF1E1E}"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67175829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p:cSld name="標題與說明文字">
    <p:spTree>
      <p:nvGrpSpPr>
        <p:cNvPr id="1" name=""/>
        <p:cNvGrpSpPr/>
        <p:nvPr/>
      </p:nvGrpSpPr>
      <p:grpSpPr>
        <a:xfrm>
          <a:off x="0" y="0"/>
          <a:ext cx="0" cy="0"/>
          <a:chOff x="0" y="0"/>
          <a:chExt cx="0" cy="0"/>
        </a:xfrm>
      </p:grpSpPr>
      <p:cxnSp>
        <p:nvCxnSpPr>
          <p:cNvPr id="4" name="Straight Connector 14"/>
          <p:cNvCxnSpPr/>
          <p:nvPr/>
        </p:nvCxnSpPr>
        <p:spPr>
          <a:xfrm>
            <a:off x="1703918" y="4140200"/>
            <a:ext cx="8809567"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5" y="906873"/>
            <a:ext cx="9064979" cy="3097860"/>
          </a:xfrm>
        </p:spPr>
        <p:txBody>
          <a:bodyPr>
            <a:normAutofit/>
          </a:bodyPr>
          <a:lstStyle>
            <a:lvl1pPr algn="ctr">
              <a:defRPr sz="3200" b="0" cap="none"/>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569154" y="4275666"/>
            <a:ext cx="9064981" cy="1600202"/>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C120BCB4-3A01-41A8-A82A-6B0BC1242FD0}"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41332784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p:cSld name="引述 (含標題)">
    <p:spTree>
      <p:nvGrpSpPr>
        <p:cNvPr id="1" name=""/>
        <p:cNvGrpSpPr/>
        <p:nvPr/>
      </p:nvGrpSpPr>
      <p:grpSpPr>
        <a:xfrm>
          <a:off x="0" y="0"/>
          <a:ext cx="0" cy="0"/>
          <a:chOff x="0" y="0"/>
          <a:chExt cx="0" cy="0"/>
        </a:xfrm>
      </p:grpSpPr>
      <p:sp>
        <p:nvSpPr>
          <p:cNvPr id="5" name="TextBox 13"/>
          <p:cNvSpPr txBox="1">
            <a:spLocks noChangeArrowheads="1"/>
          </p:cNvSpPr>
          <p:nvPr/>
        </p:nvSpPr>
        <p:spPr bwMode="auto">
          <a:xfrm>
            <a:off x="1132417" y="904875"/>
            <a:ext cx="60960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eaLnBrk="0" hangingPunct="0">
              <a:buFontTx/>
              <a:buNone/>
              <a:defRPr/>
            </a:pPr>
            <a:r>
              <a:rPr lang="en-US" altLang="zh-TW" sz="7200" smtClean="0">
                <a:solidFill>
                  <a:prstClr val="black"/>
                </a:solidFill>
              </a:rPr>
              <a:t>“</a:t>
            </a:r>
          </a:p>
        </p:txBody>
      </p:sp>
      <p:sp>
        <p:nvSpPr>
          <p:cNvPr id="6" name="TextBox 14"/>
          <p:cNvSpPr txBox="1">
            <a:spLocks noChangeArrowheads="1"/>
          </p:cNvSpPr>
          <p:nvPr/>
        </p:nvSpPr>
        <p:spPr bwMode="auto">
          <a:xfrm>
            <a:off x="10179051" y="2827339"/>
            <a:ext cx="60960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algn="r" eaLnBrk="0" hangingPunct="0">
              <a:buFontTx/>
              <a:buNone/>
              <a:defRPr/>
            </a:pPr>
            <a:r>
              <a:rPr lang="en-US" altLang="zh-TW" sz="7200" smtClean="0">
                <a:solidFill>
                  <a:prstClr val="black"/>
                </a:solidFill>
              </a:rPr>
              <a:t>”</a:t>
            </a:r>
          </a:p>
        </p:txBody>
      </p:sp>
      <p:cxnSp>
        <p:nvCxnSpPr>
          <p:cNvPr id="7" name="Straight Connector 18"/>
          <p:cNvCxnSpPr/>
          <p:nvPr/>
        </p:nvCxnSpPr>
        <p:spPr>
          <a:xfrm>
            <a:off x="1703918" y="4140200"/>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779111" y="982132"/>
            <a:ext cx="8533667" cy="2370668"/>
          </a:xfrm>
        </p:spPr>
        <p:txBody>
          <a:bodyPr>
            <a:normAutofit/>
          </a:bodyPr>
          <a:lstStyle>
            <a:lvl1pPr algn="ctr">
              <a:defRPr sz="3200" b="0" cap="none">
                <a:solidFill>
                  <a:schemeClr val="tx1"/>
                </a:solidFill>
              </a:defRPr>
            </a:lvl1pPr>
          </a:lstStyle>
          <a:p>
            <a:r>
              <a:rPr lang="zh-TW" altLang="en-US" smtClean="0"/>
              <a:t>按一下以編輯母片標題樣式</a:t>
            </a:r>
            <a:endParaRPr lang="en-US" dirty="0"/>
          </a:p>
        </p:txBody>
      </p:sp>
      <p:sp>
        <p:nvSpPr>
          <p:cNvPr id="10" name="Text Placeholder 9"/>
          <p:cNvSpPr>
            <a:spLocks noGrp="1"/>
          </p:cNvSpPr>
          <p:nvPr>
            <p:ph type="body" sz="quarter" idx="13"/>
          </p:nvPr>
        </p:nvSpPr>
        <p:spPr>
          <a:xfrm>
            <a:off x="2133600" y="3352800"/>
            <a:ext cx="7857064" cy="651933"/>
          </a:xfrm>
        </p:spPr>
        <p:txBody>
          <a:bodyPr anchor="ctr">
            <a:normAutofit/>
          </a:bodyPr>
          <a:lstStyle>
            <a:lvl1pPr marL="0" indent="0" algn="r">
              <a:buFontTx/>
              <a:buNone/>
              <a:defRPr sz="1800"/>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zh-TW" altLang="en-US" smtClean="0"/>
              <a:t>按一下以編輯母片文字樣式</a:t>
            </a:r>
          </a:p>
        </p:txBody>
      </p:sp>
      <p:sp>
        <p:nvSpPr>
          <p:cNvPr id="3" name="Text Placeholder 2"/>
          <p:cNvSpPr>
            <a:spLocks noGrp="1"/>
          </p:cNvSpPr>
          <p:nvPr>
            <p:ph type="body" idx="1"/>
          </p:nvPr>
        </p:nvSpPr>
        <p:spPr>
          <a:xfrm>
            <a:off x="1569151" y="4343401"/>
            <a:ext cx="9064984" cy="1532467"/>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8" name="Date Placeholder 3"/>
          <p:cNvSpPr>
            <a:spLocks noGrp="1"/>
          </p:cNvSpPr>
          <p:nvPr>
            <p:ph type="dt" sz="half" idx="14"/>
          </p:nvPr>
        </p:nvSpPr>
        <p:spPr/>
        <p:txBody>
          <a:bodyPr/>
          <a:lstStyle>
            <a:lvl1pPr>
              <a:defRPr/>
            </a:lvl1pPr>
          </a:lstStyle>
          <a:p>
            <a:pPr>
              <a:defRPr/>
            </a:pPr>
            <a:endParaRPr lang="en-US" altLang="zh-TW">
              <a:solidFill>
                <a:prstClr val="black"/>
              </a:solidFill>
            </a:endParaRPr>
          </a:p>
        </p:txBody>
      </p:sp>
      <p:sp>
        <p:nvSpPr>
          <p:cNvPr id="9" name="Footer Placeholder 4"/>
          <p:cNvSpPr>
            <a:spLocks noGrp="1"/>
          </p:cNvSpPr>
          <p:nvPr>
            <p:ph type="ftr" sz="quarter" idx="15"/>
          </p:nvPr>
        </p:nvSpPr>
        <p:spPr/>
        <p:txBody>
          <a:bodyPr/>
          <a:lstStyle>
            <a:lvl1pPr>
              <a:defRPr/>
            </a:lvl1pPr>
          </a:lstStyle>
          <a:p>
            <a:pPr>
              <a:defRPr/>
            </a:pPr>
            <a:endParaRPr lang="en-US" altLang="zh-TW">
              <a:solidFill>
                <a:prstClr val="black"/>
              </a:solidFill>
            </a:endParaRPr>
          </a:p>
        </p:txBody>
      </p:sp>
      <p:sp>
        <p:nvSpPr>
          <p:cNvPr id="11" name="Slide Number Placeholder 5"/>
          <p:cNvSpPr>
            <a:spLocks noGrp="1"/>
          </p:cNvSpPr>
          <p:nvPr>
            <p:ph type="sldNum" sz="quarter" idx="16"/>
          </p:nvPr>
        </p:nvSpPr>
        <p:spPr/>
        <p:txBody>
          <a:bodyPr/>
          <a:lstStyle>
            <a:lvl1pPr>
              <a:defRPr/>
            </a:lvl1pPr>
          </a:lstStyle>
          <a:p>
            <a:pPr>
              <a:defRPr/>
            </a:pPr>
            <a:fld id="{2151605F-283D-40F6-9BDD-857968B04DB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02130318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p:cSld name="名片">
    <p:spTree>
      <p:nvGrpSpPr>
        <p:cNvPr id="1" name=""/>
        <p:cNvGrpSpPr/>
        <p:nvPr/>
      </p:nvGrpSpPr>
      <p:grpSpPr>
        <a:xfrm>
          <a:off x="0" y="0"/>
          <a:ext cx="0" cy="0"/>
          <a:chOff x="0" y="0"/>
          <a:chExt cx="0" cy="0"/>
        </a:xfrm>
      </p:grpSpPr>
      <p:sp>
        <p:nvSpPr>
          <p:cNvPr id="2" name="Title 1"/>
          <p:cNvSpPr>
            <a:spLocks noGrp="1"/>
          </p:cNvSpPr>
          <p:nvPr>
            <p:ph type="title"/>
          </p:nvPr>
        </p:nvSpPr>
        <p:spPr>
          <a:xfrm>
            <a:off x="1569159" y="3308581"/>
            <a:ext cx="9064971" cy="1468800"/>
          </a:xfrm>
        </p:spPr>
        <p:txBody>
          <a:bodyPr anchor="b">
            <a:normAutofit/>
          </a:bodyPr>
          <a:lstStyle>
            <a:lvl1pPr algn="l">
              <a:defRPr sz="3200" b="0" cap="none"/>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569158" y="4777381"/>
            <a:ext cx="9064973" cy="860400"/>
          </a:xfrm>
        </p:spPr>
        <p:txBody>
          <a:bodyPr>
            <a:normAutofit/>
          </a:bodyPr>
          <a:lstStyle>
            <a:lvl1pPr marL="0" indent="0" algn="l">
              <a:buNone/>
              <a:defRPr sz="18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4"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6" name="Slide Number Placeholder 5"/>
          <p:cNvSpPr>
            <a:spLocks noGrp="1"/>
          </p:cNvSpPr>
          <p:nvPr>
            <p:ph type="sldNum" sz="quarter" idx="12"/>
          </p:nvPr>
        </p:nvSpPr>
        <p:spPr/>
        <p:txBody>
          <a:bodyPr/>
          <a:lstStyle>
            <a:lvl1pPr>
              <a:defRPr/>
            </a:lvl1pPr>
          </a:lstStyle>
          <a:p>
            <a:pPr>
              <a:defRPr/>
            </a:pPr>
            <a:fld id="{DE00F5C3-AB1A-4A4B-88A2-4FC1F863ADE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18209703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標題及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內容預留位置 2"/>
          <p:cNvSpPr>
            <a:spLocks noGrp="1"/>
          </p:cNvSpPr>
          <p:nvPr>
            <p:ph idx="1"/>
          </p:nvPr>
        </p:nvSpPr>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6" name="投影片編號預留位置 5"/>
          <p:cNvSpPr>
            <a:spLocks noGrp="1"/>
          </p:cNvSpPr>
          <p:nvPr>
            <p:ph type="sldNum" sz="quarter" idx="12"/>
          </p:nvPr>
        </p:nvSpPr>
        <p:spPr/>
        <p:txBody>
          <a:bodyPr rtlCol="0"/>
          <a:lstStyle/>
          <a:p>
            <a:fld id="{022B156B-59AE-415F-B24B-8756D48BB977}" type="slidenum">
              <a:rPr lang="en-US" altLang="zh-TW">
                <a:solidFill>
                  <a:srgbClr val="9A5315"/>
                </a:solidFill>
              </a:rPr>
              <a:pPr/>
              <a:t>‹#›</a:t>
            </a:fld>
            <a:endParaRPr lang="zh-TW" altLang="en-US" dirty="0">
              <a:solidFill>
                <a:srgbClr val="9A5315"/>
              </a:solidFill>
            </a:endParaRPr>
          </a:p>
        </p:txBody>
      </p:sp>
      <p:sp>
        <p:nvSpPr>
          <p:cNvPr id="5" name="頁尾預留位置 4"/>
          <p:cNvSpPr>
            <a:spLocks noGrp="1"/>
          </p:cNvSpPr>
          <p:nvPr>
            <p:ph type="ftr" sz="quarter" idx="11"/>
          </p:nvPr>
        </p:nvSpPr>
        <p:spPr/>
        <p:txBody>
          <a:bodyPr rtlCol="0"/>
          <a:lstStyle/>
          <a:p>
            <a:endParaRPr lang="zh-TW" altLang="en-US" dirty="0">
              <a:solidFill>
                <a:srgbClr val="9A5315"/>
              </a:solidFill>
            </a:endParaRPr>
          </a:p>
        </p:txBody>
      </p:sp>
      <p:sp>
        <p:nvSpPr>
          <p:cNvPr id="7" name="日期預留位置 3"/>
          <p:cNvSpPr>
            <a:spLocks noGrp="1"/>
          </p:cNvSpPr>
          <p:nvPr>
            <p:ph type="dt" sz="half" idx="2"/>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2020/8/12</a:t>
            </a:fld>
            <a:endParaRPr lang="zh-TW" altLang="en-US" dirty="0">
              <a:solidFill>
                <a:srgbClr val="9A5315"/>
              </a:solidFill>
            </a:endParaRPr>
          </a:p>
        </p:txBody>
      </p:sp>
    </p:spTree>
    <p:extLst>
      <p:ext uri="{BB962C8B-B14F-4D97-AF65-F5344CB8AC3E}">
        <p14:creationId xmlns:p14="http://schemas.microsoft.com/office/powerpoint/2010/main" val="21567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p:cSld name="引述名片">
    <p:spTree>
      <p:nvGrpSpPr>
        <p:cNvPr id="1" name=""/>
        <p:cNvGrpSpPr/>
        <p:nvPr/>
      </p:nvGrpSpPr>
      <p:grpSpPr>
        <a:xfrm>
          <a:off x="0" y="0"/>
          <a:ext cx="0" cy="0"/>
          <a:chOff x="0" y="0"/>
          <a:chExt cx="0" cy="0"/>
        </a:xfrm>
      </p:grpSpPr>
      <p:sp>
        <p:nvSpPr>
          <p:cNvPr id="5" name="TextBox 11"/>
          <p:cNvSpPr txBox="1">
            <a:spLocks noChangeArrowheads="1"/>
          </p:cNvSpPr>
          <p:nvPr/>
        </p:nvSpPr>
        <p:spPr bwMode="auto">
          <a:xfrm>
            <a:off x="1170517" y="896938"/>
            <a:ext cx="609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eaLnBrk="0" hangingPunct="0">
              <a:buFontTx/>
              <a:buNone/>
              <a:defRPr/>
            </a:pPr>
            <a:r>
              <a:rPr lang="en-US" altLang="zh-TW" sz="8000" smtClean="0">
                <a:solidFill>
                  <a:prstClr val="black"/>
                </a:solidFill>
              </a:rPr>
              <a:t>“</a:t>
            </a:r>
          </a:p>
        </p:txBody>
      </p:sp>
      <p:sp>
        <p:nvSpPr>
          <p:cNvPr id="6" name="TextBox 12"/>
          <p:cNvSpPr txBox="1">
            <a:spLocks noChangeArrowheads="1"/>
          </p:cNvSpPr>
          <p:nvPr/>
        </p:nvSpPr>
        <p:spPr bwMode="auto">
          <a:xfrm>
            <a:off x="10200217" y="2608263"/>
            <a:ext cx="609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algn="r" eaLnBrk="0" hangingPunct="0">
              <a:buFontTx/>
              <a:buNone/>
              <a:defRPr/>
            </a:pPr>
            <a:r>
              <a:rPr lang="en-US" altLang="zh-TW" sz="8000" smtClean="0">
                <a:solidFill>
                  <a:prstClr val="black"/>
                </a:solidFill>
              </a:rPr>
              <a:t>”</a:t>
            </a:r>
          </a:p>
        </p:txBody>
      </p:sp>
      <p:cxnSp>
        <p:nvCxnSpPr>
          <p:cNvPr id="7" name="Straight Connector 25"/>
          <p:cNvCxnSpPr/>
          <p:nvPr/>
        </p:nvCxnSpPr>
        <p:spPr>
          <a:xfrm>
            <a:off x="1703918" y="3429000"/>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879222" y="982132"/>
            <a:ext cx="8433557" cy="2243668"/>
          </a:xfrm>
        </p:spPr>
        <p:txBody>
          <a:bodyPr>
            <a:normAutofit/>
          </a:bodyPr>
          <a:lstStyle>
            <a:lvl1pPr algn="ctr">
              <a:defRPr sz="3200" b="0" cap="none">
                <a:solidFill>
                  <a:schemeClr val="tx1"/>
                </a:solidFill>
              </a:defRPr>
            </a:lvl1pPr>
          </a:lstStyle>
          <a:p>
            <a:r>
              <a:rPr lang="zh-TW" altLang="en-US" smtClean="0"/>
              <a:t>按一下以編輯母片標題樣式</a:t>
            </a:r>
            <a:endParaRPr lang="en-US" dirty="0"/>
          </a:p>
        </p:txBody>
      </p:sp>
      <p:sp>
        <p:nvSpPr>
          <p:cNvPr id="14" name="Text Placeholder 2"/>
          <p:cNvSpPr>
            <a:spLocks noGrp="1"/>
          </p:cNvSpPr>
          <p:nvPr>
            <p:ph type="body" idx="13"/>
          </p:nvPr>
        </p:nvSpPr>
        <p:spPr>
          <a:xfrm>
            <a:off x="1569158" y="3639312"/>
            <a:ext cx="9064973" cy="886968"/>
          </a:xfrm>
        </p:spPr>
        <p:txBody>
          <a:bodyPr anchor="b">
            <a:normAutofit/>
          </a:bodyPr>
          <a:lstStyle>
            <a:lvl1pPr marL="0" indent="0" algn="l">
              <a:spcBef>
                <a:spcPts val="0"/>
              </a:spcBef>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3" name="Text Placeholder 2"/>
          <p:cNvSpPr>
            <a:spLocks noGrp="1"/>
          </p:cNvSpPr>
          <p:nvPr>
            <p:ph type="body" idx="1"/>
          </p:nvPr>
        </p:nvSpPr>
        <p:spPr>
          <a:xfrm>
            <a:off x="1569154" y="4529667"/>
            <a:ext cx="9064981" cy="1346200"/>
          </a:xfrm>
        </p:spPr>
        <p:txBody>
          <a:bodyPr>
            <a:normAutofit/>
          </a:bodyPr>
          <a:lstStyle>
            <a:lvl1pPr marL="0" indent="0" algn="l">
              <a:buNone/>
              <a:defRPr sz="1600">
                <a:solidFill>
                  <a:schemeClr val="tx1"/>
                </a:solidFill>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8" name="Date Placeholder 3"/>
          <p:cNvSpPr>
            <a:spLocks noGrp="1"/>
          </p:cNvSpPr>
          <p:nvPr>
            <p:ph type="dt" sz="half" idx="14"/>
          </p:nvPr>
        </p:nvSpPr>
        <p:spPr/>
        <p:txBody>
          <a:bodyPr/>
          <a:lstStyle>
            <a:lvl1pPr>
              <a:defRPr/>
            </a:lvl1pPr>
          </a:lstStyle>
          <a:p>
            <a:pPr>
              <a:defRPr/>
            </a:pPr>
            <a:endParaRPr lang="en-US" altLang="zh-TW">
              <a:solidFill>
                <a:prstClr val="black"/>
              </a:solidFill>
            </a:endParaRPr>
          </a:p>
        </p:txBody>
      </p:sp>
      <p:sp>
        <p:nvSpPr>
          <p:cNvPr id="9" name="Footer Placeholder 4"/>
          <p:cNvSpPr>
            <a:spLocks noGrp="1"/>
          </p:cNvSpPr>
          <p:nvPr>
            <p:ph type="ftr" sz="quarter" idx="15"/>
          </p:nvPr>
        </p:nvSpPr>
        <p:spPr/>
        <p:txBody>
          <a:bodyPr/>
          <a:lstStyle>
            <a:lvl1pPr>
              <a:defRPr/>
            </a:lvl1pPr>
          </a:lstStyle>
          <a:p>
            <a:pPr>
              <a:defRPr/>
            </a:pPr>
            <a:endParaRPr lang="en-US" altLang="zh-TW">
              <a:solidFill>
                <a:prstClr val="black"/>
              </a:solidFill>
            </a:endParaRPr>
          </a:p>
        </p:txBody>
      </p:sp>
      <p:sp>
        <p:nvSpPr>
          <p:cNvPr id="10" name="Slide Number Placeholder 5"/>
          <p:cNvSpPr>
            <a:spLocks noGrp="1"/>
          </p:cNvSpPr>
          <p:nvPr>
            <p:ph type="sldNum" sz="quarter" idx="16"/>
          </p:nvPr>
        </p:nvSpPr>
        <p:spPr/>
        <p:txBody>
          <a:bodyPr/>
          <a:lstStyle>
            <a:lvl1pPr>
              <a:defRPr/>
            </a:lvl1pPr>
          </a:lstStyle>
          <a:p>
            <a:pPr>
              <a:defRPr/>
            </a:pPr>
            <a:fld id="{F9B3EC39-1F0D-4367-8F7D-67FC7E5E9E8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69069124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p:cSld name="是非題">
    <p:spTree>
      <p:nvGrpSpPr>
        <p:cNvPr id="1" name=""/>
        <p:cNvGrpSpPr/>
        <p:nvPr/>
      </p:nvGrpSpPr>
      <p:grpSpPr>
        <a:xfrm>
          <a:off x="0" y="0"/>
          <a:ext cx="0" cy="0"/>
          <a:chOff x="0" y="0"/>
          <a:chExt cx="0" cy="0"/>
        </a:xfrm>
      </p:grpSpPr>
      <p:cxnSp>
        <p:nvCxnSpPr>
          <p:cNvPr id="5" name="Straight Connector 14"/>
          <p:cNvCxnSpPr/>
          <p:nvPr/>
        </p:nvCxnSpPr>
        <p:spPr>
          <a:xfrm>
            <a:off x="1703918" y="3429000"/>
            <a:ext cx="8809567"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3" y="982132"/>
            <a:ext cx="9064979" cy="2294467"/>
          </a:xfrm>
        </p:spPr>
        <p:txBody>
          <a:bodyPr rtlCol="0">
            <a:normAutofit/>
          </a:bodyPr>
          <a:lstStyle>
            <a:lvl1pPr>
              <a:defRPr lang="en-US" sz="3200" b="0" dirty="0"/>
            </a:lvl1pPr>
          </a:lstStyle>
          <a:p>
            <a:pPr lvl="0"/>
            <a:r>
              <a:rPr lang="zh-TW" altLang="en-US" smtClean="0"/>
              <a:t>按一下以編輯母片標題樣式</a:t>
            </a:r>
            <a:endParaRPr lang="en-US" dirty="0"/>
          </a:p>
        </p:txBody>
      </p:sp>
      <p:sp>
        <p:nvSpPr>
          <p:cNvPr id="11" name="Text Placeholder 2"/>
          <p:cNvSpPr>
            <a:spLocks noGrp="1"/>
          </p:cNvSpPr>
          <p:nvPr>
            <p:ph type="body" idx="13"/>
          </p:nvPr>
        </p:nvSpPr>
        <p:spPr>
          <a:xfrm>
            <a:off x="1569158" y="3566160"/>
            <a:ext cx="9064973" cy="905256"/>
          </a:xfrm>
        </p:spPr>
        <p:txBody>
          <a:bodyPr anchor="b">
            <a:normAutofit/>
          </a:bodyPr>
          <a:lstStyle>
            <a:lvl1pPr marL="0" indent="0" algn="l">
              <a:spcBef>
                <a:spcPts val="0"/>
              </a:spcBef>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3" name="Text Placeholder 2"/>
          <p:cNvSpPr>
            <a:spLocks noGrp="1"/>
          </p:cNvSpPr>
          <p:nvPr>
            <p:ph type="body" idx="1"/>
          </p:nvPr>
        </p:nvSpPr>
        <p:spPr>
          <a:xfrm>
            <a:off x="1569155" y="4470401"/>
            <a:ext cx="9064979" cy="1405467"/>
          </a:xfrm>
        </p:spPr>
        <p:txBody>
          <a:bodyPr>
            <a:normAutofit/>
          </a:bodyPr>
          <a:lstStyle>
            <a:lvl1pPr marL="0" indent="0" algn="l">
              <a:buNone/>
              <a:defRPr sz="1600">
                <a:solidFill>
                  <a:schemeClr val="tx1"/>
                </a:solidFill>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6" name="Date Placeholder 3"/>
          <p:cNvSpPr>
            <a:spLocks noGrp="1"/>
          </p:cNvSpPr>
          <p:nvPr>
            <p:ph type="dt" sz="half" idx="14"/>
          </p:nvPr>
        </p:nvSpPr>
        <p:spPr/>
        <p:txBody>
          <a:bodyPr/>
          <a:lstStyle>
            <a:lvl1pPr>
              <a:defRPr/>
            </a:lvl1pPr>
          </a:lstStyle>
          <a:p>
            <a:pPr>
              <a:defRPr/>
            </a:pPr>
            <a:endParaRPr lang="en-US" altLang="zh-TW">
              <a:solidFill>
                <a:prstClr val="black"/>
              </a:solidFill>
            </a:endParaRPr>
          </a:p>
        </p:txBody>
      </p:sp>
      <p:sp>
        <p:nvSpPr>
          <p:cNvPr id="7" name="Footer Placeholder 4"/>
          <p:cNvSpPr>
            <a:spLocks noGrp="1"/>
          </p:cNvSpPr>
          <p:nvPr>
            <p:ph type="ftr" sz="quarter" idx="15"/>
          </p:nvPr>
        </p:nvSpPr>
        <p:spPr/>
        <p:txBody>
          <a:bodyPr/>
          <a:lstStyle>
            <a:lvl1pPr>
              <a:defRPr/>
            </a:lvl1pPr>
          </a:lstStyle>
          <a:p>
            <a:pPr>
              <a:defRPr/>
            </a:pPr>
            <a:endParaRPr lang="en-US" altLang="zh-TW">
              <a:solidFill>
                <a:prstClr val="black"/>
              </a:solidFill>
            </a:endParaRPr>
          </a:p>
        </p:txBody>
      </p:sp>
      <p:sp>
        <p:nvSpPr>
          <p:cNvPr id="8" name="Slide Number Placeholder 5"/>
          <p:cNvSpPr>
            <a:spLocks noGrp="1"/>
          </p:cNvSpPr>
          <p:nvPr>
            <p:ph type="sldNum" sz="quarter" idx="16"/>
          </p:nvPr>
        </p:nvSpPr>
        <p:spPr/>
        <p:txBody>
          <a:bodyPr/>
          <a:lstStyle>
            <a:lvl1pPr>
              <a:defRPr/>
            </a:lvl1pPr>
          </a:lstStyle>
          <a:p>
            <a:pPr>
              <a:defRPr/>
            </a:pPr>
            <a:fld id="{1F55E4FA-39DA-4FAC-87B7-E160BA42BB0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96983043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cxnSp>
        <p:nvCxnSpPr>
          <p:cNvPr id="4" name="Straight Connector 13"/>
          <p:cNvCxnSpPr/>
          <p:nvPr/>
        </p:nvCxnSpPr>
        <p:spPr>
          <a:xfrm>
            <a:off x="1703918" y="2354263"/>
            <a:ext cx="8809567"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lvl1pPr algn="ctr">
              <a:defRPr/>
            </a:lvl1pPr>
          </a:lstStyle>
          <a:p>
            <a:r>
              <a:rPr lang="zh-TW" altLang="en-US" smtClean="0"/>
              <a:t>按一下以編輯母片標題樣式</a:t>
            </a:r>
            <a:endParaRPr lang="en-US" dirty="0"/>
          </a:p>
        </p:txBody>
      </p:sp>
      <p:sp>
        <p:nvSpPr>
          <p:cNvPr id="3" name="Vertical Text Placeholder 2"/>
          <p:cNvSpPr>
            <a:spLocks noGrp="1"/>
          </p:cNvSpPr>
          <p:nvPr>
            <p:ph type="body" orient="vert" idx="1"/>
          </p:nvPr>
        </p:nvSpPr>
        <p:spPr>
          <a:xfrm>
            <a:off x="1569154" y="2490136"/>
            <a:ext cx="9064981" cy="3385733"/>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C0383ADA-ECAA-429D-9E5D-F13782DD980D}"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1316564200"/>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cxnSp>
        <p:nvCxnSpPr>
          <p:cNvPr id="4" name="Straight Connector 13"/>
          <p:cNvCxnSpPr/>
          <p:nvPr/>
        </p:nvCxnSpPr>
        <p:spPr>
          <a:xfrm>
            <a:off x="8326967" y="906464"/>
            <a:ext cx="0" cy="4968875"/>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Vertical Title 1"/>
          <p:cNvSpPr>
            <a:spLocks noGrp="1"/>
          </p:cNvSpPr>
          <p:nvPr>
            <p:ph type="title" orient="vert"/>
          </p:nvPr>
        </p:nvSpPr>
        <p:spPr>
          <a:xfrm>
            <a:off x="8475556" y="906874"/>
            <a:ext cx="2158573" cy="4968995"/>
          </a:xfrm>
        </p:spPr>
        <p:txBody>
          <a:bodyPr vert="eaVert"/>
          <a:lstStyle/>
          <a:p>
            <a:r>
              <a:rPr lang="zh-TW" altLang="en-US" smtClean="0"/>
              <a:t>按一下以編輯母片標題樣式</a:t>
            </a:r>
            <a:endParaRPr lang="en-US" dirty="0"/>
          </a:p>
        </p:txBody>
      </p:sp>
      <p:sp>
        <p:nvSpPr>
          <p:cNvPr id="3" name="Vertical Text Placeholder 2"/>
          <p:cNvSpPr>
            <a:spLocks noGrp="1"/>
          </p:cNvSpPr>
          <p:nvPr>
            <p:ph type="body" orient="vert" idx="1"/>
          </p:nvPr>
        </p:nvSpPr>
        <p:spPr>
          <a:xfrm>
            <a:off x="1569157" y="906874"/>
            <a:ext cx="6554012" cy="4968993"/>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7E2634EE-6E10-421E-BF71-AE5A75D38C1B}"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80019607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bl">
  <p:cSld name="標題及表格">
    <p:spTree>
      <p:nvGrpSpPr>
        <p:cNvPr id="1" name=""/>
        <p:cNvGrpSpPr/>
        <p:nvPr/>
      </p:nvGrpSpPr>
      <p:grpSpPr>
        <a:xfrm>
          <a:off x="0" y="0"/>
          <a:ext cx="0" cy="0"/>
          <a:chOff x="0" y="0"/>
          <a:chExt cx="0" cy="0"/>
        </a:xfrm>
      </p:grpSpPr>
      <p:sp>
        <p:nvSpPr>
          <p:cNvPr id="2" name="標題 1"/>
          <p:cNvSpPr>
            <a:spLocks noGrp="1"/>
          </p:cNvSpPr>
          <p:nvPr>
            <p:ph type="title"/>
          </p:nvPr>
        </p:nvSpPr>
        <p:spPr>
          <a:xfrm>
            <a:off x="1534585" y="214314"/>
            <a:ext cx="10390716" cy="1462087"/>
          </a:xfrm>
        </p:spPr>
        <p:txBody>
          <a:bodyPr/>
          <a:lstStyle/>
          <a:p>
            <a:r>
              <a:rPr lang="zh-TW" altLang="en-US" smtClean="0"/>
              <a:t>按一下以編輯母片標題樣式</a:t>
            </a:r>
            <a:endParaRPr lang="zh-TW" altLang="en-US"/>
          </a:p>
        </p:txBody>
      </p:sp>
      <p:sp>
        <p:nvSpPr>
          <p:cNvPr id="3" name="表格版面配置區 2"/>
          <p:cNvSpPr>
            <a:spLocks noGrp="1"/>
          </p:cNvSpPr>
          <p:nvPr>
            <p:ph type="tbl" idx="1"/>
          </p:nvPr>
        </p:nvSpPr>
        <p:spPr>
          <a:xfrm>
            <a:off x="1576917" y="2017713"/>
            <a:ext cx="10363200" cy="4114800"/>
          </a:xfrm>
        </p:spPr>
        <p:txBody>
          <a:bodyPr rtlCol="0">
            <a:normAutofit/>
          </a:bodyPr>
          <a:lstStyle/>
          <a:p>
            <a:pPr lvl="0"/>
            <a:endParaRPr lang="zh-TW" altLang="en-US" noProof="0" smtClean="0"/>
          </a:p>
        </p:txBody>
      </p:sp>
      <p:sp>
        <p:nvSpPr>
          <p:cNvPr id="4"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6" name="Slide Number Placeholder 5"/>
          <p:cNvSpPr>
            <a:spLocks noGrp="1"/>
          </p:cNvSpPr>
          <p:nvPr>
            <p:ph type="sldNum" sz="quarter" idx="12"/>
          </p:nvPr>
        </p:nvSpPr>
        <p:spPr/>
        <p:txBody>
          <a:bodyPr/>
          <a:lstStyle>
            <a:lvl1pPr>
              <a:defRPr/>
            </a:lvl1pPr>
          </a:lstStyle>
          <a:p>
            <a:pPr>
              <a:defRPr/>
            </a:pPr>
            <a:fld id="{22EF2AFF-1834-406C-B6E7-D4AD70290D33}"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45780143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type="title" preserve="1">
  <p:cSld name="標題投影片">
    <p:spTree>
      <p:nvGrpSpPr>
        <p:cNvPr id="1" name=""/>
        <p:cNvGrpSpPr/>
        <p:nvPr/>
      </p:nvGrpSpPr>
      <p:grpSpPr>
        <a:xfrm>
          <a:off x="0" y="0"/>
          <a:ext cx="0" cy="0"/>
          <a:chOff x="0" y="0"/>
          <a:chExt cx="0" cy="0"/>
        </a:xfrm>
      </p:grpSpPr>
      <p:pic>
        <p:nvPicPr>
          <p:cNvPr id="4" name="Picture 8" descr="SD-PanelTitle-GrommetsCombined.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 name="Straight Connector 14"/>
          <p:cNvCxnSpPr/>
          <p:nvPr/>
        </p:nvCxnSpPr>
        <p:spPr>
          <a:xfrm>
            <a:off x="2692400" y="3471863"/>
            <a:ext cx="6817784"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ctrTitle"/>
          </p:nvPr>
        </p:nvSpPr>
        <p:spPr>
          <a:xfrm>
            <a:off x="2562579" y="1811864"/>
            <a:ext cx="7078488" cy="1515533"/>
          </a:xfrm>
        </p:spPr>
        <p:txBody>
          <a:bodyPr anchor="b">
            <a:noAutofit/>
          </a:bodyPr>
          <a:lstStyle>
            <a:lvl1pPr algn="ctr">
              <a:defRPr sz="4800">
                <a:effectLst/>
              </a:defRPr>
            </a:lvl1pPr>
          </a:lstStyle>
          <a:p>
            <a:r>
              <a:rPr lang="zh-TW" altLang="en-US" smtClean="0"/>
              <a:t>按一下以編輯母片標題樣式</a:t>
            </a:r>
            <a:endParaRPr lang="en-US" dirty="0"/>
          </a:p>
        </p:txBody>
      </p:sp>
      <p:sp>
        <p:nvSpPr>
          <p:cNvPr id="3" name="Subtitle 2"/>
          <p:cNvSpPr>
            <a:spLocks noGrp="1"/>
          </p:cNvSpPr>
          <p:nvPr>
            <p:ph type="subTitle" idx="1"/>
          </p:nvPr>
        </p:nvSpPr>
        <p:spPr>
          <a:xfrm>
            <a:off x="2562579" y="3598328"/>
            <a:ext cx="7078488" cy="1377651"/>
          </a:xfrm>
        </p:spPr>
        <p:txBody>
          <a:bodyPr>
            <a:normAutofit/>
          </a:bodyPr>
          <a:lstStyle>
            <a:lvl1pPr marL="0" indent="0" algn="ctr">
              <a:buNone/>
              <a:defRPr sz="200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TW" altLang="en-US" smtClean="0"/>
              <a:t>按一下以編輯母片副標題樣式</a:t>
            </a:r>
            <a:endParaRPr lang="en-US" dirty="0"/>
          </a:p>
        </p:txBody>
      </p:sp>
      <p:sp>
        <p:nvSpPr>
          <p:cNvPr id="6" name="Date Placeholder 3"/>
          <p:cNvSpPr>
            <a:spLocks noGrp="1"/>
          </p:cNvSpPr>
          <p:nvPr>
            <p:ph type="dt" sz="half" idx="10"/>
          </p:nvPr>
        </p:nvSpPr>
        <p:spPr>
          <a:xfrm>
            <a:off x="8087784" y="5054600"/>
            <a:ext cx="897467" cy="279400"/>
          </a:xfrm>
        </p:spPr>
        <p:txBody>
          <a:bodyPr/>
          <a:lstStyle>
            <a:lvl1pPr>
              <a:defRPr/>
            </a:lvl1pPr>
          </a:lstStyle>
          <a:p>
            <a:pPr>
              <a:defRPr/>
            </a:pPr>
            <a:endParaRPr lang="en-US" altLang="zh-TW">
              <a:solidFill>
                <a:prstClr val="black"/>
              </a:solidFill>
            </a:endParaRPr>
          </a:p>
        </p:txBody>
      </p:sp>
      <p:sp>
        <p:nvSpPr>
          <p:cNvPr id="7" name="Footer Placeholder 4"/>
          <p:cNvSpPr>
            <a:spLocks noGrp="1"/>
          </p:cNvSpPr>
          <p:nvPr>
            <p:ph type="ftr" sz="quarter" idx="11"/>
          </p:nvPr>
        </p:nvSpPr>
        <p:spPr>
          <a:xfrm>
            <a:off x="2563284" y="5054600"/>
            <a:ext cx="5418667" cy="279400"/>
          </a:xfrm>
        </p:spPr>
        <p:txBody>
          <a:bodyPr/>
          <a:lstStyle>
            <a:lvl1pPr>
              <a:defRPr/>
            </a:lvl1pPr>
          </a:lstStyle>
          <a:p>
            <a:pPr>
              <a:defRPr/>
            </a:pPr>
            <a:endParaRPr lang="en-US" altLang="zh-TW">
              <a:solidFill>
                <a:prstClr val="black"/>
              </a:solidFill>
            </a:endParaRPr>
          </a:p>
        </p:txBody>
      </p:sp>
      <p:sp>
        <p:nvSpPr>
          <p:cNvPr id="8" name="Slide Number Placeholder 5"/>
          <p:cNvSpPr>
            <a:spLocks noGrp="1"/>
          </p:cNvSpPr>
          <p:nvPr>
            <p:ph type="sldNum" sz="quarter" idx="12"/>
          </p:nvPr>
        </p:nvSpPr>
        <p:spPr>
          <a:xfrm>
            <a:off x="9088967" y="5054600"/>
            <a:ext cx="552451" cy="279400"/>
          </a:xfrm>
        </p:spPr>
        <p:txBody>
          <a:bodyPr/>
          <a:lstStyle>
            <a:lvl1pPr>
              <a:defRPr/>
            </a:lvl1pPr>
          </a:lstStyle>
          <a:p>
            <a:pPr>
              <a:defRPr/>
            </a:pPr>
            <a:fld id="{42141C36-AE4F-4693-826B-EE138A4858F5}"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58456455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cxnSp>
        <p:nvCxnSpPr>
          <p:cNvPr id="4" name="Straight Connector 6"/>
          <p:cNvCxnSpPr/>
          <p:nvPr/>
        </p:nvCxnSpPr>
        <p:spPr>
          <a:xfrm>
            <a:off x="1703918" y="23542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idx="1"/>
          </p:nvPr>
        </p:nvSpPr>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9213376D-255C-47BC-B632-FD64F0885AF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29912719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cxnSp>
        <p:nvCxnSpPr>
          <p:cNvPr id="4" name="Straight Connector 30"/>
          <p:cNvCxnSpPr/>
          <p:nvPr/>
        </p:nvCxnSpPr>
        <p:spPr>
          <a:xfrm>
            <a:off x="1703918" y="35988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704620" y="1641413"/>
            <a:ext cx="8794045" cy="1822514"/>
          </a:xfrm>
        </p:spPr>
        <p:txBody>
          <a:bodyPr anchor="b">
            <a:normAutofit/>
          </a:bodyPr>
          <a:lstStyle>
            <a:lvl1pPr algn="ctr">
              <a:defRPr sz="4000" b="0" cap="none"/>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704620" y="3734860"/>
            <a:ext cx="8794045" cy="1090015"/>
          </a:xfrm>
        </p:spPr>
        <p:txBody>
          <a:bodyPr>
            <a:normAutofit/>
          </a:bodyPr>
          <a:lstStyle>
            <a:lvl1pPr marL="0" indent="0" algn="ctr">
              <a:buNone/>
              <a:defRPr sz="24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1C424D79-C9F9-4A10-B63D-11B874843A05}"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87896307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cxnSp>
        <p:nvCxnSpPr>
          <p:cNvPr id="5" name="Straight Connector 7"/>
          <p:cNvCxnSpPr/>
          <p:nvPr/>
        </p:nvCxnSpPr>
        <p:spPr>
          <a:xfrm>
            <a:off x="1703918" y="2355850"/>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sz="half" idx="1"/>
          </p:nvPr>
        </p:nvSpPr>
        <p:spPr>
          <a:xfrm>
            <a:off x="1572768" y="2487168"/>
            <a:ext cx="4450080" cy="3447288"/>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Content Placeholder 3"/>
          <p:cNvSpPr>
            <a:spLocks noGrp="1"/>
          </p:cNvSpPr>
          <p:nvPr>
            <p:ph sz="half" idx="2"/>
          </p:nvPr>
        </p:nvSpPr>
        <p:spPr>
          <a:xfrm>
            <a:off x="6193536" y="2487168"/>
            <a:ext cx="4450080" cy="3447288"/>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6" name="Date Placeholder 4"/>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7" name="Footer Placeholder 5"/>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8" name="Slide Number Placeholder 6"/>
          <p:cNvSpPr>
            <a:spLocks noGrp="1"/>
          </p:cNvSpPr>
          <p:nvPr>
            <p:ph type="sldNum" sz="quarter" idx="12"/>
          </p:nvPr>
        </p:nvSpPr>
        <p:spPr/>
        <p:txBody>
          <a:bodyPr/>
          <a:lstStyle>
            <a:lvl1pPr>
              <a:defRPr/>
            </a:lvl1pPr>
          </a:lstStyle>
          <a:p>
            <a:pPr>
              <a:defRPr/>
            </a:pPr>
            <a:fld id="{CC28E339-0379-4CB5-BB01-898F64399867}"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81703012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cxnSp>
        <p:nvCxnSpPr>
          <p:cNvPr id="7" name="Straight Connector 40"/>
          <p:cNvCxnSpPr/>
          <p:nvPr/>
        </p:nvCxnSpPr>
        <p:spPr>
          <a:xfrm>
            <a:off x="1703918" y="23542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lvl1pPr>
              <a:defRPr/>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569157" y="2658533"/>
            <a:ext cx="4450080" cy="576262"/>
          </a:xfrm>
        </p:spPr>
        <p:txBody>
          <a:bodyPr anchor="b">
            <a:noAutofit/>
          </a:bodyPr>
          <a:lstStyle>
            <a:lvl1pPr marL="0" indent="0">
              <a:buNone/>
              <a:defRPr sz="24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4" name="Content Placeholder 3"/>
          <p:cNvSpPr>
            <a:spLocks noGrp="1"/>
          </p:cNvSpPr>
          <p:nvPr>
            <p:ph sz="half" idx="2"/>
          </p:nvPr>
        </p:nvSpPr>
        <p:spPr>
          <a:xfrm>
            <a:off x="1569157" y="3243262"/>
            <a:ext cx="4450080" cy="2706624"/>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Text Placeholder 4"/>
          <p:cNvSpPr>
            <a:spLocks noGrp="1"/>
          </p:cNvSpPr>
          <p:nvPr>
            <p:ph type="body" sz="quarter" idx="3"/>
          </p:nvPr>
        </p:nvSpPr>
        <p:spPr>
          <a:xfrm>
            <a:off x="6189109" y="2658533"/>
            <a:ext cx="4450080" cy="576262"/>
          </a:xfrm>
        </p:spPr>
        <p:txBody>
          <a:bodyPr anchor="b">
            <a:noAutofit/>
          </a:bodyPr>
          <a:lstStyle>
            <a:lvl1pPr marL="0" indent="0">
              <a:buNone/>
              <a:defRPr sz="24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6" name="Content Placeholder 5"/>
          <p:cNvSpPr>
            <a:spLocks noGrp="1"/>
          </p:cNvSpPr>
          <p:nvPr>
            <p:ph sz="quarter" idx="4"/>
          </p:nvPr>
        </p:nvSpPr>
        <p:spPr>
          <a:xfrm>
            <a:off x="6189109" y="3243262"/>
            <a:ext cx="4450080" cy="2706624"/>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8" name="Date Placeholder 6"/>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9" name="Footer Placeholder 7"/>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10" name="Slide Number Placeholder 8"/>
          <p:cNvSpPr>
            <a:spLocks noGrp="1"/>
          </p:cNvSpPr>
          <p:nvPr>
            <p:ph type="sldNum" sz="quarter" idx="12"/>
          </p:nvPr>
        </p:nvSpPr>
        <p:spPr/>
        <p:txBody>
          <a:bodyPr/>
          <a:lstStyle>
            <a:lvl1pPr>
              <a:defRPr/>
            </a:lvl1pPr>
          </a:lstStyle>
          <a:p>
            <a:pPr>
              <a:defRPr/>
            </a:pPr>
            <a:fld id="{7BEC793E-B9F9-4573-AA9D-C6CB18FB62C9}"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84596002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章節標題">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標題 1"/>
          <p:cNvSpPr>
            <a:spLocks noGrp="1"/>
          </p:cNvSpPr>
          <p:nvPr>
            <p:ph type="title" hasCustomPrompt="1"/>
          </p:nvPr>
        </p:nvSpPr>
        <p:spPr>
          <a:xfrm>
            <a:off x="4265613" y="1828800"/>
            <a:ext cx="6858002" cy="1828800"/>
          </a:xfrm>
        </p:spPr>
        <p:txBody>
          <a:bodyPr rtlCol="0" anchor="b">
            <a:normAutofit/>
          </a:bodyPr>
          <a:lstStyle>
            <a:lvl1pPr algn="l" rtl="0">
              <a:defRPr sz="4400"/>
            </a:lvl1pPr>
          </a:lstStyle>
          <a:p>
            <a:pPr rtl="0"/>
            <a:r>
              <a:rPr lang="zh-TW" altLang="en-US" dirty="0"/>
              <a:t>按一下以編輯母片</a:t>
            </a:r>
            <a:r>
              <a:rPr lang="zh-TW" altLang="en-US" dirty="0" smtClean="0"/>
              <a:t>標題</a:t>
            </a:r>
            <a:r>
              <a:rPr lang="en-US" altLang="zh-TW" dirty="0" smtClean="0"/>
              <a:t/>
            </a:r>
            <a:br>
              <a:rPr lang="en-US" altLang="zh-TW" dirty="0" smtClean="0"/>
            </a:br>
            <a:r>
              <a:rPr lang="zh-TW" altLang="en-US" dirty="0" smtClean="0"/>
              <a:t>樣式</a:t>
            </a:r>
            <a:endParaRPr lang="zh-TW" altLang="en-US" dirty="0"/>
          </a:p>
        </p:txBody>
      </p:sp>
      <p:sp>
        <p:nvSpPr>
          <p:cNvPr id="3" name="文字預留位置 2"/>
          <p:cNvSpPr>
            <a:spLocks noGrp="1"/>
          </p:cNvSpPr>
          <p:nvPr>
            <p:ph type="body" idx="1"/>
          </p:nvPr>
        </p:nvSpPr>
        <p:spPr>
          <a:xfrm>
            <a:off x="4265610" y="3733800"/>
            <a:ext cx="6858002" cy="914400"/>
          </a:xfrm>
        </p:spPr>
        <p:txBody>
          <a:bodyPr rtlCol="0"/>
          <a:lstStyle>
            <a:lvl1pPr marL="0" indent="0" algn="l" rtl="0">
              <a:spcBef>
                <a:spcPts val="0"/>
              </a:spcBef>
              <a:buNone/>
              <a:defRPr sz="2400">
                <a:solidFill>
                  <a:schemeClr val="tx1"/>
                </a:solidFill>
              </a:defRPr>
            </a:lvl1pPr>
            <a:lvl2pPr marL="457200" indent="0" algn="l" rtl="0">
              <a:buNone/>
              <a:defRPr sz="2000">
                <a:solidFill>
                  <a:schemeClr val="tx1">
                    <a:tint val="75000"/>
                  </a:schemeClr>
                </a:solidFill>
              </a:defRPr>
            </a:lvl2pPr>
            <a:lvl3pPr marL="914400" indent="0" algn="l" rtl="0">
              <a:buNone/>
              <a:defRPr sz="1800">
                <a:solidFill>
                  <a:schemeClr val="tx1">
                    <a:tint val="75000"/>
                  </a:schemeClr>
                </a:solidFill>
              </a:defRPr>
            </a:lvl3pPr>
            <a:lvl4pPr marL="1371600" indent="0" algn="l" rtl="0">
              <a:buNone/>
              <a:defRPr sz="1600">
                <a:solidFill>
                  <a:schemeClr val="tx1">
                    <a:tint val="75000"/>
                  </a:schemeClr>
                </a:solidFill>
              </a:defRPr>
            </a:lvl4pPr>
            <a:lvl5pPr marL="1828800" indent="0" algn="l" rtl="0">
              <a:buNone/>
              <a:defRPr sz="1600">
                <a:solidFill>
                  <a:schemeClr val="tx1">
                    <a:tint val="75000"/>
                  </a:schemeClr>
                </a:solidFill>
              </a:defRPr>
            </a:lvl5pPr>
            <a:lvl6pPr marL="2286000" indent="0" algn="l" rtl="0">
              <a:buNone/>
              <a:defRPr sz="1600">
                <a:solidFill>
                  <a:schemeClr val="tx1">
                    <a:tint val="75000"/>
                  </a:schemeClr>
                </a:solidFill>
              </a:defRPr>
            </a:lvl6pPr>
            <a:lvl7pPr marL="2743200" indent="0" algn="l" rtl="0">
              <a:buNone/>
              <a:defRPr sz="1600">
                <a:solidFill>
                  <a:schemeClr val="tx1">
                    <a:tint val="75000"/>
                  </a:schemeClr>
                </a:solidFill>
              </a:defRPr>
            </a:lvl7pPr>
            <a:lvl8pPr marL="3200400" indent="0" algn="l" rtl="0">
              <a:buNone/>
              <a:defRPr sz="1600">
                <a:solidFill>
                  <a:schemeClr val="tx1">
                    <a:tint val="75000"/>
                  </a:schemeClr>
                </a:solidFill>
              </a:defRPr>
            </a:lvl8pPr>
            <a:lvl9pPr marL="3657600" indent="0" algn="l" rtl="0">
              <a:buNone/>
              <a:defRPr sz="1600">
                <a:solidFill>
                  <a:schemeClr val="tx1">
                    <a:tint val="75000"/>
                  </a:schemeClr>
                </a:solidFill>
              </a:defRPr>
            </a:lvl9pPr>
          </a:lstStyle>
          <a:p>
            <a:pPr lvl="0" rtl="0"/>
            <a:r>
              <a:rPr lang="zh-TW" altLang="en-US" smtClean="0"/>
              <a:t>按一下以編輯母片文字樣式</a:t>
            </a:r>
          </a:p>
        </p:txBody>
      </p:sp>
    </p:spTree>
    <p:extLst>
      <p:ext uri="{BB962C8B-B14F-4D97-AF65-F5344CB8AC3E}">
        <p14:creationId xmlns:p14="http://schemas.microsoft.com/office/powerpoint/2010/main" val="494786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cxnSp>
        <p:nvCxnSpPr>
          <p:cNvPr id="3" name="Straight Connector 13"/>
          <p:cNvCxnSpPr/>
          <p:nvPr/>
        </p:nvCxnSpPr>
        <p:spPr>
          <a:xfrm>
            <a:off x="1703918" y="2354263"/>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4" y="915338"/>
            <a:ext cx="9064980" cy="1303867"/>
          </a:xfrm>
        </p:spPr>
        <p:txBody>
          <a:bodyPr/>
          <a:lstStyle/>
          <a:p>
            <a:r>
              <a:rPr lang="zh-TW" altLang="en-US" smtClean="0"/>
              <a:t>按一下以編輯母片標題樣式</a:t>
            </a:r>
            <a:endParaRPr lang="en-US" dirty="0"/>
          </a:p>
        </p:txBody>
      </p:sp>
      <p:sp>
        <p:nvSpPr>
          <p:cNvPr id="4" name="Date Placeholder 2"/>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5" name="Footer Placeholder 3"/>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6" name="Slide Number Placeholder 4"/>
          <p:cNvSpPr>
            <a:spLocks noGrp="1"/>
          </p:cNvSpPr>
          <p:nvPr>
            <p:ph type="sldNum" sz="quarter" idx="12"/>
          </p:nvPr>
        </p:nvSpPr>
        <p:spPr/>
        <p:txBody>
          <a:bodyPr/>
          <a:lstStyle>
            <a:lvl1pPr>
              <a:defRPr/>
            </a:lvl1pPr>
          </a:lstStyle>
          <a:p>
            <a:pPr>
              <a:defRPr/>
            </a:pPr>
            <a:fld id="{B3CDBEBD-3DC8-4CE3-8A76-C7D18382A444}"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153327494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4" name="Slide Number Placeholder 5"/>
          <p:cNvSpPr>
            <a:spLocks noGrp="1"/>
          </p:cNvSpPr>
          <p:nvPr>
            <p:ph type="sldNum" sz="quarter" idx="12"/>
          </p:nvPr>
        </p:nvSpPr>
        <p:spPr/>
        <p:txBody>
          <a:bodyPr/>
          <a:lstStyle>
            <a:lvl1pPr>
              <a:defRPr/>
            </a:lvl1pPr>
          </a:lstStyle>
          <a:p>
            <a:pPr>
              <a:defRPr/>
            </a:pPr>
            <a:fld id="{DBA32511-F6B0-44D5-9DE3-A0366F4227A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09838951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cxnSp>
        <p:nvCxnSpPr>
          <p:cNvPr id="5" name="Straight Connector 15"/>
          <p:cNvCxnSpPr/>
          <p:nvPr/>
        </p:nvCxnSpPr>
        <p:spPr>
          <a:xfrm>
            <a:off x="1703918" y="2913063"/>
            <a:ext cx="3111500"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3" y="1388534"/>
            <a:ext cx="3382397" cy="1371600"/>
          </a:xfrm>
        </p:spPr>
        <p:txBody>
          <a:bodyPr anchor="b">
            <a:normAutofit/>
          </a:bodyPr>
          <a:lstStyle>
            <a:lvl1pPr algn="ctr">
              <a:defRPr sz="2400" b="0"/>
            </a:lvl1pPr>
          </a:lstStyle>
          <a:p>
            <a:r>
              <a:rPr lang="zh-TW" altLang="en-US" smtClean="0"/>
              <a:t>按一下以編輯母片標題樣式</a:t>
            </a:r>
            <a:endParaRPr lang="en-US" dirty="0"/>
          </a:p>
        </p:txBody>
      </p:sp>
      <p:sp>
        <p:nvSpPr>
          <p:cNvPr id="3" name="Content Placeholder 2"/>
          <p:cNvSpPr>
            <a:spLocks noGrp="1"/>
          </p:cNvSpPr>
          <p:nvPr>
            <p:ph idx="1"/>
          </p:nvPr>
        </p:nvSpPr>
        <p:spPr>
          <a:xfrm>
            <a:off x="5493417" y="982133"/>
            <a:ext cx="5140719" cy="4893735"/>
          </a:xfrm>
        </p:spPr>
        <p:txBody>
          <a:bodyPr anchor="ct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Text Placeholder 3"/>
          <p:cNvSpPr>
            <a:spLocks noGrp="1"/>
          </p:cNvSpPr>
          <p:nvPr>
            <p:ph type="body" sz="half" idx="2"/>
          </p:nvPr>
        </p:nvSpPr>
        <p:spPr>
          <a:xfrm>
            <a:off x="1569153" y="3031065"/>
            <a:ext cx="3382397" cy="2438404"/>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6" name="Date Placeholder 4"/>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7" name="Footer Placeholder 5"/>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8" name="Slide Number Placeholder 6"/>
          <p:cNvSpPr>
            <a:spLocks noGrp="1"/>
          </p:cNvSpPr>
          <p:nvPr>
            <p:ph type="sldNum" sz="quarter" idx="12"/>
          </p:nvPr>
        </p:nvSpPr>
        <p:spPr/>
        <p:txBody>
          <a:bodyPr/>
          <a:lstStyle>
            <a:lvl1pPr>
              <a:defRPr/>
            </a:lvl1pPr>
          </a:lstStyle>
          <a:p>
            <a:pPr>
              <a:defRPr/>
            </a:pPr>
            <a:fld id="{83562149-C435-4B1B-B3E4-ED5E6AFC50FA}"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82491400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Title 1"/>
          <p:cNvSpPr>
            <a:spLocks noGrp="1"/>
          </p:cNvSpPr>
          <p:nvPr>
            <p:ph type="title"/>
          </p:nvPr>
        </p:nvSpPr>
        <p:spPr>
          <a:xfrm>
            <a:off x="1569153" y="1883832"/>
            <a:ext cx="4842936" cy="1371600"/>
          </a:xfrm>
        </p:spPr>
        <p:txBody>
          <a:bodyPr anchor="b">
            <a:normAutofit/>
          </a:bodyPr>
          <a:lstStyle>
            <a:lvl1pPr algn="ctr">
              <a:defRPr sz="2400" b="0"/>
            </a:lvl1pPr>
          </a:lstStyle>
          <a:p>
            <a:r>
              <a:rPr lang="zh-TW" altLang="en-US" smtClean="0"/>
              <a:t>按一下以編輯母片標題樣式</a:t>
            </a:r>
            <a:endParaRPr lang="en-US" dirty="0"/>
          </a:p>
        </p:txBody>
      </p:sp>
      <p:sp>
        <p:nvSpPr>
          <p:cNvPr id="17" name="Picture Placeholder 2"/>
          <p:cNvSpPr>
            <a:spLocks noGrp="1" noChangeAspect="1"/>
          </p:cNvSpPr>
          <p:nvPr>
            <p:ph type="pic" idx="1"/>
          </p:nvPr>
        </p:nvSpPr>
        <p:spPr>
          <a:xfrm>
            <a:off x="6957629" y="1032933"/>
            <a:ext cx="3905951" cy="4792136"/>
          </a:xfrm>
          <a:prstGeom prst="roundRect">
            <a:avLst>
              <a:gd name="adj" fmla="val 0"/>
            </a:avLst>
          </a:prstGeom>
          <a:ln w="57150" cmpd="thickThin">
            <a:solidFill>
              <a:schemeClr val="tx1">
                <a:lumMod val="50000"/>
                <a:lumOff val="50000"/>
              </a:schemeClr>
            </a:solidFill>
          </a:ln>
          <a:effectLst>
            <a:innerShdw blurRad="57150" dist="38100" dir="14460000">
              <a:srgbClr val="000000">
                <a:alpha val="70000"/>
              </a:srgbClr>
            </a:innerShdw>
          </a:effectLst>
        </p:spPr>
        <p:txBody>
          <a:bodyPr rtlCol="0">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TW" altLang="en-US" noProof="0" smtClean="0"/>
              <a:t>按一下圖示以新增圖片</a:t>
            </a:r>
            <a:endParaRPr lang="en-US" noProof="0" dirty="0"/>
          </a:p>
        </p:txBody>
      </p:sp>
      <p:sp>
        <p:nvSpPr>
          <p:cNvPr id="4" name="Text Placeholder 3"/>
          <p:cNvSpPr>
            <a:spLocks noGrp="1"/>
          </p:cNvSpPr>
          <p:nvPr>
            <p:ph type="body" sz="half" idx="2"/>
          </p:nvPr>
        </p:nvSpPr>
        <p:spPr>
          <a:xfrm>
            <a:off x="1569154" y="3255432"/>
            <a:ext cx="4842935" cy="18288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67928BE3-3C1F-4E52-B705-217D925D551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01836216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p:cSld name="全景圖片 (含標題)">
    <p:spTree>
      <p:nvGrpSpPr>
        <p:cNvPr id="1" name=""/>
        <p:cNvGrpSpPr/>
        <p:nvPr/>
      </p:nvGrpSpPr>
      <p:grpSpPr>
        <a:xfrm>
          <a:off x="0" y="0"/>
          <a:ext cx="0" cy="0"/>
          <a:chOff x="0" y="0"/>
          <a:chExt cx="0" cy="0"/>
        </a:xfrm>
      </p:grpSpPr>
      <p:sp>
        <p:nvSpPr>
          <p:cNvPr id="2" name="Title 1"/>
          <p:cNvSpPr>
            <a:spLocks noGrp="1"/>
          </p:cNvSpPr>
          <p:nvPr>
            <p:ph type="title"/>
          </p:nvPr>
        </p:nvSpPr>
        <p:spPr>
          <a:xfrm>
            <a:off x="1569155" y="4815415"/>
            <a:ext cx="9064979" cy="566738"/>
          </a:xfrm>
        </p:spPr>
        <p:txBody>
          <a:bodyPr anchor="b">
            <a:normAutofit/>
          </a:bodyPr>
          <a:lstStyle>
            <a:lvl1pPr algn="ctr">
              <a:defRPr sz="2400" b="0"/>
            </a:lvl1pPr>
          </a:lstStyle>
          <a:p>
            <a:r>
              <a:rPr lang="zh-TW" altLang="en-US" smtClean="0"/>
              <a:t>按一下以編輯母片標題樣式</a:t>
            </a:r>
            <a:endParaRPr lang="en-US" dirty="0"/>
          </a:p>
        </p:txBody>
      </p:sp>
      <p:sp>
        <p:nvSpPr>
          <p:cNvPr id="3" name="Picture Placeholder 2"/>
          <p:cNvSpPr>
            <a:spLocks noGrp="1" noChangeAspect="1"/>
          </p:cNvSpPr>
          <p:nvPr>
            <p:ph type="pic" idx="1"/>
          </p:nvPr>
        </p:nvSpPr>
        <p:spPr>
          <a:xfrm>
            <a:off x="1368347" y="1032934"/>
            <a:ext cx="9455309" cy="3361269"/>
          </a:xfrm>
          <a:prstGeom prst="roundRect">
            <a:avLst>
              <a:gd name="adj" fmla="val 0"/>
            </a:avLst>
          </a:prstGeom>
          <a:ln w="57150" cmpd="thickThin">
            <a:solidFill>
              <a:schemeClr val="tx1">
                <a:lumMod val="50000"/>
                <a:lumOff val="50000"/>
              </a:schemeClr>
            </a:solidFill>
          </a:ln>
          <a:effectLst>
            <a:innerShdw blurRad="57150" dist="38100" dir="14460000">
              <a:srgbClr val="000000">
                <a:alpha val="70000"/>
              </a:srgbClr>
            </a:innerShdw>
          </a:effectLst>
        </p:spPr>
        <p:txBody>
          <a:bodyPr rtlCol="0">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TW" altLang="en-US" noProof="0" smtClean="0"/>
              <a:t>按一下圖示以新增圖片</a:t>
            </a:r>
            <a:endParaRPr lang="en-US" noProof="0" dirty="0"/>
          </a:p>
        </p:txBody>
      </p:sp>
      <p:sp>
        <p:nvSpPr>
          <p:cNvPr id="4" name="Text Placeholder 3"/>
          <p:cNvSpPr>
            <a:spLocks noGrp="1"/>
          </p:cNvSpPr>
          <p:nvPr>
            <p:ph type="body" sz="half" idx="2"/>
          </p:nvPr>
        </p:nvSpPr>
        <p:spPr>
          <a:xfrm>
            <a:off x="1569155" y="5382153"/>
            <a:ext cx="9064979" cy="493712"/>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5858B1AD-25FC-4B2C-AAC9-DE7777BF1E1E}"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37055229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p:cSld name="標題與說明文字">
    <p:spTree>
      <p:nvGrpSpPr>
        <p:cNvPr id="1" name=""/>
        <p:cNvGrpSpPr/>
        <p:nvPr/>
      </p:nvGrpSpPr>
      <p:grpSpPr>
        <a:xfrm>
          <a:off x="0" y="0"/>
          <a:ext cx="0" cy="0"/>
          <a:chOff x="0" y="0"/>
          <a:chExt cx="0" cy="0"/>
        </a:xfrm>
      </p:grpSpPr>
      <p:cxnSp>
        <p:nvCxnSpPr>
          <p:cNvPr id="4" name="Straight Connector 14"/>
          <p:cNvCxnSpPr/>
          <p:nvPr/>
        </p:nvCxnSpPr>
        <p:spPr>
          <a:xfrm>
            <a:off x="1703918" y="4140200"/>
            <a:ext cx="8809567"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5" y="906873"/>
            <a:ext cx="9064979" cy="3097860"/>
          </a:xfrm>
        </p:spPr>
        <p:txBody>
          <a:bodyPr>
            <a:normAutofit/>
          </a:bodyPr>
          <a:lstStyle>
            <a:lvl1pPr algn="ctr">
              <a:defRPr sz="3200" b="0" cap="none"/>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569154" y="4275666"/>
            <a:ext cx="9064981" cy="1600202"/>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C120BCB4-3A01-41A8-A82A-6B0BC1242FD0}"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1640023282"/>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p:cSld name="引述 (含標題)">
    <p:spTree>
      <p:nvGrpSpPr>
        <p:cNvPr id="1" name=""/>
        <p:cNvGrpSpPr/>
        <p:nvPr/>
      </p:nvGrpSpPr>
      <p:grpSpPr>
        <a:xfrm>
          <a:off x="0" y="0"/>
          <a:ext cx="0" cy="0"/>
          <a:chOff x="0" y="0"/>
          <a:chExt cx="0" cy="0"/>
        </a:xfrm>
      </p:grpSpPr>
      <p:sp>
        <p:nvSpPr>
          <p:cNvPr id="5" name="TextBox 13"/>
          <p:cNvSpPr txBox="1">
            <a:spLocks noChangeArrowheads="1"/>
          </p:cNvSpPr>
          <p:nvPr/>
        </p:nvSpPr>
        <p:spPr bwMode="auto">
          <a:xfrm>
            <a:off x="1132417" y="904875"/>
            <a:ext cx="60960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eaLnBrk="0" hangingPunct="0">
              <a:buFontTx/>
              <a:buNone/>
              <a:defRPr/>
            </a:pPr>
            <a:r>
              <a:rPr lang="en-US" altLang="zh-TW" sz="7200" smtClean="0">
                <a:solidFill>
                  <a:prstClr val="black"/>
                </a:solidFill>
              </a:rPr>
              <a:t>“</a:t>
            </a:r>
          </a:p>
        </p:txBody>
      </p:sp>
      <p:sp>
        <p:nvSpPr>
          <p:cNvPr id="6" name="TextBox 14"/>
          <p:cNvSpPr txBox="1">
            <a:spLocks noChangeArrowheads="1"/>
          </p:cNvSpPr>
          <p:nvPr/>
        </p:nvSpPr>
        <p:spPr bwMode="auto">
          <a:xfrm>
            <a:off x="10179051" y="2827339"/>
            <a:ext cx="60960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algn="r" eaLnBrk="0" hangingPunct="0">
              <a:buFontTx/>
              <a:buNone/>
              <a:defRPr/>
            </a:pPr>
            <a:r>
              <a:rPr lang="en-US" altLang="zh-TW" sz="7200" smtClean="0">
                <a:solidFill>
                  <a:prstClr val="black"/>
                </a:solidFill>
              </a:rPr>
              <a:t>”</a:t>
            </a:r>
          </a:p>
        </p:txBody>
      </p:sp>
      <p:cxnSp>
        <p:nvCxnSpPr>
          <p:cNvPr id="7" name="Straight Connector 18"/>
          <p:cNvCxnSpPr/>
          <p:nvPr/>
        </p:nvCxnSpPr>
        <p:spPr>
          <a:xfrm>
            <a:off x="1703918" y="4140200"/>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779111" y="982132"/>
            <a:ext cx="8533667" cy="2370668"/>
          </a:xfrm>
        </p:spPr>
        <p:txBody>
          <a:bodyPr>
            <a:normAutofit/>
          </a:bodyPr>
          <a:lstStyle>
            <a:lvl1pPr algn="ctr">
              <a:defRPr sz="3200" b="0" cap="none">
                <a:solidFill>
                  <a:schemeClr val="tx1"/>
                </a:solidFill>
              </a:defRPr>
            </a:lvl1pPr>
          </a:lstStyle>
          <a:p>
            <a:r>
              <a:rPr lang="zh-TW" altLang="en-US" smtClean="0"/>
              <a:t>按一下以編輯母片標題樣式</a:t>
            </a:r>
            <a:endParaRPr lang="en-US" dirty="0"/>
          </a:p>
        </p:txBody>
      </p:sp>
      <p:sp>
        <p:nvSpPr>
          <p:cNvPr id="10" name="Text Placeholder 9"/>
          <p:cNvSpPr>
            <a:spLocks noGrp="1"/>
          </p:cNvSpPr>
          <p:nvPr>
            <p:ph type="body" sz="quarter" idx="13"/>
          </p:nvPr>
        </p:nvSpPr>
        <p:spPr>
          <a:xfrm>
            <a:off x="2133600" y="3352800"/>
            <a:ext cx="7857064" cy="651933"/>
          </a:xfrm>
        </p:spPr>
        <p:txBody>
          <a:bodyPr anchor="ctr">
            <a:normAutofit/>
          </a:bodyPr>
          <a:lstStyle>
            <a:lvl1pPr marL="0" indent="0" algn="r">
              <a:buFontTx/>
              <a:buNone/>
              <a:defRPr sz="1800"/>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zh-TW" altLang="en-US" smtClean="0"/>
              <a:t>按一下以編輯母片文字樣式</a:t>
            </a:r>
          </a:p>
        </p:txBody>
      </p:sp>
      <p:sp>
        <p:nvSpPr>
          <p:cNvPr id="3" name="Text Placeholder 2"/>
          <p:cNvSpPr>
            <a:spLocks noGrp="1"/>
          </p:cNvSpPr>
          <p:nvPr>
            <p:ph type="body" idx="1"/>
          </p:nvPr>
        </p:nvSpPr>
        <p:spPr>
          <a:xfrm>
            <a:off x="1569151" y="4343401"/>
            <a:ext cx="9064984" cy="1532467"/>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8" name="Date Placeholder 3"/>
          <p:cNvSpPr>
            <a:spLocks noGrp="1"/>
          </p:cNvSpPr>
          <p:nvPr>
            <p:ph type="dt" sz="half" idx="14"/>
          </p:nvPr>
        </p:nvSpPr>
        <p:spPr/>
        <p:txBody>
          <a:bodyPr/>
          <a:lstStyle>
            <a:lvl1pPr>
              <a:defRPr/>
            </a:lvl1pPr>
          </a:lstStyle>
          <a:p>
            <a:pPr>
              <a:defRPr/>
            </a:pPr>
            <a:endParaRPr lang="en-US" altLang="zh-TW">
              <a:solidFill>
                <a:prstClr val="black"/>
              </a:solidFill>
            </a:endParaRPr>
          </a:p>
        </p:txBody>
      </p:sp>
      <p:sp>
        <p:nvSpPr>
          <p:cNvPr id="9" name="Footer Placeholder 4"/>
          <p:cNvSpPr>
            <a:spLocks noGrp="1"/>
          </p:cNvSpPr>
          <p:nvPr>
            <p:ph type="ftr" sz="quarter" idx="15"/>
          </p:nvPr>
        </p:nvSpPr>
        <p:spPr/>
        <p:txBody>
          <a:bodyPr/>
          <a:lstStyle>
            <a:lvl1pPr>
              <a:defRPr/>
            </a:lvl1pPr>
          </a:lstStyle>
          <a:p>
            <a:pPr>
              <a:defRPr/>
            </a:pPr>
            <a:endParaRPr lang="en-US" altLang="zh-TW">
              <a:solidFill>
                <a:prstClr val="black"/>
              </a:solidFill>
            </a:endParaRPr>
          </a:p>
        </p:txBody>
      </p:sp>
      <p:sp>
        <p:nvSpPr>
          <p:cNvPr id="11" name="Slide Number Placeholder 5"/>
          <p:cNvSpPr>
            <a:spLocks noGrp="1"/>
          </p:cNvSpPr>
          <p:nvPr>
            <p:ph type="sldNum" sz="quarter" idx="16"/>
          </p:nvPr>
        </p:nvSpPr>
        <p:spPr/>
        <p:txBody>
          <a:bodyPr/>
          <a:lstStyle>
            <a:lvl1pPr>
              <a:defRPr/>
            </a:lvl1pPr>
          </a:lstStyle>
          <a:p>
            <a:pPr>
              <a:defRPr/>
            </a:pPr>
            <a:fld id="{2151605F-283D-40F6-9BDD-857968B04DB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50450552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p:cSld name="名片">
    <p:spTree>
      <p:nvGrpSpPr>
        <p:cNvPr id="1" name=""/>
        <p:cNvGrpSpPr/>
        <p:nvPr/>
      </p:nvGrpSpPr>
      <p:grpSpPr>
        <a:xfrm>
          <a:off x="0" y="0"/>
          <a:ext cx="0" cy="0"/>
          <a:chOff x="0" y="0"/>
          <a:chExt cx="0" cy="0"/>
        </a:xfrm>
      </p:grpSpPr>
      <p:sp>
        <p:nvSpPr>
          <p:cNvPr id="2" name="Title 1"/>
          <p:cNvSpPr>
            <a:spLocks noGrp="1"/>
          </p:cNvSpPr>
          <p:nvPr>
            <p:ph type="title"/>
          </p:nvPr>
        </p:nvSpPr>
        <p:spPr>
          <a:xfrm>
            <a:off x="1569159" y="3308581"/>
            <a:ext cx="9064971" cy="1468800"/>
          </a:xfrm>
        </p:spPr>
        <p:txBody>
          <a:bodyPr anchor="b">
            <a:normAutofit/>
          </a:bodyPr>
          <a:lstStyle>
            <a:lvl1pPr algn="l">
              <a:defRPr sz="3200" b="0" cap="none"/>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1569158" y="4777381"/>
            <a:ext cx="9064973" cy="860400"/>
          </a:xfrm>
        </p:spPr>
        <p:txBody>
          <a:bodyPr>
            <a:normAutofit/>
          </a:bodyPr>
          <a:lstStyle>
            <a:lvl1pPr marL="0" indent="0" algn="l">
              <a:buNone/>
              <a:defRPr sz="18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4"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6" name="Slide Number Placeholder 5"/>
          <p:cNvSpPr>
            <a:spLocks noGrp="1"/>
          </p:cNvSpPr>
          <p:nvPr>
            <p:ph type="sldNum" sz="quarter" idx="12"/>
          </p:nvPr>
        </p:nvSpPr>
        <p:spPr/>
        <p:txBody>
          <a:bodyPr/>
          <a:lstStyle>
            <a:lvl1pPr>
              <a:defRPr/>
            </a:lvl1pPr>
          </a:lstStyle>
          <a:p>
            <a:pPr>
              <a:defRPr/>
            </a:pPr>
            <a:fld id="{DE00F5C3-AB1A-4A4B-88A2-4FC1F863ADE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673145849"/>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p:cSld name="引述名片">
    <p:spTree>
      <p:nvGrpSpPr>
        <p:cNvPr id="1" name=""/>
        <p:cNvGrpSpPr/>
        <p:nvPr/>
      </p:nvGrpSpPr>
      <p:grpSpPr>
        <a:xfrm>
          <a:off x="0" y="0"/>
          <a:ext cx="0" cy="0"/>
          <a:chOff x="0" y="0"/>
          <a:chExt cx="0" cy="0"/>
        </a:xfrm>
      </p:grpSpPr>
      <p:sp>
        <p:nvSpPr>
          <p:cNvPr id="5" name="TextBox 11"/>
          <p:cNvSpPr txBox="1">
            <a:spLocks noChangeArrowheads="1"/>
          </p:cNvSpPr>
          <p:nvPr/>
        </p:nvSpPr>
        <p:spPr bwMode="auto">
          <a:xfrm>
            <a:off x="1170517" y="896938"/>
            <a:ext cx="609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eaLnBrk="0" hangingPunct="0">
              <a:buFontTx/>
              <a:buNone/>
              <a:defRPr/>
            </a:pPr>
            <a:r>
              <a:rPr lang="en-US" altLang="zh-TW" sz="8000" smtClean="0">
                <a:solidFill>
                  <a:prstClr val="black"/>
                </a:solidFill>
              </a:rPr>
              <a:t>“</a:t>
            </a:r>
          </a:p>
        </p:txBody>
      </p:sp>
      <p:sp>
        <p:nvSpPr>
          <p:cNvPr id="6" name="TextBox 12"/>
          <p:cNvSpPr txBox="1">
            <a:spLocks noChangeArrowheads="1"/>
          </p:cNvSpPr>
          <p:nvPr/>
        </p:nvSpPr>
        <p:spPr bwMode="auto">
          <a:xfrm>
            <a:off x="10200217" y="2608263"/>
            <a:ext cx="609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Tahoma" panose="020B0604030504040204" pitchFamily="34" charset="0"/>
                <a:ea typeface="新細明體" panose="02020500000000000000" pitchFamily="18" charset="-120"/>
              </a:defRPr>
            </a:lvl1pPr>
            <a:lvl2pPr marL="742950" indent="-285750">
              <a:defRPr kumimoji="1">
                <a:solidFill>
                  <a:schemeClr val="tx1"/>
                </a:solidFill>
                <a:latin typeface="Tahoma" panose="020B0604030504040204" pitchFamily="34" charset="0"/>
                <a:ea typeface="新細明體" panose="02020500000000000000" pitchFamily="18" charset="-120"/>
              </a:defRPr>
            </a:lvl2pPr>
            <a:lvl3pPr marL="1143000" indent="-228600">
              <a:defRPr kumimoji="1">
                <a:solidFill>
                  <a:schemeClr val="tx1"/>
                </a:solidFill>
                <a:latin typeface="Tahoma" panose="020B0604030504040204" pitchFamily="34" charset="0"/>
                <a:ea typeface="新細明體" panose="02020500000000000000" pitchFamily="18" charset="-120"/>
              </a:defRPr>
            </a:lvl3pPr>
            <a:lvl4pPr marL="1600200" indent="-228600">
              <a:defRPr kumimoji="1">
                <a:solidFill>
                  <a:schemeClr val="tx1"/>
                </a:solidFill>
                <a:latin typeface="Tahoma" panose="020B0604030504040204" pitchFamily="34" charset="0"/>
                <a:ea typeface="新細明體" panose="02020500000000000000" pitchFamily="18" charset="-120"/>
              </a:defRPr>
            </a:lvl4pPr>
            <a:lvl5pPr marL="2057400" indent="-228600">
              <a:defRPr kumimoji="1">
                <a:solidFill>
                  <a:schemeClr val="tx1"/>
                </a:solidFill>
                <a:latin typeface="Tahoma" panose="020B060403050404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Tahoma" panose="020B0604030504040204" pitchFamily="34" charset="0"/>
                <a:ea typeface="新細明體" panose="02020500000000000000" pitchFamily="18" charset="-120"/>
              </a:defRPr>
            </a:lvl9pPr>
          </a:lstStyle>
          <a:p>
            <a:pPr algn="r" eaLnBrk="0" hangingPunct="0">
              <a:buFontTx/>
              <a:buNone/>
              <a:defRPr/>
            </a:pPr>
            <a:r>
              <a:rPr lang="en-US" altLang="zh-TW" sz="8000" smtClean="0">
                <a:solidFill>
                  <a:prstClr val="black"/>
                </a:solidFill>
              </a:rPr>
              <a:t>”</a:t>
            </a:r>
          </a:p>
        </p:txBody>
      </p:sp>
      <p:cxnSp>
        <p:nvCxnSpPr>
          <p:cNvPr id="7" name="Straight Connector 25"/>
          <p:cNvCxnSpPr/>
          <p:nvPr/>
        </p:nvCxnSpPr>
        <p:spPr>
          <a:xfrm>
            <a:off x="1703918" y="3429000"/>
            <a:ext cx="8794749"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879222" y="982132"/>
            <a:ext cx="8433557" cy="2243668"/>
          </a:xfrm>
        </p:spPr>
        <p:txBody>
          <a:bodyPr>
            <a:normAutofit/>
          </a:bodyPr>
          <a:lstStyle>
            <a:lvl1pPr algn="ctr">
              <a:defRPr sz="3200" b="0" cap="none">
                <a:solidFill>
                  <a:schemeClr val="tx1"/>
                </a:solidFill>
              </a:defRPr>
            </a:lvl1pPr>
          </a:lstStyle>
          <a:p>
            <a:r>
              <a:rPr lang="zh-TW" altLang="en-US" smtClean="0"/>
              <a:t>按一下以編輯母片標題樣式</a:t>
            </a:r>
            <a:endParaRPr lang="en-US" dirty="0"/>
          </a:p>
        </p:txBody>
      </p:sp>
      <p:sp>
        <p:nvSpPr>
          <p:cNvPr id="14" name="Text Placeholder 2"/>
          <p:cNvSpPr>
            <a:spLocks noGrp="1"/>
          </p:cNvSpPr>
          <p:nvPr>
            <p:ph type="body" idx="13"/>
          </p:nvPr>
        </p:nvSpPr>
        <p:spPr>
          <a:xfrm>
            <a:off x="1569158" y="3639312"/>
            <a:ext cx="9064973" cy="886968"/>
          </a:xfrm>
        </p:spPr>
        <p:txBody>
          <a:bodyPr anchor="b">
            <a:normAutofit/>
          </a:bodyPr>
          <a:lstStyle>
            <a:lvl1pPr marL="0" indent="0" algn="l">
              <a:spcBef>
                <a:spcPts val="0"/>
              </a:spcBef>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3" name="Text Placeholder 2"/>
          <p:cNvSpPr>
            <a:spLocks noGrp="1"/>
          </p:cNvSpPr>
          <p:nvPr>
            <p:ph type="body" idx="1"/>
          </p:nvPr>
        </p:nvSpPr>
        <p:spPr>
          <a:xfrm>
            <a:off x="1569154" y="4529667"/>
            <a:ext cx="9064981" cy="1346200"/>
          </a:xfrm>
        </p:spPr>
        <p:txBody>
          <a:bodyPr>
            <a:normAutofit/>
          </a:bodyPr>
          <a:lstStyle>
            <a:lvl1pPr marL="0" indent="0" algn="l">
              <a:buNone/>
              <a:defRPr sz="1600">
                <a:solidFill>
                  <a:schemeClr val="tx1"/>
                </a:solidFill>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8" name="Date Placeholder 3"/>
          <p:cNvSpPr>
            <a:spLocks noGrp="1"/>
          </p:cNvSpPr>
          <p:nvPr>
            <p:ph type="dt" sz="half" idx="14"/>
          </p:nvPr>
        </p:nvSpPr>
        <p:spPr/>
        <p:txBody>
          <a:bodyPr/>
          <a:lstStyle>
            <a:lvl1pPr>
              <a:defRPr/>
            </a:lvl1pPr>
          </a:lstStyle>
          <a:p>
            <a:pPr>
              <a:defRPr/>
            </a:pPr>
            <a:endParaRPr lang="en-US" altLang="zh-TW">
              <a:solidFill>
                <a:prstClr val="black"/>
              </a:solidFill>
            </a:endParaRPr>
          </a:p>
        </p:txBody>
      </p:sp>
      <p:sp>
        <p:nvSpPr>
          <p:cNvPr id="9" name="Footer Placeholder 4"/>
          <p:cNvSpPr>
            <a:spLocks noGrp="1"/>
          </p:cNvSpPr>
          <p:nvPr>
            <p:ph type="ftr" sz="quarter" idx="15"/>
          </p:nvPr>
        </p:nvSpPr>
        <p:spPr/>
        <p:txBody>
          <a:bodyPr/>
          <a:lstStyle>
            <a:lvl1pPr>
              <a:defRPr/>
            </a:lvl1pPr>
          </a:lstStyle>
          <a:p>
            <a:pPr>
              <a:defRPr/>
            </a:pPr>
            <a:endParaRPr lang="en-US" altLang="zh-TW">
              <a:solidFill>
                <a:prstClr val="black"/>
              </a:solidFill>
            </a:endParaRPr>
          </a:p>
        </p:txBody>
      </p:sp>
      <p:sp>
        <p:nvSpPr>
          <p:cNvPr id="10" name="Slide Number Placeholder 5"/>
          <p:cNvSpPr>
            <a:spLocks noGrp="1"/>
          </p:cNvSpPr>
          <p:nvPr>
            <p:ph type="sldNum" sz="quarter" idx="16"/>
          </p:nvPr>
        </p:nvSpPr>
        <p:spPr/>
        <p:txBody>
          <a:bodyPr/>
          <a:lstStyle>
            <a:lvl1pPr>
              <a:defRPr/>
            </a:lvl1pPr>
          </a:lstStyle>
          <a:p>
            <a:pPr>
              <a:defRPr/>
            </a:pPr>
            <a:fld id="{F9B3EC39-1F0D-4367-8F7D-67FC7E5E9E8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843386391"/>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p:cSld name="是非題">
    <p:spTree>
      <p:nvGrpSpPr>
        <p:cNvPr id="1" name=""/>
        <p:cNvGrpSpPr/>
        <p:nvPr/>
      </p:nvGrpSpPr>
      <p:grpSpPr>
        <a:xfrm>
          <a:off x="0" y="0"/>
          <a:ext cx="0" cy="0"/>
          <a:chOff x="0" y="0"/>
          <a:chExt cx="0" cy="0"/>
        </a:xfrm>
      </p:grpSpPr>
      <p:cxnSp>
        <p:nvCxnSpPr>
          <p:cNvPr id="5" name="Straight Connector 14"/>
          <p:cNvCxnSpPr/>
          <p:nvPr/>
        </p:nvCxnSpPr>
        <p:spPr>
          <a:xfrm>
            <a:off x="1703918" y="3429000"/>
            <a:ext cx="8809567"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569153" y="982132"/>
            <a:ext cx="9064979" cy="2294467"/>
          </a:xfrm>
        </p:spPr>
        <p:txBody>
          <a:bodyPr rtlCol="0">
            <a:normAutofit/>
          </a:bodyPr>
          <a:lstStyle>
            <a:lvl1pPr>
              <a:defRPr lang="en-US" sz="3200" b="0" dirty="0"/>
            </a:lvl1pPr>
          </a:lstStyle>
          <a:p>
            <a:pPr lvl="0"/>
            <a:r>
              <a:rPr lang="zh-TW" altLang="en-US" smtClean="0"/>
              <a:t>按一下以編輯母片標題樣式</a:t>
            </a:r>
            <a:endParaRPr lang="en-US" dirty="0"/>
          </a:p>
        </p:txBody>
      </p:sp>
      <p:sp>
        <p:nvSpPr>
          <p:cNvPr id="11" name="Text Placeholder 2"/>
          <p:cNvSpPr>
            <a:spLocks noGrp="1"/>
          </p:cNvSpPr>
          <p:nvPr>
            <p:ph type="body" idx="13"/>
          </p:nvPr>
        </p:nvSpPr>
        <p:spPr>
          <a:xfrm>
            <a:off x="1569158" y="3566160"/>
            <a:ext cx="9064973" cy="905256"/>
          </a:xfrm>
        </p:spPr>
        <p:txBody>
          <a:bodyPr anchor="b">
            <a:normAutofit/>
          </a:bodyPr>
          <a:lstStyle>
            <a:lvl1pPr marL="0" indent="0" algn="l">
              <a:spcBef>
                <a:spcPts val="0"/>
              </a:spcBef>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3" name="Text Placeholder 2"/>
          <p:cNvSpPr>
            <a:spLocks noGrp="1"/>
          </p:cNvSpPr>
          <p:nvPr>
            <p:ph type="body" idx="1"/>
          </p:nvPr>
        </p:nvSpPr>
        <p:spPr>
          <a:xfrm>
            <a:off x="1569155" y="4470401"/>
            <a:ext cx="9064979" cy="1405467"/>
          </a:xfrm>
        </p:spPr>
        <p:txBody>
          <a:bodyPr>
            <a:normAutofit/>
          </a:bodyPr>
          <a:lstStyle>
            <a:lvl1pPr marL="0" indent="0" algn="l">
              <a:buNone/>
              <a:defRPr sz="1600">
                <a:solidFill>
                  <a:schemeClr val="tx1"/>
                </a:solidFill>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6" name="Date Placeholder 3"/>
          <p:cNvSpPr>
            <a:spLocks noGrp="1"/>
          </p:cNvSpPr>
          <p:nvPr>
            <p:ph type="dt" sz="half" idx="14"/>
          </p:nvPr>
        </p:nvSpPr>
        <p:spPr/>
        <p:txBody>
          <a:bodyPr/>
          <a:lstStyle>
            <a:lvl1pPr>
              <a:defRPr/>
            </a:lvl1pPr>
          </a:lstStyle>
          <a:p>
            <a:pPr>
              <a:defRPr/>
            </a:pPr>
            <a:endParaRPr lang="en-US" altLang="zh-TW">
              <a:solidFill>
                <a:prstClr val="black"/>
              </a:solidFill>
            </a:endParaRPr>
          </a:p>
        </p:txBody>
      </p:sp>
      <p:sp>
        <p:nvSpPr>
          <p:cNvPr id="7" name="Footer Placeholder 4"/>
          <p:cNvSpPr>
            <a:spLocks noGrp="1"/>
          </p:cNvSpPr>
          <p:nvPr>
            <p:ph type="ftr" sz="quarter" idx="15"/>
          </p:nvPr>
        </p:nvSpPr>
        <p:spPr/>
        <p:txBody>
          <a:bodyPr/>
          <a:lstStyle>
            <a:lvl1pPr>
              <a:defRPr/>
            </a:lvl1pPr>
          </a:lstStyle>
          <a:p>
            <a:pPr>
              <a:defRPr/>
            </a:pPr>
            <a:endParaRPr lang="en-US" altLang="zh-TW">
              <a:solidFill>
                <a:prstClr val="black"/>
              </a:solidFill>
            </a:endParaRPr>
          </a:p>
        </p:txBody>
      </p:sp>
      <p:sp>
        <p:nvSpPr>
          <p:cNvPr id="8" name="Slide Number Placeholder 5"/>
          <p:cNvSpPr>
            <a:spLocks noGrp="1"/>
          </p:cNvSpPr>
          <p:nvPr>
            <p:ph type="sldNum" sz="quarter" idx="16"/>
          </p:nvPr>
        </p:nvSpPr>
        <p:spPr/>
        <p:txBody>
          <a:bodyPr/>
          <a:lstStyle>
            <a:lvl1pPr>
              <a:defRPr/>
            </a:lvl1pPr>
          </a:lstStyle>
          <a:p>
            <a:pPr>
              <a:defRPr/>
            </a:pPr>
            <a:fld id="{1F55E4FA-39DA-4FAC-87B7-E160BA42BB0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48907826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兩項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內容預留位置 2"/>
          <p:cNvSpPr>
            <a:spLocks noGrp="1"/>
          </p:cNvSpPr>
          <p:nvPr>
            <p:ph sz="half" idx="1"/>
          </p:nvPr>
        </p:nvSpPr>
        <p:spPr>
          <a:xfrm>
            <a:off x="1065212" y="1825625"/>
            <a:ext cx="4954588" cy="4187952"/>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內容預留位置 3"/>
          <p:cNvSpPr>
            <a:spLocks noGrp="1"/>
          </p:cNvSpPr>
          <p:nvPr>
            <p:ph sz="half" idx="2"/>
          </p:nvPr>
        </p:nvSpPr>
        <p:spPr>
          <a:xfrm>
            <a:off x="6172200" y="1825625"/>
            <a:ext cx="4951414" cy="4187952"/>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7" name="投影片編號預留位置 6"/>
          <p:cNvSpPr>
            <a:spLocks noGrp="1"/>
          </p:cNvSpPr>
          <p:nvPr>
            <p:ph type="sldNum" sz="quarter" idx="12"/>
          </p:nvPr>
        </p:nvSpPr>
        <p:spPr/>
        <p:txBody>
          <a:bodyPr rtlCol="0"/>
          <a:lstStyle/>
          <a:p>
            <a:fld id="{022B156B-59AE-415F-B24B-8756D48BB977}" type="slidenum">
              <a:rPr lang="en-US" altLang="zh-TW" smtClean="0">
                <a:solidFill>
                  <a:srgbClr val="9A5315"/>
                </a:solidFill>
              </a:rPr>
              <a:pPr/>
              <a:t>‹#›</a:t>
            </a:fld>
            <a:endParaRPr lang="zh-TW" altLang="en-US" dirty="0">
              <a:solidFill>
                <a:srgbClr val="9A5315"/>
              </a:solidFill>
            </a:endParaRPr>
          </a:p>
        </p:txBody>
      </p:sp>
      <p:sp>
        <p:nvSpPr>
          <p:cNvPr id="6" name="頁尾預留位置 5"/>
          <p:cNvSpPr>
            <a:spLocks noGrp="1"/>
          </p:cNvSpPr>
          <p:nvPr>
            <p:ph type="ftr" sz="quarter" idx="11"/>
          </p:nvPr>
        </p:nvSpPr>
        <p:spPr/>
        <p:txBody>
          <a:bodyPr rtlCol="0"/>
          <a:lstStyle/>
          <a:p>
            <a:endParaRPr lang="zh-TW" altLang="en-US" dirty="0">
              <a:solidFill>
                <a:srgbClr val="9A5315"/>
              </a:solidFill>
            </a:endParaRPr>
          </a:p>
        </p:txBody>
      </p:sp>
      <p:sp>
        <p:nvSpPr>
          <p:cNvPr id="8" name="日期預留位置 3"/>
          <p:cNvSpPr>
            <a:spLocks noGrp="1"/>
          </p:cNvSpPr>
          <p:nvPr>
            <p:ph type="dt" sz="half" idx="13"/>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2020/8/12</a:t>
            </a:fld>
            <a:endParaRPr lang="zh-TW" altLang="en-US" dirty="0">
              <a:solidFill>
                <a:srgbClr val="9A5315"/>
              </a:solidFill>
            </a:endParaRPr>
          </a:p>
        </p:txBody>
      </p:sp>
    </p:spTree>
    <p:extLst>
      <p:ext uri="{BB962C8B-B14F-4D97-AF65-F5344CB8AC3E}">
        <p14:creationId xmlns:p14="http://schemas.microsoft.com/office/powerpoint/2010/main" val="688133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cxnSp>
        <p:nvCxnSpPr>
          <p:cNvPr id="4" name="Straight Connector 13"/>
          <p:cNvCxnSpPr/>
          <p:nvPr/>
        </p:nvCxnSpPr>
        <p:spPr>
          <a:xfrm>
            <a:off x="1703918" y="2354263"/>
            <a:ext cx="8809567" cy="0"/>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lvl1pPr algn="ctr">
              <a:defRPr/>
            </a:lvl1pPr>
          </a:lstStyle>
          <a:p>
            <a:r>
              <a:rPr lang="zh-TW" altLang="en-US" smtClean="0"/>
              <a:t>按一下以編輯母片標題樣式</a:t>
            </a:r>
            <a:endParaRPr lang="en-US" dirty="0"/>
          </a:p>
        </p:txBody>
      </p:sp>
      <p:sp>
        <p:nvSpPr>
          <p:cNvPr id="3" name="Vertical Text Placeholder 2"/>
          <p:cNvSpPr>
            <a:spLocks noGrp="1"/>
          </p:cNvSpPr>
          <p:nvPr>
            <p:ph type="body" orient="vert" idx="1"/>
          </p:nvPr>
        </p:nvSpPr>
        <p:spPr>
          <a:xfrm>
            <a:off x="1569154" y="2490136"/>
            <a:ext cx="9064981" cy="3385733"/>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C0383ADA-ECAA-429D-9E5D-F13782DD980D}"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89153051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cxnSp>
        <p:nvCxnSpPr>
          <p:cNvPr id="4" name="Straight Connector 13"/>
          <p:cNvCxnSpPr/>
          <p:nvPr/>
        </p:nvCxnSpPr>
        <p:spPr>
          <a:xfrm>
            <a:off x="8326967" y="906464"/>
            <a:ext cx="0" cy="4968875"/>
          </a:xfrm>
          <a:prstGeom prst="line">
            <a:avLst/>
          </a:prstGeom>
          <a:ln w="15875">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Vertical Title 1"/>
          <p:cNvSpPr>
            <a:spLocks noGrp="1"/>
          </p:cNvSpPr>
          <p:nvPr>
            <p:ph type="title" orient="vert"/>
          </p:nvPr>
        </p:nvSpPr>
        <p:spPr>
          <a:xfrm>
            <a:off x="8475556" y="906874"/>
            <a:ext cx="2158573" cy="4968995"/>
          </a:xfrm>
        </p:spPr>
        <p:txBody>
          <a:bodyPr vert="eaVert"/>
          <a:lstStyle/>
          <a:p>
            <a:r>
              <a:rPr lang="zh-TW" altLang="en-US" smtClean="0"/>
              <a:t>按一下以編輯母片標題樣式</a:t>
            </a:r>
            <a:endParaRPr lang="en-US" dirty="0"/>
          </a:p>
        </p:txBody>
      </p:sp>
      <p:sp>
        <p:nvSpPr>
          <p:cNvPr id="3" name="Vertical Text Placeholder 2"/>
          <p:cNvSpPr>
            <a:spLocks noGrp="1"/>
          </p:cNvSpPr>
          <p:nvPr>
            <p:ph type="body" orient="vert" idx="1"/>
          </p:nvPr>
        </p:nvSpPr>
        <p:spPr>
          <a:xfrm>
            <a:off x="1569157" y="906874"/>
            <a:ext cx="6554012" cy="4968993"/>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7" name="Slide Number Placeholder 5"/>
          <p:cNvSpPr>
            <a:spLocks noGrp="1"/>
          </p:cNvSpPr>
          <p:nvPr>
            <p:ph type="sldNum" sz="quarter" idx="12"/>
          </p:nvPr>
        </p:nvSpPr>
        <p:spPr/>
        <p:txBody>
          <a:bodyPr/>
          <a:lstStyle>
            <a:lvl1pPr>
              <a:defRPr/>
            </a:lvl1pPr>
          </a:lstStyle>
          <a:p>
            <a:pPr>
              <a:defRPr/>
            </a:pPr>
            <a:fld id="{7E2634EE-6E10-421E-BF71-AE5A75D38C1B}"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165290381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bl">
  <p:cSld name="標題及表格">
    <p:spTree>
      <p:nvGrpSpPr>
        <p:cNvPr id="1" name=""/>
        <p:cNvGrpSpPr/>
        <p:nvPr/>
      </p:nvGrpSpPr>
      <p:grpSpPr>
        <a:xfrm>
          <a:off x="0" y="0"/>
          <a:ext cx="0" cy="0"/>
          <a:chOff x="0" y="0"/>
          <a:chExt cx="0" cy="0"/>
        </a:xfrm>
      </p:grpSpPr>
      <p:sp>
        <p:nvSpPr>
          <p:cNvPr id="2" name="標題 1"/>
          <p:cNvSpPr>
            <a:spLocks noGrp="1"/>
          </p:cNvSpPr>
          <p:nvPr>
            <p:ph type="title"/>
          </p:nvPr>
        </p:nvSpPr>
        <p:spPr>
          <a:xfrm>
            <a:off x="1534585" y="214314"/>
            <a:ext cx="10390716" cy="1462087"/>
          </a:xfrm>
        </p:spPr>
        <p:txBody>
          <a:bodyPr/>
          <a:lstStyle/>
          <a:p>
            <a:r>
              <a:rPr lang="zh-TW" altLang="en-US" smtClean="0"/>
              <a:t>按一下以編輯母片標題樣式</a:t>
            </a:r>
            <a:endParaRPr lang="zh-TW" altLang="en-US"/>
          </a:p>
        </p:txBody>
      </p:sp>
      <p:sp>
        <p:nvSpPr>
          <p:cNvPr id="3" name="表格版面配置區 2"/>
          <p:cNvSpPr>
            <a:spLocks noGrp="1"/>
          </p:cNvSpPr>
          <p:nvPr>
            <p:ph type="tbl" idx="1"/>
          </p:nvPr>
        </p:nvSpPr>
        <p:spPr>
          <a:xfrm>
            <a:off x="1576917" y="2017713"/>
            <a:ext cx="10363200" cy="4114800"/>
          </a:xfrm>
        </p:spPr>
        <p:txBody>
          <a:bodyPr rtlCol="0">
            <a:normAutofit/>
          </a:bodyPr>
          <a:lstStyle/>
          <a:p>
            <a:pPr lvl="0"/>
            <a:endParaRPr lang="zh-TW" altLang="en-US" noProof="0" smtClean="0"/>
          </a:p>
        </p:txBody>
      </p:sp>
      <p:sp>
        <p:nvSpPr>
          <p:cNvPr id="4" name="Date Placeholder 3"/>
          <p:cNvSpPr>
            <a:spLocks noGrp="1"/>
          </p:cNvSpPr>
          <p:nvPr>
            <p:ph type="dt" sz="half" idx="10"/>
          </p:nvPr>
        </p:nvSpPr>
        <p:spPr/>
        <p:txBody>
          <a:bodyPr/>
          <a:lstStyle>
            <a:lvl1pPr>
              <a:defRPr/>
            </a:lvl1pPr>
          </a:lstStyle>
          <a:p>
            <a:pPr>
              <a:defRPr/>
            </a:pPr>
            <a:endParaRPr lang="en-US" altLang="zh-TW">
              <a:solidFill>
                <a:prstClr val="black"/>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zh-TW">
              <a:solidFill>
                <a:prstClr val="black"/>
              </a:solidFill>
            </a:endParaRPr>
          </a:p>
        </p:txBody>
      </p:sp>
      <p:sp>
        <p:nvSpPr>
          <p:cNvPr id="6" name="Slide Number Placeholder 5"/>
          <p:cNvSpPr>
            <a:spLocks noGrp="1"/>
          </p:cNvSpPr>
          <p:nvPr>
            <p:ph type="sldNum" sz="quarter" idx="12"/>
          </p:nvPr>
        </p:nvSpPr>
        <p:spPr/>
        <p:txBody>
          <a:bodyPr/>
          <a:lstStyle>
            <a:lvl1pPr>
              <a:defRPr/>
            </a:lvl1pPr>
          </a:lstStyle>
          <a:p>
            <a:pPr>
              <a:defRPr/>
            </a:pPr>
            <a:fld id="{22EF2AFF-1834-406C-B6E7-D4AD70290D33}"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7807116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文字預留位置 2"/>
          <p:cNvSpPr>
            <a:spLocks noGrp="1"/>
          </p:cNvSpPr>
          <p:nvPr>
            <p:ph type="body" idx="1"/>
          </p:nvPr>
        </p:nvSpPr>
        <p:spPr>
          <a:xfrm>
            <a:off x="1069848" y="1681163"/>
            <a:ext cx="4956048" cy="823912"/>
          </a:xfrm>
        </p:spPr>
        <p:txBody>
          <a:bodyPr rtlCol="0" anchor="b"/>
          <a:lstStyle>
            <a:lvl1pPr marL="0" indent="0" algn="l" rtl="0">
              <a:spcBef>
                <a:spcPts val="0"/>
              </a:spcBef>
              <a:buNone/>
              <a:defRPr sz="2400" b="1"/>
            </a:lvl1pPr>
            <a:lvl2pPr marL="457200" indent="0" algn="l" rtl="0">
              <a:buNone/>
              <a:defRPr sz="2000" b="1"/>
            </a:lvl2pPr>
            <a:lvl3pPr marL="914400" indent="0" algn="l" rtl="0">
              <a:buNone/>
              <a:defRPr sz="1800" b="1"/>
            </a:lvl3pPr>
            <a:lvl4pPr marL="1371600" indent="0" algn="l" rtl="0">
              <a:buNone/>
              <a:defRPr sz="1600" b="1"/>
            </a:lvl4pPr>
            <a:lvl5pPr marL="1828800" indent="0" algn="l" rtl="0">
              <a:buNone/>
              <a:defRPr sz="1600" b="1"/>
            </a:lvl5pPr>
            <a:lvl6pPr marL="2286000" indent="0" algn="l" rtl="0">
              <a:buNone/>
              <a:defRPr sz="1600" b="1"/>
            </a:lvl6pPr>
            <a:lvl7pPr marL="2743200" indent="0" algn="l" rtl="0">
              <a:buNone/>
              <a:defRPr sz="1600" b="1"/>
            </a:lvl7pPr>
            <a:lvl8pPr marL="3200400" indent="0" algn="l" rtl="0">
              <a:buNone/>
              <a:defRPr sz="1600" b="1"/>
            </a:lvl8pPr>
            <a:lvl9pPr marL="3657600" indent="0" algn="l" rtl="0">
              <a:buNone/>
              <a:defRPr sz="1600" b="1"/>
            </a:lvl9pPr>
          </a:lstStyle>
          <a:p>
            <a:pPr lvl="0" rtl="0"/>
            <a:r>
              <a:rPr lang="zh-TW" altLang="en-US" smtClean="0"/>
              <a:t>按一下以編輯母片文字樣式</a:t>
            </a:r>
          </a:p>
        </p:txBody>
      </p:sp>
      <p:sp>
        <p:nvSpPr>
          <p:cNvPr id="4" name="內容預留位置 3"/>
          <p:cNvSpPr>
            <a:spLocks noGrp="1"/>
          </p:cNvSpPr>
          <p:nvPr>
            <p:ph sz="half" idx="2"/>
          </p:nvPr>
        </p:nvSpPr>
        <p:spPr>
          <a:xfrm>
            <a:off x="1069848" y="2505075"/>
            <a:ext cx="4956048" cy="3476625"/>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文字預留位置 4"/>
          <p:cNvSpPr>
            <a:spLocks noGrp="1"/>
          </p:cNvSpPr>
          <p:nvPr>
            <p:ph type="body" sz="quarter" idx="3"/>
          </p:nvPr>
        </p:nvSpPr>
        <p:spPr>
          <a:xfrm>
            <a:off x="6172200" y="1681163"/>
            <a:ext cx="4956048" cy="823912"/>
          </a:xfrm>
        </p:spPr>
        <p:txBody>
          <a:bodyPr rtlCol="0" anchor="b"/>
          <a:lstStyle>
            <a:lvl1pPr marL="0" indent="0" algn="l" rtl="0">
              <a:spcBef>
                <a:spcPts val="0"/>
              </a:spcBef>
              <a:buNone/>
              <a:defRPr sz="2400" b="1"/>
            </a:lvl1pPr>
            <a:lvl2pPr marL="457200" indent="0" algn="l" rtl="0">
              <a:buNone/>
              <a:defRPr sz="2000" b="1"/>
            </a:lvl2pPr>
            <a:lvl3pPr marL="914400" indent="0" algn="l" rtl="0">
              <a:buNone/>
              <a:defRPr sz="1800" b="1"/>
            </a:lvl3pPr>
            <a:lvl4pPr marL="1371600" indent="0" algn="l" rtl="0">
              <a:buNone/>
              <a:defRPr sz="1600" b="1"/>
            </a:lvl4pPr>
            <a:lvl5pPr marL="1828800" indent="0" algn="l" rtl="0">
              <a:buNone/>
              <a:defRPr sz="1600" b="1"/>
            </a:lvl5pPr>
            <a:lvl6pPr marL="2286000" indent="0" algn="l" rtl="0">
              <a:buNone/>
              <a:defRPr sz="1600" b="1"/>
            </a:lvl6pPr>
            <a:lvl7pPr marL="2743200" indent="0" algn="l" rtl="0">
              <a:buNone/>
              <a:defRPr sz="1600" b="1"/>
            </a:lvl7pPr>
            <a:lvl8pPr marL="3200400" indent="0" algn="l" rtl="0">
              <a:buNone/>
              <a:defRPr sz="1600" b="1"/>
            </a:lvl8pPr>
            <a:lvl9pPr marL="3657600" indent="0" algn="l" rtl="0">
              <a:buNone/>
              <a:defRPr sz="1600" b="1"/>
            </a:lvl9pPr>
          </a:lstStyle>
          <a:p>
            <a:pPr lvl="0" rtl="0"/>
            <a:r>
              <a:rPr lang="zh-TW" altLang="en-US" smtClean="0"/>
              <a:t>按一下以編輯母片文字樣式</a:t>
            </a:r>
          </a:p>
        </p:txBody>
      </p:sp>
      <p:sp>
        <p:nvSpPr>
          <p:cNvPr id="6" name="內容預留位置 5"/>
          <p:cNvSpPr>
            <a:spLocks noGrp="1"/>
          </p:cNvSpPr>
          <p:nvPr>
            <p:ph sz="quarter" idx="4"/>
          </p:nvPr>
        </p:nvSpPr>
        <p:spPr>
          <a:xfrm>
            <a:off x="6172200" y="2505075"/>
            <a:ext cx="4956048" cy="3476625"/>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9" name="投影片編號預留位置 8"/>
          <p:cNvSpPr>
            <a:spLocks noGrp="1"/>
          </p:cNvSpPr>
          <p:nvPr>
            <p:ph type="sldNum" sz="quarter" idx="12"/>
          </p:nvPr>
        </p:nvSpPr>
        <p:spPr/>
        <p:txBody>
          <a:bodyPr rtlCol="0"/>
          <a:lstStyle/>
          <a:p>
            <a:fld id="{022B156B-59AE-415F-B24B-8756D48BB977}" type="slidenum">
              <a:rPr lang="en-US" altLang="zh-TW" smtClean="0">
                <a:solidFill>
                  <a:srgbClr val="9A5315"/>
                </a:solidFill>
              </a:rPr>
              <a:pPr/>
              <a:t>‹#›</a:t>
            </a:fld>
            <a:endParaRPr lang="zh-TW" altLang="en-US" dirty="0">
              <a:solidFill>
                <a:srgbClr val="9A5315"/>
              </a:solidFill>
            </a:endParaRPr>
          </a:p>
        </p:txBody>
      </p:sp>
      <p:sp>
        <p:nvSpPr>
          <p:cNvPr id="8" name="頁尾預留位置 7"/>
          <p:cNvSpPr>
            <a:spLocks noGrp="1"/>
          </p:cNvSpPr>
          <p:nvPr>
            <p:ph type="ftr" sz="quarter" idx="11"/>
          </p:nvPr>
        </p:nvSpPr>
        <p:spPr/>
        <p:txBody>
          <a:bodyPr rtlCol="0"/>
          <a:lstStyle/>
          <a:p>
            <a:endParaRPr lang="zh-TW" altLang="en-US" dirty="0">
              <a:solidFill>
                <a:srgbClr val="9A5315"/>
              </a:solidFill>
            </a:endParaRPr>
          </a:p>
        </p:txBody>
      </p:sp>
      <p:sp>
        <p:nvSpPr>
          <p:cNvPr id="10" name="日期預留位置 3"/>
          <p:cNvSpPr>
            <a:spLocks noGrp="1"/>
          </p:cNvSpPr>
          <p:nvPr>
            <p:ph type="dt" sz="half" idx="13"/>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2020/8/12</a:t>
            </a:fld>
            <a:endParaRPr lang="zh-TW" altLang="en-US" dirty="0">
              <a:solidFill>
                <a:srgbClr val="9A5315"/>
              </a:solidFill>
            </a:endParaRPr>
          </a:p>
        </p:txBody>
      </p:sp>
    </p:spTree>
    <p:extLst>
      <p:ext uri="{BB962C8B-B14F-4D97-AF65-F5344CB8AC3E}">
        <p14:creationId xmlns:p14="http://schemas.microsoft.com/office/powerpoint/2010/main" val="549961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內容版面配置區 2"/>
          <p:cNvSpPr>
            <a:spLocks noGrp="1"/>
          </p:cNvSpPr>
          <p:nvPr>
            <p:ph idx="1"/>
          </p:nvPr>
        </p:nvSpPr>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日期版面配置區 3"/>
          <p:cNvSpPr>
            <a:spLocks noGrp="1"/>
          </p:cNvSpPr>
          <p:nvPr>
            <p:ph type="dt" sz="half" idx="10"/>
          </p:nvPr>
        </p:nvSpPr>
        <p:spPr/>
        <p:txBody>
          <a:bodyPr/>
          <a:lstStyle/>
          <a:p>
            <a:fld id="{9AE23ABE-706A-49A6-B353-C9D9ED05DF06}" type="datetime1">
              <a:rPr lang="zh-CN" altLang="en-US" smtClean="0"/>
              <a:pPr/>
              <a:t>2020/8/12</a:t>
            </a:fld>
            <a:endParaRPr lang="zh-CN" altLang="en-US" sz="1800">
              <a:solidFill>
                <a:schemeClr val="tx1"/>
              </a:solidFill>
            </a:endParaRPr>
          </a:p>
        </p:txBody>
      </p:sp>
      <p:sp>
        <p:nvSpPr>
          <p:cNvPr id="5" name="頁尾版面配置區 4"/>
          <p:cNvSpPr>
            <a:spLocks noGrp="1"/>
          </p:cNvSpPr>
          <p:nvPr>
            <p:ph type="ftr" sz="quarter" idx="11"/>
          </p:nvPr>
        </p:nvSpPr>
        <p:spPr/>
        <p:txBody>
          <a:bodyPr/>
          <a:lstStyle/>
          <a:p>
            <a:endParaRPr lang="zh-CN" altLang="zh-CN"/>
          </a:p>
        </p:txBody>
      </p:sp>
      <p:sp>
        <p:nvSpPr>
          <p:cNvPr id="6" name="投影片編號版面配置區 5"/>
          <p:cNvSpPr>
            <a:spLocks noGrp="1"/>
          </p:cNvSpPr>
          <p:nvPr>
            <p:ph type="sldNum" sz="quarter" idx="12"/>
          </p:nvPr>
        </p:nvSpPr>
        <p:spPr/>
        <p:txBody>
          <a:bodyPr/>
          <a:lstStyle/>
          <a:p>
            <a:fld id="{911CA12E-BBE7-49CE-BAC7-6181B4F1AE8B}" type="slidenum">
              <a:rPr lang="zh-CN" altLang="en-US" smtClean="0"/>
              <a:pPr/>
              <a:t>‹#›</a:t>
            </a:fld>
            <a:endParaRPr lang="zh-CN" altLang="en-US" sz="1800">
              <a:solidFill>
                <a:schemeClr val="tx1"/>
              </a:solidFill>
            </a:endParaRPr>
          </a:p>
        </p:txBody>
      </p:sp>
    </p:spTree>
    <p:extLst>
      <p:ext uri="{BB962C8B-B14F-4D97-AF65-F5344CB8AC3E}">
        <p14:creationId xmlns:p14="http://schemas.microsoft.com/office/powerpoint/2010/main" val="443714064"/>
      </p:ext>
    </p:extLst>
  </p:cSld>
  <p:clrMapOvr>
    <a:masterClrMapping/>
  </p:clrMapOvr>
  <p:hf sldNum="0" hdr="0" ftr="0"/>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5" name="投影片編號預留位置 4"/>
          <p:cNvSpPr>
            <a:spLocks noGrp="1"/>
          </p:cNvSpPr>
          <p:nvPr>
            <p:ph type="sldNum" sz="quarter" idx="12"/>
          </p:nvPr>
        </p:nvSpPr>
        <p:spPr/>
        <p:txBody>
          <a:bodyPr rtlCol="0"/>
          <a:lstStyle/>
          <a:p>
            <a:fld id="{022B156B-59AE-415F-B24B-8756D48BB977}" type="slidenum">
              <a:rPr lang="en-US" altLang="zh-TW" smtClean="0">
                <a:solidFill>
                  <a:srgbClr val="9A5315"/>
                </a:solidFill>
              </a:rPr>
              <a:pPr/>
              <a:t>‹#›</a:t>
            </a:fld>
            <a:endParaRPr lang="zh-TW" altLang="en-US" dirty="0">
              <a:solidFill>
                <a:srgbClr val="9A5315"/>
              </a:solidFill>
            </a:endParaRPr>
          </a:p>
        </p:txBody>
      </p:sp>
      <p:sp>
        <p:nvSpPr>
          <p:cNvPr id="4" name="頁尾預留位置 3"/>
          <p:cNvSpPr>
            <a:spLocks noGrp="1"/>
          </p:cNvSpPr>
          <p:nvPr>
            <p:ph type="ftr" sz="quarter" idx="11"/>
          </p:nvPr>
        </p:nvSpPr>
        <p:spPr/>
        <p:txBody>
          <a:bodyPr rtlCol="0"/>
          <a:lstStyle/>
          <a:p>
            <a:endParaRPr lang="zh-TW" altLang="en-US" dirty="0">
              <a:solidFill>
                <a:srgbClr val="9A5315"/>
              </a:solidFill>
            </a:endParaRPr>
          </a:p>
        </p:txBody>
      </p:sp>
      <p:sp>
        <p:nvSpPr>
          <p:cNvPr id="6" name="日期預留位置 3"/>
          <p:cNvSpPr>
            <a:spLocks noGrp="1"/>
          </p:cNvSpPr>
          <p:nvPr>
            <p:ph type="dt" sz="half" idx="2"/>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2020/8/12</a:t>
            </a:fld>
            <a:endParaRPr lang="zh-TW" altLang="en-US" dirty="0">
              <a:solidFill>
                <a:srgbClr val="9A5315"/>
              </a:solidFill>
            </a:endParaRPr>
          </a:p>
        </p:txBody>
      </p:sp>
    </p:spTree>
    <p:extLst>
      <p:ext uri="{BB962C8B-B14F-4D97-AF65-F5344CB8AC3E}">
        <p14:creationId xmlns:p14="http://schemas.microsoft.com/office/powerpoint/2010/main" val="4106153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4" name="投影片編號預留位置 3"/>
          <p:cNvSpPr>
            <a:spLocks noGrp="1"/>
          </p:cNvSpPr>
          <p:nvPr>
            <p:ph type="sldNum" sz="quarter" idx="12"/>
          </p:nvPr>
        </p:nvSpPr>
        <p:spPr/>
        <p:txBody>
          <a:bodyPr rtlCol="0"/>
          <a:lstStyle/>
          <a:p>
            <a:fld id="{022B156B-59AE-415F-B24B-8756D48BB977}" type="slidenum">
              <a:rPr lang="en-US" altLang="zh-TW" smtClean="0">
                <a:solidFill>
                  <a:srgbClr val="9A5315"/>
                </a:solidFill>
              </a:rPr>
              <a:pPr/>
              <a:t>‹#›</a:t>
            </a:fld>
            <a:endParaRPr lang="zh-TW" altLang="en-US" dirty="0">
              <a:solidFill>
                <a:srgbClr val="9A5315"/>
              </a:solidFill>
            </a:endParaRPr>
          </a:p>
        </p:txBody>
      </p:sp>
      <p:sp>
        <p:nvSpPr>
          <p:cNvPr id="3" name="頁尾預留位置 2"/>
          <p:cNvSpPr>
            <a:spLocks noGrp="1"/>
          </p:cNvSpPr>
          <p:nvPr>
            <p:ph type="ftr" sz="quarter" idx="11"/>
          </p:nvPr>
        </p:nvSpPr>
        <p:spPr/>
        <p:txBody>
          <a:bodyPr rtlCol="0"/>
          <a:lstStyle/>
          <a:p>
            <a:endParaRPr lang="zh-TW" altLang="en-US" dirty="0">
              <a:solidFill>
                <a:srgbClr val="9A5315"/>
              </a:solidFill>
            </a:endParaRPr>
          </a:p>
        </p:txBody>
      </p:sp>
      <p:sp>
        <p:nvSpPr>
          <p:cNvPr id="5" name="日期預留位置 3"/>
          <p:cNvSpPr>
            <a:spLocks noGrp="1"/>
          </p:cNvSpPr>
          <p:nvPr>
            <p:ph type="dt" sz="half" idx="2"/>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2020/8/12</a:t>
            </a:fld>
            <a:endParaRPr lang="zh-TW" altLang="en-US" dirty="0">
              <a:solidFill>
                <a:srgbClr val="9A5315"/>
              </a:solidFill>
            </a:endParaRPr>
          </a:p>
        </p:txBody>
      </p:sp>
    </p:spTree>
    <p:extLst>
      <p:ext uri="{BB962C8B-B14F-4D97-AF65-F5344CB8AC3E}">
        <p14:creationId xmlns:p14="http://schemas.microsoft.com/office/powerpoint/2010/main" val="3669845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含標題的兩張圖片">
    <p:spTree>
      <p:nvGrpSpPr>
        <p:cNvPr id="1" name=""/>
        <p:cNvGrpSpPr/>
        <p:nvPr/>
      </p:nvGrpSpPr>
      <p:grpSpPr>
        <a:xfrm>
          <a:off x="0" y="0"/>
          <a:ext cx="0" cy="0"/>
          <a:chOff x="0" y="0"/>
          <a:chExt cx="0" cy="0"/>
        </a:xfrm>
      </p:grpSpPr>
      <p:sp>
        <p:nvSpPr>
          <p:cNvPr id="2" name="標題 1"/>
          <p:cNvSpPr>
            <a:spLocks noGrp="1"/>
          </p:cNvSpPr>
          <p:nvPr>
            <p:ph type="title"/>
          </p:nvPr>
        </p:nvSpPr>
        <p:spPr>
          <a:xfrm>
            <a:off x="1065212" y="304799"/>
            <a:ext cx="10058402" cy="1216152"/>
          </a:xfrm>
        </p:spPr>
        <p:txBody>
          <a:bodyPr rtlCol="0"/>
          <a:lstStyle>
            <a:lvl1pPr algn="l" rtl="0">
              <a:defRPr>
                <a:latin typeface="微軟正黑體" panose="020B0604030504040204" pitchFamily="34" charset="-120"/>
                <a:ea typeface="微軟正黑體" panose="020B0604030504040204" pitchFamily="34" charset="-120"/>
              </a:defRPr>
            </a:lvl1pPr>
          </a:lstStyle>
          <a:p>
            <a:pPr rtl="0"/>
            <a:r>
              <a:rPr lang="zh-TW" altLang="en-US" noProof="0" smtClean="0"/>
              <a:t>按一下以編輯母片標題樣式</a:t>
            </a:r>
            <a:endParaRPr lang="zh-TW" altLang="en-US" noProof="0" dirty="0"/>
          </a:p>
        </p:txBody>
      </p:sp>
      <p:grpSp>
        <p:nvGrpSpPr>
          <p:cNvPr id="9" name="群組 8"/>
          <p:cNvGrpSpPr/>
          <p:nvPr/>
        </p:nvGrpSpPr>
        <p:grpSpPr>
          <a:xfrm>
            <a:off x="1052422" y="1733550"/>
            <a:ext cx="4360503" cy="3050038"/>
            <a:chOff x="895350" y="3313113"/>
            <a:chExt cx="3613151" cy="2790825"/>
          </a:xfrm>
          <a:solidFill>
            <a:schemeClr val="tx1">
              <a:lumMod val="50000"/>
            </a:schemeClr>
          </a:solidFill>
        </p:grpSpPr>
        <p:sp>
          <p:nvSpPr>
            <p:cNvPr id="10" name="手繪多邊形​​ 41"/>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1" name="手繪多邊形​​ 42"/>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2" name="手繪多邊形​​ 43"/>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3" name="手繪多邊形​​ 44"/>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4" name="手繪多邊形​​ 45"/>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5" name="手繪多邊形​​ 46"/>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6" name="手繪多邊形​​ 47"/>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7" name="手繪多邊形​​ 48"/>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8" name="手繪多邊形​​ 49"/>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9" name="手繪多邊形​​ 50"/>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20" name="手繪多邊形​​ 51"/>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21" name="手繪多邊形​​ 52"/>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grpSp>
      <p:sp>
        <p:nvSpPr>
          <p:cNvPr id="36" name="圖片預留位置 33" descr="要新增影像的空白預留位置。按一下預留位置，然後選取您想要新增的影像。"/>
          <p:cNvSpPr>
            <a:spLocks noGrp="1" noChangeAspect="1"/>
          </p:cNvSpPr>
          <p:nvPr>
            <p:ph type="pic" sz="quarter" idx="17"/>
          </p:nvPr>
        </p:nvSpPr>
        <p:spPr>
          <a:xfrm>
            <a:off x="1265028" y="1900210"/>
            <a:ext cx="3935536" cy="2571736"/>
          </a:xfrm>
          <a:solidFill>
            <a:schemeClr val="bg2"/>
          </a:solidFill>
          <a:ln w="38100">
            <a:solidFill>
              <a:schemeClr val="bg1"/>
            </a:solidFill>
          </a:ln>
        </p:spPr>
        <p:txBody>
          <a:bodyPr rtlCol="0"/>
          <a:lstStyle>
            <a:lvl1pPr marL="0" indent="0" algn="ctr" rtl="0">
              <a:buNone/>
              <a:defRPr>
                <a:latin typeface="微軟正黑體" panose="020B0604030504040204" pitchFamily="34" charset="-120"/>
                <a:ea typeface="微軟正黑體" panose="020B0604030504040204" pitchFamily="34" charset="-120"/>
              </a:defRPr>
            </a:lvl1pPr>
          </a:lstStyle>
          <a:p>
            <a:pPr rtl="0"/>
            <a:r>
              <a:rPr lang="zh-TW" altLang="en-US" noProof="0" smtClean="0"/>
              <a:t>按一下圖示以新增圖片</a:t>
            </a:r>
            <a:endParaRPr lang="zh-TW" altLang="en-US" noProof="0" dirty="0"/>
          </a:p>
        </p:txBody>
      </p:sp>
      <p:sp>
        <p:nvSpPr>
          <p:cNvPr id="39" name="文字預留位置 3"/>
          <p:cNvSpPr>
            <a:spLocks noGrp="1"/>
          </p:cNvSpPr>
          <p:nvPr>
            <p:ph type="body" sz="half" idx="2"/>
          </p:nvPr>
        </p:nvSpPr>
        <p:spPr>
          <a:xfrm>
            <a:off x="1052423" y="4935990"/>
            <a:ext cx="4368980" cy="1007610"/>
          </a:xfrm>
        </p:spPr>
        <p:txBody>
          <a:bodyPr rtlCol="0">
            <a:normAutofit/>
          </a:bodyPr>
          <a:lstStyle>
            <a:lvl1pPr marL="0" indent="0" algn="l" rtl="0">
              <a:spcBef>
                <a:spcPts val="1600"/>
              </a:spcBef>
              <a:buNone/>
              <a:defRPr sz="1600">
                <a:latin typeface="微軟正黑體" panose="020B0604030504040204" pitchFamily="34" charset="-120"/>
                <a:ea typeface="微軟正黑體" panose="020B0604030504040204" pitchFamily="34" charset="-120"/>
              </a:defRPr>
            </a:lvl1pPr>
            <a:lvl2pPr marL="457200" indent="0" algn="l" rtl="0">
              <a:buNone/>
              <a:defRPr sz="1400"/>
            </a:lvl2pPr>
            <a:lvl3pPr marL="914400" indent="0" algn="l" rtl="0">
              <a:buNone/>
              <a:defRPr sz="1200"/>
            </a:lvl3pPr>
            <a:lvl4pPr marL="1371600" indent="0" algn="l" rtl="0">
              <a:buNone/>
              <a:defRPr sz="1000"/>
            </a:lvl4pPr>
            <a:lvl5pPr marL="1828800" indent="0" algn="l" rtl="0">
              <a:buNone/>
              <a:defRPr sz="1000"/>
            </a:lvl5pPr>
            <a:lvl6pPr marL="2286000" indent="0" algn="l" rtl="0">
              <a:buNone/>
              <a:defRPr sz="1000"/>
            </a:lvl6pPr>
            <a:lvl7pPr marL="2743200" indent="0" algn="l" rtl="0">
              <a:buNone/>
              <a:defRPr sz="1000"/>
            </a:lvl7pPr>
            <a:lvl8pPr marL="3200400" indent="0" algn="l" rtl="0">
              <a:buNone/>
              <a:defRPr sz="1000"/>
            </a:lvl8pPr>
            <a:lvl9pPr marL="3657600" indent="0" algn="l" rtl="0">
              <a:buNone/>
              <a:defRPr sz="1000"/>
            </a:lvl9pPr>
          </a:lstStyle>
          <a:p>
            <a:pPr lvl="0" rtl="0"/>
            <a:r>
              <a:rPr lang="zh-TW" altLang="en-US" noProof="0" smtClean="0"/>
              <a:t>按一下以編輯母片文字樣式</a:t>
            </a:r>
          </a:p>
        </p:txBody>
      </p:sp>
      <p:grpSp>
        <p:nvGrpSpPr>
          <p:cNvPr id="22" name="群組 21"/>
          <p:cNvGrpSpPr/>
          <p:nvPr/>
        </p:nvGrpSpPr>
        <p:grpSpPr>
          <a:xfrm>
            <a:off x="6763111" y="1733550"/>
            <a:ext cx="4360503" cy="3050038"/>
            <a:chOff x="895350" y="3313113"/>
            <a:chExt cx="3613151" cy="2790825"/>
          </a:xfrm>
          <a:solidFill>
            <a:schemeClr val="tx1">
              <a:lumMod val="50000"/>
            </a:schemeClr>
          </a:solidFill>
        </p:grpSpPr>
        <p:sp>
          <p:nvSpPr>
            <p:cNvPr id="23" name="手繪多邊形​​ 41"/>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24" name="手繪多邊形​​ 42"/>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25" name="手繪多邊形​​ 43"/>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26" name="手繪多邊形​​ 44"/>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27" name="手繪多邊形​​ 45"/>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28" name="手繪多邊形​​ 46"/>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29" name="手繪多邊形​​ 47"/>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30" name="手繪多邊形​​ 48"/>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31" name="手繪多邊形​​ 49"/>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32" name="手繪多邊形​​ 50"/>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33" name="手繪多邊形​​ 51"/>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34" name="手繪多邊形​​ 52"/>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grpSp>
      <p:sp>
        <p:nvSpPr>
          <p:cNvPr id="37" name="圖片預留位置 33" descr="要新增影像的空白預留位置。按一下預留位置，然後選取您想要新增的影像。"/>
          <p:cNvSpPr>
            <a:spLocks noGrp="1" noChangeAspect="1"/>
          </p:cNvSpPr>
          <p:nvPr>
            <p:ph type="pic" sz="quarter" idx="18"/>
          </p:nvPr>
        </p:nvSpPr>
        <p:spPr>
          <a:xfrm>
            <a:off x="6975717" y="1900210"/>
            <a:ext cx="3935536" cy="2571736"/>
          </a:xfrm>
          <a:solidFill>
            <a:schemeClr val="bg2"/>
          </a:solidFill>
          <a:ln w="38100">
            <a:solidFill>
              <a:schemeClr val="bg1"/>
            </a:solidFill>
          </a:ln>
        </p:spPr>
        <p:txBody>
          <a:bodyPr rtlCol="0"/>
          <a:lstStyle>
            <a:lvl1pPr marL="0" indent="0" algn="ctr" rtl="0">
              <a:buNone/>
              <a:defRPr>
                <a:latin typeface="微軟正黑體" panose="020B0604030504040204" pitchFamily="34" charset="-120"/>
                <a:ea typeface="微軟正黑體" panose="020B0604030504040204" pitchFamily="34" charset="-120"/>
              </a:defRPr>
            </a:lvl1pPr>
          </a:lstStyle>
          <a:p>
            <a:pPr rtl="0"/>
            <a:r>
              <a:rPr lang="zh-TW" altLang="en-US" noProof="0" smtClean="0"/>
              <a:t>按一下圖示以新增圖片</a:t>
            </a:r>
            <a:endParaRPr lang="zh-TW" altLang="en-US" noProof="0" dirty="0"/>
          </a:p>
        </p:txBody>
      </p:sp>
      <p:sp>
        <p:nvSpPr>
          <p:cNvPr id="40" name="文字預留位置 3"/>
          <p:cNvSpPr>
            <a:spLocks noGrp="1"/>
          </p:cNvSpPr>
          <p:nvPr>
            <p:ph type="body" sz="half" idx="19"/>
          </p:nvPr>
        </p:nvSpPr>
        <p:spPr>
          <a:xfrm>
            <a:off x="6742908" y="4935990"/>
            <a:ext cx="4368980" cy="1007610"/>
          </a:xfrm>
        </p:spPr>
        <p:txBody>
          <a:bodyPr rtlCol="0">
            <a:normAutofit/>
          </a:bodyPr>
          <a:lstStyle>
            <a:lvl1pPr marL="0" indent="0" algn="l" rtl="0">
              <a:spcBef>
                <a:spcPts val="1600"/>
              </a:spcBef>
              <a:buNone/>
              <a:defRPr sz="1600">
                <a:latin typeface="微軟正黑體" panose="020B0604030504040204" pitchFamily="34" charset="-120"/>
                <a:ea typeface="微軟正黑體" panose="020B0604030504040204" pitchFamily="34" charset="-120"/>
              </a:defRPr>
            </a:lvl1pPr>
            <a:lvl2pPr marL="457200" indent="0" algn="l" rtl="0">
              <a:buNone/>
              <a:defRPr sz="1400"/>
            </a:lvl2pPr>
            <a:lvl3pPr marL="914400" indent="0" algn="l" rtl="0">
              <a:buNone/>
              <a:defRPr sz="1200"/>
            </a:lvl3pPr>
            <a:lvl4pPr marL="1371600" indent="0" algn="l" rtl="0">
              <a:buNone/>
              <a:defRPr sz="1000"/>
            </a:lvl4pPr>
            <a:lvl5pPr marL="1828800" indent="0" algn="l" rtl="0">
              <a:buNone/>
              <a:defRPr sz="1000"/>
            </a:lvl5pPr>
            <a:lvl6pPr marL="2286000" indent="0" algn="l" rtl="0">
              <a:buNone/>
              <a:defRPr sz="1000"/>
            </a:lvl6pPr>
            <a:lvl7pPr marL="2743200" indent="0" algn="l" rtl="0">
              <a:buNone/>
              <a:defRPr sz="1000"/>
            </a:lvl7pPr>
            <a:lvl8pPr marL="3200400" indent="0" algn="l" rtl="0">
              <a:buNone/>
              <a:defRPr sz="1000"/>
            </a:lvl8pPr>
            <a:lvl9pPr marL="3657600" indent="0" algn="l" rtl="0">
              <a:buNone/>
              <a:defRPr sz="1000"/>
            </a:lvl9pPr>
          </a:lstStyle>
          <a:p>
            <a:pPr lvl="0" rtl="0"/>
            <a:r>
              <a:rPr lang="zh-TW" altLang="en-US" noProof="0" smtClean="0"/>
              <a:t>按一下以編輯母片文字樣式</a:t>
            </a:r>
          </a:p>
        </p:txBody>
      </p:sp>
      <p:sp>
        <p:nvSpPr>
          <p:cNvPr id="8" name="投影片編號預留位置 7"/>
          <p:cNvSpPr>
            <a:spLocks noGrp="1"/>
          </p:cNvSpPr>
          <p:nvPr>
            <p:ph type="sldNum" sz="quarter" idx="12"/>
          </p:nvPr>
        </p:nvSpPr>
        <p:spPr/>
        <p:txBody>
          <a:bodyPr rtlCol="0"/>
          <a:lstStyle>
            <a:lvl1pPr>
              <a:defRPr>
                <a:latin typeface="微軟正黑體" panose="020B0604030504040204" pitchFamily="34" charset="-120"/>
                <a:ea typeface="微軟正黑體" panose="020B0604030504040204" pitchFamily="34" charset="-120"/>
              </a:defRPr>
            </a:lvl1pPr>
          </a:lstStyle>
          <a:p>
            <a:fld id="{022B156B-59AE-415F-B24B-8756D48BB977}" type="slidenum">
              <a:rPr lang="en-US" altLang="zh-TW" smtClean="0">
                <a:solidFill>
                  <a:srgbClr val="9A5315"/>
                </a:solidFill>
              </a:rPr>
              <a:pPr/>
              <a:t>‹#›</a:t>
            </a:fld>
            <a:endParaRPr lang="zh-TW" altLang="en-US" dirty="0">
              <a:solidFill>
                <a:srgbClr val="9A5315"/>
              </a:solidFill>
            </a:endParaRPr>
          </a:p>
        </p:txBody>
      </p:sp>
      <p:sp>
        <p:nvSpPr>
          <p:cNvPr id="7" name="頁尾預留位置 6"/>
          <p:cNvSpPr>
            <a:spLocks noGrp="1"/>
          </p:cNvSpPr>
          <p:nvPr>
            <p:ph type="ftr" sz="quarter" idx="11"/>
          </p:nvPr>
        </p:nvSpPr>
        <p:spPr/>
        <p:txBody>
          <a:bodyPr rtlCol="0"/>
          <a:lstStyle>
            <a:lvl1pPr>
              <a:defRPr>
                <a:latin typeface="微軟正黑體" panose="020B0604030504040204" pitchFamily="34" charset="-120"/>
                <a:ea typeface="微軟正黑體" panose="020B0604030504040204" pitchFamily="34" charset="-120"/>
              </a:defRPr>
            </a:lvl1pPr>
          </a:lstStyle>
          <a:p>
            <a:endParaRPr lang="zh-TW" altLang="en-US" dirty="0">
              <a:solidFill>
                <a:srgbClr val="9A5315"/>
              </a:solidFill>
            </a:endParaRPr>
          </a:p>
        </p:txBody>
      </p:sp>
      <p:sp>
        <p:nvSpPr>
          <p:cNvPr id="38" name="日期預留位置 3"/>
          <p:cNvSpPr>
            <a:spLocks noGrp="1"/>
          </p:cNvSpPr>
          <p:nvPr>
            <p:ph type="dt" sz="half" idx="20"/>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2020/8/12</a:t>
            </a:fld>
            <a:endParaRPr lang="zh-TW" altLang="en-US" dirty="0">
              <a:solidFill>
                <a:srgbClr val="9A5315"/>
              </a:solidFill>
            </a:endParaRPr>
          </a:p>
        </p:txBody>
      </p:sp>
    </p:spTree>
    <p:extLst>
      <p:ext uri="{BB962C8B-B14F-4D97-AF65-F5344CB8AC3E}">
        <p14:creationId xmlns:p14="http://schemas.microsoft.com/office/powerpoint/2010/main" val="951371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含標題的三張圖片">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lvl1pPr>
              <a:defRPr>
                <a:latin typeface="微軟正黑體" panose="020B0604030504040204" pitchFamily="34" charset="-120"/>
                <a:ea typeface="微軟正黑體" panose="020B0604030504040204" pitchFamily="34" charset="-120"/>
              </a:defRPr>
            </a:lvl1pPr>
          </a:lstStyle>
          <a:p>
            <a:pPr rtl="0"/>
            <a:r>
              <a:rPr lang="zh-TW" altLang="en-US" smtClean="0"/>
              <a:t>按一下以編輯母片標題樣式</a:t>
            </a:r>
            <a:endParaRPr lang="zh-TW" altLang="en-US" dirty="0"/>
          </a:p>
        </p:txBody>
      </p:sp>
      <p:grpSp>
        <p:nvGrpSpPr>
          <p:cNvPr id="52" name="群組 51"/>
          <p:cNvGrpSpPr>
            <a:grpSpLocks noChangeAspect="1"/>
          </p:cNvGrpSpPr>
          <p:nvPr/>
        </p:nvGrpSpPr>
        <p:grpSpPr>
          <a:xfrm rot="5400000">
            <a:off x="1045139" y="1678105"/>
            <a:ext cx="3123347" cy="3089730"/>
            <a:chOff x="895350" y="3313113"/>
            <a:chExt cx="3613151" cy="2790825"/>
          </a:xfrm>
          <a:solidFill>
            <a:schemeClr val="tx1">
              <a:lumMod val="50000"/>
            </a:schemeClr>
          </a:solidFill>
        </p:grpSpPr>
        <p:sp>
          <p:nvSpPr>
            <p:cNvPr id="53" name="手繪多邊形​​ 41"/>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54" name="手繪多邊形​​ 42"/>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55" name="手繪多邊形​​ 43"/>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56" name="手繪多邊形​​ 44"/>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57" name="手繪多邊形​​ 45"/>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58" name="手繪多邊形​​ 46"/>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59" name="手繪多邊形​​ 47"/>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60" name="手繪多邊形​​ 48"/>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61" name="手繪多邊形​​ 49"/>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62" name="手繪多邊形​​ 50"/>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63" name="手繪多邊形​​ 51"/>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64" name="手繪多邊形​​ 52"/>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grpSp>
      <p:sp>
        <p:nvSpPr>
          <p:cNvPr id="79" name="圖片預留位置 33" descr="要新增影像的空白預留位置。按一下預留位置，然後選取您想要新增的影像。"/>
          <p:cNvSpPr>
            <a:spLocks noGrp="1"/>
          </p:cNvSpPr>
          <p:nvPr>
            <p:ph type="pic" sz="quarter" idx="19"/>
          </p:nvPr>
        </p:nvSpPr>
        <p:spPr>
          <a:xfrm>
            <a:off x="1249168" y="1824285"/>
            <a:ext cx="2715289" cy="2776308"/>
          </a:xfrm>
          <a:solidFill>
            <a:schemeClr val="bg2"/>
          </a:solidFill>
          <a:ln w="38100">
            <a:solidFill>
              <a:schemeClr val="bg1"/>
            </a:solidFill>
          </a:ln>
        </p:spPr>
        <p:txBody>
          <a:bodyPr rtlCol="0"/>
          <a:lstStyle>
            <a:lvl1pPr marL="0" indent="0" algn="ctr" rtl="0">
              <a:buNone/>
              <a:defRPr>
                <a:latin typeface="微軟正黑體" panose="020B0604030504040204" pitchFamily="34" charset="-120"/>
                <a:ea typeface="微軟正黑體" panose="020B0604030504040204" pitchFamily="34" charset="-120"/>
              </a:defRPr>
            </a:lvl1pPr>
          </a:lstStyle>
          <a:p>
            <a:pPr rtl="0"/>
            <a:r>
              <a:rPr lang="zh-TW" altLang="en-US" smtClean="0"/>
              <a:t>按一下圖示以新增圖片</a:t>
            </a:r>
            <a:endParaRPr lang="zh-TW" altLang="en-US" dirty="0"/>
          </a:p>
        </p:txBody>
      </p:sp>
      <p:sp>
        <p:nvSpPr>
          <p:cNvPr id="81" name="文字預留位置 3"/>
          <p:cNvSpPr>
            <a:spLocks noGrp="1"/>
          </p:cNvSpPr>
          <p:nvPr>
            <p:ph type="body" sz="half" idx="2"/>
          </p:nvPr>
        </p:nvSpPr>
        <p:spPr>
          <a:xfrm>
            <a:off x="1235212" y="4947405"/>
            <a:ext cx="2743200" cy="914400"/>
          </a:xfrm>
        </p:spPr>
        <p:txBody>
          <a:bodyPr rtlCol="0">
            <a:normAutofit/>
          </a:bodyPr>
          <a:lstStyle>
            <a:lvl1pPr marL="0" indent="0" algn="l" rtl="0">
              <a:spcBef>
                <a:spcPts val="1600"/>
              </a:spcBef>
              <a:buNone/>
              <a:defRPr sz="1600">
                <a:latin typeface="微軟正黑體" panose="020B0604030504040204" pitchFamily="34" charset="-120"/>
                <a:ea typeface="微軟正黑體" panose="020B0604030504040204" pitchFamily="34" charset="-120"/>
              </a:defRPr>
            </a:lvl1pPr>
            <a:lvl2pPr marL="457200" indent="0" algn="l" rtl="0">
              <a:buNone/>
              <a:defRPr sz="1400"/>
            </a:lvl2pPr>
            <a:lvl3pPr marL="914400" indent="0" algn="l" rtl="0">
              <a:buNone/>
              <a:defRPr sz="1200"/>
            </a:lvl3pPr>
            <a:lvl4pPr marL="1371600" indent="0" algn="l" rtl="0">
              <a:buNone/>
              <a:defRPr sz="1000"/>
            </a:lvl4pPr>
            <a:lvl5pPr marL="1828800" indent="0" algn="l" rtl="0">
              <a:buNone/>
              <a:defRPr sz="1000"/>
            </a:lvl5pPr>
            <a:lvl6pPr marL="2286000" indent="0" algn="l" rtl="0">
              <a:buNone/>
              <a:defRPr sz="1000"/>
            </a:lvl6pPr>
            <a:lvl7pPr marL="2743200" indent="0" algn="l" rtl="0">
              <a:buNone/>
              <a:defRPr sz="1000"/>
            </a:lvl7pPr>
            <a:lvl8pPr marL="3200400" indent="0" algn="l" rtl="0">
              <a:buNone/>
              <a:defRPr sz="1000"/>
            </a:lvl8pPr>
            <a:lvl9pPr marL="3657600" indent="0" algn="l" rtl="0">
              <a:buNone/>
              <a:defRPr sz="1000"/>
            </a:lvl9pPr>
          </a:lstStyle>
          <a:p>
            <a:pPr lvl="0" rtl="0"/>
            <a:r>
              <a:rPr lang="zh-TW" altLang="en-US" smtClean="0"/>
              <a:t>按一下以編輯母片文字樣式</a:t>
            </a:r>
          </a:p>
        </p:txBody>
      </p:sp>
      <p:grpSp>
        <p:nvGrpSpPr>
          <p:cNvPr id="84" name="群組 83"/>
          <p:cNvGrpSpPr>
            <a:grpSpLocks noChangeAspect="1"/>
          </p:cNvGrpSpPr>
          <p:nvPr userDrawn="1"/>
        </p:nvGrpSpPr>
        <p:grpSpPr>
          <a:xfrm rot="5400000">
            <a:off x="4517135" y="1678105"/>
            <a:ext cx="3123347" cy="3089730"/>
            <a:chOff x="895350" y="3313113"/>
            <a:chExt cx="3613151" cy="2790825"/>
          </a:xfrm>
          <a:solidFill>
            <a:schemeClr val="tx1">
              <a:lumMod val="50000"/>
            </a:schemeClr>
          </a:solidFill>
        </p:grpSpPr>
        <p:sp>
          <p:nvSpPr>
            <p:cNvPr id="85" name="手繪多邊形​​ 41"/>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86" name="手繪多邊形​​ 42"/>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87" name="手繪多邊形​​ 43"/>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88" name="手繪多邊形​​ 44"/>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89" name="手繪多邊形​​ 45"/>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0" name="手繪多邊形​​ 46"/>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1" name="手繪多邊形​​ 47"/>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2" name="手繪多邊形​​ 48"/>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3" name="手繪多邊形​​ 49"/>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4" name="手繪多邊形​​ 50"/>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5" name="手繪多邊形​​ 51"/>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6" name="手繪多邊形​​ 52"/>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grpSp>
      <p:sp>
        <p:nvSpPr>
          <p:cNvPr id="78" name="圖片預留位置 33" descr="要新增影像的空白預留位置。按一下預留位置，然後選取您想要新增的影像。"/>
          <p:cNvSpPr>
            <a:spLocks noGrp="1"/>
          </p:cNvSpPr>
          <p:nvPr>
            <p:ph type="pic" sz="quarter" idx="18"/>
          </p:nvPr>
        </p:nvSpPr>
        <p:spPr>
          <a:xfrm>
            <a:off x="4720924" y="1824285"/>
            <a:ext cx="2715768" cy="2776308"/>
          </a:xfrm>
          <a:solidFill>
            <a:schemeClr val="bg2"/>
          </a:solidFill>
          <a:ln w="38100">
            <a:solidFill>
              <a:schemeClr val="bg1"/>
            </a:solidFill>
          </a:ln>
        </p:spPr>
        <p:txBody>
          <a:bodyPr rtlCol="0"/>
          <a:lstStyle>
            <a:lvl1pPr marL="0" indent="0" algn="ctr" rtl="0">
              <a:buNone/>
              <a:defRPr>
                <a:latin typeface="微軟正黑體" panose="020B0604030504040204" pitchFamily="34" charset="-120"/>
                <a:ea typeface="微軟正黑體" panose="020B0604030504040204" pitchFamily="34" charset="-120"/>
              </a:defRPr>
            </a:lvl1pPr>
          </a:lstStyle>
          <a:p>
            <a:pPr rtl="0"/>
            <a:r>
              <a:rPr lang="zh-TW" altLang="en-US" smtClean="0"/>
              <a:t>按一下圖示以新增圖片</a:t>
            </a:r>
            <a:endParaRPr lang="zh-TW" altLang="en-US" dirty="0"/>
          </a:p>
        </p:txBody>
      </p:sp>
      <p:sp>
        <p:nvSpPr>
          <p:cNvPr id="82" name="文字預留位置 3"/>
          <p:cNvSpPr>
            <a:spLocks noGrp="1"/>
          </p:cNvSpPr>
          <p:nvPr>
            <p:ph type="body" sz="half" idx="21"/>
          </p:nvPr>
        </p:nvSpPr>
        <p:spPr>
          <a:xfrm>
            <a:off x="4707208" y="4947405"/>
            <a:ext cx="2743200" cy="914400"/>
          </a:xfrm>
        </p:spPr>
        <p:txBody>
          <a:bodyPr rtlCol="0">
            <a:normAutofit/>
          </a:bodyPr>
          <a:lstStyle>
            <a:lvl1pPr marL="0" indent="0" algn="l" rtl="0">
              <a:spcBef>
                <a:spcPts val="1600"/>
              </a:spcBef>
              <a:buNone/>
              <a:defRPr sz="1600">
                <a:latin typeface="微軟正黑體" panose="020B0604030504040204" pitchFamily="34" charset="-120"/>
                <a:ea typeface="微軟正黑體" panose="020B0604030504040204" pitchFamily="34" charset="-120"/>
              </a:defRPr>
            </a:lvl1pPr>
            <a:lvl2pPr marL="457200" indent="0" algn="l" rtl="0">
              <a:buNone/>
              <a:defRPr sz="1400"/>
            </a:lvl2pPr>
            <a:lvl3pPr marL="914400" indent="0" algn="l" rtl="0">
              <a:buNone/>
              <a:defRPr sz="1200"/>
            </a:lvl3pPr>
            <a:lvl4pPr marL="1371600" indent="0" algn="l" rtl="0">
              <a:buNone/>
              <a:defRPr sz="1000"/>
            </a:lvl4pPr>
            <a:lvl5pPr marL="1828800" indent="0" algn="l" rtl="0">
              <a:buNone/>
              <a:defRPr sz="1000"/>
            </a:lvl5pPr>
            <a:lvl6pPr marL="2286000" indent="0" algn="l" rtl="0">
              <a:buNone/>
              <a:defRPr sz="1000"/>
            </a:lvl6pPr>
            <a:lvl7pPr marL="2743200" indent="0" algn="l" rtl="0">
              <a:buNone/>
              <a:defRPr sz="1000"/>
            </a:lvl7pPr>
            <a:lvl8pPr marL="3200400" indent="0" algn="l" rtl="0">
              <a:buNone/>
              <a:defRPr sz="1000"/>
            </a:lvl8pPr>
            <a:lvl9pPr marL="3657600" indent="0" algn="l" rtl="0">
              <a:buNone/>
              <a:defRPr sz="1000"/>
            </a:lvl9pPr>
          </a:lstStyle>
          <a:p>
            <a:pPr lvl="0" rtl="0"/>
            <a:r>
              <a:rPr lang="zh-TW" altLang="en-US" smtClean="0"/>
              <a:t>按一下以編輯母片文字樣式</a:t>
            </a:r>
          </a:p>
        </p:txBody>
      </p:sp>
      <p:grpSp>
        <p:nvGrpSpPr>
          <p:cNvPr id="97" name="群組 96"/>
          <p:cNvGrpSpPr>
            <a:grpSpLocks noChangeAspect="1"/>
          </p:cNvGrpSpPr>
          <p:nvPr userDrawn="1"/>
        </p:nvGrpSpPr>
        <p:grpSpPr>
          <a:xfrm rot="5400000">
            <a:off x="8019009" y="1678105"/>
            <a:ext cx="3123347" cy="3089730"/>
            <a:chOff x="895350" y="3313113"/>
            <a:chExt cx="3613151" cy="2790825"/>
          </a:xfrm>
          <a:solidFill>
            <a:schemeClr val="tx1">
              <a:lumMod val="50000"/>
            </a:schemeClr>
          </a:solidFill>
        </p:grpSpPr>
        <p:sp>
          <p:nvSpPr>
            <p:cNvPr id="98" name="手繪多邊形​​ 41"/>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9" name="手繪多邊形​​ 42"/>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0" name="手繪多邊形​​ 43"/>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1" name="手繪多邊形​​ 44"/>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2" name="手繪多邊形​​ 45"/>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3" name="手繪多邊形​​ 46"/>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4" name="手繪多邊形​​ 47"/>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5" name="手繪多邊形​​ 48"/>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6" name="手繪多邊形​​ 49"/>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7" name="手繪多邊形​​ 50"/>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8" name="手繪多邊形​​ 51"/>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9" name="手繪多邊形​​ 52"/>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grpSp>
      <p:sp>
        <p:nvSpPr>
          <p:cNvPr id="80" name="圖片預留位置 33" descr="要新增影像的空白預留位置。按一下預留位置，然後選取您想要新增的影像。"/>
          <p:cNvSpPr>
            <a:spLocks noGrp="1"/>
          </p:cNvSpPr>
          <p:nvPr>
            <p:ph type="pic" sz="quarter" idx="20"/>
          </p:nvPr>
        </p:nvSpPr>
        <p:spPr>
          <a:xfrm>
            <a:off x="8222798" y="1824285"/>
            <a:ext cx="2715768" cy="2776308"/>
          </a:xfrm>
          <a:solidFill>
            <a:schemeClr val="bg2"/>
          </a:solidFill>
          <a:ln w="38100">
            <a:solidFill>
              <a:schemeClr val="bg1"/>
            </a:solidFill>
          </a:ln>
        </p:spPr>
        <p:txBody>
          <a:bodyPr rtlCol="0"/>
          <a:lstStyle>
            <a:lvl1pPr marL="0" indent="0" algn="ctr" rtl="0">
              <a:buNone/>
              <a:defRPr>
                <a:latin typeface="微軟正黑體" panose="020B0604030504040204" pitchFamily="34" charset="-120"/>
                <a:ea typeface="微軟正黑體" panose="020B0604030504040204" pitchFamily="34" charset="-120"/>
              </a:defRPr>
            </a:lvl1pPr>
          </a:lstStyle>
          <a:p>
            <a:pPr rtl="0"/>
            <a:r>
              <a:rPr lang="zh-TW" altLang="en-US" smtClean="0"/>
              <a:t>按一下圖示以新增圖片</a:t>
            </a:r>
            <a:endParaRPr lang="zh-TW" altLang="en-US" dirty="0"/>
          </a:p>
        </p:txBody>
      </p:sp>
      <p:sp>
        <p:nvSpPr>
          <p:cNvPr id="83" name="文字預留位置 3"/>
          <p:cNvSpPr>
            <a:spLocks noGrp="1"/>
          </p:cNvSpPr>
          <p:nvPr>
            <p:ph type="body" sz="half" idx="22"/>
          </p:nvPr>
        </p:nvSpPr>
        <p:spPr>
          <a:xfrm>
            <a:off x="8209082" y="4947405"/>
            <a:ext cx="2743200" cy="914400"/>
          </a:xfrm>
        </p:spPr>
        <p:txBody>
          <a:bodyPr rtlCol="0">
            <a:normAutofit/>
          </a:bodyPr>
          <a:lstStyle>
            <a:lvl1pPr marL="0" indent="0" algn="l" rtl="0">
              <a:spcBef>
                <a:spcPts val="1600"/>
              </a:spcBef>
              <a:buNone/>
              <a:defRPr sz="1600">
                <a:latin typeface="微軟正黑體" panose="020B0604030504040204" pitchFamily="34" charset="-120"/>
                <a:ea typeface="微軟正黑體" panose="020B0604030504040204" pitchFamily="34" charset="-120"/>
              </a:defRPr>
            </a:lvl1pPr>
            <a:lvl2pPr marL="457200" indent="0" algn="l" rtl="0">
              <a:buNone/>
              <a:defRPr sz="1400"/>
            </a:lvl2pPr>
            <a:lvl3pPr marL="914400" indent="0" algn="l" rtl="0">
              <a:buNone/>
              <a:defRPr sz="1200"/>
            </a:lvl3pPr>
            <a:lvl4pPr marL="1371600" indent="0" algn="l" rtl="0">
              <a:buNone/>
              <a:defRPr sz="1000"/>
            </a:lvl4pPr>
            <a:lvl5pPr marL="1828800" indent="0" algn="l" rtl="0">
              <a:buNone/>
              <a:defRPr sz="1000"/>
            </a:lvl5pPr>
            <a:lvl6pPr marL="2286000" indent="0" algn="l" rtl="0">
              <a:buNone/>
              <a:defRPr sz="1000"/>
            </a:lvl6pPr>
            <a:lvl7pPr marL="2743200" indent="0" algn="l" rtl="0">
              <a:buNone/>
              <a:defRPr sz="1000"/>
            </a:lvl7pPr>
            <a:lvl8pPr marL="3200400" indent="0" algn="l" rtl="0">
              <a:buNone/>
              <a:defRPr sz="1000"/>
            </a:lvl8pPr>
            <a:lvl9pPr marL="3657600" indent="0" algn="l" rtl="0">
              <a:buNone/>
              <a:defRPr sz="1000"/>
            </a:lvl9pPr>
          </a:lstStyle>
          <a:p>
            <a:pPr lvl="0" rtl="0"/>
            <a:r>
              <a:rPr lang="zh-TW" altLang="en-US" smtClean="0"/>
              <a:t>按一下以編輯母片文字樣式</a:t>
            </a:r>
          </a:p>
        </p:txBody>
      </p:sp>
      <p:sp>
        <p:nvSpPr>
          <p:cNvPr id="8" name="投影片編號預留位置 7"/>
          <p:cNvSpPr>
            <a:spLocks noGrp="1"/>
          </p:cNvSpPr>
          <p:nvPr>
            <p:ph type="sldNum" sz="quarter" idx="12"/>
          </p:nvPr>
        </p:nvSpPr>
        <p:spPr/>
        <p:txBody>
          <a:bodyPr rtlCol="0"/>
          <a:lstStyle>
            <a:lvl1pPr>
              <a:defRPr>
                <a:latin typeface="微軟正黑體" panose="020B0604030504040204" pitchFamily="34" charset="-120"/>
                <a:ea typeface="微軟正黑體" panose="020B0604030504040204" pitchFamily="34" charset="-120"/>
              </a:defRPr>
            </a:lvl1pPr>
          </a:lstStyle>
          <a:p>
            <a:fld id="{022B156B-59AE-415F-B24B-8756D48BB977}" type="slidenum">
              <a:rPr lang="en-US" altLang="zh-TW" smtClean="0">
                <a:solidFill>
                  <a:srgbClr val="9A5315"/>
                </a:solidFill>
              </a:rPr>
              <a:pPr/>
              <a:t>‹#›</a:t>
            </a:fld>
            <a:endParaRPr lang="zh-TW" altLang="en-US" dirty="0">
              <a:solidFill>
                <a:srgbClr val="9A5315"/>
              </a:solidFill>
            </a:endParaRPr>
          </a:p>
        </p:txBody>
      </p:sp>
      <p:sp>
        <p:nvSpPr>
          <p:cNvPr id="7" name="頁尾預留位置 6"/>
          <p:cNvSpPr>
            <a:spLocks noGrp="1"/>
          </p:cNvSpPr>
          <p:nvPr>
            <p:ph type="ftr" sz="quarter" idx="11"/>
          </p:nvPr>
        </p:nvSpPr>
        <p:spPr/>
        <p:txBody>
          <a:bodyPr rtlCol="0"/>
          <a:lstStyle>
            <a:lvl1pPr>
              <a:defRPr>
                <a:latin typeface="微軟正黑體" panose="020B0604030504040204" pitchFamily="34" charset="-120"/>
                <a:ea typeface="微軟正黑體" panose="020B0604030504040204" pitchFamily="34" charset="-120"/>
              </a:defRPr>
            </a:lvl1pPr>
          </a:lstStyle>
          <a:p>
            <a:endParaRPr lang="zh-TW" altLang="en-US" dirty="0">
              <a:solidFill>
                <a:srgbClr val="9A5315"/>
              </a:solidFill>
            </a:endParaRPr>
          </a:p>
        </p:txBody>
      </p:sp>
      <p:sp>
        <p:nvSpPr>
          <p:cNvPr id="51" name="日期預留位置 3"/>
          <p:cNvSpPr>
            <a:spLocks noGrp="1"/>
          </p:cNvSpPr>
          <p:nvPr>
            <p:ph type="dt" sz="half" idx="23"/>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2020/8/12</a:t>
            </a:fld>
            <a:endParaRPr lang="zh-TW" altLang="en-US" dirty="0">
              <a:solidFill>
                <a:srgbClr val="9A5315"/>
              </a:solidFill>
            </a:endParaRPr>
          </a:p>
        </p:txBody>
      </p:sp>
    </p:spTree>
    <p:extLst>
      <p:ext uri="{BB962C8B-B14F-4D97-AF65-F5344CB8AC3E}">
        <p14:creationId xmlns:p14="http://schemas.microsoft.com/office/powerpoint/2010/main" val="2908982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含標題的三張圖片">
    <p:spTree>
      <p:nvGrpSpPr>
        <p:cNvPr id="1" name=""/>
        <p:cNvGrpSpPr/>
        <p:nvPr/>
      </p:nvGrpSpPr>
      <p:grpSpPr>
        <a:xfrm>
          <a:off x="0" y="0"/>
          <a:ext cx="0" cy="0"/>
          <a:chOff x="0" y="0"/>
          <a:chExt cx="0" cy="0"/>
        </a:xfrm>
      </p:grpSpPr>
      <p:sp>
        <p:nvSpPr>
          <p:cNvPr id="2" name="標題 1"/>
          <p:cNvSpPr>
            <a:spLocks noGrp="1"/>
          </p:cNvSpPr>
          <p:nvPr>
            <p:ph type="title"/>
          </p:nvPr>
        </p:nvSpPr>
        <p:spPr>
          <a:xfrm>
            <a:off x="9066214" y="421594"/>
            <a:ext cx="2286000" cy="1885508"/>
          </a:xfrm>
        </p:spPr>
        <p:txBody>
          <a:bodyPr rtlCol="0">
            <a:normAutofit/>
          </a:bodyPr>
          <a:lstStyle>
            <a:lvl1pPr algn="l" rtl="0">
              <a:defRPr sz="2400">
                <a:latin typeface="微軟正黑體" panose="020B0604030504040204" pitchFamily="34" charset="-120"/>
                <a:ea typeface="微軟正黑體" panose="020B0604030504040204" pitchFamily="34" charset="-120"/>
              </a:defRPr>
            </a:lvl1pPr>
          </a:lstStyle>
          <a:p>
            <a:pPr rtl="0"/>
            <a:r>
              <a:rPr lang="zh-TW" altLang="en-US" noProof="0" smtClean="0"/>
              <a:t>按一下以編輯母片標題樣式</a:t>
            </a:r>
            <a:endParaRPr lang="zh-TW" altLang="en-US" noProof="0" dirty="0"/>
          </a:p>
        </p:txBody>
      </p:sp>
      <p:grpSp>
        <p:nvGrpSpPr>
          <p:cNvPr id="84" name="群組 83"/>
          <p:cNvGrpSpPr>
            <a:grpSpLocks noChangeAspect="1"/>
          </p:cNvGrpSpPr>
          <p:nvPr/>
        </p:nvGrpSpPr>
        <p:grpSpPr>
          <a:xfrm rot="16200000" flipV="1">
            <a:off x="274315" y="1102304"/>
            <a:ext cx="5053664" cy="4411852"/>
            <a:chOff x="895350" y="3313113"/>
            <a:chExt cx="3613151" cy="2790825"/>
          </a:xfrm>
          <a:solidFill>
            <a:schemeClr val="tx1">
              <a:lumMod val="50000"/>
            </a:schemeClr>
          </a:solidFill>
        </p:grpSpPr>
        <p:sp>
          <p:nvSpPr>
            <p:cNvPr id="85" name="手繪多邊形​​ 41"/>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86" name="手繪多邊形​​ 42"/>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87" name="手繪多邊形​​ 43"/>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88" name="手繪多邊形​​ 44"/>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89" name="手繪多邊形​​ 45"/>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0" name="手繪多邊形​​ 46"/>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1" name="手繪多邊形​​ 47"/>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2" name="手繪多邊形​​ 48"/>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3" name="手繪多邊形​​ 49"/>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4" name="手繪多邊形​​ 50"/>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5" name="手繪多邊形​​ 51"/>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96" name="手繪多邊形​​ 52"/>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grpSp>
      <p:sp>
        <p:nvSpPr>
          <p:cNvPr id="97" name="圖片預留位置 33" descr="要新增影像的空白預留位置。按一下預留位置，然後選取您想要新增的影像。"/>
          <p:cNvSpPr>
            <a:spLocks noGrp="1"/>
          </p:cNvSpPr>
          <p:nvPr>
            <p:ph type="pic" sz="quarter" idx="17"/>
          </p:nvPr>
        </p:nvSpPr>
        <p:spPr>
          <a:xfrm>
            <a:off x="840795" y="1020193"/>
            <a:ext cx="3886200" cy="4572000"/>
          </a:xfrm>
          <a:solidFill>
            <a:schemeClr val="bg2"/>
          </a:solidFill>
          <a:ln w="38100">
            <a:solidFill>
              <a:schemeClr val="bg1"/>
            </a:solidFill>
          </a:ln>
        </p:spPr>
        <p:txBody>
          <a:bodyPr rtlCol="0"/>
          <a:lstStyle>
            <a:lvl1pPr marL="0" indent="0" algn="ctr" rtl="0">
              <a:buNone/>
              <a:defRPr>
                <a:latin typeface="微軟正黑體" panose="020B0604030504040204" pitchFamily="34" charset="-120"/>
                <a:ea typeface="微軟正黑體" panose="020B0604030504040204" pitchFamily="34" charset="-120"/>
              </a:defRPr>
            </a:lvl1pPr>
          </a:lstStyle>
          <a:p>
            <a:pPr rtl="0"/>
            <a:r>
              <a:rPr lang="zh-TW" altLang="en-US" noProof="0" smtClean="0"/>
              <a:t>按一下圖示以新增圖片</a:t>
            </a:r>
            <a:endParaRPr lang="zh-TW" altLang="en-US" noProof="0" dirty="0"/>
          </a:p>
        </p:txBody>
      </p:sp>
      <p:grpSp>
        <p:nvGrpSpPr>
          <p:cNvPr id="98" name="群組 97"/>
          <p:cNvGrpSpPr/>
          <p:nvPr/>
        </p:nvGrpSpPr>
        <p:grpSpPr>
          <a:xfrm>
            <a:off x="5322489" y="319177"/>
            <a:ext cx="3389607" cy="2710838"/>
            <a:chOff x="895350" y="3313113"/>
            <a:chExt cx="3613151" cy="2790825"/>
          </a:xfrm>
          <a:solidFill>
            <a:schemeClr val="tx1">
              <a:lumMod val="50000"/>
            </a:schemeClr>
          </a:solidFill>
        </p:grpSpPr>
        <p:sp>
          <p:nvSpPr>
            <p:cNvPr id="99" name="手繪多邊形​​ 41"/>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0" name="手繪多邊形​​ 42"/>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1" name="手繪多邊形​​ 43"/>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2" name="手繪多邊形​​ 44"/>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3" name="手繪多邊形​​ 45"/>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4" name="手繪多邊形​​ 46"/>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5" name="手繪多邊形​​ 47"/>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6" name="手繪多邊形​​ 48"/>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7" name="手繪多邊形​​ 49"/>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8" name="手繪多邊形​​ 50"/>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9" name="手繪多邊形​​ 51"/>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10" name="手繪多邊形​​ 52"/>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grpSp>
      <p:sp>
        <p:nvSpPr>
          <p:cNvPr id="111" name="圖片預留位置 33" descr="要新增影像的空白預留位置。按一下預留位置，然後選取您想要新增的影像。"/>
          <p:cNvSpPr>
            <a:spLocks noGrp="1" noChangeAspect="1"/>
          </p:cNvSpPr>
          <p:nvPr>
            <p:ph type="pic" sz="quarter" idx="18"/>
          </p:nvPr>
        </p:nvSpPr>
        <p:spPr>
          <a:xfrm>
            <a:off x="5546780" y="529603"/>
            <a:ext cx="2993366" cy="2305338"/>
          </a:xfrm>
          <a:solidFill>
            <a:schemeClr val="bg2"/>
          </a:solidFill>
          <a:ln w="38100">
            <a:solidFill>
              <a:schemeClr val="bg1"/>
            </a:solidFill>
          </a:ln>
        </p:spPr>
        <p:txBody>
          <a:bodyPr lIns="144000" tIns="144000" rIns="144000" rtlCol="0"/>
          <a:lstStyle>
            <a:lvl1pPr marL="0" indent="0" algn="ctr" rtl="0">
              <a:buNone/>
              <a:defRPr>
                <a:latin typeface="微軟正黑體" panose="020B0604030504040204" pitchFamily="34" charset="-120"/>
                <a:ea typeface="微軟正黑體" panose="020B0604030504040204" pitchFamily="34" charset="-120"/>
              </a:defRPr>
            </a:lvl1pPr>
          </a:lstStyle>
          <a:p>
            <a:pPr rtl="0"/>
            <a:r>
              <a:rPr lang="zh-TW" altLang="en-US" noProof="0" smtClean="0"/>
              <a:t>按一下圖示以新增圖片</a:t>
            </a:r>
            <a:endParaRPr lang="zh-TW" altLang="en-US" noProof="0" dirty="0"/>
          </a:p>
        </p:txBody>
      </p:sp>
      <p:grpSp>
        <p:nvGrpSpPr>
          <p:cNvPr id="112" name="群組 111"/>
          <p:cNvGrpSpPr/>
          <p:nvPr/>
        </p:nvGrpSpPr>
        <p:grpSpPr>
          <a:xfrm>
            <a:off x="5322489" y="3245640"/>
            <a:ext cx="3389607" cy="2710838"/>
            <a:chOff x="895350" y="3313113"/>
            <a:chExt cx="3613151" cy="2790825"/>
          </a:xfrm>
          <a:solidFill>
            <a:schemeClr val="tx1">
              <a:lumMod val="50000"/>
            </a:schemeClr>
          </a:solidFill>
        </p:grpSpPr>
        <p:sp>
          <p:nvSpPr>
            <p:cNvPr id="113" name="手繪多邊形​​ 41"/>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14" name="手繪多邊形​​ 42"/>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15" name="手繪多邊形​​ 43"/>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16" name="手繪多邊形​​ 44"/>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17" name="手繪多邊形​​ 45"/>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18" name="手繪多邊形​​ 46"/>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19" name="手繪多邊形​​ 47"/>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20" name="手繪多邊形​​ 48"/>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21" name="手繪多邊形​​ 49"/>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22" name="手繪多邊形​​ 50"/>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23" name="手繪多邊形​​ 51"/>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24" name="手繪多邊形​​ 52"/>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grpSp>
      <p:sp>
        <p:nvSpPr>
          <p:cNvPr id="125" name="圖片預留位置 33" descr="要新增影像的空白預留位置。按一下預留位置，然後選取您想要新增的影像。"/>
          <p:cNvSpPr>
            <a:spLocks noGrp="1" noChangeAspect="1"/>
          </p:cNvSpPr>
          <p:nvPr>
            <p:ph type="pic" sz="quarter" idx="19"/>
          </p:nvPr>
        </p:nvSpPr>
        <p:spPr>
          <a:xfrm>
            <a:off x="5546780" y="3456066"/>
            <a:ext cx="2993366" cy="2305338"/>
          </a:xfrm>
          <a:solidFill>
            <a:schemeClr val="bg2"/>
          </a:solidFill>
          <a:ln w="38100">
            <a:solidFill>
              <a:schemeClr val="bg1"/>
            </a:solidFill>
          </a:ln>
        </p:spPr>
        <p:txBody>
          <a:bodyPr lIns="144000" tIns="144000" rIns="144000" rtlCol="0"/>
          <a:lstStyle>
            <a:lvl1pPr marL="0" indent="0" algn="ctr" rtl="0">
              <a:buNone/>
              <a:defRPr>
                <a:latin typeface="微軟正黑體" panose="020B0604030504040204" pitchFamily="34" charset="-120"/>
                <a:ea typeface="微軟正黑體" panose="020B0604030504040204" pitchFamily="34" charset="-120"/>
              </a:defRPr>
            </a:lvl1pPr>
          </a:lstStyle>
          <a:p>
            <a:pPr rtl="0"/>
            <a:r>
              <a:rPr lang="zh-TW" altLang="en-US" noProof="0" smtClean="0"/>
              <a:t>按一下圖示以新增圖片</a:t>
            </a:r>
            <a:endParaRPr lang="zh-TW" altLang="en-US" noProof="0" dirty="0"/>
          </a:p>
        </p:txBody>
      </p:sp>
      <p:sp>
        <p:nvSpPr>
          <p:cNvPr id="126" name="文字預留位置 3"/>
          <p:cNvSpPr>
            <a:spLocks noGrp="1"/>
          </p:cNvSpPr>
          <p:nvPr>
            <p:ph type="body" sz="half" idx="21"/>
          </p:nvPr>
        </p:nvSpPr>
        <p:spPr>
          <a:xfrm>
            <a:off x="9066214" y="2484992"/>
            <a:ext cx="2286000" cy="3248729"/>
          </a:xfrm>
        </p:spPr>
        <p:txBody>
          <a:bodyPr rtlCol="0" anchor="t" anchorCtr="0">
            <a:normAutofit/>
          </a:bodyPr>
          <a:lstStyle>
            <a:lvl1pPr marL="0" indent="0" algn="l" rtl="0">
              <a:spcBef>
                <a:spcPts val="1600"/>
              </a:spcBef>
              <a:buNone/>
              <a:defRPr sz="1600">
                <a:latin typeface="微軟正黑體" panose="020B0604030504040204" pitchFamily="34" charset="-120"/>
                <a:ea typeface="微軟正黑體" panose="020B0604030504040204" pitchFamily="34" charset="-120"/>
              </a:defRPr>
            </a:lvl1pPr>
            <a:lvl2pPr marL="457200" indent="0" algn="l" rtl="0">
              <a:buNone/>
              <a:defRPr sz="1400"/>
            </a:lvl2pPr>
            <a:lvl3pPr marL="914400" indent="0" algn="l" rtl="0">
              <a:buNone/>
              <a:defRPr sz="1200"/>
            </a:lvl3pPr>
            <a:lvl4pPr marL="1371600" indent="0" algn="l" rtl="0">
              <a:buNone/>
              <a:defRPr sz="1000"/>
            </a:lvl4pPr>
            <a:lvl5pPr marL="1828800" indent="0" algn="l" rtl="0">
              <a:buNone/>
              <a:defRPr sz="1000"/>
            </a:lvl5pPr>
            <a:lvl6pPr marL="2286000" indent="0" algn="l" rtl="0">
              <a:buNone/>
              <a:defRPr sz="1000"/>
            </a:lvl6pPr>
            <a:lvl7pPr marL="2743200" indent="0" algn="l" rtl="0">
              <a:buNone/>
              <a:defRPr sz="1000"/>
            </a:lvl7pPr>
            <a:lvl8pPr marL="3200400" indent="0" algn="l" rtl="0">
              <a:buNone/>
              <a:defRPr sz="1000"/>
            </a:lvl8pPr>
            <a:lvl9pPr marL="3657600" indent="0" algn="l" rtl="0">
              <a:buNone/>
              <a:defRPr sz="1000"/>
            </a:lvl9pPr>
          </a:lstStyle>
          <a:p>
            <a:pPr lvl="0" rtl="0"/>
            <a:r>
              <a:rPr lang="zh-TW" altLang="en-US" noProof="0" smtClean="0"/>
              <a:t>按一下以編輯母片文字樣式</a:t>
            </a:r>
          </a:p>
        </p:txBody>
      </p:sp>
      <p:sp>
        <p:nvSpPr>
          <p:cNvPr id="8" name="投影片編號預留位置 7"/>
          <p:cNvSpPr>
            <a:spLocks noGrp="1"/>
          </p:cNvSpPr>
          <p:nvPr>
            <p:ph type="sldNum" sz="quarter" idx="12"/>
          </p:nvPr>
        </p:nvSpPr>
        <p:spPr/>
        <p:txBody>
          <a:bodyPr rtlCol="0"/>
          <a:lstStyle>
            <a:lvl1pPr>
              <a:defRPr>
                <a:latin typeface="微軟正黑體" panose="020B0604030504040204" pitchFamily="34" charset="-120"/>
                <a:ea typeface="微軟正黑體" panose="020B0604030504040204" pitchFamily="34" charset="-120"/>
              </a:defRPr>
            </a:lvl1pPr>
          </a:lstStyle>
          <a:p>
            <a:fld id="{022B156B-59AE-415F-B24B-8756D48BB977}" type="slidenum">
              <a:rPr lang="en-US" altLang="zh-TW" smtClean="0">
                <a:solidFill>
                  <a:srgbClr val="9A5315"/>
                </a:solidFill>
              </a:rPr>
              <a:pPr/>
              <a:t>‹#›</a:t>
            </a:fld>
            <a:endParaRPr lang="zh-TW" altLang="en-US" dirty="0">
              <a:solidFill>
                <a:srgbClr val="9A5315"/>
              </a:solidFill>
            </a:endParaRPr>
          </a:p>
        </p:txBody>
      </p:sp>
      <p:sp>
        <p:nvSpPr>
          <p:cNvPr id="7" name="頁尾預留位置 6"/>
          <p:cNvSpPr>
            <a:spLocks noGrp="1"/>
          </p:cNvSpPr>
          <p:nvPr>
            <p:ph type="ftr" sz="quarter" idx="11"/>
          </p:nvPr>
        </p:nvSpPr>
        <p:spPr/>
        <p:txBody>
          <a:bodyPr rtlCol="0"/>
          <a:lstStyle>
            <a:lvl1pPr>
              <a:defRPr>
                <a:latin typeface="微軟正黑體" panose="020B0604030504040204" pitchFamily="34" charset="-120"/>
                <a:ea typeface="微軟正黑體" panose="020B0604030504040204" pitchFamily="34" charset="-120"/>
              </a:defRPr>
            </a:lvl1pPr>
          </a:lstStyle>
          <a:p>
            <a:endParaRPr lang="zh-TW" altLang="en-US" dirty="0">
              <a:solidFill>
                <a:srgbClr val="9A5315"/>
              </a:solidFill>
            </a:endParaRPr>
          </a:p>
        </p:txBody>
      </p:sp>
      <p:sp>
        <p:nvSpPr>
          <p:cNvPr id="49" name="日期預留位置 3"/>
          <p:cNvSpPr>
            <a:spLocks noGrp="1"/>
          </p:cNvSpPr>
          <p:nvPr>
            <p:ph type="dt" sz="half" idx="2"/>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2020/8/12</a:t>
            </a:fld>
            <a:endParaRPr lang="zh-TW" altLang="en-US" dirty="0">
              <a:solidFill>
                <a:srgbClr val="9A5315"/>
              </a:solidFill>
            </a:endParaRPr>
          </a:p>
        </p:txBody>
      </p:sp>
    </p:spTree>
    <p:extLst>
      <p:ext uri="{BB962C8B-B14F-4D97-AF65-F5344CB8AC3E}">
        <p14:creationId xmlns:p14="http://schemas.microsoft.com/office/powerpoint/2010/main" val="2804480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a:xfrm>
            <a:off x="7511732" y="1330347"/>
            <a:ext cx="3840480" cy="2103120"/>
          </a:xfrm>
        </p:spPr>
        <p:txBody>
          <a:bodyPr rtlCol="0" anchor="b">
            <a:normAutofit/>
          </a:bodyPr>
          <a:lstStyle>
            <a:lvl1pPr algn="l" rtl="0">
              <a:defRPr sz="3600"/>
            </a:lvl1pPr>
          </a:lstStyle>
          <a:p>
            <a:pPr rtl="0"/>
            <a:r>
              <a:rPr lang="zh-TW" altLang="en-US" smtClean="0"/>
              <a:t>按一下以編輯母片標題樣式</a:t>
            </a:r>
            <a:endParaRPr lang="zh-TW" altLang="en-US" dirty="0"/>
          </a:p>
        </p:txBody>
      </p:sp>
      <p:sp>
        <p:nvSpPr>
          <p:cNvPr id="3" name="內容預留位置 2"/>
          <p:cNvSpPr>
            <a:spLocks noGrp="1"/>
          </p:cNvSpPr>
          <p:nvPr>
            <p:ph idx="1"/>
          </p:nvPr>
        </p:nvSpPr>
        <p:spPr>
          <a:xfrm>
            <a:off x="836613" y="914400"/>
            <a:ext cx="6172201" cy="5029200"/>
          </a:xfrm>
        </p:spPr>
        <p:txBody>
          <a:bodyPr rtlCol="0">
            <a:normAutofit/>
          </a:bodyPr>
          <a:lstStyle>
            <a:lvl1pPr algn="l" rtl="0">
              <a:defRPr sz="2400"/>
            </a:lvl1pPr>
            <a:lvl2pPr algn="l" rtl="0">
              <a:defRPr sz="2000"/>
            </a:lvl2pPr>
            <a:lvl3pPr algn="l" rtl="0">
              <a:defRPr sz="1800"/>
            </a:lvl3pPr>
            <a:lvl4pPr algn="l" rtl="0">
              <a:defRPr sz="1600"/>
            </a:lvl4pPr>
            <a:lvl5pPr algn="l" rtl="0">
              <a:defRPr sz="1600"/>
            </a:lvl5pPr>
            <a:lvl6pPr algn="l" rtl="0">
              <a:defRPr sz="2000"/>
            </a:lvl6pPr>
            <a:lvl7pPr algn="l" rtl="0">
              <a:defRPr sz="2000"/>
            </a:lvl7pPr>
            <a:lvl8pPr algn="l" rtl="0">
              <a:defRPr sz="2000"/>
            </a:lvl8pPr>
            <a:lvl9pPr algn="l" rtl="0">
              <a:defRPr sz="2000"/>
            </a:lvl9pPr>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文字預留位置 3"/>
          <p:cNvSpPr>
            <a:spLocks noGrp="1"/>
          </p:cNvSpPr>
          <p:nvPr>
            <p:ph type="body" sz="half" idx="2"/>
          </p:nvPr>
        </p:nvSpPr>
        <p:spPr>
          <a:xfrm>
            <a:off x="7511732" y="3555523"/>
            <a:ext cx="3840480" cy="2388077"/>
          </a:xfrm>
        </p:spPr>
        <p:txBody>
          <a:bodyPr rtlCol="0">
            <a:normAutofit/>
          </a:bodyPr>
          <a:lstStyle>
            <a:lvl1pPr marL="0" indent="0" algn="l" rtl="0">
              <a:buNone/>
              <a:defRPr sz="1800"/>
            </a:lvl1pPr>
            <a:lvl2pPr marL="457200" indent="0" algn="l" rtl="0">
              <a:buNone/>
              <a:defRPr sz="1400"/>
            </a:lvl2pPr>
            <a:lvl3pPr marL="914400" indent="0" algn="l" rtl="0">
              <a:buNone/>
              <a:defRPr sz="1200"/>
            </a:lvl3pPr>
            <a:lvl4pPr marL="1371600" indent="0" algn="l" rtl="0">
              <a:buNone/>
              <a:defRPr sz="1000"/>
            </a:lvl4pPr>
            <a:lvl5pPr marL="1828800" indent="0" algn="l" rtl="0">
              <a:buNone/>
              <a:defRPr sz="1000"/>
            </a:lvl5pPr>
            <a:lvl6pPr marL="2286000" indent="0" algn="l" rtl="0">
              <a:buNone/>
              <a:defRPr sz="1000"/>
            </a:lvl6pPr>
            <a:lvl7pPr marL="2743200" indent="0" algn="l" rtl="0">
              <a:buNone/>
              <a:defRPr sz="1000"/>
            </a:lvl7pPr>
            <a:lvl8pPr marL="3200400" indent="0" algn="l" rtl="0">
              <a:buNone/>
              <a:defRPr sz="1000"/>
            </a:lvl8pPr>
            <a:lvl9pPr marL="3657600" indent="0" algn="l" rtl="0">
              <a:buNone/>
              <a:defRPr sz="1000"/>
            </a:lvl9pPr>
          </a:lstStyle>
          <a:p>
            <a:pPr lvl="0" rtl="0"/>
            <a:r>
              <a:rPr lang="zh-TW" altLang="en-US" smtClean="0"/>
              <a:t>按一下以編輯母片文字樣式</a:t>
            </a:r>
          </a:p>
        </p:txBody>
      </p:sp>
      <p:sp>
        <p:nvSpPr>
          <p:cNvPr id="7" name="投影片編號預留位置 6"/>
          <p:cNvSpPr>
            <a:spLocks noGrp="1"/>
          </p:cNvSpPr>
          <p:nvPr>
            <p:ph type="sldNum" sz="quarter" idx="12"/>
          </p:nvPr>
        </p:nvSpPr>
        <p:spPr>
          <a:xfrm>
            <a:off x="1065213" y="6019801"/>
            <a:ext cx="762000" cy="228600"/>
          </a:xfrm>
        </p:spPr>
        <p:txBody>
          <a:bodyPr rtlCol="0"/>
          <a:lstStyle>
            <a:lvl1pPr algn="l" rtl="0">
              <a:defRPr/>
            </a:lvl1pPr>
          </a:lstStyle>
          <a:p>
            <a:fld id="{022B156B-59AE-415F-B24B-8756D48BB977}" type="slidenum">
              <a:rPr lang="en-US" altLang="zh-TW" smtClean="0">
                <a:solidFill>
                  <a:srgbClr val="9A5315"/>
                </a:solidFill>
              </a:rPr>
              <a:pPr/>
              <a:t>‹#›</a:t>
            </a:fld>
            <a:endParaRPr lang="zh-TW" altLang="en-US" dirty="0">
              <a:solidFill>
                <a:srgbClr val="9A5315"/>
              </a:solidFill>
            </a:endParaRPr>
          </a:p>
        </p:txBody>
      </p:sp>
      <p:sp>
        <p:nvSpPr>
          <p:cNvPr id="6" name="頁尾預留位置 5"/>
          <p:cNvSpPr>
            <a:spLocks noGrp="1"/>
          </p:cNvSpPr>
          <p:nvPr>
            <p:ph type="ftr" sz="quarter" idx="11"/>
          </p:nvPr>
        </p:nvSpPr>
        <p:spPr/>
        <p:txBody>
          <a:bodyPr rtlCol="0"/>
          <a:lstStyle/>
          <a:p>
            <a:endParaRPr lang="zh-TW" altLang="en-US" dirty="0">
              <a:solidFill>
                <a:srgbClr val="9A5315"/>
              </a:solidFill>
            </a:endParaRPr>
          </a:p>
        </p:txBody>
      </p:sp>
      <p:sp>
        <p:nvSpPr>
          <p:cNvPr id="8" name="日期預留位置 3"/>
          <p:cNvSpPr>
            <a:spLocks noGrp="1"/>
          </p:cNvSpPr>
          <p:nvPr>
            <p:ph type="dt" sz="half" idx="13"/>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2020/8/12</a:t>
            </a:fld>
            <a:endParaRPr lang="zh-TW" altLang="en-US" dirty="0">
              <a:solidFill>
                <a:srgbClr val="9A5315"/>
              </a:solidFill>
            </a:endParaRPr>
          </a:p>
        </p:txBody>
      </p:sp>
    </p:spTree>
    <p:extLst>
      <p:ext uri="{BB962C8B-B14F-4D97-AF65-F5344CB8AC3E}">
        <p14:creationId xmlns:p14="http://schemas.microsoft.com/office/powerpoint/2010/main" val="963398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a:xfrm>
            <a:off x="7492891" y="1330347"/>
            <a:ext cx="3840480" cy="2103120"/>
          </a:xfrm>
        </p:spPr>
        <p:txBody>
          <a:bodyPr rtlCol="0" anchor="b">
            <a:normAutofit/>
          </a:bodyPr>
          <a:lstStyle>
            <a:lvl1pPr algn="l" rtl="0">
              <a:defRPr sz="3600">
                <a:latin typeface="微軟正黑體" panose="020B0604030504040204" pitchFamily="34" charset="-120"/>
                <a:ea typeface="微軟正黑體" panose="020B0604030504040204" pitchFamily="34" charset="-120"/>
              </a:defRPr>
            </a:lvl1pPr>
          </a:lstStyle>
          <a:p>
            <a:pPr rtl="0"/>
            <a:r>
              <a:rPr lang="zh-TW" altLang="en-US" smtClean="0"/>
              <a:t>按一下以編輯母片標題樣式</a:t>
            </a:r>
            <a:endParaRPr lang="zh-TW" altLang="en-US" dirty="0"/>
          </a:p>
        </p:txBody>
      </p:sp>
      <p:grpSp>
        <p:nvGrpSpPr>
          <p:cNvPr id="8" name="群組 7"/>
          <p:cNvGrpSpPr/>
          <p:nvPr/>
        </p:nvGrpSpPr>
        <p:grpSpPr>
          <a:xfrm>
            <a:off x="595546" y="781398"/>
            <a:ext cx="6433398" cy="5053665"/>
            <a:chOff x="5162444" y="781398"/>
            <a:chExt cx="6433398" cy="5053665"/>
          </a:xfrm>
        </p:grpSpPr>
        <p:sp>
          <p:nvSpPr>
            <p:cNvPr id="9" name="手繪多邊形​​ 42"/>
            <p:cNvSpPr>
              <a:spLocks/>
            </p:cNvSpPr>
            <p:nvPr/>
          </p:nvSpPr>
          <p:spPr bwMode="auto">
            <a:xfrm rot="16200000" flipV="1">
              <a:off x="3342557" y="3275021"/>
              <a:ext cx="3827994" cy="17568"/>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0" name="手繪多邊形​​ 43"/>
            <p:cNvSpPr>
              <a:spLocks/>
            </p:cNvSpPr>
            <p:nvPr/>
          </p:nvSpPr>
          <p:spPr bwMode="auto">
            <a:xfrm rot="16200000" flipV="1">
              <a:off x="9565728" y="3299447"/>
              <a:ext cx="3836876" cy="17568"/>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grpSp>
          <p:nvGrpSpPr>
            <p:cNvPr id="11" name="群組 10"/>
            <p:cNvGrpSpPr/>
            <p:nvPr/>
          </p:nvGrpSpPr>
          <p:grpSpPr>
            <a:xfrm>
              <a:off x="5814205" y="859113"/>
              <a:ext cx="5129146" cy="4880471"/>
              <a:chOff x="7856559" y="859113"/>
              <a:chExt cx="3086791" cy="4880471"/>
            </a:xfrm>
          </p:grpSpPr>
          <p:sp>
            <p:nvSpPr>
              <p:cNvPr id="20" name="手繪多邊形​​ 41"/>
              <p:cNvSpPr>
                <a:spLocks/>
              </p:cNvSpPr>
              <p:nvPr/>
            </p:nvSpPr>
            <p:spPr bwMode="auto">
              <a:xfrm rot="16200000" flipV="1">
                <a:off x="9392183" y="4188416"/>
                <a:ext cx="15544" cy="3086791"/>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21" name="手繪多邊形​​ 44"/>
              <p:cNvSpPr>
                <a:spLocks/>
              </p:cNvSpPr>
              <p:nvPr/>
            </p:nvSpPr>
            <p:spPr bwMode="auto">
              <a:xfrm rot="16200000" flipV="1">
                <a:off x="9366943" y="-651271"/>
                <a:ext cx="13322" cy="3034090"/>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grpSp>
        <p:sp>
          <p:nvSpPr>
            <p:cNvPr id="12" name="手繪多邊形​​ 45"/>
            <p:cNvSpPr>
              <a:spLocks noEditPoints="1"/>
            </p:cNvSpPr>
            <p:nvPr/>
          </p:nvSpPr>
          <p:spPr bwMode="auto">
            <a:xfrm rot="16200000" flipV="1">
              <a:off x="5186001" y="5323012"/>
              <a:ext cx="477390" cy="524504"/>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3" name="手繪多邊形​​ 46"/>
            <p:cNvSpPr>
              <a:spLocks noEditPoints="1"/>
            </p:cNvSpPr>
            <p:nvPr/>
          </p:nvSpPr>
          <p:spPr bwMode="auto">
            <a:xfrm rot="16200000" flipV="1">
              <a:off x="5197295" y="5324846"/>
              <a:ext cx="477390" cy="511956"/>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4" name="手繪多邊形​​ 47"/>
            <p:cNvSpPr>
              <a:spLocks noEditPoints="1"/>
            </p:cNvSpPr>
            <p:nvPr/>
          </p:nvSpPr>
          <p:spPr bwMode="auto">
            <a:xfrm rot="16200000" flipV="1">
              <a:off x="11076843" y="5321082"/>
              <a:ext cx="508476" cy="519485"/>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5" name="手繪多邊形​​ 48"/>
            <p:cNvSpPr>
              <a:spLocks noEditPoints="1"/>
            </p:cNvSpPr>
            <p:nvPr/>
          </p:nvSpPr>
          <p:spPr bwMode="auto">
            <a:xfrm rot="16200000" flipV="1">
              <a:off x="11093207" y="5321324"/>
              <a:ext cx="470728" cy="534543"/>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6" name="手繪多邊形​​ 49"/>
            <p:cNvSpPr>
              <a:spLocks noEditPoints="1"/>
            </p:cNvSpPr>
            <p:nvPr/>
          </p:nvSpPr>
          <p:spPr bwMode="auto">
            <a:xfrm rot="16200000" flipV="1">
              <a:off x="11051654" y="771453"/>
              <a:ext cx="468508" cy="519485"/>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7" name="手繪多邊形​​ 50"/>
            <p:cNvSpPr>
              <a:spLocks noEditPoints="1"/>
            </p:cNvSpPr>
            <p:nvPr/>
          </p:nvSpPr>
          <p:spPr bwMode="auto">
            <a:xfrm rot="16200000" flipV="1">
              <a:off x="11044126" y="786511"/>
              <a:ext cx="468508" cy="489370"/>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8" name="手繪多邊形​​ 51"/>
            <p:cNvSpPr>
              <a:spLocks noEditPoints="1"/>
            </p:cNvSpPr>
            <p:nvPr/>
          </p:nvSpPr>
          <p:spPr bwMode="auto">
            <a:xfrm rot="16200000" flipV="1">
              <a:off x="5232723" y="721157"/>
              <a:ext cx="424100" cy="544581"/>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sp>
          <p:nvSpPr>
            <p:cNvPr id="19" name="手繪多邊形​​ 52"/>
            <p:cNvSpPr>
              <a:spLocks noEditPoints="1"/>
            </p:cNvSpPr>
            <p:nvPr/>
          </p:nvSpPr>
          <p:spPr bwMode="auto">
            <a:xfrm rot="16200000" flipV="1">
              <a:off x="5241796" y="749729"/>
              <a:ext cx="428541" cy="491879"/>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solidFill>
              <a:schemeClr val="tx1">
                <a:lumMod val="50000"/>
              </a:schemeClr>
            </a:solidFill>
            <a:ln>
              <a:noFill/>
            </a:ln>
          </p:spPr>
          <p:txBody>
            <a:bodyPr vert="horz" wrap="square" lIns="91440" tIns="45720" rIns="91440" bIns="45720" numCol="1" rtlCol="0" anchor="t" anchorCtr="0" compatLnSpc="1">
              <a:prstTxWarp prst="textNoShape">
                <a:avLst/>
              </a:prstTxWarp>
            </a:bodyPr>
            <a:lstStyle/>
            <a:p>
              <a:pPr fontAlgn="auto">
                <a:spcBef>
                  <a:spcPts val="0"/>
                </a:spcBef>
                <a:spcAft>
                  <a:spcPts val="0"/>
                </a:spcAft>
                <a:buFontTx/>
                <a:buNone/>
              </a:pPr>
              <a:endParaRPr lang="zh-TW" altLang="en-US" dirty="0">
                <a:solidFill>
                  <a:srgbClr val="9A5315"/>
                </a:solidFill>
                <a:latin typeface="微軟正黑體" panose="020B0604030504040204" pitchFamily="34" charset="-120"/>
                <a:ea typeface="微軟正黑體" panose="020B0604030504040204" pitchFamily="34" charset="-120"/>
              </a:endParaRPr>
            </a:p>
          </p:txBody>
        </p:sp>
      </p:grpSp>
      <p:sp>
        <p:nvSpPr>
          <p:cNvPr id="3" name="圖片預留位置 2" descr="要新增影像的空白預留位置。按一下預留位置，然後選取您想要新增的影像。"/>
          <p:cNvSpPr>
            <a:spLocks noGrp="1"/>
          </p:cNvSpPr>
          <p:nvPr>
            <p:ph type="pic" idx="1"/>
          </p:nvPr>
        </p:nvSpPr>
        <p:spPr>
          <a:xfrm>
            <a:off x="836613" y="1031195"/>
            <a:ext cx="5943600" cy="4572000"/>
          </a:xfrm>
          <a:solidFill>
            <a:schemeClr val="accent2">
              <a:lumMod val="40000"/>
              <a:lumOff val="60000"/>
            </a:schemeClr>
          </a:solidFill>
          <a:ln w="38100">
            <a:solidFill>
              <a:schemeClr val="bg1"/>
            </a:solidFill>
          </a:ln>
        </p:spPr>
        <p:txBody>
          <a:bodyPr rtlCol="0"/>
          <a:lstStyle>
            <a:lvl1pPr marL="0" indent="0" algn="l" rtl="0">
              <a:buNone/>
              <a:defRPr sz="3200">
                <a:latin typeface="微軟正黑體" panose="020B0604030504040204" pitchFamily="34" charset="-120"/>
                <a:ea typeface="微軟正黑體" panose="020B0604030504040204" pitchFamily="34" charset="-120"/>
              </a:defRPr>
            </a:lvl1pPr>
            <a:lvl2pPr marL="457200" indent="0" algn="l" rtl="0">
              <a:buNone/>
              <a:defRPr sz="2800"/>
            </a:lvl2pPr>
            <a:lvl3pPr marL="914400" indent="0" algn="l" rtl="0">
              <a:buNone/>
              <a:defRPr sz="2400"/>
            </a:lvl3pPr>
            <a:lvl4pPr marL="1371600" indent="0" algn="l" rtl="0">
              <a:buNone/>
              <a:defRPr sz="2000"/>
            </a:lvl4pPr>
            <a:lvl5pPr marL="1828800" indent="0" algn="l" rtl="0">
              <a:buNone/>
              <a:defRPr sz="2000"/>
            </a:lvl5pPr>
            <a:lvl6pPr marL="2286000" indent="0" algn="l" rtl="0">
              <a:buNone/>
              <a:defRPr sz="2000"/>
            </a:lvl6pPr>
            <a:lvl7pPr marL="2743200" indent="0" algn="l" rtl="0">
              <a:buNone/>
              <a:defRPr sz="2000"/>
            </a:lvl7pPr>
            <a:lvl8pPr marL="3200400" indent="0" algn="l" rtl="0">
              <a:buNone/>
              <a:defRPr sz="2000"/>
            </a:lvl8pPr>
            <a:lvl9pPr marL="3657600" indent="0" algn="l" rtl="0">
              <a:buNone/>
              <a:defRPr sz="2000"/>
            </a:lvl9pPr>
          </a:lstStyle>
          <a:p>
            <a:pPr rtl="0"/>
            <a:r>
              <a:rPr lang="zh-TW" altLang="en-US" smtClean="0"/>
              <a:t>按一下圖示以新增圖片</a:t>
            </a:r>
            <a:endParaRPr lang="zh-TW" altLang="en-US" dirty="0"/>
          </a:p>
        </p:txBody>
      </p:sp>
      <p:sp>
        <p:nvSpPr>
          <p:cNvPr id="4" name="文字預留位置 3"/>
          <p:cNvSpPr>
            <a:spLocks noGrp="1"/>
          </p:cNvSpPr>
          <p:nvPr>
            <p:ph type="body" sz="half" idx="2"/>
          </p:nvPr>
        </p:nvSpPr>
        <p:spPr>
          <a:xfrm>
            <a:off x="7492891" y="3555521"/>
            <a:ext cx="3840480" cy="2168517"/>
          </a:xfrm>
        </p:spPr>
        <p:txBody>
          <a:bodyPr rtlCol="0">
            <a:normAutofit/>
          </a:bodyPr>
          <a:lstStyle>
            <a:lvl1pPr marL="0" indent="0" algn="l" rtl="0">
              <a:buNone/>
              <a:defRPr sz="1800">
                <a:latin typeface="微軟正黑體" panose="020B0604030504040204" pitchFamily="34" charset="-120"/>
                <a:ea typeface="微軟正黑體" panose="020B0604030504040204" pitchFamily="34" charset="-120"/>
              </a:defRPr>
            </a:lvl1pPr>
            <a:lvl2pPr marL="457200" indent="0" algn="l" rtl="0">
              <a:buNone/>
              <a:defRPr sz="1400"/>
            </a:lvl2pPr>
            <a:lvl3pPr marL="914400" indent="0" algn="l" rtl="0">
              <a:buNone/>
              <a:defRPr sz="1200"/>
            </a:lvl3pPr>
            <a:lvl4pPr marL="1371600" indent="0" algn="l" rtl="0">
              <a:buNone/>
              <a:defRPr sz="1000"/>
            </a:lvl4pPr>
            <a:lvl5pPr marL="1828800" indent="0" algn="l" rtl="0">
              <a:buNone/>
              <a:defRPr sz="1000"/>
            </a:lvl5pPr>
            <a:lvl6pPr marL="2286000" indent="0" algn="l" rtl="0">
              <a:buNone/>
              <a:defRPr sz="1000"/>
            </a:lvl6pPr>
            <a:lvl7pPr marL="2743200" indent="0" algn="l" rtl="0">
              <a:buNone/>
              <a:defRPr sz="1000"/>
            </a:lvl7pPr>
            <a:lvl8pPr marL="3200400" indent="0" algn="l" rtl="0">
              <a:buNone/>
              <a:defRPr sz="1000"/>
            </a:lvl8pPr>
            <a:lvl9pPr marL="3657600" indent="0" algn="l" rtl="0">
              <a:buNone/>
              <a:defRPr sz="1000"/>
            </a:lvl9pPr>
          </a:lstStyle>
          <a:p>
            <a:pPr lvl="0" rtl="0"/>
            <a:r>
              <a:rPr lang="zh-TW" altLang="en-US" smtClean="0"/>
              <a:t>按一下以編輯母片文字樣式</a:t>
            </a:r>
          </a:p>
        </p:txBody>
      </p:sp>
      <p:sp>
        <p:nvSpPr>
          <p:cNvPr id="7" name="投影片編號預留位置 6"/>
          <p:cNvSpPr>
            <a:spLocks noGrp="1"/>
          </p:cNvSpPr>
          <p:nvPr>
            <p:ph type="sldNum" sz="quarter" idx="12"/>
          </p:nvPr>
        </p:nvSpPr>
        <p:spPr/>
        <p:txBody>
          <a:bodyPr rtlCol="0"/>
          <a:lstStyle>
            <a:lvl1pPr>
              <a:defRPr>
                <a:latin typeface="微軟正黑體" panose="020B0604030504040204" pitchFamily="34" charset="-120"/>
                <a:ea typeface="微軟正黑體" panose="020B0604030504040204" pitchFamily="34" charset="-120"/>
              </a:defRPr>
            </a:lvl1pPr>
          </a:lstStyle>
          <a:p>
            <a:fld id="{022B156B-59AE-415F-B24B-8756D48BB977}" type="slidenum">
              <a:rPr lang="en-US" altLang="zh-TW" smtClean="0">
                <a:solidFill>
                  <a:srgbClr val="9A5315"/>
                </a:solidFill>
              </a:rPr>
              <a:pPr/>
              <a:t>‹#›</a:t>
            </a:fld>
            <a:endParaRPr lang="zh-TW" altLang="en-US" dirty="0">
              <a:solidFill>
                <a:srgbClr val="9A5315"/>
              </a:solidFill>
            </a:endParaRPr>
          </a:p>
        </p:txBody>
      </p:sp>
      <p:sp>
        <p:nvSpPr>
          <p:cNvPr id="6" name="頁尾預留位置 5"/>
          <p:cNvSpPr>
            <a:spLocks noGrp="1"/>
          </p:cNvSpPr>
          <p:nvPr>
            <p:ph type="ftr" sz="quarter" idx="11"/>
          </p:nvPr>
        </p:nvSpPr>
        <p:spPr/>
        <p:txBody>
          <a:bodyPr rtlCol="0"/>
          <a:lstStyle>
            <a:lvl1pPr>
              <a:defRPr>
                <a:latin typeface="微軟正黑體" panose="020B0604030504040204" pitchFamily="34" charset="-120"/>
                <a:ea typeface="微軟正黑體" panose="020B0604030504040204" pitchFamily="34" charset="-120"/>
              </a:defRPr>
            </a:lvl1pPr>
          </a:lstStyle>
          <a:p>
            <a:endParaRPr lang="zh-TW" altLang="en-US" dirty="0">
              <a:solidFill>
                <a:srgbClr val="9A5315"/>
              </a:solidFill>
            </a:endParaRPr>
          </a:p>
        </p:txBody>
      </p:sp>
      <p:sp>
        <p:nvSpPr>
          <p:cNvPr id="22" name="日期預留位置 3"/>
          <p:cNvSpPr>
            <a:spLocks noGrp="1"/>
          </p:cNvSpPr>
          <p:nvPr>
            <p:ph type="dt" sz="half" idx="13"/>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2020/8/12</a:t>
            </a:fld>
            <a:endParaRPr lang="zh-TW" altLang="en-US" dirty="0">
              <a:solidFill>
                <a:srgbClr val="9A5315"/>
              </a:solidFill>
            </a:endParaRPr>
          </a:p>
        </p:txBody>
      </p:sp>
    </p:spTree>
    <p:extLst>
      <p:ext uri="{BB962C8B-B14F-4D97-AF65-F5344CB8AC3E}">
        <p14:creationId xmlns:p14="http://schemas.microsoft.com/office/powerpoint/2010/main" val="32596830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直排文字預留位置 2"/>
          <p:cNvSpPr>
            <a:spLocks noGrp="1"/>
          </p:cNvSpPr>
          <p:nvPr>
            <p:ph type="body" orient="vert" idx="1"/>
          </p:nvPr>
        </p:nvSpPr>
        <p:spPr/>
        <p:txBody>
          <a:bodyPr vert="eaVert"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6" name="投影片編號預留位置 5"/>
          <p:cNvSpPr>
            <a:spLocks noGrp="1"/>
          </p:cNvSpPr>
          <p:nvPr>
            <p:ph type="sldNum" sz="quarter" idx="12"/>
          </p:nvPr>
        </p:nvSpPr>
        <p:spPr/>
        <p:txBody>
          <a:bodyPr rtlCol="0"/>
          <a:lstStyle/>
          <a:p>
            <a:fld id="{022B156B-59AE-415F-B24B-8756D48BB977}" type="slidenum">
              <a:rPr lang="en-US" altLang="zh-TW" smtClean="0">
                <a:solidFill>
                  <a:srgbClr val="9A5315"/>
                </a:solidFill>
              </a:rPr>
              <a:pPr/>
              <a:t>‹#›</a:t>
            </a:fld>
            <a:endParaRPr lang="zh-TW" altLang="en-US" dirty="0">
              <a:solidFill>
                <a:srgbClr val="9A5315"/>
              </a:solidFill>
            </a:endParaRPr>
          </a:p>
        </p:txBody>
      </p:sp>
      <p:sp>
        <p:nvSpPr>
          <p:cNvPr id="5" name="頁尾預留位置 4"/>
          <p:cNvSpPr>
            <a:spLocks noGrp="1"/>
          </p:cNvSpPr>
          <p:nvPr>
            <p:ph type="ftr" sz="quarter" idx="11"/>
          </p:nvPr>
        </p:nvSpPr>
        <p:spPr/>
        <p:txBody>
          <a:bodyPr rtlCol="0"/>
          <a:lstStyle/>
          <a:p>
            <a:endParaRPr lang="zh-TW" altLang="en-US" dirty="0">
              <a:solidFill>
                <a:srgbClr val="9A5315"/>
              </a:solidFill>
            </a:endParaRPr>
          </a:p>
        </p:txBody>
      </p:sp>
      <p:sp>
        <p:nvSpPr>
          <p:cNvPr id="7" name="日期預留位置 3"/>
          <p:cNvSpPr>
            <a:spLocks noGrp="1"/>
          </p:cNvSpPr>
          <p:nvPr>
            <p:ph type="dt" sz="half" idx="2"/>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2020/8/12</a:t>
            </a:fld>
            <a:endParaRPr lang="zh-TW" altLang="en-US" dirty="0">
              <a:solidFill>
                <a:srgbClr val="9A5315"/>
              </a:solidFill>
            </a:endParaRPr>
          </a:p>
        </p:txBody>
      </p:sp>
    </p:spTree>
    <p:extLst>
      <p:ext uri="{BB962C8B-B14F-4D97-AF65-F5344CB8AC3E}">
        <p14:creationId xmlns:p14="http://schemas.microsoft.com/office/powerpoint/2010/main" val="2666159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extLst mod="1">
    <p:ext uri="{DCECCB84-F9BA-43D5-87BE-67443E8EF086}">
      <p15:sldGuideLst xmlns:p15="http://schemas.microsoft.com/office/powerpoint/2012/main">
        <p15:guide id="1" orient="horz" pos="216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type="vertTitleAndTx" preserve="1">
  <p:cSld name="直排標題及文字">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直排標題 1"/>
          <p:cNvSpPr>
            <a:spLocks noGrp="1"/>
          </p:cNvSpPr>
          <p:nvPr>
            <p:ph type="title" orient="vert"/>
          </p:nvPr>
        </p:nvSpPr>
        <p:spPr>
          <a:xfrm>
            <a:off x="9624268" y="304800"/>
            <a:ext cx="1729531" cy="5676900"/>
          </a:xfrm>
        </p:spPr>
        <p:txBody>
          <a:bodyPr vert="eaVert" rtlCol="0"/>
          <a:lstStyle/>
          <a:p>
            <a:pPr rtl="0"/>
            <a:r>
              <a:rPr lang="zh-TW" altLang="en-US" smtClean="0"/>
              <a:t>按一下以編輯母片標題樣式</a:t>
            </a:r>
            <a:endParaRPr lang="zh-TW" altLang="en-US" dirty="0"/>
          </a:p>
        </p:txBody>
      </p:sp>
      <p:sp>
        <p:nvSpPr>
          <p:cNvPr id="3" name="直排文字預留位置 2"/>
          <p:cNvSpPr>
            <a:spLocks noGrp="1"/>
          </p:cNvSpPr>
          <p:nvPr>
            <p:ph type="body" orient="vert" idx="1"/>
          </p:nvPr>
        </p:nvSpPr>
        <p:spPr>
          <a:xfrm>
            <a:off x="838199" y="304800"/>
            <a:ext cx="8633671" cy="5676900"/>
          </a:xfrm>
        </p:spPr>
        <p:txBody>
          <a:bodyPr vert="eaVert"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6" name="投影片編號預留位置 5"/>
          <p:cNvSpPr>
            <a:spLocks noGrp="1"/>
          </p:cNvSpPr>
          <p:nvPr>
            <p:ph type="sldNum" sz="quarter" idx="12"/>
          </p:nvPr>
        </p:nvSpPr>
        <p:spPr/>
        <p:txBody>
          <a:bodyPr rtlCol="0"/>
          <a:lstStyle/>
          <a:p>
            <a:fld id="{022B156B-59AE-415F-B24B-8756D48BB977}" type="slidenum">
              <a:rPr lang="en-US" altLang="zh-TW" smtClean="0">
                <a:solidFill>
                  <a:srgbClr val="9A5315"/>
                </a:solidFill>
              </a:rPr>
              <a:pPr/>
              <a:t>‹#›</a:t>
            </a:fld>
            <a:endParaRPr lang="zh-TW" altLang="en-US" dirty="0">
              <a:solidFill>
                <a:srgbClr val="9A5315"/>
              </a:solidFill>
            </a:endParaRPr>
          </a:p>
        </p:txBody>
      </p:sp>
      <p:sp>
        <p:nvSpPr>
          <p:cNvPr id="5" name="頁尾預留位置 4"/>
          <p:cNvSpPr>
            <a:spLocks noGrp="1"/>
          </p:cNvSpPr>
          <p:nvPr>
            <p:ph type="ftr" sz="quarter" idx="11"/>
          </p:nvPr>
        </p:nvSpPr>
        <p:spPr/>
        <p:txBody>
          <a:bodyPr rtlCol="0"/>
          <a:lstStyle/>
          <a:p>
            <a:endParaRPr lang="zh-TW" altLang="en-US" dirty="0">
              <a:solidFill>
                <a:srgbClr val="9A5315"/>
              </a:solidFill>
            </a:endParaRPr>
          </a:p>
        </p:txBody>
      </p:sp>
      <p:sp>
        <p:nvSpPr>
          <p:cNvPr id="7" name="日期預留位置 3"/>
          <p:cNvSpPr>
            <a:spLocks noGrp="1"/>
          </p:cNvSpPr>
          <p:nvPr>
            <p:ph type="dt" sz="half" idx="2"/>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fld id="{C73B64ED-7636-48DD-A9E8-28CC68014574}" type="datetime1">
              <a:rPr lang="zh-TW" altLang="en-US" smtClean="0">
                <a:solidFill>
                  <a:srgbClr val="9A5315"/>
                </a:solidFill>
              </a:rPr>
              <a:pPr/>
              <a:t>2020/8/12</a:t>
            </a:fld>
            <a:endParaRPr lang="zh-TW" altLang="en-US" dirty="0">
              <a:solidFill>
                <a:srgbClr val="9A5315"/>
              </a:solidFill>
            </a:endParaRPr>
          </a:p>
        </p:txBody>
      </p:sp>
    </p:spTree>
    <p:extLst>
      <p:ext uri="{BB962C8B-B14F-4D97-AF65-F5344CB8AC3E}">
        <p14:creationId xmlns:p14="http://schemas.microsoft.com/office/powerpoint/2010/main" val="1892747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3_自定义版式">
    <p:spTree>
      <p:nvGrpSpPr>
        <p:cNvPr id="1" name=""/>
        <p:cNvGrpSpPr/>
        <p:nvPr/>
      </p:nvGrpSpPr>
      <p:grpSpPr>
        <a:xfrm>
          <a:off x="0" y="0"/>
          <a:ext cx="0" cy="0"/>
          <a:chOff x="0" y="0"/>
          <a:chExt cx="0" cy="0"/>
        </a:xfrm>
      </p:grpSpPr>
      <p:sp>
        <p:nvSpPr>
          <p:cNvPr id="4" name="矩形 3"/>
          <p:cNvSpPr/>
          <p:nvPr/>
        </p:nvSpPr>
        <p:spPr>
          <a:xfrm>
            <a:off x="0" y="1"/>
            <a:ext cx="12192000" cy="5929313"/>
          </a:xfrm>
          <a:prstGeom prst="rect">
            <a:avLst/>
          </a:prstGeom>
          <a:solidFill>
            <a:srgbClr val="73CBCF">
              <a:alpha val="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solidFill>
                <a:srgbClr val="FFFFFF"/>
              </a:solidFill>
            </a:endParaRPr>
          </a:p>
        </p:txBody>
      </p:sp>
      <p:sp>
        <p:nvSpPr>
          <p:cNvPr id="17" name="文本占位符 16"/>
          <p:cNvSpPr>
            <a:spLocks noGrp="1"/>
          </p:cNvSpPr>
          <p:nvPr>
            <p:ph type="body" sz="quarter" idx="10"/>
          </p:nvPr>
        </p:nvSpPr>
        <p:spPr>
          <a:xfrm>
            <a:off x="6096000" y="500042"/>
            <a:ext cx="4571997" cy="200026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19" name="文本占位符 18"/>
          <p:cNvSpPr>
            <a:spLocks noGrp="1"/>
          </p:cNvSpPr>
          <p:nvPr>
            <p:ph type="body" sz="quarter" idx="11"/>
          </p:nvPr>
        </p:nvSpPr>
        <p:spPr>
          <a:xfrm>
            <a:off x="1428717" y="500042"/>
            <a:ext cx="4476747" cy="200026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extLst>
      <p:ext uri="{BB962C8B-B14F-4D97-AF65-F5344CB8AC3E}">
        <p14:creationId xmlns:p14="http://schemas.microsoft.com/office/powerpoint/2010/main" val="65643120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標題 1"/>
          <p:cNvSpPr>
            <a:spLocks noGrp="1"/>
          </p:cNvSpPr>
          <p:nvPr>
            <p:ph type="title"/>
          </p:nvPr>
        </p:nvSpPr>
        <p:spPr>
          <a:xfrm>
            <a:off x="831850" y="1709738"/>
            <a:ext cx="10515600" cy="2852737"/>
          </a:xfrm>
        </p:spPr>
        <p:txBody>
          <a:bodyPr anchor="b"/>
          <a:lstStyle>
            <a:lvl1pPr>
              <a:defRPr sz="6000"/>
            </a:lvl1pPr>
          </a:lstStyle>
          <a:p>
            <a:r>
              <a:rPr lang="zh-TW" altLang="en-US" smtClean="0"/>
              <a:t>按一下以編輯母片標題樣式</a:t>
            </a:r>
            <a:endParaRPr lang="zh-TW" altLang="en-US"/>
          </a:p>
        </p:txBody>
      </p:sp>
      <p:sp>
        <p:nvSpPr>
          <p:cNvPr id="3" name="文字版面配置區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TW" altLang="en-US" smtClean="0"/>
              <a:t>按一下以編輯母片文字樣式</a:t>
            </a:r>
          </a:p>
        </p:txBody>
      </p:sp>
      <p:sp>
        <p:nvSpPr>
          <p:cNvPr id="4" name="日期版面配置區 3"/>
          <p:cNvSpPr>
            <a:spLocks noGrp="1"/>
          </p:cNvSpPr>
          <p:nvPr>
            <p:ph type="dt" sz="half" idx="10"/>
          </p:nvPr>
        </p:nvSpPr>
        <p:spPr/>
        <p:txBody>
          <a:bodyPr/>
          <a:lstStyle/>
          <a:p>
            <a:fld id="{9AE23ABE-706A-49A6-B353-C9D9ED05DF06}" type="datetime1">
              <a:rPr lang="zh-CN" altLang="en-US" smtClean="0"/>
              <a:pPr/>
              <a:t>2020/8/12</a:t>
            </a:fld>
            <a:endParaRPr lang="zh-CN" altLang="en-US" sz="1800">
              <a:solidFill>
                <a:schemeClr val="tx1"/>
              </a:solidFill>
            </a:endParaRPr>
          </a:p>
        </p:txBody>
      </p:sp>
      <p:sp>
        <p:nvSpPr>
          <p:cNvPr id="5" name="頁尾版面配置區 4"/>
          <p:cNvSpPr>
            <a:spLocks noGrp="1"/>
          </p:cNvSpPr>
          <p:nvPr>
            <p:ph type="ftr" sz="quarter" idx="11"/>
          </p:nvPr>
        </p:nvSpPr>
        <p:spPr/>
        <p:txBody>
          <a:bodyPr/>
          <a:lstStyle/>
          <a:p>
            <a:endParaRPr lang="zh-CN" altLang="zh-CN"/>
          </a:p>
        </p:txBody>
      </p:sp>
      <p:sp>
        <p:nvSpPr>
          <p:cNvPr id="6" name="投影片編號版面配置區 5"/>
          <p:cNvSpPr>
            <a:spLocks noGrp="1"/>
          </p:cNvSpPr>
          <p:nvPr>
            <p:ph type="sldNum" sz="quarter" idx="12"/>
          </p:nvPr>
        </p:nvSpPr>
        <p:spPr/>
        <p:txBody>
          <a:bodyPr/>
          <a:lstStyle/>
          <a:p>
            <a:fld id="{911CA12E-BBE7-49CE-BAC7-6181B4F1AE8B}" type="slidenum">
              <a:rPr lang="zh-CN" altLang="en-US" smtClean="0"/>
              <a:pPr/>
              <a:t>‹#›</a:t>
            </a:fld>
            <a:endParaRPr lang="zh-CN" altLang="en-US" sz="1800">
              <a:solidFill>
                <a:schemeClr val="tx1"/>
              </a:solidFill>
            </a:endParaRPr>
          </a:p>
        </p:txBody>
      </p:sp>
    </p:spTree>
    <p:extLst>
      <p:ext uri="{BB962C8B-B14F-4D97-AF65-F5344CB8AC3E}">
        <p14:creationId xmlns:p14="http://schemas.microsoft.com/office/powerpoint/2010/main" val="1642549656"/>
      </p:ext>
    </p:extLst>
  </p:cSld>
  <p:clrMapOvr>
    <a:masterClrMapping/>
  </p:clrMapOvr>
  <p:hf sldNum="0" hdr="0" ftr="0"/>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标题幻灯片">
    <p:bg>
      <p:bgRef idx="1001">
        <a:schemeClr val="bg1"/>
      </p:bgRef>
    </p:bg>
    <p:spTree>
      <p:nvGrpSpPr>
        <p:cNvPr id="1" name=""/>
        <p:cNvGrpSpPr/>
        <p:nvPr/>
      </p:nvGrpSpPr>
      <p:grpSpPr>
        <a:xfrm>
          <a:off x="0" y="0"/>
          <a:ext cx="0" cy="0"/>
          <a:chOff x="0" y="0"/>
          <a:chExt cx="0" cy="0"/>
        </a:xfrm>
      </p:grpSpPr>
      <p:sp>
        <p:nvSpPr>
          <p:cNvPr id="9801" name="副标题 2"/>
          <p:cNvSpPr>
            <a:spLocks noGrp="1"/>
          </p:cNvSpPr>
          <p:nvPr>
            <p:ph type="subTitle" idx="1"/>
          </p:nvPr>
        </p:nvSpPr>
        <p:spPr>
          <a:xfrm>
            <a:off x="6667928" y="3053637"/>
            <a:ext cx="4852560" cy="558799"/>
          </a:xfrm>
        </p:spPr>
        <p:txBody>
          <a:bodyPr anchor="ctr">
            <a:normAutofit/>
          </a:bodyPr>
          <a:lstStyle>
            <a:lvl1pPr marL="0" indent="0" algn="l">
              <a:buNone/>
              <a:defRPr sz="1600">
                <a:solidFill>
                  <a:schemeClr val="tx1"/>
                </a:solidFill>
              </a:defRPr>
            </a:lvl1pPr>
            <a:lvl2pPr marL="457167" indent="0" algn="ctr">
              <a:buNone/>
              <a:defRPr sz="2000"/>
            </a:lvl2pPr>
            <a:lvl3pPr marL="914332" indent="0" algn="ctr">
              <a:buNone/>
              <a:defRPr sz="1800"/>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endParaRPr lang="zh-CN" altLang="en-US" dirty="0"/>
          </a:p>
        </p:txBody>
      </p:sp>
      <p:sp>
        <p:nvSpPr>
          <p:cNvPr id="9802" name="标题 1"/>
          <p:cNvSpPr>
            <a:spLocks noGrp="1"/>
          </p:cNvSpPr>
          <p:nvPr>
            <p:ph type="ctrTitle"/>
          </p:nvPr>
        </p:nvSpPr>
        <p:spPr>
          <a:xfrm>
            <a:off x="6667928" y="2355046"/>
            <a:ext cx="4852560" cy="698591"/>
          </a:xfrm>
        </p:spPr>
        <p:txBody>
          <a:bodyPr anchor="ctr">
            <a:normAutofit/>
          </a:bodyPr>
          <a:lstStyle>
            <a:lvl1pPr algn="l">
              <a:defRPr sz="3600">
                <a:solidFill>
                  <a:schemeClr val="tx1"/>
                </a:solidFill>
              </a:defRPr>
            </a:lvl1pPr>
          </a:lstStyle>
          <a:p>
            <a:endParaRPr lang="zh-CN" altLang="en-US" dirty="0"/>
          </a:p>
        </p:txBody>
      </p:sp>
      <p:sp>
        <p:nvSpPr>
          <p:cNvPr id="12" name="文本占位符 13"/>
          <p:cNvSpPr>
            <a:spLocks noGrp="1"/>
          </p:cNvSpPr>
          <p:nvPr>
            <p:ph type="body" sz="quarter" idx="10" hasCustomPrompt="1"/>
          </p:nvPr>
        </p:nvSpPr>
        <p:spPr>
          <a:xfrm>
            <a:off x="6667928" y="3775993"/>
            <a:ext cx="4852560" cy="371475"/>
          </a:xfrm>
        </p:spPr>
        <p:txBody>
          <a:bodyPr anchor="ctr">
            <a:normAutofit/>
          </a:bodyPr>
          <a:lstStyle>
            <a:lvl1pPr marL="0" indent="0" algn="l">
              <a:buNone/>
              <a:defRPr sz="1200" b="1">
                <a:solidFill>
                  <a:schemeClr val="tx1"/>
                </a:solidFill>
              </a:defRPr>
            </a:lvl1pPr>
            <a:lvl2pPr marL="457166" indent="0">
              <a:buNone/>
              <a:defRPr/>
            </a:lvl2pPr>
            <a:lvl3pPr marL="914330" indent="0">
              <a:buNone/>
              <a:defRPr/>
            </a:lvl3pPr>
            <a:lvl4pPr marL="1371496" indent="0">
              <a:buNone/>
              <a:defRPr/>
            </a:lvl4pPr>
            <a:lvl5pPr marL="1828664" indent="0">
              <a:buNone/>
              <a:defRPr/>
            </a:lvl5pPr>
          </a:lstStyle>
          <a:p>
            <a:pPr lvl="0"/>
            <a:r>
              <a:rPr lang="zh-CN" altLang="en-US" dirty="0"/>
              <a:t>署名</a:t>
            </a:r>
          </a:p>
        </p:txBody>
      </p:sp>
      <p:sp>
        <p:nvSpPr>
          <p:cNvPr id="13" name="文本占位符 13"/>
          <p:cNvSpPr>
            <a:spLocks noGrp="1"/>
          </p:cNvSpPr>
          <p:nvPr>
            <p:ph type="body" sz="quarter" idx="11" hasCustomPrompt="1"/>
          </p:nvPr>
        </p:nvSpPr>
        <p:spPr>
          <a:xfrm>
            <a:off x="6667928" y="4147468"/>
            <a:ext cx="4852560" cy="371475"/>
          </a:xfrm>
        </p:spPr>
        <p:txBody>
          <a:bodyPr anchor="ctr">
            <a:normAutofit/>
          </a:bodyPr>
          <a:lstStyle>
            <a:lvl1pPr marL="0" indent="0" algn="l">
              <a:buNone/>
              <a:defRPr sz="1200" b="1">
                <a:solidFill>
                  <a:schemeClr val="tx1"/>
                </a:solidFill>
              </a:defRPr>
            </a:lvl1pPr>
            <a:lvl2pPr marL="457166" indent="0">
              <a:buNone/>
              <a:defRPr/>
            </a:lvl2pPr>
            <a:lvl3pPr marL="914330" indent="0">
              <a:buNone/>
              <a:defRPr/>
            </a:lvl3pPr>
            <a:lvl4pPr marL="1371496" indent="0">
              <a:buNone/>
              <a:defRPr/>
            </a:lvl4pPr>
            <a:lvl5pPr marL="1828664" indent="0">
              <a:buNone/>
              <a:defRPr/>
            </a:lvl5pPr>
          </a:lstStyle>
          <a:p>
            <a:pPr lvl="0"/>
            <a:r>
              <a:rPr lang="zh-CN" altLang="en-US" dirty="0"/>
              <a:t>日期</a:t>
            </a:r>
          </a:p>
        </p:txBody>
      </p:sp>
      <p:grpSp>
        <p:nvGrpSpPr>
          <p:cNvPr id="315" name="组合 314"/>
          <p:cNvGrpSpPr/>
          <p:nvPr userDrawn="1"/>
        </p:nvGrpSpPr>
        <p:grpSpPr>
          <a:xfrm>
            <a:off x="238844" y="1498600"/>
            <a:ext cx="6125333" cy="5359400"/>
            <a:chOff x="254283" y="1886754"/>
            <a:chExt cx="5836681" cy="5292666"/>
          </a:xfrm>
        </p:grpSpPr>
        <p:grpSp>
          <p:nvGrpSpPr>
            <p:cNvPr id="316" name="组合 315"/>
            <p:cNvGrpSpPr/>
            <p:nvPr/>
          </p:nvGrpSpPr>
          <p:grpSpPr>
            <a:xfrm flipH="1">
              <a:off x="773576" y="2329256"/>
              <a:ext cx="4930983" cy="4850164"/>
              <a:chOff x="4" y="1009025"/>
              <a:chExt cx="5518411" cy="5427964"/>
            </a:xfrm>
          </p:grpSpPr>
          <p:sp>
            <p:nvSpPr>
              <p:cNvPr id="329" name="AutoShape 3"/>
              <p:cNvSpPr>
                <a:spLocks noChangeAspect="1" noChangeArrowheads="1" noTextEdit="1"/>
              </p:cNvSpPr>
              <p:nvPr/>
            </p:nvSpPr>
            <p:spPr bwMode="auto">
              <a:xfrm>
                <a:off x="1958" y="1012624"/>
                <a:ext cx="5467604" cy="5104014"/>
              </a:xfrm>
              <a:prstGeom prst="rect">
                <a:avLst/>
              </a:prstGeom>
              <a:no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0" name="Freeform 6"/>
              <p:cNvSpPr>
                <a:spLocks/>
              </p:cNvSpPr>
              <p:nvPr/>
            </p:nvSpPr>
            <p:spPr bwMode="auto">
              <a:xfrm>
                <a:off x="1315122" y="3048111"/>
                <a:ext cx="2688858" cy="3388878"/>
              </a:xfrm>
              <a:custGeom>
                <a:avLst/>
                <a:gdLst/>
                <a:ahLst/>
                <a:cxnLst>
                  <a:cxn ang="0">
                    <a:pos x="534" y="1813"/>
                  </a:cxn>
                  <a:cxn ang="0">
                    <a:pos x="439" y="1553"/>
                  </a:cxn>
                  <a:cxn ang="0">
                    <a:pos x="148" y="1532"/>
                  </a:cxn>
                  <a:cxn ang="0">
                    <a:pos x="135" y="1370"/>
                  </a:cxn>
                  <a:cxn ang="0">
                    <a:pos x="109" y="1290"/>
                  </a:cxn>
                  <a:cxn ang="0">
                    <a:pos x="109" y="1154"/>
                  </a:cxn>
                  <a:cxn ang="0">
                    <a:pos x="5" y="1059"/>
                  </a:cxn>
                  <a:cxn ang="0">
                    <a:pos x="136" y="870"/>
                  </a:cxn>
                  <a:cxn ang="0">
                    <a:pos x="343" y="190"/>
                  </a:cxn>
                  <a:cxn ang="0">
                    <a:pos x="1150" y="116"/>
                  </a:cxn>
                  <a:cxn ang="0">
                    <a:pos x="1461" y="453"/>
                  </a:cxn>
                  <a:cxn ang="0">
                    <a:pos x="1451" y="937"/>
                  </a:cxn>
                  <a:cxn ang="0">
                    <a:pos x="1173" y="1321"/>
                  </a:cxn>
                  <a:cxn ang="0">
                    <a:pos x="1301" y="1807"/>
                  </a:cxn>
                  <a:cxn ang="0">
                    <a:pos x="534" y="1813"/>
                  </a:cxn>
                </a:cxnLst>
                <a:rect l="0" t="0" r="r" b="b"/>
                <a:pathLst>
                  <a:path w="1522" h="1813">
                    <a:moveTo>
                      <a:pt x="534" y="1813"/>
                    </a:moveTo>
                    <a:cubicBezTo>
                      <a:pt x="534" y="1813"/>
                      <a:pt x="464" y="1592"/>
                      <a:pt x="439" y="1553"/>
                    </a:cubicBezTo>
                    <a:cubicBezTo>
                      <a:pt x="413" y="1514"/>
                      <a:pt x="212" y="1576"/>
                      <a:pt x="148" y="1532"/>
                    </a:cubicBezTo>
                    <a:cubicBezTo>
                      <a:pt x="83" y="1489"/>
                      <a:pt x="135" y="1370"/>
                      <a:pt x="135" y="1370"/>
                    </a:cubicBezTo>
                    <a:cubicBezTo>
                      <a:pt x="135" y="1370"/>
                      <a:pt x="32" y="1362"/>
                      <a:pt x="109" y="1290"/>
                    </a:cubicBezTo>
                    <a:cubicBezTo>
                      <a:pt x="32" y="1272"/>
                      <a:pt x="117" y="1182"/>
                      <a:pt x="109" y="1154"/>
                    </a:cubicBezTo>
                    <a:cubicBezTo>
                      <a:pt x="47" y="1144"/>
                      <a:pt x="0" y="1100"/>
                      <a:pt x="5" y="1059"/>
                    </a:cubicBezTo>
                    <a:cubicBezTo>
                      <a:pt x="11" y="1018"/>
                      <a:pt x="154" y="906"/>
                      <a:pt x="136" y="870"/>
                    </a:cubicBezTo>
                    <a:cubicBezTo>
                      <a:pt x="118" y="834"/>
                      <a:pt x="8" y="466"/>
                      <a:pt x="343" y="190"/>
                    </a:cubicBezTo>
                    <a:cubicBezTo>
                      <a:pt x="553" y="18"/>
                      <a:pt x="897" y="0"/>
                      <a:pt x="1150" y="116"/>
                    </a:cubicBezTo>
                    <a:cubicBezTo>
                      <a:pt x="1301" y="185"/>
                      <a:pt x="1415" y="320"/>
                      <a:pt x="1461" y="453"/>
                    </a:cubicBezTo>
                    <a:cubicBezTo>
                      <a:pt x="1517" y="612"/>
                      <a:pt x="1522" y="801"/>
                      <a:pt x="1451" y="937"/>
                    </a:cubicBezTo>
                    <a:cubicBezTo>
                      <a:pt x="1363" y="1106"/>
                      <a:pt x="1187" y="1215"/>
                      <a:pt x="1173" y="1321"/>
                    </a:cubicBezTo>
                    <a:cubicBezTo>
                      <a:pt x="1147" y="1514"/>
                      <a:pt x="1301" y="1807"/>
                      <a:pt x="1301" y="1807"/>
                    </a:cubicBezTo>
                    <a:lnTo>
                      <a:pt x="534" y="1813"/>
                    </a:ln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1" name="Freeform 7"/>
              <p:cNvSpPr>
                <a:spLocks/>
              </p:cNvSpPr>
              <p:nvPr/>
            </p:nvSpPr>
            <p:spPr bwMode="auto">
              <a:xfrm>
                <a:off x="1793878" y="3336066"/>
                <a:ext cx="541289" cy="604707"/>
              </a:xfrm>
              <a:custGeom>
                <a:avLst/>
                <a:gdLst/>
                <a:ahLst/>
                <a:cxnLst>
                  <a:cxn ang="0">
                    <a:pos x="18" y="225"/>
                  </a:cxn>
                  <a:cxn ang="0">
                    <a:pos x="0" y="371"/>
                  </a:cxn>
                  <a:cxn ang="0">
                    <a:pos x="169" y="371"/>
                  </a:cxn>
                  <a:cxn ang="0">
                    <a:pos x="260" y="196"/>
                  </a:cxn>
                  <a:cxn ang="0">
                    <a:pos x="164" y="138"/>
                  </a:cxn>
                  <a:cxn ang="0">
                    <a:pos x="306" y="136"/>
                  </a:cxn>
                  <a:cxn ang="0">
                    <a:pos x="306" y="0"/>
                  </a:cxn>
                  <a:cxn ang="0">
                    <a:pos x="108" y="104"/>
                  </a:cxn>
                  <a:cxn ang="0">
                    <a:pos x="43" y="165"/>
                  </a:cxn>
                  <a:cxn ang="0">
                    <a:pos x="196" y="225"/>
                  </a:cxn>
                  <a:cxn ang="0">
                    <a:pos x="18" y="225"/>
                  </a:cxn>
                </a:cxnLst>
                <a:rect l="0" t="0" r="r" b="b"/>
                <a:pathLst>
                  <a:path w="306" h="371">
                    <a:moveTo>
                      <a:pt x="18" y="225"/>
                    </a:moveTo>
                    <a:cubicBezTo>
                      <a:pt x="9" y="225"/>
                      <a:pt x="0" y="371"/>
                      <a:pt x="0" y="371"/>
                    </a:cubicBezTo>
                    <a:cubicBezTo>
                      <a:pt x="169" y="371"/>
                      <a:pt x="169" y="371"/>
                      <a:pt x="169" y="371"/>
                    </a:cubicBezTo>
                    <a:cubicBezTo>
                      <a:pt x="260" y="196"/>
                      <a:pt x="260" y="196"/>
                      <a:pt x="260" y="196"/>
                    </a:cubicBezTo>
                    <a:cubicBezTo>
                      <a:pt x="164" y="138"/>
                      <a:pt x="164" y="138"/>
                      <a:pt x="164" y="138"/>
                    </a:cubicBezTo>
                    <a:cubicBezTo>
                      <a:pt x="306" y="136"/>
                      <a:pt x="306" y="136"/>
                      <a:pt x="306" y="136"/>
                    </a:cubicBezTo>
                    <a:cubicBezTo>
                      <a:pt x="306" y="0"/>
                      <a:pt x="306" y="0"/>
                      <a:pt x="306" y="0"/>
                    </a:cubicBezTo>
                    <a:cubicBezTo>
                      <a:pt x="233" y="23"/>
                      <a:pt x="165" y="57"/>
                      <a:pt x="108" y="104"/>
                    </a:cubicBezTo>
                    <a:cubicBezTo>
                      <a:pt x="84" y="124"/>
                      <a:pt x="63" y="144"/>
                      <a:pt x="43" y="165"/>
                    </a:cubicBezTo>
                    <a:cubicBezTo>
                      <a:pt x="196" y="225"/>
                      <a:pt x="196" y="225"/>
                      <a:pt x="196" y="225"/>
                    </a:cubicBezTo>
                    <a:cubicBezTo>
                      <a:pt x="196" y="225"/>
                      <a:pt x="26" y="225"/>
                      <a:pt x="18" y="22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2" name="Freeform 8"/>
              <p:cNvSpPr>
                <a:spLocks/>
              </p:cNvSpPr>
              <p:nvPr/>
            </p:nvSpPr>
            <p:spPr bwMode="auto">
              <a:xfrm>
                <a:off x="1801695" y="3998364"/>
                <a:ext cx="504161" cy="248362"/>
              </a:xfrm>
              <a:custGeom>
                <a:avLst/>
                <a:gdLst/>
                <a:ahLst/>
                <a:cxnLst>
                  <a:cxn ang="0">
                    <a:pos x="112" y="0"/>
                  </a:cxn>
                  <a:cxn ang="0">
                    <a:pos x="0" y="0"/>
                  </a:cxn>
                  <a:cxn ang="0">
                    <a:pos x="164" y="138"/>
                  </a:cxn>
                  <a:cxn ang="0">
                    <a:pos x="258" y="101"/>
                  </a:cxn>
                  <a:cxn ang="0">
                    <a:pos x="112" y="0"/>
                  </a:cxn>
                </a:cxnLst>
                <a:rect l="0" t="0" r="r" b="b"/>
                <a:pathLst>
                  <a:path w="258" h="138">
                    <a:moveTo>
                      <a:pt x="112" y="0"/>
                    </a:moveTo>
                    <a:lnTo>
                      <a:pt x="0" y="0"/>
                    </a:lnTo>
                    <a:lnTo>
                      <a:pt x="164" y="138"/>
                    </a:lnTo>
                    <a:lnTo>
                      <a:pt x="258" y="101"/>
                    </a:lnTo>
                    <a:lnTo>
                      <a:pt x="112"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3" name="Freeform 9"/>
              <p:cNvSpPr>
                <a:spLocks/>
              </p:cNvSpPr>
              <p:nvPr/>
            </p:nvSpPr>
            <p:spPr bwMode="auto">
              <a:xfrm>
                <a:off x="2214012" y="3798595"/>
                <a:ext cx="1645362" cy="721689"/>
              </a:xfrm>
              <a:custGeom>
                <a:avLst/>
                <a:gdLst/>
                <a:ahLst/>
                <a:cxnLst>
                  <a:cxn ang="0">
                    <a:pos x="923" y="194"/>
                  </a:cxn>
                  <a:cxn ang="0">
                    <a:pos x="733" y="201"/>
                  </a:cxn>
                  <a:cxn ang="0">
                    <a:pos x="719" y="248"/>
                  </a:cxn>
                  <a:cxn ang="0">
                    <a:pos x="786" y="280"/>
                  </a:cxn>
                  <a:cxn ang="0">
                    <a:pos x="689" y="268"/>
                  </a:cxn>
                  <a:cxn ang="0">
                    <a:pos x="724" y="178"/>
                  </a:cxn>
                  <a:cxn ang="0">
                    <a:pos x="919" y="164"/>
                  </a:cxn>
                  <a:cxn ang="0">
                    <a:pos x="891" y="59"/>
                  </a:cxn>
                  <a:cxn ang="0">
                    <a:pos x="866" y="0"/>
                  </a:cxn>
                  <a:cxn ang="0">
                    <a:pos x="684" y="134"/>
                  </a:cxn>
                  <a:cxn ang="0">
                    <a:pos x="529" y="87"/>
                  </a:cxn>
                  <a:cxn ang="0">
                    <a:pos x="374" y="177"/>
                  </a:cxn>
                  <a:cxn ang="0">
                    <a:pos x="198" y="172"/>
                  </a:cxn>
                  <a:cxn ang="0">
                    <a:pos x="190" y="251"/>
                  </a:cxn>
                  <a:cxn ang="0">
                    <a:pos x="307" y="296"/>
                  </a:cxn>
                  <a:cxn ang="0">
                    <a:pos x="295" y="341"/>
                  </a:cxn>
                  <a:cxn ang="0">
                    <a:pos x="204" y="312"/>
                  </a:cxn>
                  <a:cxn ang="0">
                    <a:pos x="58" y="251"/>
                  </a:cxn>
                  <a:cxn ang="0">
                    <a:pos x="0" y="283"/>
                  </a:cxn>
                  <a:cxn ang="0">
                    <a:pos x="0" y="382"/>
                  </a:cxn>
                  <a:cxn ang="0">
                    <a:pos x="90" y="443"/>
                  </a:cxn>
                  <a:cxn ang="0">
                    <a:pos x="371" y="443"/>
                  </a:cxn>
                  <a:cxn ang="0">
                    <a:pos x="423" y="327"/>
                  </a:cxn>
                  <a:cxn ang="0">
                    <a:pos x="364" y="252"/>
                  </a:cxn>
                  <a:cxn ang="0">
                    <a:pos x="532" y="259"/>
                  </a:cxn>
                  <a:cxn ang="0">
                    <a:pos x="457" y="331"/>
                  </a:cxn>
                  <a:cxn ang="0">
                    <a:pos x="543" y="334"/>
                  </a:cxn>
                  <a:cxn ang="0">
                    <a:pos x="654" y="291"/>
                  </a:cxn>
                  <a:cxn ang="0">
                    <a:pos x="733" y="359"/>
                  </a:cxn>
                  <a:cxn ang="0">
                    <a:pos x="925" y="356"/>
                  </a:cxn>
                  <a:cxn ang="0">
                    <a:pos x="923" y="194"/>
                  </a:cxn>
                </a:cxnLst>
                <a:rect l="0" t="0" r="r" b="b"/>
                <a:pathLst>
                  <a:path w="932" h="443">
                    <a:moveTo>
                      <a:pt x="923" y="194"/>
                    </a:moveTo>
                    <a:cubicBezTo>
                      <a:pt x="733" y="201"/>
                      <a:pt x="733" y="201"/>
                      <a:pt x="733" y="201"/>
                    </a:cubicBezTo>
                    <a:cubicBezTo>
                      <a:pt x="719" y="248"/>
                      <a:pt x="719" y="248"/>
                      <a:pt x="719" y="248"/>
                    </a:cubicBezTo>
                    <a:cubicBezTo>
                      <a:pt x="786" y="280"/>
                      <a:pt x="786" y="280"/>
                      <a:pt x="786" y="280"/>
                    </a:cubicBezTo>
                    <a:cubicBezTo>
                      <a:pt x="689" y="268"/>
                      <a:pt x="689" y="268"/>
                      <a:pt x="689" y="268"/>
                    </a:cubicBezTo>
                    <a:cubicBezTo>
                      <a:pt x="724" y="178"/>
                      <a:pt x="724" y="178"/>
                      <a:pt x="724" y="178"/>
                    </a:cubicBezTo>
                    <a:cubicBezTo>
                      <a:pt x="919" y="164"/>
                      <a:pt x="919" y="164"/>
                      <a:pt x="919" y="164"/>
                    </a:cubicBezTo>
                    <a:cubicBezTo>
                      <a:pt x="912" y="128"/>
                      <a:pt x="903" y="93"/>
                      <a:pt x="891" y="59"/>
                    </a:cubicBezTo>
                    <a:cubicBezTo>
                      <a:pt x="884" y="40"/>
                      <a:pt x="876" y="20"/>
                      <a:pt x="866" y="0"/>
                    </a:cubicBezTo>
                    <a:cubicBezTo>
                      <a:pt x="684" y="134"/>
                      <a:pt x="684" y="134"/>
                      <a:pt x="684" y="134"/>
                    </a:cubicBezTo>
                    <a:cubicBezTo>
                      <a:pt x="529" y="87"/>
                      <a:pt x="529" y="87"/>
                      <a:pt x="529" y="87"/>
                    </a:cubicBezTo>
                    <a:cubicBezTo>
                      <a:pt x="374" y="177"/>
                      <a:pt x="374" y="177"/>
                      <a:pt x="374" y="177"/>
                    </a:cubicBezTo>
                    <a:cubicBezTo>
                      <a:pt x="198" y="172"/>
                      <a:pt x="198" y="172"/>
                      <a:pt x="198" y="172"/>
                    </a:cubicBezTo>
                    <a:cubicBezTo>
                      <a:pt x="190" y="251"/>
                      <a:pt x="190" y="251"/>
                      <a:pt x="190" y="251"/>
                    </a:cubicBezTo>
                    <a:cubicBezTo>
                      <a:pt x="307" y="296"/>
                      <a:pt x="307" y="296"/>
                      <a:pt x="307" y="296"/>
                    </a:cubicBezTo>
                    <a:cubicBezTo>
                      <a:pt x="295" y="341"/>
                      <a:pt x="295" y="341"/>
                      <a:pt x="295" y="341"/>
                    </a:cubicBezTo>
                    <a:cubicBezTo>
                      <a:pt x="204" y="312"/>
                      <a:pt x="204" y="312"/>
                      <a:pt x="204" y="312"/>
                    </a:cubicBezTo>
                    <a:cubicBezTo>
                      <a:pt x="58" y="251"/>
                      <a:pt x="58" y="251"/>
                      <a:pt x="58" y="251"/>
                    </a:cubicBezTo>
                    <a:cubicBezTo>
                      <a:pt x="0" y="283"/>
                      <a:pt x="0" y="283"/>
                      <a:pt x="0" y="283"/>
                    </a:cubicBezTo>
                    <a:cubicBezTo>
                      <a:pt x="0" y="382"/>
                      <a:pt x="0" y="382"/>
                      <a:pt x="0" y="382"/>
                    </a:cubicBezTo>
                    <a:cubicBezTo>
                      <a:pt x="90" y="443"/>
                      <a:pt x="90" y="443"/>
                      <a:pt x="90" y="443"/>
                    </a:cubicBezTo>
                    <a:cubicBezTo>
                      <a:pt x="371" y="443"/>
                      <a:pt x="371" y="443"/>
                      <a:pt x="371" y="443"/>
                    </a:cubicBezTo>
                    <a:cubicBezTo>
                      <a:pt x="423" y="327"/>
                      <a:pt x="423" y="327"/>
                      <a:pt x="423" y="327"/>
                    </a:cubicBezTo>
                    <a:cubicBezTo>
                      <a:pt x="364" y="252"/>
                      <a:pt x="364" y="252"/>
                      <a:pt x="364" y="252"/>
                    </a:cubicBezTo>
                    <a:cubicBezTo>
                      <a:pt x="532" y="259"/>
                      <a:pt x="532" y="259"/>
                      <a:pt x="532" y="259"/>
                    </a:cubicBezTo>
                    <a:cubicBezTo>
                      <a:pt x="457" y="331"/>
                      <a:pt x="457" y="331"/>
                      <a:pt x="457" y="331"/>
                    </a:cubicBezTo>
                    <a:cubicBezTo>
                      <a:pt x="543" y="334"/>
                      <a:pt x="543" y="334"/>
                      <a:pt x="543" y="334"/>
                    </a:cubicBezTo>
                    <a:cubicBezTo>
                      <a:pt x="654" y="291"/>
                      <a:pt x="654" y="291"/>
                      <a:pt x="654" y="291"/>
                    </a:cubicBezTo>
                    <a:cubicBezTo>
                      <a:pt x="733" y="359"/>
                      <a:pt x="733" y="359"/>
                      <a:pt x="733" y="359"/>
                    </a:cubicBezTo>
                    <a:cubicBezTo>
                      <a:pt x="925" y="356"/>
                      <a:pt x="925" y="356"/>
                      <a:pt x="925" y="356"/>
                    </a:cubicBezTo>
                    <a:cubicBezTo>
                      <a:pt x="932" y="304"/>
                      <a:pt x="931" y="248"/>
                      <a:pt x="923" y="19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4" name="Freeform 10"/>
              <p:cNvSpPr>
                <a:spLocks/>
              </p:cNvSpPr>
              <p:nvPr/>
            </p:nvSpPr>
            <p:spPr bwMode="auto">
              <a:xfrm>
                <a:off x="2718173" y="4563477"/>
                <a:ext cx="433813" cy="311352"/>
              </a:xfrm>
              <a:custGeom>
                <a:avLst/>
                <a:gdLst/>
                <a:ahLst/>
                <a:cxnLst>
                  <a:cxn ang="0">
                    <a:pos x="0" y="26"/>
                  </a:cxn>
                  <a:cxn ang="0">
                    <a:pos x="158" y="191"/>
                  </a:cxn>
                  <a:cxn ang="0">
                    <a:pos x="246" y="150"/>
                  </a:cxn>
                  <a:cxn ang="0">
                    <a:pos x="111" y="0"/>
                  </a:cxn>
                  <a:cxn ang="0">
                    <a:pos x="0" y="26"/>
                  </a:cxn>
                </a:cxnLst>
                <a:rect l="0" t="0" r="r" b="b"/>
                <a:pathLst>
                  <a:path w="246" h="191">
                    <a:moveTo>
                      <a:pt x="0" y="26"/>
                    </a:moveTo>
                    <a:cubicBezTo>
                      <a:pt x="158" y="191"/>
                      <a:pt x="158" y="191"/>
                      <a:pt x="158" y="191"/>
                    </a:cubicBezTo>
                    <a:cubicBezTo>
                      <a:pt x="246" y="150"/>
                      <a:pt x="246" y="150"/>
                      <a:pt x="246" y="150"/>
                    </a:cubicBezTo>
                    <a:cubicBezTo>
                      <a:pt x="111" y="0"/>
                      <a:pt x="111" y="0"/>
                      <a:pt x="111" y="0"/>
                    </a:cubicBezTo>
                    <a:cubicBezTo>
                      <a:pt x="111" y="0"/>
                      <a:pt x="20" y="26"/>
                      <a:pt x="0"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5" name="Freeform 11"/>
              <p:cNvSpPr>
                <a:spLocks/>
              </p:cNvSpPr>
              <p:nvPr/>
            </p:nvSpPr>
            <p:spPr bwMode="auto">
              <a:xfrm>
                <a:off x="2952667" y="4388904"/>
                <a:ext cx="504161" cy="257360"/>
              </a:xfrm>
              <a:custGeom>
                <a:avLst/>
                <a:gdLst/>
                <a:ahLst/>
                <a:cxnLst>
                  <a:cxn ang="0">
                    <a:pos x="0" y="72"/>
                  </a:cxn>
                  <a:cxn ang="0">
                    <a:pos x="80" y="143"/>
                  </a:cxn>
                  <a:cxn ang="0">
                    <a:pos x="258" y="103"/>
                  </a:cxn>
                  <a:cxn ang="0">
                    <a:pos x="258" y="0"/>
                  </a:cxn>
                  <a:cxn ang="0">
                    <a:pos x="28" y="0"/>
                  </a:cxn>
                  <a:cxn ang="0">
                    <a:pos x="0" y="72"/>
                  </a:cxn>
                </a:cxnLst>
                <a:rect l="0" t="0" r="r" b="b"/>
                <a:pathLst>
                  <a:path w="258" h="143">
                    <a:moveTo>
                      <a:pt x="0" y="72"/>
                    </a:moveTo>
                    <a:lnTo>
                      <a:pt x="80" y="143"/>
                    </a:lnTo>
                    <a:lnTo>
                      <a:pt x="258" y="103"/>
                    </a:lnTo>
                    <a:lnTo>
                      <a:pt x="258" y="0"/>
                    </a:lnTo>
                    <a:lnTo>
                      <a:pt x="28" y="0"/>
                    </a:lnTo>
                    <a:lnTo>
                      <a:pt x="0" y="7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6" name="Freeform 12"/>
              <p:cNvSpPr>
                <a:spLocks/>
              </p:cNvSpPr>
              <p:nvPr/>
            </p:nvSpPr>
            <p:spPr bwMode="auto">
              <a:xfrm>
                <a:off x="2845190" y="3318069"/>
                <a:ext cx="449446" cy="572312"/>
              </a:xfrm>
              <a:custGeom>
                <a:avLst/>
                <a:gdLst/>
                <a:ahLst/>
                <a:cxnLst>
                  <a:cxn ang="0">
                    <a:pos x="128" y="202"/>
                  </a:cxn>
                  <a:cxn ang="0">
                    <a:pos x="121" y="333"/>
                  </a:cxn>
                  <a:cxn ang="0">
                    <a:pos x="171" y="352"/>
                  </a:cxn>
                  <a:cxn ang="0">
                    <a:pos x="247" y="238"/>
                  </a:cxn>
                  <a:cxn ang="0">
                    <a:pos x="254" y="50"/>
                  </a:cxn>
                  <a:cxn ang="0">
                    <a:pos x="249" y="48"/>
                  </a:cxn>
                  <a:cxn ang="0">
                    <a:pos x="107" y="0"/>
                  </a:cxn>
                  <a:cxn ang="0">
                    <a:pos x="0" y="162"/>
                  </a:cxn>
                  <a:cxn ang="0">
                    <a:pos x="128" y="202"/>
                  </a:cxn>
                </a:cxnLst>
                <a:rect l="0" t="0" r="r" b="b"/>
                <a:pathLst>
                  <a:path w="254" h="352">
                    <a:moveTo>
                      <a:pt x="128" y="202"/>
                    </a:moveTo>
                    <a:cubicBezTo>
                      <a:pt x="121" y="333"/>
                      <a:pt x="121" y="333"/>
                      <a:pt x="121" y="333"/>
                    </a:cubicBezTo>
                    <a:cubicBezTo>
                      <a:pt x="171" y="352"/>
                      <a:pt x="171" y="352"/>
                      <a:pt x="171" y="352"/>
                    </a:cubicBezTo>
                    <a:cubicBezTo>
                      <a:pt x="247" y="238"/>
                      <a:pt x="247" y="238"/>
                      <a:pt x="247" y="238"/>
                    </a:cubicBezTo>
                    <a:cubicBezTo>
                      <a:pt x="254" y="50"/>
                      <a:pt x="254" y="50"/>
                      <a:pt x="254" y="50"/>
                    </a:cubicBezTo>
                    <a:cubicBezTo>
                      <a:pt x="252" y="49"/>
                      <a:pt x="251" y="48"/>
                      <a:pt x="249" y="48"/>
                    </a:cubicBezTo>
                    <a:cubicBezTo>
                      <a:pt x="204" y="27"/>
                      <a:pt x="156" y="11"/>
                      <a:pt x="107" y="0"/>
                    </a:cubicBezTo>
                    <a:cubicBezTo>
                      <a:pt x="0" y="162"/>
                      <a:pt x="0" y="162"/>
                      <a:pt x="0" y="162"/>
                    </a:cubicBezTo>
                    <a:lnTo>
                      <a:pt x="128" y="20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7" name="Freeform 13"/>
              <p:cNvSpPr>
                <a:spLocks/>
              </p:cNvSpPr>
              <p:nvPr/>
            </p:nvSpPr>
            <p:spPr bwMode="auto">
              <a:xfrm>
                <a:off x="3296590" y="3472845"/>
                <a:ext cx="396685" cy="442732"/>
              </a:xfrm>
              <a:custGeom>
                <a:avLst/>
                <a:gdLst/>
                <a:ahLst/>
                <a:cxnLst>
                  <a:cxn ang="0">
                    <a:pos x="47" y="133"/>
                  </a:cxn>
                  <a:cxn ang="0">
                    <a:pos x="0" y="193"/>
                  </a:cxn>
                  <a:cxn ang="0">
                    <a:pos x="0" y="272"/>
                  </a:cxn>
                  <a:cxn ang="0">
                    <a:pos x="82" y="272"/>
                  </a:cxn>
                  <a:cxn ang="0">
                    <a:pos x="225" y="152"/>
                  </a:cxn>
                  <a:cxn ang="0">
                    <a:pos x="77" y="0"/>
                  </a:cxn>
                  <a:cxn ang="0">
                    <a:pos x="41" y="33"/>
                  </a:cxn>
                  <a:cxn ang="0">
                    <a:pos x="47" y="133"/>
                  </a:cxn>
                </a:cxnLst>
                <a:rect l="0" t="0" r="r" b="b"/>
                <a:pathLst>
                  <a:path w="225" h="272">
                    <a:moveTo>
                      <a:pt x="47" y="133"/>
                    </a:moveTo>
                    <a:cubicBezTo>
                      <a:pt x="0" y="193"/>
                      <a:pt x="0" y="193"/>
                      <a:pt x="0" y="193"/>
                    </a:cubicBezTo>
                    <a:cubicBezTo>
                      <a:pt x="0" y="272"/>
                      <a:pt x="0" y="272"/>
                      <a:pt x="0" y="272"/>
                    </a:cubicBezTo>
                    <a:cubicBezTo>
                      <a:pt x="82" y="272"/>
                      <a:pt x="82" y="272"/>
                      <a:pt x="82" y="272"/>
                    </a:cubicBezTo>
                    <a:cubicBezTo>
                      <a:pt x="225" y="152"/>
                      <a:pt x="225" y="152"/>
                      <a:pt x="225" y="152"/>
                    </a:cubicBezTo>
                    <a:cubicBezTo>
                      <a:pt x="187" y="95"/>
                      <a:pt x="137" y="42"/>
                      <a:pt x="77" y="0"/>
                    </a:cubicBezTo>
                    <a:cubicBezTo>
                      <a:pt x="41" y="33"/>
                      <a:pt x="41" y="33"/>
                      <a:pt x="41" y="33"/>
                    </a:cubicBezTo>
                    <a:lnTo>
                      <a:pt x="47" y="13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8" name="Freeform 14"/>
              <p:cNvSpPr>
                <a:spLocks/>
              </p:cNvSpPr>
              <p:nvPr/>
            </p:nvSpPr>
            <p:spPr bwMode="auto">
              <a:xfrm>
                <a:off x="2122169" y="3280275"/>
                <a:ext cx="859809" cy="860267"/>
              </a:xfrm>
              <a:custGeom>
                <a:avLst/>
                <a:gdLst/>
                <a:ahLst/>
                <a:cxnLst>
                  <a:cxn ang="0">
                    <a:pos x="321" y="283"/>
                  </a:cxn>
                  <a:cxn ang="0">
                    <a:pos x="276" y="304"/>
                  </a:cxn>
                  <a:cxn ang="0">
                    <a:pos x="124" y="252"/>
                  </a:cxn>
                  <a:cxn ang="0">
                    <a:pos x="97" y="304"/>
                  </a:cxn>
                  <a:cxn ang="0">
                    <a:pos x="136" y="333"/>
                  </a:cxn>
                  <a:cxn ang="0">
                    <a:pos x="124" y="377"/>
                  </a:cxn>
                  <a:cxn ang="0">
                    <a:pos x="51" y="352"/>
                  </a:cxn>
                  <a:cxn ang="0">
                    <a:pos x="0" y="442"/>
                  </a:cxn>
                  <a:cxn ang="0">
                    <a:pos x="120" y="529"/>
                  </a:cxn>
                  <a:cxn ang="0">
                    <a:pos x="208" y="494"/>
                  </a:cxn>
                  <a:cxn ang="0">
                    <a:pos x="242" y="391"/>
                  </a:cxn>
                  <a:cxn ang="0">
                    <a:pos x="276" y="406"/>
                  </a:cxn>
                  <a:cxn ang="0">
                    <a:pos x="276" y="438"/>
                  </a:cxn>
                  <a:cxn ang="0">
                    <a:pos x="457" y="426"/>
                  </a:cxn>
                  <a:cxn ang="0">
                    <a:pos x="486" y="345"/>
                  </a:cxn>
                  <a:cxn ang="0">
                    <a:pos x="486" y="254"/>
                  </a:cxn>
                  <a:cxn ang="0">
                    <a:pos x="346" y="210"/>
                  </a:cxn>
                  <a:cxn ang="0">
                    <a:pos x="393" y="144"/>
                  </a:cxn>
                  <a:cxn ang="0">
                    <a:pos x="450" y="54"/>
                  </a:cxn>
                  <a:cxn ang="0">
                    <a:pos x="392" y="5"/>
                  </a:cxn>
                  <a:cxn ang="0">
                    <a:pos x="172" y="21"/>
                  </a:cxn>
                  <a:cxn ang="0">
                    <a:pos x="170" y="193"/>
                  </a:cxn>
                  <a:cxn ang="0">
                    <a:pos x="321" y="283"/>
                  </a:cxn>
                </a:cxnLst>
                <a:rect l="0" t="0" r="r" b="b"/>
                <a:pathLst>
                  <a:path w="486" h="529">
                    <a:moveTo>
                      <a:pt x="321" y="283"/>
                    </a:moveTo>
                    <a:cubicBezTo>
                      <a:pt x="276" y="304"/>
                      <a:pt x="276" y="304"/>
                      <a:pt x="276" y="304"/>
                    </a:cubicBezTo>
                    <a:cubicBezTo>
                      <a:pt x="124" y="252"/>
                      <a:pt x="124" y="252"/>
                      <a:pt x="124" y="252"/>
                    </a:cubicBezTo>
                    <a:cubicBezTo>
                      <a:pt x="97" y="304"/>
                      <a:pt x="97" y="304"/>
                      <a:pt x="97" y="304"/>
                    </a:cubicBezTo>
                    <a:cubicBezTo>
                      <a:pt x="136" y="333"/>
                      <a:pt x="136" y="333"/>
                      <a:pt x="136" y="333"/>
                    </a:cubicBezTo>
                    <a:cubicBezTo>
                      <a:pt x="124" y="377"/>
                      <a:pt x="124" y="377"/>
                      <a:pt x="124" y="377"/>
                    </a:cubicBezTo>
                    <a:cubicBezTo>
                      <a:pt x="51" y="352"/>
                      <a:pt x="51" y="352"/>
                      <a:pt x="51" y="352"/>
                    </a:cubicBezTo>
                    <a:cubicBezTo>
                      <a:pt x="0" y="442"/>
                      <a:pt x="0" y="442"/>
                      <a:pt x="0" y="442"/>
                    </a:cubicBezTo>
                    <a:cubicBezTo>
                      <a:pt x="120" y="529"/>
                      <a:pt x="120" y="529"/>
                      <a:pt x="120" y="529"/>
                    </a:cubicBezTo>
                    <a:cubicBezTo>
                      <a:pt x="208" y="494"/>
                      <a:pt x="208" y="494"/>
                      <a:pt x="208" y="494"/>
                    </a:cubicBezTo>
                    <a:cubicBezTo>
                      <a:pt x="242" y="391"/>
                      <a:pt x="242" y="391"/>
                      <a:pt x="242" y="391"/>
                    </a:cubicBezTo>
                    <a:cubicBezTo>
                      <a:pt x="276" y="406"/>
                      <a:pt x="276" y="406"/>
                      <a:pt x="276" y="406"/>
                    </a:cubicBezTo>
                    <a:cubicBezTo>
                      <a:pt x="276" y="438"/>
                      <a:pt x="276" y="438"/>
                      <a:pt x="276" y="438"/>
                    </a:cubicBezTo>
                    <a:cubicBezTo>
                      <a:pt x="457" y="426"/>
                      <a:pt x="457" y="426"/>
                      <a:pt x="457" y="426"/>
                    </a:cubicBezTo>
                    <a:cubicBezTo>
                      <a:pt x="486" y="345"/>
                      <a:pt x="486" y="345"/>
                      <a:pt x="486" y="345"/>
                    </a:cubicBezTo>
                    <a:cubicBezTo>
                      <a:pt x="486" y="254"/>
                      <a:pt x="486" y="254"/>
                      <a:pt x="486" y="254"/>
                    </a:cubicBezTo>
                    <a:cubicBezTo>
                      <a:pt x="346" y="210"/>
                      <a:pt x="346" y="210"/>
                      <a:pt x="346" y="210"/>
                    </a:cubicBezTo>
                    <a:cubicBezTo>
                      <a:pt x="393" y="144"/>
                      <a:pt x="393" y="144"/>
                      <a:pt x="393" y="144"/>
                    </a:cubicBezTo>
                    <a:cubicBezTo>
                      <a:pt x="450" y="54"/>
                      <a:pt x="450" y="54"/>
                      <a:pt x="450" y="54"/>
                    </a:cubicBezTo>
                    <a:cubicBezTo>
                      <a:pt x="392" y="5"/>
                      <a:pt x="392" y="5"/>
                      <a:pt x="392" y="5"/>
                    </a:cubicBezTo>
                    <a:cubicBezTo>
                      <a:pt x="318" y="0"/>
                      <a:pt x="243" y="6"/>
                      <a:pt x="172" y="21"/>
                    </a:cubicBezTo>
                    <a:cubicBezTo>
                      <a:pt x="170" y="193"/>
                      <a:pt x="170" y="193"/>
                      <a:pt x="170" y="193"/>
                    </a:cubicBezTo>
                    <a:lnTo>
                      <a:pt x="321" y="28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9" name="Oval 15"/>
              <p:cNvSpPr>
                <a:spLocks noChangeArrowheads="1"/>
              </p:cNvSpPr>
              <p:nvPr/>
            </p:nvSpPr>
            <p:spPr bwMode="auto">
              <a:xfrm>
                <a:off x="3556487" y="1845896"/>
                <a:ext cx="621407" cy="57051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0" name="Oval 16"/>
              <p:cNvSpPr>
                <a:spLocks noChangeArrowheads="1"/>
              </p:cNvSpPr>
              <p:nvPr/>
            </p:nvSpPr>
            <p:spPr bwMode="auto">
              <a:xfrm>
                <a:off x="1733301" y="2635974"/>
                <a:ext cx="539335" cy="49852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1" name="Oval 17"/>
              <p:cNvSpPr>
                <a:spLocks noChangeArrowheads="1"/>
              </p:cNvSpPr>
              <p:nvPr/>
            </p:nvSpPr>
            <p:spPr bwMode="auto">
              <a:xfrm>
                <a:off x="3007382" y="1014424"/>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2" name="Oval 18"/>
              <p:cNvSpPr>
                <a:spLocks noChangeArrowheads="1"/>
              </p:cNvSpPr>
              <p:nvPr/>
            </p:nvSpPr>
            <p:spPr bwMode="auto">
              <a:xfrm>
                <a:off x="1025913" y="5169983"/>
                <a:ext cx="326337" cy="29875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3" name="Oval 19"/>
              <p:cNvSpPr>
                <a:spLocks noChangeArrowheads="1"/>
              </p:cNvSpPr>
              <p:nvPr/>
            </p:nvSpPr>
            <p:spPr bwMode="auto">
              <a:xfrm>
                <a:off x="3009336" y="2533390"/>
                <a:ext cx="617499" cy="570512"/>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4" name="Oval 20"/>
              <p:cNvSpPr>
                <a:spLocks noChangeArrowheads="1"/>
              </p:cNvSpPr>
              <p:nvPr/>
            </p:nvSpPr>
            <p:spPr bwMode="auto">
              <a:xfrm>
                <a:off x="3986392" y="4457293"/>
                <a:ext cx="347832" cy="322150"/>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5" name="Oval 21"/>
              <p:cNvSpPr>
                <a:spLocks noChangeArrowheads="1"/>
              </p:cNvSpPr>
              <p:nvPr/>
            </p:nvSpPr>
            <p:spPr bwMode="auto">
              <a:xfrm>
                <a:off x="2401607" y="1167401"/>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6" name="Oval 22"/>
              <p:cNvSpPr>
                <a:spLocks noChangeArrowheads="1"/>
              </p:cNvSpPr>
              <p:nvPr/>
            </p:nvSpPr>
            <p:spPr bwMode="auto">
              <a:xfrm>
                <a:off x="1358112" y="1775707"/>
                <a:ext cx="431859" cy="39593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7" name="Oval 23"/>
              <p:cNvSpPr>
                <a:spLocks noChangeArrowheads="1"/>
              </p:cNvSpPr>
              <p:nvPr/>
            </p:nvSpPr>
            <p:spPr bwMode="auto">
              <a:xfrm>
                <a:off x="3568212" y="5357155"/>
                <a:ext cx="480711"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8" name="Oval 25"/>
              <p:cNvSpPr>
                <a:spLocks noChangeArrowheads="1"/>
              </p:cNvSpPr>
              <p:nvPr/>
            </p:nvSpPr>
            <p:spPr bwMode="auto">
              <a:xfrm>
                <a:off x="148516" y="4045157"/>
                <a:ext cx="500253" cy="45892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9" name="Oval 26"/>
              <p:cNvSpPr>
                <a:spLocks noChangeArrowheads="1"/>
              </p:cNvSpPr>
              <p:nvPr/>
            </p:nvSpPr>
            <p:spPr bwMode="auto">
              <a:xfrm>
                <a:off x="4146629" y="4995410"/>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0" name="Oval 27"/>
              <p:cNvSpPr>
                <a:spLocks noChangeArrowheads="1"/>
              </p:cNvSpPr>
              <p:nvPr/>
            </p:nvSpPr>
            <p:spPr bwMode="auto">
              <a:xfrm>
                <a:off x="269671" y="2187843"/>
                <a:ext cx="384960" cy="354545"/>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1" name="Oval 28"/>
              <p:cNvSpPr>
                <a:spLocks noChangeArrowheads="1"/>
              </p:cNvSpPr>
              <p:nvPr/>
            </p:nvSpPr>
            <p:spPr bwMode="auto">
              <a:xfrm>
                <a:off x="4" y="2680967"/>
                <a:ext cx="601866" cy="55611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2" name="Oval 29"/>
              <p:cNvSpPr>
                <a:spLocks noChangeArrowheads="1"/>
              </p:cNvSpPr>
              <p:nvPr/>
            </p:nvSpPr>
            <p:spPr bwMode="auto">
              <a:xfrm>
                <a:off x="4285371" y="2272430"/>
                <a:ext cx="480711" cy="44273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3" name="Oval 30"/>
              <p:cNvSpPr>
                <a:spLocks noChangeArrowheads="1"/>
              </p:cNvSpPr>
              <p:nvPr/>
            </p:nvSpPr>
            <p:spPr bwMode="auto">
              <a:xfrm>
                <a:off x="4330315" y="2880736"/>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4" name="Freeform 31"/>
              <p:cNvSpPr>
                <a:spLocks/>
              </p:cNvSpPr>
              <p:nvPr/>
            </p:nvSpPr>
            <p:spPr bwMode="auto">
              <a:xfrm>
                <a:off x="599916" y="1604733"/>
                <a:ext cx="549105" cy="507522"/>
              </a:xfrm>
              <a:custGeom>
                <a:avLst/>
                <a:gdLst/>
                <a:ahLst/>
                <a:cxnLst>
                  <a:cxn ang="0">
                    <a:pos x="276" y="221"/>
                  </a:cxn>
                  <a:cxn ang="0">
                    <a:pos x="92" y="277"/>
                  </a:cxn>
                  <a:cxn ang="0">
                    <a:pos x="36" y="92"/>
                  </a:cxn>
                  <a:cxn ang="0">
                    <a:pos x="220" y="36"/>
                  </a:cxn>
                  <a:cxn ang="0">
                    <a:pos x="276" y="221"/>
                  </a:cxn>
                </a:cxnLst>
                <a:rect l="0" t="0" r="r" b="b"/>
                <a:pathLst>
                  <a:path w="312" h="312">
                    <a:moveTo>
                      <a:pt x="276" y="221"/>
                    </a:moveTo>
                    <a:cubicBezTo>
                      <a:pt x="241" y="287"/>
                      <a:pt x="158" y="312"/>
                      <a:pt x="92" y="277"/>
                    </a:cubicBezTo>
                    <a:cubicBezTo>
                      <a:pt x="25" y="241"/>
                      <a:pt x="0" y="159"/>
                      <a:pt x="36" y="92"/>
                    </a:cubicBezTo>
                    <a:cubicBezTo>
                      <a:pt x="71" y="26"/>
                      <a:pt x="154" y="0"/>
                      <a:pt x="220" y="36"/>
                    </a:cubicBezTo>
                    <a:cubicBezTo>
                      <a:pt x="287" y="71"/>
                      <a:pt x="312" y="154"/>
                      <a:pt x="276" y="22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5" name="Freeform 32"/>
              <p:cNvSpPr>
                <a:spLocks/>
              </p:cNvSpPr>
              <p:nvPr/>
            </p:nvSpPr>
            <p:spPr bwMode="auto">
              <a:xfrm>
                <a:off x="379102" y="4478890"/>
                <a:ext cx="789461" cy="723488"/>
              </a:xfrm>
              <a:custGeom>
                <a:avLst/>
                <a:gdLst/>
                <a:ahLst/>
                <a:cxnLst>
                  <a:cxn ang="0">
                    <a:pos x="395" y="314"/>
                  </a:cxn>
                  <a:cxn ang="0">
                    <a:pos x="131" y="394"/>
                  </a:cxn>
                  <a:cxn ang="0">
                    <a:pos x="51" y="131"/>
                  </a:cxn>
                  <a:cxn ang="0">
                    <a:pos x="315" y="50"/>
                  </a:cxn>
                  <a:cxn ang="0">
                    <a:pos x="395" y="314"/>
                  </a:cxn>
                </a:cxnLst>
                <a:rect l="0" t="0" r="r" b="b"/>
                <a:pathLst>
                  <a:path w="446" h="445">
                    <a:moveTo>
                      <a:pt x="395" y="314"/>
                    </a:moveTo>
                    <a:cubicBezTo>
                      <a:pt x="344" y="409"/>
                      <a:pt x="226" y="445"/>
                      <a:pt x="131" y="394"/>
                    </a:cubicBezTo>
                    <a:cubicBezTo>
                      <a:pt x="36" y="344"/>
                      <a:pt x="0" y="226"/>
                      <a:pt x="51" y="131"/>
                    </a:cubicBezTo>
                    <a:cubicBezTo>
                      <a:pt x="102" y="36"/>
                      <a:pt x="220" y="0"/>
                      <a:pt x="315" y="50"/>
                    </a:cubicBezTo>
                    <a:cubicBezTo>
                      <a:pt x="410" y="101"/>
                      <a:pt x="446" y="219"/>
                      <a:pt x="395" y="314"/>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6" name="Freeform 33"/>
              <p:cNvSpPr>
                <a:spLocks/>
              </p:cNvSpPr>
              <p:nvPr/>
            </p:nvSpPr>
            <p:spPr bwMode="auto">
              <a:xfrm>
                <a:off x="4730908" y="3170492"/>
                <a:ext cx="787507" cy="725288"/>
              </a:xfrm>
              <a:custGeom>
                <a:avLst/>
                <a:gdLst/>
                <a:ahLst/>
                <a:cxnLst>
                  <a:cxn ang="0">
                    <a:pos x="395" y="315"/>
                  </a:cxn>
                  <a:cxn ang="0">
                    <a:pos x="131" y="395"/>
                  </a:cxn>
                  <a:cxn ang="0">
                    <a:pos x="51" y="131"/>
                  </a:cxn>
                  <a:cxn ang="0">
                    <a:pos x="315" y="51"/>
                  </a:cxn>
                  <a:cxn ang="0">
                    <a:pos x="395" y="315"/>
                  </a:cxn>
                </a:cxnLst>
                <a:rect l="0" t="0" r="r" b="b"/>
                <a:pathLst>
                  <a:path w="446" h="446">
                    <a:moveTo>
                      <a:pt x="395" y="315"/>
                    </a:moveTo>
                    <a:cubicBezTo>
                      <a:pt x="344" y="410"/>
                      <a:pt x="226" y="446"/>
                      <a:pt x="131" y="395"/>
                    </a:cubicBezTo>
                    <a:cubicBezTo>
                      <a:pt x="36" y="344"/>
                      <a:pt x="0" y="226"/>
                      <a:pt x="51" y="131"/>
                    </a:cubicBezTo>
                    <a:cubicBezTo>
                      <a:pt x="102" y="36"/>
                      <a:pt x="220" y="0"/>
                      <a:pt x="315" y="51"/>
                    </a:cubicBezTo>
                    <a:cubicBezTo>
                      <a:pt x="410" y="102"/>
                      <a:pt x="446" y="220"/>
                      <a:pt x="395" y="31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7" name="Freeform 34"/>
              <p:cNvSpPr>
                <a:spLocks/>
              </p:cNvSpPr>
              <p:nvPr/>
            </p:nvSpPr>
            <p:spPr bwMode="auto">
              <a:xfrm>
                <a:off x="3982483" y="3489043"/>
                <a:ext cx="785553" cy="723488"/>
              </a:xfrm>
              <a:custGeom>
                <a:avLst/>
                <a:gdLst/>
                <a:ahLst/>
                <a:cxnLst>
                  <a:cxn ang="0">
                    <a:pos x="394" y="315"/>
                  </a:cxn>
                  <a:cxn ang="0">
                    <a:pos x="130" y="395"/>
                  </a:cxn>
                  <a:cxn ang="0">
                    <a:pos x="50" y="131"/>
                  </a:cxn>
                  <a:cxn ang="0">
                    <a:pos x="314" y="51"/>
                  </a:cxn>
                  <a:cxn ang="0">
                    <a:pos x="394" y="315"/>
                  </a:cxn>
                </a:cxnLst>
                <a:rect l="0" t="0" r="r" b="b"/>
                <a:pathLst>
                  <a:path w="445" h="445">
                    <a:moveTo>
                      <a:pt x="394" y="315"/>
                    </a:moveTo>
                    <a:cubicBezTo>
                      <a:pt x="343" y="410"/>
                      <a:pt x="225" y="445"/>
                      <a:pt x="130" y="395"/>
                    </a:cubicBezTo>
                    <a:cubicBezTo>
                      <a:pt x="35" y="344"/>
                      <a:pt x="0" y="226"/>
                      <a:pt x="50" y="131"/>
                    </a:cubicBezTo>
                    <a:cubicBezTo>
                      <a:pt x="101" y="36"/>
                      <a:pt x="219" y="0"/>
                      <a:pt x="314" y="51"/>
                    </a:cubicBezTo>
                    <a:cubicBezTo>
                      <a:pt x="409" y="102"/>
                      <a:pt x="445" y="220"/>
                      <a:pt x="394" y="315"/>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8" name="Freeform 35"/>
              <p:cNvSpPr>
                <a:spLocks/>
              </p:cNvSpPr>
              <p:nvPr/>
            </p:nvSpPr>
            <p:spPr bwMode="auto">
              <a:xfrm>
                <a:off x="136792" y="3377460"/>
                <a:ext cx="586233" cy="539917"/>
              </a:xfrm>
              <a:custGeom>
                <a:avLst/>
                <a:gdLst/>
                <a:ahLst/>
                <a:cxnLst>
                  <a:cxn ang="0">
                    <a:pos x="294" y="235"/>
                  </a:cxn>
                  <a:cxn ang="0">
                    <a:pos x="97" y="295"/>
                  </a:cxn>
                  <a:cxn ang="0">
                    <a:pos x="37" y="97"/>
                  </a:cxn>
                  <a:cxn ang="0">
                    <a:pos x="235" y="38"/>
                  </a:cxn>
                  <a:cxn ang="0">
                    <a:pos x="294" y="235"/>
                  </a:cxn>
                </a:cxnLst>
                <a:rect l="0" t="0" r="r" b="b"/>
                <a:pathLst>
                  <a:path w="332" h="332">
                    <a:moveTo>
                      <a:pt x="294" y="235"/>
                    </a:moveTo>
                    <a:cubicBezTo>
                      <a:pt x="257" y="306"/>
                      <a:pt x="168" y="332"/>
                      <a:pt x="97" y="295"/>
                    </a:cubicBezTo>
                    <a:cubicBezTo>
                      <a:pt x="26" y="257"/>
                      <a:pt x="0" y="168"/>
                      <a:pt x="37" y="97"/>
                    </a:cubicBezTo>
                    <a:cubicBezTo>
                      <a:pt x="75" y="26"/>
                      <a:pt x="164" y="0"/>
                      <a:pt x="235" y="38"/>
                    </a:cubicBezTo>
                    <a:cubicBezTo>
                      <a:pt x="306" y="76"/>
                      <a:pt x="332" y="164"/>
                      <a:pt x="294" y="235"/>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9" name="Freeform 36"/>
              <p:cNvSpPr>
                <a:spLocks/>
              </p:cNvSpPr>
              <p:nvPr/>
            </p:nvSpPr>
            <p:spPr bwMode="auto">
              <a:xfrm>
                <a:off x="1891584" y="1872892"/>
                <a:ext cx="601866" cy="552515"/>
              </a:xfrm>
              <a:custGeom>
                <a:avLst/>
                <a:gdLst/>
                <a:ahLst/>
                <a:cxnLst>
                  <a:cxn ang="0">
                    <a:pos x="302" y="240"/>
                  </a:cxn>
                  <a:cxn ang="0">
                    <a:pos x="100" y="301"/>
                  </a:cxn>
                  <a:cxn ang="0">
                    <a:pos x="39" y="100"/>
                  </a:cxn>
                  <a:cxn ang="0">
                    <a:pos x="241" y="38"/>
                  </a:cxn>
                  <a:cxn ang="0">
                    <a:pos x="302" y="240"/>
                  </a:cxn>
                </a:cxnLst>
                <a:rect l="0" t="0" r="r" b="b"/>
                <a:pathLst>
                  <a:path w="341" h="340">
                    <a:moveTo>
                      <a:pt x="302" y="240"/>
                    </a:moveTo>
                    <a:cubicBezTo>
                      <a:pt x="263" y="313"/>
                      <a:pt x="173" y="340"/>
                      <a:pt x="100" y="301"/>
                    </a:cubicBezTo>
                    <a:cubicBezTo>
                      <a:pt x="27" y="263"/>
                      <a:pt x="0" y="172"/>
                      <a:pt x="39" y="100"/>
                    </a:cubicBezTo>
                    <a:cubicBezTo>
                      <a:pt x="78" y="27"/>
                      <a:pt x="168" y="0"/>
                      <a:pt x="241" y="38"/>
                    </a:cubicBezTo>
                    <a:cubicBezTo>
                      <a:pt x="313" y="77"/>
                      <a:pt x="341" y="168"/>
                      <a:pt x="302" y="240"/>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0" name="Freeform 37"/>
              <p:cNvSpPr>
                <a:spLocks/>
              </p:cNvSpPr>
              <p:nvPr/>
            </p:nvSpPr>
            <p:spPr bwMode="auto">
              <a:xfrm>
                <a:off x="2395745" y="2583782"/>
                <a:ext cx="486574" cy="448131"/>
              </a:xfrm>
              <a:custGeom>
                <a:avLst/>
                <a:gdLst/>
                <a:ahLst/>
                <a:cxnLst>
                  <a:cxn ang="0">
                    <a:pos x="245" y="195"/>
                  </a:cxn>
                  <a:cxn ang="0">
                    <a:pos x="81" y="245"/>
                  </a:cxn>
                  <a:cxn ang="0">
                    <a:pos x="31" y="81"/>
                  </a:cxn>
                  <a:cxn ang="0">
                    <a:pos x="195" y="31"/>
                  </a:cxn>
                  <a:cxn ang="0">
                    <a:pos x="245" y="195"/>
                  </a:cxn>
                </a:cxnLst>
                <a:rect l="0" t="0" r="r" b="b"/>
                <a:pathLst>
                  <a:path w="276" h="276">
                    <a:moveTo>
                      <a:pt x="245" y="195"/>
                    </a:moveTo>
                    <a:cubicBezTo>
                      <a:pt x="213" y="254"/>
                      <a:pt x="140" y="276"/>
                      <a:pt x="81" y="245"/>
                    </a:cubicBezTo>
                    <a:cubicBezTo>
                      <a:pt x="22" y="213"/>
                      <a:pt x="0" y="140"/>
                      <a:pt x="31" y="81"/>
                    </a:cubicBezTo>
                    <a:cubicBezTo>
                      <a:pt x="63" y="22"/>
                      <a:pt x="136" y="0"/>
                      <a:pt x="195" y="31"/>
                    </a:cubicBezTo>
                    <a:cubicBezTo>
                      <a:pt x="254" y="63"/>
                      <a:pt x="276" y="136"/>
                      <a:pt x="245" y="19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1" name="Freeform 38"/>
              <p:cNvSpPr>
                <a:spLocks/>
              </p:cNvSpPr>
              <p:nvPr/>
            </p:nvSpPr>
            <p:spPr bwMode="auto">
              <a:xfrm>
                <a:off x="2647825" y="1646127"/>
                <a:ext cx="678077" cy="622704"/>
              </a:xfrm>
              <a:custGeom>
                <a:avLst/>
                <a:gdLst/>
                <a:ahLst/>
                <a:cxnLst>
                  <a:cxn ang="0">
                    <a:pos x="340" y="271"/>
                  </a:cxn>
                  <a:cxn ang="0">
                    <a:pos x="113" y="340"/>
                  </a:cxn>
                  <a:cxn ang="0">
                    <a:pos x="44" y="113"/>
                  </a:cxn>
                  <a:cxn ang="0">
                    <a:pos x="271" y="44"/>
                  </a:cxn>
                  <a:cxn ang="0">
                    <a:pos x="340" y="271"/>
                  </a:cxn>
                </a:cxnLst>
                <a:rect l="0" t="0" r="r" b="b"/>
                <a:pathLst>
                  <a:path w="384" h="383">
                    <a:moveTo>
                      <a:pt x="340" y="271"/>
                    </a:moveTo>
                    <a:cubicBezTo>
                      <a:pt x="296" y="352"/>
                      <a:pt x="195" y="383"/>
                      <a:pt x="113" y="340"/>
                    </a:cubicBezTo>
                    <a:cubicBezTo>
                      <a:pt x="31" y="296"/>
                      <a:pt x="0" y="194"/>
                      <a:pt x="44" y="113"/>
                    </a:cubicBezTo>
                    <a:cubicBezTo>
                      <a:pt x="87" y="31"/>
                      <a:pt x="189" y="0"/>
                      <a:pt x="271" y="44"/>
                    </a:cubicBezTo>
                    <a:cubicBezTo>
                      <a:pt x="353" y="87"/>
                      <a:pt x="384" y="189"/>
                      <a:pt x="340" y="27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2" name="Freeform 39"/>
              <p:cNvSpPr>
                <a:spLocks/>
              </p:cNvSpPr>
              <p:nvPr/>
            </p:nvSpPr>
            <p:spPr bwMode="auto">
              <a:xfrm>
                <a:off x="830501" y="3184890"/>
                <a:ext cx="680031" cy="624504"/>
              </a:xfrm>
              <a:custGeom>
                <a:avLst/>
                <a:gdLst/>
                <a:ahLst/>
                <a:cxnLst>
                  <a:cxn ang="0">
                    <a:pos x="341" y="272"/>
                  </a:cxn>
                  <a:cxn ang="0">
                    <a:pos x="113" y="341"/>
                  </a:cxn>
                  <a:cxn ang="0">
                    <a:pos x="44" y="113"/>
                  </a:cxn>
                  <a:cxn ang="0">
                    <a:pos x="272" y="44"/>
                  </a:cxn>
                  <a:cxn ang="0">
                    <a:pos x="341" y="272"/>
                  </a:cxn>
                </a:cxnLst>
                <a:rect l="0" t="0" r="r" b="b"/>
                <a:pathLst>
                  <a:path w="385" h="385">
                    <a:moveTo>
                      <a:pt x="341" y="272"/>
                    </a:moveTo>
                    <a:cubicBezTo>
                      <a:pt x="297" y="354"/>
                      <a:pt x="195" y="385"/>
                      <a:pt x="113" y="341"/>
                    </a:cubicBezTo>
                    <a:cubicBezTo>
                      <a:pt x="31" y="297"/>
                      <a:pt x="0" y="195"/>
                      <a:pt x="44" y="113"/>
                    </a:cubicBezTo>
                    <a:cubicBezTo>
                      <a:pt x="88" y="31"/>
                      <a:pt x="190" y="0"/>
                      <a:pt x="272" y="44"/>
                    </a:cubicBezTo>
                    <a:cubicBezTo>
                      <a:pt x="354" y="87"/>
                      <a:pt x="385" y="190"/>
                      <a:pt x="341" y="272"/>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3" name="Freeform 40"/>
              <p:cNvSpPr>
                <a:spLocks/>
              </p:cNvSpPr>
              <p:nvPr/>
            </p:nvSpPr>
            <p:spPr bwMode="auto">
              <a:xfrm>
                <a:off x="750383" y="2342619"/>
                <a:ext cx="717159" cy="662298"/>
              </a:xfrm>
              <a:custGeom>
                <a:avLst/>
                <a:gdLst/>
                <a:ahLst/>
                <a:cxnLst>
                  <a:cxn ang="0">
                    <a:pos x="360" y="287"/>
                  </a:cxn>
                  <a:cxn ang="0">
                    <a:pos x="119" y="361"/>
                  </a:cxn>
                  <a:cxn ang="0">
                    <a:pos x="46" y="120"/>
                  </a:cxn>
                  <a:cxn ang="0">
                    <a:pos x="287" y="47"/>
                  </a:cxn>
                  <a:cxn ang="0">
                    <a:pos x="360" y="287"/>
                  </a:cxn>
                </a:cxnLst>
                <a:rect l="0" t="0" r="r" b="b"/>
                <a:pathLst>
                  <a:path w="406" h="407">
                    <a:moveTo>
                      <a:pt x="360" y="287"/>
                    </a:moveTo>
                    <a:cubicBezTo>
                      <a:pt x="314" y="374"/>
                      <a:pt x="206" y="407"/>
                      <a:pt x="119" y="361"/>
                    </a:cubicBezTo>
                    <a:cubicBezTo>
                      <a:pt x="32" y="314"/>
                      <a:pt x="0" y="206"/>
                      <a:pt x="46" y="120"/>
                    </a:cubicBezTo>
                    <a:cubicBezTo>
                      <a:pt x="92" y="33"/>
                      <a:pt x="200" y="0"/>
                      <a:pt x="287" y="47"/>
                    </a:cubicBezTo>
                    <a:cubicBezTo>
                      <a:pt x="374" y="93"/>
                      <a:pt x="406" y="201"/>
                      <a:pt x="360" y="287"/>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4" name="Freeform 41"/>
              <p:cNvSpPr>
                <a:spLocks/>
              </p:cNvSpPr>
              <p:nvPr/>
            </p:nvSpPr>
            <p:spPr bwMode="auto">
              <a:xfrm>
                <a:off x="1596513" y="1009025"/>
                <a:ext cx="654627" cy="602907"/>
              </a:xfrm>
              <a:custGeom>
                <a:avLst/>
                <a:gdLst/>
                <a:ahLst/>
                <a:cxnLst>
                  <a:cxn ang="0">
                    <a:pos x="307" y="299"/>
                  </a:cxn>
                  <a:cxn ang="0">
                    <a:pos x="71" y="307"/>
                  </a:cxn>
                  <a:cxn ang="0">
                    <a:pos x="63" y="71"/>
                  </a:cxn>
                  <a:cxn ang="0">
                    <a:pos x="299" y="63"/>
                  </a:cxn>
                  <a:cxn ang="0">
                    <a:pos x="307" y="299"/>
                  </a:cxn>
                </a:cxnLst>
                <a:rect l="0" t="0" r="r" b="b"/>
                <a:pathLst>
                  <a:path w="370" h="370">
                    <a:moveTo>
                      <a:pt x="307" y="299"/>
                    </a:moveTo>
                    <a:cubicBezTo>
                      <a:pt x="244" y="366"/>
                      <a:pt x="138" y="370"/>
                      <a:pt x="71" y="307"/>
                    </a:cubicBezTo>
                    <a:cubicBezTo>
                      <a:pt x="4" y="244"/>
                      <a:pt x="0" y="138"/>
                      <a:pt x="63" y="71"/>
                    </a:cubicBezTo>
                    <a:cubicBezTo>
                      <a:pt x="126" y="4"/>
                      <a:pt x="232" y="0"/>
                      <a:pt x="299" y="63"/>
                    </a:cubicBezTo>
                    <a:cubicBezTo>
                      <a:pt x="366" y="126"/>
                      <a:pt x="370" y="231"/>
                      <a:pt x="307" y="29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5" name="Freeform 42"/>
              <p:cNvSpPr>
                <a:spLocks/>
              </p:cNvSpPr>
              <p:nvPr/>
            </p:nvSpPr>
            <p:spPr bwMode="auto">
              <a:xfrm>
                <a:off x="4719183" y="2500995"/>
                <a:ext cx="672214" cy="617305"/>
              </a:xfrm>
              <a:custGeom>
                <a:avLst/>
                <a:gdLst/>
                <a:ahLst/>
                <a:cxnLst>
                  <a:cxn ang="0">
                    <a:pos x="337" y="268"/>
                  </a:cxn>
                  <a:cxn ang="0">
                    <a:pos x="112" y="337"/>
                  </a:cxn>
                  <a:cxn ang="0">
                    <a:pos x="43" y="111"/>
                  </a:cxn>
                  <a:cxn ang="0">
                    <a:pos x="269" y="43"/>
                  </a:cxn>
                  <a:cxn ang="0">
                    <a:pos x="337" y="268"/>
                  </a:cxn>
                </a:cxnLst>
                <a:rect l="0" t="0" r="r" b="b"/>
                <a:pathLst>
                  <a:path w="381" h="380">
                    <a:moveTo>
                      <a:pt x="337" y="268"/>
                    </a:moveTo>
                    <a:cubicBezTo>
                      <a:pt x="294" y="350"/>
                      <a:pt x="193" y="380"/>
                      <a:pt x="112" y="337"/>
                    </a:cubicBezTo>
                    <a:cubicBezTo>
                      <a:pt x="31" y="294"/>
                      <a:pt x="0" y="193"/>
                      <a:pt x="43" y="111"/>
                    </a:cubicBezTo>
                    <a:cubicBezTo>
                      <a:pt x="87" y="30"/>
                      <a:pt x="188" y="0"/>
                      <a:pt x="269" y="43"/>
                    </a:cubicBezTo>
                    <a:cubicBezTo>
                      <a:pt x="350" y="86"/>
                      <a:pt x="381" y="187"/>
                      <a:pt x="337" y="268"/>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6" name="Freeform 43"/>
              <p:cNvSpPr>
                <a:spLocks/>
              </p:cNvSpPr>
              <p:nvPr/>
            </p:nvSpPr>
            <p:spPr bwMode="auto">
              <a:xfrm>
                <a:off x="4560900" y="4199933"/>
                <a:ext cx="670260" cy="620904"/>
              </a:xfrm>
              <a:custGeom>
                <a:avLst/>
                <a:gdLst/>
                <a:ahLst/>
                <a:cxnLst>
                  <a:cxn ang="0">
                    <a:pos x="337" y="269"/>
                  </a:cxn>
                  <a:cxn ang="0">
                    <a:pos x="112" y="338"/>
                  </a:cxn>
                  <a:cxn ang="0">
                    <a:pos x="43" y="112"/>
                  </a:cxn>
                  <a:cxn ang="0">
                    <a:pos x="269" y="44"/>
                  </a:cxn>
                  <a:cxn ang="0">
                    <a:pos x="337" y="269"/>
                  </a:cxn>
                </a:cxnLst>
                <a:rect l="0" t="0" r="r" b="b"/>
                <a:pathLst>
                  <a:path w="380" h="381">
                    <a:moveTo>
                      <a:pt x="337" y="269"/>
                    </a:moveTo>
                    <a:cubicBezTo>
                      <a:pt x="294" y="350"/>
                      <a:pt x="193" y="381"/>
                      <a:pt x="112" y="338"/>
                    </a:cubicBezTo>
                    <a:cubicBezTo>
                      <a:pt x="30" y="294"/>
                      <a:pt x="0" y="193"/>
                      <a:pt x="43" y="112"/>
                    </a:cubicBezTo>
                    <a:cubicBezTo>
                      <a:pt x="86" y="31"/>
                      <a:pt x="187" y="0"/>
                      <a:pt x="269" y="44"/>
                    </a:cubicBezTo>
                    <a:cubicBezTo>
                      <a:pt x="350" y="87"/>
                      <a:pt x="380" y="188"/>
                      <a:pt x="337"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7" name="Freeform 44"/>
              <p:cNvSpPr>
                <a:spLocks/>
              </p:cNvSpPr>
              <p:nvPr/>
            </p:nvSpPr>
            <p:spPr bwMode="auto">
              <a:xfrm>
                <a:off x="3599477" y="2877137"/>
                <a:ext cx="672214" cy="617305"/>
              </a:xfrm>
              <a:custGeom>
                <a:avLst/>
                <a:gdLst/>
                <a:ahLst/>
                <a:cxnLst>
                  <a:cxn ang="0">
                    <a:pos x="338" y="268"/>
                  </a:cxn>
                  <a:cxn ang="0">
                    <a:pos x="112" y="337"/>
                  </a:cxn>
                  <a:cxn ang="0">
                    <a:pos x="44" y="111"/>
                  </a:cxn>
                  <a:cxn ang="0">
                    <a:pos x="269" y="43"/>
                  </a:cxn>
                  <a:cxn ang="0">
                    <a:pos x="338" y="268"/>
                  </a:cxn>
                </a:cxnLst>
                <a:rect l="0" t="0" r="r" b="b"/>
                <a:pathLst>
                  <a:path w="381" h="380">
                    <a:moveTo>
                      <a:pt x="338" y="268"/>
                    </a:moveTo>
                    <a:cubicBezTo>
                      <a:pt x="294" y="350"/>
                      <a:pt x="193" y="380"/>
                      <a:pt x="112" y="337"/>
                    </a:cubicBezTo>
                    <a:cubicBezTo>
                      <a:pt x="31" y="294"/>
                      <a:pt x="0" y="193"/>
                      <a:pt x="44" y="111"/>
                    </a:cubicBezTo>
                    <a:cubicBezTo>
                      <a:pt x="87" y="30"/>
                      <a:pt x="188" y="0"/>
                      <a:pt x="269" y="43"/>
                    </a:cubicBezTo>
                    <a:cubicBezTo>
                      <a:pt x="350" y="86"/>
                      <a:pt x="381" y="187"/>
                      <a:pt x="338" y="268"/>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8" name="Freeform 45"/>
              <p:cNvSpPr>
                <a:spLocks/>
              </p:cNvSpPr>
              <p:nvPr/>
            </p:nvSpPr>
            <p:spPr bwMode="auto">
              <a:xfrm>
                <a:off x="4105592" y="1530945"/>
                <a:ext cx="566692" cy="521920"/>
              </a:xfrm>
              <a:custGeom>
                <a:avLst/>
                <a:gdLst/>
                <a:ahLst/>
                <a:cxnLst>
                  <a:cxn ang="0">
                    <a:pos x="284" y="226"/>
                  </a:cxn>
                  <a:cxn ang="0">
                    <a:pos x="94" y="283"/>
                  </a:cxn>
                  <a:cxn ang="0">
                    <a:pos x="37" y="94"/>
                  </a:cxn>
                  <a:cxn ang="0">
                    <a:pos x="226" y="36"/>
                  </a:cxn>
                  <a:cxn ang="0">
                    <a:pos x="284" y="226"/>
                  </a:cxn>
                </a:cxnLst>
                <a:rect l="0" t="0" r="r" b="b"/>
                <a:pathLst>
                  <a:path w="320" h="320">
                    <a:moveTo>
                      <a:pt x="284" y="226"/>
                    </a:moveTo>
                    <a:cubicBezTo>
                      <a:pt x="247" y="294"/>
                      <a:pt x="162" y="320"/>
                      <a:pt x="94" y="283"/>
                    </a:cubicBezTo>
                    <a:cubicBezTo>
                      <a:pt x="26" y="247"/>
                      <a:pt x="0" y="162"/>
                      <a:pt x="37" y="94"/>
                    </a:cubicBezTo>
                    <a:cubicBezTo>
                      <a:pt x="73" y="25"/>
                      <a:pt x="158" y="0"/>
                      <a:pt x="226" y="36"/>
                    </a:cubicBezTo>
                    <a:cubicBezTo>
                      <a:pt x="295" y="73"/>
                      <a:pt x="320" y="157"/>
                      <a:pt x="284" y="226"/>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9" name="Freeform 46"/>
              <p:cNvSpPr>
                <a:spLocks/>
              </p:cNvSpPr>
              <p:nvPr/>
            </p:nvSpPr>
            <p:spPr bwMode="auto">
              <a:xfrm>
                <a:off x="3364984" y="1162001"/>
                <a:ext cx="672214" cy="619105"/>
              </a:xfrm>
              <a:custGeom>
                <a:avLst/>
                <a:gdLst/>
                <a:ahLst/>
                <a:cxnLst>
                  <a:cxn ang="0">
                    <a:pos x="338" y="269"/>
                  </a:cxn>
                  <a:cxn ang="0">
                    <a:pos x="112" y="337"/>
                  </a:cxn>
                  <a:cxn ang="0">
                    <a:pos x="44" y="112"/>
                  </a:cxn>
                  <a:cxn ang="0">
                    <a:pos x="269" y="43"/>
                  </a:cxn>
                  <a:cxn ang="0">
                    <a:pos x="338" y="269"/>
                  </a:cxn>
                </a:cxnLst>
                <a:rect l="0" t="0" r="r" b="b"/>
                <a:pathLst>
                  <a:path w="381" h="381">
                    <a:moveTo>
                      <a:pt x="338" y="269"/>
                    </a:moveTo>
                    <a:cubicBezTo>
                      <a:pt x="294" y="350"/>
                      <a:pt x="193" y="381"/>
                      <a:pt x="112" y="337"/>
                    </a:cubicBezTo>
                    <a:cubicBezTo>
                      <a:pt x="31" y="294"/>
                      <a:pt x="0" y="193"/>
                      <a:pt x="44" y="112"/>
                    </a:cubicBezTo>
                    <a:cubicBezTo>
                      <a:pt x="87" y="31"/>
                      <a:pt x="188" y="0"/>
                      <a:pt x="269" y="43"/>
                    </a:cubicBezTo>
                    <a:cubicBezTo>
                      <a:pt x="350" y="87"/>
                      <a:pt x="381" y="188"/>
                      <a:pt x="338"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0" name="Freeform 47"/>
              <p:cNvSpPr>
                <a:spLocks/>
              </p:cNvSpPr>
              <p:nvPr/>
            </p:nvSpPr>
            <p:spPr bwMode="auto">
              <a:xfrm>
                <a:off x="3681550" y="1953879"/>
                <a:ext cx="173916" cy="277157"/>
              </a:xfrm>
              <a:custGeom>
                <a:avLst/>
                <a:gdLst/>
                <a:ahLst/>
                <a:cxnLst>
                  <a:cxn ang="0">
                    <a:pos x="99" y="100"/>
                  </a:cxn>
                  <a:cxn ang="0">
                    <a:pos x="99" y="0"/>
                  </a:cxn>
                  <a:cxn ang="0">
                    <a:pos x="99" y="0"/>
                  </a:cxn>
                  <a:cxn ang="0">
                    <a:pos x="0" y="100"/>
                  </a:cxn>
                  <a:cxn ang="0">
                    <a:pos x="29" y="170"/>
                  </a:cxn>
                  <a:cxn ang="0">
                    <a:pos x="99" y="100"/>
                  </a:cxn>
                </a:cxnLst>
                <a:rect l="0" t="0" r="r" b="b"/>
                <a:pathLst>
                  <a:path w="99" h="170">
                    <a:moveTo>
                      <a:pt x="99" y="100"/>
                    </a:moveTo>
                    <a:cubicBezTo>
                      <a:pt x="99" y="0"/>
                      <a:pt x="99" y="0"/>
                      <a:pt x="99" y="0"/>
                    </a:cubicBezTo>
                    <a:cubicBezTo>
                      <a:pt x="99" y="0"/>
                      <a:pt x="99" y="0"/>
                      <a:pt x="99" y="0"/>
                    </a:cubicBezTo>
                    <a:cubicBezTo>
                      <a:pt x="44" y="0"/>
                      <a:pt x="0" y="45"/>
                      <a:pt x="0" y="100"/>
                    </a:cubicBezTo>
                    <a:cubicBezTo>
                      <a:pt x="0" y="127"/>
                      <a:pt x="11" y="152"/>
                      <a:pt x="29" y="170"/>
                    </a:cubicBezTo>
                    <a:cubicBezTo>
                      <a:pt x="99" y="100"/>
                      <a:pt x="99" y="100"/>
                      <a:pt x="99" y="10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1" name="Freeform 48"/>
              <p:cNvSpPr>
                <a:spLocks/>
              </p:cNvSpPr>
              <p:nvPr/>
            </p:nvSpPr>
            <p:spPr bwMode="auto">
              <a:xfrm>
                <a:off x="3746036" y="2135651"/>
                <a:ext cx="298979" cy="160175"/>
              </a:xfrm>
              <a:custGeom>
                <a:avLst/>
                <a:gdLst/>
                <a:ahLst/>
                <a:cxnLst>
                  <a:cxn ang="0">
                    <a:pos x="0" y="70"/>
                  </a:cxn>
                  <a:cxn ang="0">
                    <a:pos x="70" y="99"/>
                  </a:cxn>
                  <a:cxn ang="0">
                    <a:pos x="169" y="0"/>
                  </a:cxn>
                  <a:cxn ang="0">
                    <a:pos x="70" y="0"/>
                  </a:cxn>
                  <a:cxn ang="0">
                    <a:pos x="0" y="70"/>
                  </a:cxn>
                </a:cxnLst>
                <a:rect l="0" t="0" r="r" b="b"/>
                <a:pathLst>
                  <a:path w="169" h="99">
                    <a:moveTo>
                      <a:pt x="0" y="70"/>
                    </a:moveTo>
                    <a:cubicBezTo>
                      <a:pt x="18" y="88"/>
                      <a:pt x="43" y="99"/>
                      <a:pt x="70" y="99"/>
                    </a:cubicBezTo>
                    <a:cubicBezTo>
                      <a:pt x="125" y="99"/>
                      <a:pt x="169" y="55"/>
                      <a:pt x="169" y="0"/>
                    </a:cubicBezTo>
                    <a:cubicBezTo>
                      <a:pt x="70" y="0"/>
                      <a:pt x="70" y="0"/>
                      <a:pt x="70" y="0"/>
                    </a:cubicBezTo>
                    <a:lnTo>
                      <a:pt x="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2" name="Freeform 49"/>
              <p:cNvSpPr>
                <a:spLocks/>
              </p:cNvSpPr>
              <p:nvPr/>
            </p:nvSpPr>
            <p:spPr bwMode="auto">
              <a:xfrm>
                <a:off x="3878915" y="1953879"/>
                <a:ext cx="173916" cy="163775"/>
              </a:xfrm>
              <a:custGeom>
                <a:avLst/>
                <a:gdLst/>
                <a:ahLst/>
                <a:cxnLst>
                  <a:cxn ang="0">
                    <a:pos x="0" y="0"/>
                  </a:cxn>
                  <a:cxn ang="0">
                    <a:pos x="0" y="100"/>
                  </a:cxn>
                  <a:cxn ang="0">
                    <a:pos x="99" y="100"/>
                  </a:cxn>
                  <a:cxn ang="0">
                    <a:pos x="99" y="100"/>
                  </a:cxn>
                  <a:cxn ang="0">
                    <a:pos x="0" y="0"/>
                  </a:cxn>
                </a:cxnLst>
                <a:rect l="0" t="0" r="r" b="b"/>
                <a:pathLst>
                  <a:path w="99" h="100">
                    <a:moveTo>
                      <a:pt x="0" y="0"/>
                    </a:moveTo>
                    <a:cubicBezTo>
                      <a:pt x="0" y="100"/>
                      <a:pt x="0" y="100"/>
                      <a:pt x="0" y="100"/>
                    </a:cubicBezTo>
                    <a:cubicBezTo>
                      <a:pt x="99" y="100"/>
                      <a:pt x="99" y="100"/>
                      <a:pt x="99" y="100"/>
                    </a:cubicBezTo>
                    <a:cubicBezTo>
                      <a:pt x="99" y="100"/>
                      <a:pt x="99" y="100"/>
                      <a:pt x="99" y="100"/>
                    </a:cubicBezTo>
                    <a:cubicBezTo>
                      <a:pt x="99" y="45"/>
                      <a:pt x="55" y="1"/>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3" name="Freeform 50"/>
              <p:cNvSpPr>
                <a:spLocks noEditPoints="1"/>
              </p:cNvSpPr>
              <p:nvPr/>
            </p:nvSpPr>
            <p:spPr bwMode="auto">
              <a:xfrm>
                <a:off x="4121225" y="4576075"/>
                <a:ext cx="91843" cy="84587"/>
              </a:xfrm>
              <a:custGeom>
                <a:avLst/>
                <a:gdLst/>
                <a:ahLst/>
                <a:cxnLst>
                  <a:cxn ang="0">
                    <a:pos x="26" y="0"/>
                  </a:cxn>
                  <a:cxn ang="0">
                    <a:pos x="0" y="26"/>
                  </a:cxn>
                  <a:cxn ang="0">
                    <a:pos x="26" y="52"/>
                  </a:cxn>
                  <a:cxn ang="0">
                    <a:pos x="52" y="26"/>
                  </a:cxn>
                  <a:cxn ang="0">
                    <a:pos x="26" y="0"/>
                  </a:cxn>
                  <a:cxn ang="0">
                    <a:pos x="26" y="45"/>
                  </a:cxn>
                  <a:cxn ang="0">
                    <a:pos x="7" y="26"/>
                  </a:cxn>
                  <a:cxn ang="0">
                    <a:pos x="26" y="7"/>
                  </a:cxn>
                  <a:cxn ang="0">
                    <a:pos x="45" y="26"/>
                  </a:cxn>
                  <a:cxn ang="0">
                    <a:pos x="26" y="45"/>
                  </a:cxn>
                </a:cxnLst>
                <a:rect l="0" t="0" r="r" b="b"/>
                <a:pathLst>
                  <a:path w="52" h="52">
                    <a:moveTo>
                      <a:pt x="26" y="0"/>
                    </a:moveTo>
                    <a:cubicBezTo>
                      <a:pt x="12" y="0"/>
                      <a:pt x="0" y="12"/>
                      <a:pt x="0" y="26"/>
                    </a:cubicBezTo>
                    <a:cubicBezTo>
                      <a:pt x="0" y="40"/>
                      <a:pt x="12" y="52"/>
                      <a:pt x="26" y="52"/>
                    </a:cubicBezTo>
                    <a:cubicBezTo>
                      <a:pt x="41" y="52"/>
                      <a:pt x="52" y="40"/>
                      <a:pt x="52" y="26"/>
                    </a:cubicBezTo>
                    <a:cubicBezTo>
                      <a:pt x="52" y="12"/>
                      <a:pt x="41" y="0"/>
                      <a:pt x="26" y="0"/>
                    </a:cubicBezTo>
                    <a:close/>
                    <a:moveTo>
                      <a:pt x="26" y="45"/>
                    </a:moveTo>
                    <a:cubicBezTo>
                      <a:pt x="16" y="45"/>
                      <a:pt x="7" y="37"/>
                      <a:pt x="7" y="26"/>
                    </a:cubicBezTo>
                    <a:cubicBezTo>
                      <a:pt x="7" y="16"/>
                      <a:pt x="16" y="7"/>
                      <a:pt x="26" y="7"/>
                    </a:cubicBezTo>
                    <a:cubicBezTo>
                      <a:pt x="37" y="7"/>
                      <a:pt x="45" y="16"/>
                      <a:pt x="45" y="26"/>
                    </a:cubicBezTo>
                    <a:cubicBezTo>
                      <a:pt x="45" y="37"/>
                      <a:pt x="37" y="45"/>
                      <a:pt x="26" y="4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4" name="Freeform 51"/>
              <p:cNvSpPr>
                <a:spLocks noEditPoints="1"/>
              </p:cNvSpPr>
              <p:nvPr/>
            </p:nvSpPr>
            <p:spPr bwMode="auto">
              <a:xfrm>
                <a:off x="4056740" y="4518484"/>
                <a:ext cx="214952" cy="197969"/>
              </a:xfrm>
              <a:custGeom>
                <a:avLst/>
                <a:gdLst/>
                <a:ahLst/>
                <a:cxnLst>
                  <a:cxn ang="0">
                    <a:pos x="61" y="0"/>
                  </a:cxn>
                  <a:cxn ang="0">
                    <a:pos x="0" y="61"/>
                  </a:cxn>
                  <a:cxn ang="0">
                    <a:pos x="61" y="122"/>
                  </a:cxn>
                  <a:cxn ang="0">
                    <a:pos x="122" y="61"/>
                  </a:cxn>
                  <a:cxn ang="0">
                    <a:pos x="61" y="0"/>
                  </a:cxn>
                  <a:cxn ang="0">
                    <a:pos x="62" y="91"/>
                  </a:cxn>
                  <a:cxn ang="0">
                    <a:pos x="33" y="62"/>
                  </a:cxn>
                  <a:cxn ang="0">
                    <a:pos x="62" y="33"/>
                  </a:cxn>
                  <a:cxn ang="0">
                    <a:pos x="91" y="62"/>
                  </a:cxn>
                  <a:cxn ang="0">
                    <a:pos x="62" y="91"/>
                  </a:cxn>
                </a:cxnLst>
                <a:rect l="0" t="0" r="r" b="b"/>
                <a:pathLst>
                  <a:path w="122" h="122">
                    <a:moveTo>
                      <a:pt x="61" y="0"/>
                    </a:moveTo>
                    <a:cubicBezTo>
                      <a:pt x="28" y="0"/>
                      <a:pt x="0" y="27"/>
                      <a:pt x="0" y="61"/>
                    </a:cubicBezTo>
                    <a:cubicBezTo>
                      <a:pt x="0" y="95"/>
                      <a:pt x="28" y="122"/>
                      <a:pt x="61" y="122"/>
                    </a:cubicBezTo>
                    <a:cubicBezTo>
                      <a:pt x="95" y="122"/>
                      <a:pt x="122" y="95"/>
                      <a:pt x="122" y="61"/>
                    </a:cubicBezTo>
                    <a:cubicBezTo>
                      <a:pt x="122" y="27"/>
                      <a:pt x="95" y="0"/>
                      <a:pt x="61" y="0"/>
                    </a:cubicBezTo>
                    <a:close/>
                    <a:moveTo>
                      <a:pt x="62" y="91"/>
                    </a:moveTo>
                    <a:cubicBezTo>
                      <a:pt x="46" y="91"/>
                      <a:pt x="33" y="78"/>
                      <a:pt x="33" y="62"/>
                    </a:cubicBezTo>
                    <a:cubicBezTo>
                      <a:pt x="33" y="46"/>
                      <a:pt x="46" y="33"/>
                      <a:pt x="62" y="33"/>
                    </a:cubicBezTo>
                    <a:cubicBezTo>
                      <a:pt x="78" y="33"/>
                      <a:pt x="91" y="46"/>
                      <a:pt x="91" y="62"/>
                    </a:cubicBezTo>
                    <a:cubicBezTo>
                      <a:pt x="91" y="78"/>
                      <a:pt x="78" y="91"/>
                      <a:pt x="62" y="9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5" name="Freeform 52"/>
              <p:cNvSpPr>
                <a:spLocks/>
              </p:cNvSpPr>
              <p:nvPr/>
            </p:nvSpPr>
            <p:spPr bwMode="auto">
              <a:xfrm>
                <a:off x="2569661" y="1395965"/>
                <a:ext cx="9771" cy="7199"/>
              </a:xfrm>
              <a:custGeom>
                <a:avLst/>
                <a:gdLst/>
                <a:ahLst/>
                <a:cxnLst>
                  <a:cxn ang="0">
                    <a:pos x="0" y="0"/>
                  </a:cxn>
                  <a:cxn ang="0">
                    <a:pos x="0" y="4"/>
                  </a:cxn>
                  <a:cxn ang="0">
                    <a:pos x="5" y="4"/>
                  </a:cxn>
                  <a:cxn ang="0">
                    <a:pos x="5" y="2"/>
                  </a:cxn>
                  <a:cxn ang="0">
                    <a:pos x="5" y="0"/>
                  </a:cxn>
                  <a:cxn ang="0">
                    <a:pos x="0" y="0"/>
                  </a:cxn>
                </a:cxnLst>
                <a:rect l="0" t="0" r="r" b="b"/>
                <a:pathLst>
                  <a:path w="5" h="4">
                    <a:moveTo>
                      <a:pt x="0" y="0"/>
                    </a:moveTo>
                    <a:cubicBezTo>
                      <a:pt x="0" y="4"/>
                      <a:pt x="0" y="4"/>
                      <a:pt x="0" y="4"/>
                    </a:cubicBezTo>
                    <a:cubicBezTo>
                      <a:pt x="5" y="4"/>
                      <a:pt x="5" y="4"/>
                      <a:pt x="5" y="4"/>
                    </a:cubicBezTo>
                    <a:cubicBezTo>
                      <a:pt x="5" y="3"/>
                      <a:pt x="5" y="3"/>
                      <a:pt x="5" y="2"/>
                    </a:cubicBezTo>
                    <a:cubicBezTo>
                      <a:pt x="5" y="1"/>
                      <a:pt x="5" y="0"/>
                      <a:pt x="5" y="0"/>
                    </a:cubicBezTo>
                    <a:lnTo>
                      <a:pt x="0"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6" name="Freeform 53"/>
              <p:cNvSpPr>
                <a:spLocks/>
              </p:cNvSpPr>
              <p:nvPr/>
            </p:nvSpPr>
            <p:spPr bwMode="auto">
              <a:xfrm>
                <a:off x="2643917" y="1327576"/>
                <a:ext cx="9771" cy="8999"/>
              </a:xfrm>
              <a:custGeom>
                <a:avLst/>
                <a:gdLst/>
                <a:ahLst/>
                <a:cxnLst>
                  <a:cxn ang="0">
                    <a:pos x="5" y="5"/>
                  </a:cxn>
                  <a:cxn ang="0">
                    <a:pos x="5" y="0"/>
                  </a:cxn>
                  <a:cxn ang="0">
                    <a:pos x="0" y="0"/>
                  </a:cxn>
                  <a:cxn ang="0">
                    <a:pos x="0" y="5"/>
                  </a:cxn>
                  <a:cxn ang="0">
                    <a:pos x="2" y="5"/>
                  </a:cxn>
                  <a:cxn ang="0">
                    <a:pos x="5" y="5"/>
                  </a:cxn>
                </a:cxnLst>
                <a:rect l="0" t="0" r="r" b="b"/>
                <a:pathLst>
                  <a:path w="5" h="5">
                    <a:moveTo>
                      <a:pt x="5" y="5"/>
                    </a:moveTo>
                    <a:cubicBezTo>
                      <a:pt x="5" y="0"/>
                      <a:pt x="5" y="0"/>
                      <a:pt x="5" y="0"/>
                    </a:cubicBezTo>
                    <a:cubicBezTo>
                      <a:pt x="0" y="0"/>
                      <a:pt x="0" y="0"/>
                      <a:pt x="0" y="0"/>
                    </a:cubicBezTo>
                    <a:cubicBezTo>
                      <a:pt x="0" y="5"/>
                      <a:pt x="0" y="5"/>
                      <a:pt x="0" y="5"/>
                    </a:cubicBezTo>
                    <a:cubicBezTo>
                      <a:pt x="1" y="5"/>
                      <a:pt x="2" y="5"/>
                      <a:pt x="2" y="5"/>
                    </a:cubicBezTo>
                    <a:cubicBezTo>
                      <a:pt x="3" y="5"/>
                      <a:pt x="4" y="5"/>
                      <a:pt x="5" y="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7" name="Freeform 54"/>
              <p:cNvSpPr>
                <a:spLocks/>
              </p:cNvSpPr>
              <p:nvPr/>
            </p:nvSpPr>
            <p:spPr bwMode="auto">
              <a:xfrm>
                <a:off x="2716219" y="1395965"/>
                <a:ext cx="11725" cy="7199"/>
              </a:xfrm>
              <a:custGeom>
                <a:avLst/>
                <a:gdLst/>
                <a:ahLst/>
                <a:cxnLst>
                  <a:cxn ang="0">
                    <a:pos x="6" y="4"/>
                  </a:cxn>
                  <a:cxn ang="0">
                    <a:pos x="6" y="0"/>
                  </a:cxn>
                  <a:cxn ang="0">
                    <a:pos x="0" y="0"/>
                  </a:cxn>
                  <a:cxn ang="0">
                    <a:pos x="0" y="2"/>
                  </a:cxn>
                  <a:cxn ang="0">
                    <a:pos x="0" y="4"/>
                  </a:cxn>
                  <a:cxn ang="0">
                    <a:pos x="6" y="4"/>
                  </a:cxn>
                </a:cxnLst>
                <a:rect l="0" t="0" r="r" b="b"/>
                <a:pathLst>
                  <a:path w="6" h="4">
                    <a:moveTo>
                      <a:pt x="6" y="4"/>
                    </a:moveTo>
                    <a:cubicBezTo>
                      <a:pt x="6" y="0"/>
                      <a:pt x="6" y="0"/>
                      <a:pt x="6" y="0"/>
                    </a:cubicBezTo>
                    <a:cubicBezTo>
                      <a:pt x="0" y="0"/>
                      <a:pt x="0" y="0"/>
                      <a:pt x="0" y="0"/>
                    </a:cubicBezTo>
                    <a:cubicBezTo>
                      <a:pt x="0" y="0"/>
                      <a:pt x="0" y="1"/>
                      <a:pt x="0" y="2"/>
                    </a:cubicBezTo>
                    <a:cubicBezTo>
                      <a:pt x="0" y="3"/>
                      <a:pt x="0" y="3"/>
                      <a:pt x="0" y="4"/>
                    </a:cubicBezTo>
                    <a:lnTo>
                      <a:pt x="6" y="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8" name="Freeform 55"/>
              <p:cNvSpPr>
                <a:spLocks/>
              </p:cNvSpPr>
              <p:nvPr/>
            </p:nvSpPr>
            <p:spPr bwMode="auto">
              <a:xfrm>
                <a:off x="2643917" y="1462555"/>
                <a:ext cx="9771" cy="8999"/>
              </a:xfrm>
              <a:custGeom>
                <a:avLst/>
                <a:gdLst/>
                <a:ahLst/>
                <a:cxnLst>
                  <a:cxn ang="0">
                    <a:pos x="5" y="0"/>
                  </a:cxn>
                  <a:cxn ang="0">
                    <a:pos x="2" y="0"/>
                  </a:cxn>
                  <a:cxn ang="0">
                    <a:pos x="0" y="0"/>
                  </a:cxn>
                  <a:cxn ang="0">
                    <a:pos x="0" y="5"/>
                  </a:cxn>
                  <a:cxn ang="0">
                    <a:pos x="5" y="5"/>
                  </a:cxn>
                  <a:cxn ang="0">
                    <a:pos x="5" y="0"/>
                  </a:cxn>
                </a:cxnLst>
                <a:rect l="0" t="0" r="r" b="b"/>
                <a:pathLst>
                  <a:path w="5" h="5">
                    <a:moveTo>
                      <a:pt x="5" y="0"/>
                    </a:moveTo>
                    <a:cubicBezTo>
                      <a:pt x="4" y="0"/>
                      <a:pt x="3" y="0"/>
                      <a:pt x="2" y="0"/>
                    </a:cubicBezTo>
                    <a:cubicBezTo>
                      <a:pt x="2" y="0"/>
                      <a:pt x="1" y="0"/>
                      <a:pt x="0" y="0"/>
                    </a:cubicBezTo>
                    <a:cubicBezTo>
                      <a:pt x="0" y="5"/>
                      <a:pt x="0" y="5"/>
                      <a:pt x="0" y="5"/>
                    </a:cubicBezTo>
                    <a:cubicBezTo>
                      <a:pt x="5" y="5"/>
                      <a:pt x="5" y="5"/>
                      <a:pt x="5" y="5"/>
                    </a:cubicBezTo>
                    <a:lnTo>
                      <a:pt x="5"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9" name="Freeform 56"/>
              <p:cNvSpPr>
                <a:spLocks/>
              </p:cNvSpPr>
              <p:nvPr/>
            </p:nvSpPr>
            <p:spPr bwMode="auto">
              <a:xfrm>
                <a:off x="2645871" y="1341974"/>
                <a:ext cx="44945" cy="61191"/>
              </a:xfrm>
              <a:custGeom>
                <a:avLst/>
                <a:gdLst/>
                <a:ahLst/>
                <a:cxnLst>
                  <a:cxn ang="0">
                    <a:pos x="3" y="0"/>
                  </a:cxn>
                  <a:cxn ang="0">
                    <a:pos x="0" y="0"/>
                  </a:cxn>
                  <a:cxn ang="0">
                    <a:pos x="0" y="34"/>
                  </a:cxn>
                  <a:cxn ang="0">
                    <a:pos x="23" y="34"/>
                  </a:cxn>
                  <a:cxn ang="0">
                    <a:pos x="23" y="30"/>
                  </a:cxn>
                  <a:cxn ang="0">
                    <a:pos x="3" y="30"/>
                  </a:cxn>
                  <a:cxn ang="0">
                    <a:pos x="3" y="0"/>
                  </a:cxn>
                </a:cxnLst>
                <a:rect l="0" t="0" r="r" b="b"/>
                <a:pathLst>
                  <a:path w="23" h="34">
                    <a:moveTo>
                      <a:pt x="3" y="0"/>
                    </a:moveTo>
                    <a:lnTo>
                      <a:pt x="0" y="0"/>
                    </a:lnTo>
                    <a:lnTo>
                      <a:pt x="0" y="34"/>
                    </a:lnTo>
                    <a:lnTo>
                      <a:pt x="23" y="34"/>
                    </a:lnTo>
                    <a:lnTo>
                      <a:pt x="23" y="30"/>
                    </a:lnTo>
                    <a:lnTo>
                      <a:pt x="3" y="30"/>
                    </a:lnTo>
                    <a:lnTo>
                      <a:pt x="3"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0" name="Freeform 57"/>
              <p:cNvSpPr>
                <a:spLocks/>
              </p:cNvSpPr>
              <p:nvPr/>
            </p:nvSpPr>
            <p:spPr bwMode="auto">
              <a:xfrm>
                <a:off x="2675183" y="1259186"/>
                <a:ext cx="111384" cy="98985"/>
              </a:xfrm>
              <a:custGeom>
                <a:avLst/>
                <a:gdLst/>
                <a:ahLst/>
                <a:cxnLst>
                  <a:cxn ang="0">
                    <a:pos x="30" y="0"/>
                  </a:cxn>
                  <a:cxn ang="0">
                    <a:pos x="0" y="20"/>
                  </a:cxn>
                  <a:cxn ang="0">
                    <a:pos x="47" y="60"/>
                  </a:cxn>
                  <a:cxn ang="0">
                    <a:pos x="63" y="32"/>
                  </a:cxn>
                  <a:cxn ang="0">
                    <a:pos x="30" y="0"/>
                  </a:cxn>
                </a:cxnLst>
                <a:rect l="0" t="0" r="r" b="b"/>
                <a:pathLst>
                  <a:path w="63" h="60">
                    <a:moveTo>
                      <a:pt x="30" y="0"/>
                    </a:moveTo>
                    <a:cubicBezTo>
                      <a:pt x="16" y="0"/>
                      <a:pt x="5" y="8"/>
                      <a:pt x="0" y="20"/>
                    </a:cubicBezTo>
                    <a:cubicBezTo>
                      <a:pt x="21" y="24"/>
                      <a:pt x="39" y="40"/>
                      <a:pt x="47" y="60"/>
                    </a:cubicBezTo>
                    <a:cubicBezTo>
                      <a:pt x="56" y="54"/>
                      <a:pt x="63" y="44"/>
                      <a:pt x="63" y="32"/>
                    </a:cubicBezTo>
                    <a:cubicBezTo>
                      <a:pt x="63" y="14"/>
                      <a:pt x="48" y="0"/>
                      <a:pt x="3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1" name="Freeform 58"/>
              <p:cNvSpPr>
                <a:spLocks/>
              </p:cNvSpPr>
              <p:nvPr/>
            </p:nvSpPr>
            <p:spPr bwMode="auto">
              <a:xfrm>
                <a:off x="2509083" y="1259186"/>
                <a:ext cx="111384" cy="98985"/>
              </a:xfrm>
              <a:custGeom>
                <a:avLst/>
                <a:gdLst/>
                <a:ahLst/>
                <a:cxnLst>
                  <a:cxn ang="0">
                    <a:pos x="63" y="20"/>
                  </a:cxn>
                  <a:cxn ang="0">
                    <a:pos x="33" y="0"/>
                  </a:cxn>
                  <a:cxn ang="0">
                    <a:pos x="0" y="32"/>
                  </a:cxn>
                  <a:cxn ang="0">
                    <a:pos x="15" y="60"/>
                  </a:cxn>
                  <a:cxn ang="0">
                    <a:pos x="63" y="20"/>
                  </a:cxn>
                </a:cxnLst>
                <a:rect l="0" t="0" r="r" b="b"/>
                <a:pathLst>
                  <a:path w="63" h="60">
                    <a:moveTo>
                      <a:pt x="63" y="20"/>
                    </a:moveTo>
                    <a:cubicBezTo>
                      <a:pt x="58" y="8"/>
                      <a:pt x="46" y="0"/>
                      <a:pt x="33" y="0"/>
                    </a:cubicBezTo>
                    <a:cubicBezTo>
                      <a:pt x="15" y="0"/>
                      <a:pt x="0" y="14"/>
                      <a:pt x="0" y="32"/>
                    </a:cubicBezTo>
                    <a:cubicBezTo>
                      <a:pt x="0" y="44"/>
                      <a:pt x="6" y="54"/>
                      <a:pt x="15" y="60"/>
                    </a:cubicBezTo>
                    <a:cubicBezTo>
                      <a:pt x="23" y="40"/>
                      <a:pt x="41" y="24"/>
                      <a:pt x="63" y="2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2" name="Freeform 59"/>
              <p:cNvSpPr>
                <a:spLocks noEditPoints="1"/>
              </p:cNvSpPr>
              <p:nvPr/>
            </p:nvSpPr>
            <p:spPr bwMode="auto">
              <a:xfrm>
                <a:off x="2534487" y="1293381"/>
                <a:ext cx="228631" cy="226765"/>
              </a:xfrm>
              <a:custGeom>
                <a:avLst/>
                <a:gdLst/>
                <a:ahLst/>
                <a:cxnLst>
                  <a:cxn ang="0">
                    <a:pos x="129" y="65"/>
                  </a:cxn>
                  <a:cxn ang="0">
                    <a:pos x="64" y="0"/>
                  </a:cxn>
                  <a:cxn ang="0">
                    <a:pos x="0" y="65"/>
                  </a:cxn>
                  <a:cxn ang="0">
                    <a:pos x="26" y="117"/>
                  </a:cxn>
                  <a:cxn ang="0">
                    <a:pos x="16" y="139"/>
                  </a:cxn>
                  <a:cxn ang="0">
                    <a:pos x="25" y="139"/>
                  </a:cxn>
                  <a:cxn ang="0">
                    <a:pos x="33" y="121"/>
                  </a:cxn>
                  <a:cxn ang="0">
                    <a:pos x="64" y="129"/>
                  </a:cxn>
                  <a:cxn ang="0">
                    <a:pos x="94" y="122"/>
                  </a:cxn>
                  <a:cxn ang="0">
                    <a:pos x="101" y="139"/>
                  </a:cxn>
                  <a:cxn ang="0">
                    <a:pos x="111" y="139"/>
                  </a:cxn>
                  <a:cxn ang="0">
                    <a:pos x="101" y="118"/>
                  </a:cxn>
                  <a:cxn ang="0">
                    <a:pos x="129" y="65"/>
                  </a:cxn>
                  <a:cxn ang="0">
                    <a:pos x="17" y="65"/>
                  </a:cxn>
                  <a:cxn ang="0">
                    <a:pos x="64" y="18"/>
                  </a:cxn>
                  <a:cxn ang="0">
                    <a:pos x="106" y="42"/>
                  </a:cxn>
                  <a:cxn ang="0">
                    <a:pos x="111" y="64"/>
                  </a:cxn>
                  <a:cxn ang="0">
                    <a:pos x="63" y="112"/>
                  </a:cxn>
                  <a:cxn ang="0">
                    <a:pos x="50" y="110"/>
                  </a:cxn>
                  <a:cxn ang="0">
                    <a:pos x="17" y="65"/>
                  </a:cxn>
                </a:cxnLst>
                <a:rect l="0" t="0" r="r" b="b"/>
                <a:pathLst>
                  <a:path w="129" h="139">
                    <a:moveTo>
                      <a:pt x="129" y="65"/>
                    </a:moveTo>
                    <a:cubicBezTo>
                      <a:pt x="129" y="29"/>
                      <a:pt x="100" y="0"/>
                      <a:pt x="64" y="0"/>
                    </a:cubicBezTo>
                    <a:cubicBezTo>
                      <a:pt x="29" y="0"/>
                      <a:pt x="0" y="29"/>
                      <a:pt x="0" y="65"/>
                    </a:cubicBezTo>
                    <a:cubicBezTo>
                      <a:pt x="0" y="86"/>
                      <a:pt x="10" y="105"/>
                      <a:pt x="26" y="117"/>
                    </a:cubicBezTo>
                    <a:cubicBezTo>
                      <a:pt x="16" y="139"/>
                      <a:pt x="16" y="139"/>
                      <a:pt x="16" y="139"/>
                    </a:cubicBezTo>
                    <a:cubicBezTo>
                      <a:pt x="25" y="139"/>
                      <a:pt x="25" y="139"/>
                      <a:pt x="25" y="139"/>
                    </a:cubicBezTo>
                    <a:cubicBezTo>
                      <a:pt x="33" y="121"/>
                      <a:pt x="33" y="121"/>
                      <a:pt x="33" y="121"/>
                    </a:cubicBezTo>
                    <a:cubicBezTo>
                      <a:pt x="42" y="126"/>
                      <a:pt x="53" y="129"/>
                      <a:pt x="64" y="129"/>
                    </a:cubicBezTo>
                    <a:cubicBezTo>
                      <a:pt x="75" y="129"/>
                      <a:pt x="85" y="127"/>
                      <a:pt x="94" y="122"/>
                    </a:cubicBezTo>
                    <a:cubicBezTo>
                      <a:pt x="101" y="139"/>
                      <a:pt x="101" y="139"/>
                      <a:pt x="101" y="139"/>
                    </a:cubicBezTo>
                    <a:cubicBezTo>
                      <a:pt x="111" y="139"/>
                      <a:pt x="111" y="139"/>
                      <a:pt x="111" y="139"/>
                    </a:cubicBezTo>
                    <a:cubicBezTo>
                      <a:pt x="101" y="118"/>
                      <a:pt x="101" y="118"/>
                      <a:pt x="101" y="118"/>
                    </a:cubicBezTo>
                    <a:cubicBezTo>
                      <a:pt x="118" y="106"/>
                      <a:pt x="129" y="87"/>
                      <a:pt x="129" y="65"/>
                    </a:cubicBezTo>
                    <a:close/>
                    <a:moveTo>
                      <a:pt x="17" y="65"/>
                    </a:moveTo>
                    <a:cubicBezTo>
                      <a:pt x="17" y="39"/>
                      <a:pt x="38" y="18"/>
                      <a:pt x="64" y="18"/>
                    </a:cubicBezTo>
                    <a:cubicBezTo>
                      <a:pt x="82" y="18"/>
                      <a:pt x="98" y="28"/>
                      <a:pt x="106" y="42"/>
                    </a:cubicBezTo>
                    <a:cubicBezTo>
                      <a:pt x="109" y="49"/>
                      <a:pt x="111" y="56"/>
                      <a:pt x="111" y="64"/>
                    </a:cubicBezTo>
                    <a:cubicBezTo>
                      <a:pt x="111" y="90"/>
                      <a:pt x="89" y="112"/>
                      <a:pt x="63" y="112"/>
                    </a:cubicBezTo>
                    <a:cubicBezTo>
                      <a:pt x="59" y="112"/>
                      <a:pt x="54" y="111"/>
                      <a:pt x="50" y="110"/>
                    </a:cubicBezTo>
                    <a:cubicBezTo>
                      <a:pt x="31" y="104"/>
                      <a:pt x="17" y="86"/>
                      <a:pt x="17" y="6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3" name="Freeform 60"/>
              <p:cNvSpPr>
                <a:spLocks noEditPoints="1"/>
              </p:cNvSpPr>
              <p:nvPr/>
            </p:nvSpPr>
            <p:spPr bwMode="auto">
              <a:xfrm>
                <a:off x="4383076" y="2351618"/>
                <a:ext cx="283346" cy="260960"/>
              </a:xfrm>
              <a:custGeom>
                <a:avLst/>
                <a:gdLst/>
                <a:ahLst/>
                <a:cxnLst>
                  <a:cxn ang="0">
                    <a:pos x="131" y="70"/>
                  </a:cxn>
                  <a:cxn ang="0">
                    <a:pos x="120" y="59"/>
                  </a:cxn>
                  <a:cxn ang="0">
                    <a:pos x="145" y="32"/>
                  </a:cxn>
                  <a:cxn ang="0">
                    <a:pos x="111" y="0"/>
                  </a:cxn>
                  <a:cxn ang="0">
                    <a:pos x="86" y="26"/>
                  </a:cxn>
                  <a:cxn ang="0">
                    <a:pos x="73" y="12"/>
                  </a:cxn>
                  <a:cxn ang="0">
                    <a:pos x="57" y="29"/>
                  </a:cxn>
                  <a:cxn ang="0">
                    <a:pos x="70" y="41"/>
                  </a:cxn>
                  <a:cxn ang="0">
                    <a:pos x="18" y="94"/>
                  </a:cxn>
                  <a:cxn ang="0">
                    <a:pos x="17" y="110"/>
                  </a:cxn>
                  <a:cxn ang="0">
                    <a:pos x="0" y="125"/>
                  </a:cxn>
                  <a:cxn ang="0">
                    <a:pos x="20" y="145"/>
                  </a:cxn>
                  <a:cxn ang="0">
                    <a:pos x="36" y="130"/>
                  </a:cxn>
                  <a:cxn ang="0">
                    <a:pos x="52" y="127"/>
                  </a:cxn>
                  <a:cxn ang="0">
                    <a:pos x="104" y="75"/>
                  </a:cxn>
                  <a:cxn ang="0">
                    <a:pos x="116" y="87"/>
                  </a:cxn>
                  <a:cxn ang="0">
                    <a:pos x="131" y="70"/>
                  </a:cxn>
                  <a:cxn ang="0">
                    <a:pos x="49" y="122"/>
                  </a:cxn>
                  <a:cxn ang="0">
                    <a:pos x="33" y="124"/>
                  </a:cxn>
                  <a:cxn ang="0">
                    <a:pos x="20" y="136"/>
                  </a:cxn>
                  <a:cxn ang="0">
                    <a:pos x="10" y="125"/>
                  </a:cxn>
                  <a:cxn ang="0">
                    <a:pos x="22" y="113"/>
                  </a:cxn>
                  <a:cxn ang="0">
                    <a:pos x="24" y="97"/>
                  </a:cxn>
                  <a:cxn ang="0">
                    <a:pos x="74" y="46"/>
                  </a:cxn>
                  <a:cxn ang="0">
                    <a:pos x="100" y="70"/>
                  </a:cxn>
                  <a:cxn ang="0">
                    <a:pos x="49" y="122"/>
                  </a:cxn>
                </a:cxnLst>
                <a:rect l="0" t="0" r="r" b="b"/>
                <a:pathLst>
                  <a:path w="145" h="145">
                    <a:moveTo>
                      <a:pt x="131" y="70"/>
                    </a:moveTo>
                    <a:lnTo>
                      <a:pt x="120" y="59"/>
                    </a:lnTo>
                    <a:lnTo>
                      <a:pt x="145" y="32"/>
                    </a:lnTo>
                    <a:lnTo>
                      <a:pt x="111" y="0"/>
                    </a:lnTo>
                    <a:lnTo>
                      <a:pt x="86" y="26"/>
                    </a:lnTo>
                    <a:lnTo>
                      <a:pt x="73" y="12"/>
                    </a:lnTo>
                    <a:lnTo>
                      <a:pt x="57" y="29"/>
                    </a:lnTo>
                    <a:lnTo>
                      <a:pt x="70" y="41"/>
                    </a:lnTo>
                    <a:lnTo>
                      <a:pt x="18" y="94"/>
                    </a:lnTo>
                    <a:lnTo>
                      <a:pt x="17" y="110"/>
                    </a:lnTo>
                    <a:lnTo>
                      <a:pt x="0" y="125"/>
                    </a:lnTo>
                    <a:lnTo>
                      <a:pt x="20" y="145"/>
                    </a:lnTo>
                    <a:lnTo>
                      <a:pt x="36" y="130"/>
                    </a:lnTo>
                    <a:lnTo>
                      <a:pt x="52" y="127"/>
                    </a:lnTo>
                    <a:lnTo>
                      <a:pt x="104" y="75"/>
                    </a:lnTo>
                    <a:lnTo>
                      <a:pt x="116" y="87"/>
                    </a:lnTo>
                    <a:lnTo>
                      <a:pt x="131" y="70"/>
                    </a:lnTo>
                    <a:close/>
                    <a:moveTo>
                      <a:pt x="49" y="122"/>
                    </a:moveTo>
                    <a:lnTo>
                      <a:pt x="33" y="124"/>
                    </a:lnTo>
                    <a:lnTo>
                      <a:pt x="20" y="136"/>
                    </a:lnTo>
                    <a:lnTo>
                      <a:pt x="10" y="125"/>
                    </a:lnTo>
                    <a:lnTo>
                      <a:pt x="22" y="113"/>
                    </a:lnTo>
                    <a:lnTo>
                      <a:pt x="24" y="97"/>
                    </a:lnTo>
                    <a:lnTo>
                      <a:pt x="74" y="46"/>
                    </a:lnTo>
                    <a:lnTo>
                      <a:pt x="100" y="70"/>
                    </a:lnTo>
                    <a:lnTo>
                      <a:pt x="49"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4" name="Freeform 61"/>
              <p:cNvSpPr>
                <a:spLocks/>
              </p:cNvSpPr>
              <p:nvPr/>
            </p:nvSpPr>
            <p:spPr bwMode="auto">
              <a:xfrm>
                <a:off x="4963447" y="3321668"/>
                <a:ext cx="336107" cy="350946"/>
              </a:xfrm>
              <a:custGeom>
                <a:avLst/>
                <a:gdLst/>
                <a:ahLst/>
                <a:cxnLst>
                  <a:cxn ang="0">
                    <a:pos x="130" y="135"/>
                  </a:cxn>
                  <a:cxn ang="0">
                    <a:pos x="128" y="87"/>
                  </a:cxn>
                  <a:cxn ang="0">
                    <a:pos x="145" y="50"/>
                  </a:cxn>
                  <a:cxn ang="0">
                    <a:pos x="96" y="0"/>
                  </a:cxn>
                  <a:cxn ang="0">
                    <a:pos x="46" y="50"/>
                  </a:cxn>
                  <a:cxn ang="0">
                    <a:pos x="66" y="90"/>
                  </a:cxn>
                  <a:cxn ang="0">
                    <a:pos x="60" y="133"/>
                  </a:cxn>
                  <a:cxn ang="0">
                    <a:pos x="18" y="187"/>
                  </a:cxn>
                  <a:cxn ang="0">
                    <a:pos x="0" y="187"/>
                  </a:cxn>
                  <a:cxn ang="0">
                    <a:pos x="0" y="215"/>
                  </a:cxn>
                  <a:cxn ang="0">
                    <a:pos x="191" y="215"/>
                  </a:cxn>
                  <a:cxn ang="0">
                    <a:pos x="191" y="187"/>
                  </a:cxn>
                  <a:cxn ang="0">
                    <a:pos x="173" y="187"/>
                  </a:cxn>
                  <a:cxn ang="0">
                    <a:pos x="130" y="135"/>
                  </a:cxn>
                </a:cxnLst>
                <a:rect l="0" t="0" r="r" b="b"/>
                <a:pathLst>
                  <a:path w="191" h="215">
                    <a:moveTo>
                      <a:pt x="130" y="135"/>
                    </a:moveTo>
                    <a:cubicBezTo>
                      <a:pt x="125" y="120"/>
                      <a:pt x="126" y="100"/>
                      <a:pt x="128" y="87"/>
                    </a:cubicBezTo>
                    <a:cubicBezTo>
                      <a:pt x="139" y="78"/>
                      <a:pt x="145" y="65"/>
                      <a:pt x="145" y="50"/>
                    </a:cubicBezTo>
                    <a:cubicBezTo>
                      <a:pt x="145" y="22"/>
                      <a:pt x="123" y="0"/>
                      <a:pt x="96" y="0"/>
                    </a:cubicBezTo>
                    <a:cubicBezTo>
                      <a:pt x="68" y="0"/>
                      <a:pt x="46" y="22"/>
                      <a:pt x="46" y="50"/>
                    </a:cubicBezTo>
                    <a:cubicBezTo>
                      <a:pt x="46" y="66"/>
                      <a:pt x="54" y="81"/>
                      <a:pt x="66" y="90"/>
                    </a:cubicBezTo>
                    <a:cubicBezTo>
                      <a:pt x="67" y="102"/>
                      <a:pt x="66" y="118"/>
                      <a:pt x="60" y="133"/>
                    </a:cubicBezTo>
                    <a:cubicBezTo>
                      <a:pt x="51" y="158"/>
                      <a:pt x="24" y="182"/>
                      <a:pt x="18" y="187"/>
                    </a:cubicBezTo>
                    <a:cubicBezTo>
                      <a:pt x="0" y="187"/>
                      <a:pt x="0" y="187"/>
                      <a:pt x="0" y="187"/>
                    </a:cubicBezTo>
                    <a:cubicBezTo>
                      <a:pt x="0" y="215"/>
                      <a:pt x="0" y="215"/>
                      <a:pt x="0" y="215"/>
                    </a:cubicBezTo>
                    <a:cubicBezTo>
                      <a:pt x="191" y="215"/>
                      <a:pt x="191" y="215"/>
                      <a:pt x="191" y="215"/>
                    </a:cubicBezTo>
                    <a:cubicBezTo>
                      <a:pt x="191" y="187"/>
                      <a:pt x="191" y="187"/>
                      <a:pt x="191" y="187"/>
                    </a:cubicBezTo>
                    <a:cubicBezTo>
                      <a:pt x="173" y="187"/>
                      <a:pt x="173" y="187"/>
                      <a:pt x="173" y="187"/>
                    </a:cubicBezTo>
                    <a:cubicBezTo>
                      <a:pt x="167" y="182"/>
                      <a:pt x="137" y="156"/>
                      <a:pt x="130" y="13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5" name="Freeform 62"/>
              <p:cNvSpPr>
                <a:spLocks noEditPoints="1"/>
              </p:cNvSpPr>
              <p:nvPr/>
            </p:nvSpPr>
            <p:spPr bwMode="auto">
              <a:xfrm>
                <a:off x="1774337" y="1179999"/>
                <a:ext cx="138742" cy="125981"/>
              </a:xfrm>
              <a:custGeom>
                <a:avLst/>
                <a:gdLst/>
                <a:ahLst/>
                <a:cxnLst>
                  <a:cxn ang="0">
                    <a:pos x="0" y="70"/>
                  </a:cxn>
                  <a:cxn ang="0">
                    <a:pos x="71" y="70"/>
                  </a:cxn>
                  <a:cxn ang="0">
                    <a:pos x="71" y="0"/>
                  </a:cxn>
                  <a:cxn ang="0">
                    <a:pos x="0" y="0"/>
                  </a:cxn>
                  <a:cxn ang="0">
                    <a:pos x="0" y="70"/>
                  </a:cxn>
                  <a:cxn ang="0">
                    <a:pos x="20" y="32"/>
                  </a:cxn>
                  <a:cxn ang="0">
                    <a:pos x="32" y="32"/>
                  </a:cxn>
                  <a:cxn ang="0">
                    <a:pos x="32" y="19"/>
                  </a:cxn>
                  <a:cxn ang="0">
                    <a:pos x="39" y="19"/>
                  </a:cxn>
                  <a:cxn ang="0">
                    <a:pos x="39" y="32"/>
                  </a:cxn>
                  <a:cxn ang="0">
                    <a:pos x="51" y="32"/>
                  </a:cxn>
                  <a:cxn ang="0">
                    <a:pos x="51" y="39"/>
                  </a:cxn>
                  <a:cxn ang="0">
                    <a:pos x="39" y="39"/>
                  </a:cxn>
                  <a:cxn ang="0">
                    <a:pos x="39" y="51"/>
                  </a:cxn>
                  <a:cxn ang="0">
                    <a:pos x="32" y="51"/>
                  </a:cxn>
                  <a:cxn ang="0">
                    <a:pos x="32" y="39"/>
                  </a:cxn>
                  <a:cxn ang="0">
                    <a:pos x="20" y="39"/>
                  </a:cxn>
                  <a:cxn ang="0">
                    <a:pos x="20" y="32"/>
                  </a:cxn>
                </a:cxnLst>
                <a:rect l="0" t="0" r="r" b="b"/>
                <a:pathLst>
                  <a:path w="71" h="70">
                    <a:moveTo>
                      <a:pt x="0" y="70"/>
                    </a:moveTo>
                    <a:lnTo>
                      <a:pt x="71" y="70"/>
                    </a:lnTo>
                    <a:lnTo>
                      <a:pt x="71" y="0"/>
                    </a:lnTo>
                    <a:lnTo>
                      <a:pt x="0" y="0"/>
                    </a:lnTo>
                    <a:lnTo>
                      <a:pt x="0" y="70"/>
                    </a:lnTo>
                    <a:close/>
                    <a:moveTo>
                      <a:pt x="20" y="32"/>
                    </a:moveTo>
                    <a:lnTo>
                      <a:pt x="32" y="32"/>
                    </a:lnTo>
                    <a:lnTo>
                      <a:pt x="32" y="19"/>
                    </a:lnTo>
                    <a:lnTo>
                      <a:pt x="39" y="19"/>
                    </a:lnTo>
                    <a:lnTo>
                      <a:pt x="39" y="32"/>
                    </a:lnTo>
                    <a:lnTo>
                      <a:pt x="51" y="32"/>
                    </a:lnTo>
                    <a:lnTo>
                      <a:pt x="51" y="39"/>
                    </a:lnTo>
                    <a:lnTo>
                      <a:pt x="39" y="39"/>
                    </a:lnTo>
                    <a:lnTo>
                      <a:pt x="39" y="51"/>
                    </a:lnTo>
                    <a:lnTo>
                      <a:pt x="32" y="51"/>
                    </a:lnTo>
                    <a:lnTo>
                      <a:pt x="32" y="39"/>
                    </a:lnTo>
                    <a:lnTo>
                      <a:pt x="20" y="39"/>
                    </a:lnTo>
                    <a:lnTo>
                      <a:pt x="20" y="3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6" name="Freeform 63"/>
              <p:cNvSpPr>
                <a:spLocks noEditPoints="1"/>
              </p:cNvSpPr>
              <p:nvPr/>
            </p:nvSpPr>
            <p:spPr bwMode="auto">
              <a:xfrm>
                <a:off x="1774337" y="1320377"/>
                <a:ext cx="138742" cy="124181"/>
              </a:xfrm>
              <a:custGeom>
                <a:avLst/>
                <a:gdLst/>
                <a:ahLst/>
                <a:cxnLst>
                  <a:cxn ang="0">
                    <a:pos x="0" y="69"/>
                  </a:cxn>
                  <a:cxn ang="0">
                    <a:pos x="71" y="69"/>
                  </a:cxn>
                  <a:cxn ang="0">
                    <a:pos x="71" y="0"/>
                  </a:cxn>
                  <a:cxn ang="0">
                    <a:pos x="0" y="0"/>
                  </a:cxn>
                  <a:cxn ang="0">
                    <a:pos x="0" y="69"/>
                  </a:cxn>
                  <a:cxn ang="0">
                    <a:pos x="20" y="31"/>
                  </a:cxn>
                  <a:cxn ang="0">
                    <a:pos x="51" y="31"/>
                  </a:cxn>
                  <a:cxn ang="0">
                    <a:pos x="51" y="38"/>
                  </a:cxn>
                  <a:cxn ang="0">
                    <a:pos x="20" y="38"/>
                  </a:cxn>
                  <a:cxn ang="0">
                    <a:pos x="20" y="31"/>
                  </a:cxn>
                </a:cxnLst>
                <a:rect l="0" t="0" r="r" b="b"/>
                <a:pathLst>
                  <a:path w="71" h="69">
                    <a:moveTo>
                      <a:pt x="0" y="69"/>
                    </a:moveTo>
                    <a:lnTo>
                      <a:pt x="71" y="69"/>
                    </a:lnTo>
                    <a:lnTo>
                      <a:pt x="71" y="0"/>
                    </a:lnTo>
                    <a:lnTo>
                      <a:pt x="0" y="0"/>
                    </a:lnTo>
                    <a:lnTo>
                      <a:pt x="0" y="69"/>
                    </a:lnTo>
                    <a:close/>
                    <a:moveTo>
                      <a:pt x="20" y="31"/>
                    </a:moveTo>
                    <a:lnTo>
                      <a:pt x="51" y="31"/>
                    </a:lnTo>
                    <a:lnTo>
                      <a:pt x="51" y="38"/>
                    </a:lnTo>
                    <a:lnTo>
                      <a:pt x="20" y="38"/>
                    </a:lnTo>
                    <a:lnTo>
                      <a:pt x="20"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7" name="Freeform 64"/>
              <p:cNvSpPr>
                <a:spLocks noEditPoints="1"/>
              </p:cNvSpPr>
              <p:nvPr/>
            </p:nvSpPr>
            <p:spPr bwMode="auto">
              <a:xfrm>
                <a:off x="1934574" y="1179999"/>
                <a:ext cx="136788" cy="125981"/>
              </a:xfrm>
              <a:custGeom>
                <a:avLst/>
                <a:gdLst/>
                <a:ahLst/>
                <a:cxnLst>
                  <a:cxn ang="0">
                    <a:pos x="0" y="0"/>
                  </a:cxn>
                  <a:cxn ang="0">
                    <a:pos x="0" y="70"/>
                  </a:cxn>
                  <a:cxn ang="0">
                    <a:pos x="70" y="70"/>
                  </a:cxn>
                  <a:cxn ang="0">
                    <a:pos x="70" y="0"/>
                  </a:cxn>
                  <a:cxn ang="0">
                    <a:pos x="0" y="0"/>
                  </a:cxn>
                  <a:cxn ang="0">
                    <a:pos x="51" y="43"/>
                  </a:cxn>
                  <a:cxn ang="0">
                    <a:pos x="46" y="49"/>
                  </a:cxn>
                  <a:cxn ang="0">
                    <a:pos x="38" y="40"/>
                  </a:cxn>
                  <a:cxn ang="0">
                    <a:pos x="29" y="49"/>
                  </a:cxn>
                  <a:cxn ang="0">
                    <a:pos x="24" y="43"/>
                  </a:cxn>
                  <a:cxn ang="0">
                    <a:pos x="32" y="35"/>
                  </a:cxn>
                  <a:cxn ang="0">
                    <a:pos x="24" y="26"/>
                  </a:cxn>
                  <a:cxn ang="0">
                    <a:pos x="29" y="22"/>
                  </a:cxn>
                  <a:cxn ang="0">
                    <a:pos x="38" y="30"/>
                  </a:cxn>
                  <a:cxn ang="0">
                    <a:pos x="46" y="22"/>
                  </a:cxn>
                  <a:cxn ang="0">
                    <a:pos x="51" y="26"/>
                  </a:cxn>
                  <a:cxn ang="0">
                    <a:pos x="42" y="35"/>
                  </a:cxn>
                  <a:cxn ang="0">
                    <a:pos x="51" y="43"/>
                  </a:cxn>
                </a:cxnLst>
                <a:rect l="0" t="0" r="r" b="b"/>
                <a:pathLst>
                  <a:path w="70" h="70">
                    <a:moveTo>
                      <a:pt x="0" y="0"/>
                    </a:moveTo>
                    <a:lnTo>
                      <a:pt x="0" y="70"/>
                    </a:lnTo>
                    <a:lnTo>
                      <a:pt x="70" y="70"/>
                    </a:lnTo>
                    <a:lnTo>
                      <a:pt x="70" y="0"/>
                    </a:lnTo>
                    <a:lnTo>
                      <a:pt x="0" y="0"/>
                    </a:lnTo>
                    <a:close/>
                    <a:moveTo>
                      <a:pt x="51" y="43"/>
                    </a:moveTo>
                    <a:lnTo>
                      <a:pt x="46" y="49"/>
                    </a:lnTo>
                    <a:lnTo>
                      <a:pt x="38" y="40"/>
                    </a:lnTo>
                    <a:lnTo>
                      <a:pt x="29" y="49"/>
                    </a:lnTo>
                    <a:lnTo>
                      <a:pt x="24" y="43"/>
                    </a:lnTo>
                    <a:lnTo>
                      <a:pt x="32" y="35"/>
                    </a:lnTo>
                    <a:lnTo>
                      <a:pt x="24" y="26"/>
                    </a:lnTo>
                    <a:lnTo>
                      <a:pt x="29" y="22"/>
                    </a:lnTo>
                    <a:lnTo>
                      <a:pt x="38" y="30"/>
                    </a:lnTo>
                    <a:lnTo>
                      <a:pt x="46" y="22"/>
                    </a:lnTo>
                    <a:lnTo>
                      <a:pt x="51" y="26"/>
                    </a:lnTo>
                    <a:lnTo>
                      <a:pt x="42" y="35"/>
                    </a:lnTo>
                    <a:lnTo>
                      <a:pt x="51" y="4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8" name="Freeform 65"/>
              <p:cNvSpPr>
                <a:spLocks noEditPoints="1"/>
              </p:cNvSpPr>
              <p:nvPr/>
            </p:nvSpPr>
            <p:spPr bwMode="auto">
              <a:xfrm>
                <a:off x="1934574" y="1320377"/>
                <a:ext cx="136788" cy="124181"/>
              </a:xfrm>
              <a:custGeom>
                <a:avLst/>
                <a:gdLst/>
                <a:ahLst/>
                <a:cxnLst>
                  <a:cxn ang="0">
                    <a:pos x="0" y="77"/>
                  </a:cxn>
                  <a:cxn ang="0">
                    <a:pos x="78" y="77"/>
                  </a:cxn>
                  <a:cxn ang="0">
                    <a:pos x="78" y="0"/>
                  </a:cxn>
                  <a:cxn ang="0">
                    <a:pos x="0" y="0"/>
                  </a:cxn>
                  <a:cxn ang="0">
                    <a:pos x="0" y="77"/>
                  </a:cxn>
                  <a:cxn ang="0">
                    <a:pos x="47" y="56"/>
                  </a:cxn>
                  <a:cxn ang="0">
                    <a:pos x="46" y="58"/>
                  </a:cxn>
                  <a:cxn ang="0">
                    <a:pos x="44" y="60"/>
                  </a:cxn>
                  <a:cxn ang="0">
                    <a:pos x="41" y="60"/>
                  </a:cxn>
                  <a:cxn ang="0">
                    <a:pos x="39" y="60"/>
                  </a:cxn>
                  <a:cxn ang="0">
                    <a:pos x="37" y="58"/>
                  </a:cxn>
                  <a:cxn ang="0">
                    <a:pos x="35" y="56"/>
                  </a:cxn>
                  <a:cxn ang="0">
                    <a:pos x="35" y="54"/>
                  </a:cxn>
                  <a:cxn ang="0">
                    <a:pos x="35" y="51"/>
                  </a:cxn>
                  <a:cxn ang="0">
                    <a:pos x="37" y="49"/>
                  </a:cxn>
                  <a:cxn ang="0">
                    <a:pos x="39" y="48"/>
                  </a:cxn>
                  <a:cxn ang="0">
                    <a:pos x="41" y="47"/>
                  </a:cxn>
                  <a:cxn ang="0">
                    <a:pos x="44" y="48"/>
                  </a:cxn>
                  <a:cxn ang="0">
                    <a:pos x="46" y="49"/>
                  </a:cxn>
                  <a:cxn ang="0">
                    <a:pos x="47" y="51"/>
                  </a:cxn>
                  <a:cxn ang="0">
                    <a:pos x="47" y="54"/>
                  </a:cxn>
                  <a:cxn ang="0">
                    <a:pos x="47" y="56"/>
                  </a:cxn>
                  <a:cxn ang="0">
                    <a:pos x="35" y="20"/>
                  </a:cxn>
                  <a:cxn ang="0">
                    <a:pos x="37" y="18"/>
                  </a:cxn>
                  <a:cxn ang="0">
                    <a:pos x="39" y="17"/>
                  </a:cxn>
                  <a:cxn ang="0">
                    <a:pos x="41" y="16"/>
                  </a:cxn>
                  <a:cxn ang="0">
                    <a:pos x="44" y="17"/>
                  </a:cxn>
                  <a:cxn ang="0">
                    <a:pos x="46" y="18"/>
                  </a:cxn>
                  <a:cxn ang="0">
                    <a:pos x="47" y="20"/>
                  </a:cxn>
                  <a:cxn ang="0">
                    <a:pos x="47" y="23"/>
                  </a:cxn>
                  <a:cxn ang="0">
                    <a:pos x="47" y="25"/>
                  </a:cxn>
                  <a:cxn ang="0">
                    <a:pos x="46" y="27"/>
                  </a:cxn>
                  <a:cxn ang="0">
                    <a:pos x="44" y="29"/>
                  </a:cxn>
                  <a:cxn ang="0">
                    <a:pos x="41" y="29"/>
                  </a:cxn>
                  <a:cxn ang="0">
                    <a:pos x="39" y="29"/>
                  </a:cxn>
                  <a:cxn ang="0">
                    <a:pos x="37" y="27"/>
                  </a:cxn>
                  <a:cxn ang="0">
                    <a:pos x="35" y="25"/>
                  </a:cxn>
                  <a:cxn ang="0">
                    <a:pos x="35" y="23"/>
                  </a:cxn>
                  <a:cxn ang="0">
                    <a:pos x="35" y="20"/>
                  </a:cxn>
                  <a:cxn ang="0">
                    <a:pos x="24" y="34"/>
                  </a:cxn>
                  <a:cxn ang="0">
                    <a:pos x="59" y="34"/>
                  </a:cxn>
                  <a:cxn ang="0">
                    <a:pos x="59" y="43"/>
                  </a:cxn>
                  <a:cxn ang="0">
                    <a:pos x="24" y="43"/>
                  </a:cxn>
                  <a:cxn ang="0">
                    <a:pos x="24" y="34"/>
                  </a:cxn>
                </a:cxnLst>
                <a:rect l="0" t="0" r="r" b="b"/>
                <a:pathLst>
                  <a:path w="78" h="77">
                    <a:moveTo>
                      <a:pt x="0" y="77"/>
                    </a:moveTo>
                    <a:cubicBezTo>
                      <a:pt x="78" y="77"/>
                      <a:pt x="78" y="77"/>
                      <a:pt x="78" y="77"/>
                    </a:cubicBezTo>
                    <a:cubicBezTo>
                      <a:pt x="78" y="0"/>
                      <a:pt x="78" y="0"/>
                      <a:pt x="78" y="0"/>
                    </a:cubicBezTo>
                    <a:cubicBezTo>
                      <a:pt x="0" y="0"/>
                      <a:pt x="0" y="0"/>
                      <a:pt x="0" y="0"/>
                    </a:cubicBezTo>
                    <a:lnTo>
                      <a:pt x="0" y="77"/>
                    </a:lnTo>
                    <a:close/>
                    <a:moveTo>
                      <a:pt x="47" y="56"/>
                    </a:moveTo>
                    <a:cubicBezTo>
                      <a:pt x="47" y="57"/>
                      <a:pt x="46" y="58"/>
                      <a:pt x="46" y="58"/>
                    </a:cubicBezTo>
                    <a:cubicBezTo>
                      <a:pt x="45" y="59"/>
                      <a:pt x="44" y="59"/>
                      <a:pt x="44" y="60"/>
                    </a:cubicBezTo>
                    <a:cubicBezTo>
                      <a:pt x="43" y="60"/>
                      <a:pt x="42" y="60"/>
                      <a:pt x="41" y="60"/>
                    </a:cubicBezTo>
                    <a:cubicBezTo>
                      <a:pt x="40" y="60"/>
                      <a:pt x="39" y="60"/>
                      <a:pt x="39" y="60"/>
                    </a:cubicBezTo>
                    <a:cubicBezTo>
                      <a:pt x="38" y="59"/>
                      <a:pt x="37" y="59"/>
                      <a:pt x="37" y="58"/>
                    </a:cubicBezTo>
                    <a:cubicBezTo>
                      <a:pt x="36" y="58"/>
                      <a:pt x="35" y="57"/>
                      <a:pt x="35" y="56"/>
                    </a:cubicBezTo>
                    <a:cubicBezTo>
                      <a:pt x="35" y="56"/>
                      <a:pt x="35" y="55"/>
                      <a:pt x="35" y="54"/>
                    </a:cubicBezTo>
                    <a:cubicBezTo>
                      <a:pt x="35" y="53"/>
                      <a:pt x="35" y="52"/>
                      <a:pt x="35" y="51"/>
                    </a:cubicBezTo>
                    <a:cubicBezTo>
                      <a:pt x="35" y="51"/>
                      <a:pt x="36" y="50"/>
                      <a:pt x="37" y="49"/>
                    </a:cubicBezTo>
                    <a:cubicBezTo>
                      <a:pt x="37" y="49"/>
                      <a:pt x="38" y="48"/>
                      <a:pt x="39" y="48"/>
                    </a:cubicBezTo>
                    <a:cubicBezTo>
                      <a:pt x="39" y="48"/>
                      <a:pt x="40" y="47"/>
                      <a:pt x="41" y="47"/>
                    </a:cubicBezTo>
                    <a:cubicBezTo>
                      <a:pt x="42" y="47"/>
                      <a:pt x="43" y="48"/>
                      <a:pt x="44" y="48"/>
                    </a:cubicBezTo>
                    <a:cubicBezTo>
                      <a:pt x="44" y="48"/>
                      <a:pt x="45" y="49"/>
                      <a:pt x="46" y="49"/>
                    </a:cubicBezTo>
                    <a:cubicBezTo>
                      <a:pt x="46" y="50"/>
                      <a:pt x="47" y="51"/>
                      <a:pt x="47" y="51"/>
                    </a:cubicBezTo>
                    <a:cubicBezTo>
                      <a:pt x="47" y="52"/>
                      <a:pt x="47" y="53"/>
                      <a:pt x="47" y="54"/>
                    </a:cubicBezTo>
                    <a:cubicBezTo>
                      <a:pt x="47" y="55"/>
                      <a:pt x="47" y="56"/>
                      <a:pt x="47" y="56"/>
                    </a:cubicBezTo>
                    <a:close/>
                    <a:moveTo>
                      <a:pt x="35" y="20"/>
                    </a:moveTo>
                    <a:cubicBezTo>
                      <a:pt x="35" y="19"/>
                      <a:pt x="36" y="19"/>
                      <a:pt x="37" y="18"/>
                    </a:cubicBezTo>
                    <a:cubicBezTo>
                      <a:pt x="37" y="18"/>
                      <a:pt x="38" y="17"/>
                      <a:pt x="39" y="17"/>
                    </a:cubicBezTo>
                    <a:cubicBezTo>
                      <a:pt x="39" y="16"/>
                      <a:pt x="40" y="16"/>
                      <a:pt x="41" y="16"/>
                    </a:cubicBezTo>
                    <a:cubicBezTo>
                      <a:pt x="42" y="16"/>
                      <a:pt x="43" y="16"/>
                      <a:pt x="44" y="17"/>
                    </a:cubicBezTo>
                    <a:cubicBezTo>
                      <a:pt x="44" y="17"/>
                      <a:pt x="45" y="18"/>
                      <a:pt x="46" y="18"/>
                    </a:cubicBezTo>
                    <a:cubicBezTo>
                      <a:pt x="46" y="19"/>
                      <a:pt x="47" y="19"/>
                      <a:pt x="47" y="20"/>
                    </a:cubicBezTo>
                    <a:cubicBezTo>
                      <a:pt x="47" y="21"/>
                      <a:pt x="47" y="22"/>
                      <a:pt x="47" y="23"/>
                    </a:cubicBezTo>
                    <a:cubicBezTo>
                      <a:pt x="47" y="24"/>
                      <a:pt x="47" y="25"/>
                      <a:pt x="47" y="25"/>
                    </a:cubicBezTo>
                    <a:cubicBezTo>
                      <a:pt x="47" y="26"/>
                      <a:pt x="46" y="27"/>
                      <a:pt x="46" y="27"/>
                    </a:cubicBezTo>
                    <a:cubicBezTo>
                      <a:pt x="45" y="28"/>
                      <a:pt x="44" y="28"/>
                      <a:pt x="44" y="29"/>
                    </a:cubicBezTo>
                    <a:cubicBezTo>
                      <a:pt x="43" y="29"/>
                      <a:pt x="42" y="29"/>
                      <a:pt x="41" y="29"/>
                    </a:cubicBezTo>
                    <a:cubicBezTo>
                      <a:pt x="40" y="29"/>
                      <a:pt x="39" y="29"/>
                      <a:pt x="39" y="29"/>
                    </a:cubicBezTo>
                    <a:cubicBezTo>
                      <a:pt x="38" y="28"/>
                      <a:pt x="37" y="28"/>
                      <a:pt x="37" y="27"/>
                    </a:cubicBezTo>
                    <a:cubicBezTo>
                      <a:pt x="36" y="27"/>
                      <a:pt x="35" y="26"/>
                      <a:pt x="35" y="25"/>
                    </a:cubicBezTo>
                    <a:cubicBezTo>
                      <a:pt x="35" y="25"/>
                      <a:pt x="35" y="24"/>
                      <a:pt x="35" y="23"/>
                    </a:cubicBezTo>
                    <a:cubicBezTo>
                      <a:pt x="35" y="22"/>
                      <a:pt x="35" y="21"/>
                      <a:pt x="35" y="20"/>
                    </a:cubicBezTo>
                    <a:close/>
                    <a:moveTo>
                      <a:pt x="24" y="34"/>
                    </a:moveTo>
                    <a:cubicBezTo>
                      <a:pt x="59" y="34"/>
                      <a:pt x="59" y="34"/>
                      <a:pt x="59" y="34"/>
                    </a:cubicBezTo>
                    <a:cubicBezTo>
                      <a:pt x="59" y="43"/>
                      <a:pt x="59" y="43"/>
                      <a:pt x="59" y="43"/>
                    </a:cubicBezTo>
                    <a:cubicBezTo>
                      <a:pt x="24" y="43"/>
                      <a:pt x="24" y="43"/>
                      <a:pt x="24" y="43"/>
                    </a:cubicBezTo>
                    <a:lnTo>
                      <a:pt x="24"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9" name="Freeform 66"/>
              <p:cNvSpPr>
                <a:spLocks/>
              </p:cNvSpPr>
              <p:nvPr/>
            </p:nvSpPr>
            <p:spPr bwMode="auto">
              <a:xfrm>
                <a:off x="293121" y="3478244"/>
                <a:ext cx="275530" cy="302353"/>
              </a:xfrm>
              <a:custGeom>
                <a:avLst/>
                <a:gdLst/>
                <a:ahLst/>
                <a:cxnLst>
                  <a:cxn ang="0">
                    <a:pos x="10" y="133"/>
                  </a:cxn>
                  <a:cxn ang="0">
                    <a:pos x="26" y="140"/>
                  </a:cxn>
                  <a:cxn ang="0">
                    <a:pos x="48" y="118"/>
                  </a:cxn>
                  <a:cxn ang="0">
                    <a:pos x="26" y="96"/>
                  </a:cxn>
                  <a:cxn ang="0">
                    <a:pos x="10" y="103"/>
                  </a:cxn>
                  <a:cxn ang="0">
                    <a:pos x="1" y="103"/>
                  </a:cxn>
                  <a:cxn ang="0">
                    <a:pos x="1" y="52"/>
                  </a:cxn>
                  <a:cxn ang="0">
                    <a:pos x="64" y="52"/>
                  </a:cxn>
                  <a:cxn ang="0">
                    <a:pos x="64" y="44"/>
                  </a:cxn>
                  <a:cxn ang="0">
                    <a:pos x="56" y="25"/>
                  </a:cxn>
                  <a:cxn ang="0">
                    <a:pos x="82" y="0"/>
                  </a:cxn>
                  <a:cxn ang="0">
                    <a:pos x="107" y="26"/>
                  </a:cxn>
                  <a:cxn ang="0">
                    <a:pos x="100" y="44"/>
                  </a:cxn>
                  <a:cxn ang="0">
                    <a:pos x="99" y="52"/>
                  </a:cxn>
                  <a:cxn ang="0">
                    <a:pos x="156" y="52"/>
                  </a:cxn>
                  <a:cxn ang="0">
                    <a:pos x="156" y="103"/>
                  </a:cxn>
                  <a:cxn ang="0">
                    <a:pos x="148" y="103"/>
                  </a:cxn>
                  <a:cxn ang="0">
                    <a:pos x="133" y="96"/>
                  </a:cxn>
                  <a:cxn ang="0">
                    <a:pos x="111" y="118"/>
                  </a:cxn>
                  <a:cxn ang="0">
                    <a:pos x="133" y="140"/>
                  </a:cxn>
                  <a:cxn ang="0">
                    <a:pos x="148" y="134"/>
                  </a:cxn>
                  <a:cxn ang="0">
                    <a:pos x="156" y="134"/>
                  </a:cxn>
                  <a:cxn ang="0">
                    <a:pos x="156" y="186"/>
                  </a:cxn>
                  <a:cxn ang="0">
                    <a:pos x="96" y="186"/>
                  </a:cxn>
                  <a:cxn ang="0">
                    <a:pos x="96" y="180"/>
                  </a:cxn>
                  <a:cxn ang="0">
                    <a:pos x="103" y="165"/>
                  </a:cxn>
                  <a:cxn ang="0">
                    <a:pos x="81" y="143"/>
                  </a:cxn>
                  <a:cxn ang="0">
                    <a:pos x="59" y="165"/>
                  </a:cxn>
                  <a:cxn ang="0">
                    <a:pos x="66" y="180"/>
                  </a:cxn>
                  <a:cxn ang="0">
                    <a:pos x="66" y="186"/>
                  </a:cxn>
                  <a:cxn ang="0">
                    <a:pos x="0" y="186"/>
                  </a:cxn>
                  <a:cxn ang="0">
                    <a:pos x="1" y="133"/>
                  </a:cxn>
                  <a:cxn ang="0">
                    <a:pos x="10" y="133"/>
                  </a:cxn>
                </a:cxnLst>
                <a:rect l="0" t="0" r="r" b="b"/>
                <a:pathLst>
                  <a:path w="156" h="186">
                    <a:moveTo>
                      <a:pt x="10" y="133"/>
                    </a:moveTo>
                    <a:cubicBezTo>
                      <a:pt x="14" y="137"/>
                      <a:pt x="20" y="140"/>
                      <a:pt x="26" y="140"/>
                    </a:cubicBezTo>
                    <a:cubicBezTo>
                      <a:pt x="38" y="140"/>
                      <a:pt x="48" y="130"/>
                      <a:pt x="48" y="118"/>
                    </a:cubicBezTo>
                    <a:cubicBezTo>
                      <a:pt x="48" y="106"/>
                      <a:pt x="38" y="96"/>
                      <a:pt x="26" y="96"/>
                    </a:cubicBezTo>
                    <a:cubicBezTo>
                      <a:pt x="20" y="96"/>
                      <a:pt x="14" y="99"/>
                      <a:pt x="10" y="103"/>
                    </a:cubicBezTo>
                    <a:cubicBezTo>
                      <a:pt x="1" y="103"/>
                      <a:pt x="1" y="103"/>
                      <a:pt x="1" y="103"/>
                    </a:cubicBezTo>
                    <a:cubicBezTo>
                      <a:pt x="1" y="52"/>
                      <a:pt x="1" y="52"/>
                      <a:pt x="1" y="52"/>
                    </a:cubicBezTo>
                    <a:cubicBezTo>
                      <a:pt x="64" y="52"/>
                      <a:pt x="64" y="52"/>
                      <a:pt x="64" y="52"/>
                    </a:cubicBezTo>
                    <a:cubicBezTo>
                      <a:pt x="64" y="44"/>
                      <a:pt x="64" y="44"/>
                      <a:pt x="64" y="44"/>
                    </a:cubicBezTo>
                    <a:cubicBezTo>
                      <a:pt x="59" y="39"/>
                      <a:pt x="56" y="33"/>
                      <a:pt x="56" y="25"/>
                    </a:cubicBezTo>
                    <a:cubicBezTo>
                      <a:pt x="56" y="11"/>
                      <a:pt x="68" y="0"/>
                      <a:pt x="82" y="0"/>
                    </a:cubicBezTo>
                    <a:cubicBezTo>
                      <a:pt x="96" y="0"/>
                      <a:pt x="107" y="11"/>
                      <a:pt x="107" y="26"/>
                    </a:cubicBezTo>
                    <a:cubicBezTo>
                      <a:pt x="107" y="33"/>
                      <a:pt x="104" y="39"/>
                      <a:pt x="100" y="44"/>
                    </a:cubicBezTo>
                    <a:cubicBezTo>
                      <a:pt x="99" y="52"/>
                      <a:pt x="99" y="52"/>
                      <a:pt x="99" y="52"/>
                    </a:cubicBezTo>
                    <a:cubicBezTo>
                      <a:pt x="156" y="52"/>
                      <a:pt x="156" y="52"/>
                      <a:pt x="156" y="52"/>
                    </a:cubicBezTo>
                    <a:cubicBezTo>
                      <a:pt x="156" y="103"/>
                      <a:pt x="156" y="103"/>
                      <a:pt x="156" y="103"/>
                    </a:cubicBezTo>
                    <a:cubicBezTo>
                      <a:pt x="148" y="103"/>
                      <a:pt x="148" y="103"/>
                      <a:pt x="148" y="103"/>
                    </a:cubicBezTo>
                    <a:cubicBezTo>
                      <a:pt x="144" y="99"/>
                      <a:pt x="139" y="96"/>
                      <a:pt x="133" y="96"/>
                    </a:cubicBezTo>
                    <a:cubicBezTo>
                      <a:pt x="121" y="96"/>
                      <a:pt x="111" y="106"/>
                      <a:pt x="111" y="118"/>
                    </a:cubicBezTo>
                    <a:cubicBezTo>
                      <a:pt x="111" y="130"/>
                      <a:pt x="120" y="140"/>
                      <a:pt x="133" y="140"/>
                    </a:cubicBezTo>
                    <a:cubicBezTo>
                      <a:pt x="139" y="140"/>
                      <a:pt x="144" y="138"/>
                      <a:pt x="148" y="134"/>
                    </a:cubicBezTo>
                    <a:cubicBezTo>
                      <a:pt x="156" y="134"/>
                      <a:pt x="156" y="134"/>
                      <a:pt x="156" y="134"/>
                    </a:cubicBezTo>
                    <a:cubicBezTo>
                      <a:pt x="156" y="186"/>
                      <a:pt x="156" y="186"/>
                      <a:pt x="156" y="186"/>
                    </a:cubicBezTo>
                    <a:cubicBezTo>
                      <a:pt x="96" y="186"/>
                      <a:pt x="96" y="186"/>
                      <a:pt x="96" y="186"/>
                    </a:cubicBezTo>
                    <a:cubicBezTo>
                      <a:pt x="96" y="180"/>
                      <a:pt x="96" y="180"/>
                      <a:pt x="96" y="180"/>
                    </a:cubicBezTo>
                    <a:cubicBezTo>
                      <a:pt x="100" y="176"/>
                      <a:pt x="103" y="171"/>
                      <a:pt x="103" y="165"/>
                    </a:cubicBezTo>
                    <a:cubicBezTo>
                      <a:pt x="103" y="153"/>
                      <a:pt x="93" y="143"/>
                      <a:pt x="81" y="143"/>
                    </a:cubicBezTo>
                    <a:cubicBezTo>
                      <a:pt x="69" y="143"/>
                      <a:pt x="59" y="152"/>
                      <a:pt x="59" y="165"/>
                    </a:cubicBezTo>
                    <a:cubicBezTo>
                      <a:pt x="59" y="171"/>
                      <a:pt x="62" y="176"/>
                      <a:pt x="66" y="180"/>
                    </a:cubicBezTo>
                    <a:cubicBezTo>
                      <a:pt x="66" y="186"/>
                      <a:pt x="66" y="186"/>
                      <a:pt x="66" y="186"/>
                    </a:cubicBezTo>
                    <a:cubicBezTo>
                      <a:pt x="0" y="186"/>
                      <a:pt x="0" y="186"/>
                      <a:pt x="0" y="186"/>
                    </a:cubicBezTo>
                    <a:cubicBezTo>
                      <a:pt x="1" y="133"/>
                      <a:pt x="1" y="133"/>
                      <a:pt x="1" y="133"/>
                    </a:cubicBezTo>
                    <a:lnTo>
                      <a:pt x="10" y="1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0" name="Rectangle 67"/>
              <p:cNvSpPr>
                <a:spLocks noChangeArrowheads="1"/>
              </p:cNvSpPr>
              <p:nvPr/>
            </p:nvSpPr>
            <p:spPr bwMode="auto">
              <a:xfrm>
                <a:off x="3275095" y="2958124"/>
                <a:ext cx="89889"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1" name="Freeform 68"/>
              <p:cNvSpPr>
                <a:spLocks/>
              </p:cNvSpPr>
              <p:nvPr/>
            </p:nvSpPr>
            <p:spPr bwMode="auto">
              <a:xfrm>
                <a:off x="3228196" y="2608978"/>
                <a:ext cx="183686" cy="332949"/>
              </a:xfrm>
              <a:custGeom>
                <a:avLst/>
                <a:gdLst/>
                <a:ahLst/>
                <a:cxnLst>
                  <a:cxn ang="0">
                    <a:pos x="104" y="124"/>
                  </a:cxn>
                  <a:cxn ang="0">
                    <a:pos x="92" y="87"/>
                  </a:cxn>
                  <a:cxn ang="0">
                    <a:pos x="66" y="17"/>
                  </a:cxn>
                  <a:cxn ang="0">
                    <a:pos x="71" y="9"/>
                  </a:cxn>
                  <a:cxn ang="0">
                    <a:pos x="62" y="0"/>
                  </a:cxn>
                  <a:cxn ang="0">
                    <a:pos x="56" y="3"/>
                  </a:cxn>
                  <a:cxn ang="0">
                    <a:pos x="56" y="99"/>
                  </a:cxn>
                  <a:cxn ang="0">
                    <a:pos x="66" y="113"/>
                  </a:cxn>
                  <a:cxn ang="0">
                    <a:pos x="52" y="127"/>
                  </a:cxn>
                  <a:cxn ang="0">
                    <a:pos x="38" y="113"/>
                  </a:cxn>
                  <a:cxn ang="0">
                    <a:pos x="48" y="99"/>
                  </a:cxn>
                  <a:cxn ang="0">
                    <a:pos x="48" y="3"/>
                  </a:cxn>
                  <a:cxn ang="0">
                    <a:pos x="42" y="0"/>
                  </a:cxn>
                  <a:cxn ang="0">
                    <a:pos x="33" y="9"/>
                  </a:cxn>
                  <a:cxn ang="0">
                    <a:pos x="38" y="17"/>
                  </a:cxn>
                  <a:cxn ang="0">
                    <a:pos x="9" y="90"/>
                  </a:cxn>
                  <a:cxn ang="0">
                    <a:pos x="0" y="124"/>
                  </a:cxn>
                  <a:cxn ang="0">
                    <a:pos x="16" y="167"/>
                  </a:cxn>
                  <a:cxn ang="0">
                    <a:pos x="12" y="205"/>
                  </a:cxn>
                  <a:cxn ang="0">
                    <a:pos x="91" y="205"/>
                  </a:cxn>
                  <a:cxn ang="0">
                    <a:pos x="87" y="167"/>
                  </a:cxn>
                  <a:cxn ang="0">
                    <a:pos x="104" y="124"/>
                  </a:cxn>
                </a:cxnLst>
                <a:rect l="0" t="0" r="r" b="b"/>
                <a:pathLst>
                  <a:path w="104" h="205">
                    <a:moveTo>
                      <a:pt x="104" y="124"/>
                    </a:moveTo>
                    <a:cubicBezTo>
                      <a:pt x="104" y="110"/>
                      <a:pt x="100" y="97"/>
                      <a:pt x="92" y="87"/>
                    </a:cubicBezTo>
                    <a:cubicBezTo>
                      <a:pt x="85" y="74"/>
                      <a:pt x="72" y="55"/>
                      <a:pt x="66" y="17"/>
                    </a:cubicBezTo>
                    <a:cubicBezTo>
                      <a:pt x="69" y="15"/>
                      <a:pt x="71" y="13"/>
                      <a:pt x="71" y="9"/>
                    </a:cubicBezTo>
                    <a:cubicBezTo>
                      <a:pt x="71" y="4"/>
                      <a:pt x="67" y="0"/>
                      <a:pt x="62" y="0"/>
                    </a:cubicBezTo>
                    <a:cubicBezTo>
                      <a:pt x="60" y="0"/>
                      <a:pt x="58" y="2"/>
                      <a:pt x="56" y="3"/>
                    </a:cubicBezTo>
                    <a:cubicBezTo>
                      <a:pt x="56" y="99"/>
                      <a:pt x="56" y="99"/>
                      <a:pt x="56" y="99"/>
                    </a:cubicBezTo>
                    <a:cubicBezTo>
                      <a:pt x="62" y="101"/>
                      <a:pt x="66" y="106"/>
                      <a:pt x="66" y="113"/>
                    </a:cubicBezTo>
                    <a:cubicBezTo>
                      <a:pt x="66" y="120"/>
                      <a:pt x="59" y="127"/>
                      <a:pt x="52" y="127"/>
                    </a:cubicBezTo>
                    <a:cubicBezTo>
                      <a:pt x="44" y="127"/>
                      <a:pt x="38" y="120"/>
                      <a:pt x="38" y="113"/>
                    </a:cubicBezTo>
                    <a:cubicBezTo>
                      <a:pt x="38" y="106"/>
                      <a:pt x="42" y="101"/>
                      <a:pt x="48" y="99"/>
                    </a:cubicBezTo>
                    <a:cubicBezTo>
                      <a:pt x="48" y="3"/>
                      <a:pt x="48" y="3"/>
                      <a:pt x="48" y="3"/>
                    </a:cubicBezTo>
                    <a:cubicBezTo>
                      <a:pt x="47" y="2"/>
                      <a:pt x="44" y="0"/>
                      <a:pt x="42" y="0"/>
                    </a:cubicBezTo>
                    <a:cubicBezTo>
                      <a:pt x="37" y="0"/>
                      <a:pt x="33" y="4"/>
                      <a:pt x="33" y="9"/>
                    </a:cubicBezTo>
                    <a:cubicBezTo>
                      <a:pt x="33" y="12"/>
                      <a:pt x="35" y="15"/>
                      <a:pt x="38" y="17"/>
                    </a:cubicBezTo>
                    <a:cubicBezTo>
                      <a:pt x="31" y="59"/>
                      <a:pt x="16" y="77"/>
                      <a:pt x="9" y="90"/>
                    </a:cubicBezTo>
                    <a:cubicBezTo>
                      <a:pt x="3" y="100"/>
                      <a:pt x="0" y="111"/>
                      <a:pt x="0" y="124"/>
                    </a:cubicBezTo>
                    <a:cubicBezTo>
                      <a:pt x="0" y="141"/>
                      <a:pt x="6" y="156"/>
                      <a:pt x="16" y="167"/>
                    </a:cubicBezTo>
                    <a:cubicBezTo>
                      <a:pt x="12" y="205"/>
                      <a:pt x="12" y="205"/>
                      <a:pt x="12" y="205"/>
                    </a:cubicBezTo>
                    <a:cubicBezTo>
                      <a:pt x="91" y="205"/>
                      <a:pt x="91" y="205"/>
                      <a:pt x="91" y="205"/>
                    </a:cubicBezTo>
                    <a:cubicBezTo>
                      <a:pt x="87" y="167"/>
                      <a:pt x="87" y="167"/>
                      <a:pt x="87" y="167"/>
                    </a:cubicBezTo>
                    <a:cubicBezTo>
                      <a:pt x="98" y="156"/>
                      <a:pt x="104" y="141"/>
                      <a:pt x="104" y="12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2" name="Freeform 69"/>
              <p:cNvSpPr>
                <a:spLocks noEditPoints="1"/>
              </p:cNvSpPr>
              <p:nvPr/>
            </p:nvSpPr>
            <p:spPr bwMode="auto">
              <a:xfrm>
                <a:off x="3722586" y="1476953"/>
                <a:ext cx="144604" cy="133179"/>
              </a:xfrm>
              <a:custGeom>
                <a:avLst/>
                <a:gdLst/>
                <a:ahLst/>
                <a:cxnLst>
                  <a:cxn ang="0">
                    <a:pos x="41" y="0"/>
                  </a:cxn>
                  <a:cxn ang="0">
                    <a:pos x="0" y="41"/>
                  </a:cxn>
                  <a:cxn ang="0">
                    <a:pos x="41" y="82"/>
                  </a:cxn>
                  <a:cxn ang="0">
                    <a:pos x="82" y="41"/>
                  </a:cxn>
                  <a:cxn ang="0">
                    <a:pos x="41" y="0"/>
                  </a:cxn>
                  <a:cxn ang="0">
                    <a:pos x="41" y="61"/>
                  </a:cxn>
                  <a:cxn ang="0">
                    <a:pos x="22" y="41"/>
                  </a:cxn>
                  <a:cxn ang="0">
                    <a:pos x="41" y="21"/>
                  </a:cxn>
                  <a:cxn ang="0">
                    <a:pos x="61" y="41"/>
                  </a:cxn>
                  <a:cxn ang="0">
                    <a:pos x="41" y="61"/>
                  </a:cxn>
                </a:cxnLst>
                <a:rect l="0" t="0" r="r" b="b"/>
                <a:pathLst>
                  <a:path w="82" h="82">
                    <a:moveTo>
                      <a:pt x="41" y="0"/>
                    </a:moveTo>
                    <a:cubicBezTo>
                      <a:pt x="19" y="0"/>
                      <a:pt x="0" y="18"/>
                      <a:pt x="0" y="41"/>
                    </a:cubicBezTo>
                    <a:cubicBezTo>
                      <a:pt x="0" y="64"/>
                      <a:pt x="19" y="82"/>
                      <a:pt x="41" y="82"/>
                    </a:cubicBezTo>
                    <a:cubicBezTo>
                      <a:pt x="64" y="82"/>
                      <a:pt x="82" y="64"/>
                      <a:pt x="82" y="41"/>
                    </a:cubicBezTo>
                    <a:cubicBezTo>
                      <a:pt x="82" y="18"/>
                      <a:pt x="64" y="0"/>
                      <a:pt x="41" y="0"/>
                    </a:cubicBezTo>
                    <a:close/>
                    <a:moveTo>
                      <a:pt x="41" y="61"/>
                    </a:moveTo>
                    <a:cubicBezTo>
                      <a:pt x="30" y="61"/>
                      <a:pt x="22" y="52"/>
                      <a:pt x="22" y="41"/>
                    </a:cubicBezTo>
                    <a:cubicBezTo>
                      <a:pt x="22"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3" name="Freeform 70"/>
              <p:cNvSpPr>
                <a:spLocks noEditPoints="1"/>
              </p:cNvSpPr>
              <p:nvPr/>
            </p:nvSpPr>
            <p:spPr bwMode="auto">
              <a:xfrm>
                <a:off x="3558441" y="1476953"/>
                <a:ext cx="144604" cy="133179"/>
              </a:xfrm>
              <a:custGeom>
                <a:avLst/>
                <a:gdLst/>
                <a:ahLst/>
                <a:cxnLst>
                  <a:cxn ang="0">
                    <a:pos x="41" y="0"/>
                  </a:cxn>
                  <a:cxn ang="0">
                    <a:pos x="0" y="41"/>
                  </a:cxn>
                  <a:cxn ang="0">
                    <a:pos x="41" y="82"/>
                  </a:cxn>
                  <a:cxn ang="0">
                    <a:pos x="82" y="41"/>
                  </a:cxn>
                  <a:cxn ang="0">
                    <a:pos x="41" y="0"/>
                  </a:cxn>
                  <a:cxn ang="0">
                    <a:pos x="41" y="61"/>
                  </a:cxn>
                  <a:cxn ang="0">
                    <a:pos x="21" y="41"/>
                  </a:cxn>
                  <a:cxn ang="0">
                    <a:pos x="41" y="21"/>
                  </a:cxn>
                  <a:cxn ang="0">
                    <a:pos x="61" y="41"/>
                  </a:cxn>
                  <a:cxn ang="0">
                    <a:pos x="41" y="61"/>
                  </a:cxn>
                </a:cxnLst>
                <a:rect l="0" t="0" r="r" b="b"/>
                <a:pathLst>
                  <a:path w="82" h="82">
                    <a:moveTo>
                      <a:pt x="41" y="0"/>
                    </a:moveTo>
                    <a:cubicBezTo>
                      <a:pt x="18" y="0"/>
                      <a:pt x="0" y="18"/>
                      <a:pt x="0" y="41"/>
                    </a:cubicBezTo>
                    <a:cubicBezTo>
                      <a:pt x="0" y="64"/>
                      <a:pt x="18" y="82"/>
                      <a:pt x="41" y="82"/>
                    </a:cubicBezTo>
                    <a:cubicBezTo>
                      <a:pt x="63" y="82"/>
                      <a:pt x="82" y="64"/>
                      <a:pt x="82" y="41"/>
                    </a:cubicBezTo>
                    <a:cubicBezTo>
                      <a:pt x="82" y="18"/>
                      <a:pt x="63" y="0"/>
                      <a:pt x="41" y="0"/>
                    </a:cubicBezTo>
                    <a:close/>
                    <a:moveTo>
                      <a:pt x="41" y="61"/>
                    </a:moveTo>
                    <a:cubicBezTo>
                      <a:pt x="30" y="61"/>
                      <a:pt x="21" y="52"/>
                      <a:pt x="21" y="41"/>
                    </a:cubicBezTo>
                    <a:cubicBezTo>
                      <a:pt x="21"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4" name="Freeform 71"/>
              <p:cNvSpPr>
                <a:spLocks noEditPoints="1"/>
              </p:cNvSpPr>
              <p:nvPr/>
            </p:nvSpPr>
            <p:spPr bwMode="auto">
              <a:xfrm>
                <a:off x="3581890" y="1304179"/>
                <a:ext cx="271622" cy="197969"/>
              </a:xfrm>
              <a:custGeom>
                <a:avLst/>
                <a:gdLst/>
                <a:ahLst/>
                <a:cxnLst>
                  <a:cxn ang="0">
                    <a:pos x="154" y="0"/>
                  </a:cxn>
                  <a:cxn ang="0">
                    <a:pos x="75" y="74"/>
                  </a:cxn>
                  <a:cxn ang="0">
                    <a:pos x="75" y="73"/>
                  </a:cxn>
                  <a:cxn ang="0">
                    <a:pos x="0" y="1"/>
                  </a:cxn>
                  <a:cxn ang="0">
                    <a:pos x="0" y="49"/>
                  </a:cxn>
                  <a:cxn ang="0">
                    <a:pos x="75" y="122"/>
                  </a:cxn>
                  <a:cxn ang="0">
                    <a:pos x="150" y="49"/>
                  </a:cxn>
                  <a:cxn ang="0">
                    <a:pos x="154" y="0"/>
                  </a:cxn>
                  <a:cxn ang="0">
                    <a:pos x="76" y="104"/>
                  </a:cxn>
                  <a:cxn ang="0">
                    <a:pos x="66" y="94"/>
                  </a:cxn>
                  <a:cxn ang="0">
                    <a:pos x="76" y="83"/>
                  </a:cxn>
                  <a:cxn ang="0">
                    <a:pos x="87" y="94"/>
                  </a:cxn>
                  <a:cxn ang="0">
                    <a:pos x="76" y="104"/>
                  </a:cxn>
                </a:cxnLst>
                <a:rect l="0" t="0" r="r" b="b"/>
                <a:pathLst>
                  <a:path w="154" h="122">
                    <a:moveTo>
                      <a:pt x="154" y="0"/>
                    </a:moveTo>
                    <a:cubicBezTo>
                      <a:pt x="75" y="74"/>
                      <a:pt x="75" y="74"/>
                      <a:pt x="75" y="74"/>
                    </a:cubicBezTo>
                    <a:cubicBezTo>
                      <a:pt x="75" y="73"/>
                      <a:pt x="75" y="73"/>
                      <a:pt x="75" y="73"/>
                    </a:cubicBezTo>
                    <a:cubicBezTo>
                      <a:pt x="0" y="1"/>
                      <a:pt x="0" y="1"/>
                      <a:pt x="0" y="1"/>
                    </a:cubicBezTo>
                    <a:cubicBezTo>
                      <a:pt x="0" y="49"/>
                      <a:pt x="0" y="49"/>
                      <a:pt x="0" y="49"/>
                    </a:cubicBezTo>
                    <a:cubicBezTo>
                      <a:pt x="75" y="122"/>
                      <a:pt x="75" y="122"/>
                      <a:pt x="75" y="122"/>
                    </a:cubicBezTo>
                    <a:cubicBezTo>
                      <a:pt x="150" y="49"/>
                      <a:pt x="150" y="49"/>
                      <a:pt x="150" y="49"/>
                    </a:cubicBezTo>
                    <a:lnTo>
                      <a:pt x="154" y="0"/>
                    </a:lnTo>
                    <a:close/>
                    <a:moveTo>
                      <a:pt x="76" y="104"/>
                    </a:moveTo>
                    <a:cubicBezTo>
                      <a:pt x="70" y="104"/>
                      <a:pt x="66" y="99"/>
                      <a:pt x="66" y="94"/>
                    </a:cubicBezTo>
                    <a:cubicBezTo>
                      <a:pt x="66" y="88"/>
                      <a:pt x="70" y="83"/>
                      <a:pt x="76" y="83"/>
                    </a:cubicBezTo>
                    <a:cubicBezTo>
                      <a:pt x="82" y="83"/>
                      <a:pt x="87" y="88"/>
                      <a:pt x="87" y="94"/>
                    </a:cubicBezTo>
                    <a:cubicBezTo>
                      <a:pt x="87" y="99"/>
                      <a:pt x="82" y="104"/>
                      <a:pt x="76" y="10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5" name="Freeform 72"/>
              <p:cNvSpPr>
                <a:spLocks noEditPoints="1"/>
              </p:cNvSpPr>
              <p:nvPr/>
            </p:nvSpPr>
            <p:spPr bwMode="auto">
              <a:xfrm>
                <a:off x="269671" y="4140542"/>
                <a:ext cx="257943" cy="257360"/>
              </a:xfrm>
              <a:custGeom>
                <a:avLst/>
                <a:gdLst/>
                <a:ahLst/>
                <a:cxnLst>
                  <a:cxn ang="0">
                    <a:pos x="109" y="98"/>
                  </a:cxn>
                  <a:cxn ang="0">
                    <a:pos x="115" y="93"/>
                  </a:cxn>
                  <a:cxn ang="0">
                    <a:pos x="107" y="84"/>
                  </a:cxn>
                  <a:cxn ang="0">
                    <a:pos x="114" y="57"/>
                  </a:cxn>
                  <a:cxn ang="0">
                    <a:pos x="57" y="0"/>
                  </a:cxn>
                  <a:cxn ang="0">
                    <a:pos x="0" y="57"/>
                  </a:cxn>
                  <a:cxn ang="0">
                    <a:pos x="57" y="113"/>
                  </a:cxn>
                  <a:cxn ang="0">
                    <a:pos x="76" y="110"/>
                  </a:cxn>
                  <a:cxn ang="0">
                    <a:pos x="84" y="119"/>
                  </a:cxn>
                  <a:cxn ang="0">
                    <a:pos x="91" y="113"/>
                  </a:cxn>
                  <a:cxn ang="0">
                    <a:pos x="129" y="158"/>
                  </a:cxn>
                  <a:cxn ang="0">
                    <a:pos x="147" y="143"/>
                  </a:cxn>
                  <a:cxn ang="0">
                    <a:pos x="109" y="98"/>
                  </a:cxn>
                  <a:cxn ang="0">
                    <a:pos x="24" y="57"/>
                  </a:cxn>
                  <a:cxn ang="0">
                    <a:pos x="57" y="24"/>
                  </a:cxn>
                  <a:cxn ang="0">
                    <a:pos x="90" y="57"/>
                  </a:cxn>
                  <a:cxn ang="0">
                    <a:pos x="57" y="90"/>
                  </a:cxn>
                  <a:cxn ang="0">
                    <a:pos x="24" y="57"/>
                  </a:cxn>
                </a:cxnLst>
                <a:rect l="0" t="0" r="r" b="b"/>
                <a:pathLst>
                  <a:path w="147" h="158">
                    <a:moveTo>
                      <a:pt x="109" y="98"/>
                    </a:moveTo>
                    <a:cubicBezTo>
                      <a:pt x="115" y="93"/>
                      <a:pt x="115" y="93"/>
                      <a:pt x="115" y="93"/>
                    </a:cubicBezTo>
                    <a:cubicBezTo>
                      <a:pt x="107" y="84"/>
                      <a:pt x="107" y="84"/>
                      <a:pt x="107" y="84"/>
                    </a:cubicBezTo>
                    <a:cubicBezTo>
                      <a:pt x="111" y="76"/>
                      <a:pt x="114" y="67"/>
                      <a:pt x="114" y="57"/>
                    </a:cubicBezTo>
                    <a:cubicBezTo>
                      <a:pt x="114" y="26"/>
                      <a:pt x="88" y="0"/>
                      <a:pt x="57" y="0"/>
                    </a:cubicBezTo>
                    <a:cubicBezTo>
                      <a:pt x="26" y="0"/>
                      <a:pt x="0" y="26"/>
                      <a:pt x="0" y="57"/>
                    </a:cubicBezTo>
                    <a:cubicBezTo>
                      <a:pt x="0" y="88"/>
                      <a:pt x="26" y="113"/>
                      <a:pt x="57" y="113"/>
                    </a:cubicBezTo>
                    <a:cubicBezTo>
                      <a:pt x="64" y="113"/>
                      <a:pt x="70" y="112"/>
                      <a:pt x="76" y="110"/>
                    </a:cubicBezTo>
                    <a:cubicBezTo>
                      <a:pt x="84" y="119"/>
                      <a:pt x="84" y="119"/>
                      <a:pt x="84" y="119"/>
                    </a:cubicBezTo>
                    <a:cubicBezTo>
                      <a:pt x="91" y="113"/>
                      <a:pt x="91" y="113"/>
                      <a:pt x="91" y="113"/>
                    </a:cubicBezTo>
                    <a:cubicBezTo>
                      <a:pt x="129" y="158"/>
                      <a:pt x="129" y="158"/>
                      <a:pt x="129" y="158"/>
                    </a:cubicBezTo>
                    <a:cubicBezTo>
                      <a:pt x="147" y="143"/>
                      <a:pt x="147" y="143"/>
                      <a:pt x="147" y="143"/>
                    </a:cubicBezTo>
                    <a:lnTo>
                      <a:pt x="109" y="98"/>
                    </a:lnTo>
                    <a:close/>
                    <a:moveTo>
                      <a:pt x="24" y="57"/>
                    </a:moveTo>
                    <a:cubicBezTo>
                      <a:pt x="24" y="39"/>
                      <a:pt x="39" y="24"/>
                      <a:pt x="57" y="24"/>
                    </a:cubicBezTo>
                    <a:cubicBezTo>
                      <a:pt x="75" y="24"/>
                      <a:pt x="90" y="39"/>
                      <a:pt x="90" y="57"/>
                    </a:cubicBezTo>
                    <a:cubicBezTo>
                      <a:pt x="90" y="75"/>
                      <a:pt x="75" y="90"/>
                      <a:pt x="57" y="90"/>
                    </a:cubicBezTo>
                    <a:cubicBezTo>
                      <a:pt x="39" y="90"/>
                      <a:pt x="24" y="75"/>
                      <a:pt x="24" y="5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6" name="Freeform 73"/>
              <p:cNvSpPr>
                <a:spLocks/>
              </p:cNvSpPr>
              <p:nvPr/>
            </p:nvSpPr>
            <p:spPr bwMode="auto">
              <a:xfrm>
                <a:off x="162195" y="2835743"/>
                <a:ext cx="269667" cy="246562"/>
              </a:xfrm>
              <a:custGeom>
                <a:avLst/>
                <a:gdLst/>
                <a:ahLst/>
                <a:cxnLst>
                  <a:cxn ang="0">
                    <a:pos x="69" y="95"/>
                  </a:cxn>
                  <a:cxn ang="0">
                    <a:pos x="112" y="137"/>
                  </a:cxn>
                  <a:cxn ang="0">
                    <a:pos x="138" y="112"/>
                  </a:cxn>
                  <a:cxn ang="0">
                    <a:pos x="95" y="69"/>
                  </a:cxn>
                  <a:cxn ang="0">
                    <a:pos x="138" y="25"/>
                  </a:cxn>
                  <a:cxn ang="0">
                    <a:pos x="112" y="0"/>
                  </a:cxn>
                  <a:cxn ang="0">
                    <a:pos x="69" y="44"/>
                  </a:cxn>
                  <a:cxn ang="0">
                    <a:pos x="26" y="0"/>
                  </a:cxn>
                  <a:cxn ang="0">
                    <a:pos x="0" y="25"/>
                  </a:cxn>
                  <a:cxn ang="0">
                    <a:pos x="44" y="69"/>
                  </a:cxn>
                  <a:cxn ang="0">
                    <a:pos x="0" y="112"/>
                  </a:cxn>
                  <a:cxn ang="0">
                    <a:pos x="26" y="137"/>
                  </a:cxn>
                  <a:cxn ang="0">
                    <a:pos x="69" y="95"/>
                  </a:cxn>
                </a:cxnLst>
                <a:rect l="0" t="0" r="r" b="b"/>
                <a:pathLst>
                  <a:path w="138" h="137">
                    <a:moveTo>
                      <a:pt x="69" y="95"/>
                    </a:moveTo>
                    <a:lnTo>
                      <a:pt x="112" y="137"/>
                    </a:lnTo>
                    <a:lnTo>
                      <a:pt x="138" y="112"/>
                    </a:lnTo>
                    <a:lnTo>
                      <a:pt x="95" y="69"/>
                    </a:lnTo>
                    <a:lnTo>
                      <a:pt x="138" y="25"/>
                    </a:lnTo>
                    <a:lnTo>
                      <a:pt x="112" y="0"/>
                    </a:lnTo>
                    <a:lnTo>
                      <a:pt x="69" y="44"/>
                    </a:lnTo>
                    <a:lnTo>
                      <a:pt x="26" y="0"/>
                    </a:lnTo>
                    <a:lnTo>
                      <a:pt x="0" y="25"/>
                    </a:lnTo>
                    <a:lnTo>
                      <a:pt x="44" y="69"/>
                    </a:lnTo>
                    <a:lnTo>
                      <a:pt x="0" y="112"/>
                    </a:lnTo>
                    <a:lnTo>
                      <a:pt x="26" y="137"/>
                    </a:lnTo>
                    <a:lnTo>
                      <a:pt x="69" y="9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7" name="Rectangle 74"/>
              <p:cNvSpPr>
                <a:spLocks noChangeArrowheads="1"/>
              </p:cNvSpPr>
              <p:nvPr/>
            </p:nvSpPr>
            <p:spPr bwMode="auto">
              <a:xfrm>
                <a:off x="1000509" y="4093749"/>
                <a:ext cx="261851" cy="2879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8" name="Freeform 75"/>
              <p:cNvSpPr>
                <a:spLocks/>
              </p:cNvSpPr>
              <p:nvPr/>
            </p:nvSpPr>
            <p:spPr bwMode="auto">
              <a:xfrm>
                <a:off x="1037637" y="3971368"/>
                <a:ext cx="56669" cy="100784"/>
              </a:xfrm>
              <a:custGeom>
                <a:avLst/>
                <a:gdLst/>
                <a:ahLst/>
                <a:cxnLst>
                  <a:cxn ang="0">
                    <a:pos x="14" y="62"/>
                  </a:cxn>
                  <a:cxn ang="0">
                    <a:pos x="33" y="62"/>
                  </a:cxn>
                  <a:cxn ang="0">
                    <a:pos x="33" y="0"/>
                  </a:cxn>
                  <a:cxn ang="0">
                    <a:pos x="18" y="0"/>
                  </a:cxn>
                  <a:cxn ang="0">
                    <a:pos x="16" y="6"/>
                  </a:cxn>
                  <a:cxn ang="0">
                    <a:pos x="12" y="10"/>
                  </a:cxn>
                  <a:cxn ang="0">
                    <a:pos x="6" y="12"/>
                  </a:cxn>
                  <a:cxn ang="0">
                    <a:pos x="0" y="13"/>
                  </a:cxn>
                  <a:cxn ang="0">
                    <a:pos x="0" y="26"/>
                  </a:cxn>
                  <a:cxn ang="0">
                    <a:pos x="14" y="26"/>
                  </a:cxn>
                  <a:cxn ang="0">
                    <a:pos x="14" y="62"/>
                  </a:cxn>
                </a:cxnLst>
                <a:rect l="0" t="0" r="r" b="b"/>
                <a:pathLst>
                  <a:path w="33" h="62">
                    <a:moveTo>
                      <a:pt x="14" y="62"/>
                    </a:moveTo>
                    <a:cubicBezTo>
                      <a:pt x="33" y="62"/>
                      <a:pt x="33" y="62"/>
                      <a:pt x="33" y="62"/>
                    </a:cubicBezTo>
                    <a:cubicBezTo>
                      <a:pt x="33" y="0"/>
                      <a:pt x="33" y="0"/>
                      <a:pt x="33" y="0"/>
                    </a:cubicBezTo>
                    <a:cubicBezTo>
                      <a:pt x="18" y="0"/>
                      <a:pt x="18" y="0"/>
                      <a:pt x="18" y="0"/>
                    </a:cubicBezTo>
                    <a:cubicBezTo>
                      <a:pt x="18" y="2"/>
                      <a:pt x="17" y="4"/>
                      <a:pt x="16" y="6"/>
                    </a:cubicBezTo>
                    <a:cubicBezTo>
                      <a:pt x="15" y="8"/>
                      <a:pt x="14" y="9"/>
                      <a:pt x="12" y="10"/>
                    </a:cubicBezTo>
                    <a:cubicBezTo>
                      <a:pt x="10" y="11"/>
                      <a:pt x="8" y="12"/>
                      <a:pt x="6" y="12"/>
                    </a:cubicBezTo>
                    <a:cubicBezTo>
                      <a:pt x="4" y="13"/>
                      <a:pt x="2" y="13"/>
                      <a:pt x="0" y="13"/>
                    </a:cubicBezTo>
                    <a:cubicBezTo>
                      <a:pt x="0" y="26"/>
                      <a:pt x="0" y="26"/>
                      <a:pt x="0" y="26"/>
                    </a:cubicBezTo>
                    <a:cubicBezTo>
                      <a:pt x="14" y="26"/>
                      <a:pt x="14" y="26"/>
                      <a:pt x="14" y="26"/>
                    </a:cubicBezTo>
                    <a:lnTo>
                      <a:pt x="14" y="6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9" name="Freeform 76"/>
              <p:cNvSpPr>
                <a:spLocks/>
              </p:cNvSpPr>
              <p:nvPr/>
            </p:nvSpPr>
            <p:spPr bwMode="auto">
              <a:xfrm>
                <a:off x="1129480" y="3969569"/>
                <a:ext cx="93797" cy="102584"/>
              </a:xfrm>
              <a:custGeom>
                <a:avLst/>
                <a:gdLst/>
                <a:ahLst/>
                <a:cxnLst>
                  <a:cxn ang="0">
                    <a:pos x="54" y="47"/>
                  </a:cxn>
                  <a:cxn ang="0">
                    <a:pos x="26" y="47"/>
                  </a:cxn>
                  <a:cxn ang="0">
                    <a:pos x="26" y="47"/>
                  </a:cxn>
                  <a:cxn ang="0">
                    <a:pos x="35" y="42"/>
                  </a:cxn>
                  <a:cxn ang="0">
                    <a:pos x="44" y="37"/>
                  </a:cxn>
                  <a:cxn ang="0">
                    <a:pos x="50" y="29"/>
                  </a:cxn>
                  <a:cxn ang="0">
                    <a:pos x="53" y="19"/>
                  </a:cxn>
                  <a:cxn ang="0">
                    <a:pos x="51" y="11"/>
                  </a:cxn>
                  <a:cxn ang="0">
                    <a:pos x="46" y="5"/>
                  </a:cxn>
                  <a:cxn ang="0">
                    <a:pos x="38" y="1"/>
                  </a:cxn>
                  <a:cxn ang="0">
                    <a:pos x="28" y="0"/>
                  </a:cxn>
                  <a:cxn ang="0">
                    <a:pos x="16" y="2"/>
                  </a:cxn>
                  <a:cxn ang="0">
                    <a:pos x="8" y="7"/>
                  </a:cxn>
                  <a:cxn ang="0">
                    <a:pos x="3" y="15"/>
                  </a:cxn>
                  <a:cxn ang="0">
                    <a:pos x="1" y="27"/>
                  </a:cxn>
                  <a:cxn ang="0">
                    <a:pos x="18" y="27"/>
                  </a:cxn>
                  <a:cxn ang="0">
                    <a:pos x="20" y="17"/>
                  </a:cxn>
                  <a:cxn ang="0">
                    <a:pos x="27" y="14"/>
                  </a:cxn>
                  <a:cxn ang="0">
                    <a:pos x="33" y="16"/>
                  </a:cxn>
                  <a:cxn ang="0">
                    <a:pos x="35" y="22"/>
                  </a:cxn>
                  <a:cxn ang="0">
                    <a:pos x="34" y="25"/>
                  </a:cxn>
                  <a:cxn ang="0">
                    <a:pos x="32" y="27"/>
                  </a:cxn>
                  <a:cxn ang="0">
                    <a:pos x="29" y="29"/>
                  </a:cxn>
                  <a:cxn ang="0">
                    <a:pos x="26" y="31"/>
                  </a:cxn>
                  <a:cxn ang="0">
                    <a:pos x="20" y="34"/>
                  </a:cxn>
                  <a:cxn ang="0">
                    <a:pos x="14" y="38"/>
                  </a:cxn>
                  <a:cxn ang="0">
                    <a:pos x="9" y="42"/>
                  </a:cxn>
                  <a:cxn ang="0">
                    <a:pos x="4" y="47"/>
                  </a:cxn>
                  <a:cxn ang="0">
                    <a:pos x="1" y="54"/>
                  </a:cxn>
                  <a:cxn ang="0">
                    <a:pos x="0" y="63"/>
                  </a:cxn>
                  <a:cxn ang="0">
                    <a:pos x="54" y="63"/>
                  </a:cxn>
                  <a:cxn ang="0">
                    <a:pos x="54" y="47"/>
                  </a:cxn>
                </a:cxnLst>
                <a:rect l="0" t="0" r="r" b="b"/>
                <a:pathLst>
                  <a:path w="54" h="63">
                    <a:moveTo>
                      <a:pt x="54" y="47"/>
                    </a:moveTo>
                    <a:cubicBezTo>
                      <a:pt x="26" y="47"/>
                      <a:pt x="26" y="47"/>
                      <a:pt x="26" y="47"/>
                    </a:cubicBezTo>
                    <a:cubicBezTo>
                      <a:pt x="26" y="47"/>
                      <a:pt x="26" y="47"/>
                      <a:pt x="26" y="47"/>
                    </a:cubicBezTo>
                    <a:cubicBezTo>
                      <a:pt x="29" y="46"/>
                      <a:pt x="32" y="44"/>
                      <a:pt x="35" y="42"/>
                    </a:cubicBezTo>
                    <a:cubicBezTo>
                      <a:pt x="38" y="41"/>
                      <a:pt x="41" y="39"/>
                      <a:pt x="44" y="37"/>
                    </a:cubicBezTo>
                    <a:cubicBezTo>
                      <a:pt x="46" y="35"/>
                      <a:pt x="48" y="32"/>
                      <a:pt x="50" y="29"/>
                    </a:cubicBezTo>
                    <a:cubicBezTo>
                      <a:pt x="52" y="27"/>
                      <a:pt x="53" y="23"/>
                      <a:pt x="53" y="19"/>
                    </a:cubicBezTo>
                    <a:cubicBezTo>
                      <a:pt x="53" y="16"/>
                      <a:pt x="52" y="13"/>
                      <a:pt x="51" y="11"/>
                    </a:cubicBezTo>
                    <a:cubicBezTo>
                      <a:pt x="50" y="8"/>
                      <a:pt x="48" y="6"/>
                      <a:pt x="46" y="5"/>
                    </a:cubicBezTo>
                    <a:cubicBezTo>
                      <a:pt x="44" y="3"/>
                      <a:pt x="41" y="2"/>
                      <a:pt x="38" y="1"/>
                    </a:cubicBezTo>
                    <a:cubicBezTo>
                      <a:pt x="35" y="0"/>
                      <a:pt x="31" y="0"/>
                      <a:pt x="28" y="0"/>
                    </a:cubicBezTo>
                    <a:cubicBezTo>
                      <a:pt x="23" y="0"/>
                      <a:pt x="20" y="0"/>
                      <a:pt x="16" y="2"/>
                    </a:cubicBezTo>
                    <a:cubicBezTo>
                      <a:pt x="13" y="3"/>
                      <a:pt x="10" y="5"/>
                      <a:pt x="8" y="7"/>
                    </a:cubicBezTo>
                    <a:cubicBezTo>
                      <a:pt x="5" y="9"/>
                      <a:pt x="4" y="12"/>
                      <a:pt x="3" y="15"/>
                    </a:cubicBezTo>
                    <a:cubicBezTo>
                      <a:pt x="1" y="19"/>
                      <a:pt x="1" y="22"/>
                      <a:pt x="1" y="27"/>
                    </a:cubicBezTo>
                    <a:cubicBezTo>
                      <a:pt x="18" y="27"/>
                      <a:pt x="18" y="27"/>
                      <a:pt x="18" y="27"/>
                    </a:cubicBezTo>
                    <a:cubicBezTo>
                      <a:pt x="18" y="23"/>
                      <a:pt x="19" y="20"/>
                      <a:pt x="20" y="17"/>
                    </a:cubicBezTo>
                    <a:cubicBezTo>
                      <a:pt x="21" y="15"/>
                      <a:pt x="24" y="14"/>
                      <a:pt x="27" y="14"/>
                    </a:cubicBezTo>
                    <a:cubicBezTo>
                      <a:pt x="29" y="14"/>
                      <a:pt x="31" y="15"/>
                      <a:pt x="33" y="16"/>
                    </a:cubicBezTo>
                    <a:cubicBezTo>
                      <a:pt x="34" y="17"/>
                      <a:pt x="35" y="19"/>
                      <a:pt x="35" y="22"/>
                    </a:cubicBezTo>
                    <a:cubicBezTo>
                      <a:pt x="35" y="23"/>
                      <a:pt x="35" y="24"/>
                      <a:pt x="34" y="25"/>
                    </a:cubicBezTo>
                    <a:cubicBezTo>
                      <a:pt x="33" y="25"/>
                      <a:pt x="33" y="26"/>
                      <a:pt x="32" y="27"/>
                    </a:cubicBezTo>
                    <a:cubicBezTo>
                      <a:pt x="31" y="28"/>
                      <a:pt x="30" y="28"/>
                      <a:pt x="29" y="29"/>
                    </a:cubicBezTo>
                    <a:cubicBezTo>
                      <a:pt x="28" y="30"/>
                      <a:pt x="27" y="30"/>
                      <a:pt x="26" y="31"/>
                    </a:cubicBezTo>
                    <a:cubicBezTo>
                      <a:pt x="24" y="32"/>
                      <a:pt x="22" y="33"/>
                      <a:pt x="20" y="34"/>
                    </a:cubicBezTo>
                    <a:cubicBezTo>
                      <a:pt x="18" y="35"/>
                      <a:pt x="16" y="37"/>
                      <a:pt x="14" y="38"/>
                    </a:cubicBezTo>
                    <a:cubicBezTo>
                      <a:pt x="12" y="39"/>
                      <a:pt x="11" y="41"/>
                      <a:pt x="9" y="42"/>
                    </a:cubicBezTo>
                    <a:cubicBezTo>
                      <a:pt x="7" y="44"/>
                      <a:pt x="6" y="45"/>
                      <a:pt x="4" y="47"/>
                    </a:cubicBezTo>
                    <a:cubicBezTo>
                      <a:pt x="3" y="49"/>
                      <a:pt x="2" y="52"/>
                      <a:pt x="1" y="54"/>
                    </a:cubicBezTo>
                    <a:cubicBezTo>
                      <a:pt x="0" y="57"/>
                      <a:pt x="0" y="60"/>
                      <a:pt x="0" y="63"/>
                    </a:cubicBezTo>
                    <a:cubicBezTo>
                      <a:pt x="54" y="63"/>
                      <a:pt x="54" y="63"/>
                      <a:pt x="54" y="63"/>
                    </a:cubicBezTo>
                    <a:lnTo>
                      <a:pt x="54" y="47"/>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0" name="Freeform 77"/>
              <p:cNvSpPr>
                <a:spLocks noEditPoints="1"/>
              </p:cNvSpPr>
              <p:nvPr/>
            </p:nvSpPr>
            <p:spPr bwMode="auto">
              <a:xfrm>
                <a:off x="1076719" y="4144142"/>
                <a:ext cx="91843" cy="102584"/>
              </a:xfrm>
              <a:custGeom>
                <a:avLst/>
                <a:gdLst/>
                <a:ahLst/>
                <a:cxnLst>
                  <a:cxn ang="0">
                    <a:pos x="46" y="26"/>
                  </a:cxn>
                  <a:cxn ang="0">
                    <a:pos x="39" y="22"/>
                  </a:cxn>
                  <a:cxn ang="0">
                    <a:pos x="31" y="20"/>
                  </a:cxn>
                  <a:cxn ang="0">
                    <a:pos x="23" y="21"/>
                  </a:cxn>
                  <a:cxn ang="0">
                    <a:pos x="17" y="25"/>
                  </a:cxn>
                  <a:cxn ang="0">
                    <a:pos x="18" y="21"/>
                  </a:cxn>
                  <a:cxn ang="0">
                    <a:pos x="20" y="17"/>
                  </a:cxn>
                  <a:cxn ang="0">
                    <a:pos x="23" y="14"/>
                  </a:cxn>
                  <a:cxn ang="0">
                    <a:pos x="28" y="13"/>
                  </a:cxn>
                  <a:cxn ang="0">
                    <a:pos x="32" y="14"/>
                  </a:cxn>
                  <a:cxn ang="0">
                    <a:pos x="35" y="17"/>
                  </a:cxn>
                  <a:cxn ang="0">
                    <a:pos x="51" y="17"/>
                  </a:cxn>
                  <a:cxn ang="0">
                    <a:pos x="44" y="4"/>
                  </a:cxn>
                  <a:cxn ang="0">
                    <a:pos x="28" y="0"/>
                  </a:cxn>
                  <a:cxn ang="0">
                    <a:pos x="16" y="2"/>
                  </a:cxn>
                  <a:cxn ang="0">
                    <a:pos x="7" y="9"/>
                  </a:cxn>
                  <a:cxn ang="0">
                    <a:pos x="2" y="20"/>
                  </a:cxn>
                  <a:cxn ang="0">
                    <a:pos x="0" y="34"/>
                  </a:cxn>
                  <a:cxn ang="0">
                    <a:pos x="1" y="45"/>
                  </a:cxn>
                  <a:cxn ang="0">
                    <a:pos x="6" y="54"/>
                  </a:cxn>
                  <a:cxn ang="0">
                    <a:pos x="14" y="61"/>
                  </a:cxn>
                  <a:cxn ang="0">
                    <a:pos x="26" y="63"/>
                  </a:cxn>
                  <a:cxn ang="0">
                    <a:pos x="37" y="62"/>
                  </a:cxn>
                  <a:cxn ang="0">
                    <a:pos x="45" y="57"/>
                  </a:cxn>
                  <a:cxn ang="0">
                    <a:pos x="50" y="50"/>
                  </a:cxn>
                  <a:cxn ang="0">
                    <a:pos x="52" y="40"/>
                  </a:cxn>
                  <a:cxn ang="0">
                    <a:pos x="50" y="32"/>
                  </a:cxn>
                  <a:cxn ang="0">
                    <a:pos x="46" y="26"/>
                  </a:cxn>
                  <a:cxn ang="0">
                    <a:pos x="33" y="47"/>
                  </a:cxn>
                  <a:cxn ang="0">
                    <a:pos x="26" y="49"/>
                  </a:cxn>
                  <a:cxn ang="0">
                    <a:pos x="20" y="47"/>
                  </a:cxn>
                  <a:cxn ang="0">
                    <a:pos x="18" y="40"/>
                  </a:cxn>
                  <a:cxn ang="0">
                    <a:pos x="20" y="35"/>
                  </a:cxn>
                  <a:cxn ang="0">
                    <a:pos x="26" y="32"/>
                  </a:cxn>
                  <a:cxn ang="0">
                    <a:pos x="33" y="35"/>
                  </a:cxn>
                  <a:cxn ang="0">
                    <a:pos x="36" y="40"/>
                  </a:cxn>
                  <a:cxn ang="0">
                    <a:pos x="33" y="47"/>
                  </a:cxn>
                </a:cxnLst>
                <a:rect l="0" t="0" r="r" b="b"/>
                <a:pathLst>
                  <a:path w="52" h="63">
                    <a:moveTo>
                      <a:pt x="46" y="26"/>
                    </a:moveTo>
                    <a:cubicBezTo>
                      <a:pt x="44" y="24"/>
                      <a:pt x="42" y="23"/>
                      <a:pt x="39" y="22"/>
                    </a:cubicBezTo>
                    <a:cubicBezTo>
                      <a:pt x="37" y="21"/>
                      <a:pt x="34" y="20"/>
                      <a:pt x="31" y="20"/>
                    </a:cubicBezTo>
                    <a:cubicBezTo>
                      <a:pt x="28" y="20"/>
                      <a:pt x="26" y="21"/>
                      <a:pt x="23" y="21"/>
                    </a:cubicBezTo>
                    <a:cubicBezTo>
                      <a:pt x="21" y="22"/>
                      <a:pt x="19" y="23"/>
                      <a:pt x="17" y="25"/>
                    </a:cubicBezTo>
                    <a:cubicBezTo>
                      <a:pt x="17" y="24"/>
                      <a:pt x="17" y="22"/>
                      <a:pt x="18" y="21"/>
                    </a:cubicBezTo>
                    <a:cubicBezTo>
                      <a:pt x="18" y="19"/>
                      <a:pt x="19" y="18"/>
                      <a:pt x="20" y="17"/>
                    </a:cubicBezTo>
                    <a:cubicBezTo>
                      <a:pt x="21" y="15"/>
                      <a:pt x="22" y="14"/>
                      <a:pt x="23" y="14"/>
                    </a:cubicBezTo>
                    <a:cubicBezTo>
                      <a:pt x="24" y="13"/>
                      <a:pt x="26" y="13"/>
                      <a:pt x="28" y="13"/>
                    </a:cubicBezTo>
                    <a:cubicBezTo>
                      <a:pt x="30" y="13"/>
                      <a:pt x="31" y="13"/>
                      <a:pt x="32" y="14"/>
                    </a:cubicBezTo>
                    <a:cubicBezTo>
                      <a:pt x="34" y="15"/>
                      <a:pt x="35" y="16"/>
                      <a:pt x="35" y="17"/>
                    </a:cubicBezTo>
                    <a:cubicBezTo>
                      <a:pt x="51" y="17"/>
                      <a:pt x="51" y="17"/>
                      <a:pt x="51" y="17"/>
                    </a:cubicBezTo>
                    <a:cubicBezTo>
                      <a:pt x="50" y="11"/>
                      <a:pt x="48" y="6"/>
                      <a:pt x="44" y="4"/>
                    </a:cubicBezTo>
                    <a:cubicBezTo>
                      <a:pt x="40" y="1"/>
                      <a:pt x="35" y="0"/>
                      <a:pt x="28" y="0"/>
                    </a:cubicBezTo>
                    <a:cubicBezTo>
                      <a:pt x="23" y="0"/>
                      <a:pt x="19" y="1"/>
                      <a:pt x="16" y="2"/>
                    </a:cubicBezTo>
                    <a:cubicBezTo>
                      <a:pt x="12" y="4"/>
                      <a:pt x="9" y="6"/>
                      <a:pt x="7" y="9"/>
                    </a:cubicBezTo>
                    <a:cubicBezTo>
                      <a:pt x="5" y="12"/>
                      <a:pt x="3" y="16"/>
                      <a:pt x="2" y="20"/>
                    </a:cubicBezTo>
                    <a:cubicBezTo>
                      <a:pt x="1" y="24"/>
                      <a:pt x="0" y="29"/>
                      <a:pt x="0" y="34"/>
                    </a:cubicBezTo>
                    <a:cubicBezTo>
                      <a:pt x="0" y="37"/>
                      <a:pt x="0" y="41"/>
                      <a:pt x="1" y="45"/>
                    </a:cubicBezTo>
                    <a:cubicBezTo>
                      <a:pt x="2" y="48"/>
                      <a:pt x="4" y="51"/>
                      <a:pt x="6" y="54"/>
                    </a:cubicBezTo>
                    <a:cubicBezTo>
                      <a:pt x="8" y="57"/>
                      <a:pt x="11" y="59"/>
                      <a:pt x="14" y="61"/>
                    </a:cubicBezTo>
                    <a:cubicBezTo>
                      <a:pt x="18" y="62"/>
                      <a:pt x="22" y="63"/>
                      <a:pt x="26" y="63"/>
                    </a:cubicBezTo>
                    <a:cubicBezTo>
                      <a:pt x="30" y="63"/>
                      <a:pt x="34" y="63"/>
                      <a:pt x="37" y="62"/>
                    </a:cubicBezTo>
                    <a:cubicBezTo>
                      <a:pt x="40" y="61"/>
                      <a:pt x="42" y="59"/>
                      <a:pt x="45" y="57"/>
                    </a:cubicBezTo>
                    <a:cubicBezTo>
                      <a:pt x="47" y="55"/>
                      <a:pt x="49" y="53"/>
                      <a:pt x="50" y="50"/>
                    </a:cubicBezTo>
                    <a:cubicBezTo>
                      <a:pt x="51" y="47"/>
                      <a:pt x="52" y="44"/>
                      <a:pt x="52" y="40"/>
                    </a:cubicBezTo>
                    <a:cubicBezTo>
                      <a:pt x="52" y="37"/>
                      <a:pt x="51" y="34"/>
                      <a:pt x="50" y="32"/>
                    </a:cubicBezTo>
                    <a:cubicBezTo>
                      <a:pt x="49" y="30"/>
                      <a:pt x="48" y="28"/>
                      <a:pt x="46" y="26"/>
                    </a:cubicBezTo>
                    <a:close/>
                    <a:moveTo>
                      <a:pt x="33" y="47"/>
                    </a:moveTo>
                    <a:cubicBezTo>
                      <a:pt x="31" y="48"/>
                      <a:pt x="29" y="49"/>
                      <a:pt x="26" y="49"/>
                    </a:cubicBezTo>
                    <a:cubicBezTo>
                      <a:pt x="24" y="49"/>
                      <a:pt x="22" y="48"/>
                      <a:pt x="20" y="47"/>
                    </a:cubicBezTo>
                    <a:cubicBezTo>
                      <a:pt x="19" y="45"/>
                      <a:pt x="18" y="43"/>
                      <a:pt x="18" y="40"/>
                    </a:cubicBezTo>
                    <a:cubicBezTo>
                      <a:pt x="18" y="38"/>
                      <a:pt x="19" y="36"/>
                      <a:pt x="20" y="35"/>
                    </a:cubicBezTo>
                    <a:cubicBezTo>
                      <a:pt x="22" y="33"/>
                      <a:pt x="24" y="32"/>
                      <a:pt x="26" y="32"/>
                    </a:cubicBezTo>
                    <a:cubicBezTo>
                      <a:pt x="29" y="32"/>
                      <a:pt x="31" y="33"/>
                      <a:pt x="33" y="35"/>
                    </a:cubicBezTo>
                    <a:cubicBezTo>
                      <a:pt x="35" y="36"/>
                      <a:pt x="36" y="38"/>
                      <a:pt x="36" y="40"/>
                    </a:cubicBezTo>
                    <a:cubicBezTo>
                      <a:pt x="36" y="43"/>
                      <a:pt x="35" y="45"/>
                      <a:pt x="33" y="4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1" name="Freeform 78"/>
              <p:cNvSpPr>
                <a:spLocks noEditPoints="1"/>
              </p:cNvSpPr>
              <p:nvPr/>
            </p:nvSpPr>
            <p:spPr bwMode="auto">
              <a:xfrm>
                <a:off x="3828109" y="3015716"/>
                <a:ext cx="230585" cy="322150"/>
              </a:xfrm>
              <a:custGeom>
                <a:avLst/>
                <a:gdLst/>
                <a:ahLst/>
                <a:cxnLst>
                  <a:cxn ang="0">
                    <a:pos x="0" y="0"/>
                  </a:cxn>
                  <a:cxn ang="0">
                    <a:pos x="0" y="198"/>
                  </a:cxn>
                  <a:cxn ang="0">
                    <a:pos x="131" y="198"/>
                  </a:cxn>
                  <a:cxn ang="0">
                    <a:pos x="131" y="0"/>
                  </a:cxn>
                  <a:cxn ang="0">
                    <a:pos x="0" y="0"/>
                  </a:cxn>
                  <a:cxn ang="0">
                    <a:pos x="68" y="188"/>
                  </a:cxn>
                  <a:cxn ang="0">
                    <a:pos x="62" y="182"/>
                  </a:cxn>
                  <a:cxn ang="0">
                    <a:pos x="68" y="175"/>
                  </a:cxn>
                  <a:cxn ang="0">
                    <a:pos x="75" y="182"/>
                  </a:cxn>
                  <a:cxn ang="0">
                    <a:pos x="68" y="188"/>
                  </a:cxn>
                  <a:cxn ang="0">
                    <a:pos x="112" y="165"/>
                  </a:cxn>
                  <a:cxn ang="0">
                    <a:pos x="19" y="165"/>
                  </a:cxn>
                  <a:cxn ang="0">
                    <a:pos x="19" y="19"/>
                  </a:cxn>
                  <a:cxn ang="0">
                    <a:pos x="112" y="19"/>
                  </a:cxn>
                  <a:cxn ang="0">
                    <a:pos x="112" y="165"/>
                  </a:cxn>
                </a:cxnLst>
                <a:rect l="0" t="0" r="r" b="b"/>
                <a:pathLst>
                  <a:path w="131" h="198">
                    <a:moveTo>
                      <a:pt x="0" y="0"/>
                    </a:moveTo>
                    <a:cubicBezTo>
                      <a:pt x="0" y="198"/>
                      <a:pt x="0" y="198"/>
                      <a:pt x="0" y="198"/>
                    </a:cubicBezTo>
                    <a:cubicBezTo>
                      <a:pt x="131" y="198"/>
                      <a:pt x="131" y="198"/>
                      <a:pt x="131" y="198"/>
                    </a:cubicBezTo>
                    <a:cubicBezTo>
                      <a:pt x="131" y="0"/>
                      <a:pt x="131" y="0"/>
                      <a:pt x="131" y="0"/>
                    </a:cubicBezTo>
                    <a:lnTo>
                      <a:pt x="0" y="0"/>
                    </a:lnTo>
                    <a:close/>
                    <a:moveTo>
                      <a:pt x="68" y="188"/>
                    </a:moveTo>
                    <a:cubicBezTo>
                      <a:pt x="65" y="188"/>
                      <a:pt x="62" y="185"/>
                      <a:pt x="62" y="182"/>
                    </a:cubicBezTo>
                    <a:cubicBezTo>
                      <a:pt x="62" y="178"/>
                      <a:pt x="65" y="175"/>
                      <a:pt x="68" y="175"/>
                    </a:cubicBezTo>
                    <a:cubicBezTo>
                      <a:pt x="72" y="175"/>
                      <a:pt x="75" y="178"/>
                      <a:pt x="75" y="182"/>
                    </a:cubicBezTo>
                    <a:cubicBezTo>
                      <a:pt x="75" y="185"/>
                      <a:pt x="72" y="188"/>
                      <a:pt x="68" y="188"/>
                    </a:cubicBezTo>
                    <a:close/>
                    <a:moveTo>
                      <a:pt x="112" y="165"/>
                    </a:moveTo>
                    <a:cubicBezTo>
                      <a:pt x="19" y="165"/>
                      <a:pt x="19" y="165"/>
                      <a:pt x="19" y="165"/>
                    </a:cubicBezTo>
                    <a:cubicBezTo>
                      <a:pt x="19" y="19"/>
                      <a:pt x="19" y="19"/>
                      <a:pt x="19" y="19"/>
                    </a:cubicBezTo>
                    <a:cubicBezTo>
                      <a:pt x="112" y="19"/>
                      <a:pt x="112" y="19"/>
                      <a:pt x="112" y="19"/>
                    </a:cubicBezTo>
                    <a:lnTo>
                      <a:pt x="112" y="16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2" name="Freeform 79"/>
              <p:cNvSpPr>
                <a:spLocks noEditPoints="1"/>
              </p:cNvSpPr>
              <p:nvPr/>
            </p:nvSpPr>
            <p:spPr bwMode="auto">
              <a:xfrm>
                <a:off x="578421" y="4707455"/>
                <a:ext cx="404501" cy="268159"/>
              </a:xfrm>
              <a:custGeom>
                <a:avLst/>
                <a:gdLst/>
                <a:ahLst/>
                <a:cxnLst>
                  <a:cxn ang="0">
                    <a:pos x="207" y="132"/>
                  </a:cxn>
                  <a:cxn ang="0">
                    <a:pos x="207" y="0"/>
                  </a:cxn>
                  <a:cxn ang="0">
                    <a:pos x="0" y="0"/>
                  </a:cxn>
                  <a:cxn ang="0">
                    <a:pos x="0" y="132"/>
                  </a:cxn>
                  <a:cxn ang="0">
                    <a:pos x="85" y="132"/>
                  </a:cxn>
                  <a:cxn ang="0">
                    <a:pos x="85" y="141"/>
                  </a:cxn>
                  <a:cxn ang="0">
                    <a:pos x="40" y="141"/>
                  </a:cxn>
                  <a:cxn ang="0">
                    <a:pos x="40" y="149"/>
                  </a:cxn>
                  <a:cxn ang="0">
                    <a:pos x="163" y="149"/>
                  </a:cxn>
                  <a:cxn ang="0">
                    <a:pos x="163" y="141"/>
                  </a:cxn>
                  <a:cxn ang="0">
                    <a:pos x="121" y="141"/>
                  </a:cxn>
                  <a:cxn ang="0">
                    <a:pos x="121" y="132"/>
                  </a:cxn>
                  <a:cxn ang="0">
                    <a:pos x="207" y="132"/>
                  </a:cxn>
                  <a:cxn ang="0">
                    <a:pos x="15" y="15"/>
                  </a:cxn>
                  <a:cxn ang="0">
                    <a:pos x="191" y="15"/>
                  </a:cxn>
                  <a:cxn ang="0">
                    <a:pos x="191" y="113"/>
                  </a:cxn>
                  <a:cxn ang="0">
                    <a:pos x="15" y="113"/>
                  </a:cxn>
                  <a:cxn ang="0">
                    <a:pos x="15" y="15"/>
                  </a:cxn>
                </a:cxnLst>
                <a:rect l="0" t="0" r="r" b="b"/>
                <a:pathLst>
                  <a:path w="207" h="149">
                    <a:moveTo>
                      <a:pt x="207" y="132"/>
                    </a:moveTo>
                    <a:lnTo>
                      <a:pt x="207" y="0"/>
                    </a:lnTo>
                    <a:lnTo>
                      <a:pt x="0" y="0"/>
                    </a:lnTo>
                    <a:lnTo>
                      <a:pt x="0" y="132"/>
                    </a:lnTo>
                    <a:lnTo>
                      <a:pt x="85" y="132"/>
                    </a:lnTo>
                    <a:lnTo>
                      <a:pt x="85" y="141"/>
                    </a:lnTo>
                    <a:lnTo>
                      <a:pt x="40" y="141"/>
                    </a:lnTo>
                    <a:lnTo>
                      <a:pt x="40" y="149"/>
                    </a:lnTo>
                    <a:lnTo>
                      <a:pt x="163" y="149"/>
                    </a:lnTo>
                    <a:lnTo>
                      <a:pt x="163" y="141"/>
                    </a:lnTo>
                    <a:lnTo>
                      <a:pt x="121" y="141"/>
                    </a:lnTo>
                    <a:lnTo>
                      <a:pt x="121" y="132"/>
                    </a:lnTo>
                    <a:lnTo>
                      <a:pt x="207" y="132"/>
                    </a:lnTo>
                    <a:close/>
                    <a:moveTo>
                      <a:pt x="15" y="15"/>
                    </a:moveTo>
                    <a:lnTo>
                      <a:pt x="191" y="15"/>
                    </a:lnTo>
                    <a:lnTo>
                      <a:pt x="191" y="113"/>
                    </a:lnTo>
                    <a:lnTo>
                      <a:pt x="15" y="113"/>
                    </a:lnTo>
                    <a:lnTo>
                      <a:pt x="15" y="1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3" name="Freeform 80"/>
              <p:cNvSpPr>
                <a:spLocks noEditPoints="1"/>
              </p:cNvSpPr>
              <p:nvPr/>
            </p:nvSpPr>
            <p:spPr bwMode="auto">
              <a:xfrm>
                <a:off x="2778751" y="2040266"/>
                <a:ext cx="425996" cy="32395"/>
              </a:xfrm>
              <a:custGeom>
                <a:avLst/>
                <a:gdLst/>
                <a:ahLst/>
                <a:cxnLst>
                  <a:cxn ang="0">
                    <a:pos x="194" y="0"/>
                  </a:cxn>
                  <a:cxn ang="0">
                    <a:pos x="112" y="0"/>
                  </a:cxn>
                  <a:cxn ang="0">
                    <a:pos x="107" y="0"/>
                  </a:cxn>
                  <a:cxn ang="0">
                    <a:pos x="24" y="0"/>
                  </a:cxn>
                  <a:cxn ang="0">
                    <a:pos x="0" y="1"/>
                  </a:cxn>
                  <a:cxn ang="0">
                    <a:pos x="0" y="18"/>
                  </a:cxn>
                  <a:cxn ang="0">
                    <a:pos x="218" y="18"/>
                  </a:cxn>
                  <a:cxn ang="0">
                    <a:pos x="218" y="1"/>
                  </a:cxn>
                  <a:cxn ang="0">
                    <a:pos x="194" y="0"/>
                  </a:cxn>
                  <a:cxn ang="0">
                    <a:pos x="23" y="11"/>
                  </a:cxn>
                  <a:cxn ang="0">
                    <a:pos x="11" y="11"/>
                  </a:cxn>
                  <a:cxn ang="0">
                    <a:pos x="11" y="7"/>
                  </a:cxn>
                  <a:cxn ang="0">
                    <a:pos x="23" y="7"/>
                  </a:cxn>
                  <a:cxn ang="0">
                    <a:pos x="23" y="11"/>
                  </a:cxn>
                  <a:cxn ang="0">
                    <a:pos x="133" y="11"/>
                  </a:cxn>
                  <a:cxn ang="0">
                    <a:pos x="83" y="11"/>
                  </a:cxn>
                  <a:cxn ang="0">
                    <a:pos x="83" y="7"/>
                  </a:cxn>
                  <a:cxn ang="0">
                    <a:pos x="133" y="7"/>
                  </a:cxn>
                  <a:cxn ang="0">
                    <a:pos x="133" y="11"/>
                  </a:cxn>
                </a:cxnLst>
                <a:rect l="0" t="0" r="r" b="b"/>
                <a:pathLst>
                  <a:path w="218" h="18">
                    <a:moveTo>
                      <a:pt x="194" y="0"/>
                    </a:moveTo>
                    <a:lnTo>
                      <a:pt x="112" y="0"/>
                    </a:lnTo>
                    <a:lnTo>
                      <a:pt x="107" y="0"/>
                    </a:lnTo>
                    <a:lnTo>
                      <a:pt x="24" y="0"/>
                    </a:lnTo>
                    <a:lnTo>
                      <a:pt x="0" y="1"/>
                    </a:lnTo>
                    <a:lnTo>
                      <a:pt x="0" y="18"/>
                    </a:lnTo>
                    <a:lnTo>
                      <a:pt x="218" y="18"/>
                    </a:lnTo>
                    <a:lnTo>
                      <a:pt x="218" y="1"/>
                    </a:lnTo>
                    <a:lnTo>
                      <a:pt x="194" y="0"/>
                    </a:lnTo>
                    <a:close/>
                    <a:moveTo>
                      <a:pt x="23" y="11"/>
                    </a:moveTo>
                    <a:lnTo>
                      <a:pt x="11" y="11"/>
                    </a:lnTo>
                    <a:lnTo>
                      <a:pt x="11" y="7"/>
                    </a:lnTo>
                    <a:lnTo>
                      <a:pt x="23" y="7"/>
                    </a:lnTo>
                    <a:lnTo>
                      <a:pt x="23" y="11"/>
                    </a:lnTo>
                    <a:close/>
                    <a:moveTo>
                      <a:pt x="133" y="11"/>
                    </a:moveTo>
                    <a:lnTo>
                      <a:pt x="83" y="11"/>
                    </a:lnTo>
                    <a:lnTo>
                      <a:pt x="83" y="7"/>
                    </a:lnTo>
                    <a:lnTo>
                      <a:pt x="133" y="7"/>
                    </a:lnTo>
                    <a:lnTo>
                      <a:pt x="133" y="1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4" name="Freeform 81"/>
              <p:cNvSpPr>
                <a:spLocks noEditPoints="1"/>
              </p:cNvSpPr>
              <p:nvPr/>
            </p:nvSpPr>
            <p:spPr bwMode="auto">
              <a:xfrm>
                <a:off x="2825649" y="1829698"/>
                <a:ext cx="332199" cy="201569"/>
              </a:xfrm>
              <a:custGeom>
                <a:avLst/>
                <a:gdLst/>
                <a:ahLst/>
                <a:cxnLst>
                  <a:cxn ang="0">
                    <a:pos x="170" y="0"/>
                  </a:cxn>
                  <a:cxn ang="0">
                    <a:pos x="0" y="0"/>
                  </a:cxn>
                  <a:cxn ang="0">
                    <a:pos x="0" y="112"/>
                  </a:cxn>
                  <a:cxn ang="0">
                    <a:pos x="170" y="112"/>
                  </a:cxn>
                  <a:cxn ang="0">
                    <a:pos x="170" y="0"/>
                  </a:cxn>
                  <a:cxn ang="0">
                    <a:pos x="8" y="34"/>
                  </a:cxn>
                  <a:cxn ang="0">
                    <a:pos x="5" y="34"/>
                  </a:cxn>
                  <a:cxn ang="0">
                    <a:pos x="5" y="22"/>
                  </a:cxn>
                  <a:cxn ang="0">
                    <a:pos x="8" y="22"/>
                  </a:cxn>
                  <a:cxn ang="0">
                    <a:pos x="8" y="34"/>
                  </a:cxn>
                  <a:cxn ang="0">
                    <a:pos x="157" y="99"/>
                  </a:cxn>
                  <a:cxn ang="0">
                    <a:pos x="13" y="99"/>
                  </a:cxn>
                  <a:cxn ang="0">
                    <a:pos x="13" y="12"/>
                  </a:cxn>
                  <a:cxn ang="0">
                    <a:pos x="157" y="12"/>
                  </a:cxn>
                  <a:cxn ang="0">
                    <a:pos x="157" y="99"/>
                  </a:cxn>
                  <a:cxn ang="0">
                    <a:pos x="166" y="34"/>
                  </a:cxn>
                  <a:cxn ang="0">
                    <a:pos x="163" y="34"/>
                  </a:cxn>
                  <a:cxn ang="0">
                    <a:pos x="163" y="22"/>
                  </a:cxn>
                  <a:cxn ang="0">
                    <a:pos x="166" y="22"/>
                  </a:cxn>
                  <a:cxn ang="0">
                    <a:pos x="166" y="34"/>
                  </a:cxn>
                </a:cxnLst>
                <a:rect l="0" t="0" r="r" b="b"/>
                <a:pathLst>
                  <a:path w="170" h="112">
                    <a:moveTo>
                      <a:pt x="170" y="0"/>
                    </a:moveTo>
                    <a:lnTo>
                      <a:pt x="0" y="0"/>
                    </a:lnTo>
                    <a:lnTo>
                      <a:pt x="0" y="112"/>
                    </a:lnTo>
                    <a:lnTo>
                      <a:pt x="170" y="112"/>
                    </a:lnTo>
                    <a:lnTo>
                      <a:pt x="170" y="0"/>
                    </a:lnTo>
                    <a:close/>
                    <a:moveTo>
                      <a:pt x="8" y="34"/>
                    </a:moveTo>
                    <a:lnTo>
                      <a:pt x="5" y="34"/>
                    </a:lnTo>
                    <a:lnTo>
                      <a:pt x="5" y="22"/>
                    </a:lnTo>
                    <a:lnTo>
                      <a:pt x="8" y="22"/>
                    </a:lnTo>
                    <a:lnTo>
                      <a:pt x="8" y="34"/>
                    </a:lnTo>
                    <a:close/>
                    <a:moveTo>
                      <a:pt x="157" y="99"/>
                    </a:moveTo>
                    <a:lnTo>
                      <a:pt x="13" y="99"/>
                    </a:lnTo>
                    <a:lnTo>
                      <a:pt x="13" y="12"/>
                    </a:lnTo>
                    <a:lnTo>
                      <a:pt x="157" y="12"/>
                    </a:lnTo>
                    <a:lnTo>
                      <a:pt x="157" y="99"/>
                    </a:lnTo>
                    <a:close/>
                    <a:moveTo>
                      <a:pt x="166" y="34"/>
                    </a:moveTo>
                    <a:lnTo>
                      <a:pt x="163" y="34"/>
                    </a:lnTo>
                    <a:lnTo>
                      <a:pt x="163" y="22"/>
                    </a:lnTo>
                    <a:lnTo>
                      <a:pt x="166" y="22"/>
                    </a:lnTo>
                    <a:lnTo>
                      <a:pt x="166"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5" name="Freeform 82"/>
              <p:cNvSpPr>
                <a:spLocks/>
              </p:cNvSpPr>
              <p:nvPr/>
            </p:nvSpPr>
            <p:spPr bwMode="auto">
              <a:xfrm>
                <a:off x="3200839" y="1203395"/>
                <a:ext cx="91843" cy="73789"/>
              </a:xfrm>
              <a:custGeom>
                <a:avLst/>
                <a:gdLst/>
                <a:ahLst/>
                <a:cxnLst>
                  <a:cxn ang="0">
                    <a:pos x="11" y="0"/>
                  </a:cxn>
                  <a:cxn ang="0">
                    <a:pos x="0" y="23"/>
                  </a:cxn>
                  <a:cxn ang="0">
                    <a:pos x="11" y="41"/>
                  </a:cxn>
                  <a:cxn ang="0">
                    <a:pos x="11" y="33"/>
                  </a:cxn>
                  <a:cxn ang="0">
                    <a:pos x="32" y="33"/>
                  </a:cxn>
                  <a:cxn ang="0">
                    <a:pos x="47" y="9"/>
                  </a:cxn>
                  <a:cxn ang="0">
                    <a:pos x="11" y="9"/>
                  </a:cxn>
                  <a:cxn ang="0">
                    <a:pos x="11" y="0"/>
                  </a:cxn>
                </a:cxnLst>
                <a:rect l="0" t="0" r="r" b="b"/>
                <a:pathLst>
                  <a:path w="47" h="41">
                    <a:moveTo>
                      <a:pt x="11" y="0"/>
                    </a:moveTo>
                    <a:lnTo>
                      <a:pt x="0" y="23"/>
                    </a:lnTo>
                    <a:lnTo>
                      <a:pt x="11" y="41"/>
                    </a:lnTo>
                    <a:lnTo>
                      <a:pt x="11" y="33"/>
                    </a:lnTo>
                    <a:lnTo>
                      <a:pt x="32" y="33"/>
                    </a:lnTo>
                    <a:lnTo>
                      <a:pt x="47" y="9"/>
                    </a:lnTo>
                    <a:lnTo>
                      <a:pt x="11" y="9"/>
                    </a:lnTo>
                    <a:lnTo>
                      <a:pt x="11"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6" name="Freeform 83"/>
              <p:cNvSpPr>
                <a:spLocks noEditPoints="1"/>
              </p:cNvSpPr>
              <p:nvPr/>
            </p:nvSpPr>
            <p:spPr bwMode="auto">
              <a:xfrm>
                <a:off x="3112904" y="1217793"/>
                <a:ext cx="97706" cy="57591"/>
              </a:xfrm>
              <a:custGeom>
                <a:avLst/>
                <a:gdLst/>
                <a:ahLst/>
                <a:cxnLst>
                  <a:cxn ang="0">
                    <a:pos x="54" y="0"/>
                  </a:cxn>
                  <a:cxn ang="0">
                    <a:pos x="10" y="0"/>
                  </a:cxn>
                  <a:cxn ang="0">
                    <a:pos x="10" y="0"/>
                  </a:cxn>
                  <a:cxn ang="0">
                    <a:pos x="0" y="18"/>
                  </a:cxn>
                  <a:cxn ang="0">
                    <a:pos x="9" y="35"/>
                  </a:cxn>
                  <a:cxn ang="0">
                    <a:pos x="20" y="36"/>
                  </a:cxn>
                  <a:cxn ang="0">
                    <a:pos x="20" y="36"/>
                  </a:cxn>
                  <a:cxn ang="0">
                    <a:pos x="50" y="35"/>
                  </a:cxn>
                  <a:cxn ang="0">
                    <a:pos x="55" y="35"/>
                  </a:cxn>
                  <a:cxn ang="0">
                    <a:pos x="45" y="16"/>
                  </a:cxn>
                  <a:cxn ang="0">
                    <a:pos x="54" y="0"/>
                  </a:cxn>
                  <a:cxn ang="0">
                    <a:pos x="45" y="29"/>
                  </a:cxn>
                  <a:cxn ang="0">
                    <a:pos x="20" y="30"/>
                  </a:cxn>
                  <a:cxn ang="0">
                    <a:pos x="12" y="29"/>
                  </a:cxn>
                  <a:cxn ang="0">
                    <a:pos x="11" y="29"/>
                  </a:cxn>
                  <a:cxn ang="0">
                    <a:pos x="6" y="18"/>
                  </a:cxn>
                  <a:cxn ang="0">
                    <a:pos x="10" y="6"/>
                  </a:cxn>
                  <a:cxn ang="0">
                    <a:pos x="44" y="6"/>
                  </a:cxn>
                  <a:cxn ang="0">
                    <a:pos x="38" y="16"/>
                  </a:cxn>
                  <a:cxn ang="0">
                    <a:pos x="45" y="29"/>
                  </a:cxn>
                </a:cxnLst>
                <a:rect l="0" t="0" r="r" b="b"/>
                <a:pathLst>
                  <a:path w="55" h="36">
                    <a:moveTo>
                      <a:pt x="54" y="0"/>
                    </a:moveTo>
                    <a:cubicBezTo>
                      <a:pt x="10" y="0"/>
                      <a:pt x="10" y="0"/>
                      <a:pt x="10" y="0"/>
                    </a:cubicBezTo>
                    <a:cubicBezTo>
                      <a:pt x="10" y="0"/>
                      <a:pt x="10" y="0"/>
                      <a:pt x="10" y="0"/>
                    </a:cubicBezTo>
                    <a:cubicBezTo>
                      <a:pt x="9" y="0"/>
                      <a:pt x="0" y="2"/>
                      <a:pt x="0" y="18"/>
                    </a:cubicBezTo>
                    <a:cubicBezTo>
                      <a:pt x="0" y="26"/>
                      <a:pt x="3" y="32"/>
                      <a:pt x="9" y="35"/>
                    </a:cubicBezTo>
                    <a:cubicBezTo>
                      <a:pt x="10" y="36"/>
                      <a:pt x="13" y="36"/>
                      <a:pt x="20" y="36"/>
                    </a:cubicBezTo>
                    <a:cubicBezTo>
                      <a:pt x="20" y="36"/>
                      <a:pt x="20" y="36"/>
                      <a:pt x="20" y="36"/>
                    </a:cubicBezTo>
                    <a:cubicBezTo>
                      <a:pt x="31" y="36"/>
                      <a:pt x="50" y="35"/>
                      <a:pt x="50" y="35"/>
                    </a:cubicBezTo>
                    <a:cubicBezTo>
                      <a:pt x="55" y="35"/>
                      <a:pt x="55" y="35"/>
                      <a:pt x="55" y="35"/>
                    </a:cubicBezTo>
                    <a:cubicBezTo>
                      <a:pt x="45" y="16"/>
                      <a:pt x="45" y="16"/>
                      <a:pt x="45" y="16"/>
                    </a:cubicBezTo>
                    <a:lnTo>
                      <a:pt x="54" y="0"/>
                    </a:lnTo>
                    <a:close/>
                    <a:moveTo>
                      <a:pt x="45" y="29"/>
                    </a:moveTo>
                    <a:cubicBezTo>
                      <a:pt x="39" y="29"/>
                      <a:pt x="28" y="30"/>
                      <a:pt x="20" y="30"/>
                    </a:cubicBezTo>
                    <a:cubicBezTo>
                      <a:pt x="15" y="30"/>
                      <a:pt x="13" y="30"/>
                      <a:pt x="12" y="29"/>
                    </a:cubicBezTo>
                    <a:cubicBezTo>
                      <a:pt x="12" y="29"/>
                      <a:pt x="12" y="29"/>
                      <a:pt x="11" y="29"/>
                    </a:cubicBezTo>
                    <a:cubicBezTo>
                      <a:pt x="10" y="29"/>
                      <a:pt x="6" y="27"/>
                      <a:pt x="6" y="18"/>
                    </a:cubicBezTo>
                    <a:cubicBezTo>
                      <a:pt x="6" y="8"/>
                      <a:pt x="10" y="6"/>
                      <a:pt x="10" y="6"/>
                    </a:cubicBezTo>
                    <a:cubicBezTo>
                      <a:pt x="44" y="6"/>
                      <a:pt x="44" y="6"/>
                      <a:pt x="44" y="6"/>
                    </a:cubicBezTo>
                    <a:cubicBezTo>
                      <a:pt x="38" y="16"/>
                      <a:pt x="38" y="16"/>
                      <a:pt x="38" y="16"/>
                    </a:cubicBezTo>
                    <a:lnTo>
                      <a:pt x="45" y="2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7" name="Freeform 84"/>
              <p:cNvSpPr>
                <a:spLocks/>
              </p:cNvSpPr>
              <p:nvPr/>
            </p:nvSpPr>
            <p:spPr bwMode="auto">
              <a:xfrm>
                <a:off x="3081638" y="1151203"/>
                <a:ext cx="78164" cy="86387"/>
              </a:xfrm>
              <a:custGeom>
                <a:avLst/>
                <a:gdLst/>
                <a:ahLst/>
                <a:cxnLst>
                  <a:cxn ang="0">
                    <a:pos x="40" y="22"/>
                  </a:cxn>
                  <a:cxn ang="0">
                    <a:pos x="25" y="0"/>
                  </a:cxn>
                  <a:cxn ang="0">
                    <a:pos x="5" y="0"/>
                  </a:cxn>
                  <a:cxn ang="0">
                    <a:pos x="11" y="4"/>
                  </a:cxn>
                  <a:cxn ang="0">
                    <a:pos x="0" y="22"/>
                  </a:cxn>
                  <a:cxn ang="0">
                    <a:pos x="14" y="48"/>
                  </a:cxn>
                  <a:cxn ang="0">
                    <a:pos x="32" y="17"/>
                  </a:cxn>
                  <a:cxn ang="0">
                    <a:pos x="40" y="22"/>
                  </a:cxn>
                </a:cxnLst>
                <a:rect l="0" t="0" r="r" b="b"/>
                <a:pathLst>
                  <a:path w="40" h="48">
                    <a:moveTo>
                      <a:pt x="40" y="22"/>
                    </a:moveTo>
                    <a:lnTo>
                      <a:pt x="25" y="0"/>
                    </a:lnTo>
                    <a:lnTo>
                      <a:pt x="5" y="0"/>
                    </a:lnTo>
                    <a:lnTo>
                      <a:pt x="11" y="4"/>
                    </a:lnTo>
                    <a:lnTo>
                      <a:pt x="0" y="22"/>
                    </a:lnTo>
                    <a:lnTo>
                      <a:pt x="14" y="48"/>
                    </a:lnTo>
                    <a:lnTo>
                      <a:pt x="32" y="17"/>
                    </a:lnTo>
                    <a:lnTo>
                      <a:pt x="40" y="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8" name="Freeform 85"/>
              <p:cNvSpPr>
                <a:spLocks noEditPoints="1"/>
              </p:cNvSpPr>
              <p:nvPr/>
            </p:nvSpPr>
            <p:spPr bwMode="auto">
              <a:xfrm>
                <a:off x="3097271" y="1075615"/>
                <a:ext cx="101614" cy="97185"/>
              </a:xfrm>
              <a:custGeom>
                <a:avLst/>
                <a:gdLst/>
                <a:ahLst/>
                <a:cxnLst>
                  <a:cxn ang="0">
                    <a:pos x="31" y="59"/>
                  </a:cxn>
                  <a:cxn ang="0">
                    <a:pos x="53" y="21"/>
                  </a:cxn>
                  <a:cxn ang="0">
                    <a:pos x="54" y="21"/>
                  </a:cxn>
                  <a:cxn ang="0">
                    <a:pos x="43" y="3"/>
                  </a:cxn>
                  <a:cxn ang="0">
                    <a:pos x="32" y="0"/>
                  </a:cxn>
                  <a:cxn ang="0">
                    <a:pos x="24" y="2"/>
                  </a:cxn>
                  <a:cxn ang="0">
                    <a:pos x="2" y="38"/>
                  </a:cxn>
                  <a:cxn ang="0">
                    <a:pos x="0" y="42"/>
                  </a:cxn>
                  <a:cxn ang="0">
                    <a:pos x="22" y="43"/>
                  </a:cxn>
                  <a:cxn ang="0">
                    <a:pos x="31" y="59"/>
                  </a:cxn>
                  <a:cxn ang="0">
                    <a:pos x="27" y="8"/>
                  </a:cxn>
                  <a:cxn ang="0">
                    <a:pos x="28" y="7"/>
                  </a:cxn>
                  <a:cxn ang="0">
                    <a:pos x="32" y="6"/>
                  </a:cxn>
                  <a:cxn ang="0">
                    <a:pos x="40" y="8"/>
                  </a:cxn>
                  <a:cxn ang="0">
                    <a:pos x="48" y="18"/>
                  </a:cxn>
                  <a:cxn ang="0">
                    <a:pos x="31" y="47"/>
                  </a:cxn>
                  <a:cxn ang="0">
                    <a:pos x="25" y="37"/>
                  </a:cxn>
                  <a:cxn ang="0">
                    <a:pos x="10" y="36"/>
                  </a:cxn>
                  <a:cxn ang="0">
                    <a:pos x="27" y="8"/>
                  </a:cxn>
                </a:cxnLst>
                <a:rect l="0" t="0" r="r" b="b"/>
                <a:pathLst>
                  <a:path w="57" h="59">
                    <a:moveTo>
                      <a:pt x="31" y="59"/>
                    </a:moveTo>
                    <a:cubicBezTo>
                      <a:pt x="53" y="21"/>
                      <a:pt x="53" y="21"/>
                      <a:pt x="53" y="21"/>
                    </a:cubicBezTo>
                    <a:cubicBezTo>
                      <a:pt x="54" y="21"/>
                      <a:pt x="54" y="21"/>
                      <a:pt x="54" y="21"/>
                    </a:cubicBezTo>
                    <a:cubicBezTo>
                      <a:pt x="54" y="20"/>
                      <a:pt x="57" y="11"/>
                      <a:pt x="43" y="3"/>
                    </a:cubicBezTo>
                    <a:cubicBezTo>
                      <a:pt x="39" y="1"/>
                      <a:pt x="36" y="0"/>
                      <a:pt x="32" y="0"/>
                    </a:cubicBezTo>
                    <a:cubicBezTo>
                      <a:pt x="28" y="0"/>
                      <a:pt x="25" y="1"/>
                      <a:pt x="24" y="2"/>
                    </a:cubicBezTo>
                    <a:cubicBezTo>
                      <a:pt x="22" y="3"/>
                      <a:pt x="19" y="9"/>
                      <a:pt x="2" y="38"/>
                    </a:cubicBezTo>
                    <a:cubicBezTo>
                      <a:pt x="0" y="42"/>
                      <a:pt x="0" y="42"/>
                      <a:pt x="0" y="42"/>
                    </a:cubicBezTo>
                    <a:cubicBezTo>
                      <a:pt x="22" y="43"/>
                      <a:pt x="22" y="43"/>
                      <a:pt x="22" y="43"/>
                    </a:cubicBezTo>
                    <a:lnTo>
                      <a:pt x="31" y="59"/>
                    </a:lnTo>
                    <a:close/>
                    <a:moveTo>
                      <a:pt x="27" y="8"/>
                    </a:moveTo>
                    <a:cubicBezTo>
                      <a:pt x="27" y="8"/>
                      <a:pt x="27" y="7"/>
                      <a:pt x="28" y="7"/>
                    </a:cubicBezTo>
                    <a:cubicBezTo>
                      <a:pt x="28" y="7"/>
                      <a:pt x="30" y="6"/>
                      <a:pt x="32" y="6"/>
                    </a:cubicBezTo>
                    <a:cubicBezTo>
                      <a:pt x="34" y="6"/>
                      <a:pt x="37" y="6"/>
                      <a:pt x="40" y="8"/>
                    </a:cubicBezTo>
                    <a:cubicBezTo>
                      <a:pt x="49" y="13"/>
                      <a:pt x="48" y="18"/>
                      <a:pt x="48" y="18"/>
                    </a:cubicBezTo>
                    <a:cubicBezTo>
                      <a:pt x="31" y="47"/>
                      <a:pt x="31" y="47"/>
                      <a:pt x="31" y="47"/>
                    </a:cubicBezTo>
                    <a:cubicBezTo>
                      <a:pt x="25" y="37"/>
                      <a:pt x="25" y="37"/>
                      <a:pt x="25" y="37"/>
                    </a:cubicBezTo>
                    <a:cubicBezTo>
                      <a:pt x="10" y="36"/>
                      <a:pt x="10" y="36"/>
                      <a:pt x="10" y="36"/>
                    </a:cubicBezTo>
                    <a:cubicBezTo>
                      <a:pt x="17" y="25"/>
                      <a:pt x="25" y="11"/>
                      <a:pt x="27" y="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9" name="Freeform 86"/>
              <p:cNvSpPr>
                <a:spLocks/>
              </p:cNvSpPr>
              <p:nvPr/>
            </p:nvSpPr>
            <p:spPr bwMode="auto">
              <a:xfrm>
                <a:off x="3185206" y="1077414"/>
                <a:ext cx="89889" cy="64790"/>
              </a:xfrm>
              <a:custGeom>
                <a:avLst/>
                <a:gdLst/>
                <a:ahLst/>
                <a:cxnLst>
                  <a:cxn ang="0">
                    <a:pos x="10" y="36"/>
                  </a:cxn>
                  <a:cxn ang="0">
                    <a:pos x="36" y="34"/>
                  </a:cxn>
                  <a:cxn ang="0">
                    <a:pos x="46" y="16"/>
                  </a:cxn>
                  <a:cxn ang="0">
                    <a:pos x="39" y="19"/>
                  </a:cxn>
                  <a:cxn ang="0">
                    <a:pos x="28" y="0"/>
                  </a:cxn>
                  <a:cxn ang="0">
                    <a:pos x="0" y="1"/>
                  </a:cxn>
                  <a:cxn ang="0">
                    <a:pos x="18" y="32"/>
                  </a:cxn>
                  <a:cxn ang="0">
                    <a:pos x="10" y="36"/>
                  </a:cxn>
                </a:cxnLst>
                <a:rect l="0" t="0" r="r" b="b"/>
                <a:pathLst>
                  <a:path w="46" h="36">
                    <a:moveTo>
                      <a:pt x="10" y="36"/>
                    </a:moveTo>
                    <a:lnTo>
                      <a:pt x="36" y="34"/>
                    </a:lnTo>
                    <a:lnTo>
                      <a:pt x="46" y="16"/>
                    </a:lnTo>
                    <a:lnTo>
                      <a:pt x="39" y="19"/>
                    </a:lnTo>
                    <a:lnTo>
                      <a:pt x="28" y="0"/>
                    </a:lnTo>
                    <a:lnTo>
                      <a:pt x="0" y="1"/>
                    </a:lnTo>
                    <a:lnTo>
                      <a:pt x="18" y="32"/>
                    </a:lnTo>
                    <a:lnTo>
                      <a:pt x="10" y="3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0" name="Freeform 87"/>
              <p:cNvSpPr>
                <a:spLocks noEditPoints="1"/>
              </p:cNvSpPr>
              <p:nvPr/>
            </p:nvSpPr>
            <p:spPr bwMode="auto">
              <a:xfrm>
                <a:off x="3224288" y="1115209"/>
                <a:ext cx="95751" cy="97185"/>
              </a:xfrm>
              <a:custGeom>
                <a:avLst/>
                <a:gdLst/>
                <a:ahLst/>
                <a:cxnLst>
                  <a:cxn ang="0">
                    <a:pos x="53" y="40"/>
                  </a:cxn>
                  <a:cxn ang="0">
                    <a:pos x="32" y="4"/>
                  </a:cxn>
                  <a:cxn ang="0">
                    <a:pos x="29" y="0"/>
                  </a:cxn>
                  <a:cxn ang="0">
                    <a:pos x="19" y="18"/>
                  </a:cxn>
                  <a:cxn ang="0">
                    <a:pos x="0" y="19"/>
                  </a:cxn>
                  <a:cxn ang="0">
                    <a:pos x="22" y="56"/>
                  </a:cxn>
                  <a:cxn ang="0">
                    <a:pos x="22" y="57"/>
                  </a:cxn>
                  <a:cxn ang="0">
                    <a:pos x="31" y="60"/>
                  </a:cxn>
                  <a:cxn ang="0">
                    <a:pos x="43" y="56"/>
                  </a:cxn>
                  <a:cxn ang="0">
                    <a:pos x="53" y="40"/>
                  </a:cxn>
                  <a:cxn ang="0">
                    <a:pos x="40" y="51"/>
                  </a:cxn>
                  <a:cxn ang="0">
                    <a:pos x="31" y="54"/>
                  </a:cxn>
                  <a:cxn ang="0">
                    <a:pos x="27" y="53"/>
                  </a:cxn>
                  <a:cxn ang="0">
                    <a:pos x="10" y="25"/>
                  </a:cxn>
                  <a:cxn ang="0">
                    <a:pos x="22" y="24"/>
                  </a:cxn>
                  <a:cxn ang="0">
                    <a:pos x="30" y="11"/>
                  </a:cxn>
                  <a:cxn ang="0">
                    <a:pos x="47" y="40"/>
                  </a:cxn>
                  <a:cxn ang="0">
                    <a:pos x="47" y="41"/>
                  </a:cxn>
                  <a:cxn ang="0">
                    <a:pos x="40" y="51"/>
                  </a:cxn>
                </a:cxnLst>
                <a:rect l="0" t="0" r="r" b="b"/>
                <a:pathLst>
                  <a:path w="54" h="60">
                    <a:moveTo>
                      <a:pt x="53" y="40"/>
                    </a:moveTo>
                    <a:cubicBezTo>
                      <a:pt x="53" y="38"/>
                      <a:pt x="51" y="34"/>
                      <a:pt x="32" y="4"/>
                    </a:cubicBezTo>
                    <a:cubicBezTo>
                      <a:pt x="29" y="0"/>
                      <a:pt x="29" y="0"/>
                      <a:pt x="29" y="0"/>
                    </a:cubicBezTo>
                    <a:cubicBezTo>
                      <a:pt x="19" y="18"/>
                      <a:pt x="19" y="18"/>
                      <a:pt x="19" y="18"/>
                    </a:cubicBezTo>
                    <a:cubicBezTo>
                      <a:pt x="0" y="19"/>
                      <a:pt x="0" y="19"/>
                      <a:pt x="0" y="19"/>
                    </a:cubicBezTo>
                    <a:cubicBezTo>
                      <a:pt x="22" y="56"/>
                      <a:pt x="22" y="56"/>
                      <a:pt x="22" y="56"/>
                    </a:cubicBezTo>
                    <a:cubicBezTo>
                      <a:pt x="22" y="57"/>
                      <a:pt x="22" y="57"/>
                      <a:pt x="22" y="57"/>
                    </a:cubicBezTo>
                    <a:cubicBezTo>
                      <a:pt x="23" y="57"/>
                      <a:pt x="25" y="60"/>
                      <a:pt x="31" y="60"/>
                    </a:cubicBezTo>
                    <a:cubicBezTo>
                      <a:pt x="34" y="60"/>
                      <a:pt x="38" y="59"/>
                      <a:pt x="43" y="56"/>
                    </a:cubicBezTo>
                    <a:cubicBezTo>
                      <a:pt x="50" y="52"/>
                      <a:pt x="54" y="46"/>
                      <a:pt x="53" y="40"/>
                    </a:cubicBezTo>
                    <a:close/>
                    <a:moveTo>
                      <a:pt x="40" y="51"/>
                    </a:moveTo>
                    <a:cubicBezTo>
                      <a:pt x="36" y="53"/>
                      <a:pt x="33" y="54"/>
                      <a:pt x="31" y="54"/>
                    </a:cubicBezTo>
                    <a:cubicBezTo>
                      <a:pt x="29" y="54"/>
                      <a:pt x="27" y="53"/>
                      <a:pt x="27" y="53"/>
                    </a:cubicBezTo>
                    <a:cubicBezTo>
                      <a:pt x="10" y="25"/>
                      <a:pt x="10" y="25"/>
                      <a:pt x="10" y="25"/>
                    </a:cubicBezTo>
                    <a:cubicBezTo>
                      <a:pt x="22" y="24"/>
                      <a:pt x="22" y="24"/>
                      <a:pt x="22" y="24"/>
                    </a:cubicBezTo>
                    <a:cubicBezTo>
                      <a:pt x="30" y="11"/>
                      <a:pt x="30" y="11"/>
                      <a:pt x="30" y="11"/>
                    </a:cubicBezTo>
                    <a:cubicBezTo>
                      <a:pt x="37" y="23"/>
                      <a:pt x="45" y="37"/>
                      <a:pt x="47" y="40"/>
                    </a:cubicBezTo>
                    <a:cubicBezTo>
                      <a:pt x="47" y="40"/>
                      <a:pt x="47" y="40"/>
                      <a:pt x="47" y="41"/>
                    </a:cubicBezTo>
                    <a:cubicBezTo>
                      <a:pt x="47" y="42"/>
                      <a:pt x="48" y="46"/>
                      <a:pt x="40" y="5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1" name="Freeform 88"/>
              <p:cNvSpPr>
                <a:spLocks noEditPoints="1"/>
              </p:cNvSpPr>
              <p:nvPr/>
            </p:nvSpPr>
            <p:spPr bwMode="auto">
              <a:xfrm>
                <a:off x="965335" y="3487243"/>
                <a:ext cx="400593" cy="106184"/>
              </a:xfrm>
              <a:custGeom>
                <a:avLst/>
                <a:gdLst/>
                <a:ahLst/>
                <a:cxnLst>
                  <a:cxn ang="0">
                    <a:pos x="113" y="0"/>
                  </a:cxn>
                  <a:cxn ang="0">
                    <a:pos x="113" y="17"/>
                  </a:cxn>
                  <a:cxn ang="0">
                    <a:pos x="92" y="17"/>
                  </a:cxn>
                  <a:cxn ang="0">
                    <a:pos x="92" y="0"/>
                  </a:cxn>
                  <a:cxn ang="0">
                    <a:pos x="0" y="0"/>
                  </a:cxn>
                  <a:cxn ang="0">
                    <a:pos x="0" y="59"/>
                  </a:cxn>
                  <a:cxn ang="0">
                    <a:pos x="92" y="59"/>
                  </a:cxn>
                  <a:cxn ang="0">
                    <a:pos x="92" y="42"/>
                  </a:cxn>
                  <a:cxn ang="0">
                    <a:pos x="113" y="42"/>
                  </a:cxn>
                  <a:cxn ang="0">
                    <a:pos x="113" y="59"/>
                  </a:cxn>
                  <a:cxn ang="0">
                    <a:pos x="205" y="59"/>
                  </a:cxn>
                  <a:cxn ang="0">
                    <a:pos x="205" y="0"/>
                  </a:cxn>
                  <a:cxn ang="0">
                    <a:pos x="113" y="0"/>
                  </a:cxn>
                  <a:cxn ang="0">
                    <a:pos x="83" y="50"/>
                  </a:cxn>
                  <a:cxn ang="0">
                    <a:pos x="10" y="50"/>
                  </a:cxn>
                  <a:cxn ang="0">
                    <a:pos x="10" y="10"/>
                  </a:cxn>
                  <a:cxn ang="0">
                    <a:pos x="83" y="10"/>
                  </a:cxn>
                  <a:cxn ang="0">
                    <a:pos x="83" y="50"/>
                  </a:cxn>
                  <a:cxn ang="0">
                    <a:pos x="196" y="50"/>
                  </a:cxn>
                  <a:cxn ang="0">
                    <a:pos x="123" y="50"/>
                  </a:cxn>
                  <a:cxn ang="0">
                    <a:pos x="123" y="10"/>
                  </a:cxn>
                  <a:cxn ang="0">
                    <a:pos x="196" y="10"/>
                  </a:cxn>
                  <a:cxn ang="0">
                    <a:pos x="196" y="50"/>
                  </a:cxn>
                </a:cxnLst>
                <a:rect l="0" t="0" r="r" b="b"/>
                <a:pathLst>
                  <a:path w="205" h="59">
                    <a:moveTo>
                      <a:pt x="113" y="0"/>
                    </a:moveTo>
                    <a:lnTo>
                      <a:pt x="113" y="17"/>
                    </a:lnTo>
                    <a:lnTo>
                      <a:pt x="92" y="17"/>
                    </a:lnTo>
                    <a:lnTo>
                      <a:pt x="92" y="0"/>
                    </a:lnTo>
                    <a:lnTo>
                      <a:pt x="0" y="0"/>
                    </a:lnTo>
                    <a:lnTo>
                      <a:pt x="0" y="59"/>
                    </a:lnTo>
                    <a:lnTo>
                      <a:pt x="92" y="59"/>
                    </a:lnTo>
                    <a:lnTo>
                      <a:pt x="92" y="42"/>
                    </a:lnTo>
                    <a:lnTo>
                      <a:pt x="113" y="42"/>
                    </a:lnTo>
                    <a:lnTo>
                      <a:pt x="113" y="59"/>
                    </a:lnTo>
                    <a:lnTo>
                      <a:pt x="205" y="59"/>
                    </a:lnTo>
                    <a:lnTo>
                      <a:pt x="205" y="0"/>
                    </a:lnTo>
                    <a:lnTo>
                      <a:pt x="113" y="0"/>
                    </a:lnTo>
                    <a:close/>
                    <a:moveTo>
                      <a:pt x="83" y="50"/>
                    </a:moveTo>
                    <a:lnTo>
                      <a:pt x="10" y="50"/>
                    </a:lnTo>
                    <a:lnTo>
                      <a:pt x="10" y="10"/>
                    </a:lnTo>
                    <a:lnTo>
                      <a:pt x="83" y="10"/>
                    </a:lnTo>
                    <a:lnTo>
                      <a:pt x="83" y="50"/>
                    </a:lnTo>
                    <a:close/>
                    <a:moveTo>
                      <a:pt x="196" y="50"/>
                    </a:moveTo>
                    <a:lnTo>
                      <a:pt x="123" y="50"/>
                    </a:lnTo>
                    <a:lnTo>
                      <a:pt x="123" y="10"/>
                    </a:lnTo>
                    <a:lnTo>
                      <a:pt x="196" y="10"/>
                    </a:lnTo>
                    <a:lnTo>
                      <a:pt x="196" y="5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2" name="Freeform 89"/>
              <p:cNvSpPr>
                <a:spLocks/>
              </p:cNvSpPr>
              <p:nvPr/>
            </p:nvSpPr>
            <p:spPr bwMode="auto">
              <a:xfrm>
                <a:off x="965335" y="3368461"/>
                <a:ext cx="91843" cy="111583"/>
              </a:xfrm>
              <a:custGeom>
                <a:avLst/>
                <a:gdLst/>
                <a:ahLst/>
                <a:cxnLst>
                  <a:cxn ang="0">
                    <a:pos x="24" y="21"/>
                  </a:cxn>
                  <a:cxn ang="0">
                    <a:pos x="42" y="29"/>
                  </a:cxn>
                  <a:cxn ang="0">
                    <a:pos x="47" y="20"/>
                  </a:cxn>
                  <a:cxn ang="0">
                    <a:pos x="14" y="0"/>
                  </a:cxn>
                  <a:cxn ang="0">
                    <a:pos x="0" y="62"/>
                  </a:cxn>
                  <a:cxn ang="0">
                    <a:pos x="24" y="62"/>
                  </a:cxn>
                  <a:cxn ang="0">
                    <a:pos x="24" y="21"/>
                  </a:cxn>
                </a:cxnLst>
                <a:rect l="0" t="0" r="r" b="b"/>
                <a:pathLst>
                  <a:path w="47" h="62">
                    <a:moveTo>
                      <a:pt x="24" y="21"/>
                    </a:moveTo>
                    <a:lnTo>
                      <a:pt x="42" y="29"/>
                    </a:lnTo>
                    <a:lnTo>
                      <a:pt x="47" y="20"/>
                    </a:lnTo>
                    <a:lnTo>
                      <a:pt x="14" y="0"/>
                    </a:lnTo>
                    <a:lnTo>
                      <a:pt x="0" y="62"/>
                    </a:lnTo>
                    <a:lnTo>
                      <a:pt x="24" y="62"/>
                    </a:lnTo>
                    <a:lnTo>
                      <a:pt x="24"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3" name="Freeform 90"/>
              <p:cNvSpPr>
                <a:spLocks/>
              </p:cNvSpPr>
              <p:nvPr/>
            </p:nvSpPr>
            <p:spPr bwMode="auto">
              <a:xfrm>
                <a:off x="1276039" y="3366661"/>
                <a:ext cx="87935" cy="109783"/>
              </a:xfrm>
              <a:custGeom>
                <a:avLst/>
                <a:gdLst/>
                <a:ahLst/>
                <a:cxnLst>
                  <a:cxn ang="0">
                    <a:pos x="21" y="21"/>
                  </a:cxn>
                  <a:cxn ang="0">
                    <a:pos x="21" y="61"/>
                  </a:cxn>
                  <a:cxn ang="0">
                    <a:pos x="45" y="61"/>
                  </a:cxn>
                  <a:cxn ang="0">
                    <a:pos x="31" y="0"/>
                  </a:cxn>
                  <a:cxn ang="0">
                    <a:pos x="0" y="20"/>
                  </a:cxn>
                  <a:cxn ang="0">
                    <a:pos x="3" y="28"/>
                  </a:cxn>
                  <a:cxn ang="0">
                    <a:pos x="21" y="21"/>
                  </a:cxn>
                </a:cxnLst>
                <a:rect l="0" t="0" r="r" b="b"/>
                <a:pathLst>
                  <a:path w="45" h="61">
                    <a:moveTo>
                      <a:pt x="21" y="21"/>
                    </a:moveTo>
                    <a:lnTo>
                      <a:pt x="21" y="61"/>
                    </a:lnTo>
                    <a:lnTo>
                      <a:pt x="45" y="61"/>
                    </a:lnTo>
                    <a:lnTo>
                      <a:pt x="31" y="0"/>
                    </a:lnTo>
                    <a:lnTo>
                      <a:pt x="0" y="20"/>
                    </a:lnTo>
                    <a:lnTo>
                      <a:pt x="3" y="28"/>
                    </a:lnTo>
                    <a:lnTo>
                      <a:pt x="21"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4" name="Freeform 91"/>
              <p:cNvSpPr>
                <a:spLocks noEditPoints="1"/>
              </p:cNvSpPr>
              <p:nvPr/>
            </p:nvSpPr>
            <p:spPr bwMode="auto">
              <a:xfrm>
                <a:off x="4855971" y="2646772"/>
                <a:ext cx="406455" cy="323950"/>
              </a:xfrm>
              <a:custGeom>
                <a:avLst/>
                <a:gdLst/>
                <a:ahLst/>
                <a:cxnLst>
                  <a:cxn ang="0">
                    <a:pos x="181" y="100"/>
                  </a:cxn>
                  <a:cxn ang="0">
                    <a:pos x="142" y="92"/>
                  </a:cxn>
                  <a:cxn ang="0">
                    <a:pos x="162" y="52"/>
                  </a:cxn>
                  <a:cxn ang="0">
                    <a:pos x="192" y="19"/>
                  </a:cxn>
                  <a:cxn ang="0">
                    <a:pos x="148" y="39"/>
                  </a:cxn>
                  <a:cxn ang="0">
                    <a:pos x="130" y="79"/>
                  </a:cxn>
                  <a:cxn ang="0">
                    <a:pos x="99" y="47"/>
                  </a:cxn>
                  <a:cxn ang="0">
                    <a:pos x="76" y="5"/>
                  </a:cxn>
                  <a:cxn ang="0">
                    <a:pos x="91" y="51"/>
                  </a:cxn>
                  <a:cxn ang="0">
                    <a:pos x="96" y="95"/>
                  </a:cxn>
                  <a:cxn ang="0">
                    <a:pos x="49" y="82"/>
                  </a:cxn>
                  <a:cxn ang="0">
                    <a:pos x="5" y="102"/>
                  </a:cxn>
                  <a:cxn ang="0">
                    <a:pos x="50" y="100"/>
                  </a:cxn>
                  <a:cxn ang="0">
                    <a:pos x="97" y="113"/>
                  </a:cxn>
                  <a:cxn ang="0">
                    <a:pos x="74" y="148"/>
                  </a:cxn>
                  <a:cxn ang="0">
                    <a:pos x="42" y="180"/>
                  </a:cxn>
                  <a:cxn ang="0">
                    <a:pos x="85" y="160"/>
                  </a:cxn>
                  <a:cxn ang="0">
                    <a:pos x="105" y="123"/>
                  </a:cxn>
                  <a:cxn ang="0">
                    <a:pos x="138" y="151"/>
                  </a:cxn>
                  <a:cxn ang="0">
                    <a:pos x="161" y="193"/>
                  </a:cxn>
                  <a:cxn ang="0">
                    <a:pos x="145" y="148"/>
                  </a:cxn>
                  <a:cxn ang="0">
                    <a:pos x="144" y="106"/>
                  </a:cxn>
                  <a:cxn ang="0">
                    <a:pos x="182" y="118"/>
                  </a:cxn>
                  <a:cxn ang="0">
                    <a:pos x="226" y="98"/>
                  </a:cxn>
                  <a:cxn ang="0">
                    <a:pos x="163" y="15"/>
                  </a:cxn>
                  <a:cxn ang="0">
                    <a:pos x="177" y="44"/>
                  </a:cxn>
                  <a:cxn ang="0">
                    <a:pos x="163" y="15"/>
                  </a:cxn>
                  <a:cxn ang="0">
                    <a:pos x="13" y="99"/>
                  </a:cxn>
                  <a:cxn ang="0">
                    <a:pos x="42" y="85"/>
                  </a:cxn>
                  <a:cxn ang="0">
                    <a:pos x="70" y="184"/>
                  </a:cxn>
                  <a:cxn ang="0">
                    <a:pos x="57" y="156"/>
                  </a:cxn>
                  <a:cxn ang="0">
                    <a:pos x="70" y="184"/>
                  </a:cxn>
                  <a:cxn ang="0">
                    <a:pos x="79" y="13"/>
                  </a:cxn>
                  <a:cxn ang="0">
                    <a:pos x="93" y="41"/>
                  </a:cxn>
                  <a:cxn ang="0">
                    <a:pos x="166" y="164"/>
                  </a:cxn>
                  <a:cxn ang="0">
                    <a:pos x="137" y="178"/>
                  </a:cxn>
                  <a:cxn ang="0">
                    <a:pos x="166" y="164"/>
                  </a:cxn>
                  <a:cxn ang="0">
                    <a:pos x="189" y="114"/>
                  </a:cxn>
                  <a:cxn ang="0">
                    <a:pos x="218" y="101"/>
                  </a:cxn>
                </a:cxnLst>
                <a:rect l="0" t="0" r="r" b="b"/>
                <a:pathLst>
                  <a:path w="231" h="199">
                    <a:moveTo>
                      <a:pt x="194" y="86"/>
                    </a:moveTo>
                    <a:cubicBezTo>
                      <a:pt x="188" y="89"/>
                      <a:pt x="183" y="94"/>
                      <a:pt x="181" y="100"/>
                    </a:cubicBezTo>
                    <a:cubicBezTo>
                      <a:pt x="144" y="97"/>
                      <a:pt x="144" y="97"/>
                      <a:pt x="144" y="97"/>
                    </a:cubicBezTo>
                    <a:cubicBezTo>
                      <a:pt x="144" y="96"/>
                      <a:pt x="143" y="94"/>
                      <a:pt x="142" y="92"/>
                    </a:cubicBezTo>
                    <a:cubicBezTo>
                      <a:pt x="141" y="89"/>
                      <a:pt x="139" y="86"/>
                      <a:pt x="136" y="84"/>
                    </a:cubicBezTo>
                    <a:cubicBezTo>
                      <a:pt x="162" y="52"/>
                      <a:pt x="162" y="52"/>
                      <a:pt x="162" y="52"/>
                    </a:cubicBezTo>
                    <a:cubicBezTo>
                      <a:pt x="168" y="54"/>
                      <a:pt x="174" y="54"/>
                      <a:pt x="180" y="51"/>
                    </a:cubicBezTo>
                    <a:cubicBezTo>
                      <a:pt x="192" y="46"/>
                      <a:pt x="197" y="31"/>
                      <a:pt x="192" y="19"/>
                    </a:cubicBezTo>
                    <a:cubicBezTo>
                      <a:pt x="186" y="7"/>
                      <a:pt x="172" y="2"/>
                      <a:pt x="160" y="8"/>
                    </a:cubicBezTo>
                    <a:cubicBezTo>
                      <a:pt x="148" y="13"/>
                      <a:pt x="143" y="27"/>
                      <a:pt x="148" y="39"/>
                    </a:cubicBezTo>
                    <a:cubicBezTo>
                      <a:pt x="150" y="43"/>
                      <a:pt x="152" y="46"/>
                      <a:pt x="155" y="48"/>
                    </a:cubicBezTo>
                    <a:cubicBezTo>
                      <a:pt x="130" y="79"/>
                      <a:pt x="130" y="79"/>
                      <a:pt x="130" y="79"/>
                    </a:cubicBezTo>
                    <a:cubicBezTo>
                      <a:pt x="124" y="77"/>
                      <a:pt x="119" y="77"/>
                      <a:pt x="113" y="78"/>
                    </a:cubicBezTo>
                    <a:cubicBezTo>
                      <a:pt x="99" y="47"/>
                      <a:pt x="99" y="47"/>
                      <a:pt x="99" y="47"/>
                    </a:cubicBezTo>
                    <a:cubicBezTo>
                      <a:pt x="109" y="41"/>
                      <a:pt x="113" y="28"/>
                      <a:pt x="108" y="17"/>
                    </a:cubicBezTo>
                    <a:cubicBezTo>
                      <a:pt x="102" y="5"/>
                      <a:pt x="88" y="0"/>
                      <a:pt x="76" y="5"/>
                    </a:cubicBezTo>
                    <a:cubicBezTo>
                      <a:pt x="64" y="11"/>
                      <a:pt x="59" y="25"/>
                      <a:pt x="64" y="37"/>
                    </a:cubicBezTo>
                    <a:cubicBezTo>
                      <a:pt x="69" y="48"/>
                      <a:pt x="80" y="53"/>
                      <a:pt x="91" y="51"/>
                    </a:cubicBezTo>
                    <a:cubicBezTo>
                      <a:pt x="105" y="82"/>
                      <a:pt x="105" y="82"/>
                      <a:pt x="105" y="82"/>
                    </a:cubicBezTo>
                    <a:cubicBezTo>
                      <a:pt x="101" y="85"/>
                      <a:pt x="97" y="89"/>
                      <a:pt x="96" y="95"/>
                    </a:cubicBezTo>
                    <a:cubicBezTo>
                      <a:pt x="51" y="92"/>
                      <a:pt x="51" y="92"/>
                      <a:pt x="51" y="92"/>
                    </a:cubicBezTo>
                    <a:cubicBezTo>
                      <a:pt x="51" y="89"/>
                      <a:pt x="51" y="85"/>
                      <a:pt x="49" y="82"/>
                    </a:cubicBezTo>
                    <a:cubicBezTo>
                      <a:pt x="44" y="70"/>
                      <a:pt x="29" y="65"/>
                      <a:pt x="17" y="70"/>
                    </a:cubicBezTo>
                    <a:cubicBezTo>
                      <a:pt x="5" y="76"/>
                      <a:pt x="0" y="90"/>
                      <a:pt x="5" y="102"/>
                    </a:cubicBezTo>
                    <a:cubicBezTo>
                      <a:pt x="11" y="114"/>
                      <a:pt x="25" y="119"/>
                      <a:pt x="37" y="114"/>
                    </a:cubicBezTo>
                    <a:cubicBezTo>
                      <a:pt x="44" y="111"/>
                      <a:pt x="48" y="106"/>
                      <a:pt x="50" y="100"/>
                    </a:cubicBezTo>
                    <a:cubicBezTo>
                      <a:pt x="94" y="103"/>
                      <a:pt x="94" y="103"/>
                      <a:pt x="94" y="103"/>
                    </a:cubicBezTo>
                    <a:cubicBezTo>
                      <a:pt x="95" y="106"/>
                      <a:pt x="95" y="110"/>
                      <a:pt x="97" y="113"/>
                    </a:cubicBezTo>
                    <a:cubicBezTo>
                      <a:pt x="97" y="114"/>
                      <a:pt x="98" y="116"/>
                      <a:pt x="99" y="117"/>
                    </a:cubicBezTo>
                    <a:cubicBezTo>
                      <a:pt x="74" y="148"/>
                      <a:pt x="74" y="148"/>
                      <a:pt x="74" y="148"/>
                    </a:cubicBezTo>
                    <a:cubicBezTo>
                      <a:pt x="68" y="145"/>
                      <a:pt x="60" y="145"/>
                      <a:pt x="53" y="148"/>
                    </a:cubicBezTo>
                    <a:cubicBezTo>
                      <a:pt x="41" y="154"/>
                      <a:pt x="36" y="168"/>
                      <a:pt x="42" y="180"/>
                    </a:cubicBezTo>
                    <a:cubicBezTo>
                      <a:pt x="47" y="192"/>
                      <a:pt x="61" y="197"/>
                      <a:pt x="73" y="192"/>
                    </a:cubicBezTo>
                    <a:cubicBezTo>
                      <a:pt x="86" y="186"/>
                      <a:pt x="91" y="172"/>
                      <a:pt x="85" y="160"/>
                    </a:cubicBezTo>
                    <a:cubicBezTo>
                      <a:pt x="84" y="157"/>
                      <a:pt x="83" y="155"/>
                      <a:pt x="81" y="153"/>
                    </a:cubicBezTo>
                    <a:cubicBezTo>
                      <a:pt x="105" y="123"/>
                      <a:pt x="105" y="123"/>
                      <a:pt x="105" y="123"/>
                    </a:cubicBezTo>
                    <a:cubicBezTo>
                      <a:pt x="111" y="127"/>
                      <a:pt x="119" y="128"/>
                      <a:pt x="126" y="126"/>
                    </a:cubicBezTo>
                    <a:cubicBezTo>
                      <a:pt x="138" y="151"/>
                      <a:pt x="138" y="151"/>
                      <a:pt x="138" y="151"/>
                    </a:cubicBezTo>
                    <a:cubicBezTo>
                      <a:pt x="128" y="158"/>
                      <a:pt x="124" y="170"/>
                      <a:pt x="129" y="181"/>
                    </a:cubicBezTo>
                    <a:cubicBezTo>
                      <a:pt x="135" y="193"/>
                      <a:pt x="149" y="199"/>
                      <a:pt x="161" y="193"/>
                    </a:cubicBezTo>
                    <a:cubicBezTo>
                      <a:pt x="173" y="187"/>
                      <a:pt x="179" y="173"/>
                      <a:pt x="173" y="161"/>
                    </a:cubicBezTo>
                    <a:cubicBezTo>
                      <a:pt x="168" y="150"/>
                      <a:pt x="156" y="145"/>
                      <a:pt x="145" y="148"/>
                    </a:cubicBezTo>
                    <a:cubicBezTo>
                      <a:pt x="134" y="123"/>
                      <a:pt x="134" y="123"/>
                      <a:pt x="134" y="123"/>
                    </a:cubicBezTo>
                    <a:cubicBezTo>
                      <a:pt x="139" y="119"/>
                      <a:pt x="143" y="113"/>
                      <a:pt x="144" y="106"/>
                    </a:cubicBezTo>
                    <a:cubicBezTo>
                      <a:pt x="180" y="108"/>
                      <a:pt x="180" y="108"/>
                      <a:pt x="180" y="108"/>
                    </a:cubicBezTo>
                    <a:cubicBezTo>
                      <a:pt x="180" y="111"/>
                      <a:pt x="180" y="115"/>
                      <a:pt x="182" y="118"/>
                    </a:cubicBezTo>
                    <a:cubicBezTo>
                      <a:pt x="188" y="130"/>
                      <a:pt x="202" y="135"/>
                      <a:pt x="214" y="130"/>
                    </a:cubicBezTo>
                    <a:cubicBezTo>
                      <a:pt x="226" y="124"/>
                      <a:pt x="231" y="110"/>
                      <a:pt x="226" y="98"/>
                    </a:cubicBezTo>
                    <a:cubicBezTo>
                      <a:pt x="220" y="86"/>
                      <a:pt x="206" y="80"/>
                      <a:pt x="194" y="86"/>
                    </a:cubicBezTo>
                    <a:close/>
                    <a:moveTo>
                      <a:pt x="163" y="15"/>
                    </a:moveTo>
                    <a:cubicBezTo>
                      <a:pt x="171" y="11"/>
                      <a:pt x="181" y="15"/>
                      <a:pt x="184" y="23"/>
                    </a:cubicBezTo>
                    <a:cubicBezTo>
                      <a:pt x="188" y="31"/>
                      <a:pt x="185" y="40"/>
                      <a:pt x="177" y="44"/>
                    </a:cubicBezTo>
                    <a:cubicBezTo>
                      <a:pt x="169" y="47"/>
                      <a:pt x="159" y="44"/>
                      <a:pt x="156" y="36"/>
                    </a:cubicBezTo>
                    <a:cubicBezTo>
                      <a:pt x="152" y="28"/>
                      <a:pt x="156" y="19"/>
                      <a:pt x="163" y="15"/>
                    </a:cubicBezTo>
                    <a:close/>
                    <a:moveTo>
                      <a:pt x="34" y="106"/>
                    </a:moveTo>
                    <a:cubicBezTo>
                      <a:pt x="26" y="110"/>
                      <a:pt x="17" y="107"/>
                      <a:pt x="13" y="99"/>
                    </a:cubicBezTo>
                    <a:cubicBezTo>
                      <a:pt x="9" y="91"/>
                      <a:pt x="13" y="81"/>
                      <a:pt x="21" y="78"/>
                    </a:cubicBezTo>
                    <a:cubicBezTo>
                      <a:pt x="29" y="74"/>
                      <a:pt x="38" y="77"/>
                      <a:pt x="42" y="85"/>
                    </a:cubicBezTo>
                    <a:cubicBezTo>
                      <a:pt x="45" y="93"/>
                      <a:pt x="42" y="103"/>
                      <a:pt x="34" y="106"/>
                    </a:cubicBezTo>
                    <a:close/>
                    <a:moveTo>
                      <a:pt x="70" y="184"/>
                    </a:moveTo>
                    <a:cubicBezTo>
                      <a:pt x="62" y="188"/>
                      <a:pt x="53" y="184"/>
                      <a:pt x="49" y="176"/>
                    </a:cubicBezTo>
                    <a:cubicBezTo>
                      <a:pt x="45" y="169"/>
                      <a:pt x="49" y="159"/>
                      <a:pt x="57" y="156"/>
                    </a:cubicBezTo>
                    <a:cubicBezTo>
                      <a:pt x="65" y="152"/>
                      <a:pt x="74" y="155"/>
                      <a:pt x="78" y="163"/>
                    </a:cubicBezTo>
                    <a:cubicBezTo>
                      <a:pt x="81" y="171"/>
                      <a:pt x="78" y="181"/>
                      <a:pt x="70" y="184"/>
                    </a:cubicBezTo>
                    <a:close/>
                    <a:moveTo>
                      <a:pt x="72" y="34"/>
                    </a:moveTo>
                    <a:cubicBezTo>
                      <a:pt x="68" y="26"/>
                      <a:pt x="71" y="16"/>
                      <a:pt x="79" y="13"/>
                    </a:cubicBezTo>
                    <a:cubicBezTo>
                      <a:pt x="87" y="9"/>
                      <a:pt x="97" y="13"/>
                      <a:pt x="100" y="20"/>
                    </a:cubicBezTo>
                    <a:cubicBezTo>
                      <a:pt x="104" y="28"/>
                      <a:pt x="100" y="38"/>
                      <a:pt x="93" y="41"/>
                    </a:cubicBezTo>
                    <a:cubicBezTo>
                      <a:pt x="85" y="45"/>
                      <a:pt x="75" y="42"/>
                      <a:pt x="72" y="34"/>
                    </a:cubicBezTo>
                    <a:close/>
                    <a:moveTo>
                      <a:pt x="166" y="164"/>
                    </a:moveTo>
                    <a:cubicBezTo>
                      <a:pt x="169" y="172"/>
                      <a:pt x="166" y="182"/>
                      <a:pt x="158" y="185"/>
                    </a:cubicBezTo>
                    <a:cubicBezTo>
                      <a:pt x="150" y="189"/>
                      <a:pt x="141" y="186"/>
                      <a:pt x="137" y="178"/>
                    </a:cubicBezTo>
                    <a:cubicBezTo>
                      <a:pt x="133" y="170"/>
                      <a:pt x="137" y="160"/>
                      <a:pt x="145" y="157"/>
                    </a:cubicBezTo>
                    <a:cubicBezTo>
                      <a:pt x="153" y="153"/>
                      <a:pt x="162" y="157"/>
                      <a:pt x="166" y="164"/>
                    </a:cubicBezTo>
                    <a:close/>
                    <a:moveTo>
                      <a:pt x="210" y="122"/>
                    </a:moveTo>
                    <a:cubicBezTo>
                      <a:pt x="203" y="126"/>
                      <a:pt x="193" y="122"/>
                      <a:pt x="189" y="114"/>
                    </a:cubicBezTo>
                    <a:cubicBezTo>
                      <a:pt x="186" y="107"/>
                      <a:pt x="189" y="97"/>
                      <a:pt x="197" y="94"/>
                    </a:cubicBezTo>
                    <a:cubicBezTo>
                      <a:pt x="205" y="90"/>
                      <a:pt x="214" y="93"/>
                      <a:pt x="218" y="101"/>
                    </a:cubicBezTo>
                    <a:cubicBezTo>
                      <a:pt x="222" y="109"/>
                      <a:pt x="218" y="118"/>
                      <a:pt x="210" y="122"/>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5" name="Freeform 92"/>
              <p:cNvSpPr>
                <a:spLocks noEditPoints="1"/>
              </p:cNvSpPr>
              <p:nvPr/>
            </p:nvSpPr>
            <p:spPr bwMode="auto">
              <a:xfrm>
                <a:off x="4236518" y="3640219"/>
                <a:ext cx="289209" cy="293355"/>
              </a:xfrm>
              <a:custGeom>
                <a:avLst/>
                <a:gdLst/>
                <a:ahLst/>
                <a:cxnLst>
                  <a:cxn ang="0">
                    <a:pos x="120" y="143"/>
                  </a:cxn>
                  <a:cxn ang="0">
                    <a:pos x="120" y="181"/>
                  </a:cxn>
                  <a:cxn ang="0">
                    <a:pos x="163" y="181"/>
                  </a:cxn>
                  <a:cxn ang="0">
                    <a:pos x="163" y="146"/>
                  </a:cxn>
                  <a:cxn ang="0">
                    <a:pos x="163" y="143"/>
                  </a:cxn>
                  <a:cxn ang="0">
                    <a:pos x="163" y="69"/>
                  </a:cxn>
                  <a:cxn ang="0">
                    <a:pos x="82" y="0"/>
                  </a:cxn>
                  <a:cxn ang="0">
                    <a:pos x="0" y="69"/>
                  </a:cxn>
                  <a:cxn ang="0">
                    <a:pos x="0" y="143"/>
                  </a:cxn>
                  <a:cxn ang="0">
                    <a:pos x="0" y="146"/>
                  </a:cxn>
                  <a:cxn ang="0">
                    <a:pos x="0" y="181"/>
                  </a:cxn>
                  <a:cxn ang="0">
                    <a:pos x="44" y="181"/>
                  </a:cxn>
                  <a:cxn ang="0">
                    <a:pos x="44" y="146"/>
                  </a:cxn>
                  <a:cxn ang="0">
                    <a:pos x="44" y="146"/>
                  </a:cxn>
                  <a:cxn ang="0">
                    <a:pos x="44" y="69"/>
                  </a:cxn>
                  <a:cxn ang="0">
                    <a:pos x="82" y="43"/>
                  </a:cxn>
                  <a:cxn ang="0">
                    <a:pos x="120" y="69"/>
                  </a:cxn>
                  <a:cxn ang="0">
                    <a:pos x="120" y="143"/>
                  </a:cxn>
                  <a:cxn ang="0">
                    <a:pos x="36" y="174"/>
                  </a:cxn>
                  <a:cxn ang="0">
                    <a:pos x="8" y="174"/>
                  </a:cxn>
                  <a:cxn ang="0">
                    <a:pos x="8" y="151"/>
                  </a:cxn>
                  <a:cxn ang="0">
                    <a:pos x="36" y="151"/>
                  </a:cxn>
                  <a:cxn ang="0">
                    <a:pos x="36" y="174"/>
                  </a:cxn>
                  <a:cxn ang="0">
                    <a:pos x="127" y="151"/>
                  </a:cxn>
                  <a:cxn ang="0">
                    <a:pos x="156" y="151"/>
                  </a:cxn>
                  <a:cxn ang="0">
                    <a:pos x="156" y="174"/>
                  </a:cxn>
                  <a:cxn ang="0">
                    <a:pos x="127" y="174"/>
                  </a:cxn>
                  <a:cxn ang="0">
                    <a:pos x="127" y="151"/>
                  </a:cxn>
                </a:cxnLst>
                <a:rect l="0" t="0" r="r" b="b"/>
                <a:pathLst>
                  <a:path w="163" h="181">
                    <a:moveTo>
                      <a:pt x="120" y="143"/>
                    </a:moveTo>
                    <a:cubicBezTo>
                      <a:pt x="120" y="181"/>
                      <a:pt x="120" y="181"/>
                      <a:pt x="120" y="181"/>
                    </a:cubicBezTo>
                    <a:cubicBezTo>
                      <a:pt x="163" y="181"/>
                      <a:pt x="163" y="181"/>
                      <a:pt x="163" y="181"/>
                    </a:cubicBezTo>
                    <a:cubicBezTo>
                      <a:pt x="163" y="146"/>
                      <a:pt x="163" y="146"/>
                      <a:pt x="163" y="146"/>
                    </a:cubicBezTo>
                    <a:cubicBezTo>
                      <a:pt x="163" y="143"/>
                      <a:pt x="163" y="143"/>
                      <a:pt x="163" y="143"/>
                    </a:cubicBezTo>
                    <a:cubicBezTo>
                      <a:pt x="163" y="69"/>
                      <a:pt x="163" y="69"/>
                      <a:pt x="163" y="69"/>
                    </a:cubicBezTo>
                    <a:cubicBezTo>
                      <a:pt x="163" y="41"/>
                      <a:pt x="142" y="0"/>
                      <a:pt x="82" y="0"/>
                    </a:cubicBezTo>
                    <a:cubicBezTo>
                      <a:pt x="20" y="0"/>
                      <a:pt x="0" y="47"/>
                      <a:pt x="0" y="69"/>
                    </a:cubicBezTo>
                    <a:cubicBezTo>
                      <a:pt x="0" y="143"/>
                      <a:pt x="0" y="143"/>
                      <a:pt x="0" y="143"/>
                    </a:cubicBezTo>
                    <a:cubicBezTo>
                      <a:pt x="0" y="146"/>
                      <a:pt x="0" y="146"/>
                      <a:pt x="0" y="146"/>
                    </a:cubicBezTo>
                    <a:cubicBezTo>
                      <a:pt x="0" y="181"/>
                      <a:pt x="0" y="181"/>
                      <a:pt x="0" y="181"/>
                    </a:cubicBezTo>
                    <a:cubicBezTo>
                      <a:pt x="44" y="181"/>
                      <a:pt x="44" y="181"/>
                      <a:pt x="44" y="181"/>
                    </a:cubicBezTo>
                    <a:cubicBezTo>
                      <a:pt x="44" y="146"/>
                      <a:pt x="44" y="146"/>
                      <a:pt x="44" y="146"/>
                    </a:cubicBezTo>
                    <a:cubicBezTo>
                      <a:pt x="44" y="146"/>
                      <a:pt x="44" y="146"/>
                      <a:pt x="44" y="146"/>
                    </a:cubicBezTo>
                    <a:cubicBezTo>
                      <a:pt x="44" y="69"/>
                      <a:pt x="44" y="69"/>
                      <a:pt x="44" y="69"/>
                    </a:cubicBezTo>
                    <a:cubicBezTo>
                      <a:pt x="44" y="69"/>
                      <a:pt x="45" y="43"/>
                      <a:pt x="82" y="43"/>
                    </a:cubicBezTo>
                    <a:cubicBezTo>
                      <a:pt x="120" y="43"/>
                      <a:pt x="120" y="68"/>
                      <a:pt x="120" y="69"/>
                    </a:cubicBezTo>
                    <a:cubicBezTo>
                      <a:pt x="120" y="143"/>
                      <a:pt x="120" y="143"/>
                      <a:pt x="120" y="143"/>
                    </a:cubicBezTo>
                    <a:close/>
                    <a:moveTo>
                      <a:pt x="36" y="174"/>
                    </a:moveTo>
                    <a:cubicBezTo>
                      <a:pt x="8" y="174"/>
                      <a:pt x="8" y="174"/>
                      <a:pt x="8" y="174"/>
                    </a:cubicBezTo>
                    <a:cubicBezTo>
                      <a:pt x="8" y="151"/>
                      <a:pt x="8" y="151"/>
                      <a:pt x="8" y="151"/>
                    </a:cubicBezTo>
                    <a:cubicBezTo>
                      <a:pt x="36" y="151"/>
                      <a:pt x="36" y="151"/>
                      <a:pt x="36" y="151"/>
                    </a:cubicBezTo>
                    <a:lnTo>
                      <a:pt x="36" y="174"/>
                    </a:lnTo>
                    <a:close/>
                    <a:moveTo>
                      <a:pt x="127" y="151"/>
                    </a:moveTo>
                    <a:cubicBezTo>
                      <a:pt x="156" y="151"/>
                      <a:pt x="156" y="151"/>
                      <a:pt x="156" y="151"/>
                    </a:cubicBezTo>
                    <a:cubicBezTo>
                      <a:pt x="156" y="174"/>
                      <a:pt x="156" y="174"/>
                      <a:pt x="156" y="174"/>
                    </a:cubicBezTo>
                    <a:cubicBezTo>
                      <a:pt x="127" y="174"/>
                      <a:pt x="127" y="174"/>
                      <a:pt x="127" y="174"/>
                    </a:cubicBezTo>
                    <a:lnTo>
                      <a:pt x="127" y="15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6" name="Freeform 93"/>
              <p:cNvSpPr>
                <a:spLocks/>
              </p:cNvSpPr>
              <p:nvPr/>
            </p:nvSpPr>
            <p:spPr bwMode="auto">
              <a:xfrm>
                <a:off x="4238472" y="3951571"/>
                <a:ext cx="74256" cy="68389"/>
              </a:xfrm>
              <a:custGeom>
                <a:avLst/>
                <a:gdLst/>
                <a:ahLst/>
                <a:cxnLst>
                  <a:cxn ang="0">
                    <a:pos x="24" y="0"/>
                  </a:cxn>
                  <a:cxn ang="0">
                    <a:pos x="15" y="0"/>
                  </a:cxn>
                  <a:cxn ang="0">
                    <a:pos x="15" y="15"/>
                  </a:cxn>
                  <a:cxn ang="0">
                    <a:pos x="0" y="15"/>
                  </a:cxn>
                  <a:cxn ang="0">
                    <a:pos x="0" y="23"/>
                  </a:cxn>
                  <a:cxn ang="0">
                    <a:pos x="15" y="23"/>
                  </a:cxn>
                  <a:cxn ang="0">
                    <a:pos x="15" y="38"/>
                  </a:cxn>
                  <a:cxn ang="0">
                    <a:pos x="24" y="38"/>
                  </a:cxn>
                  <a:cxn ang="0">
                    <a:pos x="24" y="23"/>
                  </a:cxn>
                  <a:cxn ang="0">
                    <a:pos x="38" y="23"/>
                  </a:cxn>
                  <a:cxn ang="0">
                    <a:pos x="38" y="15"/>
                  </a:cxn>
                  <a:cxn ang="0">
                    <a:pos x="24" y="15"/>
                  </a:cxn>
                  <a:cxn ang="0">
                    <a:pos x="24" y="0"/>
                  </a:cxn>
                </a:cxnLst>
                <a:rect l="0" t="0" r="r" b="b"/>
                <a:pathLst>
                  <a:path w="38" h="38">
                    <a:moveTo>
                      <a:pt x="24" y="0"/>
                    </a:moveTo>
                    <a:lnTo>
                      <a:pt x="15" y="0"/>
                    </a:lnTo>
                    <a:lnTo>
                      <a:pt x="15" y="15"/>
                    </a:lnTo>
                    <a:lnTo>
                      <a:pt x="0" y="15"/>
                    </a:lnTo>
                    <a:lnTo>
                      <a:pt x="0" y="23"/>
                    </a:lnTo>
                    <a:lnTo>
                      <a:pt x="15" y="23"/>
                    </a:lnTo>
                    <a:lnTo>
                      <a:pt x="15" y="38"/>
                    </a:lnTo>
                    <a:lnTo>
                      <a:pt x="24" y="38"/>
                    </a:lnTo>
                    <a:lnTo>
                      <a:pt x="24" y="23"/>
                    </a:lnTo>
                    <a:lnTo>
                      <a:pt x="38" y="23"/>
                    </a:lnTo>
                    <a:lnTo>
                      <a:pt x="38" y="15"/>
                    </a:lnTo>
                    <a:lnTo>
                      <a:pt x="24" y="15"/>
                    </a:lnTo>
                    <a:lnTo>
                      <a:pt x="2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7" name="Rectangle 94"/>
              <p:cNvSpPr>
                <a:spLocks noChangeArrowheads="1"/>
              </p:cNvSpPr>
              <p:nvPr/>
            </p:nvSpPr>
            <p:spPr bwMode="auto">
              <a:xfrm>
                <a:off x="4449516" y="3978567"/>
                <a:ext cx="76210" cy="14398"/>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8" name="Freeform 95"/>
              <p:cNvSpPr>
                <a:spLocks/>
              </p:cNvSpPr>
              <p:nvPr/>
            </p:nvSpPr>
            <p:spPr bwMode="auto">
              <a:xfrm>
                <a:off x="1872043" y="2871738"/>
                <a:ext cx="263805" cy="107983"/>
              </a:xfrm>
              <a:custGeom>
                <a:avLst/>
                <a:gdLst/>
                <a:ahLst/>
                <a:cxnLst>
                  <a:cxn ang="0">
                    <a:pos x="75" y="26"/>
                  </a:cxn>
                  <a:cxn ang="0">
                    <a:pos x="0" y="0"/>
                  </a:cxn>
                  <a:cxn ang="0">
                    <a:pos x="0" y="49"/>
                  </a:cxn>
                  <a:cxn ang="0">
                    <a:pos x="75" y="66"/>
                  </a:cxn>
                  <a:cxn ang="0">
                    <a:pos x="149" y="45"/>
                  </a:cxn>
                  <a:cxn ang="0">
                    <a:pos x="149" y="0"/>
                  </a:cxn>
                  <a:cxn ang="0">
                    <a:pos x="75" y="26"/>
                  </a:cxn>
                </a:cxnLst>
                <a:rect l="0" t="0" r="r" b="b"/>
                <a:pathLst>
                  <a:path w="149" h="66">
                    <a:moveTo>
                      <a:pt x="75" y="26"/>
                    </a:moveTo>
                    <a:cubicBezTo>
                      <a:pt x="0" y="0"/>
                      <a:pt x="0" y="0"/>
                      <a:pt x="0" y="0"/>
                    </a:cubicBezTo>
                    <a:cubicBezTo>
                      <a:pt x="0" y="49"/>
                      <a:pt x="0" y="49"/>
                      <a:pt x="0" y="49"/>
                    </a:cubicBezTo>
                    <a:cubicBezTo>
                      <a:pt x="0" y="49"/>
                      <a:pt x="35" y="66"/>
                      <a:pt x="75" y="66"/>
                    </a:cubicBezTo>
                    <a:cubicBezTo>
                      <a:pt x="116" y="66"/>
                      <a:pt x="149" y="45"/>
                      <a:pt x="149" y="45"/>
                    </a:cubicBezTo>
                    <a:cubicBezTo>
                      <a:pt x="149" y="0"/>
                      <a:pt x="149" y="0"/>
                      <a:pt x="149" y="0"/>
                    </a:cubicBezTo>
                    <a:lnTo>
                      <a:pt x="75" y="2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9" name="Freeform 96"/>
              <p:cNvSpPr>
                <a:spLocks/>
              </p:cNvSpPr>
              <p:nvPr/>
            </p:nvSpPr>
            <p:spPr bwMode="auto">
              <a:xfrm>
                <a:off x="1809511" y="2760155"/>
                <a:ext cx="390822" cy="199769"/>
              </a:xfrm>
              <a:custGeom>
                <a:avLst/>
                <a:gdLst/>
                <a:ahLst/>
                <a:cxnLst>
                  <a:cxn ang="0">
                    <a:pos x="188" y="45"/>
                  </a:cxn>
                  <a:cxn ang="0">
                    <a:pos x="200" y="40"/>
                  </a:cxn>
                  <a:cxn ang="0">
                    <a:pos x="100" y="0"/>
                  </a:cxn>
                  <a:cxn ang="0">
                    <a:pos x="0" y="40"/>
                  </a:cxn>
                  <a:cxn ang="0">
                    <a:pos x="100" y="77"/>
                  </a:cxn>
                  <a:cxn ang="0">
                    <a:pos x="179" y="48"/>
                  </a:cxn>
                  <a:cxn ang="0">
                    <a:pos x="179" y="90"/>
                  </a:cxn>
                  <a:cxn ang="0">
                    <a:pos x="175" y="90"/>
                  </a:cxn>
                  <a:cxn ang="0">
                    <a:pos x="175" y="111"/>
                  </a:cxn>
                  <a:cxn ang="0">
                    <a:pos x="191" y="111"/>
                  </a:cxn>
                  <a:cxn ang="0">
                    <a:pos x="191" y="90"/>
                  </a:cxn>
                  <a:cxn ang="0">
                    <a:pos x="188" y="90"/>
                  </a:cxn>
                  <a:cxn ang="0">
                    <a:pos x="188" y="45"/>
                  </a:cxn>
                </a:cxnLst>
                <a:rect l="0" t="0" r="r" b="b"/>
                <a:pathLst>
                  <a:path w="200" h="111">
                    <a:moveTo>
                      <a:pt x="188" y="45"/>
                    </a:moveTo>
                    <a:lnTo>
                      <a:pt x="200" y="40"/>
                    </a:lnTo>
                    <a:lnTo>
                      <a:pt x="100" y="0"/>
                    </a:lnTo>
                    <a:lnTo>
                      <a:pt x="0" y="40"/>
                    </a:lnTo>
                    <a:lnTo>
                      <a:pt x="100" y="77"/>
                    </a:lnTo>
                    <a:lnTo>
                      <a:pt x="179" y="48"/>
                    </a:lnTo>
                    <a:lnTo>
                      <a:pt x="179" y="90"/>
                    </a:lnTo>
                    <a:lnTo>
                      <a:pt x="175" y="90"/>
                    </a:lnTo>
                    <a:lnTo>
                      <a:pt x="175" y="111"/>
                    </a:lnTo>
                    <a:lnTo>
                      <a:pt x="191" y="111"/>
                    </a:lnTo>
                    <a:lnTo>
                      <a:pt x="191" y="90"/>
                    </a:lnTo>
                    <a:lnTo>
                      <a:pt x="188" y="90"/>
                    </a:lnTo>
                    <a:lnTo>
                      <a:pt x="188" y="4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0" name="Freeform 97"/>
              <p:cNvSpPr>
                <a:spLocks/>
              </p:cNvSpPr>
              <p:nvPr/>
            </p:nvSpPr>
            <p:spPr bwMode="auto">
              <a:xfrm>
                <a:off x="4457332" y="1665924"/>
                <a:ext cx="42990" cy="259160"/>
              </a:xfrm>
              <a:custGeom>
                <a:avLst/>
                <a:gdLst/>
                <a:ahLst/>
                <a:cxnLst>
                  <a:cxn ang="0">
                    <a:pos x="16" y="0"/>
                  </a:cxn>
                  <a:cxn ang="0">
                    <a:pos x="0" y="0"/>
                  </a:cxn>
                  <a:cxn ang="0">
                    <a:pos x="0" y="159"/>
                  </a:cxn>
                  <a:cxn ang="0">
                    <a:pos x="16" y="159"/>
                  </a:cxn>
                  <a:cxn ang="0">
                    <a:pos x="24" y="151"/>
                  </a:cxn>
                  <a:cxn ang="0">
                    <a:pos x="24" y="8"/>
                  </a:cxn>
                  <a:cxn ang="0">
                    <a:pos x="16" y="0"/>
                  </a:cxn>
                </a:cxnLst>
                <a:rect l="0" t="0" r="r" b="b"/>
                <a:pathLst>
                  <a:path w="24" h="159">
                    <a:moveTo>
                      <a:pt x="16" y="0"/>
                    </a:moveTo>
                    <a:cubicBezTo>
                      <a:pt x="0" y="0"/>
                      <a:pt x="0" y="0"/>
                      <a:pt x="0" y="0"/>
                    </a:cubicBezTo>
                    <a:cubicBezTo>
                      <a:pt x="0" y="159"/>
                      <a:pt x="0" y="159"/>
                      <a:pt x="0" y="159"/>
                    </a:cubicBezTo>
                    <a:cubicBezTo>
                      <a:pt x="16" y="159"/>
                      <a:pt x="16" y="159"/>
                      <a:pt x="16" y="159"/>
                    </a:cubicBezTo>
                    <a:cubicBezTo>
                      <a:pt x="21" y="159"/>
                      <a:pt x="24" y="156"/>
                      <a:pt x="24" y="151"/>
                    </a:cubicBezTo>
                    <a:cubicBezTo>
                      <a:pt x="24" y="8"/>
                      <a:pt x="24" y="8"/>
                      <a:pt x="24" y="8"/>
                    </a:cubicBezTo>
                    <a:cubicBezTo>
                      <a:pt x="24" y="4"/>
                      <a:pt x="21" y="0"/>
                      <a:pt x="16"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1" name="Freeform 98"/>
              <p:cNvSpPr>
                <a:spLocks/>
              </p:cNvSpPr>
              <p:nvPr/>
            </p:nvSpPr>
            <p:spPr bwMode="auto">
              <a:xfrm>
                <a:off x="4289279" y="1665924"/>
                <a:ext cx="144604" cy="275358"/>
              </a:xfrm>
              <a:custGeom>
                <a:avLst/>
                <a:gdLst/>
                <a:ahLst/>
                <a:cxnLst>
                  <a:cxn ang="0">
                    <a:pos x="74" y="0"/>
                  </a:cxn>
                  <a:cxn ang="0">
                    <a:pos x="0" y="0"/>
                  </a:cxn>
                  <a:cxn ang="0">
                    <a:pos x="0" y="144"/>
                  </a:cxn>
                  <a:cxn ang="0">
                    <a:pos x="8" y="144"/>
                  </a:cxn>
                  <a:cxn ang="0">
                    <a:pos x="8" y="153"/>
                  </a:cxn>
                  <a:cxn ang="0">
                    <a:pos x="17" y="149"/>
                  </a:cxn>
                  <a:cxn ang="0">
                    <a:pos x="26" y="153"/>
                  </a:cxn>
                  <a:cxn ang="0">
                    <a:pos x="26" y="144"/>
                  </a:cxn>
                  <a:cxn ang="0">
                    <a:pos x="74" y="144"/>
                  </a:cxn>
                  <a:cxn ang="0">
                    <a:pos x="74" y="0"/>
                  </a:cxn>
                </a:cxnLst>
                <a:rect l="0" t="0" r="r" b="b"/>
                <a:pathLst>
                  <a:path w="74" h="153">
                    <a:moveTo>
                      <a:pt x="74" y="0"/>
                    </a:moveTo>
                    <a:lnTo>
                      <a:pt x="0" y="0"/>
                    </a:lnTo>
                    <a:lnTo>
                      <a:pt x="0" y="144"/>
                    </a:lnTo>
                    <a:lnTo>
                      <a:pt x="8" y="144"/>
                    </a:lnTo>
                    <a:lnTo>
                      <a:pt x="8" y="153"/>
                    </a:lnTo>
                    <a:lnTo>
                      <a:pt x="17" y="149"/>
                    </a:lnTo>
                    <a:lnTo>
                      <a:pt x="26" y="153"/>
                    </a:lnTo>
                    <a:lnTo>
                      <a:pt x="26" y="144"/>
                    </a:lnTo>
                    <a:lnTo>
                      <a:pt x="74" y="144"/>
                    </a:lnTo>
                    <a:lnTo>
                      <a:pt x="7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2" name="Freeform 99"/>
              <p:cNvSpPr>
                <a:spLocks noEditPoints="1"/>
              </p:cNvSpPr>
              <p:nvPr/>
            </p:nvSpPr>
            <p:spPr bwMode="auto">
              <a:xfrm>
                <a:off x="783603" y="1737913"/>
                <a:ext cx="257943" cy="248362"/>
              </a:xfrm>
              <a:custGeom>
                <a:avLst/>
                <a:gdLst/>
                <a:ahLst/>
                <a:cxnLst>
                  <a:cxn ang="0">
                    <a:pos x="141" y="61"/>
                  </a:cxn>
                  <a:cxn ang="0">
                    <a:pos x="123" y="61"/>
                  </a:cxn>
                  <a:cxn ang="0">
                    <a:pos x="124" y="79"/>
                  </a:cxn>
                  <a:cxn ang="0">
                    <a:pos x="129" y="82"/>
                  </a:cxn>
                  <a:cxn ang="0">
                    <a:pos x="72" y="117"/>
                  </a:cxn>
                  <a:cxn ang="0">
                    <a:pos x="72" y="114"/>
                  </a:cxn>
                  <a:cxn ang="0">
                    <a:pos x="116" y="58"/>
                  </a:cxn>
                  <a:cxn ang="0">
                    <a:pos x="58" y="0"/>
                  </a:cxn>
                  <a:cxn ang="0">
                    <a:pos x="0" y="58"/>
                  </a:cxn>
                  <a:cxn ang="0">
                    <a:pos x="48" y="114"/>
                  </a:cxn>
                  <a:cxn ang="0">
                    <a:pos x="48" y="125"/>
                  </a:cxn>
                  <a:cxn ang="0">
                    <a:pos x="29" y="125"/>
                  </a:cxn>
                  <a:cxn ang="0">
                    <a:pos x="29" y="133"/>
                  </a:cxn>
                  <a:cxn ang="0">
                    <a:pos x="12" y="133"/>
                  </a:cxn>
                  <a:cxn ang="0">
                    <a:pos x="12" y="153"/>
                  </a:cxn>
                  <a:cxn ang="0">
                    <a:pos x="102" y="153"/>
                  </a:cxn>
                  <a:cxn ang="0">
                    <a:pos x="102" y="133"/>
                  </a:cxn>
                  <a:cxn ang="0">
                    <a:pos x="90" y="133"/>
                  </a:cxn>
                  <a:cxn ang="0">
                    <a:pos x="90" y="125"/>
                  </a:cxn>
                  <a:cxn ang="0">
                    <a:pos x="72" y="125"/>
                  </a:cxn>
                  <a:cxn ang="0">
                    <a:pos x="72" y="124"/>
                  </a:cxn>
                  <a:cxn ang="0">
                    <a:pos x="135" y="82"/>
                  </a:cxn>
                  <a:cxn ang="0">
                    <a:pos x="142" y="79"/>
                  </a:cxn>
                  <a:cxn ang="0">
                    <a:pos x="141" y="61"/>
                  </a:cxn>
                  <a:cxn ang="0">
                    <a:pos x="43" y="58"/>
                  </a:cxn>
                  <a:cxn ang="0">
                    <a:pos x="59" y="42"/>
                  </a:cxn>
                  <a:cxn ang="0">
                    <a:pos x="75" y="58"/>
                  </a:cxn>
                  <a:cxn ang="0">
                    <a:pos x="59" y="74"/>
                  </a:cxn>
                  <a:cxn ang="0">
                    <a:pos x="43" y="58"/>
                  </a:cxn>
                </a:cxnLst>
                <a:rect l="0" t="0" r="r" b="b"/>
                <a:pathLst>
                  <a:path w="146" h="153">
                    <a:moveTo>
                      <a:pt x="141" y="61"/>
                    </a:moveTo>
                    <a:cubicBezTo>
                      <a:pt x="136" y="56"/>
                      <a:pt x="128" y="56"/>
                      <a:pt x="123" y="61"/>
                    </a:cubicBezTo>
                    <a:cubicBezTo>
                      <a:pt x="119" y="66"/>
                      <a:pt x="119" y="74"/>
                      <a:pt x="124" y="79"/>
                    </a:cubicBezTo>
                    <a:cubicBezTo>
                      <a:pt x="125" y="80"/>
                      <a:pt x="127" y="81"/>
                      <a:pt x="129" y="82"/>
                    </a:cubicBezTo>
                    <a:cubicBezTo>
                      <a:pt x="126" y="94"/>
                      <a:pt x="114" y="111"/>
                      <a:pt x="72" y="117"/>
                    </a:cubicBezTo>
                    <a:cubicBezTo>
                      <a:pt x="72" y="114"/>
                      <a:pt x="72" y="114"/>
                      <a:pt x="72" y="114"/>
                    </a:cubicBezTo>
                    <a:cubicBezTo>
                      <a:pt x="98" y="107"/>
                      <a:pt x="116" y="85"/>
                      <a:pt x="116" y="58"/>
                    </a:cubicBezTo>
                    <a:cubicBezTo>
                      <a:pt x="116" y="26"/>
                      <a:pt x="90" y="0"/>
                      <a:pt x="58" y="0"/>
                    </a:cubicBezTo>
                    <a:cubicBezTo>
                      <a:pt x="26" y="0"/>
                      <a:pt x="0" y="26"/>
                      <a:pt x="0" y="58"/>
                    </a:cubicBezTo>
                    <a:cubicBezTo>
                      <a:pt x="0" y="86"/>
                      <a:pt x="21" y="110"/>
                      <a:pt x="48" y="114"/>
                    </a:cubicBezTo>
                    <a:cubicBezTo>
                      <a:pt x="48" y="125"/>
                      <a:pt x="48" y="125"/>
                      <a:pt x="48" y="125"/>
                    </a:cubicBezTo>
                    <a:cubicBezTo>
                      <a:pt x="29" y="125"/>
                      <a:pt x="29" y="125"/>
                      <a:pt x="29" y="125"/>
                    </a:cubicBezTo>
                    <a:cubicBezTo>
                      <a:pt x="29" y="133"/>
                      <a:pt x="29" y="133"/>
                      <a:pt x="29" y="133"/>
                    </a:cubicBezTo>
                    <a:cubicBezTo>
                      <a:pt x="12" y="133"/>
                      <a:pt x="12" y="133"/>
                      <a:pt x="12" y="133"/>
                    </a:cubicBezTo>
                    <a:cubicBezTo>
                      <a:pt x="12" y="153"/>
                      <a:pt x="12" y="153"/>
                      <a:pt x="12" y="153"/>
                    </a:cubicBezTo>
                    <a:cubicBezTo>
                      <a:pt x="102" y="153"/>
                      <a:pt x="102" y="153"/>
                      <a:pt x="102" y="153"/>
                    </a:cubicBezTo>
                    <a:cubicBezTo>
                      <a:pt x="102" y="133"/>
                      <a:pt x="102" y="133"/>
                      <a:pt x="102" y="133"/>
                    </a:cubicBezTo>
                    <a:cubicBezTo>
                      <a:pt x="90" y="133"/>
                      <a:pt x="90" y="133"/>
                      <a:pt x="90" y="133"/>
                    </a:cubicBezTo>
                    <a:cubicBezTo>
                      <a:pt x="90" y="125"/>
                      <a:pt x="90" y="125"/>
                      <a:pt x="90" y="125"/>
                    </a:cubicBezTo>
                    <a:cubicBezTo>
                      <a:pt x="72" y="125"/>
                      <a:pt x="72" y="125"/>
                      <a:pt x="72" y="125"/>
                    </a:cubicBezTo>
                    <a:cubicBezTo>
                      <a:pt x="72" y="124"/>
                      <a:pt x="72" y="124"/>
                      <a:pt x="72" y="124"/>
                    </a:cubicBezTo>
                    <a:cubicBezTo>
                      <a:pt x="120" y="117"/>
                      <a:pt x="132" y="96"/>
                      <a:pt x="135" y="82"/>
                    </a:cubicBezTo>
                    <a:cubicBezTo>
                      <a:pt x="137" y="82"/>
                      <a:pt x="140" y="81"/>
                      <a:pt x="142" y="79"/>
                    </a:cubicBezTo>
                    <a:cubicBezTo>
                      <a:pt x="146" y="74"/>
                      <a:pt x="146" y="66"/>
                      <a:pt x="141" y="61"/>
                    </a:cubicBezTo>
                    <a:close/>
                    <a:moveTo>
                      <a:pt x="43" y="58"/>
                    </a:moveTo>
                    <a:cubicBezTo>
                      <a:pt x="43" y="49"/>
                      <a:pt x="51" y="42"/>
                      <a:pt x="59" y="42"/>
                    </a:cubicBezTo>
                    <a:cubicBezTo>
                      <a:pt x="68" y="42"/>
                      <a:pt x="75" y="49"/>
                      <a:pt x="75" y="58"/>
                    </a:cubicBezTo>
                    <a:cubicBezTo>
                      <a:pt x="75" y="66"/>
                      <a:pt x="68" y="74"/>
                      <a:pt x="59" y="74"/>
                    </a:cubicBezTo>
                    <a:cubicBezTo>
                      <a:pt x="51" y="74"/>
                      <a:pt x="43" y="66"/>
                      <a:pt x="43" y="5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3" name="Freeform 100"/>
              <p:cNvSpPr>
                <a:spLocks noEditPoints="1"/>
              </p:cNvSpPr>
              <p:nvPr/>
            </p:nvSpPr>
            <p:spPr bwMode="auto">
              <a:xfrm>
                <a:off x="959473" y="2466800"/>
                <a:ext cx="300933" cy="379741"/>
              </a:xfrm>
              <a:custGeom>
                <a:avLst/>
                <a:gdLst/>
                <a:ahLst/>
                <a:cxnLst>
                  <a:cxn ang="0">
                    <a:pos x="153" y="50"/>
                  </a:cxn>
                  <a:cxn ang="0">
                    <a:pos x="102" y="0"/>
                  </a:cxn>
                  <a:cxn ang="0">
                    <a:pos x="91" y="5"/>
                  </a:cxn>
                  <a:cxn ang="0">
                    <a:pos x="84" y="188"/>
                  </a:cxn>
                  <a:cxn ang="0">
                    <a:pos x="60" y="211"/>
                  </a:cxn>
                  <a:cxn ang="0">
                    <a:pos x="43" y="220"/>
                  </a:cxn>
                  <a:cxn ang="0">
                    <a:pos x="140" y="233"/>
                  </a:cxn>
                  <a:cxn ang="0">
                    <a:pos x="124" y="220"/>
                  </a:cxn>
                  <a:cxn ang="0">
                    <a:pos x="102" y="211"/>
                  </a:cxn>
                  <a:cxn ang="0">
                    <a:pos x="153" y="142"/>
                  </a:cxn>
                  <a:cxn ang="0">
                    <a:pos x="170" y="96"/>
                  </a:cxn>
                  <a:cxn ang="0">
                    <a:pos x="164" y="95"/>
                  </a:cxn>
                  <a:cxn ang="0">
                    <a:pos x="136" y="66"/>
                  </a:cxn>
                  <a:cxn ang="0">
                    <a:pos x="164" y="95"/>
                  </a:cxn>
                  <a:cxn ang="0">
                    <a:pos x="134" y="60"/>
                  </a:cxn>
                  <a:cxn ang="0">
                    <a:pos x="148" y="53"/>
                  </a:cxn>
                  <a:cxn ang="0">
                    <a:pos x="64" y="68"/>
                  </a:cxn>
                  <a:cxn ang="0">
                    <a:pos x="94" y="95"/>
                  </a:cxn>
                  <a:cxn ang="0">
                    <a:pos x="94" y="101"/>
                  </a:cxn>
                  <a:cxn ang="0">
                    <a:pos x="64" y="124"/>
                  </a:cxn>
                  <a:cxn ang="0">
                    <a:pos x="94" y="101"/>
                  </a:cxn>
                  <a:cxn ang="0">
                    <a:pos x="47" y="53"/>
                  </a:cxn>
                  <a:cxn ang="0">
                    <a:pos x="61" y="60"/>
                  </a:cxn>
                  <a:cxn ang="0">
                    <a:pos x="55" y="95"/>
                  </a:cxn>
                  <a:cxn ang="0">
                    <a:pos x="43" y="58"/>
                  </a:cxn>
                  <a:cxn ang="0">
                    <a:pos x="55" y="101"/>
                  </a:cxn>
                  <a:cxn ang="0">
                    <a:pos x="43" y="134"/>
                  </a:cxn>
                  <a:cxn ang="0">
                    <a:pos x="55" y="101"/>
                  </a:cxn>
                  <a:cxn ang="0">
                    <a:pos x="77" y="159"/>
                  </a:cxn>
                  <a:cxn ang="0">
                    <a:pos x="61" y="132"/>
                  </a:cxn>
                  <a:cxn ang="0">
                    <a:pos x="94" y="126"/>
                  </a:cxn>
                  <a:cxn ang="0">
                    <a:pos x="66" y="130"/>
                  </a:cxn>
                  <a:cxn ang="0">
                    <a:pos x="66" y="62"/>
                  </a:cxn>
                  <a:cxn ang="0">
                    <a:pos x="94" y="66"/>
                  </a:cxn>
                  <a:cxn ang="0">
                    <a:pos x="134" y="101"/>
                  </a:cxn>
                  <a:cxn ang="0">
                    <a:pos x="100" y="120"/>
                  </a:cxn>
                  <a:cxn ang="0">
                    <a:pos x="100" y="95"/>
                  </a:cxn>
                  <a:cxn ang="0">
                    <a:pos x="131" y="67"/>
                  </a:cxn>
                  <a:cxn ang="0">
                    <a:pos x="100" y="95"/>
                  </a:cxn>
                  <a:cxn ang="0">
                    <a:pos x="100" y="66"/>
                  </a:cxn>
                  <a:cxn ang="0">
                    <a:pos x="129" y="62"/>
                  </a:cxn>
                  <a:cxn ang="0">
                    <a:pos x="91" y="17"/>
                  </a:cxn>
                  <a:cxn ang="0">
                    <a:pos x="42" y="50"/>
                  </a:cxn>
                  <a:cxn ang="0">
                    <a:pos x="25" y="96"/>
                  </a:cxn>
                  <a:cxn ang="0">
                    <a:pos x="42" y="142"/>
                  </a:cxn>
                  <a:cxn ang="0">
                    <a:pos x="93" y="176"/>
                  </a:cxn>
                  <a:cxn ang="0">
                    <a:pos x="12" y="97"/>
                  </a:cxn>
                  <a:cxn ang="0">
                    <a:pos x="100" y="126"/>
                  </a:cxn>
                  <a:cxn ang="0">
                    <a:pos x="100" y="162"/>
                  </a:cxn>
                  <a:cxn ang="0">
                    <a:pos x="134" y="132"/>
                  </a:cxn>
                  <a:cxn ang="0">
                    <a:pos x="118" y="159"/>
                  </a:cxn>
                  <a:cxn ang="0">
                    <a:pos x="136" y="126"/>
                  </a:cxn>
                  <a:cxn ang="0">
                    <a:pos x="163" y="101"/>
                  </a:cxn>
                </a:cxnLst>
                <a:rect l="0" t="0" r="r" b="b"/>
                <a:pathLst>
                  <a:path w="170" h="233">
                    <a:moveTo>
                      <a:pt x="156" y="54"/>
                    </a:moveTo>
                    <a:cubicBezTo>
                      <a:pt x="155" y="53"/>
                      <a:pt x="154" y="51"/>
                      <a:pt x="153" y="50"/>
                    </a:cubicBezTo>
                    <a:cubicBezTo>
                      <a:pt x="141" y="35"/>
                      <a:pt x="123" y="25"/>
                      <a:pt x="102" y="24"/>
                    </a:cubicBezTo>
                    <a:cubicBezTo>
                      <a:pt x="102" y="0"/>
                      <a:pt x="102" y="0"/>
                      <a:pt x="102" y="0"/>
                    </a:cubicBezTo>
                    <a:cubicBezTo>
                      <a:pt x="91" y="0"/>
                      <a:pt x="91" y="0"/>
                      <a:pt x="91" y="0"/>
                    </a:cubicBezTo>
                    <a:cubicBezTo>
                      <a:pt x="91" y="5"/>
                      <a:pt x="91" y="5"/>
                      <a:pt x="91" y="5"/>
                    </a:cubicBezTo>
                    <a:cubicBezTo>
                      <a:pt x="41" y="6"/>
                      <a:pt x="0" y="46"/>
                      <a:pt x="0" y="97"/>
                    </a:cubicBezTo>
                    <a:cubicBezTo>
                      <a:pt x="0" y="144"/>
                      <a:pt x="37" y="184"/>
                      <a:pt x="84" y="188"/>
                    </a:cubicBezTo>
                    <a:cubicBezTo>
                      <a:pt x="84" y="211"/>
                      <a:pt x="84" y="211"/>
                      <a:pt x="84" y="211"/>
                    </a:cubicBezTo>
                    <a:cubicBezTo>
                      <a:pt x="60" y="211"/>
                      <a:pt x="60" y="211"/>
                      <a:pt x="60" y="211"/>
                    </a:cubicBezTo>
                    <a:cubicBezTo>
                      <a:pt x="60" y="220"/>
                      <a:pt x="60" y="220"/>
                      <a:pt x="60" y="220"/>
                    </a:cubicBezTo>
                    <a:cubicBezTo>
                      <a:pt x="43" y="220"/>
                      <a:pt x="43" y="220"/>
                      <a:pt x="43" y="220"/>
                    </a:cubicBezTo>
                    <a:cubicBezTo>
                      <a:pt x="43" y="233"/>
                      <a:pt x="43" y="233"/>
                      <a:pt x="43" y="233"/>
                    </a:cubicBezTo>
                    <a:cubicBezTo>
                      <a:pt x="140" y="233"/>
                      <a:pt x="140" y="233"/>
                      <a:pt x="140" y="233"/>
                    </a:cubicBezTo>
                    <a:cubicBezTo>
                      <a:pt x="140" y="220"/>
                      <a:pt x="140" y="220"/>
                      <a:pt x="140" y="220"/>
                    </a:cubicBezTo>
                    <a:cubicBezTo>
                      <a:pt x="124" y="220"/>
                      <a:pt x="124" y="220"/>
                      <a:pt x="124" y="220"/>
                    </a:cubicBezTo>
                    <a:cubicBezTo>
                      <a:pt x="124" y="211"/>
                      <a:pt x="124" y="211"/>
                      <a:pt x="124" y="211"/>
                    </a:cubicBezTo>
                    <a:cubicBezTo>
                      <a:pt x="102" y="211"/>
                      <a:pt x="102" y="211"/>
                      <a:pt x="102" y="211"/>
                    </a:cubicBezTo>
                    <a:cubicBezTo>
                      <a:pt x="102" y="168"/>
                      <a:pt x="102" y="168"/>
                      <a:pt x="102" y="168"/>
                    </a:cubicBezTo>
                    <a:cubicBezTo>
                      <a:pt x="123" y="166"/>
                      <a:pt x="141" y="157"/>
                      <a:pt x="153" y="142"/>
                    </a:cubicBezTo>
                    <a:cubicBezTo>
                      <a:pt x="154" y="141"/>
                      <a:pt x="155" y="139"/>
                      <a:pt x="156" y="138"/>
                    </a:cubicBezTo>
                    <a:cubicBezTo>
                      <a:pt x="165" y="126"/>
                      <a:pt x="170" y="111"/>
                      <a:pt x="170" y="96"/>
                    </a:cubicBezTo>
                    <a:cubicBezTo>
                      <a:pt x="170" y="80"/>
                      <a:pt x="165" y="66"/>
                      <a:pt x="156" y="54"/>
                    </a:cubicBezTo>
                    <a:close/>
                    <a:moveTo>
                      <a:pt x="164" y="95"/>
                    </a:moveTo>
                    <a:cubicBezTo>
                      <a:pt x="140" y="95"/>
                      <a:pt x="140" y="95"/>
                      <a:pt x="140" y="95"/>
                    </a:cubicBezTo>
                    <a:cubicBezTo>
                      <a:pt x="140" y="85"/>
                      <a:pt x="139" y="75"/>
                      <a:pt x="136" y="66"/>
                    </a:cubicBezTo>
                    <a:cubicBezTo>
                      <a:pt x="142" y="63"/>
                      <a:pt x="147" y="61"/>
                      <a:pt x="152" y="58"/>
                    </a:cubicBezTo>
                    <a:cubicBezTo>
                      <a:pt x="159" y="68"/>
                      <a:pt x="164" y="81"/>
                      <a:pt x="164" y="95"/>
                    </a:cubicBezTo>
                    <a:close/>
                    <a:moveTo>
                      <a:pt x="148" y="53"/>
                    </a:moveTo>
                    <a:cubicBezTo>
                      <a:pt x="144" y="56"/>
                      <a:pt x="140" y="58"/>
                      <a:pt x="134" y="60"/>
                    </a:cubicBezTo>
                    <a:cubicBezTo>
                      <a:pt x="131" y="49"/>
                      <a:pt x="125" y="39"/>
                      <a:pt x="118" y="33"/>
                    </a:cubicBezTo>
                    <a:cubicBezTo>
                      <a:pt x="130" y="37"/>
                      <a:pt x="140" y="44"/>
                      <a:pt x="148" y="53"/>
                    </a:cubicBezTo>
                    <a:close/>
                    <a:moveTo>
                      <a:pt x="61" y="95"/>
                    </a:moveTo>
                    <a:cubicBezTo>
                      <a:pt x="61" y="85"/>
                      <a:pt x="62" y="76"/>
                      <a:pt x="64" y="68"/>
                    </a:cubicBezTo>
                    <a:cubicBezTo>
                      <a:pt x="74" y="70"/>
                      <a:pt x="84" y="72"/>
                      <a:pt x="94" y="72"/>
                    </a:cubicBezTo>
                    <a:cubicBezTo>
                      <a:pt x="94" y="95"/>
                      <a:pt x="94" y="95"/>
                      <a:pt x="94" y="95"/>
                    </a:cubicBezTo>
                    <a:lnTo>
                      <a:pt x="61" y="95"/>
                    </a:lnTo>
                    <a:close/>
                    <a:moveTo>
                      <a:pt x="94" y="101"/>
                    </a:moveTo>
                    <a:cubicBezTo>
                      <a:pt x="94" y="120"/>
                      <a:pt x="94" y="120"/>
                      <a:pt x="94" y="120"/>
                    </a:cubicBezTo>
                    <a:cubicBezTo>
                      <a:pt x="84" y="120"/>
                      <a:pt x="74" y="121"/>
                      <a:pt x="64" y="124"/>
                    </a:cubicBezTo>
                    <a:cubicBezTo>
                      <a:pt x="63" y="117"/>
                      <a:pt x="61" y="109"/>
                      <a:pt x="61" y="101"/>
                    </a:cubicBezTo>
                    <a:lnTo>
                      <a:pt x="94" y="101"/>
                    </a:lnTo>
                    <a:close/>
                    <a:moveTo>
                      <a:pt x="61" y="60"/>
                    </a:moveTo>
                    <a:cubicBezTo>
                      <a:pt x="55" y="58"/>
                      <a:pt x="51" y="56"/>
                      <a:pt x="47" y="53"/>
                    </a:cubicBezTo>
                    <a:cubicBezTo>
                      <a:pt x="55" y="44"/>
                      <a:pt x="65" y="37"/>
                      <a:pt x="77" y="33"/>
                    </a:cubicBezTo>
                    <a:cubicBezTo>
                      <a:pt x="70" y="39"/>
                      <a:pt x="64" y="49"/>
                      <a:pt x="61" y="60"/>
                    </a:cubicBezTo>
                    <a:close/>
                    <a:moveTo>
                      <a:pt x="59" y="66"/>
                    </a:moveTo>
                    <a:cubicBezTo>
                      <a:pt x="56" y="75"/>
                      <a:pt x="55" y="85"/>
                      <a:pt x="55" y="95"/>
                    </a:cubicBezTo>
                    <a:cubicBezTo>
                      <a:pt x="31" y="95"/>
                      <a:pt x="31" y="95"/>
                      <a:pt x="31" y="95"/>
                    </a:cubicBezTo>
                    <a:cubicBezTo>
                      <a:pt x="31" y="81"/>
                      <a:pt x="36" y="68"/>
                      <a:pt x="43" y="58"/>
                    </a:cubicBezTo>
                    <a:cubicBezTo>
                      <a:pt x="48" y="61"/>
                      <a:pt x="53" y="63"/>
                      <a:pt x="59" y="66"/>
                    </a:cubicBezTo>
                    <a:close/>
                    <a:moveTo>
                      <a:pt x="55" y="101"/>
                    </a:moveTo>
                    <a:cubicBezTo>
                      <a:pt x="55" y="110"/>
                      <a:pt x="57" y="118"/>
                      <a:pt x="59" y="126"/>
                    </a:cubicBezTo>
                    <a:cubicBezTo>
                      <a:pt x="53" y="128"/>
                      <a:pt x="48" y="131"/>
                      <a:pt x="43" y="134"/>
                    </a:cubicBezTo>
                    <a:cubicBezTo>
                      <a:pt x="37" y="125"/>
                      <a:pt x="32" y="113"/>
                      <a:pt x="31" y="101"/>
                    </a:cubicBezTo>
                    <a:lnTo>
                      <a:pt x="55" y="101"/>
                    </a:lnTo>
                    <a:close/>
                    <a:moveTo>
                      <a:pt x="61" y="132"/>
                    </a:moveTo>
                    <a:cubicBezTo>
                      <a:pt x="64" y="143"/>
                      <a:pt x="70" y="152"/>
                      <a:pt x="77" y="159"/>
                    </a:cubicBezTo>
                    <a:cubicBezTo>
                      <a:pt x="65" y="155"/>
                      <a:pt x="55" y="148"/>
                      <a:pt x="47" y="139"/>
                    </a:cubicBezTo>
                    <a:cubicBezTo>
                      <a:pt x="51" y="136"/>
                      <a:pt x="55" y="134"/>
                      <a:pt x="61" y="132"/>
                    </a:cubicBezTo>
                    <a:close/>
                    <a:moveTo>
                      <a:pt x="66" y="130"/>
                    </a:moveTo>
                    <a:cubicBezTo>
                      <a:pt x="75" y="127"/>
                      <a:pt x="84" y="126"/>
                      <a:pt x="94" y="126"/>
                    </a:cubicBezTo>
                    <a:cubicBezTo>
                      <a:pt x="94" y="162"/>
                      <a:pt x="94" y="162"/>
                      <a:pt x="94" y="162"/>
                    </a:cubicBezTo>
                    <a:cubicBezTo>
                      <a:pt x="82" y="160"/>
                      <a:pt x="72" y="148"/>
                      <a:pt x="66" y="130"/>
                    </a:cubicBezTo>
                    <a:close/>
                    <a:moveTo>
                      <a:pt x="94" y="66"/>
                    </a:moveTo>
                    <a:cubicBezTo>
                      <a:pt x="84" y="66"/>
                      <a:pt x="75" y="64"/>
                      <a:pt x="66" y="62"/>
                    </a:cubicBezTo>
                    <a:cubicBezTo>
                      <a:pt x="72" y="44"/>
                      <a:pt x="82" y="32"/>
                      <a:pt x="94" y="30"/>
                    </a:cubicBezTo>
                    <a:lnTo>
                      <a:pt x="94" y="66"/>
                    </a:lnTo>
                    <a:close/>
                    <a:moveTo>
                      <a:pt x="100" y="101"/>
                    </a:moveTo>
                    <a:cubicBezTo>
                      <a:pt x="134" y="101"/>
                      <a:pt x="134" y="101"/>
                      <a:pt x="134" y="101"/>
                    </a:cubicBezTo>
                    <a:cubicBezTo>
                      <a:pt x="134" y="109"/>
                      <a:pt x="132" y="117"/>
                      <a:pt x="131" y="124"/>
                    </a:cubicBezTo>
                    <a:cubicBezTo>
                      <a:pt x="121" y="122"/>
                      <a:pt x="111" y="120"/>
                      <a:pt x="100" y="120"/>
                    </a:cubicBezTo>
                    <a:lnTo>
                      <a:pt x="100" y="101"/>
                    </a:lnTo>
                    <a:close/>
                    <a:moveTo>
                      <a:pt x="100" y="95"/>
                    </a:moveTo>
                    <a:cubicBezTo>
                      <a:pt x="100" y="72"/>
                      <a:pt x="100" y="72"/>
                      <a:pt x="100" y="72"/>
                    </a:cubicBezTo>
                    <a:cubicBezTo>
                      <a:pt x="111" y="72"/>
                      <a:pt x="121" y="70"/>
                      <a:pt x="131" y="67"/>
                    </a:cubicBezTo>
                    <a:cubicBezTo>
                      <a:pt x="133" y="76"/>
                      <a:pt x="134" y="85"/>
                      <a:pt x="134" y="95"/>
                    </a:cubicBezTo>
                    <a:lnTo>
                      <a:pt x="100" y="95"/>
                    </a:lnTo>
                    <a:close/>
                    <a:moveTo>
                      <a:pt x="129" y="62"/>
                    </a:moveTo>
                    <a:cubicBezTo>
                      <a:pt x="120" y="64"/>
                      <a:pt x="111" y="66"/>
                      <a:pt x="100" y="66"/>
                    </a:cubicBezTo>
                    <a:cubicBezTo>
                      <a:pt x="100" y="30"/>
                      <a:pt x="100" y="30"/>
                      <a:pt x="100" y="30"/>
                    </a:cubicBezTo>
                    <a:cubicBezTo>
                      <a:pt x="113" y="31"/>
                      <a:pt x="123" y="44"/>
                      <a:pt x="129" y="62"/>
                    </a:cubicBezTo>
                    <a:close/>
                    <a:moveTo>
                      <a:pt x="12" y="97"/>
                    </a:moveTo>
                    <a:cubicBezTo>
                      <a:pt x="12" y="53"/>
                      <a:pt x="47" y="17"/>
                      <a:pt x="91" y="17"/>
                    </a:cubicBezTo>
                    <a:cubicBezTo>
                      <a:pt x="91" y="24"/>
                      <a:pt x="91" y="24"/>
                      <a:pt x="91" y="24"/>
                    </a:cubicBezTo>
                    <a:cubicBezTo>
                      <a:pt x="71" y="26"/>
                      <a:pt x="54" y="35"/>
                      <a:pt x="42" y="50"/>
                    </a:cubicBezTo>
                    <a:cubicBezTo>
                      <a:pt x="41" y="51"/>
                      <a:pt x="39" y="53"/>
                      <a:pt x="38" y="54"/>
                    </a:cubicBezTo>
                    <a:cubicBezTo>
                      <a:pt x="30" y="66"/>
                      <a:pt x="25" y="80"/>
                      <a:pt x="25" y="96"/>
                    </a:cubicBezTo>
                    <a:cubicBezTo>
                      <a:pt x="25" y="111"/>
                      <a:pt x="30" y="126"/>
                      <a:pt x="38" y="138"/>
                    </a:cubicBezTo>
                    <a:cubicBezTo>
                      <a:pt x="39" y="139"/>
                      <a:pt x="41" y="141"/>
                      <a:pt x="42" y="142"/>
                    </a:cubicBezTo>
                    <a:cubicBezTo>
                      <a:pt x="54" y="157"/>
                      <a:pt x="72" y="167"/>
                      <a:pt x="93" y="168"/>
                    </a:cubicBezTo>
                    <a:cubicBezTo>
                      <a:pt x="93" y="176"/>
                      <a:pt x="93" y="176"/>
                      <a:pt x="93" y="176"/>
                    </a:cubicBezTo>
                    <a:cubicBezTo>
                      <a:pt x="93" y="177"/>
                      <a:pt x="92" y="177"/>
                      <a:pt x="92" y="177"/>
                    </a:cubicBezTo>
                    <a:cubicBezTo>
                      <a:pt x="48" y="177"/>
                      <a:pt x="12" y="141"/>
                      <a:pt x="12" y="97"/>
                    </a:cubicBezTo>
                    <a:close/>
                    <a:moveTo>
                      <a:pt x="100" y="162"/>
                    </a:moveTo>
                    <a:cubicBezTo>
                      <a:pt x="100" y="126"/>
                      <a:pt x="100" y="126"/>
                      <a:pt x="100" y="126"/>
                    </a:cubicBezTo>
                    <a:cubicBezTo>
                      <a:pt x="111" y="126"/>
                      <a:pt x="120" y="127"/>
                      <a:pt x="129" y="130"/>
                    </a:cubicBezTo>
                    <a:cubicBezTo>
                      <a:pt x="123" y="148"/>
                      <a:pt x="113" y="160"/>
                      <a:pt x="100" y="162"/>
                    </a:cubicBezTo>
                    <a:close/>
                    <a:moveTo>
                      <a:pt x="118" y="159"/>
                    </a:moveTo>
                    <a:cubicBezTo>
                      <a:pt x="125" y="152"/>
                      <a:pt x="131" y="143"/>
                      <a:pt x="134" y="132"/>
                    </a:cubicBezTo>
                    <a:cubicBezTo>
                      <a:pt x="140" y="134"/>
                      <a:pt x="144" y="136"/>
                      <a:pt x="148" y="139"/>
                    </a:cubicBezTo>
                    <a:cubicBezTo>
                      <a:pt x="140" y="148"/>
                      <a:pt x="130" y="155"/>
                      <a:pt x="118" y="159"/>
                    </a:cubicBezTo>
                    <a:close/>
                    <a:moveTo>
                      <a:pt x="152" y="134"/>
                    </a:moveTo>
                    <a:cubicBezTo>
                      <a:pt x="147" y="131"/>
                      <a:pt x="142" y="128"/>
                      <a:pt x="136" y="126"/>
                    </a:cubicBezTo>
                    <a:cubicBezTo>
                      <a:pt x="138" y="118"/>
                      <a:pt x="140" y="110"/>
                      <a:pt x="140" y="101"/>
                    </a:cubicBezTo>
                    <a:cubicBezTo>
                      <a:pt x="163" y="101"/>
                      <a:pt x="163" y="101"/>
                      <a:pt x="163" y="101"/>
                    </a:cubicBezTo>
                    <a:cubicBezTo>
                      <a:pt x="163" y="113"/>
                      <a:pt x="158" y="125"/>
                      <a:pt x="152" y="13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4" name="Freeform 101"/>
              <p:cNvSpPr>
                <a:spLocks noEditPoints="1"/>
              </p:cNvSpPr>
              <p:nvPr/>
            </p:nvSpPr>
            <p:spPr bwMode="auto">
              <a:xfrm>
                <a:off x="2104582" y="2015070"/>
                <a:ext cx="187595" cy="282556"/>
              </a:xfrm>
              <a:custGeom>
                <a:avLst/>
                <a:gdLst/>
                <a:ahLst/>
                <a:cxnLst>
                  <a:cxn ang="0">
                    <a:pos x="0" y="157"/>
                  </a:cxn>
                  <a:cxn ang="0">
                    <a:pos x="96" y="0"/>
                  </a:cxn>
                  <a:cxn ang="0">
                    <a:pos x="36" y="9"/>
                  </a:cxn>
                  <a:cxn ang="0">
                    <a:pos x="61" y="11"/>
                  </a:cxn>
                  <a:cxn ang="0">
                    <a:pos x="36" y="9"/>
                  </a:cxn>
                  <a:cxn ang="0">
                    <a:pos x="14" y="137"/>
                  </a:cxn>
                  <a:cxn ang="0">
                    <a:pos x="33" y="127"/>
                  </a:cxn>
                  <a:cxn ang="0">
                    <a:pos x="33" y="122"/>
                  </a:cxn>
                  <a:cxn ang="0">
                    <a:pos x="14" y="112"/>
                  </a:cxn>
                  <a:cxn ang="0">
                    <a:pos x="33" y="122"/>
                  </a:cxn>
                  <a:cxn ang="0">
                    <a:pos x="14" y="106"/>
                  </a:cxn>
                  <a:cxn ang="0">
                    <a:pos x="33" y="96"/>
                  </a:cxn>
                  <a:cxn ang="0">
                    <a:pos x="33" y="90"/>
                  </a:cxn>
                  <a:cxn ang="0">
                    <a:pos x="14" y="80"/>
                  </a:cxn>
                  <a:cxn ang="0">
                    <a:pos x="33" y="90"/>
                  </a:cxn>
                  <a:cxn ang="0">
                    <a:pos x="36" y="151"/>
                  </a:cxn>
                  <a:cxn ang="0">
                    <a:pos x="61" y="148"/>
                  </a:cxn>
                  <a:cxn ang="0">
                    <a:pos x="57" y="96"/>
                  </a:cxn>
                  <a:cxn ang="0">
                    <a:pos x="39" y="106"/>
                  </a:cxn>
                  <a:cxn ang="0">
                    <a:pos x="57" y="96"/>
                  </a:cxn>
                  <a:cxn ang="0">
                    <a:pos x="39" y="80"/>
                  </a:cxn>
                  <a:cxn ang="0">
                    <a:pos x="57" y="90"/>
                  </a:cxn>
                  <a:cxn ang="0">
                    <a:pos x="57" y="112"/>
                  </a:cxn>
                  <a:cxn ang="0">
                    <a:pos x="39" y="122"/>
                  </a:cxn>
                  <a:cxn ang="0">
                    <a:pos x="57" y="112"/>
                  </a:cxn>
                  <a:cxn ang="0">
                    <a:pos x="57" y="137"/>
                  </a:cxn>
                  <a:cxn ang="0">
                    <a:pos x="39" y="127"/>
                  </a:cxn>
                  <a:cxn ang="0">
                    <a:pos x="83" y="137"/>
                  </a:cxn>
                  <a:cxn ang="0">
                    <a:pos x="64" y="127"/>
                  </a:cxn>
                  <a:cxn ang="0">
                    <a:pos x="83" y="137"/>
                  </a:cxn>
                  <a:cxn ang="0">
                    <a:pos x="64" y="122"/>
                  </a:cxn>
                  <a:cxn ang="0">
                    <a:pos x="83" y="112"/>
                  </a:cxn>
                  <a:cxn ang="0">
                    <a:pos x="83" y="106"/>
                  </a:cxn>
                  <a:cxn ang="0">
                    <a:pos x="64" y="96"/>
                  </a:cxn>
                  <a:cxn ang="0">
                    <a:pos x="83" y="106"/>
                  </a:cxn>
                  <a:cxn ang="0">
                    <a:pos x="64" y="90"/>
                  </a:cxn>
                  <a:cxn ang="0">
                    <a:pos x="83" y="80"/>
                  </a:cxn>
                  <a:cxn ang="0">
                    <a:pos x="83" y="74"/>
                  </a:cxn>
                  <a:cxn ang="0">
                    <a:pos x="14" y="17"/>
                  </a:cxn>
                  <a:cxn ang="0">
                    <a:pos x="83" y="74"/>
                  </a:cxn>
                </a:cxnLst>
                <a:rect l="0" t="0" r="r" b="b"/>
                <a:pathLst>
                  <a:path w="96" h="157">
                    <a:moveTo>
                      <a:pt x="0" y="0"/>
                    </a:moveTo>
                    <a:lnTo>
                      <a:pt x="0" y="157"/>
                    </a:lnTo>
                    <a:lnTo>
                      <a:pt x="96" y="157"/>
                    </a:lnTo>
                    <a:lnTo>
                      <a:pt x="96" y="0"/>
                    </a:lnTo>
                    <a:lnTo>
                      <a:pt x="0" y="0"/>
                    </a:lnTo>
                    <a:close/>
                    <a:moveTo>
                      <a:pt x="36" y="9"/>
                    </a:moveTo>
                    <a:lnTo>
                      <a:pt x="61" y="9"/>
                    </a:lnTo>
                    <a:lnTo>
                      <a:pt x="61" y="11"/>
                    </a:lnTo>
                    <a:lnTo>
                      <a:pt x="36" y="11"/>
                    </a:lnTo>
                    <a:lnTo>
                      <a:pt x="36" y="9"/>
                    </a:lnTo>
                    <a:close/>
                    <a:moveTo>
                      <a:pt x="33" y="137"/>
                    </a:moveTo>
                    <a:lnTo>
                      <a:pt x="14" y="137"/>
                    </a:lnTo>
                    <a:lnTo>
                      <a:pt x="14" y="127"/>
                    </a:lnTo>
                    <a:lnTo>
                      <a:pt x="33" y="127"/>
                    </a:lnTo>
                    <a:lnTo>
                      <a:pt x="33" y="137"/>
                    </a:lnTo>
                    <a:close/>
                    <a:moveTo>
                      <a:pt x="33" y="122"/>
                    </a:moveTo>
                    <a:lnTo>
                      <a:pt x="14" y="122"/>
                    </a:lnTo>
                    <a:lnTo>
                      <a:pt x="14" y="112"/>
                    </a:lnTo>
                    <a:lnTo>
                      <a:pt x="33" y="112"/>
                    </a:lnTo>
                    <a:lnTo>
                      <a:pt x="33" y="122"/>
                    </a:lnTo>
                    <a:close/>
                    <a:moveTo>
                      <a:pt x="33" y="106"/>
                    </a:moveTo>
                    <a:lnTo>
                      <a:pt x="14" y="106"/>
                    </a:lnTo>
                    <a:lnTo>
                      <a:pt x="14" y="96"/>
                    </a:lnTo>
                    <a:lnTo>
                      <a:pt x="33" y="96"/>
                    </a:lnTo>
                    <a:lnTo>
                      <a:pt x="33" y="106"/>
                    </a:lnTo>
                    <a:close/>
                    <a:moveTo>
                      <a:pt x="33" y="90"/>
                    </a:moveTo>
                    <a:lnTo>
                      <a:pt x="14" y="90"/>
                    </a:lnTo>
                    <a:lnTo>
                      <a:pt x="14" y="80"/>
                    </a:lnTo>
                    <a:lnTo>
                      <a:pt x="33" y="80"/>
                    </a:lnTo>
                    <a:lnTo>
                      <a:pt x="33" y="90"/>
                    </a:lnTo>
                    <a:close/>
                    <a:moveTo>
                      <a:pt x="61" y="151"/>
                    </a:moveTo>
                    <a:lnTo>
                      <a:pt x="36" y="151"/>
                    </a:lnTo>
                    <a:lnTo>
                      <a:pt x="36" y="148"/>
                    </a:lnTo>
                    <a:lnTo>
                      <a:pt x="61" y="148"/>
                    </a:lnTo>
                    <a:lnTo>
                      <a:pt x="61" y="151"/>
                    </a:lnTo>
                    <a:close/>
                    <a:moveTo>
                      <a:pt x="57" y="96"/>
                    </a:moveTo>
                    <a:lnTo>
                      <a:pt x="57" y="106"/>
                    </a:lnTo>
                    <a:lnTo>
                      <a:pt x="39" y="106"/>
                    </a:lnTo>
                    <a:lnTo>
                      <a:pt x="39" y="96"/>
                    </a:lnTo>
                    <a:lnTo>
                      <a:pt x="57" y="96"/>
                    </a:lnTo>
                    <a:close/>
                    <a:moveTo>
                      <a:pt x="39" y="90"/>
                    </a:moveTo>
                    <a:lnTo>
                      <a:pt x="39" y="80"/>
                    </a:lnTo>
                    <a:lnTo>
                      <a:pt x="57" y="80"/>
                    </a:lnTo>
                    <a:lnTo>
                      <a:pt x="57" y="90"/>
                    </a:lnTo>
                    <a:lnTo>
                      <a:pt x="39" y="90"/>
                    </a:lnTo>
                    <a:close/>
                    <a:moveTo>
                      <a:pt x="57" y="112"/>
                    </a:moveTo>
                    <a:lnTo>
                      <a:pt x="57" y="122"/>
                    </a:lnTo>
                    <a:lnTo>
                      <a:pt x="39" y="122"/>
                    </a:lnTo>
                    <a:lnTo>
                      <a:pt x="39" y="112"/>
                    </a:lnTo>
                    <a:lnTo>
                      <a:pt x="57" y="112"/>
                    </a:lnTo>
                    <a:close/>
                    <a:moveTo>
                      <a:pt x="57" y="127"/>
                    </a:moveTo>
                    <a:lnTo>
                      <a:pt x="57" y="137"/>
                    </a:lnTo>
                    <a:lnTo>
                      <a:pt x="39" y="137"/>
                    </a:lnTo>
                    <a:lnTo>
                      <a:pt x="39" y="127"/>
                    </a:lnTo>
                    <a:lnTo>
                      <a:pt x="57" y="127"/>
                    </a:lnTo>
                    <a:close/>
                    <a:moveTo>
                      <a:pt x="83" y="137"/>
                    </a:moveTo>
                    <a:lnTo>
                      <a:pt x="64" y="137"/>
                    </a:lnTo>
                    <a:lnTo>
                      <a:pt x="64" y="127"/>
                    </a:lnTo>
                    <a:lnTo>
                      <a:pt x="83" y="127"/>
                    </a:lnTo>
                    <a:lnTo>
                      <a:pt x="83" y="137"/>
                    </a:lnTo>
                    <a:close/>
                    <a:moveTo>
                      <a:pt x="83" y="122"/>
                    </a:moveTo>
                    <a:lnTo>
                      <a:pt x="64" y="122"/>
                    </a:lnTo>
                    <a:lnTo>
                      <a:pt x="64" y="112"/>
                    </a:lnTo>
                    <a:lnTo>
                      <a:pt x="83" y="112"/>
                    </a:lnTo>
                    <a:lnTo>
                      <a:pt x="83" y="122"/>
                    </a:lnTo>
                    <a:close/>
                    <a:moveTo>
                      <a:pt x="83" y="106"/>
                    </a:moveTo>
                    <a:lnTo>
                      <a:pt x="64" y="106"/>
                    </a:lnTo>
                    <a:lnTo>
                      <a:pt x="64" y="96"/>
                    </a:lnTo>
                    <a:lnTo>
                      <a:pt x="83" y="96"/>
                    </a:lnTo>
                    <a:lnTo>
                      <a:pt x="83" y="106"/>
                    </a:lnTo>
                    <a:close/>
                    <a:moveTo>
                      <a:pt x="83" y="90"/>
                    </a:moveTo>
                    <a:lnTo>
                      <a:pt x="64" y="90"/>
                    </a:lnTo>
                    <a:lnTo>
                      <a:pt x="64" y="80"/>
                    </a:lnTo>
                    <a:lnTo>
                      <a:pt x="83" y="80"/>
                    </a:lnTo>
                    <a:lnTo>
                      <a:pt x="83" y="90"/>
                    </a:lnTo>
                    <a:close/>
                    <a:moveTo>
                      <a:pt x="83" y="74"/>
                    </a:moveTo>
                    <a:lnTo>
                      <a:pt x="14" y="74"/>
                    </a:lnTo>
                    <a:lnTo>
                      <a:pt x="14" y="17"/>
                    </a:lnTo>
                    <a:lnTo>
                      <a:pt x="83" y="17"/>
                    </a:lnTo>
                    <a:lnTo>
                      <a:pt x="83" y="7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5" name="Freeform 102"/>
              <p:cNvSpPr>
                <a:spLocks/>
              </p:cNvSpPr>
              <p:nvPr/>
            </p:nvSpPr>
            <p:spPr bwMode="auto">
              <a:xfrm>
                <a:off x="2546211" y="2702564"/>
                <a:ext cx="214952" cy="197969"/>
              </a:xfrm>
              <a:custGeom>
                <a:avLst/>
                <a:gdLst/>
                <a:ahLst/>
                <a:cxnLst>
                  <a:cxn ang="0">
                    <a:pos x="0" y="21"/>
                  </a:cxn>
                  <a:cxn ang="0">
                    <a:pos x="90" y="110"/>
                  </a:cxn>
                  <a:cxn ang="0">
                    <a:pos x="110" y="90"/>
                  </a:cxn>
                  <a:cxn ang="0">
                    <a:pos x="20" y="0"/>
                  </a:cxn>
                  <a:cxn ang="0">
                    <a:pos x="0" y="21"/>
                  </a:cxn>
                </a:cxnLst>
                <a:rect l="0" t="0" r="r" b="b"/>
                <a:pathLst>
                  <a:path w="110" h="110">
                    <a:moveTo>
                      <a:pt x="0" y="21"/>
                    </a:moveTo>
                    <a:lnTo>
                      <a:pt x="90" y="110"/>
                    </a:lnTo>
                    <a:lnTo>
                      <a:pt x="110" y="90"/>
                    </a:lnTo>
                    <a:lnTo>
                      <a:pt x="20" y="0"/>
                    </a:lnTo>
                    <a:lnTo>
                      <a:pt x="0"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6" name="Oval 103"/>
              <p:cNvSpPr>
                <a:spLocks noChangeArrowheads="1"/>
              </p:cNvSpPr>
              <p:nvPr/>
            </p:nvSpPr>
            <p:spPr bwMode="auto">
              <a:xfrm>
                <a:off x="2673229" y="2697165"/>
                <a:ext cx="87935"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7" name="Oval 104"/>
              <p:cNvSpPr>
                <a:spLocks noChangeArrowheads="1"/>
              </p:cNvSpPr>
              <p:nvPr/>
            </p:nvSpPr>
            <p:spPr bwMode="auto">
              <a:xfrm>
                <a:off x="2536441" y="2821346"/>
                <a:ext cx="85981"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8" name="Freeform 105"/>
              <p:cNvSpPr>
                <a:spLocks noEditPoints="1"/>
              </p:cNvSpPr>
              <p:nvPr/>
            </p:nvSpPr>
            <p:spPr bwMode="auto">
              <a:xfrm>
                <a:off x="4388939" y="2932928"/>
                <a:ext cx="246218" cy="203369"/>
              </a:xfrm>
              <a:custGeom>
                <a:avLst/>
                <a:gdLst/>
                <a:ahLst/>
                <a:cxnLst>
                  <a:cxn ang="0">
                    <a:pos x="108" y="21"/>
                  </a:cxn>
                  <a:cxn ang="0">
                    <a:pos x="72" y="30"/>
                  </a:cxn>
                  <a:cxn ang="0">
                    <a:pos x="73" y="17"/>
                  </a:cxn>
                  <a:cxn ang="0">
                    <a:pos x="84" y="7"/>
                  </a:cxn>
                  <a:cxn ang="0">
                    <a:pos x="84" y="0"/>
                  </a:cxn>
                  <a:cxn ang="0">
                    <a:pos x="66" y="16"/>
                  </a:cxn>
                  <a:cxn ang="0">
                    <a:pos x="66" y="29"/>
                  </a:cxn>
                  <a:cxn ang="0">
                    <a:pos x="35" y="21"/>
                  </a:cxn>
                  <a:cxn ang="0">
                    <a:pos x="0" y="60"/>
                  </a:cxn>
                  <a:cxn ang="0">
                    <a:pos x="49" y="119"/>
                  </a:cxn>
                  <a:cxn ang="0">
                    <a:pos x="61" y="118"/>
                  </a:cxn>
                  <a:cxn ang="0">
                    <a:pos x="60" y="120"/>
                  </a:cxn>
                  <a:cxn ang="0">
                    <a:pos x="64" y="118"/>
                  </a:cxn>
                  <a:cxn ang="0">
                    <a:pos x="66" y="125"/>
                  </a:cxn>
                  <a:cxn ang="0">
                    <a:pos x="68" y="119"/>
                  </a:cxn>
                  <a:cxn ang="0">
                    <a:pos x="72" y="123"/>
                  </a:cxn>
                  <a:cxn ang="0">
                    <a:pos x="72" y="119"/>
                  </a:cxn>
                  <a:cxn ang="0">
                    <a:pos x="77" y="121"/>
                  </a:cxn>
                  <a:cxn ang="0">
                    <a:pos x="76" y="117"/>
                  </a:cxn>
                  <a:cxn ang="0">
                    <a:pos x="90" y="119"/>
                  </a:cxn>
                  <a:cxn ang="0">
                    <a:pos x="138" y="66"/>
                  </a:cxn>
                  <a:cxn ang="0">
                    <a:pos x="108" y="21"/>
                  </a:cxn>
                  <a:cxn ang="0">
                    <a:pos x="29" y="89"/>
                  </a:cxn>
                  <a:cxn ang="0">
                    <a:pos x="24" y="64"/>
                  </a:cxn>
                  <a:cxn ang="0">
                    <a:pos x="35" y="86"/>
                  </a:cxn>
                  <a:cxn ang="0">
                    <a:pos x="50" y="101"/>
                  </a:cxn>
                  <a:cxn ang="0">
                    <a:pos x="29" y="89"/>
                  </a:cxn>
                </a:cxnLst>
                <a:rect l="0" t="0" r="r" b="b"/>
                <a:pathLst>
                  <a:path w="139" h="125">
                    <a:moveTo>
                      <a:pt x="108" y="21"/>
                    </a:moveTo>
                    <a:cubicBezTo>
                      <a:pt x="91" y="19"/>
                      <a:pt x="78" y="26"/>
                      <a:pt x="72" y="30"/>
                    </a:cubicBezTo>
                    <a:cubicBezTo>
                      <a:pt x="72" y="25"/>
                      <a:pt x="73" y="20"/>
                      <a:pt x="73" y="17"/>
                    </a:cubicBezTo>
                    <a:cubicBezTo>
                      <a:pt x="73" y="12"/>
                      <a:pt x="80" y="10"/>
                      <a:pt x="84" y="7"/>
                    </a:cubicBezTo>
                    <a:cubicBezTo>
                      <a:pt x="86" y="5"/>
                      <a:pt x="84" y="0"/>
                      <a:pt x="84" y="0"/>
                    </a:cubicBezTo>
                    <a:cubicBezTo>
                      <a:pt x="84" y="0"/>
                      <a:pt x="65" y="8"/>
                      <a:pt x="66" y="16"/>
                    </a:cubicBezTo>
                    <a:cubicBezTo>
                      <a:pt x="66" y="19"/>
                      <a:pt x="66" y="25"/>
                      <a:pt x="66" y="29"/>
                    </a:cubicBezTo>
                    <a:cubicBezTo>
                      <a:pt x="61" y="26"/>
                      <a:pt x="50" y="20"/>
                      <a:pt x="35" y="21"/>
                    </a:cubicBezTo>
                    <a:cubicBezTo>
                      <a:pt x="14" y="22"/>
                      <a:pt x="0" y="37"/>
                      <a:pt x="0" y="60"/>
                    </a:cubicBezTo>
                    <a:cubicBezTo>
                      <a:pt x="1" y="92"/>
                      <a:pt x="29" y="119"/>
                      <a:pt x="49" y="119"/>
                    </a:cubicBezTo>
                    <a:cubicBezTo>
                      <a:pt x="54" y="119"/>
                      <a:pt x="58" y="119"/>
                      <a:pt x="61" y="118"/>
                    </a:cubicBezTo>
                    <a:cubicBezTo>
                      <a:pt x="60" y="120"/>
                      <a:pt x="60" y="120"/>
                      <a:pt x="60" y="120"/>
                    </a:cubicBezTo>
                    <a:cubicBezTo>
                      <a:pt x="64" y="118"/>
                      <a:pt x="64" y="118"/>
                      <a:pt x="64" y="118"/>
                    </a:cubicBezTo>
                    <a:cubicBezTo>
                      <a:pt x="66" y="125"/>
                      <a:pt x="66" y="125"/>
                      <a:pt x="66" y="125"/>
                    </a:cubicBezTo>
                    <a:cubicBezTo>
                      <a:pt x="68" y="119"/>
                      <a:pt x="68" y="119"/>
                      <a:pt x="68" y="119"/>
                    </a:cubicBezTo>
                    <a:cubicBezTo>
                      <a:pt x="72" y="123"/>
                      <a:pt x="72" y="123"/>
                      <a:pt x="72" y="123"/>
                    </a:cubicBezTo>
                    <a:cubicBezTo>
                      <a:pt x="72" y="119"/>
                      <a:pt x="72" y="119"/>
                      <a:pt x="72" y="119"/>
                    </a:cubicBezTo>
                    <a:cubicBezTo>
                      <a:pt x="77" y="121"/>
                      <a:pt x="77" y="121"/>
                      <a:pt x="77" y="121"/>
                    </a:cubicBezTo>
                    <a:cubicBezTo>
                      <a:pt x="76" y="117"/>
                      <a:pt x="76" y="117"/>
                      <a:pt x="76" y="117"/>
                    </a:cubicBezTo>
                    <a:cubicBezTo>
                      <a:pt x="79" y="118"/>
                      <a:pt x="83" y="119"/>
                      <a:pt x="90" y="119"/>
                    </a:cubicBezTo>
                    <a:cubicBezTo>
                      <a:pt x="110" y="119"/>
                      <a:pt x="138" y="98"/>
                      <a:pt x="138" y="66"/>
                    </a:cubicBezTo>
                    <a:cubicBezTo>
                      <a:pt x="139" y="43"/>
                      <a:pt x="129" y="25"/>
                      <a:pt x="108" y="21"/>
                    </a:cubicBezTo>
                    <a:close/>
                    <a:moveTo>
                      <a:pt x="29" y="89"/>
                    </a:moveTo>
                    <a:cubicBezTo>
                      <a:pt x="21" y="79"/>
                      <a:pt x="24" y="64"/>
                      <a:pt x="24" y="64"/>
                    </a:cubicBezTo>
                    <a:cubicBezTo>
                      <a:pt x="24" y="64"/>
                      <a:pt x="29" y="77"/>
                      <a:pt x="35" y="86"/>
                    </a:cubicBezTo>
                    <a:cubicBezTo>
                      <a:pt x="40" y="94"/>
                      <a:pt x="50" y="101"/>
                      <a:pt x="50" y="101"/>
                    </a:cubicBezTo>
                    <a:cubicBezTo>
                      <a:pt x="50" y="101"/>
                      <a:pt x="37" y="99"/>
                      <a:pt x="29" y="89"/>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9" name="Rectangle 106"/>
              <p:cNvSpPr>
                <a:spLocks noChangeArrowheads="1"/>
              </p:cNvSpPr>
              <p:nvPr/>
            </p:nvSpPr>
            <p:spPr bwMode="auto">
              <a:xfrm>
                <a:off x="4754357" y="443029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0" name="Rectangle 107"/>
              <p:cNvSpPr>
                <a:spLocks noChangeArrowheads="1"/>
              </p:cNvSpPr>
              <p:nvPr/>
            </p:nvSpPr>
            <p:spPr bwMode="auto">
              <a:xfrm>
                <a:off x="4754357" y="455447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1" name="Freeform 108"/>
              <p:cNvSpPr>
                <a:spLocks/>
              </p:cNvSpPr>
              <p:nvPr/>
            </p:nvSpPr>
            <p:spPr bwMode="auto">
              <a:xfrm>
                <a:off x="3697183" y="5636112"/>
                <a:ext cx="250126" cy="32395"/>
              </a:xfrm>
              <a:custGeom>
                <a:avLst/>
                <a:gdLst/>
                <a:ahLst/>
                <a:cxnLst>
                  <a:cxn ang="0">
                    <a:pos x="123" y="5"/>
                  </a:cxn>
                  <a:cxn ang="0">
                    <a:pos x="118" y="5"/>
                  </a:cxn>
                  <a:cxn ang="0">
                    <a:pos x="118" y="0"/>
                  </a:cxn>
                  <a:cxn ang="0">
                    <a:pos x="10" y="0"/>
                  </a:cxn>
                  <a:cxn ang="0">
                    <a:pos x="10" y="5"/>
                  </a:cxn>
                  <a:cxn ang="0">
                    <a:pos x="4" y="5"/>
                  </a:cxn>
                  <a:cxn ang="0">
                    <a:pos x="4" y="9"/>
                  </a:cxn>
                  <a:cxn ang="0">
                    <a:pos x="0" y="9"/>
                  </a:cxn>
                  <a:cxn ang="0">
                    <a:pos x="0" y="18"/>
                  </a:cxn>
                  <a:cxn ang="0">
                    <a:pos x="128" y="18"/>
                  </a:cxn>
                  <a:cxn ang="0">
                    <a:pos x="128" y="9"/>
                  </a:cxn>
                  <a:cxn ang="0">
                    <a:pos x="123" y="9"/>
                  </a:cxn>
                  <a:cxn ang="0">
                    <a:pos x="123" y="5"/>
                  </a:cxn>
                </a:cxnLst>
                <a:rect l="0" t="0" r="r" b="b"/>
                <a:pathLst>
                  <a:path w="128" h="18">
                    <a:moveTo>
                      <a:pt x="123" y="5"/>
                    </a:moveTo>
                    <a:lnTo>
                      <a:pt x="118" y="5"/>
                    </a:lnTo>
                    <a:lnTo>
                      <a:pt x="118" y="0"/>
                    </a:lnTo>
                    <a:lnTo>
                      <a:pt x="10" y="0"/>
                    </a:lnTo>
                    <a:lnTo>
                      <a:pt x="10" y="5"/>
                    </a:lnTo>
                    <a:lnTo>
                      <a:pt x="4" y="5"/>
                    </a:lnTo>
                    <a:lnTo>
                      <a:pt x="4" y="9"/>
                    </a:lnTo>
                    <a:lnTo>
                      <a:pt x="0" y="9"/>
                    </a:lnTo>
                    <a:lnTo>
                      <a:pt x="0" y="18"/>
                    </a:lnTo>
                    <a:lnTo>
                      <a:pt x="128" y="18"/>
                    </a:lnTo>
                    <a:lnTo>
                      <a:pt x="128" y="9"/>
                    </a:lnTo>
                    <a:lnTo>
                      <a:pt x="123" y="9"/>
                    </a:lnTo>
                    <a:lnTo>
                      <a:pt x="123" y="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2" name="Freeform 109"/>
              <p:cNvSpPr>
                <a:spLocks/>
              </p:cNvSpPr>
              <p:nvPr/>
            </p:nvSpPr>
            <p:spPr bwMode="auto">
              <a:xfrm>
                <a:off x="3701091" y="5508331"/>
                <a:ext cx="236447" cy="125981"/>
              </a:xfrm>
              <a:custGeom>
                <a:avLst/>
                <a:gdLst/>
                <a:ahLst/>
                <a:cxnLst>
                  <a:cxn ang="0">
                    <a:pos x="110" y="70"/>
                  </a:cxn>
                  <a:cxn ang="0">
                    <a:pos x="110" y="8"/>
                  </a:cxn>
                  <a:cxn ang="0">
                    <a:pos x="121" y="8"/>
                  </a:cxn>
                  <a:cxn ang="0">
                    <a:pos x="121" y="0"/>
                  </a:cxn>
                  <a:cxn ang="0">
                    <a:pos x="0" y="0"/>
                  </a:cxn>
                  <a:cxn ang="0">
                    <a:pos x="0" y="8"/>
                  </a:cxn>
                  <a:cxn ang="0">
                    <a:pos x="12" y="8"/>
                  </a:cxn>
                  <a:cxn ang="0">
                    <a:pos x="12" y="70"/>
                  </a:cxn>
                  <a:cxn ang="0">
                    <a:pos x="24" y="70"/>
                  </a:cxn>
                  <a:cxn ang="0">
                    <a:pos x="24" y="8"/>
                  </a:cxn>
                  <a:cxn ang="0">
                    <a:pos x="39" y="8"/>
                  </a:cxn>
                  <a:cxn ang="0">
                    <a:pos x="39" y="70"/>
                  </a:cxn>
                  <a:cxn ang="0">
                    <a:pos x="51" y="70"/>
                  </a:cxn>
                  <a:cxn ang="0">
                    <a:pos x="51" y="8"/>
                  </a:cxn>
                  <a:cxn ang="0">
                    <a:pos x="71" y="8"/>
                  </a:cxn>
                  <a:cxn ang="0">
                    <a:pos x="71" y="70"/>
                  </a:cxn>
                  <a:cxn ang="0">
                    <a:pos x="83" y="70"/>
                  </a:cxn>
                  <a:cxn ang="0">
                    <a:pos x="83" y="8"/>
                  </a:cxn>
                  <a:cxn ang="0">
                    <a:pos x="98" y="8"/>
                  </a:cxn>
                  <a:cxn ang="0">
                    <a:pos x="98" y="70"/>
                  </a:cxn>
                  <a:cxn ang="0">
                    <a:pos x="110" y="70"/>
                  </a:cxn>
                </a:cxnLst>
                <a:rect l="0" t="0" r="r" b="b"/>
                <a:pathLst>
                  <a:path w="121" h="70">
                    <a:moveTo>
                      <a:pt x="110" y="70"/>
                    </a:moveTo>
                    <a:lnTo>
                      <a:pt x="110" y="8"/>
                    </a:lnTo>
                    <a:lnTo>
                      <a:pt x="121" y="8"/>
                    </a:lnTo>
                    <a:lnTo>
                      <a:pt x="121" y="0"/>
                    </a:lnTo>
                    <a:lnTo>
                      <a:pt x="0" y="0"/>
                    </a:lnTo>
                    <a:lnTo>
                      <a:pt x="0" y="8"/>
                    </a:lnTo>
                    <a:lnTo>
                      <a:pt x="12" y="8"/>
                    </a:lnTo>
                    <a:lnTo>
                      <a:pt x="12" y="70"/>
                    </a:lnTo>
                    <a:lnTo>
                      <a:pt x="24" y="70"/>
                    </a:lnTo>
                    <a:lnTo>
                      <a:pt x="24" y="8"/>
                    </a:lnTo>
                    <a:lnTo>
                      <a:pt x="39" y="8"/>
                    </a:lnTo>
                    <a:lnTo>
                      <a:pt x="39" y="70"/>
                    </a:lnTo>
                    <a:lnTo>
                      <a:pt x="51" y="70"/>
                    </a:lnTo>
                    <a:lnTo>
                      <a:pt x="51" y="8"/>
                    </a:lnTo>
                    <a:lnTo>
                      <a:pt x="71" y="8"/>
                    </a:lnTo>
                    <a:lnTo>
                      <a:pt x="71" y="70"/>
                    </a:lnTo>
                    <a:lnTo>
                      <a:pt x="83" y="70"/>
                    </a:lnTo>
                    <a:lnTo>
                      <a:pt x="83" y="8"/>
                    </a:lnTo>
                    <a:lnTo>
                      <a:pt x="98" y="8"/>
                    </a:lnTo>
                    <a:lnTo>
                      <a:pt x="98" y="70"/>
                    </a:lnTo>
                    <a:lnTo>
                      <a:pt x="11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3" name="Freeform 110"/>
              <p:cNvSpPr>
                <a:spLocks/>
              </p:cNvSpPr>
              <p:nvPr/>
            </p:nvSpPr>
            <p:spPr bwMode="auto">
              <a:xfrm>
                <a:off x="3689367" y="5432743"/>
                <a:ext cx="261851" cy="68389"/>
              </a:xfrm>
              <a:custGeom>
                <a:avLst/>
                <a:gdLst/>
                <a:ahLst/>
                <a:cxnLst>
                  <a:cxn ang="0">
                    <a:pos x="68" y="0"/>
                  </a:cxn>
                  <a:cxn ang="0">
                    <a:pos x="0" y="38"/>
                  </a:cxn>
                  <a:cxn ang="0">
                    <a:pos x="134" y="38"/>
                  </a:cxn>
                  <a:cxn ang="0">
                    <a:pos x="68" y="0"/>
                  </a:cxn>
                </a:cxnLst>
                <a:rect l="0" t="0" r="r" b="b"/>
                <a:pathLst>
                  <a:path w="134" h="38">
                    <a:moveTo>
                      <a:pt x="68" y="0"/>
                    </a:moveTo>
                    <a:lnTo>
                      <a:pt x="0" y="38"/>
                    </a:lnTo>
                    <a:lnTo>
                      <a:pt x="134" y="38"/>
                    </a:lnTo>
                    <a:lnTo>
                      <a:pt x="68"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4" name="Freeform 111"/>
              <p:cNvSpPr>
                <a:spLocks/>
              </p:cNvSpPr>
              <p:nvPr/>
            </p:nvSpPr>
            <p:spPr bwMode="auto">
              <a:xfrm>
                <a:off x="357606" y="2249034"/>
                <a:ext cx="220815" cy="219566"/>
              </a:xfrm>
              <a:custGeom>
                <a:avLst/>
                <a:gdLst/>
                <a:ahLst/>
                <a:cxnLst>
                  <a:cxn ang="0">
                    <a:pos x="26" y="122"/>
                  </a:cxn>
                  <a:cxn ang="0">
                    <a:pos x="0" y="95"/>
                  </a:cxn>
                  <a:cxn ang="0">
                    <a:pos x="66" y="30"/>
                  </a:cxn>
                  <a:cxn ang="0">
                    <a:pos x="83" y="48"/>
                  </a:cxn>
                  <a:cxn ang="0">
                    <a:pos x="40" y="89"/>
                  </a:cxn>
                  <a:cxn ang="0">
                    <a:pos x="36" y="84"/>
                  </a:cxn>
                  <a:cxn ang="0">
                    <a:pos x="73" y="48"/>
                  </a:cxn>
                  <a:cxn ang="0">
                    <a:pos x="66" y="40"/>
                  </a:cxn>
                  <a:cxn ang="0">
                    <a:pos x="10" y="95"/>
                  </a:cxn>
                  <a:cxn ang="0">
                    <a:pos x="26" y="112"/>
                  </a:cxn>
                  <a:cxn ang="0">
                    <a:pos x="103" y="37"/>
                  </a:cxn>
                  <a:cxn ang="0">
                    <a:pos x="76" y="10"/>
                  </a:cxn>
                  <a:cxn ang="0">
                    <a:pos x="31" y="53"/>
                  </a:cxn>
                  <a:cxn ang="0">
                    <a:pos x="27" y="49"/>
                  </a:cxn>
                  <a:cxn ang="0">
                    <a:pos x="77" y="0"/>
                  </a:cxn>
                  <a:cxn ang="0">
                    <a:pos x="113" y="37"/>
                  </a:cxn>
                  <a:cxn ang="0">
                    <a:pos x="26" y="122"/>
                  </a:cxn>
                </a:cxnLst>
                <a:rect l="0" t="0" r="r" b="b"/>
                <a:pathLst>
                  <a:path w="113" h="122">
                    <a:moveTo>
                      <a:pt x="26" y="122"/>
                    </a:moveTo>
                    <a:lnTo>
                      <a:pt x="0" y="95"/>
                    </a:lnTo>
                    <a:lnTo>
                      <a:pt x="66" y="30"/>
                    </a:lnTo>
                    <a:lnTo>
                      <a:pt x="83" y="48"/>
                    </a:lnTo>
                    <a:lnTo>
                      <a:pt x="40" y="89"/>
                    </a:lnTo>
                    <a:lnTo>
                      <a:pt x="36" y="84"/>
                    </a:lnTo>
                    <a:lnTo>
                      <a:pt x="73" y="48"/>
                    </a:lnTo>
                    <a:lnTo>
                      <a:pt x="66" y="40"/>
                    </a:lnTo>
                    <a:lnTo>
                      <a:pt x="10" y="95"/>
                    </a:lnTo>
                    <a:lnTo>
                      <a:pt x="26" y="112"/>
                    </a:lnTo>
                    <a:lnTo>
                      <a:pt x="103" y="37"/>
                    </a:lnTo>
                    <a:lnTo>
                      <a:pt x="76" y="10"/>
                    </a:lnTo>
                    <a:lnTo>
                      <a:pt x="31" y="53"/>
                    </a:lnTo>
                    <a:lnTo>
                      <a:pt x="27" y="49"/>
                    </a:lnTo>
                    <a:lnTo>
                      <a:pt x="77" y="0"/>
                    </a:lnTo>
                    <a:lnTo>
                      <a:pt x="113" y="37"/>
                    </a:lnTo>
                    <a:lnTo>
                      <a:pt x="26"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5" name="Freeform 112"/>
              <p:cNvSpPr>
                <a:spLocks noEditPoints="1"/>
              </p:cNvSpPr>
              <p:nvPr/>
            </p:nvSpPr>
            <p:spPr bwMode="auto">
              <a:xfrm>
                <a:off x="1444092" y="1970077"/>
                <a:ext cx="93797" cy="86387"/>
              </a:xfrm>
              <a:custGeom>
                <a:avLst/>
                <a:gdLst/>
                <a:ahLst/>
                <a:cxnLst>
                  <a:cxn ang="0">
                    <a:pos x="17" y="0"/>
                  </a:cxn>
                  <a:cxn ang="0">
                    <a:pos x="0" y="48"/>
                  </a:cxn>
                  <a:cxn ang="0">
                    <a:pos x="14" y="48"/>
                  </a:cxn>
                  <a:cxn ang="0">
                    <a:pos x="16" y="41"/>
                  </a:cxn>
                  <a:cxn ang="0">
                    <a:pos x="31" y="41"/>
                  </a:cxn>
                  <a:cxn ang="0">
                    <a:pos x="33" y="48"/>
                  </a:cxn>
                  <a:cxn ang="0">
                    <a:pos x="48" y="48"/>
                  </a:cxn>
                  <a:cxn ang="0">
                    <a:pos x="31" y="0"/>
                  </a:cxn>
                  <a:cxn ang="0">
                    <a:pos x="17" y="0"/>
                  </a:cxn>
                  <a:cxn ang="0">
                    <a:pos x="19" y="31"/>
                  </a:cxn>
                  <a:cxn ang="0">
                    <a:pos x="24" y="17"/>
                  </a:cxn>
                  <a:cxn ang="0">
                    <a:pos x="24" y="17"/>
                  </a:cxn>
                  <a:cxn ang="0">
                    <a:pos x="28" y="31"/>
                  </a:cxn>
                  <a:cxn ang="0">
                    <a:pos x="19" y="31"/>
                  </a:cxn>
                </a:cxnLst>
                <a:rect l="0" t="0" r="r" b="b"/>
                <a:pathLst>
                  <a:path w="48" h="48">
                    <a:moveTo>
                      <a:pt x="17" y="0"/>
                    </a:moveTo>
                    <a:lnTo>
                      <a:pt x="0" y="48"/>
                    </a:lnTo>
                    <a:lnTo>
                      <a:pt x="14" y="48"/>
                    </a:lnTo>
                    <a:lnTo>
                      <a:pt x="16" y="41"/>
                    </a:lnTo>
                    <a:lnTo>
                      <a:pt x="31" y="41"/>
                    </a:lnTo>
                    <a:lnTo>
                      <a:pt x="33" y="48"/>
                    </a:lnTo>
                    <a:lnTo>
                      <a:pt x="48" y="48"/>
                    </a:lnTo>
                    <a:lnTo>
                      <a:pt x="31" y="0"/>
                    </a:lnTo>
                    <a:lnTo>
                      <a:pt x="17" y="0"/>
                    </a:lnTo>
                    <a:close/>
                    <a:moveTo>
                      <a:pt x="19" y="31"/>
                    </a:moveTo>
                    <a:lnTo>
                      <a:pt x="24" y="17"/>
                    </a:lnTo>
                    <a:lnTo>
                      <a:pt x="24" y="17"/>
                    </a:lnTo>
                    <a:lnTo>
                      <a:pt x="28" y="31"/>
                    </a:lnTo>
                    <a:lnTo>
                      <a:pt x="19"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6" name="Freeform 113"/>
              <p:cNvSpPr>
                <a:spLocks noEditPoints="1"/>
              </p:cNvSpPr>
              <p:nvPr/>
            </p:nvSpPr>
            <p:spPr bwMode="auto">
              <a:xfrm>
                <a:off x="1543752" y="1858494"/>
                <a:ext cx="84027" cy="86387"/>
              </a:xfrm>
              <a:custGeom>
                <a:avLst/>
                <a:gdLst/>
                <a:ahLst/>
                <a:cxnLst>
                  <a:cxn ang="0">
                    <a:pos x="45" y="28"/>
                  </a:cxn>
                  <a:cxn ang="0">
                    <a:pos x="42" y="25"/>
                  </a:cxn>
                  <a:cxn ang="0">
                    <a:pos x="38" y="24"/>
                  </a:cxn>
                  <a:cxn ang="0">
                    <a:pos x="43" y="20"/>
                  </a:cxn>
                  <a:cxn ang="0">
                    <a:pos x="45" y="13"/>
                  </a:cxn>
                  <a:cxn ang="0">
                    <a:pos x="44" y="9"/>
                  </a:cxn>
                  <a:cxn ang="0">
                    <a:pos x="42" y="5"/>
                  </a:cxn>
                  <a:cxn ang="0">
                    <a:pos x="37" y="2"/>
                  </a:cxn>
                  <a:cxn ang="0">
                    <a:pos x="28" y="0"/>
                  </a:cxn>
                  <a:cxn ang="0">
                    <a:pos x="0" y="0"/>
                  </a:cxn>
                  <a:cxn ang="0">
                    <a:pos x="0" y="53"/>
                  </a:cxn>
                  <a:cxn ang="0">
                    <a:pos x="29" y="53"/>
                  </a:cxn>
                  <a:cxn ang="0">
                    <a:pos x="36" y="52"/>
                  </a:cxn>
                  <a:cxn ang="0">
                    <a:pos x="42" y="49"/>
                  </a:cxn>
                  <a:cxn ang="0">
                    <a:pos x="46" y="44"/>
                  </a:cxn>
                  <a:cxn ang="0">
                    <a:pos x="48" y="37"/>
                  </a:cxn>
                  <a:cxn ang="0">
                    <a:pos x="47" y="32"/>
                  </a:cxn>
                  <a:cxn ang="0">
                    <a:pos x="45" y="28"/>
                  </a:cxn>
                  <a:cxn ang="0">
                    <a:pos x="16" y="13"/>
                  </a:cxn>
                  <a:cxn ang="0">
                    <a:pos x="24" y="13"/>
                  </a:cxn>
                  <a:cxn ang="0">
                    <a:pos x="28" y="14"/>
                  </a:cxn>
                  <a:cxn ang="0">
                    <a:pos x="30" y="16"/>
                  </a:cxn>
                  <a:cxn ang="0">
                    <a:pos x="28" y="20"/>
                  </a:cxn>
                  <a:cxn ang="0">
                    <a:pos x="24" y="21"/>
                  </a:cxn>
                  <a:cxn ang="0">
                    <a:pos x="16" y="21"/>
                  </a:cxn>
                  <a:cxn ang="0">
                    <a:pos x="16" y="13"/>
                  </a:cxn>
                  <a:cxn ang="0">
                    <a:pos x="31" y="38"/>
                  </a:cxn>
                  <a:cxn ang="0">
                    <a:pos x="29" y="39"/>
                  </a:cxn>
                  <a:cxn ang="0">
                    <a:pos x="27" y="40"/>
                  </a:cxn>
                  <a:cxn ang="0">
                    <a:pos x="25" y="40"/>
                  </a:cxn>
                  <a:cxn ang="0">
                    <a:pos x="16" y="40"/>
                  </a:cxn>
                  <a:cxn ang="0">
                    <a:pos x="16" y="30"/>
                  </a:cxn>
                  <a:cxn ang="0">
                    <a:pos x="26" y="30"/>
                  </a:cxn>
                  <a:cxn ang="0">
                    <a:pos x="31" y="35"/>
                  </a:cxn>
                  <a:cxn ang="0">
                    <a:pos x="31" y="38"/>
                  </a:cxn>
                </a:cxnLst>
                <a:rect l="0" t="0" r="r" b="b"/>
                <a:pathLst>
                  <a:path w="48" h="53">
                    <a:moveTo>
                      <a:pt x="45" y="28"/>
                    </a:moveTo>
                    <a:cubicBezTo>
                      <a:pt x="44" y="27"/>
                      <a:pt x="43" y="26"/>
                      <a:pt x="42" y="25"/>
                    </a:cubicBezTo>
                    <a:cubicBezTo>
                      <a:pt x="41" y="25"/>
                      <a:pt x="40" y="24"/>
                      <a:pt x="38" y="24"/>
                    </a:cubicBezTo>
                    <a:cubicBezTo>
                      <a:pt x="40" y="23"/>
                      <a:pt x="42" y="21"/>
                      <a:pt x="43" y="20"/>
                    </a:cubicBezTo>
                    <a:cubicBezTo>
                      <a:pt x="44" y="18"/>
                      <a:pt x="45" y="16"/>
                      <a:pt x="45" y="13"/>
                    </a:cubicBezTo>
                    <a:cubicBezTo>
                      <a:pt x="45" y="12"/>
                      <a:pt x="45" y="11"/>
                      <a:pt x="44" y="9"/>
                    </a:cubicBezTo>
                    <a:cubicBezTo>
                      <a:pt x="44" y="8"/>
                      <a:pt x="43" y="6"/>
                      <a:pt x="42" y="5"/>
                    </a:cubicBezTo>
                    <a:cubicBezTo>
                      <a:pt x="40" y="4"/>
                      <a:pt x="39" y="2"/>
                      <a:pt x="37" y="2"/>
                    </a:cubicBezTo>
                    <a:cubicBezTo>
                      <a:pt x="34" y="1"/>
                      <a:pt x="32" y="0"/>
                      <a:pt x="28" y="0"/>
                    </a:cubicBezTo>
                    <a:cubicBezTo>
                      <a:pt x="0" y="0"/>
                      <a:pt x="0" y="0"/>
                      <a:pt x="0" y="0"/>
                    </a:cubicBezTo>
                    <a:cubicBezTo>
                      <a:pt x="0" y="53"/>
                      <a:pt x="0" y="53"/>
                      <a:pt x="0" y="53"/>
                    </a:cubicBezTo>
                    <a:cubicBezTo>
                      <a:pt x="29" y="53"/>
                      <a:pt x="29" y="53"/>
                      <a:pt x="29" y="53"/>
                    </a:cubicBezTo>
                    <a:cubicBezTo>
                      <a:pt x="31" y="53"/>
                      <a:pt x="34" y="52"/>
                      <a:pt x="36" y="52"/>
                    </a:cubicBezTo>
                    <a:cubicBezTo>
                      <a:pt x="38" y="51"/>
                      <a:pt x="40" y="50"/>
                      <a:pt x="42" y="49"/>
                    </a:cubicBezTo>
                    <a:cubicBezTo>
                      <a:pt x="44" y="47"/>
                      <a:pt x="45" y="46"/>
                      <a:pt x="46" y="44"/>
                    </a:cubicBezTo>
                    <a:cubicBezTo>
                      <a:pt x="47" y="42"/>
                      <a:pt x="48" y="39"/>
                      <a:pt x="48" y="37"/>
                    </a:cubicBezTo>
                    <a:cubicBezTo>
                      <a:pt x="48" y="35"/>
                      <a:pt x="47" y="33"/>
                      <a:pt x="47" y="32"/>
                    </a:cubicBezTo>
                    <a:cubicBezTo>
                      <a:pt x="46" y="30"/>
                      <a:pt x="46" y="29"/>
                      <a:pt x="45" y="28"/>
                    </a:cubicBezTo>
                    <a:close/>
                    <a:moveTo>
                      <a:pt x="16" y="13"/>
                    </a:moveTo>
                    <a:cubicBezTo>
                      <a:pt x="24" y="13"/>
                      <a:pt x="24" y="13"/>
                      <a:pt x="24" y="13"/>
                    </a:cubicBezTo>
                    <a:cubicBezTo>
                      <a:pt x="26" y="13"/>
                      <a:pt x="27" y="13"/>
                      <a:pt x="28" y="14"/>
                    </a:cubicBezTo>
                    <a:cubicBezTo>
                      <a:pt x="29" y="14"/>
                      <a:pt x="30" y="15"/>
                      <a:pt x="30" y="16"/>
                    </a:cubicBezTo>
                    <a:cubicBezTo>
                      <a:pt x="30" y="18"/>
                      <a:pt x="29" y="19"/>
                      <a:pt x="28" y="20"/>
                    </a:cubicBezTo>
                    <a:cubicBezTo>
                      <a:pt x="27" y="20"/>
                      <a:pt x="26" y="21"/>
                      <a:pt x="24" y="21"/>
                    </a:cubicBezTo>
                    <a:cubicBezTo>
                      <a:pt x="16" y="21"/>
                      <a:pt x="16" y="21"/>
                      <a:pt x="16" y="21"/>
                    </a:cubicBezTo>
                    <a:lnTo>
                      <a:pt x="16" y="13"/>
                    </a:lnTo>
                    <a:close/>
                    <a:moveTo>
                      <a:pt x="31" y="38"/>
                    </a:moveTo>
                    <a:cubicBezTo>
                      <a:pt x="31" y="38"/>
                      <a:pt x="30" y="39"/>
                      <a:pt x="29" y="39"/>
                    </a:cubicBezTo>
                    <a:cubicBezTo>
                      <a:pt x="29" y="40"/>
                      <a:pt x="28" y="40"/>
                      <a:pt x="27" y="40"/>
                    </a:cubicBezTo>
                    <a:cubicBezTo>
                      <a:pt x="27" y="40"/>
                      <a:pt x="26" y="40"/>
                      <a:pt x="25" y="40"/>
                    </a:cubicBezTo>
                    <a:cubicBezTo>
                      <a:pt x="16" y="40"/>
                      <a:pt x="16" y="40"/>
                      <a:pt x="16" y="40"/>
                    </a:cubicBezTo>
                    <a:cubicBezTo>
                      <a:pt x="16" y="30"/>
                      <a:pt x="16" y="30"/>
                      <a:pt x="16" y="30"/>
                    </a:cubicBezTo>
                    <a:cubicBezTo>
                      <a:pt x="26" y="30"/>
                      <a:pt x="26" y="30"/>
                      <a:pt x="26" y="30"/>
                    </a:cubicBezTo>
                    <a:cubicBezTo>
                      <a:pt x="30" y="30"/>
                      <a:pt x="31" y="32"/>
                      <a:pt x="31" y="35"/>
                    </a:cubicBezTo>
                    <a:cubicBezTo>
                      <a:pt x="31" y="36"/>
                      <a:pt x="31" y="37"/>
                      <a:pt x="31" y="3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7" name="Freeform 114"/>
              <p:cNvSpPr>
                <a:spLocks/>
              </p:cNvSpPr>
              <p:nvPr/>
            </p:nvSpPr>
            <p:spPr bwMode="auto">
              <a:xfrm>
                <a:off x="1645366" y="1946680"/>
                <a:ext cx="89889" cy="88186"/>
              </a:xfrm>
              <a:custGeom>
                <a:avLst/>
                <a:gdLst/>
                <a:ahLst/>
                <a:cxnLst>
                  <a:cxn ang="0">
                    <a:pos x="34" y="33"/>
                  </a:cxn>
                  <a:cxn ang="0">
                    <a:pos x="33" y="36"/>
                  </a:cxn>
                  <a:cxn ang="0">
                    <a:pos x="32" y="39"/>
                  </a:cxn>
                  <a:cxn ang="0">
                    <a:pos x="29" y="41"/>
                  </a:cxn>
                  <a:cxn ang="0">
                    <a:pos x="26" y="41"/>
                  </a:cxn>
                  <a:cxn ang="0">
                    <a:pos x="21" y="40"/>
                  </a:cxn>
                  <a:cxn ang="0">
                    <a:pos x="18" y="37"/>
                  </a:cxn>
                  <a:cxn ang="0">
                    <a:pos x="16" y="32"/>
                  </a:cxn>
                  <a:cxn ang="0">
                    <a:pos x="16" y="27"/>
                  </a:cxn>
                  <a:cxn ang="0">
                    <a:pos x="16" y="22"/>
                  </a:cxn>
                  <a:cxn ang="0">
                    <a:pos x="18" y="17"/>
                  </a:cxn>
                  <a:cxn ang="0">
                    <a:pos x="21" y="14"/>
                  </a:cxn>
                  <a:cxn ang="0">
                    <a:pos x="26" y="13"/>
                  </a:cxn>
                  <a:cxn ang="0">
                    <a:pos x="30" y="14"/>
                  </a:cxn>
                  <a:cxn ang="0">
                    <a:pos x="32" y="16"/>
                  </a:cxn>
                  <a:cxn ang="0">
                    <a:pos x="34" y="18"/>
                  </a:cxn>
                  <a:cxn ang="0">
                    <a:pos x="34" y="20"/>
                  </a:cxn>
                  <a:cxn ang="0">
                    <a:pos x="50" y="20"/>
                  </a:cxn>
                  <a:cxn ang="0">
                    <a:pos x="43" y="5"/>
                  </a:cxn>
                  <a:cxn ang="0">
                    <a:pos x="26" y="0"/>
                  </a:cxn>
                  <a:cxn ang="0">
                    <a:pos x="15" y="2"/>
                  </a:cxn>
                  <a:cxn ang="0">
                    <a:pos x="7" y="7"/>
                  </a:cxn>
                  <a:cxn ang="0">
                    <a:pos x="1" y="16"/>
                  </a:cxn>
                  <a:cxn ang="0">
                    <a:pos x="0" y="27"/>
                  </a:cxn>
                  <a:cxn ang="0">
                    <a:pos x="1" y="38"/>
                  </a:cxn>
                  <a:cxn ang="0">
                    <a:pos x="6" y="46"/>
                  </a:cxn>
                  <a:cxn ang="0">
                    <a:pos x="15" y="52"/>
                  </a:cxn>
                  <a:cxn ang="0">
                    <a:pos x="26" y="54"/>
                  </a:cxn>
                  <a:cxn ang="0">
                    <a:pos x="36" y="52"/>
                  </a:cxn>
                  <a:cxn ang="0">
                    <a:pos x="44" y="47"/>
                  </a:cxn>
                  <a:cxn ang="0">
                    <a:pos x="48" y="40"/>
                  </a:cxn>
                  <a:cxn ang="0">
                    <a:pos x="50" y="33"/>
                  </a:cxn>
                  <a:cxn ang="0">
                    <a:pos x="34" y="33"/>
                  </a:cxn>
                </a:cxnLst>
                <a:rect l="0" t="0" r="r" b="b"/>
                <a:pathLst>
                  <a:path w="50" h="54">
                    <a:moveTo>
                      <a:pt x="34" y="33"/>
                    </a:moveTo>
                    <a:cubicBezTo>
                      <a:pt x="34" y="34"/>
                      <a:pt x="34" y="35"/>
                      <a:pt x="33" y="36"/>
                    </a:cubicBezTo>
                    <a:cubicBezTo>
                      <a:pt x="33" y="37"/>
                      <a:pt x="32" y="38"/>
                      <a:pt x="32" y="39"/>
                    </a:cubicBezTo>
                    <a:cubicBezTo>
                      <a:pt x="31" y="40"/>
                      <a:pt x="30" y="40"/>
                      <a:pt x="29" y="41"/>
                    </a:cubicBezTo>
                    <a:cubicBezTo>
                      <a:pt x="28" y="41"/>
                      <a:pt x="27" y="41"/>
                      <a:pt x="26" y="41"/>
                    </a:cubicBezTo>
                    <a:cubicBezTo>
                      <a:pt x="24" y="41"/>
                      <a:pt x="22" y="41"/>
                      <a:pt x="21" y="40"/>
                    </a:cubicBezTo>
                    <a:cubicBezTo>
                      <a:pt x="20" y="39"/>
                      <a:pt x="19" y="38"/>
                      <a:pt x="18" y="37"/>
                    </a:cubicBezTo>
                    <a:cubicBezTo>
                      <a:pt x="17" y="35"/>
                      <a:pt x="17" y="34"/>
                      <a:pt x="16" y="32"/>
                    </a:cubicBezTo>
                    <a:cubicBezTo>
                      <a:pt x="16" y="30"/>
                      <a:pt x="16" y="29"/>
                      <a:pt x="16" y="27"/>
                    </a:cubicBezTo>
                    <a:cubicBezTo>
                      <a:pt x="16" y="25"/>
                      <a:pt x="16" y="23"/>
                      <a:pt x="16" y="22"/>
                    </a:cubicBezTo>
                    <a:cubicBezTo>
                      <a:pt x="17" y="20"/>
                      <a:pt x="17" y="18"/>
                      <a:pt x="18" y="17"/>
                    </a:cubicBezTo>
                    <a:cubicBezTo>
                      <a:pt x="19" y="16"/>
                      <a:pt x="20" y="15"/>
                      <a:pt x="21" y="14"/>
                    </a:cubicBezTo>
                    <a:cubicBezTo>
                      <a:pt x="22" y="13"/>
                      <a:pt x="24" y="13"/>
                      <a:pt x="26" y="13"/>
                    </a:cubicBezTo>
                    <a:cubicBezTo>
                      <a:pt x="27" y="13"/>
                      <a:pt x="29" y="13"/>
                      <a:pt x="30" y="14"/>
                    </a:cubicBezTo>
                    <a:cubicBezTo>
                      <a:pt x="31" y="14"/>
                      <a:pt x="32" y="15"/>
                      <a:pt x="32" y="16"/>
                    </a:cubicBezTo>
                    <a:cubicBezTo>
                      <a:pt x="33" y="17"/>
                      <a:pt x="33" y="17"/>
                      <a:pt x="34" y="18"/>
                    </a:cubicBezTo>
                    <a:cubicBezTo>
                      <a:pt x="34" y="19"/>
                      <a:pt x="34" y="20"/>
                      <a:pt x="34" y="20"/>
                    </a:cubicBezTo>
                    <a:cubicBezTo>
                      <a:pt x="50" y="20"/>
                      <a:pt x="50" y="20"/>
                      <a:pt x="50" y="20"/>
                    </a:cubicBezTo>
                    <a:cubicBezTo>
                      <a:pt x="49" y="14"/>
                      <a:pt x="47" y="9"/>
                      <a:pt x="43" y="5"/>
                    </a:cubicBezTo>
                    <a:cubicBezTo>
                      <a:pt x="39" y="1"/>
                      <a:pt x="33" y="0"/>
                      <a:pt x="26" y="0"/>
                    </a:cubicBezTo>
                    <a:cubicBezTo>
                      <a:pt x="22" y="0"/>
                      <a:pt x="18" y="0"/>
                      <a:pt x="15" y="2"/>
                    </a:cubicBezTo>
                    <a:cubicBezTo>
                      <a:pt x="12" y="3"/>
                      <a:pt x="9" y="5"/>
                      <a:pt x="7" y="7"/>
                    </a:cubicBezTo>
                    <a:cubicBezTo>
                      <a:pt x="4" y="9"/>
                      <a:pt x="3" y="12"/>
                      <a:pt x="1" y="16"/>
                    </a:cubicBezTo>
                    <a:cubicBezTo>
                      <a:pt x="0" y="19"/>
                      <a:pt x="0" y="23"/>
                      <a:pt x="0" y="27"/>
                    </a:cubicBezTo>
                    <a:cubicBezTo>
                      <a:pt x="0" y="31"/>
                      <a:pt x="0" y="34"/>
                      <a:pt x="1" y="38"/>
                    </a:cubicBezTo>
                    <a:cubicBezTo>
                      <a:pt x="2" y="41"/>
                      <a:pt x="4" y="44"/>
                      <a:pt x="6" y="46"/>
                    </a:cubicBezTo>
                    <a:cubicBezTo>
                      <a:pt x="9" y="49"/>
                      <a:pt x="11" y="51"/>
                      <a:pt x="15" y="52"/>
                    </a:cubicBezTo>
                    <a:cubicBezTo>
                      <a:pt x="18" y="54"/>
                      <a:pt x="22" y="54"/>
                      <a:pt x="26" y="54"/>
                    </a:cubicBezTo>
                    <a:cubicBezTo>
                      <a:pt x="30" y="54"/>
                      <a:pt x="33" y="54"/>
                      <a:pt x="36" y="52"/>
                    </a:cubicBezTo>
                    <a:cubicBezTo>
                      <a:pt x="39" y="51"/>
                      <a:pt x="42" y="49"/>
                      <a:pt x="44" y="47"/>
                    </a:cubicBezTo>
                    <a:cubicBezTo>
                      <a:pt x="46" y="45"/>
                      <a:pt x="47" y="43"/>
                      <a:pt x="48" y="40"/>
                    </a:cubicBezTo>
                    <a:cubicBezTo>
                      <a:pt x="49" y="38"/>
                      <a:pt x="50" y="35"/>
                      <a:pt x="50" y="33"/>
                    </a:cubicBezTo>
                    <a:lnTo>
                      <a:pt x="34" y="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8" name="Freeform 115"/>
              <p:cNvSpPr>
                <a:spLocks noEditPoints="1"/>
              </p:cNvSpPr>
              <p:nvPr/>
            </p:nvSpPr>
            <p:spPr bwMode="auto">
              <a:xfrm>
                <a:off x="4240426" y="5063800"/>
                <a:ext cx="306796" cy="284356"/>
              </a:xfrm>
              <a:custGeom>
                <a:avLst/>
                <a:gdLst/>
                <a:ahLst/>
                <a:cxnLst>
                  <a:cxn ang="0">
                    <a:pos x="142" y="33"/>
                  </a:cxn>
                  <a:cxn ang="0">
                    <a:pos x="54" y="23"/>
                  </a:cxn>
                  <a:cxn ang="0">
                    <a:pos x="0" y="87"/>
                  </a:cxn>
                  <a:cxn ang="0">
                    <a:pos x="52" y="150"/>
                  </a:cxn>
                  <a:cxn ang="0">
                    <a:pos x="143" y="144"/>
                  </a:cxn>
                  <a:cxn ang="0">
                    <a:pos x="115" y="148"/>
                  </a:cxn>
                  <a:cxn ang="0">
                    <a:pos x="123" y="133"/>
                  </a:cxn>
                  <a:cxn ang="0">
                    <a:pos x="77" y="137"/>
                  </a:cxn>
                  <a:cxn ang="0">
                    <a:pos x="51" y="133"/>
                  </a:cxn>
                  <a:cxn ang="0">
                    <a:pos x="80" y="38"/>
                  </a:cxn>
                  <a:cxn ang="0">
                    <a:pos x="123" y="42"/>
                  </a:cxn>
                  <a:cxn ang="0">
                    <a:pos x="116" y="28"/>
                  </a:cxn>
                  <a:cxn ang="0">
                    <a:pos x="130" y="99"/>
                  </a:cxn>
                  <a:cxn ang="0">
                    <a:pos x="87" y="131"/>
                  </a:cxn>
                  <a:cxn ang="0">
                    <a:pos x="44" y="102"/>
                  </a:cxn>
                  <a:cxn ang="0">
                    <a:pos x="58" y="59"/>
                  </a:cxn>
                  <a:cxn ang="0">
                    <a:pos x="101" y="45"/>
                  </a:cxn>
                  <a:cxn ang="0">
                    <a:pos x="130" y="87"/>
                  </a:cxn>
                  <a:cxn ang="0">
                    <a:pos x="125" y="49"/>
                  </a:cxn>
                  <a:cxn ang="0">
                    <a:pos x="90" y="37"/>
                  </a:cxn>
                  <a:cxn ang="0">
                    <a:pos x="89" y="37"/>
                  </a:cxn>
                  <a:cxn ang="0">
                    <a:pos x="56" y="56"/>
                  </a:cxn>
                  <a:cxn ang="0">
                    <a:pos x="69" y="45"/>
                  </a:cxn>
                  <a:cxn ang="0">
                    <a:pos x="26" y="59"/>
                  </a:cxn>
                  <a:cxn ang="0">
                    <a:pos x="37" y="87"/>
                  </a:cxn>
                  <a:cxn ang="0">
                    <a:pos x="36" y="89"/>
                  </a:cxn>
                  <a:cxn ang="0">
                    <a:pos x="41" y="123"/>
                  </a:cxn>
                  <a:cxn ang="0">
                    <a:pos x="37" y="97"/>
                  </a:cxn>
                  <a:cxn ang="0">
                    <a:pos x="66" y="129"/>
                  </a:cxn>
                  <a:cxn ang="0">
                    <a:pos x="84" y="137"/>
                  </a:cxn>
                  <a:cxn ang="0">
                    <a:pos x="86" y="138"/>
                  </a:cxn>
                  <a:cxn ang="0">
                    <a:pos x="118" y="118"/>
                  </a:cxn>
                  <a:cxn ang="0">
                    <a:pos x="105" y="130"/>
                  </a:cxn>
                  <a:cxn ang="0">
                    <a:pos x="146" y="105"/>
                  </a:cxn>
                  <a:cxn ang="0">
                    <a:pos x="137" y="95"/>
                  </a:cxn>
                  <a:cxn ang="0">
                    <a:pos x="137" y="84"/>
                  </a:cxn>
                  <a:cxn ang="0">
                    <a:pos x="137" y="77"/>
                  </a:cxn>
                  <a:cxn ang="0">
                    <a:pos x="144" y="70"/>
                  </a:cxn>
                  <a:cxn ang="0">
                    <a:pos x="139" y="35"/>
                  </a:cxn>
                  <a:cxn ang="0">
                    <a:pos x="124" y="28"/>
                  </a:cxn>
                  <a:cxn ang="0">
                    <a:pos x="114" y="25"/>
                  </a:cxn>
                  <a:cxn ang="0">
                    <a:pos x="87" y="7"/>
                  </a:cxn>
                  <a:cxn ang="0">
                    <a:pos x="44" y="44"/>
                  </a:cxn>
                  <a:cxn ang="0">
                    <a:pos x="7" y="87"/>
                  </a:cxn>
                  <a:cxn ang="0">
                    <a:pos x="25" y="115"/>
                  </a:cxn>
                  <a:cxn ang="0">
                    <a:pos x="28" y="124"/>
                  </a:cxn>
                  <a:cxn ang="0">
                    <a:pos x="35" y="140"/>
                  </a:cxn>
                  <a:cxn ang="0">
                    <a:pos x="86" y="142"/>
                  </a:cxn>
                  <a:cxn ang="0">
                    <a:pos x="141" y="141"/>
                  </a:cxn>
                  <a:cxn ang="0">
                    <a:pos x="148" y="123"/>
                  </a:cxn>
                  <a:cxn ang="0">
                    <a:pos x="149" y="104"/>
                  </a:cxn>
                  <a:cxn ang="0">
                    <a:pos x="150" y="60"/>
                  </a:cxn>
                </a:cxnLst>
                <a:rect l="0" t="0" r="r" b="b"/>
                <a:pathLst>
                  <a:path w="174" h="174">
                    <a:moveTo>
                      <a:pt x="174" y="87"/>
                    </a:moveTo>
                    <a:cubicBezTo>
                      <a:pt x="174" y="74"/>
                      <a:pt x="165" y="62"/>
                      <a:pt x="150" y="53"/>
                    </a:cubicBezTo>
                    <a:cubicBezTo>
                      <a:pt x="149" y="45"/>
                      <a:pt x="147" y="38"/>
                      <a:pt x="142" y="33"/>
                    </a:cubicBezTo>
                    <a:cubicBezTo>
                      <a:pt x="137" y="28"/>
                      <a:pt x="130" y="25"/>
                      <a:pt x="122" y="25"/>
                    </a:cubicBezTo>
                    <a:cubicBezTo>
                      <a:pt x="113" y="10"/>
                      <a:pt x="100" y="0"/>
                      <a:pt x="87" y="0"/>
                    </a:cubicBezTo>
                    <a:cubicBezTo>
                      <a:pt x="74" y="0"/>
                      <a:pt x="62" y="9"/>
                      <a:pt x="54" y="23"/>
                    </a:cubicBezTo>
                    <a:cubicBezTo>
                      <a:pt x="44" y="23"/>
                      <a:pt x="36" y="26"/>
                      <a:pt x="31" y="31"/>
                    </a:cubicBezTo>
                    <a:cubicBezTo>
                      <a:pt x="25" y="37"/>
                      <a:pt x="23" y="45"/>
                      <a:pt x="23" y="54"/>
                    </a:cubicBezTo>
                    <a:cubicBezTo>
                      <a:pt x="9" y="63"/>
                      <a:pt x="0" y="75"/>
                      <a:pt x="0" y="87"/>
                    </a:cubicBezTo>
                    <a:cubicBezTo>
                      <a:pt x="0" y="101"/>
                      <a:pt x="9" y="113"/>
                      <a:pt x="24" y="122"/>
                    </a:cubicBezTo>
                    <a:cubicBezTo>
                      <a:pt x="25" y="130"/>
                      <a:pt x="27" y="137"/>
                      <a:pt x="32" y="142"/>
                    </a:cubicBezTo>
                    <a:cubicBezTo>
                      <a:pt x="37" y="147"/>
                      <a:pt x="44" y="150"/>
                      <a:pt x="52" y="150"/>
                    </a:cubicBezTo>
                    <a:cubicBezTo>
                      <a:pt x="61" y="165"/>
                      <a:pt x="74" y="174"/>
                      <a:pt x="87" y="174"/>
                    </a:cubicBezTo>
                    <a:cubicBezTo>
                      <a:pt x="100" y="174"/>
                      <a:pt x="112" y="166"/>
                      <a:pt x="120" y="152"/>
                    </a:cubicBezTo>
                    <a:cubicBezTo>
                      <a:pt x="130" y="152"/>
                      <a:pt x="138" y="149"/>
                      <a:pt x="143" y="144"/>
                    </a:cubicBezTo>
                    <a:cubicBezTo>
                      <a:pt x="149" y="138"/>
                      <a:pt x="152" y="130"/>
                      <a:pt x="152" y="121"/>
                    </a:cubicBezTo>
                    <a:cubicBezTo>
                      <a:pt x="166" y="112"/>
                      <a:pt x="174" y="100"/>
                      <a:pt x="174" y="87"/>
                    </a:cubicBezTo>
                    <a:close/>
                    <a:moveTo>
                      <a:pt x="115" y="148"/>
                    </a:moveTo>
                    <a:cubicBezTo>
                      <a:pt x="107" y="148"/>
                      <a:pt x="98" y="145"/>
                      <a:pt x="89" y="140"/>
                    </a:cubicBezTo>
                    <a:cubicBezTo>
                      <a:pt x="91" y="139"/>
                      <a:pt x="93" y="138"/>
                      <a:pt x="94" y="137"/>
                    </a:cubicBezTo>
                    <a:cubicBezTo>
                      <a:pt x="104" y="137"/>
                      <a:pt x="114" y="135"/>
                      <a:pt x="123" y="133"/>
                    </a:cubicBezTo>
                    <a:cubicBezTo>
                      <a:pt x="121" y="139"/>
                      <a:pt x="118" y="144"/>
                      <a:pt x="115" y="148"/>
                    </a:cubicBezTo>
                    <a:close/>
                    <a:moveTo>
                      <a:pt x="51" y="133"/>
                    </a:moveTo>
                    <a:cubicBezTo>
                      <a:pt x="59" y="135"/>
                      <a:pt x="68" y="136"/>
                      <a:pt x="77" y="137"/>
                    </a:cubicBezTo>
                    <a:cubicBezTo>
                      <a:pt x="79" y="138"/>
                      <a:pt x="80" y="139"/>
                      <a:pt x="82" y="140"/>
                    </a:cubicBezTo>
                    <a:cubicBezTo>
                      <a:pt x="74" y="144"/>
                      <a:pt x="65" y="146"/>
                      <a:pt x="58" y="147"/>
                    </a:cubicBezTo>
                    <a:cubicBezTo>
                      <a:pt x="55" y="143"/>
                      <a:pt x="53" y="138"/>
                      <a:pt x="51" y="133"/>
                    </a:cubicBezTo>
                    <a:close/>
                    <a:moveTo>
                      <a:pt x="59" y="26"/>
                    </a:moveTo>
                    <a:cubicBezTo>
                      <a:pt x="67" y="27"/>
                      <a:pt x="76" y="30"/>
                      <a:pt x="85" y="35"/>
                    </a:cubicBezTo>
                    <a:cubicBezTo>
                      <a:pt x="83" y="36"/>
                      <a:pt x="82" y="37"/>
                      <a:pt x="80" y="38"/>
                    </a:cubicBezTo>
                    <a:cubicBezTo>
                      <a:pt x="70" y="38"/>
                      <a:pt x="60" y="40"/>
                      <a:pt x="51" y="42"/>
                    </a:cubicBezTo>
                    <a:cubicBezTo>
                      <a:pt x="54" y="36"/>
                      <a:pt x="56" y="31"/>
                      <a:pt x="59" y="26"/>
                    </a:cubicBezTo>
                    <a:close/>
                    <a:moveTo>
                      <a:pt x="123" y="42"/>
                    </a:moveTo>
                    <a:cubicBezTo>
                      <a:pt x="115" y="40"/>
                      <a:pt x="106" y="38"/>
                      <a:pt x="97" y="38"/>
                    </a:cubicBezTo>
                    <a:cubicBezTo>
                      <a:pt x="95" y="37"/>
                      <a:pt x="94" y="36"/>
                      <a:pt x="92" y="35"/>
                    </a:cubicBezTo>
                    <a:cubicBezTo>
                      <a:pt x="100" y="31"/>
                      <a:pt x="109" y="29"/>
                      <a:pt x="116" y="28"/>
                    </a:cubicBezTo>
                    <a:cubicBezTo>
                      <a:pt x="119" y="32"/>
                      <a:pt x="121" y="37"/>
                      <a:pt x="123" y="42"/>
                    </a:cubicBezTo>
                    <a:close/>
                    <a:moveTo>
                      <a:pt x="130" y="87"/>
                    </a:moveTo>
                    <a:cubicBezTo>
                      <a:pt x="130" y="91"/>
                      <a:pt x="130" y="95"/>
                      <a:pt x="130" y="99"/>
                    </a:cubicBezTo>
                    <a:cubicBezTo>
                      <a:pt x="126" y="105"/>
                      <a:pt x="121" y="111"/>
                      <a:pt x="116" y="116"/>
                    </a:cubicBezTo>
                    <a:cubicBezTo>
                      <a:pt x="110" y="121"/>
                      <a:pt x="105" y="126"/>
                      <a:pt x="99" y="130"/>
                    </a:cubicBezTo>
                    <a:cubicBezTo>
                      <a:pt x="95" y="131"/>
                      <a:pt x="91" y="131"/>
                      <a:pt x="87" y="131"/>
                    </a:cubicBezTo>
                    <a:cubicBezTo>
                      <a:pt x="82" y="131"/>
                      <a:pt x="77" y="130"/>
                      <a:pt x="73" y="130"/>
                    </a:cubicBezTo>
                    <a:cubicBezTo>
                      <a:pt x="68" y="126"/>
                      <a:pt x="62" y="122"/>
                      <a:pt x="58" y="117"/>
                    </a:cubicBezTo>
                    <a:cubicBezTo>
                      <a:pt x="53" y="112"/>
                      <a:pt x="48" y="107"/>
                      <a:pt x="44" y="102"/>
                    </a:cubicBezTo>
                    <a:cubicBezTo>
                      <a:pt x="44" y="97"/>
                      <a:pt x="44" y="92"/>
                      <a:pt x="44" y="87"/>
                    </a:cubicBezTo>
                    <a:cubicBezTo>
                      <a:pt x="44" y="83"/>
                      <a:pt x="44" y="79"/>
                      <a:pt x="44" y="76"/>
                    </a:cubicBezTo>
                    <a:cubicBezTo>
                      <a:pt x="48" y="70"/>
                      <a:pt x="53" y="64"/>
                      <a:pt x="58" y="59"/>
                    </a:cubicBezTo>
                    <a:cubicBezTo>
                      <a:pt x="64" y="53"/>
                      <a:pt x="70" y="49"/>
                      <a:pt x="75" y="45"/>
                    </a:cubicBezTo>
                    <a:cubicBezTo>
                      <a:pt x="79" y="44"/>
                      <a:pt x="83" y="44"/>
                      <a:pt x="87" y="44"/>
                    </a:cubicBezTo>
                    <a:cubicBezTo>
                      <a:pt x="92" y="44"/>
                      <a:pt x="97" y="44"/>
                      <a:pt x="101" y="45"/>
                    </a:cubicBezTo>
                    <a:cubicBezTo>
                      <a:pt x="107" y="49"/>
                      <a:pt x="112" y="53"/>
                      <a:pt x="117" y="58"/>
                    </a:cubicBezTo>
                    <a:cubicBezTo>
                      <a:pt x="121" y="63"/>
                      <a:pt x="126" y="68"/>
                      <a:pt x="130" y="73"/>
                    </a:cubicBezTo>
                    <a:cubicBezTo>
                      <a:pt x="130" y="78"/>
                      <a:pt x="130" y="83"/>
                      <a:pt x="130" y="87"/>
                    </a:cubicBezTo>
                    <a:close/>
                    <a:moveTo>
                      <a:pt x="119" y="56"/>
                    </a:moveTo>
                    <a:cubicBezTo>
                      <a:pt x="115" y="52"/>
                      <a:pt x="112" y="49"/>
                      <a:pt x="108" y="46"/>
                    </a:cubicBezTo>
                    <a:cubicBezTo>
                      <a:pt x="114" y="46"/>
                      <a:pt x="120" y="48"/>
                      <a:pt x="125" y="49"/>
                    </a:cubicBezTo>
                    <a:cubicBezTo>
                      <a:pt x="127" y="55"/>
                      <a:pt x="128" y="61"/>
                      <a:pt x="129" y="67"/>
                    </a:cubicBezTo>
                    <a:cubicBezTo>
                      <a:pt x="126" y="63"/>
                      <a:pt x="122" y="59"/>
                      <a:pt x="119" y="56"/>
                    </a:cubicBezTo>
                    <a:close/>
                    <a:moveTo>
                      <a:pt x="90" y="37"/>
                    </a:moveTo>
                    <a:cubicBezTo>
                      <a:pt x="89" y="37"/>
                      <a:pt x="88" y="37"/>
                      <a:pt x="87" y="37"/>
                    </a:cubicBezTo>
                    <a:cubicBezTo>
                      <a:pt x="87" y="37"/>
                      <a:pt x="87" y="37"/>
                      <a:pt x="87" y="37"/>
                    </a:cubicBezTo>
                    <a:cubicBezTo>
                      <a:pt x="87" y="37"/>
                      <a:pt x="88" y="37"/>
                      <a:pt x="89" y="37"/>
                    </a:cubicBezTo>
                    <a:cubicBezTo>
                      <a:pt x="89" y="37"/>
                      <a:pt x="90" y="37"/>
                      <a:pt x="90" y="37"/>
                    </a:cubicBezTo>
                    <a:close/>
                    <a:moveTo>
                      <a:pt x="69" y="45"/>
                    </a:moveTo>
                    <a:cubicBezTo>
                      <a:pt x="65" y="49"/>
                      <a:pt x="60" y="52"/>
                      <a:pt x="56" y="56"/>
                    </a:cubicBezTo>
                    <a:cubicBezTo>
                      <a:pt x="52" y="61"/>
                      <a:pt x="48" y="65"/>
                      <a:pt x="45" y="69"/>
                    </a:cubicBezTo>
                    <a:cubicBezTo>
                      <a:pt x="46" y="62"/>
                      <a:pt x="47" y="55"/>
                      <a:pt x="49" y="49"/>
                    </a:cubicBezTo>
                    <a:cubicBezTo>
                      <a:pt x="55" y="47"/>
                      <a:pt x="62" y="46"/>
                      <a:pt x="69" y="45"/>
                    </a:cubicBezTo>
                    <a:close/>
                    <a:moveTo>
                      <a:pt x="37" y="80"/>
                    </a:moveTo>
                    <a:cubicBezTo>
                      <a:pt x="36" y="82"/>
                      <a:pt x="35" y="84"/>
                      <a:pt x="34" y="85"/>
                    </a:cubicBezTo>
                    <a:cubicBezTo>
                      <a:pt x="30" y="76"/>
                      <a:pt x="27" y="67"/>
                      <a:pt x="26" y="59"/>
                    </a:cubicBezTo>
                    <a:cubicBezTo>
                      <a:pt x="30" y="56"/>
                      <a:pt x="36" y="54"/>
                      <a:pt x="41" y="52"/>
                    </a:cubicBezTo>
                    <a:cubicBezTo>
                      <a:pt x="39" y="61"/>
                      <a:pt x="38" y="70"/>
                      <a:pt x="37" y="80"/>
                    </a:cubicBezTo>
                    <a:close/>
                    <a:moveTo>
                      <a:pt x="37" y="87"/>
                    </a:moveTo>
                    <a:cubicBezTo>
                      <a:pt x="37" y="87"/>
                      <a:pt x="37" y="87"/>
                      <a:pt x="37" y="87"/>
                    </a:cubicBezTo>
                    <a:cubicBezTo>
                      <a:pt x="37" y="88"/>
                      <a:pt x="37" y="89"/>
                      <a:pt x="37" y="91"/>
                    </a:cubicBezTo>
                    <a:cubicBezTo>
                      <a:pt x="37" y="90"/>
                      <a:pt x="36" y="89"/>
                      <a:pt x="36" y="89"/>
                    </a:cubicBezTo>
                    <a:cubicBezTo>
                      <a:pt x="36" y="88"/>
                      <a:pt x="37" y="88"/>
                      <a:pt x="37" y="87"/>
                    </a:cubicBezTo>
                    <a:close/>
                    <a:moveTo>
                      <a:pt x="37" y="97"/>
                    </a:moveTo>
                    <a:cubicBezTo>
                      <a:pt x="38" y="106"/>
                      <a:pt x="39" y="115"/>
                      <a:pt x="41" y="123"/>
                    </a:cubicBezTo>
                    <a:cubicBezTo>
                      <a:pt x="36" y="121"/>
                      <a:pt x="32" y="119"/>
                      <a:pt x="28" y="117"/>
                    </a:cubicBezTo>
                    <a:cubicBezTo>
                      <a:pt x="28" y="109"/>
                      <a:pt x="30" y="101"/>
                      <a:pt x="34" y="92"/>
                    </a:cubicBezTo>
                    <a:cubicBezTo>
                      <a:pt x="35" y="94"/>
                      <a:pt x="36" y="96"/>
                      <a:pt x="37" y="97"/>
                    </a:cubicBezTo>
                    <a:close/>
                    <a:moveTo>
                      <a:pt x="45" y="108"/>
                    </a:moveTo>
                    <a:cubicBezTo>
                      <a:pt x="48" y="112"/>
                      <a:pt x="52" y="116"/>
                      <a:pt x="55" y="119"/>
                    </a:cubicBezTo>
                    <a:cubicBezTo>
                      <a:pt x="59" y="123"/>
                      <a:pt x="63" y="126"/>
                      <a:pt x="66" y="129"/>
                    </a:cubicBezTo>
                    <a:cubicBezTo>
                      <a:pt x="60" y="128"/>
                      <a:pt x="54" y="127"/>
                      <a:pt x="49" y="126"/>
                    </a:cubicBezTo>
                    <a:cubicBezTo>
                      <a:pt x="47" y="120"/>
                      <a:pt x="46" y="114"/>
                      <a:pt x="45" y="108"/>
                    </a:cubicBezTo>
                    <a:close/>
                    <a:moveTo>
                      <a:pt x="84" y="137"/>
                    </a:moveTo>
                    <a:cubicBezTo>
                      <a:pt x="85" y="137"/>
                      <a:pt x="86" y="137"/>
                      <a:pt x="87" y="137"/>
                    </a:cubicBezTo>
                    <a:cubicBezTo>
                      <a:pt x="87" y="137"/>
                      <a:pt x="87" y="137"/>
                      <a:pt x="87" y="137"/>
                    </a:cubicBezTo>
                    <a:cubicBezTo>
                      <a:pt x="87" y="138"/>
                      <a:pt x="86" y="138"/>
                      <a:pt x="86" y="138"/>
                    </a:cubicBezTo>
                    <a:cubicBezTo>
                      <a:pt x="85" y="138"/>
                      <a:pt x="84" y="138"/>
                      <a:pt x="84" y="137"/>
                    </a:cubicBezTo>
                    <a:close/>
                    <a:moveTo>
                      <a:pt x="105" y="130"/>
                    </a:moveTo>
                    <a:cubicBezTo>
                      <a:pt x="110" y="126"/>
                      <a:pt x="114" y="122"/>
                      <a:pt x="118" y="118"/>
                    </a:cubicBezTo>
                    <a:cubicBezTo>
                      <a:pt x="122" y="114"/>
                      <a:pt x="126" y="110"/>
                      <a:pt x="129" y="105"/>
                    </a:cubicBezTo>
                    <a:cubicBezTo>
                      <a:pt x="128" y="113"/>
                      <a:pt x="127" y="119"/>
                      <a:pt x="125" y="126"/>
                    </a:cubicBezTo>
                    <a:cubicBezTo>
                      <a:pt x="119" y="127"/>
                      <a:pt x="112" y="129"/>
                      <a:pt x="105" y="130"/>
                    </a:cubicBezTo>
                    <a:close/>
                    <a:moveTo>
                      <a:pt x="137" y="95"/>
                    </a:moveTo>
                    <a:cubicBezTo>
                      <a:pt x="138" y="93"/>
                      <a:pt x="139" y="91"/>
                      <a:pt x="140" y="90"/>
                    </a:cubicBezTo>
                    <a:cubicBezTo>
                      <a:pt x="142" y="95"/>
                      <a:pt x="145" y="100"/>
                      <a:pt x="146" y="105"/>
                    </a:cubicBezTo>
                    <a:cubicBezTo>
                      <a:pt x="147" y="109"/>
                      <a:pt x="148" y="112"/>
                      <a:pt x="148" y="116"/>
                    </a:cubicBezTo>
                    <a:cubicBezTo>
                      <a:pt x="144" y="118"/>
                      <a:pt x="138" y="121"/>
                      <a:pt x="133" y="123"/>
                    </a:cubicBezTo>
                    <a:cubicBezTo>
                      <a:pt x="135" y="114"/>
                      <a:pt x="136" y="105"/>
                      <a:pt x="137" y="95"/>
                    </a:cubicBezTo>
                    <a:close/>
                    <a:moveTo>
                      <a:pt x="137" y="88"/>
                    </a:moveTo>
                    <a:cubicBezTo>
                      <a:pt x="137" y="88"/>
                      <a:pt x="137" y="87"/>
                      <a:pt x="137" y="87"/>
                    </a:cubicBezTo>
                    <a:cubicBezTo>
                      <a:pt x="137" y="86"/>
                      <a:pt x="137" y="85"/>
                      <a:pt x="137" y="84"/>
                    </a:cubicBezTo>
                    <a:cubicBezTo>
                      <a:pt x="137" y="85"/>
                      <a:pt x="138" y="85"/>
                      <a:pt x="138" y="86"/>
                    </a:cubicBezTo>
                    <a:cubicBezTo>
                      <a:pt x="138" y="87"/>
                      <a:pt x="137" y="87"/>
                      <a:pt x="137" y="88"/>
                    </a:cubicBezTo>
                    <a:close/>
                    <a:moveTo>
                      <a:pt x="137" y="77"/>
                    </a:moveTo>
                    <a:cubicBezTo>
                      <a:pt x="136" y="68"/>
                      <a:pt x="135" y="60"/>
                      <a:pt x="133" y="52"/>
                    </a:cubicBezTo>
                    <a:cubicBezTo>
                      <a:pt x="138" y="54"/>
                      <a:pt x="142" y="56"/>
                      <a:pt x="146" y="58"/>
                    </a:cubicBezTo>
                    <a:cubicBezTo>
                      <a:pt x="146" y="62"/>
                      <a:pt x="145" y="66"/>
                      <a:pt x="144" y="70"/>
                    </a:cubicBezTo>
                    <a:cubicBezTo>
                      <a:pt x="143" y="74"/>
                      <a:pt x="142" y="78"/>
                      <a:pt x="140" y="82"/>
                    </a:cubicBezTo>
                    <a:cubicBezTo>
                      <a:pt x="139" y="81"/>
                      <a:pt x="138" y="79"/>
                      <a:pt x="137" y="77"/>
                    </a:cubicBezTo>
                    <a:close/>
                    <a:moveTo>
                      <a:pt x="139" y="35"/>
                    </a:moveTo>
                    <a:cubicBezTo>
                      <a:pt x="143" y="39"/>
                      <a:pt x="146" y="44"/>
                      <a:pt x="146" y="51"/>
                    </a:cubicBezTo>
                    <a:cubicBezTo>
                      <a:pt x="141" y="48"/>
                      <a:pt x="136" y="46"/>
                      <a:pt x="130" y="44"/>
                    </a:cubicBezTo>
                    <a:cubicBezTo>
                      <a:pt x="128" y="38"/>
                      <a:pt x="126" y="33"/>
                      <a:pt x="124" y="28"/>
                    </a:cubicBezTo>
                    <a:cubicBezTo>
                      <a:pt x="130" y="29"/>
                      <a:pt x="135" y="31"/>
                      <a:pt x="139" y="35"/>
                    </a:cubicBezTo>
                    <a:close/>
                    <a:moveTo>
                      <a:pt x="87" y="7"/>
                    </a:moveTo>
                    <a:cubicBezTo>
                      <a:pt x="97" y="7"/>
                      <a:pt x="107" y="14"/>
                      <a:pt x="114" y="25"/>
                    </a:cubicBezTo>
                    <a:cubicBezTo>
                      <a:pt x="106" y="26"/>
                      <a:pt x="97" y="28"/>
                      <a:pt x="89" y="33"/>
                    </a:cubicBezTo>
                    <a:cubicBezTo>
                      <a:pt x="79" y="28"/>
                      <a:pt x="70" y="24"/>
                      <a:pt x="61" y="23"/>
                    </a:cubicBezTo>
                    <a:cubicBezTo>
                      <a:pt x="68" y="13"/>
                      <a:pt x="77" y="7"/>
                      <a:pt x="87" y="7"/>
                    </a:cubicBezTo>
                    <a:close/>
                    <a:moveTo>
                      <a:pt x="33" y="34"/>
                    </a:moveTo>
                    <a:cubicBezTo>
                      <a:pt x="38" y="29"/>
                      <a:pt x="44" y="27"/>
                      <a:pt x="52" y="26"/>
                    </a:cubicBezTo>
                    <a:cubicBezTo>
                      <a:pt x="49" y="31"/>
                      <a:pt x="46" y="38"/>
                      <a:pt x="44" y="44"/>
                    </a:cubicBezTo>
                    <a:cubicBezTo>
                      <a:pt x="37" y="46"/>
                      <a:pt x="31" y="49"/>
                      <a:pt x="26" y="52"/>
                    </a:cubicBezTo>
                    <a:cubicBezTo>
                      <a:pt x="26" y="45"/>
                      <a:pt x="29" y="38"/>
                      <a:pt x="33" y="34"/>
                    </a:cubicBezTo>
                    <a:close/>
                    <a:moveTo>
                      <a:pt x="7" y="87"/>
                    </a:moveTo>
                    <a:cubicBezTo>
                      <a:pt x="7" y="78"/>
                      <a:pt x="13" y="68"/>
                      <a:pt x="23" y="61"/>
                    </a:cubicBezTo>
                    <a:cubicBezTo>
                      <a:pt x="24" y="70"/>
                      <a:pt x="27" y="79"/>
                      <a:pt x="33" y="89"/>
                    </a:cubicBezTo>
                    <a:cubicBezTo>
                      <a:pt x="28" y="98"/>
                      <a:pt x="25" y="107"/>
                      <a:pt x="25" y="115"/>
                    </a:cubicBezTo>
                    <a:cubicBezTo>
                      <a:pt x="13" y="107"/>
                      <a:pt x="7" y="98"/>
                      <a:pt x="7" y="87"/>
                    </a:cubicBezTo>
                    <a:close/>
                    <a:moveTo>
                      <a:pt x="35" y="140"/>
                    </a:moveTo>
                    <a:cubicBezTo>
                      <a:pt x="31" y="136"/>
                      <a:pt x="28" y="130"/>
                      <a:pt x="28" y="124"/>
                    </a:cubicBezTo>
                    <a:cubicBezTo>
                      <a:pt x="33" y="127"/>
                      <a:pt x="38" y="129"/>
                      <a:pt x="44" y="131"/>
                    </a:cubicBezTo>
                    <a:cubicBezTo>
                      <a:pt x="46" y="136"/>
                      <a:pt x="48" y="142"/>
                      <a:pt x="50" y="147"/>
                    </a:cubicBezTo>
                    <a:cubicBezTo>
                      <a:pt x="44" y="146"/>
                      <a:pt x="39" y="144"/>
                      <a:pt x="35" y="140"/>
                    </a:cubicBezTo>
                    <a:close/>
                    <a:moveTo>
                      <a:pt x="87" y="168"/>
                    </a:moveTo>
                    <a:cubicBezTo>
                      <a:pt x="77" y="168"/>
                      <a:pt x="67" y="161"/>
                      <a:pt x="60" y="150"/>
                    </a:cubicBezTo>
                    <a:cubicBezTo>
                      <a:pt x="68" y="149"/>
                      <a:pt x="77" y="146"/>
                      <a:pt x="86" y="142"/>
                    </a:cubicBezTo>
                    <a:cubicBezTo>
                      <a:pt x="95" y="147"/>
                      <a:pt x="104" y="150"/>
                      <a:pt x="113" y="152"/>
                    </a:cubicBezTo>
                    <a:cubicBezTo>
                      <a:pt x="106" y="162"/>
                      <a:pt x="97" y="168"/>
                      <a:pt x="87" y="168"/>
                    </a:cubicBezTo>
                    <a:close/>
                    <a:moveTo>
                      <a:pt x="141" y="141"/>
                    </a:moveTo>
                    <a:cubicBezTo>
                      <a:pt x="136" y="146"/>
                      <a:pt x="130" y="148"/>
                      <a:pt x="122" y="149"/>
                    </a:cubicBezTo>
                    <a:cubicBezTo>
                      <a:pt x="126" y="143"/>
                      <a:pt x="128" y="137"/>
                      <a:pt x="130" y="131"/>
                    </a:cubicBezTo>
                    <a:cubicBezTo>
                      <a:pt x="137" y="129"/>
                      <a:pt x="143" y="126"/>
                      <a:pt x="148" y="123"/>
                    </a:cubicBezTo>
                    <a:cubicBezTo>
                      <a:pt x="148" y="130"/>
                      <a:pt x="145" y="137"/>
                      <a:pt x="141" y="141"/>
                    </a:cubicBezTo>
                    <a:close/>
                    <a:moveTo>
                      <a:pt x="151" y="114"/>
                    </a:moveTo>
                    <a:cubicBezTo>
                      <a:pt x="151" y="110"/>
                      <a:pt x="150" y="107"/>
                      <a:pt x="149" y="104"/>
                    </a:cubicBezTo>
                    <a:cubicBezTo>
                      <a:pt x="147" y="98"/>
                      <a:pt x="145" y="92"/>
                      <a:pt x="142" y="86"/>
                    </a:cubicBezTo>
                    <a:cubicBezTo>
                      <a:pt x="144" y="81"/>
                      <a:pt x="146" y="76"/>
                      <a:pt x="147" y="71"/>
                    </a:cubicBezTo>
                    <a:cubicBezTo>
                      <a:pt x="149" y="67"/>
                      <a:pt x="149" y="64"/>
                      <a:pt x="150" y="60"/>
                    </a:cubicBezTo>
                    <a:cubicBezTo>
                      <a:pt x="161" y="68"/>
                      <a:pt x="167" y="77"/>
                      <a:pt x="167" y="87"/>
                    </a:cubicBezTo>
                    <a:cubicBezTo>
                      <a:pt x="167" y="97"/>
                      <a:pt x="161" y="106"/>
                      <a:pt x="151" y="11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9" name="Oval 116"/>
              <p:cNvSpPr>
                <a:spLocks noChangeArrowheads="1"/>
              </p:cNvSpPr>
              <p:nvPr/>
            </p:nvSpPr>
            <p:spPr bwMode="auto">
              <a:xfrm>
                <a:off x="4371352" y="5182582"/>
                <a:ext cx="50807" cy="4679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0" name="Freeform 117"/>
              <p:cNvSpPr>
                <a:spLocks/>
              </p:cNvSpPr>
              <p:nvPr/>
            </p:nvSpPr>
            <p:spPr bwMode="auto">
              <a:xfrm>
                <a:off x="1266268" y="5276167"/>
                <a:ext cx="1954" cy="180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1" name="Freeform 118"/>
              <p:cNvSpPr>
                <a:spLocks/>
              </p:cNvSpPr>
              <p:nvPr/>
            </p:nvSpPr>
            <p:spPr bwMode="auto">
              <a:xfrm>
                <a:off x="1102123" y="5274367"/>
                <a:ext cx="175870" cy="124181"/>
              </a:xfrm>
              <a:custGeom>
                <a:avLst/>
                <a:gdLst/>
                <a:ahLst/>
                <a:cxnLst>
                  <a:cxn ang="0">
                    <a:pos x="46" y="69"/>
                  </a:cxn>
                  <a:cxn ang="0">
                    <a:pos x="38" y="74"/>
                  </a:cxn>
                  <a:cxn ang="0">
                    <a:pos x="30" y="71"/>
                  </a:cxn>
                  <a:cxn ang="0">
                    <a:pos x="2" y="49"/>
                  </a:cxn>
                  <a:cxn ang="0">
                    <a:pos x="0" y="48"/>
                  </a:cxn>
                  <a:cxn ang="0">
                    <a:pos x="5" y="55"/>
                  </a:cxn>
                  <a:cxn ang="0">
                    <a:pos x="30" y="74"/>
                  </a:cxn>
                  <a:cxn ang="0">
                    <a:pos x="39" y="77"/>
                  </a:cxn>
                  <a:cxn ang="0">
                    <a:pos x="49" y="72"/>
                  </a:cxn>
                  <a:cxn ang="0">
                    <a:pos x="97" y="9"/>
                  </a:cxn>
                  <a:cxn ang="0">
                    <a:pos x="100" y="0"/>
                  </a:cxn>
                  <a:cxn ang="0">
                    <a:pos x="46" y="69"/>
                  </a:cxn>
                </a:cxnLst>
                <a:rect l="0" t="0" r="r" b="b"/>
                <a:pathLst>
                  <a:path w="100" h="77">
                    <a:moveTo>
                      <a:pt x="46" y="69"/>
                    </a:moveTo>
                    <a:cubicBezTo>
                      <a:pt x="44" y="72"/>
                      <a:pt x="41" y="74"/>
                      <a:pt x="38" y="74"/>
                    </a:cubicBezTo>
                    <a:cubicBezTo>
                      <a:pt x="35" y="74"/>
                      <a:pt x="32" y="73"/>
                      <a:pt x="30" y="71"/>
                    </a:cubicBezTo>
                    <a:cubicBezTo>
                      <a:pt x="2" y="49"/>
                      <a:pt x="2" y="49"/>
                      <a:pt x="2" y="49"/>
                    </a:cubicBezTo>
                    <a:cubicBezTo>
                      <a:pt x="1" y="49"/>
                      <a:pt x="1" y="48"/>
                      <a:pt x="0" y="48"/>
                    </a:cubicBezTo>
                    <a:cubicBezTo>
                      <a:pt x="1" y="50"/>
                      <a:pt x="3" y="53"/>
                      <a:pt x="5" y="55"/>
                    </a:cubicBezTo>
                    <a:cubicBezTo>
                      <a:pt x="30" y="74"/>
                      <a:pt x="30" y="74"/>
                      <a:pt x="30" y="74"/>
                    </a:cubicBezTo>
                    <a:cubicBezTo>
                      <a:pt x="33" y="76"/>
                      <a:pt x="36" y="77"/>
                      <a:pt x="39" y="77"/>
                    </a:cubicBezTo>
                    <a:cubicBezTo>
                      <a:pt x="43" y="77"/>
                      <a:pt x="46" y="75"/>
                      <a:pt x="49" y="72"/>
                    </a:cubicBezTo>
                    <a:cubicBezTo>
                      <a:pt x="97" y="9"/>
                      <a:pt x="97" y="9"/>
                      <a:pt x="97" y="9"/>
                    </a:cubicBezTo>
                    <a:cubicBezTo>
                      <a:pt x="99" y="7"/>
                      <a:pt x="100" y="3"/>
                      <a:pt x="100" y="0"/>
                    </a:cubicBezTo>
                    <a:lnTo>
                      <a:pt x="46" y="6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2" name="Freeform 119"/>
              <p:cNvSpPr>
                <a:spLocks noEditPoints="1"/>
              </p:cNvSpPr>
              <p:nvPr/>
            </p:nvSpPr>
            <p:spPr bwMode="auto">
              <a:xfrm>
                <a:off x="1098215" y="5213177"/>
                <a:ext cx="179778" cy="179972"/>
              </a:xfrm>
              <a:custGeom>
                <a:avLst/>
                <a:gdLst/>
                <a:ahLst/>
                <a:cxnLst>
                  <a:cxn ang="0">
                    <a:pos x="4" y="85"/>
                  </a:cxn>
                  <a:cxn ang="0">
                    <a:pos x="33" y="107"/>
                  </a:cxn>
                  <a:cxn ang="0">
                    <a:pos x="40" y="110"/>
                  </a:cxn>
                  <a:cxn ang="0">
                    <a:pos x="48" y="106"/>
                  </a:cxn>
                  <a:cxn ang="0">
                    <a:pos x="102" y="36"/>
                  </a:cxn>
                  <a:cxn ang="0">
                    <a:pos x="102" y="35"/>
                  </a:cxn>
                  <a:cxn ang="0">
                    <a:pos x="96" y="22"/>
                  </a:cxn>
                  <a:cxn ang="0">
                    <a:pos x="70" y="3"/>
                  </a:cxn>
                  <a:cxn ang="0">
                    <a:pos x="62" y="0"/>
                  </a:cxn>
                  <a:cxn ang="0">
                    <a:pos x="54" y="2"/>
                  </a:cxn>
                  <a:cxn ang="0">
                    <a:pos x="2" y="71"/>
                  </a:cxn>
                  <a:cxn ang="0">
                    <a:pos x="1" y="71"/>
                  </a:cxn>
                  <a:cxn ang="0">
                    <a:pos x="1" y="79"/>
                  </a:cxn>
                  <a:cxn ang="0">
                    <a:pos x="1" y="82"/>
                  </a:cxn>
                  <a:cxn ang="0">
                    <a:pos x="4" y="85"/>
                  </a:cxn>
                  <a:cxn ang="0">
                    <a:pos x="53" y="9"/>
                  </a:cxn>
                  <a:cxn ang="0">
                    <a:pos x="63" y="4"/>
                  </a:cxn>
                  <a:cxn ang="0">
                    <a:pos x="71" y="7"/>
                  </a:cxn>
                  <a:cxn ang="0">
                    <a:pos x="92" y="22"/>
                  </a:cxn>
                  <a:cxn ang="0">
                    <a:pos x="98" y="31"/>
                  </a:cxn>
                  <a:cxn ang="0">
                    <a:pos x="97" y="36"/>
                  </a:cxn>
                  <a:cxn ang="0">
                    <a:pos x="97" y="36"/>
                  </a:cxn>
                  <a:cxn ang="0">
                    <a:pos x="97" y="36"/>
                  </a:cxn>
                  <a:cxn ang="0">
                    <a:pos x="96" y="37"/>
                  </a:cxn>
                  <a:cxn ang="0">
                    <a:pos x="94" y="40"/>
                  </a:cxn>
                  <a:cxn ang="0">
                    <a:pos x="94" y="40"/>
                  </a:cxn>
                  <a:cxn ang="0">
                    <a:pos x="95" y="38"/>
                  </a:cxn>
                  <a:cxn ang="0">
                    <a:pos x="95" y="39"/>
                  </a:cxn>
                  <a:cxn ang="0">
                    <a:pos x="94" y="40"/>
                  </a:cxn>
                  <a:cxn ang="0">
                    <a:pos x="76" y="64"/>
                  </a:cxn>
                  <a:cxn ang="0">
                    <a:pos x="73" y="62"/>
                  </a:cxn>
                  <a:cxn ang="0">
                    <a:pos x="73" y="62"/>
                  </a:cxn>
                  <a:cxn ang="0">
                    <a:pos x="41" y="37"/>
                  </a:cxn>
                  <a:cxn ang="0">
                    <a:pos x="35" y="33"/>
                  </a:cxn>
                  <a:cxn ang="0">
                    <a:pos x="53" y="9"/>
                  </a:cxn>
                </a:cxnLst>
                <a:rect l="0" t="0" r="r" b="b"/>
                <a:pathLst>
                  <a:path w="102" h="110">
                    <a:moveTo>
                      <a:pt x="4" y="85"/>
                    </a:moveTo>
                    <a:cubicBezTo>
                      <a:pt x="33" y="107"/>
                      <a:pt x="33" y="107"/>
                      <a:pt x="33" y="107"/>
                    </a:cubicBezTo>
                    <a:cubicBezTo>
                      <a:pt x="35" y="109"/>
                      <a:pt x="37" y="110"/>
                      <a:pt x="40" y="110"/>
                    </a:cubicBezTo>
                    <a:cubicBezTo>
                      <a:pt x="43" y="110"/>
                      <a:pt x="46" y="108"/>
                      <a:pt x="48" y="106"/>
                    </a:cubicBezTo>
                    <a:cubicBezTo>
                      <a:pt x="102" y="36"/>
                      <a:pt x="102" y="36"/>
                      <a:pt x="102" y="36"/>
                    </a:cubicBezTo>
                    <a:cubicBezTo>
                      <a:pt x="102" y="35"/>
                      <a:pt x="102" y="35"/>
                      <a:pt x="102" y="35"/>
                    </a:cubicBezTo>
                    <a:cubicBezTo>
                      <a:pt x="101" y="31"/>
                      <a:pt x="100" y="25"/>
                      <a:pt x="96" y="22"/>
                    </a:cubicBezTo>
                    <a:cubicBezTo>
                      <a:pt x="70" y="3"/>
                      <a:pt x="70" y="3"/>
                      <a:pt x="70" y="3"/>
                    </a:cubicBezTo>
                    <a:cubicBezTo>
                      <a:pt x="68" y="1"/>
                      <a:pt x="65" y="0"/>
                      <a:pt x="62" y="0"/>
                    </a:cubicBezTo>
                    <a:cubicBezTo>
                      <a:pt x="58" y="0"/>
                      <a:pt x="56" y="1"/>
                      <a:pt x="54" y="2"/>
                    </a:cubicBezTo>
                    <a:cubicBezTo>
                      <a:pt x="2" y="71"/>
                      <a:pt x="2" y="71"/>
                      <a:pt x="2" y="71"/>
                    </a:cubicBezTo>
                    <a:cubicBezTo>
                      <a:pt x="2" y="71"/>
                      <a:pt x="2" y="71"/>
                      <a:pt x="1" y="71"/>
                    </a:cubicBezTo>
                    <a:cubicBezTo>
                      <a:pt x="1" y="73"/>
                      <a:pt x="0" y="75"/>
                      <a:pt x="1" y="79"/>
                    </a:cubicBezTo>
                    <a:cubicBezTo>
                      <a:pt x="1" y="81"/>
                      <a:pt x="1" y="81"/>
                      <a:pt x="1" y="82"/>
                    </a:cubicBezTo>
                    <a:cubicBezTo>
                      <a:pt x="2" y="83"/>
                      <a:pt x="3" y="84"/>
                      <a:pt x="4" y="85"/>
                    </a:cubicBezTo>
                    <a:close/>
                    <a:moveTo>
                      <a:pt x="53" y="9"/>
                    </a:moveTo>
                    <a:cubicBezTo>
                      <a:pt x="55" y="6"/>
                      <a:pt x="59" y="4"/>
                      <a:pt x="63" y="4"/>
                    </a:cubicBezTo>
                    <a:cubicBezTo>
                      <a:pt x="66" y="4"/>
                      <a:pt x="69" y="5"/>
                      <a:pt x="71" y="7"/>
                    </a:cubicBezTo>
                    <a:cubicBezTo>
                      <a:pt x="92" y="22"/>
                      <a:pt x="92" y="22"/>
                      <a:pt x="92" y="22"/>
                    </a:cubicBezTo>
                    <a:cubicBezTo>
                      <a:pt x="96" y="25"/>
                      <a:pt x="98" y="28"/>
                      <a:pt x="98" y="31"/>
                    </a:cubicBezTo>
                    <a:cubicBezTo>
                      <a:pt x="98" y="33"/>
                      <a:pt x="97" y="35"/>
                      <a:pt x="97" y="36"/>
                    </a:cubicBezTo>
                    <a:cubicBezTo>
                      <a:pt x="97" y="36"/>
                      <a:pt x="97" y="36"/>
                      <a:pt x="97" y="36"/>
                    </a:cubicBezTo>
                    <a:cubicBezTo>
                      <a:pt x="97" y="36"/>
                      <a:pt x="97" y="36"/>
                      <a:pt x="97" y="36"/>
                    </a:cubicBezTo>
                    <a:cubicBezTo>
                      <a:pt x="96" y="37"/>
                      <a:pt x="96" y="37"/>
                      <a:pt x="96" y="37"/>
                    </a:cubicBezTo>
                    <a:cubicBezTo>
                      <a:pt x="94" y="40"/>
                      <a:pt x="94" y="40"/>
                      <a:pt x="94" y="40"/>
                    </a:cubicBezTo>
                    <a:cubicBezTo>
                      <a:pt x="94" y="40"/>
                      <a:pt x="94" y="40"/>
                      <a:pt x="94" y="40"/>
                    </a:cubicBezTo>
                    <a:cubicBezTo>
                      <a:pt x="95" y="40"/>
                      <a:pt x="95" y="39"/>
                      <a:pt x="95" y="38"/>
                    </a:cubicBezTo>
                    <a:cubicBezTo>
                      <a:pt x="95" y="38"/>
                      <a:pt x="95" y="39"/>
                      <a:pt x="95" y="39"/>
                    </a:cubicBezTo>
                    <a:cubicBezTo>
                      <a:pt x="94" y="40"/>
                      <a:pt x="94" y="40"/>
                      <a:pt x="94" y="40"/>
                    </a:cubicBezTo>
                    <a:cubicBezTo>
                      <a:pt x="76" y="64"/>
                      <a:pt x="76" y="64"/>
                      <a:pt x="76" y="64"/>
                    </a:cubicBezTo>
                    <a:cubicBezTo>
                      <a:pt x="73" y="62"/>
                      <a:pt x="73" y="62"/>
                      <a:pt x="73" y="62"/>
                    </a:cubicBezTo>
                    <a:cubicBezTo>
                      <a:pt x="73" y="62"/>
                      <a:pt x="73" y="62"/>
                      <a:pt x="73" y="62"/>
                    </a:cubicBezTo>
                    <a:cubicBezTo>
                      <a:pt x="41" y="37"/>
                      <a:pt x="41" y="37"/>
                      <a:pt x="41" y="37"/>
                    </a:cubicBezTo>
                    <a:cubicBezTo>
                      <a:pt x="35" y="33"/>
                      <a:pt x="35" y="33"/>
                      <a:pt x="35" y="33"/>
                    </a:cubicBezTo>
                    <a:lnTo>
                      <a:pt x="53" y="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3" name="Freeform 120"/>
              <p:cNvSpPr>
                <a:spLocks noEditPoints="1"/>
              </p:cNvSpPr>
              <p:nvPr/>
            </p:nvSpPr>
            <p:spPr bwMode="auto">
              <a:xfrm>
                <a:off x="4570671" y="3273076"/>
                <a:ext cx="125063" cy="253761"/>
              </a:xfrm>
              <a:custGeom>
                <a:avLst/>
                <a:gdLst/>
                <a:ahLst/>
                <a:cxnLst>
                  <a:cxn ang="0">
                    <a:pos x="54" y="75"/>
                  </a:cxn>
                  <a:cxn ang="0">
                    <a:pos x="53" y="57"/>
                  </a:cxn>
                  <a:cxn ang="0">
                    <a:pos x="42" y="25"/>
                  </a:cxn>
                  <a:cxn ang="0">
                    <a:pos x="29" y="0"/>
                  </a:cxn>
                  <a:cxn ang="0">
                    <a:pos x="18" y="25"/>
                  </a:cxn>
                  <a:cxn ang="0">
                    <a:pos x="21" y="57"/>
                  </a:cxn>
                  <a:cxn ang="0">
                    <a:pos x="0" y="73"/>
                  </a:cxn>
                  <a:cxn ang="0">
                    <a:pos x="14" y="89"/>
                  </a:cxn>
                  <a:cxn ang="0">
                    <a:pos x="4" y="148"/>
                  </a:cxn>
                  <a:cxn ang="0">
                    <a:pos x="5" y="153"/>
                  </a:cxn>
                  <a:cxn ang="0">
                    <a:pos x="6" y="156"/>
                  </a:cxn>
                  <a:cxn ang="0">
                    <a:pos x="10" y="154"/>
                  </a:cxn>
                  <a:cxn ang="0">
                    <a:pos x="15" y="150"/>
                  </a:cxn>
                  <a:cxn ang="0">
                    <a:pos x="36" y="91"/>
                  </a:cxn>
                  <a:cxn ang="0">
                    <a:pos x="56" y="150"/>
                  </a:cxn>
                  <a:cxn ang="0">
                    <a:pos x="61" y="154"/>
                  </a:cxn>
                  <a:cxn ang="0">
                    <a:pos x="65" y="156"/>
                  </a:cxn>
                  <a:cxn ang="0">
                    <a:pos x="66" y="154"/>
                  </a:cxn>
                  <a:cxn ang="0">
                    <a:pos x="67" y="148"/>
                  </a:cxn>
                  <a:cxn ang="0">
                    <a:pos x="57" y="89"/>
                  </a:cxn>
                  <a:cxn ang="0">
                    <a:pos x="71" y="73"/>
                  </a:cxn>
                  <a:cxn ang="0">
                    <a:pos x="49" y="29"/>
                  </a:cxn>
                  <a:cxn ang="0">
                    <a:pos x="49" y="53"/>
                  </a:cxn>
                  <a:cxn ang="0">
                    <a:pos x="33" y="53"/>
                  </a:cxn>
                  <a:cxn ang="0">
                    <a:pos x="21" y="53"/>
                  </a:cxn>
                  <a:cxn ang="0">
                    <a:pos x="12" y="146"/>
                  </a:cxn>
                  <a:cxn ang="0">
                    <a:pos x="17" y="90"/>
                  </a:cxn>
                  <a:cxn ang="0">
                    <a:pos x="12" y="146"/>
                  </a:cxn>
                  <a:cxn ang="0">
                    <a:pos x="20" y="76"/>
                  </a:cxn>
                  <a:cxn ang="0">
                    <a:pos x="33" y="57"/>
                  </a:cxn>
                  <a:cxn ang="0">
                    <a:pos x="36" y="77"/>
                  </a:cxn>
                  <a:cxn ang="0">
                    <a:pos x="35" y="63"/>
                  </a:cxn>
                  <a:cxn ang="0">
                    <a:pos x="36" y="77"/>
                  </a:cxn>
                  <a:cxn ang="0">
                    <a:pos x="46" y="57"/>
                  </a:cxn>
                  <a:cxn ang="0">
                    <a:pos x="42" y="77"/>
                  </a:cxn>
                  <a:cxn ang="0">
                    <a:pos x="66" y="144"/>
                  </a:cxn>
                  <a:cxn ang="0">
                    <a:pos x="46" y="90"/>
                  </a:cxn>
                  <a:cxn ang="0">
                    <a:pos x="66" y="144"/>
                  </a:cxn>
                </a:cxnLst>
                <a:rect l="0" t="0" r="r" b="b"/>
                <a:pathLst>
                  <a:path w="71" h="156">
                    <a:moveTo>
                      <a:pt x="71" y="73"/>
                    </a:moveTo>
                    <a:cubicBezTo>
                      <a:pt x="71" y="73"/>
                      <a:pt x="63" y="74"/>
                      <a:pt x="54" y="75"/>
                    </a:cubicBezTo>
                    <a:cubicBezTo>
                      <a:pt x="50" y="57"/>
                      <a:pt x="50" y="57"/>
                      <a:pt x="50" y="57"/>
                    </a:cubicBezTo>
                    <a:cubicBezTo>
                      <a:pt x="53" y="57"/>
                      <a:pt x="53" y="57"/>
                      <a:pt x="53" y="57"/>
                    </a:cubicBezTo>
                    <a:cubicBezTo>
                      <a:pt x="53" y="25"/>
                      <a:pt x="53" y="25"/>
                      <a:pt x="53" y="25"/>
                    </a:cubicBezTo>
                    <a:cubicBezTo>
                      <a:pt x="42" y="25"/>
                      <a:pt x="42" y="25"/>
                      <a:pt x="42" y="25"/>
                    </a:cubicBezTo>
                    <a:cubicBezTo>
                      <a:pt x="42" y="0"/>
                      <a:pt x="42" y="0"/>
                      <a:pt x="42" y="0"/>
                    </a:cubicBezTo>
                    <a:cubicBezTo>
                      <a:pt x="29" y="0"/>
                      <a:pt x="29" y="0"/>
                      <a:pt x="29" y="0"/>
                    </a:cubicBezTo>
                    <a:cubicBezTo>
                      <a:pt x="29" y="25"/>
                      <a:pt x="29" y="25"/>
                      <a:pt x="29" y="25"/>
                    </a:cubicBezTo>
                    <a:cubicBezTo>
                      <a:pt x="18" y="25"/>
                      <a:pt x="18" y="25"/>
                      <a:pt x="18" y="25"/>
                    </a:cubicBezTo>
                    <a:cubicBezTo>
                      <a:pt x="18" y="57"/>
                      <a:pt x="18" y="57"/>
                      <a:pt x="18" y="57"/>
                    </a:cubicBezTo>
                    <a:cubicBezTo>
                      <a:pt x="21" y="57"/>
                      <a:pt x="21" y="57"/>
                      <a:pt x="21" y="57"/>
                    </a:cubicBezTo>
                    <a:cubicBezTo>
                      <a:pt x="17" y="75"/>
                      <a:pt x="17" y="75"/>
                      <a:pt x="17" y="75"/>
                    </a:cubicBezTo>
                    <a:cubicBezTo>
                      <a:pt x="8" y="74"/>
                      <a:pt x="0" y="73"/>
                      <a:pt x="0" y="73"/>
                    </a:cubicBezTo>
                    <a:cubicBezTo>
                      <a:pt x="0" y="87"/>
                      <a:pt x="0" y="87"/>
                      <a:pt x="0" y="87"/>
                    </a:cubicBezTo>
                    <a:cubicBezTo>
                      <a:pt x="0" y="87"/>
                      <a:pt x="6" y="88"/>
                      <a:pt x="14" y="89"/>
                    </a:cubicBezTo>
                    <a:cubicBezTo>
                      <a:pt x="0" y="147"/>
                      <a:pt x="0" y="147"/>
                      <a:pt x="0" y="147"/>
                    </a:cubicBezTo>
                    <a:cubicBezTo>
                      <a:pt x="4" y="148"/>
                      <a:pt x="4" y="148"/>
                      <a:pt x="4" y="148"/>
                    </a:cubicBezTo>
                    <a:cubicBezTo>
                      <a:pt x="3" y="153"/>
                      <a:pt x="3" y="153"/>
                      <a:pt x="3" y="153"/>
                    </a:cubicBezTo>
                    <a:cubicBezTo>
                      <a:pt x="5" y="153"/>
                      <a:pt x="5" y="153"/>
                      <a:pt x="5" y="153"/>
                    </a:cubicBezTo>
                    <a:cubicBezTo>
                      <a:pt x="5" y="155"/>
                      <a:pt x="5" y="155"/>
                      <a:pt x="5" y="155"/>
                    </a:cubicBezTo>
                    <a:cubicBezTo>
                      <a:pt x="6" y="156"/>
                      <a:pt x="6" y="156"/>
                      <a:pt x="6" y="156"/>
                    </a:cubicBezTo>
                    <a:cubicBezTo>
                      <a:pt x="7" y="153"/>
                      <a:pt x="7" y="153"/>
                      <a:pt x="7" y="153"/>
                    </a:cubicBezTo>
                    <a:cubicBezTo>
                      <a:pt x="10" y="154"/>
                      <a:pt x="10" y="154"/>
                      <a:pt x="10" y="154"/>
                    </a:cubicBezTo>
                    <a:cubicBezTo>
                      <a:pt x="11" y="149"/>
                      <a:pt x="11" y="149"/>
                      <a:pt x="11" y="149"/>
                    </a:cubicBezTo>
                    <a:cubicBezTo>
                      <a:pt x="15" y="150"/>
                      <a:pt x="15" y="150"/>
                      <a:pt x="15" y="150"/>
                    </a:cubicBezTo>
                    <a:cubicBezTo>
                      <a:pt x="29" y="91"/>
                      <a:pt x="29" y="91"/>
                      <a:pt x="29" y="91"/>
                    </a:cubicBezTo>
                    <a:cubicBezTo>
                      <a:pt x="31" y="91"/>
                      <a:pt x="33" y="91"/>
                      <a:pt x="36" y="91"/>
                    </a:cubicBezTo>
                    <a:cubicBezTo>
                      <a:pt x="38" y="91"/>
                      <a:pt x="40" y="91"/>
                      <a:pt x="42" y="91"/>
                    </a:cubicBezTo>
                    <a:cubicBezTo>
                      <a:pt x="56" y="150"/>
                      <a:pt x="56" y="150"/>
                      <a:pt x="56" y="150"/>
                    </a:cubicBezTo>
                    <a:cubicBezTo>
                      <a:pt x="60" y="149"/>
                      <a:pt x="60" y="149"/>
                      <a:pt x="60" y="149"/>
                    </a:cubicBezTo>
                    <a:cubicBezTo>
                      <a:pt x="61" y="154"/>
                      <a:pt x="61" y="154"/>
                      <a:pt x="61" y="154"/>
                    </a:cubicBezTo>
                    <a:cubicBezTo>
                      <a:pt x="64" y="154"/>
                      <a:pt x="64" y="154"/>
                      <a:pt x="64" y="154"/>
                    </a:cubicBezTo>
                    <a:cubicBezTo>
                      <a:pt x="65" y="156"/>
                      <a:pt x="65" y="156"/>
                      <a:pt x="65" y="156"/>
                    </a:cubicBezTo>
                    <a:cubicBezTo>
                      <a:pt x="66" y="156"/>
                      <a:pt x="66" y="156"/>
                      <a:pt x="66" y="156"/>
                    </a:cubicBezTo>
                    <a:cubicBezTo>
                      <a:pt x="66" y="154"/>
                      <a:pt x="66" y="154"/>
                      <a:pt x="66" y="154"/>
                    </a:cubicBezTo>
                    <a:cubicBezTo>
                      <a:pt x="68" y="153"/>
                      <a:pt x="68" y="153"/>
                      <a:pt x="68" y="153"/>
                    </a:cubicBezTo>
                    <a:cubicBezTo>
                      <a:pt x="67" y="148"/>
                      <a:pt x="67" y="148"/>
                      <a:pt x="67" y="148"/>
                    </a:cubicBezTo>
                    <a:cubicBezTo>
                      <a:pt x="71" y="147"/>
                      <a:pt x="71" y="147"/>
                      <a:pt x="71" y="147"/>
                    </a:cubicBezTo>
                    <a:cubicBezTo>
                      <a:pt x="57" y="89"/>
                      <a:pt x="57" y="89"/>
                      <a:pt x="57" y="89"/>
                    </a:cubicBezTo>
                    <a:cubicBezTo>
                      <a:pt x="65" y="88"/>
                      <a:pt x="71" y="87"/>
                      <a:pt x="71" y="87"/>
                    </a:cubicBezTo>
                    <a:lnTo>
                      <a:pt x="71" y="73"/>
                    </a:lnTo>
                    <a:close/>
                    <a:moveTo>
                      <a:pt x="21" y="29"/>
                    </a:moveTo>
                    <a:cubicBezTo>
                      <a:pt x="49" y="29"/>
                      <a:pt x="49" y="29"/>
                      <a:pt x="49" y="29"/>
                    </a:cubicBezTo>
                    <a:cubicBezTo>
                      <a:pt x="49" y="53"/>
                      <a:pt x="49" y="53"/>
                      <a:pt x="49" y="53"/>
                    </a:cubicBezTo>
                    <a:cubicBezTo>
                      <a:pt x="49" y="53"/>
                      <a:pt x="49" y="53"/>
                      <a:pt x="49" y="53"/>
                    </a:cubicBezTo>
                    <a:cubicBezTo>
                      <a:pt x="38" y="53"/>
                      <a:pt x="38" y="53"/>
                      <a:pt x="38" y="53"/>
                    </a:cubicBezTo>
                    <a:cubicBezTo>
                      <a:pt x="33" y="53"/>
                      <a:pt x="33" y="53"/>
                      <a:pt x="33" y="53"/>
                    </a:cubicBezTo>
                    <a:cubicBezTo>
                      <a:pt x="22" y="53"/>
                      <a:pt x="22" y="53"/>
                      <a:pt x="22" y="53"/>
                    </a:cubicBezTo>
                    <a:cubicBezTo>
                      <a:pt x="21" y="53"/>
                      <a:pt x="21" y="53"/>
                      <a:pt x="21" y="53"/>
                    </a:cubicBezTo>
                    <a:lnTo>
                      <a:pt x="21" y="29"/>
                    </a:lnTo>
                    <a:close/>
                    <a:moveTo>
                      <a:pt x="12" y="146"/>
                    </a:moveTo>
                    <a:cubicBezTo>
                      <a:pt x="5" y="144"/>
                      <a:pt x="5" y="144"/>
                      <a:pt x="5" y="144"/>
                    </a:cubicBezTo>
                    <a:cubicBezTo>
                      <a:pt x="17" y="90"/>
                      <a:pt x="17" y="90"/>
                      <a:pt x="17" y="90"/>
                    </a:cubicBezTo>
                    <a:cubicBezTo>
                      <a:pt x="20" y="90"/>
                      <a:pt x="22" y="90"/>
                      <a:pt x="25" y="90"/>
                    </a:cubicBezTo>
                    <a:lnTo>
                      <a:pt x="12" y="146"/>
                    </a:lnTo>
                    <a:close/>
                    <a:moveTo>
                      <a:pt x="28" y="77"/>
                    </a:moveTo>
                    <a:cubicBezTo>
                      <a:pt x="26" y="76"/>
                      <a:pt x="23" y="76"/>
                      <a:pt x="20" y="76"/>
                    </a:cubicBezTo>
                    <a:cubicBezTo>
                      <a:pt x="25" y="57"/>
                      <a:pt x="25" y="57"/>
                      <a:pt x="25" y="57"/>
                    </a:cubicBezTo>
                    <a:cubicBezTo>
                      <a:pt x="33" y="57"/>
                      <a:pt x="33" y="57"/>
                      <a:pt x="33" y="57"/>
                    </a:cubicBezTo>
                    <a:lnTo>
                      <a:pt x="28" y="77"/>
                    </a:lnTo>
                    <a:close/>
                    <a:moveTo>
                      <a:pt x="36" y="77"/>
                    </a:moveTo>
                    <a:cubicBezTo>
                      <a:pt x="34" y="77"/>
                      <a:pt x="33" y="77"/>
                      <a:pt x="32" y="77"/>
                    </a:cubicBezTo>
                    <a:cubicBezTo>
                      <a:pt x="35" y="63"/>
                      <a:pt x="35" y="63"/>
                      <a:pt x="35" y="63"/>
                    </a:cubicBezTo>
                    <a:cubicBezTo>
                      <a:pt x="39" y="77"/>
                      <a:pt x="39" y="77"/>
                      <a:pt x="39" y="77"/>
                    </a:cubicBezTo>
                    <a:cubicBezTo>
                      <a:pt x="38" y="77"/>
                      <a:pt x="37" y="77"/>
                      <a:pt x="36" y="77"/>
                    </a:cubicBezTo>
                    <a:close/>
                    <a:moveTo>
                      <a:pt x="38" y="57"/>
                    </a:moveTo>
                    <a:cubicBezTo>
                      <a:pt x="46" y="57"/>
                      <a:pt x="46" y="57"/>
                      <a:pt x="46" y="57"/>
                    </a:cubicBezTo>
                    <a:cubicBezTo>
                      <a:pt x="50" y="76"/>
                      <a:pt x="50" y="76"/>
                      <a:pt x="50" y="76"/>
                    </a:cubicBezTo>
                    <a:cubicBezTo>
                      <a:pt x="48" y="76"/>
                      <a:pt x="45" y="76"/>
                      <a:pt x="42" y="77"/>
                    </a:cubicBezTo>
                    <a:lnTo>
                      <a:pt x="38" y="57"/>
                    </a:lnTo>
                    <a:close/>
                    <a:moveTo>
                      <a:pt x="66" y="144"/>
                    </a:moveTo>
                    <a:cubicBezTo>
                      <a:pt x="59" y="146"/>
                      <a:pt x="59" y="146"/>
                      <a:pt x="59" y="146"/>
                    </a:cubicBezTo>
                    <a:cubicBezTo>
                      <a:pt x="46" y="90"/>
                      <a:pt x="46" y="90"/>
                      <a:pt x="46" y="90"/>
                    </a:cubicBezTo>
                    <a:cubicBezTo>
                      <a:pt x="48" y="90"/>
                      <a:pt x="51" y="90"/>
                      <a:pt x="54" y="90"/>
                    </a:cubicBezTo>
                    <a:lnTo>
                      <a:pt x="66" y="14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4" name="Freeform 121"/>
              <p:cNvSpPr>
                <a:spLocks noEditPoints="1"/>
              </p:cNvSpPr>
              <p:nvPr/>
            </p:nvSpPr>
            <p:spPr bwMode="auto">
              <a:xfrm>
                <a:off x="2983932" y="1377968"/>
                <a:ext cx="283346" cy="286156"/>
              </a:xfrm>
              <a:custGeom>
                <a:avLst/>
                <a:gdLst/>
                <a:ahLst/>
                <a:cxnLst>
                  <a:cxn ang="0">
                    <a:pos x="145" y="131"/>
                  </a:cxn>
                  <a:cxn ang="0">
                    <a:pos x="34" y="0"/>
                  </a:cxn>
                  <a:cxn ang="0">
                    <a:pos x="0" y="28"/>
                  </a:cxn>
                  <a:cxn ang="0">
                    <a:pos x="112" y="159"/>
                  </a:cxn>
                  <a:cxn ang="0">
                    <a:pos x="145" y="131"/>
                  </a:cxn>
                  <a:cxn ang="0">
                    <a:pos x="103" y="138"/>
                  </a:cxn>
                  <a:cxn ang="0">
                    <a:pos x="100" y="133"/>
                  </a:cxn>
                  <a:cxn ang="0">
                    <a:pos x="106" y="128"/>
                  </a:cxn>
                  <a:cxn ang="0">
                    <a:pos x="103" y="123"/>
                  </a:cxn>
                  <a:cxn ang="0">
                    <a:pos x="96" y="129"/>
                  </a:cxn>
                  <a:cxn ang="0">
                    <a:pos x="91" y="122"/>
                  </a:cxn>
                  <a:cxn ang="0">
                    <a:pos x="101" y="114"/>
                  </a:cxn>
                  <a:cxn ang="0">
                    <a:pos x="97" y="110"/>
                  </a:cxn>
                  <a:cxn ang="0">
                    <a:pos x="87" y="119"/>
                  </a:cxn>
                  <a:cxn ang="0">
                    <a:pos x="84" y="114"/>
                  </a:cxn>
                  <a:cxn ang="0">
                    <a:pos x="90" y="109"/>
                  </a:cxn>
                  <a:cxn ang="0">
                    <a:pos x="86" y="104"/>
                  </a:cxn>
                  <a:cxn ang="0">
                    <a:pos x="80" y="110"/>
                  </a:cxn>
                  <a:cxn ang="0">
                    <a:pos x="75" y="104"/>
                  </a:cxn>
                  <a:cxn ang="0">
                    <a:pos x="86" y="94"/>
                  </a:cxn>
                  <a:cxn ang="0">
                    <a:pos x="83" y="90"/>
                  </a:cxn>
                  <a:cxn ang="0">
                    <a:pos x="71" y="100"/>
                  </a:cxn>
                  <a:cxn ang="0">
                    <a:pos x="67" y="95"/>
                  </a:cxn>
                  <a:cxn ang="0">
                    <a:pos x="75" y="89"/>
                  </a:cxn>
                  <a:cxn ang="0">
                    <a:pos x="72" y="84"/>
                  </a:cxn>
                  <a:cxn ang="0">
                    <a:pos x="64" y="91"/>
                  </a:cxn>
                  <a:cxn ang="0">
                    <a:pos x="58" y="85"/>
                  </a:cxn>
                  <a:cxn ang="0">
                    <a:pos x="70" y="75"/>
                  </a:cxn>
                  <a:cxn ang="0">
                    <a:pos x="66" y="71"/>
                  </a:cxn>
                  <a:cxn ang="0">
                    <a:pos x="55" y="81"/>
                  </a:cxn>
                  <a:cxn ang="0">
                    <a:pos x="51" y="76"/>
                  </a:cxn>
                  <a:cxn ang="0">
                    <a:pos x="59" y="70"/>
                  </a:cxn>
                  <a:cxn ang="0">
                    <a:pos x="56" y="65"/>
                  </a:cxn>
                  <a:cxn ang="0">
                    <a:pos x="47" y="72"/>
                  </a:cxn>
                  <a:cxn ang="0">
                    <a:pos x="43" y="66"/>
                  </a:cxn>
                  <a:cxn ang="0">
                    <a:pos x="54" y="57"/>
                  </a:cxn>
                  <a:cxn ang="0">
                    <a:pos x="51" y="53"/>
                  </a:cxn>
                  <a:cxn ang="0">
                    <a:pos x="39" y="63"/>
                  </a:cxn>
                  <a:cxn ang="0">
                    <a:pos x="36" y="58"/>
                  </a:cxn>
                  <a:cxn ang="0">
                    <a:pos x="43" y="51"/>
                  </a:cxn>
                  <a:cxn ang="0">
                    <a:pos x="39" y="47"/>
                  </a:cxn>
                  <a:cxn ang="0">
                    <a:pos x="32" y="54"/>
                  </a:cxn>
                  <a:cxn ang="0">
                    <a:pos x="27" y="47"/>
                  </a:cxn>
                  <a:cxn ang="0">
                    <a:pos x="38" y="38"/>
                  </a:cxn>
                  <a:cxn ang="0">
                    <a:pos x="35" y="34"/>
                  </a:cxn>
                  <a:cxn ang="0">
                    <a:pos x="23" y="44"/>
                  </a:cxn>
                  <a:cxn ang="0">
                    <a:pos x="19" y="39"/>
                  </a:cxn>
                  <a:cxn ang="0">
                    <a:pos x="28" y="32"/>
                  </a:cxn>
                  <a:cxn ang="0">
                    <a:pos x="24" y="28"/>
                  </a:cxn>
                  <a:cxn ang="0">
                    <a:pos x="16" y="35"/>
                  </a:cxn>
                  <a:cxn ang="0">
                    <a:pos x="11" y="29"/>
                  </a:cxn>
                  <a:cxn ang="0">
                    <a:pos x="33" y="11"/>
                  </a:cxn>
                  <a:cxn ang="0">
                    <a:pos x="134" y="130"/>
                  </a:cxn>
                  <a:cxn ang="0">
                    <a:pos x="113" y="149"/>
                  </a:cxn>
                  <a:cxn ang="0">
                    <a:pos x="107" y="141"/>
                  </a:cxn>
                  <a:cxn ang="0">
                    <a:pos x="117" y="133"/>
                  </a:cxn>
                  <a:cxn ang="0">
                    <a:pos x="113" y="129"/>
                  </a:cxn>
                  <a:cxn ang="0">
                    <a:pos x="103" y="138"/>
                  </a:cxn>
                </a:cxnLst>
                <a:rect l="0" t="0" r="r" b="b"/>
                <a:pathLst>
                  <a:path w="145" h="159">
                    <a:moveTo>
                      <a:pt x="145" y="131"/>
                    </a:moveTo>
                    <a:lnTo>
                      <a:pt x="34" y="0"/>
                    </a:lnTo>
                    <a:lnTo>
                      <a:pt x="0" y="28"/>
                    </a:lnTo>
                    <a:lnTo>
                      <a:pt x="112" y="159"/>
                    </a:lnTo>
                    <a:lnTo>
                      <a:pt x="145" y="131"/>
                    </a:lnTo>
                    <a:close/>
                    <a:moveTo>
                      <a:pt x="103" y="138"/>
                    </a:moveTo>
                    <a:lnTo>
                      <a:pt x="100" y="133"/>
                    </a:lnTo>
                    <a:lnTo>
                      <a:pt x="106" y="128"/>
                    </a:lnTo>
                    <a:lnTo>
                      <a:pt x="103" y="123"/>
                    </a:lnTo>
                    <a:lnTo>
                      <a:pt x="96" y="129"/>
                    </a:lnTo>
                    <a:lnTo>
                      <a:pt x="91" y="122"/>
                    </a:lnTo>
                    <a:lnTo>
                      <a:pt x="101" y="114"/>
                    </a:lnTo>
                    <a:lnTo>
                      <a:pt x="97" y="110"/>
                    </a:lnTo>
                    <a:lnTo>
                      <a:pt x="87" y="119"/>
                    </a:lnTo>
                    <a:lnTo>
                      <a:pt x="84" y="114"/>
                    </a:lnTo>
                    <a:lnTo>
                      <a:pt x="90" y="109"/>
                    </a:lnTo>
                    <a:lnTo>
                      <a:pt x="86" y="104"/>
                    </a:lnTo>
                    <a:lnTo>
                      <a:pt x="80" y="110"/>
                    </a:lnTo>
                    <a:lnTo>
                      <a:pt x="75" y="104"/>
                    </a:lnTo>
                    <a:lnTo>
                      <a:pt x="86" y="94"/>
                    </a:lnTo>
                    <a:lnTo>
                      <a:pt x="83" y="90"/>
                    </a:lnTo>
                    <a:lnTo>
                      <a:pt x="71" y="100"/>
                    </a:lnTo>
                    <a:lnTo>
                      <a:pt x="67" y="95"/>
                    </a:lnTo>
                    <a:lnTo>
                      <a:pt x="75" y="89"/>
                    </a:lnTo>
                    <a:lnTo>
                      <a:pt x="72" y="84"/>
                    </a:lnTo>
                    <a:lnTo>
                      <a:pt x="64" y="91"/>
                    </a:lnTo>
                    <a:lnTo>
                      <a:pt x="58" y="85"/>
                    </a:lnTo>
                    <a:lnTo>
                      <a:pt x="70" y="75"/>
                    </a:lnTo>
                    <a:lnTo>
                      <a:pt x="66" y="71"/>
                    </a:lnTo>
                    <a:lnTo>
                      <a:pt x="55" y="81"/>
                    </a:lnTo>
                    <a:lnTo>
                      <a:pt x="51" y="76"/>
                    </a:lnTo>
                    <a:lnTo>
                      <a:pt x="59" y="70"/>
                    </a:lnTo>
                    <a:lnTo>
                      <a:pt x="56" y="65"/>
                    </a:lnTo>
                    <a:lnTo>
                      <a:pt x="47" y="72"/>
                    </a:lnTo>
                    <a:lnTo>
                      <a:pt x="43" y="66"/>
                    </a:lnTo>
                    <a:lnTo>
                      <a:pt x="54" y="57"/>
                    </a:lnTo>
                    <a:lnTo>
                      <a:pt x="51" y="53"/>
                    </a:lnTo>
                    <a:lnTo>
                      <a:pt x="39" y="63"/>
                    </a:lnTo>
                    <a:lnTo>
                      <a:pt x="36" y="58"/>
                    </a:lnTo>
                    <a:lnTo>
                      <a:pt x="43" y="51"/>
                    </a:lnTo>
                    <a:lnTo>
                      <a:pt x="39" y="47"/>
                    </a:lnTo>
                    <a:lnTo>
                      <a:pt x="32" y="54"/>
                    </a:lnTo>
                    <a:lnTo>
                      <a:pt x="27" y="47"/>
                    </a:lnTo>
                    <a:lnTo>
                      <a:pt x="38" y="38"/>
                    </a:lnTo>
                    <a:lnTo>
                      <a:pt x="35" y="34"/>
                    </a:lnTo>
                    <a:lnTo>
                      <a:pt x="23" y="44"/>
                    </a:lnTo>
                    <a:lnTo>
                      <a:pt x="19" y="39"/>
                    </a:lnTo>
                    <a:lnTo>
                      <a:pt x="28" y="32"/>
                    </a:lnTo>
                    <a:lnTo>
                      <a:pt x="24" y="28"/>
                    </a:lnTo>
                    <a:lnTo>
                      <a:pt x="16" y="35"/>
                    </a:lnTo>
                    <a:lnTo>
                      <a:pt x="11" y="29"/>
                    </a:lnTo>
                    <a:lnTo>
                      <a:pt x="33" y="11"/>
                    </a:lnTo>
                    <a:lnTo>
                      <a:pt x="134" y="130"/>
                    </a:lnTo>
                    <a:lnTo>
                      <a:pt x="113" y="149"/>
                    </a:lnTo>
                    <a:lnTo>
                      <a:pt x="107" y="141"/>
                    </a:lnTo>
                    <a:lnTo>
                      <a:pt x="117" y="133"/>
                    </a:lnTo>
                    <a:lnTo>
                      <a:pt x="113" y="129"/>
                    </a:lnTo>
                    <a:lnTo>
                      <a:pt x="103" y="1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5" name="Freeform 122"/>
              <p:cNvSpPr>
                <a:spLocks noEditPoints="1"/>
              </p:cNvSpPr>
              <p:nvPr/>
            </p:nvSpPr>
            <p:spPr bwMode="auto">
              <a:xfrm>
                <a:off x="1246727" y="4412300"/>
                <a:ext cx="150467" cy="309552"/>
              </a:xfrm>
              <a:custGeom>
                <a:avLst/>
                <a:gdLst/>
                <a:ahLst/>
                <a:cxnLst>
                  <a:cxn ang="0">
                    <a:pos x="1" y="14"/>
                  </a:cxn>
                  <a:cxn ang="0">
                    <a:pos x="1" y="19"/>
                  </a:cxn>
                  <a:cxn ang="0">
                    <a:pos x="77" y="84"/>
                  </a:cxn>
                  <a:cxn ang="0">
                    <a:pos x="10" y="158"/>
                  </a:cxn>
                  <a:cxn ang="0">
                    <a:pos x="15" y="150"/>
                  </a:cxn>
                  <a:cxn ang="0">
                    <a:pos x="10" y="147"/>
                  </a:cxn>
                  <a:cxn ang="0">
                    <a:pos x="17" y="143"/>
                  </a:cxn>
                  <a:cxn ang="0">
                    <a:pos x="10" y="140"/>
                  </a:cxn>
                  <a:cxn ang="0">
                    <a:pos x="15" y="137"/>
                  </a:cxn>
                  <a:cxn ang="0">
                    <a:pos x="10" y="135"/>
                  </a:cxn>
                  <a:cxn ang="0">
                    <a:pos x="17" y="130"/>
                  </a:cxn>
                  <a:cxn ang="0">
                    <a:pos x="9" y="127"/>
                  </a:cxn>
                  <a:cxn ang="0">
                    <a:pos x="15" y="125"/>
                  </a:cxn>
                  <a:cxn ang="0">
                    <a:pos x="9" y="122"/>
                  </a:cxn>
                  <a:cxn ang="0">
                    <a:pos x="16" y="118"/>
                  </a:cxn>
                  <a:cxn ang="0">
                    <a:pos x="9" y="116"/>
                  </a:cxn>
                  <a:cxn ang="0">
                    <a:pos x="14" y="113"/>
                  </a:cxn>
                  <a:cxn ang="0">
                    <a:pos x="9" y="110"/>
                  </a:cxn>
                  <a:cxn ang="0">
                    <a:pos x="16" y="106"/>
                  </a:cxn>
                  <a:cxn ang="0">
                    <a:pos x="8" y="103"/>
                  </a:cxn>
                  <a:cxn ang="0">
                    <a:pos x="14" y="100"/>
                  </a:cxn>
                  <a:cxn ang="0">
                    <a:pos x="8" y="97"/>
                  </a:cxn>
                  <a:cxn ang="0">
                    <a:pos x="8" y="94"/>
                  </a:cxn>
                  <a:cxn ang="0">
                    <a:pos x="14" y="92"/>
                  </a:cxn>
                  <a:cxn ang="0">
                    <a:pos x="8" y="89"/>
                  </a:cxn>
                  <a:cxn ang="0">
                    <a:pos x="11" y="86"/>
                  </a:cxn>
                  <a:cxn ang="0">
                    <a:pos x="7" y="83"/>
                  </a:cxn>
                  <a:cxn ang="0">
                    <a:pos x="14" y="79"/>
                  </a:cxn>
                  <a:cxn ang="0">
                    <a:pos x="7" y="77"/>
                  </a:cxn>
                  <a:cxn ang="0">
                    <a:pos x="11" y="74"/>
                  </a:cxn>
                  <a:cxn ang="0">
                    <a:pos x="7" y="71"/>
                  </a:cxn>
                  <a:cxn ang="0">
                    <a:pos x="14" y="67"/>
                  </a:cxn>
                  <a:cxn ang="0">
                    <a:pos x="7" y="64"/>
                  </a:cxn>
                  <a:cxn ang="0">
                    <a:pos x="11" y="61"/>
                  </a:cxn>
                  <a:cxn ang="0">
                    <a:pos x="7" y="59"/>
                  </a:cxn>
                  <a:cxn ang="0">
                    <a:pos x="13" y="54"/>
                  </a:cxn>
                  <a:cxn ang="0">
                    <a:pos x="7" y="52"/>
                  </a:cxn>
                  <a:cxn ang="0">
                    <a:pos x="11" y="49"/>
                  </a:cxn>
                  <a:cxn ang="0">
                    <a:pos x="7" y="46"/>
                  </a:cxn>
                  <a:cxn ang="0">
                    <a:pos x="13" y="42"/>
                  </a:cxn>
                  <a:cxn ang="0">
                    <a:pos x="7" y="40"/>
                  </a:cxn>
                  <a:cxn ang="0">
                    <a:pos x="10" y="37"/>
                  </a:cxn>
                  <a:cxn ang="0">
                    <a:pos x="7" y="34"/>
                  </a:cxn>
                  <a:cxn ang="0">
                    <a:pos x="13" y="30"/>
                  </a:cxn>
                  <a:cxn ang="0">
                    <a:pos x="6" y="27"/>
                  </a:cxn>
                  <a:cxn ang="0">
                    <a:pos x="10" y="24"/>
                  </a:cxn>
                  <a:cxn ang="0">
                    <a:pos x="6" y="22"/>
                  </a:cxn>
                  <a:cxn ang="0">
                    <a:pos x="71" y="84"/>
                  </a:cxn>
                </a:cxnLst>
                <a:rect l="0" t="0" r="r" b="b"/>
                <a:pathLst>
                  <a:path w="77" h="172">
                    <a:moveTo>
                      <a:pt x="0" y="0"/>
                    </a:moveTo>
                    <a:lnTo>
                      <a:pt x="1" y="14"/>
                    </a:lnTo>
                    <a:lnTo>
                      <a:pt x="1" y="14"/>
                    </a:lnTo>
                    <a:lnTo>
                      <a:pt x="1" y="19"/>
                    </a:lnTo>
                    <a:lnTo>
                      <a:pt x="6" y="172"/>
                    </a:lnTo>
                    <a:lnTo>
                      <a:pt x="77" y="84"/>
                    </a:lnTo>
                    <a:lnTo>
                      <a:pt x="0" y="0"/>
                    </a:lnTo>
                    <a:close/>
                    <a:moveTo>
                      <a:pt x="10" y="158"/>
                    </a:moveTo>
                    <a:lnTo>
                      <a:pt x="10" y="150"/>
                    </a:lnTo>
                    <a:lnTo>
                      <a:pt x="15" y="150"/>
                    </a:lnTo>
                    <a:lnTo>
                      <a:pt x="15" y="146"/>
                    </a:lnTo>
                    <a:lnTo>
                      <a:pt x="10" y="147"/>
                    </a:lnTo>
                    <a:lnTo>
                      <a:pt x="10" y="143"/>
                    </a:lnTo>
                    <a:lnTo>
                      <a:pt x="17" y="143"/>
                    </a:lnTo>
                    <a:lnTo>
                      <a:pt x="17" y="140"/>
                    </a:lnTo>
                    <a:lnTo>
                      <a:pt x="10" y="140"/>
                    </a:lnTo>
                    <a:lnTo>
                      <a:pt x="10" y="137"/>
                    </a:lnTo>
                    <a:lnTo>
                      <a:pt x="15" y="137"/>
                    </a:lnTo>
                    <a:lnTo>
                      <a:pt x="15" y="135"/>
                    </a:lnTo>
                    <a:lnTo>
                      <a:pt x="10" y="135"/>
                    </a:lnTo>
                    <a:lnTo>
                      <a:pt x="9" y="131"/>
                    </a:lnTo>
                    <a:lnTo>
                      <a:pt x="17" y="130"/>
                    </a:lnTo>
                    <a:lnTo>
                      <a:pt x="16" y="127"/>
                    </a:lnTo>
                    <a:lnTo>
                      <a:pt x="9" y="127"/>
                    </a:lnTo>
                    <a:lnTo>
                      <a:pt x="9" y="125"/>
                    </a:lnTo>
                    <a:lnTo>
                      <a:pt x="15" y="125"/>
                    </a:lnTo>
                    <a:lnTo>
                      <a:pt x="15" y="122"/>
                    </a:lnTo>
                    <a:lnTo>
                      <a:pt x="9" y="122"/>
                    </a:lnTo>
                    <a:lnTo>
                      <a:pt x="9" y="118"/>
                    </a:lnTo>
                    <a:lnTo>
                      <a:pt x="16" y="118"/>
                    </a:lnTo>
                    <a:lnTo>
                      <a:pt x="16" y="116"/>
                    </a:lnTo>
                    <a:lnTo>
                      <a:pt x="9" y="116"/>
                    </a:lnTo>
                    <a:lnTo>
                      <a:pt x="9" y="113"/>
                    </a:lnTo>
                    <a:lnTo>
                      <a:pt x="14" y="113"/>
                    </a:lnTo>
                    <a:lnTo>
                      <a:pt x="14" y="110"/>
                    </a:lnTo>
                    <a:lnTo>
                      <a:pt x="9" y="110"/>
                    </a:lnTo>
                    <a:lnTo>
                      <a:pt x="8" y="106"/>
                    </a:lnTo>
                    <a:lnTo>
                      <a:pt x="16" y="106"/>
                    </a:lnTo>
                    <a:lnTo>
                      <a:pt x="16" y="103"/>
                    </a:lnTo>
                    <a:lnTo>
                      <a:pt x="8" y="103"/>
                    </a:lnTo>
                    <a:lnTo>
                      <a:pt x="8" y="100"/>
                    </a:lnTo>
                    <a:lnTo>
                      <a:pt x="14" y="100"/>
                    </a:lnTo>
                    <a:lnTo>
                      <a:pt x="14" y="97"/>
                    </a:lnTo>
                    <a:lnTo>
                      <a:pt x="8" y="97"/>
                    </a:lnTo>
                    <a:lnTo>
                      <a:pt x="8" y="94"/>
                    </a:lnTo>
                    <a:lnTo>
                      <a:pt x="8" y="94"/>
                    </a:lnTo>
                    <a:lnTo>
                      <a:pt x="8" y="92"/>
                    </a:lnTo>
                    <a:lnTo>
                      <a:pt x="14" y="92"/>
                    </a:lnTo>
                    <a:lnTo>
                      <a:pt x="14" y="89"/>
                    </a:lnTo>
                    <a:lnTo>
                      <a:pt x="8" y="89"/>
                    </a:lnTo>
                    <a:lnTo>
                      <a:pt x="7" y="86"/>
                    </a:lnTo>
                    <a:lnTo>
                      <a:pt x="11" y="86"/>
                    </a:lnTo>
                    <a:lnTo>
                      <a:pt x="11" y="83"/>
                    </a:lnTo>
                    <a:lnTo>
                      <a:pt x="7" y="83"/>
                    </a:lnTo>
                    <a:lnTo>
                      <a:pt x="7" y="79"/>
                    </a:lnTo>
                    <a:lnTo>
                      <a:pt x="14" y="79"/>
                    </a:lnTo>
                    <a:lnTo>
                      <a:pt x="14" y="77"/>
                    </a:lnTo>
                    <a:lnTo>
                      <a:pt x="7" y="77"/>
                    </a:lnTo>
                    <a:lnTo>
                      <a:pt x="7" y="74"/>
                    </a:lnTo>
                    <a:lnTo>
                      <a:pt x="11" y="74"/>
                    </a:lnTo>
                    <a:lnTo>
                      <a:pt x="11" y="71"/>
                    </a:lnTo>
                    <a:lnTo>
                      <a:pt x="7" y="71"/>
                    </a:lnTo>
                    <a:lnTo>
                      <a:pt x="7" y="67"/>
                    </a:lnTo>
                    <a:lnTo>
                      <a:pt x="14" y="67"/>
                    </a:lnTo>
                    <a:lnTo>
                      <a:pt x="14" y="64"/>
                    </a:lnTo>
                    <a:lnTo>
                      <a:pt x="7" y="64"/>
                    </a:lnTo>
                    <a:lnTo>
                      <a:pt x="7" y="61"/>
                    </a:lnTo>
                    <a:lnTo>
                      <a:pt x="11" y="61"/>
                    </a:lnTo>
                    <a:lnTo>
                      <a:pt x="11" y="59"/>
                    </a:lnTo>
                    <a:lnTo>
                      <a:pt x="7" y="59"/>
                    </a:lnTo>
                    <a:lnTo>
                      <a:pt x="7" y="55"/>
                    </a:lnTo>
                    <a:lnTo>
                      <a:pt x="13" y="54"/>
                    </a:lnTo>
                    <a:lnTo>
                      <a:pt x="13" y="51"/>
                    </a:lnTo>
                    <a:lnTo>
                      <a:pt x="7" y="52"/>
                    </a:lnTo>
                    <a:lnTo>
                      <a:pt x="7" y="49"/>
                    </a:lnTo>
                    <a:lnTo>
                      <a:pt x="11" y="49"/>
                    </a:lnTo>
                    <a:lnTo>
                      <a:pt x="11" y="46"/>
                    </a:lnTo>
                    <a:lnTo>
                      <a:pt x="7" y="46"/>
                    </a:lnTo>
                    <a:lnTo>
                      <a:pt x="7" y="42"/>
                    </a:lnTo>
                    <a:lnTo>
                      <a:pt x="13" y="42"/>
                    </a:lnTo>
                    <a:lnTo>
                      <a:pt x="13" y="40"/>
                    </a:lnTo>
                    <a:lnTo>
                      <a:pt x="7" y="40"/>
                    </a:lnTo>
                    <a:lnTo>
                      <a:pt x="7" y="37"/>
                    </a:lnTo>
                    <a:lnTo>
                      <a:pt x="10" y="37"/>
                    </a:lnTo>
                    <a:lnTo>
                      <a:pt x="10" y="34"/>
                    </a:lnTo>
                    <a:lnTo>
                      <a:pt x="7" y="34"/>
                    </a:lnTo>
                    <a:lnTo>
                      <a:pt x="6" y="30"/>
                    </a:lnTo>
                    <a:lnTo>
                      <a:pt x="13" y="30"/>
                    </a:lnTo>
                    <a:lnTo>
                      <a:pt x="12" y="27"/>
                    </a:lnTo>
                    <a:lnTo>
                      <a:pt x="6" y="27"/>
                    </a:lnTo>
                    <a:lnTo>
                      <a:pt x="6" y="24"/>
                    </a:lnTo>
                    <a:lnTo>
                      <a:pt x="10" y="24"/>
                    </a:lnTo>
                    <a:lnTo>
                      <a:pt x="10" y="22"/>
                    </a:lnTo>
                    <a:lnTo>
                      <a:pt x="6" y="22"/>
                    </a:lnTo>
                    <a:lnTo>
                      <a:pt x="6" y="13"/>
                    </a:lnTo>
                    <a:lnTo>
                      <a:pt x="71" y="84"/>
                    </a:lnTo>
                    <a:lnTo>
                      <a:pt x="10" y="15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6" name="Freeform 123"/>
              <p:cNvSpPr>
                <a:spLocks noEditPoints="1"/>
              </p:cNvSpPr>
              <p:nvPr/>
            </p:nvSpPr>
            <p:spPr bwMode="auto">
              <a:xfrm>
                <a:off x="1283855" y="4502286"/>
                <a:ext cx="64486" cy="131380"/>
              </a:xfrm>
              <a:custGeom>
                <a:avLst/>
                <a:gdLst/>
                <a:ahLst/>
                <a:cxnLst>
                  <a:cxn ang="0">
                    <a:pos x="33" y="36"/>
                  </a:cxn>
                  <a:cxn ang="0">
                    <a:pos x="0" y="0"/>
                  </a:cxn>
                  <a:cxn ang="0">
                    <a:pos x="3" y="73"/>
                  </a:cxn>
                  <a:cxn ang="0">
                    <a:pos x="33" y="36"/>
                  </a:cxn>
                  <a:cxn ang="0">
                    <a:pos x="7" y="59"/>
                  </a:cxn>
                  <a:cxn ang="0">
                    <a:pos x="6" y="13"/>
                  </a:cxn>
                  <a:cxn ang="0">
                    <a:pos x="26" y="36"/>
                  </a:cxn>
                  <a:cxn ang="0">
                    <a:pos x="7" y="59"/>
                  </a:cxn>
                </a:cxnLst>
                <a:rect l="0" t="0" r="r" b="b"/>
                <a:pathLst>
                  <a:path w="33" h="73">
                    <a:moveTo>
                      <a:pt x="33" y="36"/>
                    </a:moveTo>
                    <a:lnTo>
                      <a:pt x="0" y="0"/>
                    </a:lnTo>
                    <a:lnTo>
                      <a:pt x="3" y="73"/>
                    </a:lnTo>
                    <a:lnTo>
                      <a:pt x="33" y="36"/>
                    </a:lnTo>
                    <a:close/>
                    <a:moveTo>
                      <a:pt x="7" y="59"/>
                    </a:moveTo>
                    <a:lnTo>
                      <a:pt x="6" y="13"/>
                    </a:lnTo>
                    <a:lnTo>
                      <a:pt x="26" y="36"/>
                    </a:lnTo>
                    <a:lnTo>
                      <a:pt x="7" y="5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7" name="Freeform 124"/>
              <p:cNvSpPr>
                <a:spLocks/>
              </p:cNvSpPr>
              <p:nvPr/>
            </p:nvSpPr>
            <p:spPr bwMode="auto">
              <a:xfrm>
                <a:off x="572559" y="2616177"/>
                <a:ext cx="113338" cy="102584"/>
              </a:xfrm>
              <a:custGeom>
                <a:avLst/>
                <a:gdLst/>
                <a:ahLst/>
                <a:cxnLst>
                  <a:cxn ang="0">
                    <a:pos x="22" y="57"/>
                  </a:cxn>
                  <a:cxn ang="0">
                    <a:pos x="35" y="57"/>
                  </a:cxn>
                  <a:cxn ang="0">
                    <a:pos x="35" y="35"/>
                  </a:cxn>
                  <a:cxn ang="0">
                    <a:pos x="58" y="35"/>
                  </a:cxn>
                  <a:cxn ang="0">
                    <a:pos x="58" y="22"/>
                  </a:cxn>
                  <a:cxn ang="0">
                    <a:pos x="35" y="22"/>
                  </a:cxn>
                  <a:cxn ang="0">
                    <a:pos x="35" y="0"/>
                  </a:cxn>
                  <a:cxn ang="0">
                    <a:pos x="22" y="0"/>
                  </a:cxn>
                  <a:cxn ang="0">
                    <a:pos x="22" y="22"/>
                  </a:cxn>
                  <a:cxn ang="0">
                    <a:pos x="0" y="22"/>
                  </a:cxn>
                  <a:cxn ang="0">
                    <a:pos x="0" y="35"/>
                  </a:cxn>
                  <a:cxn ang="0">
                    <a:pos x="22" y="35"/>
                  </a:cxn>
                  <a:cxn ang="0">
                    <a:pos x="22" y="57"/>
                  </a:cxn>
                </a:cxnLst>
                <a:rect l="0" t="0" r="r" b="b"/>
                <a:pathLst>
                  <a:path w="58" h="57">
                    <a:moveTo>
                      <a:pt x="22" y="57"/>
                    </a:moveTo>
                    <a:lnTo>
                      <a:pt x="35" y="57"/>
                    </a:lnTo>
                    <a:lnTo>
                      <a:pt x="35" y="35"/>
                    </a:lnTo>
                    <a:lnTo>
                      <a:pt x="58" y="35"/>
                    </a:lnTo>
                    <a:lnTo>
                      <a:pt x="58" y="22"/>
                    </a:lnTo>
                    <a:lnTo>
                      <a:pt x="35" y="22"/>
                    </a:lnTo>
                    <a:lnTo>
                      <a:pt x="35" y="0"/>
                    </a:lnTo>
                    <a:lnTo>
                      <a:pt x="22" y="0"/>
                    </a:lnTo>
                    <a:lnTo>
                      <a:pt x="22" y="22"/>
                    </a:lnTo>
                    <a:lnTo>
                      <a:pt x="0" y="22"/>
                    </a:lnTo>
                    <a:lnTo>
                      <a:pt x="0" y="35"/>
                    </a:lnTo>
                    <a:lnTo>
                      <a:pt x="22" y="35"/>
                    </a:lnTo>
                    <a:lnTo>
                      <a:pt x="22" y="57"/>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8" name="Freeform 125"/>
              <p:cNvSpPr>
                <a:spLocks/>
              </p:cNvSpPr>
              <p:nvPr/>
            </p:nvSpPr>
            <p:spPr bwMode="auto">
              <a:xfrm>
                <a:off x="1557431" y="2407409"/>
                <a:ext cx="347832" cy="196170"/>
              </a:xfrm>
              <a:custGeom>
                <a:avLst/>
                <a:gdLst/>
                <a:ahLst/>
                <a:cxnLst>
                  <a:cxn ang="0">
                    <a:pos x="86" y="0"/>
                  </a:cxn>
                  <a:cxn ang="0">
                    <a:pos x="40" y="78"/>
                  </a:cxn>
                  <a:cxn ang="0">
                    <a:pos x="26" y="51"/>
                  </a:cxn>
                  <a:cxn ang="0">
                    <a:pos x="0" y="51"/>
                  </a:cxn>
                  <a:cxn ang="0">
                    <a:pos x="0" y="66"/>
                  </a:cxn>
                  <a:cxn ang="0">
                    <a:pos x="17" y="66"/>
                  </a:cxn>
                  <a:cxn ang="0">
                    <a:pos x="38" y="109"/>
                  </a:cxn>
                  <a:cxn ang="0">
                    <a:pos x="95" y="15"/>
                  </a:cxn>
                  <a:cxn ang="0">
                    <a:pos x="163" y="15"/>
                  </a:cxn>
                  <a:cxn ang="0">
                    <a:pos x="163" y="26"/>
                  </a:cxn>
                  <a:cxn ang="0">
                    <a:pos x="178" y="26"/>
                  </a:cxn>
                  <a:cxn ang="0">
                    <a:pos x="178" y="0"/>
                  </a:cxn>
                  <a:cxn ang="0">
                    <a:pos x="86" y="0"/>
                  </a:cxn>
                </a:cxnLst>
                <a:rect l="0" t="0" r="r" b="b"/>
                <a:pathLst>
                  <a:path w="178" h="109">
                    <a:moveTo>
                      <a:pt x="86" y="0"/>
                    </a:moveTo>
                    <a:lnTo>
                      <a:pt x="40" y="78"/>
                    </a:lnTo>
                    <a:lnTo>
                      <a:pt x="26" y="51"/>
                    </a:lnTo>
                    <a:lnTo>
                      <a:pt x="0" y="51"/>
                    </a:lnTo>
                    <a:lnTo>
                      <a:pt x="0" y="66"/>
                    </a:lnTo>
                    <a:lnTo>
                      <a:pt x="17" y="66"/>
                    </a:lnTo>
                    <a:lnTo>
                      <a:pt x="38" y="109"/>
                    </a:lnTo>
                    <a:lnTo>
                      <a:pt x="95" y="15"/>
                    </a:lnTo>
                    <a:lnTo>
                      <a:pt x="163" y="15"/>
                    </a:lnTo>
                    <a:lnTo>
                      <a:pt x="163" y="26"/>
                    </a:lnTo>
                    <a:lnTo>
                      <a:pt x="178" y="26"/>
                    </a:lnTo>
                    <a:lnTo>
                      <a:pt x="178" y="0"/>
                    </a:lnTo>
                    <a:lnTo>
                      <a:pt x="8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9" name="Freeform 126"/>
              <p:cNvSpPr>
                <a:spLocks noEditPoints="1"/>
              </p:cNvSpPr>
              <p:nvPr/>
            </p:nvSpPr>
            <p:spPr bwMode="auto">
              <a:xfrm>
                <a:off x="4400663" y="4243126"/>
                <a:ext cx="173916" cy="203369"/>
              </a:xfrm>
              <a:custGeom>
                <a:avLst/>
                <a:gdLst/>
                <a:ahLst/>
                <a:cxnLst>
                  <a:cxn ang="0">
                    <a:pos x="0" y="49"/>
                  </a:cxn>
                  <a:cxn ang="0">
                    <a:pos x="98" y="49"/>
                  </a:cxn>
                  <a:cxn ang="0">
                    <a:pos x="98" y="77"/>
                  </a:cxn>
                  <a:cxn ang="0">
                    <a:pos x="0" y="77"/>
                  </a:cxn>
                  <a:cxn ang="0">
                    <a:pos x="0" y="49"/>
                  </a:cxn>
                  <a:cxn ang="0">
                    <a:pos x="47" y="37"/>
                  </a:cxn>
                  <a:cxn ang="0">
                    <a:pos x="40" y="35"/>
                  </a:cxn>
                  <a:cxn ang="0">
                    <a:pos x="35" y="32"/>
                  </a:cxn>
                  <a:cxn ang="0">
                    <a:pos x="31" y="26"/>
                  </a:cxn>
                  <a:cxn ang="0">
                    <a:pos x="29" y="19"/>
                  </a:cxn>
                  <a:cxn ang="0">
                    <a:pos x="31" y="12"/>
                  </a:cxn>
                  <a:cxn ang="0">
                    <a:pos x="35" y="6"/>
                  </a:cxn>
                  <a:cxn ang="0">
                    <a:pos x="40" y="2"/>
                  </a:cxn>
                  <a:cxn ang="0">
                    <a:pos x="47" y="0"/>
                  </a:cxn>
                  <a:cxn ang="0">
                    <a:pos x="54" y="2"/>
                  </a:cxn>
                  <a:cxn ang="0">
                    <a:pos x="60" y="6"/>
                  </a:cxn>
                  <a:cxn ang="0">
                    <a:pos x="64" y="12"/>
                  </a:cxn>
                  <a:cxn ang="0">
                    <a:pos x="66" y="19"/>
                  </a:cxn>
                  <a:cxn ang="0">
                    <a:pos x="64" y="26"/>
                  </a:cxn>
                  <a:cxn ang="0">
                    <a:pos x="60" y="32"/>
                  </a:cxn>
                  <a:cxn ang="0">
                    <a:pos x="54" y="35"/>
                  </a:cxn>
                  <a:cxn ang="0">
                    <a:pos x="47" y="37"/>
                  </a:cxn>
                  <a:cxn ang="0">
                    <a:pos x="47" y="88"/>
                  </a:cxn>
                  <a:cxn ang="0">
                    <a:pos x="54" y="90"/>
                  </a:cxn>
                  <a:cxn ang="0">
                    <a:pos x="60" y="94"/>
                  </a:cxn>
                  <a:cxn ang="0">
                    <a:pos x="64" y="99"/>
                  </a:cxn>
                  <a:cxn ang="0">
                    <a:pos x="66" y="106"/>
                  </a:cxn>
                  <a:cxn ang="0">
                    <a:pos x="64" y="113"/>
                  </a:cxn>
                  <a:cxn ang="0">
                    <a:pos x="60" y="119"/>
                  </a:cxn>
                  <a:cxn ang="0">
                    <a:pos x="54" y="123"/>
                  </a:cxn>
                  <a:cxn ang="0">
                    <a:pos x="47" y="125"/>
                  </a:cxn>
                  <a:cxn ang="0">
                    <a:pos x="40" y="123"/>
                  </a:cxn>
                  <a:cxn ang="0">
                    <a:pos x="35" y="119"/>
                  </a:cxn>
                  <a:cxn ang="0">
                    <a:pos x="31" y="113"/>
                  </a:cxn>
                  <a:cxn ang="0">
                    <a:pos x="29" y="106"/>
                  </a:cxn>
                  <a:cxn ang="0">
                    <a:pos x="31" y="99"/>
                  </a:cxn>
                  <a:cxn ang="0">
                    <a:pos x="35" y="94"/>
                  </a:cxn>
                  <a:cxn ang="0">
                    <a:pos x="40" y="90"/>
                  </a:cxn>
                  <a:cxn ang="0">
                    <a:pos x="47" y="88"/>
                  </a:cxn>
                </a:cxnLst>
                <a:rect l="0" t="0" r="r" b="b"/>
                <a:pathLst>
                  <a:path w="98" h="125">
                    <a:moveTo>
                      <a:pt x="0" y="49"/>
                    </a:moveTo>
                    <a:cubicBezTo>
                      <a:pt x="98" y="49"/>
                      <a:pt x="98" y="49"/>
                      <a:pt x="98" y="49"/>
                    </a:cubicBezTo>
                    <a:cubicBezTo>
                      <a:pt x="98" y="77"/>
                      <a:pt x="98" y="77"/>
                      <a:pt x="98" y="77"/>
                    </a:cubicBezTo>
                    <a:cubicBezTo>
                      <a:pt x="0" y="77"/>
                      <a:pt x="0" y="77"/>
                      <a:pt x="0" y="77"/>
                    </a:cubicBezTo>
                    <a:lnTo>
                      <a:pt x="0" y="49"/>
                    </a:lnTo>
                    <a:close/>
                    <a:moveTo>
                      <a:pt x="47" y="37"/>
                    </a:moveTo>
                    <a:cubicBezTo>
                      <a:pt x="45" y="37"/>
                      <a:pt x="43" y="36"/>
                      <a:pt x="40" y="35"/>
                    </a:cubicBezTo>
                    <a:cubicBezTo>
                      <a:pt x="38" y="34"/>
                      <a:pt x="36" y="33"/>
                      <a:pt x="35" y="32"/>
                    </a:cubicBezTo>
                    <a:cubicBezTo>
                      <a:pt x="33" y="30"/>
                      <a:pt x="32" y="28"/>
                      <a:pt x="31" y="26"/>
                    </a:cubicBezTo>
                    <a:cubicBezTo>
                      <a:pt x="30" y="24"/>
                      <a:pt x="29" y="21"/>
                      <a:pt x="29" y="19"/>
                    </a:cubicBezTo>
                    <a:cubicBezTo>
                      <a:pt x="29" y="16"/>
                      <a:pt x="30" y="14"/>
                      <a:pt x="31" y="12"/>
                    </a:cubicBezTo>
                    <a:cubicBezTo>
                      <a:pt x="32" y="9"/>
                      <a:pt x="33" y="7"/>
                      <a:pt x="35" y="6"/>
                    </a:cubicBezTo>
                    <a:cubicBezTo>
                      <a:pt x="36" y="4"/>
                      <a:pt x="38" y="3"/>
                      <a:pt x="40" y="2"/>
                    </a:cubicBezTo>
                    <a:cubicBezTo>
                      <a:pt x="43" y="1"/>
                      <a:pt x="45" y="0"/>
                      <a:pt x="47" y="0"/>
                    </a:cubicBezTo>
                    <a:cubicBezTo>
                      <a:pt x="50" y="0"/>
                      <a:pt x="52" y="1"/>
                      <a:pt x="54" y="2"/>
                    </a:cubicBezTo>
                    <a:cubicBezTo>
                      <a:pt x="57" y="3"/>
                      <a:pt x="59" y="4"/>
                      <a:pt x="60" y="6"/>
                    </a:cubicBezTo>
                    <a:cubicBezTo>
                      <a:pt x="62" y="7"/>
                      <a:pt x="63" y="9"/>
                      <a:pt x="64" y="12"/>
                    </a:cubicBezTo>
                    <a:cubicBezTo>
                      <a:pt x="65" y="14"/>
                      <a:pt x="66" y="16"/>
                      <a:pt x="66" y="19"/>
                    </a:cubicBezTo>
                    <a:cubicBezTo>
                      <a:pt x="66" y="21"/>
                      <a:pt x="65" y="24"/>
                      <a:pt x="64" y="26"/>
                    </a:cubicBezTo>
                    <a:cubicBezTo>
                      <a:pt x="63" y="28"/>
                      <a:pt x="62" y="30"/>
                      <a:pt x="60" y="32"/>
                    </a:cubicBezTo>
                    <a:cubicBezTo>
                      <a:pt x="59" y="33"/>
                      <a:pt x="57" y="34"/>
                      <a:pt x="54" y="35"/>
                    </a:cubicBezTo>
                    <a:cubicBezTo>
                      <a:pt x="52" y="36"/>
                      <a:pt x="50" y="37"/>
                      <a:pt x="47" y="37"/>
                    </a:cubicBezTo>
                    <a:close/>
                    <a:moveTo>
                      <a:pt x="47" y="88"/>
                    </a:moveTo>
                    <a:cubicBezTo>
                      <a:pt x="50" y="88"/>
                      <a:pt x="52" y="89"/>
                      <a:pt x="54" y="90"/>
                    </a:cubicBezTo>
                    <a:cubicBezTo>
                      <a:pt x="57" y="91"/>
                      <a:pt x="59" y="92"/>
                      <a:pt x="60" y="94"/>
                    </a:cubicBezTo>
                    <a:cubicBezTo>
                      <a:pt x="62" y="95"/>
                      <a:pt x="63" y="97"/>
                      <a:pt x="64" y="99"/>
                    </a:cubicBezTo>
                    <a:cubicBezTo>
                      <a:pt x="65" y="101"/>
                      <a:pt x="66" y="104"/>
                      <a:pt x="66" y="106"/>
                    </a:cubicBezTo>
                    <a:cubicBezTo>
                      <a:pt x="66" y="109"/>
                      <a:pt x="65" y="111"/>
                      <a:pt x="64" y="113"/>
                    </a:cubicBezTo>
                    <a:cubicBezTo>
                      <a:pt x="63" y="116"/>
                      <a:pt x="62" y="118"/>
                      <a:pt x="60" y="119"/>
                    </a:cubicBezTo>
                    <a:cubicBezTo>
                      <a:pt x="59" y="121"/>
                      <a:pt x="57" y="122"/>
                      <a:pt x="54" y="123"/>
                    </a:cubicBezTo>
                    <a:cubicBezTo>
                      <a:pt x="52" y="124"/>
                      <a:pt x="50" y="125"/>
                      <a:pt x="47" y="125"/>
                    </a:cubicBezTo>
                    <a:cubicBezTo>
                      <a:pt x="45" y="125"/>
                      <a:pt x="43" y="124"/>
                      <a:pt x="40" y="123"/>
                    </a:cubicBezTo>
                    <a:cubicBezTo>
                      <a:pt x="38" y="122"/>
                      <a:pt x="36" y="121"/>
                      <a:pt x="35" y="119"/>
                    </a:cubicBezTo>
                    <a:cubicBezTo>
                      <a:pt x="33" y="118"/>
                      <a:pt x="32" y="116"/>
                      <a:pt x="31" y="113"/>
                    </a:cubicBezTo>
                    <a:cubicBezTo>
                      <a:pt x="30" y="111"/>
                      <a:pt x="29" y="109"/>
                      <a:pt x="29" y="106"/>
                    </a:cubicBezTo>
                    <a:cubicBezTo>
                      <a:pt x="29" y="104"/>
                      <a:pt x="30" y="101"/>
                      <a:pt x="31" y="99"/>
                    </a:cubicBezTo>
                    <a:cubicBezTo>
                      <a:pt x="32" y="97"/>
                      <a:pt x="33" y="95"/>
                      <a:pt x="35" y="94"/>
                    </a:cubicBezTo>
                    <a:cubicBezTo>
                      <a:pt x="36" y="92"/>
                      <a:pt x="38" y="91"/>
                      <a:pt x="40" y="90"/>
                    </a:cubicBezTo>
                    <a:cubicBezTo>
                      <a:pt x="43" y="89"/>
                      <a:pt x="45" y="88"/>
                      <a:pt x="47" y="8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0" name="Freeform 127"/>
              <p:cNvSpPr>
                <a:spLocks noEditPoints="1"/>
              </p:cNvSpPr>
              <p:nvPr/>
            </p:nvSpPr>
            <p:spPr bwMode="auto">
              <a:xfrm>
                <a:off x="1195920" y="1437359"/>
                <a:ext cx="322428" cy="257360"/>
              </a:xfrm>
              <a:custGeom>
                <a:avLst/>
                <a:gdLst/>
                <a:ahLst/>
                <a:cxnLst>
                  <a:cxn ang="0">
                    <a:pos x="0" y="68"/>
                  </a:cxn>
                  <a:cxn ang="0">
                    <a:pos x="44" y="158"/>
                  </a:cxn>
                  <a:cxn ang="0">
                    <a:pos x="183" y="90"/>
                  </a:cxn>
                  <a:cxn ang="0">
                    <a:pos x="139" y="0"/>
                  </a:cxn>
                  <a:cxn ang="0">
                    <a:pos x="0" y="68"/>
                  </a:cxn>
                  <a:cxn ang="0">
                    <a:pos x="32" y="121"/>
                  </a:cxn>
                  <a:cxn ang="0">
                    <a:pos x="22" y="101"/>
                  </a:cxn>
                  <a:cxn ang="0">
                    <a:pos x="30" y="97"/>
                  </a:cxn>
                  <a:cxn ang="0">
                    <a:pos x="40" y="117"/>
                  </a:cxn>
                  <a:cxn ang="0">
                    <a:pos x="32" y="121"/>
                  </a:cxn>
                  <a:cxn ang="0">
                    <a:pos x="43" y="143"/>
                  </a:cxn>
                  <a:cxn ang="0">
                    <a:pos x="33" y="123"/>
                  </a:cxn>
                  <a:cxn ang="0">
                    <a:pos x="41" y="119"/>
                  </a:cxn>
                  <a:cxn ang="0">
                    <a:pos x="51" y="139"/>
                  </a:cxn>
                  <a:cxn ang="0">
                    <a:pos x="43" y="143"/>
                  </a:cxn>
                  <a:cxn ang="0">
                    <a:pos x="148" y="37"/>
                  </a:cxn>
                  <a:cxn ang="0">
                    <a:pos x="159" y="60"/>
                  </a:cxn>
                  <a:cxn ang="0">
                    <a:pos x="157" y="61"/>
                  </a:cxn>
                  <a:cxn ang="0">
                    <a:pos x="146" y="38"/>
                  </a:cxn>
                  <a:cxn ang="0">
                    <a:pos x="148" y="37"/>
                  </a:cxn>
                  <a:cxn ang="0">
                    <a:pos x="130" y="20"/>
                  </a:cxn>
                  <a:cxn ang="0">
                    <a:pos x="161" y="85"/>
                  </a:cxn>
                  <a:cxn ang="0">
                    <a:pos x="54" y="137"/>
                  </a:cxn>
                  <a:cxn ang="0">
                    <a:pos x="23" y="73"/>
                  </a:cxn>
                  <a:cxn ang="0">
                    <a:pos x="130" y="20"/>
                  </a:cxn>
                  <a:cxn ang="0">
                    <a:pos x="19" y="74"/>
                  </a:cxn>
                  <a:cxn ang="0">
                    <a:pos x="29" y="94"/>
                  </a:cxn>
                  <a:cxn ang="0">
                    <a:pos x="21" y="98"/>
                  </a:cxn>
                  <a:cxn ang="0">
                    <a:pos x="11" y="78"/>
                  </a:cxn>
                  <a:cxn ang="0">
                    <a:pos x="19" y="74"/>
                  </a:cxn>
                </a:cxnLst>
                <a:rect l="0" t="0" r="r" b="b"/>
                <a:pathLst>
                  <a:path w="183" h="158">
                    <a:moveTo>
                      <a:pt x="0" y="68"/>
                    </a:moveTo>
                    <a:cubicBezTo>
                      <a:pt x="44" y="158"/>
                      <a:pt x="44" y="158"/>
                      <a:pt x="44" y="158"/>
                    </a:cubicBezTo>
                    <a:cubicBezTo>
                      <a:pt x="183" y="90"/>
                      <a:pt x="183" y="90"/>
                      <a:pt x="183" y="90"/>
                    </a:cubicBezTo>
                    <a:cubicBezTo>
                      <a:pt x="139" y="0"/>
                      <a:pt x="139" y="0"/>
                      <a:pt x="139" y="0"/>
                    </a:cubicBezTo>
                    <a:lnTo>
                      <a:pt x="0" y="68"/>
                    </a:lnTo>
                    <a:close/>
                    <a:moveTo>
                      <a:pt x="32" y="121"/>
                    </a:moveTo>
                    <a:cubicBezTo>
                      <a:pt x="22" y="101"/>
                      <a:pt x="22" y="101"/>
                      <a:pt x="22" y="101"/>
                    </a:cubicBezTo>
                    <a:cubicBezTo>
                      <a:pt x="30" y="97"/>
                      <a:pt x="30" y="97"/>
                      <a:pt x="30" y="97"/>
                    </a:cubicBezTo>
                    <a:cubicBezTo>
                      <a:pt x="40" y="117"/>
                      <a:pt x="40" y="117"/>
                      <a:pt x="40" y="117"/>
                    </a:cubicBezTo>
                    <a:lnTo>
                      <a:pt x="32" y="121"/>
                    </a:lnTo>
                    <a:close/>
                    <a:moveTo>
                      <a:pt x="43" y="143"/>
                    </a:moveTo>
                    <a:cubicBezTo>
                      <a:pt x="33" y="123"/>
                      <a:pt x="33" y="123"/>
                      <a:pt x="33" y="123"/>
                    </a:cubicBezTo>
                    <a:cubicBezTo>
                      <a:pt x="41" y="119"/>
                      <a:pt x="41" y="119"/>
                      <a:pt x="41" y="119"/>
                    </a:cubicBezTo>
                    <a:cubicBezTo>
                      <a:pt x="51" y="139"/>
                      <a:pt x="51" y="139"/>
                      <a:pt x="51" y="139"/>
                    </a:cubicBezTo>
                    <a:lnTo>
                      <a:pt x="43" y="143"/>
                    </a:lnTo>
                    <a:close/>
                    <a:moveTo>
                      <a:pt x="148" y="37"/>
                    </a:moveTo>
                    <a:cubicBezTo>
                      <a:pt x="159" y="60"/>
                      <a:pt x="159" y="60"/>
                      <a:pt x="159" y="60"/>
                    </a:cubicBezTo>
                    <a:cubicBezTo>
                      <a:pt x="157" y="61"/>
                      <a:pt x="157" y="61"/>
                      <a:pt x="157" y="61"/>
                    </a:cubicBezTo>
                    <a:cubicBezTo>
                      <a:pt x="146" y="38"/>
                      <a:pt x="146" y="38"/>
                      <a:pt x="146" y="38"/>
                    </a:cubicBezTo>
                    <a:lnTo>
                      <a:pt x="148" y="37"/>
                    </a:lnTo>
                    <a:close/>
                    <a:moveTo>
                      <a:pt x="130" y="20"/>
                    </a:moveTo>
                    <a:cubicBezTo>
                      <a:pt x="161" y="85"/>
                      <a:pt x="161" y="85"/>
                      <a:pt x="161" y="85"/>
                    </a:cubicBezTo>
                    <a:cubicBezTo>
                      <a:pt x="54" y="137"/>
                      <a:pt x="54" y="137"/>
                      <a:pt x="54" y="137"/>
                    </a:cubicBezTo>
                    <a:cubicBezTo>
                      <a:pt x="44" y="116"/>
                      <a:pt x="28" y="83"/>
                      <a:pt x="23" y="73"/>
                    </a:cubicBezTo>
                    <a:lnTo>
                      <a:pt x="130" y="20"/>
                    </a:lnTo>
                    <a:close/>
                    <a:moveTo>
                      <a:pt x="19" y="74"/>
                    </a:moveTo>
                    <a:cubicBezTo>
                      <a:pt x="29" y="94"/>
                      <a:pt x="29" y="94"/>
                      <a:pt x="29" y="94"/>
                    </a:cubicBezTo>
                    <a:cubicBezTo>
                      <a:pt x="21" y="98"/>
                      <a:pt x="21" y="98"/>
                      <a:pt x="21" y="98"/>
                    </a:cubicBezTo>
                    <a:cubicBezTo>
                      <a:pt x="11" y="78"/>
                      <a:pt x="11" y="78"/>
                      <a:pt x="11" y="78"/>
                    </a:cubicBezTo>
                    <a:lnTo>
                      <a:pt x="19" y="7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1" name="Freeform 128"/>
              <p:cNvSpPr>
                <a:spLocks/>
              </p:cNvSpPr>
              <p:nvPr/>
            </p:nvSpPr>
            <p:spPr bwMode="auto">
              <a:xfrm>
                <a:off x="1285809" y="1604733"/>
                <a:ext cx="250126" cy="122381"/>
              </a:xfrm>
              <a:custGeom>
                <a:avLst/>
                <a:gdLst/>
                <a:ahLst/>
                <a:cxnLst>
                  <a:cxn ang="0">
                    <a:pos x="125" y="0"/>
                  </a:cxn>
                  <a:cxn ang="0">
                    <a:pos x="0" y="61"/>
                  </a:cxn>
                  <a:cxn ang="0">
                    <a:pos x="3" y="68"/>
                  </a:cxn>
                  <a:cxn ang="0">
                    <a:pos x="128" y="6"/>
                  </a:cxn>
                  <a:cxn ang="0">
                    <a:pos x="125" y="0"/>
                  </a:cxn>
                </a:cxnLst>
                <a:rect l="0" t="0" r="r" b="b"/>
                <a:pathLst>
                  <a:path w="128" h="68">
                    <a:moveTo>
                      <a:pt x="125" y="0"/>
                    </a:moveTo>
                    <a:lnTo>
                      <a:pt x="0" y="61"/>
                    </a:lnTo>
                    <a:lnTo>
                      <a:pt x="3" y="68"/>
                    </a:lnTo>
                    <a:lnTo>
                      <a:pt x="128" y="6"/>
                    </a:lnTo>
                    <a:lnTo>
                      <a:pt x="125"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2" name="Freeform 129"/>
              <p:cNvSpPr>
                <a:spLocks noEditPoints="1"/>
              </p:cNvSpPr>
              <p:nvPr/>
            </p:nvSpPr>
            <p:spPr bwMode="auto">
              <a:xfrm>
                <a:off x="2470001" y="2252633"/>
                <a:ext cx="257943" cy="273558"/>
              </a:xfrm>
              <a:custGeom>
                <a:avLst/>
                <a:gdLst/>
                <a:ahLst/>
                <a:cxnLst>
                  <a:cxn ang="0">
                    <a:pos x="41" y="89"/>
                  </a:cxn>
                  <a:cxn ang="0">
                    <a:pos x="0" y="115"/>
                  </a:cxn>
                  <a:cxn ang="0">
                    <a:pos x="41" y="152"/>
                  </a:cxn>
                  <a:cxn ang="0">
                    <a:pos x="94" y="155"/>
                  </a:cxn>
                  <a:cxn ang="0">
                    <a:pos x="133" y="169"/>
                  </a:cxn>
                  <a:cxn ang="0">
                    <a:pos x="145" y="155"/>
                  </a:cxn>
                  <a:cxn ang="0">
                    <a:pos x="41" y="0"/>
                  </a:cxn>
                  <a:cxn ang="0">
                    <a:pos x="33" y="127"/>
                  </a:cxn>
                  <a:cxn ang="0">
                    <a:pos x="41" y="122"/>
                  </a:cxn>
                  <a:cxn ang="0">
                    <a:pos x="7" y="154"/>
                  </a:cxn>
                  <a:cxn ang="0">
                    <a:pos x="12" y="112"/>
                  </a:cxn>
                  <a:cxn ang="0">
                    <a:pos x="14" y="111"/>
                  </a:cxn>
                  <a:cxn ang="0">
                    <a:pos x="77" y="101"/>
                  </a:cxn>
                  <a:cxn ang="0">
                    <a:pos x="46" y="111"/>
                  </a:cxn>
                  <a:cxn ang="0">
                    <a:pos x="56" y="129"/>
                  </a:cxn>
                  <a:cxn ang="0">
                    <a:pos x="79" y="111"/>
                  </a:cxn>
                  <a:cxn ang="0">
                    <a:pos x="81" y="99"/>
                  </a:cxn>
                  <a:cxn ang="0">
                    <a:pos x="56" y="91"/>
                  </a:cxn>
                  <a:cxn ang="0">
                    <a:pos x="130" y="15"/>
                  </a:cxn>
                  <a:cxn ang="0">
                    <a:pos x="123" y="113"/>
                  </a:cxn>
                  <a:cxn ang="0">
                    <a:pos x="111" y="90"/>
                  </a:cxn>
                  <a:cxn ang="0">
                    <a:pos x="103" y="63"/>
                  </a:cxn>
                  <a:cxn ang="0">
                    <a:pos x="96" y="90"/>
                  </a:cxn>
                  <a:cxn ang="0">
                    <a:pos x="83" y="111"/>
                  </a:cxn>
                  <a:cxn ang="0">
                    <a:pos x="79" y="129"/>
                  </a:cxn>
                  <a:cxn ang="0">
                    <a:pos x="103" y="69"/>
                  </a:cxn>
                  <a:cxn ang="0">
                    <a:pos x="96" y="81"/>
                  </a:cxn>
                  <a:cxn ang="0">
                    <a:pos x="92" y="77"/>
                  </a:cxn>
                  <a:cxn ang="0">
                    <a:pos x="115" y="77"/>
                  </a:cxn>
                  <a:cxn ang="0">
                    <a:pos x="110" y="82"/>
                  </a:cxn>
                  <a:cxn ang="0">
                    <a:pos x="103" y="69"/>
                  </a:cxn>
                  <a:cxn ang="0">
                    <a:pos x="104" y="165"/>
                  </a:cxn>
                  <a:cxn ang="0">
                    <a:pos x="79" y="122"/>
                  </a:cxn>
                  <a:cxn ang="0">
                    <a:pos x="93" y="128"/>
                  </a:cxn>
                  <a:cxn ang="0">
                    <a:pos x="98" y="129"/>
                  </a:cxn>
                  <a:cxn ang="0">
                    <a:pos x="100" y="79"/>
                  </a:cxn>
                  <a:cxn ang="0">
                    <a:pos x="108" y="112"/>
                  </a:cxn>
                  <a:cxn ang="0">
                    <a:pos x="122" y="117"/>
                  </a:cxn>
                  <a:cxn ang="0">
                    <a:pos x="137" y="124"/>
                  </a:cxn>
                </a:cxnLst>
                <a:rect l="0" t="0" r="r" b="b"/>
                <a:pathLst>
                  <a:path w="145" h="169">
                    <a:moveTo>
                      <a:pt x="41" y="0"/>
                    </a:moveTo>
                    <a:cubicBezTo>
                      <a:pt x="41" y="89"/>
                      <a:pt x="41" y="89"/>
                      <a:pt x="41" y="89"/>
                    </a:cubicBezTo>
                    <a:cubicBezTo>
                      <a:pt x="12" y="108"/>
                      <a:pt x="12" y="108"/>
                      <a:pt x="12" y="108"/>
                    </a:cubicBezTo>
                    <a:cubicBezTo>
                      <a:pt x="0" y="115"/>
                      <a:pt x="0" y="115"/>
                      <a:pt x="0" y="115"/>
                    </a:cubicBezTo>
                    <a:cubicBezTo>
                      <a:pt x="3" y="158"/>
                      <a:pt x="3" y="158"/>
                      <a:pt x="3" y="158"/>
                    </a:cubicBezTo>
                    <a:cubicBezTo>
                      <a:pt x="41" y="152"/>
                      <a:pt x="41" y="152"/>
                      <a:pt x="41" y="152"/>
                    </a:cubicBezTo>
                    <a:cubicBezTo>
                      <a:pt x="41" y="155"/>
                      <a:pt x="41" y="155"/>
                      <a:pt x="41" y="155"/>
                    </a:cubicBezTo>
                    <a:cubicBezTo>
                      <a:pt x="94" y="155"/>
                      <a:pt x="94" y="155"/>
                      <a:pt x="94" y="155"/>
                    </a:cubicBezTo>
                    <a:cubicBezTo>
                      <a:pt x="101" y="169"/>
                      <a:pt x="101" y="169"/>
                      <a:pt x="101" y="169"/>
                    </a:cubicBezTo>
                    <a:cubicBezTo>
                      <a:pt x="133" y="169"/>
                      <a:pt x="133" y="169"/>
                      <a:pt x="133" y="169"/>
                    </a:cubicBezTo>
                    <a:cubicBezTo>
                      <a:pt x="136" y="155"/>
                      <a:pt x="136" y="155"/>
                      <a:pt x="136" y="155"/>
                    </a:cubicBezTo>
                    <a:cubicBezTo>
                      <a:pt x="145" y="155"/>
                      <a:pt x="145" y="155"/>
                      <a:pt x="145" y="155"/>
                    </a:cubicBezTo>
                    <a:cubicBezTo>
                      <a:pt x="145" y="0"/>
                      <a:pt x="145" y="0"/>
                      <a:pt x="145" y="0"/>
                    </a:cubicBezTo>
                    <a:lnTo>
                      <a:pt x="41" y="0"/>
                    </a:lnTo>
                    <a:close/>
                    <a:moveTo>
                      <a:pt x="44" y="111"/>
                    </a:moveTo>
                    <a:cubicBezTo>
                      <a:pt x="33" y="127"/>
                      <a:pt x="33" y="127"/>
                      <a:pt x="33" y="127"/>
                    </a:cubicBezTo>
                    <a:cubicBezTo>
                      <a:pt x="36" y="130"/>
                      <a:pt x="36" y="130"/>
                      <a:pt x="36" y="130"/>
                    </a:cubicBezTo>
                    <a:cubicBezTo>
                      <a:pt x="41" y="122"/>
                      <a:pt x="41" y="122"/>
                      <a:pt x="41" y="122"/>
                    </a:cubicBezTo>
                    <a:cubicBezTo>
                      <a:pt x="41" y="148"/>
                      <a:pt x="41" y="148"/>
                      <a:pt x="41" y="148"/>
                    </a:cubicBezTo>
                    <a:cubicBezTo>
                      <a:pt x="7" y="154"/>
                      <a:pt x="7" y="154"/>
                      <a:pt x="7" y="154"/>
                    </a:cubicBezTo>
                    <a:cubicBezTo>
                      <a:pt x="4" y="117"/>
                      <a:pt x="4" y="117"/>
                      <a:pt x="4" y="117"/>
                    </a:cubicBezTo>
                    <a:cubicBezTo>
                      <a:pt x="12" y="112"/>
                      <a:pt x="12" y="112"/>
                      <a:pt x="12" y="112"/>
                    </a:cubicBezTo>
                    <a:cubicBezTo>
                      <a:pt x="12" y="112"/>
                      <a:pt x="12" y="112"/>
                      <a:pt x="12" y="112"/>
                    </a:cubicBezTo>
                    <a:cubicBezTo>
                      <a:pt x="14" y="111"/>
                      <a:pt x="14" y="111"/>
                      <a:pt x="14" y="111"/>
                    </a:cubicBezTo>
                    <a:cubicBezTo>
                      <a:pt x="45" y="92"/>
                      <a:pt x="45" y="92"/>
                      <a:pt x="45" y="92"/>
                    </a:cubicBezTo>
                    <a:cubicBezTo>
                      <a:pt x="77" y="101"/>
                      <a:pt x="77" y="101"/>
                      <a:pt x="77" y="101"/>
                    </a:cubicBezTo>
                    <a:cubicBezTo>
                      <a:pt x="77" y="107"/>
                      <a:pt x="77" y="107"/>
                      <a:pt x="77" y="107"/>
                    </a:cubicBezTo>
                    <a:cubicBezTo>
                      <a:pt x="46" y="111"/>
                      <a:pt x="46" y="111"/>
                      <a:pt x="46" y="111"/>
                    </a:cubicBezTo>
                    <a:cubicBezTo>
                      <a:pt x="45" y="111"/>
                      <a:pt x="44" y="111"/>
                      <a:pt x="44" y="111"/>
                    </a:cubicBezTo>
                    <a:close/>
                    <a:moveTo>
                      <a:pt x="56" y="129"/>
                    </a:moveTo>
                    <a:cubicBezTo>
                      <a:pt x="56" y="113"/>
                      <a:pt x="56" y="113"/>
                      <a:pt x="56" y="113"/>
                    </a:cubicBezTo>
                    <a:cubicBezTo>
                      <a:pt x="79" y="111"/>
                      <a:pt x="79" y="111"/>
                      <a:pt x="79" y="111"/>
                    </a:cubicBezTo>
                    <a:cubicBezTo>
                      <a:pt x="80" y="111"/>
                      <a:pt x="80" y="110"/>
                      <a:pt x="81" y="109"/>
                    </a:cubicBezTo>
                    <a:cubicBezTo>
                      <a:pt x="81" y="99"/>
                      <a:pt x="81" y="99"/>
                      <a:pt x="81" y="99"/>
                    </a:cubicBezTo>
                    <a:cubicBezTo>
                      <a:pt x="81" y="98"/>
                      <a:pt x="80" y="97"/>
                      <a:pt x="79" y="97"/>
                    </a:cubicBezTo>
                    <a:cubicBezTo>
                      <a:pt x="56" y="91"/>
                      <a:pt x="56" y="91"/>
                      <a:pt x="56" y="91"/>
                    </a:cubicBezTo>
                    <a:cubicBezTo>
                      <a:pt x="56" y="15"/>
                      <a:pt x="56" y="15"/>
                      <a:pt x="56" y="15"/>
                    </a:cubicBezTo>
                    <a:cubicBezTo>
                      <a:pt x="130" y="15"/>
                      <a:pt x="130" y="15"/>
                      <a:pt x="130" y="15"/>
                    </a:cubicBezTo>
                    <a:cubicBezTo>
                      <a:pt x="130" y="115"/>
                      <a:pt x="130" y="115"/>
                      <a:pt x="130" y="115"/>
                    </a:cubicBezTo>
                    <a:cubicBezTo>
                      <a:pt x="123" y="113"/>
                      <a:pt x="123" y="113"/>
                      <a:pt x="123" y="113"/>
                    </a:cubicBezTo>
                    <a:cubicBezTo>
                      <a:pt x="112" y="112"/>
                      <a:pt x="112" y="112"/>
                      <a:pt x="112" y="112"/>
                    </a:cubicBezTo>
                    <a:cubicBezTo>
                      <a:pt x="111" y="90"/>
                      <a:pt x="111" y="90"/>
                      <a:pt x="111" y="90"/>
                    </a:cubicBezTo>
                    <a:cubicBezTo>
                      <a:pt x="115" y="87"/>
                      <a:pt x="118" y="83"/>
                      <a:pt x="118" y="77"/>
                    </a:cubicBezTo>
                    <a:cubicBezTo>
                      <a:pt x="118" y="69"/>
                      <a:pt x="111" y="63"/>
                      <a:pt x="103" y="63"/>
                    </a:cubicBezTo>
                    <a:cubicBezTo>
                      <a:pt x="95" y="63"/>
                      <a:pt x="89" y="69"/>
                      <a:pt x="89" y="77"/>
                    </a:cubicBezTo>
                    <a:cubicBezTo>
                      <a:pt x="89" y="83"/>
                      <a:pt x="92" y="87"/>
                      <a:pt x="96" y="90"/>
                    </a:cubicBezTo>
                    <a:cubicBezTo>
                      <a:pt x="96" y="125"/>
                      <a:pt x="96" y="125"/>
                      <a:pt x="96" y="125"/>
                    </a:cubicBezTo>
                    <a:cubicBezTo>
                      <a:pt x="83" y="111"/>
                      <a:pt x="83" y="111"/>
                      <a:pt x="83" y="111"/>
                    </a:cubicBezTo>
                    <a:cubicBezTo>
                      <a:pt x="75" y="122"/>
                      <a:pt x="75" y="122"/>
                      <a:pt x="75" y="122"/>
                    </a:cubicBezTo>
                    <a:cubicBezTo>
                      <a:pt x="79" y="129"/>
                      <a:pt x="79" y="129"/>
                      <a:pt x="79" y="129"/>
                    </a:cubicBezTo>
                    <a:lnTo>
                      <a:pt x="56" y="129"/>
                    </a:lnTo>
                    <a:close/>
                    <a:moveTo>
                      <a:pt x="103" y="69"/>
                    </a:moveTo>
                    <a:cubicBezTo>
                      <a:pt x="99" y="69"/>
                      <a:pt x="95" y="73"/>
                      <a:pt x="95" y="77"/>
                    </a:cubicBezTo>
                    <a:cubicBezTo>
                      <a:pt x="95" y="79"/>
                      <a:pt x="95" y="80"/>
                      <a:pt x="96" y="81"/>
                    </a:cubicBezTo>
                    <a:cubicBezTo>
                      <a:pt x="96" y="86"/>
                      <a:pt x="96" y="86"/>
                      <a:pt x="96" y="86"/>
                    </a:cubicBezTo>
                    <a:cubicBezTo>
                      <a:pt x="93" y="84"/>
                      <a:pt x="92" y="81"/>
                      <a:pt x="92" y="77"/>
                    </a:cubicBezTo>
                    <a:cubicBezTo>
                      <a:pt x="92" y="71"/>
                      <a:pt x="97" y="66"/>
                      <a:pt x="103" y="66"/>
                    </a:cubicBezTo>
                    <a:cubicBezTo>
                      <a:pt x="110" y="66"/>
                      <a:pt x="115" y="71"/>
                      <a:pt x="115" y="77"/>
                    </a:cubicBezTo>
                    <a:cubicBezTo>
                      <a:pt x="115" y="81"/>
                      <a:pt x="113" y="84"/>
                      <a:pt x="110" y="86"/>
                    </a:cubicBezTo>
                    <a:cubicBezTo>
                      <a:pt x="110" y="82"/>
                      <a:pt x="110" y="82"/>
                      <a:pt x="110" y="82"/>
                    </a:cubicBezTo>
                    <a:cubicBezTo>
                      <a:pt x="111" y="81"/>
                      <a:pt x="111" y="79"/>
                      <a:pt x="111" y="77"/>
                    </a:cubicBezTo>
                    <a:cubicBezTo>
                      <a:pt x="111" y="73"/>
                      <a:pt x="108" y="69"/>
                      <a:pt x="103" y="69"/>
                    </a:cubicBezTo>
                    <a:close/>
                    <a:moveTo>
                      <a:pt x="130" y="165"/>
                    </a:moveTo>
                    <a:cubicBezTo>
                      <a:pt x="104" y="165"/>
                      <a:pt x="104" y="165"/>
                      <a:pt x="104" y="165"/>
                    </a:cubicBezTo>
                    <a:cubicBezTo>
                      <a:pt x="90" y="139"/>
                      <a:pt x="90" y="139"/>
                      <a:pt x="90" y="139"/>
                    </a:cubicBezTo>
                    <a:cubicBezTo>
                      <a:pt x="79" y="122"/>
                      <a:pt x="79" y="122"/>
                      <a:pt x="79" y="122"/>
                    </a:cubicBezTo>
                    <a:cubicBezTo>
                      <a:pt x="83" y="117"/>
                      <a:pt x="83" y="117"/>
                      <a:pt x="83" y="117"/>
                    </a:cubicBezTo>
                    <a:cubicBezTo>
                      <a:pt x="93" y="128"/>
                      <a:pt x="93" y="128"/>
                      <a:pt x="93" y="128"/>
                    </a:cubicBezTo>
                    <a:cubicBezTo>
                      <a:pt x="94" y="129"/>
                      <a:pt x="95" y="129"/>
                      <a:pt x="96" y="129"/>
                    </a:cubicBezTo>
                    <a:cubicBezTo>
                      <a:pt x="97" y="129"/>
                      <a:pt x="97" y="129"/>
                      <a:pt x="98" y="129"/>
                    </a:cubicBezTo>
                    <a:cubicBezTo>
                      <a:pt x="99" y="128"/>
                      <a:pt x="100" y="127"/>
                      <a:pt x="100" y="125"/>
                    </a:cubicBezTo>
                    <a:cubicBezTo>
                      <a:pt x="100" y="79"/>
                      <a:pt x="100" y="79"/>
                      <a:pt x="100" y="79"/>
                    </a:cubicBezTo>
                    <a:cubicBezTo>
                      <a:pt x="106" y="79"/>
                      <a:pt x="106" y="79"/>
                      <a:pt x="106" y="79"/>
                    </a:cubicBezTo>
                    <a:cubicBezTo>
                      <a:pt x="108" y="112"/>
                      <a:pt x="108" y="112"/>
                      <a:pt x="108" y="112"/>
                    </a:cubicBezTo>
                    <a:cubicBezTo>
                      <a:pt x="108" y="114"/>
                      <a:pt x="110" y="116"/>
                      <a:pt x="112" y="116"/>
                    </a:cubicBezTo>
                    <a:cubicBezTo>
                      <a:pt x="122" y="117"/>
                      <a:pt x="122" y="117"/>
                      <a:pt x="122" y="117"/>
                    </a:cubicBezTo>
                    <a:cubicBezTo>
                      <a:pt x="132" y="120"/>
                      <a:pt x="132" y="120"/>
                      <a:pt x="132" y="120"/>
                    </a:cubicBezTo>
                    <a:cubicBezTo>
                      <a:pt x="137" y="124"/>
                      <a:pt x="137" y="124"/>
                      <a:pt x="137" y="124"/>
                    </a:cubicBezTo>
                    <a:lnTo>
                      <a:pt x="130" y="1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3" name="Freeform 130"/>
              <p:cNvSpPr>
                <a:spLocks noEditPoints="1"/>
              </p:cNvSpPr>
              <p:nvPr/>
            </p:nvSpPr>
            <p:spPr bwMode="auto">
              <a:xfrm>
                <a:off x="1424551" y="3004917"/>
                <a:ext cx="381052" cy="359945"/>
              </a:xfrm>
              <a:custGeom>
                <a:avLst/>
                <a:gdLst/>
                <a:ahLst/>
                <a:cxnLst>
                  <a:cxn ang="0">
                    <a:pos x="90" y="0"/>
                  </a:cxn>
                  <a:cxn ang="0">
                    <a:pos x="19" y="63"/>
                  </a:cxn>
                  <a:cxn ang="0">
                    <a:pos x="7" y="74"/>
                  </a:cxn>
                  <a:cxn ang="0">
                    <a:pos x="0" y="80"/>
                  </a:cxn>
                  <a:cxn ang="0">
                    <a:pos x="126" y="221"/>
                  </a:cxn>
                  <a:cxn ang="0">
                    <a:pos x="134" y="215"/>
                  </a:cxn>
                  <a:cxn ang="0">
                    <a:pos x="146" y="204"/>
                  </a:cxn>
                  <a:cxn ang="0">
                    <a:pos x="216" y="141"/>
                  </a:cxn>
                  <a:cxn ang="0">
                    <a:pos x="90" y="0"/>
                  </a:cxn>
                  <a:cxn ang="0">
                    <a:pos x="67" y="147"/>
                  </a:cxn>
                  <a:cxn ang="0">
                    <a:pos x="68" y="137"/>
                  </a:cxn>
                  <a:cxn ang="0">
                    <a:pos x="78" y="137"/>
                  </a:cxn>
                  <a:cxn ang="0">
                    <a:pos x="78" y="148"/>
                  </a:cxn>
                  <a:cxn ang="0">
                    <a:pos x="67" y="147"/>
                  </a:cxn>
                  <a:cxn ang="0">
                    <a:pos x="140" y="198"/>
                  </a:cxn>
                  <a:cxn ang="0">
                    <a:pos x="25" y="69"/>
                  </a:cxn>
                  <a:cxn ang="0">
                    <a:pos x="89" y="11"/>
                  </a:cxn>
                  <a:cxn ang="0">
                    <a:pos x="204" y="140"/>
                  </a:cxn>
                  <a:cxn ang="0">
                    <a:pos x="140" y="198"/>
                  </a:cxn>
                </a:cxnLst>
                <a:rect l="0" t="0" r="r" b="b"/>
                <a:pathLst>
                  <a:path w="216" h="221">
                    <a:moveTo>
                      <a:pt x="90" y="0"/>
                    </a:moveTo>
                    <a:cubicBezTo>
                      <a:pt x="19" y="63"/>
                      <a:pt x="19" y="63"/>
                      <a:pt x="19" y="63"/>
                    </a:cubicBezTo>
                    <a:cubicBezTo>
                      <a:pt x="7" y="74"/>
                      <a:pt x="7" y="74"/>
                      <a:pt x="7" y="74"/>
                    </a:cubicBezTo>
                    <a:cubicBezTo>
                      <a:pt x="0" y="80"/>
                      <a:pt x="0" y="80"/>
                      <a:pt x="0" y="80"/>
                    </a:cubicBezTo>
                    <a:cubicBezTo>
                      <a:pt x="126" y="221"/>
                      <a:pt x="126" y="221"/>
                      <a:pt x="126" y="221"/>
                    </a:cubicBezTo>
                    <a:cubicBezTo>
                      <a:pt x="134" y="215"/>
                      <a:pt x="134" y="215"/>
                      <a:pt x="134" y="215"/>
                    </a:cubicBezTo>
                    <a:cubicBezTo>
                      <a:pt x="146" y="204"/>
                      <a:pt x="146" y="204"/>
                      <a:pt x="146" y="204"/>
                    </a:cubicBezTo>
                    <a:cubicBezTo>
                      <a:pt x="216" y="141"/>
                      <a:pt x="216" y="141"/>
                      <a:pt x="216" y="141"/>
                    </a:cubicBezTo>
                    <a:lnTo>
                      <a:pt x="90" y="0"/>
                    </a:lnTo>
                    <a:close/>
                    <a:moveTo>
                      <a:pt x="67" y="147"/>
                    </a:moveTo>
                    <a:cubicBezTo>
                      <a:pt x="65" y="144"/>
                      <a:pt x="65" y="139"/>
                      <a:pt x="68" y="137"/>
                    </a:cubicBezTo>
                    <a:cubicBezTo>
                      <a:pt x="71" y="134"/>
                      <a:pt x="76" y="134"/>
                      <a:pt x="78" y="137"/>
                    </a:cubicBezTo>
                    <a:cubicBezTo>
                      <a:pt x="81" y="140"/>
                      <a:pt x="81" y="145"/>
                      <a:pt x="78" y="148"/>
                    </a:cubicBezTo>
                    <a:cubicBezTo>
                      <a:pt x="75" y="150"/>
                      <a:pt x="70" y="150"/>
                      <a:pt x="67" y="147"/>
                    </a:cubicBezTo>
                    <a:close/>
                    <a:moveTo>
                      <a:pt x="140" y="198"/>
                    </a:moveTo>
                    <a:cubicBezTo>
                      <a:pt x="25" y="69"/>
                      <a:pt x="25" y="69"/>
                      <a:pt x="25" y="69"/>
                    </a:cubicBezTo>
                    <a:cubicBezTo>
                      <a:pt x="89" y="11"/>
                      <a:pt x="89" y="11"/>
                      <a:pt x="89" y="11"/>
                    </a:cubicBezTo>
                    <a:cubicBezTo>
                      <a:pt x="204" y="140"/>
                      <a:pt x="204" y="140"/>
                      <a:pt x="204" y="140"/>
                    </a:cubicBezTo>
                    <a:lnTo>
                      <a:pt x="140" y="19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4" name="Freeform 131"/>
              <p:cNvSpPr>
                <a:spLocks noEditPoints="1"/>
              </p:cNvSpPr>
              <p:nvPr/>
            </p:nvSpPr>
            <p:spPr bwMode="auto">
              <a:xfrm>
                <a:off x="4418250" y="4781243"/>
                <a:ext cx="302887" cy="172773"/>
              </a:xfrm>
              <a:custGeom>
                <a:avLst/>
                <a:gdLst/>
                <a:ahLst/>
                <a:cxnLst>
                  <a:cxn ang="0">
                    <a:pos x="171" y="34"/>
                  </a:cxn>
                  <a:cxn ang="0">
                    <a:pos x="148" y="26"/>
                  </a:cxn>
                  <a:cxn ang="0">
                    <a:pos x="128" y="3"/>
                  </a:cxn>
                  <a:cxn ang="0">
                    <a:pos x="109" y="14"/>
                  </a:cxn>
                  <a:cxn ang="0">
                    <a:pos x="77" y="24"/>
                  </a:cxn>
                  <a:cxn ang="0">
                    <a:pos x="57" y="2"/>
                  </a:cxn>
                  <a:cxn ang="0">
                    <a:pos x="37" y="13"/>
                  </a:cxn>
                  <a:cxn ang="0">
                    <a:pos x="8" y="21"/>
                  </a:cxn>
                  <a:cxn ang="0">
                    <a:pos x="11" y="61"/>
                  </a:cxn>
                  <a:cxn ang="0">
                    <a:pos x="10" y="84"/>
                  </a:cxn>
                  <a:cxn ang="0">
                    <a:pos x="38" y="92"/>
                  </a:cxn>
                  <a:cxn ang="0">
                    <a:pos x="51" y="105"/>
                  </a:cxn>
                  <a:cxn ang="0">
                    <a:pos x="78" y="83"/>
                  </a:cxn>
                  <a:cxn ang="0">
                    <a:pos x="94" y="84"/>
                  </a:cxn>
                  <a:cxn ang="0">
                    <a:pos x="116" y="105"/>
                  </a:cxn>
                  <a:cxn ang="0">
                    <a:pos x="135" y="92"/>
                  </a:cxn>
                  <a:cxn ang="0">
                    <a:pos x="158" y="87"/>
                  </a:cxn>
                  <a:cxn ang="0">
                    <a:pos x="158" y="28"/>
                  </a:cxn>
                  <a:cxn ang="0">
                    <a:pos x="164" y="34"/>
                  </a:cxn>
                  <a:cxn ang="0">
                    <a:pos x="158" y="43"/>
                  </a:cxn>
                  <a:cxn ang="0">
                    <a:pos x="158" y="28"/>
                  </a:cxn>
                  <a:cxn ang="0">
                    <a:pos x="124" y="9"/>
                  </a:cxn>
                  <a:cxn ang="0">
                    <a:pos x="119" y="19"/>
                  </a:cxn>
                  <a:cxn ang="0">
                    <a:pos x="87" y="27"/>
                  </a:cxn>
                  <a:cxn ang="0">
                    <a:pos x="86" y="39"/>
                  </a:cxn>
                  <a:cxn ang="0">
                    <a:pos x="86" y="39"/>
                  </a:cxn>
                  <a:cxn ang="0">
                    <a:pos x="45" y="10"/>
                  </a:cxn>
                  <a:cxn ang="0">
                    <a:pos x="56" y="12"/>
                  </a:cxn>
                  <a:cxn ang="0">
                    <a:pos x="45" y="10"/>
                  </a:cxn>
                  <a:cxn ang="0">
                    <a:pos x="15" y="26"/>
                  </a:cxn>
                  <a:cxn ang="0">
                    <a:pos x="18" y="37"/>
                  </a:cxn>
                  <a:cxn ang="0">
                    <a:pos x="10" y="74"/>
                  </a:cxn>
                  <a:cxn ang="0">
                    <a:pos x="19" y="68"/>
                  </a:cxn>
                  <a:cxn ang="0">
                    <a:pos x="56" y="95"/>
                  </a:cxn>
                  <a:cxn ang="0">
                    <a:pos x="46" y="89"/>
                  </a:cxn>
                  <a:cxn ang="0">
                    <a:pos x="56" y="95"/>
                  </a:cxn>
                  <a:cxn ang="0">
                    <a:pos x="41" y="85"/>
                  </a:cxn>
                  <a:cxn ang="0">
                    <a:pos x="18" y="60"/>
                  </a:cxn>
                  <a:cxn ang="0">
                    <a:pos x="28" y="36"/>
                  </a:cxn>
                  <a:cxn ang="0">
                    <a:pos x="44" y="24"/>
                  </a:cxn>
                  <a:cxn ang="0">
                    <a:pos x="74" y="31"/>
                  </a:cxn>
                  <a:cxn ang="0">
                    <a:pos x="83" y="61"/>
                  </a:cxn>
                  <a:cxn ang="0">
                    <a:pos x="61" y="84"/>
                  </a:cxn>
                  <a:cxn ang="0">
                    <a:pos x="87" y="83"/>
                  </a:cxn>
                  <a:cxn ang="0">
                    <a:pos x="87" y="67"/>
                  </a:cxn>
                  <a:cxn ang="0">
                    <a:pos x="128" y="96"/>
                  </a:cxn>
                  <a:cxn ang="0">
                    <a:pos x="117" y="90"/>
                  </a:cxn>
                  <a:cxn ang="0">
                    <a:pos x="128" y="96"/>
                  </a:cxn>
                  <a:cxn ang="0">
                    <a:pos x="112" y="86"/>
                  </a:cxn>
                  <a:cxn ang="0">
                    <a:pos x="92" y="62"/>
                  </a:cxn>
                  <a:cxn ang="0">
                    <a:pos x="98" y="28"/>
                  </a:cxn>
                  <a:cxn ang="0">
                    <a:pos x="121" y="27"/>
                  </a:cxn>
                  <a:cxn ang="0">
                    <a:pos x="145" y="34"/>
                  </a:cxn>
                  <a:cxn ang="0">
                    <a:pos x="145" y="74"/>
                  </a:cxn>
                  <a:cxn ang="0">
                    <a:pos x="129" y="82"/>
                  </a:cxn>
                  <a:cxn ang="0">
                    <a:pos x="158" y="80"/>
                  </a:cxn>
                  <a:cxn ang="0">
                    <a:pos x="158" y="68"/>
                  </a:cxn>
                </a:cxnLst>
                <a:rect l="0" t="0" r="r" b="b"/>
                <a:pathLst>
                  <a:path w="171" h="106">
                    <a:moveTo>
                      <a:pt x="164" y="63"/>
                    </a:moveTo>
                    <a:cubicBezTo>
                      <a:pt x="163" y="45"/>
                      <a:pt x="163" y="45"/>
                      <a:pt x="163" y="45"/>
                    </a:cubicBezTo>
                    <a:cubicBezTo>
                      <a:pt x="168" y="43"/>
                      <a:pt x="171" y="39"/>
                      <a:pt x="171" y="34"/>
                    </a:cubicBezTo>
                    <a:cubicBezTo>
                      <a:pt x="171" y="31"/>
                      <a:pt x="169" y="27"/>
                      <a:pt x="167" y="25"/>
                    </a:cubicBezTo>
                    <a:cubicBezTo>
                      <a:pt x="165" y="22"/>
                      <a:pt x="161" y="21"/>
                      <a:pt x="158" y="21"/>
                    </a:cubicBezTo>
                    <a:cubicBezTo>
                      <a:pt x="154" y="21"/>
                      <a:pt x="150" y="23"/>
                      <a:pt x="148" y="26"/>
                    </a:cubicBezTo>
                    <a:cubicBezTo>
                      <a:pt x="134" y="17"/>
                      <a:pt x="134" y="17"/>
                      <a:pt x="134" y="17"/>
                    </a:cubicBezTo>
                    <a:cubicBezTo>
                      <a:pt x="134" y="15"/>
                      <a:pt x="135" y="13"/>
                      <a:pt x="134" y="11"/>
                    </a:cubicBezTo>
                    <a:cubicBezTo>
                      <a:pt x="133" y="8"/>
                      <a:pt x="131" y="5"/>
                      <a:pt x="128" y="3"/>
                    </a:cubicBezTo>
                    <a:cubicBezTo>
                      <a:pt x="126" y="2"/>
                      <a:pt x="124" y="1"/>
                      <a:pt x="122" y="1"/>
                    </a:cubicBezTo>
                    <a:cubicBezTo>
                      <a:pt x="117" y="1"/>
                      <a:pt x="113" y="4"/>
                      <a:pt x="110" y="8"/>
                    </a:cubicBezTo>
                    <a:cubicBezTo>
                      <a:pt x="109" y="10"/>
                      <a:pt x="109" y="12"/>
                      <a:pt x="109" y="14"/>
                    </a:cubicBezTo>
                    <a:cubicBezTo>
                      <a:pt x="94" y="22"/>
                      <a:pt x="94" y="22"/>
                      <a:pt x="94" y="22"/>
                    </a:cubicBezTo>
                    <a:cubicBezTo>
                      <a:pt x="92" y="21"/>
                      <a:pt x="89" y="20"/>
                      <a:pt x="86" y="20"/>
                    </a:cubicBezTo>
                    <a:cubicBezTo>
                      <a:pt x="83" y="20"/>
                      <a:pt x="79" y="22"/>
                      <a:pt x="77" y="24"/>
                    </a:cubicBezTo>
                    <a:cubicBezTo>
                      <a:pt x="63" y="16"/>
                      <a:pt x="63" y="16"/>
                      <a:pt x="63" y="16"/>
                    </a:cubicBezTo>
                    <a:cubicBezTo>
                      <a:pt x="63" y="14"/>
                      <a:pt x="63" y="12"/>
                      <a:pt x="63" y="10"/>
                    </a:cubicBezTo>
                    <a:cubicBezTo>
                      <a:pt x="62" y="7"/>
                      <a:pt x="60" y="4"/>
                      <a:pt x="57" y="2"/>
                    </a:cubicBezTo>
                    <a:cubicBezTo>
                      <a:pt x="55" y="1"/>
                      <a:pt x="52" y="0"/>
                      <a:pt x="50" y="0"/>
                    </a:cubicBezTo>
                    <a:cubicBezTo>
                      <a:pt x="46" y="0"/>
                      <a:pt x="41" y="3"/>
                      <a:pt x="39" y="7"/>
                    </a:cubicBezTo>
                    <a:cubicBezTo>
                      <a:pt x="38" y="9"/>
                      <a:pt x="37" y="11"/>
                      <a:pt x="37" y="13"/>
                    </a:cubicBezTo>
                    <a:cubicBezTo>
                      <a:pt x="22" y="22"/>
                      <a:pt x="22" y="22"/>
                      <a:pt x="22" y="22"/>
                    </a:cubicBezTo>
                    <a:cubicBezTo>
                      <a:pt x="20" y="20"/>
                      <a:pt x="18" y="19"/>
                      <a:pt x="15" y="19"/>
                    </a:cubicBezTo>
                    <a:cubicBezTo>
                      <a:pt x="13" y="19"/>
                      <a:pt x="10" y="20"/>
                      <a:pt x="8" y="21"/>
                    </a:cubicBezTo>
                    <a:cubicBezTo>
                      <a:pt x="2" y="25"/>
                      <a:pt x="0" y="33"/>
                      <a:pt x="4" y="39"/>
                    </a:cubicBezTo>
                    <a:cubicBezTo>
                      <a:pt x="6" y="42"/>
                      <a:pt x="8" y="44"/>
                      <a:pt x="11" y="45"/>
                    </a:cubicBezTo>
                    <a:cubicBezTo>
                      <a:pt x="11" y="61"/>
                      <a:pt x="11" y="61"/>
                      <a:pt x="11" y="61"/>
                    </a:cubicBezTo>
                    <a:cubicBezTo>
                      <a:pt x="9" y="62"/>
                      <a:pt x="6" y="64"/>
                      <a:pt x="5" y="66"/>
                    </a:cubicBezTo>
                    <a:cubicBezTo>
                      <a:pt x="3" y="69"/>
                      <a:pt x="3" y="73"/>
                      <a:pt x="4" y="76"/>
                    </a:cubicBezTo>
                    <a:cubicBezTo>
                      <a:pt x="4" y="80"/>
                      <a:pt x="7" y="82"/>
                      <a:pt x="10" y="84"/>
                    </a:cubicBezTo>
                    <a:cubicBezTo>
                      <a:pt x="11" y="85"/>
                      <a:pt x="14" y="86"/>
                      <a:pt x="16" y="86"/>
                    </a:cubicBezTo>
                    <a:cubicBezTo>
                      <a:pt x="19" y="86"/>
                      <a:pt x="21" y="85"/>
                      <a:pt x="24" y="83"/>
                    </a:cubicBezTo>
                    <a:cubicBezTo>
                      <a:pt x="38" y="92"/>
                      <a:pt x="38" y="92"/>
                      <a:pt x="38" y="92"/>
                    </a:cubicBezTo>
                    <a:cubicBezTo>
                      <a:pt x="38" y="93"/>
                      <a:pt x="38" y="94"/>
                      <a:pt x="39" y="96"/>
                    </a:cubicBezTo>
                    <a:cubicBezTo>
                      <a:pt x="40" y="99"/>
                      <a:pt x="42" y="102"/>
                      <a:pt x="45" y="104"/>
                    </a:cubicBezTo>
                    <a:cubicBezTo>
                      <a:pt x="47" y="105"/>
                      <a:pt x="49" y="105"/>
                      <a:pt x="51" y="105"/>
                    </a:cubicBezTo>
                    <a:cubicBezTo>
                      <a:pt x="56" y="105"/>
                      <a:pt x="60" y="103"/>
                      <a:pt x="62" y="99"/>
                    </a:cubicBezTo>
                    <a:cubicBezTo>
                      <a:pt x="64" y="96"/>
                      <a:pt x="64" y="93"/>
                      <a:pt x="64" y="91"/>
                    </a:cubicBezTo>
                    <a:cubicBezTo>
                      <a:pt x="78" y="83"/>
                      <a:pt x="78" y="83"/>
                      <a:pt x="78" y="83"/>
                    </a:cubicBezTo>
                    <a:cubicBezTo>
                      <a:pt x="80" y="85"/>
                      <a:pt x="83" y="86"/>
                      <a:pt x="86" y="86"/>
                    </a:cubicBezTo>
                    <a:cubicBezTo>
                      <a:pt x="87" y="86"/>
                      <a:pt x="87" y="86"/>
                      <a:pt x="87" y="86"/>
                    </a:cubicBezTo>
                    <a:cubicBezTo>
                      <a:pt x="89" y="86"/>
                      <a:pt x="92" y="85"/>
                      <a:pt x="94" y="84"/>
                    </a:cubicBezTo>
                    <a:cubicBezTo>
                      <a:pt x="110" y="93"/>
                      <a:pt x="110" y="93"/>
                      <a:pt x="110" y="93"/>
                    </a:cubicBezTo>
                    <a:cubicBezTo>
                      <a:pt x="110" y="94"/>
                      <a:pt x="110" y="95"/>
                      <a:pt x="110" y="97"/>
                    </a:cubicBezTo>
                    <a:cubicBezTo>
                      <a:pt x="111" y="100"/>
                      <a:pt x="113" y="103"/>
                      <a:pt x="116" y="105"/>
                    </a:cubicBezTo>
                    <a:cubicBezTo>
                      <a:pt x="118" y="106"/>
                      <a:pt x="120" y="106"/>
                      <a:pt x="122" y="106"/>
                    </a:cubicBezTo>
                    <a:cubicBezTo>
                      <a:pt x="127" y="106"/>
                      <a:pt x="131" y="104"/>
                      <a:pt x="134" y="100"/>
                    </a:cubicBezTo>
                    <a:cubicBezTo>
                      <a:pt x="135" y="97"/>
                      <a:pt x="136" y="94"/>
                      <a:pt x="135" y="92"/>
                    </a:cubicBezTo>
                    <a:cubicBezTo>
                      <a:pt x="149" y="84"/>
                      <a:pt x="149" y="84"/>
                      <a:pt x="149" y="84"/>
                    </a:cubicBezTo>
                    <a:cubicBezTo>
                      <a:pt x="152" y="86"/>
                      <a:pt x="155" y="87"/>
                      <a:pt x="158" y="87"/>
                    </a:cubicBezTo>
                    <a:cubicBezTo>
                      <a:pt x="158" y="87"/>
                      <a:pt x="158" y="87"/>
                      <a:pt x="158" y="87"/>
                    </a:cubicBezTo>
                    <a:cubicBezTo>
                      <a:pt x="165" y="87"/>
                      <a:pt x="171" y="81"/>
                      <a:pt x="171" y="74"/>
                    </a:cubicBezTo>
                    <a:cubicBezTo>
                      <a:pt x="171" y="69"/>
                      <a:pt x="168" y="65"/>
                      <a:pt x="164" y="63"/>
                    </a:cubicBezTo>
                    <a:close/>
                    <a:moveTo>
                      <a:pt x="158" y="28"/>
                    </a:moveTo>
                    <a:cubicBezTo>
                      <a:pt x="158" y="28"/>
                      <a:pt x="158" y="28"/>
                      <a:pt x="158" y="28"/>
                    </a:cubicBezTo>
                    <a:cubicBezTo>
                      <a:pt x="159" y="28"/>
                      <a:pt x="161" y="29"/>
                      <a:pt x="162" y="30"/>
                    </a:cubicBezTo>
                    <a:cubicBezTo>
                      <a:pt x="163" y="31"/>
                      <a:pt x="164" y="32"/>
                      <a:pt x="164" y="34"/>
                    </a:cubicBezTo>
                    <a:cubicBezTo>
                      <a:pt x="164" y="37"/>
                      <a:pt x="161" y="40"/>
                      <a:pt x="158" y="40"/>
                    </a:cubicBezTo>
                    <a:cubicBezTo>
                      <a:pt x="158" y="43"/>
                      <a:pt x="158" y="43"/>
                      <a:pt x="158" y="43"/>
                    </a:cubicBezTo>
                    <a:cubicBezTo>
                      <a:pt x="158" y="43"/>
                      <a:pt x="158" y="43"/>
                      <a:pt x="158" y="43"/>
                    </a:cubicBezTo>
                    <a:cubicBezTo>
                      <a:pt x="158" y="40"/>
                      <a:pt x="158" y="40"/>
                      <a:pt x="158" y="40"/>
                    </a:cubicBezTo>
                    <a:cubicBezTo>
                      <a:pt x="154" y="40"/>
                      <a:pt x="152" y="37"/>
                      <a:pt x="152" y="34"/>
                    </a:cubicBezTo>
                    <a:cubicBezTo>
                      <a:pt x="152" y="31"/>
                      <a:pt x="155" y="28"/>
                      <a:pt x="158" y="28"/>
                    </a:cubicBezTo>
                    <a:close/>
                    <a:moveTo>
                      <a:pt x="116" y="11"/>
                    </a:moveTo>
                    <a:cubicBezTo>
                      <a:pt x="117" y="9"/>
                      <a:pt x="119" y="8"/>
                      <a:pt x="122" y="8"/>
                    </a:cubicBezTo>
                    <a:cubicBezTo>
                      <a:pt x="123" y="8"/>
                      <a:pt x="124" y="9"/>
                      <a:pt x="124" y="9"/>
                    </a:cubicBezTo>
                    <a:cubicBezTo>
                      <a:pt x="126" y="10"/>
                      <a:pt x="127" y="11"/>
                      <a:pt x="127" y="13"/>
                    </a:cubicBezTo>
                    <a:cubicBezTo>
                      <a:pt x="128" y="14"/>
                      <a:pt x="127" y="16"/>
                      <a:pt x="127" y="17"/>
                    </a:cubicBezTo>
                    <a:cubicBezTo>
                      <a:pt x="125" y="20"/>
                      <a:pt x="121" y="21"/>
                      <a:pt x="119" y="19"/>
                    </a:cubicBezTo>
                    <a:cubicBezTo>
                      <a:pt x="116" y="18"/>
                      <a:pt x="115" y="14"/>
                      <a:pt x="116" y="11"/>
                    </a:cubicBezTo>
                    <a:close/>
                    <a:moveTo>
                      <a:pt x="87" y="27"/>
                    </a:moveTo>
                    <a:cubicBezTo>
                      <a:pt x="87" y="27"/>
                      <a:pt x="87" y="27"/>
                      <a:pt x="87" y="27"/>
                    </a:cubicBezTo>
                    <a:cubicBezTo>
                      <a:pt x="88" y="27"/>
                      <a:pt x="90" y="28"/>
                      <a:pt x="91" y="29"/>
                    </a:cubicBezTo>
                    <a:cubicBezTo>
                      <a:pt x="92" y="30"/>
                      <a:pt x="92" y="31"/>
                      <a:pt x="92" y="33"/>
                    </a:cubicBezTo>
                    <a:cubicBezTo>
                      <a:pt x="92" y="36"/>
                      <a:pt x="90" y="39"/>
                      <a:pt x="86" y="39"/>
                    </a:cubicBezTo>
                    <a:cubicBezTo>
                      <a:pt x="86" y="42"/>
                      <a:pt x="86" y="42"/>
                      <a:pt x="86" y="42"/>
                    </a:cubicBezTo>
                    <a:cubicBezTo>
                      <a:pt x="86" y="42"/>
                      <a:pt x="86" y="42"/>
                      <a:pt x="86" y="42"/>
                    </a:cubicBezTo>
                    <a:cubicBezTo>
                      <a:pt x="86" y="39"/>
                      <a:pt x="86" y="39"/>
                      <a:pt x="86" y="39"/>
                    </a:cubicBezTo>
                    <a:cubicBezTo>
                      <a:pt x="83" y="39"/>
                      <a:pt x="80" y="36"/>
                      <a:pt x="81" y="33"/>
                    </a:cubicBezTo>
                    <a:cubicBezTo>
                      <a:pt x="81" y="30"/>
                      <a:pt x="83" y="27"/>
                      <a:pt x="87" y="27"/>
                    </a:cubicBezTo>
                    <a:close/>
                    <a:moveTo>
                      <a:pt x="45" y="10"/>
                    </a:moveTo>
                    <a:cubicBezTo>
                      <a:pt x="46" y="8"/>
                      <a:pt x="48" y="7"/>
                      <a:pt x="50" y="7"/>
                    </a:cubicBezTo>
                    <a:cubicBezTo>
                      <a:pt x="51" y="7"/>
                      <a:pt x="52" y="8"/>
                      <a:pt x="53" y="8"/>
                    </a:cubicBezTo>
                    <a:cubicBezTo>
                      <a:pt x="55" y="9"/>
                      <a:pt x="56" y="10"/>
                      <a:pt x="56" y="12"/>
                    </a:cubicBezTo>
                    <a:cubicBezTo>
                      <a:pt x="56" y="13"/>
                      <a:pt x="56" y="15"/>
                      <a:pt x="55" y="16"/>
                    </a:cubicBezTo>
                    <a:cubicBezTo>
                      <a:pt x="54" y="19"/>
                      <a:pt x="50" y="20"/>
                      <a:pt x="47" y="18"/>
                    </a:cubicBezTo>
                    <a:cubicBezTo>
                      <a:pt x="44" y="17"/>
                      <a:pt x="43" y="13"/>
                      <a:pt x="45" y="10"/>
                    </a:cubicBezTo>
                    <a:close/>
                    <a:moveTo>
                      <a:pt x="10" y="35"/>
                    </a:moveTo>
                    <a:cubicBezTo>
                      <a:pt x="8" y="33"/>
                      <a:pt x="9" y="29"/>
                      <a:pt x="12" y="27"/>
                    </a:cubicBezTo>
                    <a:cubicBezTo>
                      <a:pt x="13" y="27"/>
                      <a:pt x="14" y="26"/>
                      <a:pt x="15" y="26"/>
                    </a:cubicBezTo>
                    <a:cubicBezTo>
                      <a:pt x="17" y="26"/>
                      <a:pt x="19" y="28"/>
                      <a:pt x="20" y="29"/>
                    </a:cubicBezTo>
                    <a:cubicBezTo>
                      <a:pt x="21" y="31"/>
                      <a:pt x="21" y="32"/>
                      <a:pt x="21" y="34"/>
                    </a:cubicBezTo>
                    <a:cubicBezTo>
                      <a:pt x="20" y="35"/>
                      <a:pt x="19" y="37"/>
                      <a:pt x="18" y="37"/>
                    </a:cubicBezTo>
                    <a:cubicBezTo>
                      <a:pt x="15" y="39"/>
                      <a:pt x="12" y="38"/>
                      <a:pt x="10" y="35"/>
                    </a:cubicBezTo>
                    <a:close/>
                    <a:moveTo>
                      <a:pt x="13" y="78"/>
                    </a:moveTo>
                    <a:cubicBezTo>
                      <a:pt x="12" y="77"/>
                      <a:pt x="11" y="76"/>
                      <a:pt x="10" y="74"/>
                    </a:cubicBezTo>
                    <a:cubicBezTo>
                      <a:pt x="10" y="73"/>
                      <a:pt x="10" y="71"/>
                      <a:pt x="11" y="70"/>
                    </a:cubicBezTo>
                    <a:cubicBezTo>
                      <a:pt x="12" y="68"/>
                      <a:pt x="14" y="67"/>
                      <a:pt x="16" y="67"/>
                    </a:cubicBezTo>
                    <a:cubicBezTo>
                      <a:pt x="17" y="67"/>
                      <a:pt x="18" y="67"/>
                      <a:pt x="19" y="68"/>
                    </a:cubicBezTo>
                    <a:cubicBezTo>
                      <a:pt x="22" y="69"/>
                      <a:pt x="23" y="73"/>
                      <a:pt x="21" y="76"/>
                    </a:cubicBezTo>
                    <a:cubicBezTo>
                      <a:pt x="20" y="79"/>
                      <a:pt x="16" y="80"/>
                      <a:pt x="13" y="78"/>
                    </a:cubicBezTo>
                    <a:close/>
                    <a:moveTo>
                      <a:pt x="56" y="95"/>
                    </a:moveTo>
                    <a:cubicBezTo>
                      <a:pt x="55" y="98"/>
                      <a:pt x="51" y="99"/>
                      <a:pt x="48" y="97"/>
                    </a:cubicBezTo>
                    <a:cubicBezTo>
                      <a:pt x="47" y="97"/>
                      <a:pt x="46" y="95"/>
                      <a:pt x="45" y="94"/>
                    </a:cubicBezTo>
                    <a:cubicBezTo>
                      <a:pt x="45" y="92"/>
                      <a:pt x="45" y="91"/>
                      <a:pt x="46" y="89"/>
                    </a:cubicBezTo>
                    <a:cubicBezTo>
                      <a:pt x="47" y="88"/>
                      <a:pt x="49" y="86"/>
                      <a:pt x="51" y="86"/>
                    </a:cubicBezTo>
                    <a:cubicBezTo>
                      <a:pt x="52" y="86"/>
                      <a:pt x="53" y="87"/>
                      <a:pt x="54" y="87"/>
                    </a:cubicBezTo>
                    <a:cubicBezTo>
                      <a:pt x="57" y="89"/>
                      <a:pt x="58" y="92"/>
                      <a:pt x="56" y="95"/>
                    </a:cubicBezTo>
                    <a:close/>
                    <a:moveTo>
                      <a:pt x="58" y="81"/>
                    </a:moveTo>
                    <a:cubicBezTo>
                      <a:pt x="56" y="80"/>
                      <a:pt x="53" y="79"/>
                      <a:pt x="51" y="79"/>
                    </a:cubicBezTo>
                    <a:cubicBezTo>
                      <a:pt x="47" y="79"/>
                      <a:pt x="43" y="82"/>
                      <a:pt x="41" y="85"/>
                    </a:cubicBezTo>
                    <a:cubicBezTo>
                      <a:pt x="28" y="78"/>
                      <a:pt x="28" y="78"/>
                      <a:pt x="28" y="78"/>
                    </a:cubicBezTo>
                    <a:cubicBezTo>
                      <a:pt x="30" y="72"/>
                      <a:pt x="28" y="65"/>
                      <a:pt x="22" y="62"/>
                    </a:cubicBezTo>
                    <a:cubicBezTo>
                      <a:pt x="21" y="61"/>
                      <a:pt x="20" y="60"/>
                      <a:pt x="18" y="60"/>
                    </a:cubicBezTo>
                    <a:cubicBezTo>
                      <a:pt x="18" y="45"/>
                      <a:pt x="18" y="45"/>
                      <a:pt x="18" y="45"/>
                    </a:cubicBezTo>
                    <a:cubicBezTo>
                      <a:pt x="19" y="45"/>
                      <a:pt x="21" y="44"/>
                      <a:pt x="22" y="43"/>
                    </a:cubicBezTo>
                    <a:cubicBezTo>
                      <a:pt x="25" y="42"/>
                      <a:pt x="27" y="39"/>
                      <a:pt x="28" y="36"/>
                    </a:cubicBezTo>
                    <a:cubicBezTo>
                      <a:pt x="28" y="33"/>
                      <a:pt x="28" y="30"/>
                      <a:pt x="27" y="27"/>
                    </a:cubicBezTo>
                    <a:cubicBezTo>
                      <a:pt x="39" y="20"/>
                      <a:pt x="39" y="20"/>
                      <a:pt x="39" y="20"/>
                    </a:cubicBezTo>
                    <a:cubicBezTo>
                      <a:pt x="40" y="22"/>
                      <a:pt x="42" y="23"/>
                      <a:pt x="44" y="24"/>
                    </a:cubicBezTo>
                    <a:cubicBezTo>
                      <a:pt x="46" y="26"/>
                      <a:pt x="48" y="26"/>
                      <a:pt x="50" y="26"/>
                    </a:cubicBezTo>
                    <a:cubicBezTo>
                      <a:pt x="54" y="26"/>
                      <a:pt x="57" y="25"/>
                      <a:pt x="59" y="22"/>
                    </a:cubicBezTo>
                    <a:cubicBezTo>
                      <a:pt x="74" y="31"/>
                      <a:pt x="74" y="31"/>
                      <a:pt x="74" y="31"/>
                    </a:cubicBezTo>
                    <a:cubicBezTo>
                      <a:pt x="74" y="31"/>
                      <a:pt x="74" y="32"/>
                      <a:pt x="74" y="33"/>
                    </a:cubicBezTo>
                    <a:cubicBezTo>
                      <a:pt x="73" y="38"/>
                      <a:pt x="77" y="43"/>
                      <a:pt x="82" y="45"/>
                    </a:cubicBezTo>
                    <a:cubicBezTo>
                      <a:pt x="83" y="61"/>
                      <a:pt x="83" y="61"/>
                      <a:pt x="83" y="61"/>
                    </a:cubicBezTo>
                    <a:cubicBezTo>
                      <a:pt x="78" y="63"/>
                      <a:pt x="74" y="67"/>
                      <a:pt x="74" y="73"/>
                    </a:cubicBezTo>
                    <a:cubicBezTo>
                      <a:pt x="74" y="74"/>
                      <a:pt x="74" y="76"/>
                      <a:pt x="74" y="77"/>
                    </a:cubicBezTo>
                    <a:cubicBezTo>
                      <a:pt x="61" y="84"/>
                      <a:pt x="61" y="84"/>
                      <a:pt x="61" y="84"/>
                    </a:cubicBezTo>
                    <a:cubicBezTo>
                      <a:pt x="60" y="83"/>
                      <a:pt x="59" y="82"/>
                      <a:pt x="58" y="81"/>
                    </a:cubicBezTo>
                    <a:close/>
                    <a:moveTo>
                      <a:pt x="87" y="79"/>
                    </a:moveTo>
                    <a:cubicBezTo>
                      <a:pt x="87" y="83"/>
                      <a:pt x="87" y="83"/>
                      <a:pt x="87" y="83"/>
                    </a:cubicBezTo>
                    <a:cubicBezTo>
                      <a:pt x="86" y="79"/>
                      <a:pt x="86" y="79"/>
                      <a:pt x="86" y="79"/>
                    </a:cubicBezTo>
                    <a:cubicBezTo>
                      <a:pt x="83" y="79"/>
                      <a:pt x="81" y="76"/>
                      <a:pt x="81" y="73"/>
                    </a:cubicBezTo>
                    <a:cubicBezTo>
                      <a:pt x="81" y="70"/>
                      <a:pt x="83" y="67"/>
                      <a:pt x="87" y="67"/>
                    </a:cubicBezTo>
                    <a:cubicBezTo>
                      <a:pt x="90" y="67"/>
                      <a:pt x="93" y="70"/>
                      <a:pt x="93" y="73"/>
                    </a:cubicBezTo>
                    <a:cubicBezTo>
                      <a:pt x="92" y="76"/>
                      <a:pt x="90" y="79"/>
                      <a:pt x="87" y="79"/>
                    </a:cubicBezTo>
                    <a:close/>
                    <a:moveTo>
                      <a:pt x="128" y="96"/>
                    </a:moveTo>
                    <a:cubicBezTo>
                      <a:pt x="126" y="99"/>
                      <a:pt x="122" y="100"/>
                      <a:pt x="120" y="98"/>
                    </a:cubicBezTo>
                    <a:cubicBezTo>
                      <a:pt x="118" y="98"/>
                      <a:pt x="117" y="96"/>
                      <a:pt x="117" y="95"/>
                    </a:cubicBezTo>
                    <a:cubicBezTo>
                      <a:pt x="116" y="93"/>
                      <a:pt x="117" y="92"/>
                      <a:pt x="117" y="90"/>
                    </a:cubicBezTo>
                    <a:cubicBezTo>
                      <a:pt x="118" y="89"/>
                      <a:pt x="120" y="87"/>
                      <a:pt x="123" y="87"/>
                    </a:cubicBezTo>
                    <a:cubicBezTo>
                      <a:pt x="124" y="87"/>
                      <a:pt x="125" y="88"/>
                      <a:pt x="125" y="88"/>
                    </a:cubicBezTo>
                    <a:cubicBezTo>
                      <a:pt x="128" y="90"/>
                      <a:pt x="129" y="93"/>
                      <a:pt x="128" y="96"/>
                    </a:cubicBezTo>
                    <a:close/>
                    <a:moveTo>
                      <a:pt x="129" y="82"/>
                    </a:moveTo>
                    <a:cubicBezTo>
                      <a:pt x="127" y="81"/>
                      <a:pt x="125" y="80"/>
                      <a:pt x="123" y="80"/>
                    </a:cubicBezTo>
                    <a:cubicBezTo>
                      <a:pt x="118" y="80"/>
                      <a:pt x="114" y="83"/>
                      <a:pt x="112" y="86"/>
                    </a:cubicBezTo>
                    <a:cubicBezTo>
                      <a:pt x="98" y="78"/>
                      <a:pt x="98" y="78"/>
                      <a:pt x="98" y="78"/>
                    </a:cubicBezTo>
                    <a:cubicBezTo>
                      <a:pt x="99" y="77"/>
                      <a:pt x="99" y="75"/>
                      <a:pt x="99" y="73"/>
                    </a:cubicBezTo>
                    <a:cubicBezTo>
                      <a:pt x="100" y="68"/>
                      <a:pt x="97" y="64"/>
                      <a:pt x="92" y="62"/>
                    </a:cubicBezTo>
                    <a:cubicBezTo>
                      <a:pt x="92" y="44"/>
                      <a:pt x="92" y="44"/>
                      <a:pt x="92" y="44"/>
                    </a:cubicBezTo>
                    <a:cubicBezTo>
                      <a:pt x="96" y="42"/>
                      <a:pt x="99" y="38"/>
                      <a:pt x="99" y="33"/>
                    </a:cubicBezTo>
                    <a:cubicBezTo>
                      <a:pt x="99" y="31"/>
                      <a:pt x="99" y="30"/>
                      <a:pt x="98" y="28"/>
                    </a:cubicBezTo>
                    <a:cubicBezTo>
                      <a:pt x="111" y="21"/>
                      <a:pt x="111" y="21"/>
                      <a:pt x="111" y="21"/>
                    </a:cubicBezTo>
                    <a:cubicBezTo>
                      <a:pt x="112" y="23"/>
                      <a:pt x="113" y="24"/>
                      <a:pt x="115" y="25"/>
                    </a:cubicBezTo>
                    <a:cubicBezTo>
                      <a:pt x="117" y="27"/>
                      <a:pt x="119" y="27"/>
                      <a:pt x="121" y="27"/>
                    </a:cubicBezTo>
                    <a:cubicBezTo>
                      <a:pt x="125" y="27"/>
                      <a:pt x="128" y="26"/>
                      <a:pt x="131" y="23"/>
                    </a:cubicBezTo>
                    <a:cubicBezTo>
                      <a:pt x="145" y="32"/>
                      <a:pt x="145" y="32"/>
                      <a:pt x="145" y="32"/>
                    </a:cubicBezTo>
                    <a:cubicBezTo>
                      <a:pt x="145" y="32"/>
                      <a:pt x="145" y="33"/>
                      <a:pt x="145" y="34"/>
                    </a:cubicBezTo>
                    <a:cubicBezTo>
                      <a:pt x="145" y="40"/>
                      <a:pt x="150" y="46"/>
                      <a:pt x="156" y="47"/>
                    </a:cubicBezTo>
                    <a:cubicBezTo>
                      <a:pt x="157" y="61"/>
                      <a:pt x="157" y="61"/>
                      <a:pt x="157" y="61"/>
                    </a:cubicBezTo>
                    <a:cubicBezTo>
                      <a:pt x="150" y="62"/>
                      <a:pt x="145" y="67"/>
                      <a:pt x="145" y="74"/>
                    </a:cubicBezTo>
                    <a:cubicBezTo>
                      <a:pt x="145" y="75"/>
                      <a:pt x="145" y="77"/>
                      <a:pt x="146" y="78"/>
                    </a:cubicBezTo>
                    <a:cubicBezTo>
                      <a:pt x="132" y="85"/>
                      <a:pt x="132" y="85"/>
                      <a:pt x="132" y="85"/>
                    </a:cubicBezTo>
                    <a:cubicBezTo>
                      <a:pt x="132" y="84"/>
                      <a:pt x="130" y="83"/>
                      <a:pt x="129" y="82"/>
                    </a:cubicBezTo>
                    <a:close/>
                    <a:moveTo>
                      <a:pt x="158" y="80"/>
                    </a:moveTo>
                    <a:cubicBezTo>
                      <a:pt x="158" y="84"/>
                      <a:pt x="158" y="84"/>
                      <a:pt x="158" y="84"/>
                    </a:cubicBezTo>
                    <a:cubicBezTo>
                      <a:pt x="158" y="80"/>
                      <a:pt x="158" y="80"/>
                      <a:pt x="158" y="80"/>
                    </a:cubicBezTo>
                    <a:cubicBezTo>
                      <a:pt x="156" y="80"/>
                      <a:pt x="155" y="79"/>
                      <a:pt x="154" y="78"/>
                    </a:cubicBezTo>
                    <a:cubicBezTo>
                      <a:pt x="153" y="77"/>
                      <a:pt x="152" y="76"/>
                      <a:pt x="152" y="74"/>
                    </a:cubicBezTo>
                    <a:cubicBezTo>
                      <a:pt x="152" y="71"/>
                      <a:pt x="155" y="68"/>
                      <a:pt x="158" y="68"/>
                    </a:cubicBezTo>
                    <a:cubicBezTo>
                      <a:pt x="161" y="68"/>
                      <a:pt x="164" y="71"/>
                      <a:pt x="164" y="74"/>
                    </a:cubicBezTo>
                    <a:cubicBezTo>
                      <a:pt x="164" y="77"/>
                      <a:pt x="161" y="80"/>
                      <a:pt x="158" y="8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5" name="Freeform 132"/>
              <p:cNvSpPr>
                <a:spLocks noEditPoints="1"/>
              </p:cNvSpPr>
              <p:nvPr/>
            </p:nvSpPr>
            <p:spPr bwMode="auto">
              <a:xfrm>
                <a:off x="910620" y="2211240"/>
                <a:ext cx="390822" cy="75588"/>
              </a:xfrm>
              <a:custGeom>
                <a:avLst/>
                <a:gdLst/>
                <a:ahLst/>
                <a:cxnLst>
                  <a:cxn ang="0">
                    <a:pos x="0" y="0"/>
                  </a:cxn>
                  <a:cxn ang="0">
                    <a:pos x="0" y="42"/>
                  </a:cxn>
                  <a:cxn ang="0">
                    <a:pos x="200" y="42"/>
                  </a:cxn>
                  <a:cxn ang="0">
                    <a:pos x="200" y="0"/>
                  </a:cxn>
                  <a:cxn ang="0">
                    <a:pos x="0" y="0"/>
                  </a:cxn>
                  <a:cxn ang="0">
                    <a:pos x="192" y="34"/>
                  </a:cxn>
                  <a:cxn ang="0">
                    <a:pos x="8" y="34"/>
                  </a:cxn>
                  <a:cxn ang="0">
                    <a:pos x="8" y="8"/>
                  </a:cxn>
                  <a:cxn ang="0">
                    <a:pos x="192" y="8"/>
                  </a:cxn>
                  <a:cxn ang="0">
                    <a:pos x="192" y="34"/>
                  </a:cxn>
                </a:cxnLst>
                <a:rect l="0" t="0" r="r" b="b"/>
                <a:pathLst>
                  <a:path w="200" h="42">
                    <a:moveTo>
                      <a:pt x="0" y="0"/>
                    </a:moveTo>
                    <a:lnTo>
                      <a:pt x="0" y="42"/>
                    </a:lnTo>
                    <a:lnTo>
                      <a:pt x="200" y="42"/>
                    </a:lnTo>
                    <a:lnTo>
                      <a:pt x="200" y="0"/>
                    </a:lnTo>
                    <a:lnTo>
                      <a:pt x="0" y="0"/>
                    </a:lnTo>
                    <a:close/>
                    <a:moveTo>
                      <a:pt x="192" y="34"/>
                    </a:moveTo>
                    <a:lnTo>
                      <a:pt x="8" y="34"/>
                    </a:lnTo>
                    <a:lnTo>
                      <a:pt x="8" y="8"/>
                    </a:lnTo>
                    <a:lnTo>
                      <a:pt x="192" y="8"/>
                    </a:lnTo>
                    <a:lnTo>
                      <a:pt x="192" y="3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6" name="Rectangle 133"/>
              <p:cNvSpPr>
                <a:spLocks noChangeArrowheads="1"/>
              </p:cNvSpPr>
              <p:nvPr/>
            </p:nvSpPr>
            <p:spPr bwMode="auto">
              <a:xfrm>
                <a:off x="937978" y="2236436"/>
                <a:ext cx="244264" cy="25196"/>
              </a:xfrm>
              <a:prstGeom prst="rect">
                <a:avLst/>
              </a:prstGeom>
              <a:solidFill>
                <a:srgbClr val="C7C8C9"/>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7" name="Freeform 134"/>
              <p:cNvSpPr>
                <a:spLocks/>
              </p:cNvSpPr>
              <p:nvPr/>
            </p:nvSpPr>
            <p:spPr bwMode="auto">
              <a:xfrm>
                <a:off x="803144" y="3175891"/>
                <a:ext cx="17587" cy="19797"/>
              </a:xfrm>
              <a:custGeom>
                <a:avLst/>
                <a:gdLst/>
                <a:ahLst/>
                <a:cxnLst>
                  <a:cxn ang="0">
                    <a:pos x="10" y="0"/>
                  </a:cxn>
                  <a:cxn ang="0">
                    <a:pos x="0" y="0"/>
                  </a:cxn>
                  <a:cxn ang="0">
                    <a:pos x="0" y="12"/>
                  </a:cxn>
                  <a:cxn ang="0">
                    <a:pos x="10" y="12"/>
                  </a:cxn>
                  <a:cxn ang="0">
                    <a:pos x="10" y="0"/>
                  </a:cxn>
                </a:cxnLst>
                <a:rect l="0" t="0" r="r" b="b"/>
                <a:pathLst>
                  <a:path w="10" h="12">
                    <a:moveTo>
                      <a:pt x="10" y="0"/>
                    </a:moveTo>
                    <a:cubicBezTo>
                      <a:pt x="7" y="0"/>
                      <a:pt x="3" y="0"/>
                      <a:pt x="0" y="0"/>
                    </a:cubicBezTo>
                    <a:cubicBezTo>
                      <a:pt x="0" y="4"/>
                      <a:pt x="0" y="8"/>
                      <a:pt x="0" y="12"/>
                    </a:cubicBezTo>
                    <a:cubicBezTo>
                      <a:pt x="4" y="12"/>
                      <a:pt x="7" y="12"/>
                      <a:pt x="10" y="12"/>
                    </a:cubicBezTo>
                    <a:lnTo>
                      <a:pt x="1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8" name="Freeform 135"/>
              <p:cNvSpPr>
                <a:spLocks/>
              </p:cNvSpPr>
              <p:nvPr/>
            </p:nvSpPr>
            <p:spPr bwMode="auto">
              <a:xfrm>
                <a:off x="777740" y="3174091"/>
                <a:ext cx="21495" cy="19797"/>
              </a:xfrm>
              <a:custGeom>
                <a:avLst/>
                <a:gdLst/>
                <a:ahLst/>
                <a:cxnLst>
                  <a:cxn ang="0">
                    <a:pos x="11" y="1"/>
                  </a:cxn>
                  <a:cxn ang="0">
                    <a:pos x="0" y="0"/>
                  </a:cxn>
                  <a:cxn ang="0">
                    <a:pos x="0" y="12"/>
                  </a:cxn>
                  <a:cxn ang="0">
                    <a:pos x="12" y="12"/>
                  </a:cxn>
                  <a:cxn ang="0">
                    <a:pos x="11" y="1"/>
                  </a:cxn>
                </a:cxnLst>
                <a:rect l="0" t="0" r="r" b="b"/>
                <a:pathLst>
                  <a:path w="12" h="12">
                    <a:moveTo>
                      <a:pt x="11" y="1"/>
                    </a:moveTo>
                    <a:cubicBezTo>
                      <a:pt x="7" y="1"/>
                      <a:pt x="4" y="1"/>
                      <a:pt x="0" y="0"/>
                    </a:cubicBezTo>
                    <a:cubicBezTo>
                      <a:pt x="0" y="4"/>
                      <a:pt x="0" y="8"/>
                      <a:pt x="0" y="12"/>
                    </a:cubicBezTo>
                    <a:cubicBezTo>
                      <a:pt x="4" y="12"/>
                      <a:pt x="8" y="12"/>
                      <a:pt x="12" y="12"/>
                    </a:cubicBezTo>
                    <a:cubicBezTo>
                      <a:pt x="11" y="9"/>
                      <a:pt x="11" y="5"/>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9" name="Freeform 136"/>
              <p:cNvSpPr>
                <a:spLocks/>
              </p:cNvSpPr>
              <p:nvPr/>
            </p:nvSpPr>
            <p:spPr bwMode="auto">
              <a:xfrm>
                <a:off x="746475" y="3150695"/>
                <a:ext cx="23449" cy="17997"/>
              </a:xfrm>
              <a:custGeom>
                <a:avLst/>
                <a:gdLst/>
                <a:ahLst/>
                <a:cxnLst>
                  <a:cxn ang="0">
                    <a:pos x="13" y="11"/>
                  </a:cxn>
                  <a:cxn ang="0">
                    <a:pos x="12" y="1"/>
                  </a:cxn>
                  <a:cxn ang="0">
                    <a:pos x="0" y="0"/>
                  </a:cxn>
                  <a:cxn ang="0">
                    <a:pos x="1" y="10"/>
                  </a:cxn>
                  <a:cxn ang="0">
                    <a:pos x="13" y="11"/>
                  </a:cxn>
                </a:cxnLst>
                <a:rect l="0" t="0" r="r" b="b"/>
                <a:pathLst>
                  <a:path w="13" h="11">
                    <a:moveTo>
                      <a:pt x="13" y="11"/>
                    </a:moveTo>
                    <a:cubicBezTo>
                      <a:pt x="12" y="7"/>
                      <a:pt x="12" y="4"/>
                      <a:pt x="12" y="1"/>
                    </a:cubicBezTo>
                    <a:cubicBezTo>
                      <a:pt x="8" y="0"/>
                      <a:pt x="4" y="0"/>
                      <a:pt x="0" y="0"/>
                    </a:cubicBezTo>
                    <a:cubicBezTo>
                      <a:pt x="0" y="3"/>
                      <a:pt x="0" y="7"/>
                      <a:pt x="1" y="10"/>
                    </a:cubicBezTo>
                    <a:cubicBezTo>
                      <a:pt x="5" y="10"/>
                      <a:pt x="9" y="10"/>
                      <a:pt x="1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0" name="Freeform 137"/>
              <p:cNvSpPr>
                <a:spLocks/>
              </p:cNvSpPr>
              <p:nvPr/>
            </p:nvSpPr>
            <p:spPr bwMode="auto">
              <a:xfrm>
                <a:off x="748429" y="3174091"/>
                <a:ext cx="23449"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2" y="8"/>
                      <a:pt x="12" y="4"/>
                      <a:pt x="12" y="0"/>
                    </a:cubicBezTo>
                    <a:cubicBezTo>
                      <a:pt x="8" y="0"/>
                      <a:pt x="4" y="0"/>
                      <a:pt x="0" y="0"/>
                    </a:cubicBezTo>
                    <a:cubicBezTo>
                      <a:pt x="0" y="4"/>
                      <a:pt x="1" y="7"/>
                      <a:pt x="1" y="11"/>
                    </a:cubicBezTo>
                    <a:cubicBezTo>
                      <a:pt x="5" y="11"/>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1" name="Freeform 138"/>
              <p:cNvSpPr>
                <a:spLocks/>
              </p:cNvSpPr>
              <p:nvPr/>
            </p:nvSpPr>
            <p:spPr bwMode="auto">
              <a:xfrm>
                <a:off x="881308" y="3150695"/>
                <a:ext cx="23449" cy="17997"/>
              </a:xfrm>
              <a:custGeom>
                <a:avLst/>
                <a:gdLst/>
                <a:ahLst/>
                <a:cxnLst>
                  <a:cxn ang="0">
                    <a:pos x="0" y="1"/>
                  </a:cxn>
                  <a:cxn ang="0">
                    <a:pos x="0" y="11"/>
                  </a:cxn>
                  <a:cxn ang="0">
                    <a:pos x="12" y="10"/>
                  </a:cxn>
                  <a:cxn ang="0">
                    <a:pos x="13" y="0"/>
                  </a:cxn>
                  <a:cxn ang="0">
                    <a:pos x="0" y="1"/>
                  </a:cxn>
                </a:cxnLst>
                <a:rect l="0" t="0" r="r" b="b"/>
                <a:pathLst>
                  <a:path w="13" h="11">
                    <a:moveTo>
                      <a:pt x="0" y="1"/>
                    </a:moveTo>
                    <a:cubicBezTo>
                      <a:pt x="0" y="4"/>
                      <a:pt x="0" y="7"/>
                      <a:pt x="0" y="11"/>
                    </a:cubicBezTo>
                    <a:cubicBezTo>
                      <a:pt x="4" y="10"/>
                      <a:pt x="8" y="10"/>
                      <a:pt x="12" y="10"/>
                    </a:cubicBezTo>
                    <a:cubicBezTo>
                      <a:pt x="12" y="7"/>
                      <a:pt x="13" y="3"/>
                      <a:pt x="13" y="0"/>
                    </a:cubicBezTo>
                    <a:cubicBezTo>
                      <a:pt x="9" y="0"/>
                      <a:pt x="4" y="0"/>
                      <a:pt x="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2" name="Freeform 139"/>
              <p:cNvSpPr>
                <a:spLocks/>
              </p:cNvSpPr>
              <p:nvPr/>
            </p:nvSpPr>
            <p:spPr bwMode="auto">
              <a:xfrm>
                <a:off x="855905" y="3100303"/>
                <a:ext cx="19541" cy="19797"/>
              </a:xfrm>
              <a:custGeom>
                <a:avLst/>
                <a:gdLst/>
                <a:ahLst/>
                <a:cxnLst>
                  <a:cxn ang="0">
                    <a:pos x="0" y="0"/>
                  </a:cxn>
                  <a:cxn ang="0">
                    <a:pos x="1" y="12"/>
                  </a:cxn>
                  <a:cxn ang="0">
                    <a:pos x="1" y="12"/>
                  </a:cxn>
                  <a:cxn ang="0">
                    <a:pos x="12" y="12"/>
                  </a:cxn>
                  <a:cxn ang="0">
                    <a:pos x="12" y="1"/>
                  </a:cxn>
                  <a:cxn ang="0">
                    <a:pos x="0" y="0"/>
                  </a:cxn>
                </a:cxnLst>
                <a:rect l="0" t="0" r="r" b="b"/>
                <a:pathLst>
                  <a:path w="12" h="12">
                    <a:moveTo>
                      <a:pt x="0" y="0"/>
                    </a:moveTo>
                    <a:cubicBezTo>
                      <a:pt x="0" y="4"/>
                      <a:pt x="1" y="8"/>
                      <a:pt x="1" y="12"/>
                    </a:cubicBezTo>
                    <a:cubicBezTo>
                      <a:pt x="1" y="12"/>
                      <a:pt x="1" y="12"/>
                      <a:pt x="1" y="12"/>
                    </a:cubicBezTo>
                    <a:cubicBezTo>
                      <a:pt x="12" y="12"/>
                      <a:pt x="12" y="12"/>
                      <a:pt x="12" y="12"/>
                    </a:cubicBezTo>
                    <a:cubicBezTo>
                      <a:pt x="12" y="8"/>
                      <a:pt x="12" y="5"/>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3" name="Freeform 140"/>
              <p:cNvSpPr>
                <a:spLocks/>
              </p:cNvSpPr>
              <p:nvPr/>
            </p:nvSpPr>
            <p:spPr bwMode="auto">
              <a:xfrm>
                <a:off x="853951" y="3174091"/>
                <a:ext cx="19541" cy="21597"/>
              </a:xfrm>
              <a:custGeom>
                <a:avLst/>
                <a:gdLst/>
                <a:ahLst/>
                <a:cxnLst>
                  <a:cxn ang="0">
                    <a:pos x="12" y="0"/>
                  </a:cxn>
                  <a:cxn ang="0">
                    <a:pos x="1" y="1"/>
                  </a:cxn>
                  <a:cxn ang="0">
                    <a:pos x="0" y="13"/>
                  </a:cxn>
                  <a:cxn ang="0">
                    <a:pos x="11" y="12"/>
                  </a:cxn>
                  <a:cxn ang="0">
                    <a:pos x="12" y="0"/>
                  </a:cxn>
                </a:cxnLst>
                <a:rect l="0" t="0" r="r" b="b"/>
                <a:pathLst>
                  <a:path w="12" h="13">
                    <a:moveTo>
                      <a:pt x="12" y="0"/>
                    </a:moveTo>
                    <a:cubicBezTo>
                      <a:pt x="8" y="1"/>
                      <a:pt x="4" y="1"/>
                      <a:pt x="1" y="1"/>
                    </a:cubicBezTo>
                    <a:cubicBezTo>
                      <a:pt x="0" y="5"/>
                      <a:pt x="0" y="9"/>
                      <a:pt x="0" y="13"/>
                    </a:cubicBezTo>
                    <a:cubicBezTo>
                      <a:pt x="4" y="12"/>
                      <a:pt x="7" y="12"/>
                      <a:pt x="11" y="12"/>
                    </a:cubicBezTo>
                    <a:cubicBezTo>
                      <a:pt x="11"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4" name="Freeform 141"/>
              <p:cNvSpPr>
                <a:spLocks/>
              </p:cNvSpPr>
              <p:nvPr/>
            </p:nvSpPr>
            <p:spPr bwMode="auto">
              <a:xfrm>
                <a:off x="828547" y="3078706"/>
                <a:ext cx="19541" cy="16198"/>
              </a:xfrm>
              <a:custGeom>
                <a:avLst/>
                <a:gdLst/>
                <a:ahLst/>
                <a:cxnLst>
                  <a:cxn ang="0">
                    <a:pos x="0" y="10"/>
                  </a:cxn>
                  <a:cxn ang="0">
                    <a:pos x="11" y="10"/>
                  </a:cxn>
                  <a:cxn ang="0">
                    <a:pos x="11" y="0"/>
                  </a:cxn>
                  <a:cxn ang="0">
                    <a:pos x="0" y="0"/>
                  </a:cxn>
                  <a:cxn ang="0">
                    <a:pos x="0" y="10"/>
                  </a:cxn>
                </a:cxnLst>
                <a:rect l="0" t="0" r="r" b="b"/>
                <a:pathLst>
                  <a:path w="11" h="10">
                    <a:moveTo>
                      <a:pt x="0" y="10"/>
                    </a:moveTo>
                    <a:cubicBezTo>
                      <a:pt x="3" y="10"/>
                      <a:pt x="7" y="10"/>
                      <a:pt x="11" y="10"/>
                    </a:cubicBezTo>
                    <a:cubicBezTo>
                      <a:pt x="11" y="7"/>
                      <a:pt x="11" y="4"/>
                      <a:pt x="11" y="0"/>
                    </a:cubicBezTo>
                    <a:cubicBezTo>
                      <a:pt x="7" y="0"/>
                      <a:pt x="3" y="0"/>
                      <a:pt x="0" y="0"/>
                    </a:cubicBezTo>
                    <a:lnTo>
                      <a:pt x="0"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5" name="Freeform 142"/>
              <p:cNvSpPr>
                <a:spLocks/>
              </p:cNvSpPr>
              <p:nvPr/>
            </p:nvSpPr>
            <p:spPr bwMode="auto">
              <a:xfrm>
                <a:off x="855905" y="3078706"/>
                <a:ext cx="19541" cy="17997"/>
              </a:xfrm>
              <a:custGeom>
                <a:avLst/>
                <a:gdLst/>
                <a:ahLst/>
                <a:cxnLst>
                  <a:cxn ang="0">
                    <a:pos x="0" y="11"/>
                  </a:cxn>
                  <a:cxn ang="0">
                    <a:pos x="12" y="11"/>
                  </a:cxn>
                  <a:cxn ang="0">
                    <a:pos x="11" y="1"/>
                  </a:cxn>
                  <a:cxn ang="0">
                    <a:pos x="0" y="0"/>
                  </a:cxn>
                  <a:cxn ang="0">
                    <a:pos x="0" y="11"/>
                  </a:cxn>
                </a:cxnLst>
                <a:rect l="0" t="0" r="r" b="b"/>
                <a:pathLst>
                  <a:path w="12" h="11">
                    <a:moveTo>
                      <a:pt x="0" y="11"/>
                    </a:moveTo>
                    <a:cubicBezTo>
                      <a:pt x="4" y="11"/>
                      <a:pt x="8" y="11"/>
                      <a:pt x="12" y="11"/>
                    </a:cubicBezTo>
                    <a:cubicBezTo>
                      <a:pt x="12" y="8"/>
                      <a:pt x="11" y="4"/>
                      <a:pt x="11" y="1"/>
                    </a:cubicBezTo>
                    <a:cubicBezTo>
                      <a:pt x="7" y="1"/>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6" name="Freeform 143"/>
              <p:cNvSpPr>
                <a:spLocks/>
              </p:cNvSpPr>
              <p:nvPr/>
            </p:nvSpPr>
            <p:spPr bwMode="auto">
              <a:xfrm>
                <a:off x="881308" y="3080506"/>
                <a:ext cx="23449" cy="16198"/>
              </a:xfrm>
              <a:custGeom>
                <a:avLst/>
                <a:gdLst/>
                <a:ahLst/>
                <a:cxnLst>
                  <a:cxn ang="0">
                    <a:pos x="0" y="0"/>
                  </a:cxn>
                  <a:cxn ang="0">
                    <a:pos x="0" y="10"/>
                  </a:cxn>
                  <a:cxn ang="0">
                    <a:pos x="13" y="10"/>
                  </a:cxn>
                  <a:cxn ang="0">
                    <a:pos x="12" y="1"/>
                  </a:cxn>
                  <a:cxn ang="0">
                    <a:pos x="0" y="0"/>
                  </a:cxn>
                </a:cxnLst>
                <a:rect l="0" t="0" r="r" b="b"/>
                <a:pathLst>
                  <a:path w="13" h="10">
                    <a:moveTo>
                      <a:pt x="0" y="0"/>
                    </a:moveTo>
                    <a:cubicBezTo>
                      <a:pt x="0" y="3"/>
                      <a:pt x="0" y="7"/>
                      <a:pt x="0" y="10"/>
                    </a:cubicBezTo>
                    <a:cubicBezTo>
                      <a:pt x="5" y="10"/>
                      <a:pt x="9" y="10"/>
                      <a:pt x="13" y="10"/>
                    </a:cubicBezTo>
                    <a:cubicBezTo>
                      <a:pt x="13" y="7"/>
                      <a:pt x="13"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7" name="Freeform 144"/>
              <p:cNvSpPr>
                <a:spLocks/>
              </p:cNvSpPr>
              <p:nvPr/>
            </p:nvSpPr>
            <p:spPr bwMode="auto">
              <a:xfrm>
                <a:off x="746475" y="3127298"/>
                <a:ext cx="21495"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3" y="8"/>
                      <a:pt x="13" y="4"/>
                      <a:pt x="12" y="0"/>
                    </a:cubicBezTo>
                    <a:cubicBezTo>
                      <a:pt x="0" y="0"/>
                      <a:pt x="0" y="0"/>
                      <a:pt x="0" y="0"/>
                    </a:cubicBezTo>
                    <a:cubicBezTo>
                      <a:pt x="0" y="4"/>
                      <a:pt x="0" y="7"/>
                      <a:pt x="1" y="11"/>
                    </a:cubicBezTo>
                    <a:cubicBezTo>
                      <a:pt x="5" y="12"/>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8" name="Freeform 145"/>
              <p:cNvSpPr>
                <a:spLocks/>
              </p:cNvSpPr>
              <p:nvPr/>
            </p:nvSpPr>
            <p:spPr bwMode="auto">
              <a:xfrm>
                <a:off x="773832" y="3078706"/>
                <a:ext cx="21495" cy="17997"/>
              </a:xfrm>
              <a:custGeom>
                <a:avLst/>
                <a:gdLst/>
                <a:ahLst/>
                <a:cxnLst>
                  <a:cxn ang="0">
                    <a:pos x="0" y="11"/>
                  </a:cxn>
                  <a:cxn ang="0">
                    <a:pos x="12" y="10"/>
                  </a:cxn>
                  <a:cxn ang="0">
                    <a:pos x="12" y="0"/>
                  </a:cxn>
                  <a:cxn ang="0">
                    <a:pos x="0" y="0"/>
                  </a:cxn>
                  <a:cxn ang="0">
                    <a:pos x="0" y="11"/>
                  </a:cxn>
                </a:cxnLst>
                <a:rect l="0" t="0" r="r" b="b"/>
                <a:pathLst>
                  <a:path w="12" h="11">
                    <a:moveTo>
                      <a:pt x="0" y="11"/>
                    </a:moveTo>
                    <a:cubicBezTo>
                      <a:pt x="4" y="10"/>
                      <a:pt x="8" y="10"/>
                      <a:pt x="12" y="10"/>
                    </a:cubicBezTo>
                    <a:cubicBezTo>
                      <a:pt x="12" y="7"/>
                      <a:pt x="12" y="4"/>
                      <a:pt x="12" y="0"/>
                    </a:cubicBezTo>
                    <a:cubicBezTo>
                      <a:pt x="8" y="0"/>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9" name="Freeform 146"/>
              <p:cNvSpPr>
                <a:spLocks/>
              </p:cNvSpPr>
              <p:nvPr/>
            </p:nvSpPr>
            <p:spPr bwMode="auto">
              <a:xfrm>
                <a:off x="801190" y="3078706"/>
                <a:ext cx="19541" cy="16198"/>
              </a:xfrm>
              <a:custGeom>
                <a:avLst/>
                <a:gdLst/>
                <a:ahLst/>
                <a:cxnLst>
                  <a:cxn ang="0">
                    <a:pos x="1" y="0"/>
                  </a:cxn>
                  <a:cxn ang="0">
                    <a:pos x="0" y="10"/>
                  </a:cxn>
                  <a:cxn ang="0">
                    <a:pos x="7" y="10"/>
                  </a:cxn>
                  <a:cxn ang="0">
                    <a:pos x="12" y="10"/>
                  </a:cxn>
                  <a:cxn ang="0">
                    <a:pos x="12" y="0"/>
                  </a:cxn>
                  <a:cxn ang="0">
                    <a:pos x="9" y="0"/>
                  </a:cxn>
                  <a:cxn ang="0">
                    <a:pos x="1" y="0"/>
                  </a:cxn>
                </a:cxnLst>
                <a:rect l="0" t="0" r="r" b="b"/>
                <a:pathLst>
                  <a:path w="12" h="10">
                    <a:moveTo>
                      <a:pt x="1" y="0"/>
                    </a:moveTo>
                    <a:cubicBezTo>
                      <a:pt x="0" y="3"/>
                      <a:pt x="0" y="7"/>
                      <a:pt x="0" y="10"/>
                    </a:cubicBezTo>
                    <a:cubicBezTo>
                      <a:pt x="3" y="10"/>
                      <a:pt x="5" y="10"/>
                      <a:pt x="7" y="10"/>
                    </a:cubicBezTo>
                    <a:cubicBezTo>
                      <a:pt x="9" y="10"/>
                      <a:pt x="10" y="10"/>
                      <a:pt x="12" y="10"/>
                    </a:cubicBezTo>
                    <a:cubicBezTo>
                      <a:pt x="12" y="0"/>
                      <a:pt x="12" y="0"/>
                      <a:pt x="12" y="0"/>
                    </a:cubicBezTo>
                    <a:cubicBezTo>
                      <a:pt x="11" y="0"/>
                      <a:pt x="10" y="0"/>
                      <a:pt x="9" y="0"/>
                    </a:cubicBezTo>
                    <a:cubicBezTo>
                      <a:pt x="6"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0" name="Freeform 147"/>
              <p:cNvSpPr>
                <a:spLocks/>
              </p:cNvSpPr>
              <p:nvPr/>
            </p:nvSpPr>
            <p:spPr bwMode="auto">
              <a:xfrm>
                <a:off x="828547" y="3175891"/>
                <a:ext cx="19541" cy="19797"/>
              </a:xfrm>
              <a:custGeom>
                <a:avLst/>
                <a:gdLst/>
                <a:ahLst/>
                <a:cxnLst>
                  <a:cxn ang="0">
                    <a:pos x="10" y="12"/>
                  </a:cxn>
                  <a:cxn ang="0">
                    <a:pos x="11" y="0"/>
                  </a:cxn>
                  <a:cxn ang="0">
                    <a:pos x="0" y="0"/>
                  </a:cxn>
                  <a:cxn ang="0">
                    <a:pos x="0" y="12"/>
                  </a:cxn>
                  <a:cxn ang="0">
                    <a:pos x="1" y="12"/>
                  </a:cxn>
                  <a:cxn ang="0">
                    <a:pos x="10" y="12"/>
                  </a:cxn>
                </a:cxnLst>
                <a:rect l="0" t="0" r="r" b="b"/>
                <a:pathLst>
                  <a:path w="11" h="12">
                    <a:moveTo>
                      <a:pt x="10" y="12"/>
                    </a:moveTo>
                    <a:cubicBezTo>
                      <a:pt x="10" y="8"/>
                      <a:pt x="11" y="4"/>
                      <a:pt x="11" y="0"/>
                    </a:cubicBezTo>
                    <a:cubicBezTo>
                      <a:pt x="7" y="0"/>
                      <a:pt x="3" y="0"/>
                      <a:pt x="0" y="0"/>
                    </a:cubicBezTo>
                    <a:cubicBezTo>
                      <a:pt x="0" y="12"/>
                      <a:pt x="0" y="12"/>
                      <a:pt x="0" y="12"/>
                    </a:cubicBezTo>
                    <a:cubicBezTo>
                      <a:pt x="0" y="12"/>
                      <a:pt x="1" y="12"/>
                      <a:pt x="1" y="12"/>
                    </a:cubicBezTo>
                    <a:cubicBezTo>
                      <a:pt x="4" y="12"/>
                      <a:pt x="7" y="12"/>
                      <a:pt x="1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1" name="Freeform 148"/>
              <p:cNvSpPr>
                <a:spLocks/>
              </p:cNvSpPr>
              <p:nvPr/>
            </p:nvSpPr>
            <p:spPr bwMode="auto">
              <a:xfrm>
                <a:off x="775786" y="3030113"/>
                <a:ext cx="21495" cy="17997"/>
              </a:xfrm>
              <a:custGeom>
                <a:avLst/>
                <a:gdLst/>
                <a:ahLst/>
                <a:cxnLst>
                  <a:cxn ang="0">
                    <a:pos x="1" y="1"/>
                  </a:cxn>
                  <a:cxn ang="0">
                    <a:pos x="0" y="11"/>
                  </a:cxn>
                  <a:cxn ang="0">
                    <a:pos x="12" y="11"/>
                  </a:cxn>
                  <a:cxn ang="0">
                    <a:pos x="12" y="0"/>
                  </a:cxn>
                  <a:cxn ang="0">
                    <a:pos x="1" y="1"/>
                  </a:cxn>
                </a:cxnLst>
                <a:rect l="0" t="0" r="r" b="b"/>
                <a:pathLst>
                  <a:path w="12" h="11">
                    <a:moveTo>
                      <a:pt x="1" y="1"/>
                    </a:moveTo>
                    <a:cubicBezTo>
                      <a:pt x="1" y="4"/>
                      <a:pt x="1" y="8"/>
                      <a:pt x="0" y="11"/>
                    </a:cubicBezTo>
                    <a:cubicBezTo>
                      <a:pt x="4" y="11"/>
                      <a:pt x="8" y="11"/>
                      <a:pt x="12" y="11"/>
                    </a:cubicBezTo>
                    <a:cubicBezTo>
                      <a:pt x="12" y="7"/>
                      <a:pt x="12" y="4"/>
                      <a:pt x="12" y="0"/>
                    </a:cubicBezTo>
                    <a:cubicBezTo>
                      <a:pt x="9" y="0"/>
                      <a:pt x="5" y="0"/>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2" name="Freeform 149"/>
              <p:cNvSpPr>
                <a:spLocks/>
              </p:cNvSpPr>
              <p:nvPr/>
            </p:nvSpPr>
            <p:spPr bwMode="auto">
              <a:xfrm>
                <a:off x="773832" y="3053510"/>
                <a:ext cx="21495" cy="19797"/>
              </a:xfrm>
              <a:custGeom>
                <a:avLst/>
                <a:gdLst/>
                <a:ahLst/>
                <a:cxnLst>
                  <a:cxn ang="0">
                    <a:pos x="0" y="12"/>
                  </a:cxn>
                  <a:cxn ang="0">
                    <a:pos x="12" y="11"/>
                  </a:cxn>
                  <a:cxn ang="0">
                    <a:pos x="12" y="0"/>
                  </a:cxn>
                  <a:cxn ang="0">
                    <a:pos x="1" y="0"/>
                  </a:cxn>
                  <a:cxn ang="0">
                    <a:pos x="0" y="12"/>
                  </a:cxn>
                </a:cxnLst>
                <a:rect l="0" t="0" r="r" b="b"/>
                <a:pathLst>
                  <a:path w="12" h="12">
                    <a:moveTo>
                      <a:pt x="0" y="12"/>
                    </a:moveTo>
                    <a:cubicBezTo>
                      <a:pt x="4" y="12"/>
                      <a:pt x="8" y="11"/>
                      <a:pt x="12" y="11"/>
                    </a:cubicBezTo>
                    <a:cubicBezTo>
                      <a:pt x="12" y="7"/>
                      <a:pt x="12" y="4"/>
                      <a:pt x="12" y="0"/>
                    </a:cubicBezTo>
                    <a:cubicBezTo>
                      <a:pt x="9" y="0"/>
                      <a:pt x="5" y="0"/>
                      <a:pt x="1" y="0"/>
                    </a:cubicBezTo>
                    <a:cubicBezTo>
                      <a:pt x="1" y="4"/>
                      <a:pt x="1"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3" name="Freeform 150"/>
              <p:cNvSpPr>
                <a:spLocks/>
              </p:cNvSpPr>
              <p:nvPr/>
            </p:nvSpPr>
            <p:spPr bwMode="auto">
              <a:xfrm>
                <a:off x="748429" y="3031913"/>
                <a:ext cx="21495" cy="17997"/>
              </a:xfrm>
              <a:custGeom>
                <a:avLst/>
                <a:gdLst/>
                <a:ahLst/>
                <a:cxnLst>
                  <a:cxn ang="0">
                    <a:pos x="0" y="11"/>
                  </a:cxn>
                  <a:cxn ang="0">
                    <a:pos x="12" y="11"/>
                  </a:cxn>
                  <a:cxn ang="0">
                    <a:pos x="12" y="0"/>
                  </a:cxn>
                  <a:cxn ang="0">
                    <a:pos x="1" y="1"/>
                  </a:cxn>
                  <a:cxn ang="0">
                    <a:pos x="0" y="11"/>
                  </a:cxn>
                </a:cxnLst>
                <a:rect l="0" t="0" r="r" b="b"/>
                <a:pathLst>
                  <a:path w="12" h="11">
                    <a:moveTo>
                      <a:pt x="0" y="11"/>
                    </a:moveTo>
                    <a:cubicBezTo>
                      <a:pt x="4" y="11"/>
                      <a:pt x="8" y="11"/>
                      <a:pt x="12" y="11"/>
                    </a:cubicBezTo>
                    <a:cubicBezTo>
                      <a:pt x="12" y="7"/>
                      <a:pt x="12" y="3"/>
                      <a:pt x="12" y="0"/>
                    </a:cubicBezTo>
                    <a:cubicBezTo>
                      <a:pt x="8" y="0"/>
                      <a:pt x="5" y="0"/>
                      <a:pt x="1" y="1"/>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4" name="Freeform 151"/>
              <p:cNvSpPr>
                <a:spLocks/>
              </p:cNvSpPr>
              <p:nvPr/>
            </p:nvSpPr>
            <p:spPr bwMode="auto">
              <a:xfrm>
                <a:off x="801190" y="3053510"/>
                <a:ext cx="19541" cy="17997"/>
              </a:xfrm>
              <a:custGeom>
                <a:avLst/>
                <a:gdLst/>
                <a:ahLst/>
                <a:cxnLst>
                  <a:cxn ang="0">
                    <a:pos x="0" y="0"/>
                  </a:cxn>
                  <a:cxn ang="0">
                    <a:pos x="0" y="11"/>
                  </a:cxn>
                  <a:cxn ang="0">
                    <a:pos x="8" y="11"/>
                  </a:cxn>
                  <a:cxn ang="0">
                    <a:pos x="11" y="11"/>
                  </a:cxn>
                  <a:cxn ang="0">
                    <a:pos x="11" y="0"/>
                  </a:cxn>
                  <a:cxn ang="0">
                    <a:pos x="10" y="0"/>
                  </a:cxn>
                  <a:cxn ang="0">
                    <a:pos x="0" y="0"/>
                  </a:cxn>
                </a:cxnLst>
                <a:rect l="0" t="0" r="r" b="b"/>
                <a:pathLst>
                  <a:path w="11" h="11">
                    <a:moveTo>
                      <a:pt x="0" y="0"/>
                    </a:moveTo>
                    <a:cubicBezTo>
                      <a:pt x="0" y="4"/>
                      <a:pt x="0" y="7"/>
                      <a:pt x="0" y="11"/>
                    </a:cubicBezTo>
                    <a:cubicBezTo>
                      <a:pt x="3" y="11"/>
                      <a:pt x="5" y="11"/>
                      <a:pt x="8" y="11"/>
                    </a:cubicBezTo>
                    <a:cubicBezTo>
                      <a:pt x="9" y="11"/>
                      <a:pt x="10" y="11"/>
                      <a:pt x="11" y="11"/>
                    </a:cubicBezTo>
                    <a:cubicBezTo>
                      <a:pt x="11" y="0"/>
                      <a:pt x="11" y="0"/>
                      <a:pt x="11" y="0"/>
                    </a:cubicBezTo>
                    <a:cubicBezTo>
                      <a:pt x="11" y="0"/>
                      <a:pt x="10" y="0"/>
                      <a:pt x="10" y="0"/>
                    </a:cubicBezTo>
                    <a:cubicBezTo>
                      <a:pt x="7"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5" name="Freeform 152"/>
              <p:cNvSpPr>
                <a:spLocks/>
              </p:cNvSpPr>
              <p:nvPr/>
            </p:nvSpPr>
            <p:spPr bwMode="auto">
              <a:xfrm>
                <a:off x="724979" y="3031913"/>
                <a:ext cx="19541" cy="17997"/>
              </a:xfrm>
              <a:custGeom>
                <a:avLst/>
                <a:gdLst/>
                <a:ahLst/>
                <a:cxnLst>
                  <a:cxn ang="0">
                    <a:pos x="1" y="2"/>
                  </a:cxn>
                  <a:cxn ang="0">
                    <a:pos x="0" y="11"/>
                  </a:cxn>
                  <a:cxn ang="0">
                    <a:pos x="10" y="10"/>
                  </a:cxn>
                  <a:cxn ang="0">
                    <a:pos x="11" y="0"/>
                  </a:cxn>
                  <a:cxn ang="0">
                    <a:pos x="2" y="1"/>
                  </a:cxn>
                  <a:cxn ang="0">
                    <a:pos x="1" y="2"/>
                  </a:cxn>
                </a:cxnLst>
                <a:rect l="0" t="0" r="r" b="b"/>
                <a:pathLst>
                  <a:path w="11" h="11">
                    <a:moveTo>
                      <a:pt x="1" y="2"/>
                    </a:moveTo>
                    <a:cubicBezTo>
                      <a:pt x="0" y="5"/>
                      <a:pt x="0" y="8"/>
                      <a:pt x="0" y="11"/>
                    </a:cubicBezTo>
                    <a:cubicBezTo>
                      <a:pt x="3" y="11"/>
                      <a:pt x="6" y="10"/>
                      <a:pt x="10" y="10"/>
                    </a:cubicBezTo>
                    <a:cubicBezTo>
                      <a:pt x="10" y="7"/>
                      <a:pt x="10" y="3"/>
                      <a:pt x="11" y="0"/>
                    </a:cubicBezTo>
                    <a:cubicBezTo>
                      <a:pt x="8" y="0"/>
                      <a:pt x="5" y="0"/>
                      <a:pt x="2" y="1"/>
                    </a:cubicBezTo>
                    <a:cubicBezTo>
                      <a:pt x="1" y="1"/>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6" name="Freeform 153"/>
              <p:cNvSpPr>
                <a:spLocks/>
              </p:cNvSpPr>
              <p:nvPr/>
            </p:nvSpPr>
            <p:spPr bwMode="auto">
              <a:xfrm>
                <a:off x="732796" y="3015716"/>
                <a:ext cx="13679" cy="12598"/>
              </a:xfrm>
              <a:custGeom>
                <a:avLst/>
                <a:gdLst/>
                <a:ahLst/>
                <a:cxnLst>
                  <a:cxn ang="0">
                    <a:pos x="0" y="7"/>
                  </a:cxn>
                  <a:cxn ang="0">
                    <a:pos x="6" y="6"/>
                  </a:cxn>
                  <a:cxn ang="0">
                    <a:pos x="7" y="0"/>
                  </a:cxn>
                  <a:cxn ang="0">
                    <a:pos x="0" y="7"/>
                  </a:cxn>
                </a:cxnLst>
                <a:rect l="0" t="0" r="r" b="b"/>
                <a:pathLst>
                  <a:path w="7" h="7">
                    <a:moveTo>
                      <a:pt x="0" y="7"/>
                    </a:moveTo>
                    <a:cubicBezTo>
                      <a:pt x="2" y="6"/>
                      <a:pt x="4" y="6"/>
                      <a:pt x="6" y="6"/>
                    </a:cubicBezTo>
                    <a:cubicBezTo>
                      <a:pt x="6" y="4"/>
                      <a:pt x="7" y="2"/>
                      <a:pt x="7" y="0"/>
                    </a:cubicBezTo>
                    <a:cubicBezTo>
                      <a:pt x="4" y="2"/>
                      <a:pt x="2" y="4"/>
                      <a:pt x="0"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7" name="Freeform 154"/>
              <p:cNvSpPr>
                <a:spLocks/>
              </p:cNvSpPr>
              <p:nvPr/>
            </p:nvSpPr>
            <p:spPr bwMode="auto">
              <a:xfrm>
                <a:off x="828547" y="3053510"/>
                <a:ext cx="19541" cy="17997"/>
              </a:xfrm>
              <a:custGeom>
                <a:avLst/>
                <a:gdLst/>
                <a:ahLst/>
                <a:cxnLst>
                  <a:cxn ang="0">
                    <a:pos x="0" y="11"/>
                  </a:cxn>
                  <a:cxn ang="0">
                    <a:pos x="11" y="11"/>
                  </a:cxn>
                  <a:cxn ang="0">
                    <a:pos x="10" y="0"/>
                  </a:cxn>
                  <a:cxn ang="0">
                    <a:pos x="0" y="0"/>
                  </a:cxn>
                  <a:cxn ang="0">
                    <a:pos x="0" y="11"/>
                  </a:cxn>
                </a:cxnLst>
                <a:rect l="0" t="0" r="r" b="b"/>
                <a:pathLst>
                  <a:path w="11" h="11">
                    <a:moveTo>
                      <a:pt x="0" y="11"/>
                    </a:moveTo>
                    <a:cubicBezTo>
                      <a:pt x="3" y="11"/>
                      <a:pt x="7" y="11"/>
                      <a:pt x="11" y="11"/>
                    </a:cubicBezTo>
                    <a:cubicBezTo>
                      <a:pt x="11" y="8"/>
                      <a:pt x="11" y="4"/>
                      <a:pt x="10" y="0"/>
                    </a:cubicBezTo>
                    <a:cubicBezTo>
                      <a:pt x="7"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8" name="Freeform 155"/>
              <p:cNvSpPr>
                <a:spLocks/>
              </p:cNvSpPr>
              <p:nvPr/>
            </p:nvSpPr>
            <p:spPr bwMode="auto">
              <a:xfrm>
                <a:off x="908666" y="3055310"/>
                <a:ext cx="19541" cy="21597"/>
              </a:xfrm>
              <a:custGeom>
                <a:avLst/>
                <a:gdLst/>
                <a:ahLst/>
                <a:cxnLst>
                  <a:cxn ang="0">
                    <a:pos x="0" y="0"/>
                  </a:cxn>
                  <a:cxn ang="0">
                    <a:pos x="1" y="12"/>
                  </a:cxn>
                  <a:cxn ang="0">
                    <a:pos x="11" y="13"/>
                  </a:cxn>
                  <a:cxn ang="0">
                    <a:pos x="10" y="1"/>
                  </a:cxn>
                  <a:cxn ang="0">
                    <a:pos x="0" y="0"/>
                  </a:cxn>
                </a:cxnLst>
                <a:rect l="0" t="0" r="r" b="b"/>
                <a:pathLst>
                  <a:path w="11" h="13">
                    <a:moveTo>
                      <a:pt x="0" y="0"/>
                    </a:moveTo>
                    <a:cubicBezTo>
                      <a:pt x="0" y="4"/>
                      <a:pt x="0" y="8"/>
                      <a:pt x="1" y="12"/>
                    </a:cubicBezTo>
                    <a:cubicBezTo>
                      <a:pt x="4" y="12"/>
                      <a:pt x="7" y="12"/>
                      <a:pt x="11" y="13"/>
                    </a:cubicBezTo>
                    <a:cubicBezTo>
                      <a:pt x="10" y="9"/>
                      <a:pt x="10" y="5"/>
                      <a:pt x="10"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9" name="Freeform 156"/>
              <p:cNvSpPr>
                <a:spLocks/>
              </p:cNvSpPr>
              <p:nvPr/>
            </p:nvSpPr>
            <p:spPr bwMode="auto">
              <a:xfrm>
                <a:off x="910620" y="3082305"/>
                <a:ext cx="17587" cy="16198"/>
              </a:xfrm>
              <a:custGeom>
                <a:avLst/>
                <a:gdLst/>
                <a:ahLst/>
                <a:cxnLst>
                  <a:cxn ang="0">
                    <a:pos x="0" y="0"/>
                  </a:cxn>
                  <a:cxn ang="0">
                    <a:pos x="1" y="10"/>
                  </a:cxn>
                  <a:cxn ang="0">
                    <a:pos x="10" y="10"/>
                  </a:cxn>
                  <a:cxn ang="0">
                    <a:pos x="10" y="0"/>
                  </a:cxn>
                  <a:cxn ang="0">
                    <a:pos x="0" y="0"/>
                  </a:cxn>
                </a:cxnLst>
                <a:rect l="0" t="0" r="r" b="b"/>
                <a:pathLst>
                  <a:path w="10" h="10">
                    <a:moveTo>
                      <a:pt x="0" y="0"/>
                    </a:moveTo>
                    <a:cubicBezTo>
                      <a:pt x="0" y="3"/>
                      <a:pt x="1" y="6"/>
                      <a:pt x="1" y="10"/>
                    </a:cubicBezTo>
                    <a:cubicBezTo>
                      <a:pt x="4" y="10"/>
                      <a:pt x="7" y="10"/>
                      <a:pt x="10" y="10"/>
                    </a:cubicBezTo>
                    <a:cubicBezTo>
                      <a:pt x="10" y="7"/>
                      <a:pt x="10" y="4"/>
                      <a:pt x="10" y="0"/>
                    </a:cubicBezTo>
                    <a:cubicBezTo>
                      <a:pt x="7"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0" name="Freeform 157"/>
              <p:cNvSpPr>
                <a:spLocks/>
              </p:cNvSpPr>
              <p:nvPr/>
            </p:nvSpPr>
            <p:spPr bwMode="auto">
              <a:xfrm>
                <a:off x="910620" y="3127298"/>
                <a:ext cx="19541" cy="17997"/>
              </a:xfrm>
              <a:custGeom>
                <a:avLst/>
                <a:gdLst/>
                <a:ahLst/>
                <a:cxnLst>
                  <a:cxn ang="0">
                    <a:pos x="10" y="0"/>
                  </a:cxn>
                  <a:cxn ang="0">
                    <a:pos x="0" y="0"/>
                  </a:cxn>
                  <a:cxn ang="0">
                    <a:pos x="0" y="11"/>
                  </a:cxn>
                  <a:cxn ang="0">
                    <a:pos x="9" y="11"/>
                  </a:cxn>
                  <a:cxn ang="0">
                    <a:pos x="10" y="0"/>
                  </a:cxn>
                </a:cxnLst>
                <a:rect l="0" t="0" r="r" b="b"/>
                <a:pathLst>
                  <a:path w="10" h="11">
                    <a:moveTo>
                      <a:pt x="10" y="0"/>
                    </a:moveTo>
                    <a:cubicBezTo>
                      <a:pt x="0" y="0"/>
                      <a:pt x="0" y="0"/>
                      <a:pt x="0" y="0"/>
                    </a:cubicBezTo>
                    <a:cubicBezTo>
                      <a:pt x="0" y="3"/>
                      <a:pt x="0" y="7"/>
                      <a:pt x="0" y="11"/>
                    </a:cubicBezTo>
                    <a:cubicBezTo>
                      <a:pt x="3" y="11"/>
                      <a:pt x="6" y="11"/>
                      <a:pt x="9" y="11"/>
                    </a:cubicBezTo>
                    <a:cubicBezTo>
                      <a:pt x="10" y="7"/>
                      <a:pt x="10" y="3"/>
                      <a:pt x="1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1" name="Freeform 158"/>
              <p:cNvSpPr>
                <a:spLocks/>
              </p:cNvSpPr>
              <p:nvPr/>
            </p:nvSpPr>
            <p:spPr bwMode="auto">
              <a:xfrm>
                <a:off x="853951" y="3053510"/>
                <a:ext cx="19541" cy="19797"/>
              </a:xfrm>
              <a:custGeom>
                <a:avLst/>
                <a:gdLst/>
                <a:ahLst/>
                <a:cxnLst>
                  <a:cxn ang="0">
                    <a:pos x="1" y="12"/>
                  </a:cxn>
                  <a:cxn ang="0">
                    <a:pos x="12" y="12"/>
                  </a:cxn>
                  <a:cxn ang="0">
                    <a:pos x="11" y="0"/>
                  </a:cxn>
                  <a:cxn ang="0">
                    <a:pos x="0" y="0"/>
                  </a:cxn>
                  <a:cxn ang="0">
                    <a:pos x="1" y="12"/>
                  </a:cxn>
                </a:cxnLst>
                <a:rect l="0" t="0" r="r" b="b"/>
                <a:pathLst>
                  <a:path w="12" h="12">
                    <a:moveTo>
                      <a:pt x="1" y="12"/>
                    </a:moveTo>
                    <a:cubicBezTo>
                      <a:pt x="4" y="12"/>
                      <a:pt x="8" y="12"/>
                      <a:pt x="12" y="12"/>
                    </a:cubicBezTo>
                    <a:cubicBezTo>
                      <a:pt x="12" y="8"/>
                      <a:pt x="12" y="4"/>
                      <a:pt x="11" y="0"/>
                    </a:cubicBezTo>
                    <a:cubicBezTo>
                      <a:pt x="7" y="0"/>
                      <a:pt x="4" y="0"/>
                      <a:pt x="0" y="0"/>
                    </a:cubicBezTo>
                    <a:cubicBezTo>
                      <a:pt x="0" y="4"/>
                      <a:pt x="0"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2" name="Freeform 159"/>
              <p:cNvSpPr>
                <a:spLocks/>
              </p:cNvSpPr>
              <p:nvPr/>
            </p:nvSpPr>
            <p:spPr bwMode="auto">
              <a:xfrm>
                <a:off x="883262" y="3127298"/>
                <a:ext cx="21495" cy="19797"/>
              </a:xfrm>
              <a:custGeom>
                <a:avLst/>
                <a:gdLst/>
                <a:ahLst/>
                <a:cxnLst>
                  <a:cxn ang="0">
                    <a:pos x="0" y="0"/>
                  </a:cxn>
                  <a:cxn ang="0">
                    <a:pos x="0" y="12"/>
                  </a:cxn>
                  <a:cxn ang="0">
                    <a:pos x="12" y="11"/>
                  </a:cxn>
                  <a:cxn ang="0">
                    <a:pos x="12" y="0"/>
                  </a:cxn>
                  <a:cxn ang="0">
                    <a:pos x="0" y="0"/>
                  </a:cxn>
                </a:cxnLst>
                <a:rect l="0" t="0" r="r" b="b"/>
                <a:pathLst>
                  <a:path w="12" h="12">
                    <a:moveTo>
                      <a:pt x="0" y="0"/>
                    </a:moveTo>
                    <a:cubicBezTo>
                      <a:pt x="0" y="4"/>
                      <a:pt x="0" y="8"/>
                      <a:pt x="0" y="12"/>
                    </a:cubicBezTo>
                    <a:cubicBezTo>
                      <a:pt x="4" y="12"/>
                      <a:pt x="8" y="12"/>
                      <a:pt x="12" y="11"/>
                    </a:cubicBezTo>
                    <a:cubicBezTo>
                      <a:pt x="12" y="7"/>
                      <a:pt x="12" y="3"/>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3" name="Freeform 160"/>
              <p:cNvSpPr>
                <a:spLocks/>
              </p:cNvSpPr>
              <p:nvPr/>
            </p:nvSpPr>
            <p:spPr bwMode="auto">
              <a:xfrm>
                <a:off x="879354" y="3055310"/>
                <a:ext cx="23449" cy="19797"/>
              </a:xfrm>
              <a:custGeom>
                <a:avLst/>
                <a:gdLst/>
                <a:ahLst/>
                <a:cxnLst>
                  <a:cxn ang="0">
                    <a:pos x="1" y="11"/>
                  </a:cxn>
                  <a:cxn ang="0">
                    <a:pos x="13" y="12"/>
                  </a:cxn>
                  <a:cxn ang="0">
                    <a:pos x="12" y="0"/>
                  </a:cxn>
                  <a:cxn ang="0">
                    <a:pos x="0" y="0"/>
                  </a:cxn>
                  <a:cxn ang="0">
                    <a:pos x="1" y="11"/>
                  </a:cxn>
                </a:cxnLst>
                <a:rect l="0" t="0" r="r" b="b"/>
                <a:pathLst>
                  <a:path w="13" h="12">
                    <a:moveTo>
                      <a:pt x="1" y="11"/>
                    </a:moveTo>
                    <a:cubicBezTo>
                      <a:pt x="5" y="11"/>
                      <a:pt x="9" y="12"/>
                      <a:pt x="13" y="12"/>
                    </a:cubicBezTo>
                    <a:cubicBezTo>
                      <a:pt x="13" y="8"/>
                      <a:pt x="12" y="4"/>
                      <a:pt x="12" y="0"/>
                    </a:cubicBezTo>
                    <a:cubicBezTo>
                      <a:pt x="8" y="0"/>
                      <a:pt x="4" y="0"/>
                      <a:pt x="0" y="0"/>
                    </a:cubicBezTo>
                    <a:cubicBezTo>
                      <a:pt x="0" y="3"/>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4" name="Freeform 161"/>
              <p:cNvSpPr>
                <a:spLocks/>
              </p:cNvSpPr>
              <p:nvPr/>
            </p:nvSpPr>
            <p:spPr bwMode="auto">
              <a:xfrm>
                <a:off x="746475" y="3053510"/>
                <a:ext cx="21495" cy="19797"/>
              </a:xfrm>
              <a:custGeom>
                <a:avLst/>
                <a:gdLst/>
                <a:ahLst/>
                <a:cxnLst>
                  <a:cxn ang="0">
                    <a:pos x="13" y="0"/>
                  </a:cxn>
                  <a:cxn ang="0">
                    <a:pos x="1" y="1"/>
                  </a:cxn>
                  <a:cxn ang="0">
                    <a:pos x="0" y="12"/>
                  </a:cxn>
                  <a:cxn ang="0">
                    <a:pos x="13" y="12"/>
                  </a:cxn>
                  <a:cxn ang="0">
                    <a:pos x="13" y="0"/>
                  </a:cxn>
                </a:cxnLst>
                <a:rect l="0" t="0" r="r" b="b"/>
                <a:pathLst>
                  <a:path w="13" h="12">
                    <a:moveTo>
                      <a:pt x="13" y="0"/>
                    </a:moveTo>
                    <a:cubicBezTo>
                      <a:pt x="9" y="0"/>
                      <a:pt x="5" y="1"/>
                      <a:pt x="1" y="1"/>
                    </a:cubicBezTo>
                    <a:cubicBezTo>
                      <a:pt x="1" y="5"/>
                      <a:pt x="1" y="9"/>
                      <a:pt x="0" y="12"/>
                    </a:cubicBezTo>
                    <a:cubicBezTo>
                      <a:pt x="5" y="12"/>
                      <a:pt x="9" y="12"/>
                      <a:pt x="13" y="12"/>
                    </a:cubicBezTo>
                    <a:cubicBezTo>
                      <a:pt x="13" y="8"/>
                      <a:pt x="13" y="4"/>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5" name="Freeform 162"/>
              <p:cNvSpPr>
                <a:spLocks/>
              </p:cNvSpPr>
              <p:nvPr/>
            </p:nvSpPr>
            <p:spPr bwMode="auto">
              <a:xfrm>
                <a:off x="879354" y="3174091"/>
                <a:ext cx="23449" cy="19797"/>
              </a:xfrm>
              <a:custGeom>
                <a:avLst/>
                <a:gdLst/>
                <a:ahLst/>
                <a:cxnLst>
                  <a:cxn ang="0">
                    <a:pos x="0" y="12"/>
                  </a:cxn>
                  <a:cxn ang="0">
                    <a:pos x="10" y="12"/>
                  </a:cxn>
                  <a:cxn ang="0">
                    <a:pos x="12" y="9"/>
                  </a:cxn>
                  <a:cxn ang="0">
                    <a:pos x="13" y="0"/>
                  </a:cxn>
                  <a:cxn ang="0">
                    <a:pos x="1" y="0"/>
                  </a:cxn>
                  <a:cxn ang="0">
                    <a:pos x="0" y="12"/>
                  </a:cxn>
                </a:cxnLst>
                <a:rect l="0" t="0" r="r" b="b"/>
                <a:pathLst>
                  <a:path w="13" h="12">
                    <a:moveTo>
                      <a:pt x="0" y="12"/>
                    </a:moveTo>
                    <a:cubicBezTo>
                      <a:pt x="3" y="12"/>
                      <a:pt x="7" y="12"/>
                      <a:pt x="10" y="12"/>
                    </a:cubicBezTo>
                    <a:cubicBezTo>
                      <a:pt x="11" y="11"/>
                      <a:pt x="12" y="10"/>
                      <a:pt x="12" y="9"/>
                    </a:cubicBezTo>
                    <a:cubicBezTo>
                      <a:pt x="12" y="6"/>
                      <a:pt x="13" y="3"/>
                      <a:pt x="13" y="0"/>
                    </a:cubicBezTo>
                    <a:cubicBezTo>
                      <a:pt x="9" y="0"/>
                      <a:pt x="5" y="0"/>
                      <a:pt x="1" y="0"/>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6" name="Freeform 163"/>
              <p:cNvSpPr>
                <a:spLocks/>
              </p:cNvSpPr>
              <p:nvPr/>
            </p:nvSpPr>
            <p:spPr bwMode="auto">
              <a:xfrm>
                <a:off x="934069" y="3103902"/>
                <a:ext cx="11725" cy="16198"/>
              </a:xfrm>
              <a:custGeom>
                <a:avLst/>
                <a:gdLst/>
                <a:ahLst/>
                <a:cxnLst>
                  <a:cxn ang="0">
                    <a:pos x="4" y="10"/>
                  </a:cxn>
                  <a:cxn ang="0">
                    <a:pos x="6" y="0"/>
                  </a:cxn>
                  <a:cxn ang="0">
                    <a:pos x="0" y="0"/>
                  </a:cxn>
                  <a:cxn ang="0">
                    <a:pos x="1" y="10"/>
                  </a:cxn>
                  <a:cxn ang="0">
                    <a:pos x="1" y="10"/>
                  </a:cxn>
                  <a:cxn ang="0">
                    <a:pos x="4" y="10"/>
                  </a:cxn>
                </a:cxnLst>
                <a:rect l="0" t="0" r="r" b="b"/>
                <a:pathLst>
                  <a:path w="6" h="10">
                    <a:moveTo>
                      <a:pt x="4" y="10"/>
                    </a:moveTo>
                    <a:cubicBezTo>
                      <a:pt x="5" y="7"/>
                      <a:pt x="6" y="3"/>
                      <a:pt x="6" y="0"/>
                    </a:cubicBezTo>
                    <a:cubicBezTo>
                      <a:pt x="4" y="0"/>
                      <a:pt x="2" y="0"/>
                      <a:pt x="0" y="0"/>
                    </a:cubicBezTo>
                    <a:cubicBezTo>
                      <a:pt x="1" y="3"/>
                      <a:pt x="1" y="7"/>
                      <a:pt x="1" y="10"/>
                    </a:cubicBezTo>
                    <a:cubicBezTo>
                      <a:pt x="1" y="10"/>
                      <a:pt x="1" y="10"/>
                      <a:pt x="1" y="10"/>
                    </a:cubicBezTo>
                    <a:lnTo>
                      <a:pt x="4"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7" name="Freeform 164"/>
              <p:cNvSpPr>
                <a:spLocks/>
              </p:cNvSpPr>
              <p:nvPr/>
            </p:nvSpPr>
            <p:spPr bwMode="auto">
              <a:xfrm>
                <a:off x="908666" y="3172291"/>
                <a:ext cx="3908" cy="8999"/>
              </a:xfrm>
              <a:custGeom>
                <a:avLst/>
                <a:gdLst/>
                <a:ahLst/>
                <a:cxnLst>
                  <a:cxn ang="0">
                    <a:pos x="1" y="1"/>
                  </a:cxn>
                  <a:cxn ang="0">
                    <a:pos x="0" y="5"/>
                  </a:cxn>
                  <a:cxn ang="0">
                    <a:pos x="3" y="0"/>
                  </a:cxn>
                  <a:cxn ang="0">
                    <a:pos x="1" y="1"/>
                  </a:cxn>
                </a:cxnLst>
                <a:rect l="0" t="0" r="r" b="b"/>
                <a:pathLst>
                  <a:path w="3" h="5">
                    <a:moveTo>
                      <a:pt x="1" y="1"/>
                    </a:moveTo>
                    <a:cubicBezTo>
                      <a:pt x="1" y="2"/>
                      <a:pt x="1" y="3"/>
                      <a:pt x="0" y="5"/>
                    </a:cubicBezTo>
                    <a:cubicBezTo>
                      <a:pt x="1" y="3"/>
                      <a:pt x="2" y="2"/>
                      <a:pt x="3" y="0"/>
                    </a:cubicBezTo>
                    <a:cubicBezTo>
                      <a:pt x="2" y="0"/>
                      <a:pt x="2"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8" name="Freeform 165"/>
              <p:cNvSpPr>
                <a:spLocks/>
              </p:cNvSpPr>
              <p:nvPr/>
            </p:nvSpPr>
            <p:spPr bwMode="auto">
              <a:xfrm>
                <a:off x="877400" y="3199287"/>
                <a:ext cx="15633" cy="17997"/>
              </a:xfrm>
              <a:custGeom>
                <a:avLst/>
                <a:gdLst/>
                <a:ahLst/>
                <a:cxnLst>
                  <a:cxn ang="0">
                    <a:pos x="1" y="1"/>
                  </a:cxn>
                  <a:cxn ang="0">
                    <a:pos x="0" y="11"/>
                  </a:cxn>
                  <a:cxn ang="0">
                    <a:pos x="8" y="11"/>
                  </a:cxn>
                  <a:cxn ang="0">
                    <a:pos x="7" y="1"/>
                  </a:cxn>
                  <a:cxn ang="0">
                    <a:pos x="8" y="0"/>
                  </a:cxn>
                  <a:cxn ang="0">
                    <a:pos x="1" y="1"/>
                  </a:cxn>
                </a:cxnLst>
                <a:rect l="0" t="0" r="r" b="b"/>
                <a:pathLst>
                  <a:path w="8" h="11">
                    <a:moveTo>
                      <a:pt x="1" y="1"/>
                    </a:moveTo>
                    <a:cubicBezTo>
                      <a:pt x="1" y="4"/>
                      <a:pt x="0" y="8"/>
                      <a:pt x="0" y="11"/>
                    </a:cubicBezTo>
                    <a:cubicBezTo>
                      <a:pt x="3" y="11"/>
                      <a:pt x="5" y="11"/>
                      <a:pt x="8" y="11"/>
                    </a:cubicBezTo>
                    <a:cubicBezTo>
                      <a:pt x="7" y="1"/>
                      <a:pt x="7" y="1"/>
                      <a:pt x="7" y="1"/>
                    </a:cubicBezTo>
                    <a:cubicBezTo>
                      <a:pt x="7" y="1"/>
                      <a:pt x="8" y="1"/>
                      <a:pt x="8" y="0"/>
                    </a:cubicBezTo>
                    <a:cubicBezTo>
                      <a:pt x="6" y="1"/>
                      <a:pt x="3"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9" name="Freeform 166"/>
              <p:cNvSpPr>
                <a:spLocks/>
              </p:cNvSpPr>
              <p:nvPr/>
            </p:nvSpPr>
            <p:spPr bwMode="auto">
              <a:xfrm>
                <a:off x="746475" y="3100303"/>
                <a:ext cx="19541" cy="19797"/>
              </a:xfrm>
              <a:custGeom>
                <a:avLst/>
                <a:gdLst/>
                <a:ahLst/>
                <a:cxnLst>
                  <a:cxn ang="0">
                    <a:pos x="12" y="3"/>
                  </a:cxn>
                  <a:cxn ang="0">
                    <a:pos x="12" y="0"/>
                  </a:cxn>
                  <a:cxn ang="0">
                    <a:pos x="0" y="1"/>
                  </a:cxn>
                  <a:cxn ang="0">
                    <a:pos x="0" y="3"/>
                  </a:cxn>
                  <a:cxn ang="0">
                    <a:pos x="0" y="12"/>
                  </a:cxn>
                  <a:cxn ang="0">
                    <a:pos x="12" y="12"/>
                  </a:cxn>
                  <a:cxn ang="0">
                    <a:pos x="12" y="3"/>
                  </a:cxn>
                </a:cxnLst>
                <a:rect l="0" t="0" r="r" b="b"/>
                <a:pathLst>
                  <a:path w="12" h="12">
                    <a:moveTo>
                      <a:pt x="12" y="3"/>
                    </a:moveTo>
                    <a:cubicBezTo>
                      <a:pt x="12" y="2"/>
                      <a:pt x="12" y="1"/>
                      <a:pt x="12" y="0"/>
                    </a:cubicBezTo>
                    <a:cubicBezTo>
                      <a:pt x="8" y="0"/>
                      <a:pt x="4" y="1"/>
                      <a:pt x="0" y="1"/>
                    </a:cubicBezTo>
                    <a:cubicBezTo>
                      <a:pt x="0" y="2"/>
                      <a:pt x="0" y="2"/>
                      <a:pt x="0" y="3"/>
                    </a:cubicBezTo>
                    <a:cubicBezTo>
                      <a:pt x="0" y="6"/>
                      <a:pt x="0" y="9"/>
                      <a:pt x="0" y="12"/>
                    </a:cubicBezTo>
                    <a:cubicBezTo>
                      <a:pt x="12" y="12"/>
                      <a:pt x="12" y="12"/>
                      <a:pt x="12" y="12"/>
                    </a:cubicBezTo>
                    <a:cubicBezTo>
                      <a:pt x="12" y="9"/>
                      <a:pt x="12" y="6"/>
                      <a:pt x="12"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0" name="Freeform 167"/>
              <p:cNvSpPr>
                <a:spLocks/>
              </p:cNvSpPr>
              <p:nvPr/>
            </p:nvSpPr>
            <p:spPr bwMode="auto">
              <a:xfrm>
                <a:off x="855905" y="3127298"/>
                <a:ext cx="19541" cy="19797"/>
              </a:xfrm>
              <a:custGeom>
                <a:avLst/>
                <a:gdLst/>
                <a:ahLst/>
                <a:cxnLst>
                  <a:cxn ang="0">
                    <a:pos x="0" y="0"/>
                  </a:cxn>
                  <a:cxn ang="0">
                    <a:pos x="0" y="12"/>
                  </a:cxn>
                  <a:cxn ang="0">
                    <a:pos x="12" y="12"/>
                  </a:cxn>
                  <a:cxn ang="0">
                    <a:pos x="12" y="0"/>
                  </a:cxn>
                  <a:cxn ang="0">
                    <a:pos x="0" y="0"/>
                  </a:cxn>
                </a:cxnLst>
                <a:rect l="0" t="0" r="r" b="b"/>
                <a:pathLst>
                  <a:path w="12" h="12">
                    <a:moveTo>
                      <a:pt x="0" y="0"/>
                    </a:moveTo>
                    <a:cubicBezTo>
                      <a:pt x="0" y="4"/>
                      <a:pt x="0" y="8"/>
                      <a:pt x="0" y="12"/>
                    </a:cubicBezTo>
                    <a:cubicBezTo>
                      <a:pt x="4" y="12"/>
                      <a:pt x="8" y="12"/>
                      <a:pt x="12" y="12"/>
                    </a:cubicBezTo>
                    <a:cubicBezTo>
                      <a:pt x="12" y="8"/>
                      <a:pt x="12" y="4"/>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1" name="Freeform 168"/>
              <p:cNvSpPr>
                <a:spLocks/>
              </p:cNvSpPr>
              <p:nvPr/>
            </p:nvSpPr>
            <p:spPr bwMode="auto">
              <a:xfrm>
                <a:off x="910620" y="3102102"/>
                <a:ext cx="19541" cy="17997"/>
              </a:xfrm>
              <a:custGeom>
                <a:avLst/>
                <a:gdLst/>
                <a:ahLst/>
                <a:cxnLst>
                  <a:cxn ang="0">
                    <a:pos x="0" y="11"/>
                  </a:cxn>
                  <a:cxn ang="0">
                    <a:pos x="10" y="11"/>
                  </a:cxn>
                  <a:cxn ang="0">
                    <a:pos x="10" y="11"/>
                  </a:cxn>
                  <a:cxn ang="0">
                    <a:pos x="10" y="1"/>
                  </a:cxn>
                  <a:cxn ang="0">
                    <a:pos x="0" y="0"/>
                  </a:cxn>
                  <a:cxn ang="0">
                    <a:pos x="0" y="11"/>
                  </a:cxn>
                </a:cxnLst>
                <a:rect l="0" t="0" r="r" b="b"/>
                <a:pathLst>
                  <a:path w="10" h="11">
                    <a:moveTo>
                      <a:pt x="0" y="11"/>
                    </a:moveTo>
                    <a:cubicBezTo>
                      <a:pt x="10" y="11"/>
                      <a:pt x="10" y="11"/>
                      <a:pt x="10" y="11"/>
                    </a:cubicBezTo>
                    <a:cubicBezTo>
                      <a:pt x="10" y="11"/>
                      <a:pt x="10" y="11"/>
                      <a:pt x="10" y="11"/>
                    </a:cubicBezTo>
                    <a:cubicBezTo>
                      <a:pt x="10" y="8"/>
                      <a:pt x="10" y="4"/>
                      <a:pt x="10" y="1"/>
                    </a:cubicBezTo>
                    <a:cubicBezTo>
                      <a:pt x="6" y="1"/>
                      <a:pt x="3" y="0"/>
                      <a:pt x="0" y="0"/>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2" name="Freeform 169"/>
              <p:cNvSpPr>
                <a:spLocks/>
              </p:cNvSpPr>
              <p:nvPr/>
            </p:nvSpPr>
            <p:spPr bwMode="auto">
              <a:xfrm>
                <a:off x="693714" y="3139896"/>
                <a:ext cx="1954" cy="3599"/>
              </a:xfrm>
              <a:custGeom>
                <a:avLst/>
                <a:gdLst/>
                <a:ahLst/>
                <a:cxnLst>
                  <a:cxn ang="0">
                    <a:pos x="1" y="2"/>
                  </a:cxn>
                  <a:cxn ang="0">
                    <a:pos x="1" y="0"/>
                  </a:cxn>
                  <a:cxn ang="0">
                    <a:pos x="0" y="2"/>
                  </a:cxn>
                  <a:cxn ang="0">
                    <a:pos x="1" y="2"/>
                  </a:cxn>
                </a:cxnLst>
                <a:rect l="0" t="0" r="r" b="b"/>
                <a:pathLst>
                  <a:path w="1" h="2">
                    <a:moveTo>
                      <a:pt x="1" y="2"/>
                    </a:moveTo>
                    <a:cubicBezTo>
                      <a:pt x="1" y="2"/>
                      <a:pt x="1" y="1"/>
                      <a:pt x="1" y="0"/>
                    </a:cubicBezTo>
                    <a:cubicBezTo>
                      <a:pt x="1" y="1"/>
                      <a:pt x="0" y="2"/>
                      <a:pt x="0" y="2"/>
                    </a:cubicBezTo>
                    <a:cubicBezTo>
                      <a:pt x="0" y="2"/>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3" name="Freeform 170"/>
              <p:cNvSpPr>
                <a:spLocks/>
              </p:cNvSpPr>
              <p:nvPr/>
            </p:nvSpPr>
            <p:spPr bwMode="auto">
              <a:xfrm>
                <a:off x="902804" y="3012116"/>
                <a:ext cx="19541" cy="16198"/>
              </a:xfrm>
              <a:custGeom>
                <a:avLst/>
                <a:gdLst/>
                <a:ahLst/>
                <a:cxnLst>
                  <a:cxn ang="0">
                    <a:pos x="11" y="10"/>
                  </a:cxn>
                  <a:cxn ang="0">
                    <a:pos x="10" y="6"/>
                  </a:cxn>
                  <a:cxn ang="0">
                    <a:pos x="3" y="1"/>
                  </a:cxn>
                  <a:cxn ang="0">
                    <a:pos x="0" y="0"/>
                  </a:cxn>
                  <a:cxn ang="0">
                    <a:pos x="1" y="9"/>
                  </a:cxn>
                  <a:cxn ang="0">
                    <a:pos x="11" y="10"/>
                  </a:cxn>
                </a:cxnLst>
                <a:rect l="0" t="0" r="r" b="b"/>
                <a:pathLst>
                  <a:path w="11" h="10">
                    <a:moveTo>
                      <a:pt x="11" y="10"/>
                    </a:moveTo>
                    <a:cubicBezTo>
                      <a:pt x="11" y="9"/>
                      <a:pt x="10" y="8"/>
                      <a:pt x="10" y="6"/>
                    </a:cubicBezTo>
                    <a:cubicBezTo>
                      <a:pt x="8" y="4"/>
                      <a:pt x="6" y="2"/>
                      <a:pt x="3" y="1"/>
                    </a:cubicBezTo>
                    <a:cubicBezTo>
                      <a:pt x="2" y="0"/>
                      <a:pt x="1" y="0"/>
                      <a:pt x="0" y="0"/>
                    </a:cubicBezTo>
                    <a:cubicBezTo>
                      <a:pt x="0" y="3"/>
                      <a:pt x="0" y="6"/>
                      <a:pt x="1" y="9"/>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4" name="Freeform 171"/>
              <p:cNvSpPr>
                <a:spLocks/>
              </p:cNvSpPr>
              <p:nvPr/>
            </p:nvSpPr>
            <p:spPr bwMode="auto">
              <a:xfrm>
                <a:off x="703484" y="3127298"/>
                <a:ext cx="11725" cy="17997"/>
              </a:xfrm>
              <a:custGeom>
                <a:avLst/>
                <a:gdLst/>
                <a:ahLst/>
                <a:cxnLst>
                  <a:cxn ang="0">
                    <a:pos x="7" y="0"/>
                  </a:cxn>
                  <a:cxn ang="0">
                    <a:pos x="2" y="0"/>
                  </a:cxn>
                  <a:cxn ang="0">
                    <a:pos x="0" y="4"/>
                  </a:cxn>
                  <a:cxn ang="0">
                    <a:pos x="0" y="11"/>
                  </a:cxn>
                  <a:cxn ang="0">
                    <a:pos x="7" y="11"/>
                  </a:cxn>
                  <a:cxn ang="0">
                    <a:pos x="7" y="0"/>
                  </a:cxn>
                </a:cxnLst>
                <a:rect l="0" t="0" r="r" b="b"/>
                <a:pathLst>
                  <a:path w="7" h="11">
                    <a:moveTo>
                      <a:pt x="7" y="0"/>
                    </a:moveTo>
                    <a:cubicBezTo>
                      <a:pt x="2" y="0"/>
                      <a:pt x="2" y="0"/>
                      <a:pt x="2" y="0"/>
                    </a:cubicBezTo>
                    <a:cubicBezTo>
                      <a:pt x="1" y="1"/>
                      <a:pt x="1" y="2"/>
                      <a:pt x="0" y="4"/>
                    </a:cubicBezTo>
                    <a:cubicBezTo>
                      <a:pt x="0" y="6"/>
                      <a:pt x="0" y="8"/>
                      <a:pt x="0" y="11"/>
                    </a:cubicBezTo>
                    <a:cubicBezTo>
                      <a:pt x="2" y="11"/>
                      <a:pt x="5" y="11"/>
                      <a:pt x="7" y="11"/>
                    </a:cubicBezTo>
                    <a:cubicBezTo>
                      <a:pt x="7" y="7"/>
                      <a:pt x="7" y="3"/>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5" name="Freeform 172"/>
              <p:cNvSpPr>
                <a:spLocks/>
              </p:cNvSpPr>
              <p:nvPr/>
            </p:nvSpPr>
            <p:spPr bwMode="auto">
              <a:xfrm>
                <a:off x="709346" y="3057109"/>
                <a:ext cx="7816" cy="17997"/>
              </a:xfrm>
              <a:custGeom>
                <a:avLst/>
                <a:gdLst/>
                <a:ahLst/>
                <a:cxnLst>
                  <a:cxn ang="0">
                    <a:pos x="3" y="11"/>
                  </a:cxn>
                  <a:cxn ang="0">
                    <a:pos x="4" y="0"/>
                  </a:cxn>
                  <a:cxn ang="0">
                    <a:pos x="3" y="0"/>
                  </a:cxn>
                  <a:cxn ang="0">
                    <a:pos x="0" y="11"/>
                  </a:cxn>
                  <a:cxn ang="0">
                    <a:pos x="3" y="11"/>
                  </a:cxn>
                </a:cxnLst>
                <a:rect l="0" t="0" r="r" b="b"/>
                <a:pathLst>
                  <a:path w="4" h="11">
                    <a:moveTo>
                      <a:pt x="3" y="11"/>
                    </a:moveTo>
                    <a:cubicBezTo>
                      <a:pt x="3" y="8"/>
                      <a:pt x="3" y="4"/>
                      <a:pt x="4" y="0"/>
                    </a:cubicBezTo>
                    <a:cubicBezTo>
                      <a:pt x="3" y="0"/>
                      <a:pt x="3" y="0"/>
                      <a:pt x="3" y="0"/>
                    </a:cubicBezTo>
                    <a:cubicBezTo>
                      <a:pt x="2" y="3"/>
                      <a:pt x="1" y="7"/>
                      <a:pt x="0" y="11"/>
                    </a:cubicBezTo>
                    <a:cubicBezTo>
                      <a:pt x="1" y="11"/>
                      <a:pt x="2" y="11"/>
                      <a:pt x="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6" name="Freeform 173"/>
              <p:cNvSpPr>
                <a:spLocks/>
              </p:cNvSpPr>
              <p:nvPr/>
            </p:nvSpPr>
            <p:spPr bwMode="auto">
              <a:xfrm>
                <a:off x="707392" y="3170492"/>
                <a:ext cx="13679" cy="19797"/>
              </a:xfrm>
              <a:custGeom>
                <a:avLst/>
                <a:gdLst/>
                <a:ahLst/>
                <a:cxnLst>
                  <a:cxn ang="0">
                    <a:pos x="0" y="12"/>
                  </a:cxn>
                  <a:cxn ang="0">
                    <a:pos x="8" y="12"/>
                  </a:cxn>
                  <a:cxn ang="0">
                    <a:pos x="7" y="1"/>
                  </a:cxn>
                  <a:cxn ang="0">
                    <a:pos x="1" y="0"/>
                  </a:cxn>
                  <a:cxn ang="0">
                    <a:pos x="0" y="4"/>
                  </a:cxn>
                  <a:cxn ang="0">
                    <a:pos x="0" y="12"/>
                  </a:cxn>
                </a:cxnLst>
                <a:rect l="0" t="0" r="r" b="b"/>
                <a:pathLst>
                  <a:path w="8" h="12">
                    <a:moveTo>
                      <a:pt x="0" y="12"/>
                    </a:moveTo>
                    <a:cubicBezTo>
                      <a:pt x="3" y="12"/>
                      <a:pt x="5" y="12"/>
                      <a:pt x="8" y="12"/>
                    </a:cubicBezTo>
                    <a:cubicBezTo>
                      <a:pt x="7" y="8"/>
                      <a:pt x="7" y="5"/>
                      <a:pt x="7" y="1"/>
                    </a:cubicBezTo>
                    <a:cubicBezTo>
                      <a:pt x="5" y="1"/>
                      <a:pt x="3" y="1"/>
                      <a:pt x="1" y="0"/>
                    </a:cubicBezTo>
                    <a:cubicBezTo>
                      <a:pt x="1" y="1"/>
                      <a:pt x="0" y="3"/>
                      <a:pt x="0" y="4"/>
                    </a:cubicBezTo>
                    <a:cubicBezTo>
                      <a:pt x="0" y="7"/>
                      <a:pt x="0" y="9"/>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7" name="Freeform 174"/>
              <p:cNvSpPr>
                <a:spLocks/>
              </p:cNvSpPr>
              <p:nvPr/>
            </p:nvSpPr>
            <p:spPr bwMode="auto">
              <a:xfrm>
                <a:off x="709346" y="3082305"/>
                <a:ext cx="5862" cy="16198"/>
              </a:xfrm>
              <a:custGeom>
                <a:avLst/>
                <a:gdLst/>
                <a:ahLst/>
                <a:cxnLst>
                  <a:cxn ang="0">
                    <a:pos x="3" y="0"/>
                  </a:cxn>
                  <a:cxn ang="0">
                    <a:pos x="0" y="0"/>
                  </a:cxn>
                  <a:cxn ang="0">
                    <a:pos x="1" y="10"/>
                  </a:cxn>
                  <a:cxn ang="0">
                    <a:pos x="2" y="10"/>
                  </a:cxn>
                  <a:cxn ang="0">
                    <a:pos x="3" y="0"/>
                  </a:cxn>
                </a:cxnLst>
                <a:rect l="0" t="0" r="r" b="b"/>
                <a:pathLst>
                  <a:path w="3" h="10">
                    <a:moveTo>
                      <a:pt x="3" y="0"/>
                    </a:moveTo>
                    <a:cubicBezTo>
                      <a:pt x="2" y="0"/>
                      <a:pt x="1" y="0"/>
                      <a:pt x="0" y="0"/>
                    </a:cubicBezTo>
                    <a:cubicBezTo>
                      <a:pt x="0" y="3"/>
                      <a:pt x="0" y="6"/>
                      <a:pt x="1" y="10"/>
                    </a:cubicBezTo>
                    <a:cubicBezTo>
                      <a:pt x="1" y="10"/>
                      <a:pt x="2" y="10"/>
                      <a:pt x="2" y="10"/>
                    </a:cubicBezTo>
                    <a:cubicBezTo>
                      <a:pt x="3" y="6"/>
                      <a:pt x="3" y="3"/>
                      <a:pt x="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8" name="Freeform 175"/>
              <p:cNvSpPr>
                <a:spLocks/>
              </p:cNvSpPr>
              <p:nvPr/>
            </p:nvSpPr>
            <p:spPr bwMode="auto">
              <a:xfrm>
                <a:off x="723025" y="3055310"/>
                <a:ext cx="17587" cy="19797"/>
              </a:xfrm>
              <a:custGeom>
                <a:avLst/>
                <a:gdLst/>
                <a:ahLst/>
                <a:cxnLst>
                  <a:cxn ang="0">
                    <a:pos x="0" y="12"/>
                  </a:cxn>
                  <a:cxn ang="0">
                    <a:pos x="10" y="12"/>
                  </a:cxn>
                  <a:cxn ang="0">
                    <a:pos x="10" y="0"/>
                  </a:cxn>
                  <a:cxn ang="0">
                    <a:pos x="1" y="1"/>
                  </a:cxn>
                  <a:cxn ang="0">
                    <a:pos x="0" y="12"/>
                  </a:cxn>
                </a:cxnLst>
                <a:rect l="0" t="0" r="r" b="b"/>
                <a:pathLst>
                  <a:path w="10" h="12">
                    <a:moveTo>
                      <a:pt x="0" y="12"/>
                    </a:moveTo>
                    <a:cubicBezTo>
                      <a:pt x="3" y="12"/>
                      <a:pt x="6" y="12"/>
                      <a:pt x="10" y="12"/>
                    </a:cubicBezTo>
                    <a:cubicBezTo>
                      <a:pt x="10" y="8"/>
                      <a:pt x="10" y="4"/>
                      <a:pt x="10" y="0"/>
                    </a:cubicBezTo>
                    <a:cubicBezTo>
                      <a:pt x="7" y="0"/>
                      <a:pt x="4" y="0"/>
                      <a:pt x="1" y="1"/>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9" name="Freeform 176"/>
              <p:cNvSpPr>
                <a:spLocks/>
              </p:cNvSpPr>
              <p:nvPr/>
            </p:nvSpPr>
            <p:spPr bwMode="auto">
              <a:xfrm>
                <a:off x="775786" y="3152495"/>
                <a:ext cx="21495" cy="16198"/>
              </a:xfrm>
              <a:custGeom>
                <a:avLst/>
                <a:gdLst/>
                <a:ahLst/>
                <a:cxnLst>
                  <a:cxn ang="0">
                    <a:pos x="12" y="10"/>
                  </a:cxn>
                  <a:cxn ang="0">
                    <a:pos x="11" y="0"/>
                  </a:cxn>
                  <a:cxn ang="0">
                    <a:pos x="0" y="0"/>
                  </a:cxn>
                  <a:cxn ang="0">
                    <a:pos x="0" y="10"/>
                  </a:cxn>
                  <a:cxn ang="0">
                    <a:pos x="12" y="10"/>
                  </a:cxn>
                </a:cxnLst>
                <a:rect l="0" t="0" r="r" b="b"/>
                <a:pathLst>
                  <a:path w="12" h="10">
                    <a:moveTo>
                      <a:pt x="12" y="10"/>
                    </a:moveTo>
                    <a:cubicBezTo>
                      <a:pt x="12" y="7"/>
                      <a:pt x="11" y="3"/>
                      <a:pt x="11" y="0"/>
                    </a:cubicBezTo>
                    <a:cubicBezTo>
                      <a:pt x="8" y="0"/>
                      <a:pt x="4" y="0"/>
                      <a:pt x="0" y="0"/>
                    </a:cubicBezTo>
                    <a:cubicBezTo>
                      <a:pt x="0" y="3"/>
                      <a:pt x="0" y="6"/>
                      <a:pt x="0" y="10"/>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0" name="Freeform 177"/>
              <p:cNvSpPr>
                <a:spLocks/>
              </p:cNvSpPr>
              <p:nvPr/>
            </p:nvSpPr>
            <p:spPr bwMode="auto">
              <a:xfrm>
                <a:off x="801190" y="3152495"/>
                <a:ext cx="19541" cy="16198"/>
              </a:xfrm>
              <a:custGeom>
                <a:avLst/>
                <a:gdLst/>
                <a:ahLst/>
                <a:cxnLst>
                  <a:cxn ang="0">
                    <a:pos x="11" y="0"/>
                  </a:cxn>
                  <a:cxn ang="0">
                    <a:pos x="0" y="0"/>
                  </a:cxn>
                  <a:cxn ang="0">
                    <a:pos x="1" y="10"/>
                  </a:cxn>
                  <a:cxn ang="0">
                    <a:pos x="11" y="10"/>
                  </a:cxn>
                  <a:cxn ang="0">
                    <a:pos x="11" y="0"/>
                  </a:cxn>
                </a:cxnLst>
                <a:rect l="0" t="0" r="r" b="b"/>
                <a:pathLst>
                  <a:path w="11" h="10">
                    <a:moveTo>
                      <a:pt x="11" y="0"/>
                    </a:moveTo>
                    <a:cubicBezTo>
                      <a:pt x="8" y="0"/>
                      <a:pt x="4" y="0"/>
                      <a:pt x="0" y="0"/>
                    </a:cubicBezTo>
                    <a:cubicBezTo>
                      <a:pt x="0" y="3"/>
                      <a:pt x="0" y="7"/>
                      <a:pt x="1" y="10"/>
                    </a:cubicBezTo>
                    <a:cubicBezTo>
                      <a:pt x="4" y="10"/>
                      <a:pt x="8" y="10"/>
                      <a:pt x="11" y="10"/>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1" name="Freeform 178"/>
              <p:cNvSpPr>
                <a:spLocks/>
              </p:cNvSpPr>
              <p:nvPr/>
            </p:nvSpPr>
            <p:spPr bwMode="auto">
              <a:xfrm>
                <a:off x="773832" y="3127298"/>
                <a:ext cx="21495" cy="19797"/>
              </a:xfrm>
              <a:custGeom>
                <a:avLst/>
                <a:gdLst/>
                <a:ahLst/>
                <a:cxnLst>
                  <a:cxn ang="0">
                    <a:pos x="12" y="12"/>
                  </a:cxn>
                  <a:cxn ang="0">
                    <a:pos x="12" y="0"/>
                  </a:cxn>
                  <a:cxn ang="0">
                    <a:pos x="0" y="0"/>
                  </a:cxn>
                  <a:cxn ang="0">
                    <a:pos x="1" y="12"/>
                  </a:cxn>
                  <a:cxn ang="0">
                    <a:pos x="12" y="12"/>
                  </a:cxn>
                </a:cxnLst>
                <a:rect l="0" t="0" r="r" b="b"/>
                <a:pathLst>
                  <a:path w="12" h="12">
                    <a:moveTo>
                      <a:pt x="12" y="12"/>
                    </a:moveTo>
                    <a:cubicBezTo>
                      <a:pt x="12" y="8"/>
                      <a:pt x="12" y="4"/>
                      <a:pt x="12" y="0"/>
                    </a:cubicBezTo>
                    <a:cubicBezTo>
                      <a:pt x="0" y="0"/>
                      <a:pt x="0" y="0"/>
                      <a:pt x="0" y="0"/>
                    </a:cubicBezTo>
                    <a:cubicBezTo>
                      <a:pt x="0" y="4"/>
                      <a:pt x="0" y="8"/>
                      <a:pt x="1" y="12"/>
                    </a:cubicBezTo>
                    <a:cubicBezTo>
                      <a:pt x="5" y="12"/>
                      <a:pt x="8" y="12"/>
                      <a:pt x="12"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2" name="Freeform 179"/>
              <p:cNvSpPr>
                <a:spLocks/>
              </p:cNvSpPr>
              <p:nvPr/>
            </p:nvSpPr>
            <p:spPr bwMode="auto">
              <a:xfrm>
                <a:off x="855905" y="3152495"/>
                <a:ext cx="19541" cy="16198"/>
              </a:xfrm>
              <a:custGeom>
                <a:avLst/>
                <a:gdLst/>
                <a:ahLst/>
                <a:cxnLst>
                  <a:cxn ang="0">
                    <a:pos x="12" y="0"/>
                  </a:cxn>
                  <a:cxn ang="0">
                    <a:pos x="0" y="0"/>
                  </a:cxn>
                  <a:cxn ang="0">
                    <a:pos x="0" y="10"/>
                  </a:cxn>
                  <a:cxn ang="0">
                    <a:pos x="11" y="10"/>
                  </a:cxn>
                  <a:cxn ang="0">
                    <a:pos x="12" y="0"/>
                  </a:cxn>
                </a:cxnLst>
                <a:rect l="0" t="0" r="r" b="b"/>
                <a:pathLst>
                  <a:path w="12" h="10">
                    <a:moveTo>
                      <a:pt x="12" y="0"/>
                    </a:moveTo>
                    <a:cubicBezTo>
                      <a:pt x="8" y="0"/>
                      <a:pt x="4" y="0"/>
                      <a:pt x="0" y="0"/>
                    </a:cubicBezTo>
                    <a:cubicBezTo>
                      <a:pt x="0" y="3"/>
                      <a:pt x="0" y="7"/>
                      <a:pt x="0" y="10"/>
                    </a:cubicBezTo>
                    <a:cubicBezTo>
                      <a:pt x="3" y="10"/>
                      <a:pt x="7" y="10"/>
                      <a:pt x="11" y="10"/>
                    </a:cubicBezTo>
                    <a:cubicBezTo>
                      <a:pt x="11" y="6"/>
                      <a:pt x="11" y="3"/>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3" name="Freeform 180"/>
              <p:cNvSpPr>
                <a:spLocks/>
              </p:cNvSpPr>
              <p:nvPr/>
            </p:nvSpPr>
            <p:spPr bwMode="auto">
              <a:xfrm>
                <a:off x="828547" y="3152495"/>
                <a:ext cx="19541" cy="16198"/>
              </a:xfrm>
              <a:custGeom>
                <a:avLst/>
                <a:gdLst/>
                <a:ahLst/>
                <a:cxnLst>
                  <a:cxn ang="0">
                    <a:pos x="11" y="0"/>
                  </a:cxn>
                  <a:cxn ang="0">
                    <a:pos x="0" y="0"/>
                  </a:cxn>
                  <a:cxn ang="0">
                    <a:pos x="0" y="10"/>
                  </a:cxn>
                  <a:cxn ang="0">
                    <a:pos x="11" y="10"/>
                  </a:cxn>
                  <a:cxn ang="0">
                    <a:pos x="11" y="0"/>
                  </a:cxn>
                </a:cxnLst>
                <a:rect l="0" t="0" r="r" b="b"/>
                <a:pathLst>
                  <a:path w="11" h="10">
                    <a:moveTo>
                      <a:pt x="11" y="0"/>
                    </a:moveTo>
                    <a:cubicBezTo>
                      <a:pt x="7" y="0"/>
                      <a:pt x="3" y="0"/>
                      <a:pt x="0" y="0"/>
                    </a:cubicBezTo>
                    <a:cubicBezTo>
                      <a:pt x="0" y="10"/>
                      <a:pt x="0" y="10"/>
                      <a:pt x="0" y="10"/>
                    </a:cubicBezTo>
                    <a:cubicBezTo>
                      <a:pt x="3" y="10"/>
                      <a:pt x="7" y="10"/>
                      <a:pt x="11" y="10"/>
                    </a:cubicBezTo>
                    <a:cubicBezTo>
                      <a:pt x="11" y="7"/>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4" name="Freeform 181"/>
              <p:cNvSpPr>
                <a:spLocks/>
              </p:cNvSpPr>
              <p:nvPr/>
            </p:nvSpPr>
            <p:spPr bwMode="auto">
              <a:xfrm>
                <a:off x="801190" y="3100303"/>
                <a:ext cx="19541" cy="19797"/>
              </a:xfrm>
              <a:custGeom>
                <a:avLst/>
                <a:gdLst/>
                <a:ahLst/>
                <a:cxnLst>
                  <a:cxn ang="0">
                    <a:pos x="0" y="0"/>
                  </a:cxn>
                  <a:cxn ang="0">
                    <a:pos x="0" y="2"/>
                  </a:cxn>
                  <a:cxn ang="0">
                    <a:pos x="0" y="12"/>
                  </a:cxn>
                  <a:cxn ang="0">
                    <a:pos x="12" y="12"/>
                  </a:cxn>
                  <a:cxn ang="0">
                    <a:pos x="12" y="0"/>
                  </a:cxn>
                  <a:cxn ang="0">
                    <a:pos x="7" y="0"/>
                  </a:cxn>
                  <a:cxn ang="0">
                    <a:pos x="0" y="0"/>
                  </a:cxn>
                </a:cxnLst>
                <a:rect l="0" t="0" r="r" b="b"/>
                <a:pathLst>
                  <a:path w="12" h="12">
                    <a:moveTo>
                      <a:pt x="0" y="0"/>
                    </a:moveTo>
                    <a:cubicBezTo>
                      <a:pt x="0" y="1"/>
                      <a:pt x="0" y="1"/>
                      <a:pt x="0" y="2"/>
                    </a:cubicBezTo>
                    <a:cubicBezTo>
                      <a:pt x="0" y="5"/>
                      <a:pt x="0" y="9"/>
                      <a:pt x="0" y="12"/>
                    </a:cubicBezTo>
                    <a:cubicBezTo>
                      <a:pt x="12" y="12"/>
                      <a:pt x="12" y="12"/>
                      <a:pt x="12" y="12"/>
                    </a:cubicBezTo>
                    <a:cubicBezTo>
                      <a:pt x="12" y="0"/>
                      <a:pt x="12" y="0"/>
                      <a:pt x="12" y="0"/>
                    </a:cubicBezTo>
                    <a:cubicBezTo>
                      <a:pt x="10" y="0"/>
                      <a:pt x="9" y="0"/>
                      <a:pt x="7" y="0"/>
                    </a:cubicBezTo>
                    <a:cubicBezTo>
                      <a:pt x="5"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5" name="Freeform 182"/>
              <p:cNvSpPr>
                <a:spLocks/>
              </p:cNvSpPr>
              <p:nvPr/>
            </p:nvSpPr>
            <p:spPr bwMode="auto">
              <a:xfrm>
                <a:off x="883262" y="3102102"/>
                <a:ext cx="21495" cy="17997"/>
              </a:xfrm>
              <a:custGeom>
                <a:avLst/>
                <a:gdLst/>
                <a:ahLst/>
                <a:cxnLst>
                  <a:cxn ang="0">
                    <a:pos x="12" y="0"/>
                  </a:cxn>
                  <a:cxn ang="0">
                    <a:pos x="0" y="0"/>
                  </a:cxn>
                  <a:cxn ang="0">
                    <a:pos x="0" y="11"/>
                  </a:cxn>
                  <a:cxn ang="0">
                    <a:pos x="12" y="11"/>
                  </a:cxn>
                  <a:cxn ang="0">
                    <a:pos x="12" y="0"/>
                  </a:cxn>
                </a:cxnLst>
                <a:rect l="0" t="0" r="r" b="b"/>
                <a:pathLst>
                  <a:path w="12" h="11">
                    <a:moveTo>
                      <a:pt x="12" y="0"/>
                    </a:moveTo>
                    <a:cubicBezTo>
                      <a:pt x="8" y="0"/>
                      <a:pt x="4" y="0"/>
                      <a:pt x="0" y="0"/>
                    </a:cubicBezTo>
                    <a:cubicBezTo>
                      <a:pt x="0" y="4"/>
                      <a:pt x="0" y="7"/>
                      <a:pt x="0" y="11"/>
                    </a:cubicBezTo>
                    <a:cubicBezTo>
                      <a:pt x="12" y="11"/>
                      <a:pt x="12" y="11"/>
                      <a:pt x="12" y="11"/>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6" name="Freeform 183"/>
              <p:cNvSpPr>
                <a:spLocks/>
              </p:cNvSpPr>
              <p:nvPr/>
            </p:nvSpPr>
            <p:spPr bwMode="auto">
              <a:xfrm>
                <a:off x="721071" y="3080506"/>
                <a:ext cx="17587" cy="16198"/>
              </a:xfrm>
              <a:custGeom>
                <a:avLst/>
                <a:gdLst/>
                <a:ahLst/>
                <a:cxnLst>
                  <a:cxn ang="0">
                    <a:pos x="10" y="10"/>
                  </a:cxn>
                  <a:cxn ang="0">
                    <a:pos x="10" y="0"/>
                  </a:cxn>
                  <a:cxn ang="0">
                    <a:pos x="1" y="1"/>
                  </a:cxn>
                  <a:cxn ang="0">
                    <a:pos x="0" y="10"/>
                  </a:cxn>
                  <a:cxn ang="0">
                    <a:pos x="10" y="10"/>
                  </a:cxn>
                </a:cxnLst>
                <a:rect l="0" t="0" r="r" b="b"/>
                <a:pathLst>
                  <a:path w="10" h="10">
                    <a:moveTo>
                      <a:pt x="10" y="10"/>
                    </a:moveTo>
                    <a:cubicBezTo>
                      <a:pt x="10" y="7"/>
                      <a:pt x="10" y="4"/>
                      <a:pt x="10" y="0"/>
                    </a:cubicBezTo>
                    <a:cubicBezTo>
                      <a:pt x="7" y="1"/>
                      <a:pt x="4" y="1"/>
                      <a:pt x="1" y="1"/>
                    </a:cubicBezTo>
                    <a:cubicBezTo>
                      <a:pt x="0" y="4"/>
                      <a:pt x="0" y="7"/>
                      <a:pt x="0" y="10"/>
                    </a:cubicBezTo>
                    <a:cubicBezTo>
                      <a:pt x="3" y="10"/>
                      <a:pt x="7" y="10"/>
                      <a:pt x="1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7" name="Freeform 184"/>
              <p:cNvSpPr>
                <a:spLocks/>
              </p:cNvSpPr>
              <p:nvPr/>
            </p:nvSpPr>
            <p:spPr bwMode="auto">
              <a:xfrm>
                <a:off x="746475" y="3080506"/>
                <a:ext cx="21495" cy="16198"/>
              </a:xfrm>
              <a:custGeom>
                <a:avLst/>
                <a:gdLst/>
                <a:ahLst/>
                <a:cxnLst>
                  <a:cxn ang="0">
                    <a:pos x="13" y="0"/>
                  </a:cxn>
                  <a:cxn ang="0">
                    <a:pos x="0" y="0"/>
                  </a:cxn>
                  <a:cxn ang="0">
                    <a:pos x="0" y="10"/>
                  </a:cxn>
                  <a:cxn ang="0">
                    <a:pos x="12" y="10"/>
                  </a:cxn>
                  <a:cxn ang="0">
                    <a:pos x="13" y="0"/>
                  </a:cxn>
                </a:cxnLst>
                <a:rect l="0" t="0" r="r" b="b"/>
                <a:pathLst>
                  <a:path w="13" h="10">
                    <a:moveTo>
                      <a:pt x="13" y="0"/>
                    </a:moveTo>
                    <a:cubicBezTo>
                      <a:pt x="8" y="0"/>
                      <a:pt x="4" y="0"/>
                      <a:pt x="0" y="0"/>
                    </a:cubicBezTo>
                    <a:cubicBezTo>
                      <a:pt x="0" y="4"/>
                      <a:pt x="0" y="7"/>
                      <a:pt x="0" y="10"/>
                    </a:cubicBezTo>
                    <a:cubicBezTo>
                      <a:pt x="4" y="10"/>
                      <a:pt x="8" y="10"/>
                      <a:pt x="12" y="10"/>
                    </a:cubicBezTo>
                    <a:cubicBezTo>
                      <a:pt x="12" y="6"/>
                      <a:pt x="12" y="3"/>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8" name="Freeform 185"/>
              <p:cNvSpPr>
                <a:spLocks/>
              </p:cNvSpPr>
              <p:nvPr/>
            </p:nvSpPr>
            <p:spPr bwMode="auto">
              <a:xfrm>
                <a:off x="773832" y="3100303"/>
                <a:ext cx="21495" cy="19797"/>
              </a:xfrm>
              <a:custGeom>
                <a:avLst/>
                <a:gdLst/>
                <a:ahLst/>
                <a:cxnLst>
                  <a:cxn ang="0">
                    <a:pos x="12" y="2"/>
                  </a:cxn>
                  <a:cxn ang="0">
                    <a:pos x="12" y="0"/>
                  </a:cxn>
                  <a:cxn ang="0">
                    <a:pos x="0" y="0"/>
                  </a:cxn>
                  <a:cxn ang="0">
                    <a:pos x="0" y="3"/>
                  </a:cxn>
                  <a:cxn ang="0">
                    <a:pos x="0" y="12"/>
                  </a:cxn>
                  <a:cxn ang="0">
                    <a:pos x="12" y="12"/>
                  </a:cxn>
                  <a:cxn ang="0">
                    <a:pos x="12" y="2"/>
                  </a:cxn>
                </a:cxnLst>
                <a:rect l="0" t="0" r="r" b="b"/>
                <a:pathLst>
                  <a:path w="12" h="12">
                    <a:moveTo>
                      <a:pt x="12" y="2"/>
                    </a:moveTo>
                    <a:cubicBezTo>
                      <a:pt x="12" y="1"/>
                      <a:pt x="12" y="1"/>
                      <a:pt x="12" y="0"/>
                    </a:cubicBezTo>
                    <a:cubicBezTo>
                      <a:pt x="8" y="0"/>
                      <a:pt x="4" y="0"/>
                      <a:pt x="0" y="0"/>
                    </a:cubicBezTo>
                    <a:cubicBezTo>
                      <a:pt x="0" y="1"/>
                      <a:pt x="0" y="2"/>
                      <a:pt x="0" y="3"/>
                    </a:cubicBezTo>
                    <a:cubicBezTo>
                      <a:pt x="0" y="6"/>
                      <a:pt x="0" y="9"/>
                      <a:pt x="0" y="12"/>
                    </a:cubicBezTo>
                    <a:cubicBezTo>
                      <a:pt x="12" y="12"/>
                      <a:pt x="12" y="12"/>
                      <a:pt x="12" y="12"/>
                    </a:cubicBezTo>
                    <a:cubicBezTo>
                      <a:pt x="12" y="9"/>
                      <a:pt x="12" y="5"/>
                      <a:pt x="12"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9" name="Freeform 186"/>
              <p:cNvSpPr>
                <a:spLocks/>
              </p:cNvSpPr>
              <p:nvPr/>
            </p:nvSpPr>
            <p:spPr bwMode="auto">
              <a:xfrm>
                <a:off x="801190" y="3127298"/>
                <a:ext cx="19541" cy="19797"/>
              </a:xfrm>
              <a:custGeom>
                <a:avLst/>
                <a:gdLst/>
                <a:ahLst/>
                <a:cxnLst>
                  <a:cxn ang="0">
                    <a:pos x="1" y="12"/>
                  </a:cxn>
                  <a:cxn ang="0">
                    <a:pos x="12" y="12"/>
                  </a:cxn>
                  <a:cxn ang="0">
                    <a:pos x="12" y="0"/>
                  </a:cxn>
                  <a:cxn ang="0">
                    <a:pos x="0" y="0"/>
                  </a:cxn>
                  <a:cxn ang="0">
                    <a:pos x="1" y="12"/>
                  </a:cxn>
                </a:cxnLst>
                <a:rect l="0" t="0" r="r" b="b"/>
                <a:pathLst>
                  <a:path w="12" h="12">
                    <a:moveTo>
                      <a:pt x="1" y="12"/>
                    </a:moveTo>
                    <a:cubicBezTo>
                      <a:pt x="5" y="12"/>
                      <a:pt x="9" y="12"/>
                      <a:pt x="12" y="12"/>
                    </a:cubicBezTo>
                    <a:cubicBezTo>
                      <a:pt x="12" y="0"/>
                      <a:pt x="12" y="0"/>
                      <a:pt x="12" y="0"/>
                    </a:cubicBezTo>
                    <a:cubicBezTo>
                      <a:pt x="0" y="0"/>
                      <a:pt x="0"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0" name="Freeform 187"/>
              <p:cNvSpPr>
                <a:spLocks/>
              </p:cNvSpPr>
              <p:nvPr/>
            </p:nvSpPr>
            <p:spPr bwMode="auto">
              <a:xfrm>
                <a:off x="828547" y="3100303"/>
                <a:ext cx="21495" cy="19797"/>
              </a:xfrm>
              <a:custGeom>
                <a:avLst/>
                <a:gdLst/>
                <a:ahLst/>
                <a:cxnLst>
                  <a:cxn ang="0">
                    <a:pos x="0" y="12"/>
                  </a:cxn>
                  <a:cxn ang="0">
                    <a:pos x="12" y="12"/>
                  </a:cxn>
                  <a:cxn ang="0">
                    <a:pos x="12" y="12"/>
                  </a:cxn>
                  <a:cxn ang="0">
                    <a:pos x="12" y="0"/>
                  </a:cxn>
                  <a:cxn ang="0">
                    <a:pos x="0" y="0"/>
                  </a:cxn>
                  <a:cxn ang="0">
                    <a:pos x="0" y="12"/>
                  </a:cxn>
                </a:cxnLst>
                <a:rect l="0" t="0" r="r" b="b"/>
                <a:pathLst>
                  <a:path w="12" h="12">
                    <a:moveTo>
                      <a:pt x="0" y="12"/>
                    </a:moveTo>
                    <a:cubicBezTo>
                      <a:pt x="12" y="12"/>
                      <a:pt x="12" y="12"/>
                      <a:pt x="12" y="12"/>
                    </a:cubicBezTo>
                    <a:cubicBezTo>
                      <a:pt x="12" y="12"/>
                      <a:pt x="12" y="12"/>
                      <a:pt x="12" y="12"/>
                    </a:cubicBezTo>
                    <a:cubicBezTo>
                      <a:pt x="12" y="8"/>
                      <a:pt x="12" y="4"/>
                      <a:pt x="12" y="0"/>
                    </a:cubicBezTo>
                    <a:cubicBezTo>
                      <a:pt x="7" y="0"/>
                      <a:pt x="3" y="0"/>
                      <a:pt x="0" y="0"/>
                    </a:cubicBezTo>
                    <a:lnTo>
                      <a:pt x="0" y="1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1" name="Freeform 188"/>
              <p:cNvSpPr>
                <a:spLocks/>
              </p:cNvSpPr>
              <p:nvPr/>
            </p:nvSpPr>
            <p:spPr bwMode="auto">
              <a:xfrm>
                <a:off x="828547" y="3127298"/>
                <a:ext cx="21495" cy="19797"/>
              </a:xfrm>
              <a:custGeom>
                <a:avLst/>
                <a:gdLst/>
                <a:ahLst/>
                <a:cxnLst>
                  <a:cxn ang="0">
                    <a:pos x="12" y="0"/>
                  </a:cxn>
                  <a:cxn ang="0">
                    <a:pos x="0" y="0"/>
                  </a:cxn>
                  <a:cxn ang="0">
                    <a:pos x="0" y="12"/>
                  </a:cxn>
                  <a:cxn ang="0">
                    <a:pos x="11" y="12"/>
                  </a:cxn>
                  <a:cxn ang="0">
                    <a:pos x="12" y="0"/>
                  </a:cxn>
                </a:cxnLst>
                <a:rect l="0" t="0" r="r" b="b"/>
                <a:pathLst>
                  <a:path w="12" h="12">
                    <a:moveTo>
                      <a:pt x="12" y="0"/>
                    </a:moveTo>
                    <a:cubicBezTo>
                      <a:pt x="0" y="0"/>
                      <a:pt x="0" y="0"/>
                      <a:pt x="0" y="0"/>
                    </a:cubicBezTo>
                    <a:cubicBezTo>
                      <a:pt x="0" y="12"/>
                      <a:pt x="0" y="12"/>
                      <a:pt x="0" y="12"/>
                    </a:cubicBezTo>
                    <a:cubicBezTo>
                      <a:pt x="3" y="12"/>
                      <a:pt x="7" y="12"/>
                      <a:pt x="11" y="12"/>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2" name="Freeform 189"/>
              <p:cNvSpPr>
                <a:spLocks/>
              </p:cNvSpPr>
              <p:nvPr/>
            </p:nvSpPr>
            <p:spPr bwMode="auto">
              <a:xfrm>
                <a:off x="781649" y="2997718"/>
                <a:ext cx="19541" cy="5399"/>
              </a:xfrm>
              <a:custGeom>
                <a:avLst/>
                <a:gdLst/>
                <a:ahLst/>
                <a:cxnLst>
                  <a:cxn ang="0">
                    <a:pos x="0" y="4"/>
                  </a:cxn>
                  <a:cxn ang="0">
                    <a:pos x="10" y="4"/>
                  </a:cxn>
                  <a:cxn ang="0">
                    <a:pos x="11" y="0"/>
                  </a:cxn>
                  <a:cxn ang="0">
                    <a:pos x="0" y="2"/>
                  </a:cxn>
                  <a:cxn ang="0">
                    <a:pos x="0" y="4"/>
                  </a:cxn>
                </a:cxnLst>
                <a:rect l="0" t="0" r="r" b="b"/>
                <a:pathLst>
                  <a:path w="11" h="4">
                    <a:moveTo>
                      <a:pt x="0" y="4"/>
                    </a:moveTo>
                    <a:cubicBezTo>
                      <a:pt x="3" y="4"/>
                      <a:pt x="7" y="4"/>
                      <a:pt x="10" y="4"/>
                    </a:cubicBezTo>
                    <a:cubicBezTo>
                      <a:pt x="11" y="2"/>
                      <a:pt x="11" y="1"/>
                      <a:pt x="11" y="0"/>
                    </a:cubicBezTo>
                    <a:cubicBezTo>
                      <a:pt x="7" y="0"/>
                      <a:pt x="3" y="1"/>
                      <a:pt x="0" y="2"/>
                    </a:cubicBezTo>
                    <a:cubicBezTo>
                      <a:pt x="0" y="3"/>
                      <a:pt x="0" y="3"/>
                      <a:pt x="0"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3" name="Freeform 190"/>
              <p:cNvSpPr>
                <a:spLocks/>
              </p:cNvSpPr>
              <p:nvPr/>
            </p:nvSpPr>
            <p:spPr bwMode="auto">
              <a:xfrm>
                <a:off x="801190" y="3030113"/>
                <a:ext cx="19541" cy="17997"/>
              </a:xfrm>
              <a:custGeom>
                <a:avLst/>
                <a:gdLst/>
                <a:ahLst/>
                <a:cxnLst>
                  <a:cxn ang="0">
                    <a:pos x="1" y="0"/>
                  </a:cxn>
                  <a:cxn ang="0">
                    <a:pos x="0" y="11"/>
                  </a:cxn>
                  <a:cxn ang="0">
                    <a:pos x="10" y="11"/>
                  </a:cxn>
                  <a:cxn ang="0">
                    <a:pos x="11" y="11"/>
                  </a:cxn>
                  <a:cxn ang="0">
                    <a:pos x="11" y="0"/>
                  </a:cxn>
                  <a:cxn ang="0">
                    <a:pos x="10" y="0"/>
                  </a:cxn>
                  <a:cxn ang="0">
                    <a:pos x="1" y="0"/>
                  </a:cxn>
                </a:cxnLst>
                <a:rect l="0" t="0" r="r" b="b"/>
                <a:pathLst>
                  <a:path w="11" h="11">
                    <a:moveTo>
                      <a:pt x="1" y="0"/>
                    </a:moveTo>
                    <a:cubicBezTo>
                      <a:pt x="1" y="4"/>
                      <a:pt x="1" y="7"/>
                      <a:pt x="0" y="11"/>
                    </a:cubicBezTo>
                    <a:cubicBezTo>
                      <a:pt x="4" y="11"/>
                      <a:pt x="7" y="11"/>
                      <a:pt x="10" y="11"/>
                    </a:cubicBezTo>
                    <a:cubicBezTo>
                      <a:pt x="10" y="11"/>
                      <a:pt x="11" y="11"/>
                      <a:pt x="11" y="11"/>
                    </a:cubicBezTo>
                    <a:cubicBezTo>
                      <a:pt x="11" y="0"/>
                      <a:pt x="11" y="0"/>
                      <a:pt x="11" y="0"/>
                    </a:cubicBezTo>
                    <a:cubicBezTo>
                      <a:pt x="11"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4" name="Freeform 191"/>
              <p:cNvSpPr>
                <a:spLocks/>
              </p:cNvSpPr>
              <p:nvPr/>
            </p:nvSpPr>
            <p:spPr bwMode="auto">
              <a:xfrm>
                <a:off x="828547" y="3246080"/>
                <a:ext cx="13679" cy="10798"/>
              </a:xfrm>
              <a:custGeom>
                <a:avLst/>
                <a:gdLst/>
                <a:ahLst/>
                <a:cxnLst>
                  <a:cxn ang="0">
                    <a:pos x="1" y="7"/>
                  </a:cxn>
                  <a:cxn ang="0">
                    <a:pos x="8" y="7"/>
                  </a:cxn>
                  <a:cxn ang="0">
                    <a:pos x="8" y="0"/>
                  </a:cxn>
                  <a:cxn ang="0">
                    <a:pos x="1" y="0"/>
                  </a:cxn>
                  <a:cxn ang="0">
                    <a:pos x="0" y="0"/>
                  </a:cxn>
                  <a:cxn ang="0">
                    <a:pos x="0" y="7"/>
                  </a:cxn>
                  <a:cxn ang="0">
                    <a:pos x="1" y="7"/>
                  </a:cxn>
                </a:cxnLst>
                <a:rect l="0" t="0" r="r" b="b"/>
                <a:pathLst>
                  <a:path w="8" h="7">
                    <a:moveTo>
                      <a:pt x="1" y="7"/>
                    </a:moveTo>
                    <a:cubicBezTo>
                      <a:pt x="3" y="7"/>
                      <a:pt x="5" y="7"/>
                      <a:pt x="8" y="7"/>
                    </a:cubicBezTo>
                    <a:cubicBezTo>
                      <a:pt x="8" y="4"/>
                      <a:pt x="8" y="2"/>
                      <a:pt x="8" y="0"/>
                    </a:cubicBezTo>
                    <a:cubicBezTo>
                      <a:pt x="6" y="0"/>
                      <a:pt x="3" y="0"/>
                      <a:pt x="1" y="0"/>
                    </a:cubicBezTo>
                    <a:cubicBezTo>
                      <a:pt x="1" y="0"/>
                      <a:pt x="0" y="0"/>
                      <a:pt x="0" y="0"/>
                    </a:cubicBezTo>
                    <a:cubicBezTo>
                      <a:pt x="0" y="7"/>
                      <a:pt x="0" y="7"/>
                      <a:pt x="0" y="7"/>
                    </a:cubicBezTo>
                    <a:cubicBezTo>
                      <a:pt x="0" y="7"/>
                      <a:pt x="1" y="7"/>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5" name="Freeform 192"/>
              <p:cNvSpPr>
                <a:spLocks/>
              </p:cNvSpPr>
              <p:nvPr/>
            </p:nvSpPr>
            <p:spPr bwMode="auto">
              <a:xfrm>
                <a:off x="873492" y="3242481"/>
                <a:ext cx="19541" cy="12598"/>
              </a:xfrm>
              <a:custGeom>
                <a:avLst/>
                <a:gdLst/>
                <a:ahLst/>
                <a:cxnLst>
                  <a:cxn ang="0">
                    <a:pos x="11" y="0"/>
                  </a:cxn>
                  <a:cxn ang="0">
                    <a:pos x="1" y="1"/>
                  </a:cxn>
                  <a:cxn ang="0">
                    <a:pos x="0" y="8"/>
                  </a:cxn>
                  <a:cxn ang="0">
                    <a:pos x="11" y="7"/>
                  </a:cxn>
                  <a:cxn ang="0">
                    <a:pos x="11" y="0"/>
                  </a:cxn>
                </a:cxnLst>
                <a:rect l="0" t="0" r="r" b="b"/>
                <a:pathLst>
                  <a:path w="11" h="8">
                    <a:moveTo>
                      <a:pt x="11" y="0"/>
                    </a:moveTo>
                    <a:cubicBezTo>
                      <a:pt x="7" y="1"/>
                      <a:pt x="4" y="1"/>
                      <a:pt x="1" y="1"/>
                    </a:cubicBezTo>
                    <a:cubicBezTo>
                      <a:pt x="1" y="3"/>
                      <a:pt x="0" y="6"/>
                      <a:pt x="0" y="8"/>
                    </a:cubicBezTo>
                    <a:cubicBezTo>
                      <a:pt x="4" y="8"/>
                      <a:pt x="7" y="7"/>
                      <a:pt x="11" y="7"/>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6" name="Freeform 193"/>
              <p:cNvSpPr>
                <a:spLocks/>
              </p:cNvSpPr>
              <p:nvPr/>
            </p:nvSpPr>
            <p:spPr bwMode="auto">
              <a:xfrm>
                <a:off x="875446" y="3010316"/>
                <a:ext cx="21495" cy="16198"/>
              </a:xfrm>
              <a:custGeom>
                <a:avLst/>
                <a:gdLst/>
                <a:ahLst/>
                <a:cxnLst>
                  <a:cxn ang="0">
                    <a:pos x="12" y="10"/>
                  </a:cxn>
                  <a:cxn ang="0">
                    <a:pos x="11" y="1"/>
                  </a:cxn>
                  <a:cxn ang="0">
                    <a:pos x="0" y="0"/>
                  </a:cxn>
                  <a:cxn ang="0">
                    <a:pos x="1" y="9"/>
                  </a:cxn>
                  <a:cxn ang="0">
                    <a:pos x="12" y="10"/>
                  </a:cxn>
                </a:cxnLst>
                <a:rect l="0" t="0" r="r" b="b"/>
                <a:pathLst>
                  <a:path w="12" h="10">
                    <a:moveTo>
                      <a:pt x="12" y="10"/>
                    </a:moveTo>
                    <a:cubicBezTo>
                      <a:pt x="12" y="7"/>
                      <a:pt x="11" y="4"/>
                      <a:pt x="11" y="1"/>
                    </a:cubicBezTo>
                    <a:cubicBezTo>
                      <a:pt x="7" y="1"/>
                      <a:pt x="3" y="1"/>
                      <a:pt x="0" y="0"/>
                    </a:cubicBezTo>
                    <a:cubicBezTo>
                      <a:pt x="0" y="3"/>
                      <a:pt x="0" y="6"/>
                      <a:pt x="1" y="9"/>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7" name="Freeform 194"/>
              <p:cNvSpPr>
                <a:spLocks/>
              </p:cNvSpPr>
              <p:nvPr/>
            </p:nvSpPr>
            <p:spPr bwMode="auto">
              <a:xfrm>
                <a:off x="873492" y="2999518"/>
                <a:ext cx="19541" cy="5399"/>
              </a:xfrm>
              <a:custGeom>
                <a:avLst/>
                <a:gdLst/>
                <a:ahLst/>
                <a:cxnLst>
                  <a:cxn ang="0">
                    <a:pos x="0" y="3"/>
                  </a:cxn>
                  <a:cxn ang="0">
                    <a:pos x="10" y="3"/>
                  </a:cxn>
                  <a:cxn ang="0">
                    <a:pos x="0" y="0"/>
                  </a:cxn>
                  <a:cxn ang="0">
                    <a:pos x="0" y="3"/>
                  </a:cxn>
                </a:cxnLst>
                <a:rect l="0" t="0" r="r" b="b"/>
                <a:pathLst>
                  <a:path w="10" h="3">
                    <a:moveTo>
                      <a:pt x="0" y="3"/>
                    </a:moveTo>
                    <a:cubicBezTo>
                      <a:pt x="4" y="3"/>
                      <a:pt x="7" y="3"/>
                      <a:pt x="10" y="3"/>
                    </a:cubicBezTo>
                    <a:cubicBezTo>
                      <a:pt x="7" y="2"/>
                      <a:pt x="4" y="1"/>
                      <a:pt x="0" y="0"/>
                    </a:cubicBezTo>
                    <a:cubicBezTo>
                      <a:pt x="0" y="1"/>
                      <a:pt x="0" y="2"/>
                      <a:pt x="0"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8" name="Freeform 195"/>
              <p:cNvSpPr>
                <a:spLocks/>
              </p:cNvSpPr>
              <p:nvPr/>
            </p:nvSpPr>
            <p:spPr bwMode="auto">
              <a:xfrm>
                <a:off x="828547" y="3224483"/>
                <a:ext cx="15633" cy="14398"/>
              </a:xfrm>
              <a:custGeom>
                <a:avLst/>
                <a:gdLst/>
                <a:ahLst/>
                <a:cxnLst>
                  <a:cxn ang="0">
                    <a:pos x="9" y="9"/>
                  </a:cxn>
                  <a:cxn ang="0">
                    <a:pos x="9" y="0"/>
                  </a:cxn>
                  <a:cxn ang="0">
                    <a:pos x="1" y="0"/>
                  </a:cxn>
                  <a:cxn ang="0">
                    <a:pos x="0" y="0"/>
                  </a:cxn>
                  <a:cxn ang="0">
                    <a:pos x="0" y="9"/>
                  </a:cxn>
                  <a:cxn ang="0">
                    <a:pos x="1" y="9"/>
                  </a:cxn>
                  <a:cxn ang="0">
                    <a:pos x="9" y="9"/>
                  </a:cxn>
                </a:cxnLst>
                <a:rect l="0" t="0" r="r" b="b"/>
                <a:pathLst>
                  <a:path w="9" h="9">
                    <a:moveTo>
                      <a:pt x="9" y="9"/>
                    </a:moveTo>
                    <a:cubicBezTo>
                      <a:pt x="9" y="6"/>
                      <a:pt x="9" y="3"/>
                      <a:pt x="9" y="0"/>
                    </a:cubicBezTo>
                    <a:cubicBezTo>
                      <a:pt x="6" y="0"/>
                      <a:pt x="3" y="0"/>
                      <a:pt x="1" y="0"/>
                    </a:cubicBezTo>
                    <a:cubicBezTo>
                      <a:pt x="1" y="0"/>
                      <a:pt x="0" y="0"/>
                      <a:pt x="0" y="0"/>
                    </a:cubicBezTo>
                    <a:cubicBezTo>
                      <a:pt x="0" y="9"/>
                      <a:pt x="0" y="9"/>
                      <a:pt x="0" y="9"/>
                    </a:cubicBezTo>
                    <a:cubicBezTo>
                      <a:pt x="0" y="9"/>
                      <a:pt x="1" y="9"/>
                      <a:pt x="1" y="9"/>
                    </a:cubicBezTo>
                    <a:cubicBezTo>
                      <a:pt x="3" y="9"/>
                      <a:pt x="6" y="9"/>
                      <a:pt x="9"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9" name="Freeform 196"/>
              <p:cNvSpPr>
                <a:spLocks/>
              </p:cNvSpPr>
              <p:nvPr/>
            </p:nvSpPr>
            <p:spPr bwMode="auto">
              <a:xfrm>
                <a:off x="750383" y="3010316"/>
                <a:ext cx="21495" cy="16198"/>
              </a:xfrm>
              <a:custGeom>
                <a:avLst/>
                <a:gdLst/>
                <a:ahLst/>
                <a:cxnLst>
                  <a:cxn ang="0">
                    <a:pos x="1" y="1"/>
                  </a:cxn>
                  <a:cxn ang="0">
                    <a:pos x="0" y="10"/>
                  </a:cxn>
                  <a:cxn ang="0">
                    <a:pos x="12" y="9"/>
                  </a:cxn>
                  <a:cxn ang="0">
                    <a:pos x="12" y="0"/>
                  </a:cxn>
                  <a:cxn ang="0">
                    <a:pos x="2" y="1"/>
                  </a:cxn>
                  <a:cxn ang="0">
                    <a:pos x="1" y="1"/>
                  </a:cxn>
                </a:cxnLst>
                <a:rect l="0" t="0" r="r" b="b"/>
                <a:pathLst>
                  <a:path w="12" h="10">
                    <a:moveTo>
                      <a:pt x="1" y="1"/>
                    </a:moveTo>
                    <a:cubicBezTo>
                      <a:pt x="1" y="4"/>
                      <a:pt x="0" y="7"/>
                      <a:pt x="0" y="10"/>
                    </a:cubicBezTo>
                    <a:cubicBezTo>
                      <a:pt x="4" y="10"/>
                      <a:pt x="8" y="9"/>
                      <a:pt x="12" y="9"/>
                    </a:cubicBezTo>
                    <a:cubicBezTo>
                      <a:pt x="12" y="6"/>
                      <a:pt x="12" y="3"/>
                      <a:pt x="12" y="0"/>
                    </a:cubicBezTo>
                    <a:cubicBezTo>
                      <a:pt x="9" y="0"/>
                      <a:pt x="6" y="0"/>
                      <a:pt x="2" y="1"/>
                    </a:cubicBezTo>
                    <a:cubicBezTo>
                      <a:pt x="2" y="1"/>
                      <a:pt x="1"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0" name="Freeform 197"/>
              <p:cNvSpPr>
                <a:spLocks/>
              </p:cNvSpPr>
              <p:nvPr/>
            </p:nvSpPr>
            <p:spPr bwMode="auto">
              <a:xfrm>
                <a:off x="850043" y="3010316"/>
                <a:ext cx="21495" cy="14398"/>
              </a:xfrm>
              <a:custGeom>
                <a:avLst/>
                <a:gdLst/>
                <a:ahLst/>
                <a:cxnLst>
                  <a:cxn ang="0">
                    <a:pos x="1" y="9"/>
                  </a:cxn>
                  <a:cxn ang="0">
                    <a:pos x="12" y="9"/>
                  </a:cxn>
                  <a:cxn ang="0">
                    <a:pos x="11" y="0"/>
                  </a:cxn>
                  <a:cxn ang="0">
                    <a:pos x="0" y="0"/>
                  </a:cxn>
                  <a:cxn ang="0">
                    <a:pos x="1" y="9"/>
                  </a:cxn>
                </a:cxnLst>
                <a:rect l="0" t="0" r="r" b="b"/>
                <a:pathLst>
                  <a:path w="12" h="9">
                    <a:moveTo>
                      <a:pt x="1" y="9"/>
                    </a:moveTo>
                    <a:cubicBezTo>
                      <a:pt x="4" y="9"/>
                      <a:pt x="8" y="9"/>
                      <a:pt x="12" y="9"/>
                    </a:cubicBezTo>
                    <a:cubicBezTo>
                      <a:pt x="11" y="6"/>
                      <a:pt x="11" y="3"/>
                      <a:pt x="11" y="0"/>
                    </a:cubicBezTo>
                    <a:cubicBezTo>
                      <a:pt x="7" y="0"/>
                      <a:pt x="4" y="0"/>
                      <a:pt x="0" y="0"/>
                    </a:cubicBezTo>
                    <a:cubicBezTo>
                      <a:pt x="0" y="2"/>
                      <a:pt x="1" y="5"/>
                      <a:pt x="1"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1" name="Freeform 198"/>
              <p:cNvSpPr>
                <a:spLocks/>
              </p:cNvSpPr>
              <p:nvPr/>
            </p:nvSpPr>
            <p:spPr bwMode="auto">
              <a:xfrm>
                <a:off x="805098" y="3224483"/>
                <a:ext cx="15633" cy="14398"/>
              </a:xfrm>
              <a:custGeom>
                <a:avLst/>
                <a:gdLst/>
                <a:ahLst/>
                <a:cxnLst>
                  <a:cxn ang="0">
                    <a:pos x="9" y="0"/>
                  </a:cxn>
                  <a:cxn ang="0">
                    <a:pos x="0" y="0"/>
                  </a:cxn>
                  <a:cxn ang="0">
                    <a:pos x="1" y="9"/>
                  </a:cxn>
                  <a:cxn ang="0">
                    <a:pos x="9" y="9"/>
                  </a:cxn>
                  <a:cxn ang="0">
                    <a:pos x="9" y="0"/>
                  </a:cxn>
                </a:cxnLst>
                <a:rect l="0" t="0" r="r" b="b"/>
                <a:pathLst>
                  <a:path w="9" h="9">
                    <a:moveTo>
                      <a:pt x="9" y="0"/>
                    </a:moveTo>
                    <a:cubicBezTo>
                      <a:pt x="6" y="0"/>
                      <a:pt x="4" y="0"/>
                      <a:pt x="0" y="0"/>
                    </a:cubicBezTo>
                    <a:cubicBezTo>
                      <a:pt x="1" y="3"/>
                      <a:pt x="1" y="6"/>
                      <a:pt x="1" y="9"/>
                    </a:cubicBezTo>
                    <a:cubicBezTo>
                      <a:pt x="4" y="9"/>
                      <a:pt x="7" y="9"/>
                      <a:pt x="9"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2" name="Freeform 199"/>
              <p:cNvSpPr>
                <a:spLocks/>
              </p:cNvSpPr>
              <p:nvPr/>
            </p:nvSpPr>
            <p:spPr bwMode="auto">
              <a:xfrm>
                <a:off x="803144" y="3008517"/>
                <a:ext cx="17587" cy="14398"/>
              </a:xfrm>
              <a:custGeom>
                <a:avLst/>
                <a:gdLst/>
                <a:ahLst/>
                <a:cxnLst>
                  <a:cxn ang="0">
                    <a:pos x="9" y="0"/>
                  </a:cxn>
                  <a:cxn ang="0">
                    <a:pos x="1" y="0"/>
                  </a:cxn>
                  <a:cxn ang="0">
                    <a:pos x="0" y="9"/>
                  </a:cxn>
                  <a:cxn ang="0">
                    <a:pos x="9" y="9"/>
                  </a:cxn>
                  <a:cxn ang="0">
                    <a:pos x="10" y="9"/>
                  </a:cxn>
                  <a:cxn ang="0">
                    <a:pos x="10" y="0"/>
                  </a:cxn>
                  <a:cxn ang="0">
                    <a:pos x="9" y="0"/>
                  </a:cxn>
                </a:cxnLst>
                <a:rect l="0" t="0" r="r" b="b"/>
                <a:pathLst>
                  <a:path w="10" h="9">
                    <a:moveTo>
                      <a:pt x="9" y="0"/>
                    </a:moveTo>
                    <a:cubicBezTo>
                      <a:pt x="7" y="0"/>
                      <a:pt x="4" y="0"/>
                      <a:pt x="1" y="0"/>
                    </a:cubicBezTo>
                    <a:cubicBezTo>
                      <a:pt x="1" y="3"/>
                      <a:pt x="0" y="6"/>
                      <a:pt x="0" y="9"/>
                    </a:cubicBezTo>
                    <a:cubicBezTo>
                      <a:pt x="3" y="9"/>
                      <a:pt x="6" y="9"/>
                      <a:pt x="9" y="9"/>
                    </a:cubicBezTo>
                    <a:cubicBezTo>
                      <a:pt x="9" y="9"/>
                      <a:pt x="10" y="9"/>
                      <a:pt x="10" y="9"/>
                    </a:cubicBezTo>
                    <a:cubicBezTo>
                      <a:pt x="10" y="0"/>
                      <a:pt x="10" y="0"/>
                      <a:pt x="10" y="0"/>
                    </a:cubicBezTo>
                    <a:cubicBezTo>
                      <a:pt x="10" y="0"/>
                      <a:pt x="9" y="0"/>
                      <a:pt x="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3" name="Freeform 200"/>
              <p:cNvSpPr>
                <a:spLocks/>
              </p:cNvSpPr>
              <p:nvPr/>
            </p:nvSpPr>
            <p:spPr bwMode="auto">
              <a:xfrm>
                <a:off x="777740" y="3008517"/>
                <a:ext cx="21495" cy="16198"/>
              </a:xfrm>
              <a:custGeom>
                <a:avLst/>
                <a:gdLst/>
                <a:ahLst/>
                <a:cxnLst>
                  <a:cxn ang="0">
                    <a:pos x="0" y="10"/>
                  </a:cxn>
                  <a:cxn ang="0">
                    <a:pos x="12" y="9"/>
                  </a:cxn>
                  <a:cxn ang="0">
                    <a:pos x="12" y="0"/>
                  </a:cxn>
                  <a:cxn ang="0">
                    <a:pos x="1" y="1"/>
                  </a:cxn>
                  <a:cxn ang="0">
                    <a:pos x="0" y="10"/>
                  </a:cxn>
                </a:cxnLst>
                <a:rect l="0" t="0" r="r" b="b"/>
                <a:pathLst>
                  <a:path w="12" h="10">
                    <a:moveTo>
                      <a:pt x="0" y="10"/>
                    </a:moveTo>
                    <a:cubicBezTo>
                      <a:pt x="4" y="10"/>
                      <a:pt x="8" y="10"/>
                      <a:pt x="12" y="9"/>
                    </a:cubicBezTo>
                    <a:cubicBezTo>
                      <a:pt x="12" y="6"/>
                      <a:pt x="12" y="3"/>
                      <a:pt x="12" y="0"/>
                    </a:cubicBezTo>
                    <a:cubicBezTo>
                      <a:pt x="9" y="0"/>
                      <a:pt x="5" y="1"/>
                      <a:pt x="1" y="1"/>
                    </a:cubicBezTo>
                    <a:cubicBezTo>
                      <a:pt x="1" y="4"/>
                      <a:pt x="1" y="7"/>
                      <a:pt x="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4" name="Freeform 201"/>
              <p:cNvSpPr>
                <a:spLocks/>
              </p:cNvSpPr>
              <p:nvPr/>
            </p:nvSpPr>
            <p:spPr bwMode="auto">
              <a:xfrm>
                <a:off x="781649" y="3222684"/>
                <a:ext cx="19541" cy="16198"/>
              </a:xfrm>
              <a:custGeom>
                <a:avLst/>
                <a:gdLst/>
                <a:ahLst/>
                <a:cxnLst>
                  <a:cxn ang="0">
                    <a:pos x="11" y="1"/>
                  </a:cxn>
                  <a:cxn ang="0">
                    <a:pos x="0" y="0"/>
                  </a:cxn>
                  <a:cxn ang="0">
                    <a:pos x="1" y="9"/>
                  </a:cxn>
                  <a:cxn ang="0">
                    <a:pos x="1" y="8"/>
                  </a:cxn>
                  <a:cxn ang="0">
                    <a:pos x="1" y="9"/>
                  </a:cxn>
                  <a:cxn ang="0">
                    <a:pos x="11" y="10"/>
                  </a:cxn>
                  <a:cxn ang="0">
                    <a:pos x="11" y="1"/>
                  </a:cxn>
                </a:cxnLst>
                <a:rect l="0" t="0" r="r" b="b"/>
                <a:pathLst>
                  <a:path w="11" h="10">
                    <a:moveTo>
                      <a:pt x="11" y="1"/>
                    </a:moveTo>
                    <a:cubicBezTo>
                      <a:pt x="7" y="1"/>
                      <a:pt x="4" y="0"/>
                      <a:pt x="0" y="0"/>
                    </a:cubicBezTo>
                    <a:cubicBezTo>
                      <a:pt x="0" y="3"/>
                      <a:pt x="0" y="6"/>
                      <a:pt x="1" y="9"/>
                    </a:cubicBezTo>
                    <a:cubicBezTo>
                      <a:pt x="1" y="9"/>
                      <a:pt x="1" y="8"/>
                      <a:pt x="1" y="8"/>
                    </a:cubicBezTo>
                    <a:cubicBezTo>
                      <a:pt x="1" y="9"/>
                      <a:pt x="1" y="9"/>
                      <a:pt x="1" y="9"/>
                    </a:cubicBezTo>
                    <a:cubicBezTo>
                      <a:pt x="5" y="9"/>
                      <a:pt x="8" y="10"/>
                      <a:pt x="11" y="10"/>
                    </a:cubicBezTo>
                    <a:cubicBezTo>
                      <a:pt x="11" y="7"/>
                      <a:pt x="11" y="4"/>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5" name="Freeform 202"/>
              <p:cNvSpPr>
                <a:spLocks/>
              </p:cNvSpPr>
              <p:nvPr/>
            </p:nvSpPr>
            <p:spPr bwMode="auto">
              <a:xfrm>
                <a:off x="709346" y="3102102"/>
                <a:ext cx="5862" cy="17997"/>
              </a:xfrm>
              <a:custGeom>
                <a:avLst/>
                <a:gdLst/>
                <a:ahLst/>
                <a:cxnLst>
                  <a:cxn ang="0">
                    <a:pos x="0" y="11"/>
                  </a:cxn>
                  <a:cxn ang="0">
                    <a:pos x="3" y="11"/>
                  </a:cxn>
                  <a:cxn ang="0">
                    <a:pos x="2" y="1"/>
                  </a:cxn>
                  <a:cxn ang="0">
                    <a:pos x="2" y="0"/>
                  </a:cxn>
                  <a:cxn ang="0">
                    <a:pos x="1" y="0"/>
                  </a:cxn>
                  <a:cxn ang="0">
                    <a:pos x="2" y="6"/>
                  </a:cxn>
                  <a:cxn ang="0">
                    <a:pos x="0" y="11"/>
                  </a:cxn>
                </a:cxnLst>
                <a:rect l="0" t="0" r="r" b="b"/>
                <a:pathLst>
                  <a:path w="3" h="11">
                    <a:moveTo>
                      <a:pt x="0" y="11"/>
                    </a:moveTo>
                    <a:cubicBezTo>
                      <a:pt x="3" y="11"/>
                      <a:pt x="3" y="11"/>
                      <a:pt x="3" y="11"/>
                    </a:cubicBezTo>
                    <a:cubicBezTo>
                      <a:pt x="2" y="8"/>
                      <a:pt x="2" y="4"/>
                      <a:pt x="2" y="1"/>
                    </a:cubicBezTo>
                    <a:cubicBezTo>
                      <a:pt x="2" y="1"/>
                      <a:pt x="2" y="1"/>
                      <a:pt x="2" y="0"/>
                    </a:cubicBezTo>
                    <a:cubicBezTo>
                      <a:pt x="2" y="0"/>
                      <a:pt x="1" y="0"/>
                      <a:pt x="1" y="0"/>
                    </a:cubicBezTo>
                    <a:cubicBezTo>
                      <a:pt x="1" y="2"/>
                      <a:pt x="2" y="4"/>
                      <a:pt x="2" y="6"/>
                    </a:cubicBezTo>
                    <a:cubicBezTo>
                      <a:pt x="2" y="7"/>
                      <a:pt x="1" y="9"/>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6" name="Freeform 203"/>
              <p:cNvSpPr>
                <a:spLocks/>
              </p:cNvSpPr>
              <p:nvPr/>
            </p:nvSpPr>
            <p:spPr bwMode="auto">
              <a:xfrm>
                <a:off x="850043" y="3244280"/>
                <a:ext cx="19541" cy="10798"/>
              </a:xfrm>
              <a:custGeom>
                <a:avLst/>
                <a:gdLst/>
                <a:ahLst/>
                <a:cxnLst>
                  <a:cxn ang="0">
                    <a:pos x="11" y="0"/>
                  </a:cxn>
                  <a:cxn ang="0">
                    <a:pos x="0" y="1"/>
                  </a:cxn>
                  <a:cxn ang="0">
                    <a:pos x="0" y="7"/>
                  </a:cxn>
                  <a:cxn ang="0">
                    <a:pos x="10" y="7"/>
                  </a:cxn>
                  <a:cxn ang="0">
                    <a:pos x="11" y="0"/>
                  </a:cxn>
                </a:cxnLst>
                <a:rect l="0" t="0" r="r" b="b"/>
                <a:pathLst>
                  <a:path w="11" h="7">
                    <a:moveTo>
                      <a:pt x="11" y="0"/>
                    </a:moveTo>
                    <a:cubicBezTo>
                      <a:pt x="7" y="0"/>
                      <a:pt x="4" y="1"/>
                      <a:pt x="0" y="1"/>
                    </a:cubicBezTo>
                    <a:cubicBezTo>
                      <a:pt x="0" y="3"/>
                      <a:pt x="0" y="5"/>
                      <a:pt x="0" y="7"/>
                    </a:cubicBezTo>
                    <a:cubicBezTo>
                      <a:pt x="3" y="7"/>
                      <a:pt x="7" y="7"/>
                      <a:pt x="10" y="7"/>
                    </a:cubicBezTo>
                    <a:cubicBezTo>
                      <a:pt x="11" y="5"/>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7" name="Freeform 204"/>
              <p:cNvSpPr>
                <a:spLocks/>
              </p:cNvSpPr>
              <p:nvPr/>
            </p:nvSpPr>
            <p:spPr bwMode="auto">
              <a:xfrm>
                <a:off x="848088" y="3262278"/>
                <a:ext cx="19541" cy="5399"/>
              </a:xfrm>
              <a:custGeom>
                <a:avLst/>
                <a:gdLst/>
                <a:ahLst/>
                <a:cxnLst>
                  <a:cxn ang="0">
                    <a:pos x="11" y="0"/>
                  </a:cxn>
                  <a:cxn ang="0">
                    <a:pos x="0" y="0"/>
                  </a:cxn>
                  <a:cxn ang="0">
                    <a:pos x="0" y="3"/>
                  </a:cxn>
                  <a:cxn ang="0">
                    <a:pos x="11" y="3"/>
                  </a:cxn>
                  <a:cxn ang="0">
                    <a:pos x="11" y="0"/>
                  </a:cxn>
                </a:cxnLst>
                <a:rect l="0" t="0" r="r" b="b"/>
                <a:pathLst>
                  <a:path w="11" h="3">
                    <a:moveTo>
                      <a:pt x="11" y="0"/>
                    </a:moveTo>
                    <a:cubicBezTo>
                      <a:pt x="7" y="0"/>
                      <a:pt x="4" y="0"/>
                      <a:pt x="0" y="0"/>
                    </a:cubicBezTo>
                    <a:cubicBezTo>
                      <a:pt x="0" y="1"/>
                      <a:pt x="0" y="2"/>
                      <a:pt x="0" y="3"/>
                    </a:cubicBezTo>
                    <a:cubicBezTo>
                      <a:pt x="11" y="3"/>
                      <a:pt x="11" y="3"/>
                      <a:pt x="11" y="3"/>
                    </a:cubicBezTo>
                    <a:cubicBezTo>
                      <a:pt x="11" y="2"/>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8" name="Freeform 206"/>
              <p:cNvSpPr>
                <a:spLocks/>
              </p:cNvSpPr>
              <p:nvPr/>
            </p:nvSpPr>
            <p:spPr bwMode="auto">
              <a:xfrm>
                <a:off x="828547" y="3008517"/>
                <a:ext cx="15633" cy="14398"/>
              </a:xfrm>
              <a:custGeom>
                <a:avLst/>
                <a:gdLst/>
                <a:ahLst/>
                <a:cxnLst>
                  <a:cxn ang="0">
                    <a:pos x="0" y="9"/>
                  </a:cxn>
                  <a:cxn ang="0">
                    <a:pos x="9" y="9"/>
                  </a:cxn>
                  <a:cxn ang="0">
                    <a:pos x="8" y="0"/>
                  </a:cxn>
                  <a:cxn ang="0">
                    <a:pos x="0" y="0"/>
                  </a:cxn>
                  <a:cxn ang="0">
                    <a:pos x="0" y="9"/>
                  </a:cxn>
                </a:cxnLst>
                <a:rect l="0" t="0" r="r" b="b"/>
                <a:pathLst>
                  <a:path w="9" h="9">
                    <a:moveTo>
                      <a:pt x="0" y="9"/>
                    </a:moveTo>
                    <a:cubicBezTo>
                      <a:pt x="3" y="9"/>
                      <a:pt x="6" y="9"/>
                      <a:pt x="9" y="9"/>
                    </a:cubicBezTo>
                    <a:cubicBezTo>
                      <a:pt x="9" y="6"/>
                      <a:pt x="9" y="3"/>
                      <a:pt x="8" y="0"/>
                    </a:cubicBezTo>
                    <a:cubicBezTo>
                      <a:pt x="5" y="0"/>
                      <a:pt x="2" y="0"/>
                      <a:pt x="0" y="0"/>
                    </a:cubicBezTo>
                    <a:lnTo>
                      <a:pt x="0" y="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9" name="Freeform 207"/>
              <p:cNvSpPr>
                <a:spLocks/>
              </p:cNvSpPr>
              <p:nvPr/>
            </p:nvSpPr>
            <p:spPr bwMode="auto">
              <a:xfrm>
                <a:off x="828547" y="3262278"/>
                <a:ext cx="13679" cy="5399"/>
              </a:xfrm>
              <a:custGeom>
                <a:avLst/>
                <a:gdLst/>
                <a:ahLst/>
                <a:cxnLst>
                  <a:cxn ang="0">
                    <a:pos x="8" y="0"/>
                  </a:cxn>
                  <a:cxn ang="0">
                    <a:pos x="1" y="0"/>
                  </a:cxn>
                  <a:cxn ang="0">
                    <a:pos x="0" y="0"/>
                  </a:cxn>
                  <a:cxn ang="0">
                    <a:pos x="0" y="3"/>
                  </a:cxn>
                  <a:cxn ang="0">
                    <a:pos x="7" y="3"/>
                  </a:cxn>
                  <a:cxn ang="0">
                    <a:pos x="8" y="0"/>
                  </a:cxn>
                </a:cxnLst>
                <a:rect l="0" t="0" r="r" b="b"/>
                <a:pathLst>
                  <a:path w="8" h="3">
                    <a:moveTo>
                      <a:pt x="8" y="0"/>
                    </a:moveTo>
                    <a:cubicBezTo>
                      <a:pt x="5" y="0"/>
                      <a:pt x="3" y="0"/>
                      <a:pt x="1" y="0"/>
                    </a:cubicBezTo>
                    <a:cubicBezTo>
                      <a:pt x="1" y="0"/>
                      <a:pt x="0" y="0"/>
                      <a:pt x="0" y="0"/>
                    </a:cubicBezTo>
                    <a:cubicBezTo>
                      <a:pt x="0" y="3"/>
                      <a:pt x="0" y="3"/>
                      <a:pt x="0" y="3"/>
                    </a:cubicBezTo>
                    <a:cubicBezTo>
                      <a:pt x="7" y="3"/>
                      <a:pt x="7" y="3"/>
                      <a:pt x="7" y="3"/>
                    </a:cubicBezTo>
                    <a:cubicBezTo>
                      <a:pt x="7" y="2"/>
                      <a:pt x="8" y="1"/>
                      <a:pt x="8"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0" name="Freeform 208"/>
              <p:cNvSpPr>
                <a:spLocks/>
              </p:cNvSpPr>
              <p:nvPr/>
            </p:nvSpPr>
            <p:spPr bwMode="auto">
              <a:xfrm>
                <a:off x="789465" y="3262278"/>
                <a:ext cx="13679" cy="5399"/>
              </a:xfrm>
              <a:custGeom>
                <a:avLst/>
                <a:gdLst/>
                <a:ahLst/>
                <a:cxnLst>
                  <a:cxn ang="0">
                    <a:pos x="7" y="0"/>
                  </a:cxn>
                  <a:cxn ang="0">
                    <a:pos x="0" y="0"/>
                  </a:cxn>
                  <a:cxn ang="0">
                    <a:pos x="1" y="3"/>
                  </a:cxn>
                  <a:cxn ang="0">
                    <a:pos x="8" y="3"/>
                  </a:cxn>
                  <a:cxn ang="0">
                    <a:pos x="7" y="0"/>
                  </a:cxn>
                </a:cxnLst>
                <a:rect l="0" t="0" r="r" b="b"/>
                <a:pathLst>
                  <a:path w="8" h="3">
                    <a:moveTo>
                      <a:pt x="7" y="0"/>
                    </a:moveTo>
                    <a:cubicBezTo>
                      <a:pt x="5" y="0"/>
                      <a:pt x="2" y="0"/>
                      <a:pt x="0" y="0"/>
                    </a:cubicBezTo>
                    <a:cubicBezTo>
                      <a:pt x="1" y="3"/>
                      <a:pt x="1" y="3"/>
                      <a:pt x="1" y="3"/>
                    </a:cubicBezTo>
                    <a:cubicBezTo>
                      <a:pt x="8" y="3"/>
                      <a:pt x="8" y="3"/>
                      <a:pt x="8" y="3"/>
                    </a:cubicBezTo>
                    <a:cubicBezTo>
                      <a:pt x="8" y="3"/>
                      <a:pt x="7" y="2"/>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1" name="Freeform 209"/>
              <p:cNvSpPr>
                <a:spLocks/>
              </p:cNvSpPr>
              <p:nvPr/>
            </p:nvSpPr>
            <p:spPr bwMode="auto">
              <a:xfrm>
                <a:off x="850043" y="2995919"/>
                <a:ext cx="19541" cy="7199"/>
              </a:xfrm>
              <a:custGeom>
                <a:avLst/>
                <a:gdLst/>
                <a:ahLst/>
                <a:cxnLst>
                  <a:cxn ang="0">
                    <a:pos x="0" y="5"/>
                  </a:cxn>
                  <a:cxn ang="0">
                    <a:pos x="11" y="5"/>
                  </a:cxn>
                  <a:cxn ang="0">
                    <a:pos x="10" y="2"/>
                  </a:cxn>
                  <a:cxn ang="0">
                    <a:pos x="4" y="1"/>
                  </a:cxn>
                  <a:cxn ang="0">
                    <a:pos x="0" y="0"/>
                  </a:cxn>
                  <a:cxn ang="0">
                    <a:pos x="0" y="5"/>
                  </a:cxn>
                </a:cxnLst>
                <a:rect l="0" t="0" r="r" b="b"/>
                <a:pathLst>
                  <a:path w="11" h="5">
                    <a:moveTo>
                      <a:pt x="0" y="5"/>
                    </a:moveTo>
                    <a:cubicBezTo>
                      <a:pt x="3" y="5"/>
                      <a:pt x="7" y="5"/>
                      <a:pt x="11" y="5"/>
                    </a:cubicBezTo>
                    <a:cubicBezTo>
                      <a:pt x="10" y="4"/>
                      <a:pt x="10" y="3"/>
                      <a:pt x="10" y="2"/>
                    </a:cubicBezTo>
                    <a:cubicBezTo>
                      <a:pt x="8" y="1"/>
                      <a:pt x="6" y="1"/>
                      <a:pt x="4" y="1"/>
                    </a:cubicBezTo>
                    <a:cubicBezTo>
                      <a:pt x="3" y="1"/>
                      <a:pt x="1" y="0"/>
                      <a:pt x="0" y="0"/>
                    </a:cubicBezTo>
                    <a:cubicBezTo>
                      <a:pt x="0" y="2"/>
                      <a:pt x="0" y="3"/>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2" name="Freeform 210"/>
              <p:cNvSpPr>
                <a:spLocks/>
              </p:cNvSpPr>
              <p:nvPr/>
            </p:nvSpPr>
            <p:spPr bwMode="auto">
              <a:xfrm>
                <a:off x="807052" y="3262278"/>
                <a:ext cx="13679" cy="5399"/>
              </a:xfrm>
              <a:custGeom>
                <a:avLst/>
                <a:gdLst/>
                <a:ahLst/>
                <a:cxnLst>
                  <a:cxn ang="0">
                    <a:pos x="0" y="3"/>
                  </a:cxn>
                  <a:cxn ang="0">
                    <a:pos x="8" y="3"/>
                  </a:cxn>
                  <a:cxn ang="0">
                    <a:pos x="8" y="0"/>
                  </a:cxn>
                  <a:cxn ang="0">
                    <a:pos x="1" y="0"/>
                  </a:cxn>
                  <a:cxn ang="0">
                    <a:pos x="1" y="3"/>
                  </a:cxn>
                  <a:cxn ang="0">
                    <a:pos x="0" y="3"/>
                  </a:cxn>
                </a:cxnLst>
                <a:rect l="0" t="0" r="r" b="b"/>
                <a:pathLst>
                  <a:path w="8" h="3">
                    <a:moveTo>
                      <a:pt x="0" y="3"/>
                    </a:moveTo>
                    <a:cubicBezTo>
                      <a:pt x="8" y="3"/>
                      <a:pt x="8" y="3"/>
                      <a:pt x="8" y="3"/>
                    </a:cubicBezTo>
                    <a:cubicBezTo>
                      <a:pt x="8" y="0"/>
                      <a:pt x="8" y="0"/>
                      <a:pt x="8" y="0"/>
                    </a:cubicBezTo>
                    <a:cubicBezTo>
                      <a:pt x="6" y="0"/>
                      <a:pt x="4" y="0"/>
                      <a:pt x="1" y="0"/>
                    </a:cubicBezTo>
                    <a:cubicBezTo>
                      <a:pt x="1" y="2"/>
                      <a:pt x="1" y="3"/>
                      <a:pt x="1" y="3"/>
                    </a:cubicBezTo>
                    <a:lnTo>
                      <a:pt x="0" y="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3" name="Freeform 211"/>
              <p:cNvSpPr>
                <a:spLocks/>
              </p:cNvSpPr>
              <p:nvPr/>
            </p:nvSpPr>
            <p:spPr bwMode="auto">
              <a:xfrm>
                <a:off x="873492" y="3260478"/>
                <a:ext cx="19541" cy="7199"/>
              </a:xfrm>
              <a:custGeom>
                <a:avLst/>
                <a:gdLst/>
                <a:ahLst/>
                <a:cxnLst>
                  <a:cxn ang="0">
                    <a:pos x="11" y="0"/>
                  </a:cxn>
                  <a:cxn ang="0">
                    <a:pos x="0" y="1"/>
                  </a:cxn>
                  <a:cxn ang="0">
                    <a:pos x="0" y="4"/>
                  </a:cxn>
                  <a:cxn ang="0">
                    <a:pos x="10" y="4"/>
                  </a:cxn>
                  <a:cxn ang="0">
                    <a:pos x="11" y="0"/>
                  </a:cxn>
                </a:cxnLst>
                <a:rect l="0" t="0" r="r" b="b"/>
                <a:pathLst>
                  <a:path w="11" h="4">
                    <a:moveTo>
                      <a:pt x="11" y="0"/>
                    </a:moveTo>
                    <a:cubicBezTo>
                      <a:pt x="7" y="0"/>
                      <a:pt x="3" y="0"/>
                      <a:pt x="0" y="1"/>
                    </a:cubicBezTo>
                    <a:cubicBezTo>
                      <a:pt x="0" y="2"/>
                      <a:pt x="0" y="3"/>
                      <a:pt x="0" y="4"/>
                    </a:cubicBezTo>
                    <a:cubicBezTo>
                      <a:pt x="10" y="4"/>
                      <a:pt x="10" y="4"/>
                      <a:pt x="10" y="4"/>
                    </a:cubicBezTo>
                    <a:cubicBezTo>
                      <a:pt x="10" y="3"/>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4" name="Freeform 212"/>
              <p:cNvSpPr>
                <a:spLocks/>
              </p:cNvSpPr>
              <p:nvPr/>
            </p:nvSpPr>
            <p:spPr bwMode="auto">
              <a:xfrm>
                <a:off x="769924" y="3003118"/>
                <a:ext cx="3908" cy="1800"/>
              </a:xfrm>
              <a:custGeom>
                <a:avLst/>
                <a:gdLst/>
                <a:ahLst/>
                <a:cxnLst>
                  <a:cxn ang="0">
                    <a:pos x="2" y="0"/>
                  </a:cxn>
                  <a:cxn ang="0">
                    <a:pos x="2" y="0"/>
                  </a:cxn>
                  <a:cxn ang="0">
                    <a:pos x="0" y="0"/>
                  </a:cxn>
                  <a:cxn ang="0">
                    <a:pos x="2" y="0"/>
                  </a:cxn>
                </a:cxnLst>
                <a:rect l="0" t="0" r="r" b="b"/>
                <a:pathLst>
                  <a:path w="2">
                    <a:moveTo>
                      <a:pt x="2" y="0"/>
                    </a:moveTo>
                    <a:cubicBezTo>
                      <a:pt x="2" y="0"/>
                      <a:pt x="2" y="0"/>
                      <a:pt x="2" y="0"/>
                    </a:cubicBezTo>
                    <a:cubicBezTo>
                      <a:pt x="1" y="0"/>
                      <a:pt x="0" y="0"/>
                      <a:pt x="0" y="0"/>
                    </a:cubicBezTo>
                    <a:cubicBezTo>
                      <a:pt x="0" y="0"/>
                      <a:pt x="1" y="0"/>
                      <a:pt x="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5" name="Freeform 213"/>
              <p:cNvSpPr>
                <a:spLocks/>
              </p:cNvSpPr>
              <p:nvPr/>
            </p:nvSpPr>
            <p:spPr bwMode="auto">
              <a:xfrm>
                <a:off x="805098" y="2994119"/>
                <a:ext cx="15633" cy="7199"/>
              </a:xfrm>
              <a:custGeom>
                <a:avLst/>
                <a:gdLst/>
                <a:ahLst/>
                <a:cxnLst>
                  <a:cxn ang="0">
                    <a:pos x="0" y="5"/>
                  </a:cxn>
                  <a:cxn ang="0">
                    <a:pos x="8" y="5"/>
                  </a:cxn>
                  <a:cxn ang="0">
                    <a:pos x="9" y="5"/>
                  </a:cxn>
                  <a:cxn ang="0">
                    <a:pos x="9" y="0"/>
                  </a:cxn>
                  <a:cxn ang="0">
                    <a:pos x="0" y="1"/>
                  </a:cxn>
                  <a:cxn ang="0">
                    <a:pos x="0" y="5"/>
                  </a:cxn>
                </a:cxnLst>
                <a:rect l="0" t="0" r="r" b="b"/>
                <a:pathLst>
                  <a:path w="9" h="5">
                    <a:moveTo>
                      <a:pt x="0" y="5"/>
                    </a:moveTo>
                    <a:cubicBezTo>
                      <a:pt x="3" y="5"/>
                      <a:pt x="6" y="5"/>
                      <a:pt x="8" y="5"/>
                    </a:cubicBezTo>
                    <a:cubicBezTo>
                      <a:pt x="8" y="5"/>
                      <a:pt x="9" y="5"/>
                      <a:pt x="9" y="5"/>
                    </a:cubicBezTo>
                    <a:cubicBezTo>
                      <a:pt x="9" y="0"/>
                      <a:pt x="9" y="0"/>
                      <a:pt x="9" y="0"/>
                    </a:cubicBezTo>
                    <a:cubicBezTo>
                      <a:pt x="6" y="1"/>
                      <a:pt x="3" y="1"/>
                      <a:pt x="0" y="1"/>
                    </a:cubicBezTo>
                    <a:cubicBezTo>
                      <a:pt x="0" y="2"/>
                      <a:pt x="0" y="4"/>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6" name="Freeform 214"/>
              <p:cNvSpPr>
                <a:spLocks/>
              </p:cNvSpPr>
              <p:nvPr/>
            </p:nvSpPr>
            <p:spPr bwMode="auto">
              <a:xfrm>
                <a:off x="828547" y="2994119"/>
                <a:ext cx="13679" cy="8999"/>
              </a:xfrm>
              <a:custGeom>
                <a:avLst/>
                <a:gdLst/>
                <a:ahLst/>
                <a:cxnLst>
                  <a:cxn ang="0">
                    <a:pos x="0" y="0"/>
                  </a:cxn>
                  <a:cxn ang="0">
                    <a:pos x="0" y="5"/>
                  </a:cxn>
                  <a:cxn ang="0">
                    <a:pos x="8" y="6"/>
                  </a:cxn>
                  <a:cxn ang="0">
                    <a:pos x="8" y="1"/>
                  </a:cxn>
                  <a:cxn ang="0">
                    <a:pos x="0" y="0"/>
                  </a:cxn>
                </a:cxnLst>
                <a:rect l="0" t="0" r="r" b="b"/>
                <a:pathLst>
                  <a:path w="8" h="6">
                    <a:moveTo>
                      <a:pt x="0" y="0"/>
                    </a:moveTo>
                    <a:cubicBezTo>
                      <a:pt x="0" y="5"/>
                      <a:pt x="0" y="5"/>
                      <a:pt x="0" y="5"/>
                    </a:cubicBezTo>
                    <a:cubicBezTo>
                      <a:pt x="2" y="5"/>
                      <a:pt x="5" y="6"/>
                      <a:pt x="8" y="6"/>
                    </a:cubicBezTo>
                    <a:cubicBezTo>
                      <a:pt x="8" y="4"/>
                      <a:pt x="8" y="2"/>
                      <a:pt x="8" y="1"/>
                    </a:cubicBezTo>
                    <a:cubicBezTo>
                      <a:pt x="5" y="1"/>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7" name="Freeform 215"/>
              <p:cNvSpPr>
                <a:spLocks/>
              </p:cNvSpPr>
              <p:nvPr/>
            </p:nvSpPr>
            <p:spPr bwMode="auto">
              <a:xfrm>
                <a:off x="685897" y="3150695"/>
                <a:ext cx="11725" cy="14398"/>
              </a:xfrm>
              <a:custGeom>
                <a:avLst/>
                <a:gdLst/>
                <a:ahLst/>
                <a:cxnLst>
                  <a:cxn ang="0">
                    <a:pos x="1" y="7"/>
                  </a:cxn>
                  <a:cxn ang="0">
                    <a:pos x="4" y="9"/>
                  </a:cxn>
                  <a:cxn ang="0">
                    <a:pos x="7" y="9"/>
                  </a:cxn>
                  <a:cxn ang="0">
                    <a:pos x="7" y="0"/>
                  </a:cxn>
                  <a:cxn ang="0">
                    <a:pos x="2" y="0"/>
                  </a:cxn>
                  <a:cxn ang="0">
                    <a:pos x="1" y="7"/>
                  </a:cxn>
                </a:cxnLst>
                <a:rect l="0" t="0" r="r" b="b"/>
                <a:pathLst>
                  <a:path w="7" h="9">
                    <a:moveTo>
                      <a:pt x="1" y="7"/>
                    </a:moveTo>
                    <a:cubicBezTo>
                      <a:pt x="2" y="8"/>
                      <a:pt x="3" y="8"/>
                      <a:pt x="4" y="9"/>
                    </a:cubicBezTo>
                    <a:cubicBezTo>
                      <a:pt x="5" y="9"/>
                      <a:pt x="6" y="9"/>
                      <a:pt x="7" y="9"/>
                    </a:cubicBezTo>
                    <a:cubicBezTo>
                      <a:pt x="7" y="6"/>
                      <a:pt x="7" y="3"/>
                      <a:pt x="7" y="0"/>
                    </a:cubicBezTo>
                    <a:cubicBezTo>
                      <a:pt x="5" y="0"/>
                      <a:pt x="4" y="0"/>
                      <a:pt x="2" y="0"/>
                    </a:cubicBezTo>
                    <a:cubicBezTo>
                      <a:pt x="1" y="3"/>
                      <a:pt x="0" y="5"/>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8" name="Freeform 216"/>
              <p:cNvSpPr>
                <a:spLocks/>
              </p:cNvSpPr>
              <p:nvPr/>
            </p:nvSpPr>
            <p:spPr bwMode="auto">
              <a:xfrm>
                <a:off x="783603" y="3244281"/>
                <a:ext cx="17587" cy="10798"/>
              </a:xfrm>
              <a:custGeom>
                <a:avLst/>
                <a:gdLst/>
                <a:ahLst/>
                <a:cxnLst>
                  <a:cxn ang="0">
                    <a:pos x="10" y="1"/>
                  </a:cxn>
                  <a:cxn ang="0">
                    <a:pos x="0" y="0"/>
                  </a:cxn>
                  <a:cxn ang="0">
                    <a:pos x="2" y="7"/>
                  </a:cxn>
                  <a:cxn ang="0">
                    <a:pos x="10" y="7"/>
                  </a:cxn>
                  <a:cxn ang="0">
                    <a:pos x="10" y="1"/>
                  </a:cxn>
                </a:cxnLst>
                <a:rect l="0" t="0" r="r" b="b"/>
                <a:pathLst>
                  <a:path w="10" h="7">
                    <a:moveTo>
                      <a:pt x="10" y="1"/>
                    </a:moveTo>
                    <a:cubicBezTo>
                      <a:pt x="7" y="0"/>
                      <a:pt x="3" y="0"/>
                      <a:pt x="0" y="0"/>
                    </a:cubicBezTo>
                    <a:cubicBezTo>
                      <a:pt x="2" y="7"/>
                      <a:pt x="2" y="7"/>
                      <a:pt x="2" y="7"/>
                    </a:cubicBezTo>
                    <a:cubicBezTo>
                      <a:pt x="5" y="7"/>
                      <a:pt x="7" y="7"/>
                      <a:pt x="10" y="7"/>
                    </a:cubicBezTo>
                    <a:cubicBezTo>
                      <a:pt x="10" y="5"/>
                      <a:pt x="10" y="3"/>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9" name="Freeform 217"/>
              <p:cNvSpPr>
                <a:spLocks/>
              </p:cNvSpPr>
              <p:nvPr/>
            </p:nvSpPr>
            <p:spPr bwMode="auto">
              <a:xfrm>
                <a:off x="807052" y="3246080"/>
                <a:ext cx="13679" cy="10798"/>
              </a:xfrm>
              <a:custGeom>
                <a:avLst/>
                <a:gdLst/>
                <a:ahLst/>
                <a:cxnLst>
                  <a:cxn ang="0">
                    <a:pos x="8" y="0"/>
                  </a:cxn>
                  <a:cxn ang="0">
                    <a:pos x="0" y="0"/>
                  </a:cxn>
                  <a:cxn ang="0">
                    <a:pos x="1" y="6"/>
                  </a:cxn>
                  <a:cxn ang="0">
                    <a:pos x="8" y="7"/>
                  </a:cxn>
                  <a:cxn ang="0">
                    <a:pos x="8" y="0"/>
                  </a:cxn>
                </a:cxnLst>
                <a:rect l="0" t="0" r="r" b="b"/>
                <a:pathLst>
                  <a:path w="8" h="7">
                    <a:moveTo>
                      <a:pt x="8" y="0"/>
                    </a:moveTo>
                    <a:cubicBezTo>
                      <a:pt x="6" y="0"/>
                      <a:pt x="3" y="0"/>
                      <a:pt x="0" y="0"/>
                    </a:cubicBezTo>
                    <a:cubicBezTo>
                      <a:pt x="1" y="2"/>
                      <a:pt x="1" y="5"/>
                      <a:pt x="1" y="6"/>
                    </a:cubicBezTo>
                    <a:cubicBezTo>
                      <a:pt x="3" y="7"/>
                      <a:pt x="6" y="7"/>
                      <a:pt x="8" y="7"/>
                    </a:cubicBezTo>
                    <a:lnTo>
                      <a:pt x="8"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0" name="Freeform 218"/>
              <p:cNvSpPr>
                <a:spLocks/>
              </p:cNvSpPr>
              <p:nvPr/>
            </p:nvSpPr>
            <p:spPr bwMode="auto">
              <a:xfrm>
                <a:off x="703484" y="3150695"/>
                <a:ext cx="13679" cy="16198"/>
              </a:xfrm>
              <a:custGeom>
                <a:avLst/>
                <a:gdLst/>
                <a:ahLst/>
                <a:cxnLst>
                  <a:cxn ang="0">
                    <a:pos x="8" y="10"/>
                  </a:cxn>
                  <a:cxn ang="0">
                    <a:pos x="8" y="1"/>
                  </a:cxn>
                  <a:cxn ang="0">
                    <a:pos x="0" y="0"/>
                  </a:cxn>
                  <a:cxn ang="0">
                    <a:pos x="1" y="10"/>
                  </a:cxn>
                  <a:cxn ang="0">
                    <a:pos x="8" y="10"/>
                  </a:cxn>
                </a:cxnLst>
                <a:rect l="0" t="0" r="r" b="b"/>
                <a:pathLst>
                  <a:path w="8" h="10">
                    <a:moveTo>
                      <a:pt x="8" y="10"/>
                    </a:moveTo>
                    <a:cubicBezTo>
                      <a:pt x="8" y="7"/>
                      <a:pt x="8" y="4"/>
                      <a:pt x="8" y="1"/>
                    </a:cubicBezTo>
                    <a:cubicBezTo>
                      <a:pt x="5" y="1"/>
                      <a:pt x="3" y="0"/>
                      <a:pt x="0" y="0"/>
                    </a:cubicBezTo>
                    <a:cubicBezTo>
                      <a:pt x="1" y="3"/>
                      <a:pt x="1" y="6"/>
                      <a:pt x="1" y="10"/>
                    </a:cubicBezTo>
                    <a:cubicBezTo>
                      <a:pt x="3" y="10"/>
                      <a:pt x="6" y="10"/>
                      <a:pt x="8"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1" name="Freeform 219"/>
              <p:cNvSpPr>
                <a:spLocks/>
              </p:cNvSpPr>
              <p:nvPr/>
            </p:nvSpPr>
            <p:spPr bwMode="auto">
              <a:xfrm>
                <a:off x="726933" y="3197488"/>
                <a:ext cx="19541" cy="17997"/>
              </a:xfrm>
              <a:custGeom>
                <a:avLst/>
                <a:gdLst/>
                <a:ahLst/>
                <a:cxnLst>
                  <a:cxn ang="0">
                    <a:pos x="0" y="0"/>
                  </a:cxn>
                  <a:cxn ang="0">
                    <a:pos x="1" y="10"/>
                  </a:cxn>
                  <a:cxn ang="0">
                    <a:pos x="11" y="11"/>
                  </a:cxn>
                  <a:cxn ang="0">
                    <a:pos x="9" y="1"/>
                  </a:cxn>
                  <a:cxn ang="0">
                    <a:pos x="0" y="0"/>
                  </a:cxn>
                </a:cxnLst>
                <a:rect l="0" t="0" r="r" b="b"/>
                <a:pathLst>
                  <a:path w="11" h="11">
                    <a:moveTo>
                      <a:pt x="0" y="0"/>
                    </a:moveTo>
                    <a:cubicBezTo>
                      <a:pt x="0" y="4"/>
                      <a:pt x="0" y="7"/>
                      <a:pt x="1" y="10"/>
                    </a:cubicBezTo>
                    <a:cubicBezTo>
                      <a:pt x="4" y="11"/>
                      <a:pt x="7" y="11"/>
                      <a:pt x="11" y="11"/>
                    </a:cubicBezTo>
                    <a:cubicBezTo>
                      <a:pt x="10" y="8"/>
                      <a:pt x="10" y="4"/>
                      <a:pt x="9"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2" name="Freeform 220"/>
              <p:cNvSpPr>
                <a:spLocks/>
              </p:cNvSpPr>
              <p:nvPr/>
            </p:nvSpPr>
            <p:spPr bwMode="auto">
              <a:xfrm>
                <a:off x="756245" y="3242481"/>
                <a:ext cx="11725" cy="3599"/>
              </a:xfrm>
              <a:custGeom>
                <a:avLst/>
                <a:gdLst/>
                <a:ahLst/>
                <a:cxnLst>
                  <a:cxn ang="0">
                    <a:pos x="0" y="0"/>
                  </a:cxn>
                  <a:cxn ang="0">
                    <a:pos x="0" y="2"/>
                  </a:cxn>
                  <a:cxn ang="0">
                    <a:pos x="7" y="0"/>
                  </a:cxn>
                  <a:cxn ang="0">
                    <a:pos x="0" y="0"/>
                  </a:cxn>
                </a:cxnLst>
                <a:rect l="0" t="0" r="r" b="b"/>
                <a:pathLst>
                  <a:path w="7" h="2">
                    <a:moveTo>
                      <a:pt x="0" y="0"/>
                    </a:moveTo>
                    <a:cubicBezTo>
                      <a:pt x="0" y="1"/>
                      <a:pt x="0" y="1"/>
                      <a:pt x="0" y="2"/>
                    </a:cubicBezTo>
                    <a:cubicBezTo>
                      <a:pt x="3" y="1"/>
                      <a:pt x="5" y="1"/>
                      <a:pt x="7" y="0"/>
                    </a:cubicBezTo>
                    <a:cubicBezTo>
                      <a:pt x="4" y="0"/>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3" name="Freeform 221"/>
              <p:cNvSpPr>
                <a:spLocks/>
              </p:cNvSpPr>
              <p:nvPr/>
            </p:nvSpPr>
            <p:spPr bwMode="auto">
              <a:xfrm>
                <a:off x="734750" y="3240681"/>
                <a:ext cx="15633" cy="5399"/>
              </a:xfrm>
              <a:custGeom>
                <a:avLst/>
                <a:gdLst/>
                <a:ahLst/>
                <a:cxnLst>
                  <a:cxn ang="0">
                    <a:pos x="9" y="3"/>
                  </a:cxn>
                  <a:cxn ang="0">
                    <a:pos x="8" y="1"/>
                  </a:cxn>
                  <a:cxn ang="0">
                    <a:pos x="0" y="0"/>
                  </a:cxn>
                  <a:cxn ang="0">
                    <a:pos x="9" y="3"/>
                  </a:cxn>
                </a:cxnLst>
                <a:rect l="0" t="0" r="r" b="b"/>
                <a:pathLst>
                  <a:path w="9" h="3">
                    <a:moveTo>
                      <a:pt x="9" y="3"/>
                    </a:moveTo>
                    <a:cubicBezTo>
                      <a:pt x="9" y="2"/>
                      <a:pt x="8" y="2"/>
                      <a:pt x="8" y="1"/>
                    </a:cubicBezTo>
                    <a:cubicBezTo>
                      <a:pt x="6" y="1"/>
                      <a:pt x="3" y="0"/>
                      <a:pt x="0" y="0"/>
                    </a:cubicBezTo>
                    <a:cubicBezTo>
                      <a:pt x="2" y="2"/>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4" name="Freeform 222"/>
              <p:cNvSpPr>
                <a:spLocks/>
              </p:cNvSpPr>
              <p:nvPr/>
            </p:nvSpPr>
            <p:spPr bwMode="auto">
              <a:xfrm>
                <a:off x="754291" y="3220884"/>
                <a:ext cx="21495" cy="16198"/>
              </a:xfrm>
              <a:custGeom>
                <a:avLst/>
                <a:gdLst/>
                <a:ahLst/>
                <a:cxnLst>
                  <a:cxn ang="0">
                    <a:pos x="0" y="0"/>
                  </a:cxn>
                  <a:cxn ang="0">
                    <a:pos x="1" y="9"/>
                  </a:cxn>
                  <a:cxn ang="0">
                    <a:pos x="12" y="10"/>
                  </a:cxn>
                  <a:cxn ang="0">
                    <a:pos x="11" y="1"/>
                  </a:cxn>
                  <a:cxn ang="0">
                    <a:pos x="0" y="0"/>
                  </a:cxn>
                </a:cxnLst>
                <a:rect l="0" t="0" r="r" b="b"/>
                <a:pathLst>
                  <a:path w="12" h="10">
                    <a:moveTo>
                      <a:pt x="0" y="0"/>
                    </a:moveTo>
                    <a:cubicBezTo>
                      <a:pt x="0" y="3"/>
                      <a:pt x="0" y="6"/>
                      <a:pt x="1" y="9"/>
                    </a:cubicBezTo>
                    <a:cubicBezTo>
                      <a:pt x="4" y="10"/>
                      <a:pt x="8" y="10"/>
                      <a:pt x="12" y="10"/>
                    </a:cubicBezTo>
                    <a:cubicBezTo>
                      <a:pt x="12" y="7"/>
                      <a:pt x="11" y="4"/>
                      <a:pt x="11" y="1"/>
                    </a:cubicBezTo>
                    <a:cubicBezTo>
                      <a:pt x="7" y="1"/>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5" name="Freeform 223"/>
              <p:cNvSpPr>
                <a:spLocks/>
              </p:cNvSpPr>
              <p:nvPr/>
            </p:nvSpPr>
            <p:spPr bwMode="auto">
              <a:xfrm>
                <a:off x="779695" y="3201087"/>
                <a:ext cx="19541" cy="17997"/>
              </a:xfrm>
              <a:custGeom>
                <a:avLst/>
                <a:gdLst/>
                <a:ahLst/>
                <a:cxnLst>
                  <a:cxn ang="0">
                    <a:pos x="11" y="0"/>
                  </a:cxn>
                  <a:cxn ang="0">
                    <a:pos x="0" y="0"/>
                  </a:cxn>
                  <a:cxn ang="0">
                    <a:pos x="1" y="10"/>
                  </a:cxn>
                  <a:cxn ang="0">
                    <a:pos x="11" y="11"/>
                  </a:cxn>
                  <a:cxn ang="0">
                    <a:pos x="11" y="0"/>
                  </a:cxn>
                </a:cxnLst>
                <a:rect l="0" t="0" r="r" b="b"/>
                <a:pathLst>
                  <a:path w="11" h="11">
                    <a:moveTo>
                      <a:pt x="11" y="0"/>
                    </a:moveTo>
                    <a:cubicBezTo>
                      <a:pt x="7" y="0"/>
                      <a:pt x="4" y="0"/>
                      <a:pt x="0" y="0"/>
                    </a:cubicBezTo>
                    <a:cubicBezTo>
                      <a:pt x="0" y="3"/>
                      <a:pt x="0" y="7"/>
                      <a:pt x="1" y="10"/>
                    </a:cubicBezTo>
                    <a:cubicBezTo>
                      <a:pt x="4" y="11"/>
                      <a:pt x="8" y="11"/>
                      <a:pt x="11" y="11"/>
                    </a:cubicBezTo>
                    <a:cubicBezTo>
                      <a:pt x="11" y="8"/>
                      <a:pt x="11" y="4"/>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6" name="Freeform 224"/>
              <p:cNvSpPr>
                <a:spLocks/>
              </p:cNvSpPr>
              <p:nvPr/>
            </p:nvSpPr>
            <p:spPr bwMode="auto">
              <a:xfrm>
                <a:off x="750383" y="3199288"/>
                <a:ext cx="23449" cy="17997"/>
              </a:xfrm>
              <a:custGeom>
                <a:avLst/>
                <a:gdLst/>
                <a:ahLst/>
                <a:cxnLst>
                  <a:cxn ang="0">
                    <a:pos x="0" y="0"/>
                  </a:cxn>
                  <a:cxn ang="0">
                    <a:pos x="1" y="10"/>
                  </a:cxn>
                  <a:cxn ang="0">
                    <a:pos x="13" y="11"/>
                  </a:cxn>
                  <a:cxn ang="0">
                    <a:pos x="12" y="1"/>
                  </a:cxn>
                  <a:cxn ang="0">
                    <a:pos x="0" y="0"/>
                  </a:cxn>
                </a:cxnLst>
                <a:rect l="0" t="0" r="r" b="b"/>
                <a:pathLst>
                  <a:path w="13" h="11">
                    <a:moveTo>
                      <a:pt x="0" y="0"/>
                    </a:moveTo>
                    <a:cubicBezTo>
                      <a:pt x="1" y="4"/>
                      <a:pt x="1" y="7"/>
                      <a:pt x="1" y="10"/>
                    </a:cubicBezTo>
                    <a:cubicBezTo>
                      <a:pt x="5" y="11"/>
                      <a:pt x="9" y="11"/>
                      <a:pt x="13" y="11"/>
                    </a:cubicBezTo>
                    <a:cubicBezTo>
                      <a:pt x="12" y="8"/>
                      <a:pt x="12"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7" name="Freeform 225"/>
              <p:cNvSpPr>
                <a:spLocks/>
              </p:cNvSpPr>
              <p:nvPr/>
            </p:nvSpPr>
            <p:spPr bwMode="auto">
              <a:xfrm>
                <a:off x="723025" y="3150695"/>
                <a:ext cx="19541" cy="16198"/>
              </a:xfrm>
              <a:custGeom>
                <a:avLst/>
                <a:gdLst/>
                <a:ahLst/>
                <a:cxnLst>
                  <a:cxn ang="0">
                    <a:pos x="11" y="10"/>
                  </a:cxn>
                  <a:cxn ang="0">
                    <a:pos x="10" y="0"/>
                  </a:cxn>
                  <a:cxn ang="0">
                    <a:pos x="0" y="0"/>
                  </a:cxn>
                  <a:cxn ang="0">
                    <a:pos x="1" y="9"/>
                  </a:cxn>
                  <a:cxn ang="0">
                    <a:pos x="11" y="10"/>
                  </a:cxn>
                </a:cxnLst>
                <a:rect l="0" t="0" r="r" b="b"/>
                <a:pathLst>
                  <a:path w="11" h="10">
                    <a:moveTo>
                      <a:pt x="11" y="10"/>
                    </a:moveTo>
                    <a:cubicBezTo>
                      <a:pt x="11" y="6"/>
                      <a:pt x="10" y="3"/>
                      <a:pt x="10" y="0"/>
                    </a:cubicBezTo>
                    <a:cubicBezTo>
                      <a:pt x="7" y="0"/>
                      <a:pt x="4" y="0"/>
                      <a:pt x="0" y="0"/>
                    </a:cubicBezTo>
                    <a:cubicBezTo>
                      <a:pt x="1" y="3"/>
                      <a:pt x="1" y="6"/>
                      <a:pt x="1" y="9"/>
                    </a:cubicBezTo>
                    <a:cubicBezTo>
                      <a:pt x="4" y="9"/>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8" name="Freeform 226"/>
              <p:cNvSpPr>
                <a:spLocks/>
              </p:cNvSpPr>
              <p:nvPr/>
            </p:nvSpPr>
            <p:spPr bwMode="auto">
              <a:xfrm>
                <a:off x="805098" y="3201087"/>
                <a:ext cx="15633" cy="17997"/>
              </a:xfrm>
              <a:custGeom>
                <a:avLst/>
                <a:gdLst/>
                <a:ahLst/>
                <a:cxnLst>
                  <a:cxn ang="0">
                    <a:pos x="9" y="0"/>
                  </a:cxn>
                  <a:cxn ang="0">
                    <a:pos x="0" y="0"/>
                  </a:cxn>
                  <a:cxn ang="0">
                    <a:pos x="0" y="11"/>
                  </a:cxn>
                  <a:cxn ang="0">
                    <a:pos x="9" y="11"/>
                  </a:cxn>
                  <a:cxn ang="0">
                    <a:pos x="9" y="0"/>
                  </a:cxn>
                </a:cxnLst>
                <a:rect l="0" t="0" r="r" b="b"/>
                <a:pathLst>
                  <a:path w="9" h="11">
                    <a:moveTo>
                      <a:pt x="9" y="0"/>
                    </a:moveTo>
                    <a:cubicBezTo>
                      <a:pt x="6" y="0"/>
                      <a:pt x="3" y="0"/>
                      <a:pt x="0" y="0"/>
                    </a:cubicBezTo>
                    <a:cubicBezTo>
                      <a:pt x="0" y="4"/>
                      <a:pt x="0" y="8"/>
                      <a:pt x="0" y="11"/>
                    </a:cubicBezTo>
                    <a:cubicBezTo>
                      <a:pt x="3" y="11"/>
                      <a:pt x="6" y="11"/>
                      <a:pt x="9" y="11"/>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9" name="Freeform 227"/>
              <p:cNvSpPr>
                <a:spLocks/>
              </p:cNvSpPr>
              <p:nvPr/>
            </p:nvSpPr>
            <p:spPr bwMode="auto">
              <a:xfrm>
                <a:off x="721071" y="3127299"/>
                <a:ext cx="19541" cy="17997"/>
              </a:xfrm>
              <a:custGeom>
                <a:avLst/>
                <a:gdLst/>
                <a:ahLst/>
                <a:cxnLst>
                  <a:cxn ang="0">
                    <a:pos x="11" y="11"/>
                  </a:cxn>
                  <a:cxn ang="0">
                    <a:pos x="10" y="0"/>
                  </a:cxn>
                  <a:cxn ang="0">
                    <a:pos x="0" y="0"/>
                  </a:cxn>
                  <a:cxn ang="0">
                    <a:pos x="1" y="11"/>
                  </a:cxn>
                  <a:cxn ang="0">
                    <a:pos x="11" y="11"/>
                  </a:cxn>
                </a:cxnLst>
                <a:rect l="0" t="0" r="r" b="b"/>
                <a:pathLst>
                  <a:path w="11" h="11">
                    <a:moveTo>
                      <a:pt x="11" y="11"/>
                    </a:moveTo>
                    <a:cubicBezTo>
                      <a:pt x="11" y="7"/>
                      <a:pt x="10" y="4"/>
                      <a:pt x="10" y="0"/>
                    </a:cubicBezTo>
                    <a:cubicBezTo>
                      <a:pt x="0" y="0"/>
                      <a:pt x="0" y="0"/>
                      <a:pt x="0" y="0"/>
                    </a:cubicBezTo>
                    <a:cubicBezTo>
                      <a:pt x="1" y="3"/>
                      <a:pt x="1" y="7"/>
                      <a:pt x="1" y="11"/>
                    </a:cubicBezTo>
                    <a:cubicBezTo>
                      <a:pt x="4"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0" name="Freeform 228"/>
              <p:cNvSpPr>
                <a:spLocks/>
              </p:cNvSpPr>
              <p:nvPr/>
            </p:nvSpPr>
            <p:spPr bwMode="auto">
              <a:xfrm>
                <a:off x="721071" y="3102102"/>
                <a:ext cx="17587" cy="17997"/>
              </a:xfrm>
              <a:custGeom>
                <a:avLst/>
                <a:gdLst/>
                <a:ahLst/>
                <a:cxnLst>
                  <a:cxn ang="0">
                    <a:pos x="10" y="2"/>
                  </a:cxn>
                  <a:cxn ang="0">
                    <a:pos x="10" y="0"/>
                  </a:cxn>
                  <a:cxn ang="0">
                    <a:pos x="0" y="0"/>
                  </a:cxn>
                  <a:cxn ang="0">
                    <a:pos x="0" y="1"/>
                  </a:cxn>
                  <a:cxn ang="0">
                    <a:pos x="0" y="11"/>
                  </a:cxn>
                  <a:cxn ang="0">
                    <a:pos x="10" y="11"/>
                  </a:cxn>
                  <a:cxn ang="0">
                    <a:pos x="10" y="2"/>
                  </a:cxn>
                </a:cxnLst>
                <a:rect l="0" t="0" r="r" b="b"/>
                <a:pathLst>
                  <a:path w="10" h="11">
                    <a:moveTo>
                      <a:pt x="10" y="2"/>
                    </a:moveTo>
                    <a:cubicBezTo>
                      <a:pt x="10" y="1"/>
                      <a:pt x="10" y="1"/>
                      <a:pt x="10" y="0"/>
                    </a:cubicBezTo>
                    <a:cubicBezTo>
                      <a:pt x="7" y="0"/>
                      <a:pt x="3" y="0"/>
                      <a:pt x="0" y="0"/>
                    </a:cubicBezTo>
                    <a:cubicBezTo>
                      <a:pt x="0" y="1"/>
                      <a:pt x="0" y="1"/>
                      <a:pt x="0" y="1"/>
                    </a:cubicBezTo>
                    <a:cubicBezTo>
                      <a:pt x="0" y="4"/>
                      <a:pt x="0" y="8"/>
                      <a:pt x="0" y="11"/>
                    </a:cubicBezTo>
                    <a:cubicBezTo>
                      <a:pt x="10" y="11"/>
                      <a:pt x="10" y="11"/>
                      <a:pt x="10" y="11"/>
                    </a:cubicBezTo>
                    <a:cubicBezTo>
                      <a:pt x="10" y="8"/>
                      <a:pt x="10" y="5"/>
                      <a:pt x="10"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1" name="Freeform 229"/>
              <p:cNvSpPr>
                <a:spLocks/>
              </p:cNvSpPr>
              <p:nvPr/>
            </p:nvSpPr>
            <p:spPr bwMode="auto">
              <a:xfrm>
                <a:off x="724979" y="3172292"/>
                <a:ext cx="19541" cy="19797"/>
              </a:xfrm>
              <a:custGeom>
                <a:avLst/>
                <a:gdLst/>
                <a:ahLst/>
                <a:cxnLst>
                  <a:cxn ang="0">
                    <a:pos x="11" y="12"/>
                  </a:cxn>
                  <a:cxn ang="0">
                    <a:pos x="10" y="1"/>
                  </a:cxn>
                  <a:cxn ang="0">
                    <a:pos x="0" y="0"/>
                  </a:cxn>
                  <a:cxn ang="0">
                    <a:pos x="1" y="12"/>
                  </a:cxn>
                  <a:cxn ang="0">
                    <a:pos x="11" y="12"/>
                  </a:cxn>
                </a:cxnLst>
                <a:rect l="0" t="0" r="r" b="b"/>
                <a:pathLst>
                  <a:path w="11" h="12">
                    <a:moveTo>
                      <a:pt x="11" y="12"/>
                    </a:moveTo>
                    <a:cubicBezTo>
                      <a:pt x="11" y="8"/>
                      <a:pt x="10" y="4"/>
                      <a:pt x="10" y="1"/>
                    </a:cubicBezTo>
                    <a:cubicBezTo>
                      <a:pt x="7" y="0"/>
                      <a:pt x="4" y="0"/>
                      <a:pt x="0" y="0"/>
                    </a:cubicBezTo>
                    <a:cubicBezTo>
                      <a:pt x="1" y="4"/>
                      <a:pt x="1" y="8"/>
                      <a:pt x="1" y="12"/>
                    </a:cubicBezTo>
                    <a:cubicBezTo>
                      <a:pt x="5" y="12"/>
                      <a:pt x="8" y="12"/>
                      <a:pt x="1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2" name="Freeform 230"/>
              <p:cNvSpPr>
                <a:spLocks/>
              </p:cNvSpPr>
              <p:nvPr/>
            </p:nvSpPr>
            <p:spPr bwMode="auto">
              <a:xfrm>
                <a:off x="728888" y="3219084"/>
                <a:ext cx="19541" cy="16198"/>
              </a:xfrm>
              <a:custGeom>
                <a:avLst/>
                <a:gdLst/>
                <a:ahLst/>
                <a:cxnLst>
                  <a:cxn ang="0">
                    <a:pos x="10" y="1"/>
                  </a:cxn>
                  <a:cxn ang="0">
                    <a:pos x="0" y="0"/>
                  </a:cxn>
                  <a:cxn ang="0">
                    <a:pos x="1" y="9"/>
                  </a:cxn>
                  <a:cxn ang="0">
                    <a:pos x="11" y="10"/>
                  </a:cxn>
                  <a:cxn ang="0">
                    <a:pos x="10" y="1"/>
                  </a:cxn>
                </a:cxnLst>
                <a:rect l="0" t="0" r="r" b="b"/>
                <a:pathLst>
                  <a:path w="11" h="10">
                    <a:moveTo>
                      <a:pt x="10" y="1"/>
                    </a:moveTo>
                    <a:cubicBezTo>
                      <a:pt x="7" y="1"/>
                      <a:pt x="3" y="0"/>
                      <a:pt x="0" y="0"/>
                    </a:cubicBezTo>
                    <a:cubicBezTo>
                      <a:pt x="1" y="3"/>
                      <a:pt x="1" y="6"/>
                      <a:pt x="1" y="9"/>
                    </a:cubicBezTo>
                    <a:cubicBezTo>
                      <a:pt x="4" y="10"/>
                      <a:pt x="8" y="10"/>
                      <a:pt x="11" y="10"/>
                    </a:cubicBezTo>
                    <a:cubicBezTo>
                      <a:pt x="11" y="7"/>
                      <a:pt x="10" y="4"/>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3" name="Freeform 231"/>
              <p:cNvSpPr>
                <a:spLocks/>
              </p:cNvSpPr>
              <p:nvPr/>
            </p:nvSpPr>
            <p:spPr bwMode="auto">
              <a:xfrm>
                <a:off x="709346" y="3197488"/>
                <a:ext cx="13679" cy="16198"/>
              </a:xfrm>
              <a:custGeom>
                <a:avLst/>
                <a:gdLst/>
                <a:ahLst/>
                <a:cxnLst>
                  <a:cxn ang="0">
                    <a:pos x="6" y="0"/>
                  </a:cxn>
                  <a:cxn ang="0">
                    <a:pos x="3" y="0"/>
                  </a:cxn>
                  <a:cxn ang="0">
                    <a:pos x="0" y="5"/>
                  </a:cxn>
                  <a:cxn ang="0">
                    <a:pos x="5" y="10"/>
                  </a:cxn>
                  <a:cxn ang="0">
                    <a:pos x="7" y="10"/>
                  </a:cxn>
                  <a:cxn ang="0">
                    <a:pos x="6" y="0"/>
                  </a:cxn>
                </a:cxnLst>
                <a:rect l="0" t="0" r="r" b="b"/>
                <a:pathLst>
                  <a:path w="7" h="10">
                    <a:moveTo>
                      <a:pt x="6" y="0"/>
                    </a:moveTo>
                    <a:cubicBezTo>
                      <a:pt x="5" y="0"/>
                      <a:pt x="4" y="0"/>
                      <a:pt x="3" y="0"/>
                    </a:cubicBezTo>
                    <a:cubicBezTo>
                      <a:pt x="1" y="1"/>
                      <a:pt x="0" y="3"/>
                      <a:pt x="0" y="5"/>
                    </a:cubicBezTo>
                    <a:cubicBezTo>
                      <a:pt x="0" y="6"/>
                      <a:pt x="2" y="8"/>
                      <a:pt x="5" y="10"/>
                    </a:cubicBezTo>
                    <a:cubicBezTo>
                      <a:pt x="5" y="10"/>
                      <a:pt x="6" y="10"/>
                      <a:pt x="7" y="10"/>
                    </a:cubicBezTo>
                    <a:cubicBezTo>
                      <a:pt x="7" y="7"/>
                      <a:pt x="6" y="4"/>
                      <a:pt x="6"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4" name="Freeform 232"/>
              <p:cNvSpPr>
                <a:spLocks/>
              </p:cNvSpPr>
              <p:nvPr/>
            </p:nvSpPr>
            <p:spPr bwMode="auto">
              <a:xfrm>
                <a:off x="930161" y="3057109"/>
                <a:ext cx="15633" cy="19797"/>
              </a:xfrm>
              <a:custGeom>
                <a:avLst/>
                <a:gdLst/>
                <a:ahLst/>
                <a:cxnLst>
                  <a:cxn ang="0">
                    <a:pos x="1" y="12"/>
                  </a:cxn>
                  <a:cxn ang="0">
                    <a:pos x="8" y="12"/>
                  </a:cxn>
                  <a:cxn ang="0">
                    <a:pos x="6" y="0"/>
                  </a:cxn>
                  <a:cxn ang="0">
                    <a:pos x="0" y="0"/>
                  </a:cxn>
                  <a:cxn ang="0">
                    <a:pos x="1" y="12"/>
                  </a:cxn>
                </a:cxnLst>
                <a:rect l="0" t="0" r="r" b="b"/>
                <a:pathLst>
                  <a:path w="8" h="12">
                    <a:moveTo>
                      <a:pt x="1" y="12"/>
                    </a:moveTo>
                    <a:cubicBezTo>
                      <a:pt x="3" y="12"/>
                      <a:pt x="6" y="12"/>
                      <a:pt x="8" y="12"/>
                    </a:cubicBezTo>
                    <a:cubicBezTo>
                      <a:pt x="7" y="9"/>
                      <a:pt x="7" y="5"/>
                      <a:pt x="6" y="0"/>
                    </a:cubicBezTo>
                    <a:cubicBezTo>
                      <a:pt x="4" y="0"/>
                      <a:pt x="2"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5" name="Freeform 233"/>
              <p:cNvSpPr>
                <a:spLocks/>
              </p:cNvSpPr>
              <p:nvPr/>
            </p:nvSpPr>
            <p:spPr bwMode="auto">
              <a:xfrm>
                <a:off x="904758" y="3031913"/>
                <a:ext cx="19541" cy="17997"/>
              </a:xfrm>
              <a:custGeom>
                <a:avLst/>
                <a:gdLst/>
                <a:ahLst/>
                <a:cxnLst>
                  <a:cxn ang="0">
                    <a:pos x="11" y="11"/>
                  </a:cxn>
                  <a:cxn ang="0">
                    <a:pos x="10" y="1"/>
                  </a:cxn>
                  <a:cxn ang="0">
                    <a:pos x="0" y="0"/>
                  </a:cxn>
                  <a:cxn ang="0">
                    <a:pos x="1" y="11"/>
                  </a:cxn>
                  <a:cxn ang="0">
                    <a:pos x="11" y="11"/>
                  </a:cxn>
                </a:cxnLst>
                <a:rect l="0" t="0" r="r" b="b"/>
                <a:pathLst>
                  <a:path w="11" h="11">
                    <a:moveTo>
                      <a:pt x="11" y="11"/>
                    </a:moveTo>
                    <a:cubicBezTo>
                      <a:pt x="11" y="8"/>
                      <a:pt x="11" y="4"/>
                      <a:pt x="10" y="1"/>
                    </a:cubicBezTo>
                    <a:cubicBezTo>
                      <a:pt x="7" y="1"/>
                      <a:pt x="4" y="0"/>
                      <a:pt x="0" y="0"/>
                    </a:cubicBezTo>
                    <a:cubicBezTo>
                      <a:pt x="1" y="4"/>
                      <a:pt x="1" y="7"/>
                      <a:pt x="1" y="11"/>
                    </a:cubicBezTo>
                    <a:cubicBezTo>
                      <a:pt x="5"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6" name="Freeform 234"/>
              <p:cNvSpPr>
                <a:spLocks/>
              </p:cNvSpPr>
              <p:nvPr/>
            </p:nvSpPr>
            <p:spPr bwMode="auto">
              <a:xfrm>
                <a:off x="930161" y="3033713"/>
                <a:ext cx="9771" cy="17997"/>
              </a:xfrm>
              <a:custGeom>
                <a:avLst/>
                <a:gdLst/>
                <a:ahLst/>
                <a:cxnLst>
                  <a:cxn ang="0">
                    <a:pos x="6" y="11"/>
                  </a:cxn>
                  <a:cxn ang="0">
                    <a:pos x="1" y="0"/>
                  </a:cxn>
                  <a:cxn ang="0">
                    <a:pos x="0" y="0"/>
                  </a:cxn>
                  <a:cxn ang="0">
                    <a:pos x="1" y="10"/>
                  </a:cxn>
                  <a:cxn ang="0">
                    <a:pos x="6" y="11"/>
                  </a:cxn>
                </a:cxnLst>
                <a:rect l="0" t="0" r="r" b="b"/>
                <a:pathLst>
                  <a:path w="6" h="11">
                    <a:moveTo>
                      <a:pt x="6" y="11"/>
                    </a:moveTo>
                    <a:cubicBezTo>
                      <a:pt x="5" y="7"/>
                      <a:pt x="3" y="4"/>
                      <a:pt x="1" y="0"/>
                    </a:cubicBezTo>
                    <a:cubicBezTo>
                      <a:pt x="1" y="0"/>
                      <a:pt x="0" y="0"/>
                      <a:pt x="0" y="0"/>
                    </a:cubicBezTo>
                    <a:cubicBezTo>
                      <a:pt x="0" y="4"/>
                      <a:pt x="1" y="7"/>
                      <a:pt x="1" y="10"/>
                    </a:cubicBezTo>
                    <a:cubicBezTo>
                      <a:pt x="3" y="10"/>
                      <a:pt x="4" y="10"/>
                      <a:pt x="6"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7" name="Freeform 235"/>
              <p:cNvSpPr>
                <a:spLocks/>
              </p:cNvSpPr>
              <p:nvPr/>
            </p:nvSpPr>
            <p:spPr bwMode="auto">
              <a:xfrm>
                <a:off x="828547" y="3201087"/>
                <a:ext cx="17587" cy="17997"/>
              </a:xfrm>
              <a:custGeom>
                <a:avLst/>
                <a:gdLst/>
                <a:ahLst/>
                <a:cxnLst>
                  <a:cxn ang="0">
                    <a:pos x="9" y="11"/>
                  </a:cxn>
                  <a:cxn ang="0">
                    <a:pos x="10" y="0"/>
                  </a:cxn>
                  <a:cxn ang="0">
                    <a:pos x="1" y="1"/>
                  </a:cxn>
                  <a:cxn ang="0">
                    <a:pos x="0" y="1"/>
                  </a:cxn>
                  <a:cxn ang="0">
                    <a:pos x="0" y="11"/>
                  </a:cxn>
                  <a:cxn ang="0">
                    <a:pos x="1" y="11"/>
                  </a:cxn>
                  <a:cxn ang="0">
                    <a:pos x="9" y="11"/>
                  </a:cxn>
                </a:cxnLst>
                <a:rect l="0" t="0" r="r" b="b"/>
                <a:pathLst>
                  <a:path w="10" h="11">
                    <a:moveTo>
                      <a:pt x="9" y="11"/>
                    </a:moveTo>
                    <a:cubicBezTo>
                      <a:pt x="10" y="8"/>
                      <a:pt x="10" y="4"/>
                      <a:pt x="10" y="0"/>
                    </a:cubicBezTo>
                    <a:cubicBezTo>
                      <a:pt x="7" y="0"/>
                      <a:pt x="4" y="1"/>
                      <a:pt x="1" y="1"/>
                    </a:cubicBezTo>
                    <a:cubicBezTo>
                      <a:pt x="1" y="1"/>
                      <a:pt x="0" y="1"/>
                      <a:pt x="0" y="1"/>
                    </a:cubicBezTo>
                    <a:cubicBezTo>
                      <a:pt x="0" y="11"/>
                      <a:pt x="0" y="11"/>
                      <a:pt x="0" y="11"/>
                    </a:cubicBezTo>
                    <a:cubicBezTo>
                      <a:pt x="0" y="11"/>
                      <a:pt x="1" y="11"/>
                      <a:pt x="1" y="11"/>
                    </a:cubicBezTo>
                    <a:cubicBezTo>
                      <a:pt x="4" y="11"/>
                      <a:pt x="6" y="11"/>
                      <a:pt x="9"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8" name="Freeform 236"/>
              <p:cNvSpPr>
                <a:spLocks/>
              </p:cNvSpPr>
              <p:nvPr/>
            </p:nvSpPr>
            <p:spPr bwMode="auto">
              <a:xfrm>
                <a:off x="851997" y="3030114"/>
                <a:ext cx="21495" cy="19797"/>
              </a:xfrm>
              <a:custGeom>
                <a:avLst/>
                <a:gdLst/>
                <a:ahLst/>
                <a:cxnLst>
                  <a:cxn ang="0">
                    <a:pos x="1" y="11"/>
                  </a:cxn>
                  <a:cxn ang="0">
                    <a:pos x="12" y="12"/>
                  </a:cxn>
                  <a:cxn ang="0">
                    <a:pos x="11" y="1"/>
                  </a:cxn>
                  <a:cxn ang="0">
                    <a:pos x="0" y="0"/>
                  </a:cxn>
                  <a:cxn ang="0">
                    <a:pos x="1" y="11"/>
                  </a:cxn>
                </a:cxnLst>
                <a:rect l="0" t="0" r="r" b="b"/>
                <a:pathLst>
                  <a:path w="12" h="12">
                    <a:moveTo>
                      <a:pt x="1" y="11"/>
                    </a:moveTo>
                    <a:cubicBezTo>
                      <a:pt x="4" y="11"/>
                      <a:pt x="8" y="11"/>
                      <a:pt x="12" y="12"/>
                    </a:cubicBezTo>
                    <a:cubicBezTo>
                      <a:pt x="12" y="8"/>
                      <a:pt x="11" y="4"/>
                      <a:pt x="11" y="1"/>
                    </a:cubicBezTo>
                    <a:cubicBezTo>
                      <a:pt x="7" y="1"/>
                      <a:pt x="4" y="1"/>
                      <a:pt x="0" y="0"/>
                    </a:cubicBezTo>
                    <a:cubicBezTo>
                      <a:pt x="0" y="4"/>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9" name="Freeform 237"/>
              <p:cNvSpPr>
                <a:spLocks/>
              </p:cNvSpPr>
              <p:nvPr/>
            </p:nvSpPr>
            <p:spPr bwMode="auto">
              <a:xfrm>
                <a:off x="934069" y="3082306"/>
                <a:ext cx="13679" cy="16198"/>
              </a:xfrm>
              <a:custGeom>
                <a:avLst/>
                <a:gdLst/>
                <a:ahLst/>
                <a:cxnLst>
                  <a:cxn ang="0">
                    <a:pos x="0" y="9"/>
                  </a:cxn>
                  <a:cxn ang="0">
                    <a:pos x="6" y="9"/>
                  </a:cxn>
                  <a:cxn ang="0">
                    <a:pos x="6" y="0"/>
                  </a:cxn>
                  <a:cxn ang="0">
                    <a:pos x="0" y="0"/>
                  </a:cxn>
                  <a:cxn ang="0">
                    <a:pos x="0" y="9"/>
                  </a:cxn>
                </a:cxnLst>
                <a:rect l="0" t="0" r="r" b="b"/>
                <a:pathLst>
                  <a:path w="7" h="9">
                    <a:moveTo>
                      <a:pt x="0" y="9"/>
                    </a:moveTo>
                    <a:cubicBezTo>
                      <a:pt x="2" y="9"/>
                      <a:pt x="4" y="9"/>
                      <a:pt x="6" y="9"/>
                    </a:cubicBezTo>
                    <a:cubicBezTo>
                      <a:pt x="7" y="6"/>
                      <a:pt x="6" y="3"/>
                      <a:pt x="6" y="0"/>
                    </a:cubicBezTo>
                    <a:cubicBezTo>
                      <a:pt x="4" y="0"/>
                      <a:pt x="2" y="0"/>
                      <a:pt x="0" y="0"/>
                    </a:cubicBezTo>
                    <a:cubicBezTo>
                      <a:pt x="0" y="3"/>
                      <a:pt x="0" y="6"/>
                      <a:pt x="0"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0" name="Freeform 238"/>
              <p:cNvSpPr>
                <a:spLocks/>
              </p:cNvSpPr>
              <p:nvPr/>
            </p:nvSpPr>
            <p:spPr bwMode="auto">
              <a:xfrm>
                <a:off x="877400" y="3031913"/>
                <a:ext cx="23449" cy="17997"/>
              </a:xfrm>
              <a:custGeom>
                <a:avLst/>
                <a:gdLst/>
                <a:ahLst/>
                <a:cxnLst>
                  <a:cxn ang="0">
                    <a:pos x="1" y="11"/>
                  </a:cxn>
                  <a:cxn ang="0">
                    <a:pos x="13" y="11"/>
                  </a:cxn>
                  <a:cxn ang="0">
                    <a:pos x="11" y="1"/>
                  </a:cxn>
                  <a:cxn ang="0">
                    <a:pos x="0" y="0"/>
                  </a:cxn>
                  <a:cxn ang="0">
                    <a:pos x="1" y="11"/>
                  </a:cxn>
                </a:cxnLst>
                <a:rect l="0" t="0" r="r" b="b"/>
                <a:pathLst>
                  <a:path w="13" h="11">
                    <a:moveTo>
                      <a:pt x="1" y="11"/>
                    </a:moveTo>
                    <a:cubicBezTo>
                      <a:pt x="5" y="11"/>
                      <a:pt x="9" y="11"/>
                      <a:pt x="13" y="11"/>
                    </a:cubicBezTo>
                    <a:cubicBezTo>
                      <a:pt x="12" y="8"/>
                      <a:pt x="12" y="4"/>
                      <a:pt x="11" y="1"/>
                    </a:cubicBezTo>
                    <a:cubicBezTo>
                      <a:pt x="8" y="1"/>
                      <a:pt x="4" y="0"/>
                      <a:pt x="0" y="0"/>
                    </a:cubicBezTo>
                    <a:cubicBezTo>
                      <a:pt x="0" y="4"/>
                      <a:pt x="0"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1" name="Freeform 239"/>
              <p:cNvSpPr>
                <a:spLocks/>
              </p:cNvSpPr>
              <p:nvPr/>
            </p:nvSpPr>
            <p:spPr bwMode="auto">
              <a:xfrm>
                <a:off x="828547" y="3030114"/>
                <a:ext cx="17587" cy="17997"/>
              </a:xfrm>
              <a:custGeom>
                <a:avLst/>
                <a:gdLst/>
                <a:ahLst/>
                <a:cxnLst>
                  <a:cxn ang="0">
                    <a:pos x="0" y="11"/>
                  </a:cxn>
                  <a:cxn ang="0">
                    <a:pos x="10" y="11"/>
                  </a:cxn>
                  <a:cxn ang="0">
                    <a:pos x="9" y="0"/>
                  </a:cxn>
                  <a:cxn ang="0">
                    <a:pos x="0" y="0"/>
                  </a:cxn>
                  <a:cxn ang="0">
                    <a:pos x="0" y="11"/>
                  </a:cxn>
                </a:cxnLst>
                <a:rect l="0" t="0" r="r" b="b"/>
                <a:pathLst>
                  <a:path w="10" h="11">
                    <a:moveTo>
                      <a:pt x="0" y="11"/>
                    </a:moveTo>
                    <a:cubicBezTo>
                      <a:pt x="3" y="11"/>
                      <a:pt x="6" y="11"/>
                      <a:pt x="10" y="11"/>
                    </a:cubicBezTo>
                    <a:cubicBezTo>
                      <a:pt x="10" y="7"/>
                      <a:pt x="10" y="4"/>
                      <a:pt x="9" y="0"/>
                    </a:cubicBezTo>
                    <a:cubicBezTo>
                      <a:pt x="6"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2" name="Freeform 240"/>
              <p:cNvSpPr>
                <a:spLocks/>
              </p:cNvSpPr>
              <p:nvPr/>
            </p:nvSpPr>
            <p:spPr bwMode="auto">
              <a:xfrm>
                <a:off x="934069" y="3127299"/>
                <a:ext cx="5862" cy="8999"/>
              </a:xfrm>
              <a:custGeom>
                <a:avLst/>
                <a:gdLst/>
                <a:ahLst/>
                <a:cxnLst>
                  <a:cxn ang="0">
                    <a:pos x="1" y="0"/>
                  </a:cxn>
                  <a:cxn ang="0">
                    <a:pos x="0" y="6"/>
                  </a:cxn>
                  <a:cxn ang="0">
                    <a:pos x="3" y="0"/>
                  </a:cxn>
                  <a:cxn ang="0">
                    <a:pos x="1" y="0"/>
                  </a:cxn>
                </a:cxnLst>
                <a:rect l="0" t="0" r="r" b="b"/>
                <a:pathLst>
                  <a:path w="3" h="6">
                    <a:moveTo>
                      <a:pt x="1" y="0"/>
                    </a:moveTo>
                    <a:cubicBezTo>
                      <a:pt x="1" y="2"/>
                      <a:pt x="0" y="4"/>
                      <a:pt x="0" y="6"/>
                    </a:cubicBezTo>
                    <a:cubicBezTo>
                      <a:pt x="1" y="4"/>
                      <a:pt x="2" y="2"/>
                      <a:pt x="3" y="0"/>
                    </a:cubicBezTo>
                    <a:lnTo>
                      <a:pt x="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3" name="Freeform 241"/>
              <p:cNvSpPr>
                <a:spLocks/>
              </p:cNvSpPr>
              <p:nvPr/>
            </p:nvSpPr>
            <p:spPr bwMode="auto">
              <a:xfrm>
                <a:off x="850043" y="3222684"/>
                <a:ext cx="21495" cy="16198"/>
              </a:xfrm>
              <a:custGeom>
                <a:avLst/>
                <a:gdLst/>
                <a:ahLst/>
                <a:cxnLst>
                  <a:cxn ang="0">
                    <a:pos x="11" y="10"/>
                  </a:cxn>
                  <a:cxn ang="0">
                    <a:pos x="12" y="0"/>
                  </a:cxn>
                  <a:cxn ang="0">
                    <a:pos x="1" y="1"/>
                  </a:cxn>
                  <a:cxn ang="0">
                    <a:pos x="0" y="10"/>
                  </a:cxn>
                  <a:cxn ang="0">
                    <a:pos x="11" y="10"/>
                  </a:cxn>
                </a:cxnLst>
                <a:rect l="0" t="0" r="r" b="b"/>
                <a:pathLst>
                  <a:path w="12" h="10">
                    <a:moveTo>
                      <a:pt x="11" y="10"/>
                    </a:moveTo>
                    <a:cubicBezTo>
                      <a:pt x="11" y="7"/>
                      <a:pt x="12" y="4"/>
                      <a:pt x="12" y="0"/>
                    </a:cubicBezTo>
                    <a:cubicBezTo>
                      <a:pt x="8" y="1"/>
                      <a:pt x="4" y="1"/>
                      <a:pt x="1" y="1"/>
                    </a:cubicBezTo>
                    <a:cubicBezTo>
                      <a:pt x="1" y="4"/>
                      <a:pt x="1" y="7"/>
                      <a:pt x="0" y="10"/>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4" name="Freeform 242"/>
              <p:cNvSpPr>
                <a:spLocks/>
              </p:cNvSpPr>
              <p:nvPr/>
            </p:nvSpPr>
            <p:spPr bwMode="auto">
              <a:xfrm>
                <a:off x="851997" y="3201087"/>
                <a:ext cx="21495" cy="17997"/>
              </a:xfrm>
              <a:custGeom>
                <a:avLst/>
                <a:gdLst/>
                <a:ahLst/>
                <a:cxnLst>
                  <a:cxn ang="0">
                    <a:pos x="12" y="0"/>
                  </a:cxn>
                  <a:cxn ang="0">
                    <a:pos x="1" y="0"/>
                  </a:cxn>
                  <a:cxn ang="0">
                    <a:pos x="0" y="11"/>
                  </a:cxn>
                  <a:cxn ang="0">
                    <a:pos x="11" y="11"/>
                  </a:cxn>
                  <a:cxn ang="0">
                    <a:pos x="12" y="0"/>
                  </a:cxn>
                </a:cxnLst>
                <a:rect l="0" t="0" r="r" b="b"/>
                <a:pathLst>
                  <a:path w="12" h="11">
                    <a:moveTo>
                      <a:pt x="12" y="0"/>
                    </a:moveTo>
                    <a:cubicBezTo>
                      <a:pt x="8" y="0"/>
                      <a:pt x="4" y="0"/>
                      <a:pt x="1" y="0"/>
                    </a:cubicBezTo>
                    <a:cubicBezTo>
                      <a:pt x="1" y="4"/>
                      <a:pt x="0" y="8"/>
                      <a:pt x="0" y="11"/>
                    </a:cubicBezTo>
                    <a:cubicBezTo>
                      <a:pt x="4" y="11"/>
                      <a:pt x="7" y="11"/>
                      <a:pt x="11" y="11"/>
                    </a:cubicBezTo>
                    <a:cubicBezTo>
                      <a:pt x="11" y="7"/>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5" name="Freeform 243"/>
              <p:cNvSpPr>
                <a:spLocks/>
              </p:cNvSpPr>
              <p:nvPr/>
            </p:nvSpPr>
            <p:spPr bwMode="auto">
              <a:xfrm>
                <a:off x="875446" y="3222684"/>
                <a:ext cx="17587" cy="14398"/>
              </a:xfrm>
              <a:custGeom>
                <a:avLst/>
                <a:gdLst/>
                <a:ahLst/>
                <a:cxnLst>
                  <a:cxn ang="0">
                    <a:pos x="9" y="0"/>
                  </a:cxn>
                  <a:cxn ang="0">
                    <a:pos x="1" y="0"/>
                  </a:cxn>
                  <a:cxn ang="0">
                    <a:pos x="0" y="9"/>
                  </a:cxn>
                  <a:cxn ang="0">
                    <a:pos x="10" y="9"/>
                  </a:cxn>
                  <a:cxn ang="0">
                    <a:pos x="9" y="0"/>
                  </a:cxn>
                </a:cxnLst>
                <a:rect l="0" t="0" r="r" b="b"/>
                <a:pathLst>
                  <a:path w="10" h="9">
                    <a:moveTo>
                      <a:pt x="9" y="0"/>
                    </a:moveTo>
                    <a:cubicBezTo>
                      <a:pt x="6" y="0"/>
                      <a:pt x="3" y="0"/>
                      <a:pt x="1" y="0"/>
                    </a:cubicBezTo>
                    <a:cubicBezTo>
                      <a:pt x="0" y="3"/>
                      <a:pt x="0" y="6"/>
                      <a:pt x="0" y="9"/>
                    </a:cubicBezTo>
                    <a:cubicBezTo>
                      <a:pt x="3" y="9"/>
                      <a:pt x="6" y="9"/>
                      <a:pt x="10"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6" name="Freeform 244"/>
              <p:cNvSpPr>
                <a:spLocks/>
              </p:cNvSpPr>
              <p:nvPr/>
            </p:nvSpPr>
            <p:spPr bwMode="auto">
              <a:xfrm>
                <a:off x="910620" y="3150695"/>
                <a:ext cx="17587" cy="16198"/>
              </a:xfrm>
              <a:custGeom>
                <a:avLst/>
                <a:gdLst/>
                <a:ahLst/>
                <a:cxnLst>
                  <a:cxn ang="0">
                    <a:pos x="1" y="0"/>
                  </a:cxn>
                  <a:cxn ang="0">
                    <a:pos x="0" y="10"/>
                  </a:cxn>
                  <a:cxn ang="0">
                    <a:pos x="5" y="10"/>
                  </a:cxn>
                  <a:cxn ang="0">
                    <a:pos x="10" y="0"/>
                  </a:cxn>
                  <a:cxn ang="0">
                    <a:pos x="10" y="0"/>
                  </a:cxn>
                  <a:cxn ang="0">
                    <a:pos x="1" y="0"/>
                  </a:cxn>
                </a:cxnLst>
                <a:rect l="0" t="0" r="r" b="b"/>
                <a:pathLst>
                  <a:path w="10" h="10">
                    <a:moveTo>
                      <a:pt x="1" y="0"/>
                    </a:moveTo>
                    <a:cubicBezTo>
                      <a:pt x="0" y="3"/>
                      <a:pt x="0" y="6"/>
                      <a:pt x="0" y="10"/>
                    </a:cubicBezTo>
                    <a:cubicBezTo>
                      <a:pt x="2" y="10"/>
                      <a:pt x="3" y="10"/>
                      <a:pt x="5" y="10"/>
                    </a:cubicBezTo>
                    <a:cubicBezTo>
                      <a:pt x="7" y="7"/>
                      <a:pt x="9" y="3"/>
                      <a:pt x="10" y="0"/>
                    </a:cubicBezTo>
                    <a:cubicBezTo>
                      <a:pt x="10"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7" name="Freeform 245"/>
              <p:cNvSpPr>
                <a:spLocks noEditPoints="1"/>
              </p:cNvSpPr>
              <p:nvPr/>
            </p:nvSpPr>
            <p:spPr bwMode="auto">
              <a:xfrm>
                <a:off x="2290223" y="1664124"/>
                <a:ext cx="156329" cy="134979"/>
              </a:xfrm>
              <a:custGeom>
                <a:avLst/>
                <a:gdLst/>
                <a:ahLst/>
                <a:cxnLst>
                  <a:cxn ang="0">
                    <a:pos x="86" y="45"/>
                  </a:cxn>
                  <a:cxn ang="0">
                    <a:pos x="77" y="40"/>
                  </a:cxn>
                  <a:cxn ang="0">
                    <a:pos x="77" y="35"/>
                  </a:cxn>
                  <a:cxn ang="0">
                    <a:pos x="83" y="29"/>
                  </a:cxn>
                  <a:cxn ang="0">
                    <a:pos x="83" y="22"/>
                  </a:cxn>
                  <a:cxn ang="0">
                    <a:pos x="73" y="9"/>
                  </a:cxn>
                  <a:cxn ang="0">
                    <a:pos x="65" y="9"/>
                  </a:cxn>
                  <a:cxn ang="0">
                    <a:pos x="60" y="14"/>
                  </a:cxn>
                  <a:cxn ang="0">
                    <a:pos x="53" y="12"/>
                  </a:cxn>
                  <a:cxn ang="0">
                    <a:pos x="53" y="5"/>
                  </a:cxn>
                  <a:cxn ang="0">
                    <a:pos x="47" y="0"/>
                  </a:cxn>
                  <a:cxn ang="0">
                    <a:pos x="31" y="1"/>
                  </a:cxn>
                  <a:cxn ang="0">
                    <a:pos x="25" y="6"/>
                  </a:cxn>
                  <a:cxn ang="0">
                    <a:pos x="26" y="15"/>
                  </a:cxn>
                  <a:cxn ang="0">
                    <a:pos x="22" y="18"/>
                  </a:cxn>
                  <a:cxn ang="0">
                    <a:pos x="14" y="15"/>
                  </a:cxn>
                  <a:cxn ang="0">
                    <a:pos x="7" y="17"/>
                  </a:cxn>
                  <a:cxn ang="0">
                    <a:pos x="0" y="32"/>
                  </a:cxn>
                  <a:cxn ang="0">
                    <a:pos x="0" y="33"/>
                  </a:cxn>
                  <a:cxn ang="0">
                    <a:pos x="2" y="39"/>
                  </a:cxn>
                  <a:cxn ang="0">
                    <a:pos x="10" y="43"/>
                  </a:cxn>
                  <a:cxn ang="0">
                    <a:pos x="11" y="48"/>
                  </a:cxn>
                  <a:cxn ang="0">
                    <a:pos x="5" y="54"/>
                  </a:cxn>
                  <a:cxn ang="0">
                    <a:pos x="5" y="61"/>
                  </a:cxn>
                  <a:cxn ang="0">
                    <a:pos x="16" y="74"/>
                  </a:cxn>
                  <a:cxn ang="0">
                    <a:pos x="22" y="74"/>
                  </a:cxn>
                  <a:cxn ang="0">
                    <a:pos x="23" y="74"/>
                  </a:cxn>
                  <a:cxn ang="0">
                    <a:pos x="29" y="69"/>
                  </a:cxn>
                  <a:cxn ang="0">
                    <a:pos x="34" y="71"/>
                  </a:cxn>
                  <a:cxn ang="0">
                    <a:pos x="35" y="77"/>
                  </a:cxn>
                  <a:cxn ang="0">
                    <a:pos x="40" y="83"/>
                  </a:cxn>
                  <a:cxn ang="0">
                    <a:pos x="57" y="81"/>
                  </a:cxn>
                  <a:cxn ang="0">
                    <a:pos x="62" y="76"/>
                  </a:cxn>
                  <a:cxn ang="0">
                    <a:pos x="62" y="67"/>
                  </a:cxn>
                  <a:cxn ang="0">
                    <a:pos x="65" y="65"/>
                  </a:cxn>
                  <a:cxn ang="0">
                    <a:pos x="72" y="68"/>
                  </a:cxn>
                  <a:cxn ang="0">
                    <a:pos x="79" y="66"/>
                  </a:cxn>
                  <a:cxn ang="0">
                    <a:pos x="88" y="52"/>
                  </a:cxn>
                  <a:cxn ang="0">
                    <a:pos x="86" y="45"/>
                  </a:cxn>
                  <a:cxn ang="0">
                    <a:pos x="43" y="58"/>
                  </a:cxn>
                  <a:cxn ang="0">
                    <a:pos x="26" y="41"/>
                  </a:cxn>
                  <a:cxn ang="0">
                    <a:pos x="43" y="24"/>
                  </a:cxn>
                  <a:cxn ang="0">
                    <a:pos x="60" y="41"/>
                  </a:cxn>
                  <a:cxn ang="0">
                    <a:pos x="43" y="58"/>
                  </a:cxn>
                </a:cxnLst>
                <a:rect l="0" t="0" r="r" b="b"/>
                <a:pathLst>
                  <a:path w="88" h="83">
                    <a:moveTo>
                      <a:pt x="86" y="45"/>
                    </a:moveTo>
                    <a:cubicBezTo>
                      <a:pt x="86" y="45"/>
                      <a:pt x="80" y="41"/>
                      <a:pt x="77" y="40"/>
                    </a:cubicBezTo>
                    <a:cubicBezTo>
                      <a:pt x="77" y="38"/>
                      <a:pt x="77" y="37"/>
                      <a:pt x="77" y="35"/>
                    </a:cubicBezTo>
                    <a:cubicBezTo>
                      <a:pt x="79" y="33"/>
                      <a:pt x="83" y="29"/>
                      <a:pt x="83" y="29"/>
                    </a:cubicBezTo>
                    <a:cubicBezTo>
                      <a:pt x="83" y="22"/>
                      <a:pt x="83" y="22"/>
                      <a:pt x="83" y="22"/>
                    </a:cubicBezTo>
                    <a:cubicBezTo>
                      <a:pt x="73" y="9"/>
                      <a:pt x="73" y="9"/>
                      <a:pt x="73" y="9"/>
                    </a:cubicBezTo>
                    <a:cubicBezTo>
                      <a:pt x="65" y="9"/>
                      <a:pt x="65" y="9"/>
                      <a:pt x="65" y="9"/>
                    </a:cubicBezTo>
                    <a:cubicBezTo>
                      <a:pt x="65" y="9"/>
                      <a:pt x="61" y="12"/>
                      <a:pt x="60" y="14"/>
                    </a:cubicBezTo>
                    <a:cubicBezTo>
                      <a:pt x="58" y="13"/>
                      <a:pt x="55" y="12"/>
                      <a:pt x="53" y="12"/>
                    </a:cubicBezTo>
                    <a:cubicBezTo>
                      <a:pt x="53" y="9"/>
                      <a:pt x="53" y="5"/>
                      <a:pt x="53" y="5"/>
                    </a:cubicBezTo>
                    <a:cubicBezTo>
                      <a:pt x="47" y="0"/>
                      <a:pt x="47" y="0"/>
                      <a:pt x="47" y="0"/>
                    </a:cubicBezTo>
                    <a:cubicBezTo>
                      <a:pt x="31" y="1"/>
                      <a:pt x="31" y="1"/>
                      <a:pt x="31" y="1"/>
                    </a:cubicBezTo>
                    <a:cubicBezTo>
                      <a:pt x="25" y="6"/>
                      <a:pt x="25" y="6"/>
                      <a:pt x="25" y="6"/>
                    </a:cubicBezTo>
                    <a:cubicBezTo>
                      <a:pt x="25" y="6"/>
                      <a:pt x="26" y="12"/>
                      <a:pt x="26" y="15"/>
                    </a:cubicBezTo>
                    <a:cubicBezTo>
                      <a:pt x="24" y="16"/>
                      <a:pt x="23" y="17"/>
                      <a:pt x="22" y="18"/>
                    </a:cubicBezTo>
                    <a:cubicBezTo>
                      <a:pt x="19" y="17"/>
                      <a:pt x="14" y="15"/>
                      <a:pt x="14" y="15"/>
                    </a:cubicBezTo>
                    <a:cubicBezTo>
                      <a:pt x="7" y="17"/>
                      <a:pt x="7" y="17"/>
                      <a:pt x="7" y="17"/>
                    </a:cubicBezTo>
                    <a:cubicBezTo>
                      <a:pt x="0" y="32"/>
                      <a:pt x="0" y="32"/>
                      <a:pt x="0" y="32"/>
                    </a:cubicBezTo>
                    <a:cubicBezTo>
                      <a:pt x="0" y="33"/>
                      <a:pt x="0" y="33"/>
                      <a:pt x="0" y="33"/>
                    </a:cubicBezTo>
                    <a:cubicBezTo>
                      <a:pt x="2" y="39"/>
                      <a:pt x="2" y="39"/>
                      <a:pt x="2" y="39"/>
                    </a:cubicBezTo>
                    <a:cubicBezTo>
                      <a:pt x="2" y="39"/>
                      <a:pt x="8" y="42"/>
                      <a:pt x="10" y="43"/>
                    </a:cubicBezTo>
                    <a:cubicBezTo>
                      <a:pt x="10" y="45"/>
                      <a:pt x="11" y="47"/>
                      <a:pt x="11" y="48"/>
                    </a:cubicBezTo>
                    <a:cubicBezTo>
                      <a:pt x="9" y="50"/>
                      <a:pt x="5" y="54"/>
                      <a:pt x="5" y="54"/>
                    </a:cubicBezTo>
                    <a:cubicBezTo>
                      <a:pt x="5" y="61"/>
                      <a:pt x="5" y="61"/>
                      <a:pt x="5" y="61"/>
                    </a:cubicBezTo>
                    <a:cubicBezTo>
                      <a:pt x="16" y="74"/>
                      <a:pt x="16" y="74"/>
                      <a:pt x="16" y="74"/>
                    </a:cubicBezTo>
                    <a:cubicBezTo>
                      <a:pt x="16" y="74"/>
                      <a:pt x="22" y="75"/>
                      <a:pt x="22" y="74"/>
                    </a:cubicBezTo>
                    <a:cubicBezTo>
                      <a:pt x="23" y="74"/>
                      <a:pt x="23" y="74"/>
                      <a:pt x="23" y="74"/>
                    </a:cubicBezTo>
                    <a:cubicBezTo>
                      <a:pt x="23" y="74"/>
                      <a:pt x="27" y="71"/>
                      <a:pt x="29" y="69"/>
                    </a:cubicBezTo>
                    <a:cubicBezTo>
                      <a:pt x="31" y="70"/>
                      <a:pt x="33" y="70"/>
                      <a:pt x="34" y="71"/>
                    </a:cubicBezTo>
                    <a:cubicBezTo>
                      <a:pt x="35" y="73"/>
                      <a:pt x="35" y="77"/>
                      <a:pt x="35" y="77"/>
                    </a:cubicBezTo>
                    <a:cubicBezTo>
                      <a:pt x="40" y="83"/>
                      <a:pt x="40" y="83"/>
                      <a:pt x="40" y="83"/>
                    </a:cubicBezTo>
                    <a:cubicBezTo>
                      <a:pt x="57" y="81"/>
                      <a:pt x="57" y="81"/>
                      <a:pt x="57" y="81"/>
                    </a:cubicBezTo>
                    <a:cubicBezTo>
                      <a:pt x="62" y="76"/>
                      <a:pt x="62" y="76"/>
                      <a:pt x="62" y="76"/>
                    </a:cubicBezTo>
                    <a:cubicBezTo>
                      <a:pt x="62" y="76"/>
                      <a:pt x="62" y="70"/>
                      <a:pt x="62" y="67"/>
                    </a:cubicBezTo>
                    <a:cubicBezTo>
                      <a:pt x="63" y="66"/>
                      <a:pt x="64" y="66"/>
                      <a:pt x="65" y="65"/>
                    </a:cubicBezTo>
                    <a:cubicBezTo>
                      <a:pt x="68" y="66"/>
                      <a:pt x="72" y="68"/>
                      <a:pt x="72" y="68"/>
                    </a:cubicBezTo>
                    <a:cubicBezTo>
                      <a:pt x="79" y="66"/>
                      <a:pt x="79" y="66"/>
                      <a:pt x="79" y="66"/>
                    </a:cubicBezTo>
                    <a:cubicBezTo>
                      <a:pt x="88" y="52"/>
                      <a:pt x="88" y="52"/>
                      <a:pt x="88" y="52"/>
                    </a:cubicBezTo>
                    <a:lnTo>
                      <a:pt x="86" y="45"/>
                    </a:lnTo>
                    <a:close/>
                    <a:moveTo>
                      <a:pt x="43" y="58"/>
                    </a:moveTo>
                    <a:cubicBezTo>
                      <a:pt x="34" y="58"/>
                      <a:pt x="26" y="51"/>
                      <a:pt x="26" y="41"/>
                    </a:cubicBezTo>
                    <a:cubicBezTo>
                      <a:pt x="26" y="32"/>
                      <a:pt x="34" y="24"/>
                      <a:pt x="43" y="24"/>
                    </a:cubicBezTo>
                    <a:cubicBezTo>
                      <a:pt x="52" y="24"/>
                      <a:pt x="60" y="32"/>
                      <a:pt x="60" y="41"/>
                    </a:cubicBezTo>
                    <a:cubicBezTo>
                      <a:pt x="60" y="51"/>
                      <a:pt x="52" y="58"/>
                      <a:pt x="43" y="5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8" name="Freeform 246"/>
              <p:cNvSpPr>
                <a:spLocks noEditPoints="1"/>
              </p:cNvSpPr>
              <p:nvPr/>
            </p:nvSpPr>
            <p:spPr bwMode="auto">
              <a:xfrm>
                <a:off x="2342984" y="1710917"/>
                <a:ext cx="46899" cy="43193"/>
              </a:xfrm>
              <a:custGeom>
                <a:avLst/>
                <a:gdLst/>
                <a:ahLst/>
                <a:cxnLst>
                  <a:cxn ang="0">
                    <a:pos x="14" y="0"/>
                  </a:cxn>
                  <a:cxn ang="0">
                    <a:pos x="0" y="13"/>
                  </a:cxn>
                  <a:cxn ang="0">
                    <a:pos x="14" y="27"/>
                  </a:cxn>
                  <a:cxn ang="0">
                    <a:pos x="27" y="13"/>
                  </a:cxn>
                  <a:cxn ang="0">
                    <a:pos x="14" y="0"/>
                  </a:cxn>
                  <a:cxn ang="0">
                    <a:pos x="14" y="23"/>
                  </a:cxn>
                  <a:cxn ang="0">
                    <a:pos x="4" y="13"/>
                  </a:cxn>
                  <a:cxn ang="0">
                    <a:pos x="14" y="3"/>
                  </a:cxn>
                  <a:cxn ang="0">
                    <a:pos x="24" y="13"/>
                  </a:cxn>
                  <a:cxn ang="0">
                    <a:pos x="14" y="23"/>
                  </a:cxn>
                </a:cxnLst>
                <a:rect l="0" t="0" r="r" b="b"/>
                <a:pathLst>
                  <a:path w="27" h="27">
                    <a:moveTo>
                      <a:pt x="14" y="0"/>
                    </a:moveTo>
                    <a:cubicBezTo>
                      <a:pt x="6" y="0"/>
                      <a:pt x="0" y="6"/>
                      <a:pt x="0" y="13"/>
                    </a:cubicBezTo>
                    <a:cubicBezTo>
                      <a:pt x="0" y="21"/>
                      <a:pt x="6" y="27"/>
                      <a:pt x="14" y="27"/>
                    </a:cubicBezTo>
                    <a:cubicBezTo>
                      <a:pt x="21" y="27"/>
                      <a:pt x="27" y="21"/>
                      <a:pt x="27" y="13"/>
                    </a:cubicBezTo>
                    <a:cubicBezTo>
                      <a:pt x="27" y="6"/>
                      <a:pt x="21" y="0"/>
                      <a:pt x="14" y="0"/>
                    </a:cubicBezTo>
                    <a:close/>
                    <a:moveTo>
                      <a:pt x="14" y="23"/>
                    </a:moveTo>
                    <a:cubicBezTo>
                      <a:pt x="8" y="23"/>
                      <a:pt x="4" y="19"/>
                      <a:pt x="4" y="13"/>
                    </a:cubicBezTo>
                    <a:cubicBezTo>
                      <a:pt x="4" y="8"/>
                      <a:pt x="8" y="3"/>
                      <a:pt x="14" y="3"/>
                    </a:cubicBezTo>
                    <a:cubicBezTo>
                      <a:pt x="19" y="3"/>
                      <a:pt x="24" y="8"/>
                      <a:pt x="24" y="13"/>
                    </a:cubicBezTo>
                    <a:cubicBezTo>
                      <a:pt x="24" y="19"/>
                      <a:pt x="19" y="23"/>
                      <a:pt x="14"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9" name="Freeform 247"/>
              <p:cNvSpPr>
                <a:spLocks noEditPoints="1"/>
              </p:cNvSpPr>
              <p:nvPr/>
            </p:nvSpPr>
            <p:spPr bwMode="auto">
              <a:xfrm>
                <a:off x="2147573" y="1622730"/>
                <a:ext cx="138742" cy="124181"/>
              </a:xfrm>
              <a:custGeom>
                <a:avLst/>
                <a:gdLst/>
                <a:ahLst/>
                <a:cxnLst>
                  <a:cxn ang="0">
                    <a:pos x="70" y="37"/>
                  </a:cxn>
                  <a:cxn ang="0">
                    <a:pos x="70" y="32"/>
                  </a:cxn>
                  <a:cxn ang="0">
                    <a:pos x="76" y="27"/>
                  </a:cxn>
                  <a:cxn ang="0">
                    <a:pos x="76" y="20"/>
                  </a:cxn>
                  <a:cxn ang="0">
                    <a:pos x="66" y="9"/>
                  </a:cxn>
                  <a:cxn ang="0">
                    <a:pos x="59" y="9"/>
                  </a:cxn>
                  <a:cxn ang="0">
                    <a:pos x="54" y="13"/>
                  </a:cxn>
                  <a:cxn ang="0">
                    <a:pos x="48" y="11"/>
                  </a:cxn>
                  <a:cxn ang="0">
                    <a:pos x="48" y="5"/>
                  </a:cxn>
                  <a:cxn ang="0">
                    <a:pos x="43" y="0"/>
                  </a:cxn>
                  <a:cxn ang="0">
                    <a:pos x="28" y="1"/>
                  </a:cxn>
                  <a:cxn ang="0">
                    <a:pos x="23" y="6"/>
                  </a:cxn>
                  <a:cxn ang="0">
                    <a:pos x="23" y="14"/>
                  </a:cxn>
                  <a:cxn ang="0">
                    <a:pos x="19" y="17"/>
                  </a:cxn>
                  <a:cxn ang="0">
                    <a:pos x="13" y="14"/>
                  </a:cxn>
                  <a:cxn ang="0">
                    <a:pos x="6" y="16"/>
                  </a:cxn>
                  <a:cxn ang="0">
                    <a:pos x="0" y="30"/>
                  </a:cxn>
                  <a:cxn ang="0">
                    <a:pos x="0" y="30"/>
                  </a:cxn>
                  <a:cxn ang="0">
                    <a:pos x="2" y="36"/>
                  </a:cxn>
                  <a:cxn ang="0">
                    <a:pos x="9" y="40"/>
                  </a:cxn>
                  <a:cxn ang="0">
                    <a:pos x="10" y="44"/>
                  </a:cxn>
                  <a:cxn ang="0">
                    <a:pos x="4" y="49"/>
                  </a:cxn>
                  <a:cxn ang="0">
                    <a:pos x="4" y="56"/>
                  </a:cxn>
                  <a:cxn ang="0">
                    <a:pos x="14" y="68"/>
                  </a:cxn>
                  <a:cxn ang="0">
                    <a:pos x="20" y="68"/>
                  </a:cxn>
                  <a:cxn ang="0">
                    <a:pos x="21" y="68"/>
                  </a:cxn>
                  <a:cxn ang="0">
                    <a:pos x="26" y="63"/>
                  </a:cxn>
                  <a:cxn ang="0">
                    <a:pos x="31" y="65"/>
                  </a:cxn>
                  <a:cxn ang="0">
                    <a:pos x="32" y="71"/>
                  </a:cxn>
                  <a:cxn ang="0">
                    <a:pos x="36" y="76"/>
                  </a:cxn>
                  <a:cxn ang="0">
                    <a:pos x="52" y="74"/>
                  </a:cxn>
                  <a:cxn ang="0">
                    <a:pos x="56" y="70"/>
                  </a:cxn>
                  <a:cxn ang="0">
                    <a:pos x="56" y="62"/>
                  </a:cxn>
                  <a:cxn ang="0">
                    <a:pos x="59" y="59"/>
                  </a:cxn>
                  <a:cxn ang="0">
                    <a:pos x="65" y="63"/>
                  </a:cxn>
                  <a:cxn ang="0">
                    <a:pos x="72" y="61"/>
                  </a:cxn>
                  <a:cxn ang="0">
                    <a:pos x="79" y="48"/>
                  </a:cxn>
                  <a:cxn ang="0">
                    <a:pos x="78" y="41"/>
                  </a:cxn>
                  <a:cxn ang="0">
                    <a:pos x="70" y="37"/>
                  </a:cxn>
                  <a:cxn ang="0">
                    <a:pos x="39" y="53"/>
                  </a:cxn>
                  <a:cxn ang="0">
                    <a:pos x="23" y="38"/>
                  </a:cxn>
                  <a:cxn ang="0">
                    <a:pos x="39" y="23"/>
                  </a:cxn>
                  <a:cxn ang="0">
                    <a:pos x="54" y="38"/>
                  </a:cxn>
                  <a:cxn ang="0">
                    <a:pos x="39" y="53"/>
                  </a:cxn>
                </a:cxnLst>
                <a:rect l="0" t="0" r="r" b="b"/>
                <a:pathLst>
                  <a:path w="79" h="76">
                    <a:moveTo>
                      <a:pt x="70" y="37"/>
                    </a:moveTo>
                    <a:cubicBezTo>
                      <a:pt x="70" y="35"/>
                      <a:pt x="70" y="34"/>
                      <a:pt x="70" y="32"/>
                    </a:cubicBezTo>
                    <a:cubicBezTo>
                      <a:pt x="72" y="31"/>
                      <a:pt x="76" y="27"/>
                      <a:pt x="76" y="27"/>
                    </a:cubicBezTo>
                    <a:cubicBezTo>
                      <a:pt x="76" y="20"/>
                      <a:pt x="76" y="20"/>
                      <a:pt x="76" y="20"/>
                    </a:cubicBezTo>
                    <a:cubicBezTo>
                      <a:pt x="66" y="9"/>
                      <a:pt x="66" y="9"/>
                      <a:pt x="66" y="9"/>
                    </a:cubicBezTo>
                    <a:cubicBezTo>
                      <a:pt x="59" y="9"/>
                      <a:pt x="59" y="9"/>
                      <a:pt x="59" y="9"/>
                    </a:cubicBezTo>
                    <a:cubicBezTo>
                      <a:pt x="59" y="9"/>
                      <a:pt x="55" y="12"/>
                      <a:pt x="54" y="13"/>
                    </a:cubicBezTo>
                    <a:cubicBezTo>
                      <a:pt x="52" y="12"/>
                      <a:pt x="50" y="11"/>
                      <a:pt x="48" y="11"/>
                    </a:cubicBezTo>
                    <a:cubicBezTo>
                      <a:pt x="48" y="9"/>
                      <a:pt x="48" y="5"/>
                      <a:pt x="48" y="5"/>
                    </a:cubicBezTo>
                    <a:cubicBezTo>
                      <a:pt x="43" y="0"/>
                      <a:pt x="43" y="0"/>
                      <a:pt x="43" y="0"/>
                    </a:cubicBezTo>
                    <a:cubicBezTo>
                      <a:pt x="28" y="1"/>
                      <a:pt x="28" y="1"/>
                      <a:pt x="28" y="1"/>
                    </a:cubicBezTo>
                    <a:cubicBezTo>
                      <a:pt x="23" y="6"/>
                      <a:pt x="23" y="6"/>
                      <a:pt x="23" y="6"/>
                    </a:cubicBezTo>
                    <a:cubicBezTo>
                      <a:pt x="23" y="6"/>
                      <a:pt x="23" y="11"/>
                      <a:pt x="23" y="14"/>
                    </a:cubicBezTo>
                    <a:cubicBezTo>
                      <a:pt x="22" y="15"/>
                      <a:pt x="21" y="16"/>
                      <a:pt x="19" y="17"/>
                    </a:cubicBezTo>
                    <a:cubicBezTo>
                      <a:pt x="17" y="16"/>
                      <a:pt x="13" y="14"/>
                      <a:pt x="13" y="14"/>
                    </a:cubicBezTo>
                    <a:cubicBezTo>
                      <a:pt x="6" y="16"/>
                      <a:pt x="6" y="16"/>
                      <a:pt x="6" y="16"/>
                    </a:cubicBezTo>
                    <a:cubicBezTo>
                      <a:pt x="0" y="30"/>
                      <a:pt x="0" y="30"/>
                      <a:pt x="0" y="30"/>
                    </a:cubicBezTo>
                    <a:cubicBezTo>
                      <a:pt x="0" y="30"/>
                      <a:pt x="0" y="30"/>
                      <a:pt x="0" y="30"/>
                    </a:cubicBezTo>
                    <a:cubicBezTo>
                      <a:pt x="2" y="36"/>
                      <a:pt x="2" y="36"/>
                      <a:pt x="2" y="36"/>
                    </a:cubicBezTo>
                    <a:cubicBezTo>
                      <a:pt x="2" y="36"/>
                      <a:pt x="7" y="39"/>
                      <a:pt x="9" y="40"/>
                    </a:cubicBezTo>
                    <a:cubicBezTo>
                      <a:pt x="9" y="41"/>
                      <a:pt x="9" y="43"/>
                      <a:pt x="10" y="44"/>
                    </a:cubicBezTo>
                    <a:cubicBezTo>
                      <a:pt x="8" y="46"/>
                      <a:pt x="4" y="49"/>
                      <a:pt x="4" y="49"/>
                    </a:cubicBezTo>
                    <a:cubicBezTo>
                      <a:pt x="4" y="56"/>
                      <a:pt x="4" y="56"/>
                      <a:pt x="4" y="56"/>
                    </a:cubicBezTo>
                    <a:cubicBezTo>
                      <a:pt x="14" y="68"/>
                      <a:pt x="14" y="68"/>
                      <a:pt x="14" y="68"/>
                    </a:cubicBezTo>
                    <a:cubicBezTo>
                      <a:pt x="14" y="68"/>
                      <a:pt x="20" y="68"/>
                      <a:pt x="20" y="68"/>
                    </a:cubicBezTo>
                    <a:cubicBezTo>
                      <a:pt x="20" y="68"/>
                      <a:pt x="21" y="68"/>
                      <a:pt x="21" y="68"/>
                    </a:cubicBezTo>
                    <a:cubicBezTo>
                      <a:pt x="21" y="68"/>
                      <a:pt x="24" y="65"/>
                      <a:pt x="26" y="63"/>
                    </a:cubicBezTo>
                    <a:cubicBezTo>
                      <a:pt x="28" y="64"/>
                      <a:pt x="29" y="64"/>
                      <a:pt x="31" y="65"/>
                    </a:cubicBezTo>
                    <a:cubicBezTo>
                      <a:pt x="31" y="67"/>
                      <a:pt x="32" y="71"/>
                      <a:pt x="32" y="71"/>
                    </a:cubicBezTo>
                    <a:cubicBezTo>
                      <a:pt x="36" y="76"/>
                      <a:pt x="36" y="76"/>
                      <a:pt x="36" y="76"/>
                    </a:cubicBezTo>
                    <a:cubicBezTo>
                      <a:pt x="52" y="74"/>
                      <a:pt x="52" y="74"/>
                      <a:pt x="52" y="74"/>
                    </a:cubicBezTo>
                    <a:cubicBezTo>
                      <a:pt x="56" y="70"/>
                      <a:pt x="56" y="70"/>
                      <a:pt x="56" y="70"/>
                    </a:cubicBezTo>
                    <a:cubicBezTo>
                      <a:pt x="56" y="70"/>
                      <a:pt x="56" y="64"/>
                      <a:pt x="56" y="62"/>
                    </a:cubicBezTo>
                    <a:cubicBezTo>
                      <a:pt x="57" y="61"/>
                      <a:pt x="58" y="60"/>
                      <a:pt x="59" y="59"/>
                    </a:cubicBezTo>
                    <a:cubicBezTo>
                      <a:pt x="61" y="60"/>
                      <a:pt x="65" y="63"/>
                      <a:pt x="65" y="63"/>
                    </a:cubicBezTo>
                    <a:cubicBezTo>
                      <a:pt x="72" y="61"/>
                      <a:pt x="72" y="61"/>
                      <a:pt x="72" y="61"/>
                    </a:cubicBezTo>
                    <a:cubicBezTo>
                      <a:pt x="79" y="48"/>
                      <a:pt x="79" y="48"/>
                      <a:pt x="79" y="48"/>
                    </a:cubicBezTo>
                    <a:cubicBezTo>
                      <a:pt x="78" y="41"/>
                      <a:pt x="78" y="41"/>
                      <a:pt x="78" y="41"/>
                    </a:cubicBezTo>
                    <a:cubicBezTo>
                      <a:pt x="78" y="41"/>
                      <a:pt x="73" y="38"/>
                      <a:pt x="70" y="37"/>
                    </a:cubicBezTo>
                    <a:close/>
                    <a:moveTo>
                      <a:pt x="39" y="53"/>
                    </a:moveTo>
                    <a:cubicBezTo>
                      <a:pt x="30" y="53"/>
                      <a:pt x="23" y="46"/>
                      <a:pt x="23" y="38"/>
                    </a:cubicBezTo>
                    <a:cubicBezTo>
                      <a:pt x="23" y="30"/>
                      <a:pt x="30" y="23"/>
                      <a:pt x="39" y="23"/>
                    </a:cubicBezTo>
                    <a:cubicBezTo>
                      <a:pt x="47" y="23"/>
                      <a:pt x="54" y="30"/>
                      <a:pt x="54" y="38"/>
                    </a:cubicBezTo>
                    <a:cubicBezTo>
                      <a:pt x="54" y="46"/>
                      <a:pt x="47" y="53"/>
                      <a:pt x="39" y="5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0" name="Freeform 248"/>
              <p:cNvSpPr>
                <a:spLocks noEditPoints="1"/>
              </p:cNvSpPr>
              <p:nvPr/>
            </p:nvSpPr>
            <p:spPr bwMode="auto">
              <a:xfrm>
                <a:off x="2194471" y="1664124"/>
                <a:ext cx="42990" cy="39594"/>
              </a:xfrm>
              <a:custGeom>
                <a:avLst/>
                <a:gdLst/>
                <a:ahLst/>
                <a:cxnLst>
                  <a:cxn ang="0">
                    <a:pos x="13" y="0"/>
                  </a:cxn>
                  <a:cxn ang="0">
                    <a:pos x="0" y="12"/>
                  </a:cxn>
                  <a:cxn ang="0">
                    <a:pos x="13" y="24"/>
                  </a:cxn>
                  <a:cxn ang="0">
                    <a:pos x="25" y="12"/>
                  </a:cxn>
                  <a:cxn ang="0">
                    <a:pos x="13" y="0"/>
                  </a:cxn>
                  <a:cxn ang="0">
                    <a:pos x="13" y="21"/>
                  </a:cxn>
                  <a:cxn ang="0">
                    <a:pos x="4" y="12"/>
                  </a:cxn>
                  <a:cxn ang="0">
                    <a:pos x="13" y="3"/>
                  </a:cxn>
                  <a:cxn ang="0">
                    <a:pos x="22" y="12"/>
                  </a:cxn>
                  <a:cxn ang="0">
                    <a:pos x="13" y="21"/>
                  </a:cxn>
                </a:cxnLst>
                <a:rect l="0" t="0" r="r" b="b"/>
                <a:pathLst>
                  <a:path w="25" h="24">
                    <a:moveTo>
                      <a:pt x="13" y="0"/>
                    </a:moveTo>
                    <a:cubicBezTo>
                      <a:pt x="6" y="0"/>
                      <a:pt x="0" y="5"/>
                      <a:pt x="0" y="12"/>
                    </a:cubicBezTo>
                    <a:cubicBezTo>
                      <a:pt x="0" y="19"/>
                      <a:pt x="6" y="24"/>
                      <a:pt x="13" y="24"/>
                    </a:cubicBezTo>
                    <a:cubicBezTo>
                      <a:pt x="19" y="24"/>
                      <a:pt x="25" y="19"/>
                      <a:pt x="25" y="12"/>
                    </a:cubicBezTo>
                    <a:cubicBezTo>
                      <a:pt x="25" y="5"/>
                      <a:pt x="19" y="0"/>
                      <a:pt x="13" y="0"/>
                    </a:cubicBezTo>
                    <a:close/>
                    <a:moveTo>
                      <a:pt x="13" y="21"/>
                    </a:moveTo>
                    <a:cubicBezTo>
                      <a:pt x="8" y="21"/>
                      <a:pt x="4" y="17"/>
                      <a:pt x="4" y="12"/>
                    </a:cubicBezTo>
                    <a:cubicBezTo>
                      <a:pt x="4" y="7"/>
                      <a:pt x="8" y="3"/>
                      <a:pt x="13" y="3"/>
                    </a:cubicBezTo>
                    <a:cubicBezTo>
                      <a:pt x="18" y="3"/>
                      <a:pt x="22" y="7"/>
                      <a:pt x="22" y="12"/>
                    </a:cubicBezTo>
                    <a:cubicBezTo>
                      <a:pt x="22" y="17"/>
                      <a:pt x="18" y="21"/>
                      <a:pt x="13" y="2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1" name="Freeform 249"/>
              <p:cNvSpPr>
                <a:spLocks noEditPoints="1"/>
              </p:cNvSpPr>
              <p:nvPr/>
            </p:nvSpPr>
            <p:spPr bwMode="auto">
              <a:xfrm>
                <a:off x="2235508" y="1545342"/>
                <a:ext cx="97706" cy="84587"/>
              </a:xfrm>
              <a:custGeom>
                <a:avLst/>
                <a:gdLst/>
                <a:ahLst/>
                <a:cxnLst>
                  <a:cxn ang="0">
                    <a:pos x="6" y="27"/>
                  </a:cxn>
                  <a:cxn ang="0">
                    <a:pos x="7" y="30"/>
                  </a:cxn>
                  <a:cxn ang="0">
                    <a:pos x="3" y="34"/>
                  </a:cxn>
                  <a:cxn ang="0">
                    <a:pos x="3" y="38"/>
                  </a:cxn>
                  <a:cxn ang="0">
                    <a:pos x="10" y="46"/>
                  </a:cxn>
                  <a:cxn ang="0">
                    <a:pos x="14" y="47"/>
                  </a:cxn>
                  <a:cxn ang="0">
                    <a:pos x="14" y="46"/>
                  </a:cxn>
                  <a:cxn ang="0">
                    <a:pos x="18" y="43"/>
                  </a:cxn>
                  <a:cxn ang="0">
                    <a:pos x="21" y="44"/>
                  </a:cxn>
                  <a:cxn ang="0">
                    <a:pos x="22" y="49"/>
                  </a:cxn>
                  <a:cxn ang="0">
                    <a:pos x="25" y="52"/>
                  </a:cxn>
                  <a:cxn ang="0">
                    <a:pos x="36" y="51"/>
                  </a:cxn>
                  <a:cxn ang="0">
                    <a:pos x="39" y="48"/>
                  </a:cxn>
                  <a:cxn ang="0">
                    <a:pos x="38" y="42"/>
                  </a:cxn>
                  <a:cxn ang="0">
                    <a:pos x="41" y="41"/>
                  </a:cxn>
                  <a:cxn ang="0">
                    <a:pos x="45" y="43"/>
                  </a:cxn>
                  <a:cxn ang="0">
                    <a:pos x="50" y="42"/>
                  </a:cxn>
                  <a:cxn ang="0">
                    <a:pos x="55" y="33"/>
                  </a:cxn>
                  <a:cxn ang="0">
                    <a:pos x="54" y="28"/>
                  </a:cxn>
                  <a:cxn ang="0">
                    <a:pos x="48" y="25"/>
                  </a:cxn>
                  <a:cxn ang="0">
                    <a:pos x="48" y="22"/>
                  </a:cxn>
                  <a:cxn ang="0">
                    <a:pos x="52" y="19"/>
                  </a:cxn>
                  <a:cxn ang="0">
                    <a:pos x="52" y="14"/>
                  </a:cxn>
                  <a:cxn ang="0">
                    <a:pos x="45" y="6"/>
                  </a:cxn>
                  <a:cxn ang="0">
                    <a:pos x="41" y="6"/>
                  </a:cxn>
                  <a:cxn ang="0">
                    <a:pos x="37" y="9"/>
                  </a:cxn>
                  <a:cxn ang="0">
                    <a:pos x="33" y="7"/>
                  </a:cxn>
                  <a:cxn ang="0">
                    <a:pos x="33" y="3"/>
                  </a:cxn>
                  <a:cxn ang="0">
                    <a:pos x="30" y="0"/>
                  </a:cxn>
                  <a:cxn ang="0">
                    <a:pos x="19" y="1"/>
                  </a:cxn>
                  <a:cxn ang="0">
                    <a:pos x="16" y="4"/>
                  </a:cxn>
                  <a:cxn ang="0">
                    <a:pos x="16" y="9"/>
                  </a:cxn>
                  <a:cxn ang="0">
                    <a:pos x="13" y="11"/>
                  </a:cxn>
                  <a:cxn ang="0">
                    <a:pos x="9" y="9"/>
                  </a:cxn>
                  <a:cxn ang="0">
                    <a:pos x="4" y="11"/>
                  </a:cxn>
                  <a:cxn ang="0">
                    <a:pos x="0" y="20"/>
                  </a:cxn>
                  <a:cxn ang="0">
                    <a:pos x="0" y="21"/>
                  </a:cxn>
                  <a:cxn ang="0">
                    <a:pos x="1" y="25"/>
                  </a:cxn>
                  <a:cxn ang="0">
                    <a:pos x="6" y="27"/>
                  </a:cxn>
                  <a:cxn ang="0">
                    <a:pos x="27" y="15"/>
                  </a:cxn>
                  <a:cxn ang="0">
                    <a:pos x="37" y="26"/>
                  </a:cxn>
                  <a:cxn ang="0">
                    <a:pos x="27" y="36"/>
                  </a:cxn>
                  <a:cxn ang="0">
                    <a:pos x="16" y="26"/>
                  </a:cxn>
                  <a:cxn ang="0">
                    <a:pos x="27" y="15"/>
                  </a:cxn>
                </a:cxnLst>
                <a:rect l="0" t="0" r="r" b="b"/>
                <a:pathLst>
                  <a:path w="55" h="52">
                    <a:moveTo>
                      <a:pt x="6" y="27"/>
                    </a:moveTo>
                    <a:cubicBezTo>
                      <a:pt x="6" y="28"/>
                      <a:pt x="6" y="29"/>
                      <a:pt x="7" y="30"/>
                    </a:cubicBezTo>
                    <a:cubicBezTo>
                      <a:pt x="5" y="31"/>
                      <a:pt x="3" y="34"/>
                      <a:pt x="3" y="34"/>
                    </a:cubicBezTo>
                    <a:cubicBezTo>
                      <a:pt x="3" y="38"/>
                      <a:pt x="3" y="38"/>
                      <a:pt x="3" y="38"/>
                    </a:cubicBezTo>
                    <a:cubicBezTo>
                      <a:pt x="10" y="46"/>
                      <a:pt x="10" y="46"/>
                      <a:pt x="10" y="46"/>
                    </a:cubicBezTo>
                    <a:cubicBezTo>
                      <a:pt x="10" y="46"/>
                      <a:pt x="14" y="47"/>
                      <a:pt x="14" y="47"/>
                    </a:cubicBezTo>
                    <a:cubicBezTo>
                      <a:pt x="14" y="47"/>
                      <a:pt x="14" y="46"/>
                      <a:pt x="14" y="46"/>
                    </a:cubicBezTo>
                    <a:cubicBezTo>
                      <a:pt x="14" y="46"/>
                      <a:pt x="17" y="44"/>
                      <a:pt x="18" y="43"/>
                    </a:cubicBezTo>
                    <a:cubicBezTo>
                      <a:pt x="19" y="44"/>
                      <a:pt x="20" y="44"/>
                      <a:pt x="21" y="44"/>
                    </a:cubicBezTo>
                    <a:cubicBezTo>
                      <a:pt x="21" y="46"/>
                      <a:pt x="22" y="49"/>
                      <a:pt x="22" y="49"/>
                    </a:cubicBezTo>
                    <a:cubicBezTo>
                      <a:pt x="25" y="52"/>
                      <a:pt x="25" y="52"/>
                      <a:pt x="25" y="52"/>
                    </a:cubicBezTo>
                    <a:cubicBezTo>
                      <a:pt x="36" y="51"/>
                      <a:pt x="36" y="51"/>
                      <a:pt x="36" y="51"/>
                    </a:cubicBezTo>
                    <a:cubicBezTo>
                      <a:pt x="39" y="48"/>
                      <a:pt x="39" y="48"/>
                      <a:pt x="39" y="48"/>
                    </a:cubicBezTo>
                    <a:cubicBezTo>
                      <a:pt x="39" y="48"/>
                      <a:pt x="39" y="44"/>
                      <a:pt x="38" y="42"/>
                    </a:cubicBezTo>
                    <a:cubicBezTo>
                      <a:pt x="39" y="42"/>
                      <a:pt x="40" y="41"/>
                      <a:pt x="41" y="41"/>
                    </a:cubicBezTo>
                    <a:cubicBezTo>
                      <a:pt x="42" y="41"/>
                      <a:pt x="45" y="43"/>
                      <a:pt x="45" y="43"/>
                    </a:cubicBezTo>
                    <a:cubicBezTo>
                      <a:pt x="50" y="42"/>
                      <a:pt x="50" y="42"/>
                      <a:pt x="50" y="42"/>
                    </a:cubicBezTo>
                    <a:cubicBezTo>
                      <a:pt x="55" y="33"/>
                      <a:pt x="55" y="33"/>
                      <a:pt x="55" y="33"/>
                    </a:cubicBezTo>
                    <a:cubicBezTo>
                      <a:pt x="54" y="28"/>
                      <a:pt x="54" y="28"/>
                      <a:pt x="54" y="28"/>
                    </a:cubicBezTo>
                    <a:cubicBezTo>
                      <a:pt x="54" y="28"/>
                      <a:pt x="50" y="26"/>
                      <a:pt x="48" y="25"/>
                    </a:cubicBezTo>
                    <a:cubicBezTo>
                      <a:pt x="48" y="24"/>
                      <a:pt x="48" y="23"/>
                      <a:pt x="48" y="22"/>
                    </a:cubicBezTo>
                    <a:cubicBezTo>
                      <a:pt x="49" y="21"/>
                      <a:pt x="52" y="19"/>
                      <a:pt x="52" y="19"/>
                    </a:cubicBezTo>
                    <a:cubicBezTo>
                      <a:pt x="52" y="14"/>
                      <a:pt x="52" y="14"/>
                      <a:pt x="52" y="14"/>
                    </a:cubicBezTo>
                    <a:cubicBezTo>
                      <a:pt x="45" y="6"/>
                      <a:pt x="45" y="6"/>
                      <a:pt x="45" y="6"/>
                    </a:cubicBezTo>
                    <a:cubicBezTo>
                      <a:pt x="41" y="6"/>
                      <a:pt x="41" y="6"/>
                      <a:pt x="41" y="6"/>
                    </a:cubicBezTo>
                    <a:cubicBezTo>
                      <a:pt x="41" y="6"/>
                      <a:pt x="38" y="8"/>
                      <a:pt x="37" y="9"/>
                    </a:cubicBezTo>
                    <a:cubicBezTo>
                      <a:pt x="36" y="8"/>
                      <a:pt x="35" y="8"/>
                      <a:pt x="33" y="7"/>
                    </a:cubicBezTo>
                    <a:cubicBezTo>
                      <a:pt x="33" y="6"/>
                      <a:pt x="33" y="3"/>
                      <a:pt x="33" y="3"/>
                    </a:cubicBezTo>
                    <a:cubicBezTo>
                      <a:pt x="30" y="0"/>
                      <a:pt x="30" y="0"/>
                      <a:pt x="30" y="0"/>
                    </a:cubicBezTo>
                    <a:cubicBezTo>
                      <a:pt x="19" y="1"/>
                      <a:pt x="19" y="1"/>
                      <a:pt x="19" y="1"/>
                    </a:cubicBezTo>
                    <a:cubicBezTo>
                      <a:pt x="16" y="4"/>
                      <a:pt x="16" y="4"/>
                      <a:pt x="16" y="4"/>
                    </a:cubicBezTo>
                    <a:cubicBezTo>
                      <a:pt x="16" y="4"/>
                      <a:pt x="16" y="8"/>
                      <a:pt x="16" y="9"/>
                    </a:cubicBezTo>
                    <a:cubicBezTo>
                      <a:pt x="15" y="10"/>
                      <a:pt x="14" y="11"/>
                      <a:pt x="13" y="11"/>
                    </a:cubicBezTo>
                    <a:cubicBezTo>
                      <a:pt x="12" y="11"/>
                      <a:pt x="9" y="9"/>
                      <a:pt x="9" y="9"/>
                    </a:cubicBezTo>
                    <a:cubicBezTo>
                      <a:pt x="4" y="11"/>
                      <a:pt x="4" y="11"/>
                      <a:pt x="4" y="11"/>
                    </a:cubicBezTo>
                    <a:cubicBezTo>
                      <a:pt x="0" y="20"/>
                      <a:pt x="0" y="20"/>
                      <a:pt x="0" y="20"/>
                    </a:cubicBezTo>
                    <a:cubicBezTo>
                      <a:pt x="0" y="21"/>
                      <a:pt x="0" y="21"/>
                      <a:pt x="0" y="21"/>
                    </a:cubicBezTo>
                    <a:cubicBezTo>
                      <a:pt x="1" y="25"/>
                      <a:pt x="1" y="25"/>
                      <a:pt x="1" y="25"/>
                    </a:cubicBezTo>
                    <a:cubicBezTo>
                      <a:pt x="1" y="25"/>
                      <a:pt x="4" y="26"/>
                      <a:pt x="6" y="27"/>
                    </a:cubicBezTo>
                    <a:close/>
                    <a:moveTo>
                      <a:pt x="27" y="15"/>
                    </a:moveTo>
                    <a:cubicBezTo>
                      <a:pt x="33" y="15"/>
                      <a:pt x="37" y="20"/>
                      <a:pt x="37" y="26"/>
                    </a:cubicBezTo>
                    <a:cubicBezTo>
                      <a:pt x="37" y="32"/>
                      <a:pt x="33" y="36"/>
                      <a:pt x="27" y="36"/>
                    </a:cubicBezTo>
                    <a:cubicBezTo>
                      <a:pt x="21" y="36"/>
                      <a:pt x="16" y="32"/>
                      <a:pt x="16" y="26"/>
                    </a:cubicBezTo>
                    <a:cubicBezTo>
                      <a:pt x="16" y="20"/>
                      <a:pt x="21" y="15"/>
                      <a:pt x="27"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2" name="Freeform 250"/>
              <p:cNvSpPr>
                <a:spLocks noEditPoints="1"/>
              </p:cNvSpPr>
              <p:nvPr/>
            </p:nvSpPr>
            <p:spPr bwMode="auto">
              <a:xfrm>
                <a:off x="2268728" y="1572338"/>
                <a:ext cx="29312" cy="26996"/>
              </a:xfrm>
              <a:custGeom>
                <a:avLst/>
                <a:gdLst/>
                <a:ahLst/>
                <a:cxnLst>
                  <a:cxn ang="0">
                    <a:pos x="9" y="17"/>
                  </a:cxn>
                  <a:cxn ang="0">
                    <a:pos x="17" y="9"/>
                  </a:cxn>
                  <a:cxn ang="0">
                    <a:pos x="9" y="0"/>
                  </a:cxn>
                  <a:cxn ang="0">
                    <a:pos x="0" y="9"/>
                  </a:cxn>
                  <a:cxn ang="0">
                    <a:pos x="9" y="17"/>
                  </a:cxn>
                  <a:cxn ang="0">
                    <a:pos x="9" y="3"/>
                  </a:cxn>
                  <a:cxn ang="0">
                    <a:pos x="15" y="9"/>
                  </a:cxn>
                  <a:cxn ang="0">
                    <a:pos x="9" y="15"/>
                  </a:cxn>
                  <a:cxn ang="0">
                    <a:pos x="2" y="9"/>
                  </a:cxn>
                  <a:cxn ang="0">
                    <a:pos x="9" y="3"/>
                  </a:cxn>
                </a:cxnLst>
                <a:rect l="0" t="0" r="r" b="b"/>
                <a:pathLst>
                  <a:path w="17" h="17">
                    <a:moveTo>
                      <a:pt x="9" y="17"/>
                    </a:moveTo>
                    <a:cubicBezTo>
                      <a:pt x="13" y="17"/>
                      <a:pt x="17" y="14"/>
                      <a:pt x="17" y="9"/>
                    </a:cubicBezTo>
                    <a:cubicBezTo>
                      <a:pt x="17" y="4"/>
                      <a:pt x="13" y="0"/>
                      <a:pt x="9" y="0"/>
                    </a:cubicBezTo>
                    <a:cubicBezTo>
                      <a:pt x="4" y="0"/>
                      <a:pt x="0" y="4"/>
                      <a:pt x="0" y="9"/>
                    </a:cubicBezTo>
                    <a:cubicBezTo>
                      <a:pt x="0" y="14"/>
                      <a:pt x="4" y="17"/>
                      <a:pt x="9" y="17"/>
                    </a:cubicBezTo>
                    <a:close/>
                    <a:moveTo>
                      <a:pt x="9" y="3"/>
                    </a:moveTo>
                    <a:cubicBezTo>
                      <a:pt x="12" y="3"/>
                      <a:pt x="15" y="5"/>
                      <a:pt x="15" y="9"/>
                    </a:cubicBezTo>
                    <a:cubicBezTo>
                      <a:pt x="15" y="12"/>
                      <a:pt x="12" y="15"/>
                      <a:pt x="9" y="15"/>
                    </a:cubicBezTo>
                    <a:cubicBezTo>
                      <a:pt x="5" y="15"/>
                      <a:pt x="2" y="12"/>
                      <a:pt x="2" y="9"/>
                    </a:cubicBezTo>
                    <a:cubicBezTo>
                      <a:pt x="2" y="5"/>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3" name="Freeform 251"/>
              <p:cNvSpPr>
                <a:spLocks/>
              </p:cNvSpPr>
              <p:nvPr/>
            </p:nvSpPr>
            <p:spPr bwMode="auto">
              <a:xfrm>
                <a:off x="3988346" y="2603579"/>
                <a:ext cx="109430" cy="61191"/>
              </a:xfrm>
              <a:custGeom>
                <a:avLst/>
                <a:gdLst/>
                <a:ahLst/>
                <a:cxnLst>
                  <a:cxn ang="0">
                    <a:pos x="32" y="4"/>
                  </a:cxn>
                  <a:cxn ang="0">
                    <a:pos x="0" y="12"/>
                  </a:cxn>
                  <a:cxn ang="0">
                    <a:pos x="28" y="34"/>
                  </a:cxn>
                  <a:cxn ang="0">
                    <a:pos x="62" y="24"/>
                  </a:cxn>
                  <a:cxn ang="0">
                    <a:pos x="32" y="4"/>
                  </a:cxn>
                </a:cxnLst>
                <a:rect l="0" t="0" r="r" b="b"/>
                <a:pathLst>
                  <a:path w="62" h="38">
                    <a:moveTo>
                      <a:pt x="32" y="4"/>
                    </a:moveTo>
                    <a:cubicBezTo>
                      <a:pt x="12" y="0"/>
                      <a:pt x="0" y="12"/>
                      <a:pt x="0" y="12"/>
                    </a:cubicBezTo>
                    <a:cubicBezTo>
                      <a:pt x="0" y="12"/>
                      <a:pt x="8" y="29"/>
                      <a:pt x="28" y="34"/>
                    </a:cubicBezTo>
                    <a:cubicBezTo>
                      <a:pt x="47" y="38"/>
                      <a:pt x="62" y="24"/>
                      <a:pt x="62" y="24"/>
                    </a:cubicBezTo>
                    <a:cubicBezTo>
                      <a:pt x="62" y="24"/>
                      <a:pt x="53" y="8"/>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4" name="Freeform 252"/>
              <p:cNvSpPr>
                <a:spLocks/>
              </p:cNvSpPr>
              <p:nvPr/>
            </p:nvSpPr>
            <p:spPr bwMode="auto">
              <a:xfrm>
                <a:off x="4033290" y="2531590"/>
                <a:ext cx="93797" cy="75588"/>
              </a:xfrm>
              <a:custGeom>
                <a:avLst/>
                <a:gdLst/>
                <a:ahLst/>
                <a:cxnLst>
                  <a:cxn ang="0">
                    <a:pos x="35" y="35"/>
                  </a:cxn>
                  <a:cxn ang="0">
                    <a:pos x="53" y="4"/>
                  </a:cxn>
                  <a:cxn ang="0">
                    <a:pos x="18" y="11"/>
                  </a:cxn>
                  <a:cxn ang="0">
                    <a:pos x="0" y="39"/>
                  </a:cxn>
                  <a:cxn ang="0">
                    <a:pos x="35" y="35"/>
                  </a:cxn>
                </a:cxnLst>
                <a:rect l="0" t="0" r="r" b="b"/>
                <a:pathLst>
                  <a:path w="53" h="46">
                    <a:moveTo>
                      <a:pt x="35" y="35"/>
                    </a:moveTo>
                    <a:cubicBezTo>
                      <a:pt x="52" y="25"/>
                      <a:pt x="53" y="4"/>
                      <a:pt x="53" y="4"/>
                    </a:cubicBezTo>
                    <a:cubicBezTo>
                      <a:pt x="53" y="4"/>
                      <a:pt x="36" y="0"/>
                      <a:pt x="18" y="11"/>
                    </a:cubicBezTo>
                    <a:cubicBezTo>
                      <a:pt x="0" y="21"/>
                      <a:pt x="0" y="39"/>
                      <a:pt x="0" y="39"/>
                    </a:cubicBezTo>
                    <a:cubicBezTo>
                      <a:pt x="0" y="39"/>
                      <a:pt x="18" y="46"/>
                      <a:pt x="35" y="3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5" name="Freeform 253"/>
              <p:cNvSpPr>
                <a:spLocks/>
              </p:cNvSpPr>
              <p:nvPr/>
            </p:nvSpPr>
            <p:spPr bwMode="auto">
              <a:xfrm>
                <a:off x="3925814" y="2637774"/>
                <a:ext cx="109430" cy="62990"/>
              </a:xfrm>
              <a:custGeom>
                <a:avLst/>
                <a:gdLst/>
                <a:ahLst/>
                <a:cxnLst>
                  <a:cxn ang="0">
                    <a:pos x="33" y="4"/>
                  </a:cxn>
                  <a:cxn ang="0">
                    <a:pos x="0" y="13"/>
                  </a:cxn>
                  <a:cxn ang="0">
                    <a:pos x="28" y="34"/>
                  </a:cxn>
                  <a:cxn ang="0">
                    <a:pos x="62" y="24"/>
                  </a:cxn>
                  <a:cxn ang="0">
                    <a:pos x="33" y="4"/>
                  </a:cxn>
                </a:cxnLst>
                <a:rect l="0" t="0" r="r" b="b"/>
                <a:pathLst>
                  <a:path w="62" h="39">
                    <a:moveTo>
                      <a:pt x="33" y="4"/>
                    </a:moveTo>
                    <a:cubicBezTo>
                      <a:pt x="13" y="0"/>
                      <a:pt x="0" y="13"/>
                      <a:pt x="0" y="13"/>
                    </a:cubicBezTo>
                    <a:cubicBezTo>
                      <a:pt x="0" y="13"/>
                      <a:pt x="8" y="30"/>
                      <a:pt x="28" y="34"/>
                    </a:cubicBezTo>
                    <a:cubicBezTo>
                      <a:pt x="47" y="39"/>
                      <a:pt x="62" y="24"/>
                      <a:pt x="62" y="24"/>
                    </a:cubicBezTo>
                    <a:cubicBezTo>
                      <a:pt x="62" y="24"/>
                      <a:pt x="53" y="9"/>
                      <a:pt x="33"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6" name="Freeform 254"/>
              <p:cNvSpPr>
                <a:spLocks/>
              </p:cNvSpPr>
              <p:nvPr/>
            </p:nvSpPr>
            <p:spPr bwMode="auto">
              <a:xfrm>
                <a:off x="3865237" y="2671969"/>
                <a:ext cx="109430" cy="62990"/>
              </a:xfrm>
              <a:custGeom>
                <a:avLst/>
                <a:gdLst/>
                <a:ahLst/>
                <a:cxnLst>
                  <a:cxn ang="0">
                    <a:pos x="33" y="5"/>
                  </a:cxn>
                  <a:cxn ang="0">
                    <a:pos x="0" y="13"/>
                  </a:cxn>
                  <a:cxn ang="0">
                    <a:pos x="28" y="35"/>
                  </a:cxn>
                  <a:cxn ang="0">
                    <a:pos x="63" y="25"/>
                  </a:cxn>
                  <a:cxn ang="0">
                    <a:pos x="33" y="5"/>
                  </a:cxn>
                </a:cxnLst>
                <a:rect l="0" t="0" r="r" b="b"/>
                <a:pathLst>
                  <a:path w="63" h="39">
                    <a:moveTo>
                      <a:pt x="33" y="5"/>
                    </a:moveTo>
                    <a:cubicBezTo>
                      <a:pt x="13" y="0"/>
                      <a:pt x="0" y="13"/>
                      <a:pt x="0" y="13"/>
                    </a:cubicBezTo>
                    <a:cubicBezTo>
                      <a:pt x="0" y="13"/>
                      <a:pt x="8" y="30"/>
                      <a:pt x="28" y="35"/>
                    </a:cubicBezTo>
                    <a:cubicBezTo>
                      <a:pt x="48" y="39"/>
                      <a:pt x="63" y="25"/>
                      <a:pt x="63" y="25"/>
                    </a:cubicBezTo>
                    <a:cubicBezTo>
                      <a:pt x="63" y="25"/>
                      <a:pt x="53" y="9"/>
                      <a:pt x="33"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7" name="Freeform 255"/>
              <p:cNvSpPr>
                <a:spLocks/>
              </p:cNvSpPr>
              <p:nvPr/>
            </p:nvSpPr>
            <p:spPr bwMode="auto">
              <a:xfrm>
                <a:off x="3804659" y="2707963"/>
                <a:ext cx="109430" cy="61191"/>
              </a:xfrm>
              <a:custGeom>
                <a:avLst/>
                <a:gdLst/>
                <a:ahLst/>
                <a:cxnLst>
                  <a:cxn ang="0">
                    <a:pos x="32" y="4"/>
                  </a:cxn>
                  <a:cxn ang="0">
                    <a:pos x="0" y="12"/>
                  </a:cxn>
                  <a:cxn ang="0">
                    <a:pos x="27" y="34"/>
                  </a:cxn>
                  <a:cxn ang="0">
                    <a:pos x="62" y="24"/>
                  </a:cxn>
                  <a:cxn ang="0">
                    <a:pos x="32" y="4"/>
                  </a:cxn>
                </a:cxnLst>
                <a:rect l="0" t="0" r="r" b="b"/>
                <a:pathLst>
                  <a:path w="62" h="38">
                    <a:moveTo>
                      <a:pt x="32" y="4"/>
                    </a:moveTo>
                    <a:cubicBezTo>
                      <a:pt x="12" y="0"/>
                      <a:pt x="0" y="12"/>
                      <a:pt x="0" y="12"/>
                    </a:cubicBezTo>
                    <a:cubicBezTo>
                      <a:pt x="0" y="12"/>
                      <a:pt x="8" y="30"/>
                      <a:pt x="27" y="34"/>
                    </a:cubicBezTo>
                    <a:cubicBezTo>
                      <a:pt x="47" y="38"/>
                      <a:pt x="62" y="24"/>
                      <a:pt x="62" y="24"/>
                    </a:cubicBezTo>
                    <a:cubicBezTo>
                      <a:pt x="62" y="24"/>
                      <a:pt x="52" y="9"/>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8" name="Freeform 256"/>
              <p:cNvSpPr>
                <a:spLocks/>
              </p:cNvSpPr>
              <p:nvPr/>
            </p:nvSpPr>
            <p:spPr bwMode="auto">
              <a:xfrm>
                <a:off x="3962942" y="2518992"/>
                <a:ext cx="68394" cy="98985"/>
              </a:xfrm>
              <a:custGeom>
                <a:avLst/>
                <a:gdLst/>
                <a:ahLst/>
                <a:cxnLst>
                  <a:cxn ang="0">
                    <a:pos x="30" y="0"/>
                  </a:cxn>
                  <a:cxn ang="0">
                    <a:pos x="5" y="26"/>
                  </a:cxn>
                  <a:cxn ang="0">
                    <a:pos x="12" y="61"/>
                  </a:cxn>
                  <a:cxn ang="0">
                    <a:pos x="34" y="35"/>
                  </a:cxn>
                  <a:cxn ang="0">
                    <a:pos x="30" y="0"/>
                  </a:cxn>
                </a:cxnLst>
                <a:rect l="0" t="0" r="r" b="b"/>
                <a:pathLst>
                  <a:path w="39" h="61">
                    <a:moveTo>
                      <a:pt x="30" y="0"/>
                    </a:moveTo>
                    <a:cubicBezTo>
                      <a:pt x="30" y="0"/>
                      <a:pt x="10" y="7"/>
                      <a:pt x="5" y="26"/>
                    </a:cubicBezTo>
                    <a:cubicBezTo>
                      <a:pt x="0" y="46"/>
                      <a:pt x="12" y="61"/>
                      <a:pt x="12" y="61"/>
                    </a:cubicBezTo>
                    <a:cubicBezTo>
                      <a:pt x="12" y="61"/>
                      <a:pt x="29" y="55"/>
                      <a:pt x="34" y="35"/>
                    </a:cubicBezTo>
                    <a:cubicBezTo>
                      <a:pt x="39" y="15"/>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9" name="Freeform 257"/>
              <p:cNvSpPr>
                <a:spLocks/>
              </p:cNvSpPr>
              <p:nvPr/>
            </p:nvSpPr>
            <p:spPr bwMode="auto">
              <a:xfrm>
                <a:off x="3902365" y="2553187"/>
                <a:ext cx="68394" cy="98985"/>
              </a:xfrm>
              <a:custGeom>
                <a:avLst/>
                <a:gdLst/>
                <a:ahLst/>
                <a:cxnLst>
                  <a:cxn ang="0">
                    <a:pos x="30" y="0"/>
                  </a:cxn>
                  <a:cxn ang="0">
                    <a:pos x="5" y="27"/>
                  </a:cxn>
                  <a:cxn ang="0">
                    <a:pos x="12" y="61"/>
                  </a:cxn>
                  <a:cxn ang="0">
                    <a:pos x="34" y="36"/>
                  </a:cxn>
                  <a:cxn ang="0">
                    <a:pos x="30" y="0"/>
                  </a:cxn>
                </a:cxnLst>
                <a:rect l="0" t="0" r="r" b="b"/>
                <a:pathLst>
                  <a:path w="39" h="61">
                    <a:moveTo>
                      <a:pt x="30" y="0"/>
                    </a:moveTo>
                    <a:cubicBezTo>
                      <a:pt x="30" y="0"/>
                      <a:pt x="10" y="7"/>
                      <a:pt x="5" y="27"/>
                    </a:cubicBezTo>
                    <a:cubicBezTo>
                      <a:pt x="0" y="46"/>
                      <a:pt x="12" y="61"/>
                      <a:pt x="12" y="61"/>
                    </a:cubicBezTo>
                    <a:cubicBezTo>
                      <a:pt x="12" y="61"/>
                      <a:pt x="29" y="56"/>
                      <a:pt x="34" y="36"/>
                    </a:cubicBezTo>
                    <a:cubicBezTo>
                      <a:pt x="39" y="16"/>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0" name="Freeform 258"/>
              <p:cNvSpPr>
                <a:spLocks/>
              </p:cNvSpPr>
              <p:nvPr/>
            </p:nvSpPr>
            <p:spPr bwMode="auto">
              <a:xfrm>
                <a:off x="3841787" y="2589182"/>
                <a:ext cx="68394" cy="98985"/>
              </a:xfrm>
              <a:custGeom>
                <a:avLst/>
                <a:gdLst/>
                <a:ahLst/>
                <a:cxnLst>
                  <a:cxn ang="0">
                    <a:pos x="29" y="0"/>
                  </a:cxn>
                  <a:cxn ang="0">
                    <a:pos x="5" y="26"/>
                  </a:cxn>
                  <a:cxn ang="0">
                    <a:pos x="12" y="61"/>
                  </a:cxn>
                  <a:cxn ang="0">
                    <a:pos x="33" y="35"/>
                  </a:cxn>
                  <a:cxn ang="0">
                    <a:pos x="29" y="0"/>
                  </a:cxn>
                </a:cxnLst>
                <a:rect l="0" t="0" r="r" b="b"/>
                <a:pathLst>
                  <a:path w="39" h="61">
                    <a:moveTo>
                      <a:pt x="29" y="0"/>
                    </a:moveTo>
                    <a:cubicBezTo>
                      <a:pt x="29" y="0"/>
                      <a:pt x="10" y="7"/>
                      <a:pt x="5" y="26"/>
                    </a:cubicBezTo>
                    <a:cubicBezTo>
                      <a:pt x="0" y="46"/>
                      <a:pt x="12" y="61"/>
                      <a:pt x="12" y="61"/>
                    </a:cubicBezTo>
                    <a:cubicBezTo>
                      <a:pt x="12" y="61"/>
                      <a:pt x="28" y="55"/>
                      <a:pt x="33"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1" name="Freeform 259"/>
              <p:cNvSpPr>
                <a:spLocks/>
              </p:cNvSpPr>
              <p:nvPr/>
            </p:nvSpPr>
            <p:spPr bwMode="auto">
              <a:xfrm>
                <a:off x="3779256" y="2623376"/>
                <a:ext cx="68394" cy="98985"/>
              </a:xfrm>
              <a:custGeom>
                <a:avLst/>
                <a:gdLst/>
                <a:ahLst/>
                <a:cxnLst>
                  <a:cxn ang="0">
                    <a:pos x="29" y="0"/>
                  </a:cxn>
                  <a:cxn ang="0">
                    <a:pos x="5" y="27"/>
                  </a:cxn>
                  <a:cxn ang="0">
                    <a:pos x="12" y="61"/>
                  </a:cxn>
                  <a:cxn ang="0">
                    <a:pos x="34" y="35"/>
                  </a:cxn>
                  <a:cxn ang="0">
                    <a:pos x="29" y="0"/>
                  </a:cxn>
                </a:cxnLst>
                <a:rect l="0" t="0" r="r" b="b"/>
                <a:pathLst>
                  <a:path w="39" h="61">
                    <a:moveTo>
                      <a:pt x="29" y="0"/>
                    </a:moveTo>
                    <a:cubicBezTo>
                      <a:pt x="29" y="0"/>
                      <a:pt x="10" y="7"/>
                      <a:pt x="5" y="27"/>
                    </a:cubicBezTo>
                    <a:cubicBezTo>
                      <a:pt x="0" y="46"/>
                      <a:pt x="12" y="61"/>
                      <a:pt x="12" y="61"/>
                    </a:cubicBezTo>
                    <a:cubicBezTo>
                      <a:pt x="12" y="61"/>
                      <a:pt x="29" y="55"/>
                      <a:pt x="34"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2" name="Freeform 260"/>
              <p:cNvSpPr>
                <a:spLocks/>
              </p:cNvSpPr>
              <p:nvPr/>
            </p:nvSpPr>
            <p:spPr bwMode="auto">
              <a:xfrm>
                <a:off x="3749944" y="2729560"/>
                <a:ext cx="42990" cy="32395"/>
              </a:xfrm>
              <a:custGeom>
                <a:avLst/>
                <a:gdLst/>
                <a:ahLst/>
                <a:cxnLst>
                  <a:cxn ang="0">
                    <a:pos x="21" y="0"/>
                  </a:cxn>
                  <a:cxn ang="0">
                    <a:pos x="0" y="13"/>
                  </a:cxn>
                  <a:cxn ang="0">
                    <a:pos x="1" y="14"/>
                  </a:cxn>
                  <a:cxn ang="0">
                    <a:pos x="4" y="19"/>
                  </a:cxn>
                  <a:cxn ang="0">
                    <a:pos x="25" y="6"/>
                  </a:cxn>
                  <a:cxn ang="0">
                    <a:pos x="21" y="0"/>
                  </a:cxn>
                </a:cxnLst>
                <a:rect l="0" t="0" r="r" b="b"/>
                <a:pathLst>
                  <a:path w="25" h="19">
                    <a:moveTo>
                      <a:pt x="21" y="0"/>
                    </a:moveTo>
                    <a:cubicBezTo>
                      <a:pt x="0" y="13"/>
                      <a:pt x="0" y="13"/>
                      <a:pt x="0" y="13"/>
                    </a:cubicBezTo>
                    <a:cubicBezTo>
                      <a:pt x="0" y="13"/>
                      <a:pt x="1" y="14"/>
                      <a:pt x="1" y="14"/>
                    </a:cubicBezTo>
                    <a:cubicBezTo>
                      <a:pt x="2" y="16"/>
                      <a:pt x="3" y="17"/>
                      <a:pt x="4" y="19"/>
                    </a:cubicBezTo>
                    <a:cubicBezTo>
                      <a:pt x="25" y="6"/>
                      <a:pt x="25" y="6"/>
                      <a:pt x="25" y="6"/>
                    </a:cubicBezTo>
                    <a:lnTo>
                      <a:pt x="2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3" name="Freeform 261"/>
              <p:cNvSpPr>
                <a:spLocks/>
              </p:cNvSpPr>
              <p:nvPr/>
            </p:nvSpPr>
            <p:spPr bwMode="auto">
              <a:xfrm>
                <a:off x="4316636" y="2151849"/>
                <a:ext cx="164145" cy="66590"/>
              </a:xfrm>
              <a:custGeom>
                <a:avLst/>
                <a:gdLst/>
                <a:ahLst/>
                <a:cxnLst>
                  <a:cxn ang="0">
                    <a:pos x="47" y="16"/>
                  </a:cxn>
                  <a:cxn ang="0">
                    <a:pos x="0" y="0"/>
                  </a:cxn>
                  <a:cxn ang="0">
                    <a:pos x="0" y="30"/>
                  </a:cxn>
                  <a:cxn ang="0">
                    <a:pos x="47" y="41"/>
                  </a:cxn>
                  <a:cxn ang="0">
                    <a:pos x="93" y="28"/>
                  </a:cxn>
                  <a:cxn ang="0">
                    <a:pos x="93" y="0"/>
                  </a:cxn>
                  <a:cxn ang="0">
                    <a:pos x="47" y="16"/>
                  </a:cxn>
                </a:cxnLst>
                <a:rect l="0" t="0" r="r" b="b"/>
                <a:pathLst>
                  <a:path w="93" h="41">
                    <a:moveTo>
                      <a:pt x="47" y="16"/>
                    </a:moveTo>
                    <a:cubicBezTo>
                      <a:pt x="0" y="0"/>
                      <a:pt x="0" y="0"/>
                      <a:pt x="0" y="0"/>
                    </a:cubicBezTo>
                    <a:cubicBezTo>
                      <a:pt x="0" y="30"/>
                      <a:pt x="0" y="30"/>
                      <a:pt x="0" y="30"/>
                    </a:cubicBezTo>
                    <a:cubicBezTo>
                      <a:pt x="0" y="30"/>
                      <a:pt x="22" y="41"/>
                      <a:pt x="47" y="41"/>
                    </a:cubicBezTo>
                    <a:cubicBezTo>
                      <a:pt x="72" y="41"/>
                      <a:pt x="93" y="28"/>
                      <a:pt x="93" y="28"/>
                    </a:cubicBezTo>
                    <a:cubicBezTo>
                      <a:pt x="93" y="0"/>
                      <a:pt x="93" y="0"/>
                      <a:pt x="93" y="0"/>
                    </a:cubicBezTo>
                    <a:lnTo>
                      <a:pt x="47"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4" name="Freeform 262"/>
              <p:cNvSpPr>
                <a:spLocks/>
              </p:cNvSpPr>
              <p:nvPr/>
            </p:nvSpPr>
            <p:spPr bwMode="auto">
              <a:xfrm>
                <a:off x="4275600" y="2079860"/>
                <a:ext cx="246218" cy="125981"/>
              </a:xfrm>
              <a:custGeom>
                <a:avLst/>
                <a:gdLst/>
                <a:ahLst/>
                <a:cxnLst>
                  <a:cxn ang="0">
                    <a:pos x="119" y="29"/>
                  </a:cxn>
                  <a:cxn ang="0">
                    <a:pos x="126" y="26"/>
                  </a:cxn>
                  <a:cxn ang="0">
                    <a:pos x="63" y="0"/>
                  </a:cxn>
                  <a:cxn ang="0">
                    <a:pos x="0" y="26"/>
                  </a:cxn>
                  <a:cxn ang="0">
                    <a:pos x="63" y="49"/>
                  </a:cxn>
                  <a:cxn ang="0">
                    <a:pos x="113" y="31"/>
                  </a:cxn>
                  <a:cxn ang="0">
                    <a:pos x="113" y="58"/>
                  </a:cxn>
                  <a:cxn ang="0">
                    <a:pos x="110" y="58"/>
                  </a:cxn>
                  <a:cxn ang="0">
                    <a:pos x="110" y="70"/>
                  </a:cxn>
                  <a:cxn ang="0">
                    <a:pos x="120" y="70"/>
                  </a:cxn>
                  <a:cxn ang="0">
                    <a:pos x="120" y="58"/>
                  </a:cxn>
                  <a:cxn ang="0">
                    <a:pos x="119" y="58"/>
                  </a:cxn>
                  <a:cxn ang="0">
                    <a:pos x="119" y="29"/>
                  </a:cxn>
                </a:cxnLst>
                <a:rect l="0" t="0" r="r" b="b"/>
                <a:pathLst>
                  <a:path w="126" h="70">
                    <a:moveTo>
                      <a:pt x="119" y="29"/>
                    </a:moveTo>
                    <a:lnTo>
                      <a:pt x="126" y="26"/>
                    </a:lnTo>
                    <a:lnTo>
                      <a:pt x="63" y="0"/>
                    </a:lnTo>
                    <a:lnTo>
                      <a:pt x="0" y="26"/>
                    </a:lnTo>
                    <a:lnTo>
                      <a:pt x="63" y="49"/>
                    </a:lnTo>
                    <a:lnTo>
                      <a:pt x="113" y="31"/>
                    </a:lnTo>
                    <a:lnTo>
                      <a:pt x="113" y="58"/>
                    </a:lnTo>
                    <a:lnTo>
                      <a:pt x="110" y="58"/>
                    </a:lnTo>
                    <a:lnTo>
                      <a:pt x="110" y="70"/>
                    </a:lnTo>
                    <a:lnTo>
                      <a:pt x="120" y="70"/>
                    </a:lnTo>
                    <a:lnTo>
                      <a:pt x="120" y="58"/>
                    </a:lnTo>
                    <a:lnTo>
                      <a:pt x="119" y="58"/>
                    </a:lnTo>
                    <a:lnTo>
                      <a:pt x="119" y="2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5" name="Freeform 263"/>
              <p:cNvSpPr>
                <a:spLocks noEditPoints="1"/>
              </p:cNvSpPr>
              <p:nvPr/>
            </p:nvSpPr>
            <p:spPr bwMode="auto">
              <a:xfrm>
                <a:off x="3714770" y="4972014"/>
                <a:ext cx="330245" cy="226765"/>
              </a:xfrm>
              <a:custGeom>
                <a:avLst/>
                <a:gdLst/>
                <a:ahLst/>
                <a:cxnLst>
                  <a:cxn ang="0">
                    <a:pos x="179" y="18"/>
                  </a:cxn>
                  <a:cxn ang="0">
                    <a:pos x="179" y="7"/>
                  </a:cxn>
                  <a:cxn ang="0">
                    <a:pos x="177" y="6"/>
                  </a:cxn>
                  <a:cxn ang="0">
                    <a:pos x="145" y="0"/>
                  </a:cxn>
                  <a:cxn ang="0">
                    <a:pos x="94" y="18"/>
                  </a:cxn>
                  <a:cxn ang="0">
                    <a:pos x="43" y="0"/>
                  </a:cxn>
                  <a:cxn ang="0">
                    <a:pos x="10" y="6"/>
                  </a:cxn>
                  <a:cxn ang="0">
                    <a:pos x="9" y="7"/>
                  </a:cxn>
                  <a:cxn ang="0">
                    <a:pos x="9" y="18"/>
                  </a:cxn>
                  <a:cxn ang="0">
                    <a:pos x="0" y="24"/>
                  </a:cxn>
                  <a:cxn ang="0">
                    <a:pos x="0" y="136"/>
                  </a:cxn>
                  <a:cxn ang="0">
                    <a:pos x="82" y="136"/>
                  </a:cxn>
                  <a:cxn ang="0">
                    <a:pos x="94" y="140"/>
                  </a:cxn>
                  <a:cxn ang="0">
                    <a:pos x="106" y="136"/>
                  </a:cxn>
                  <a:cxn ang="0">
                    <a:pos x="187" y="136"/>
                  </a:cxn>
                  <a:cxn ang="0">
                    <a:pos x="187" y="24"/>
                  </a:cxn>
                  <a:cxn ang="0">
                    <a:pos x="179" y="18"/>
                  </a:cxn>
                  <a:cxn ang="0">
                    <a:pos x="93" y="127"/>
                  </a:cxn>
                  <a:cxn ang="0">
                    <a:pos x="39" y="115"/>
                  </a:cxn>
                  <a:cxn ang="0">
                    <a:pos x="14" y="120"/>
                  </a:cxn>
                  <a:cxn ang="0">
                    <a:pos x="14" y="10"/>
                  </a:cxn>
                  <a:cxn ang="0">
                    <a:pos x="43" y="6"/>
                  </a:cxn>
                  <a:cxn ang="0">
                    <a:pos x="90" y="22"/>
                  </a:cxn>
                  <a:cxn ang="0">
                    <a:pos x="90" y="87"/>
                  </a:cxn>
                  <a:cxn ang="0">
                    <a:pos x="93" y="84"/>
                  </a:cxn>
                  <a:cxn ang="0">
                    <a:pos x="93" y="127"/>
                  </a:cxn>
                  <a:cxn ang="0">
                    <a:pos x="174" y="120"/>
                  </a:cxn>
                  <a:cxn ang="0">
                    <a:pos x="148" y="115"/>
                  </a:cxn>
                  <a:cxn ang="0">
                    <a:pos x="95" y="127"/>
                  </a:cxn>
                  <a:cxn ang="0">
                    <a:pos x="95" y="84"/>
                  </a:cxn>
                  <a:cxn ang="0">
                    <a:pos x="98" y="87"/>
                  </a:cxn>
                  <a:cxn ang="0">
                    <a:pos x="98" y="22"/>
                  </a:cxn>
                  <a:cxn ang="0">
                    <a:pos x="145" y="6"/>
                  </a:cxn>
                  <a:cxn ang="0">
                    <a:pos x="174" y="10"/>
                  </a:cxn>
                  <a:cxn ang="0">
                    <a:pos x="174" y="120"/>
                  </a:cxn>
                </a:cxnLst>
                <a:rect l="0" t="0" r="r" b="b"/>
                <a:pathLst>
                  <a:path w="187" h="140">
                    <a:moveTo>
                      <a:pt x="179" y="18"/>
                    </a:moveTo>
                    <a:cubicBezTo>
                      <a:pt x="179" y="7"/>
                      <a:pt x="179" y="7"/>
                      <a:pt x="179" y="7"/>
                    </a:cubicBezTo>
                    <a:cubicBezTo>
                      <a:pt x="177" y="6"/>
                      <a:pt x="177" y="6"/>
                      <a:pt x="177" y="6"/>
                    </a:cubicBezTo>
                    <a:cubicBezTo>
                      <a:pt x="177" y="6"/>
                      <a:pt x="163" y="0"/>
                      <a:pt x="145" y="0"/>
                    </a:cubicBezTo>
                    <a:cubicBezTo>
                      <a:pt x="125" y="0"/>
                      <a:pt x="108" y="6"/>
                      <a:pt x="94" y="18"/>
                    </a:cubicBezTo>
                    <a:cubicBezTo>
                      <a:pt x="80" y="6"/>
                      <a:pt x="63" y="0"/>
                      <a:pt x="43" y="0"/>
                    </a:cubicBezTo>
                    <a:cubicBezTo>
                      <a:pt x="25" y="0"/>
                      <a:pt x="11" y="6"/>
                      <a:pt x="10" y="6"/>
                    </a:cubicBezTo>
                    <a:cubicBezTo>
                      <a:pt x="9" y="7"/>
                      <a:pt x="9" y="7"/>
                      <a:pt x="9" y="7"/>
                    </a:cubicBezTo>
                    <a:cubicBezTo>
                      <a:pt x="9" y="18"/>
                      <a:pt x="9" y="18"/>
                      <a:pt x="9" y="18"/>
                    </a:cubicBezTo>
                    <a:cubicBezTo>
                      <a:pt x="3" y="19"/>
                      <a:pt x="0" y="20"/>
                      <a:pt x="0" y="24"/>
                    </a:cubicBezTo>
                    <a:cubicBezTo>
                      <a:pt x="0" y="39"/>
                      <a:pt x="0" y="136"/>
                      <a:pt x="0" y="136"/>
                    </a:cubicBezTo>
                    <a:cubicBezTo>
                      <a:pt x="82" y="136"/>
                      <a:pt x="82" y="136"/>
                      <a:pt x="82" y="136"/>
                    </a:cubicBezTo>
                    <a:cubicBezTo>
                      <a:pt x="85" y="138"/>
                      <a:pt x="89" y="140"/>
                      <a:pt x="94" y="140"/>
                    </a:cubicBezTo>
                    <a:cubicBezTo>
                      <a:pt x="99" y="140"/>
                      <a:pt x="103" y="138"/>
                      <a:pt x="106" y="136"/>
                    </a:cubicBezTo>
                    <a:cubicBezTo>
                      <a:pt x="187" y="136"/>
                      <a:pt x="187" y="136"/>
                      <a:pt x="187" y="136"/>
                    </a:cubicBezTo>
                    <a:cubicBezTo>
                      <a:pt x="187" y="136"/>
                      <a:pt x="187" y="29"/>
                      <a:pt x="187" y="24"/>
                    </a:cubicBezTo>
                    <a:cubicBezTo>
                      <a:pt x="187" y="21"/>
                      <a:pt x="184" y="19"/>
                      <a:pt x="179" y="18"/>
                    </a:cubicBezTo>
                    <a:close/>
                    <a:moveTo>
                      <a:pt x="93" y="127"/>
                    </a:moveTo>
                    <a:cubicBezTo>
                      <a:pt x="86" y="124"/>
                      <a:pt x="63" y="115"/>
                      <a:pt x="39" y="115"/>
                    </a:cubicBezTo>
                    <a:cubicBezTo>
                      <a:pt x="29" y="115"/>
                      <a:pt x="21" y="117"/>
                      <a:pt x="14" y="120"/>
                    </a:cubicBezTo>
                    <a:cubicBezTo>
                      <a:pt x="14" y="10"/>
                      <a:pt x="14" y="10"/>
                      <a:pt x="14" y="10"/>
                    </a:cubicBezTo>
                    <a:cubicBezTo>
                      <a:pt x="18" y="9"/>
                      <a:pt x="29" y="6"/>
                      <a:pt x="43" y="6"/>
                    </a:cubicBezTo>
                    <a:cubicBezTo>
                      <a:pt x="62" y="6"/>
                      <a:pt x="77" y="11"/>
                      <a:pt x="90" y="22"/>
                    </a:cubicBezTo>
                    <a:cubicBezTo>
                      <a:pt x="90" y="87"/>
                      <a:pt x="90" y="87"/>
                      <a:pt x="90" y="87"/>
                    </a:cubicBezTo>
                    <a:cubicBezTo>
                      <a:pt x="93" y="84"/>
                      <a:pt x="93" y="84"/>
                      <a:pt x="93" y="84"/>
                    </a:cubicBezTo>
                    <a:lnTo>
                      <a:pt x="93" y="127"/>
                    </a:lnTo>
                    <a:close/>
                    <a:moveTo>
                      <a:pt x="174" y="120"/>
                    </a:moveTo>
                    <a:cubicBezTo>
                      <a:pt x="166" y="116"/>
                      <a:pt x="158" y="115"/>
                      <a:pt x="148" y="115"/>
                    </a:cubicBezTo>
                    <a:cubicBezTo>
                      <a:pt x="124" y="115"/>
                      <a:pt x="102" y="124"/>
                      <a:pt x="95" y="127"/>
                    </a:cubicBezTo>
                    <a:cubicBezTo>
                      <a:pt x="95" y="84"/>
                      <a:pt x="95" y="84"/>
                      <a:pt x="95" y="84"/>
                    </a:cubicBezTo>
                    <a:cubicBezTo>
                      <a:pt x="98" y="87"/>
                      <a:pt x="98" y="87"/>
                      <a:pt x="98" y="87"/>
                    </a:cubicBezTo>
                    <a:cubicBezTo>
                      <a:pt x="98" y="22"/>
                      <a:pt x="98" y="22"/>
                      <a:pt x="98" y="22"/>
                    </a:cubicBezTo>
                    <a:cubicBezTo>
                      <a:pt x="111" y="11"/>
                      <a:pt x="126" y="6"/>
                      <a:pt x="145" y="6"/>
                    </a:cubicBezTo>
                    <a:cubicBezTo>
                      <a:pt x="158" y="6"/>
                      <a:pt x="170" y="9"/>
                      <a:pt x="174" y="10"/>
                    </a:cubicBezTo>
                    <a:lnTo>
                      <a:pt x="174" y="12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6" name="Freeform 264"/>
              <p:cNvSpPr>
                <a:spLocks/>
              </p:cNvSpPr>
              <p:nvPr/>
            </p:nvSpPr>
            <p:spPr bwMode="auto">
              <a:xfrm>
                <a:off x="3757760" y="4999010"/>
                <a:ext cx="99660" cy="28796"/>
              </a:xfrm>
              <a:custGeom>
                <a:avLst/>
                <a:gdLst/>
                <a:ahLst/>
                <a:cxnLst>
                  <a:cxn ang="0">
                    <a:pos x="0" y="8"/>
                  </a:cxn>
                  <a:cxn ang="0">
                    <a:pos x="1" y="12"/>
                  </a:cxn>
                  <a:cxn ang="0">
                    <a:pos x="54" y="18"/>
                  </a:cxn>
                  <a:cxn ang="0">
                    <a:pos x="56" y="15"/>
                  </a:cxn>
                  <a:cxn ang="0">
                    <a:pos x="0" y="8"/>
                  </a:cxn>
                </a:cxnLst>
                <a:rect l="0" t="0" r="r" b="b"/>
                <a:pathLst>
                  <a:path w="56" h="18">
                    <a:moveTo>
                      <a:pt x="0" y="8"/>
                    </a:moveTo>
                    <a:cubicBezTo>
                      <a:pt x="1" y="12"/>
                      <a:pt x="1" y="12"/>
                      <a:pt x="1" y="12"/>
                    </a:cubicBezTo>
                    <a:cubicBezTo>
                      <a:pt x="29" y="5"/>
                      <a:pt x="54" y="18"/>
                      <a:pt x="54" y="18"/>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7" name="Freeform 265"/>
              <p:cNvSpPr>
                <a:spLocks/>
              </p:cNvSpPr>
              <p:nvPr/>
            </p:nvSpPr>
            <p:spPr bwMode="auto">
              <a:xfrm>
                <a:off x="3757760" y="5018807"/>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8" name="Freeform 266"/>
              <p:cNvSpPr>
                <a:spLocks/>
              </p:cNvSpPr>
              <p:nvPr/>
            </p:nvSpPr>
            <p:spPr bwMode="auto">
              <a:xfrm>
                <a:off x="3757760" y="5038604"/>
                <a:ext cx="99660" cy="28796"/>
              </a:xfrm>
              <a:custGeom>
                <a:avLst/>
                <a:gdLst/>
                <a:ahLst/>
                <a:cxnLst>
                  <a:cxn ang="0">
                    <a:pos x="0" y="8"/>
                  </a:cxn>
                  <a:cxn ang="0">
                    <a:pos x="1" y="12"/>
                  </a:cxn>
                  <a:cxn ang="0">
                    <a:pos x="54" y="18"/>
                  </a:cxn>
                  <a:cxn ang="0">
                    <a:pos x="56" y="14"/>
                  </a:cxn>
                  <a:cxn ang="0">
                    <a:pos x="0" y="8"/>
                  </a:cxn>
                </a:cxnLst>
                <a:rect l="0" t="0" r="r" b="b"/>
                <a:pathLst>
                  <a:path w="56" h="18">
                    <a:moveTo>
                      <a:pt x="0" y="8"/>
                    </a:moveTo>
                    <a:cubicBezTo>
                      <a:pt x="1" y="12"/>
                      <a:pt x="1" y="12"/>
                      <a:pt x="1" y="12"/>
                    </a:cubicBezTo>
                    <a:cubicBezTo>
                      <a:pt x="29" y="4"/>
                      <a:pt x="54" y="18"/>
                      <a:pt x="54" y="18"/>
                    </a:cubicBezTo>
                    <a:cubicBezTo>
                      <a:pt x="56" y="14"/>
                      <a:pt x="56" y="14"/>
                      <a:pt x="56" y="14"/>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9" name="Freeform 267"/>
              <p:cNvSpPr>
                <a:spLocks/>
              </p:cNvSpPr>
              <p:nvPr/>
            </p:nvSpPr>
            <p:spPr bwMode="auto">
              <a:xfrm>
                <a:off x="3757760" y="5058401"/>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0" name="Freeform 268"/>
              <p:cNvSpPr>
                <a:spLocks/>
              </p:cNvSpPr>
              <p:nvPr/>
            </p:nvSpPr>
            <p:spPr bwMode="auto">
              <a:xfrm>
                <a:off x="3757760" y="5078198"/>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8"/>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1" name="Freeform 269"/>
              <p:cNvSpPr>
                <a:spLocks/>
              </p:cNvSpPr>
              <p:nvPr/>
            </p:nvSpPr>
            <p:spPr bwMode="auto">
              <a:xfrm>
                <a:off x="3757760" y="5096195"/>
                <a:ext cx="99660" cy="323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2" name="Freeform 270"/>
              <p:cNvSpPr>
                <a:spLocks/>
              </p:cNvSpPr>
              <p:nvPr/>
            </p:nvSpPr>
            <p:spPr bwMode="auto">
              <a:xfrm>
                <a:off x="3757760" y="5115992"/>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3" name="Freeform 271"/>
              <p:cNvSpPr>
                <a:spLocks/>
              </p:cNvSpPr>
              <p:nvPr/>
            </p:nvSpPr>
            <p:spPr bwMode="auto">
              <a:xfrm>
                <a:off x="3904319" y="4999010"/>
                <a:ext cx="99660" cy="30595"/>
              </a:xfrm>
              <a:custGeom>
                <a:avLst/>
                <a:gdLst/>
                <a:ahLst/>
                <a:cxnLst>
                  <a:cxn ang="0">
                    <a:pos x="2" y="19"/>
                  </a:cxn>
                  <a:cxn ang="0">
                    <a:pos x="55" y="12"/>
                  </a:cxn>
                  <a:cxn ang="0">
                    <a:pos x="56" y="8"/>
                  </a:cxn>
                  <a:cxn ang="0">
                    <a:pos x="0" y="15"/>
                  </a:cxn>
                  <a:cxn ang="0">
                    <a:pos x="2" y="19"/>
                  </a:cxn>
                </a:cxnLst>
                <a:rect l="0" t="0" r="r" b="b"/>
                <a:pathLst>
                  <a:path w="56" h="19">
                    <a:moveTo>
                      <a:pt x="2" y="19"/>
                    </a:moveTo>
                    <a:cubicBezTo>
                      <a:pt x="2" y="19"/>
                      <a:pt x="27" y="5"/>
                      <a:pt x="55" y="12"/>
                    </a:cubicBezTo>
                    <a:cubicBezTo>
                      <a:pt x="56" y="8"/>
                      <a:pt x="56" y="8"/>
                      <a:pt x="56" y="8"/>
                    </a:cubicBezTo>
                    <a:cubicBezTo>
                      <a:pt x="27" y="0"/>
                      <a:pt x="1" y="14"/>
                      <a:pt x="0" y="15"/>
                    </a:cubicBezTo>
                    <a:lnTo>
                      <a:pt x="2" y="1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4" name="Freeform 272"/>
              <p:cNvSpPr>
                <a:spLocks/>
              </p:cNvSpPr>
              <p:nvPr/>
            </p:nvSpPr>
            <p:spPr bwMode="auto">
              <a:xfrm>
                <a:off x="3904319" y="5018807"/>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5" name="Freeform 273"/>
              <p:cNvSpPr>
                <a:spLocks/>
              </p:cNvSpPr>
              <p:nvPr/>
            </p:nvSpPr>
            <p:spPr bwMode="auto">
              <a:xfrm>
                <a:off x="3904319" y="5038604"/>
                <a:ext cx="99660" cy="30595"/>
              </a:xfrm>
              <a:custGeom>
                <a:avLst/>
                <a:gdLst/>
                <a:ahLst/>
                <a:cxnLst>
                  <a:cxn ang="0">
                    <a:pos x="0" y="15"/>
                  </a:cxn>
                  <a:cxn ang="0">
                    <a:pos x="2" y="19"/>
                  </a:cxn>
                  <a:cxn ang="0">
                    <a:pos x="55" y="12"/>
                  </a:cxn>
                  <a:cxn ang="0">
                    <a:pos x="56" y="8"/>
                  </a:cxn>
                  <a:cxn ang="0">
                    <a:pos x="0" y="15"/>
                  </a:cxn>
                </a:cxnLst>
                <a:rect l="0" t="0" r="r" b="b"/>
                <a:pathLst>
                  <a:path w="56" h="19">
                    <a:moveTo>
                      <a:pt x="0" y="15"/>
                    </a:moveTo>
                    <a:cubicBezTo>
                      <a:pt x="2" y="19"/>
                      <a:pt x="2" y="19"/>
                      <a:pt x="2" y="19"/>
                    </a:cubicBezTo>
                    <a:cubicBezTo>
                      <a:pt x="2" y="18"/>
                      <a:pt x="27" y="5"/>
                      <a:pt x="55" y="12"/>
                    </a:cubicBezTo>
                    <a:cubicBezTo>
                      <a:pt x="56" y="8"/>
                      <a:pt x="56" y="8"/>
                      <a:pt x="56" y="8"/>
                    </a:cubicBezTo>
                    <a:cubicBezTo>
                      <a:pt x="27" y="0"/>
                      <a:pt x="1" y="14"/>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6" name="Freeform 274"/>
              <p:cNvSpPr>
                <a:spLocks/>
              </p:cNvSpPr>
              <p:nvPr/>
            </p:nvSpPr>
            <p:spPr bwMode="auto">
              <a:xfrm>
                <a:off x="3904319" y="5060201"/>
                <a:ext cx="99660" cy="28796"/>
              </a:xfrm>
              <a:custGeom>
                <a:avLst/>
                <a:gdLst/>
                <a:ahLst/>
                <a:cxnLst>
                  <a:cxn ang="0">
                    <a:pos x="0" y="14"/>
                  </a:cxn>
                  <a:cxn ang="0">
                    <a:pos x="2" y="18"/>
                  </a:cxn>
                  <a:cxn ang="0">
                    <a:pos x="55" y="12"/>
                  </a:cxn>
                  <a:cxn ang="0">
                    <a:pos x="56" y="8"/>
                  </a:cxn>
                  <a:cxn ang="0">
                    <a:pos x="0" y="14"/>
                  </a:cxn>
                </a:cxnLst>
                <a:rect l="0" t="0" r="r" b="b"/>
                <a:pathLst>
                  <a:path w="56" h="18">
                    <a:moveTo>
                      <a:pt x="0" y="14"/>
                    </a:moveTo>
                    <a:cubicBezTo>
                      <a:pt x="2" y="18"/>
                      <a:pt x="2" y="18"/>
                      <a:pt x="2" y="18"/>
                    </a:cubicBezTo>
                    <a:cubicBezTo>
                      <a:pt x="2" y="18"/>
                      <a:pt x="27" y="4"/>
                      <a:pt x="55" y="12"/>
                    </a:cubicBezTo>
                    <a:cubicBezTo>
                      <a:pt x="56" y="8"/>
                      <a:pt x="56" y="8"/>
                      <a:pt x="56" y="8"/>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7" name="Freeform 275"/>
              <p:cNvSpPr>
                <a:spLocks/>
              </p:cNvSpPr>
              <p:nvPr/>
            </p:nvSpPr>
            <p:spPr bwMode="auto">
              <a:xfrm>
                <a:off x="3904319" y="5078198"/>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8" name="Freeform 276"/>
              <p:cNvSpPr>
                <a:spLocks/>
              </p:cNvSpPr>
              <p:nvPr/>
            </p:nvSpPr>
            <p:spPr bwMode="auto">
              <a:xfrm>
                <a:off x="3904319" y="5097995"/>
                <a:ext cx="99660" cy="30595"/>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9" name="Freeform 277"/>
              <p:cNvSpPr>
                <a:spLocks/>
              </p:cNvSpPr>
              <p:nvPr/>
            </p:nvSpPr>
            <p:spPr bwMode="auto">
              <a:xfrm>
                <a:off x="3904319" y="5117792"/>
                <a:ext cx="99660" cy="28796"/>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0" name="Freeform 278"/>
              <p:cNvSpPr>
                <a:spLocks noEditPoints="1"/>
              </p:cNvSpPr>
              <p:nvPr/>
            </p:nvSpPr>
            <p:spPr bwMode="auto">
              <a:xfrm>
                <a:off x="619457" y="3798595"/>
                <a:ext cx="263805" cy="235764"/>
              </a:xfrm>
              <a:custGeom>
                <a:avLst/>
                <a:gdLst/>
                <a:ahLst/>
                <a:cxnLst>
                  <a:cxn ang="0">
                    <a:pos x="48" y="110"/>
                  </a:cxn>
                  <a:cxn ang="0">
                    <a:pos x="116" y="42"/>
                  </a:cxn>
                  <a:cxn ang="0">
                    <a:pos x="135" y="0"/>
                  </a:cxn>
                  <a:cxn ang="0">
                    <a:pos x="92" y="16"/>
                  </a:cxn>
                  <a:cxn ang="0">
                    <a:pos x="23" y="83"/>
                  </a:cxn>
                  <a:cxn ang="0">
                    <a:pos x="22" y="83"/>
                  </a:cxn>
                  <a:cxn ang="0">
                    <a:pos x="0" y="106"/>
                  </a:cxn>
                  <a:cxn ang="0">
                    <a:pos x="27" y="131"/>
                  </a:cxn>
                  <a:cxn ang="0">
                    <a:pos x="48" y="110"/>
                  </a:cxn>
                  <a:cxn ang="0">
                    <a:pos x="48" y="110"/>
                  </a:cxn>
                  <a:cxn ang="0">
                    <a:pos x="27" y="121"/>
                  </a:cxn>
                  <a:cxn ang="0">
                    <a:pos x="10" y="106"/>
                  </a:cxn>
                  <a:cxn ang="0">
                    <a:pos x="18" y="98"/>
                  </a:cxn>
                  <a:cxn ang="0">
                    <a:pos x="35" y="114"/>
                  </a:cxn>
                  <a:cxn ang="0">
                    <a:pos x="27" y="121"/>
                  </a:cxn>
                  <a:cxn ang="0">
                    <a:pos x="111" y="43"/>
                  </a:cxn>
                  <a:cxn ang="0">
                    <a:pos x="112" y="29"/>
                  </a:cxn>
                  <a:cxn ang="0">
                    <a:pos x="102" y="31"/>
                  </a:cxn>
                  <a:cxn ang="0">
                    <a:pos x="103" y="21"/>
                  </a:cxn>
                  <a:cxn ang="0">
                    <a:pos x="91" y="21"/>
                  </a:cxn>
                  <a:cxn ang="0">
                    <a:pos x="93" y="18"/>
                  </a:cxn>
                  <a:cxn ang="0">
                    <a:pos x="118" y="10"/>
                  </a:cxn>
                  <a:cxn ang="0">
                    <a:pos x="124" y="16"/>
                  </a:cxn>
                  <a:cxn ang="0">
                    <a:pos x="113" y="40"/>
                  </a:cxn>
                  <a:cxn ang="0">
                    <a:pos x="111" y="43"/>
                  </a:cxn>
                </a:cxnLst>
                <a:rect l="0" t="0" r="r" b="b"/>
                <a:pathLst>
                  <a:path w="135" h="131">
                    <a:moveTo>
                      <a:pt x="48" y="110"/>
                    </a:moveTo>
                    <a:lnTo>
                      <a:pt x="116" y="42"/>
                    </a:lnTo>
                    <a:lnTo>
                      <a:pt x="135" y="0"/>
                    </a:lnTo>
                    <a:lnTo>
                      <a:pt x="92" y="16"/>
                    </a:lnTo>
                    <a:lnTo>
                      <a:pt x="23" y="83"/>
                    </a:lnTo>
                    <a:lnTo>
                      <a:pt x="22" y="83"/>
                    </a:lnTo>
                    <a:lnTo>
                      <a:pt x="0" y="106"/>
                    </a:lnTo>
                    <a:lnTo>
                      <a:pt x="27" y="131"/>
                    </a:lnTo>
                    <a:lnTo>
                      <a:pt x="48" y="110"/>
                    </a:lnTo>
                    <a:lnTo>
                      <a:pt x="48" y="110"/>
                    </a:lnTo>
                    <a:close/>
                    <a:moveTo>
                      <a:pt x="27" y="121"/>
                    </a:moveTo>
                    <a:lnTo>
                      <a:pt x="10" y="106"/>
                    </a:lnTo>
                    <a:lnTo>
                      <a:pt x="18" y="98"/>
                    </a:lnTo>
                    <a:lnTo>
                      <a:pt x="35" y="114"/>
                    </a:lnTo>
                    <a:lnTo>
                      <a:pt x="27" y="121"/>
                    </a:lnTo>
                    <a:close/>
                    <a:moveTo>
                      <a:pt x="111" y="43"/>
                    </a:moveTo>
                    <a:lnTo>
                      <a:pt x="112" y="29"/>
                    </a:lnTo>
                    <a:lnTo>
                      <a:pt x="102" y="31"/>
                    </a:lnTo>
                    <a:lnTo>
                      <a:pt x="103" y="21"/>
                    </a:lnTo>
                    <a:lnTo>
                      <a:pt x="91" y="21"/>
                    </a:lnTo>
                    <a:lnTo>
                      <a:pt x="93" y="18"/>
                    </a:lnTo>
                    <a:lnTo>
                      <a:pt x="118" y="10"/>
                    </a:lnTo>
                    <a:lnTo>
                      <a:pt x="124" y="16"/>
                    </a:lnTo>
                    <a:lnTo>
                      <a:pt x="113" y="40"/>
                    </a:lnTo>
                    <a:lnTo>
                      <a:pt x="111" y="4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1" name="Freeform 279"/>
              <p:cNvSpPr>
                <a:spLocks/>
              </p:cNvSpPr>
              <p:nvPr/>
            </p:nvSpPr>
            <p:spPr bwMode="auto">
              <a:xfrm>
                <a:off x="4910686" y="4075752"/>
                <a:ext cx="54715" cy="55791"/>
              </a:xfrm>
              <a:custGeom>
                <a:avLst/>
                <a:gdLst/>
                <a:ahLst/>
                <a:cxnLst>
                  <a:cxn ang="0">
                    <a:pos x="21" y="23"/>
                  </a:cxn>
                  <a:cxn ang="0">
                    <a:pos x="20" y="25"/>
                  </a:cxn>
                  <a:cxn ang="0">
                    <a:pos x="19" y="26"/>
                  </a:cxn>
                  <a:cxn ang="0">
                    <a:pos x="16" y="26"/>
                  </a:cxn>
                  <a:cxn ang="0">
                    <a:pos x="13" y="26"/>
                  </a:cxn>
                  <a:cxn ang="0">
                    <a:pos x="11" y="23"/>
                  </a:cxn>
                  <a:cxn ang="0">
                    <a:pos x="10" y="20"/>
                  </a:cxn>
                  <a:cxn ang="0">
                    <a:pos x="10" y="17"/>
                  </a:cxn>
                  <a:cxn ang="0">
                    <a:pos x="10" y="14"/>
                  </a:cxn>
                  <a:cxn ang="0">
                    <a:pos x="11" y="11"/>
                  </a:cxn>
                  <a:cxn ang="0">
                    <a:pos x="13" y="9"/>
                  </a:cxn>
                  <a:cxn ang="0">
                    <a:pos x="16" y="8"/>
                  </a:cxn>
                  <a:cxn ang="0">
                    <a:pos x="19" y="9"/>
                  </a:cxn>
                  <a:cxn ang="0">
                    <a:pos x="21" y="10"/>
                  </a:cxn>
                  <a:cxn ang="0">
                    <a:pos x="21" y="12"/>
                  </a:cxn>
                  <a:cxn ang="0">
                    <a:pos x="22" y="13"/>
                  </a:cxn>
                  <a:cxn ang="0">
                    <a:pos x="32" y="13"/>
                  </a:cxn>
                  <a:cxn ang="0">
                    <a:pos x="27" y="3"/>
                  </a:cxn>
                  <a:cxn ang="0">
                    <a:pos x="17" y="0"/>
                  </a:cxn>
                  <a:cxn ang="0">
                    <a:pos x="10" y="1"/>
                  </a:cxn>
                  <a:cxn ang="0">
                    <a:pos x="4" y="4"/>
                  </a:cxn>
                  <a:cxn ang="0">
                    <a:pos x="1" y="10"/>
                  </a:cxn>
                  <a:cxn ang="0">
                    <a:pos x="0" y="17"/>
                  </a:cxn>
                  <a:cxn ang="0">
                    <a:pos x="1" y="24"/>
                  </a:cxn>
                  <a:cxn ang="0">
                    <a:pos x="4" y="30"/>
                  </a:cxn>
                  <a:cxn ang="0">
                    <a:pos x="9" y="33"/>
                  </a:cxn>
                  <a:cxn ang="0">
                    <a:pos x="17" y="35"/>
                  </a:cxn>
                  <a:cxn ang="0">
                    <a:pos x="23" y="33"/>
                  </a:cxn>
                  <a:cxn ang="0">
                    <a:pos x="28" y="30"/>
                  </a:cxn>
                  <a:cxn ang="0">
                    <a:pos x="31" y="26"/>
                  </a:cxn>
                  <a:cxn ang="0">
                    <a:pos x="32" y="21"/>
                  </a:cxn>
                  <a:cxn ang="0">
                    <a:pos x="22" y="21"/>
                  </a:cxn>
                  <a:cxn ang="0">
                    <a:pos x="21" y="23"/>
                  </a:cxn>
                </a:cxnLst>
                <a:rect l="0" t="0" r="r" b="b"/>
                <a:pathLst>
                  <a:path w="32" h="35">
                    <a:moveTo>
                      <a:pt x="21" y="23"/>
                    </a:moveTo>
                    <a:cubicBezTo>
                      <a:pt x="21" y="24"/>
                      <a:pt x="21" y="24"/>
                      <a:pt x="20" y="25"/>
                    </a:cubicBezTo>
                    <a:cubicBezTo>
                      <a:pt x="20" y="25"/>
                      <a:pt x="19" y="26"/>
                      <a:pt x="19" y="26"/>
                    </a:cubicBezTo>
                    <a:cubicBezTo>
                      <a:pt x="18" y="26"/>
                      <a:pt x="17" y="26"/>
                      <a:pt x="16" y="26"/>
                    </a:cubicBezTo>
                    <a:cubicBezTo>
                      <a:pt x="15" y="26"/>
                      <a:pt x="14" y="26"/>
                      <a:pt x="13" y="26"/>
                    </a:cubicBezTo>
                    <a:cubicBezTo>
                      <a:pt x="12" y="25"/>
                      <a:pt x="12" y="24"/>
                      <a:pt x="11" y="23"/>
                    </a:cubicBezTo>
                    <a:cubicBezTo>
                      <a:pt x="11" y="23"/>
                      <a:pt x="10" y="22"/>
                      <a:pt x="10" y="20"/>
                    </a:cubicBezTo>
                    <a:cubicBezTo>
                      <a:pt x="10" y="19"/>
                      <a:pt x="10" y="18"/>
                      <a:pt x="10" y="17"/>
                    </a:cubicBezTo>
                    <a:cubicBezTo>
                      <a:pt x="10" y="16"/>
                      <a:pt x="10" y="15"/>
                      <a:pt x="10" y="14"/>
                    </a:cubicBezTo>
                    <a:cubicBezTo>
                      <a:pt x="10" y="13"/>
                      <a:pt x="11" y="12"/>
                      <a:pt x="11" y="11"/>
                    </a:cubicBezTo>
                    <a:cubicBezTo>
                      <a:pt x="12" y="10"/>
                      <a:pt x="12" y="9"/>
                      <a:pt x="13" y="9"/>
                    </a:cubicBezTo>
                    <a:cubicBezTo>
                      <a:pt x="14" y="8"/>
                      <a:pt x="15" y="8"/>
                      <a:pt x="16" y="8"/>
                    </a:cubicBezTo>
                    <a:cubicBezTo>
                      <a:pt x="17" y="8"/>
                      <a:pt x="18" y="8"/>
                      <a:pt x="19" y="9"/>
                    </a:cubicBezTo>
                    <a:cubicBezTo>
                      <a:pt x="20" y="9"/>
                      <a:pt x="20" y="9"/>
                      <a:pt x="21" y="10"/>
                    </a:cubicBezTo>
                    <a:cubicBezTo>
                      <a:pt x="21" y="10"/>
                      <a:pt x="21" y="11"/>
                      <a:pt x="21" y="12"/>
                    </a:cubicBezTo>
                    <a:cubicBezTo>
                      <a:pt x="22" y="12"/>
                      <a:pt x="22" y="13"/>
                      <a:pt x="22" y="13"/>
                    </a:cubicBezTo>
                    <a:cubicBezTo>
                      <a:pt x="32" y="13"/>
                      <a:pt x="32" y="13"/>
                      <a:pt x="32" y="13"/>
                    </a:cubicBezTo>
                    <a:cubicBezTo>
                      <a:pt x="31" y="9"/>
                      <a:pt x="30" y="5"/>
                      <a:pt x="27" y="3"/>
                    </a:cubicBezTo>
                    <a:cubicBezTo>
                      <a:pt x="25" y="1"/>
                      <a:pt x="21" y="0"/>
                      <a:pt x="17" y="0"/>
                    </a:cubicBezTo>
                    <a:cubicBezTo>
                      <a:pt x="14" y="0"/>
                      <a:pt x="12" y="0"/>
                      <a:pt x="10" y="1"/>
                    </a:cubicBezTo>
                    <a:cubicBezTo>
                      <a:pt x="7" y="2"/>
                      <a:pt x="6" y="3"/>
                      <a:pt x="4" y="4"/>
                    </a:cubicBezTo>
                    <a:cubicBezTo>
                      <a:pt x="3" y="6"/>
                      <a:pt x="2" y="8"/>
                      <a:pt x="1" y="10"/>
                    </a:cubicBezTo>
                    <a:cubicBezTo>
                      <a:pt x="0" y="12"/>
                      <a:pt x="0" y="14"/>
                      <a:pt x="0" y="17"/>
                    </a:cubicBezTo>
                    <a:cubicBezTo>
                      <a:pt x="0" y="20"/>
                      <a:pt x="0" y="22"/>
                      <a:pt x="1" y="24"/>
                    </a:cubicBezTo>
                    <a:cubicBezTo>
                      <a:pt x="1" y="26"/>
                      <a:pt x="3" y="28"/>
                      <a:pt x="4" y="30"/>
                    </a:cubicBezTo>
                    <a:cubicBezTo>
                      <a:pt x="5" y="31"/>
                      <a:pt x="7" y="32"/>
                      <a:pt x="9" y="33"/>
                    </a:cubicBezTo>
                    <a:cubicBezTo>
                      <a:pt x="11" y="34"/>
                      <a:pt x="14" y="35"/>
                      <a:pt x="17" y="35"/>
                    </a:cubicBezTo>
                    <a:cubicBezTo>
                      <a:pt x="19" y="35"/>
                      <a:pt x="21" y="34"/>
                      <a:pt x="23" y="33"/>
                    </a:cubicBezTo>
                    <a:cubicBezTo>
                      <a:pt x="25" y="33"/>
                      <a:pt x="27" y="32"/>
                      <a:pt x="28" y="30"/>
                    </a:cubicBezTo>
                    <a:cubicBezTo>
                      <a:pt x="29" y="29"/>
                      <a:pt x="30" y="27"/>
                      <a:pt x="31" y="26"/>
                    </a:cubicBezTo>
                    <a:cubicBezTo>
                      <a:pt x="32" y="24"/>
                      <a:pt x="32" y="22"/>
                      <a:pt x="32" y="21"/>
                    </a:cubicBezTo>
                    <a:cubicBezTo>
                      <a:pt x="22" y="21"/>
                      <a:pt x="22" y="21"/>
                      <a:pt x="22" y="21"/>
                    </a:cubicBezTo>
                    <a:cubicBezTo>
                      <a:pt x="22" y="22"/>
                      <a:pt x="21" y="22"/>
                      <a:pt x="21"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2" name="Freeform 280"/>
              <p:cNvSpPr>
                <a:spLocks noEditPoints="1"/>
              </p:cNvSpPr>
              <p:nvPr/>
            </p:nvSpPr>
            <p:spPr bwMode="auto">
              <a:xfrm>
                <a:off x="4883329" y="4046957"/>
                <a:ext cx="117247" cy="109783"/>
              </a:xfrm>
              <a:custGeom>
                <a:avLst/>
                <a:gdLst/>
                <a:ahLst/>
                <a:cxnLst>
                  <a:cxn ang="0">
                    <a:pos x="0" y="61"/>
                  </a:cxn>
                  <a:cxn ang="0">
                    <a:pos x="60" y="61"/>
                  </a:cxn>
                  <a:cxn ang="0">
                    <a:pos x="60" y="0"/>
                  </a:cxn>
                  <a:cxn ang="0">
                    <a:pos x="0" y="0"/>
                  </a:cxn>
                  <a:cxn ang="0">
                    <a:pos x="0" y="61"/>
                  </a:cxn>
                  <a:cxn ang="0">
                    <a:pos x="7" y="8"/>
                  </a:cxn>
                  <a:cxn ang="0">
                    <a:pos x="52" y="8"/>
                  </a:cxn>
                  <a:cxn ang="0">
                    <a:pos x="52" y="54"/>
                  </a:cxn>
                  <a:cxn ang="0">
                    <a:pos x="7" y="54"/>
                  </a:cxn>
                  <a:cxn ang="0">
                    <a:pos x="7" y="8"/>
                  </a:cxn>
                </a:cxnLst>
                <a:rect l="0" t="0" r="r" b="b"/>
                <a:pathLst>
                  <a:path w="60" h="61">
                    <a:moveTo>
                      <a:pt x="0" y="61"/>
                    </a:moveTo>
                    <a:lnTo>
                      <a:pt x="60" y="61"/>
                    </a:lnTo>
                    <a:lnTo>
                      <a:pt x="60" y="0"/>
                    </a:lnTo>
                    <a:lnTo>
                      <a:pt x="0" y="0"/>
                    </a:lnTo>
                    <a:lnTo>
                      <a:pt x="0" y="61"/>
                    </a:lnTo>
                    <a:close/>
                    <a:moveTo>
                      <a:pt x="7" y="8"/>
                    </a:moveTo>
                    <a:lnTo>
                      <a:pt x="52" y="8"/>
                    </a:lnTo>
                    <a:lnTo>
                      <a:pt x="52" y="54"/>
                    </a:lnTo>
                    <a:lnTo>
                      <a:pt x="7" y="54"/>
                    </a:lnTo>
                    <a:lnTo>
                      <a:pt x="7" y="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3" name="Freeform 281"/>
              <p:cNvSpPr>
                <a:spLocks noEditPoints="1"/>
              </p:cNvSpPr>
              <p:nvPr/>
            </p:nvSpPr>
            <p:spPr bwMode="auto">
              <a:xfrm>
                <a:off x="5027933" y="4066754"/>
                <a:ext cx="37128" cy="46793"/>
              </a:xfrm>
              <a:custGeom>
                <a:avLst/>
                <a:gdLst/>
                <a:ahLst/>
                <a:cxnLst>
                  <a:cxn ang="0">
                    <a:pos x="7" y="2"/>
                  </a:cxn>
                  <a:cxn ang="0">
                    <a:pos x="0" y="26"/>
                  </a:cxn>
                  <a:cxn ang="0">
                    <a:pos x="6" y="25"/>
                  </a:cxn>
                  <a:cxn ang="0">
                    <a:pos x="7" y="21"/>
                  </a:cxn>
                  <a:cxn ang="0">
                    <a:pos x="13" y="18"/>
                  </a:cxn>
                  <a:cxn ang="0">
                    <a:pos x="14" y="22"/>
                  </a:cxn>
                  <a:cxn ang="0">
                    <a:pos x="19" y="19"/>
                  </a:cxn>
                  <a:cxn ang="0">
                    <a:pos x="13" y="0"/>
                  </a:cxn>
                  <a:cxn ang="0">
                    <a:pos x="7" y="2"/>
                  </a:cxn>
                  <a:cxn ang="0">
                    <a:pos x="8" y="16"/>
                  </a:cxn>
                  <a:cxn ang="0">
                    <a:pos x="10" y="8"/>
                  </a:cxn>
                  <a:cxn ang="0">
                    <a:pos x="10" y="8"/>
                  </a:cxn>
                  <a:cxn ang="0">
                    <a:pos x="12" y="15"/>
                  </a:cxn>
                  <a:cxn ang="0">
                    <a:pos x="8" y="16"/>
                  </a:cxn>
                </a:cxnLst>
                <a:rect l="0" t="0" r="r" b="b"/>
                <a:pathLst>
                  <a:path w="19" h="26">
                    <a:moveTo>
                      <a:pt x="7" y="2"/>
                    </a:moveTo>
                    <a:lnTo>
                      <a:pt x="0" y="26"/>
                    </a:lnTo>
                    <a:lnTo>
                      <a:pt x="6" y="25"/>
                    </a:lnTo>
                    <a:lnTo>
                      <a:pt x="7" y="21"/>
                    </a:lnTo>
                    <a:lnTo>
                      <a:pt x="13" y="18"/>
                    </a:lnTo>
                    <a:lnTo>
                      <a:pt x="14" y="22"/>
                    </a:lnTo>
                    <a:lnTo>
                      <a:pt x="19" y="19"/>
                    </a:lnTo>
                    <a:lnTo>
                      <a:pt x="13" y="0"/>
                    </a:lnTo>
                    <a:lnTo>
                      <a:pt x="7" y="2"/>
                    </a:lnTo>
                    <a:close/>
                    <a:moveTo>
                      <a:pt x="8" y="16"/>
                    </a:moveTo>
                    <a:lnTo>
                      <a:pt x="10" y="8"/>
                    </a:lnTo>
                    <a:lnTo>
                      <a:pt x="10" y="8"/>
                    </a:lnTo>
                    <a:lnTo>
                      <a:pt x="12" y="15"/>
                    </a:lnTo>
                    <a:lnTo>
                      <a:pt x="8"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4" name="Freeform 282"/>
              <p:cNvSpPr>
                <a:spLocks noEditPoints="1"/>
              </p:cNvSpPr>
              <p:nvPr/>
            </p:nvSpPr>
            <p:spPr bwMode="auto">
              <a:xfrm>
                <a:off x="5215528" y="4012762"/>
                <a:ext cx="72302" cy="134979"/>
              </a:xfrm>
              <a:custGeom>
                <a:avLst/>
                <a:gdLst/>
                <a:ahLst/>
                <a:cxnLst>
                  <a:cxn ang="0">
                    <a:pos x="37" y="0"/>
                  </a:cxn>
                  <a:cxn ang="0">
                    <a:pos x="0" y="15"/>
                  </a:cxn>
                  <a:cxn ang="0">
                    <a:pos x="0" y="75"/>
                  </a:cxn>
                  <a:cxn ang="0">
                    <a:pos x="37" y="61"/>
                  </a:cxn>
                  <a:cxn ang="0">
                    <a:pos x="37" y="0"/>
                  </a:cxn>
                  <a:cxn ang="0">
                    <a:pos x="7" y="65"/>
                  </a:cxn>
                  <a:cxn ang="0">
                    <a:pos x="7" y="19"/>
                  </a:cxn>
                  <a:cxn ang="0">
                    <a:pos x="30" y="11"/>
                  </a:cxn>
                  <a:cxn ang="0">
                    <a:pos x="30" y="56"/>
                  </a:cxn>
                  <a:cxn ang="0">
                    <a:pos x="7" y="65"/>
                  </a:cxn>
                </a:cxnLst>
                <a:rect l="0" t="0" r="r" b="b"/>
                <a:pathLst>
                  <a:path w="37" h="75">
                    <a:moveTo>
                      <a:pt x="37" y="0"/>
                    </a:moveTo>
                    <a:lnTo>
                      <a:pt x="0" y="15"/>
                    </a:lnTo>
                    <a:lnTo>
                      <a:pt x="0" y="75"/>
                    </a:lnTo>
                    <a:lnTo>
                      <a:pt x="37" y="61"/>
                    </a:lnTo>
                    <a:lnTo>
                      <a:pt x="37" y="0"/>
                    </a:lnTo>
                    <a:close/>
                    <a:moveTo>
                      <a:pt x="7" y="65"/>
                    </a:moveTo>
                    <a:lnTo>
                      <a:pt x="7" y="19"/>
                    </a:lnTo>
                    <a:lnTo>
                      <a:pt x="30" y="11"/>
                    </a:lnTo>
                    <a:lnTo>
                      <a:pt x="30" y="56"/>
                    </a:lnTo>
                    <a:lnTo>
                      <a:pt x="7"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5" name="Freeform 283"/>
              <p:cNvSpPr>
                <a:spLocks noEditPoints="1"/>
              </p:cNvSpPr>
              <p:nvPr/>
            </p:nvSpPr>
            <p:spPr bwMode="auto">
              <a:xfrm>
                <a:off x="5119776" y="4068554"/>
                <a:ext cx="54715" cy="53992"/>
              </a:xfrm>
              <a:custGeom>
                <a:avLst/>
                <a:gdLst/>
                <a:ahLst/>
                <a:cxnLst>
                  <a:cxn ang="0">
                    <a:pos x="24" y="33"/>
                  </a:cxn>
                  <a:cxn ang="0">
                    <a:pos x="27" y="31"/>
                  </a:cxn>
                  <a:cxn ang="0">
                    <a:pos x="30" y="28"/>
                  </a:cxn>
                  <a:cxn ang="0">
                    <a:pos x="31" y="23"/>
                  </a:cxn>
                  <a:cxn ang="0">
                    <a:pos x="31" y="20"/>
                  </a:cxn>
                  <a:cxn ang="0">
                    <a:pos x="29" y="18"/>
                  </a:cxn>
                  <a:cxn ang="0">
                    <a:pos x="28" y="16"/>
                  </a:cxn>
                  <a:cxn ang="0">
                    <a:pos x="25" y="15"/>
                  </a:cxn>
                  <a:cxn ang="0">
                    <a:pos x="28" y="12"/>
                  </a:cxn>
                  <a:cxn ang="0">
                    <a:pos x="29" y="8"/>
                  </a:cxn>
                  <a:cxn ang="0">
                    <a:pos x="29" y="5"/>
                  </a:cxn>
                  <a:cxn ang="0">
                    <a:pos x="27" y="3"/>
                  </a:cxn>
                  <a:cxn ang="0">
                    <a:pos x="24" y="1"/>
                  </a:cxn>
                  <a:cxn ang="0">
                    <a:pos x="19" y="0"/>
                  </a:cxn>
                  <a:cxn ang="0">
                    <a:pos x="0" y="0"/>
                  </a:cxn>
                  <a:cxn ang="0">
                    <a:pos x="0" y="33"/>
                  </a:cxn>
                  <a:cxn ang="0">
                    <a:pos x="19" y="33"/>
                  </a:cxn>
                  <a:cxn ang="0">
                    <a:pos x="24" y="33"/>
                  </a:cxn>
                  <a:cxn ang="0">
                    <a:pos x="11" y="8"/>
                  </a:cxn>
                  <a:cxn ang="0">
                    <a:pos x="16" y="8"/>
                  </a:cxn>
                  <a:cxn ang="0">
                    <a:pos x="19" y="8"/>
                  </a:cxn>
                  <a:cxn ang="0">
                    <a:pos x="20" y="10"/>
                  </a:cxn>
                  <a:cxn ang="0">
                    <a:pos x="19" y="12"/>
                  </a:cxn>
                  <a:cxn ang="0">
                    <a:pos x="16" y="13"/>
                  </a:cxn>
                  <a:cxn ang="0">
                    <a:pos x="11" y="13"/>
                  </a:cxn>
                  <a:cxn ang="0">
                    <a:pos x="11" y="8"/>
                  </a:cxn>
                  <a:cxn ang="0">
                    <a:pos x="17" y="25"/>
                  </a:cxn>
                  <a:cxn ang="0">
                    <a:pos x="11" y="25"/>
                  </a:cxn>
                  <a:cxn ang="0">
                    <a:pos x="11" y="19"/>
                  </a:cxn>
                  <a:cxn ang="0">
                    <a:pos x="17" y="19"/>
                  </a:cxn>
                  <a:cxn ang="0">
                    <a:pos x="21" y="22"/>
                  </a:cxn>
                  <a:cxn ang="0">
                    <a:pos x="20" y="24"/>
                  </a:cxn>
                  <a:cxn ang="0">
                    <a:pos x="20" y="25"/>
                  </a:cxn>
                  <a:cxn ang="0">
                    <a:pos x="18" y="25"/>
                  </a:cxn>
                  <a:cxn ang="0">
                    <a:pos x="17" y="25"/>
                  </a:cxn>
                </a:cxnLst>
                <a:rect l="0" t="0" r="r" b="b"/>
                <a:pathLst>
                  <a:path w="31" h="33">
                    <a:moveTo>
                      <a:pt x="24" y="33"/>
                    </a:moveTo>
                    <a:cubicBezTo>
                      <a:pt x="25" y="32"/>
                      <a:pt x="26" y="32"/>
                      <a:pt x="27" y="31"/>
                    </a:cubicBezTo>
                    <a:cubicBezTo>
                      <a:pt x="29" y="30"/>
                      <a:pt x="29" y="29"/>
                      <a:pt x="30" y="28"/>
                    </a:cubicBezTo>
                    <a:cubicBezTo>
                      <a:pt x="31" y="26"/>
                      <a:pt x="31" y="25"/>
                      <a:pt x="31" y="23"/>
                    </a:cubicBezTo>
                    <a:cubicBezTo>
                      <a:pt x="31" y="22"/>
                      <a:pt x="31" y="21"/>
                      <a:pt x="31" y="20"/>
                    </a:cubicBezTo>
                    <a:cubicBezTo>
                      <a:pt x="30" y="19"/>
                      <a:pt x="30" y="18"/>
                      <a:pt x="29" y="18"/>
                    </a:cubicBezTo>
                    <a:cubicBezTo>
                      <a:pt x="29" y="17"/>
                      <a:pt x="28" y="16"/>
                      <a:pt x="28" y="16"/>
                    </a:cubicBezTo>
                    <a:cubicBezTo>
                      <a:pt x="27" y="15"/>
                      <a:pt x="26" y="15"/>
                      <a:pt x="25" y="15"/>
                    </a:cubicBezTo>
                    <a:cubicBezTo>
                      <a:pt x="27" y="14"/>
                      <a:pt x="28" y="13"/>
                      <a:pt x="28" y="12"/>
                    </a:cubicBezTo>
                    <a:cubicBezTo>
                      <a:pt x="29" y="11"/>
                      <a:pt x="29" y="10"/>
                      <a:pt x="29" y="8"/>
                    </a:cubicBezTo>
                    <a:cubicBezTo>
                      <a:pt x="29" y="7"/>
                      <a:pt x="29" y="6"/>
                      <a:pt x="29" y="5"/>
                    </a:cubicBezTo>
                    <a:cubicBezTo>
                      <a:pt x="29" y="4"/>
                      <a:pt x="28" y="4"/>
                      <a:pt x="27" y="3"/>
                    </a:cubicBezTo>
                    <a:cubicBezTo>
                      <a:pt x="27" y="2"/>
                      <a:pt x="26" y="1"/>
                      <a:pt x="24" y="1"/>
                    </a:cubicBezTo>
                    <a:cubicBezTo>
                      <a:pt x="23" y="0"/>
                      <a:pt x="21" y="0"/>
                      <a:pt x="19" y="0"/>
                    </a:cubicBezTo>
                    <a:cubicBezTo>
                      <a:pt x="0" y="0"/>
                      <a:pt x="0" y="0"/>
                      <a:pt x="0" y="0"/>
                    </a:cubicBezTo>
                    <a:cubicBezTo>
                      <a:pt x="0" y="33"/>
                      <a:pt x="0" y="33"/>
                      <a:pt x="0" y="33"/>
                    </a:cubicBezTo>
                    <a:cubicBezTo>
                      <a:pt x="19" y="33"/>
                      <a:pt x="19" y="33"/>
                      <a:pt x="19" y="33"/>
                    </a:cubicBezTo>
                    <a:cubicBezTo>
                      <a:pt x="21" y="33"/>
                      <a:pt x="22" y="33"/>
                      <a:pt x="24" y="33"/>
                    </a:cubicBezTo>
                    <a:close/>
                    <a:moveTo>
                      <a:pt x="11" y="8"/>
                    </a:moveTo>
                    <a:cubicBezTo>
                      <a:pt x="16" y="8"/>
                      <a:pt x="16" y="8"/>
                      <a:pt x="16" y="8"/>
                    </a:cubicBezTo>
                    <a:cubicBezTo>
                      <a:pt x="17" y="8"/>
                      <a:pt x="18" y="8"/>
                      <a:pt x="19" y="8"/>
                    </a:cubicBezTo>
                    <a:cubicBezTo>
                      <a:pt x="19" y="9"/>
                      <a:pt x="20" y="9"/>
                      <a:pt x="20" y="10"/>
                    </a:cubicBezTo>
                    <a:cubicBezTo>
                      <a:pt x="20" y="11"/>
                      <a:pt x="19" y="12"/>
                      <a:pt x="19" y="12"/>
                    </a:cubicBezTo>
                    <a:cubicBezTo>
                      <a:pt x="18" y="13"/>
                      <a:pt x="17" y="13"/>
                      <a:pt x="16" y="13"/>
                    </a:cubicBezTo>
                    <a:cubicBezTo>
                      <a:pt x="11" y="13"/>
                      <a:pt x="11" y="13"/>
                      <a:pt x="11" y="13"/>
                    </a:cubicBezTo>
                    <a:lnTo>
                      <a:pt x="11" y="8"/>
                    </a:lnTo>
                    <a:close/>
                    <a:moveTo>
                      <a:pt x="17" y="25"/>
                    </a:moveTo>
                    <a:cubicBezTo>
                      <a:pt x="11" y="25"/>
                      <a:pt x="11" y="25"/>
                      <a:pt x="11" y="25"/>
                    </a:cubicBezTo>
                    <a:cubicBezTo>
                      <a:pt x="11" y="19"/>
                      <a:pt x="11" y="19"/>
                      <a:pt x="11" y="19"/>
                    </a:cubicBezTo>
                    <a:cubicBezTo>
                      <a:pt x="17" y="19"/>
                      <a:pt x="17" y="19"/>
                      <a:pt x="17" y="19"/>
                    </a:cubicBezTo>
                    <a:cubicBezTo>
                      <a:pt x="20" y="19"/>
                      <a:pt x="21" y="20"/>
                      <a:pt x="21" y="22"/>
                    </a:cubicBezTo>
                    <a:cubicBezTo>
                      <a:pt x="21" y="23"/>
                      <a:pt x="21" y="23"/>
                      <a:pt x="20" y="24"/>
                    </a:cubicBezTo>
                    <a:cubicBezTo>
                      <a:pt x="20" y="24"/>
                      <a:pt x="20" y="25"/>
                      <a:pt x="20" y="25"/>
                    </a:cubicBezTo>
                    <a:cubicBezTo>
                      <a:pt x="19" y="25"/>
                      <a:pt x="19" y="25"/>
                      <a:pt x="18" y="25"/>
                    </a:cubicBezTo>
                    <a:cubicBezTo>
                      <a:pt x="18" y="25"/>
                      <a:pt x="17" y="25"/>
                      <a:pt x="17" y="2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6" name="Freeform 284"/>
              <p:cNvSpPr>
                <a:spLocks/>
              </p:cNvSpPr>
              <p:nvPr/>
            </p:nvSpPr>
            <p:spPr bwMode="auto">
              <a:xfrm>
                <a:off x="5233115" y="4059555"/>
                <a:ext cx="37128" cy="43193"/>
              </a:xfrm>
              <a:custGeom>
                <a:avLst/>
                <a:gdLst/>
                <a:ahLst/>
                <a:cxnLst>
                  <a:cxn ang="0">
                    <a:pos x="14" y="17"/>
                  </a:cxn>
                  <a:cxn ang="0">
                    <a:pos x="13" y="18"/>
                  </a:cxn>
                  <a:cxn ang="0">
                    <a:pos x="12" y="19"/>
                  </a:cxn>
                  <a:cxn ang="0">
                    <a:pos x="11" y="20"/>
                  </a:cxn>
                  <a:cxn ang="0">
                    <a:pos x="9" y="20"/>
                  </a:cxn>
                  <a:cxn ang="0">
                    <a:pos x="8" y="19"/>
                  </a:cxn>
                  <a:cxn ang="0">
                    <a:pos x="7" y="17"/>
                  </a:cxn>
                  <a:cxn ang="0">
                    <a:pos x="7" y="15"/>
                  </a:cxn>
                  <a:cxn ang="0">
                    <a:pos x="7" y="12"/>
                  </a:cxn>
                  <a:cxn ang="0">
                    <a:pos x="8" y="10"/>
                  </a:cxn>
                  <a:cxn ang="0">
                    <a:pos x="9" y="8"/>
                  </a:cxn>
                  <a:cxn ang="0">
                    <a:pos x="11" y="7"/>
                  </a:cxn>
                  <a:cxn ang="0">
                    <a:pos x="13" y="7"/>
                  </a:cxn>
                  <a:cxn ang="0">
                    <a:pos x="14" y="8"/>
                  </a:cxn>
                  <a:cxn ang="0">
                    <a:pos x="14" y="9"/>
                  </a:cxn>
                  <a:cxn ang="0">
                    <a:pos x="14" y="9"/>
                  </a:cxn>
                  <a:cxn ang="0">
                    <a:pos x="20" y="8"/>
                  </a:cxn>
                  <a:cxn ang="0">
                    <a:pos x="18" y="1"/>
                  </a:cxn>
                  <a:cxn ang="0">
                    <a:pos x="11" y="1"/>
                  </a:cxn>
                  <a:cxn ang="0">
                    <a:pos x="7" y="3"/>
                  </a:cxn>
                  <a:cxn ang="0">
                    <a:pos x="3" y="6"/>
                  </a:cxn>
                  <a:cxn ang="0">
                    <a:pos x="1" y="11"/>
                  </a:cxn>
                  <a:cxn ang="0">
                    <a:pos x="0" y="16"/>
                  </a:cxn>
                  <a:cxn ang="0">
                    <a:pos x="1" y="21"/>
                  </a:cxn>
                  <a:cxn ang="0">
                    <a:pos x="3" y="25"/>
                  </a:cxn>
                  <a:cxn ang="0">
                    <a:pos x="7" y="26"/>
                  </a:cxn>
                  <a:cxn ang="0">
                    <a:pos x="11" y="26"/>
                  </a:cxn>
                  <a:cxn ang="0">
                    <a:pos x="15" y="24"/>
                  </a:cxn>
                  <a:cxn ang="0">
                    <a:pos x="18" y="21"/>
                  </a:cxn>
                  <a:cxn ang="0">
                    <a:pos x="20" y="17"/>
                  </a:cxn>
                  <a:cxn ang="0">
                    <a:pos x="21" y="13"/>
                  </a:cxn>
                  <a:cxn ang="0">
                    <a:pos x="14" y="15"/>
                  </a:cxn>
                  <a:cxn ang="0">
                    <a:pos x="14" y="17"/>
                  </a:cxn>
                </a:cxnLst>
                <a:rect l="0" t="0" r="r" b="b"/>
                <a:pathLst>
                  <a:path w="21" h="27">
                    <a:moveTo>
                      <a:pt x="14" y="17"/>
                    </a:moveTo>
                    <a:cubicBezTo>
                      <a:pt x="14" y="17"/>
                      <a:pt x="14" y="18"/>
                      <a:pt x="13" y="18"/>
                    </a:cubicBezTo>
                    <a:cubicBezTo>
                      <a:pt x="13" y="19"/>
                      <a:pt x="13" y="19"/>
                      <a:pt x="12" y="19"/>
                    </a:cubicBezTo>
                    <a:cubicBezTo>
                      <a:pt x="12" y="20"/>
                      <a:pt x="11" y="20"/>
                      <a:pt x="11" y="20"/>
                    </a:cubicBezTo>
                    <a:cubicBezTo>
                      <a:pt x="10" y="20"/>
                      <a:pt x="10" y="20"/>
                      <a:pt x="9" y="20"/>
                    </a:cubicBezTo>
                    <a:cubicBezTo>
                      <a:pt x="9" y="20"/>
                      <a:pt x="8" y="19"/>
                      <a:pt x="8" y="19"/>
                    </a:cubicBezTo>
                    <a:cubicBezTo>
                      <a:pt x="7" y="18"/>
                      <a:pt x="7" y="18"/>
                      <a:pt x="7" y="17"/>
                    </a:cubicBezTo>
                    <a:cubicBezTo>
                      <a:pt x="7" y="16"/>
                      <a:pt x="7" y="15"/>
                      <a:pt x="7" y="15"/>
                    </a:cubicBezTo>
                    <a:cubicBezTo>
                      <a:pt x="7" y="14"/>
                      <a:pt x="7" y="13"/>
                      <a:pt x="7" y="12"/>
                    </a:cubicBezTo>
                    <a:cubicBezTo>
                      <a:pt x="7" y="11"/>
                      <a:pt x="7" y="10"/>
                      <a:pt x="8" y="10"/>
                    </a:cubicBezTo>
                    <a:cubicBezTo>
                      <a:pt x="8" y="9"/>
                      <a:pt x="9" y="8"/>
                      <a:pt x="9" y="8"/>
                    </a:cubicBezTo>
                    <a:cubicBezTo>
                      <a:pt x="10" y="7"/>
                      <a:pt x="10" y="7"/>
                      <a:pt x="11" y="7"/>
                    </a:cubicBezTo>
                    <a:cubicBezTo>
                      <a:pt x="12" y="7"/>
                      <a:pt x="12" y="7"/>
                      <a:pt x="13" y="7"/>
                    </a:cubicBezTo>
                    <a:cubicBezTo>
                      <a:pt x="13" y="7"/>
                      <a:pt x="13" y="7"/>
                      <a:pt x="14" y="8"/>
                    </a:cubicBezTo>
                    <a:cubicBezTo>
                      <a:pt x="14" y="8"/>
                      <a:pt x="14" y="8"/>
                      <a:pt x="14" y="9"/>
                    </a:cubicBezTo>
                    <a:cubicBezTo>
                      <a:pt x="14" y="9"/>
                      <a:pt x="14" y="9"/>
                      <a:pt x="14" y="9"/>
                    </a:cubicBezTo>
                    <a:cubicBezTo>
                      <a:pt x="20" y="8"/>
                      <a:pt x="20" y="8"/>
                      <a:pt x="20" y="8"/>
                    </a:cubicBezTo>
                    <a:cubicBezTo>
                      <a:pt x="20" y="5"/>
                      <a:pt x="19" y="3"/>
                      <a:pt x="18" y="1"/>
                    </a:cubicBezTo>
                    <a:cubicBezTo>
                      <a:pt x="16" y="0"/>
                      <a:pt x="14" y="0"/>
                      <a:pt x="11" y="1"/>
                    </a:cubicBezTo>
                    <a:cubicBezTo>
                      <a:pt x="9" y="1"/>
                      <a:pt x="8" y="2"/>
                      <a:pt x="7" y="3"/>
                    </a:cubicBezTo>
                    <a:cubicBezTo>
                      <a:pt x="5" y="4"/>
                      <a:pt x="4" y="5"/>
                      <a:pt x="3" y="6"/>
                    </a:cubicBezTo>
                    <a:cubicBezTo>
                      <a:pt x="2" y="8"/>
                      <a:pt x="2" y="9"/>
                      <a:pt x="1" y="11"/>
                    </a:cubicBezTo>
                    <a:cubicBezTo>
                      <a:pt x="1" y="13"/>
                      <a:pt x="0" y="14"/>
                      <a:pt x="0" y="16"/>
                    </a:cubicBezTo>
                    <a:cubicBezTo>
                      <a:pt x="0" y="18"/>
                      <a:pt x="1" y="20"/>
                      <a:pt x="1" y="21"/>
                    </a:cubicBezTo>
                    <a:cubicBezTo>
                      <a:pt x="2" y="23"/>
                      <a:pt x="2" y="24"/>
                      <a:pt x="3" y="25"/>
                    </a:cubicBezTo>
                    <a:cubicBezTo>
                      <a:pt x="4" y="25"/>
                      <a:pt x="5" y="26"/>
                      <a:pt x="7" y="26"/>
                    </a:cubicBezTo>
                    <a:cubicBezTo>
                      <a:pt x="8" y="27"/>
                      <a:pt x="9" y="26"/>
                      <a:pt x="11" y="26"/>
                    </a:cubicBezTo>
                    <a:cubicBezTo>
                      <a:pt x="13" y="25"/>
                      <a:pt x="14" y="25"/>
                      <a:pt x="15" y="24"/>
                    </a:cubicBezTo>
                    <a:cubicBezTo>
                      <a:pt x="16" y="23"/>
                      <a:pt x="17" y="22"/>
                      <a:pt x="18" y="21"/>
                    </a:cubicBezTo>
                    <a:cubicBezTo>
                      <a:pt x="19" y="19"/>
                      <a:pt x="19" y="18"/>
                      <a:pt x="20" y="17"/>
                    </a:cubicBezTo>
                    <a:cubicBezTo>
                      <a:pt x="20" y="16"/>
                      <a:pt x="21" y="14"/>
                      <a:pt x="21" y="13"/>
                    </a:cubicBezTo>
                    <a:cubicBezTo>
                      <a:pt x="14" y="15"/>
                      <a:pt x="14" y="15"/>
                      <a:pt x="14" y="15"/>
                    </a:cubicBezTo>
                    <a:cubicBezTo>
                      <a:pt x="14" y="16"/>
                      <a:pt x="14" y="16"/>
                      <a:pt x="14" y="1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7" name="Freeform 285"/>
              <p:cNvSpPr>
                <a:spLocks/>
              </p:cNvSpPr>
              <p:nvPr/>
            </p:nvSpPr>
            <p:spPr bwMode="auto">
              <a:xfrm>
                <a:off x="5164721" y="4007363"/>
                <a:ext cx="115293" cy="23396"/>
              </a:xfrm>
              <a:custGeom>
                <a:avLst/>
                <a:gdLst/>
                <a:ahLst/>
                <a:cxnLst>
                  <a:cxn ang="0">
                    <a:pos x="36" y="0"/>
                  </a:cxn>
                  <a:cxn ang="0">
                    <a:pos x="0" y="13"/>
                  </a:cxn>
                  <a:cxn ang="0">
                    <a:pos x="24" y="13"/>
                  </a:cxn>
                  <a:cxn ang="0">
                    <a:pos x="59" y="1"/>
                  </a:cxn>
                  <a:cxn ang="0">
                    <a:pos x="36" y="0"/>
                  </a:cxn>
                </a:cxnLst>
                <a:rect l="0" t="0" r="r" b="b"/>
                <a:pathLst>
                  <a:path w="59" h="13">
                    <a:moveTo>
                      <a:pt x="36" y="0"/>
                    </a:moveTo>
                    <a:lnTo>
                      <a:pt x="0" y="13"/>
                    </a:lnTo>
                    <a:lnTo>
                      <a:pt x="24" y="13"/>
                    </a:lnTo>
                    <a:lnTo>
                      <a:pt x="59" y="1"/>
                    </a:lnTo>
                    <a:lnTo>
                      <a:pt x="3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8" name="Freeform 286"/>
              <p:cNvSpPr>
                <a:spLocks noEditPoints="1"/>
              </p:cNvSpPr>
              <p:nvPr/>
            </p:nvSpPr>
            <p:spPr bwMode="auto">
              <a:xfrm>
                <a:off x="4992759" y="3931775"/>
                <a:ext cx="117247" cy="107983"/>
              </a:xfrm>
              <a:custGeom>
                <a:avLst/>
                <a:gdLst/>
                <a:ahLst/>
                <a:cxnLst>
                  <a:cxn ang="0">
                    <a:pos x="60" y="0"/>
                  </a:cxn>
                  <a:cxn ang="0">
                    <a:pos x="0" y="0"/>
                  </a:cxn>
                  <a:cxn ang="0">
                    <a:pos x="0" y="60"/>
                  </a:cxn>
                  <a:cxn ang="0">
                    <a:pos x="60" y="60"/>
                  </a:cxn>
                  <a:cxn ang="0">
                    <a:pos x="60" y="0"/>
                  </a:cxn>
                  <a:cxn ang="0">
                    <a:pos x="52" y="54"/>
                  </a:cxn>
                  <a:cxn ang="0">
                    <a:pos x="7" y="54"/>
                  </a:cxn>
                  <a:cxn ang="0">
                    <a:pos x="7" y="7"/>
                  </a:cxn>
                  <a:cxn ang="0">
                    <a:pos x="52" y="7"/>
                  </a:cxn>
                  <a:cxn ang="0">
                    <a:pos x="52" y="54"/>
                  </a:cxn>
                </a:cxnLst>
                <a:rect l="0" t="0" r="r" b="b"/>
                <a:pathLst>
                  <a:path w="60" h="60">
                    <a:moveTo>
                      <a:pt x="60" y="0"/>
                    </a:moveTo>
                    <a:lnTo>
                      <a:pt x="0" y="0"/>
                    </a:lnTo>
                    <a:lnTo>
                      <a:pt x="0" y="60"/>
                    </a:lnTo>
                    <a:lnTo>
                      <a:pt x="60" y="60"/>
                    </a:lnTo>
                    <a:lnTo>
                      <a:pt x="60" y="0"/>
                    </a:lnTo>
                    <a:close/>
                    <a:moveTo>
                      <a:pt x="52" y="54"/>
                    </a:moveTo>
                    <a:lnTo>
                      <a:pt x="7" y="54"/>
                    </a:lnTo>
                    <a:lnTo>
                      <a:pt x="7" y="7"/>
                    </a:lnTo>
                    <a:lnTo>
                      <a:pt x="52" y="7"/>
                    </a:lnTo>
                    <a:lnTo>
                      <a:pt x="52" y="5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9" name="Freeform 287"/>
              <p:cNvSpPr>
                <a:spLocks noEditPoints="1"/>
              </p:cNvSpPr>
              <p:nvPr/>
            </p:nvSpPr>
            <p:spPr bwMode="auto">
              <a:xfrm>
                <a:off x="5121730" y="3906579"/>
                <a:ext cx="70348" cy="134979"/>
              </a:xfrm>
              <a:custGeom>
                <a:avLst/>
                <a:gdLst/>
                <a:ahLst/>
                <a:cxnLst>
                  <a:cxn ang="0">
                    <a:pos x="0" y="75"/>
                  </a:cxn>
                  <a:cxn ang="0">
                    <a:pos x="36" y="60"/>
                  </a:cxn>
                  <a:cxn ang="0">
                    <a:pos x="36" y="0"/>
                  </a:cxn>
                  <a:cxn ang="0">
                    <a:pos x="0" y="14"/>
                  </a:cxn>
                  <a:cxn ang="0">
                    <a:pos x="0" y="75"/>
                  </a:cxn>
                  <a:cxn ang="0">
                    <a:pos x="29" y="11"/>
                  </a:cxn>
                  <a:cxn ang="0">
                    <a:pos x="29" y="56"/>
                  </a:cxn>
                  <a:cxn ang="0">
                    <a:pos x="7" y="64"/>
                  </a:cxn>
                  <a:cxn ang="0">
                    <a:pos x="7" y="19"/>
                  </a:cxn>
                  <a:cxn ang="0">
                    <a:pos x="29" y="11"/>
                  </a:cxn>
                </a:cxnLst>
                <a:rect l="0" t="0" r="r" b="b"/>
                <a:pathLst>
                  <a:path w="36" h="75">
                    <a:moveTo>
                      <a:pt x="0" y="75"/>
                    </a:moveTo>
                    <a:lnTo>
                      <a:pt x="36" y="60"/>
                    </a:lnTo>
                    <a:lnTo>
                      <a:pt x="36" y="0"/>
                    </a:lnTo>
                    <a:lnTo>
                      <a:pt x="0" y="14"/>
                    </a:lnTo>
                    <a:lnTo>
                      <a:pt x="0" y="75"/>
                    </a:lnTo>
                    <a:close/>
                    <a:moveTo>
                      <a:pt x="29" y="11"/>
                    </a:moveTo>
                    <a:lnTo>
                      <a:pt x="29" y="56"/>
                    </a:lnTo>
                    <a:lnTo>
                      <a:pt x="7" y="64"/>
                    </a:lnTo>
                    <a:lnTo>
                      <a:pt x="7" y="19"/>
                    </a:lnTo>
                    <a:lnTo>
                      <a:pt x="29"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0" name="Freeform 288"/>
              <p:cNvSpPr>
                <a:spLocks/>
              </p:cNvSpPr>
              <p:nvPr/>
            </p:nvSpPr>
            <p:spPr bwMode="auto">
              <a:xfrm>
                <a:off x="4992759" y="3901179"/>
                <a:ext cx="193457" cy="23396"/>
              </a:xfrm>
              <a:custGeom>
                <a:avLst/>
                <a:gdLst/>
                <a:ahLst/>
                <a:cxnLst>
                  <a:cxn ang="0">
                    <a:pos x="99" y="0"/>
                  </a:cxn>
                  <a:cxn ang="0">
                    <a:pos x="34" y="0"/>
                  </a:cxn>
                  <a:cxn ang="0">
                    <a:pos x="0" y="13"/>
                  </a:cxn>
                  <a:cxn ang="0">
                    <a:pos x="64" y="13"/>
                  </a:cxn>
                  <a:cxn ang="0">
                    <a:pos x="99" y="0"/>
                  </a:cxn>
                </a:cxnLst>
                <a:rect l="0" t="0" r="r" b="b"/>
                <a:pathLst>
                  <a:path w="99" h="13">
                    <a:moveTo>
                      <a:pt x="99" y="0"/>
                    </a:moveTo>
                    <a:lnTo>
                      <a:pt x="34" y="0"/>
                    </a:lnTo>
                    <a:lnTo>
                      <a:pt x="0" y="13"/>
                    </a:lnTo>
                    <a:lnTo>
                      <a:pt x="64" y="13"/>
                    </a:lnTo>
                    <a:lnTo>
                      <a:pt x="9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1" name="Freeform 289"/>
              <p:cNvSpPr>
                <a:spLocks noEditPoints="1"/>
              </p:cNvSpPr>
              <p:nvPr/>
            </p:nvSpPr>
            <p:spPr bwMode="auto">
              <a:xfrm>
                <a:off x="5024025" y="3956971"/>
                <a:ext cx="60577" cy="53992"/>
              </a:xfrm>
              <a:custGeom>
                <a:avLst/>
                <a:gdLst/>
                <a:ahLst/>
                <a:cxnLst>
                  <a:cxn ang="0">
                    <a:pos x="10" y="26"/>
                  </a:cxn>
                  <a:cxn ang="0">
                    <a:pos x="20" y="26"/>
                  </a:cxn>
                  <a:cxn ang="0">
                    <a:pos x="22" y="30"/>
                  </a:cxn>
                  <a:cxn ang="0">
                    <a:pos x="31" y="30"/>
                  </a:cxn>
                  <a:cxn ang="0">
                    <a:pos x="20" y="0"/>
                  </a:cxn>
                  <a:cxn ang="0">
                    <a:pos x="11" y="0"/>
                  </a:cxn>
                  <a:cxn ang="0">
                    <a:pos x="0" y="30"/>
                  </a:cxn>
                  <a:cxn ang="0">
                    <a:pos x="9" y="30"/>
                  </a:cxn>
                  <a:cxn ang="0">
                    <a:pos x="10" y="26"/>
                  </a:cxn>
                  <a:cxn ang="0">
                    <a:pos x="16" y="10"/>
                  </a:cxn>
                  <a:cxn ang="0">
                    <a:pos x="16" y="10"/>
                  </a:cxn>
                  <a:cxn ang="0">
                    <a:pos x="18" y="19"/>
                  </a:cxn>
                  <a:cxn ang="0">
                    <a:pos x="13" y="19"/>
                  </a:cxn>
                  <a:cxn ang="0">
                    <a:pos x="16" y="10"/>
                  </a:cxn>
                </a:cxnLst>
                <a:rect l="0" t="0" r="r" b="b"/>
                <a:pathLst>
                  <a:path w="31" h="30">
                    <a:moveTo>
                      <a:pt x="10" y="26"/>
                    </a:moveTo>
                    <a:lnTo>
                      <a:pt x="20" y="26"/>
                    </a:lnTo>
                    <a:lnTo>
                      <a:pt x="22" y="30"/>
                    </a:lnTo>
                    <a:lnTo>
                      <a:pt x="31" y="30"/>
                    </a:lnTo>
                    <a:lnTo>
                      <a:pt x="20" y="0"/>
                    </a:lnTo>
                    <a:lnTo>
                      <a:pt x="11" y="0"/>
                    </a:lnTo>
                    <a:lnTo>
                      <a:pt x="0" y="30"/>
                    </a:lnTo>
                    <a:lnTo>
                      <a:pt x="9" y="30"/>
                    </a:lnTo>
                    <a:lnTo>
                      <a:pt x="10" y="26"/>
                    </a:lnTo>
                    <a:close/>
                    <a:moveTo>
                      <a:pt x="16" y="10"/>
                    </a:moveTo>
                    <a:lnTo>
                      <a:pt x="16" y="10"/>
                    </a:lnTo>
                    <a:lnTo>
                      <a:pt x="18" y="19"/>
                    </a:lnTo>
                    <a:lnTo>
                      <a:pt x="13" y="19"/>
                    </a:lnTo>
                    <a:lnTo>
                      <a:pt x="16"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2" name="Freeform 290"/>
              <p:cNvSpPr>
                <a:spLocks noEditPoints="1"/>
              </p:cNvSpPr>
              <p:nvPr/>
            </p:nvSpPr>
            <p:spPr bwMode="auto">
              <a:xfrm>
                <a:off x="5145180" y="3953371"/>
                <a:ext cx="31266" cy="44993"/>
              </a:xfrm>
              <a:custGeom>
                <a:avLst/>
                <a:gdLst/>
                <a:ahLst/>
                <a:cxnLst>
                  <a:cxn ang="0">
                    <a:pos x="14" y="23"/>
                  </a:cxn>
                  <a:cxn ang="0">
                    <a:pos x="16" y="21"/>
                  </a:cxn>
                  <a:cxn ang="0">
                    <a:pos x="18" y="18"/>
                  </a:cxn>
                  <a:cxn ang="0">
                    <a:pos x="18" y="15"/>
                  </a:cxn>
                  <a:cxn ang="0">
                    <a:pos x="18" y="12"/>
                  </a:cxn>
                  <a:cxn ang="0">
                    <a:pos x="17" y="11"/>
                  </a:cxn>
                  <a:cxn ang="0">
                    <a:pos x="16" y="10"/>
                  </a:cxn>
                  <a:cxn ang="0">
                    <a:pos x="15" y="10"/>
                  </a:cxn>
                  <a:cxn ang="0">
                    <a:pos x="17" y="7"/>
                  </a:cxn>
                  <a:cxn ang="0">
                    <a:pos x="17" y="4"/>
                  </a:cxn>
                  <a:cxn ang="0">
                    <a:pos x="17" y="3"/>
                  </a:cxn>
                  <a:cxn ang="0">
                    <a:pos x="16" y="1"/>
                  </a:cxn>
                  <a:cxn ang="0">
                    <a:pos x="14" y="0"/>
                  </a:cxn>
                  <a:cxn ang="0">
                    <a:pos x="11" y="1"/>
                  </a:cxn>
                  <a:cxn ang="0">
                    <a:pos x="0" y="4"/>
                  </a:cxn>
                  <a:cxn ang="0">
                    <a:pos x="0" y="28"/>
                  </a:cxn>
                  <a:cxn ang="0">
                    <a:pos x="11" y="24"/>
                  </a:cxn>
                  <a:cxn ang="0">
                    <a:pos x="14" y="23"/>
                  </a:cxn>
                  <a:cxn ang="0">
                    <a:pos x="6" y="8"/>
                  </a:cxn>
                  <a:cxn ang="0">
                    <a:pos x="9" y="7"/>
                  </a:cxn>
                  <a:cxn ang="0">
                    <a:pos x="11" y="7"/>
                  </a:cxn>
                  <a:cxn ang="0">
                    <a:pos x="11" y="8"/>
                  </a:cxn>
                  <a:cxn ang="0">
                    <a:pos x="11" y="9"/>
                  </a:cxn>
                  <a:cxn ang="0">
                    <a:pos x="9" y="10"/>
                  </a:cxn>
                  <a:cxn ang="0">
                    <a:pos x="6" y="11"/>
                  </a:cxn>
                  <a:cxn ang="0">
                    <a:pos x="6" y="8"/>
                  </a:cxn>
                  <a:cxn ang="0">
                    <a:pos x="10" y="19"/>
                  </a:cxn>
                  <a:cxn ang="0">
                    <a:pos x="6" y="20"/>
                  </a:cxn>
                  <a:cxn ang="0">
                    <a:pos x="6" y="16"/>
                  </a:cxn>
                  <a:cxn ang="0">
                    <a:pos x="10" y="15"/>
                  </a:cxn>
                  <a:cxn ang="0">
                    <a:pos x="12" y="16"/>
                  </a:cxn>
                  <a:cxn ang="0">
                    <a:pos x="12" y="17"/>
                  </a:cxn>
                  <a:cxn ang="0">
                    <a:pos x="11" y="18"/>
                  </a:cxn>
                  <a:cxn ang="0">
                    <a:pos x="11" y="19"/>
                  </a:cxn>
                  <a:cxn ang="0">
                    <a:pos x="10" y="19"/>
                  </a:cxn>
                </a:cxnLst>
                <a:rect l="0" t="0" r="r" b="b"/>
                <a:pathLst>
                  <a:path w="18" h="28">
                    <a:moveTo>
                      <a:pt x="14" y="23"/>
                    </a:moveTo>
                    <a:cubicBezTo>
                      <a:pt x="15" y="22"/>
                      <a:pt x="15" y="21"/>
                      <a:pt x="16" y="21"/>
                    </a:cubicBezTo>
                    <a:cubicBezTo>
                      <a:pt x="17" y="20"/>
                      <a:pt x="17" y="19"/>
                      <a:pt x="18" y="18"/>
                    </a:cubicBezTo>
                    <a:cubicBezTo>
                      <a:pt x="18" y="17"/>
                      <a:pt x="18" y="16"/>
                      <a:pt x="18" y="15"/>
                    </a:cubicBezTo>
                    <a:cubicBezTo>
                      <a:pt x="18" y="14"/>
                      <a:pt x="18" y="13"/>
                      <a:pt x="18" y="12"/>
                    </a:cubicBezTo>
                    <a:cubicBezTo>
                      <a:pt x="18" y="12"/>
                      <a:pt x="18" y="11"/>
                      <a:pt x="17" y="11"/>
                    </a:cubicBezTo>
                    <a:cubicBezTo>
                      <a:pt x="17" y="11"/>
                      <a:pt x="17" y="10"/>
                      <a:pt x="16" y="10"/>
                    </a:cubicBezTo>
                    <a:cubicBezTo>
                      <a:pt x="16" y="10"/>
                      <a:pt x="15" y="10"/>
                      <a:pt x="15" y="10"/>
                    </a:cubicBezTo>
                    <a:cubicBezTo>
                      <a:pt x="16" y="9"/>
                      <a:pt x="16" y="8"/>
                      <a:pt x="17" y="7"/>
                    </a:cubicBezTo>
                    <a:cubicBezTo>
                      <a:pt x="17" y="7"/>
                      <a:pt x="17" y="6"/>
                      <a:pt x="17" y="4"/>
                    </a:cubicBezTo>
                    <a:cubicBezTo>
                      <a:pt x="17" y="4"/>
                      <a:pt x="17" y="3"/>
                      <a:pt x="17" y="3"/>
                    </a:cubicBezTo>
                    <a:cubicBezTo>
                      <a:pt x="17" y="2"/>
                      <a:pt x="17" y="1"/>
                      <a:pt x="16" y="1"/>
                    </a:cubicBezTo>
                    <a:cubicBezTo>
                      <a:pt x="16" y="1"/>
                      <a:pt x="15" y="0"/>
                      <a:pt x="14" y="0"/>
                    </a:cubicBezTo>
                    <a:cubicBezTo>
                      <a:pt x="13" y="0"/>
                      <a:pt x="12" y="0"/>
                      <a:pt x="11" y="1"/>
                    </a:cubicBezTo>
                    <a:cubicBezTo>
                      <a:pt x="0" y="4"/>
                      <a:pt x="0" y="4"/>
                      <a:pt x="0" y="4"/>
                    </a:cubicBezTo>
                    <a:cubicBezTo>
                      <a:pt x="0" y="28"/>
                      <a:pt x="0" y="28"/>
                      <a:pt x="0" y="28"/>
                    </a:cubicBezTo>
                    <a:cubicBezTo>
                      <a:pt x="11" y="24"/>
                      <a:pt x="11" y="24"/>
                      <a:pt x="11" y="24"/>
                    </a:cubicBezTo>
                    <a:cubicBezTo>
                      <a:pt x="12" y="24"/>
                      <a:pt x="13" y="23"/>
                      <a:pt x="14" y="23"/>
                    </a:cubicBezTo>
                    <a:close/>
                    <a:moveTo>
                      <a:pt x="6" y="8"/>
                    </a:moveTo>
                    <a:cubicBezTo>
                      <a:pt x="9" y="7"/>
                      <a:pt x="9" y="7"/>
                      <a:pt x="9" y="7"/>
                    </a:cubicBezTo>
                    <a:cubicBezTo>
                      <a:pt x="10" y="7"/>
                      <a:pt x="10" y="6"/>
                      <a:pt x="11" y="7"/>
                    </a:cubicBezTo>
                    <a:cubicBezTo>
                      <a:pt x="11" y="7"/>
                      <a:pt x="11" y="7"/>
                      <a:pt x="11" y="8"/>
                    </a:cubicBezTo>
                    <a:cubicBezTo>
                      <a:pt x="11" y="8"/>
                      <a:pt x="11" y="9"/>
                      <a:pt x="11" y="9"/>
                    </a:cubicBezTo>
                    <a:cubicBezTo>
                      <a:pt x="10" y="10"/>
                      <a:pt x="10" y="10"/>
                      <a:pt x="9" y="10"/>
                    </a:cubicBezTo>
                    <a:cubicBezTo>
                      <a:pt x="6" y="11"/>
                      <a:pt x="6" y="11"/>
                      <a:pt x="6" y="11"/>
                    </a:cubicBezTo>
                    <a:lnTo>
                      <a:pt x="6" y="8"/>
                    </a:lnTo>
                    <a:close/>
                    <a:moveTo>
                      <a:pt x="10" y="19"/>
                    </a:moveTo>
                    <a:cubicBezTo>
                      <a:pt x="6" y="20"/>
                      <a:pt x="6" y="20"/>
                      <a:pt x="6" y="20"/>
                    </a:cubicBezTo>
                    <a:cubicBezTo>
                      <a:pt x="6" y="16"/>
                      <a:pt x="6" y="16"/>
                      <a:pt x="6" y="16"/>
                    </a:cubicBezTo>
                    <a:cubicBezTo>
                      <a:pt x="10" y="15"/>
                      <a:pt x="10" y="15"/>
                      <a:pt x="10" y="15"/>
                    </a:cubicBezTo>
                    <a:cubicBezTo>
                      <a:pt x="11" y="14"/>
                      <a:pt x="12" y="15"/>
                      <a:pt x="12" y="16"/>
                    </a:cubicBezTo>
                    <a:cubicBezTo>
                      <a:pt x="12" y="16"/>
                      <a:pt x="12" y="17"/>
                      <a:pt x="12" y="17"/>
                    </a:cubicBezTo>
                    <a:cubicBezTo>
                      <a:pt x="12" y="17"/>
                      <a:pt x="12" y="18"/>
                      <a:pt x="11" y="18"/>
                    </a:cubicBezTo>
                    <a:cubicBezTo>
                      <a:pt x="11" y="18"/>
                      <a:pt x="11" y="18"/>
                      <a:pt x="11" y="19"/>
                    </a:cubicBezTo>
                    <a:cubicBezTo>
                      <a:pt x="10" y="19"/>
                      <a:pt x="10" y="19"/>
                      <a:pt x="10" y="1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3" name="Freeform 291"/>
              <p:cNvSpPr>
                <a:spLocks noEditPoints="1"/>
              </p:cNvSpPr>
              <p:nvPr/>
            </p:nvSpPr>
            <p:spPr bwMode="auto">
              <a:xfrm>
                <a:off x="5086556" y="4039758"/>
                <a:ext cx="117247" cy="107983"/>
              </a:xfrm>
              <a:custGeom>
                <a:avLst/>
                <a:gdLst/>
                <a:ahLst/>
                <a:cxnLst>
                  <a:cxn ang="0">
                    <a:pos x="15" y="4"/>
                  </a:cxn>
                  <a:cxn ang="0">
                    <a:pos x="0" y="4"/>
                  </a:cxn>
                  <a:cxn ang="0">
                    <a:pos x="0" y="60"/>
                  </a:cxn>
                  <a:cxn ang="0">
                    <a:pos x="60" y="60"/>
                  </a:cxn>
                  <a:cxn ang="0">
                    <a:pos x="60" y="0"/>
                  </a:cxn>
                  <a:cxn ang="0">
                    <a:pos x="26" y="0"/>
                  </a:cxn>
                  <a:cxn ang="0">
                    <a:pos x="15" y="4"/>
                  </a:cxn>
                  <a:cxn ang="0">
                    <a:pos x="53" y="52"/>
                  </a:cxn>
                  <a:cxn ang="0">
                    <a:pos x="7" y="52"/>
                  </a:cxn>
                  <a:cxn ang="0">
                    <a:pos x="7" y="7"/>
                  </a:cxn>
                  <a:cxn ang="0">
                    <a:pos x="53" y="7"/>
                  </a:cxn>
                  <a:cxn ang="0">
                    <a:pos x="53" y="52"/>
                  </a:cxn>
                </a:cxnLst>
                <a:rect l="0" t="0" r="r" b="b"/>
                <a:pathLst>
                  <a:path w="60" h="60">
                    <a:moveTo>
                      <a:pt x="15" y="4"/>
                    </a:moveTo>
                    <a:lnTo>
                      <a:pt x="0" y="4"/>
                    </a:lnTo>
                    <a:lnTo>
                      <a:pt x="0" y="60"/>
                    </a:lnTo>
                    <a:lnTo>
                      <a:pt x="60" y="60"/>
                    </a:lnTo>
                    <a:lnTo>
                      <a:pt x="60" y="0"/>
                    </a:lnTo>
                    <a:lnTo>
                      <a:pt x="26" y="0"/>
                    </a:lnTo>
                    <a:lnTo>
                      <a:pt x="15" y="4"/>
                    </a:lnTo>
                    <a:close/>
                    <a:moveTo>
                      <a:pt x="53" y="52"/>
                    </a:moveTo>
                    <a:lnTo>
                      <a:pt x="7" y="52"/>
                    </a:lnTo>
                    <a:lnTo>
                      <a:pt x="7" y="7"/>
                    </a:lnTo>
                    <a:lnTo>
                      <a:pt x="53" y="7"/>
                    </a:lnTo>
                    <a:lnTo>
                      <a:pt x="53" y="5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4" name="Freeform 292"/>
              <p:cNvSpPr>
                <a:spLocks/>
              </p:cNvSpPr>
              <p:nvPr/>
            </p:nvSpPr>
            <p:spPr bwMode="auto">
              <a:xfrm>
                <a:off x="4883329" y="4016362"/>
                <a:ext cx="103568" cy="23396"/>
              </a:xfrm>
              <a:custGeom>
                <a:avLst/>
                <a:gdLst/>
                <a:ahLst/>
                <a:cxnLst>
                  <a:cxn ang="0">
                    <a:pos x="53" y="0"/>
                  </a:cxn>
                  <a:cxn ang="0">
                    <a:pos x="34" y="0"/>
                  </a:cxn>
                  <a:cxn ang="0">
                    <a:pos x="0" y="13"/>
                  </a:cxn>
                  <a:cxn ang="0">
                    <a:pos x="53" y="13"/>
                  </a:cxn>
                  <a:cxn ang="0">
                    <a:pos x="53" y="0"/>
                  </a:cxn>
                </a:cxnLst>
                <a:rect l="0" t="0" r="r" b="b"/>
                <a:pathLst>
                  <a:path w="53" h="13">
                    <a:moveTo>
                      <a:pt x="53" y="0"/>
                    </a:moveTo>
                    <a:lnTo>
                      <a:pt x="34" y="0"/>
                    </a:lnTo>
                    <a:lnTo>
                      <a:pt x="0" y="13"/>
                    </a:lnTo>
                    <a:lnTo>
                      <a:pt x="53" y="13"/>
                    </a:lnTo>
                    <a:lnTo>
                      <a:pt x="5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5" name="Freeform 293"/>
              <p:cNvSpPr>
                <a:spLocks/>
              </p:cNvSpPr>
              <p:nvPr/>
            </p:nvSpPr>
            <p:spPr bwMode="auto">
              <a:xfrm>
                <a:off x="5012300" y="4046957"/>
                <a:ext cx="70348" cy="109783"/>
              </a:xfrm>
              <a:custGeom>
                <a:avLst/>
                <a:gdLst/>
                <a:ahLst/>
                <a:cxnLst>
                  <a:cxn ang="0">
                    <a:pos x="29" y="0"/>
                  </a:cxn>
                  <a:cxn ang="0">
                    <a:pos x="29" y="42"/>
                  </a:cxn>
                  <a:cxn ang="0">
                    <a:pos x="7" y="50"/>
                  </a:cxn>
                  <a:cxn ang="0">
                    <a:pos x="6" y="6"/>
                  </a:cxn>
                  <a:cxn ang="0">
                    <a:pos x="21" y="0"/>
                  </a:cxn>
                  <a:cxn ang="0">
                    <a:pos x="1" y="0"/>
                  </a:cxn>
                  <a:cxn ang="0">
                    <a:pos x="0" y="0"/>
                  </a:cxn>
                  <a:cxn ang="0">
                    <a:pos x="0" y="61"/>
                  </a:cxn>
                  <a:cxn ang="0">
                    <a:pos x="36" y="47"/>
                  </a:cxn>
                  <a:cxn ang="0">
                    <a:pos x="36" y="0"/>
                  </a:cxn>
                  <a:cxn ang="0">
                    <a:pos x="29" y="0"/>
                  </a:cxn>
                </a:cxnLst>
                <a:rect l="0" t="0" r="r" b="b"/>
                <a:pathLst>
                  <a:path w="36" h="61">
                    <a:moveTo>
                      <a:pt x="29" y="0"/>
                    </a:moveTo>
                    <a:lnTo>
                      <a:pt x="29" y="42"/>
                    </a:lnTo>
                    <a:lnTo>
                      <a:pt x="7" y="50"/>
                    </a:lnTo>
                    <a:lnTo>
                      <a:pt x="6" y="6"/>
                    </a:lnTo>
                    <a:lnTo>
                      <a:pt x="21" y="0"/>
                    </a:lnTo>
                    <a:lnTo>
                      <a:pt x="1" y="0"/>
                    </a:lnTo>
                    <a:lnTo>
                      <a:pt x="0" y="0"/>
                    </a:lnTo>
                    <a:lnTo>
                      <a:pt x="0" y="61"/>
                    </a:lnTo>
                    <a:lnTo>
                      <a:pt x="36" y="47"/>
                    </a:lnTo>
                    <a:lnTo>
                      <a:pt x="36" y="0"/>
                    </a:lnTo>
                    <a:lnTo>
                      <a:pt x="2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6" name="Freeform 294"/>
              <p:cNvSpPr>
                <a:spLocks noEditPoints="1"/>
              </p:cNvSpPr>
              <p:nvPr/>
            </p:nvSpPr>
            <p:spPr bwMode="auto">
              <a:xfrm>
                <a:off x="4844247" y="2216639"/>
                <a:ext cx="244264" cy="224965"/>
              </a:xfrm>
              <a:custGeom>
                <a:avLst/>
                <a:gdLst/>
                <a:ahLst/>
                <a:cxnLst>
                  <a:cxn ang="0">
                    <a:pos x="138" y="65"/>
                  </a:cxn>
                  <a:cxn ang="0">
                    <a:pos x="126" y="30"/>
                  </a:cxn>
                  <a:cxn ang="0">
                    <a:pos x="86" y="2"/>
                  </a:cxn>
                  <a:cxn ang="0">
                    <a:pos x="69" y="0"/>
                  </a:cxn>
                  <a:cxn ang="0">
                    <a:pos x="48" y="3"/>
                  </a:cxn>
                  <a:cxn ang="0">
                    <a:pos x="9" y="34"/>
                  </a:cxn>
                  <a:cxn ang="0">
                    <a:pos x="0" y="61"/>
                  </a:cxn>
                  <a:cxn ang="0">
                    <a:pos x="0" y="69"/>
                  </a:cxn>
                  <a:cxn ang="0">
                    <a:pos x="13" y="110"/>
                  </a:cxn>
                  <a:cxn ang="0">
                    <a:pos x="47" y="135"/>
                  </a:cxn>
                  <a:cxn ang="0">
                    <a:pos x="69" y="138"/>
                  </a:cxn>
                  <a:cxn ang="0">
                    <a:pos x="98" y="132"/>
                  </a:cxn>
                  <a:cxn ang="0">
                    <a:pos x="123" y="112"/>
                  </a:cxn>
                  <a:cxn ang="0">
                    <a:pos x="138" y="69"/>
                  </a:cxn>
                  <a:cxn ang="0">
                    <a:pos x="138" y="65"/>
                  </a:cxn>
                  <a:cxn ang="0">
                    <a:pos x="124" y="65"/>
                  </a:cxn>
                  <a:cxn ang="0">
                    <a:pos x="110" y="90"/>
                  </a:cxn>
                  <a:cxn ang="0">
                    <a:pos x="119" y="106"/>
                  </a:cxn>
                  <a:cxn ang="0">
                    <a:pos x="95" y="126"/>
                  </a:cxn>
                  <a:cxn ang="0">
                    <a:pos x="88" y="114"/>
                  </a:cxn>
                  <a:cxn ang="0">
                    <a:pos x="59" y="114"/>
                  </a:cxn>
                  <a:cxn ang="0">
                    <a:pos x="50" y="129"/>
                  </a:cxn>
                  <a:cxn ang="0">
                    <a:pos x="17" y="104"/>
                  </a:cxn>
                  <a:cxn ang="0">
                    <a:pos x="28" y="85"/>
                  </a:cxn>
                  <a:cxn ang="0">
                    <a:pos x="14" y="61"/>
                  </a:cxn>
                  <a:cxn ang="0">
                    <a:pos x="7" y="61"/>
                  </a:cxn>
                  <a:cxn ang="0">
                    <a:pos x="17" y="34"/>
                  </a:cxn>
                  <a:cxn ang="0">
                    <a:pos x="37" y="34"/>
                  </a:cxn>
                  <a:cxn ang="0">
                    <a:pos x="51" y="10"/>
                  </a:cxn>
                  <a:cxn ang="0">
                    <a:pos x="51" y="9"/>
                  </a:cxn>
                  <a:cxn ang="0">
                    <a:pos x="69" y="7"/>
                  </a:cxn>
                  <a:cxn ang="0">
                    <a:pos x="82" y="8"/>
                  </a:cxn>
                  <a:cxn ang="0">
                    <a:pos x="81" y="10"/>
                  </a:cxn>
                  <a:cxn ang="0">
                    <a:pos x="95" y="34"/>
                  </a:cxn>
                  <a:cxn ang="0">
                    <a:pos x="121" y="34"/>
                  </a:cxn>
                  <a:cxn ang="0">
                    <a:pos x="131" y="65"/>
                  </a:cxn>
                  <a:cxn ang="0">
                    <a:pos x="124" y="65"/>
                  </a:cxn>
                </a:cxnLst>
                <a:rect l="0" t="0" r="r" b="b"/>
                <a:pathLst>
                  <a:path w="138" h="138">
                    <a:moveTo>
                      <a:pt x="138" y="65"/>
                    </a:moveTo>
                    <a:cubicBezTo>
                      <a:pt x="137" y="52"/>
                      <a:pt x="133" y="40"/>
                      <a:pt x="126" y="30"/>
                    </a:cubicBezTo>
                    <a:cubicBezTo>
                      <a:pt x="117" y="16"/>
                      <a:pt x="102" y="6"/>
                      <a:pt x="86" y="2"/>
                    </a:cubicBezTo>
                    <a:cubicBezTo>
                      <a:pt x="80" y="1"/>
                      <a:pt x="75" y="0"/>
                      <a:pt x="69" y="0"/>
                    </a:cubicBezTo>
                    <a:cubicBezTo>
                      <a:pt x="62" y="0"/>
                      <a:pt x="54" y="1"/>
                      <a:pt x="48" y="3"/>
                    </a:cubicBezTo>
                    <a:cubicBezTo>
                      <a:pt x="31" y="9"/>
                      <a:pt x="18" y="20"/>
                      <a:pt x="9" y="34"/>
                    </a:cubicBezTo>
                    <a:cubicBezTo>
                      <a:pt x="5" y="42"/>
                      <a:pt x="2" y="51"/>
                      <a:pt x="0" y="61"/>
                    </a:cubicBezTo>
                    <a:cubicBezTo>
                      <a:pt x="0" y="63"/>
                      <a:pt x="0" y="66"/>
                      <a:pt x="0" y="69"/>
                    </a:cubicBezTo>
                    <a:cubicBezTo>
                      <a:pt x="0" y="84"/>
                      <a:pt x="5" y="98"/>
                      <a:pt x="13" y="110"/>
                    </a:cubicBezTo>
                    <a:cubicBezTo>
                      <a:pt x="22" y="121"/>
                      <a:pt x="33" y="130"/>
                      <a:pt x="47" y="135"/>
                    </a:cubicBezTo>
                    <a:cubicBezTo>
                      <a:pt x="54" y="137"/>
                      <a:pt x="61" y="138"/>
                      <a:pt x="69" y="138"/>
                    </a:cubicBezTo>
                    <a:cubicBezTo>
                      <a:pt x="79" y="138"/>
                      <a:pt x="89" y="136"/>
                      <a:pt x="98" y="132"/>
                    </a:cubicBezTo>
                    <a:cubicBezTo>
                      <a:pt x="108" y="127"/>
                      <a:pt x="116" y="121"/>
                      <a:pt x="123" y="112"/>
                    </a:cubicBezTo>
                    <a:cubicBezTo>
                      <a:pt x="132" y="101"/>
                      <a:pt x="138" y="85"/>
                      <a:pt x="138" y="69"/>
                    </a:cubicBezTo>
                    <a:cubicBezTo>
                      <a:pt x="138" y="68"/>
                      <a:pt x="138" y="67"/>
                      <a:pt x="138" y="65"/>
                    </a:cubicBezTo>
                    <a:close/>
                    <a:moveTo>
                      <a:pt x="124" y="65"/>
                    </a:moveTo>
                    <a:cubicBezTo>
                      <a:pt x="110" y="90"/>
                      <a:pt x="110" y="90"/>
                      <a:pt x="110" y="90"/>
                    </a:cubicBezTo>
                    <a:cubicBezTo>
                      <a:pt x="119" y="106"/>
                      <a:pt x="119" y="106"/>
                      <a:pt x="119" y="106"/>
                    </a:cubicBezTo>
                    <a:cubicBezTo>
                      <a:pt x="113" y="115"/>
                      <a:pt x="104" y="121"/>
                      <a:pt x="95" y="126"/>
                    </a:cubicBezTo>
                    <a:cubicBezTo>
                      <a:pt x="88" y="114"/>
                      <a:pt x="88" y="114"/>
                      <a:pt x="88" y="114"/>
                    </a:cubicBezTo>
                    <a:cubicBezTo>
                      <a:pt x="59" y="114"/>
                      <a:pt x="59" y="114"/>
                      <a:pt x="59" y="114"/>
                    </a:cubicBezTo>
                    <a:cubicBezTo>
                      <a:pt x="50" y="129"/>
                      <a:pt x="50" y="129"/>
                      <a:pt x="50" y="129"/>
                    </a:cubicBezTo>
                    <a:cubicBezTo>
                      <a:pt x="37" y="124"/>
                      <a:pt x="25" y="116"/>
                      <a:pt x="17" y="104"/>
                    </a:cubicBezTo>
                    <a:cubicBezTo>
                      <a:pt x="28" y="85"/>
                      <a:pt x="28" y="85"/>
                      <a:pt x="28" y="85"/>
                    </a:cubicBezTo>
                    <a:cubicBezTo>
                      <a:pt x="14" y="61"/>
                      <a:pt x="14" y="61"/>
                      <a:pt x="14" y="61"/>
                    </a:cubicBezTo>
                    <a:cubicBezTo>
                      <a:pt x="7" y="61"/>
                      <a:pt x="7" y="61"/>
                      <a:pt x="7" y="61"/>
                    </a:cubicBezTo>
                    <a:cubicBezTo>
                      <a:pt x="8" y="51"/>
                      <a:pt x="12" y="42"/>
                      <a:pt x="17" y="34"/>
                    </a:cubicBezTo>
                    <a:cubicBezTo>
                      <a:pt x="37" y="34"/>
                      <a:pt x="37" y="34"/>
                      <a:pt x="37" y="34"/>
                    </a:cubicBezTo>
                    <a:cubicBezTo>
                      <a:pt x="51" y="10"/>
                      <a:pt x="51" y="10"/>
                      <a:pt x="51" y="10"/>
                    </a:cubicBezTo>
                    <a:cubicBezTo>
                      <a:pt x="51" y="9"/>
                      <a:pt x="51" y="9"/>
                      <a:pt x="51" y="9"/>
                    </a:cubicBezTo>
                    <a:cubicBezTo>
                      <a:pt x="57" y="8"/>
                      <a:pt x="63" y="7"/>
                      <a:pt x="69" y="7"/>
                    </a:cubicBezTo>
                    <a:cubicBezTo>
                      <a:pt x="73" y="7"/>
                      <a:pt x="78" y="7"/>
                      <a:pt x="82" y="8"/>
                    </a:cubicBezTo>
                    <a:cubicBezTo>
                      <a:pt x="81" y="10"/>
                      <a:pt x="81" y="10"/>
                      <a:pt x="81" y="10"/>
                    </a:cubicBezTo>
                    <a:cubicBezTo>
                      <a:pt x="95" y="34"/>
                      <a:pt x="95" y="34"/>
                      <a:pt x="95" y="34"/>
                    </a:cubicBezTo>
                    <a:cubicBezTo>
                      <a:pt x="121" y="34"/>
                      <a:pt x="121" y="34"/>
                      <a:pt x="121" y="34"/>
                    </a:cubicBezTo>
                    <a:cubicBezTo>
                      <a:pt x="127" y="43"/>
                      <a:pt x="131" y="54"/>
                      <a:pt x="131" y="65"/>
                    </a:cubicBezTo>
                    <a:lnTo>
                      <a:pt x="124"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7" name="Freeform 295"/>
              <p:cNvSpPr>
                <a:spLocks/>
              </p:cNvSpPr>
              <p:nvPr/>
            </p:nvSpPr>
            <p:spPr bwMode="auto">
              <a:xfrm>
                <a:off x="4916549" y="2288628"/>
                <a:ext cx="99660" cy="79188"/>
              </a:xfrm>
              <a:custGeom>
                <a:avLst/>
                <a:gdLst/>
                <a:ahLst/>
                <a:cxnLst>
                  <a:cxn ang="0">
                    <a:pos x="13" y="0"/>
                  </a:cxn>
                  <a:cxn ang="0">
                    <a:pos x="0" y="21"/>
                  </a:cxn>
                  <a:cxn ang="0">
                    <a:pos x="13" y="44"/>
                  </a:cxn>
                  <a:cxn ang="0">
                    <a:pos x="38" y="44"/>
                  </a:cxn>
                  <a:cxn ang="0">
                    <a:pos x="51" y="21"/>
                  </a:cxn>
                  <a:cxn ang="0">
                    <a:pos x="38" y="0"/>
                  </a:cxn>
                  <a:cxn ang="0">
                    <a:pos x="13" y="0"/>
                  </a:cxn>
                </a:cxnLst>
                <a:rect l="0" t="0" r="r" b="b"/>
                <a:pathLst>
                  <a:path w="51" h="44">
                    <a:moveTo>
                      <a:pt x="13" y="0"/>
                    </a:moveTo>
                    <a:lnTo>
                      <a:pt x="0" y="21"/>
                    </a:lnTo>
                    <a:lnTo>
                      <a:pt x="13" y="44"/>
                    </a:lnTo>
                    <a:lnTo>
                      <a:pt x="38" y="44"/>
                    </a:lnTo>
                    <a:lnTo>
                      <a:pt x="51" y="21"/>
                    </a:lnTo>
                    <a:lnTo>
                      <a:pt x="38" y="0"/>
                    </a:lnTo>
                    <a:lnTo>
                      <a:pt x="1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8" name="Freeform 296"/>
              <p:cNvSpPr>
                <a:spLocks/>
              </p:cNvSpPr>
              <p:nvPr/>
            </p:nvSpPr>
            <p:spPr bwMode="auto">
              <a:xfrm>
                <a:off x="748429" y="4333113"/>
                <a:ext cx="175870" cy="68389"/>
              </a:xfrm>
              <a:custGeom>
                <a:avLst/>
                <a:gdLst/>
                <a:ahLst/>
                <a:cxnLst>
                  <a:cxn ang="0">
                    <a:pos x="46" y="38"/>
                  </a:cxn>
                  <a:cxn ang="0">
                    <a:pos x="90" y="0"/>
                  </a:cxn>
                  <a:cxn ang="0">
                    <a:pos x="0" y="0"/>
                  </a:cxn>
                  <a:cxn ang="0">
                    <a:pos x="46" y="38"/>
                  </a:cxn>
                </a:cxnLst>
                <a:rect l="0" t="0" r="r" b="b"/>
                <a:pathLst>
                  <a:path w="90" h="38">
                    <a:moveTo>
                      <a:pt x="46" y="38"/>
                    </a:moveTo>
                    <a:lnTo>
                      <a:pt x="90" y="0"/>
                    </a:lnTo>
                    <a:lnTo>
                      <a:pt x="0" y="0"/>
                    </a:lnTo>
                    <a:lnTo>
                      <a:pt x="46" y="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9" name="Freeform 297"/>
              <p:cNvSpPr>
                <a:spLocks/>
              </p:cNvSpPr>
              <p:nvPr/>
            </p:nvSpPr>
            <p:spPr bwMode="auto">
              <a:xfrm>
                <a:off x="742566" y="4338512"/>
                <a:ext cx="189549" cy="100784"/>
              </a:xfrm>
              <a:custGeom>
                <a:avLst/>
                <a:gdLst/>
                <a:ahLst/>
                <a:cxnLst>
                  <a:cxn ang="0">
                    <a:pos x="49" y="41"/>
                  </a:cxn>
                  <a:cxn ang="0">
                    <a:pos x="0" y="0"/>
                  </a:cxn>
                  <a:cxn ang="0">
                    <a:pos x="0" y="56"/>
                  </a:cxn>
                  <a:cxn ang="0">
                    <a:pos x="97" y="56"/>
                  </a:cxn>
                  <a:cxn ang="0">
                    <a:pos x="97" y="0"/>
                  </a:cxn>
                  <a:cxn ang="0">
                    <a:pos x="49" y="41"/>
                  </a:cxn>
                </a:cxnLst>
                <a:rect l="0" t="0" r="r" b="b"/>
                <a:pathLst>
                  <a:path w="97" h="56">
                    <a:moveTo>
                      <a:pt x="49" y="41"/>
                    </a:moveTo>
                    <a:lnTo>
                      <a:pt x="0" y="0"/>
                    </a:lnTo>
                    <a:lnTo>
                      <a:pt x="0" y="56"/>
                    </a:lnTo>
                    <a:lnTo>
                      <a:pt x="97" y="56"/>
                    </a:lnTo>
                    <a:lnTo>
                      <a:pt x="97" y="0"/>
                    </a:lnTo>
                    <a:lnTo>
                      <a:pt x="49" y="4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20" name="Freeform 298"/>
              <p:cNvSpPr>
                <a:spLocks noEditPoints="1"/>
              </p:cNvSpPr>
              <p:nvPr/>
            </p:nvSpPr>
            <p:spPr bwMode="auto">
              <a:xfrm>
                <a:off x="3200839" y="2171646"/>
                <a:ext cx="300933" cy="278957"/>
              </a:xfrm>
              <a:custGeom>
                <a:avLst/>
                <a:gdLst/>
                <a:ahLst/>
                <a:cxnLst>
                  <a:cxn ang="0">
                    <a:pos x="85" y="0"/>
                  </a:cxn>
                  <a:cxn ang="0">
                    <a:pos x="0" y="86"/>
                  </a:cxn>
                  <a:cxn ang="0">
                    <a:pos x="4" y="112"/>
                  </a:cxn>
                  <a:cxn ang="0">
                    <a:pos x="58" y="116"/>
                  </a:cxn>
                  <a:cxn ang="0">
                    <a:pos x="57" y="166"/>
                  </a:cxn>
                  <a:cxn ang="0">
                    <a:pos x="85" y="171"/>
                  </a:cxn>
                  <a:cxn ang="0">
                    <a:pos x="171" y="86"/>
                  </a:cxn>
                  <a:cxn ang="0">
                    <a:pos x="85" y="0"/>
                  </a:cxn>
                  <a:cxn ang="0">
                    <a:pos x="127" y="29"/>
                  </a:cxn>
                  <a:cxn ang="0">
                    <a:pos x="144" y="44"/>
                  </a:cxn>
                  <a:cxn ang="0">
                    <a:pos x="127" y="59"/>
                  </a:cxn>
                  <a:cxn ang="0">
                    <a:pos x="109" y="44"/>
                  </a:cxn>
                  <a:cxn ang="0">
                    <a:pos x="127" y="29"/>
                  </a:cxn>
                  <a:cxn ang="0">
                    <a:pos x="27" y="91"/>
                  </a:cxn>
                  <a:cxn ang="0">
                    <a:pos x="9" y="76"/>
                  </a:cxn>
                  <a:cxn ang="0">
                    <a:pos x="27" y="61"/>
                  </a:cxn>
                  <a:cxn ang="0">
                    <a:pos x="45" y="76"/>
                  </a:cxn>
                  <a:cxn ang="0">
                    <a:pos x="27" y="91"/>
                  </a:cxn>
                  <a:cxn ang="0">
                    <a:pos x="48" y="57"/>
                  </a:cxn>
                  <a:cxn ang="0">
                    <a:pos x="30" y="42"/>
                  </a:cxn>
                  <a:cxn ang="0">
                    <a:pos x="48" y="27"/>
                  </a:cxn>
                  <a:cxn ang="0">
                    <a:pos x="65" y="42"/>
                  </a:cxn>
                  <a:cxn ang="0">
                    <a:pos x="48" y="57"/>
                  </a:cxn>
                  <a:cxn ang="0">
                    <a:pos x="69" y="24"/>
                  </a:cxn>
                  <a:cxn ang="0">
                    <a:pos x="87" y="9"/>
                  </a:cxn>
                  <a:cxn ang="0">
                    <a:pos x="104" y="24"/>
                  </a:cxn>
                  <a:cxn ang="0">
                    <a:pos x="87" y="39"/>
                  </a:cxn>
                  <a:cxn ang="0">
                    <a:pos x="69" y="24"/>
                  </a:cxn>
                  <a:cxn ang="0">
                    <a:pos x="99" y="159"/>
                  </a:cxn>
                  <a:cxn ang="0">
                    <a:pos x="82" y="144"/>
                  </a:cxn>
                  <a:cxn ang="0">
                    <a:pos x="99" y="129"/>
                  </a:cxn>
                  <a:cxn ang="0">
                    <a:pos x="117" y="144"/>
                  </a:cxn>
                  <a:cxn ang="0">
                    <a:pos x="99" y="159"/>
                  </a:cxn>
                  <a:cxn ang="0">
                    <a:pos x="135" y="133"/>
                  </a:cxn>
                  <a:cxn ang="0">
                    <a:pos x="117" y="118"/>
                  </a:cxn>
                  <a:cxn ang="0">
                    <a:pos x="135" y="103"/>
                  </a:cxn>
                  <a:cxn ang="0">
                    <a:pos x="152" y="118"/>
                  </a:cxn>
                  <a:cxn ang="0">
                    <a:pos x="135" y="133"/>
                  </a:cxn>
                  <a:cxn ang="0">
                    <a:pos x="144" y="96"/>
                  </a:cxn>
                  <a:cxn ang="0">
                    <a:pos x="127" y="81"/>
                  </a:cxn>
                  <a:cxn ang="0">
                    <a:pos x="144" y="66"/>
                  </a:cxn>
                  <a:cxn ang="0">
                    <a:pos x="162" y="81"/>
                  </a:cxn>
                  <a:cxn ang="0">
                    <a:pos x="144" y="96"/>
                  </a:cxn>
                </a:cxnLst>
                <a:rect l="0" t="0" r="r" b="b"/>
                <a:pathLst>
                  <a:path w="171" h="171">
                    <a:moveTo>
                      <a:pt x="85" y="0"/>
                    </a:moveTo>
                    <a:cubicBezTo>
                      <a:pt x="38" y="0"/>
                      <a:pt x="0" y="39"/>
                      <a:pt x="0" y="86"/>
                    </a:cubicBezTo>
                    <a:cubicBezTo>
                      <a:pt x="0" y="96"/>
                      <a:pt x="1" y="102"/>
                      <a:pt x="4" y="112"/>
                    </a:cubicBezTo>
                    <a:cubicBezTo>
                      <a:pt x="10" y="130"/>
                      <a:pt x="44" y="96"/>
                      <a:pt x="58" y="116"/>
                    </a:cubicBezTo>
                    <a:cubicBezTo>
                      <a:pt x="72" y="136"/>
                      <a:pt x="26" y="154"/>
                      <a:pt x="57" y="166"/>
                    </a:cubicBezTo>
                    <a:cubicBezTo>
                      <a:pt x="71" y="170"/>
                      <a:pt x="75" y="171"/>
                      <a:pt x="85" y="171"/>
                    </a:cubicBezTo>
                    <a:cubicBezTo>
                      <a:pt x="132" y="171"/>
                      <a:pt x="171" y="133"/>
                      <a:pt x="171" y="86"/>
                    </a:cubicBezTo>
                    <a:cubicBezTo>
                      <a:pt x="171" y="39"/>
                      <a:pt x="132" y="0"/>
                      <a:pt x="85" y="0"/>
                    </a:cubicBezTo>
                    <a:close/>
                    <a:moveTo>
                      <a:pt x="127" y="29"/>
                    </a:moveTo>
                    <a:cubicBezTo>
                      <a:pt x="136" y="29"/>
                      <a:pt x="144" y="36"/>
                      <a:pt x="144" y="44"/>
                    </a:cubicBezTo>
                    <a:cubicBezTo>
                      <a:pt x="144" y="52"/>
                      <a:pt x="136" y="59"/>
                      <a:pt x="127" y="59"/>
                    </a:cubicBezTo>
                    <a:cubicBezTo>
                      <a:pt x="117" y="59"/>
                      <a:pt x="109" y="52"/>
                      <a:pt x="109" y="44"/>
                    </a:cubicBezTo>
                    <a:cubicBezTo>
                      <a:pt x="109" y="36"/>
                      <a:pt x="117" y="29"/>
                      <a:pt x="127" y="29"/>
                    </a:cubicBezTo>
                    <a:close/>
                    <a:moveTo>
                      <a:pt x="27" y="91"/>
                    </a:moveTo>
                    <a:cubicBezTo>
                      <a:pt x="17" y="91"/>
                      <a:pt x="9" y="84"/>
                      <a:pt x="9" y="76"/>
                    </a:cubicBezTo>
                    <a:cubicBezTo>
                      <a:pt x="9" y="68"/>
                      <a:pt x="17" y="61"/>
                      <a:pt x="27" y="61"/>
                    </a:cubicBezTo>
                    <a:cubicBezTo>
                      <a:pt x="37" y="61"/>
                      <a:pt x="45" y="68"/>
                      <a:pt x="45" y="76"/>
                    </a:cubicBezTo>
                    <a:cubicBezTo>
                      <a:pt x="45" y="84"/>
                      <a:pt x="37" y="91"/>
                      <a:pt x="27" y="91"/>
                    </a:cubicBezTo>
                    <a:close/>
                    <a:moveTo>
                      <a:pt x="48" y="57"/>
                    </a:moveTo>
                    <a:cubicBezTo>
                      <a:pt x="38" y="57"/>
                      <a:pt x="30" y="50"/>
                      <a:pt x="30" y="42"/>
                    </a:cubicBezTo>
                    <a:cubicBezTo>
                      <a:pt x="30" y="33"/>
                      <a:pt x="38" y="27"/>
                      <a:pt x="48" y="27"/>
                    </a:cubicBezTo>
                    <a:cubicBezTo>
                      <a:pt x="57" y="27"/>
                      <a:pt x="65" y="33"/>
                      <a:pt x="65" y="42"/>
                    </a:cubicBezTo>
                    <a:cubicBezTo>
                      <a:pt x="65" y="50"/>
                      <a:pt x="57" y="57"/>
                      <a:pt x="48" y="57"/>
                    </a:cubicBezTo>
                    <a:close/>
                    <a:moveTo>
                      <a:pt x="69" y="24"/>
                    </a:moveTo>
                    <a:cubicBezTo>
                      <a:pt x="69" y="16"/>
                      <a:pt x="77" y="9"/>
                      <a:pt x="87" y="9"/>
                    </a:cubicBezTo>
                    <a:cubicBezTo>
                      <a:pt x="96" y="9"/>
                      <a:pt x="104" y="16"/>
                      <a:pt x="104" y="24"/>
                    </a:cubicBezTo>
                    <a:cubicBezTo>
                      <a:pt x="104" y="33"/>
                      <a:pt x="96" y="39"/>
                      <a:pt x="87" y="39"/>
                    </a:cubicBezTo>
                    <a:cubicBezTo>
                      <a:pt x="77" y="39"/>
                      <a:pt x="69" y="33"/>
                      <a:pt x="69" y="24"/>
                    </a:cubicBezTo>
                    <a:close/>
                    <a:moveTo>
                      <a:pt x="99" y="159"/>
                    </a:moveTo>
                    <a:cubicBezTo>
                      <a:pt x="90" y="159"/>
                      <a:pt x="82" y="152"/>
                      <a:pt x="82" y="144"/>
                    </a:cubicBezTo>
                    <a:cubicBezTo>
                      <a:pt x="82" y="136"/>
                      <a:pt x="90" y="129"/>
                      <a:pt x="99" y="129"/>
                    </a:cubicBezTo>
                    <a:cubicBezTo>
                      <a:pt x="109" y="129"/>
                      <a:pt x="117" y="136"/>
                      <a:pt x="117" y="144"/>
                    </a:cubicBezTo>
                    <a:cubicBezTo>
                      <a:pt x="117" y="152"/>
                      <a:pt x="109" y="159"/>
                      <a:pt x="99" y="159"/>
                    </a:cubicBezTo>
                    <a:close/>
                    <a:moveTo>
                      <a:pt x="135" y="133"/>
                    </a:moveTo>
                    <a:cubicBezTo>
                      <a:pt x="125" y="133"/>
                      <a:pt x="117" y="127"/>
                      <a:pt x="117" y="118"/>
                    </a:cubicBezTo>
                    <a:cubicBezTo>
                      <a:pt x="117" y="110"/>
                      <a:pt x="125" y="103"/>
                      <a:pt x="135" y="103"/>
                    </a:cubicBezTo>
                    <a:cubicBezTo>
                      <a:pt x="144" y="103"/>
                      <a:pt x="152" y="110"/>
                      <a:pt x="152" y="118"/>
                    </a:cubicBezTo>
                    <a:cubicBezTo>
                      <a:pt x="152" y="127"/>
                      <a:pt x="144" y="133"/>
                      <a:pt x="135" y="133"/>
                    </a:cubicBezTo>
                    <a:close/>
                    <a:moveTo>
                      <a:pt x="144" y="96"/>
                    </a:moveTo>
                    <a:cubicBezTo>
                      <a:pt x="134" y="96"/>
                      <a:pt x="127" y="89"/>
                      <a:pt x="127" y="81"/>
                    </a:cubicBezTo>
                    <a:cubicBezTo>
                      <a:pt x="127" y="72"/>
                      <a:pt x="134" y="66"/>
                      <a:pt x="144" y="66"/>
                    </a:cubicBezTo>
                    <a:cubicBezTo>
                      <a:pt x="154" y="66"/>
                      <a:pt x="162" y="72"/>
                      <a:pt x="162" y="81"/>
                    </a:cubicBezTo>
                    <a:cubicBezTo>
                      <a:pt x="162" y="89"/>
                      <a:pt x="154" y="96"/>
                      <a:pt x="144" y="96"/>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21" name="Oval 30"/>
              <p:cNvSpPr>
                <a:spLocks noChangeArrowheads="1"/>
              </p:cNvSpPr>
              <p:nvPr/>
            </p:nvSpPr>
            <p:spPr bwMode="auto">
              <a:xfrm>
                <a:off x="953605" y="3960570"/>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grpSp>
        <p:grpSp>
          <p:nvGrpSpPr>
            <p:cNvPr id="317" name="组合 316"/>
            <p:cNvGrpSpPr/>
            <p:nvPr/>
          </p:nvGrpSpPr>
          <p:grpSpPr>
            <a:xfrm>
              <a:off x="711922" y="1988558"/>
              <a:ext cx="895416" cy="895416"/>
              <a:chOff x="5675954" y="2249137"/>
              <a:chExt cx="648072" cy="648072"/>
            </a:xfrm>
          </p:grpSpPr>
          <p:sp>
            <p:nvSpPr>
              <p:cNvPr id="327" name="椭圆 326"/>
              <p:cNvSpPr/>
              <p:nvPr/>
            </p:nvSpPr>
            <p:spPr>
              <a:xfrm>
                <a:off x="5675954"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328" name="Freeform 428"/>
              <p:cNvSpPr>
                <a:spLocks/>
              </p:cNvSpPr>
              <p:nvPr/>
            </p:nvSpPr>
            <p:spPr bwMode="auto">
              <a:xfrm>
                <a:off x="5809844" y="2390028"/>
                <a:ext cx="380293" cy="366291"/>
              </a:xfrm>
              <a:custGeom>
                <a:avLst/>
                <a:gdLst>
                  <a:gd name="connsiteX0" fmla="*/ 297615 w 597921"/>
                  <a:gd name="connsiteY0" fmla="*/ 96957 h 598324"/>
                  <a:gd name="connsiteX1" fmla="*/ 323434 w 597921"/>
                  <a:gd name="connsiteY1" fmla="*/ 122740 h 598324"/>
                  <a:gd name="connsiteX2" fmla="*/ 323434 w 597921"/>
                  <a:gd name="connsiteY2" fmla="*/ 289852 h 598324"/>
                  <a:gd name="connsiteX3" fmla="*/ 462572 w 597921"/>
                  <a:gd name="connsiteY3" fmla="*/ 289852 h 598324"/>
                  <a:gd name="connsiteX4" fmla="*/ 487913 w 597921"/>
                  <a:gd name="connsiteY4" fmla="*/ 315157 h 598324"/>
                  <a:gd name="connsiteX5" fmla="*/ 462572 w 597921"/>
                  <a:gd name="connsiteY5" fmla="*/ 340463 h 598324"/>
                  <a:gd name="connsiteX6" fmla="*/ 297615 w 597921"/>
                  <a:gd name="connsiteY6" fmla="*/ 340463 h 598324"/>
                  <a:gd name="connsiteX7" fmla="*/ 272274 w 597921"/>
                  <a:gd name="connsiteY7" fmla="*/ 315157 h 598324"/>
                  <a:gd name="connsiteX8" fmla="*/ 272274 w 597921"/>
                  <a:gd name="connsiteY8" fmla="*/ 122740 h 598324"/>
                  <a:gd name="connsiteX9" fmla="*/ 297615 w 597921"/>
                  <a:gd name="connsiteY9" fmla="*/ 96957 h 598324"/>
                  <a:gd name="connsiteX10" fmla="*/ 298127 w 597921"/>
                  <a:gd name="connsiteY10" fmla="*/ 0 h 598324"/>
                  <a:gd name="connsiteX11" fmla="*/ 597921 w 597921"/>
                  <a:gd name="connsiteY11" fmla="*/ 299401 h 598324"/>
                  <a:gd name="connsiteX12" fmla="*/ 298127 w 597921"/>
                  <a:gd name="connsiteY12" fmla="*/ 598324 h 598324"/>
                  <a:gd name="connsiteX13" fmla="*/ 35150 w 597921"/>
                  <a:gd name="connsiteY13" fmla="*/ 442177 h 598324"/>
                  <a:gd name="connsiteX14" fmla="*/ 34194 w 597921"/>
                  <a:gd name="connsiteY14" fmla="*/ 432149 h 598324"/>
                  <a:gd name="connsiteX15" fmla="*/ 40410 w 597921"/>
                  <a:gd name="connsiteY15" fmla="*/ 424509 h 598324"/>
                  <a:gd name="connsiteX16" fmla="*/ 74836 w 597921"/>
                  <a:gd name="connsiteY16" fmla="*/ 407796 h 598324"/>
                  <a:gd name="connsiteX17" fmla="*/ 91571 w 597921"/>
                  <a:gd name="connsiteY17" fmla="*/ 413049 h 598324"/>
                  <a:gd name="connsiteX18" fmla="*/ 298127 w 597921"/>
                  <a:gd name="connsiteY18" fmla="*/ 534815 h 598324"/>
                  <a:gd name="connsiteX19" fmla="*/ 534328 w 597921"/>
                  <a:gd name="connsiteY19" fmla="*/ 299401 h 598324"/>
                  <a:gd name="connsiteX20" fmla="*/ 298127 w 597921"/>
                  <a:gd name="connsiteY20" fmla="*/ 63509 h 598324"/>
                  <a:gd name="connsiteX21" fmla="*/ 145123 w 597921"/>
                  <a:gd name="connsiteY21" fmla="*/ 120333 h 598324"/>
                  <a:gd name="connsiteX22" fmla="*/ 200587 w 597921"/>
                  <a:gd name="connsiteY22" fmla="*/ 142299 h 598324"/>
                  <a:gd name="connsiteX23" fmla="*/ 208237 w 597921"/>
                  <a:gd name="connsiteY23" fmla="*/ 152327 h 598324"/>
                  <a:gd name="connsiteX24" fmla="*/ 203456 w 597921"/>
                  <a:gd name="connsiteY24" fmla="*/ 164265 h 598324"/>
                  <a:gd name="connsiteX25" fmla="*/ 48060 w 597921"/>
                  <a:gd name="connsiteY25" fmla="*/ 285553 h 598324"/>
                  <a:gd name="connsiteX26" fmla="*/ 35150 w 597921"/>
                  <a:gd name="connsiteY26" fmla="*/ 287463 h 598324"/>
                  <a:gd name="connsiteX27" fmla="*/ 27500 w 597921"/>
                  <a:gd name="connsiteY27" fmla="*/ 277435 h 598324"/>
                  <a:gd name="connsiteX28" fmla="*/ 246 w 597921"/>
                  <a:gd name="connsiteY28" fmla="*/ 82132 h 598324"/>
                  <a:gd name="connsiteX29" fmla="*/ 4550 w 597921"/>
                  <a:gd name="connsiteY29" fmla="*/ 70194 h 598324"/>
                  <a:gd name="connsiteX30" fmla="*/ 17459 w 597921"/>
                  <a:gd name="connsiteY30" fmla="*/ 68762 h 598324"/>
                  <a:gd name="connsiteX31" fmla="*/ 80574 w 597921"/>
                  <a:gd name="connsiteY31" fmla="*/ 94070 h 598324"/>
                  <a:gd name="connsiteX32" fmla="*/ 298127 w 597921"/>
                  <a:gd name="connsiteY32" fmla="*/ 0 h 5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7921" h="598324">
                    <a:moveTo>
                      <a:pt x="297615" y="96957"/>
                    </a:moveTo>
                    <a:cubicBezTo>
                      <a:pt x="311959" y="96957"/>
                      <a:pt x="323434" y="108416"/>
                      <a:pt x="323434" y="122740"/>
                    </a:cubicBezTo>
                    <a:lnTo>
                      <a:pt x="323434" y="289852"/>
                    </a:lnTo>
                    <a:lnTo>
                      <a:pt x="462572" y="289852"/>
                    </a:lnTo>
                    <a:cubicBezTo>
                      <a:pt x="476438" y="289852"/>
                      <a:pt x="487913" y="301311"/>
                      <a:pt x="487913" y="315157"/>
                    </a:cubicBezTo>
                    <a:cubicBezTo>
                      <a:pt x="487913" y="329004"/>
                      <a:pt x="476438" y="340463"/>
                      <a:pt x="462572" y="340463"/>
                    </a:cubicBezTo>
                    <a:lnTo>
                      <a:pt x="297615" y="340463"/>
                    </a:lnTo>
                    <a:cubicBezTo>
                      <a:pt x="283749" y="340463"/>
                      <a:pt x="272274" y="329004"/>
                      <a:pt x="272274" y="315157"/>
                    </a:cubicBezTo>
                    <a:lnTo>
                      <a:pt x="272274" y="122740"/>
                    </a:lnTo>
                    <a:cubicBezTo>
                      <a:pt x="272274" y="108416"/>
                      <a:pt x="283749" y="96957"/>
                      <a:pt x="297615" y="96957"/>
                    </a:cubicBezTo>
                    <a:close/>
                    <a:moveTo>
                      <a:pt x="298127" y="0"/>
                    </a:moveTo>
                    <a:cubicBezTo>
                      <a:pt x="463564" y="0"/>
                      <a:pt x="597921" y="134181"/>
                      <a:pt x="597921" y="299401"/>
                    </a:cubicBezTo>
                    <a:cubicBezTo>
                      <a:pt x="597921" y="464143"/>
                      <a:pt x="463564" y="598324"/>
                      <a:pt x="298127" y="598324"/>
                    </a:cubicBezTo>
                    <a:cubicBezTo>
                      <a:pt x="188155" y="598324"/>
                      <a:pt x="87268" y="538635"/>
                      <a:pt x="35150" y="442177"/>
                    </a:cubicBezTo>
                    <a:cubicBezTo>
                      <a:pt x="33238" y="438835"/>
                      <a:pt x="32760" y="435492"/>
                      <a:pt x="34194" y="432149"/>
                    </a:cubicBezTo>
                    <a:cubicBezTo>
                      <a:pt x="35150" y="428807"/>
                      <a:pt x="37541" y="425942"/>
                      <a:pt x="40410" y="424509"/>
                    </a:cubicBezTo>
                    <a:lnTo>
                      <a:pt x="74836" y="407796"/>
                    </a:lnTo>
                    <a:cubicBezTo>
                      <a:pt x="81052" y="404931"/>
                      <a:pt x="88702" y="407319"/>
                      <a:pt x="91571" y="413049"/>
                    </a:cubicBezTo>
                    <a:cubicBezTo>
                      <a:pt x="133169" y="488018"/>
                      <a:pt x="212540" y="534815"/>
                      <a:pt x="298127" y="534815"/>
                    </a:cubicBezTo>
                    <a:cubicBezTo>
                      <a:pt x="428181" y="534815"/>
                      <a:pt x="534328" y="429284"/>
                      <a:pt x="534328" y="299401"/>
                    </a:cubicBezTo>
                    <a:cubicBezTo>
                      <a:pt x="534328" y="169517"/>
                      <a:pt x="428181" y="63509"/>
                      <a:pt x="298127" y="63509"/>
                    </a:cubicBezTo>
                    <a:cubicBezTo>
                      <a:pt x="242185" y="63509"/>
                      <a:pt x="187677" y="83565"/>
                      <a:pt x="145123" y="120333"/>
                    </a:cubicBezTo>
                    <a:lnTo>
                      <a:pt x="200587" y="142299"/>
                    </a:lnTo>
                    <a:cubicBezTo>
                      <a:pt x="204890" y="144209"/>
                      <a:pt x="207759" y="148029"/>
                      <a:pt x="208237" y="152327"/>
                    </a:cubicBezTo>
                    <a:cubicBezTo>
                      <a:pt x="208715" y="157102"/>
                      <a:pt x="207281" y="161399"/>
                      <a:pt x="203456" y="164265"/>
                    </a:cubicBezTo>
                    <a:lnTo>
                      <a:pt x="48060" y="285553"/>
                    </a:lnTo>
                    <a:cubicBezTo>
                      <a:pt x="44235" y="288418"/>
                      <a:pt x="39454" y="289373"/>
                      <a:pt x="35150" y="287463"/>
                    </a:cubicBezTo>
                    <a:cubicBezTo>
                      <a:pt x="31325" y="285553"/>
                      <a:pt x="27978" y="281733"/>
                      <a:pt x="27500" y="277435"/>
                    </a:cubicBezTo>
                    <a:lnTo>
                      <a:pt x="246" y="82132"/>
                    </a:lnTo>
                    <a:cubicBezTo>
                      <a:pt x="-710" y="77835"/>
                      <a:pt x="1203" y="73060"/>
                      <a:pt x="4550" y="70194"/>
                    </a:cubicBezTo>
                    <a:cubicBezTo>
                      <a:pt x="8375" y="67807"/>
                      <a:pt x="13156" y="66852"/>
                      <a:pt x="17459" y="68762"/>
                    </a:cubicBezTo>
                    <a:lnTo>
                      <a:pt x="80574" y="94070"/>
                    </a:lnTo>
                    <a:cubicBezTo>
                      <a:pt x="137472" y="33426"/>
                      <a:pt x="214931" y="0"/>
                      <a:pt x="298127" y="0"/>
                    </a:cubicBez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en-US" sz="7198">
                  <a:solidFill>
                    <a:srgbClr val="000000"/>
                  </a:solidFill>
                </a:endParaRPr>
              </a:p>
            </p:txBody>
          </p:sp>
        </p:grpSp>
        <p:grpSp>
          <p:nvGrpSpPr>
            <p:cNvPr id="318" name="组合 317"/>
            <p:cNvGrpSpPr/>
            <p:nvPr/>
          </p:nvGrpSpPr>
          <p:grpSpPr>
            <a:xfrm>
              <a:off x="4701890" y="1886754"/>
              <a:ext cx="860620" cy="860620"/>
              <a:chOff x="4792556" y="2249137"/>
              <a:chExt cx="648072" cy="648072"/>
            </a:xfrm>
          </p:grpSpPr>
          <p:sp>
            <p:nvSpPr>
              <p:cNvPr id="325" name="椭圆 324"/>
              <p:cNvSpPr/>
              <p:nvPr/>
            </p:nvSpPr>
            <p:spPr>
              <a:xfrm>
                <a:off x="4792556" y="2249137"/>
                <a:ext cx="648072" cy="648072"/>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326" name="Freeform 70"/>
              <p:cNvSpPr>
                <a:spLocks noEditPoints="1"/>
              </p:cNvSpPr>
              <p:nvPr/>
            </p:nvSpPr>
            <p:spPr bwMode="auto">
              <a:xfrm>
                <a:off x="4926447" y="2390028"/>
                <a:ext cx="380293" cy="366291"/>
              </a:xfrm>
              <a:custGeom>
                <a:avLst/>
                <a:gdLst>
                  <a:gd name="T0" fmla="*/ 4096 w 6827"/>
                  <a:gd name="T1" fmla="*/ 4551 h 6827"/>
                  <a:gd name="T2" fmla="*/ 6258 w 6827"/>
                  <a:gd name="T3" fmla="*/ 4096 h 6827"/>
                  <a:gd name="T4" fmla="*/ 2348 w 6827"/>
                  <a:gd name="T5" fmla="*/ 4911 h 6827"/>
                  <a:gd name="T6" fmla="*/ 569 w 6827"/>
                  <a:gd name="T7" fmla="*/ 4551 h 6827"/>
                  <a:gd name="T8" fmla="*/ 569 w 6827"/>
                  <a:gd name="T9" fmla="*/ 3982 h 6827"/>
                  <a:gd name="T10" fmla="*/ 1707 w 6827"/>
                  <a:gd name="T11" fmla="*/ 2503 h 6827"/>
                  <a:gd name="T12" fmla="*/ 3868 w 6827"/>
                  <a:gd name="T13" fmla="*/ 2731 h 6827"/>
                  <a:gd name="T14" fmla="*/ 5827 w 6827"/>
                  <a:gd name="T15" fmla="*/ 2004 h 6827"/>
                  <a:gd name="T16" fmla="*/ 6258 w 6827"/>
                  <a:gd name="T17" fmla="*/ 1820 h 6827"/>
                  <a:gd name="T18" fmla="*/ 4779 w 6827"/>
                  <a:gd name="T19" fmla="*/ 0 h 6827"/>
                  <a:gd name="T20" fmla="*/ 2854 w 6827"/>
                  <a:gd name="T21" fmla="*/ 2381 h 6827"/>
                  <a:gd name="T22" fmla="*/ 1239 w 6827"/>
                  <a:gd name="T23" fmla="*/ 2257 h 6827"/>
                  <a:gd name="T24" fmla="*/ 569 w 6827"/>
                  <a:gd name="T25" fmla="*/ 2844 h 6827"/>
                  <a:gd name="T26" fmla="*/ 569 w 6827"/>
                  <a:gd name="T27" fmla="*/ 2276 h 6827"/>
                  <a:gd name="T28" fmla="*/ 569 w 6827"/>
                  <a:gd name="T29" fmla="*/ 1707 h 6827"/>
                  <a:gd name="T30" fmla="*/ 569 w 6827"/>
                  <a:gd name="T31" fmla="*/ 1138 h 6827"/>
                  <a:gd name="T32" fmla="*/ 569 w 6827"/>
                  <a:gd name="T33" fmla="*/ 569 h 6827"/>
                  <a:gd name="T34" fmla="*/ 341 w 6827"/>
                  <a:gd name="T35" fmla="*/ 0 h 6827"/>
                  <a:gd name="T36" fmla="*/ 114 w 6827"/>
                  <a:gd name="T37" fmla="*/ 569 h 6827"/>
                  <a:gd name="T38" fmla="*/ 114 w 6827"/>
                  <a:gd name="T39" fmla="*/ 1138 h 6827"/>
                  <a:gd name="T40" fmla="*/ 114 w 6827"/>
                  <a:gd name="T41" fmla="*/ 1707 h 6827"/>
                  <a:gd name="T42" fmla="*/ 114 w 6827"/>
                  <a:gd name="T43" fmla="*/ 2276 h 6827"/>
                  <a:gd name="T44" fmla="*/ 114 w 6827"/>
                  <a:gd name="T45" fmla="*/ 2844 h 6827"/>
                  <a:gd name="T46" fmla="*/ 114 w 6827"/>
                  <a:gd name="T47" fmla="*/ 3413 h 6827"/>
                  <a:gd name="T48" fmla="*/ 114 w 6827"/>
                  <a:gd name="T49" fmla="*/ 3982 h 6827"/>
                  <a:gd name="T50" fmla="*/ 114 w 6827"/>
                  <a:gd name="T51" fmla="*/ 4551 h 6827"/>
                  <a:gd name="T52" fmla="*/ 114 w 6827"/>
                  <a:gd name="T53" fmla="*/ 5120 h 6827"/>
                  <a:gd name="T54" fmla="*/ 114 w 6827"/>
                  <a:gd name="T55" fmla="*/ 5689 h 6827"/>
                  <a:gd name="T56" fmla="*/ 114 w 6827"/>
                  <a:gd name="T57" fmla="*/ 6258 h 6827"/>
                  <a:gd name="T58" fmla="*/ 683 w 6827"/>
                  <a:gd name="T59" fmla="*/ 6713 h 6827"/>
                  <a:gd name="T60" fmla="*/ 1252 w 6827"/>
                  <a:gd name="T61" fmla="*/ 6713 h 6827"/>
                  <a:gd name="T62" fmla="*/ 1820 w 6827"/>
                  <a:gd name="T63" fmla="*/ 6713 h 6827"/>
                  <a:gd name="T64" fmla="*/ 2389 w 6827"/>
                  <a:gd name="T65" fmla="*/ 6713 h 6827"/>
                  <a:gd name="T66" fmla="*/ 2958 w 6827"/>
                  <a:gd name="T67" fmla="*/ 6713 h 6827"/>
                  <a:gd name="T68" fmla="*/ 3527 w 6827"/>
                  <a:gd name="T69" fmla="*/ 6713 h 6827"/>
                  <a:gd name="T70" fmla="*/ 4096 w 6827"/>
                  <a:gd name="T71" fmla="*/ 6713 h 6827"/>
                  <a:gd name="T72" fmla="*/ 4665 w 6827"/>
                  <a:gd name="T73" fmla="*/ 6713 h 6827"/>
                  <a:gd name="T74" fmla="*/ 5234 w 6827"/>
                  <a:gd name="T75" fmla="*/ 6713 h 6827"/>
                  <a:gd name="T76" fmla="*/ 5803 w 6827"/>
                  <a:gd name="T77" fmla="*/ 6713 h 6827"/>
                  <a:gd name="T78" fmla="*/ 6371 w 6827"/>
                  <a:gd name="T79" fmla="*/ 6713 h 6827"/>
                  <a:gd name="T80" fmla="*/ 6827 w 6827"/>
                  <a:gd name="T81" fmla="*/ 6485 h 6827"/>
                  <a:gd name="T82" fmla="*/ 6371 w 6827"/>
                  <a:gd name="T83" fmla="*/ 6258 h 6827"/>
                  <a:gd name="T84" fmla="*/ 5803 w 6827"/>
                  <a:gd name="T85" fmla="*/ 6258 h 6827"/>
                  <a:gd name="T86" fmla="*/ 5234 w 6827"/>
                  <a:gd name="T87" fmla="*/ 6258 h 6827"/>
                  <a:gd name="T88" fmla="*/ 4665 w 6827"/>
                  <a:gd name="T89" fmla="*/ 6258 h 6827"/>
                  <a:gd name="T90" fmla="*/ 4096 w 6827"/>
                  <a:gd name="T91" fmla="*/ 6258 h 6827"/>
                  <a:gd name="T92" fmla="*/ 3527 w 6827"/>
                  <a:gd name="T93" fmla="*/ 6258 h 6827"/>
                  <a:gd name="T94" fmla="*/ 2958 w 6827"/>
                  <a:gd name="T95" fmla="*/ 6258 h 6827"/>
                  <a:gd name="T96" fmla="*/ 2389 w 6827"/>
                  <a:gd name="T97" fmla="*/ 6258 h 6827"/>
                  <a:gd name="T98" fmla="*/ 1820 w 6827"/>
                  <a:gd name="T99" fmla="*/ 6258 h 6827"/>
                  <a:gd name="T100" fmla="*/ 1252 w 6827"/>
                  <a:gd name="T101" fmla="*/ 6258 h 6827"/>
                  <a:gd name="T102" fmla="*/ 683 w 6827"/>
                  <a:gd name="T103" fmla="*/ 625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27" h="6827">
                    <a:moveTo>
                      <a:pt x="1263" y="5234"/>
                    </a:moveTo>
                    <a:cubicBezTo>
                      <a:pt x="1316" y="5493"/>
                      <a:pt x="1546" y="5689"/>
                      <a:pt x="1820" y="5689"/>
                    </a:cubicBezTo>
                    <a:cubicBezTo>
                      <a:pt x="2114" y="5689"/>
                      <a:pt x="2354" y="5464"/>
                      <a:pt x="2383" y="5178"/>
                    </a:cubicBezTo>
                    <a:lnTo>
                      <a:pt x="3568" y="4191"/>
                    </a:lnTo>
                    <a:cubicBezTo>
                      <a:pt x="3652" y="4401"/>
                      <a:pt x="3856" y="4551"/>
                      <a:pt x="4096" y="4551"/>
                    </a:cubicBezTo>
                    <a:cubicBezTo>
                      <a:pt x="4348" y="4551"/>
                      <a:pt x="4560" y="4385"/>
                      <a:pt x="4635" y="4157"/>
                    </a:cubicBezTo>
                    <a:lnTo>
                      <a:pt x="5696" y="4736"/>
                    </a:lnTo>
                    <a:cubicBezTo>
                      <a:pt x="5732" y="5016"/>
                      <a:pt x="5969" y="5234"/>
                      <a:pt x="6258" y="5234"/>
                    </a:cubicBezTo>
                    <a:cubicBezTo>
                      <a:pt x="6571" y="5234"/>
                      <a:pt x="6827" y="4979"/>
                      <a:pt x="6827" y="4665"/>
                    </a:cubicBezTo>
                    <a:cubicBezTo>
                      <a:pt x="6827" y="4351"/>
                      <a:pt x="6571" y="4096"/>
                      <a:pt x="6258" y="4096"/>
                    </a:cubicBezTo>
                    <a:cubicBezTo>
                      <a:pt x="6006" y="4096"/>
                      <a:pt x="5794" y="4262"/>
                      <a:pt x="5719" y="4490"/>
                    </a:cubicBezTo>
                    <a:lnTo>
                      <a:pt x="4658" y="3911"/>
                    </a:lnTo>
                    <a:cubicBezTo>
                      <a:pt x="4622" y="3631"/>
                      <a:pt x="4385" y="3413"/>
                      <a:pt x="4096" y="3413"/>
                    </a:cubicBezTo>
                    <a:cubicBezTo>
                      <a:pt x="3802" y="3413"/>
                      <a:pt x="3563" y="3638"/>
                      <a:pt x="3533" y="3924"/>
                    </a:cubicBezTo>
                    <a:lnTo>
                      <a:pt x="2348" y="4911"/>
                    </a:lnTo>
                    <a:cubicBezTo>
                      <a:pt x="2265" y="4701"/>
                      <a:pt x="2060" y="4551"/>
                      <a:pt x="1820" y="4551"/>
                    </a:cubicBezTo>
                    <a:cubicBezTo>
                      <a:pt x="1546" y="4551"/>
                      <a:pt x="1316" y="4747"/>
                      <a:pt x="1263" y="5006"/>
                    </a:cubicBezTo>
                    <a:lnTo>
                      <a:pt x="455" y="5006"/>
                    </a:lnTo>
                    <a:lnTo>
                      <a:pt x="455" y="4551"/>
                    </a:lnTo>
                    <a:lnTo>
                      <a:pt x="569" y="4551"/>
                    </a:lnTo>
                    <a:cubicBezTo>
                      <a:pt x="632" y="4551"/>
                      <a:pt x="683" y="4500"/>
                      <a:pt x="683" y="4437"/>
                    </a:cubicBezTo>
                    <a:cubicBezTo>
                      <a:pt x="683" y="4374"/>
                      <a:pt x="632" y="4324"/>
                      <a:pt x="569" y="4324"/>
                    </a:cubicBezTo>
                    <a:lnTo>
                      <a:pt x="455" y="4324"/>
                    </a:lnTo>
                    <a:lnTo>
                      <a:pt x="455" y="3982"/>
                    </a:lnTo>
                    <a:lnTo>
                      <a:pt x="569" y="3982"/>
                    </a:lnTo>
                    <a:cubicBezTo>
                      <a:pt x="632" y="3982"/>
                      <a:pt x="683" y="3931"/>
                      <a:pt x="683" y="3868"/>
                    </a:cubicBezTo>
                    <a:cubicBezTo>
                      <a:pt x="683" y="3806"/>
                      <a:pt x="632" y="3755"/>
                      <a:pt x="569" y="3755"/>
                    </a:cubicBezTo>
                    <a:lnTo>
                      <a:pt x="480" y="3755"/>
                    </a:lnTo>
                    <a:lnTo>
                      <a:pt x="1407" y="2416"/>
                    </a:lnTo>
                    <a:cubicBezTo>
                      <a:pt x="1494" y="2470"/>
                      <a:pt x="1596" y="2503"/>
                      <a:pt x="1707" y="2503"/>
                    </a:cubicBezTo>
                    <a:cubicBezTo>
                      <a:pt x="1888" y="2503"/>
                      <a:pt x="2048" y="2416"/>
                      <a:pt x="2152" y="2284"/>
                    </a:cubicBezTo>
                    <a:lnTo>
                      <a:pt x="2752" y="2584"/>
                    </a:lnTo>
                    <a:cubicBezTo>
                      <a:pt x="2740" y="2631"/>
                      <a:pt x="2731" y="2680"/>
                      <a:pt x="2731" y="2731"/>
                    </a:cubicBezTo>
                    <a:cubicBezTo>
                      <a:pt x="2731" y="3044"/>
                      <a:pt x="2986" y="3300"/>
                      <a:pt x="3300" y="3300"/>
                    </a:cubicBezTo>
                    <a:cubicBezTo>
                      <a:pt x="3613" y="3300"/>
                      <a:pt x="3868" y="3044"/>
                      <a:pt x="3868" y="2731"/>
                    </a:cubicBezTo>
                    <a:cubicBezTo>
                      <a:pt x="3868" y="2608"/>
                      <a:pt x="3829" y="2496"/>
                      <a:pt x="3763" y="2403"/>
                    </a:cubicBezTo>
                    <a:lnTo>
                      <a:pt x="4488" y="1055"/>
                    </a:lnTo>
                    <a:cubicBezTo>
                      <a:pt x="4574" y="1107"/>
                      <a:pt x="4672" y="1138"/>
                      <a:pt x="4779" y="1138"/>
                    </a:cubicBezTo>
                    <a:cubicBezTo>
                      <a:pt x="4891" y="1138"/>
                      <a:pt x="4995" y="1104"/>
                      <a:pt x="5083" y="1048"/>
                    </a:cubicBezTo>
                    <a:lnTo>
                      <a:pt x="5827" y="2004"/>
                    </a:lnTo>
                    <a:cubicBezTo>
                      <a:pt x="5829" y="2007"/>
                      <a:pt x="5833" y="2009"/>
                      <a:pt x="5836" y="2011"/>
                    </a:cubicBezTo>
                    <a:cubicBezTo>
                      <a:pt x="5745" y="2112"/>
                      <a:pt x="5689" y="2244"/>
                      <a:pt x="5689" y="2389"/>
                    </a:cubicBezTo>
                    <a:cubicBezTo>
                      <a:pt x="5689" y="2703"/>
                      <a:pt x="5944" y="2958"/>
                      <a:pt x="6258" y="2958"/>
                    </a:cubicBezTo>
                    <a:cubicBezTo>
                      <a:pt x="6571" y="2958"/>
                      <a:pt x="6827" y="2703"/>
                      <a:pt x="6827" y="2389"/>
                    </a:cubicBezTo>
                    <a:cubicBezTo>
                      <a:pt x="6827" y="2076"/>
                      <a:pt x="6571" y="1820"/>
                      <a:pt x="6258" y="1820"/>
                    </a:cubicBezTo>
                    <a:cubicBezTo>
                      <a:pt x="6170" y="1820"/>
                      <a:pt x="6087" y="1842"/>
                      <a:pt x="6013" y="1878"/>
                    </a:cubicBezTo>
                    <a:cubicBezTo>
                      <a:pt x="6010" y="1874"/>
                      <a:pt x="6010" y="1869"/>
                      <a:pt x="6006" y="1864"/>
                    </a:cubicBezTo>
                    <a:lnTo>
                      <a:pt x="5248" y="890"/>
                    </a:lnTo>
                    <a:cubicBezTo>
                      <a:pt x="5311" y="798"/>
                      <a:pt x="5348" y="688"/>
                      <a:pt x="5348" y="569"/>
                    </a:cubicBezTo>
                    <a:cubicBezTo>
                      <a:pt x="5348" y="255"/>
                      <a:pt x="5092" y="0"/>
                      <a:pt x="4779" y="0"/>
                    </a:cubicBezTo>
                    <a:cubicBezTo>
                      <a:pt x="4465" y="0"/>
                      <a:pt x="4210" y="255"/>
                      <a:pt x="4210" y="569"/>
                    </a:cubicBezTo>
                    <a:cubicBezTo>
                      <a:pt x="4210" y="691"/>
                      <a:pt x="4249" y="804"/>
                      <a:pt x="4315" y="897"/>
                    </a:cubicBezTo>
                    <a:lnTo>
                      <a:pt x="3590" y="2244"/>
                    </a:lnTo>
                    <a:cubicBezTo>
                      <a:pt x="3505" y="2193"/>
                      <a:pt x="3406" y="2162"/>
                      <a:pt x="3300" y="2162"/>
                    </a:cubicBezTo>
                    <a:cubicBezTo>
                      <a:pt x="3118" y="2162"/>
                      <a:pt x="2959" y="2248"/>
                      <a:pt x="2854" y="2381"/>
                    </a:cubicBezTo>
                    <a:lnTo>
                      <a:pt x="2254" y="2081"/>
                    </a:lnTo>
                    <a:cubicBezTo>
                      <a:pt x="2267" y="2034"/>
                      <a:pt x="2276" y="1985"/>
                      <a:pt x="2276" y="1934"/>
                    </a:cubicBezTo>
                    <a:cubicBezTo>
                      <a:pt x="2276" y="1621"/>
                      <a:pt x="2020" y="1365"/>
                      <a:pt x="1707" y="1365"/>
                    </a:cubicBezTo>
                    <a:cubicBezTo>
                      <a:pt x="1393" y="1365"/>
                      <a:pt x="1138" y="1621"/>
                      <a:pt x="1138" y="1934"/>
                    </a:cubicBezTo>
                    <a:cubicBezTo>
                      <a:pt x="1138" y="2054"/>
                      <a:pt x="1176" y="2166"/>
                      <a:pt x="1239" y="2257"/>
                    </a:cubicBezTo>
                    <a:lnTo>
                      <a:pt x="593" y="3191"/>
                    </a:lnTo>
                    <a:cubicBezTo>
                      <a:pt x="585" y="3189"/>
                      <a:pt x="578" y="3186"/>
                      <a:pt x="569" y="3186"/>
                    </a:cubicBezTo>
                    <a:lnTo>
                      <a:pt x="455" y="3186"/>
                    </a:lnTo>
                    <a:lnTo>
                      <a:pt x="455" y="2844"/>
                    </a:lnTo>
                    <a:lnTo>
                      <a:pt x="569" y="2844"/>
                    </a:lnTo>
                    <a:cubicBezTo>
                      <a:pt x="632" y="2844"/>
                      <a:pt x="683" y="2794"/>
                      <a:pt x="683" y="2731"/>
                    </a:cubicBezTo>
                    <a:cubicBezTo>
                      <a:pt x="683" y="2668"/>
                      <a:pt x="632" y="2617"/>
                      <a:pt x="569" y="2617"/>
                    </a:cubicBezTo>
                    <a:lnTo>
                      <a:pt x="455" y="2617"/>
                    </a:lnTo>
                    <a:lnTo>
                      <a:pt x="455" y="2276"/>
                    </a:lnTo>
                    <a:lnTo>
                      <a:pt x="569" y="2276"/>
                    </a:lnTo>
                    <a:cubicBezTo>
                      <a:pt x="632" y="2276"/>
                      <a:pt x="683" y="2225"/>
                      <a:pt x="683" y="2162"/>
                    </a:cubicBezTo>
                    <a:cubicBezTo>
                      <a:pt x="683" y="2099"/>
                      <a:pt x="632" y="2048"/>
                      <a:pt x="569" y="2048"/>
                    </a:cubicBezTo>
                    <a:lnTo>
                      <a:pt x="455" y="2048"/>
                    </a:lnTo>
                    <a:lnTo>
                      <a:pt x="455" y="1707"/>
                    </a:lnTo>
                    <a:lnTo>
                      <a:pt x="569" y="1707"/>
                    </a:lnTo>
                    <a:cubicBezTo>
                      <a:pt x="632" y="1707"/>
                      <a:pt x="683" y="1656"/>
                      <a:pt x="683" y="1593"/>
                    </a:cubicBezTo>
                    <a:cubicBezTo>
                      <a:pt x="683" y="1530"/>
                      <a:pt x="632" y="1479"/>
                      <a:pt x="569" y="1479"/>
                    </a:cubicBezTo>
                    <a:lnTo>
                      <a:pt x="455" y="1479"/>
                    </a:lnTo>
                    <a:lnTo>
                      <a:pt x="455" y="1138"/>
                    </a:lnTo>
                    <a:lnTo>
                      <a:pt x="569" y="1138"/>
                    </a:lnTo>
                    <a:cubicBezTo>
                      <a:pt x="632" y="1138"/>
                      <a:pt x="683" y="1087"/>
                      <a:pt x="683" y="1024"/>
                    </a:cubicBezTo>
                    <a:cubicBezTo>
                      <a:pt x="683" y="961"/>
                      <a:pt x="632" y="910"/>
                      <a:pt x="569" y="910"/>
                    </a:cubicBezTo>
                    <a:lnTo>
                      <a:pt x="455" y="910"/>
                    </a:lnTo>
                    <a:lnTo>
                      <a:pt x="455" y="569"/>
                    </a:lnTo>
                    <a:lnTo>
                      <a:pt x="569" y="569"/>
                    </a:lnTo>
                    <a:cubicBezTo>
                      <a:pt x="632" y="569"/>
                      <a:pt x="683" y="518"/>
                      <a:pt x="683" y="455"/>
                    </a:cubicBezTo>
                    <a:cubicBezTo>
                      <a:pt x="683" y="392"/>
                      <a:pt x="632" y="341"/>
                      <a:pt x="569" y="341"/>
                    </a:cubicBezTo>
                    <a:lnTo>
                      <a:pt x="455" y="341"/>
                    </a:lnTo>
                    <a:lnTo>
                      <a:pt x="455" y="114"/>
                    </a:lnTo>
                    <a:cubicBezTo>
                      <a:pt x="455" y="51"/>
                      <a:pt x="404" y="0"/>
                      <a:pt x="341" y="0"/>
                    </a:cubicBezTo>
                    <a:cubicBezTo>
                      <a:pt x="278" y="0"/>
                      <a:pt x="228" y="51"/>
                      <a:pt x="228" y="114"/>
                    </a:cubicBezTo>
                    <a:lnTo>
                      <a:pt x="228" y="341"/>
                    </a:lnTo>
                    <a:lnTo>
                      <a:pt x="114" y="341"/>
                    </a:lnTo>
                    <a:cubicBezTo>
                      <a:pt x="51" y="341"/>
                      <a:pt x="0" y="392"/>
                      <a:pt x="0" y="455"/>
                    </a:cubicBezTo>
                    <a:cubicBezTo>
                      <a:pt x="0" y="518"/>
                      <a:pt x="51" y="569"/>
                      <a:pt x="114" y="569"/>
                    </a:cubicBezTo>
                    <a:lnTo>
                      <a:pt x="228" y="569"/>
                    </a:lnTo>
                    <a:lnTo>
                      <a:pt x="228" y="910"/>
                    </a:lnTo>
                    <a:lnTo>
                      <a:pt x="114" y="910"/>
                    </a:lnTo>
                    <a:cubicBezTo>
                      <a:pt x="51" y="910"/>
                      <a:pt x="0" y="961"/>
                      <a:pt x="0" y="1024"/>
                    </a:cubicBezTo>
                    <a:cubicBezTo>
                      <a:pt x="0" y="1087"/>
                      <a:pt x="51" y="1138"/>
                      <a:pt x="114" y="1138"/>
                    </a:cubicBezTo>
                    <a:lnTo>
                      <a:pt x="228" y="1138"/>
                    </a:lnTo>
                    <a:lnTo>
                      <a:pt x="228" y="1479"/>
                    </a:lnTo>
                    <a:lnTo>
                      <a:pt x="114" y="1479"/>
                    </a:lnTo>
                    <a:cubicBezTo>
                      <a:pt x="51" y="1479"/>
                      <a:pt x="0" y="1530"/>
                      <a:pt x="0" y="1593"/>
                    </a:cubicBezTo>
                    <a:cubicBezTo>
                      <a:pt x="0" y="1656"/>
                      <a:pt x="51" y="1707"/>
                      <a:pt x="114" y="1707"/>
                    </a:cubicBezTo>
                    <a:lnTo>
                      <a:pt x="228" y="1707"/>
                    </a:lnTo>
                    <a:lnTo>
                      <a:pt x="228" y="2048"/>
                    </a:lnTo>
                    <a:lnTo>
                      <a:pt x="114" y="2048"/>
                    </a:lnTo>
                    <a:cubicBezTo>
                      <a:pt x="51" y="2048"/>
                      <a:pt x="0" y="2099"/>
                      <a:pt x="0" y="2162"/>
                    </a:cubicBezTo>
                    <a:cubicBezTo>
                      <a:pt x="0" y="2225"/>
                      <a:pt x="51" y="2276"/>
                      <a:pt x="114" y="2276"/>
                    </a:cubicBezTo>
                    <a:lnTo>
                      <a:pt x="228" y="2276"/>
                    </a:lnTo>
                    <a:lnTo>
                      <a:pt x="228" y="2617"/>
                    </a:lnTo>
                    <a:lnTo>
                      <a:pt x="114" y="2617"/>
                    </a:lnTo>
                    <a:cubicBezTo>
                      <a:pt x="51" y="2617"/>
                      <a:pt x="0" y="2668"/>
                      <a:pt x="0" y="2731"/>
                    </a:cubicBezTo>
                    <a:cubicBezTo>
                      <a:pt x="0" y="2794"/>
                      <a:pt x="51" y="2844"/>
                      <a:pt x="114" y="2844"/>
                    </a:cubicBezTo>
                    <a:lnTo>
                      <a:pt x="228" y="2844"/>
                    </a:lnTo>
                    <a:lnTo>
                      <a:pt x="228" y="3186"/>
                    </a:lnTo>
                    <a:lnTo>
                      <a:pt x="114" y="3186"/>
                    </a:lnTo>
                    <a:cubicBezTo>
                      <a:pt x="51" y="3186"/>
                      <a:pt x="0" y="3237"/>
                      <a:pt x="0" y="3300"/>
                    </a:cubicBezTo>
                    <a:cubicBezTo>
                      <a:pt x="0" y="3362"/>
                      <a:pt x="51" y="3413"/>
                      <a:pt x="114" y="3413"/>
                    </a:cubicBezTo>
                    <a:lnTo>
                      <a:pt x="228" y="3413"/>
                    </a:lnTo>
                    <a:lnTo>
                      <a:pt x="228" y="3755"/>
                    </a:lnTo>
                    <a:lnTo>
                      <a:pt x="114" y="3755"/>
                    </a:lnTo>
                    <a:cubicBezTo>
                      <a:pt x="51" y="3755"/>
                      <a:pt x="0" y="3806"/>
                      <a:pt x="0" y="3868"/>
                    </a:cubicBezTo>
                    <a:cubicBezTo>
                      <a:pt x="0" y="3931"/>
                      <a:pt x="51" y="3982"/>
                      <a:pt x="114" y="3982"/>
                    </a:cubicBezTo>
                    <a:lnTo>
                      <a:pt x="228" y="3982"/>
                    </a:lnTo>
                    <a:lnTo>
                      <a:pt x="228" y="4324"/>
                    </a:lnTo>
                    <a:lnTo>
                      <a:pt x="114" y="4324"/>
                    </a:lnTo>
                    <a:cubicBezTo>
                      <a:pt x="51" y="4324"/>
                      <a:pt x="0" y="4374"/>
                      <a:pt x="0" y="4437"/>
                    </a:cubicBezTo>
                    <a:cubicBezTo>
                      <a:pt x="0" y="4500"/>
                      <a:pt x="51" y="4551"/>
                      <a:pt x="114" y="4551"/>
                    </a:cubicBezTo>
                    <a:lnTo>
                      <a:pt x="228" y="4551"/>
                    </a:lnTo>
                    <a:lnTo>
                      <a:pt x="228" y="4892"/>
                    </a:lnTo>
                    <a:lnTo>
                      <a:pt x="114" y="4892"/>
                    </a:lnTo>
                    <a:cubicBezTo>
                      <a:pt x="51" y="4892"/>
                      <a:pt x="0" y="4943"/>
                      <a:pt x="0" y="5006"/>
                    </a:cubicBezTo>
                    <a:cubicBezTo>
                      <a:pt x="0" y="5069"/>
                      <a:pt x="51" y="5120"/>
                      <a:pt x="114" y="5120"/>
                    </a:cubicBezTo>
                    <a:lnTo>
                      <a:pt x="228" y="5120"/>
                    </a:lnTo>
                    <a:lnTo>
                      <a:pt x="228" y="5461"/>
                    </a:lnTo>
                    <a:lnTo>
                      <a:pt x="114" y="5461"/>
                    </a:lnTo>
                    <a:cubicBezTo>
                      <a:pt x="51" y="5461"/>
                      <a:pt x="0" y="5512"/>
                      <a:pt x="0" y="5575"/>
                    </a:cubicBezTo>
                    <a:cubicBezTo>
                      <a:pt x="0" y="5638"/>
                      <a:pt x="51" y="5689"/>
                      <a:pt x="114" y="5689"/>
                    </a:cubicBezTo>
                    <a:lnTo>
                      <a:pt x="228" y="5689"/>
                    </a:lnTo>
                    <a:lnTo>
                      <a:pt x="228" y="6030"/>
                    </a:lnTo>
                    <a:lnTo>
                      <a:pt x="114" y="6030"/>
                    </a:lnTo>
                    <a:cubicBezTo>
                      <a:pt x="51" y="6030"/>
                      <a:pt x="0" y="6081"/>
                      <a:pt x="0" y="6144"/>
                    </a:cubicBezTo>
                    <a:cubicBezTo>
                      <a:pt x="0" y="6207"/>
                      <a:pt x="51" y="6258"/>
                      <a:pt x="114" y="6258"/>
                    </a:cubicBezTo>
                    <a:lnTo>
                      <a:pt x="228" y="6258"/>
                    </a:lnTo>
                    <a:lnTo>
                      <a:pt x="228" y="6485"/>
                    </a:lnTo>
                    <a:cubicBezTo>
                      <a:pt x="228" y="6548"/>
                      <a:pt x="278" y="6599"/>
                      <a:pt x="341" y="6599"/>
                    </a:cubicBezTo>
                    <a:lnTo>
                      <a:pt x="683" y="6599"/>
                    </a:lnTo>
                    <a:lnTo>
                      <a:pt x="683" y="6713"/>
                    </a:lnTo>
                    <a:cubicBezTo>
                      <a:pt x="683" y="6776"/>
                      <a:pt x="734" y="6827"/>
                      <a:pt x="796" y="6827"/>
                    </a:cubicBezTo>
                    <a:cubicBezTo>
                      <a:pt x="859" y="6827"/>
                      <a:pt x="910" y="6776"/>
                      <a:pt x="910" y="6713"/>
                    </a:cubicBezTo>
                    <a:lnTo>
                      <a:pt x="910" y="6599"/>
                    </a:lnTo>
                    <a:lnTo>
                      <a:pt x="1252" y="6599"/>
                    </a:lnTo>
                    <a:lnTo>
                      <a:pt x="1252" y="6713"/>
                    </a:lnTo>
                    <a:cubicBezTo>
                      <a:pt x="1252" y="6776"/>
                      <a:pt x="1302" y="6827"/>
                      <a:pt x="1365" y="6827"/>
                    </a:cubicBezTo>
                    <a:cubicBezTo>
                      <a:pt x="1428" y="6827"/>
                      <a:pt x="1479" y="6776"/>
                      <a:pt x="1479" y="6713"/>
                    </a:cubicBezTo>
                    <a:lnTo>
                      <a:pt x="1479" y="6599"/>
                    </a:lnTo>
                    <a:lnTo>
                      <a:pt x="1820" y="6599"/>
                    </a:lnTo>
                    <a:lnTo>
                      <a:pt x="1820" y="6713"/>
                    </a:lnTo>
                    <a:cubicBezTo>
                      <a:pt x="1820" y="6776"/>
                      <a:pt x="1871" y="6827"/>
                      <a:pt x="1934" y="6827"/>
                    </a:cubicBezTo>
                    <a:cubicBezTo>
                      <a:pt x="1997" y="6827"/>
                      <a:pt x="2048" y="6776"/>
                      <a:pt x="2048" y="6713"/>
                    </a:cubicBezTo>
                    <a:lnTo>
                      <a:pt x="2048" y="6599"/>
                    </a:lnTo>
                    <a:lnTo>
                      <a:pt x="2389" y="6599"/>
                    </a:lnTo>
                    <a:lnTo>
                      <a:pt x="2389" y="6713"/>
                    </a:lnTo>
                    <a:cubicBezTo>
                      <a:pt x="2389" y="6776"/>
                      <a:pt x="2440" y="6827"/>
                      <a:pt x="2503" y="6827"/>
                    </a:cubicBezTo>
                    <a:cubicBezTo>
                      <a:pt x="2566" y="6827"/>
                      <a:pt x="2617" y="6776"/>
                      <a:pt x="2617" y="6713"/>
                    </a:cubicBezTo>
                    <a:lnTo>
                      <a:pt x="2617" y="6599"/>
                    </a:lnTo>
                    <a:lnTo>
                      <a:pt x="2958" y="6599"/>
                    </a:lnTo>
                    <a:lnTo>
                      <a:pt x="2958" y="6713"/>
                    </a:lnTo>
                    <a:cubicBezTo>
                      <a:pt x="2958" y="6776"/>
                      <a:pt x="3009" y="6827"/>
                      <a:pt x="3072" y="6827"/>
                    </a:cubicBezTo>
                    <a:cubicBezTo>
                      <a:pt x="3135" y="6827"/>
                      <a:pt x="3186" y="6776"/>
                      <a:pt x="3186" y="6713"/>
                    </a:cubicBezTo>
                    <a:lnTo>
                      <a:pt x="3186" y="6599"/>
                    </a:lnTo>
                    <a:lnTo>
                      <a:pt x="3527" y="6599"/>
                    </a:lnTo>
                    <a:lnTo>
                      <a:pt x="3527" y="6713"/>
                    </a:lnTo>
                    <a:cubicBezTo>
                      <a:pt x="3527" y="6776"/>
                      <a:pt x="3578" y="6827"/>
                      <a:pt x="3641" y="6827"/>
                    </a:cubicBezTo>
                    <a:cubicBezTo>
                      <a:pt x="3704" y="6827"/>
                      <a:pt x="3755" y="6776"/>
                      <a:pt x="3755" y="6713"/>
                    </a:cubicBezTo>
                    <a:lnTo>
                      <a:pt x="3755" y="6599"/>
                    </a:lnTo>
                    <a:lnTo>
                      <a:pt x="4096" y="6599"/>
                    </a:lnTo>
                    <a:lnTo>
                      <a:pt x="4096" y="6713"/>
                    </a:lnTo>
                    <a:cubicBezTo>
                      <a:pt x="4096" y="6776"/>
                      <a:pt x="4147" y="6827"/>
                      <a:pt x="4210" y="6827"/>
                    </a:cubicBezTo>
                    <a:cubicBezTo>
                      <a:pt x="4273" y="6827"/>
                      <a:pt x="4323" y="6776"/>
                      <a:pt x="4323" y="6713"/>
                    </a:cubicBezTo>
                    <a:lnTo>
                      <a:pt x="4323" y="6599"/>
                    </a:lnTo>
                    <a:lnTo>
                      <a:pt x="4665" y="6599"/>
                    </a:lnTo>
                    <a:lnTo>
                      <a:pt x="4665" y="6713"/>
                    </a:lnTo>
                    <a:cubicBezTo>
                      <a:pt x="4665" y="6776"/>
                      <a:pt x="4716" y="6827"/>
                      <a:pt x="4779" y="6827"/>
                    </a:cubicBezTo>
                    <a:cubicBezTo>
                      <a:pt x="4842" y="6827"/>
                      <a:pt x="4892" y="6776"/>
                      <a:pt x="4892" y="6713"/>
                    </a:cubicBezTo>
                    <a:lnTo>
                      <a:pt x="4892" y="6599"/>
                    </a:lnTo>
                    <a:lnTo>
                      <a:pt x="5234" y="6599"/>
                    </a:lnTo>
                    <a:lnTo>
                      <a:pt x="5234" y="6713"/>
                    </a:lnTo>
                    <a:cubicBezTo>
                      <a:pt x="5234" y="6776"/>
                      <a:pt x="5285" y="6827"/>
                      <a:pt x="5347" y="6827"/>
                    </a:cubicBezTo>
                    <a:cubicBezTo>
                      <a:pt x="5410" y="6827"/>
                      <a:pt x="5461" y="6776"/>
                      <a:pt x="5461" y="6713"/>
                    </a:cubicBezTo>
                    <a:lnTo>
                      <a:pt x="5461" y="6599"/>
                    </a:lnTo>
                    <a:lnTo>
                      <a:pt x="5803" y="6599"/>
                    </a:lnTo>
                    <a:lnTo>
                      <a:pt x="5803" y="6713"/>
                    </a:lnTo>
                    <a:cubicBezTo>
                      <a:pt x="5803" y="6776"/>
                      <a:pt x="5853" y="6827"/>
                      <a:pt x="5916" y="6827"/>
                    </a:cubicBezTo>
                    <a:cubicBezTo>
                      <a:pt x="5979" y="6827"/>
                      <a:pt x="6030" y="6776"/>
                      <a:pt x="6030" y="6713"/>
                    </a:cubicBezTo>
                    <a:lnTo>
                      <a:pt x="6030" y="6599"/>
                    </a:lnTo>
                    <a:lnTo>
                      <a:pt x="6371" y="6599"/>
                    </a:lnTo>
                    <a:lnTo>
                      <a:pt x="6371" y="6713"/>
                    </a:lnTo>
                    <a:cubicBezTo>
                      <a:pt x="6371" y="6776"/>
                      <a:pt x="6422" y="6827"/>
                      <a:pt x="6485" y="6827"/>
                    </a:cubicBezTo>
                    <a:cubicBezTo>
                      <a:pt x="6548" y="6827"/>
                      <a:pt x="6599" y="6776"/>
                      <a:pt x="6599" y="6713"/>
                    </a:cubicBezTo>
                    <a:lnTo>
                      <a:pt x="6599" y="6599"/>
                    </a:lnTo>
                    <a:lnTo>
                      <a:pt x="6713" y="6599"/>
                    </a:lnTo>
                    <a:cubicBezTo>
                      <a:pt x="6776" y="6599"/>
                      <a:pt x="6827" y="6548"/>
                      <a:pt x="6827" y="6485"/>
                    </a:cubicBezTo>
                    <a:cubicBezTo>
                      <a:pt x="6827" y="6422"/>
                      <a:pt x="6776" y="6372"/>
                      <a:pt x="6713" y="6372"/>
                    </a:cubicBezTo>
                    <a:lnTo>
                      <a:pt x="6599" y="6372"/>
                    </a:lnTo>
                    <a:lnTo>
                      <a:pt x="6599" y="6258"/>
                    </a:lnTo>
                    <a:cubicBezTo>
                      <a:pt x="6599" y="6195"/>
                      <a:pt x="6548" y="6144"/>
                      <a:pt x="6485" y="6144"/>
                    </a:cubicBezTo>
                    <a:cubicBezTo>
                      <a:pt x="6422" y="6144"/>
                      <a:pt x="6371" y="6195"/>
                      <a:pt x="6371" y="6258"/>
                    </a:cubicBezTo>
                    <a:lnTo>
                      <a:pt x="6371" y="6372"/>
                    </a:lnTo>
                    <a:lnTo>
                      <a:pt x="6030" y="6372"/>
                    </a:lnTo>
                    <a:lnTo>
                      <a:pt x="6030" y="6258"/>
                    </a:lnTo>
                    <a:cubicBezTo>
                      <a:pt x="6030" y="6195"/>
                      <a:pt x="5979" y="6144"/>
                      <a:pt x="5916" y="6144"/>
                    </a:cubicBezTo>
                    <a:cubicBezTo>
                      <a:pt x="5853" y="6144"/>
                      <a:pt x="5803" y="6195"/>
                      <a:pt x="5803" y="6258"/>
                    </a:cubicBezTo>
                    <a:lnTo>
                      <a:pt x="5803" y="6372"/>
                    </a:lnTo>
                    <a:lnTo>
                      <a:pt x="5461" y="6372"/>
                    </a:lnTo>
                    <a:lnTo>
                      <a:pt x="5461" y="6258"/>
                    </a:lnTo>
                    <a:cubicBezTo>
                      <a:pt x="5461" y="6195"/>
                      <a:pt x="5410" y="6144"/>
                      <a:pt x="5347" y="6144"/>
                    </a:cubicBezTo>
                    <a:cubicBezTo>
                      <a:pt x="5285" y="6144"/>
                      <a:pt x="5234" y="6195"/>
                      <a:pt x="5234" y="6258"/>
                    </a:cubicBezTo>
                    <a:lnTo>
                      <a:pt x="5234" y="6372"/>
                    </a:lnTo>
                    <a:lnTo>
                      <a:pt x="4892" y="6372"/>
                    </a:lnTo>
                    <a:lnTo>
                      <a:pt x="4892" y="6258"/>
                    </a:lnTo>
                    <a:cubicBezTo>
                      <a:pt x="4892" y="6195"/>
                      <a:pt x="4842" y="6144"/>
                      <a:pt x="4779" y="6144"/>
                    </a:cubicBezTo>
                    <a:cubicBezTo>
                      <a:pt x="4716" y="6144"/>
                      <a:pt x="4665" y="6195"/>
                      <a:pt x="4665" y="6258"/>
                    </a:cubicBezTo>
                    <a:lnTo>
                      <a:pt x="4665" y="6372"/>
                    </a:lnTo>
                    <a:lnTo>
                      <a:pt x="4323" y="6372"/>
                    </a:lnTo>
                    <a:lnTo>
                      <a:pt x="4323" y="6258"/>
                    </a:lnTo>
                    <a:cubicBezTo>
                      <a:pt x="4323" y="6195"/>
                      <a:pt x="4273" y="6144"/>
                      <a:pt x="4210" y="6144"/>
                    </a:cubicBezTo>
                    <a:cubicBezTo>
                      <a:pt x="4147" y="6144"/>
                      <a:pt x="4096" y="6195"/>
                      <a:pt x="4096" y="6258"/>
                    </a:cubicBezTo>
                    <a:lnTo>
                      <a:pt x="4096" y="6372"/>
                    </a:lnTo>
                    <a:lnTo>
                      <a:pt x="3755" y="6372"/>
                    </a:lnTo>
                    <a:lnTo>
                      <a:pt x="3755" y="6258"/>
                    </a:lnTo>
                    <a:cubicBezTo>
                      <a:pt x="3755" y="6195"/>
                      <a:pt x="3704" y="6144"/>
                      <a:pt x="3641" y="6144"/>
                    </a:cubicBezTo>
                    <a:cubicBezTo>
                      <a:pt x="3578" y="6144"/>
                      <a:pt x="3527" y="6195"/>
                      <a:pt x="3527" y="6258"/>
                    </a:cubicBezTo>
                    <a:lnTo>
                      <a:pt x="3527" y="6372"/>
                    </a:lnTo>
                    <a:lnTo>
                      <a:pt x="3186" y="6372"/>
                    </a:lnTo>
                    <a:lnTo>
                      <a:pt x="3186" y="6258"/>
                    </a:lnTo>
                    <a:cubicBezTo>
                      <a:pt x="3186" y="6195"/>
                      <a:pt x="3135" y="6144"/>
                      <a:pt x="3072" y="6144"/>
                    </a:cubicBezTo>
                    <a:cubicBezTo>
                      <a:pt x="3009" y="6144"/>
                      <a:pt x="2958" y="6195"/>
                      <a:pt x="2958" y="6258"/>
                    </a:cubicBezTo>
                    <a:lnTo>
                      <a:pt x="2958" y="6372"/>
                    </a:lnTo>
                    <a:lnTo>
                      <a:pt x="2617" y="6372"/>
                    </a:lnTo>
                    <a:lnTo>
                      <a:pt x="2617" y="6258"/>
                    </a:lnTo>
                    <a:cubicBezTo>
                      <a:pt x="2617" y="6195"/>
                      <a:pt x="2566" y="6144"/>
                      <a:pt x="2503" y="6144"/>
                    </a:cubicBezTo>
                    <a:cubicBezTo>
                      <a:pt x="2440" y="6144"/>
                      <a:pt x="2389" y="6195"/>
                      <a:pt x="2389" y="6258"/>
                    </a:cubicBezTo>
                    <a:lnTo>
                      <a:pt x="2389" y="6372"/>
                    </a:lnTo>
                    <a:lnTo>
                      <a:pt x="2048" y="6372"/>
                    </a:lnTo>
                    <a:lnTo>
                      <a:pt x="2048" y="6258"/>
                    </a:lnTo>
                    <a:cubicBezTo>
                      <a:pt x="2048" y="6195"/>
                      <a:pt x="1997" y="6144"/>
                      <a:pt x="1934" y="6144"/>
                    </a:cubicBezTo>
                    <a:cubicBezTo>
                      <a:pt x="1871" y="6144"/>
                      <a:pt x="1820" y="6195"/>
                      <a:pt x="1820" y="6258"/>
                    </a:cubicBezTo>
                    <a:lnTo>
                      <a:pt x="1820" y="6372"/>
                    </a:lnTo>
                    <a:lnTo>
                      <a:pt x="1479" y="6372"/>
                    </a:lnTo>
                    <a:lnTo>
                      <a:pt x="1479" y="6258"/>
                    </a:lnTo>
                    <a:cubicBezTo>
                      <a:pt x="1479" y="6195"/>
                      <a:pt x="1428" y="6144"/>
                      <a:pt x="1365" y="6144"/>
                    </a:cubicBezTo>
                    <a:cubicBezTo>
                      <a:pt x="1302" y="6144"/>
                      <a:pt x="1252" y="6195"/>
                      <a:pt x="1252" y="6258"/>
                    </a:cubicBezTo>
                    <a:lnTo>
                      <a:pt x="1252" y="6372"/>
                    </a:lnTo>
                    <a:lnTo>
                      <a:pt x="910" y="6372"/>
                    </a:lnTo>
                    <a:lnTo>
                      <a:pt x="910" y="6258"/>
                    </a:lnTo>
                    <a:cubicBezTo>
                      <a:pt x="910" y="6195"/>
                      <a:pt x="859" y="6144"/>
                      <a:pt x="796" y="6144"/>
                    </a:cubicBezTo>
                    <a:cubicBezTo>
                      <a:pt x="734" y="6144"/>
                      <a:pt x="683" y="6195"/>
                      <a:pt x="683" y="6258"/>
                    </a:cubicBezTo>
                    <a:lnTo>
                      <a:pt x="683" y="6372"/>
                    </a:lnTo>
                    <a:lnTo>
                      <a:pt x="455" y="6372"/>
                    </a:lnTo>
                    <a:lnTo>
                      <a:pt x="455" y="5234"/>
                    </a:lnTo>
                    <a:lnTo>
                      <a:pt x="1263" y="5234"/>
                    </a:lnTo>
                    <a:close/>
                  </a:path>
                </a:pathLst>
              </a:custGeom>
              <a:solidFill>
                <a:schemeClr val="bg1"/>
              </a:solidFill>
              <a:ln>
                <a:noFill/>
              </a:ln>
              <a:extLst/>
            </p:spPr>
            <p:txBody>
              <a:bodyPr vert="horz" wrap="square" lIns="288000"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1828297" fontAlgn="auto">
                  <a:lnSpc>
                    <a:spcPct val="150000"/>
                  </a:lnSpc>
                  <a:spcBef>
                    <a:spcPts val="0"/>
                  </a:spcBef>
                  <a:spcAft>
                    <a:spcPts val="0"/>
                  </a:spcAft>
                  <a:buFontTx/>
                  <a:buNone/>
                </a:pPr>
                <a:endParaRPr lang="en-GB" sz="3599" kern="0" dirty="0">
                  <a:solidFill>
                    <a:sysClr val="windowText" lastClr="000000"/>
                  </a:solidFill>
                  <a:cs typeface="+mn-ea"/>
                  <a:sym typeface="+mn-lt"/>
                </a:endParaRPr>
              </a:p>
            </p:txBody>
          </p:sp>
        </p:grpSp>
        <p:grpSp>
          <p:nvGrpSpPr>
            <p:cNvPr id="319" name="组合 318"/>
            <p:cNvGrpSpPr/>
            <p:nvPr/>
          </p:nvGrpSpPr>
          <p:grpSpPr>
            <a:xfrm>
              <a:off x="254283" y="3903848"/>
              <a:ext cx="504720" cy="504720"/>
              <a:chOff x="3909160" y="2249137"/>
              <a:chExt cx="648072" cy="648072"/>
            </a:xfrm>
          </p:grpSpPr>
          <p:sp>
            <p:nvSpPr>
              <p:cNvPr id="323" name="椭圆 322"/>
              <p:cNvSpPr/>
              <p:nvPr/>
            </p:nvSpPr>
            <p:spPr>
              <a:xfrm>
                <a:off x="3909160" y="2249137"/>
                <a:ext cx="648072" cy="64807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324" name="university7"/>
              <p:cNvSpPr>
                <a:spLocks/>
              </p:cNvSpPr>
              <p:nvPr/>
            </p:nvSpPr>
            <p:spPr bwMode="auto">
              <a:xfrm>
                <a:off x="4043050" y="2390028"/>
                <a:ext cx="380293" cy="366291"/>
              </a:xfrm>
              <a:custGeom>
                <a:avLst/>
                <a:gdLst>
                  <a:gd name="T0" fmla="*/ 3413 w 6827"/>
                  <a:gd name="T1" fmla="*/ 0 h 5912"/>
                  <a:gd name="T2" fmla="*/ 0 w 6827"/>
                  <a:gd name="T3" fmla="*/ 5912 h 5912"/>
                  <a:gd name="T4" fmla="*/ 6827 w 6827"/>
                  <a:gd name="T5" fmla="*/ 5912 h 5912"/>
                  <a:gd name="T6" fmla="*/ 3413 w 6827"/>
                  <a:gd name="T7" fmla="*/ 0 h 5912"/>
                  <a:gd name="T8" fmla="*/ 3413 w 6827"/>
                  <a:gd name="T9" fmla="*/ 972 h 5912"/>
                  <a:gd name="T10" fmla="*/ 4489 w 6827"/>
                  <a:gd name="T11" fmla="*/ 2835 h 5912"/>
                  <a:gd name="T12" fmla="*/ 2338 w 6827"/>
                  <a:gd name="T13" fmla="*/ 2835 h 5912"/>
                  <a:gd name="T14" fmla="*/ 3413 w 6827"/>
                  <a:gd name="T15" fmla="*/ 972 h 5912"/>
                  <a:gd name="T16" fmla="*/ 842 w 6827"/>
                  <a:gd name="T17" fmla="*/ 5426 h 5912"/>
                  <a:gd name="T18" fmla="*/ 1917 w 6827"/>
                  <a:gd name="T19" fmla="*/ 3564 h 5912"/>
                  <a:gd name="T20" fmla="*/ 2993 w 6827"/>
                  <a:gd name="T21" fmla="*/ 5426 h 5912"/>
                  <a:gd name="T22" fmla="*/ 842 w 6827"/>
                  <a:gd name="T23" fmla="*/ 5426 h 5912"/>
                  <a:gd name="T24" fmla="*/ 2338 w 6827"/>
                  <a:gd name="T25" fmla="*/ 3321 h 5912"/>
                  <a:gd name="T26" fmla="*/ 4489 w 6827"/>
                  <a:gd name="T27" fmla="*/ 3321 h 5912"/>
                  <a:gd name="T28" fmla="*/ 3413 w 6827"/>
                  <a:gd name="T29" fmla="*/ 5183 h 5912"/>
                  <a:gd name="T30" fmla="*/ 2338 w 6827"/>
                  <a:gd name="T31" fmla="*/ 3321 h 5912"/>
                  <a:gd name="T32" fmla="*/ 4910 w 6827"/>
                  <a:gd name="T33" fmla="*/ 3564 h 5912"/>
                  <a:gd name="T34" fmla="*/ 5985 w 6827"/>
                  <a:gd name="T35" fmla="*/ 5426 h 5912"/>
                  <a:gd name="T36" fmla="*/ 3834 w 6827"/>
                  <a:gd name="T37" fmla="*/ 5426 h 5912"/>
                  <a:gd name="T38" fmla="*/ 4910 w 6827"/>
                  <a:gd name="T39" fmla="*/ 3564 h 5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27" h="5912">
                    <a:moveTo>
                      <a:pt x="3413" y="0"/>
                    </a:moveTo>
                    <a:lnTo>
                      <a:pt x="0" y="5912"/>
                    </a:lnTo>
                    <a:lnTo>
                      <a:pt x="6827" y="5912"/>
                    </a:lnTo>
                    <a:lnTo>
                      <a:pt x="3413" y="0"/>
                    </a:lnTo>
                    <a:close/>
                    <a:moveTo>
                      <a:pt x="3413" y="972"/>
                    </a:moveTo>
                    <a:lnTo>
                      <a:pt x="4489" y="2835"/>
                    </a:lnTo>
                    <a:lnTo>
                      <a:pt x="2338" y="2835"/>
                    </a:lnTo>
                    <a:lnTo>
                      <a:pt x="3413" y="972"/>
                    </a:lnTo>
                    <a:close/>
                    <a:moveTo>
                      <a:pt x="842" y="5426"/>
                    </a:moveTo>
                    <a:lnTo>
                      <a:pt x="1917" y="3564"/>
                    </a:lnTo>
                    <a:lnTo>
                      <a:pt x="2993" y="5426"/>
                    </a:lnTo>
                    <a:lnTo>
                      <a:pt x="842" y="5426"/>
                    </a:lnTo>
                    <a:close/>
                    <a:moveTo>
                      <a:pt x="2338" y="3321"/>
                    </a:moveTo>
                    <a:lnTo>
                      <a:pt x="4489" y="3321"/>
                    </a:lnTo>
                    <a:lnTo>
                      <a:pt x="3413" y="5183"/>
                    </a:lnTo>
                    <a:lnTo>
                      <a:pt x="2338" y="3321"/>
                    </a:lnTo>
                    <a:close/>
                    <a:moveTo>
                      <a:pt x="4910" y="3564"/>
                    </a:moveTo>
                    <a:lnTo>
                      <a:pt x="5985" y="5426"/>
                    </a:lnTo>
                    <a:lnTo>
                      <a:pt x="3834" y="5426"/>
                    </a:lnTo>
                    <a:lnTo>
                      <a:pt x="4910" y="3564"/>
                    </a:ln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zh-CN" altLang="en-US" sz="1800" dirty="0">
                  <a:solidFill>
                    <a:srgbClr val="000000"/>
                  </a:solidFill>
                </a:endParaRPr>
              </a:p>
            </p:txBody>
          </p:sp>
        </p:grpSp>
        <p:grpSp>
          <p:nvGrpSpPr>
            <p:cNvPr id="320" name="组合 319"/>
            <p:cNvGrpSpPr/>
            <p:nvPr/>
          </p:nvGrpSpPr>
          <p:grpSpPr>
            <a:xfrm>
              <a:off x="5586244" y="3317071"/>
              <a:ext cx="504720" cy="504720"/>
              <a:chOff x="6559351" y="2249137"/>
              <a:chExt cx="648072" cy="648072"/>
            </a:xfrm>
          </p:grpSpPr>
          <p:sp>
            <p:nvSpPr>
              <p:cNvPr id="321" name="椭圆 320"/>
              <p:cNvSpPr/>
              <p:nvPr/>
            </p:nvSpPr>
            <p:spPr>
              <a:xfrm>
                <a:off x="6559351"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a:solidFill>
                    <a:srgbClr val="FFFFFF"/>
                  </a:solidFill>
                </a:endParaRPr>
              </a:p>
            </p:txBody>
          </p:sp>
          <p:sp>
            <p:nvSpPr>
              <p:cNvPr id="322" name="AutoShape 75"/>
              <p:cNvSpPr>
                <a:spLocks/>
              </p:cNvSpPr>
              <p:nvPr/>
            </p:nvSpPr>
            <p:spPr bwMode="auto">
              <a:xfrm>
                <a:off x="6693241" y="2390028"/>
                <a:ext cx="380293" cy="366291"/>
              </a:xfrm>
              <a:custGeom>
                <a:avLst/>
                <a:gdLst>
                  <a:gd name="connsiteX0" fmla="*/ 0 w 582235"/>
                  <a:gd name="connsiteY0" fmla="*/ 404481 h 606722"/>
                  <a:gd name="connsiteX1" fmla="*/ 101261 w 582235"/>
                  <a:gd name="connsiteY1" fmla="*/ 404481 h 606722"/>
                  <a:gd name="connsiteX2" fmla="*/ 101261 w 582235"/>
                  <a:gd name="connsiteY2" fmla="*/ 606722 h 606722"/>
                  <a:gd name="connsiteX3" fmla="*/ 0 w 582235"/>
                  <a:gd name="connsiteY3" fmla="*/ 606722 h 606722"/>
                  <a:gd name="connsiteX4" fmla="*/ 151927 w 582235"/>
                  <a:gd name="connsiteY4" fmla="*/ 328623 h 606722"/>
                  <a:gd name="connsiteX5" fmla="*/ 253188 w 582235"/>
                  <a:gd name="connsiteY5" fmla="*/ 328623 h 606722"/>
                  <a:gd name="connsiteX6" fmla="*/ 253188 w 582235"/>
                  <a:gd name="connsiteY6" fmla="*/ 606722 h 606722"/>
                  <a:gd name="connsiteX7" fmla="*/ 151927 w 582235"/>
                  <a:gd name="connsiteY7" fmla="*/ 606722 h 606722"/>
                  <a:gd name="connsiteX8" fmla="*/ 303855 w 582235"/>
                  <a:gd name="connsiteY8" fmla="*/ 252766 h 606722"/>
                  <a:gd name="connsiteX9" fmla="*/ 405046 w 582235"/>
                  <a:gd name="connsiteY9" fmla="*/ 252766 h 606722"/>
                  <a:gd name="connsiteX10" fmla="*/ 405046 w 582235"/>
                  <a:gd name="connsiteY10" fmla="*/ 606722 h 606722"/>
                  <a:gd name="connsiteX11" fmla="*/ 303855 w 582235"/>
                  <a:gd name="connsiteY11" fmla="*/ 606722 h 606722"/>
                  <a:gd name="connsiteX12" fmla="*/ 455711 w 582235"/>
                  <a:gd name="connsiteY12" fmla="*/ 202241 h 606722"/>
                  <a:gd name="connsiteX13" fmla="*/ 556972 w 582235"/>
                  <a:gd name="connsiteY13" fmla="*/ 202241 h 606722"/>
                  <a:gd name="connsiteX14" fmla="*/ 556972 w 582235"/>
                  <a:gd name="connsiteY14" fmla="*/ 606722 h 606722"/>
                  <a:gd name="connsiteX15" fmla="*/ 455711 w 582235"/>
                  <a:gd name="connsiteY15" fmla="*/ 606722 h 606722"/>
                  <a:gd name="connsiteX16" fmla="*/ 455697 w 582235"/>
                  <a:gd name="connsiteY16" fmla="*/ 0 h 606722"/>
                  <a:gd name="connsiteX17" fmla="*/ 556785 w 582235"/>
                  <a:gd name="connsiteY17" fmla="*/ 0 h 606722"/>
                  <a:gd name="connsiteX18" fmla="*/ 556874 w 582235"/>
                  <a:gd name="connsiteY18" fmla="*/ 0 h 606722"/>
                  <a:gd name="connsiteX19" fmla="*/ 556963 w 582235"/>
                  <a:gd name="connsiteY19" fmla="*/ 0 h 606722"/>
                  <a:gd name="connsiteX20" fmla="*/ 557675 w 582235"/>
                  <a:gd name="connsiteY20" fmla="*/ 0 h 606722"/>
                  <a:gd name="connsiteX21" fmla="*/ 559366 w 582235"/>
                  <a:gd name="connsiteY21" fmla="*/ 89 h 606722"/>
                  <a:gd name="connsiteX22" fmla="*/ 560611 w 582235"/>
                  <a:gd name="connsiteY22" fmla="*/ 267 h 606722"/>
                  <a:gd name="connsiteX23" fmla="*/ 561857 w 582235"/>
                  <a:gd name="connsiteY23" fmla="*/ 444 h 606722"/>
                  <a:gd name="connsiteX24" fmla="*/ 563192 w 582235"/>
                  <a:gd name="connsiteY24" fmla="*/ 800 h 606722"/>
                  <a:gd name="connsiteX25" fmla="*/ 564171 w 582235"/>
                  <a:gd name="connsiteY25" fmla="*/ 1067 h 606722"/>
                  <a:gd name="connsiteX26" fmla="*/ 565506 w 582235"/>
                  <a:gd name="connsiteY26" fmla="*/ 1511 h 606722"/>
                  <a:gd name="connsiteX27" fmla="*/ 566574 w 582235"/>
                  <a:gd name="connsiteY27" fmla="*/ 1867 h 606722"/>
                  <a:gd name="connsiteX28" fmla="*/ 567730 w 582235"/>
                  <a:gd name="connsiteY28" fmla="*/ 2400 h 606722"/>
                  <a:gd name="connsiteX29" fmla="*/ 568798 w 582235"/>
                  <a:gd name="connsiteY29" fmla="*/ 2933 h 606722"/>
                  <a:gd name="connsiteX30" fmla="*/ 569777 w 582235"/>
                  <a:gd name="connsiteY30" fmla="*/ 3467 h 606722"/>
                  <a:gd name="connsiteX31" fmla="*/ 570934 w 582235"/>
                  <a:gd name="connsiteY31" fmla="*/ 4178 h 606722"/>
                  <a:gd name="connsiteX32" fmla="*/ 571824 w 582235"/>
                  <a:gd name="connsiteY32" fmla="*/ 4800 h 606722"/>
                  <a:gd name="connsiteX33" fmla="*/ 572891 w 582235"/>
                  <a:gd name="connsiteY33" fmla="*/ 5689 h 606722"/>
                  <a:gd name="connsiteX34" fmla="*/ 573781 w 582235"/>
                  <a:gd name="connsiteY34" fmla="*/ 6489 h 606722"/>
                  <a:gd name="connsiteX35" fmla="*/ 574760 w 582235"/>
                  <a:gd name="connsiteY35" fmla="*/ 7289 h 606722"/>
                  <a:gd name="connsiteX36" fmla="*/ 575917 w 582235"/>
                  <a:gd name="connsiteY36" fmla="*/ 8533 h 606722"/>
                  <a:gd name="connsiteX37" fmla="*/ 576451 w 582235"/>
                  <a:gd name="connsiteY37" fmla="*/ 9066 h 606722"/>
                  <a:gd name="connsiteX38" fmla="*/ 576451 w 582235"/>
                  <a:gd name="connsiteY38" fmla="*/ 9155 h 606722"/>
                  <a:gd name="connsiteX39" fmla="*/ 577964 w 582235"/>
                  <a:gd name="connsiteY39" fmla="*/ 11200 h 606722"/>
                  <a:gd name="connsiteX40" fmla="*/ 578053 w 582235"/>
                  <a:gd name="connsiteY40" fmla="*/ 11289 h 606722"/>
                  <a:gd name="connsiteX41" fmla="*/ 579209 w 582235"/>
                  <a:gd name="connsiteY41" fmla="*/ 13244 h 606722"/>
                  <a:gd name="connsiteX42" fmla="*/ 579743 w 582235"/>
                  <a:gd name="connsiteY42" fmla="*/ 14222 h 606722"/>
                  <a:gd name="connsiteX43" fmla="*/ 580277 w 582235"/>
                  <a:gd name="connsiteY43" fmla="*/ 15555 h 606722"/>
                  <a:gd name="connsiteX44" fmla="*/ 580722 w 582235"/>
                  <a:gd name="connsiteY44" fmla="*/ 16711 h 606722"/>
                  <a:gd name="connsiteX45" fmla="*/ 581167 w 582235"/>
                  <a:gd name="connsiteY45" fmla="*/ 17866 h 606722"/>
                  <a:gd name="connsiteX46" fmla="*/ 581523 w 582235"/>
                  <a:gd name="connsiteY46" fmla="*/ 19199 h 606722"/>
                  <a:gd name="connsiteX47" fmla="*/ 581790 w 582235"/>
                  <a:gd name="connsiteY47" fmla="*/ 20266 h 606722"/>
                  <a:gd name="connsiteX48" fmla="*/ 582146 w 582235"/>
                  <a:gd name="connsiteY48" fmla="*/ 22488 h 606722"/>
                  <a:gd name="connsiteX49" fmla="*/ 582146 w 582235"/>
                  <a:gd name="connsiteY49" fmla="*/ 22666 h 606722"/>
                  <a:gd name="connsiteX50" fmla="*/ 582235 w 582235"/>
                  <a:gd name="connsiteY50" fmla="*/ 25244 h 606722"/>
                  <a:gd name="connsiteX51" fmla="*/ 582235 w 582235"/>
                  <a:gd name="connsiteY51" fmla="*/ 126396 h 606722"/>
                  <a:gd name="connsiteX52" fmla="*/ 556963 w 582235"/>
                  <a:gd name="connsiteY52" fmla="*/ 151728 h 606722"/>
                  <a:gd name="connsiteX53" fmla="*/ 531691 w 582235"/>
                  <a:gd name="connsiteY53" fmla="*/ 126396 h 606722"/>
                  <a:gd name="connsiteX54" fmla="*/ 531691 w 582235"/>
                  <a:gd name="connsiteY54" fmla="*/ 79286 h 606722"/>
                  <a:gd name="connsiteX55" fmla="*/ 421260 w 582235"/>
                  <a:gd name="connsiteY55" fmla="*/ 171106 h 606722"/>
                  <a:gd name="connsiteX56" fmla="*/ 385666 w 582235"/>
                  <a:gd name="connsiteY56" fmla="*/ 167906 h 606722"/>
                  <a:gd name="connsiteX57" fmla="*/ 388869 w 582235"/>
                  <a:gd name="connsiteY57" fmla="*/ 132262 h 606722"/>
                  <a:gd name="connsiteX58" fmla="*/ 487020 w 582235"/>
                  <a:gd name="connsiteY58" fmla="*/ 50576 h 606722"/>
                  <a:gd name="connsiteX59" fmla="*/ 455697 w 582235"/>
                  <a:gd name="connsiteY59" fmla="*/ 50576 h 606722"/>
                  <a:gd name="connsiteX60" fmla="*/ 430425 w 582235"/>
                  <a:gd name="connsiteY60" fmla="*/ 25244 h 606722"/>
                  <a:gd name="connsiteX61" fmla="*/ 455697 w 582235"/>
                  <a:gd name="connsiteY6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82235" h="606722">
                    <a:moveTo>
                      <a:pt x="0" y="404481"/>
                    </a:moveTo>
                    <a:lnTo>
                      <a:pt x="101261" y="404481"/>
                    </a:lnTo>
                    <a:lnTo>
                      <a:pt x="101261" y="606722"/>
                    </a:lnTo>
                    <a:lnTo>
                      <a:pt x="0" y="606722"/>
                    </a:lnTo>
                    <a:close/>
                    <a:moveTo>
                      <a:pt x="151927" y="328623"/>
                    </a:moveTo>
                    <a:lnTo>
                      <a:pt x="253188" y="328623"/>
                    </a:lnTo>
                    <a:lnTo>
                      <a:pt x="253188" y="606722"/>
                    </a:lnTo>
                    <a:lnTo>
                      <a:pt x="151927" y="606722"/>
                    </a:lnTo>
                    <a:close/>
                    <a:moveTo>
                      <a:pt x="303855" y="252766"/>
                    </a:moveTo>
                    <a:lnTo>
                      <a:pt x="405046" y="252766"/>
                    </a:lnTo>
                    <a:lnTo>
                      <a:pt x="405046" y="606722"/>
                    </a:lnTo>
                    <a:lnTo>
                      <a:pt x="303855" y="606722"/>
                    </a:lnTo>
                    <a:close/>
                    <a:moveTo>
                      <a:pt x="455711" y="202241"/>
                    </a:moveTo>
                    <a:lnTo>
                      <a:pt x="556972" y="202241"/>
                    </a:lnTo>
                    <a:lnTo>
                      <a:pt x="556972" y="606722"/>
                    </a:lnTo>
                    <a:lnTo>
                      <a:pt x="455711" y="606722"/>
                    </a:lnTo>
                    <a:close/>
                    <a:moveTo>
                      <a:pt x="455697" y="0"/>
                    </a:moveTo>
                    <a:lnTo>
                      <a:pt x="556785" y="0"/>
                    </a:lnTo>
                    <a:lnTo>
                      <a:pt x="556874" y="0"/>
                    </a:lnTo>
                    <a:lnTo>
                      <a:pt x="556963" y="0"/>
                    </a:lnTo>
                    <a:cubicBezTo>
                      <a:pt x="557230" y="0"/>
                      <a:pt x="557408" y="0"/>
                      <a:pt x="557675" y="0"/>
                    </a:cubicBezTo>
                    <a:cubicBezTo>
                      <a:pt x="558298" y="89"/>
                      <a:pt x="558832" y="89"/>
                      <a:pt x="559366" y="89"/>
                    </a:cubicBezTo>
                    <a:cubicBezTo>
                      <a:pt x="559811" y="178"/>
                      <a:pt x="560256" y="267"/>
                      <a:pt x="560611" y="267"/>
                    </a:cubicBezTo>
                    <a:cubicBezTo>
                      <a:pt x="561056" y="356"/>
                      <a:pt x="561412" y="444"/>
                      <a:pt x="561857" y="444"/>
                    </a:cubicBezTo>
                    <a:cubicBezTo>
                      <a:pt x="562302" y="533"/>
                      <a:pt x="562747" y="711"/>
                      <a:pt x="563192" y="800"/>
                    </a:cubicBezTo>
                    <a:cubicBezTo>
                      <a:pt x="563548" y="889"/>
                      <a:pt x="563904" y="978"/>
                      <a:pt x="564171" y="1067"/>
                    </a:cubicBezTo>
                    <a:cubicBezTo>
                      <a:pt x="564616" y="1156"/>
                      <a:pt x="565061" y="1333"/>
                      <a:pt x="565506" y="1511"/>
                    </a:cubicBezTo>
                    <a:cubicBezTo>
                      <a:pt x="565862" y="1600"/>
                      <a:pt x="566218" y="1778"/>
                      <a:pt x="566574" y="1867"/>
                    </a:cubicBezTo>
                    <a:cubicBezTo>
                      <a:pt x="566929" y="2044"/>
                      <a:pt x="567285" y="2222"/>
                      <a:pt x="567730" y="2400"/>
                    </a:cubicBezTo>
                    <a:cubicBezTo>
                      <a:pt x="568086" y="2578"/>
                      <a:pt x="568442" y="2755"/>
                      <a:pt x="568798" y="2933"/>
                    </a:cubicBezTo>
                    <a:cubicBezTo>
                      <a:pt x="569154" y="3111"/>
                      <a:pt x="569421" y="3289"/>
                      <a:pt x="569777" y="3467"/>
                    </a:cubicBezTo>
                    <a:cubicBezTo>
                      <a:pt x="570133" y="3733"/>
                      <a:pt x="570578" y="4000"/>
                      <a:pt x="570934" y="4178"/>
                    </a:cubicBezTo>
                    <a:cubicBezTo>
                      <a:pt x="571201" y="4444"/>
                      <a:pt x="571557" y="4622"/>
                      <a:pt x="571824" y="4800"/>
                    </a:cubicBezTo>
                    <a:cubicBezTo>
                      <a:pt x="572180" y="5155"/>
                      <a:pt x="572536" y="5422"/>
                      <a:pt x="572891" y="5689"/>
                    </a:cubicBezTo>
                    <a:cubicBezTo>
                      <a:pt x="573247" y="5955"/>
                      <a:pt x="573514" y="6222"/>
                      <a:pt x="573781" y="6489"/>
                    </a:cubicBezTo>
                    <a:cubicBezTo>
                      <a:pt x="574137" y="6755"/>
                      <a:pt x="574493" y="7022"/>
                      <a:pt x="574760" y="7289"/>
                    </a:cubicBezTo>
                    <a:cubicBezTo>
                      <a:pt x="575205" y="7733"/>
                      <a:pt x="575561" y="8178"/>
                      <a:pt x="575917" y="8533"/>
                    </a:cubicBezTo>
                    <a:cubicBezTo>
                      <a:pt x="576095" y="8711"/>
                      <a:pt x="576273" y="8889"/>
                      <a:pt x="576451" y="9066"/>
                    </a:cubicBezTo>
                    <a:cubicBezTo>
                      <a:pt x="576451" y="9155"/>
                      <a:pt x="576451" y="9155"/>
                      <a:pt x="576451" y="9155"/>
                    </a:cubicBezTo>
                    <a:cubicBezTo>
                      <a:pt x="576985" y="9777"/>
                      <a:pt x="577519" y="10489"/>
                      <a:pt x="577964" y="11200"/>
                    </a:cubicBezTo>
                    <a:cubicBezTo>
                      <a:pt x="577964" y="11200"/>
                      <a:pt x="578053" y="11289"/>
                      <a:pt x="578053" y="11289"/>
                    </a:cubicBezTo>
                    <a:cubicBezTo>
                      <a:pt x="578498" y="12000"/>
                      <a:pt x="578854" y="12622"/>
                      <a:pt x="579209" y="13244"/>
                    </a:cubicBezTo>
                    <a:cubicBezTo>
                      <a:pt x="579387" y="13600"/>
                      <a:pt x="579565" y="13955"/>
                      <a:pt x="579743" y="14222"/>
                    </a:cubicBezTo>
                    <a:cubicBezTo>
                      <a:pt x="579921" y="14666"/>
                      <a:pt x="580099" y="15111"/>
                      <a:pt x="580277" y="15555"/>
                    </a:cubicBezTo>
                    <a:cubicBezTo>
                      <a:pt x="580455" y="15911"/>
                      <a:pt x="580633" y="16266"/>
                      <a:pt x="580722" y="16711"/>
                    </a:cubicBezTo>
                    <a:cubicBezTo>
                      <a:pt x="580900" y="17066"/>
                      <a:pt x="581078" y="17422"/>
                      <a:pt x="581167" y="17866"/>
                    </a:cubicBezTo>
                    <a:cubicBezTo>
                      <a:pt x="581256" y="18311"/>
                      <a:pt x="581434" y="18755"/>
                      <a:pt x="581523" y="19199"/>
                    </a:cubicBezTo>
                    <a:cubicBezTo>
                      <a:pt x="581612" y="19555"/>
                      <a:pt x="581701" y="19910"/>
                      <a:pt x="581790" y="20266"/>
                    </a:cubicBezTo>
                    <a:cubicBezTo>
                      <a:pt x="581879" y="20977"/>
                      <a:pt x="582057" y="21777"/>
                      <a:pt x="582146" y="22488"/>
                    </a:cubicBezTo>
                    <a:cubicBezTo>
                      <a:pt x="582146" y="22577"/>
                      <a:pt x="582146" y="22666"/>
                      <a:pt x="582146" y="22666"/>
                    </a:cubicBezTo>
                    <a:cubicBezTo>
                      <a:pt x="582235" y="23555"/>
                      <a:pt x="582235" y="24355"/>
                      <a:pt x="582235" y="25244"/>
                    </a:cubicBezTo>
                    <a:lnTo>
                      <a:pt x="582235" y="126396"/>
                    </a:lnTo>
                    <a:cubicBezTo>
                      <a:pt x="582235" y="140351"/>
                      <a:pt x="570934" y="151728"/>
                      <a:pt x="556963" y="151728"/>
                    </a:cubicBezTo>
                    <a:cubicBezTo>
                      <a:pt x="542992" y="151728"/>
                      <a:pt x="531691" y="140351"/>
                      <a:pt x="531691" y="126396"/>
                    </a:cubicBezTo>
                    <a:lnTo>
                      <a:pt x="531691" y="79286"/>
                    </a:lnTo>
                    <a:lnTo>
                      <a:pt x="421260" y="171106"/>
                    </a:lnTo>
                    <a:cubicBezTo>
                      <a:pt x="410582" y="180083"/>
                      <a:pt x="394564" y="178572"/>
                      <a:pt x="385666" y="167906"/>
                    </a:cubicBezTo>
                    <a:cubicBezTo>
                      <a:pt x="376678" y="157150"/>
                      <a:pt x="378191" y="141240"/>
                      <a:pt x="388869" y="132262"/>
                    </a:cubicBezTo>
                    <a:lnTo>
                      <a:pt x="487020" y="50576"/>
                    </a:lnTo>
                    <a:lnTo>
                      <a:pt x="455697" y="50576"/>
                    </a:lnTo>
                    <a:cubicBezTo>
                      <a:pt x="441727" y="50576"/>
                      <a:pt x="430425" y="39288"/>
                      <a:pt x="430425" y="25244"/>
                    </a:cubicBezTo>
                    <a:cubicBezTo>
                      <a:pt x="430425" y="11289"/>
                      <a:pt x="441727" y="0"/>
                      <a:pt x="455697" y="0"/>
                    </a:cubicBezTo>
                    <a:close/>
                  </a:path>
                </a:pathLst>
              </a:custGeom>
              <a:solidFill>
                <a:schemeClr val="bg1"/>
              </a:solidFill>
              <a:ln>
                <a:noFill/>
              </a:ln>
              <a:effectLst/>
              <a:extLst/>
            </p:spPr>
            <p:txBody>
              <a:bodyPr lIns="121888" tIns="121888" rIns="121888" bIns="121888" anchor="ct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hangingPunct="0">
                  <a:buFontTx/>
                  <a:buNone/>
                </a:pPr>
                <a:endParaRPr lang="zh-CN" altLang="zh-CN" sz="639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grpSp>
      </p:grpSp>
    </p:spTree>
    <p:extLst>
      <p:ext uri="{BB962C8B-B14F-4D97-AF65-F5344CB8AC3E}">
        <p14:creationId xmlns:p14="http://schemas.microsoft.com/office/powerpoint/2010/main" val="563154694"/>
      </p:ext>
    </p:extLst>
  </p:cSld>
  <p:clrMapOvr>
    <a:overrideClrMapping bg1="lt1" tx1="dk1" bg2="lt2" tx2="dk2" accent1="accent1" accent2="accent2" accent3="accent3" accent4="accent4" accent5="accent5" accent6="accent6" hlink="hlink" folHlink="folHlink"/>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节标题">
    <p:bg>
      <p:bgRef idx="1001">
        <a:schemeClr val="bg1"/>
      </p:bgRef>
    </p:bg>
    <p:spTree>
      <p:nvGrpSpPr>
        <p:cNvPr id="1" name=""/>
        <p:cNvGrpSpPr/>
        <p:nvPr/>
      </p:nvGrpSpPr>
      <p:grpSpPr>
        <a:xfrm>
          <a:off x="0" y="0"/>
          <a:ext cx="0" cy="0"/>
          <a:chOff x="0" y="0"/>
          <a:chExt cx="0" cy="0"/>
        </a:xfrm>
      </p:grpSpPr>
      <p:sp>
        <p:nvSpPr>
          <p:cNvPr id="13" name="日期占位符 12"/>
          <p:cNvSpPr>
            <a:spLocks noGrp="1"/>
          </p:cNvSpPr>
          <p:nvPr>
            <p:ph type="dt" sz="half" idx="14"/>
          </p:nvPr>
        </p:nvSpPr>
        <p:spPr/>
        <p:txBody>
          <a:bodyPr/>
          <a:lstStyle/>
          <a:p>
            <a:fld id="{6489D9C7-5DC6-4263-87FF-7C99F6FB63C3}" type="datetime1">
              <a:rPr lang="zh-CN" altLang="en-US" smtClean="0">
                <a:solidFill>
                  <a:srgbClr val="000000">
                    <a:tint val="75000"/>
                  </a:srgbClr>
                </a:solidFill>
              </a:rPr>
              <a:pPr/>
              <a:t>2020/8/12</a:t>
            </a:fld>
            <a:endParaRPr lang="zh-CN" altLang="en-US">
              <a:solidFill>
                <a:srgbClr val="000000">
                  <a:tint val="75000"/>
                </a:srgbClr>
              </a:solidFill>
            </a:endParaRPr>
          </a:p>
        </p:txBody>
      </p:sp>
      <p:sp>
        <p:nvSpPr>
          <p:cNvPr id="14" name="页脚占位符 13"/>
          <p:cNvSpPr>
            <a:spLocks noGrp="1"/>
          </p:cNvSpPr>
          <p:nvPr>
            <p:ph type="ftr" sz="quarter" idx="15"/>
          </p:nvPr>
        </p:nvSpPr>
        <p:spPr/>
        <p:txBody>
          <a:bodyPr/>
          <a:lstStyle/>
          <a:p>
            <a:r>
              <a:rPr lang="en-US" altLang="zh-CN">
                <a:solidFill>
                  <a:srgbClr val="000000">
                    <a:tint val="75000"/>
                  </a:srgbClr>
                </a:solidFill>
              </a:rPr>
              <a:t>www.islide.cc </a:t>
            </a:r>
            <a:r>
              <a:rPr lang="zh-CN" altLang="en-US">
                <a:solidFill>
                  <a:srgbClr val="000000">
                    <a:tint val="75000"/>
                  </a:srgbClr>
                </a:solidFill>
              </a:rPr>
              <a:t>「 让</a:t>
            </a:r>
            <a:r>
              <a:rPr lang="en-US" altLang="zh-CN">
                <a:solidFill>
                  <a:srgbClr val="000000">
                    <a:tint val="75000"/>
                  </a:srgbClr>
                </a:solidFill>
              </a:rPr>
              <a:t>PPT</a:t>
            </a:r>
            <a:r>
              <a:rPr lang="zh-CN" altLang="en-US">
                <a:solidFill>
                  <a:srgbClr val="000000">
                    <a:tint val="75000"/>
                  </a:srgbClr>
                </a:solidFill>
              </a:rPr>
              <a:t>设计简单起来！」</a:t>
            </a:r>
          </a:p>
        </p:txBody>
      </p:sp>
      <p:sp>
        <p:nvSpPr>
          <p:cNvPr id="15" name="灯片编号占位符 14"/>
          <p:cNvSpPr>
            <a:spLocks noGrp="1"/>
          </p:cNvSpPr>
          <p:nvPr>
            <p:ph type="sldNum" sz="quarter" idx="16"/>
          </p:nvPr>
        </p:nvSpPr>
        <p:spPr/>
        <p:txBody>
          <a:bodyPr/>
          <a:lstStyle/>
          <a:p>
            <a:fld id="{5DD3DB80-B894-403A-B48E-6FDC1A72010E}" type="slidenum">
              <a:rPr lang="zh-CN" altLang="en-US" smtClean="0">
                <a:solidFill>
                  <a:srgbClr val="000000">
                    <a:tint val="75000"/>
                  </a:srgbClr>
                </a:solidFill>
              </a:rPr>
              <a:pPr/>
              <a:t>‹#›</a:t>
            </a:fld>
            <a:endParaRPr lang="zh-CN" altLang="en-US">
              <a:solidFill>
                <a:srgbClr val="000000">
                  <a:tint val="75000"/>
                </a:srgbClr>
              </a:solidFill>
            </a:endParaRPr>
          </a:p>
        </p:txBody>
      </p:sp>
      <p:sp>
        <p:nvSpPr>
          <p:cNvPr id="20" name="标题 1"/>
          <p:cNvSpPr>
            <a:spLocks noGrp="1"/>
          </p:cNvSpPr>
          <p:nvPr>
            <p:ph type="title" hasCustomPrompt="1"/>
          </p:nvPr>
        </p:nvSpPr>
        <p:spPr>
          <a:xfrm>
            <a:off x="669924" y="3013849"/>
            <a:ext cx="7643973" cy="656792"/>
          </a:xfrm>
        </p:spPr>
        <p:txBody>
          <a:bodyPr anchor="ctr">
            <a:normAutofit/>
          </a:bodyPr>
          <a:lstStyle>
            <a:lvl1pPr algn="l">
              <a:defRPr sz="2400" b="1">
                <a:solidFill>
                  <a:schemeClr val="tx1"/>
                </a:solidFill>
              </a:defRPr>
            </a:lvl1pPr>
          </a:lstStyle>
          <a:p>
            <a:r>
              <a:rPr lang="zh-CN" altLang="en-US" dirty="0"/>
              <a:t>单击此处添加幻灯片章节标题</a:t>
            </a:r>
          </a:p>
        </p:txBody>
      </p:sp>
      <p:sp>
        <p:nvSpPr>
          <p:cNvPr id="21" name="文本占位符 2"/>
          <p:cNvSpPr>
            <a:spLocks noGrp="1"/>
          </p:cNvSpPr>
          <p:nvPr>
            <p:ph type="body" idx="1"/>
          </p:nvPr>
        </p:nvSpPr>
        <p:spPr>
          <a:xfrm>
            <a:off x="669924" y="3884155"/>
            <a:ext cx="7643973" cy="1015623"/>
          </a:xfrm>
        </p:spPr>
        <p:txBody>
          <a:bodyPr anchor="t">
            <a:normAutofit/>
          </a:bodyPr>
          <a:lstStyle>
            <a:lvl1pPr marL="0" indent="0" algn="l">
              <a:buNone/>
              <a:defRPr sz="1100">
                <a:solidFill>
                  <a:schemeClr val="tx1"/>
                </a:solidFill>
              </a:defRPr>
            </a:lvl1pPr>
            <a:lvl2pPr marL="457167" indent="0">
              <a:buNone/>
              <a:defRPr sz="2000">
                <a:solidFill>
                  <a:schemeClr val="tx1">
                    <a:tint val="75000"/>
                  </a:schemeClr>
                </a:solidFill>
              </a:defRPr>
            </a:lvl2pPr>
            <a:lvl3pPr marL="914332" indent="0">
              <a:buNone/>
              <a:defRPr sz="1800">
                <a:solidFill>
                  <a:schemeClr val="tx1">
                    <a:tint val="75000"/>
                  </a:schemeClr>
                </a:solidFill>
              </a:defRPr>
            </a:lvl3pPr>
            <a:lvl4pPr marL="1371498" indent="0">
              <a:buNone/>
              <a:defRPr sz="1600">
                <a:solidFill>
                  <a:schemeClr val="tx1">
                    <a:tint val="75000"/>
                  </a:schemeClr>
                </a:solidFill>
              </a:defRPr>
            </a:lvl4pPr>
            <a:lvl5pPr marL="1828664" indent="0">
              <a:buNone/>
              <a:defRPr sz="1600">
                <a:solidFill>
                  <a:schemeClr val="tx1">
                    <a:tint val="75000"/>
                  </a:schemeClr>
                </a:solidFill>
              </a:defRPr>
            </a:lvl5pPr>
            <a:lvl6pPr marL="2285830" indent="0">
              <a:buNone/>
              <a:defRPr sz="1600">
                <a:solidFill>
                  <a:schemeClr val="tx1">
                    <a:tint val="75000"/>
                  </a:schemeClr>
                </a:solidFill>
              </a:defRPr>
            </a:lvl6pPr>
            <a:lvl7pPr marL="2742994" indent="0">
              <a:buNone/>
              <a:defRPr sz="1600">
                <a:solidFill>
                  <a:schemeClr val="tx1">
                    <a:tint val="75000"/>
                  </a:schemeClr>
                </a:solidFill>
              </a:defRPr>
            </a:lvl7pPr>
            <a:lvl8pPr marL="3200160" indent="0">
              <a:buNone/>
              <a:defRPr sz="1600">
                <a:solidFill>
                  <a:schemeClr val="tx1">
                    <a:tint val="75000"/>
                  </a:schemeClr>
                </a:solidFill>
              </a:defRPr>
            </a:lvl8pPr>
            <a:lvl9pPr marL="3657327" indent="0">
              <a:buNone/>
              <a:defRPr sz="1600">
                <a:solidFill>
                  <a:schemeClr val="tx1">
                    <a:tint val="75000"/>
                  </a:schemeClr>
                </a:solidFill>
              </a:defRPr>
            </a:lvl9pPr>
          </a:lstStyle>
          <a:p>
            <a:pPr lvl="0"/>
            <a:r>
              <a:rPr lang="zh-CN" altLang="en-US"/>
              <a:t>单击此处编辑母版文本样式</a:t>
            </a:r>
          </a:p>
        </p:txBody>
      </p:sp>
      <p:grpSp>
        <p:nvGrpSpPr>
          <p:cNvPr id="7" name="组合 6"/>
          <p:cNvGrpSpPr/>
          <p:nvPr userDrawn="1"/>
        </p:nvGrpSpPr>
        <p:grpSpPr>
          <a:xfrm>
            <a:off x="8313902" y="1060863"/>
            <a:ext cx="3104321" cy="2716533"/>
            <a:chOff x="254283" y="1886754"/>
            <a:chExt cx="5836681" cy="5292666"/>
          </a:xfrm>
        </p:grpSpPr>
        <p:grpSp>
          <p:nvGrpSpPr>
            <p:cNvPr id="8" name="组合 7"/>
            <p:cNvGrpSpPr/>
            <p:nvPr/>
          </p:nvGrpSpPr>
          <p:grpSpPr>
            <a:xfrm flipH="1">
              <a:off x="773576" y="2329256"/>
              <a:ext cx="4930983" cy="4850164"/>
              <a:chOff x="4" y="1009025"/>
              <a:chExt cx="5518411" cy="5427964"/>
            </a:xfrm>
          </p:grpSpPr>
          <p:sp>
            <p:nvSpPr>
              <p:cNvPr id="26" name="AutoShape 3"/>
              <p:cNvSpPr>
                <a:spLocks noChangeAspect="1" noChangeArrowheads="1" noTextEdit="1"/>
              </p:cNvSpPr>
              <p:nvPr/>
            </p:nvSpPr>
            <p:spPr bwMode="auto">
              <a:xfrm>
                <a:off x="1958" y="1012624"/>
                <a:ext cx="5467604" cy="5104014"/>
              </a:xfrm>
              <a:prstGeom prst="rect">
                <a:avLst/>
              </a:prstGeom>
              <a:no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 name="Freeform 6"/>
              <p:cNvSpPr>
                <a:spLocks/>
              </p:cNvSpPr>
              <p:nvPr/>
            </p:nvSpPr>
            <p:spPr bwMode="auto">
              <a:xfrm>
                <a:off x="1315122" y="3048111"/>
                <a:ext cx="2688858" cy="3388878"/>
              </a:xfrm>
              <a:custGeom>
                <a:avLst/>
                <a:gdLst/>
                <a:ahLst/>
                <a:cxnLst>
                  <a:cxn ang="0">
                    <a:pos x="534" y="1813"/>
                  </a:cxn>
                  <a:cxn ang="0">
                    <a:pos x="439" y="1553"/>
                  </a:cxn>
                  <a:cxn ang="0">
                    <a:pos x="148" y="1532"/>
                  </a:cxn>
                  <a:cxn ang="0">
                    <a:pos x="135" y="1370"/>
                  </a:cxn>
                  <a:cxn ang="0">
                    <a:pos x="109" y="1290"/>
                  </a:cxn>
                  <a:cxn ang="0">
                    <a:pos x="109" y="1154"/>
                  </a:cxn>
                  <a:cxn ang="0">
                    <a:pos x="5" y="1059"/>
                  </a:cxn>
                  <a:cxn ang="0">
                    <a:pos x="136" y="870"/>
                  </a:cxn>
                  <a:cxn ang="0">
                    <a:pos x="343" y="190"/>
                  </a:cxn>
                  <a:cxn ang="0">
                    <a:pos x="1150" y="116"/>
                  </a:cxn>
                  <a:cxn ang="0">
                    <a:pos x="1461" y="453"/>
                  </a:cxn>
                  <a:cxn ang="0">
                    <a:pos x="1451" y="937"/>
                  </a:cxn>
                  <a:cxn ang="0">
                    <a:pos x="1173" y="1321"/>
                  </a:cxn>
                  <a:cxn ang="0">
                    <a:pos x="1301" y="1807"/>
                  </a:cxn>
                  <a:cxn ang="0">
                    <a:pos x="534" y="1813"/>
                  </a:cxn>
                </a:cxnLst>
                <a:rect l="0" t="0" r="r" b="b"/>
                <a:pathLst>
                  <a:path w="1522" h="1813">
                    <a:moveTo>
                      <a:pt x="534" y="1813"/>
                    </a:moveTo>
                    <a:cubicBezTo>
                      <a:pt x="534" y="1813"/>
                      <a:pt x="464" y="1592"/>
                      <a:pt x="439" y="1553"/>
                    </a:cubicBezTo>
                    <a:cubicBezTo>
                      <a:pt x="413" y="1514"/>
                      <a:pt x="212" y="1576"/>
                      <a:pt x="148" y="1532"/>
                    </a:cubicBezTo>
                    <a:cubicBezTo>
                      <a:pt x="83" y="1489"/>
                      <a:pt x="135" y="1370"/>
                      <a:pt x="135" y="1370"/>
                    </a:cubicBezTo>
                    <a:cubicBezTo>
                      <a:pt x="135" y="1370"/>
                      <a:pt x="32" y="1362"/>
                      <a:pt x="109" y="1290"/>
                    </a:cubicBezTo>
                    <a:cubicBezTo>
                      <a:pt x="32" y="1272"/>
                      <a:pt x="117" y="1182"/>
                      <a:pt x="109" y="1154"/>
                    </a:cubicBezTo>
                    <a:cubicBezTo>
                      <a:pt x="47" y="1144"/>
                      <a:pt x="0" y="1100"/>
                      <a:pt x="5" y="1059"/>
                    </a:cubicBezTo>
                    <a:cubicBezTo>
                      <a:pt x="11" y="1018"/>
                      <a:pt x="154" y="906"/>
                      <a:pt x="136" y="870"/>
                    </a:cubicBezTo>
                    <a:cubicBezTo>
                      <a:pt x="118" y="834"/>
                      <a:pt x="8" y="466"/>
                      <a:pt x="343" y="190"/>
                    </a:cubicBezTo>
                    <a:cubicBezTo>
                      <a:pt x="553" y="18"/>
                      <a:pt x="897" y="0"/>
                      <a:pt x="1150" y="116"/>
                    </a:cubicBezTo>
                    <a:cubicBezTo>
                      <a:pt x="1301" y="185"/>
                      <a:pt x="1415" y="320"/>
                      <a:pt x="1461" y="453"/>
                    </a:cubicBezTo>
                    <a:cubicBezTo>
                      <a:pt x="1517" y="612"/>
                      <a:pt x="1522" y="801"/>
                      <a:pt x="1451" y="937"/>
                    </a:cubicBezTo>
                    <a:cubicBezTo>
                      <a:pt x="1363" y="1106"/>
                      <a:pt x="1187" y="1215"/>
                      <a:pt x="1173" y="1321"/>
                    </a:cubicBezTo>
                    <a:cubicBezTo>
                      <a:pt x="1147" y="1514"/>
                      <a:pt x="1301" y="1807"/>
                      <a:pt x="1301" y="1807"/>
                    </a:cubicBezTo>
                    <a:lnTo>
                      <a:pt x="534" y="1813"/>
                    </a:ln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 name="Freeform 7"/>
              <p:cNvSpPr>
                <a:spLocks/>
              </p:cNvSpPr>
              <p:nvPr/>
            </p:nvSpPr>
            <p:spPr bwMode="auto">
              <a:xfrm>
                <a:off x="1793878" y="3336066"/>
                <a:ext cx="541289" cy="604707"/>
              </a:xfrm>
              <a:custGeom>
                <a:avLst/>
                <a:gdLst/>
                <a:ahLst/>
                <a:cxnLst>
                  <a:cxn ang="0">
                    <a:pos x="18" y="225"/>
                  </a:cxn>
                  <a:cxn ang="0">
                    <a:pos x="0" y="371"/>
                  </a:cxn>
                  <a:cxn ang="0">
                    <a:pos x="169" y="371"/>
                  </a:cxn>
                  <a:cxn ang="0">
                    <a:pos x="260" y="196"/>
                  </a:cxn>
                  <a:cxn ang="0">
                    <a:pos x="164" y="138"/>
                  </a:cxn>
                  <a:cxn ang="0">
                    <a:pos x="306" y="136"/>
                  </a:cxn>
                  <a:cxn ang="0">
                    <a:pos x="306" y="0"/>
                  </a:cxn>
                  <a:cxn ang="0">
                    <a:pos x="108" y="104"/>
                  </a:cxn>
                  <a:cxn ang="0">
                    <a:pos x="43" y="165"/>
                  </a:cxn>
                  <a:cxn ang="0">
                    <a:pos x="196" y="225"/>
                  </a:cxn>
                  <a:cxn ang="0">
                    <a:pos x="18" y="225"/>
                  </a:cxn>
                </a:cxnLst>
                <a:rect l="0" t="0" r="r" b="b"/>
                <a:pathLst>
                  <a:path w="306" h="371">
                    <a:moveTo>
                      <a:pt x="18" y="225"/>
                    </a:moveTo>
                    <a:cubicBezTo>
                      <a:pt x="9" y="225"/>
                      <a:pt x="0" y="371"/>
                      <a:pt x="0" y="371"/>
                    </a:cubicBezTo>
                    <a:cubicBezTo>
                      <a:pt x="169" y="371"/>
                      <a:pt x="169" y="371"/>
                      <a:pt x="169" y="371"/>
                    </a:cubicBezTo>
                    <a:cubicBezTo>
                      <a:pt x="260" y="196"/>
                      <a:pt x="260" y="196"/>
                      <a:pt x="260" y="196"/>
                    </a:cubicBezTo>
                    <a:cubicBezTo>
                      <a:pt x="164" y="138"/>
                      <a:pt x="164" y="138"/>
                      <a:pt x="164" y="138"/>
                    </a:cubicBezTo>
                    <a:cubicBezTo>
                      <a:pt x="306" y="136"/>
                      <a:pt x="306" y="136"/>
                      <a:pt x="306" y="136"/>
                    </a:cubicBezTo>
                    <a:cubicBezTo>
                      <a:pt x="306" y="0"/>
                      <a:pt x="306" y="0"/>
                      <a:pt x="306" y="0"/>
                    </a:cubicBezTo>
                    <a:cubicBezTo>
                      <a:pt x="233" y="23"/>
                      <a:pt x="165" y="57"/>
                      <a:pt x="108" y="104"/>
                    </a:cubicBezTo>
                    <a:cubicBezTo>
                      <a:pt x="84" y="124"/>
                      <a:pt x="63" y="144"/>
                      <a:pt x="43" y="165"/>
                    </a:cubicBezTo>
                    <a:cubicBezTo>
                      <a:pt x="196" y="225"/>
                      <a:pt x="196" y="225"/>
                      <a:pt x="196" y="225"/>
                    </a:cubicBezTo>
                    <a:cubicBezTo>
                      <a:pt x="196" y="225"/>
                      <a:pt x="26" y="225"/>
                      <a:pt x="18" y="22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 name="Freeform 8"/>
              <p:cNvSpPr>
                <a:spLocks/>
              </p:cNvSpPr>
              <p:nvPr/>
            </p:nvSpPr>
            <p:spPr bwMode="auto">
              <a:xfrm>
                <a:off x="1801695" y="3998364"/>
                <a:ext cx="504161" cy="248362"/>
              </a:xfrm>
              <a:custGeom>
                <a:avLst/>
                <a:gdLst/>
                <a:ahLst/>
                <a:cxnLst>
                  <a:cxn ang="0">
                    <a:pos x="112" y="0"/>
                  </a:cxn>
                  <a:cxn ang="0">
                    <a:pos x="0" y="0"/>
                  </a:cxn>
                  <a:cxn ang="0">
                    <a:pos x="164" y="138"/>
                  </a:cxn>
                  <a:cxn ang="0">
                    <a:pos x="258" y="101"/>
                  </a:cxn>
                  <a:cxn ang="0">
                    <a:pos x="112" y="0"/>
                  </a:cxn>
                </a:cxnLst>
                <a:rect l="0" t="0" r="r" b="b"/>
                <a:pathLst>
                  <a:path w="258" h="138">
                    <a:moveTo>
                      <a:pt x="112" y="0"/>
                    </a:moveTo>
                    <a:lnTo>
                      <a:pt x="0" y="0"/>
                    </a:lnTo>
                    <a:lnTo>
                      <a:pt x="164" y="138"/>
                    </a:lnTo>
                    <a:lnTo>
                      <a:pt x="258" y="101"/>
                    </a:lnTo>
                    <a:lnTo>
                      <a:pt x="112"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 name="Freeform 9"/>
              <p:cNvSpPr>
                <a:spLocks/>
              </p:cNvSpPr>
              <p:nvPr/>
            </p:nvSpPr>
            <p:spPr bwMode="auto">
              <a:xfrm>
                <a:off x="2214012" y="3798595"/>
                <a:ext cx="1645362" cy="721689"/>
              </a:xfrm>
              <a:custGeom>
                <a:avLst/>
                <a:gdLst/>
                <a:ahLst/>
                <a:cxnLst>
                  <a:cxn ang="0">
                    <a:pos x="923" y="194"/>
                  </a:cxn>
                  <a:cxn ang="0">
                    <a:pos x="733" y="201"/>
                  </a:cxn>
                  <a:cxn ang="0">
                    <a:pos x="719" y="248"/>
                  </a:cxn>
                  <a:cxn ang="0">
                    <a:pos x="786" y="280"/>
                  </a:cxn>
                  <a:cxn ang="0">
                    <a:pos x="689" y="268"/>
                  </a:cxn>
                  <a:cxn ang="0">
                    <a:pos x="724" y="178"/>
                  </a:cxn>
                  <a:cxn ang="0">
                    <a:pos x="919" y="164"/>
                  </a:cxn>
                  <a:cxn ang="0">
                    <a:pos x="891" y="59"/>
                  </a:cxn>
                  <a:cxn ang="0">
                    <a:pos x="866" y="0"/>
                  </a:cxn>
                  <a:cxn ang="0">
                    <a:pos x="684" y="134"/>
                  </a:cxn>
                  <a:cxn ang="0">
                    <a:pos x="529" y="87"/>
                  </a:cxn>
                  <a:cxn ang="0">
                    <a:pos x="374" y="177"/>
                  </a:cxn>
                  <a:cxn ang="0">
                    <a:pos x="198" y="172"/>
                  </a:cxn>
                  <a:cxn ang="0">
                    <a:pos x="190" y="251"/>
                  </a:cxn>
                  <a:cxn ang="0">
                    <a:pos x="307" y="296"/>
                  </a:cxn>
                  <a:cxn ang="0">
                    <a:pos x="295" y="341"/>
                  </a:cxn>
                  <a:cxn ang="0">
                    <a:pos x="204" y="312"/>
                  </a:cxn>
                  <a:cxn ang="0">
                    <a:pos x="58" y="251"/>
                  </a:cxn>
                  <a:cxn ang="0">
                    <a:pos x="0" y="283"/>
                  </a:cxn>
                  <a:cxn ang="0">
                    <a:pos x="0" y="382"/>
                  </a:cxn>
                  <a:cxn ang="0">
                    <a:pos x="90" y="443"/>
                  </a:cxn>
                  <a:cxn ang="0">
                    <a:pos x="371" y="443"/>
                  </a:cxn>
                  <a:cxn ang="0">
                    <a:pos x="423" y="327"/>
                  </a:cxn>
                  <a:cxn ang="0">
                    <a:pos x="364" y="252"/>
                  </a:cxn>
                  <a:cxn ang="0">
                    <a:pos x="532" y="259"/>
                  </a:cxn>
                  <a:cxn ang="0">
                    <a:pos x="457" y="331"/>
                  </a:cxn>
                  <a:cxn ang="0">
                    <a:pos x="543" y="334"/>
                  </a:cxn>
                  <a:cxn ang="0">
                    <a:pos x="654" y="291"/>
                  </a:cxn>
                  <a:cxn ang="0">
                    <a:pos x="733" y="359"/>
                  </a:cxn>
                  <a:cxn ang="0">
                    <a:pos x="925" y="356"/>
                  </a:cxn>
                  <a:cxn ang="0">
                    <a:pos x="923" y="194"/>
                  </a:cxn>
                </a:cxnLst>
                <a:rect l="0" t="0" r="r" b="b"/>
                <a:pathLst>
                  <a:path w="932" h="443">
                    <a:moveTo>
                      <a:pt x="923" y="194"/>
                    </a:moveTo>
                    <a:cubicBezTo>
                      <a:pt x="733" y="201"/>
                      <a:pt x="733" y="201"/>
                      <a:pt x="733" y="201"/>
                    </a:cubicBezTo>
                    <a:cubicBezTo>
                      <a:pt x="719" y="248"/>
                      <a:pt x="719" y="248"/>
                      <a:pt x="719" y="248"/>
                    </a:cubicBezTo>
                    <a:cubicBezTo>
                      <a:pt x="786" y="280"/>
                      <a:pt x="786" y="280"/>
                      <a:pt x="786" y="280"/>
                    </a:cubicBezTo>
                    <a:cubicBezTo>
                      <a:pt x="689" y="268"/>
                      <a:pt x="689" y="268"/>
                      <a:pt x="689" y="268"/>
                    </a:cubicBezTo>
                    <a:cubicBezTo>
                      <a:pt x="724" y="178"/>
                      <a:pt x="724" y="178"/>
                      <a:pt x="724" y="178"/>
                    </a:cubicBezTo>
                    <a:cubicBezTo>
                      <a:pt x="919" y="164"/>
                      <a:pt x="919" y="164"/>
                      <a:pt x="919" y="164"/>
                    </a:cubicBezTo>
                    <a:cubicBezTo>
                      <a:pt x="912" y="128"/>
                      <a:pt x="903" y="93"/>
                      <a:pt x="891" y="59"/>
                    </a:cubicBezTo>
                    <a:cubicBezTo>
                      <a:pt x="884" y="40"/>
                      <a:pt x="876" y="20"/>
                      <a:pt x="866" y="0"/>
                    </a:cubicBezTo>
                    <a:cubicBezTo>
                      <a:pt x="684" y="134"/>
                      <a:pt x="684" y="134"/>
                      <a:pt x="684" y="134"/>
                    </a:cubicBezTo>
                    <a:cubicBezTo>
                      <a:pt x="529" y="87"/>
                      <a:pt x="529" y="87"/>
                      <a:pt x="529" y="87"/>
                    </a:cubicBezTo>
                    <a:cubicBezTo>
                      <a:pt x="374" y="177"/>
                      <a:pt x="374" y="177"/>
                      <a:pt x="374" y="177"/>
                    </a:cubicBezTo>
                    <a:cubicBezTo>
                      <a:pt x="198" y="172"/>
                      <a:pt x="198" y="172"/>
                      <a:pt x="198" y="172"/>
                    </a:cubicBezTo>
                    <a:cubicBezTo>
                      <a:pt x="190" y="251"/>
                      <a:pt x="190" y="251"/>
                      <a:pt x="190" y="251"/>
                    </a:cubicBezTo>
                    <a:cubicBezTo>
                      <a:pt x="307" y="296"/>
                      <a:pt x="307" y="296"/>
                      <a:pt x="307" y="296"/>
                    </a:cubicBezTo>
                    <a:cubicBezTo>
                      <a:pt x="295" y="341"/>
                      <a:pt x="295" y="341"/>
                      <a:pt x="295" y="341"/>
                    </a:cubicBezTo>
                    <a:cubicBezTo>
                      <a:pt x="204" y="312"/>
                      <a:pt x="204" y="312"/>
                      <a:pt x="204" y="312"/>
                    </a:cubicBezTo>
                    <a:cubicBezTo>
                      <a:pt x="58" y="251"/>
                      <a:pt x="58" y="251"/>
                      <a:pt x="58" y="251"/>
                    </a:cubicBezTo>
                    <a:cubicBezTo>
                      <a:pt x="0" y="283"/>
                      <a:pt x="0" y="283"/>
                      <a:pt x="0" y="283"/>
                    </a:cubicBezTo>
                    <a:cubicBezTo>
                      <a:pt x="0" y="382"/>
                      <a:pt x="0" y="382"/>
                      <a:pt x="0" y="382"/>
                    </a:cubicBezTo>
                    <a:cubicBezTo>
                      <a:pt x="90" y="443"/>
                      <a:pt x="90" y="443"/>
                      <a:pt x="90" y="443"/>
                    </a:cubicBezTo>
                    <a:cubicBezTo>
                      <a:pt x="371" y="443"/>
                      <a:pt x="371" y="443"/>
                      <a:pt x="371" y="443"/>
                    </a:cubicBezTo>
                    <a:cubicBezTo>
                      <a:pt x="423" y="327"/>
                      <a:pt x="423" y="327"/>
                      <a:pt x="423" y="327"/>
                    </a:cubicBezTo>
                    <a:cubicBezTo>
                      <a:pt x="364" y="252"/>
                      <a:pt x="364" y="252"/>
                      <a:pt x="364" y="252"/>
                    </a:cubicBezTo>
                    <a:cubicBezTo>
                      <a:pt x="532" y="259"/>
                      <a:pt x="532" y="259"/>
                      <a:pt x="532" y="259"/>
                    </a:cubicBezTo>
                    <a:cubicBezTo>
                      <a:pt x="457" y="331"/>
                      <a:pt x="457" y="331"/>
                      <a:pt x="457" y="331"/>
                    </a:cubicBezTo>
                    <a:cubicBezTo>
                      <a:pt x="543" y="334"/>
                      <a:pt x="543" y="334"/>
                      <a:pt x="543" y="334"/>
                    </a:cubicBezTo>
                    <a:cubicBezTo>
                      <a:pt x="654" y="291"/>
                      <a:pt x="654" y="291"/>
                      <a:pt x="654" y="291"/>
                    </a:cubicBezTo>
                    <a:cubicBezTo>
                      <a:pt x="733" y="359"/>
                      <a:pt x="733" y="359"/>
                      <a:pt x="733" y="359"/>
                    </a:cubicBezTo>
                    <a:cubicBezTo>
                      <a:pt x="925" y="356"/>
                      <a:pt x="925" y="356"/>
                      <a:pt x="925" y="356"/>
                    </a:cubicBezTo>
                    <a:cubicBezTo>
                      <a:pt x="932" y="304"/>
                      <a:pt x="931" y="248"/>
                      <a:pt x="923" y="19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 name="Freeform 10"/>
              <p:cNvSpPr>
                <a:spLocks/>
              </p:cNvSpPr>
              <p:nvPr/>
            </p:nvSpPr>
            <p:spPr bwMode="auto">
              <a:xfrm>
                <a:off x="2718173" y="4563477"/>
                <a:ext cx="433813" cy="311352"/>
              </a:xfrm>
              <a:custGeom>
                <a:avLst/>
                <a:gdLst/>
                <a:ahLst/>
                <a:cxnLst>
                  <a:cxn ang="0">
                    <a:pos x="0" y="26"/>
                  </a:cxn>
                  <a:cxn ang="0">
                    <a:pos x="158" y="191"/>
                  </a:cxn>
                  <a:cxn ang="0">
                    <a:pos x="246" y="150"/>
                  </a:cxn>
                  <a:cxn ang="0">
                    <a:pos x="111" y="0"/>
                  </a:cxn>
                  <a:cxn ang="0">
                    <a:pos x="0" y="26"/>
                  </a:cxn>
                </a:cxnLst>
                <a:rect l="0" t="0" r="r" b="b"/>
                <a:pathLst>
                  <a:path w="246" h="191">
                    <a:moveTo>
                      <a:pt x="0" y="26"/>
                    </a:moveTo>
                    <a:cubicBezTo>
                      <a:pt x="158" y="191"/>
                      <a:pt x="158" y="191"/>
                      <a:pt x="158" y="191"/>
                    </a:cubicBezTo>
                    <a:cubicBezTo>
                      <a:pt x="246" y="150"/>
                      <a:pt x="246" y="150"/>
                      <a:pt x="246" y="150"/>
                    </a:cubicBezTo>
                    <a:cubicBezTo>
                      <a:pt x="111" y="0"/>
                      <a:pt x="111" y="0"/>
                      <a:pt x="111" y="0"/>
                    </a:cubicBezTo>
                    <a:cubicBezTo>
                      <a:pt x="111" y="0"/>
                      <a:pt x="20" y="26"/>
                      <a:pt x="0"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2" name="Freeform 11"/>
              <p:cNvSpPr>
                <a:spLocks/>
              </p:cNvSpPr>
              <p:nvPr/>
            </p:nvSpPr>
            <p:spPr bwMode="auto">
              <a:xfrm>
                <a:off x="2952667" y="4388904"/>
                <a:ext cx="504161" cy="257360"/>
              </a:xfrm>
              <a:custGeom>
                <a:avLst/>
                <a:gdLst/>
                <a:ahLst/>
                <a:cxnLst>
                  <a:cxn ang="0">
                    <a:pos x="0" y="72"/>
                  </a:cxn>
                  <a:cxn ang="0">
                    <a:pos x="80" y="143"/>
                  </a:cxn>
                  <a:cxn ang="0">
                    <a:pos x="258" y="103"/>
                  </a:cxn>
                  <a:cxn ang="0">
                    <a:pos x="258" y="0"/>
                  </a:cxn>
                  <a:cxn ang="0">
                    <a:pos x="28" y="0"/>
                  </a:cxn>
                  <a:cxn ang="0">
                    <a:pos x="0" y="72"/>
                  </a:cxn>
                </a:cxnLst>
                <a:rect l="0" t="0" r="r" b="b"/>
                <a:pathLst>
                  <a:path w="258" h="143">
                    <a:moveTo>
                      <a:pt x="0" y="72"/>
                    </a:moveTo>
                    <a:lnTo>
                      <a:pt x="80" y="143"/>
                    </a:lnTo>
                    <a:lnTo>
                      <a:pt x="258" y="103"/>
                    </a:lnTo>
                    <a:lnTo>
                      <a:pt x="258" y="0"/>
                    </a:lnTo>
                    <a:lnTo>
                      <a:pt x="28" y="0"/>
                    </a:lnTo>
                    <a:lnTo>
                      <a:pt x="0" y="7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 name="Freeform 12"/>
              <p:cNvSpPr>
                <a:spLocks/>
              </p:cNvSpPr>
              <p:nvPr/>
            </p:nvSpPr>
            <p:spPr bwMode="auto">
              <a:xfrm>
                <a:off x="2845190" y="3318069"/>
                <a:ext cx="449446" cy="572312"/>
              </a:xfrm>
              <a:custGeom>
                <a:avLst/>
                <a:gdLst/>
                <a:ahLst/>
                <a:cxnLst>
                  <a:cxn ang="0">
                    <a:pos x="128" y="202"/>
                  </a:cxn>
                  <a:cxn ang="0">
                    <a:pos x="121" y="333"/>
                  </a:cxn>
                  <a:cxn ang="0">
                    <a:pos x="171" y="352"/>
                  </a:cxn>
                  <a:cxn ang="0">
                    <a:pos x="247" y="238"/>
                  </a:cxn>
                  <a:cxn ang="0">
                    <a:pos x="254" y="50"/>
                  </a:cxn>
                  <a:cxn ang="0">
                    <a:pos x="249" y="48"/>
                  </a:cxn>
                  <a:cxn ang="0">
                    <a:pos x="107" y="0"/>
                  </a:cxn>
                  <a:cxn ang="0">
                    <a:pos x="0" y="162"/>
                  </a:cxn>
                  <a:cxn ang="0">
                    <a:pos x="128" y="202"/>
                  </a:cxn>
                </a:cxnLst>
                <a:rect l="0" t="0" r="r" b="b"/>
                <a:pathLst>
                  <a:path w="254" h="352">
                    <a:moveTo>
                      <a:pt x="128" y="202"/>
                    </a:moveTo>
                    <a:cubicBezTo>
                      <a:pt x="121" y="333"/>
                      <a:pt x="121" y="333"/>
                      <a:pt x="121" y="333"/>
                    </a:cubicBezTo>
                    <a:cubicBezTo>
                      <a:pt x="171" y="352"/>
                      <a:pt x="171" y="352"/>
                      <a:pt x="171" y="352"/>
                    </a:cubicBezTo>
                    <a:cubicBezTo>
                      <a:pt x="247" y="238"/>
                      <a:pt x="247" y="238"/>
                      <a:pt x="247" y="238"/>
                    </a:cubicBezTo>
                    <a:cubicBezTo>
                      <a:pt x="254" y="50"/>
                      <a:pt x="254" y="50"/>
                      <a:pt x="254" y="50"/>
                    </a:cubicBezTo>
                    <a:cubicBezTo>
                      <a:pt x="252" y="49"/>
                      <a:pt x="251" y="48"/>
                      <a:pt x="249" y="48"/>
                    </a:cubicBezTo>
                    <a:cubicBezTo>
                      <a:pt x="204" y="27"/>
                      <a:pt x="156" y="11"/>
                      <a:pt x="107" y="0"/>
                    </a:cubicBezTo>
                    <a:cubicBezTo>
                      <a:pt x="0" y="162"/>
                      <a:pt x="0" y="162"/>
                      <a:pt x="0" y="162"/>
                    </a:cubicBezTo>
                    <a:lnTo>
                      <a:pt x="128" y="20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 name="Freeform 13"/>
              <p:cNvSpPr>
                <a:spLocks/>
              </p:cNvSpPr>
              <p:nvPr/>
            </p:nvSpPr>
            <p:spPr bwMode="auto">
              <a:xfrm>
                <a:off x="3296590" y="3472845"/>
                <a:ext cx="396685" cy="442732"/>
              </a:xfrm>
              <a:custGeom>
                <a:avLst/>
                <a:gdLst/>
                <a:ahLst/>
                <a:cxnLst>
                  <a:cxn ang="0">
                    <a:pos x="47" y="133"/>
                  </a:cxn>
                  <a:cxn ang="0">
                    <a:pos x="0" y="193"/>
                  </a:cxn>
                  <a:cxn ang="0">
                    <a:pos x="0" y="272"/>
                  </a:cxn>
                  <a:cxn ang="0">
                    <a:pos x="82" y="272"/>
                  </a:cxn>
                  <a:cxn ang="0">
                    <a:pos x="225" y="152"/>
                  </a:cxn>
                  <a:cxn ang="0">
                    <a:pos x="77" y="0"/>
                  </a:cxn>
                  <a:cxn ang="0">
                    <a:pos x="41" y="33"/>
                  </a:cxn>
                  <a:cxn ang="0">
                    <a:pos x="47" y="133"/>
                  </a:cxn>
                </a:cxnLst>
                <a:rect l="0" t="0" r="r" b="b"/>
                <a:pathLst>
                  <a:path w="225" h="272">
                    <a:moveTo>
                      <a:pt x="47" y="133"/>
                    </a:moveTo>
                    <a:cubicBezTo>
                      <a:pt x="0" y="193"/>
                      <a:pt x="0" y="193"/>
                      <a:pt x="0" y="193"/>
                    </a:cubicBezTo>
                    <a:cubicBezTo>
                      <a:pt x="0" y="272"/>
                      <a:pt x="0" y="272"/>
                      <a:pt x="0" y="272"/>
                    </a:cubicBezTo>
                    <a:cubicBezTo>
                      <a:pt x="82" y="272"/>
                      <a:pt x="82" y="272"/>
                      <a:pt x="82" y="272"/>
                    </a:cubicBezTo>
                    <a:cubicBezTo>
                      <a:pt x="225" y="152"/>
                      <a:pt x="225" y="152"/>
                      <a:pt x="225" y="152"/>
                    </a:cubicBezTo>
                    <a:cubicBezTo>
                      <a:pt x="187" y="95"/>
                      <a:pt x="137" y="42"/>
                      <a:pt x="77" y="0"/>
                    </a:cubicBezTo>
                    <a:cubicBezTo>
                      <a:pt x="41" y="33"/>
                      <a:pt x="41" y="33"/>
                      <a:pt x="41" y="33"/>
                    </a:cubicBezTo>
                    <a:lnTo>
                      <a:pt x="47" y="13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 name="Freeform 14"/>
              <p:cNvSpPr>
                <a:spLocks/>
              </p:cNvSpPr>
              <p:nvPr/>
            </p:nvSpPr>
            <p:spPr bwMode="auto">
              <a:xfrm>
                <a:off x="2122169" y="3280275"/>
                <a:ext cx="859809" cy="860267"/>
              </a:xfrm>
              <a:custGeom>
                <a:avLst/>
                <a:gdLst/>
                <a:ahLst/>
                <a:cxnLst>
                  <a:cxn ang="0">
                    <a:pos x="321" y="283"/>
                  </a:cxn>
                  <a:cxn ang="0">
                    <a:pos x="276" y="304"/>
                  </a:cxn>
                  <a:cxn ang="0">
                    <a:pos x="124" y="252"/>
                  </a:cxn>
                  <a:cxn ang="0">
                    <a:pos x="97" y="304"/>
                  </a:cxn>
                  <a:cxn ang="0">
                    <a:pos x="136" y="333"/>
                  </a:cxn>
                  <a:cxn ang="0">
                    <a:pos x="124" y="377"/>
                  </a:cxn>
                  <a:cxn ang="0">
                    <a:pos x="51" y="352"/>
                  </a:cxn>
                  <a:cxn ang="0">
                    <a:pos x="0" y="442"/>
                  </a:cxn>
                  <a:cxn ang="0">
                    <a:pos x="120" y="529"/>
                  </a:cxn>
                  <a:cxn ang="0">
                    <a:pos x="208" y="494"/>
                  </a:cxn>
                  <a:cxn ang="0">
                    <a:pos x="242" y="391"/>
                  </a:cxn>
                  <a:cxn ang="0">
                    <a:pos x="276" y="406"/>
                  </a:cxn>
                  <a:cxn ang="0">
                    <a:pos x="276" y="438"/>
                  </a:cxn>
                  <a:cxn ang="0">
                    <a:pos x="457" y="426"/>
                  </a:cxn>
                  <a:cxn ang="0">
                    <a:pos x="486" y="345"/>
                  </a:cxn>
                  <a:cxn ang="0">
                    <a:pos x="486" y="254"/>
                  </a:cxn>
                  <a:cxn ang="0">
                    <a:pos x="346" y="210"/>
                  </a:cxn>
                  <a:cxn ang="0">
                    <a:pos x="393" y="144"/>
                  </a:cxn>
                  <a:cxn ang="0">
                    <a:pos x="450" y="54"/>
                  </a:cxn>
                  <a:cxn ang="0">
                    <a:pos x="392" y="5"/>
                  </a:cxn>
                  <a:cxn ang="0">
                    <a:pos x="172" y="21"/>
                  </a:cxn>
                  <a:cxn ang="0">
                    <a:pos x="170" y="193"/>
                  </a:cxn>
                  <a:cxn ang="0">
                    <a:pos x="321" y="283"/>
                  </a:cxn>
                </a:cxnLst>
                <a:rect l="0" t="0" r="r" b="b"/>
                <a:pathLst>
                  <a:path w="486" h="529">
                    <a:moveTo>
                      <a:pt x="321" y="283"/>
                    </a:moveTo>
                    <a:cubicBezTo>
                      <a:pt x="276" y="304"/>
                      <a:pt x="276" y="304"/>
                      <a:pt x="276" y="304"/>
                    </a:cubicBezTo>
                    <a:cubicBezTo>
                      <a:pt x="124" y="252"/>
                      <a:pt x="124" y="252"/>
                      <a:pt x="124" y="252"/>
                    </a:cubicBezTo>
                    <a:cubicBezTo>
                      <a:pt x="97" y="304"/>
                      <a:pt x="97" y="304"/>
                      <a:pt x="97" y="304"/>
                    </a:cubicBezTo>
                    <a:cubicBezTo>
                      <a:pt x="136" y="333"/>
                      <a:pt x="136" y="333"/>
                      <a:pt x="136" y="333"/>
                    </a:cubicBezTo>
                    <a:cubicBezTo>
                      <a:pt x="124" y="377"/>
                      <a:pt x="124" y="377"/>
                      <a:pt x="124" y="377"/>
                    </a:cubicBezTo>
                    <a:cubicBezTo>
                      <a:pt x="51" y="352"/>
                      <a:pt x="51" y="352"/>
                      <a:pt x="51" y="352"/>
                    </a:cubicBezTo>
                    <a:cubicBezTo>
                      <a:pt x="0" y="442"/>
                      <a:pt x="0" y="442"/>
                      <a:pt x="0" y="442"/>
                    </a:cubicBezTo>
                    <a:cubicBezTo>
                      <a:pt x="120" y="529"/>
                      <a:pt x="120" y="529"/>
                      <a:pt x="120" y="529"/>
                    </a:cubicBezTo>
                    <a:cubicBezTo>
                      <a:pt x="208" y="494"/>
                      <a:pt x="208" y="494"/>
                      <a:pt x="208" y="494"/>
                    </a:cubicBezTo>
                    <a:cubicBezTo>
                      <a:pt x="242" y="391"/>
                      <a:pt x="242" y="391"/>
                      <a:pt x="242" y="391"/>
                    </a:cubicBezTo>
                    <a:cubicBezTo>
                      <a:pt x="276" y="406"/>
                      <a:pt x="276" y="406"/>
                      <a:pt x="276" y="406"/>
                    </a:cubicBezTo>
                    <a:cubicBezTo>
                      <a:pt x="276" y="438"/>
                      <a:pt x="276" y="438"/>
                      <a:pt x="276" y="438"/>
                    </a:cubicBezTo>
                    <a:cubicBezTo>
                      <a:pt x="457" y="426"/>
                      <a:pt x="457" y="426"/>
                      <a:pt x="457" y="426"/>
                    </a:cubicBezTo>
                    <a:cubicBezTo>
                      <a:pt x="486" y="345"/>
                      <a:pt x="486" y="345"/>
                      <a:pt x="486" y="345"/>
                    </a:cubicBezTo>
                    <a:cubicBezTo>
                      <a:pt x="486" y="254"/>
                      <a:pt x="486" y="254"/>
                      <a:pt x="486" y="254"/>
                    </a:cubicBezTo>
                    <a:cubicBezTo>
                      <a:pt x="346" y="210"/>
                      <a:pt x="346" y="210"/>
                      <a:pt x="346" y="210"/>
                    </a:cubicBezTo>
                    <a:cubicBezTo>
                      <a:pt x="393" y="144"/>
                      <a:pt x="393" y="144"/>
                      <a:pt x="393" y="144"/>
                    </a:cubicBezTo>
                    <a:cubicBezTo>
                      <a:pt x="450" y="54"/>
                      <a:pt x="450" y="54"/>
                      <a:pt x="450" y="54"/>
                    </a:cubicBezTo>
                    <a:cubicBezTo>
                      <a:pt x="392" y="5"/>
                      <a:pt x="392" y="5"/>
                      <a:pt x="392" y="5"/>
                    </a:cubicBezTo>
                    <a:cubicBezTo>
                      <a:pt x="318" y="0"/>
                      <a:pt x="243" y="6"/>
                      <a:pt x="172" y="21"/>
                    </a:cubicBezTo>
                    <a:cubicBezTo>
                      <a:pt x="170" y="193"/>
                      <a:pt x="170" y="193"/>
                      <a:pt x="170" y="193"/>
                    </a:cubicBezTo>
                    <a:lnTo>
                      <a:pt x="321" y="28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 name="Oval 15"/>
              <p:cNvSpPr>
                <a:spLocks noChangeArrowheads="1"/>
              </p:cNvSpPr>
              <p:nvPr/>
            </p:nvSpPr>
            <p:spPr bwMode="auto">
              <a:xfrm>
                <a:off x="3556487" y="1845896"/>
                <a:ext cx="621407" cy="57051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 name="Oval 16"/>
              <p:cNvSpPr>
                <a:spLocks noChangeArrowheads="1"/>
              </p:cNvSpPr>
              <p:nvPr/>
            </p:nvSpPr>
            <p:spPr bwMode="auto">
              <a:xfrm>
                <a:off x="1733301" y="2635974"/>
                <a:ext cx="539335" cy="49852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 name="Oval 17"/>
              <p:cNvSpPr>
                <a:spLocks noChangeArrowheads="1"/>
              </p:cNvSpPr>
              <p:nvPr/>
            </p:nvSpPr>
            <p:spPr bwMode="auto">
              <a:xfrm>
                <a:off x="3007382" y="1014424"/>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 name="Oval 18"/>
              <p:cNvSpPr>
                <a:spLocks noChangeArrowheads="1"/>
              </p:cNvSpPr>
              <p:nvPr/>
            </p:nvSpPr>
            <p:spPr bwMode="auto">
              <a:xfrm>
                <a:off x="1025913" y="5169983"/>
                <a:ext cx="326337" cy="29875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 name="Oval 19"/>
              <p:cNvSpPr>
                <a:spLocks noChangeArrowheads="1"/>
              </p:cNvSpPr>
              <p:nvPr/>
            </p:nvSpPr>
            <p:spPr bwMode="auto">
              <a:xfrm>
                <a:off x="3009336" y="2533390"/>
                <a:ext cx="617499" cy="570512"/>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 name="Oval 20"/>
              <p:cNvSpPr>
                <a:spLocks noChangeArrowheads="1"/>
              </p:cNvSpPr>
              <p:nvPr/>
            </p:nvSpPr>
            <p:spPr bwMode="auto">
              <a:xfrm>
                <a:off x="3986392" y="4457293"/>
                <a:ext cx="347832" cy="322150"/>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 name="Oval 21"/>
              <p:cNvSpPr>
                <a:spLocks noChangeArrowheads="1"/>
              </p:cNvSpPr>
              <p:nvPr/>
            </p:nvSpPr>
            <p:spPr bwMode="auto">
              <a:xfrm>
                <a:off x="2401607" y="1167401"/>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 name="Oval 22"/>
              <p:cNvSpPr>
                <a:spLocks noChangeArrowheads="1"/>
              </p:cNvSpPr>
              <p:nvPr/>
            </p:nvSpPr>
            <p:spPr bwMode="auto">
              <a:xfrm>
                <a:off x="1358112" y="1775707"/>
                <a:ext cx="431859" cy="39593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 name="Oval 23"/>
              <p:cNvSpPr>
                <a:spLocks noChangeArrowheads="1"/>
              </p:cNvSpPr>
              <p:nvPr/>
            </p:nvSpPr>
            <p:spPr bwMode="auto">
              <a:xfrm>
                <a:off x="3568212" y="5357155"/>
                <a:ext cx="480711"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 name="Oval 25"/>
              <p:cNvSpPr>
                <a:spLocks noChangeArrowheads="1"/>
              </p:cNvSpPr>
              <p:nvPr/>
            </p:nvSpPr>
            <p:spPr bwMode="auto">
              <a:xfrm>
                <a:off x="148516" y="4045157"/>
                <a:ext cx="500253" cy="45892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 name="Oval 26"/>
              <p:cNvSpPr>
                <a:spLocks noChangeArrowheads="1"/>
              </p:cNvSpPr>
              <p:nvPr/>
            </p:nvSpPr>
            <p:spPr bwMode="auto">
              <a:xfrm>
                <a:off x="4146629" y="4995410"/>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 name="Oval 27"/>
              <p:cNvSpPr>
                <a:spLocks noChangeArrowheads="1"/>
              </p:cNvSpPr>
              <p:nvPr/>
            </p:nvSpPr>
            <p:spPr bwMode="auto">
              <a:xfrm>
                <a:off x="269671" y="2187843"/>
                <a:ext cx="384960" cy="354545"/>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 name="Oval 28"/>
              <p:cNvSpPr>
                <a:spLocks noChangeArrowheads="1"/>
              </p:cNvSpPr>
              <p:nvPr/>
            </p:nvSpPr>
            <p:spPr bwMode="auto">
              <a:xfrm>
                <a:off x="4" y="2680967"/>
                <a:ext cx="601866" cy="55611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 name="Oval 29"/>
              <p:cNvSpPr>
                <a:spLocks noChangeArrowheads="1"/>
              </p:cNvSpPr>
              <p:nvPr/>
            </p:nvSpPr>
            <p:spPr bwMode="auto">
              <a:xfrm>
                <a:off x="4285371" y="2272430"/>
                <a:ext cx="480711" cy="44273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 name="Oval 30"/>
              <p:cNvSpPr>
                <a:spLocks noChangeArrowheads="1"/>
              </p:cNvSpPr>
              <p:nvPr/>
            </p:nvSpPr>
            <p:spPr bwMode="auto">
              <a:xfrm>
                <a:off x="4330315" y="2880736"/>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 name="Freeform 31"/>
              <p:cNvSpPr>
                <a:spLocks/>
              </p:cNvSpPr>
              <p:nvPr/>
            </p:nvSpPr>
            <p:spPr bwMode="auto">
              <a:xfrm>
                <a:off x="599916" y="1604733"/>
                <a:ext cx="549105" cy="507522"/>
              </a:xfrm>
              <a:custGeom>
                <a:avLst/>
                <a:gdLst/>
                <a:ahLst/>
                <a:cxnLst>
                  <a:cxn ang="0">
                    <a:pos x="276" y="221"/>
                  </a:cxn>
                  <a:cxn ang="0">
                    <a:pos x="92" y="277"/>
                  </a:cxn>
                  <a:cxn ang="0">
                    <a:pos x="36" y="92"/>
                  </a:cxn>
                  <a:cxn ang="0">
                    <a:pos x="220" y="36"/>
                  </a:cxn>
                  <a:cxn ang="0">
                    <a:pos x="276" y="221"/>
                  </a:cxn>
                </a:cxnLst>
                <a:rect l="0" t="0" r="r" b="b"/>
                <a:pathLst>
                  <a:path w="312" h="312">
                    <a:moveTo>
                      <a:pt x="276" y="221"/>
                    </a:moveTo>
                    <a:cubicBezTo>
                      <a:pt x="241" y="287"/>
                      <a:pt x="158" y="312"/>
                      <a:pt x="92" y="277"/>
                    </a:cubicBezTo>
                    <a:cubicBezTo>
                      <a:pt x="25" y="241"/>
                      <a:pt x="0" y="159"/>
                      <a:pt x="36" y="92"/>
                    </a:cubicBezTo>
                    <a:cubicBezTo>
                      <a:pt x="71" y="26"/>
                      <a:pt x="154" y="0"/>
                      <a:pt x="220" y="36"/>
                    </a:cubicBezTo>
                    <a:cubicBezTo>
                      <a:pt x="287" y="71"/>
                      <a:pt x="312" y="154"/>
                      <a:pt x="276" y="22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 name="Freeform 32"/>
              <p:cNvSpPr>
                <a:spLocks/>
              </p:cNvSpPr>
              <p:nvPr/>
            </p:nvSpPr>
            <p:spPr bwMode="auto">
              <a:xfrm>
                <a:off x="379102" y="4478890"/>
                <a:ext cx="789461" cy="723488"/>
              </a:xfrm>
              <a:custGeom>
                <a:avLst/>
                <a:gdLst/>
                <a:ahLst/>
                <a:cxnLst>
                  <a:cxn ang="0">
                    <a:pos x="395" y="314"/>
                  </a:cxn>
                  <a:cxn ang="0">
                    <a:pos x="131" y="394"/>
                  </a:cxn>
                  <a:cxn ang="0">
                    <a:pos x="51" y="131"/>
                  </a:cxn>
                  <a:cxn ang="0">
                    <a:pos x="315" y="50"/>
                  </a:cxn>
                  <a:cxn ang="0">
                    <a:pos x="395" y="314"/>
                  </a:cxn>
                </a:cxnLst>
                <a:rect l="0" t="0" r="r" b="b"/>
                <a:pathLst>
                  <a:path w="446" h="445">
                    <a:moveTo>
                      <a:pt x="395" y="314"/>
                    </a:moveTo>
                    <a:cubicBezTo>
                      <a:pt x="344" y="409"/>
                      <a:pt x="226" y="445"/>
                      <a:pt x="131" y="394"/>
                    </a:cubicBezTo>
                    <a:cubicBezTo>
                      <a:pt x="36" y="344"/>
                      <a:pt x="0" y="226"/>
                      <a:pt x="51" y="131"/>
                    </a:cubicBezTo>
                    <a:cubicBezTo>
                      <a:pt x="102" y="36"/>
                      <a:pt x="220" y="0"/>
                      <a:pt x="315" y="50"/>
                    </a:cubicBezTo>
                    <a:cubicBezTo>
                      <a:pt x="410" y="101"/>
                      <a:pt x="446" y="219"/>
                      <a:pt x="395" y="314"/>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 name="Freeform 33"/>
              <p:cNvSpPr>
                <a:spLocks/>
              </p:cNvSpPr>
              <p:nvPr/>
            </p:nvSpPr>
            <p:spPr bwMode="auto">
              <a:xfrm>
                <a:off x="4730908" y="3170492"/>
                <a:ext cx="787507" cy="725288"/>
              </a:xfrm>
              <a:custGeom>
                <a:avLst/>
                <a:gdLst/>
                <a:ahLst/>
                <a:cxnLst>
                  <a:cxn ang="0">
                    <a:pos x="395" y="315"/>
                  </a:cxn>
                  <a:cxn ang="0">
                    <a:pos x="131" y="395"/>
                  </a:cxn>
                  <a:cxn ang="0">
                    <a:pos x="51" y="131"/>
                  </a:cxn>
                  <a:cxn ang="0">
                    <a:pos x="315" y="51"/>
                  </a:cxn>
                  <a:cxn ang="0">
                    <a:pos x="395" y="315"/>
                  </a:cxn>
                </a:cxnLst>
                <a:rect l="0" t="0" r="r" b="b"/>
                <a:pathLst>
                  <a:path w="446" h="446">
                    <a:moveTo>
                      <a:pt x="395" y="315"/>
                    </a:moveTo>
                    <a:cubicBezTo>
                      <a:pt x="344" y="410"/>
                      <a:pt x="226" y="446"/>
                      <a:pt x="131" y="395"/>
                    </a:cubicBezTo>
                    <a:cubicBezTo>
                      <a:pt x="36" y="344"/>
                      <a:pt x="0" y="226"/>
                      <a:pt x="51" y="131"/>
                    </a:cubicBezTo>
                    <a:cubicBezTo>
                      <a:pt x="102" y="36"/>
                      <a:pt x="220" y="0"/>
                      <a:pt x="315" y="51"/>
                    </a:cubicBezTo>
                    <a:cubicBezTo>
                      <a:pt x="410" y="102"/>
                      <a:pt x="446" y="220"/>
                      <a:pt x="395" y="31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 name="Freeform 34"/>
              <p:cNvSpPr>
                <a:spLocks/>
              </p:cNvSpPr>
              <p:nvPr/>
            </p:nvSpPr>
            <p:spPr bwMode="auto">
              <a:xfrm>
                <a:off x="3982483" y="3489043"/>
                <a:ext cx="785553" cy="723488"/>
              </a:xfrm>
              <a:custGeom>
                <a:avLst/>
                <a:gdLst/>
                <a:ahLst/>
                <a:cxnLst>
                  <a:cxn ang="0">
                    <a:pos x="394" y="315"/>
                  </a:cxn>
                  <a:cxn ang="0">
                    <a:pos x="130" y="395"/>
                  </a:cxn>
                  <a:cxn ang="0">
                    <a:pos x="50" y="131"/>
                  </a:cxn>
                  <a:cxn ang="0">
                    <a:pos x="314" y="51"/>
                  </a:cxn>
                  <a:cxn ang="0">
                    <a:pos x="394" y="315"/>
                  </a:cxn>
                </a:cxnLst>
                <a:rect l="0" t="0" r="r" b="b"/>
                <a:pathLst>
                  <a:path w="445" h="445">
                    <a:moveTo>
                      <a:pt x="394" y="315"/>
                    </a:moveTo>
                    <a:cubicBezTo>
                      <a:pt x="343" y="410"/>
                      <a:pt x="225" y="445"/>
                      <a:pt x="130" y="395"/>
                    </a:cubicBezTo>
                    <a:cubicBezTo>
                      <a:pt x="35" y="344"/>
                      <a:pt x="0" y="226"/>
                      <a:pt x="50" y="131"/>
                    </a:cubicBezTo>
                    <a:cubicBezTo>
                      <a:pt x="101" y="36"/>
                      <a:pt x="219" y="0"/>
                      <a:pt x="314" y="51"/>
                    </a:cubicBezTo>
                    <a:cubicBezTo>
                      <a:pt x="409" y="102"/>
                      <a:pt x="445" y="220"/>
                      <a:pt x="394" y="315"/>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 name="Freeform 35"/>
              <p:cNvSpPr>
                <a:spLocks/>
              </p:cNvSpPr>
              <p:nvPr/>
            </p:nvSpPr>
            <p:spPr bwMode="auto">
              <a:xfrm>
                <a:off x="136792" y="3377460"/>
                <a:ext cx="586233" cy="539917"/>
              </a:xfrm>
              <a:custGeom>
                <a:avLst/>
                <a:gdLst/>
                <a:ahLst/>
                <a:cxnLst>
                  <a:cxn ang="0">
                    <a:pos x="294" y="235"/>
                  </a:cxn>
                  <a:cxn ang="0">
                    <a:pos x="97" y="295"/>
                  </a:cxn>
                  <a:cxn ang="0">
                    <a:pos x="37" y="97"/>
                  </a:cxn>
                  <a:cxn ang="0">
                    <a:pos x="235" y="38"/>
                  </a:cxn>
                  <a:cxn ang="0">
                    <a:pos x="294" y="235"/>
                  </a:cxn>
                </a:cxnLst>
                <a:rect l="0" t="0" r="r" b="b"/>
                <a:pathLst>
                  <a:path w="332" h="332">
                    <a:moveTo>
                      <a:pt x="294" y="235"/>
                    </a:moveTo>
                    <a:cubicBezTo>
                      <a:pt x="257" y="306"/>
                      <a:pt x="168" y="332"/>
                      <a:pt x="97" y="295"/>
                    </a:cubicBezTo>
                    <a:cubicBezTo>
                      <a:pt x="26" y="257"/>
                      <a:pt x="0" y="168"/>
                      <a:pt x="37" y="97"/>
                    </a:cubicBezTo>
                    <a:cubicBezTo>
                      <a:pt x="75" y="26"/>
                      <a:pt x="164" y="0"/>
                      <a:pt x="235" y="38"/>
                    </a:cubicBezTo>
                    <a:cubicBezTo>
                      <a:pt x="306" y="76"/>
                      <a:pt x="332" y="164"/>
                      <a:pt x="294" y="235"/>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 name="Freeform 36"/>
              <p:cNvSpPr>
                <a:spLocks/>
              </p:cNvSpPr>
              <p:nvPr/>
            </p:nvSpPr>
            <p:spPr bwMode="auto">
              <a:xfrm>
                <a:off x="1891584" y="1872892"/>
                <a:ext cx="601866" cy="552515"/>
              </a:xfrm>
              <a:custGeom>
                <a:avLst/>
                <a:gdLst/>
                <a:ahLst/>
                <a:cxnLst>
                  <a:cxn ang="0">
                    <a:pos x="302" y="240"/>
                  </a:cxn>
                  <a:cxn ang="0">
                    <a:pos x="100" y="301"/>
                  </a:cxn>
                  <a:cxn ang="0">
                    <a:pos x="39" y="100"/>
                  </a:cxn>
                  <a:cxn ang="0">
                    <a:pos x="241" y="38"/>
                  </a:cxn>
                  <a:cxn ang="0">
                    <a:pos x="302" y="240"/>
                  </a:cxn>
                </a:cxnLst>
                <a:rect l="0" t="0" r="r" b="b"/>
                <a:pathLst>
                  <a:path w="341" h="340">
                    <a:moveTo>
                      <a:pt x="302" y="240"/>
                    </a:moveTo>
                    <a:cubicBezTo>
                      <a:pt x="263" y="313"/>
                      <a:pt x="173" y="340"/>
                      <a:pt x="100" y="301"/>
                    </a:cubicBezTo>
                    <a:cubicBezTo>
                      <a:pt x="27" y="263"/>
                      <a:pt x="0" y="172"/>
                      <a:pt x="39" y="100"/>
                    </a:cubicBezTo>
                    <a:cubicBezTo>
                      <a:pt x="78" y="27"/>
                      <a:pt x="168" y="0"/>
                      <a:pt x="241" y="38"/>
                    </a:cubicBezTo>
                    <a:cubicBezTo>
                      <a:pt x="313" y="77"/>
                      <a:pt x="341" y="168"/>
                      <a:pt x="302" y="240"/>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 name="Freeform 37"/>
              <p:cNvSpPr>
                <a:spLocks/>
              </p:cNvSpPr>
              <p:nvPr/>
            </p:nvSpPr>
            <p:spPr bwMode="auto">
              <a:xfrm>
                <a:off x="2395745" y="2583782"/>
                <a:ext cx="486574" cy="448131"/>
              </a:xfrm>
              <a:custGeom>
                <a:avLst/>
                <a:gdLst/>
                <a:ahLst/>
                <a:cxnLst>
                  <a:cxn ang="0">
                    <a:pos x="245" y="195"/>
                  </a:cxn>
                  <a:cxn ang="0">
                    <a:pos x="81" y="245"/>
                  </a:cxn>
                  <a:cxn ang="0">
                    <a:pos x="31" y="81"/>
                  </a:cxn>
                  <a:cxn ang="0">
                    <a:pos x="195" y="31"/>
                  </a:cxn>
                  <a:cxn ang="0">
                    <a:pos x="245" y="195"/>
                  </a:cxn>
                </a:cxnLst>
                <a:rect l="0" t="0" r="r" b="b"/>
                <a:pathLst>
                  <a:path w="276" h="276">
                    <a:moveTo>
                      <a:pt x="245" y="195"/>
                    </a:moveTo>
                    <a:cubicBezTo>
                      <a:pt x="213" y="254"/>
                      <a:pt x="140" y="276"/>
                      <a:pt x="81" y="245"/>
                    </a:cubicBezTo>
                    <a:cubicBezTo>
                      <a:pt x="22" y="213"/>
                      <a:pt x="0" y="140"/>
                      <a:pt x="31" y="81"/>
                    </a:cubicBezTo>
                    <a:cubicBezTo>
                      <a:pt x="63" y="22"/>
                      <a:pt x="136" y="0"/>
                      <a:pt x="195" y="31"/>
                    </a:cubicBezTo>
                    <a:cubicBezTo>
                      <a:pt x="254" y="63"/>
                      <a:pt x="276" y="136"/>
                      <a:pt x="245" y="19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 name="Freeform 38"/>
              <p:cNvSpPr>
                <a:spLocks/>
              </p:cNvSpPr>
              <p:nvPr/>
            </p:nvSpPr>
            <p:spPr bwMode="auto">
              <a:xfrm>
                <a:off x="2647825" y="1646127"/>
                <a:ext cx="678077" cy="622704"/>
              </a:xfrm>
              <a:custGeom>
                <a:avLst/>
                <a:gdLst/>
                <a:ahLst/>
                <a:cxnLst>
                  <a:cxn ang="0">
                    <a:pos x="340" y="271"/>
                  </a:cxn>
                  <a:cxn ang="0">
                    <a:pos x="113" y="340"/>
                  </a:cxn>
                  <a:cxn ang="0">
                    <a:pos x="44" y="113"/>
                  </a:cxn>
                  <a:cxn ang="0">
                    <a:pos x="271" y="44"/>
                  </a:cxn>
                  <a:cxn ang="0">
                    <a:pos x="340" y="271"/>
                  </a:cxn>
                </a:cxnLst>
                <a:rect l="0" t="0" r="r" b="b"/>
                <a:pathLst>
                  <a:path w="384" h="383">
                    <a:moveTo>
                      <a:pt x="340" y="271"/>
                    </a:moveTo>
                    <a:cubicBezTo>
                      <a:pt x="296" y="352"/>
                      <a:pt x="195" y="383"/>
                      <a:pt x="113" y="340"/>
                    </a:cubicBezTo>
                    <a:cubicBezTo>
                      <a:pt x="31" y="296"/>
                      <a:pt x="0" y="194"/>
                      <a:pt x="44" y="113"/>
                    </a:cubicBezTo>
                    <a:cubicBezTo>
                      <a:pt x="87" y="31"/>
                      <a:pt x="189" y="0"/>
                      <a:pt x="271" y="44"/>
                    </a:cubicBezTo>
                    <a:cubicBezTo>
                      <a:pt x="353" y="87"/>
                      <a:pt x="384" y="189"/>
                      <a:pt x="340" y="27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 name="Freeform 39"/>
              <p:cNvSpPr>
                <a:spLocks/>
              </p:cNvSpPr>
              <p:nvPr/>
            </p:nvSpPr>
            <p:spPr bwMode="auto">
              <a:xfrm>
                <a:off x="830501" y="3184890"/>
                <a:ext cx="680031" cy="624504"/>
              </a:xfrm>
              <a:custGeom>
                <a:avLst/>
                <a:gdLst/>
                <a:ahLst/>
                <a:cxnLst>
                  <a:cxn ang="0">
                    <a:pos x="341" y="272"/>
                  </a:cxn>
                  <a:cxn ang="0">
                    <a:pos x="113" y="341"/>
                  </a:cxn>
                  <a:cxn ang="0">
                    <a:pos x="44" y="113"/>
                  </a:cxn>
                  <a:cxn ang="0">
                    <a:pos x="272" y="44"/>
                  </a:cxn>
                  <a:cxn ang="0">
                    <a:pos x="341" y="272"/>
                  </a:cxn>
                </a:cxnLst>
                <a:rect l="0" t="0" r="r" b="b"/>
                <a:pathLst>
                  <a:path w="385" h="385">
                    <a:moveTo>
                      <a:pt x="341" y="272"/>
                    </a:moveTo>
                    <a:cubicBezTo>
                      <a:pt x="297" y="354"/>
                      <a:pt x="195" y="385"/>
                      <a:pt x="113" y="341"/>
                    </a:cubicBezTo>
                    <a:cubicBezTo>
                      <a:pt x="31" y="297"/>
                      <a:pt x="0" y="195"/>
                      <a:pt x="44" y="113"/>
                    </a:cubicBezTo>
                    <a:cubicBezTo>
                      <a:pt x="88" y="31"/>
                      <a:pt x="190" y="0"/>
                      <a:pt x="272" y="44"/>
                    </a:cubicBezTo>
                    <a:cubicBezTo>
                      <a:pt x="354" y="87"/>
                      <a:pt x="385" y="190"/>
                      <a:pt x="341" y="272"/>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 name="Freeform 40"/>
              <p:cNvSpPr>
                <a:spLocks/>
              </p:cNvSpPr>
              <p:nvPr/>
            </p:nvSpPr>
            <p:spPr bwMode="auto">
              <a:xfrm>
                <a:off x="750383" y="2342619"/>
                <a:ext cx="717159" cy="662298"/>
              </a:xfrm>
              <a:custGeom>
                <a:avLst/>
                <a:gdLst/>
                <a:ahLst/>
                <a:cxnLst>
                  <a:cxn ang="0">
                    <a:pos x="360" y="287"/>
                  </a:cxn>
                  <a:cxn ang="0">
                    <a:pos x="119" y="361"/>
                  </a:cxn>
                  <a:cxn ang="0">
                    <a:pos x="46" y="120"/>
                  </a:cxn>
                  <a:cxn ang="0">
                    <a:pos x="287" y="47"/>
                  </a:cxn>
                  <a:cxn ang="0">
                    <a:pos x="360" y="287"/>
                  </a:cxn>
                </a:cxnLst>
                <a:rect l="0" t="0" r="r" b="b"/>
                <a:pathLst>
                  <a:path w="406" h="407">
                    <a:moveTo>
                      <a:pt x="360" y="287"/>
                    </a:moveTo>
                    <a:cubicBezTo>
                      <a:pt x="314" y="374"/>
                      <a:pt x="206" y="407"/>
                      <a:pt x="119" y="361"/>
                    </a:cubicBezTo>
                    <a:cubicBezTo>
                      <a:pt x="32" y="314"/>
                      <a:pt x="0" y="206"/>
                      <a:pt x="46" y="120"/>
                    </a:cubicBezTo>
                    <a:cubicBezTo>
                      <a:pt x="92" y="33"/>
                      <a:pt x="200" y="0"/>
                      <a:pt x="287" y="47"/>
                    </a:cubicBezTo>
                    <a:cubicBezTo>
                      <a:pt x="374" y="93"/>
                      <a:pt x="406" y="201"/>
                      <a:pt x="360" y="287"/>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 name="Freeform 41"/>
              <p:cNvSpPr>
                <a:spLocks/>
              </p:cNvSpPr>
              <p:nvPr/>
            </p:nvSpPr>
            <p:spPr bwMode="auto">
              <a:xfrm>
                <a:off x="1596513" y="1009025"/>
                <a:ext cx="654627" cy="602907"/>
              </a:xfrm>
              <a:custGeom>
                <a:avLst/>
                <a:gdLst/>
                <a:ahLst/>
                <a:cxnLst>
                  <a:cxn ang="0">
                    <a:pos x="307" y="299"/>
                  </a:cxn>
                  <a:cxn ang="0">
                    <a:pos x="71" y="307"/>
                  </a:cxn>
                  <a:cxn ang="0">
                    <a:pos x="63" y="71"/>
                  </a:cxn>
                  <a:cxn ang="0">
                    <a:pos x="299" y="63"/>
                  </a:cxn>
                  <a:cxn ang="0">
                    <a:pos x="307" y="299"/>
                  </a:cxn>
                </a:cxnLst>
                <a:rect l="0" t="0" r="r" b="b"/>
                <a:pathLst>
                  <a:path w="370" h="370">
                    <a:moveTo>
                      <a:pt x="307" y="299"/>
                    </a:moveTo>
                    <a:cubicBezTo>
                      <a:pt x="244" y="366"/>
                      <a:pt x="138" y="370"/>
                      <a:pt x="71" y="307"/>
                    </a:cubicBezTo>
                    <a:cubicBezTo>
                      <a:pt x="4" y="244"/>
                      <a:pt x="0" y="138"/>
                      <a:pt x="63" y="71"/>
                    </a:cubicBezTo>
                    <a:cubicBezTo>
                      <a:pt x="126" y="4"/>
                      <a:pt x="232" y="0"/>
                      <a:pt x="299" y="63"/>
                    </a:cubicBezTo>
                    <a:cubicBezTo>
                      <a:pt x="366" y="126"/>
                      <a:pt x="370" y="231"/>
                      <a:pt x="307" y="29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2" name="Freeform 42"/>
              <p:cNvSpPr>
                <a:spLocks/>
              </p:cNvSpPr>
              <p:nvPr/>
            </p:nvSpPr>
            <p:spPr bwMode="auto">
              <a:xfrm>
                <a:off x="4719183" y="2500995"/>
                <a:ext cx="672214" cy="617305"/>
              </a:xfrm>
              <a:custGeom>
                <a:avLst/>
                <a:gdLst/>
                <a:ahLst/>
                <a:cxnLst>
                  <a:cxn ang="0">
                    <a:pos x="337" y="268"/>
                  </a:cxn>
                  <a:cxn ang="0">
                    <a:pos x="112" y="337"/>
                  </a:cxn>
                  <a:cxn ang="0">
                    <a:pos x="43" y="111"/>
                  </a:cxn>
                  <a:cxn ang="0">
                    <a:pos x="269" y="43"/>
                  </a:cxn>
                  <a:cxn ang="0">
                    <a:pos x="337" y="268"/>
                  </a:cxn>
                </a:cxnLst>
                <a:rect l="0" t="0" r="r" b="b"/>
                <a:pathLst>
                  <a:path w="381" h="380">
                    <a:moveTo>
                      <a:pt x="337" y="268"/>
                    </a:moveTo>
                    <a:cubicBezTo>
                      <a:pt x="294" y="350"/>
                      <a:pt x="193" y="380"/>
                      <a:pt x="112" y="337"/>
                    </a:cubicBezTo>
                    <a:cubicBezTo>
                      <a:pt x="31" y="294"/>
                      <a:pt x="0" y="193"/>
                      <a:pt x="43" y="111"/>
                    </a:cubicBezTo>
                    <a:cubicBezTo>
                      <a:pt x="87" y="30"/>
                      <a:pt x="188" y="0"/>
                      <a:pt x="269" y="43"/>
                    </a:cubicBezTo>
                    <a:cubicBezTo>
                      <a:pt x="350" y="86"/>
                      <a:pt x="381" y="187"/>
                      <a:pt x="337" y="268"/>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 name="Freeform 43"/>
              <p:cNvSpPr>
                <a:spLocks/>
              </p:cNvSpPr>
              <p:nvPr/>
            </p:nvSpPr>
            <p:spPr bwMode="auto">
              <a:xfrm>
                <a:off x="4560900" y="4199933"/>
                <a:ext cx="670260" cy="620904"/>
              </a:xfrm>
              <a:custGeom>
                <a:avLst/>
                <a:gdLst/>
                <a:ahLst/>
                <a:cxnLst>
                  <a:cxn ang="0">
                    <a:pos x="337" y="269"/>
                  </a:cxn>
                  <a:cxn ang="0">
                    <a:pos x="112" y="338"/>
                  </a:cxn>
                  <a:cxn ang="0">
                    <a:pos x="43" y="112"/>
                  </a:cxn>
                  <a:cxn ang="0">
                    <a:pos x="269" y="44"/>
                  </a:cxn>
                  <a:cxn ang="0">
                    <a:pos x="337" y="269"/>
                  </a:cxn>
                </a:cxnLst>
                <a:rect l="0" t="0" r="r" b="b"/>
                <a:pathLst>
                  <a:path w="380" h="381">
                    <a:moveTo>
                      <a:pt x="337" y="269"/>
                    </a:moveTo>
                    <a:cubicBezTo>
                      <a:pt x="294" y="350"/>
                      <a:pt x="193" y="381"/>
                      <a:pt x="112" y="338"/>
                    </a:cubicBezTo>
                    <a:cubicBezTo>
                      <a:pt x="30" y="294"/>
                      <a:pt x="0" y="193"/>
                      <a:pt x="43" y="112"/>
                    </a:cubicBezTo>
                    <a:cubicBezTo>
                      <a:pt x="86" y="31"/>
                      <a:pt x="187" y="0"/>
                      <a:pt x="269" y="44"/>
                    </a:cubicBezTo>
                    <a:cubicBezTo>
                      <a:pt x="350" y="87"/>
                      <a:pt x="380" y="188"/>
                      <a:pt x="337"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 name="Freeform 44"/>
              <p:cNvSpPr>
                <a:spLocks/>
              </p:cNvSpPr>
              <p:nvPr/>
            </p:nvSpPr>
            <p:spPr bwMode="auto">
              <a:xfrm>
                <a:off x="3599477" y="2877137"/>
                <a:ext cx="672214" cy="617305"/>
              </a:xfrm>
              <a:custGeom>
                <a:avLst/>
                <a:gdLst/>
                <a:ahLst/>
                <a:cxnLst>
                  <a:cxn ang="0">
                    <a:pos x="338" y="268"/>
                  </a:cxn>
                  <a:cxn ang="0">
                    <a:pos x="112" y="337"/>
                  </a:cxn>
                  <a:cxn ang="0">
                    <a:pos x="44" y="111"/>
                  </a:cxn>
                  <a:cxn ang="0">
                    <a:pos x="269" y="43"/>
                  </a:cxn>
                  <a:cxn ang="0">
                    <a:pos x="338" y="268"/>
                  </a:cxn>
                </a:cxnLst>
                <a:rect l="0" t="0" r="r" b="b"/>
                <a:pathLst>
                  <a:path w="381" h="380">
                    <a:moveTo>
                      <a:pt x="338" y="268"/>
                    </a:moveTo>
                    <a:cubicBezTo>
                      <a:pt x="294" y="350"/>
                      <a:pt x="193" y="380"/>
                      <a:pt x="112" y="337"/>
                    </a:cubicBezTo>
                    <a:cubicBezTo>
                      <a:pt x="31" y="294"/>
                      <a:pt x="0" y="193"/>
                      <a:pt x="44" y="111"/>
                    </a:cubicBezTo>
                    <a:cubicBezTo>
                      <a:pt x="87" y="30"/>
                      <a:pt x="188" y="0"/>
                      <a:pt x="269" y="43"/>
                    </a:cubicBezTo>
                    <a:cubicBezTo>
                      <a:pt x="350" y="86"/>
                      <a:pt x="381" y="187"/>
                      <a:pt x="338" y="268"/>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 name="Freeform 45"/>
              <p:cNvSpPr>
                <a:spLocks/>
              </p:cNvSpPr>
              <p:nvPr/>
            </p:nvSpPr>
            <p:spPr bwMode="auto">
              <a:xfrm>
                <a:off x="4105592" y="1530945"/>
                <a:ext cx="566692" cy="521920"/>
              </a:xfrm>
              <a:custGeom>
                <a:avLst/>
                <a:gdLst/>
                <a:ahLst/>
                <a:cxnLst>
                  <a:cxn ang="0">
                    <a:pos x="284" y="226"/>
                  </a:cxn>
                  <a:cxn ang="0">
                    <a:pos x="94" y="283"/>
                  </a:cxn>
                  <a:cxn ang="0">
                    <a:pos x="37" y="94"/>
                  </a:cxn>
                  <a:cxn ang="0">
                    <a:pos x="226" y="36"/>
                  </a:cxn>
                  <a:cxn ang="0">
                    <a:pos x="284" y="226"/>
                  </a:cxn>
                </a:cxnLst>
                <a:rect l="0" t="0" r="r" b="b"/>
                <a:pathLst>
                  <a:path w="320" h="320">
                    <a:moveTo>
                      <a:pt x="284" y="226"/>
                    </a:moveTo>
                    <a:cubicBezTo>
                      <a:pt x="247" y="294"/>
                      <a:pt x="162" y="320"/>
                      <a:pt x="94" y="283"/>
                    </a:cubicBezTo>
                    <a:cubicBezTo>
                      <a:pt x="26" y="247"/>
                      <a:pt x="0" y="162"/>
                      <a:pt x="37" y="94"/>
                    </a:cubicBezTo>
                    <a:cubicBezTo>
                      <a:pt x="73" y="25"/>
                      <a:pt x="158" y="0"/>
                      <a:pt x="226" y="36"/>
                    </a:cubicBezTo>
                    <a:cubicBezTo>
                      <a:pt x="295" y="73"/>
                      <a:pt x="320" y="157"/>
                      <a:pt x="284" y="226"/>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 name="Freeform 46"/>
              <p:cNvSpPr>
                <a:spLocks/>
              </p:cNvSpPr>
              <p:nvPr/>
            </p:nvSpPr>
            <p:spPr bwMode="auto">
              <a:xfrm>
                <a:off x="3364984" y="1162001"/>
                <a:ext cx="672214" cy="619105"/>
              </a:xfrm>
              <a:custGeom>
                <a:avLst/>
                <a:gdLst/>
                <a:ahLst/>
                <a:cxnLst>
                  <a:cxn ang="0">
                    <a:pos x="338" y="269"/>
                  </a:cxn>
                  <a:cxn ang="0">
                    <a:pos x="112" y="337"/>
                  </a:cxn>
                  <a:cxn ang="0">
                    <a:pos x="44" y="112"/>
                  </a:cxn>
                  <a:cxn ang="0">
                    <a:pos x="269" y="43"/>
                  </a:cxn>
                  <a:cxn ang="0">
                    <a:pos x="338" y="269"/>
                  </a:cxn>
                </a:cxnLst>
                <a:rect l="0" t="0" r="r" b="b"/>
                <a:pathLst>
                  <a:path w="381" h="381">
                    <a:moveTo>
                      <a:pt x="338" y="269"/>
                    </a:moveTo>
                    <a:cubicBezTo>
                      <a:pt x="294" y="350"/>
                      <a:pt x="193" y="381"/>
                      <a:pt x="112" y="337"/>
                    </a:cubicBezTo>
                    <a:cubicBezTo>
                      <a:pt x="31" y="294"/>
                      <a:pt x="0" y="193"/>
                      <a:pt x="44" y="112"/>
                    </a:cubicBezTo>
                    <a:cubicBezTo>
                      <a:pt x="87" y="31"/>
                      <a:pt x="188" y="0"/>
                      <a:pt x="269" y="43"/>
                    </a:cubicBezTo>
                    <a:cubicBezTo>
                      <a:pt x="350" y="87"/>
                      <a:pt x="381" y="188"/>
                      <a:pt x="338"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 name="Freeform 47"/>
              <p:cNvSpPr>
                <a:spLocks/>
              </p:cNvSpPr>
              <p:nvPr/>
            </p:nvSpPr>
            <p:spPr bwMode="auto">
              <a:xfrm>
                <a:off x="3681550" y="1953879"/>
                <a:ext cx="173916" cy="277157"/>
              </a:xfrm>
              <a:custGeom>
                <a:avLst/>
                <a:gdLst/>
                <a:ahLst/>
                <a:cxnLst>
                  <a:cxn ang="0">
                    <a:pos x="99" y="100"/>
                  </a:cxn>
                  <a:cxn ang="0">
                    <a:pos x="99" y="0"/>
                  </a:cxn>
                  <a:cxn ang="0">
                    <a:pos x="99" y="0"/>
                  </a:cxn>
                  <a:cxn ang="0">
                    <a:pos x="0" y="100"/>
                  </a:cxn>
                  <a:cxn ang="0">
                    <a:pos x="29" y="170"/>
                  </a:cxn>
                  <a:cxn ang="0">
                    <a:pos x="99" y="100"/>
                  </a:cxn>
                </a:cxnLst>
                <a:rect l="0" t="0" r="r" b="b"/>
                <a:pathLst>
                  <a:path w="99" h="170">
                    <a:moveTo>
                      <a:pt x="99" y="100"/>
                    </a:moveTo>
                    <a:cubicBezTo>
                      <a:pt x="99" y="0"/>
                      <a:pt x="99" y="0"/>
                      <a:pt x="99" y="0"/>
                    </a:cubicBezTo>
                    <a:cubicBezTo>
                      <a:pt x="99" y="0"/>
                      <a:pt x="99" y="0"/>
                      <a:pt x="99" y="0"/>
                    </a:cubicBezTo>
                    <a:cubicBezTo>
                      <a:pt x="44" y="0"/>
                      <a:pt x="0" y="45"/>
                      <a:pt x="0" y="100"/>
                    </a:cubicBezTo>
                    <a:cubicBezTo>
                      <a:pt x="0" y="127"/>
                      <a:pt x="11" y="152"/>
                      <a:pt x="29" y="170"/>
                    </a:cubicBezTo>
                    <a:cubicBezTo>
                      <a:pt x="99" y="100"/>
                      <a:pt x="99" y="100"/>
                      <a:pt x="99" y="10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 name="Freeform 48"/>
              <p:cNvSpPr>
                <a:spLocks/>
              </p:cNvSpPr>
              <p:nvPr/>
            </p:nvSpPr>
            <p:spPr bwMode="auto">
              <a:xfrm>
                <a:off x="3746036" y="2135651"/>
                <a:ext cx="298979" cy="160175"/>
              </a:xfrm>
              <a:custGeom>
                <a:avLst/>
                <a:gdLst/>
                <a:ahLst/>
                <a:cxnLst>
                  <a:cxn ang="0">
                    <a:pos x="0" y="70"/>
                  </a:cxn>
                  <a:cxn ang="0">
                    <a:pos x="70" y="99"/>
                  </a:cxn>
                  <a:cxn ang="0">
                    <a:pos x="169" y="0"/>
                  </a:cxn>
                  <a:cxn ang="0">
                    <a:pos x="70" y="0"/>
                  </a:cxn>
                  <a:cxn ang="0">
                    <a:pos x="0" y="70"/>
                  </a:cxn>
                </a:cxnLst>
                <a:rect l="0" t="0" r="r" b="b"/>
                <a:pathLst>
                  <a:path w="169" h="99">
                    <a:moveTo>
                      <a:pt x="0" y="70"/>
                    </a:moveTo>
                    <a:cubicBezTo>
                      <a:pt x="18" y="88"/>
                      <a:pt x="43" y="99"/>
                      <a:pt x="70" y="99"/>
                    </a:cubicBezTo>
                    <a:cubicBezTo>
                      <a:pt x="125" y="99"/>
                      <a:pt x="169" y="55"/>
                      <a:pt x="169" y="0"/>
                    </a:cubicBezTo>
                    <a:cubicBezTo>
                      <a:pt x="70" y="0"/>
                      <a:pt x="70" y="0"/>
                      <a:pt x="70" y="0"/>
                    </a:cubicBezTo>
                    <a:lnTo>
                      <a:pt x="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 name="Freeform 49"/>
              <p:cNvSpPr>
                <a:spLocks/>
              </p:cNvSpPr>
              <p:nvPr/>
            </p:nvSpPr>
            <p:spPr bwMode="auto">
              <a:xfrm>
                <a:off x="3878915" y="1953879"/>
                <a:ext cx="173916" cy="163775"/>
              </a:xfrm>
              <a:custGeom>
                <a:avLst/>
                <a:gdLst/>
                <a:ahLst/>
                <a:cxnLst>
                  <a:cxn ang="0">
                    <a:pos x="0" y="0"/>
                  </a:cxn>
                  <a:cxn ang="0">
                    <a:pos x="0" y="100"/>
                  </a:cxn>
                  <a:cxn ang="0">
                    <a:pos x="99" y="100"/>
                  </a:cxn>
                  <a:cxn ang="0">
                    <a:pos x="99" y="100"/>
                  </a:cxn>
                  <a:cxn ang="0">
                    <a:pos x="0" y="0"/>
                  </a:cxn>
                </a:cxnLst>
                <a:rect l="0" t="0" r="r" b="b"/>
                <a:pathLst>
                  <a:path w="99" h="100">
                    <a:moveTo>
                      <a:pt x="0" y="0"/>
                    </a:moveTo>
                    <a:cubicBezTo>
                      <a:pt x="0" y="100"/>
                      <a:pt x="0" y="100"/>
                      <a:pt x="0" y="100"/>
                    </a:cubicBezTo>
                    <a:cubicBezTo>
                      <a:pt x="99" y="100"/>
                      <a:pt x="99" y="100"/>
                      <a:pt x="99" y="100"/>
                    </a:cubicBezTo>
                    <a:cubicBezTo>
                      <a:pt x="99" y="100"/>
                      <a:pt x="99" y="100"/>
                      <a:pt x="99" y="100"/>
                    </a:cubicBezTo>
                    <a:cubicBezTo>
                      <a:pt x="99" y="45"/>
                      <a:pt x="55" y="1"/>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 name="Freeform 50"/>
              <p:cNvSpPr>
                <a:spLocks noEditPoints="1"/>
              </p:cNvSpPr>
              <p:nvPr/>
            </p:nvSpPr>
            <p:spPr bwMode="auto">
              <a:xfrm>
                <a:off x="4121225" y="4576075"/>
                <a:ext cx="91843" cy="84587"/>
              </a:xfrm>
              <a:custGeom>
                <a:avLst/>
                <a:gdLst/>
                <a:ahLst/>
                <a:cxnLst>
                  <a:cxn ang="0">
                    <a:pos x="26" y="0"/>
                  </a:cxn>
                  <a:cxn ang="0">
                    <a:pos x="0" y="26"/>
                  </a:cxn>
                  <a:cxn ang="0">
                    <a:pos x="26" y="52"/>
                  </a:cxn>
                  <a:cxn ang="0">
                    <a:pos x="52" y="26"/>
                  </a:cxn>
                  <a:cxn ang="0">
                    <a:pos x="26" y="0"/>
                  </a:cxn>
                  <a:cxn ang="0">
                    <a:pos x="26" y="45"/>
                  </a:cxn>
                  <a:cxn ang="0">
                    <a:pos x="7" y="26"/>
                  </a:cxn>
                  <a:cxn ang="0">
                    <a:pos x="26" y="7"/>
                  </a:cxn>
                  <a:cxn ang="0">
                    <a:pos x="45" y="26"/>
                  </a:cxn>
                  <a:cxn ang="0">
                    <a:pos x="26" y="45"/>
                  </a:cxn>
                </a:cxnLst>
                <a:rect l="0" t="0" r="r" b="b"/>
                <a:pathLst>
                  <a:path w="52" h="52">
                    <a:moveTo>
                      <a:pt x="26" y="0"/>
                    </a:moveTo>
                    <a:cubicBezTo>
                      <a:pt x="12" y="0"/>
                      <a:pt x="0" y="12"/>
                      <a:pt x="0" y="26"/>
                    </a:cubicBezTo>
                    <a:cubicBezTo>
                      <a:pt x="0" y="40"/>
                      <a:pt x="12" y="52"/>
                      <a:pt x="26" y="52"/>
                    </a:cubicBezTo>
                    <a:cubicBezTo>
                      <a:pt x="41" y="52"/>
                      <a:pt x="52" y="40"/>
                      <a:pt x="52" y="26"/>
                    </a:cubicBezTo>
                    <a:cubicBezTo>
                      <a:pt x="52" y="12"/>
                      <a:pt x="41" y="0"/>
                      <a:pt x="26" y="0"/>
                    </a:cubicBezTo>
                    <a:close/>
                    <a:moveTo>
                      <a:pt x="26" y="45"/>
                    </a:moveTo>
                    <a:cubicBezTo>
                      <a:pt x="16" y="45"/>
                      <a:pt x="7" y="37"/>
                      <a:pt x="7" y="26"/>
                    </a:cubicBezTo>
                    <a:cubicBezTo>
                      <a:pt x="7" y="16"/>
                      <a:pt x="16" y="7"/>
                      <a:pt x="26" y="7"/>
                    </a:cubicBezTo>
                    <a:cubicBezTo>
                      <a:pt x="37" y="7"/>
                      <a:pt x="45" y="16"/>
                      <a:pt x="45" y="26"/>
                    </a:cubicBezTo>
                    <a:cubicBezTo>
                      <a:pt x="45" y="37"/>
                      <a:pt x="37" y="45"/>
                      <a:pt x="26" y="4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 name="Freeform 51"/>
              <p:cNvSpPr>
                <a:spLocks noEditPoints="1"/>
              </p:cNvSpPr>
              <p:nvPr/>
            </p:nvSpPr>
            <p:spPr bwMode="auto">
              <a:xfrm>
                <a:off x="4056740" y="4518484"/>
                <a:ext cx="214952" cy="197969"/>
              </a:xfrm>
              <a:custGeom>
                <a:avLst/>
                <a:gdLst/>
                <a:ahLst/>
                <a:cxnLst>
                  <a:cxn ang="0">
                    <a:pos x="61" y="0"/>
                  </a:cxn>
                  <a:cxn ang="0">
                    <a:pos x="0" y="61"/>
                  </a:cxn>
                  <a:cxn ang="0">
                    <a:pos x="61" y="122"/>
                  </a:cxn>
                  <a:cxn ang="0">
                    <a:pos x="122" y="61"/>
                  </a:cxn>
                  <a:cxn ang="0">
                    <a:pos x="61" y="0"/>
                  </a:cxn>
                  <a:cxn ang="0">
                    <a:pos x="62" y="91"/>
                  </a:cxn>
                  <a:cxn ang="0">
                    <a:pos x="33" y="62"/>
                  </a:cxn>
                  <a:cxn ang="0">
                    <a:pos x="62" y="33"/>
                  </a:cxn>
                  <a:cxn ang="0">
                    <a:pos x="91" y="62"/>
                  </a:cxn>
                  <a:cxn ang="0">
                    <a:pos x="62" y="91"/>
                  </a:cxn>
                </a:cxnLst>
                <a:rect l="0" t="0" r="r" b="b"/>
                <a:pathLst>
                  <a:path w="122" h="122">
                    <a:moveTo>
                      <a:pt x="61" y="0"/>
                    </a:moveTo>
                    <a:cubicBezTo>
                      <a:pt x="28" y="0"/>
                      <a:pt x="0" y="27"/>
                      <a:pt x="0" y="61"/>
                    </a:cubicBezTo>
                    <a:cubicBezTo>
                      <a:pt x="0" y="95"/>
                      <a:pt x="28" y="122"/>
                      <a:pt x="61" y="122"/>
                    </a:cubicBezTo>
                    <a:cubicBezTo>
                      <a:pt x="95" y="122"/>
                      <a:pt x="122" y="95"/>
                      <a:pt x="122" y="61"/>
                    </a:cubicBezTo>
                    <a:cubicBezTo>
                      <a:pt x="122" y="27"/>
                      <a:pt x="95" y="0"/>
                      <a:pt x="61" y="0"/>
                    </a:cubicBezTo>
                    <a:close/>
                    <a:moveTo>
                      <a:pt x="62" y="91"/>
                    </a:moveTo>
                    <a:cubicBezTo>
                      <a:pt x="46" y="91"/>
                      <a:pt x="33" y="78"/>
                      <a:pt x="33" y="62"/>
                    </a:cubicBezTo>
                    <a:cubicBezTo>
                      <a:pt x="33" y="46"/>
                      <a:pt x="46" y="33"/>
                      <a:pt x="62" y="33"/>
                    </a:cubicBezTo>
                    <a:cubicBezTo>
                      <a:pt x="78" y="33"/>
                      <a:pt x="91" y="46"/>
                      <a:pt x="91" y="62"/>
                    </a:cubicBezTo>
                    <a:cubicBezTo>
                      <a:pt x="91" y="78"/>
                      <a:pt x="78" y="91"/>
                      <a:pt x="62" y="9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 name="Freeform 52"/>
              <p:cNvSpPr>
                <a:spLocks/>
              </p:cNvSpPr>
              <p:nvPr/>
            </p:nvSpPr>
            <p:spPr bwMode="auto">
              <a:xfrm>
                <a:off x="2569661" y="1395965"/>
                <a:ext cx="9771" cy="7199"/>
              </a:xfrm>
              <a:custGeom>
                <a:avLst/>
                <a:gdLst/>
                <a:ahLst/>
                <a:cxnLst>
                  <a:cxn ang="0">
                    <a:pos x="0" y="0"/>
                  </a:cxn>
                  <a:cxn ang="0">
                    <a:pos x="0" y="4"/>
                  </a:cxn>
                  <a:cxn ang="0">
                    <a:pos x="5" y="4"/>
                  </a:cxn>
                  <a:cxn ang="0">
                    <a:pos x="5" y="2"/>
                  </a:cxn>
                  <a:cxn ang="0">
                    <a:pos x="5" y="0"/>
                  </a:cxn>
                  <a:cxn ang="0">
                    <a:pos x="0" y="0"/>
                  </a:cxn>
                </a:cxnLst>
                <a:rect l="0" t="0" r="r" b="b"/>
                <a:pathLst>
                  <a:path w="5" h="4">
                    <a:moveTo>
                      <a:pt x="0" y="0"/>
                    </a:moveTo>
                    <a:cubicBezTo>
                      <a:pt x="0" y="4"/>
                      <a:pt x="0" y="4"/>
                      <a:pt x="0" y="4"/>
                    </a:cubicBezTo>
                    <a:cubicBezTo>
                      <a:pt x="5" y="4"/>
                      <a:pt x="5" y="4"/>
                      <a:pt x="5" y="4"/>
                    </a:cubicBezTo>
                    <a:cubicBezTo>
                      <a:pt x="5" y="3"/>
                      <a:pt x="5" y="3"/>
                      <a:pt x="5" y="2"/>
                    </a:cubicBezTo>
                    <a:cubicBezTo>
                      <a:pt x="5" y="1"/>
                      <a:pt x="5" y="0"/>
                      <a:pt x="5" y="0"/>
                    </a:cubicBezTo>
                    <a:lnTo>
                      <a:pt x="0"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 name="Freeform 53"/>
              <p:cNvSpPr>
                <a:spLocks/>
              </p:cNvSpPr>
              <p:nvPr/>
            </p:nvSpPr>
            <p:spPr bwMode="auto">
              <a:xfrm>
                <a:off x="2643917" y="1327576"/>
                <a:ext cx="9771" cy="8999"/>
              </a:xfrm>
              <a:custGeom>
                <a:avLst/>
                <a:gdLst/>
                <a:ahLst/>
                <a:cxnLst>
                  <a:cxn ang="0">
                    <a:pos x="5" y="5"/>
                  </a:cxn>
                  <a:cxn ang="0">
                    <a:pos x="5" y="0"/>
                  </a:cxn>
                  <a:cxn ang="0">
                    <a:pos x="0" y="0"/>
                  </a:cxn>
                  <a:cxn ang="0">
                    <a:pos x="0" y="5"/>
                  </a:cxn>
                  <a:cxn ang="0">
                    <a:pos x="2" y="5"/>
                  </a:cxn>
                  <a:cxn ang="0">
                    <a:pos x="5" y="5"/>
                  </a:cxn>
                </a:cxnLst>
                <a:rect l="0" t="0" r="r" b="b"/>
                <a:pathLst>
                  <a:path w="5" h="5">
                    <a:moveTo>
                      <a:pt x="5" y="5"/>
                    </a:moveTo>
                    <a:cubicBezTo>
                      <a:pt x="5" y="0"/>
                      <a:pt x="5" y="0"/>
                      <a:pt x="5" y="0"/>
                    </a:cubicBezTo>
                    <a:cubicBezTo>
                      <a:pt x="0" y="0"/>
                      <a:pt x="0" y="0"/>
                      <a:pt x="0" y="0"/>
                    </a:cubicBezTo>
                    <a:cubicBezTo>
                      <a:pt x="0" y="5"/>
                      <a:pt x="0" y="5"/>
                      <a:pt x="0" y="5"/>
                    </a:cubicBezTo>
                    <a:cubicBezTo>
                      <a:pt x="1" y="5"/>
                      <a:pt x="2" y="5"/>
                      <a:pt x="2" y="5"/>
                    </a:cubicBezTo>
                    <a:cubicBezTo>
                      <a:pt x="3" y="5"/>
                      <a:pt x="4" y="5"/>
                      <a:pt x="5" y="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 name="Freeform 54"/>
              <p:cNvSpPr>
                <a:spLocks/>
              </p:cNvSpPr>
              <p:nvPr/>
            </p:nvSpPr>
            <p:spPr bwMode="auto">
              <a:xfrm>
                <a:off x="2716219" y="1395965"/>
                <a:ext cx="11725" cy="7199"/>
              </a:xfrm>
              <a:custGeom>
                <a:avLst/>
                <a:gdLst/>
                <a:ahLst/>
                <a:cxnLst>
                  <a:cxn ang="0">
                    <a:pos x="6" y="4"/>
                  </a:cxn>
                  <a:cxn ang="0">
                    <a:pos x="6" y="0"/>
                  </a:cxn>
                  <a:cxn ang="0">
                    <a:pos x="0" y="0"/>
                  </a:cxn>
                  <a:cxn ang="0">
                    <a:pos x="0" y="2"/>
                  </a:cxn>
                  <a:cxn ang="0">
                    <a:pos x="0" y="4"/>
                  </a:cxn>
                  <a:cxn ang="0">
                    <a:pos x="6" y="4"/>
                  </a:cxn>
                </a:cxnLst>
                <a:rect l="0" t="0" r="r" b="b"/>
                <a:pathLst>
                  <a:path w="6" h="4">
                    <a:moveTo>
                      <a:pt x="6" y="4"/>
                    </a:moveTo>
                    <a:cubicBezTo>
                      <a:pt x="6" y="0"/>
                      <a:pt x="6" y="0"/>
                      <a:pt x="6" y="0"/>
                    </a:cubicBezTo>
                    <a:cubicBezTo>
                      <a:pt x="0" y="0"/>
                      <a:pt x="0" y="0"/>
                      <a:pt x="0" y="0"/>
                    </a:cubicBezTo>
                    <a:cubicBezTo>
                      <a:pt x="0" y="0"/>
                      <a:pt x="0" y="1"/>
                      <a:pt x="0" y="2"/>
                    </a:cubicBezTo>
                    <a:cubicBezTo>
                      <a:pt x="0" y="3"/>
                      <a:pt x="0" y="3"/>
                      <a:pt x="0" y="4"/>
                    </a:cubicBezTo>
                    <a:lnTo>
                      <a:pt x="6" y="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 name="Freeform 55"/>
              <p:cNvSpPr>
                <a:spLocks/>
              </p:cNvSpPr>
              <p:nvPr/>
            </p:nvSpPr>
            <p:spPr bwMode="auto">
              <a:xfrm>
                <a:off x="2643917" y="1462555"/>
                <a:ext cx="9771" cy="8999"/>
              </a:xfrm>
              <a:custGeom>
                <a:avLst/>
                <a:gdLst/>
                <a:ahLst/>
                <a:cxnLst>
                  <a:cxn ang="0">
                    <a:pos x="5" y="0"/>
                  </a:cxn>
                  <a:cxn ang="0">
                    <a:pos x="2" y="0"/>
                  </a:cxn>
                  <a:cxn ang="0">
                    <a:pos x="0" y="0"/>
                  </a:cxn>
                  <a:cxn ang="0">
                    <a:pos x="0" y="5"/>
                  </a:cxn>
                  <a:cxn ang="0">
                    <a:pos x="5" y="5"/>
                  </a:cxn>
                  <a:cxn ang="0">
                    <a:pos x="5" y="0"/>
                  </a:cxn>
                </a:cxnLst>
                <a:rect l="0" t="0" r="r" b="b"/>
                <a:pathLst>
                  <a:path w="5" h="5">
                    <a:moveTo>
                      <a:pt x="5" y="0"/>
                    </a:moveTo>
                    <a:cubicBezTo>
                      <a:pt x="4" y="0"/>
                      <a:pt x="3" y="0"/>
                      <a:pt x="2" y="0"/>
                    </a:cubicBezTo>
                    <a:cubicBezTo>
                      <a:pt x="2" y="0"/>
                      <a:pt x="1" y="0"/>
                      <a:pt x="0" y="0"/>
                    </a:cubicBezTo>
                    <a:cubicBezTo>
                      <a:pt x="0" y="5"/>
                      <a:pt x="0" y="5"/>
                      <a:pt x="0" y="5"/>
                    </a:cubicBezTo>
                    <a:cubicBezTo>
                      <a:pt x="5" y="5"/>
                      <a:pt x="5" y="5"/>
                      <a:pt x="5" y="5"/>
                    </a:cubicBezTo>
                    <a:lnTo>
                      <a:pt x="5"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 name="Freeform 56"/>
              <p:cNvSpPr>
                <a:spLocks/>
              </p:cNvSpPr>
              <p:nvPr/>
            </p:nvSpPr>
            <p:spPr bwMode="auto">
              <a:xfrm>
                <a:off x="2645871" y="1341974"/>
                <a:ext cx="44945" cy="61191"/>
              </a:xfrm>
              <a:custGeom>
                <a:avLst/>
                <a:gdLst/>
                <a:ahLst/>
                <a:cxnLst>
                  <a:cxn ang="0">
                    <a:pos x="3" y="0"/>
                  </a:cxn>
                  <a:cxn ang="0">
                    <a:pos x="0" y="0"/>
                  </a:cxn>
                  <a:cxn ang="0">
                    <a:pos x="0" y="34"/>
                  </a:cxn>
                  <a:cxn ang="0">
                    <a:pos x="23" y="34"/>
                  </a:cxn>
                  <a:cxn ang="0">
                    <a:pos x="23" y="30"/>
                  </a:cxn>
                  <a:cxn ang="0">
                    <a:pos x="3" y="30"/>
                  </a:cxn>
                  <a:cxn ang="0">
                    <a:pos x="3" y="0"/>
                  </a:cxn>
                </a:cxnLst>
                <a:rect l="0" t="0" r="r" b="b"/>
                <a:pathLst>
                  <a:path w="23" h="34">
                    <a:moveTo>
                      <a:pt x="3" y="0"/>
                    </a:moveTo>
                    <a:lnTo>
                      <a:pt x="0" y="0"/>
                    </a:lnTo>
                    <a:lnTo>
                      <a:pt x="0" y="34"/>
                    </a:lnTo>
                    <a:lnTo>
                      <a:pt x="23" y="34"/>
                    </a:lnTo>
                    <a:lnTo>
                      <a:pt x="23" y="30"/>
                    </a:lnTo>
                    <a:lnTo>
                      <a:pt x="3" y="30"/>
                    </a:lnTo>
                    <a:lnTo>
                      <a:pt x="3"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 name="Freeform 57"/>
              <p:cNvSpPr>
                <a:spLocks/>
              </p:cNvSpPr>
              <p:nvPr/>
            </p:nvSpPr>
            <p:spPr bwMode="auto">
              <a:xfrm>
                <a:off x="2675183" y="1259186"/>
                <a:ext cx="111384" cy="98985"/>
              </a:xfrm>
              <a:custGeom>
                <a:avLst/>
                <a:gdLst/>
                <a:ahLst/>
                <a:cxnLst>
                  <a:cxn ang="0">
                    <a:pos x="30" y="0"/>
                  </a:cxn>
                  <a:cxn ang="0">
                    <a:pos x="0" y="20"/>
                  </a:cxn>
                  <a:cxn ang="0">
                    <a:pos x="47" y="60"/>
                  </a:cxn>
                  <a:cxn ang="0">
                    <a:pos x="63" y="32"/>
                  </a:cxn>
                  <a:cxn ang="0">
                    <a:pos x="30" y="0"/>
                  </a:cxn>
                </a:cxnLst>
                <a:rect l="0" t="0" r="r" b="b"/>
                <a:pathLst>
                  <a:path w="63" h="60">
                    <a:moveTo>
                      <a:pt x="30" y="0"/>
                    </a:moveTo>
                    <a:cubicBezTo>
                      <a:pt x="16" y="0"/>
                      <a:pt x="5" y="8"/>
                      <a:pt x="0" y="20"/>
                    </a:cubicBezTo>
                    <a:cubicBezTo>
                      <a:pt x="21" y="24"/>
                      <a:pt x="39" y="40"/>
                      <a:pt x="47" y="60"/>
                    </a:cubicBezTo>
                    <a:cubicBezTo>
                      <a:pt x="56" y="54"/>
                      <a:pt x="63" y="44"/>
                      <a:pt x="63" y="32"/>
                    </a:cubicBezTo>
                    <a:cubicBezTo>
                      <a:pt x="63" y="14"/>
                      <a:pt x="48" y="0"/>
                      <a:pt x="3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 name="Freeform 58"/>
              <p:cNvSpPr>
                <a:spLocks/>
              </p:cNvSpPr>
              <p:nvPr/>
            </p:nvSpPr>
            <p:spPr bwMode="auto">
              <a:xfrm>
                <a:off x="2509083" y="1259186"/>
                <a:ext cx="111384" cy="98985"/>
              </a:xfrm>
              <a:custGeom>
                <a:avLst/>
                <a:gdLst/>
                <a:ahLst/>
                <a:cxnLst>
                  <a:cxn ang="0">
                    <a:pos x="63" y="20"/>
                  </a:cxn>
                  <a:cxn ang="0">
                    <a:pos x="33" y="0"/>
                  </a:cxn>
                  <a:cxn ang="0">
                    <a:pos x="0" y="32"/>
                  </a:cxn>
                  <a:cxn ang="0">
                    <a:pos x="15" y="60"/>
                  </a:cxn>
                  <a:cxn ang="0">
                    <a:pos x="63" y="20"/>
                  </a:cxn>
                </a:cxnLst>
                <a:rect l="0" t="0" r="r" b="b"/>
                <a:pathLst>
                  <a:path w="63" h="60">
                    <a:moveTo>
                      <a:pt x="63" y="20"/>
                    </a:moveTo>
                    <a:cubicBezTo>
                      <a:pt x="58" y="8"/>
                      <a:pt x="46" y="0"/>
                      <a:pt x="33" y="0"/>
                    </a:cubicBezTo>
                    <a:cubicBezTo>
                      <a:pt x="15" y="0"/>
                      <a:pt x="0" y="14"/>
                      <a:pt x="0" y="32"/>
                    </a:cubicBezTo>
                    <a:cubicBezTo>
                      <a:pt x="0" y="44"/>
                      <a:pt x="6" y="54"/>
                      <a:pt x="15" y="60"/>
                    </a:cubicBezTo>
                    <a:cubicBezTo>
                      <a:pt x="23" y="40"/>
                      <a:pt x="41" y="24"/>
                      <a:pt x="63" y="2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 name="Freeform 59"/>
              <p:cNvSpPr>
                <a:spLocks noEditPoints="1"/>
              </p:cNvSpPr>
              <p:nvPr/>
            </p:nvSpPr>
            <p:spPr bwMode="auto">
              <a:xfrm>
                <a:off x="2534487" y="1293381"/>
                <a:ext cx="228631" cy="226765"/>
              </a:xfrm>
              <a:custGeom>
                <a:avLst/>
                <a:gdLst/>
                <a:ahLst/>
                <a:cxnLst>
                  <a:cxn ang="0">
                    <a:pos x="129" y="65"/>
                  </a:cxn>
                  <a:cxn ang="0">
                    <a:pos x="64" y="0"/>
                  </a:cxn>
                  <a:cxn ang="0">
                    <a:pos x="0" y="65"/>
                  </a:cxn>
                  <a:cxn ang="0">
                    <a:pos x="26" y="117"/>
                  </a:cxn>
                  <a:cxn ang="0">
                    <a:pos x="16" y="139"/>
                  </a:cxn>
                  <a:cxn ang="0">
                    <a:pos x="25" y="139"/>
                  </a:cxn>
                  <a:cxn ang="0">
                    <a:pos x="33" y="121"/>
                  </a:cxn>
                  <a:cxn ang="0">
                    <a:pos x="64" y="129"/>
                  </a:cxn>
                  <a:cxn ang="0">
                    <a:pos x="94" y="122"/>
                  </a:cxn>
                  <a:cxn ang="0">
                    <a:pos x="101" y="139"/>
                  </a:cxn>
                  <a:cxn ang="0">
                    <a:pos x="111" y="139"/>
                  </a:cxn>
                  <a:cxn ang="0">
                    <a:pos x="101" y="118"/>
                  </a:cxn>
                  <a:cxn ang="0">
                    <a:pos x="129" y="65"/>
                  </a:cxn>
                  <a:cxn ang="0">
                    <a:pos x="17" y="65"/>
                  </a:cxn>
                  <a:cxn ang="0">
                    <a:pos x="64" y="18"/>
                  </a:cxn>
                  <a:cxn ang="0">
                    <a:pos x="106" y="42"/>
                  </a:cxn>
                  <a:cxn ang="0">
                    <a:pos x="111" y="64"/>
                  </a:cxn>
                  <a:cxn ang="0">
                    <a:pos x="63" y="112"/>
                  </a:cxn>
                  <a:cxn ang="0">
                    <a:pos x="50" y="110"/>
                  </a:cxn>
                  <a:cxn ang="0">
                    <a:pos x="17" y="65"/>
                  </a:cxn>
                </a:cxnLst>
                <a:rect l="0" t="0" r="r" b="b"/>
                <a:pathLst>
                  <a:path w="129" h="139">
                    <a:moveTo>
                      <a:pt x="129" y="65"/>
                    </a:moveTo>
                    <a:cubicBezTo>
                      <a:pt x="129" y="29"/>
                      <a:pt x="100" y="0"/>
                      <a:pt x="64" y="0"/>
                    </a:cubicBezTo>
                    <a:cubicBezTo>
                      <a:pt x="29" y="0"/>
                      <a:pt x="0" y="29"/>
                      <a:pt x="0" y="65"/>
                    </a:cubicBezTo>
                    <a:cubicBezTo>
                      <a:pt x="0" y="86"/>
                      <a:pt x="10" y="105"/>
                      <a:pt x="26" y="117"/>
                    </a:cubicBezTo>
                    <a:cubicBezTo>
                      <a:pt x="16" y="139"/>
                      <a:pt x="16" y="139"/>
                      <a:pt x="16" y="139"/>
                    </a:cubicBezTo>
                    <a:cubicBezTo>
                      <a:pt x="25" y="139"/>
                      <a:pt x="25" y="139"/>
                      <a:pt x="25" y="139"/>
                    </a:cubicBezTo>
                    <a:cubicBezTo>
                      <a:pt x="33" y="121"/>
                      <a:pt x="33" y="121"/>
                      <a:pt x="33" y="121"/>
                    </a:cubicBezTo>
                    <a:cubicBezTo>
                      <a:pt x="42" y="126"/>
                      <a:pt x="53" y="129"/>
                      <a:pt x="64" y="129"/>
                    </a:cubicBezTo>
                    <a:cubicBezTo>
                      <a:pt x="75" y="129"/>
                      <a:pt x="85" y="127"/>
                      <a:pt x="94" y="122"/>
                    </a:cubicBezTo>
                    <a:cubicBezTo>
                      <a:pt x="101" y="139"/>
                      <a:pt x="101" y="139"/>
                      <a:pt x="101" y="139"/>
                    </a:cubicBezTo>
                    <a:cubicBezTo>
                      <a:pt x="111" y="139"/>
                      <a:pt x="111" y="139"/>
                      <a:pt x="111" y="139"/>
                    </a:cubicBezTo>
                    <a:cubicBezTo>
                      <a:pt x="101" y="118"/>
                      <a:pt x="101" y="118"/>
                      <a:pt x="101" y="118"/>
                    </a:cubicBezTo>
                    <a:cubicBezTo>
                      <a:pt x="118" y="106"/>
                      <a:pt x="129" y="87"/>
                      <a:pt x="129" y="65"/>
                    </a:cubicBezTo>
                    <a:close/>
                    <a:moveTo>
                      <a:pt x="17" y="65"/>
                    </a:moveTo>
                    <a:cubicBezTo>
                      <a:pt x="17" y="39"/>
                      <a:pt x="38" y="18"/>
                      <a:pt x="64" y="18"/>
                    </a:cubicBezTo>
                    <a:cubicBezTo>
                      <a:pt x="82" y="18"/>
                      <a:pt x="98" y="28"/>
                      <a:pt x="106" y="42"/>
                    </a:cubicBezTo>
                    <a:cubicBezTo>
                      <a:pt x="109" y="49"/>
                      <a:pt x="111" y="56"/>
                      <a:pt x="111" y="64"/>
                    </a:cubicBezTo>
                    <a:cubicBezTo>
                      <a:pt x="111" y="90"/>
                      <a:pt x="89" y="112"/>
                      <a:pt x="63" y="112"/>
                    </a:cubicBezTo>
                    <a:cubicBezTo>
                      <a:pt x="59" y="112"/>
                      <a:pt x="54" y="111"/>
                      <a:pt x="50" y="110"/>
                    </a:cubicBezTo>
                    <a:cubicBezTo>
                      <a:pt x="31" y="104"/>
                      <a:pt x="17" y="86"/>
                      <a:pt x="17" y="6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 name="Freeform 60"/>
              <p:cNvSpPr>
                <a:spLocks noEditPoints="1"/>
              </p:cNvSpPr>
              <p:nvPr/>
            </p:nvSpPr>
            <p:spPr bwMode="auto">
              <a:xfrm>
                <a:off x="4383076" y="2351618"/>
                <a:ext cx="283346" cy="260960"/>
              </a:xfrm>
              <a:custGeom>
                <a:avLst/>
                <a:gdLst/>
                <a:ahLst/>
                <a:cxnLst>
                  <a:cxn ang="0">
                    <a:pos x="131" y="70"/>
                  </a:cxn>
                  <a:cxn ang="0">
                    <a:pos x="120" y="59"/>
                  </a:cxn>
                  <a:cxn ang="0">
                    <a:pos x="145" y="32"/>
                  </a:cxn>
                  <a:cxn ang="0">
                    <a:pos x="111" y="0"/>
                  </a:cxn>
                  <a:cxn ang="0">
                    <a:pos x="86" y="26"/>
                  </a:cxn>
                  <a:cxn ang="0">
                    <a:pos x="73" y="12"/>
                  </a:cxn>
                  <a:cxn ang="0">
                    <a:pos x="57" y="29"/>
                  </a:cxn>
                  <a:cxn ang="0">
                    <a:pos x="70" y="41"/>
                  </a:cxn>
                  <a:cxn ang="0">
                    <a:pos x="18" y="94"/>
                  </a:cxn>
                  <a:cxn ang="0">
                    <a:pos x="17" y="110"/>
                  </a:cxn>
                  <a:cxn ang="0">
                    <a:pos x="0" y="125"/>
                  </a:cxn>
                  <a:cxn ang="0">
                    <a:pos x="20" y="145"/>
                  </a:cxn>
                  <a:cxn ang="0">
                    <a:pos x="36" y="130"/>
                  </a:cxn>
                  <a:cxn ang="0">
                    <a:pos x="52" y="127"/>
                  </a:cxn>
                  <a:cxn ang="0">
                    <a:pos x="104" y="75"/>
                  </a:cxn>
                  <a:cxn ang="0">
                    <a:pos x="116" y="87"/>
                  </a:cxn>
                  <a:cxn ang="0">
                    <a:pos x="131" y="70"/>
                  </a:cxn>
                  <a:cxn ang="0">
                    <a:pos x="49" y="122"/>
                  </a:cxn>
                  <a:cxn ang="0">
                    <a:pos x="33" y="124"/>
                  </a:cxn>
                  <a:cxn ang="0">
                    <a:pos x="20" y="136"/>
                  </a:cxn>
                  <a:cxn ang="0">
                    <a:pos x="10" y="125"/>
                  </a:cxn>
                  <a:cxn ang="0">
                    <a:pos x="22" y="113"/>
                  </a:cxn>
                  <a:cxn ang="0">
                    <a:pos x="24" y="97"/>
                  </a:cxn>
                  <a:cxn ang="0">
                    <a:pos x="74" y="46"/>
                  </a:cxn>
                  <a:cxn ang="0">
                    <a:pos x="100" y="70"/>
                  </a:cxn>
                  <a:cxn ang="0">
                    <a:pos x="49" y="122"/>
                  </a:cxn>
                </a:cxnLst>
                <a:rect l="0" t="0" r="r" b="b"/>
                <a:pathLst>
                  <a:path w="145" h="145">
                    <a:moveTo>
                      <a:pt x="131" y="70"/>
                    </a:moveTo>
                    <a:lnTo>
                      <a:pt x="120" y="59"/>
                    </a:lnTo>
                    <a:lnTo>
                      <a:pt x="145" y="32"/>
                    </a:lnTo>
                    <a:lnTo>
                      <a:pt x="111" y="0"/>
                    </a:lnTo>
                    <a:lnTo>
                      <a:pt x="86" y="26"/>
                    </a:lnTo>
                    <a:lnTo>
                      <a:pt x="73" y="12"/>
                    </a:lnTo>
                    <a:lnTo>
                      <a:pt x="57" y="29"/>
                    </a:lnTo>
                    <a:lnTo>
                      <a:pt x="70" y="41"/>
                    </a:lnTo>
                    <a:lnTo>
                      <a:pt x="18" y="94"/>
                    </a:lnTo>
                    <a:lnTo>
                      <a:pt x="17" y="110"/>
                    </a:lnTo>
                    <a:lnTo>
                      <a:pt x="0" y="125"/>
                    </a:lnTo>
                    <a:lnTo>
                      <a:pt x="20" y="145"/>
                    </a:lnTo>
                    <a:lnTo>
                      <a:pt x="36" y="130"/>
                    </a:lnTo>
                    <a:lnTo>
                      <a:pt x="52" y="127"/>
                    </a:lnTo>
                    <a:lnTo>
                      <a:pt x="104" y="75"/>
                    </a:lnTo>
                    <a:lnTo>
                      <a:pt x="116" y="87"/>
                    </a:lnTo>
                    <a:lnTo>
                      <a:pt x="131" y="70"/>
                    </a:lnTo>
                    <a:close/>
                    <a:moveTo>
                      <a:pt x="49" y="122"/>
                    </a:moveTo>
                    <a:lnTo>
                      <a:pt x="33" y="124"/>
                    </a:lnTo>
                    <a:lnTo>
                      <a:pt x="20" y="136"/>
                    </a:lnTo>
                    <a:lnTo>
                      <a:pt x="10" y="125"/>
                    </a:lnTo>
                    <a:lnTo>
                      <a:pt x="22" y="113"/>
                    </a:lnTo>
                    <a:lnTo>
                      <a:pt x="24" y="97"/>
                    </a:lnTo>
                    <a:lnTo>
                      <a:pt x="74" y="46"/>
                    </a:lnTo>
                    <a:lnTo>
                      <a:pt x="100" y="70"/>
                    </a:lnTo>
                    <a:lnTo>
                      <a:pt x="49"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 name="Freeform 61"/>
              <p:cNvSpPr>
                <a:spLocks/>
              </p:cNvSpPr>
              <p:nvPr/>
            </p:nvSpPr>
            <p:spPr bwMode="auto">
              <a:xfrm>
                <a:off x="4963447" y="3321668"/>
                <a:ext cx="336107" cy="350946"/>
              </a:xfrm>
              <a:custGeom>
                <a:avLst/>
                <a:gdLst/>
                <a:ahLst/>
                <a:cxnLst>
                  <a:cxn ang="0">
                    <a:pos x="130" y="135"/>
                  </a:cxn>
                  <a:cxn ang="0">
                    <a:pos x="128" y="87"/>
                  </a:cxn>
                  <a:cxn ang="0">
                    <a:pos x="145" y="50"/>
                  </a:cxn>
                  <a:cxn ang="0">
                    <a:pos x="96" y="0"/>
                  </a:cxn>
                  <a:cxn ang="0">
                    <a:pos x="46" y="50"/>
                  </a:cxn>
                  <a:cxn ang="0">
                    <a:pos x="66" y="90"/>
                  </a:cxn>
                  <a:cxn ang="0">
                    <a:pos x="60" y="133"/>
                  </a:cxn>
                  <a:cxn ang="0">
                    <a:pos x="18" y="187"/>
                  </a:cxn>
                  <a:cxn ang="0">
                    <a:pos x="0" y="187"/>
                  </a:cxn>
                  <a:cxn ang="0">
                    <a:pos x="0" y="215"/>
                  </a:cxn>
                  <a:cxn ang="0">
                    <a:pos x="191" y="215"/>
                  </a:cxn>
                  <a:cxn ang="0">
                    <a:pos x="191" y="187"/>
                  </a:cxn>
                  <a:cxn ang="0">
                    <a:pos x="173" y="187"/>
                  </a:cxn>
                  <a:cxn ang="0">
                    <a:pos x="130" y="135"/>
                  </a:cxn>
                </a:cxnLst>
                <a:rect l="0" t="0" r="r" b="b"/>
                <a:pathLst>
                  <a:path w="191" h="215">
                    <a:moveTo>
                      <a:pt x="130" y="135"/>
                    </a:moveTo>
                    <a:cubicBezTo>
                      <a:pt x="125" y="120"/>
                      <a:pt x="126" y="100"/>
                      <a:pt x="128" y="87"/>
                    </a:cubicBezTo>
                    <a:cubicBezTo>
                      <a:pt x="139" y="78"/>
                      <a:pt x="145" y="65"/>
                      <a:pt x="145" y="50"/>
                    </a:cubicBezTo>
                    <a:cubicBezTo>
                      <a:pt x="145" y="22"/>
                      <a:pt x="123" y="0"/>
                      <a:pt x="96" y="0"/>
                    </a:cubicBezTo>
                    <a:cubicBezTo>
                      <a:pt x="68" y="0"/>
                      <a:pt x="46" y="22"/>
                      <a:pt x="46" y="50"/>
                    </a:cubicBezTo>
                    <a:cubicBezTo>
                      <a:pt x="46" y="66"/>
                      <a:pt x="54" y="81"/>
                      <a:pt x="66" y="90"/>
                    </a:cubicBezTo>
                    <a:cubicBezTo>
                      <a:pt x="67" y="102"/>
                      <a:pt x="66" y="118"/>
                      <a:pt x="60" y="133"/>
                    </a:cubicBezTo>
                    <a:cubicBezTo>
                      <a:pt x="51" y="158"/>
                      <a:pt x="24" y="182"/>
                      <a:pt x="18" y="187"/>
                    </a:cubicBezTo>
                    <a:cubicBezTo>
                      <a:pt x="0" y="187"/>
                      <a:pt x="0" y="187"/>
                      <a:pt x="0" y="187"/>
                    </a:cubicBezTo>
                    <a:cubicBezTo>
                      <a:pt x="0" y="215"/>
                      <a:pt x="0" y="215"/>
                      <a:pt x="0" y="215"/>
                    </a:cubicBezTo>
                    <a:cubicBezTo>
                      <a:pt x="191" y="215"/>
                      <a:pt x="191" y="215"/>
                      <a:pt x="191" y="215"/>
                    </a:cubicBezTo>
                    <a:cubicBezTo>
                      <a:pt x="191" y="187"/>
                      <a:pt x="191" y="187"/>
                      <a:pt x="191" y="187"/>
                    </a:cubicBezTo>
                    <a:cubicBezTo>
                      <a:pt x="173" y="187"/>
                      <a:pt x="173" y="187"/>
                      <a:pt x="173" y="187"/>
                    </a:cubicBezTo>
                    <a:cubicBezTo>
                      <a:pt x="167" y="182"/>
                      <a:pt x="137" y="156"/>
                      <a:pt x="130" y="13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 name="Freeform 62"/>
              <p:cNvSpPr>
                <a:spLocks noEditPoints="1"/>
              </p:cNvSpPr>
              <p:nvPr/>
            </p:nvSpPr>
            <p:spPr bwMode="auto">
              <a:xfrm>
                <a:off x="1774337" y="1179999"/>
                <a:ext cx="138742" cy="125981"/>
              </a:xfrm>
              <a:custGeom>
                <a:avLst/>
                <a:gdLst/>
                <a:ahLst/>
                <a:cxnLst>
                  <a:cxn ang="0">
                    <a:pos x="0" y="70"/>
                  </a:cxn>
                  <a:cxn ang="0">
                    <a:pos x="71" y="70"/>
                  </a:cxn>
                  <a:cxn ang="0">
                    <a:pos x="71" y="0"/>
                  </a:cxn>
                  <a:cxn ang="0">
                    <a:pos x="0" y="0"/>
                  </a:cxn>
                  <a:cxn ang="0">
                    <a:pos x="0" y="70"/>
                  </a:cxn>
                  <a:cxn ang="0">
                    <a:pos x="20" y="32"/>
                  </a:cxn>
                  <a:cxn ang="0">
                    <a:pos x="32" y="32"/>
                  </a:cxn>
                  <a:cxn ang="0">
                    <a:pos x="32" y="19"/>
                  </a:cxn>
                  <a:cxn ang="0">
                    <a:pos x="39" y="19"/>
                  </a:cxn>
                  <a:cxn ang="0">
                    <a:pos x="39" y="32"/>
                  </a:cxn>
                  <a:cxn ang="0">
                    <a:pos x="51" y="32"/>
                  </a:cxn>
                  <a:cxn ang="0">
                    <a:pos x="51" y="39"/>
                  </a:cxn>
                  <a:cxn ang="0">
                    <a:pos x="39" y="39"/>
                  </a:cxn>
                  <a:cxn ang="0">
                    <a:pos x="39" y="51"/>
                  </a:cxn>
                  <a:cxn ang="0">
                    <a:pos x="32" y="51"/>
                  </a:cxn>
                  <a:cxn ang="0">
                    <a:pos x="32" y="39"/>
                  </a:cxn>
                  <a:cxn ang="0">
                    <a:pos x="20" y="39"/>
                  </a:cxn>
                  <a:cxn ang="0">
                    <a:pos x="20" y="32"/>
                  </a:cxn>
                </a:cxnLst>
                <a:rect l="0" t="0" r="r" b="b"/>
                <a:pathLst>
                  <a:path w="71" h="70">
                    <a:moveTo>
                      <a:pt x="0" y="70"/>
                    </a:moveTo>
                    <a:lnTo>
                      <a:pt x="71" y="70"/>
                    </a:lnTo>
                    <a:lnTo>
                      <a:pt x="71" y="0"/>
                    </a:lnTo>
                    <a:lnTo>
                      <a:pt x="0" y="0"/>
                    </a:lnTo>
                    <a:lnTo>
                      <a:pt x="0" y="70"/>
                    </a:lnTo>
                    <a:close/>
                    <a:moveTo>
                      <a:pt x="20" y="32"/>
                    </a:moveTo>
                    <a:lnTo>
                      <a:pt x="32" y="32"/>
                    </a:lnTo>
                    <a:lnTo>
                      <a:pt x="32" y="19"/>
                    </a:lnTo>
                    <a:lnTo>
                      <a:pt x="39" y="19"/>
                    </a:lnTo>
                    <a:lnTo>
                      <a:pt x="39" y="32"/>
                    </a:lnTo>
                    <a:lnTo>
                      <a:pt x="51" y="32"/>
                    </a:lnTo>
                    <a:lnTo>
                      <a:pt x="51" y="39"/>
                    </a:lnTo>
                    <a:lnTo>
                      <a:pt x="39" y="39"/>
                    </a:lnTo>
                    <a:lnTo>
                      <a:pt x="39" y="51"/>
                    </a:lnTo>
                    <a:lnTo>
                      <a:pt x="32" y="51"/>
                    </a:lnTo>
                    <a:lnTo>
                      <a:pt x="32" y="39"/>
                    </a:lnTo>
                    <a:lnTo>
                      <a:pt x="20" y="39"/>
                    </a:lnTo>
                    <a:lnTo>
                      <a:pt x="20" y="3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 name="Freeform 63"/>
              <p:cNvSpPr>
                <a:spLocks noEditPoints="1"/>
              </p:cNvSpPr>
              <p:nvPr/>
            </p:nvSpPr>
            <p:spPr bwMode="auto">
              <a:xfrm>
                <a:off x="1774337" y="1320377"/>
                <a:ext cx="138742" cy="124181"/>
              </a:xfrm>
              <a:custGeom>
                <a:avLst/>
                <a:gdLst/>
                <a:ahLst/>
                <a:cxnLst>
                  <a:cxn ang="0">
                    <a:pos x="0" y="69"/>
                  </a:cxn>
                  <a:cxn ang="0">
                    <a:pos x="71" y="69"/>
                  </a:cxn>
                  <a:cxn ang="0">
                    <a:pos x="71" y="0"/>
                  </a:cxn>
                  <a:cxn ang="0">
                    <a:pos x="0" y="0"/>
                  </a:cxn>
                  <a:cxn ang="0">
                    <a:pos x="0" y="69"/>
                  </a:cxn>
                  <a:cxn ang="0">
                    <a:pos x="20" y="31"/>
                  </a:cxn>
                  <a:cxn ang="0">
                    <a:pos x="51" y="31"/>
                  </a:cxn>
                  <a:cxn ang="0">
                    <a:pos x="51" y="38"/>
                  </a:cxn>
                  <a:cxn ang="0">
                    <a:pos x="20" y="38"/>
                  </a:cxn>
                  <a:cxn ang="0">
                    <a:pos x="20" y="31"/>
                  </a:cxn>
                </a:cxnLst>
                <a:rect l="0" t="0" r="r" b="b"/>
                <a:pathLst>
                  <a:path w="71" h="69">
                    <a:moveTo>
                      <a:pt x="0" y="69"/>
                    </a:moveTo>
                    <a:lnTo>
                      <a:pt x="71" y="69"/>
                    </a:lnTo>
                    <a:lnTo>
                      <a:pt x="71" y="0"/>
                    </a:lnTo>
                    <a:lnTo>
                      <a:pt x="0" y="0"/>
                    </a:lnTo>
                    <a:lnTo>
                      <a:pt x="0" y="69"/>
                    </a:lnTo>
                    <a:close/>
                    <a:moveTo>
                      <a:pt x="20" y="31"/>
                    </a:moveTo>
                    <a:lnTo>
                      <a:pt x="51" y="31"/>
                    </a:lnTo>
                    <a:lnTo>
                      <a:pt x="51" y="38"/>
                    </a:lnTo>
                    <a:lnTo>
                      <a:pt x="20" y="38"/>
                    </a:lnTo>
                    <a:lnTo>
                      <a:pt x="20"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 name="Freeform 64"/>
              <p:cNvSpPr>
                <a:spLocks noEditPoints="1"/>
              </p:cNvSpPr>
              <p:nvPr/>
            </p:nvSpPr>
            <p:spPr bwMode="auto">
              <a:xfrm>
                <a:off x="1934574" y="1179999"/>
                <a:ext cx="136788" cy="125981"/>
              </a:xfrm>
              <a:custGeom>
                <a:avLst/>
                <a:gdLst/>
                <a:ahLst/>
                <a:cxnLst>
                  <a:cxn ang="0">
                    <a:pos x="0" y="0"/>
                  </a:cxn>
                  <a:cxn ang="0">
                    <a:pos x="0" y="70"/>
                  </a:cxn>
                  <a:cxn ang="0">
                    <a:pos x="70" y="70"/>
                  </a:cxn>
                  <a:cxn ang="0">
                    <a:pos x="70" y="0"/>
                  </a:cxn>
                  <a:cxn ang="0">
                    <a:pos x="0" y="0"/>
                  </a:cxn>
                  <a:cxn ang="0">
                    <a:pos x="51" y="43"/>
                  </a:cxn>
                  <a:cxn ang="0">
                    <a:pos x="46" y="49"/>
                  </a:cxn>
                  <a:cxn ang="0">
                    <a:pos x="38" y="40"/>
                  </a:cxn>
                  <a:cxn ang="0">
                    <a:pos x="29" y="49"/>
                  </a:cxn>
                  <a:cxn ang="0">
                    <a:pos x="24" y="43"/>
                  </a:cxn>
                  <a:cxn ang="0">
                    <a:pos x="32" y="35"/>
                  </a:cxn>
                  <a:cxn ang="0">
                    <a:pos x="24" y="26"/>
                  </a:cxn>
                  <a:cxn ang="0">
                    <a:pos x="29" y="22"/>
                  </a:cxn>
                  <a:cxn ang="0">
                    <a:pos x="38" y="30"/>
                  </a:cxn>
                  <a:cxn ang="0">
                    <a:pos x="46" y="22"/>
                  </a:cxn>
                  <a:cxn ang="0">
                    <a:pos x="51" y="26"/>
                  </a:cxn>
                  <a:cxn ang="0">
                    <a:pos x="42" y="35"/>
                  </a:cxn>
                  <a:cxn ang="0">
                    <a:pos x="51" y="43"/>
                  </a:cxn>
                </a:cxnLst>
                <a:rect l="0" t="0" r="r" b="b"/>
                <a:pathLst>
                  <a:path w="70" h="70">
                    <a:moveTo>
                      <a:pt x="0" y="0"/>
                    </a:moveTo>
                    <a:lnTo>
                      <a:pt x="0" y="70"/>
                    </a:lnTo>
                    <a:lnTo>
                      <a:pt x="70" y="70"/>
                    </a:lnTo>
                    <a:lnTo>
                      <a:pt x="70" y="0"/>
                    </a:lnTo>
                    <a:lnTo>
                      <a:pt x="0" y="0"/>
                    </a:lnTo>
                    <a:close/>
                    <a:moveTo>
                      <a:pt x="51" y="43"/>
                    </a:moveTo>
                    <a:lnTo>
                      <a:pt x="46" y="49"/>
                    </a:lnTo>
                    <a:lnTo>
                      <a:pt x="38" y="40"/>
                    </a:lnTo>
                    <a:lnTo>
                      <a:pt x="29" y="49"/>
                    </a:lnTo>
                    <a:lnTo>
                      <a:pt x="24" y="43"/>
                    </a:lnTo>
                    <a:lnTo>
                      <a:pt x="32" y="35"/>
                    </a:lnTo>
                    <a:lnTo>
                      <a:pt x="24" y="26"/>
                    </a:lnTo>
                    <a:lnTo>
                      <a:pt x="29" y="22"/>
                    </a:lnTo>
                    <a:lnTo>
                      <a:pt x="38" y="30"/>
                    </a:lnTo>
                    <a:lnTo>
                      <a:pt x="46" y="22"/>
                    </a:lnTo>
                    <a:lnTo>
                      <a:pt x="51" y="26"/>
                    </a:lnTo>
                    <a:lnTo>
                      <a:pt x="42" y="35"/>
                    </a:lnTo>
                    <a:lnTo>
                      <a:pt x="51" y="4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 name="Freeform 65"/>
              <p:cNvSpPr>
                <a:spLocks noEditPoints="1"/>
              </p:cNvSpPr>
              <p:nvPr/>
            </p:nvSpPr>
            <p:spPr bwMode="auto">
              <a:xfrm>
                <a:off x="1934574" y="1320377"/>
                <a:ext cx="136788" cy="124181"/>
              </a:xfrm>
              <a:custGeom>
                <a:avLst/>
                <a:gdLst/>
                <a:ahLst/>
                <a:cxnLst>
                  <a:cxn ang="0">
                    <a:pos x="0" y="77"/>
                  </a:cxn>
                  <a:cxn ang="0">
                    <a:pos x="78" y="77"/>
                  </a:cxn>
                  <a:cxn ang="0">
                    <a:pos x="78" y="0"/>
                  </a:cxn>
                  <a:cxn ang="0">
                    <a:pos x="0" y="0"/>
                  </a:cxn>
                  <a:cxn ang="0">
                    <a:pos x="0" y="77"/>
                  </a:cxn>
                  <a:cxn ang="0">
                    <a:pos x="47" y="56"/>
                  </a:cxn>
                  <a:cxn ang="0">
                    <a:pos x="46" y="58"/>
                  </a:cxn>
                  <a:cxn ang="0">
                    <a:pos x="44" y="60"/>
                  </a:cxn>
                  <a:cxn ang="0">
                    <a:pos x="41" y="60"/>
                  </a:cxn>
                  <a:cxn ang="0">
                    <a:pos x="39" y="60"/>
                  </a:cxn>
                  <a:cxn ang="0">
                    <a:pos x="37" y="58"/>
                  </a:cxn>
                  <a:cxn ang="0">
                    <a:pos x="35" y="56"/>
                  </a:cxn>
                  <a:cxn ang="0">
                    <a:pos x="35" y="54"/>
                  </a:cxn>
                  <a:cxn ang="0">
                    <a:pos x="35" y="51"/>
                  </a:cxn>
                  <a:cxn ang="0">
                    <a:pos x="37" y="49"/>
                  </a:cxn>
                  <a:cxn ang="0">
                    <a:pos x="39" y="48"/>
                  </a:cxn>
                  <a:cxn ang="0">
                    <a:pos x="41" y="47"/>
                  </a:cxn>
                  <a:cxn ang="0">
                    <a:pos x="44" y="48"/>
                  </a:cxn>
                  <a:cxn ang="0">
                    <a:pos x="46" y="49"/>
                  </a:cxn>
                  <a:cxn ang="0">
                    <a:pos x="47" y="51"/>
                  </a:cxn>
                  <a:cxn ang="0">
                    <a:pos x="47" y="54"/>
                  </a:cxn>
                  <a:cxn ang="0">
                    <a:pos x="47" y="56"/>
                  </a:cxn>
                  <a:cxn ang="0">
                    <a:pos x="35" y="20"/>
                  </a:cxn>
                  <a:cxn ang="0">
                    <a:pos x="37" y="18"/>
                  </a:cxn>
                  <a:cxn ang="0">
                    <a:pos x="39" y="17"/>
                  </a:cxn>
                  <a:cxn ang="0">
                    <a:pos x="41" y="16"/>
                  </a:cxn>
                  <a:cxn ang="0">
                    <a:pos x="44" y="17"/>
                  </a:cxn>
                  <a:cxn ang="0">
                    <a:pos x="46" y="18"/>
                  </a:cxn>
                  <a:cxn ang="0">
                    <a:pos x="47" y="20"/>
                  </a:cxn>
                  <a:cxn ang="0">
                    <a:pos x="47" y="23"/>
                  </a:cxn>
                  <a:cxn ang="0">
                    <a:pos x="47" y="25"/>
                  </a:cxn>
                  <a:cxn ang="0">
                    <a:pos x="46" y="27"/>
                  </a:cxn>
                  <a:cxn ang="0">
                    <a:pos x="44" y="29"/>
                  </a:cxn>
                  <a:cxn ang="0">
                    <a:pos x="41" y="29"/>
                  </a:cxn>
                  <a:cxn ang="0">
                    <a:pos x="39" y="29"/>
                  </a:cxn>
                  <a:cxn ang="0">
                    <a:pos x="37" y="27"/>
                  </a:cxn>
                  <a:cxn ang="0">
                    <a:pos x="35" y="25"/>
                  </a:cxn>
                  <a:cxn ang="0">
                    <a:pos x="35" y="23"/>
                  </a:cxn>
                  <a:cxn ang="0">
                    <a:pos x="35" y="20"/>
                  </a:cxn>
                  <a:cxn ang="0">
                    <a:pos x="24" y="34"/>
                  </a:cxn>
                  <a:cxn ang="0">
                    <a:pos x="59" y="34"/>
                  </a:cxn>
                  <a:cxn ang="0">
                    <a:pos x="59" y="43"/>
                  </a:cxn>
                  <a:cxn ang="0">
                    <a:pos x="24" y="43"/>
                  </a:cxn>
                  <a:cxn ang="0">
                    <a:pos x="24" y="34"/>
                  </a:cxn>
                </a:cxnLst>
                <a:rect l="0" t="0" r="r" b="b"/>
                <a:pathLst>
                  <a:path w="78" h="77">
                    <a:moveTo>
                      <a:pt x="0" y="77"/>
                    </a:moveTo>
                    <a:cubicBezTo>
                      <a:pt x="78" y="77"/>
                      <a:pt x="78" y="77"/>
                      <a:pt x="78" y="77"/>
                    </a:cubicBezTo>
                    <a:cubicBezTo>
                      <a:pt x="78" y="0"/>
                      <a:pt x="78" y="0"/>
                      <a:pt x="78" y="0"/>
                    </a:cubicBezTo>
                    <a:cubicBezTo>
                      <a:pt x="0" y="0"/>
                      <a:pt x="0" y="0"/>
                      <a:pt x="0" y="0"/>
                    </a:cubicBezTo>
                    <a:lnTo>
                      <a:pt x="0" y="77"/>
                    </a:lnTo>
                    <a:close/>
                    <a:moveTo>
                      <a:pt x="47" y="56"/>
                    </a:moveTo>
                    <a:cubicBezTo>
                      <a:pt x="47" y="57"/>
                      <a:pt x="46" y="58"/>
                      <a:pt x="46" y="58"/>
                    </a:cubicBezTo>
                    <a:cubicBezTo>
                      <a:pt x="45" y="59"/>
                      <a:pt x="44" y="59"/>
                      <a:pt x="44" y="60"/>
                    </a:cubicBezTo>
                    <a:cubicBezTo>
                      <a:pt x="43" y="60"/>
                      <a:pt x="42" y="60"/>
                      <a:pt x="41" y="60"/>
                    </a:cubicBezTo>
                    <a:cubicBezTo>
                      <a:pt x="40" y="60"/>
                      <a:pt x="39" y="60"/>
                      <a:pt x="39" y="60"/>
                    </a:cubicBezTo>
                    <a:cubicBezTo>
                      <a:pt x="38" y="59"/>
                      <a:pt x="37" y="59"/>
                      <a:pt x="37" y="58"/>
                    </a:cubicBezTo>
                    <a:cubicBezTo>
                      <a:pt x="36" y="58"/>
                      <a:pt x="35" y="57"/>
                      <a:pt x="35" y="56"/>
                    </a:cubicBezTo>
                    <a:cubicBezTo>
                      <a:pt x="35" y="56"/>
                      <a:pt x="35" y="55"/>
                      <a:pt x="35" y="54"/>
                    </a:cubicBezTo>
                    <a:cubicBezTo>
                      <a:pt x="35" y="53"/>
                      <a:pt x="35" y="52"/>
                      <a:pt x="35" y="51"/>
                    </a:cubicBezTo>
                    <a:cubicBezTo>
                      <a:pt x="35" y="51"/>
                      <a:pt x="36" y="50"/>
                      <a:pt x="37" y="49"/>
                    </a:cubicBezTo>
                    <a:cubicBezTo>
                      <a:pt x="37" y="49"/>
                      <a:pt x="38" y="48"/>
                      <a:pt x="39" y="48"/>
                    </a:cubicBezTo>
                    <a:cubicBezTo>
                      <a:pt x="39" y="48"/>
                      <a:pt x="40" y="47"/>
                      <a:pt x="41" y="47"/>
                    </a:cubicBezTo>
                    <a:cubicBezTo>
                      <a:pt x="42" y="47"/>
                      <a:pt x="43" y="48"/>
                      <a:pt x="44" y="48"/>
                    </a:cubicBezTo>
                    <a:cubicBezTo>
                      <a:pt x="44" y="48"/>
                      <a:pt x="45" y="49"/>
                      <a:pt x="46" y="49"/>
                    </a:cubicBezTo>
                    <a:cubicBezTo>
                      <a:pt x="46" y="50"/>
                      <a:pt x="47" y="51"/>
                      <a:pt x="47" y="51"/>
                    </a:cubicBezTo>
                    <a:cubicBezTo>
                      <a:pt x="47" y="52"/>
                      <a:pt x="47" y="53"/>
                      <a:pt x="47" y="54"/>
                    </a:cubicBezTo>
                    <a:cubicBezTo>
                      <a:pt x="47" y="55"/>
                      <a:pt x="47" y="56"/>
                      <a:pt x="47" y="56"/>
                    </a:cubicBezTo>
                    <a:close/>
                    <a:moveTo>
                      <a:pt x="35" y="20"/>
                    </a:moveTo>
                    <a:cubicBezTo>
                      <a:pt x="35" y="19"/>
                      <a:pt x="36" y="19"/>
                      <a:pt x="37" y="18"/>
                    </a:cubicBezTo>
                    <a:cubicBezTo>
                      <a:pt x="37" y="18"/>
                      <a:pt x="38" y="17"/>
                      <a:pt x="39" y="17"/>
                    </a:cubicBezTo>
                    <a:cubicBezTo>
                      <a:pt x="39" y="16"/>
                      <a:pt x="40" y="16"/>
                      <a:pt x="41" y="16"/>
                    </a:cubicBezTo>
                    <a:cubicBezTo>
                      <a:pt x="42" y="16"/>
                      <a:pt x="43" y="16"/>
                      <a:pt x="44" y="17"/>
                    </a:cubicBezTo>
                    <a:cubicBezTo>
                      <a:pt x="44" y="17"/>
                      <a:pt x="45" y="18"/>
                      <a:pt x="46" y="18"/>
                    </a:cubicBezTo>
                    <a:cubicBezTo>
                      <a:pt x="46" y="19"/>
                      <a:pt x="47" y="19"/>
                      <a:pt x="47" y="20"/>
                    </a:cubicBezTo>
                    <a:cubicBezTo>
                      <a:pt x="47" y="21"/>
                      <a:pt x="47" y="22"/>
                      <a:pt x="47" y="23"/>
                    </a:cubicBezTo>
                    <a:cubicBezTo>
                      <a:pt x="47" y="24"/>
                      <a:pt x="47" y="25"/>
                      <a:pt x="47" y="25"/>
                    </a:cubicBezTo>
                    <a:cubicBezTo>
                      <a:pt x="47" y="26"/>
                      <a:pt x="46" y="27"/>
                      <a:pt x="46" y="27"/>
                    </a:cubicBezTo>
                    <a:cubicBezTo>
                      <a:pt x="45" y="28"/>
                      <a:pt x="44" y="28"/>
                      <a:pt x="44" y="29"/>
                    </a:cubicBezTo>
                    <a:cubicBezTo>
                      <a:pt x="43" y="29"/>
                      <a:pt x="42" y="29"/>
                      <a:pt x="41" y="29"/>
                    </a:cubicBezTo>
                    <a:cubicBezTo>
                      <a:pt x="40" y="29"/>
                      <a:pt x="39" y="29"/>
                      <a:pt x="39" y="29"/>
                    </a:cubicBezTo>
                    <a:cubicBezTo>
                      <a:pt x="38" y="28"/>
                      <a:pt x="37" y="28"/>
                      <a:pt x="37" y="27"/>
                    </a:cubicBezTo>
                    <a:cubicBezTo>
                      <a:pt x="36" y="27"/>
                      <a:pt x="35" y="26"/>
                      <a:pt x="35" y="25"/>
                    </a:cubicBezTo>
                    <a:cubicBezTo>
                      <a:pt x="35" y="25"/>
                      <a:pt x="35" y="24"/>
                      <a:pt x="35" y="23"/>
                    </a:cubicBezTo>
                    <a:cubicBezTo>
                      <a:pt x="35" y="22"/>
                      <a:pt x="35" y="21"/>
                      <a:pt x="35" y="20"/>
                    </a:cubicBezTo>
                    <a:close/>
                    <a:moveTo>
                      <a:pt x="24" y="34"/>
                    </a:moveTo>
                    <a:cubicBezTo>
                      <a:pt x="59" y="34"/>
                      <a:pt x="59" y="34"/>
                      <a:pt x="59" y="34"/>
                    </a:cubicBezTo>
                    <a:cubicBezTo>
                      <a:pt x="59" y="43"/>
                      <a:pt x="59" y="43"/>
                      <a:pt x="59" y="43"/>
                    </a:cubicBezTo>
                    <a:cubicBezTo>
                      <a:pt x="24" y="43"/>
                      <a:pt x="24" y="43"/>
                      <a:pt x="24" y="43"/>
                    </a:cubicBezTo>
                    <a:lnTo>
                      <a:pt x="24"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 name="Freeform 66"/>
              <p:cNvSpPr>
                <a:spLocks/>
              </p:cNvSpPr>
              <p:nvPr/>
            </p:nvSpPr>
            <p:spPr bwMode="auto">
              <a:xfrm>
                <a:off x="293121" y="3478244"/>
                <a:ext cx="275530" cy="302353"/>
              </a:xfrm>
              <a:custGeom>
                <a:avLst/>
                <a:gdLst/>
                <a:ahLst/>
                <a:cxnLst>
                  <a:cxn ang="0">
                    <a:pos x="10" y="133"/>
                  </a:cxn>
                  <a:cxn ang="0">
                    <a:pos x="26" y="140"/>
                  </a:cxn>
                  <a:cxn ang="0">
                    <a:pos x="48" y="118"/>
                  </a:cxn>
                  <a:cxn ang="0">
                    <a:pos x="26" y="96"/>
                  </a:cxn>
                  <a:cxn ang="0">
                    <a:pos x="10" y="103"/>
                  </a:cxn>
                  <a:cxn ang="0">
                    <a:pos x="1" y="103"/>
                  </a:cxn>
                  <a:cxn ang="0">
                    <a:pos x="1" y="52"/>
                  </a:cxn>
                  <a:cxn ang="0">
                    <a:pos x="64" y="52"/>
                  </a:cxn>
                  <a:cxn ang="0">
                    <a:pos x="64" y="44"/>
                  </a:cxn>
                  <a:cxn ang="0">
                    <a:pos x="56" y="25"/>
                  </a:cxn>
                  <a:cxn ang="0">
                    <a:pos x="82" y="0"/>
                  </a:cxn>
                  <a:cxn ang="0">
                    <a:pos x="107" y="26"/>
                  </a:cxn>
                  <a:cxn ang="0">
                    <a:pos x="100" y="44"/>
                  </a:cxn>
                  <a:cxn ang="0">
                    <a:pos x="99" y="52"/>
                  </a:cxn>
                  <a:cxn ang="0">
                    <a:pos x="156" y="52"/>
                  </a:cxn>
                  <a:cxn ang="0">
                    <a:pos x="156" y="103"/>
                  </a:cxn>
                  <a:cxn ang="0">
                    <a:pos x="148" y="103"/>
                  </a:cxn>
                  <a:cxn ang="0">
                    <a:pos x="133" y="96"/>
                  </a:cxn>
                  <a:cxn ang="0">
                    <a:pos x="111" y="118"/>
                  </a:cxn>
                  <a:cxn ang="0">
                    <a:pos x="133" y="140"/>
                  </a:cxn>
                  <a:cxn ang="0">
                    <a:pos x="148" y="134"/>
                  </a:cxn>
                  <a:cxn ang="0">
                    <a:pos x="156" y="134"/>
                  </a:cxn>
                  <a:cxn ang="0">
                    <a:pos x="156" y="186"/>
                  </a:cxn>
                  <a:cxn ang="0">
                    <a:pos x="96" y="186"/>
                  </a:cxn>
                  <a:cxn ang="0">
                    <a:pos x="96" y="180"/>
                  </a:cxn>
                  <a:cxn ang="0">
                    <a:pos x="103" y="165"/>
                  </a:cxn>
                  <a:cxn ang="0">
                    <a:pos x="81" y="143"/>
                  </a:cxn>
                  <a:cxn ang="0">
                    <a:pos x="59" y="165"/>
                  </a:cxn>
                  <a:cxn ang="0">
                    <a:pos x="66" y="180"/>
                  </a:cxn>
                  <a:cxn ang="0">
                    <a:pos x="66" y="186"/>
                  </a:cxn>
                  <a:cxn ang="0">
                    <a:pos x="0" y="186"/>
                  </a:cxn>
                  <a:cxn ang="0">
                    <a:pos x="1" y="133"/>
                  </a:cxn>
                  <a:cxn ang="0">
                    <a:pos x="10" y="133"/>
                  </a:cxn>
                </a:cxnLst>
                <a:rect l="0" t="0" r="r" b="b"/>
                <a:pathLst>
                  <a:path w="156" h="186">
                    <a:moveTo>
                      <a:pt x="10" y="133"/>
                    </a:moveTo>
                    <a:cubicBezTo>
                      <a:pt x="14" y="137"/>
                      <a:pt x="20" y="140"/>
                      <a:pt x="26" y="140"/>
                    </a:cubicBezTo>
                    <a:cubicBezTo>
                      <a:pt x="38" y="140"/>
                      <a:pt x="48" y="130"/>
                      <a:pt x="48" y="118"/>
                    </a:cubicBezTo>
                    <a:cubicBezTo>
                      <a:pt x="48" y="106"/>
                      <a:pt x="38" y="96"/>
                      <a:pt x="26" y="96"/>
                    </a:cubicBezTo>
                    <a:cubicBezTo>
                      <a:pt x="20" y="96"/>
                      <a:pt x="14" y="99"/>
                      <a:pt x="10" y="103"/>
                    </a:cubicBezTo>
                    <a:cubicBezTo>
                      <a:pt x="1" y="103"/>
                      <a:pt x="1" y="103"/>
                      <a:pt x="1" y="103"/>
                    </a:cubicBezTo>
                    <a:cubicBezTo>
                      <a:pt x="1" y="52"/>
                      <a:pt x="1" y="52"/>
                      <a:pt x="1" y="52"/>
                    </a:cubicBezTo>
                    <a:cubicBezTo>
                      <a:pt x="64" y="52"/>
                      <a:pt x="64" y="52"/>
                      <a:pt x="64" y="52"/>
                    </a:cubicBezTo>
                    <a:cubicBezTo>
                      <a:pt x="64" y="44"/>
                      <a:pt x="64" y="44"/>
                      <a:pt x="64" y="44"/>
                    </a:cubicBezTo>
                    <a:cubicBezTo>
                      <a:pt x="59" y="39"/>
                      <a:pt x="56" y="33"/>
                      <a:pt x="56" y="25"/>
                    </a:cubicBezTo>
                    <a:cubicBezTo>
                      <a:pt x="56" y="11"/>
                      <a:pt x="68" y="0"/>
                      <a:pt x="82" y="0"/>
                    </a:cubicBezTo>
                    <a:cubicBezTo>
                      <a:pt x="96" y="0"/>
                      <a:pt x="107" y="11"/>
                      <a:pt x="107" y="26"/>
                    </a:cubicBezTo>
                    <a:cubicBezTo>
                      <a:pt x="107" y="33"/>
                      <a:pt x="104" y="39"/>
                      <a:pt x="100" y="44"/>
                    </a:cubicBezTo>
                    <a:cubicBezTo>
                      <a:pt x="99" y="52"/>
                      <a:pt x="99" y="52"/>
                      <a:pt x="99" y="52"/>
                    </a:cubicBezTo>
                    <a:cubicBezTo>
                      <a:pt x="156" y="52"/>
                      <a:pt x="156" y="52"/>
                      <a:pt x="156" y="52"/>
                    </a:cubicBezTo>
                    <a:cubicBezTo>
                      <a:pt x="156" y="103"/>
                      <a:pt x="156" y="103"/>
                      <a:pt x="156" y="103"/>
                    </a:cubicBezTo>
                    <a:cubicBezTo>
                      <a:pt x="148" y="103"/>
                      <a:pt x="148" y="103"/>
                      <a:pt x="148" y="103"/>
                    </a:cubicBezTo>
                    <a:cubicBezTo>
                      <a:pt x="144" y="99"/>
                      <a:pt x="139" y="96"/>
                      <a:pt x="133" y="96"/>
                    </a:cubicBezTo>
                    <a:cubicBezTo>
                      <a:pt x="121" y="96"/>
                      <a:pt x="111" y="106"/>
                      <a:pt x="111" y="118"/>
                    </a:cubicBezTo>
                    <a:cubicBezTo>
                      <a:pt x="111" y="130"/>
                      <a:pt x="120" y="140"/>
                      <a:pt x="133" y="140"/>
                    </a:cubicBezTo>
                    <a:cubicBezTo>
                      <a:pt x="139" y="140"/>
                      <a:pt x="144" y="138"/>
                      <a:pt x="148" y="134"/>
                    </a:cubicBezTo>
                    <a:cubicBezTo>
                      <a:pt x="156" y="134"/>
                      <a:pt x="156" y="134"/>
                      <a:pt x="156" y="134"/>
                    </a:cubicBezTo>
                    <a:cubicBezTo>
                      <a:pt x="156" y="186"/>
                      <a:pt x="156" y="186"/>
                      <a:pt x="156" y="186"/>
                    </a:cubicBezTo>
                    <a:cubicBezTo>
                      <a:pt x="96" y="186"/>
                      <a:pt x="96" y="186"/>
                      <a:pt x="96" y="186"/>
                    </a:cubicBezTo>
                    <a:cubicBezTo>
                      <a:pt x="96" y="180"/>
                      <a:pt x="96" y="180"/>
                      <a:pt x="96" y="180"/>
                    </a:cubicBezTo>
                    <a:cubicBezTo>
                      <a:pt x="100" y="176"/>
                      <a:pt x="103" y="171"/>
                      <a:pt x="103" y="165"/>
                    </a:cubicBezTo>
                    <a:cubicBezTo>
                      <a:pt x="103" y="153"/>
                      <a:pt x="93" y="143"/>
                      <a:pt x="81" y="143"/>
                    </a:cubicBezTo>
                    <a:cubicBezTo>
                      <a:pt x="69" y="143"/>
                      <a:pt x="59" y="152"/>
                      <a:pt x="59" y="165"/>
                    </a:cubicBezTo>
                    <a:cubicBezTo>
                      <a:pt x="59" y="171"/>
                      <a:pt x="62" y="176"/>
                      <a:pt x="66" y="180"/>
                    </a:cubicBezTo>
                    <a:cubicBezTo>
                      <a:pt x="66" y="186"/>
                      <a:pt x="66" y="186"/>
                      <a:pt x="66" y="186"/>
                    </a:cubicBezTo>
                    <a:cubicBezTo>
                      <a:pt x="0" y="186"/>
                      <a:pt x="0" y="186"/>
                      <a:pt x="0" y="186"/>
                    </a:cubicBezTo>
                    <a:cubicBezTo>
                      <a:pt x="1" y="133"/>
                      <a:pt x="1" y="133"/>
                      <a:pt x="1" y="133"/>
                    </a:cubicBezTo>
                    <a:lnTo>
                      <a:pt x="10" y="1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 name="Rectangle 67"/>
              <p:cNvSpPr>
                <a:spLocks noChangeArrowheads="1"/>
              </p:cNvSpPr>
              <p:nvPr/>
            </p:nvSpPr>
            <p:spPr bwMode="auto">
              <a:xfrm>
                <a:off x="3275095" y="2958124"/>
                <a:ext cx="89889"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 name="Freeform 68"/>
              <p:cNvSpPr>
                <a:spLocks/>
              </p:cNvSpPr>
              <p:nvPr/>
            </p:nvSpPr>
            <p:spPr bwMode="auto">
              <a:xfrm>
                <a:off x="3228196" y="2608978"/>
                <a:ext cx="183686" cy="332949"/>
              </a:xfrm>
              <a:custGeom>
                <a:avLst/>
                <a:gdLst/>
                <a:ahLst/>
                <a:cxnLst>
                  <a:cxn ang="0">
                    <a:pos x="104" y="124"/>
                  </a:cxn>
                  <a:cxn ang="0">
                    <a:pos x="92" y="87"/>
                  </a:cxn>
                  <a:cxn ang="0">
                    <a:pos x="66" y="17"/>
                  </a:cxn>
                  <a:cxn ang="0">
                    <a:pos x="71" y="9"/>
                  </a:cxn>
                  <a:cxn ang="0">
                    <a:pos x="62" y="0"/>
                  </a:cxn>
                  <a:cxn ang="0">
                    <a:pos x="56" y="3"/>
                  </a:cxn>
                  <a:cxn ang="0">
                    <a:pos x="56" y="99"/>
                  </a:cxn>
                  <a:cxn ang="0">
                    <a:pos x="66" y="113"/>
                  </a:cxn>
                  <a:cxn ang="0">
                    <a:pos x="52" y="127"/>
                  </a:cxn>
                  <a:cxn ang="0">
                    <a:pos x="38" y="113"/>
                  </a:cxn>
                  <a:cxn ang="0">
                    <a:pos x="48" y="99"/>
                  </a:cxn>
                  <a:cxn ang="0">
                    <a:pos x="48" y="3"/>
                  </a:cxn>
                  <a:cxn ang="0">
                    <a:pos x="42" y="0"/>
                  </a:cxn>
                  <a:cxn ang="0">
                    <a:pos x="33" y="9"/>
                  </a:cxn>
                  <a:cxn ang="0">
                    <a:pos x="38" y="17"/>
                  </a:cxn>
                  <a:cxn ang="0">
                    <a:pos x="9" y="90"/>
                  </a:cxn>
                  <a:cxn ang="0">
                    <a:pos x="0" y="124"/>
                  </a:cxn>
                  <a:cxn ang="0">
                    <a:pos x="16" y="167"/>
                  </a:cxn>
                  <a:cxn ang="0">
                    <a:pos x="12" y="205"/>
                  </a:cxn>
                  <a:cxn ang="0">
                    <a:pos x="91" y="205"/>
                  </a:cxn>
                  <a:cxn ang="0">
                    <a:pos x="87" y="167"/>
                  </a:cxn>
                  <a:cxn ang="0">
                    <a:pos x="104" y="124"/>
                  </a:cxn>
                </a:cxnLst>
                <a:rect l="0" t="0" r="r" b="b"/>
                <a:pathLst>
                  <a:path w="104" h="205">
                    <a:moveTo>
                      <a:pt x="104" y="124"/>
                    </a:moveTo>
                    <a:cubicBezTo>
                      <a:pt x="104" y="110"/>
                      <a:pt x="100" y="97"/>
                      <a:pt x="92" y="87"/>
                    </a:cubicBezTo>
                    <a:cubicBezTo>
                      <a:pt x="85" y="74"/>
                      <a:pt x="72" y="55"/>
                      <a:pt x="66" y="17"/>
                    </a:cubicBezTo>
                    <a:cubicBezTo>
                      <a:pt x="69" y="15"/>
                      <a:pt x="71" y="13"/>
                      <a:pt x="71" y="9"/>
                    </a:cubicBezTo>
                    <a:cubicBezTo>
                      <a:pt x="71" y="4"/>
                      <a:pt x="67" y="0"/>
                      <a:pt x="62" y="0"/>
                    </a:cubicBezTo>
                    <a:cubicBezTo>
                      <a:pt x="60" y="0"/>
                      <a:pt x="58" y="2"/>
                      <a:pt x="56" y="3"/>
                    </a:cubicBezTo>
                    <a:cubicBezTo>
                      <a:pt x="56" y="99"/>
                      <a:pt x="56" y="99"/>
                      <a:pt x="56" y="99"/>
                    </a:cubicBezTo>
                    <a:cubicBezTo>
                      <a:pt x="62" y="101"/>
                      <a:pt x="66" y="106"/>
                      <a:pt x="66" y="113"/>
                    </a:cubicBezTo>
                    <a:cubicBezTo>
                      <a:pt x="66" y="120"/>
                      <a:pt x="59" y="127"/>
                      <a:pt x="52" y="127"/>
                    </a:cubicBezTo>
                    <a:cubicBezTo>
                      <a:pt x="44" y="127"/>
                      <a:pt x="38" y="120"/>
                      <a:pt x="38" y="113"/>
                    </a:cubicBezTo>
                    <a:cubicBezTo>
                      <a:pt x="38" y="106"/>
                      <a:pt x="42" y="101"/>
                      <a:pt x="48" y="99"/>
                    </a:cubicBezTo>
                    <a:cubicBezTo>
                      <a:pt x="48" y="3"/>
                      <a:pt x="48" y="3"/>
                      <a:pt x="48" y="3"/>
                    </a:cubicBezTo>
                    <a:cubicBezTo>
                      <a:pt x="47" y="2"/>
                      <a:pt x="44" y="0"/>
                      <a:pt x="42" y="0"/>
                    </a:cubicBezTo>
                    <a:cubicBezTo>
                      <a:pt x="37" y="0"/>
                      <a:pt x="33" y="4"/>
                      <a:pt x="33" y="9"/>
                    </a:cubicBezTo>
                    <a:cubicBezTo>
                      <a:pt x="33" y="12"/>
                      <a:pt x="35" y="15"/>
                      <a:pt x="38" y="17"/>
                    </a:cubicBezTo>
                    <a:cubicBezTo>
                      <a:pt x="31" y="59"/>
                      <a:pt x="16" y="77"/>
                      <a:pt x="9" y="90"/>
                    </a:cubicBezTo>
                    <a:cubicBezTo>
                      <a:pt x="3" y="100"/>
                      <a:pt x="0" y="111"/>
                      <a:pt x="0" y="124"/>
                    </a:cubicBezTo>
                    <a:cubicBezTo>
                      <a:pt x="0" y="141"/>
                      <a:pt x="6" y="156"/>
                      <a:pt x="16" y="167"/>
                    </a:cubicBezTo>
                    <a:cubicBezTo>
                      <a:pt x="12" y="205"/>
                      <a:pt x="12" y="205"/>
                      <a:pt x="12" y="205"/>
                    </a:cubicBezTo>
                    <a:cubicBezTo>
                      <a:pt x="91" y="205"/>
                      <a:pt x="91" y="205"/>
                      <a:pt x="91" y="205"/>
                    </a:cubicBezTo>
                    <a:cubicBezTo>
                      <a:pt x="87" y="167"/>
                      <a:pt x="87" y="167"/>
                      <a:pt x="87" y="167"/>
                    </a:cubicBezTo>
                    <a:cubicBezTo>
                      <a:pt x="98" y="156"/>
                      <a:pt x="104" y="141"/>
                      <a:pt x="104" y="12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 name="Freeform 69"/>
              <p:cNvSpPr>
                <a:spLocks noEditPoints="1"/>
              </p:cNvSpPr>
              <p:nvPr/>
            </p:nvSpPr>
            <p:spPr bwMode="auto">
              <a:xfrm>
                <a:off x="3722586" y="1476953"/>
                <a:ext cx="144604" cy="133179"/>
              </a:xfrm>
              <a:custGeom>
                <a:avLst/>
                <a:gdLst/>
                <a:ahLst/>
                <a:cxnLst>
                  <a:cxn ang="0">
                    <a:pos x="41" y="0"/>
                  </a:cxn>
                  <a:cxn ang="0">
                    <a:pos x="0" y="41"/>
                  </a:cxn>
                  <a:cxn ang="0">
                    <a:pos x="41" y="82"/>
                  </a:cxn>
                  <a:cxn ang="0">
                    <a:pos x="82" y="41"/>
                  </a:cxn>
                  <a:cxn ang="0">
                    <a:pos x="41" y="0"/>
                  </a:cxn>
                  <a:cxn ang="0">
                    <a:pos x="41" y="61"/>
                  </a:cxn>
                  <a:cxn ang="0">
                    <a:pos x="22" y="41"/>
                  </a:cxn>
                  <a:cxn ang="0">
                    <a:pos x="41" y="21"/>
                  </a:cxn>
                  <a:cxn ang="0">
                    <a:pos x="61" y="41"/>
                  </a:cxn>
                  <a:cxn ang="0">
                    <a:pos x="41" y="61"/>
                  </a:cxn>
                </a:cxnLst>
                <a:rect l="0" t="0" r="r" b="b"/>
                <a:pathLst>
                  <a:path w="82" h="82">
                    <a:moveTo>
                      <a:pt x="41" y="0"/>
                    </a:moveTo>
                    <a:cubicBezTo>
                      <a:pt x="19" y="0"/>
                      <a:pt x="0" y="18"/>
                      <a:pt x="0" y="41"/>
                    </a:cubicBezTo>
                    <a:cubicBezTo>
                      <a:pt x="0" y="64"/>
                      <a:pt x="19" y="82"/>
                      <a:pt x="41" y="82"/>
                    </a:cubicBezTo>
                    <a:cubicBezTo>
                      <a:pt x="64" y="82"/>
                      <a:pt x="82" y="64"/>
                      <a:pt x="82" y="41"/>
                    </a:cubicBezTo>
                    <a:cubicBezTo>
                      <a:pt x="82" y="18"/>
                      <a:pt x="64" y="0"/>
                      <a:pt x="41" y="0"/>
                    </a:cubicBezTo>
                    <a:close/>
                    <a:moveTo>
                      <a:pt x="41" y="61"/>
                    </a:moveTo>
                    <a:cubicBezTo>
                      <a:pt x="30" y="61"/>
                      <a:pt x="22" y="52"/>
                      <a:pt x="22" y="41"/>
                    </a:cubicBezTo>
                    <a:cubicBezTo>
                      <a:pt x="22"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 name="Freeform 70"/>
              <p:cNvSpPr>
                <a:spLocks noEditPoints="1"/>
              </p:cNvSpPr>
              <p:nvPr/>
            </p:nvSpPr>
            <p:spPr bwMode="auto">
              <a:xfrm>
                <a:off x="3558441" y="1476953"/>
                <a:ext cx="144604" cy="133179"/>
              </a:xfrm>
              <a:custGeom>
                <a:avLst/>
                <a:gdLst/>
                <a:ahLst/>
                <a:cxnLst>
                  <a:cxn ang="0">
                    <a:pos x="41" y="0"/>
                  </a:cxn>
                  <a:cxn ang="0">
                    <a:pos x="0" y="41"/>
                  </a:cxn>
                  <a:cxn ang="0">
                    <a:pos x="41" y="82"/>
                  </a:cxn>
                  <a:cxn ang="0">
                    <a:pos x="82" y="41"/>
                  </a:cxn>
                  <a:cxn ang="0">
                    <a:pos x="41" y="0"/>
                  </a:cxn>
                  <a:cxn ang="0">
                    <a:pos x="41" y="61"/>
                  </a:cxn>
                  <a:cxn ang="0">
                    <a:pos x="21" y="41"/>
                  </a:cxn>
                  <a:cxn ang="0">
                    <a:pos x="41" y="21"/>
                  </a:cxn>
                  <a:cxn ang="0">
                    <a:pos x="61" y="41"/>
                  </a:cxn>
                  <a:cxn ang="0">
                    <a:pos x="41" y="61"/>
                  </a:cxn>
                </a:cxnLst>
                <a:rect l="0" t="0" r="r" b="b"/>
                <a:pathLst>
                  <a:path w="82" h="82">
                    <a:moveTo>
                      <a:pt x="41" y="0"/>
                    </a:moveTo>
                    <a:cubicBezTo>
                      <a:pt x="18" y="0"/>
                      <a:pt x="0" y="18"/>
                      <a:pt x="0" y="41"/>
                    </a:cubicBezTo>
                    <a:cubicBezTo>
                      <a:pt x="0" y="64"/>
                      <a:pt x="18" y="82"/>
                      <a:pt x="41" y="82"/>
                    </a:cubicBezTo>
                    <a:cubicBezTo>
                      <a:pt x="63" y="82"/>
                      <a:pt x="82" y="64"/>
                      <a:pt x="82" y="41"/>
                    </a:cubicBezTo>
                    <a:cubicBezTo>
                      <a:pt x="82" y="18"/>
                      <a:pt x="63" y="0"/>
                      <a:pt x="41" y="0"/>
                    </a:cubicBezTo>
                    <a:close/>
                    <a:moveTo>
                      <a:pt x="41" y="61"/>
                    </a:moveTo>
                    <a:cubicBezTo>
                      <a:pt x="30" y="61"/>
                      <a:pt x="21" y="52"/>
                      <a:pt x="21" y="41"/>
                    </a:cubicBezTo>
                    <a:cubicBezTo>
                      <a:pt x="21"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 name="Freeform 71"/>
              <p:cNvSpPr>
                <a:spLocks noEditPoints="1"/>
              </p:cNvSpPr>
              <p:nvPr/>
            </p:nvSpPr>
            <p:spPr bwMode="auto">
              <a:xfrm>
                <a:off x="3581890" y="1304179"/>
                <a:ext cx="271622" cy="197969"/>
              </a:xfrm>
              <a:custGeom>
                <a:avLst/>
                <a:gdLst/>
                <a:ahLst/>
                <a:cxnLst>
                  <a:cxn ang="0">
                    <a:pos x="154" y="0"/>
                  </a:cxn>
                  <a:cxn ang="0">
                    <a:pos x="75" y="74"/>
                  </a:cxn>
                  <a:cxn ang="0">
                    <a:pos x="75" y="73"/>
                  </a:cxn>
                  <a:cxn ang="0">
                    <a:pos x="0" y="1"/>
                  </a:cxn>
                  <a:cxn ang="0">
                    <a:pos x="0" y="49"/>
                  </a:cxn>
                  <a:cxn ang="0">
                    <a:pos x="75" y="122"/>
                  </a:cxn>
                  <a:cxn ang="0">
                    <a:pos x="150" y="49"/>
                  </a:cxn>
                  <a:cxn ang="0">
                    <a:pos x="154" y="0"/>
                  </a:cxn>
                  <a:cxn ang="0">
                    <a:pos x="76" y="104"/>
                  </a:cxn>
                  <a:cxn ang="0">
                    <a:pos x="66" y="94"/>
                  </a:cxn>
                  <a:cxn ang="0">
                    <a:pos x="76" y="83"/>
                  </a:cxn>
                  <a:cxn ang="0">
                    <a:pos x="87" y="94"/>
                  </a:cxn>
                  <a:cxn ang="0">
                    <a:pos x="76" y="104"/>
                  </a:cxn>
                </a:cxnLst>
                <a:rect l="0" t="0" r="r" b="b"/>
                <a:pathLst>
                  <a:path w="154" h="122">
                    <a:moveTo>
                      <a:pt x="154" y="0"/>
                    </a:moveTo>
                    <a:cubicBezTo>
                      <a:pt x="75" y="74"/>
                      <a:pt x="75" y="74"/>
                      <a:pt x="75" y="74"/>
                    </a:cubicBezTo>
                    <a:cubicBezTo>
                      <a:pt x="75" y="73"/>
                      <a:pt x="75" y="73"/>
                      <a:pt x="75" y="73"/>
                    </a:cubicBezTo>
                    <a:cubicBezTo>
                      <a:pt x="0" y="1"/>
                      <a:pt x="0" y="1"/>
                      <a:pt x="0" y="1"/>
                    </a:cubicBezTo>
                    <a:cubicBezTo>
                      <a:pt x="0" y="49"/>
                      <a:pt x="0" y="49"/>
                      <a:pt x="0" y="49"/>
                    </a:cubicBezTo>
                    <a:cubicBezTo>
                      <a:pt x="75" y="122"/>
                      <a:pt x="75" y="122"/>
                      <a:pt x="75" y="122"/>
                    </a:cubicBezTo>
                    <a:cubicBezTo>
                      <a:pt x="150" y="49"/>
                      <a:pt x="150" y="49"/>
                      <a:pt x="150" y="49"/>
                    </a:cubicBezTo>
                    <a:lnTo>
                      <a:pt x="154" y="0"/>
                    </a:lnTo>
                    <a:close/>
                    <a:moveTo>
                      <a:pt x="76" y="104"/>
                    </a:moveTo>
                    <a:cubicBezTo>
                      <a:pt x="70" y="104"/>
                      <a:pt x="66" y="99"/>
                      <a:pt x="66" y="94"/>
                    </a:cubicBezTo>
                    <a:cubicBezTo>
                      <a:pt x="66" y="88"/>
                      <a:pt x="70" y="83"/>
                      <a:pt x="76" y="83"/>
                    </a:cubicBezTo>
                    <a:cubicBezTo>
                      <a:pt x="82" y="83"/>
                      <a:pt x="87" y="88"/>
                      <a:pt x="87" y="94"/>
                    </a:cubicBezTo>
                    <a:cubicBezTo>
                      <a:pt x="87" y="99"/>
                      <a:pt x="82" y="104"/>
                      <a:pt x="76" y="10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 name="Freeform 72"/>
              <p:cNvSpPr>
                <a:spLocks noEditPoints="1"/>
              </p:cNvSpPr>
              <p:nvPr/>
            </p:nvSpPr>
            <p:spPr bwMode="auto">
              <a:xfrm>
                <a:off x="269671" y="4140542"/>
                <a:ext cx="257943" cy="257360"/>
              </a:xfrm>
              <a:custGeom>
                <a:avLst/>
                <a:gdLst/>
                <a:ahLst/>
                <a:cxnLst>
                  <a:cxn ang="0">
                    <a:pos x="109" y="98"/>
                  </a:cxn>
                  <a:cxn ang="0">
                    <a:pos x="115" y="93"/>
                  </a:cxn>
                  <a:cxn ang="0">
                    <a:pos x="107" y="84"/>
                  </a:cxn>
                  <a:cxn ang="0">
                    <a:pos x="114" y="57"/>
                  </a:cxn>
                  <a:cxn ang="0">
                    <a:pos x="57" y="0"/>
                  </a:cxn>
                  <a:cxn ang="0">
                    <a:pos x="0" y="57"/>
                  </a:cxn>
                  <a:cxn ang="0">
                    <a:pos x="57" y="113"/>
                  </a:cxn>
                  <a:cxn ang="0">
                    <a:pos x="76" y="110"/>
                  </a:cxn>
                  <a:cxn ang="0">
                    <a:pos x="84" y="119"/>
                  </a:cxn>
                  <a:cxn ang="0">
                    <a:pos x="91" y="113"/>
                  </a:cxn>
                  <a:cxn ang="0">
                    <a:pos x="129" y="158"/>
                  </a:cxn>
                  <a:cxn ang="0">
                    <a:pos x="147" y="143"/>
                  </a:cxn>
                  <a:cxn ang="0">
                    <a:pos x="109" y="98"/>
                  </a:cxn>
                  <a:cxn ang="0">
                    <a:pos x="24" y="57"/>
                  </a:cxn>
                  <a:cxn ang="0">
                    <a:pos x="57" y="24"/>
                  </a:cxn>
                  <a:cxn ang="0">
                    <a:pos x="90" y="57"/>
                  </a:cxn>
                  <a:cxn ang="0">
                    <a:pos x="57" y="90"/>
                  </a:cxn>
                  <a:cxn ang="0">
                    <a:pos x="24" y="57"/>
                  </a:cxn>
                </a:cxnLst>
                <a:rect l="0" t="0" r="r" b="b"/>
                <a:pathLst>
                  <a:path w="147" h="158">
                    <a:moveTo>
                      <a:pt x="109" y="98"/>
                    </a:moveTo>
                    <a:cubicBezTo>
                      <a:pt x="115" y="93"/>
                      <a:pt x="115" y="93"/>
                      <a:pt x="115" y="93"/>
                    </a:cubicBezTo>
                    <a:cubicBezTo>
                      <a:pt x="107" y="84"/>
                      <a:pt x="107" y="84"/>
                      <a:pt x="107" y="84"/>
                    </a:cubicBezTo>
                    <a:cubicBezTo>
                      <a:pt x="111" y="76"/>
                      <a:pt x="114" y="67"/>
                      <a:pt x="114" y="57"/>
                    </a:cubicBezTo>
                    <a:cubicBezTo>
                      <a:pt x="114" y="26"/>
                      <a:pt x="88" y="0"/>
                      <a:pt x="57" y="0"/>
                    </a:cubicBezTo>
                    <a:cubicBezTo>
                      <a:pt x="26" y="0"/>
                      <a:pt x="0" y="26"/>
                      <a:pt x="0" y="57"/>
                    </a:cubicBezTo>
                    <a:cubicBezTo>
                      <a:pt x="0" y="88"/>
                      <a:pt x="26" y="113"/>
                      <a:pt x="57" y="113"/>
                    </a:cubicBezTo>
                    <a:cubicBezTo>
                      <a:pt x="64" y="113"/>
                      <a:pt x="70" y="112"/>
                      <a:pt x="76" y="110"/>
                    </a:cubicBezTo>
                    <a:cubicBezTo>
                      <a:pt x="84" y="119"/>
                      <a:pt x="84" y="119"/>
                      <a:pt x="84" y="119"/>
                    </a:cubicBezTo>
                    <a:cubicBezTo>
                      <a:pt x="91" y="113"/>
                      <a:pt x="91" y="113"/>
                      <a:pt x="91" y="113"/>
                    </a:cubicBezTo>
                    <a:cubicBezTo>
                      <a:pt x="129" y="158"/>
                      <a:pt x="129" y="158"/>
                      <a:pt x="129" y="158"/>
                    </a:cubicBezTo>
                    <a:cubicBezTo>
                      <a:pt x="147" y="143"/>
                      <a:pt x="147" y="143"/>
                      <a:pt x="147" y="143"/>
                    </a:cubicBezTo>
                    <a:lnTo>
                      <a:pt x="109" y="98"/>
                    </a:lnTo>
                    <a:close/>
                    <a:moveTo>
                      <a:pt x="24" y="57"/>
                    </a:moveTo>
                    <a:cubicBezTo>
                      <a:pt x="24" y="39"/>
                      <a:pt x="39" y="24"/>
                      <a:pt x="57" y="24"/>
                    </a:cubicBezTo>
                    <a:cubicBezTo>
                      <a:pt x="75" y="24"/>
                      <a:pt x="90" y="39"/>
                      <a:pt x="90" y="57"/>
                    </a:cubicBezTo>
                    <a:cubicBezTo>
                      <a:pt x="90" y="75"/>
                      <a:pt x="75" y="90"/>
                      <a:pt x="57" y="90"/>
                    </a:cubicBezTo>
                    <a:cubicBezTo>
                      <a:pt x="39" y="90"/>
                      <a:pt x="24" y="75"/>
                      <a:pt x="24" y="5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3" name="Freeform 73"/>
              <p:cNvSpPr>
                <a:spLocks/>
              </p:cNvSpPr>
              <p:nvPr/>
            </p:nvSpPr>
            <p:spPr bwMode="auto">
              <a:xfrm>
                <a:off x="162195" y="2835743"/>
                <a:ext cx="269667" cy="246562"/>
              </a:xfrm>
              <a:custGeom>
                <a:avLst/>
                <a:gdLst/>
                <a:ahLst/>
                <a:cxnLst>
                  <a:cxn ang="0">
                    <a:pos x="69" y="95"/>
                  </a:cxn>
                  <a:cxn ang="0">
                    <a:pos x="112" y="137"/>
                  </a:cxn>
                  <a:cxn ang="0">
                    <a:pos x="138" y="112"/>
                  </a:cxn>
                  <a:cxn ang="0">
                    <a:pos x="95" y="69"/>
                  </a:cxn>
                  <a:cxn ang="0">
                    <a:pos x="138" y="25"/>
                  </a:cxn>
                  <a:cxn ang="0">
                    <a:pos x="112" y="0"/>
                  </a:cxn>
                  <a:cxn ang="0">
                    <a:pos x="69" y="44"/>
                  </a:cxn>
                  <a:cxn ang="0">
                    <a:pos x="26" y="0"/>
                  </a:cxn>
                  <a:cxn ang="0">
                    <a:pos x="0" y="25"/>
                  </a:cxn>
                  <a:cxn ang="0">
                    <a:pos x="44" y="69"/>
                  </a:cxn>
                  <a:cxn ang="0">
                    <a:pos x="0" y="112"/>
                  </a:cxn>
                  <a:cxn ang="0">
                    <a:pos x="26" y="137"/>
                  </a:cxn>
                  <a:cxn ang="0">
                    <a:pos x="69" y="95"/>
                  </a:cxn>
                </a:cxnLst>
                <a:rect l="0" t="0" r="r" b="b"/>
                <a:pathLst>
                  <a:path w="138" h="137">
                    <a:moveTo>
                      <a:pt x="69" y="95"/>
                    </a:moveTo>
                    <a:lnTo>
                      <a:pt x="112" y="137"/>
                    </a:lnTo>
                    <a:lnTo>
                      <a:pt x="138" y="112"/>
                    </a:lnTo>
                    <a:lnTo>
                      <a:pt x="95" y="69"/>
                    </a:lnTo>
                    <a:lnTo>
                      <a:pt x="138" y="25"/>
                    </a:lnTo>
                    <a:lnTo>
                      <a:pt x="112" y="0"/>
                    </a:lnTo>
                    <a:lnTo>
                      <a:pt x="69" y="44"/>
                    </a:lnTo>
                    <a:lnTo>
                      <a:pt x="26" y="0"/>
                    </a:lnTo>
                    <a:lnTo>
                      <a:pt x="0" y="25"/>
                    </a:lnTo>
                    <a:lnTo>
                      <a:pt x="44" y="69"/>
                    </a:lnTo>
                    <a:lnTo>
                      <a:pt x="0" y="112"/>
                    </a:lnTo>
                    <a:lnTo>
                      <a:pt x="26" y="137"/>
                    </a:lnTo>
                    <a:lnTo>
                      <a:pt x="69" y="9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4" name="Rectangle 74"/>
              <p:cNvSpPr>
                <a:spLocks noChangeArrowheads="1"/>
              </p:cNvSpPr>
              <p:nvPr/>
            </p:nvSpPr>
            <p:spPr bwMode="auto">
              <a:xfrm>
                <a:off x="1000509" y="4093749"/>
                <a:ext cx="261851" cy="2879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5" name="Freeform 75"/>
              <p:cNvSpPr>
                <a:spLocks/>
              </p:cNvSpPr>
              <p:nvPr/>
            </p:nvSpPr>
            <p:spPr bwMode="auto">
              <a:xfrm>
                <a:off x="1037637" y="3971368"/>
                <a:ext cx="56669" cy="100784"/>
              </a:xfrm>
              <a:custGeom>
                <a:avLst/>
                <a:gdLst/>
                <a:ahLst/>
                <a:cxnLst>
                  <a:cxn ang="0">
                    <a:pos x="14" y="62"/>
                  </a:cxn>
                  <a:cxn ang="0">
                    <a:pos x="33" y="62"/>
                  </a:cxn>
                  <a:cxn ang="0">
                    <a:pos x="33" y="0"/>
                  </a:cxn>
                  <a:cxn ang="0">
                    <a:pos x="18" y="0"/>
                  </a:cxn>
                  <a:cxn ang="0">
                    <a:pos x="16" y="6"/>
                  </a:cxn>
                  <a:cxn ang="0">
                    <a:pos x="12" y="10"/>
                  </a:cxn>
                  <a:cxn ang="0">
                    <a:pos x="6" y="12"/>
                  </a:cxn>
                  <a:cxn ang="0">
                    <a:pos x="0" y="13"/>
                  </a:cxn>
                  <a:cxn ang="0">
                    <a:pos x="0" y="26"/>
                  </a:cxn>
                  <a:cxn ang="0">
                    <a:pos x="14" y="26"/>
                  </a:cxn>
                  <a:cxn ang="0">
                    <a:pos x="14" y="62"/>
                  </a:cxn>
                </a:cxnLst>
                <a:rect l="0" t="0" r="r" b="b"/>
                <a:pathLst>
                  <a:path w="33" h="62">
                    <a:moveTo>
                      <a:pt x="14" y="62"/>
                    </a:moveTo>
                    <a:cubicBezTo>
                      <a:pt x="33" y="62"/>
                      <a:pt x="33" y="62"/>
                      <a:pt x="33" y="62"/>
                    </a:cubicBezTo>
                    <a:cubicBezTo>
                      <a:pt x="33" y="0"/>
                      <a:pt x="33" y="0"/>
                      <a:pt x="33" y="0"/>
                    </a:cubicBezTo>
                    <a:cubicBezTo>
                      <a:pt x="18" y="0"/>
                      <a:pt x="18" y="0"/>
                      <a:pt x="18" y="0"/>
                    </a:cubicBezTo>
                    <a:cubicBezTo>
                      <a:pt x="18" y="2"/>
                      <a:pt x="17" y="4"/>
                      <a:pt x="16" y="6"/>
                    </a:cubicBezTo>
                    <a:cubicBezTo>
                      <a:pt x="15" y="8"/>
                      <a:pt x="14" y="9"/>
                      <a:pt x="12" y="10"/>
                    </a:cubicBezTo>
                    <a:cubicBezTo>
                      <a:pt x="10" y="11"/>
                      <a:pt x="8" y="12"/>
                      <a:pt x="6" y="12"/>
                    </a:cubicBezTo>
                    <a:cubicBezTo>
                      <a:pt x="4" y="13"/>
                      <a:pt x="2" y="13"/>
                      <a:pt x="0" y="13"/>
                    </a:cubicBezTo>
                    <a:cubicBezTo>
                      <a:pt x="0" y="26"/>
                      <a:pt x="0" y="26"/>
                      <a:pt x="0" y="26"/>
                    </a:cubicBezTo>
                    <a:cubicBezTo>
                      <a:pt x="14" y="26"/>
                      <a:pt x="14" y="26"/>
                      <a:pt x="14" y="26"/>
                    </a:cubicBezTo>
                    <a:lnTo>
                      <a:pt x="14" y="6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6" name="Freeform 76"/>
              <p:cNvSpPr>
                <a:spLocks/>
              </p:cNvSpPr>
              <p:nvPr/>
            </p:nvSpPr>
            <p:spPr bwMode="auto">
              <a:xfrm>
                <a:off x="1129480" y="3969569"/>
                <a:ext cx="93797" cy="102584"/>
              </a:xfrm>
              <a:custGeom>
                <a:avLst/>
                <a:gdLst/>
                <a:ahLst/>
                <a:cxnLst>
                  <a:cxn ang="0">
                    <a:pos x="54" y="47"/>
                  </a:cxn>
                  <a:cxn ang="0">
                    <a:pos x="26" y="47"/>
                  </a:cxn>
                  <a:cxn ang="0">
                    <a:pos x="26" y="47"/>
                  </a:cxn>
                  <a:cxn ang="0">
                    <a:pos x="35" y="42"/>
                  </a:cxn>
                  <a:cxn ang="0">
                    <a:pos x="44" y="37"/>
                  </a:cxn>
                  <a:cxn ang="0">
                    <a:pos x="50" y="29"/>
                  </a:cxn>
                  <a:cxn ang="0">
                    <a:pos x="53" y="19"/>
                  </a:cxn>
                  <a:cxn ang="0">
                    <a:pos x="51" y="11"/>
                  </a:cxn>
                  <a:cxn ang="0">
                    <a:pos x="46" y="5"/>
                  </a:cxn>
                  <a:cxn ang="0">
                    <a:pos x="38" y="1"/>
                  </a:cxn>
                  <a:cxn ang="0">
                    <a:pos x="28" y="0"/>
                  </a:cxn>
                  <a:cxn ang="0">
                    <a:pos x="16" y="2"/>
                  </a:cxn>
                  <a:cxn ang="0">
                    <a:pos x="8" y="7"/>
                  </a:cxn>
                  <a:cxn ang="0">
                    <a:pos x="3" y="15"/>
                  </a:cxn>
                  <a:cxn ang="0">
                    <a:pos x="1" y="27"/>
                  </a:cxn>
                  <a:cxn ang="0">
                    <a:pos x="18" y="27"/>
                  </a:cxn>
                  <a:cxn ang="0">
                    <a:pos x="20" y="17"/>
                  </a:cxn>
                  <a:cxn ang="0">
                    <a:pos x="27" y="14"/>
                  </a:cxn>
                  <a:cxn ang="0">
                    <a:pos x="33" y="16"/>
                  </a:cxn>
                  <a:cxn ang="0">
                    <a:pos x="35" y="22"/>
                  </a:cxn>
                  <a:cxn ang="0">
                    <a:pos x="34" y="25"/>
                  </a:cxn>
                  <a:cxn ang="0">
                    <a:pos x="32" y="27"/>
                  </a:cxn>
                  <a:cxn ang="0">
                    <a:pos x="29" y="29"/>
                  </a:cxn>
                  <a:cxn ang="0">
                    <a:pos x="26" y="31"/>
                  </a:cxn>
                  <a:cxn ang="0">
                    <a:pos x="20" y="34"/>
                  </a:cxn>
                  <a:cxn ang="0">
                    <a:pos x="14" y="38"/>
                  </a:cxn>
                  <a:cxn ang="0">
                    <a:pos x="9" y="42"/>
                  </a:cxn>
                  <a:cxn ang="0">
                    <a:pos x="4" y="47"/>
                  </a:cxn>
                  <a:cxn ang="0">
                    <a:pos x="1" y="54"/>
                  </a:cxn>
                  <a:cxn ang="0">
                    <a:pos x="0" y="63"/>
                  </a:cxn>
                  <a:cxn ang="0">
                    <a:pos x="54" y="63"/>
                  </a:cxn>
                  <a:cxn ang="0">
                    <a:pos x="54" y="47"/>
                  </a:cxn>
                </a:cxnLst>
                <a:rect l="0" t="0" r="r" b="b"/>
                <a:pathLst>
                  <a:path w="54" h="63">
                    <a:moveTo>
                      <a:pt x="54" y="47"/>
                    </a:moveTo>
                    <a:cubicBezTo>
                      <a:pt x="26" y="47"/>
                      <a:pt x="26" y="47"/>
                      <a:pt x="26" y="47"/>
                    </a:cubicBezTo>
                    <a:cubicBezTo>
                      <a:pt x="26" y="47"/>
                      <a:pt x="26" y="47"/>
                      <a:pt x="26" y="47"/>
                    </a:cubicBezTo>
                    <a:cubicBezTo>
                      <a:pt x="29" y="46"/>
                      <a:pt x="32" y="44"/>
                      <a:pt x="35" y="42"/>
                    </a:cubicBezTo>
                    <a:cubicBezTo>
                      <a:pt x="38" y="41"/>
                      <a:pt x="41" y="39"/>
                      <a:pt x="44" y="37"/>
                    </a:cubicBezTo>
                    <a:cubicBezTo>
                      <a:pt x="46" y="35"/>
                      <a:pt x="48" y="32"/>
                      <a:pt x="50" y="29"/>
                    </a:cubicBezTo>
                    <a:cubicBezTo>
                      <a:pt x="52" y="27"/>
                      <a:pt x="53" y="23"/>
                      <a:pt x="53" y="19"/>
                    </a:cubicBezTo>
                    <a:cubicBezTo>
                      <a:pt x="53" y="16"/>
                      <a:pt x="52" y="13"/>
                      <a:pt x="51" y="11"/>
                    </a:cubicBezTo>
                    <a:cubicBezTo>
                      <a:pt x="50" y="8"/>
                      <a:pt x="48" y="6"/>
                      <a:pt x="46" y="5"/>
                    </a:cubicBezTo>
                    <a:cubicBezTo>
                      <a:pt x="44" y="3"/>
                      <a:pt x="41" y="2"/>
                      <a:pt x="38" y="1"/>
                    </a:cubicBezTo>
                    <a:cubicBezTo>
                      <a:pt x="35" y="0"/>
                      <a:pt x="31" y="0"/>
                      <a:pt x="28" y="0"/>
                    </a:cubicBezTo>
                    <a:cubicBezTo>
                      <a:pt x="23" y="0"/>
                      <a:pt x="20" y="0"/>
                      <a:pt x="16" y="2"/>
                    </a:cubicBezTo>
                    <a:cubicBezTo>
                      <a:pt x="13" y="3"/>
                      <a:pt x="10" y="5"/>
                      <a:pt x="8" y="7"/>
                    </a:cubicBezTo>
                    <a:cubicBezTo>
                      <a:pt x="5" y="9"/>
                      <a:pt x="4" y="12"/>
                      <a:pt x="3" y="15"/>
                    </a:cubicBezTo>
                    <a:cubicBezTo>
                      <a:pt x="1" y="19"/>
                      <a:pt x="1" y="22"/>
                      <a:pt x="1" y="27"/>
                    </a:cubicBezTo>
                    <a:cubicBezTo>
                      <a:pt x="18" y="27"/>
                      <a:pt x="18" y="27"/>
                      <a:pt x="18" y="27"/>
                    </a:cubicBezTo>
                    <a:cubicBezTo>
                      <a:pt x="18" y="23"/>
                      <a:pt x="19" y="20"/>
                      <a:pt x="20" y="17"/>
                    </a:cubicBezTo>
                    <a:cubicBezTo>
                      <a:pt x="21" y="15"/>
                      <a:pt x="24" y="14"/>
                      <a:pt x="27" y="14"/>
                    </a:cubicBezTo>
                    <a:cubicBezTo>
                      <a:pt x="29" y="14"/>
                      <a:pt x="31" y="15"/>
                      <a:pt x="33" y="16"/>
                    </a:cubicBezTo>
                    <a:cubicBezTo>
                      <a:pt x="34" y="17"/>
                      <a:pt x="35" y="19"/>
                      <a:pt x="35" y="22"/>
                    </a:cubicBezTo>
                    <a:cubicBezTo>
                      <a:pt x="35" y="23"/>
                      <a:pt x="35" y="24"/>
                      <a:pt x="34" y="25"/>
                    </a:cubicBezTo>
                    <a:cubicBezTo>
                      <a:pt x="33" y="25"/>
                      <a:pt x="33" y="26"/>
                      <a:pt x="32" y="27"/>
                    </a:cubicBezTo>
                    <a:cubicBezTo>
                      <a:pt x="31" y="28"/>
                      <a:pt x="30" y="28"/>
                      <a:pt x="29" y="29"/>
                    </a:cubicBezTo>
                    <a:cubicBezTo>
                      <a:pt x="28" y="30"/>
                      <a:pt x="27" y="30"/>
                      <a:pt x="26" y="31"/>
                    </a:cubicBezTo>
                    <a:cubicBezTo>
                      <a:pt x="24" y="32"/>
                      <a:pt x="22" y="33"/>
                      <a:pt x="20" y="34"/>
                    </a:cubicBezTo>
                    <a:cubicBezTo>
                      <a:pt x="18" y="35"/>
                      <a:pt x="16" y="37"/>
                      <a:pt x="14" y="38"/>
                    </a:cubicBezTo>
                    <a:cubicBezTo>
                      <a:pt x="12" y="39"/>
                      <a:pt x="11" y="41"/>
                      <a:pt x="9" y="42"/>
                    </a:cubicBezTo>
                    <a:cubicBezTo>
                      <a:pt x="7" y="44"/>
                      <a:pt x="6" y="45"/>
                      <a:pt x="4" y="47"/>
                    </a:cubicBezTo>
                    <a:cubicBezTo>
                      <a:pt x="3" y="49"/>
                      <a:pt x="2" y="52"/>
                      <a:pt x="1" y="54"/>
                    </a:cubicBezTo>
                    <a:cubicBezTo>
                      <a:pt x="0" y="57"/>
                      <a:pt x="0" y="60"/>
                      <a:pt x="0" y="63"/>
                    </a:cubicBezTo>
                    <a:cubicBezTo>
                      <a:pt x="54" y="63"/>
                      <a:pt x="54" y="63"/>
                      <a:pt x="54" y="63"/>
                    </a:cubicBezTo>
                    <a:lnTo>
                      <a:pt x="54" y="47"/>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7" name="Freeform 77"/>
              <p:cNvSpPr>
                <a:spLocks noEditPoints="1"/>
              </p:cNvSpPr>
              <p:nvPr/>
            </p:nvSpPr>
            <p:spPr bwMode="auto">
              <a:xfrm>
                <a:off x="1076719" y="4144142"/>
                <a:ext cx="91843" cy="102584"/>
              </a:xfrm>
              <a:custGeom>
                <a:avLst/>
                <a:gdLst/>
                <a:ahLst/>
                <a:cxnLst>
                  <a:cxn ang="0">
                    <a:pos x="46" y="26"/>
                  </a:cxn>
                  <a:cxn ang="0">
                    <a:pos x="39" y="22"/>
                  </a:cxn>
                  <a:cxn ang="0">
                    <a:pos x="31" y="20"/>
                  </a:cxn>
                  <a:cxn ang="0">
                    <a:pos x="23" y="21"/>
                  </a:cxn>
                  <a:cxn ang="0">
                    <a:pos x="17" y="25"/>
                  </a:cxn>
                  <a:cxn ang="0">
                    <a:pos x="18" y="21"/>
                  </a:cxn>
                  <a:cxn ang="0">
                    <a:pos x="20" y="17"/>
                  </a:cxn>
                  <a:cxn ang="0">
                    <a:pos x="23" y="14"/>
                  </a:cxn>
                  <a:cxn ang="0">
                    <a:pos x="28" y="13"/>
                  </a:cxn>
                  <a:cxn ang="0">
                    <a:pos x="32" y="14"/>
                  </a:cxn>
                  <a:cxn ang="0">
                    <a:pos x="35" y="17"/>
                  </a:cxn>
                  <a:cxn ang="0">
                    <a:pos x="51" y="17"/>
                  </a:cxn>
                  <a:cxn ang="0">
                    <a:pos x="44" y="4"/>
                  </a:cxn>
                  <a:cxn ang="0">
                    <a:pos x="28" y="0"/>
                  </a:cxn>
                  <a:cxn ang="0">
                    <a:pos x="16" y="2"/>
                  </a:cxn>
                  <a:cxn ang="0">
                    <a:pos x="7" y="9"/>
                  </a:cxn>
                  <a:cxn ang="0">
                    <a:pos x="2" y="20"/>
                  </a:cxn>
                  <a:cxn ang="0">
                    <a:pos x="0" y="34"/>
                  </a:cxn>
                  <a:cxn ang="0">
                    <a:pos x="1" y="45"/>
                  </a:cxn>
                  <a:cxn ang="0">
                    <a:pos x="6" y="54"/>
                  </a:cxn>
                  <a:cxn ang="0">
                    <a:pos x="14" y="61"/>
                  </a:cxn>
                  <a:cxn ang="0">
                    <a:pos x="26" y="63"/>
                  </a:cxn>
                  <a:cxn ang="0">
                    <a:pos x="37" y="62"/>
                  </a:cxn>
                  <a:cxn ang="0">
                    <a:pos x="45" y="57"/>
                  </a:cxn>
                  <a:cxn ang="0">
                    <a:pos x="50" y="50"/>
                  </a:cxn>
                  <a:cxn ang="0">
                    <a:pos x="52" y="40"/>
                  </a:cxn>
                  <a:cxn ang="0">
                    <a:pos x="50" y="32"/>
                  </a:cxn>
                  <a:cxn ang="0">
                    <a:pos x="46" y="26"/>
                  </a:cxn>
                  <a:cxn ang="0">
                    <a:pos x="33" y="47"/>
                  </a:cxn>
                  <a:cxn ang="0">
                    <a:pos x="26" y="49"/>
                  </a:cxn>
                  <a:cxn ang="0">
                    <a:pos x="20" y="47"/>
                  </a:cxn>
                  <a:cxn ang="0">
                    <a:pos x="18" y="40"/>
                  </a:cxn>
                  <a:cxn ang="0">
                    <a:pos x="20" y="35"/>
                  </a:cxn>
                  <a:cxn ang="0">
                    <a:pos x="26" y="32"/>
                  </a:cxn>
                  <a:cxn ang="0">
                    <a:pos x="33" y="35"/>
                  </a:cxn>
                  <a:cxn ang="0">
                    <a:pos x="36" y="40"/>
                  </a:cxn>
                  <a:cxn ang="0">
                    <a:pos x="33" y="47"/>
                  </a:cxn>
                </a:cxnLst>
                <a:rect l="0" t="0" r="r" b="b"/>
                <a:pathLst>
                  <a:path w="52" h="63">
                    <a:moveTo>
                      <a:pt x="46" y="26"/>
                    </a:moveTo>
                    <a:cubicBezTo>
                      <a:pt x="44" y="24"/>
                      <a:pt x="42" y="23"/>
                      <a:pt x="39" y="22"/>
                    </a:cubicBezTo>
                    <a:cubicBezTo>
                      <a:pt x="37" y="21"/>
                      <a:pt x="34" y="20"/>
                      <a:pt x="31" y="20"/>
                    </a:cubicBezTo>
                    <a:cubicBezTo>
                      <a:pt x="28" y="20"/>
                      <a:pt x="26" y="21"/>
                      <a:pt x="23" y="21"/>
                    </a:cubicBezTo>
                    <a:cubicBezTo>
                      <a:pt x="21" y="22"/>
                      <a:pt x="19" y="23"/>
                      <a:pt x="17" y="25"/>
                    </a:cubicBezTo>
                    <a:cubicBezTo>
                      <a:pt x="17" y="24"/>
                      <a:pt x="17" y="22"/>
                      <a:pt x="18" y="21"/>
                    </a:cubicBezTo>
                    <a:cubicBezTo>
                      <a:pt x="18" y="19"/>
                      <a:pt x="19" y="18"/>
                      <a:pt x="20" y="17"/>
                    </a:cubicBezTo>
                    <a:cubicBezTo>
                      <a:pt x="21" y="15"/>
                      <a:pt x="22" y="14"/>
                      <a:pt x="23" y="14"/>
                    </a:cubicBezTo>
                    <a:cubicBezTo>
                      <a:pt x="24" y="13"/>
                      <a:pt x="26" y="13"/>
                      <a:pt x="28" y="13"/>
                    </a:cubicBezTo>
                    <a:cubicBezTo>
                      <a:pt x="30" y="13"/>
                      <a:pt x="31" y="13"/>
                      <a:pt x="32" y="14"/>
                    </a:cubicBezTo>
                    <a:cubicBezTo>
                      <a:pt x="34" y="15"/>
                      <a:pt x="35" y="16"/>
                      <a:pt x="35" y="17"/>
                    </a:cubicBezTo>
                    <a:cubicBezTo>
                      <a:pt x="51" y="17"/>
                      <a:pt x="51" y="17"/>
                      <a:pt x="51" y="17"/>
                    </a:cubicBezTo>
                    <a:cubicBezTo>
                      <a:pt x="50" y="11"/>
                      <a:pt x="48" y="6"/>
                      <a:pt x="44" y="4"/>
                    </a:cubicBezTo>
                    <a:cubicBezTo>
                      <a:pt x="40" y="1"/>
                      <a:pt x="35" y="0"/>
                      <a:pt x="28" y="0"/>
                    </a:cubicBezTo>
                    <a:cubicBezTo>
                      <a:pt x="23" y="0"/>
                      <a:pt x="19" y="1"/>
                      <a:pt x="16" y="2"/>
                    </a:cubicBezTo>
                    <a:cubicBezTo>
                      <a:pt x="12" y="4"/>
                      <a:pt x="9" y="6"/>
                      <a:pt x="7" y="9"/>
                    </a:cubicBezTo>
                    <a:cubicBezTo>
                      <a:pt x="5" y="12"/>
                      <a:pt x="3" y="16"/>
                      <a:pt x="2" y="20"/>
                    </a:cubicBezTo>
                    <a:cubicBezTo>
                      <a:pt x="1" y="24"/>
                      <a:pt x="0" y="29"/>
                      <a:pt x="0" y="34"/>
                    </a:cubicBezTo>
                    <a:cubicBezTo>
                      <a:pt x="0" y="37"/>
                      <a:pt x="0" y="41"/>
                      <a:pt x="1" y="45"/>
                    </a:cubicBezTo>
                    <a:cubicBezTo>
                      <a:pt x="2" y="48"/>
                      <a:pt x="4" y="51"/>
                      <a:pt x="6" y="54"/>
                    </a:cubicBezTo>
                    <a:cubicBezTo>
                      <a:pt x="8" y="57"/>
                      <a:pt x="11" y="59"/>
                      <a:pt x="14" y="61"/>
                    </a:cubicBezTo>
                    <a:cubicBezTo>
                      <a:pt x="18" y="62"/>
                      <a:pt x="22" y="63"/>
                      <a:pt x="26" y="63"/>
                    </a:cubicBezTo>
                    <a:cubicBezTo>
                      <a:pt x="30" y="63"/>
                      <a:pt x="34" y="63"/>
                      <a:pt x="37" y="62"/>
                    </a:cubicBezTo>
                    <a:cubicBezTo>
                      <a:pt x="40" y="61"/>
                      <a:pt x="42" y="59"/>
                      <a:pt x="45" y="57"/>
                    </a:cubicBezTo>
                    <a:cubicBezTo>
                      <a:pt x="47" y="55"/>
                      <a:pt x="49" y="53"/>
                      <a:pt x="50" y="50"/>
                    </a:cubicBezTo>
                    <a:cubicBezTo>
                      <a:pt x="51" y="47"/>
                      <a:pt x="52" y="44"/>
                      <a:pt x="52" y="40"/>
                    </a:cubicBezTo>
                    <a:cubicBezTo>
                      <a:pt x="52" y="37"/>
                      <a:pt x="51" y="34"/>
                      <a:pt x="50" y="32"/>
                    </a:cubicBezTo>
                    <a:cubicBezTo>
                      <a:pt x="49" y="30"/>
                      <a:pt x="48" y="28"/>
                      <a:pt x="46" y="26"/>
                    </a:cubicBezTo>
                    <a:close/>
                    <a:moveTo>
                      <a:pt x="33" y="47"/>
                    </a:moveTo>
                    <a:cubicBezTo>
                      <a:pt x="31" y="48"/>
                      <a:pt x="29" y="49"/>
                      <a:pt x="26" y="49"/>
                    </a:cubicBezTo>
                    <a:cubicBezTo>
                      <a:pt x="24" y="49"/>
                      <a:pt x="22" y="48"/>
                      <a:pt x="20" y="47"/>
                    </a:cubicBezTo>
                    <a:cubicBezTo>
                      <a:pt x="19" y="45"/>
                      <a:pt x="18" y="43"/>
                      <a:pt x="18" y="40"/>
                    </a:cubicBezTo>
                    <a:cubicBezTo>
                      <a:pt x="18" y="38"/>
                      <a:pt x="19" y="36"/>
                      <a:pt x="20" y="35"/>
                    </a:cubicBezTo>
                    <a:cubicBezTo>
                      <a:pt x="22" y="33"/>
                      <a:pt x="24" y="32"/>
                      <a:pt x="26" y="32"/>
                    </a:cubicBezTo>
                    <a:cubicBezTo>
                      <a:pt x="29" y="32"/>
                      <a:pt x="31" y="33"/>
                      <a:pt x="33" y="35"/>
                    </a:cubicBezTo>
                    <a:cubicBezTo>
                      <a:pt x="35" y="36"/>
                      <a:pt x="36" y="38"/>
                      <a:pt x="36" y="40"/>
                    </a:cubicBezTo>
                    <a:cubicBezTo>
                      <a:pt x="36" y="43"/>
                      <a:pt x="35" y="45"/>
                      <a:pt x="33" y="4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8" name="Freeform 78"/>
              <p:cNvSpPr>
                <a:spLocks noEditPoints="1"/>
              </p:cNvSpPr>
              <p:nvPr/>
            </p:nvSpPr>
            <p:spPr bwMode="auto">
              <a:xfrm>
                <a:off x="3828109" y="3015716"/>
                <a:ext cx="230585" cy="322150"/>
              </a:xfrm>
              <a:custGeom>
                <a:avLst/>
                <a:gdLst/>
                <a:ahLst/>
                <a:cxnLst>
                  <a:cxn ang="0">
                    <a:pos x="0" y="0"/>
                  </a:cxn>
                  <a:cxn ang="0">
                    <a:pos x="0" y="198"/>
                  </a:cxn>
                  <a:cxn ang="0">
                    <a:pos x="131" y="198"/>
                  </a:cxn>
                  <a:cxn ang="0">
                    <a:pos x="131" y="0"/>
                  </a:cxn>
                  <a:cxn ang="0">
                    <a:pos x="0" y="0"/>
                  </a:cxn>
                  <a:cxn ang="0">
                    <a:pos x="68" y="188"/>
                  </a:cxn>
                  <a:cxn ang="0">
                    <a:pos x="62" y="182"/>
                  </a:cxn>
                  <a:cxn ang="0">
                    <a:pos x="68" y="175"/>
                  </a:cxn>
                  <a:cxn ang="0">
                    <a:pos x="75" y="182"/>
                  </a:cxn>
                  <a:cxn ang="0">
                    <a:pos x="68" y="188"/>
                  </a:cxn>
                  <a:cxn ang="0">
                    <a:pos x="112" y="165"/>
                  </a:cxn>
                  <a:cxn ang="0">
                    <a:pos x="19" y="165"/>
                  </a:cxn>
                  <a:cxn ang="0">
                    <a:pos x="19" y="19"/>
                  </a:cxn>
                  <a:cxn ang="0">
                    <a:pos x="112" y="19"/>
                  </a:cxn>
                  <a:cxn ang="0">
                    <a:pos x="112" y="165"/>
                  </a:cxn>
                </a:cxnLst>
                <a:rect l="0" t="0" r="r" b="b"/>
                <a:pathLst>
                  <a:path w="131" h="198">
                    <a:moveTo>
                      <a:pt x="0" y="0"/>
                    </a:moveTo>
                    <a:cubicBezTo>
                      <a:pt x="0" y="198"/>
                      <a:pt x="0" y="198"/>
                      <a:pt x="0" y="198"/>
                    </a:cubicBezTo>
                    <a:cubicBezTo>
                      <a:pt x="131" y="198"/>
                      <a:pt x="131" y="198"/>
                      <a:pt x="131" y="198"/>
                    </a:cubicBezTo>
                    <a:cubicBezTo>
                      <a:pt x="131" y="0"/>
                      <a:pt x="131" y="0"/>
                      <a:pt x="131" y="0"/>
                    </a:cubicBezTo>
                    <a:lnTo>
                      <a:pt x="0" y="0"/>
                    </a:lnTo>
                    <a:close/>
                    <a:moveTo>
                      <a:pt x="68" y="188"/>
                    </a:moveTo>
                    <a:cubicBezTo>
                      <a:pt x="65" y="188"/>
                      <a:pt x="62" y="185"/>
                      <a:pt x="62" y="182"/>
                    </a:cubicBezTo>
                    <a:cubicBezTo>
                      <a:pt x="62" y="178"/>
                      <a:pt x="65" y="175"/>
                      <a:pt x="68" y="175"/>
                    </a:cubicBezTo>
                    <a:cubicBezTo>
                      <a:pt x="72" y="175"/>
                      <a:pt x="75" y="178"/>
                      <a:pt x="75" y="182"/>
                    </a:cubicBezTo>
                    <a:cubicBezTo>
                      <a:pt x="75" y="185"/>
                      <a:pt x="72" y="188"/>
                      <a:pt x="68" y="188"/>
                    </a:cubicBezTo>
                    <a:close/>
                    <a:moveTo>
                      <a:pt x="112" y="165"/>
                    </a:moveTo>
                    <a:cubicBezTo>
                      <a:pt x="19" y="165"/>
                      <a:pt x="19" y="165"/>
                      <a:pt x="19" y="165"/>
                    </a:cubicBezTo>
                    <a:cubicBezTo>
                      <a:pt x="19" y="19"/>
                      <a:pt x="19" y="19"/>
                      <a:pt x="19" y="19"/>
                    </a:cubicBezTo>
                    <a:cubicBezTo>
                      <a:pt x="112" y="19"/>
                      <a:pt x="112" y="19"/>
                      <a:pt x="112" y="19"/>
                    </a:cubicBezTo>
                    <a:lnTo>
                      <a:pt x="112" y="16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9" name="Freeform 79"/>
              <p:cNvSpPr>
                <a:spLocks noEditPoints="1"/>
              </p:cNvSpPr>
              <p:nvPr/>
            </p:nvSpPr>
            <p:spPr bwMode="auto">
              <a:xfrm>
                <a:off x="578421" y="4707455"/>
                <a:ext cx="404501" cy="268159"/>
              </a:xfrm>
              <a:custGeom>
                <a:avLst/>
                <a:gdLst/>
                <a:ahLst/>
                <a:cxnLst>
                  <a:cxn ang="0">
                    <a:pos x="207" y="132"/>
                  </a:cxn>
                  <a:cxn ang="0">
                    <a:pos x="207" y="0"/>
                  </a:cxn>
                  <a:cxn ang="0">
                    <a:pos x="0" y="0"/>
                  </a:cxn>
                  <a:cxn ang="0">
                    <a:pos x="0" y="132"/>
                  </a:cxn>
                  <a:cxn ang="0">
                    <a:pos x="85" y="132"/>
                  </a:cxn>
                  <a:cxn ang="0">
                    <a:pos x="85" y="141"/>
                  </a:cxn>
                  <a:cxn ang="0">
                    <a:pos x="40" y="141"/>
                  </a:cxn>
                  <a:cxn ang="0">
                    <a:pos x="40" y="149"/>
                  </a:cxn>
                  <a:cxn ang="0">
                    <a:pos x="163" y="149"/>
                  </a:cxn>
                  <a:cxn ang="0">
                    <a:pos x="163" y="141"/>
                  </a:cxn>
                  <a:cxn ang="0">
                    <a:pos x="121" y="141"/>
                  </a:cxn>
                  <a:cxn ang="0">
                    <a:pos x="121" y="132"/>
                  </a:cxn>
                  <a:cxn ang="0">
                    <a:pos x="207" y="132"/>
                  </a:cxn>
                  <a:cxn ang="0">
                    <a:pos x="15" y="15"/>
                  </a:cxn>
                  <a:cxn ang="0">
                    <a:pos x="191" y="15"/>
                  </a:cxn>
                  <a:cxn ang="0">
                    <a:pos x="191" y="113"/>
                  </a:cxn>
                  <a:cxn ang="0">
                    <a:pos x="15" y="113"/>
                  </a:cxn>
                  <a:cxn ang="0">
                    <a:pos x="15" y="15"/>
                  </a:cxn>
                </a:cxnLst>
                <a:rect l="0" t="0" r="r" b="b"/>
                <a:pathLst>
                  <a:path w="207" h="149">
                    <a:moveTo>
                      <a:pt x="207" y="132"/>
                    </a:moveTo>
                    <a:lnTo>
                      <a:pt x="207" y="0"/>
                    </a:lnTo>
                    <a:lnTo>
                      <a:pt x="0" y="0"/>
                    </a:lnTo>
                    <a:lnTo>
                      <a:pt x="0" y="132"/>
                    </a:lnTo>
                    <a:lnTo>
                      <a:pt x="85" y="132"/>
                    </a:lnTo>
                    <a:lnTo>
                      <a:pt x="85" y="141"/>
                    </a:lnTo>
                    <a:lnTo>
                      <a:pt x="40" y="141"/>
                    </a:lnTo>
                    <a:lnTo>
                      <a:pt x="40" y="149"/>
                    </a:lnTo>
                    <a:lnTo>
                      <a:pt x="163" y="149"/>
                    </a:lnTo>
                    <a:lnTo>
                      <a:pt x="163" y="141"/>
                    </a:lnTo>
                    <a:lnTo>
                      <a:pt x="121" y="141"/>
                    </a:lnTo>
                    <a:lnTo>
                      <a:pt x="121" y="132"/>
                    </a:lnTo>
                    <a:lnTo>
                      <a:pt x="207" y="132"/>
                    </a:lnTo>
                    <a:close/>
                    <a:moveTo>
                      <a:pt x="15" y="15"/>
                    </a:moveTo>
                    <a:lnTo>
                      <a:pt x="191" y="15"/>
                    </a:lnTo>
                    <a:lnTo>
                      <a:pt x="191" y="113"/>
                    </a:lnTo>
                    <a:lnTo>
                      <a:pt x="15" y="113"/>
                    </a:lnTo>
                    <a:lnTo>
                      <a:pt x="15" y="1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0" name="Freeform 80"/>
              <p:cNvSpPr>
                <a:spLocks noEditPoints="1"/>
              </p:cNvSpPr>
              <p:nvPr/>
            </p:nvSpPr>
            <p:spPr bwMode="auto">
              <a:xfrm>
                <a:off x="2778751" y="2040266"/>
                <a:ext cx="425996" cy="32395"/>
              </a:xfrm>
              <a:custGeom>
                <a:avLst/>
                <a:gdLst/>
                <a:ahLst/>
                <a:cxnLst>
                  <a:cxn ang="0">
                    <a:pos x="194" y="0"/>
                  </a:cxn>
                  <a:cxn ang="0">
                    <a:pos x="112" y="0"/>
                  </a:cxn>
                  <a:cxn ang="0">
                    <a:pos x="107" y="0"/>
                  </a:cxn>
                  <a:cxn ang="0">
                    <a:pos x="24" y="0"/>
                  </a:cxn>
                  <a:cxn ang="0">
                    <a:pos x="0" y="1"/>
                  </a:cxn>
                  <a:cxn ang="0">
                    <a:pos x="0" y="18"/>
                  </a:cxn>
                  <a:cxn ang="0">
                    <a:pos x="218" y="18"/>
                  </a:cxn>
                  <a:cxn ang="0">
                    <a:pos x="218" y="1"/>
                  </a:cxn>
                  <a:cxn ang="0">
                    <a:pos x="194" y="0"/>
                  </a:cxn>
                  <a:cxn ang="0">
                    <a:pos x="23" y="11"/>
                  </a:cxn>
                  <a:cxn ang="0">
                    <a:pos x="11" y="11"/>
                  </a:cxn>
                  <a:cxn ang="0">
                    <a:pos x="11" y="7"/>
                  </a:cxn>
                  <a:cxn ang="0">
                    <a:pos x="23" y="7"/>
                  </a:cxn>
                  <a:cxn ang="0">
                    <a:pos x="23" y="11"/>
                  </a:cxn>
                  <a:cxn ang="0">
                    <a:pos x="133" y="11"/>
                  </a:cxn>
                  <a:cxn ang="0">
                    <a:pos x="83" y="11"/>
                  </a:cxn>
                  <a:cxn ang="0">
                    <a:pos x="83" y="7"/>
                  </a:cxn>
                  <a:cxn ang="0">
                    <a:pos x="133" y="7"/>
                  </a:cxn>
                  <a:cxn ang="0">
                    <a:pos x="133" y="11"/>
                  </a:cxn>
                </a:cxnLst>
                <a:rect l="0" t="0" r="r" b="b"/>
                <a:pathLst>
                  <a:path w="218" h="18">
                    <a:moveTo>
                      <a:pt x="194" y="0"/>
                    </a:moveTo>
                    <a:lnTo>
                      <a:pt x="112" y="0"/>
                    </a:lnTo>
                    <a:lnTo>
                      <a:pt x="107" y="0"/>
                    </a:lnTo>
                    <a:lnTo>
                      <a:pt x="24" y="0"/>
                    </a:lnTo>
                    <a:lnTo>
                      <a:pt x="0" y="1"/>
                    </a:lnTo>
                    <a:lnTo>
                      <a:pt x="0" y="18"/>
                    </a:lnTo>
                    <a:lnTo>
                      <a:pt x="218" y="18"/>
                    </a:lnTo>
                    <a:lnTo>
                      <a:pt x="218" y="1"/>
                    </a:lnTo>
                    <a:lnTo>
                      <a:pt x="194" y="0"/>
                    </a:lnTo>
                    <a:close/>
                    <a:moveTo>
                      <a:pt x="23" y="11"/>
                    </a:moveTo>
                    <a:lnTo>
                      <a:pt x="11" y="11"/>
                    </a:lnTo>
                    <a:lnTo>
                      <a:pt x="11" y="7"/>
                    </a:lnTo>
                    <a:lnTo>
                      <a:pt x="23" y="7"/>
                    </a:lnTo>
                    <a:lnTo>
                      <a:pt x="23" y="11"/>
                    </a:lnTo>
                    <a:close/>
                    <a:moveTo>
                      <a:pt x="133" y="11"/>
                    </a:moveTo>
                    <a:lnTo>
                      <a:pt x="83" y="11"/>
                    </a:lnTo>
                    <a:lnTo>
                      <a:pt x="83" y="7"/>
                    </a:lnTo>
                    <a:lnTo>
                      <a:pt x="133" y="7"/>
                    </a:lnTo>
                    <a:lnTo>
                      <a:pt x="133" y="1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1" name="Freeform 81"/>
              <p:cNvSpPr>
                <a:spLocks noEditPoints="1"/>
              </p:cNvSpPr>
              <p:nvPr/>
            </p:nvSpPr>
            <p:spPr bwMode="auto">
              <a:xfrm>
                <a:off x="2825649" y="1829698"/>
                <a:ext cx="332199" cy="201569"/>
              </a:xfrm>
              <a:custGeom>
                <a:avLst/>
                <a:gdLst/>
                <a:ahLst/>
                <a:cxnLst>
                  <a:cxn ang="0">
                    <a:pos x="170" y="0"/>
                  </a:cxn>
                  <a:cxn ang="0">
                    <a:pos x="0" y="0"/>
                  </a:cxn>
                  <a:cxn ang="0">
                    <a:pos x="0" y="112"/>
                  </a:cxn>
                  <a:cxn ang="0">
                    <a:pos x="170" y="112"/>
                  </a:cxn>
                  <a:cxn ang="0">
                    <a:pos x="170" y="0"/>
                  </a:cxn>
                  <a:cxn ang="0">
                    <a:pos x="8" y="34"/>
                  </a:cxn>
                  <a:cxn ang="0">
                    <a:pos x="5" y="34"/>
                  </a:cxn>
                  <a:cxn ang="0">
                    <a:pos x="5" y="22"/>
                  </a:cxn>
                  <a:cxn ang="0">
                    <a:pos x="8" y="22"/>
                  </a:cxn>
                  <a:cxn ang="0">
                    <a:pos x="8" y="34"/>
                  </a:cxn>
                  <a:cxn ang="0">
                    <a:pos x="157" y="99"/>
                  </a:cxn>
                  <a:cxn ang="0">
                    <a:pos x="13" y="99"/>
                  </a:cxn>
                  <a:cxn ang="0">
                    <a:pos x="13" y="12"/>
                  </a:cxn>
                  <a:cxn ang="0">
                    <a:pos x="157" y="12"/>
                  </a:cxn>
                  <a:cxn ang="0">
                    <a:pos x="157" y="99"/>
                  </a:cxn>
                  <a:cxn ang="0">
                    <a:pos x="166" y="34"/>
                  </a:cxn>
                  <a:cxn ang="0">
                    <a:pos x="163" y="34"/>
                  </a:cxn>
                  <a:cxn ang="0">
                    <a:pos x="163" y="22"/>
                  </a:cxn>
                  <a:cxn ang="0">
                    <a:pos x="166" y="22"/>
                  </a:cxn>
                  <a:cxn ang="0">
                    <a:pos x="166" y="34"/>
                  </a:cxn>
                </a:cxnLst>
                <a:rect l="0" t="0" r="r" b="b"/>
                <a:pathLst>
                  <a:path w="170" h="112">
                    <a:moveTo>
                      <a:pt x="170" y="0"/>
                    </a:moveTo>
                    <a:lnTo>
                      <a:pt x="0" y="0"/>
                    </a:lnTo>
                    <a:lnTo>
                      <a:pt x="0" y="112"/>
                    </a:lnTo>
                    <a:lnTo>
                      <a:pt x="170" y="112"/>
                    </a:lnTo>
                    <a:lnTo>
                      <a:pt x="170" y="0"/>
                    </a:lnTo>
                    <a:close/>
                    <a:moveTo>
                      <a:pt x="8" y="34"/>
                    </a:moveTo>
                    <a:lnTo>
                      <a:pt x="5" y="34"/>
                    </a:lnTo>
                    <a:lnTo>
                      <a:pt x="5" y="22"/>
                    </a:lnTo>
                    <a:lnTo>
                      <a:pt x="8" y="22"/>
                    </a:lnTo>
                    <a:lnTo>
                      <a:pt x="8" y="34"/>
                    </a:lnTo>
                    <a:close/>
                    <a:moveTo>
                      <a:pt x="157" y="99"/>
                    </a:moveTo>
                    <a:lnTo>
                      <a:pt x="13" y="99"/>
                    </a:lnTo>
                    <a:lnTo>
                      <a:pt x="13" y="12"/>
                    </a:lnTo>
                    <a:lnTo>
                      <a:pt x="157" y="12"/>
                    </a:lnTo>
                    <a:lnTo>
                      <a:pt x="157" y="99"/>
                    </a:lnTo>
                    <a:close/>
                    <a:moveTo>
                      <a:pt x="166" y="34"/>
                    </a:moveTo>
                    <a:lnTo>
                      <a:pt x="163" y="34"/>
                    </a:lnTo>
                    <a:lnTo>
                      <a:pt x="163" y="22"/>
                    </a:lnTo>
                    <a:lnTo>
                      <a:pt x="166" y="22"/>
                    </a:lnTo>
                    <a:lnTo>
                      <a:pt x="166"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2" name="Freeform 82"/>
              <p:cNvSpPr>
                <a:spLocks/>
              </p:cNvSpPr>
              <p:nvPr/>
            </p:nvSpPr>
            <p:spPr bwMode="auto">
              <a:xfrm>
                <a:off x="3200839" y="1203395"/>
                <a:ext cx="91843" cy="73789"/>
              </a:xfrm>
              <a:custGeom>
                <a:avLst/>
                <a:gdLst/>
                <a:ahLst/>
                <a:cxnLst>
                  <a:cxn ang="0">
                    <a:pos x="11" y="0"/>
                  </a:cxn>
                  <a:cxn ang="0">
                    <a:pos x="0" y="23"/>
                  </a:cxn>
                  <a:cxn ang="0">
                    <a:pos x="11" y="41"/>
                  </a:cxn>
                  <a:cxn ang="0">
                    <a:pos x="11" y="33"/>
                  </a:cxn>
                  <a:cxn ang="0">
                    <a:pos x="32" y="33"/>
                  </a:cxn>
                  <a:cxn ang="0">
                    <a:pos x="47" y="9"/>
                  </a:cxn>
                  <a:cxn ang="0">
                    <a:pos x="11" y="9"/>
                  </a:cxn>
                  <a:cxn ang="0">
                    <a:pos x="11" y="0"/>
                  </a:cxn>
                </a:cxnLst>
                <a:rect l="0" t="0" r="r" b="b"/>
                <a:pathLst>
                  <a:path w="47" h="41">
                    <a:moveTo>
                      <a:pt x="11" y="0"/>
                    </a:moveTo>
                    <a:lnTo>
                      <a:pt x="0" y="23"/>
                    </a:lnTo>
                    <a:lnTo>
                      <a:pt x="11" y="41"/>
                    </a:lnTo>
                    <a:lnTo>
                      <a:pt x="11" y="33"/>
                    </a:lnTo>
                    <a:lnTo>
                      <a:pt x="32" y="33"/>
                    </a:lnTo>
                    <a:lnTo>
                      <a:pt x="47" y="9"/>
                    </a:lnTo>
                    <a:lnTo>
                      <a:pt x="11" y="9"/>
                    </a:lnTo>
                    <a:lnTo>
                      <a:pt x="11"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3" name="Freeform 83"/>
              <p:cNvSpPr>
                <a:spLocks noEditPoints="1"/>
              </p:cNvSpPr>
              <p:nvPr/>
            </p:nvSpPr>
            <p:spPr bwMode="auto">
              <a:xfrm>
                <a:off x="3112904" y="1217793"/>
                <a:ext cx="97706" cy="57591"/>
              </a:xfrm>
              <a:custGeom>
                <a:avLst/>
                <a:gdLst/>
                <a:ahLst/>
                <a:cxnLst>
                  <a:cxn ang="0">
                    <a:pos x="54" y="0"/>
                  </a:cxn>
                  <a:cxn ang="0">
                    <a:pos x="10" y="0"/>
                  </a:cxn>
                  <a:cxn ang="0">
                    <a:pos x="10" y="0"/>
                  </a:cxn>
                  <a:cxn ang="0">
                    <a:pos x="0" y="18"/>
                  </a:cxn>
                  <a:cxn ang="0">
                    <a:pos x="9" y="35"/>
                  </a:cxn>
                  <a:cxn ang="0">
                    <a:pos x="20" y="36"/>
                  </a:cxn>
                  <a:cxn ang="0">
                    <a:pos x="20" y="36"/>
                  </a:cxn>
                  <a:cxn ang="0">
                    <a:pos x="50" y="35"/>
                  </a:cxn>
                  <a:cxn ang="0">
                    <a:pos x="55" y="35"/>
                  </a:cxn>
                  <a:cxn ang="0">
                    <a:pos x="45" y="16"/>
                  </a:cxn>
                  <a:cxn ang="0">
                    <a:pos x="54" y="0"/>
                  </a:cxn>
                  <a:cxn ang="0">
                    <a:pos x="45" y="29"/>
                  </a:cxn>
                  <a:cxn ang="0">
                    <a:pos x="20" y="30"/>
                  </a:cxn>
                  <a:cxn ang="0">
                    <a:pos x="12" y="29"/>
                  </a:cxn>
                  <a:cxn ang="0">
                    <a:pos x="11" y="29"/>
                  </a:cxn>
                  <a:cxn ang="0">
                    <a:pos x="6" y="18"/>
                  </a:cxn>
                  <a:cxn ang="0">
                    <a:pos x="10" y="6"/>
                  </a:cxn>
                  <a:cxn ang="0">
                    <a:pos x="44" y="6"/>
                  </a:cxn>
                  <a:cxn ang="0">
                    <a:pos x="38" y="16"/>
                  </a:cxn>
                  <a:cxn ang="0">
                    <a:pos x="45" y="29"/>
                  </a:cxn>
                </a:cxnLst>
                <a:rect l="0" t="0" r="r" b="b"/>
                <a:pathLst>
                  <a:path w="55" h="36">
                    <a:moveTo>
                      <a:pt x="54" y="0"/>
                    </a:moveTo>
                    <a:cubicBezTo>
                      <a:pt x="10" y="0"/>
                      <a:pt x="10" y="0"/>
                      <a:pt x="10" y="0"/>
                    </a:cubicBezTo>
                    <a:cubicBezTo>
                      <a:pt x="10" y="0"/>
                      <a:pt x="10" y="0"/>
                      <a:pt x="10" y="0"/>
                    </a:cubicBezTo>
                    <a:cubicBezTo>
                      <a:pt x="9" y="0"/>
                      <a:pt x="0" y="2"/>
                      <a:pt x="0" y="18"/>
                    </a:cubicBezTo>
                    <a:cubicBezTo>
                      <a:pt x="0" y="26"/>
                      <a:pt x="3" y="32"/>
                      <a:pt x="9" y="35"/>
                    </a:cubicBezTo>
                    <a:cubicBezTo>
                      <a:pt x="10" y="36"/>
                      <a:pt x="13" y="36"/>
                      <a:pt x="20" y="36"/>
                    </a:cubicBezTo>
                    <a:cubicBezTo>
                      <a:pt x="20" y="36"/>
                      <a:pt x="20" y="36"/>
                      <a:pt x="20" y="36"/>
                    </a:cubicBezTo>
                    <a:cubicBezTo>
                      <a:pt x="31" y="36"/>
                      <a:pt x="50" y="35"/>
                      <a:pt x="50" y="35"/>
                    </a:cubicBezTo>
                    <a:cubicBezTo>
                      <a:pt x="55" y="35"/>
                      <a:pt x="55" y="35"/>
                      <a:pt x="55" y="35"/>
                    </a:cubicBezTo>
                    <a:cubicBezTo>
                      <a:pt x="45" y="16"/>
                      <a:pt x="45" y="16"/>
                      <a:pt x="45" y="16"/>
                    </a:cubicBezTo>
                    <a:lnTo>
                      <a:pt x="54" y="0"/>
                    </a:lnTo>
                    <a:close/>
                    <a:moveTo>
                      <a:pt x="45" y="29"/>
                    </a:moveTo>
                    <a:cubicBezTo>
                      <a:pt x="39" y="29"/>
                      <a:pt x="28" y="30"/>
                      <a:pt x="20" y="30"/>
                    </a:cubicBezTo>
                    <a:cubicBezTo>
                      <a:pt x="15" y="30"/>
                      <a:pt x="13" y="30"/>
                      <a:pt x="12" y="29"/>
                    </a:cubicBezTo>
                    <a:cubicBezTo>
                      <a:pt x="12" y="29"/>
                      <a:pt x="12" y="29"/>
                      <a:pt x="11" y="29"/>
                    </a:cubicBezTo>
                    <a:cubicBezTo>
                      <a:pt x="10" y="29"/>
                      <a:pt x="6" y="27"/>
                      <a:pt x="6" y="18"/>
                    </a:cubicBezTo>
                    <a:cubicBezTo>
                      <a:pt x="6" y="8"/>
                      <a:pt x="10" y="6"/>
                      <a:pt x="10" y="6"/>
                    </a:cubicBezTo>
                    <a:cubicBezTo>
                      <a:pt x="44" y="6"/>
                      <a:pt x="44" y="6"/>
                      <a:pt x="44" y="6"/>
                    </a:cubicBezTo>
                    <a:cubicBezTo>
                      <a:pt x="38" y="16"/>
                      <a:pt x="38" y="16"/>
                      <a:pt x="38" y="16"/>
                    </a:cubicBezTo>
                    <a:lnTo>
                      <a:pt x="45" y="2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4" name="Freeform 84"/>
              <p:cNvSpPr>
                <a:spLocks/>
              </p:cNvSpPr>
              <p:nvPr/>
            </p:nvSpPr>
            <p:spPr bwMode="auto">
              <a:xfrm>
                <a:off x="3081638" y="1151203"/>
                <a:ext cx="78164" cy="86387"/>
              </a:xfrm>
              <a:custGeom>
                <a:avLst/>
                <a:gdLst/>
                <a:ahLst/>
                <a:cxnLst>
                  <a:cxn ang="0">
                    <a:pos x="40" y="22"/>
                  </a:cxn>
                  <a:cxn ang="0">
                    <a:pos x="25" y="0"/>
                  </a:cxn>
                  <a:cxn ang="0">
                    <a:pos x="5" y="0"/>
                  </a:cxn>
                  <a:cxn ang="0">
                    <a:pos x="11" y="4"/>
                  </a:cxn>
                  <a:cxn ang="0">
                    <a:pos x="0" y="22"/>
                  </a:cxn>
                  <a:cxn ang="0">
                    <a:pos x="14" y="48"/>
                  </a:cxn>
                  <a:cxn ang="0">
                    <a:pos x="32" y="17"/>
                  </a:cxn>
                  <a:cxn ang="0">
                    <a:pos x="40" y="22"/>
                  </a:cxn>
                </a:cxnLst>
                <a:rect l="0" t="0" r="r" b="b"/>
                <a:pathLst>
                  <a:path w="40" h="48">
                    <a:moveTo>
                      <a:pt x="40" y="22"/>
                    </a:moveTo>
                    <a:lnTo>
                      <a:pt x="25" y="0"/>
                    </a:lnTo>
                    <a:lnTo>
                      <a:pt x="5" y="0"/>
                    </a:lnTo>
                    <a:lnTo>
                      <a:pt x="11" y="4"/>
                    </a:lnTo>
                    <a:lnTo>
                      <a:pt x="0" y="22"/>
                    </a:lnTo>
                    <a:lnTo>
                      <a:pt x="14" y="48"/>
                    </a:lnTo>
                    <a:lnTo>
                      <a:pt x="32" y="17"/>
                    </a:lnTo>
                    <a:lnTo>
                      <a:pt x="40" y="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5" name="Freeform 85"/>
              <p:cNvSpPr>
                <a:spLocks noEditPoints="1"/>
              </p:cNvSpPr>
              <p:nvPr/>
            </p:nvSpPr>
            <p:spPr bwMode="auto">
              <a:xfrm>
                <a:off x="3097271" y="1075615"/>
                <a:ext cx="101614" cy="97185"/>
              </a:xfrm>
              <a:custGeom>
                <a:avLst/>
                <a:gdLst/>
                <a:ahLst/>
                <a:cxnLst>
                  <a:cxn ang="0">
                    <a:pos x="31" y="59"/>
                  </a:cxn>
                  <a:cxn ang="0">
                    <a:pos x="53" y="21"/>
                  </a:cxn>
                  <a:cxn ang="0">
                    <a:pos x="54" y="21"/>
                  </a:cxn>
                  <a:cxn ang="0">
                    <a:pos x="43" y="3"/>
                  </a:cxn>
                  <a:cxn ang="0">
                    <a:pos x="32" y="0"/>
                  </a:cxn>
                  <a:cxn ang="0">
                    <a:pos x="24" y="2"/>
                  </a:cxn>
                  <a:cxn ang="0">
                    <a:pos x="2" y="38"/>
                  </a:cxn>
                  <a:cxn ang="0">
                    <a:pos x="0" y="42"/>
                  </a:cxn>
                  <a:cxn ang="0">
                    <a:pos x="22" y="43"/>
                  </a:cxn>
                  <a:cxn ang="0">
                    <a:pos x="31" y="59"/>
                  </a:cxn>
                  <a:cxn ang="0">
                    <a:pos x="27" y="8"/>
                  </a:cxn>
                  <a:cxn ang="0">
                    <a:pos x="28" y="7"/>
                  </a:cxn>
                  <a:cxn ang="0">
                    <a:pos x="32" y="6"/>
                  </a:cxn>
                  <a:cxn ang="0">
                    <a:pos x="40" y="8"/>
                  </a:cxn>
                  <a:cxn ang="0">
                    <a:pos x="48" y="18"/>
                  </a:cxn>
                  <a:cxn ang="0">
                    <a:pos x="31" y="47"/>
                  </a:cxn>
                  <a:cxn ang="0">
                    <a:pos x="25" y="37"/>
                  </a:cxn>
                  <a:cxn ang="0">
                    <a:pos x="10" y="36"/>
                  </a:cxn>
                  <a:cxn ang="0">
                    <a:pos x="27" y="8"/>
                  </a:cxn>
                </a:cxnLst>
                <a:rect l="0" t="0" r="r" b="b"/>
                <a:pathLst>
                  <a:path w="57" h="59">
                    <a:moveTo>
                      <a:pt x="31" y="59"/>
                    </a:moveTo>
                    <a:cubicBezTo>
                      <a:pt x="53" y="21"/>
                      <a:pt x="53" y="21"/>
                      <a:pt x="53" y="21"/>
                    </a:cubicBezTo>
                    <a:cubicBezTo>
                      <a:pt x="54" y="21"/>
                      <a:pt x="54" y="21"/>
                      <a:pt x="54" y="21"/>
                    </a:cubicBezTo>
                    <a:cubicBezTo>
                      <a:pt x="54" y="20"/>
                      <a:pt x="57" y="11"/>
                      <a:pt x="43" y="3"/>
                    </a:cubicBezTo>
                    <a:cubicBezTo>
                      <a:pt x="39" y="1"/>
                      <a:pt x="36" y="0"/>
                      <a:pt x="32" y="0"/>
                    </a:cubicBezTo>
                    <a:cubicBezTo>
                      <a:pt x="28" y="0"/>
                      <a:pt x="25" y="1"/>
                      <a:pt x="24" y="2"/>
                    </a:cubicBezTo>
                    <a:cubicBezTo>
                      <a:pt x="22" y="3"/>
                      <a:pt x="19" y="9"/>
                      <a:pt x="2" y="38"/>
                    </a:cubicBezTo>
                    <a:cubicBezTo>
                      <a:pt x="0" y="42"/>
                      <a:pt x="0" y="42"/>
                      <a:pt x="0" y="42"/>
                    </a:cubicBezTo>
                    <a:cubicBezTo>
                      <a:pt x="22" y="43"/>
                      <a:pt x="22" y="43"/>
                      <a:pt x="22" y="43"/>
                    </a:cubicBezTo>
                    <a:lnTo>
                      <a:pt x="31" y="59"/>
                    </a:lnTo>
                    <a:close/>
                    <a:moveTo>
                      <a:pt x="27" y="8"/>
                    </a:moveTo>
                    <a:cubicBezTo>
                      <a:pt x="27" y="8"/>
                      <a:pt x="27" y="7"/>
                      <a:pt x="28" y="7"/>
                    </a:cubicBezTo>
                    <a:cubicBezTo>
                      <a:pt x="28" y="7"/>
                      <a:pt x="30" y="6"/>
                      <a:pt x="32" y="6"/>
                    </a:cubicBezTo>
                    <a:cubicBezTo>
                      <a:pt x="34" y="6"/>
                      <a:pt x="37" y="6"/>
                      <a:pt x="40" y="8"/>
                    </a:cubicBezTo>
                    <a:cubicBezTo>
                      <a:pt x="49" y="13"/>
                      <a:pt x="48" y="18"/>
                      <a:pt x="48" y="18"/>
                    </a:cubicBezTo>
                    <a:cubicBezTo>
                      <a:pt x="31" y="47"/>
                      <a:pt x="31" y="47"/>
                      <a:pt x="31" y="47"/>
                    </a:cubicBezTo>
                    <a:cubicBezTo>
                      <a:pt x="25" y="37"/>
                      <a:pt x="25" y="37"/>
                      <a:pt x="25" y="37"/>
                    </a:cubicBezTo>
                    <a:cubicBezTo>
                      <a:pt x="10" y="36"/>
                      <a:pt x="10" y="36"/>
                      <a:pt x="10" y="36"/>
                    </a:cubicBezTo>
                    <a:cubicBezTo>
                      <a:pt x="17" y="25"/>
                      <a:pt x="25" y="11"/>
                      <a:pt x="27" y="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6" name="Freeform 86"/>
              <p:cNvSpPr>
                <a:spLocks/>
              </p:cNvSpPr>
              <p:nvPr/>
            </p:nvSpPr>
            <p:spPr bwMode="auto">
              <a:xfrm>
                <a:off x="3185206" y="1077414"/>
                <a:ext cx="89889" cy="64790"/>
              </a:xfrm>
              <a:custGeom>
                <a:avLst/>
                <a:gdLst/>
                <a:ahLst/>
                <a:cxnLst>
                  <a:cxn ang="0">
                    <a:pos x="10" y="36"/>
                  </a:cxn>
                  <a:cxn ang="0">
                    <a:pos x="36" y="34"/>
                  </a:cxn>
                  <a:cxn ang="0">
                    <a:pos x="46" y="16"/>
                  </a:cxn>
                  <a:cxn ang="0">
                    <a:pos x="39" y="19"/>
                  </a:cxn>
                  <a:cxn ang="0">
                    <a:pos x="28" y="0"/>
                  </a:cxn>
                  <a:cxn ang="0">
                    <a:pos x="0" y="1"/>
                  </a:cxn>
                  <a:cxn ang="0">
                    <a:pos x="18" y="32"/>
                  </a:cxn>
                  <a:cxn ang="0">
                    <a:pos x="10" y="36"/>
                  </a:cxn>
                </a:cxnLst>
                <a:rect l="0" t="0" r="r" b="b"/>
                <a:pathLst>
                  <a:path w="46" h="36">
                    <a:moveTo>
                      <a:pt x="10" y="36"/>
                    </a:moveTo>
                    <a:lnTo>
                      <a:pt x="36" y="34"/>
                    </a:lnTo>
                    <a:lnTo>
                      <a:pt x="46" y="16"/>
                    </a:lnTo>
                    <a:lnTo>
                      <a:pt x="39" y="19"/>
                    </a:lnTo>
                    <a:lnTo>
                      <a:pt x="28" y="0"/>
                    </a:lnTo>
                    <a:lnTo>
                      <a:pt x="0" y="1"/>
                    </a:lnTo>
                    <a:lnTo>
                      <a:pt x="18" y="32"/>
                    </a:lnTo>
                    <a:lnTo>
                      <a:pt x="10" y="3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7" name="Freeform 87"/>
              <p:cNvSpPr>
                <a:spLocks noEditPoints="1"/>
              </p:cNvSpPr>
              <p:nvPr/>
            </p:nvSpPr>
            <p:spPr bwMode="auto">
              <a:xfrm>
                <a:off x="3224288" y="1115209"/>
                <a:ext cx="95751" cy="97185"/>
              </a:xfrm>
              <a:custGeom>
                <a:avLst/>
                <a:gdLst/>
                <a:ahLst/>
                <a:cxnLst>
                  <a:cxn ang="0">
                    <a:pos x="53" y="40"/>
                  </a:cxn>
                  <a:cxn ang="0">
                    <a:pos x="32" y="4"/>
                  </a:cxn>
                  <a:cxn ang="0">
                    <a:pos x="29" y="0"/>
                  </a:cxn>
                  <a:cxn ang="0">
                    <a:pos x="19" y="18"/>
                  </a:cxn>
                  <a:cxn ang="0">
                    <a:pos x="0" y="19"/>
                  </a:cxn>
                  <a:cxn ang="0">
                    <a:pos x="22" y="56"/>
                  </a:cxn>
                  <a:cxn ang="0">
                    <a:pos x="22" y="57"/>
                  </a:cxn>
                  <a:cxn ang="0">
                    <a:pos x="31" y="60"/>
                  </a:cxn>
                  <a:cxn ang="0">
                    <a:pos x="43" y="56"/>
                  </a:cxn>
                  <a:cxn ang="0">
                    <a:pos x="53" y="40"/>
                  </a:cxn>
                  <a:cxn ang="0">
                    <a:pos x="40" y="51"/>
                  </a:cxn>
                  <a:cxn ang="0">
                    <a:pos x="31" y="54"/>
                  </a:cxn>
                  <a:cxn ang="0">
                    <a:pos x="27" y="53"/>
                  </a:cxn>
                  <a:cxn ang="0">
                    <a:pos x="10" y="25"/>
                  </a:cxn>
                  <a:cxn ang="0">
                    <a:pos x="22" y="24"/>
                  </a:cxn>
                  <a:cxn ang="0">
                    <a:pos x="30" y="11"/>
                  </a:cxn>
                  <a:cxn ang="0">
                    <a:pos x="47" y="40"/>
                  </a:cxn>
                  <a:cxn ang="0">
                    <a:pos x="47" y="41"/>
                  </a:cxn>
                  <a:cxn ang="0">
                    <a:pos x="40" y="51"/>
                  </a:cxn>
                </a:cxnLst>
                <a:rect l="0" t="0" r="r" b="b"/>
                <a:pathLst>
                  <a:path w="54" h="60">
                    <a:moveTo>
                      <a:pt x="53" y="40"/>
                    </a:moveTo>
                    <a:cubicBezTo>
                      <a:pt x="53" y="38"/>
                      <a:pt x="51" y="34"/>
                      <a:pt x="32" y="4"/>
                    </a:cubicBezTo>
                    <a:cubicBezTo>
                      <a:pt x="29" y="0"/>
                      <a:pt x="29" y="0"/>
                      <a:pt x="29" y="0"/>
                    </a:cubicBezTo>
                    <a:cubicBezTo>
                      <a:pt x="19" y="18"/>
                      <a:pt x="19" y="18"/>
                      <a:pt x="19" y="18"/>
                    </a:cubicBezTo>
                    <a:cubicBezTo>
                      <a:pt x="0" y="19"/>
                      <a:pt x="0" y="19"/>
                      <a:pt x="0" y="19"/>
                    </a:cubicBezTo>
                    <a:cubicBezTo>
                      <a:pt x="22" y="56"/>
                      <a:pt x="22" y="56"/>
                      <a:pt x="22" y="56"/>
                    </a:cubicBezTo>
                    <a:cubicBezTo>
                      <a:pt x="22" y="57"/>
                      <a:pt x="22" y="57"/>
                      <a:pt x="22" y="57"/>
                    </a:cubicBezTo>
                    <a:cubicBezTo>
                      <a:pt x="23" y="57"/>
                      <a:pt x="25" y="60"/>
                      <a:pt x="31" y="60"/>
                    </a:cubicBezTo>
                    <a:cubicBezTo>
                      <a:pt x="34" y="60"/>
                      <a:pt x="38" y="59"/>
                      <a:pt x="43" y="56"/>
                    </a:cubicBezTo>
                    <a:cubicBezTo>
                      <a:pt x="50" y="52"/>
                      <a:pt x="54" y="46"/>
                      <a:pt x="53" y="40"/>
                    </a:cubicBezTo>
                    <a:close/>
                    <a:moveTo>
                      <a:pt x="40" y="51"/>
                    </a:moveTo>
                    <a:cubicBezTo>
                      <a:pt x="36" y="53"/>
                      <a:pt x="33" y="54"/>
                      <a:pt x="31" y="54"/>
                    </a:cubicBezTo>
                    <a:cubicBezTo>
                      <a:pt x="29" y="54"/>
                      <a:pt x="27" y="53"/>
                      <a:pt x="27" y="53"/>
                    </a:cubicBezTo>
                    <a:cubicBezTo>
                      <a:pt x="10" y="25"/>
                      <a:pt x="10" y="25"/>
                      <a:pt x="10" y="25"/>
                    </a:cubicBezTo>
                    <a:cubicBezTo>
                      <a:pt x="22" y="24"/>
                      <a:pt x="22" y="24"/>
                      <a:pt x="22" y="24"/>
                    </a:cubicBezTo>
                    <a:cubicBezTo>
                      <a:pt x="30" y="11"/>
                      <a:pt x="30" y="11"/>
                      <a:pt x="30" y="11"/>
                    </a:cubicBezTo>
                    <a:cubicBezTo>
                      <a:pt x="37" y="23"/>
                      <a:pt x="45" y="37"/>
                      <a:pt x="47" y="40"/>
                    </a:cubicBezTo>
                    <a:cubicBezTo>
                      <a:pt x="47" y="40"/>
                      <a:pt x="47" y="40"/>
                      <a:pt x="47" y="41"/>
                    </a:cubicBezTo>
                    <a:cubicBezTo>
                      <a:pt x="47" y="42"/>
                      <a:pt x="48" y="46"/>
                      <a:pt x="40" y="5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8" name="Freeform 88"/>
              <p:cNvSpPr>
                <a:spLocks noEditPoints="1"/>
              </p:cNvSpPr>
              <p:nvPr/>
            </p:nvSpPr>
            <p:spPr bwMode="auto">
              <a:xfrm>
                <a:off x="965335" y="3487243"/>
                <a:ext cx="400593" cy="106184"/>
              </a:xfrm>
              <a:custGeom>
                <a:avLst/>
                <a:gdLst/>
                <a:ahLst/>
                <a:cxnLst>
                  <a:cxn ang="0">
                    <a:pos x="113" y="0"/>
                  </a:cxn>
                  <a:cxn ang="0">
                    <a:pos x="113" y="17"/>
                  </a:cxn>
                  <a:cxn ang="0">
                    <a:pos x="92" y="17"/>
                  </a:cxn>
                  <a:cxn ang="0">
                    <a:pos x="92" y="0"/>
                  </a:cxn>
                  <a:cxn ang="0">
                    <a:pos x="0" y="0"/>
                  </a:cxn>
                  <a:cxn ang="0">
                    <a:pos x="0" y="59"/>
                  </a:cxn>
                  <a:cxn ang="0">
                    <a:pos x="92" y="59"/>
                  </a:cxn>
                  <a:cxn ang="0">
                    <a:pos x="92" y="42"/>
                  </a:cxn>
                  <a:cxn ang="0">
                    <a:pos x="113" y="42"/>
                  </a:cxn>
                  <a:cxn ang="0">
                    <a:pos x="113" y="59"/>
                  </a:cxn>
                  <a:cxn ang="0">
                    <a:pos x="205" y="59"/>
                  </a:cxn>
                  <a:cxn ang="0">
                    <a:pos x="205" y="0"/>
                  </a:cxn>
                  <a:cxn ang="0">
                    <a:pos x="113" y="0"/>
                  </a:cxn>
                  <a:cxn ang="0">
                    <a:pos x="83" y="50"/>
                  </a:cxn>
                  <a:cxn ang="0">
                    <a:pos x="10" y="50"/>
                  </a:cxn>
                  <a:cxn ang="0">
                    <a:pos x="10" y="10"/>
                  </a:cxn>
                  <a:cxn ang="0">
                    <a:pos x="83" y="10"/>
                  </a:cxn>
                  <a:cxn ang="0">
                    <a:pos x="83" y="50"/>
                  </a:cxn>
                  <a:cxn ang="0">
                    <a:pos x="196" y="50"/>
                  </a:cxn>
                  <a:cxn ang="0">
                    <a:pos x="123" y="50"/>
                  </a:cxn>
                  <a:cxn ang="0">
                    <a:pos x="123" y="10"/>
                  </a:cxn>
                  <a:cxn ang="0">
                    <a:pos x="196" y="10"/>
                  </a:cxn>
                  <a:cxn ang="0">
                    <a:pos x="196" y="50"/>
                  </a:cxn>
                </a:cxnLst>
                <a:rect l="0" t="0" r="r" b="b"/>
                <a:pathLst>
                  <a:path w="205" h="59">
                    <a:moveTo>
                      <a:pt x="113" y="0"/>
                    </a:moveTo>
                    <a:lnTo>
                      <a:pt x="113" y="17"/>
                    </a:lnTo>
                    <a:lnTo>
                      <a:pt x="92" y="17"/>
                    </a:lnTo>
                    <a:lnTo>
                      <a:pt x="92" y="0"/>
                    </a:lnTo>
                    <a:lnTo>
                      <a:pt x="0" y="0"/>
                    </a:lnTo>
                    <a:lnTo>
                      <a:pt x="0" y="59"/>
                    </a:lnTo>
                    <a:lnTo>
                      <a:pt x="92" y="59"/>
                    </a:lnTo>
                    <a:lnTo>
                      <a:pt x="92" y="42"/>
                    </a:lnTo>
                    <a:lnTo>
                      <a:pt x="113" y="42"/>
                    </a:lnTo>
                    <a:lnTo>
                      <a:pt x="113" y="59"/>
                    </a:lnTo>
                    <a:lnTo>
                      <a:pt x="205" y="59"/>
                    </a:lnTo>
                    <a:lnTo>
                      <a:pt x="205" y="0"/>
                    </a:lnTo>
                    <a:lnTo>
                      <a:pt x="113" y="0"/>
                    </a:lnTo>
                    <a:close/>
                    <a:moveTo>
                      <a:pt x="83" y="50"/>
                    </a:moveTo>
                    <a:lnTo>
                      <a:pt x="10" y="50"/>
                    </a:lnTo>
                    <a:lnTo>
                      <a:pt x="10" y="10"/>
                    </a:lnTo>
                    <a:lnTo>
                      <a:pt x="83" y="10"/>
                    </a:lnTo>
                    <a:lnTo>
                      <a:pt x="83" y="50"/>
                    </a:lnTo>
                    <a:close/>
                    <a:moveTo>
                      <a:pt x="196" y="50"/>
                    </a:moveTo>
                    <a:lnTo>
                      <a:pt x="123" y="50"/>
                    </a:lnTo>
                    <a:lnTo>
                      <a:pt x="123" y="10"/>
                    </a:lnTo>
                    <a:lnTo>
                      <a:pt x="196" y="10"/>
                    </a:lnTo>
                    <a:lnTo>
                      <a:pt x="196" y="5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9" name="Freeform 89"/>
              <p:cNvSpPr>
                <a:spLocks/>
              </p:cNvSpPr>
              <p:nvPr/>
            </p:nvSpPr>
            <p:spPr bwMode="auto">
              <a:xfrm>
                <a:off x="965335" y="3368461"/>
                <a:ext cx="91843" cy="111583"/>
              </a:xfrm>
              <a:custGeom>
                <a:avLst/>
                <a:gdLst/>
                <a:ahLst/>
                <a:cxnLst>
                  <a:cxn ang="0">
                    <a:pos x="24" y="21"/>
                  </a:cxn>
                  <a:cxn ang="0">
                    <a:pos x="42" y="29"/>
                  </a:cxn>
                  <a:cxn ang="0">
                    <a:pos x="47" y="20"/>
                  </a:cxn>
                  <a:cxn ang="0">
                    <a:pos x="14" y="0"/>
                  </a:cxn>
                  <a:cxn ang="0">
                    <a:pos x="0" y="62"/>
                  </a:cxn>
                  <a:cxn ang="0">
                    <a:pos x="24" y="62"/>
                  </a:cxn>
                  <a:cxn ang="0">
                    <a:pos x="24" y="21"/>
                  </a:cxn>
                </a:cxnLst>
                <a:rect l="0" t="0" r="r" b="b"/>
                <a:pathLst>
                  <a:path w="47" h="62">
                    <a:moveTo>
                      <a:pt x="24" y="21"/>
                    </a:moveTo>
                    <a:lnTo>
                      <a:pt x="42" y="29"/>
                    </a:lnTo>
                    <a:lnTo>
                      <a:pt x="47" y="20"/>
                    </a:lnTo>
                    <a:lnTo>
                      <a:pt x="14" y="0"/>
                    </a:lnTo>
                    <a:lnTo>
                      <a:pt x="0" y="62"/>
                    </a:lnTo>
                    <a:lnTo>
                      <a:pt x="24" y="62"/>
                    </a:lnTo>
                    <a:lnTo>
                      <a:pt x="24"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0" name="Freeform 90"/>
              <p:cNvSpPr>
                <a:spLocks/>
              </p:cNvSpPr>
              <p:nvPr/>
            </p:nvSpPr>
            <p:spPr bwMode="auto">
              <a:xfrm>
                <a:off x="1276039" y="3366661"/>
                <a:ext cx="87935" cy="109783"/>
              </a:xfrm>
              <a:custGeom>
                <a:avLst/>
                <a:gdLst/>
                <a:ahLst/>
                <a:cxnLst>
                  <a:cxn ang="0">
                    <a:pos x="21" y="21"/>
                  </a:cxn>
                  <a:cxn ang="0">
                    <a:pos x="21" y="61"/>
                  </a:cxn>
                  <a:cxn ang="0">
                    <a:pos x="45" y="61"/>
                  </a:cxn>
                  <a:cxn ang="0">
                    <a:pos x="31" y="0"/>
                  </a:cxn>
                  <a:cxn ang="0">
                    <a:pos x="0" y="20"/>
                  </a:cxn>
                  <a:cxn ang="0">
                    <a:pos x="3" y="28"/>
                  </a:cxn>
                  <a:cxn ang="0">
                    <a:pos x="21" y="21"/>
                  </a:cxn>
                </a:cxnLst>
                <a:rect l="0" t="0" r="r" b="b"/>
                <a:pathLst>
                  <a:path w="45" h="61">
                    <a:moveTo>
                      <a:pt x="21" y="21"/>
                    </a:moveTo>
                    <a:lnTo>
                      <a:pt x="21" y="61"/>
                    </a:lnTo>
                    <a:lnTo>
                      <a:pt x="45" y="61"/>
                    </a:lnTo>
                    <a:lnTo>
                      <a:pt x="31" y="0"/>
                    </a:lnTo>
                    <a:lnTo>
                      <a:pt x="0" y="20"/>
                    </a:lnTo>
                    <a:lnTo>
                      <a:pt x="3" y="28"/>
                    </a:lnTo>
                    <a:lnTo>
                      <a:pt x="21"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1" name="Freeform 91"/>
              <p:cNvSpPr>
                <a:spLocks noEditPoints="1"/>
              </p:cNvSpPr>
              <p:nvPr/>
            </p:nvSpPr>
            <p:spPr bwMode="auto">
              <a:xfrm>
                <a:off x="4855971" y="2646772"/>
                <a:ext cx="406455" cy="323950"/>
              </a:xfrm>
              <a:custGeom>
                <a:avLst/>
                <a:gdLst/>
                <a:ahLst/>
                <a:cxnLst>
                  <a:cxn ang="0">
                    <a:pos x="181" y="100"/>
                  </a:cxn>
                  <a:cxn ang="0">
                    <a:pos x="142" y="92"/>
                  </a:cxn>
                  <a:cxn ang="0">
                    <a:pos x="162" y="52"/>
                  </a:cxn>
                  <a:cxn ang="0">
                    <a:pos x="192" y="19"/>
                  </a:cxn>
                  <a:cxn ang="0">
                    <a:pos x="148" y="39"/>
                  </a:cxn>
                  <a:cxn ang="0">
                    <a:pos x="130" y="79"/>
                  </a:cxn>
                  <a:cxn ang="0">
                    <a:pos x="99" y="47"/>
                  </a:cxn>
                  <a:cxn ang="0">
                    <a:pos x="76" y="5"/>
                  </a:cxn>
                  <a:cxn ang="0">
                    <a:pos x="91" y="51"/>
                  </a:cxn>
                  <a:cxn ang="0">
                    <a:pos x="96" y="95"/>
                  </a:cxn>
                  <a:cxn ang="0">
                    <a:pos x="49" y="82"/>
                  </a:cxn>
                  <a:cxn ang="0">
                    <a:pos x="5" y="102"/>
                  </a:cxn>
                  <a:cxn ang="0">
                    <a:pos x="50" y="100"/>
                  </a:cxn>
                  <a:cxn ang="0">
                    <a:pos x="97" y="113"/>
                  </a:cxn>
                  <a:cxn ang="0">
                    <a:pos x="74" y="148"/>
                  </a:cxn>
                  <a:cxn ang="0">
                    <a:pos x="42" y="180"/>
                  </a:cxn>
                  <a:cxn ang="0">
                    <a:pos x="85" y="160"/>
                  </a:cxn>
                  <a:cxn ang="0">
                    <a:pos x="105" y="123"/>
                  </a:cxn>
                  <a:cxn ang="0">
                    <a:pos x="138" y="151"/>
                  </a:cxn>
                  <a:cxn ang="0">
                    <a:pos x="161" y="193"/>
                  </a:cxn>
                  <a:cxn ang="0">
                    <a:pos x="145" y="148"/>
                  </a:cxn>
                  <a:cxn ang="0">
                    <a:pos x="144" y="106"/>
                  </a:cxn>
                  <a:cxn ang="0">
                    <a:pos x="182" y="118"/>
                  </a:cxn>
                  <a:cxn ang="0">
                    <a:pos x="226" y="98"/>
                  </a:cxn>
                  <a:cxn ang="0">
                    <a:pos x="163" y="15"/>
                  </a:cxn>
                  <a:cxn ang="0">
                    <a:pos x="177" y="44"/>
                  </a:cxn>
                  <a:cxn ang="0">
                    <a:pos x="163" y="15"/>
                  </a:cxn>
                  <a:cxn ang="0">
                    <a:pos x="13" y="99"/>
                  </a:cxn>
                  <a:cxn ang="0">
                    <a:pos x="42" y="85"/>
                  </a:cxn>
                  <a:cxn ang="0">
                    <a:pos x="70" y="184"/>
                  </a:cxn>
                  <a:cxn ang="0">
                    <a:pos x="57" y="156"/>
                  </a:cxn>
                  <a:cxn ang="0">
                    <a:pos x="70" y="184"/>
                  </a:cxn>
                  <a:cxn ang="0">
                    <a:pos x="79" y="13"/>
                  </a:cxn>
                  <a:cxn ang="0">
                    <a:pos x="93" y="41"/>
                  </a:cxn>
                  <a:cxn ang="0">
                    <a:pos x="166" y="164"/>
                  </a:cxn>
                  <a:cxn ang="0">
                    <a:pos x="137" y="178"/>
                  </a:cxn>
                  <a:cxn ang="0">
                    <a:pos x="166" y="164"/>
                  </a:cxn>
                  <a:cxn ang="0">
                    <a:pos x="189" y="114"/>
                  </a:cxn>
                  <a:cxn ang="0">
                    <a:pos x="218" y="101"/>
                  </a:cxn>
                </a:cxnLst>
                <a:rect l="0" t="0" r="r" b="b"/>
                <a:pathLst>
                  <a:path w="231" h="199">
                    <a:moveTo>
                      <a:pt x="194" y="86"/>
                    </a:moveTo>
                    <a:cubicBezTo>
                      <a:pt x="188" y="89"/>
                      <a:pt x="183" y="94"/>
                      <a:pt x="181" y="100"/>
                    </a:cubicBezTo>
                    <a:cubicBezTo>
                      <a:pt x="144" y="97"/>
                      <a:pt x="144" y="97"/>
                      <a:pt x="144" y="97"/>
                    </a:cubicBezTo>
                    <a:cubicBezTo>
                      <a:pt x="144" y="96"/>
                      <a:pt x="143" y="94"/>
                      <a:pt x="142" y="92"/>
                    </a:cubicBezTo>
                    <a:cubicBezTo>
                      <a:pt x="141" y="89"/>
                      <a:pt x="139" y="86"/>
                      <a:pt x="136" y="84"/>
                    </a:cubicBezTo>
                    <a:cubicBezTo>
                      <a:pt x="162" y="52"/>
                      <a:pt x="162" y="52"/>
                      <a:pt x="162" y="52"/>
                    </a:cubicBezTo>
                    <a:cubicBezTo>
                      <a:pt x="168" y="54"/>
                      <a:pt x="174" y="54"/>
                      <a:pt x="180" y="51"/>
                    </a:cubicBezTo>
                    <a:cubicBezTo>
                      <a:pt x="192" y="46"/>
                      <a:pt x="197" y="31"/>
                      <a:pt x="192" y="19"/>
                    </a:cubicBezTo>
                    <a:cubicBezTo>
                      <a:pt x="186" y="7"/>
                      <a:pt x="172" y="2"/>
                      <a:pt x="160" y="8"/>
                    </a:cubicBezTo>
                    <a:cubicBezTo>
                      <a:pt x="148" y="13"/>
                      <a:pt x="143" y="27"/>
                      <a:pt x="148" y="39"/>
                    </a:cubicBezTo>
                    <a:cubicBezTo>
                      <a:pt x="150" y="43"/>
                      <a:pt x="152" y="46"/>
                      <a:pt x="155" y="48"/>
                    </a:cubicBezTo>
                    <a:cubicBezTo>
                      <a:pt x="130" y="79"/>
                      <a:pt x="130" y="79"/>
                      <a:pt x="130" y="79"/>
                    </a:cubicBezTo>
                    <a:cubicBezTo>
                      <a:pt x="124" y="77"/>
                      <a:pt x="119" y="77"/>
                      <a:pt x="113" y="78"/>
                    </a:cubicBezTo>
                    <a:cubicBezTo>
                      <a:pt x="99" y="47"/>
                      <a:pt x="99" y="47"/>
                      <a:pt x="99" y="47"/>
                    </a:cubicBezTo>
                    <a:cubicBezTo>
                      <a:pt x="109" y="41"/>
                      <a:pt x="113" y="28"/>
                      <a:pt x="108" y="17"/>
                    </a:cubicBezTo>
                    <a:cubicBezTo>
                      <a:pt x="102" y="5"/>
                      <a:pt x="88" y="0"/>
                      <a:pt x="76" y="5"/>
                    </a:cubicBezTo>
                    <a:cubicBezTo>
                      <a:pt x="64" y="11"/>
                      <a:pt x="59" y="25"/>
                      <a:pt x="64" y="37"/>
                    </a:cubicBezTo>
                    <a:cubicBezTo>
                      <a:pt x="69" y="48"/>
                      <a:pt x="80" y="53"/>
                      <a:pt x="91" y="51"/>
                    </a:cubicBezTo>
                    <a:cubicBezTo>
                      <a:pt x="105" y="82"/>
                      <a:pt x="105" y="82"/>
                      <a:pt x="105" y="82"/>
                    </a:cubicBezTo>
                    <a:cubicBezTo>
                      <a:pt x="101" y="85"/>
                      <a:pt x="97" y="89"/>
                      <a:pt x="96" y="95"/>
                    </a:cubicBezTo>
                    <a:cubicBezTo>
                      <a:pt x="51" y="92"/>
                      <a:pt x="51" y="92"/>
                      <a:pt x="51" y="92"/>
                    </a:cubicBezTo>
                    <a:cubicBezTo>
                      <a:pt x="51" y="89"/>
                      <a:pt x="51" y="85"/>
                      <a:pt x="49" y="82"/>
                    </a:cubicBezTo>
                    <a:cubicBezTo>
                      <a:pt x="44" y="70"/>
                      <a:pt x="29" y="65"/>
                      <a:pt x="17" y="70"/>
                    </a:cubicBezTo>
                    <a:cubicBezTo>
                      <a:pt x="5" y="76"/>
                      <a:pt x="0" y="90"/>
                      <a:pt x="5" y="102"/>
                    </a:cubicBezTo>
                    <a:cubicBezTo>
                      <a:pt x="11" y="114"/>
                      <a:pt x="25" y="119"/>
                      <a:pt x="37" y="114"/>
                    </a:cubicBezTo>
                    <a:cubicBezTo>
                      <a:pt x="44" y="111"/>
                      <a:pt x="48" y="106"/>
                      <a:pt x="50" y="100"/>
                    </a:cubicBezTo>
                    <a:cubicBezTo>
                      <a:pt x="94" y="103"/>
                      <a:pt x="94" y="103"/>
                      <a:pt x="94" y="103"/>
                    </a:cubicBezTo>
                    <a:cubicBezTo>
                      <a:pt x="95" y="106"/>
                      <a:pt x="95" y="110"/>
                      <a:pt x="97" y="113"/>
                    </a:cubicBezTo>
                    <a:cubicBezTo>
                      <a:pt x="97" y="114"/>
                      <a:pt x="98" y="116"/>
                      <a:pt x="99" y="117"/>
                    </a:cubicBezTo>
                    <a:cubicBezTo>
                      <a:pt x="74" y="148"/>
                      <a:pt x="74" y="148"/>
                      <a:pt x="74" y="148"/>
                    </a:cubicBezTo>
                    <a:cubicBezTo>
                      <a:pt x="68" y="145"/>
                      <a:pt x="60" y="145"/>
                      <a:pt x="53" y="148"/>
                    </a:cubicBezTo>
                    <a:cubicBezTo>
                      <a:pt x="41" y="154"/>
                      <a:pt x="36" y="168"/>
                      <a:pt x="42" y="180"/>
                    </a:cubicBezTo>
                    <a:cubicBezTo>
                      <a:pt x="47" y="192"/>
                      <a:pt x="61" y="197"/>
                      <a:pt x="73" y="192"/>
                    </a:cubicBezTo>
                    <a:cubicBezTo>
                      <a:pt x="86" y="186"/>
                      <a:pt x="91" y="172"/>
                      <a:pt x="85" y="160"/>
                    </a:cubicBezTo>
                    <a:cubicBezTo>
                      <a:pt x="84" y="157"/>
                      <a:pt x="83" y="155"/>
                      <a:pt x="81" y="153"/>
                    </a:cubicBezTo>
                    <a:cubicBezTo>
                      <a:pt x="105" y="123"/>
                      <a:pt x="105" y="123"/>
                      <a:pt x="105" y="123"/>
                    </a:cubicBezTo>
                    <a:cubicBezTo>
                      <a:pt x="111" y="127"/>
                      <a:pt x="119" y="128"/>
                      <a:pt x="126" y="126"/>
                    </a:cubicBezTo>
                    <a:cubicBezTo>
                      <a:pt x="138" y="151"/>
                      <a:pt x="138" y="151"/>
                      <a:pt x="138" y="151"/>
                    </a:cubicBezTo>
                    <a:cubicBezTo>
                      <a:pt x="128" y="158"/>
                      <a:pt x="124" y="170"/>
                      <a:pt x="129" y="181"/>
                    </a:cubicBezTo>
                    <a:cubicBezTo>
                      <a:pt x="135" y="193"/>
                      <a:pt x="149" y="199"/>
                      <a:pt x="161" y="193"/>
                    </a:cubicBezTo>
                    <a:cubicBezTo>
                      <a:pt x="173" y="187"/>
                      <a:pt x="179" y="173"/>
                      <a:pt x="173" y="161"/>
                    </a:cubicBezTo>
                    <a:cubicBezTo>
                      <a:pt x="168" y="150"/>
                      <a:pt x="156" y="145"/>
                      <a:pt x="145" y="148"/>
                    </a:cubicBezTo>
                    <a:cubicBezTo>
                      <a:pt x="134" y="123"/>
                      <a:pt x="134" y="123"/>
                      <a:pt x="134" y="123"/>
                    </a:cubicBezTo>
                    <a:cubicBezTo>
                      <a:pt x="139" y="119"/>
                      <a:pt x="143" y="113"/>
                      <a:pt x="144" y="106"/>
                    </a:cubicBezTo>
                    <a:cubicBezTo>
                      <a:pt x="180" y="108"/>
                      <a:pt x="180" y="108"/>
                      <a:pt x="180" y="108"/>
                    </a:cubicBezTo>
                    <a:cubicBezTo>
                      <a:pt x="180" y="111"/>
                      <a:pt x="180" y="115"/>
                      <a:pt x="182" y="118"/>
                    </a:cubicBezTo>
                    <a:cubicBezTo>
                      <a:pt x="188" y="130"/>
                      <a:pt x="202" y="135"/>
                      <a:pt x="214" y="130"/>
                    </a:cubicBezTo>
                    <a:cubicBezTo>
                      <a:pt x="226" y="124"/>
                      <a:pt x="231" y="110"/>
                      <a:pt x="226" y="98"/>
                    </a:cubicBezTo>
                    <a:cubicBezTo>
                      <a:pt x="220" y="86"/>
                      <a:pt x="206" y="80"/>
                      <a:pt x="194" y="86"/>
                    </a:cubicBezTo>
                    <a:close/>
                    <a:moveTo>
                      <a:pt x="163" y="15"/>
                    </a:moveTo>
                    <a:cubicBezTo>
                      <a:pt x="171" y="11"/>
                      <a:pt x="181" y="15"/>
                      <a:pt x="184" y="23"/>
                    </a:cubicBezTo>
                    <a:cubicBezTo>
                      <a:pt x="188" y="31"/>
                      <a:pt x="185" y="40"/>
                      <a:pt x="177" y="44"/>
                    </a:cubicBezTo>
                    <a:cubicBezTo>
                      <a:pt x="169" y="47"/>
                      <a:pt x="159" y="44"/>
                      <a:pt x="156" y="36"/>
                    </a:cubicBezTo>
                    <a:cubicBezTo>
                      <a:pt x="152" y="28"/>
                      <a:pt x="156" y="19"/>
                      <a:pt x="163" y="15"/>
                    </a:cubicBezTo>
                    <a:close/>
                    <a:moveTo>
                      <a:pt x="34" y="106"/>
                    </a:moveTo>
                    <a:cubicBezTo>
                      <a:pt x="26" y="110"/>
                      <a:pt x="17" y="107"/>
                      <a:pt x="13" y="99"/>
                    </a:cubicBezTo>
                    <a:cubicBezTo>
                      <a:pt x="9" y="91"/>
                      <a:pt x="13" y="81"/>
                      <a:pt x="21" y="78"/>
                    </a:cubicBezTo>
                    <a:cubicBezTo>
                      <a:pt x="29" y="74"/>
                      <a:pt x="38" y="77"/>
                      <a:pt x="42" y="85"/>
                    </a:cubicBezTo>
                    <a:cubicBezTo>
                      <a:pt x="45" y="93"/>
                      <a:pt x="42" y="103"/>
                      <a:pt x="34" y="106"/>
                    </a:cubicBezTo>
                    <a:close/>
                    <a:moveTo>
                      <a:pt x="70" y="184"/>
                    </a:moveTo>
                    <a:cubicBezTo>
                      <a:pt x="62" y="188"/>
                      <a:pt x="53" y="184"/>
                      <a:pt x="49" y="176"/>
                    </a:cubicBezTo>
                    <a:cubicBezTo>
                      <a:pt x="45" y="169"/>
                      <a:pt x="49" y="159"/>
                      <a:pt x="57" y="156"/>
                    </a:cubicBezTo>
                    <a:cubicBezTo>
                      <a:pt x="65" y="152"/>
                      <a:pt x="74" y="155"/>
                      <a:pt x="78" y="163"/>
                    </a:cubicBezTo>
                    <a:cubicBezTo>
                      <a:pt x="81" y="171"/>
                      <a:pt x="78" y="181"/>
                      <a:pt x="70" y="184"/>
                    </a:cubicBezTo>
                    <a:close/>
                    <a:moveTo>
                      <a:pt x="72" y="34"/>
                    </a:moveTo>
                    <a:cubicBezTo>
                      <a:pt x="68" y="26"/>
                      <a:pt x="71" y="16"/>
                      <a:pt x="79" y="13"/>
                    </a:cubicBezTo>
                    <a:cubicBezTo>
                      <a:pt x="87" y="9"/>
                      <a:pt x="97" y="13"/>
                      <a:pt x="100" y="20"/>
                    </a:cubicBezTo>
                    <a:cubicBezTo>
                      <a:pt x="104" y="28"/>
                      <a:pt x="100" y="38"/>
                      <a:pt x="93" y="41"/>
                    </a:cubicBezTo>
                    <a:cubicBezTo>
                      <a:pt x="85" y="45"/>
                      <a:pt x="75" y="42"/>
                      <a:pt x="72" y="34"/>
                    </a:cubicBezTo>
                    <a:close/>
                    <a:moveTo>
                      <a:pt x="166" y="164"/>
                    </a:moveTo>
                    <a:cubicBezTo>
                      <a:pt x="169" y="172"/>
                      <a:pt x="166" y="182"/>
                      <a:pt x="158" y="185"/>
                    </a:cubicBezTo>
                    <a:cubicBezTo>
                      <a:pt x="150" y="189"/>
                      <a:pt x="141" y="186"/>
                      <a:pt x="137" y="178"/>
                    </a:cubicBezTo>
                    <a:cubicBezTo>
                      <a:pt x="133" y="170"/>
                      <a:pt x="137" y="160"/>
                      <a:pt x="145" y="157"/>
                    </a:cubicBezTo>
                    <a:cubicBezTo>
                      <a:pt x="153" y="153"/>
                      <a:pt x="162" y="157"/>
                      <a:pt x="166" y="164"/>
                    </a:cubicBezTo>
                    <a:close/>
                    <a:moveTo>
                      <a:pt x="210" y="122"/>
                    </a:moveTo>
                    <a:cubicBezTo>
                      <a:pt x="203" y="126"/>
                      <a:pt x="193" y="122"/>
                      <a:pt x="189" y="114"/>
                    </a:cubicBezTo>
                    <a:cubicBezTo>
                      <a:pt x="186" y="107"/>
                      <a:pt x="189" y="97"/>
                      <a:pt x="197" y="94"/>
                    </a:cubicBezTo>
                    <a:cubicBezTo>
                      <a:pt x="205" y="90"/>
                      <a:pt x="214" y="93"/>
                      <a:pt x="218" y="101"/>
                    </a:cubicBezTo>
                    <a:cubicBezTo>
                      <a:pt x="222" y="109"/>
                      <a:pt x="218" y="118"/>
                      <a:pt x="210" y="122"/>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2" name="Freeform 92"/>
              <p:cNvSpPr>
                <a:spLocks noEditPoints="1"/>
              </p:cNvSpPr>
              <p:nvPr/>
            </p:nvSpPr>
            <p:spPr bwMode="auto">
              <a:xfrm>
                <a:off x="4236518" y="3640219"/>
                <a:ext cx="289209" cy="293355"/>
              </a:xfrm>
              <a:custGeom>
                <a:avLst/>
                <a:gdLst/>
                <a:ahLst/>
                <a:cxnLst>
                  <a:cxn ang="0">
                    <a:pos x="120" y="143"/>
                  </a:cxn>
                  <a:cxn ang="0">
                    <a:pos x="120" y="181"/>
                  </a:cxn>
                  <a:cxn ang="0">
                    <a:pos x="163" y="181"/>
                  </a:cxn>
                  <a:cxn ang="0">
                    <a:pos x="163" y="146"/>
                  </a:cxn>
                  <a:cxn ang="0">
                    <a:pos x="163" y="143"/>
                  </a:cxn>
                  <a:cxn ang="0">
                    <a:pos x="163" y="69"/>
                  </a:cxn>
                  <a:cxn ang="0">
                    <a:pos x="82" y="0"/>
                  </a:cxn>
                  <a:cxn ang="0">
                    <a:pos x="0" y="69"/>
                  </a:cxn>
                  <a:cxn ang="0">
                    <a:pos x="0" y="143"/>
                  </a:cxn>
                  <a:cxn ang="0">
                    <a:pos x="0" y="146"/>
                  </a:cxn>
                  <a:cxn ang="0">
                    <a:pos x="0" y="181"/>
                  </a:cxn>
                  <a:cxn ang="0">
                    <a:pos x="44" y="181"/>
                  </a:cxn>
                  <a:cxn ang="0">
                    <a:pos x="44" y="146"/>
                  </a:cxn>
                  <a:cxn ang="0">
                    <a:pos x="44" y="146"/>
                  </a:cxn>
                  <a:cxn ang="0">
                    <a:pos x="44" y="69"/>
                  </a:cxn>
                  <a:cxn ang="0">
                    <a:pos x="82" y="43"/>
                  </a:cxn>
                  <a:cxn ang="0">
                    <a:pos x="120" y="69"/>
                  </a:cxn>
                  <a:cxn ang="0">
                    <a:pos x="120" y="143"/>
                  </a:cxn>
                  <a:cxn ang="0">
                    <a:pos x="36" y="174"/>
                  </a:cxn>
                  <a:cxn ang="0">
                    <a:pos x="8" y="174"/>
                  </a:cxn>
                  <a:cxn ang="0">
                    <a:pos x="8" y="151"/>
                  </a:cxn>
                  <a:cxn ang="0">
                    <a:pos x="36" y="151"/>
                  </a:cxn>
                  <a:cxn ang="0">
                    <a:pos x="36" y="174"/>
                  </a:cxn>
                  <a:cxn ang="0">
                    <a:pos x="127" y="151"/>
                  </a:cxn>
                  <a:cxn ang="0">
                    <a:pos x="156" y="151"/>
                  </a:cxn>
                  <a:cxn ang="0">
                    <a:pos x="156" y="174"/>
                  </a:cxn>
                  <a:cxn ang="0">
                    <a:pos x="127" y="174"/>
                  </a:cxn>
                  <a:cxn ang="0">
                    <a:pos x="127" y="151"/>
                  </a:cxn>
                </a:cxnLst>
                <a:rect l="0" t="0" r="r" b="b"/>
                <a:pathLst>
                  <a:path w="163" h="181">
                    <a:moveTo>
                      <a:pt x="120" y="143"/>
                    </a:moveTo>
                    <a:cubicBezTo>
                      <a:pt x="120" y="181"/>
                      <a:pt x="120" y="181"/>
                      <a:pt x="120" y="181"/>
                    </a:cubicBezTo>
                    <a:cubicBezTo>
                      <a:pt x="163" y="181"/>
                      <a:pt x="163" y="181"/>
                      <a:pt x="163" y="181"/>
                    </a:cubicBezTo>
                    <a:cubicBezTo>
                      <a:pt x="163" y="146"/>
                      <a:pt x="163" y="146"/>
                      <a:pt x="163" y="146"/>
                    </a:cubicBezTo>
                    <a:cubicBezTo>
                      <a:pt x="163" y="143"/>
                      <a:pt x="163" y="143"/>
                      <a:pt x="163" y="143"/>
                    </a:cubicBezTo>
                    <a:cubicBezTo>
                      <a:pt x="163" y="69"/>
                      <a:pt x="163" y="69"/>
                      <a:pt x="163" y="69"/>
                    </a:cubicBezTo>
                    <a:cubicBezTo>
                      <a:pt x="163" y="41"/>
                      <a:pt x="142" y="0"/>
                      <a:pt x="82" y="0"/>
                    </a:cubicBezTo>
                    <a:cubicBezTo>
                      <a:pt x="20" y="0"/>
                      <a:pt x="0" y="47"/>
                      <a:pt x="0" y="69"/>
                    </a:cubicBezTo>
                    <a:cubicBezTo>
                      <a:pt x="0" y="143"/>
                      <a:pt x="0" y="143"/>
                      <a:pt x="0" y="143"/>
                    </a:cubicBezTo>
                    <a:cubicBezTo>
                      <a:pt x="0" y="146"/>
                      <a:pt x="0" y="146"/>
                      <a:pt x="0" y="146"/>
                    </a:cubicBezTo>
                    <a:cubicBezTo>
                      <a:pt x="0" y="181"/>
                      <a:pt x="0" y="181"/>
                      <a:pt x="0" y="181"/>
                    </a:cubicBezTo>
                    <a:cubicBezTo>
                      <a:pt x="44" y="181"/>
                      <a:pt x="44" y="181"/>
                      <a:pt x="44" y="181"/>
                    </a:cubicBezTo>
                    <a:cubicBezTo>
                      <a:pt x="44" y="146"/>
                      <a:pt x="44" y="146"/>
                      <a:pt x="44" y="146"/>
                    </a:cubicBezTo>
                    <a:cubicBezTo>
                      <a:pt x="44" y="146"/>
                      <a:pt x="44" y="146"/>
                      <a:pt x="44" y="146"/>
                    </a:cubicBezTo>
                    <a:cubicBezTo>
                      <a:pt x="44" y="69"/>
                      <a:pt x="44" y="69"/>
                      <a:pt x="44" y="69"/>
                    </a:cubicBezTo>
                    <a:cubicBezTo>
                      <a:pt x="44" y="69"/>
                      <a:pt x="45" y="43"/>
                      <a:pt x="82" y="43"/>
                    </a:cubicBezTo>
                    <a:cubicBezTo>
                      <a:pt x="120" y="43"/>
                      <a:pt x="120" y="68"/>
                      <a:pt x="120" y="69"/>
                    </a:cubicBezTo>
                    <a:cubicBezTo>
                      <a:pt x="120" y="143"/>
                      <a:pt x="120" y="143"/>
                      <a:pt x="120" y="143"/>
                    </a:cubicBezTo>
                    <a:close/>
                    <a:moveTo>
                      <a:pt x="36" y="174"/>
                    </a:moveTo>
                    <a:cubicBezTo>
                      <a:pt x="8" y="174"/>
                      <a:pt x="8" y="174"/>
                      <a:pt x="8" y="174"/>
                    </a:cubicBezTo>
                    <a:cubicBezTo>
                      <a:pt x="8" y="151"/>
                      <a:pt x="8" y="151"/>
                      <a:pt x="8" y="151"/>
                    </a:cubicBezTo>
                    <a:cubicBezTo>
                      <a:pt x="36" y="151"/>
                      <a:pt x="36" y="151"/>
                      <a:pt x="36" y="151"/>
                    </a:cubicBezTo>
                    <a:lnTo>
                      <a:pt x="36" y="174"/>
                    </a:lnTo>
                    <a:close/>
                    <a:moveTo>
                      <a:pt x="127" y="151"/>
                    </a:moveTo>
                    <a:cubicBezTo>
                      <a:pt x="156" y="151"/>
                      <a:pt x="156" y="151"/>
                      <a:pt x="156" y="151"/>
                    </a:cubicBezTo>
                    <a:cubicBezTo>
                      <a:pt x="156" y="174"/>
                      <a:pt x="156" y="174"/>
                      <a:pt x="156" y="174"/>
                    </a:cubicBezTo>
                    <a:cubicBezTo>
                      <a:pt x="127" y="174"/>
                      <a:pt x="127" y="174"/>
                      <a:pt x="127" y="174"/>
                    </a:cubicBezTo>
                    <a:lnTo>
                      <a:pt x="127" y="15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3" name="Freeform 93"/>
              <p:cNvSpPr>
                <a:spLocks/>
              </p:cNvSpPr>
              <p:nvPr/>
            </p:nvSpPr>
            <p:spPr bwMode="auto">
              <a:xfrm>
                <a:off x="4238472" y="3951571"/>
                <a:ext cx="74256" cy="68389"/>
              </a:xfrm>
              <a:custGeom>
                <a:avLst/>
                <a:gdLst/>
                <a:ahLst/>
                <a:cxnLst>
                  <a:cxn ang="0">
                    <a:pos x="24" y="0"/>
                  </a:cxn>
                  <a:cxn ang="0">
                    <a:pos x="15" y="0"/>
                  </a:cxn>
                  <a:cxn ang="0">
                    <a:pos x="15" y="15"/>
                  </a:cxn>
                  <a:cxn ang="0">
                    <a:pos x="0" y="15"/>
                  </a:cxn>
                  <a:cxn ang="0">
                    <a:pos x="0" y="23"/>
                  </a:cxn>
                  <a:cxn ang="0">
                    <a:pos x="15" y="23"/>
                  </a:cxn>
                  <a:cxn ang="0">
                    <a:pos x="15" y="38"/>
                  </a:cxn>
                  <a:cxn ang="0">
                    <a:pos x="24" y="38"/>
                  </a:cxn>
                  <a:cxn ang="0">
                    <a:pos x="24" y="23"/>
                  </a:cxn>
                  <a:cxn ang="0">
                    <a:pos x="38" y="23"/>
                  </a:cxn>
                  <a:cxn ang="0">
                    <a:pos x="38" y="15"/>
                  </a:cxn>
                  <a:cxn ang="0">
                    <a:pos x="24" y="15"/>
                  </a:cxn>
                  <a:cxn ang="0">
                    <a:pos x="24" y="0"/>
                  </a:cxn>
                </a:cxnLst>
                <a:rect l="0" t="0" r="r" b="b"/>
                <a:pathLst>
                  <a:path w="38" h="38">
                    <a:moveTo>
                      <a:pt x="24" y="0"/>
                    </a:moveTo>
                    <a:lnTo>
                      <a:pt x="15" y="0"/>
                    </a:lnTo>
                    <a:lnTo>
                      <a:pt x="15" y="15"/>
                    </a:lnTo>
                    <a:lnTo>
                      <a:pt x="0" y="15"/>
                    </a:lnTo>
                    <a:lnTo>
                      <a:pt x="0" y="23"/>
                    </a:lnTo>
                    <a:lnTo>
                      <a:pt x="15" y="23"/>
                    </a:lnTo>
                    <a:lnTo>
                      <a:pt x="15" y="38"/>
                    </a:lnTo>
                    <a:lnTo>
                      <a:pt x="24" y="38"/>
                    </a:lnTo>
                    <a:lnTo>
                      <a:pt x="24" y="23"/>
                    </a:lnTo>
                    <a:lnTo>
                      <a:pt x="38" y="23"/>
                    </a:lnTo>
                    <a:lnTo>
                      <a:pt x="38" y="15"/>
                    </a:lnTo>
                    <a:lnTo>
                      <a:pt x="24" y="15"/>
                    </a:lnTo>
                    <a:lnTo>
                      <a:pt x="2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4" name="Rectangle 94"/>
              <p:cNvSpPr>
                <a:spLocks noChangeArrowheads="1"/>
              </p:cNvSpPr>
              <p:nvPr/>
            </p:nvSpPr>
            <p:spPr bwMode="auto">
              <a:xfrm>
                <a:off x="4449516" y="3978567"/>
                <a:ext cx="76210" cy="14398"/>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5" name="Freeform 95"/>
              <p:cNvSpPr>
                <a:spLocks/>
              </p:cNvSpPr>
              <p:nvPr/>
            </p:nvSpPr>
            <p:spPr bwMode="auto">
              <a:xfrm>
                <a:off x="1872043" y="2871738"/>
                <a:ext cx="263805" cy="107983"/>
              </a:xfrm>
              <a:custGeom>
                <a:avLst/>
                <a:gdLst/>
                <a:ahLst/>
                <a:cxnLst>
                  <a:cxn ang="0">
                    <a:pos x="75" y="26"/>
                  </a:cxn>
                  <a:cxn ang="0">
                    <a:pos x="0" y="0"/>
                  </a:cxn>
                  <a:cxn ang="0">
                    <a:pos x="0" y="49"/>
                  </a:cxn>
                  <a:cxn ang="0">
                    <a:pos x="75" y="66"/>
                  </a:cxn>
                  <a:cxn ang="0">
                    <a:pos x="149" y="45"/>
                  </a:cxn>
                  <a:cxn ang="0">
                    <a:pos x="149" y="0"/>
                  </a:cxn>
                  <a:cxn ang="0">
                    <a:pos x="75" y="26"/>
                  </a:cxn>
                </a:cxnLst>
                <a:rect l="0" t="0" r="r" b="b"/>
                <a:pathLst>
                  <a:path w="149" h="66">
                    <a:moveTo>
                      <a:pt x="75" y="26"/>
                    </a:moveTo>
                    <a:cubicBezTo>
                      <a:pt x="0" y="0"/>
                      <a:pt x="0" y="0"/>
                      <a:pt x="0" y="0"/>
                    </a:cubicBezTo>
                    <a:cubicBezTo>
                      <a:pt x="0" y="49"/>
                      <a:pt x="0" y="49"/>
                      <a:pt x="0" y="49"/>
                    </a:cubicBezTo>
                    <a:cubicBezTo>
                      <a:pt x="0" y="49"/>
                      <a:pt x="35" y="66"/>
                      <a:pt x="75" y="66"/>
                    </a:cubicBezTo>
                    <a:cubicBezTo>
                      <a:pt x="116" y="66"/>
                      <a:pt x="149" y="45"/>
                      <a:pt x="149" y="45"/>
                    </a:cubicBezTo>
                    <a:cubicBezTo>
                      <a:pt x="149" y="0"/>
                      <a:pt x="149" y="0"/>
                      <a:pt x="149" y="0"/>
                    </a:cubicBezTo>
                    <a:lnTo>
                      <a:pt x="75" y="2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6" name="Freeform 96"/>
              <p:cNvSpPr>
                <a:spLocks/>
              </p:cNvSpPr>
              <p:nvPr/>
            </p:nvSpPr>
            <p:spPr bwMode="auto">
              <a:xfrm>
                <a:off x="1809511" y="2760155"/>
                <a:ext cx="390822" cy="199769"/>
              </a:xfrm>
              <a:custGeom>
                <a:avLst/>
                <a:gdLst/>
                <a:ahLst/>
                <a:cxnLst>
                  <a:cxn ang="0">
                    <a:pos x="188" y="45"/>
                  </a:cxn>
                  <a:cxn ang="0">
                    <a:pos x="200" y="40"/>
                  </a:cxn>
                  <a:cxn ang="0">
                    <a:pos x="100" y="0"/>
                  </a:cxn>
                  <a:cxn ang="0">
                    <a:pos x="0" y="40"/>
                  </a:cxn>
                  <a:cxn ang="0">
                    <a:pos x="100" y="77"/>
                  </a:cxn>
                  <a:cxn ang="0">
                    <a:pos x="179" y="48"/>
                  </a:cxn>
                  <a:cxn ang="0">
                    <a:pos x="179" y="90"/>
                  </a:cxn>
                  <a:cxn ang="0">
                    <a:pos x="175" y="90"/>
                  </a:cxn>
                  <a:cxn ang="0">
                    <a:pos x="175" y="111"/>
                  </a:cxn>
                  <a:cxn ang="0">
                    <a:pos x="191" y="111"/>
                  </a:cxn>
                  <a:cxn ang="0">
                    <a:pos x="191" y="90"/>
                  </a:cxn>
                  <a:cxn ang="0">
                    <a:pos x="188" y="90"/>
                  </a:cxn>
                  <a:cxn ang="0">
                    <a:pos x="188" y="45"/>
                  </a:cxn>
                </a:cxnLst>
                <a:rect l="0" t="0" r="r" b="b"/>
                <a:pathLst>
                  <a:path w="200" h="111">
                    <a:moveTo>
                      <a:pt x="188" y="45"/>
                    </a:moveTo>
                    <a:lnTo>
                      <a:pt x="200" y="40"/>
                    </a:lnTo>
                    <a:lnTo>
                      <a:pt x="100" y="0"/>
                    </a:lnTo>
                    <a:lnTo>
                      <a:pt x="0" y="40"/>
                    </a:lnTo>
                    <a:lnTo>
                      <a:pt x="100" y="77"/>
                    </a:lnTo>
                    <a:lnTo>
                      <a:pt x="179" y="48"/>
                    </a:lnTo>
                    <a:lnTo>
                      <a:pt x="179" y="90"/>
                    </a:lnTo>
                    <a:lnTo>
                      <a:pt x="175" y="90"/>
                    </a:lnTo>
                    <a:lnTo>
                      <a:pt x="175" y="111"/>
                    </a:lnTo>
                    <a:lnTo>
                      <a:pt x="191" y="111"/>
                    </a:lnTo>
                    <a:lnTo>
                      <a:pt x="191" y="90"/>
                    </a:lnTo>
                    <a:lnTo>
                      <a:pt x="188" y="90"/>
                    </a:lnTo>
                    <a:lnTo>
                      <a:pt x="188" y="4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7" name="Freeform 97"/>
              <p:cNvSpPr>
                <a:spLocks/>
              </p:cNvSpPr>
              <p:nvPr/>
            </p:nvSpPr>
            <p:spPr bwMode="auto">
              <a:xfrm>
                <a:off x="4457332" y="1665924"/>
                <a:ext cx="42990" cy="259160"/>
              </a:xfrm>
              <a:custGeom>
                <a:avLst/>
                <a:gdLst/>
                <a:ahLst/>
                <a:cxnLst>
                  <a:cxn ang="0">
                    <a:pos x="16" y="0"/>
                  </a:cxn>
                  <a:cxn ang="0">
                    <a:pos x="0" y="0"/>
                  </a:cxn>
                  <a:cxn ang="0">
                    <a:pos x="0" y="159"/>
                  </a:cxn>
                  <a:cxn ang="0">
                    <a:pos x="16" y="159"/>
                  </a:cxn>
                  <a:cxn ang="0">
                    <a:pos x="24" y="151"/>
                  </a:cxn>
                  <a:cxn ang="0">
                    <a:pos x="24" y="8"/>
                  </a:cxn>
                  <a:cxn ang="0">
                    <a:pos x="16" y="0"/>
                  </a:cxn>
                </a:cxnLst>
                <a:rect l="0" t="0" r="r" b="b"/>
                <a:pathLst>
                  <a:path w="24" h="159">
                    <a:moveTo>
                      <a:pt x="16" y="0"/>
                    </a:moveTo>
                    <a:cubicBezTo>
                      <a:pt x="0" y="0"/>
                      <a:pt x="0" y="0"/>
                      <a:pt x="0" y="0"/>
                    </a:cubicBezTo>
                    <a:cubicBezTo>
                      <a:pt x="0" y="159"/>
                      <a:pt x="0" y="159"/>
                      <a:pt x="0" y="159"/>
                    </a:cubicBezTo>
                    <a:cubicBezTo>
                      <a:pt x="16" y="159"/>
                      <a:pt x="16" y="159"/>
                      <a:pt x="16" y="159"/>
                    </a:cubicBezTo>
                    <a:cubicBezTo>
                      <a:pt x="21" y="159"/>
                      <a:pt x="24" y="156"/>
                      <a:pt x="24" y="151"/>
                    </a:cubicBezTo>
                    <a:cubicBezTo>
                      <a:pt x="24" y="8"/>
                      <a:pt x="24" y="8"/>
                      <a:pt x="24" y="8"/>
                    </a:cubicBezTo>
                    <a:cubicBezTo>
                      <a:pt x="24" y="4"/>
                      <a:pt x="21" y="0"/>
                      <a:pt x="16"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8" name="Freeform 98"/>
              <p:cNvSpPr>
                <a:spLocks/>
              </p:cNvSpPr>
              <p:nvPr/>
            </p:nvSpPr>
            <p:spPr bwMode="auto">
              <a:xfrm>
                <a:off x="4289279" y="1665924"/>
                <a:ext cx="144604" cy="275358"/>
              </a:xfrm>
              <a:custGeom>
                <a:avLst/>
                <a:gdLst/>
                <a:ahLst/>
                <a:cxnLst>
                  <a:cxn ang="0">
                    <a:pos x="74" y="0"/>
                  </a:cxn>
                  <a:cxn ang="0">
                    <a:pos x="0" y="0"/>
                  </a:cxn>
                  <a:cxn ang="0">
                    <a:pos x="0" y="144"/>
                  </a:cxn>
                  <a:cxn ang="0">
                    <a:pos x="8" y="144"/>
                  </a:cxn>
                  <a:cxn ang="0">
                    <a:pos x="8" y="153"/>
                  </a:cxn>
                  <a:cxn ang="0">
                    <a:pos x="17" y="149"/>
                  </a:cxn>
                  <a:cxn ang="0">
                    <a:pos x="26" y="153"/>
                  </a:cxn>
                  <a:cxn ang="0">
                    <a:pos x="26" y="144"/>
                  </a:cxn>
                  <a:cxn ang="0">
                    <a:pos x="74" y="144"/>
                  </a:cxn>
                  <a:cxn ang="0">
                    <a:pos x="74" y="0"/>
                  </a:cxn>
                </a:cxnLst>
                <a:rect l="0" t="0" r="r" b="b"/>
                <a:pathLst>
                  <a:path w="74" h="153">
                    <a:moveTo>
                      <a:pt x="74" y="0"/>
                    </a:moveTo>
                    <a:lnTo>
                      <a:pt x="0" y="0"/>
                    </a:lnTo>
                    <a:lnTo>
                      <a:pt x="0" y="144"/>
                    </a:lnTo>
                    <a:lnTo>
                      <a:pt x="8" y="144"/>
                    </a:lnTo>
                    <a:lnTo>
                      <a:pt x="8" y="153"/>
                    </a:lnTo>
                    <a:lnTo>
                      <a:pt x="17" y="149"/>
                    </a:lnTo>
                    <a:lnTo>
                      <a:pt x="26" y="153"/>
                    </a:lnTo>
                    <a:lnTo>
                      <a:pt x="26" y="144"/>
                    </a:lnTo>
                    <a:lnTo>
                      <a:pt x="74" y="144"/>
                    </a:lnTo>
                    <a:lnTo>
                      <a:pt x="7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9" name="Freeform 99"/>
              <p:cNvSpPr>
                <a:spLocks noEditPoints="1"/>
              </p:cNvSpPr>
              <p:nvPr/>
            </p:nvSpPr>
            <p:spPr bwMode="auto">
              <a:xfrm>
                <a:off x="783603" y="1737913"/>
                <a:ext cx="257943" cy="248362"/>
              </a:xfrm>
              <a:custGeom>
                <a:avLst/>
                <a:gdLst/>
                <a:ahLst/>
                <a:cxnLst>
                  <a:cxn ang="0">
                    <a:pos x="141" y="61"/>
                  </a:cxn>
                  <a:cxn ang="0">
                    <a:pos x="123" y="61"/>
                  </a:cxn>
                  <a:cxn ang="0">
                    <a:pos x="124" y="79"/>
                  </a:cxn>
                  <a:cxn ang="0">
                    <a:pos x="129" y="82"/>
                  </a:cxn>
                  <a:cxn ang="0">
                    <a:pos x="72" y="117"/>
                  </a:cxn>
                  <a:cxn ang="0">
                    <a:pos x="72" y="114"/>
                  </a:cxn>
                  <a:cxn ang="0">
                    <a:pos x="116" y="58"/>
                  </a:cxn>
                  <a:cxn ang="0">
                    <a:pos x="58" y="0"/>
                  </a:cxn>
                  <a:cxn ang="0">
                    <a:pos x="0" y="58"/>
                  </a:cxn>
                  <a:cxn ang="0">
                    <a:pos x="48" y="114"/>
                  </a:cxn>
                  <a:cxn ang="0">
                    <a:pos x="48" y="125"/>
                  </a:cxn>
                  <a:cxn ang="0">
                    <a:pos x="29" y="125"/>
                  </a:cxn>
                  <a:cxn ang="0">
                    <a:pos x="29" y="133"/>
                  </a:cxn>
                  <a:cxn ang="0">
                    <a:pos x="12" y="133"/>
                  </a:cxn>
                  <a:cxn ang="0">
                    <a:pos x="12" y="153"/>
                  </a:cxn>
                  <a:cxn ang="0">
                    <a:pos x="102" y="153"/>
                  </a:cxn>
                  <a:cxn ang="0">
                    <a:pos x="102" y="133"/>
                  </a:cxn>
                  <a:cxn ang="0">
                    <a:pos x="90" y="133"/>
                  </a:cxn>
                  <a:cxn ang="0">
                    <a:pos x="90" y="125"/>
                  </a:cxn>
                  <a:cxn ang="0">
                    <a:pos x="72" y="125"/>
                  </a:cxn>
                  <a:cxn ang="0">
                    <a:pos x="72" y="124"/>
                  </a:cxn>
                  <a:cxn ang="0">
                    <a:pos x="135" y="82"/>
                  </a:cxn>
                  <a:cxn ang="0">
                    <a:pos x="142" y="79"/>
                  </a:cxn>
                  <a:cxn ang="0">
                    <a:pos x="141" y="61"/>
                  </a:cxn>
                  <a:cxn ang="0">
                    <a:pos x="43" y="58"/>
                  </a:cxn>
                  <a:cxn ang="0">
                    <a:pos x="59" y="42"/>
                  </a:cxn>
                  <a:cxn ang="0">
                    <a:pos x="75" y="58"/>
                  </a:cxn>
                  <a:cxn ang="0">
                    <a:pos x="59" y="74"/>
                  </a:cxn>
                  <a:cxn ang="0">
                    <a:pos x="43" y="58"/>
                  </a:cxn>
                </a:cxnLst>
                <a:rect l="0" t="0" r="r" b="b"/>
                <a:pathLst>
                  <a:path w="146" h="153">
                    <a:moveTo>
                      <a:pt x="141" y="61"/>
                    </a:moveTo>
                    <a:cubicBezTo>
                      <a:pt x="136" y="56"/>
                      <a:pt x="128" y="56"/>
                      <a:pt x="123" y="61"/>
                    </a:cubicBezTo>
                    <a:cubicBezTo>
                      <a:pt x="119" y="66"/>
                      <a:pt x="119" y="74"/>
                      <a:pt x="124" y="79"/>
                    </a:cubicBezTo>
                    <a:cubicBezTo>
                      <a:pt x="125" y="80"/>
                      <a:pt x="127" y="81"/>
                      <a:pt x="129" y="82"/>
                    </a:cubicBezTo>
                    <a:cubicBezTo>
                      <a:pt x="126" y="94"/>
                      <a:pt x="114" y="111"/>
                      <a:pt x="72" y="117"/>
                    </a:cubicBezTo>
                    <a:cubicBezTo>
                      <a:pt x="72" y="114"/>
                      <a:pt x="72" y="114"/>
                      <a:pt x="72" y="114"/>
                    </a:cubicBezTo>
                    <a:cubicBezTo>
                      <a:pt x="98" y="107"/>
                      <a:pt x="116" y="85"/>
                      <a:pt x="116" y="58"/>
                    </a:cubicBezTo>
                    <a:cubicBezTo>
                      <a:pt x="116" y="26"/>
                      <a:pt x="90" y="0"/>
                      <a:pt x="58" y="0"/>
                    </a:cubicBezTo>
                    <a:cubicBezTo>
                      <a:pt x="26" y="0"/>
                      <a:pt x="0" y="26"/>
                      <a:pt x="0" y="58"/>
                    </a:cubicBezTo>
                    <a:cubicBezTo>
                      <a:pt x="0" y="86"/>
                      <a:pt x="21" y="110"/>
                      <a:pt x="48" y="114"/>
                    </a:cubicBezTo>
                    <a:cubicBezTo>
                      <a:pt x="48" y="125"/>
                      <a:pt x="48" y="125"/>
                      <a:pt x="48" y="125"/>
                    </a:cubicBezTo>
                    <a:cubicBezTo>
                      <a:pt x="29" y="125"/>
                      <a:pt x="29" y="125"/>
                      <a:pt x="29" y="125"/>
                    </a:cubicBezTo>
                    <a:cubicBezTo>
                      <a:pt x="29" y="133"/>
                      <a:pt x="29" y="133"/>
                      <a:pt x="29" y="133"/>
                    </a:cubicBezTo>
                    <a:cubicBezTo>
                      <a:pt x="12" y="133"/>
                      <a:pt x="12" y="133"/>
                      <a:pt x="12" y="133"/>
                    </a:cubicBezTo>
                    <a:cubicBezTo>
                      <a:pt x="12" y="153"/>
                      <a:pt x="12" y="153"/>
                      <a:pt x="12" y="153"/>
                    </a:cubicBezTo>
                    <a:cubicBezTo>
                      <a:pt x="102" y="153"/>
                      <a:pt x="102" y="153"/>
                      <a:pt x="102" y="153"/>
                    </a:cubicBezTo>
                    <a:cubicBezTo>
                      <a:pt x="102" y="133"/>
                      <a:pt x="102" y="133"/>
                      <a:pt x="102" y="133"/>
                    </a:cubicBezTo>
                    <a:cubicBezTo>
                      <a:pt x="90" y="133"/>
                      <a:pt x="90" y="133"/>
                      <a:pt x="90" y="133"/>
                    </a:cubicBezTo>
                    <a:cubicBezTo>
                      <a:pt x="90" y="125"/>
                      <a:pt x="90" y="125"/>
                      <a:pt x="90" y="125"/>
                    </a:cubicBezTo>
                    <a:cubicBezTo>
                      <a:pt x="72" y="125"/>
                      <a:pt x="72" y="125"/>
                      <a:pt x="72" y="125"/>
                    </a:cubicBezTo>
                    <a:cubicBezTo>
                      <a:pt x="72" y="124"/>
                      <a:pt x="72" y="124"/>
                      <a:pt x="72" y="124"/>
                    </a:cubicBezTo>
                    <a:cubicBezTo>
                      <a:pt x="120" y="117"/>
                      <a:pt x="132" y="96"/>
                      <a:pt x="135" y="82"/>
                    </a:cubicBezTo>
                    <a:cubicBezTo>
                      <a:pt x="137" y="82"/>
                      <a:pt x="140" y="81"/>
                      <a:pt x="142" y="79"/>
                    </a:cubicBezTo>
                    <a:cubicBezTo>
                      <a:pt x="146" y="74"/>
                      <a:pt x="146" y="66"/>
                      <a:pt x="141" y="61"/>
                    </a:cubicBezTo>
                    <a:close/>
                    <a:moveTo>
                      <a:pt x="43" y="58"/>
                    </a:moveTo>
                    <a:cubicBezTo>
                      <a:pt x="43" y="49"/>
                      <a:pt x="51" y="42"/>
                      <a:pt x="59" y="42"/>
                    </a:cubicBezTo>
                    <a:cubicBezTo>
                      <a:pt x="68" y="42"/>
                      <a:pt x="75" y="49"/>
                      <a:pt x="75" y="58"/>
                    </a:cubicBezTo>
                    <a:cubicBezTo>
                      <a:pt x="75" y="66"/>
                      <a:pt x="68" y="74"/>
                      <a:pt x="59" y="74"/>
                    </a:cubicBezTo>
                    <a:cubicBezTo>
                      <a:pt x="51" y="74"/>
                      <a:pt x="43" y="66"/>
                      <a:pt x="43" y="5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0" name="Freeform 100"/>
              <p:cNvSpPr>
                <a:spLocks noEditPoints="1"/>
              </p:cNvSpPr>
              <p:nvPr/>
            </p:nvSpPr>
            <p:spPr bwMode="auto">
              <a:xfrm>
                <a:off x="959473" y="2466800"/>
                <a:ext cx="300933" cy="379741"/>
              </a:xfrm>
              <a:custGeom>
                <a:avLst/>
                <a:gdLst/>
                <a:ahLst/>
                <a:cxnLst>
                  <a:cxn ang="0">
                    <a:pos x="153" y="50"/>
                  </a:cxn>
                  <a:cxn ang="0">
                    <a:pos x="102" y="0"/>
                  </a:cxn>
                  <a:cxn ang="0">
                    <a:pos x="91" y="5"/>
                  </a:cxn>
                  <a:cxn ang="0">
                    <a:pos x="84" y="188"/>
                  </a:cxn>
                  <a:cxn ang="0">
                    <a:pos x="60" y="211"/>
                  </a:cxn>
                  <a:cxn ang="0">
                    <a:pos x="43" y="220"/>
                  </a:cxn>
                  <a:cxn ang="0">
                    <a:pos x="140" y="233"/>
                  </a:cxn>
                  <a:cxn ang="0">
                    <a:pos x="124" y="220"/>
                  </a:cxn>
                  <a:cxn ang="0">
                    <a:pos x="102" y="211"/>
                  </a:cxn>
                  <a:cxn ang="0">
                    <a:pos x="153" y="142"/>
                  </a:cxn>
                  <a:cxn ang="0">
                    <a:pos x="170" y="96"/>
                  </a:cxn>
                  <a:cxn ang="0">
                    <a:pos x="164" y="95"/>
                  </a:cxn>
                  <a:cxn ang="0">
                    <a:pos x="136" y="66"/>
                  </a:cxn>
                  <a:cxn ang="0">
                    <a:pos x="164" y="95"/>
                  </a:cxn>
                  <a:cxn ang="0">
                    <a:pos x="134" y="60"/>
                  </a:cxn>
                  <a:cxn ang="0">
                    <a:pos x="148" y="53"/>
                  </a:cxn>
                  <a:cxn ang="0">
                    <a:pos x="64" y="68"/>
                  </a:cxn>
                  <a:cxn ang="0">
                    <a:pos x="94" y="95"/>
                  </a:cxn>
                  <a:cxn ang="0">
                    <a:pos x="94" y="101"/>
                  </a:cxn>
                  <a:cxn ang="0">
                    <a:pos x="64" y="124"/>
                  </a:cxn>
                  <a:cxn ang="0">
                    <a:pos x="94" y="101"/>
                  </a:cxn>
                  <a:cxn ang="0">
                    <a:pos x="47" y="53"/>
                  </a:cxn>
                  <a:cxn ang="0">
                    <a:pos x="61" y="60"/>
                  </a:cxn>
                  <a:cxn ang="0">
                    <a:pos x="55" y="95"/>
                  </a:cxn>
                  <a:cxn ang="0">
                    <a:pos x="43" y="58"/>
                  </a:cxn>
                  <a:cxn ang="0">
                    <a:pos x="55" y="101"/>
                  </a:cxn>
                  <a:cxn ang="0">
                    <a:pos x="43" y="134"/>
                  </a:cxn>
                  <a:cxn ang="0">
                    <a:pos x="55" y="101"/>
                  </a:cxn>
                  <a:cxn ang="0">
                    <a:pos x="77" y="159"/>
                  </a:cxn>
                  <a:cxn ang="0">
                    <a:pos x="61" y="132"/>
                  </a:cxn>
                  <a:cxn ang="0">
                    <a:pos x="94" y="126"/>
                  </a:cxn>
                  <a:cxn ang="0">
                    <a:pos x="66" y="130"/>
                  </a:cxn>
                  <a:cxn ang="0">
                    <a:pos x="66" y="62"/>
                  </a:cxn>
                  <a:cxn ang="0">
                    <a:pos x="94" y="66"/>
                  </a:cxn>
                  <a:cxn ang="0">
                    <a:pos x="134" y="101"/>
                  </a:cxn>
                  <a:cxn ang="0">
                    <a:pos x="100" y="120"/>
                  </a:cxn>
                  <a:cxn ang="0">
                    <a:pos x="100" y="95"/>
                  </a:cxn>
                  <a:cxn ang="0">
                    <a:pos x="131" y="67"/>
                  </a:cxn>
                  <a:cxn ang="0">
                    <a:pos x="100" y="95"/>
                  </a:cxn>
                  <a:cxn ang="0">
                    <a:pos x="100" y="66"/>
                  </a:cxn>
                  <a:cxn ang="0">
                    <a:pos x="129" y="62"/>
                  </a:cxn>
                  <a:cxn ang="0">
                    <a:pos x="91" y="17"/>
                  </a:cxn>
                  <a:cxn ang="0">
                    <a:pos x="42" y="50"/>
                  </a:cxn>
                  <a:cxn ang="0">
                    <a:pos x="25" y="96"/>
                  </a:cxn>
                  <a:cxn ang="0">
                    <a:pos x="42" y="142"/>
                  </a:cxn>
                  <a:cxn ang="0">
                    <a:pos x="93" y="176"/>
                  </a:cxn>
                  <a:cxn ang="0">
                    <a:pos x="12" y="97"/>
                  </a:cxn>
                  <a:cxn ang="0">
                    <a:pos x="100" y="126"/>
                  </a:cxn>
                  <a:cxn ang="0">
                    <a:pos x="100" y="162"/>
                  </a:cxn>
                  <a:cxn ang="0">
                    <a:pos x="134" y="132"/>
                  </a:cxn>
                  <a:cxn ang="0">
                    <a:pos x="118" y="159"/>
                  </a:cxn>
                  <a:cxn ang="0">
                    <a:pos x="136" y="126"/>
                  </a:cxn>
                  <a:cxn ang="0">
                    <a:pos x="163" y="101"/>
                  </a:cxn>
                </a:cxnLst>
                <a:rect l="0" t="0" r="r" b="b"/>
                <a:pathLst>
                  <a:path w="170" h="233">
                    <a:moveTo>
                      <a:pt x="156" y="54"/>
                    </a:moveTo>
                    <a:cubicBezTo>
                      <a:pt x="155" y="53"/>
                      <a:pt x="154" y="51"/>
                      <a:pt x="153" y="50"/>
                    </a:cubicBezTo>
                    <a:cubicBezTo>
                      <a:pt x="141" y="35"/>
                      <a:pt x="123" y="25"/>
                      <a:pt x="102" y="24"/>
                    </a:cubicBezTo>
                    <a:cubicBezTo>
                      <a:pt x="102" y="0"/>
                      <a:pt x="102" y="0"/>
                      <a:pt x="102" y="0"/>
                    </a:cubicBezTo>
                    <a:cubicBezTo>
                      <a:pt x="91" y="0"/>
                      <a:pt x="91" y="0"/>
                      <a:pt x="91" y="0"/>
                    </a:cubicBezTo>
                    <a:cubicBezTo>
                      <a:pt x="91" y="5"/>
                      <a:pt x="91" y="5"/>
                      <a:pt x="91" y="5"/>
                    </a:cubicBezTo>
                    <a:cubicBezTo>
                      <a:pt x="41" y="6"/>
                      <a:pt x="0" y="46"/>
                      <a:pt x="0" y="97"/>
                    </a:cubicBezTo>
                    <a:cubicBezTo>
                      <a:pt x="0" y="144"/>
                      <a:pt x="37" y="184"/>
                      <a:pt x="84" y="188"/>
                    </a:cubicBezTo>
                    <a:cubicBezTo>
                      <a:pt x="84" y="211"/>
                      <a:pt x="84" y="211"/>
                      <a:pt x="84" y="211"/>
                    </a:cubicBezTo>
                    <a:cubicBezTo>
                      <a:pt x="60" y="211"/>
                      <a:pt x="60" y="211"/>
                      <a:pt x="60" y="211"/>
                    </a:cubicBezTo>
                    <a:cubicBezTo>
                      <a:pt x="60" y="220"/>
                      <a:pt x="60" y="220"/>
                      <a:pt x="60" y="220"/>
                    </a:cubicBezTo>
                    <a:cubicBezTo>
                      <a:pt x="43" y="220"/>
                      <a:pt x="43" y="220"/>
                      <a:pt x="43" y="220"/>
                    </a:cubicBezTo>
                    <a:cubicBezTo>
                      <a:pt x="43" y="233"/>
                      <a:pt x="43" y="233"/>
                      <a:pt x="43" y="233"/>
                    </a:cubicBezTo>
                    <a:cubicBezTo>
                      <a:pt x="140" y="233"/>
                      <a:pt x="140" y="233"/>
                      <a:pt x="140" y="233"/>
                    </a:cubicBezTo>
                    <a:cubicBezTo>
                      <a:pt x="140" y="220"/>
                      <a:pt x="140" y="220"/>
                      <a:pt x="140" y="220"/>
                    </a:cubicBezTo>
                    <a:cubicBezTo>
                      <a:pt x="124" y="220"/>
                      <a:pt x="124" y="220"/>
                      <a:pt x="124" y="220"/>
                    </a:cubicBezTo>
                    <a:cubicBezTo>
                      <a:pt x="124" y="211"/>
                      <a:pt x="124" y="211"/>
                      <a:pt x="124" y="211"/>
                    </a:cubicBezTo>
                    <a:cubicBezTo>
                      <a:pt x="102" y="211"/>
                      <a:pt x="102" y="211"/>
                      <a:pt x="102" y="211"/>
                    </a:cubicBezTo>
                    <a:cubicBezTo>
                      <a:pt x="102" y="168"/>
                      <a:pt x="102" y="168"/>
                      <a:pt x="102" y="168"/>
                    </a:cubicBezTo>
                    <a:cubicBezTo>
                      <a:pt x="123" y="166"/>
                      <a:pt x="141" y="157"/>
                      <a:pt x="153" y="142"/>
                    </a:cubicBezTo>
                    <a:cubicBezTo>
                      <a:pt x="154" y="141"/>
                      <a:pt x="155" y="139"/>
                      <a:pt x="156" y="138"/>
                    </a:cubicBezTo>
                    <a:cubicBezTo>
                      <a:pt x="165" y="126"/>
                      <a:pt x="170" y="111"/>
                      <a:pt x="170" y="96"/>
                    </a:cubicBezTo>
                    <a:cubicBezTo>
                      <a:pt x="170" y="80"/>
                      <a:pt x="165" y="66"/>
                      <a:pt x="156" y="54"/>
                    </a:cubicBezTo>
                    <a:close/>
                    <a:moveTo>
                      <a:pt x="164" y="95"/>
                    </a:moveTo>
                    <a:cubicBezTo>
                      <a:pt x="140" y="95"/>
                      <a:pt x="140" y="95"/>
                      <a:pt x="140" y="95"/>
                    </a:cubicBezTo>
                    <a:cubicBezTo>
                      <a:pt x="140" y="85"/>
                      <a:pt x="139" y="75"/>
                      <a:pt x="136" y="66"/>
                    </a:cubicBezTo>
                    <a:cubicBezTo>
                      <a:pt x="142" y="63"/>
                      <a:pt x="147" y="61"/>
                      <a:pt x="152" y="58"/>
                    </a:cubicBezTo>
                    <a:cubicBezTo>
                      <a:pt x="159" y="68"/>
                      <a:pt x="164" y="81"/>
                      <a:pt x="164" y="95"/>
                    </a:cubicBezTo>
                    <a:close/>
                    <a:moveTo>
                      <a:pt x="148" y="53"/>
                    </a:moveTo>
                    <a:cubicBezTo>
                      <a:pt x="144" y="56"/>
                      <a:pt x="140" y="58"/>
                      <a:pt x="134" y="60"/>
                    </a:cubicBezTo>
                    <a:cubicBezTo>
                      <a:pt x="131" y="49"/>
                      <a:pt x="125" y="39"/>
                      <a:pt x="118" y="33"/>
                    </a:cubicBezTo>
                    <a:cubicBezTo>
                      <a:pt x="130" y="37"/>
                      <a:pt x="140" y="44"/>
                      <a:pt x="148" y="53"/>
                    </a:cubicBezTo>
                    <a:close/>
                    <a:moveTo>
                      <a:pt x="61" y="95"/>
                    </a:moveTo>
                    <a:cubicBezTo>
                      <a:pt x="61" y="85"/>
                      <a:pt x="62" y="76"/>
                      <a:pt x="64" y="68"/>
                    </a:cubicBezTo>
                    <a:cubicBezTo>
                      <a:pt x="74" y="70"/>
                      <a:pt x="84" y="72"/>
                      <a:pt x="94" y="72"/>
                    </a:cubicBezTo>
                    <a:cubicBezTo>
                      <a:pt x="94" y="95"/>
                      <a:pt x="94" y="95"/>
                      <a:pt x="94" y="95"/>
                    </a:cubicBezTo>
                    <a:lnTo>
                      <a:pt x="61" y="95"/>
                    </a:lnTo>
                    <a:close/>
                    <a:moveTo>
                      <a:pt x="94" y="101"/>
                    </a:moveTo>
                    <a:cubicBezTo>
                      <a:pt x="94" y="120"/>
                      <a:pt x="94" y="120"/>
                      <a:pt x="94" y="120"/>
                    </a:cubicBezTo>
                    <a:cubicBezTo>
                      <a:pt x="84" y="120"/>
                      <a:pt x="74" y="121"/>
                      <a:pt x="64" y="124"/>
                    </a:cubicBezTo>
                    <a:cubicBezTo>
                      <a:pt x="63" y="117"/>
                      <a:pt x="61" y="109"/>
                      <a:pt x="61" y="101"/>
                    </a:cubicBezTo>
                    <a:lnTo>
                      <a:pt x="94" y="101"/>
                    </a:lnTo>
                    <a:close/>
                    <a:moveTo>
                      <a:pt x="61" y="60"/>
                    </a:moveTo>
                    <a:cubicBezTo>
                      <a:pt x="55" y="58"/>
                      <a:pt x="51" y="56"/>
                      <a:pt x="47" y="53"/>
                    </a:cubicBezTo>
                    <a:cubicBezTo>
                      <a:pt x="55" y="44"/>
                      <a:pt x="65" y="37"/>
                      <a:pt x="77" y="33"/>
                    </a:cubicBezTo>
                    <a:cubicBezTo>
                      <a:pt x="70" y="39"/>
                      <a:pt x="64" y="49"/>
                      <a:pt x="61" y="60"/>
                    </a:cubicBezTo>
                    <a:close/>
                    <a:moveTo>
                      <a:pt x="59" y="66"/>
                    </a:moveTo>
                    <a:cubicBezTo>
                      <a:pt x="56" y="75"/>
                      <a:pt x="55" y="85"/>
                      <a:pt x="55" y="95"/>
                    </a:cubicBezTo>
                    <a:cubicBezTo>
                      <a:pt x="31" y="95"/>
                      <a:pt x="31" y="95"/>
                      <a:pt x="31" y="95"/>
                    </a:cubicBezTo>
                    <a:cubicBezTo>
                      <a:pt x="31" y="81"/>
                      <a:pt x="36" y="68"/>
                      <a:pt x="43" y="58"/>
                    </a:cubicBezTo>
                    <a:cubicBezTo>
                      <a:pt x="48" y="61"/>
                      <a:pt x="53" y="63"/>
                      <a:pt x="59" y="66"/>
                    </a:cubicBezTo>
                    <a:close/>
                    <a:moveTo>
                      <a:pt x="55" y="101"/>
                    </a:moveTo>
                    <a:cubicBezTo>
                      <a:pt x="55" y="110"/>
                      <a:pt x="57" y="118"/>
                      <a:pt x="59" y="126"/>
                    </a:cubicBezTo>
                    <a:cubicBezTo>
                      <a:pt x="53" y="128"/>
                      <a:pt x="48" y="131"/>
                      <a:pt x="43" y="134"/>
                    </a:cubicBezTo>
                    <a:cubicBezTo>
                      <a:pt x="37" y="125"/>
                      <a:pt x="32" y="113"/>
                      <a:pt x="31" y="101"/>
                    </a:cubicBezTo>
                    <a:lnTo>
                      <a:pt x="55" y="101"/>
                    </a:lnTo>
                    <a:close/>
                    <a:moveTo>
                      <a:pt x="61" y="132"/>
                    </a:moveTo>
                    <a:cubicBezTo>
                      <a:pt x="64" y="143"/>
                      <a:pt x="70" y="152"/>
                      <a:pt x="77" y="159"/>
                    </a:cubicBezTo>
                    <a:cubicBezTo>
                      <a:pt x="65" y="155"/>
                      <a:pt x="55" y="148"/>
                      <a:pt x="47" y="139"/>
                    </a:cubicBezTo>
                    <a:cubicBezTo>
                      <a:pt x="51" y="136"/>
                      <a:pt x="55" y="134"/>
                      <a:pt x="61" y="132"/>
                    </a:cubicBezTo>
                    <a:close/>
                    <a:moveTo>
                      <a:pt x="66" y="130"/>
                    </a:moveTo>
                    <a:cubicBezTo>
                      <a:pt x="75" y="127"/>
                      <a:pt x="84" y="126"/>
                      <a:pt x="94" y="126"/>
                    </a:cubicBezTo>
                    <a:cubicBezTo>
                      <a:pt x="94" y="162"/>
                      <a:pt x="94" y="162"/>
                      <a:pt x="94" y="162"/>
                    </a:cubicBezTo>
                    <a:cubicBezTo>
                      <a:pt x="82" y="160"/>
                      <a:pt x="72" y="148"/>
                      <a:pt x="66" y="130"/>
                    </a:cubicBezTo>
                    <a:close/>
                    <a:moveTo>
                      <a:pt x="94" y="66"/>
                    </a:moveTo>
                    <a:cubicBezTo>
                      <a:pt x="84" y="66"/>
                      <a:pt x="75" y="64"/>
                      <a:pt x="66" y="62"/>
                    </a:cubicBezTo>
                    <a:cubicBezTo>
                      <a:pt x="72" y="44"/>
                      <a:pt x="82" y="32"/>
                      <a:pt x="94" y="30"/>
                    </a:cubicBezTo>
                    <a:lnTo>
                      <a:pt x="94" y="66"/>
                    </a:lnTo>
                    <a:close/>
                    <a:moveTo>
                      <a:pt x="100" y="101"/>
                    </a:moveTo>
                    <a:cubicBezTo>
                      <a:pt x="134" y="101"/>
                      <a:pt x="134" y="101"/>
                      <a:pt x="134" y="101"/>
                    </a:cubicBezTo>
                    <a:cubicBezTo>
                      <a:pt x="134" y="109"/>
                      <a:pt x="132" y="117"/>
                      <a:pt x="131" y="124"/>
                    </a:cubicBezTo>
                    <a:cubicBezTo>
                      <a:pt x="121" y="122"/>
                      <a:pt x="111" y="120"/>
                      <a:pt x="100" y="120"/>
                    </a:cubicBezTo>
                    <a:lnTo>
                      <a:pt x="100" y="101"/>
                    </a:lnTo>
                    <a:close/>
                    <a:moveTo>
                      <a:pt x="100" y="95"/>
                    </a:moveTo>
                    <a:cubicBezTo>
                      <a:pt x="100" y="72"/>
                      <a:pt x="100" y="72"/>
                      <a:pt x="100" y="72"/>
                    </a:cubicBezTo>
                    <a:cubicBezTo>
                      <a:pt x="111" y="72"/>
                      <a:pt x="121" y="70"/>
                      <a:pt x="131" y="67"/>
                    </a:cubicBezTo>
                    <a:cubicBezTo>
                      <a:pt x="133" y="76"/>
                      <a:pt x="134" y="85"/>
                      <a:pt x="134" y="95"/>
                    </a:cubicBezTo>
                    <a:lnTo>
                      <a:pt x="100" y="95"/>
                    </a:lnTo>
                    <a:close/>
                    <a:moveTo>
                      <a:pt x="129" y="62"/>
                    </a:moveTo>
                    <a:cubicBezTo>
                      <a:pt x="120" y="64"/>
                      <a:pt x="111" y="66"/>
                      <a:pt x="100" y="66"/>
                    </a:cubicBezTo>
                    <a:cubicBezTo>
                      <a:pt x="100" y="30"/>
                      <a:pt x="100" y="30"/>
                      <a:pt x="100" y="30"/>
                    </a:cubicBezTo>
                    <a:cubicBezTo>
                      <a:pt x="113" y="31"/>
                      <a:pt x="123" y="44"/>
                      <a:pt x="129" y="62"/>
                    </a:cubicBezTo>
                    <a:close/>
                    <a:moveTo>
                      <a:pt x="12" y="97"/>
                    </a:moveTo>
                    <a:cubicBezTo>
                      <a:pt x="12" y="53"/>
                      <a:pt x="47" y="17"/>
                      <a:pt x="91" y="17"/>
                    </a:cubicBezTo>
                    <a:cubicBezTo>
                      <a:pt x="91" y="24"/>
                      <a:pt x="91" y="24"/>
                      <a:pt x="91" y="24"/>
                    </a:cubicBezTo>
                    <a:cubicBezTo>
                      <a:pt x="71" y="26"/>
                      <a:pt x="54" y="35"/>
                      <a:pt x="42" y="50"/>
                    </a:cubicBezTo>
                    <a:cubicBezTo>
                      <a:pt x="41" y="51"/>
                      <a:pt x="39" y="53"/>
                      <a:pt x="38" y="54"/>
                    </a:cubicBezTo>
                    <a:cubicBezTo>
                      <a:pt x="30" y="66"/>
                      <a:pt x="25" y="80"/>
                      <a:pt x="25" y="96"/>
                    </a:cubicBezTo>
                    <a:cubicBezTo>
                      <a:pt x="25" y="111"/>
                      <a:pt x="30" y="126"/>
                      <a:pt x="38" y="138"/>
                    </a:cubicBezTo>
                    <a:cubicBezTo>
                      <a:pt x="39" y="139"/>
                      <a:pt x="41" y="141"/>
                      <a:pt x="42" y="142"/>
                    </a:cubicBezTo>
                    <a:cubicBezTo>
                      <a:pt x="54" y="157"/>
                      <a:pt x="72" y="167"/>
                      <a:pt x="93" y="168"/>
                    </a:cubicBezTo>
                    <a:cubicBezTo>
                      <a:pt x="93" y="176"/>
                      <a:pt x="93" y="176"/>
                      <a:pt x="93" y="176"/>
                    </a:cubicBezTo>
                    <a:cubicBezTo>
                      <a:pt x="93" y="177"/>
                      <a:pt x="92" y="177"/>
                      <a:pt x="92" y="177"/>
                    </a:cubicBezTo>
                    <a:cubicBezTo>
                      <a:pt x="48" y="177"/>
                      <a:pt x="12" y="141"/>
                      <a:pt x="12" y="97"/>
                    </a:cubicBezTo>
                    <a:close/>
                    <a:moveTo>
                      <a:pt x="100" y="162"/>
                    </a:moveTo>
                    <a:cubicBezTo>
                      <a:pt x="100" y="126"/>
                      <a:pt x="100" y="126"/>
                      <a:pt x="100" y="126"/>
                    </a:cubicBezTo>
                    <a:cubicBezTo>
                      <a:pt x="111" y="126"/>
                      <a:pt x="120" y="127"/>
                      <a:pt x="129" y="130"/>
                    </a:cubicBezTo>
                    <a:cubicBezTo>
                      <a:pt x="123" y="148"/>
                      <a:pt x="113" y="160"/>
                      <a:pt x="100" y="162"/>
                    </a:cubicBezTo>
                    <a:close/>
                    <a:moveTo>
                      <a:pt x="118" y="159"/>
                    </a:moveTo>
                    <a:cubicBezTo>
                      <a:pt x="125" y="152"/>
                      <a:pt x="131" y="143"/>
                      <a:pt x="134" y="132"/>
                    </a:cubicBezTo>
                    <a:cubicBezTo>
                      <a:pt x="140" y="134"/>
                      <a:pt x="144" y="136"/>
                      <a:pt x="148" y="139"/>
                    </a:cubicBezTo>
                    <a:cubicBezTo>
                      <a:pt x="140" y="148"/>
                      <a:pt x="130" y="155"/>
                      <a:pt x="118" y="159"/>
                    </a:cubicBezTo>
                    <a:close/>
                    <a:moveTo>
                      <a:pt x="152" y="134"/>
                    </a:moveTo>
                    <a:cubicBezTo>
                      <a:pt x="147" y="131"/>
                      <a:pt x="142" y="128"/>
                      <a:pt x="136" y="126"/>
                    </a:cubicBezTo>
                    <a:cubicBezTo>
                      <a:pt x="138" y="118"/>
                      <a:pt x="140" y="110"/>
                      <a:pt x="140" y="101"/>
                    </a:cubicBezTo>
                    <a:cubicBezTo>
                      <a:pt x="163" y="101"/>
                      <a:pt x="163" y="101"/>
                      <a:pt x="163" y="101"/>
                    </a:cubicBezTo>
                    <a:cubicBezTo>
                      <a:pt x="163" y="113"/>
                      <a:pt x="158" y="125"/>
                      <a:pt x="152" y="13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1" name="Freeform 101"/>
              <p:cNvSpPr>
                <a:spLocks noEditPoints="1"/>
              </p:cNvSpPr>
              <p:nvPr/>
            </p:nvSpPr>
            <p:spPr bwMode="auto">
              <a:xfrm>
                <a:off x="2104582" y="2015070"/>
                <a:ext cx="187595" cy="282556"/>
              </a:xfrm>
              <a:custGeom>
                <a:avLst/>
                <a:gdLst/>
                <a:ahLst/>
                <a:cxnLst>
                  <a:cxn ang="0">
                    <a:pos x="0" y="157"/>
                  </a:cxn>
                  <a:cxn ang="0">
                    <a:pos x="96" y="0"/>
                  </a:cxn>
                  <a:cxn ang="0">
                    <a:pos x="36" y="9"/>
                  </a:cxn>
                  <a:cxn ang="0">
                    <a:pos x="61" y="11"/>
                  </a:cxn>
                  <a:cxn ang="0">
                    <a:pos x="36" y="9"/>
                  </a:cxn>
                  <a:cxn ang="0">
                    <a:pos x="14" y="137"/>
                  </a:cxn>
                  <a:cxn ang="0">
                    <a:pos x="33" y="127"/>
                  </a:cxn>
                  <a:cxn ang="0">
                    <a:pos x="33" y="122"/>
                  </a:cxn>
                  <a:cxn ang="0">
                    <a:pos x="14" y="112"/>
                  </a:cxn>
                  <a:cxn ang="0">
                    <a:pos x="33" y="122"/>
                  </a:cxn>
                  <a:cxn ang="0">
                    <a:pos x="14" y="106"/>
                  </a:cxn>
                  <a:cxn ang="0">
                    <a:pos x="33" y="96"/>
                  </a:cxn>
                  <a:cxn ang="0">
                    <a:pos x="33" y="90"/>
                  </a:cxn>
                  <a:cxn ang="0">
                    <a:pos x="14" y="80"/>
                  </a:cxn>
                  <a:cxn ang="0">
                    <a:pos x="33" y="90"/>
                  </a:cxn>
                  <a:cxn ang="0">
                    <a:pos x="36" y="151"/>
                  </a:cxn>
                  <a:cxn ang="0">
                    <a:pos x="61" y="148"/>
                  </a:cxn>
                  <a:cxn ang="0">
                    <a:pos x="57" y="96"/>
                  </a:cxn>
                  <a:cxn ang="0">
                    <a:pos x="39" y="106"/>
                  </a:cxn>
                  <a:cxn ang="0">
                    <a:pos x="57" y="96"/>
                  </a:cxn>
                  <a:cxn ang="0">
                    <a:pos x="39" y="80"/>
                  </a:cxn>
                  <a:cxn ang="0">
                    <a:pos x="57" y="90"/>
                  </a:cxn>
                  <a:cxn ang="0">
                    <a:pos x="57" y="112"/>
                  </a:cxn>
                  <a:cxn ang="0">
                    <a:pos x="39" y="122"/>
                  </a:cxn>
                  <a:cxn ang="0">
                    <a:pos x="57" y="112"/>
                  </a:cxn>
                  <a:cxn ang="0">
                    <a:pos x="57" y="137"/>
                  </a:cxn>
                  <a:cxn ang="0">
                    <a:pos x="39" y="127"/>
                  </a:cxn>
                  <a:cxn ang="0">
                    <a:pos x="83" y="137"/>
                  </a:cxn>
                  <a:cxn ang="0">
                    <a:pos x="64" y="127"/>
                  </a:cxn>
                  <a:cxn ang="0">
                    <a:pos x="83" y="137"/>
                  </a:cxn>
                  <a:cxn ang="0">
                    <a:pos x="64" y="122"/>
                  </a:cxn>
                  <a:cxn ang="0">
                    <a:pos x="83" y="112"/>
                  </a:cxn>
                  <a:cxn ang="0">
                    <a:pos x="83" y="106"/>
                  </a:cxn>
                  <a:cxn ang="0">
                    <a:pos x="64" y="96"/>
                  </a:cxn>
                  <a:cxn ang="0">
                    <a:pos x="83" y="106"/>
                  </a:cxn>
                  <a:cxn ang="0">
                    <a:pos x="64" y="90"/>
                  </a:cxn>
                  <a:cxn ang="0">
                    <a:pos x="83" y="80"/>
                  </a:cxn>
                  <a:cxn ang="0">
                    <a:pos x="83" y="74"/>
                  </a:cxn>
                  <a:cxn ang="0">
                    <a:pos x="14" y="17"/>
                  </a:cxn>
                  <a:cxn ang="0">
                    <a:pos x="83" y="74"/>
                  </a:cxn>
                </a:cxnLst>
                <a:rect l="0" t="0" r="r" b="b"/>
                <a:pathLst>
                  <a:path w="96" h="157">
                    <a:moveTo>
                      <a:pt x="0" y="0"/>
                    </a:moveTo>
                    <a:lnTo>
                      <a:pt x="0" y="157"/>
                    </a:lnTo>
                    <a:lnTo>
                      <a:pt x="96" y="157"/>
                    </a:lnTo>
                    <a:lnTo>
                      <a:pt x="96" y="0"/>
                    </a:lnTo>
                    <a:lnTo>
                      <a:pt x="0" y="0"/>
                    </a:lnTo>
                    <a:close/>
                    <a:moveTo>
                      <a:pt x="36" y="9"/>
                    </a:moveTo>
                    <a:lnTo>
                      <a:pt x="61" y="9"/>
                    </a:lnTo>
                    <a:lnTo>
                      <a:pt x="61" y="11"/>
                    </a:lnTo>
                    <a:lnTo>
                      <a:pt x="36" y="11"/>
                    </a:lnTo>
                    <a:lnTo>
                      <a:pt x="36" y="9"/>
                    </a:lnTo>
                    <a:close/>
                    <a:moveTo>
                      <a:pt x="33" y="137"/>
                    </a:moveTo>
                    <a:lnTo>
                      <a:pt x="14" y="137"/>
                    </a:lnTo>
                    <a:lnTo>
                      <a:pt x="14" y="127"/>
                    </a:lnTo>
                    <a:lnTo>
                      <a:pt x="33" y="127"/>
                    </a:lnTo>
                    <a:lnTo>
                      <a:pt x="33" y="137"/>
                    </a:lnTo>
                    <a:close/>
                    <a:moveTo>
                      <a:pt x="33" y="122"/>
                    </a:moveTo>
                    <a:lnTo>
                      <a:pt x="14" y="122"/>
                    </a:lnTo>
                    <a:lnTo>
                      <a:pt x="14" y="112"/>
                    </a:lnTo>
                    <a:lnTo>
                      <a:pt x="33" y="112"/>
                    </a:lnTo>
                    <a:lnTo>
                      <a:pt x="33" y="122"/>
                    </a:lnTo>
                    <a:close/>
                    <a:moveTo>
                      <a:pt x="33" y="106"/>
                    </a:moveTo>
                    <a:lnTo>
                      <a:pt x="14" y="106"/>
                    </a:lnTo>
                    <a:lnTo>
                      <a:pt x="14" y="96"/>
                    </a:lnTo>
                    <a:lnTo>
                      <a:pt x="33" y="96"/>
                    </a:lnTo>
                    <a:lnTo>
                      <a:pt x="33" y="106"/>
                    </a:lnTo>
                    <a:close/>
                    <a:moveTo>
                      <a:pt x="33" y="90"/>
                    </a:moveTo>
                    <a:lnTo>
                      <a:pt x="14" y="90"/>
                    </a:lnTo>
                    <a:lnTo>
                      <a:pt x="14" y="80"/>
                    </a:lnTo>
                    <a:lnTo>
                      <a:pt x="33" y="80"/>
                    </a:lnTo>
                    <a:lnTo>
                      <a:pt x="33" y="90"/>
                    </a:lnTo>
                    <a:close/>
                    <a:moveTo>
                      <a:pt x="61" y="151"/>
                    </a:moveTo>
                    <a:lnTo>
                      <a:pt x="36" y="151"/>
                    </a:lnTo>
                    <a:lnTo>
                      <a:pt x="36" y="148"/>
                    </a:lnTo>
                    <a:lnTo>
                      <a:pt x="61" y="148"/>
                    </a:lnTo>
                    <a:lnTo>
                      <a:pt x="61" y="151"/>
                    </a:lnTo>
                    <a:close/>
                    <a:moveTo>
                      <a:pt x="57" y="96"/>
                    </a:moveTo>
                    <a:lnTo>
                      <a:pt x="57" y="106"/>
                    </a:lnTo>
                    <a:lnTo>
                      <a:pt x="39" y="106"/>
                    </a:lnTo>
                    <a:lnTo>
                      <a:pt x="39" y="96"/>
                    </a:lnTo>
                    <a:lnTo>
                      <a:pt x="57" y="96"/>
                    </a:lnTo>
                    <a:close/>
                    <a:moveTo>
                      <a:pt x="39" y="90"/>
                    </a:moveTo>
                    <a:lnTo>
                      <a:pt x="39" y="80"/>
                    </a:lnTo>
                    <a:lnTo>
                      <a:pt x="57" y="80"/>
                    </a:lnTo>
                    <a:lnTo>
                      <a:pt x="57" y="90"/>
                    </a:lnTo>
                    <a:lnTo>
                      <a:pt x="39" y="90"/>
                    </a:lnTo>
                    <a:close/>
                    <a:moveTo>
                      <a:pt x="57" y="112"/>
                    </a:moveTo>
                    <a:lnTo>
                      <a:pt x="57" y="122"/>
                    </a:lnTo>
                    <a:lnTo>
                      <a:pt x="39" y="122"/>
                    </a:lnTo>
                    <a:lnTo>
                      <a:pt x="39" y="112"/>
                    </a:lnTo>
                    <a:lnTo>
                      <a:pt x="57" y="112"/>
                    </a:lnTo>
                    <a:close/>
                    <a:moveTo>
                      <a:pt x="57" y="127"/>
                    </a:moveTo>
                    <a:lnTo>
                      <a:pt x="57" y="137"/>
                    </a:lnTo>
                    <a:lnTo>
                      <a:pt x="39" y="137"/>
                    </a:lnTo>
                    <a:lnTo>
                      <a:pt x="39" y="127"/>
                    </a:lnTo>
                    <a:lnTo>
                      <a:pt x="57" y="127"/>
                    </a:lnTo>
                    <a:close/>
                    <a:moveTo>
                      <a:pt x="83" y="137"/>
                    </a:moveTo>
                    <a:lnTo>
                      <a:pt x="64" y="137"/>
                    </a:lnTo>
                    <a:lnTo>
                      <a:pt x="64" y="127"/>
                    </a:lnTo>
                    <a:lnTo>
                      <a:pt x="83" y="127"/>
                    </a:lnTo>
                    <a:lnTo>
                      <a:pt x="83" y="137"/>
                    </a:lnTo>
                    <a:close/>
                    <a:moveTo>
                      <a:pt x="83" y="122"/>
                    </a:moveTo>
                    <a:lnTo>
                      <a:pt x="64" y="122"/>
                    </a:lnTo>
                    <a:lnTo>
                      <a:pt x="64" y="112"/>
                    </a:lnTo>
                    <a:lnTo>
                      <a:pt x="83" y="112"/>
                    </a:lnTo>
                    <a:lnTo>
                      <a:pt x="83" y="122"/>
                    </a:lnTo>
                    <a:close/>
                    <a:moveTo>
                      <a:pt x="83" y="106"/>
                    </a:moveTo>
                    <a:lnTo>
                      <a:pt x="64" y="106"/>
                    </a:lnTo>
                    <a:lnTo>
                      <a:pt x="64" y="96"/>
                    </a:lnTo>
                    <a:lnTo>
                      <a:pt x="83" y="96"/>
                    </a:lnTo>
                    <a:lnTo>
                      <a:pt x="83" y="106"/>
                    </a:lnTo>
                    <a:close/>
                    <a:moveTo>
                      <a:pt x="83" y="90"/>
                    </a:moveTo>
                    <a:lnTo>
                      <a:pt x="64" y="90"/>
                    </a:lnTo>
                    <a:lnTo>
                      <a:pt x="64" y="80"/>
                    </a:lnTo>
                    <a:lnTo>
                      <a:pt x="83" y="80"/>
                    </a:lnTo>
                    <a:lnTo>
                      <a:pt x="83" y="90"/>
                    </a:lnTo>
                    <a:close/>
                    <a:moveTo>
                      <a:pt x="83" y="74"/>
                    </a:moveTo>
                    <a:lnTo>
                      <a:pt x="14" y="74"/>
                    </a:lnTo>
                    <a:lnTo>
                      <a:pt x="14" y="17"/>
                    </a:lnTo>
                    <a:lnTo>
                      <a:pt x="83" y="17"/>
                    </a:lnTo>
                    <a:lnTo>
                      <a:pt x="83" y="7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2" name="Freeform 102"/>
              <p:cNvSpPr>
                <a:spLocks/>
              </p:cNvSpPr>
              <p:nvPr/>
            </p:nvSpPr>
            <p:spPr bwMode="auto">
              <a:xfrm>
                <a:off x="2546211" y="2702564"/>
                <a:ext cx="214952" cy="197969"/>
              </a:xfrm>
              <a:custGeom>
                <a:avLst/>
                <a:gdLst/>
                <a:ahLst/>
                <a:cxnLst>
                  <a:cxn ang="0">
                    <a:pos x="0" y="21"/>
                  </a:cxn>
                  <a:cxn ang="0">
                    <a:pos x="90" y="110"/>
                  </a:cxn>
                  <a:cxn ang="0">
                    <a:pos x="110" y="90"/>
                  </a:cxn>
                  <a:cxn ang="0">
                    <a:pos x="20" y="0"/>
                  </a:cxn>
                  <a:cxn ang="0">
                    <a:pos x="0" y="21"/>
                  </a:cxn>
                </a:cxnLst>
                <a:rect l="0" t="0" r="r" b="b"/>
                <a:pathLst>
                  <a:path w="110" h="110">
                    <a:moveTo>
                      <a:pt x="0" y="21"/>
                    </a:moveTo>
                    <a:lnTo>
                      <a:pt x="90" y="110"/>
                    </a:lnTo>
                    <a:lnTo>
                      <a:pt x="110" y="90"/>
                    </a:lnTo>
                    <a:lnTo>
                      <a:pt x="20" y="0"/>
                    </a:lnTo>
                    <a:lnTo>
                      <a:pt x="0"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3" name="Oval 103"/>
              <p:cNvSpPr>
                <a:spLocks noChangeArrowheads="1"/>
              </p:cNvSpPr>
              <p:nvPr/>
            </p:nvSpPr>
            <p:spPr bwMode="auto">
              <a:xfrm>
                <a:off x="2673229" y="2697165"/>
                <a:ext cx="87935"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4" name="Oval 104"/>
              <p:cNvSpPr>
                <a:spLocks noChangeArrowheads="1"/>
              </p:cNvSpPr>
              <p:nvPr/>
            </p:nvSpPr>
            <p:spPr bwMode="auto">
              <a:xfrm>
                <a:off x="2536441" y="2821346"/>
                <a:ext cx="85981"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5" name="Freeform 105"/>
              <p:cNvSpPr>
                <a:spLocks noEditPoints="1"/>
              </p:cNvSpPr>
              <p:nvPr/>
            </p:nvSpPr>
            <p:spPr bwMode="auto">
              <a:xfrm>
                <a:off x="4388939" y="2932928"/>
                <a:ext cx="246218" cy="203369"/>
              </a:xfrm>
              <a:custGeom>
                <a:avLst/>
                <a:gdLst/>
                <a:ahLst/>
                <a:cxnLst>
                  <a:cxn ang="0">
                    <a:pos x="108" y="21"/>
                  </a:cxn>
                  <a:cxn ang="0">
                    <a:pos x="72" y="30"/>
                  </a:cxn>
                  <a:cxn ang="0">
                    <a:pos x="73" y="17"/>
                  </a:cxn>
                  <a:cxn ang="0">
                    <a:pos x="84" y="7"/>
                  </a:cxn>
                  <a:cxn ang="0">
                    <a:pos x="84" y="0"/>
                  </a:cxn>
                  <a:cxn ang="0">
                    <a:pos x="66" y="16"/>
                  </a:cxn>
                  <a:cxn ang="0">
                    <a:pos x="66" y="29"/>
                  </a:cxn>
                  <a:cxn ang="0">
                    <a:pos x="35" y="21"/>
                  </a:cxn>
                  <a:cxn ang="0">
                    <a:pos x="0" y="60"/>
                  </a:cxn>
                  <a:cxn ang="0">
                    <a:pos x="49" y="119"/>
                  </a:cxn>
                  <a:cxn ang="0">
                    <a:pos x="61" y="118"/>
                  </a:cxn>
                  <a:cxn ang="0">
                    <a:pos x="60" y="120"/>
                  </a:cxn>
                  <a:cxn ang="0">
                    <a:pos x="64" y="118"/>
                  </a:cxn>
                  <a:cxn ang="0">
                    <a:pos x="66" y="125"/>
                  </a:cxn>
                  <a:cxn ang="0">
                    <a:pos x="68" y="119"/>
                  </a:cxn>
                  <a:cxn ang="0">
                    <a:pos x="72" y="123"/>
                  </a:cxn>
                  <a:cxn ang="0">
                    <a:pos x="72" y="119"/>
                  </a:cxn>
                  <a:cxn ang="0">
                    <a:pos x="77" y="121"/>
                  </a:cxn>
                  <a:cxn ang="0">
                    <a:pos x="76" y="117"/>
                  </a:cxn>
                  <a:cxn ang="0">
                    <a:pos x="90" y="119"/>
                  </a:cxn>
                  <a:cxn ang="0">
                    <a:pos x="138" y="66"/>
                  </a:cxn>
                  <a:cxn ang="0">
                    <a:pos x="108" y="21"/>
                  </a:cxn>
                  <a:cxn ang="0">
                    <a:pos x="29" y="89"/>
                  </a:cxn>
                  <a:cxn ang="0">
                    <a:pos x="24" y="64"/>
                  </a:cxn>
                  <a:cxn ang="0">
                    <a:pos x="35" y="86"/>
                  </a:cxn>
                  <a:cxn ang="0">
                    <a:pos x="50" y="101"/>
                  </a:cxn>
                  <a:cxn ang="0">
                    <a:pos x="29" y="89"/>
                  </a:cxn>
                </a:cxnLst>
                <a:rect l="0" t="0" r="r" b="b"/>
                <a:pathLst>
                  <a:path w="139" h="125">
                    <a:moveTo>
                      <a:pt x="108" y="21"/>
                    </a:moveTo>
                    <a:cubicBezTo>
                      <a:pt x="91" y="19"/>
                      <a:pt x="78" y="26"/>
                      <a:pt x="72" y="30"/>
                    </a:cubicBezTo>
                    <a:cubicBezTo>
                      <a:pt x="72" y="25"/>
                      <a:pt x="73" y="20"/>
                      <a:pt x="73" y="17"/>
                    </a:cubicBezTo>
                    <a:cubicBezTo>
                      <a:pt x="73" y="12"/>
                      <a:pt x="80" y="10"/>
                      <a:pt x="84" y="7"/>
                    </a:cubicBezTo>
                    <a:cubicBezTo>
                      <a:pt x="86" y="5"/>
                      <a:pt x="84" y="0"/>
                      <a:pt x="84" y="0"/>
                    </a:cubicBezTo>
                    <a:cubicBezTo>
                      <a:pt x="84" y="0"/>
                      <a:pt x="65" y="8"/>
                      <a:pt x="66" y="16"/>
                    </a:cubicBezTo>
                    <a:cubicBezTo>
                      <a:pt x="66" y="19"/>
                      <a:pt x="66" y="25"/>
                      <a:pt x="66" y="29"/>
                    </a:cubicBezTo>
                    <a:cubicBezTo>
                      <a:pt x="61" y="26"/>
                      <a:pt x="50" y="20"/>
                      <a:pt x="35" y="21"/>
                    </a:cubicBezTo>
                    <a:cubicBezTo>
                      <a:pt x="14" y="22"/>
                      <a:pt x="0" y="37"/>
                      <a:pt x="0" y="60"/>
                    </a:cubicBezTo>
                    <a:cubicBezTo>
                      <a:pt x="1" y="92"/>
                      <a:pt x="29" y="119"/>
                      <a:pt x="49" y="119"/>
                    </a:cubicBezTo>
                    <a:cubicBezTo>
                      <a:pt x="54" y="119"/>
                      <a:pt x="58" y="119"/>
                      <a:pt x="61" y="118"/>
                    </a:cubicBezTo>
                    <a:cubicBezTo>
                      <a:pt x="60" y="120"/>
                      <a:pt x="60" y="120"/>
                      <a:pt x="60" y="120"/>
                    </a:cubicBezTo>
                    <a:cubicBezTo>
                      <a:pt x="64" y="118"/>
                      <a:pt x="64" y="118"/>
                      <a:pt x="64" y="118"/>
                    </a:cubicBezTo>
                    <a:cubicBezTo>
                      <a:pt x="66" y="125"/>
                      <a:pt x="66" y="125"/>
                      <a:pt x="66" y="125"/>
                    </a:cubicBezTo>
                    <a:cubicBezTo>
                      <a:pt x="68" y="119"/>
                      <a:pt x="68" y="119"/>
                      <a:pt x="68" y="119"/>
                    </a:cubicBezTo>
                    <a:cubicBezTo>
                      <a:pt x="72" y="123"/>
                      <a:pt x="72" y="123"/>
                      <a:pt x="72" y="123"/>
                    </a:cubicBezTo>
                    <a:cubicBezTo>
                      <a:pt x="72" y="119"/>
                      <a:pt x="72" y="119"/>
                      <a:pt x="72" y="119"/>
                    </a:cubicBezTo>
                    <a:cubicBezTo>
                      <a:pt x="77" y="121"/>
                      <a:pt x="77" y="121"/>
                      <a:pt x="77" y="121"/>
                    </a:cubicBezTo>
                    <a:cubicBezTo>
                      <a:pt x="76" y="117"/>
                      <a:pt x="76" y="117"/>
                      <a:pt x="76" y="117"/>
                    </a:cubicBezTo>
                    <a:cubicBezTo>
                      <a:pt x="79" y="118"/>
                      <a:pt x="83" y="119"/>
                      <a:pt x="90" y="119"/>
                    </a:cubicBezTo>
                    <a:cubicBezTo>
                      <a:pt x="110" y="119"/>
                      <a:pt x="138" y="98"/>
                      <a:pt x="138" y="66"/>
                    </a:cubicBezTo>
                    <a:cubicBezTo>
                      <a:pt x="139" y="43"/>
                      <a:pt x="129" y="25"/>
                      <a:pt x="108" y="21"/>
                    </a:cubicBezTo>
                    <a:close/>
                    <a:moveTo>
                      <a:pt x="29" y="89"/>
                    </a:moveTo>
                    <a:cubicBezTo>
                      <a:pt x="21" y="79"/>
                      <a:pt x="24" y="64"/>
                      <a:pt x="24" y="64"/>
                    </a:cubicBezTo>
                    <a:cubicBezTo>
                      <a:pt x="24" y="64"/>
                      <a:pt x="29" y="77"/>
                      <a:pt x="35" y="86"/>
                    </a:cubicBezTo>
                    <a:cubicBezTo>
                      <a:pt x="40" y="94"/>
                      <a:pt x="50" y="101"/>
                      <a:pt x="50" y="101"/>
                    </a:cubicBezTo>
                    <a:cubicBezTo>
                      <a:pt x="50" y="101"/>
                      <a:pt x="37" y="99"/>
                      <a:pt x="29" y="89"/>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6" name="Rectangle 106"/>
              <p:cNvSpPr>
                <a:spLocks noChangeArrowheads="1"/>
              </p:cNvSpPr>
              <p:nvPr/>
            </p:nvSpPr>
            <p:spPr bwMode="auto">
              <a:xfrm>
                <a:off x="4754357" y="443029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7" name="Rectangle 107"/>
              <p:cNvSpPr>
                <a:spLocks noChangeArrowheads="1"/>
              </p:cNvSpPr>
              <p:nvPr/>
            </p:nvSpPr>
            <p:spPr bwMode="auto">
              <a:xfrm>
                <a:off x="4754357" y="455447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8" name="Freeform 108"/>
              <p:cNvSpPr>
                <a:spLocks/>
              </p:cNvSpPr>
              <p:nvPr/>
            </p:nvSpPr>
            <p:spPr bwMode="auto">
              <a:xfrm>
                <a:off x="3697183" y="5636112"/>
                <a:ext cx="250126" cy="32395"/>
              </a:xfrm>
              <a:custGeom>
                <a:avLst/>
                <a:gdLst/>
                <a:ahLst/>
                <a:cxnLst>
                  <a:cxn ang="0">
                    <a:pos x="123" y="5"/>
                  </a:cxn>
                  <a:cxn ang="0">
                    <a:pos x="118" y="5"/>
                  </a:cxn>
                  <a:cxn ang="0">
                    <a:pos x="118" y="0"/>
                  </a:cxn>
                  <a:cxn ang="0">
                    <a:pos x="10" y="0"/>
                  </a:cxn>
                  <a:cxn ang="0">
                    <a:pos x="10" y="5"/>
                  </a:cxn>
                  <a:cxn ang="0">
                    <a:pos x="4" y="5"/>
                  </a:cxn>
                  <a:cxn ang="0">
                    <a:pos x="4" y="9"/>
                  </a:cxn>
                  <a:cxn ang="0">
                    <a:pos x="0" y="9"/>
                  </a:cxn>
                  <a:cxn ang="0">
                    <a:pos x="0" y="18"/>
                  </a:cxn>
                  <a:cxn ang="0">
                    <a:pos x="128" y="18"/>
                  </a:cxn>
                  <a:cxn ang="0">
                    <a:pos x="128" y="9"/>
                  </a:cxn>
                  <a:cxn ang="0">
                    <a:pos x="123" y="9"/>
                  </a:cxn>
                  <a:cxn ang="0">
                    <a:pos x="123" y="5"/>
                  </a:cxn>
                </a:cxnLst>
                <a:rect l="0" t="0" r="r" b="b"/>
                <a:pathLst>
                  <a:path w="128" h="18">
                    <a:moveTo>
                      <a:pt x="123" y="5"/>
                    </a:moveTo>
                    <a:lnTo>
                      <a:pt x="118" y="5"/>
                    </a:lnTo>
                    <a:lnTo>
                      <a:pt x="118" y="0"/>
                    </a:lnTo>
                    <a:lnTo>
                      <a:pt x="10" y="0"/>
                    </a:lnTo>
                    <a:lnTo>
                      <a:pt x="10" y="5"/>
                    </a:lnTo>
                    <a:lnTo>
                      <a:pt x="4" y="5"/>
                    </a:lnTo>
                    <a:lnTo>
                      <a:pt x="4" y="9"/>
                    </a:lnTo>
                    <a:lnTo>
                      <a:pt x="0" y="9"/>
                    </a:lnTo>
                    <a:lnTo>
                      <a:pt x="0" y="18"/>
                    </a:lnTo>
                    <a:lnTo>
                      <a:pt x="128" y="18"/>
                    </a:lnTo>
                    <a:lnTo>
                      <a:pt x="128" y="9"/>
                    </a:lnTo>
                    <a:lnTo>
                      <a:pt x="123" y="9"/>
                    </a:lnTo>
                    <a:lnTo>
                      <a:pt x="123" y="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9" name="Freeform 109"/>
              <p:cNvSpPr>
                <a:spLocks/>
              </p:cNvSpPr>
              <p:nvPr/>
            </p:nvSpPr>
            <p:spPr bwMode="auto">
              <a:xfrm>
                <a:off x="3701091" y="5508331"/>
                <a:ext cx="236447" cy="125981"/>
              </a:xfrm>
              <a:custGeom>
                <a:avLst/>
                <a:gdLst/>
                <a:ahLst/>
                <a:cxnLst>
                  <a:cxn ang="0">
                    <a:pos x="110" y="70"/>
                  </a:cxn>
                  <a:cxn ang="0">
                    <a:pos x="110" y="8"/>
                  </a:cxn>
                  <a:cxn ang="0">
                    <a:pos x="121" y="8"/>
                  </a:cxn>
                  <a:cxn ang="0">
                    <a:pos x="121" y="0"/>
                  </a:cxn>
                  <a:cxn ang="0">
                    <a:pos x="0" y="0"/>
                  </a:cxn>
                  <a:cxn ang="0">
                    <a:pos x="0" y="8"/>
                  </a:cxn>
                  <a:cxn ang="0">
                    <a:pos x="12" y="8"/>
                  </a:cxn>
                  <a:cxn ang="0">
                    <a:pos x="12" y="70"/>
                  </a:cxn>
                  <a:cxn ang="0">
                    <a:pos x="24" y="70"/>
                  </a:cxn>
                  <a:cxn ang="0">
                    <a:pos x="24" y="8"/>
                  </a:cxn>
                  <a:cxn ang="0">
                    <a:pos x="39" y="8"/>
                  </a:cxn>
                  <a:cxn ang="0">
                    <a:pos x="39" y="70"/>
                  </a:cxn>
                  <a:cxn ang="0">
                    <a:pos x="51" y="70"/>
                  </a:cxn>
                  <a:cxn ang="0">
                    <a:pos x="51" y="8"/>
                  </a:cxn>
                  <a:cxn ang="0">
                    <a:pos x="71" y="8"/>
                  </a:cxn>
                  <a:cxn ang="0">
                    <a:pos x="71" y="70"/>
                  </a:cxn>
                  <a:cxn ang="0">
                    <a:pos x="83" y="70"/>
                  </a:cxn>
                  <a:cxn ang="0">
                    <a:pos x="83" y="8"/>
                  </a:cxn>
                  <a:cxn ang="0">
                    <a:pos x="98" y="8"/>
                  </a:cxn>
                  <a:cxn ang="0">
                    <a:pos x="98" y="70"/>
                  </a:cxn>
                  <a:cxn ang="0">
                    <a:pos x="110" y="70"/>
                  </a:cxn>
                </a:cxnLst>
                <a:rect l="0" t="0" r="r" b="b"/>
                <a:pathLst>
                  <a:path w="121" h="70">
                    <a:moveTo>
                      <a:pt x="110" y="70"/>
                    </a:moveTo>
                    <a:lnTo>
                      <a:pt x="110" y="8"/>
                    </a:lnTo>
                    <a:lnTo>
                      <a:pt x="121" y="8"/>
                    </a:lnTo>
                    <a:lnTo>
                      <a:pt x="121" y="0"/>
                    </a:lnTo>
                    <a:lnTo>
                      <a:pt x="0" y="0"/>
                    </a:lnTo>
                    <a:lnTo>
                      <a:pt x="0" y="8"/>
                    </a:lnTo>
                    <a:lnTo>
                      <a:pt x="12" y="8"/>
                    </a:lnTo>
                    <a:lnTo>
                      <a:pt x="12" y="70"/>
                    </a:lnTo>
                    <a:lnTo>
                      <a:pt x="24" y="70"/>
                    </a:lnTo>
                    <a:lnTo>
                      <a:pt x="24" y="8"/>
                    </a:lnTo>
                    <a:lnTo>
                      <a:pt x="39" y="8"/>
                    </a:lnTo>
                    <a:lnTo>
                      <a:pt x="39" y="70"/>
                    </a:lnTo>
                    <a:lnTo>
                      <a:pt x="51" y="70"/>
                    </a:lnTo>
                    <a:lnTo>
                      <a:pt x="51" y="8"/>
                    </a:lnTo>
                    <a:lnTo>
                      <a:pt x="71" y="8"/>
                    </a:lnTo>
                    <a:lnTo>
                      <a:pt x="71" y="70"/>
                    </a:lnTo>
                    <a:lnTo>
                      <a:pt x="83" y="70"/>
                    </a:lnTo>
                    <a:lnTo>
                      <a:pt x="83" y="8"/>
                    </a:lnTo>
                    <a:lnTo>
                      <a:pt x="98" y="8"/>
                    </a:lnTo>
                    <a:lnTo>
                      <a:pt x="98" y="70"/>
                    </a:lnTo>
                    <a:lnTo>
                      <a:pt x="11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0" name="Freeform 110"/>
              <p:cNvSpPr>
                <a:spLocks/>
              </p:cNvSpPr>
              <p:nvPr/>
            </p:nvSpPr>
            <p:spPr bwMode="auto">
              <a:xfrm>
                <a:off x="3689367" y="5432743"/>
                <a:ext cx="261851" cy="68389"/>
              </a:xfrm>
              <a:custGeom>
                <a:avLst/>
                <a:gdLst/>
                <a:ahLst/>
                <a:cxnLst>
                  <a:cxn ang="0">
                    <a:pos x="68" y="0"/>
                  </a:cxn>
                  <a:cxn ang="0">
                    <a:pos x="0" y="38"/>
                  </a:cxn>
                  <a:cxn ang="0">
                    <a:pos x="134" y="38"/>
                  </a:cxn>
                  <a:cxn ang="0">
                    <a:pos x="68" y="0"/>
                  </a:cxn>
                </a:cxnLst>
                <a:rect l="0" t="0" r="r" b="b"/>
                <a:pathLst>
                  <a:path w="134" h="38">
                    <a:moveTo>
                      <a:pt x="68" y="0"/>
                    </a:moveTo>
                    <a:lnTo>
                      <a:pt x="0" y="38"/>
                    </a:lnTo>
                    <a:lnTo>
                      <a:pt x="134" y="38"/>
                    </a:lnTo>
                    <a:lnTo>
                      <a:pt x="68"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1" name="Freeform 111"/>
              <p:cNvSpPr>
                <a:spLocks/>
              </p:cNvSpPr>
              <p:nvPr/>
            </p:nvSpPr>
            <p:spPr bwMode="auto">
              <a:xfrm>
                <a:off x="357606" y="2249034"/>
                <a:ext cx="220815" cy="219566"/>
              </a:xfrm>
              <a:custGeom>
                <a:avLst/>
                <a:gdLst/>
                <a:ahLst/>
                <a:cxnLst>
                  <a:cxn ang="0">
                    <a:pos x="26" y="122"/>
                  </a:cxn>
                  <a:cxn ang="0">
                    <a:pos x="0" y="95"/>
                  </a:cxn>
                  <a:cxn ang="0">
                    <a:pos x="66" y="30"/>
                  </a:cxn>
                  <a:cxn ang="0">
                    <a:pos x="83" y="48"/>
                  </a:cxn>
                  <a:cxn ang="0">
                    <a:pos x="40" y="89"/>
                  </a:cxn>
                  <a:cxn ang="0">
                    <a:pos x="36" y="84"/>
                  </a:cxn>
                  <a:cxn ang="0">
                    <a:pos x="73" y="48"/>
                  </a:cxn>
                  <a:cxn ang="0">
                    <a:pos x="66" y="40"/>
                  </a:cxn>
                  <a:cxn ang="0">
                    <a:pos x="10" y="95"/>
                  </a:cxn>
                  <a:cxn ang="0">
                    <a:pos x="26" y="112"/>
                  </a:cxn>
                  <a:cxn ang="0">
                    <a:pos x="103" y="37"/>
                  </a:cxn>
                  <a:cxn ang="0">
                    <a:pos x="76" y="10"/>
                  </a:cxn>
                  <a:cxn ang="0">
                    <a:pos x="31" y="53"/>
                  </a:cxn>
                  <a:cxn ang="0">
                    <a:pos x="27" y="49"/>
                  </a:cxn>
                  <a:cxn ang="0">
                    <a:pos x="77" y="0"/>
                  </a:cxn>
                  <a:cxn ang="0">
                    <a:pos x="113" y="37"/>
                  </a:cxn>
                  <a:cxn ang="0">
                    <a:pos x="26" y="122"/>
                  </a:cxn>
                </a:cxnLst>
                <a:rect l="0" t="0" r="r" b="b"/>
                <a:pathLst>
                  <a:path w="113" h="122">
                    <a:moveTo>
                      <a:pt x="26" y="122"/>
                    </a:moveTo>
                    <a:lnTo>
                      <a:pt x="0" y="95"/>
                    </a:lnTo>
                    <a:lnTo>
                      <a:pt x="66" y="30"/>
                    </a:lnTo>
                    <a:lnTo>
                      <a:pt x="83" y="48"/>
                    </a:lnTo>
                    <a:lnTo>
                      <a:pt x="40" y="89"/>
                    </a:lnTo>
                    <a:lnTo>
                      <a:pt x="36" y="84"/>
                    </a:lnTo>
                    <a:lnTo>
                      <a:pt x="73" y="48"/>
                    </a:lnTo>
                    <a:lnTo>
                      <a:pt x="66" y="40"/>
                    </a:lnTo>
                    <a:lnTo>
                      <a:pt x="10" y="95"/>
                    </a:lnTo>
                    <a:lnTo>
                      <a:pt x="26" y="112"/>
                    </a:lnTo>
                    <a:lnTo>
                      <a:pt x="103" y="37"/>
                    </a:lnTo>
                    <a:lnTo>
                      <a:pt x="76" y="10"/>
                    </a:lnTo>
                    <a:lnTo>
                      <a:pt x="31" y="53"/>
                    </a:lnTo>
                    <a:lnTo>
                      <a:pt x="27" y="49"/>
                    </a:lnTo>
                    <a:lnTo>
                      <a:pt x="77" y="0"/>
                    </a:lnTo>
                    <a:lnTo>
                      <a:pt x="113" y="37"/>
                    </a:lnTo>
                    <a:lnTo>
                      <a:pt x="26"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2" name="Freeform 112"/>
              <p:cNvSpPr>
                <a:spLocks noEditPoints="1"/>
              </p:cNvSpPr>
              <p:nvPr/>
            </p:nvSpPr>
            <p:spPr bwMode="auto">
              <a:xfrm>
                <a:off x="1444092" y="1970077"/>
                <a:ext cx="93797" cy="86387"/>
              </a:xfrm>
              <a:custGeom>
                <a:avLst/>
                <a:gdLst/>
                <a:ahLst/>
                <a:cxnLst>
                  <a:cxn ang="0">
                    <a:pos x="17" y="0"/>
                  </a:cxn>
                  <a:cxn ang="0">
                    <a:pos x="0" y="48"/>
                  </a:cxn>
                  <a:cxn ang="0">
                    <a:pos x="14" y="48"/>
                  </a:cxn>
                  <a:cxn ang="0">
                    <a:pos x="16" y="41"/>
                  </a:cxn>
                  <a:cxn ang="0">
                    <a:pos x="31" y="41"/>
                  </a:cxn>
                  <a:cxn ang="0">
                    <a:pos x="33" y="48"/>
                  </a:cxn>
                  <a:cxn ang="0">
                    <a:pos x="48" y="48"/>
                  </a:cxn>
                  <a:cxn ang="0">
                    <a:pos x="31" y="0"/>
                  </a:cxn>
                  <a:cxn ang="0">
                    <a:pos x="17" y="0"/>
                  </a:cxn>
                  <a:cxn ang="0">
                    <a:pos x="19" y="31"/>
                  </a:cxn>
                  <a:cxn ang="0">
                    <a:pos x="24" y="17"/>
                  </a:cxn>
                  <a:cxn ang="0">
                    <a:pos x="24" y="17"/>
                  </a:cxn>
                  <a:cxn ang="0">
                    <a:pos x="28" y="31"/>
                  </a:cxn>
                  <a:cxn ang="0">
                    <a:pos x="19" y="31"/>
                  </a:cxn>
                </a:cxnLst>
                <a:rect l="0" t="0" r="r" b="b"/>
                <a:pathLst>
                  <a:path w="48" h="48">
                    <a:moveTo>
                      <a:pt x="17" y="0"/>
                    </a:moveTo>
                    <a:lnTo>
                      <a:pt x="0" y="48"/>
                    </a:lnTo>
                    <a:lnTo>
                      <a:pt x="14" y="48"/>
                    </a:lnTo>
                    <a:lnTo>
                      <a:pt x="16" y="41"/>
                    </a:lnTo>
                    <a:lnTo>
                      <a:pt x="31" y="41"/>
                    </a:lnTo>
                    <a:lnTo>
                      <a:pt x="33" y="48"/>
                    </a:lnTo>
                    <a:lnTo>
                      <a:pt x="48" y="48"/>
                    </a:lnTo>
                    <a:lnTo>
                      <a:pt x="31" y="0"/>
                    </a:lnTo>
                    <a:lnTo>
                      <a:pt x="17" y="0"/>
                    </a:lnTo>
                    <a:close/>
                    <a:moveTo>
                      <a:pt x="19" y="31"/>
                    </a:moveTo>
                    <a:lnTo>
                      <a:pt x="24" y="17"/>
                    </a:lnTo>
                    <a:lnTo>
                      <a:pt x="24" y="17"/>
                    </a:lnTo>
                    <a:lnTo>
                      <a:pt x="28" y="31"/>
                    </a:lnTo>
                    <a:lnTo>
                      <a:pt x="19"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3" name="Freeform 113"/>
              <p:cNvSpPr>
                <a:spLocks noEditPoints="1"/>
              </p:cNvSpPr>
              <p:nvPr/>
            </p:nvSpPr>
            <p:spPr bwMode="auto">
              <a:xfrm>
                <a:off x="1543752" y="1858494"/>
                <a:ext cx="84027" cy="86387"/>
              </a:xfrm>
              <a:custGeom>
                <a:avLst/>
                <a:gdLst/>
                <a:ahLst/>
                <a:cxnLst>
                  <a:cxn ang="0">
                    <a:pos x="45" y="28"/>
                  </a:cxn>
                  <a:cxn ang="0">
                    <a:pos x="42" y="25"/>
                  </a:cxn>
                  <a:cxn ang="0">
                    <a:pos x="38" y="24"/>
                  </a:cxn>
                  <a:cxn ang="0">
                    <a:pos x="43" y="20"/>
                  </a:cxn>
                  <a:cxn ang="0">
                    <a:pos x="45" y="13"/>
                  </a:cxn>
                  <a:cxn ang="0">
                    <a:pos x="44" y="9"/>
                  </a:cxn>
                  <a:cxn ang="0">
                    <a:pos x="42" y="5"/>
                  </a:cxn>
                  <a:cxn ang="0">
                    <a:pos x="37" y="2"/>
                  </a:cxn>
                  <a:cxn ang="0">
                    <a:pos x="28" y="0"/>
                  </a:cxn>
                  <a:cxn ang="0">
                    <a:pos x="0" y="0"/>
                  </a:cxn>
                  <a:cxn ang="0">
                    <a:pos x="0" y="53"/>
                  </a:cxn>
                  <a:cxn ang="0">
                    <a:pos x="29" y="53"/>
                  </a:cxn>
                  <a:cxn ang="0">
                    <a:pos x="36" y="52"/>
                  </a:cxn>
                  <a:cxn ang="0">
                    <a:pos x="42" y="49"/>
                  </a:cxn>
                  <a:cxn ang="0">
                    <a:pos x="46" y="44"/>
                  </a:cxn>
                  <a:cxn ang="0">
                    <a:pos x="48" y="37"/>
                  </a:cxn>
                  <a:cxn ang="0">
                    <a:pos x="47" y="32"/>
                  </a:cxn>
                  <a:cxn ang="0">
                    <a:pos x="45" y="28"/>
                  </a:cxn>
                  <a:cxn ang="0">
                    <a:pos x="16" y="13"/>
                  </a:cxn>
                  <a:cxn ang="0">
                    <a:pos x="24" y="13"/>
                  </a:cxn>
                  <a:cxn ang="0">
                    <a:pos x="28" y="14"/>
                  </a:cxn>
                  <a:cxn ang="0">
                    <a:pos x="30" y="16"/>
                  </a:cxn>
                  <a:cxn ang="0">
                    <a:pos x="28" y="20"/>
                  </a:cxn>
                  <a:cxn ang="0">
                    <a:pos x="24" y="21"/>
                  </a:cxn>
                  <a:cxn ang="0">
                    <a:pos x="16" y="21"/>
                  </a:cxn>
                  <a:cxn ang="0">
                    <a:pos x="16" y="13"/>
                  </a:cxn>
                  <a:cxn ang="0">
                    <a:pos x="31" y="38"/>
                  </a:cxn>
                  <a:cxn ang="0">
                    <a:pos x="29" y="39"/>
                  </a:cxn>
                  <a:cxn ang="0">
                    <a:pos x="27" y="40"/>
                  </a:cxn>
                  <a:cxn ang="0">
                    <a:pos x="25" y="40"/>
                  </a:cxn>
                  <a:cxn ang="0">
                    <a:pos x="16" y="40"/>
                  </a:cxn>
                  <a:cxn ang="0">
                    <a:pos x="16" y="30"/>
                  </a:cxn>
                  <a:cxn ang="0">
                    <a:pos x="26" y="30"/>
                  </a:cxn>
                  <a:cxn ang="0">
                    <a:pos x="31" y="35"/>
                  </a:cxn>
                  <a:cxn ang="0">
                    <a:pos x="31" y="38"/>
                  </a:cxn>
                </a:cxnLst>
                <a:rect l="0" t="0" r="r" b="b"/>
                <a:pathLst>
                  <a:path w="48" h="53">
                    <a:moveTo>
                      <a:pt x="45" y="28"/>
                    </a:moveTo>
                    <a:cubicBezTo>
                      <a:pt x="44" y="27"/>
                      <a:pt x="43" y="26"/>
                      <a:pt x="42" y="25"/>
                    </a:cubicBezTo>
                    <a:cubicBezTo>
                      <a:pt x="41" y="25"/>
                      <a:pt x="40" y="24"/>
                      <a:pt x="38" y="24"/>
                    </a:cubicBezTo>
                    <a:cubicBezTo>
                      <a:pt x="40" y="23"/>
                      <a:pt x="42" y="21"/>
                      <a:pt x="43" y="20"/>
                    </a:cubicBezTo>
                    <a:cubicBezTo>
                      <a:pt x="44" y="18"/>
                      <a:pt x="45" y="16"/>
                      <a:pt x="45" y="13"/>
                    </a:cubicBezTo>
                    <a:cubicBezTo>
                      <a:pt x="45" y="12"/>
                      <a:pt x="45" y="11"/>
                      <a:pt x="44" y="9"/>
                    </a:cubicBezTo>
                    <a:cubicBezTo>
                      <a:pt x="44" y="8"/>
                      <a:pt x="43" y="6"/>
                      <a:pt x="42" y="5"/>
                    </a:cubicBezTo>
                    <a:cubicBezTo>
                      <a:pt x="40" y="4"/>
                      <a:pt x="39" y="2"/>
                      <a:pt x="37" y="2"/>
                    </a:cubicBezTo>
                    <a:cubicBezTo>
                      <a:pt x="34" y="1"/>
                      <a:pt x="32" y="0"/>
                      <a:pt x="28" y="0"/>
                    </a:cubicBezTo>
                    <a:cubicBezTo>
                      <a:pt x="0" y="0"/>
                      <a:pt x="0" y="0"/>
                      <a:pt x="0" y="0"/>
                    </a:cubicBezTo>
                    <a:cubicBezTo>
                      <a:pt x="0" y="53"/>
                      <a:pt x="0" y="53"/>
                      <a:pt x="0" y="53"/>
                    </a:cubicBezTo>
                    <a:cubicBezTo>
                      <a:pt x="29" y="53"/>
                      <a:pt x="29" y="53"/>
                      <a:pt x="29" y="53"/>
                    </a:cubicBezTo>
                    <a:cubicBezTo>
                      <a:pt x="31" y="53"/>
                      <a:pt x="34" y="52"/>
                      <a:pt x="36" y="52"/>
                    </a:cubicBezTo>
                    <a:cubicBezTo>
                      <a:pt x="38" y="51"/>
                      <a:pt x="40" y="50"/>
                      <a:pt x="42" y="49"/>
                    </a:cubicBezTo>
                    <a:cubicBezTo>
                      <a:pt x="44" y="47"/>
                      <a:pt x="45" y="46"/>
                      <a:pt x="46" y="44"/>
                    </a:cubicBezTo>
                    <a:cubicBezTo>
                      <a:pt x="47" y="42"/>
                      <a:pt x="48" y="39"/>
                      <a:pt x="48" y="37"/>
                    </a:cubicBezTo>
                    <a:cubicBezTo>
                      <a:pt x="48" y="35"/>
                      <a:pt x="47" y="33"/>
                      <a:pt x="47" y="32"/>
                    </a:cubicBezTo>
                    <a:cubicBezTo>
                      <a:pt x="46" y="30"/>
                      <a:pt x="46" y="29"/>
                      <a:pt x="45" y="28"/>
                    </a:cubicBezTo>
                    <a:close/>
                    <a:moveTo>
                      <a:pt x="16" y="13"/>
                    </a:moveTo>
                    <a:cubicBezTo>
                      <a:pt x="24" y="13"/>
                      <a:pt x="24" y="13"/>
                      <a:pt x="24" y="13"/>
                    </a:cubicBezTo>
                    <a:cubicBezTo>
                      <a:pt x="26" y="13"/>
                      <a:pt x="27" y="13"/>
                      <a:pt x="28" y="14"/>
                    </a:cubicBezTo>
                    <a:cubicBezTo>
                      <a:pt x="29" y="14"/>
                      <a:pt x="30" y="15"/>
                      <a:pt x="30" y="16"/>
                    </a:cubicBezTo>
                    <a:cubicBezTo>
                      <a:pt x="30" y="18"/>
                      <a:pt x="29" y="19"/>
                      <a:pt x="28" y="20"/>
                    </a:cubicBezTo>
                    <a:cubicBezTo>
                      <a:pt x="27" y="20"/>
                      <a:pt x="26" y="21"/>
                      <a:pt x="24" y="21"/>
                    </a:cubicBezTo>
                    <a:cubicBezTo>
                      <a:pt x="16" y="21"/>
                      <a:pt x="16" y="21"/>
                      <a:pt x="16" y="21"/>
                    </a:cubicBezTo>
                    <a:lnTo>
                      <a:pt x="16" y="13"/>
                    </a:lnTo>
                    <a:close/>
                    <a:moveTo>
                      <a:pt x="31" y="38"/>
                    </a:moveTo>
                    <a:cubicBezTo>
                      <a:pt x="31" y="38"/>
                      <a:pt x="30" y="39"/>
                      <a:pt x="29" y="39"/>
                    </a:cubicBezTo>
                    <a:cubicBezTo>
                      <a:pt x="29" y="40"/>
                      <a:pt x="28" y="40"/>
                      <a:pt x="27" y="40"/>
                    </a:cubicBezTo>
                    <a:cubicBezTo>
                      <a:pt x="27" y="40"/>
                      <a:pt x="26" y="40"/>
                      <a:pt x="25" y="40"/>
                    </a:cubicBezTo>
                    <a:cubicBezTo>
                      <a:pt x="16" y="40"/>
                      <a:pt x="16" y="40"/>
                      <a:pt x="16" y="40"/>
                    </a:cubicBezTo>
                    <a:cubicBezTo>
                      <a:pt x="16" y="30"/>
                      <a:pt x="16" y="30"/>
                      <a:pt x="16" y="30"/>
                    </a:cubicBezTo>
                    <a:cubicBezTo>
                      <a:pt x="26" y="30"/>
                      <a:pt x="26" y="30"/>
                      <a:pt x="26" y="30"/>
                    </a:cubicBezTo>
                    <a:cubicBezTo>
                      <a:pt x="30" y="30"/>
                      <a:pt x="31" y="32"/>
                      <a:pt x="31" y="35"/>
                    </a:cubicBezTo>
                    <a:cubicBezTo>
                      <a:pt x="31" y="36"/>
                      <a:pt x="31" y="37"/>
                      <a:pt x="31" y="3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4" name="Freeform 114"/>
              <p:cNvSpPr>
                <a:spLocks/>
              </p:cNvSpPr>
              <p:nvPr/>
            </p:nvSpPr>
            <p:spPr bwMode="auto">
              <a:xfrm>
                <a:off x="1645366" y="1946680"/>
                <a:ext cx="89889" cy="88186"/>
              </a:xfrm>
              <a:custGeom>
                <a:avLst/>
                <a:gdLst/>
                <a:ahLst/>
                <a:cxnLst>
                  <a:cxn ang="0">
                    <a:pos x="34" y="33"/>
                  </a:cxn>
                  <a:cxn ang="0">
                    <a:pos x="33" y="36"/>
                  </a:cxn>
                  <a:cxn ang="0">
                    <a:pos x="32" y="39"/>
                  </a:cxn>
                  <a:cxn ang="0">
                    <a:pos x="29" y="41"/>
                  </a:cxn>
                  <a:cxn ang="0">
                    <a:pos x="26" y="41"/>
                  </a:cxn>
                  <a:cxn ang="0">
                    <a:pos x="21" y="40"/>
                  </a:cxn>
                  <a:cxn ang="0">
                    <a:pos x="18" y="37"/>
                  </a:cxn>
                  <a:cxn ang="0">
                    <a:pos x="16" y="32"/>
                  </a:cxn>
                  <a:cxn ang="0">
                    <a:pos x="16" y="27"/>
                  </a:cxn>
                  <a:cxn ang="0">
                    <a:pos x="16" y="22"/>
                  </a:cxn>
                  <a:cxn ang="0">
                    <a:pos x="18" y="17"/>
                  </a:cxn>
                  <a:cxn ang="0">
                    <a:pos x="21" y="14"/>
                  </a:cxn>
                  <a:cxn ang="0">
                    <a:pos x="26" y="13"/>
                  </a:cxn>
                  <a:cxn ang="0">
                    <a:pos x="30" y="14"/>
                  </a:cxn>
                  <a:cxn ang="0">
                    <a:pos x="32" y="16"/>
                  </a:cxn>
                  <a:cxn ang="0">
                    <a:pos x="34" y="18"/>
                  </a:cxn>
                  <a:cxn ang="0">
                    <a:pos x="34" y="20"/>
                  </a:cxn>
                  <a:cxn ang="0">
                    <a:pos x="50" y="20"/>
                  </a:cxn>
                  <a:cxn ang="0">
                    <a:pos x="43" y="5"/>
                  </a:cxn>
                  <a:cxn ang="0">
                    <a:pos x="26" y="0"/>
                  </a:cxn>
                  <a:cxn ang="0">
                    <a:pos x="15" y="2"/>
                  </a:cxn>
                  <a:cxn ang="0">
                    <a:pos x="7" y="7"/>
                  </a:cxn>
                  <a:cxn ang="0">
                    <a:pos x="1" y="16"/>
                  </a:cxn>
                  <a:cxn ang="0">
                    <a:pos x="0" y="27"/>
                  </a:cxn>
                  <a:cxn ang="0">
                    <a:pos x="1" y="38"/>
                  </a:cxn>
                  <a:cxn ang="0">
                    <a:pos x="6" y="46"/>
                  </a:cxn>
                  <a:cxn ang="0">
                    <a:pos x="15" y="52"/>
                  </a:cxn>
                  <a:cxn ang="0">
                    <a:pos x="26" y="54"/>
                  </a:cxn>
                  <a:cxn ang="0">
                    <a:pos x="36" y="52"/>
                  </a:cxn>
                  <a:cxn ang="0">
                    <a:pos x="44" y="47"/>
                  </a:cxn>
                  <a:cxn ang="0">
                    <a:pos x="48" y="40"/>
                  </a:cxn>
                  <a:cxn ang="0">
                    <a:pos x="50" y="33"/>
                  </a:cxn>
                  <a:cxn ang="0">
                    <a:pos x="34" y="33"/>
                  </a:cxn>
                </a:cxnLst>
                <a:rect l="0" t="0" r="r" b="b"/>
                <a:pathLst>
                  <a:path w="50" h="54">
                    <a:moveTo>
                      <a:pt x="34" y="33"/>
                    </a:moveTo>
                    <a:cubicBezTo>
                      <a:pt x="34" y="34"/>
                      <a:pt x="34" y="35"/>
                      <a:pt x="33" y="36"/>
                    </a:cubicBezTo>
                    <a:cubicBezTo>
                      <a:pt x="33" y="37"/>
                      <a:pt x="32" y="38"/>
                      <a:pt x="32" y="39"/>
                    </a:cubicBezTo>
                    <a:cubicBezTo>
                      <a:pt x="31" y="40"/>
                      <a:pt x="30" y="40"/>
                      <a:pt x="29" y="41"/>
                    </a:cubicBezTo>
                    <a:cubicBezTo>
                      <a:pt x="28" y="41"/>
                      <a:pt x="27" y="41"/>
                      <a:pt x="26" y="41"/>
                    </a:cubicBezTo>
                    <a:cubicBezTo>
                      <a:pt x="24" y="41"/>
                      <a:pt x="22" y="41"/>
                      <a:pt x="21" y="40"/>
                    </a:cubicBezTo>
                    <a:cubicBezTo>
                      <a:pt x="20" y="39"/>
                      <a:pt x="19" y="38"/>
                      <a:pt x="18" y="37"/>
                    </a:cubicBezTo>
                    <a:cubicBezTo>
                      <a:pt x="17" y="35"/>
                      <a:pt x="17" y="34"/>
                      <a:pt x="16" y="32"/>
                    </a:cubicBezTo>
                    <a:cubicBezTo>
                      <a:pt x="16" y="30"/>
                      <a:pt x="16" y="29"/>
                      <a:pt x="16" y="27"/>
                    </a:cubicBezTo>
                    <a:cubicBezTo>
                      <a:pt x="16" y="25"/>
                      <a:pt x="16" y="23"/>
                      <a:pt x="16" y="22"/>
                    </a:cubicBezTo>
                    <a:cubicBezTo>
                      <a:pt x="17" y="20"/>
                      <a:pt x="17" y="18"/>
                      <a:pt x="18" y="17"/>
                    </a:cubicBezTo>
                    <a:cubicBezTo>
                      <a:pt x="19" y="16"/>
                      <a:pt x="20" y="15"/>
                      <a:pt x="21" y="14"/>
                    </a:cubicBezTo>
                    <a:cubicBezTo>
                      <a:pt x="22" y="13"/>
                      <a:pt x="24" y="13"/>
                      <a:pt x="26" y="13"/>
                    </a:cubicBezTo>
                    <a:cubicBezTo>
                      <a:pt x="27" y="13"/>
                      <a:pt x="29" y="13"/>
                      <a:pt x="30" y="14"/>
                    </a:cubicBezTo>
                    <a:cubicBezTo>
                      <a:pt x="31" y="14"/>
                      <a:pt x="32" y="15"/>
                      <a:pt x="32" y="16"/>
                    </a:cubicBezTo>
                    <a:cubicBezTo>
                      <a:pt x="33" y="17"/>
                      <a:pt x="33" y="17"/>
                      <a:pt x="34" y="18"/>
                    </a:cubicBezTo>
                    <a:cubicBezTo>
                      <a:pt x="34" y="19"/>
                      <a:pt x="34" y="20"/>
                      <a:pt x="34" y="20"/>
                    </a:cubicBezTo>
                    <a:cubicBezTo>
                      <a:pt x="50" y="20"/>
                      <a:pt x="50" y="20"/>
                      <a:pt x="50" y="20"/>
                    </a:cubicBezTo>
                    <a:cubicBezTo>
                      <a:pt x="49" y="14"/>
                      <a:pt x="47" y="9"/>
                      <a:pt x="43" y="5"/>
                    </a:cubicBezTo>
                    <a:cubicBezTo>
                      <a:pt x="39" y="1"/>
                      <a:pt x="33" y="0"/>
                      <a:pt x="26" y="0"/>
                    </a:cubicBezTo>
                    <a:cubicBezTo>
                      <a:pt x="22" y="0"/>
                      <a:pt x="18" y="0"/>
                      <a:pt x="15" y="2"/>
                    </a:cubicBezTo>
                    <a:cubicBezTo>
                      <a:pt x="12" y="3"/>
                      <a:pt x="9" y="5"/>
                      <a:pt x="7" y="7"/>
                    </a:cubicBezTo>
                    <a:cubicBezTo>
                      <a:pt x="4" y="9"/>
                      <a:pt x="3" y="12"/>
                      <a:pt x="1" y="16"/>
                    </a:cubicBezTo>
                    <a:cubicBezTo>
                      <a:pt x="0" y="19"/>
                      <a:pt x="0" y="23"/>
                      <a:pt x="0" y="27"/>
                    </a:cubicBezTo>
                    <a:cubicBezTo>
                      <a:pt x="0" y="31"/>
                      <a:pt x="0" y="34"/>
                      <a:pt x="1" y="38"/>
                    </a:cubicBezTo>
                    <a:cubicBezTo>
                      <a:pt x="2" y="41"/>
                      <a:pt x="4" y="44"/>
                      <a:pt x="6" y="46"/>
                    </a:cubicBezTo>
                    <a:cubicBezTo>
                      <a:pt x="9" y="49"/>
                      <a:pt x="11" y="51"/>
                      <a:pt x="15" y="52"/>
                    </a:cubicBezTo>
                    <a:cubicBezTo>
                      <a:pt x="18" y="54"/>
                      <a:pt x="22" y="54"/>
                      <a:pt x="26" y="54"/>
                    </a:cubicBezTo>
                    <a:cubicBezTo>
                      <a:pt x="30" y="54"/>
                      <a:pt x="33" y="54"/>
                      <a:pt x="36" y="52"/>
                    </a:cubicBezTo>
                    <a:cubicBezTo>
                      <a:pt x="39" y="51"/>
                      <a:pt x="42" y="49"/>
                      <a:pt x="44" y="47"/>
                    </a:cubicBezTo>
                    <a:cubicBezTo>
                      <a:pt x="46" y="45"/>
                      <a:pt x="47" y="43"/>
                      <a:pt x="48" y="40"/>
                    </a:cubicBezTo>
                    <a:cubicBezTo>
                      <a:pt x="49" y="38"/>
                      <a:pt x="50" y="35"/>
                      <a:pt x="50" y="33"/>
                    </a:cubicBezTo>
                    <a:lnTo>
                      <a:pt x="34" y="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5" name="Freeform 115"/>
              <p:cNvSpPr>
                <a:spLocks noEditPoints="1"/>
              </p:cNvSpPr>
              <p:nvPr/>
            </p:nvSpPr>
            <p:spPr bwMode="auto">
              <a:xfrm>
                <a:off x="4240426" y="5063800"/>
                <a:ext cx="306796" cy="284356"/>
              </a:xfrm>
              <a:custGeom>
                <a:avLst/>
                <a:gdLst/>
                <a:ahLst/>
                <a:cxnLst>
                  <a:cxn ang="0">
                    <a:pos x="142" y="33"/>
                  </a:cxn>
                  <a:cxn ang="0">
                    <a:pos x="54" y="23"/>
                  </a:cxn>
                  <a:cxn ang="0">
                    <a:pos x="0" y="87"/>
                  </a:cxn>
                  <a:cxn ang="0">
                    <a:pos x="52" y="150"/>
                  </a:cxn>
                  <a:cxn ang="0">
                    <a:pos x="143" y="144"/>
                  </a:cxn>
                  <a:cxn ang="0">
                    <a:pos x="115" y="148"/>
                  </a:cxn>
                  <a:cxn ang="0">
                    <a:pos x="123" y="133"/>
                  </a:cxn>
                  <a:cxn ang="0">
                    <a:pos x="77" y="137"/>
                  </a:cxn>
                  <a:cxn ang="0">
                    <a:pos x="51" y="133"/>
                  </a:cxn>
                  <a:cxn ang="0">
                    <a:pos x="80" y="38"/>
                  </a:cxn>
                  <a:cxn ang="0">
                    <a:pos x="123" y="42"/>
                  </a:cxn>
                  <a:cxn ang="0">
                    <a:pos x="116" y="28"/>
                  </a:cxn>
                  <a:cxn ang="0">
                    <a:pos x="130" y="99"/>
                  </a:cxn>
                  <a:cxn ang="0">
                    <a:pos x="87" y="131"/>
                  </a:cxn>
                  <a:cxn ang="0">
                    <a:pos x="44" y="102"/>
                  </a:cxn>
                  <a:cxn ang="0">
                    <a:pos x="58" y="59"/>
                  </a:cxn>
                  <a:cxn ang="0">
                    <a:pos x="101" y="45"/>
                  </a:cxn>
                  <a:cxn ang="0">
                    <a:pos x="130" y="87"/>
                  </a:cxn>
                  <a:cxn ang="0">
                    <a:pos x="125" y="49"/>
                  </a:cxn>
                  <a:cxn ang="0">
                    <a:pos x="90" y="37"/>
                  </a:cxn>
                  <a:cxn ang="0">
                    <a:pos x="89" y="37"/>
                  </a:cxn>
                  <a:cxn ang="0">
                    <a:pos x="56" y="56"/>
                  </a:cxn>
                  <a:cxn ang="0">
                    <a:pos x="69" y="45"/>
                  </a:cxn>
                  <a:cxn ang="0">
                    <a:pos x="26" y="59"/>
                  </a:cxn>
                  <a:cxn ang="0">
                    <a:pos x="37" y="87"/>
                  </a:cxn>
                  <a:cxn ang="0">
                    <a:pos x="36" y="89"/>
                  </a:cxn>
                  <a:cxn ang="0">
                    <a:pos x="41" y="123"/>
                  </a:cxn>
                  <a:cxn ang="0">
                    <a:pos x="37" y="97"/>
                  </a:cxn>
                  <a:cxn ang="0">
                    <a:pos x="66" y="129"/>
                  </a:cxn>
                  <a:cxn ang="0">
                    <a:pos x="84" y="137"/>
                  </a:cxn>
                  <a:cxn ang="0">
                    <a:pos x="86" y="138"/>
                  </a:cxn>
                  <a:cxn ang="0">
                    <a:pos x="118" y="118"/>
                  </a:cxn>
                  <a:cxn ang="0">
                    <a:pos x="105" y="130"/>
                  </a:cxn>
                  <a:cxn ang="0">
                    <a:pos x="146" y="105"/>
                  </a:cxn>
                  <a:cxn ang="0">
                    <a:pos x="137" y="95"/>
                  </a:cxn>
                  <a:cxn ang="0">
                    <a:pos x="137" y="84"/>
                  </a:cxn>
                  <a:cxn ang="0">
                    <a:pos x="137" y="77"/>
                  </a:cxn>
                  <a:cxn ang="0">
                    <a:pos x="144" y="70"/>
                  </a:cxn>
                  <a:cxn ang="0">
                    <a:pos x="139" y="35"/>
                  </a:cxn>
                  <a:cxn ang="0">
                    <a:pos x="124" y="28"/>
                  </a:cxn>
                  <a:cxn ang="0">
                    <a:pos x="114" y="25"/>
                  </a:cxn>
                  <a:cxn ang="0">
                    <a:pos x="87" y="7"/>
                  </a:cxn>
                  <a:cxn ang="0">
                    <a:pos x="44" y="44"/>
                  </a:cxn>
                  <a:cxn ang="0">
                    <a:pos x="7" y="87"/>
                  </a:cxn>
                  <a:cxn ang="0">
                    <a:pos x="25" y="115"/>
                  </a:cxn>
                  <a:cxn ang="0">
                    <a:pos x="28" y="124"/>
                  </a:cxn>
                  <a:cxn ang="0">
                    <a:pos x="35" y="140"/>
                  </a:cxn>
                  <a:cxn ang="0">
                    <a:pos x="86" y="142"/>
                  </a:cxn>
                  <a:cxn ang="0">
                    <a:pos x="141" y="141"/>
                  </a:cxn>
                  <a:cxn ang="0">
                    <a:pos x="148" y="123"/>
                  </a:cxn>
                  <a:cxn ang="0">
                    <a:pos x="149" y="104"/>
                  </a:cxn>
                  <a:cxn ang="0">
                    <a:pos x="150" y="60"/>
                  </a:cxn>
                </a:cxnLst>
                <a:rect l="0" t="0" r="r" b="b"/>
                <a:pathLst>
                  <a:path w="174" h="174">
                    <a:moveTo>
                      <a:pt x="174" y="87"/>
                    </a:moveTo>
                    <a:cubicBezTo>
                      <a:pt x="174" y="74"/>
                      <a:pt x="165" y="62"/>
                      <a:pt x="150" y="53"/>
                    </a:cubicBezTo>
                    <a:cubicBezTo>
                      <a:pt x="149" y="45"/>
                      <a:pt x="147" y="38"/>
                      <a:pt x="142" y="33"/>
                    </a:cubicBezTo>
                    <a:cubicBezTo>
                      <a:pt x="137" y="28"/>
                      <a:pt x="130" y="25"/>
                      <a:pt x="122" y="25"/>
                    </a:cubicBezTo>
                    <a:cubicBezTo>
                      <a:pt x="113" y="10"/>
                      <a:pt x="100" y="0"/>
                      <a:pt x="87" y="0"/>
                    </a:cubicBezTo>
                    <a:cubicBezTo>
                      <a:pt x="74" y="0"/>
                      <a:pt x="62" y="9"/>
                      <a:pt x="54" y="23"/>
                    </a:cubicBezTo>
                    <a:cubicBezTo>
                      <a:pt x="44" y="23"/>
                      <a:pt x="36" y="26"/>
                      <a:pt x="31" y="31"/>
                    </a:cubicBezTo>
                    <a:cubicBezTo>
                      <a:pt x="25" y="37"/>
                      <a:pt x="23" y="45"/>
                      <a:pt x="23" y="54"/>
                    </a:cubicBezTo>
                    <a:cubicBezTo>
                      <a:pt x="9" y="63"/>
                      <a:pt x="0" y="75"/>
                      <a:pt x="0" y="87"/>
                    </a:cubicBezTo>
                    <a:cubicBezTo>
                      <a:pt x="0" y="101"/>
                      <a:pt x="9" y="113"/>
                      <a:pt x="24" y="122"/>
                    </a:cubicBezTo>
                    <a:cubicBezTo>
                      <a:pt x="25" y="130"/>
                      <a:pt x="27" y="137"/>
                      <a:pt x="32" y="142"/>
                    </a:cubicBezTo>
                    <a:cubicBezTo>
                      <a:pt x="37" y="147"/>
                      <a:pt x="44" y="150"/>
                      <a:pt x="52" y="150"/>
                    </a:cubicBezTo>
                    <a:cubicBezTo>
                      <a:pt x="61" y="165"/>
                      <a:pt x="74" y="174"/>
                      <a:pt x="87" y="174"/>
                    </a:cubicBezTo>
                    <a:cubicBezTo>
                      <a:pt x="100" y="174"/>
                      <a:pt x="112" y="166"/>
                      <a:pt x="120" y="152"/>
                    </a:cubicBezTo>
                    <a:cubicBezTo>
                      <a:pt x="130" y="152"/>
                      <a:pt x="138" y="149"/>
                      <a:pt x="143" y="144"/>
                    </a:cubicBezTo>
                    <a:cubicBezTo>
                      <a:pt x="149" y="138"/>
                      <a:pt x="152" y="130"/>
                      <a:pt x="152" y="121"/>
                    </a:cubicBezTo>
                    <a:cubicBezTo>
                      <a:pt x="166" y="112"/>
                      <a:pt x="174" y="100"/>
                      <a:pt x="174" y="87"/>
                    </a:cubicBezTo>
                    <a:close/>
                    <a:moveTo>
                      <a:pt x="115" y="148"/>
                    </a:moveTo>
                    <a:cubicBezTo>
                      <a:pt x="107" y="148"/>
                      <a:pt x="98" y="145"/>
                      <a:pt x="89" y="140"/>
                    </a:cubicBezTo>
                    <a:cubicBezTo>
                      <a:pt x="91" y="139"/>
                      <a:pt x="93" y="138"/>
                      <a:pt x="94" y="137"/>
                    </a:cubicBezTo>
                    <a:cubicBezTo>
                      <a:pt x="104" y="137"/>
                      <a:pt x="114" y="135"/>
                      <a:pt x="123" y="133"/>
                    </a:cubicBezTo>
                    <a:cubicBezTo>
                      <a:pt x="121" y="139"/>
                      <a:pt x="118" y="144"/>
                      <a:pt x="115" y="148"/>
                    </a:cubicBezTo>
                    <a:close/>
                    <a:moveTo>
                      <a:pt x="51" y="133"/>
                    </a:moveTo>
                    <a:cubicBezTo>
                      <a:pt x="59" y="135"/>
                      <a:pt x="68" y="136"/>
                      <a:pt x="77" y="137"/>
                    </a:cubicBezTo>
                    <a:cubicBezTo>
                      <a:pt x="79" y="138"/>
                      <a:pt x="80" y="139"/>
                      <a:pt x="82" y="140"/>
                    </a:cubicBezTo>
                    <a:cubicBezTo>
                      <a:pt x="74" y="144"/>
                      <a:pt x="65" y="146"/>
                      <a:pt x="58" y="147"/>
                    </a:cubicBezTo>
                    <a:cubicBezTo>
                      <a:pt x="55" y="143"/>
                      <a:pt x="53" y="138"/>
                      <a:pt x="51" y="133"/>
                    </a:cubicBezTo>
                    <a:close/>
                    <a:moveTo>
                      <a:pt x="59" y="26"/>
                    </a:moveTo>
                    <a:cubicBezTo>
                      <a:pt x="67" y="27"/>
                      <a:pt x="76" y="30"/>
                      <a:pt x="85" y="35"/>
                    </a:cubicBezTo>
                    <a:cubicBezTo>
                      <a:pt x="83" y="36"/>
                      <a:pt x="82" y="37"/>
                      <a:pt x="80" y="38"/>
                    </a:cubicBezTo>
                    <a:cubicBezTo>
                      <a:pt x="70" y="38"/>
                      <a:pt x="60" y="40"/>
                      <a:pt x="51" y="42"/>
                    </a:cubicBezTo>
                    <a:cubicBezTo>
                      <a:pt x="54" y="36"/>
                      <a:pt x="56" y="31"/>
                      <a:pt x="59" y="26"/>
                    </a:cubicBezTo>
                    <a:close/>
                    <a:moveTo>
                      <a:pt x="123" y="42"/>
                    </a:moveTo>
                    <a:cubicBezTo>
                      <a:pt x="115" y="40"/>
                      <a:pt x="106" y="38"/>
                      <a:pt x="97" y="38"/>
                    </a:cubicBezTo>
                    <a:cubicBezTo>
                      <a:pt x="95" y="37"/>
                      <a:pt x="94" y="36"/>
                      <a:pt x="92" y="35"/>
                    </a:cubicBezTo>
                    <a:cubicBezTo>
                      <a:pt x="100" y="31"/>
                      <a:pt x="109" y="29"/>
                      <a:pt x="116" y="28"/>
                    </a:cubicBezTo>
                    <a:cubicBezTo>
                      <a:pt x="119" y="32"/>
                      <a:pt x="121" y="37"/>
                      <a:pt x="123" y="42"/>
                    </a:cubicBezTo>
                    <a:close/>
                    <a:moveTo>
                      <a:pt x="130" y="87"/>
                    </a:moveTo>
                    <a:cubicBezTo>
                      <a:pt x="130" y="91"/>
                      <a:pt x="130" y="95"/>
                      <a:pt x="130" y="99"/>
                    </a:cubicBezTo>
                    <a:cubicBezTo>
                      <a:pt x="126" y="105"/>
                      <a:pt x="121" y="111"/>
                      <a:pt x="116" y="116"/>
                    </a:cubicBezTo>
                    <a:cubicBezTo>
                      <a:pt x="110" y="121"/>
                      <a:pt x="105" y="126"/>
                      <a:pt x="99" y="130"/>
                    </a:cubicBezTo>
                    <a:cubicBezTo>
                      <a:pt x="95" y="131"/>
                      <a:pt x="91" y="131"/>
                      <a:pt x="87" y="131"/>
                    </a:cubicBezTo>
                    <a:cubicBezTo>
                      <a:pt x="82" y="131"/>
                      <a:pt x="77" y="130"/>
                      <a:pt x="73" y="130"/>
                    </a:cubicBezTo>
                    <a:cubicBezTo>
                      <a:pt x="68" y="126"/>
                      <a:pt x="62" y="122"/>
                      <a:pt x="58" y="117"/>
                    </a:cubicBezTo>
                    <a:cubicBezTo>
                      <a:pt x="53" y="112"/>
                      <a:pt x="48" y="107"/>
                      <a:pt x="44" y="102"/>
                    </a:cubicBezTo>
                    <a:cubicBezTo>
                      <a:pt x="44" y="97"/>
                      <a:pt x="44" y="92"/>
                      <a:pt x="44" y="87"/>
                    </a:cubicBezTo>
                    <a:cubicBezTo>
                      <a:pt x="44" y="83"/>
                      <a:pt x="44" y="79"/>
                      <a:pt x="44" y="76"/>
                    </a:cubicBezTo>
                    <a:cubicBezTo>
                      <a:pt x="48" y="70"/>
                      <a:pt x="53" y="64"/>
                      <a:pt x="58" y="59"/>
                    </a:cubicBezTo>
                    <a:cubicBezTo>
                      <a:pt x="64" y="53"/>
                      <a:pt x="70" y="49"/>
                      <a:pt x="75" y="45"/>
                    </a:cubicBezTo>
                    <a:cubicBezTo>
                      <a:pt x="79" y="44"/>
                      <a:pt x="83" y="44"/>
                      <a:pt x="87" y="44"/>
                    </a:cubicBezTo>
                    <a:cubicBezTo>
                      <a:pt x="92" y="44"/>
                      <a:pt x="97" y="44"/>
                      <a:pt x="101" y="45"/>
                    </a:cubicBezTo>
                    <a:cubicBezTo>
                      <a:pt x="107" y="49"/>
                      <a:pt x="112" y="53"/>
                      <a:pt x="117" y="58"/>
                    </a:cubicBezTo>
                    <a:cubicBezTo>
                      <a:pt x="121" y="63"/>
                      <a:pt x="126" y="68"/>
                      <a:pt x="130" y="73"/>
                    </a:cubicBezTo>
                    <a:cubicBezTo>
                      <a:pt x="130" y="78"/>
                      <a:pt x="130" y="83"/>
                      <a:pt x="130" y="87"/>
                    </a:cubicBezTo>
                    <a:close/>
                    <a:moveTo>
                      <a:pt x="119" y="56"/>
                    </a:moveTo>
                    <a:cubicBezTo>
                      <a:pt x="115" y="52"/>
                      <a:pt x="112" y="49"/>
                      <a:pt x="108" y="46"/>
                    </a:cubicBezTo>
                    <a:cubicBezTo>
                      <a:pt x="114" y="46"/>
                      <a:pt x="120" y="48"/>
                      <a:pt x="125" y="49"/>
                    </a:cubicBezTo>
                    <a:cubicBezTo>
                      <a:pt x="127" y="55"/>
                      <a:pt x="128" y="61"/>
                      <a:pt x="129" y="67"/>
                    </a:cubicBezTo>
                    <a:cubicBezTo>
                      <a:pt x="126" y="63"/>
                      <a:pt x="122" y="59"/>
                      <a:pt x="119" y="56"/>
                    </a:cubicBezTo>
                    <a:close/>
                    <a:moveTo>
                      <a:pt x="90" y="37"/>
                    </a:moveTo>
                    <a:cubicBezTo>
                      <a:pt x="89" y="37"/>
                      <a:pt x="88" y="37"/>
                      <a:pt x="87" y="37"/>
                    </a:cubicBezTo>
                    <a:cubicBezTo>
                      <a:pt x="87" y="37"/>
                      <a:pt x="87" y="37"/>
                      <a:pt x="87" y="37"/>
                    </a:cubicBezTo>
                    <a:cubicBezTo>
                      <a:pt x="87" y="37"/>
                      <a:pt x="88" y="37"/>
                      <a:pt x="89" y="37"/>
                    </a:cubicBezTo>
                    <a:cubicBezTo>
                      <a:pt x="89" y="37"/>
                      <a:pt x="90" y="37"/>
                      <a:pt x="90" y="37"/>
                    </a:cubicBezTo>
                    <a:close/>
                    <a:moveTo>
                      <a:pt x="69" y="45"/>
                    </a:moveTo>
                    <a:cubicBezTo>
                      <a:pt x="65" y="49"/>
                      <a:pt x="60" y="52"/>
                      <a:pt x="56" y="56"/>
                    </a:cubicBezTo>
                    <a:cubicBezTo>
                      <a:pt x="52" y="61"/>
                      <a:pt x="48" y="65"/>
                      <a:pt x="45" y="69"/>
                    </a:cubicBezTo>
                    <a:cubicBezTo>
                      <a:pt x="46" y="62"/>
                      <a:pt x="47" y="55"/>
                      <a:pt x="49" y="49"/>
                    </a:cubicBezTo>
                    <a:cubicBezTo>
                      <a:pt x="55" y="47"/>
                      <a:pt x="62" y="46"/>
                      <a:pt x="69" y="45"/>
                    </a:cubicBezTo>
                    <a:close/>
                    <a:moveTo>
                      <a:pt x="37" y="80"/>
                    </a:moveTo>
                    <a:cubicBezTo>
                      <a:pt x="36" y="82"/>
                      <a:pt x="35" y="84"/>
                      <a:pt x="34" y="85"/>
                    </a:cubicBezTo>
                    <a:cubicBezTo>
                      <a:pt x="30" y="76"/>
                      <a:pt x="27" y="67"/>
                      <a:pt x="26" y="59"/>
                    </a:cubicBezTo>
                    <a:cubicBezTo>
                      <a:pt x="30" y="56"/>
                      <a:pt x="36" y="54"/>
                      <a:pt x="41" y="52"/>
                    </a:cubicBezTo>
                    <a:cubicBezTo>
                      <a:pt x="39" y="61"/>
                      <a:pt x="38" y="70"/>
                      <a:pt x="37" y="80"/>
                    </a:cubicBezTo>
                    <a:close/>
                    <a:moveTo>
                      <a:pt x="37" y="87"/>
                    </a:moveTo>
                    <a:cubicBezTo>
                      <a:pt x="37" y="87"/>
                      <a:pt x="37" y="87"/>
                      <a:pt x="37" y="87"/>
                    </a:cubicBezTo>
                    <a:cubicBezTo>
                      <a:pt x="37" y="88"/>
                      <a:pt x="37" y="89"/>
                      <a:pt x="37" y="91"/>
                    </a:cubicBezTo>
                    <a:cubicBezTo>
                      <a:pt x="37" y="90"/>
                      <a:pt x="36" y="89"/>
                      <a:pt x="36" y="89"/>
                    </a:cubicBezTo>
                    <a:cubicBezTo>
                      <a:pt x="36" y="88"/>
                      <a:pt x="37" y="88"/>
                      <a:pt x="37" y="87"/>
                    </a:cubicBezTo>
                    <a:close/>
                    <a:moveTo>
                      <a:pt x="37" y="97"/>
                    </a:moveTo>
                    <a:cubicBezTo>
                      <a:pt x="38" y="106"/>
                      <a:pt x="39" y="115"/>
                      <a:pt x="41" y="123"/>
                    </a:cubicBezTo>
                    <a:cubicBezTo>
                      <a:pt x="36" y="121"/>
                      <a:pt x="32" y="119"/>
                      <a:pt x="28" y="117"/>
                    </a:cubicBezTo>
                    <a:cubicBezTo>
                      <a:pt x="28" y="109"/>
                      <a:pt x="30" y="101"/>
                      <a:pt x="34" y="92"/>
                    </a:cubicBezTo>
                    <a:cubicBezTo>
                      <a:pt x="35" y="94"/>
                      <a:pt x="36" y="96"/>
                      <a:pt x="37" y="97"/>
                    </a:cubicBezTo>
                    <a:close/>
                    <a:moveTo>
                      <a:pt x="45" y="108"/>
                    </a:moveTo>
                    <a:cubicBezTo>
                      <a:pt x="48" y="112"/>
                      <a:pt x="52" y="116"/>
                      <a:pt x="55" y="119"/>
                    </a:cubicBezTo>
                    <a:cubicBezTo>
                      <a:pt x="59" y="123"/>
                      <a:pt x="63" y="126"/>
                      <a:pt x="66" y="129"/>
                    </a:cubicBezTo>
                    <a:cubicBezTo>
                      <a:pt x="60" y="128"/>
                      <a:pt x="54" y="127"/>
                      <a:pt x="49" y="126"/>
                    </a:cubicBezTo>
                    <a:cubicBezTo>
                      <a:pt x="47" y="120"/>
                      <a:pt x="46" y="114"/>
                      <a:pt x="45" y="108"/>
                    </a:cubicBezTo>
                    <a:close/>
                    <a:moveTo>
                      <a:pt x="84" y="137"/>
                    </a:moveTo>
                    <a:cubicBezTo>
                      <a:pt x="85" y="137"/>
                      <a:pt x="86" y="137"/>
                      <a:pt x="87" y="137"/>
                    </a:cubicBezTo>
                    <a:cubicBezTo>
                      <a:pt x="87" y="137"/>
                      <a:pt x="87" y="137"/>
                      <a:pt x="87" y="137"/>
                    </a:cubicBezTo>
                    <a:cubicBezTo>
                      <a:pt x="87" y="138"/>
                      <a:pt x="86" y="138"/>
                      <a:pt x="86" y="138"/>
                    </a:cubicBezTo>
                    <a:cubicBezTo>
                      <a:pt x="85" y="138"/>
                      <a:pt x="84" y="138"/>
                      <a:pt x="84" y="137"/>
                    </a:cubicBezTo>
                    <a:close/>
                    <a:moveTo>
                      <a:pt x="105" y="130"/>
                    </a:moveTo>
                    <a:cubicBezTo>
                      <a:pt x="110" y="126"/>
                      <a:pt x="114" y="122"/>
                      <a:pt x="118" y="118"/>
                    </a:cubicBezTo>
                    <a:cubicBezTo>
                      <a:pt x="122" y="114"/>
                      <a:pt x="126" y="110"/>
                      <a:pt x="129" y="105"/>
                    </a:cubicBezTo>
                    <a:cubicBezTo>
                      <a:pt x="128" y="113"/>
                      <a:pt x="127" y="119"/>
                      <a:pt x="125" y="126"/>
                    </a:cubicBezTo>
                    <a:cubicBezTo>
                      <a:pt x="119" y="127"/>
                      <a:pt x="112" y="129"/>
                      <a:pt x="105" y="130"/>
                    </a:cubicBezTo>
                    <a:close/>
                    <a:moveTo>
                      <a:pt x="137" y="95"/>
                    </a:moveTo>
                    <a:cubicBezTo>
                      <a:pt x="138" y="93"/>
                      <a:pt x="139" y="91"/>
                      <a:pt x="140" y="90"/>
                    </a:cubicBezTo>
                    <a:cubicBezTo>
                      <a:pt x="142" y="95"/>
                      <a:pt x="145" y="100"/>
                      <a:pt x="146" y="105"/>
                    </a:cubicBezTo>
                    <a:cubicBezTo>
                      <a:pt x="147" y="109"/>
                      <a:pt x="148" y="112"/>
                      <a:pt x="148" y="116"/>
                    </a:cubicBezTo>
                    <a:cubicBezTo>
                      <a:pt x="144" y="118"/>
                      <a:pt x="138" y="121"/>
                      <a:pt x="133" y="123"/>
                    </a:cubicBezTo>
                    <a:cubicBezTo>
                      <a:pt x="135" y="114"/>
                      <a:pt x="136" y="105"/>
                      <a:pt x="137" y="95"/>
                    </a:cubicBezTo>
                    <a:close/>
                    <a:moveTo>
                      <a:pt x="137" y="88"/>
                    </a:moveTo>
                    <a:cubicBezTo>
                      <a:pt x="137" y="88"/>
                      <a:pt x="137" y="87"/>
                      <a:pt x="137" y="87"/>
                    </a:cubicBezTo>
                    <a:cubicBezTo>
                      <a:pt x="137" y="86"/>
                      <a:pt x="137" y="85"/>
                      <a:pt x="137" y="84"/>
                    </a:cubicBezTo>
                    <a:cubicBezTo>
                      <a:pt x="137" y="85"/>
                      <a:pt x="138" y="85"/>
                      <a:pt x="138" y="86"/>
                    </a:cubicBezTo>
                    <a:cubicBezTo>
                      <a:pt x="138" y="87"/>
                      <a:pt x="137" y="87"/>
                      <a:pt x="137" y="88"/>
                    </a:cubicBezTo>
                    <a:close/>
                    <a:moveTo>
                      <a:pt x="137" y="77"/>
                    </a:moveTo>
                    <a:cubicBezTo>
                      <a:pt x="136" y="68"/>
                      <a:pt x="135" y="60"/>
                      <a:pt x="133" y="52"/>
                    </a:cubicBezTo>
                    <a:cubicBezTo>
                      <a:pt x="138" y="54"/>
                      <a:pt x="142" y="56"/>
                      <a:pt x="146" y="58"/>
                    </a:cubicBezTo>
                    <a:cubicBezTo>
                      <a:pt x="146" y="62"/>
                      <a:pt x="145" y="66"/>
                      <a:pt x="144" y="70"/>
                    </a:cubicBezTo>
                    <a:cubicBezTo>
                      <a:pt x="143" y="74"/>
                      <a:pt x="142" y="78"/>
                      <a:pt x="140" y="82"/>
                    </a:cubicBezTo>
                    <a:cubicBezTo>
                      <a:pt x="139" y="81"/>
                      <a:pt x="138" y="79"/>
                      <a:pt x="137" y="77"/>
                    </a:cubicBezTo>
                    <a:close/>
                    <a:moveTo>
                      <a:pt x="139" y="35"/>
                    </a:moveTo>
                    <a:cubicBezTo>
                      <a:pt x="143" y="39"/>
                      <a:pt x="146" y="44"/>
                      <a:pt x="146" y="51"/>
                    </a:cubicBezTo>
                    <a:cubicBezTo>
                      <a:pt x="141" y="48"/>
                      <a:pt x="136" y="46"/>
                      <a:pt x="130" y="44"/>
                    </a:cubicBezTo>
                    <a:cubicBezTo>
                      <a:pt x="128" y="38"/>
                      <a:pt x="126" y="33"/>
                      <a:pt x="124" y="28"/>
                    </a:cubicBezTo>
                    <a:cubicBezTo>
                      <a:pt x="130" y="29"/>
                      <a:pt x="135" y="31"/>
                      <a:pt x="139" y="35"/>
                    </a:cubicBezTo>
                    <a:close/>
                    <a:moveTo>
                      <a:pt x="87" y="7"/>
                    </a:moveTo>
                    <a:cubicBezTo>
                      <a:pt x="97" y="7"/>
                      <a:pt x="107" y="14"/>
                      <a:pt x="114" y="25"/>
                    </a:cubicBezTo>
                    <a:cubicBezTo>
                      <a:pt x="106" y="26"/>
                      <a:pt x="97" y="28"/>
                      <a:pt x="89" y="33"/>
                    </a:cubicBezTo>
                    <a:cubicBezTo>
                      <a:pt x="79" y="28"/>
                      <a:pt x="70" y="24"/>
                      <a:pt x="61" y="23"/>
                    </a:cubicBezTo>
                    <a:cubicBezTo>
                      <a:pt x="68" y="13"/>
                      <a:pt x="77" y="7"/>
                      <a:pt x="87" y="7"/>
                    </a:cubicBezTo>
                    <a:close/>
                    <a:moveTo>
                      <a:pt x="33" y="34"/>
                    </a:moveTo>
                    <a:cubicBezTo>
                      <a:pt x="38" y="29"/>
                      <a:pt x="44" y="27"/>
                      <a:pt x="52" y="26"/>
                    </a:cubicBezTo>
                    <a:cubicBezTo>
                      <a:pt x="49" y="31"/>
                      <a:pt x="46" y="38"/>
                      <a:pt x="44" y="44"/>
                    </a:cubicBezTo>
                    <a:cubicBezTo>
                      <a:pt x="37" y="46"/>
                      <a:pt x="31" y="49"/>
                      <a:pt x="26" y="52"/>
                    </a:cubicBezTo>
                    <a:cubicBezTo>
                      <a:pt x="26" y="45"/>
                      <a:pt x="29" y="38"/>
                      <a:pt x="33" y="34"/>
                    </a:cubicBezTo>
                    <a:close/>
                    <a:moveTo>
                      <a:pt x="7" y="87"/>
                    </a:moveTo>
                    <a:cubicBezTo>
                      <a:pt x="7" y="78"/>
                      <a:pt x="13" y="68"/>
                      <a:pt x="23" y="61"/>
                    </a:cubicBezTo>
                    <a:cubicBezTo>
                      <a:pt x="24" y="70"/>
                      <a:pt x="27" y="79"/>
                      <a:pt x="33" y="89"/>
                    </a:cubicBezTo>
                    <a:cubicBezTo>
                      <a:pt x="28" y="98"/>
                      <a:pt x="25" y="107"/>
                      <a:pt x="25" y="115"/>
                    </a:cubicBezTo>
                    <a:cubicBezTo>
                      <a:pt x="13" y="107"/>
                      <a:pt x="7" y="98"/>
                      <a:pt x="7" y="87"/>
                    </a:cubicBezTo>
                    <a:close/>
                    <a:moveTo>
                      <a:pt x="35" y="140"/>
                    </a:moveTo>
                    <a:cubicBezTo>
                      <a:pt x="31" y="136"/>
                      <a:pt x="28" y="130"/>
                      <a:pt x="28" y="124"/>
                    </a:cubicBezTo>
                    <a:cubicBezTo>
                      <a:pt x="33" y="127"/>
                      <a:pt x="38" y="129"/>
                      <a:pt x="44" y="131"/>
                    </a:cubicBezTo>
                    <a:cubicBezTo>
                      <a:pt x="46" y="136"/>
                      <a:pt x="48" y="142"/>
                      <a:pt x="50" y="147"/>
                    </a:cubicBezTo>
                    <a:cubicBezTo>
                      <a:pt x="44" y="146"/>
                      <a:pt x="39" y="144"/>
                      <a:pt x="35" y="140"/>
                    </a:cubicBezTo>
                    <a:close/>
                    <a:moveTo>
                      <a:pt x="87" y="168"/>
                    </a:moveTo>
                    <a:cubicBezTo>
                      <a:pt x="77" y="168"/>
                      <a:pt x="67" y="161"/>
                      <a:pt x="60" y="150"/>
                    </a:cubicBezTo>
                    <a:cubicBezTo>
                      <a:pt x="68" y="149"/>
                      <a:pt x="77" y="146"/>
                      <a:pt x="86" y="142"/>
                    </a:cubicBezTo>
                    <a:cubicBezTo>
                      <a:pt x="95" y="147"/>
                      <a:pt x="104" y="150"/>
                      <a:pt x="113" y="152"/>
                    </a:cubicBezTo>
                    <a:cubicBezTo>
                      <a:pt x="106" y="162"/>
                      <a:pt x="97" y="168"/>
                      <a:pt x="87" y="168"/>
                    </a:cubicBezTo>
                    <a:close/>
                    <a:moveTo>
                      <a:pt x="141" y="141"/>
                    </a:moveTo>
                    <a:cubicBezTo>
                      <a:pt x="136" y="146"/>
                      <a:pt x="130" y="148"/>
                      <a:pt x="122" y="149"/>
                    </a:cubicBezTo>
                    <a:cubicBezTo>
                      <a:pt x="126" y="143"/>
                      <a:pt x="128" y="137"/>
                      <a:pt x="130" y="131"/>
                    </a:cubicBezTo>
                    <a:cubicBezTo>
                      <a:pt x="137" y="129"/>
                      <a:pt x="143" y="126"/>
                      <a:pt x="148" y="123"/>
                    </a:cubicBezTo>
                    <a:cubicBezTo>
                      <a:pt x="148" y="130"/>
                      <a:pt x="145" y="137"/>
                      <a:pt x="141" y="141"/>
                    </a:cubicBezTo>
                    <a:close/>
                    <a:moveTo>
                      <a:pt x="151" y="114"/>
                    </a:moveTo>
                    <a:cubicBezTo>
                      <a:pt x="151" y="110"/>
                      <a:pt x="150" y="107"/>
                      <a:pt x="149" y="104"/>
                    </a:cubicBezTo>
                    <a:cubicBezTo>
                      <a:pt x="147" y="98"/>
                      <a:pt x="145" y="92"/>
                      <a:pt x="142" y="86"/>
                    </a:cubicBezTo>
                    <a:cubicBezTo>
                      <a:pt x="144" y="81"/>
                      <a:pt x="146" y="76"/>
                      <a:pt x="147" y="71"/>
                    </a:cubicBezTo>
                    <a:cubicBezTo>
                      <a:pt x="149" y="67"/>
                      <a:pt x="149" y="64"/>
                      <a:pt x="150" y="60"/>
                    </a:cubicBezTo>
                    <a:cubicBezTo>
                      <a:pt x="161" y="68"/>
                      <a:pt x="167" y="77"/>
                      <a:pt x="167" y="87"/>
                    </a:cubicBezTo>
                    <a:cubicBezTo>
                      <a:pt x="167" y="97"/>
                      <a:pt x="161" y="106"/>
                      <a:pt x="151" y="11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6" name="Oval 116"/>
              <p:cNvSpPr>
                <a:spLocks noChangeArrowheads="1"/>
              </p:cNvSpPr>
              <p:nvPr/>
            </p:nvSpPr>
            <p:spPr bwMode="auto">
              <a:xfrm>
                <a:off x="4371352" y="5182582"/>
                <a:ext cx="50807" cy="4679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7" name="Freeform 117"/>
              <p:cNvSpPr>
                <a:spLocks/>
              </p:cNvSpPr>
              <p:nvPr/>
            </p:nvSpPr>
            <p:spPr bwMode="auto">
              <a:xfrm>
                <a:off x="1266268" y="5276167"/>
                <a:ext cx="1954" cy="180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8" name="Freeform 118"/>
              <p:cNvSpPr>
                <a:spLocks/>
              </p:cNvSpPr>
              <p:nvPr/>
            </p:nvSpPr>
            <p:spPr bwMode="auto">
              <a:xfrm>
                <a:off x="1102123" y="5274367"/>
                <a:ext cx="175870" cy="124181"/>
              </a:xfrm>
              <a:custGeom>
                <a:avLst/>
                <a:gdLst/>
                <a:ahLst/>
                <a:cxnLst>
                  <a:cxn ang="0">
                    <a:pos x="46" y="69"/>
                  </a:cxn>
                  <a:cxn ang="0">
                    <a:pos x="38" y="74"/>
                  </a:cxn>
                  <a:cxn ang="0">
                    <a:pos x="30" y="71"/>
                  </a:cxn>
                  <a:cxn ang="0">
                    <a:pos x="2" y="49"/>
                  </a:cxn>
                  <a:cxn ang="0">
                    <a:pos x="0" y="48"/>
                  </a:cxn>
                  <a:cxn ang="0">
                    <a:pos x="5" y="55"/>
                  </a:cxn>
                  <a:cxn ang="0">
                    <a:pos x="30" y="74"/>
                  </a:cxn>
                  <a:cxn ang="0">
                    <a:pos x="39" y="77"/>
                  </a:cxn>
                  <a:cxn ang="0">
                    <a:pos x="49" y="72"/>
                  </a:cxn>
                  <a:cxn ang="0">
                    <a:pos x="97" y="9"/>
                  </a:cxn>
                  <a:cxn ang="0">
                    <a:pos x="100" y="0"/>
                  </a:cxn>
                  <a:cxn ang="0">
                    <a:pos x="46" y="69"/>
                  </a:cxn>
                </a:cxnLst>
                <a:rect l="0" t="0" r="r" b="b"/>
                <a:pathLst>
                  <a:path w="100" h="77">
                    <a:moveTo>
                      <a:pt x="46" y="69"/>
                    </a:moveTo>
                    <a:cubicBezTo>
                      <a:pt x="44" y="72"/>
                      <a:pt x="41" y="74"/>
                      <a:pt x="38" y="74"/>
                    </a:cubicBezTo>
                    <a:cubicBezTo>
                      <a:pt x="35" y="74"/>
                      <a:pt x="32" y="73"/>
                      <a:pt x="30" y="71"/>
                    </a:cubicBezTo>
                    <a:cubicBezTo>
                      <a:pt x="2" y="49"/>
                      <a:pt x="2" y="49"/>
                      <a:pt x="2" y="49"/>
                    </a:cubicBezTo>
                    <a:cubicBezTo>
                      <a:pt x="1" y="49"/>
                      <a:pt x="1" y="48"/>
                      <a:pt x="0" y="48"/>
                    </a:cubicBezTo>
                    <a:cubicBezTo>
                      <a:pt x="1" y="50"/>
                      <a:pt x="3" y="53"/>
                      <a:pt x="5" y="55"/>
                    </a:cubicBezTo>
                    <a:cubicBezTo>
                      <a:pt x="30" y="74"/>
                      <a:pt x="30" y="74"/>
                      <a:pt x="30" y="74"/>
                    </a:cubicBezTo>
                    <a:cubicBezTo>
                      <a:pt x="33" y="76"/>
                      <a:pt x="36" y="77"/>
                      <a:pt x="39" y="77"/>
                    </a:cubicBezTo>
                    <a:cubicBezTo>
                      <a:pt x="43" y="77"/>
                      <a:pt x="46" y="75"/>
                      <a:pt x="49" y="72"/>
                    </a:cubicBezTo>
                    <a:cubicBezTo>
                      <a:pt x="97" y="9"/>
                      <a:pt x="97" y="9"/>
                      <a:pt x="97" y="9"/>
                    </a:cubicBezTo>
                    <a:cubicBezTo>
                      <a:pt x="99" y="7"/>
                      <a:pt x="100" y="3"/>
                      <a:pt x="100" y="0"/>
                    </a:cubicBezTo>
                    <a:lnTo>
                      <a:pt x="46" y="6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9" name="Freeform 119"/>
              <p:cNvSpPr>
                <a:spLocks noEditPoints="1"/>
              </p:cNvSpPr>
              <p:nvPr/>
            </p:nvSpPr>
            <p:spPr bwMode="auto">
              <a:xfrm>
                <a:off x="1098215" y="5213177"/>
                <a:ext cx="179778" cy="179972"/>
              </a:xfrm>
              <a:custGeom>
                <a:avLst/>
                <a:gdLst/>
                <a:ahLst/>
                <a:cxnLst>
                  <a:cxn ang="0">
                    <a:pos x="4" y="85"/>
                  </a:cxn>
                  <a:cxn ang="0">
                    <a:pos x="33" y="107"/>
                  </a:cxn>
                  <a:cxn ang="0">
                    <a:pos x="40" y="110"/>
                  </a:cxn>
                  <a:cxn ang="0">
                    <a:pos x="48" y="106"/>
                  </a:cxn>
                  <a:cxn ang="0">
                    <a:pos x="102" y="36"/>
                  </a:cxn>
                  <a:cxn ang="0">
                    <a:pos x="102" y="35"/>
                  </a:cxn>
                  <a:cxn ang="0">
                    <a:pos x="96" y="22"/>
                  </a:cxn>
                  <a:cxn ang="0">
                    <a:pos x="70" y="3"/>
                  </a:cxn>
                  <a:cxn ang="0">
                    <a:pos x="62" y="0"/>
                  </a:cxn>
                  <a:cxn ang="0">
                    <a:pos x="54" y="2"/>
                  </a:cxn>
                  <a:cxn ang="0">
                    <a:pos x="2" y="71"/>
                  </a:cxn>
                  <a:cxn ang="0">
                    <a:pos x="1" y="71"/>
                  </a:cxn>
                  <a:cxn ang="0">
                    <a:pos x="1" y="79"/>
                  </a:cxn>
                  <a:cxn ang="0">
                    <a:pos x="1" y="82"/>
                  </a:cxn>
                  <a:cxn ang="0">
                    <a:pos x="4" y="85"/>
                  </a:cxn>
                  <a:cxn ang="0">
                    <a:pos x="53" y="9"/>
                  </a:cxn>
                  <a:cxn ang="0">
                    <a:pos x="63" y="4"/>
                  </a:cxn>
                  <a:cxn ang="0">
                    <a:pos x="71" y="7"/>
                  </a:cxn>
                  <a:cxn ang="0">
                    <a:pos x="92" y="22"/>
                  </a:cxn>
                  <a:cxn ang="0">
                    <a:pos x="98" y="31"/>
                  </a:cxn>
                  <a:cxn ang="0">
                    <a:pos x="97" y="36"/>
                  </a:cxn>
                  <a:cxn ang="0">
                    <a:pos x="97" y="36"/>
                  </a:cxn>
                  <a:cxn ang="0">
                    <a:pos x="97" y="36"/>
                  </a:cxn>
                  <a:cxn ang="0">
                    <a:pos x="96" y="37"/>
                  </a:cxn>
                  <a:cxn ang="0">
                    <a:pos x="94" y="40"/>
                  </a:cxn>
                  <a:cxn ang="0">
                    <a:pos x="94" y="40"/>
                  </a:cxn>
                  <a:cxn ang="0">
                    <a:pos x="95" y="38"/>
                  </a:cxn>
                  <a:cxn ang="0">
                    <a:pos x="95" y="39"/>
                  </a:cxn>
                  <a:cxn ang="0">
                    <a:pos x="94" y="40"/>
                  </a:cxn>
                  <a:cxn ang="0">
                    <a:pos x="76" y="64"/>
                  </a:cxn>
                  <a:cxn ang="0">
                    <a:pos x="73" y="62"/>
                  </a:cxn>
                  <a:cxn ang="0">
                    <a:pos x="73" y="62"/>
                  </a:cxn>
                  <a:cxn ang="0">
                    <a:pos x="41" y="37"/>
                  </a:cxn>
                  <a:cxn ang="0">
                    <a:pos x="35" y="33"/>
                  </a:cxn>
                  <a:cxn ang="0">
                    <a:pos x="53" y="9"/>
                  </a:cxn>
                </a:cxnLst>
                <a:rect l="0" t="0" r="r" b="b"/>
                <a:pathLst>
                  <a:path w="102" h="110">
                    <a:moveTo>
                      <a:pt x="4" y="85"/>
                    </a:moveTo>
                    <a:cubicBezTo>
                      <a:pt x="33" y="107"/>
                      <a:pt x="33" y="107"/>
                      <a:pt x="33" y="107"/>
                    </a:cubicBezTo>
                    <a:cubicBezTo>
                      <a:pt x="35" y="109"/>
                      <a:pt x="37" y="110"/>
                      <a:pt x="40" y="110"/>
                    </a:cubicBezTo>
                    <a:cubicBezTo>
                      <a:pt x="43" y="110"/>
                      <a:pt x="46" y="108"/>
                      <a:pt x="48" y="106"/>
                    </a:cubicBezTo>
                    <a:cubicBezTo>
                      <a:pt x="102" y="36"/>
                      <a:pt x="102" y="36"/>
                      <a:pt x="102" y="36"/>
                    </a:cubicBezTo>
                    <a:cubicBezTo>
                      <a:pt x="102" y="35"/>
                      <a:pt x="102" y="35"/>
                      <a:pt x="102" y="35"/>
                    </a:cubicBezTo>
                    <a:cubicBezTo>
                      <a:pt x="101" y="31"/>
                      <a:pt x="100" y="25"/>
                      <a:pt x="96" y="22"/>
                    </a:cubicBezTo>
                    <a:cubicBezTo>
                      <a:pt x="70" y="3"/>
                      <a:pt x="70" y="3"/>
                      <a:pt x="70" y="3"/>
                    </a:cubicBezTo>
                    <a:cubicBezTo>
                      <a:pt x="68" y="1"/>
                      <a:pt x="65" y="0"/>
                      <a:pt x="62" y="0"/>
                    </a:cubicBezTo>
                    <a:cubicBezTo>
                      <a:pt x="58" y="0"/>
                      <a:pt x="56" y="1"/>
                      <a:pt x="54" y="2"/>
                    </a:cubicBezTo>
                    <a:cubicBezTo>
                      <a:pt x="2" y="71"/>
                      <a:pt x="2" y="71"/>
                      <a:pt x="2" y="71"/>
                    </a:cubicBezTo>
                    <a:cubicBezTo>
                      <a:pt x="2" y="71"/>
                      <a:pt x="2" y="71"/>
                      <a:pt x="1" y="71"/>
                    </a:cubicBezTo>
                    <a:cubicBezTo>
                      <a:pt x="1" y="73"/>
                      <a:pt x="0" y="75"/>
                      <a:pt x="1" y="79"/>
                    </a:cubicBezTo>
                    <a:cubicBezTo>
                      <a:pt x="1" y="81"/>
                      <a:pt x="1" y="81"/>
                      <a:pt x="1" y="82"/>
                    </a:cubicBezTo>
                    <a:cubicBezTo>
                      <a:pt x="2" y="83"/>
                      <a:pt x="3" y="84"/>
                      <a:pt x="4" y="85"/>
                    </a:cubicBezTo>
                    <a:close/>
                    <a:moveTo>
                      <a:pt x="53" y="9"/>
                    </a:moveTo>
                    <a:cubicBezTo>
                      <a:pt x="55" y="6"/>
                      <a:pt x="59" y="4"/>
                      <a:pt x="63" y="4"/>
                    </a:cubicBezTo>
                    <a:cubicBezTo>
                      <a:pt x="66" y="4"/>
                      <a:pt x="69" y="5"/>
                      <a:pt x="71" y="7"/>
                    </a:cubicBezTo>
                    <a:cubicBezTo>
                      <a:pt x="92" y="22"/>
                      <a:pt x="92" y="22"/>
                      <a:pt x="92" y="22"/>
                    </a:cubicBezTo>
                    <a:cubicBezTo>
                      <a:pt x="96" y="25"/>
                      <a:pt x="98" y="28"/>
                      <a:pt x="98" y="31"/>
                    </a:cubicBezTo>
                    <a:cubicBezTo>
                      <a:pt x="98" y="33"/>
                      <a:pt x="97" y="35"/>
                      <a:pt x="97" y="36"/>
                    </a:cubicBezTo>
                    <a:cubicBezTo>
                      <a:pt x="97" y="36"/>
                      <a:pt x="97" y="36"/>
                      <a:pt x="97" y="36"/>
                    </a:cubicBezTo>
                    <a:cubicBezTo>
                      <a:pt x="97" y="36"/>
                      <a:pt x="97" y="36"/>
                      <a:pt x="97" y="36"/>
                    </a:cubicBezTo>
                    <a:cubicBezTo>
                      <a:pt x="96" y="37"/>
                      <a:pt x="96" y="37"/>
                      <a:pt x="96" y="37"/>
                    </a:cubicBezTo>
                    <a:cubicBezTo>
                      <a:pt x="94" y="40"/>
                      <a:pt x="94" y="40"/>
                      <a:pt x="94" y="40"/>
                    </a:cubicBezTo>
                    <a:cubicBezTo>
                      <a:pt x="94" y="40"/>
                      <a:pt x="94" y="40"/>
                      <a:pt x="94" y="40"/>
                    </a:cubicBezTo>
                    <a:cubicBezTo>
                      <a:pt x="95" y="40"/>
                      <a:pt x="95" y="39"/>
                      <a:pt x="95" y="38"/>
                    </a:cubicBezTo>
                    <a:cubicBezTo>
                      <a:pt x="95" y="38"/>
                      <a:pt x="95" y="39"/>
                      <a:pt x="95" y="39"/>
                    </a:cubicBezTo>
                    <a:cubicBezTo>
                      <a:pt x="94" y="40"/>
                      <a:pt x="94" y="40"/>
                      <a:pt x="94" y="40"/>
                    </a:cubicBezTo>
                    <a:cubicBezTo>
                      <a:pt x="76" y="64"/>
                      <a:pt x="76" y="64"/>
                      <a:pt x="76" y="64"/>
                    </a:cubicBezTo>
                    <a:cubicBezTo>
                      <a:pt x="73" y="62"/>
                      <a:pt x="73" y="62"/>
                      <a:pt x="73" y="62"/>
                    </a:cubicBezTo>
                    <a:cubicBezTo>
                      <a:pt x="73" y="62"/>
                      <a:pt x="73" y="62"/>
                      <a:pt x="73" y="62"/>
                    </a:cubicBezTo>
                    <a:cubicBezTo>
                      <a:pt x="41" y="37"/>
                      <a:pt x="41" y="37"/>
                      <a:pt x="41" y="37"/>
                    </a:cubicBezTo>
                    <a:cubicBezTo>
                      <a:pt x="35" y="33"/>
                      <a:pt x="35" y="33"/>
                      <a:pt x="35" y="33"/>
                    </a:cubicBezTo>
                    <a:lnTo>
                      <a:pt x="53" y="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0" name="Freeform 120"/>
              <p:cNvSpPr>
                <a:spLocks noEditPoints="1"/>
              </p:cNvSpPr>
              <p:nvPr/>
            </p:nvSpPr>
            <p:spPr bwMode="auto">
              <a:xfrm>
                <a:off x="4570671" y="3273076"/>
                <a:ext cx="125063" cy="253761"/>
              </a:xfrm>
              <a:custGeom>
                <a:avLst/>
                <a:gdLst/>
                <a:ahLst/>
                <a:cxnLst>
                  <a:cxn ang="0">
                    <a:pos x="54" y="75"/>
                  </a:cxn>
                  <a:cxn ang="0">
                    <a:pos x="53" y="57"/>
                  </a:cxn>
                  <a:cxn ang="0">
                    <a:pos x="42" y="25"/>
                  </a:cxn>
                  <a:cxn ang="0">
                    <a:pos x="29" y="0"/>
                  </a:cxn>
                  <a:cxn ang="0">
                    <a:pos x="18" y="25"/>
                  </a:cxn>
                  <a:cxn ang="0">
                    <a:pos x="21" y="57"/>
                  </a:cxn>
                  <a:cxn ang="0">
                    <a:pos x="0" y="73"/>
                  </a:cxn>
                  <a:cxn ang="0">
                    <a:pos x="14" y="89"/>
                  </a:cxn>
                  <a:cxn ang="0">
                    <a:pos x="4" y="148"/>
                  </a:cxn>
                  <a:cxn ang="0">
                    <a:pos x="5" y="153"/>
                  </a:cxn>
                  <a:cxn ang="0">
                    <a:pos x="6" y="156"/>
                  </a:cxn>
                  <a:cxn ang="0">
                    <a:pos x="10" y="154"/>
                  </a:cxn>
                  <a:cxn ang="0">
                    <a:pos x="15" y="150"/>
                  </a:cxn>
                  <a:cxn ang="0">
                    <a:pos x="36" y="91"/>
                  </a:cxn>
                  <a:cxn ang="0">
                    <a:pos x="56" y="150"/>
                  </a:cxn>
                  <a:cxn ang="0">
                    <a:pos x="61" y="154"/>
                  </a:cxn>
                  <a:cxn ang="0">
                    <a:pos x="65" y="156"/>
                  </a:cxn>
                  <a:cxn ang="0">
                    <a:pos x="66" y="154"/>
                  </a:cxn>
                  <a:cxn ang="0">
                    <a:pos x="67" y="148"/>
                  </a:cxn>
                  <a:cxn ang="0">
                    <a:pos x="57" y="89"/>
                  </a:cxn>
                  <a:cxn ang="0">
                    <a:pos x="71" y="73"/>
                  </a:cxn>
                  <a:cxn ang="0">
                    <a:pos x="49" y="29"/>
                  </a:cxn>
                  <a:cxn ang="0">
                    <a:pos x="49" y="53"/>
                  </a:cxn>
                  <a:cxn ang="0">
                    <a:pos x="33" y="53"/>
                  </a:cxn>
                  <a:cxn ang="0">
                    <a:pos x="21" y="53"/>
                  </a:cxn>
                  <a:cxn ang="0">
                    <a:pos x="12" y="146"/>
                  </a:cxn>
                  <a:cxn ang="0">
                    <a:pos x="17" y="90"/>
                  </a:cxn>
                  <a:cxn ang="0">
                    <a:pos x="12" y="146"/>
                  </a:cxn>
                  <a:cxn ang="0">
                    <a:pos x="20" y="76"/>
                  </a:cxn>
                  <a:cxn ang="0">
                    <a:pos x="33" y="57"/>
                  </a:cxn>
                  <a:cxn ang="0">
                    <a:pos x="36" y="77"/>
                  </a:cxn>
                  <a:cxn ang="0">
                    <a:pos x="35" y="63"/>
                  </a:cxn>
                  <a:cxn ang="0">
                    <a:pos x="36" y="77"/>
                  </a:cxn>
                  <a:cxn ang="0">
                    <a:pos x="46" y="57"/>
                  </a:cxn>
                  <a:cxn ang="0">
                    <a:pos x="42" y="77"/>
                  </a:cxn>
                  <a:cxn ang="0">
                    <a:pos x="66" y="144"/>
                  </a:cxn>
                  <a:cxn ang="0">
                    <a:pos x="46" y="90"/>
                  </a:cxn>
                  <a:cxn ang="0">
                    <a:pos x="66" y="144"/>
                  </a:cxn>
                </a:cxnLst>
                <a:rect l="0" t="0" r="r" b="b"/>
                <a:pathLst>
                  <a:path w="71" h="156">
                    <a:moveTo>
                      <a:pt x="71" y="73"/>
                    </a:moveTo>
                    <a:cubicBezTo>
                      <a:pt x="71" y="73"/>
                      <a:pt x="63" y="74"/>
                      <a:pt x="54" y="75"/>
                    </a:cubicBezTo>
                    <a:cubicBezTo>
                      <a:pt x="50" y="57"/>
                      <a:pt x="50" y="57"/>
                      <a:pt x="50" y="57"/>
                    </a:cubicBezTo>
                    <a:cubicBezTo>
                      <a:pt x="53" y="57"/>
                      <a:pt x="53" y="57"/>
                      <a:pt x="53" y="57"/>
                    </a:cubicBezTo>
                    <a:cubicBezTo>
                      <a:pt x="53" y="25"/>
                      <a:pt x="53" y="25"/>
                      <a:pt x="53" y="25"/>
                    </a:cubicBezTo>
                    <a:cubicBezTo>
                      <a:pt x="42" y="25"/>
                      <a:pt x="42" y="25"/>
                      <a:pt x="42" y="25"/>
                    </a:cubicBezTo>
                    <a:cubicBezTo>
                      <a:pt x="42" y="0"/>
                      <a:pt x="42" y="0"/>
                      <a:pt x="42" y="0"/>
                    </a:cubicBezTo>
                    <a:cubicBezTo>
                      <a:pt x="29" y="0"/>
                      <a:pt x="29" y="0"/>
                      <a:pt x="29" y="0"/>
                    </a:cubicBezTo>
                    <a:cubicBezTo>
                      <a:pt x="29" y="25"/>
                      <a:pt x="29" y="25"/>
                      <a:pt x="29" y="25"/>
                    </a:cubicBezTo>
                    <a:cubicBezTo>
                      <a:pt x="18" y="25"/>
                      <a:pt x="18" y="25"/>
                      <a:pt x="18" y="25"/>
                    </a:cubicBezTo>
                    <a:cubicBezTo>
                      <a:pt x="18" y="57"/>
                      <a:pt x="18" y="57"/>
                      <a:pt x="18" y="57"/>
                    </a:cubicBezTo>
                    <a:cubicBezTo>
                      <a:pt x="21" y="57"/>
                      <a:pt x="21" y="57"/>
                      <a:pt x="21" y="57"/>
                    </a:cubicBezTo>
                    <a:cubicBezTo>
                      <a:pt x="17" y="75"/>
                      <a:pt x="17" y="75"/>
                      <a:pt x="17" y="75"/>
                    </a:cubicBezTo>
                    <a:cubicBezTo>
                      <a:pt x="8" y="74"/>
                      <a:pt x="0" y="73"/>
                      <a:pt x="0" y="73"/>
                    </a:cubicBezTo>
                    <a:cubicBezTo>
                      <a:pt x="0" y="87"/>
                      <a:pt x="0" y="87"/>
                      <a:pt x="0" y="87"/>
                    </a:cubicBezTo>
                    <a:cubicBezTo>
                      <a:pt x="0" y="87"/>
                      <a:pt x="6" y="88"/>
                      <a:pt x="14" y="89"/>
                    </a:cubicBezTo>
                    <a:cubicBezTo>
                      <a:pt x="0" y="147"/>
                      <a:pt x="0" y="147"/>
                      <a:pt x="0" y="147"/>
                    </a:cubicBezTo>
                    <a:cubicBezTo>
                      <a:pt x="4" y="148"/>
                      <a:pt x="4" y="148"/>
                      <a:pt x="4" y="148"/>
                    </a:cubicBezTo>
                    <a:cubicBezTo>
                      <a:pt x="3" y="153"/>
                      <a:pt x="3" y="153"/>
                      <a:pt x="3" y="153"/>
                    </a:cubicBezTo>
                    <a:cubicBezTo>
                      <a:pt x="5" y="153"/>
                      <a:pt x="5" y="153"/>
                      <a:pt x="5" y="153"/>
                    </a:cubicBezTo>
                    <a:cubicBezTo>
                      <a:pt x="5" y="155"/>
                      <a:pt x="5" y="155"/>
                      <a:pt x="5" y="155"/>
                    </a:cubicBezTo>
                    <a:cubicBezTo>
                      <a:pt x="6" y="156"/>
                      <a:pt x="6" y="156"/>
                      <a:pt x="6" y="156"/>
                    </a:cubicBezTo>
                    <a:cubicBezTo>
                      <a:pt x="7" y="153"/>
                      <a:pt x="7" y="153"/>
                      <a:pt x="7" y="153"/>
                    </a:cubicBezTo>
                    <a:cubicBezTo>
                      <a:pt x="10" y="154"/>
                      <a:pt x="10" y="154"/>
                      <a:pt x="10" y="154"/>
                    </a:cubicBezTo>
                    <a:cubicBezTo>
                      <a:pt x="11" y="149"/>
                      <a:pt x="11" y="149"/>
                      <a:pt x="11" y="149"/>
                    </a:cubicBezTo>
                    <a:cubicBezTo>
                      <a:pt x="15" y="150"/>
                      <a:pt x="15" y="150"/>
                      <a:pt x="15" y="150"/>
                    </a:cubicBezTo>
                    <a:cubicBezTo>
                      <a:pt x="29" y="91"/>
                      <a:pt x="29" y="91"/>
                      <a:pt x="29" y="91"/>
                    </a:cubicBezTo>
                    <a:cubicBezTo>
                      <a:pt x="31" y="91"/>
                      <a:pt x="33" y="91"/>
                      <a:pt x="36" y="91"/>
                    </a:cubicBezTo>
                    <a:cubicBezTo>
                      <a:pt x="38" y="91"/>
                      <a:pt x="40" y="91"/>
                      <a:pt x="42" y="91"/>
                    </a:cubicBezTo>
                    <a:cubicBezTo>
                      <a:pt x="56" y="150"/>
                      <a:pt x="56" y="150"/>
                      <a:pt x="56" y="150"/>
                    </a:cubicBezTo>
                    <a:cubicBezTo>
                      <a:pt x="60" y="149"/>
                      <a:pt x="60" y="149"/>
                      <a:pt x="60" y="149"/>
                    </a:cubicBezTo>
                    <a:cubicBezTo>
                      <a:pt x="61" y="154"/>
                      <a:pt x="61" y="154"/>
                      <a:pt x="61" y="154"/>
                    </a:cubicBezTo>
                    <a:cubicBezTo>
                      <a:pt x="64" y="154"/>
                      <a:pt x="64" y="154"/>
                      <a:pt x="64" y="154"/>
                    </a:cubicBezTo>
                    <a:cubicBezTo>
                      <a:pt x="65" y="156"/>
                      <a:pt x="65" y="156"/>
                      <a:pt x="65" y="156"/>
                    </a:cubicBezTo>
                    <a:cubicBezTo>
                      <a:pt x="66" y="156"/>
                      <a:pt x="66" y="156"/>
                      <a:pt x="66" y="156"/>
                    </a:cubicBezTo>
                    <a:cubicBezTo>
                      <a:pt x="66" y="154"/>
                      <a:pt x="66" y="154"/>
                      <a:pt x="66" y="154"/>
                    </a:cubicBezTo>
                    <a:cubicBezTo>
                      <a:pt x="68" y="153"/>
                      <a:pt x="68" y="153"/>
                      <a:pt x="68" y="153"/>
                    </a:cubicBezTo>
                    <a:cubicBezTo>
                      <a:pt x="67" y="148"/>
                      <a:pt x="67" y="148"/>
                      <a:pt x="67" y="148"/>
                    </a:cubicBezTo>
                    <a:cubicBezTo>
                      <a:pt x="71" y="147"/>
                      <a:pt x="71" y="147"/>
                      <a:pt x="71" y="147"/>
                    </a:cubicBezTo>
                    <a:cubicBezTo>
                      <a:pt x="57" y="89"/>
                      <a:pt x="57" y="89"/>
                      <a:pt x="57" y="89"/>
                    </a:cubicBezTo>
                    <a:cubicBezTo>
                      <a:pt x="65" y="88"/>
                      <a:pt x="71" y="87"/>
                      <a:pt x="71" y="87"/>
                    </a:cubicBezTo>
                    <a:lnTo>
                      <a:pt x="71" y="73"/>
                    </a:lnTo>
                    <a:close/>
                    <a:moveTo>
                      <a:pt x="21" y="29"/>
                    </a:moveTo>
                    <a:cubicBezTo>
                      <a:pt x="49" y="29"/>
                      <a:pt x="49" y="29"/>
                      <a:pt x="49" y="29"/>
                    </a:cubicBezTo>
                    <a:cubicBezTo>
                      <a:pt x="49" y="53"/>
                      <a:pt x="49" y="53"/>
                      <a:pt x="49" y="53"/>
                    </a:cubicBezTo>
                    <a:cubicBezTo>
                      <a:pt x="49" y="53"/>
                      <a:pt x="49" y="53"/>
                      <a:pt x="49" y="53"/>
                    </a:cubicBezTo>
                    <a:cubicBezTo>
                      <a:pt x="38" y="53"/>
                      <a:pt x="38" y="53"/>
                      <a:pt x="38" y="53"/>
                    </a:cubicBezTo>
                    <a:cubicBezTo>
                      <a:pt x="33" y="53"/>
                      <a:pt x="33" y="53"/>
                      <a:pt x="33" y="53"/>
                    </a:cubicBezTo>
                    <a:cubicBezTo>
                      <a:pt x="22" y="53"/>
                      <a:pt x="22" y="53"/>
                      <a:pt x="22" y="53"/>
                    </a:cubicBezTo>
                    <a:cubicBezTo>
                      <a:pt x="21" y="53"/>
                      <a:pt x="21" y="53"/>
                      <a:pt x="21" y="53"/>
                    </a:cubicBezTo>
                    <a:lnTo>
                      <a:pt x="21" y="29"/>
                    </a:lnTo>
                    <a:close/>
                    <a:moveTo>
                      <a:pt x="12" y="146"/>
                    </a:moveTo>
                    <a:cubicBezTo>
                      <a:pt x="5" y="144"/>
                      <a:pt x="5" y="144"/>
                      <a:pt x="5" y="144"/>
                    </a:cubicBezTo>
                    <a:cubicBezTo>
                      <a:pt x="17" y="90"/>
                      <a:pt x="17" y="90"/>
                      <a:pt x="17" y="90"/>
                    </a:cubicBezTo>
                    <a:cubicBezTo>
                      <a:pt x="20" y="90"/>
                      <a:pt x="22" y="90"/>
                      <a:pt x="25" y="90"/>
                    </a:cubicBezTo>
                    <a:lnTo>
                      <a:pt x="12" y="146"/>
                    </a:lnTo>
                    <a:close/>
                    <a:moveTo>
                      <a:pt x="28" y="77"/>
                    </a:moveTo>
                    <a:cubicBezTo>
                      <a:pt x="26" y="76"/>
                      <a:pt x="23" y="76"/>
                      <a:pt x="20" y="76"/>
                    </a:cubicBezTo>
                    <a:cubicBezTo>
                      <a:pt x="25" y="57"/>
                      <a:pt x="25" y="57"/>
                      <a:pt x="25" y="57"/>
                    </a:cubicBezTo>
                    <a:cubicBezTo>
                      <a:pt x="33" y="57"/>
                      <a:pt x="33" y="57"/>
                      <a:pt x="33" y="57"/>
                    </a:cubicBezTo>
                    <a:lnTo>
                      <a:pt x="28" y="77"/>
                    </a:lnTo>
                    <a:close/>
                    <a:moveTo>
                      <a:pt x="36" y="77"/>
                    </a:moveTo>
                    <a:cubicBezTo>
                      <a:pt x="34" y="77"/>
                      <a:pt x="33" y="77"/>
                      <a:pt x="32" y="77"/>
                    </a:cubicBezTo>
                    <a:cubicBezTo>
                      <a:pt x="35" y="63"/>
                      <a:pt x="35" y="63"/>
                      <a:pt x="35" y="63"/>
                    </a:cubicBezTo>
                    <a:cubicBezTo>
                      <a:pt x="39" y="77"/>
                      <a:pt x="39" y="77"/>
                      <a:pt x="39" y="77"/>
                    </a:cubicBezTo>
                    <a:cubicBezTo>
                      <a:pt x="38" y="77"/>
                      <a:pt x="37" y="77"/>
                      <a:pt x="36" y="77"/>
                    </a:cubicBezTo>
                    <a:close/>
                    <a:moveTo>
                      <a:pt x="38" y="57"/>
                    </a:moveTo>
                    <a:cubicBezTo>
                      <a:pt x="46" y="57"/>
                      <a:pt x="46" y="57"/>
                      <a:pt x="46" y="57"/>
                    </a:cubicBezTo>
                    <a:cubicBezTo>
                      <a:pt x="50" y="76"/>
                      <a:pt x="50" y="76"/>
                      <a:pt x="50" y="76"/>
                    </a:cubicBezTo>
                    <a:cubicBezTo>
                      <a:pt x="48" y="76"/>
                      <a:pt x="45" y="76"/>
                      <a:pt x="42" y="77"/>
                    </a:cubicBezTo>
                    <a:lnTo>
                      <a:pt x="38" y="57"/>
                    </a:lnTo>
                    <a:close/>
                    <a:moveTo>
                      <a:pt x="66" y="144"/>
                    </a:moveTo>
                    <a:cubicBezTo>
                      <a:pt x="59" y="146"/>
                      <a:pt x="59" y="146"/>
                      <a:pt x="59" y="146"/>
                    </a:cubicBezTo>
                    <a:cubicBezTo>
                      <a:pt x="46" y="90"/>
                      <a:pt x="46" y="90"/>
                      <a:pt x="46" y="90"/>
                    </a:cubicBezTo>
                    <a:cubicBezTo>
                      <a:pt x="48" y="90"/>
                      <a:pt x="51" y="90"/>
                      <a:pt x="54" y="90"/>
                    </a:cubicBezTo>
                    <a:lnTo>
                      <a:pt x="66" y="14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1" name="Freeform 121"/>
              <p:cNvSpPr>
                <a:spLocks noEditPoints="1"/>
              </p:cNvSpPr>
              <p:nvPr/>
            </p:nvSpPr>
            <p:spPr bwMode="auto">
              <a:xfrm>
                <a:off x="2983932" y="1377968"/>
                <a:ext cx="283346" cy="286156"/>
              </a:xfrm>
              <a:custGeom>
                <a:avLst/>
                <a:gdLst/>
                <a:ahLst/>
                <a:cxnLst>
                  <a:cxn ang="0">
                    <a:pos x="145" y="131"/>
                  </a:cxn>
                  <a:cxn ang="0">
                    <a:pos x="34" y="0"/>
                  </a:cxn>
                  <a:cxn ang="0">
                    <a:pos x="0" y="28"/>
                  </a:cxn>
                  <a:cxn ang="0">
                    <a:pos x="112" y="159"/>
                  </a:cxn>
                  <a:cxn ang="0">
                    <a:pos x="145" y="131"/>
                  </a:cxn>
                  <a:cxn ang="0">
                    <a:pos x="103" y="138"/>
                  </a:cxn>
                  <a:cxn ang="0">
                    <a:pos x="100" y="133"/>
                  </a:cxn>
                  <a:cxn ang="0">
                    <a:pos x="106" y="128"/>
                  </a:cxn>
                  <a:cxn ang="0">
                    <a:pos x="103" y="123"/>
                  </a:cxn>
                  <a:cxn ang="0">
                    <a:pos x="96" y="129"/>
                  </a:cxn>
                  <a:cxn ang="0">
                    <a:pos x="91" y="122"/>
                  </a:cxn>
                  <a:cxn ang="0">
                    <a:pos x="101" y="114"/>
                  </a:cxn>
                  <a:cxn ang="0">
                    <a:pos x="97" y="110"/>
                  </a:cxn>
                  <a:cxn ang="0">
                    <a:pos x="87" y="119"/>
                  </a:cxn>
                  <a:cxn ang="0">
                    <a:pos x="84" y="114"/>
                  </a:cxn>
                  <a:cxn ang="0">
                    <a:pos x="90" y="109"/>
                  </a:cxn>
                  <a:cxn ang="0">
                    <a:pos x="86" y="104"/>
                  </a:cxn>
                  <a:cxn ang="0">
                    <a:pos x="80" y="110"/>
                  </a:cxn>
                  <a:cxn ang="0">
                    <a:pos x="75" y="104"/>
                  </a:cxn>
                  <a:cxn ang="0">
                    <a:pos x="86" y="94"/>
                  </a:cxn>
                  <a:cxn ang="0">
                    <a:pos x="83" y="90"/>
                  </a:cxn>
                  <a:cxn ang="0">
                    <a:pos x="71" y="100"/>
                  </a:cxn>
                  <a:cxn ang="0">
                    <a:pos x="67" y="95"/>
                  </a:cxn>
                  <a:cxn ang="0">
                    <a:pos x="75" y="89"/>
                  </a:cxn>
                  <a:cxn ang="0">
                    <a:pos x="72" y="84"/>
                  </a:cxn>
                  <a:cxn ang="0">
                    <a:pos x="64" y="91"/>
                  </a:cxn>
                  <a:cxn ang="0">
                    <a:pos x="58" y="85"/>
                  </a:cxn>
                  <a:cxn ang="0">
                    <a:pos x="70" y="75"/>
                  </a:cxn>
                  <a:cxn ang="0">
                    <a:pos x="66" y="71"/>
                  </a:cxn>
                  <a:cxn ang="0">
                    <a:pos x="55" y="81"/>
                  </a:cxn>
                  <a:cxn ang="0">
                    <a:pos x="51" y="76"/>
                  </a:cxn>
                  <a:cxn ang="0">
                    <a:pos x="59" y="70"/>
                  </a:cxn>
                  <a:cxn ang="0">
                    <a:pos x="56" y="65"/>
                  </a:cxn>
                  <a:cxn ang="0">
                    <a:pos x="47" y="72"/>
                  </a:cxn>
                  <a:cxn ang="0">
                    <a:pos x="43" y="66"/>
                  </a:cxn>
                  <a:cxn ang="0">
                    <a:pos x="54" y="57"/>
                  </a:cxn>
                  <a:cxn ang="0">
                    <a:pos x="51" y="53"/>
                  </a:cxn>
                  <a:cxn ang="0">
                    <a:pos x="39" y="63"/>
                  </a:cxn>
                  <a:cxn ang="0">
                    <a:pos x="36" y="58"/>
                  </a:cxn>
                  <a:cxn ang="0">
                    <a:pos x="43" y="51"/>
                  </a:cxn>
                  <a:cxn ang="0">
                    <a:pos x="39" y="47"/>
                  </a:cxn>
                  <a:cxn ang="0">
                    <a:pos x="32" y="54"/>
                  </a:cxn>
                  <a:cxn ang="0">
                    <a:pos x="27" y="47"/>
                  </a:cxn>
                  <a:cxn ang="0">
                    <a:pos x="38" y="38"/>
                  </a:cxn>
                  <a:cxn ang="0">
                    <a:pos x="35" y="34"/>
                  </a:cxn>
                  <a:cxn ang="0">
                    <a:pos x="23" y="44"/>
                  </a:cxn>
                  <a:cxn ang="0">
                    <a:pos x="19" y="39"/>
                  </a:cxn>
                  <a:cxn ang="0">
                    <a:pos x="28" y="32"/>
                  </a:cxn>
                  <a:cxn ang="0">
                    <a:pos x="24" y="28"/>
                  </a:cxn>
                  <a:cxn ang="0">
                    <a:pos x="16" y="35"/>
                  </a:cxn>
                  <a:cxn ang="0">
                    <a:pos x="11" y="29"/>
                  </a:cxn>
                  <a:cxn ang="0">
                    <a:pos x="33" y="11"/>
                  </a:cxn>
                  <a:cxn ang="0">
                    <a:pos x="134" y="130"/>
                  </a:cxn>
                  <a:cxn ang="0">
                    <a:pos x="113" y="149"/>
                  </a:cxn>
                  <a:cxn ang="0">
                    <a:pos x="107" y="141"/>
                  </a:cxn>
                  <a:cxn ang="0">
                    <a:pos x="117" y="133"/>
                  </a:cxn>
                  <a:cxn ang="0">
                    <a:pos x="113" y="129"/>
                  </a:cxn>
                  <a:cxn ang="0">
                    <a:pos x="103" y="138"/>
                  </a:cxn>
                </a:cxnLst>
                <a:rect l="0" t="0" r="r" b="b"/>
                <a:pathLst>
                  <a:path w="145" h="159">
                    <a:moveTo>
                      <a:pt x="145" y="131"/>
                    </a:moveTo>
                    <a:lnTo>
                      <a:pt x="34" y="0"/>
                    </a:lnTo>
                    <a:lnTo>
                      <a:pt x="0" y="28"/>
                    </a:lnTo>
                    <a:lnTo>
                      <a:pt x="112" y="159"/>
                    </a:lnTo>
                    <a:lnTo>
                      <a:pt x="145" y="131"/>
                    </a:lnTo>
                    <a:close/>
                    <a:moveTo>
                      <a:pt x="103" y="138"/>
                    </a:moveTo>
                    <a:lnTo>
                      <a:pt x="100" y="133"/>
                    </a:lnTo>
                    <a:lnTo>
                      <a:pt x="106" y="128"/>
                    </a:lnTo>
                    <a:lnTo>
                      <a:pt x="103" y="123"/>
                    </a:lnTo>
                    <a:lnTo>
                      <a:pt x="96" y="129"/>
                    </a:lnTo>
                    <a:lnTo>
                      <a:pt x="91" y="122"/>
                    </a:lnTo>
                    <a:lnTo>
                      <a:pt x="101" y="114"/>
                    </a:lnTo>
                    <a:lnTo>
                      <a:pt x="97" y="110"/>
                    </a:lnTo>
                    <a:lnTo>
                      <a:pt x="87" y="119"/>
                    </a:lnTo>
                    <a:lnTo>
                      <a:pt x="84" y="114"/>
                    </a:lnTo>
                    <a:lnTo>
                      <a:pt x="90" y="109"/>
                    </a:lnTo>
                    <a:lnTo>
                      <a:pt x="86" y="104"/>
                    </a:lnTo>
                    <a:lnTo>
                      <a:pt x="80" y="110"/>
                    </a:lnTo>
                    <a:lnTo>
                      <a:pt x="75" y="104"/>
                    </a:lnTo>
                    <a:lnTo>
                      <a:pt x="86" y="94"/>
                    </a:lnTo>
                    <a:lnTo>
                      <a:pt x="83" y="90"/>
                    </a:lnTo>
                    <a:lnTo>
                      <a:pt x="71" y="100"/>
                    </a:lnTo>
                    <a:lnTo>
                      <a:pt x="67" y="95"/>
                    </a:lnTo>
                    <a:lnTo>
                      <a:pt x="75" y="89"/>
                    </a:lnTo>
                    <a:lnTo>
                      <a:pt x="72" y="84"/>
                    </a:lnTo>
                    <a:lnTo>
                      <a:pt x="64" y="91"/>
                    </a:lnTo>
                    <a:lnTo>
                      <a:pt x="58" y="85"/>
                    </a:lnTo>
                    <a:lnTo>
                      <a:pt x="70" y="75"/>
                    </a:lnTo>
                    <a:lnTo>
                      <a:pt x="66" y="71"/>
                    </a:lnTo>
                    <a:lnTo>
                      <a:pt x="55" y="81"/>
                    </a:lnTo>
                    <a:lnTo>
                      <a:pt x="51" y="76"/>
                    </a:lnTo>
                    <a:lnTo>
                      <a:pt x="59" y="70"/>
                    </a:lnTo>
                    <a:lnTo>
                      <a:pt x="56" y="65"/>
                    </a:lnTo>
                    <a:lnTo>
                      <a:pt x="47" y="72"/>
                    </a:lnTo>
                    <a:lnTo>
                      <a:pt x="43" y="66"/>
                    </a:lnTo>
                    <a:lnTo>
                      <a:pt x="54" y="57"/>
                    </a:lnTo>
                    <a:lnTo>
                      <a:pt x="51" y="53"/>
                    </a:lnTo>
                    <a:lnTo>
                      <a:pt x="39" y="63"/>
                    </a:lnTo>
                    <a:lnTo>
                      <a:pt x="36" y="58"/>
                    </a:lnTo>
                    <a:lnTo>
                      <a:pt x="43" y="51"/>
                    </a:lnTo>
                    <a:lnTo>
                      <a:pt x="39" y="47"/>
                    </a:lnTo>
                    <a:lnTo>
                      <a:pt x="32" y="54"/>
                    </a:lnTo>
                    <a:lnTo>
                      <a:pt x="27" y="47"/>
                    </a:lnTo>
                    <a:lnTo>
                      <a:pt x="38" y="38"/>
                    </a:lnTo>
                    <a:lnTo>
                      <a:pt x="35" y="34"/>
                    </a:lnTo>
                    <a:lnTo>
                      <a:pt x="23" y="44"/>
                    </a:lnTo>
                    <a:lnTo>
                      <a:pt x="19" y="39"/>
                    </a:lnTo>
                    <a:lnTo>
                      <a:pt x="28" y="32"/>
                    </a:lnTo>
                    <a:lnTo>
                      <a:pt x="24" y="28"/>
                    </a:lnTo>
                    <a:lnTo>
                      <a:pt x="16" y="35"/>
                    </a:lnTo>
                    <a:lnTo>
                      <a:pt x="11" y="29"/>
                    </a:lnTo>
                    <a:lnTo>
                      <a:pt x="33" y="11"/>
                    </a:lnTo>
                    <a:lnTo>
                      <a:pt x="134" y="130"/>
                    </a:lnTo>
                    <a:lnTo>
                      <a:pt x="113" y="149"/>
                    </a:lnTo>
                    <a:lnTo>
                      <a:pt x="107" y="141"/>
                    </a:lnTo>
                    <a:lnTo>
                      <a:pt x="117" y="133"/>
                    </a:lnTo>
                    <a:lnTo>
                      <a:pt x="113" y="129"/>
                    </a:lnTo>
                    <a:lnTo>
                      <a:pt x="103" y="1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2" name="Freeform 122"/>
              <p:cNvSpPr>
                <a:spLocks noEditPoints="1"/>
              </p:cNvSpPr>
              <p:nvPr/>
            </p:nvSpPr>
            <p:spPr bwMode="auto">
              <a:xfrm>
                <a:off x="1246727" y="4412300"/>
                <a:ext cx="150467" cy="309552"/>
              </a:xfrm>
              <a:custGeom>
                <a:avLst/>
                <a:gdLst/>
                <a:ahLst/>
                <a:cxnLst>
                  <a:cxn ang="0">
                    <a:pos x="1" y="14"/>
                  </a:cxn>
                  <a:cxn ang="0">
                    <a:pos x="1" y="19"/>
                  </a:cxn>
                  <a:cxn ang="0">
                    <a:pos x="77" y="84"/>
                  </a:cxn>
                  <a:cxn ang="0">
                    <a:pos x="10" y="158"/>
                  </a:cxn>
                  <a:cxn ang="0">
                    <a:pos x="15" y="150"/>
                  </a:cxn>
                  <a:cxn ang="0">
                    <a:pos x="10" y="147"/>
                  </a:cxn>
                  <a:cxn ang="0">
                    <a:pos x="17" y="143"/>
                  </a:cxn>
                  <a:cxn ang="0">
                    <a:pos x="10" y="140"/>
                  </a:cxn>
                  <a:cxn ang="0">
                    <a:pos x="15" y="137"/>
                  </a:cxn>
                  <a:cxn ang="0">
                    <a:pos x="10" y="135"/>
                  </a:cxn>
                  <a:cxn ang="0">
                    <a:pos x="17" y="130"/>
                  </a:cxn>
                  <a:cxn ang="0">
                    <a:pos x="9" y="127"/>
                  </a:cxn>
                  <a:cxn ang="0">
                    <a:pos x="15" y="125"/>
                  </a:cxn>
                  <a:cxn ang="0">
                    <a:pos x="9" y="122"/>
                  </a:cxn>
                  <a:cxn ang="0">
                    <a:pos x="16" y="118"/>
                  </a:cxn>
                  <a:cxn ang="0">
                    <a:pos x="9" y="116"/>
                  </a:cxn>
                  <a:cxn ang="0">
                    <a:pos x="14" y="113"/>
                  </a:cxn>
                  <a:cxn ang="0">
                    <a:pos x="9" y="110"/>
                  </a:cxn>
                  <a:cxn ang="0">
                    <a:pos x="16" y="106"/>
                  </a:cxn>
                  <a:cxn ang="0">
                    <a:pos x="8" y="103"/>
                  </a:cxn>
                  <a:cxn ang="0">
                    <a:pos x="14" y="100"/>
                  </a:cxn>
                  <a:cxn ang="0">
                    <a:pos x="8" y="97"/>
                  </a:cxn>
                  <a:cxn ang="0">
                    <a:pos x="8" y="94"/>
                  </a:cxn>
                  <a:cxn ang="0">
                    <a:pos x="14" y="92"/>
                  </a:cxn>
                  <a:cxn ang="0">
                    <a:pos x="8" y="89"/>
                  </a:cxn>
                  <a:cxn ang="0">
                    <a:pos x="11" y="86"/>
                  </a:cxn>
                  <a:cxn ang="0">
                    <a:pos x="7" y="83"/>
                  </a:cxn>
                  <a:cxn ang="0">
                    <a:pos x="14" y="79"/>
                  </a:cxn>
                  <a:cxn ang="0">
                    <a:pos x="7" y="77"/>
                  </a:cxn>
                  <a:cxn ang="0">
                    <a:pos x="11" y="74"/>
                  </a:cxn>
                  <a:cxn ang="0">
                    <a:pos x="7" y="71"/>
                  </a:cxn>
                  <a:cxn ang="0">
                    <a:pos x="14" y="67"/>
                  </a:cxn>
                  <a:cxn ang="0">
                    <a:pos x="7" y="64"/>
                  </a:cxn>
                  <a:cxn ang="0">
                    <a:pos x="11" y="61"/>
                  </a:cxn>
                  <a:cxn ang="0">
                    <a:pos x="7" y="59"/>
                  </a:cxn>
                  <a:cxn ang="0">
                    <a:pos x="13" y="54"/>
                  </a:cxn>
                  <a:cxn ang="0">
                    <a:pos x="7" y="52"/>
                  </a:cxn>
                  <a:cxn ang="0">
                    <a:pos x="11" y="49"/>
                  </a:cxn>
                  <a:cxn ang="0">
                    <a:pos x="7" y="46"/>
                  </a:cxn>
                  <a:cxn ang="0">
                    <a:pos x="13" y="42"/>
                  </a:cxn>
                  <a:cxn ang="0">
                    <a:pos x="7" y="40"/>
                  </a:cxn>
                  <a:cxn ang="0">
                    <a:pos x="10" y="37"/>
                  </a:cxn>
                  <a:cxn ang="0">
                    <a:pos x="7" y="34"/>
                  </a:cxn>
                  <a:cxn ang="0">
                    <a:pos x="13" y="30"/>
                  </a:cxn>
                  <a:cxn ang="0">
                    <a:pos x="6" y="27"/>
                  </a:cxn>
                  <a:cxn ang="0">
                    <a:pos x="10" y="24"/>
                  </a:cxn>
                  <a:cxn ang="0">
                    <a:pos x="6" y="22"/>
                  </a:cxn>
                  <a:cxn ang="0">
                    <a:pos x="71" y="84"/>
                  </a:cxn>
                </a:cxnLst>
                <a:rect l="0" t="0" r="r" b="b"/>
                <a:pathLst>
                  <a:path w="77" h="172">
                    <a:moveTo>
                      <a:pt x="0" y="0"/>
                    </a:moveTo>
                    <a:lnTo>
                      <a:pt x="1" y="14"/>
                    </a:lnTo>
                    <a:lnTo>
                      <a:pt x="1" y="14"/>
                    </a:lnTo>
                    <a:lnTo>
                      <a:pt x="1" y="19"/>
                    </a:lnTo>
                    <a:lnTo>
                      <a:pt x="6" y="172"/>
                    </a:lnTo>
                    <a:lnTo>
                      <a:pt x="77" y="84"/>
                    </a:lnTo>
                    <a:lnTo>
                      <a:pt x="0" y="0"/>
                    </a:lnTo>
                    <a:close/>
                    <a:moveTo>
                      <a:pt x="10" y="158"/>
                    </a:moveTo>
                    <a:lnTo>
                      <a:pt x="10" y="150"/>
                    </a:lnTo>
                    <a:lnTo>
                      <a:pt x="15" y="150"/>
                    </a:lnTo>
                    <a:lnTo>
                      <a:pt x="15" y="146"/>
                    </a:lnTo>
                    <a:lnTo>
                      <a:pt x="10" y="147"/>
                    </a:lnTo>
                    <a:lnTo>
                      <a:pt x="10" y="143"/>
                    </a:lnTo>
                    <a:lnTo>
                      <a:pt x="17" y="143"/>
                    </a:lnTo>
                    <a:lnTo>
                      <a:pt x="17" y="140"/>
                    </a:lnTo>
                    <a:lnTo>
                      <a:pt x="10" y="140"/>
                    </a:lnTo>
                    <a:lnTo>
                      <a:pt x="10" y="137"/>
                    </a:lnTo>
                    <a:lnTo>
                      <a:pt x="15" y="137"/>
                    </a:lnTo>
                    <a:lnTo>
                      <a:pt x="15" y="135"/>
                    </a:lnTo>
                    <a:lnTo>
                      <a:pt x="10" y="135"/>
                    </a:lnTo>
                    <a:lnTo>
                      <a:pt x="9" y="131"/>
                    </a:lnTo>
                    <a:lnTo>
                      <a:pt x="17" y="130"/>
                    </a:lnTo>
                    <a:lnTo>
                      <a:pt x="16" y="127"/>
                    </a:lnTo>
                    <a:lnTo>
                      <a:pt x="9" y="127"/>
                    </a:lnTo>
                    <a:lnTo>
                      <a:pt x="9" y="125"/>
                    </a:lnTo>
                    <a:lnTo>
                      <a:pt x="15" y="125"/>
                    </a:lnTo>
                    <a:lnTo>
                      <a:pt x="15" y="122"/>
                    </a:lnTo>
                    <a:lnTo>
                      <a:pt x="9" y="122"/>
                    </a:lnTo>
                    <a:lnTo>
                      <a:pt x="9" y="118"/>
                    </a:lnTo>
                    <a:lnTo>
                      <a:pt x="16" y="118"/>
                    </a:lnTo>
                    <a:lnTo>
                      <a:pt x="16" y="116"/>
                    </a:lnTo>
                    <a:lnTo>
                      <a:pt x="9" y="116"/>
                    </a:lnTo>
                    <a:lnTo>
                      <a:pt x="9" y="113"/>
                    </a:lnTo>
                    <a:lnTo>
                      <a:pt x="14" y="113"/>
                    </a:lnTo>
                    <a:lnTo>
                      <a:pt x="14" y="110"/>
                    </a:lnTo>
                    <a:lnTo>
                      <a:pt x="9" y="110"/>
                    </a:lnTo>
                    <a:lnTo>
                      <a:pt x="8" y="106"/>
                    </a:lnTo>
                    <a:lnTo>
                      <a:pt x="16" y="106"/>
                    </a:lnTo>
                    <a:lnTo>
                      <a:pt x="16" y="103"/>
                    </a:lnTo>
                    <a:lnTo>
                      <a:pt x="8" y="103"/>
                    </a:lnTo>
                    <a:lnTo>
                      <a:pt x="8" y="100"/>
                    </a:lnTo>
                    <a:lnTo>
                      <a:pt x="14" y="100"/>
                    </a:lnTo>
                    <a:lnTo>
                      <a:pt x="14" y="97"/>
                    </a:lnTo>
                    <a:lnTo>
                      <a:pt x="8" y="97"/>
                    </a:lnTo>
                    <a:lnTo>
                      <a:pt x="8" y="94"/>
                    </a:lnTo>
                    <a:lnTo>
                      <a:pt x="8" y="94"/>
                    </a:lnTo>
                    <a:lnTo>
                      <a:pt x="8" y="92"/>
                    </a:lnTo>
                    <a:lnTo>
                      <a:pt x="14" y="92"/>
                    </a:lnTo>
                    <a:lnTo>
                      <a:pt x="14" y="89"/>
                    </a:lnTo>
                    <a:lnTo>
                      <a:pt x="8" y="89"/>
                    </a:lnTo>
                    <a:lnTo>
                      <a:pt x="7" y="86"/>
                    </a:lnTo>
                    <a:lnTo>
                      <a:pt x="11" y="86"/>
                    </a:lnTo>
                    <a:lnTo>
                      <a:pt x="11" y="83"/>
                    </a:lnTo>
                    <a:lnTo>
                      <a:pt x="7" y="83"/>
                    </a:lnTo>
                    <a:lnTo>
                      <a:pt x="7" y="79"/>
                    </a:lnTo>
                    <a:lnTo>
                      <a:pt x="14" y="79"/>
                    </a:lnTo>
                    <a:lnTo>
                      <a:pt x="14" y="77"/>
                    </a:lnTo>
                    <a:lnTo>
                      <a:pt x="7" y="77"/>
                    </a:lnTo>
                    <a:lnTo>
                      <a:pt x="7" y="74"/>
                    </a:lnTo>
                    <a:lnTo>
                      <a:pt x="11" y="74"/>
                    </a:lnTo>
                    <a:lnTo>
                      <a:pt x="11" y="71"/>
                    </a:lnTo>
                    <a:lnTo>
                      <a:pt x="7" y="71"/>
                    </a:lnTo>
                    <a:lnTo>
                      <a:pt x="7" y="67"/>
                    </a:lnTo>
                    <a:lnTo>
                      <a:pt x="14" y="67"/>
                    </a:lnTo>
                    <a:lnTo>
                      <a:pt x="14" y="64"/>
                    </a:lnTo>
                    <a:lnTo>
                      <a:pt x="7" y="64"/>
                    </a:lnTo>
                    <a:lnTo>
                      <a:pt x="7" y="61"/>
                    </a:lnTo>
                    <a:lnTo>
                      <a:pt x="11" y="61"/>
                    </a:lnTo>
                    <a:lnTo>
                      <a:pt x="11" y="59"/>
                    </a:lnTo>
                    <a:lnTo>
                      <a:pt x="7" y="59"/>
                    </a:lnTo>
                    <a:lnTo>
                      <a:pt x="7" y="55"/>
                    </a:lnTo>
                    <a:lnTo>
                      <a:pt x="13" y="54"/>
                    </a:lnTo>
                    <a:lnTo>
                      <a:pt x="13" y="51"/>
                    </a:lnTo>
                    <a:lnTo>
                      <a:pt x="7" y="52"/>
                    </a:lnTo>
                    <a:lnTo>
                      <a:pt x="7" y="49"/>
                    </a:lnTo>
                    <a:lnTo>
                      <a:pt x="11" y="49"/>
                    </a:lnTo>
                    <a:lnTo>
                      <a:pt x="11" y="46"/>
                    </a:lnTo>
                    <a:lnTo>
                      <a:pt x="7" y="46"/>
                    </a:lnTo>
                    <a:lnTo>
                      <a:pt x="7" y="42"/>
                    </a:lnTo>
                    <a:lnTo>
                      <a:pt x="13" y="42"/>
                    </a:lnTo>
                    <a:lnTo>
                      <a:pt x="13" y="40"/>
                    </a:lnTo>
                    <a:lnTo>
                      <a:pt x="7" y="40"/>
                    </a:lnTo>
                    <a:lnTo>
                      <a:pt x="7" y="37"/>
                    </a:lnTo>
                    <a:lnTo>
                      <a:pt x="10" y="37"/>
                    </a:lnTo>
                    <a:lnTo>
                      <a:pt x="10" y="34"/>
                    </a:lnTo>
                    <a:lnTo>
                      <a:pt x="7" y="34"/>
                    </a:lnTo>
                    <a:lnTo>
                      <a:pt x="6" y="30"/>
                    </a:lnTo>
                    <a:lnTo>
                      <a:pt x="13" y="30"/>
                    </a:lnTo>
                    <a:lnTo>
                      <a:pt x="12" y="27"/>
                    </a:lnTo>
                    <a:lnTo>
                      <a:pt x="6" y="27"/>
                    </a:lnTo>
                    <a:lnTo>
                      <a:pt x="6" y="24"/>
                    </a:lnTo>
                    <a:lnTo>
                      <a:pt x="10" y="24"/>
                    </a:lnTo>
                    <a:lnTo>
                      <a:pt x="10" y="22"/>
                    </a:lnTo>
                    <a:lnTo>
                      <a:pt x="6" y="22"/>
                    </a:lnTo>
                    <a:lnTo>
                      <a:pt x="6" y="13"/>
                    </a:lnTo>
                    <a:lnTo>
                      <a:pt x="71" y="84"/>
                    </a:lnTo>
                    <a:lnTo>
                      <a:pt x="10" y="15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3" name="Freeform 123"/>
              <p:cNvSpPr>
                <a:spLocks noEditPoints="1"/>
              </p:cNvSpPr>
              <p:nvPr/>
            </p:nvSpPr>
            <p:spPr bwMode="auto">
              <a:xfrm>
                <a:off x="1283855" y="4502286"/>
                <a:ext cx="64486" cy="131380"/>
              </a:xfrm>
              <a:custGeom>
                <a:avLst/>
                <a:gdLst/>
                <a:ahLst/>
                <a:cxnLst>
                  <a:cxn ang="0">
                    <a:pos x="33" y="36"/>
                  </a:cxn>
                  <a:cxn ang="0">
                    <a:pos x="0" y="0"/>
                  </a:cxn>
                  <a:cxn ang="0">
                    <a:pos x="3" y="73"/>
                  </a:cxn>
                  <a:cxn ang="0">
                    <a:pos x="33" y="36"/>
                  </a:cxn>
                  <a:cxn ang="0">
                    <a:pos x="7" y="59"/>
                  </a:cxn>
                  <a:cxn ang="0">
                    <a:pos x="6" y="13"/>
                  </a:cxn>
                  <a:cxn ang="0">
                    <a:pos x="26" y="36"/>
                  </a:cxn>
                  <a:cxn ang="0">
                    <a:pos x="7" y="59"/>
                  </a:cxn>
                </a:cxnLst>
                <a:rect l="0" t="0" r="r" b="b"/>
                <a:pathLst>
                  <a:path w="33" h="73">
                    <a:moveTo>
                      <a:pt x="33" y="36"/>
                    </a:moveTo>
                    <a:lnTo>
                      <a:pt x="0" y="0"/>
                    </a:lnTo>
                    <a:lnTo>
                      <a:pt x="3" y="73"/>
                    </a:lnTo>
                    <a:lnTo>
                      <a:pt x="33" y="36"/>
                    </a:lnTo>
                    <a:close/>
                    <a:moveTo>
                      <a:pt x="7" y="59"/>
                    </a:moveTo>
                    <a:lnTo>
                      <a:pt x="6" y="13"/>
                    </a:lnTo>
                    <a:lnTo>
                      <a:pt x="26" y="36"/>
                    </a:lnTo>
                    <a:lnTo>
                      <a:pt x="7" y="5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4" name="Freeform 124"/>
              <p:cNvSpPr>
                <a:spLocks/>
              </p:cNvSpPr>
              <p:nvPr/>
            </p:nvSpPr>
            <p:spPr bwMode="auto">
              <a:xfrm>
                <a:off x="572559" y="2616177"/>
                <a:ext cx="113338" cy="102584"/>
              </a:xfrm>
              <a:custGeom>
                <a:avLst/>
                <a:gdLst/>
                <a:ahLst/>
                <a:cxnLst>
                  <a:cxn ang="0">
                    <a:pos x="22" y="57"/>
                  </a:cxn>
                  <a:cxn ang="0">
                    <a:pos x="35" y="57"/>
                  </a:cxn>
                  <a:cxn ang="0">
                    <a:pos x="35" y="35"/>
                  </a:cxn>
                  <a:cxn ang="0">
                    <a:pos x="58" y="35"/>
                  </a:cxn>
                  <a:cxn ang="0">
                    <a:pos x="58" y="22"/>
                  </a:cxn>
                  <a:cxn ang="0">
                    <a:pos x="35" y="22"/>
                  </a:cxn>
                  <a:cxn ang="0">
                    <a:pos x="35" y="0"/>
                  </a:cxn>
                  <a:cxn ang="0">
                    <a:pos x="22" y="0"/>
                  </a:cxn>
                  <a:cxn ang="0">
                    <a:pos x="22" y="22"/>
                  </a:cxn>
                  <a:cxn ang="0">
                    <a:pos x="0" y="22"/>
                  </a:cxn>
                  <a:cxn ang="0">
                    <a:pos x="0" y="35"/>
                  </a:cxn>
                  <a:cxn ang="0">
                    <a:pos x="22" y="35"/>
                  </a:cxn>
                  <a:cxn ang="0">
                    <a:pos x="22" y="57"/>
                  </a:cxn>
                </a:cxnLst>
                <a:rect l="0" t="0" r="r" b="b"/>
                <a:pathLst>
                  <a:path w="58" h="57">
                    <a:moveTo>
                      <a:pt x="22" y="57"/>
                    </a:moveTo>
                    <a:lnTo>
                      <a:pt x="35" y="57"/>
                    </a:lnTo>
                    <a:lnTo>
                      <a:pt x="35" y="35"/>
                    </a:lnTo>
                    <a:lnTo>
                      <a:pt x="58" y="35"/>
                    </a:lnTo>
                    <a:lnTo>
                      <a:pt x="58" y="22"/>
                    </a:lnTo>
                    <a:lnTo>
                      <a:pt x="35" y="22"/>
                    </a:lnTo>
                    <a:lnTo>
                      <a:pt x="35" y="0"/>
                    </a:lnTo>
                    <a:lnTo>
                      <a:pt x="22" y="0"/>
                    </a:lnTo>
                    <a:lnTo>
                      <a:pt x="22" y="22"/>
                    </a:lnTo>
                    <a:lnTo>
                      <a:pt x="0" y="22"/>
                    </a:lnTo>
                    <a:lnTo>
                      <a:pt x="0" y="35"/>
                    </a:lnTo>
                    <a:lnTo>
                      <a:pt x="22" y="35"/>
                    </a:lnTo>
                    <a:lnTo>
                      <a:pt x="22" y="57"/>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5" name="Freeform 125"/>
              <p:cNvSpPr>
                <a:spLocks/>
              </p:cNvSpPr>
              <p:nvPr/>
            </p:nvSpPr>
            <p:spPr bwMode="auto">
              <a:xfrm>
                <a:off x="1557431" y="2407409"/>
                <a:ext cx="347832" cy="196170"/>
              </a:xfrm>
              <a:custGeom>
                <a:avLst/>
                <a:gdLst/>
                <a:ahLst/>
                <a:cxnLst>
                  <a:cxn ang="0">
                    <a:pos x="86" y="0"/>
                  </a:cxn>
                  <a:cxn ang="0">
                    <a:pos x="40" y="78"/>
                  </a:cxn>
                  <a:cxn ang="0">
                    <a:pos x="26" y="51"/>
                  </a:cxn>
                  <a:cxn ang="0">
                    <a:pos x="0" y="51"/>
                  </a:cxn>
                  <a:cxn ang="0">
                    <a:pos x="0" y="66"/>
                  </a:cxn>
                  <a:cxn ang="0">
                    <a:pos x="17" y="66"/>
                  </a:cxn>
                  <a:cxn ang="0">
                    <a:pos x="38" y="109"/>
                  </a:cxn>
                  <a:cxn ang="0">
                    <a:pos x="95" y="15"/>
                  </a:cxn>
                  <a:cxn ang="0">
                    <a:pos x="163" y="15"/>
                  </a:cxn>
                  <a:cxn ang="0">
                    <a:pos x="163" y="26"/>
                  </a:cxn>
                  <a:cxn ang="0">
                    <a:pos x="178" y="26"/>
                  </a:cxn>
                  <a:cxn ang="0">
                    <a:pos x="178" y="0"/>
                  </a:cxn>
                  <a:cxn ang="0">
                    <a:pos x="86" y="0"/>
                  </a:cxn>
                </a:cxnLst>
                <a:rect l="0" t="0" r="r" b="b"/>
                <a:pathLst>
                  <a:path w="178" h="109">
                    <a:moveTo>
                      <a:pt x="86" y="0"/>
                    </a:moveTo>
                    <a:lnTo>
                      <a:pt x="40" y="78"/>
                    </a:lnTo>
                    <a:lnTo>
                      <a:pt x="26" y="51"/>
                    </a:lnTo>
                    <a:lnTo>
                      <a:pt x="0" y="51"/>
                    </a:lnTo>
                    <a:lnTo>
                      <a:pt x="0" y="66"/>
                    </a:lnTo>
                    <a:lnTo>
                      <a:pt x="17" y="66"/>
                    </a:lnTo>
                    <a:lnTo>
                      <a:pt x="38" y="109"/>
                    </a:lnTo>
                    <a:lnTo>
                      <a:pt x="95" y="15"/>
                    </a:lnTo>
                    <a:lnTo>
                      <a:pt x="163" y="15"/>
                    </a:lnTo>
                    <a:lnTo>
                      <a:pt x="163" y="26"/>
                    </a:lnTo>
                    <a:lnTo>
                      <a:pt x="178" y="26"/>
                    </a:lnTo>
                    <a:lnTo>
                      <a:pt x="178" y="0"/>
                    </a:lnTo>
                    <a:lnTo>
                      <a:pt x="8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6" name="Freeform 126"/>
              <p:cNvSpPr>
                <a:spLocks noEditPoints="1"/>
              </p:cNvSpPr>
              <p:nvPr/>
            </p:nvSpPr>
            <p:spPr bwMode="auto">
              <a:xfrm>
                <a:off x="4400663" y="4243126"/>
                <a:ext cx="173916" cy="203369"/>
              </a:xfrm>
              <a:custGeom>
                <a:avLst/>
                <a:gdLst/>
                <a:ahLst/>
                <a:cxnLst>
                  <a:cxn ang="0">
                    <a:pos x="0" y="49"/>
                  </a:cxn>
                  <a:cxn ang="0">
                    <a:pos x="98" y="49"/>
                  </a:cxn>
                  <a:cxn ang="0">
                    <a:pos x="98" y="77"/>
                  </a:cxn>
                  <a:cxn ang="0">
                    <a:pos x="0" y="77"/>
                  </a:cxn>
                  <a:cxn ang="0">
                    <a:pos x="0" y="49"/>
                  </a:cxn>
                  <a:cxn ang="0">
                    <a:pos x="47" y="37"/>
                  </a:cxn>
                  <a:cxn ang="0">
                    <a:pos x="40" y="35"/>
                  </a:cxn>
                  <a:cxn ang="0">
                    <a:pos x="35" y="32"/>
                  </a:cxn>
                  <a:cxn ang="0">
                    <a:pos x="31" y="26"/>
                  </a:cxn>
                  <a:cxn ang="0">
                    <a:pos x="29" y="19"/>
                  </a:cxn>
                  <a:cxn ang="0">
                    <a:pos x="31" y="12"/>
                  </a:cxn>
                  <a:cxn ang="0">
                    <a:pos x="35" y="6"/>
                  </a:cxn>
                  <a:cxn ang="0">
                    <a:pos x="40" y="2"/>
                  </a:cxn>
                  <a:cxn ang="0">
                    <a:pos x="47" y="0"/>
                  </a:cxn>
                  <a:cxn ang="0">
                    <a:pos x="54" y="2"/>
                  </a:cxn>
                  <a:cxn ang="0">
                    <a:pos x="60" y="6"/>
                  </a:cxn>
                  <a:cxn ang="0">
                    <a:pos x="64" y="12"/>
                  </a:cxn>
                  <a:cxn ang="0">
                    <a:pos x="66" y="19"/>
                  </a:cxn>
                  <a:cxn ang="0">
                    <a:pos x="64" y="26"/>
                  </a:cxn>
                  <a:cxn ang="0">
                    <a:pos x="60" y="32"/>
                  </a:cxn>
                  <a:cxn ang="0">
                    <a:pos x="54" y="35"/>
                  </a:cxn>
                  <a:cxn ang="0">
                    <a:pos x="47" y="37"/>
                  </a:cxn>
                  <a:cxn ang="0">
                    <a:pos x="47" y="88"/>
                  </a:cxn>
                  <a:cxn ang="0">
                    <a:pos x="54" y="90"/>
                  </a:cxn>
                  <a:cxn ang="0">
                    <a:pos x="60" y="94"/>
                  </a:cxn>
                  <a:cxn ang="0">
                    <a:pos x="64" y="99"/>
                  </a:cxn>
                  <a:cxn ang="0">
                    <a:pos x="66" y="106"/>
                  </a:cxn>
                  <a:cxn ang="0">
                    <a:pos x="64" y="113"/>
                  </a:cxn>
                  <a:cxn ang="0">
                    <a:pos x="60" y="119"/>
                  </a:cxn>
                  <a:cxn ang="0">
                    <a:pos x="54" y="123"/>
                  </a:cxn>
                  <a:cxn ang="0">
                    <a:pos x="47" y="125"/>
                  </a:cxn>
                  <a:cxn ang="0">
                    <a:pos x="40" y="123"/>
                  </a:cxn>
                  <a:cxn ang="0">
                    <a:pos x="35" y="119"/>
                  </a:cxn>
                  <a:cxn ang="0">
                    <a:pos x="31" y="113"/>
                  </a:cxn>
                  <a:cxn ang="0">
                    <a:pos x="29" y="106"/>
                  </a:cxn>
                  <a:cxn ang="0">
                    <a:pos x="31" y="99"/>
                  </a:cxn>
                  <a:cxn ang="0">
                    <a:pos x="35" y="94"/>
                  </a:cxn>
                  <a:cxn ang="0">
                    <a:pos x="40" y="90"/>
                  </a:cxn>
                  <a:cxn ang="0">
                    <a:pos x="47" y="88"/>
                  </a:cxn>
                </a:cxnLst>
                <a:rect l="0" t="0" r="r" b="b"/>
                <a:pathLst>
                  <a:path w="98" h="125">
                    <a:moveTo>
                      <a:pt x="0" y="49"/>
                    </a:moveTo>
                    <a:cubicBezTo>
                      <a:pt x="98" y="49"/>
                      <a:pt x="98" y="49"/>
                      <a:pt x="98" y="49"/>
                    </a:cubicBezTo>
                    <a:cubicBezTo>
                      <a:pt x="98" y="77"/>
                      <a:pt x="98" y="77"/>
                      <a:pt x="98" y="77"/>
                    </a:cubicBezTo>
                    <a:cubicBezTo>
                      <a:pt x="0" y="77"/>
                      <a:pt x="0" y="77"/>
                      <a:pt x="0" y="77"/>
                    </a:cubicBezTo>
                    <a:lnTo>
                      <a:pt x="0" y="49"/>
                    </a:lnTo>
                    <a:close/>
                    <a:moveTo>
                      <a:pt x="47" y="37"/>
                    </a:moveTo>
                    <a:cubicBezTo>
                      <a:pt x="45" y="37"/>
                      <a:pt x="43" y="36"/>
                      <a:pt x="40" y="35"/>
                    </a:cubicBezTo>
                    <a:cubicBezTo>
                      <a:pt x="38" y="34"/>
                      <a:pt x="36" y="33"/>
                      <a:pt x="35" y="32"/>
                    </a:cubicBezTo>
                    <a:cubicBezTo>
                      <a:pt x="33" y="30"/>
                      <a:pt x="32" y="28"/>
                      <a:pt x="31" y="26"/>
                    </a:cubicBezTo>
                    <a:cubicBezTo>
                      <a:pt x="30" y="24"/>
                      <a:pt x="29" y="21"/>
                      <a:pt x="29" y="19"/>
                    </a:cubicBezTo>
                    <a:cubicBezTo>
                      <a:pt x="29" y="16"/>
                      <a:pt x="30" y="14"/>
                      <a:pt x="31" y="12"/>
                    </a:cubicBezTo>
                    <a:cubicBezTo>
                      <a:pt x="32" y="9"/>
                      <a:pt x="33" y="7"/>
                      <a:pt x="35" y="6"/>
                    </a:cubicBezTo>
                    <a:cubicBezTo>
                      <a:pt x="36" y="4"/>
                      <a:pt x="38" y="3"/>
                      <a:pt x="40" y="2"/>
                    </a:cubicBezTo>
                    <a:cubicBezTo>
                      <a:pt x="43" y="1"/>
                      <a:pt x="45" y="0"/>
                      <a:pt x="47" y="0"/>
                    </a:cubicBezTo>
                    <a:cubicBezTo>
                      <a:pt x="50" y="0"/>
                      <a:pt x="52" y="1"/>
                      <a:pt x="54" y="2"/>
                    </a:cubicBezTo>
                    <a:cubicBezTo>
                      <a:pt x="57" y="3"/>
                      <a:pt x="59" y="4"/>
                      <a:pt x="60" y="6"/>
                    </a:cubicBezTo>
                    <a:cubicBezTo>
                      <a:pt x="62" y="7"/>
                      <a:pt x="63" y="9"/>
                      <a:pt x="64" y="12"/>
                    </a:cubicBezTo>
                    <a:cubicBezTo>
                      <a:pt x="65" y="14"/>
                      <a:pt x="66" y="16"/>
                      <a:pt x="66" y="19"/>
                    </a:cubicBezTo>
                    <a:cubicBezTo>
                      <a:pt x="66" y="21"/>
                      <a:pt x="65" y="24"/>
                      <a:pt x="64" y="26"/>
                    </a:cubicBezTo>
                    <a:cubicBezTo>
                      <a:pt x="63" y="28"/>
                      <a:pt x="62" y="30"/>
                      <a:pt x="60" y="32"/>
                    </a:cubicBezTo>
                    <a:cubicBezTo>
                      <a:pt x="59" y="33"/>
                      <a:pt x="57" y="34"/>
                      <a:pt x="54" y="35"/>
                    </a:cubicBezTo>
                    <a:cubicBezTo>
                      <a:pt x="52" y="36"/>
                      <a:pt x="50" y="37"/>
                      <a:pt x="47" y="37"/>
                    </a:cubicBezTo>
                    <a:close/>
                    <a:moveTo>
                      <a:pt x="47" y="88"/>
                    </a:moveTo>
                    <a:cubicBezTo>
                      <a:pt x="50" y="88"/>
                      <a:pt x="52" y="89"/>
                      <a:pt x="54" y="90"/>
                    </a:cubicBezTo>
                    <a:cubicBezTo>
                      <a:pt x="57" y="91"/>
                      <a:pt x="59" y="92"/>
                      <a:pt x="60" y="94"/>
                    </a:cubicBezTo>
                    <a:cubicBezTo>
                      <a:pt x="62" y="95"/>
                      <a:pt x="63" y="97"/>
                      <a:pt x="64" y="99"/>
                    </a:cubicBezTo>
                    <a:cubicBezTo>
                      <a:pt x="65" y="101"/>
                      <a:pt x="66" y="104"/>
                      <a:pt x="66" y="106"/>
                    </a:cubicBezTo>
                    <a:cubicBezTo>
                      <a:pt x="66" y="109"/>
                      <a:pt x="65" y="111"/>
                      <a:pt x="64" y="113"/>
                    </a:cubicBezTo>
                    <a:cubicBezTo>
                      <a:pt x="63" y="116"/>
                      <a:pt x="62" y="118"/>
                      <a:pt x="60" y="119"/>
                    </a:cubicBezTo>
                    <a:cubicBezTo>
                      <a:pt x="59" y="121"/>
                      <a:pt x="57" y="122"/>
                      <a:pt x="54" y="123"/>
                    </a:cubicBezTo>
                    <a:cubicBezTo>
                      <a:pt x="52" y="124"/>
                      <a:pt x="50" y="125"/>
                      <a:pt x="47" y="125"/>
                    </a:cubicBezTo>
                    <a:cubicBezTo>
                      <a:pt x="45" y="125"/>
                      <a:pt x="43" y="124"/>
                      <a:pt x="40" y="123"/>
                    </a:cubicBezTo>
                    <a:cubicBezTo>
                      <a:pt x="38" y="122"/>
                      <a:pt x="36" y="121"/>
                      <a:pt x="35" y="119"/>
                    </a:cubicBezTo>
                    <a:cubicBezTo>
                      <a:pt x="33" y="118"/>
                      <a:pt x="32" y="116"/>
                      <a:pt x="31" y="113"/>
                    </a:cubicBezTo>
                    <a:cubicBezTo>
                      <a:pt x="30" y="111"/>
                      <a:pt x="29" y="109"/>
                      <a:pt x="29" y="106"/>
                    </a:cubicBezTo>
                    <a:cubicBezTo>
                      <a:pt x="29" y="104"/>
                      <a:pt x="30" y="101"/>
                      <a:pt x="31" y="99"/>
                    </a:cubicBezTo>
                    <a:cubicBezTo>
                      <a:pt x="32" y="97"/>
                      <a:pt x="33" y="95"/>
                      <a:pt x="35" y="94"/>
                    </a:cubicBezTo>
                    <a:cubicBezTo>
                      <a:pt x="36" y="92"/>
                      <a:pt x="38" y="91"/>
                      <a:pt x="40" y="90"/>
                    </a:cubicBezTo>
                    <a:cubicBezTo>
                      <a:pt x="43" y="89"/>
                      <a:pt x="45" y="88"/>
                      <a:pt x="47" y="8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7" name="Freeform 127"/>
              <p:cNvSpPr>
                <a:spLocks noEditPoints="1"/>
              </p:cNvSpPr>
              <p:nvPr/>
            </p:nvSpPr>
            <p:spPr bwMode="auto">
              <a:xfrm>
                <a:off x="1195920" y="1437359"/>
                <a:ext cx="322428" cy="257360"/>
              </a:xfrm>
              <a:custGeom>
                <a:avLst/>
                <a:gdLst/>
                <a:ahLst/>
                <a:cxnLst>
                  <a:cxn ang="0">
                    <a:pos x="0" y="68"/>
                  </a:cxn>
                  <a:cxn ang="0">
                    <a:pos x="44" y="158"/>
                  </a:cxn>
                  <a:cxn ang="0">
                    <a:pos x="183" y="90"/>
                  </a:cxn>
                  <a:cxn ang="0">
                    <a:pos x="139" y="0"/>
                  </a:cxn>
                  <a:cxn ang="0">
                    <a:pos x="0" y="68"/>
                  </a:cxn>
                  <a:cxn ang="0">
                    <a:pos x="32" y="121"/>
                  </a:cxn>
                  <a:cxn ang="0">
                    <a:pos x="22" y="101"/>
                  </a:cxn>
                  <a:cxn ang="0">
                    <a:pos x="30" y="97"/>
                  </a:cxn>
                  <a:cxn ang="0">
                    <a:pos x="40" y="117"/>
                  </a:cxn>
                  <a:cxn ang="0">
                    <a:pos x="32" y="121"/>
                  </a:cxn>
                  <a:cxn ang="0">
                    <a:pos x="43" y="143"/>
                  </a:cxn>
                  <a:cxn ang="0">
                    <a:pos x="33" y="123"/>
                  </a:cxn>
                  <a:cxn ang="0">
                    <a:pos x="41" y="119"/>
                  </a:cxn>
                  <a:cxn ang="0">
                    <a:pos x="51" y="139"/>
                  </a:cxn>
                  <a:cxn ang="0">
                    <a:pos x="43" y="143"/>
                  </a:cxn>
                  <a:cxn ang="0">
                    <a:pos x="148" y="37"/>
                  </a:cxn>
                  <a:cxn ang="0">
                    <a:pos x="159" y="60"/>
                  </a:cxn>
                  <a:cxn ang="0">
                    <a:pos x="157" y="61"/>
                  </a:cxn>
                  <a:cxn ang="0">
                    <a:pos x="146" y="38"/>
                  </a:cxn>
                  <a:cxn ang="0">
                    <a:pos x="148" y="37"/>
                  </a:cxn>
                  <a:cxn ang="0">
                    <a:pos x="130" y="20"/>
                  </a:cxn>
                  <a:cxn ang="0">
                    <a:pos x="161" y="85"/>
                  </a:cxn>
                  <a:cxn ang="0">
                    <a:pos x="54" y="137"/>
                  </a:cxn>
                  <a:cxn ang="0">
                    <a:pos x="23" y="73"/>
                  </a:cxn>
                  <a:cxn ang="0">
                    <a:pos x="130" y="20"/>
                  </a:cxn>
                  <a:cxn ang="0">
                    <a:pos x="19" y="74"/>
                  </a:cxn>
                  <a:cxn ang="0">
                    <a:pos x="29" y="94"/>
                  </a:cxn>
                  <a:cxn ang="0">
                    <a:pos x="21" y="98"/>
                  </a:cxn>
                  <a:cxn ang="0">
                    <a:pos x="11" y="78"/>
                  </a:cxn>
                  <a:cxn ang="0">
                    <a:pos x="19" y="74"/>
                  </a:cxn>
                </a:cxnLst>
                <a:rect l="0" t="0" r="r" b="b"/>
                <a:pathLst>
                  <a:path w="183" h="158">
                    <a:moveTo>
                      <a:pt x="0" y="68"/>
                    </a:moveTo>
                    <a:cubicBezTo>
                      <a:pt x="44" y="158"/>
                      <a:pt x="44" y="158"/>
                      <a:pt x="44" y="158"/>
                    </a:cubicBezTo>
                    <a:cubicBezTo>
                      <a:pt x="183" y="90"/>
                      <a:pt x="183" y="90"/>
                      <a:pt x="183" y="90"/>
                    </a:cubicBezTo>
                    <a:cubicBezTo>
                      <a:pt x="139" y="0"/>
                      <a:pt x="139" y="0"/>
                      <a:pt x="139" y="0"/>
                    </a:cubicBezTo>
                    <a:lnTo>
                      <a:pt x="0" y="68"/>
                    </a:lnTo>
                    <a:close/>
                    <a:moveTo>
                      <a:pt x="32" y="121"/>
                    </a:moveTo>
                    <a:cubicBezTo>
                      <a:pt x="22" y="101"/>
                      <a:pt x="22" y="101"/>
                      <a:pt x="22" y="101"/>
                    </a:cubicBezTo>
                    <a:cubicBezTo>
                      <a:pt x="30" y="97"/>
                      <a:pt x="30" y="97"/>
                      <a:pt x="30" y="97"/>
                    </a:cubicBezTo>
                    <a:cubicBezTo>
                      <a:pt x="40" y="117"/>
                      <a:pt x="40" y="117"/>
                      <a:pt x="40" y="117"/>
                    </a:cubicBezTo>
                    <a:lnTo>
                      <a:pt x="32" y="121"/>
                    </a:lnTo>
                    <a:close/>
                    <a:moveTo>
                      <a:pt x="43" y="143"/>
                    </a:moveTo>
                    <a:cubicBezTo>
                      <a:pt x="33" y="123"/>
                      <a:pt x="33" y="123"/>
                      <a:pt x="33" y="123"/>
                    </a:cubicBezTo>
                    <a:cubicBezTo>
                      <a:pt x="41" y="119"/>
                      <a:pt x="41" y="119"/>
                      <a:pt x="41" y="119"/>
                    </a:cubicBezTo>
                    <a:cubicBezTo>
                      <a:pt x="51" y="139"/>
                      <a:pt x="51" y="139"/>
                      <a:pt x="51" y="139"/>
                    </a:cubicBezTo>
                    <a:lnTo>
                      <a:pt x="43" y="143"/>
                    </a:lnTo>
                    <a:close/>
                    <a:moveTo>
                      <a:pt x="148" y="37"/>
                    </a:moveTo>
                    <a:cubicBezTo>
                      <a:pt x="159" y="60"/>
                      <a:pt x="159" y="60"/>
                      <a:pt x="159" y="60"/>
                    </a:cubicBezTo>
                    <a:cubicBezTo>
                      <a:pt x="157" y="61"/>
                      <a:pt x="157" y="61"/>
                      <a:pt x="157" y="61"/>
                    </a:cubicBezTo>
                    <a:cubicBezTo>
                      <a:pt x="146" y="38"/>
                      <a:pt x="146" y="38"/>
                      <a:pt x="146" y="38"/>
                    </a:cubicBezTo>
                    <a:lnTo>
                      <a:pt x="148" y="37"/>
                    </a:lnTo>
                    <a:close/>
                    <a:moveTo>
                      <a:pt x="130" y="20"/>
                    </a:moveTo>
                    <a:cubicBezTo>
                      <a:pt x="161" y="85"/>
                      <a:pt x="161" y="85"/>
                      <a:pt x="161" y="85"/>
                    </a:cubicBezTo>
                    <a:cubicBezTo>
                      <a:pt x="54" y="137"/>
                      <a:pt x="54" y="137"/>
                      <a:pt x="54" y="137"/>
                    </a:cubicBezTo>
                    <a:cubicBezTo>
                      <a:pt x="44" y="116"/>
                      <a:pt x="28" y="83"/>
                      <a:pt x="23" y="73"/>
                    </a:cubicBezTo>
                    <a:lnTo>
                      <a:pt x="130" y="20"/>
                    </a:lnTo>
                    <a:close/>
                    <a:moveTo>
                      <a:pt x="19" y="74"/>
                    </a:moveTo>
                    <a:cubicBezTo>
                      <a:pt x="29" y="94"/>
                      <a:pt x="29" y="94"/>
                      <a:pt x="29" y="94"/>
                    </a:cubicBezTo>
                    <a:cubicBezTo>
                      <a:pt x="21" y="98"/>
                      <a:pt x="21" y="98"/>
                      <a:pt x="21" y="98"/>
                    </a:cubicBezTo>
                    <a:cubicBezTo>
                      <a:pt x="11" y="78"/>
                      <a:pt x="11" y="78"/>
                      <a:pt x="11" y="78"/>
                    </a:cubicBezTo>
                    <a:lnTo>
                      <a:pt x="19" y="7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8" name="Freeform 128"/>
              <p:cNvSpPr>
                <a:spLocks/>
              </p:cNvSpPr>
              <p:nvPr/>
            </p:nvSpPr>
            <p:spPr bwMode="auto">
              <a:xfrm>
                <a:off x="1285809" y="1604733"/>
                <a:ext cx="250126" cy="122381"/>
              </a:xfrm>
              <a:custGeom>
                <a:avLst/>
                <a:gdLst/>
                <a:ahLst/>
                <a:cxnLst>
                  <a:cxn ang="0">
                    <a:pos x="125" y="0"/>
                  </a:cxn>
                  <a:cxn ang="0">
                    <a:pos x="0" y="61"/>
                  </a:cxn>
                  <a:cxn ang="0">
                    <a:pos x="3" y="68"/>
                  </a:cxn>
                  <a:cxn ang="0">
                    <a:pos x="128" y="6"/>
                  </a:cxn>
                  <a:cxn ang="0">
                    <a:pos x="125" y="0"/>
                  </a:cxn>
                </a:cxnLst>
                <a:rect l="0" t="0" r="r" b="b"/>
                <a:pathLst>
                  <a:path w="128" h="68">
                    <a:moveTo>
                      <a:pt x="125" y="0"/>
                    </a:moveTo>
                    <a:lnTo>
                      <a:pt x="0" y="61"/>
                    </a:lnTo>
                    <a:lnTo>
                      <a:pt x="3" y="68"/>
                    </a:lnTo>
                    <a:lnTo>
                      <a:pt x="128" y="6"/>
                    </a:lnTo>
                    <a:lnTo>
                      <a:pt x="125"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9" name="Freeform 129"/>
              <p:cNvSpPr>
                <a:spLocks noEditPoints="1"/>
              </p:cNvSpPr>
              <p:nvPr/>
            </p:nvSpPr>
            <p:spPr bwMode="auto">
              <a:xfrm>
                <a:off x="2470001" y="2252633"/>
                <a:ext cx="257943" cy="273558"/>
              </a:xfrm>
              <a:custGeom>
                <a:avLst/>
                <a:gdLst/>
                <a:ahLst/>
                <a:cxnLst>
                  <a:cxn ang="0">
                    <a:pos x="41" y="89"/>
                  </a:cxn>
                  <a:cxn ang="0">
                    <a:pos x="0" y="115"/>
                  </a:cxn>
                  <a:cxn ang="0">
                    <a:pos x="41" y="152"/>
                  </a:cxn>
                  <a:cxn ang="0">
                    <a:pos x="94" y="155"/>
                  </a:cxn>
                  <a:cxn ang="0">
                    <a:pos x="133" y="169"/>
                  </a:cxn>
                  <a:cxn ang="0">
                    <a:pos x="145" y="155"/>
                  </a:cxn>
                  <a:cxn ang="0">
                    <a:pos x="41" y="0"/>
                  </a:cxn>
                  <a:cxn ang="0">
                    <a:pos x="33" y="127"/>
                  </a:cxn>
                  <a:cxn ang="0">
                    <a:pos x="41" y="122"/>
                  </a:cxn>
                  <a:cxn ang="0">
                    <a:pos x="7" y="154"/>
                  </a:cxn>
                  <a:cxn ang="0">
                    <a:pos x="12" y="112"/>
                  </a:cxn>
                  <a:cxn ang="0">
                    <a:pos x="14" y="111"/>
                  </a:cxn>
                  <a:cxn ang="0">
                    <a:pos x="77" y="101"/>
                  </a:cxn>
                  <a:cxn ang="0">
                    <a:pos x="46" y="111"/>
                  </a:cxn>
                  <a:cxn ang="0">
                    <a:pos x="56" y="129"/>
                  </a:cxn>
                  <a:cxn ang="0">
                    <a:pos x="79" y="111"/>
                  </a:cxn>
                  <a:cxn ang="0">
                    <a:pos x="81" y="99"/>
                  </a:cxn>
                  <a:cxn ang="0">
                    <a:pos x="56" y="91"/>
                  </a:cxn>
                  <a:cxn ang="0">
                    <a:pos x="130" y="15"/>
                  </a:cxn>
                  <a:cxn ang="0">
                    <a:pos x="123" y="113"/>
                  </a:cxn>
                  <a:cxn ang="0">
                    <a:pos x="111" y="90"/>
                  </a:cxn>
                  <a:cxn ang="0">
                    <a:pos x="103" y="63"/>
                  </a:cxn>
                  <a:cxn ang="0">
                    <a:pos x="96" y="90"/>
                  </a:cxn>
                  <a:cxn ang="0">
                    <a:pos x="83" y="111"/>
                  </a:cxn>
                  <a:cxn ang="0">
                    <a:pos x="79" y="129"/>
                  </a:cxn>
                  <a:cxn ang="0">
                    <a:pos x="103" y="69"/>
                  </a:cxn>
                  <a:cxn ang="0">
                    <a:pos x="96" y="81"/>
                  </a:cxn>
                  <a:cxn ang="0">
                    <a:pos x="92" y="77"/>
                  </a:cxn>
                  <a:cxn ang="0">
                    <a:pos x="115" y="77"/>
                  </a:cxn>
                  <a:cxn ang="0">
                    <a:pos x="110" y="82"/>
                  </a:cxn>
                  <a:cxn ang="0">
                    <a:pos x="103" y="69"/>
                  </a:cxn>
                  <a:cxn ang="0">
                    <a:pos x="104" y="165"/>
                  </a:cxn>
                  <a:cxn ang="0">
                    <a:pos x="79" y="122"/>
                  </a:cxn>
                  <a:cxn ang="0">
                    <a:pos x="93" y="128"/>
                  </a:cxn>
                  <a:cxn ang="0">
                    <a:pos x="98" y="129"/>
                  </a:cxn>
                  <a:cxn ang="0">
                    <a:pos x="100" y="79"/>
                  </a:cxn>
                  <a:cxn ang="0">
                    <a:pos x="108" y="112"/>
                  </a:cxn>
                  <a:cxn ang="0">
                    <a:pos x="122" y="117"/>
                  </a:cxn>
                  <a:cxn ang="0">
                    <a:pos x="137" y="124"/>
                  </a:cxn>
                </a:cxnLst>
                <a:rect l="0" t="0" r="r" b="b"/>
                <a:pathLst>
                  <a:path w="145" h="169">
                    <a:moveTo>
                      <a:pt x="41" y="0"/>
                    </a:moveTo>
                    <a:cubicBezTo>
                      <a:pt x="41" y="89"/>
                      <a:pt x="41" y="89"/>
                      <a:pt x="41" y="89"/>
                    </a:cubicBezTo>
                    <a:cubicBezTo>
                      <a:pt x="12" y="108"/>
                      <a:pt x="12" y="108"/>
                      <a:pt x="12" y="108"/>
                    </a:cubicBezTo>
                    <a:cubicBezTo>
                      <a:pt x="0" y="115"/>
                      <a:pt x="0" y="115"/>
                      <a:pt x="0" y="115"/>
                    </a:cubicBezTo>
                    <a:cubicBezTo>
                      <a:pt x="3" y="158"/>
                      <a:pt x="3" y="158"/>
                      <a:pt x="3" y="158"/>
                    </a:cubicBezTo>
                    <a:cubicBezTo>
                      <a:pt x="41" y="152"/>
                      <a:pt x="41" y="152"/>
                      <a:pt x="41" y="152"/>
                    </a:cubicBezTo>
                    <a:cubicBezTo>
                      <a:pt x="41" y="155"/>
                      <a:pt x="41" y="155"/>
                      <a:pt x="41" y="155"/>
                    </a:cubicBezTo>
                    <a:cubicBezTo>
                      <a:pt x="94" y="155"/>
                      <a:pt x="94" y="155"/>
                      <a:pt x="94" y="155"/>
                    </a:cubicBezTo>
                    <a:cubicBezTo>
                      <a:pt x="101" y="169"/>
                      <a:pt x="101" y="169"/>
                      <a:pt x="101" y="169"/>
                    </a:cubicBezTo>
                    <a:cubicBezTo>
                      <a:pt x="133" y="169"/>
                      <a:pt x="133" y="169"/>
                      <a:pt x="133" y="169"/>
                    </a:cubicBezTo>
                    <a:cubicBezTo>
                      <a:pt x="136" y="155"/>
                      <a:pt x="136" y="155"/>
                      <a:pt x="136" y="155"/>
                    </a:cubicBezTo>
                    <a:cubicBezTo>
                      <a:pt x="145" y="155"/>
                      <a:pt x="145" y="155"/>
                      <a:pt x="145" y="155"/>
                    </a:cubicBezTo>
                    <a:cubicBezTo>
                      <a:pt x="145" y="0"/>
                      <a:pt x="145" y="0"/>
                      <a:pt x="145" y="0"/>
                    </a:cubicBezTo>
                    <a:lnTo>
                      <a:pt x="41" y="0"/>
                    </a:lnTo>
                    <a:close/>
                    <a:moveTo>
                      <a:pt x="44" y="111"/>
                    </a:moveTo>
                    <a:cubicBezTo>
                      <a:pt x="33" y="127"/>
                      <a:pt x="33" y="127"/>
                      <a:pt x="33" y="127"/>
                    </a:cubicBezTo>
                    <a:cubicBezTo>
                      <a:pt x="36" y="130"/>
                      <a:pt x="36" y="130"/>
                      <a:pt x="36" y="130"/>
                    </a:cubicBezTo>
                    <a:cubicBezTo>
                      <a:pt x="41" y="122"/>
                      <a:pt x="41" y="122"/>
                      <a:pt x="41" y="122"/>
                    </a:cubicBezTo>
                    <a:cubicBezTo>
                      <a:pt x="41" y="148"/>
                      <a:pt x="41" y="148"/>
                      <a:pt x="41" y="148"/>
                    </a:cubicBezTo>
                    <a:cubicBezTo>
                      <a:pt x="7" y="154"/>
                      <a:pt x="7" y="154"/>
                      <a:pt x="7" y="154"/>
                    </a:cubicBezTo>
                    <a:cubicBezTo>
                      <a:pt x="4" y="117"/>
                      <a:pt x="4" y="117"/>
                      <a:pt x="4" y="117"/>
                    </a:cubicBezTo>
                    <a:cubicBezTo>
                      <a:pt x="12" y="112"/>
                      <a:pt x="12" y="112"/>
                      <a:pt x="12" y="112"/>
                    </a:cubicBezTo>
                    <a:cubicBezTo>
                      <a:pt x="12" y="112"/>
                      <a:pt x="12" y="112"/>
                      <a:pt x="12" y="112"/>
                    </a:cubicBezTo>
                    <a:cubicBezTo>
                      <a:pt x="14" y="111"/>
                      <a:pt x="14" y="111"/>
                      <a:pt x="14" y="111"/>
                    </a:cubicBezTo>
                    <a:cubicBezTo>
                      <a:pt x="45" y="92"/>
                      <a:pt x="45" y="92"/>
                      <a:pt x="45" y="92"/>
                    </a:cubicBezTo>
                    <a:cubicBezTo>
                      <a:pt x="77" y="101"/>
                      <a:pt x="77" y="101"/>
                      <a:pt x="77" y="101"/>
                    </a:cubicBezTo>
                    <a:cubicBezTo>
                      <a:pt x="77" y="107"/>
                      <a:pt x="77" y="107"/>
                      <a:pt x="77" y="107"/>
                    </a:cubicBezTo>
                    <a:cubicBezTo>
                      <a:pt x="46" y="111"/>
                      <a:pt x="46" y="111"/>
                      <a:pt x="46" y="111"/>
                    </a:cubicBezTo>
                    <a:cubicBezTo>
                      <a:pt x="45" y="111"/>
                      <a:pt x="44" y="111"/>
                      <a:pt x="44" y="111"/>
                    </a:cubicBezTo>
                    <a:close/>
                    <a:moveTo>
                      <a:pt x="56" y="129"/>
                    </a:moveTo>
                    <a:cubicBezTo>
                      <a:pt x="56" y="113"/>
                      <a:pt x="56" y="113"/>
                      <a:pt x="56" y="113"/>
                    </a:cubicBezTo>
                    <a:cubicBezTo>
                      <a:pt x="79" y="111"/>
                      <a:pt x="79" y="111"/>
                      <a:pt x="79" y="111"/>
                    </a:cubicBezTo>
                    <a:cubicBezTo>
                      <a:pt x="80" y="111"/>
                      <a:pt x="80" y="110"/>
                      <a:pt x="81" y="109"/>
                    </a:cubicBezTo>
                    <a:cubicBezTo>
                      <a:pt x="81" y="99"/>
                      <a:pt x="81" y="99"/>
                      <a:pt x="81" y="99"/>
                    </a:cubicBezTo>
                    <a:cubicBezTo>
                      <a:pt x="81" y="98"/>
                      <a:pt x="80" y="97"/>
                      <a:pt x="79" y="97"/>
                    </a:cubicBezTo>
                    <a:cubicBezTo>
                      <a:pt x="56" y="91"/>
                      <a:pt x="56" y="91"/>
                      <a:pt x="56" y="91"/>
                    </a:cubicBezTo>
                    <a:cubicBezTo>
                      <a:pt x="56" y="15"/>
                      <a:pt x="56" y="15"/>
                      <a:pt x="56" y="15"/>
                    </a:cubicBezTo>
                    <a:cubicBezTo>
                      <a:pt x="130" y="15"/>
                      <a:pt x="130" y="15"/>
                      <a:pt x="130" y="15"/>
                    </a:cubicBezTo>
                    <a:cubicBezTo>
                      <a:pt x="130" y="115"/>
                      <a:pt x="130" y="115"/>
                      <a:pt x="130" y="115"/>
                    </a:cubicBezTo>
                    <a:cubicBezTo>
                      <a:pt x="123" y="113"/>
                      <a:pt x="123" y="113"/>
                      <a:pt x="123" y="113"/>
                    </a:cubicBezTo>
                    <a:cubicBezTo>
                      <a:pt x="112" y="112"/>
                      <a:pt x="112" y="112"/>
                      <a:pt x="112" y="112"/>
                    </a:cubicBezTo>
                    <a:cubicBezTo>
                      <a:pt x="111" y="90"/>
                      <a:pt x="111" y="90"/>
                      <a:pt x="111" y="90"/>
                    </a:cubicBezTo>
                    <a:cubicBezTo>
                      <a:pt x="115" y="87"/>
                      <a:pt x="118" y="83"/>
                      <a:pt x="118" y="77"/>
                    </a:cubicBezTo>
                    <a:cubicBezTo>
                      <a:pt x="118" y="69"/>
                      <a:pt x="111" y="63"/>
                      <a:pt x="103" y="63"/>
                    </a:cubicBezTo>
                    <a:cubicBezTo>
                      <a:pt x="95" y="63"/>
                      <a:pt x="89" y="69"/>
                      <a:pt x="89" y="77"/>
                    </a:cubicBezTo>
                    <a:cubicBezTo>
                      <a:pt x="89" y="83"/>
                      <a:pt x="92" y="87"/>
                      <a:pt x="96" y="90"/>
                    </a:cubicBezTo>
                    <a:cubicBezTo>
                      <a:pt x="96" y="125"/>
                      <a:pt x="96" y="125"/>
                      <a:pt x="96" y="125"/>
                    </a:cubicBezTo>
                    <a:cubicBezTo>
                      <a:pt x="83" y="111"/>
                      <a:pt x="83" y="111"/>
                      <a:pt x="83" y="111"/>
                    </a:cubicBezTo>
                    <a:cubicBezTo>
                      <a:pt x="75" y="122"/>
                      <a:pt x="75" y="122"/>
                      <a:pt x="75" y="122"/>
                    </a:cubicBezTo>
                    <a:cubicBezTo>
                      <a:pt x="79" y="129"/>
                      <a:pt x="79" y="129"/>
                      <a:pt x="79" y="129"/>
                    </a:cubicBezTo>
                    <a:lnTo>
                      <a:pt x="56" y="129"/>
                    </a:lnTo>
                    <a:close/>
                    <a:moveTo>
                      <a:pt x="103" y="69"/>
                    </a:moveTo>
                    <a:cubicBezTo>
                      <a:pt x="99" y="69"/>
                      <a:pt x="95" y="73"/>
                      <a:pt x="95" y="77"/>
                    </a:cubicBezTo>
                    <a:cubicBezTo>
                      <a:pt x="95" y="79"/>
                      <a:pt x="95" y="80"/>
                      <a:pt x="96" y="81"/>
                    </a:cubicBezTo>
                    <a:cubicBezTo>
                      <a:pt x="96" y="86"/>
                      <a:pt x="96" y="86"/>
                      <a:pt x="96" y="86"/>
                    </a:cubicBezTo>
                    <a:cubicBezTo>
                      <a:pt x="93" y="84"/>
                      <a:pt x="92" y="81"/>
                      <a:pt x="92" y="77"/>
                    </a:cubicBezTo>
                    <a:cubicBezTo>
                      <a:pt x="92" y="71"/>
                      <a:pt x="97" y="66"/>
                      <a:pt x="103" y="66"/>
                    </a:cubicBezTo>
                    <a:cubicBezTo>
                      <a:pt x="110" y="66"/>
                      <a:pt x="115" y="71"/>
                      <a:pt x="115" y="77"/>
                    </a:cubicBezTo>
                    <a:cubicBezTo>
                      <a:pt x="115" y="81"/>
                      <a:pt x="113" y="84"/>
                      <a:pt x="110" y="86"/>
                    </a:cubicBezTo>
                    <a:cubicBezTo>
                      <a:pt x="110" y="82"/>
                      <a:pt x="110" y="82"/>
                      <a:pt x="110" y="82"/>
                    </a:cubicBezTo>
                    <a:cubicBezTo>
                      <a:pt x="111" y="81"/>
                      <a:pt x="111" y="79"/>
                      <a:pt x="111" y="77"/>
                    </a:cubicBezTo>
                    <a:cubicBezTo>
                      <a:pt x="111" y="73"/>
                      <a:pt x="108" y="69"/>
                      <a:pt x="103" y="69"/>
                    </a:cubicBezTo>
                    <a:close/>
                    <a:moveTo>
                      <a:pt x="130" y="165"/>
                    </a:moveTo>
                    <a:cubicBezTo>
                      <a:pt x="104" y="165"/>
                      <a:pt x="104" y="165"/>
                      <a:pt x="104" y="165"/>
                    </a:cubicBezTo>
                    <a:cubicBezTo>
                      <a:pt x="90" y="139"/>
                      <a:pt x="90" y="139"/>
                      <a:pt x="90" y="139"/>
                    </a:cubicBezTo>
                    <a:cubicBezTo>
                      <a:pt x="79" y="122"/>
                      <a:pt x="79" y="122"/>
                      <a:pt x="79" y="122"/>
                    </a:cubicBezTo>
                    <a:cubicBezTo>
                      <a:pt x="83" y="117"/>
                      <a:pt x="83" y="117"/>
                      <a:pt x="83" y="117"/>
                    </a:cubicBezTo>
                    <a:cubicBezTo>
                      <a:pt x="93" y="128"/>
                      <a:pt x="93" y="128"/>
                      <a:pt x="93" y="128"/>
                    </a:cubicBezTo>
                    <a:cubicBezTo>
                      <a:pt x="94" y="129"/>
                      <a:pt x="95" y="129"/>
                      <a:pt x="96" y="129"/>
                    </a:cubicBezTo>
                    <a:cubicBezTo>
                      <a:pt x="97" y="129"/>
                      <a:pt x="97" y="129"/>
                      <a:pt x="98" y="129"/>
                    </a:cubicBezTo>
                    <a:cubicBezTo>
                      <a:pt x="99" y="128"/>
                      <a:pt x="100" y="127"/>
                      <a:pt x="100" y="125"/>
                    </a:cubicBezTo>
                    <a:cubicBezTo>
                      <a:pt x="100" y="79"/>
                      <a:pt x="100" y="79"/>
                      <a:pt x="100" y="79"/>
                    </a:cubicBezTo>
                    <a:cubicBezTo>
                      <a:pt x="106" y="79"/>
                      <a:pt x="106" y="79"/>
                      <a:pt x="106" y="79"/>
                    </a:cubicBezTo>
                    <a:cubicBezTo>
                      <a:pt x="108" y="112"/>
                      <a:pt x="108" y="112"/>
                      <a:pt x="108" y="112"/>
                    </a:cubicBezTo>
                    <a:cubicBezTo>
                      <a:pt x="108" y="114"/>
                      <a:pt x="110" y="116"/>
                      <a:pt x="112" y="116"/>
                    </a:cubicBezTo>
                    <a:cubicBezTo>
                      <a:pt x="122" y="117"/>
                      <a:pt x="122" y="117"/>
                      <a:pt x="122" y="117"/>
                    </a:cubicBezTo>
                    <a:cubicBezTo>
                      <a:pt x="132" y="120"/>
                      <a:pt x="132" y="120"/>
                      <a:pt x="132" y="120"/>
                    </a:cubicBezTo>
                    <a:cubicBezTo>
                      <a:pt x="137" y="124"/>
                      <a:pt x="137" y="124"/>
                      <a:pt x="137" y="124"/>
                    </a:cubicBezTo>
                    <a:lnTo>
                      <a:pt x="130" y="1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0" name="Freeform 130"/>
              <p:cNvSpPr>
                <a:spLocks noEditPoints="1"/>
              </p:cNvSpPr>
              <p:nvPr/>
            </p:nvSpPr>
            <p:spPr bwMode="auto">
              <a:xfrm>
                <a:off x="1424551" y="3004917"/>
                <a:ext cx="381052" cy="359945"/>
              </a:xfrm>
              <a:custGeom>
                <a:avLst/>
                <a:gdLst/>
                <a:ahLst/>
                <a:cxnLst>
                  <a:cxn ang="0">
                    <a:pos x="90" y="0"/>
                  </a:cxn>
                  <a:cxn ang="0">
                    <a:pos x="19" y="63"/>
                  </a:cxn>
                  <a:cxn ang="0">
                    <a:pos x="7" y="74"/>
                  </a:cxn>
                  <a:cxn ang="0">
                    <a:pos x="0" y="80"/>
                  </a:cxn>
                  <a:cxn ang="0">
                    <a:pos x="126" y="221"/>
                  </a:cxn>
                  <a:cxn ang="0">
                    <a:pos x="134" y="215"/>
                  </a:cxn>
                  <a:cxn ang="0">
                    <a:pos x="146" y="204"/>
                  </a:cxn>
                  <a:cxn ang="0">
                    <a:pos x="216" y="141"/>
                  </a:cxn>
                  <a:cxn ang="0">
                    <a:pos x="90" y="0"/>
                  </a:cxn>
                  <a:cxn ang="0">
                    <a:pos x="67" y="147"/>
                  </a:cxn>
                  <a:cxn ang="0">
                    <a:pos x="68" y="137"/>
                  </a:cxn>
                  <a:cxn ang="0">
                    <a:pos x="78" y="137"/>
                  </a:cxn>
                  <a:cxn ang="0">
                    <a:pos x="78" y="148"/>
                  </a:cxn>
                  <a:cxn ang="0">
                    <a:pos x="67" y="147"/>
                  </a:cxn>
                  <a:cxn ang="0">
                    <a:pos x="140" y="198"/>
                  </a:cxn>
                  <a:cxn ang="0">
                    <a:pos x="25" y="69"/>
                  </a:cxn>
                  <a:cxn ang="0">
                    <a:pos x="89" y="11"/>
                  </a:cxn>
                  <a:cxn ang="0">
                    <a:pos x="204" y="140"/>
                  </a:cxn>
                  <a:cxn ang="0">
                    <a:pos x="140" y="198"/>
                  </a:cxn>
                </a:cxnLst>
                <a:rect l="0" t="0" r="r" b="b"/>
                <a:pathLst>
                  <a:path w="216" h="221">
                    <a:moveTo>
                      <a:pt x="90" y="0"/>
                    </a:moveTo>
                    <a:cubicBezTo>
                      <a:pt x="19" y="63"/>
                      <a:pt x="19" y="63"/>
                      <a:pt x="19" y="63"/>
                    </a:cubicBezTo>
                    <a:cubicBezTo>
                      <a:pt x="7" y="74"/>
                      <a:pt x="7" y="74"/>
                      <a:pt x="7" y="74"/>
                    </a:cubicBezTo>
                    <a:cubicBezTo>
                      <a:pt x="0" y="80"/>
                      <a:pt x="0" y="80"/>
                      <a:pt x="0" y="80"/>
                    </a:cubicBezTo>
                    <a:cubicBezTo>
                      <a:pt x="126" y="221"/>
                      <a:pt x="126" y="221"/>
                      <a:pt x="126" y="221"/>
                    </a:cubicBezTo>
                    <a:cubicBezTo>
                      <a:pt x="134" y="215"/>
                      <a:pt x="134" y="215"/>
                      <a:pt x="134" y="215"/>
                    </a:cubicBezTo>
                    <a:cubicBezTo>
                      <a:pt x="146" y="204"/>
                      <a:pt x="146" y="204"/>
                      <a:pt x="146" y="204"/>
                    </a:cubicBezTo>
                    <a:cubicBezTo>
                      <a:pt x="216" y="141"/>
                      <a:pt x="216" y="141"/>
                      <a:pt x="216" y="141"/>
                    </a:cubicBezTo>
                    <a:lnTo>
                      <a:pt x="90" y="0"/>
                    </a:lnTo>
                    <a:close/>
                    <a:moveTo>
                      <a:pt x="67" y="147"/>
                    </a:moveTo>
                    <a:cubicBezTo>
                      <a:pt x="65" y="144"/>
                      <a:pt x="65" y="139"/>
                      <a:pt x="68" y="137"/>
                    </a:cubicBezTo>
                    <a:cubicBezTo>
                      <a:pt x="71" y="134"/>
                      <a:pt x="76" y="134"/>
                      <a:pt x="78" y="137"/>
                    </a:cubicBezTo>
                    <a:cubicBezTo>
                      <a:pt x="81" y="140"/>
                      <a:pt x="81" y="145"/>
                      <a:pt x="78" y="148"/>
                    </a:cubicBezTo>
                    <a:cubicBezTo>
                      <a:pt x="75" y="150"/>
                      <a:pt x="70" y="150"/>
                      <a:pt x="67" y="147"/>
                    </a:cubicBezTo>
                    <a:close/>
                    <a:moveTo>
                      <a:pt x="140" y="198"/>
                    </a:moveTo>
                    <a:cubicBezTo>
                      <a:pt x="25" y="69"/>
                      <a:pt x="25" y="69"/>
                      <a:pt x="25" y="69"/>
                    </a:cubicBezTo>
                    <a:cubicBezTo>
                      <a:pt x="89" y="11"/>
                      <a:pt x="89" y="11"/>
                      <a:pt x="89" y="11"/>
                    </a:cubicBezTo>
                    <a:cubicBezTo>
                      <a:pt x="204" y="140"/>
                      <a:pt x="204" y="140"/>
                      <a:pt x="204" y="140"/>
                    </a:cubicBezTo>
                    <a:lnTo>
                      <a:pt x="140" y="19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1" name="Freeform 131"/>
              <p:cNvSpPr>
                <a:spLocks noEditPoints="1"/>
              </p:cNvSpPr>
              <p:nvPr/>
            </p:nvSpPr>
            <p:spPr bwMode="auto">
              <a:xfrm>
                <a:off x="4418250" y="4781243"/>
                <a:ext cx="302887" cy="172773"/>
              </a:xfrm>
              <a:custGeom>
                <a:avLst/>
                <a:gdLst/>
                <a:ahLst/>
                <a:cxnLst>
                  <a:cxn ang="0">
                    <a:pos x="171" y="34"/>
                  </a:cxn>
                  <a:cxn ang="0">
                    <a:pos x="148" y="26"/>
                  </a:cxn>
                  <a:cxn ang="0">
                    <a:pos x="128" y="3"/>
                  </a:cxn>
                  <a:cxn ang="0">
                    <a:pos x="109" y="14"/>
                  </a:cxn>
                  <a:cxn ang="0">
                    <a:pos x="77" y="24"/>
                  </a:cxn>
                  <a:cxn ang="0">
                    <a:pos x="57" y="2"/>
                  </a:cxn>
                  <a:cxn ang="0">
                    <a:pos x="37" y="13"/>
                  </a:cxn>
                  <a:cxn ang="0">
                    <a:pos x="8" y="21"/>
                  </a:cxn>
                  <a:cxn ang="0">
                    <a:pos x="11" y="61"/>
                  </a:cxn>
                  <a:cxn ang="0">
                    <a:pos x="10" y="84"/>
                  </a:cxn>
                  <a:cxn ang="0">
                    <a:pos x="38" y="92"/>
                  </a:cxn>
                  <a:cxn ang="0">
                    <a:pos x="51" y="105"/>
                  </a:cxn>
                  <a:cxn ang="0">
                    <a:pos x="78" y="83"/>
                  </a:cxn>
                  <a:cxn ang="0">
                    <a:pos x="94" y="84"/>
                  </a:cxn>
                  <a:cxn ang="0">
                    <a:pos x="116" y="105"/>
                  </a:cxn>
                  <a:cxn ang="0">
                    <a:pos x="135" y="92"/>
                  </a:cxn>
                  <a:cxn ang="0">
                    <a:pos x="158" y="87"/>
                  </a:cxn>
                  <a:cxn ang="0">
                    <a:pos x="158" y="28"/>
                  </a:cxn>
                  <a:cxn ang="0">
                    <a:pos x="164" y="34"/>
                  </a:cxn>
                  <a:cxn ang="0">
                    <a:pos x="158" y="43"/>
                  </a:cxn>
                  <a:cxn ang="0">
                    <a:pos x="158" y="28"/>
                  </a:cxn>
                  <a:cxn ang="0">
                    <a:pos x="124" y="9"/>
                  </a:cxn>
                  <a:cxn ang="0">
                    <a:pos x="119" y="19"/>
                  </a:cxn>
                  <a:cxn ang="0">
                    <a:pos x="87" y="27"/>
                  </a:cxn>
                  <a:cxn ang="0">
                    <a:pos x="86" y="39"/>
                  </a:cxn>
                  <a:cxn ang="0">
                    <a:pos x="86" y="39"/>
                  </a:cxn>
                  <a:cxn ang="0">
                    <a:pos x="45" y="10"/>
                  </a:cxn>
                  <a:cxn ang="0">
                    <a:pos x="56" y="12"/>
                  </a:cxn>
                  <a:cxn ang="0">
                    <a:pos x="45" y="10"/>
                  </a:cxn>
                  <a:cxn ang="0">
                    <a:pos x="15" y="26"/>
                  </a:cxn>
                  <a:cxn ang="0">
                    <a:pos x="18" y="37"/>
                  </a:cxn>
                  <a:cxn ang="0">
                    <a:pos x="10" y="74"/>
                  </a:cxn>
                  <a:cxn ang="0">
                    <a:pos x="19" y="68"/>
                  </a:cxn>
                  <a:cxn ang="0">
                    <a:pos x="56" y="95"/>
                  </a:cxn>
                  <a:cxn ang="0">
                    <a:pos x="46" y="89"/>
                  </a:cxn>
                  <a:cxn ang="0">
                    <a:pos x="56" y="95"/>
                  </a:cxn>
                  <a:cxn ang="0">
                    <a:pos x="41" y="85"/>
                  </a:cxn>
                  <a:cxn ang="0">
                    <a:pos x="18" y="60"/>
                  </a:cxn>
                  <a:cxn ang="0">
                    <a:pos x="28" y="36"/>
                  </a:cxn>
                  <a:cxn ang="0">
                    <a:pos x="44" y="24"/>
                  </a:cxn>
                  <a:cxn ang="0">
                    <a:pos x="74" y="31"/>
                  </a:cxn>
                  <a:cxn ang="0">
                    <a:pos x="83" y="61"/>
                  </a:cxn>
                  <a:cxn ang="0">
                    <a:pos x="61" y="84"/>
                  </a:cxn>
                  <a:cxn ang="0">
                    <a:pos x="87" y="83"/>
                  </a:cxn>
                  <a:cxn ang="0">
                    <a:pos x="87" y="67"/>
                  </a:cxn>
                  <a:cxn ang="0">
                    <a:pos x="128" y="96"/>
                  </a:cxn>
                  <a:cxn ang="0">
                    <a:pos x="117" y="90"/>
                  </a:cxn>
                  <a:cxn ang="0">
                    <a:pos x="128" y="96"/>
                  </a:cxn>
                  <a:cxn ang="0">
                    <a:pos x="112" y="86"/>
                  </a:cxn>
                  <a:cxn ang="0">
                    <a:pos x="92" y="62"/>
                  </a:cxn>
                  <a:cxn ang="0">
                    <a:pos x="98" y="28"/>
                  </a:cxn>
                  <a:cxn ang="0">
                    <a:pos x="121" y="27"/>
                  </a:cxn>
                  <a:cxn ang="0">
                    <a:pos x="145" y="34"/>
                  </a:cxn>
                  <a:cxn ang="0">
                    <a:pos x="145" y="74"/>
                  </a:cxn>
                  <a:cxn ang="0">
                    <a:pos x="129" y="82"/>
                  </a:cxn>
                  <a:cxn ang="0">
                    <a:pos x="158" y="80"/>
                  </a:cxn>
                  <a:cxn ang="0">
                    <a:pos x="158" y="68"/>
                  </a:cxn>
                </a:cxnLst>
                <a:rect l="0" t="0" r="r" b="b"/>
                <a:pathLst>
                  <a:path w="171" h="106">
                    <a:moveTo>
                      <a:pt x="164" y="63"/>
                    </a:moveTo>
                    <a:cubicBezTo>
                      <a:pt x="163" y="45"/>
                      <a:pt x="163" y="45"/>
                      <a:pt x="163" y="45"/>
                    </a:cubicBezTo>
                    <a:cubicBezTo>
                      <a:pt x="168" y="43"/>
                      <a:pt x="171" y="39"/>
                      <a:pt x="171" y="34"/>
                    </a:cubicBezTo>
                    <a:cubicBezTo>
                      <a:pt x="171" y="31"/>
                      <a:pt x="169" y="27"/>
                      <a:pt x="167" y="25"/>
                    </a:cubicBezTo>
                    <a:cubicBezTo>
                      <a:pt x="165" y="22"/>
                      <a:pt x="161" y="21"/>
                      <a:pt x="158" y="21"/>
                    </a:cubicBezTo>
                    <a:cubicBezTo>
                      <a:pt x="154" y="21"/>
                      <a:pt x="150" y="23"/>
                      <a:pt x="148" y="26"/>
                    </a:cubicBezTo>
                    <a:cubicBezTo>
                      <a:pt x="134" y="17"/>
                      <a:pt x="134" y="17"/>
                      <a:pt x="134" y="17"/>
                    </a:cubicBezTo>
                    <a:cubicBezTo>
                      <a:pt x="134" y="15"/>
                      <a:pt x="135" y="13"/>
                      <a:pt x="134" y="11"/>
                    </a:cubicBezTo>
                    <a:cubicBezTo>
                      <a:pt x="133" y="8"/>
                      <a:pt x="131" y="5"/>
                      <a:pt x="128" y="3"/>
                    </a:cubicBezTo>
                    <a:cubicBezTo>
                      <a:pt x="126" y="2"/>
                      <a:pt x="124" y="1"/>
                      <a:pt x="122" y="1"/>
                    </a:cubicBezTo>
                    <a:cubicBezTo>
                      <a:pt x="117" y="1"/>
                      <a:pt x="113" y="4"/>
                      <a:pt x="110" y="8"/>
                    </a:cubicBezTo>
                    <a:cubicBezTo>
                      <a:pt x="109" y="10"/>
                      <a:pt x="109" y="12"/>
                      <a:pt x="109" y="14"/>
                    </a:cubicBezTo>
                    <a:cubicBezTo>
                      <a:pt x="94" y="22"/>
                      <a:pt x="94" y="22"/>
                      <a:pt x="94" y="22"/>
                    </a:cubicBezTo>
                    <a:cubicBezTo>
                      <a:pt x="92" y="21"/>
                      <a:pt x="89" y="20"/>
                      <a:pt x="86" y="20"/>
                    </a:cubicBezTo>
                    <a:cubicBezTo>
                      <a:pt x="83" y="20"/>
                      <a:pt x="79" y="22"/>
                      <a:pt x="77" y="24"/>
                    </a:cubicBezTo>
                    <a:cubicBezTo>
                      <a:pt x="63" y="16"/>
                      <a:pt x="63" y="16"/>
                      <a:pt x="63" y="16"/>
                    </a:cubicBezTo>
                    <a:cubicBezTo>
                      <a:pt x="63" y="14"/>
                      <a:pt x="63" y="12"/>
                      <a:pt x="63" y="10"/>
                    </a:cubicBezTo>
                    <a:cubicBezTo>
                      <a:pt x="62" y="7"/>
                      <a:pt x="60" y="4"/>
                      <a:pt x="57" y="2"/>
                    </a:cubicBezTo>
                    <a:cubicBezTo>
                      <a:pt x="55" y="1"/>
                      <a:pt x="52" y="0"/>
                      <a:pt x="50" y="0"/>
                    </a:cubicBezTo>
                    <a:cubicBezTo>
                      <a:pt x="46" y="0"/>
                      <a:pt x="41" y="3"/>
                      <a:pt x="39" y="7"/>
                    </a:cubicBezTo>
                    <a:cubicBezTo>
                      <a:pt x="38" y="9"/>
                      <a:pt x="37" y="11"/>
                      <a:pt x="37" y="13"/>
                    </a:cubicBezTo>
                    <a:cubicBezTo>
                      <a:pt x="22" y="22"/>
                      <a:pt x="22" y="22"/>
                      <a:pt x="22" y="22"/>
                    </a:cubicBezTo>
                    <a:cubicBezTo>
                      <a:pt x="20" y="20"/>
                      <a:pt x="18" y="19"/>
                      <a:pt x="15" y="19"/>
                    </a:cubicBezTo>
                    <a:cubicBezTo>
                      <a:pt x="13" y="19"/>
                      <a:pt x="10" y="20"/>
                      <a:pt x="8" y="21"/>
                    </a:cubicBezTo>
                    <a:cubicBezTo>
                      <a:pt x="2" y="25"/>
                      <a:pt x="0" y="33"/>
                      <a:pt x="4" y="39"/>
                    </a:cubicBezTo>
                    <a:cubicBezTo>
                      <a:pt x="6" y="42"/>
                      <a:pt x="8" y="44"/>
                      <a:pt x="11" y="45"/>
                    </a:cubicBezTo>
                    <a:cubicBezTo>
                      <a:pt x="11" y="61"/>
                      <a:pt x="11" y="61"/>
                      <a:pt x="11" y="61"/>
                    </a:cubicBezTo>
                    <a:cubicBezTo>
                      <a:pt x="9" y="62"/>
                      <a:pt x="6" y="64"/>
                      <a:pt x="5" y="66"/>
                    </a:cubicBezTo>
                    <a:cubicBezTo>
                      <a:pt x="3" y="69"/>
                      <a:pt x="3" y="73"/>
                      <a:pt x="4" y="76"/>
                    </a:cubicBezTo>
                    <a:cubicBezTo>
                      <a:pt x="4" y="80"/>
                      <a:pt x="7" y="82"/>
                      <a:pt x="10" y="84"/>
                    </a:cubicBezTo>
                    <a:cubicBezTo>
                      <a:pt x="11" y="85"/>
                      <a:pt x="14" y="86"/>
                      <a:pt x="16" y="86"/>
                    </a:cubicBezTo>
                    <a:cubicBezTo>
                      <a:pt x="19" y="86"/>
                      <a:pt x="21" y="85"/>
                      <a:pt x="24" y="83"/>
                    </a:cubicBezTo>
                    <a:cubicBezTo>
                      <a:pt x="38" y="92"/>
                      <a:pt x="38" y="92"/>
                      <a:pt x="38" y="92"/>
                    </a:cubicBezTo>
                    <a:cubicBezTo>
                      <a:pt x="38" y="93"/>
                      <a:pt x="38" y="94"/>
                      <a:pt x="39" y="96"/>
                    </a:cubicBezTo>
                    <a:cubicBezTo>
                      <a:pt x="40" y="99"/>
                      <a:pt x="42" y="102"/>
                      <a:pt x="45" y="104"/>
                    </a:cubicBezTo>
                    <a:cubicBezTo>
                      <a:pt x="47" y="105"/>
                      <a:pt x="49" y="105"/>
                      <a:pt x="51" y="105"/>
                    </a:cubicBezTo>
                    <a:cubicBezTo>
                      <a:pt x="56" y="105"/>
                      <a:pt x="60" y="103"/>
                      <a:pt x="62" y="99"/>
                    </a:cubicBezTo>
                    <a:cubicBezTo>
                      <a:pt x="64" y="96"/>
                      <a:pt x="64" y="93"/>
                      <a:pt x="64" y="91"/>
                    </a:cubicBezTo>
                    <a:cubicBezTo>
                      <a:pt x="78" y="83"/>
                      <a:pt x="78" y="83"/>
                      <a:pt x="78" y="83"/>
                    </a:cubicBezTo>
                    <a:cubicBezTo>
                      <a:pt x="80" y="85"/>
                      <a:pt x="83" y="86"/>
                      <a:pt x="86" y="86"/>
                    </a:cubicBezTo>
                    <a:cubicBezTo>
                      <a:pt x="87" y="86"/>
                      <a:pt x="87" y="86"/>
                      <a:pt x="87" y="86"/>
                    </a:cubicBezTo>
                    <a:cubicBezTo>
                      <a:pt x="89" y="86"/>
                      <a:pt x="92" y="85"/>
                      <a:pt x="94" y="84"/>
                    </a:cubicBezTo>
                    <a:cubicBezTo>
                      <a:pt x="110" y="93"/>
                      <a:pt x="110" y="93"/>
                      <a:pt x="110" y="93"/>
                    </a:cubicBezTo>
                    <a:cubicBezTo>
                      <a:pt x="110" y="94"/>
                      <a:pt x="110" y="95"/>
                      <a:pt x="110" y="97"/>
                    </a:cubicBezTo>
                    <a:cubicBezTo>
                      <a:pt x="111" y="100"/>
                      <a:pt x="113" y="103"/>
                      <a:pt x="116" y="105"/>
                    </a:cubicBezTo>
                    <a:cubicBezTo>
                      <a:pt x="118" y="106"/>
                      <a:pt x="120" y="106"/>
                      <a:pt x="122" y="106"/>
                    </a:cubicBezTo>
                    <a:cubicBezTo>
                      <a:pt x="127" y="106"/>
                      <a:pt x="131" y="104"/>
                      <a:pt x="134" y="100"/>
                    </a:cubicBezTo>
                    <a:cubicBezTo>
                      <a:pt x="135" y="97"/>
                      <a:pt x="136" y="94"/>
                      <a:pt x="135" y="92"/>
                    </a:cubicBezTo>
                    <a:cubicBezTo>
                      <a:pt x="149" y="84"/>
                      <a:pt x="149" y="84"/>
                      <a:pt x="149" y="84"/>
                    </a:cubicBezTo>
                    <a:cubicBezTo>
                      <a:pt x="152" y="86"/>
                      <a:pt x="155" y="87"/>
                      <a:pt x="158" y="87"/>
                    </a:cubicBezTo>
                    <a:cubicBezTo>
                      <a:pt x="158" y="87"/>
                      <a:pt x="158" y="87"/>
                      <a:pt x="158" y="87"/>
                    </a:cubicBezTo>
                    <a:cubicBezTo>
                      <a:pt x="165" y="87"/>
                      <a:pt x="171" y="81"/>
                      <a:pt x="171" y="74"/>
                    </a:cubicBezTo>
                    <a:cubicBezTo>
                      <a:pt x="171" y="69"/>
                      <a:pt x="168" y="65"/>
                      <a:pt x="164" y="63"/>
                    </a:cubicBezTo>
                    <a:close/>
                    <a:moveTo>
                      <a:pt x="158" y="28"/>
                    </a:moveTo>
                    <a:cubicBezTo>
                      <a:pt x="158" y="28"/>
                      <a:pt x="158" y="28"/>
                      <a:pt x="158" y="28"/>
                    </a:cubicBezTo>
                    <a:cubicBezTo>
                      <a:pt x="159" y="28"/>
                      <a:pt x="161" y="29"/>
                      <a:pt x="162" y="30"/>
                    </a:cubicBezTo>
                    <a:cubicBezTo>
                      <a:pt x="163" y="31"/>
                      <a:pt x="164" y="32"/>
                      <a:pt x="164" y="34"/>
                    </a:cubicBezTo>
                    <a:cubicBezTo>
                      <a:pt x="164" y="37"/>
                      <a:pt x="161" y="40"/>
                      <a:pt x="158" y="40"/>
                    </a:cubicBezTo>
                    <a:cubicBezTo>
                      <a:pt x="158" y="43"/>
                      <a:pt x="158" y="43"/>
                      <a:pt x="158" y="43"/>
                    </a:cubicBezTo>
                    <a:cubicBezTo>
                      <a:pt x="158" y="43"/>
                      <a:pt x="158" y="43"/>
                      <a:pt x="158" y="43"/>
                    </a:cubicBezTo>
                    <a:cubicBezTo>
                      <a:pt x="158" y="40"/>
                      <a:pt x="158" y="40"/>
                      <a:pt x="158" y="40"/>
                    </a:cubicBezTo>
                    <a:cubicBezTo>
                      <a:pt x="154" y="40"/>
                      <a:pt x="152" y="37"/>
                      <a:pt x="152" y="34"/>
                    </a:cubicBezTo>
                    <a:cubicBezTo>
                      <a:pt x="152" y="31"/>
                      <a:pt x="155" y="28"/>
                      <a:pt x="158" y="28"/>
                    </a:cubicBezTo>
                    <a:close/>
                    <a:moveTo>
                      <a:pt x="116" y="11"/>
                    </a:moveTo>
                    <a:cubicBezTo>
                      <a:pt x="117" y="9"/>
                      <a:pt x="119" y="8"/>
                      <a:pt x="122" y="8"/>
                    </a:cubicBezTo>
                    <a:cubicBezTo>
                      <a:pt x="123" y="8"/>
                      <a:pt x="124" y="9"/>
                      <a:pt x="124" y="9"/>
                    </a:cubicBezTo>
                    <a:cubicBezTo>
                      <a:pt x="126" y="10"/>
                      <a:pt x="127" y="11"/>
                      <a:pt x="127" y="13"/>
                    </a:cubicBezTo>
                    <a:cubicBezTo>
                      <a:pt x="128" y="14"/>
                      <a:pt x="127" y="16"/>
                      <a:pt x="127" y="17"/>
                    </a:cubicBezTo>
                    <a:cubicBezTo>
                      <a:pt x="125" y="20"/>
                      <a:pt x="121" y="21"/>
                      <a:pt x="119" y="19"/>
                    </a:cubicBezTo>
                    <a:cubicBezTo>
                      <a:pt x="116" y="18"/>
                      <a:pt x="115" y="14"/>
                      <a:pt x="116" y="11"/>
                    </a:cubicBezTo>
                    <a:close/>
                    <a:moveTo>
                      <a:pt x="87" y="27"/>
                    </a:moveTo>
                    <a:cubicBezTo>
                      <a:pt x="87" y="27"/>
                      <a:pt x="87" y="27"/>
                      <a:pt x="87" y="27"/>
                    </a:cubicBezTo>
                    <a:cubicBezTo>
                      <a:pt x="88" y="27"/>
                      <a:pt x="90" y="28"/>
                      <a:pt x="91" y="29"/>
                    </a:cubicBezTo>
                    <a:cubicBezTo>
                      <a:pt x="92" y="30"/>
                      <a:pt x="92" y="31"/>
                      <a:pt x="92" y="33"/>
                    </a:cubicBezTo>
                    <a:cubicBezTo>
                      <a:pt x="92" y="36"/>
                      <a:pt x="90" y="39"/>
                      <a:pt x="86" y="39"/>
                    </a:cubicBezTo>
                    <a:cubicBezTo>
                      <a:pt x="86" y="42"/>
                      <a:pt x="86" y="42"/>
                      <a:pt x="86" y="42"/>
                    </a:cubicBezTo>
                    <a:cubicBezTo>
                      <a:pt x="86" y="42"/>
                      <a:pt x="86" y="42"/>
                      <a:pt x="86" y="42"/>
                    </a:cubicBezTo>
                    <a:cubicBezTo>
                      <a:pt x="86" y="39"/>
                      <a:pt x="86" y="39"/>
                      <a:pt x="86" y="39"/>
                    </a:cubicBezTo>
                    <a:cubicBezTo>
                      <a:pt x="83" y="39"/>
                      <a:pt x="80" y="36"/>
                      <a:pt x="81" y="33"/>
                    </a:cubicBezTo>
                    <a:cubicBezTo>
                      <a:pt x="81" y="30"/>
                      <a:pt x="83" y="27"/>
                      <a:pt x="87" y="27"/>
                    </a:cubicBezTo>
                    <a:close/>
                    <a:moveTo>
                      <a:pt x="45" y="10"/>
                    </a:moveTo>
                    <a:cubicBezTo>
                      <a:pt x="46" y="8"/>
                      <a:pt x="48" y="7"/>
                      <a:pt x="50" y="7"/>
                    </a:cubicBezTo>
                    <a:cubicBezTo>
                      <a:pt x="51" y="7"/>
                      <a:pt x="52" y="8"/>
                      <a:pt x="53" y="8"/>
                    </a:cubicBezTo>
                    <a:cubicBezTo>
                      <a:pt x="55" y="9"/>
                      <a:pt x="56" y="10"/>
                      <a:pt x="56" y="12"/>
                    </a:cubicBezTo>
                    <a:cubicBezTo>
                      <a:pt x="56" y="13"/>
                      <a:pt x="56" y="15"/>
                      <a:pt x="55" y="16"/>
                    </a:cubicBezTo>
                    <a:cubicBezTo>
                      <a:pt x="54" y="19"/>
                      <a:pt x="50" y="20"/>
                      <a:pt x="47" y="18"/>
                    </a:cubicBezTo>
                    <a:cubicBezTo>
                      <a:pt x="44" y="17"/>
                      <a:pt x="43" y="13"/>
                      <a:pt x="45" y="10"/>
                    </a:cubicBezTo>
                    <a:close/>
                    <a:moveTo>
                      <a:pt x="10" y="35"/>
                    </a:moveTo>
                    <a:cubicBezTo>
                      <a:pt x="8" y="33"/>
                      <a:pt x="9" y="29"/>
                      <a:pt x="12" y="27"/>
                    </a:cubicBezTo>
                    <a:cubicBezTo>
                      <a:pt x="13" y="27"/>
                      <a:pt x="14" y="26"/>
                      <a:pt x="15" y="26"/>
                    </a:cubicBezTo>
                    <a:cubicBezTo>
                      <a:pt x="17" y="26"/>
                      <a:pt x="19" y="28"/>
                      <a:pt x="20" y="29"/>
                    </a:cubicBezTo>
                    <a:cubicBezTo>
                      <a:pt x="21" y="31"/>
                      <a:pt x="21" y="32"/>
                      <a:pt x="21" y="34"/>
                    </a:cubicBezTo>
                    <a:cubicBezTo>
                      <a:pt x="20" y="35"/>
                      <a:pt x="19" y="37"/>
                      <a:pt x="18" y="37"/>
                    </a:cubicBezTo>
                    <a:cubicBezTo>
                      <a:pt x="15" y="39"/>
                      <a:pt x="12" y="38"/>
                      <a:pt x="10" y="35"/>
                    </a:cubicBezTo>
                    <a:close/>
                    <a:moveTo>
                      <a:pt x="13" y="78"/>
                    </a:moveTo>
                    <a:cubicBezTo>
                      <a:pt x="12" y="77"/>
                      <a:pt x="11" y="76"/>
                      <a:pt x="10" y="74"/>
                    </a:cubicBezTo>
                    <a:cubicBezTo>
                      <a:pt x="10" y="73"/>
                      <a:pt x="10" y="71"/>
                      <a:pt x="11" y="70"/>
                    </a:cubicBezTo>
                    <a:cubicBezTo>
                      <a:pt x="12" y="68"/>
                      <a:pt x="14" y="67"/>
                      <a:pt x="16" y="67"/>
                    </a:cubicBezTo>
                    <a:cubicBezTo>
                      <a:pt x="17" y="67"/>
                      <a:pt x="18" y="67"/>
                      <a:pt x="19" y="68"/>
                    </a:cubicBezTo>
                    <a:cubicBezTo>
                      <a:pt x="22" y="69"/>
                      <a:pt x="23" y="73"/>
                      <a:pt x="21" y="76"/>
                    </a:cubicBezTo>
                    <a:cubicBezTo>
                      <a:pt x="20" y="79"/>
                      <a:pt x="16" y="80"/>
                      <a:pt x="13" y="78"/>
                    </a:cubicBezTo>
                    <a:close/>
                    <a:moveTo>
                      <a:pt x="56" y="95"/>
                    </a:moveTo>
                    <a:cubicBezTo>
                      <a:pt x="55" y="98"/>
                      <a:pt x="51" y="99"/>
                      <a:pt x="48" y="97"/>
                    </a:cubicBezTo>
                    <a:cubicBezTo>
                      <a:pt x="47" y="97"/>
                      <a:pt x="46" y="95"/>
                      <a:pt x="45" y="94"/>
                    </a:cubicBezTo>
                    <a:cubicBezTo>
                      <a:pt x="45" y="92"/>
                      <a:pt x="45" y="91"/>
                      <a:pt x="46" y="89"/>
                    </a:cubicBezTo>
                    <a:cubicBezTo>
                      <a:pt x="47" y="88"/>
                      <a:pt x="49" y="86"/>
                      <a:pt x="51" y="86"/>
                    </a:cubicBezTo>
                    <a:cubicBezTo>
                      <a:pt x="52" y="86"/>
                      <a:pt x="53" y="87"/>
                      <a:pt x="54" y="87"/>
                    </a:cubicBezTo>
                    <a:cubicBezTo>
                      <a:pt x="57" y="89"/>
                      <a:pt x="58" y="92"/>
                      <a:pt x="56" y="95"/>
                    </a:cubicBezTo>
                    <a:close/>
                    <a:moveTo>
                      <a:pt x="58" y="81"/>
                    </a:moveTo>
                    <a:cubicBezTo>
                      <a:pt x="56" y="80"/>
                      <a:pt x="53" y="79"/>
                      <a:pt x="51" y="79"/>
                    </a:cubicBezTo>
                    <a:cubicBezTo>
                      <a:pt x="47" y="79"/>
                      <a:pt x="43" y="82"/>
                      <a:pt x="41" y="85"/>
                    </a:cubicBezTo>
                    <a:cubicBezTo>
                      <a:pt x="28" y="78"/>
                      <a:pt x="28" y="78"/>
                      <a:pt x="28" y="78"/>
                    </a:cubicBezTo>
                    <a:cubicBezTo>
                      <a:pt x="30" y="72"/>
                      <a:pt x="28" y="65"/>
                      <a:pt x="22" y="62"/>
                    </a:cubicBezTo>
                    <a:cubicBezTo>
                      <a:pt x="21" y="61"/>
                      <a:pt x="20" y="60"/>
                      <a:pt x="18" y="60"/>
                    </a:cubicBezTo>
                    <a:cubicBezTo>
                      <a:pt x="18" y="45"/>
                      <a:pt x="18" y="45"/>
                      <a:pt x="18" y="45"/>
                    </a:cubicBezTo>
                    <a:cubicBezTo>
                      <a:pt x="19" y="45"/>
                      <a:pt x="21" y="44"/>
                      <a:pt x="22" y="43"/>
                    </a:cubicBezTo>
                    <a:cubicBezTo>
                      <a:pt x="25" y="42"/>
                      <a:pt x="27" y="39"/>
                      <a:pt x="28" y="36"/>
                    </a:cubicBezTo>
                    <a:cubicBezTo>
                      <a:pt x="28" y="33"/>
                      <a:pt x="28" y="30"/>
                      <a:pt x="27" y="27"/>
                    </a:cubicBezTo>
                    <a:cubicBezTo>
                      <a:pt x="39" y="20"/>
                      <a:pt x="39" y="20"/>
                      <a:pt x="39" y="20"/>
                    </a:cubicBezTo>
                    <a:cubicBezTo>
                      <a:pt x="40" y="22"/>
                      <a:pt x="42" y="23"/>
                      <a:pt x="44" y="24"/>
                    </a:cubicBezTo>
                    <a:cubicBezTo>
                      <a:pt x="46" y="26"/>
                      <a:pt x="48" y="26"/>
                      <a:pt x="50" y="26"/>
                    </a:cubicBezTo>
                    <a:cubicBezTo>
                      <a:pt x="54" y="26"/>
                      <a:pt x="57" y="25"/>
                      <a:pt x="59" y="22"/>
                    </a:cubicBezTo>
                    <a:cubicBezTo>
                      <a:pt x="74" y="31"/>
                      <a:pt x="74" y="31"/>
                      <a:pt x="74" y="31"/>
                    </a:cubicBezTo>
                    <a:cubicBezTo>
                      <a:pt x="74" y="31"/>
                      <a:pt x="74" y="32"/>
                      <a:pt x="74" y="33"/>
                    </a:cubicBezTo>
                    <a:cubicBezTo>
                      <a:pt x="73" y="38"/>
                      <a:pt x="77" y="43"/>
                      <a:pt x="82" y="45"/>
                    </a:cubicBezTo>
                    <a:cubicBezTo>
                      <a:pt x="83" y="61"/>
                      <a:pt x="83" y="61"/>
                      <a:pt x="83" y="61"/>
                    </a:cubicBezTo>
                    <a:cubicBezTo>
                      <a:pt x="78" y="63"/>
                      <a:pt x="74" y="67"/>
                      <a:pt x="74" y="73"/>
                    </a:cubicBezTo>
                    <a:cubicBezTo>
                      <a:pt x="74" y="74"/>
                      <a:pt x="74" y="76"/>
                      <a:pt x="74" y="77"/>
                    </a:cubicBezTo>
                    <a:cubicBezTo>
                      <a:pt x="61" y="84"/>
                      <a:pt x="61" y="84"/>
                      <a:pt x="61" y="84"/>
                    </a:cubicBezTo>
                    <a:cubicBezTo>
                      <a:pt x="60" y="83"/>
                      <a:pt x="59" y="82"/>
                      <a:pt x="58" y="81"/>
                    </a:cubicBezTo>
                    <a:close/>
                    <a:moveTo>
                      <a:pt x="87" y="79"/>
                    </a:moveTo>
                    <a:cubicBezTo>
                      <a:pt x="87" y="83"/>
                      <a:pt x="87" y="83"/>
                      <a:pt x="87" y="83"/>
                    </a:cubicBezTo>
                    <a:cubicBezTo>
                      <a:pt x="86" y="79"/>
                      <a:pt x="86" y="79"/>
                      <a:pt x="86" y="79"/>
                    </a:cubicBezTo>
                    <a:cubicBezTo>
                      <a:pt x="83" y="79"/>
                      <a:pt x="81" y="76"/>
                      <a:pt x="81" y="73"/>
                    </a:cubicBezTo>
                    <a:cubicBezTo>
                      <a:pt x="81" y="70"/>
                      <a:pt x="83" y="67"/>
                      <a:pt x="87" y="67"/>
                    </a:cubicBezTo>
                    <a:cubicBezTo>
                      <a:pt x="90" y="67"/>
                      <a:pt x="93" y="70"/>
                      <a:pt x="93" y="73"/>
                    </a:cubicBezTo>
                    <a:cubicBezTo>
                      <a:pt x="92" y="76"/>
                      <a:pt x="90" y="79"/>
                      <a:pt x="87" y="79"/>
                    </a:cubicBezTo>
                    <a:close/>
                    <a:moveTo>
                      <a:pt x="128" y="96"/>
                    </a:moveTo>
                    <a:cubicBezTo>
                      <a:pt x="126" y="99"/>
                      <a:pt x="122" y="100"/>
                      <a:pt x="120" y="98"/>
                    </a:cubicBezTo>
                    <a:cubicBezTo>
                      <a:pt x="118" y="98"/>
                      <a:pt x="117" y="96"/>
                      <a:pt x="117" y="95"/>
                    </a:cubicBezTo>
                    <a:cubicBezTo>
                      <a:pt x="116" y="93"/>
                      <a:pt x="117" y="92"/>
                      <a:pt x="117" y="90"/>
                    </a:cubicBezTo>
                    <a:cubicBezTo>
                      <a:pt x="118" y="89"/>
                      <a:pt x="120" y="87"/>
                      <a:pt x="123" y="87"/>
                    </a:cubicBezTo>
                    <a:cubicBezTo>
                      <a:pt x="124" y="87"/>
                      <a:pt x="125" y="88"/>
                      <a:pt x="125" y="88"/>
                    </a:cubicBezTo>
                    <a:cubicBezTo>
                      <a:pt x="128" y="90"/>
                      <a:pt x="129" y="93"/>
                      <a:pt x="128" y="96"/>
                    </a:cubicBezTo>
                    <a:close/>
                    <a:moveTo>
                      <a:pt x="129" y="82"/>
                    </a:moveTo>
                    <a:cubicBezTo>
                      <a:pt x="127" y="81"/>
                      <a:pt x="125" y="80"/>
                      <a:pt x="123" y="80"/>
                    </a:cubicBezTo>
                    <a:cubicBezTo>
                      <a:pt x="118" y="80"/>
                      <a:pt x="114" y="83"/>
                      <a:pt x="112" y="86"/>
                    </a:cubicBezTo>
                    <a:cubicBezTo>
                      <a:pt x="98" y="78"/>
                      <a:pt x="98" y="78"/>
                      <a:pt x="98" y="78"/>
                    </a:cubicBezTo>
                    <a:cubicBezTo>
                      <a:pt x="99" y="77"/>
                      <a:pt x="99" y="75"/>
                      <a:pt x="99" y="73"/>
                    </a:cubicBezTo>
                    <a:cubicBezTo>
                      <a:pt x="100" y="68"/>
                      <a:pt x="97" y="64"/>
                      <a:pt x="92" y="62"/>
                    </a:cubicBezTo>
                    <a:cubicBezTo>
                      <a:pt x="92" y="44"/>
                      <a:pt x="92" y="44"/>
                      <a:pt x="92" y="44"/>
                    </a:cubicBezTo>
                    <a:cubicBezTo>
                      <a:pt x="96" y="42"/>
                      <a:pt x="99" y="38"/>
                      <a:pt x="99" y="33"/>
                    </a:cubicBezTo>
                    <a:cubicBezTo>
                      <a:pt x="99" y="31"/>
                      <a:pt x="99" y="30"/>
                      <a:pt x="98" y="28"/>
                    </a:cubicBezTo>
                    <a:cubicBezTo>
                      <a:pt x="111" y="21"/>
                      <a:pt x="111" y="21"/>
                      <a:pt x="111" y="21"/>
                    </a:cubicBezTo>
                    <a:cubicBezTo>
                      <a:pt x="112" y="23"/>
                      <a:pt x="113" y="24"/>
                      <a:pt x="115" y="25"/>
                    </a:cubicBezTo>
                    <a:cubicBezTo>
                      <a:pt x="117" y="27"/>
                      <a:pt x="119" y="27"/>
                      <a:pt x="121" y="27"/>
                    </a:cubicBezTo>
                    <a:cubicBezTo>
                      <a:pt x="125" y="27"/>
                      <a:pt x="128" y="26"/>
                      <a:pt x="131" y="23"/>
                    </a:cubicBezTo>
                    <a:cubicBezTo>
                      <a:pt x="145" y="32"/>
                      <a:pt x="145" y="32"/>
                      <a:pt x="145" y="32"/>
                    </a:cubicBezTo>
                    <a:cubicBezTo>
                      <a:pt x="145" y="32"/>
                      <a:pt x="145" y="33"/>
                      <a:pt x="145" y="34"/>
                    </a:cubicBezTo>
                    <a:cubicBezTo>
                      <a:pt x="145" y="40"/>
                      <a:pt x="150" y="46"/>
                      <a:pt x="156" y="47"/>
                    </a:cubicBezTo>
                    <a:cubicBezTo>
                      <a:pt x="157" y="61"/>
                      <a:pt x="157" y="61"/>
                      <a:pt x="157" y="61"/>
                    </a:cubicBezTo>
                    <a:cubicBezTo>
                      <a:pt x="150" y="62"/>
                      <a:pt x="145" y="67"/>
                      <a:pt x="145" y="74"/>
                    </a:cubicBezTo>
                    <a:cubicBezTo>
                      <a:pt x="145" y="75"/>
                      <a:pt x="145" y="77"/>
                      <a:pt x="146" y="78"/>
                    </a:cubicBezTo>
                    <a:cubicBezTo>
                      <a:pt x="132" y="85"/>
                      <a:pt x="132" y="85"/>
                      <a:pt x="132" y="85"/>
                    </a:cubicBezTo>
                    <a:cubicBezTo>
                      <a:pt x="132" y="84"/>
                      <a:pt x="130" y="83"/>
                      <a:pt x="129" y="82"/>
                    </a:cubicBezTo>
                    <a:close/>
                    <a:moveTo>
                      <a:pt x="158" y="80"/>
                    </a:moveTo>
                    <a:cubicBezTo>
                      <a:pt x="158" y="84"/>
                      <a:pt x="158" y="84"/>
                      <a:pt x="158" y="84"/>
                    </a:cubicBezTo>
                    <a:cubicBezTo>
                      <a:pt x="158" y="80"/>
                      <a:pt x="158" y="80"/>
                      <a:pt x="158" y="80"/>
                    </a:cubicBezTo>
                    <a:cubicBezTo>
                      <a:pt x="156" y="80"/>
                      <a:pt x="155" y="79"/>
                      <a:pt x="154" y="78"/>
                    </a:cubicBezTo>
                    <a:cubicBezTo>
                      <a:pt x="153" y="77"/>
                      <a:pt x="152" y="76"/>
                      <a:pt x="152" y="74"/>
                    </a:cubicBezTo>
                    <a:cubicBezTo>
                      <a:pt x="152" y="71"/>
                      <a:pt x="155" y="68"/>
                      <a:pt x="158" y="68"/>
                    </a:cubicBezTo>
                    <a:cubicBezTo>
                      <a:pt x="161" y="68"/>
                      <a:pt x="164" y="71"/>
                      <a:pt x="164" y="74"/>
                    </a:cubicBezTo>
                    <a:cubicBezTo>
                      <a:pt x="164" y="77"/>
                      <a:pt x="161" y="80"/>
                      <a:pt x="158" y="8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2" name="Freeform 132"/>
              <p:cNvSpPr>
                <a:spLocks noEditPoints="1"/>
              </p:cNvSpPr>
              <p:nvPr/>
            </p:nvSpPr>
            <p:spPr bwMode="auto">
              <a:xfrm>
                <a:off x="910620" y="2211240"/>
                <a:ext cx="390822" cy="75588"/>
              </a:xfrm>
              <a:custGeom>
                <a:avLst/>
                <a:gdLst/>
                <a:ahLst/>
                <a:cxnLst>
                  <a:cxn ang="0">
                    <a:pos x="0" y="0"/>
                  </a:cxn>
                  <a:cxn ang="0">
                    <a:pos x="0" y="42"/>
                  </a:cxn>
                  <a:cxn ang="0">
                    <a:pos x="200" y="42"/>
                  </a:cxn>
                  <a:cxn ang="0">
                    <a:pos x="200" y="0"/>
                  </a:cxn>
                  <a:cxn ang="0">
                    <a:pos x="0" y="0"/>
                  </a:cxn>
                  <a:cxn ang="0">
                    <a:pos x="192" y="34"/>
                  </a:cxn>
                  <a:cxn ang="0">
                    <a:pos x="8" y="34"/>
                  </a:cxn>
                  <a:cxn ang="0">
                    <a:pos x="8" y="8"/>
                  </a:cxn>
                  <a:cxn ang="0">
                    <a:pos x="192" y="8"/>
                  </a:cxn>
                  <a:cxn ang="0">
                    <a:pos x="192" y="34"/>
                  </a:cxn>
                </a:cxnLst>
                <a:rect l="0" t="0" r="r" b="b"/>
                <a:pathLst>
                  <a:path w="200" h="42">
                    <a:moveTo>
                      <a:pt x="0" y="0"/>
                    </a:moveTo>
                    <a:lnTo>
                      <a:pt x="0" y="42"/>
                    </a:lnTo>
                    <a:lnTo>
                      <a:pt x="200" y="42"/>
                    </a:lnTo>
                    <a:lnTo>
                      <a:pt x="200" y="0"/>
                    </a:lnTo>
                    <a:lnTo>
                      <a:pt x="0" y="0"/>
                    </a:lnTo>
                    <a:close/>
                    <a:moveTo>
                      <a:pt x="192" y="34"/>
                    </a:moveTo>
                    <a:lnTo>
                      <a:pt x="8" y="34"/>
                    </a:lnTo>
                    <a:lnTo>
                      <a:pt x="8" y="8"/>
                    </a:lnTo>
                    <a:lnTo>
                      <a:pt x="192" y="8"/>
                    </a:lnTo>
                    <a:lnTo>
                      <a:pt x="192" y="3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3" name="Rectangle 133"/>
              <p:cNvSpPr>
                <a:spLocks noChangeArrowheads="1"/>
              </p:cNvSpPr>
              <p:nvPr/>
            </p:nvSpPr>
            <p:spPr bwMode="auto">
              <a:xfrm>
                <a:off x="937978" y="2236436"/>
                <a:ext cx="244264" cy="25196"/>
              </a:xfrm>
              <a:prstGeom prst="rect">
                <a:avLst/>
              </a:prstGeom>
              <a:solidFill>
                <a:srgbClr val="C7C8C9"/>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4" name="Freeform 134"/>
              <p:cNvSpPr>
                <a:spLocks/>
              </p:cNvSpPr>
              <p:nvPr/>
            </p:nvSpPr>
            <p:spPr bwMode="auto">
              <a:xfrm>
                <a:off x="803144" y="3175891"/>
                <a:ext cx="17587" cy="19797"/>
              </a:xfrm>
              <a:custGeom>
                <a:avLst/>
                <a:gdLst/>
                <a:ahLst/>
                <a:cxnLst>
                  <a:cxn ang="0">
                    <a:pos x="10" y="0"/>
                  </a:cxn>
                  <a:cxn ang="0">
                    <a:pos x="0" y="0"/>
                  </a:cxn>
                  <a:cxn ang="0">
                    <a:pos x="0" y="12"/>
                  </a:cxn>
                  <a:cxn ang="0">
                    <a:pos x="10" y="12"/>
                  </a:cxn>
                  <a:cxn ang="0">
                    <a:pos x="10" y="0"/>
                  </a:cxn>
                </a:cxnLst>
                <a:rect l="0" t="0" r="r" b="b"/>
                <a:pathLst>
                  <a:path w="10" h="12">
                    <a:moveTo>
                      <a:pt x="10" y="0"/>
                    </a:moveTo>
                    <a:cubicBezTo>
                      <a:pt x="7" y="0"/>
                      <a:pt x="3" y="0"/>
                      <a:pt x="0" y="0"/>
                    </a:cubicBezTo>
                    <a:cubicBezTo>
                      <a:pt x="0" y="4"/>
                      <a:pt x="0" y="8"/>
                      <a:pt x="0" y="12"/>
                    </a:cubicBezTo>
                    <a:cubicBezTo>
                      <a:pt x="4" y="12"/>
                      <a:pt x="7" y="12"/>
                      <a:pt x="10" y="12"/>
                    </a:cubicBezTo>
                    <a:lnTo>
                      <a:pt x="1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5" name="Freeform 135"/>
              <p:cNvSpPr>
                <a:spLocks/>
              </p:cNvSpPr>
              <p:nvPr/>
            </p:nvSpPr>
            <p:spPr bwMode="auto">
              <a:xfrm>
                <a:off x="777740" y="3174091"/>
                <a:ext cx="21495" cy="19797"/>
              </a:xfrm>
              <a:custGeom>
                <a:avLst/>
                <a:gdLst/>
                <a:ahLst/>
                <a:cxnLst>
                  <a:cxn ang="0">
                    <a:pos x="11" y="1"/>
                  </a:cxn>
                  <a:cxn ang="0">
                    <a:pos x="0" y="0"/>
                  </a:cxn>
                  <a:cxn ang="0">
                    <a:pos x="0" y="12"/>
                  </a:cxn>
                  <a:cxn ang="0">
                    <a:pos x="12" y="12"/>
                  </a:cxn>
                  <a:cxn ang="0">
                    <a:pos x="11" y="1"/>
                  </a:cxn>
                </a:cxnLst>
                <a:rect l="0" t="0" r="r" b="b"/>
                <a:pathLst>
                  <a:path w="12" h="12">
                    <a:moveTo>
                      <a:pt x="11" y="1"/>
                    </a:moveTo>
                    <a:cubicBezTo>
                      <a:pt x="7" y="1"/>
                      <a:pt x="4" y="1"/>
                      <a:pt x="0" y="0"/>
                    </a:cubicBezTo>
                    <a:cubicBezTo>
                      <a:pt x="0" y="4"/>
                      <a:pt x="0" y="8"/>
                      <a:pt x="0" y="12"/>
                    </a:cubicBezTo>
                    <a:cubicBezTo>
                      <a:pt x="4" y="12"/>
                      <a:pt x="8" y="12"/>
                      <a:pt x="12" y="12"/>
                    </a:cubicBezTo>
                    <a:cubicBezTo>
                      <a:pt x="11" y="9"/>
                      <a:pt x="11" y="5"/>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6" name="Freeform 136"/>
              <p:cNvSpPr>
                <a:spLocks/>
              </p:cNvSpPr>
              <p:nvPr/>
            </p:nvSpPr>
            <p:spPr bwMode="auto">
              <a:xfrm>
                <a:off x="746475" y="3150695"/>
                <a:ext cx="23449" cy="17997"/>
              </a:xfrm>
              <a:custGeom>
                <a:avLst/>
                <a:gdLst/>
                <a:ahLst/>
                <a:cxnLst>
                  <a:cxn ang="0">
                    <a:pos x="13" y="11"/>
                  </a:cxn>
                  <a:cxn ang="0">
                    <a:pos x="12" y="1"/>
                  </a:cxn>
                  <a:cxn ang="0">
                    <a:pos x="0" y="0"/>
                  </a:cxn>
                  <a:cxn ang="0">
                    <a:pos x="1" y="10"/>
                  </a:cxn>
                  <a:cxn ang="0">
                    <a:pos x="13" y="11"/>
                  </a:cxn>
                </a:cxnLst>
                <a:rect l="0" t="0" r="r" b="b"/>
                <a:pathLst>
                  <a:path w="13" h="11">
                    <a:moveTo>
                      <a:pt x="13" y="11"/>
                    </a:moveTo>
                    <a:cubicBezTo>
                      <a:pt x="12" y="7"/>
                      <a:pt x="12" y="4"/>
                      <a:pt x="12" y="1"/>
                    </a:cubicBezTo>
                    <a:cubicBezTo>
                      <a:pt x="8" y="0"/>
                      <a:pt x="4" y="0"/>
                      <a:pt x="0" y="0"/>
                    </a:cubicBezTo>
                    <a:cubicBezTo>
                      <a:pt x="0" y="3"/>
                      <a:pt x="0" y="7"/>
                      <a:pt x="1" y="10"/>
                    </a:cubicBezTo>
                    <a:cubicBezTo>
                      <a:pt x="5" y="10"/>
                      <a:pt x="9" y="10"/>
                      <a:pt x="1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7" name="Freeform 137"/>
              <p:cNvSpPr>
                <a:spLocks/>
              </p:cNvSpPr>
              <p:nvPr/>
            </p:nvSpPr>
            <p:spPr bwMode="auto">
              <a:xfrm>
                <a:off x="748429" y="3174091"/>
                <a:ext cx="23449"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2" y="8"/>
                      <a:pt x="12" y="4"/>
                      <a:pt x="12" y="0"/>
                    </a:cubicBezTo>
                    <a:cubicBezTo>
                      <a:pt x="8" y="0"/>
                      <a:pt x="4" y="0"/>
                      <a:pt x="0" y="0"/>
                    </a:cubicBezTo>
                    <a:cubicBezTo>
                      <a:pt x="0" y="4"/>
                      <a:pt x="1" y="7"/>
                      <a:pt x="1" y="11"/>
                    </a:cubicBezTo>
                    <a:cubicBezTo>
                      <a:pt x="5" y="11"/>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8" name="Freeform 138"/>
              <p:cNvSpPr>
                <a:spLocks/>
              </p:cNvSpPr>
              <p:nvPr/>
            </p:nvSpPr>
            <p:spPr bwMode="auto">
              <a:xfrm>
                <a:off x="881308" y="3150695"/>
                <a:ext cx="23449" cy="17997"/>
              </a:xfrm>
              <a:custGeom>
                <a:avLst/>
                <a:gdLst/>
                <a:ahLst/>
                <a:cxnLst>
                  <a:cxn ang="0">
                    <a:pos x="0" y="1"/>
                  </a:cxn>
                  <a:cxn ang="0">
                    <a:pos x="0" y="11"/>
                  </a:cxn>
                  <a:cxn ang="0">
                    <a:pos x="12" y="10"/>
                  </a:cxn>
                  <a:cxn ang="0">
                    <a:pos x="13" y="0"/>
                  </a:cxn>
                  <a:cxn ang="0">
                    <a:pos x="0" y="1"/>
                  </a:cxn>
                </a:cxnLst>
                <a:rect l="0" t="0" r="r" b="b"/>
                <a:pathLst>
                  <a:path w="13" h="11">
                    <a:moveTo>
                      <a:pt x="0" y="1"/>
                    </a:moveTo>
                    <a:cubicBezTo>
                      <a:pt x="0" y="4"/>
                      <a:pt x="0" y="7"/>
                      <a:pt x="0" y="11"/>
                    </a:cubicBezTo>
                    <a:cubicBezTo>
                      <a:pt x="4" y="10"/>
                      <a:pt x="8" y="10"/>
                      <a:pt x="12" y="10"/>
                    </a:cubicBezTo>
                    <a:cubicBezTo>
                      <a:pt x="12" y="7"/>
                      <a:pt x="13" y="3"/>
                      <a:pt x="13" y="0"/>
                    </a:cubicBezTo>
                    <a:cubicBezTo>
                      <a:pt x="9" y="0"/>
                      <a:pt x="4" y="0"/>
                      <a:pt x="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9" name="Freeform 139"/>
              <p:cNvSpPr>
                <a:spLocks/>
              </p:cNvSpPr>
              <p:nvPr/>
            </p:nvSpPr>
            <p:spPr bwMode="auto">
              <a:xfrm>
                <a:off x="855905" y="3100303"/>
                <a:ext cx="19541" cy="19797"/>
              </a:xfrm>
              <a:custGeom>
                <a:avLst/>
                <a:gdLst/>
                <a:ahLst/>
                <a:cxnLst>
                  <a:cxn ang="0">
                    <a:pos x="0" y="0"/>
                  </a:cxn>
                  <a:cxn ang="0">
                    <a:pos x="1" y="12"/>
                  </a:cxn>
                  <a:cxn ang="0">
                    <a:pos x="1" y="12"/>
                  </a:cxn>
                  <a:cxn ang="0">
                    <a:pos x="12" y="12"/>
                  </a:cxn>
                  <a:cxn ang="0">
                    <a:pos x="12" y="1"/>
                  </a:cxn>
                  <a:cxn ang="0">
                    <a:pos x="0" y="0"/>
                  </a:cxn>
                </a:cxnLst>
                <a:rect l="0" t="0" r="r" b="b"/>
                <a:pathLst>
                  <a:path w="12" h="12">
                    <a:moveTo>
                      <a:pt x="0" y="0"/>
                    </a:moveTo>
                    <a:cubicBezTo>
                      <a:pt x="0" y="4"/>
                      <a:pt x="1" y="8"/>
                      <a:pt x="1" y="12"/>
                    </a:cubicBezTo>
                    <a:cubicBezTo>
                      <a:pt x="1" y="12"/>
                      <a:pt x="1" y="12"/>
                      <a:pt x="1" y="12"/>
                    </a:cubicBezTo>
                    <a:cubicBezTo>
                      <a:pt x="12" y="12"/>
                      <a:pt x="12" y="12"/>
                      <a:pt x="12" y="12"/>
                    </a:cubicBezTo>
                    <a:cubicBezTo>
                      <a:pt x="12" y="8"/>
                      <a:pt x="12" y="5"/>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0" name="Freeform 140"/>
              <p:cNvSpPr>
                <a:spLocks/>
              </p:cNvSpPr>
              <p:nvPr/>
            </p:nvSpPr>
            <p:spPr bwMode="auto">
              <a:xfrm>
                <a:off x="853951" y="3174091"/>
                <a:ext cx="19541" cy="21597"/>
              </a:xfrm>
              <a:custGeom>
                <a:avLst/>
                <a:gdLst/>
                <a:ahLst/>
                <a:cxnLst>
                  <a:cxn ang="0">
                    <a:pos x="12" y="0"/>
                  </a:cxn>
                  <a:cxn ang="0">
                    <a:pos x="1" y="1"/>
                  </a:cxn>
                  <a:cxn ang="0">
                    <a:pos x="0" y="13"/>
                  </a:cxn>
                  <a:cxn ang="0">
                    <a:pos x="11" y="12"/>
                  </a:cxn>
                  <a:cxn ang="0">
                    <a:pos x="12" y="0"/>
                  </a:cxn>
                </a:cxnLst>
                <a:rect l="0" t="0" r="r" b="b"/>
                <a:pathLst>
                  <a:path w="12" h="13">
                    <a:moveTo>
                      <a:pt x="12" y="0"/>
                    </a:moveTo>
                    <a:cubicBezTo>
                      <a:pt x="8" y="1"/>
                      <a:pt x="4" y="1"/>
                      <a:pt x="1" y="1"/>
                    </a:cubicBezTo>
                    <a:cubicBezTo>
                      <a:pt x="0" y="5"/>
                      <a:pt x="0" y="9"/>
                      <a:pt x="0" y="13"/>
                    </a:cubicBezTo>
                    <a:cubicBezTo>
                      <a:pt x="4" y="12"/>
                      <a:pt x="7" y="12"/>
                      <a:pt x="11" y="12"/>
                    </a:cubicBezTo>
                    <a:cubicBezTo>
                      <a:pt x="11"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1" name="Freeform 141"/>
              <p:cNvSpPr>
                <a:spLocks/>
              </p:cNvSpPr>
              <p:nvPr/>
            </p:nvSpPr>
            <p:spPr bwMode="auto">
              <a:xfrm>
                <a:off x="828547" y="3078706"/>
                <a:ext cx="19541" cy="16198"/>
              </a:xfrm>
              <a:custGeom>
                <a:avLst/>
                <a:gdLst/>
                <a:ahLst/>
                <a:cxnLst>
                  <a:cxn ang="0">
                    <a:pos x="0" y="10"/>
                  </a:cxn>
                  <a:cxn ang="0">
                    <a:pos x="11" y="10"/>
                  </a:cxn>
                  <a:cxn ang="0">
                    <a:pos x="11" y="0"/>
                  </a:cxn>
                  <a:cxn ang="0">
                    <a:pos x="0" y="0"/>
                  </a:cxn>
                  <a:cxn ang="0">
                    <a:pos x="0" y="10"/>
                  </a:cxn>
                </a:cxnLst>
                <a:rect l="0" t="0" r="r" b="b"/>
                <a:pathLst>
                  <a:path w="11" h="10">
                    <a:moveTo>
                      <a:pt x="0" y="10"/>
                    </a:moveTo>
                    <a:cubicBezTo>
                      <a:pt x="3" y="10"/>
                      <a:pt x="7" y="10"/>
                      <a:pt x="11" y="10"/>
                    </a:cubicBezTo>
                    <a:cubicBezTo>
                      <a:pt x="11" y="7"/>
                      <a:pt x="11" y="4"/>
                      <a:pt x="11" y="0"/>
                    </a:cubicBezTo>
                    <a:cubicBezTo>
                      <a:pt x="7" y="0"/>
                      <a:pt x="3" y="0"/>
                      <a:pt x="0" y="0"/>
                    </a:cubicBezTo>
                    <a:lnTo>
                      <a:pt x="0"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2" name="Freeform 142"/>
              <p:cNvSpPr>
                <a:spLocks/>
              </p:cNvSpPr>
              <p:nvPr/>
            </p:nvSpPr>
            <p:spPr bwMode="auto">
              <a:xfrm>
                <a:off x="855905" y="3078706"/>
                <a:ext cx="19541" cy="17997"/>
              </a:xfrm>
              <a:custGeom>
                <a:avLst/>
                <a:gdLst/>
                <a:ahLst/>
                <a:cxnLst>
                  <a:cxn ang="0">
                    <a:pos x="0" y="11"/>
                  </a:cxn>
                  <a:cxn ang="0">
                    <a:pos x="12" y="11"/>
                  </a:cxn>
                  <a:cxn ang="0">
                    <a:pos x="11" y="1"/>
                  </a:cxn>
                  <a:cxn ang="0">
                    <a:pos x="0" y="0"/>
                  </a:cxn>
                  <a:cxn ang="0">
                    <a:pos x="0" y="11"/>
                  </a:cxn>
                </a:cxnLst>
                <a:rect l="0" t="0" r="r" b="b"/>
                <a:pathLst>
                  <a:path w="12" h="11">
                    <a:moveTo>
                      <a:pt x="0" y="11"/>
                    </a:moveTo>
                    <a:cubicBezTo>
                      <a:pt x="4" y="11"/>
                      <a:pt x="8" y="11"/>
                      <a:pt x="12" y="11"/>
                    </a:cubicBezTo>
                    <a:cubicBezTo>
                      <a:pt x="12" y="8"/>
                      <a:pt x="11" y="4"/>
                      <a:pt x="11" y="1"/>
                    </a:cubicBezTo>
                    <a:cubicBezTo>
                      <a:pt x="7" y="1"/>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3" name="Freeform 143"/>
              <p:cNvSpPr>
                <a:spLocks/>
              </p:cNvSpPr>
              <p:nvPr/>
            </p:nvSpPr>
            <p:spPr bwMode="auto">
              <a:xfrm>
                <a:off x="881308" y="3080506"/>
                <a:ext cx="23449" cy="16198"/>
              </a:xfrm>
              <a:custGeom>
                <a:avLst/>
                <a:gdLst/>
                <a:ahLst/>
                <a:cxnLst>
                  <a:cxn ang="0">
                    <a:pos x="0" y="0"/>
                  </a:cxn>
                  <a:cxn ang="0">
                    <a:pos x="0" y="10"/>
                  </a:cxn>
                  <a:cxn ang="0">
                    <a:pos x="13" y="10"/>
                  </a:cxn>
                  <a:cxn ang="0">
                    <a:pos x="12" y="1"/>
                  </a:cxn>
                  <a:cxn ang="0">
                    <a:pos x="0" y="0"/>
                  </a:cxn>
                </a:cxnLst>
                <a:rect l="0" t="0" r="r" b="b"/>
                <a:pathLst>
                  <a:path w="13" h="10">
                    <a:moveTo>
                      <a:pt x="0" y="0"/>
                    </a:moveTo>
                    <a:cubicBezTo>
                      <a:pt x="0" y="3"/>
                      <a:pt x="0" y="7"/>
                      <a:pt x="0" y="10"/>
                    </a:cubicBezTo>
                    <a:cubicBezTo>
                      <a:pt x="5" y="10"/>
                      <a:pt x="9" y="10"/>
                      <a:pt x="13" y="10"/>
                    </a:cubicBezTo>
                    <a:cubicBezTo>
                      <a:pt x="13" y="7"/>
                      <a:pt x="13"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4" name="Freeform 144"/>
              <p:cNvSpPr>
                <a:spLocks/>
              </p:cNvSpPr>
              <p:nvPr/>
            </p:nvSpPr>
            <p:spPr bwMode="auto">
              <a:xfrm>
                <a:off x="746475" y="3127298"/>
                <a:ext cx="21495"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3" y="8"/>
                      <a:pt x="13" y="4"/>
                      <a:pt x="12" y="0"/>
                    </a:cubicBezTo>
                    <a:cubicBezTo>
                      <a:pt x="0" y="0"/>
                      <a:pt x="0" y="0"/>
                      <a:pt x="0" y="0"/>
                    </a:cubicBezTo>
                    <a:cubicBezTo>
                      <a:pt x="0" y="4"/>
                      <a:pt x="0" y="7"/>
                      <a:pt x="1" y="11"/>
                    </a:cubicBezTo>
                    <a:cubicBezTo>
                      <a:pt x="5" y="12"/>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5" name="Freeform 145"/>
              <p:cNvSpPr>
                <a:spLocks/>
              </p:cNvSpPr>
              <p:nvPr/>
            </p:nvSpPr>
            <p:spPr bwMode="auto">
              <a:xfrm>
                <a:off x="773832" y="3078706"/>
                <a:ext cx="21495" cy="17997"/>
              </a:xfrm>
              <a:custGeom>
                <a:avLst/>
                <a:gdLst/>
                <a:ahLst/>
                <a:cxnLst>
                  <a:cxn ang="0">
                    <a:pos x="0" y="11"/>
                  </a:cxn>
                  <a:cxn ang="0">
                    <a:pos x="12" y="10"/>
                  </a:cxn>
                  <a:cxn ang="0">
                    <a:pos x="12" y="0"/>
                  </a:cxn>
                  <a:cxn ang="0">
                    <a:pos x="0" y="0"/>
                  </a:cxn>
                  <a:cxn ang="0">
                    <a:pos x="0" y="11"/>
                  </a:cxn>
                </a:cxnLst>
                <a:rect l="0" t="0" r="r" b="b"/>
                <a:pathLst>
                  <a:path w="12" h="11">
                    <a:moveTo>
                      <a:pt x="0" y="11"/>
                    </a:moveTo>
                    <a:cubicBezTo>
                      <a:pt x="4" y="10"/>
                      <a:pt x="8" y="10"/>
                      <a:pt x="12" y="10"/>
                    </a:cubicBezTo>
                    <a:cubicBezTo>
                      <a:pt x="12" y="7"/>
                      <a:pt x="12" y="4"/>
                      <a:pt x="12" y="0"/>
                    </a:cubicBezTo>
                    <a:cubicBezTo>
                      <a:pt x="8" y="0"/>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6" name="Freeform 146"/>
              <p:cNvSpPr>
                <a:spLocks/>
              </p:cNvSpPr>
              <p:nvPr/>
            </p:nvSpPr>
            <p:spPr bwMode="auto">
              <a:xfrm>
                <a:off x="801190" y="3078706"/>
                <a:ext cx="19541" cy="16198"/>
              </a:xfrm>
              <a:custGeom>
                <a:avLst/>
                <a:gdLst/>
                <a:ahLst/>
                <a:cxnLst>
                  <a:cxn ang="0">
                    <a:pos x="1" y="0"/>
                  </a:cxn>
                  <a:cxn ang="0">
                    <a:pos x="0" y="10"/>
                  </a:cxn>
                  <a:cxn ang="0">
                    <a:pos x="7" y="10"/>
                  </a:cxn>
                  <a:cxn ang="0">
                    <a:pos x="12" y="10"/>
                  </a:cxn>
                  <a:cxn ang="0">
                    <a:pos x="12" y="0"/>
                  </a:cxn>
                  <a:cxn ang="0">
                    <a:pos x="9" y="0"/>
                  </a:cxn>
                  <a:cxn ang="0">
                    <a:pos x="1" y="0"/>
                  </a:cxn>
                </a:cxnLst>
                <a:rect l="0" t="0" r="r" b="b"/>
                <a:pathLst>
                  <a:path w="12" h="10">
                    <a:moveTo>
                      <a:pt x="1" y="0"/>
                    </a:moveTo>
                    <a:cubicBezTo>
                      <a:pt x="0" y="3"/>
                      <a:pt x="0" y="7"/>
                      <a:pt x="0" y="10"/>
                    </a:cubicBezTo>
                    <a:cubicBezTo>
                      <a:pt x="3" y="10"/>
                      <a:pt x="5" y="10"/>
                      <a:pt x="7" y="10"/>
                    </a:cubicBezTo>
                    <a:cubicBezTo>
                      <a:pt x="9" y="10"/>
                      <a:pt x="10" y="10"/>
                      <a:pt x="12" y="10"/>
                    </a:cubicBezTo>
                    <a:cubicBezTo>
                      <a:pt x="12" y="0"/>
                      <a:pt x="12" y="0"/>
                      <a:pt x="12" y="0"/>
                    </a:cubicBezTo>
                    <a:cubicBezTo>
                      <a:pt x="11" y="0"/>
                      <a:pt x="10" y="0"/>
                      <a:pt x="9" y="0"/>
                    </a:cubicBezTo>
                    <a:cubicBezTo>
                      <a:pt x="6"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7" name="Freeform 147"/>
              <p:cNvSpPr>
                <a:spLocks/>
              </p:cNvSpPr>
              <p:nvPr/>
            </p:nvSpPr>
            <p:spPr bwMode="auto">
              <a:xfrm>
                <a:off x="828547" y="3175891"/>
                <a:ext cx="19541" cy="19797"/>
              </a:xfrm>
              <a:custGeom>
                <a:avLst/>
                <a:gdLst/>
                <a:ahLst/>
                <a:cxnLst>
                  <a:cxn ang="0">
                    <a:pos x="10" y="12"/>
                  </a:cxn>
                  <a:cxn ang="0">
                    <a:pos x="11" y="0"/>
                  </a:cxn>
                  <a:cxn ang="0">
                    <a:pos x="0" y="0"/>
                  </a:cxn>
                  <a:cxn ang="0">
                    <a:pos x="0" y="12"/>
                  </a:cxn>
                  <a:cxn ang="0">
                    <a:pos x="1" y="12"/>
                  </a:cxn>
                  <a:cxn ang="0">
                    <a:pos x="10" y="12"/>
                  </a:cxn>
                </a:cxnLst>
                <a:rect l="0" t="0" r="r" b="b"/>
                <a:pathLst>
                  <a:path w="11" h="12">
                    <a:moveTo>
                      <a:pt x="10" y="12"/>
                    </a:moveTo>
                    <a:cubicBezTo>
                      <a:pt x="10" y="8"/>
                      <a:pt x="11" y="4"/>
                      <a:pt x="11" y="0"/>
                    </a:cubicBezTo>
                    <a:cubicBezTo>
                      <a:pt x="7" y="0"/>
                      <a:pt x="3" y="0"/>
                      <a:pt x="0" y="0"/>
                    </a:cubicBezTo>
                    <a:cubicBezTo>
                      <a:pt x="0" y="12"/>
                      <a:pt x="0" y="12"/>
                      <a:pt x="0" y="12"/>
                    </a:cubicBezTo>
                    <a:cubicBezTo>
                      <a:pt x="0" y="12"/>
                      <a:pt x="1" y="12"/>
                      <a:pt x="1" y="12"/>
                    </a:cubicBezTo>
                    <a:cubicBezTo>
                      <a:pt x="4" y="12"/>
                      <a:pt x="7" y="12"/>
                      <a:pt x="1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8" name="Freeform 148"/>
              <p:cNvSpPr>
                <a:spLocks/>
              </p:cNvSpPr>
              <p:nvPr/>
            </p:nvSpPr>
            <p:spPr bwMode="auto">
              <a:xfrm>
                <a:off x="775786" y="3030113"/>
                <a:ext cx="21495" cy="17997"/>
              </a:xfrm>
              <a:custGeom>
                <a:avLst/>
                <a:gdLst/>
                <a:ahLst/>
                <a:cxnLst>
                  <a:cxn ang="0">
                    <a:pos x="1" y="1"/>
                  </a:cxn>
                  <a:cxn ang="0">
                    <a:pos x="0" y="11"/>
                  </a:cxn>
                  <a:cxn ang="0">
                    <a:pos x="12" y="11"/>
                  </a:cxn>
                  <a:cxn ang="0">
                    <a:pos x="12" y="0"/>
                  </a:cxn>
                  <a:cxn ang="0">
                    <a:pos x="1" y="1"/>
                  </a:cxn>
                </a:cxnLst>
                <a:rect l="0" t="0" r="r" b="b"/>
                <a:pathLst>
                  <a:path w="12" h="11">
                    <a:moveTo>
                      <a:pt x="1" y="1"/>
                    </a:moveTo>
                    <a:cubicBezTo>
                      <a:pt x="1" y="4"/>
                      <a:pt x="1" y="8"/>
                      <a:pt x="0" y="11"/>
                    </a:cubicBezTo>
                    <a:cubicBezTo>
                      <a:pt x="4" y="11"/>
                      <a:pt x="8" y="11"/>
                      <a:pt x="12" y="11"/>
                    </a:cubicBezTo>
                    <a:cubicBezTo>
                      <a:pt x="12" y="7"/>
                      <a:pt x="12" y="4"/>
                      <a:pt x="12" y="0"/>
                    </a:cubicBezTo>
                    <a:cubicBezTo>
                      <a:pt x="9" y="0"/>
                      <a:pt x="5" y="0"/>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9" name="Freeform 149"/>
              <p:cNvSpPr>
                <a:spLocks/>
              </p:cNvSpPr>
              <p:nvPr/>
            </p:nvSpPr>
            <p:spPr bwMode="auto">
              <a:xfrm>
                <a:off x="773832" y="3053510"/>
                <a:ext cx="21495" cy="19797"/>
              </a:xfrm>
              <a:custGeom>
                <a:avLst/>
                <a:gdLst/>
                <a:ahLst/>
                <a:cxnLst>
                  <a:cxn ang="0">
                    <a:pos x="0" y="12"/>
                  </a:cxn>
                  <a:cxn ang="0">
                    <a:pos x="12" y="11"/>
                  </a:cxn>
                  <a:cxn ang="0">
                    <a:pos x="12" y="0"/>
                  </a:cxn>
                  <a:cxn ang="0">
                    <a:pos x="1" y="0"/>
                  </a:cxn>
                  <a:cxn ang="0">
                    <a:pos x="0" y="12"/>
                  </a:cxn>
                </a:cxnLst>
                <a:rect l="0" t="0" r="r" b="b"/>
                <a:pathLst>
                  <a:path w="12" h="12">
                    <a:moveTo>
                      <a:pt x="0" y="12"/>
                    </a:moveTo>
                    <a:cubicBezTo>
                      <a:pt x="4" y="12"/>
                      <a:pt x="8" y="11"/>
                      <a:pt x="12" y="11"/>
                    </a:cubicBezTo>
                    <a:cubicBezTo>
                      <a:pt x="12" y="7"/>
                      <a:pt x="12" y="4"/>
                      <a:pt x="12" y="0"/>
                    </a:cubicBezTo>
                    <a:cubicBezTo>
                      <a:pt x="9" y="0"/>
                      <a:pt x="5" y="0"/>
                      <a:pt x="1" y="0"/>
                    </a:cubicBezTo>
                    <a:cubicBezTo>
                      <a:pt x="1" y="4"/>
                      <a:pt x="1"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0" name="Freeform 150"/>
              <p:cNvSpPr>
                <a:spLocks/>
              </p:cNvSpPr>
              <p:nvPr/>
            </p:nvSpPr>
            <p:spPr bwMode="auto">
              <a:xfrm>
                <a:off x="748429" y="3031913"/>
                <a:ext cx="21495" cy="17997"/>
              </a:xfrm>
              <a:custGeom>
                <a:avLst/>
                <a:gdLst/>
                <a:ahLst/>
                <a:cxnLst>
                  <a:cxn ang="0">
                    <a:pos x="0" y="11"/>
                  </a:cxn>
                  <a:cxn ang="0">
                    <a:pos x="12" y="11"/>
                  </a:cxn>
                  <a:cxn ang="0">
                    <a:pos x="12" y="0"/>
                  </a:cxn>
                  <a:cxn ang="0">
                    <a:pos x="1" y="1"/>
                  </a:cxn>
                  <a:cxn ang="0">
                    <a:pos x="0" y="11"/>
                  </a:cxn>
                </a:cxnLst>
                <a:rect l="0" t="0" r="r" b="b"/>
                <a:pathLst>
                  <a:path w="12" h="11">
                    <a:moveTo>
                      <a:pt x="0" y="11"/>
                    </a:moveTo>
                    <a:cubicBezTo>
                      <a:pt x="4" y="11"/>
                      <a:pt x="8" y="11"/>
                      <a:pt x="12" y="11"/>
                    </a:cubicBezTo>
                    <a:cubicBezTo>
                      <a:pt x="12" y="7"/>
                      <a:pt x="12" y="3"/>
                      <a:pt x="12" y="0"/>
                    </a:cubicBezTo>
                    <a:cubicBezTo>
                      <a:pt x="8" y="0"/>
                      <a:pt x="5" y="0"/>
                      <a:pt x="1" y="1"/>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1" name="Freeform 151"/>
              <p:cNvSpPr>
                <a:spLocks/>
              </p:cNvSpPr>
              <p:nvPr/>
            </p:nvSpPr>
            <p:spPr bwMode="auto">
              <a:xfrm>
                <a:off x="801190" y="3053510"/>
                <a:ext cx="19541" cy="17997"/>
              </a:xfrm>
              <a:custGeom>
                <a:avLst/>
                <a:gdLst/>
                <a:ahLst/>
                <a:cxnLst>
                  <a:cxn ang="0">
                    <a:pos x="0" y="0"/>
                  </a:cxn>
                  <a:cxn ang="0">
                    <a:pos x="0" y="11"/>
                  </a:cxn>
                  <a:cxn ang="0">
                    <a:pos x="8" y="11"/>
                  </a:cxn>
                  <a:cxn ang="0">
                    <a:pos x="11" y="11"/>
                  </a:cxn>
                  <a:cxn ang="0">
                    <a:pos x="11" y="0"/>
                  </a:cxn>
                  <a:cxn ang="0">
                    <a:pos x="10" y="0"/>
                  </a:cxn>
                  <a:cxn ang="0">
                    <a:pos x="0" y="0"/>
                  </a:cxn>
                </a:cxnLst>
                <a:rect l="0" t="0" r="r" b="b"/>
                <a:pathLst>
                  <a:path w="11" h="11">
                    <a:moveTo>
                      <a:pt x="0" y="0"/>
                    </a:moveTo>
                    <a:cubicBezTo>
                      <a:pt x="0" y="4"/>
                      <a:pt x="0" y="7"/>
                      <a:pt x="0" y="11"/>
                    </a:cubicBezTo>
                    <a:cubicBezTo>
                      <a:pt x="3" y="11"/>
                      <a:pt x="5" y="11"/>
                      <a:pt x="8" y="11"/>
                    </a:cubicBezTo>
                    <a:cubicBezTo>
                      <a:pt x="9" y="11"/>
                      <a:pt x="10" y="11"/>
                      <a:pt x="11" y="11"/>
                    </a:cubicBezTo>
                    <a:cubicBezTo>
                      <a:pt x="11" y="0"/>
                      <a:pt x="11" y="0"/>
                      <a:pt x="11" y="0"/>
                    </a:cubicBezTo>
                    <a:cubicBezTo>
                      <a:pt x="11" y="0"/>
                      <a:pt x="10" y="0"/>
                      <a:pt x="10" y="0"/>
                    </a:cubicBezTo>
                    <a:cubicBezTo>
                      <a:pt x="7"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2" name="Freeform 152"/>
              <p:cNvSpPr>
                <a:spLocks/>
              </p:cNvSpPr>
              <p:nvPr/>
            </p:nvSpPr>
            <p:spPr bwMode="auto">
              <a:xfrm>
                <a:off x="724979" y="3031913"/>
                <a:ext cx="19541" cy="17997"/>
              </a:xfrm>
              <a:custGeom>
                <a:avLst/>
                <a:gdLst/>
                <a:ahLst/>
                <a:cxnLst>
                  <a:cxn ang="0">
                    <a:pos x="1" y="2"/>
                  </a:cxn>
                  <a:cxn ang="0">
                    <a:pos x="0" y="11"/>
                  </a:cxn>
                  <a:cxn ang="0">
                    <a:pos x="10" y="10"/>
                  </a:cxn>
                  <a:cxn ang="0">
                    <a:pos x="11" y="0"/>
                  </a:cxn>
                  <a:cxn ang="0">
                    <a:pos x="2" y="1"/>
                  </a:cxn>
                  <a:cxn ang="0">
                    <a:pos x="1" y="2"/>
                  </a:cxn>
                </a:cxnLst>
                <a:rect l="0" t="0" r="r" b="b"/>
                <a:pathLst>
                  <a:path w="11" h="11">
                    <a:moveTo>
                      <a:pt x="1" y="2"/>
                    </a:moveTo>
                    <a:cubicBezTo>
                      <a:pt x="0" y="5"/>
                      <a:pt x="0" y="8"/>
                      <a:pt x="0" y="11"/>
                    </a:cubicBezTo>
                    <a:cubicBezTo>
                      <a:pt x="3" y="11"/>
                      <a:pt x="6" y="10"/>
                      <a:pt x="10" y="10"/>
                    </a:cubicBezTo>
                    <a:cubicBezTo>
                      <a:pt x="10" y="7"/>
                      <a:pt x="10" y="3"/>
                      <a:pt x="11" y="0"/>
                    </a:cubicBezTo>
                    <a:cubicBezTo>
                      <a:pt x="8" y="0"/>
                      <a:pt x="5" y="0"/>
                      <a:pt x="2" y="1"/>
                    </a:cubicBezTo>
                    <a:cubicBezTo>
                      <a:pt x="1" y="1"/>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3" name="Freeform 153"/>
              <p:cNvSpPr>
                <a:spLocks/>
              </p:cNvSpPr>
              <p:nvPr/>
            </p:nvSpPr>
            <p:spPr bwMode="auto">
              <a:xfrm>
                <a:off x="732796" y="3015716"/>
                <a:ext cx="13679" cy="12598"/>
              </a:xfrm>
              <a:custGeom>
                <a:avLst/>
                <a:gdLst/>
                <a:ahLst/>
                <a:cxnLst>
                  <a:cxn ang="0">
                    <a:pos x="0" y="7"/>
                  </a:cxn>
                  <a:cxn ang="0">
                    <a:pos x="6" y="6"/>
                  </a:cxn>
                  <a:cxn ang="0">
                    <a:pos x="7" y="0"/>
                  </a:cxn>
                  <a:cxn ang="0">
                    <a:pos x="0" y="7"/>
                  </a:cxn>
                </a:cxnLst>
                <a:rect l="0" t="0" r="r" b="b"/>
                <a:pathLst>
                  <a:path w="7" h="7">
                    <a:moveTo>
                      <a:pt x="0" y="7"/>
                    </a:moveTo>
                    <a:cubicBezTo>
                      <a:pt x="2" y="6"/>
                      <a:pt x="4" y="6"/>
                      <a:pt x="6" y="6"/>
                    </a:cubicBezTo>
                    <a:cubicBezTo>
                      <a:pt x="6" y="4"/>
                      <a:pt x="7" y="2"/>
                      <a:pt x="7" y="0"/>
                    </a:cubicBezTo>
                    <a:cubicBezTo>
                      <a:pt x="4" y="2"/>
                      <a:pt x="2" y="4"/>
                      <a:pt x="0"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4" name="Freeform 154"/>
              <p:cNvSpPr>
                <a:spLocks/>
              </p:cNvSpPr>
              <p:nvPr/>
            </p:nvSpPr>
            <p:spPr bwMode="auto">
              <a:xfrm>
                <a:off x="828547" y="3053510"/>
                <a:ext cx="19541" cy="17997"/>
              </a:xfrm>
              <a:custGeom>
                <a:avLst/>
                <a:gdLst/>
                <a:ahLst/>
                <a:cxnLst>
                  <a:cxn ang="0">
                    <a:pos x="0" y="11"/>
                  </a:cxn>
                  <a:cxn ang="0">
                    <a:pos x="11" y="11"/>
                  </a:cxn>
                  <a:cxn ang="0">
                    <a:pos x="10" y="0"/>
                  </a:cxn>
                  <a:cxn ang="0">
                    <a:pos x="0" y="0"/>
                  </a:cxn>
                  <a:cxn ang="0">
                    <a:pos x="0" y="11"/>
                  </a:cxn>
                </a:cxnLst>
                <a:rect l="0" t="0" r="r" b="b"/>
                <a:pathLst>
                  <a:path w="11" h="11">
                    <a:moveTo>
                      <a:pt x="0" y="11"/>
                    </a:moveTo>
                    <a:cubicBezTo>
                      <a:pt x="3" y="11"/>
                      <a:pt x="7" y="11"/>
                      <a:pt x="11" y="11"/>
                    </a:cubicBezTo>
                    <a:cubicBezTo>
                      <a:pt x="11" y="8"/>
                      <a:pt x="11" y="4"/>
                      <a:pt x="10" y="0"/>
                    </a:cubicBezTo>
                    <a:cubicBezTo>
                      <a:pt x="7"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5" name="Freeform 155"/>
              <p:cNvSpPr>
                <a:spLocks/>
              </p:cNvSpPr>
              <p:nvPr/>
            </p:nvSpPr>
            <p:spPr bwMode="auto">
              <a:xfrm>
                <a:off x="908666" y="3055310"/>
                <a:ext cx="19541" cy="21597"/>
              </a:xfrm>
              <a:custGeom>
                <a:avLst/>
                <a:gdLst/>
                <a:ahLst/>
                <a:cxnLst>
                  <a:cxn ang="0">
                    <a:pos x="0" y="0"/>
                  </a:cxn>
                  <a:cxn ang="0">
                    <a:pos x="1" y="12"/>
                  </a:cxn>
                  <a:cxn ang="0">
                    <a:pos x="11" y="13"/>
                  </a:cxn>
                  <a:cxn ang="0">
                    <a:pos x="10" y="1"/>
                  </a:cxn>
                  <a:cxn ang="0">
                    <a:pos x="0" y="0"/>
                  </a:cxn>
                </a:cxnLst>
                <a:rect l="0" t="0" r="r" b="b"/>
                <a:pathLst>
                  <a:path w="11" h="13">
                    <a:moveTo>
                      <a:pt x="0" y="0"/>
                    </a:moveTo>
                    <a:cubicBezTo>
                      <a:pt x="0" y="4"/>
                      <a:pt x="0" y="8"/>
                      <a:pt x="1" y="12"/>
                    </a:cubicBezTo>
                    <a:cubicBezTo>
                      <a:pt x="4" y="12"/>
                      <a:pt x="7" y="12"/>
                      <a:pt x="11" y="13"/>
                    </a:cubicBezTo>
                    <a:cubicBezTo>
                      <a:pt x="10" y="9"/>
                      <a:pt x="10" y="5"/>
                      <a:pt x="10"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6" name="Freeform 156"/>
              <p:cNvSpPr>
                <a:spLocks/>
              </p:cNvSpPr>
              <p:nvPr/>
            </p:nvSpPr>
            <p:spPr bwMode="auto">
              <a:xfrm>
                <a:off x="910620" y="3082305"/>
                <a:ext cx="17587" cy="16198"/>
              </a:xfrm>
              <a:custGeom>
                <a:avLst/>
                <a:gdLst/>
                <a:ahLst/>
                <a:cxnLst>
                  <a:cxn ang="0">
                    <a:pos x="0" y="0"/>
                  </a:cxn>
                  <a:cxn ang="0">
                    <a:pos x="1" y="10"/>
                  </a:cxn>
                  <a:cxn ang="0">
                    <a:pos x="10" y="10"/>
                  </a:cxn>
                  <a:cxn ang="0">
                    <a:pos x="10" y="0"/>
                  </a:cxn>
                  <a:cxn ang="0">
                    <a:pos x="0" y="0"/>
                  </a:cxn>
                </a:cxnLst>
                <a:rect l="0" t="0" r="r" b="b"/>
                <a:pathLst>
                  <a:path w="10" h="10">
                    <a:moveTo>
                      <a:pt x="0" y="0"/>
                    </a:moveTo>
                    <a:cubicBezTo>
                      <a:pt x="0" y="3"/>
                      <a:pt x="1" y="6"/>
                      <a:pt x="1" y="10"/>
                    </a:cubicBezTo>
                    <a:cubicBezTo>
                      <a:pt x="4" y="10"/>
                      <a:pt x="7" y="10"/>
                      <a:pt x="10" y="10"/>
                    </a:cubicBezTo>
                    <a:cubicBezTo>
                      <a:pt x="10" y="7"/>
                      <a:pt x="10" y="4"/>
                      <a:pt x="10" y="0"/>
                    </a:cubicBezTo>
                    <a:cubicBezTo>
                      <a:pt x="7"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7" name="Freeform 157"/>
              <p:cNvSpPr>
                <a:spLocks/>
              </p:cNvSpPr>
              <p:nvPr/>
            </p:nvSpPr>
            <p:spPr bwMode="auto">
              <a:xfrm>
                <a:off x="910620" y="3127298"/>
                <a:ext cx="19541" cy="17997"/>
              </a:xfrm>
              <a:custGeom>
                <a:avLst/>
                <a:gdLst/>
                <a:ahLst/>
                <a:cxnLst>
                  <a:cxn ang="0">
                    <a:pos x="10" y="0"/>
                  </a:cxn>
                  <a:cxn ang="0">
                    <a:pos x="0" y="0"/>
                  </a:cxn>
                  <a:cxn ang="0">
                    <a:pos x="0" y="11"/>
                  </a:cxn>
                  <a:cxn ang="0">
                    <a:pos x="9" y="11"/>
                  </a:cxn>
                  <a:cxn ang="0">
                    <a:pos x="10" y="0"/>
                  </a:cxn>
                </a:cxnLst>
                <a:rect l="0" t="0" r="r" b="b"/>
                <a:pathLst>
                  <a:path w="10" h="11">
                    <a:moveTo>
                      <a:pt x="10" y="0"/>
                    </a:moveTo>
                    <a:cubicBezTo>
                      <a:pt x="0" y="0"/>
                      <a:pt x="0" y="0"/>
                      <a:pt x="0" y="0"/>
                    </a:cubicBezTo>
                    <a:cubicBezTo>
                      <a:pt x="0" y="3"/>
                      <a:pt x="0" y="7"/>
                      <a:pt x="0" y="11"/>
                    </a:cubicBezTo>
                    <a:cubicBezTo>
                      <a:pt x="3" y="11"/>
                      <a:pt x="6" y="11"/>
                      <a:pt x="9" y="11"/>
                    </a:cubicBezTo>
                    <a:cubicBezTo>
                      <a:pt x="10" y="7"/>
                      <a:pt x="10" y="3"/>
                      <a:pt x="1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8" name="Freeform 158"/>
              <p:cNvSpPr>
                <a:spLocks/>
              </p:cNvSpPr>
              <p:nvPr/>
            </p:nvSpPr>
            <p:spPr bwMode="auto">
              <a:xfrm>
                <a:off x="853951" y="3053510"/>
                <a:ext cx="19541" cy="19797"/>
              </a:xfrm>
              <a:custGeom>
                <a:avLst/>
                <a:gdLst/>
                <a:ahLst/>
                <a:cxnLst>
                  <a:cxn ang="0">
                    <a:pos x="1" y="12"/>
                  </a:cxn>
                  <a:cxn ang="0">
                    <a:pos x="12" y="12"/>
                  </a:cxn>
                  <a:cxn ang="0">
                    <a:pos x="11" y="0"/>
                  </a:cxn>
                  <a:cxn ang="0">
                    <a:pos x="0" y="0"/>
                  </a:cxn>
                  <a:cxn ang="0">
                    <a:pos x="1" y="12"/>
                  </a:cxn>
                </a:cxnLst>
                <a:rect l="0" t="0" r="r" b="b"/>
                <a:pathLst>
                  <a:path w="12" h="12">
                    <a:moveTo>
                      <a:pt x="1" y="12"/>
                    </a:moveTo>
                    <a:cubicBezTo>
                      <a:pt x="4" y="12"/>
                      <a:pt x="8" y="12"/>
                      <a:pt x="12" y="12"/>
                    </a:cubicBezTo>
                    <a:cubicBezTo>
                      <a:pt x="12" y="8"/>
                      <a:pt x="12" y="4"/>
                      <a:pt x="11" y="0"/>
                    </a:cubicBezTo>
                    <a:cubicBezTo>
                      <a:pt x="7" y="0"/>
                      <a:pt x="4" y="0"/>
                      <a:pt x="0" y="0"/>
                    </a:cubicBezTo>
                    <a:cubicBezTo>
                      <a:pt x="0" y="4"/>
                      <a:pt x="0"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9" name="Freeform 159"/>
              <p:cNvSpPr>
                <a:spLocks/>
              </p:cNvSpPr>
              <p:nvPr/>
            </p:nvSpPr>
            <p:spPr bwMode="auto">
              <a:xfrm>
                <a:off x="883262" y="3127298"/>
                <a:ext cx="21495" cy="19797"/>
              </a:xfrm>
              <a:custGeom>
                <a:avLst/>
                <a:gdLst/>
                <a:ahLst/>
                <a:cxnLst>
                  <a:cxn ang="0">
                    <a:pos x="0" y="0"/>
                  </a:cxn>
                  <a:cxn ang="0">
                    <a:pos x="0" y="12"/>
                  </a:cxn>
                  <a:cxn ang="0">
                    <a:pos x="12" y="11"/>
                  </a:cxn>
                  <a:cxn ang="0">
                    <a:pos x="12" y="0"/>
                  </a:cxn>
                  <a:cxn ang="0">
                    <a:pos x="0" y="0"/>
                  </a:cxn>
                </a:cxnLst>
                <a:rect l="0" t="0" r="r" b="b"/>
                <a:pathLst>
                  <a:path w="12" h="12">
                    <a:moveTo>
                      <a:pt x="0" y="0"/>
                    </a:moveTo>
                    <a:cubicBezTo>
                      <a:pt x="0" y="4"/>
                      <a:pt x="0" y="8"/>
                      <a:pt x="0" y="12"/>
                    </a:cubicBezTo>
                    <a:cubicBezTo>
                      <a:pt x="4" y="12"/>
                      <a:pt x="8" y="12"/>
                      <a:pt x="12" y="11"/>
                    </a:cubicBezTo>
                    <a:cubicBezTo>
                      <a:pt x="12" y="7"/>
                      <a:pt x="12" y="3"/>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0" name="Freeform 160"/>
              <p:cNvSpPr>
                <a:spLocks/>
              </p:cNvSpPr>
              <p:nvPr/>
            </p:nvSpPr>
            <p:spPr bwMode="auto">
              <a:xfrm>
                <a:off x="879354" y="3055310"/>
                <a:ext cx="23449" cy="19797"/>
              </a:xfrm>
              <a:custGeom>
                <a:avLst/>
                <a:gdLst/>
                <a:ahLst/>
                <a:cxnLst>
                  <a:cxn ang="0">
                    <a:pos x="1" y="11"/>
                  </a:cxn>
                  <a:cxn ang="0">
                    <a:pos x="13" y="12"/>
                  </a:cxn>
                  <a:cxn ang="0">
                    <a:pos x="12" y="0"/>
                  </a:cxn>
                  <a:cxn ang="0">
                    <a:pos x="0" y="0"/>
                  </a:cxn>
                  <a:cxn ang="0">
                    <a:pos x="1" y="11"/>
                  </a:cxn>
                </a:cxnLst>
                <a:rect l="0" t="0" r="r" b="b"/>
                <a:pathLst>
                  <a:path w="13" h="12">
                    <a:moveTo>
                      <a:pt x="1" y="11"/>
                    </a:moveTo>
                    <a:cubicBezTo>
                      <a:pt x="5" y="11"/>
                      <a:pt x="9" y="12"/>
                      <a:pt x="13" y="12"/>
                    </a:cubicBezTo>
                    <a:cubicBezTo>
                      <a:pt x="13" y="8"/>
                      <a:pt x="12" y="4"/>
                      <a:pt x="12" y="0"/>
                    </a:cubicBezTo>
                    <a:cubicBezTo>
                      <a:pt x="8" y="0"/>
                      <a:pt x="4" y="0"/>
                      <a:pt x="0" y="0"/>
                    </a:cubicBezTo>
                    <a:cubicBezTo>
                      <a:pt x="0" y="3"/>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1" name="Freeform 161"/>
              <p:cNvSpPr>
                <a:spLocks/>
              </p:cNvSpPr>
              <p:nvPr/>
            </p:nvSpPr>
            <p:spPr bwMode="auto">
              <a:xfrm>
                <a:off x="746475" y="3053510"/>
                <a:ext cx="21495" cy="19797"/>
              </a:xfrm>
              <a:custGeom>
                <a:avLst/>
                <a:gdLst/>
                <a:ahLst/>
                <a:cxnLst>
                  <a:cxn ang="0">
                    <a:pos x="13" y="0"/>
                  </a:cxn>
                  <a:cxn ang="0">
                    <a:pos x="1" y="1"/>
                  </a:cxn>
                  <a:cxn ang="0">
                    <a:pos x="0" y="12"/>
                  </a:cxn>
                  <a:cxn ang="0">
                    <a:pos x="13" y="12"/>
                  </a:cxn>
                  <a:cxn ang="0">
                    <a:pos x="13" y="0"/>
                  </a:cxn>
                </a:cxnLst>
                <a:rect l="0" t="0" r="r" b="b"/>
                <a:pathLst>
                  <a:path w="13" h="12">
                    <a:moveTo>
                      <a:pt x="13" y="0"/>
                    </a:moveTo>
                    <a:cubicBezTo>
                      <a:pt x="9" y="0"/>
                      <a:pt x="5" y="1"/>
                      <a:pt x="1" y="1"/>
                    </a:cubicBezTo>
                    <a:cubicBezTo>
                      <a:pt x="1" y="5"/>
                      <a:pt x="1" y="9"/>
                      <a:pt x="0" y="12"/>
                    </a:cubicBezTo>
                    <a:cubicBezTo>
                      <a:pt x="5" y="12"/>
                      <a:pt x="9" y="12"/>
                      <a:pt x="13" y="12"/>
                    </a:cubicBezTo>
                    <a:cubicBezTo>
                      <a:pt x="13" y="8"/>
                      <a:pt x="13" y="4"/>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2" name="Freeform 162"/>
              <p:cNvSpPr>
                <a:spLocks/>
              </p:cNvSpPr>
              <p:nvPr/>
            </p:nvSpPr>
            <p:spPr bwMode="auto">
              <a:xfrm>
                <a:off x="879354" y="3174091"/>
                <a:ext cx="23449" cy="19797"/>
              </a:xfrm>
              <a:custGeom>
                <a:avLst/>
                <a:gdLst/>
                <a:ahLst/>
                <a:cxnLst>
                  <a:cxn ang="0">
                    <a:pos x="0" y="12"/>
                  </a:cxn>
                  <a:cxn ang="0">
                    <a:pos x="10" y="12"/>
                  </a:cxn>
                  <a:cxn ang="0">
                    <a:pos x="12" y="9"/>
                  </a:cxn>
                  <a:cxn ang="0">
                    <a:pos x="13" y="0"/>
                  </a:cxn>
                  <a:cxn ang="0">
                    <a:pos x="1" y="0"/>
                  </a:cxn>
                  <a:cxn ang="0">
                    <a:pos x="0" y="12"/>
                  </a:cxn>
                </a:cxnLst>
                <a:rect l="0" t="0" r="r" b="b"/>
                <a:pathLst>
                  <a:path w="13" h="12">
                    <a:moveTo>
                      <a:pt x="0" y="12"/>
                    </a:moveTo>
                    <a:cubicBezTo>
                      <a:pt x="3" y="12"/>
                      <a:pt x="7" y="12"/>
                      <a:pt x="10" y="12"/>
                    </a:cubicBezTo>
                    <a:cubicBezTo>
                      <a:pt x="11" y="11"/>
                      <a:pt x="12" y="10"/>
                      <a:pt x="12" y="9"/>
                    </a:cubicBezTo>
                    <a:cubicBezTo>
                      <a:pt x="12" y="6"/>
                      <a:pt x="13" y="3"/>
                      <a:pt x="13" y="0"/>
                    </a:cubicBezTo>
                    <a:cubicBezTo>
                      <a:pt x="9" y="0"/>
                      <a:pt x="5" y="0"/>
                      <a:pt x="1" y="0"/>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3" name="Freeform 163"/>
              <p:cNvSpPr>
                <a:spLocks/>
              </p:cNvSpPr>
              <p:nvPr/>
            </p:nvSpPr>
            <p:spPr bwMode="auto">
              <a:xfrm>
                <a:off x="934069" y="3103902"/>
                <a:ext cx="11725" cy="16198"/>
              </a:xfrm>
              <a:custGeom>
                <a:avLst/>
                <a:gdLst/>
                <a:ahLst/>
                <a:cxnLst>
                  <a:cxn ang="0">
                    <a:pos x="4" y="10"/>
                  </a:cxn>
                  <a:cxn ang="0">
                    <a:pos x="6" y="0"/>
                  </a:cxn>
                  <a:cxn ang="0">
                    <a:pos x="0" y="0"/>
                  </a:cxn>
                  <a:cxn ang="0">
                    <a:pos x="1" y="10"/>
                  </a:cxn>
                  <a:cxn ang="0">
                    <a:pos x="1" y="10"/>
                  </a:cxn>
                  <a:cxn ang="0">
                    <a:pos x="4" y="10"/>
                  </a:cxn>
                </a:cxnLst>
                <a:rect l="0" t="0" r="r" b="b"/>
                <a:pathLst>
                  <a:path w="6" h="10">
                    <a:moveTo>
                      <a:pt x="4" y="10"/>
                    </a:moveTo>
                    <a:cubicBezTo>
                      <a:pt x="5" y="7"/>
                      <a:pt x="6" y="3"/>
                      <a:pt x="6" y="0"/>
                    </a:cubicBezTo>
                    <a:cubicBezTo>
                      <a:pt x="4" y="0"/>
                      <a:pt x="2" y="0"/>
                      <a:pt x="0" y="0"/>
                    </a:cubicBezTo>
                    <a:cubicBezTo>
                      <a:pt x="1" y="3"/>
                      <a:pt x="1" y="7"/>
                      <a:pt x="1" y="10"/>
                    </a:cubicBezTo>
                    <a:cubicBezTo>
                      <a:pt x="1" y="10"/>
                      <a:pt x="1" y="10"/>
                      <a:pt x="1" y="10"/>
                    </a:cubicBezTo>
                    <a:lnTo>
                      <a:pt x="4"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4" name="Freeform 164"/>
              <p:cNvSpPr>
                <a:spLocks/>
              </p:cNvSpPr>
              <p:nvPr/>
            </p:nvSpPr>
            <p:spPr bwMode="auto">
              <a:xfrm>
                <a:off x="908666" y="3172291"/>
                <a:ext cx="3908" cy="8999"/>
              </a:xfrm>
              <a:custGeom>
                <a:avLst/>
                <a:gdLst/>
                <a:ahLst/>
                <a:cxnLst>
                  <a:cxn ang="0">
                    <a:pos x="1" y="1"/>
                  </a:cxn>
                  <a:cxn ang="0">
                    <a:pos x="0" y="5"/>
                  </a:cxn>
                  <a:cxn ang="0">
                    <a:pos x="3" y="0"/>
                  </a:cxn>
                  <a:cxn ang="0">
                    <a:pos x="1" y="1"/>
                  </a:cxn>
                </a:cxnLst>
                <a:rect l="0" t="0" r="r" b="b"/>
                <a:pathLst>
                  <a:path w="3" h="5">
                    <a:moveTo>
                      <a:pt x="1" y="1"/>
                    </a:moveTo>
                    <a:cubicBezTo>
                      <a:pt x="1" y="2"/>
                      <a:pt x="1" y="3"/>
                      <a:pt x="0" y="5"/>
                    </a:cubicBezTo>
                    <a:cubicBezTo>
                      <a:pt x="1" y="3"/>
                      <a:pt x="2" y="2"/>
                      <a:pt x="3" y="0"/>
                    </a:cubicBezTo>
                    <a:cubicBezTo>
                      <a:pt x="2" y="0"/>
                      <a:pt x="2"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5" name="Freeform 165"/>
              <p:cNvSpPr>
                <a:spLocks/>
              </p:cNvSpPr>
              <p:nvPr/>
            </p:nvSpPr>
            <p:spPr bwMode="auto">
              <a:xfrm>
                <a:off x="877400" y="3199287"/>
                <a:ext cx="15633" cy="17997"/>
              </a:xfrm>
              <a:custGeom>
                <a:avLst/>
                <a:gdLst/>
                <a:ahLst/>
                <a:cxnLst>
                  <a:cxn ang="0">
                    <a:pos x="1" y="1"/>
                  </a:cxn>
                  <a:cxn ang="0">
                    <a:pos x="0" y="11"/>
                  </a:cxn>
                  <a:cxn ang="0">
                    <a:pos x="8" y="11"/>
                  </a:cxn>
                  <a:cxn ang="0">
                    <a:pos x="7" y="1"/>
                  </a:cxn>
                  <a:cxn ang="0">
                    <a:pos x="8" y="0"/>
                  </a:cxn>
                  <a:cxn ang="0">
                    <a:pos x="1" y="1"/>
                  </a:cxn>
                </a:cxnLst>
                <a:rect l="0" t="0" r="r" b="b"/>
                <a:pathLst>
                  <a:path w="8" h="11">
                    <a:moveTo>
                      <a:pt x="1" y="1"/>
                    </a:moveTo>
                    <a:cubicBezTo>
                      <a:pt x="1" y="4"/>
                      <a:pt x="0" y="8"/>
                      <a:pt x="0" y="11"/>
                    </a:cubicBezTo>
                    <a:cubicBezTo>
                      <a:pt x="3" y="11"/>
                      <a:pt x="5" y="11"/>
                      <a:pt x="8" y="11"/>
                    </a:cubicBezTo>
                    <a:cubicBezTo>
                      <a:pt x="7" y="1"/>
                      <a:pt x="7" y="1"/>
                      <a:pt x="7" y="1"/>
                    </a:cubicBezTo>
                    <a:cubicBezTo>
                      <a:pt x="7" y="1"/>
                      <a:pt x="8" y="1"/>
                      <a:pt x="8" y="0"/>
                    </a:cubicBezTo>
                    <a:cubicBezTo>
                      <a:pt x="6" y="1"/>
                      <a:pt x="3"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6" name="Freeform 166"/>
              <p:cNvSpPr>
                <a:spLocks/>
              </p:cNvSpPr>
              <p:nvPr/>
            </p:nvSpPr>
            <p:spPr bwMode="auto">
              <a:xfrm>
                <a:off x="746475" y="3100303"/>
                <a:ext cx="19541" cy="19797"/>
              </a:xfrm>
              <a:custGeom>
                <a:avLst/>
                <a:gdLst/>
                <a:ahLst/>
                <a:cxnLst>
                  <a:cxn ang="0">
                    <a:pos x="12" y="3"/>
                  </a:cxn>
                  <a:cxn ang="0">
                    <a:pos x="12" y="0"/>
                  </a:cxn>
                  <a:cxn ang="0">
                    <a:pos x="0" y="1"/>
                  </a:cxn>
                  <a:cxn ang="0">
                    <a:pos x="0" y="3"/>
                  </a:cxn>
                  <a:cxn ang="0">
                    <a:pos x="0" y="12"/>
                  </a:cxn>
                  <a:cxn ang="0">
                    <a:pos x="12" y="12"/>
                  </a:cxn>
                  <a:cxn ang="0">
                    <a:pos x="12" y="3"/>
                  </a:cxn>
                </a:cxnLst>
                <a:rect l="0" t="0" r="r" b="b"/>
                <a:pathLst>
                  <a:path w="12" h="12">
                    <a:moveTo>
                      <a:pt x="12" y="3"/>
                    </a:moveTo>
                    <a:cubicBezTo>
                      <a:pt x="12" y="2"/>
                      <a:pt x="12" y="1"/>
                      <a:pt x="12" y="0"/>
                    </a:cubicBezTo>
                    <a:cubicBezTo>
                      <a:pt x="8" y="0"/>
                      <a:pt x="4" y="1"/>
                      <a:pt x="0" y="1"/>
                    </a:cubicBezTo>
                    <a:cubicBezTo>
                      <a:pt x="0" y="2"/>
                      <a:pt x="0" y="2"/>
                      <a:pt x="0" y="3"/>
                    </a:cubicBezTo>
                    <a:cubicBezTo>
                      <a:pt x="0" y="6"/>
                      <a:pt x="0" y="9"/>
                      <a:pt x="0" y="12"/>
                    </a:cubicBezTo>
                    <a:cubicBezTo>
                      <a:pt x="12" y="12"/>
                      <a:pt x="12" y="12"/>
                      <a:pt x="12" y="12"/>
                    </a:cubicBezTo>
                    <a:cubicBezTo>
                      <a:pt x="12" y="9"/>
                      <a:pt x="12" y="6"/>
                      <a:pt x="12"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7" name="Freeform 167"/>
              <p:cNvSpPr>
                <a:spLocks/>
              </p:cNvSpPr>
              <p:nvPr/>
            </p:nvSpPr>
            <p:spPr bwMode="auto">
              <a:xfrm>
                <a:off x="855905" y="3127298"/>
                <a:ext cx="19541" cy="19797"/>
              </a:xfrm>
              <a:custGeom>
                <a:avLst/>
                <a:gdLst/>
                <a:ahLst/>
                <a:cxnLst>
                  <a:cxn ang="0">
                    <a:pos x="0" y="0"/>
                  </a:cxn>
                  <a:cxn ang="0">
                    <a:pos x="0" y="12"/>
                  </a:cxn>
                  <a:cxn ang="0">
                    <a:pos x="12" y="12"/>
                  </a:cxn>
                  <a:cxn ang="0">
                    <a:pos x="12" y="0"/>
                  </a:cxn>
                  <a:cxn ang="0">
                    <a:pos x="0" y="0"/>
                  </a:cxn>
                </a:cxnLst>
                <a:rect l="0" t="0" r="r" b="b"/>
                <a:pathLst>
                  <a:path w="12" h="12">
                    <a:moveTo>
                      <a:pt x="0" y="0"/>
                    </a:moveTo>
                    <a:cubicBezTo>
                      <a:pt x="0" y="4"/>
                      <a:pt x="0" y="8"/>
                      <a:pt x="0" y="12"/>
                    </a:cubicBezTo>
                    <a:cubicBezTo>
                      <a:pt x="4" y="12"/>
                      <a:pt x="8" y="12"/>
                      <a:pt x="12" y="12"/>
                    </a:cubicBezTo>
                    <a:cubicBezTo>
                      <a:pt x="12" y="8"/>
                      <a:pt x="12" y="4"/>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8" name="Freeform 168"/>
              <p:cNvSpPr>
                <a:spLocks/>
              </p:cNvSpPr>
              <p:nvPr/>
            </p:nvSpPr>
            <p:spPr bwMode="auto">
              <a:xfrm>
                <a:off x="910620" y="3102102"/>
                <a:ext cx="19541" cy="17997"/>
              </a:xfrm>
              <a:custGeom>
                <a:avLst/>
                <a:gdLst/>
                <a:ahLst/>
                <a:cxnLst>
                  <a:cxn ang="0">
                    <a:pos x="0" y="11"/>
                  </a:cxn>
                  <a:cxn ang="0">
                    <a:pos x="10" y="11"/>
                  </a:cxn>
                  <a:cxn ang="0">
                    <a:pos x="10" y="11"/>
                  </a:cxn>
                  <a:cxn ang="0">
                    <a:pos x="10" y="1"/>
                  </a:cxn>
                  <a:cxn ang="0">
                    <a:pos x="0" y="0"/>
                  </a:cxn>
                  <a:cxn ang="0">
                    <a:pos x="0" y="11"/>
                  </a:cxn>
                </a:cxnLst>
                <a:rect l="0" t="0" r="r" b="b"/>
                <a:pathLst>
                  <a:path w="10" h="11">
                    <a:moveTo>
                      <a:pt x="0" y="11"/>
                    </a:moveTo>
                    <a:cubicBezTo>
                      <a:pt x="10" y="11"/>
                      <a:pt x="10" y="11"/>
                      <a:pt x="10" y="11"/>
                    </a:cubicBezTo>
                    <a:cubicBezTo>
                      <a:pt x="10" y="11"/>
                      <a:pt x="10" y="11"/>
                      <a:pt x="10" y="11"/>
                    </a:cubicBezTo>
                    <a:cubicBezTo>
                      <a:pt x="10" y="8"/>
                      <a:pt x="10" y="4"/>
                      <a:pt x="10" y="1"/>
                    </a:cubicBezTo>
                    <a:cubicBezTo>
                      <a:pt x="6" y="1"/>
                      <a:pt x="3" y="0"/>
                      <a:pt x="0" y="0"/>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9" name="Freeform 169"/>
              <p:cNvSpPr>
                <a:spLocks/>
              </p:cNvSpPr>
              <p:nvPr/>
            </p:nvSpPr>
            <p:spPr bwMode="auto">
              <a:xfrm>
                <a:off x="693714" y="3139896"/>
                <a:ext cx="1954" cy="3599"/>
              </a:xfrm>
              <a:custGeom>
                <a:avLst/>
                <a:gdLst/>
                <a:ahLst/>
                <a:cxnLst>
                  <a:cxn ang="0">
                    <a:pos x="1" y="2"/>
                  </a:cxn>
                  <a:cxn ang="0">
                    <a:pos x="1" y="0"/>
                  </a:cxn>
                  <a:cxn ang="0">
                    <a:pos x="0" y="2"/>
                  </a:cxn>
                  <a:cxn ang="0">
                    <a:pos x="1" y="2"/>
                  </a:cxn>
                </a:cxnLst>
                <a:rect l="0" t="0" r="r" b="b"/>
                <a:pathLst>
                  <a:path w="1" h="2">
                    <a:moveTo>
                      <a:pt x="1" y="2"/>
                    </a:moveTo>
                    <a:cubicBezTo>
                      <a:pt x="1" y="2"/>
                      <a:pt x="1" y="1"/>
                      <a:pt x="1" y="0"/>
                    </a:cubicBezTo>
                    <a:cubicBezTo>
                      <a:pt x="1" y="1"/>
                      <a:pt x="0" y="2"/>
                      <a:pt x="0" y="2"/>
                    </a:cubicBezTo>
                    <a:cubicBezTo>
                      <a:pt x="0" y="2"/>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0" name="Freeform 170"/>
              <p:cNvSpPr>
                <a:spLocks/>
              </p:cNvSpPr>
              <p:nvPr/>
            </p:nvSpPr>
            <p:spPr bwMode="auto">
              <a:xfrm>
                <a:off x="902804" y="3012116"/>
                <a:ext cx="19541" cy="16198"/>
              </a:xfrm>
              <a:custGeom>
                <a:avLst/>
                <a:gdLst/>
                <a:ahLst/>
                <a:cxnLst>
                  <a:cxn ang="0">
                    <a:pos x="11" y="10"/>
                  </a:cxn>
                  <a:cxn ang="0">
                    <a:pos x="10" y="6"/>
                  </a:cxn>
                  <a:cxn ang="0">
                    <a:pos x="3" y="1"/>
                  </a:cxn>
                  <a:cxn ang="0">
                    <a:pos x="0" y="0"/>
                  </a:cxn>
                  <a:cxn ang="0">
                    <a:pos x="1" y="9"/>
                  </a:cxn>
                  <a:cxn ang="0">
                    <a:pos x="11" y="10"/>
                  </a:cxn>
                </a:cxnLst>
                <a:rect l="0" t="0" r="r" b="b"/>
                <a:pathLst>
                  <a:path w="11" h="10">
                    <a:moveTo>
                      <a:pt x="11" y="10"/>
                    </a:moveTo>
                    <a:cubicBezTo>
                      <a:pt x="11" y="9"/>
                      <a:pt x="10" y="8"/>
                      <a:pt x="10" y="6"/>
                    </a:cubicBezTo>
                    <a:cubicBezTo>
                      <a:pt x="8" y="4"/>
                      <a:pt x="6" y="2"/>
                      <a:pt x="3" y="1"/>
                    </a:cubicBezTo>
                    <a:cubicBezTo>
                      <a:pt x="2" y="0"/>
                      <a:pt x="1" y="0"/>
                      <a:pt x="0" y="0"/>
                    </a:cubicBezTo>
                    <a:cubicBezTo>
                      <a:pt x="0" y="3"/>
                      <a:pt x="0" y="6"/>
                      <a:pt x="1" y="9"/>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1" name="Freeform 171"/>
              <p:cNvSpPr>
                <a:spLocks/>
              </p:cNvSpPr>
              <p:nvPr/>
            </p:nvSpPr>
            <p:spPr bwMode="auto">
              <a:xfrm>
                <a:off x="703484" y="3127298"/>
                <a:ext cx="11725" cy="17997"/>
              </a:xfrm>
              <a:custGeom>
                <a:avLst/>
                <a:gdLst/>
                <a:ahLst/>
                <a:cxnLst>
                  <a:cxn ang="0">
                    <a:pos x="7" y="0"/>
                  </a:cxn>
                  <a:cxn ang="0">
                    <a:pos x="2" y="0"/>
                  </a:cxn>
                  <a:cxn ang="0">
                    <a:pos x="0" y="4"/>
                  </a:cxn>
                  <a:cxn ang="0">
                    <a:pos x="0" y="11"/>
                  </a:cxn>
                  <a:cxn ang="0">
                    <a:pos x="7" y="11"/>
                  </a:cxn>
                  <a:cxn ang="0">
                    <a:pos x="7" y="0"/>
                  </a:cxn>
                </a:cxnLst>
                <a:rect l="0" t="0" r="r" b="b"/>
                <a:pathLst>
                  <a:path w="7" h="11">
                    <a:moveTo>
                      <a:pt x="7" y="0"/>
                    </a:moveTo>
                    <a:cubicBezTo>
                      <a:pt x="2" y="0"/>
                      <a:pt x="2" y="0"/>
                      <a:pt x="2" y="0"/>
                    </a:cubicBezTo>
                    <a:cubicBezTo>
                      <a:pt x="1" y="1"/>
                      <a:pt x="1" y="2"/>
                      <a:pt x="0" y="4"/>
                    </a:cubicBezTo>
                    <a:cubicBezTo>
                      <a:pt x="0" y="6"/>
                      <a:pt x="0" y="8"/>
                      <a:pt x="0" y="11"/>
                    </a:cubicBezTo>
                    <a:cubicBezTo>
                      <a:pt x="2" y="11"/>
                      <a:pt x="5" y="11"/>
                      <a:pt x="7" y="11"/>
                    </a:cubicBezTo>
                    <a:cubicBezTo>
                      <a:pt x="7" y="7"/>
                      <a:pt x="7" y="3"/>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2" name="Freeform 172"/>
              <p:cNvSpPr>
                <a:spLocks/>
              </p:cNvSpPr>
              <p:nvPr/>
            </p:nvSpPr>
            <p:spPr bwMode="auto">
              <a:xfrm>
                <a:off x="709346" y="3057109"/>
                <a:ext cx="7816" cy="17997"/>
              </a:xfrm>
              <a:custGeom>
                <a:avLst/>
                <a:gdLst/>
                <a:ahLst/>
                <a:cxnLst>
                  <a:cxn ang="0">
                    <a:pos x="3" y="11"/>
                  </a:cxn>
                  <a:cxn ang="0">
                    <a:pos x="4" y="0"/>
                  </a:cxn>
                  <a:cxn ang="0">
                    <a:pos x="3" y="0"/>
                  </a:cxn>
                  <a:cxn ang="0">
                    <a:pos x="0" y="11"/>
                  </a:cxn>
                  <a:cxn ang="0">
                    <a:pos x="3" y="11"/>
                  </a:cxn>
                </a:cxnLst>
                <a:rect l="0" t="0" r="r" b="b"/>
                <a:pathLst>
                  <a:path w="4" h="11">
                    <a:moveTo>
                      <a:pt x="3" y="11"/>
                    </a:moveTo>
                    <a:cubicBezTo>
                      <a:pt x="3" y="8"/>
                      <a:pt x="3" y="4"/>
                      <a:pt x="4" y="0"/>
                    </a:cubicBezTo>
                    <a:cubicBezTo>
                      <a:pt x="3" y="0"/>
                      <a:pt x="3" y="0"/>
                      <a:pt x="3" y="0"/>
                    </a:cubicBezTo>
                    <a:cubicBezTo>
                      <a:pt x="2" y="3"/>
                      <a:pt x="1" y="7"/>
                      <a:pt x="0" y="11"/>
                    </a:cubicBezTo>
                    <a:cubicBezTo>
                      <a:pt x="1" y="11"/>
                      <a:pt x="2" y="11"/>
                      <a:pt x="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3" name="Freeform 173"/>
              <p:cNvSpPr>
                <a:spLocks/>
              </p:cNvSpPr>
              <p:nvPr/>
            </p:nvSpPr>
            <p:spPr bwMode="auto">
              <a:xfrm>
                <a:off x="707392" y="3170492"/>
                <a:ext cx="13679" cy="19797"/>
              </a:xfrm>
              <a:custGeom>
                <a:avLst/>
                <a:gdLst/>
                <a:ahLst/>
                <a:cxnLst>
                  <a:cxn ang="0">
                    <a:pos x="0" y="12"/>
                  </a:cxn>
                  <a:cxn ang="0">
                    <a:pos x="8" y="12"/>
                  </a:cxn>
                  <a:cxn ang="0">
                    <a:pos x="7" y="1"/>
                  </a:cxn>
                  <a:cxn ang="0">
                    <a:pos x="1" y="0"/>
                  </a:cxn>
                  <a:cxn ang="0">
                    <a:pos x="0" y="4"/>
                  </a:cxn>
                  <a:cxn ang="0">
                    <a:pos x="0" y="12"/>
                  </a:cxn>
                </a:cxnLst>
                <a:rect l="0" t="0" r="r" b="b"/>
                <a:pathLst>
                  <a:path w="8" h="12">
                    <a:moveTo>
                      <a:pt x="0" y="12"/>
                    </a:moveTo>
                    <a:cubicBezTo>
                      <a:pt x="3" y="12"/>
                      <a:pt x="5" y="12"/>
                      <a:pt x="8" y="12"/>
                    </a:cubicBezTo>
                    <a:cubicBezTo>
                      <a:pt x="7" y="8"/>
                      <a:pt x="7" y="5"/>
                      <a:pt x="7" y="1"/>
                    </a:cubicBezTo>
                    <a:cubicBezTo>
                      <a:pt x="5" y="1"/>
                      <a:pt x="3" y="1"/>
                      <a:pt x="1" y="0"/>
                    </a:cubicBezTo>
                    <a:cubicBezTo>
                      <a:pt x="1" y="1"/>
                      <a:pt x="0" y="3"/>
                      <a:pt x="0" y="4"/>
                    </a:cubicBezTo>
                    <a:cubicBezTo>
                      <a:pt x="0" y="7"/>
                      <a:pt x="0" y="9"/>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4" name="Freeform 174"/>
              <p:cNvSpPr>
                <a:spLocks/>
              </p:cNvSpPr>
              <p:nvPr/>
            </p:nvSpPr>
            <p:spPr bwMode="auto">
              <a:xfrm>
                <a:off x="709346" y="3082305"/>
                <a:ext cx="5862" cy="16198"/>
              </a:xfrm>
              <a:custGeom>
                <a:avLst/>
                <a:gdLst/>
                <a:ahLst/>
                <a:cxnLst>
                  <a:cxn ang="0">
                    <a:pos x="3" y="0"/>
                  </a:cxn>
                  <a:cxn ang="0">
                    <a:pos x="0" y="0"/>
                  </a:cxn>
                  <a:cxn ang="0">
                    <a:pos x="1" y="10"/>
                  </a:cxn>
                  <a:cxn ang="0">
                    <a:pos x="2" y="10"/>
                  </a:cxn>
                  <a:cxn ang="0">
                    <a:pos x="3" y="0"/>
                  </a:cxn>
                </a:cxnLst>
                <a:rect l="0" t="0" r="r" b="b"/>
                <a:pathLst>
                  <a:path w="3" h="10">
                    <a:moveTo>
                      <a:pt x="3" y="0"/>
                    </a:moveTo>
                    <a:cubicBezTo>
                      <a:pt x="2" y="0"/>
                      <a:pt x="1" y="0"/>
                      <a:pt x="0" y="0"/>
                    </a:cubicBezTo>
                    <a:cubicBezTo>
                      <a:pt x="0" y="3"/>
                      <a:pt x="0" y="6"/>
                      <a:pt x="1" y="10"/>
                    </a:cubicBezTo>
                    <a:cubicBezTo>
                      <a:pt x="1" y="10"/>
                      <a:pt x="2" y="10"/>
                      <a:pt x="2" y="10"/>
                    </a:cubicBezTo>
                    <a:cubicBezTo>
                      <a:pt x="3" y="6"/>
                      <a:pt x="3" y="3"/>
                      <a:pt x="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5" name="Freeform 175"/>
              <p:cNvSpPr>
                <a:spLocks/>
              </p:cNvSpPr>
              <p:nvPr/>
            </p:nvSpPr>
            <p:spPr bwMode="auto">
              <a:xfrm>
                <a:off x="723025" y="3055310"/>
                <a:ext cx="17587" cy="19797"/>
              </a:xfrm>
              <a:custGeom>
                <a:avLst/>
                <a:gdLst/>
                <a:ahLst/>
                <a:cxnLst>
                  <a:cxn ang="0">
                    <a:pos x="0" y="12"/>
                  </a:cxn>
                  <a:cxn ang="0">
                    <a:pos x="10" y="12"/>
                  </a:cxn>
                  <a:cxn ang="0">
                    <a:pos x="10" y="0"/>
                  </a:cxn>
                  <a:cxn ang="0">
                    <a:pos x="1" y="1"/>
                  </a:cxn>
                  <a:cxn ang="0">
                    <a:pos x="0" y="12"/>
                  </a:cxn>
                </a:cxnLst>
                <a:rect l="0" t="0" r="r" b="b"/>
                <a:pathLst>
                  <a:path w="10" h="12">
                    <a:moveTo>
                      <a:pt x="0" y="12"/>
                    </a:moveTo>
                    <a:cubicBezTo>
                      <a:pt x="3" y="12"/>
                      <a:pt x="6" y="12"/>
                      <a:pt x="10" y="12"/>
                    </a:cubicBezTo>
                    <a:cubicBezTo>
                      <a:pt x="10" y="8"/>
                      <a:pt x="10" y="4"/>
                      <a:pt x="10" y="0"/>
                    </a:cubicBezTo>
                    <a:cubicBezTo>
                      <a:pt x="7" y="0"/>
                      <a:pt x="4" y="0"/>
                      <a:pt x="1" y="1"/>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6" name="Freeform 176"/>
              <p:cNvSpPr>
                <a:spLocks/>
              </p:cNvSpPr>
              <p:nvPr/>
            </p:nvSpPr>
            <p:spPr bwMode="auto">
              <a:xfrm>
                <a:off x="775786" y="3152495"/>
                <a:ext cx="21495" cy="16198"/>
              </a:xfrm>
              <a:custGeom>
                <a:avLst/>
                <a:gdLst/>
                <a:ahLst/>
                <a:cxnLst>
                  <a:cxn ang="0">
                    <a:pos x="12" y="10"/>
                  </a:cxn>
                  <a:cxn ang="0">
                    <a:pos x="11" y="0"/>
                  </a:cxn>
                  <a:cxn ang="0">
                    <a:pos x="0" y="0"/>
                  </a:cxn>
                  <a:cxn ang="0">
                    <a:pos x="0" y="10"/>
                  </a:cxn>
                  <a:cxn ang="0">
                    <a:pos x="12" y="10"/>
                  </a:cxn>
                </a:cxnLst>
                <a:rect l="0" t="0" r="r" b="b"/>
                <a:pathLst>
                  <a:path w="12" h="10">
                    <a:moveTo>
                      <a:pt x="12" y="10"/>
                    </a:moveTo>
                    <a:cubicBezTo>
                      <a:pt x="12" y="7"/>
                      <a:pt x="11" y="3"/>
                      <a:pt x="11" y="0"/>
                    </a:cubicBezTo>
                    <a:cubicBezTo>
                      <a:pt x="8" y="0"/>
                      <a:pt x="4" y="0"/>
                      <a:pt x="0" y="0"/>
                    </a:cubicBezTo>
                    <a:cubicBezTo>
                      <a:pt x="0" y="3"/>
                      <a:pt x="0" y="6"/>
                      <a:pt x="0" y="10"/>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7" name="Freeform 177"/>
              <p:cNvSpPr>
                <a:spLocks/>
              </p:cNvSpPr>
              <p:nvPr/>
            </p:nvSpPr>
            <p:spPr bwMode="auto">
              <a:xfrm>
                <a:off x="801190" y="3152495"/>
                <a:ext cx="19541" cy="16198"/>
              </a:xfrm>
              <a:custGeom>
                <a:avLst/>
                <a:gdLst/>
                <a:ahLst/>
                <a:cxnLst>
                  <a:cxn ang="0">
                    <a:pos x="11" y="0"/>
                  </a:cxn>
                  <a:cxn ang="0">
                    <a:pos x="0" y="0"/>
                  </a:cxn>
                  <a:cxn ang="0">
                    <a:pos x="1" y="10"/>
                  </a:cxn>
                  <a:cxn ang="0">
                    <a:pos x="11" y="10"/>
                  </a:cxn>
                  <a:cxn ang="0">
                    <a:pos x="11" y="0"/>
                  </a:cxn>
                </a:cxnLst>
                <a:rect l="0" t="0" r="r" b="b"/>
                <a:pathLst>
                  <a:path w="11" h="10">
                    <a:moveTo>
                      <a:pt x="11" y="0"/>
                    </a:moveTo>
                    <a:cubicBezTo>
                      <a:pt x="8" y="0"/>
                      <a:pt x="4" y="0"/>
                      <a:pt x="0" y="0"/>
                    </a:cubicBezTo>
                    <a:cubicBezTo>
                      <a:pt x="0" y="3"/>
                      <a:pt x="0" y="7"/>
                      <a:pt x="1" y="10"/>
                    </a:cubicBezTo>
                    <a:cubicBezTo>
                      <a:pt x="4" y="10"/>
                      <a:pt x="8" y="10"/>
                      <a:pt x="11" y="10"/>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8" name="Freeform 178"/>
              <p:cNvSpPr>
                <a:spLocks/>
              </p:cNvSpPr>
              <p:nvPr/>
            </p:nvSpPr>
            <p:spPr bwMode="auto">
              <a:xfrm>
                <a:off x="773832" y="3127298"/>
                <a:ext cx="21495" cy="19797"/>
              </a:xfrm>
              <a:custGeom>
                <a:avLst/>
                <a:gdLst/>
                <a:ahLst/>
                <a:cxnLst>
                  <a:cxn ang="0">
                    <a:pos x="12" y="12"/>
                  </a:cxn>
                  <a:cxn ang="0">
                    <a:pos x="12" y="0"/>
                  </a:cxn>
                  <a:cxn ang="0">
                    <a:pos x="0" y="0"/>
                  </a:cxn>
                  <a:cxn ang="0">
                    <a:pos x="1" y="12"/>
                  </a:cxn>
                  <a:cxn ang="0">
                    <a:pos x="12" y="12"/>
                  </a:cxn>
                </a:cxnLst>
                <a:rect l="0" t="0" r="r" b="b"/>
                <a:pathLst>
                  <a:path w="12" h="12">
                    <a:moveTo>
                      <a:pt x="12" y="12"/>
                    </a:moveTo>
                    <a:cubicBezTo>
                      <a:pt x="12" y="8"/>
                      <a:pt x="12" y="4"/>
                      <a:pt x="12" y="0"/>
                    </a:cubicBezTo>
                    <a:cubicBezTo>
                      <a:pt x="0" y="0"/>
                      <a:pt x="0" y="0"/>
                      <a:pt x="0" y="0"/>
                    </a:cubicBezTo>
                    <a:cubicBezTo>
                      <a:pt x="0" y="4"/>
                      <a:pt x="0" y="8"/>
                      <a:pt x="1" y="12"/>
                    </a:cubicBezTo>
                    <a:cubicBezTo>
                      <a:pt x="5" y="12"/>
                      <a:pt x="8" y="12"/>
                      <a:pt x="12"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9" name="Freeform 179"/>
              <p:cNvSpPr>
                <a:spLocks/>
              </p:cNvSpPr>
              <p:nvPr/>
            </p:nvSpPr>
            <p:spPr bwMode="auto">
              <a:xfrm>
                <a:off x="855905" y="3152495"/>
                <a:ext cx="19541" cy="16198"/>
              </a:xfrm>
              <a:custGeom>
                <a:avLst/>
                <a:gdLst/>
                <a:ahLst/>
                <a:cxnLst>
                  <a:cxn ang="0">
                    <a:pos x="12" y="0"/>
                  </a:cxn>
                  <a:cxn ang="0">
                    <a:pos x="0" y="0"/>
                  </a:cxn>
                  <a:cxn ang="0">
                    <a:pos x="0" y="10"/>
                  </a:cxn>
                  <a:cxn ang="0">
                    <a:pos x="11" y="10"/>
                  </a:cxn>
                  <a:cxn ang="0">
                    <a:pos x="12" y="0"/>
                  </a:cxn>
                </a:cxnLst>
                <a:rect l="0" t="0" r="r" b="b"/>
                <a:pathLst>
                  <a:path w="12" h="10">
                    <a:moveTo>
                      <a:pt x="12" y="0"/>
                    </a:moveTo>
                    <a:cubicBezTo>
                      <a:pt x="8" y="0"/>
                      <a:pt x="4" y="0"/>
                      <a:pt x="0" y="0"/>
                    </a:cubicBezTo>
                    <a:cubicBezTo>
                      <a:pt x="0" y="3"/>
                      <a:pt x="0" y="7"/>
                      <a:pt x="0" y="10"/>
                    </a:cubicBezTo>
                    <a:cubicBezTo>
                      <a:pt x="3" y="10"/>
                      <a:pt x="7" y="10"/>
                      <a:pt x="11" y="10"/>
                    </a:cubicBezTo>
                    <a:cubicBezTo>
                      <a:pt x="11" y="6"/>
                      <a:pt x="11" y="3"/>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0" name="Freeform 180"/>
              <p:cNvSpPr>
                <a:spLocks/>
              </p:cNvSpPr>
              <p:nvPr/>
            </p:nvSpPr>
            <p:spPr bwMode="auto">
              <a:xfrm>
                <a:off x="828547" y="3152495"/>
                <a:ext cx="19541" cy="16198"/>
              </a:xfrm>
              <a:custGeom>
                <a:avLst/>
                <a:gdLst/>
                <a:ahLst/>
                <a:cxnLst>
                  <a:cxn ang="0">
                    <a:pos x="11" y="0"/>
                  </a:cxn>
                  <a:cxn ang="0">
                    <a:pos x="0" y="0"/>
                  </a:cxn>
                  <a:cxn ang="0">
                    <a:pos x="0" y="10"/>
                  </a:cxn>
                  <a:cxn ang="0">
                    <a:pos x="11" y="10"/>
                  </a:cxn>
                  <a:cxn ang="0">
                    <a:pos x="11" y="0"/>
                  </a:cxn>
                </a:cxnLst>
                <a:rect l="0" t="0" r="r" b="b"/>
                <a:pathLst>
                  <a:path w="11" h="10">
                    <a:moveTo>
                      <a:pt x="11" y="0"/>
                    </a:moveTo>
                    <a:cubicBezTo>
                      <a:pt x="7" y="0"/>
                      <a:pt x="3" y="0"/>
                      <a:pt x="0" y="0"/>
                    </a:cubicBezTo>
                    <a:cubicBezTo>
                      <a:pt x="0" y="10"/>
                      <a:pt x="0" y="10"/>
                      <a:pt x="0" y="10"/>
                    </a:cubicBezTo>
                    <a:cubicBezTo>
                      <a:pt x="3" y="10"/>
                      <a:pt x="7" y="10"/>
                      <a:pt x="11" y="10"/>
                    </a:cubicBezTo>
                    <a:cubicBezTo>
                      <a:pt x="11" y="7"/>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1" name="Freeform 181"/>
              <p:cNvSpPr>
                <a:spLocks/>
              </p:cNvSpPr>
              <p:nvPr/>
            </p:nvSpPr>
            <p:spPr bwMode="auto">
              <a:xfrm>
                <a:off x="801190" y="3100303"/>
                <a:ext cx="19541" cy="19797"/>
              </a:xfrm>
              <a:custGeom>
                <a:avLst/>
                <a:gdLst/>
                <a:ahLst/>
                <a:cxnLst>
                  <a:cxn ang="0">
                    <a:pos x="0" y="0"/>
                  </a:cxn>
                  <a:cxn ang="0">
                    <a:pos x="0" y="2"/>
                  </a:cxn>
                  <a:cxn ang="0">
                    <a:pos x="0" y="12"/>
                  </a:cxn>
                  <a:cxn ang="0">
                    <a:pos x="12" y="12"/>
                  </a:cxn>
                  <a:cxn ang="0">
                    <a:pos x="12" y="0"/>
                  </a:cxn>
                  <a:cxn ang="0">
                    <a:pos x="7" y="0"/>
                  </a:cxn>
                  <a:cxn ang="0">
                    <a:pos x="0" y="0"/>
                  </a:cxn>
                </a:cxnLst>
                <a:rect l="0" t="0" r="r" b="b"/>
                <a:pathLst>
                  <a:path w="12" h="12">
                    <a:moveTo>
                      <a:pt x="0" y="0"/>
                    </a:moveTo>
                    <a:cubicBezTo>
                      <a:pt x="0" y="1"/>
                      <a:pt x="0" y="1"/>
                      <a:pt x="0" y="2"/>
                    </a:cubicBezTo>
                    <a:cubicBezTo>
                      <a:pt x="0" y="5"/>
                      <a:pt x="0" y="9"/>
                      <a:pt x="0" y="12"/>
                    </a:cubicBezTo>
                    <a:cubicBezTo>
                      <a:pt x="12" y="12"/>
                      <a:pt x="12" y="12"/>
                      <a:pt x="12" y="12"/>
                    </a:cubicBezTo>
                    <a:cubicBezTo>
                      <a:pt x="12" y="0"/>
                      <a:pt x="12" y="0"/>
                      <a:pt x="12" y="0"/>
                    </a:cubicBezTo>
                    <a:cubicBezTo>
                      <a:pt x="10" y="0"/>
                      <a:pt x="9" y="0"/>
                      <a:pt x="7" y="0"/>
                    </a:cubicBezTo>
                    <a:cubicBezTo>
                      <a:pt x="5"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2" name="Freeform 182"/>
              <p:cNvSpPr>
                <a:spLocks/>
              </p:cNvSpPr>
              <p:nvPr/>
            </p:nvSpPr>
            <p:spPr bwMode="auto">
              <a:xfrm>
                <a:off x="883262" y="3102102"/>
                <a:ext cx="21495" cy="17997"/>
              </a:xfrm>
              <a:custGeom>
                <a:avLst/>
                <a:gdLst/>
                <a:ahLst/>
                <a:cxnLst>
                  <a:cxn ang="0">
                    <a:pos x="12" y="0"/>
                  </a:cxn>
                  <a:cxn ang="0">
                    <a:pos x="0" y="0"/>
                  </a:cxn>
                  <a:cxn ang="0">
                    <a:pos x="0" y="11"/>
                  </a:cxn>
                  <a:cxn ang="0">
                    <a:pos x="12" y="11"/>
                  </a:cxn>
                  <a:cxn ang="0">
                    <a:pos x="12" y="0"/>
                  </a:cxn>
                </a:cxnLst>
                <a:rect l="0" t="0" r="r" b="b"/>
                <a:pathLst>
                  <a:path w="12" h="11">
                    <a:moveTo>
                      <a:pt x="12" y="0"/>
                    </a:moveTo>
                    <a:cubicBezTo>
                      <a:pt x="8" y="0"/>
                      <a:pt x="4" y="0"/>
                      <a:pt x="0" y="0"/>
                    </a:cubicBezTo>
                    <a:cubicBezTo>
                      <a:pt x="0" y="4"/>
                      <a:pt x="0" y="7"/>
                      <a:pt x="0" y="11"/>
                    </a:cubicBezTo>
                    <a:cubicBezTo>
                      <a:pt x="12" y="11"/>
                      <a:pt x="12" y="11"/>
                      <a:pt x="12" y="11"/>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3" name="Freeform 183"/>
              <p:cNvSpPr>
                <a:spLocks/>
              </p:cNvSpPr>
              <p:nvPr/>
            </p:nvSpPr>
            <p:spPr bwMode="auto">
              <a:xfrm>
                <a:off x="721071" y="3080506"/>
                <a:ext cx="17587" cy="16198"/>
              </a:xfrm>
              <a:custGeom>
                <a:avLst/>
                <a:gdLst/>
                <a:ahLst/>
                <a:cxnLst>
                  <a:cxn ang="0">
                    <a:pos x="10" y="10"/>
                  </a:cxn>
                  <a:cxn ang="0">
                    <a:pos x="10" y="0"/>
                  </a:cxn>
                  <a:cxn ang="0">
                    <a:pos x="1" y="1"/>
                  </a:cxn>
                  <a:cxn ang="0">
                    <a:pos x="0" y="10"/>
                  </a:cxn>
                  <a:cxn ang="0">
                    <a:pos x="10" y="10"/>
                  </a:cxn>
                </a:cxnLst>
                <a:rect l="0" t="0" r="r" b="b"/>
                <a:pathLst>
                  <a:path w="10" h="10">
                    <a:moveTo>
                      <a:pt x="10" y="10"/>
                    </a:moveTo>
                    <a:cubicBezTo>
                      <a:pt x="10" y="7"/>
                      <a:pt x="10" y="4"/>
                      <a:pt x="10" y="0"/>
                    </a:cubicBezTo>
                    <a:cubicBezTo>
                      <a:pt x="7" y="1"/>
                      <a:pt x="4" y="1"/>
                      <a:pt x="1" y="1"/>
                    </a:cubicBezTo>
                    <a:cubicBezTo>
                      <a:pt x="0" y="4"/>
                      <a:pt x="0" y="7"/>
                      <a:pt x="0" y="10"/>
                    </a:cubicBezTo>
                    <a:cubicBezTo>
                      <a:pt x="3" y="10"/>
                      <a:pt x="7" y="10"/>
                      <a:pt x="1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4" name="Freeform 184"/>
              <p:cNvSpPr>
                <a:spLocks/>
              </p:cNvSpPr>
              <p:nvPr/>
            </p:nvSpPr>
            <p:spPr bwMode="auto">
              <a:xfrm>
                <a:off x="746475" y="3080506"/>
                <a:ext cx="21495" cy="16198"/>
              </a:xfrm>
              <a:custGeom>
                <a:avLst/>
                <a:gdLst/>
                <a:ahLst/>
                <a:cxnLst>
                  <a:cxn ang="0">
                    <a:pos x="13" y="0"/>
                  </a:cxn>
                  <a:cxn ang="0">
                    <a:pos x="0" y="0"/>
                  </a:cxn>
                  <a:cxn ang="0">
                    <a:pos x="0" y="10"/>
                  </a:cxn>
                  <a:cxn ang="0">
                    <a:pos x="12" y="10"/>
                  </a:cxn>
                  <a:cxn ang="0">
                    <a:pos x="13" y="0"/>
                  </a:cxn>
                </a:cxnLst>
                <a:rect l="0" t="0" r="r" b="b"/>
                <a:pathLst>
                  <a:path w="13" h="10">
                    <a:moveTo>
                      <a:pt x="13" y="0"/>
                    </a:moveTo>
                    <a:cubicBezTo>
                      <a:pt x="8" y="0"/>
                      <a:pt x="4" y="0"/>
                      <a:pt x="0" y="0"/>
                    </a:cubicBezTo>
                    <a:cubicBezTo>
                      <a:pt x="0" y="4"/>
                      <a:pt x="0" y="7"/>
                      <a:pt x="0" y="10"/>
                    </a:cubicBezTo>
                    <a:cubicBezTo>
                      <a:pt x="4" y="10"/>
                      <a:pt x="8" y="10"/>
                      <a:pt x="12" y="10"/>
                    </a:cubicBezTo>
                    <a:cubicBezTo>
                      <a:pt x="12" y="6"/>
                      <a:pt x="12" y="3"/>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5" name="Freeform 185"/>
              <p:cNvSpPr>
                <a:spLocks/>
              </p:cNvSpPr>
              <p:nvPr/>
            </p:nvSpPr>
            <p:spPr bwMode="auto">
              <a:xfrm>
                <a:off x="773832" y="3100303"/>
                <a:ext cx="21495" cy="19797"/>
              </a:xfrm>
              <a:custGeom>
                <a:avLst/>
                <a:gdLst/>
                <a:ahLst/>
                <a:cxnLst>
                  <a:cxn ang="0">
                    <a:pos x="12" y="2"/>
                  </a:cxn>
                  <a:cxn ang="0">
                    <a:pos x="12" y="0"/>
                  </a:cxn>
                  <a:cxn ang="0">
                    <a:pos x="0" y="0"/>
                  </a:cxn>
                  <a:cxn ang="0">
                    <a:pos x="0" y="3"/>
                  </a:cxn>
                  <a:cxn ang="0">
                    <a:pos x="0" y="12"/>
                  </a:cxn>
                  <a:cxn ang="0">
                    <a:pos x="12" y="12"/>
                  </a:cxn>
                  <a:cxn ang="0">
                    <a:pos x="12" y="2"/>
                  </a:cxn>
                </a:cxnLst>
                <a:rect l="0" t="0" r="r" b="b"/>
                <a:pathLst>
                  <a:path w="12" h="12">
                    <a:moveTo>
                      <a:pt x="12" y="2"/>
                    </a:moveTo>
                    <a:cubicBezTo>
                      <a:pt x="12" y="1"/>
                      <a:pt x="12" y="1"/>
                      <a:pt x="12" y="0"/>
                    </a:cubicBezTo>
                    <a:cubicBezTo>
                      <a:pt x="8" y="0"/>
                      <a:pt x="4" y="0"/>
                      <a:pt x="0" y="0"/>
                    </a:cubicBezTo>
                    <a:cubicBezTo>
                      <a:pt x="0" y="1"/>
                      <a:pt x="0" y="2"/>
                      <a:pt x="0" y="3"/>
                    </a:cubicBezTo>
                    <a:cubicBezTo>
                      <a:pt x="0" y="6"/>
                      <a:pt x="0" y="9"/>
                      <a:pt x="0" y="12"/>
                    </a:cubicBezTo>
                    <a:cubicBezTo>
                      <a:pt x="12" y="12"/>
                      <a:pt x="12" y="12"/>
                      <a:pt x="12" y="12"/>
                    </a:cubicBezTo>
                    <a:cubicBezTo>
                      <a:pt x="12" y="9"/>
                      <a:pt x="12" y="5"/>
                      <a:pt x="12"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6" name="Freeform 186"/>
              <p:cNvSpPr>
                <a:spLocks/>
              </p:cNvSpPr>
              <p:nvPr/>
            </p:nvSpPr>
            <p:spPr bwMode="auto">
              <a:xfrm>
                <a:off x="801190" y="3127298"/>
                <a:ext cx="19541" cy="19797"/>
              </a:xfrm>
              <a:custGeom>
                <a:avLst/>
                <a:gdLst/>
                <a:ahLst/>
                <a:cxnLst>
                  <a:cxn ang="0">
                    <a:pos x="1" y="12"/>
                  </a:cxn>
                  <a:cxn ang="0">
                    <a:pos x="12" y="12"/>
                  </a:cxn>
                  <a:cxn ang="0">
                    <a:pos x="12" y="0"/>
                  </a:cxn>
                  <a:cxn ang="0">
                    <a:pos x="0" y="0"/>
                  </a:cxn>
                  <a:cxn ang="0">
                    <a:pos x="1" y="12"/>
                  </a:cxn>
                </a:cxnLst>
                <a:rect l="0" t="0" r="r" b="b"/>
                <a:pathLst>
                  <a:path w="12" h="12">
                    <a:moveTo>
                      <a:pt x="1" y="12"/>
                    </a:moveTo>
                    <a:cubicBezTo>
                      <a:pt x="5" y="12"/>
                      <a:pt x="9" y="12"/>
                      <a:pt x="12" y="12"/>
                    </a:cubicBezTo>
                    <a:cubicBezTo>
                      <a:pt x="12" y="0"/>
                      <a:pt x="12" y="0"/>
                      <a:pt x="12" y="0"/>
                    </a:cubicBezTo>
                    <a:cubicBezTo>
                      <a:pt x="0" y="0"/>
                      <a:pt x="0"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7" name="Freeform 187"/>
              <p:cNvSpPr>
                <a:spLocks/>
              </p:cNvSpPr>
              <p:nvPr/>
            </p:nvSpPr>
            <p:spPr bwMode="auto">
              <a:xfrm>
                <a:off x="828547" y="3100303"/>
                <a:ext cx="21495" cy="19797"/>
              </a:xfrm>
              <a:custGeom>
                <a:avLst/>
                <a:gdLst/>
                <a:ahLst/>
                <a:cxnLst>
                  <a:cxn ang="0">
                    <a:pos x="0" y="12"/>
                  </a:cxn>
                  <a:cxn ang="0">
                    <a:pos x="12" y="12"/>
                  </a:cxn>
                  <a:cxn ang="0">
                    <a:pos x="12" y="12"/>
                  </a:cxn>
                  <a:cxn ang="0">
                    <a:pos x="12" y="0"/>
                  </a:cxn>
                  <a:cxn ang="0">
                    <a:pos x="0" y="0"/>
                  </a:cxn>
                  <a:cxn ang="0">
                    <a:pos x="0" y="12"/>
                  </a:cxn>
                </a:cxnLst>
                <a:rect l="0" t="0" r="r" b="b"/>
                <a:pathLst>
                  <a:path w="12" h="12">
                    <a:moveTo>
                      <a:pt x="0" y="12"/>
                    </a:moveTo>
                    <a:cubicBezTo>
                      <a:pt x="12" y="12"/>
                      <a:pt x="12" y="12"/>
                      <a:pt x="12" y="12"/>
                    </a:cubicBezTo>
                    <a:cubicBezTo>
                      <a:pt x="12" y="12"/>
                      <a:pt x="12" y="12"/>
                      <a:pt x="12" y="12"/>
                    </a:cubicBezTo>
                    <a:cubicBezTo>
                      <a:pt x="12" y="8"/>
                      <a:pt x="12" y="4"/>
                      <a:pt x="12" y="0"/>
                    </a:cubicBezTo>
                    <a:cubicBezTo>
                      <a:pt x="7" y="0"/>
                      <a:pt x="3" y="0"/>
                      <a:pt x="0" y="0"/>
                    </a:cubicBezTo>
                    <a:lnTo>
                      <a:pt x="0" y="1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8" name="Freeform 188"/>
              <p:cNvSpPr>
                <a:spLocks/>
              </p:cNvSpPr>
              <p:nvPr/>
            </p:nvSpPr>
            <p:spPr bwMode="auto">
              <a:xfrm>
                <a:off x="828547" y="3127298"/>
                <a:ext cx="21495" cy="19797"/>
              </a:xfrm>
              <a:custGeom>
                <a:avLst/>
                <a:gdLst/>
                <a:ahLst/>
                <a:cxnLst>
                  <a:cxn ang="0">
                    <a:pos x="12" y="0"/>
                  </a:cxn>
                  <a:cxn ang="0">
                    <a:pos x="0" y="0"/>
                  </a:cxn>
                  <a:cxn ang="0">
                    <a:pos x="0" y="12"/>
                  </a:cxn>
                  <a:cxn ang="0">
                    <a:pos x="11" y="12"/>
                  </a:cxn>
                  <a:cxn ang="0">
                    <a:pos x="12" y="0"/>
                  </a:cxn>
                </a:cxnLst>
                <a:rect l="0" t="0" r="r" b="b"/>
                <a:pathLst>
                  <a:path w="12" h="12">
                    <a:moveTo>
                      <a:pt x="12" y="0"/>
                    </a:moveTo>
                    <a:cubicBezTo>
                      <a:pt x="0" y="0"/>
                      <a:pt x="0" y="0"/>
                      <a:pt x="0" y="0"/>
                    </a:cubicBezTo>
                    <a:cubicBezTo>
                      <a:pt x="0" y="12"/>
                      <a:pt x="0" y="12"/>
                      <a:pt x="0" y="12"/>
                    </a:cubicBezTo>
                    <a:cubicBezTo>
                      <a:pt x="3" y="12"/>
                      <a:pt x="7" y="12"/>
                      <a:pt x="11" y="12"/>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9" name="Freeform 189"/>
              <p:cNvSpPr>
                <a:spLocks/>
              </p:cNvSpPr>
              <p:nvPr/>
            </p:nvSpPr>
            <p:spPr bwMode="auto">
              <a:xfrm>
                <a:off x="781649" y="2997718"/>
                <a:ext cx="19541" cy="5399"/>
              </a:xfrm>
              <a:custGeom>
                <a:avLst/>
                <a:gdLst/>
                <a:ahLst/>
                <a:cxnLst>
                  <a:cxn ang="0">
                    <a:pos x="0" y="4"/>
                  </a:cxn>
                  <a:cxn ang="0">
                    <a:pos x="10" y="4"/>
                  </a:cxn>
                  <a:cxn ang="0">
                    <a:pos x="11" y="0"/>
                  </a:cxn>
                  <a:cxn ang="0">
                    <a:pos x="0" y="2"/>
                  </a:cxn>
                  <a:cxn ang="0">
                    <a:pos x="0" y="4"/>
                  </a:cxn>
                </a:cxnLst>
                <a:rect l="0" t="0" r="r" b="b"/>
                <a:pathLst>
                  <a:path w="11" h="4">
                    <a:moveTo>
                      <a:pt x="0" y="4"/>
                    </a:moveTo>
                    <a:cubicBezTo>
                      <a:pt x="3" y="4"/>
                      <a:pt x="7" y="4"/>
                      <a:pt x="10" y="4"/>
                    </a:cubicBezTo>
                    <a:cubicBezTo>
                      <a:pt x="11" y="2"/>
                      <a:pt x="11" y="1"/>
                      <a:pt x="11" y="0"/>
                    </a:cubicBezTo>
                    <a:cubicBezTo>
                      <a:pt x="7" y="0"/>
                      <a:pt x="3" y="1"/>
                      <a:pt x="0" y="2"/>
                    </a:cubicBezTo>
                    <a:cubicBezTo>
                      <a:pt x="0" y="3"/>
                      <a:pt x="0" y="3"/>
                      <a:pt x="0"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0" name="Freeform 190"/>
              <p:cNvSpPr>
                <a:spLocks/>
              </p:cNvSpPr>
              <p:nvPr/>
            </p:nvSpPr>
            <p:spPr bwMode="auto">
              <a:xfrm>
                <a:off x="801190" y="3030113"/>
                <a:ext cx="19541" cy="17997"/>
              </a:xfrm>
              <a:custGeom>
                <a:avLst/>
                <a:gdLst/>
                <a:ahLst/>
                <a:cxnLst>
                  <a:cxn ang="0">
                    <a:pos x="1" y="0"/>
                  </a:cxn>
                  <a:cxn ang="0">
                    <a:pos x="0" y="11"/>
                  </a:cxn>
                  <a:cxn ang="0">
                    <a:pos x="10" y="11"/>
                  </a:cxn>
                  <a:cxn ang="0">
                    <a:pos x="11" y="11"/>
                  </a:cxn>
                  <a:cxn ang="0">
                    <a:pos x="11" y="0"/>
                  </a:cxn>
                  <a:cxn ang="0">
                    <a:pos x="10" y="0"/>
                  </a:cxn>
                  <a:cxn ang="0">
                    <a:pos x="1" y="0"/>
                  </a:cxn>
                </a:cxnLst>
                <a:rect l="0" t="0" r="r" b="b"/>
                <a:pathLst>
                  <a:path w="11" h="11">
                    <a:moveTo>
                      <a:pt x="1" y="0"/>
                    </a:moveTo>
                    <a:cubicBezTo>
                      <a:pt x="1" y="4"/>
                      <a:pt x="1" y="7"/>
                      <a:pt x="0" y="11"/>
                    </a:cubicBezTo>
                    <a:cubicBezTo>
                      <a:pt x="4" y="11"/>
                      <a:pt x="7" y="11"/>
                      <a:pt x="10" y="11"/>
                    </a:cubicBezTo>
                    <a:cubicBezTo>
                      <a:pt x="10" y="11"/>
                      <a:pt x="11" y="11"/>
                      <a:pt x="11" y="11"/>
                    </a:cubicBezTo>
                    <a:cubicBezTo>
                      <a:pt x="11" y="0"/>
                      <a:pt x="11" y="0"/>
                      <a:pt x="11" y="0"/>
                    </a:cubicBezTo>
                    <a:cubicBezTo>
                      <a:pt x="11"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1" name="Freeform 191"/>
              <p:cNvSpPr>
                <a:spLocks/>
              </p:cNvSpPr>
              <p:nvPr/>
            </p:nvSpPr>
            <p:spPr bwMode="auto">
              <a:xfrm>
                <a:off x="828547" y="3246080"/>
                <a:ext cx="13679" cy="10798"/>
              </a:xfrm>
              <a:custGeom>
                <a:avLst/>
                <a:gdLst/>
                <a:ahLst/>
                <a:cxnLst>
                  <a:cxn ang="0">
                    <a:pos x="1" y="7"/>
                  </a:cxn>
                  <a:cxn ang="0">
                    <a:pos x="8" y="7"/>
                  </a:cxn>
                  <a:cxn ang="0">
                    <a:pos x="8" y="0"/>
                  </a:cxn>
                  <a:cxn ang="0">
                    <a:pos x="1" y="0"/>
                  </a:cxn>
                  <a:cxn ang="0">
                    <a:pos x="0" y="0"/>
                  </a:cxn>
                  <a:cxn ang="0">
                    <a:pos x="0" y="7"/>
                  </a:cxn>
                  <a:cxn ang="0">
                    <a:pos x="1" y="7"/>
                  </a:cxn>
                </a:cxnLst>
                <a:rect l="0" t="0" r="r" b="b"/>
                <a:pathLst>
                  <a:path w="8" h="7">
                    <a:moveTo>
                      <a:pt x="1" y="7"/>
                    </a:moveTo>
                    <a:cubicBezTo>
                      <a:pt x="3" y="7"/>
                      <a:pt x="5" y="7"/>
                      <a:pt x="8" y="7"/>
                    </a:cubicBezTo>
                    <a:cubicBezTo>
                      <a:pt x="8" y="4"/>
                      <a:pt x="8" y="2"/>
                      <a:pt x="8" y="0"/>
                    </a:cubicBezTo>
                    <a:cubicBezTo>
                      <a:pt x="6" y="0"/>
                      <a:pt x="3" y="0"/>
                      <a:pt x="1" y="0"/>
                    </a:cubicBezTo>
                    <a:cubicBezTo>
                      <a:pt x="1" y="0"/>
                      <a:pt x="0" y="0"/>
                      <a:pt x="0" y="0"/>
                    </a:cubicBezTo>
                    <a:cubicBezTo>
                      <a:pt x="0" y="7"/>
                      <a:pt x="0" y="7"/>
                      <a:pt x="0" y="7"/>
                    </a:cubicBezTo>
                    <a:cubicBezTo>
                      <a:pt x="0" y="7"/>
                      <a:pt x="1" y="7"/>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2" name="Freeform 192"/>
              <p:cNvSpPr>
                <a:spLocks/>
              </p:cNvSpPr>
              <p:nvPr/>
            </p:nvSpPr>
            <p:spPr bwMode="auto">
              <a:xfrm>
                <a:off x="873492" y="3242481"/>
                <a:ext cx="19541" cy="12598"/>
              </a:xfrm>
              <a:custGeom>
                <a:avLst/>
                <a:gdLst/>
                <a:ahLst/>
                <a:cxnLst>
                  <a:cxn ang="0">
                    <a:pos x="11" y="0"/>
                  </a:cxn>
                  <a:cxn ang="0">
                    <a:pos x="1" y="1"/>
                  </a:cxn>
                  <a:cxn ang="0">
                    <a:pos x="0" y="8"/>
                  </a:cxn>
                  <a:cxn ang="0">
                    <a:pos x="11" y="7"/>
                  </a:cxn>
                  <a:cxn ang="0">
                    <a:pos x="11" y="0"/>
                  </a:cxn>
                </a:cxnLst>
                <a:rect l="0" t="0" r="r" b="b"/>
                <a:pathLst>
                  <a:path w="11" h="8">
                    <a:moveTo>
                      <a:pt x="11" y="0"/>
                    </a:moveTo>
                    <a:cubicBezTo>
                      <a:pt x="7" y="1"/>
                      <a:pt x="4" y="1"/>
                      <a:pt x="1" y="1"/>
                    </a:cubicBezTo>
                    <a:cubicBezTo>
                      <a:pt x="1" y="3"/>
                      <a:pt x="0" y="6"/>
                      <a:pt x="0" y="8"/>
                    </a:cubicBezTo>
                    <a:cubicBezTo>
                      <a:pt x="4" y="8"/>
                      <a:pt x="7" y="7"/>
                      <a:pt x="11" y="7"/>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3" name="Freeform 193"/>
              <p:cNvSpPr>
                <a:spLocks/>
              </p:cNvSpPr>
              <p:nvPr/>
            </p:nvSpPr>
            <p:spPr bwMode="auto">
              <a:xfrm>
                <a:off x="875446" y="3010316"/>
                <a:ext cx="21495" cy="16198"/>
              </a:xfrm>
              <a:custGeom>
                <a:avLst/>
                <a:gdLst/>
                <a:ahLst/>
                <a:cxnLst>
                  <a:cxn ang="0">
                    <a:pos x="12" y="10"/>
                  </a:cxn>
                  <a:cxn ang="0">
                    <a:pos x="11" y="1"/>
                  </a:cxn>
                  <a:cxn ang="0">
                    <a:pos x="0" y="0"/>
                  </a:cxn>
                  <a:cxn ang="0">
                    <a:pos x="1" y="9"/>
                  </a:cxn>
                  <a:cxn ang="0">
                    <a:pos x="12" y="10"/>
                  </a:cxn>
                </a:cxnLst>
                <a:rect l="0" t="0" r="r" b="b"/>
                <a:pathLst>
                  <a:path w="12" h="10">
                    <a:moveTo>
                      <a:pt x="12" y="10"/>
                    </a:moveTo>
                    <a:cubicBezTo>
                      <a:pt x="12" y="7"/>
                      <a:pt x="11" y="4"/>
                      <a:pt x="11" y="1"/>
                    </a:cubicBezTo>
                    <a:cubicBezTo>
                      <a:pt x="7" y="1"/>
                      <a:pt x="3" y="1"/>
                      <a:pt x="0" y="0"/>
                    </a:cubicBezTo>
                    <a:cubicBezTo>
                      <a:pt x="0" y="3"/>
                      <a:pt x="0" y="6"/>
                      <a:pt x="1" y="9"/>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4" name="Freeform 194"/>
              <p:cNvSpPr>
                <a:spLocks/>
              </p:cNvSpPr>
              <p:nvPr/>
            </p:nvSpPr>
            <p:spPr bwMode="auto">
              <a:xfrm>
                <a:off x="873492" y="2999518"/>
                <a:ext cx="19541" cy="5399"/>
              </a:xfrm>
              <a:custGeom>
                <a:avLst/>
                <a:gdLst/>
                <a:ahLst/>
                <a:cxnLst>
                  <a:cxn ang="0">
                    <a:pos x="0" y="3"/>
                  </a:cxn>
                  <a:cxn ang="0">
                    <a:pos x="10" y="3"/>
                  </a:cxn>
                  <a:cxn ang="0">
                    <a:pos x="0" y="0"/>
                  </a:cxn>
                  <a:cxn ang="0">
                    <a:pos x="0" y="3"/>
                  </a:cxn>
                </a:cxnLst>
                <a:rect l="0" t="0" r="r" b="b"/>
                <a:pathLst>
                  <a:path w="10" h="3">
                    <a:moveTo>
                      <a:pt x="0" y="3"/>
                    </a:moveTo>
                    <a:cubicBezTo>
                      <a:pt x="4" y="3"/>
                      <a:pt x="7" y="3"/>
                      <a:pt x="10" y="3"/>
                    </a:cubicBezTo>
                    <a:cubicBezTo>
                      <a:pt x="7" y="2"/>
                      <a:pt x="4" y="1"/>
                      <a:pt x="0" y="0"/>
                    </a:cubicBezTo>
                    <a:cubicBezTo>
                      <a:pt x="0" y="1"/>
                      <a:pt x="0" y="2"/>
                      <a:pt x="0"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5" name="Freeform 195"/>
              <p:cNvSpPr>
                <a:spLocks/>
              </p:cNvSpPr>
              <p:nvPr/>
            </p:nvSpPr>
            <p:spPr bwMode="auto">
              <a:xfrm>
                <a:off x="828547" y="3224483"/>
                <a:ext cx="15633" cy="14398"/>
              </a:xfrm>
              <a:custGeom>
                <a:avLst/>
                <a:gdLst/>
                <a:ahLst/>
                <a:cxnLst>
                  <a:cxn ang="0">
                    <a:pos x="9" y="9"/>
                  </a:cxn>
                  <a:cxn ang="0">
                    <a:pos x="9" y="0"/>
                  </a:cxn>
                  <a:cxn ang="0">
                    <a:pos x="1" y="0"/>
                  </a:cxn>
                  <a:cxn ang="0">
                    <a:pos x="0" y="0"/>
                  </a:cxn>
                  <a:cxn ang="0">
                    <a:pos x="0" y="9"/>
                  </a:cxn>
                  <a:cxn ang="0">
                    <a:pos x="1" y="9"/>
                  </a:cxn>
                  <a:cxn ang="0">
                    <a:pos x="9" y="9"/>
                  </a:cxn>
                </a:cxnLst>
                <a:rect l="0" t="0" r="r" b="b"/>
                <a:pathLst>
                  <a:path w="9" h="9">
                    <a:moveTo>
                      <a:pt x="9" y="9"/>
                    </a:moveTo>
                    <a:cubicBezTo>
                      <a:pt x="9" y="6"/>
                      <a:pt x="9" y="3"/>
                      <a:pt x="9" y="0"/>
                    </a:cubicBezTo>
                    <a:cubicBezTo>
                      <a:pt x="6" y="0"/>
                      <a:pt x="3" y="0"/>
                      <a:pt x="1" y="0"/>
                    </a:cubicBezTo>
                    <a:cubicBezTo>
                      <a:pt x="1" y="0"/>
                      <a:pt x="0" y="0"/>
                      <a:pt x="0" y="0"/>
                    </a:cubicBezTo>
                    <a:cubicBezTo>
                      <a:pt x="0" y="9"/>
                      <a:pt x="0" y="9"/>
                      <a:pt x="0" y="9"/>
                    </a:cubicBezTo>
                    <a:cubicBezTo>
                      <a:pt x="0" y="9"/>
                      <a:pt x="1" y="9"/>
                      <a:pt x="1" y="9"/>
                    </a:cubicBezTo>
                    <a:cubicBezTo>
                      <a:pt x="3" y="9"/>
                      <a:pt x="6" y="9"/>
                      <a:pt x="9"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6" name="Freeform 196"/>
              <p:cNvSpPr>
                <a:spLocks/>
              </p:cNvSpPr>
              <p:nvPr/>
            </p:nvSpPr>
            <p:spPr bwMode="auto">
              <a:xfrm>
                <a:off x="750383" y="3010316"/>
                <a:ext cx="21495" cy="16198"/>
              </a:xfrm>
              <a:custGeom>
                <a:avLst/>
                <a:gdLst/>
                <a:ahLst/>
                <a:cxnLst>
                  <a:cxn ang="0">
                    <a:pos x="1" y="1"/>
                  </a:cxn>
                  <a:cxn ang="0">
                    <a:pos x="0" y="10"/>
                  </a:cxn>
                  <a:cxn ang="0">
                    <a:pos x="12" y="9"/>
                  </a:cxn>
                  <a:cxn ang="0">
                    <a:pos x="12" y="0"/>
                  </a:cxn>
                  <a:cxn ang="0">
                    <a:pos x="2" y="1"/>
                  </a:cxn>
                  <a:cxn ang="0">
                    <a:pos x="1" y="1"/>
                  </a:cxn>
                </a:cxnLst>
                <a:rect l="0" t="0" r="r" b="b"/>
                <a:pathLst>
                  <a:path w="12" h="10">
                    <a:moveTo>
                      <a:pt x="1" y="1"/>
                    </a:moveTo>
                    <a:cubicBezTo>
                      <a:pt x="1" y="4"/>
                      <a:pt x="0" y="7"/>
                      <a:pt x="0" y="10"/>
                    </a:cubicBezTo>
                    <a:cubicBezTo>
                      <a:pt x="4" y="10"/>
                      <a:pt x="8" y="9"/>
                      <a:pt x="12" y="9"/>
                    </a:cubicBezTo>
                    <a:cubicBezTo>
                      <a:pt x="12" y="6"/>
                      <a:pt x="12" y="3"/>
                      <a:pt x="12" y="0"/>
                    </a:cubicBezTo>
                    <a:cubicBezTo>
                      <a:pt x="9" y="0"/>
                      <a:pt x="6" y="0"/>
                      <a:pt x="2" y="1"/>
                    </a:cubicBezTo>
                    <a:cubicBezTo>
                      <a:pt x="2" y="1"/>
                      <a:pt x="1"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7" name="Freeform 197"/>
              <p:cNvSpPr>
                <a:spLocks/>
              </p:cNvSpPr>
              <p:nvPr/>
            </p:nvSpPr>
            <p:spPr bwMode="auto">
              <a:xfrm>
                <a:off x="850043" y="3010316"/>
                <a:ext cx="21495" cy="14398"/>
              </a:xfrm>
              <a:custGeom>
                <a:avLst/>
                <a:gdLst/>
                <a:ahLst/>
                <a:cxnLst>
                  <a:cxn ang="0">
                    <a:pos x="1" y="9"/>
                  </a:cxn>
                  <a:cxn ang="0">
                    <a:pos x="12" y="9"/>
                  </a:cxn>
                  <a:cxn ang="0">
                    <a:pos x="11" y="0"/>
                  </a:cxn>
                  <a:cxn ang="0">
                    <a:pos x="0" y="0"/>
                  </a:cxn>
                  <a:cxn ang="0">
                    <a:pos x="1" y="9"/>
                  </a:cxn>
                </a:cxnLst>
                <a:rect l="0" t="0" r="r" b="b"/>
                <a:pathLst>
                  <a:path w="12" h="9">
                    <a:moveTo>
                      <a:pt x="1" y="9"/>
                    </a:moveTo>
                    <a:cubicBezTo>
                      <a:pt x="4" y="9"/>
                      <a:pt x="8" y="9"/>
                      <a:pt x="12" y="9"/>
                    </a:cubicBezTo>
                    <a:cubicBezTo>
                      <a:pt x="11" y="6"/>
                      <a:pt x="11" y="3"/>
                      <a:pt x="11" y="0"/>
                    </a:cubicBezTo>
                    <a:cubicBezTo>
                      <a:pt x="7" y="0"/>
                      <a:pt x="4" y="0"/>
                      <a:pt x="0" y="0"/>
                    </a:cubicBezTo>
                    <a:cubicBezTo>
                      <a:pt x="0" y="2"/>
                      <a:pt x="1" y="5"/>
                      <a:pt x="1"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8" name="Freeform 198"/>
              <p:cNvSpPr>
                <a:spLocks/>
              </p:cNvSpPr>
              <p:nvPr/>
            </p:nvSpPr>
            <p:spPr bwMode="auto">
              <a:xfrm>
                <a:off x="805098" y="3224483"/>
                <a:ext cx="15633" cy="14398"/>
              </a:xfrm>
              <a:custGeom>
                <a:avLst/>
                <a:gdLst/>
                <a:ahLst/>
                <a:cxnLst>
                  <a:cxn ang="0">
                    <a:pos x="9" y="0"/>
                  </a:cxn>
                  <a:cxn ang="0">
                    <a:pos x="0" y="0"/>
                  </a:cxn>
                  <a:cxn ang="0">
                    <a:pos x="1" y="9"/>
                  </a:cxn>
                  <a:cxn ang="0">
                    <a:pos x="9" y="9"/>
                  </a:cxn>
                  <a:cxn ang="0">
                    <a:pos x="9" y="0"/>
                  </a:cxn>
                </a:cxnLst>
                <a:rect l="0" t="0" r="r" b="b"/>
                <a:pathLst>
                  <a:path w="9" h="9">
                    <a:moveTo>
                      <a:pt x="9" y="0"/>
                    </a:moveTo>
                    <a:cubicBezTo>
                      <a:pt x="6" y="0"/>
                      <a:pt x="4" y="0"/>
                      <a:pt x="0" y="0"/>
                    </a:cubicBezTo>
                    <a:cubicBezTo>
                      <a:pt x="1" y="3"/>
                      <a:pt x="1" y="6"/>
                      <a:pt x="1" y="9"/>
                    </a:cubicBezTo>
                    <a:cubicBezTo>
                      <a:pt x="4" y="9"/>
                      <a:pt x="7" y="9"/>
                      <a:pt x="9"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9" name="Freeform 199"/>
              <p:cNvSpPr>
                <a:spLocks/>
              </p:cNvSpPr>
              <p:nvPr/>
            </p:nvSpPr>
            <p:spPr bwMode="auto">
              <a:xfrm>
                <a:off x="803144" y="3008517"/>
                <a:ext cx="17587" cy="14398"/>
              </a:xfrm>
              <a:custGeom>
                <a:avLst/>
                <a:gdLst/>
                <a:ahLst/>
                <a:cxnLst>
                  <a:cxn ang="0">
                    <a:pos x="9" y="0"/>
                  </a:cxn>
                  <a:cxn ang="0">
                    <a:pos x="1" y="0"/>
                  </a:cxn>
                  <a:cxn ang="0">
                    <a:pos x="0" y="9"/>
                  </a:cxn>
                  <a:cxn ang="0">
                    <a:pos x="9" y="9"/>
                  </a:cxn>
                  <a:cxn ang="0">
                    <a:pos x="10" y="9"/>
                  </a:cxn>
                  <a:cxn ang="0">
                    <a:pos x="10" y="0"/>
                  </a:cxn>
                  <a:cxn ang="0">
                    <a:pos x="9" y="0"/>
                  </a:cxn>
                </a:cxnLst>
                <a:rect l="0" t="0" r="r" b="b"/>
                <a:pathLst>
                  <a:path w="10" h="9">
                    <a:moveTo>
                      <a:pt x="9" y="0"/>
                    </a:moveTo>
                    <a:cubicBezTo>
                      <a:pt x="7" y="0"/>
                      <a:pt x="4" y="0"/>
                      <a:pt x="1" y="0"/>
                    </a:cubicBezTo>
                    <a:cubicBezTo>
                      <a:pt x="1" y="3"/>
                      <a:pt x="0" y="6"/>
                      <a:pt x="0" y="9"/>
                    </a:cubicBezTo>
                    <a:cubicBezTo>
                      <a:pt x="3" y="9"/>
                      <a:pt x="6" y="9"/>
                      <a:pt x="9" y="9"/>
                    </a:cubicBezTo>
                    <a:cubicBezTo>
                      <a:pt x="9" y="9"/>
                      <a:pt x="10" y="9"/>
                      <a:pt x="10" y="9"/>
                    </a:cubicBezTo>
                    <a:cubicBezTo>
                      <a:pt x="10" y="0"/>
                      <a:pt x="10" y="0"/>
                      <a:pt x="10" y="0"/>
                    </a:cubicBezTo>
                    <a:cubicBezTo>
                      <a:pt x="10" y="0"/>
                      <a:pt x="9" y="0"/>
                      <a:pt x="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0" name="Freeform 200"/>
              <p:cNvSpPr>
                <a:spLocks/>
              </p:cNvSpPr>
              <p:nvPr/>
            </p:nvSpPr>
            <p:spPr bwMode="auto">
              <a:xfrm>
                <a:off x="777740" y="3008517"/>
                <a:ext cx="21495" cy="16198"/>
              </a:xfrm>
              <a:custGeom>
                <a:avLst/>
                <a:gdLst/>
                <a:ahLst/>
                <a:cxnLst>
                  <a:cxn ang="0">
                    <a:pos x="0" y="10"/>
                  </a:cxn>
                  <a:cxn ang="0">
                    <a:pos x="12" y="9"/>
                  </a:cxn>
                  <a:cxn ang="0">
                    <a:pos x="12" y="0"/>
                  </a:cxn>
                  <a:cxn ang="0">
                    <a:pos x="1" y="1"/>
                  </a:cxn>
                  <a:cxn ang="0">
                    <a:pos x="0" y="10"/>
                  </a:cxn>
                </a:cxnLst>
                <a:rect l="0" t="0" r="r" b="b"/>
                <a:pathLst>
                  <a:path w="12" h="10">
                    <a:moveTo>
                      <a:pt x="0" y="10"/>
                    </a:moveTo>
                    <a:cubicBezTo>
                      <a:pt x="4" y="10"/>
                      <a:pt x="8" y="10"/>
                      <a:pt x="12" y="9"/>
                    </a:cubicBezTo>
                    <a:cubicBezTo>
                      <a:pt x="12" y="6"/>
                      <a:pt x="12" y="3"/>
                      <a:pt x="12" y="0"/>
                    </a:cubicBezTo>
                    <a:cubicBezTo>
                      <a:pt x="9" y="0"/>
                      <a:pt x="5" y="1"/>
                      <a:pt x="1" y="1"/>
                    </a:cubicBezTo>
                    <a:cubicBezTo>
                      <a:pt x="1" y="4"/>
                      <a:pt x="1" y="7"/>
                      <a:pt x="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1" name="Freeform 201"/>
              <p:cNvSpPr>
                <a:spLocks/>
              </p:cNvSpPr>
              <p:nvPr/>
            </p:nvSpPr>
            <p:spPr bwMode="auto">
              <a:xfrm>
                <a:off x="781649" y="3222684"/>
                <a:ext cx="19541" cy="16198"/>
              </a:xfrm>
              <a:custGeom>
                <a:avLst/>
                <a:gdLst/>
                <a:ahLst/>
                <a:cxnLst>
                  <a:cxn ang="0">
                    <a:pos x="11" y="1"/>
                  </a:cxn>
                  <a:cxn ang="0">
                    <a:pos x="0" y="0"/>
                  </a:cxn>
                  <a:cxn ang="0">
                    <a:pos x="1" y="9"/>
                  </a:cxn>
                  <a:cxn ang="0">
                    <a:pos x="1" y="8"/>
                  </a:cxn>
                  <a:cxn ang="0">
                    <a:pos x="1" y="9"/>
                  </a:cxn>
                  <a:cxn ang="0">
                    <a:pos x="11" y="10"/>
                  </a:cxn>
                  <a:cxn ang="0">
                    <a:pos x="11" y="1"/>
                  </a:cxn>
                </a:cxnLst>
                <a:rect l="0" t="0" r="r" b="b"/>
                <a:pathLst>
                  <a:path w="11" h="10">
                    <a:moveTo>
                      <a:pt x="11" y="1"/>
                    </a:moveTo>
                    <a:cubicBezTo>
                      <a:pt x="7" y="1"/>
                      <a:pt x="4" y="0"/>
                      <a:pt x="0" y="0"/>
                    </a:cubicBezTo>
                    <a:cubicBezTo>
                      <a:pt x="0" y="3"/>
                      <a:pt x="0" y="6"/>
                      <a:pt x="1" y="9"/>
                    </a:cubicBezTo>
                    <a:cubicBezTo>
                      <a:pt x="1" y="9"/>
                      <a:pt x="1" y="8"/>
                      <a:pt x="1" y="8"/>
                    </a:cubicBezTo>
                    <a:cubicBezTo>
                      <a:pt x="1" y="9"/>
                      <a:pt x="1" y="9"/>
                      <a:pt x="1" y="9"/>
                    </a:cubicBezTo>
                    <a:cubicBezTo>
                      <a:pt x="5" y="9"/>
                      <a:pt x="8" y="10"/>
                      <a:pt x="11" y="10"/>
                    </a:cubicBezTo>
                    <a:cubicBezTo>
                      <a:pt x="11" y="7"/>
                      <a:pt x="11" y="4"/>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2" name="Freeform 202"/>
              <p:cNvSpPr>
                <a:spLocks/>
              </p:cNvSpPr>
              <p:nvPr/>
            </p:nvSpPr>
            <p:spPr bwMode="auto">
              <a:xfrm>
                <a:off x="709346" y="3102102"/>
                <a:ext cx="5862" cy="17997"/>
              </a:xfrm>
              <a:custGeom>
                <a:avLst/>
                <a:gdLst/>
                <a:ahLst/>
                <a:cxnLst>
                  <a:cxn ang="0">
                    <a:pos x="0" y="11"/>
                  </a:cxn>
                  <a:cxn ang="0">
                    <a:pos x="3" y="11"/>
                  </a:cxn>
                  <a:cxn ang="0">
                    <a:pos x="2" y="1"/>
                  </a:cxn>
                  <a:cxn ang="0">
                    <a:pos x="2" y="0"/>
                  </a:cxn>
                  <a:cxn ang="0">
                    <a:pos x="1" y="0"/>
                  </a:cxn>
                  <a:cxn ang="0">
                    <a:pos x="2" y="6"/>
                  </a:cxn>
                  <a:cxn ang="0">
                    <a:pos x="0" y="11"/>
                  </a:cxn>
                </a:cxnLst>
                <a:rect l="0" t="0" r="r" b="b"/>
                <a:pathLst>
                  <a:path w="3" h="11">
                    <a:moveTo>
                      <a:pt x="0" y="11"/>
                    </a:moveTo>
                    <a:cubicBezTo>
                      <a:pt x="3" y="11"/>
                      <a:pt x="3" y="11"/>
                      <a:pt x="3" y="11"/>
                    </a:cubicBezTo>
                    <a:cubicBezTo>
                      <a:pt x="2" y="8"/>
                      <a:pt x="2" y="4"/>
                      <a:pt x="2" y="1"/>
                    </a:cubicBezTo>
                    <a:cubicBezTo>
                      <a:pt x="2" y="1"/>
                      <a:pt x="2" y="1"/>
                      <a:pt x="2" y="0"/>
                    </a:cubicBezTo>
                    <a:cubicBezTo>
                      <a:pt x="2" y="0"/>
                      <a:pt x="1" y="0"/>
                      <a:pt x="1" y="0"/>
                    </a:cubicBezTo>
                    <a:cubicBezTo>
                      <a:pt x="1" y="2"/>
                      <a:pt x="2" y="4"/>
                      <a:pt x="2" y="6"/>
                    </a:cubicBezTo>
                    <a:cubicBezTo>
                      <a:pt x="2" y="7"/>
                      <a:pt x="1" y="9"/>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3" name="Freeform 203"/>
              <p:cNvSpPr>
                <a:spLocks/>
              </p:cNvSpPr>
              <p:nvPr/>
            </p:nvSpPr>
            <p:spPr bwMode="auto">
              <a:xfrm>
                <a:off x="850043" y="3244280"/>
                <a:ext cx="19541" cy="10798"/>
              </a:xfrm>
              <a:custGeom>
                <a:avLst/>
                <a:gdLst/>
                <a:ahLst/>
                <a:cxnLst>
                  <a:cxn ang="0">
                    <a:pos x="11" y="0"/>
                  </a:cxn>
                  <a:cxn ang="0">
                    <a:pos x="0" y="1"/>
                  </a:cxn>
                  <a:cxn ang="0">
                    <a:pos x="0" y="7"/>
                  </a:cxn>
                  <a:cxn ang="0">
                    <a:pos x="10" y="7"/>
                  </a:cxn>
                  <a:cxn ang="0">
                    <a:pos x="11" y="0"/>
                  </a:cxn>
                </a:cxnLst>
                <a:rect l="0" t="0" r="r" b="b"/>
                <a:pathLst>
                  <a:path w="11" h="7">
                    <a:moveTo>
                      <a:pt x="11" y="0"/>
                    </a:moveTo>
                    <a:cubicBezTo>
                      <a:pt x="7" y="0"/>
                      <a:pt x="4" y="1"/>
                      <a:pt x="0" y="1"/>
                    </a:cubicBezTo>
                    <a:cubicBezTo>
                      <a:pt x="0" y="3"/>
                      <a:pt x="0" y="5"/>
                      <a:pt x="0" y="7"/>
                    </a:cubicBezTo>
                    <a:cubicBezTo>
                      <a:pt x="3" y="7"/>
                      <a:pt x="7" y="7"/>
                      <a:pt x="10" y="7"/>
                    </a:cubicBezTo>
                    <a:cubicBezTo>
                      <a:pt x="11" y="5"/>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4" name="Freeform 204"/>
              <p:cNvSpPr>
                <a:spLocks/>
              </p:cNvSpPr>
              <p:nvPr/>
            </p:nvSpPr>
            <p:spPr bwMode="auto">
              <a:xfrm>
                <a:off x="848088" y="3262278"/>
                <a:ext cx="19541" cy="5399"/>
              </a:xfrm>
              <a:custGeom>
                <a:avLst/>
                <a:gdLst/>
                <a:ahLst/>
                <a:cxnLst>
                  <a:cxn ang="0">
                    <a:pos x="11" y="0"/>
                  </a:cxn>
                  <a:cxn ang="0">
                    <a:pos x="0" y="0"/>
                  </a:cxn>
                  <a:cxn ang="0">
                    <a:pos x="0" y="3"/>
                  </a:cxn>
                  <a:cxn ang="0">
                    <a:pos x="11" y="3"/>
                  </a:cxn>
                  <a:cxn ang="0">
                    <a:pos x="11" y="0"/>
                  </a:cxn>
                </a:cxnLst>
                <a:rect l="0" t="0" r="r" b="b"/>
                <a:pathLst>
                  <a:path w="11" h="3">
                    <a:moveTo>
                      <a:pt x="11" y="0"/>
                    </a:moveTo>
                    <a:cubicBezTo>
                      <a:pt x="7" y="0"/>
                      <a:pt x="4" y="0"/>
                      <a:pt x="0" y="0"/>
                    </a:cubicBezTo>
                    <a:cubicBezTo>
                      <a:pt x="0" y="1"/>
                      <a:pt x="0" y="2"/>
                      <a:pt x="0" y="3"/>
                    </a:cubicBezTo>
                    <a:cubicBezTo>
                      <a:pt x="11" y="3"/>
                      <a:pt x="11" y="3"/>
                      <a:pt x="11" y="3"/>
                    </a:cubicBezTo>
                    <a:cubicBezTo>
                      <a:pt x="11" y="2"/>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5" name="Freeform 206"/>
              <p:cNvSpPr>
                <a:spLocks/>
              </p:cNvSpPr>
              <p:nvPr/>
            </p:nvSpPr>
            <p:spPr bwMode="auto">
              <a:xfrm>
                <a:off x="828547" y="3008517"/>
                <a:ext cx="15633" cy="14398"/>
              </a:xfrm>
              <a:custGeom>
                <a:avLst/>
                <a:gdLst/>
                <a:ahLst/>
                <a:cxnLst>
                  <a:cxn ang="0">
                    <a:pos x="0" y="9"/>
                  </a:cxn>
                  <a:cxn ang="0">
                    <a:pos x="9" y="9"/>
                  </a:cxn>
                  <a:cxn ang="0">
                    <a:pos x="8" y="0"/>
                  </a:cxn>
                  <a:cxn ang="0">
                    <a:pos x="0" y="0"/>
                  </a:cxn>
                  <a:cxn ang="0">
                    <a:pos x="0" y="9"/>
                  </a:cxn>
                </a:cxnLst>
                <a:rect l="0" t="0" r="r" b="b"/>
                <a:pathLst>
                  <a:path w="9" h="9">
                    <a:moveTo>
                      <a:pt x="0" y="9"/>
                    </a:moveTo>
                    <a:cubicBezTo>
                      <a:pt x="3" y="9"/>
                      <a:pt x="6" y="9"/>
                      <a:pt x="9" y="9"/>
                    </a:cubicBezTo>
                    <a:cubicBezTo>
                      <a:pt x="9" y="6"/>
                      <a:pt x="9" y="3"/>
                      <a:pt x="8" y="0"/>
                    </a:cubicBezTo>
                    <a:cubicBezTo>
                      <a:pt x="5" y="0"/>
                      <a:pt x="2" y="0"/>
                      <a:pt x="0" y="0"/>
                    </a:cubicBezTo>
                    <a:lnTo>
                      <a:pt x="0" y="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6" name="Freeform 207"/>
              <p:cNvSpPr>
                <a:spLocks/>
              </p:cNvSpPr>
              <p:nvPr/>
            </p:nvSpPr>
            <p:spPr bwMode="auto">
              <a:xfrm>
                <a:off x="828547" y="3262278"/>
                <a:ext cx="13679" cy="5399"/>
              </a:xfrm>
              <a:custGeom>
                <a:avLst/>
                <a:gdLst/>
                <a:ahLst/>
                <a:cxnLst>
                  <a:cxn ang="0">
                    <a:pos x="8" y="0"/>
                  </a:cxn>
                  <a:cxn ang="0">
                    <a:pos x="1" y="0"/>
                  </a:cxn>
                  <a:cxn ang="0">
                    <a:pos x="0" y="0"/>
                  </a:cxn>
                  <a:cxn ang="0">
                    <a:pos x="0" y="3"/>
                  </a:cxn>
                  <a:cxn ang="0">
                    <a:pos x="7" y="3"/>
                  </a:cxn>
                  <a:cxn ang="0">
                    <a:pos x="8" y="0"/>
                  </a:cxn>
                </a:cxnLst>
                <a:rect l="0" t="0" r="r" b="b"/>
                <a:pathLst>
                  <a:path w="8" h="3">
                    <a:moveTo>
                      <a:pt x="8" y="0"/>
                    </a:moveTo>
                    <a:cubicBezTo>
                      <a:pt x="5" y="0"/>
                      <a:pt x="3" y="0"/>
                      <a:pt x="1" y="0"/>
                    </a:cubicBezTo>
                    <a:cubicBezTo>
                      <a:pt x="1" y="0"/>
                      <a:pt x="0" y="0"/>
                      <a:pt x="0" y="0"/>
                    </a:cubicBezTo>
                    <a:cubicBezTo>
                      <a:pt x="0" y="3"/>
                      <a:pt x="0" y="3"/>
                      <a:pt x="0" y="3"/>
                    </a:cubicBezTo>
                    <a:cubicBezTo>
                      <a:pt x="7" y="3"/>
                      <a:pt x="7" y="3"/>
                      <a:pt x="7" y="3"/>
                    </a:cubicBezTo>
                    <a:cubicBezTo>
                      <a:pt x="7" y="2"/>
                      <a:pt x="8" y="1"/>
                      <a:pt x="8"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7" name="Freeform 208"/>
              <p:cNvSpPr>
                <a:spLocks/>
              </p:cNvSpPr>
              <p:nvPr/>
            </p:nvSpPr>
            <p:spPr bwMode="auto">
              <a:xfrm>
                <a:off x="789465" y="3262278"/>
                <a:ext cx="13679" cy="5399"/>
              </a:xfrm>
              <a:custGeom>
                <a:avLst/>
                <a:gdLst/>
                <a:ahLst/>
                <a:cxnLst>
                  <a:cxn ang="0">
                    <a:pos x="7" y="0"/>
                  </a:cxn>
                  <a:cxn ang="0">
                    <a:pos x="0" y="0"/>
                  </a:cxn>
                  <a:cxn ang="0">
                    <a:pos x="1" y="3"/>
                  </a:cxn>
                  <a:cxn ang="0">
                    <a:pos x="8" y="3"/>
                  </a:cxn>
                  <a:cxn ang="0">
                    <a:pos x="7" y="0"/>
                  </a:cxn>
                </a:cxnLst>
                <a:rect l="0" t="0" r="r" b="b"/>
                <a:pathLst>
                  <a:path w="8" h="3">
                    <a:moveTo>
                      <a:pt x="7" y="0"/>
                    </a:moveTo>
                    <a:cubicBezTo>
                      <a:pt x="5" y="0"/>
                      <a:pt x="2" y="0"/>
                      <a:pt x="0" y="0"/>
                    </a:cubicBezTo>
                    <a:cubicBezTo>
                      <a:pt x="1" y="3"/>
                      <a:pt x="1" y="3"/>
                      <a:pt x="1" y="3"/>
                    </a:cubicBezTo>
                    <a:cubicBezTo>
                      <a:pt x="8" y="3"/>
                      <a:pt x="8" y="3"/>
                      <a:pt x="8" y="3"/>
                    </a:cubicBezTo>
                    <a:cubicBezTo>
                      <a:pt x="8" y="3"/>
                      <a:pt x="7" y="2"/>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8" name="Freeform 209"/>
              <p:cNvSpPr>
                <a:spLocks/>
              </p:cNvSpPr>
              <p:nvPr/>
            </p:nvSpPr>
            <p:spPr bwMode="auto">
              <a:xfrm>
                <a:off x="850043" y="2995919"/>
                <a:ext cx="19541" cy="7199"/>
              </a:xfrm>
              <a:custGeom>
                <a:avLst/>
                <a:gdLst/>
                <a:ahLst/>
                <a:cxnLst>
                  <a:cxn ang="0">
                    <a:pos x="0" y="5"/>
                  </a:cxn>
                  <a:cxn ang="0">
                    <a:pos x="11" y="5"/>
                  </a:cxn>
                  <a:cxn ang="0">
                    <a:pos x="10" y="2"/>
                  </a:cxn>
                  <a:cxn ang="0">
                    <a:pos x="4" y="1"/>
                  </a:cxn>
                  <a:cxn ang="0">
                    <a:pos x="0" y="0"/>
                  </a:cxn>
                  <a:cxn ang="0">
                    <a:pos x="0" y="5"/>
                  </a:cxn>
                </a:cxnLst>
                <a:rect l="0" t="0" r="r" b="b"/>
                <a:pathLst>
                  <a:path w="11" h="5">
                    <a:moveTo>
                      <a:pt x="0" y="5"/>
                    </a:moveTo>
                    <a:cubicBezTo>
                      <a:pt x="3" y="5"/>
                      <a:pt x="7" y="5"/>
                      <a:pt x="11" y="5"/>
                    </a:cubicBezTo>
                    <a:cubicBezTo>
                      <a:pt x="10" y="4"/>
                      <a:pt x="10" y="3"/>
                      <a:pt x="10" y="2"/>
                    </a:cubicBezTo>
                    <a:cubicBezTo>
                      <a:pt x="8" y="1"/>
                      <a:pt x="6" y="1"/>
                      <a:pt x="4" y="1"/>
                    </a:cubicBezTo>
                    <a:cubicBezTo>
                      <a:pt x="3" y="1"/>
                      <a:pt x="1" y="0"/>
                      <a:pt x="0" y="0"/>
                    </a:cubicBezTo>
                    <a:cubicBezTo>
                      <a:pt x="0" y="2"/>
                      <a:pt x="0" y="3"/>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9" name="Freeform 210"/>
              <p:cNvSpPr>
                <a:spLocks/>
              </p:cNvSpPr>
              <p:nvPr/>
            </p:nvSpPr>
            <p:spPr bwMode="auto">
              <a:xfrm>
                <a:off x="807052" y="3262278"/>
                <a:ext cx="13679" cy="5399"/>
              </a:xfrm>
              <a:custGeom>
                <a:avLst/>
                <a:gdLst/>
                <a:ahLst/>
                <a:cxnLst>
                  <a:cxn ang="0">
                    <a:pos x="0" y="3"/>
                  </a:cxn>
                  <a:cxn ang="0">
                    <a:pos x="8" y="3"/>
                  </a:cxn>
                  <a:cxn ang="0">
                    <a:pos x="8" y="0"/>
                  </a:cxn>
                  <a:cxn ang="0">
                    <a:pos x="1" y="0"/>
                  </a:cxn>
                  <a:cxn ang="0">
                    <a:pos x="1" y="3"/>
                  </a:cxn>
                  <a:cxn ang="0">
                    <a:pos x="0" y="3"/>
                  </a:cxn>
                </a:cxnLst>
                <a:rect l="0" t="0" r="r" b="b"/>
                <a:pathLst>
                  <a:path w="8" h="3">
                    <a:moveTo>
                      <a:pt x="0" y="3"/>
                    </a:moveTo>
                    <a:cubicBezTo>
                      <a:pt x="8" y="3"/>
                      <a:pt x="8" y="3"/>
                      <a:pt x="8" y="3"/>
                    </a:cubicBezTo>
                    <a:cubicBezTo>
                      <a:pt x="8" y="0"/>
                      <a:pt x="8" y="0"/>
                      <a:pt x="8" y="0"/>
                    </a:cubicBezTo>
                    <a:cubicBezTo>
                      <a:pt x="6" y="0"/>
                      <a:pt x="4" y="0"/>
                      <a:pt x="1" y="0"/>
                    </a:cubicBezTo>
                    <a:cubicBezTo>
                      <a:pt x="1" y="2"/>
                      <a:pt x="1" y="3"/>
                      <a:pt x="1" y="3"/>
                    </a:cubicBezTo>
                    <a:lnTo>
                      <a:pt x="0" y="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0" name="Freeform 211"/>
              <p:cNvSpPr>
                <a:spLocks/>
              </p:cNvSpPr>
              <p:nvPr/>
            </p:nvSpPr>
            <p:spPr bwMode="auto">
              <a:xfrm>
                <a:off x="873492" y="3260478"/>
                <a:ext cx="19541" cy="7199"/>
              </a:xfrm>
              <a:custGeom>
                <a:avLst/>
                <a:gdLst/>
                <a:ahLst/>
                <a:cxnLst>
                  <a:cxn ang="0">
                    <a:pos x="11" y="0"/>
                  </a:cxn>
                  <a:cxn ang="0">
                    <a:pos x="0" y="1"/>
                  </a:cxn>
                  <a:cxn ang="0">
                    <a:pos x="0" y="4"/>
                  </a:cxn>
                  <a:cxn ang="0">
                    <a:pos x="10" y="4"/>
                  </a:cxn>
                  <a:cxn ang="0">
                    <a:pos x="11" y="0"/>
                  </a:cxn>
                </a:cxnLst>
                <a:rect l="0" t="0" r="r" b="b"/>
                <a:pathLst>
                  <a:path w="11" h="4">
                    <a:moveTo>
                      <a:pt x="11" y="0"/>
                    </a:moveTo>
                    <a:cubicBezTo>
                      <a:pt x="7" y="0"/>
                      <a:pt x="3" y="0"/>
                      <a:pt x="0" y="1"/>
                    </a:cubicBezTo>
                    <a:cubicBezTo>
                      <a:pt x="0" y="2"/>
                      <a:pt x="0" y="3"/>
                      <a:pt x="0" y="4"/>
                    </a:cubicBezTo>
                    <a:cubicBezTo>
                      <a:pt x="10" y="4"/>
                      <a:pt x="10" y="4"/>
                      <a:pt x="10" y="4"/>
                    </a:cubicBezTo>
                    <a:cubicBezTo>
                      <a:pt x="10" y="3"/>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1" name="Freeform 212"/>
              <p:cNvSpPr>
                <a:spLocks/>
              </p:cNvSpPr>
              <p:nvPr/>
            </p:nvSpPr>
            <p:spPr bwMode="auto">
              <a:xfrm>
                <a:off x="769924" y="3003118"/>
                <a:ext cx="3908" cy="1800"/>
              </a:xfrm>
              <a:custGeom>
                <a:avLst/>
                <a:gdLst/>
                <a:ahLst/>
                <a:cxnLst>
                  <a:cxn ang="0">
                    <a:pos x="2" y="0"/>
                  </a:cxn>
                  <a:cxn ang="0">
                    <a:pos x="2" y="0"/>
                  </a:cxn>
                  <a:cxn ang="0">
                    <a:pos x="0" y="0"/>
                  </a:cxn>
                  <a:cxn ang="0">
                    <a:pos x="2" y="0"/>
                  </a:cxn>
                </a:cxnLst>
                <a:rect l="0" t="0" r="r" b="b"/>
                <a:pathLst>
                  <a:path w="2">
                    <a:moveTo>
                      <a:pt x="2" y="0"/>
                    </a:moveTo>
                    <a:cubicBezTo>
                      <a:pt x="2" y="0"/>
                      <a:pt x="2" y="0"/>
                      <a:pt x="2" y="0"/>
                    </a:cubicBezTo>
                    <a:cubicBezTo>
                      <a:pt x="1" y="0"/>
                      <a:pt x="0" y="0"/>
                      <a:pt x="0" y="0"/>
                    </a:cubicBezTo>
                    <a:cubicBezTo>
                      <a:pt x="0" y="0"/>
                      <a:pt x="1" y="0"/>
                      <a:pt x="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2" name="Freeform 213"/>
              <p:cNvSpPr>
                <a:spLocks/>
              </p:cNvSpPr>
              <p:nvPr/>
            </p:nvSpPr>
            <p:spPr bwMode="auto">
              <a:xfrm>
                <a:off x="805098" y="2994119"/>
                <a:ext cx="15633" cy="7199"/>
              </a:xfrm>
              <a:custGeom>
                <a:avLst/>
                <a:gdLst/>
                <a:ahLst/>
                <a:cxnLst>
                  <a:cxn ang="0">
                    <a:pos x="0" y="5"/>
                  </a:cxn>
                  <a:cxn ang="0">
                    <a:pos x="8" y="5"/>
                  </a:cxn>
                  <a:cxn ang="0">
                    <a:pos x="9" y="5"/>
                  </a:cxn>
                  <a:cxn ang="0">
                    <a:pos x="9" y="0"/>
                  </a:cxn>
                  <a:cxn ang="0">
                    <a:pos x="0" y="1"/>
                  </a:cxn>
                  <a:cxn ang="0">
                    <a:pos x="0" y="5"/>
                  </a:cxn>
                </a:cxnLst>
                <a:rect l="0" t="0" r="r" b="b"/>
                <a:pathLst>
                  <a:path w="9" h="5">
                    <a:moveTo>
                      <a:pt x="0" y="5"/>
                    </a:moveTo>
                    <a:cubicBezTo>
                      <a:pt x="3" y="5"/>
                      <a:pt x="6" y="5"/>
                      <a:pt x="8" y="5"/>
                    </a:cubicBezTo>
                    <a:cubicBezTo>
                      <a:pt x="8" y="5"/>
                      <a:pt x="9" y="5"/>
                      <a:pt x="9" y="5"/>
                    </a:cubicBezTo>
                    <a:cubicBezTo>
                      <a:pt x="9" y="0"/>
                      <a:pt x="9" y="0"/>
                      <a:pt x="9" y="0"/>
                    </a:cubicBezTo>
                    <a:cubicBezTo>
                      <a:pt x="6" y="1"/>
                      <a:pt x="3" y="1"/>
                      <a:pt x="0" y="1"/>
                    </a:cubicBezTo>
                    <a:cubicBezTo>
                      <a:pt x="0" y="2"/>
                      <a:pt x="0" y="4"/>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3" name="Freeform 214"/>
              <p:cNvSpPr>
                <a:spLocks/>
              </p:cNvSpPr>
              <p:nvPr/>
            </p:nvSpPr>
            <p:spPr bwMode="auto">
              <a:xfrm>
                <a:off x="828547" y="2994119"/>
                <a:ext cx="13679" cy="8999"/>
              </a:xfrm>
              <a:custGeom>
                <a:avLst/>
                <a:gdLst/>
                <a:ahLst/>
                <a:cxnLst>
                  <a:cxn ang="0">
                    <a:pos x="0" y="0"/>
                  </a:cxn>
                  <a:cxn ang="0">
                    <a:pos x="0" y="5"/>
                  </a:cxn>
                  <a:cxn ang="0">
                    <a:pos x="8" y="6"/>
                  </a:cxn>
                  <a:cxn ang="0">
                    <a:pos x="8" y="1"/>
                  </a:cxn>
                  <a:cxn ang="0">
                    <a:pos x="0" y="0"/>
                  </a:cxn>
                </a:cxnLst>
                <a:rect l="0" t="0" r="r" b="b"/>
                <a:pathLst>
                  <a:path w="8" h="6">
                    <a:moveTo>
                      <a:pt x="0" y="0"/>
                    </a:moveTo>
                    <a:cubicBezTo>
                      <a:pt x="0" y="5"/>
                      <a:pt x="0" y="5"/>
                      <a:pt x="0" y="5"/>
                    </a:cubicBezTo>
                    <a:cubicBezTo>
                      <a:pt x="2" y="5"/>
                      <a:pt x="5" y="6"/>
                      <a:pt x="8" y="6"/>
                    </a:cubicBezTo>
                    <a:cubicBezTo>
                      <a:pt x="8" y="4"/>
                      <a:pt x="8" y="2"/>
                      <a:pt x="8" y="1"/>
                    </a:cubicBezTo>
                    <a:cubicBezTo>
                      <a:pt x="5" y="1"/>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4" name="Freeform 215"/>
              <p:cNvSpPr>
                <a:spLocks/>
              </p:cNvSpPr>
              <p:nvPr/>
            </p:nvSpPr>
            <p:spPr bwMode="auto">
              <a:xfrm>
                <a:off x="685897" y="3150695"/>
                <a:ext cx="11725" cy="14398"/>
              </a:xfrm>
              <a:custGeom>
                <a:avLst/>
                <a:gdLst/>
                <a:ahLst/>
                <a:cxnLst>
                  <a:cxn ang="0">
                    <a:pos x="1" y="7"/>
                  </a:cxn>
                  <a:cxn ang="0">
                    <a:pos x="4" y="9"/>
                  </a:cxn>
                  <a:cxn ang="0">
                    <a:pos x="7" y="9"/>
                  </a:cxn>
                  <a:cxn ang="0">
                    <a:pos x="7" y="0"/>
                  </a:cxn>
                  <a:cxn ang="0">
                    <a:pos x="2" y="0"/>
                  </a:cxn>
                  <a:cxn ang="0">
                    <a:pos x="1" y="7"/>
                  </a:cxn>
                </a:cxnLst>
                <a:rect l="0" t="0" r="r" b="b"/>
                <a:pathLst>
                  <a:path w="7" h="9">
                    <a:moveTo>
                      <a:pt x="1" y="7"/>
                    </a:moveTo>
                    <a:cubicBezTo>
                      <a:pt x="2" y="8"/>
                      <a:pt x="3" y="8"/>
                      <a:pt x="4" y="9"/>
                    </a:cubicBezTo>
                    <a:cubicBezTo>
                      <a:pt x="5" y="9"/>
                      <a:pt x="6" y="9"/>
                      <a:pt x="7" y="9"/>
                    </a:cubicBezTo>
                    <a:cubicBezTo>
                      <a:pt x="7" y="6"/>
                      <a:pt x="7" y="3"/>
                      <a:pt x="7" y="0"/>
                    </a:cubicBezTo>
                    <a:cubicBezTo>
                      <a:pt x="5" y="0"/>
                      <a:pt x="4" y="0"/>
                      <a:pt x="2" y="0"/>
                    </a:cubicBezTo>
                    <a:cubicBezTo>
                      <a:pt x="1" y="3"/>
                      <a:pt x="0" y="5"/>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5" name="Freeform 216"/>
              <p:cNvSpPr>
                <a:spLocks/>
              </p:cNvSpPr>
              <p:nvPr/>
            </p:nvSpPr>
            <p:spPr bwMode="auto">
              <a:xfrm>
                <a:off x="783603" y="3244281"/>
                <a:ext cx="17587" cy="10798"/>
              </a:xfrm>
              <a:custGeom>
                <a:avLst/>
                <a:gdLst/>
                <a:ahLst/>
                <a:cxnLst>
                  <a:cxn ang="0">
                    <a:pos x="10" y="1"/>
                  </a:cxn>
                  <a:cxn ang="0">
                    <a:pos x="0" y="0"/>
                  </a:cxn>
                  <a:cxn ang="0">
                    <a:pos x="2" y="7"/>
                  </a:cxn>
                  <a:cxn ang="0">
                    <a:pos x="10" y="7"/>
                  </a:cxn>
                  <a:cxn ang="0">
                    <a:pos x="10" y="1"/>
                  </a:cxn>
                </a:cxnLst>
                <a:rect l="0" t="0" r="r" b="b"/>
                <a:pathLst>
                  <a:path w="10" h="7">
                    <a:moveTo>
                      <a:pt x="10" y="1"/>
                    </a:moveTo>
                    <a:cubicBezTo>
                      <a:pt x="7" y="0"/>
                      <a:pt x="3" y="0"/>
                      <a:pt x="0" y="0"/>
                    </a:cubicBezTo>
                    <a:cubicBezTo>
                      <a:pt x="2" y="7"/>
                      <a:pt x="2" y="7"/>
                      <a:pt x="2" y="7"/>
                    </a:cubicBezTo>
                    <a:cubicBezTo>
                      <a:pt x="5" y="7"/>
                      <a:pt x="7" y="7"/>
                      <a:pt x="10" y="7"/>
                    </a:cubicBezTo>
                    <a:cubicBezTo>
                      <a:pt x="10" y="5"/>
                      <a:pt x="10" y="3"/>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6" name="Freeform 217"/>
              <p:cNvSpPr>
                <a:spLocks/>
              </p:cNvSpPr>
              <p:nvPr/>
            </p:nvSpPr>
            <p:spPr bwMode="auto">
              <a:xfrm>
                <a:off x="807052" y="3246080"/>
                <a:ext cx="13679" cy="10798"/>
              </a:xfrm>
              <a:custGeom>
                <a:avLst/>
                <a:gdLst/>
                <a:ahLst/>
                <a:cxnLst>
                  <a:cxn ang="0">
                    <a:pos x="8" y="0"/>
                  </a:cxn>
                  <a:cxn ang="0">
                    <a:pos x="0" y="0"/>
                  </a:cxn>
                  <a:cxn ang="0">
                    <a:pos x="1" y="6"/>
                  </a:cxn>
                  <a:cxn ang="0">
                    <a:pos x="8" y="7"/>
                  </a:cxn>
                  <a:cxn ang="0">
                    <a:pos x="8" y="0"/>
                  </a:cxn>
                </a:cxnLst>
                <a:rect l="0" t="0" r="r" b="b"/>
                <a:pathLst>
                  <a:path w="8" h="7">
                    <a:moveTo>
                      <a:pt x="8" y="0"/>
                    </a:moveTo>
                    <a:cubicBezTo>
                      <a:pt x="6" y="0"/>
                      <a:pt x="3" y="0"/>
                      <a:pt x="0" y="0"/>
                    </a:cubicBezTo>
                    <a:cubicBezTo>
                      <a:pt x="1" y="2"/>
                      <a:pt x="1" y="5"/>
                      <a:pt x="1" y="6"/>
                    </a:cubicBezTo>
                    <a:cubicBezTo>
                      <a:pt x="3" y="7"/>
                      <a:pt x="6" y="7"/>
                      <a:pt x="8" y="7"/>
                    </a:cubicBezTo>
                    <a:lnTo>
                      <a:pt x="8"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7" name="Freeform 218"/>
              <p:cNvSpPr>
                <a:spLocks/>
              </p:cNvSpPr>
              <p:nvPr/>
            </p:nvSpPr>
            <p:spPr bwMode="auto">
              <a:xfrm>
                <a:off x="703484" y="3150695"/>
                <a:ext cx="13679" cy="16198"/>
              </a:xfrm>
              <a:custGeom>
                <a:avLst/>
                <a:gdLst/>
                <a:ahLst/>
                <a:cxnLst>
                  <a:cxn ang="0">
                    <a:pos x="8" y="10"/>
                  </a:cxn>
                  <a:cxn ang="0">
                    <a:pos x="8" y="1"/>
                  </a:cxn>
                  <a:cxn ang="0">
                    <a:pos x="0" y="0"/>
                  </a:cxn>
                  <a:cxn ang="0">
                    <a:pos x="1" y="10"/>
                  </a:cxn>
                  <a:cxn ang="0">
                    <a:pos x="8" y="10"/>
                  </a:cxn>
                </a:cxnLst>
                <a:rect l="0" t="0" r="r" b="b"/>
                <a:pathLst>
                  <a:path w="8" h="10">
                    <a:moveTo>
                      <a:pt x="8" y="10"/>
                    </a:moveTo>
                    <a:cubicBezTo>
                      <a:pt x="8" y="7"/>
                      <a:pt x="8" y="4"/>
                      <a:pt x="8" y="1"/>
                    </a:cubicBezTo>
                    <a:cubicBezTo>
                      <a:pt x="5" y="1"/>
                      <a:pt x="3" y="0"/>
                      <a:pt x="0" y="0"/>
                    </a:cubicBezTo>
                    <a:cubicBezTo>
                      <a:pt x="1" y="3"/>
                      <a:pt x="1" y="6"/>
                      <a:pt x="1" y="10"/>
                    </a:cubicBezTo>
                    <a:cubicBezTo>
                      <a:pt x="3" y="10"/>
                      <a:pt x="6" y="10"/>
                      <a:pt x="8"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8" name="Freeform 219"/>
              <p:cNvSpPr>
                <a:spLocks/>
              </p:cNvSpPr>
              <p:nvPr/>
            </p:nvSpPr>
            <p:spPr bwMode="auto">
              <a:xfrm>
                <a:off x="726933" y="3197488"/>
                <a:ext cx="19541" cy="17997"/>
              </a:xfrm>
              <a:custGeom>
                <a:avLst/>
                <a:gdLst/>
                <a:ahLst/>
                <a:cxnLst>
                  <a:cxn ang="0">
                    <a:pos x="0" y="0"/>
                  </a:cxn>
                  <a:cxn ang="0">
                    <a:pos x="1" y="10"/>
                  </a:cxn>
                  <a:cxn ang="0">
                    <a:pos x="11" y="11"/>
                  </a:cxn>
                  <a:cxn ang="0">
                    <a:pos x="9" y="1"/>
                  </a:cxn>
                  <a:cxn ang="0">
                    <a:pos x="0" y="0"/>
                  </a:cxn>
                </a:cxnLst>
                <a:rect l="0" t="0" r="r" b="b"/>
                <a:pathLst>
                  <a:path w="11" h="11">
                    <a:moveTo>
                      <a:pt x="0" y="0"/>
                    </a:moveTo>
                    <a:cubicBezTo>
                      <a:pt x="0" y="4"/>
                      <a:pt x="0" y="7"/>
                      <a:pt x="1" y="10"/>
                    </a:cubicBezTo>
                    <a:cubicBezTo>
                      <a:pt x="4" y="11"/>
                      <a:pt x="7" y="11"/>
                      <a:pt x="11" y="11"/>
                    </a:cubicBezTo>
                    <a:cubicBezTo>
                      <a:pt x="10" y="8"/>
                      <a:pt x="10" y="4"/>
                      <a:pt x="9"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9" name="Freeform 220"/>
              <p:cNvSpPr>
                <a:spLocks/>
              </p:cNvSpPr>
              <p:nvPr/>
            </p:nvSpPr>
            <p:spPr bwMode="auto">
              <a:xfrm>
                <a:off x="756245" y="3242481"/>
                <a:ext cx="11725" cy="3599"/>
              </a:xfrm>
              <a:custGeom>
                <a:avLst/>
                <a:gdLst/>
                <a:ahLst/>
                <a:cxnLst>
                  <a:cxn ang="0">
                    <a:pos x="0" y="0"/>
                  </a:cxn>
                  <a:cxn ang="0">
                    <a:pos x="0" y="2"/>
                  </a:cxn>
                  <a:cxn ang="0">
                    <a:pos x="7" y="0"/>
                  </a:cxn>
                  <a:cxn ang="0">
                    <a:pos x="0" y="0"/>
                  </a:cxn>
                </a:cxnLst>
                <a:rect l="0" t="0" r="r" b="b"/>
                <a:pathLst>
                  <a:path w="7" h="2">
                    <a:moveTo>
                      <a:pt x="0" y="0"/>
                    </a:moveTo>
                    <a:cubicBezTo>
                      <a:pt x="0" y="1"/>
                      <a:pt x="0" y="1"/>
                      <a:pt x="0" y="2"/>
                    </a:cubicBezTo>
                    <a:cubicBezTo>
                      <a:pt x="3" y="1"/>
                      <a:pt x="5" y="1"/>
                      <a:pt x="7" y="0"/>
                    </a:cubicBezTo>
                    <a:cubicBezTo>
                      <a:pt x="4" y="0"/>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0" name="Freeform 221"/>
              <p:cNvSpPr>
                <a:spLocks/>
              </p:cNvSpPr>
              <p:nvPr/>
            </p:nvSpPr>
            <p:spPr bwMode="auto">
              <a:xfrm>
                <a:off x="734750" y="3240681"/>
                <a:ext cx="15633" cy="5399"/>
              </a:xfrm>
              <a:custGeom>
                <a:avLst/>
                <a:gdLst/>
                <a:ahLst/>
                <a:cxnLst>
                  <a:cxn ang="0">
                    <a:pos x="9" y="3"/>
                  </a:cxn>
                  <a:cxn ang="0">
                    <a:pos x="8" y="1"/>
                  </a:cxn>
                  <a:cxn ang="0">
                    <a:pos x="0" y="0"/>
                  </a:cxn>
                  <a:cxn ang="0">
                    <a:pos x="9" y="3"/>
                  </a:cxn>
                </a:cxnLst>
                <a:rect l="0" t="0" r="r" b="b"/>
                <a:pathLst>
                  <a:path w="9" h="3">
                    <a:moveTo>
                      <a:pt x="9" y="3"/>
                    </a:moveTo>
                    <a:cubicBezTo>
                      <a:pt x="9" y="2"/>
                      <a:pt x="8" y="2"/>
                      <a:pt x="8" y="1"/>
                    </a:cubicBezTo>
                    <a:cubicBezTo>
                      <a:pt x="6" y="1"/>
                      <a:pt x="3" y="0"/>
                      <a:pt x="0" y="0"/>
                    </a:cubicBezTo>
                    <a:cubicBezTo>
                      <a:pt x="2" y="2"/>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1" name="Freeform 222"/>
              <p:cNvSpPr>
                <a:spLocks/>
              </p:cNvSpPr>
              <p:nvPr/>
            </p:nvSpPr>
            <p:spPr bwMode="auto">
              <a:xfrm>
                <a:off x="754291" y="3220884"/>
                <a:ext cx="21495" cy="16198"/>
              </a:xfrm>
              <a:custGeom>
                <a:avLst/>
                <a:gdLst/>
                <a:ahLst/>
                <a:cxnLst>
                  <a:cxn ang="0">
                    <a:pos x="0" y="0"/>
                  </a:cxn>
                  <a:cxn ang="0">
                    <a:pos x="1" y="9"/>
                  </a:cxn>
                  <a:cxn ang="0">
                    <a:pos x="12" y="10"/>
                  </a:cxn>
                  <a:cxn ang="0">
                    <a:pos x="11" y="1"/>
                  </a:cxn>
                  <a:cxn ang="0">
                    <a:pos x="0" y="0"/>
                  </a:cxn>
                </a:cxnLst>
                <a:rect l="0" t="0" r="r" b="b"/>
                <a:pathLst>
                  <a:path w="12" h="10">
                    <a:moveTo>
                      <a:pt x="0" y="0"/>
                    </a:moveTo>
                    <a:cubicBezTo>
                      <a:pt x="0" y="3"/>
                      <a:pt x="0" y="6"/>
                      <a:pt x="1" y="9"/>
                    </a:cubicBezTo>
                    <a:cubicBezTo>
                      <a:pt x="4" y="10"/>
                      <a:pt x="8" y="10"/>
                      <a:pt x="12" y="10"/>
                    </a:cubicBezTo>
                    <a:cubicBezTo>
                      <a:pt x="12" y="7"/>
                      <a:pt x="11" y="4"/>
                      <a:pt x="11" y="1"/>
                    </a:cubicBezTo>
                    <a:cubicBezTo>
                      <a:pt x="7" y="1"/>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2" name="Freeform 223"/>
              <p:cNvSpPr>
                <a:spLocks/>
              </p:cNvSpPr>
              <p:nvPr/>
            </p:nvSpPr>
            <p:spPr bwMode="auto">
              <a:xfrm>
                <a:off x="779695" y="3201087"/>
                <a:ext cx="19541" cy="17997"/>
              </a:xfrm>
              <a:custGeom>
                <a:avLst/>
                <a:gdLst/>
                <a:ahLst/>
                <a:cxnLst>
                  <a:cxn ang="0">
                    <a:pos x="11" y="0"/>
                  </a:cxn>
                  <a:cxn ang="0">
                    <a:pos x="0" y="0"/>
                  </a:cxn>
                  <a:cxn ang="0">
                    <a:pos x="1" y="10"/>
                  </a:cxn>
                  <a:cxn ang="0">
                    <a:pos x="11" y="11"/>
                  </a:cxn>
                  <a:cxn ang="0">
                    <a:pos x="11" y="0"/>
                  </a:cxn>
                </a:cxnLst>
                <a:rect l="0" t="0" r="r" b="b"/>
                <a:pathLst>
                  <a:path w="11" h="11">
                    <a:moveTo>
                      <a:pt x="11" y="0"/>
                    </a:moveTo>
                    <a:cubicBezTo>
                      <a:pt x="7" y="0"/>
                      <a:pt x="4" y="0"/>
                      <a:pt x="0" y="0"/>
                    </a:cubicBezTo>
                    <a:cubicBezTo>
                      <a:pt x="0" y="3"/>
                      <a:pt x="0" y="7"/>
                      <a:pt x="1" y="10"/>
                    </a:cubicBezTo>
                    <a:cubicBezTo>
                      <a:pt x="4" y="11"/>
                      <a:pt x="8" y="11"/>
                      <a:pt x="11" y="11"/>
                    </a:cubicBezTo>
                    <a:cubicBezTo>
                      <a:pt x="11" y="8"/>
                      <a:pt x="11" y="4"/>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3" name="Freeform 224"/>
              <p:cNvSpPr>
                <a:spLocks/>
              </p:cNvSpPr>
              <p:nvPr/>
            </p:nvSpPr>
            <p:spPr bwMode="auto">
              <a:xfrm>
                <a:off x="750383" y="3199288"/>
                <a:ext cx="23449" cy="17997"/>
              </a:xfrm>
              <a:custGeom>
                <a:avLst/>
                <a:gdLst/>
                <a:ahLst/>
                <a:cxnLst>
                  <a:cxn ang="0">
                    <a:pos x="0" y="0"/>
                  </a:cxn>
                  <a:cxn ang="0">
                    <a:pos x="1" y="10"/>
                  </a:cxn>
                  <a:cxn ang="0">
                    <a:pos x="13" y="11"/>
                  </a:cxn>
                  <a:cxn ang="0">
                    <a:pos x="12" y="1"/>
                  </a:cxn>
                  <a:cxn ang="0">
                    <a:pos x="0" y="0"/>
                  </a:cxn>
                </a:cxnLst>
                <a:rect l="0" t="0" r="r" b="b"/>
                <a:pathLst>
                  <a:path w="13" h="11">
                    <a:moveTo>
                      <a:pt x="0" y="0"/>
                    </a:moveTo>
                    <a:cubicBezTo>
                      <a:pt x="1" y="4"/>
                      <a:pt x="1" y="7"/>
                      <a:pt x="1" y="10"/>
                    </a:cubicBezTo>
                    <a:cubicBezTo>
                      <a:pt x="5" y="11"/>
                      <a:pt x="9" y="11"/>
                      <a:pt x="13" y="11"/>
                    </a:cubicBezTo>
                    <a:cubicBezTo>
                      <a:pt x="12" y="8"/>
                      <a:pt x="12"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4" name="Freeform 225"/>
              <p:cNvSpPr>
                <a:spLocks/>
              </p:cNvSpPr>
              <p:nvPr/>
            </p:nvSpPr>
            <p:spPr bwMode="auto">
              <a:xfrm>
                <a:off x="723025" y="3150695"/>
                <a:ext cx="19541" cy="16198"/>
              </a:xfrm>
              <a:custGeom>
                <a:avLst/>
                <a:gdLst/>
                <a:ahLst/>
                <a:cxnLst>
                  <a:cxn ang="0">
                    <a:pos x="11" y="10"/>
                  </a:cxn>
                  <a:cxn ang="0">
                    <a:pos x="10" y="0"/>
                  </a:cxn>
                  <a:cxn ang="0">
                    <a:pos x="0" y="0"/>
                  </a:cxn>
                  <a:cxn ang="0">
                    <a:pos x="1" y="9"/>
                  </a:cxn>
                  <a:cxn ang="0">
                    <a:pos x="11" y="10"/>
                  </a:cxn>
                </a:cxnLst>
                <a:rect l="0" t="0" r="r" b="b"/>
                <a:pathLst>
                  <a:path w="11" h="10">
                    <a:moveTo>
                      <a:pt x="11" y="10"/>
                    </a:moveTo>
                    <a:cubicBezTo>
                      <a:pt x="11" y="6"/>
                      <a:pt x="10" y="3"/>
                      <a:pt x="10" y="0"/>
                    </a:cubicBezTo>
                    <a:cubicBezTo>
                      <a:pt x="7" y="0"/>
                      <a:pt x="4" y="0"/>
                      <a:pt x="0" y="0"/>
                    </a:cubicBezTo>
                    <a:cubicBezTo>
                      <a:pt x="1" y="3"/>
                      <a:pt x="1" y="6"/>
                      <a:pt x="1" y="9"/>
                    </a:cubicBezTo>
                    <a:cubicBezTo>
                      <a:pt x="4" y="9"/>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5" name="Freeform 226"/>
              <p:cNvSpPr>
                <a:spLocks/>
              </p:cNvSpPr>
              <p:nvPr/>
            </p:nvSpPr>
            <p:spPr bwMode="auto">
              <a:xfrm>
                <a:off x="805098" y="3201087"/>
                <a:ext cx="15633" cy="17997"/>
              </a:xfrm>
              <a:custGeom>
                <a:avLst/>
                <a:gdLst/>
                <a:ahLst/>
                <a:cxnLst>
                  <a:cxn ang="0">
                    <a:pos x="9" y="0"/>
                  </a:cxn>
                  <a:cxn ang="0">
                    <a:pos x="0" y="0"/>
                  </a:cxn>
                  <a:cxn ang="0">
                    <a:pos x="0" y="11"/>
                  </a:cxn>
                  <a:cxn ang="0">
                    <a:pos x="9" y="11"/>
                  </a:cxn>
                  <a:cxn ang="0">
                    <a:pos x="9" y="0"/>
                  </a:cxn>
                </a:cxnLst>
                <a:rect l="0" t="0" r="r" b="b"/>
                <a:pathLst>
                  <a:path w="9" h="11">
                    <a:moveTo>
                      <a:pt x="9" y="0"/>
                    </a:moveTo>
                    <a:cubicBezTo>
                      <a:pt x="6" y="0"/>
                      <a:pt x="3" y="0"/>
                      <a:pt x="0" y="0"/>
                    </a:cubicBezTo>
                    <a:cubicBezTo>
                      <a:pt x="0" y="4"/>
                      <a:pt x="0" y="8"/>
                      <a:pt x="0" y="11"/>
                    </a:cubicBezTo>
                    <a:cubicBezTo>
                      <a:pt x="3" y="11"/>
                      <a:pt x="6" y="11"/>
                      <a:pt x="9" y="11"/>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6" name="Freeform 227"/>
              <p:cNvSpPr>
                <a:spLocks/>
              </p:cNvSpPr>
              <p:nvPr/>
            </p:nvSpPr>
            <p:spPr bwMode="auto">
              <a:xfrm>
                <a:off x="721071" y="3127299"/>
                <a:ext cx="19541" cy="17997"/>
              </a:xfrm>
              <a:custGeom>
                <a:avLst/>
                <a:gdLst/>
                <a:ahLst/>
                <a:cxnLst>
                  <a:cxn ang="0">
                    <a:pos x="11" y="11"/>
                  </a:cxn>
                  <a:cxn ang="0">
                    <a:pos x="10" y="0"/>
                  </a:cxn>
                  <a:cxn ang="0">
                    <a:pos x="0" y="0"/>
                  </a:cxn>
                  <a:cxn ang="0">
                    <a:pos x="1" y="11"/>
                  </a:cxn>
                  <a:cxn ang="0">
                    <a:pos x="11" y="11"/>
                  </a:cxn>
                </a:cxnLst>
                <a:rect l="0" t="0" r="r" b="b"/>
                <a:pathLst>
                  <a:path w="11" h="11">
                    <a:moveTo>
                      <a:pt x="11" y="11"/>
                    </a:moveTo>
                    <a:cubicBezTo>
                      <a:pt x="11" y="7"/>
                      <a:pt x="10" y="4"/>
                      <a:pt x="10" y="0"/>
                    </a:cubicBezTo>
                    <a:cubicBezTo>
                      <a:pt x="0" y="0"/>
                      <a:pt x="0" y="0"/>
                      <a:pt x="0" y="0"/>
                    </a:cubicBezTo>
                    <a:cubicBezTo>
                      <a:pt x="1" y="3"/>
                      <a:pt x="1" y="7"/>
                      <a:pt x="1" y="11"/>
                    </a:cubicBezTo>
                    <a:cubicBezTo>
                      <a:pt x="4"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7" name="Freeform 228"/>
              <p:cNvSpPr>
                <a:spLocks/>
              </p:cNvSpPr>
              <p:nvPr/>
            </p:nvSpPr>
            <p:spPr bwMode="auto">
              <a:xfrm>
                <a:off x="721071" y="3102102"/>
                <a:ext cx="17587" cy="17997"/>
              </a:xfrm>
              <a:custGeom>
                <a:avLst/>
                <a:gdLst/>
                <a:ahLst/>
                <a:cxnLst>
                  <a:cxn ang="0">
                    <a:pos x="10" y="2"/>
                  </a:cxn>
                  <a:cxn ang="0">
                    <a:pos x="10" y="0"/>
                  </a:cxn>
                  <a:cxn ang="0">
                    <a:pos x="0" y="0"/>
                  </a:cxn>
                  <a:cxn ang="0">
                    <a:pos x="0" y="1"/>
                  </a:cxn>
                  <a:cxn ang="0">
                    <a:pos x="0" y="11"/>
                  </a:cxn>
                  <a:cxn ang="0">
                    <a:pos x="10" y="11"/>
                  </a:cxn>
                  <a:cxn ang="0">
                    <a:pos x="10" y="2"/>
                  </a:cxn>
                </a:cxnLst>
                <a:rect l="0" t="0" r="r" b="b"/>
                <a:pathLst>
                  <a:path w="10" h="11">
                    <a:moveTo>
                      <a:pt x="10" y="2"/>
                    </a:moveTo>
                    <a:cubicBezTo>
                      <a:pt x="10" y="1"/>
                      <a:pt x="10" y="1"/>
                      <a:pt x="10" y="0"/>
                    </a:cubicBezTo>
                    <a:cubicBezTo>
                      <a:pt x="7" y="0"/>
                      <a:pt x="3" y="0"/>
                      <a:pt x="0" y="0"/>
                    </a:cubicBezTo>
                    <a:cubicBezTo>
                      <a:pt x="0" y="1"/>
                      <a:pt x="0" y="1"/>
                      <a:pt x="0" y="1"/>
                    </a:cubicBezTo>
                    <a:cubicBezTo>
                      <a:pt x="0" y="4"/>
                      <a:pt x="0" y="8"/>
                      <a:pt x="0" y="11"/>
                    </a:cubicBezTo>
                    <a:cubicBezTo>
                      <a:pt x="10" y="11"/>
                      <a:pt x="10" y="11"/>
                      <a:pt x="10" y="11"/>
                    </a:cubicBezTo>
                    <a:cubicBezTo>
                      <a:pt x="10" y="8"/>
                      <a:pt x="10" y="5"/>
                      <a:pt x="10"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8" name="Freeform 229"/>
              <p:cNvSpPr>
                <a:spLocks/>
              </p:cNvSpPr>
              <p:nvPr/>
            </p:nvSpPr>
            <p:spPr bwMode="auto">
              <a:xfrm>
                <a:off x="724979" y="3172292"/>
                <a:ext cx="19541" cy="19797"/>
              </a:xfrm>
              <a:custGeom>
                <a:avLst/>
                <a:gdLst/>
                <a:ahLst/>
                <a:cxnLst>
                  <a:cxn ang="0">
                    <a:pos x="11" y="12"/>
                  </a:cxn>
                  <a:cxn ang="0">
                    <a:pos x="10" y="1"/>
                  </a:cxn>
                  <a:cxn ang="0">
                    <a:pos x="0" y="0"/>
                  </a:cxn>
                  <a:cxn ang="0">
                    <a:pos x="1" y="12"/>
                  </a:cxn>
                  <a:cxn ang="0">
                    <a:pos x="11" y="12"/>
                  </a:cxn>
                </a:cxnLst>
                <a:rect l="0" t="0" r="r" b="b"/>
                <a:pathLst>
                  <a:path w="11" h="12">
                    <a:moveTo>
                      <a:pt x="11" y="12"/>
                    </a:moveTo>
                    <a:cubicBezTo>
                      <a:pt x="11" y="8"/>
                      <a:pt x="10" y="4"/>
                      <a:pt x="10" y="1"/>
                    </a:cubicBezTo>
                    <a:cubicBezTo>
                      <a:pt x="7" y="0"/>
                      <a:pt x="4" y="0"/>
                      <a:pt x="0" y="0"/>
                    </a:cubicBezTo>
                    <a:cubicBezTo>
                      <a:pt x="1" y="4"/>
                      <a:pt x="1" y="8"/>
                      <a:pt x="1" y="12"/>
                    </a:cubicBezTo>
                    <a:cubicBezTo>
                      <a:pt x="5" y="12"/>
                      <a:pt x="8" y="12"/>
                      <a:pt x="1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9" name="Freeform 230"/>
              <p:cNvSpPr>
                <a:spLocks/>
              </p:cNvSpPr>
              <p:nvPr/>
            </p:nvSpPr>
            <p:spPr bwMode="auto">
              <a:xfrm>
                <a:off x="728888" y="3219084"/>
                <a:ext cx="19541" cy="16198"/>
              </a:xfrm>
              <a:custGeom>
                <a:avLst/>
                <a:gdLst/>
                <a:ahLst/>
                <a:cxnLst>
                  <a:cxn ang="0">
                    <a:pos x="10" y="1"/>
                  </a:cxn>
                  <a:cxn ang="0">
                    <a:pos x="0" y="0"/>
                  </a:cxn>
                  <a:cxn ang="0">
                    <a:pos x="1" y="9"/>
                  </a:cxn>
                  <a:cxn ang="0">
                    <a:pos x="11" y="10"/>
                  </a:cxn>
                  <a:cxn ang="0">
                    <a:pos x="10" y="1"/>
                  </a:cxn>
                </a:cxnLst>
                <a:rect l="0" t="0" r="r" b="b"/>
                <a:pathLst>
                  <a:path w="11" h="10">
                    <a:moveTo>
                      <a:pt x="10" y="1"/>
                    </a:moveTo>
                    <a:cubicBezTo>
                      <a:pt x="7" y="1"/>
                      <a:pt x="3" y="0"/>
                      <a:pt x="0" y="0"/>
                    </a:cubicBezTo>
                    <a:cubicBezTo>
                      <a:pt x="1" y="3"/>
                      <a:pt x="1" y="6"/>
                      <a:pt x="1" y="9"/>
                    </a:cubicBezTo>
                    <a:cubicBezTo>
                      <a:pt x="4" y="10"/>
                      <a:pt x="8" y="10"/>
                      <a:pt x="11" y="10"/>
                    </a:cubicBezTo>
                    <a:cubicBezTo>
                      <a:pt x="11" y="7"/>
                      <a:pt x="10" y="4"/>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0" name="Freeform 231"/>
              <p:cNvSpPr>
                <a:spLocks/>
              </p:cNvSpPr>
              <p:nvPr/>
            </p:nvSpPr>
            <p:spPr bwMode="auto">
              <a:xfrm>
                <a:off x="709346" y="3197488"/>
                <a:ext cx="13679" cy="16198"/>
              </a:xfrm>
              <a:custGeom>
                <a:avLst/>
                <a:gdLst/>
                <a:ahLst/>
                <a:cxnLst>
                  <a:cxn ang="0">
                    <a:pos x="6" y="0"/>
                  </a:cxn>
                  <a:cxn ang="0">
                    <a:pos x="3" y="0"/>
                  </a:cxn>
                  <a:cxn ang="0">
                    <a:pos x="0" y="5"/>
                  </a:cxn>
                  <a:cxn ang="0">
                    <a:pos x="5" y="10"/>
                  </a:cxn>
                  <a:cxn ang="0">
                    <a:pos x="7" y="10"/>
                  </a:cxn>
                  <a:cxn ang="0">
                    <a:pos x="6" y="0"/>
                  </a:cxn>
                </a:cxnLst>
                <a:rect l="0" t="0" r="r" b="b"/>
                <a:pathLst>
                  <a:path w="7" h="10">
                    <a:moveTo>
                      <a:pt x="6" y="0"/>
                    </a:moveTo>
                    <a:cubicBezTo>
                      <a:pt x="5" y="0"/>
                      <a:pt x="4" y="0"/>
                      <a:pt x="3" y="0"/>
                    </a:cubicBezTo>
                    <a:cubicBezTo>
                      <a:pt x="1" y="1"/>
                      <a:pt x="0" y="3"/>
                      <a:pt x="0" y="5"/>
                    </a:cubicBezTo>
                    <a:cubicBezTo>
                      <a:pt x="0" y="6"/>
                      <a:pt x="2" y="8"/>
                      <a:pt x="5" y="10"/>
                    </a:cubicBezTo>
                    <a:cubicBezTo>
                      <a:pt x="5" y="10"/>
                      <a:pt x="6" y="10"/>
                      <a:pt x="7" y="10"/>
                    </a:cubicBezTo>
                    <a:cubicBezTo>
                      <a:pt x="7" y="7"/>
                      <a:pt x="6" y="4"/>
                      <a:pt x="6"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1" name="Freeform 232"/>
              <p:cNvSpPr>
                <a:spLocks/>
              </p:cNvSpPr>
              <p:nvPr/>
            </p:nvSpPr>
            <p:spPr bwMode="auto">
              <a:xfrm>
                <a:off x="930161" y="3057109"/>
                <a:ext cx="15633" cy="19797"/>
              </a:xfrm>
              <a:custGeom>
                <a:avLst/>
                <a:gdLst/>
                <a:ahLst/>
                <a:cxnLst>
                  <a:cxn ang="0">
                    <a:pos x="1" y="12"/>
                  </a:cxn>
                  <a:cxn ang="0">
                    <a:pos x="8" y="12"/>
                  </a:cxn>
                  <a:cxn ang="0">
                    <a:pos x="6" y="0"/>
                  </a:cxn>
                  <a:cxn ang="0">
                    <a:pos x="0" y="0"/>
                  </a:cxn>
                  <a:cxn ang="0">
                    <a:pos x="1" y="12"/>
                  </a:cxn>
                </a:cxnLst>
                <a:rect l="0" t="0" r="r" b="b"/>
                <a:pathLst>
                  <a:path w="8" h="12">
                    <a:moveTo>
                      <a:pt x="1" y="12"/>
                    </a:moveTo>
                    <a:cubicBezTo>
                      <a:pt x="3" y="12"/>
                      <a:pt x="6" y="12"/>
                      <a:pt x="8" y="12"/>
                    </a:cubicBezTo>
                    <a:cubicBezTo>
                      <a:pt x="7" y="9"/>
                      <a:pt x="7" y="5"/>
                      <a:pt x="6" y="0"/>
                    </a:cubicBezTo>
                    <a:cubicBezTo>
                      <a:pt x="4" y="0"/>
                      <a:pt x="2"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2" name="Freeform 233"/>
              <p:cNvSpPr>
                <a:spLocks/>
              </p:cNvSpPr>
              <p:nvPr/>
            </p:nvSpPr>
            <p:spPr bwMode="auto">
              <a:xfrm>
                <a:off x="904758" y="3031913"/>
                <a:ext cx="19541" cy="17997"/>
              </a:xfrm>
              <a:custGeom>
                <a:avLst/>
                <a:gdLst/>
                <a:ahLst/>
                <a:cxnLst>
                  <a:cxn ang="0">
                    <a:pos x="11" y="11"/>
                  </a:cxn>
                  <a:cxn ang="0">
                    <a:pos x="10" y="1"/>
                  </a:cxn>
                  <a:cxn ang="0">
                    <a:pos x="0" y="0"/>
                  </a:cxn>
                  <a:cxn ang="0">
                    <a:pos x="1" y="11"/>
                  </a:cxn>
                  <a:cxn ang="0">
                    <a:pos x="11" y="11"/>
                  </a:cxn>
                </a:cxnLst>
                <a:rect l="0" t="0" r="r" b="b"/>
                <a:pathLst>
                  <a:path w="11" h="11">
                    <a:moveTo>
                      <a:pt x="11" y="11"/>
                    </a:moveTo>
                    <a:cubicBezTo>
                      <a:pt x="11" y="8"/>
                      <a:pt x="11" y="4"/>
                      <a:pt x="10" y="1"/>
                    </a:cubicBezTo>
                    <a:cubicBezTo>
                      <a:pt x="7" y="1"/>
                      <a:pt x="4" y="0"/>
                      <a:pt x="0" y="0"/>
                    </a:cubicBezTo>
                    <a:cubicBezTo>
                      <a:pt x="1" y="4"/>
                      <a:pt x="1" y="7"/>
                      <a:pt x="1" y="11"/>
                    </a:cubicBezTo>
                    <a:cubicBezTo>
                      <a:pt x="5"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3" name="Freeform 234"/>
              <p:cNvSpPr>
                <a:spLocks/>
              </p:cNvSpPr>
              <p:nvPr/>
            </p:nvSpPr>
            <p:spPr bwMode="auto">
              <a:xfrm>
                <a:off x="930161" y="3033713"/>
                <a:ext cx="9771" cy="17997"/>
              </a:xfrm>
              <a:custGeom>
                <a:avLst/>
                <a:gdLst/>
                <a:ahLst/>
                <a:cxnLst>
                  <a:cxn ang="0">
                    <a:pos x="6" y="11"/>
                  </a:cxn>
                  <a:cxn ang="0">
                    <a:pos x="1" y="0"/>
                  </a:cxn>
                  <a:cxn ang="0">
                    <a:pos x="0" y="0"/>
                  </a:cxn>
                  <a:cxn ang="0">
                    <a:pos x="1" y="10"/>
                  </a:cxn>
                  <a:cxn ang="0">
                    <a:pos x="6" y="11"/>
                  </a:cxn>
                </a:cxnLst>
                <a:rect l="0" t="0" r="r" b="b"/>
                <a:pathLst>
                  <a:path w="6" h="11">
                    <a:moveTo>
                      <a:pt x="6" y="11"/>
                    </a:moveTo>
                    <a:cubicBezTo>
                      <a:pt x="5" y="7"/>
                      <a:pt x="3" y="4"/>
                      <a:pt x="1" y="0"/>
                    </a:cubicBezTo>
                    <a:cubicBezTo>
                      <a:pt x="1" y="0"/>
                      <a:pt x="0" y="0"/>
                      <a:pt x="0" y="0"/>
                    </a:cubicBezTo>
                    <a:cubicBezTo>
                      <a:pt x="0" y="4"/>
                      <a:pt x="1" y="7"/>
                      <a:pt x="1" y="10"/>
                    </a:cubicBezTo>
                    <a:cubicBezTo>
                      <a:pt x="3" y="10"/>
                      <a:pt x="4" y="10"/>
                      <a:pt x="6"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4" name="Freeform 235"/>
              <p:cNvSpPr>
                <a:spLocks/>
              </p:cNvSpPr>
              <p:nvPr/>
            </p:nvSpPr>
            <p:spPr bwMode="auto">
              <a:xfrm>
                <a:off x="828547" y="3201087"/>
                <a:ext cx="17587" cy="17997"/>
              </a:xfrm>
              <a:custGeom>
                <a:avLst/>
                <a:gdLst/>
                <a:ahLst/>
                <a:cxnLst>
                  <a:cxn ang="0">
                    <a:pos x="9" y="11"/>
                  </a:cxn>
                  <a:cxn ang="0">
                    <a:pos x="10" y="0"/>
                  </a:cxn>
                  <a:cxn ang="0">
                    <a:pos x="1" y="1"/>
                  </a:cxn>
                  <a:cxn ang="0">
                    <a:pos x="0" y="1"/>
                  </a:cxn>
                  <a:cxn ang="0">
                    <a:pos x="0" y="11"/>
                  </a:cxn>
                  <a:cxn ang="0">
                    <a:pos x="1" y="11"/>
                  </a:cxn>
                  <a:cxn ang="0">
                    <a:pos x="9" y="11"/>
                  </a:cxn>
                </a:cxnLst>
                <a:rect l="0" t="0" r="r" b="b"/>
                <a:pathLst>
                  <a:path w="10" h="11">
                    <a:moveTo>
                      <a:pt x="9" y="11"/>
                    </a:moveTo>
                    <a:cubicBezTo>
                      <a:pt x="10" y="8"/>
                      <a:pt x="10" y="4"/>
                      <a:pt x="10" y="0"/>
                    </a:cubicBezTo>
                    <a:cubicBezTo>
                      <a:pt x="7" y="0"/>
                      <a:pt x="4" y="1"/>
                      <a:pt x="1" y="1"/>
                    </a:cubicBezTo>
                    <a:cubicBezTo>
                      <a:pt x="1" y="1"/>
                      <a:pt x="0" y="1"/>
                      <a:pt x="0" y="1"/>
                    </a:cubicBezTo>
                    <a:cubicBezTo>
                      <a:pt x="0" y="11"/>
                      <a:pt x="0" y="11"/>
                      <a:pt x="0" y="11"/>
                    </a:cubicBezTo>
                    <a:cubicBezTo>
                      <a:pt x="0" y="11"/>
                      <a:pt x="1" y="11"/>
                      <a:pt x="1" y="11"/>
                    </a:cubicBezTo>
                    <a:cubicBezTo>
                      <a:pt x="4" y="11"/>
                      <a:pt x="6" y="11"/>
                      <a:pt x="9"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5" name="Freeform 236"/>
              <p:cNvSpPr>
                <a:spLocks/>
              </p:cNvSpPr>
              <p:nvPr/>
            </p:nvSpPr>
            <p:spPr bwMode="auto">
              <a:xfrm>
                <a:off x="851997" y="3030114"/>
                <a:ext cx="21495" cy="19797"/>
              </a:xfrm>
              <a:custGeom>
                <a:avLst/>
                <a:gdLst/>
                <a:ahLst/>
                <a:cxnLst>
                  <a:cxn ang="0">
                    <a:pos x="1" y="11"/>
                  </a:cxn>
                  <a:cxn ang="0">
                    <a:pos x="12" y="12"/>
                  </a:cxn>
                  <a:cxn ang="0">
                    <a:pos x="11" y="1"/>
                  </a:cxn>
                  <a:cxn ang="0">
                    <a:pos x="0" y="0"/>
                  </a:cxn>
                  <a:cxn ang="0">
                    <a:pos x="1" y="11"/>
                  </a:cxn>
                </a:cxnLst>
                <a:rect l="0" t="0" r="r" b="b"/>
                <a:pathLst>
                  <a:path w="12" h="12">
                    <a:moveTo>
                      <a:pt x="1" y="11"/>
                    </a:moveTo>
                    <a:cubicBezTo>
                      <a:pt x="4" y="11"/>
                      <a:pt x="8" y="11"/>
                      <a:pt x="12" y="12"/>
                    </a:cubicBezTo>
                    <a:cubicBezTo>
                      <a:pt x="12" y="8"/>
                      <a:pt x="11" y="4"/>
                      <a:pt x="11" y="1"/>
                    </a:cubicBezTo>
                    <a:cubicBezTo>
                      <a:pt x="7" y="1"/>
                      <a:pt x="4" y="1"/>
                      <a:pt x="0" y="0"/>
                    </a:cubicBezTo>
                    <a:cubicBezTo>
                      <a:pt x="0" y="4"/>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6" name="Freeform 237"/>
              <p:cNvSpPr>
                <a:spLocks/>
              </p:cNvSpPr>
              <p:nvPr/>
            </p:nvSpPr>
            <p:spPr bwMode="auto">
              <a:xfrm>
                <a:off x="934069" y="3082306"/>
                <a:ext cx="13679" cy="16198"/>
              </a:xfrm>
              <a:custGeom>
                <a:avLst/>
                <a:gdLst/>
                <a:ahLst/>
                <a:cxnLst>
                  <a:cxn ang="0">
                    <a:pos x="0" y="9"/>
                  </a:cxn>
                  <a:cxn ang="0">
                    <a:pos x="6" y="9"/>
                  </a:cxn>
                  <a:cxn ang="0">
                    <a:pos x="6" y="0"/>
                  </a:cxn>
                  <a:cxn ang="0">
                    <a:pos x="0" y="0"/>
                  </a:cxn>
                  <a:cxn ang="0">
                    <a:pos x="0" y="9"/>
                  </a:cxn>
                </a:cxnLst>
                <a:rect l="0" t="0" r="r" b="b"/>
                <a:pathLst>
                  <a:path w="7" h="9">
                    <a:moveTo>
                      <a:pt x="0" y="9"/>
                    </a:moveTo>
                    <a:cubicBezTo>
                      <a:pt x="2" y="9"/>
                      <a:pt x="4" y="9"/>
                      <a:pt x="6" y="9"/>
                    </a:cubicBezTo>
                    <a:cubicBezTo>
                      <a:pt x="7" y="6"/>
                      <a:pt x="6" y="3"/>
                      <a:pt x="6" y="0"/>
                    </a:cubicBezTo>
                    <a:cubicBezTo>
                      <a:pt x="4" y="0"/>
                      <a:pt x="2" y="0"/>
                      <a:pt x="0" y="0"/>
                    </a:cubicBezTo>
                    <a:cubicBezTo>
                      <a:pt x="0" y="3"/>
                      <a:pt x="0" y="6"/>
                      <a:pt x="0"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7" name="Freeform 238"/>
              <p:cNvSpPr>
                <a:spLocks/>
              </p:cNvSpPr>
              <p:nvPr/>
            </p:nvSpPr>
            <p:spPr bwMode="auto">
              <a:xfrm>
                <a:off x="877400" y="3031913"/>
                <a:ext cx="23449" cy="17997"/>
              </a:xfrm>
              <a:custGeom>
                <a:avLst/>
                <a:gdLst/>
                <a:ahLst/>
                <a:cxnLst>
                  <a:cxn ang="0">
                    <a:pos x="1" y="11"/>
                  </a:cxn>
                  <a:cxn ang="0">
                    <a:pos x="13" y="11"/>
                  </a:cxn>
                  <a:cxn ang="0">
                    <a:pos x="11" y="1"/>
                  </a:cxn>
                  <a:cxn ang="0">
                    <a:pos x="0" y="0"/>
                  </a:cxn>
                  <a:cxn ang="0">
                    <a:pos x="1" y="11"/>
                  </a:cxn>
                </a:cxnLst>
                <a:rect l="0" t="0" r="r" b="b"/>
                <a:pathLst>
                  <a:path w="13" h="11">
                    <a:moveTo>
                      <a:pt x="1" y="11"/>
                    </a:moveTo>
                    <a:cubicBezTo>
                      <a:pt x="5" y="11"/>
                      <a:pt x="9" y="11"/>
                      <a:pt x="13" y="11"/>
                    </a:cubicBezTo>
                    <a:cubicBezTo>
                      <a:pt x="12" y="8"/>
                      <a:pt x="12" y="4"/>
                      <a:pt x="11" y="1"/>
                    </a:cubicBezTo>
                    <a:cubicBezTo>
                      <a:pt x="8" y="1"/>
                      <a:pt x="4" y="0"/>
                      <a:pt x="0" y="0"/>
                    </a:cubicBezTo>
                    <a:cubicBezTo>
                      <a:pt x="0" y="4"/>
                      <a:pt x="0"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8" name="Freeform 239"/>
              <p:cNvSpPr>
                <a:spLocks/>
              </p:cNvSpPr>
              <p:nvPr/>
            </p:nvSpPr>
            <p:spPr bwMode="auto">
              <a:xfrm>
                <a:off x="828547" y="3030114"/>
                <a:ext cx="17587" cy="17997"/>
              </a:xfrm>
              <a:custGeom>
                <a:avLst/>
                <a:gdLst/>
                <a:ahLst/>
                <a:cxnLst>
                  <a:cxn ang="0">
                    <a:pos x="0" y="11"/>
                  </a:cxn>
                  <a:cxn ang="0">
                    <a:pos x="10" y="11"/>
                  </a:cxn>
                  <a:cxn ang="0">
                    <a:pos x="9" y="0"/>
                  </a:cxn>
                  <a:cxn ang="0">
                    <a:pos x="0" y="0"/>
                  </a:cxn>
                  <a:cxn ang="0">
                    <a:pos x="0" y="11"/>
                  </a:cxn>
                </a:cxnLst>
                <a:rect l="0" t="0" r="r" b="b"/>
                <a:pathLst>
                  <a:path w="10" h="11">
                    <a:moveTo>
                      <a:pt x="0" y="11"/>
                    </a:moveTo>
                    <a:cubicBezTo>
                      <a:pt x="3" y="11"/>
                      <a:pt x="6" y="11"/>
                      <a:pt x="10" y="11"/>
                    </a:cubicBezTo>
                    <a:cubicBezTo>
                      <a:pt x="10" y="7"/>
                      <a:pt x="10" y="4"/>
                      <a:pt x="9" y="0"/>
                    </a:cubicBezTo>
                    <a:cubicBezTo>
                      <a:pt x="6"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9" name="Freeform 240"/>
              <p:cNvSpPr>
                <a:spLocks/>
              </p:cNvSpPr>
              <p:nvPr/>
            </p:nvSpPr>
            <p:spPr bwMode="auto">
              <a:xfrm>
                <a:off x="934069" y="3127299"/>
                <a:ext cx="5862" cy="8999"/>
              </a:xfrm>
              <a:custGeom>
                <a:avLst/>
                <a:gdLst/>
                <a:ahLst/>
                <a:cxnLst>
                  <a:cxn ang="0">
                    <a:pos x="1" y="0"/>
                  </a:cxn>
                  <a:cxn ang="0">
                    <a:pos x="0" y="6"/>
                  </a:cxn>
                  <a:cxn ang="0">
                    <a:pos x="3" y="0"/>
                  </a:cxn>
                  <a:cxn ang="0">
                    <a:pos x="1" y="0"/>
                  </a:cxn>
                </a:cxnLst>
                <a:rect l="0" t="0" r="r" b="b"/>
                <a:pathLst>
                  <a:path w="3" h="6">
                    <a:moveTo>
                      <a:pt x="1" y="0"/>
                    </a:moveTo>
                    <a:cubicBezTo>
                      <a:pt x="1" y="2"/>
                      <a:pt x="0" y="4"/>
                      <a:pt x="0" y="6"/>
                    </a:cubicBezTo>
                    <a:cubicBezTo>
                      <a:pt x="1" y="4"/>
                      <a:pt x="2" y="2"/>
                      <a:pt x="3" y="0"/>
                    </a:cubicBezTo>
                    <a:lnTo>
                      <a:pt x="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0" name="Freeform 241"/>
              <p:cNvSpPr>
                <a:spLocks/>
              </p:cNvSpPr>
              <p:nvPr/>
            </p:nvSpPr>
            <p:spPr bwMode="auto">
              <a:xfrm>
                <a:off x="850043" y="3222684"/>
                <a:ext cx="21495" cy="16198"/>
              </a:xfrm>
              <a:custGeom>
                <a:avLst/>
                <a:gdLst/>
                <a:ahLst/>
                <a:cxnLst>
                  <a:cxn ang="0">
                    <a:pos x="11" y="10"/>
                  </a:cxn>
                  <a:cxn ang="0">
                    <a:pos x="12" y="0"/>
                  </a:cxn>
                  <a:cxn ang="0">
                    <a:pos x="1" y="1"/>
                  </a:cxn>
                  <a:cxn ang="0">
                    <a:pos x="0" y="10"/>
                  </a:cxn>
                  <a:cxn ang="0">
                    <a:pos x="11" y="10"/>
                  </a:cxn>
                </a:cxnLst>
                <a:rect l="0" t="0" r="r" b="b"/>
                <a:pathLst>
                  <a:path w="12" h="10">
                    <a:moveTo>
                      <a:pt x="11" y="10"/>
                    </a:moveTo>
                    <a:cubicBezTo>
                      <a:pt x="11" y="7"/>
                      <a:pt x="12" y="4"/>
                      <a:pt x="12" y="0"/>
                    </a:cubicBezTo>
                    <a:cubicBezTo>
                      <a:pt x="8" y="1"/>
                      <a:pt x="4" y="1"/>
                      <a:pt x="1" y="1"/>
                    </a:cubicBezTo>
                    <a:cubicBezTo>
                      <a:pt x="1" y="4"/>
                      <a:pt x="1" y="7"/>
                      <a:pt x="0" y="10"/>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1" name="Freeform 242"/>
              <p:cNvSpPr>
                <a:spLocks/>
              </p:cNvSpPr>
              <p:nvPr/>
            </p:nvSpPr>
            <p:spPr bwMode="auto">
              <a:xfrm>
                <a:off x="851997" y="3201087"/>
                <a:ext cx="21495" cy="17997"/>
              </a:xfrm>
              <a:custGeom>
                <a:avLst/>
                <a:gdLst/>
                <a:ahLst/>
                <a:cxnLst>
                  <a:cxn ang="0">
                    <a:pos x="12" y="0"/>
                  </a:cxn>
                  <a:cxn ang="0">
                    <a:pos x="1" y="0"/>
                  </a:cxn>
                  <a:cxn ang="0">
                    <a:pos x="0" y="11"/>
                  </a:cxn>
                  <a:cxn ang="0">
                    <a:pos x="11" y="11"/>
                  </a:cxn>
                  <a:cxn ang="0">
                    <a:pos x="12" y="0"/>
                  </a:cxn>
                </a:cxnLst>
                <a:rect l="0" t="0" r="r" b="b"/>
                <a:pathLst>
                  <a:path w="12" h="11">
                    <a:moveTo>
                      <a:pt x="12" y="0"/>
                    </a:moveTo>
                    <a:cubicBezTo>
                      <a:pt x="8" y="0"/>
                      <a:pt x="4" y="0"/>
                      <a:pt x="1" y="0"/>
                    </a:cubicBezTo>
                    <a:cubicBezTo>
                      <a:pt x="1" y="4"/>
                      <a:pt x="0" y="8"/>
                      <a:pt x="0" y="11"/>
                    </a:cubicBezTo>
                    <a:cubicBezTo>
                      <a:pt x="4" y="11"/>
                      <a:pt x="7" y="11"/>
                      <a:pt x="11" y="11"/>
                    </a:cubicBezTo>
                    <a:cubicBezTo>
                      <a:pt x="11" y="7"/>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2" name="Freeform 243"/>
              <p:cNvSpPr>
                <a:spLocks/>
              </p:cNvSpPr>
              <p:nvPr/>
            </p:nvSpPr>
            <p:spPr bwMode="auto">
              <a:xfrm>
                <a:off x="875446" y="3222684"/>
                <a:ext cx="17587" cy="14398"/>
              </a:xfrm>
              <a:custGeom>
                <a:avLst/>
                <a:gdLst/>
                <a:ahLst/>
                <a:cxnLst>
                  <a:cxn ang="0">
                    <a:pos x="9" y="0"/>
                  </a:cxn>
                  <a:cxn ang="0">
                    <a:pos x="1" y="0"/>
                  </a:cxn>
                  <a:cxn ang="0">
                    <a:pos x="0" y="9"/>
                  </a:cxn>
                  <a:cxn ang="0">
                    <a:pos x="10" y="9"/>
                  </a:cxn>
                  <a:cxn ang="0">
                    <a:pos x="9" y="0"/>
                  </a:cxn>
                </a:cxnLst>
                <a:rect l="0" t="0" r="r" b="b"/>
                <a:pathLst>
                  <a:path w="10" h="9">
                    <a:moveTo>
                      <a:pt x="9" y="0"/>
                    </a:moveTo>
                    <a:cubicBezTo>
                      <a:pt x="6" y="0"/>
                      <a:pt x="3" y="0"/>
                      <a:pt x="1" y="0"/>
                    </a:cubicBezTo>
                    <a:cubicBezTo>
                      <a:pt x="0" y="3"/>
                      <a:pt x="0" y="6"/>
                      <a:pt x="0" y="9"/>
                    </a:cubicBezTo>
                    <a:cubicBezTo>
                      <a:pt x="3" y="9"/>
                      <a:pt x="6" y="9"/>
                      <a:pt x="10"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3" name="Freeform 244"/>
              <p:cNvSpPr>
                <a:spLocks/>
              </p:cNvSpPr>
              <p:nvPr/>
            </p:nvSpPr>
            <p:spPr bwMode="auto">
              <a:xfrm>
                <a:off x="910620" y="3150695"/>
                <a:ext cx="17587" cy="16198"/>
              </a:xfrm>
              <a:custGeom>
                <a:avLst/>
                <a:gdLst/>
                <a:ahLst/>
                <a:cxnLst>
                  <a:cxn ang="0">
                    <a:pos x="1" y="0"/>
                  </a:cxn>
                  <a:cxn ang="0">
                    <a:pos x="0" y="10"/>
                  </a:cxn>
                  <a:cxn ang="0">
                    <a:pos x="5" y="10"/>
                  </a:cxn>
                  <a:cxn ang="0">
                    <a:pos x="10" y="0"/>
                  </a:cxn>
                  <a:cxn ang="0">
                    <a:pos x="10" y="0"/>
                  </a:cxn>
                  <a:cxn ang="0">
                    <a:pos x="1" y="0"/>
                  </a:cxn>
                </a:cxnLst>
                <a:rect l="0" t="0" r="r" b="b"/>
                <a:pathLst>
                  <a:path w="10" h="10">
                    <a:moveTo>
                      <a:pt x="1" y="0"/>
                    </a:moveTo>
                    <a:cubicBezTo>
                      <a:pt x="0" y="3"/>
                      <a:pt x="0" y="6"/>
                      <a:pt x="0" y="10"/>
                    </a:cubicBezTo>
                    <a:cubicBezTo>
                      <a:pt x="2" y="10"/>
                      <a:pt x="3" y="10"/>
                      <a:pt x="5" y="10"/>
                    </a:cubicBezTo>
                    <a:cubicBezTo>
                      <a:pt x="7" y="7"/>
                      <a:pt x="9" y="3"/>
                      <a:pt x="10" y="0"/>
                    </a:cubicBezTo>
                    <a:cubicBezTo>
                      <a:pt x="10"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4" name="Freeform 245"/>
              <p:cNvSpPr>
                <a:spLocks noEditPoints="1"/>
              </p:cNvSpPr>
              <p:nvPr/>
            </p:nvSpPr>
            <p:spPr bwMode="auto">
              <a:xfrm>
                <a:off x="2290223" y="1664124"/>
                <a:ext cx="156329" cy="134979"/>
              </a:xfrm>
              <a:custGeom>
                <a:avLst/>
                <a:gdLst/>
                <a:ahLst/>
                <a:cxnLst>
                  <a:cxn ang="0">
                    <a:pos x="86" y="45"/>
                  </a:cxn>
                  <a:cxn ang="0">
                    <a:pos x="77" y="40"/>
                  </a:cxn>
                  <a:cxn ang="0">
                    <a:pos x="77" y="35"/>
                  </a:cxn>
                  <a:cxn ang="0">
                    <a:pos x="83" y="29"/>
                  </a:cxn>
                  <a:cxn ang="0">
                    <a:pos x="83" y="22"/>
                  </a:cxn>
                  <a:cxn ang="0">
                    <a:pos x="73" y="9"/>
                  </a:cxn>
                  <a:cxn ang="0">
                    <a:pos x="65" y="9"/>
                  </a:cxn>
                  <a:cxn ang="0">
                    <a:pos x="60" y="14"/>
                  </a:cxn>
                  <a:cxn ang="0">
                    <a:pos x="53" y="12"/>
                  </a:cxn>
                  <a:cxn ang="0">
                    <a:pos x="53" y="5"/>
                  </a:cxn>
                  <a:cxn ang="0">
                    <a:pos x="47" y="0"/>
                  </a:cxn>
                  <a:cxn ang="0">
                    <a:pos x="31" y="1"/>
                  </a:cxn>
                  <a:cxn ang="0">
                    <a:pos x="25" y="6"/>
                  </a:cxn>
                  <a:cxn ang="0">
                    <a:pos x="26" y="15"/>
                  </a:cxn>
                  <a:cxn ang="0">
                    <a:pos x="22" y="18"/>
                  </a:cxn>
                  <a:cxn ang="0">
                    <a:pos x="14" y="15"/>
                  </a:cxn>
                  <a:cxn ang="0">
                    <a:pos x="7" y="17"/>
                  </a:cxn>
                  <a:cxn ang="0">
                    <a:pos x="0" y="32"/>
                  </a:cxn>
                  <a:cxn ang="0">
                    <a:pos x="0" y="33"/>
                  </a:cxn>
                  <a:cxn ang="0">
                    <a:pos x="2" y="39"/>
                  </a:cxn>
                  <a:cxn ang="0">
                    <a:pos x="10" y="43"/>
                  </a:cxn>
                  <a:cxn ang="0">
                    <a:pos x="11" y="48"/>
                  </a:cxn>
                  <a:cxn ang="0">
                    <a:pos x="5" y="54"/>
                  </a:cxn>
                  <a:cxn ang="0">
                    <a:pos x="5" y="61"/>
                  </a:cxn>
                  <a:cxn ang="0">
                    <a:pos x="16" y="74"/>
                  </a:cxn>
                  <a:cxn ang="0">
                    <a:pos x="22" y="74"/>
                  </a:cxn>
                  <a:cxn ang="0">
                    <a:pos x="23" y="74"/>
                  </a:cxn>
                  <a:cxn ang="0">
                    <a:pos x="29" y="69"/>
                  </a:cxn>
                  <a:cxn ang="0">
                    <a:pos x="34" y="71"/>
                  </a:cxn>
                  <a:cxn ang="0">
                    <a:pos x="35" y="77"/>
                  </a:cxn>
                  <a:cxn ang="0">
                    <a:pos x="40" y="83"/>
                  </a:cxn>
                  <a:cxn ang="0">
                    <a:pos x="57" y="81"/>
                  </a:cxn>
                  <a:cxn ang="0">
                    <a:pos x="62" y="76"/>
                  </a:cxn>
                  <a:cxn ang="0">
                    <a:pos x="62" y="67"/>
                  </a:cxn>
                  <a:cxn ang="0">
                    <a:pos x="65" y="65"/>
                  </a:cxn>
                  <a:cxn ang="0">
                    <a:pos x="72" y="68"/>
                  </a:cxn>
                  <a:cxn ang="0">
                    <a:pos x="79" y="66"/>
                  </a:cxn>
                  <a:cxn ang="0">
                    <a:pos x="88" y="52"/>
                  </a:cxn>
                  <a:cxn ang="0">
                    <a:pos x="86" y="45"/>
                  </a:cxn>
                  <a:cxn ang="0">
                    <a:pos x="43" y="58"/>
                  </a:cxn>
                  <a:cxn ang="0">
                    <a:pos x="26" y="41"/>
                  </a:cxn>
                  <a:cxn ang="0">
                    <a:pos x="43" y="24"/>
                  </a:cxn>
                  <a:cxn ang="0">
                    <a:pos x="60" y="41"/>
                  </a:cxn>
                  <a:cxn ang="0">
                    <a:pos x="43" y="58"/>
                  </a:cxn>
                </a:cxnLst>
                <a:rect l="0" t="0" r="r" b="b"/>
                <a:pathLst>
                  <a:path w="88" h="83">
                    <a:moveTo>
                      <a:pt x="86" y="45"/>
                    </a:moveTo>
                    <a:cubicBezTo>
                      <a:pt x="86" y="45"/>
                      <a:pt x="80" y="41"/>
                      <a:pt x="77" y="40"/>
                    </a:cubicBezTo>
                    <a:cubicBezTo>
                      <a:pt x="77" y="38"/>
                      <a:pt x="77" y="37"/>
                      <a:pt x="77" y="35"/>
                    </a:cubicBezTo>
                    <a:cubicBezTo>
                      <a:pt x="79" y="33"/>
                      <a:pt x="83" y="29"/>
                      <a:pt x="83" y="29"/>
                    </a:cubicBezTo>
                    <a:cubicBezTo>
                      <a:pt x="83" y="22"/>
                      <a:pt x="83" y="22"/>
                      <a:pt x="83" y="22"/>
                    </a:cubicBezTo>
                    <a:cubicBezTo>
                      <a:pt x="73" y="9"/>
                      <a:pt x="73" y="9"/>
                      <a:pt x="73" y="9"/>
                    </a:cubicBezTo>
                    <a:cubicBezTo>
                      <a:pt x="65" y="9"/>
                      <a:pt x="65" y="9"/>
                      <a:pt x="65" y="9"/>
                    </a:cubicBezTo>
                    <a:cubicBezTo>
                      <a:pt x="65" y="9"/>
                      <a:pt x="61" y="12"/>
                      <a:pt x="60" y="14"/>
                    </a:cubicBezTo>
                    <a:cubicBezTo>
                      <a:pt x="58" y="13"/>
                      <a:pt x="55" y="12"/>
                      <a:pt x="53" y="12"/>
                    </a:cubicBezTo>
                    <a:cubicBezTo>
                      <a:pt x="53" y="9"/>
                      <a:pt x="53" y="5"/>
                      <a:pt x="53" y="5"/>
                    </a:cubicBezTo>
                    <a:cubicBezTo>
                      <a:pt x="47" y="0"/>
                      <a:pt x="47" y="0"/>
                      <a:pt x="47" y="0"/>
                    </a:cubicBezTo>
                    <a:cubicBezTo>
                      <a:pt x="31" y="1"/>
                      <a:pt x="31" y="1"/>
                      <a:pt x="31" y="1"/>
                    </a:cubicBezTo>
                    <a:cubicBezTo>
                      <a:pt x="25" y="6"/>
                      <a:pt x="25" y="6"/>
                      <a:pt x="25" y="6"/>
                    </a:cubicBezTo>
                    <a:cubicBezTo>
                      <a:pt x="25" y="6"/>
                      <a:pt x="26" y="12"/>
                      <a:pt x="26" y="15"/>
                    </a:cubicBezTo>
                    <a:cubicBezTo>
                      <a:pt x="24" y="16"/>
                      <a:pt x="23" y="17"/>
                      <a:pt x="22" y="18"/>
                    </a:cubicBezTo>
                    <a:cubicBezTo>
                      <a:pt x="19" y="17"/>
                      <a:pt x="14" y="15"/>
                      <a:pt x="14" y="15"/>
                    </a:cubicBezTo>
                    <a:cubicBezTo>
                      <a:pt x="7" y="17"/>
                      <a:pt x="7" y="17"/>
                      <a:pt x="7" y="17"/>
                    </a:cubicBezTo>
                    <a:cubicBezTo>
                      <a:pt x="0" y="32"/>
                      <a:pt x="0" y="32"/>
                      <a:pt x="0" y="32"/>
                    </a:cubicBezTo>
                    <a:cubicBezTo>
                      <a:pt x="0" y="33"/>
                      <a:pt x="0" y="33"/>
                      <a:pt x="0" y="33"/>
                    </a:cubicBezTo>
                    <a:cubicBezTo>
                      <a:pt x="2" y="39"/>
                      <a:pt x="2" y="39"/>
                      <a:pt x="2" y="39"/>
                    </a:cubicBezTo>
                    <a:cubicBezTo>
                      <a:pt x="2" y="39"/>
                      <a:pt x="8" y="42"/>
                      <a:pt x="10" y="43"/>
                    </a:cubicBezTo>
                    <a:cubicBezTo>
                      <a:pt x="10" y="45"/>
                      <a:pt x="11" y="47"/>
                      <a:pt x="11" y="48"/>
                    </a:cubicBezTo>
                    <a:cubicBezTo>
                      <a:pt x="9" y="50"/>
                      <a:pt x="5" y="54"/>
                      <a:pt x="5" y="54"/>
                    </a:cubicBezTo>
                    <a:cubicBezTo>
                      <a:pt x="5" y="61"/>
                      <a:pt x="5" y="61"/>
                      <a:pt x="5" y="61"/>
                    </a:cubicBezTo>
                    <a:cubicBezTo>
                      <a:pt x="16" y="74"/>
                      <a:pt x="16" y="74"/>
                      <a:pt x="16" y="74"/>
                    </a:cubicBezTo>
                    <a:cubicBezTo>
                      <a:pt x="16" y="74"/>
                      <a:pt x="22" y="75"/>
                      <a:pt x="22" y="74"/>
                    </a:cubicBezTo>
                    <a:cubicBezTo>
                      <a:pt x="23" y="74"/>
                      <a:pt x="23" y="74"/>
                      <a:pt x="23" y="74"/>
                    </a:cubicBezTo>
                    <a:cubicBezTo>
                      <a:pt x="23" y="74"/>
                      <a:pt x="27" y="71"/>
                      <a:pt x="29" y="69"/>
                    </a:cubicBezTo>
                    <a:cubicBezTo>
                      <a:pt x="31" y="70"/>
                      <a:pt x="33" y="70"/>
                      <a:pt x="34" y="71"/>
                    </a:cubicBezTo>
                    <a:cubicBezTo>
                      <a:pt x="35" y="73"/>
                      <a:pt x="35" y="77"/>
                      <a:pt x="35" y="77"/>
                    </a:cubicBezTo>
                    <a:cubicBezTo>
                      <a:pt x="40" y="83"/>
                      <a:pt x="40" y="83"/>
                      <a:pt x="40" y="83"/>
                    </a:cubicBezTo>
                    <a:cubicBezTo>
                      <a:pt x="57" y="81"/>
                      <a:pt x="57" y="81"/>
                      <a:pt x="57" y="81"/>
                    </a:cubicBezTo>
                    <a:cubicBezTo>
                      <a:pt x="62" y="76"/>
                      <a:pt x="62" y="76"/>
                      <a:pt x="62" y="76"/>
                    </a:cubicBezTo>
                    <a:cubicBezTo>
                      <a:pt x="62" y="76"/>
                      <a:pt x="62" y="70"/>
                      <a:pt x="62" y="67"/>
                    </a:cubicBezTo>
                    <a:cubicBezTo>
                      <a:pt x="63" y="66"/>
                      <a:pt x="64" y="66"/>
                      <a:pt x="65" y="65"/>
                    </a:cubicBezTo>
                    <a:cubicBezTo>
                      <a:pt x="68" y="66"/>
                      <a:pt x="72" y="68"/>
                      <a:pt x="72" y="68"/>
                    </a:cubicBezTo>
                    <a:cubicBezTo>
                      <a:pt x="79" y="66"/>
                      <a:pt x="79" y="66"/>
                      <a:pt x="79" y="66"/>
                    </a:cubicBezTo>
                    <a:cubicBezTo>
                      <a:pt x="88" y="52"/>
                      <a:pt x="88" y="52"/>
                      <a:pt x="88" y="52"/>
                    </a:cubicBezTo>
                    <a:lnTo>
                      <a:pt x="86" y="45"/>
                    </a:lnTo>
                    <a:close/>
                    <a:moveTo>
                      <a:pt x="43" y="58"/>
                    </a:moveTo>
                    <a:cubicBezTo>
                      <a:pt x="34" y="58"/>
                      <a:pt x="26" y="51"/>
                      <a:pt x="26" y="41"/>
                    </a:cubicBezTo>
                    <a:cubicBezTo>
                      <a:pt x="26" y="32"/>
                      <a:pt x="34" y="24"/>
                      <a:pt x="43" y="24"/>
                    </a:cubicBezTo>
                    <a:cubicBezTo>
                      <a:pt x="52" y="24"/>
                      <a:pt x="60" y="32"/>
                      <a:pt x="60" y="41"/>
                    </a:cubicBezTo>
                    <a:cubicBezTo>
                      <a:pt x="60" y="51"/>
                      <a:pt x="52" y="58"/>
                      <a:pt x="43" y="5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5" name="Freeform 246"/>
              <p:cNvSpPr>
                <a:spLocks noEditPoints="1"/>
              </p:cNvSpPr>
              <p:nvPr/>
            </p:nvSpPr>
            <p:spPr bwMode="auto">
              <a:xfrm>
                <a:off x="2342984" y="1710917"/>
                <a:ext cx="46899" cy="43193"/>
              </a:xfrm>
              <a:custGeom>
                <a:avLst/>
                <a:gdLst/>
                <a:ahLst/>
                <a:cxnLst>
                  <a:cxn ang="0">
                    <a:pos x="14" y="0"/>
                  </a:cxn>
                  <a:cxn ang="0">
                    <a:pos x="0" y="13"/>
                  </a:cxn>
                  <a:cxn ang="0">
                    <a:pos x="14" y="27"/>
                  </a:cxn>
                  <a:cxn ang="0">
                    <a:pos x="27" y="13"/>
                  </a:cxn>
                  <a:cxn ang="0">
                    <a:pos x="14" y="0"/>
                  </a:cxn>
                  <a:cxn ang="0">
                    <a:pos x="14" y="23"/>
                  </a:cxn>
                  <a:cxn ang="0">
                    <a:pos x="4" y="13"/>
                  </a:cxn>
                  <a:cxn ang="0">
                    <a:pos x="14" y="3"/>
                  </a:cxn>
                  <a:cxn ang="0">
                    <a:pos x="24" y="13"/>
                  </a:cxn>
                  <a:cxn ang="0">
                    <a:pos x="14" y="23"/>
                  </a:cxn>
                </a:cxnLst>
                <a:rect l="0" t="0" r="r" b="b"/>
                <a:pathLst>
                  <a:path w="27" h="27">
                    <a:moveTo>
                      <a:pt x="14" y="0"/>
                    </a:moveTo>
                    <a:cubicBezTo>
                      <a:pt x="6" y="0"/>
                      <a:pt x="0" y="6"/>
                      <a:pt x="0" y="13"/>
                    </a:cubicBezTo>
                    <a:cubicBezTo>
                      <a:pt x="0" y="21"/>
                      <a:pt x="6" y="27"/>
                      <a:pt x="14" y="27"/>
                    </a:cubicBezTo>
                    <a:cubicBezTo>
                      <a:pt x="21" y="27"/>
                      <a:pt x="27" y="21"/>
                      <a:pt x="27" y="13"/>
                    </a:cubicBezTo>
                    <a:cubicBezTo>
                      <a:pt x="27" y="6"/>
                      <a:pt x="21" y="0"/>
                      <a:pt x="14" y="0"/>
                    </a:cubicBezTo>
                    <a:close/>
                    <a:moveTo>
                      <a:pt x="14" y="23"/>
                    </a:moveTo>
                    <a:cubicBezTo>
                      <a:pt x="8" y="23"/>
                      <a:pt x="4" y="19"/>
                      <a:pt x="4" y="13"/>
                    </a:cubicBezTo>
                    <a:cubicBezTo>
                      <a:pt x="4" y="8"/>
                      <a:pt x="8" y="3"/>
                      <a:pt x="14" y="3"/>
                    </a:cubicBezTo>
                    <a:cubicBezTo>
                      <a:pt x="19" y="3"/>
                      <a:pt x="24" y="8"/>
                      <a:pt x="24" y="13"/>
                    </a:cubicBezTo>
                    <a:cubicBezTo>
                      <a:pt x="24" y="19"/>
                      <a:pt x="19" y="23"/>
                      <a:pt x="14"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6" name="Freeform 247"/>
              <p:cNvSpPr>
                <a:spLocks noEditPoints="1"/>
              </p:cNvSpPr>
              <p:nvPr/>
            </p:nvSpPr>
            <p:spPr bwMode="auto">
              <a:xfrm>
                <a:off x="2147573" y="1622730"/>
                <a:ext cx="138742" cy="124181"/>
              </a:xfrm>
              <a:custGeom>
                <a:avLst/>
                <a:gdLst/>
                <a:ahLst/>
                <a:cxnLst>
                  <a:cxn ang="0">
                    <a:pos x="70" y="37"/>
                  </a:cxn>
                  <a:cxn ang="0">
                    <a:pos x="70" y="32"/>
                  </a:cxn>
                  <a:cxn ang="0">
                    <a:pos x="76" y="27"/>
                  </a:cxn>
                  <a:cxn ang="0">
                    <a:pos x="76" y="20"/>
                  </a:cxn>
                  <a:cxn ang="0">
                    <a:pos x="66" y="9"/>
                  </a:cxn>
                  <a:cxn ang="0">
                    <a:pos x="59" y="9"/>
                  </a:cxn>
                  <a:cxn ang="0">
                    <a:pos x="54" y="13"/>
                  </a:cxn>
                  <a:cxn ang="0">
                    <a:pos x="48" y="11"/>
                  </a:cxn>
                  <a:cxn ang="0">
                    <a:pos x="48" y="5"/>
                  </a:cxn>
                  <a:cxn ang="0">
                    <a:pos x="43" y="0"/>
                  </a:cxn>
                  <a:cxn ang="0">
                    <a:pos x="28" y="1"/>
                  </a:cxn>
                  <a:cxn ang="0">
                    <a:pos x="23" y="6"/>
                  </a:cxn>
                  <a:cxn ang="0">
                    <a:pos x="23" y="14"/>
                  </a:cxn>
                  <a:cxn ang="0">
                    <a:pos x="19" y="17"/>
                  </a:cxn>
                  <a:cxn ang="0">
                    <a:pos x="13" y="14"/>
                  </a:cxn>
                  <a:cxn ang="0">
                    <a:pos x="6" y="16"/>
                  </a:cxn>
                  <a:cxn ang="0">
                    <a:pos x="0" y="30"/>
                  </a:cxn>
                  <a:cxn ang="0">
                    <a:pos x="0" y="30"/>
                  </a:cxn>
                  <a:cxn ang="0">
                    <a:pos x="2" y="36"/>
                  </a:cxn>
                  <a:cxn ang="0">
                    <a:pos x="9" y="40"/>
                  </a:cxn>
                  <a:cxn ang="0">
                    <a:pos x="10" y="44"/>
                  </a:cxn>
                  <a:cxn ang="0">
                    <a:pos x="4" y="49"/>
                  </a:cxn>
                  <a:cxn ang="0">
                    <a:pos x="4" y="56"/>
                  </a:cxn>
                  <a:cxn ang="0">
                    <a:pos x="14" y="68"/>
                  </a:cxn>
                  <a:cxn ang="0">
                    <a:pos x="20" y="68"/>
                  </a:cxn>
                  <a:cxn ang="0">
                    <a:pos x="21" y="68"/>
                  </a:cxn>
                  <a:cxn ang="0">
                    <a:pos x="26" y="63"/>
                  </a:cxn>
                  <a:cxn ang="0">
                    <a:pos x="31" y="65"/>
                  </a:cxn>
                  <a:cxn ang="0">
                    <a:pos x="32" y="71"/>
                  </a:cxn>
                  <a:cxn ang="0">
                    <a:pos x="36" y="76"/>
                  </a:cxn>
                  <a:cxn ang="0">
                    <a:pos x="52" y="74"/>
                  </a:cxn>
                  <a:cxn ang="0">
                    <a:pos x="56" y="70"/>
                  </a:cxn>
                  <a:cxn ang="0">
                    <a:pos x="56" y="62"/>
                  </a:cxn>
                  <a:cxn ang="0">
                    <a:pos x="59" y="59"/>
                  </a:cxn>
                  <a:cxn ang="0">
                    <a:pos x="65" y="63"/>
                  </a:cxn>
                  <a:cxn ang="0">
                    <a:pos x="72" y="61"/>
                  </a:cxn>
                  <a:cxn ang="0">
                    <a:pos x="79" y="48"/>
                  </a:cxn>
                  <a:cxn ang="0">
                    <a:pos x="78" y="41"/>
                  </a:cxn>
                  <a:cxn ang="0">
                    <a:pos x="70" y="37"/>
                  </a:cxn>
                  <a:cxn ang="0">
                    <a:pos x="39" y="53"/>
                  </a:cxn>
                  <a:cxn ang="0">
                    <a:pos x="23" y="38"/>
                  </a:cxn>
                  <a:cxn ang="0">
                    <a:pos x="39" y="23"/>
                  </a:cxn>
                  <a:cxn ang="0">
                    <a:pos x="54" y="38"/>
                  </a:cxn>
                  <a:cxn ang="0">
                    <a:pos x="39" y="53"/>
                  </a:cxn>
                </a:cxnLst>
                <a:rect l="0" t="0" r="r" b="b"/>
                <a:pathLst>
                  <a:path w="79" h="76">
                    <a:moveTo>
                      <a:pt x="70" y="37"/>
                    </a:moveTo>
                    <a:cubicBezTo>
                      <a:pt x="70" y="35"/>
                      <a:pt x="70" y="34"/>
                      <a:pt x="70" y="32"/>
                    </a:cubicBezTo>
                    <a:cubicBezTo>
                      <a:pt x="72" y="31"/>
                      <a:pt x="76" y="27"/>
                      <a:pt x="76" y="27"/>
                    </a:cubicBezTo>
                    <a:cubicBezTo>
                      <a:pt x="76" y="20"/>
                      <a:pt x="76" y="20"/>
                      <a:pt x="76" y="20"/>
                    </a:cubicBezTo>
                    <a:cubicBezTo>
                      <a:pt x="66" y="9"/>
                      <a:pt x="66" y="9"/>
                      <a:pt x="66" y="9"/>
                    </a:cubicBezTo>
                    <a:cubicBezTo>
                      <a:pt x="59" y="9"/>
                      <a:pt x="59" y="9"/>
                      <a:pt x="59" y="9"/>
                    </a:cubicBezTo>
                    <a:cubicBezTo>
                      <a:pt x="59" y="9"/>
                      <a:pt x="55" y="12"/>
                      <a:pt x="54" y="13"/>
                    </a:cubicBezTo>
                    <a:cubicBezTo>
                      <a:pt x="52" y="12"/>
                      <a:pt x="50" y="11"/>
                      <a:pt x="48" y="11"/>
                    </a:cubicBezTo>
                    <a:cubicBezTo>
                      <a:pt x="48" y="9"/>
                      <a:pt x="48" y="5"/>
                      <a:pt x="48" y="5"/>
                    </a:cubicBezTo>
                    <a:cubicBezTo>
                      <a:pt x="43" y="0"/>
                      <a:pt x="43" y="0"/>
                      <a:pt x="43" y="0"/>
                    </a:cubicBezTo>
                    <a:cubicBezTo>
                      <a:pt x="28" y="1"/>
                      <a:pt x="28" y="1"/>
                      <a:pt x="28" y="1"/>
                    </a:cubicBezTo>
                    <a:cubicBezTo>
                      <a:pt x="23" y="6"/>
                      <a:pt x="23" y="6"/>
                      <a:pt x="23" y="6"/>
                    </a:cubicBezTo>
                    <a:cubicBezTo>
                      <a:pt x="23" y="6"/>
                      <a:pt x="23" y="11"/>
                      <a:pt x="23" y="14"/>
                    </a:cubicBezTo>
                    <a:cubicBezTo>
                      <a:pt x="22" y="15"/>
                      <a:pt x="21" y="16"/>
                      <a:pt x="19" y="17"/>
                    </a:cubicBezTo>
                    <a:cubicBezTo>
                      <a:pt x="17" y="16"/>
                      <a:pt x="13" y="14"/>
                      <a:pt x="13" y="14"/>
                    </a:cubicBezTo>
                    <a:cubicBezTo>
                      <a:pt x="6" y="16"/>
                      <a:pt x="6" y="16"/>
                      <a:pt x="6" y="16"/>
                    </a:cubicBezTo>
                    <a:cubicBezTo>
                      <a:pt x="0" y="30"/>
                      <a:pt x="0" y="30"/>
                      <a:pt x="0" y="30"/>
                    </a:cubicBezTo>
                    <a:cubicBezTo>
                      <a:pt x="0" y="30"/>
                      <a:pt x="0" y="30"/>
                      <a:pt x="0" y="30"/>
                    </a:cubicBezTo>
                    <a:cubicBezTo>
                      <a:pt x="2" y="36"/>
                      <a:pt x="2" y="36"/>
                      <a:pt x="2" y="36"/>
                    </a:cubicBezTo>
                    <a:cubicBezTo>
                      <a:pt x="2" y="36"/>
                      <a:pt x="7" y="39"/>
                      <a:pt x="9" y="40"/>
                    </a:cubicBezTo>
                    <a:cubicBezTo>
                      <a:pt x="9" y="41"/>
                      <a:pt x="9" y="43"/>
                      <a:pt x="10" y="44"/>
                    </a:cubicBezTo>
                    <a:cubicBezTo>
                      <a:pt x="8" y="46"/>
                      <a:pt x="4" y="49"/>
                      <a:pt x="4" y="49"/>
                    </a:cubicBezTo>
                    <a:cubicBezTo>
                      <a:pt x="4" y="56"/>
                      <a:pt x="4" y="56"/>
                      <a:pt x="4" y="56"/>
                    </a:cubicBezTo>
                    <a:cubicBezTo>
                      <a:pt x="14" y="68"/>
                      <a:pt x="14" y="68"/>
                      <a:pt x="14" y="68"/>
                    </a:cubicBezTo>
                    <a:cubicBezTo>
                      <a:pt x="14" y="68"/>
                      <a:pt x="20" y="68"/>
                      <a:pt x="20" y="68"/>
                    </a:cubicBezTo>
                    <a:cubicBezTo>
                      <a:pt x="20" y="68"/>
                      <a:pt x="21" y="68"/>
                      <a:pt x="21" y="68"/>
                    </a:cubicBezTo>
                    <a:cubicBezTo>
                      <a:pt x="21" y="68"/>
                      <a:pt x="24" y="65"/>
                      <a:pt x="26" y="63"/>
                    </a:cubicBezTo>
                    <a:cubicBezTo>
                      <a:pt x="28" y="64"/>
                      <a:pt x="29" y="64"/>
                      <a:pt x="31" y="65"/>
                    </a:cubicBezTo>
                    <a:cubicBezTo>
                      <a:pt x="31" y="67"/>
                      <a:pt x="32" y="71"/>
                      <a:pt x="32" y="71"/>
                    </a:cubicBezTo>
                    <a:cubicBezTo>
                      <a:pt x="36" y="76"/>
                      <a:pt x="36" y="76"/>
                      <a:pt x="36" y="76"/>
                    </a:cubicBezTo>
                    <a:cubicBezTo>
                      <a:pt x="52" y="74"/>
                      <a:pt x="52" y="74"/>
                      <a:pt x="52" y="74"/>
                    </a:cubicBezTo>
                    <a:cubicBezTo>
                      <a:pt x="56" y="70"/>
                      <a:pt x="56" y="70"/>
                      <a:pt x="56" y="70"/>
                    </a:cubicBezTo>
                    <a:cubicBezTo>
                      <a:pt x="56" y="70"/>
                      <a:pt x="56" y="64"/>
                      <a:pt x="56" y="62"/>
                    </a:cubicBezTo>
                    <a:cubicBezTo>
                      <a:pt x="57" y="61"/>
                      <a:pt x="58" y="60"/>
                      <a:pt x="59" y="59"/>
                    </a:cubicBezTo>
                    <a:cubicBezTo>
                      <a:pt x="61" y="60"/>
                      <a:pt x="65" y="63"/>
                      <a:pt x="65" y="63"/>
                    </a:cubicBezTo>
                    <a:cubicBezTo>
                      <a:pt x="72" y="61"/>
                      <a:pt x="72" y="61"/>
                      <a:pt x="72" y="61"/>
                    </a:cubicBezTo>
                    <a:cubicBezTo>
                      <a:pt x="79" y="48"/>
                      <a:pt x="79" y="48"/>
                      <a:pt x="79" y="48"/>
                    </a:cubicBezTo>
                    <a:cubicBezTo>
                      <a:pt x="78" y="41"/>
                      <a:pt x="78" y="41"/>
                      <a:pt x="78" y="41"/>
                    </a:cubicBezTo>
                    <a:cubicBezTo>
                      <a:pt x="78" y="41"/>
                      <a:pt x="73" y="38"/>
                      <a:pt x="70" y="37"/>
                    </a:cubicBezTo>
                    <a:close/>
                    <a:moveTo>
                      <a:pt x="39" y="53"/>
                    </a:moveTo>
                    <a:cubicBezTo>
                      <a:pt x="30" y="53"/>
                      <a:pt x="23" y="46"/>
                      <a:pt x="23" y="38"/>
                    </a:cubicBezTo>
                    <a:cubicBezTo>
                      <a:pt x="23" y="30"/>
                      <a:pt x="30" y="23"/>
                      <a:pt x="39" y="23"/>
                    </a:cubicBezTo>
                    <a:cubicBezTo>
                      <a:pt x="47" y="23"/>
                      <a:pt x="54" y="30"/>
                      <a:pt x="54" y="38"/>
                    </a:cubicBezTo>
                    <a:cubicBezTo>
                      <a:pt x="54" y="46"/>
                      <a:pt x="47" y="53"/>
                      <a:pt x="39" y="5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7" name="Freeform 248"/>
              <p:cNvSpPr>
                <a:spLocks noEditPoints="1"/>
              </p:cNvSpPr>
              <p:nvPr/>
            </p:nvSpPr>
            <p:spPr bwMode="auto">
              <a:xfrm>
                <a:off x="2194471" y="1664124"/>
                <a:ext cx="42990" cy="39594"/>
              </a:xfrm>
              <a:custGeom>
                <a:avLst/>
                <a:gdLst/>
                <a:ahLst/>
                <a:cxnLst>
                  <a:cxn ang="0">
                    <a:pos x="13" y="0"/>
                  </a:cxn>
                  <a:cxn ang="0">
                    <a:pos x="0" y="12"/>
                  </a:cxn>
                  <a:cxn ang="0">
                    <a:pos x="13" y="24"/>
                  </a:cxn>
                  <a:cxn ang="0">
                    <a:pos x="25" y="12"/>
                  </a:cxn>
                  <a:cxn ang="0">
                    <a:pos x="13" y="0"/>
                  </a:cxn>
                  <a:cxn ang="0">
                    <a:pos x="13" y="21"/>
                  </a:cxn>
                  <a:cxn ang="0">
                    <a:pos x="4" y="12"/>
                  </a:cxn>
                  <a:cxn ang="0">
                    <a:pos x="13" y="3"/>
                  </a:cxn>
                  <a:cxn ang="0">
                    <a:pos x="22" y="12"/>
                  </a:cxn>
                  <a:cxn ang="0">
                    <a:pos x="13" y="21"/>
                  </a:cxn>
                </a:cxnLst>
                <a:rect l="0" t="0" r="r" b="b"/>
                <a:pathLst>
                  <a:path w="25" h="24">
                    <a:moveTo>
                      <a:pt x="13" y="0"/>
                    </a:moveTo>
                    <a:cubicBezTo>
                      <a:pt x="6" y="0"/>
                      <a:pt x="0" y="5"/>
                      <a:pt x="0" y="12"/>
                    </a:cubicBezTo>
                    <a:cubicBezTo>
                      <a:pt x="0" y="19"/>
                      <a:pt x="6" y="24"/>
                      <a:pt x="13" y="24"/>
                    </a:cubicBezTo>
                    <a:cubicBezTo>
                      <a:pt x="19" y="24"/>
                      <a:pt x="25" y="19"/>
                      <a:pt x="25" y="12"/>
                    </a:cubicBezTo>
                    <a:cubicBezTo>
                      <a:pt x="25" y="5"/>
                      <a:pt x="19" y="0"/>
                      <a:pt x="13" y="0"/>
                    </a:cubicBezTo>
                    <a:close/>
                    <a:moveTo>
                      <a:pt x="13" y="21"/>
                    </a:moveTo>
                    <a:cubicBezTo>
                      <a:pt x="8" y="21"/>
                      <a:pt x="4" y="17"/>
                      <a:pt x="4" y="12"/>
                    </a:cubicBezTo>
                    <a:cubicBezTo>
                      <a:pt x="4" y="7"/>
                      <a:pt x="8" y="3"/>
                      <a:pt x="13" y="3"/>
                    </a:cubicBezTo>
                    <a:cubicBezTo>
                      <a:pt x="18" y="3"/>
                      <a:pt x="22" y="7"/>
                      <a:pt x="22" y="12"/>
                    </a:cubicBezTo>
                    <a:cubicBezTo>
                      <a:pt x="22" y="17"/>
                      <a:pt x="18" y="21"/>
                      <a:pt x="13" y="2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8" name="Freeform 249"/>
              <p:cNvSpPr>
                <a:spLocks noEditPoints="1"/>
              </p:cNvSpPr>
              <p:nvPr/>
            </p:nvSpPr>
            <p:spPr bwMode="auto">
              <a:xfrm>
                <a:off x="2235508" y="1545342"/>
                <a:ext cx="97706" cy="84587"/>
              </a:xfrm>
              <a:custGeom>
                <a:avLst/>
                <a:gdLst/>
                <a:ahLst/>
                <a:cxnLst>
                  <a:cxn ang="0">
                    <a:pos x="6" y="27"/>
                  </a:cxn>
                  <a:cxn ang="0">
                    <a:pos x="7" y="30"/>
                  </a:cxn>
                  <a:cxn ang="0">
                    <a:pos x="3" y="34"/>
                  </a:cxn>
                  <a:cxn ang="0">
                    <a:pos x="3" y="38"/>
                  </a:cxn>
                  <a:cxn ang="0">
                    <a:pos x="10" y="46"/>
                  </a:cxn>
                  <a:cxn ang="0">
                    <a:pos x="14" y="47"/>
                  </a:cxn>
                  <a:cxn ang="0">
                    <a:pos x="14" y="46"/>
                  </a:cxn>
                  <a:cxn ang="0">
                    <a:pos x="18" y="43"/>
                  </a:cxn>
                  <a:cxn ang="0">
                    <a:pos x="21" y="44"/>
                  </a:cxn>
                  <a:cxn ang="0">
                    <a:pos x="22" y="49"/>
                  </a:cxn>
                  <a:cxn ang="0">
                    <a:pos x="25" y="52"/>
                  </a:cxn>
                  <a:cxn ang="0">
                    <a:pos x="36" y="51"/>
                  </a:cxn>
                  <a:cxn ang="0">
                    <a:pos x="39" y="48"/>
                  </a:cxn>
                  <a:cxn ang="0">
                    <a:pos x="38" y="42"/>
                  </a:cxn>
                  <a:cxn ang="0">
                    <a:pos x="41" y="41"/>
                  </a:cxn>
                  <a:cxn ang="0">
                    <a:pos x="45" y="43"/>
                  </a:cxn>
                  <a:cxn ang="0">
                    <a:pos x="50" y="42"/>
                  </a:cxn>
                  <a:cxn ang="0">
                    <a:pos x="55" y="33"/>
                  </a:cxn>
                  <a:cxn ang="0">
                    <a:pos x="54" y="28"/>
                  </a:cxn>
                  <a:cxn ang="0">
                    <a:pos x="48" y="25"/>
                  </a:cxn>
                  <a:cxn ang="0">
                    <a:pos x="48" y="22"/>
                  </a:cxn>
                  <a:cxn ang="0">
                    <a:pos x="52" y="19"/>
                  </a:cxn>
                  <a:cxn ang="0">
                    <a:pos x="52" y="14"/>
                  </a:cxn>
                  <a:cxn ang="0">
                    <a:pos x="45" y="6"/>
                  </a:cxn>
                  <a:cxn ang="0">
                    <a:pos x="41" y="6"/>
                  </a:cxn>
                  <a:cxn ang="0">
                    <a:pos x="37" y="9"/>
                  </a:cxn>
                  <a:cxn ang="0">
                    <a:pos x="33" y="7"/>
                  </a:cxn>
                  <a:cxn ang="0">
                    <a:pos x="33" y="3"/>
                  </a:cxn>
                  <a:cxn ang="0">
                    <a:pos x="30" y="0"/>
                  </a:cxn>
                  <a:cxn ang="0">
                    <a:pos x="19" y="1"/>
                  </a:cxn>
                  <a:cxn ang="0">
                    <a:pos x="16" y="4"/>
                  </a:cxn>
                  <a:cxn ang="0">
                    <a:pos x="16" y="9"/>
                  </a:cxn>
                  <a:cxn ang="0">
                    <a:pos x="13" y="11"/>
                  </a:cxn>
                  <a:cxn ang="0">
                    <a:pos x="9" y="9"/>
                  </a:cxn>
                  <a:cxn ang="0">
                    <a:pos x="4" y="11"/>
                  </a:cxn>
                  <a:cxn ang="0">
                    <a:pos x="0" y="20"/>
                  </a:cxn>
                  <a:cxn ang="0">
                    <a:pos x="0" y="21"/>
                  </a:cxn>
                  <a:cxn ang="0">
                    <a:pos x="1" y="25"/>
                  </a:cxn>
                  <a:cxn ang="0">
                    <a:pos x="6" y="27"/>
                  </a:cxn>
                  <a:cxn ang="0">
                    <a:pos x="27" y="15"/>
                  </a:cxn>
                  <a:cxn ang="0">
                    <a:pos x="37" y="26"/>
                  </a:cxn>
                  <a:cxn ang="0">
                    <a:pos x="27" y="36"/>
                  </a:cxn>
                  <a:cxn ang="0">
                    <a:pos x="16" y="26"/>
                  </a:cxn>
                  <a:cxn ang="0">
                    <a:pos x="27" y="15"/>
                  </a:cxn>
                </a:cxnLst>
                <a:rect l="0" t="0" r="r" b="b"/>
                <a:pathLst>
                  <a:path w="55" h="52">
                    <a:moveTo>
                      <a:pt x="6" y="27"/>
                    </a:moveTo>
                    <a:cubicBezTo>
                      <a:pt x="6" y="28"/>
                      <a:pt x="6" y="29"/>
                      <a:pt x="7" y="30"/>
                    </a:cubicBezTo>
                    <a:cubicBezTo>
                      <a:pt x="5" y="31"/>
                      <a:pt x="3" y="34"/>
                      <a:pt x="3" y="34"/>
                    </a:cubicBezTo>
                    <a:cubicBezTo>
                      <a:pt x="3" y="38"/>
                      <a:pt x="3" y="38"/>
                      <a:pt x="3" y="38"/>
                    </a:cubicBezTo>
                    <a:cubicBezTo>
                      <a:pt x="10" y="46"/>
                      <a:pt x="10" y="46"/>
                      <a:pt x="10" y="46"/>
                    </a:cubicBezTo>
                    <a:cubicBezTo>
                      <a:pt x="10" y="46"/>
                      <a:pt x="14" y="47"/>
                      <a:pt x="14" y="47"/>
                    </a:cubicBezTo>
                    <a:cubicBezTo>
                      <a:pt x="14" y="47"/>
                      <a:pt x="14" y="46"/>
                      <a:pt x="14" y="46"/>
                    </a:cubicBezTo>
                    <a:cubicBezTo>
                      <a:pt x="14" y="46"/>
                      <a:pt x="17" y="44"/>
                      <a:pt x="18" y="43"/>
                    </a:cubicBezTo>
                    <a:cubicBezTo>
                      <a:pt x="19" y="44"/>
                      <a:pt x="20" y="44"/>
                      <a:pt x="21" y="44"/>
                    </a:cubicBezTo>
                    <a:cubicBezTo>
                      <a:pt x="21" y="46"/>
                      <a:pt x="22" y="49"/>
                      <a:pt x="22" y="49"/>
                    </a:cubicBezTo>
                    <a:cubicBezTo>
                      <a:pt x="25" y="52"/>
                      <a:pt x="25" y="52"/>
                      <a:pt x="25" y="52"/>
                    </a:cubicBezTo>
                    <a:cubicBezTo>
                      <a:pt x="36" y="51"/>
                      <a:pt x="36" y="51"/>
                      <a:pt x="36" y="51"/>
                    </a:cubicBezTo>
                    <a:cubicBezTo>
                      <a:pt x="39" y="48"/>
                      <a:pt x="39" y="48"/>
                      <a:pt x="39" y="48"/>
                    </a:cubicBezTo>
                    <a:cubicBezTo>
                      <a:pt x="39" y="48"/>
                      <a:pt x="39" y="44"/>
                      <a:pt x="38" y="42"/>
                    </a:cubicBezTo>
                    <a:cubicBezTo>
                      <a:pt x="39" y="42"/>
                      <a:pt x="40" y="41"/>
                      <a:pt x="41" y="41"/>
                    </a:cubicBezTo>
                    <a:cubicBezTo>
                      <a:pt x="42" y="41"/>
                      <a:pt x="45" y="43"/>
                      <a:pt x="45" y="43"/>
                    </a:cubicBezTo>
                    <a:cubicBezTo>
                      <a:pt x="50" y="42"/>
                      <a:pt x="50" y="42"/>
                      <a:pt x="50" y="42"/>
                    </a:cubicBezTo>
                    <a:cubicBezTo>
                      <a:pt x="55" y="33"/>
                      <a:pt x="55" y="33"/>
                      <a:pt x="55" y="33"/>
                    </a:cubicBezTo>
                    <a:cubicBezTo>
                      <a:pt x="54" y="28"/>
                      <a:pt x="54" y="28"/>
                      <a:pt x="54" y="28"/>
                    </a:cubicBezTo>
                    <a:cubicBezTo>
                      <a:pt x="54" y="28"/>
                      <a:pt x="50" y="26"/>
                      <a:pt x="48" y="25"/>
                    </a:cubicBezTo>
                    <a:cubicBezTo>
                      <a:pt x="48" y="24"/>
                      <a:pt x="48" y="23"/>
                      <a:pt x="48" y="22"/>
                    </a:cubicBezTo>
                    <a:cubicBezTo>
                      <a:pt x="49" y="21"/>
                      <a:pt x="52" y="19"/>
                      <a:pt x="52" y="19"/>
                    </a:cubicBezTo>
                    <a:cubicBezTo>
                      <a:pt x="52" y="14"/>
                      <a:pt x="52" y="14"/>
                      <a:pt x="52" y="14"/>
                    </a:cubicBezTo>
                    <a:cubicBezTo>
                      <a:pt x="45" y="6"/>
                      <a:pt x="45" y="6"/>
                      <a:pt x="45" y="6"/>
                    </a:cubicBezTo>
                    <a:cubicBezTo>
                      <a:pt x="41" y="6"/>
                      <a:pt x="41" y="6"/>
                      <a:pt x="41" y="6"/>
                    </a:cubicBezTo>
                    <a:cubicBezTo>
                      <a:pt x="41" y="6"/>
                      <a:pt x="38" y="8"/>
                      <a:pt x="37" y="9"/>
                    </a:cubicBezTo>
                    <a:cubicBezTo>
                      <a:pt x="36" y="8"/>
                      <a:pt x="35" y="8"/>
                      <a:pt x="33" y="7"/>
                    </a:cubicBezTo>
                    <a:cubicBezTo>
                      <a:pt x="33" y="6"/>
                      <a:pt x="33" y="3"/>
                      <a:pt x="33" y="3"/>
                    </a:cubicBezTo>
                    <a:cubicBezTo>
                      <a:pt x="30" y="0"/>
                      <a:pt x="30" y="0"/>
                      <a:pt x="30" y="0"/>
                    </a:cubicBezTo>
                    <a:cubicBezTo>
                      <a:pt x="19" y="1"/>
                      <a:pt x="19" y="1"/>
                      <a:pt x="19" y="1"/>
                    </a:cubicBezTo>
                    <a:cubicBezTo>
                      <a:pt x="16" y="4"/>
                      <a:pt x="16" y="4"/>
                      <a:pt x="16" y="4"/>
                    </a:cubicBezTo>
                    <a:cubicBezTo>
                      <a:pt x="16" y="4"/>
                      <a:pt x="16" y="8"/>
                      <a:pt x="16" y="9"/>
                    </a:cubicBezTo>
                    <a:cubicBezTo>
                      <a:pt x="15" y="10"/>
                      <a:pt x="14" y="11"/>
                      <a:pt x="13" y="11"/>
                    </a:cubicBezTo>
                    <a:cubicBezTo>
                      <a:pt x="12" y="11"/>
                      <a:pt x="9" y="9"/>
                      <a:pt x="9" y="9"/>
                    </a:cubicBezTo>
                    <a:cubicBezTo>
                      <a:pt x="4" y="11"/>
                      <a:pt x="4" y="11"/>
                      <a:pt x="4" y="11"/>
                    </a:cubicBezTo>
                    <a:cubicBezTo>
                      <a:pt x="0" y="20"/>
                      <a:pt x="0" y="20"/>
                      <a:pt x="0" y="20"/>
                    </a:cubicBezTo>
                    <a:cubicBezTo>
                      <a:pt x="0" y="21"/>
                      <a:pt x="0" y="21"/>
                      <a:pt x="0" y="21"/>
                    </a:cubicBezTo>
                    <a:cubicBezTo>
                      <a:pt x="1" y="25"/>
                      <a:pt x="1" y="25"/>
                      <a:pt x="1" y="25"/>
                    </a:cubicBezTo>
                    <a:cubicBezTo>
                      <a:pt x="1" y="25"/>
                      <a:pt x="4" y="26"/>
                      <a:pt x="6" y="27"/>
                    </a:cubicBezTo>
                    <a:close/>
                    <a:moveTo>
                      <a:pt x="27" y="15"/>
                    </a:moveTo>
                    <a:cubicBezTo>
                      <a:pt x="33" y="15"/>
                      <a:pt x="37" y="20"/>
                      <a:pt x="37" y="26"/>
                    </a:cubicBezTo>
                    <a:cubicBezTo>
                      <a:pt x="37" y="32"/>
                      <a:pt x="33" y="36"/>
                      <a:pt x="27" y="36"/>
                    </a:cubicBezTo>
                    <a:cubicBezTo>
                      <a:pt x="21" y="36"/>
                      <a:pt x="16" y="32"/>
                      <a:pt x="16" y="26"/>
                    </a:cubicBezTo>
                    <a:cubicBezTo>
                      <a:pt x="16" y="20"/>
                      <a:pt x="21" y="15"/>
                      <a:pt x="27"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9" name="Freeform 250"/>
              <p:cNvSpPr>
                <a:spLocks noEditPoints="1"/>
              </p:cNvSpPr>
              <p:nvPr/>
            </p:nvSpPr>
            <p:spPr bwMode="auto">
              <a:xfrm>
                <a:off x="2268728" y="1572338"/>
                <a:ext cx="29312" cy="26996"/>
              </a:xfrm>
              <a:custGeom>
                <a:avLst/>
                <a:gdLst/>
                <a:ahLst/>
                <a:cxnLst>
                  <a:cxn ang="0">
                    <a:pos x="9" y="17"/>
                  </a:cxn>
                  <a:cxn ang="0">
                    <a:pos x="17" y="9"/>
                  </a:cxn>
                  <a:cxn ang="0">
                    <a:pos x="9" y="0"/>
                  </a:cxn>
                  <a:cxn ang="0">
                    <a:pos x="0" y="9"/>
                  </a:cxn>
                  <a:cxn ang="0">
                    <a:pos x="9" y="17"/>
                  </a:cxn>
                  <a:cxn ang="0">
                    <a:pos x="9" y="3"/>
                  </a:cxn>
                  <a:cxn ang="0">
                    <a:pos x="15" y="9"/>
                  </a:cxn>
                  <a:cxn ang="0">
                    <a:pos x="9" y="15"/>
                  </a:cxn>
                  <a:cxn ang="0">
                    <a:pos x="2" y="9"/>
                  </a:cxn>
                  <a:cxn ang="0">
                    <a:pos x="9" y="3"/>
                  </a:cxn>
                </a:cxnLst>
                <a:rect l="0" t="0" r="r" b="b"/>
                <a:pathLst>
                  <a:path w="17" h="17">
                    <a:moveTo>
                      <a:pt x="9" y="17"/>
                    </a:moveTo>
                    <a:cubicBezTo>
                      <a:pt x="13" y="17"/>
                      <a:pt x="17" y="14"/>
                      <a:pt x="17" y="9"/>
                    </a:cubicBezTo>
                    <a:cubicBezTo>
                      <a:pt x="17" y="4"/>
                      <a:pt x="13" y="0"/>
                      <a:pt x="9" y="0"/>
                    </a:cubicBezTo>
                    <a:cubicBezTo>
                      <a:pt x="4" y="0"/>
                      <a:pt x="0" y="4"/>
                      <a:pt x="0" y="9"/>
                    </a:cubicBezTo>
                    <a:cubicBezTo>
                      <a:pt x="0" y="14"/>
                      <a:pt x="4" y="17"/>
                      <a:pt x="9" y="17"/>
                    </a:cubicBezTo>
                    <a:close/>
                    <a:moveTo>
                      <a:pt x="9" y="3"/>
                    </a:moveTo>
                    <a:cubicBezTo>
                      <a:pt x="12" y="3"/>
                      <a:pt x="15" y="5"/>
                      <a:pt x="15" y="9"/>
                    </a:cubicBezTo>
                    <a:cubicBezTo>
                      <a:pt x="15" y="12"/>
                      <a:pt x="12" y="15"/>
                      <a:pt x="9" y="15"/>
                    </a:cubicBezTo>
                    <a:cubicBezTo>
                      <a:pt x="5" y="15"/>
                      <a:pt x="2" y="12"/>
                      <a:pt x="2" y="9"/>
                    </a:cubicBezTo>
                    <a:cubicBezTo>
                      <a:pt x="2" y="5"/>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0" name="Freeform 251"/>
              <p:cNvSpPr>
                <a:spLocks/>
              </p:cNvSpPr>
              <p:nvPr/>
            </p:nvSpPr>
            <p:spPr bwMode="auto">
              <a:xfrm>
                <a:off x="3988346" y="2603579"/>
                <a:ext cx="109430" cy="61191"/>
              </a:xfrm>
              <a:custGeom>
                <a:avLst/>
                <a:gdLst/>
                <a:ahLst/>
                <a:cxnLst>
                  <a:cxn ang="0">
                    <a:pos x="32" y="4"/>
                  </a:cxn>
                  <a:cxn ang="0">
                    <a:pos x="0" y="12"/>
                  </a:cxn>
                  <a:cxn ang="0">
                    <a:pos x="28" y="34"/>
                  </a:cxn>
                  <a:cxn ang="0">
                    <a:pos x="62" y="24"/>
                  </a:cxn>
                  <a:cxn ang="0">
                    <a:pos x="32" y="4"/>
                  </a:cxn>
                </a:cxnLst>
                <a:rect l="0" t="0" r="r" b="b"/>
                <a:pathLst>
                  <a:path w="62" h="38">
                    <a:moveTo>
                      <a:pt x="32" y="4"/>
                    </a:moveTo>
                    <a:cubicBezTo>
                      <a:pt x="12" y="0"/>
                      <a:pt x="0" y="12"/>
                      <a:pt x="0" y="12"/>
                    </a:cubicBezTo>
                    <a:cubicBezTo>
                      <a:pt x="0" y="12"/>
                      <a:pt x="8" y="29"/>
                      <a:pt x="28" y="34"/>
                    </a:cubicBezTo>
                    <a:cubicBezTo>
                      <a:pt x="47" y="38"/>
                      <a:pt x="62" y="24"/>
                      <a:pt x="62" y="24"/>
                    </a:cubicBezTo>
                    <a:cubicBezTo>
                      <a:pt x="62" y="24"/>
                      <a:pt x="53" y="8"/>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1" name="Freeform 252"/>
              <p:cNvSpPr>
                <a:spLocks/>
              </p:cNvSpPr>
              <p:nvPr/>
            </p:nvSpPr>
            <p:spPr bwMode="auto">
              <a:xfrm>
                <a:off x="4033290" y="2531590"/>
                <a:ext cx="93797" cy="75588"/>
              </a:xfrm>
              <a:custGeom>
                <a:avLst/>
                <a:gdLst/>
                <a:ahLst/>
                <a:cxnLst>
                  <a:cxn ang="0">
                    <a:pos x="35" y="35"/>
                  </a:cxn>
                  <a:cxn ang="0">
                    <a:pos x="53" y="4"/>
                  </a:cxn>
                  <a:cxn ang="0">
                    <a:pos x="18" y="11"/>
                  </a:cxn>
                  <a:cxn ang="0">
                    <a:pos x="0" y="39"/>
                  </a:cxn>
                  <a:cxn ang="0">
                    <a:pos x="35" y="35"/>
                  </a:cxn>
                </a:cxnLst>
                <a:rect l="0" t="0" r="r" b="b"/>
                <a:pathLst>
                  <a:path w="53" h="46">
                    <a:moveTo>
                      <a:pt x="35" y="35"/>
                    </a:moveTo>
                    <a:cubicBezTo>
                      <a:pt x="52" y="25"/>
                      <a:pt x="53" y="4"/>
                      <a:pt x="53" y="4"/>
                    </a:cubicBezTo>
                    <a:cubicBezTo>
                      <a:pt x="53" y="4"/>
                      <a:pt x="36" y="0"/>
                      <a:pt x="18" y="11"/>
                    </a:cubicBezTo>
                    <a:cubicBezTo>
                      <a:pt x="0" y="21"/>
                      <a:pt x="0" y="39"/>
                      <a:pt x="0" y="39"/>
                    </a:cubicBezTo>
                    <a:cubicBezTo>
                      <a:pt x="0" y="39"/>
                      <a:pt x="18" y="46"/>
                      <a:pt x="35" y="3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2" name="Freeform 253"/>
              <p:cNvSpPr>
                <a:spLocks/>
              </p:cNvSpPr>
              <p:nvPr/>
            </p:nvSpPr>
            <p:spPr bwMode="auto">
              <a:xfrm>
                <a:off x="3925814" y="2637774"/>
                <a:ext cx="109430" cy="62990"/>
              </a:xfrm>
              <a:custGeom>
                <a:avLst/>
                <a:gdLst/>
                <a:ahLst/>
                <a:cxnLst>
                  <a:cxn ang="0">
                    <a:pos x="33" y="4"/>
                  </a:cxn>
                  <a:cxn ang="0">
                    <a:pos x="0" y="13"/>
                  </a:cxn>
                  <a:cxn ang="0">
                    <a:pos x="28" y="34"/>
                  </a:cxn>
                  <a:cxn ang="0">
                    <a:pos x="62" y="24"/>
                  </a:cxn>
                  <a:cxn ang="0">
                    <a:pos x="33" y="4"/>
                  </a:cxn>
                </a:cxnLst>
                <a:rect l="0" t="0" r="r" b="b"/>
                <a:pathLst>
                  <a:path w="62" h="39">
                    <a:moveTo>
                      <a:pt x="33" y="4"/>
                    </a:moveTo>
                    <a:cubicBezTo>
                      <a:pt x="13" y="0"/>
                      <a:pt x="0" y="13"/>
                      <a:pt x="0" y="13"/>
                    </a:cubicBezTo>
                    <a:cubicBezTo>
                      <a:pt x="0" y="13"/>
                      <a:pt x="8" y="30"/>
                      <a:pt x="28" y="34"/>
                    </a:cubicBezTo>
                    <a:cubicBezTo>
                      <a:pt x="47" y="39"/>
                      <a:pt x="62" y="24"/>
                      <a:pt x="62" y="24"/>
                    </a:cubicBezTo>
                    <a:cubicBezTo>
                      <a:pt x="62" y="24"/>
                      <a:pt x="53" y="9"/>
                      <a:pt x="33"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3" name="Freeform 254"/>
              <p:cNvSpPr>
                <a:spLocks/>
              </p:cNvSpPr>
              <p:nvPr/>
            </p:nvSpPr>
            <p:spPr bwMode="auto">
              <a:xfrm>
                <a:off x="3865237" y="2671969"/>
                <a:ext cx="109430" cy="62990"/>
              </a:xfrm>
              <a:custGeom>
                <a:avLst/>
                <a:gdLst/>
                <a:ahLst/>
                <a:cxnLst>
                  <a:cxn ang="0">
                    <a:pos x="33" y="5"/>
                  </a:cxn>
                  <a:cxn ang="0">
                    <a:pos x="0" y="13"/>
                  </a:cxn>
                  <a:cxn ang="0">
                    <a:pos x="28" y="35"/>
                  </a:cxn>
                  <a:cxn ang="0">
                    <a:pos x="63" y="25"/>
                  </a:cxn>
                  <a:cxn ang="0">
                    <a:pos x="33" y="5"/>
                  </a:cxn>
                </a:cxnLst>
                <a:rect l="0" t="0" r="r" b="b"/>
                <a:pathLst>
                  <a:path w="63" h="39">
                    <a:moveTo>
                      <a:pt x="33" y="5"/>
                    </a:moveTo>
                    <a:cubicBezTo>
                      <a:pt x="13" y="0"/>
                      <a:pt x="0" y="13"/>
                      <a:pt x="0" y="13"/>
                    </a:cubicBezTo>
                    <a:cubicBezTo>
                      <a:pt x="0" y="13"/>
                      <a:pt x="8" y="30"/>
                      <a:pt x="28" y="35"/>
                    </a:cubicBezTo>
                    <a:cubicBezTo>
                      <a:pt x="48" y="39"/>
                      <a:pt x="63" y="25"/>
                      <a:pt x="63" y="25"/>
                    </a:cubicBezTo>
                    <a:cubicBezTo>
                      <a:pt x="63" y="25"/>
                      <a:pt x="53" y="9"/>
                      <a:pt x="33"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4" name="Freeform 255"/>
              <p:cNvSpPr>
                <a:spLocks/>
              </p:cNvSpPr>
              <p:nvPr/>
            </p:nvSpPr>
            <p:spPr bwMode="auto">
              <a:xfrm>
                <a:off x="3804659" y="2707963"/>
                <a:ext cx="109430" cy="61191"/>
              </a:xfrm>
              <a:custGeom>
                <a:avLst/>
                <a:gdLst/>
                <a:ahLst/>
                <a:cxnLst>
                  <a:cxn ang="0">
                    <a:pos x="32" y="4"/>
                  </a:cxn>
                  <a:cxn ang="0">
                    <a:pos x="0" y="12"/>
                  </a:cxn>
                  <a:cxn ang="0">
                    <a:pos x="27" y="34"/>
                  </a:cxn>
                  <a:cxn ang="0">
                    <a:pos x="62" y="24"/>
                  </a:cxn>
                  <a:cxn ang="0">
                    <a:pos x="32" y="4"/>
                  </a:cxn>
                </a:cxnLst>
                <a:rect l="0" t="0" r="r" b="b"/>
                <a:pathLst>
                  <a:path w="62" h="38">
                    <a:moveTo>
                      <a:pt x="32" y="4"/>
                    </a:moveTo>
                    <a:cubicBezTo>
                      <a:pt x="12" y="0"/>
                      <a:pt x="0" y="12"/>
                      <a:pt x="0" y="12"/>
                    </a:cubicBezTo>
                    <a:cubicBezTo>
                      <a:pt x="0" y="12"/>
                      <a:pt x="8" y="30"/>
                      <a:pt x="27" y="34"/>
                    </a:cubicBezTo>
                    <a:cubicBezTo>
                      <a:pt x="47" y="38"/>
                      <a:pt x="62" y="24"/>
                      <a:pt x="62" y="24"/>
                    </a:cubicBezTo>
                    <a:cubicBezTo>
                      <a:pt x="62" y="24"/>
                      <a:pt x="52" y="9"/>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5" name="Freeform 256"/>
              <p:cNvSpPr>
                <a:spLocks/>
              </p:cNvSpPr>
              <p:nvPr/>
            </p:nvSpPr>
            <p:spPr bwMode="auto">
              <a:xfrm>
                <a:off x="3962942" y="2518992"/>
                <a:ext cx="68394" cy="98985"/>
              </a:xfrm>
              <a:custGeom>
                <a:avLst/>
                <a:gdLst/>
                <a:ahLst/>
                <a:cxnLst>
                  <a:cxn ang="0">
                    <a:pos x="30" y="0"/>
                  </a:cxn>
                  <a:cxn ang="0">
                    <a:pos x="5" y="26"/>
                  </a:cxn>
                  <a:cxn ang="0">
                    <a:pos x="12" y="61"/>
                  </a:cxn>
                  <a:cxn ang="0">
                    <a:pos x="34" y="35"/>
                  </a:cxn>
                  <a:cxn ang="0">
                    <a:pos x="30" y="0"/>
                  </a:cxn>
                </a:cxnLst>
                <a:rect l="0" t="0" r="r" b="b"/>
                <a:pathLst>
                  <a:path w="39" h="61">
                    <a:moveTo>
                      <a:pt x="30" y="0"/>
                    </a:moveTo>
                    <a:cubicBezTo>
                      <a:pt x="30" y="0"/>
                      <a:pt x="10" y="7"/>
                      <a:pt x="5" y="26"/>
                    </a:cubicBezTo>
                    <a:cubicBezTo>
                      <a:pt x="0" y="46"/>
                      <a:pt x="12" y="61"/>
                      <a:pt x="12" y="61"/>
                    </a:cubicBezTo>
                    <a:cubicBezTo>
                      <a:pt x="12" y="61"/>
                      <a:pt x="29" y="55"/>
                      <a:pt x="34" y="35"/>
                    </a:cubicBezTo>
                    <a:cubicBezTo>
                      <a:pt x="39" y="15"/>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6" name="Freeform 257"/>
              <p:cNvSpPr>
                <a:spLocks/>
              </p:cNvSpPr>
              <p:nvPr/>
            </p:nvSpPr>
            <p:spPr bwMode="auto">
              <a:xfrm>
                <a:off x="3902365" y="2553187"/>
                <a:ext cx="68394" cy="98985"/>
              </a:xfrm>
              <a:custGeom>
                <a:avLst/>
                <a:gdLst/>
                <a:ahLst/>
                <a:cxnLst>
                  <a:cxn ang="0">
                    <a:pos x="30" y="0"/>
                  </a:cxn>
                  <a:cxn ang="0">
                    <a:pos x="5" y="27"/>
                  </a:cxn>
                  <a:cxn ang="0">
                    <a:pos x="12" y="61"/>
                  </a:cxn>
                  <a:cxn ang="0">
                    <a:pos x="34" y="36"/>
                  </a:cxn>
                  <a:cxn ang="0">
                    <a:pos x="30" y="0"/>
                  </a:cxn>
                </a:cxnLst>
                <a:rect l="0" t="0" r="r" b="b"/>
                <a:pathLst>
                  <a:path w="39" h="61">
                    <a:moveTo>
                      <a:pt x="30" y="0"/>
                    </a:moveTo>
                    <a:cubicBezTo>
                      <a:pt x="30" y="0"/>
                      <a:pt x="10" y="7"/>
                      <a:pt x="5" y="27"/>
                    </a:cubicBezTo>
                    <a:cubicBezTo>
                      <a:pt x="0" y="46"/>
                      <a:pt x="12" y="61"/>
                      <a:pt x="12" y="61"/>
                    </a:cubicBezTo>
                    <a:cubicBezTo>
                      <a:pt x="12" y="61"/>
                      <a:pt x="29" y="56"/>
                      <a:pt x="34" y="36"/>
                    </a:cubicBezTo>
                    <a:cubicBezTo>
                      <a:pt x="39" y="16"/>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7" name="Freeform 258"/>
              <p:cNvSpPr>
                <a:spLocks/>
              </p:cNvSpPr>
              <p:nvPr/>
            </p:nvSpPr>
            <p:spPr bwMode="auto">
              <a:xfrm>
                <a:off x="3841787" y="2589182"/>
                <a:ext cx="68394" cy="98985"/>
              </a:xfrm>
              <a:custGeom>
                <a:avLst/>
                <a:gdLst/>
                <a:ahLst/>
                <a:cxnLst>
                  <a:cxn ang="0">
                    <a:pos x="29" y="0"/>
                  </a:cxn>
                  <a:cxn ang="0">
                    <a:pos x="5" y="26"/>
                  </a:cxn>
                  <a:cxn ang="0">
                    <a:pos x="12" y="61"/>
                  </a:cxn>
                  <a:cxn ang="0">
                    <a:pos x="33" y="35"/>
                  </a:cxn>
                  <a:cxn ang="0">
                    <a:pos x="29" y="0"/>
                  </a:cxn>
                </a:cxnLst>
                <a:rect l="0" t="0" r="r" b="b"/>
                <a:pathLst>
                  <a:path w="39" h="61">
                    <a:moveTo>
                      <a:pt x="29" y="0"/>
                    </a:moveTo>
                    <a:cubicBezTo>
                      <a:pt x="29" y="0"/>
                      <a:pt x="10" y="7"/>
                      <a:pt x="5" y="26"/>
                    </a:cubicBezTo>
                    <a:cubicBezTo>
                      <a:pt x="0" y="46"/>
                      <a:pt x="12" y="61"/>
                      <a:pt x="12" y="61"/>
                    </a:cubicBezTo>
                    <a:cubicBezTo>
                      <a:pt x="12" y="61"/>
                      <a:pt x="28" y="55"/>
                      <a:pt x="33"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8" name="Freeform 259"/>
              <p:cNvSpPr>
                <a:spLocks/>
              </p:cNvSpPr>
              <p:nvPr/>
            </p:nvSpPr>
            <p:spPr bwMode="auto">
              <a:xfrm>
                <a:off x="3779256" y="2623376"/>
                <a:ext cx="68394" cy="98985"/>
              </a:xfrm>
              <a:custGeom>
                <a:avLst/>
                <a:gdLst/>
                <a:ahLst/>
                <a:cxnLst>
                  <a:cxn ang="0">
                    <a:pos x="29" y="0"/>
                  </a:cxn>
                  <a:cxn ang="0">
                    <a:pos x="5" y="27"/>
                  </a:cxn>
                  <a:cxn ang="0">
                    <a:pos x="12" y="61"/>
                  </a:cxn>
                  <a:cxn ang="0">
                    <a:pos x="34" y="35"/>
                  </a:cxn>
                  <a:cxn ang="0">
                    <a:pos x="29" y="0"/>
                  </a:cxn>
                </a:cxnLst>
                <a:rect l="0" t="0" r="r" b="b"/>
                <a:pathLst>
                  <a:path w="39" h="61">
                    <a:moveTo>
                      <a:pt x="29" y="0"/>
                    </a:moveTo>
                    <a:cubicBezTo>
                      <a:pt x="29" y="0"/>
                      <a:pt x="10" y="7"/>
                      <a:pt x="5" y="27"/>
                    </a:cubicBezTo>
                    <a:cubicBezTo>
                      <a:pt x="0" y="46"/>
                      <a:pt x="12" y="61"/>
                      <a:pt x="12" y="61"/>
                    </a:cubicBezTo>
                    <a:cubicBezTo>
                      <a:pt x="12" y="61"/>
                      <a:pt x="29" y="55"/>
                      <a:pt x="34"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9" name="Freeform 260"/>
              <p:cNvSpPr>
                <a:spLocks/>
              </p:cNvSpPr>
              <p:nvPr/>
            </p:nvSpPr>
            <p:spPr bwMode="auto">
              <a:xfrm>
                <a:off x="3749944" y="2729560"/>
                <a:ext cx="42990" cy="32395"/>
              </a:xfrm>
              <a:custGeom>
                <a:avLst/>
                <a:gdLst/>
                <a:ahLst/>
                <a:cxnLst>
                  <a:cxn ang="0">
                    <a:pos x="21" y="0"/>
                  </a:cxn>
                  <a:cxn ang="0">
                    <a:pos x="0" y="13"/>
                  </a:cxn>
                  <a:cxn ang="0">
                    <a:pos x="1" y="14"/>
                  </a:cxn>
                  <a:cxn ang="0">
                    <a:pos x="4" y="19"/>
                  </a:cxn>
                  <a:cxn ang="0">
                    <a:pos x="25" y="6"/>
                  </a:cxn>
                  <a:cxn ang="0">
                    <a:pos x="21" y="0"/>
                  </a:cxn>
                </a:cxnLst>
                <a:rect l="0" t="0" r="r" b="b"/>
                <a:pathLst>
                  <a:path w="25" h="19">
                    <a:moveTo>
                      <a:pt x="21" y="0"/>
                    </a:moveTo>
                    <a:cubicBezTo>
                      <a:pt x="0" y="13"/>
                      <a:pt x="0" y="13"/>
                      <a:pt x="0" y="13"/>
                    </a:cubicBezTo>
                    <a:cubicBezTo>
                      <a:pt x="0" y="13"/>
                      <a:pt x="1" y="14"/>
                      <a:pt x="1" y="14"/>
                    </a:cubicBezTo>
                    <a:cubicBezTo>
                      <a:pt x="2" y="16"/>
                      <a:pt x="3" y="17"/>
                      <a:pt x="4" y="19"/>
                    </a:cubicBezTo>
                    <a:cubicBezTo>
                      <a:pt x="25" y="6"/>
                      <a:pt x="25" y="6"/>
                      <a:pt x="25" y="6"/>
                    </a:cubicBezTo>
                    <a:lnTo>
                      <a:pt x="2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0" name="Freeform 261"/>
              <p:cNvSpPr>
                <a:spLocks/>
              </p:cNvSpPr>
              <p:nvPr/>
            </p:nvSpPr>
            <p:spPr bwMode="auto">
              <a:xfrm>
                <a:off x="4316636" y="2151849"/>
                <a:ext cx="164145" cy="66590"/>
              </a:xfrm>
              <a:custGeom>
                <a:avLst/>
                <a:gdLst/>
                <a:ahLst/>
                <a:cxnLst>
                  <a:cxn ang="0">
                    <a:pos x="47" y="16"/>
                  </a:cxn>
                  <a:cxn ang="0">
                    <a:pos x="0" y="0"/>
                  </a:cxn>
                  <a:cxn ang="0">
                    <a:pos x="0" y="30"/>
                  </a:cxn>
                  <a:cxn ang="0">
                    <a:pos x="47" y="41"/>
                  </a:cxn>
                  <a:cxn ang="0">
                    <a:pos x="93" y="28"/>
                  </a:cxn>
                  <a:cxn ang="0">
                    <a:pos x="93" y="0"/>
                  </a:cxn>
                  <a:cxn ang="0">
                    <a:pos x="47" y="16"/>
                  </a:cxn>
                </a:cxnLst>
                <a:rect l="0" t="0" r="r" b="b"/>
                <a:pathLst>
                  <a:path w="93" h="41">
                    <a:moveTo>
                      <a:pt x="47" y="16"/>
                    </a:moveTo>
                    <a:cubicBezTo>
                      <a:pt x="0" y="0"/>
                      <a:pt x="0" y="0"/>
                      <a:pt x="0" y="0"/>
                    </a:cubicBezTo>
                    <a:cubicBezTo>
                      <a:pt x="0" y="30"/>
                      <a:pt x="0" y="30"/>
                      <a:pt x="0" y="30"/>
                    </a:cubicBezTo>
                    <a:cubicBezTo>
                      <a:pt x="0" y="30"/>
                      <a:pt x="22" y="41"/>
                      <a:pt x="47" y="41"/>
                    </a:cubicBezTo>
                    <a:cubicBezTo>
                      <a:pt x="72" y="41"/>
                      <a:pt x="93" y="28"/>
                      <a:pt x="93" y="28"/>
                    </a:cubicBezTo>
                    <a:cubicBezTo>
                      <a:pt x="93" y="0"/>
                      <a:pt x="93" y="0"/>
                      <a:pt x="93" y="0"/>
                    </a:cubicBezTo>
                    <a:lnTo>
                      <a:pt x="47"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1" name="Freeform 262"/>
              <p:cNvSpPr>
                <a:spLocks/>
              </p:cNvSpPr>
              <p:nvPr/>
            </p:nvSpPr>
            <p:spPr bwMode="auto">
              <a:xfrm>
                <a:off x="4275600" y="2079860"/>
                <a:ext cx="246218" cy="125981"/>
              </a:xfrm>
              <a:custGeom>
                <a:avLst/>
                <a:gdLst/>
                <a:ahLst/>
                <a:cxnLst>
                  <a:cxn ang="0">
                    <a:pos x="119" y="29"/>
                  </a:cxn>
                  <a:cxn ang="0">
                    <a:pos x="126" y="26"/>
                  </a:cxn>
                  <a:cxn ang="0">
                    <a:pos x="63" y="0"/>
                  </a:cxn>
                  <a:cxn ang="0">
                    <a:pos x="0" y="26"/>
                  </a:cxn>
                  <a:cxn ang="0">
                    <a:pos x="63" y="49"/>
                  </a:cxn>
                  <a:cxn ang="0">
                    <a:pos x="113" y="31"/>
                  </a:cxn>
                  <a:cxn ang="0">
                    <a:pos x="113" y="58"/>
                  </a:cxn>
                  <a:cxn ang="0">
                    <a:pos x="110" y="58"/>
                  </a:cxn>
                  <a:cxn ang="0">
                    <a:pos x="110" y="70"/>
                  </a:cxn>
                  <a:cxn ang="0">
                    <a:pos x="120" y="70"/>
                  </a:cxn>
                  <a:cxn ang="0">
                    <a:pos x="120" y="58"/>
                  </a:cxn>
                  <a:cxn ang="0">
                    <a:pos x="119" y="58"/>
                  </a:cxn>
                  <a:cxn ang="0">
                    <a:pos x="119" y="29"/>
                  </a:cxn>
                </a:cxnLst>
                <a:rect l="0" t="0" r="r" b="b"/>
                <a:pathLst>
                  <a:path w="126" h="70">
                    <a:moveTo>
                      <a:pt x="119" y="29"/>
                    </a:moveTo>
                    <a:lnTo>
                      <a:pt x="126" y="26"/>
                    </a:lnTo>
                    <a:lnTo>
                      <a:pt x="63" y="0"/>
                    </a:lnTo>
                    <a:lnTo>
                      <a:pt x="0" y="26"/>
                    </a:lnTo>
                    <a:lnTo>
                      <a:pt x="63" y="49"/>
                    </a:lnTo>
                    <a:lnTo>
                      <a:pt x="113" y="31"/>
                    </a:lnTo>
                    <a:lnTo>
                      <a:pt x="113" y="58"/>
                    </a:lnTo>
                    <a:lnTo>
                      <a:pt x="110" y="58"/>
                    </a:lnTo>
                    <a:lnTo>
                      <a:pt x="110" y="70"/>
                    </a:lnTo>
                    <a:lnTo>
                      <a:pt x="120" y="70"/>
                    </a:lnTo>
                    <a:lnTo>
                      <a:pt x="120" y="58"/>
                    </a:lnTo>
                    <a:lnTo>
                      <a:pt x="119" y="58"/>
                    </a:lnTo>
                    <a:lnTo>
                      <a:pt x="119" y="2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2" name="Freeform 263"/>
              <p:cNvSpPr>
                <a:spLocks noEditPoints="1"/>
              </p:cNvSpPr>
              <p:nvPr/>
            </p:nvSpPr>
            <p:spPr bwMode="auto">
              <a:xfrm>
                <a:off x="3714770" y="4972014"/>
                <a:ext cx="330245" cy="226765"/>
              </a:xfrm>
              <a:custGeom>
                <a:avLst/>
                <a:gdLst/>
                <a:ahLst/>
                <a:cxnLst>
                  <a:cxn ang="0">
                    <a:pos x="179" y="18"/>
                  </a:cxn>
                  <a:cxn ang="0">
                    <a:pos x="179" y="7"/>
                  </a:cxn>
                  <a:cxn ang="0">
                    <a:pos x="177" y="6"/>
                  </a:cxn>
                  <a:cxn ang="0">
                    <a:pos x="145" y="0"/>
                  </a:cxn>
                  <a:cxn ang="0">
                    <a:pos x="94" y="18"/>
                  </a:cxn>
                  <a:cxn ang="0">
                    <a:pos x="43" y="0"/>
                  </a:cxn>
                  <a:cxn ang="0">
                    <a:pos x="10" y="6"/>
                  </a:cxn>
                  <a:cxn ang="0">
                    <a:pos x="9" y="7"/>
                  </a:cxn>
                  <a:cxn ang="0">
                    <a:pos x="9" y="18"/>
                  </a:cxn>
                  <a:cxn ang="0">
                    <a:pos x="0" y="24"/>
                  </a:cxn>
                  <a:cxn ang="0">
                    <a:pos x="0" y="136"/>
                  </a:cxn>
                  <a:cxn ang="0">
                    <a:pos x="82" y="136"/>
                  </a:cxn>
                  <a:cxn ang="0">
                    <a:pos x="94" y="140"/>
                  </a:cxn>
                  <a:cxn ang="0">
                    <a:pos x="106" y="136"/>
                  </a:cxn>
                  <a:cxn ang="0">
                    <a:pos x="187" y="136"/>
                  </a:cxn>
                  <a:cxn ang="0">
                    <a:pos x="187" y="24"/>
                  </a:cxn>
                  <a:cxn ang="0">
                    <a:pos x="179" y="18"/>
                  </a:cxn>
                  <a:cxn ang="0">
                    <a:pos x="93" y="127"/>
                  </a:cxn>
                  <a:cxn ang="0">
                    <a:pos x="39" y="115"/>
                  </a:cxn>
                  <a:cxn ang="0">
                    <a:pos x="14" y="120"/>
                  </a:cxn>
                  <a:cxn ang="0">
                    <a:pos x="14" y="10"/>
                  </a:cxn>
                  <a:cxn ang="0">
                    <a:pos x="43" y="6"/>
                  </a:cxn>
                  <a:cxn ang="0">
                    <a:pos x="90" y="22"/>
                  </a:cxn>
                  <a:cxn ang="0">
                    <a:pos x="90" y="87"/>
                  </a:cxn>
                  <a:cxn ang="0">
                    <a:pos x="93" y="84"/>
                  </a:cxn>
                  <a:cxn ang="0">
                    <a:pos x="93" y="127"/>
                  </a:cxn>
                  <a:cxn ang="0">
                    <a:pos x="174" y="120"/>
                  </a:cxn>
                  <a:cxn ang="0">
                    <a:pos x="148" y="115"/>
                  </a:cxn>
                  <a:cxn ang="0">
                    <a:pos x="95" y="127"/>
                  </a:cxn>
                  <a:cxn ang="0">
                    <a:pos x="95" y="84"/>
                  </a:cxn>
                  <a:cxn ang="0">
                    <a:pos x="98" y="87"/>
                  </a:cxn>
                  <a:cxn ang="0">
                    <a:pos x="98" y="22"/>
                  </a:cxn>
                  <a:cxn ang="0">
                    <a:pos x="145" y="6"/>
                  </a:cxn>
                  <a:cxn ang="0">
                    <a:pos x="174" y="10"/>
                  </a:cxn>
                  <a:cxn ang="0">
                    <a:pos x="174" y="120"/>
                  </a:cxn>
                </a:cxnLst>
                <a:rect l="0" t="0" r="r" b="b"/>
                <a:pathLst>
                  <a:path w="187" h="140">
                    <a:moveTo>
                      <a:pt x="179" y="18"/>
                    </a:moveTo>
                    <a:cubicBezTo>
                      <a:pt x="179" y="7"/>
                      <a:pt x="179" y="7"/>
                      <a:pt x="179" y="7"/>
                    </a:cubicBezTo>
                    <a:cubicBezTo>
                      <a:pt x="177" y="6"/>
                      <a:pt x="177" y="6"/>
                      <a:pt x="177" y="6"/>
                    </a:cubicBezTo>
                    <a:cubicBezTo>
                      <a:pt x="177" y="6"/>
                      <a:pt x="163" y="0"/>
                      <a:pt x="145" y="0"/>
                    </a:cubicBezTo>
                    <a:cubicBezTo>
                      <a:pt x="125" y="0"/>
                      <a:pt x="108" y="6"/>
                      <a:pt x="94" y="18"/>
                    </a:cubicBezTo>
                    <a:cubicBezTo>
                      <a:pt x="80" y="6"/>
                      <a:pt x="63" y="0"/>
                      <a:pt x="43" y="0"/>
                    </a:cubicBezTo>
                    <a:cubicBezTo>
                      <a:pt x="25" y="0"/>
                      <a:pt x="11" y="6"/>
                      <a:pt x="10" y="6"/>
                    </a:cubicBezTo>
                    <a:cubicBezTo>
                      <a:pt x="9" y="7"/>
                      <a:pt x="9" y="7"/>
                      <a:pt x="9" y="7"/>
                    </a:cubicBezTo>
                    <a:cubicBezTo>
                      <a:pt x="9" y="18"/>
                      <a:pt x="9" y="18"/>
                      <a:pt x="9" y="18"/>
                    </a:cubicBezTo>
                    <a:cubicBezTo>
                      <a:pt x="3" y="19"/>
                      <a:pt x="0" y="20"/>
                      <a:pt x="0" y="24"/>
                    </a:cubicBezTo>
                    <a:cubicBezTo>
                      <a:pt x="0" y="39"/>
                      <a:pt x="0" y="136"/>
                      <a:pt x="0" y="136"/>
                    </a:cubicBezTo>
                    <a:cubicBezTo>
                      <a:pt x="82" y="136"/>
                      <a:pt x="82" y="136"/>
                      <a:pt x="82" y="136"/>
                    </a:cubicBezTo>
                    <a:cubicBezTo>
                      <a:pt x="85" y="138"/>
                      <a:pt x="89" y="140"/>
                      <a:pt x="94" y="140"/>
                    </a:cubicBezTo>
                    <a:cubicBezTo>
                      <a:pt x="99" y="140"/>
                      <a:pt x="103" y="138"/>
                      <a:pt x="106" y="136"/>
                    </a:cubicBezTo>
                    <a:cubicBezTo>
                      <a:pt x="187" y="136"/>
                      <a:pt x="187" y="136"/>
                      <a:pt x="187" y="136"/>
                    </a:cubicBezTo>
                    <a:cubicBezTo>
                      <a:pt x="187" y="136"/>
                      <a:pt x="187" y="29"/>
                      <a:pt x="187" y="24"/>
                    </a:cubicBezTo>
                    <a:cubicBezTo>
                      <a:pt x="187" y="21"/>
                      <a:pt x="184" y="19"/>
                      <a:pt x="179" y="18"/>
                    </a:cubicBezTo>
                    <a:close/>
                    <a:moveTo>
                      <a:pt x="93" y="127"/>
                    </a:moveTo>
                    <a:cubicBezTo>
                      <a:pt x="86" y="124"/>
                      <a:pt x="63" y="115"/>
                      <a:pt x="39" y="115"/>
                    </a:cubicBezTo>
                    <a:cubicBezTo>
                      <a:pt x="29" y="115"/>
                      <a:pt x="21" y="117"/>
                      <a:pt x="14" y="120"/>
                    </a:cubicBezTo>
                    <a:cubicBezTo>
                      <a:pt x="14" y="10"/>
                      <a:pt x="14" y="10"/>
                      <a:pt x="14" y="10"/>
                    </a:cubicBezTo>
                    <a:cubicBezTo>
                      <a:pt x="18" y="9"/>
                      <a:pt x="29" y="6"/>
                      <a:pt x="43" y="6"/>
                    </a:cubicBezTo>
                    <a:cubicBezTo>
                      <a:pt x="62" y="6"/>
                      <a:pt x="77" y="11"/>
                      <a:pt x="90" y="22"/>
                    </a:cubicBezTo>
                    <a:cubicBezTo>
                      <a:pt x="90" y="87"/>
                      <a:pt x="90" y="87"/>
                      <a:pt x="90" y="87"/>
                    </a:cubicBezTo>
                    <a:cubicBezTo>
                      <a:pt x="93" y="84"/>
                      <a:pt x="93" y="84"/>
                      <a:pt x="93" y="84"/>
                    </a:cubicBezTo>
                    <a:lnTo>
                      <a:pt x="93" y="127"/>
                    </a:lnTo>
                    <a:close/>
                    <a:moveTo>
                      <a:pt x="174" y="120"/>
                    </a:moveTo>
                    <a:cubicBezTo>
                      <a:pt x="166" y="116"/>
                      <a:pt x="158" y="115"/>
                      <a:pt x="148" y="115"/>
                    </a:cubicBezTo>
                    <a:cubicBezTo>
                      <a:pt x="124" y="115"/>
                      <a:pt x="102" y="124"/>
                      <a:pt x="95" y="127"/>
                    </a:cubicBezTo>
                    <a:cubicBezTo>
                      <a:pt x="95" y="84"/>
                      <a:pt x="95" y="84"/>
                      <a:pt x="95" y="84"/>
                    </a:cubicBezTo>
                    <a:cubicBezTo>
                      <a:pt x="98" y="87"/>
                      <a:pt x="98" y="87"/>
                      <a:pt x="98" y="87"/>
                    </a:cubicBezTo>
                    <a:cubicBezTo>
                      <a:pt x="98" y="22"/>
                      <a:pt x="98" y="22"/>
                      <a:pt x="98" y="22"/>
                    </a:cubicBezTo>
                    <a:cubicBezTo>
                      <a:pt x="111" y="11"/>
                      <a:pt x="126" y="6"/>
                      <a:pt x="145" y="6"/>
                    </a:cubicBezTo>
                    <a:cubicBezTo>
                      <a:pt x="158" y="6"/>
                      <a:pt x="170" y="9"/>
                      <a:pt x="174" y="10"/>
                    </a:cubicBezTo>
                    <a:lnTo>
                      <a:pt x="174" y="12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3" name="Freeform 264"/>
              <p:cNvSpPr>
                <a:spLocks/>
              </p:cNvSpPr>
              <p:nvPr/>
            </p:nvSpPr>
            <p:spPr bwMode="auto">
              <a:xfrm>
                <a:off x="3757760" y="4999010"/>
                <a:ext cx="99660" cy="28796"/>
              </a:xfrm>
              <a:custGeom>
                <a:avLst/>
                <a:gdLst/>
                <a:ahLst/>
                <a:cxnLst>
                  <a:cxn ang="0">
                    <a:pos x="0" y="8"/>
                  </a:cxn>
                  <a:cxn ang="0">
                    <a:pos x="1" y="12"/>
                  </a:cxn>
                  <a:cxn ang="0">
                    <a:pos x="54" y="18"/>
                  </a:cxn>
                  <a:cxn ang="0">
                    <a:pos x="56" y="15"/>
                  </a:cxn>
                  <a:cxn ang="0">
                    <a:pos x="0" y="8"/>
                  </a:cxn>
                </a:cxnLst>
                <a:rect l="0" t="0" r="r" b="b"/>
                <a:pathLst>
                  <a:path w="56" h="18">
                    <a:moveTo>
                      <a:pt x="0" y="8"/>
                    </a:moveTo>
                    <a:cubicBezTo>
                      <a:pt x="1" y="12"/>
                      <a:pt x="1" y="12"/>
                      <a:pt x="1" y="12"/>
                    </a:cubicBezTo>
                    <a:cubicBezTo>
                      <a:pt x="29" y="5"/>
                      <a:pt x="54" y="18"/>
                      <a:pt x="54" y="18"/>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4" name="Freeform 265"/>
              <p:cNvSpPr>
                <a:spLocks/>
              </p:cNvSpPr>
              <p:nvPr/>
            </p:nvSpPr>
            <p:spPr bwMode="auto">
              <a:xfrm>
                <a:off x="3757760" y="5018807"/>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5" name="Freeform 266"/>
              <p:cNvSpPr>
                <a:spLocks/>
              </p:cNvSpPr>
              <p:nvPr/>
            </p:nvSpPr>
            <p:spPr bwMode="auto">
              <a:xfrm>
                <a:off x="3757760" y="5038604"/>
                <a:ext cx="99660" cy="28796"/>
              </a:xfrm>
              <a:custGeom>
                <a:avLst/>
                <a:gdLst/>
                <a:ahLst/>
                <a:cxnLst>
                  <a:cxn ang="0">
                    <a:pos x="0" y="8"/>
                  </a:cxn>
                  <a:cxn ang="0">
                    <a:pos x="1" y="12"/>
                  </a:cxn>
                  <a:cxn ang="0">
                    <a:pos x="54" y="18"/>
                  </a:cxn>
                  <a:cxn ang="0">
                    <a:pos x="56" y="14"/>
                  </a:cxn>
                  <a:cxn ang="0">
                    <a:pos x="0" y="8"/>
                  </a:cxn>
                </a:cxnLst>
                <a:rect l="0" t="0" r="r" b="b"/>
                <a:pathLst>
                  <a:path w="56" h="18">
                    <a:moveTo>
                      <a:pt x="0" y="8"/>
                    </a:moveTo>
                    <a:cubicBezTo>
                      <a:pt x="1" y="12"/>
                      <a:pt x="1" y="12"/>
                      <a:pt x="1" y="12"/>
                    </a:cubicBezTo>
                    <a:cubicBezTo>
                      <a:pt x="29" y="4"/>
                      <a:pt x="54" y="18"/>
                      <a:pt x="54" y="18"/>
                    </a:cubicBezTo>
                    <a:cubicBezTo>
                      <a:pt x="56" y="14"/>
                      <a:pt x="56" y="14"/>
                      <a:pt x="56" y="14"/>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6" name="Freeform 267"/>
              <p:cNvSpPr>
                <a:spLocks/>
              </p:cNvSpPr>
              <p:nvPr/>
            </p:nvSpPr>
            <p:spPr bwMode="auto">
              <a:xfrm>
                <a:off x="3757760" y="5058401"/>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7" name="Freeform 268"/>
              <p:cNvSpPr>
                <a:spLocks/>
              </p:cNvSpPr>
              <p:nvPr/>
            </p:nvSpPr>
            <p:spPr bwMode="auto">
              <a:xfrm>
                <a:off x="3757760" y="5078198"/>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8"/>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8" name="Freeform 269"/>
              <p:cNvSpPr>
                <a:spLocks/>
              </p:cNvSpPr>
              <p:nvPr/>
            </p:nvSpPr>
            <p:spPr bwMode="auto">
              <a:xfrm>
                <a:off x="3757760" y="5096195"/>
                <a:ext cx="99660" cy="323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9" name="Freeform 270"/>
              <p:cNvSpPr>
                <a:spLocks/>
              </p:cNvSpPr>
              <p:nvPr/>
            </p:nvSpPr>
            <p:spPr bwMode="auto">
              <a:xfrm>
                <a:off x="3757760" y="5115992"/>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0" name="Freeform 271"/>
              <p:cNvSpPr>
                <a:spLocks/>
              </p:cNvSpPr>
              <p:nvPr/>
            </p:nvSpPr>
            <p:spPr bwMode="auto">
              <a:xfrm>
                <a:off x="3904319" y="4999010"/>
                <a:ext cx="99660" cy="30595"/>
              </a:xfrm>
              <a:custGeom>
                <a:avLst/>
                <a:gdLst/>
                <a:ahLst/>
                <a:cxnLst>
                  <a:cxn ang="0">
                    <a:pos x="2" y="19"/>
                  </a:cxn>
                  <a:cxn ang="0">
                    <a:pos x="55" y="12"/>
                  </a:cxn>
                  <a:cxn ang="0">
                    <a:pos x="56" y="8"/>
                  </a:cxn>
                  <a:cxn ang="0">
                    <a:pos x="0" y="15"/>
                  </a:cxn>
                  <a:cxn ang="0">
                    <a:pos x="2" y="19"/>
                  </a:cxn>
                </a:cxnLst>
                <a:rect l="0" t="0" r="r" b="b"/>
                <a:pathLst>
                  <a:path w="56" h="19">
                    <a:moveTo>
                      <a:pt x="2" y="19"/>
                    </a:moveTo>
                    <a:cubicBezTo>
                      <a:pt x="2" y="19"/>
                      <a:pt x="27" y="5"/>
                      <a:pt x="55" y="12"/>
                    </a:cubicBezTo>
                    <a:cubicBezTo>
                      <a:pt x="56" y="8"/>
                      <a:pt x="56" y="8"/>
                      <a:pt x="56" y="8"/>
                    </a:cubicBezTo>
                    <a:cubicBezTo>
                      <a:pt x="27" y="0"/>
                      <a:pt x="1" y="14"/>
                      <a:pt x="0" y="15"/>
                    </a:cubicBezTo>
                    <a:lnTo>
                      <a:pt x="2" y="1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1" name="Freeform 272"/>
              <p:cNvSpPr>
                <a:spLocks/>
              </p:cNvSpPr>
              <p:nvPr/>
            </p:nvSpPr>
            <p:spPr bwMode="auto">
              <a:xfrm>
                <a:off x="3904319" y="5018807"/>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2" name="Freeform 273"/>
              <p:cNvSpPr>
                <a:spLocks/>
              </p:cNvSpPr>
              <p:nvPr/>
            </p:nvSpPr>
            <p:spPr bwMode="auto">
              <a:xfrm>
                <a:off x="3904319" y="5038604"/>
                <a:ext cx="99660" cy="30595"/>
              </a:xfrm>
              <a:custGeom>
                <a:avLst/>
                <a:gdLst/>
                <a:ahLst/>
                <a:cxnLst>
                  <a:cxn ang="0">
                    <a:pos x="0" y="15"/>
                  </a:cxn>
                  <a:cxn ang="0">
                    <a:pos x="2" y="19"/>
                  </a:cxn>
                  <a:cxn ang="0">
                    <a:pos x="55" y="12"/>
                  </a:cxn>
                  <a:cxn ang="0">
                    <a:pos x="56" y="8"/>
                  </a:cxn>
                  <a:cxn ang="0">
                    <a:pos x="0" y="15"/>
                  </a:cxn>
                </a:cxnLst>
                <a:rect l="0" t="0" r="r" b="b"/>
                <a:pathLst>
                  <a:path w="56" h="19">
                    <a:moveTo>
                      <a:pt x="0" y="15"/>
                    </a:moveTo>
                    <a:cubicBezTo>
                      <a:pt x="2" y="19"/>
                      <a:pt x="2" y="19"/>
                      <a:pt x="2" y="19"/>
                    </a:cubicBezTo>
                    <a:cubicBezTo>
                      <a:pt x="2" y="18"/>
                      <a:pt x="27" y="5"/>
                      <a:pt x="55" y="12"/>
                    </a:cubicBezTo>
                    <a:cubicBezTo>
                      <a:pt x="56" y="8"/>
                      <a:pt x="56" y="8"/>
                      <a:pt x="56" y="8"/>
                    </a:cubicBezTo>
                    <a:cubicBezTo>
                      <a:pt x="27" y="0"/>
                      <a:pt x="1" y="14"/>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3" name="Freeform 274"/>
              <p:cNvSpPr>
                <a:spLocks/>
              </p:cNvSpPr>
              <p:nvPr/>
            </p:nvSpPr>
            <p:spPr bwMode="auto">
              <a:xfrm>
                <a:off x="3904319" y="5060201"/>
                <a:ext cx="99660" cy="28796"/>
              </a:xfrm>
              <a:custGeom>
                <a:avLst/>
                <a:gdLst/>
                <a:ahLst/>
                <a:cxnLst>
                  <a:cxn ang="0">
                    <a:pos x="0" y="14"/>
                  </a:cxn>
                  <a:cxn ang="0">
                    <a:pos x="2" y="18"/>
                  </a:cxn>
                  <a:cxn ang="0">
                    <a:pos x="55" y="12"/>
                  </a:cxn>
                  <a:cxn ang="0">
                    <a:pos x="56" y="8"/>
                  </a:cxn>
                  <a:cxn ang="0">
                    <a:pos x="0" y="14"/>
                  </a:cxn>
                </a:cxnLst>
                <a:rect l="0" t="0" r="r" b="b"/>
                <a:pathLst>
                  <a:path w="56" h="18">
                    <a:moveTo>
                      <a:pt x="0" y="14"/>
                    </a:moveTo>
                    <a:cubicBezTo>
                      <a:pt x="2" y="18"/>
                      <a:pt x="2" y="18"/>
                      <a:pt x="2" y="18"/>
                    </a:cubicBezTo>
                    <a:cubicBezTo>
                      <a:pt x="2" y="18"/>
                      <a:pt x="27" y="4"/>
                      <a:pt x="55" y="12"/>
                    </a:cubicBezTo>
                    <a:cubicBezTo>
                      <a:pt x="56" y="8"/>
                      <a:pt x="56" y="8"/>
                      <a:pt x="56" y="8"/>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4" name="Freeform 275"/>
              <p:cNvSpPr>
                <a:spLocks/>
              </p:cNvSpPr>
              <p:nvPr/>
            </p:nvSpPr>
            <p:spPr bwMode="auto">
              <a:xfrm>
                <a:off x="3904319" y="5078198"/>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5" name="Freeform 276"/>
              <p:cNvSpPr>
                <a:spLocks/>
              </p:cNvSpPr>
              <p:nvPr/>
            </p:nvSpPr>
            <p:spPr bwMode="auto">
              <a:xfrm>
                <a:off x="3904319" y="5097995"/>
                <a:ext cx="99660" cy="30595"/>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6" name="Freeform 277"/>
              <p:cNvSpPr>
                <a:spLocks/>
              </p:cNvSpPr>
              <p:nvPr/>
            </p:nvSpPr>
            <p:spPr bwMode="auto">
              <a:xfrm>
                <a:off x="3904319" y="5117792"/>
                <a:ext cx="99660" cy="28796"/>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7" name="Freeform 278"/>
              <p:cNvSpPr>
                <a:spLocks noEditPoints="1"/>
              </p:cNvSpPr>
              <p:nvPr/>
            </p:nvSpPr>
            <p:spPr bwMode="auto">
              <a:xfrm>
                <a:off x="619457" y="3798595"/>
                <a:ext cx="263805" cy="235764"/>
              </a:xfrm>
              <a:custGeom>
                <a:avLst/>
                <a:gdLst/>
                <a:ahLst/>
                <a:cxnLst>
                  <a:cxn ang="0">
                    <a:pos x="48" y="110"/>
                  </a:cxn>
                  <a:cxn ang="0">
                    <a:pos x="116" y="42"/>
                  </a:cxn>
                  <a:cxn ang="0">
                    <a:pos x="135" y="0"/>
                  </a:cxn>
                  <a:cxn ang="0">
                    <a:pos x="92" y="16"/>
                  </a:cxn>
                  <a:cxn ang="0">
                    <a:pos x="23" y="83"/>
                  </a:cxn>
                  <a:cxn ang="0">
                    <a:pos x="22" y="83"/>
                  </a:cxn>
                  <a:cxn ang="0">
                    <a:pos x="0" y="106"/>
                  </a:cxn>
                  <a:cxn ang="0">
                    <a:pos x="27" y="131"/>
                  </a:cxn>
                  <a:cxn ang="0">
                    <a:pos x="48" y="110"/>
                  </a:cxn>
                  <a:cxn ang="0">
                    <a:pos x="48" y="110"/>
                  </a:cxn>
                  <a:cxn ang="0">
                    <a:pos x="27" y="121"/>
                  </a:cxn>
                  <a:cxn ang="0">
                    <a:pos x="10" y="106"/>
                  </a:cxn>
                  <a:cxn ang="0">
                    <a:pos x="18" y="98"/>
                  </a:cxn>
                  <a:cxn ang="0">
                    <a:pos x="35" y="114"/>
                  </a:cxn>
                  <a:cxn ang="0">
                    <a:pos x="27" y="121"/>
                  </a:cxn>
                  <a:cxn ang="0">
                    <a:pos x="111" y="43"/>
                  </a:cxn>
                  <a:cxn ang="0">
                    <a:pos x="112" y="29"/>
                  </a:cxn>
                  <a:cxn ang="0">
                    <a:pos x="102" y="31"/>
                  </a:cxn>
                  <a:cxn ang="0">
                    <a:pos x="103" y="21"/>
                  </a:cxn>
                  <a:cxn ang="0">
                    <a:pos x="91" y="21"/>
                  </a:cxn>
                  <a:cxn ang="0">
                    <a:pos x="93" y="18"/>
                  </a:cxn>
                  <a:cxn ang="0">
                    <a:pos x="118" y="10"/>
                  </a:cxn>
                  <a:cxn ang="0">
                    <a:pos x="124" y="16"/>
                  </a:cxn>
                  <a:cxn ang="0">
                    <a:pos x="113" y="40"/>
                  </a:cxn>
                  <a:cxn ang="0">
                    <a:pos x="111" y="43"/>
                  </a:cxn>
                </a:cxnLst>
                <a:rect l="0" t="0" r="r" b="b"/>
                <a:pathLst>
                  <a:path w="135" h="131">
                    <a:moveTo>
                      <a:pt x="48" y="110"/>
                    </a:moveTo>
                    <a:lnTo>
                      <a:pt x="116" y="42"/>
                    </a:lnTo>
                    <a:lnTo>
                      <a:pt x="135" y="0"/>
                    </a:lnTo>
                    <a:lnTo>
                      <a:pt x="92" y="16"/>
                    </a:lnTo>
                    <a:lnTo>
                      <a:pt x="23" y="83"/>
                    </a:lnTo>
                    <a:lnTo>
                      <a:pt x="22" y="83"/>
                    </a:lnTo>
                    <a:lnTo>
                      <a:pt x="0" y="106"/>
                    </a:lnTo>
                    <a:lnTo>
                      <a:pt x="27" y="131"/>
                    </a:lnTo>
                    <a:lnTo>
                      <a:pt x="48" y="110"/>
                    </a:lnTo>
                    <a:lnTo>
                      <a:pt x="48" y="110"/>
                    </a:lnTo>
                    <a:close/>
                    <a:moveTo>
                      <a:pt x="27" y="121"/>
                    </a:moveTo>
                    <a:lnTo>
                      <a:pt x="10" y="106"/>
                    </a:lnTo>
                    <a:lnTo>
                      <a:pt x="18" y="98"/>
                    </a:lnTo>
                    <a:lnTo>
                      <a:pt x="35" y="114"/>
                    </a:lnTo>
                    <a:lnTo>
                      <a:pt x="27" y="121"/>
                    </a:lnTo>
                    <a:close/>
                    <a:moveTo>
                      <a:pt x="111" y="43"/>
                    </a:moveTo>
                    <a:lnTo>
                      <a:pt x="112" y="29"/>
                    </a:lnTo>
                    <a:lnTo>
                      <a:pt x="102" y="31"/>
                    </a:lnTo>
                    <a:lnTo>
                      <a:pt x="103" y="21"/>
                    </a:lnTo>
                    <a:lnTo>
                      <a:pt x="91" y="21"/>
                    </a:lnTo>
                    <a:lnTo>
                      <a:pt x="93" y="18"/>
                    </a:lnTo>
                    <a:lnTo>
                      <a:pt x="118" y="10"/>
                    </a:lnTo>
                    <a:lnTo>
                      <a:pt x="124" y="16"/>
                    </a:lnTo>
                    <a:lnTo>
                      <a:pt x="113" y="40"/>
                    </a:lnTo>
                    <a:lnTo>
                      <a:pt x="111" y="4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8" name="Freeform 279"/>
              <p:cNvSpPr>
                <a:spLocks/>
              </p:cNvSpPr>
              <p:nvPr/>
            </p:nvSpPr>
            <p:spPr bwMode="auto">
              <a:xfrm>
                <a:off x="4910686" y="4075752"/>
                <a:ext cx="54715" cy="55791"/>
              </a:xfrm>
              <a:custGeom>
                <a:avLst/>
                <a:gdLst/>
                <a:ahLst/>
                <a:cxnLst>
                  <a:cxn ang="0">
                    <a:pos x="21" y="23"/>
                  </a:cxn>
                  <a:cxn ang="0">
                    <a:pos x="20" y="25"/>
                  </a:cxn>
                  <a:cxn ang="0">
                    <a:pos x="19" y="26"/>
                  </a:cxn>
                  <a:cxn ang="0">
                    <a:pos x="16" y="26"/>
                  </a:cxn>
                  <a:cxn ang="0">
                    <a:pos x="13" y="26"/>
                  </a:cxn>
                  <a:cxn ang="0">
                    <a:pos x="11" y="23"/>
                  </a:cxn>
                  <a:cxn ang="0">
                    <a:pos x="10" y="20"/>
                  </a:cxn>
                  <a:cxn ang="0">
                    <a:pos x="10" y="17"/>
                  </a:cxn>
                  <a:cxn ang="0">
                    <a:pos x="10" y="14"/>
                  </a:cxn>
                  <a:cxn ang="0">
                    <a:pos x="11" y="11"/>
                  </a:cxn>
                  <a:cxn ang="0">
                    <a:pos x="13" y="9"/>
                  </a:cxn>
                  <a:cxn ang="0">
                    <a:pos x="16" y="8"/>
                  </a:cxn>
                  <a:cxn ang="0">
                    <a:pos x="19" y="9"/>
                  </a:cxn>
                  <a:cxn ang="0">
                    <a:pos x="21" y="10"/>
                  </a:cxn>
                  <a:cxn ang="0">
                    <a:pos x="21" y="12"/>
                  </a:cxn>
                  <a:cxn ang="0">
                    <a:pos x="22" y="13"/>
                  </a:cxn>
                  <a:cxn ang="0">
                    <a:pos x="32" y="13"/>
                  </a:cxn>
                  <a:cxn ang="0">
                    <a:pos x="27" y="3"/>
                  </a:cxn>
                  <a:cxn ang="0">
                    <a:pos x="17" y="0"/>
                  </a:cxn>
                  <a:cxn ang="0">
                    <a:pos x="10" y="1"/>
                  </a:cxn>
                  <a:cxn ang="0">
                    <a:pos x="4" y="4"/>
                  </a:cxn>
                  <a:cxn ang="0">
                    <a:pos x="1" y="10"/>
                  </a:cxn>
                  <a:cxn ang="0">
                    <a:pos x="0" y="17"/>
                  </a:cxn>
                  <a:cxn ang="0">
                    <a:pos x="1" y="24"/>
                  </a:cxn>
                  <a:cxn ang="0">
                    <a:pos x="4" y="30"/>
                  </a:cxn>
                  <a:cxn ang="0">
                    <a:pos x="9" y="33"/>
                  </a:cxn>
                  <a:cxn ang="0">
                    <a:pos x="17" y="35"/>
                  </a:cxn>
                  <a:cxn ang="0">
                    <a:pos x="23" y="33"/>
                  </a:cxn>
                  <a:cxn ang="0">
                    <a:pos x="28" y="30"/>
                  </a:cxn>
                  <a:cxn ang="0">
                    <a:pos x="31" y="26"/>
                  </a:cxn>
                  <a:cxn ang="0">
                    <a:pos x="32" y="21"/>
                  </a:cxn>
                  <a:cxn ang="0">
                    <a:pos x="22" y="21"/>
                  </a:cxn>
                  <a:cxn ang="0">
                    <a:pos x="21" y="23"/>
                  </a:cxn>
                </a:cxnLst>
                <a:rect l="0" t="0" r="r" b="b"/>
                <a:pathLst>
                  <a:path w="32" h="35">
                    <a:moveTo>
                      <a:pt x="21" y="23"/>
                    </a:moveTo>
                    <a:cubicBezTo>
                      <a:pt x="21" y="24"/>
                      <a:pt x="21" y="24"/>
                      <a:pt x="20" y="25"/>
                    </a:cubicBezTo>
                    <a:cubicBezTo>
                      <a:pt x="20" y="25"/>
                      <a:pt x="19" y="26"/>
                      <a:pt x="19" y="26"/>
                    </a:cubicBezTo>
                    <a:cubicBezTo>
                      <a:pt x="18" y="26"/>
                      <a:pt x="17" y="26"/>
                      <a:pt x="16" y="26"/>
                    </a:cubicBezTo>
                    <a:cubicBezTo>
                      <a:pt x="15" y="26"/>
                      <a:pt x="14" y="26"/>
                      <a:pt x="13" y="26"/>
                    </a:cubicBezTo>
                    <a:cubicBezTo>
                      <a:pt x="12" y="25"/>
                      <a:pt x="12" y="24"/>
                      <a:pt x="11" y="23"/>
                    </a:cubicBezTo>
                    <a:cubicBezTo>
                      <a:pt x="11" y="23"/>
                      <a:pt x="10" y="22"/>
                      <a:pt x="10" y="20"/>
                    </a:cubicBezTo>
                    <a:cubicBezTo>
                      <a:pt x="10" y="19"/>
                      <a:pt x="10" y="18"/>
                      <a:pt x="10" y="17"/>
                    </a:cubicBezTo>
                    <a:cubicBezTo>
                      <a:pt x="10" y="16"/>
                      <a:pt x="10" y="15"/>
                      <a:pt x="10" y="14"/>
                    </a:cubicBezTo>
                    <a:cubicBezTo>
                      <a:pt x="10" y="13"/>
                      <a:pt x="11" y="12"/>
                      <a:pt x="11" y="11"/>
                    </a:cubicBezTo>
                    <a:cubicBezTo>
                      <a:pt x="12" y="10"/>
                      <a:pt x="12" y="9"/>
                      <a:pt x="13" y="9"/>
                    </a:cubicBezTo>
                    <a:cubicBezTo>
                      <a:pt x="14" y="8"/>
                      <a:pt x="15" y="8"/>
                      <a:pt x="16" y="8"/>
                    </a:cubicBezTo>
                    <a:cubicBezTo>
                      <a:pt x="17" y="8"/>
                      <a:pt x="18" y="8"/>
                      <a:pt x="19" y="9"/>
                    </a:cubicBezTo>
                    <a:cubicBezTo>
                      <a:pt x="20" y="9"/>
                      <a:pt x="20" y="9"/>
                      <a:pt x="21" y="10"/>
                    </a:cubicBezTo>
                    <a:cubicBezTo>
                      <a:pt x="21" y="10"/>
                      <a:pt x="21" y="11"/>
                      <a:pt x="21" y="12"/>
                    </a:cubicBezTo>
                    <a:cubicBezTo>
                      <a:pt x="22" y="12"/>
                      <a:pt x="22" y="13"/>
                      <a:pt x="22" y="13"/>
                    </a:cubicBezTo>
                    <a:cubicBezTo>
                      <a:pt x="32" y="13"/>
                      <a:pt x="32" y="13"/>
                      <a:pt x="32" y="13"/>
                    </a:cubicBezTo>
                    <a:cubicBezTo>
                      <a:pt x="31" y="9"/>
                      <a:pt x="30" y="5"/>
                      <a:pt x="27" y="3"/>
                    </a:cubicBezTo>
                    <a:cubicBezTo>
                      <a:pt x="25" y="1"/>
                      <a:pt x="21" y="0"/>
                      <a:pt x="17" y="0"/>
                    </a:cubicBezTo>
                    <a:cubicBezTo>
                      <a:pt x="14" y="0"/>
                      <a:pt x="12" y="0"/>
                      <a:pt x="10" y="1"/>
                    </a:cubicBezTo>
                    <a:cubicBezTo>
                      <a:pt x="7" y="2"/>
                      <a:pt x="6" y="3"/>
                      <a:pt x="4" y="4"/>
                    </a:cubicBezTo>
                    <a:cubicBezTo>
                      <a:pt x="3" y="6"/>
                      <a:pt x="2" y="8"/>
                      <a:pt x="1" y="10"/>
                    </a:cubicBezTo>
                    <a:cubicBezTo>
                      <a:pt x="0" y="12"/>
                      <a:pt x="0" y="14"/>
                      <a:pt x="0" y="17"/>
                    </a:cubicBezTo>
                    <a:cubicBezTo>
                      <a:pt x="0" y="20"/>
                      <a:pt x="0" y="22"/>
                      <a:pt x="1" y="24"/>
                    </a:cubicBezTo>
                    <a:cubicBezTo>
                      <a:pt x="1" y="26"/>
                      <a:pt x="3" y="28"/>
                      <a:pt x="4" y="30"/>
                    </a:cubicBezTo>
                    <a:cubicBezTo>
                      <a:pt x="5" y="31"/>
                      <a:pt x="7" y="32"/>
                      <a:pt x="9" y="33"/>
                    </a:cubicBezTo>
                    <a:cubicBezTo>
                      <a:pt x="11" y="34"/>
                      <a:pt x="14" y="35"/>
                      <a:pt x="17" y="35"/>
                    </a:cubicBezTo>
                    <a:cubicBezTo>
                      <a:pt x="19" y="35"/>
                      <a:pt x="21" y="34"/>
                      <a:pt x="23" y="33"/>
                    </a:cubicBezTo>
                    <a:cubicBezTo>
                      <a:pt x="25" y="33"/>
                      <a:pt x="27" y="32"/>
                      <a:pt x="28" y="30"/>
                    </a:cubicBezTo>
                    <a:cubicBezTo>
                      <a:pt x="29" y="29"/>
                      <a:pt x="30" y="27"/>
                      <a:pt x="31" y="26"/>
                    </a:cubicBezTo>
                    <a:cubicBezTo>
                      <a:pt x="32" y="24"/>
                      <a:pt x="32" y="22"/>
                      <a:pt x="32" y="21"/>
                    </a:cubicBezTo>
                    <a:cubicBezTo>
                      <a:pt x="22" y="21"/>
                      <a:pt x="22" y="21"/>
                      <a:pt x="22" y="21"/>
                    </a:cubicBezTo>
                    <a:cubicBezTo>
                      <a:pt x="22" y="22"/>
                      <a:pt x="21" y="22"/>
                      <a:pt x="21"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9" name="Freeform 280"/>
              <p:cNvSpPr>
                <a:spLocks noEditPoints="1"/>
              </p:cNvSpPr>
              <p:nvPr/>
            </p:nvSpPr>
            <p:spPr bwMode="auto">
              <a:xfrm>
                <a:off x="4883329" y="4046957"/>
                <a:ext cx="117247" cy="109783"/>
              </a:xfrm>
              <a:custGeom>
                <a:avLst/>
                <a:gdLst/>
                <a:ahLst/>
                <a:cxnLst>
                  <a:cxn ang="0">
                    <a:pos x="0" y="61"/>
                  </a:cxn>
                  <a:cxn ang="0">
                    <a:pos x="60" y="61"/>
                  </a:cxn>
                  <a:cxn ang="0">
                    <a:pos x="60" y="0"/>
                  </a:cxn>
                  <a:cxn ang="0">
                    <a:pos x="0" y="0"/>
                  </a:cxn>
                  <a:cxn ang="0">
                    <a:pos x="0" y="61"/>
                  </a:cxn>
                  <a:cxn ang="0">
                    <a:pos x="7" y="8"/>
                  </a:cxn>
                  <a:cxn ang="0">
                    <a:pos x="52" y="8"/>
                  </a:cxn>
                  <a:cxn ang="0">
                    <a:pos x="52" y="54"/>
                  </a:cxn>
                  <a:cxn ang="0">
                    <a:pos x="7" y="54"/>
                  </a:cxn>
                  <a:cxn ang="0">
                    <a:pos x="7" y="8"/>
                  </a:cxn>
                </a:cxnLst>
                <a:rect l="0" t="0" r="r" b="b"/>
                <a:pathLst>
                  <a:path w="60" h="61">
                    <a:moveTo>
                      <a:pt x="0" y="61"/>
                    </a:moveTo>
                    <a:lnTo>
                      <a:pt x="60" y="61"/>
                    </a:lnTo>
                    <a:lnTo>
                      <a:pt x="60" y="0"/>
                    </a:lnTo>
                    <a:lnTo>
                      <a:pt x="0" y="0"/>
                    </a:lnTo>
                    <a:lnTo>
                      <a:pt x="0" y="61"/>
                    </a:lnTo>
                    <a:close/>
                    <a:moveTo>
                      <a:pt x="7" y="8"/>
                    </a:moveTo>
                    <a:lnTo>
                      <a:pt x="52" y="8"/>
                    </a:lnTo>
                    <a:lnTo>
                      <a:pt x="52" y="54"/>
                    </a:lnTo>
                    <a:lnTo>
                      <a:pt x="7" y="54"/>
                    </a:lnTo>
                    <a:lnTo>
                      <a:pt x="7" y="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0" name="Freeform 281"/>
              <p:cNvSpPr>
                <a:spLocks noEditPoints="1"/>
              </p:cNvSpPr>
              <p:nvPr/>
            </p:nvSpPr>
            <p:spPr bwMode="auto">
              <a:xfrm>
                <a:off x="5027933" y="4066754"/>
                <a:ext cx="37128" cy="46793"/>
              </a:xfrm>
              <a:custGeom>
                <a:avLst/>
                <a:gdLst/>
                <a:ahLst/>
                <a:cxnLst>
                  <a:cxn ang="0">
                    <a:pos x="7" y="2"/>
                  </a:cxn>
                  <a:cxn ang="0">
                    <a:pos x="0" y="26"/>
                  </a:cxn>
                  <a:cxn ang="0">
                    <a:pos x="6" y="25"/>
                  </a:cxn>
                  <a:cxn ang="0">
                    <a:pos x="7" y="21"/>
                  </a:cxn>
                  <a:cxn ang="0">
                    <a:pos x="13" y="18"/>
                  </a:cxn>
                  <a:cxn ang="0">
                    <a:pos x="14" y="22"/>
                  </a:cxn>
                  <a:cxn ang="0">
                    <a:pos x="19" y="19"/>
                  </a:cxn>
                  <a:cxn ang="0">
                    <a:pos x="13" y="0"/>
                  </a:cxn>
                  <a:cxn ang="0">
                    <a:pos x="7" y="2"/>
                  </a:cxn>
                  <a:cxn ang="0">
                    <a:pos x="8" y="16"/>
                  </a:cxn>
                  <a:cxn ang="0">
                    <a:pos x="10" y="8"/>
                  </a:cxn>
                  <a:cxn ang="0">
                    <a:pos x="10" y="8"/>
                  </a:cxn>
                  <a:cxn ang="0">
                    <a:pos x="12" y="15"/>
                  </a:cxn>
                  <a:cxn ang="0">
                    <a:pos x="8" y="16"/>
                  </a:cxn>
                </a:cxnLst>
                <a:rect l="0" t="0" r="r" b="b"/>
                <a:pathLst>
                  <a:path w="19" h="26">
                    <a:moveTo>
                      <a:pt x="7" y="2"/>
                    </a:moveTo>
                    <a:lnTo>
                      <a:pt x="0" y="26"/>
                    </a:lnTo>
                    <a:lnTo>
                      <a:pt x="6" y="25"/>
                    </a:lnTo>
                    <a:lnTo>
                      <a:pt x="7" y="21"/>
                    </a:lnTo>
                    <a:lnTo>
                      <a:pt x="13" y="18"/>
                    </a:lnTo>
                    <a:lnTo>
                      <a:pt x="14" y="22"/>
                    </a:lnTo>
                    <a:lnTo>
                      <a:pt x="19" y="19"/>
                    </a:lnTo>
                    <a:lnTo>
                      <a:pt x="13" y="0"/>
                    </a:lnTo>
                    <a:lnTo>
                      <a:pt x="7" y="2"/>
                    </a:lnTo>
                    <a:close/>
                    <a:moveTo>
                      <a:pt x="8" y="16"/>
                    </a:moveTo>
                    <a:lnTo>
                      <a:pt x="10" y="8"/>
                    </a:lnTo>
                    <a:lnTo>
                      <a:pt x="10" y="8"/>
                    </a:lnTo>
                    <a:lnTo>
                      <a:pt x="12" y="15"/>
                    </a:lnTo>
                    <a:lnTo>
                      <a:pt x="8"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1" name="Freeform 282"/>
              <p:cNvSpPr>
                <a:spLocks noEditPoints="1"/>
              </p:cNvSpPr>
              <p:nvPr/>
            </p:nvSpPr>
            <p:spPr bwMode="auto">
              <a:xfrm>
                <a:off x="5215528" y="4012762"/>
                <a:ext cx="72302" cy="134979"/>
              </a:xfrm>
              <a:custGeom>
                <a:avLst/>
                <a:gdLst/>
                <a:ahLst/>
                <a:cxnLst>
                  <a:cxn ang="0">
                    <a:pos x="37" y="0"/>
                  </a:cxn>
                  <a:cxn ang="0">
                    <a:pos x="0" y="15"/>
                  </a:cxn>
                  <a:cxn ang="0">
                    <a:pos x="0" y="75"/>
                  </a:cxn>
                  <a:cxn ang="0">
                    <a:pos x="37" y="61"/>
                  </a:cxn>
                  <a:cxn ang="0">
                    <a:pos x="37" y="0"/>
                  </a:cxn>
                  <a:cxn ang="0">
                    <a:pos x="7" y="65"/>
                  </a:cxn>
                  <a:cxn ang="0">
                    <a:pos x="7" y="19"/>
                  </a:cxn>
                  <a:cxn ang="0">
                    <a:pos x="30" y="11"/>
                  </a:cxn>
                  <a:cxn ang="0">
                    <a:pos x="30" y="56"/>
                  </a:cxn>
                  <a:cxn ang="0">
                    <a:pos x="7" y="65"/>
                  </a:cxn>
                </a:cxnLst>
                <a:rect l="0" t="0" r="r" b="b"/>
                <a:pathLst>
                  <a:path w="37" h="75">
                    <a:moveTo>
                      <a:pt x="37" y="0"/>
                    </a:moveTo>
                    <a:lnTo>
                      <a:pt x="0" y="15"/>
                    </a:lnTo>
                    <a:lnTo>
                      <a:pt x="0" y="75"/>
                    </a:lnTo>
                    <a:lnTo>
                      <a:pt x="37" y="61"/>
                    </a:lnTo>
                    <a:lnTo>
                      <a:pt x="37" y="0"/>
                    </a:lnTo>
                    <a:close/>
                    <a:moveTo>
                      <a:pt x="7" y="65"/>
                    </a:moveTo>
                    <a:lnTo>
                      <a:pt x="7" y="19"/>
                    </a:lnTo>
                    <a:lnTo>
                      <a:pt x="30" y="11"/>
                    </a:lnTo>
                    <a:lnTo>
                      <a:pt x="30" y="56"/>
                    </a:lnTo>
                    <a:lnTo>
                      <a:pt x="7"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2" name="Freeform 283"/>
              <p:cNvSpPr>
                <a:spLocks noEditPoints="1"/>
              </p:cNvSpPr>
              <p:nvPr/>
            </p:nvSpPr>
            <p:spPr bwMode="auto">
              <a:xfrm>
                <a:off x="5119776" y="4068554"/>
                <a:ext cx="54715" cy="53992"/>
              </a:xfrm>
              <a:custGeom>
                <a:avLst/>
                <a:gdLst/>
                <a:ahLst/>
                <a:cxnLst>
                  <a:cxn ang="0">
                    <a:pos x="24" y="33"/>
                  </a:cxn>
                  <a:cxn ang="0">
                    <a:pos x="27" y="31"/>
                  </a:cxn>
                  <a:cxn ang="0">
                    <a:pos x="30" y="28"/>
                  </a:cxn>
                  <a:cxn ang="0">
                    <a:pos x="31" y="23"/>
                  </a:cxn>
                  <a:cxn ang="0">
                    <a:pos x="31" y="20"/>
                  </a:cxn>
                  <a:cxn ang="0">
                    <a:pos x="29" y="18"/>
                  </a:cxn>
                  <a:cxn ang="0">
                    <a:pos x="28" y="16"/>
                  </a:cxn>
                  <a:cxn ang="0">
                    <a:pos x="25" y="15"/>
                  </a:cxn>
                  <a:cxn ang="0">
                    <a:pos x="28" y="12"/>
                  </a:cxn>
                  <a:cxn ang="0">
                    <a:pos x="29" y="8"/>
                  </a:cxn>
                  <a:cxn ang="0">
                    <a:pos x="29" y="5"/>
                  </a:cxn>
                  <a:cxn ang="0">
                    <a:pos x="27" y="3"/>
                  </a:cxn>
                  <a:cxn ang="0">
                    <a:pos x="24" y="1"/>
                  </a:cxn>
                  <a:cxn ang="0">
                    <a:pos x="19" y="0"/>
                  </a:cxn>
                  <a:cxn ang="0">
                    <a:pos x="0" y="0"/>
                  </a:cxn>
                  <a:cxn ang="0">
                    <a:pos x="0" y="33"/>
                  </a:cxn>
                  <a:cxn ang="0">
                    <a:pos x="19" y="33"/>
                  </a:cxn>
                  <a:cxn ang="0">
                    <a:pos x="24" y="33"/>
                  </a:cxn>
                  <a:cxn ang="0">
                    <a:pos x="11" y="8"/>
                  </a:cxn>
                  <a:cxn ang="0">
                    <a:pos x="16" y="8"/>
                  </a:cxn>
                  <a:cxn ang="0">
                    <a:pos x="19" y="8"/>
                  </a:cxn>
                  <a:cxn ang="0">
                    <a:pos x="20" y="10"/>
                  </a:cxn>
                  <a:cxn ang="0">
                    <a:pos x="19" y="12"/>
                  </a:cxn>
                  <a:cxn ang="0">
                    <a:pos x="16" y="13"/>
                  </a:cxn>
                  <a:cxn ang="0">
                    <a:pos x="11" y="13"/>
                  </a:cxn>
                  <a:cxn ang="0">
                    <a:pos x="11" y="8"/>
                  </a:cxn>
                  <a:cxn ang="0">
                    <a:pos x="17" y="25"/>
                  </a:cxn>
                  <a:cxn ang="0">
                    <a:pos x="11" y="25"/>
                  </a:cxn>
                  <a:cxn ang="0">
                    <a:pos x="11" y="19"/>
                  </a:cxn>
                  <a:cxn ang="0">
                    <a:pos x="17" y="19"/>
                  </a:cxn>
                  <a:cxn ang="0">
                    <a:pos x="21" y="22"/>
                  </a:cxn>
                  <a:cxn ang="0">
                    <a:pos x="20" y="24"/>
                  </a:cxn>
                  <a:cxn ang="0">
                    <a:pos x="20" y="25"/>
                  </a:cxn>
                  <a:cxn ang="0">
                    <a:pos x="18" y="25"/>
                  </a:cxn>
                  <a:cxn ang="0">
                    <a:pos x="17" y="25"/>
                  </a:cxn>
                </a:cxnLst>
                <a:rect l="0" t="0" r="r" b="b"/>
                <a:pathLst>
                  <a:path w="31" h="33">
                    <a:moveTo>
                      <a:pt x="24" y="33"/>
                    </a:moveTo>
                    <a:cubicBezTo>
                      <a:pt x="25" y="32"/>
                      <a:pt x="26" y="32"/>
                      <a:pt x="27" y="31"/>
                    </a:cubicBezTo>
                    <a:cubicBezTo>
                      <a:pt x="29" y="30"/>
                      <a:pt x="29" y="29"/>
                      <a:pt x="30" y="28"/>
                    </a:cubicBezTo>
                    <a:cubicBezTo>
                      <a:pt x="31" y="26"/>
                      <a:pt x="31" y="25"/>
                      <a:pt x="31" y="23"/>
                    </a:cubicBezTo>
                    <a:cubicBezTo>
                      <a:pt x="31" y="22"/>
                      <a:pt x="31" y="21"/>
                      <a:pt x="31" y="20"/>
                    </a:cubicBezTo>
                    <a:cubicBezTo>
                      <a:pt x="30" y="19"/>
                      <a:pt x="30" y="18"/>
                      <a:pt x="29" y="18"/>
                    </a:cubicBezTo>
                    <a:cubicBezTo>
                      <a:pt x="29" y="17"/>
                      <a:pt x="28" y="16"/>
                      <a:pt x="28" y="16"/>
                    </a:cubicBezTo>
                    <a:cubicBezTo>
                      <a:pt x="27" y="15"/>
                      <a:pt x="26" y="15"/>
                      <a:pt x="25" y="15"/>
                    </a:cubicBezTo>
                    <a:cubicBezTo>
                      <a:pt x="27" y="14"/>
                      <a:pt x="28" y="13"/>
                      <a:pt x="28" y="12"/>
                    </a:cubicBezTo>
                    <a:cubicBezTo>
                      <a:pt x="29" y="11"/>
                      <a:pt x="29" y="10"/>
                      <a:pt x="29" y="8"/>
                    </a:cubicBezTo>
                    <a:cubicBezTo>
                      <a:pt x="29" y="7"/>
                      <a:pt x="29" y="6"/>
                      <a:pt x="29" y="5"/>
                    </a:cubicBezTo>
                    <a:cubicBezTo>
                      <a:pt x="29" y="4"/>
                      <a:pt x="28" y="4"/>
                      <a:pt x="27" y="3"/>
                    </a:cubicBezTo>
                    <a:cubicBezTo>
                      <a:pt x="27" y="2"/>
                      <a:pt x="26" y="1"/>
                      <a:pt x="24" y="1"/>
                    </a:cubicBezTo>
                    <a:cubicBezTo>
                      <a:pt x="23" y="0"/>
                      <a:pt x="21" y="0"/>
                      <a:pt x="19" y="0"/>
                    </a:cubicBezTo>
                    <a:cubicBezTo>
                      <a:pt x="0" y="0"/>
                      <a:pt x="0" y="0"/>
                      <a:pt x="0" y="0"/>
                    </a:cubicBezTo>
                    <a:cubicBezTo>
                      <a:pt x="0" y="33"/>
                      <a:pt x="0" y="33"/>
                      <a:pt x="0" y="33"/>
                    </a:cubicBezTo>
                    <a:cubicBezTo>
                      <a:pt x="19" y="33"/>
                      <a:pt x="19" y="33"/>
                      <a:pt x="19" y="33"/>
                    </a:cubicBezTo>
                    <a:cubicBezTo>
                      <a:pt x="21" y="33"/>
                      <a:pt x="22" y="33"/>
                      <a:pt x="24" y="33"/>
                    </a:cubicBezTo>
                    <a:close/>
                    <a:moveTo>
                      <a:pt x="11" y="8"/>
                    </a:moveTo>
                    <a:cubicBezTo>
                      <a:pt x="16" y="8"/>
                      <a:pt x="16" y="8"/>
                      <a:pt x="16" y="8"/>
                    </a:cubicBezTo>
                    <a:cubicBezTo>
                      <a:pt x="17" y="8"/>
                      <a:pt x="18" y="8"/>
                      <a:pt x="19" y="8"/>
                    </a:cubicBezTo>
                    <a:cubicBezTo>
                      <a:pt x="19" y="9"/>
                      <a:pt x="20" y="9"/>
                      <a:pt x="20" y="10"/>
                    </a:cubicBezTo>
                    <a:cubicBezTo>
                      <a:pt x="20" y="11"/>
                      <a:pt x="19" y="12"/>
                      <a:pt x="19" y="12"/>
                    </a:cubicBezTo>
                    <a:cubicBezTo>
                      <a:pt x="18" y="13"/>
                      <a:pt x="17" y="13"/>
                      <a:pt x="16" y="13"/>
                    </a:cubicBezTo>
                    <a:cubicBezTo>
                      <a:pt x="11" y="13"/>
                      <a:pt x="11" y="13"/>
                      <a:pt x="11" y="13"/>
                    </a:cubicBezTo>
                    <a:lnTo>
                      <a:pt x="11" y="8"/>
                    </a:lnTo>
                    <a:close/>
                    <a:moveTo>
                      <a:pt x="17" y="25"/>
                    </a:moveTo>
                    <a:cubicBezTo>
                      <a:pt x="11" y="25"/>
                      <a:pt x="11" y="25"/>
                      <a:pt x="11" y="25"/>
                    </a:cubicBezTo>
                    <a:cubicBezTo>
                      <a:pt x="11" y="19"/>
                      <a:pt x="11" y="19"/>
                      <a:pt x="11" y="19"/>
                    </a:cubicBezTo>
                    <a:cubicBezTo>
                      <a:pt x="17" y="19"/>
                      <a:pt x="17" y="19"/>
                      <a:pt x="17" y="19"/>
                    </a:cubicBezTo>
                    <a:cubicBezTo>
                      <a:pt x="20" y="19"/>
                      <a:pt x="21" y="20"/>
                      <a:pt x="21" y="22"/>
                    </a:cubicBezTo>
                    <a:cubicBezTo>
                      <a:pt x="21" y="23"/>
                      <a:pt x="21" y="23"/>
                      <a:pt x="20" y="24"/>
                    </a:cubicBezTo>
                    <a:cubicBezTo>
                      <a:pt x="20" y="24"/>
                      <a:pt x="20" y="25"/>
                      <a:pt x="20" y="25"/>
                    </a:cubicBezTo>
                    <a:cubicBezTo>
                      <a:pt x="19" y="25"/>
                      <a:pt x="19" y="25"/>
                      <a:pt x="18" y="25"/>
                    </a:cubicBezTo>
                    <a:cubicBezTo>
                      <a:pt x="18" y="25"/>
                      <a:pt x="17" y="25"/>
                      <a:pt x="17" y="2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3" name="Freeform 284"/>
              <p:cNvSpPr>
                <a:spLocks/>
              </p:cNvSpPr>
              <p:nvPr/>
            </p:nvSpPr>
            <p:spPr bwMode="auto">
              <a:xfrm>
                <a:off x="5233115" y="4059555"/>
                <a:ext cx="37128" cy="43193"/>
              </a:xfrm>
              <a:custGeom>
                <a:avLst/>
                <a:gdLst/>
                <a:ahLst/>
                <a:cxnLst>
                  <a:cxn ang="0">
                    <a:pos x="14" y="17"/>
                  </a:cxn>
                  <a:cxn ang="0">
                    <a:pos x="13" y="18"/>
                  </a:cxn>
                  <a:cxn ang="0">
                    <a:pos x="12" y="19"/>
                  </a:cxn>
                  <a:cxn ang="0">
                    <a:pos x="11" y="20"/>
                  </a:cxn>
                  <a:cxn ang="0">
                    <a:pos x="9" y="20"/>
                  </a:cxn>
                  <a:cxn ang="0">
                    <a:pos x="8" y="19"/>
                  </a:cxn>
                  <a:cxn ang="0">
                    <a:pos x="7" y="17"/>
                  </a:cxn>
                  <a:cxn ang="0">
                    <a:pos x="7" y="15"/>
                  </a:cxn>
                  <a:cxn ang="0">
                    <a:pos x="7" y="12"/>
                  </a:cxn>
                  <a:cxn ang="0">
                    <a:pos x="8" y="10"/>
                  </a:cxn>
                  <a:cxn ang="0">
                    <a:pos x="9" y="8"/>
                  </a:cxn>
                  <a:cxn ang="0">
                    <a:pos x="11" y="7"/>
                  </a:cxn>
                  <a:cxn ang="0">
                    <a:pos x="13" y="7"/>
                  </a:cxn>
                  <a:cxn ang="0">
                    <a:pos x="14" y="8"/>
                  </a:cxn>
                  <a:cxn ang="0">
                    <a:pos x="14" y="9"/>
                  </a:cxn>
                  <a:cxn ang="0">
                    <a:pos x="14" y="9"/>
                  </a:cxn>
                  <a:cxn ang="0">
                    <a:pos x="20" y="8"/>
                  </a:cxn>
                  <a:cxn ang="0">
                    <a:pos x="18" y="1"/>
                  </a:cxn>
                  <a:cxn ang="0">
                    <a:pos x="11" y="1"/>
                  </a:cxn>
                  <a:cxn ang="0">
                    <a:pos x="7" y="3"/>
                  </a:cxn>
                  <a:cxn ang="0">
                    <a:pos x="3" y="6"/>
                  </a:cxn>
                  <a:cxn ang="0">
                    <a:pos x="1" y="11"/>
                  </a:cxn>
                  <a:cxn ang="0">
                    <a:pos x="0" y="16"/>
                  </a:cxn>
                  <a:cxn ang="0">
                    <a:pos x="1" y="21"/>
                  </a:cxn>
                  <a:cxn ang="0">
                    <a:pos x="3" y="25"/>
                  </a:cxn>
                  <a:cxn ang="0">
                    <a:pos x="7" y="26"/>
                  </a:cxn>
                  <a:cxn ang="0">
                    <a:pos x="11" y="26"/>
                  </a:cxn>
                  <a:cxn ang="0">
                    <a:pos x="15" y="24"/>
                  </a:cxn>
                  <a:cxn ang="0">
                    <a:pos x="18" y="21"/>
                  </a:cxn>
                  <a:cxn ang="0">
                    <a:pos x="20" y="17"/>
                  </a:cxn>
                  <a:cxn ang="0">
                    <a:pos x="21" y="13"/>
                  </a:cxn>
                  <a:cxn ang="0">
                    <a:pos x="14" y="15"/>
                  </a:cxn>
                  <a:cxn ang="0">
                    <a:pos x="14" y="17"/>
                  </a:cxn>
                </a:cxnLst>
                <a:rect l="0" t="0" r="r" b="b"/>
                <a:pathLst>
                  <a:path w="21" h="27">
                    <a:moveTo>
                      <a:pt x="14" y="17"/>
                    </a:moveTo>
                    <a:cubicBezTo>
                      <a:pt x="14" y="17"/>
                      <a:pt x="14" y="18"/>
                      <a:pt x="13" y="18"/>
                    </a:cubicBezTo>
                    <a:cubicBezTo>
                      <a:pt x="13" y="19"/>
                      <a:pt x="13" y="19"/>
                      <a:pt x="12" y="19"/>
                    </a:cubicBezTo>
                    <a:cubicBezTo>
                      <a:pt x="12" y="20"/>
                      <a:pt x="11" y="20"/>
                      <a:pt x="11" y="20"/>
                    </a:cubicBezTo>
                    <a:cubicBezTo>
                      <a:pt x="10" y="20"/>
                      <a:pt x="10" y="20"/>
                      <a:pt x="9" y="20"/>
                    </a:cubicBezTo>
                    <a:cubicBezTo>
                      <a:pt x="9" y="20"/>
                      <a:pt x="8" y="19"/>
                      <a:pt x="8" y="19"/>
                    </a:cubicBezTo>
                    <a:cubicBezTo>
                      <a:pt x="7" y="18"/>
                      <a:pt x="7" y="18"/>
                      <a:pt x="7" y="17"/>
                    </a:cubicBezTo>
                    <a:cubicBezTo>
                      <a:pt x="7" y="16"/>
                      <a:pt x="7" y="15"/>
                      <a:pt x="7" y="15"/>
                    </a:cubicBezTo>
                    <a:cubicBezTo>
                      <a:pt x="7" y="14"/>
                      <a:pt x="7" y="13"/>
                      <a:pt x="7" y="12"/>
                    </a:cubicBezTo>
                    <a:cubicBezTo>
                      <a:pt x="7" y="11"/>
                      <a:pt x="7" y="10"/>
                      <a:pt x="8" y="10"/>
                    </a:cubicBezTo>
                    <a:cubicBezTo>
                      <a:pt x="8" y="9"/>
                      <a:pt x="9" y="8"/>
                      <a:pt x="9" y="8"/>
                    </a:cubicBezTo>
                    <a:cubicBezTo>
                      <a:pt x="10" y="7"/>
                      <a:pt x="10" y="7"/>
                      <a:pt x="11" y="7"/>
                    </a:cubicBezTo>
                    <a:cubicBezTo>
                      <a:pt x="12" y="7"/>
                      <a:pt x="12" y="7"/>
                      <a:pt x="13" y="7"/>
                    </a:cubicBezTo>
                    <a:cubicBezTo>
                      <a:pt x="13" y="7"/>
                      <a:pt x="13" y="7"/>
                      <a:pt x="14" y="8"/>
                    </a:cubicBezTo>
                    <a:cubicBezTo>
                      <a:pt x="14" y="8"/>
                      <a:pt x="14" y="8"/>
                      <a:pt x="14" y="9"/>
                    </a:cubicBezTo>
                    <a:cubicBezTo>
                      <a:pt x="14" y="9"/>
                      <a:pt x="14" y="9"/>
                      <a:pt x="14" y="9"/>
                    </a:cubicBezTo>
                    <a:cubicBezTo>
                      <a:pt x="20" y="8"/>
                      <a:pt x="20" y="8"/>
                      <a:pt x="20" y="8"/>
                    </a:cubicBezTo>
                    <a:cubicBezTo>
                      <a:pt x="20" y="5"/>
                      <a:pt x="19" y="3"/>
                      <a:pt x="18" y="1"/>
                    </a:cubicBezTo>
                    <a:cubicBezTo>
                      <a:pt x="16" y="0"/>
                      <a:pt x="14" y="0"/>
                      <a:pt x="11" y="1"/>
                    </a:cubicBezTo>
                    <a:cubicBezTo>
                      <a:pt x="9" y="1"/>
                      <a:pt x="8" y="2"/>
                      <a:pt x="7" y="3"/>
                    </a:cubicBezTo>
                    <a:cubicBezTo>
                      <a:pt x="5" y="4"/>
                      <a:pt x="4" y="5"/>
                      <a:pt x="3" y="6"/>
                    </a:cubicBezTo>
                    <a:cubicBezTo>
                      <a:pt x="2" y="8"/>
                      <a:pt x="2" y="9"/>
                      <a:pt x="1" y="11"/>
                    </a:cubicBezTo>
                    <a:cubicBezTo>
                      <a:pt x="1" y="13"/>
                      <a:pt x="0" y="14"/>
                      <a:pt x="0" y="16"/>
                    </a:cubicBezTo>
                    <a:cubicBezTo>
                      <a:pt x="0" y="18"/>
                      <a:pt x="1" y="20"/>
                      <a:pt x="1" y="21"/>
                    </a:cubicBezTo>
                    <a:cubicBezTo>
                      <a:pt x="2" y="23"/>
                      <a:pt x="2" y="24"/>
                      <a:pt x="3" y="25"/>
                    </a:cubicBezTo>
                    <a:cubicBezTo>
                      <a:pt x="4" y="25"/>
                      <a:pt x="5" y="26"/>
                      <a:pt x="7" y="26"/>
                    </a:cubicBezTo>
                    <a:cubicBezTo>
                      <a:pt x="8" y="27"/>
                      <a:pt x="9" y="26"/>
                      <a:pt x="11" y="26"/>
                    </a:cubicBezTo>
                    <a:cubicBezTo>
                      <a:pt x="13" y="25"/>
                      <a:pt x="14" y="25"/>
                      <a:pt x="15" y="24"/>
                    </a:cubicBezTo>
                    <a:cubicBezTo>
                      <a:pt x="16" y="23"/>
                      <a:pt x="17" y="22"/>
                      <a:pt x="18" y="21"/>
                    </a:cubicBezTo>
                    <a:cubicBezTo>
                      <a:pt x="19" y="19"/>
                      <a:pt x="19" y="18"/>
                      <a:pt x="20" y="17"/>
                    </a:cubicBezTo>
                    <a:cubicBezTo>
                      <a:pt x="20" y="16"/>
                      <a:pt x="21" y="14"/>
                      <a:pt x="21" y="13"/>
                    </a:cubicBezTo>
                    <a:cubicBezTo>
                      <a:pt x="14" y="15"/>
                      <a:pt x="14" y="15"/>
                      <a:pt x="14" y="15"/>
                    </a:cubicBezTo>
                    <a:cubicBezTo>
                      <a:pt x="14" y="16"/>
                      <a:pt x="14" y="16"/>
                      <a:pt x="14" y="1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4" name="Freeform 285"/>
              <p:cNvSpPr>
                <a:spLocks/>
              </p:cNvSpPr>
              <p:nvPr/>
            </p:nvSpPr>
            <p:spPr bwMode="auto">
              <a:xfrm>
                <a:off x="5164721" y="4007363"/>
                <a:ext cx="115293" cy="23396"/>
              </a:xfrm>
              <a:custGeom>
                <a:avLst/>
                <a:gdLst/>
                <a:ahLst/>
                <a:cxnLst>
                  <a:cxn ang="0">
                    <a:pos x="36" y="0"/>
                  </a:cxn>
                  <a:cxn ang="0">
                    <a:pos x="0" y="13"/>
                  </a:cxn>
                  <a:cxn ang="0">
                    <a:pos x="24" y="13"/>
                  </a:cxn>
                  <a:cxn ang="0">
                    <a:pos x="59" y="1"/>
                  </a:cxn>
                  <a:cxn ang="0">
                    <a:pos x="36" y="0"/>
                  </a:cxn>
                </a:cxnLst>
                <a:rect l="0" t="0" r="r" b="b"/>
                <a:pathLst>
                  <a:path w="59" h="13">
                    <a:moveTo>
                      <a:pt x="36" y="0"/>
                    </a:moveTo>
                    <a:lnTo>
                      <a:pt x="0" y="13"/>
                    </a:lnTo>
                    <a:lnTo>
                      <a:pt x="24" y="13"/>
                    </a:lnTo>
                    <a:lnTo>
                      <a:pt x="59" y="1"/>
                    </a:lnTo>
                    <a:lnTo>
                      <a:pt x="3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5" name="Freeform 286"/>
              <p:cNvSpPr>
                <a:spLocks noEditPoints="1"/>
              </p:cNvSpPr>
              <p:nvPr/>
            </p:nvSpPr>
            <p:spPr bwMode="auto">
              <a:xfrm>
                <a:off x="4992759" y="3931775"/>
                <a:ext cx="117247" cy="107983"/>
              </a:xfrm>
              <a:custGeom>
                <a:avLst/>
                <a:gdLst/>
                <a:ahLst/>
                <a:cxnLst>
                  <a:cxn ang="0">
                    <a:pos x="60" y="0"/>
                  </a:cxn>
                  <a:cxn ang="0">
                    <a:pos x="0" y="0"/>
                  </a:cxn>
                  <a:cxn ang="0">
                    <a:pos x="0" y="60"/>
                  </a:cxn>
                  <a:cxn ang="0">
                    <a:pos x="60" y="60"/>
                  </a:cxn>
                  <a:cxn ang="0">
                    <a:pos x="60" y="0"/>
                  </a:cxn>
                  <a:cxn ang="0">
                    <a:pos x="52" y="54"/>
                  </a:cxn>
                  <a:cxn ang="0">
                    <a:pos x="7" y="54"/>
                  </a:cxn>
                  <a:cxn ang="0">
                    <a:pos x="7" y="7"/>
                  </a:cxn>
                  <a:cxn ang="0">
                    <a:pos x="52" y="7"/>
                  </a:cxn>
                  <a:cxn ang="0">
                    <a:pos x="52" y="54"/>
                  </a:cxn>
                </a:cxnLst>
                <a:rect l="0" t="0" r="r" b="b"/>
                <a:pathLst>
                  <a:path w="60" h="60">
                    <a:moveTo>
                      <a:pt x="60" y="0"/>
                    </a:moveTo>
                    <a:lnTo>
                      <a:pt x="0" y="0"/>
                    </a:lnTo>
                    <a:lnTo>
                      <a:pt x="0" y="60"/>
                    </a:lnTo>
                    <a:lnTo>
                      <a:pt x="60" y="60"/>
                    </a:lnTo>
                    <a:lnTo>
                      <a:pt x="60" y="0"/>
                    </a:lnTo>
                    <a:close/>
                    <a:moveTo>
                      <a:pt x="52" y="54"/>
                    </a:moveTo>
                    <a:lnTo>
                      <a:pt x="7" y="54"/>
                    </a:lnTo>
                    <a:lnTo>
                      <a:pt x="7" y="7"/>
                    </a:lnTo>
                    <a:lnTo>
                      <a:pt x="52" y="7"/>
                    </a:lnTo>
                    <a:lnTo>
                      <a:pt x="52" y="5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6" name="Freeform 287"/>
              <p:cNvSpPr>
                <a:spLocks noEditPoints="1"/>
              </p:cNvSpPr>
              <p:nvPr/>
            </p:nvSpPr>
            <p:spPr bwMode="auto">
              <a:xfrm>
                <a:off x="5121730" y="3906579"/>
                <a:ext cx="70348" cy="134979"/>
              </a:xfrm>
              <a:custGeom>
                <a:avLst/>
                <a:gdLst/>
                <a:ahLst/>
                <a:cxnLst>
                  <a:cxn ang="0">
                    <a:pos x="0" y="75"/>
                  </a:cxn>
                  <a:cxn ang="0">
                    <a:pos x="36" y="60"/>
                  </a:cxn>
                  <a:cxn ang="0">
                    <a:pos x="36" y="0"/>
                  </a:cxn>
                  <a:cxn ang="0">
                    <a:pos x="0" y="14"/>
                  </a:cxn>
                  <a:cxn ang="0">
                    <a:pos x="0" y="75"/>
                  </a:cxn>
                  <a:cxn ang="0">
                    <a:pos x="29" y="11"/>
                  </a:cxn>
                  <a:cxn ang="0">
                    <a:pos x="29" y="56"/>
                  </a:cxn>
                  <a:cxn ang="0">
                    <a:pos x="7" y="64"/>
                  </a:cxn>
                  <a:cxn ang="0">
                    <a:pos x="7" y="19"/>
                  </a:cxn>
                  <a:cxn ang="0">
                    <a:pos x="29" y="11"/>
                  </a:cxn>
                </a:cxnLst>
                <a:rect l="0" t="0" r="r" b="b"/>
                <a:pathLst>
                  <a:path w="36" h="75">
                    <a:moveTo>
                      <a:pt x="0" y="75"/>
                    </a:moveTo>
                    <a:lnTo>
                      <a:pt x="36" y="60"/>
                    </a:lnTo>
                    <a:lnTo>
                      <a:pt x="36" y="0"/>
                    </a:lnTo>
                    <a:lnTo>
                      <a:pt x="0" y="14"/>
                    </a:lnTo>
                    <a:lnTo>
                      <a:pt x="0" y="75"/>
                    </a:lnTo>
                    <a:close/>
                    <a:moveTo>
                      <a:pt x="29" y="11"/>
                    </a:moveTo>
                    <a:lnTo>
                      <a:pt x="29" y="56"/>
                    </a:lnTo>
                    <a:lnTo>
                      <a:pt x="7" y="64"/>
                    </a:lnTo>
                    <a:lnTo>
                      <a:pt x="7" y="19"/>
                    </a:lnTo>
                    <a:lnTo>
                      <a:pt x="29"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7" name="Freeform 288"/>
              <p:cNvSpPr>
                <a:spLocks/>
              </p:cNvSpPr>
              <p:nvPr/>
            </p:nvSpPr>
            <p:spPr bwMode="auto">
              <a:xfrm>
                <a:off x="4992759" y="3901179"/>
                <a:ext cx="193457" cy="23396"/>
              </a:xfrm>
              <a:custGeom>
                <a:avLst/>
                <a:gdLst/>
                <a:ahLst/>
                <a:cxnLst>
                  <a:cxn ang="0">
                    <a:pos x="99" y="0"/>
                  </a:cxn>
                  <a:cxn ang="0">
                    <a:pos x="34" y="0"/>
                  </a:cxn>
                  <a:cxn ang="0">
                    <a:pos x="0" y="13"/>
                  </a:cxn>
                  <a:cxn ang="0">
                    <a:pos x="64" y="13"/>
                  </a:cxn>
                  <a:cxn ang="0">
                    <a:pos x="99" y="0"/>
                  </a:cxn>
                </a:cxnLst>
                <a:rect l="0" t="0" r="r" b="b"/>
                <a:pathLst>
                  <a:path w="99" h="13">
                    <a:moveTo>
                      <a:pt x="99" y="0"/>
                    </a:moveTo>
                    <a:lnTo>
                      <a:pt x="34" y="0"/>
                    </a:lnTo>
                    <a:lnTo>
                      <a:pt x="0" y="13"/>
                    </a:lnTo>
                    <a:lnTo>
                      <a:pt x="64" y="13"/>
                    </a:lnTo>
                    <a:lnTo>
                      <a:pt x="9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8" name="Freeform 289"/>
              <p:cNvSpPr>
                <a:spLocks noEditPoints="1"/>
              </p:cNvSpPr>
              <p:nvPr/>
            </p:nvSpPr>
            <p:spPr bwMode="auto">
              <a:xfrm>
                <a:off x="5024025" y="3956971"/>
                <a:ext cx="60577" cy="53992"/>
              </a:xfrm>
              <a:custGeom>
                <a:avLst/>
                <a:gdLst/>
                <a:ahLst/>
                <a:cxnLst>
                  <a:cxn ang="0">
                    <a:pos x="10" y="26"/>
                  </a:cxn>
                  <a:cxn ang="0">
                    <a:pos x="20" y="26"/>
                  </a:cxn>
                  <a:cxn ang="0">
                    <a:pos x="22" y="30"/>
                  </a:cxn>
                  <a:cxn ang="0">
                    <a:pos x="31" y="30"/>
                  </a:cxn>
                  <a:cxn ang="0">
                    <a:pos x="20" y="0"/>
                  </a:cxn>
                  <a:cxn ang="0">
                    <a:pos x="11" y="0"/>
                  </a:cxn>
                  <a:cxn ang="0">
                    <a:pos x="0" y="30"/>
                  </a:cxn>
                  <a:cxn ang="0">
                    <a:pos x="9" y="30"/>
                  </a:cxn>
                  <a:cxn ang="0">
                    <a:pos x="10" y="26"/>
                  </a:cxn>
                  <a:cxn ang="0">
                    <a:pos x="16" y="10"/>
                  </a:cxn>
                  <a:cxn ang="0">
                    <a:pos x="16" y="10"/>
                  </a:cxn>
                  <a:cxn ang="0">
                    <a:pos x="18" y="19"/>
                  </a:cxn>
                  <a:cxn ang="0">
                    <a:pos x="13" y="19"/>
                  </a:cxn>
                  <a:cxn ang="0">
                    <a:pos x="16" y="10"/>
                  </a:cxn>
                </a:cxnLst>
                <a:rect l="0" t="0" r="r" b="b"/>
                <a:pathLst>
                  <a:path w="31" h="30">
                    <a:moveTo>
                      <a:pt x="10" y="26"/>
                    </a:moveTo>
                    <a:lnTo>
                      <a:pt x="20" y="26"/>
                    </a:lnTo>
                    <a:lnTo>
                      <a:pt x="22" y="30"/>
                    </a:lnTo>
                    <a:lnTo>
                      <a:pt x="31" y="30"/>
                    </a:lnTo>
                    <a:lnTo>
                      <a:pt x="20" y="0"/>
                    </a:lnTo>
                    <a:lnTo>
                      <a:pt x="11" y="0"/>
                    </a:lnTo>
                    <a:lnTo>
                      <a:pt x="0" y="30"/>
                    </a:lnTo>
                    <a:lnTo>
                      <a:pt x="9" y="30"/>
                    </a:lnTo>
                    <a:lnTo>
                      <a:pt x="10" y="26"/>
                    </a:lnTo>
                    <a:close/>
                    <a:moveTo>
                      <a:pt x="16" y="10"/>
                    </a:moveTo>
                    <a:lnTo>
                      <a:pt x="16" y="10"/>
                    </a:lnTo>
                    <a:lnTo>
                      <a:pt x="18" y="19"/>
                    </a:lnTo>
                    <a:lnTo>
                      <a:pt x="13" y="19"/>
                    </a:lnTo>
                    <a:lnTo>
                      <a:pt x="16"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9" name="Freeform 290"/>
              <p:cNvSpPr>
                <a:spLocks noEditPoints="1"/>
              </p:cNvSpPr>
              <p:nvPr/>
            </p:nvSpPr>
            <p:spPr bwMode="auto">
              <a:xfrm>
                <a:off x="5145180" y="3953371"/>
                <a:ext cx="31266" cy="44993"/>
              </a:xfrm>
              <a:custGeom>
                <a:avLst/>
                <a:gdLst/>
                <a:ahLst/>
                <a:cxnLst>
                  <a:cxn ang="0">
                    <a:pos x="14" y="23"/>
                  </a:cxn>
                  <a:cxn ang="0">
                    <a:pos x="16" y="21"/>
                  </a:cxn>
                  <a:cxn ang="0">
                    <a:pos x="18" y="18"/>
                  </a:cxn>
                  <a:cxn ang="0">
                    <a:pos x="18" y="15"/>
                  </a:cxn>
                  <a:cxn ang="0">
                    <a:pos x="18" y="12"/>
                  </a:cxn>
                  <a:cxn ang="0">
                    <a:pos x="17" y="11"/>
                  </a:cxn>
                  <a:cxn ang="0">
                    <a:pos x="16" y="10"/>
                  </a:cxn>
                  <a:cxn ang="0">
                    <a:pos x="15" y="10"/>
                  </a:cxn>
                  <a:cxn ang="0">
                    <a:pos x="17" y="7"/>
                  </a:cxn>
                  <a:cxn ang="0">
                    <a:pos x="17" y="4"/>
                  </a:cxn>
                  <a:cxn ang="0">
                    <a:pos x="17" y="3"/>
                  </a:cxn>
                  <a:cxn ang="0">
                    <a:pos x="16" y="1"/>
                  </a:cxn>
                  <a:cxn ang="0">
                    <a:pos x="14" y="0"/>
                  </a:cxn>
                  <a:cxn ang="0">
                    <a:pos x="11" y="1"/>
                  </a:cxn>
                  <a:cxn ang="0">
                    <a:pos x="0" y="4"/>
                  </a:cxn>
                  <a:cxn ang="0">
                    <a:pos x="0" y="28"/>
                  </a:cxn>
                  <a:cxn ang="0">
                    <a:pos x="11" y="24"/>
                  </a:cxn>
                  <a:cxn ang="0">
                    <a:pos x="14" y="23"/>
                  </a:cxn>
                  <a:cxn ang="0">
                    <a:pos x="6" y="8"/>
                  </a:cxn>
                  <a:cxn ang="0">
                    <a:pos x="9" y="7"/>
                  </a:cxn>
                  <a:cxn ang="0">
                    <a:pos x="11" y="7"/>
                  </a:cxn>
                  <a:cxn ang="0">
                    <a:pos x="11" y="8"/>
                  </a:cxn>
                  <a:cxn ang="0">
                    <a:pos x="11" y="9"/>
                  </a:cxn>
                  <a:cxn ang="0">
                    <a:pos x="9" y="10"/>
                  </a:cxn>
                  <a:cxn ang="0">
                    <a:pos x="6" y="11"/>
                  </a:cxn>
                  <a:cxn ang="0">
                    <a:pos x="6" y="8"/>
                  </a:cxn>
                  <a:cxn ang="0">
                    <a:pos x="10" y="19"/>
                  </a:cxn>
                  <a:cxn ang="0">
                    <a:pos x="6" y="20"/>
                  </a:cxn>
                  <a:cxn ang="0">
                    <a:pos x="6" y="16"/>
                  </a:cxn>
                  <a:cxn ang="0">
                    <a:pos x="10" y="15"/>
                  </a:cxn>
                  <a:cxn ang="0">
                    <a:pos x="12" y="16"/>
                  </a:cxn>
                  <a:cxn ang="0">
                    <a:pos x="12" y="17"/>
                  </a:cxn>
                  <a:cxn ang="0">
                    <a:pos x="11" y="18"/>
                  </a:cxn>
                  <a:cxn ang="0">
                    <a:pos x="11" y="19"/>
                  </a:cxn>
                  <a:cxn ang="0">
                    <a:pos x="10" y="19"/>
                  </a:cxn>
                </a:cxnLst>
                <a:rect l="0" t="0" r="r" b="b"/>
                <a:pathLst>
                  <a:path w="18" h="28">
                    <a:moveTo>
                      <a:pt x="14" y="23"/>
                    </a:moveTo>
                    <a:cubicBezTo>
                      <a:pt x="15" y="22"/>
                      <a:pt x="15" y="21"/>
                      <a:pt x="16" y="21"/>
                    </a:cubicBezTo>
                    <a:cubicBezTo>
                      <a:pt x="17" y="20"/>
                      <a:pt x="17" y="19"/>
                      <a:pt x="18" y="18"/>
                    </a:cubicBezTo>
                    <a:cubicBezTo>
                      <a:pt x="18" y="17"/>
                      <a:pt x="18" y="16"/>
                      <a:pt x="18" y="15"/>
                    </a:cubicBezTo>
                    <a:cubicBezTo>
                      <a:pt x="18" y="14"/>
                      <a:pt x="18" y="13"/>
                      <a:pt x="18" y="12"/>
                    </a:cubicBezTo>
                    <a:cubicBezTo>
                      <a:pt x="18" y="12"/>
                      <a:pt x="18" y="11"/>
                      <a:pt x="17" y="11"/>
                    </a:cubicBezTo>
                    <a:cubicBezTo>
                      <a:pt x="17" y="11"/>
                      <a:pt x="17" y="10"/>
                      <a:pt x="16" y="10"/>
                    </a:cubicBezTo>
                    <a:cubicBezTo>
                      <a:pt x="16" y="10"/>
                      <a:pt x="15" y="10"/>
                      <a:pt x="15" y="10"/>
                    </a:cubicBezTo>
                    <a:cubicBezTo>
                      <a:pt x="16" y="9"/>
                      <a:pt x="16" y="8"/>
                      <a:pt x="17" y="7"/>
                    </a:cubicBezTo>
                    <a:cubicBezTo>
                      <a:pt x="17" y="7"/>
                      <a:pt x="17" y="6"/>
                      <a:pt x="17" y="4"/>
                    </a:cubicBezTo>
                    <a:cubicBezTo>
                      <a:pt x="17" y="4"/>
                      <a:pt x="17" y="3"/>
                      <a:pt x="17" y="3"/>
                    </a:cubicBezTo>
                    <a:cubicBezTo>
                      <a:pt x="17" y="2"/>
                      <a:pt x="17" y="1"/>
                      <a:pt x="16" y="1"/>
                    </a:cubicBezTo>
                    <a:cubicBezTo>
                      <a:pt x="16" y="1"/>
                      <a:pt x="15" y="0"/>
                      <a:pt x="14" y="0"/>
                    </a:cubicBezTo>
                    <a:cubicBezTo>
                      <a:pt x="13" y="0"/>
                      <a:pt x="12" y="0"/>
                      <a:pt x="11" y="1"/>
                    </a:cubicBezTo>
                    <a:cubicBezTo>
                      <a:pt x="0" y="4"/>
                      <a:pt x="0" y="4"/>
                      <a:pt x="0" y="4"/>
                    </a:cubicBezTo>
                    <a:cubicBezTo>
                      <a:pt x="0" y="28"/>
                      <a:pt x="0" y="28"/>
                      <a:pt x="0" y="28"/>
                    </a:cubicBezTo>
                    <a:cubicBezTo>
                      <a:pt x="11" y="24"/>
                      <a:pt x="11" y="24"/>
                      <a:pt x="11" y="24"/>
                    </a:cubicBezTo>
                    <a:cubicBezTo>
                      <a:pt x="12" y="24"/>
                      <a:pt x="13" y="23"/>
                      <a:pt x="14" y="23"/>
                    </a:cubicBezTo>
                    <a:close/>
                    <a:moveTo>
                      <a:pt x="6" y="8"/>
                    </a:moveTo>
                    <a:cubicBezTo>
                      <a:pt x="9" y="7"/>
                      <a:pt x="9" y="7"/>
                      <a:pt x="9" y="7"/>
                    </a:cubicBezTo>
                    <a:cubicBezTo>
                      <a:pt x="10" y="7"/>
                      <a:pt x="10" y="6"/>
                      <a:pt x="11" y="7"/>
                    </a:cubicBezTo>
                    <a:cubicBezTo>
                      <a:pt x="11" y="7"/>
                      <a:pt x="11" y="7"/>
                      <a:pt x="11" y="8"/>
                    </a:cubicBezTo>
                    <a:cubicBezTo>
                      <a:pt x="11" y="8"/>
                      <a:pt x="11" y="9"/>
                      <a:pt x="11" y="9"/>
                    </a:cubicBezTo>
                    <a:cubicBezTo>
                      <a:pt x="10" y="10"/>
                      <a:pt x="10" y="10"/>
                      <a:pt x="9" y="10"/>
                    </a:cubicBezTo>
                    <a:cubicBezTo>
                      <a:pt x="6" y="11"/>
                      <a:pt x="6" y="11"/>
                      <a:pt x="6" y="11"/>
                    </a:cubicBezTo>
                    <a:lnTo>
                      <a:pt x="6" y="8"/>
                    </a:lnTo>
                    <a:close/>
                    <a:moveTo>
                      <a:pt x="10" y="19"/>
                    </a:moveTo>
                    <a:cubicBezTo>
                      <a:pt x="6" y="20"/>
                      <a:pt x="6" y="20"/>
                      <a:pt x="6" y="20"/>
                    </a:cubicBezTo>
                    <a:cubicBezTo>
                      <a:pt x="6" y="16"/>
                      <a:pt x="6" y="16"/>
                      <a:pt x="6" y="16"/>
                    </a:cubicBezTo>
                    <a:cubicBezTo>
                      <a:pt x="10" y="15"/>
                      <a:pt x="10" y="15"/>
                      <a:pt x="10" y="15"/>
                    </a:cubicBezTo>
                    <a:cubicBezTo>
                      <a:pt x="11" y="14"/>
                      <a:pt x="12" y="15"/>
                      <a:pt x="12" y="16"/>
                    </a:cubicBezTo>
                    <a:cubicBezTo>
                      <a:pt x="12" y="16"/>
                      <a:pt x="12" y="17"/>
                      <a:pt x="12" y="17"/>
                    </a:cubicBezTo>
                    <a:cubicBezTo>
                      <a:pt x="12" y="17"/>
                      <a:pt x="12" y="18"/>
                      <a:pt x="11" y="18"/>
                    </a:cubicBezTo>
                    <a:cubicBezTo>
                      <a:pt x="11" y="18"/>
                      <a:pt x="11" y="18"/>
                      <a:pt x="11" y="19"/>
                    </a:cubicBezTo>
                    <a:cubicBezTo>
                      <a:pt x="10" y="19"/>
                      <a:pt x="10" y="19"/>
                      <a:pt x="10" y="1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0" name="Freeform 291"/>
              <p:cNvSpPr>
                <a:spLocks noEditPoints="1"/>
              </p:cNvSpPr>
              <p:nvPr/>
            </p:nvSpPr>
            <p:spPr bwMode="auto">
              <a:xfrm>
                <a:off x="5086556" y="4039758"/>
                <a:ext cx="117247" cy="107983"/>
              </a:xfrm>
              <a:custGeom>
                <a:avLst/>
                <a:gdLst/>
                <a:ahLst/>
                <a:cxnLst>
                  <a:cxn ang="0">
                    <a:pos x="15" y="4"/>
                  </a:cxn>
                  <a:cxn ang="0">
                    <a:pos x="0" y="4"/>
                  </a:cxn>
                  <a:cxn ang="0">
                    <a:pos x="0" y="60"/>
                  </a:cxn>
                  <a:cxn ang="0">
                    <a:pos x="60" y="60"/>
                  </a:cxn>
                  <a:cxn ang="0">
                    <a:pos x="60" y="0"/>
                  </a:cxn>
                  <a:cxn ang="0">
                    <a:pos x="26" y="0"/>
                  </a:cxn>
                  <a:cxn ang="0">
                    <a:pos x="15" y="4"/>
                  </a:cxn>
                  <a:cxn ang="0">
                    <a:pos x="53" y="52"/>
                  </a:cxn>
                  <a:cxn ang="0">
                    <a:pos x="7" y="52"/>
                  </a:cxn>
                  <a:cxn ang="0">
                    <a:pos x="7" y="7"/>
                  </a:cxn>
                  <a:cxn ang="0">
                    <a:pos x="53" y="7"/>
                  </a:cxn>
                  <a:cxn ang="0">
                    <a:pos x="53" y="52"/>
                  </a:cxn>
                </a:cxnLst>
                <a:rect l="0" t="0" r="r" b="b"/>
                <a:pathLst>
                  <a:path w="60" h="60">
                    <a:moveTo>
                      <a:pt x="15" y="4"/>
                    </a:moveTo>
                    <a:lnTo>
                      <a:pt x="0" y="4"/>
                    </a:lnTo>
                    <a:lnTo>
                      <a:pt x="0" y="60"/>
                    </a:lnTo>
                    <a:lnTo>
                      <a:pt x="60" y="60"/>
                    </a:lnTo>
                    <a:lnTo>
                      <a:pt x="60" y="0"/>
                    </a:lnTo>
                    <a:lnTo>
                      <a:pt x="26" y="0"/>
                    </a:lnTo>
                    <a:lnTo>
                      <a:pt x="15" y="4"/>
                    </a:lnTo>
                    <a:close/>
                    <a:moveTo>
                      <a:pt x="53" y="52"/>
                    </a:moveTo>
                    <a:lnTo>
                      <a:pt x="7" y="52"/>
                    </a:lnTo>
                    <a:lnTo>
                      <a:pt x="7" y="7"/>
                    </a:lnTo>
                    <a:lnTo>
                      <a:pt x="53" y="7"/>
                    </a:lnTo>
                    <a:lnTo>
                      <a:pt x="53" y="5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1" name="Freeform 292"/>
              <p:cNvSpPr>
                <a:spLocks/>
              </p:cNvSpPr>
              <p:nvPr/>
            </p:nvSpPr>
            <p:spPr bwMode="auto">
              <a:xfrm>
                <a:off x="4883329" y="4016362"/>
                <a:ext cx="103568" cy="23396"/>
              </a:xfrm>
              <a:custGeom>
                <a:avLst/>
                <a:gdLst/>
                <a:ahLst/>
                <a:cxnLst>
                  <a:cxn ang="0">
                    <a:pos x="53" y="0"/>
                  </a:cxn>
                  <a:cxn ang="0">
                    <a:pos x="34" y="0"/>
                  </a:cxn>
                  <a:cxn ang="0">
                    <a:pos x="0" y="13"/>
                  </a:cxn>
                  <a:cxn ang="0">
                    <a:pos x="53" y="13"/>
                  </a:cxn>
                  <a:cxn ang="0">
                    <a:pos x="53" y="0"/>
                  </a:cxn>
                </a:cxnLst>
                <a:rect l="0" t="0" r="r" b="b"/>
                <a:pathLst>
                  <a:path w="53" h="13">
                    <a:moveTo>
                      <a:pt x="53" y="0"/>
                    </a:moveTo>
                    <a:lnTo>
                      <a:pt x="34" y="0"/>
                    </a:lnTo>
                    <a:lnTo>
                      <a:pt x="0" y="13"/>
                    </a:lnTo>
                    <a:lnTo>
                      <a:pt x="53" y="13"/>
                    </a:lnTo>
                    <a:lnTo>
                      <a:pt x="5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2" name="Freeform 293"/>
              <p:cNvSpPr>
                <a:spLocks/>
              </p:cNvSpPr>
              <p:nvPr/>
            </p:nvSpPr>
            <p:spPr bwMode="auto">
              <a:xfrm>
                <a:off x="5012300" y="4046957"/>
                <a:ext cx="70348" cy="109783"/>
              </a:xfrm>
              <a:custGeom>
                <a:avLst/>
                <a:gdLst/>
                <a:ahLst/>
                <a:cxnLst>
                  <a:cxn ang="0">
                    <a:pos x="29" y="0"/>
                  </a:cxn>
                  <a:cxn ang="0">
                    <a:pos x="29" y="42"/>
                  </a:cxn>
                  <a:cxn ang="0">
                    <a:pos x="7" y="50"/>
                  </a:cxn>
                  <a:cxn ang="0">
                    <a:pos x="6" y="6"/>
                  </a:cxn>
                  <a:cxn ang="0">
                    <a:pos x="21" y="0"/>
                  </a:cxn>
                  <a:cxn ang="0">
                    <a:pos x="1" y="0"/>
                  </a:cxn>
                  <a:cxn ang="0">
                    <a:pos x="0" y="0"/>
                  </a:cxn>
                  <a:cxn ang="0">
                    <a:pos x="0" y="61"/>
                  </a:cxn>
                  <a:cxn ang="0">
                    <a:pos x="36" y="47"/>
                  </a:cxn>
                  <a:cxn ang="0">
                    <a:pos x="36" y="0"/>
                  </a:cxn>
                  <a:cxn ang="0">
                    <a:pos x="29" y="0"/>
                  </a:cxn>
                </a:cxnLst>
                <a:rect l="0" t="0" r="r" b="b"/>
                <a:pathLst>
                  <a:path w="36" h="61">
                    <a:moveTo>
                      <a:pt x="29" y="0"/>
                    </a:moveTo>
                    <a:lnTo>
                      <a:pt x="29" y="42"/>
                    </a:lnTo>
                    <a:lnTo>
                      <a:pt x="7" y="50"/>
                    </a:lnTo>
                    <a:lnTo>
                      <a:pt x="6" y="6"/>
                    </a:lnTo>
                    <a:lnTo>
                      <a:pt x="21" y="0"/>
                    </a:lnTo>
                    <a:lnTo>
                      <a:pt x="1" y="0"/>
                    </a:lnTo>
                    <a:lnTo>
                      <a:pt x="0" y="0"/>
                    </a:lnTo>
                    <a:lnTo>
                      <a:pt x="0" y="61"/>
                    </a:lnTo>
                    <a:lnTo>
                      <a:pt x="36" y="47"/>
                    </a:lnTo>
                    <a:lnTo>
                      <a:pt x="36" y="0"/>
                    </a:lnTo>
                    <a:lnTo>
                      <a:pt x="2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3" name="Freeform 294"/>
              <p:cNvSpPr>
                <a:spLocks noEditPoints="1"/>
              </p:cNvSpPr>
              <p:nvPr/>
            </p:nvSpPr>
            <p:spPr bwMode="auto">
              <a:xfrm>
                <a:off x="4844247" y="2216639"/>
                <a:ext cx="244264" cy="224965"/>
              </a:xfrm>
              <a:custGeom>
                <a:avLst/>
                <a:gdLst/>
                <a:ahLst/>
                <a:cxnLst>
                  <a:cxn ang="0">
                    <a:pos x="138" y="65"/>
                  </a:cxn>
                  <a:cxn ang="0">
                    <a:pos x="126" y="30"/>
                  </a:cxn>
                  <a:cxn ang="0">
                    <a:pos x="86" y="2"/>
                  </a:cxn>
                  <a:cxn ang="0">
                    <a:pos x="69" y="0"/>
                  </a:cxn>
                  <a:cxn ang="0">
                    <a:pos x="48" y="3"/>
                  </a:cxn>
                  <a:cxn ang="0">
                    <a:pos x="9" y="34"/>
                  </a:cxn>
                  <a:cxn ang="0">
                    <a:pos x="0" y="61"/>
                  </a:cxn>
                  <a:cxn ang="0">
                    <a:pos x="0" y="69"/>
                  </a:cxn>
                  <a:cxn ang="0">
                    <a:pos x="13" y="110"/>
                  </a:cxn>
                  <a:cxn ang="0">
                    <a:pos x="47" y="135"/>
                  </a:cxn>
                  <a:cxn ang="0">
                    <a:pos x="69" y="138"/>
                  </a:cxn>
                  <a:cxn ang="0">
                    <a:pos x="98" y="132"/>
                  </a:cxn>
                  <a:cxn ang="0">
                    <a:pos x="123" y="112"/>
                  </a:cxn>
                  <a:cxn ang="0">
                    <a:pos x="138" y="69"/>
                  </a:cxn>
                  <a:cxn ang="0">
                    <a:pos x="138" y="65"/>
                  </a:cxn>
                  <a:cxn ang="0">
                    <a:pos x="124" y="65"/>
                  </a:cxn>
                  <a:cxn ang="0">
                    <a:pos x="110" y="90"/>
                  </a:cxn>
                  <a:cxn ang="0">
                    <a:pos x="119" y="106"/>
                  </a:cxn>
                  <a:cxn ang="0">
                    <a:pos x="95" y="126"/>
                  </a:cxn>
                  <a:cxn ang="0">
                    <a:pos x="88" y="114"/>
                  </a:cxn>
                  <a:cxn ang="0">
                    <a:pos x="59" y="114"/>
                  </a:cxn>
                  <a:cxn ang="0">
                    <a:pos x="50" y="129"/>
                  </a:cxn>
                  <a:cxn ang="0">
                    <a:pos x="17" y="104"/>
                  </a:cxn>
                  <a:cxn ang="0">
                    <a:pos x="28" y="85"/>
                  </a:cxn>
                  <a:cxn ang="0">
                    <a:pos x="14" y="61"/>
                  </a:cxn>
                  <a:cxn ang="0">
                    <a:pos x="7" y="61"/>
                  </a:cxn>
                  <a:cxn ang="0">
                    <a:pos x="17" y="34"/>
                  </a:cxn>
                  <a:cxn ang="0">
                    <a:pos x="37" y="34"/>
                  </a:cxn>
                  <a:cxn ang="0">
                    <a:pos x="51" y="10"/>
                  </a:cxn>
                  <a:cxn ang="0">
                    <a:pos x="51" y="9"/>
                  </a:cxn>
                  <a:cxn ang="0">
                    <a:pos x="69" y="7"/>
                  </a:cxn>
                  <a:cxn ang="0">
                    <a:pos x="82" y="8"/>
                  </a:cxn>
                  <a:cxn ang="0">
                    <a:pos x="81" y="10"/>
                  </a:cxn>
                  <a:cxn ang="0">
                    <a:pos x="95" y="34"/>
                  </a:cxn>
                  <a:cxn ang="0">
                    <a:pos x="121" y="34"/>
                  </a:cxn>
                  <a:cxn ang="0">
                    <a:pos x="131" y="65"/>
                  </a:cxn>
                  <a:cxn ang="0">
                    <a:pos x="124" y="65"/>
                  </a:cxn>
                </a:cxnLst>
                <a:rect l="0" t="0" r="r" b="b"/>
                <a:pathLst>
                  <a:path w="138" h="138">
                    <a:moveTo>
                      <a:pt x="138" y="65"/>
                    </a:moveTo>
                    <a:cubicBezTo>
                      <a:pt x="137" y="52"/>
                      <a:pt x="133" y="40"/>
                      <a:pt x="126" y="30"/>
                    </a:cubicBezTo>
                    <a:cubicBezTo>
                      <a:pt x="117" y="16"/>
                      <a:pt x="102" y="6"/>
                      <a:pt x="86" y="2"/>
                    </a:cubicBezTo>
                    <a:cubicBezTo>
                      <a:pt x="80" y="1"/>
                      <a:pt x="75" y="0"/>
                      <a:pt x="69" y="0"/>
                    </a:cubicBezTo>
                    <a:cubicBezTo>
                      <a:pt x="62" y="0"/>
                      <a:pt x="54" y="1"/>
                      <a:pt x="48" y="3"/>
                    </a:cubicBezTo>
                    <a:cubicBezTo>
                      <a:pt x="31" y="9"/>
                      <a:pt x="18" y="20"/>
                      <a:pt x="9" y="34"/>
                    </a:cubicBezTo>
                    <a:cubicBezTo>
                      <a:pt x="5" y="42"/>
                      <a:pt x="2" y="51"/>
                      <a:pt x="0" y="61"/>
                    </a:cubicBezTo>
                    <a:cubicBezTo>
                      <a:pt x="0" y="63"/>
                      <a:pt x="0" y="66"/>
                      <a:pt x="0" y="69"/>
                    </a:cubicBezTo>
                    <a:cubicBezTo>
                      <a:pt x="0" y="84"/>
                      <a:pt x="5" y="98"/>
                      <a:pt x="13" y="110"/>
                    </a:cubicBezTo>
                    <a:cubicBezTo>
                      <a:pt x="22" y="121"/>
                      <a:pt x="33" y="130"/>
                      <a:pt x="47" y="135"/>
                    </a:cubicBezTo>
                    <a:cubicBezTo>
                      <a:pt x="54" y="137"/>
                      <a:pt x="61" y="138"/>
                      <a:pt x="69" y="138"/>
                    </a:cubicBezTo>
                    <a:cubicBezTo>
                      <a:pt x="79" y="138"/>
                      <a:pt x="89" y="136"/>
                      <a:pt x="98" y="132"/>
                    </a:cubicBezTo>
                    <a:cubicBezTo>
                      <a:pt x="108" y="127"/>
                      <a:pt x="116" y="121"/>
                      <a:pt x="123" y="112"/>
                    </a:cubicBezTo>
                    <a:cubicBezTo>
                      <a:pt x="132" y="101"/>
                      <a:pt x="138" y="85"/>
                      <a:pt x="138" y="69"/>
                    </a:cubicBezTo>
                    <a:cubicBezTo>
                      <a:pt x="138" y="68"/>
                      <a:pt x="138" y="67"/>
                      <a:pt x="138" y="65"/>
                    </a:cubicBezTo>
                    <a:close/>
                    <a:moveTo>
                      <a:pt x="124" y="65"/>
                    </a:moveTo>
                    <a:cubicBezTo>
                      <a:pt x="110" y="90"/>
                      <a:pt x="110" y="90"/>
                      <a:pt x="110" y="90"/>
                    </a:cubicBezTo>
                    <a:cubicBezTo>
                      <a:pt x="119" y="106"/>
                      <a:pt x="119" y="106"/>
                      <a:pt x="119" y="106"/>
                    </a:cubicBezTo>
                    <a:cubicBezTo>
                      <a:pt x="113" y="115"/>
                      <a:pt x="104" y="121"/>
                      <a:pt x="95" y="126"/>
                    </a:cubicBezTo>
                    <a:cubicBezTo>
                      <a:pt x="88" y="114"/>
                      <a:pt x="88" y="114"/>
                      <a:pt x="88" y="114"/>
                    </a:cubicBezTo>
                    <a:cubicBezTo>
                      <a:pt x="59" y="114"/>
                      <a:pt x="59" y="114"/>
                      <a:pt x="59" y="114"/>
                    </a:cubicBezTo>
                    <a:cubicBezTo>
                      <a:pt x="50" y="129"/>
                      <a:pt x="50" y="129"/>
                      <a:pt x="50" y="129"/>
                    </a:cubicBezTo>
                    <a:cubicBezTo>
                      <a:pt x="37" y="124"/>
                      <a:pt x="25" y="116"/>
                      <a:pt x="17" y="104"/>
                    </a:cubicBezTo>
                    <a:cubicBezTo>
                      <a:pt x="28" y="85"/>
                      <a:pt x="28" y="85"/>
                      <a:pt x="28" y="85"/>
                    </a:cubicBezTo>
                    <a:cubicBezTo>
                      <a:pt x="14" y="61"/>
                      <a:pt x="14" y="61"/>
                      <a:pt x="14" y="61"/>
                    </a:cubicBezTo>
                    <a:cubicBezTo>
                      <a:pt x="7" y="61"/>
                      <a:pt x="7" y="61"/>
                      <a:pt x="7" y="61"/>
                    </a:cubicBezTo>
                    <a:cubicBezTo>
                      <a:pt x="8" y="51"/>
                      <a:pt x="12" y="42"/>
                      <a:pt x="17" y="34"/>
                    </a:cubicBezTo>
                    <a:cubicBezTo>
                      <a:pt x="37" y="34"/>
                      <a:pt x="37" y="34"/>
                      <a:pt x="37" y="34"/>
                    </a:cubicBezTo>
                    <a:cubicBezTo>
                      <a:pt x="51" y="10"/>
                      <a:pt x="51" y="10"/>
                      <a:pt x="51" y="10"/>
                    </a:cubicBezTo>
                    <a:cubicBezTo>
                      <a:pt x="51" y="9"/>
                      <a:pt x="51" y="9"/>
                      <a:pt x="51" y="9"/>
                    </a:cubicBezTo>
                    <a:cubicBezTo>
                      <a:pt x="57" y="8"/>
                      <a:pt x="63" y="7"/>
                      <a:pt x="69" y="7"/>
                    </a:cubicBezTo>
                    <a:cubicBezTo>
                      <a:pt x="73" y="7"/>
                      <a:pt x="78" y="7"/>
                      <a:pt x="82" y="8"/>
                    </a:cubicBezTo>
                    <a:cubicBezTo>
                      <a:pt x="81" y="10"/>
                      <a:pt x="81" y="10"/>
                      <a:pt x="81" y="10"/>
                    </a:cubicBezTo>
                    <a:cubicBezTo>
                      <a:pt x="95" y="34"/>
                      <a:pt x="95" y="34"/>
                      <a:pt x="95" y="34"/>
                    </a:cubicBezTo>
                    <a:cubicBezTo>
                      <a:pt x="121" y="34"/>
                      <a:pt x="121" y="34"/>
                      <a:pt x="121" y="34"/>
                    </a:cubicBezTo>
                    <a:cubicBezTo>
                      <a:pt x="127" y="43"/>
                      <a:pt x="131" y="54"/>
                      <a:pt x="131" y="65"/>
                    </a:cubicBezTo>
                    <a:lnTo>
                      <a:pt x="124"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4" name="Freeform 295"/>
              <p:cNvSpPr>
                <a:spLocks/>
              </p:cNvSpPr>
              <p:nvPr/>
            </p:nvSpPr>
            <p:spPr bwMode="auto">
              <a:xfrm>
                <a:off x="4916549" y="2288628"/>
                <a:ext cx="99660" cy="79188"/>
              </a:xfrm>
              <a:custGeom>
                <a:avLst/>
                <a:gdLst/>
                <a:ahLst/>
                <a:cxnLst>
                  <a:cxn ang="0">
                    <a:pos x="13" y="0"/>
                  </a:cxn>
                  <a:cxn ang="0">
                    <a:pos x="0" y="21"/>
                  </a:cxn>
                  <a:cxn ang="0">
                    <a:pos x="13" y="44"/>
                  </a:cxn>
                  <a:cxn ang="0">
                    <a:pos x="38" y="44"/>
                  </a:cxn>
                  <a:cxn ang="0">
                    <a:pos x="51" y="21"/>
                  </a:cxn>
                  <a:cxn ang="0">
                    <a:pos x="38" y="0"/>
                  </a:cxn>
                  <a:cxn ang="0">
                    <a:pos x="13" y="0"/>
                  </a:cxn>
                </a:cxnLst>
                <a:rect l="0" t="0" r="r" b="b"/>
                <a:pathLst>
                  <a:path w="51" h="44">
                    <a:moveTo>
                      <a:pt x="13" y="0"/>
                    </a:moveTo>
                    <a:lnTo>
                      <a:pt x="0" y="21"/>
                    </a:lnTo>
                    <a:lnTo>
                      <a:pt x="13" y="44"/>
                    </a:lnTo>
                    <a:lnTo>
                      <a:pt x="38" y="44"/>
                    </a:lnTo>
                    <a:lnTo>
                      <a:pt x="51" y="21"/>
                    </a:lnTo>
                    <a:lnTo>
                      <a:pt x="38" y="0"/>
                    </a:lnTo>
                    <a:lnTo>
                      <a:pt x="1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5" name="Freeform 296"/>
              <p:cNvSpPr>
                <a:spLocks/>
              </p:cNvSpPr>
              <p:nvPr/>
            </p:nvSpPr>
            <p:spPr bwMode="auto">
              <a:xfrm>
                <a:off x="748429" y="4333113"/>
                <a:ext cx="175870" cy="68389"/>
              </a:xfrm>
              <a:custGeom>
                <a:avLst/>
                <a:gdLst/>
                <a:ahLst/>
                <a:cxnLst>
                  <a:cxn ang="0">
                    <a:pos x="46" y="38"/>
                  </a:cxn>
                  <a:cxn ang="0">
                    <a:pos x="90" y="0"/>
                  </a:cxn>
                  <a:cxn ang="0">
                    <a:pos x="0" y="0"/>
                  </a:cxn>
                  <a:cxn ang="0">
                    <a:pos x="46" y="38"/>
                  </a:cxn>
                </a:cxnLst>
                <a:rect l="0" t="0" r="r" b="b"/>
                <a:pathLst>
                  <a:path w="90" h="38">
                    <a:moveTo>
                      <a:pt x="46" y="38"/>
                    </a:moveTo>
                    <a:lnTo>
                      <a:pt x="90" y="0"/>
                    </a:lnTo>
                    <a:lnTo>
                      <a:pt x="0" y="0"/>
                    </a:lnTo>
                    <a:lnTo>
                      <a:pt x="46" y="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6" name="Freeform 297"/>
              <p:cNvSpPr>
                <a:spLocks/>
              </p:cNvSpPr>
              <p:nvPr/>
            </p:nvSpPr>
            <p:spPr bwMode="auto">
              <a:xfrm>
                <a:off x="742566" y="4338512"/>
                <a:ext cx="189549" cy="100784"/>
              </a:xfrm>
              <a:custGeom>
                <a:avLst/>
                <a:gdLst/>
                <a:ahLst/>
                <a:cxnLst>
                  <a:cxn ang="0">
                    <a:pos x="49" y="41"/>
                  </a:cxn>
                  <a:cxn ang="0">
                    <a:pos x="0" y="0"/>
                  </a:cxn>
                  <a:cxn ang="0">
                    <a:pos x="0" y="56"/>
                  </a:cxn>
                  <a:cxn ang="0">
                    <a:pos x="97" y="56"/>
                  </a:cxn>
                  <a:cxn ang="0">
                    <a:pos x="97" y="0"/>
                  </a:cxn>
                  <a:cxn ang="0">
                    <a:pos x="49" y="41"/>
                  </a:cxn>
                </a:cxnLst>
                <a:rect l="0" t="0" r="r" b="b"/>
                <a:pathLst>
                  <a:path w="97" h="56">
                    <a:moveTo>
                      <a:pt x="49" y="41"/>
                    </a:moveTo>
                    <a:lnTo>
                      <a:pt x="0" y="0"/>
                    </a:lnTo>
                    <a:lnTo>
                      <a:pt x="0" y="56"/>
                    </a:lnTo>
                    <a:lnTo>
                      <a:pt x="97" y="56"/>
                    </a:lnTo>
                    <a:lnTo>
                      <a:pt x="97" y="0"/>
                    </a:lnTo>
                    <a:lnTo>
                      <a:pt x="49" y="4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7" name="Freeform 298"/>
              <p:cNvSpPr>
                <a:spLocks noEditPoints="1"/>
              </p:cNvSpPr>
              <p:nvPr/>
            </p:nvSpPr>
            <p:spPr bwMode="auto">
              <a:xfrm>
                <a:off x="3200839" y="2171646"/>
                <a:ext cx="300933" cy="278957"/>
              </a:xfrm>
              <a:custGeom>
                <a:avLst/>
                <a:gdLst/>
                <a:ahLst/>
                <a:cxnLst>
                  <a:cxn ang="0">
                    <a:pos x="85" y="0"/>
                  </a:cxn>
                  <a:cxn ang="0">
                    <a:pos x="0" y="86"/>
                  </a:cxn>
                  <a:cxn ang="0">
                    <a:pos x="4" y="112"/>
                  </a:cxn>
                  <a:cxn ang="0">
                    <a:pos x="58" y="116"/>
                  </a:cxn>
                  <a:cxn ang="0">
                    <a:pos x="57" y="166"/>
                  </a:cxn>
                  <a:cxn ang="0">
                    <a:pos x="85" y="171"/>
                  </a:cxn>
                  <a:cxn ang="0">
                    <a:pos x="171" y="86"/>
                  </a:cxn>
                  <a:cxn ang="0">
                    <a:pos x="85" y="0"/>
                  </a:cxn>
                  <a:cxn ang="0">
                    <a:pos x="127" y="29"/>
                  </a:cxn>
                  <a:cxn ang="0">
                    <a:pos x="144" y="44"/>
                  </a:cxn>
                  <a:cxn ang="0">
                    <a:pos x="127" y="59"/>
                  </a:cxn>
                  <a:cxn ang="0">
                    <a:pos x="109" y="44"/>
                  </a:cxn>
                  <a:cxn ang="0">
                    <a:pos x="127" y="29"/>
                  </a:cxn>
                  <a:cxn ang="0">
                    <a:pos x="27" y="91"/>
                  </a:cxn>
                  <a:cxn ang="0">
                    <a:pos x="9" y="76"/>
                  </a:cxn>
                  <a:cxn ang="0">
                    <a:pos x="27" y="61"/>
                  </a:cxn>
                  <a:cxn ang="0">
                    <a:pos x="45" y="76"/>
                  </a:cxn>
                  <a:cxn ang="0">
                    <a:pos x="27" y="91"/>
                  </a:cxn>
                  <a:cxn ang="0">
                    <a:pos x="48" y="57"/>
                  </a:cxn>
                  <a:cxn ang="0">
                    <a:pos x="30" y="42"/>
                  </a:cxn>
                  <a:cxn ang="0">
                    <a:pos x="48" y="27"/>
                  </a:cxn>
                  <a:cxn ang="0">
                    <a:pos x="65" y="42"/>
                  </a:cxn>
                  <a:cxn ang="0">
                    <a:pos x="48" y="57"/>
                  </a:cxn>
                  <a:cxn ang="0">
                    <a:pos x="69" y="24"/>
                  </a:cxn>
                  <a:cxn ang="0">
                    <a:pos x="87" y="9"/>
                  </a:cxn>
                  <a:cxn ang="0">
                    <a:pos x="104" y="24"/>
                  </a:cxn>
                  <a:cxn ang="0">
                    <a:pos x="87" y="39"/>
                  </a:cxn>
                  <a:cxn ang="0">
                    <a:pos x="69" y="24"/>
                  </a:cxn>
                  <a:cxn ang="0">
                    <a:pos x="99" y="159"/>
                  </a:cxn>
                  <a:cxn ang="0">
                    <a:pos x="82" y="144"/>
                  </a:cxn>
                  <a:cxn ang="0">
                    <a:pos x="99" y="129"/>
                  </a:cxn>
                  <a:cxn ang="0">
                    <a:pos x="117" y="144"/>
                  </a:cxn>
                  <a:cxn ang="0">
                    <a:pos x="99" y="159"/>
                  </a:cxn>
                  <a:cxn ang="0">
                    <a:pos x="135" y="133"/>
                  </a:cxn>
                  <a:cxn ang="0">
                    <a:pos x="117" y="118"/>
                  </a:cxn>
                  <a:cxn ang="0">
                    <a:pos x="135" y="103"/>
                  </a:cxn>
                  <a:cxn ang="0">
                    <a:pos x="152" y="118"/>
                  </a:cxn>
                  <a:cxn ang="0">
                    <a:pos x="135" y="133"/>
                  </a:cxn>
                  <a:cxn ang="0">
                    <a:pos x="144" y="96"/>
                  </a:cxn>
                  <a:cxn ang="0">
                    <a:pos x="127" y="81"/>
                  </a:cxn>
                  <a:cxn ang="0">
                    <a:pos x="144" y="66"/>
                  </a:cxn>
                  <a:cxn ang="0">
                    <a:pos x="162" y="81"/>
                  </a:cxn>
                  <a:cxn ang="0">
                    <a:pos x="144" y="96"/>
                  </a:cxn>
                </a:cxnLst>
                <a:rect l="0" t="0" r="r" b="b"/>
                <a:pathLst>
                  <a:path w="171" h="171">
                    <a:moveTo>
                      <a:pt x="85" y="0"/>
                    </a:moveTo>
                    <a:cubicBezTo>
                      <a:pt x="38" y="0"/>
                      <a:pt x="0" y="39"/>
                      <a:pt x="0" y="86"/>
                    </a:cubicBezTo>
                    <a:cubicBezTo>
                      <a:pt x="0" y="96"/>
                      <a:pt x="1" y="102"/>
                      <a:pt x="4" y="112"/>
                    </a:cubicBezTo>
                    <a:cubicBezTo>
                      <a:pt x="10" y="130"/>
                      <a:pt x="44" y="96"/>
                      <a:pt x="58" y="116"/>
                    </a:cubicBezTo>
                    <a:cubicBezTo>
                      <a:pt x="72" y="136"/>
                      <a:pt x="26" y="154"/>
                      <a:pt x="57" y="166"/>
                    </a:cubicBezTo>
                    <a:cubicBezTo>
                      <a:pt x="71" y="170"/>
                      <a:pt x="75" y="171"/>
                      <a:pt x="85" y="171"/>
                    </a:cubicBezTo>
                    <a:cubicBezTo>
                      <a:pt x="132" y="171"/>
                      <a:pt x="171" y="133"/>
                      <a:pt x="171" y="86"/>
                    </a:cubicBezTo>
                    <a:cubicBezTo>
                      <a:pt x="171" y="39"/>
                      <a:pt x="132" y="0"/>
                      <a:pt x="85" y="0"/>
                    </a:cubicBezTo>
                    <a:close/>
                    <a:moveTo>
                      <a:pt x="127" y="29"/>
                    </a:moveTo>
                    <a:cubicBezTo>
                      <a:pt x="136" y="29"/>
                      <a:pt x="144" y="36"/>
                      <a:pt x="144" y="44"/>
                    </a:cubicBezTo>
                    <a:cubicBezTo>
                      <a:pt x="144" y="52"/>
                      <a:pt x="136" y="59"/>
                      <a:pt x="127" y="59"/>
                    </a:cubicBezTo>
                    <a:cubicBezTo>
                      <a:pt x="117" y="59"/>
                      <a:pt x="109" y="52"/>
                      <a:pt x="109" y="44"/>
                    </a:cubicBezTo>
                    <a:cubicBezTo>
                      <a:pt x="109" y="36"/>
                      <a:pt x="117" y="29"/>
                      <a:pt x="127" y="29"/>
                    </a:cubicBezTo>
                    <a:close/>
                    <a:moveTo>
                      <a:pt x="27" y="91"/>
                    </a:moveTo>
                    <a:cubicBezTo>
                      <a:pt x="17" y="91"/>
                      <a:pt x="9" y="84"/>
                      <a:pt x="9" y="76"/>
                    </a:cubicBezTo>
                    <a:cubicBezTo>
                      <a:pt x="9" y="68"/>
                      <a:pt x="17" y="61"/>
                      <a:pt x="27" y="61"/>
                    </a:cubicBezTo>
                    <a:cubicBezTo>
                      <a:pt x="37" y="61"/>
                      <a:pt x="45" y="68"/>
                      <a:pt x="45" y="76"/>
                    </a:cubicBezTo>
                    <a:cubicBezTo>
                      <a:pt x="45" y="84"/>
                      <a:pt x="37" y="91"/>
                      <a:pt x="27" y="91"/>
                    </a:cubicBezTo>
                    <a:close/>
                    <a:moveTo>
                      <a:pt x="48" y="57"/>
                    </a:moveTo>
                    <a:cubicBezTo>
                      <a:pt x="38" y="57"/>
                      <a:pt x="30" y="50"/>
                      <a:pt x="30" y="42"/>
                    </a:cubicBezTo>
                    <a:cubicBezTo>
                      <a:pt x="30" y="33"/>
                      <a:pt x="38" y="27"/>
                      <a:pt x="48" y="27"/>
                    </a:cubicBezTo>
                    <a:cubicBezTo>
                      <a:pt x="57" y="27"/>
                      <a:pt x="65" y="33"/>
                      <a:pt x="65" y="42"/>
                    </a:cubicBezTo>
                    <a:cubicBezTo>
                      <a:pt x="65" y="50"/>
                      <a:pt x="57" y="57"/>
                      <a:pt x="48" y="57"/>
                    </a:cubicBezTo>
                    <a:close/>
                    <a:moveTo>
                      <a:pt x="69" y="24"/>
                    </a:moveTo>
                    <a:cubicBezTo>
                      <a:pt x="69" y="16"/>
                      <a:pt x="77" y="9"/>
                      <a:pt x="87" y="9"/>
                    </a:cubicBezTo>
                    <a:cubicBezTo>
                      <a:pt x="96" y="9"/>
                      <a:pt x="104" y="16"/>
                      <a:pt x="104" y="24"/>
                    </a:cubicBezTo>
                    <a:cubicBezTo>
                      <a:pt x="104" y="33"/>
                      <a:pt x="96" y="39"/>
                      <a:pt x="87" y="39"/>
                    </a:cubicBezTo>
                    <a:cubicBezTo>
                      <a:pt x="77" y="39"/>
                      <a:pt x="69" y="33"/>
                      <a:pt x="69" y="24"/>
                    </a:cubicBezTo>
                    <a:close/>
                    <a:moveTo>
                      <a:pt x="99" y="159"/>
                    </a:moveTo>
                    <a:cubicBezTo>
                      <a:pt x="90" y="159"/>
                      <a:pt x="82" y="152"/>
                      <a:pt x="82" y="144"/>
                    </a:cubicBezTo>
                    <a:cubicBezTo>
                      <a:pt x="82" y="136"/>
                      <a:pt x="90" y="129"/>
                      <a:pt x="99" y="129"/>
                    </a:cubicBezTo>
                    <a:cubicBezTo>
                      <a:pt x="109" y="129"/>
                      <a:pt x="117" y="136"/>
                      <a:pt x="117" y="144"/>
                    </a:cubicBezTo>
                    <a:cubicBezTo>
                      <a:pt x="117" y="152"/>
                      <a:pt x="109" y="159"/>
                      <a:pt x="99" y="159"/>
                    </a:cubicBezTo>
                    <a:close/>
                    <a:moveTo>
                      <a:pt x="135" y="133"/>
                    </a:moveTo>
                    <a:cubicBezTo>
                      <a:pt x="125" y="133"/>
                      <a:pt x="117" y="127"/>
                      <a:pt x="117" y="118"/>
                    </a:cubicBezTo>
                    <a:cubicBezTo>
                      <a:pt x="117" y="110"/>
                      <a:pt x="125" y="103"/>
                      <a:pt x="135" y="103"/>
                    </a:cubicBezTo>
                    <a:cubicBezTo>
                      <a:pt x="144" y="103"/>
                      <a:pt x="152" y="110"/>
                      <a:pt x="152" y="118"/>
                    </a:cubicBezTo>
                    <a:cubicBezTo>
                      <a:pt x="152" y="127"/>
                      <a:pt x="144" y="133"/>
                      <a:pt x="135" y="133"/>
                    </a:cubicBezTo>
                    <a:close/>
                    <a:moveTo>
                      <a:pt x="144" y="96"/>
                    </a:moveTo>
                    <a:cubicBezTo>
                      <a:pt x="134" y="96"/>
                      <a:pt x="127" y="89"/>
                      <a:pt x="127" y="81"/>
                    </a:cubicBezTo>
                    <a:cubicBezTo>
                      <a:pt x="127" y="72"/>
                      <a:pt x="134" y="66"/>
                      <a:pt x="144" y="66"/>
                    </a:cubicBezTo>
                    <a:cubicBezTo>
                      <a:pt x="154" y="66"/>
                      <a:pt x="162" y="72"/>
                      <a:pt x="162" y="81"/>
                    </a:cubicBezTo>
                    <a:cubicBezTo>
                      <a:pt x="162" y="89"/>
                      <a:pt x="154" y="96"/>
                      <a:pt x="144" y="96"/>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8" name="Oval 30"/>
              <p:cNvSpPr>
                <a:spLocks noChangeArrowheads="1"/>
              </p:cNvSpPr>
              <p:nvPr/>
            </p:nvSpPr>
            <p:spPr bwMode="auto">
              <a:xfrm>
                <a:off x="953605" y="3960570"/>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grpSp>
        <p:grpSp>
          <p:nvGrpSpPr>
            <p:cNvPr id="9" name="组合 8"/>
            <p:cNvGrpSpPr/>
            <p:nvPr/>
          </p:nvGrpSpPr>
          <p:grpSpPr>
            <a:xfrm>
              <a:off x="711922" y="1988558"/>
              <a:ext cx="895416" cy="895416"/>
              <a:chOff x="5675954" y="2249137"/>
              <a:chExt cx="648072" cy="648072"/>
            </a:xfrm>
          </p:grpSpPr>
          <p:sp>
            <p:nvSpPr>
              <p:cNvPr id="24" name="椭圆 23"/>
              <p:cNvSpPr/>
              <p:nvPr/>
            </p:nvSpPr>
            <p:spPr>
              <a:xfrm>
                <a:off x="5675954"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25" name="Freeform 428"/>
              <p:cNvSpPr>
                <a:spLocks/>
              </p:cNvSpPr>
              <p:nvPr/>
            </p:nvSpPr>
            <p:spPr bwMode="auto">
              <a:xfrm>
                <a:off x="5809844" y="2390028"/>
                <a:ext cx="380293" cy="366291"/>
              </a:xfrm>
              <a:custGeom>
                <a:avLst/>
                <a:gdLst>
                  <a:gd name="connsiteX0" fmla="*/ 297615 w 597921"/>
                  <a:gd name="connsiteY0" fmla="*/ 96957 h 598324"/>
                  <a:gd name="connsiteX1" fmla="*/ 323434 w 597921"/>
                  <a:gd name="connsiteY1" fmla="*/ 122740 h 598324"/>
                  <a:gd name="connsiteX2" fmla="*/ 323434 w 597921"/>
                  <a:gd name="connsiteY2" fmla="*/ 289852 h 598324"/>
                  <a:gd name="connsiteX3" fmla="*/ 462572 w 597921"/>
                  <a:gd name="connsiteY3" fmla="*/ 289852 h 598324"/>
                  <a:gd name="connsiteX4" fmla="*/ 487913 w 597921"/>
                  <a:gd name="connsiteY4" fmla="*/ 315157 h 598324"/>
                  <a:gd name="connsiteX5" fmla="*/ 462572 w 597921"/>
                  <a:gd name="connsiteY5" fmla="*/ 340463 h 598324"/>
                  <a:gd name="connsiteX6" fmla="*/ 297615 w 597921"/>
                  <a:gd name="connsiteY6" fmla="*/ 340463 h 598324"/>
                  <a:gd name="connsiteX7" fmla="*/ 272274 w 597921"/>
                  <a:gd name="connsiteY7" fmla="*/ 315157 h 598324"/>
                  <a:gd name="connsiteX8" fmla="*/ 272274 w 597921"/>
                  <a:gd name="connsiteY8" fmla="*/ 122740 h 598324"/>
                  <a:gd name="connsiteX9" fmla="*/ 297615 w 597921"/>
                  <a:gd name="connsiteY9" fmla="*/ 96957 h 598324"/>
                  <a:gd name="connsiteX10" fmla="*/ 298127 w 597921"/>
                  <a:gd name="connsiteY10" fmla="*/ 0 h 598324"/>
                  <a:gd name="connsiteX11" fmla="*/ 597921 w 597921"/>
                  <a:gd name="connsiteY11" fmla="*/ 299401 h 598324"/>
                  <a:gd name="connsiteX12" fmla="*/ 298127 w 597921"/>
                  <a:gd name="connsiteY12" fmla="*/ 598324 h 598324"/>
                  <a:gd name="connsiteX13" fmla="*/ 35150 w 597921"/>
                  <a:gd name="connsiteY13" fmla="*/ 442177 h 598324"/>
                  <a:gd name="connsiteX14" fmla="*/ 34194 w 597921"/>
                  <a:gd name="connsiteY14" fmla="*/ 432149 h 598324"/>
                  <a:gd name="connsiteX15" fmla="*/ 40410 w 597921"/>
                  <a:gd name="connsiteY15" fmla="*/ 424509 h 598324"/>
                  <a:gd name="connsiteX16" fmla="*/ 74836 w 597921"/>
                  <a:gd name="connsiteY16" fmla="*/ 407796 h 598324"/>
                  <a:gd name="connsiteX17" fmla="*/ 91571 w 597921"/>
                  <a:gd name="connsiteY17" fmla="*/ 413049 h 598324"/>
                  <a:gd name="connsiteX18" fmla="*/ 298127 w 597921"/>
                  <a:gd name="connsiteY18" fmla="*/ 534815 h 598324"/>
                  <a:gd name="connsiteX19" fmla="*/ 534328 w 597921"/>
                  <a:gd name="connsiteY19" fmla="*/ 299401 h 598324"/>
                  <a:gd name="connsiteX20" fmla="*/ 298127 w 597921"/>
                  <a:gd name="connsiteY20" fmla="*/ 63509 h 598324"/>
                  <a:gd name="connsiteX21" fmla="*/ 145123 w 597921"/>
                  <a:gd name="connsiteY21" fmla="*/ 120333 h 598324"/>
                  <a:gd name="connsiteX22" fmla="*/ 200587 w 597921"/>
                  <a:gd name="connsiteY22" fmla="*/ 142299 h 598324"/>
                  <a:gd name="connsiteX23" fmla="*/ 208237 w 597921"/>
                  <a:gd name="connsiteY23" fmla="*/ 152327 h 598324"/>
                  <a:gd name="connsiteX24" fmla="*/ 203456 w 597921"/>
                  <a:gd name="connsiteY24" fmla="*/ 164265 h 598324"/>
                  <a:gd name="connsiteX25" fmla="*/ 48060 w 597921"/>
                  <a:gd name="connsiteY25" fmla="*/ 285553 h 598324"/>
                  <a:gd name="connsiteX26" fmla="*/ 35150 w 597921"/>
                  <a:gd name="connsiteY26" fmla="*/ 287463 h 598324"/>
                  <a:gd name="connsiteX27" fmla="*/ 27500 w 597921"/>
                  <a:gd name="connsiteY27" fmla="*/ 277435 h 598324"/>
                  <a:gd name="connsiteX28" fmla="*/ 246 w 597921"/>
                  <a:gd name="connsiteY28" fmla="*/ 82132 h 598324"/>
                  <a:gd name="connsiteX29" fmla="*/ 4550 w 597921"/>
                  <a:gd name="connsiteY29" fmla="*/ 70194 h 598324"/>
                  <a:gd name="connsiteX30" fmla="*/ 17459 w 597921"/>
                  <a:gd name="connsiteY30" fmla="*/ 68762 h 598324"/>
                  <a:gd name="connsiteX31" fmla="*/ 80574 w 597921"/>
                  <a:gd name="connsiteY31" fmla="*/ 94070 h 598324"/>
                  <a:gd name="connsiteX32" fmla="*/ 298127 w 597921"/>
                  <a:gd name="connsiteY32" fmla="*/ 0 h 5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7921" h="598324">
                    <a:moveTo>
                      <a:pt x="297615" y="96957"/>
                    </a:moveTo>
                    <a:cubicBezTo>
                      <a:pt x="311959" y="96957"/>
                      <a:pt x="323434" y="108416"/>
                      <a:pt x="323434" y="122740"/>
                    </a:cubicBezTo>
                    <a:lnTo>
                      <a:pt x="323434" y="289852"/>
                    </a:lnTo>
                    <a:lnTo>
                      <a:pt x="462572" y="289852"/>
                    </a:lnTo>
                    <a:cubicBezTo>
                      <a:pt x="476438" y="289852"/>
                      <a:pt x="487913" y="301311"/>
                      <a:pt x="487913" y="315157"/>
                    </a:cubicBezTo>
                    <a:cubicBezTo>
                      <a:pt x="487913" y="329004"/>
                      <a:pt x="476438" y="340463"/>
                      <a:pt x="462572" y="340463"/>
                    </a:cubicBezTo>
                    <a:lnTo>
                      <a:pt x="297615" y="340463"/>
                    </a:lnTo>
                    <a:cubicBezTo>
                      <a:pt x="283749" y="340463"/>
                      <a:pt x="272274" y="329004"/>
                      <a:pt x="272274" y="315157"/>
                    </a:cubicBezTo>
                    <a:lnTo>
                      <a:pt x="272274" y="122740"/>
                    </a:lnTo>
                    <a:cubicBezTo>
                      <a:pt x="272274" y="108416"/>
                      <a:pt x="283749" y="96957"/>
                      <a:pt x="297615" y="96957"/>
                    </a:cubicBezTo>
                    <a:close/>
                    <a:moveTo>
                      <a:pt x="298127" y="0"/>
                    </a:moveTo>
                    <a:cubicBezTo>
                      <a:pt x="463564" y="0"/>
                      <a:pt x="597921" y="134181"/>
                      <a:pt x="597921" y="299401"/>
                    </a:cubicBezTo>
                    <a:cubicBezTo>
                      <a:pt x="597921" y="464143"/>
                      <a:pt x="463564" y="598324"/>
                      <a:pt x="298127" y="598324"/>
                    </a:cubicBezTo>
                    <a:cubicBezTo>
                      <a:pt x="188155" y="598324"/>
                      <a:pt x="87268" y="538635"/>
                      <a:pt x="35150" y="442177"/>
                    </a:cubicBezTo>
                    <a:cubicBezTo>
                      <a:pt x="33238" y="438835"/>
                      <a:pt x="32760" y="435492"/>
                      <a:pt x="34194" y="432149"/>
                    </a:cubicBezTo>
                    <a:cubicBezTo>
                      <a:pt x="35150" y="428807"/>
                      <a:pt x="37541" y="425942"/>
                      <a:pt x="40410" y="424509"/>
                    </a:cubicBezTo>
                    <a:lnTo>
                      <a:pt x="74836" y="407796"/>
                    </a:lnTo>
                    <a:cubicBezTo>
                      <a:pt x="81052" y="404931"/>
                      <a:pt x="88702" y="407319"/>
                      <a:pt x="91571" y="413049"/>
                    </a:cubicBezTo>
                    <a:cubicBezTo>
                      <a:pt x="133169" y="488018"/>
                      <a:pt x="212540" y="534815"/>
                      <a:pt x="298127" y="534815"/>
                    </a:cubicBezTo>
                    <a:cubicBezTo>
                      <a:pt x="428181" y="534815"/>
                      <a:pt x="534328" y="429284"/>
                      <a:pt x="534328" y="299401"/>
                    </a:cubicBezTo>
                    <a:cubicBezTo>
                      <a:pt x="534328" y="169517"/>
                      <a:pt x="428181" y="63509"/>
                      <a:pt x="298127" y="63509"/>
                    </a:cubicBezTo>
                    <a:cubicBezTo>
                      <a:pt x="242185" y="63509"/>
                      <a:pt x="187677" y="83565"/>
                      <a:pt x="145123" y="120333"/>
                    </a:cubicBezTo>
                    <a:lnTo>
                      <a:pt x="200587" y="142299"/>
                    </a:lnTo>
                    <a:cubicBezTo>
                      <a:pt x="204890" y="144209"/>
                      <a:pt x="207759" y="148029"/>
                      <a:pt x="208237" y="152327"/>
                    </a:cubicBezTo>
                    <a:cubicBezTo>
                      <a:pt x="208715" y="157102"/>
                      <a:pt x="207281" y="161399"/>
                      <a:pt x="203456" y="164265"/>
                    </a:cubicBezTo>
                    <a:lnTo>
                      <a:pt x="48060" y="285553"/>
                    </a:lnTo>
                    <a:cubicBezTo>
                      <a:pt x="44235" y="288418"/>
                      <a:pt x="39454" y="289373"/>
                      <a:pt x="35150" y="287463"/>
                    </a:cubicBezTo>
                    <a:cubicBezTo>
                      <a:pt x="31325" y="285553"/>
                      <a:pt x="27978" y="281733"/>
                      <a:pt x="27500" y="277435"/>
                    </a:cubicBezTo>
                    <a:lnTo>
                      <a:pt x="246" y="82132"/>
                    </a:lnTo>
                    <a:cubicBezTo>
                      <a:pt x="-710" y="77835"/>
                      <a:pt x="1203" y="73060"/>
                      <a:pt x="4550" y="70194"/>
                    </a:cubicBezTo>
                    <a:cubicBezTo>
                      <a:pt x="8375" y="67807"/>
                      <a:pt x="13156" y="66852"/>
                      <a:pt x="17459" y="68762"/>
                    </a:cubicBezTo>
                    <a:lnTo>
                      <a:pt x="80574" y="94070"/>
                    </a:lnTo>
                    <a:cubicBezTo>
                      <a:pt x="137472" y="33426"/>
                      <a:pt x="214931" y="0"/>
                      <a:pt x="298127" y="0"/>
                    </a:cubicBez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en-US" sz="7198">
                  <a:solidFill>
                    <a:srgbClr val="000000"/>
                  </a:solidFill>
                </a:endParaRPr>
              </a:p>
            </p:txBody>
          </p:sp>
        </p:grpSp>
        <p:grpSp>
          <p:nvGrpSpPr>
            <p:cNvPr id="10" name="组合 9"/>
            <p:cNvGrpSpPr/>
            <p:nvPr/>
          </p:nvGrpSpPr>
          <p:grpSpPr>
            <a:xfrm>
              <a:off x="4701891" y="1886754"/>
              <a:ext cx="860620" cy="860620"/>
              <a:chOff x="4792557" y="2249137"/>
              <a:chExt cx="648072" cy="648072"/>
            </a:xfrm>
          </p:grpSpPr>
          <p:sp>
            <p:nvSpPr>
              <p:cNvPr id="22" name="椭圆 21"/>
              <p:cNvSpPr/>
              <p:nvPr/>
            </p:nvSpPr>
            <p:spPr>
              <a:xfrm>
                <a:off x="4792557" y="2249137"/>
                <a:ext cx="648072" cy="648072"/>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23" name="Freeform 70"/>
              <p:cNvSpPr>
                <a:spLocks noEditPoints="1"/>
              </p:cNvSpPr>
              <p:nvPr/>
            </p:nvSpPr>
            <p:spPr bwMode="auto">
              <a:xfrm>
                <a:off x="4926447" y="2390028"/>
                <a:ext cx="380293" cy="366291"/>
              </a:xfrm>
              <a:custGeom>
                <a:avLst/>
                <a:gdLst>
                  <a:gd name="T0" fmla="*/ 4096 w 6827"/>
                  <a:gd name="T1" fmla="*/ 4551 h 6827"/>
                  <a:gd name="T2" fmla="*/ 6258 w 6827"/>
                  <a:gd name="T3" fmla="*/ 4096 h 6827"/>
                  <a:gd name="T4" fmla="*/ 2348 w 6827"/>
                  <a:gd name="T5" fmla="*/ 4911 h 6827"/>
                  <a:gd name="T6" fmla="*/ 569 w 6827"/>
                  <a:gd name="T7" fmla="*/ 4551 h 6827"/>
                  <a:gd name="T8" fmla="*/ 569 w 6827"/>
                  <a:gd name="T9" fmla="*/ 3982 h 6827"/>
                  <a:gd name="T10" fmla="*/ 1707 w 6827"/>
                  <a:gd name="T11" fmla="*/ 2503 h 6827"/>
                  <a:gd name="T12" fmla="*/ 3868 w 6827"/>
                  <a:gd name="T13" fmla="*/ 2731 h 6827"/>
                  <a:gd name="T14" fmla="*/ 5827 w 6827"/>
                  <a:gd name="T15" fmla="*/ 2004 h 6827"/>
                  <a:gd name="T16" fmla="*/ 6258 w 6827"/>
                  <a:gd name="T17" fmla="*/ 1820 h 6827"/>
                  <a:gd name="T18" fmla="*/ 4779 w 6827"/>
                  <a:gd name="T19" fmla="*/ 0 h 6827"/>
                  <a:gd name="T20" fmla="*/ 2854 w 6827"/>
                  <a:gd name="T21" fmla="*/ 2381 h 6827"/>
                  <a:gd name="T22" fmla="*/ 1239 w 6827"/>
                  <a:gd name="T23" fmla="*/ 2257 h 6827"/>
                  <a:gd name="T24" fmla="*/ 569 w 6827"/>
                  <a:gd name="T25" fmla="*/ 2844 h 6827"/>
                  <a:gd name="T26" fmla="*/ 569 w 6827"/>
                  <a:gd name="T27" fmla="*/ 2276 h 6827"/>
                  <a:gd name="T28" fmla="*/ 569 w 6827"/>
                  <a:gd name="T29" fmla="*/ 1707 h 6827"/>
                  <a:gd name="T30" fmla="*/ 569 w 6827"/>
                  <a:gd name="T31" fmla="*/ 1138 h 6827"/>
                  <a:gd name="T32" fmla="*/ 569 w 6827"/>
                  <a:gd name="T33" fmla="*/ 569 h 6827"/>
                  <a:gd name="T34" fmla="*/ 341 w 6827"/>
                  <a:gd name="T35" fmla="*/ 0 h 6827"/>
                  <a:gd name="T36" fmla="*/ 114 w 6827"/>
                  <a:gd name="T37" fmla="*/ 569 h 6827"/>
                  <a:gd name="T38" fmla="*/ 114 w 6827"/>
                  <a:gd name="T39" fmla="*/ 1138 h 6827"/>
                  <a:gd name="T40" fmla="*/ 114 w 6827"/>
                  <a:gd name="T41" fmla="*/ 1707 h 6827"/>
                  <a:gd name="T42" fmla="*/ 114 w 6827"/>
                  <a:gd name="T43" fmla="*/ 2276 h 6827"/>
                  <a:gd name="T44" fmla="*/ 114 w 6827"/>
                  <a:gd name="T45" fmla="*/ 2844 h 6827"/>
                  <a:gd name="T46" fmla="*/ 114 w 6827"/>
                  <a:gd name="T47" fmla="*/ 3413 h 6827"/>
                  <a:gd name="T48" fmla="*/ 114 w 6827"/>
                  <a:gd name="T49" fmla="*/ 3982 h 6827"/>
                  <a:gd name="T50" fmla="*/ 114 w 6827"/>
                  <a:gd name="T51" fmla="*/ 4551 h 6827"/>
                  <a:gd name="T52" fmla="*/ 114 w 6827"/>
                  <a:gd name="T53" fmla="*/ 5120 h 6827"/>
                  <a:gd name="T54" fmla="*/ 114 w 6827"/>
                  <a:gd name="T55" fmla="*/ 5689 h 6827"/>
                  <a:gd name="T56" fmla="*/ 114 w 6827"/>
                  <a:gd name="T57" fmla="*/ 6258 h 6827"/>
                  <a:gd name="T58" fmla="*/ 683 w 6827"/>
                  <a:gd name="T59" fmla="*/ 6713 h 6827"/>
                  <a:gd name="T60" fmla="*/ 1252 w 6827"/>
                  <a:gd name="T61" fmla="*/ 6713 h 6827"/>
                  <a:gd name="T62" fmla="*/ 1820 w 6827"/>
                  <a:gd name="T63" fmla="*/ 6713 h 6827"/>
                  <a:gd name="T64" fmla="*/ 2389 w 6827"/>
                  <a:gd name="T65" fmla="*/ 6713 h 6827"/>
                  <a:gd name="T66" fmla="*/ 2958 w 6827"/>
                  <a:gd name="T67" fmla="*/ 6713 h 6827"/>
                  <a:gd name="T68" fmla="*/ 3527 w 6827"/>
                  <a:gd name="T69" fmla="*/ 6713 h 6827"/>
                  <a:gd name="T70" fmla="*/ 4096 w 6827"/>
                  <a:gd name="T71" fmla="*/ 6713 h 6827"/>
                  <a:gd name="T72" fmla="*/ 4665 w 6827"/>
                  <a:gd name="T73" fmla="*/ 6713 h 6827"/>
                  <a:gd name="T74" fmla="*/ 5234 w 6827"/>
                  <a:gd name="T75" fmla="*/ 6713 h 6827"/>
                  <a:gd name="T76" fmla="*/ 5803 w 6827"/>
                  <a:gd name="T77" fmla="*/ 6713 h 6827"/>
                  <a:gd name="T78" fmla="*/ 6371 w 6827"/>
                  <a:gd name="T79" fmla="*/ 6713 h 6827"/>
                  <a:gd name="T80" fmla="*/ 6827 w 6827"/>
                  <a:gd name="T81" fmla="*/ 6485 h 6827"/>
                  <a:gd name="T82" fmla="*/ 6371 w 6827"/>
                  <a:gd name="T83" fmla="*/ 6258 h 6827"/>
                  <a:gd name="T84" fmla="*/ 5803 w 6827"/>
                  <a:gd name="T85" fmla="*/ 6258 h 6827"/>
                  <a:gd name="T86" fmla="*/ 5234 w 6827"/>
                  <a:gd name="T87" fmla="*/ 6258 h 6827"/>
                  <a:gd name="T88" fmla="*/ 4665 w 6827"/>
                  <a:gd name="T89" fmla="*/ 6258 h 6827"/>
                  <a:gd name="T90" fmla="*/ 4096 w 6827"/>
                  <a:gd name="T91" fmla="*/ 6258 h 6827"/>
                  <a:gd name="T92" fmla="*/ 3527 w 6827"/>
                  <a:gd name="T93" fmla="*/ 6258 h 6827"/>
                  <a:gd name="T94" fmla="*/ 2958 w 6827"/>
                  <a:gd name="T95" fmla="*/ 6258 h 6827"/>
                  <a:gd name="T96" fmla="*/ 2389 w 6827"/>
                  <a:gd name="T97" fmla="*/ 6258 h 6827"/>
                  <a:gd name="T98" fmla="*/ 1820 w 6827"/>
                  <a:gd name="T99" fmla="*/ 6258 h 6827"/>
                  <a:gd name="T100" fmla="*/ 1252 w 6827"/>
                  <a:gd name="T101" fmla="*/ 6258 h 6827"/>
                  <a:gd name="T102" fmla="*/ 683 w 6827"/>
                  <a:gd name="T103" fmla="*/ 625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27" h="6827">
                    <a:moveTo>
                      <a:pt x="1263" y="5234"/>
                    </a:moveTo>
                    <a:cubicBezTo>
                      <a:pt x="1316" y="5493"/>
                      <a:pt x="1546" y="5689"/>
                      <a:pt x="1820" y="5689"/>
                    </a:cubicBezTo>
                    <a:cubicBezTo>
                      <a:pt x="2114" y="5689"/>
                      <a:pt x="2354" y="5464"/>
                      <a:pt x="2383" y="5178"/>
                    </a:cubicBezTo>
                    <a:lnTo>
                      <a:pt x="3568" y="4191"/>
                    </a:lnTo>
                    <a:cubicBezTo>
                      <a:pt x="3652" y="4401"/>
                      <a:pt x="3856" y="4551"/>
                      <a:pt x="4096" y="4551"/>
                    </a:cubicBezTo>
                    <a:cubicBezTo>
                      <a:pt x="4348" y="4551"/>
                      <a:pt x="4560" y="4385"/>
                      <a:pt x="4635" y="4157"/>
                    </a:cubicBezTo>
                    <a:lnTo>
                      <a:pt x="5696" y="4736"/>
                    </a:lnTo>
                    <a:cubicBezTo>
                      <a:pt x="5732" y="5016"/>
                      <a:pt x="5969" y="5234"/>
                      <a:pt x="6258" y="5234"/>
                    </a:cubicBezTo>
                    <a:cubicBezTo>
                      <a:pt x="6571" y="5234"/>
                      <a:pt x="6827" y="4979"/>
                      <a:pt x="6827" y="4665"/>
                    </a:cubicBezTo>
                    <a:cubicBezTo>
                      <a:pt x="6827" y="4351"/>
                      <a:pt x="6571" y="4096"/>
                      <a:pt x="6258" y="4096"/>
                    </a:cubicBezTo>
                    <a:cubicBezTo>
                      <a:pt x="6006" y="4096"/>
                      <a:pt x="5794" y="4262"/>
                      <a:pt x="5719" y="4490"/>
                    </a:cubicBezTo>
                    <a:lnTo>
                      <a:pt x="4658" y="3911"/>
                    </a:lnTo>
                    <a:cubicBezTo>
                      <a:pt x="4622" y="3631"/>
                      <a:pt x="4385" y="3413"/>
                      <a:pt x="4096" y="3413"/>
                    </a:cubicBezTo>
                    <a:cubicBezTo>
                      <a:pt x="3802" y="3413"/>
                      <a:pt x="3563" y="3638"/>
                      <a:pt x="3533" y="3924"/>
                    </a:cubicBezTo>
                    <a:lnTo>
                      <a:pt x="2348" y="4911"/>
                    </a:lnTo>
                    <a:cubicBezTo>
                      <a:pt x="2265" y="4701"/>
                      <a:pt x="2060" y="4551"/>
                      <a:pt x="1820" y="4551"/>
                    </a:cubicBezTo>
                    <a:cubicBezTo>
                      <a:pt x="1546" y="4551"/>
                      <a:pt x="1316" y="4747"/>
                      <a:pt x="1263" y="5006"/>
                    </a:cubicBezTo>
                    <a:lnTo>
                      <a:pt x="455" y="5006"/>
                    </a:lnTo>
                    <a:lnTo>
                      <a:pt x="455" y="4551"/>
                    </a:lnTo>
                    <a:lnTo>
                      <a:pt x="569" y="4551"/>
                    </a:lnTo>
                    <a:cubicBezTo>
                      <a:pt x="632" y="4551"/>
                      <a:pt x="683" y="4500"/>
                      <a:pt x="683" y="4437"/>
                    </a:cubicBezTo>
                    <a:cubicBezTo>
                      <a:pt x="683" y="4374"/>
                      <a:pt x="632" y="4324"/>
                      <a:pt x="569" y="4324"/>
                    </a:cubicBezTo>
                    <a:lnTo>
                      <a:pt x="455" y="4324"/>
                    </a:lnTo>
                    <a:lnTo>
                      <a:pt x="455" y="3982"/>
                    </a:lnTo>
                    <a:lnTo>
                      <a:pt x="569" y="3982"/>
                    </a:lnTo>
                    <a:cubicBezTo>
                      <a:pt x="632" y="3982"/>
                      <a:pt x="683" y="3931"/>
                      <a:pt x="683" y="3868"/>
                    </a:cubicBezTo>
                    <a:cubicBezTo>
                      <a:pt x="683" y="3806"/>
                      <a:pt x="632" y="3755"/>
                      <a:pt x="569" y="3755"/>
                    </a:cubicBezTo>
                    <a:lnTo>
                      <a:pt x="480" y="3755"/>
                    </a:lnTo>
                    <a:lnTo>
                      <a:pt x="1407" y="2416"/>
                    </a:lnTo>
                    <a:cubicBezTo>
                      <a:pt x="1494" y="2470"/>
                      <a:pt x="1596" y="2503"/>
                      <a:pt x="1707" y="2503"/>
                    </a:cubicBezTo>
                    <a:cubicBezTo>
                      <a:pt x="1888" y="2503"/>
                      <a:pt x="2048" y="2416"/>
                      <a:pt x="2152" y="2284"/>
                    </a:cubicBezTo>
                    <a:lnTo>
                      <a:pt x="2752" y="2584"/>
                    </a:lnTo>
                    <a:cubicBezTo>
                      <a:pt x="2740" y="2631"/>
                      <a:pt x="2731" y="2680"/>
                      <a:pt x="2731" y="2731"/>
                    </a:cubicBezTo>
                    <a:cubicBezTo>
                      <a:pt x="2731" y="3044"/>
                      <a:pt x="2986" y="3300"/>
                      <a:pt x="3300" y="3300"/>
                    </a:cubicBezTo>
                    <a:cubicBezTo>
                      <a:pt x="3613" y="3300"/>
                      <a:pt x="3868" y="3044"/>
                      <a:pt x="3868" y="2731"/>
                    </a:cubicBezTo>
                    <a:cubicBezTo>
                      <a:pt x="3868" y="2608"/>
                      <a:pt x="3829" y="2496"/>
                      <a:pt x="3763" y="2403"/>
                    </a:cubicBezTo>
                    <a:lnTo>
                      <a:pt x="4488" y="1055"/>
                    </a:lnTo>
                    <a:cubicBezTo>
                      <a:pt x="4574" y="1107"/>
                      <a:pt x="4672" y="1138"/>
                      <a:pt x="4779" y="1138"/>
                    </a:cubicBezTo>
                    <a:cubicBezTo>
                      <a:pt x="4891" y="1138"/>
                      <a:pt x="4995" y="1104"/>
                      <a:pt x="5083" y="1048"/>
                    </a:cubicBezTo>
                    <a:lnTo>
                      <a:pt x="5827" y="2004"/>
                    </a:lnTo>
                    <a:cubicBezTo>
                      <a:pt x="5829" y="2007"/>
                      <a:pt x="5833" y="2009"/>
                      <a:pt x="5836" y="2011"/>
                    </a:cubicBezTo>
                    <a:cubicBezTo>
                      <a:pt x="5745" y="2112"/>
                      <a:pt x="5689" y="2244"/>
                      <a:pt x="5689" y="2389"/>
                    </a:cubicBezTo>
                    <a:cubicBezTo>
                      <a:pt x="5689" y="2703"/>
                      <a:pt x="5944" y="2958"/>
                      <a:pt x="6258" y="2958"/>
                    </a:cubicBezTo>
                    <a:cubicBezTo>
                      <a:pt x="6571" y="2958"/>
                      <a:pt x="6827" y="2703"/>
                      <a:pt x="6827" y="2389"/>
                    </a:cubicBezTo>
                    <a:cubicBezTo>
                      <a:pt x="6827" y="2076"/>
                      <a:pt x="6571" y="1820"/>
                      <a:pt x="6258" y="1820"/>
                    </a:cubicBezTo>
                    <a:cubicBezTo>
                      <a:pt x="6170" y="1820"/>
                      <a:pt x="6087" y="1842"/>
                      <a:pt x="6013" y="1878"/>
                    </a:cubicBezTo>
                    <a:cubicBezTo>
                      <a:pt x="6010" y="1874"/>
                      <a:pt x="6010" y="1869"/>
                      <a:pt x="6006" y="1864"/>
                    </a:cubicBezTo>
                    <a:lnTo>
                      <a:pt x="5248" y="890"/>
                    </a:lnTo>
                    <a:cubicBezTo>
                      <a:pt x="5311" y="798"/>
                      <a:pt x="5348" y="688"/>
                      <a:pt x="5348" y="569"/>
                    </a:cubicBezTo>
                    <a:cubicBezTo>
                      <a:pt x="5348" y="255"/>
                      <a:pt x="5092" y="0"/>
                      <a:pt x="4779" y="0"/>
                    </a:cubicBezTo>
                    <a:cubicBezTo>
                      <a:pt x="4465" y="0"/>
                      <a:pt x="4210" y="255"/>
                      <a:pt x="4210" y="569"/>
                    </a:cubicBezTo>
                    <a:cubicBezTo>
                      <a:pt x="4210" y="691"/>
                      <a:pt x="4249" y="804"/>
                      <a:pt x="4315" y="897"/>
                    </a:cubicBezTo>
                    <a:lnTo>
                      <a:pt x="3590" y="2244"/>
                    </a:lnTo>
                    <a:cubicBezTo>
                      <a:pt x="3505" y="2193"/>
                      <a:pt x="3406" y="2162"/>
                      <a:pt x="3300" y="2162"/>
                    </a:cubicBezTo>
                    <a:cubicBezTo>
                      <a:pt x="3118" y="2162"/>
                      <a:pt x="2959" y="2248"/>
                      <a:pt x="2854" y="2381"/>
                    </a:cubicBezTo>
                    <a:lnTo>
                      <a:pt x="2254" y="2081"/>
                    </a:lnTo>
                    <a:cubicBezTo>
                      <a:pt x="2267" y="2034"/>
                      <a:pt x="2276" y="1985"/>
                      <a:pt x="2276" y="1934"/>
                    </a:cubicBezTo>
                    <a:cubicBezTo>
                      <a:pt x="2276" y="1621"/>
                      <a:pt x="2020" y="1365"/>
                      <a:pt x="1707" y="1365"/>
                    </a:cubicBezTo>
                    <a:cubicBezTo>
                      <a:pt x="1393" y="1365"/>
                      <a:pt x="1138" y="1621"/>
                      <a:pt x="1138" y="1934"/>
                    </a:cubicBezTo>
                    <a:cubicBezTo>
                      <a:pt x="1138" y="2054"/>
                      <a:pt x="1176" y="2166"/>
                      <a:pt x="1239" y="2257"/>
                    </a:cubicBezTo>
                    <a:lnTo>
                      <a:pt x="593" y="3191"/>
                    </a:lnTo>
                    <a:cubicBezTo>
                      <a:pt x="585" y="3189"/>
                      <a:pt x="578" y="3186"/>
                      <a:pt x="569" y="3186"/>
                    </a:cubicBezTo>
                    <a:lnTo>
                      <a:pt x="455" y="3186"/>
                    </a:lnTo>
                    <a:lnTo>
                      <a:pt x="455" y="2844"/>
                    </a:lnTo>
                    <a:lnTo>
                      <a:pt x="569" y="2844"/>
                    </a:lnTo>
                    <a:cubicBezTo>
                      <a:pt x="632" y="2844"/>
                      <a:pt x="683" y="2794"/>
                      <a:pt x="683" y="2731"/>
                    </a:cubicBezTo>
                    <a:cubicBezTo>
                      <a:pt x="683" y="2668"/>
                      <a:pt x="632" y="2617"/>
                      <a:pt x="569" y="2617"/>
                    </a:cubicBezTo>
                    <a:lnTo>
                      <a:pt x="455" y="2617"/>
                    </a:lnTo>
                    <a:lnTo>
                      <a:pt x="455" y="2276"/>
                    </a:lnTo>
                    <a:lnTo>
                      <a:pt x="569" y="2276"/>
                    </a:lnTo>
                    <a:cubicBezTo>
                      <a:pt x="632" y="2276"/>
                      <a:pt x="683" y="2225"/>
                      <a:pt x="683" y="2162"/>
                    </a:cubicBezTo>
                    <a:cubicBezTo>
                      <a:pt x="683" y="2099"/>
                      <a:pt x="632" y="2048"/>
                      <a:pt x="569" y="2048"/>
                    </a:cubicBezTo>
                    <a:lnTo>
                      <a:pt x="455" y="2048"/>
                    </a:lnTo>
                    <a:lnTo>
                      <a:pt x="455" y="1707"/>
                    </a:lnTo>
                    <a:lnTo>
                      <a:pt x="569" y="1707"/>
                    </a:lnTo>
                    <a:cubicBezTo>
                      <a:pt x="632" y="1707"/>
                      <a:pt x="683" y="1656"/>
                      <a:pt x="683" y="1593"/>
                    </a:cubicBezTo>
                    <a:cubicBezTo>
                      <a:pt x="683" y="1530"/>
                      <a:pt x="632" y="1479"/>
                      <a:pt x="569" y="1479"/>
                    </a:cubicBezTo>
                    <a:lnTo>
                      <a:pt x="455" y="1479"/>
                    </a:lnTo>
                    <a:lnTo>
                      <a:pt x="455" y="1138"/>
                    </a:lnTo>
                    <a:lnTo>
                      <a:pt x="569" y="1138"/>
                    </a:lnTo>
                    <a:cubicBezTo>
                      <a:pt x="632" y="1138"/>
                      <a:pt x="683" y="1087"/>
                      <a:pt x="683" y="1024"/>
                    </a:cubicBezTo>
                    <a:cubicBezTo>
                      <a:pt x="683" y="961"/>
                      <a:pt x="632" y="910"/>
                      <a:pt x="569" y="910"/>
                    </a:cubicBezTo>
                    <a:lnTo>
                      <a:pt x="455" y="910"/>
                    </a:lnTo>
                    <a:lnTo>
                      <a:pt x="455" y="569"/>
                    </a:lnTo>
                    <a:lnTo>
                      <a:pt x="569" y="569"/>
                    </a:lnTo>
                    <a:cubicBezTo>
                      <a:pt x="632" y="569"/>
                      <a:pt x="683" y="518"/>
                      <a:pt x="683" y="455"/>
                    </a:cubicBezTo>
                    <a:cubicBezTo>
                      <a:pt x="683" y="392"/>
                      <a:pt x="632" y="341"/>
                      <a:pt x="569" y="341"/>
                    </a:cubicBezTo>
                    <a:lnTo>
                      <a:pt x="455" y="341"/>
                    </a:lnTo>
                    <a:lnTo>
                      <a:pt x="455" y="114"/>
                    </a:lnTo>
                    <a:cubicBezTo>
                      <a:pt x="455" y="51"/>
                      <a:pt x="404" y="0"/>
                      <a:pt x="341" y="0"/>
                    </a:cubicBezTo>
                    <a:cubicBezTo>
                      <a:pt x="278" y="0"/>
                      <a:pt x="228" y="51"/>
                      <a:pt x="228" y="114"/>
                    </a:cubicBezTo>
                    <a:lnTo>
                      <a:pt x="228" y="341"/>
                    </a:lnTo>
                    <a:lnTo>
                      <a:pt x="114" y="341"/>
                    </a:lnTo>
                    <a:cubicBezTo>
                      <a:pt x="51" y="341"/>
                      <a:pt x="0" y="392"/>
                      <a:pt x="0" y="455"/>
                    </a:cubicBezTo>
                    <a:cubicBezTo>
                      <a:pt x="0" y="518"/>
                      <a:pt x="51" y="569"/>
                      <a:pt x="114" y="569"/>
                    </a:cubicBezTo>
                    <a:lnTo>
                      <a:pt x="228" y="569"/>
                    </a:lnTo>
                    <a:lnTo>
                      <a:pt x="228" y="910"/>
                    </a:lnTo>
                    <a:lnTo>
                      <a:pt x="114" y="910"/>
                    </a:lnTo>
                    <a:cubicBezTo>
                      <a:pt x="51" y="910"/>
                      <a:pt x="0" y="961"/>
                      <a:pt x="0" y="1024"/>
                    </a:cubicBezTo>
                    <a:cubicBezTo>
                      <a:pt x="0" y="1087"/>
                      <a:pt x="51" y="1138"/>
                      <a:pt x="114" y="1138"/>
                    </a:cubicBezTo>
                    <a:lnTo>
                      <a:pt x="228" y="1138"/>
                    </a:lnTo>
                    <a:lnTo>
                      <a:pt x="228" y="1479"/>
                    </a:lnTo>
                    <a:lnTo>
                      <a:pt x="114" y="1479"/>
                    </a:lnTo>
                    <a:cubicBezTo>
                      <a:pt x="51" y="1479"/>
                      <a:pt x="0" y="1530"/>
                      <a:pt x="0" y="1593"/>
                    </a:cubicBezTo>
                    <a:cubicBezTo>
                      <a:pt x="0" y="1656"/>
                      <a:pt x="51" y="1707"/>
                      <a:pt x="114" y="1707"/>
                    </a:cubicBezTo>
                    <a:lnTo>
                      <a:pt x="228" y="1707"/>
                    </a:lnTo>
                    <a:lnTo>
                      <a:pt x="228" y="2048"/>
                    </a:lnTo>
                    <a:lnTo>
                      <a:pt x="114" y="2048"/>
                    </a:lnTo>
                    <a:cubicBezTo>
                      <a:pt x="51" y="2048"/>
                      <a:pt x="0" y="2099"/>
                      <a:pt x="0" y="2162"/>
                    </a:cubicBezTo>
                    <a:cubicBezTo>
                      <a:pt x="0" y="2225"/>
                      <a:pt x="51" y="2276"/>
                      <a:pt x="114" y="2276"/>
                    </a:cubicBezTo>
                    <a:lnTo>
                      <a:pt x="228" y="2276"/>
                    </a:lnTo>
                    <a:lnTo>
                      <a:pt x="228" y="2617"/>
                    </a:lnTo>
                    <a:lnTo>
                      <a:pt x="114" y="2617"/>
                    </a:lnTo>
                    <a:cubicBezTo>
                      <a:pt x="51" y="2617"/>
                      <a:pt x="0" y="2668"/>
                      <a:pt x="0" y="2731"/>
                    </a:cubicBezTo>
                    <a:cubicBezTo>
                      <a:pt x="0" y="2794"/>
                      <a:pt x="51" y="2844"/>
                      <a:pt x="114" y="2844"/>
                    </a:cubicBezTo>
                    <a:lnTo>
                      <a:pt x="228" y="2844"/>
                    </a:lnTo>
                    <a:lnTo>
                      <a:pt x="228" y="3186"/>
                    </a:lnTo>
                    <a:lnTo>
                      <a:pt x="114" y="3186"/>
                    </a:lnTo>
                    <a:cubicBezTo>
                      <a:pt x="51" y="3186"/>
                      <a:pt x="0" y="3237"/>
                      <a:pt x="0" y="3300"/>
                    </a:cubicBezTo>
                    <a:cubicBezTo>
                      <a:pt x="0" y="3362"/>
                      <a:pt x="51" y="3413"/>
                      <a:pt x="114" y="3413"/>
                    </a:cubicBezTo>
                    <a:lnTo>
                      <a:pt x="228" y="3413"/>
                    </a:lnTo>
                    <a:lnTo>
                      <a:pt x="228" y="3755"/>
                    </a:lnTo>
                    <a:lnTo>
                      <a:pt x="114" y="3755"/>
                    </a:lnTo>
                    <a:cubicBezTo>
                      <a:pt x="51" y="3755"/>
                      <a:pt x="0" y="3806"/>
                      <a:pt x="0" y="3868"/>
                    </a:cubicBezTo>
                    <a:cubicBezTo>
                      <a:pt x="0" y="3931"/>
                      <a:pt x="51" y="3982"/>
                      <a:pt x="114" y="3982"/>
                    </a:cubicBezTo>
                    <a:lnTo>
                      <a:pt x="228" y="3982"/>
                    </a:lnTo>
                    <a:lnTo>
                      <a:pt x="228" y="4324"/>
                    </a:lnTo>
                    <a:lnTo>
                      <a:pt x="114" y="4324"/>
                    </a:lnTo>
                    <a:cubicBezTo>
                      <a:pt x="51" y="4324"/>
                      <a:pt x="0" y="4374"/>
                      <a:pt x="0" y="4437"/>
                    </a:cubicBezTo>
                    <a:cubicBezTo>
                      <a:pt x="0" y="4500"/>
                      <a:pt x="51" y="4551"/>
                      <a:pt x="114" y="4551"/>
                    </a:cubicBezTo>
                    <a:lnTo>
                      <a:pt x="228" y="4551"/>
                    </a:lnTo>
                    <a:lnTo>
                      <a:pt x="228" y="4892"/>
                    </a:lnTo>
                    <a:lnTo>
                      <a:pt x="114" y="4892"/>
                    </a:lnTo>
                    <a:cubicBezTo>
                      <a:pt x="51" y="4892"/>
                      <a:pt x="0" y="4943"/>
                      <a:pt x="0" y="5006"/>
                    </a:cubicBezTo>
                    <a:cubicBezTo>
                      <a:pt x="0" y="5069"/>
                      <a:pt x="51" y="5120"/>
                      <a:pt x="114" y="5120"/>
                    </a:cubicBezTo>
                    <a:lnTo>
                      <a:pt x="228" y="5120"/>
                    </a:lnTo>
                    <a:lnTo>
                      <a:pt x="228" y="5461"/>
                    </a:lnTo>
                    <a:lnTo>
                      <a:pt x="114" y="5461"/>
                    </a:lnTo>
                    <a:cubicBezTo>
                      <a:pt x="51" y="5461"/>
                      <a:pt x="0" y="5512"/>
                      <a:pt x="0" y="5575"/>
                    </a:cubicBezTo>
                    <a:cubicBezTo>
                      <a:pt x="0" y="5638"/>
                      <a:pt x="51" y="5689"/>
                      <a:pt x="114" y="5689"/>
                    </a:cubicBezTo>
                    <a:lnTo>
                      <a:pt x="228" y="5689"/>
                    </a:lnTo>
                    <a:lnTo>
                      <a:pt x="228" y="6030"/>
                    </a:lnTo>
                    <a:lnTo>
                      <a:pt x="114" y="6030"/>
                    </a:lnTo>
                    <a:cubicBezTo>
                      <a:pt x="51" y="6030"/>
                      <a:pt x="0" y="6081"/>
                      <a:pt x="0" y="6144"/>
                    </a:cubicBezTo>
                    <a:cubicBezTo>
                      <a:pt x="0" y="6207"/>
                      <a:pt x="51" y="6258"/>
                      <a:pt x="114" y="6258"/>
                    </a:cubicBezTo>
                    <a:lnTo>
                      <a:pt x="228" y="6258"/>
                    </a:lnTo>
                    <a:lnTo>
                      <a:pt x="228" y="6485"/>
                    </a:lnTo>
                    <a:cubicBezTo>
                      <a:pt x="228" y="6548"/>
                      <a:pt x="278" y="6599"/>
                      <a:pt x="341" y="6599"/>
                    </a:cubicBezTo>
                    <a:lnTo>
                      <a:pt x="683" y="6599"/>
                    </a:lnTo>
                    <a:lnTo>
                      <a:pt x="683" y="6713"/>
                    </a:lnTo>
                    <a:cubicBezTo>
                      <a:pt x="683" y="6776"/>
                      <a:pt x="734" y="6827"/>
                      <a:pt x="796" y="6827"/>
                    </a:cubicBezTo>
                    <a:cubicBezTo>
                      <a:pt x="859" y="6827"/>
                      <a:pt x="910" y="6776"/>
                      <a:pt x="910" y="6713"/>
                    </a:cubicBezTo>
                    <a:lnTo>
                      <a:pt x="910" y="6599"/>
                    </a:lnTo>
                    <a:lnTo>
                      <a:pt x="1252" y="6599"/>
                    </a:lnTo>
                    <a:lnTo>
                      <a:pt x="1252" y="6713"/>
                    </a:lnTo>
                    <a:cubicBezTo>
                      <a:pt x="1252" y="6776"/>
                      <a:pt x="1302" y="6827"/>
                      <a:pt x="1365" y="6827"/>
                    </a:cubicBezTo>
                    <a:cubicBezTo>
                      <a:pt x="1428" y="6827"/>
                      <a:pt x="1479" y="6776"/>
                      <a:pt x="1479" y="6713"/>
                    </a:cubicBezTo>
                    <a:lnTo>
                      <a:pt x="1479" y="6599"/>
                    </a:lnTo>
                    <a:lnTo>
                      <a:pt x="1820" y="6599"/>
                    </a:lnTo>
                    <a:lnTo>
                      <a:pt x="1820" y="6713"/>
                    </a:lnTo>
                    <a:cubicBezTo>
                      <a:pt x="1820" y="6776"/>
                      <a:pt x="1871" y="6827"/>
                      <a:pt x="1934" y="6827"/>
                    </a:cubicBezTo>
                    <a:cubicBezTo>
                      <a:pt x="1997" y="6827"/>
                      <a:pt x="2048" y="6776"/>
                      <a:pt x="2048" y="6713"/>
                    </a:cubicBezTo>
                    <a:lnTo>
                      <a:pt x="2048" y="6599"/>
                    </a:lnTo>
                    <a:lnTo>
                      <a:pt x="2389" y="6599"/>
                    </a:lnTo>
                    <a:lnTo>
                      <a:pt x="2389" y="6713"/>
                    </a:lnTo>
                    <a:cubicBezTo>
                      <a:pt x="2389" y="6776"/>
                      <a:pt x="2440" y="6827"/>
                      <a:pt x="2503" y="6827"/>
                    </a:cubicBezTo>
                    <a:cubicBezTo>
                      <a:pt x="2566" y="6827"/>
                      <a:pt x="2617" y="6776"/>
                      <a:pt x="2617" y="6713"/>
                    </a:cubicBezTo>
                    <a:lnTo>
                      <a:pt x="2617" y="6599"/>
                    </a:lnTo>
                    <a:lnTo>
                      <a:pt x="2958" y="6599"/>
                    </a:lnTo>
                    <a:lnTo>
                      <a:pt x="2958" y="6713"/>
                    </a:lnTo>
                    <a:cubicBezTo>
                      <a:pt x="2958" y="6776"/>
                      <a:pt x="3009" y="6827"/>
                      <a:pt x="3072" y="6827"/>
                    </a:cubicBezTo>
                    <a:cubicBezTo>
                      <a:pt x="3135" y="6827"/>
                      <a:pt x="3186" y="6776"/>
                      <a:pt x="3186" y="6713"/>
                    </a:cubicBezTo>
                    <a:lnTo>
                      <a:pt x="3186" y="6599"/>
                    </a:lnTo>
                    <a:lnTo>
                      <a:pt x="3527" y="6599"/>
                    </a:lnTo>
                    <a:lnTo>
                      <a:pt x="3527" y="6713"/>
                    </a:lnTo>
                    <a:cubicBezTo>
                      <a:pt x="3527" y="6776"/>
                      <a:pt x="3578" y="6827"/>
                      <a:pt x="3641" y="6827"/>
                    </a:cubicBezTo>
                    <a:cubicBezTo>
                      <a:pt x="3704" y="6827"/>
                      <a:pt x="3755" y="6776"/>
                      <a:pt x="3755" y="6713"/>
                    </a:cubicBezTo>
                    <a:lnTo>
                      <a:pt x="3755" y="6599"/>
                    </a:lnTo>
                    <a:lnTo>
                      <a:pt x="4096" y="6599"/>
                    </a:lnTo>
                    <a:lnTo>
                      <a:pt x="4096" y="6713"/>
                    </a:lnTo>
                    <a:cubicBezTo>
                      <a:pt x="4096" y="6776"/>
                      <a:pt x="4147" y="6827"/>
                      <a:pt x="4210" y="6827"/>
                    </a:cubicBezTo>
                    <a:cubicBezTo>
                      <a:pt x="4273" y="6827"/>
                      <a:pt x="4323" y="6776"/>
                      <a:pt x="4323" y="6713"/>
                    </a:cubicBezTo>
                    <a:lnTo>
                      <a:pt x="4323" y="6599"/>
                    </a:lnTo>
                    <a:lnTo>
                      <a:pt x="4665" y="6599"/>
                    </a:lnTo>
                    <a:lnTo>
                      <a:pt x="4665" y="6713"/>
                    </a:lnTo>
                    <a:cubicBezTo>
                      <a:pt x="4665" y="6776"/>
                      <a:pt x="4716" y="6827"/>
                      <a:pt x="4779" y="6827"/>
                    </a:cubicBezTo>
                    <a:cubicBezTo>
                      <a:pt x="4842" y="6827"/>
                      <a:pt x="4892" y="6776"/>
                      <a:pt x="4892" y="6713"/>
                    </a:cubicBezTo>
                    <a:lnTo>
                      <a:pt x="4892" y="6599"/>
                    </a:lnTo>
                    <a:lnTo>
                      <a:pt x="5234" y="6599"/>
                    </a:lnTo>
                    <a:lnTo>
                      <a:pt x="5234" y="6713"/>
                    </a:lnTo>
                    <a:cubicBezTo>
                      <a:pt x="5234" y="6776"/>
                      <a:pt x="5285" y="6827"/>
                      <a:pt x="5347" y="6827"/>
                    </a:cubicBezTo>
                    <a:cubicBezTo>
                      <a:pt x="5410" y="6827"/>
                      <a:pt x="5461" y="6776"/>
                      <a:pt x="5461" y="6713"/>
                    </a:cubicBezTo>
                    <a:lnTo>
                      <a:pt x="5461" y="6599"/>
                    </a:lnTo>
                    <a:lnTo>
                      <a:pt x="5803" y="6599"/>
                    </a:lnTo>
                    <a:lnTo>
                      <a:pt x="5803" y="6713"/>
                    </a:lnTo>
                    <a:cubicBezTo>
                      <a:pt x="5803" y="6776"/>
                      <a:pt x="5853" y="6827"/>
                      <a:pt x="5916" y="6827"/>
                    </a:cubicBezTo>
                    <a:cubicBezTo>
                      <a:pt x="5979" y="6827"/>
                      <a:pt x="6030" y="6776"/>
                      <a:pt x="6030" y="6713"/>
                    </a:cubicBezTo>
                    <a:lnTo>
                      <a:pt x="6030" y="6599"/>
                    </a:lnTo>
                    <a:lnTo>
                      <a:pt x="6371" y="6599"/>
                    </a:lnTo>
                    <a:lnTo>
                      <a:pt x="6371" y="6713"/>
                    </a:lnTo>
                    <a:cubicBezTo>
                      <a:pt x="6371" y="6776"/>
                      <a:pt x="6422" y="6827"/>
                      <a:pt x="6485" y="6827"/>
                    </a:cubicBezTo>
                    <a:cubicBezTo>
                      <a:pt x="6548" y="6827"/>
                      <a:pt x="6599" y="6776"/>
                      <a:pt x="6599" y="6713"/>
                    </a:cubicBezTo>
                    <a:lnTo>
                      <a:pt x="6599" y="6599"/>
                    </a:lnTo>
                    <a:lnTo>
                      <a:pt x="6713" y="6599"/>
                    </a:lnTo>
                    <a:cubicBezTo>
                      <a:pt x="6776" y="6599"/>
                      <a:pt x="6827" y="6548"/>
                      <a:pt x="6827" y="6485"/>
                    </a:cubicBezTo>
                    <a:cubicBezTo>
                      <a:pt x="6827" y="6422"/>
                      <a:pt x="6776" y="6372"/>
                      <a:pt x="6713" y="6372"/>
                    </a:cubicBezTo>
                    <a:lnTo>
                      <a:pt x="6599" y="6372"/>
                    </a:lnTo>
                    <a:lnTo>
                      <a:pt x="6599" y="6258"/>
                    </a:lnTo>
                    <a:cubicBezTo>
                      <a:pt x="6599" y="6195"/>
                      <a:pt x="6548" y="6144"/>
                      <a:pt x="6485" y="6144"/>
                    </a:cubicBezTo>
                    <a:cubicBezTo>
                      <a:pt x="6422" y="6144"/>
                      <a:pt x="6371" y="6195"/>
                      <a:pt x="6371" y="6258"/>
                    </a:cubicBezTo>
                    <a:lnTo>
                      <a:pt x="6371" y="6372"/>
                    </a:lnTo>
                    <a:lnTo>
                      <a:pt x="6030" y="6372"/>
                    </a:lnTo>
                    <a:lnTo>
                      <a:pt x="6030" y="6258"/>
                    </a:lnTo>
                    <a:cubicBezTo>
                      <a:pt x="6030" y="6195"/>
                      <a:pt x="5979" y="6144"/>
                      <a:pt x="5916" y="6144"/>
                    </a:cubicBezTo>
                    <a:cubicBezTo>
                      <a:pt x="5853" y="6144"/>
                      <a:pt x="5803" y="6195"/>
                      <a:pt x="5803" y="6258"/>
                    </a:cubicBezTo>
                    <a:lnTo>
                      <a:pt x="5803" y="6372"/>
                    </a:lnTo>
                    <a:lnTo>
                      <a:pt x="5461" y="6372"/>
                    </a:lnTo>
                    <a:lnTo>
                      <a:pt x="5461" y="6258"/>
                    </a:lnTo>
                    <a:cubicBezTo>
                      <a:pt x="5461" y="6195"/>
                      <a:pt x="5410" y="6144"/>
                      <a:pt x="5347" y="6144"/>
                    </a:cubicBezTo>
                    <a:cubicBezTo>
                      <a:pt x="5285" y="6144"/>
                      <a:pt x="5234" y="6195"/>
                      <a:pt x="5234" y="6258"/>
                    </a:cubicBezTo>
                    <a:lnTo>
                      <a:pt x="5234" y="6372"/>
                    </a:lnTo>
                    <a:lnTo>
                      <a:pt x="4892" y="6372"/>
                    </a:lnTo>
                    <a:lnTo>
                      <a:pt x="4892" y="6258"/>
                    </a:lnTo>
                    <a:cubicBezTo>
                      <a:pt x="4892" y="6195"/>
                      <a:pt x="4842" y="6144"/>
                      <a:pt x="4779" y="6144"/>
                    </a:cubicBezTo>
                    <a:cubicBezTo>
                      <a:pt x="4716" y="6144"/>
                      <a:pt x="4665" y="6195"/>
                      <a:pt x="4665" y="6258"/>
                    </a:cubicBezTo>
                    <a:lnTo>
                      <a:pt x="4665" y="6372"/>
                    </a:lnTo>
                    <a:lnTo>
                      <a:pt x="4323" y="6372"/>
                    </a:lnTo>
                    <a:lnTo>
                      <a:pt x="4323" y="6258"/>
                    </a:lnTo>
                    <a:cubicBezTo>
                      <a:pt x="4323" y="6195"/>
                      <a:pt x="4273" y="6144"/>
                      <a:pt x="4210" y="6144"/>
                    </a:cubicBezTo>
                    <a:cubicBezTo>
                      <a:pt x="4147" y="6144"/>
                      <a:pt x="4096" y="6195"/>
                      <a:pt x="4096" y="6258"/>
                    </a:cubicBezTo>
                    <a:lnTo>
                      <a:pt x="4096" y="6372"/>
                    </a:lnTo>
                    <a:lnTo>
                      <a:pt x="3755" y="6372"/>
                    </a:lnTo>
                    <a:lnTo>
                      <a:pt x="3755" y="6258"/>
                    </a:lnTo>
                    <a:cubicBezTo>
                      <a:pt x="3755" y="6195"/>
                      <a:pt x="3704" y="6144"/>
                      <a:pt x="3641" y="6144"/>
                    </a:cubicBezTo>
                    <a:cubicBezTo>
                      <a:pt x="3578" y="6144"/>
                      <a:pt x="3527" y="6195"/>
                      <a:pt x="3527" y="6258"/>
                    </a:cubicBezTo>
                    <a:lnTo>
                      <a:pt x="3527" y="6372"/>
                    </a:lnTo>
                    <a:lnTo>
                      <a:pt x="3186" y="6372"/>
                    </a:lnTo>
                    <a:lnTo>
                      <a:pt x="3186" y="6258"/>
                    </a:lnTo>
                    <a:cubicBezTo>
                      <a:pt x="3186" y="6195"/>
                      <a:pt x="3135" y="6144"/>
                      <a:pt x="3072" y="6144"/>
                    </a:cubicBezTo>
                    <a:cubicBezTo>
                      <a:pt x="3009" y="6144"/>
                      <a:pt x="2958" y="6195"/>
                      <a:pt x="2958" y="6258"/>
                    </a:cubicBezTo>
                    <a:lnTo>
                      <a:pt x="2958" y="6372"/>
                    </a:lnTo>
                    <a:lnTo>
                      <a:pt x="2617" y="6372"/>
                    </a:lnTo>
                    <a:lnTo>
                      <a:pt x="2617" y="6258"/>
                    </a:lnTo>
                    <a:cubicBezTo>
                      <a:pt x="2617" y="6195"/>
                      <a:pt x="2566" y="6144"/>
                      <a:pt x="2503" y="6144"/>
                    </a:cubicBezTo>
                    <a:cubicBezTo>
                      <a:pt x="2440" y="6144"/>
                      <a:pt x="2389" y="6195"/>
                      <a:pt x="2389" y="6258"/>
                    </a:cubicBezTo>
                    <a:lnTo>
                      <a:pt x="2389" y="6372"/>
                    </a:lnTo>
                    <a:lnTo>
                      <a:pt x="2048" y="6372"/>
                    </a:lnTo>
                    <a:lnTo>
                      <a:pt x="2048" y="6258"/>
                    </a:lnTo>
                    <a:cubicBezTo>
                      <a:pt x="2048" y="6195"/>
                      <a:pt x="1997" y="6144"/>
                      <a:pt x="1934" y="6144"/>
                    </a:cubicBezTo>
                    <a:cubicBezTo>
                      <a:pt x="1871" y="6144"/>
                      <a:pt x="1820" y="6195"/>
                      <a:pt x="1820" y="6258"/>
                    </a:cubicBezTo>
                    <a:lnTo>
                      <a:pt x="1820" y="6372"/>
                    </a:lnTo>
                    <a:lnTo>
                      <a:pt x="1479" y="6372"/>
                    </a:lnTo>
                    <a:lnTo>
                      <a:pt x="1479" y="6258"/>
                    </a:lnTo>
                    <a:cubicBezTo>
                      <a:pt x="1479" y="6195"/>
                      <a:pt x="1428" y="6144"/>
                      <a:pt x="1365" y="6144"/>
                    </a:cubicBezTo>
                    <a:cubicBezTo>
                      <a:pt x="1302" y="6144"/>
                      <a:pt x="1252" y="6195"/>
                      <a:pt x="1252" y="6258"/>
                    </a:cubicBezTo>
                    <a:lnTo>
                      <a:pt x="1252" y="6372"/>
                    </a:lnTo>
                    <a:lnTo>
                      <a:pt x="910" y="6372"/>
                    </a:lnTo>
                    <a:lnTo>
                      <a:pt x="910" y="6258"/>
                    </a:lnTo>
                    <a:cubicBezTo>
                      <a:pt x="910" y="6195"/>
                      <a:pt x="859" y="6144"/>
                      <a:pt x="796" y="6144"/>
                    </a:cubicBezTo>
                    <a:cubicBezTo>
                      <a:pt x="734" y="6144"/>
                      <a:pt x="683" y="6195"/>
                      <a:pt x="683" y="6258"/>
                    </a:cubicBezTo>
                    <a:lnTo>
                      <a:pt x="683" y="6372"/>
                    </a:lnTo>
                    <a:lnTo>
                      <a:pt x="455" y="6372"/>
                    </a:lnTo>
                    <a:lnTo>
                      <a:pt x="455" y="5234"/>
                    </a:lnTo>
                    <a:lnTo>
                      <a:pt x="1263" y="5234"/>
                    </a:lnTo>
                    <a:close/>
                  </a:path>
                </a:pathLst>
              </a:custGeom>
              <a:solidFill>
                <a:schemeClr val="bg1"/>
              </a:solidFill>
              <a:ln>
                <a:noFill/>
              </a:ln>
              <a:extLst/>
            </p:spPr>
            <p:txBody>
              <a:bodyPr vert="horz" wrap="square" lIns="288000"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1828297" fontAlgn="auto">
                  <a:lnSpc>
                    <a:spcPct val="150000"/>
                  </a:lnSpc>
                  <a:spcBef>
                    <a:spcPts val="0"/>
                  </a:spcBef>
                  <a:spcAft>
                    <a:spcPts val="0"/>
                  </a:spcAft>
                  <a:buFontTx/>
                  <a:buNone/>
                </a:pPr>
                <a:endParaRPr lang="en-GB" sz="3599" kern="0" dirty="0">
                  <a:solidFill>
                    <a:sysClr val="windowText" lastClr="000000"/>
                  </a:solidFill>
                  <a:cs typeface="+mn-ea"/>
                  <a:sym typeface="+mn-lt"/>
                </a:endParaRPr>
              </a:p>
            </p:txBody>
          </p:sp>
        </p:grpSp>
        <p:grpSp>
          <p:nvGrpSpPr>
            <p:cNvPr id="11" name="组合 10"/>
            <p:cNvGrpSpPr/>
            <p:nvPr/>
          </p:nvGrpSpPr>
          <p:grpSpPr>
            <a:xfrm>
              <a:off x="254283" y="3903848"/>
              <a:ext cx="504720" cy="504720"/>
              <a:chOff x="3909160" y="2249137"/>
              <a:chExt cx="648072" cy="648072"/>
            </a:xfrm>
          </p:grpSpPr>
          <p:sp>
            <p:nvSpPr>
              <p:cNvPr id="18" name="椭圆 17"/>
              <p:cNvSpPr/>
              <p:nvPr/>
            </p:nvSpPr>
            <p:spPr>
              <a:xfrm>
                <a:off x="3909160" y="2249137"/>
                <a:ext cx="648072" cy="64807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19" name="university7"/>
              <p:cNvSpPr>
                <a:spLocks/>
              </p:cNvSpPr>
              <p:nvPr/>
            </p:nvSpPr>
            <p:spPr bwMode="auto">
              <a:xfrm>
                <a:off x="4043050" y="2390028"/>
                <a:ext cx="380293" cy="366291"/>
              </a:xfrm>
              <a:custGeom>
                <a:avLst/>
                <a:gdLst>
                  <a:gd name="T0" fmla="*/ 3413 w 6827"/>
                  <a:gd name="T1" fmla="*/ 0 h 5912"/>
                  <a:gd name="T2" fmla="*/ 0 w 6827"/>
                  <a:gd name="T3" fmla="*/ 5912 h 5912"/>
                  <a:gd name="T4" fmla="*/ 6827 w 6827"/>
                  <a:gd name="T5" fmla="*/ 5912 h 5912"/>
                  <a:gd name="T6" fmla="*/ 3413 w 6827"/>
                  <a:gd name="T7" fmla="*/ 0 h 5912"/>
                  <a:gd name="T8" fmla="*/ 3413 w 6827"/>
                  <a:gd name="T9" fmla="*/ 972 h 5912"/>
                  <a:gd name="T10" fmla="*/ 4489 w 6827"/>
                  <a:gd name="T11" fmla="*/ 2835 h 5912"/>
                  <a:gd name="T12" fmla="*/ 2338 w 6827"/>
                  <a:gd name="T13" fmla="*/ 2835 h 5912"/>
                  <a:gd name="T14" fmla="*/ 3413 w 6827"/>
                  <a:gd name="T15" fmla="*/ 972 h 5912"/>
                  <a:gd name="T16" fmla="*/ 842 w 6827"/>
                  <a:gd name="T17" fmla="*/ 5426 h 5912"/>
                  <a:gd name="T18" fmla="*/ 1917 w 6827"/>
                  <a:gd name="T19" fmla="*/ 3564 h 5912"/>
                  <a:gd name="T20" fmla="*/ 2993 w 6827"/>
                  <a:gd name="T21" fmla="*/ 5426 h 5912"/>
                  <a:gd name="T22" fmla="*/ 842 w 6827"/>
                  <a:gd name="T23" fmla="*/ 5426 h 5912"/>
                  <a:gd name="T24" fmla="*/ 2338 w 6827"/>
                  <a:gd name="T25" fmla="*/ 3321 h 5912"/>
                  <a:gd name="T26" fmla="*/ 4489 w 6827"/>
                  <a:gd name="T27" fmla="*/ 3321 h 5912"/>
                  <a:gd name="T28" fmla="*/ 3413 w 6827"/>
                  <a:gd name="T29" fmla="*/ 5183 h 5912"/>
                  <a:gd name="T30" fmla="*/ 2338 w 6827"/>
                  <a:gd name="T31" fmla="*/ 3321 h 5912"/>
                  <a:gd name="T32" fmla="*/ 4910 w 6827"/>
                  <a:gd name="T33" fmla="*/ 3564 h 5912"/>
                  <a:gd name="T34" fmla="*/ 5985 w 6827"/>
                  <a:gd name="T35" fmla="*/ 5426 h 5912"/>
                  <a:gd name="T36" fmla="*/ 3834 w 6827"/>
                  <a:gd name="T37" fmla="*/ 5426 h 5912"/>
                  <a:gd name="T38" fmla="*/ 4910 w 6827"/>
                  <a:gd name="T39" fmla="*/ 3564 h 5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27" h="5912">
                    <a:moveTo>
                      <a:pt x="3413" y="0"/>
                    </a:moveTo>
                    <a:lnTo>
                      <a:pt x="0" y="5912"/>
                    </a:lnTo>
                    <a:lnTo>
                      <a:pt x="6827" y="5912"/>
                    </a:lnTo>
                    <a:lnTo>
                      <a:pt x="3413" y="0"/>
                    </a:lnTo>
                    <a:close/>
                    <a:moveTo>
                      <a:pt x="3413" y="972"/>
                    </a:moveTo>
                    <a:lnTo>
                      <a:pt x="4489" y="2835"/>
                    </a:lnTo>
                    <a:lnTo>
                      <a:pt x="2338" y="2835"/>
                    </a:lnTo>
                    <a:lnTo>
                      <a:pt x="3413" y="972"/>
                    </a:lnTo>
                    <a:close/>
                    <a:moveTo>
                      <a:pt x="842" y="5426"/>
                    </a:moveTo>
                    <a:lnTo>
                      <a:pt x="1917" y="3564"/>
                    </a:lnTo>
                    <a:lnTo>
                      <a:pt x="2993" y="5426"/>
                    </a:lnTo>
                    <a:lnTo>
                      <a:pt x="842" y="5426"/>
                    </a:lnTo>
                    <a:close/>
                    <a:moveTo>
                      <a:pt x="2338" y="3321"/>
                    </a:moveTo>
                    <a:lnTo>
                      <a:pt x="4489" y="3321"/>
                    </a:lnTo>
                    <a:lnTo>
                      <a:pt x="3413" y="5183"/>
                    </a:lnTo>
                    <a:lnTo>
                      <a:pt x="2338" y="3321"/>
                    </a:lnTo>
                    <a:close/>
                    <a:moveTo>
                      <a:pt x="4910" y="3564"/>
                    </a:moveTo>
                    <a:lnTo>
                      <a:pt x="5985" y="5426"/>
                    </a:lnTo>
                    <a:lnTo>
                      <a:pt x="3834" y="5426"/>
                    </a:lnTo>
                    <a:lnTo>
                      <a:pt x="4910" y="3564"/>
                    </a:ln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zh-CN" altLang="en-US" sz="1800" dirty="0">
                  <a:solidFill>
                    <a:srgbClr val="000000"/>
                  </a:solidFill>
                </a:endParaRPr>
              </a:p>
            </p:txBody>
          </p:sp>
        </p:grpSp>
        <p:grpSp>
          <p:nvGrpSpPr>
            <p:cNvPr id="12" name="组合 11"/>
            <p:cNvGrpSpPr/>
            <p:nvPr/>
          </p:nvGrpSpPr>
          <p:grpSpPr>
            <a:xfrm>
              <a:off x="5586244" y="3317071"/>
              <a:ext cx="504720" cy="504720"/>
              <a:chOff x="6559351" y="2249137"/>
              <a:chExt cx="648072" cy="648072"/>
            </a:xfrm>
          </p:grpSpPr>
          <p:sp>
            <p:nvSpPr>
              <p:cNvPr id="16" name="椭圆 15"/>
              <p:cNvSpPr/>
              <p:nvPr/>
            </p:nvSpPr>
            <p:spPr>
              <a:xfrm>
                <a:off x="6559351"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a:solidFill>
                    <a:srgbClr val="FFFFFF"/>
                  </a:solidFill>
                </a:endParaRPr>
              </a:p>
            </p:txBody>
          </p:sp>
          <p:sp>
            <p:nvSpPr>
              <p:cNvPr id="17" name="AutoShape 75"/>
              <p:cNvSpPr>
                <a:spLocks/>
              </p:cNvSpPr>
              <p:nvPr/>
            </p:nvSpPr>
            <p:spPr bwMode="auto">
              <a:xfrm>
                <a:off x="6693241" y="2390028"/>
                <a:ext cx="380293" cy="366291"/>
              </a:xfrm>
              <a:custGeom>
                <a:avLst/>
                <a:gdLst>
                  <a:gd name="connsiteX0" fmla="*/ 0 w 582235"/>
                  <a:gd name="connsiteY0" fmla="*/ 404481 h 606722"/>
                  <a:gd name="connsiteX1" fmla="*/ 101261 w 582235"/>
                  <a:gd name="connsiteY1" fmla="*/ 404481 h 606722"/>
                  <a:gd name="connsiteX2" fmla="*/ 101261 w 582235"/>
                  <a:gd name="connsiteY2" fmla="*/ 606722 h 606722"/>
                  <a:gd name="connsiteX3" fmla="*/ 0 w 582235"/>
                  <a:gd name="connsiteY3" fmla="*/ 606722 h 606722"/>
                  <a:gd name="connsiteX4" fmla="*/ 151927 w 582235"/>
                  <a:gd name="connsiteY4" fmla="*/ 328623 h 606722"/>
                  <a:gd name="connsiteX5" fmla="*/ 253188 w 582235"/>
                  <a:gd name="connsiteY5" fmla="*/ 328623 h 606722"/>
                  <a:gd name="connsiteX6" fmla="*/ 253188 w 582235"/>
                  <a:gd name="connsiteY6" fmla="*/ 606722 h 606722"/>
                  <a:gd name="connsiteX7" fmla="*/ 151927 w 582235"/>
                  <a:gd name="connsiteY7" fmla="*/ 606722 h 606722"/>
                  <a:gd name="connsiteX8" fmla="*/ 303855 w 582235"/>
                  <a:gd name="connsiteY8" fmla="*/ 252766 h 606722"/>
                  <a:gd name="connsiteX9" fmla="*/ 405046 w 582235"/>
                  <a:gd name="connsiteY9" fmla="*/ 252766 h 606722"/>
                  <a:gd name="connsiteX10" fmla="*/ 405046 w 582235"/>
                  <a:gd name="connsiteY10" fmla="*/ 606722 h 606722"/>
                  <a:gd name="connsiteX11" fmla="*/ 303855 w 582235"/>
                  <a:gd name="connsiteY11" fmla="*/ 606722 h 606722"/>
                  <a:gd name="connsiteX12" fmla="*/ 455711 w 582235"/>
                  <a:gd name="connsiteY12" fmla="*/ 202241 h 606722"/>
                  <a:gd name="connsiteX13" fmla="*/ 556972 w 582235"/>
                  <a:gd name="connsiteY13" fmla="*/ 202241 h 606722"/>
                  <a:gd name="connsiteX14" fmla="*/ 556972 w 582235"/>
                  <a:gd name="connsiteY14" fmla="*/ 606722 h 606722"/>
                  <a:gd name="connsiteX15" fmla="*/ 455711 w 582235"/>
                  <a:gd name="connsiteY15" fmla="*/ 606722 h 606722"/>
                  <a:gd name="connsiteX16" fmla="*/ 455697 w 582235"/>
                  <a:gd name="connsiteY16" fmla="*/ 0 h 606722"/>
                  <a:gd name="connsiteX17" fmla="*/ 556785 w 582235"/>
                  <a:gd name="connsiteY17" fmla="*/ 0 h 606722"/>
                  <a:gd name="connsiteX18" fmla="*/ 556874 w 582235"/>
                  <a:gd name="connsiteY18" fmla="*/ 0 h 606722"/>
                  <a:gd name="connsiteX19" fmla="*/ 556963 w 582235"/>
                  <a:gd name="connsiteY19" fmla="*/ 0 h 606722"/>
                  <a:gd name="connsiteX20" fmla="*/ 557675 w 582235"/>
                  <a:gd name="connsiteY20" fmla="*/ 0 h 606722"/>
                  <a:gd name="connsiteX21" fmla="*/ 559366 w 582235"/>
                  <a:gd name="connsiteY21" fmla="*/ 89 h 606722"/>
                  <a:gd name="connsiteX22" fmla="*/ 560611 w 582235"/>
                  <a:gd name="connsiteY22" fmla="*/ 267 h 606722"/>
                  <a:gd name="connsiteX23" fmla="*/ 561857 w 582235"/>
                  <a:gd name="connsiteY23" fmla="*/ 444 h 606722"/>
                  <a:gd name="connsiteX24" fmla="*/ 563192 w 582235"/>
                  <a:gd name="connsiteY24" fmla="*/ 800 h 606722"/>
                  <a:gd name="connsiteX25" fmla="*/ 564171 w 582235"/>
                  <a:gd name="connsiteY25" fmla="*/ 1067 h 606722"/>
                  <a:gd name="connsiteX26" fmla="*/ 565506 w 582235"/>
                  <a:gd name="connsiteY26" fmla="*/ 1511 h 606722"/>
                  <a:gd name="connsiteX27" fmla="*/ 566574 w 582235"/>
                  <a:gd name="connsiteY27" fmla="*/ 1867 h 606722"/>
                  <a:gd name="connsiteX28" fmla="*/ 567730 w 582235"/>
                  <a:gd name="connsiteY28" fmla="*/ 2400 h 606722"/>
                  <a:gd name="connsiteX29" fmla="*/ 568798 w 582235"/>
                  <a:gd name="connsiteY29" fmla="*/ 2933 h 606722"/>
                  <a:gd name="connsiteX30" fmla="*/ 569777 w 582235"/>
                  <a:gd name="connsiteY30" fmla="*/ 3467 h 606722"/>
                  <a:gd name="connsiteX31" fmla="*/ 570934 w 582235"/>
                  <a:gd name="connsiteY31" fmla="*/ 4178 h 606722"/>
                  <a:gd name="connsiteX32" fmla="*/ 571824 w 582235"/>
                  <a:gd name="connsiteY32" fmla="*/ 4800 h 606722"/>
                  <a:gd name="connsiteX33" fmla="*/ 572891 w 582235"/>
                  <a:gd name="connsiteY33" fmla="*/ 5689 h 606722"/>
                  <a:gd name="connsiteX34" fmla="*/ 573781 w 582235"/>
                  <a:gd name="connsiteY34" fmla="*/ 6489 h 606722"/>
                  <a:gd name="connsiteX35" fmla="*/ 574760 w 582235"/>
                  <a:gd name="connsiteY35" fmla="*/ 7289 h 606722"/>
                  <a:gd name="connsiteX36" fmla="*/ 575917 w 582235"/>
                  <a:gd name="connsiteY36" fmla="*/ 8533 h 606722"/>
                  <a:gd name="connsiteX37" fmla="*/ 576451 w 582235"/>
                  <a:gd name="connsiteY37" fmla="*/ 9066 h 606722"/>
                  <a:gd name="connsiteX38" fmla="*/ 576451 w 582235"/>
                  <a:gd name="connsiteY38" fmla="*/ 9155 h 606722"/>
                  <a:gd name="connsiteX39" fmla="*/ 577964 w 582235"/>
                  <a:gd name="connsiteY39" fmla="*/ 11200 h 606722"/>
                  <a:gd name="connsiteX40" fmla="*/ 578053 w 582235"/>
                  <a:gd name="connsiteY40" fmla="*/ 11289 h 606722"/>
                  <a:gd name="connsiteX41" fmla="*/ 579209 w 582235"/>
                  <a:gd name="connsiteY41" fmla="*/ 13244 h 606722"/>
                  <a:gd name="connsiteX42" fmla="*/ 579743 w 582235"/>
                  <a:gd name="connsiteY42" fmla="*/ 14222 h 606722"/>
                  <a:gd name="connsiteX43" fmla="*/ 580277 w 582235"/>
                  <a:gd name="connsiteY43" fmla="*/ 15555 h 606722"/>
                  <a:gd name="connsiteX44" fmla="*/ 580722 w 582235"/>
                  <a:gd name="connsiteY44" fmla="*/ 16711 h 606722"/>
                  <a:gd name="connsiteX45" fmla="*/ 581167 w 582235"/>
                  <a:gd name="connsiteY45" fmla="*/ 17866 h 606722"/>
                  <a:gd name="connsiteX46" fmla="*/ 581523 w 582235"/>
                  <a:gd name="connsiteY46" fmla="*/ 19199 h 606722"/>
                  <a:gd name="connsiteX47" fmla="*/ 581790 w 582235"/>
                  <a:gd name="connsiteY47" fmla="*/ 20266 h 606722"/>
                  <a:gd name="connsiteX48" fmla="*/ 582146 w 582235"/>
                  <a:gd name="connsiteY48" fmla="*/ 22488 h 606722"/>
                  <a:gd name="connsiteX49" fmla="*/ 582146 w 582235"/>
                  <a:gd name="connsiteY49" fmla="*/ 22666 h 606722"/>
                  <a:gd name="connsiteX50" fmla="*/ 582235 w 582235"/>
                  <a:gd name="connsiteY50" fmla="*/ 25244 h 606722"/>
                  <a:gd name="connsiteX51" fmla="*/ 582235 w 582235"/>
                  <a:gd name="connsiteY51" fmla="*/ 126396 h 606722"/>
                  <a:gd name="connsiteX52" fmla="*/ 556963 w 582235"/>
                  <a:gd name="connsiteY52" fmla="*/ 151728 h 606722"/>
                  <a:gd name="connsiteX53" fmla="*/ 531691 w 582235"/>
                  <a:gd name="connsiteY53" fmla="*/ 126396 h 606722"/>
                  <a:gd name="connsiteX54" fmla="*/ 531691 w 582235"/>
                  <a:gd name="connsiteY54" fmla="*/ 79286 h 606722"/>
                  <a:gd name="connsiteX55" fmla="*/ 421260 w 582235"/>
                  <a:gd name="connsiteY55" fmla="*/ 171106 h 606722"/>
                  <a:gd name="connsiteX56" fmla="*/ 385666 w 582235"/>
                  <a:gd name="connsiteY56" fmla="*/ 167906 h 606722"/>
                  <a:gd name="connsiteX57" fmla="*/ 388869 w 582235"/>
                  <a:gd name="connsiteY57" fmla="*/ 132262 h 606722"/>
                  <a:gd name="connsiteX58" fmla="*/ 487020 w 582235"/>
                  <a:gd name="connsiteY58" fmla="*/ 50576 h 606722"/>
                  <a:gd name="connsiteX59" fmla="*/ 455697 w 582235"/>
                  <a:gd name="connsiteY59" fmla="*/ 50576 h 606722"/>
                  <a:gd name="connsiteX60" fmla="*/ 430425 w 582235"/>
                  <a:gd name="connsiteY60" fmla="*/ 25244 h 606722"/>
                  <a:gd name="connsiteX61" fmla="*/ 455697 w 582235"/>
                  <a:gd name="connsiteY6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82235" h="606722">
                    <a:moveTo>
                      <a:pt x="0" y="404481"/>
                    </a:moveTo>
                    <a:lnTo>
                      <a:pt x="101261" y="404481"/>
                    </a:lnTo>
                    <a:lnTo>
                      <a:pt x="101261" y="606722"/>
                    </a:lnTo>
                    <a:lnTo>
                      <a:pt x="0" y="606722"/>
                    </a:lnTo>
                    <a:close/>
                    <a:moveTo>
                      <a:pt x="151927" y="328623"/>
                    </a:moveTo>
                    <a:lnTo>
                      <a:pt x="253188" y="328623"/>
                    </a:lnTo>
                    <a:lnTo>
                      <a:pt x="253188" y="606722"/>
                    </a:lnTo>
                    <a:lnTo>
                      <a:pt x="151927" y="606722"/>
                    </a:lnTo>
                    <a:close/>
                    <a:moveTo>
                      <a:pt x="303855" y="252766"/>
                    </a:moveTo>
                    <a:lnTo>
                      <a:pt x="405046" y="252766"/>
                    </a:lnTo>
                    <a:lnTo>
                      <a:pt x="405046" y="606722"/>
                    </a:lnTo>
                    <a:lnTo>
                      <a:pt x="303855" y="606722"/>
                    </a:lnTo>
                    <a:close/>
                    <a:moveTo>
                      <a:pt x="455711" y="202241"/>
                    </a:moveTo>
                    <a:lnTo>
                      <a:pt x="556972" y="202241"/>
                    </a:lnTo>
                    <a:lnTo>
                      <a:pt x="556972" y="606722"/>
                    </a:lnTo>
                    <a:lnTo>
                      <a:pt x="455711" y="606722"/>
                    </a:lnTo>
                    <a:close/>
                    <a:moveTo>
                      <a:pt x="455697" y="0"/>
                    </a:moveTo>
                    <a:lnTo>
                      <a:pt x="556785" y="0"/>
                    </a:lnTo>
                    <a:lnTo>
                      <a:pt x="556874" y="0"/>
                    </a:lnTo>
                    <a:lnTo>
                      <a:pt x="556963" y="0"/>
                    </a:lnTo>
                    <a:cubicBezTo>
                      <a:pt x="557230" y="0"/>
                      <a:pt x="557408" y="0"/>
                      <a:pt x="557675" y="0"/>
                    </a:cubicBezTo>
                    <a:cubicBezTo>
                      <a:pt x="558298" y="89"/>
                      <a:pt x="558832" y="89"/>
                      <a:pt x="559366" y="89"/>
                    </a:cubicBezTo>
                    <a:cubicBezTo>
                      <a:pt x="559811" y="178"/>
                      <a:pt x="560256" y="267"/>
                      <a:pt x="560611" y="267"/>
                    </a:cubicBezTo>
                    <a:cubicBezTo>
                      <a:pt x="561056" y="356"/>
                      <a:pt x="561412" y="444"/>
                      <a:pt x="561857" y="444"/>
                    </a:cubicBezTo>
                    <a:cubicBezTo>
                      <a:pt x="562302" y="533"/>
                      <a:pt x="562747" y="711"/>
                      <a:pt x="563192" y="800"/>
                    </a:cubicBezTo>
                    <a:cubicBezTo>
                      <a:pt x="563548" y="889"/>
                      <a:pt x="563904" y="978"/>
                      <a:pt x="564171" y="1067"/>
                    </a:cubicBezTo>
                    <a:cubicBezTo>
                      <a:pt x="564616" y="1156"/>
                      <a:pt x="565061" y="1333"/>
                      <a:pt x="565506" y="1511"/>
                    </a:cubicBezTo>
                    <a:cubicBezTo>
                      <a:pt x="565862" y="1600"/>
                      <a:pt x="566218" y="1778"/>
                      <a:pt x="566574" y="1867"/>
                    </a:cubicBezTo>
                    <a:cubicBezTo>
                      <a:pt x="566929" y="2044"/>
                      <a:pt x="567285" y="2222"/>
                      <a:pt x="567730" y="2400"/>
                    </a:cubicBezTo>
                    <a:cubicBezTo>
                      <a:pt x="568086" y="2578"/>
                      <a:pt x="568442" y="2755"/>
                      <a:pt x="568798" y="2933"/>
                    </a:cubicBezTo>
                    <a:cubicBezTo>
                      <a:pt x="569154" y="3111"/>
                      <a:pt x="569421" y="3289"/>
                      <a:pt x="569777" y="3467"/>
                    </a:cubicBezTo>
                    <a:cubicBezTo>
                      <a:pt x="570133" y="3733"/>
                      <a:pt x="570578" y="4000"/>
                      <a:pt x="570934" y="4178"/>
                    </a:cubicBezTo>
                    <a:cubicBezTo>
                      <a:pt x="571201" y="4444"/>
                      <a:pt x="571557" y="4622"/>
                      <a:pt x="571824" y="4800"/>
                    </a:cubicBezTo>
                    <a:cubicBezTo>
                      <a:pt x="572180" y="5155"/>
                      <a:pt x="572536" y="5422"/>
                      <a:pt x="572891" y="5689"/>
                    </a:cubicBezTo>
                    <a:cubicBezTo>
                      <a:pt x="573247" y="5955"/>
                      <a:pt x="573514" y="6222"/>
                      <a:pt x="573781" y="6489"/>
                    </a:cubicBezTo>
                    <a:cubicBezTo>
                      <a:pt x="574137" y="6755"/>
                      <a:pt x="574493" y="7022"/>
                      <a:pt x="574760" y="7289"/>
                    </a:cubicBezTo>
                    <a:cubicBezTo>
                      <a:pt x="575205" y="7733"/>
                      <a:pt x="575561" y="8178"/>
                      <a:pt x="575917" y="8533"/>
                    </a:cubicBezTo>
                    <a:cubicBezTo>
                      <a:pt x="576095" y="8711"/>
                      <a:pt x="576273" y="8889"/>
                      <a:pt x="576451" y="9066"/>
                    </a:cubicBezTo>
                    <a:cubicBezTo>
                      <a:pt x="576451" y="9155"/>
                      <a:pt x="576451" y="9155"/>
                      <a:pt x="576451" y="9155"/>
                    </a:cubicBezTo>
                    <a:cubicBezTo>
                      <a:pt x="576985" y="9777"/>
                      <a:pt x="577519" y="10489"/>
                      <a:pt x="577964" y="11200"/>
                    </a:cubicBezTo>
                    <a:cubicBezTo>
                      <a:pt x="577964" y="11200"/>
                      <a:pt x="578053" y="11289"/>
                      <a:pt x="578053" y="11289"/>
                    </a:cubicBezTo>
                    <a:cubicBezTo>
                      <a:pt x="578498" y="12000"/>
                      <a:pt x="578854" y="12622"/>
                      <a:pt x="579209" y="13244"/>
                    </a:cubicBezTo>
                    <a:cubicBezTo>
                      <a:pt x="579387" y="13600"/>
                      <a:pt x="579565" y="13955"/>
                      <a:pt x="579743" y="14222"/>
                    </a:cubicBezTo>
                    <a:cubicBezTo>
                      <a:pt x="579921" y="14666"/>
                      <a:pt x="580099" y="15111"/>
                      <a:pt x="580277" y="15555"/>
                    </a:cubicBezTo>
                    <a:cubicBezTo>
                      <a:pt x="580455" y="15911"/>
                      <a:pt x="580633" y="16266"/>
                      <a:pt x="580722" y="16711"/>
                    </a:cubicBezTo>
                    <a:cubicBezTo>
                      <a:pt x="580900" y="17066"/>
                      <a:pt x="581078" y="17422"/>
                      <a:pt x="581167" y="17866"/>
                    </a:cubicBezTo>
                    <a:cubicBezTo>
                      <a:pt x="581256" y="18311"/>
                      <a:pt x="581434" y="18755"/>
                      <a:pt x="581523" y="19199"/>
                    </a:cubicBezTo>
                    <a:cubicBezTo>
                      <a:pt x="581612" y="19555"/>
                      <a:pt x="581701" y="19910"/>
                      <a:pt x="581790" y="20266"/>
                    </a:cubicBezTo>
                    <a:cubicBezTo>
                      <a:pt x="581879" y="20977"/>
                      <a:pt x="582057" y="21777"/>
                      <a:pt x="582146" y="22488"/>
                    </a:cubicBezTo>
                    <a:cubicBezTo>
                      <a:pt x="582146" y="22577"/>
                      <a:pt x="582146" y="22666"/>
                      <a:pt x="582146" y="22666"/>
                    </a:cubicBezTo>
                    <a:cubicBezTo>
                      <a:pt x="582235" y="23555"/>
                      <a:pt x="582235" y="24355"/>
                      <a:pt x="582235" y="25244"/>
                    </a:cubicBezTo>
                    <a:lnTo>
                      <a:pt x="582235" y="126396"/>
                    </a:lnTo>
                    <a:cubicBezTo>
                      <a:pt x="582235" y="140351"/>
                      <a:pt x="570934" y="151728"/>
                      <a:pt x="556963" y="151728"/>
                    </a:cubicBezTo>
                    <a:cubicBezTo>
                      <a:pt x="542992" y="151728"/>
                      <a:pt x="531691" y="140351"/>
                      <a:pt x="531691" y="126396"/>
                    </a:cubicBezTo>
                    <a:lnTo>
                      <a:pt x="531691" y="79286"/>
                    </a:lnTo>
                    <a:lnTo>
                      <a:pt x="421260" y="171106"/>
                    </a:lnTo>
                    <a:cubicBezTo>
                      <a:pt x="410582" y="180083"/>
                      <a:pt x="394564" y="178572"/>
                      <a:pt x="385666" y="167906"/>
                    </a:cubicBezTo>
                    <a:cubicBezTo>
                      <a:pt x="376678" y="157150"/>
                      <a:pt x="378191" y="141240"/>
                      <a:pt x="388869" y="132262"/>
                    </a:cubicBezTo>
                    <a:lnTo>
                      <a:pt x="487020" y="50576"/>
                    </a:lnTo>
                    <a:lnTo>
                      <a:pt x="455697" y="50576"/>
                    </a:lnTo>
                    <a:cubicBezTo>
                      <a:pt x="441727" y="50576"/>
                      <a:pt x="430425" y="39288"/>
                      <a:pt x="430425" y="25244"/>
                    </a:cubicBezTo>
                    <a:cubicBezTo>
                      <a:pt x="430425" y="11289"/>
                      <a:pt x="441727" y="0"/>
                      <a:pt x="455697" y="0"/>
                    </a:cubicBezTo>
                    <a:close/>
                  </a:path>
                </a:pathLst>
              </a:custGeom>
              <a:solidFill>
                <a:schemeClr val="bg1"/>
              </a:solidFill>
              <a:ln>
                <a:noFill/>
              </a:ln>
              <a:effectLst/>
              <a:extLst/>
            </p:spPr>
            <p:txBody>
              <a:bodyPr lIns="121888" tIns="121888" rIns="121888" bIns="121888" anchor="ct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hangingPunct="0">
                  <a:buFontTx/>
                  <a:buNone/>
                </a:pPr>
                <a:endParaRPr lang="zh-CN" altLang="zh-CN" sz="639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grpSp>
      </p:grpSp>
      <p:cxnSp>
        <p:nvCxnSpPr>
          <p:cNvPr id="3" name="直接连接符 2"/>
          <p:cNvCxnSpPr/>
          <p:nvPr userDrawn="1"/>
        </p:nvCxnSpPr>
        <p:spPr>
          <a:xfrm flipV="1">
            <a:off x="669925" y="3777400"/>
            <a:ext cx="10850563" cy="1"/>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35271511"/>
      </p:ext>
    </p:extLst>
  </p:cSld>
  <p:clrMapOvr>
    <a:overrideClrMapping bg1="lt1" tx1="dk1" bg2="lt2" tx2="dk2" accent1="accent1" accent2="accent2" accent3="accent3" accent4="accent4" accent5="accent5" accent6="accent6" hlink="hlink" folHlink="folHlink"/>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6489D9C7-5DC6-4263-87FF-7C99F6FB63C3}" type="datetime1">
              <a:rPr lang="zh-CN" altLang="en-US" smtClean="0">
                <a:solidFill>
                  <a:srgbClr val="000000">
                    <a:tint val="75000"/>
                  </a:srgbClr>
                </a:solidFill>
              </a:rPr>
              <a:pPr/>
              <a:t>2020/8/12</a:t>
            </a:fld>
            <a:endParaRPr lang="zh-CN" altLang="en-US">
              <a:solidFill>
                <a:srgbClr val="000000">
                  <a:tint val="75000"/>
                </a:srgbClr>
              </a:solidFill>
            </a:endParaRPr>
          </a:p>
        </p:txBody>
      </p:sp>
      <p:sp>
        <p:nvSpPr>
          <p:cNvPr id="8" name="页脚占位符 7"/>
          <p:cNvSpPr>
            <a:spLocks noGrp="1"/>
          </p:cNvSpPr>
          <p:nvPr>
            <p:ph type="ftr" sz="quarter" idx="11"/>
          </p:nvPr>
        </p:nvSpPr>
        <p:spPr/>
        <p:txBody>
          <a:bodyPr/>
          <a:lstStyle/>
          <a:p>
            <a:r>
              <a:rPr lang="en-US" altLang="zh-CN">
                <a:solidFill>
                  <a:srgbClr val="000000">
                    <a:tint val="75000"/>
                  </a:srgbClr>
                </a:solidFill>
              </a:rPr>
              <a:t>www.islide.cc </a:t>
            </a:r>
            <a:r>
              <a:rPr lang="zh-CN" altLang="en-US">
                <a:solidFill>
                  <a:srgbClr val="000000">
                    <a:tint val="75000"/>
                  </a:srgbClr>
                </a:solidFill>
              </a:rPr>
              <a:t>「 让</a:t>
            </a:r>
            <a:r>
              <a:rPr lang="en-US" altLang="zh-CN">
                <a:solidFill>
                  <a:srgbClr val="000000">
                    <a:tint val="75000"/>
                  </a:srgbClr>
                </a:solidFill>
              </a:rPr>
              <a:t>PPT</a:t>
            </a:r>
            <a:r>
              <a:rPr lang="zh-CN" altLang="en-US">
                <a:solidFill>
                  <a:srgbClr val="000000">
                    <a:tint val="75000"/>
                  </a:srgbClr>
                </a:solidFill>
              </a:rPr>
              <a:t>设计简单起来！」</a:t>
            </a:r>
          </a:p>
        </p:txBody>
      </p:sp>
      <p:sp>
        <p:nvSpPr>
          <p:cNvPr id="9" name="灯片编号占位符 8"/>
          <p:cNvSpPr>
            <a:spLocks noGrp="1"/>
          </p:cNvSpPr>
          <p:nvPr>
            <p:ph type="sldNum" sz="quarter" idx="12"/>
          </p:nvPr>
        </p:nvSpPr>
        <p:spPr/>
        <p:txBody>
          <a:bodyPr/>
          <a:lstStyle/>
          <a:p>
            <a:fld id="{5DD3DB80-B894-403A-B48E-6FDC1A72010E}" type="slidenum">
              <a:rPr lang="zh-CN" altLang="en-US" smtClean="0">
                <a:solidFill>
                  <a:srgbClr val="000000">
                    <a:tint val="75000"/>
                  </a:srgbClr>
                </a:solidFill>
              </a:rPr>
              <a:pPr/>
              <a:t>‹#›</a:t>
            </a:fld>
            <a:endParaRPr lang="zh-CN" altLang="en-US">
              <a:solidFill>
                <a:srgbClr val="000000">
                  <a:tint val="75000"/>
                </a:srgbClr>
              </a:solidFill>
            </a:endParaRPr>
          </a:p>
        </p:txBody>
      </p:sp>
    </p:spTree>
    <p:extLst>
      <p:ext uri="{BB962C8B-B14F-4D97-AF65-F5344CB8AC3E}">
        <p14:creationId xmlns:p14="http://schemas.microsoft.com/office/powerpoint/2010/main" val="296849898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6" name="日期占位符 5"/>
          <p:cNvSpPr>
            <a:spLocks noGrp="1"/>
          </p:cNvSpPr>
          <p:nvPr>
            <p:ph type="dt" sz="half" idx="10"/>
          </p:nvPr>
        </p:nvSpPr>
        <p:spPr/>
        <p:txBody>
          <a:bodyPr/>
          <a:lstStyle/>
          <a:p>
            <a:fld id="{6489D9C7-5DC6-4263-87FF-7C99F6FB63C3}" type="datetime1">
              <a:rPr lang="zh-CN" altLang="en-US" smtClean="0">
                <a:solidFill>
                  <a:srgbClr val="000000">
                    <a:tint val="75000"/>
                  </a:srgbClr>
                </a:solidFill>
              </a:rPr>
              <a:pPr/>
              <a:t>2020/8/12</a:t>
            </a:fld>
            <a:endParaRPr lang="zh-CN" altLang="en-US">
              <a:solidFill>
                <a:srgbClr val="000000">
                  <a:tint val="75000"/>
                </a:srgbClr>
              </a:solidFill>
            </a:endParaRPr>
          </a:p>
        </p:txBody>
      </p:sp>
      <p:sp>
        <p:nvSpPr>
          <p:cNvPr id="7" name="页脚占位符 6"/>
          <p:cNvSpPr>
            <a:spLocks noGrp="1"/>
          </p:cNvSpPr>
          <p:nvPr>
            <p:ph type="ftr" sz="quarter" idx="11"/>
          </p:nvPr>
        </p:nvSpPr>
        <p:spPr/>
        <p:txBody>
          <a:bodyPr/>
          <a:lstStyle/>
          <a:p>
            <a:r>
              <a:rPr lang="en-US" altLang="zh-CN">
                <a:solidFill>
                  <a:srgbClr val="000000">
                    <a:tint val="75000"/>
                  </a:srgbClr>
                </a:solidFill>
              </a:rPr>
              <a:t>www.islide.cc </a:t>
            </a:r>
            <a:r>
              <a:rPr lang="zh-CN" altLang="en-US">
                <a:solidFill>
                  <a:srgbClr val="000000">
                    <a:tint val="75000"/>
                  </a:srgbClr>
                </a:solidFill>
              </a:rPr>
              <a:t>「 让</a:t>
            </a:r>
            <a:r>
              <a:rPr lang="en-US" altLang="zh-CN">
                <a:solidFill>
                  <a:srgbClr val="000000">
                    <a:tint val="75000"/>
                  </a:srgbClr>
                </a:solidFill>
              </a:rPr>
              <a:t>PPT</a:t>
            </a:r>
            <a:r>
              <a:rPr lang="zh-CN" altLang="en-US">
                <a:solidFill>
                  <a:srgbClr val="000000">
                    <a:tint val="75000"/>
                  </a:srgbClr>
                </a:solidFill>
              </a:rPr>
              <a:t>设计简单起来！」</a:t>
            </a:r>
          </a:p>
        </p:txBody>
      </p:sp>
      <p:sp>
        <p:nvSpPr>
          <p:cNvPr id="8" name="灯片编号占位符 7"/>
          <p:cNvSpPr>
            <a:spLocks noGrp="1"/>
          </p:cNvSpPr>
          <p:nvPr>
            <p:ph type="sldNum" sz="quarter" idx="12"/>
          </p:nvPr>
        </p:nvSpPr>
        <p:spPr/>
        <p:txBody>
          <a:bodyPr/>
          <a:lstStyle/>
          <a:p>
            <a:fld id="{5DD3DB80-B894-403A-B48E-6FDC1A72010E}" type="slidenum">
              <a:rPr lang="zh-CN" altLang="en-US" smtClean="0">
                <a:solidFill>
                  <a:srgbClr val="000000">
                    <a:tint val="75000"/>
                  </a:srgbClr>
                </a:solidFill>
              </a:rPr>
              <a:pPr/>
              <a:t>‹#›</a:t>
            </a:fld>
            <a:endParaRPr lang="zh-CN" altLang="en-US">
              <a:solidFill>
                <a:srgbClr val="000000">
                  <a:tint val="75000"/>
                </a:srgbClr>
              </a:solidFill>
            </a:endParaRPr>
          </a:p>
        </p:txBody>
      </p:sp>
    </p:spTree>
    <p:extLst>
      <p:ext uri="{BB962C8B-B14F-4D97-AF65-F5344CB8AC3E}">
        <p14:creationId xmlns:p14="http://schemas.microsoft.com/office/powerpoint/2010/main" val="354004598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427062450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末尾幻灯片">
    <p:bg>
      <p:bgRef idx="1001">
        <a:schemeClr val="bg1"/>
      </p:bgRef>
    </p:bg>
    <p:spTree>
      <p:nvGrpSpPr>
        <p:cNvPr id="1" name=""/>
        <p:cNvGrpSpPr/>
        <p:nvPr/>
      </p:nvGrpSpPr>
      <p:grpSpPr>
        <a:xfrm>
          <a:off x="0" y="0"/>
          <a:ext cx="0" cy="0"/>
          <a:chOff x="0" y="0"/>
          <a:chExt cx="0" cy="0"/>
        </a:xfrm>
      </p:grpSpPr>
      <p:sp>
        <p:nvSpPr>
          <p:cNvPr id="13" name="标题 1"/>
          <p:cNvSpPr>
            <a:spLocks noGrp="1"/>
          </p:cNvSpPr>
          <p:nvPr>
            <p:ph type="ctrTitle" hasCustomPrompt="1"/>
          </p:nvPr>
        </p:nvSpPr>
        <p:spPr>
          <a:xfrm>
            <a:off x="6819260" y="3515356"/>
            <a:ext cx="4701233" cy="655784"/>
          </a:xfrm>
        </p:spPr>
        <p:txBody>
          <a:bodyPr anchor="ctr">
            <a:normAutofit/>
          </a:bodyPr>
          <a:lstStyle>
            <a:lvl1pPr marL="0" indent="0" algn="l">
              <a:buFont typeface="Arial" panose="020B0604020202020204" pitchFamily="34" charset="0"/>
              <a:buNone/>
              <a:defRPr sz="3200">
                <a:solidFill>
                  <a:schemeClr val="tx1"/>
                </a:solidFill>
              </a:defRPr>
            </a:lvl1pPr>
          </a:lstStyle>
          <a:p>
            <a:r>
              <a:rPr lang="zh-CN" altLang="en-US" dirty="0"/>
              <a:t>结束语</a:t>
            </a:r>
          </a:p>
        </p:txBody>
      </p:sp>
      <p:sp>
        <p:nvSpPr>
          <p:cNvPr id="14" name="文本占位符 62"/>
          <p:cNvSpPr>
            <a:spLocks noGrp="1"/>
          </p:cNvSpPr>
          <p:nvPr>
            <p:ph type="body" sz="quarter" idx="17" hasCustomPrompt="1"/>
          </p:nvPr>
        </p:nvSpPr>
        <p:spPr>
          <a:xfrm>
            <a:off x="6819260" y="4453601"/>
            <a:ext cx="4701233" cy="310871"/>
          </a:xfrm>
        </p:spPr>
        <p:txBody>
          <a:bodyPr vert="horz" lIns="91440" tIns="45720" rIns="91440" bIns="45720" rtlCol="0">
            <a:normAutofit/>
          </a:bodyPr>
          <a:lstStyle>
            <a:lvl1pPr marL="0" indent="0" algn="l">
              <a:buNone/>
              <a:defRPr lang="zh-CN" altLang="en-US" sz="1600" smtClean="0"/>
            </a:lvl1pPr>
            <a:lvl2pPr>
              <a:defRPr lang="zh-CN" altLang="en-US" sz="2000" smtClean="0"/>
            </a:lvl2pPr>
            <a:lvl3pPr>
              <a:defRPr lang="zh-CN" altLang="en-US" sz="1800" smtClean="0"/>
            </a:lvl3pPr>
            <a:lvl4pPr>
              <a:defRPr lang="zh-CN" altLang="en-US" sz="1600" smtClean="0"/>
            </a:lvl4pPr>
            <a:lvl5pPr>
              <a:defRPr lang="zh-CN" altLang="en-US" sz="1600"/>
            </a:lvl5pPr>
          </a:lstStyle>
          <a:p>
            <a:pPr marL="228584" marR="0" lvl="0" indent="-228584" fontAlgn="auto">
              <a:spcAft>
                <a:spcPts val="0"/>
              </a:spcAft>
              <a:buClrTx/>
              <a:buSzTx/>
              <a:tabLst/>
            </a:pPr>
            <a:r>
              <a:rPr lang="zh-CN" altLang="en-US" dirty="0"/>
              <a:t>署名</a:t>
            </a:r>
            <a:endParaRPr lang="en-US" altLang="zh-CN" dirty="0"/>
          </a:p>
        </p:txBody>
      </p:sp>
      <p:sp>
        <p:nvSpPr>
          <p:cNvPr id="15" name="文本占位符 62"/>
          <p:cNvSpPr>
            <a:spLocks noGrp="1"/>
          </p:cNvSpPr>
          <p:nvPr>
            <p:ph type="body" sz="quarter" idx="18" hasCustomPrompt="1"/>
          </p:nvPr>
        </p:nvSpPr>
        <p:spPr>
          <a:xfrm>
            <a:off x="6819260" y="4769235"/>
            <a:ext cx="4701233" cy="310871"/>
          </a:xfrm>
        </p:spPr>
        <p:txBody>
          <a:bodyPr vert="horz" lIns="91440" tIns="45720" rIns="91440" bIns="45720" rtlCol="0">
            <a:normAutofit/>
          </a:bodyPr>
          <a:lstStyle>
            <a:lvl1pPr marL="0" indent="0" algn="l">
              <a:buNone/>
              <a:defRPr lang="zh-CN" altLang="en-US" sz="1600" smtClean="0"/>
            </a:lvl1pPr>
            <a:lvl2pPr>
              <a:defRPr lang="zh-CN" altLang="en-US" sz="2000" smtClean="0"/>
            </a:lvl2pPr>
            <a:lvl3pPr>
              <a:defRPr lang="zh-CN" altLang="en-US" sz="1800" smtClean="0"/>
            </a:lvl3pPr>
            <a:lvl4pPr>
              <a:defRPr lang="zh-CN" altLang="en-US" sz="1600" smtClean="0"/>
            </a:lvl4pPr>
            <a:lvl5pPr>
              <a:defRPr lang="zh-CN" altLang="en-US" sz="1600"/>
            </a:lvl5pPr>
          </a:lstStyle>
          <a:p>
            <a:pPr marL="228584" marR="0" lvl="0" indent="-228584" fontAlgn="auto">
              <a:spcAft>
                <a:spcPts val="0"/>
              </a:spcAft>
              <a:buClrTx/>
              <a:buSzTx/>
              <a:tabLst/>
            </a:pPr>
            <a:r>
              <a:rPr lang="zh-CN" altLang="en-US" dirty="0"/>
              <a:t>时间日期</a:t>
            </a:r>
            <a:endParaRPr lang="en-US" altLang="zh-CN" dirty="0"/>
          </a:p>
        </p:txBody>
      </p:sp>
      <p:grpSp>
        <p:nvGrpSpPr>
          <p:cNvPr id="622" name="组合 621"/>
          <p:cNvGrpSpPr/>
          <p:nvPr userDrawn="1"/>
        </p:nvGrpSpPr>
        <p:grpSpPr>
          <a:xfrm>
            <a:off x="238844" y="1472541"/>
            <a:ext cx="6125333" cy="5385460"/>
            <a:chOff x="254283" y="1886754"/>
            <a:chExt cx="5836681" cy="5292666"/>
          </a:xfrm>
        </p:grpSpPr>
        <p:grpSp>
          <p:nvGrpSpPr>
            <p:cNvPr id="623" name="组合 622"/>
            <p:cNvGrpSpPr/>
            <p:nvPr/>
          </p:nvGrpSpPr>
          <p:grpSpPr>
            <a:xfrm flipH="1">
              <a:off x="773576" y="2329256"/>
              <a:ext cx="4930983" cy="4850164"/>
              <a:chOff x="4" y="1009025"/>
              <a:chExt cx="5518411" cy="5427964"/>
            </a:xfrm>
          </p:grpSpPr>
          <p:sp>
            <p:nvSpPr>
              <p:cNvPr id="636" name="AutoShape 3"/>
              <p:cNvSpPr>
                <a:spLocks noChangeAspect="1" noChangeArrowheads="1" noTextEdit="1"/>
              </p:cNvSpPr>
              <p:nvPr/>
            </p:nvSpPr>
            <p:spPr bwMode="auto">
              <a:xfrm>
                <a:off x="1958" y="1012624"/>
                <a:ext cx="5467604" cy="5104014"/>
              </a:xfrm>
              <a:prstGeom prst="rect">
                <a:avLst/>
              </a:prstGeom>
              <a:no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7" name="Freeform 6"/>
              <p:cNvSpPr>
                <a:spLocks/>
              </p:cNvSpPr>
              <p:nvPr/>
            </p:nvSpPr>
            <p:spPr bwMode="auto">
              <a:xfrm>
                <a:off x="1315122" y="3048111"/>
                <a:ext cx="2688858" cy="3388878"/>
              </a:xfrm>
              <a:custGeom>
                <a:avLst/>
                <a:gdLst/>
                <a:ahLst/>
                <a:cxnLst>
                  <a:cxn ang="0">
                    <a:pos x="534" y="1813"/>
                  </a:cxn>
                  <a:cxn ang="0">
                    <a:pos x="439" y="1553"/>
                  </a:cxn>
                  <a:cxn ang="0">
                    <a:pos x="148" y="1532"/>
                  </a:cxn>
                  <a:cxn ang="0">
                    <a:pos x="135" y="1370"/>
                  </a:cxn>
                  <a:cxn ang="0">
                    <a:pos x="109" y="1290"/>
                  </a:cxn>
                  <a:cxn ang="0">
                    <a:pos x="109" y="1154"/>
                  </a:cxn>
                  <a:cxn ang="0">
                    <a:pos x="5" y="1059"/>
                  </a:cxn>
                  <a:cxn ang="0">
                    <a:pos x="136" y="870"/>
                  </a:cxn>
                  <a:cxn ang="0">
                    <a:pos x="343" y="190"/>
                  </a:cxn>
                  <a:cxn ang="0">
                    <a:pos x="1150" y="116"/>
                  </a:cxn>
                  <a:cxn ang="0">
                    <a:pos x="1461" y="453"/>
                  </a:cxn>
                  <a:cxn ang="0">
                    <a:pos x="1451" y="937"/>
                  </a:cxn>
                  <a:cxn ang="0">
                    <a:pos x="1173" y="1321"/>
                  </a:cxn>
                  <a:cxn ang="0">
                    <a:pos x="1301" y="1807"/>
                  </a:cxn>
                  <a:cxn ang="0">
                    <a:pos x="534" y="1813"/>
                  </a:cxn>
                </a:cxnLst>
                <a:rect l="0" t="0" r="r" b="b"/>
                <a:pathLst>
                  <a:path w="1522" h="1813">
                    <a:moveTo>
                      <a:pt x="534" y="1813"/>
                    </a:moveTo>
                    <a:cubicBezTo>
                      <a:pt x="534" y="1813"/>
                      <a:pt x="464" y="1592"/>
                      <a:pt x="439" y="1553"/>
                    </a:cubicBezTo>
                    <a:cubicBezTo>
                      <a:pt x="413" y="1514"/>
                      <a:pt x="212" y="1576"/>
                      <a:pt x="148" y="1532"/>
                    </a:cubicBezTo>
                    <a:cubicBezTo>
                      <a:pt x="83" y="1489"/>
                      <a:pt x="135" y="1370"/>
                      <a:pt x="135" y="1370"/>
                    </a:cubicBezTo>
                    <a:cubicBezTo>
                      <a:pt x="135" y="1370"/>
                      <a:pt x="32" y="1362"/>
                      <a:pt x="109" y="1290"/>
                    </a:cubicBezTo>
                    <a:cubicBezTo>
                      <a:pt x="32" y="1272"/>
                      <a:pt x="117" y="1182"/>
                      <a:pt x="109" y="1154"/>
                    </a:cubicBezTo>
                    <a:cubicBezTo>
                      <a:pt x="47" y="1144"/>
                      <a:pt x="0" y="1100"/>
                      <a:pt x="5" y="1059"/>
                    </a:cubicBezTo>
                    <a:cubicBezTo>
                      <a:pt x="11" y="1018"/>
                      <a:pt x="154" y="906"/>
                      <a:pt x="136" y="870"/>
                    </a:cubicBezTo>
                    <a:cubicBezTo>
                      <a:pt x="118" y="834"/>
                      <a:pt x="8" y="466"/>
                      <a:pt x="343" y="190"/>
                    </a:cubicBezTo>
                    <a:cubicBezTo>
                      <a:pt x="553" y="18"/>
                      <a:pt x="897" y="0"/>
                      <a:pt x="1150" y="116"/>
                    </a:cubicBezTo>
                    <a:cubicBezTo>
                      <a:pt x="1301" y="185"/>
                      <a:pt x="1415" y="320"/>
                      <a:pt x="1461" y="453"/>
                    </a:cubicBezTo>
                    <a:cubicBezTo>
                      <a:pt x="1517" y="612"/>
                      <a:pt x="1522" y="801"/>
                      <a:pt x="1451" y="937"/>
                    </a:cubicBezTo>
                    <a:cubicBezTo>
                      <a:pt x="1363" y="1106"/>
                      <a:pt x="1187" y="1215"/>
                      <a:pt x="1173" y="1321"/>
                    </a:cubicBezTo>
                    <a:cubicBezTo>
                      <a:pt x="1147" y="1514"/>
                      <a:pt x="1301" y="1807"/>
                      <a:pt x="1301" y="1807"/>
                    </a:cubicBezTo>
                    <a:lnTo>
                      <a:pt x="534" y="1813"/>
                    </a:ln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8" name="Freeform 7"/>
              <p:cNvSpPr>
                <a:spLocks/>
              </p:cNvSpPr>
              <p:nvPr/>
            </p:nvSpPr>
            <p:spPr bwMode="auto">
              <a:xfrm>
                <a:off x="1793878" y="3336066"/>
                <a:ext cx="541289" cy="604707"/>
              </a:xfrm>
              <a:custGeom>
                <a:avLst/>
                <a:gdLst/>
                <a:ahLst/>
                <a:cxnLst>
                  <a:cxn ang="0">
                    <a:pos x="18" y="225"/>
                  </a:cxn>
                  <a:cxn ang="0">
                    <a:pos x="0" y="371"/>
                  </a:cxn>
                  <a:cxn ang="0">
                    <a:pos x="169" y="371"/>
                  </a:cxn>
                  <a:cxn ang="0">
                    <a:pos x="260" y="196"/>
                  </a:cxn>
                  <a:cxn ang="0">
                    <a:pos x="164" y="138"/>
                  </a:cxn>
                  <a:cxn ang="0">
                    <a:pos x="306" y="136"/>
                  </a:cxn>
                  <a:cxn ang="0">
                    <a:pos x="306" y="0"/>
                  </a:cxn>
                  <a:cxn ang="0">
                    <a:pos x="108" y="104"/>
                  </a:cxn>
                  <a:cxn ang="0">
                    <a:pos x="43" y="165"/>
                  </a:cxn>
                  <a:cxn ang="0">
                    <a:pos x="196" y="225"/>
                  </a:cxn>
                  <a:cxn ang="0">
                    <a:pos x="18" y="225"/>
                  </a:cxn>
                </a:cxnLst>
                <a:rect l="0" t="0" r="r" b="b"/>
                <a:pathLst>
                  <a:path w="306" h="371">
                    <a:moveTo>
                      <a:pt x="18" y="225"/>
                    </a:moveTo>
                    <a:cubicBezTo>
                      <a:pt x="9" y="225"/>
                      <a:pt x="0" y="371"/>
                      <a:pt x="0" y="371"/>
                    </a:cubicBezTo>
                    <a:cubicBezTo>
                      <a:pt x="169" y="371"/>
                      <a:pt x="169" y="371"/>
                      <a:pt x="169" y="371"/>
                    </a:cubicBezTo>
                    <a:cubicBezTo>
                      <a:pt x="260" y="196"/>
                      <a:pt x="260" y="196"/>
                      <a:pt x="260" y="196"/>
                    </a:cubicBezTo>
                    <a:cubicBezTo>
                      <a:pt x="164" y="138"/>
                      <a:pt x="164" y="138"/>
                      <a:pt x="164" y="138"/>
                    </a:cubicBezTo>
                    <a:cubicBezTo>
                      <a:pt x="306" y="136"/>
                      <a:pt x="306" y="136"/>
                      <a:pt x="306" y="136"/>
                    </a:cubicBezTo>
                    <a:cubicBezTo>
                      <a:pt x="306" y="0"/>
                      <a:pt x="306" y="0"/>
                      <a:pt x="306" y="0"/>
                    </a:cubicBezTo>
                    <a:cubicBezTo>
                      <a:pt x="233" y="23"/>
                      <a:pt x="165" y="57"/>
                      <a:pt x="108" y="104"/>
                    </a:cubicBezTo>
                    <a:cubicBezTo>
                      <a:pt x="84" y="124"/>
                      <a:pt x="63" y="144"/>
                      <a:pt x="43" y="165"/>
                    </a:cubicBezTo>
                    <a:cubicBezTo>
                      <a:pt x="196" y="225"/>
                      <a:pt x="196" y="225"/>
                      <a:pt x="196" y="225"/>
                    </a:cubicBezTo>
                    <a:cubicBezTo>
                      <a:pt x="196" y="225"/>
                      <a:pt x="26" y="225"/>
                      <a:pt x="18" y="22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9" name="Freeform 8"/>
              <p:cNvSpPr>
                <a:spLocks/>
              </p:cNvSpPr>
              <p:nvPr/>
            </p:nvSpPr>
            <p:spPr bwMode="auto">
              <a:xfrm>
                <a:off x="1801695" y="3998364"/>
                <a:ext cx="504161" cy="248362"/>
              </a:xfrm>
              <a:custGeom>
                <a:avLst/>
                <a:gdLst/>
                <a:ahLst/>
                <a:cxnLst>
                  <a:cxn ang="0">
                    <a:pos x="112" y="0"/>
                  </a:cxn>
                  <a:cxn ang="0">
                    <a:pos x="0" y="0"/>
                  </a:cxn>
                  <a:cxn ang="0">
                    <a:pos x="164" y="138"/>
                  </a:cxn>
                  <a:cxn ang="0">
                    <a:pos x="258" y="101"/>
                  </a:cxn>
                  <a:cxn ang="0">
                    <a:pos x="112" y="0"/>
                  </a:cxn>
                </a:cxnLst>
                <a:rect l="0" t="0" r="r" b="b"/>
                <a:pathLst>
                  <a:path w="258" h="138">
                    <a:moveTo>
                      <a:pt x="112" y="0"/>
                    </a:moveTo>
                    <a:lnTo>
                      <a:pt x="0" y="0"/>
                    </a:lnTo>
                    <a:lnTo>
                      <a:pt x="164" y="138"/>
                    </a:lnTo>
                    <a:lnTo>
                      <a:pt x="258" y="101"/>
                    </a:lnTo>
                    <a:lnTo>
                      <a:pt x="112"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0" name="Freeform 9"/>
              <p:cNvSpPr>
                <a:spLocks/>
              </p:cNvSpPr>
              <p:nvPr/>
            </p:nvSpPr>
            <p:spPr bwMode="auto">
              <a:xfrm>
                <a:off x="2214012" y="3798595"/>
                <a:ext cx="1645362" cy="721689"/>
              </a:xfrm>
              <a:custGeom>
                <a:avLst/>
                <a:gdLst/>
                <a:ahLst/>
                <a:cxnLst>
                  <a:cxn ang="0">
                    <a:pos x="923" y="194"/>
                  </a:cxn>
                  <a:cxn ang="0">
                    <a:pos x="733" y="201"/>
                  </a:cxn>
                  <a:cxn ang="0">
                    <a:pos x="719" y="248"/>
                  </a:cxn>
                  <a:cxn ang="0">
                    <a:pos x="786" y="280"/>
                  </a:cxn>
                  <a:cxn ang="0">
                    <a:pos x="689" y="268"/>
                  </a:cxn>
                  <a:cxn ang="0">
                    <a:pos x="724" y="178"/>
                  </a:cxn>
                  <a:cxn ang="0">
                    <a:pos x="919" y="164"/>
                  </a:cxn>
                  <a:cxn ang="0">
                    <a:pos x="891" y="59"/>
                  </a:cxn>
                  <a:cxn ang="0">
                    <a:pos x="866" y="0"/>
                  </a:cxn>
                  <a:cxn ang="0">
                    <a:pos x="684" y="134"/>
                  </a:cxn>
                  <a:cxn ang="0">
                    <a:pos x="529" y="87"/>
                  </a:cxn>
                  <a:cxn ang="0">
                    <a:pos x="374" y="177"/>
                  </a:cxn>
                  <a:cxn ang="0">
                    <a:pos x="198" y="172"/>
                  </a:cxn>
                  <a:cxn ang="0">
                    <a:pos x="190" y="251"/>
                  </a:cxn>
                  <a:cxn ang="0">
                    <a:pos x="307" y="296"/>
                  </a:cxn>
                  <a:cxn ang="0">
                    <a:pos x="295" y="341"/>
                  </a:cxn>
                  <a:cxn ang="0">
                    <a:pos x="204" y="312"/>
                  </a:cxn>
                  <a:cxn ang="0">
                    <a:pos x="58" y="251"/>
                  </a:cxn>
                  <a:cxn ang="0">
                    <a:pos x="0" y="283"/>
                  </a:cxn>
                  <a:cxn ang="0">
                    <a:pos x="0" y="382"/>
                  </a:cxn>
                  <a:cxn ang="0">
                    <a:pos x="90" y="443"/>
                  </a:cxn>
                  <a:cxn ang="0">
                    <a:pos x="371" y="443"/>
                  </a:cxn>
                  <a:cxn ang="0">
                    <a:pos x="423" y="327"/>
                  </a:cxn>
                  <a:cxn ang="0">
                    <a:pos x="364" y="252"/>
                  </a:cxn>
                  <a:cxn ang="0">
                    <a:pos x="532" y="259"/>
                  </a:cxn>
                  <a:cxn ang="0">
                    <a:pos x="457" y="331"/>
                  </a:cxn>
                  <a:cxn ang="0">
                    <a:pos x="543" y="334"/>
                  </a:cxn>
                  <a:cxn ang="0">
                    <a:pos x="654" y="291"/>
                  </a:cxn>
                  <a:cxn ang="0">
                    <a:pos x="733" y="359"/>
                  </a:cxn>
                  <a:cxn ang="0">
                    <a:pos x="925" y="356"/>
                  </a:cxn>
                  <a:cxn ang="0">
                    <a:pos x="923" y="194"/>
                  </a:cxn>
                </a:cxnLst>
                <a:rect l="0" t="0" r="r" b="b"/>
                <a:pathLst>
                  <a:path w="932" h="443">
                    <a:moveTo>
                      <a:pt x="923" y="194"/>
                    </a:moveTo>
                    <a:cubicBezTo>
                      <a:pt x="733" y="201"/>
                      <a:pt x="733" y="201"/>
                      <a:pt x="733" y="201"/>
                    </a:cubicBezTo>
                    <a:cubicBezTo>
                      <a:pt x="719" y="248"/>
                      <a:pt x="719" y="248"/>
                      <a:pt x="719" y="248"/>
                    </a:cubicBezTo>
                    <a:cubicBezTo>
                      <a:pt x="786" y="280"/>
                      <a:pt x="786" y="280"/>
                      <a:pt x="786" y="280"/>
                    </a:cubicBezTo>
                    <a:cubicBezTo>
                      <a:pt x="689" y="268"/>
                      <a:pt x="689" y="268"/>
                      <a:pt x="689" y="268"/>
                    </a:cubicBezTo>
                    <a:cubicBezTo>
                      <a:pt x="724" y="178"/>
                      <a:pt x="724" y="178"/>
                      <a:pt x="724" y="178"/>
                    </a:cubicBezTo>
                    <a:cubicBezTo>
                      <a:pt x="919" y="164"/>
                      <a:pt x="919" y="164"/>
                      <a:pt x="919" y="164"/>
                    </a:cubicBezTo>
                    <a:cubicBezTo>
                      <a:pt x="912" y="128"/>
                      <a:pt x="903" y="93"/>
                      <a:pt x="891" y="59"/>
                    </a:cubicBezTo>
                    <a:cubicBezTo>
                      <a:pt x="884" y="40"/>
                      <a:pt x="876" y="20"/>
                      <a:pt x="866" y="0"/>
                    </a:cubicBezTo>
                    <a:cubicBezTo>
                      <a:pt x="684" y="134"/>
                      <a:pt x="684" y="134"/>
                      <a:pt x="684" y="134"/>
                    </a:cubicBezTo>
                    <a:cubicBezTo>
                      <a:pt x="529" y="87"/>
                      <a:pt x="529" y="87"/>
                      <a:pt x="529" y="87"/>
                    </a:cubicBezTo>
                    <a:cubicBezTo>
                      <a:pt x="374" y="177"/>
                      <a:pt x="374" y="177"/>
                      <a:pt x="374" y="177"/>
                    </a:cubicBezTo>
                    <a:cubicBezTo>
                      <a:pt x="198" y="172"/>
                      <a:pt x="198" y="172"/>
                      <a:pt x="198" y="172"/>
                    </a:cubicBezTo>
                    <a:cubicBezTo>
                      <a:pt x="190" y="251"/>
                      <a:pt x="190" y="251"/>
                      <a:pt x="190" y="251"/>
                    </a:cubicBezTo>
                    <a:cubicBezTo>
                      <a:pt x="307" y="296"/>
                      <a:pt x="307" y="296"/>
                      <a:pt x="307" y="296"/>
                    </a:cubicBezTo>
                    <a:cubicBezTo>
                      <a:pt x="295" y="341"/>
                      <a:pt x="295" y="341"/>
                      <a:pt x="295" y="341"/>
                    </a:cubicBezTo>
                    <a:cubicBezTo>
                      <a:pt x="204" y="312"/>
                      <a:pt x="204" y="312"/>
                      <a:pt x="204" y="312"/>
                    </a:cubicBezTo>
                    <a:cubicBezTo>
                      <a:pt x="58" y="251"/>
                      <a:pt x="58" y="251"/>
                      <a:pt x="58" y="251"/>
                    </a:cubicBezTo>
                    <a:cubicBezTo>
                      <a:pt x="0" y="283"/>
                      <a:pt x="0" y="283"/>
                      <a:pt x="0" y="283"/>
                    </a:cubicBezTo>
                    <a:cubicBezTo>
                      <a:pt x="0" y="382"/>
                      <a:pt x="0" y="382"/>
                      <a:pt x="0" y="382"/>
                    </a:cubicBezTo>
                    <a:cubicBezTo>
                      <a:pt x="90" y="443"/>
                      <a:pt x="90" y="443"/>
                      <a:pt x="90" y="443"/>
                    </a:cubicBezTo>
                    <a:cubicBezTo>
                      <a:pt x="371" y="443"/>
                      <a:pt x="371" y="443"/>
                      <a:pt x="371" y="443"/>
                    </a:cubicBezTo>
                    <a:cubicBezTo>
                      <a:pt x="423" y="327"/>
                      <a:pt x="423" y="327"/>
                      <a:pt x="423" y="327"/>
                    </a:cubicBezTo>
                    <a:cubicBezTo>
                      <a:pt x="364" y="252"/>
                      <a:pt x="364" y="252"/>
                      <a:pt x="364" y="252"/>
                    </a:cubicBezTo>
                    <a:cubicBezTo>
                      <a:pt x="532" y="259"/>
                      <a:pt x="532" y="259"/>
                      <a:pt x="532" y="259"/>
                    </a:cubicBezTo>
                    <a:cubicBezTo>
                      <a:pt x="457" y="331"/>
                      <a:pt x="457" y="331"/>
                      <a:pt x="457" y="331"/>
                    </a:cubicBezTo>
                    <a:cubicBezTo>
                      <a:pt x="543" y="334"/>
                      <a:pt x="543" y="334"/>
                      <a:pt x="543" y="334"/>
                    </a:cubicBezTo>
                    <a:cubicBezTo>
                      <a:pt x="654" y="291"/>
                      <a:pt x="654" y="291"/>
                      <a:pt x="654" y="291"/>
                    </a:cubicBezTo>
                    <a:cubicBezTo>
                      <a:pt x="733" y="359"/>
                      <a:pt x="733" y="359"/>
                      <a:pt x="733" y="359"/>
                    </a:cubicBezTo>
                    <a:cubicBezTo>
                      <a:pt x="925" y="356"/>
                      <a:pt x="925" y="356"/>
                      <a:pt x="925" y="356"/>
                    </a:cubicBezTo>
                    <a:cubicBezTo>
                      <a:pt x="932" y="304"/>
                      <a:pt x="931" y="248"/>
                      <a:pt x="923" y="19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1" name="Freeform 10"/>
              <p:cNvSpPr>
                <a:spLocks/>
              </p:cNvSpPr>
              <p:nvPr/>
            </p:nvSpPr>
            <p:spPr bwMode="auto">
              <a:xfrm>
                <a:off x="2718173" y="4563477"/>
                <a:ext cx="433813" cy="311352"/>
              </a:xfrm>
              <a:custGeom>
                <a:avLst/>
                <a:gdLst/>
                <a:ahLst/>
                <a:cxnLst>
                  <a:cxn ang="0">
                    <a:pos x="0" y="26"/>
                  </a:cxn>
                  <a:cxn ang="0">
                    <a:pos x="158" y="191"/>
                  </a:cxn>
                  <a:cxn ang="0">
                    <a:pos x="246" y="150"/>
                  </a:cxn>
                  <a:cxn ang="0">
                    <a:pos x="111" y="0"/>
                  </a:cxn>
                  <a:cxn ang="0">
                    <a:pos x="0" y="26"/>
                  </a:cxn>
                </a:cxnLst>
                <a:rect l="0" t="0" r="r" b="b"/>
                <a:pathLst>
                  <a:path w="246" h="191">
                    <a:moveTo>
                      <a:pt x="0" y="26"/>
                    </a:moveTo>
                    <a:cubicBezTo>
                      <a:pt x="158" y="191"/>
                      <a:pt x="158" y="191"/>
                      <a:pt x="158" y="191"/>
                    </a:cubicBezTo>
                    <a:cubicBezTo>
                      <a:pt x="246" y="150"/>
                      <a:pt x="246" y="150"/>
                      <a:pt x="246" y="150"/>
                    </a:cubicBezTo>
                    <a:cubicBezTo>
                      <a:pt x="111" y="0"/>
                      <a:pt x="111" y="0"/>
                      <a:pt x="111" y="0"/>
                    </a:cubicBezTo>
                    <a:cubicBezTo>
                      <a:pt x="111" y="0"/>
                      <a:pt x="20" y="26"/>
                      <a:pt x="0"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2" name="Freeform 11"/>
              <p:cNvSpPr>
                <a:spLocks/>
              </p:cNvSpPr>
              <p:nvPr/>
            </p:nvSpPr>
            <p:spPr bwMode="auto">
              <a:xfrm>
                <a:off x="2952667" y="4388904"/>
                <a:ext cx="504161" cy="257360"/>
              </a:xfrm>
              <a:custGeom>
                <a:avLst/>
                <a:gdLst/>
                <a:ahLst/>
                <a:cxnLst>
                  <a:cxn ang="0">
                    <a:pos x="0" y="72"/>
                  </a:cxn>
                  <a:cxn ang="0">
                    <a:pos x="80" y="143"/>
                  </a:cxn>
                  <a:cxn ang="0">
                    <a:pos x="258" y="103"/>
                  </a:cxn>
                  <a:cxn ang="0">
                    <a:pos x="258" y="0"/>
                  </a:cxn>
                  <a:cxn ang="0">
                    <a:pos x="28" y="0"/>
                  </a:cxn>
                  <a:cxn ang="0">
                    <a:pos x="0" y="72"/>
                  </a:cxn>
                </a:cxnLst>
                <a:rect l="0" t="0" r="r" b="b"/>
                <a:pathLst>
                  <a:path w="258" h="143">
                    <a:moveTo>
                      <a:pt x="0" y="72"/>
                    </a:moveTo>
                    <a:lnTo>
                      <a:pt x="80" y="143"/>
                    </a:lnTo>
                    <a:lnTo>
                      <a:pt x="258" y="103"/>
                    </a:lnTo>
                    <a:lnTo>
                      <a:pt x="258" y="0"/>
                    </a:lnTo>
                    <a:lnTo>
                      <a:pt x="28" y="0"/>
                    </a:lnTo>
                    <a:lnTo>
                      <a:pt x="0" y="7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3" name="Freeform 12"/>
              <p:cNvSpPr>
                <a:spLocks/>
              </p:cNvSpPr>
              <p:nvPr/>
            </p:nvSpPr>
            <p:spPr bwMode="auto">
              <a:xfrm>
                <a:off x="2845190" y="3318069"/>
                <a:ext cx="449446" cy="572312"/>
              </a:xfrm>
              <a:custGeom>
                <a:avLst/>
                <a:gdLst/>
                <a:ahLst/>
                <a:cxnLst>
                  <a:cxn ang="0">
                    <a:pos x="128" y="202"/>
                  </a:cxn>
                  <a:cxn ang="0">
                    <a:pos x="121" y="333"/>
                  </a:cxn>
                  <a:cxn ang="0">
                    <a:pos x="171" y="352"/>
                  </a:cxn>
                  <a:cxn ang="0">
                    <a:pos x="247" y="238"/>
                  </a:cxn>
                  <a:cxn ang="0">
                    <a:pos x="254" y="50"/>
                  </a:cxn>
                  <a:cxn ang="0">
                    <a:pos x="249" y="48"/>
                  </a:cxn>
                  <a:cxn ang="0">
                    <a:pos x="107" y="0"/>
                  </a:cxn>
                  <a:cxn ang="0">
                    <a:pos x="0" y="162"/>
                  </a:cxn>
                  <a:cxn ang="0">
                    <a:pos x="128" y="202"/>
                  </a:cxn>
                </a:cxnLst>
                <a:rect l="0" t="0" r="r" b="b"/>
                <a:pathLst>
                  <a:path w="254" h="352">
                    <a:moveTo>
                      <a:pt x="128" y="202"/>
                    </a:moveTo>
                    <a:cubicBezTo>
                      <a:pt x="121" y="333"/>
                      <a:pt x="121" y="333"/>
                      <a:pt x="121" y="333"/>
                    </a:cubicBezTo>
                    <a:cubicBezTo>
                      <a:pt x="171" y="352"/>
                      <a:pt x="171" y="352"/>
                      <a:pt x="171" y="352"/>
                    </a:cubicBezTo>
                    <a:cubicBezTo>
                      <a:pt x="247" y="238"/>
                      <a:pt x="247" y="238"/>
                      <a:pt x="247" y="238"/>
                    </a:cubicBezTo>
                    <a:cubicBezTo>
                      <a:pt x="254" y="50"/>
                      <a:pt x="254" y="50"/>
                      <a:pt x="254" y="50"/>
                    </a:cubicBezTo>
                    <a:cubicBezTo>
                      <a:pt x="252" y="49"/>
                      <a:pt x="251" y="48"/>
                      <a:pt x="249" y="48"/>
                    </a:cubicBezTo>
                    <a:cubicBezTo>
                      <a:pt x="204" y="27"/>
                      <a:pt x="156" y="11"/>
                      <a:pt x="107" y="0"/>
                    </a:cubicBezTo>
                    <a:cubicBezTo>
                      <a:pt x="0" y="162"/>
                      <a:pt x="0" y="162"/>
                      <a:pt x="0" y="162"/>
                    </a:cubicBezTo>
                    <a:lnTo>
                      <a:pt x="128" y="20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4" name="Freeform 13"/>
              <p:cNvSpPr>
                <a:spLocks/>
              </p:cNvSpPr>
              <p:nvPr/>
            </p:nvSpPr>
            <p:spPr bwMode="auto">
              <a:xfrm>
                <a:off x="3296590" y="3472845"/>
                <a:ext cx="396685" cy="442732"/>
              </a:xfrm>
              <a:custGeom>
                <a:avLst/>
                <a:gdLst/>
                <a:ahLst/>
                <a:cxnLst>
                  <a:cxn ang="0">
                    <a:pos x="47" y="133"/>
                  </a:cxn>
                  <a:cxn ang="0">
                    <a:pos x="0" y="193"/>
                  </a:cxn>
                  <a:cxn ang="0">
                    <a:pos x="0" y="272"/>
                  </a:cxn>
                  <a:cxn ang="0">
                    <a:pos x="82" y="272"/>
                  </a:cxn>
                  <a:cxn ang="0">
                    <a:pos x="225" y="152"/>
                  </a:cxn>
                  <a:cxn ang="0">
                    <a:pos x="77" y="0"/>
                  </a:cxn>
                  <a:cxn ang="0">
                    <a:pos x="41" y="33"/>
                  </a:cxn>
                  <a:cxn ang="0">
                    <a:pos x="47" y="133"/>
                  </a:cxn>
                </a:cxnLst>
                <a:rect l="0" t="0" r="r" b="b"/>
                <a:pathLst>
                  <a:path w="225" h="272">
                    <a:moveTo>
                      <a:pt x="47" y="133"/>
                    </a:moveTo>
                    <a:cubicBezTo>
                      <a:pt x="0" y="193"/>
                      <a:pt x="0" y="193"/>
                      <a:pt x="0" y="193"/>
                    </a:cubicBezTo>
                    <a:cubicBezTo>
                      <a:pt x="0" y="272"/>
                      <a:pt x="0" y="272"/>
                      <a:pt x="0" y="272"/>
                    </a:cubicBezTo>
                    <a:cubicBezTo>
                      <a:pt x="82" y="272"/>
                      <a:pt x="82" y="272"/>
                      <a:pt x="82" y="272"/>
                    </a:cubicBezTo>
                    <a:cubicBezTo>
                      <a:pt x="225" y="152"/>
                      <a:pt x="225" y="152"/>
                      <a:pt x="225" y="152"/>
                    </a:cubicBezTo>
                    <a:cubicBezTo>
                      <a:pt x="187" y="95"/>
                      <a:pt x="137" y="42"/>
                      <a:pt x="77" y="0"/>
                    </a:cubicBezTo>
                    <a:cubicBezTo>
                      <a:pt x="41" y="33"/>
                      <a:pt x="41" y="33"/>
                      <a:pt x="41" y="33"/>
                    </a:cubicBezTo>
                    <a:lnTo>
                      <a:pt x="47" y="13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5" name="Freeform 14"/>
              <p:cNvSpPr>
                <a:spLocks/>
              </p:cNvSpPr>
              <p:nvPr/>
            </p:nvSpPr>
            <p:spPr bwMode="auto">
              <a:xfrm>
                <a:off x="2122169" y="3280275"/>
                <a:ext cx="859809" cy="860267"/>
              </a:xfrm>
              <a:custGeom>
                <a:avLst/>
                <a:gdLst/>
                <a:ahLst/>
                <a:cxnLst>
                  <a:cxn ang="0">
                    <a:pos x="321" y="283"/>
                  </a:cxn>
                  <a:cxn ang="0">
                    <a:pos x="276" y="304"/>
                  </a:cxn>
                  <a:cxn ang="0">
                    <a:pos x="124" y="252"/>
                  </a:cxn>
                  <a:cxn ang="0">
                    <a:pos x="97" y="304"/>
                  </a:cxn>
                  <a:cxn ang="0">
                    <a:pos x="136" y="333"/>
                  </a:cxn>
                  <a:cxn ang="0">
                    <a:pos x="124" y="377"/>
                  </a:cxn>
                  <a:cxn ang="0">
                    <a:pos x="51" y="352"/>
                  </a:cxn>
                  <a:cxn ang="0">
                    <a:pos x="0" y="442"/>
                  </a:cxn>
                  <a:cxn ang="0">
                    <a:pos x="120" y="529"/>
                  </a:cxn>
                  <a:cxn ang="0">
                    <a:pos x="208" y="494"/>
                  </a:cxn>
                  <a:cxn ang="0">
                    <a:pos x="242" y="391"/>
                  </a:cxn>
                  <a:cxn ang="0">
                    <a:pos x="276" y="406"/>
                  </a:cxn>
                  <a:cxn ang="0">
                    <a:pos x="276" y="438"/>
                  </a:cxn>
                  <a:cxn ang="0">
                    <a:pos x="457" y="426"/>
                  </a:cxn>
                  <a:cxn ang="0">
                    <a:pos x="486" y="345"/>
                  </a:cxn>
                  <a:cxn ang="0">
                    <a:pos x="486" y="254"/>
                  </a:cxn>
                  <a:cxn ang="0">
                    <a:pos x="346" y="210"/>
                  </a:cxn>
                  <a:cxn ang="0">
                    <a:pos x="393" y="144"/>
                  </a:cxn>
                  <a:cxn ang="0">
                    <a:pos x="450" y="54"/>
                  </a:cxn>
                  <a:cxn ang="0">
                    <a:pos x="392" y="5"/>
                  </a:cxn>
                  <a:cxn ang="0">
                    <a:pos x="172" y="21"/>
                  </a:cxn>
                  <a:cxn ang="0">
                    <a:pos x="170" y="193"/>
                  </a:cxn>
                  <a:cxn ang="0">
                    <a:pos x="321" y="283"/>
                  </a:cxn>
                </a:cxnLst>
                <a:rect l="0" t="0" r="r" b="b"/>
                <a:pathLst>
                  <a:path w="486" h="529">
                    <a:moveTo>
                      <a:pt x="321" y="283"/>
                    </a:moveTo>
                    <a:cubicBezTo>
                      <a:pt x="276" y="304"/>
                      <a:pt x="276" y="304"/>
                      <a:pt x="276" y="304"/>
                    </a:cubicBezTo>
                    <a:cubicBezTo>
                      <a:pt x="124" y="252"/>
                      <a:pt x="124" y="252"/>
                      <a:pt x="124" y="252"/>
                    </a:cubicBezTo>
                    <a:cubicBezTo>
                      <a:pt x="97" y="304"/>
                      <a:pt x="97" y="304"/>
                      <a:pt x="97" y="304"/>
                    </a:cubicBezTo>
                    <a:cubicBezTo>
                      <a:pt x="136" y="333"/>
                      <a:pt x="136" y="333"/>
                      <a:pt x="136" y="333"/>
                    </a:cubicBezTo>
                    <a:cubicBezTo>
                      <a:pt x="124" y="377"/>
                      <a:pt x="124" y="377"/>
                      <a:pt x="124" y="377"/>
                    </a:cubicBezTo>
                    <a:cubicBezTo>
                      <a:pt x="51" y="352"/>
                      <a:pt x="51" y="352"/>
                      <a:pt x="51" y="352"/>
                    </a:cubicBezTo>
                    <a:cubicBezTo>
                      <a:pt x="0" y="442"/>
                      <a:pt x="0" y="442"/>
                      <a:pt x="0" y="442"/>
                    </a:cubicBezTo>
                    <a:cubicBezTo>
                      <a:pt x="120" y="529"/>
                      <a:pt x="120" y="529"/>
                      <a:pt x="120" y="529"/>
                    </a:cubicBezTo>
                    <a:cubicBezTo>
                      <a:pt x="208" y="494"/>
                      <a:pt x="208" y="494"/>
                      <a:pt x="208" y="494"/>
                    </a:cubicBezTo>
                    <a:cubicBezTo>
                      <a:pt x="242" y="391"/>
                      <a:pt x="242" y="391"/>
                      <a:pt x="242" y="391"/>
                    </a:cubicBezTo>
                    <a:cubicBezTo>
                      <a:pt x="276" y="406"/>
                      <a:pt x="276" y="406"/>
                      <a:pt x="276" y="406"/>
                    </a:cubicBezTo>
                    <a:cubicBezTo>
                      <a:pt x="276" y="438"/>
                      <a:pt x="276" y="438"/>
                      <a:pt x="276" y="438"/>
                    </a:cubicBezTo>
                    <a:cubicBezTo>
                      <a:pt x="457" y="426"/>
                      <a:pt x="457" y="426"/>
                      <a:pt x="457" y="426"/>
                    </a:cubicBezTo>
                    <a:cubicBezTo>
                      <a:pt x="486" y="345"/>
                      <a:pt x="486" y="345"/>
                      <a:pt x="486" y="345"/>
                    </a:cubicBezTo>
                    <a:cubicBezTo>
                      <a:pt x="486" y="254"/>
                      <a:pt x="486" y="254"/>
                      <a:pt x="486" y="254"/>
                    </a:cubicBezTo>
                    <a:cubicBezTo>
                      <a:pt x="346" y="210"/>
                      <a:pt x="346" y="210"/>
                      <a:pt x="346" y="210"/>
                    </a:cubicBezTo>
                    <a:cubicBezTo>
                      <a:pt x="393" y="144"/>
                      <a:pt x="393" y="144"/>
                      <a:pt x="393" y="144"/>
                    </a:cubicBezTo>
                    <a:cubicBezTo>
                      <a:pt x="450" y="54"/>
                      <a:pt x="450" y="54"/>
                      <a:pt x="450" y="54"/>
                    </a:cubicBezTo>
                    <a:cubicBezTo>
                      <a:pt x="392" y="5"/>
                      <a:pt x="392" y="5"/>
                      <a:pt x="392" y="5"/>
                    </a:cubicBezTo>
                    <a:cubicBezTo>
                      <a:pt x="318" y="0"/>
                      <a:pt x="243" y="6"/>
                      <a:pt x="172" y="21"/>
                    </a:cubicBezTo>
                    <a:cubicBezTo>
                      <a:pt x="170" y="193"/>
                      <a:pt x="170" y="193"/>
                      <a:pt x="170" y="193"/>
                    </a:cubicBezTo>
                    <a:lnTo>
                      <a:pt x="321" y="28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6" name="Oval 15"/>
              <p:cNvSpPr>
                <a:spLocks noChangeArrowheads="1"/>
              </p:cNvSpPr>
              <p:nvPr/>
            </p:nvSpPr>
            <p:spPr bwMode="auto">
              <a:xfrm>
                <a:off x="3556487" y="1845896"/>
                <a:ext cx="621407" cy="57051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7" name="Oval 16"/>
              <p:cNvSpPr>
                <a:spLocks noChangeArrowheads="1"/>
              </p:cNvSpPr>
              <p:nvPr/>
            </p:nvSpPr>
            <p:spPr bwMode="auto">
              <a:xfrm>
                <a:off x="1733301" y="2635974"/>
                <a:ext cx="539335" cy="49852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8" name="Oval 17"/>
              <p:cNvSpPr>
                <a:spLocks noChangeArrowheads="1"/>
              </p:cNvSpPr>
              <p:nvPr/>
            </p:nvSpPr>
            <p:spPr bwMode="auto">
              <a:xfrm>
                <a:off x="3007382" y="1014424"/>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9" name="Oval 18"/>
              <p:cNvSpPr>
                <a:spLocks noChangeArrowheads="1"/>
              </p:cNvSpPr>
              <p:nvPr/>
            </p:nvSpPr>
            <p:spPr bwMode="auto">
              <a:xfrm>
                <a:off x="1025913" y="5169983"/>
                <a:ext cx="326337" cy="29875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0" name="Oval 19"/>
              <p:cNvSpPr>
                <a:spLocks noChangeArrowheads="1"/>
              </p:cNvSpPr>
              <p:nvPr/>
            </p:nvSpPr>
            <p:spPr bwMode="auto">
              <a:xfrm>
                <a:off x="3009336" y="2533390"/>
                <a:ext cx="617499" cy="570512"/>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1" name="Oval 20"/>
              <p:cNvSpPr>
                <a:spLocks noChangeArrowheads="1"/>
              </p:cNvSpPr>
              <p:nvPr/>
            </p:nvSpPr>
            <p:spPr bwMode="auto">
              <a:xfrm>
                <a:off x="3986392" y="4457293"/>
                <a:ext cx="347832" cy="322150"/>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2" name="Oval 21"/>
              <p:cNvSpPr>
                <a:spLocks noChangeArrowheads="1"/>
              </p:cNvSpPr>
              <p:nvPr/>
            </p:nvSpPr>
            <p:spPr bwMode="auto">
              <a:xfrm>
                <a:off x="2401607" y="1167401"/>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3" name="Oval 22"/>
              <p:cNvSpPr>
                <a:spLocks noChangeArrowheads="1"/>
              </p:cNvSpPr>
              <p:nvPr/>
            </p:nvSpPr>
            <p:spPr bwMode="auto">
              <a:xfrm>
                <a:off x="1358112" y="1775707"/>
                <a:ext cx="431859" cy="39593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4" name="Oval 23"/>
              <p:cNvSpPr>
                <a:spLocks noChangeArrowheads="1"/>
              </p:cNvSpPr>
              <p:nvPr/>
            </p:nvSpPr>
            <p:spPr bwMode="auto">
              <a:xfrm>
                <a:off x="3568212" y="5357155"/>
                <a:ext cx="480711"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5" name="Oval 25"/>
              <p:cNvSpPr>
                <a:spLocks noChangeArrowheads="1"/>
              </p:cNvSpPr>
              <p:nvPr/>
            </p:nvSpPr>
            <p:spPr bwMode="auto">
              <a:xfrm>
                <a:off x="148516" y="4045157"/>
                <a:ext cx="500253" cy="45892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6" name="Oval 26"/>
              <p:cNvSpPr>
                <a:spLocks noChangeArrowheads="1"/>
              </p:cNvSpPr>
              <p:nvPr/>
            </p:nvSpPr>
            <p:spPr bwMode="auto">
              <a:xfrm>
                <a:off x="4146629" y="4995410"/>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7" name="Oval 27"/>
              <p:cNvSpPr>
                <a:spLocks noChangeArrowheads="1"/>
              </p:cNvSpPr>
              <p:nvPr/>
            </p:nvSpPr>
            <p:spPr bwMode="auto">
              <a:xfrm>
                <a:off x="269671" y="2187843"/>
                <a:ext cx="384960" cy="354545"/>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8" name="Oval 28"/>
              <p:cNvSpPr>
                <a:spLocks noChangeArrowheads="1"/>
              </p:cNvSpPr>
              <p:nvPr/>
            </p:nvSpPr>
            <p:spPr bwMode="auto">
              <a:xfrm>
                <a:off x="4" y="2680967"/>
                <a:ext cx="601866" cy="55611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9" name="Oval 29"/>
              <p:cNvSpPr>
                <a:spLocks noChangeArrowheads="1"/>
              </p:cNvSpPr>
              <p:nvPr/>
            </p:nvSpPr>
            <p:spPr bwMode="auto">
              <a:xfrm>
                <a:off x="4285371" y="2272430"/>
                <a:ext cx="480711" cy="44273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0" name="Oval 30"/>
              <p:cNvSpPr>
                <a:spLocks noChangeArrowheads="1"/>
              </p:cNvSpPr>
              <p:nvPr/>
            </p:nvSpPr>
            <p:spPr bwMode="auto">
              <a:xfrm>
                <a:off x="4330315" y="2880736"/>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1" name="Freeform 31"/>
              <p:cNvSpPr>
                <a:spLocks/>
              </p:cNvSpPr>
              <p:nvPr/>
            </p:nvSpPr>
            <p:spPr bwMode="auto">
              <a:xfrm>
                <a:off x="599916" y="1604733"/>
                <a:ext cx="549105" cy="507522"/>
              </a:xfrm>
              <a:custGeom>
                <a:avLst/>
                <a:gdLst/>
                <a:ahLst/>
                <a:cxnLst>
                  <a:cxn ang="0">
                    <a:pos x="276" y="221"/>
                  </a:cxn>
                  <a:cxn ang="0">
                    <a:pos x="92" y="277"/>
                  </a:cxn>
                  <a:cxn ang="0">
                    <a:pos x="36" y="92"/>
                  </a:cxn>
                  <a:cxn ang="0">
                    <a:pos x="220" y="36"/>
                  </a:cxn>
                  <a:cxn ang="0">
                    <a:pos x="276" y="221"/>
                  </a:cxn>
                </a:cxnLst>
                <a:rect l="0" t="0" r="r" b="b"/>
                <a:pathLst>
                  <a:path w="312" h="312">
                    <a:moveTo>
                      <a:pt x="276" y="221"/>
                    </a:moveTo>
                    <a:cubicBezTo>
                      <a:pt x="241" y="287"/>
                      <a:pt x="158" y="312"/>
                      <a:pt x="92" y="277"/>
                    </a:cubicBezTo>
                    <a:cubicBezTo>
                      <a:pt x="25" y="241"/>
                      <a:pt x="0" y="159"/>
                      <a:pt x="36" y="92"/>
                    </a:cubicBezTo>
                    <a:cubicBezTo>
                      <a:pt x="71" y="26"/>
                      <a:pt x="154" y="0"/>
                      <a:pt x="220" y="36"/>
                    </a:cubicBezTo>
                    <a:cubicBezTo>
                      <a:pt x="287" y="71"/>
                      <a:pt x="312" y="154"/>
                      <a:pt x="276" y="22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2" name="Freeform 32"/>
              <p:cNvSpPr>
                <a:spLocks/>
              </p:cNvSpPr>
              <p:nvPr/>
            </p:nvSpPr>
            <p:spPr bwMode="auto">
              <a:xfrm>
                <a:off x="379102" y="4478890"/>
                <a:ext cx="789461" cy="723488"/>
              </a:xfrm>
              <a:custGeom>
                <a:avLst/>
                <a:gdLst/>
                <a:ahLst/>
                <a:cxnLst>
                  <a:cxn ang="0">
                    <a:pos x="395" y="314"/>
                  </a:cxn>
                  <a:cxn ang="0">
                    <a:pos x="131" y="394"/>
                  </a:cxn>
                  <a:cxn ang="0">
                    <a:pos x="51" y="131"/>
                  </a:cxn>
                  <a:cxn ang="0">
                    <a:pos x="315" y="50"/>
                  </a:cxn>
                  <a:cxn ang="0">
                    <a:pos x="395" y="314"/>
                  </a:cxn>
                </a:cxnLst>
                <a:rect l="0" t="0" r="r" b="b"/>
                <a:pathLst>
                  <a:path w="446" h="445">
                    <a:moveTo>
                      <a:pt x="395" y="314"/>
                    </a:moveTo>
                    <a:cubicBezTo>
                      <a:pt x="344" y="409"/>
                      <a:pt x="226" y="445"/>
                      <a:pt x="131" y="394"/>
                    </a:cubicBezTo>
                    <a:cubicBezTo>
                      <a:pt x="36" y="344"/>
                      <a:pt x="0" y="226"/>
                      <a:pt x="51" y="131"/>
                    </a:cubicBezTo>
                    <a:cubicBezTo>
                      <a:pt x="102" y="36"/>
                      <a:pt x="220" y="0"/>
                      <a:pt x="315" y="50"/>
                    </a:cubicBezTo>
                    <a:cubicBezTo>
                      <a:pt x="410" y="101"/>
                      <a:pt x="446" y="219"/>
                      <a:pt x="395" y="314"/>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3" name="Freeform 33"/>
              <p:cNvSpPr>
                <a:spLocks/>
              </p:cNvSpPr>
              <p:nvPr/>
            </p:nvSpPr>
            <p:spPr bwMode="auto">
              <a:xfrm>
                <a:off x="4730908" y="3170492"/>
                <a:ext cx="787507" cy="725288"/>
              </a:xfrm>
              <a:custGeom>
                <a:avLst/>
                <a:gdLst/>
                <a:ahLst/>
                <a:cxnLst>
                  <a:cxn ang="0">
                    <a:pos x="395" y="315"/>
                  </a:cxn>
                  <a:cxn ang="0">
                    <a:pos x="131" y="395"/>
                  </a:cxn>
                  <a:cxn ang="0">
                    <a:pos x="51" y="131"/>
                  </a:cxn>
                  <a:cxn ang="0">
                    <a:pos x="315" y="51"/>
                  </a:cxn>
                  <a:cxn ang="0">
                    <a:pos x="395" y="315"/>
                  </a:cxn>
                </a:cxnLst>
                <a:rect l="0" t="0" r="r" b="b"/>
                <a:pathLst>
                  <a:path w="446" h="446">
                    <a:moveTo>
                      <a:pt x="395" y="315"/>
                    </a:moveTo>
                    <a:cubicBezTo>
                      <a:pt x="344" y="410"/>
                      <a:pt x="226" y="446"/>
                      <a:pt x="131" y="395"/>
                    </a:cubicBezTo>
                    <a:cubicBezTo>
                      <a:pt x="36" y="344"/>
                      <a:pt x="0" y="226"/>
                      <a:pt x="51" y="131"/>
                    </a:cubicBezTo>
                    <a:cubicBezTo>
                      <a:pt x="102" y="36"/>
                      <a:pt x="220" y="0"/>
                      <a:pt x="315" y="51"/>
                    </a:cubicBezTo>
                    <a:cubicBezTo>
                      <a:pt x="410" y="102"/>
                      <a:pt x="446" y="220"/>
                      <a:pt x="395" y="31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4" name="Freeform 34"/>
              <p:cNvSpPr>
                <a:spLocks/>
              </p:cNvSpPr>
              <p:nvPr/>
            </p:nvSpPr>
            <p:spPr bwMode="auto">
              <a:xfrm>
                <a:off x="3982483" y="3489043"/>
                <a:ext cx="785553" cy="723488"/>
              </a:xfrm>
              <a:custGeom>
                <a:avLst/>
                <a:gdLst/>
                <a:ahLst/>
                <a:cxnLst>
                  <a:cxn ang="0">
                    <a:pos x="394" y="315"/>
                  </a:cxn>
                  <a:cxn ang="0">
                    <a:pos x="130" y="395"/>
                  </a:cxn>
                  <a:cxn ang="0">
                    <a:pos x="50" y="131"/>
                  </a:cxn>
                  <a:cxn ang="0">
                    <a:pos x="314" y="51"/>
                  </a:cxn>
                  <a:cxn ang="0">
                    <a:pos x="394" y="315"/>
                  </a:cxn>
                </a:cxnLst>
                <a:rect l="0" t="0" r="r" b="b"/>
                <a:pathLst>
                  <a:path w="445" h="445">
                    <a:moveTo>
                      <a:pt x="394" y="315"/>
                    </a:moveTo>
                    <a:cubicBezTo>
                      <a:pt x="343" y="410"/>
                      <a:pt x="225" y="445"/>
                      <a:pt x="130" y="395"/>
                    </a:cubicBezTo>
                    <a:cubicBezTo>
                      <a:pt x="35" y="344"/>
                      <a:pt x="0" y="226"/>
                      <a:pt x="50" y="131"/>
                    </a:cubicBezTo>
                    <a:cubicBezTo>
                      <a:pt x="101" y="36"/>
                      <a:pt x="219" y="0"/>
                      <a:pt x="314" y="51"/>
                    </a:cubicBezTo>
                    <a:cubicBezTo>
                      <a:pt x="409" y="102"/>
                      <a:pt x="445" y="220"/>
                      <a:pt x="394" y="315"/>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5" name="Freeform 35"/>
              <p:cNvSpPr>
                <a:spLocks/>
              </p:cNvSpPr>
              <p:nvPr/>
            </p:nvSpPr>
            <p:spPr bwMode="auto">
              <a:xfrm>
                <a:off x="136792" y="3377460"/>
                <a:ext cx="586233" cy="539917"/>
              </a:xfrm>
              <a:custGeom>
                <a:avLst/>
                <a:gdLst/>
                <a:ahLst/>
                <a:cxnLst>
                  <a:cxn ang="0">
                    <a:pos x="294" y="235"/>
                  </a:cxn>
                  <a:cxn ang="0">
                    <a:pos x="97" y="295"/>
                  </a:cxn>
                  <a:cxn ang="0">
                    <a:pos x="37" y="97"/>
                  </a:cxn>
                  <a:cxn ang="0">
                    <a:pos x="235" y="38"/>
                  </a:cxn>
                  <a:cxn ang="0">
                    <a:pos x="294" y="235"/>
                  </a:cxn>
                </a:cxnLst>
                <a:rect l="0" t="0" r="r" b="b"/>
                <a:pathLst>
                  <a:path w="332" h="332">
                    <a:moveTo>
                      <a:pt x="294" y="235"/>
                    </a:moveTo>
                    <a:cubicBezTo>
                      <a:pt x="257" y="306"/>
                      <a:pt x="168" y="332"/>
                      <a:pt x="97" y="295"/>
                    </a:cubicBezTo>
                    <a:cubicBezTo>
                      <a:pt x="26" y="257"/>
                      <a:pt x="0" y="168"/>
                      <a:pt x="37" y="97"/>
                    </a:cubicBezTo>
                    <a:cubicBezTo>
                      <a:pt x="75" y="26"/>
                      <a:pt x="164" y="0"/>
                      <a:pt x="235" y="38"/>
                    </a:cubicBezTo>
                    <a:cubicBezTo>
                      <a:pt x="306" y="76"/>
                      <a:pt x="332" y="164"/>
                      <a:pt x="294" y="235"/>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6" name="Freeform 36"/>
              <p:cNvSpPr>
                <a:spLocks/>
              </p:cNvSpPr>
              <p:nvPr/>
            </p:nvSpPr>
            <p:spPr bwMode="auto">
              <a:xfrm>
                <a:off x="1891584" y="1872892"/>
                <a:ext cx="601866" cy="552515"/>
              </a:xfrm>
              <a:custGeom>
                <a:avLst/>
                <a:gdLst/>
                <a:ahLst/>
                <a:cxnLst>
                  <a:cxn ang="0">
                    <a:pos x="302" y="240"/>
                  </a:cxn>
                  <a:cxn ang="0">
                    <a:pos x="100" y="301"/>
                  </a:cxn>
                  <a:cxn ang="0">
                    <a:pos x="39" y="100"/>
                  </a:cxn>
                  <a:cxn ang="0">
                    <a:pos x="241" y="38"/>
                  </a:cxn>
                  <a:cxn ang="0">
                    <a:pos x="302" y="240"/>
                  </a:cxn>
                </a:cxnLst>
                <a:rect l="0" t="0" r="r" b="b"/>
                <a:pathLst>
                  <a:path w="341" h="340">
                    <a:moveTo>
                      <a:pt x="302" y="240"/>
                    </a:moveTo>
                    <a:cubicBezTo>
                      <a:pt x="263" y="313"/>
                      <a:pt x="173" y="340"/>
                      <a:pt x="100" y="301"/>
                    </a:cubicBezTo>
                    <a:cubicBezTo>
                      <a:pt x="27" y="263"/>
                      <a:pt x="0" y="172"/>
                      <a:pt x="39" y="100"/>
                    </a:cubicBezTo>
                    <a:cubicBezTo>
                      <a:pt x="78" y="27"/>
                      <a:pt x="168" y="0"/>
                      <a:pt x="241" y="38"/>
                    </a:cubicBezTo>
                    <a:cubicBezTo>
                      <a:pt x="313" y="77"/>
                      <a:pt x="341" y="168"/>
                      <a:pt x="302" y="240"/>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7" name="Freeform 37"/>
              <p:cNvSpPr>
                <a:spLocks/>
              </p:cNvSpPr>
              <p:nvPr/>
            </p:nvSpPr>
            <p:spPr bwMode="auto">
              <a:xfrm>
                <a:off x="2395745" y="2583782"/>
                <a:ext cx="486574" cy="448131"/>
              </a:xfrm>
              <a:custGeom>
                <a:avLst/>
                <a:gdLst/>
                <a:ahLst/>
                <a:cxnLst>
                  <a:cxn ang="0">
                    <a:pos x="245" y="195"/>
                  </a:cxn>
                  <a:cxn ang="0">
                    <a:pos x="81" y="245"/>
                  </a:cxn>
                  <a:cxn ang="0">
                    <a:pos x="31" y="81"/>
                  </a:cxn>
                  <a:cxn ang="0">
                    <a:pos x="195" y="31"/>
                  </a:cxn>
                  <a:cxn ang="0">
                    <a:pos x="245" y="195"/>
                  </a:cxn>
                </a:cxnLst>
                <a:rect l="0" t="0" r="r" b="b"/>
                <a:pathLst>
                  <a:path w="276" h="276">
                    <a:moveTo>
                      <a:pt x="245" y="195"/>
                    </a:moveTo>
                    <a:cubicBezTo>
                      <a:pt x="213" y="254"/>
                      <a:pt x="140" y="276"/>
                      <a:pt x="81" y="245"/>
                    </a:cubicBezTo>
                    <a:cubicBezTo>
                      <a:pt x="22" y="213"/>
                      <a:pt x="0" y="140"/>
                      <a:pt x="31" y="81"/>
                    </a:cubicBezTo>
                    <a:cubicBezTo>
                      <a:pt x="63" y="22"/>
                      <a:pt x="136" y="0"/>
                      <a:pt x="195" y="31"/>
                    </a:cubicBezTo>
                    <a:cubicBezTo>
                      <a:pt x="254" y="63"/>
                      <a:pt x="276" y="136"/>
                      <a:pt x="245" y="19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8" name="Freeform 38"/>
              <p:cNvSpPr>
                <a:spLocks/>
              </p:cNvSpPr>
              <p:nvPr/>
            </p:nvSpPr>
            <p:spPr bwMode="auto">
              <a:xfrm>
                <a:off x="2647825" y="1646127"/>
                <a:ext cx="678077" cy="622704"/>
              </a:xfrm>
              <a:custGeom>
                <a:avLst/>
                <a:gdLst/>
                <a:ahLst/>
                <a:cxnLst>
                  <a:cxn ang="0">
                    <a:pos x="340" y="271"/>
                  </a:cxn>
                  <a:cxn ang="0">
                    <a:pos x="113" y="340"/>
                  </a:cxn>
                  <a:cxn ang="0">
                    <a:pos x="44" y="113"/>
                  </a:cxn>
                  <a:cxn ang="0">
                    <a:pos x="271" y="44"/>
                  </a:cxn>
                  <a:cxn ang="0">
                    <a:pos x="340" y="271"/>
                  </a:cxn>
                </a:cxnLst>
                <a:rect l="0" t="0" r="r" b="b"/>
                <a:pathLst>
                  <a:path w="384" h="383">
                    <a:moveTo>
                      <a:pt x="340" y="271"/>
                    </a:moveTo>
                    <a:cubicBezTo>
                      <a:pt x="296" y="352"/>
                      <a:pt x="195" y="383"/>
                      <a:pt x="113" y="340"/>
                    </a:cubicBezTo>
                    <a:cubicBezTo>
                      <a:pt x="31" y="296"/>
                      <a:pt x="0" y="194"/>
                      <a:pt x="44" y="113"/>
                    </a:cubicBezTo>
                    <a:cubicBezTo>
                      <a:pt x="87" y="31"/>
                      <a:pt x="189" y="0"/>
                      <a:pt x="271" y="44"/>
                    </a:cubicBezTo>
                    <a:cubicBezTo>
                      <a:pt x="353" y="87"/>
                      <a:pt x="384" y="189"/>
                      <a:pt x="340" y="27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9" name="Freeform 39"/>
              <p:cNvSpPr>
                <a:spLocks/>
              </p:cNvSpPr>
              <p:nvPr/>
            </p:nvSpPr>
            <p:spPr bwMode="auto">
              <a:xfrm>
                <a:off x="830501" y="3184890"/>
                <a:ext cx="680031" cy="624504"/>
              </a:xfrm>
              <a:custGeom>
                <a:avLst/>
                <a:gdLst/>
                <a:ahLst/>
                <a:cxnLst>
                  <a:cxn ang="0">
                    <a:pos x="341" y="272"/>
                  </a:cxn>
                  <a:cxn ang="0">
                    <a:pos x="113" y="341"/>
                  </a:cxn>
                  <a:cxn ang="0">
                    <a:pos x="44" y="113"/>
                  </a:cxn>
                  <a:cxn ang="0">
                    <a:pos x="272" y="44"/>
                  </a:cxn>
                  <a:cxn ang="0">
                    <a:pos x="341" y="272"/>
                  </a:cxn>
                </a:cxnLst>
                <a:rect l="0" t="0" r="r" b="b"/>
                <a:pathLst>
                  <a:path w="385" h="385">
                    <a:moveTo>
                      <a:pt x="341" y="272"/>
                    </a:moveTo>
                    <a:cubicBezTo>
                      <a:pt x="297" y="354"/>
                      <a:pt x="195" y="385"/>
                      <a:pt x="113" y="341"/>
                    </a:cubicBezTo>
                    <a:cubicBezTo>
                      <a:pt x="31" y="297"/>
                      <a:pt x="0" y="195"/>
                      <a:pt x="44" y="113"/>
                    </a:cubicBezTo>
                    <a:cubicBezTo>
                      <a:pt x="88" y="31"/>
                      <a:pt x="190" y="0"/>
                      <a:pt x="272" y="44"/>
                    </a:cubicBezTo>
                    <a:cubicBezTo>
                      <a:pt x="354" y="87"/>
                      <a:pt x="385" y="190"/>
                      <a:pt x="341" y="272"/>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0" name="Freeform 40"/>
              <p:cNvSpPr>
                <a:spLocks/>
              </p:cNvSpPr>
              <p:nvPr/>
            </p:nvSpPr>
            <p:spPr bwMode="auto">
              <a:xfrm>
                <a:off x="750383" y="2342619"/>
                <a:ext cx="717159" cy="662298"/>
              </a:xfrm>
              <a:custGeom>
                <a:avLst/>
                <a:gdLst/>
                <a:ahLst/>
                <a:cxnLst>
                  <a:cxn ang="0">
                    <a:pos x="360" y="287"/>
                  </a:cxn>
                  <a:cxn ang="0">
                    <a:pos x="119" y="361"/>
                  </a:cxn>
                  <a:cxn ang="0">
                    <a:pos x="46" y="120"/>
                  </a:cxn>
                  <a:cxn ang="0">
                    <a:pos x="287" y="47"/>
                  </a:cxn>
                  <a:cxn ang="0">
                    <a:pos x="360" y="287"/>
                  </a:cxn>
                </a:cxnLst>
                <a:rect l="0" t="0" r="r" b="b"/>
                <a:pathLst>
                  <a:path w="406" h="407">
                    <a:moveTo>
                      <a:pt x="360" y="287"/>
                    </a:moveTo>
                    <a:cubicBezTo>
                      <a:pt x="314" y="374"/>
                      <a:pt x="206" y="407"/>
                      <a:pt x="119" y="361"/>
                    </a:cubicBezTo>
                    <a:cubicBezTo>
                      <a:pt x="32" y="314"/>
                      <a:pt x="0" y="206"/>
                      <a:pt x="46" y="120"/>
                    </a:cubicBezTo>
                    <a:cubicBezTo>
                      <a:pt x="92" y="33"/>
                      <a:pt x="200" y="0"/>
                      <a:pt x="287" y="47"/>
                    </a:cubicBezTo>
                    <a:cubicBezTo>
                      <a:pt x="374" y="93"/>
                      <a:pt x="406" y="201"/>
                      <a:pt x="360" y="287"/>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1" name="Freeform 41"/>
              <p:cNvSpPr>
                <a:spLocks/>
              </p:cNvSpPr>
              <p:nvPr/>
            </p:nvSpPr>
            <p:spPr bwMode="auto">
              <a:xfrm>
                <a:off x="1596513" y="1009025"/>
                <a:ext cx="654627" cy="602907"/>
              </a:xfrm>
              <a:custGeom>
                <a:avLst/>
                <a:gdLst/>
                <a:ahLst/>
                <a:cxnLst>
                  <a:cxn ang="0">
                    <a:pos x="307" y="299"/>
                  </a:cxn>
                  <a:cxn ang="0">
                    <a:pos x="71" y="307"/>
                  </a:cxn>
                  <a:cxn ang="0">
                    <a:pos x="63" y="71"/>
                  </a:cxn>
                  <a:cxn ang="0">
                    <a:pos x="299" y="63"/>
                  </a:cxn>
                  <a:cxn ang="0">
                    <a:pos x="307" y="299"/>
                  </a:cxn>
                </a:cxnLst>
                <a:rect l="0" t="0" r="r" b="b"/>
                <a:pathLst>
                  <a:path w="370" h="370">
                    <a:moveTo>
                      <a:pt x="307" y="299"/>
                    </a:moveTo>
                    <a:cubicBezTo>
                      <a:pt x="244" y="366"/>
                      <a:pt x="138" y="370"/>
                      <a:pt x="71" y="307"/>
                    </a:cubicBezTo>
                    <a:cubicBezTo>
                      <a:pt x="4" y="244"/>
                      <a:pt x="0" y="138"/>
                      <a:pt x="63" y="71"/>
                    </a:cubicBezTo>
                    <a:cubicBezTo>
                      <a:pt x="126" y="4"/>
                      <a:pt x="232" y="0"/>
                      <a:pt x="299" y="63"/>
                    </a:cubicBezTo>
                    <a:cubicBezTo>
                      <a:pt x="366" y="126"/>
                      <a:pt x="370" y="231"/>
                      <a:pt x="307" y="29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2" name="Freeform 42"/>
              <p:cNvSpPr>
                <a:spLocks/>
              </p:cNvSpPr>
              <p:nvPr/>
            </p:nvSpPr>
            <p:spPr bwMode="auto">
              <a:xfrm>
                <a:off x="4719183" y="2500995"/>
                <a:ext cx="672214" cy="617305"/>
              </a:xfrm>
              <a:custGeom>
                <a:avLst/>
                <a:gdLst/>
                <a:ahLst/>
                <a:cxnLst>
                  <a:cxn ang="0">
                    <a:pos x="337" y="268"/>
                  </a:cxn>
                  <a:cxn ang="0">
                    <a:pos x="112" y="337"/>
                  </a:cxn>
                  <a:cxn ang="0">
                    <a:pos x="43" y="111"/>
                  </a:cxn>
                  <a:cxn ang="0">
                    <a:pos x="269" y="43"/>
                  </a:cxn>
                  <a:cxn ang="0">
                    <a:pos x="337" y="268"/>
                  </a:cxn>
                </a:cxnLst>
                <a:rect l="0" t="0" r="r" b="b"/>
                <a:pathLst>
                  <a:path w="381" h="380">
                    <a:moveTo>
                      <a:pt x="337" y="268"/>
                    </a:moveTo>
                    <a:cubicBezTo>
                      <a:pt x="294" y="350"/>
                      <a:pt x="193" y="380"/>
                      <a:pt x="112" y="337"/>
                    </a:cubicBezTo>
                    <a:cubicBezTo>
                      <a:pt x="31" y="294"/>
                      <a:pt x="0" y="193"/>
                      <a:pt x="43" y="111"/>
                    </a:cubicBezTo>
                    <a:cubicBezTo>
                      <a:pt x="87" y="30"/>
                      <a:pt x="188" y="0"/>
                      <a:pt x="269" y="43"/>
                    </a:cubicBezTo>
                    <a:cubicBezTo>
                      <a:pt x="350" y="86"/>
                      <a:pt x="381" y="187"/>
                      <a:pt x="337" y="268"/>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3" name="Freeform 43"/>
              <p:cNvSpPr>
                <a:spLocks/>
              </p:cNvSpPr>
              <p:nvPr/>
            </p:nvSpPr>
            <p:spPr bwMode="auto">
              <a:xfrm>
                <a:off x="4560900" y="4199933"/>
                <a:ext cx="670260" cy="620904"/>
              </a:xfrm>
              <a:custGeom>
                <a:avLst/>
                <a:gdLst/>
                <a:ahLst/>
                <a:cxnLst>
                  <a:cxn ang="0">
                    <a:pos x="337" y="269"/>
                  </a:cxn>
                  <a:cxn ang="0">
                    <a:pos x="112" y="338"/>
                  </a:cxn>
                  <a:cxn ang="0">
                    <a:pos x="43" y="112"/>
                  </a:cxn>
                  <a:cxn ang="0">
                    <a:pos x="269" y="44"/>
                  </a:cxn>
                  <a:cxn ang="0">
                    <a:pos x="337" y="269"/>
                  </a:cxn>
                </a:cxnLst>
                <a:rect l="0" t="0" r="r" b="b"/>
                <a:pathLst>
                  <a:path w="380" h="381">
                    <a:moveTo>
                      <a:pt x="337" y="269"/>
                    </a:moveTo>
                    <a:cubicBezTo>
                      <a:pt x="294" y="350"/>
                      <a:pt x="193" y="381"/>
                      <a:pt x="112" y="338"/>
                    </a:cubicBezTo>
                    <a:cubicBezTo>
                      <a:pt x="30" y="294"/>
                      <a:pt x="0" y="193"/>
                      <a:pt x="43" y="112"/>
                    </a:cubicBezTo>
                    <a:cubicBezTo>
                      <a:pt x="86" y="31"/>
                      <a:pt x="187" y="0"/>
                      <a:pt x="269" y="44"/>
                    </a:cubicBezTo>
                    <a:cubicBezTo>
                      <a:pt x="350" y="87"/>
                      <a:pt x="380" y="188"/>
                      <a:pt x="337"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4" name="Freeform 44"/>
              <p:cNvSpPr>
                <a:spLocks/>
              </p:cNvSpPr>
              <p:nvPr/>
            </p:nvSpPr>
            <p:spPr bwMode="auto">
              <a:xfrm>
                <a:off x="3599477" y="2877137"/>
                <a:ext cx="672214" cy="617305"/>
              </a:xfrm>
              <a:custGeom>
                <a:avLst/>
                <a:gdLst/>
                <a:ahLst/>
                <a:cxnLst>
                  <a:cxn ang="0">
                    <a:pos x="338" y="268"/>
                  </a:cxn>
                  <a:cxn ang="0">
                    <a:pos x="112" y="337"/>
                  </a:cxn>
                  <a:cxn ang="0">
                    <a:pos x="44" y="111"/>
                  </a:cxn>
                  <a:cxn ang="0">
                    <a:pos x="269" y="43"/>
                  </a:cxn>
                  <a:cxn ang="0">
                    <a:pos x="338" y="268"/>
                  </a:cxn>
                </a:cxnLst>
                <a:rect l="0" t="0" r="r" b="b"/>
                <a:pathLst>
                  <a:path w="381" h="380">
                    <a:moveTo>
                      <a:pt x="338" y="268"/>
                    </a:moveTo>
                    <a:cubicBezTo>
                      <a:pt x="294" y="350"/>
                      <a:pt x="193" y="380"/>
                      <a:pt x="112" y="337"/>
                    </a:cubicBezTo>
                    <a:cubicBezTo>
                      <a:pt x="31" y="294"/>
                      <a:pt x="0" y="193"/>
                      <a:pt x="44" y="111"/>
                    </a:cubicBezTo>
                    <a:cubicBezTo>
                      <a:pt x="87" y="30"/>
                      <a:pt x="188" y="0"/>
                      <a:pt x="269" y="43"/>
                    </a:cubicBezTo>
                    <a:cubicBezTo>
                      <a:pt x="350" y="86"/>
                      <a:pt x="381" y="187"/>
                      <a:pt x="338" y="268"/>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5" name="Freeform 45"/>
              <p:cNvSpPr>
                <a:spLocks/>
              </p:cNvSpPr>
              <p:nvPr/>
            </p:nvSpPr>
            <p:spPr bwMode="auto">
              <a:xfrm>
                <a:off x="4105592" y="1530945"/>
                <a:ext cx="566692" cy="521920"/>
              </a:xfrm>
              <a:custGeom>
                <a:avLst/>
                <a:gdLst/>
                <a:ahLst/>
                <a:cxnLst>
                  <a:cxn ang="0">
                    <a:pos x="284" y="226"/>
                  </a:cxn>
                  <a:cxn ang="0">
                    <a:pos x="94" y="283"/>
                  </a:cxn>
                  <a:cxn ang="0">
                    <a:pos x="37" y="94"/>
                  </a:cxn>
                  <a:cxn ang="0">
                    <a:pos x="226" y="36"/>
                  </a:cxn>
                  <a:cxn ang="0">
                    <a:pos x="284" y="226"/>
                  </a:cxn>
                </a:cxnLst>
                <a:rect l="0" t="0" r="r" b="b"/>
                <a:pathLst>
                  <a:path w="320" h="320">
                    <a:moveTo>
                      <a:pt x="284" y="226"/>
                    </a:moveTo>
                    <a:cubicBezTo>
                      <a:pt x="247" y="294"/>
                      <a:pt x="162" y="320"/>
                      <a:pt x="94" y="283"/>
                    </a:cubicBezTo>
                    <a:cubicBezTo>
                      <a:pt x="26" y="247"/>
                      <a:pt x="0" y="162"/>
                      <a:pt x="37" y="94"/>
                    </a:cubicBezTo>
                    <a:cubicBezTo>
                      <a:pt x="73" y="25"/>
                      <a:pt x="158" y="0"/>
                      <a:pt x="226" y="36"/>
                    </a:cubicBezTo>
                    <a:cubicBezTo>
                      <a:pt x="295" y="73"/>
                      <a:pt x="320" y="157"/>
                      <a:pt x="284" y="226"/>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6" name="Freeform 46"/>
              <p:cNvSpPr>
                <a:spLocks/>
              </p:cNvSpPr>
              <p:nvPr/>
            </p:nvSpPr>
            <p:spPr bwMode="auto">
              <a:xfrm>
                <a:off x="3364984" y="1162001"/>
                <a:ext cx="672214" cy="619105"/>
              </a:xfrm>
              <a:custGeom>
                <a:avLst/>
                <a:gdLst/>
                <a:ahLst/>
                <a:cxnLst>
                  <a:cxn ang="0">
                    <a:pos x="338" y="269"/>
                  </a:cxn>
                  <a:cxn ang="0">
                    <a:pos x="112" y="337"/>
                  </a:cxn>
                  <a:cxn ang="0">
                    <a:pos x="44" y="112"/>
                  </a:cxn>
                  <a:cxn ang="0">
                    <a:pos x="269" y="43"/>
                  </a:cxn>
                  <a:cxn ang="0">
                    <a:pos x="338" y="269"/>
                  </a:cxn>
                </a:cxnLst>
                <a:rect l="0" t="0" r="r" b="b"/>
                <a:pathLst>
                  <a:path w="381" h="381">
                    <a:moveTo>
                      <a:pt x="338" y="269"/>
                    </a:moveTo>
                    <a:cubicBezTo>
                      <a:pt x="294" y="350"/>
                      <a:pt x="193" y="381"/>
                      <a:pt x="112" y="337"/>
                    </a:cubicBezTo>
                    <a:cubicBezTo>
                      <a:pt x="31" y="294"/>
                      <a:pt x="0" y="193"/>
                      <a:pt x="44" y="112"/>
                    </a:cubicBezTo>
                    <a:cubicBezTo>
                      <a:pt x="87" y="31"/>
                      <a:pt x="188" y="0"/>
                      <a:pt x="269" y="43"/>
                    </a:cubicBezTo>
                    <a:cubicBezTo>
                      <a:pt x="350" y="87"/>
                      <a:pt x="381" y="188"/>
                      <a:pt x="338"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7" name="Freeform 47"/>
              <p:cNvSpPr>
                <a:spLocks/>
              </p:cNvSpPr>
              <p:nvPr/>
            </p:nvSpPr>
            <p:spPr bwMode="auto">
              <a:xfrm>
                <a:off x="3681550" y="1953879"/>
                <a:ext cx="173916" cy="277157"/>
              </a:xfrm>
              <a:custGeom>
                <a:avLst/>
                <a:gdLst/>
                <a:ahLst/>
                <a:cxnLst>
                  <a:cxn ang="0">
                    <a:pos x="99" y="100"/>
                  </a:cxn>
                  <a:cxn ang="0">
                    <a:pos x="99" y="0"/>
                  </a:cxn>
                  <a:cxn ang="0">
                    <a:pos x="99" y="0"/>
                  </a:cxn>
                  <a:cxn ang="0">
                    <a:pos x="0" y="100"/>
                  </a:cxn>
                  <a:cxn ang="0">
                    <a:pos x="29" y="170"/>
                  </a:cxn>
                  <a:cxn ang="0">
                    <a:pos x="99" y="100"/>
                  </a:cxn>
                </a:cxnLst>
                <a:rect l="0" t="0" r="r" b="b"/>
                <a:pathLst>
                  <a:path w="99" h="170">
                    <a:moveTo>
                      <a:pt x="99" y="100"/>
                    </a:moveTo>
                    <a:cubicBezTo>
                      <a:pt x="99" y="0"/>
                      <a:pt x="99" y="0"/>
                      <a:pt x="99" y="0"/>
                    </a:cubicBezTo>
                    <a:cubicBezTo>
                      <a:pt x="99" y="0"/>
                      <a:pt x="99" y="0"/>
                      <a:pt x="99" y="0"/>
                    </a:cubicBezTo>
                    <a:cubicBezTo>
                      <a:pt x="44" y="0"/>
                      <a:pt x="0" y="45"/>
                      <a:pt x="0" y="100"/>
                    </a:cubicBezTo>
                    <a:cubicBezTo>
                      <a:pt x="0" y="127"/>
                      <a:pt x="11" y="152"/>
                      <a:pt x="29" y="170"/>
                    </a:cubicBezTo>
                    <a:cubicBezTo>
                      <a:pt x="99" y="100"/>
                      <a:pt x="99" y="100"/>
                      <a:pt x="99" y="10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8" name="Freeform 48"/>
              <p:cNvSpPr>
                <a:spLocks/>
              </p:cNvSpPr>
              <p:nvPr/>
            </p:nvSpPr>
            <p:spPr bwMode="auto">
              <a:xfrm>
                <a:off x="3746036" y="2135651"/>
                <a:ext cx="298979" cy="160175"/>
              </a:xfrm>
              <a:custGeom>
                <a:avLst/>
                <a:gdLst/>
                <a:ahLst/>
                <a:cxnLst>
                  <a:cxn ang="0">
                    <a:pos x="0" y="70"/>
                  </a:cxn>
                  <a:cxn ang="0">
                    <a:pos x="70" y="99"/>
                  </a:cxn>
                  <a:cxn ang="0">
                    <a:pos x="169" y="0"/>
                  </a:cxn>
                  <a:cxn ang="0">
                    <a:pos x="70" y="0"/>
                  </a:cxn>
                  <a:cxn ang="0">
                    <a:pos x="0" y="70"/>
                  </a:cxn>
                </a:cxnLst>
                <a:rect l="0" t="0" r="r" b="b"/>
                <a:pathLst>
                  <a:path w="169" h="99">
                    <a:moveTo>
                      <a:pt x="0" y="70"/>
                    </a:moveTo>
                    <a:cubicBezTo>
                      <a:pt x="18" y="88"/>
                      <a:pt x="43" y="99"/>
                      <a:pt x="70" y="99"/>
                    </a:cubicBezTo>
                    <a:cubicBezTo>
                      <a:pt x="125" y="99"/>
                      <a:pt x="169" y="55"/>
                      <a:pt x="169" y="0"/>
                    </a:cubicBezTo>
                    <a:cubicBezTo>
                      <a:pt x="70" y="0"/>
                      <a:pt x="70" y="0"/>
                      <a:pt x="70" y="0"/>
                    </a:cubicBezTo>
                    <a:lnTo>
                      <a:pt x="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9" name="Freeform 49"/>
              <p:cNvSpPr>
                <a:spLocks/>
              </p:cNvSpPr>
              <p:nvPr/>
            </p:nvSpPr>
            <p:spPr bwMode="auto">
              <a:xfrm>
                <a:off x="3878915" y="1953879"/>
                <a:ext cx="173916" cy="163775"/>
              </a:xfrm>
              <a:custGeom>
                <a:avLst/>
                <a:gdLst/>
                <a:ahLst/>
                <a:cxnLst>
                  <a:cxn ang="0">
                    <a:pos x="0" y="0"/>
                  </a:cxn>
                  <a:cxn ang="0">
                    <a:pos x="0" y="100"/>
                  </a:cxn>
                  <a:cxn ang="0">
                    <a:pos x="99" y="100"/>
                  </a:cxn>
                  <a:cxn ang="0">
                    <a:pos x="99" y="100"/>
                  </a:cxn>
                  <a:cxn ang="0">
                    <a:pos x="0" y="0"/>
                  </a:cxn>
                </a:cxnLst>
                <a:rect l="0" t="0" r="r" b="b"/>
                <a:pathLst>
                  <a:path w="99" h="100">
                    <a:moveTo>
                      <a:pt x="0" y="0"/>
                    </a:moveTo>
                    <a:cubicBezTo>
                      <a:pt x="0" y="100"/>
                      <a:pt x="0" y="100"/>
                      <a:pt x="0" y="100"/>
                    </a:cubicBezTo>
                    <a:cubicBezTo>
                      <a:pt x="99" y="100"/>
                      <a:pt x="99" y="100"/>
                      <a:pt x="99" y="100"/>
                    </a:cubicBezTo>
                    <a:cubicBezTo>
                      <a:pt x="99" y="100"/>
                      <a:pt x="99" y="100"/>
                      <a:pt x="99" y="100"/>
                    </a:cubicBezTo>
                    <a:cubicBezTo>
                      <a:pt x="99" y="45"/>
                      <a:pt x="55" y="1"/>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0" name="Freeform 50"/>
              <p:cNvSpPr>
                <a:spLocks noEditPoints="1"/>
              </p:cNvSpPr>
              <p:nvPr/>
            </p:nvSpPr>
            <p:spPr bwMode="auto">
              <a:xfrm>
                <a:off x="4121225" y="4576075"/>
                <a:ext cx="91843" cy="84587"/>
              </a:xfrm>
              <a:custGeom>
                <a:avLst/>
                <a:gdLst/>
                <a:ahLst/>
                <a:cxnLst>
                  <a:cxn ang="0">
                    <a:pos x="26" y="0"/>
                  </a:cxn>
                  <a:cxn ang="0">
                    <a:pos x="0" y="26"/>
                  </a:cxn>
                  <a:cxn ang="0">
                    <a:pos x="26" y="52"/>
                  </a:cxn>
                  <a:cxn ang="0">
                    <a:pos x="52" y="26"/>
                  </a:cxn>
                  <a:cxn ang="0">
                    <a:pos x="26" y="0"/>
                  </a:cxn>
                  <a:cxn ang="0">
                    <a:pos x="26" y="45"/>
                  </a:cxn>
                  <a:cxn ang="0">
                    <a:pos x="7" y="26"/>
                  </a:cxn>
                  <a:cxn ang="0">
                    <a:pos x="26" y="7"/>
                  </a:cxn>
                  <a:cxn ang="0">
                    <a:pos x="45" y="26"/>
                  </a:cxn>
                  <a:cxn ang="0">
                    <a:pos x="26" y="45"/>
                  </a:cxn>
                </a:cxnLst>
                <a:rect l="0" t="0" r="r" b="b"/>
                <a:pathLst>
                  <a:path w="52" h="52">
                    <a:moveTo>
                      <a:pt x="26" y="0"/>
                    </a:moveTo>
                    <a:cubicBezTo>
                      <a:pt x="12" y="0"/>
                      <a:pt x="0" y="12"/>
                      <a:pt x="0" y="26"/>
                    </a:cubicBezTo>
                    <a:cubicBezTo>
                      <a:pt x="0" y="40"/>
                      <a:pt x="12" y="52"/>
                      <a:pt x="26" y="52"/>
                    </a:cubicBezTo>
                    <a:cubicBezTo>
                      <a:pt x="41" y="52"/>
                      <a:pt x="52" y="40"/>
                      <a:pt x="52" y="26"/>
                    </a:cubicBezTo>
                    <a:cubicBezTo>
                      <a:pt x="52" y="12"/>
                      <a:pt x="41" y="0"/>
                      <a:pt x="26" y="0"/>
                    </a:cubicBezTo>
                    <a:close/>
                    <a:moveTo>
                      <a:pt x="26" y="45"/>
                    </a:moveTo>
                    <a:cubicBezTo>
                      <a:pt x="16" y="45"/>
                      <a:pt x="7" y="37"/>
                      <a:pt x="7" y="26"/>
                    </a:cubicBezTo>
                    <a:cubicBezTo>
                      <a:pt x="7" y="16"/>
                      <a:pt x="16" y="7"/>
                      <a:pt x="26" y="7"/>
                    </a:cubicBezTo>
                    <a:cubicBezTo>
                      <a:pt x="37" y="7"/>
                      <a:pt x="45" y="16"/>
                      <a:pt x="45" y="26"/>
                    </a:cubicBezTo>
                    <a:cubicBezTo>
                      <a:pt x="45" y="37"/>
                      <a:pt x="37" y="45"/>
                      <a:pt x="26" y="4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1" name="Freeform 51"/>
              <p:cNvSpPr>
                <a:spLocks noEditPoints="1"/>
              </p:cNvSpPr>
              <p:nvPr/>
            </p:nvSpPr>
            <p:spPr bwMode="auto">
              <a:xfrm>
                <a:off x="4056740" y="4518484"/>
                <a:ext cx="214952" cy="197969"/>
              </a:xfrm>
              <a:custGeom>
                <a:avLst/>
                <a:gdLst/>
                <a:ahLst/>
                <a:cxnLst>
                  <a:cxn ang="0">
                    <a:pos x="61" y="0"/>
                  </a:cxn>
                  <a:cxn ang="0">
                    <a:pos x="0" y="61"/>
                  </a:cxn>
                  <a:cxn ang="0">
                    <a:pos x="61" y="122"/>
                  </a:cxn>
                  <a:cxn ang="0">
                    <a:pos x="122" y="61"/>
                  </a:cxn>
                  <a:cxn ang="0">
                    <a:pos x="61" y="0"/>
                  </a:cxn>
                  <a:cxn ang="0">
                    <a:pos x="62" y="91"/>
                  </a:cxn>
                  <a:cxn ang="0">
                    <a:pos x="33" y="62"/>
                  </a:cxn>
                  <a:cxn ang="0">
                    <a:pos x="62" y="33"/>
                  </a:cxn>
                  <a:cxn ang="0">
                    <a:pos x="91" y="62"/>
                  </a:cxn>
                  <a:cxn ang="0">
                    <a:pos x="62" y="91"/>
                  </a:cxn>
                </a:cxnLst>
                <a:rect l="0" t="0" r="r" b="b"/>
                <a:pathLst>
                  <a:path w="122" h="122">
                    <a:moveTo>
                      <a:pt x="61" y="0"/>
                    </a:moveTo>
                    <a:cubicBezTo>
                      <a:pt x="28" y="0"/>
                      <a:pt x="0" y="27"/>
                      <a:pt x="0" y="61"/>
                    </a:cubicBezTo>
                    <a:cubicBezTo>
                      <a:pt x="0" y="95"/>
                      <a:pt x="28" y="122"/>
                      <a:pt x="61" y="122"/>
                    </a:cubicBezTo>
                    <a:cubicBezTo>
                      <a:pt x="95" y="122"/>
                      <a:pt x="122" y="95"/>
                      <a:pt x="122" y="61"/>
                    </a:cubicBezTo>
                    <a:cubicBezTo>
                      <a:pt x="122" y="27"/>
                      <a:pt x="95" y="0"/>
                      <a:pt x="61" y="0"/>
                    </a:cubicBezTo>
                    <a:close/>
                    <a:moveTo>
                      <a:pt x="62" y="91"/>
                    </a:moveTo>
                    <a:cubicBezTo>
                      <a:pt x="46" y="91"/>
                      <a:pt x="33" y="78"/>
                      <a:pt x="33" y="62"/>
                    </a:cubicBezTo>
                    <a:cubicBezTo>
                      <a:pt x="33" y="46"/>
                      <a:pt x="46" y="33"/>
                      <a:pt x="62" y="33"/>
                    </a:cubicBezTo>
                    <a:cubicBezTo>
                      <a:pt x="78" y="33"/>
                      <a:pt x="91" y="46"/>
                      <a:pt x="91" y="62"/>
                    </a:cubicBezTo>
                    <a:cubicBezTo>
                      <a:pt x="91" y="78"/>
                      <a:pt x="78" y="91"/>
                      <a:pt x="62" y="9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2" name="Freeform 52"/>
              <p:cNvSpPr>
                <a:spLocks/>
              </p:cNvSpPr>
              <p:nvPr/>
            </p:nvSpPr>
            <p:spPr bwMode="auto">
              <a:xfrm>
                <a:off x="2569661" y="1395965"/>
                <a:ext cx="9771" cy="7199"/>
              </a:xfrm>
              <a:custGeom>
                <a:avLst/>
                <a:gdLst/>
                <a:ahLst/>
                <a:cxnLst>
                  <a:cxn ang="0">
                    <a:pos x="0" y="0"/>
                  </a:cxn>
                  <a:cxn ang="0">
                    <a:pos x="0" y="4"/>
                  </a:cxn>
                  <a:cxn ang="0">
                    <a:pos x="5" y="4"/>
                  </a:cxn>
                  <a:cxn ang="0">
                    <a:pos x="5" y="2"/>
                  </a:cxn>
                  <a:cxn ang="0">
                    <a:pos x="5" y="0"/>
                  </a:cxn>
                  <a:cxn ang="0">
                    <a:pos x="0" y="0"/>
                  </a:cxn>
                </a:cxnLst>
                <a:rect l="0" t="0" r="r" b="b"/>
                <a:pathLst>
                  <a:path w="5" h="4">
                    <a:moveTo>
                      <a:pt x="0" y="0"/>
                    </a:moveTo>
                    <a:cubicBezTo>
                      <a:pt x="0" y="4"/>
                      <a:pt x="0" y="4"/>
                      <a:pt x="0" y="4"/>
                    </a:cubicBezTo>
                    <a:cubicBezTo>
                      <a:pt x="5" y="4"/>
                      <a:pt x="5" y="4"/>
                      <a:pt x="5" y="4"/>
                    </a:cubicBezTo>
                    <a:cubicBezTo>
                      <a:pt x="5" y="3"/>
                      <a:pt x="5" y="3"/>
                      <a:pt x="5" y="2"/>
                    </a:cubicBezTo>
                    <a:cubicBezTo>
                      <a:pt x="5" y="1"/>
                      <a:pt x="5" y="0"/>
                      <a:pt x="5" y="0"/>
                    </a:cubicBezTo>
                    <a:lnTo>
                      <a:pt x="0"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3" name="Freeform 53"/>
              <p:cNvSpPr>
                <a:spLocks/>
              </p:cNvSpPr>
              <p:nvPr/>
            </p:nvSpPr>
            <p:spPr bwMode="auto">
              <a:xfrm>
                <a:off x="2643917" y="1327576"/>
                <a:ext cx="9771" cy="8999"/>
              </a:xfrm>
              <a:custGeom>
                <a:avLst/>
                <a:gdLst/>
                <a:ahLst/>
                <a:cxnLst>
                  <a:cxn ang="0">
                    <a:pos x="5" y="5"/>
                  </a:cxn>
                  <a:cxn ang="0">
                    <a:pos x="5" y="0"/>
                  </a:cxn>
                  <a:cxn ang="0">
                    <a:pos x="0" y="0"/>
                  </a:cxn>
                  <a:cxn ang="0">
                    <a:pos x="0" y="5"/>
                  </a:cxn>
                  <a:cxn ang="0">
                    <a:pos x="2" y="5"/>
                  </a:cxn>
                  <a:cxn ang="0">
                    <a:pos x="5" y="5"/>
                  </a:cxn>
                </a:cxnLst>
                <a:rect l="0" t="0" r="r" b="b"/>
                <a:pathLst>
                  <a:path w="5" h="5">
                    <a:moveTo>
                      <a:pt x="5" y="5"/>
                    </a:moveTo>
                    <a:cubicBezTo>
                      <a:pt x="5" y="0"/>
                      <a:pt x="5" y="0"/>
                      <a:pt x="5" y="0"/>
                    </a:cubicBezTo>
                    <a:cubicBezTo>
                      <a:pt x="0" y="0"/>
                      <a:pt x="0" y="0"/>
                      <a:pt x="0" y="0"/>
                    </a:cubicBezTo>
                    <a:cubicBezTo>
                      <a:pt x="0" y="5"/>
                      <a:pt x="0" y="5"/>
                      <a:pt x="0" y="5"/>
                    </a:cubicBezTo>
                    <a:cubicBezTo>
                      <a:pt x="1" y="5"/>
                      <a:pt x="2" y="5"/>
                      <a:pt x="2" y="5"/>
                    </a:cubicBezTo>
                    <a:cubicBezTo>
                      <a:pt x="3" y="5"/>
                      <a:pt x="4" y="5"/>
                      <a:pt x="5" y="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4" name="Freeform 54"/>
              <p:cNvSpPr>
                <a:spLocks/>
              </p:cNvSpPr>
              <p:nvPr/>
            </p:nvSpPr>
            <p:spPr bwMode="auto">
              <a:xfrm>
                <a:off x="2716219" y="1395965"/>
                <a:ext cx="11725" cy="7199"/>
              </a:xfrm>
              <a:custGeom>
                <a:avLst/>
                <a:gdLst/>
                <a:ahLst/>
                <a:cxnLst>
                  <a:cxn ang="0">
                    <a:pos x="6" y="4"/>
                  </a:cxn>
                  <a:cxn ang="0">
                    <a:pos x="6" y="0"/>
                  </a:cxn>
                  <a:cxn ang="0">
                    <a:pos x="0" y="0"/>
                  </a:cxn>
                  <a:cxn ang="0">
                    <a:pos x="0" y="2"/>
                  </a:cxn>
                  <a:cxn ang="0">
                    <a:pos x="0" y="4"/>
                  </a:cxn>
                  <a:cxn ang="0">
                    <a:pos x="6" y="4"/>
                  </a:cxn>
                </a:cxnLst>
                <a:rect l="0" t="0" r="r" b="b"/>
                <a:pathLst>
                  <a:path w="6" h="4">
                    <a:moveTo>
                      <a:pt x="6" y="4"/>
                    </a:moveTo>
                    <a:cubicBezTo>
                      <a:pt x="6" y="0"/>
                      <a:pt x="6" y="0"/>
                      <a:pt x="6" y="0"/>
                    </a:cubicBezTo>
                    <a:cubicBezTo>
                      <a:pt x="0" y="0"/>
                      <a:pt x="0" y="0"/>
                      <a:pt x="0" y="0"/>
                    </a:cubicBezTo>
                    <a:cubicBezTo>
                      <a:pt x="0" y="0"/>
                      <a:pt x="0" y="1"/>
                      <a:pt x="0" y="2"/>
                    </a:cubicBezTo>
                    <a:cubicBezTo>
                      <a:pt x="0" y="3"/>
                      <a:pt x="0" y="3"/>
                      <a:pt x="0" y="4"/>
                    </a:cubicBezTo>
                    <a:lnTo>
                      <a:pt x="6" y="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5" name="Freeform 55"/>
              <p:cNvSpPr>
                <a:spLocks/>
              </p:cNvSpPr>
              <p:nvPr/>
            </p:nvSpPr>
            <p:spPr bwMode="auto">
              <a:xfrm>
                <a:off x="2643917" y="1462555"/>
                <a:ext cx="9771" cy="8999"/>
              </a:xfrm>
              <a:custGeom>
                <a:avLst/>
                <a:gdLst/>
                <a:ahLst/>
                <a:cxnLst>
                  <a:cxn ang="0">
                    <a:pos x="5" y="0"/>
                  </a:cxn>
                  <a:cxn ang="0">
                    <a:pos x="2" y="0"/>
                  </a:cxn>
                  <a:cxn ang="0">
                    <a:pos x="0" y="0"/>
                  </a:cxn>
                  <a:cxn ang="0">
                    <a:pos x="0" y="5"/>
                  </a:cxn>
                  <a:cxn ang="0">
                    <a:pos x="5" y="5"/>
                  </a:cxn>
                  <a:cxn ang="0">
                    <a:pos x="5" y="0"/>
                  </a:cxn>
                </a:cxnLst>
                <a:rect l="0" t="0" r="r" b="b"/>
                <a:pathLst>
                  <a:path w="5" h="5">
                    <a:moveTo>
                      <a:pt x="5" y="0"/>
                    </a:moveTo>
                    <a:cubicBezTo>
                      <a:pt x="4" y="0"/>
                      <a:pt x="3" y="0"/>
                      <a:pt x="2" y="0"/>
                    </a:cubicBezTo>
                    <a:cubicBezTo>
                      <a:pt x="2" y="0"/>
                      <a:pt x="1" y="0"/>
                      <a:pt x="0" y="0"/>
                    </a:cubicBezTo>
                    <a:cubicBezTo>
                      <a:pt x="0" y="5"/>
                      <a:pt x="0" y="5"/>
                      <a:pt x="0" y="5"/>
                    </a:cubicBezTo>
                    <a:cubicBezTo>
                      <a:pt x="5" y="5"/>
                      <a:pt x="5" y="5"/>
                      <a:pt x="5" y="5"/>
                    </a:cubicBezTo>
                    <a:lnTo>
                      <a:pt x="5"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6" name="Freeform 56"/>
              <p:cNvSpPr>
                <a:spLocks/>
              </p:cNvSpPr>
              <p:nvPr/>
            </p:nvSpPr>
            <p:spPr bwMode="auto">
              <a:xfrm>
                <a:off x="2645871" y="1341974"/>
                <a:ext cx="44945" cy="61191"/>
              </a:xfrm>
              <a:custGeom>
                <a:avLst/>
                <a:gdLst/>
                <a:ahLst/>
                <a:cxnLst>
                  <a:cxn ang="0">
                    <a:pos x="3" y="0"/>
                  </a:cxn>
                  <a:cxn ang="0">
                    <a:pos x="0" y="0"/>
                  </a:cxn>
                  <a:cxn ang="0">
                    <a:pos x="0" y="34"/>
                  </a:cxn>
                  <a:cxn ang="0">
                    <a:pos x="23" y="34"/>
                  </a:cxn>
                  <a:cxn ang="0">
                    <a:pos x="23" y="30"/>
                  </a:cxn>
                  <a:cxn ang="0">
                    <a:pos x="3" y="30"/>
                  </a:cxn>
                  <a:cxn ang="0">
                    <a:pos x="3" y="0"/>
                  </a:cxn>
                </a:cxnLst>
                <a:rect l="0" t="0" r="r" b="b"/>
                <a:pathLst>
                  <a:path w="23" h="34">
                    <a:moveTo>
                      <a:pt x="3" y="0"/>
                    </a:moveTo>
                    <a:lnTo>
                      <a:pt x="0" y="0"/>
                    </a:lnTo>
                    <a:lnTo>
                      <a:pt x="0" y="34"/>
                    </a:lnTo>
                    <a:lnTo>
                      <a:pt x="23" y="34"/>
                    </a:lnTo>
                    <a:lnTo>
                      <a:pt x="23" y="30"/>
                    </a:lnTo>
                    <a:lnTo>
                      <a:pt x="3" y="30"/>
                    </a:lnTo>
                    <a:lnTo>
                      <a:pt x="3"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7" name="Freeform 57"/>
              <p:cNvSpPr>
                <a:spLocks/>
              </p:cNvSpPr>
              <p:nvPr/>
            </p:nvSpPr>
            <p:spPr bwMode="auto">
              <a:xfrm>
                <a:off x="2675183" y="1259186"/>
                <a:ext cx="111384" cy="98985"/>
              </a:xfrm>
              <a:custGeom>
                <a:avLst/>
                <a:gdLst/>
                <a:ahLst/>
                <a:cxnLst>
                  <a:cxn ang="0">
                    <a:pos x="30" y="0"/>
                  </a:cxn>
                  <a:cxn ang="0">
                    <a:pos x="0" y="20"/>
                  </a:cxn>
                  <a:cxn ang="0">
                    <a:pos x="47" y="60"/>
                  </a:cxn>
                  <a:cxn ang="0">
                    <a:pos x="63" y="32"/>
                  </a:cxn>
                  <a:cxn ang="0">
                    <a:pos x="30" y="0"/>
                  </a:cxn>
                </a:cxnLst>
                <a:rect l="0" t="0" r="r" b="b"/>
                <a:pathLst>
                  <a:path w="63" h="60">
                    <a:moveTo>
                      <a:pt x="30" y="0"/>
                    </a:moveTo>
                    <a:cubicBezTo>
                      <a:pt x="16" y="0"/>
                      <a:pt x="5" y="8"/>
                      <a:pt x="0" y="20"/>
                    </a:cubicBezTo>
                    <a:cubicBezTo>
                      <a:pt x="21" y="24"/>
                      <a:pt x="39" y="40"/>
                      <a:pt x="47" y="60"/>
                    </a:cubicBezTo>
                    <a:cubicBezTo>
                      <a:pt x="56" y="54"/>
                      <a:pt x="63" y="44"/>
                      <a:pt x="63" y="32"/>
                    </a:cubicBezTo>
                    <a:cubicBezTo>
                      <a:pt x="63" y="14"/>
                      <a:pt x="48" y="0"/>
                      <a:pt x="3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8" name="Freeform 58"/>
              <p:cNvSpPr>
                <a:spLocks/>
              </p:cNvSpPr>
              <p:nvPr/>
            </p:nvSpPr>
            <p:spPr bwMode="auto">
              <a:xfrm>
                <a:off x="2509083" y="1259186"/>
                <a:ext cx="111384" cy="98985"/>
              </a:xfrm>
              <a:custGeom>
                <a:avLst/>
                <a:gdLst/>
                <a:ahLst/>
                <a:cxnLst>
                  <a:cxn ang="0">
                    <a:pos x="63" y="20"/>
                  </a:cxn>
                  <a:cxn ang="0">
                    <a:pos x="33" y="0"/>
                  </a:cxn>
                  <a:cxn ang="0">
                    <a:pos x="0" y="32"/>
                  </a:cxn>
                  <a:cxn ang="0">
                    <a:pos x="15" y="60"/>
                  </a:cxn>
                  <a:cxn ang="0">
                    <a:pos x="63" y="20"/>
                  </a:cxn>
                </a:cxnLst>
                <a:rect l="0" t="0" r="r" b="b"/>
                <a:pathLst>
                  <a:path w="63" h="60">
                    <a:moveTo>
                      <a:pt x="63" y="20"/>
                    </a:moveTo>
                    <a:cubicBezTo>
                      <a:pt x="58" y="8"/>
                      <a:pt x="46" y="0"/>
                      <a:pt x="33" y="0"/>
                    </a:cubicBezTo>
                    <a:cubicBezTo>
                      <a:pt x="15" y="0"/>
                      <a:pt x="0" y="14"/>
                      <a:pt x="0" y="32"/>
                    </a:cubicBezTo>
                    <a:cubicBezTo>
                      <a:pt x="0" y="44"/>
                      <a:pt x="6" y="54"/>
                      <a:pt x="15" y="60"/>
                    </a:cubicBezTo>
                    <a:cubicBezTo>
                      <a:pt x="23" y="40"/>
                      <a:pt x="41" y="24"/>
                      <a:pt x="63" y="2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9" name="Freeform 59"/>
              <p:cNvSpPr>
                <a:spLocks noEditPoints="1"/>
              </p:cNvSpPr>
              <p:nvPr/>
            </p:nvSpPr>
            <p:spPr bwMode="auto">
              <a:xfrm>
                <a:off x="2534487" y="1293381"/>
                <a:ext cx="228631" cy="226765"/>
              </a:xfrm>
              <a:custGeom>
                <a:avLst/>
                <a:gdLst/>
                <a:ahLst/>
                <a:cxnLst>
                  <a:cxn ang="0">
                    <a:pos x="129" y="65"/>
                  </a:cxn>
                  <a:cxn ang="0">
                    <a:pos x="64" y="0"/>
                  </a:cxn>
                  <a:cxn ang="0">
                    <a:pos x="0" y="65"/>
                  </a:cxn>
                  <a:cxn ang="0">
                    <a:pos x="26" y="117"/>
                  </a:cxn>
                  <a:cxn ang="0">
                    <a:pos x="16" y="139"/>
                  </a:cxn>
                  <a:cxn ang="0">
                    <a:pos x="25" y="139"/>
                  </a:cxn>
                  <a:cxn ang="0">
                    <a:pos x="33" y="121"/>
                  </a:cxn>
                  <a:cxn ang="0">
                    <a:pos x="64" y="129"/>
                  </a:cxn>
                  <a:cxn ang="0">
                    <a:pos x="94" y="122"/>
                  </a:cxn>
                  <a:cxn ang="0">
                    <a:pos x="101" y="139"/>
                  </a:cxn>
                  <a:cxn ang="0">
                    <a:pos x="111" y="139"/>
                  </a:cxn>
                  <a:cxn ang="0">
                    <a:pos x="101" y="118"/>
                  </a:cxn>
                  <a:cxn ang="0">
                    <a:pos x="129" y="65"/>
                  </a:cxn>
                  <a:cxn ang="0">
                    <a:pos x="17" y="65"/>
                  </a:cxn>
                  <a:cxn ang="0">
                    <a:pos x="64" y="18"/>
                  </a:cxn>
                  <a:cxn ang="0">
                    <a:pos x="106" y="42"/>
                  </a:cxn>
                  <a:cxn ang="0">
                    <a:pos x="111" y="64"/>
                  </a:cxn>
                  <a:cxn ang="0">
                    <a:pos x="63" y="112"/>
                  </a:cxn>
                  <a:cxn ang="0">
                    <a:pos x="50" y="110"/>
                  </a:cxn>
                  <a:cxn ang="0">
                    <a:pos x="17" y="65"/>
                  </a:cxn>
                </a:cxnLst>
                <a:rect l="0" t="0" r="r" b="b"/>
                <a:pathLst>
                  <a:path w="129" h="139">
                    <a:moveTo>
                      <a:pt x="129" y="65"/>
                    </a:moveTo>
                    <a:cubicBezTo>
                      <a:pt x="129" y="29"/>
                      <a:pt x="100" y="0"/>
                      <a:pt x="64" y="0"/>
                    </a:cubicBezTo>
                    <a:cubicBezTo>
                      <a:pt x="29" y="0"/>
                      <a:pt x="0" y="29"/>
                      <a:pt x="0" y="65"/>
                    </a:cubicBezTo>
                    <a:cubicBezTo>
                      <a:pt x="0" y="86"/>
                      <a:pt x="10" y="105"/>
                      <a:pt x="26" y="117"/>
                    </a:cubicBezTo>
                    <a:cubicBezTo>
                      <a:pt x="16" y="139"/>
                      <a:pt x="16" y="139"/>
                      <a:pt x="16" y="139"/>
                    </a:cubicBezTo>
                    <a:cubicBezTo>
                      <a:pt x="25" y="139"/>
                      <a:pt x="25" y="139"/>
                      <a:pt x="25" y="139"/>
                    </a:cubicBezTo>
                    <a:cubicBezTo>
                      <a:pt x="33" y="121"/>
                      <a:pt x="33" y="121"/>
                      <a:pt x="33" y="121"/>
                    </a:cubicBezTo>
                    <a:cubicBezTo>
                      <a:pt x="42" y="126"/>
                      <a:pt x="53" y="129"/>
                      <a:pt x="64" y="129"/>
                    </a:cubicBezTo>
                    <a:cubicBezTo>
                      <a:pt x="75" y="129"/>
                      <a:pt x="85" y="127"/>
                      <a:pt x="94" y="122"/>
                    </a:cubicBezTo>
                    <a:cubicBezTo>
                      <a:pt x="101" y="139"/>
                      <a:pt x="101" y="139"/>
                      <a:pt x="101" y="139"/>
                    </a:cubicBezTo>
                    <a:cubicBezTo>
                      <a:pt x="111" y="139"/>
                      <a:pt x="111" y="139"/>
                      <a:pt x="111" y="139"/>
                    </a:cubicBezTo>
                    <a:cubicBezTo>
                      <a:pt x="101" y="118"/>
                      <a:pt x="101" y="118"/>
                      <a:pt x="101" y="118"/>
                    </a:cubicBezTo>
                    <a:cubicBezTo>
                      <a:pt x="118" y="106"/>
                      <a:pt x="129" y="87"/>
                      <a:pt x="129" y="65"/>
                    </a:cubicBezTo>
                    <a:close/>
                    <a:moveTo>
                      <a:pt x="17" y="65"/>
                    </a:moveTo>
                    <a:cubicBezTo>
                      <a:pt x="17" y="39"/>
                      <a:pt x="38" y="18"/>
                      <a:pt x="64" y="18"/>
                    </a:cubicBezTo>
                    <a:cubicBezTo>
                      <a:pt x="82" y="18"/>
                      <a:pt x="98" y="28"/>
                      <a:pt x="106" y="42"/>
                    </a:cubicBezTo>
                    <a:cubicBezTo>
                      <a:pt x="109" y="49"/>
                      <a:pt x="111" y="56"/>
                      <a:pt x="111" y="64"/>
                    </a:cubicBezTo>
                    <a:cubicBezTo>
                      <a:pt x="111" y="90"/>
                      <a:pt x="89" y="112"/>
                      <a:pt x="63" y="112"/>
                    </a:cubicBezTo>
                    <a:cubicBezTo>
                      <a:pt x="59" y="112"/>
                      <a:pt x="54" y="111"/>
                      <a:pt x="50" y="110"/>
                    </a:cubicBezTo>
                    <a:cubicBezTo>
                      <a:pt x="31" y="104"/>
                      <a:pt x="17" y="86"/>
                      <a:pt x="17" y="6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0" name="Freeform 60"/>
              <p:cNvSpPr>
                <a:spLocks noEditPoints="1"/>
              </p:cNvSpPr>
              <p:nvPr/>
            </p:nvSpPr>
            <p:spPr bwMode="auto">
              <a:xfrm>
                <a:off x="4383076" y="2351618"/>
                <a:ext cx="283346" cy="260960"/>
              </a:xfrm>
              <a:custGeom>
                <a:avLst/>
                <a:gdLst/>
                <a:ahLst/>
                <a:cxnLst>
                  <a:cxn ang="0">
                    <a:pos x="131" y="70"/>
                  </a:cxn>
                  <a:cxn ang="0">
                    <a:pos x="120" y="59"/>
                  </a:cxn>
                  <a:cxn ang="0">
                    <a:pos x="145" y="32"/>
                  </a:cxn>
                  <a:cxn ang="0">
                    <a:pos x="111" y="0"/>
                  </a:cxn>
                  <a:cxn ang="0">
                    <a:pos x="86" y="26"/>
                  </a:cxn>
                  <a:cxn ang="0">
                    <a:pos x="73" y="12"/>
                  </a:cxn>
                  <a:cxn ang="0">
                    <a:pos x="57" y="29"/>
                  </a:cxn>
                  <a:cxn ang="0">
                    <a:pos x="70" y="41"/>
                  </a:cxn>
                  <a:cxn ang="0">
                    <a:pos x="18" y="94"/>
                  </a:cxn>
                  <a:cxn ang="0">
                    <a:pos x="17" y="110"/>
                  </a:cxn>
                  <a:cxn ang="0">
                    <a:pos x="0" y="125"/>
                  </a:cxn>
                  <a:cxn ang="0">
                    <a:pos x="20" y="145"/>
                  </a:cxn>
                  <a:cxn ang="0">
                    <a:pos x="36" y="130"/>
                  </a:cxn>
                  <a:cxn ang="0">
                    <a:pos x="52" y="127"/>
                  </a:cxn>
                  <a:cxn ang="0">
                    <a:pos x="104" y="75"/>
                  </a:cxn>
                  <a:cxn ang="0">
                    <a:pos x="116" y="87"/>
                  </a:cxn>
                  <a:cxn ang="0">
                    <a:pos x="131" y="70"/>
                  </a:cxn>
                  <a:cxn ang="0">
                    <a:pos x="49" y="122"/>
                  </a:cxn>
                  <a:cxn ang="0">
                    <a:pos x="33" y="124"/>
                  </a:cxn>
                  <a:cxn ang="0">
                    <a:pos x="20" y="136"/>
                  </a:cxn>
                  <a:cxn ang="0">
                    <a:pos x="10" y="125"/>
                  </a:cxn>
                  <a:cxn ang="0">
                    <a:pos x="22" y="113"/>
                  </a:cxn>
                  <a:cxn ang="0">
                    <a:pos x="24" y="97"/>
                  </a:cxn>
                  <a:cxn ang="0">
                    <a:pos x="74" y="46"/>
                  </a:cxn>
                  <a:cxn ang="0">
                    <a:pos x="100" y="70"/>
                  </a:cxn>
                  <a:cxn ang="0">
                    <a:pos x="49" y="122"/>
                  </a:cxn>
                </a:cxnLst>
                <a:rect l="0" t="0" r="r" b="b"/>
                <a:pathLst>
                  <a:path w="145" h="145">
                    <a:moveTo>
                      <a:pt x="131" y="70"/>
                    </a:moveTo>
                    <a:lnTo>
                      <a:pt x="120" y="59"/>
                    </a:lnTo>
                    <a:lnTo>
                      <a:pt x="145" y="32"/>
                    </a:lnTo>
                    <a:lnTo>
                      <a:pt x="111" y="0"/>
                    </a:lnTo>
                    <a:lnTo>
                      <a:pt x="86" y="26"/>
                    </a:lnTo>
                    <a:lnTo>
                      <a:pt x="73" y="12"/>
                    </a:lnTo>
                    <a:lnTo>
                      <a:pt x="57" y="29"/>
                    </a:lnTo>
                    <a:lnTo>
                      <a:pt x="70" y="41"/>
                    </a:lnTo>
                    <a:lnTo>
                      <a:pt x="18" y="94"/>
                    </a:lnTo>
                    <a:lnTo>
                      <a:pt x="17" y="110"/>
                    </a:lnTo>
                    <a:lnTo>
                      <a:pt x="0" y="125"/>
                    </a:lnTo>
                    <a:lnTo>
                      <a:pt x="20" y="145"/>
                    </a:lnTo>
                    <a:lnTo>
                      <a:pt x="36" y="130"/>
                    </a:lnTo>
                    <a:lnTo>
                      <a:pt x="52" y="127"/>
                    </a:lnTo>
                    <a:lnTo>
                      <a:pt x="104" y="75"/>
                    </a:lnTo>
                    <a:lnTo>
                      <a:pt x="116" y="87"/>
                    </a:lnTo>
                    <a:lnTo>
                      <a:pt x="131" y="70"/>
                    </a:lnTo>
                    <a:close/>
                    <a:moveTo>
                      <a:pt x="49" y="122"/>
                    </a:moveTo>
                    <a:lnTo>
                      <a:pt x="33" y="124"/>
                    </a:lnTo>
                    <a:lnTo>
                      <a:pt x="20" y="136"/>
                    </a:lnTo>
                    <a:lnTo>
                      <a:pt x="10" y="125"/>
                    </a:lnTo>
                    <a:lnTo>
                      <a:pt x="22" y="113"/>
                    </a:lnTo>
                    <a:lnTo>
                      <a:pt x="24" y="97"/>
                    </a:lnTo>
                    <a:lnTo>
                      <a:pt x="74" y="46"/>
                    </a:lnTo>
                    <a:lnTo>
                      <a:pt x="100" y="70"/>
                    </a:lnTo>
                    <a:lnTo>
                      <a:pt x="49"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1" name="Freeform 61"/>
              <p:cNvSpPr>
                <a:spLocks/>
              </p:cNvSpPr>
              <p:nvPr/>
            </p:nvSpPr>
            <p:spPr bwMode="auto">
              <a:xfrm>
                <a:off x="4963447" y="3321668"/>
                <a:ext cx="336107" cy="350946"/>
              </a:xfrm>
              <a:custGeom>
                <a:avLst/>
                <a:gdLst/>
                <a:ahLst/>
                <a:cxnLst>
                  <a:cxn ang="0">
                    <a:pos x="130" y="135"/>
                  </a:cxn>
                  <a:cxn ang="0">
                    <a:pos x="128" y="87"/>
                  </a:cxn>
                  <a:cxn ang="0">
                    <a:pos x="145" y="50"/>
                  </a:cxn>
                  <a:cxn ang="0">
                    <a:pos x="96" y="0"/>
                  </a:cxn>
                  <a:cxn ang="0">
                    <a:pos x="46" y="50"/>
                  </a:cxn>
                  <a:cxn ang="0">
                    <a:pos x="66" y="90"/>
                  </a:cxn>
                  <a:cxn ang="0">
                    <a:pos x="60" y="133"/>
                  </a:cxn>
                  <a:cxn ang="0">
                    <a:pos x="18" y="187"/>
                  </a:cxn>
                  <a:cxn ang="0">
                    <a:pos x="0" y="187"/>
                  </a:cxn>
                  <a:cxn ang="0">
                    <a:pos x="0" y="215"/>
                  </a:cxn>
                  <a:cxn ang="0">
                    <a:pos x="191" y="215"/>
                  </a:cxn>
                  <a:cxn ang="0">
                    <a:pos x="191" y="187"/>
                  </a:cxn>
                  <a:cxn ang="0">
                    <a:pos x="173" y="187"/>
                  </a:cxn>
                  <a:cxn ang="0">
                    <a:pos x="130" y="135"/>
                  </a:cxn>
                </a:cxnLst>
                <a:rect l="0" t="0" r="r" b="b"/>
                <a:pathLst>
                  <a:path w="191" h="215">
                    <a:moveTo>
                      <a:pt x="130" y="135"/>
                    </a:moveTo>
                    <a:cubicBezTo>
                      <a:pt x="125" y="120"/>
                      <a:pt x="126" y="100"/>
                      <a:pt x="128" y="87"/>
                    </a:cubicBezTo>
                    <a:cubicBezTo>
                      <a:pt x="139" y="78"/>
                      <a:pt x="145" y="65"/>
                      <a:pt x="145" y="50"/>
                    </a:cubicBezTo>
                    <a:cubicBezTo>
                      <a:pt x="145" y="22"/>
                      <a:pt x="123" y="0"/>
                      <a:pt x="96" y="0"/>
                    </a:cubicBezTo>
                    <a:cubicBezTo>
                      <a:pt x="68" y="0"/>
                      <a:pt x="46" y="22"/>
                      <a:pt x="46" y="50"/>
                    </a:cubicBezTo>
                    <a:cubicBezTo>
                      <a:pt x="46" y="66"/>
                      <a:pt x="54" y="81"/>
                      <a:pt x="66" y="90"/>
                    </a:cubicBezTo>
                    <a:cubicBezTo>
                      <a:pt x="67" y="102"/>
                      <a:pt x="66" y="118"/>
                      <a:pt x="60" y="133"/>
                    </a:cubicBezTo>
                    <a:cubicBezTo>
                      <a:pt x="51" y="158"/>
                      <a:pt x="24" y="182"/>
                      <a:pt x="18" y="187"/>
                    </a:cubicBezTo>
                    <a:cubicBezTo>
                      <a:pt x="0" y="187"/>
                      <a:pt x="0" y="187"/>
                      <a:pt x="0" y="187"/>
                    </a:cubicBezTo>
                    <a:cubicBezTo>
                      <a:pt x="0" y="215"/>
                      <a:pt x="0" y="215"/>
                      <a:pt x="0" y="215"/>
                    </a:cubicBezTo>
                    <a:cubicBezTo>
                      <a:pt x="191" y="215"/>
                      <a:pt x="191" y="215"/>
                      <a:pt x="191" y="215"/>
                    </a:cubicBezTo>
                    <a:cubicBezTo>
                      <a:pt x="191" y="187"/>
                      <a:pt x="191" y="187"/>
                      <a:pt x="191" y="187"/>
                    </a:cubicBezTo>
                    <a:cubicBezTo>
                      <a:pt x="173" y="187"/>
                      <a:pt x="173" y="187"/>
                      <a:pt x="173" y="187"/>
                    </a:cubicBezTo>
                    <a:cubicBezTo>
                      <a:pt x="167" y="182"/>
                      <a:pt x="137" y="156"/>
                      <a:pt x="130" y="13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2" name="Freeform 62"/>
              <p:cNvSpPr>
                <a:spLocks noEditPoints="1"/>
              </p:cNvSpPr>
              <p:nvPr/>
            </p:nvSpPr>
            <p:spPr bwMode="auto">
              <a:xfrm>
                <a:off x="1774337" y="1179999"/>
                <a:ext cx="138742" cy="125981"/>
              </a:xfrm>
              <a:custGeom>
                <a:avLst/>
                <a:gdLst/>
                <a:ahLst/>
                <a:cxnLst>
                  <a:cxn ang="0">
                    <a:pos x="0" y="70"/>
                  </a:cxn>
                  <a:cxn ang="0">
                    <a:pos x="71" y="70"/>
                  </a:cxn>
                  <a:cxn ang="0">
                    <a:pos x="71" y="0"/>
                  </a:cxn>
                  <a:cxn ang="0">
                    <a:pos x="0" y="0"/>
                  </a:cxn>
                  <a:cxn ang="0">
                    <a:pos x="0" y="70"/>
                  </a:cxn>
                  <a:cxn ang="0">
                    <a:pos x="20" y="32"/>
                  </a:cxn>
                  <a:cxn ang="0">
                    <a:pos x="32" y="32"/>
                  </a:cxn>
                  <a:cxn ang="0">
                    <a:pos x="32" y="19"/>
                  </a:cxn>
                  <a:cxn ang="0">
                    <a:pos x="39" y="19"/>
                  </a:cxn>
                  <a:cxn ang="0">
                    <a:pos x="39" y="32"/>
                  </a:cxn>
                  <a:cxn ang="0">
                    <a:pos x="51" y="32"/>
                  </a:cxn>
                  <a:cxn ang="0">
                    <a:pos x="51" y="39"/>
                  </a:cxn>
                  <a:cxn ang="0">
                    <a:pos x="39" y="39"/>
                  </a:cxn>
                  <a:cxn ang="0">
                    <a:pos x="39" y="51"/>
                  </a:cxn>
                  <a:cxn ang="0">
                    <a:pos x="32" y="51"/>
                  </a:cxn>
                  <a:cxn ang="0">
                    <a:pos x="32" y="39"/>
                  </a:cxn>
                  <a:cxn ang="0">
                    <a:pos x="20" y="39"/>
                  </a:cxn>
                  <a:cxn ang="0">
                    <a:pos x="20" y="32"/>
                  </a:cxn>
                </a:cxnLst>
                <a:rect l="0" t="0" r="r" b="b"/>
                <a:pathLst>
                  <a:path w="71" h="70">
                    <a:moveTo>
                      <a:pt x="0" y="70"/>
                    </a:moveTo>
                    <a:lnTo>
                      <a:pt x="71" y="70"/>
                    </a:lnTo>
                    <a:lnTo>
                      <a:pt x="71" y="0"/>
                    </a:lnTo>
                    <a:lnTo>
                      <a:pt x="0" y="0"/>
                    </a:lnTo>
                    <a:lnTo>
                      <a:pt x="0" y="70"/>
                    </a:lnTo>
                    <a:close/>
                    <a:moveTo>
                      <a:pt x="20" y="32"/>
                    </a:moveTo>
                    <a:lnTo>
                      <a:pt x="32" y="32"/>
                    </a:lnTo>
                    <a:lnTo>
                      <a:pt x="32" y="19"/>
                    </a:lnTo>
                    <a:lnTo>
                      <a:pt x="39" y="19"/>
                    </a:lnTo>
                    <a:lnTo>
                      <a:pt x="39" y="32"/>
                    </a:lnTo>
                    <a:lnTo>
                      <a:pt x="51" y="32"/>
                    </a:lnTo>
                    <a:lnTo>
                      <a:pt x="51" y="39"/>
                    </a:lnTo>
                    <a:lnTo>
                      <a:pt x="39" y="39"/>
                    </a:lnTo>
                    <a:lnTo>
                      <a:pt x="39" y="51"/>
                    </a:lnTo>
                    <a:lnTo>
                      <a:pt x="32" y="51"/>
                    </a:lnTo>
                    <a:lnTo>
                      <a:pt x="32" y="39"/>
                    </a:lnTo>
                    <a:lnTo>
                      <a:pt x="20" y="39"/>
                    </a:lnTo>
                    <a:lnTo>
                      <a:pt x="20" y="3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3" name="Freeform 63"/>
              <p:cNvSpPr>
                <a:spLocks noEditPoints="1"/>
              </p:cNvSpPr>
              <p:nvPr/>
            </p:nvSpPr>
            <p:spPr bwMode="auto">
              <a:xfrm>
                <a:off x="1774337" y="1320377"/>
                <a:ext cx="138742" cy="124181"/>
              </a:xfrm>
              <a:custGeom>
                <a:avLst/>
                <a:gdLst/>
                <a:ahLst/>
                <a:cxnLst>
                  <a:cxn ang="0">
                    <a:pos x="0" y="69"/>
                  </a:cxn>
                  <a:cxn ang="0">
                    <a:pos x="71" y="69"/>
                  </a:cxn>
                  <a:cxn ang="0">
                    <a:pos x="71" y="0"/>
                  </a:cxn>
                  <a:cxn ang="0">
                    <a:pos x="0" y="0"/>
                  </a:cxn>
                  <a:cxn ang="0">
                    <a:pos x="0" y="69"/>
                  </a:cxn>
                  <a:cxn ang="0">
                    <a:pos x="20" y="31"/>
                  </a:cxn>
                  <a:cxn ang="0">
                    <a:pos x="51" y="31"/>
                  </a:cxn>
                  <a:cxn ang="0">
                    <a:pos x="51" y="38"/>
                  </a:cxn>
                  <a:cxn ang="0">
                    <a:pos x="20" y="38"/>
                  </a:cxn>
                  <a:cxn ang="0">
                    <a:pos x="20" y="31"/>
                  </a:cxn>
                </a:cxnLst>
                <a:rect l="0" t="0" r="r" b="b"/>
                <a:pathLst>
                  <a:path w="71" h="69">
                    <a:moveTo>
                      <a:pt x="0" y="69"/>
                    </a:moveTo>
                    <a:lnTo>
                      <a:pt x="71" y="69"/>
                    </a:lnTo>
                    <a:lnTo>
                      <a:pt x="71" y="0"/>
                    </a:lnTo>
                    <a:lnTo>
                      <a:pt x="0" y="0"/>
                    </a:lnTo>
                    <a:lnTo>
                      <a:pt x="0" y="69"/>
                    </a:lnTo>
                    <a:close/>
                    <a:moveTo>
                      <a:pt x="20" y="31"/>
                    </a:moveTo>
                    <a:lnTo>
                      <a:pt x="51" y="31"/>
                    </a:lnTo>
                    <a:lnTo>
                      <a:pt x="51" y="38"/>
                    </a:lnTo>
                    <a:lnTo>
                      <a:pt x="20" y="38"/>
                    </a:lnTo>
                    <a:lnTo>
                      <a:pt x="20"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4" name="Freeform 64"/>
              <p:cNvSpPr>
                <a:spLocks noEditPoints="1"/>
              </p:cNvSpPr>
              <p:nvPr/>
            </p:nvSpPr>
            <p:spPr bwMode="auto">
              <a:xfrm>
                <a:off x="1934574" y="1179999"/>
                <a:ext cx="136788" cy="125981"/>
              </a:xfrm>
              <a:custGeom>
                <a:avLst/>
                <a:gdLst/>
                <a:ahLst/>
                <a:cxnLst>
                  <a:cxn ang="0">
                    <a:pos x="0" y="0"/>
                  </a:cxn>
                  <a:cxn ang="0">
                    <a:pos x="0" y="70"/>
                  </a:cxn>
                  <a:cxn ang="0">
                    <a:pos x="70" y="70"/>
                  </a:cxn>
                  <a:cxn ang="0">
                    <a:pos x="70" y="0"/>
                  </a:cxn>
                  <a:cxn ang="0">
                    <a:pos x="0" y="0"/>
                  </a:cxn>
                  <a:cxn ang="0">
                    <a:pos x="51" y="43"/>
                  </a:cxn>
                  <a:cxn ang="0">
                    <a:pos x="46" y="49"/>
                  </a:cxn>
                  <a:cxn ang="0">
                    <a:pos x="38" y="40"/>
                  </a:cxn>
                  <a:cxn ang="0">
                    <a:pos x="29" y="49"/>
                  </a:cxn>
                  <a:cxn ang="0">
                    <a:pos x="24" y="43"/>
                  </a:cxn>
                  <a:cxn ang="0">
                    <a:pos x="32" y="35"/>
                  </a:cxn>
                  <a:cxn ang="0">
                    <a:pos x="24" y="26"/>
                  </a:cxn>
                  <a:cxn ang="0">
                    <a:pos x="29" y="22"/>
                  </a:cxn>
                  <a:cxn ang="0">
                    <a:pos x="38" y="30"/>
                  </a:cxn>
                  <a:cxn ang="0">
                    <a:pos x="46" y="22"/>
                  </a:cxn>
                  <a:cxn ang="0">
                    <a:pos x="51" y="26"/>
                  </a:cxn>
                  <a:cxn ang="0">
                    <a:pos x="42" y="35"/>
                  </a:cxn>
                  <a:cxn ang="0">
                    <a:pos x="51" y="43"/>
                  </a:cxn>
                </a:cxnLst>
                <a:rect l="0" t="0" r="r" b="b"/>
                <a:pathLst>
                  <a:path w="70" h="70">
                    <a:moveTo>
                      <a:pt x="0" y="0"/>
                    </a:moveTo>
                    <a:lnTo>
                      <a:pt x="0" y="70"/>
                    </a:lnTo>
                    <a:lnTo>
                      <a:pt x="70" y="70"/>
                    </a:lnTo>
                    <a:lnTo>
                      <a:pt x="70" y="0"/>
                    </a:lnTo>
                    <a:lnTo>
                      <a:pt x="0" y="0"/>
                    </a:lnTo>
                    <a:close/>
                    <a:moveTo>
                      <a:pt x="51" y="43"/>
                    </a:moveTo>
                    <a:lnTo>
                      <a:pt x="46" y="49"/>
                    </a:lnTo>
                    <a:lnTo>
                      <a:pt x="38" y="40"/>
                    </a:lnTo>
                    <a:lnTo>
                      <a:pt x="29" y="49"/>
                    </a:lnTo>
                    <a:lnTo>
                      <a:pt x="24" y="43"/>
                    </a:lnTo>
                    <a:lnTo>
                      <a:pt x="32" y="35"/>
                    </a:lnTo>
                    <a:lnTo>
                      <a:pt x="24" y="26"/>
                    </a:lnTo>
                    <a:lnTo>
                      <a:pt x="29" y="22"/>
                    </a:lnTo>
                    <a:lnTo>
                      <a:pt x="38" y="30"/>
                    </a:lnTo>
                    <a:lnTo>
                      <a:pt x="46" y="22"/>
                    </a:lnTo>
                    <a:lnTo>
                      <a:pt x="51" y="26"/>
                    </a:lnTo>
                    <a:lnTo>
                      <a:pt x="42" y="35"/>
                    </a:lnTo>
                    <a:lnTo>
                      <a:pt x="51" y="4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5" name="Freeform 65"/>
              <p:cNvSpPr>
                <a:spLocks noEditPoints="1"/>
              </p:cNvSpPr>
              <p:nvPr/>
            </p:nvSpPr>
            <p:spPr bwMode="auto">
              <a:xfrm>
                <a:off x="1934574" y="1320377"/>
                <a:ext cx="136788" cy="124181"/>
              </a:xfrm>
              <a:custGeom>
                <a:avLst/>
                <a:gdLst/>
                <a:ahLst/>
                <a:cxnLst>
                  <a:cxn ang="0">
                    <a:pos x="0" y="77"/>
                  </a:cxn>
                  <a:cxn ang="0">
                    <a:pos x="78" y="77"/>
                  </a:cxn>
                  <a:cxn ang="0">
                    <a:pos x="78" y="0"/>
                  </a:cxn>
                  <a:cxn ang="0">
                    <a:pos x="0" y="0"/>
                  </a:cxn>
                  <a:cxn ang="0">
                    <a:pos x="0" y="77"/>
                  </a:cxn>
                  <a:cxn ang="0">
                    <a:pos x="47" y="56"/>
                  </a:cxn>
                  <a:cxn ang="0">
                    <a:pos x="46" y="58"/>
                  </a:cxn>
                  <a:cxn ang="0">
                    <a:pos x="44" y="60"/>
                  </a:cxn>
                  <a:cxn ang="0">
                    <a:pos x="41" y="60"/>
                  </a:cxn>
                  <a:cxn ang="0">
                    <a:pos x="39" y="60"/>
                  </a:cxn>
                  <a:cxn ang="0">
                    <a:pos x="37" y="58"/>
                  </a:cxn>
                  <a:cxn ang="0">
                    <a:pos x="35" y="56"/>
                  </a:cxn>
                  <a:cxn ang="0">
                    <a:pos x="35" y="54"/>
                  </a:cxn>
                  <a:cxn ang="0">
                    <a:pos x="35" y="51"/>
                  </a:cxn>
                  <a:cxn ang="0">
                    <a:pos x="37" y="49"/>
                  </a:cxn>
                  <a:cxn ang="0">
                    <a:pos x="39" y="48"/>
                  </a:cxn>
                  <a:cxn ang="0">
                    <a:pos x="41" y="47"/>
                  </a:cxn>
                  <a:cxn ang="0">
                    <a:pos x="44" y="48"/>
                  </a:cxn>
                  <a:cxn ang="0">
                    <a:pos x="46" y="49"/>
                  </a:cxn>
                  <a:cxn ang="0">
                    <a:pos x="47" y="51"/>
                  </a:cxn>
                  <a:cxn ang="0">
                    <a:pos x="47" y="54"/>
                  </a:cxn>
                  <a:cxn ang="0">
                    <a:pos x="47" y="56"/>
                  </a:cxn>
                  <a:cxn ang="0">
                    <a:pos x="35" y="20"/>
                  </a:cxn>
                  <a:cxn ang="0">
                    <a:pos x="37" y="18"/>
                  </a:cxn>
                  <a:cxn ang="0">
                    <a:pos x="39" y="17"/>
                  </a:cxn>
                  <a:cxn ang="0">
                    <a:pos x="41" y="16"/>
                  </a:cxn>
                  <a:cxn ang="0">
                    <a:pos x="44" y="17"/>
                  </a:cxn>
                  <a:cxn ang="0">
                    <a:pos x="46" y="18"/>
                  </a:cxn>
                  <a:cxn ang="0">
                    <a:pos x="47" y="20"/>
                  </a:cxn>
                  <a:cxn ang="0">
                    <a:pos x="47" y="23"/>
                  </a:cxn>
                  <a:cxn ang="0">
                    <a:pos x="47" y="25"/>
                  </a:cxn>
                  <a:cxn ang="0">
                    <a:pos x="46" y="27"/>
                  </a:cxn>
                  <a:cxn ang="0">
                    <a:pos x="44" y="29"/>
                  </a:cxn>
                  <a:cxn ang="0">
                    <a:pos x="41" y="29"/>
                  </a:cxn>
                  <a:cxn ang="0">
                    <a:pos x="39" y="29"/>
                  </a:cxn>
                  <a:cxn ang="0">
                    <a:pos x="37" y="27"/>
                  </a:cxn>
                  <a:cxn ang="0">
                    <a:pos x="35" y="25"/>
                  </a:cxn>
                  <a:cxn ang="0">
                    <a:pos x="35" y="23"/>
                  </a:cxn>
                  <a:cxn ang="0">
                    <a:pos x="35" y="20"/>
                  </a:cxn>
                  <a:cxn ang="0">
                    <a:pos x="24" y="34"/>
                  </a:cxn>
                  <a:cxn ang="0">
                    <a:pos x="59" y="34"/>
                  </a:cxn>
                  <a:cxn ang="0">
                    <a:pos x="59" y="43"/>
                  </a:cxn>
                  <a:cxn ang="0">
                    <a:pos x="24" y="43"/>
                  </a:cxn>
                  <a:cxn ang="0">
                    <a:pos x="24" y="34"/>
                  </a:cxn>
                </a:cxnLst>
                <a:rect l="0" t="0" r="r" b="b"/>
                <a:pathLst>
                  <a:path w="78" h="77">
                    <a:moveTo>
                      <a:pt x="0" y="77"/>
                    </a:moveTo>
                    <a:cubicBezTo>
                      <a:pt x="78" y="77"/>
                      <a:pt x="78" y="77"/>
                      <a:pt x="78" y="77"/>
                    </a:cubicBezTo>
                    <a:cubicBezTo>
                      <a:pt x="78" y="0"/>
                      <a:pt x="78" y="0"/>
                      <a:pt x="78" y="0"/>
                    </a:cubicBezTo>
                    <a:cubicBezTo>
                      <a:pt x="0" y="0"/>
                      <a:pt x="0" y="0"/>
                      <a:pt x="0" y="0"/>
                    </a:cubicBezTo>
                    <a:lnTo>
                      <a:pt x="0" y="77"/>
                    </a:lnTo>
                    <a:close/>
                    <a:moveTo>
                      <a:pt x="47" y="56"/>
                    </a:moveTo>
                    <a:cubicBezTo>
                      <a:pt x="47" y="57"/>
                      <a:pt x="46" y="58"/>
                      <a:pt x="46" y="58"/>
                    </a:cubicBezTo>
                    <a:cubicBezTo>
                      <a:pt x="45" y="59"/>
                      <a:pt x="44" y="59"/>
                      <a:pt x="44" y="60"/>
                    </a:cubicBezTo>
                    <a:cubicBezTo>
                      <a:pt x="43" y="60"/>
                      <a:pt x="42" y="60"/>
                      <a:pt x="41" y="60"/>
                    </a:cubicBezTo>
                    <a:cubicBezTo>
                      <a:pt x="40" y="60"/>
                      <a:pt x="39" y="60"/>
                      <a:pt x="39" y="60"/>
                    </a:cubicBezTo>
                    <a:cubicBezTo>
                      <a:pt x="38" y="59"/>
                      <a:pt x="37" y="59"/>
                      <a:pt x="37" y="58"/>
                    </a:cubicBezTo>
                    <a:cubicBezTo>
                      <a:pt x="36" y="58"/>
                      <a:pt x="35" y="57"/>
                      <a:pt x="35" y="56"/>
                    </a:cubicBezTo>
                    <a:cubicBezTo>
                      <a:pt x="35" y="56"/>
                      <a:pt x="35" y="55"/>
                      <a:pt x="35" y="54"/>
                    </a:cubicBezTo>
                    <a:cubicBezTo>
                      <a:pt x="35" y="53"/>
                      <a:pt x="35" y="52"/>
                      <a:pt x="35" y="51"/>
                    </a:cubicBezTo>
                    <a:cubicBezTo>
                      <a:pt x="35" y="51"/>
                      <a:pt x="36" y="50"/>
                      <a:pt x="37" y="49"/>
                    </a:cubicBezTo>
                    <a:cubicBezTo>
                      <a:pt x="37" y="49"/>
                      <a:pt x="38" y="48"/>
                      <a:pt x="39" y="48"/>
                    </a:cubicBezTo>
                    <a:cubicBezTo>
                      <a:pt x="39" y="48"/>
                      <a:pt x="40" y="47"/>
                      <a:pt x="41" y="47"/>
                    </a:cubicBezTo>
                    <a:cubicBezTo>
                      <a:pt x="42" y="47"/>
                      <a:pt x="43" y="48"/>
                      <a:pt x="44" y="48"/>
                    </a:cubicBezTo>
                    <a:cubicBezTo>
                      <a:pt x="44" y="48"/>
                      <a:pt x="45" y="49"/>
                      <a:pt x="46" y="49"/>
                    </a:cubicBezTo>
                    <a:cubicBezTo>
                      <a:pt x="46" y="50"/>
                      <a:pt x="47" y="51"/>
                      <a:pt x="47" y="51"/>
                    </a:cubicBezTo>
                    <a:cubicBezTo>
                      <a:pt x="47" y="52"/>
                      <a:pt x="47" y="53"/>
                      <a:pt x="47" y="54"/>
                    </a:cubicBezTo>
                    <a:cubicBezTo>
                      <a:pt x="47" y="55"/>
                      <a:pt x="47" y="56"/>
                      <a:pt x="47" y="56"/>
                    </a:cubicBezTo>
                    <a:close/>
                    <a:moveTo>
                      <a:pt x="35" y="20"/>
                    </a:moveTo>
                    <a:cubicBezTo>
                      <a:pt x="35" y="19"/>
                      <a:pt x="36" y="19"/>
                      <a:pt x="37" y="18"/>
                    </a:cubicBezTo>
                    <a:cubicBezTo>
                      <a:pt x="37" y="18"/>
                      <a:pt x="38" y="17"/>
                      <a:pt x="39" y="17"/>
                    </a:cubicBezTo>
                    <a:cubicBezTo>
                      <a:pt x="39" y="16"/>
                      <a:pt x="40" y="16"/>
                      <a:pt x="41" y="16"/>
                    </a:cubicBezTo>
                    <a:cubicBezTo>
                      <a:pt x="42" y="16"/>
                      <a:pt x="43" y="16"/>
                      <a:pt x="44" y="17"/>
                    </a:cubicBezTo>
                    <a:cubicBezTo>
                      <a:pt x="44" y="17"/>
                      <a:pt x="45" y="18"/>
                      <a:pt x="46" y="18"/>
                    </a:cubicBezTo>
                    <a:cubicBezTo>
                      <a:pt x="46" y="19"/>
                      <a:pt x="47" y="19"/>
                      <a:pt x="47" y="20"/>
                    </a:cubicBezTo>
                    <a:cubicBezTo>
                      <a:pt x="47" y="21"/>
                      <a:pt x="47" y="22"/>
                      <a:pt x="47" y="23"/>
                    </a:cubicBezTo>
                    <a:cubicBezTo>
                      <a:pt x="47" y="24"/>
                      <a:pt x="47" y="25"/>
                      <a:pt x="47" y="25"/>
                    </a:cubicBezTo>
                    <a:cubicBezTo>
                      <a:pt x="47" y="26"/>
                      <a:pt x="46" y="27"/>
                      <a:pt x="46" y="27"/>
                    </a:cubicBezTo>
                    <a:cubicBezTo>
                      <a:pt x="45" y="28"/>
                      <a:pt x="44" y="28"/>
                      <a:pt x="44" y="29"/>
                    </a:cubicBezTo>
                    <a:cubicBezTo>
                      <a:pt x="43" y="29"/>
                      <a:pt x="42" y="29"/>
                      <a:pt x="41" y="29"/>
                    </a:cubicBezTo>
                    <a:cubicBezTo>
                      <a:pt x="40" y="29"/>
                      <a:pt x="39" y="29"/>
                      <a:pt x="39" y="29"/>
                    </a:cubicBezTo>
                    <a:cubicBezTo>
                      <a:pt x="38" y="28"/>
                      <a:pt x="37" y="28"/>
                      <a:pt x="37" y="27"/>
                    </a:cubicBezTo>
                    <a:cubicBezTo>
                      <a:pt x="36" y="27"/>
                      <a:pt x="35" y="26"/>
                      <a:pt x="35" y="25"/>
                    </a:cubicBezTo>
                    <a:cubicBezTo>
                      <a:pt x="35" y="25"/>
                      <a:pt x="35" y="24"/>
                      <a:pt x="35" y="23"/>
                    </a:cubicBezTo>
                    <a:cubicBezTo>
                      <a:pt x="35" y="22"/>
                      <a:pt x="35" y="21"/>
                      <a:pt x="35" y="20"/>
                    </a:cubicBezTo>
                    <a:close/>
                    <a:moveTo>
                      <a:pt x="24" y="34"/>
                    </a:moveTo>
                    <a:cubicBezTo>
                      <a:pt x="59" y="34"/>
                      <a:pt x="59" y="34"/>
                      <a:pt x="59" y="34"/>
                    </a:cubicBezTo>
                    <a:cubicBezTo>
                      <a:pt x="59" y="43"/>
                      <a:pt x="59" y="43"/>
                      <a:pt x="59" y="43"/>
                    </a:cubicBezTo>
                    <a:cubicBezTo>
                      <a:pt x="24" y="43"/>
                      <a:pt x="24" y="43"/>
                      <a:pt x="24" y="43"/>
                    </a:cubicBezTo>
                    <a:lnTo>
                      <a:pt x="24"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6" name="Freeform 66"/>
              <p:cNvSpPr>
                <a:spLocks/>
              </p:cNvSpPr>
              <p:nvPr/>
            </p:nvSpPr>
            <p:spPr bwMode="auto">
              <a:xfrm>
                <a:off x="293121" y="3478244"/>
                <a:ext cx="275530" cy="302353"/>
              </a:xfrm>
              <a:custGeom>
                <a:avLst/>
                <a:gdLst/>
                <a:ahLst/>
                <a:cxnLst>
                  <a:cxn ang="0">
                    <a:pos x="10" y="133"/>
                  </a:cxn>
                  <a:cxn ang="0">
                    <a:pos x="26" y="140"/>
                  </a:cxn>
                  <a:cxn ang="0">
                    <a:pos x="48" y="118"/>
                  </a:cxn>
                  <a:cxn ang="0">
                    <a:pos x="26" y="96"/>
                  </a:cxn>
                  <a:cxn ang="0">
                    <a:pos x="10" y="103"/>
                  </a:cxn>
                  <a:cxn ang="0">
                    <a:pos x="1" y="103"/>
                  </a:cxn>
                  <a:cxn ang="0">
                    <a:pos x="1" y="52"/>
                  </a:cxn>
                  <a:cxn ang="0">
                    <a:pos x="64" y="52"/>
                  </a:cxn>
                  <a:cxn ang="0">
                    <a:pos x="64" y="44"/>
                  </a:cxn>
                  <a:cxn ang="0">
                    <a:pos x="56" y="25"/>
                  </a:cxn>
                  <a:cxn ang="0">
                    <a:pos x="82" y="0"/>
                  </a:cxn>
                  <a:cxn ang="0">
                    <a:pos x="107" y="26"/>
                  </a:cxn>
                  <a:cxn ang="0">
                    <a:pos x="100" y="44"/>
                  </a:cxn>
                  <a:cxn ang="0">
                    <a:pos x="99" y="52"/>
                  </a:cxn>
                  <a:cxn ang="0">
                    <a:pos x="156" y="52"/>
                  </a:cxn>
                  <a:cxn ang="0">
                    <a:pos x="156" y="103"/>
                  </a:cxn>
                  <a:cxn ang="0">
                    <a:pos x="148" y="103"/>
                  </a:cxn>
                  <a:cxn ang="0">
                    <a:pos x="133" y="96"/>
                  </a:cxn>
                  <a:cxn ang="0">
                    <a:pos x="111" y="118"/>
                  </a:cxn>
                  <a:cxn ang="0">
                    <a:pos x="133" y="140"/>
                  </a:cxn>
                  <a:cxn ang="0">
                    <a:pos x="148" y="134"/>
                  </a:cxn>
                  <a:cxn ang="0">
                    <a:pos x="156" y="134"/>
                  </a:cxn>
                  <a:cxn ang="0">
                    <a:pos x="156" y="186"/>
                  </a:cxn>
                  <a:cxn ang="0">
                    <a:pos x="96" y="186"/>
                  </a:cxn>
                  <a:cxn ang="0">
                    <a:pos x="96" y="180"/>
                  </a:cxn>
                  <a:cxn ang="0">
                    <a:pos x="103" y="165"/>
                  </a:cxn>
                  <a:cxn ang="0">
                    <a:pos x="81" y="143"/>
                  </a:cxn>
                  <a:cxn ang="0">
                    <a:pos x="59" y="165"/>
                  </a:cxn>
                  <a:cxn ang="0">
                    <a:pos x="66" y="180"/>
                  </a:cxn>
                  <a:cxn ang="0">
                    <a:pos x="66" y="186"/>
                  </a:cxn>
                  <a:cxn ang="0">
                    <a:pos x="0" y="186"/>
                  </a:cxn>
                  <a:cxn ang="0">
                    <a:pos x="1" y="133"/>
                  </a:cxn>
                  <a:cxn ang="0">
                    <a:pos x="10" y="133"/>
                  </a:cxn>
                </a:cxnLst>
                <a:rect l="0" t="0" r="r" b="b"/>
                <a:pathLst>
                  <a:path w="156" h="186">
                    <a:moveTo>
                      <a:pt x="10" y="133"/>
                    </a:moveTo>
                    <a:cubicBezTo>
                      <a:pt x="14" y="137"/>
                      <a:pt x="20" y="140"/>
                      <a:pt x="26" y="140"/>
                    </a:cubicBezTo>
                    <a:cubicBezTo>
                      <a:pt x="38" y="140"/>
                      <a:pt x="48" y="130"/>
                      <a:pt x="48" y="118"/>
                    </a:cubicBezTo>
                    <a:cubicBezTo>
                      <a:pt x="48" y="106"/>
                      <a:pt x="38" y="96"/>
                      <a:pt x="26" y="96"/>
                    </a:cubicBezTo>
                    <a:cubicBezTo>
                      <a:pt x="20" y="96"/>
                      <a:pt x="14" y="99"/>
                      <a:pt x="10" y="103"/>
                    </a:cubicBezTo>
                    <a:cubicBezTo>
                      <a:pt x="1" y="103"/>
                      <a:pt x="1" y="103"/>
                      <a:pt x="1" y="103"/>
                    </a:cubicBezTo>
                    <a:cubicBezTo>
                      <a:pt x="1" y="52"/>
                      <a:pt x="1" y="52"/>
                      <a:pt x="1" y="52"/>
                    </a:cubicBezTo>
                    <a:cubicBezTo>
                      <a:pt x="64" y="52"/>
                      <a:pt x="64" y="52"/>
                      <a:pt x="64" y="52"/>
                    </a:cubicBezTo>
                    <a:cubicBezTo>
                      <a:pt x="64" y="44"/>
                      <a:pt x="64" y="44"/>
                      <a:pt x="64" y="44"/>
                    </a:cubicBezTo>
                    <a:cubicBezTo>
                      <a:pt x="59" y="39"/>
                      <a:pt x="56" y="33"/>
                      <a:pt x="56" y="25"/>
                    </a:cubicBezTo>
                    <a:cubicBezTo>
                      <a:pt x="56" y="11"/>
                      <a:pt x="68" y="0"/>
                      <a:pt x="82" y="0"/>
                    </a:cubicBezTo>
                    <a:cubicBezTo>
                      <a:pt x="96" y="0"/>
                      <a:pt x="107" y="11"/>
                      <a:pt x="107" y="26"/>
                    </a:cubicBezTo>
                    <a:cubicBezTo>
                      <a:pt x="107" y="33"/>
                      <a:pt x="104" y="39"/>
                      <a:pt x="100" y="44"/>
                    </a:cubicBezTo>
                    <a:cubicBezTo>
                      <a:pt x="99" y="52"/>
                      <a:pt x="99" y="52"/>
                      <a:pt x="99" y="52"/>
                    </a:cubicBezTo>
                    <a:cubicBezTo>
                      <a:pt x="156" y="52"/>
                      <a:pt x="156" y="52"/>
                      <a:pt x="156" y="52"/>
                    </a:cubicBezTo>
                    <a:cubicBezTo>
                      <a:pt x="156" y="103"/>
                      <a:pt x="156" y="103"/>
                      <a:pt x="156" y="103"/>
                    </a:cubicBezTo>
                    <a:cubicBezTo>
                      <a:pt x="148" y="103"/>
                      <a:pt x="148" y="103"/>
                      <a:pt x="148" y="103"/>
                    </a:cubicBezTo>
                    <a:cubicBezTo>
                      <a:pt x="144" y="99"/>
                      <a:pt x="139" y="96"/>
                      <a:pt x="133" y="96"/>
                    </a:cubicBezTo>
                    <a:cubicBezTo>
                      <a:pt x="121" y="96"/>
                      <a:pt x="111" y="106"/>
                      <a:pt x="111" y="118"/>
                    </a:cubicBezTo>
                    <a:cubicBezTo>
                      <a:pt x="111" y="130"/>
                      <a:pt x="120" y="140"/>
                      <a:pt x="133" y="140"/>
                    </a:cubicBezTo>
                    <a:cubicBezTo>
                      <a:pt x="139" y="140"/>
                      <a:pt x="144" y="138"/>
                      <a:pt x="148" y="134"/>
                    </a:cubicBezTo>
                    <a:cubicBezTo>
                      <a:pt x="156" y="134"/>
                      <a:pt x="156" y="134"/>
                      <a:pt x="156" y="134"/>
                    </a:cubicBezTo>
                    <a:cubicBezTo>
                      <a:pt x="156" y="186"/>
                      <a:pt x="156" y="186"/>
                      <a:pt x="156" y="186"/>
                    </a:cubicBezTo>
                    <a:cubicBezTo>
                      <a:pt x="96" y="186"/>
                      <a:pt x="96" y="186"/>
                      <a:pt x="96" y="186"/>
                    </a:cubicBezTo>
                    <a:cubicBezTo>
                      <a:pt x="96" y="180"/>
                      <a:pt x="96" y="180"/>
                      <a:pt x="96" y="180"/>
                    </a:cubicBezTo>
                    <a:cubicBezTo>
                      <a:pt x="100" y="176"/>
                      <a:pt x="103" y="171"/>
                      <a:pt x="103" y="165"/>
                    </a:cubicBezTo>
                    <a:cubicBezTo>
                      <a:pt x="103" y="153"/>
                      <a:pt x="93" y="143"/>
                      <a:pt x="81" y="143"/>
                    </a:cubicBezTo>
                    <a:cubicBezTo>
                      <a:pt x="69" y="143"/>
                      <a:pt x="59" y="152"/>
                      <a:pt x="59" y="165"/>
                    </a:cubicBezTo>
                    <a:cubicBezTo>
                      <a:pt x="59" y="171"/>
                      <a:pt x="62" y="176"/>
                      <a:pt x="66" y="180"/>
                    </a:cubicBezTo>
                    <a:cubicBezTo>
                      <a:pt x="66" y="186"/>
                      <a:pt x="66" y="186"/>
                      <a:pt x="66" y="186"/>
                    </a:cubicBezTo>
                    <a:cubicBezTo>
                      <a:pt x="0" y="186"/>
                      <a:pt x="0" y="186"/>
                      <a:pt x="0" y="186"/>
                    </a:cubicBezTo>
                    <a:cubicBezTo>
                      <a:pt x="1" y="133"/>
                      <a:pt x="1" y="133"/>
                      <a:pt x="1" y="133"/>
                    </a:cubicBezTo>
                    <a:lnTo>
                      <a:pt x="10" y="1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7" name="Rectangle 67"/>
              <p:cNvSpPr>
                <a:spLocks noChangeArrowheads="1"/>
              </p:cNvSpPr>
              <p:nvPr/>
            </p:nvSpPr>
            <p:spPr bwMode="auto">
              <a:xfrm>
                <a:off x="3275095" y="2958124"/>
                <a:ext cx="89889"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8" name="Freeform 68"/>
              <p:cNvSpPr>
                <a:spLocks/>
              </p:cNvSpPr>
              <p:nvPr/>
            </p:nvSpPr>
            <p:spPr bwMode="auto">
              <a:xfrm>
                <a:off x="3228196" y="2608978"/>
                <a:ext cx="183686" cy="332949"/>
              </a:xfrm>
              <a:custGeom>
                <a:avLst/>
                <a:gdLst/>
                <a:ahLst/>
                <a:cxnLst>
                  <a:cxn ang="0">
                    <a:pos x="104" y="124"/>
                  </a:cxn>
                  <a:cxn ang="0">
                    <a:pos x="92" y="87"/>
                  </a:cxn>
                  <a:cxn ang="0">
                    <a:pos x="66" y="17"/>
                  </a:cxn>
                  <a:cxn ang="0">
                    <a:pos x="71" y="9"/>
                  </a:cxn>
                  <a:cxn ang="0">
                    <a:pos x="62" y="0"/>
                  </a:cxn>
                  <a:cxn ang="0">
                    <a:pos x="56" y="3"/>
                  </a:cxn>
                  <a:cxn ang="0">
                    <a:pos x="56" y="99"/>
                  </a:cxn>
                  <a:cxn ang="0">
                    <a:pos x="66" y="113"/>
                  </a:cxn>
                  <a:cxn ang="0">
                    <a:pos x="52" y="127"/>
                  </a:cxn>
                  <a:cxn ang="0">
                    <a:pos x="38" y="113"/>
                  </a:cxn>
                  <a:cxn ang="0">
                    <a:pos x="48" y="99"/>
                  </a:cxn>
                  <a:cxn ang="0">
                    <a:pos x="48" y="3"/>
                  </a:cxn>
                  <a:cxn ang="0">
                    <a:pos x="42" y="0"/>
                  </a:cxn>
                  <a:cxn ang="0">
                    <a:pos x="33" y="9"/>
                  </a:cxn>
                  <a:cxn ang="0">
                    <a:pos x="38" y="17"/>
                  </a:cxn>
                  <a:cxn ang="0">
                    <a:pos x="9" y="90"/>
                  </a:cxn>
                  <a:cxn ang="0">
                    <a:pos x="0" y="124"/>
                  </a:cxn>
                  <a:cxn ang="0">
                    <a:pos x="16" y="167"/>
                  </a:cxn>
                  <a:cxn ang="0">
                    <a:pos x="12" y="205"/>
                  </a:cxn>
                  <a:cxn ang="0">
                    <a:pos x="91" y="205"/>
                  </a:cxn>
                  <a:cxn ang="0">
                    <a:pos x="87" y="167"/>
                  </a:cxn>
                  <a:cxn ang="0">
                    <a:pos x="104" y="124"/>
                  </a:cxn>
                </a:cxnLst>
                <a:rect l="0" t="0" r="r" b="b"/>
                <a:pathLst>
                  <a:path w="104" h="205">
                    <a:moveTo>
                      <a:pt x="104" y="124"/>
                    </a:moveTo>
                    <a:cubicBezTo>
                      <a:pt x="104" y="110"/>
                      <a:pt x="100" y="97"/>
                      <a:pt x="92" y="87"/>
                    </a:cubicBezTo>
                    <a:cubicBezTo>
                      <a:pt x="85" y="74"/>
                      <a:pt x="72" y="55"/>
                      <a:pt x="66" y="17"/>
                    </a:cubicBezTo>
                    <a:cubicBezTo>
                      <a:pt x="69" y="15"/>
                      <a:pt x="71" y="13"/>
                      <a:pt x="71" y="9"/>
                    </a:cubicBezTo>
                    <a:cubicBezTo>
                      <a:pt x="71" y="4"/>
                      <a:pt x="67" y="0"/>
                      <a:pt x="62" y="0"/>
                    </a:cubicBezTo>
                    <a:cubicBezTo>
                      <a:pt x="60" y="0"/>
                      <a:pt x="58" y="2"/>
                      <a:pt x="56" y="3"/>
                    </a:cubicBezTo>
                    <a:cubicBezTo>
                      <a:pt x="56" y="99"/>
                      <a:pt x="56" y="99"/>
                      <a:pt x="56" y="99"/>
                    </a:cubicBezTo>
                    <a:cubicBezTo>
                      <a:pt x="62" y="101"/>
                      <a:pt x="66" y="106"/>
                      <a:pt x="66" y="113"/>
                    </a:cubicBezTo>
                    <a:cubicBezTo>
                      <a:pt x="66" y="120"/>
                      <a:pt x="59" y="127"/>
                      <a:pt x="52" y="127"/>
                    </a:cubicBezTo>
                    <a:cubicBezTo>
                      <a:pt x="44" y="127"/>
                      <a:pt x="38" y="120"/>
                      <a:pt x="38" y="113"/>
                    </a:cubicBezTo>
                    <a:cubicBezTo>
                      <a:pt x="38" y="106"/>
                      <a:pt x="42" y="101"/>
                      <a:pt x="48" y="99"/>
                    </a:cubicBezTo>
                    <a:cubicBezTo>
                      <a:pt x="48" y="3"/>
                      <a:pt x="48" y="3"/>
                      <a:pt x="48" y="3"/>
                    </a:cubicBezTo>
                    <a:cubicBezTo>
                      <a:pt x="47" y="2"/>
                      <a:pt x="44" y="0"/>
                      <a:pt x="42" y="0"/>
                    </a:cubicBezTo>
                    <a:cubicBezTo>
                      <a:pt x="37" y="0"/>
                      <a:pt x="33" y="4"/>
                      <a:pt x="33" y="9"/>
                    </a:cubicBezTo>
                    <a:cubicBezTo>
                      <a:pt x="33" y="12"/>
                      <a:pt x="35" y="15"/>
                      <a:pt x="38" y="17"/>
                    </a:cubicBezTo>
                    <a:cubicBezTo>
                      <a:pt x="31" y="59"/>
                      <a:pt x="16" y="77"/>
                      <a:pt x="9" y="90"/>
                    </a:cubicBezTo>
                    <a:cubicBezTo>
                      <a:pt x="3" y="100"/>
                      <a:pt x="0" y="111"/>
                      <a:pt x="0" y="124"/>
                    </a:cubicBezTo>
                    <a:cubicBezTo>
                      <a:pt x="0" y="141"/>
                      <a:pt x="6" y="156"/>
                      <a:pt x="16" y="167"/>
                    </a:cubicBezTo>
                    <a:cubicBezTo>
                      <a:pt x="12" y="205"/>
                      <a:pt x="12" y="205"/>
                      <a:pt x="12" y="205"/>
                    </a:cubicBezTo>
                    <a:cubicBezTo>
                      <a:pt x="91" y="205"/>
                      <a:pt x="91" y="205"/>
                      <a:pt x="91" y="205"/>
                    </a:cubicBezTo>
                    <a:cubicBezTo>
                      <a:pt x="87" y="167"/>
                      <a:pt x="87" y="167"/>
                      <a:pt x="87" y="167"/>
                    </a:cubicBezTo>
                    <a:cubicBezTo>
                      <a:pt x="98" y="156"/>
                      <a:pt x="104" y="141"/>
                      <a:pt x="104" y="12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9" name="Freeform 69"/>
              <p:cNvSpPr>
                <a:spLocks noEditPoints="1"/>
              </p:cNvSpPr>
              <p:nvPr/>
            </p:nvSpPr>
            <p:spPr bwMode="auto">
              <a:xfrm>
                <a:off x="3722586" y="1476953"/>
                <a:ext cx="144604" cy="133179"/>
              </a:xfrm>
              <a:custGeom>
                <a:avLst/>
                <a:gdLst/>
                <a:ahLst/>
                <a:cxnLst>
                  <a:cxn ang="0">
                    <a:pos x="41" y="0"/>
                  </a:cxn>
                  <a:cxn ang="0">
                    <a:pos x="0" y="41"/>
                  </a:cxn>
                  <a:cxn ang="0">
                    <a:pos x="41" y="82"/>
                  </a:cxn>
                  <a:cxn ang="0">
                    <a:pos x="82" y="41"/>
                  </a:cxn>
                  <a:cxn ang="0">
                    <a:pos x="41" y="0"/>
                  </a:cxn>
                  <a:cxn ang="0">
                    <a:pos x="41" y="61"/>
                  </a:cxn>
                  <a:cxn ang="0">
                    <a:pos x="22" y="41"/>
                  </a:cxn>
                  <a:cxn ang="0">
                    <a:pos x="41" y="21"/>
                  </a:cxn>
                  <a:cxn ang="0">
                    <a:pos x="61" y="41"/>
                  </a:cxn>
                  <a:cxn ang="0">
                    <a:pos x="41" y="61"/>
                  </a:cxn>
                </a:cxnLst>
                <a:rect l="0" t="0" r="r" b="b"/>
                <a:pathLst>
                  <a:path w="82" h="82">
                    <a:moveTo>
                      <a:pt x="41" y="0"/>
                    </a:moveTo>
                    <a:cubicBezTo>
                      <a:pt x="19" y="0"/>
                      <a:pt x="0" y="18"/>
                      <a:pt x="0" y="41"/>
                    </a:cubicBezTo>
                    <a:cubicBezTo>
                      <a:pt x="0" y="64"/>
                      <a:pt x="19" y="82"/>
                      <a:pt x="41" y="82"/>
                    </a:cubicBezTo>
                    <a:cubicBezTo>
                      <a:pt x="64" y="82"/>
                      <a:pt x="82" y="64"/>
                      <a:pt x="82" y="41"/>
                    </a:cubicBezTo>
                    <a:cubicBezTo>
                      <a:pt x="82" y="18"/>
                      <a:pt x="64" y="0"/>
                      <a:pt x="41" y="0"/>
                    </a:cubicBezTo>
                    <a:close/>
                    <a:moveTo>
                      <a:pt x="41" y="61"/>
                    </a:moveTo>
                    <a:cubicBezTo>
                      <a:pt x="30" y="61"/>
                      <a:pt x="22" y="52"/>
                      <a:pt x="22" y="41"/>
                    </a:cubicBezTo>
                    <a:cubicBezTo>
                      <a:pt x="22"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0" name="Freeform 70"/>
              <p:cNvSpPr>
                <a:spLocks noEditPoints="1"/>
              </p:cNvSpPr>
              <p:nvPr/>
            </p:nvSpPr>
            <p:spPr bwMode="auto">
              <a:xfrm>
                <a:off x="3558441" y="1476953"/>
                <a:ext cx="144604" cy="133179"/>
              </a:xfrm>
              <a:custGeom>
                <a:avLst/>
                <a:gdLst/>
                <a:ahLst/>
                <a:cxnLst>
                  <a:cxn ang="0">
                    <a:pos x="41" y="0"/>
                  </a:cxn>
                  <a:cxn ang="0">
                    <a:pos x="0" y="41"/>
                  </a:cxn>
                  <a:cxn ang="0">
                    <a:pos x="41" y="82"/>
                  </a:cxn>
                  <a:cxn ang="0">
                    <a:pos x="82" y="41"/>
                  </a:cxn>
                  <a:cxn ang="0">
                    <a:pos x="41" y="0"/>
                  </a:cxn>
                  <a:cxn ang="0">
                    <a:pos x="41" y="61"/>
                  </a:cxn>
                  <a:cxn ang="0">
                    <a:pos x="21" y="41"/>
                  </a:cxn>
                  <a:cxn ang="0">
                    <a:pos x="41" y="21"/>
                  </a:cxn>
                  <a:cxn ang="0">
                    <a:pos x="61" y="41"/>
                  </a:cxn>
                  <a:cxn ang="0">
                    <a:pos x="41" y="61"/>
                  </a:cxn>
                </a:cxnLst>
                <a:rect l="0" t="0" r="r" b="b"/>
                <a:pathLst>
                  <a:path w="82" h="82">
                    <a:moveTo>
                      <a:pt x="41" y="0"/>
                    </a:moveTo>
                    <a:cubicBezTo>
                      <a:pt x="18" y="0"/>
                      <a:pt x="0" y="18"/>
                      <a:pt x="0" y="41"/>
                    </a:cubicBezTo>
                    <a:cubicBezTo>
                      <a:pt x="0" y="64"/>
                      <a:pt x="18" y="82"/>
                      <a:pt x="41" y="82"/>
                    </a:cubicBezTo>
                    <a:cubicBezTo>
                      <a:pt x="63" y="82"/>
                      <a:pt x="82" y="64"/>
                      <a:pt x="82" y="41"/>
                    </a:cubicBezTo>
                    <a:cubicBezTo>
                      <a:pt x="82" y="18"/>
                      <a:pt x="63" y="0"/>
                      <a:pt x="41" y="0"/>
                    </a:cubicBezTo>
                    <a:close/>
                    <a:moveTo>
                      <a:pt x="41" y="61"/>
                    </a:moveTo>
                    <a:cubicBezTo>
                      <a:pt x="30" y="61"/>
                      <a:pt x="21" y="52"/>
                      <a:pt x="21" y="41"/>
                    </a:cubicBezTo>
                    <a:cubicBezTo>
                      <a:pt x="21"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1" name="Freeform 71"/>
              <p:cNvSpPr>
                <a:spLocks noEditPoints="1"/>
              </p:cNvSpPr>
              <p:nvPr/>
            </p:nvSpPr>
            <p:spPr bwMode="auto">
              <a:xfrm>
                <a:off x="3581890" y="1304179"/>
                <a:ext cx="271622" cy="197969"/>
              </a:xfrm>
              <a:custGeom>
                <a:avLst/>
                <a:gdLst/>
                <a:ahLst/>
                <a:cxnLst>
                  <a:cxn ang="0">
                    <a:pos x="154" y="0"/>
                  </a:cxn>
                  <a:cxn ang="0">
                    <a:pos x="75" y="74"/>
                  </a:cxn>
                  <a:cxn ang="0">
                    <a:pos x="75" y="73"/>
                  </a:cxn>
                  <a:cxn ang="0">
                    <a:pos x="0" y="1"/>
                  </a:cxn>
                  <a:cxn ang="0">
                    <a:pos x="0" y="49"/>
                  </a:cxn>
                  <a:cxn ang="0">
                    <a:pos x="75" y="122"/>
                  </a:cxn>
                  <a:cxn ang="0">
                    <a:pos x="150" y="49"/>
                  </a:cxn>
                  <a:cxn ang="0">
                    <a:pos x="154" y="0"/>
                  </a:cxn>
                  <a:cxn ang="0">
                    <a:pos x="76" y="104"/>
                  </a:cxn>
                  <a:cxn ang="0">
                    <a:pos x="66" y="94"/>
                  </a:cxn>
                  <a:cxn ang="0">
                    <a:pos x="76" y="83"/>
                  </a:cxn>
                  <a:cxn ang="0">
                    <a:pos x="87" y="94"/>
                  </a:cxn>
                  <a:cxn ang="0">
                    <a:pos x="76" y="104"/>
                  </a:cxn>
                </a:cxnLst>
                <a:rect l="0" t="0" r="r" b="b"/>
                <a:pathLst>
                  <a:path w="154" h="122">
                    <a:moveTo>
                      <a:pt x="154" y="0"/>
                    </a:moveTo>
                    <a:cubicBezTo>
                      <a:pt x="75" y="74"/>
                      <a:pt x="75" y="74"/>
                      <a:pt x="75" y="74"/>
                    </a:cubicBezTo>
                    <a:cubicBezTo>
                      <a:pt x="75" y="73"/>
                      <a:pt x="75" y="73"/>
                      <a:pt x="75" y="73"/>
                    </a:cubicBezTo>
                    <a:cubicBezTo>
                      <a:pt x="0" y="1"/>
                      <a:pt x="0" y="1"/>
                      <a:pt x="0" y="1"/>
                    </a:cubicBezTo>
                    <a:cubicBezTo>
                      <a:pt x="0" y="49"/>
                      <a:pt x="0" y="49"/>
                      <a:pt x="0" y="49"/>
                    </a:cubicBezTo>
                    <a:cubicBezTo>
                      <a:pt x="75" y="122"/>
                      <a:pt x="75" y="122"/>
                      <a:pt x="75" y="122"/>
                    </a:cubicBezTo>
                    <a:cubicBezTo>
                      <a:pt x="150" y="49"/>
                      <a:pt x="150" y="49"/>
                      <a:pt x="150" y="49"/>
                    </a:cubicBezTo>
                    <a:lnTo>
                      <a:pt x="154" y="0"/>
                    </a:lnTo>
                    <a:close/>
                    <a:moveTo>
                      <a:pt x="76" y="104"/>
                    </a:moveTo>
                    <a:cubicBezTo>
                      <a:pt x="70" y="104"/>
                      <a:pt x="66" y="99"/>
                      <a:pt x="66" y="94"/>
                    </a:cubicBezTo>
                    <a:cubicBezTo>
                      <a:pt x="66" y="88"/>
                      <a:pt x="70" y="83"/>
                      <a:pt x="76" y="83"/>
                    </a:cubicBezTo>
                    <a:cubicBezTo>
                      <a:pt x="82" y="83"/>
                      <a:pt x="87" y="88"/>
                      <a:pt x="87" y="94"/>
                    </a:cubicBezTo>
                    <a:cubicBezTo>
                      <a:pt x="87" y="99"/>
                      <a:pt x="82" y="104"/>
                      <a:pt x="76" y="10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2" name="Freeform 72"/>
              <p:cNvSpPr>
                <a:spLocks noEditPoints="1"/>
              </p:cNvSpPr>
              <p:nvPr/>
            </p:nvSpPr>
            <p:spPr bwMode="auto">
              <a:xfrm>
                <a:off x="269671" y="4140542"/>
                <a:ext cx="257943" cy="257360"/>
              </a:xfrm>
              <a:custGeom>
                <a:avLst/>
                <a:gdLst/>
                <a:ahLst/>
                <a:cxnLst>
                  <a:cxn ang="0">
                    <a:pos x="109" y="98"/>
                  </a:cxn>
                  <a:cxn ang="0">
                    <a:pos x="115" y="93"/>
                  </a:cxn>
                  <a:cxn ang="0">
                    <a:pos x="107" y="84"/>
                  </a:cxn>
                  <a:cxn ang="0">
                    <a:pos x="114" y="57"/>
                  </a:cxn>
                  <a:cxn ang="0">
                    <a:pos x="57" y="0"/>
                  </a:cxn>
                  <a:cxn ang="0">
                    <a:pos x="0" y="57"/>
                  </a:cxn>
                  <a:cxn ang="0">
                    <a:pos x="57" y="113"/>
                  </a:cxn>
                  <a:cxn ang="0">
                    <a:pos x="76" y="110"/>
                  </a:cxn>
                  <a:cxn ang="0">
                    <a:pos x="84" y="119"/>
                  </a:cxn>
                  <a:cxn ang="0">
                    <a:pos x="91" y="113"/>
                  </a:cxn>
                  <a:cxn ang="0">
                    <a:pos x="129" y="158"/>
                  </a:cxn>
                  <a:cxn ang="0">
                    <a:pos x="147" y="143"/>
                  </a:cxn>
                  <a:cxn ang="0">
                    <a:pos x="109" y="98"/>
                  </a:cxn>
                  <a:cxn ang="0">
                    <a:pos x="24" y="57"/>
                  </a:cxn>
                  <a:cxn ang="0">
                    <a:pos x="57" y="24"/>
                  </a:cxn>
                  <a:cxn ang="0">
                    <a:pos x="90" y="57"/>
                  </a:cxn>
                  <a:cxn ang="0">
                    <a:pos x="57" y="90"/>
                  </a:cxn>
                  <a:cxn ang="0">
                    <a:pos x="24" y="57"/>
                  </a:cxn>
                </a:cxnLst>
                <a:rect l="0" t="0" r="r" b="b"/>
                <a:pathLst>
                  <a:path w="147" h="158">
                    <a:moveTo>
                      <a:pt x="109" y="98"/>
                    </a:moveTo>
                    <a:cubicBezTo>
                      <a:pt x="115" y="93"/>
                      <a:pt x="115" y="93"/>
                      <a:pt x="115" y="93"/>
                    </a:cubicBezTo>
                    <a:cubicBezTo>
                      <a:pt x="107" y="84"/>
                      <a:pt x="107" y="84"/>
                      <a:pt x="107" y="84"/>
                    </a:cubicBezTo>
                    <a:cubicBezTo>
                      <a:pt x="111" y="76"/>
                      <a:pt x="114" y="67"/>
                      <a:pt x="114" y="57"/>
                    </a:cubicBezTo>
                    <a:cubicBezTo>
                      <a:pt x="114" y="26"/>
                      <a:pt x="88" y="0"/>
                      <a:pt x="57" y="0"/>
                    </a:cubicBezTo>
                    <a:cubicBezTo>
                      <a:pt x="26" y="0"/>
                      <a:pt x="0" y="26"/>
                      <a:pt x="0" y="57"/>
                    </a:cubicBezTo>
                    <a:cubicBezTo>
                      <a:pt x="0" y="88"/>
                      <a:pt x="26" y="113"/>
                      <a:pt x="57" y="113"/>
                    </a:cubicBezTo>
                    <a:cubicBezTo>
                      <a:pt x="64" y="113"/>
                      <a:pt x="70" y="112"/>
                      <a:pt x="76" y="110"/>
                    </a:cubicBezTo>
                    <a:cubicBezTo>
                      <a:pt x="84" y="119"/>
                      <a:pt x="84" y="119"/>
                      <a:pt x="84" y="119"/>
                    </a:cubicBezTo>
                    <a:cubicBezTo>
                      <a:pt x="91" y="113"/>
                      <a:pt x="91" y="113"/>
                      <a:pt x="91" y="113"/>
                    </a:cubicBezTo>
                    <a:cubicBezTo>
                      <a:pt x="129" y="158"/>
                      <a:pt x="129" y="158"/>
                      <a:pt x="129" y="158"/>
                    </a:cubicBezTo>
                    <a:cubicBezTo>
                      <a:pt x="147" y="143"/>
                      <a:pt x="147" y="143"/>
                      <a:pt x="147" y="143"/>
                    </a:cubicBezTo>
                    <a:lnTo>
                      <a:pt x="109" y="98"/>
                    </a:lnTo>
                    <a:close/>
                    <a:moveTo>
                      <a:pt x="24" y="57"/>
                    </a:moveTo>
                    <a:cubicBezTo>
                      <a:pt x="24" y="39"/>
                      <a:pt x="39" y="24"/>
                      <a:pt x="57" y="24"/>
                    </a:cubicBezTo>
                    <a:cubicBezTo>
                      <a:pt x="75" y="24"/>
                      <a:pt x="90" y="39"/>
                      <a:pt x="90" y="57"/>
                    </a:cubicBezTo>
                    <a:cubicBezTo>
                      <a:pt x="90" y="75"/>
                      <a:pt x="75" y="90"/>
                      <a:pt x="57" y="90"/>
                    </a:cubicBezTo>
                    <a:cubicBezTo>
                      <a:pt x="39" y="90"/>
                      <a:pt x="24" y="75"/>
                      <a:pt x="24" y="5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3" name="Freeform 73"/>
              <p:cNvSpPr>
                <a:spLocks/>
              </p:cNvSpPr>
              <p:nvPr/>
            </p:nvSpPr>
            <p:spPr bwMode="auto">
              <a:xfrm>
                <a:off x="162195" y="2835743"/>
                <a:ext cx="269667" cy="246562"/>
              </a:xfrm>
              <a:custGeom>
                <a:avLst/>
                <a:gdLst/>
                <a:ahLst/>
                <a:cxnLst>
                  <a:cxn ang="0">
                    <a:pos x="69" y="95"/>
                  </a:cxn>
                  <a:cxn ang="0">
                    <a:pos x="112" y="137"/>
                  </a:cxn>
                  <a:cxn ang="0">
                    <a:pos x="138" y="112"/>
                  </a:cxn>
                  <a:cxn ang="0">
                    <a:pos x="95" y="69"/>
                  </a:cxn>
                  <a:cxn ang="0">
                    <a:pos x="138" y="25"/>
                  </a:cxn>
                  <a:cxn ang="0">
                    <a:pos x="112" y="0"/>
                  </a:cxn>
                  <a:cxn ang="0">
                    <a:pos x="69" y="44"/>
                  </a:cxn>
                  <a:cxn ang="0">
                    <a:pos x="26" y="0"/>
                  </a:cxn>
                  <a:cxn ang="0">
                    <a:pos x="0" y="25"/>
                  </a:cxn>
                  <a:cxn ang="0">
                    <a:pos x="44" y="69"/>
                  </a:cxn>
                  <a:cxn ang="0">
                    <a:pos x="0" y="112"/>
                  </a:cxn>
                  <a:cxn ang="0">
                    <a:pos x="26" y="137"/>
                  </a:cxn>
                  <a:cxn ang="0">
                    <a:pos x="69" y="95"/>
                  </a:cxn>
                </a:cxnLst>
                <a:rect l="0" t="0" r="r" b="b"/>
                <a:pathLst>
                  <a:path w="138" h="137">
                    <a:moveTo>
                      <a:pt x="69" y="95"/>
                    </a:moveTo>
                    <a:lnTo>
                      <a:pt x="112" y="137"/>
                    </a:lnTo>
                    <a:lnTo>
                      <a:pt x="138" y="112"/>
                    </a:lnTo>
                    <a:lnTo>
                      <a:pt x="95" y="69"/>
                    </a:lnTo>
                    <a:lnTo>
                      <a:pt x="138" y="25"/>
                    </a:lnTo>
                    <a:lnTo>
                      <a:pt x="112" y="0"/>
                    </a:lnTo>
                    <a:lnTo>
                      <a:pt x="69" y="44"/>
                    </a:lnTo>
                    <a:lnTo>
                      <a:pt x="26" y="0"/>
                    </a:lnTo>
                    <a:lnTo>
                      <a:pt x="0" y="25"/>
                    </a:lnTo>
                    <a:lnTo>
                      <a:pt x="44" y="69"/>
                    </a:lnTo>
                    <a:lnTo>
                      <a:pt x="0" y="112"/>
                    </a:lnTo>
                    <a:lnTo>
                      <a:pt x="26" y="137"/>
                    </a:lnTo>
                    <a:lnTo>
                      <a:pt x="69" y="9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4" name="Rectangle 74"/>
              <p:cNvSpPr>
                <a:spLocks noChangeArrowheads="1"/>
              </p:cNvSpPr>
              <p:nvPr/>
            </p:nvSpPr>
            <p:spPr bwMode="auto">
              <a:xfrm>
                <a:off x="1000509" y="4093749"/>
                <a:ext cx="261851" cy="2879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5" name="Freeform 75"/>
              <p:cNvSpPr>
                <a:spLocks/>
              </p:cNvSpPr>
              <p:nvPr/>
            </p:nvSpPr>
            <p:spPr bwMode="auto">
              <a:xfrm>
                <a:off x="1037637" y="3971368"/>
                <a:ext cx="56669" cy="100784"/>
              </a:xfrm>
              <a:custGeom>
                <a:avLst/>
                <a:gdLst/>
                <a:ahLst/>
                <a:cxnLst>
                  <a:cxn ang="0">
                    <a:pos x="14" y="62"/>
                  </a:cxn>
                  <a:cxn ang="0">
                    <a:pos x="33" y="62"/>
                  </a:cxn>
                  <a:cxn ang="0">
                    <a:pos x="33" y="0"/>
                  </a:cxn>
                  <a:cxn ang="0">
                    <a:pos x="18" y="0"/>
                  </a:cxn>
                  <a:cxn ang="0">
                    <a:pos x="16" y="6"/>
                  </a:cxn>
                  <a:cxn ang="0">
                    <a:pos x="12" y="10"/>
                  </a:cxn>
                  <a:cxn ang="0">
                    <a:pos x="6" y="12"/>
                  </a:cxn>
                  <a:cxn ang="0">
                    <a:pos x="0" y="13"/>
                  </a:cxn>
                  <a:cxn ang="0">
                    <a:pos x="0" y="26"/>
                  </a:cxn>
                  <a:cxn ang="0">
                    <a:pos x="14" y="26"/>
                  </a:cxn>
                  <a:cxn ang="0">
                    <a:pos x="14" y="62"/>
                  </a:cxn>
                </a:cxnLst>
                <a:rect l="0" t="0" r="r" b="b"/>
                <a:pathLst>
                  <a:path w="33" h="62">
                    <a:moveTo>
                      <a:pt x="14" y="62"/>
                    </a:moveTo>
                    <a:cubicBezTo>
                      <a:pt x="33" y="62"/>
                      <a:pt x="33" y="62"/>
                      <a:pt x="33" y="62"/>
                    </a:cubicBezTo>
                    <a:cubicBezTo>
                      <a:pt x="33" y="0"/>
                      <a:pt x="33" y="0"/>
                      <a:pt x="33" y="0"/>
                    </a:cubicBezTo>
                    <a:cubicBezTo>
                      <a:pt x="18" y="0"/>
                      <a:pt x="18" y="0"/>
                      <a:pt x="18" y="0"/>
                    </a:cubicBezTo>
                    <a:cubicBezTo>
                      <a:pt x="18" y="2"/>
                      <a:pt x="17" y="4"/>
                      <a:pt x="16" y="6"/>
                    </a:cubicBezTo>
                    <a:cubicBezTo>
                      <a:pt x="15" y="8"/>
                      <a:pt x="14" y="9"/>
                      <a:pt x="12" y="10"/>
                    </a:cubicBezTo>
                    <a:cubicBezTo>
                      <a:pt x="10" y="11"/>
                      <a:pt x="8" y="12"/>
                      <a:pt x="6" y="12"/>
                    </a:cubicBezTo>
                    <a:cubicBezTo>
                      <a:pt x="4" y="13"/>
                      <a:pt x="2" y="13"/>
                      <a:pt x="0" y="13"/>
                    </a:cubicBezTo>
                    <a:cubicBezTo>
                      <a:pt x="0" y="26"/>
                      <a:pt x="0" y="26"/>
                      <a:pt x="0" y="26"/>
                    </a:cubicBezTo>
                    <a:cubicBezTo>
                      <a:pt x="14" y="26"/>
                      <a:pt x="14" y="26"/>
                      <a:pt x="14" y="26"/>
                    </a:cubicBezTo>
                    <a:lnTo>
                      <a:pt x="14" y="6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6" name="Freeform 76"/>
              <p:cNvSpPr>
                <a:spLocks/>
              </p:cNvSpPr>
              <p:nvPr/>
            </p:nvSpPr>
            <p:spPr bwMode="auto">
              <a:xfrm>
                <a:off x="1129480" y="3969569"/>
                <a:ext cx="93797" cy="102584"/>
              </a:xfrm>
              <a:custGeom>
                <a:avLst/>
                <a:gdLst/>
                <a:ahLst/>
                <a:cxnLst>
                  <a:cxn ang="0">
                    <a:pos x="54" y="47"/>
                  </a:cxn>
                  <a:cxn ang="0">
                    <a:pos x="26" y="47"/>
                  </a:cxn>
                  <a:cxn ang="0">
                    <a:pos x="26" y="47"/>
                  </a:cxn>
                  <a:cxn ang="0">
                    <a:pos x="35" y="42"/>
                  </a:cxn>
                  <a:cxn ang="0">
                    <a:pos x="44" y="37"/>
                  </a:cxn>
                  <a:cxn ang="0">
                    <a:pos x="50" y="29"/>
                  </a:cxn>
                  <a:cxn ang="0">
                    <a:pos x="53" y="19"/>
                  </a:cxn>
                  <a:cxn ang="0">
                    <a:pos x="51" y="11"/>
                  </a:cxn>
                  <a:cxn ang="0">
                    <a:pos x="46" y="5"/>
                  </a:cxn>
                  <a:cxn ang="0">
                    <a:pos x="38" y="1"/>
                  </a:cxn>
                  <a:cxn ang="0">
                    <a:pos x="28" y="0"/>
                  </a:cxn>
                  <a:cxn ang="0">
                    <a:pos x="16" y="2"/>
                  </a:cxn>
                  <a:cxn ang="0">
                    <a:pos x="8" y="7"/>
                  </a:cxn>
                  <a:cxn ang="0">
                    <a:pos x="3" y="15"/>
                  </a:cxn>
                  <a:cxn ang="0">
                    <a:pos x="1" y="27"/>
                  </a:cxn>
                  <a:cxn ang="0">
                    <a:pos x="18" y="27"/>
                  </a:cxn>
                  <a:cxn ang="0">
                    <a:pos x="20" y="17"/>
                  </a:cxn>
                  <a:cxn ang="0">
                    <a:pos x="27" y="14"/>
                  </a:cxn>
                  <a:cxn ang="0">
                    <a:pos x="33" y="16"/>
                  </a:cxn>
                  <a:cxn ang="0">
                    <a:pos x="35" y="22"/>
                  </a:cxn>
                  <a:cxn ang="0">
                    <a:pos x="34" y="25"/>
                  </a:cxn>
                  <a:cxn ang="0">
                    <a:pos x="32" y="27"/>
                  </a:cxn>
                  <a:cxn ang="0">
                    <a:pos x="29" y="29"/>
                  </a:cxn>
                  <a:cxn ang="0">
                    <a:pos x="26" y="31"/>
                  </a:cxn>
                  <a:cxn ang="0">
                    <a:pos x="20" y="34"/>
                  </a:cxn>
                  <a:cxn ang="0">
                    <a:pos x="14" y="38"/>
                  </a:cxn>
                  <a:cxn ang="0">
                    <a:pos x="9" y="42"/>
                  </a:cxn>
                  <a:cxn ang="0">
                    <a:pos x="4" y="47"/>
                  </a:cxn>
                  <a:cxn ang="0">
                    <a:pos x="1" y="54"/>
                  </a:cxn>
                  <a:cxn ang="0">
                    <a:pos x="0" y="63"/>
                  </a:cxn>
                  <a:cxn ang="0">
                    <a:pos x="54" y="63"/>
                  </a:cxn>
                  <a:cxn ang="0">
                    <a:pos x="54" y="47"/>
                  </a:cxn>
                </a:cxnLst>
                <a:rect l="0" t="0" r="r" b="b"/>
                <a:pathLst>
                  <a:path w="54" h="63">
                    <a:moveTo>
                      <a:pt x="54" y="47"/>
                    </a:moveTo>
                    <a:cubicBezTo>
                      <a:pt x="26" y="47"/>
                      <a:pt x="26" y="47"/>
                      <a:pt x="26" y="47"/>
                    </a:cubicBezTo>
                    <a:cubicBezTo>
                      <a:pt x="26" y="47"/>
                      <a:pt x="26" y="47"/>
                      <a:pt x="26" y="47"/>
                    </a:cubicBezTo>
                    <a:cubicBezTo>
                      <a:pt x="29" y="46"/>
                      <a:pt x="32" y="44"/>
                      <a:pt x="35" y="42"/>
                    </a:cubicBezTo>
                    <a:cubicBezTo>
                      <a:pt x="38" y="41"/>
                      <a:pt x="41" y="39"/>
                      <a:pt x="44" y="37"/>
                    </a:cubicBezTo>
                    <a:cubicBezTo>
                      <a:pt x="46" y="35"/>
                      <a:pt x="48" y="32"/>
                      <a:pt x="50" y="29"/>
                    </a:cubicBezTo>
                    <a:cubicBezTo>
                      <a:pt x="52" y="27"/>
                      <a:pt x="53" y="23"/>
                      <a:pt x="53" y="19"/>
                    </a:cubicBezTo>
                    <a:cubicBezTo>
                      <a:pt x="53" y="16"/>
                      <a:pt x="52" y="13"/>
                      <a:pt x="51" y="11"/>
                    </a:cubicBezTo>
                    <a:cubicBezTo>
                      <a:pt x="50" y="8"/>
                      <a:pt x="48" y="6"/>
                      <a:pt x="46" y="5"/>
                    </a:cubicBezTo>
                    <a:cubicBezTo>
                      <a:pt x="44" y="3"/>
                      <a:pt x="41" y="2"/>
                      <a:pt x="38" y="1"/>
                    </a:cubicBezTo>
                    <a:cubicBezTo>
                      <a:pt x="35" y="0"/>
                      <a:pt x="31" y="0"/>
                      <a:pt x="28" y="0"/>
                    </a:cubicBezTo>
                    <a:cubicBezTo>
                      <a:pt x="23" y="0"/>
                      <a:pt x="20" y="0"/>
                      <a:pt x="16" y="2"/>
                    </a:cubicBezTo>
                    <a:cubicBezTo>
                      <a:pt x="13" y="3"/>
                      <a:pt x="10" y="5"/>
                      <a:pt x="8" y="7"/>
                    </a:cubicBezTo>
                    <a:cubicBezTo>
                      <a:pt x="5" y="9"/>
                      <a:pt x="4" y="12"/>
                      <a:pt x="3" y="15"/>
                    </a:cubicBezTo>
                    <a:cubicBezTo>
                      <a:pt x="1" y="19"/>
                      <a:pt x="1" y="22"/>
                      <a:pt x="1" y="27"/>
                    </a:cubicBezTo>
                    <a:cubicBezTo>
                      <a:pt x="18" y="27"/>
                      <a:pt x="18" y="27"/>
                      <a:pt x="18" y="27"/>
                    </a:cubicBezTo>
                    <a:cubicBezTo>
                      <a:pt x="18" y="23"/>
                      <a:pt x="19" y="20"/>
                      <a:pt x="20" y="17"/>
                    </a:cubicBezTo>
                    <a:cubicBezTo>
                      <a:pt x="21" y="15"/>
                      <a:pt x="24" y="14"/>
                      <a:pt x="27" y="14"/>
                    </a:cubicBezTo>
                    <a:cubicBezTo>
                      <a:pt x="29" y="14"/>
                      <a:pt x="31" y="15"/>
                      <a:pt x="33" y="16"/>
                    </a:cubicBezTo>
                    <a:cubicBezTo>
                      <a:pt x="34" y="17"/>
                      <a:pt x="35" y="19"/>
                      <a:pt x="35" y="22"/>
                    </a:cubicBezTo>
                    <a:cubicBezTo>
                      <a:pt x="35" y="23"/>
                      <a:pt x="35" y="24"/>
                      <a:pt x="34" y="25"/>
                    </a:cubicBezTo>
                    <a:cubicBezTo>
                      <a:pt x="33" y="25"/>
                      <a:pt x="33" y="26"/>
                      <a:pt x="32" y="27"/>
                    </a:cubicBezTo>
                    <a:cubicBezTo>
                      <a:pt x="31" y="28"/>
                      <a:pt x="30" y="28"/>
                      <a:pt x="29" y="29"/>
                    </a:cubicBezTo>
                    <a:cubicBezTo>
                      <a:pt x="28" y="30"/>
                      <a:pt x="27" y="30"/>
                      <a:pt x="26" y="31"/>
                    </a:cubicBezTo>
                    <a:cubicBezTo>
                      <a:pt x="24" y="32"/>
                      <a:pt x="22" y="33"/>
                      <a:pt x="20" y="34"/>
                    </a:cubicBezTo>
                    <a:cubicBezTo>
                      <a:pt x="18" y="35"/>
                      <a:pt x="16" y="37"/>
                      <a:pt x="14" y="38"/>
                    </a:cubicBezTo>
                    <a:cubicBezTo>
                      <a:pt x="12" y="39"/>
                      <a:pt x="11" y="41"/>
                      <a:pt x="9" y="42"/>
                    </a:cubicBezTo>
                    <a:cubicBezTo>
                      <a:pt x="7" y="44"/>
                      <a:pt x="6" y="45"/>
                      <a:pt x="4" y="47"/>
                    </a:cubicBezTo>
                    <a:cubicBezTo>
                      <a:pt x="3" y="49"/>
                      <a:pt x="2" y="52"/>
                      <a:pt x="1" y="54"/>
                    </a:cubicBezTo>
                    <a:cubicBezTo>
                      <a:pt x="0" y="57"/>
                      <a:pt x="0" y="60"/>
                      <a:pt x="0" y="63"/>
                    </a:cubicBezTo>
                    <a:cubicBezTo>
                      <a:pt x="54" y="63"/>
                      <a:pt x="54" y="63"/>
                      <a:pt x="54" y="63"/>
                    </a:cubicBezTo>
                    <a:lnTo>
                      <a:pt x="54" y="47"/>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7" name="Freeform 77"/>
              <p:cNvSpPr>
                <a:spLocks noEditPoints="1"/>
              </p:cNvSpPr>
              <p:nvPr/>
            </p:nvSpPr>
            <p:spPr bwMode="auto">
              <a:xfrm>
                <a:off x="1076719" y="4144142"/>
                <a:ext cx="91843" cy="102584"/>
              </a:xfrm>
              <a:custGeom>
                <a:avLst/>
                <a:gdLst/>
                <a:ahLst/>
                <a:cxnLst>
                  <a:cxn ang="0">
                    <a:pos x="46" y="26"/>
                  </a:cxn>
                  <a:cxn ang="0">
                    <a:pos x="39" y="22"/>
                  </a:cxn>
                  <a:cxn ang="0">
                    <a:pos x="31" y="20"/>
                  </a:cxn>
                  <a:cxn ang="0">
                    <a:pos x="23" y="21"/>
                  </a:cxn>
                  <a:cxn ang="0">
                    <a:pos x="17" y="25"/>
                  </a:cxn>
                  <a:cxn ang="0">
                    <a:pos x="18" y="21"/>
                  </a:cxn>
                  <a:cxn ang="0">
                    <a:pos x="20" y="17"/>
                  </a:cxn>
                  <a:cxn ang="0">
                    <a:pos x="23" y="14"/>
                  </a:cxn>
                  <a:cxn ang="0">
                    <a:pos x="28" y="13"/>
                  </a:cxn>
                  <a:cxn ang="0">
                    <a:pos x="32" y="14"/>
                  </a:cxn>
                  <a:cxn ang="0">
                    <a:pos x="35" y="17"/>
                  </a:cxn>
                  <a:cxn ang="0">
                    <a:pos x="51" y="17"/>
                  </a:cxn>
                  <a:cxn ang="0">
                    <a:pos x="44" y="4"/>
                  </a:cxn>
                  <a:cxn ang="0">
                    <a:pos x="28" y="0"/>
                  </a:cxn>
                  <a:cxn ang="0">
                    <a:pos x="16" y="2"/>
                  </a:cxn>
                  <a:cxn ang="0">
                    <a:pos x="7" y="9"/>
                  </a:cxn>
                  <a:cxn ang="0">
                    <a:pos x="2" y="20"/>
                  </a:cxn>
                  <a:cxn ang="0">
                    <a:pos x="0" y="34"/>
                  </a:cxn>
                  <a:cxn ang="0">
                    <a:pos x="1" y="45"/>
                  </a:cxn>
                  <a:cxn ang="0">
                    <a:pos x="6" y="54"/>
                  </a:cxn>
                  <a:cxn ang="0">
                    <a:pos x="14" y="61"/>
                  </a:cxn>
                  <a:cxn ang="0">
                    <a:pos x="26" y="63"/>
                  </a:cxn>
                  <a:cxn ang="0">
                    <a:pos x="37" y="62"/>
                  </a:cxn>
                  <a:cxn ang="0">
                    <a:pos x="45" y="57"/>
                  </a:cxn>
                  <a:cxn ang="0">
                    <a:pos x="50" y="50"/>
                  </a:cxn>
                  <a:cxn ang="0">
                    <a:pos x="52" y="40"/>
                  </a:cxn>
                  <a:cxn ang="0">
                    <a:pos x="50" y="32"/>
                  </a:cxn>
                  <a:cxn ang="0">
                    <a:pos x="46" y="26"/>
                  </a:cxn>
                  <a:cxn ang="0">
                    <a:pos x="33" y="47"/>
                  </a:cxn>
                  <a:cxn ang="0">
                    <a:pos x="26" y="49"/>
                  </a:cxn>
                  <a:cxn ang="0">
                    <a:pos x="20" y="47"/>
                  </a:cxn>
                  <a:cxn ang="0">
                    <a:pos x="18" y="40"/>
                  </a:cxn>
                  <a:cxn ang="0">
                    <a:pos x="20" y="35"/>
                  </a:cxn>
                  <a:cxn ang="0">
                    <a:pos x="26" y="32"/>
                  </a:cxn>
                  <a:cxn ang="0">
                    <a:pos x="33" y="35"/>
                  </a:cxn>
                  <a:cxn ang="0">
                    <a:pos x="36" y="40"/>
                  </a:cxn>
                  <a:cxn ang="0">
                    <a:pos x="33" y="47"/>
                  </a:cxn>
                </a:cxnLst>
                <a:rect l="0" t="0" r="r" b="b"/>
                <a:pathLst>
                  <a:path w="52" h="63">
                    <a:moveTo>
                      <a:pt x="46" y="26"/>
                    </a:moveTo>
                    <a:cubicBezTo>
                      <a:pt x="44" y="24"/>
                      <a:pt x="42" y="23"/>
                      <a:pt x="39" y="22"/>
                    </a:cubicBezTo>
                    <a:cubicBezTo>
                      <a:pt x="37" y="21"/>
                      <a:pt x="34" y="20"/>
                      <a:pt x="31" y="20"/>
                    </a:cubicBezTo>
                    <a:cubicBezTo>
                      <a:pt x="28" y="20"/>
                      <a:pt x="26" y="21"/>
                      <a:pt x="23" y="21"/>
                    </a:cubicBezTo>
                    <a:cubicBezTo>
                      <a:pt x="21" y="22"/>
                      <a:pt x="19" y="23"/>
                      <a:pt x="17" y="25"/>
                    </a:cubicBezTo>
                    <a:cubicBezTo>
                      <a:pt x="17" y="24"/>
                      <a:pt x="17" y="22"/>
                      <a:pt x="18" y="21"/>
                    </a:cubicBezTo>
                    <a:cubicBezTo>
                      <a:pt x="18" y="19"/>
                      <a:pt x="19" y="18"/>
                      <a:pt x="20" y="17"/>
                    </a:cubicBezTo>
                    <a:cubicBezTo>
                      <a:pt x="21" y="15"/>
                      <a:pt x="22" y="14"/>
                      <a:pt x="23" y="14"/>
                    </a:cubicBezTo>
                    <a:cubicBezTo>
                      <a:pt x="24" y="13"/>
                      <a:pt x="26" y="13"/>
                      <a:pt x="28" y="13"/>
                    </a:cubicBezTo>
                    <a:cubicBezTo>
                      <a:pt x="30" y="13"/>
                      <a:pt x="31" y="13"/>
                      <a:pt x="32" y="14"/>
                    </a:cubicBezTo>
                    <a:cubicBezTo>
                      <a:pt x="34" y="15"/>
                      <a:pt x="35" y="16"/>
                      <a:pt x="35" y="17"/>
                    </a:cubicBezTo>
                    <a:cubicBezTo>
                      <a:pt x="51" y="17"/>
                      <a:pt x="51" y="17"/>
                      <a:pt x="51" y="17"/>
                    </a:cubicBezTo>
                    <a:cubicBezTo>
                      <a:pt x="50" y="11"/>
                      <a:pt x="48" y="6"/>
                      <a:pt x="44" y="4"/>
                    </a:cubicBezTo>
                    <a:cubicBezTo>
                      <a:pt x="40" y="1"/>
                      <a:pt x="35" y="0"/>
                      <a:pt x="28" y="0"/>
                    </a:cubicBezTo>
                    <a:cubicBezTo>
                      <a:pt x="23" y="0"/>
                      <a:pt x="19" y="1"/>
                      <a:pt x="16" y="2"/>
                    </a:cubicBezTo>
                    <a:cubicBezTo>
                      <a:pt x="12" y="4"/>
                      <a:pt x="9" y="6"/>
                      <a:pt x="7" y="9"/>
                    </a:cubicBezTo>
                    <a:cubicBezTo>
                      <a:pt x="5" y="12"/>
                      <a:pt x="3" y="16"/>
                      <a:pt x="2" y="20"/>
                    </a:cubicBezTo>
                    <a:cubicBezTo>
                      <a:pt x="1" y="24"/>
                      <a:pt x="0" y="29"/>
                      <a:pt x="0" y="34"/>
                    </a:cubicBezTo>
                    <a:cubicBezTo>
                      <a:pt x="0" y="37"/>
                      <a:pt x="0" y="41"/>
                      <a:pt x="1" y="45"/>
                    </a:cubicBezTo>
                    <a:cubicBezTo>
                      <a:pt x="2" y="48"/>
                      <a:pt x="4" y="51"/>
                      <a:pt x="6" y="54"/>
                    </a:cubicBezTo>
                    <a:cubicBezTo>
                      <a:pt x="8" y="57"/>
                      <a:pt x="11" y="59"/>
                      <a:pt x="14" y="61"/>
                    </a:cubicBezTo>
                    <a:cubicBezTo>
                      <a:pt x="18" y="62"/>
                      <a:pt x="22" y="63"/>
                      <a:pt x="26" y="63"/>
                    </a:cubicBezTo>
                    <a:cubicBezTo>
                      <a:pt x="30" y="63"/>
                      <a:pt x="34" y="63"/>
                      <a:pt x="37" y="62"/>
                    </a:cubicBezTo>
                    <a:cubicBezTo>
                      <a:pt x="40" y="61"/>
                      <a:pt x="42" y="59"/>
                      <a:pt x="45" y="57"/>
                    </a:cubicBezTo>
                    <a:cubicBezTo>
                      <a:pt x="47" y="55"/>
                      <a:pt x="49" y="53"/>
                      <a:pt x="50" y="50"/>
                    </a:cubicBezTo>
                    <a:cubicBezTo>
                      <a:pt x="51" y="47"/>
                      <a:pt x="52" y="44"/>
                      <a:pt x="52" y="40"/>
                    </a:cubicBezTo>
                    <a:cubicBezTo>
                      <a:pt x="52" y="37"/>
                      <a:pt x="51" y="34"/>
                      <a:pt x="50" y="32"/>
                    </a:cubicBezTo>
                    <a:cubicBezTo>
                      <a:pt x="49" y="30"/>
                      <a:pt x="48" y="28"/>
                      <a:pt x="46" y="26"/>
                    </a:cubicBezTo>
                    <a:close/>
                    <a:moveTo>
                      <a:pt x="33" y="47"/>
                    </a:moveTo>
                    <a:cubicBezTo>
                      <a:pt x="31" y="48"/>
                      <a:pt x="29" y="49"/>
                      <a:pt x="26" y="49"/>
                    </a:cubicBezTo>
                    <a:cubicBezTo>
                      <a:pt x="24" y="49"/>
                      <a:pt x="22" y="48"/>
                      <a:pt x="20" y="47"/>
                    </a:cubicBezTo>
                    <a:cubicBezTo>
                      <a:pt x="19" y="45"/>
                      <a:pt x="18" y="43"/>
                      <a:pt x="18" y="40"/>
                    </a:cubicBezTo>
                    <a:cubicBezTo>
                      <a:pt x="18" y="38"/>
                      <a:pt x="19" y="36"/>
                      <a:pt x="20" y="35"/>
                    </a:cubicBezTo>
                    <a:cubicBezTo>
                      <a:pt x="22" y="33"/>
                      <a:pt x="24" y="32"/>
                      <a:pt x="26" y="32"/>
                    </a:cubicBezTo>
                    <a:cubicBezTo>
                      <a:pt x="29" y="32"/>
                      <a:pt x="31" y="33"/>
                      <a:pt x="33" y="35"/>
                    </a:cubicBezTo>
                    <a:cubicBezTo>
                      <a:pt x="35" y="36"/>
                      <a:pt x="36" y="38"/>
                      <a:pt x="36" y="40"/>
                    </a:cubicBezTo>
                    <a:cubicBezTo>
                      <a:pt x="36" y="43"/>
                      <a:pt x="35" y="45"/>
                      <a:pt x="33" y="4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8" name="Freeform 78"/>
              <p:cNvSpPr>
                <a:spLocks noEditPoints="1"/>
              </p:cNvSpPr>
              <p:nvPr/>
            </p:nvSpPr>
            <p:spPr bwMode="auto">
              <a:xfrm>
                <a:off x="3828109" y="3015716"/>
                <a:ext cx="230585" cy="322150"/>
              </a:xfrm>
              <a:custGeom>
                <a:avLst/>
                <a:gdLst/>
                <a:ahLst/>
                <a:cxnLst>
                  <a:cxn ang="0">
                    <a:pos x="0" y="0"/>
                  </a:cxn>
                  <a:cxn ang="0">
                    <a:pos x="0" y="198"/>
                  </a:cxn>
                  <a:cxn ang="0">
                    <a:pos x="131" y="198"/>
                  </a:cxn>
                  <a:cxn ang="0">
                    <a:pos x="131" y="0"/>
                  </a:cxn>
                  <a:cxn ang="0">
                    <a:pos x="0" y="0"/>
                  </a:cxn>
                  <a:cxn ang="0">
                    <a:pos x="68" y="188"/>
                  </a:cxn>
                  <a:cxn ang="0">
                    <a:pos x="62" y="182"/>
                  </a:cxn>
                  <a:cxn ang="0">
                    <a:pos x="68" y="175"/>
                  </a:cxn>
                  <a:cxn ang="0">
                    <a:pos x="75" y="182"/>
                  </a:cxn>
                  <a:cxn ang="0">
                    <a:pos x="68" y="188"/>
                  </a:cxn>
                  <a:cxn ang="0">
                    <a:pos x="112" y="165"/>
                  </a:cxn>
                  <a:cxn ang="0">
                    <a:pos x="19" y="165"/>
                  </a:cxn>
                  <a:cxn ang="0">
                    <a:pos x="19" y="19"/>
                  </a:cxn>
                  <a:cxn ang="0">
                    <a:pos x="112" y="19"/>
                  </a:cxn>
                  <a:cxn ang="0">
                    <a:pos x="112" y="165"/>
                  </a:cxn>
                </a:cxnLst>
                <a:rect l="0" t="0" r="r" b="b"/>
                <a:pathLst>
                  <a:path w="131" h="198">
                    <a:moveTo>
                      <a:pt x="0" y="0"/>
                    </a:moveTo>
                    <a:cubicBezTo>
                      <a:pt x="0" y="198"/>
                      <a:pt x="0" y="198"/>
                      <a:pt x="0" y="198"/>
                    </a:cubicBezTo>
                    <a:cubicBezTo>
                      <a:pt x="131" y="198"/>
                      <a:pt x="131" y="198"/>
                      <a:pt x="131" y="198"/>
                    </a:cubicBezTo>
                    <a:cubicBezTo>
                      <a:pt x="131" y="0"/>
                      <a:pt x="131" y="0"/>
                      <a:pt x="131" y="0"/>
                    </a:cubicBezTo>
                    <a:lnTo>
                      <a:pt x="0" y="0"/>
                    </a:lnTo>
                    <a:close/>
                    <a:moveTo>
                      <a:pt x="68" y="188"/>
                    </a:moveTo>
                    <a:cubicBezTo>
                      <a:pt x="65" y="188"/>
                      <a:pt x="62" y="185"/>
                      <a:pt x="62" y="182"/>
                    </a:cubicBezTo>
                    <a:cubicBezTo>
                      <a:pt x="62" y="178"/>
                      <a:pt x="65" y="175"/>
                      <a:pt x="68" y="175"/>
                    </a:cubicBezTo>
                    <a:cubicBezTo>
                      <a:pt x="72" y="175"/>
                      <a:pt x="75" y="178"/>
                      <a:pt x="75" y="182"/>
                    </a:cubicBezTo>
                    <a:cubicBezTo>
                      <a:pt x="75" y="185"/>
                      <a:pt x="72" y="188"/>
                      <a:pt x="68" y="188"/>
                    </a:cubicBezTo>
                    <a:close/>
                    <a:moveTo>
                      <a:pt x="112" y="165"/>
                    </a:moveTo>
                    <a:cubicBezTo>
                      <a:pt x="19" y="165"/>
                      <a:pt x="19" y="165"/>
                      <a:pt x="19" y="165"/>
                    </a:cubicBezTo>
                    <a:cubicBezTo>
                      <a:pt x="19" y="19"/>
                      <a:pt x="19" y="19"/>
                      <a:pt x="19" y="19"/>
                    </a:cubicBezTo>
                    <a:cubicBezTo>
                      <a:pt x="112" y="19"/>
                      <a:pt x="112" y="19"/>
                      <a:pt x="112" y="19"/>
                    </a:cubicBezTo>
                    <a:lnTo>
                      <a:pt x="112" y="16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9" name="Freeform 79"/>
              <p:cNvSpPr>
                <a:spLocks noEditPoints="1"/>
              </p:cNvSpPr>
              <p:nvPr/>
            </p:nvSpPr>
            <p:spPr bwMode="auto">
              <a:xfrm>
                <a:off x="578421" y="4707455"/>
                <a:ext cx="404501" cy="268159"/>
              </a:xfrm>
              <a:custGeom>
                <a:avLst/>
                <a:gdLst/>
                <a:ahLst/>
                <a:cxnLst>
                  <a:cxn ang="0">
                    <a:pos x="207" y="132"/>
                  </a:cxn>
                  <a:cxn ang="0">
                    <a:pos x="207" y="0"/>
                  </a:cxn>
                  <a:cxn ang="0">
                    <a:pos x="0" y="0"/>
                  </a:cxn>
                  <a:cxn ang="0">
                    <a:pos x="0" y="132"/>
                  </a:cxn>
                  <a:cxn ang="0">
                    <a:pos x="85" y="132"/>
                  </a:cxn>
                  <a:cxn ang="0">
                    <a:pos x="85" y="141"/>
                  </a:cxn>
                  <a:cxn ang="0">
                    <a:pos x="40" y="141"/>
                  </a:cxn>
                  <a:cxn ang="0">
                    <a:pos x="40" y="149"/>
                  </a:cxn>
                  <a:cxn ang="0">
                    <a:pos x="163" y="149"/>
                  </a:cxn>
                  <a:cxn ang="0">
                    <a:pos x="163" y="141"/>
                  </a:cxn>
                  <a:cxn ang="0">
                    <a:pos x="121" y="141"/>
                  </a:cxn>
                  <a:cxn ang="0">
                    <a:pos x="121" y="132"/>
                  </a:cxn>
                  <a:cxn ang="0">
                    <a:pos x="207" y="132"/>
                  </a:cxn>
                  <a:cxn ang="0">
                    <a:pos x="15" y="15"/>
                  </a:cxn>
                  <a:cxn ang="0">
                    <a:pos x="191" y="15"/>
                  </a:cxn>
                  <a:cxn ang="0">
                    <a:pos x="191" y="113"/>
                  </a:cxn>
                  <a:cxn ang="0">
                    <a:pos x="15" y="113"/>
                  </a:cxn>
                  <a:cxn ang="0">
                    <a:pos x="15" y="15"/>
                  </a:cxn>
                </a:cxnLst>
                <a:rect l="0" t="0" r="r" b="b"/>
                <a:pathLst>
                  <a:path w="207" h="149">
                    <a:moveTo>
                      <a:pt x="207" y="132"/>
                    </a:moveTo>
                    <a:lnTo>
                      <a:pt x="207" y="0"/>
                    </a:lnTo>
                    <a:lnTo>
                      <a:pt x="0" y="0"/>
                    </a:lnTo>
                    <a:lnTo>
                      <a:pt x="0" y="132"/>
                    </a:lnTo>
                    <a:lnTo>
                      <a:pt x="85" y="132"/>
                    </a:lnTo>
                    <a:lnTo>
                      <a:pt x="85" y="141"/>
                    </a:lnTo>
                    <a:lnTo>
                      <a:pt x="40" y="141"/>
                    </a:lnTo>
                    <a:lnTo>
                      <a:pt x="40" y="149"/>
                    </a:lnTo>
                    <a:lnTo>
                      <a:pt x="163" y="149"/>
                    </a:lnTo>
                    <a:lnTo>
                      <a:pt x="163" y="141"/>
                    </a:lnTo>
                    <a:lnTo>
                      <a:pt x="121" y="141"/>
                    </a:lnTo>
                    <a:lnTo>
                      <a:pt x="121" y="132"/>
                    </a:lnTo>
                    <a:lnTo>
                      <a:pt x="207" y="132"/>
                    </a:lnTo>
                    <a:close/>
                    <a:moveTo>
                      <a:pt x="15" y="15"/>
                    </a:moveTo>
                    <a:lnTo>
                      <a:pt x="191" y="15"/>
                    </a:lnTo>
                    <a:lnTo>
                      <a:pt x="191" y="113"/>
                    </a:lnTo>
                    <a:lnTo>
                      <a:pt x="15" y="113"/>
                    </a:lnTo>
                    <a:lnTo>
                      <a:pt x="15" y="1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0" name="Freeform 80"/>
              <p:cNvSpPr>
                <a:spLocks noEditPoints="1"/>
              </p:cNvSpPr>
              <p:nvPr/>
            </p:nvSpPr>
            <p:spPr bwMode="auto">
              <a:xfrm>
                <a:off x="2778751" y="2040266"/>
                <a:ext cx="425996" cy="32395"/>
              </a:xfrm>
              <a:custGeom>
                <a:avLst/>
                <a:gdLst/>
                <a:ahLst/>
                <a:cxnLst>
                  <a:cxn ang="0">
                    <a:pos x="194" y="0"/>
                  </a:cxn>
                  <a:cxn ang="0">
                    <a:pos x="112" y="0"/>
                  </a:cxn>
                  <a:cxn ang="0">
                    <a:pos x="107" y="0"/>
                  </a:cxn>
                  <a:cxn ang="0">
                    <a:pos x="24" y="0"/>
                  </a:cxn>
                  <a:cxn ang="0">
                    <a:pos x="0" y="1"/>
                  </a:cxn>
                  <a:cxn ang="0">
                    <a:pos x="0" y="18"/>
                  </a:cxn>
                  <a:cxn ang="0">
                    <a:pos x="218" y="18"/>
                  </a:cxn>
                  <a:cxn ang="0">
                    <a:pos x="218" y="1"/>
                  </a:cxn>
                  <a:cxn ang="0">
                    <a:pos x="194" y="0"/>
                  </a:cxn>
                  <a:cxn ang="0">
                    <a:pos x="23" y="11"/>
                  </a:cxn>
                  <a:cxn ang="0">
                    <a:pos x="11" y="11"/>
                  </a:cxn>
                  <a:cxn ang="0">
                    <a:pos x="11" y="7"/>
                  </a:cxn>
                  <a:cxn ang="0">
                    <a:pos x="23" y="7"/>
                  </a:cxn>
                  <a:cxn ang="0">
                    <a:pos x="23" y="11"/>
                  </a:cxn>
                  <a:cxn ang="0">
                    <a:pos x="133" y="11"/>
                  </a:cxn>
                  <a:cxn ang="0">
                    <a:pos x="83" y="11"/>
                  </a:cxn>
                  <a:cxn ang="0">
                    <a:pos x="83" y="7"/>
                  </a:cxn>
                  <a:cxn ang="0">
                    <a:pos x="133" y="7"/>
                  </a:cxn>
                  <a:cxn ang="0">
                    <a:pos x="133" y="11"/>
                  </a:cxn>
                </a:cxnLst>
                <a:rect l="0" t="0" r="r" b="b"/>
                <a:pathLst>
                  <a:path w="218" h="18">
                    <a:moveTo>
                      <a:pt x="194" y="0"/>
                    </a:moveTo>
                    <a:lnTo>
                      <a:pt x="112" y="0"/>
                    </a:lnTo>
                    <a:lnTo>
                      <a:pt x="107" y="0"/>
                    </a:lnTo>
                    <a:lnTo>
                      <a:pt x="24" y="0"/>
                    </a:lnTo>
                    <a:lnTo>
                      <a:pt x="0" y="1"/>
                    </a:lnTo>
                    <a:lnTo>
                      <a:pt x="0" y="18"/>
                    </a:lnTo>
                    <a:lnTo>
                      <a:pt x="218" y="18"/>
                    </a:lnTo>
                    <a:lnTo>
                      <a:pt x="218" y="1"/>
                    </a:lnTo>
                    <a:lnTo>
                      <a:pt x="194" y="0"/>
                    </a:lnTo>
                    <a:close/>
                    <a:moveTo>
                      <a:pt x="23" y="11"/>
                    </a:moveTo>
                    <a:lnTo>
                      <a:pt x="11" y="11"/>
                    </a:lnTo>
                    <a:lnTo>
                      <a:pt x="11" y="7"/>
                    </a:lnTo>
                    <a:lnTo>
                      <a:pt x="23" y="7"/>
                    </a:lnTo>
                    <a:lnTo>
                      <a:pt x="23" y="11"/>
                    </a:lnTo>
                    <a:close/>
                    <a:moveTo>
                      <a:pt x="133" y="11"/>
                    </a:moveTo>
                    <a:lnTo>
                      <a:pt x="83" y="11"/>
                    </a:lnTo>
                    <a:lnTo>
                      <a:pt x="83" y="7"/>
                    </a:lnTo>
                    <a:lnTo>
                      <a:pt x="133" y="7"/>
                    </a:lnTo>
                    <a:lnTo>
                      <a:pt x="133" y="1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1" name="Freeform 81"/>
              <p:cNvSpPr>
                <a:spLocks noEditPoints="1"/>
              </p:cNvSpPr>
              <p:nvPr/>
            </p:nvSpPr>
            <p:spPr bwMode="auto">
              <a:xfrm>
                <a:off x="2825649" y="1829698"/>
                <a:ext cx="332199" cy="201569"/>
              </a:xfrm>
              <a:custGeom>
                <a:avLst/>
                <a:gdLst/>
                <a:ahLst/>
                <a:cxnLst>
                  <a:cxn ang="0">
                    <a:pos x="170" y="0"/>
                  </a:cxn>
                  <a:cxn ang="0">
                    <a:pos x="0" y="0"/>
                  </a:cxn>
                  <a:cxn ang="0">
                    <a:pos x="0" y="112"/>
                  </a:cxn>
                  <a:cxn ang="0">
                    <a:pos x="170" y="112"/>
                  </a:cxn>
                  <a:cxn ang="0">
                    <a:pos x="170" y="0"/>
                  </a:cxn>
                  <a:cxn ang="0">
                    <a:pos x="8" y="34"/>
                  </a:cxn>
                  <a:cxn ang="0">
                    <a:pos x="5" y="34"/>
                  </a:cxn>
                  <a:cxn ang="0">
                    <a:pos x="5" y="22"/>
                  </a:cxn>
                  <a:cxn ang="0">
                    <a:pos x="8" y="22"/>
                  </a:cxn>
                  <a:cxn ang="0">
                    <a:pos x="8" y="34"/>
                  </a:cxn>
                  <a:cxn ang="0">
                    <a:pos x="157" y="99"/>
                  </a:cxn>
                  <a:cxn ang="0">
                    <a:pos x="13" y="99"/>
                  </a:cxn>
                  <a:cxn ang="0">
                    <a:pos x="13" y="12"/>
                  </a:cxn>
                  <a:cxn ang="0">
                    <a:pos x="157" y="12"/>
                  </a:cxn>
                  <a:cxn ang="0">
                    <a:pos x="157" y="99"/>
                  </a:cxn>
                  <a:cxn ang="0">
                    <a:pos x="166" y="34"/>
                  </a:cxn>
                  <a:cxn ang="0">
                    <a:pos x="163" y="34"/>
                  </a:cxn>
                  <a:cxn ang="0">
                    <a:pos x="163" y="22"/>
                  </a:cxn>
                  <a:cxn ang="0">
                    <a:pos x="166" y="22"/>
                  </a:cxn>
                  <a:cxn ang="0">
                    <a:pos x="166" y="34"/>
                  </a:cxn>
                </a:cxnLst>
                <a:rect l="0" t="0" r="r" b="b"/>
                <a:pathLst>
                  <a:path w="170" h="112">
                    <a:moveTo>
                      <a:pt x="170" y="0"/>
                    </a:moveTo>
                    <a:lnTo>
                      <a:pt x="0" y="0"/>
                    </a:lnTo>
                    <a:lnTo>
                      <a:pt x="0" y="112"/>
                    </a:lnTo>
                    <a:lnTo>
                      <a:pt x="170" y="112"/>
                    </a:lnTo>
                    <a:lnTo>
                      <a:pt x="170" y="0"/>
                    </a:lnTo>
                    <a:close/>
                    <a:moveTo>
                      <a:pt x="8" y="34"/>
                    </a:moveTo>
                    <a:lnTo>
                      <a:pt x="5" y="34"/>
                    </a:lnTo>
                    <a:lnTo>
                      <a:pt x="5" y="22"/>
                    </a:lnTo>
                    <a:lnTo>
                      <a:pt x="8" y="22"/>
                    </a:lnTo>
                    <a:lnTo>
                      <a:pt x="8" y="34"/>
                    </a:lnTo>
                    <a:close/>
                    <a:moveTo>
                      <a:pt x="157" y="99"/>
                    </a:moveTo>
                    <a:lnTo>
                      <a:pt x="13" y="99"/>
                    </a:lnTo>
                    <a:lnTo>
                      <a:pt x="13" y="12"/>
                    </a:lnTo>
                    <a:lnTo>
                      <a:pt x="157" y="12"/>
                    </a:lnTo>
                    <a:lnTo>
                      <a:pt x="157" y="99"/>
                    </a:lnTo>
                    <a:close/>
                    <a:moveTo>
                      <a:pt x="166" y="34"/>
                    </a:moveTo>
                    <a:lnTo>
                      <a:pt x="163" y="34"/>
                    </a:lnTo>
                    <a:lnTo>
                      <a:pt x="163" y="22"/>
                    </a:lnTo>
                    <a:lnTo>
                      <a:pt x="166" y="22"/>
                    </a:lnTo>
                    <a:lnTo>
                      <a:pt x="166"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2" name="Freeform 82"/>
              <p:cNvSpPr>
                <a:spLocks/>
              </p:cNvSpPr>
              <p:nvPr/>
            </p:nvSpPr>
            <p:spPr bwMode="auto">
              <a:xfrm>
                <a:off x="3200839" y="1203395"/>
                <a:ext cx="91843" cy="73789"/>
              </a:xfrm>
              <a:custGeom>
                <a:avLst/>
                <a:gdLst/>
                <a:ahLst/>
                <a:cxnLst>
                  <a:cxn ang="0">
                    <a:pos x="11" y="0"/>
                  </a:cxn>
                  <a:cxn ang="0">
                    <a:pos x="0" y="23"/>
                  </a:cxn>
                  <a:cxn ang="0">
                    <a:pos x="11" y="41"/>
                  </a:cxn>
                  <a:cxn ang="0">
                    <a:pos x="11" y="33"/>
                  </a:cxn>
                  <a:cxn ang="0">
                    <a:pos x="32" y="33"/>
                  </a:cxn>
                  <a:cxn ang="0">
                    <a:pos x="47" y="9"/>
                  </a:cxn>
                  <a:cxn ang="0">
                    <a:pos x="11" y="9"/>
                  </a:cxn>
                  <a:cxn ang="0">
                    <a:pos x="11" y="0"/>
                  </a:cxn>
                </a:cxnLst>
                <a:rect l="0" t="0" r="r" b="b"/>
                <a:pathLst>
                  <a:path w="47" h="41">
                    <a:moveTo>
                      <a:pt x="11" y="0"/>
                    </a:moveTo>
                    <a:lnTo>
                      <a:pt x="0" y="23"/>
                    </a:lnTo>
                    <a:lnTo>
                      <a:pt x="11" y="41"/>
                    </a:lnTo>
                    <a:lnTo>
                      <a:pt x="11" y="33"/>
                    </a:lnTo>
                    <a:lnTo>
                      <a:pt x="32" y="33"/>
                    </a:lnTo>
                    <a:lnTo>
                      <a:pt x="47" y="9"/>
                    </a:lnTo>
                    <a:lnTo>
                      <a:pt x="11" y="9"/>
                    </a:lnTo>
                    <a:lnTo>
                      <a:pt x="11"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3" name="Freeform 83"/>
              <p:cNvSpPr>
                <a:spLocks noEditPoints="1"/>
              </p:cNvSpPr>
              <p:nvPr/>
            </p:nvSpPr>
            <p:spPr bwMode="auto">
              <a:xfrm>
                <a:off x="3112904" y="1217793"/>
                <a:ext cx="97706" cy="57591"/>
              </a:xfrm>
              <a:custGeom>
                <a:avLst/>
                <a:gdLst/>
                <a:ahLst/>
                <a:cxnLst>
                  <a:cxn ang="0">
                    <a:pos x="54" y="0"/>
                  </a:cxn>
                  <a:cxn ang="0">
                    <a:pos x="10" y="0"/>
                  </a:cxn>
                  <a:cxn ang="0">
                    <a:pos x="10" y="0"/>
                  </a:cxn>
                  <a:cxn ang="0">
                    <a:pos x="0" y="18"/>
                  </a:cxn>
                  <a:cxn ang="0">
                    <a:pos x="9" y="35"/>
                  </a:cxn>
                  <a:cxn ang="0">
                    <a:pos x="20" y="36"/>
                  </a:cxn>
                  <a:cxn ang="0">
                    <a:pos x="20" y="36"/>
                  </a:cxn>
                  <a:cxn ang="0">
                    <a:pos x="50" y="35"/>
                  </a:cxn>
                  <a:cxn ang="0">
                    <a:pos x="55" y="35"/>
                  </a:cxn>
                  <a:cxn ang="0">
                    <a:pos x="45" y="16"/>
                  </a:cxn>
                  <a:cxn ang="0">
                    <a:pos x="54" y="0"/>
                  </a:cxn>
                  <a:cxn ang="0">
                    <a:pos x="45" y="29"/>
                  </a:cxn>
                  <a:cxn ang="0">
                    <a:pos x="20" y="30"/>
                  </a:cxn>
                  <a:cxn ang="0">
                    <a:pos x="12" y="29"/>
                  </a:cxn>
                  <a:cxn ang="0">
                    <a:pos x="11" y="29"/>
                  </a:cxn>
                  <a:cxn ang="0">
                    <a:pos x="6" y="18"/>
                  </a:cxn>
                  <a:cxn ang="0">
                    <a:pos x="10" y="6"/>
                  </a:cxn>
                  <a:cxn ang="0">
                    <a:pos x="44" y="6"/>
                  </a:cxn>
                  <a:cxn ang="0">
                    <a:pos x="38" y="16"/>
                  </a:cxn>
                  <a:cxn ang="0">
                    <a:pos x="45" y="29"/>
                  </a:cxn>
                </a:cxnLst>
                <a:rect l="0" t="0" r="r" b="b"/>
                <a:pathLst>
                  <a:path w="55" h="36">
                    <a:moveTo>
                      <a:pt x="54" y="0"/>
                    </a:moveTo>
                    <a:cubicBezTo>
                      <a:pt x="10" y="0"/>
                      <a:pt x="10" y="0"/>
                      <a:pt x="10" y="0"/>
                    </a:cubicBezTo>
                    <a:cubicBezTo>
                      <a:pt x="10" y="0"/>
                      <a:pt x="10" y="0"/>
                      <a:pt x="10" y="0"/>
                    </a:cubicBezTo>
                    <a:cubicBezTo>
                      <a:pt x="9" y="0"/>
                      <a:pt x="0" y="2"/>
                      <a:pt x="0" y="18"/>
                    </a:cubicBezTo>
                    <a:cubicBezTo>
                      <a:pt x="0" y="26"/>
                      <a:pt x="3" y="32"/>
                      <a:pt x="9" y="35"/>
                    </a:cubicBezTo>
                    <a:cubicBezTo>
                      <a:pt x="10" y="36"/>
                      <a:pt x="13" y="36"/>
                      <a:pt x="20" y="36"/>
                    </a:cubicBezTo>
                    <a:cubicBezTo>
                      <a:pt x="20" y="36"/>
                      <a:pt x="20" y="36"/>
                      <a:pt x="20" y="36"/>
                    </a:cubicBezTo>
                    <a:cubicBezTo>
                      <a:pt x="31" y="36"/>
                      <a:pt x="50" y="35"/>
                      <a:pt x="50" y="35"/>
                    </a:cubicBezTo>
                    <a:cubicBezTo>
                      <a:pt x="55" y="35"/>
                      <a:pt x="55" y="35"/>
                      <a:pt x="55" y="35"/>
                    </a:cubicBezTo>
                    <a:cubicBezTo>
                      <a:pt x="45" y="16"/>
                      <a:pt x="45" y="16"/>
                      <a:pt x="45" y="16"/>
                    </a:cubicBezTo>
                    <a:lnTo>
                      <a:pt x="54" y="0"/>
                    </a:lnTo>
                    <a:close/>
                    <a:moveTo>
                      <a:pt x="45" y="29"/>
                    </a:moveTo>
                    <a:cubicBezTo>
                      <a:pt x="39" y="29"/>
                      <a:pt x="28" y="30"/>
                      <a:pt x="20" y="30"/>
                    </a:cubicBezTo>
                    <a:cubicBezTo>
                      <a:pt x="15" y="30"/>
                      <a:pt x="13" y="30"/>
                      <a:pt x="12" y="29"/>
                    </a:cubicBezTo>
                    <a:cubicBezTo>
                      <a:pt x="12" y="29"/>
                      <a:pt x="12" y="29"/>
                      <a:pt x="11" y="29"/>
                    </a:cubicBezTo>
                    <a:cubicBezTo>
                      <a:pt x="10" y="29"/>
                      <a:pt x="6" y="27"/>
                      <a:pt x="6" y="18"/>
                    </a:cubicBezTo>
                    <a:cubicBezTo>
                      <a:pt x="6" y="8"/>
                      <a:pt x="10" y="6"/>
                      <a:pt x="10" y="6"/>
                    </a:cubicBezTo>
                    <a:cubicBezTo>
                      <a:pt x="44" y="6"/>
                      <a:pt x="44" y="6"/>
                      <a:pt x="44" y="6"/>
                    </a:cubicBezTo>
                    <a:cubicBezTo>
                      <a:pt x="38" y="16"/>
                      <a:pt x="38" y="16"/>
                      <a:pt x="38" y="16"/>
                    </a:cubicBezTo>
                    <a:lnTo>
                      <a:pt x="45" y="2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4" name="Freeform 84"/>
              <p:cNvSpPr>
                <a:spLocks/>
              </p:cNvSpPr>
              <p:nvPr/>
            </p:nvSpPr>
            <p:spPr bwMode="auto">
              <a:xfrm>
                <a:off x="3081638" y="1151203"/>
                <a:ext cx="78164" cy="86387"/>
              </a:xfrm>
              <a:custGeom>
                <a:avLst/>
                <a:gdLst/>
                <a:ahLst/>
                <a:cxnLst>
                  <a:cxn ang="0">
                    <a:pos x="40" y="22"/>
                  </a:cxn>
                  <a:cxn ang="0">
                    <a:pos x="25" y="0"/>
                  </a:cxn>
                  <a:cxn ang="0">
                    <a:pos x="5" y="0"/>
                  </a:cxn>
                  <a:cxn ang="0">
                    <a:pos x="11" y="4"/>
                  </a:cxn>
                  <a:cxn ang="0">
                    <a:pos x="0" y="22"/>
                  </a:cxn>
                  <a:cxn ang="0">
                    <a:pos x="14" y="48"/>
                  </a:cxn>
                  <a:cxn ang="0">
                    <a:pos x="32" y="17"/>
                  </a:cxn>
                  <a:cxn ang="0">
                    <a:pos x="40" y="22"/>
                  </a:cxn>
                </a:cxnLst>
                <a:rect l="0" t="0" r="r" b="b"/>
                <a:pathLst>
                  <a:path w="40" h="48">
                    <a:moveTo>
                      <a:pt x="40" y="22"/>
                    </a:moveTo>
                    <a:lnTo>
                      <a:pt x="25" y="0"/>
                    </a:lnTo>
                    <a:lnTo>
                      <a:pt x="5" y="0"/>
                    </a:lnTo>
                    <a:lnTo>
                      <a:pt x="11" y="4"/>
                    </a:lnTo>
                    <a:lnTo>
                      <a:pt x="0" y="22"/>
                    </a:lnTo>
                    <a:lnTo>
                      <a:pt x="14" y="48"/>
                    </a:lnTo>
                    <a:lnTo>
                      <a:pt x="32" y="17"/>
                    </a:lnTo>
                    <a:lnTo>
                      <a:pt x="40" y="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5" name="Freeform 85"/>
              <p:cNvSpPr>
                <a:spLocks noEditPoints="1"/>
              </p:cNvSpPr>
              <p:nvPr/>
            </p:nvSpPr>
            <p:spPr bwMode="auto">
              <a:xfrm>
                <a:off x="3097271" y="1075615"/>
                <a:ext cx="101614" cy="97185"/>
              </a:xfrm>
              <a:custGeom>
                <a:avLst/>
                <a:gdLst/>
                <a:ahLst/>
                <a:cxnLst>
                  <a:cxn ang="0">
                    <a:pos x="31" y="59"/>
                  </a:cxn>
                  <a:cxn ang="0">
                    <a:pos x="53" y="21"/>
                  </a:cxn>
                  <a:cxn ang="0">
                    <a:pos x="54" y="21"/>
                  </a:cxn>
                  <a:cxn ang="0">
                    <a:pos x="43" y="3"/>
                  </a:cxn>
                  <a:cxn ang="0">
                    <a:pos x="32" y="0"/>
                  </a:cxn>
                  <a:cxn ang="0">
                    <a:pos x="24" y="2"/>
                  </a:cxn>
                  <a:cxn ang="0">
                    <a:pos x="2" y="38"/>
                  </a:cxn>
                  <a:cxn ang="0">
                    <a:pos x="0" y="42"/>
                  </a:cxn>
                  <a:cxn ang="0">
                    <a:pos x="22" y="43"/>
                  </a:cxn>
                  <a:cxn ang="0">
                    <a:pos x="31" y="59"/>
                  </a:cxn>
                  <a:cxn ang="0">
                    <a:pos x="27" y="8"/>
                  </a:cxn>
                  <a:cxn ang="0">
                    <a:pos x="28" y="7"/>
                  </a:cxn>
                  <a:cxn ang="0">
                    <a:pos x="32" y="6"/>
                  </a:cxn>
                  <a:cxn ang="0">
                    <a:pos x="40" y="8"/>
                  </a:cxn>
                  <a:cxn ang="0">
                    <a:pos x="48" y="18"/>
                  </a:cxn>
                  <a:cxn ang="0">
                    <a:pos x="31" y="47"/>
                  </a:cxn>
                  <a:cxn ang="0">
                    <a:pos x="25" y="37"/>
                  </a:cxn>
                  <a:cxn ang="0">
                    <a:pos x="10" y="36"/>
                  </a:cxn>
                  <a:cxn ang="0">
                    <a:pos x="27" y="8"/>
                  </a:cxn>
                </a:cxnLst>
                <a:rect l="0" t="0" r="r" b="b"/>
                <a:pathLst>
                  <a:path w="57" h="59">
                    <a:moveTo>
                      <a:pt x="31" y="59"/>
                    </a:moveTo>
                    <a:cubicBezTo>
                      <a:pt x="53" y="21"/>
                      <a:pt x="53" y="21"/>
                      <a:pt x="53" y="21"/>
                    </a:cubicBezTo>
                    <a:cubicBezTo>
                      <a:pt x="54" y="21"/>
                      <a:pt x="54" y="21"/>
                      <a:pt x="54" y="21"/>
                    </a:cubicBezTo>
                    <a:cubicBezTo>
                      <a:pt x="54" y="20"/>
                      <a:pt x="57" y="11"/>
                      <a:pt x="43" y="3"/>
                    </a:cubicBezTo>
                    <a:cubicBezTo>
                      <a:pt x="39" y="1"/>
                      <a:pt x="36" y="0"/>
                      <a:pt x="32" y="0"/>
                    </a:cubicBezTo>
                    <a:cubicBezTo>
                      <a:pt x="28" y="0"/>
                      <a:pt x="25" y="1"/>
                      <a:pt x="24" y="2"/>
                    </a:cubicBezTo>
                    <a:cubicBezTo>
                      <a:pt x="22" y="3"/>
                      <a:pt x="19" y="9"/>
                      <a:pt x="2" y="38"/>
                    </a:cubicBezTo>
                    <a:cubicBezTo>
                      <a:pt x="0" y="42"/>
                      <a:pt x="0" y="42"/>
                      <a:pt x="0" y="42"/>
                    </a:cubicBezTo>
                    <a:cubicBezTo>
                      <a:pt x="22" y="43"/>
                      <a:pt x="22" y="43"/>
                      <a:pt x="22" y="43"/>
                    </a:cubicBezTo>
                    <a:lnTo>
                      <a:pt x="31" y="59"/>
                    </a:lnTo>
                    <a:close/>
                    <a:moveTo>
                      <a:pt x="27" y="8"/>
                    </a:moveTo>
                    <a:cubicBezTo>
                      <a:pt x="27" y="8"/>
                      <a:pt x="27" y="7"/>
                      <a:pt x="28" y="7"/>
                    </a:cubicBezTo>
                    <a:cubicBezTo>
                      <a:pt x="28" y="7"/>
                      <a:pt x="30" y="6"/>
                      <a:pt x="32" y="6"/>
                    </a:cubicBezTo>
                    <a:cubicBezTo>
                      <a:pt x="34" y="6"/>
                      <a:pt x="37" y="6"/>
                      <a:pt x="40" y="8"/>
                    </a:cubicBezTo>
                    <a:cubicBezTo>
                      <a:pt x="49" y="13"/>
                      <a:pt x="48" y="18"/>
                      <a:pt x="48" y="18"/>
                    </a:cubicBezTo>
                    <a:cubicBezTo>
                      <a:pt x="31" y="47"/>
                      <a:pt x="31" y="47"/>
                      <a:pt x="31" y="47"/>
                    </a:cubicBezTo>
                    <a:cubicBezTo>
                      <a:pt x="25" y="37"/>
                      <a:pt x="25" y="37"/>
                      <a:pt x="25" y="37"/>
                    </a:cubicBezTo>
                    <a:cubicBezTo>
                      <a:pt x="10" y="36"/>
                      <a:pt x="10" y="36"/>
                      <a:pt x="10" y="36"/>
                    </a:cubicBezTo>
                    <a:cubicBezTo>
                      <a:pt x="17" y="25"/>
                      <a:pt x="25" y="11"/>
                      <a:pt x="27" y="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6" name="Freeform 86"/>
              <p:cNvSpPr>
                <a:spLocks/>
              </p:cNvSpPr>
              <p:nvPr/>
            </p:nvSpPr>
            <p:spPr bwMode="auto">
              <a:xfrm>
                <a:off x="3185206" y="1077414"/>
                <a:ext cx="89889" cy="64790"/>
              </a:xfrm>
              <a:custGeom>
                <a:avLst/>
                <a:gdLst/>
                <a:ahLst/>
                <a:cxnLst>
                  <a:cxn ang="0">
                    <a:pos x="10" y="36"/>
                  </a:cxn>
                  <a:cxn ang="0">
                    <a:pos x="36" y="34"/>
                  </a:cxn>
                  <a:cxn ang="0">
                    <a:pos x="46" y="16"/>
                  </a:cxn>
                  <a:cxn ang="0">
                    <a:pos x="39" y="19"/>
                  </a:cxn>
                  <a:cxn ang="0">
                    <a:pos x="28" y="0"/>
                  </a:cxn>
                  <a:cxn ang="0">
                    <a:pos x="0" y="1"/>
                  </a:cxn>
                  <a:cxn ang="0">
                    <a:pos x="18" y="32"/>
                  </a:cxn>
                  <a:cxn ang="0">
                    <a:pos x="10" y="36"/>
                  </a:cxn>
                </a:cxnLst>
                <a:rect l="0" t="0" r="r" b="b"/>
                <a:pathLst>
                  <a:path w="46" h="36">
                    <a:moveTo>
                      <a:pt x="10" y="36"/>
                    </a:moveTo>
                    <a:lnTo>
                      <a:pt x="36" y="34"/>
                    </a:lnTo>
                    <a:lnTo>
                      <a:pt x="46" y="16"/>
                    </a:lnTo>
                    <a:lnTo>
                      <a:pt x="39" y="19"/>
                    </a:lnTo>
                    <a:lnTo>
                      <a:pt x="28" y="0"/>
                    </a:lnTo>
                    <a:lnTo>
                      <a:pt x="0" y="1"/>
                    </a:lnTo>
                    <a:lnTo>
                      <a:pt x="18" y="32"/>
                    </a:lnTo>
                    <a:lnTo>
                      <a:pt x="10" y="3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7" name="Freeform 87"/>
              <p:cNvSpPr>
                <a:spLocks noEditPoints="1"/>
              </p:cNvSpPr>
              <p:nvPr/>
            </p:nvSpPr>
            <p:spPr bwMode="auto">
              <a:xfrm>
                <a:off x="3224288" y="1115209"/>
                <a:ext cx="95751" cy="97185"/>
              </a:xfrm>
              <a:custGeom>
                <a:avLst/>
                <a:gdLst/>
                <a:ahLst/>
                <a:cxnLst>
                  <a:cxn ang="0">
                    <a:pos x="53" y="40"/>
                  </a:cxn>
                  <a:cxn ang="0">
                    <a:pos x="32" y="4"/>
                  </a:cxn>
                  <a:cxn ang="0">
                    <a:pos x="29" y="0"/>
                  </a:cxn>
                  <a:cxn ang="0">
                    <a:pos x="19" y="18"/>
                  </a:cxn>
                  <a:cxn ang="0">
                    <a:pos x="0" y="19"/>
                  </a:cxn>
                  <a:cxn ang="0">
                    <a:pos x="22" y="56"/>
                  </a:cxn>
                  <a:cxn ang="0">
                    <a:pos x="22" y="57"/>
                  </a:cxn>
                  <a:cxn ang="0">
                    <a:pos x="31" y="60"/>
                  </a:cxn>
                  <a:cxn ang="0">
                    <a:pos x="43" y="56"/>
                  </a:cxn>
                  <a:cxn ang="0">
                    <a:pos x="53" y="40"/>
                  </a:cxn>
                  <a:cxn ang="0">
                    <a:pos x="40" y="51"/>
                  </a:cxn>
                  <a:cxn ang="0">
                    <a:pos x="31" y="54"/>
                  </a:cxn>
                  <a:cxn ang="0">
                    <a:pos x="27" y="53"/>
                  </a:cxn>
                  <a:cxn ang="0">
                    <a:pos x="10" y="25"/>
                  </a:cxn>
                  <a:cxn ang="0">
                    <a:pos x="22" y="24"/>
                  </a:cxn>
                  <a:cxn ang="0">
                    <a:pos x="30" y="11"/>
                  </a:cxn>
                  <a:cxn ang="0">
                    <a:pos x="47" y="40"/>
                  </a:cxn>
                  <a:cxn ang="0">
                    <a:pos x="47" y="41"/>
                  </a:cxn>
                  <a:cxn ang="0">
                    <a:pos x="40" y="51"/>
                  </a:cxn>
                </a:cxnLst>
                <a:rect l="0" t="0" r="r" b="b"/>
                <a:pathLst>
                  <a:path w="54" h="60">
                    <a:moveTo>
                      <a:pt x="53" y="40"/>
                    </a:moveTo>
                    <a:cubicBezTo>
                      <a:pt x="53" y="38"/>
                      <a:pt x="51" y="34"/>
                      <a:pt x="32" y="4"/>
                    </a:cubicBezTo>
                    <a:cubicBezTo>
                      <a:pt x="29" y="0"/>
                      <a:pt x="29" y="0"/>
                      <a:pt x="29" y="0"/>
                    </a:cubicBezTo>
                    <a:cubicBezTo>
                      <a:pt x="19" y="18"/>
                      <a:pt x="19" y="18"/>
                      <a:pt x="19" y="18"/>
                    </a:cubicBezTo>
                    <a:cubicBezTo>
                      <a:pt x="0" y="19"/>
                      <a:pt x="0" y="19"/>
                      <a:pt x="0" y="19"/>
                    </a:cubicBezTo>
                    <a:cubicBezTo>
                      <a:pt x="22" y="56"/>
                      <a:pt x="22" y="56"/>
                      <a:pt x="22" y="56"/>
                    </a:cubicBezTo>
                    <a:cubicBezTo>
                      <a:pt x="22" y="57"/>
                      <a:pt x="22" y="57"/>
                      <a:pt x="22" y="57"/>
                    </a:cubicBezTo>
                    <a:cubicBezTo>
                      <a:pt x="23" y="57"/>
                      <a:pt x="25" y="60"/>
                      <a:pt x="31" y="60"/>
                    </a:cubicBezTo>
                    <a:cubicBezTo>
                      <a:pt x="34" y="60"/>
                      <a:pt x="38" y="59"/>
                      <a:pt x="43" y="56"/>
                    </a:cubicBezTo>
                    <a:cubicBezTo>
                      <a:pt x="50" y="52"/>
                      <a:pt x="54" y="46"/>
                      <a:pt x="53" y="40"/>
                    </a:cubicBezTo>
                    <a:close/>
                    <a:moveTo>
                      <a:pt x="40" y="51"/>
                    </a:moveTo>
                    <a:cubicBezTo>
                      <a:pt x="36" y="53"/>
                      <a:pt x="33" y="54"/>
                      <a:pt x="31" y="54"/>
                    </a:cubicBezTo>
                    <a:cubicBezTo>
                      <a:pt x="29" y="54"/>
                      <a:pt x="27" y="53"/>
                      <a:pt x="27" y="53"/>
                    </a:cubicBezTo>
                    <a:cubicBezTo>
                      <a:pt x="10" y="25"/>
                      <a:pt x="10" y="25"/>
                      <a:pt x="10" y="25"/>
                    </a:cubicBezTo>
                    <a:cubicBezTo>
                      <a:pt x="22" y="24"/>
                      <a:pt x="22" y="24"/>
                      <a:pt x="22" y="24"/>
                    </a:cubicBezTo>
                    <a:cubicBezTo>
                      <a:pt x="30" y="11"/>
                      <a:pt x="30" y="11"/>
                      <a:pt x="30" y="11"/>
                    </a:cubicBezTo>
                    <a:cubicBezTo>
                      <a:pt x="37" y="23"/>
                      <a:pt x="45" y="37"/>
                      <a:pt x="47" y="40"/>
                    </a:cubicBezTo>
                    <a:cubicBezTo>
                      <a:pt x="47" y="40"/>
                      <a:pt x="47" y="40"/>
                      <a:pt x="47" y="41"/>
                    </a:cubicBezTo>
                    <a:cubicBezTo>
                      <a:pt x="47" y="42"/>
                      <a:pt x="48" y="46"/>
                      <a:pt x="40" y="5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8" name="Freeform 88"/>
              <p:cNvSpPr>
                <a:spLocks noEditPoints="1"/>
              </p:cNvSpPr>
              <p:nvPr/>
            </p:nvSpPr>
            <p:spPr bwMode="auto">
              <a:xfrm>
                <a:off x="965335" y="3487243"/>
                <a:ext cx="400593" cy="106184"/>
              </a:xfrm>
              <a:custGeom>
                <a:avLst/>
                <a:gdLst/>
                <a:ahLst/>
                <a:cxnLst>
                  <a:cxn ang="0">
                    <a:pos x="113" y="0"/>
                  </a:cxn>
                  <a:cxn ang="0">
                    <a:pos x="113" y="17"/>
                  </a:cxn>
                  <a:cxn ang="0">
                    <a:pos x="92" y="17"/>
                  </a:cxn>
                  <a:cxn ang="0">
                    <a:pos x="92" y="0"/>
                  </a:cxn>
                  <a:cxn ang="0">
                    <a:pos x="0" y="0"/>
                  </a:cxn>
                  <a:cxn ang="0">
                    <a:pos x="0" y="59"/>
                  </a:cxn>
                  <a:cxn ang="0">
                    <a:pos x="92" y="59"/>
                  </a:cxn>
                  <a:cxn ang="0">
                    <a:pos x="92" y="42"/>
                  </a:cxn>
                  <a:cxn ang="0">
                    <a:pos x="113" y="42"/>
                  </a:cxn>
                  <a:cxn ang="0">
                    <a:pos x="113" y="59"/>
                  </a:cxn>
                  <a:cxn ang="0">
                    <a:pos x="205" y="59"/>
                  </a:cxn>
                  <a:cxn ang="0">
                    <a:pos x="205" y="0"/>
                  </a:cxn>
                  <a:cxn ang="0">
                    <a:pos x="113" y="0"/>
                  </a:cxn>
                  <a:cxn ang="0">
                    <a:pos x="83" y="50"/>
                  </a:cxn>
                  <a:cxn ang="0">
                    <a:pos x="10" y="50"/>
                  </a:cxn>
                  <a:cxn ang="0">
                    <a:pos x="10" y="10"/>
                  </a:cxn>
                  <a:cxn ang="0">
                    <a:pos x="83" y="10"/>
                  </a:cxn>
                  <a:cxn ang="0">
                    <a:pos x="83" y="50"/>
                  </a:cxn>
                  <a:cxn ang="0">
                    <a:pos x="196" y="50"/>
                  </a:cxn>
                  <a:cxn ang="0">
                    <a:pos x="123" y="50"/>
                  </a:cxn>
                  <a:cxn ang="0">
                    <a:pos x="123" y="10"/>
                  </a:cxn>
                  <a:cxn ang="0">
                    <a:pos x="196" y="10"/>
                  </a:cxn>
                  <a:cxn ang="0">
                    <a:pos x="196" y="50"/>
                  </a:cxn>
                </a:cxnLst>
                <a:rect l="0" t="0" r="r" b="b"/>
                <a:pathLst>
                  <a:path w="205" h="59">
                    <a:moveTo>
                      <a:pt x="113" y="0"/>
                    </a:moveTo>
                    <a:lnTo>
                      <a:pt x="113" y="17"/>
                    </a:lnTo>
                    <a:lnTo>
                      <a:pt x="92" y="17"/>
                    </a:lnTo>
                    <a:lnTo>
                      <a:pt x="92" y="0"/>
                    </a:lnTo>
                    <a:lnTo>
                      <a:pt x="0" y="0"/>
                    </a:lnTo>
                    <a:lnTo>
                      <a:pt x="0" y="59"/>
                    </a:lnTo>
                    <a:lnTo>
                      <a:pt x="92" y="59"/>
                    </a:lnTo>
                    <a:lnTo>
                      <a:pt x="92" y="42"/>
                    </a:lnTo>
                    <a:lnTo>
                      <a:pt x="113" y="42"/>
                    </a:lnTo>
                    <a:lnTo>
                      <a:pt x="113" y="59"/>
                    </a:lnTo>
                    <a:lnTo>
                      <a:pt x="205" y="59"/>
                    </a:lnTo>
                    <a:lnTo>
                      <a:pt x="205" y="0"/>
                    </a:lnTo>
                    <a:lnTo>
                      <a:pt x="113" y="0"/>
                    </a:lnTo>
                    <a:close/>
                    <a:moveTo>
                      <a:pt x="83" y="50"/>
                    </a:moveTo>
                    <a:lnTo>
                      <a:pt x="10" y="50"/>
                    </a:lnTo>
                    <a:lnTo>
                      <a:pt x="10" y="10"/>
                    </a:lnTo>
                    <a:lnTo>
                      <a:pt x="83" y="10"/>
                    </a:lnTo>
                    <a:lnTo>
                      <a:pt x="83" y="50"/>
                    </a:lnTo>
                    <a:close/>
                    <a:moveTo>
                      <a:pt x="196" y="50"/>
                    </a:moveTo>
                    <a:lnTo>
                      <a:pt x="123" y="50"/>
                    </a:lnTo>
                    <a:lnTo>
                      <a:pt x="123" y="10"/>
                    </a:lnTo>
                    <a:lnTo>
                      <a:pt x="196" y="10"/>
                    </a:lnTo>
                    <a:lnTo>
                      <a:pt x="196" y="5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9" name="Freeform 89"/>
              <p:cNvSpPr>
                <a:spLocks/>
              </p:cNvSpPr>
              <p:nvPr/>
            </p:nvSpPr>
            <p:spPr bwMode="auto">
              <a:xfrm>
                <a:off x="965335" y="3368461"/>
                <a:ext cx="91843" cy="111583"/>
              </a:xfrm>
              <a:custGeom>
                <a:avLst/>
                <a:gdLst/>
                <a:ahLst/>
                <a:cxnLst>
                  <a:cxn ang="0">
                    <a:pos x="24" y="21"/>
                  </a:cxn>
                  <a:cxn ang="0">
                    <a:pos x="42" y="29"/>
                  </a:cxn>
                  <a:cxn ang="0">
                    <a:pos x="47" y="20"/>
                  </a:cxn>
                  <a:cxn ang="0">
                    <a:pos x="14" y="0"/>
                  </a:cxn>
                  <a:cxn ang="0">
                    <a:pos x="0" y="62"/>
                  </a:cxn>
                  <a:cxn ang="0">
                    <a:pos x="24" y="62"/>
                  </a:cxn>
                  <a:cxn ang="0">
                    <a:pos x="24" y="21"/>
                  </a:cxn>
                </a:cxnLst>
                <a:rect l="0" t="0" r="r" b="b"/>
                <a:pathLst>
                  <a:path w="47" h="62">
                    <a:moveTo>
                      <a:pt x="24" y="21"/>
                    </a:moveTo>
                    <a:lnTo>
                      <a:pt x="42" y="29"/>
                    </a:lnTo>
                    <a:lnTo>
                      <a:pt x="47" y="20"/>
                    </a:lnTo>
                    <a:lnTo>
                      <a:pt x="14" y="0"/>
                    </a:lnTo>
                    <a:lnTo>
                      <a:pt x="0" y="62"/>
                    </a:lnTo>
                    <a:lnTo>
                      <a:pt x="24" y="62"/>
                    </a:lnTo>
                    <a:lnTo>
                      <a:pt x="24"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0" name="Freeform 90"/>
              <p:cNvSpPr>
                <a:spLocks/>
              </p:cNvSpPr>
              <p:nvPr/>
            </p:nvSpPr>
            <p:spPr bwMode="auto">
              <a:xfrm>
                <a:off x="1276039" y="3366661"/>
                <a:ext cx="87935" cy="109783"/>
              </a:xfrm>
              <a:custGeom>
                <a:avLst/>
                <a:gdLst/>
                <a:ahLst/>
                <a:cxnLst>
                  <a:cxn ang="0">
                    <a:pos x="21" y="21"/>
                  </a:cxn>
                  <a:cxn ang="0">
                    <a:pos x="21" y="61"/>
                  </a:cxn>
                  <a:cxn ang="0">
                    <a:pos x="45" y="61"/>
                  </a:cxn>
                  <a:cxn ang="0">
                    <a:pos x="31" y="0"/>
                  </a:cxn>
                  <a:cxn ang="0">
                    <a:pos x="0" y="20"/>
                  </a:cxn>
                  <a:cxn ang="0">
                    <a:pos x="3" y="28"/>
                  </a:cxn>
                  <a:cxn ang="0">
                    <a:pos x="21" y="21"/>
                  </a:cxn>
                </a:cxnLst>
                <a:rect l="0" t="0" r="r" b="b"/>
                <a:pathLst>
                  <a:path w="45" h="61">
                    <a:moveTo>
                      <a:pt x="21" y="21"/>
                    </a:moveTo>
                    <a:lnTo>
                      <a:pt x="21" y="61"/>
                    </a:lnTo>
                    <a:lnTo>
                      <a:pt x="45" y="61"/>
                    </a:lnTo>
                    <a:lnTo>
                      <a:pt x="31" y="0"/>
                    </a:lnTo>
                    <a:lnTo>
                      <a:pt x="0" y="20"/>
                    </a:lnTo>
                    <a:lnTo>
                      <a:pt x="3" y="28"/>
                    </a:lnTo>
                    <a:lnTo>
                      <a:pt x="21"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1" name="Freeform 91"/>
              <p:cNvSpPr>
                <a:spLocks noEditPoints="1"/>
              </p:cNvSpPr>
              <p:nvPr/>
            </p:nvSpPr>
            <p:spPr bwMode="auto">
              <a:xfrm>
                <a:off x="4855971" y="2646772"/>
                <a:ext cx="406455" cy="323950"/>
              </a:xfrm>
              <a:custGeom>
                <a:avLst/>
                <a:gdLst/>
                <a:ahLst/>
                <a:cxnLst>
                  <a:cxn ang="0">
                    <a:pos x="181" y="100"/>
                  </a:cxn>
                  <a:cxn ang="0">
                    <a:pos x="142" y="92"/>
                  </a:cxn>
                  <a:cxn ang="0">
                    <a:pos x="162" y="52"/>
                  </a:cxn>
                  <a:cxn ang="0">
                    <a:pos x="192" y="19"/>
                  </a:cxn>
                  <a:cxn ang="0">
                    <a:pos x="148" y="39"/>
                  </a:cxn>
                  <a:cxn ang="0">
                    <a:pos x="130" y="79"/>
                  </a:cxn>
                  <a:cxn ang="0">
                    <a:pos x="99" y="47"/>
                  </a:cxn>
                  <a:cxn ang="0">
                    <a:pos x="76" y="5"/>
                  </a:cxn>
                  <a:cxn ang="0">
                    <a:pos x="91" y="51"/>
                  </a:cxn>
                  <a:cxn ang="0">
                    <a:pos x="96" y="95"/>
                  </a:cxn>
                  <a:cxn ang="0">
                    <a:pos x="49" y="82"/>
                  </a:cxn>
                  <a:cxn ang="0">
                    <a:pos x="5" y="102"/>
                  </a:cxn>
                  <a:cxn ang="0">
                    <a:pos x="50" y="100"/>
                  </a:cxn>
                  <a:cxn ang="0">
                    <a:pos x="97" y="113"/>
                  </a:cxn>
                  <a:cxn ang="0">
                    <a:pos x="74" y="148"/>
                  </a:cxn>
                  <a:cxn ang="0">
                    <a:pos x="42" y="180"/>
                  </a:cxn>
                  <a:cxn ang="0">
                    <a:pos x="85" y="160"/>
                  </a:cxn>
                  <a:cxn ang="0">
                    <a:pos x="105" y="123"/>
                  </a:cxn>
                  <a:cxn ang="0">
                    <a:pos x="138" y="151"/>
                  </a:cxn>
                  <a:cxn ang="0">
                    <a:pos x="161" y="193"/>
                  </a:cxn>
                  <a:cxn ang="0">
                    <a:pos x="145" y="148"/>
                  </a:cxn>
                  <a:cxn ang="0">
                    <a:pos x="144" y="106"/>
                  </a:cxn>
                  <a:cxn ang="0">
                    <a:pos x="182" y="118"/>
                  </a:cxn>
                  <a:cxn ang="0">
                    <a:pos x="226" y="98"/>
                  </a:cxn>
                  <a:cxn ang="0">
                    <a:pos x="163" y="15"/>
                  </a:cxn>
                  <a:cxn ang="0">
                    <a:pos x="177" y="44"/>
                  </a:cxn>
                  <a:cxn ang="0">
                    <a:pos x="163" y="15"/>
                  </a:cxn>
                  <a:cxn ang="0">
                    <a:pos x="13" y="99"/>
                  </a:cxn>
                  <a:cxn ang="0">
                    <a:pos x="42" y="85"/>
                  </a:cxn>
                  <a:cxn ang="0">
                    <a:pos x="70" y="184"/>
                  </a:cxn>
                  <a:cxn ang="0">
                    <a:pos x="57" y="156"/>
                  </a:cxn>
                  <a:cxn ang="0">
                    <a:pos x="70" y="184"/>
                  </a:cxn>
                  <a:cxn ang="0">
                    <a:pos x="79" y="13"/>
                  </a:cxn>
                  <a:cxn ang="0">
                    <a:pos x="93" y="41"/>
                  </a:cxn>
                  <a:cxn ang="0">
                    <a:pos x="166" y="164"/>
                  </a:cxn>
                  <a:cxn ang="0">
                    <a:pos x="137" y="178"/>
                  </a:cxn>
                  <a:cxn ang="0">
                    <a:pos x="166" y="164"/>
                  </a:cxn>
                  <a:cxn ang="0">
                    <a:pos x="189" y="114"/>
                  </a:cxn>
                  <a:cxn ang="0">
                    <a:pos x="218" y="101"/>
                  </a:cxn>
                </a:cxnLst>
                <a:rect l="0" t="0" r="r" b="b"/>
                <a:pathLst>
                  <a:path w="231" h="199">
                    <a:moveTo>
                      <a:pt x="194" y="86"/>
                    </a:moveTo>
                    <a:cubicBezTo>
                      <a:pt x="188" y="89"/>
                      <a:pt x="183" y="94"/>
                      <a:pt x="181" y="100"/>
                    </a:cubicBezTo>
                    <a:cubicBezTo>
                      <a:pt x="144" y="97"/>
                      <a:pt x="144" y="97"/>
                      <a:pt x="144" y="97"/>
                    </a:cubicBezTo>
                    <a:cubicBezTo>
                      <a:pt x="144" y="96"/>
                      <a:pt x="143" y="94"/>
                      <a:pt x="142" y="92"/>
                    </a:cubicBezTo>
                    <a:cubicBezTo>
                      <a:pt x="141" y="89"/>
                      <a:pt x="139" y="86"/>
                      <a:pt x="136" y="84"/>
                    </a:cubicBezTo>
                    <a:cubicBezTo>
                      <a:pt x="162" y="52"/>
                      <a:pt x="162" y="52"/>
                      <a:pt x="162" y="52"/>
                    </a:cubicBezTo>
                    <a:cubicBezTo>
                      <a:pt x="168" y="54"/>
                      <a:pt x="174" y="54"/>
                      <a:pt x="180" y="51"/>
                    </a:cubicBezTo>
                    <a:cubicBezTo>
                      <a:pt x="192" y="46"/>
                      <a:pt x="197" y="31"/>
                      <a:pt x="192" y="19"/>
                    </a:cubicBezTo>
                    <a:cubicBezTo>
                      <a:pt x="186" y="7"/>
                      <a:pt x="172" y="2"/>
                      <a:pt x="160" y="8"/>
                    </a:cubicBezTo>
                    <a:cubicBezTo>
                      <a:pt x="148" y="13"/>
                      <a:pt x="143" y="27"/>
                      <a:pt x="148" y="39"/>
                    </a:cubicBezTo>
                    <a:cubicBezTo>
                      <a:pt x="150" y="43"/>
                      <a:pt x="152" y="46"/>
                      <a:pt x="155" y="48"/>
                    </a:cubicBezTo>
                    <a:cubicBezTo>
                      <a:pt x="130" y="79"/>
                      <a:pt x="130" y="79"/>
                      <a:pt x="130" y="79"/>
                    </a:cubicBezTo>
                    <a:cubicBezTo>
                      <a:pt x="124" y="77"/>
                      <a:pt x="119" y="77"/>
                      <a:pt x="113" y="78"/>
                    </a:cubicBezTo>
                    <a:cubicBezTo>
                      <a:pt x="99" y="47"/>
                      <a:pt x="99" y="47"/>
                      <a:pt x="99" y="47"/>
                    </a:cubicBezTo>
                    <a:cubicBezTo>
                      <a:pt x="109" y="41"/>
                      <a:pt x="113" y="28"/>
                      <a:pt x="108" y="17"/>
                    </a:cubicBezTo>
                    <a:cubicBezTo>
                      <a:pt x="102" y="5"/>
                      <a:pt x="88" y="0"/>
                      <a:pt x="76" y="5"/>
                    </a:cubicBezTo>
                    <a:cubicBezTo>
                      <a:pt x="64" y="11"/>
                      <a:pt x="59" y="25"/>
                      <a:pt x="64" y="37"/>
                    </a:cubicBezTo>
                    <a:cubicBezTo>
                      <a:pt x="69" y="48"/>
                      <a:pt x="80" y="53"/>
                      <a:pt x="91" y="51"/>
                    </a:cubicBezTo>
                    <a:cubicBezTo>
                      <a:pt x="105" y="82"/>
                      <a:pt x="105" y="82"/>
                      <a:pt x="105" y="82"/>
                    </a:cubicBezTo>
                    <a:cubicBezTo>
                      <a:pt x="101" y="85"/>
                      <a:pt x="97" y="89"/>
                      <a:pt x="96" y="95"/>
                    </a:cubicBezTo>
                    <a:cubicBezTo>
                      <a:pt x="51" y="92"/>
                      <a:pt x="51" y="92"/>
                      <a:pt x="51" y="92"/>
                    </a:cubicBezTo>
                    <a:cubicBezTo>
                      <a:pt x="51" y="89"/>
                      <a:pt x="51" y="85"/>
                      <a:pt x="49" y="82"/>
                    </a:cubicBezTo>
                    <a:cubicBezTo>
                      <a:pt x="44" y="70"/>
                      <a:pt x="29" y="65"/>
                      <a:pt x="17" y="70"/>
                    </a:cubicBezTo>
                    <a:cubicBezTo>
                      <a:pt x="5" y="76"/>
                      <a:pt x="0" y="90"/>
                      <a:pt x="5" y="102"/>
                    </a:cubicBezTo>
                    <a:cubicBezTo>
                      <a:pt x="11" y="114"/>
                      <a:pt x="25" y="119"/>
                      <a:pt x="37" y="114"/>
                    </a:cubicBezTo>
                    <a:cubicBezTo>
                      <a:pt x="44" y="111"/>
                      <a:pt x="48" y="106"/>
                      <a:pt x="50" y="100"/>
                    </a:cubicBezTo>
                    <a:cubicBezTo>
                      <a:pt x="94" y="103"/>
                      <a:pt x="94" y="103"/>
                      <a:pt x="94" y="103"/>
                    </a:cubicBezTo>
                    <a:cubicBezTo>
                      <a:pt x="95" y="106"/>
                      <a:pt x="95" y="110"/>
                      <a:pt x="97" y="113"/>
                    </a:cubicBezTo>
                    <a:cubicBezTo>
                      <a:pt x="97" y="114"/>
                      <a:pt x="98" y="116"/>
                      <a:pt x="99" y="117"/>
                    </a:cubicBezTo>
                    <a:cubicBezTo>
                      <a:pt x="74" y="148"/>
                      <a:pt x="74" y="148"/>
                      <a:pt x="74" y="148"/>
                    </a:cubicBezTo>
                    <a:cubicBezTo>
                      <a:pt x="68" y="145"/>
                      <a:pt x="60" y="145"/>
                      <a:pt x="53" y="148"/>
                    </a:cubicBezTo>
                    <a:cubicBezTo>
                      <a:pt x="41" y="154"/>
                      <a:pt x="36" y="168"/>
                      <a:pt x="42" y="180"/>
                    </a:cubicBezTo>
                    <a:cubicBezTo>
                      <a:pt x="47" y="192"/>
                      <a:pt x="61" y="197"/>
                      <a:pt x="73" y="192"/>
                    </a:cubicBezTo>
                    <a:cubicBezTo>
                      <a:pt x="86" y="186"/>
                      <a:pt x="91" y="172"/>
                      <a:pt x="85" y="160"/>
                    </a:cubicBezTo>
                    <a:cubicBezTo>
                      <a:pt x="84" y="157"/>
                      <a:pt x="83" y="155"/>
                      <a:pt x="81" y="153"/>
                    </a:cubicBezTo>
                    <a:cubicBezTo>
                      <a:pt x="105" y="123"/>
                      <a:pt x="105" y="123"/>
                      <a:pt x="105" y="123"/>
                    </a:cubicBezTo>
                    <a:cubicBezTo>
                      <a:pt x="111" y="127"/>
                      <a:pt x="119" y="128"/>
                      <a:pt x="126" y="126"/>
                    </a:cubicBezTo>
                    <a:cubicBezTo>
                      <a:pt x="138" y="151"/>
                      <a:pt x="138" y="151"/>
                      <a:pt x="138" y="151"/>
                    </a:cubicBezTo>
                    <a:cubicBezTo>
                      <a:pt x="128" y="158"/>
                      <a:pt x="124" y="170"/>
                      <a:pt x="129" y="181"/>
                    </a:cubicBezTo>
                    <a:cubicBezTo>
                      <a:pt x="135" y="193"/>
                      <a:pt x="149" y="199"/>
                      <a:pt x="161" y="193"/>
                    </a:cubicBezTo>
                    <a:cubicBezTo>
                      <a:pt x="173" y="187"/>
                      <a:pt x="179" y="173"/>
                      <a:pt x="173" y="161"/>
                    </a:cubicBezTo>
                    <a:cubicBezTo>
                      <a:pt x="168" y="150"/>
                      <a:pt x="156" y="145"/>
                      <a:pt x="145" y="148"/>
                    </a:cubicBezTo>
                    <a:cubicBezTo>
                      <a:pt x="134" y="123"/>
                      <a:pt x="134" y="123"/>
                      <a:pt x="134" y="123"/>
                    </a:cubicBezTo>
                    <a:cubicBezTo>
                      <a:pt x="139" y="119"/>
                      <a:pt x="143" y="113"/>
                      <a:pt x="144" y="106"/>
                    </a:cubicBezTo>
                    <a:cubicBezTo>
                      <a:pt x="180" y="108"/>
                      <a:pt x="180" y="108"/>
                      <a:pt x="180" y="108"/>
                    </a:cubicBezTo>
                    <a:cubicBezTo>
                      <a:pt x="180" y="111"/>
                      <a:pt x="180" y="115"/>
                      <a:pt x="182" y="118"/>
                    </a:cubicBezTo>
                    <a:cubicBezTo>
                      <a:pt x="188" y="130"/>
                      <a:pt x="202" y="135"/>
                      <a:pt x="214" y="130"/>
                    </a:cubicBezTo>
                    <a:cubicBezTo>
                      <a:pt x="226" y="124"/>
                      <a:pt x="231" y="110"/>
                      <a:pt x="226" y="98"/>
                    </a:cubicBezTo>
                    <a:cubicBezTo>
                      <a:pt x="220" y="86"/>
                      <a:pt x="206" y="80"/>
                      <a:pt x="194" y="86"/>
                    </a:cubicBezTo>
                    <a:close/>
                    <a:moveTo>
                      <a:pt x="163" y="15"/>
                    </a:moveTo>
                    <a:cubicBezTo>
                      <a:pt x="171" y="11"/>
                      <a:pt x="181" y="15"/>
                      <a:pt x="184" y="23"/>
                    </a:cubicBezTo>
                    <a:cubicBezTo>
                      <a:pt x="188" y="31"/>
                      <a:pt x="185" y="40"/>
                      <a:pt x="177" y="44"/>
                    </a:cubicBezTo>
                    <a:cubicBezTo>
                      <a:pt x="169" y="47"/>
                      <a:pt x="159" y="44"/>
                      <a:pt x="156" y="36"/>
                    </a:cubicBezTo>
                    <a:cubicBezTo>
                      <a:pt x="152" y="28"/>
                      <a:pt x="156" y="19"/>
                      <a:pt x="163" y="15"/>
                    </a:cubicBezTo>
                    <a:close/>
                    <a:moveTo>
                      <a:pt x="34" y="106"/>
                    </a:moveTo>
                    <a:cubicBezTo>
                      <a:pt x="26" y="110"/>
                      <a:pt x="17" y="107"/>
                      <a:pt x="13" y="99"/>
                    </a:cubicBezTo>
                    <a:cubicBezTo>
                      <a:pt x="9" y="91"/>
                      <a:pt x="13" y="81"/>
                      <a:pt x="21" y="78"/>
                    </a:cubicBezTo>
                    <a:cubicBezTo>
                      <a:pt x="29" y="74"/>
                      <a:pt x="38" y="77"/>
                      <a:pt x="42" y="85"/>
                    </a:cubicBezTo>
                    <a:cubicBezTo>
                      <a:pt x="45" y="93"/>
                      <a:pt x="42" y="103"/>
                      <a:pt x="34" y="106"/>
                    </a:cubicBezTo>
                    <a:close/>
                    <a:moveTo>
                      <a:pt x="70" y="184"/>
                    </a:moveTo>
                    <a:cubicBezTo>
                      <a:pt x="62" y="188"/>
                      <a:pt x="53" y="184"/>
                      <a:pt x="49" y="176"/>
                    </a:cubicBezTo>
                    <a:cubicBezTo>
                      <a:pt x="45" y="169"/>
                      <a:pt x="49" y="159"/>
                      <a:pt x="57" y="156"/>
                    </a:cubicBezTo>
                    <a:cubicBezTo>
                      <a:pt x="65" y="152"/>
                      <a:pt x="74" y="155"/>
                      <a:pt x="78" y="163"/>
                    </a:cubicBezTo>
                    <a:cubicBezTo>
                      <a:pt x="81" y="171"/>
                      <a:pt x="78" y="181"/>
                      <a:pt x="70" y="184"/>
                    </a:cubicBezTo>
                    <a:close/>
                    <a:moveTo>
                      <a:pt x="72" y="34"/>
                    </a:moveTo>
                    <a:cubicBezTo>
                      <a:pt x="68" y="26"/>
                      <a:pt x="71" y="16"/>
                      <a:pt x="79" y="13"/>
                    </a:cubicBezTo>
                    <a:cubicBezTo>
                      <a:pt x="87" y="9"/>
                      <a:pt x="97" y="13"/>
                      <a:pt x="100" y="20"/>
                    </a:cubicBezTo>
                    <a:cubicBezTo>
                      <a:pt x="104" y="28"/>
                      <a:pt x="100" y="38"/>
                      <a:pt x="93" y="41"/>
                    </a:cubicBezTo>
                    <a:cubicBezTo>
                      <a:pt x="85" y="45"/>
                      <a:pt x="75" y="42"/>
                      <a:pt x="72" y="34"/>
                    </a:cubicBezTo>
                    <a:close/>
                    <a:moveTo>
                      <a:pt x="166" y="164"/>
                    </a:moveTo>
                    <a:cubicBezTo>
                      <a:pt x="169" y="172"/>
                      <a:pt x="166" y="182"/>
                      <a:pt x="158" y="185"/>
                    </a:cubicBezTo>
                    <a:cubicBezTo>
                      <a:pt x="150" y="189"/>
                      <a:pt x="141" y="186"/>
                      <a:pt x="137" y="178"/>
                    </a:cubicBezTo>
                    <a:cubicBezTo>
                      <a:pt x="133" y="170"/>
                      <a:pt x="137" y="160"/>
                      <a:pt x="145" y="157"/>
                    </a:cubicBezTo>
                    <a:cubicBezTo>
                      <a:pt x="153" y="153"/>
                      <a:pt x="162" y="157"/>
                      <a:pt x="166" y="164"/>
                    </a:cubicBezTo>
                    <a:close/>
                    <a:moveTo>
                      <a:pt x="210" y="122"/>
                    </a:moveTo>
                    <a:cubicBezTo>
                      <a:pt x="203" y="126"/>
                      <a:pt x="193" y="122"/>
                      <a:pt x="189" y="114"/>
                    </a:cubicBezTo>
                    <a:cubicBezTo>
                      <a:pt x="186" y="107"/>
                      <a:pt x="189" y="97"/>
                      <a:pt x="197" y="94"/>
                    </a:cubicBezTo>
                    <a:cubicBezTo>
                      <a:pt x="205" y="90"/>
                      <a:pt x="214" y="93"/>
                      <a:pt x="218" y="101"/>
                    </a:cubicBezTo>
                    <a:cubicBezTo>
                      <a:pt x="222" y="109"/>
                      <a:pt x="218" y="118"/>
                      <a:pt x="210" y="122"/>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2" name="Freeform 92"/>
              <p:cNvSpPr>
                <a:spLocks noEditPoints="1"/>
              </p:cNvSpPr>
              <p:nvPr/>
            </p:nvSpPr>
            <p:spPr bwMode="auto">
              <a:xfrm>
                <a:off x="4236518" y="3640219"/>
                <a:ext cx="289209" cy="293355"/>
              </a:xfrm>
              <a:custGeom>
                <a:avLst/>
                <a:gdLst/>
                <a:ahLst/>
                <a:cxnLst>
                  <a:cxn ang="0">
                    <a:pos x="120" y="143"/>
                  </a:cxn>
                  <a:cxn ang="0">
                    <a:pos x="120" y="181"/>
                  </a:cxn>
                  <a:cxn ang="0">
                    <a:pos x="163" y="181"/>
                  </a:cxn>
                  <a:cxn ang="0">
                    <a:pos x="163" y="146"/>
                  </a:cxn>
                  <a:cxn ang="0">
                    <a:pos x="163" y="143"/>
                  </a:cxn>
                  <a:cxn ang="0">
                    <a:pos x="163" y="69"/>
                  </a:cxn>
                  <a:cxn ang="0">
                    <a:pos x="82" y="0"/>
                  </a:cxn>
                  <a:cxn ang="0">
                    <a:pos x="0" y="69"/>
                  </a:cxn>
                  <a:cxn ang="0">
                    <a:pos x="0" y="143"/>
                  </a:cxn>
                  <a:cxn ang="0">
                    <a:pos x="0" y="146"/>
                  </a:cxn>
                  <a:cxn ang="0">
                    <a:pos x="0" y="181"/>
                  </a:cxn>
                  <a:cxn ang="0">
                    <a:pos x="44" y="181"/>
                  </a:cxn>
                  <a:cxn ang="0">
                    <a:pos x="44" y="146"/>
                  </a:cxn>
                  <a:cxn ang="0">
                    <a:pos x="44" y="146"/>
                  </a:cxn>
                  <a:cxn ang="0">
                    <a:pos x="44" y="69"/>
                  </a:cxn>
                  <a:cxn ang="0">
                    <a:pos x="82" y="43"/>
                  </a:cxn>
                  <a:cxn ang="0">
                    <a:pos x="120" y="69"/>
                  </a:cxn>
                  <a:cxn ang="0">
                    <a:pos x="120" y="143"/>
                  </a:cxn>
                  <a:cxn ang="0">
                    <a:pos x="36" y="174"/>
                  </a:cxn>
                  <a:cxn ang="0">
                    <a:pos x="8" y="174"/>
                  </a:cxn>
                  <a:cxn ang="0">
                    <a:pos x="8" y="151"/>
                  </a:cxn>
                  <a:cxn ang="0">
                    <a:pos x="36" y="151"/>
                  </a:cxn>
                  <a:cxn ang="0">
                    <a:pos x="36" y="174"/>
                  </a:cxn>
                  <a:cxn ang="0">
                    <a:pos x="127" y="151"/>
                  </a:cxn>
                  <a:cxn ang="0">
                    <a:pos x="156" y="151"/>
                  </a:cxn>
                  <a:cxn ang="0">
                    <a:pos x="156" y="174"/>
                  </a:cxn>
                  <a:cxn ang="0">
                    <a:pos x="127" y="174"/>
                  </a:cxn>
                  <a:cxn ang="0">
                    <a:pos x="127" y="151"/>
                  </a:cxn>
                </a:cxnLst>
                <a:rect l="0" t="0" r="r" b="b"/>
                <a:pathLst>
                  <a:path w="163" h="181">
                    <a:moveTo>
                      <a:pt x="120" y="143"/>
                    </a:moveTo>
                    <a:cubicBezTo>
                      <a:pt x="120" y="181"/>
                      <a:pt x="120" y="181"/>
                      <a:pt x="120" y="181"/>
                    </a:cubicBezTo>
                    <a:cubicBezTo>
                      <a:pt x="163" y="181"/>
                      <a:pt x="163" y="181"/>
                      <a:pt x="163" y="181"/>
                    </a:cubicBezTo>
                    <a:cubicBezTo>
                      <a:pt x="163" y="146"/>
                      <a:pt x="163" y="146"/>
                      <a:pt x="163" y="146"/>
                    </a:cubicBezTo>
                    <a:cubicBezTo>
                      <a:pt x="163" y="143"/>
                      <a:pt x="163" y="143"/>
                      <a:pt x="163" y="143"/>
                    </a:cubicBezTo>
                    <a:cubicBezTo>
                      <a:pt x="163" y="69"/>
                      <a:pt x="163" y="69"/>
                      <a:pt x="163" y="69"/>
                    </a:cubicBezTo>
                    <a:cubicBezTo>
                      <a:pt x="163" y="41"/>
                      <a:pt x="142" y="0"/>
                      <a:pt x="82" y="0"/>
                    </a:cubicBezTo>
                    <a:cubicBezTo>
                      <a:pt x="20" y="0"/>
                      <a:pt x="0" y="47"/>
                      <a:pt x="0" y="69"/>
                    </a:cubicBezTo>
                    <a:cubicBezTo>
                      <a:pt x="0" y="143"/>
                      <a:pt x="0" y="143"/>
                      <a:pt x="0" y="143"/>
                    </a:cubicBezTo>
                    <a:cubicBezTo>
                      <a:pt x="0" y="146"/>
                      <a:pt x="0" y="146"/>
                      <a:pt x="0" y="146"/>
                    </a:cubicBezTo>
                    <a:cubicBezTo>
                      <a:pt x="0" y="181"/>
                      <a:pt x="0" y="181"/>
                      <a:pt x="0" y="181"/>
                    </a:cubicBezTo>
                    <a:cubicBezTo>
                      <a:pt x="44" y="181"/>
                      <a:pt x="44" y="181"/>
                      <a:pt x="44" y="181"/>
                    </a:cubicBezTo>
                    <a:cubicBezTo>
                      <a:pt x="44" y="146"/>
                      <a:pt x="44" y="146"/>
                      <a:pt x="44" y="146"/>
                    </a:cubicBezTo>
                    <a:cubicBezTo>
                      <a:pt x="44" y="146"/>
                      <a:pt x="44" y="146"/>
                      <a:pt x="44" y="146"/>
                    </a:cubicBezTo>
                    <a:cubicBezTo>
                      <a:pt x="44" y="69"/>
                      <a:pt x="44" y="69"/>
                      <a:pt x="44" y="69"/>
                    </a:cubicBezTo>
                    <a:cubicBezTo>
                      <a:pt x="44" y="69"/>
                      <a:pt x="45" y="43"/>
                      <a:pt x="82" y="43"/>
                    </a:cubicBezTo>
                    <a:cubicBezTo>
                      <a:pt x="120" y="43"/>
                      <a:pt x="120" y="68"/>
                      <a:pt x="120" y="69"/>
                    </a:cubicBezTo>
                    <a:cubicBezTo>
                      <a:pt x="120" y="143"/>
                      <a:pt x="120" y="143"/>
                      <a:pt x="120" y="143"/>
                    </a:cubicBezTo>
                    <a:close/>
                    <a:moveTo>
                      <a:pt x="36" y="174"/>
                    </a:moveTo>
                    <a:cubicBezTo>
                      <a:pt x="8" y="174"/>
                      <a:pt x="8" y="174"/>
                      <a:pt x="8" y="174"/>
                    </a:cubicBezTo>
                    <a:cubicBezTo>
                      <a:pt x="8" y="151"/>
                      <a:pt x="8" y="151"/>
                      <a:pt x="8" y="151"/>
                    </a:cubicBezTo>
                    <a:cubicBezTo>
                      <a:pt x="36" y="151"/>
                      <a:pt x="36" y="151"/>
                      <a:pt x="36" y="151"/>
                    </a:cubicBezTo>
                    <a:lnTo>
                      <a:pt x="36" y="174"/>
                    </a:lnTo>
                    <a:close/>
                    <a:moveTo>
                      <a:pt x="127" y="151"/>
                    </a:moveTo>
                    <a:cubicBezTo>
                      <a:pt x="156" y="151"/>
                      <a:pt x="156" y="151"/>
                      <a:pt x="156" y="151"/>
                    </a:cubicBezTo>
                    <a:cubicBezTo>
                      <a:pt x="156" y="174"/>
                      <a:pt x="156" y="174"/>
                      <a:pt x="156" y="174"/>
                    </a:cubicBezTo>
                    <a:cubicBezTo>
                      <a:pt x="127" y="174"/>
                      <a:pt x="127" y="174"/>
                      <a:pt x="127" y="174"/>
                    </a:cubicBezTo>
                    <a:lnTo>
                      <a:pt x="127" y="15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3" name="Freeform 93"/>
              <p:cNvSpPr>
                <a:spLocks/>
              </p:cNvSpPr>
              <p:nvPr/>
            </p:nvSpPr>
            <p:spPr bwMode="auto">
              <a:xfrm>
                <a:off x="4238472" y="3951571"/>
                <a:ext cx="74256" cy="68389"/>
              </a:xfrm>
              <a:custGeom>
                <a:avLst/>
                <a:gdLst/>
                <a:ahLst/>
                <a:cxnLst>
                  <a:cxn ang="0">
                    <a:pos x="24" y="0"/>
                  </a:cxn>
                  <a:cxn ang="0">
                    <a:pos x="15" y="0"/>
                  </a:cxn>
                  <a:cxn ang="0">
                    <a:pos x="15" y="15"/>
                  </a:cxn>
                  <a:cxn ang="0">
                    <a:pos x="0" y="15"/>
                  </a:cxn>
                  <a:cxn ang="0">
                    <a:pos x="0" y="23"/>
                  </a:cxn>
                  <a:cxn ang="0">
                    <a:pos x="15" y="23"/>
                  </a:cxn>
                  <a:cxn ang="0">
                    <a:pos x="15" y="38"/>
                  </a:cxn>
                  <a:cxn ang="0">
                    <a:pos x="24" y="38"/>
                  </a:cxn>
                  <a:cxn ang="0">
                    <a:pos x="24" y="23"/>
                  </a:cxn>
                  <a:cxn ang="0">
                    <a:pos x="38" y="23"/>
                  </a:cxn>
                  <a:cxn ang="0">
                    <a:pos x="38" y="15"/>
                  </a:cxn>
                  <a:cxn ang="0">
                    <a:pos x="24" y="15"/>
                  </a:cxn>
                  <a:cxn ang="0">
                    <a:pos x="24" y="0"/>
                  </a:cxn>
                </a:cxnLst>
                <a:rect l="0" t="0" r="r" b="b"/>
                <a:pathLst>
                  <a:path w="38" h="38">
                    <a:moveTo>
                      <a:pt x="24" y="0"/>
                    </a:moveTo>
                    <a:lnTo>
                      <a:pt x="15" y="0"/>
                    </a:lnTo>
                    <a:lnTo>
                      <a:pt x="15" y="15"/>
                    </a:lnTo>
                    <a:lnTo>
                      <a:pt x="0" y="15"/>
                    </a:lnTo>
                    <a:lnTo>
                      <a:pt x="0" y="23"/>
                    </a:lnTo>
                    <a:lnTo>
                      <a:pt x="15" y="23"/>
                    </a:lnTo>
                    <a:lnTo>
                      <a:pt x="15" y="38"/>
                    </a:lnTo>
                    <a:lnTo>
                      <a:pt x="24" y="38"/>
                    </a:lnTo>
                    <a:lnTo>
                      <a:pt x="24" y="23"/>
                    </a:lnTo>
                    <a:lnTo>
                      <a:pt x="38" y="23"/>
                    </a:lnTo>
                    <a:lnTo>
                      <a:pt x="38" y="15"/>
                    </a:lnTo>
                    <a:lnTo>
                      <a:pt x="24" y="15"/>
                    </a:lnTo>
                    <a:lnTo>
                      <a:pt x="2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4" name="Rectangle 94"/>
              <p:cNvSpPr>
                <a:spLocks noChangeArrowheads="1"/>
              </p:cNvSpPr>
              <p:nvPr/>
            </p:nvSpPr>
            <p:spPr bwMode="auto">
              <a:xfrm>
                <a:off x="4449516" y="3978567"/>
                <a:ext cx="76210" cy="14398"/>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5" name="Freeform 95"/>
              <p:cNvSpPr>
                <a:spLocks/>
              </p:cNvSpPr>
              <p:nvPr/>
            </p:nvSpPr>
            <p:spPr bwMode="auto">
              <a:xfrm>
                <a:off x="1872043" y="2871738"/>
                <a:ext cx="263805" cy="107983"/>
              </a:xfrm>
              <a:custGeom>
                <a:avLst/>
                <a:gdLst/>
                <a:ahLst/>
                <a:cxnLst>
                  <a:cxn ang="0">
                    <a:pos x="75" y="26"/>
                  </a:cxn>
                  <a:cxn ang="0">
                    <a:pos x="0" y="0"/>
                  </a:cxn>
                  <a:cxn ang="0">
                    <a:pos x="0" y="49"/>
                  </a:cxn>
                  <a:cxn ang="0">
                    <a:pos x="75" y="66"/>
                  </a:cxn>
                  <a:cxn ang="0">
                    <a:pos x="149" y="45"/>
                  </a:cxn>
                  <a:cxn ang="0">
                    <a:pos x="149" y="0"/>
                  </a:cxn>
                  <a:cxn ang="0">
                    <a:pos x="75" y="26"/>
                  </a:cxn>
                </a:cxnLst>
                <a:rect l="0" t="0" r="r" b="b"/>
                <a:pathLst>
                  <a:path w="149" h="66">
                    <a:moveTo>
                      <a:pt x="75" y="26"/>
                    </a:moveTo>
                    <a:cubicBezTo>
                      <a:pt x="0" y="0"/>
                      <a:pt x="0" y="0"/>
                      <a:pt x="0" y="0"/>
                    </a:cubicBezTo>
                    <a:cubicBezTo>
                      <a:pt x="0" y="49"/>
                      <a:pt x="0" y="49"/>
                      <a:pt x="0" y="49"/>
                    </a:cubicBezTo>
                    <a:cubicBezTo>
                      <a:pt x="0" y="49"/>
                      <a:pt x="35" y="66"/>
                      <a:pt x="75" y="66"/>
                    </a:cubicBezTo>
                    <a:cubicBezTo>
                      <a:pt x="116" y="66"/>
                      <a:pt x="149" y="45"/>
                      <a:pt x="149" y="45"/>
                    </a:cubicBezTo>
                    <a:cubicBezTo>
                      <a:pt x="149" y="0"/>
                      <a:pt x="149" y="0"/>
                      <a:pt x="149" y="0"/>
                    </a:cubicBezTo>
                    <a:lnTo>
                      <a:pt x="75" y="2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6" name="Freeform 96"/>
              <p:cNvSpPr>
                <a:spLocks/>
              </p:cNvSpPr>
              <p:nvPr/>
            </p:nvSpPr>
            <p:spPr bwMode="auto">
              <a:xfrm>
                <a:off x="1809511" y="2760155"/>
                <a:ext cx="390822" cy="199769"/>
              </a:xfrm>
              <a:custGeom>
                <a:avLst/>
                <a:gdLst/>
                <a:ahLst/>
                <a:cxnLst>
                  <a:cxn ang="0">
                    <a:pos x="188" y="45"/>
                  </a:cxn>
                  <a:cxn ang="0">
                    <a:pos x="200" y="40"/>
                  </a:cxn>
                  <a:cxn ang="0">
                    <a:pos x="100" y="0"/>
                  </a:cxn>
                  <a:cxn ang="0">
                    <a:pos x="0" y="40"/>
                  </a:cxn>
                  <a:cxn ang="0">
                    <a:pos x="100" y="77"/>
                  </a:cxn>
                  <a:cxn ang="0">
                    <a:pos x="179" y="48"/>
                  </a:cxn>
                  <a:cxn ang="0">
                    <a:pos x="179" y="90"/>
                  </a:cxn>
                  <a:cxn ang="0">
                    <a:pos x="175" y="90"/>
                  </a:cxn>
                  <a:cxn ang="0">
                    <a:pos x="175" y="111"/>
                  </a:cxn>
                  <a:cxn ang="0">
                    <a:pos x="191" y="111"/>
                  </a:cxn>
                  <a:cxn ang="0">
                    <a:pos x="191" y="90"/>
                  </a:cxn>
                  <a:cxn ang="0">
                    <a:pos x="188" y="90"/>
                  </a:cxn>
                  <a:cxn ang="0">
                    <a:pos x="188" y="45"/>
                  </a:cxn>
                </a:cxnLst>
                <a:rect l="0" t="0" r="r" b="b"/>
                <a:pathLst>
                  <a:path w="200" h="111">
                    <a:moveTo>
                      <a:pt x="188" y="45"/>
                    </a:moveTo>
                    <a:lnTo>
                      <a:pt x="200" y="40"/>
                    </a:lnTo>
                    <a:lnTo>
                      <a:pt x="100" y="0"/>
                    </a:lnTo>
                    <a:lnTo>
                      <a:pt x="0" y="40"/>
                    </a:lnTo>
                    <a:lnTo>
                      <a:pt x="100" y="77"/>
                    </a:lnTo>
                    <a:lnTo>
                      <a:pt x="179" y="48"/>
                    </a:lnTo>
                    <a:lnTo>
                      <a:pt x="179" y="90"/>
                    </a:lnTo>
                    <a:lnTo>
                      <a:pt x="175" y="90"/>
                    </a:lnTo>
                    <a:lnTo>
                      <a:pt x="175" y="111"/>
                    </a:lnTo>
                    <a:lnTo>
                      <a:pt x="191" y="111"/>
                    </a:lnTo>
                    <a:lnTo>
                      <a:pt x="191" y="90"/>
                    </a:lnTo>
                    <a:lnTo>
                      <a:pt x="188" y="90"/>
                    </a:lnTo>
                    <a:lnTo>
                      <a:pt x="188" y="4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7" name="Freeform 97"/>
              <p:cNvSpPr>
                <a:spLocks/>
              </p:cNvSpPr>
              <p:nvPr/>
            </p:nvSpPr>
            <p:spPr bwMode="auto">
              <a:xfrm>
                <a:off x="4457332" y="1665924"/>
                <a:ext cx="42990" cy="259160"/>
              </a:xfrm>
              <a:custGeom>
                <a:avLst/>
                <a:gdLst/>
                <a:ahLst/>
                <a:cxnLst>
                  <a:cxn ang="0">
                    <a:pos x="16" y="0"/>
                  </a:cxn>
                  <a:cxn ang="0">
                    <a:pos x="0" y="0"/>
                  </a:cxn>
                  <a:cxn ang="0">
                    <a:pos x="0" y="159"/>
                  </a:cxn>
                  <a:cxn ang="0">
                    <a:pos x="16" y="159"/>
                  </a:cxn>
                  <a:cxn ang="0">
                    <a:pos x="24" y="151"/>
                  </a:cxn>
                  <a:cxn ang="0">
                    <a:pos x="24" y="8"/>
                  </a:cxn>
                  <a:cxn ang="0">
                    <a:pos x="16" y="0"/>
                  </a:cxn>
                </a:cxnLst>
                <a:rect l="0" t="0" r="r" b="b"/>
                <a:pathLst>
                  <a:path w="24" h="159">
                    <a:moveTo>
                      <a:pt x="16" y="0"/>
                    </a:moveTo>
                    <a:cubicBezTo>
                      <a:pt x="0" y="0"/>
                      <a:pt x="0" y="0"/>
                      <a:pt x="0" y="0"/>
                    </a:cubicBezTo>
                    <a:cubicBezTo>
                      <a:pt x="0" y="159"/>
                      <a:pt x="0" y="159"/>
                      <a:pt x="0" y="159"/>
                    </a:cubicBezTo>
                    <a:cubicBezTo>
                      <a:pt x="16" y="159"/>
                      <a:pt x="16" y="159"/>
                      <a:pt x="16" y="159"/>
                    </a:cubicBezTo>
                    <a:cubicBezTo>
                      <a:pt x="21" y="159"/>
                      <a:pt x="24" y="156"/>
                      <a:pt x="24" y="151"/>
                    </a:cubicBezTo>
                    <a:cubicBezTo>
                      <a:pt x="24" y="8"/>
                      <a:pt x="24" y="8"/>
                      <a:pt x="24" y="8"/>
                    </a:cubicBezTo>
                    <a:cubicBezTo>
                      <a:pt x="24" y="4"/>
                      <a:pt x="21" y="0"/>
                      <a:pt x="16"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8" name="Freeform 98"/>
              <p:cNvSpPr>
                <a:spLocks/>
              </p:cNvSpPr>
              <p:nvPr/>
            </p:nvSpPr>
            <p:spPr bwMode="auto">
              <a:xfrm>
                <a:off x="4289279" y="1665924"/>
                <a:ext cx="144604" cy="275358"/>
              </a:xfrm>
              <a:custGeom>
                <a:avLst/>
                <a:gdLst/>
                <a:ahLst/>
                <a:cxnLst>
                  <a:cxn ang="0">
                    <a:pos x="74" y="0"/>
                  </a:cxn>
                  <a:cxn ang="0">
                    <a:pos x="0" y="0"/>
                  </a:cxn>
                  <a:cxn ang="0">
                    <a:pos x="0" y="144"/>
                  </a:cxn>
                  <a:cxn ang="0">
                    <a:pos x="8" y="144"/>
                  </a:cxn>
                  <a:cxn ang="0">
                    <a:pos x="8" y="153"/>
                  </a:cxn>
                  <a:cxn ang="0">
                    <a:pos x="17" y="149"/>
                  </a:cxn>
                  <a:cxn ang="0">
                    <a:pos x="26" y="153"/>
                  </a:cxn>
                  <a:cxn ang="0">
                    <a:pos x="26" y="144"/>
                  </a:cxn>
                  <a:cxn ang="0">
                    <a:pos x="74" y="144"/>
                  </a:cxn>
                  <a:cxn ang="0">
                    <a:pos x="74" y="0"/>
                  </a:cxn>
                </a:cxnLst>
                <a:rect l="0" t="0" r="r" b="b"/>
                <a:pathLst>
                  <a:path w="74" h="153">
                    <a:moveTo>
                      <a:pt x="74" y="0"/>
                    </a:moveTo>
                    <a:lnTo>
                      <a:pt x="0" y="0"/>
                    </a:lnTo>
                    <a:lnTo>
                      <a:pt x="0" y="144"/>
                    </a:lnTo>
                    <a:lnTo>
                      <a:pt x="8" y="144"/>
                    </a:lnTo>
                    <a:lnTo>
                      <a:pt x="8" y="153"/>
                    </a:lnTo>
                    <a:lnTo>
                      <a:pt x="17" y="149"/>
                    </a:lnTo>
                    <a:lnTo>
                      <a:pt x="26" y="153"/>
                    </a:lnTo>
                    <a:lnTo>
                      <a:pt x="26" y="144"/>
                    </a:lnTo>
                    <a:lnTo>
                      <a:pt x="74" y="144"/>
                    </a:lnTo>
                    <a:lnTo>
                      <a:pt x="7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9" name="Freeform 99"/>
              <p:cNvSpPr>
                <a:spLocks noEditPoints="1"/>
              </p:cNvSpPr>
              <p:nvPr/>
            </p:nvSpPr>
            <p:spPr bwMode="auto">
              <a:xfrm>
                <a:off x="783603" y="1737913"/>
                <a:ext cx="257943" cy="248362"/>
              </a:xfrm>
              <a:custGeom>
                <a:avLst/>
                <a:gdLst/>
                <a:ahLst/>
                <a:cxnLst>
                  <a:cxn ang="0">
                    <a:pos x="141" y="61"/>
                  </a:cxn>
                  <a:cxn ang="0">
                    <a:pos x="123" y="61"/>
                  </a:cxn>
                  <a:cxn ang="0">
                    <a:pos x="124" y="79"/>
                  </a:cxn>
                  <a:cxn ang="0">
                    <a:pos x="129" y="82"/>
                  </a:cxn>
                  <a:cxn ang="0">
                    <a:pos x="72" y="117"/>
                  </a:cxn>
                  <a:cxn ang="0">
                    <a:pos x="72" y="114"/>
                  </a:cxn>
                  <a:cxn ang="0">
                    <a:pos x="116" y="58"/>
                  </a:cxn>
                  <a:cxn ang="0">
                    <a:pos x="58" y="0"/>
                  </a:cxn>
                  <a:cxn ang="0">
                    <a:pos x="0" y="58"/>
                  </a:cxn>
                  <a:cxn ang="0">
                    <a:pos x="48" y="114"/>
                  </a:cxn>
                  <a:cxn ang="0">
                    <a:pos x="48" y="125"/>
                  </a:cxn>
                  <a:cxn ang="0">
                    <a:pos x="29" y="125"/>
                  </a:cxn>
                  <a:cxn ang="0">
                    <a:pos x="29" y="133"/>
                  </a:cxn>
                  <a:cxn ang="0">
                    <a:pos x="12" y="133"/>
                  </a:cxn>
                  <a:cxn ang="0">
                    <a:pos x="12" y="153"/>
                  </a:cxn>
                  <a:cxn ang="0">
                    <a:pos x="102" y="153"/>
                  </a:cxn>
                  <a:cxn ang="0">
                    <a:pos x="102" y="133"/>
                  </a:cxn>
                  <a:cxn ang="0">
                    <a:pos x="90" y="133"/>
                  </a:cxn>
                  <a:cxn ang="0">
                    <a:pos x="90" y="125"/>
                  </a:cxn>
                  <a:cxn ang="0">
                    <a:pos x="72" y="125"/>
                  </a:cxn>
                  <a:cxn ang="0">
                    <a:pos x="72" y="124"/>
                  </a:cxn>
                  <a:cxn ang="0">
                    <a:pos x="135" y="82"/>
                  </a:cxn>
                  <a:cxn ang="0">
                    <a:pos x="142" y="79"/>
                  </a:cxn>
                  <a:cxn ang="0">
                    <a:pos x="141" y="61"/>
                  </a:cxn>
                  <a:cxn ang="0">
                    <a:pos x="43" y="58"/>
                  </a:cxn>
                  <a:cxn ang="0">
                    <a:pos x="59" y="42"/>
                  </a:cxn>
                  <a:cxn ang="0">
                    <a:pos x="75" y="58"/>
                  </a:cxn>
                  <a:cxn ang="0">
                    <a:pos x="59" y="74"/>
                  </a:cxn>
                  <a:cxn ang="0">
                    <a:pos x="43" y="58"/>
                  </a:cxn>
                </a:cxnLst>
                <a:rect l="0" t="0" r="r" b="b"/>
                <a:pathLst>
                  <a:path w="146" h="153">
                    <a:moveTo>
                      <a:pt x="141" y="61"/>
                    </a:moveTo>
                    <a:cubicBezTo>
                      <a:pt x="136" y="56"/>
                      <a:pt x="128" y="56"/>
                      <a:pt x="123" y="61"/>
                    </a:cubicBezTo>
                    <a:cubicBezTo>
                      <a:pt x="119" y="66"/>
                      <a:pt x="119" y="74"/>
                      <a:pt x="124" y="79"/>
                    </a:cubicBezTo>
                    <a:cubicBezTo>
                      <a:pt x="125" y="80"/>
                      <a:pt x="127" y="81"/>
                      <a:pt x="129" y="82"/>
                    </a:cubicBezTo>
                    <a:cubicBezTo>
                      <a:pt x="126" y="94"/>
                      <a:pt x="114" y="111"/>
                      <a:pt x="72" y="117"/>
                    </a:cubicBezTo>
                    <a:cubicBezTo>
                      <a:pt x="72" y="114"/>
                      <a:pt x="72" y="114"/>
                      <a:pt x="72" y="114"/>
                    </a:cubicBezTo>
                    <a:cubicBezTo>
                      <a:pt x="98" y="107"/>
                      <a:pt x="116" y="85"/>
                      <a:pt x="116" y="58"/>
                    </a:cubicBezTo>
                    <a:cubicBezTo>
                      <a:pt x="116" y="26"/>
                      <a:pt x="90" y="0"/>
                      <a:pt x="58" y="0"/>
                    </a:cubicBezTo>
                    <a:cubicBezTo>
                      <a:pt x="26" y="0"/>
                      <a:pt x="0" y="26"/>
                      <a:pt x="0" y="58"/>
                    </a:cubicBezTo>
                    <a:cubicBezTo>
                      <a:pt x="0" y="86"/>
                      <a:pt x="21" y="110"/>
                      <a:pt x="48" y="114"/>
                    </a:cubicBezTo>
                    <a:cubicBezTo>
                      <a:pt x="48" y="125"/>
                      <a:pt x="48" y="125"/>
                      <a:pt x="48" y="125"/>
                    </a:cubicBezTo>
                    <a:cubicBezTo>
                      <a:pt x="29" y="125"/>
                      <a:pt x="29" y="125"/>
                      <a:pt x="29" y="125"/>
                    </a:cubicBezTo>
                    <a:cubicBezTo>
                      <a:pt x="29" y="133"/>
                      <a:pt x="29" y="133"/>
                      <a:pt x="29" y="133"/>
                    </a:cubicBezTo>
                    <a:cubicBezTo>
                      <a:pt x="12" y="133"/>
                      <a:pt x="12" y="133"/>
                      <a:pt x="12" y="133"/>
                    </a:cubicBezTo>
                    <a:cubicBezTo>
                      <a:pt x="12" y="153"/>
                      <a:pt x="12" y="153"/>
                      <a:pt x="12" y="153"/>
                    </a:cubicBezTo>
                    <a:cubicBezTo>
                      <a:pt x="102" y="153"/>
                      <a:pt x="102" y="153"/>
                      <a:pt x="102" y="153"/>
                    </a:cubicBezTo>
                    <a:cubicBezTo>
                      <a:pt x="102" y="133"/>
                      <a:pt x="102" y="133"/>
                      <a:pt x="102" y="133"/>
                    </a:cubicBezTo>
                    <a:cubicBezTo>
                      <a:pt x="90" y="133"/>
                      <a:pt x="90" y="133"/>
                      <a:pt x="90" y="133"/>
                    </a:cubicBezTo>
                    <a:cubicBezTo>
                      <a:pt x="90" y="125"/>
                      <a:pt x="90" y="125"/>
                      <a:pt x="90" y="125"/>
                    </a:cubicBezTo>
                    <a:cubicBezTo>
                      <a:pt x="72" y="125"/>
                      <a:pt x="72" y="125"/>
                      <a:pt x="72" y="125"/>
                    </a:cubicBezTo>
                    <a:cubicBezTo>
                      <a:pt x="72" y="124"/>
                      <a:pt x="72" y="124"/>
                      <a:pt x="72" y="124"/>
                    </a:cubicBezTo>
                    <a:cubicBezTo>
                      <a:pt x="120" y="117"/>
                      <a:pt x="132" y="96"/>
                      <a:pt x="135" y="82"/>
                    </a:cubicBezTo>
                    <a:cubicBezTo>
                      <a:pt x="137" y="82"/>
                      <a:pt x="140" y="81"/>
                      <a:pt x="142" y="79"/>
                    </a:cubicBezTo>
                    <a:cubicBezTo>
                      <a:pt x="146" y="74"/>
                      <a:pt x="146" y="66"/>
                      <a:pt x="141" y="61"/>
                    </a:cubicBezTo>
                    <a:close/>
                    <a:moveTo>
                      <a:pt x="43" y="58"/>
                    </a:moveTo>
                    <a:cubicBezTo>
                      <a:pt x="43" y="49"/>
                      <a:pt x="51" y="42"/>
                      <a:pt x="59" y="42"/>
                    </a:cubicBezTo>
                    <a:cubicBezTo>
                      <a:pt x="68" y="42"/>
                      <a:pt x="75" y="49"/>
                      <a:pt x="75" y="58"/>
                    </a:cubicBezTo>
                    <a:cubicBezTo>
                      <a:pt x="75" y="66"/>
                      <a:pt x="68" y="74"/>
                      <a:pt x="59" y="74"/>
                    </a:cubicBezTo>
                    <a:cubicBezTo>
                      <a:pt x="51" y="74"/>
                      <a:pt x="43" y="66"/>
                      <a:pt x="43" y="5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0" name="Freeform 100"/>
              <p:cNvSpPr>
                <a:spLocks noEditPoints="1"/>
              </p:cNvSpPr>
              <p:nvPr/>
            </p:nvSpPr>
            <p:spPr bwMode="auto">
              <a:xfrm>
                <a:off x="959473" y="2466800"/>
                <a:ext cx="300933" cy="379741"/>
              </a:xfrm>
              <a:custGeom>
                <a:avLst/>
                <a:gdLst/>
                <a:ahLst/>
                <a:cxnLst>
                  <a:cxn ang="0">
                    <a:pos x="153" y="50"/>
                  </a:cxn>
                  <a:cxn ang="0">
                    <a:pos x="102" y="0"/>
                  </a:cxn>
                  <a:cxn ang="0">
                    <a:pos x="91" y="5"/>
                  </a:cxn>
                  <a:cxn ang="0">
                    <a:pos x="84" y="188"/>
                  </a:cxn>
                  <a:cxn ang="0">
                    <a:pos x="60" y="211"/>
                  </a:cxn>
                  <a:cxn ang="0">
                    <a:pos x="43" y="220"/>
                  </a:cxn>
                  <a:cxn ang="0">
                    <a:pos x="140" y="233"/>
                  </a:cxn>
                  <a:cxn ang="0">
                    <a:pos x="124" y="220"/>
                  </a:cxn>
                  <a:cxn ang="0">
                    <a:pos x="102" y="211"/>
                  </a:cxn>
                  <a:cxn ang="0">
                    <a:pos x="153" y="142"/>
                  </a:cxn>
                  <a:cxn ang="0">
                    <a:pos x="170" y="96"/>
                  </a:cxn>
                  <a:cxn ang="0">
                    <a:pos x="164" y="95"/>
                  </a:cxn>
                  <a:cxn ang="0">
                    <a:pos x="136" y="66"/>
                  </a:cxn>
                  <a:cxn ang="0">
                    <a:pos x="164" y="95"/>
                  </a:cxn>
                  <a:cxn ang="0">
                    <a:pos x="134" y="60"/>
                  </a:cxn>
                  <a:cxn ang="0">
                    <a:pos x="148" y="53"/>
                  </a:cxn>
                  <a:cxn ang="0">
                    <a:pos x="64" y="68"/>
                  </a:cxn>
                  <a:cxn ang="0">
                    <a:pos x="94" y="95"/>
                  </a:cxn>
                  <a:cxn ang="0">
                    <a:pos x="94" y="101"/>
                  </a:cxn>
                  <a:cxn ang="0">
                    <a:pos x="64" y="124"/>
                  </a:cxn>
                  <a:cxn ang="0">
                    <a:pos x="94" y="101"/>
                  </a:cxn>
                  <a:cxn ang="0">
                    <a:pos x="47" y="53"/>
                  </a:cxn>
                  <a:cxn ang="0">
                    <a:pos x="61" y="60"/>
                  </a:cxn>
                  <a:cxn ang="0">
                    <a:pos x="55" y="95"/>
                  </a:cxn>
                  <a:cxn ang="0">
                    <a:pos x="43" y="58"/>
                  </a:cxn>
                  <a:cxn ang="0">
                    <a:pos x="55" y="101"/>
                  </a:cxn>
                  <a:cxn ang="0">
                    <a:pos x="43" y="134"/>
                  </a:cxn>
                  <a:cxn ang="0">
                    <a:pos x="55" y="101"/>
                  </a:cxn>
                  <a:cxn ang="0">
                    <a:pos x="77" y="159"/>
                  </a:cxn>
                  <a:cxn ang="0">
                    <a:pos x="61" y="132"/>
                  </a:cxn>
                  <a:cxn ang="0">
                    <a:pos x="94" y="126"/>
                  </a:cxn>
                  <a:cxn ang="0">
                    <a:pos x="66" y="130"/>
                  </a:cxn>
                  <a:cxn ang="0">
                    <a:pos x="66" y="62"/>
                  </a:cxn>
                  <a:cxn ang="0">
                    <a:pos x="94" y="66"/>
                  </a:cxn>
                  <a:cxn ang="0">
                    <a:pos x="134" y="101"/>
                  </a:cxn>
                  <a:cxn ang="0">
                    <a:pos x="100" y="120"/>
                  </a:cxn>
                  <a:cxn ang="0">
                    <a:pos x="100" y="95"/>
                  </a:cxn>
                  <a:cxn ang="0">
                    <a:pos x="131" y="67"/>
                  </a:cxn>
                  <a:cxn ang="0">
                    <a:pos x="100" y="95"/>
                  </a:cxn>
                  <a:cxn ang="0">
                    <a:pos x="100" y="66"/>
                  </a:cxn>
                  <a:cxn ang="0">
                    <a:pos x="129" y="62"/>
                  </a:cxn>
                  <a:cxn ang="0">
                    <a:pos x="91" y="17"/>
                  </a:cxn>
                  <a:cxn ang="0">
                    <a:pos x="42" y="50"/>
                  </a:cxn>
                  <a:cxn ang="0">
                    <a:pos x="25" y="96"/>
                  </a:cxn>
                  <a:cxn ang="0">
                    <a:pos x="42" y="142"/>
                  </a:cxn>
                  <a:cxn ang="0">
                    <a:pos x="93" y="176"/>
                  </a:cxn>
                  <a:cxn ang="0">
                    <a:pos x="12" y="97"/>
                  </a:cxn>
                  <a:cxn ang="0">
                    <a:pos x="100" y="126"/>
                  </a:cxn>
                  <a:cxn ang="0">
                    <a:pos x="100" y="162"/>
                  </a:cxn>
                  <a:cxn ang="0">
                    <a:pos x="134" y="132"/>
                  </a:cxn>
                  <a:cxn ang="0">
                    <a:pos x="118" y="159"/>
                  </a:cxn>
                  <a:cxn ang="0">
                    <a:pos x="136" y="126"/>
                  </a:cxn>
                  <a:cxn ang="0">
                    <a:pos x="163" y="101"/>
                  </a:cxn>
                </a:cxnLst>
                <a:rect l="0" t="0" r="r" b="b"/>
                <a:pathLst>
                  <a:path w="170" h="233">
                    <a:moveTo>
                      <a:pt x="156" y="54"/>
                    </a:moveTo>
                    <a:cubicBezTo>
                      <a:pt x="155" y="53"/>
                      <a:pt x="154" y="51"/>
                      <a:pt x="153" y="50"/>
                    </a:cubicBezTo>
                    <a:cubicBezTo>
                      <a:pt x="141" y="35"/>
                      <a:pt x="123" y="25"/>
                      <a:pt x="102" y="24"/>
                    </a:cubicBezTo>
                    <a:cubicBezTo>
                      <a:pt x="102" y="0"/>
                      <a:pt x="102" y="0"/>
                      <a:pt x="102" y="0"/>
                    </a:cubicBezTo>
                    <a:cubicBezTo>
                      <a:pt x="91" y="0"/>
                      <a:pt x="91" y="0"/>
                      <a:pt x="91" y="0"/>
                    </a:cubicBezTo>
                    <a:cubicBezTo>
                      <a:pt x="91" y="5"/>
                      <a:pt x="91" y="5"/>
                      <a:pt x="91" y="5"/>
                    </a:cubicBezTo>
                    <a:cubicBezTo>
                      <a:pt x="41" y="6"/>
                      <a:pt x="0" y="46"/>
                      <a:pt x="0" y="97"/>
                    </a:cubicBezTo>
                    <a:cubicBezTo>
                      <a:pt x="0" y="144"/>
                      <a:pt x="37" y="184"/>
                      <a:pt x="84" y="188"/>
                    </a:cubicBezTo>
                    <a:cubicBezTo>
                      <a:pt x="84" y="211"/>
                      <a:pt x="84" y="211"/>
                      <a:pt x="84" y="211"/>
                    </a:cubicBezTo>
                    <a:cubicBezTo>
                      <a:pt x="60" y="211"/>
                      <a:pt x="60" y="211"/>
                      <a:pt x="60" y="211"/>
                    </a:cubicBezTo>
                    <a:cubicBezTo>
                      <a:pt x="60" y="220"/>
                      <a:pt x="60" y="220"/>
                      <a:pt x="60" y="220"/>
                    </a:cubicBezTo>
                    <a:cubicBezTo>
                      <a:pt x="43" y="220"/>
                      <a:pt x="43" y="220"/>
                      <a:pt x="43" y="220"/>
                    </a:cubicBezTo>
                    <a:cubicBezTo>
                      <a:pt x="43" y="233"/>
                      <a:pt x="43" y="233"/>
                      <a:pt x="43" y="233"/>
                    </a:cubicBezTo>
                    <a:cubicBezTo>
                      <a:pt x="140" y="233"/>
                      <a:pt x="140" y="233"/>
                      <a:pt x="140" y="233"/>
                    </a:cubicBezTo>
                    <a:cubicBezTo>
                      <a:pt x="140" y="220"/>
                      <a:pt x="140" y="220"/>
                      <a:pt x="140" y="220"/>
                    </a:cubicBezTo>
                    <a:cubicBezTo>
                      <a:pt x="124" y="220"/>
                      <a:pt x="124" y="220"/>
                      <a:pt x="124" y="220"/>
                    </a:cubicBezTo>
                    <a:cubicBezTo>
                      <a:pt x="124" y="211"/>
                      <a:pt x="124" y="211"/>
                      <a:pt x="124" y="211"/>
                    </a:cubicBezTo>
                    <a:cubicBezTo>
                      <a:pt x="102" y="211"/>
                      <a:pt x="102" y="211"/>
                      <a:pt x="102" y="211"/>
                    </a:cubicBezTo>
                    <a:cubicBezTo>
                      <a:pt x="102" y="168"/>
                      <a:pt x="102" y="168"/>
                      <a:pt x="102" y="168"/>
                    </a:cubicBezTo>
                    <a:cubicBezTo>
                      <a:pt x="123" y="166"/>
                      <a:pt x="141" y="157"/>
                      <a:pt x="153" y="142"/>
                    </a:cubicBezTo>
                    <a:cubicBezTo>
                      <a:pt x="154" y="141"/>
                      <a:pt x="155" y="139"/>
                      <a:pt x="156" y="138"/>
                    </a:cubicBezTo>
                    <a:cubicBezTo>
                      <a:pt x="165" y="126"/>
                      <a:pt x="170" y="111"/>
                      <a:pt x="170" y="96"/>
                    </a:cubicBezTo>
                    <a:cubicBezTo>
                      <a:pt x="170" y="80"/>
                      <a:pt x="165" y="66"/>
                      <a:pt x="156" y="54"/>
                    </a:cubicBezTo>
                    <a:close/>
                    <a:moveTo>
                      <a:pt x="164" y="95"/>
                    </a:moveTo>
                    <a:cubicBezTo>
                      <a:pt x="140" y="95"/>
                      <a:pt x="140" y="95"/>
                      <a:pt x="140" y="95"/>
                    </a:cubicBezTo>
                    <a:cubicBezTo>
                      <a:pt x="140" y="85"/>
                      <a:pt x="139" y="75"/>
                      <a:pt x="136" y="66"/>
                    </a:cubicBezTo>
                    <a:cubicBezTo>
                      <a:pt x="142" y="63"/>
                      <a:pt x="147" y="61"/>
                      <a:pt x="152" y="58"/>
                    </a:cubicBezTo>
                    <a:cubicBezTo>
                      <a:pt x="159" y="68"/>
                      <a:pt x="164" y="81"/>
                      <a:pt x="164" y="95"/>
                    </a:cubicBezTo>
                    <a:close/>
                    <a:moveTo>
                      <a:pt x="148" y="53"/>
                    </a:moveTo>
                    <a:cubicBezTo>
                      <a:pt x="144" y="56"/>
                      <a:pt x="140" y="58"/>
                      <a:pt x="134" y="60"/>
                    </a:cubicBezTo>
                    <a:cubicBezTo>
                      <a:pt x="131" y="49"/>
                      <a:pt x="125" y="39"/>
                      <a:pt x="118" y="33"/>
                    </a:cubicBezTo>
                    <a:cubicBezTo>
                      <a:pt x="130" y="37"/>
                      <a:pt x="140" y="44"/>
                      <a:pt x="148" y="53"/>
                    </a:cubicBezTo>
                    <a:close/>
                    <a:moveTo>
                      <a:pt x="61" y="95"/>
                    </a:moveTo>
                    <a:cubicBezTo>
                      <a:pt x="61" y="85"/>
                      <a:pt x="62" y="76"/>
                      <a:pt x="64" y="68"/>
                    </a:cubicBezTo>
                    <a:cubicBezTo>
                      <a:pt x="74" y="70"/>
                      <a:pt x="84" y="72"/>
                      <a:pt x="94" y="72"/>
                    </a:cubicBezTo>
                    <a:cubicBezTo>
                      <a:pt x="94" y="95"/>
                      <a:pt x="94" y="95"/>
                      <a:pt x="94" y="95"/>
                    </a:cubicBezTo>
                    <a:lnTo>
                      <a:pt x="61" y="95"/>
                    </a:lnTo>
                    <a:close/>
                    <a:moveTo>
                      <a:pt x="94" y="101"/>
                    </a:moveTo>
                    <a:cubicBezTo>
                      <a:pt x="94" y="120"/>
                      <a:pt x="94" y="120"/>
                      <a:pt x="94" y="120"/>
                    </a:cubicBezTo>
                    <a:cubicBezTo>
                      <a:pt x="84" y="120"/>
                      <a:pt x="74" y="121"/>
                      <a:pt x="64" y="124"/>
                    </a:cubicBezTo>
                    <a:cubicBezTo>
                      <a:pt x="63" y="117"/>
                      <a:pt x="61" y="109"/>
                      <a:pt x="61" y="101"/>
                    </a:cubicBezTo>
                    <a:lnTo>
                      <a:pt x="94" y="101"/>
                    </a:lnTo>
                    <a:close/>
                    <a:moveTo>
                      <a:pt x="61" y="60"/>
                    </a:moveTo>
                    <a:cubicBezTo>
                      <a:pt x="55" y="58"/>
                      <a:pt x="51" y="56"/>
                      <a:pt x="47" y="53"/>
                    </a:cubicBezTo>
                    <a:cubicBezTo>
                      <a:pt x="55" y="44"/>
                      <a:pt x="65" y="37"/>
                      <a:pt x="77" y="33"/>
                    </a:cubicBezTo>
                    <a:cubicBezTo>
                      <a:pt x="70" y="39"/>
                      <a:pt x="64" y="49"/>
                      <a:pt x="61" y="60"/>
                    </a:cubicBezTo>
                    <a:close/>
                    <a:moveTo>
                      <a:pt x="59" y="66"/>
                    </a:moveTo>
                    <a:cubicBezTo>
                      <a:pt x="56" y="75"/>
                      <a:pt x="55" y="85"/>
                      <a:pt x="55" y="95"/>
                    </a:cubicBezTo>
                    <a:cubicBezTo>
                      <a:pt x="31" y="95"/>
                      <a:pt x="31" y="95"/>
                      <a:pt x="31" y="95"/>
                    </a:cubicBezTo>
                    <a:cubicBezTo>
                      <a:pt x="31" y="81"/>
                      <a:pt x="36" y="68"/>
                      <a:pt x="43" y="58"/>
                    </a:cubicBezTo>
                    <a:cubicBezTo>
                      <a:pt x="48" y="61"/>
                      <a:pt x="53" y="63"/>
                      <a:pt x="59" y="66"/>
                    </a:cubicBezTo>
                    <a:close/>
                    <a:moveTo>
                      <a:pt x="55" y="101"/>
                    </a:moveTo>
                    <a:cubicBezTo>
                      <a:pt x="55" y="110"/>
                      <a:pt x="57" y="118"/>
                      <a:pt x="59" y="126"/>
                    </a:cubicBezTo>
                    <a:cubicBezTo>
                      <a:pt x="53" y="128"/>
                      <a:pt x="48" y="131"/>
                      <a:pt x="43" y="134"/>
                    </a:cubicBezTo>
                    <a:cubicBezTo>
                      <a:pt x="37" y="125"/>
                      <a:pt x="32" y="113"/>
                      <a:pt x="31" y="101"/>
                    </a:cubicBezTo>
                    <a:lnTo>
                      <a:pt x="55" y="101"/>
                    </a:lnTo>
                    <a:close/>
                    <a:moveTo>
                      <a:pt x="61" y="132"/>
                    </a:moveTo>
                    <a:cubicBezTo>
                      <a:pt x="64" y="143"/>
                      <a:pt x="70" y="152"/>
                      <a:pt x="77" y="159"/>
                    </a:cubicBezTo>
                    <a:cubicBezTo>
                      <a:pt x="65" y="155"/>
                      <a:pt x="55" y="148"/>
                      <a:pt x="47" y="139"/>
                    </a:cubicBezTo>
                    <a:cubicBezTo>
                      <a:pt x="51" y="136"/>
                      <a:pt x="55" y="134"/>
                      <a:pt x="61" y="132"/>
                    </a:cubicBezTo>
                    <a:close/>
                    <a:moveTo>
                      <a:pt x="66" y="130"/>
                    </a:moveTo>
                    <a:cubicBezTo>
                      <a:pt x="75" y="127"/>
                      <a:pt x="84" y="126"/>
                      <a:pt x="94" y="126"/>
                    </a:cubicBezTo>
                    <a:cubicBezTo>
                      <a:pt x="94" y="162"/>
                      <a:pt x="94" y="162"/>
                      <a:pt x="94" y="162"/>
                    </a:cubicBezTo>
                    <a:cubicBezTo>
                      <a:pt x="82" y="160"/>
                      <a:pt x="72" y="148"/>
                      <a:pt x="66" y="130"/>
                    </a:cubicBezTo>
                    <a:close/>
                    <a:moveTo>
                      <a:pt x="94" y="66"/>
                    </a:moveTo>
                    <a:cubicBezTo>
                      <a:pt x="84" y="66"/>
                      <a:pt x="75" y="64"/>
                      <a:pt x="66" y="62"/>
                    </a:cubicBezTo>
                    <a:cubicBezTo>
                      <a:pt x="72" y="44"/>
                      <a:pt x="82" y="32"/>
                      <a:pt x="94" y="30"/>
                    </a:cubicBezTo>
                    <a:lnTo>
                      <a:pt x="94" y="66"/>
                    </a:lnTo>
                    <a:close/>
                    <a:moveTo>
                      <a:pt x="100" y="101"/>
                    </a:moveTo>
                    <a:cubicBezTo>
                      <a:pt x="134" y="101"/>
                      <a:pt x="134" y="101"/>
                      <a:pt x="134" y="101"/>
                    </a:cubicBezTo>
                    <a:cubicBezTo>
                      <a:pt x="134" y="109"/>
                      <a:pt x="132" y="117"/>
                      <a:pt x="131" y="124"/>
                    </a:cubicBezTo>
                    <a:cubicBezTo>
                      <a:pt x="121" y="122"/>
                      <a:pt x="111" y="120"/>
                      <a:pt x="100" y="120"/>
                    </a:cubicBezTo>
                    <a:lnTo>
                      <a:pt x="100" y="101"/>
                    </a:lnTo>
                    <a:close/>
                    <a:moveTo>
                      <a:pt x="100" y="95"/>
                    </a:moveTo>
                    <a:cubicBezTo>
                      <a:pt x="100" y="72"/>
                      <a:pt x="100" y="72"/>
                      <a:pt x="100" y="72"/>
                    </a:cubicBezTo>
                    <a:cubicBezTo>
                      <a:pt x="111" y="72"/>
                      <a:pt x="121" y="70"/>
                      <a:pt x="131" y="67"/>
                    </a:cubicBezTo>
                    <a:cubicBezTo>
                      <a:pt x="133" y="76"/>
                      <a:pt x="134" y="85"/>
                      <a:pt x="134" y="95"/>
                    </a:cubicBezTo>
                    <a:lnTo>
                      <a:pt x="100" y="95"/>
                    </a:lnTo>
                    <a:close/>
                    <a:moveTo>
                      <a:pt x="129" y="62"/>
                    </a:moveTo>
                    <a:cubicBezTo>
                      <a:pt x="120" y="64"/>
                      <a:pt x="111" y="66"/>
                      <a:pt x="100" y="66"/>
                    </a:cubicBezTo>
                    <a:cubicBezTo>
                      <a:pt x="100" y="30"/>
                      <a:pt x="100" y="30"/>
                      <a:pt x="100" y="30"/>
                    </a:cubicBezTo>
                    <a:cubicBezTo>
                      <a:pt x="113" y="31"/>
                      <a:pt x="123" y="44"/>
                      <a:pt x="129" y="62"/>
                    </a:cubicBezTo>
                    <a:close/>
                    <a:moveTo>
                      <a:pt x="12" y="97"/>
                    </a:moveTo>
                    <a:cubicBezTo>
                      <a:pt x="12" y="53"/>
                      <a:pt x="47" y="17"/>
                      <a:pt x="91" y="17"/>
                    </a:cubicBezTo>
                    <a:cubicBezTo>
                      <a:pt x="91" y="24"/>
                      <a:pt x="91" y="24"/>
                      <a:pt x="91" y="24"/>
                    </a:cubicBezTo>
                    <a:cubicBezTo>
                      <a:pt x="71" y="26"/>
                      <a:pt x="54" y="35"/>
                      <a:pt x="42" y="50"/>
                    </a:cubicBezTo>
                    <a:cubicBezTo>
                      <a:pt x="41" y="51"/>
                      <a:pt x="39" y="53"/>
                      <a:pt x="38" y="54"/>
                    </a:cubicBezTo>
                    <a:cubicBezTo>
                      <a:pt x="30" y="66"/>
                      <a:pt x="25" y="80"/>
                      <a:pt x="25" y="96"/>
                    </a:cubicBezTo>
                    <a:cubicBezTo>
                      <a:pt x="25" y="111"/>
                      <a:pt x="30" y="126"/>
                      <a:pt x="38" y="138"/>
                    </a:cubicBezTo>
                    <a:cubicBezTo>
                      <a:pt x="39" y="139"/>
                      <a:pt x="41" y="141"/>
                      <a:pt x="42" y="142"/>
                    </a:cubicBezTo>
                    <a:cubicBezTo>
                      <a:pt x="54" y="157"/>
                      <a:pt x="72" y="167"/>
                      <a:pt x="93" y="168"/>
                    </a:cubicBezTo>
                    <a:cubicBezTo>
                      <a:pt x="93" y="176"/>
                      <a:pt x="93" y="176"/>
                      <a:pt x="93" y="176"/>
                    </a:cubicBezTo>
                    <a:cubicBezTo>
                      <a:pt x="93" y="177"/>
                      <a:pt x="92" y="177"/>
                      <a:pt x="92" y="177"/>
                    </a:cubicBezTo>
                    <a:cubicBezTo>
                      <a:pt x="48" y="177"/>
                      <a:pt x="12" y="141"/>
                      <a:pt x="12" y="97"/>
                    </a:cubicBezTo>
                    <a:close/>
                    <a:moveTo>
                      <a:pt x="100" y="162"/>
                    </a:moveTo>
                    <a:cubicBezTo>
                      <a:pt x="100" y="126"/>
                      <a:pt x="100" y="126"/>
                      <a:pt x="100" y="126"/>
                    </a:cubicBezTo>
                    <a:cubicBezTo>
                      <a:pt x="111" y="126"/>
                      <a:pt x="120" y="127"/>
                      <a:pt x="129" y="130"/>
                    </a:cubicBezTo>
                    <a:cubicBezTo>
                      <a:pt x="123" y="148"/>
                      <a:pt x="113" y="160"/>
                      <a:pt x="100" y="162"/>
                    </a:cubicBezTo>
                    <a:close/>
                    <a:moveTo>
                      <a:pt x="118" y="159"/>
                    </a:moveTo>
                    <a:cubicBezTo>
                      <a:pt x="125" y="152"/>
                      <a:pt x="131" y="143"/>
                      <a:pt x="134" y="132"/>
                    </a:cubicBezTo>
                    <a:cubicBezTo>
                      <a:pt x="140" y="134"/>
                      <a:pt x="144" y="136"/>
                      <a:pt x="148" y="139"/>
                    </a:cubicBezTo>
                    <a:cubicBezTo>
                      <a:pt x="140" y="148"/>
                      <a:pt x="130" y="155"/>
                      <a:pt x="118" y="159"/>
                    </a:cubicBezTo>
                    <a:close/>
                    <a:moveTo>
                      <a:pt x="152" y="134"/>
                    </a:moveTo>
                    <a:cubicBezTo>
                      <a:pt x="147" y="131"/>
                      <a:pt x="142" y="128"/>
                      <a:pt x="136" y="126"/>
                    </a:cubicBezTo>
                    <a:cubicBezTo>
                      <a:pt x="138" y="118"/>
                      <a:pt x="140" y="110"/>
                      <a:pt x="140" y="101"/>
                    </a:cubicBezTo>
                    <a:cubicBezTo>
                      <a:pt x="163" y="101"/>
                      <a:pt x="163" y="101"/>
                      <a:pt x="163" y="101"/>
                    </a:cubicBezTo>
                    <a:cubicBezTo>
                      <a:pt x="163" y="113"/>
                      <a:pt x="158" y="125"/>
                      <a:pt x="152" y="13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1" name="Freeform 101"/>
              <p:cNvSpPr>
                <a:spLocks noEditPoints="1"/>
              </p:cNvSpPr>
              <p:nvPr/>
            </p:nvSpPr>
            <p:spPr bwMode="auto">
              <a:xfrm>
                <a:off x="2104582" y="2015070"/>
                <a:ext cx="187595" cy="282556"/>
              </a:xfrm>
              <a:custGeom>
                <a:avLst/>
                <a:gdLst/>
                <a:ahLst/>
                <a:cxnLst>
                  <a:cxn ang="0">
                    <a:pos x="0" y="157"/>
                  </a:cxn>
                  <a:cxn ang="0">
                    <a:pos x="96" y="0"/>
                  </a:cxn>
                  <a:cxn ang="0">
                    <a:pos x="36" y="9"/>
                  </a:cxn>
                  <a:cxn ang="0">
                    <a:pos x="61" y="11"/>
                  </a:cxn>
                  <a:cxn ang="0">
                    <a:pos x="36" y="9"/>
                  </a:cxn>
                  <a:cxn ang="0">
                    <a:pos x="14" y="137"/>
                  </a:cxn>
                  <a:cxn ang="0">
                    <a:pos x="33" y="127"/>
                  </a:cxn>
                  <a:cxn ang="0">
                    <a:pos x="33" y="122"/>
                  </a:cxn>
                  <a:cxn ang="0">
                    <a:pos x="14" y="112"/>
                  </a:cxn>
                  <a:cxn ang="0">
                    <a:pos x="33" y="122"/>
                  </a:cxn>
                  <a:cxn ang="0">
                    <a:pos x="14" y="106"/>
                  </a:cxn>
                  <a:cxn ang="0">
                    <a:pos x="33" y="96"/>
                  </a:cxn>
                  <a:cxn ang="0">
                    <a:pos x="33" y="90"/>
                  </a:cxn>
                  <a:cxn ang="0">
                    <a:pos x="14" y="80"/>
                  </a:cxn>
                  <a:cxn ang="0">
                    <a:pos x="33" y="90"/>
                  </a:cxn>
                  <a:cxn ang="0">
                    <a:pos x="36" y="151"/>
                  </a:cxn>
                  <a:cxn ang="0">
                    <a:pos x="61" y="148"/>
                  </a:cxn>
                  <a:cxn ang="0">
                    <a:pos x="57" y="96"/>
                  </a:cxn>
                  <a:cxn ang="0">
                    <a:pos x="39" y="106"/>
                  </a:cxn>
                  <a:cxn ang="0">
                    <a:pos x="57" y="96"/>
                  </a:cxn>
                  <a:cxn ang="0">
                    <a:pos x="39" y="80"/>
                  </a:cxn>
                  <a:cxn ang="0">
                    <a:pos x="57" y="90"/>
                  </a:cxn>
                  <a:cxn ang="0">
                    <a:pos x="57" y="112"/>
                  </a:cxn>
                  <a:cxn ang="0">
                    <a:pos x="39" y="122"/>
                  </a:cxn>
                  <a:cxn ang="0">
                    <a:pos x="57" y="112"/>
                  </a:cxn>
                  <a:cxn ang="0">
                    <a:pos x="57" y="137"/>
                  </a:cxn>
                  <a:cxn ang="0">
                    <a:pos x="39" y="127"/>
                  </a:cxn>
                  <a:cxn ang="0">
                    <a:pos x="83" y="137"/>
                  </a:cxn>
                  <a:cxn ang="0">
                    <a:pos x="64" y="127"/>
                  </a:cxn>
                  <a:cxn ang="0">
                    <a:pos x="83" y="137"/>
                  </a:cxn>
                  <a:cxn ang="0">
                    <a:pos x="64" y="122"/>
                  </a:cxn>
                  <a:cxn ang="0">
                    <a:pos x="83" y="112"/>
                  </a:cxn>
                  <a:cxn ang="0">
                    <a:pos x="83" y="106"/>
                  </a:cxn>
                  <a:cxn ang="0">
                    <a:pos x="64" y="96"/>
                  </a:cxn>
                  <a:cxn ang="0">
                    <a:pos x="83" y="106"/>
                  </a:cxn>
                  <a:cxn ang="0">
                    <a:pos x="64" y="90"/>
                  </a:cxn>
                  <a:cxn ang="0">
                    <a:pos x="83" y="80"/>
                  </a:cxn>
                  <a:cxn ang="0">
                    <a:pos x="83" y="74"/>
                  </a:cxn>
                  <a:cxn ang="0">
                    <a:pos x="14" y="17"/>
                  </a:cxn>
                  <a:cxn ang="0">
                    <a:pos x="83" y="74"/>
                  </a:cxn>
                </a:cxnLst>
                <a:rect l="0" t="0" r="r" b="b"/>
                <a:pathLst>
                  <a:path w="96" h="157">
                    <a:moveTo>
                      <a:pt x="0" y="0"/>
                    </a:moveTo>
                    <a:lnTo>
                      <a:pt x="0" y="157"/>
                    </a:lnTo>
                    <a:lnTo>
                      <a:pt x="96" y="157"/>
                    </a:lnTo>
                    <a:lnTo>
                      <a:pt x="96" y="0"/>
                    </a:lnTo>
                    <a:lnTo>
                      <a:pt x="0" y="0"/>
                    </a:lnTo>
                    <a:close/>
                    <a:moveTo>
                      <a:pt x="36" y="9"/>
                    </a:moveTo>
                    <a:lnTo>
                      <a:pt x="61" y="9"/>
                    </a:lnTo>
                    <a:lnTo>
                      <a:pt x="61" y="11"/>
                    </a:lnTo>
                    <a:lnTo>
                      <a:pt x="36" y="11"/>
                    </a:lnTo>
                    <a:lnTo>
                      <a:pt x="36" y="9"/>
                    </a:lnTo>
                    <a:close/>
                    <a:moveTo>
                      <a:pt x="33" y="137"/>
                    </a:moveTo>
                    <a:lnTo>
                      <a:pt x="14" y="137"/>
                    </a:lnTo>
                    <a:lnTo>
                      <a:pt x="14" y="127"/>
                    </a:lnTo>
                    <a:lnTo>
                      <a:pt x="33" y="127"/>
                    </a:lnTo>
                    <a:lnTo>
                      <a:pt x="33" y="137"/>
                    </a:lnTo>
                    <a:close/>
                    <a:moveTo>
                      <a:pt x="33" y="122"/>
                    </a:moveTo>
                    <a:lnTo>
                      <a:pt x="14" y="122"/>
                    </a:lnTo>
                    <a:lnTo>
                      <a:pt x="14" y="112"/>
                    </a:lnTo>
                    <a:lnTo>
                      <a:pt x="33" y="112"/>
                    </a:lnTo>
                    <a:lnTo>
                      <a:pt x="33" y="122"/>
                    </a:lnTo>
                    <a:close/>
                    <a:moveTo>
                      <a:pt x="33" y="106"/>
                    </a:moveTo>
                    <a:lnTo>
                      <a:pt x="14" y="106"/>
                    </a:lnTo>
                    <a:lnTo>
                      <a:pt x="14" y="96"/>
                    </a:lnTo>
                    <a:lnTo>
                      <a:pt x="33" y="96"/>
                    </a:lnTo>
                    <a:lnTo>
                      <a:pt x="33" y="106"/>
                    </a:lnTo>
                    <a:close/>
                    <a:moveTo>
                      <a:pt x="33" y="90"/>
                    </a:moveTo>
                    <a:lnTo>
                      <a:pt x="14" y="90"/>
                    </a:lnTo>
                    <a:lnTo>
                      <a:pt x="14" y="80"/>
                    </a:lnTo>
                    <a:lnTo>
                      <a:pt x="33" y="80"/>
                    </a:lnTo>
                    <a:lnTo>
                      <a:pt x="33" y="90"/>
                    </a:lnTo>
                    <a:close/>
                    <a:moveTo>
                      <a:pt x="61" y="151"/>
                    </a:moveTo>
                    <a:lnTo>
                      <a:pt x="36" y="151"/>
                    </a:lnTo>
                    <a:lnTo>
                      <a:pt x="36" y="148"/>
                    </a:lnTo>
                    <a:lnTo>
                      <a:pt x="61" y="148"/>
                    </a:lnTo>
                    <a:lnTo>
                      <a:pt x="61" y="151"/>
                    </a:lnTo>
                    <a:close/>
                    <a:moveTo>
                      <a:pt x="57" y="96"/>
                    </a:moveTo>
                    <a:lnTo>
                      <a:pt x="57" y="106"/>
                    </a:lnTo>
                    <a:lnTo>
                      <a:pt x="39" y="106"/>
                    </a:lnTo>
                    <a:lnTo>
                      <a:pt x="39" y="96"/>
                    </a:lnTo>
                    <a:lnTo>
                      <a:pt x="57" y="96"/>
                    </a:lnTo>
                    <a:close/>
                    <a:moveTo>
                      <a:pt x="39" y="90"/>
                    </a:moveTo>
                    <a:lnTo>
                      <a:pt x="39" y="80"/>
                    </a:lnTo>
                    <a:lnTo>
                      <a:pt x="57" y="80"/>
                    </a:lnTo>
                    <a:lnTo>
                      <a:pt x="57" y="90"/>
                    </a:lnTo>
                    <a:lnTo>
                      <a:pt x="39" y="90"/>
                    </a:lnTo>
                    <a:close/>
                    <a:moveTo>
                      <a:pt x="57" y="112"/>
                    </a:moveTo>
                    <a:lnTo>
                      <a:pt x="57" y="122"/>
                    </a:lnTo>
                    <a:lnTo>
                      <a:pt x="39" y="122"/>
                    </a:lnTo>
                    <a:lnTo>
                      <a:pt x="39" y="112"/>
                    </a:lnTo>
                    <a:lnTo>
                      <a:pt x="57" y="112"/>
                    </a:lnTo>
                    <a:close/>
                    <a:moveTo>
                      <a:pt x="57" y="127"/>
                    </a:moveTo>
                    <a:lnTo>
                      <a:pt x="57" y="137"/>
                    </a:lnTo>
                    <a:lnTo>
                      <a:pt x="39" y="137"/>
                    </a:lnTo>
                    <a:lnTo>
                      <a:pt x="39" y="127"/>
                    </a:lnTo>
                    <a:lnTo>
                      <a:pt x="57" y="127"/>
                    </a:lnTo>
                    <a:close/>
                    <a:moveTo>
                      <a:pt x="83" y="137"/>
                    </a:moveTo>
                    <a:lnTo>
                      <a:pt x="64" y="137"/>
                    </a:lnTo>
                    <a:lnTo>
                      <a:pt x="64" y="127"/>
                    </a:lnTo>
                    <a:lnTo>
                      <a:pt x="83" y="127"/>
                    </a:lnTo>
                    <a:lnTo>
                      <a:pt x="83" y="137"/>
                    </a:lnTo>
                    <a:close/>
                    <a:moveTo>
                      <a:pt x="83" y="122"/>
                    </a:moveTo>
                    <a:lnTo>
                      <a:pt x="64" y="122"/>
                    </a:lnTo>
                    <a:lnTo>
                      <a:pt x="64" y="112"/>
                    </a:lnTo>
                    <a:lnTo>
                      <a:pt x="83" y="112"/>
                    </a:lnTo>
                    <a:lnTo>
                      <a:pt x="83" y="122"/>
                    </a:lnTo>
                    <a:close/>
                    <a:moveTo>
                      <a:pt x="83" y="106"/>
                    </a:moveTo>
                    <a:lnTo>
                      <a:pt x="64" y="106"/>
                    </a:lnTo>
                    <a:lnTo>
                      <a:pt x="64" y="96"/>
                    </a:lnTo>
                    <a:lnTo>
                      <a:pt x="83" y="96"/>
                    </a:lnTo>
                    <a:lnTo>
                      <a:pt x="83" y="106"/>
                    </a:lnTo>
                    <a:close/>
                    <a:moveTo>
                      <a:pt x="83" y="90"/>
                    </a:moveTo>
                    <a:lnTo>
                      <a:pt x="64" y="90"/>
                    </a:lnTo>
                    <a:lnTo>
                      <a:pt x="64" y="80"/>
                    </a:lnTo>
                    <a:lnTo>
                      <a:pt x="83" y="80"/>
                    </a:lnTo>
                    <a:lnTo>
                      <a:pt x="83" y="90"/>
                    </a:lnTo>
                    <a:close/>
                    <a:moveTo>
                      <a:pt x="83" y="74"/>
                    </a:moveTo>
                    <a:lnTo>
                      <a:pt x="14" y="74"/>
                    </a:lnTo>
                    <a:lnTo>
                      <a:pt x="14" y="17"/>
                    </a:lnTo>
                    <a:lnTo>
                      <a:pt x="83" y="17"/>
                    </a:lnTo>
                    <a:lnTo>
                      <a:pt x="83" y="7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2" name="Freeform 102"/>
              <p:cNvSpPr>
                <a:spLocks/>
              </p:cNvSpPr>
              <p:nvPr/>
            </p:nvSpPr>
            <p:spPr bwMode="auto">
              <a:xfrm>
                <a:off x="2546211" y="2702564"/>
                <a:ext cx="214952" cy="197969"/>
              </a:xfrm>
              <a:custGeom>
                <a:avLst/>
                <a:gdLst/>
                <a:ahLst/>
                <a:cxnLst>
                  <a:cxn ang="0">
                    <a:pos x="0" y="21"/>
                  </a:cxn>
                  <a:cxn ang="0">
                    <a:pos x="90" y="110"/>
                  </a:cxn>
                  <a:cxn ang="0">
                    <a:pos x="110" y="90"/>
                  </a:cxn>
                  <a:cxn ang="0">
                    <a:pos x="20" y="0"/>
                  </a:cxn>
                  <a:cxn ang="0">
                    <a:pos x="0" y="21"/>
                  </a:cxn>
                </a:cxnLst>
                <a:rect l="0" t="0" r="r" b="b"/>
                <a:pathLst>
                  <a:path w="110" h="110">
                    <a:moveTo>
                      <a:pt x="0" y="21"/>
                    </a:moveTo>
                    <a:lnTo>
                      <a:pt x="90" y="110"/>
                    </a:lnTo>
                    <a:lnTo>
                      <a:pt x="110" y="90"/>
                    </a:lnTo>
                    <a:lnTo>
                      <a:pt x="20" y="0"/>
                    </a:lnTo>
                    <a:lnTo>
                      <a:pt x="0"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3" name="Oval 103"/>
              <p:cNvSpPr>
                <a:spLocks noChangeArrowheads="1"/>
              </p:cNvSpPr>
              <p:nvPr/>
            </p:nvSpPr>
            <p:spPr bwMode="auto">
              <a:xfrm>
                <a:off x="2673229" y="2697165"/>
                <a:ext cx="87935"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4" name="Oval 104"/>
              <p:cNvSpPr>
                <a:spLocks noChangeArrowheads="1"/>
              </p:cNvSpPr>
              <p:nvPr/>
            </p:nvSpPr>
            <p:spPr bwMode="auto">
              <a:xfrm>
                <a:off x="2536441" y="2821346"/>
                <a:ext cx="85981"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5" name="Freeform 105"/>
              <p:cNvSpPr>
                <a:spLocks noEditPoints="1"/>
              </p:cNvSpPr>
              <p:nvPr/>
            </p:nvSpPr>
            <p:spPr bwMode="auto">
              <a:xfrm>
                <a:off x="4388939" y="2932928"/>
                <a:ext cx="246218" cy="203369"/>
              </a:xfrm>
              <a:custGeom>
                <a:avLst/>
                <a:gdLst/>
                <a:ahLst/>
                <a:cxnLst>
                  <a:cxn ang="0">
                    <a:pos x="108" y="21"/>
                  </a:cxn>
                  <a:cxn ang="0">
                    <a:pos x="72" y="30"/>
                  </a:cxn>
                  <a:cxn ang="0">
                    <a:pos x="73" y="17"/>
                  </a:cxn>
                  <a:cxn ang="0">
                    <a:pos x="84" y="7"/>
                  </a:cxn>
                  <a:cxn ang="0">
                    <a:pos x="84" y="0"/>
                  </a:cxn>
                  <a:cxn ang="0">
                    <a:pos x="66" y="16"/>
                  </a:cxn>
                  <a:cxn ang="0">
                    <a:pos x="66" y="29"/>
                  </a:cxn>
                  <a:cxn ang="0">
                    <a:pos x="35" y="21"/>
                  </a:cxn>
                  <a:cxn ang="0">
                    <a:pos x="0" y="60"/>
                  </a:cxn>
                  <a:cxn ang="0">
                    <a:pos x="49" y="119"/>
                  </a:cxn>
                  <a:cxn ang="0">
                    <a:pos x="61" y="118"/>
                  </a:cxn>
                  <a:cxn ang="0">
                    <a:pos x="60" y="120"/>
                  </a:cxn>
                  <a:cxn ang="0">
                    <a:pos x="64" y="118"/>
                  </a:cxn>
                  <a:cxn ang="0">
                    <a:pos x="66" y="125"/>
                  </a:cxn>
                  <a:cxn ang="0">
                    <a:pos x="68" y="119"/>
                  </a:cxn>
                  <a:cxn ang="0">
                    <a:pos x="72" y="123"/>
                  </a:cxn>
                  <a:cxn ang="0">
                    <a:pos x="72" y="119"/>
                  </a:cxn>
                  <a:cxn ang="0">
                    <a:pos x="77" y="121"/>
                  </a:cxn>
                  <a:cxn ang="0">
                    <a:pos x="76" y="117"/>
                  </a:cxn>
                  <a:cxn ang="0">
                    <a:pos x="90" y="119"/>
                  </a:cxn>
                  <a:cxn ang="0">
                    <a:pos x="138" y="66"/>
                  </a:cxn>
                  <a:cxn ang="0">
                    <a:pos x="108" y="21"/>
                  </a:cxn>
                  <a:cxn ang="0">
                    <a:pos x="29" y="89"/>
                  </a:cxn>
                  <a:cxn ang="0">
                    <a:pos x="24" y="64"/>
                  </a:cxn>
                  <a:cxn ang="0">
                    <a:pos x="35" y="86"/>
                  </a:cxn>
                  <a:cxn ang="0">
                    <a:pos x="50" y="101"/>
                  </a:cxn>
                  <a:cxn ang="0">
                    <a:pos x="29" y="89"/>
                  </a:cxn>
                </a:cxnLst>
                <a:rect l="0" t="0" r="r" b="b"/>
                <a:pathLst>
                  <a:path w="139" h="125">
                    <a:moveTo>
                      <a:pt x="108" y="21"/>
                    </a:moveTo>
                    <a:cubicBezTo>
                      <a:pt x="91" y="19"/>
                      <a:pt x="78" y="26"/>
                      <a:pt x="72" y="30"/>
                    </a:cubicBezTo>
                    <a:cubicBezTo>
                      <a:pt x="72" y="25"/>
                      <a:pt x="73" y="20"/>
                      <a:pt x="73" y="17"/>
                    </a:cubicBezTo>
                    <a:cubicBezTo>
                      <a:pt x="73" y="12"/>
                      <a:pt x="80" y="10"/>
                      <a:pt x="84" y="7"/>
                    </a:cubicBezTo>
                    <a:cubicBezTo>
                      <a:pt x="86" y="5"/>
                      <a:pt x="84" y="0"/>
                      <a:pt x="84" y="0"/>
                    </a:cubicBezTo>
                    <a:cubicBezTo>
                      <a:pt x="84" y="0"/>
                      <a:pt x="65" y="8"/>
                      <a:pt x="66" y="16"/>
                    </a:cubicBezTo>
                    <a:cubicBezTo>
                      <a:pt x="66" y="19"/>
                      <a:pt x="66" y="25"/>
                      <a:pt x="66" y="29"/>
                    </a:cubicBezTo>
                    <a:cubicBezTo>
                      <a:pt x="61" y="26"/>
                      <a:pt x="50" y="20"/>
                      <a:pt x="35" y="21"/>
                    </a:cubicBezTo>
                    <a:cubicBezTo>
                      <a:pt x="14" y="22"/>
                      <a:pt x="0" y="37"/>
                      <a:pt x="0" y="60"/>
                    </a:cubicBezTo>
                    <a:cubicBezTo>
                      <a:pt x="1" y="92"/>
                      <a:pt x="29" y="119"/>
                      <a:pt x="49" y="119"/>
                    </a:cubicBezTo>
                    <a:cubicBezTo>
                      <a:pt x="54" y="119"/>
                      <a:pt x="58" y="119"/>
                      <a:pt x="61" y="118"/>
                    </a:cubicBezTo>
                    <a:cubicBezTo>
                      <a:pt x="60" y="120"/>
                      <a:pt x="60" y="120"/>
                      <a:pt x="60" y="120"/>
                    </a:cubicBezTo>
                    <a:cubicBezTo>
                      <a:pt x="64" y="118"/>
                      <a:pt x="64" y="118"/>
                      <a:pt x="64" y="118"/>
                    </a:cubicBezTo>
                    <a:cubicBezTo>
                      <a:pt x="66" y="125"/>
                      <a:pt x="66" y="125"/>
                      <a:pt x="66" y="125"/>
                    </a:cubicBezTo>
                    <a:cubicBezTo>
                      <a:pt x="68" y="119"/>
                      <a:pt x="68" y="119"/>
                      <a:pt x="68" y="119"/>
                    </a:cubicBezTo>
                    <a:cubicBezTo>
                      <a:pt x="72" y="123"/>
                      <a:pt x="72" y="123"/>
                      <a:pt x="72" y="123"/>
                    </a:cubicBezTo>
                    <a:cubicBezTo>
                      <a:pt x="72" y="119"/>
                      <a:pt x="72" y="119"/>
                      <a:pt x="72" y="119"/>
                    </a:cubicBezTo>
                    <a:cubicBezTo>
                      <a:pt x="77" y="121"/>
                      <a:pt x="77" y="121"/>
                      <a:pt x="77" y="121"/>
                    </a:cubicBezTo>
                    <a:cubicBezTo>
                      <a:pt x="76" y="117"/>
                      <a:pt x="76" y="117"/>
                      <a:pt x="76" y="117"/>
                    </a:cubicBezTo>
                    <a:cubicBezTo>
                      <a:pt x="79" y="118"/>
                      <a:pt x="83" y="119"/>
                      <a:pt x="90" y="119"/>
                    </a:cubicBezTo>
                    <a:cubicBezTo>
                      <a:pt x="110" y="119"/>
                      <a:pt x="138" y="98"/>
                      <a:pt x="138" y="66"/>
                    </a:cubicBezTo>
                    <a:cubicBezTo>
                      <a:pt x="139" y="43"/>
                      <a:pt x="129" y="25"/>
                      <a:pt x="108" y="21"/>
                    </a:cubicBezTo>
                    <a:close/>
                    <a:moveTo>
                      <a:pt x="29" y="89"/>
                    </a:moveTo>
                    <a:cubicBezTo>
                      <a:pt x="21" y="79"/>
                      <a:pt x="24" y="64"/>
                      <a:pt x="24" y="64"/>
                    </a:cubicBezTo>
                    <a:cubicBezTo>
                      <a:pt x="24" y="64"/>
                      <a:pt x="29" y="77"/>
                      <a:pt x="35" y="86"/>
                    </a:cubicBezTo>
                    <a:cubicBezTo>
                      <a:pt x="40" y="94"/>
                      <a:pt x="50" y="101"/>
                      <a:pt x="50" y="101"/>
                    </a:cubicBezTo>
                    <a:cubicBezTo>
                      <a:pt x="50" y="101"/>
                      <a:pt x="37" y="99"/>
                      <a:pt x="29" y="89"/>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6" name="Rectangle 106"/>
              <p:cNvSpPr>
                <a:spLocks noChangeArrowheads="1"/>
              </p:cNvSpPr>
              <p:nvPr/>
            </p:nvSpPr>
            <p:spPr bwMode="auto">
              <a:xfrm>
                <a:off x="4754357" y="443029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7" name="Rectangle 107"/>
              <p:cNvSpPr>
                <a:spLocks noChangeArrowheads="1"/>
              </p:cNvSpPr>
              <p:nvPr/>
            </p:nvSpPr>
            <p:spPr bwMode="auto">
              <a:xfrm>
                <a:off x="4754357" y="455447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8" name="Freeform 108"/>
              <p:cNvSpPr>
                <a:spLocks/>
              </p:cNvSpPr>
              <p:nvPr/>
            </p:nvSpPr>
            <p:spPr bwMode="auto">
              <a:xfrm>
                <a:off x="3697183" y="5636112"/>
                <a:ext cx="250126" cy="32395"/>
              </a:xfrm>
              <a:custGeom>
                <a:avLst/>
                <a:gdLst/>
                <a:ahLst/>
                <a:cxnLst>
                  <a:cxn ang="0">
                    <a:pos x="123" y="5"/>
                  </a:cxn>
                  <a:cxn ang="0">
                    <a:pos x="118" y="5"/>
                  </a:cxn>
                  <a:cxn ang="0">
                    <a:pos x="118" y="0"/>
                  </a:cxn>
                  <a:cxn ang="0">
                    <a:pos x="10" y="0"/>
                  </a:cxn>
                  <a:cxn ang="0">
                    <a:pos x="10" y="5"/>
                  </a:cxn>
                  <a:cxn ang="0">
                    <a:pos x="4" y="5"/>
                  </a:cxn>
                  <a:cxn ang="0">
                    <a:pos x="4" y="9"/>
                  </a:cxn>
                  <a:cxn ang="0">
                    <a:pos x="0" y="9"/>
                  </a:cxn>
                  <a:cxn ang="0">
                    <a:pos x="0" y="18"/>
                  </a:cxn>
                  <a:cxn ang="0">
                    <a:pos x="128" y="18"/>
                  </a:cxn>
                  <a:cxn ang="0">
                    <a:pos x="128" y="9"/>
                  </a:cxn>
                  <a:cxn ang="0">
                    <a:pos x="123" y="9"/>
                  </a:cxn>
                  <a:cxn ang="0">
                    <a:pos x="123" y="5"/>
                  </a:cxn>
                </a:cxnLst>
                <a:rect l="0" t="0" r="r" b="b"/>
                <a:pathLst>
                  <a:path w="128" h="18">
                    <a:moveTo>
                      <a:pt x="123" y="5"/>
                    </a:moveTo>
                    <a:lnTo>
                      <a:pt x="118" y="5"/>
                    </a:lnTo>
                    <a:lnTo>
                      <a:pt x="118" y="0"/>
                    </a:lnTo>
                    <a:lnTo>
                      <a:pt x="10" y="0"/>
                    </a:lnTo>
                    <a:lnTo>
                      <a:pt x="10" y="5"/>
                    </a:lnTo>
                    <a:lnTo>
                      <a:pt x="4" y="5"/>
                    </a:lnTo>
                    <a:lnTo>
                      <a:pt x="4" y="9"/>
                    </a:lnTo>
                    <a:lnTo>
                      <a:pt x="0" y="9"/>
                    </a:lnTo>
                    <a:lnTo>
                      <a:pt x="0" y="18"/>
                    </a:lnTo>
                    <a:lnTo>
                      <a:pt x="128" y="18"/>
                    </a:lnTo>
                    <a:lnTo>
                      <a:pt x="128" y="9"/>
                    </a:lnTo>
                    <a:lnTo>
                      <a:pt x="123" y="9"/>
                    </a:lnTo>
                    <a:lnTo>
                      <a:pt x="123" y="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9" name="Freeform 109"/>
              <p:cNvSpPr>
                <a:spLocks/>
              </p:cNvSpPr>
              <p:nvPr/>
            </p:nvSpPr>
            <p:spPr bwMode="auto">
              <a:xfrm>
                <a:off x="3701091" y="5508331"/>
                <a:ext cx="236447" cy="125981"/>
              </a:xfrm>
              <a:custGeom>
                <a:avLst/>
                <a:gdLst/>
                <a:ahLst/>
                <a:cxnLst>
                  <a:cxn ang="0">
                    <a:pos x="110" y="70"/>
                  </a:cxn>
                  <a:cxn ang="0">
                    <a:pos x="110" y="8"/>
                  </a:cxn>
                  <a:cxn ang="0">
                    <a:pos x="121" y="8"/>
                  </a:cxn>
                  <a:cxn ang="0">
                    <a:pos x="121" y="0"/>
                  </a:cxn>
                  <a:cxn ang="0">
                    <a:pos x="0" y="0"/>
                  </a:cxn>
                  <a:cxn ang="0">
                    <a:pos x="0" y="8"/>
                  </a:cxn>
                  <a:cxn ang="0">
                    <a:pos x="12" y="8"/>
                  </a:cxn>
                  <a:cxn ang="0">
                    <a:pos x="12" y="70"/>
                  </a:cxn>
                  <a:cxn ang="0">
                    <a:pos x="24" y="70"/>
                  </a:cxn>
                  <a:cxn ang="0">
                    <a:pos x="24" y="8"/>
                  </a:cxn>
                  <a:cxn ang="0">
                    <a:pos x="39" y="8"/>
                  </a:cxn>
                  <a:cxn ang="0">
                    <a:pos x="39" y="70"/>
                  </a:cxn>
                  <a:cxn ang="0">
                    <a:pos x="51" y="70"/>
                  </a:cxn>
                  <a:cxn ang="0">
                    <a:pos x="51" y="8"/>
                  </a:cxn>
                  <a:cxn ang="0">
                    <a:pos x="71" y="8"/>
                  </a:cxn>
                  <a:cxn ang="0">
                    <a:pos x="71" y="70"/>
                  </a:cxn>
                  <a:cxn ang="0">
                    <a:pos x="83" y="70"/>
                  </a:cxn>
                  <a:cxn ang="0">
                    <a:pos x="83" y="8"/>
                  </a:cxn>
                  <a:cxn ang="0">
                    <a:pos x="98" y="8"/>
                  </a:cxn>
                  <a:cxn ang="0">
                    <a:pos x="98" y="70"/>
                  </a:cxn>
                  <a:cxn ang="0">
                    <a:pos x="110" y="70"/>
                  </a:cxn>
                </a:cxnLst>
                <a:rect l="0" t="0" r="r" b="b"/>
                <a:pathLst>
                  <a:path w="121" h="70">
                    <a:moveTo>
                      <a:pt x="110" y="70"/>
                    </a:moveTo>
                    <a:lnTo>
                      <a:pt x="110" y="8"/>
                    </a:lnTo>
                    <a:lnTo>
                      <a:pt x="121" y="8"/>
                    </a:lnTo>
                    <a:lnTo>
                      <a:pt x="121" y="0"/>
                    </a:lnTo>
                    <a:lnTo>
                      <a:pt x="0" y="0"/>
                    </a:lnTo>
                    <a:lnTo>
                      <a:pt x="0" y="8"/>
                    </a:lnTo>
                    <a:lnTo>
                      <a:pt x="12" y="8"/>
                    </a:lnTo>
                    <a:lnTo>
                      <a:pt x="12" y="70"/>
                    </a:lnTo>
                    <a:lnTo>
                      <a:pt x="24" y="70"/>
                    </a:lnTo>
                    <a:lnTo>
                      <a:pt x="24" y="8"/>
                    </a:lnTo>
                    <a:lnTo>
                      <a:pt x="39" y="8"/>
                    </a:lnTo>
                    <a:lnTo>
                      <a:pt x="39" y="70"/>
                    </a:lnTo>
                    <a:lnTo>
                      <a:pt x="51" y="70"/>
                    </a:lnTo>
                    <a:lnTo>
                      <a:pt x="51" y="8"/>
                    </a:lnTo>
                    <a:lnTo>
                      <a:pt x="71" y="8"/>
                    </a:lnTo>
                    <a:lnTo>
                      <a:pt x="71" y="70"/>
                    </a:lnTo>
                    <a:lnTo>
                      <a:pt x="83" y="70"/>
                    </a:lnTo>
                    <a:lnTo>
                      <a:pt x="83" y="8"/>
                    </a:lnTo>
                    <a:lnTo>
                      <a:pt x="98" y="8"/>
                    </a:lnTo>
                    <a:lnTo>
                      <a:pt x="98" y="70"/>
                    </a:lnTo>
                    <a:lnTo>
                      <a:pt x="11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0" name="Freeform 110"/>
              <p:cNvSpPr>
                <a:spLocks/>
              </p:cNvSpPr>
              <p:nvPr/>
            </p:nvSpPr>
            <p:spPr bwMode="auto">
              <a:xfrm>
                <a:off x="3689367" y="5432743"/>
                <a:ext cx="261851" cy="68389"/>
              </a:xfrm>
              <a:custGeom>
                <a:avLst/>
                <a:gdLst/>
                <a:ahLst/>
                <a:cxnLst>
                  <a:cxn ang="0">
                    <a:pos x="68" y="0"/>
                  </a:cxn>
                  <a:cxn ang="0">
                    <a:pos x="0" y="38"/>
                  </a:cxn>
                  <a:cxn ang="0">
                    <a:pos x="134" y="38"/>
                  </a:cxn>
                  <a:cxn ang="0">
                    <a:pos x="68" y="0"/>
                  </a:cxn>
                </a:cxnLst>
                <a:rect l="0" t="0" r="r" b="b"/>
                <a:pathLst>
                  <a:path w="134" h="38">
                    <a:moveTo>
                      <a:pt x="68" y="0"/>
                    </a:moveTo>
                    <a:lnTo>
                      <a:pt x="0" y="38"/>
                    </a:lnTo>
                    <a:lnTo>
                      <a:pt x="134" y="38"/>
                    </a:lnTo>
                    <a:lnTo>
                      <a:pt x="68"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1" name="Freeform 111"/>
              <p:cNvSpPr>
                <a:spLocks/>
              </p:cNvSpPr>
              <p:nvPr/>
            </p:nvSpPr>
            <p:spPr bwMode="auto">
              <a:xfrm>
                <a:off x="357606" y="2249034"/>
                <a:ext cx="220815" cy="219566"/>
              </a:xfrm>
              <a:custGeom>
                <a:avLst/>
                <a:gdLst/>
                <a:ahLst/>
                <a:cxnLst>
                  <a:cxn ang="0">
                    <a:pos x="26" y="122"/>
                  </a:cxn>
                  <a:cxn ang="0">
                    <a:pos x="0" y="95"/>
                  </a:cxn>
                  <a:cxn ang="0">
                    <a:pos x="66" y="30"/>
                  </a:cxn>
                  <a:cxn ang="0">
                    <a:pos x="83" y="48"/>
                  </a:cxn>
                  <a:cxn ang="0">
                    <a:pos x="40" y="89"/>
                  </a:cxn>
                  <a:cxn ang="0">
                    <a:pos x="36" y="84"/>
                  </a:cxn>
                  <a:cxn ang="0">
                    <a:pos x="73" y="48"/>
                  </a:cxn>
                  <a:cxn ang="0">
                    <a:pos x="66" y="40"/>
                  </a:cxn>
                  <a:cxn ang="0">
                    <a:pos x="10" y="95"/>
                  </a:cxn>
                  <a:cxn ang="0">
                    <a:pos x="26" y="112"/>
                  </a:cxn>
                  <a:cxn ang="0">
                    <a:pos x="103" y="37"/>
                  </a:cxn>
                  <a:cxn ang="0">
                    <a:pos x="76" y="10"/>
                  </a:cxn>
                  <a:cxn ang="0">
                    <a:pos x="31" y="53"/>
                  </a:cxn>
                  <a:cxn ang="0">
                    <a:pos x="27" y="49"/>
                  </a:cxn>
                  <a:cxn ang="0">
                    <a:pos x="77" y="0"/>
                  </a:cxn>
                  <a:cxn ang="0">
                    <a:pos x="113" y="37"/>
                  </a:cxn>
                  <a:cxn ang="0">
                    <a:pos x="26" y="122"/>
                  </a:cxn>
                </a:cxnLst>
                <a:rect l="0" t="0" r="r" b="b"/>
                <a:pathLst>
                  <a:path w="113" h="122">
                    <a:moveTo>
                      <a:pt x="26" y="122"/>
                    </a:moveTo>
                    <a:lnTo>
                      <a:pt x="0" y="95"/>
                    </a:lnTo>
                    <a:lnTo>
                      <a:pt x="66" y="30"/>
                    </a:lnTo>
                    <a:lnTo>
                      <a:pt x="83" y="48"/>
                    </a:lnTo>
                    <a:lnTo>
                      <a:pt x="40" y="89"/>
                    </a:lnTo>
                    <a:lnTo>
                      <a:pt x="36" y="84"/>
                    </a:lnTo>
                    <a:lnTo>
                      <a:pt x="73" y="48"/>
                    </a:lnTo>
                    <a:lnTo>
                      <a:pt x="66" y="40"/>
                    </a:lnTo>
                    <a:lnTo>
                      <a:pt x="10" y="95"/>
                    </a:lnTo>
                    <a:lnTo>
                      <a:pt x="26" y="112"/>
                    </a:lnTo>
                    <a:lnTo>
                      <a:pt x="103" y="37"/>
                    </a:lnTo>
                    <a:lnTo>
                      <a:pt x="76" y="10"/>
                    </a:lnTo>
                    <a:lnTo>
                      <a:pt x="31" y="53"/>
                    </a:lnTo>
                    <a:lnTo>
                      <a:pt x="27" y="49"/>
                    </a:lnTo>
                    <a:lnTo>
                      <a:pt x="77" y="0"/>
                    </a:lnTo>
                    <a:lnTo>
                      <a:pt x="113" y="37"/>
                    </a:lnTo>
                    <a:lnTo>
                      <a:pt x="26"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2" name="Freeform 112"/>
              <p:cNvSpPr>
                <a:spLocks noEditPoints="1"/>
              </p:cNvSpPr>
              <p:nvPr/>
            </p:nvSpPr>
            <p:spPr bwMode="auto">
              <a:xfrm>
                <a:off x="1444092" y="1970077"/>
                <a:ext cx="93797" cy="86387"/>
              </a:xfrm>
              <a:custGeom>
                <a:avLst/>
                <a:gdLst/>
                <a:ahLst/>
                <a:cxnLst>
                  <a:cxn ang="0">
                    <a:pos x="17" y="0"/>
                  </a:cxn>
                  <a:cxn ang="0">
                    <a:pos x="0" y="48"/>
                  </a:cxn>
                  <a:cxn ang="0">
                    <a:pos x="14" y="48"/>
                  </a:cxn>
                  <a:cxn ang="0">
                    <a:pos x="16" y="41"/>
                  </a:cxn>
                  <a:cxn ang="0">
                    <a:pos x="31" y="41"/>
                  </a:cxn>
                  <a:cxn ang="0">
                    <a:pos x="33" y="48"/>
                  </a:cxn>
                  <a:cxn ang="0">
                    <a:pos x="48" y="48"/>
                  </a:cxn>
                  <a:cxn ang="0">
                    <a:pos x="31" y="0"/>
                  </a:cxn>
                  <a:cxn ang="0">
                    <a:pos x="17" y="0"/>
                  </a:cxn>
                  <a:cxn ang="0">
                    <a:pos x="19" y="31"/>
                  </a:cxn>
                  <a:cxn ang="0">
                    <a:pos x="24" y="17"/>
                  </a:cxn>
                  <a:cxn ang="0">
                    <a:pos x="24" y="17"/>
                  </a:cxn>
                  <a:cxn ang="0">
                    <a:pos x="28" y="31"/>
                  </a:cxn>
                  <a:cxn ang="0">
                    <a:pos x="19" y="31"/>
                  </a:cxn>
                </a:cxnLst>
                <a:rect l="0" t="0" r="r" b="b"/>
                <a:pathLst>
                  <a:path w="48" h="48">
                    <a:moveTo>
                      <a:pt x="17" y="0"/>
                    </a:moveTo>
                    <a:lnTo>
                      <a:pt x="0" y="48"/>
                    </a:lnTo>
                    <a:lnTo>
                      <a:pt x="14" y="48"/>
                    </a:lnTo>
                    <a:lnTo>
                      <a:pt x="16" y="41"/>
                    </a:lnTo>
                    <a:lnTo>
                      <a:pt x="31" y="41"/>
                    </a:lnTo>
                    <a:lnTo>
                      <a:pt x="33" y="48"/>
                    </a:lnTo>
                    <a:lnTo>
                      <a:pt x="48" y="48"/>
                    </a:lnTo>
                    <a:lnTo>
                      <a:pt x="31" y="0"/>
                    </a:lnTo>
                    <a:lnTo>
                      <a:pt x="17" y="0"/>
                    </a:lnTo>
                    <a:close/>
                    <a:moveTo>
                      <a:pt x="19" y="31"/>
                    </a:moveTo>
                    <a:lnTo>
                      <a:pt x="24" y="17"/>
                    </a:lnTo>
                    <a:lnTo>
                      <a:pt x="24" y="17"/>
                    </a:lnTo>
                    <a:lnTo>
                      <a:pt x="28" y="31"/>
                    </a:lnTo>
                    <a:lnTo>
                      <a:pt x="19"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3" name="Freeform 113"/>
              <p:cNvSpPr>
                <a:spLocks noEditPoints="1"/>
              </p:cNvSpPr>
              <p:nvPr/>
            </p:nvSpPr>
            <p:spPr bwMode="auto">
              <a:xfrm>
                <a:off x="1543752" y="1858494"/>
                <a:ext cx="84027" cy="86387"/>
              </a:xfrm>
              <a:custGeom>
                <a:avLst/>
                <a:gdLst/>
                <a:ahLst/>
                <a:cxnLst>
                  <a:cxn ang="0">
                    <a:pos x="45" y="28"/>
                  </a:cxn>
                  <a:cxn ang="0">
                    <a:pos x="42" y="25"/>
                  </a:cxn>
                  <a:cxn ang="0">
                    <a:pos x="38" y="24"/>
                  </a:cxn>
                  <a:cxn ang="0">
                    <a:pos x="43" y="20"/>
                  </a:cxn>
                  <a:cxn ang="0">
                    <a:pos x="45" y="13"/>
                  </a:cxn>
                  <a:cxn ang="0">
                    <a:pos x="44" y="9"/>
                  </a:cxn>
                  <a:cxn ang="0">
                    <a:pos x="42" y="5"/>
                  </a:cxn>
                  <a:cxn ang="0">
                    <a:pos x="37" y="2"/>
                  </a:cxn>
                  <a:cxn ang="0">
                    <a:pos x="28" y="0"/>
                  </a:cxn>
                  <a:cxn ang="0">
                    <a:pos x="0" y="0"/>
                  </a:cxn>
                  <a:cxn ang="0">
                    <a:pos x="0" y="53"/>
                  </a:cxn>
                  <a:cxn ang="0">
                    <a:pos x="29" y="53"/>
                  </a:cxn>
                  <a:cxn ang="0">
                    <a:pos x="36" y="52"/>
                  </a:cxn>
                  <a:cxn ang="0">
                    <a:pos x="42" y="49"/>
                  </a:cxn>
                  <a:cxn ang="0">
                    <a:pos x="46" y="44"/>
                  </a:cxn>
                  <a:cxn ang="0">
                    <a:pos x="48" y="37"/>
                  </a:cxn>
                  <a:cxn ang="0">
                    <a:pos x="47" y="32"/>
                  </a:cxn>
                  <a:cxn ang="0">
                    <a:pos x="45" y="28"/>
                  </a:cxn>
                  <a:cxn ang="0">
                    <a:pos x="16" y="13"/>
                  </a:cxn>
                  <a:cxn ang="0">
                    <a:pos x="24" y="13"/>
                  </a:cxn>
                  <a:cxn ang="0">
                    <a:pos x="28" y="14"/>
                  </a:cxn>
                  <a:cxn ang="0">
                    <a:pos x="30" y="16"/>
                  </a:cxn>
                  <a:cxn ang="0">
                    <a:pos x="28" y="20"/>
                  </a:cxn>
                  <a:cxn ang="0">
                    <a:pos x="24" y="21"/>
                  </a:cxn>
                  <a:cxn ang="0">
                    <a:pos x="16" y="21"/>
                  </a:cxn>
                  <a:cxn ang="0">
                    <a:pos x="16" y="13"/>
                  </a:cxn>
                  <a:cxn ang="0">
                    <a:pos x="31" y="38"/>
                  </a:cxn>
                  <a:cxn ang="0">
                    <a:pos x="29" y="39"/>
                  </a:cxn>
                  <a:cxn ang="0">
                    <a:pos x="27" y="40"/>
                  </a:cxn>
                  <a:cxn ang="0">
                    <a:pos x="25" y="40"/>
                  </a:cxn>
                  <a:cxn ang="0">
                    <a:pos x="16" y="40"/>
                  </a:cxn>
                  <a:cxn ang="0">
                    <a:pos x="16" y="30"/>
                  </a:cxn>
                  <a:cxn ang="0">
                    <a:pos x="26" y="30"/>
                  </a:cxn>
                  <a:cxn ang="0">
                    <a:pos x="31" y="35"/>
                  </a:cxn>
                  <a:cxn ang="0">
                    <a:pos x="31" y="38"/>
                  </a:cxn>
                </a:cxnLst>
                <a:rect l="0" t="0" r="r" b="b"/>
                <a:pathLst>
                  <a:path w="48" h="53">
                    <a:moveTo>
                      <a:pt x="45" y="28"/>
                    </a:moveTo>
                    <a:cubicBezTo>
                      <a:pt x="44" y="27"/>
                      <a:pt x="43" y="26"/>
                      <a:pt x="42" y="25"/>
                    </a:cubicBezTo>
                    <a:cubicBezTo>
                      <a:pt x="41" y="25"/>
                      <a:pt x="40" y="24"/>
                      <a:pt x="38" y="24"/>
                    </a:cubicBezTo>
                    <a:cubicBezTo>
                      <a:pt x="40" y="23"/>
                      <a:pt x="42" y="21"/>
                      <a:pt x="43" y="20"/>
                    </a:cubicBezTo>
                    <a:cubicBezTo>
                      <a:pt x="44" y="18"/>
                      <a:pt x="45" y="16"/>
                      <a:pt x="45" y="13"/>
                    </a:cubicBezTo>
                    <a:cubicBezTo>
                      <a:pt x="45" y="12"/>
                      <a:pt x="45" y="11"/>
                      <a:pt x="44" y="9"/>
                    </a:cubicBezTo>
                    <a:cubicBezTo>
                      <a:pt x="44" y="8"/>
                      <a:pt x="43" y="6"/>
                      <a:pt x="42" y="5"/>
                    </a:cubicBezTo>
                    <a:cubicBezTo>
                      <a:pt x="40" y="4"/>
                      <a:pt x="39" y="2"/>
                      <a:pt x="37" y="2"/>
                    </a:cubicBezTo>
                    <a:cubicBezTo>
                      <a:pt x="34" y="1"/>
                      <a:pt x="32" y="0"/>
                      <a:pt x="28" y="0"/>
                    </a:cubicBezTo>
                    <a:cubicBezTo>
                      <a:pt x="0" y="0"/>
                      <a:pt x="0" y="0"/>
                      <a:pt x="0" y="0"/>
                    </a:cubicBezTo>
                    <a:cubicBezTo>
                      <a:pt x="0" y="53"/>
                      <a:pt x="0" y="53"/>
                      <a:pt x="0" y="53"/>
                    </a:cubicBezTo>
                    <a:cubicBezTo>
                      <a:pt x="29" y="53"/>
                      <a:pt x="29" y="53"/>
                      <a:pt x="29" y="53"/>
                    </a:cubicBezTo>
                    <a:cubicBezTo>
                      <a:pt x="31" y="53"/>
                      <a:pt x="34" y="52"/>
                      <a:pt x="36" y="52"/>
                    </a:cubicBezTo>
                    <a:cubicBezTo>
                      <a:pt x="38" y="51"/>
                      <a:pt x="40" y="50"/>
                      <a:pt x="42" y="49"/>
                    </a:cubicBezTo>
                    <a:cubicBezTo>
                      <a:pt x="44" y="47"/>
                      <a:pt x="45" y="46"/>
                      <a:pt x="46" y="44"/>
                    </a:cubicBezTo>
                    <a:cubicBezTo>
                      <a:pt x="47" y="42"/>
                      <a:pt x="48" y="39"/>
                      <a:pt x="48" y="37"/>
                    </a:cubicBezTo>
                    <a:cubicBezTo>
                      <a:pt x="48" y="35"/>
                      <a:pt x="47" y="33"/>
                      <a:pt x="47" y="32"/>
                    </a:cubicBezTo>
                    <a:cubicBezTo>
                      <a:pt x="46" y="30"/>
                      <a:pt x="46" y="29"/>
                      <a:pt x="45" y="28"/>
                    </a:cubicBezTo>
                    <a:close/>
                    <a:moveTo>
                      <a:pt x="16" y="13"/>
                    </a:moveTo>
                    <a:cubicBezTo>
                      <a:pt x="24" y="13"/>
                      <a:pt x="24" y="13"/>
                      <a:pt x="24" y="13"/>
                    </a:cubicBezTo>
                    <a:cubicBezTo>
                      <a:pt x="26" y="13"/>
                      <a:pt x="27" y="13"/>
                      <a:pt x="28" y="14"/>
                    </a:cubicBezTo>
                    <a:cubicBezTo>
                      <a:pt x="29" y="14"/>
                      <a:pt x="30" y="15"/>
                      <a:pt x="30" y="16"/>
                    </a:cubicBezTo>
                    <a:cubicBezTo>
                      <a:pt x="30" y="18"/>
                      <a:pt x="29" y="19"/>
                      <a:pt x="28" y="20"/>
                    </a:cubicBezTo>
                    <a:cubicBezTo>
                      <a:pt x="27" y="20"/>
                      <a:pt x="26" y="21"/>
                      <a:pt x="24" y="21"/>
                    </a:cubicBezTo>
                    <a:cubicBezTo>
                      <a:pt x="16" y="21"/>
                      <a:pt x="16" y="21"/>
                      <a:pt x="16" y="21"/>
                    </a:cubicBezTo>
                    <a:lnTo>
                      <a:pt x="16" y="13"/>
                    </a:lnTo>
                    <a:close/>
                    <a:moveTo>
                      <a:pt x="31" y="38"/>
                    </a:moveTo>
                    <a:cubicBezTo>
                      <a:pt x="31" y="38"/>
                      <a:pt x="30" y="39"/>
                      <a:pt x="29" y="39"/>
                    </a:cubicBezTo>
                    <a:cubicBezTo>
                      <a:pt x="29" y="40"/>
                      <a:pt x="28" y="40"/>
                      <a:pt x="27" y="40"/>
                    </a:cubicBezTo>
                    <a:cubicBezTo>
                      <a:pt x="27" y="40"/>
                      <a:pt x="26" y="40"/>
                      <a:pt x="25" y="40"/>
                    </a:cubicBezTo>
                    <a:cubicBezTo>
                      <a:pt x="16" y="40"/>
                      <a:pt x="16" y="40"/>
                      <a:pt x="16" y="40"/>
                    </a:cubicBezTo>
                    <a:cubicBezTo>
                      <a:pt x="16" y="30"/>
                      <a:pt x="16" y="30"/>
                      <a:pt x="16" y="30"/>
                    </a:cubicBezTo>
                    <a:cubicBezTo>
                      <a:pt x="26" y="30"/>
                      <a:pt x="26" y="30"/>
                      <a:pt x="26" y="30"/>
                    </a:cubicBezTo>
                    <a:cubicBezTo>
                      <a:pt x="30" y="30"/>
                      <a:pt x="31" y="32"/>
                      <a:pt x="31" y="35"/>
                    </a:cubicBezTo>
                    <a:cubicBezTo>
                      <a:pt x="31" y="36"/>
                      <a:pt x="31" y="37"/>
                      <a:pt x="31" y="3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4" name="Freeform 114"/>
              <p:cNvSpPr>
                <a:spLocks/>
              </p:cNvSpPr>
              <p:nvPr/>
            </p:nvSpPr>
            <p:spPr bwMode="auto">
              <a:xfrm>
                <a:off x="1645366" y="1946680"/>
                <a:ext cx="89889" cy="88186"/>
              </a:xfrm>
              <a:custGeom>
                <a:avLst/>
                <a:gdLst/>
                <a:ahLst/>
                <a:cxnLst>
                  <a:cxn ang="0">
                    <a:pos x="34" y="33"/>
                  </a:cxn>
                  <a:cxn ang="0">
                    <a:pos x="33" y="36"/>
                  </a:cxn>
                  <a:cxn ang="0">
                    <a:pos x="32" y="39"/>
                  </a:cxn>
                  <a:cxn ang="0">
                    <a:pos x="29" y="41"/>
                  </a:cxn>
                  <a:cxn ang="0">
                    <a:pos x="26" y="41"/>
                  </a:cxn>
                  <a:cxn ang="0">
                    <a:pos x="21" y="40"/>
                  </a:cxn>
                  <a:cxn ang="0">
                    <a:pos x="18" y="37"/>
                  </a:cxn>
                  <a:cxn ang="0">
                    <a:pos x="16" y="32"/>
                  </a:cxn>
                  <a:cxn ang="0">
                    <a:pos x="16" y="27"/>
                  </a:cxn>
                  <a:cxn ang="0">
                    <a:pos x="16" y="22"/>
                  </a:cxn>
                  <a:cxn ang="0">
                    <a:pos x="18" y="17"/>
                  </a:cxn>
                  <a:cxn ang="0">
                    <a:pos x="21" y="14"/>
                  </a:cxn>
                  <a:cxn ang="0">
                    <a:pos x="26" y="13"/>
                  </a:cxn>
                  <a:cxn ang="0">
                    <a:pos x="30" y="14"/>
                  </a:cxn>
                  <a:cxn ang="0">
                    <a:pos x="32" y="16"/>
                  </a:cxn>
                  <a:cxn ang="0">
                    <a:pos x="34" y="18"/>
                  </a:cxn>
                  <a:cxn ang="0">
                    <a:pos x="34" y="20"/>
                  </a:cxn>
                  <a:cxn ang="0">
                    <a:pos x="50" y="20"/>
                  </a:cxn>
                  <a:cxn ang="0">
                    <a:pos x="43" y="5"/>
                  </a:cxn>
                  <a:cxn ang="0">
                    <a:pos x="26" y="0"/>
                  </a:cxn>
                  <a:cxn ang="0">
                    <a:pos x="15" y="2"/>
                  </a:cxn>
                  <a:cxn ang="0">
                    <a:pos x="7" y="7"/>
                  </a:cxn>
                  <a:cxn ang="0">
                    <a:pos x="1" y="16"/>
                  </a:cxn>
                  <a:cxn ang="0">
                    <a:pos x="0" y="27"/>
                  </a:cxn>
                  <a:cxn ang="0">
                    <a:pos x="1" y="38"/>
                  </a:cxn>
                  <a:cxn ang="0">
                    <a:pos x="6" y="46"/>
                  </a:cxn>
                  <a:cxn ang="0">
                    <a:pos x="15" y="52"/>
                  </a:cxn>
                  <a:cxn ang="0">
                    <a:pos x="26" y="54"/>
                  </a:cxn>
                  <a:cxn ang="0">
                    <a:pos x="36" y="52"/>
                  </a:cxn>
                  <a:cxn ang="0">
                    <a:pos x="44" y="47"/>
                  </a:cxn>
                  <a:cxn ang="0">
                    <a:pos x="48" y="40"/>
                  </a:cxn>
                  <a:cxn ang="0">
                    <a:pos x="50" y="33"/>
                  </a:cxn>
                  <a:cxn ang="0">
                    <a:pos x="34" y="33"/>
                  </a:cxn>
                </a:cxnLst>
                <a:rect l="0" t="0" r="r" b="b"/>
                <a:pathLst>
                  <a:path w="50" h="54">
                    <a:moveTo>
                      <a:pt x="34" y="33"/>
                    </a:moveTo>
                    <a:cubicBezTo>
                      <a:pt x="34" y="34"/>
                      <a:pt x="34" y="35"/>
                      <a:pt x="33" y="36"/>
                    </a:cubicBezTo>
                    <a:cubicBezTo>
                      <a:pt x="33" y="37"/>
                      <a:pt x="32" y="38"/>
                      <a:pt x="32" y="39"/>
                    </a:cubicBezTo>
                    <a:cubicBezTo>
                      <a:pt x="31" y="40"/>
                      <a:pt x="30" y="40"/>
                      <a:pt x="29" y="41"/>
                    </a:cubicBezTo>
                    <a:cubicBezTo>
                      <a:pt x="28" y="41"/>
                      <a:pt x="27" y="41"/>
                      <a:pt x="26" y="41"/>
                    </a:cubicBezTo>
                    <a:cubicBezTo>
                      <a:pt x="24" y="41"/>
                      <a:pt x="22" y="41"/>
                      <a:pt x="21" y="40"/>
                    </a:cubicBezTo>
                    <a:cubicBezTo>
                      <a:pt x="20" y="39"/>
                      <a:pt x="19" y="38"/>
                      <a:pt x="18" y="37"/>
                    </a:cubicBezTo>
                    <a:cubicBezTo>
                      <a:pt x="17" y="35"/>
                      <a:pt x="17" y="34"/>
                      <a:pt x="16" y="32"/>
                    </a:cubicBezTo>
                    <a:cubicBezTo>
                      <a:pt x="16" y="30"/>
                      <a:pt x="16" y="29"/>
                      <a:pt x="16" y="27"/>
                    </a:cubicBezTo>
                    <a:cubicBezTo>
                      <a:pt x="16" y="25"/>
                      <a:pt x="16" y="23"/>
                      <a:pt x="16" y="22"/>
                    </a:cubicBezTo>
                    <a:cubicBezTo>
                      <a:pt x="17" y="20"/>
                      <a:pt x="17" y="18"/>
                      <a:pt x="18" y="17"/>
                    </a:cubicBezTo>
                    <a:cubicBezTo>
                      <a:pt x="19" y="16"/>
                      <a:pt x="20" y="15"/>
                      <a:pt x="21" y="14"/>
                    </a:cubicBezTo>
                    <a:cubicBezTo>
                      <a:pt x="22" y="13"/>
                      <a:pt x="24" y="13"/>
                      <a:pt x="26" y="13"/>
                    </a:cubicBezTo>
                    <a:cubicBezTo>
                      <a:pt x="27" y="13"/>
                      <a:pt x="29" y="13"/>
                      <a:pt x="30" y="14"/>
                    </a:cubicBezTo>
                    <a:cubicBezTo>
                      <a:pt x="31" y="14"/>
                      <a:pt x="32" y="15"/>
                      <a:pt x="32" y="16"/>
                    </a:cubicBezTo>
                    <a:cubicBezTo>
                      <a:pt x="33" y="17"/>
                      <a:pt x="33" y="17"/>
                      <a:pt x="34" y="18"/>
                    </a:cubicBezTo>
                    <a:cubicBezTo>
                      <a:pt x="34" y="19"/>
                      <a:pt x="34" y="20"/>
                      <a:pt x="34" y="20"/>
                    </a:cubicBezTo>
                    <a:cubicBezTo>
                      <a:pt x="50" y="20"/>
                      <a:pt x="50" y="20"/>
                      <a:pt x="50" y="20"/>
                    </a:cubicBezTo>
                    <a:cubicBezTo>
                      <a:pt x="49" y="14"/>
                      <a:pt x="47" y="9"/>
                      <a:pt x="43" y="5"/>
                    </a:cubicBezTo>
                    <a:cubicBezTo>
                      <a:pt x="39" y="1"/>
                      <a:pt x="33" y="0"/>
                      <a:pt x="26" y="0"/>
                    </a:cubicBezTo>
                    <a:cubicBezTo>
                      <a:pt x="22" y="0"/>
                      <a:pt x="18" y="0"/>
                      <a:pt x="15" y="2"/>
                    </a:cubicBezTo>
                    <a:cubicBezTo>
                      <a:pt x="12" y="3"/>
                      <a:pt x="9" y="5"/>
                      <a:pt x="7" y="7"/>
                    </a:cubicBezTo>
                    <a:cubicBezTo>
                      <a:pt x="4" y="9"/>
                      <a:pt x="3" y="12"/>
                      <a:pt x="1" y="16"/>
                    </a:cubicBezTo>
                    <a:cubicBezTo>
                      <a:pt x="0" y="19"/>
                      <a:pt x="0" y="23"/>
                      <a:pt x="0" y="27"/>
                    </a:cubicBezTo>
                    <a:cubicBezTo>
                      <a:pt x="0" y="31"/>
                      <a:pt x="0" y="34"/>
                      <a:pt x="1" y="38"/>
                    </a:cubicBezTo>
                    <a:cubicBezTo>
                      <a:pt x="2" y="41"/>
                      <a:pt x="4" y="44"/>
                      <a:pt x="6" y="46"/>
                    </a:cubicBezTo>
                    <a:cubicBezTo>
                      <a:pt x="9" y="49"/>
                      <a:pt x="11" y="51"/>
                      <a:pt x="15" y="52"/>
                    </a:cubicBezTo>
                    <a:cubicBezTo>
                      <a:pt x="18" y="54"/>
                      <a:pt x="22" y="54"/>
                      <a:pt x="26" y="54"/>
                    </a:cubicBezTo>
                    <a:cubicBezTo>
                      <a:pt x="30" y="54"/>
                      <a:pt x="33" y="54"/>
                      <a:pt x="36" y="52"/>
                    </a:cubicBezTo>
                    <a:cubicBezTo>
                      <a:pt x="39" y="51"/>
                      <a:pt x="42" y="49"/>
                      <a:pt x="44" y="47"/>
                    </a:cubicBezTo>
                    <a:cubicBezTo>
                      <a:pt x="46" y="45"/>
                      <a:pt x="47" y="43"/>
                      <a:pt x="48" y="40"/>
                    </a:cubicBezTo>
                    <a:cubicBezTo>
                      <a:pt x="49" y="38"/>
                      <a:pt x="50" y="35"/>
                      <a:pt x="50" y="33"/>
                    </a:cubicBezTo>
                    <a:lnTo>
                      <a:pt x="34" y="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5" name="Freeform 115"/>
              <p:cNvSpPr>
                <a:spLocks noEditPoints="1"/>
              </p:cNvSpPr>
              <p:nvPr/>
            </p:nvSpPr>
            <p:spPr bwMode="auto">
              <a:xfrm>
                <a:off x="4240426" y="5063800"/>
                <a:ext cx="306796" cy="284356"/>
              </a:xfrm>
              <a:custGeom>
                <a:avLst/>
                <a:gdLst/>
                <a:ahLst/>
                <a:cxnLst>
                  <a:cxn ang="0">
                    <a:pos x="142" y="33"/>
                  </a:cxn>
                  <a:cxn ang="0">
                    <a:pos x="54" y="23"/>
                  </a:cxn>
                  <a:cxn ang="0">
                    <a:pos x="0" y="87"/>
                  </a:cxn>
                  <a:cxn ang="0">
                    <a:pos x="52" y="150"/>
                  </a:cxn>
                  <a:cxn ang="0">
                    <a:pos x="143" y="144"/>
                  </a:cxn>
                  <a:cxn ang="0">
                    <a:pos x="115" y="148"/>
                  </a:cxn>
                  <a:cxn ang="0">
                    <a:pos x="123" y="133"/>
                  </a:cxn>
                  <a:cxn ang="0">
                    <a:pos x="77" y="137"/>
                  </a:cxn>
                  <a:cxn ang="0">
                    <a:pos x="51" y="133"/>
                  </a:cxn>
                  <a:cxn ang="0">
                    <a:pos x="80" y="38"/>
                  </a:cxn>
                  <a:cxn ang="0">
                    <a:pos x="123" y="42"/>
                  </a:cxn>
                  <a:cxn ang="0">
                    <a:pos x="116" y="28"/>
                  </a:cxn>
                  <a:cxn ang="0">
                    <a:pos x="130" y="99"/>
                  </a:cxn>
                  <a:cxn ang="0">
                    <a:pos x="87" y="131"/>
                  </a:cxn>
                  <a:cxn ang="0">
                    <a:pos x="44" y="102"/>
                  </a:cxn>
                  <a:cxn ang="0">
                    <a:pos x="58" y="59"/>
                  </a:cxn>
                  <a:cxn ang="0">
                    <a:pos x="101" y="45"/>
                  </a:cxn>
                  <a:cxn ang="0">
                    <a:pos x="130" y="87"/>
                  </a:cxn>
                  <a:cxn ang="0">
                    <a:pos x="125" y="49"/>
                  </a:cxn>
                  <a:cxn ang="0">
                    <a:pos x="90" y="37"/>
                  </a:cxn>
                  <a:cxn ang="0">
                    <a:pos x="89" y="37"/>
                  </a:cxn>
                  <a:cxn ang="0">
                    <a:pos x="56" y="56"/>
                  </a:cxn>
                  <a:cxn ang="0">
                    <a:pos x="69" y="45"/>
                  </a:cxn>
                  <a:cxn ang="0">
                    <a:pos x="26" y="59"/>
                  </a:cxn>
                  <a:cxn ang="0">
                    <a:pos x="37" y="87"/>
                  </a:cxn>
                  <a:cxn ang="0">
                    <a:pos x="36" y="89"/>
                  </a:cxn>
                  <a:cxn ang="0">
                    <a:pos x="41" y="123"/>
                  </a:cxn>
                  <a:cxn ang="0">
                    <a:pos x="37" y="97"/>
                  </a:cxn>
                  <a:cxn ang="0">
                    <a:pos x="66" y="129"/>
                  </a:cxn>
                  <a:cxn ang="0">
                    <a:pos x="84" y="137"/>
                  </a:cxn>
                  <a:cxn ang="0">
                    <a:pos x="86" y="138"/>
                  </a:cxn>
                  <a:cxn ang="0">
                    <a:pos x="118" y="118"/>
                  </a:cxn>
                  <a:cxn ang="0">
                    <a:pos x="105" y="130"/>
                  </a:cxn>
                  <a:cxn ang="0">
                    <a:pos x="146" y="105"/>
                  </a:cxn>
                  <a:cxn ang="0">
                    <a:pos x="137" y="95"/>
                  </a:cxn>
                  <a:cxn ang="0">
                    <a:pos x="137" y="84"/>
                  </a:cxn>
                  <a:cxn ang="0">
                    <a:pos x="137" y="77"/>
                  </a:cxn>
                  <a:cxn ang="0">
                    <a:pos x="144" y="70"/>
                  </a:cxn>
                  <a:cxn ang="0">
                    <a:pos x="139" y="35"/>
                  </a:cxn>
                  <a:cxn ang="0">
                    <a:pos x="124" y="28"/>
                  </a:cxn>
                  <a:cxn ang="0">
                    <a:pos x="114" y="25"/>
                  </a:cxn>
                  <a:cxn ang="0">
                    <a:pos x="87" y="7"/>
                  </a:cxn>
                  <a:cxn ang="0">
                    <a:pos x="44" y="44"/>
                  </a:cxn>
                  <a:cxn ang="0">
                    <a:pos x="7" y="87"/>
                  </a:cxn>
                  <a:cxn ang="0">
                    <a:pos x="25" y="115"/>
                  </a:cxn>
                  <a:cxn ang="0">
                    <a:pos x="28" y="124"/>
                  </a:cxn>
                  <a:cxn ang="0">
                    <a:pos x="35" y="140"/>
                  </a:cxn>
                  <a:cxn ang="0">
                    <a:pos x="86" y="142"/>
                  </a:cxn>
                  <a:cxn ang="0">
                    <a:pos x="141" y="141"/>
                  </a:cxn>
                  <a:cxn ang="0">
                    <a:pos x="148" y="123"/>
                  </a:cxn>
                  <a:cxn ang="0">
                    <a:pos x="149" y="104"/>
                  </a:cxn>
                  <a:cxn ang="0">
                    <a:pos x="150" y="60"/>
                  </a:cxn>
                </a:cxnLst>
                <a:rect l="0" t="0" r="r" b="b"/>
                <a:pathLst>
                  <a:path w="174" h="174">
                    <a:moveTo>
                      <a:pt x="174" y="87"/>
                    </a:moveTo>
                    <a:cubicBezTo>
                      <a:pt x="174" y="74"/>
                      <a:pt x="165" y="62"/>
                      <a:pt x="150" y="53"/>
                    </a:cubicBezTo>
                    <a:cubicBezTo>
                      <a:pt x="149" y="45"/>
                      <a:pt x="147" y="38"/>
                      <a:pt x="142" y="33"/>
                    </a:cubicBezTo>
                    <a:cubicBezTo>
                      <a:pt x="137" y="28"/>
                      <a:pt x="130" y="25"/>
                      <a:pt x="122" y="25"/>
                    </a:cubicBezTo>
                    <a:cubicBezTo>
                      <a:pt x="113" y="10"/>
                      <a:pt x="100" y="0"/>
                      <a:pt x="87" y="0"/>
                    </a:cubicBezTo>
                    <a:cubicBezTo>
                      <a:pt x="74" y="0"/>
                      <a:pt x="62" y="9"/>
                      <a:pt x="54" y="23"/>
                    </a:cubicBezTo>
                    <a:cubicBezTo>
                      <a:pt x="44" y="23"/>
                      <a:pt x="36" y="26"/>
                      <a:pt x="31" y="31"/>
                    </a:cubicBezTo>
                    <a:cubicBezTo>
                      <a:pt x="25" y="37"/>
                      <a:pt x="23" y="45"/>
                      <a:pt x="23" y="54"/>
                    </a:cubicBezTo>
                    <a:cubicBezTo>
                      <a:pt x="9" y="63"/>
                      <a:pt x="0" y="75"/>
                      <a:pt x="0" y="87"/>
                    </a:cubicBezTo>
                    <a:cubicBezTo>
                      <a:pt x="0" y="101"/>
                      <a:pt x="9" y="113"/>
                      <a:pt x="24" y="122"/>
                    </a:cubicBezTo>
                    <a:cubicBezTo>
                      <a:pt x="25" y="130"/>
                      <a:pt x="27" y="137"/>
                      <a:pt x="32" y="142"/>
                    </a:cubicBezTo>
                    <a:cubicBezTo>
                      <a:pt x="37" y="147"/>
                      <a:pt x="44" y="150"/>
                      <a:pt x="52" y="150"/>
                    </a:cubicBezTo>
                    <a:cubicBezTo>
                      <a:pt x="61" y="165"/>
                      <a:pt x="74" y="174"/>
                      <a:pt x="87" y="174"/>
                    </a:cubicBezTo>
                    <a:cubicBezTo>
                      <a:pt x="100" y="174"/>
                      <a:pt x="112" y="166"/>
                      <a:pt x="120" y="152"/>
                    </a:cubicBezTo>
                    <a:cubicBezTo>
                      <a:pt x="130" y="152"/>
                      <a:pt x="138" y="149"/>
                      <a:pt x="143" y="144"/>
                    </a:cubicBezTo>
                    <a:cubicBezTo>
                      <a:pt x="149" y="138"/>
                      <a:pt x="152" y="130"/>
                      <a:pt x="152" y="121"/>
                    </a:cubicBezTo>
                    <a:cubicBezTo>
                      <a:pt x="166" y="112"/>
                      <a:pt x="174" y="100"/>
                      <a:pt x="174" y="87"/>
                    </a:cubicBezTo>
                    <a:close/>
                    <a:moveTo>
                      <a:pt x="115" y="148"/>
                    </a:moveTo>
                    <a:cubicBezTo>
                      <a:pt x="107" y="148"/>
                      <a:pt x="98" y="145"/>
                      <a:pt x="89" y="140"/>
                    </a:cubicBezTo>
                    <a:cubicBezTo>
                      <a:pt x="91" y="139"/>
                      <a:pt x="93" y="138"/>
                      <a:pt x="94" y="137"/>
                    </a:cubicBezTo>
                    <a:cubicBezTo>
                      <a:pt x="104" y="137"/>
                      <a:pt x="114" y="135"/>
                      <a:pt x="123" y="133"/>
                    </a:cubicBezTo>
                    <a:cubicBezTo>
                      <a:pt x="121" y="139"/>
                      <a:pt x="118" y="144"/>
                      <a:pt x="115" y="148"/>
                    </a:cubicBezTo>
                    <a:close/>
                    <a:moveTo>
                      <a:pt x="51" y="133"/>
                    </a:moveTo>
                    <a:cubicBezTo>
                      <a:pt x="59" y="135"/>
                      <a:pt x="68" y="136"/>
                      <a:pt x="77" y="137"/>
                    </a:cubicBezTo>
                    <a:cubicBezTo>
                      <a:pt x="79" y="138"/>
                      <a:pt x="80" y="139"/>
                      <a:pt x="82" y="140"/>
                    </a:cubicBezTo>
                    <a:cubicBezTo>
                      <a:pt x="74" y="144"/>
                      <a:pt x="65" y="146"/>
                      <a:pt x="58" y="147"/>
                    </a:cubicBezTo>
                    <a:cubicBezTo>
                      <a:pt x="55" y="143"/>
                      <a:pt x="53" y="138"/>
                      <a:pt x="51" y="133"/>
                    </a:cubicBezTo>
                    <a:close/>
                    <a:moveTo>
                      <a:pt x="59" y="26"/>
                    </a:moveTo>
                    <a:cubicBezTo>
                      <a:pt x="67" y="27"/>
                      <a:pt x="76" y="30"/>
                      <a:pt x="85" y="35"/>
                    </a:cubicBezTo>
                    <a:cubicBezTo>
                      <a:pt x="83" y="36"/>
                      <a:pt x="82" y="37"/>
                      <a:pt x="80" y="38"/>
                    </a:cubicBezTo>
                    <a:cubicBezTo>
                      <a:pt x="70" y="38"/>
                      <a:pt x="60" y="40"/>
                      <a:pt x="51" y="42"/>
                    </a:cubicBezTo>
                    <a:cubicBezTo>
                      <a:pt x="54" y="36"/>
                      <a:pt x="56" y="31"/>
                      <a:pt x="59" y="26"/>
                    </a:cubicBezTo>
                    <a:close/>
                    <a:moveTo>
                      <a:pt x="123" y="42"/>
                    </a:moveTo>
                    <a:cubicBezTo>
                      <a:pt x="115" y="40"/>
                      <a:pt x="106" y="38"/>
                      <a:pt x="97" y="38"/>
                    </a:cubicBezTo>
                    <a:cubicBezTo>
                      <a:pt x="95" y="37"/>
                      <a:pt x="94" y="36"/>
                      <a:pt x="92" y="35"/>
                    </a:cubicBezTo>
                    <a:cubicBezTo>
                      <a:pt x="100" y="31"/>
                      <a:pt x="109" y="29"/>
                      <a:pt x="116" y="28"/>
                    </a:cubicBezTo>
                    <a:cubicBezTo>
                      <a:pt x="119" y="32"/>
                      <a:pt x="121" y="37"/>
                      <a:pt x="123" y="42"/>
                    </a:cubicBezTo>
                    <a:close/>
                    <a:moveTo>
                      <a:pt x="130" y="87"/>
                    </a:moveTo>
                    <a:cubicBezTo>
                      <a:pt x="130" y="91"/>
                      <a:pt x="130" y="95"/>
                      <a:pt x="130" y="99"/>
                    </a:cubicBezTo>
                    <a:cubicBezTo>
                      <a:pt x="126" y="105"/>
                      <a:pt x="121" y="111"/>
                      <a:pt x="116" y="116"/>
                    </a:cubicBezTo>
                    <a:cubicBezTo>
                      <a:pt x="110" y="121"/>
                      <a:pt x="105" y="126"/>
                      <a:pt x="99" y="130"/>
                    </a:cubicBezTo>
                    <a:cubicBezTo>
                      <a:pt x="95" y="131"/>
                      <a:pt x="91" y="131"/>
                      <a:pt x="87" y="131"/>
                    </a:cubicBezTo>
                    <a:cubicBezTo>
                      <a:pt x="82" y="131"/>
                      <a:pt x="77" y="130"/>
                      <a:pt x="73" y="130"/>
                    </a:cubicBezTo>
                    <a:cubicBezTo>
                      <a:pt x="68" y="126"/>
                      <a:pt x="62" y="122"/>
                      <a:pt x="58" y="117"/>
                    </a:cubicBezTo>
                    <a:cubicBezTo>
                      <a:pt x="53" y="112"/>
                      <a:pt x="48" y="107"/>
                      <a:pt x="44" y="102"/>
                    </a:cubicBezTo>
                    <a:cubicBezTo>
                      <a:pt x="44" y="97"/>
                      <a:pt x="44" y="92"/>
                      <a:pt x="44" y="87"/>
                    </a:cubicBezTo>
                    <a:cubicBezTo>
                      <a:pt x="44" y="83"/>
                      <a:pt x="44" y="79"/>
                      <a:pt x="44" y="76"/>
                    </a:cubicBezTo>
                    <a:cubicBezTo>
                      <a:pt x="48" y="70"/>
                      <a:pt x="53" y="64"/>
                      <a:pt x="58" y="59"/>
                    </a:cubicBezTo>
                    <a:cubicBezTo>
                      <a:pt x="64" y="53"/>
                      <a:pt x="70" y="49"/>
                      <a:pt x="75" y="45"/>
                    </a:cubicBezTo>
                    <a:cubicBezTo>
                      <a:pt x="79" y="44"/>
                      <a:pt x="83" y="44"/>
                      <a:pt x="87" y="44"/>
                    </a:cubicBezTo>
                    <a:cubicBezTo>
                      <a:pt x="92" y="44"/>
                      <a:pt x="97" y="44"/>
                      <a:pt x="101" y="45"/>
                    </a:cubicBezTo>
                    <a:cubicBezTo>
                      <a:pt x="107" y="49"/>
                      <a:pt x="112" y="53"/>
                      <a:pt x="117" y="58"/>
                    </a:cubicBezTo>
                    <a:cubicBezTo>
                      <a:pt x="121" y="63"/>
                      <a:pt x="126" y="68"/>
                      <a:pt x="130" y="73"/>
                    </a:cubicBezTo>
                    <a:cubicBezTo>
                      <a:pt x="130" y="78"/>
                      <a:pt x="130" y="83"/>
                      <a:pt x="130" y="87"/>
                    </a:cubicBezTo>
                    <a:close/>
                    <a:moveTo>
                      <a:pt x="119" y="56"/>
                    </a:moveTo>
                    <a:cubicBezTo>
                      <a:pt x="115" y="52"/>
                      <a:pt x="112" y="49"/>
                      <a:pt x="108" y="46"/>
                    </a:cubicBezTo>
                    <a:cubicBezTo>
                      <a:pt x="114" y="46"/>
                      <a:pt x="120" y="48"/>
                      <a:pt x="125" y="49"/>
                    </a:cubicBezTo>
                    <a:cubicBezTo>
                      <a:pt x="127" y="55"/>
                      <a:pt x="128" y="61"/>
                      <a:pt x="129" y="67"/>
                    </a:cubicBezTo>
                    <a:cubicBezTo>
                      <a:pt x="126" y="63"/>
                      <a:pt x="122" y="59"/>
                      <a:pt x="119" y="56"/>
                    </a:cubicBezTo>
                    <a:close/>
                    <a:moveTo>
                      <a:pt x="90" y="37"/>
                    </a:moveTo>
                    <a:cubicBezTo>
                      <a:pt x="89" y="37"/>
                      <a:pt x="88" y="37"/>
                      <a:pt x="87" y="37"/>
                    </a:cubicBezTo>
                    <a:cubicBezTo>
                      <a:pt x="87" y="37"/>
                      <a:pt x="87" y="37"/>
                      <a:pt x="87" y="37"/>
                    </a:cubicBezTo>
                    <a:cubicBezTo>
                      <a:pt x="87" y="37"/>
                      <a:pt x="88" y="37"/>
                      <a:pt x="89" y="37"/>
                    </a:cubicBezTo>
                    <a:cubicBezTo>
                      <a:pt x="89" y="37"/>
                      <a:pt x="90" y="37"/>
                      <a:pt x="90" y="37"/>
                    </a:cubicBezTo>
                    <a:close/>
                    <a:moveTo>
                      <a:pt x="69" y="45"/>
                    </a:moveTo>
                    <a:cubicBezTo>
                      <a:pt x="65" y="49"/>
                      <a:pt x="60" y="52"/>
                      <a:pt x="56" y="56"/>
                    </a:cubicBezTo>
                    <a:cubicBezTo>
                      <a:pt x="52" y="61"/>
                      <a:pt x="48" y="65"/>
                      <a:pt x="45" y="69"/>
                    </a:cubicBezTo>
                    <a:cubicBezTo>
                      <a:pt x="46" y="62"/>
                      <a:pt x="47" y="55"/>
                      <a:pt x="49" y="49"/>
                    </a:cubicBezTo>
                    <a:cubicBezTo>
                      <a:pt x="55" y="47"/>
                      <a:pt x="62" y="46"/>
                      <a:pt x="69" y="45"/>
                    </a:cubicBezTo>
                    <a:close/>
                    <a:moveTo>
                      <a:pt x="37" y="80"/>
                    </a:moveTo>
                    <a:cubicBezTo>
                      <a:pt x="36" y="82"/>
                      <a:pt x="35" y="84"/>
                      <a:pt x="34" y="85"/>
                    </a:cubicBezTo>
                    <a:cubicBezTo>
                      <a:pt x="30" y="76"/>
                      <a:pt x="27" y="67"/>
                      <a:pt x="26" y="59"/>
                    </a:cubicBezTo>
                    <a:cubicBezTo>
                      <a:pt x="30" y="56"/>
                      <a:pt x="36" y="54"/>
                      <a:pt x="41" y="52"/>
                    </a:cubicBezTo>
                    <a:cubicBezTo>
                      <a:pt x="39" y="61"/>
                      <a:pt x="38" y="70"/>
                      <a:pt x="37" y="80"/>
                    </a:cubicBezTo>
                    <a:close/>
                    <a:moveTo>
                      <a:pt x="37" y="87"/>
                    </a:moveTo>
                    <a:cubicBezTo>
                      <a:pt x="37" y="87"/>
                      <a:pt x="37" y="87"/>
                      <a:pt x="37" y="87"/>
                    </a:cubicBezTo>
                    <a:cubicBezTo>
                      <a:pt x="37" y="88"/>
                      <a:pt x="37" y="89"/>
                      <a:pt x="37" y="91"/>
                    </a:cubicBezTo>
                    <a:cubicBezTo>
                      <a:pt x="37" y="90"/>
                      <a:pt x="36" y="89"/>
                      <a:pt x="36" y="89"/>
                    </a:cubicBezTo>
                    <a:cubicBezTo>
                      <a:pt x="36" y="88"/>
                      <a:pt x="37" y="88"/>
                      <a:pt x="37" y="87"/>
                    </a:cubicBezTo>
                    <a:close/>
                    <a:moveTo>
                      <a:pt x="37" y="97"/>
                    </a:moveTo>
                    <a:cubicBezTo>
                      <a:pt x="38" y="106"/>
                      <a:pt x="39" y="115"/>
                      <a:pt x="41" y="123"/>
                    </a:cubicBezTo>
                    <a:cubicBezTo>
                      <a:pt x="36" y="121"/>
                      <a:pt x="32" y="119"/>
                      <a:pt x="28" y="117"/>
                    </a:cubicBezTo>
                    <a:cubicBezTo>
                      <a:pt x="28" y="109"/>
                      <a:pt x="30" y="101"/>
                      <a:pt x="34" y="92"/>
                    </a:cubicBezTo>
                    <a:cubicBezTo>
                      <a:pt x="35" y="94"/>
                      <a:pt x="36" y="96"/>
                      <a:pt x="37" y="97"/>
                    </a:cubicBezTo>
                    <a:close/>
                    <a:moveTo>
                      <a:pt x="45" y="108"/>
                    </a:moveTo>
                    <a:cubicBezTo>
                      <a:pt x="48" y="112"/>
                      <a:pt x="52" y="116"/>
                      <a:pt x="55" y="119"/>
                    </a:cubicBezTo>
                    <a:cubicBezTo>
                      <a:pt x="59" y="123"/>
                      <a:pt x="63" y="126"/>
                      <a:pt x="66" y="129"/>
                    </a:cubicBezTo>
                    <a:cubicBezTo>
                      <a:pt x="60" y="128"/>
                      <a:pt x="54" y="127"/>
                      <a:pt x="49" y="126"/>
                    </a:cubicBezTo>
                    <a:cubicBezTo>
                      <a:pt x="47" y="120"/>
                      <a:pt x="46" y="114"/>
                      <a:pt x="45" y="108"/>
                    </a:cubicBezTo>
                    <a:close/>
                    <a:moveTo>
                      <a:pt x="84" y="137"/>
                    </a:moveTo>
                    <a:cubicBezTo>
                      <a:pt x="85" y="137"/>
                      <a:pt x="86" y="137"/>
                      <a:pt x="87" y="137"/>
                    </a:cubicBezTo>
                    <a:cubicBezTo>
                      <a:pt x="87" y="137"/>
                      <a:pt x="87" y="137"/>
                      <a:pt x="87" y="137"/>
                    </a:cubicBezTo>
                    <a:cubicBezTo>
                      <a:pt x="87" y="138"/>
                      <a:pt x="86" y="138"/>
                      <a:pt x="86" y="138"/>
                    </a:cubicBezTo>
                    <a:cubicBezTo>
                      <a:pt x="85" y="138"/>
                      <a:pt x="84" y="138"/>
                      <a:pt x="84" y="137"/>
                    </a:cubicBezTo>
                    <a:close/>
                    <a:moveTo>
                      <a:pt x="105" y="130"/>
                    </a:moveTo>
                    <a:cubicBezTo>
                      <a:pt x="110" y="126"/>
                      <a:pt x="114" y="122"/>
                      <a:pt x="118" y="118"/>
                    </a:cubicBezTo>
                    <a:cubicBezTo>
                      <a:pt x="122" y="114"/>
                      <a:pt x="126" y="110"/>
                      <a:pt x="129" y="105"/>
                    </a:cubicBezTo>
                    <a:cubicBezTo>
                      <a:pt x="128" y="113"/>
                      <a:pt x="127" y="119"/>
                      <a:pt x="125" y="126"/>
                    </a:cubicBezTo>
                    <a:cubicBezTo>
                      <a:pt x="119" y="127"/>
                      <a:pt x="112" y="129"/>
                      <a:pt x="105" y="130"/>
                    </a:cubicBezTo>
                    <a:close/>
                    <a:moveTo>
                      <a:pt x="137" y="95"/>
                    </a:moveTo>
                    <a:cubicBezTo>
                      <a:pt x="138" y="93"/>
                      <a:pt x="139" y="91"/>
                      <a:pt x="140" y="90"/>
                    </a:cubicBezTo>
                    <a:cubicBezTo>
                      <a:pt x="142" y="95"/>
                      <a:pt x="145" y="100"/>
                      <a:pt x="146" y="105"/>
                    </a:cubicBezTo>
                    <a:cubicBezTo>
                      <a:pt x="147" y="109"/>
                      <a:pt x="148" y="112"/>
                      <a:pt x="148" y="116"/>
                    </a:cubicBezTo>
                    <a:cubicBezTo>
                      <a:pt x="144" y="118"/>
                      <a:pt x="138" y="121"/>
                      <a:pt x="133" y="123"/>
                    </a:cubicBezTo>
                    <a:cubicBezTo>
                      <a:pt x="135" y="114"/>
                      <a:pt x="136" y="105"/>
                      <a:pt x="137" y="95"/>
                    </a:cubicBezTo>
                    <a:close/>
                    <a:moveTo>
                      <a:pt x="137" y="88"/>
                    </a:moveTo>
                    <a:cubicBezTo>
                      <a:pt x="137" y="88"/>
                      <a:pt x="137" y="87"/>
                      <a:pt x="137" y="87"/>
                    </a:cubicBezTo>
                    <a:cubicBezTo>
                      <a:pt x="137" y="86"/>
                      <a:pt x="137" y="85"/>
                      <a:pt x="137" y="84"/>
                    </a:cubicBezTo>
                    <a:cubicBezTo>
                      <a:pt x="137" y="85"/>
                      <a:pt x="138" y="85"/>
                      <a:pt x="138" y="86"/>
                    </a:cubicBezTo>
                    <a:cubicBezTo>
                      <a:pt x="138" y="87"/>
                      <a:pt x="137" y="87"/>
                      <a:pt x="137" y="88"/>
                    </a:cubicBezTo>
                    <a:close/>
                    <a:moveTo>
                      <a:pt x="137" y="77"/>
                    </a:moveTo>
                    <a:cubicBezTo>
                      <a:pt x="136" y="68"/>
                      <a:pt x="135" y="60"/>
                      <a:pt x="133" y="52"/>
                    </a:cubicBezTo>
                    <a:cubicBezTo>
                      <a:pt x="138" y="54"/>
                      <a:pt x="142" y="56"/>
                      <a:pt x="146" y="58"/>
                    </a:cubicBezTo>
                    <a:cubicBezTo>
                      <a:pt x="146" y="62"/>
                      <a:pt x="145" y="66"/>
                      <a:pt x="144" y="70"/>
                    </a:cubicBezTo>
                    <a:cubicBezTo>
                      <a:pt x="143" y="74"/>
                      <a:pt x="142" y="78"/>
                      <a:pt x="140" y="82"/>
                    </a:cubicBezTo>
                    <a:cubicBezTo>
                      <a:pt x="139" y="81"/>
                      <a:pt x="138" y="79"/>
                      <a:pt x="137" y="77"/>
                    </a:cubicBezTo>
                    <a:close/>
                    <a:moveTo>
                      <a:pt x="139" y="35"/>
                    </a:moveTo>
                    <a:cubicBezTo>
                      <a:pt x="143" y="39"/>
                      <a:pt x="146" y="44"/>
                      <a:pt x="146" y="51"/>
                    </a:cubicBezTo>
                    <a:cubicBezTo>
                      <a:pt x="141" y="48"/>
                      <a:pt x="136" y="46"/>
                      <a:pt x="130" y="44"/>
                    </a:cubicBezTo>
                    <a:cubicBezTo>
                      <a:pt x="128" y="38"/>
                      <a:pt x="126" y="33"/>
                      <a:pt x="124" y="28"/>
                    </a:cubicBezTo>
                    <a:cubicBezTo>
                      <a:pt x="130" y="29"/>
                      <a:pt x="135" y="31"/>
                      <a:pt x="139" y="35"/>
                    </a:cubicBezTo>
                    <a:close/>
                    <a:moveTo>
                      <a:pt x="87" y="7"/>
                    </a:moveTo>
                    <a:cubicBezTo>
                      <a:pt x="97" y="7"/>
                      <a:pt x="107" y="14"/>
                      <a:pt x="114" y="25"/>
                    </a:cubicBezTo>
                    <a:cubicBezTo>
                      <a:pt x="106" y="26"/>
                      <a:pt x="97" y="28"/>
                      <a:pt x="89" y="33"/>
                    </a:cubicBezTo>
                    <a:cubicBezTo>
                      <a:pt x="79" y="28"/>
                      <a:pt x="70" y="24"/>
                      <a:pt x="61" y="23"/>
                    </a:cubicBezTo>
                    <a:cubicBezTo>
                      <a:pt x="68" y="13"/>
                      <a:pt x="77" y="7"/>
                      <a:pt x="87" y="7"/>
                    </a:cubicBezTo>
                    <a:close/>
                    <a:moveTo>
                      <a:pt x="33" y="34"/>
                    </a:moveTo>
                    <a:cubicBezTo>
                      <a:pt x="38" y="29"/>
                      <a:pt x="44" y="27"/>
                      <a:pt x="52" y="26"/>
                    </a:cubicBezTo>
                    <a:cubicBezTo>
                      <a:pt x="49" y="31"/>
                      <a:pt x="46" y="38"/>
                      <a:pt x="44" y="44"/>
                    </a:cubicBezTo>
                    <a:cubicBezTo>
                      <a:pt x="37" y="46"/>
                      <a:pt x="31" y="49"/>
                      <a:pt x="26" y="52"/>
                    </a:cubicBezTo>
                    <a:cubicBezTo>
                      <a:pt x="26" y="45"/>
                      <a:pt x="29" y="38"/>
                      <a:pt x="33" y="34"/>
                    </a:cubicBezTo>
                    <a:close/>
                    <a:moveTo>
                      <a:pt x="7" y="87"/>
                    </a:moveTo>
                    <a:cubicBezTo>
                      <a:pt x="7" y="78"/>
                      <a:pt x="13" y="68"/>
                      <a:pt x="23" y="61"/>
                    </a:cubicBezTo>
                    <a:cubicBezTo>
                      <a:pt x="24" y="70"/>
                      <a:pt x="27" y="79"/>
                      <a:pt x="33" y="89"/>
                    </a:cubicBezTo>
                    <a:cubicBezTo>
                      <a:pt x="28" y="98"/>
                      <a:pt x="25" y="107"/>
                      <a:pt x="25" y="115"/>
                    </a:cubicBezTo>
                    <a:cubicBezTo>
                      <a:pt x="13" y="107"/>
                      <a:pt x="7" y="98"/>
                      <a:pt x="7" y="87"/>
                    </a:cubicBezTo>
                    <a:close/>
                    <a:moveTo>
                      <a:pt x="35" y="140"/>
                    </a:moveTo>
                    <a:cubicBezTo>
                      <a:pt x="31" y="136"/>
                      <a:pt x="28" y="130"/>
                      <a:pt x="28" y="124"/>
                    </a:cubicBezTo>
                    <a:cubicBezTo>
                      <a:pt x="33" y="127"/>
                      <a:pt x="38" y="129"/>
                      <a:pt x="44" y="131"/>
                    </a:cubicBezTo>
                    <a:cubicBezTo>
                      <a:pt x="46" y="136"/>
                      <a:pt x="48" y="142"/>
                      <a:pt x="50" y="147"/>
                    </a:cubicBezTo>
                    <a:cubicBezTo>
                      <a:pt x="44" y="146"/>
                      <a:pt x="39" y="144"/>
                      <a:pt x="35" y="140"/>
                    </a:cubicBezTo>
                    <a:close/>
                    <a:moveTo>
                      <a:pt x="87" y="168"/>
                    </a:moveTo>
                    <a:cubicBezTo>
                      <a:pt x="77" y="168"/>
                      <a:pt x="67" y="161"/>
                      <a:pt x="60" y="150"/>
                    </a:cubicBezTo>
                    <a:cubicBezTo>
                      <a:pt x="68" y="149"/>
                      <a:pt x="77" y="146"/>
                      <a:pt x="86" y="142"/>
                    </a:cubicBezTo>
                    <a:cubicBezTo>
                      <a:pt x="95" y="147"/>
                      <a:pt x="104" y="150"/>
                      <a:pt x="113" y="152"/>
                    </a:cubicBezTo>
                    <a:cubicBezTo>
                      <a:pt x="106" y="162"/>
                      <a:pt x="97" y="168"/>
                      <a:pt x="87" y="168"/>
                    </a:cubicBezTo>
                    <a:close/>
                    <a:moveTo>
                      <a:pt x="141" y="141"/>
                    </a:moveTo>
                    <a:cubicBezTo>
                      <a:pt x="136" y="146"/>
                      <a:pt x="130" y="148"/>
                      <a:pt x="122" y="149"/>
                    </a:cubicBezTo>
                    <a:cubicBezTo>
                      <a:pt x="126" y="143"/>
                      <a:pt x="128" y="137"/>
                      <a:pt x="130" y="131"/>
                    </a:cubicBezTo>
                    <a:cubicBezTo>
                      <a:pt x="137" y="129"/>
                      <a:pt x="143" y="126"/>
                      <a:pt x="148" y="123"/>
                    </a:cubicBezTo>
                    <a:cubicBezTo>
                      <a:pt x="148" y="130"/>
                      <a:pt x="145" y="137"/>
                      <a:pt x="141" y="141"/>
                    </a:cubicBezTo>
                    <a:close/>
                    <a:moveTo>
                      <a:pt x="151" y="114"/>
                    </a:moveTo>
                    <a:cubicBezTo>
                      <a:pt x="151" y="110"/>
                      <a:pt x="150" y="107"/>
                      <a:pt x="149" y="104"/>
                    </a:cubicBezTo>
                    <a:cubicBezTo>
                      <a:pt x="147" y="98"/>
                      <a:pt x="145" y="92"/>
                      <a:pt x="142" y="86"/>
                    </a:cubicBezTo>
                    <a:cubicBezTo>
                      <a:pt x="144" y="81"/>
                      <a:pt x="146" y="76"/>
                      <a:pt x="147" y="71"/>
                    </a:cubicBezTo>
                    <a:cubicBezTo>
                      <a:pt x="149" y="67"/>
                      <a:pt x="149" y="64"/>
                      <a:pt x="150" y="60"/>
                    </a:cubicBezTo>
                    <a:cubicBezTo>
                      <a:pt x="161" y="68"/>
                      <a:pt x="167" y="77"/>
                      <a:pt x="167" y="87"/>
                    </a:cubicBezTo>
                    <a:cubicBezTo>
                      <a:pt x="167" y="97"/>
                      <a:pt x="161" y="106"/>
                      <a:pt x="151" y="11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6" name="Oval 116"/>
              <p:cNvSpPr>
                <a:spLocks noChangeArrowheads="1"/>
              </p:cNvSpPr>
              <p:nvPr/>
            </p:nvSpPr>
            <p:spPr bwMode="auto">
              <a:xfrm>
                <a:off x="4371352" y="5182582"/>
                <a:ext cx="50807" cy="4679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7" name="Freeform 117"/>
              <p:cNvSpPr>
                <a:spLocks/>
              </p:cNvSpPr>
              <p:nvPr/>
            </p:nvSpPr>
            <p:spPr bwMode="auto">
              <a:xfrm>
                <a:off x="1266268" y="5276167"/>
                <a:ext cx="1954" cy="180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8" name="Freeform 118"/>
              <p:cNvSpPr>
                <a:spLocks/>
              </p:cNvSpPr>
              <p:nvPr/>
            </p:nvSpPr>
            <p:spPr bwMode="auto">
              <a:xfrm>
                <a:off x="1102123" y="5274367"/>
                <a:ext cx="175870" cy="124181"/>
              </a:xfrm>
              <a:custGeom>
                <a:avLst/>
                <a:gdLst/>
                <a:ahLst/>
                <a:cxnLst>
                  <a:cxn ang="0">
                    <a:pos x="46" y="69"/>
                  </a:cxn>
                  <a:cxn ang="0">
                    <a:pos x="38" y="74"/>
                  </a:cxn>
                  <a:cxn ang="0">
                    <a:pos x="30" y="71"/>
                  </a:cxn>
                  <a:cxn ang="0">
                    <a:pos x="2" y="49"/>
                  </a:cxn>
                  <a:cxn ang="0">
                    <a:pos x="0" y="48"/>
                  </a:cxn>
                  <a:cxn ang="0">
                    <a:pos x="5" y="55"/>
                  </a:cxn>
                  <a:cxn ang="0">
                    <a:pos x="30" y="74"/>
                  </a:cxn>
                  <a:cxn ang="0">
                    <a:pos x="39" y="77"/>
                  </a:cxn>
                  <a:cxn ang="0">
                    <a:pos x="49" y="72"/>
                  </a:cxn>
                  <a:cxn ang="0">
                    <a:pos x="97" y="9"/>
                  </a:cxn>
                  <a:cxn ang="0">
                    <a:pos x="100" y="0"/>
                  </a:cxn>
                  <a:cxn ang="0">
                    <a:pos x="46" y="69"/>
                  </a:cxn>
                </a:cxnLst>
                <a:rect l="0" t="0" r="r" b="b"/>
                <a:pathLst>
                  <a:path w="100" h="77">
                    <a:moveTo>
                      <a:pt x="46" y="69"/>
                    </a:moveTo>
                    <a:cubicBezTo>
                      <a:pt x="44" y="72"/>
                      <a:pt x="41" y="74"/>
                      <a:pt x="38" y="74"/>
                    </a:cubicBezTo>
                    <a:cubicBezTo>
                      <a:pt x="35" y="74"/>
                      <a:pt x="32" y="73"/>
                      <a:pt x="30" y="71"/>
                    </a:cubicBezTo>
                    <a:cubicBezTo>
                      <a:pt x="2" y="49"/>
                      <a:pt x="2" y="49"/>
                      <a:pt x="2" y="49"/>
                    </a:cubicBezTo>
                    <a:cubicBezTo>
                      <a:pt x="1" y="49"/>
                      <a:pt x="1" y="48"/>
                      <a:pt x="0" y="48"/>
                    </a:cubicBezTo>
                    <a:cubicBezTo>
                      <a:pt x="1" y="50"/>
                      <a:pt x="3" y="53"/>
                      <a:pt x="5" y="55"/>
                    </a:cubicBezTo>
                    <a:cubicBezTo>
                      <a:pt x="30" y="74"/>
                      <a:pt x="30" y="74"/>
                      <a:pt x="30" y="74"/>
                    </a:cubicBezTo>
                    <a:cubicBezTo>
                      <a:pt x="33" y="76"/>
                      <a:pt x="36" y="77"/>
                      <a:pt x="39" y="77"/>
                    </a:cubicBezTo>
                    <a:cubicBezTo>
                      <a:pt x="43" y="77"/>
                      <a:pt x="46" y="75"/>
                      <a:pt x="49" y="72"/>
                    </a:cubicBezTo>
                    <a:cubicBezTo>
                      <a:pt x="97" y="9"/>
                      <a:pt x="97" y="9"/>
                      <a:pt x="97" y="9"/>
                    </a:cubicBezTo>
                    <a:cubicBezTo>
                      <a:pt x="99" y="7"/>
                      <a:pt x="100" y="3"/>
                      <a:pt x="100" y="0"/>
                    </a:cubicBezTo>
                    <a:lnTo>
                      <a:pt x="46" y="6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9" name="Freeform 119"/>
              <p:cNvSpPr>
                <a:spLocks noEditPoints="1"/>
              </p:cNvSpPr>
              <p:nvPr/>
            </p:nvSpPr>
            <p:spPr bwMode="auto">
              <a:xfrm>
                <a:off x="1098215" y="5213177"/>
                <a:ext cx="179778" cy="179972"/>
              </a:xfrm>
              <a:custGeom>
                <a:avLst/>
                <a:gdLst/>
                <a:ahLst/>
                <a:cxnLst>
                  <a:cxn ang="0">
                    <a:pos x="4" y="85"/>
                  </a:cxn>
                  <a:cxn ang="0">
                    <a:pos x="33" y="107"/>
                  </a:cxn>
                  <a:cxn ang="0">
                    <a:pos x="40" y="110"/>
                  </a:cxn>
                  <a:cxn ang="0">
                    <a:pos x="48" y="106"/>
                  </a:cxn>
                  <a:cxn ang="0">
                    <a:pos x="102" y="36"/>
                  </a:cxn>
                  <a:cxn ang="0">
                    <a:pos x="102" y="35"/>
                  </a:cxn>
                  <a:cxn ang="0">
                    <a:pos x="96" y="22"/>
                  </a:cxn>
                  <a:cxn ang="0">
                    <a:pos x="70" y="3"/>
                  </a:cxn>
                  <a:cxn ang="0">
                    <a:pos x="62" y="0"/>
                  </a:cxn>
                  <a:cxn ang="0">
                    <a:pos x="54" y="2"/>
                  </a:cxn>
                  <a:cxn ang="0">
                    <a:pos x="2" y="71"/>
                  </a:cxn>
                  <a:cxn ang="0">
                    <a:pos x="1" y="71"/>
                  </a:cxn>
                  <a:cxn ang="0">
                    <a:pos x="1" y="79"/>
                  </a:cxn>
                  <a:cxn ang="0">
                    <a:pos x="1" y="82"/>
                  </a:cxn>
                  <a:cxn ang="0">
                    <a:pos x="4" y="85"/>
                  </a:cxn>
                  <a:cxn ang="0">
                    <a:pos x="53" y="9"/>
                  </a:cxn>
                  <a:cxn ang="0">
                    <a:pos x="63" y="4"/>
                  </a:cxn>
                  <a:cxn ang="0">
                    <a:pos x="71" y="7"/>
                  </a:cxn>
                  <a:cxn ang="0">
                    <a:pos x="92" y="22"/>
                  </a:cxn>
                  <a:cxn ang="0">
                    <a:pos x="98" y="31"/>
                  </a:cxn>
                  <a:cxn ang="0">
                    <a:pos x="97" y="36"/>
                  </a:cxn>
                  <a:cxn ang="0">
                    <a:pos x="97" y="36"/>
                  </a:cxn>
                  <a:cxn ang="0">
                    <a:pos x="97" y="36"/>
                  </a:cxn>
                  <a:cxn ang="0">
                    <a:pos x="96" y="37"/>
                  </a:cxn>
                  <a:cxn ang="0">
                    <a:pos x="94" y="40"/>
                  </a:cxn>
                  <a:cxn ang="0">
                    <a:pos x="94" y="40"/>
                  </a:cxn>
                  <a:cxn ang="0">
                    <a:pos x="95" y="38"/>
                  </a:cxn>
                  <a:cxn ang="0">
                    <a:pos x="95" y="39"/>
                  </a:cxn>
                  <a:cxn ang="0">
                    <a:pos x="94" y="40"/>
                  </a:cxn>
                  <a:cxn ang="0">
                    <a:pos x="76" y="64"/>
                  </a:cxn>
                  <a:cxn ang="0">
                    <a:pos x="73" y="62"/>
                  </a:cxn>
                  <a:cxn ang="0">
                    <a:pos x="73" y="62"/>
                  </a:cxn>
                  <a:cxn ang="0">
                    <a:pos x="41" y="37"/>
                  </a:cxn>
                  <a:cxn ang="0">
                    <a:pos x="35" y="33"/>
                  </a:cxn>
                  <a:cxn ang="0">
                    <a:pos x="53" y="9"/>
                  </a:cxn>
                </a:cxnLst>
                <a:rect l="0" t="0" r="r" b="b"/>
                <a:pathLst>
                  <a:path w="102" h="110">
                    <a:moveTo>
                      <a:pt x="4" y="85"/>
                    </a:moveTo>
                    <a:cubicBezTo>
                      <a:pt x="33" y="107"/>
                      <a:pt x="33" y="107"/>
                      <a:pt x="33" y="107"/>
                    </a:cubicBezTo>
                    <a:cubicBezTo>
                      <a:pt x="35" y="109"/>
                      <a:pt x="37" y="110"/>
                      <a:pt x="40" y="110"/>
                    </a:cubicBezTo>
                    <a:cubicBezTo>
                      <a:pt x="43" y="110"/>
                      <a:pt x="46" y="108"/>
                      <a:pt x="48" y="106"/>
                    </a:cubicBezTo>
                    <a:cubicBezTo>
                      <a:pt x="102" y="36"/>
                      <a:pt x="102" y="36"/>
                      <a:pt x="102" y="36"/>
                    </a:cubicBezTo>
                    <a:cubicBezTo>
                      <a:pt x="102" y="35"/>
                      <a:pt x="102" y="35"/>
                      <a:pt x="102" y="35"/>
                    </a:cubicBezTo>
                    <a:cubicBezTo>
                      <a:pt x="101" y="31"/>
                      <a:pt x="100" y="25"/>
                      <a:pt x="96" y="22"/>
                    </a:cubicBezTo>
                    <a:cubicBezTo>
                      <a:pt x="70" y="3"/>
                      <a:pt x="70" y="3"/>
                      <a:pt x="70" y="3"/>
                    </a:cubicBezTo>
                    <a:cubicBezTo>
                      <a:pt x="68" y="1"/>
                      <a:pt x="65" y="0"/>
                      <a:pt x="62" y="0"/>
                    </a:cubicBezTo>
                    <a:cubicBezTo>
                      <a:pt x="58" y="0"/>
                      <a:pt x="56" y="1"/>
                      <a:pt x="54" y="2"/>
                    </a:cubicBezTo>
                    <a:cubicBezTo>
                      <a:pt x="2" y="71"/>
                      <a:pt x="2" y="71"/>
                      <a:pt x="2" y="71"/>
                    </a:cubicBezTo>
                    <a:cubicBezTo>
                      <a:pt x="2" y="71"/>
                      <a:pt x="2" y="71"/>
                      <a:pt x="1" y="71"/>
                    </a:cubicBezTo>
                    <a:cubicBezTo>
                      <a:pt x="1" y="73"/>
                      <a:pt x="0" y="75"/>
                      <a:pt x="1" y="79"/>
                    </a:cubicBezTo>
                    <a:cubicBezTo>
                      <a:pt x="1" y="81"/>
                      <a:pt x="1" y="81"/>
                      <a:pt x="1" y="82"/>
                    </a:cubicBezTo>
                    <a:cubicBezTo>
                      <a:pt x="2" y="83"/>
                      <a:pt x="3" y="84"/>
                      <a:pt x="4" y="85"/>
                    </a:cubicBezTo>
                    <a:close/>
                    <a:moveTo>
                      <a:pt x="53" y="9"/>
                    </a:moveTo>
                    <a:cubicBezTo>
                      <a:pt x="55" y="6"/>
                      <a:pt x="59" y="4"/>
                      <a:pt x="63" y="4"/>
                    </a:cubicBezTo>
                    <a:cubicBezTo>
                      <a:pt x="66" y="4"/>
                      <a:pt x="69" y="5"/>
                      <a:pt x="71" y="7"/>
                    </a:cubicBezTo>
                    <a:cubicBezTo>
                      <a:pt x="92" y="22"/>
                      <a:pt x="92" y="22"/>
                      <a:pt x="92" y="22"/>
                    </a:cubicBezTo>
                    <a:cubicBezTo>
                      <a:pt x="96" y="25"/>
                      <a:pt x="98" y="28"/>
                      <a:pt x="98" y="31"/>
                    </a:cubicBezTo>
                    <a:cubicBezTo>
                      <a:pt x="98" y="33"/>
                      <a:pt x="97" y="35"/>
                      <a:pt x="97" y="36"/>
                    </a:cubicBezTo>
                    <a:cubicBezTo>
                      <a:pt x="97" y="36"/>
                      <a:pt x="97" y="36"/>
                      <a:pt x="97" y="36"/>
                    </a:cubicBezTo>
                    <a:cubicBezTo>
                      <a:pt x="97" y="36"/>
                      <a:pt x="97" y="36"/>
                      <a:pt x="97" y="36"/>
                    </a:cubicBezTo>
                    <a:cubicBezTo>
                      <a:pt x="96" y="37"/>
                      <a:pt x="96" y="37"/>
                      <a:pt x="96" y="37"/>
                    </a:cubicBezTo>
                    <a:cubicBezTo>
                      <a:pt x="94" y="40"/>
                      <a:pt x="94" y="40"/>
                      <a:pt x="94" y="40"/>
                    </a:cubicBezTo>
                    <a:cubicBezTo>
                      <a:pt x="94" y="40"/>
                      <a:pt x="94" y="40"/>
                      <a:pt x="94" y="40"/>
                    </a:cubicBezTo>
                    <a:cubicBezTo>
                      <a:pt x="95" y="40"/>
                      <a:pt x="95" y="39"/>
                      <a:pt x="95" y="38"/>
                    </a:cubicBezTo>
                    <a:cubicBezTo>
                      <a:pt x="95" y="38"/>
                      <a:pt x="95" y="39"/>
                      <a:pt x="95" y="39"/>
                    </a:cubicBezTo>
                    <a:cubicBezTo>
                      <a:pt x="94" y="40"/>
                      <a:pt x="94" y="40"/>
                      <a:pt x="94" y="40"/>
                    </a:cubicBezTo>
                    <a:cubicBezTo>
                      <a:pt x="76" y="64"/>
                      <a:pt x="76" y="64"/>
                      <a:pt x="76" y="64"/>
                    </a:cubicBezTo>
                    <a:cubicBezTo>
                      <a:pt x="73" y="62"/>
                      <a:pt x="73" y="62"/>
                      <a:pt x="73" y="62"/>
                    </a:cubicBezTo>
                    <a:cubicBezTo>
                      <a:pt x="73" y="62"/>
                      <a:pt x="73" y="62"/>
                      <a:pt x="73" y="62"/>
                    </a:cubicBezTo>
                    <a:cubicBezTo>
                      <a:pt x="41" y="37"/>
                      <a:pt x="41" y="37"/>
                      <a:pt x="41" y="37"/>
                    </a:cubicBezTo>
                    <a:cubicBezTo>
                      <a:pt x="35" y="33"/>
                      <a:pt x="35" y="33"/>
                      <a:pt x="35" y="33"/>
                    </a:cubicBezTo>
                    <a:lnTo>
                      <a:pt x="53" y="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0" name="Freeform 120"/>
              <p:cNvSpPr>
                <a:spLocks noEditPoints="1"/>
              </p:cNvSpPr>
              <p:nvPr/>
            </p:nvSpPr>
            <p:spPr bwMode="auto">
              <a:xfrm>
                <a:off x="4570671" y="3273076"/>
                <a:ext cx="125063" cy="253761"/>
              </a:xfrm>
              <a:custGeom>
                <a:avLst/>
                <a:gdLst/>
                <a:ahLst/>
                <a:cxnLst>
                  <a:cxn ang="0">
                    <a:pos x="54" y="75"/>
                  </a:cxn>
                  <a:cxn ang="0">
                    <a:pos x="53" y="57"/>
                  </a:cxn>
                  <a:cxn ang="0">
                    <a:pos x="42" y="25"/>
                  </a:cxn>
                  <a:cxn ang="0">
                    <a:pos x="29" y="0"/>
                  </a:cxn>
                  <a:cxn ang="0">
                    <a:pos x="18" y="25"/>
                  </a:cxn>
                  <a:cxn ang="0">
                    <a:pos x="21" y="57"/>
                  </a:cxn>
                  <a:cxn ang="0">
                    <a:pos x="0" y="73"/>
                  </a:cxn>
                  <a:cxn ang="0">
                    <a:pos x="14" y="89"/>
                  </a:cxn>
                  <a:cxn ang="0">
                    <a:pos x="4" y="148"/>
                  </a:cxn>
                  <a:cxn ang="0">
                    <a:pos x="5" y="153"/>
                  </a:cxn>
                  <a:cxn ang="0">
                    <a:pos x="6" y="156"/>
                  </a:cxn>
                  <a:cxn ang="0">
                    <a:pos x="10" y="154"/>
                  </a:cxn>
                  <a:cxn ang="0">
                    <a:pos x="15" y="150"/>
                  </a:cxn>
                  <a:cxn ang="0">
                    <a:pos x="36" y="91"/>
                  </a:cxn>
                  <a:cxn ang="0">
                    <a:pos x="56" y="150"/>
                  </a:cxn>
                  <a:cxn ang="0">
                    <a:pos x="61" y="154"/>
                  </a:cxn>
                  <a:cxn ang="0">
                    <a:pos x="65" y="156"/>
                  </a:cxn>
                  <a:cxn ang="0">
                    <a:pos x="66" y="154"/>
                  </a:cxn>
                  <a:cxn ang="0">
                    <a:pos x="67" y="148"/>
                  </a:cxn>
                  <a:cxn ang="0">
                    <a:pos x="57" y="89"/>
                  </a:cxn>
                  <a:cxn ang="0">
                    <a:pos x="71" y="73"/>
                  </a:cxn>
                  <a:cxn ang="0">
                    <a:pos x="49" y="29"/>
                  </a:cxn>
                  <a:cxn ang="0">
                    <a:pos x="49" y="53"/>
                  </a:cxn>
                  <a:cxn ang="0">
                    <a:pos x="33" y="53"/>
                  </a:cxn>
                  <a:cxn ang="0">
                    <a:pos x="21" y="53"/>
                  </a:cxn>
                  <a:cxn ang="0">
                    <a:pos x="12" y="146"/>
                  </a:cxn>
                  <a:cxn ang="0">
                    <a:pos x="17" y="90"/>
                  </a:cxn>
                  <a:cxn ang="0">
                    <a:pos x="12" y="146"/>
                  </a:cxn>
                  <a:cxn ang="0">
                    <a:pos x="20" y="76"/>
                  </a:cxn>
                  <a:cxn ang="0">
                    <a:pos x="33" y="57"/>
                  </a:cxn>
                  <a:cxn ang="0">
                    <a:pos x="36" y="77"/>
                  </a:cxn>
                  <a:cxn ang="0">
                    <a:pos x="35" y="63"/>
                  </a:cxn>
                  <a:cxn ang="0">
                    <a:pos x="36" y="77"/>
                  </a:cxn>
                  <a:cxn ang="0">
                    <a:pos x="46" y="57"/>
                  </a:cxn>
                  <a:cxn ang="0">
                    <a:pos x="42" y="77"/>
                  </a:cxn>
                  <a:cxn ang="0">
                    <a:pos x="66" y="144"/>
                  </a:cxn>
                  <a:cxn ang="0">
                    <a:pos x="46" y="90"/>
                  </a:cxn>
                  <a:cxn ang="0">
                    <a:pos x="66" y="144"/>
                  </a:cxn>
                </a:cxnLst>
                <a:rect l="0" t="0" r="r" b="b"/>
                <a:pathLst>
                  <a:path w="71" h="156">
                    <a:moveTo>
                      <a:pt x="71" y="73"/>
                    </a:moveTo>
                    <a:cubicBezTo>
                      <a:pt x="71" y="73"/>
                      <a:pt x="63" y="74"/>
                      <a:pt x="54" y="75"/>
                    </a:cubicBezTo>
                    <a:cubicBezTo>
                      <a:pt x="50" y="57"/>
                      <a:pt x="50" y="57"/>
                      <a:pt x="50" y="57"/>
                    </a:cubicBezTo>
                    <a:cubicBezTo>
                      <a:pt x="53" y="57"/>
                      <a:pt x="53" y="57"/>
                      <a:pt x="53" y="57"/>
                    </a:cubicBezTo>
                    <a:cubicBezTo>
                      <a:pt x="53" y="25"/>
                      <a:pt x="53" y="25"/>
                      <a:pt x="53" y="25"/>
                    </a:cubicBezTo>
                    <a:cubicBezTo>
                      <a:pt x="42" y="25"/>
                      <a:pt x="42" y="25"/>
                      <a:pt x="42" y="25"/>
                    </a:cubicBezTo>
                    <a:cubicBezTo>
                      <a:pt x="42" y="0"/>
                      <a:pt x="42" y="0"/>
                      <a:pt x="42" y="0"/>
                    </a:cubicBezTo>
                    <a:cubicBezTo>
                      <a:pt x="29" y="0"/>
                      <a:pt x="29" y="0"/>
                      <a:pt x="29" y="0"/>
                    </a:cubicBezTo>
                    <a:cubicBezTo>
                      <a:pt x="29" y="25"/>
                      <a:pt x="29" y="25"/>
                      <a:pt x="29" y="25"/>
                    </a:cubicBezTo>
                    <a:cubicBezTo>
                      <a:pt x="18" y="25"/>
                      <a:pt x="18" y="25"/>
                      <a:pt x="18" y="25"/>
                    </a:cubicBezTo>
                    <a:cubicBezTo>
                      <a:pt x="18" y="57"/>
                      <a:pt x="18" y="57"/>
                      <a:pt x="18" y="57"/>
                    </a:cubicBezTo>
                    <a:cubicBezTo>
                      <a:pt x="21" y="57"/>
                      <a:pt x="21" y="57"/>
                      <a:pt x="21" y="57"/>
                    </a:cubicBezTo>
                    <a:cubicBezTo>
                      <a:pt x="17" y="75"/>
                      <a:pt x="17" y="75"/>
                      <a:pt x="17" y="75"/>
                    </a:cubicBezTo>
                    <a:cubicBezTo>
                      <a:pt x="8" y="74"/>
                      <a:pt x="0" y="73"/>
                      <a:pt x="0" y="73"/>
                    </a:cubicBezTo>
                    <a:cubicBezTo>
                      <a:pt x="0" y="87"/>
                      <a:pt x="0" y="87"/>
                      <a:pt x="0" y="87"/>
                    </a:cubicBezTo>
                    <a:cubicBezTo>
                      <a:pt x="0" y="87"/>
                      <a:pt x="6" y="88"/>
                      <a:pt x="14" y="89"/>
                    </a:cubicBezTo>
                    <a:cubicBezTo>
                      <a:pt x="0" y="147"/>
                      <a:pt x="0" y="147"/>
                      <a:pt x="0" y="147"/>
                    </a:cubicBezTo>
                    <a:cubicBezTo>
                      <a:pt x="4" y="148"/>
                      <a:pt x="4" y="148"/>
                      <a:pt x="4" y="148"/>
                    </a:cubicBezTo>
                    <a:cubicBezTo>
                      <a:pt x="3" y="153"/>
                      <a:pt x="3" y="153"/>
                      <a:pt x="3" y="153"/>
                    </a:cubicBezTo>
                    <a:cubicBezTo>
                      <a:pt x="5" y="153"/>
                      <a:pt x="5" y="153"/>
                      <a:pt x="5" y="153"/>
                    </a:cubicBezTo>
                    <a:cubicBezTo>
                      <a:pt x="5" y="155"/>
                      <a:pt x="5" y="155"/>
                      <a:pt x="5" y="155"/>
                    </a:cubicBezTo>
                    <a:cubicBezTo>
                      <a:pt x="6" y="156"/>
                      <a:pt x="6" y="156"/>
                      <a:pt x="6" y="156"/>
                    </a:cubicBezTo>
                    <a:cubicBezTo>
                      <a:pt x="7" y="153"/>
                      <a:pt x="7" y="153"/>
                      <a:pt x="7" y="153"/>
                    </a:cubicBezTo>
                    <a:cubicBezTo>
                      <a:pt x="10" y="154"/>
                      <a:pt x="10" y="154"/>
                      <a:pt x="10" y="154"/>
                    </a:cubicBezTo>
                    <a:cubicBezTo>
                      <a:pt x="11" y="149"/>
                      <a:pt x="11" y="149"/>
                      <a:pt x="11" y="149"/>
                    </a:cubicBezTo>
                    <a:cubicBezTo>
                      <a:pt x="15" y="150"/>
                      <a:pt x="15" y="150"/>
                      <a:pt x="15" y="150"/>
                    </a:cubicBezTo>
                    <a:cubicBezTo>
                      <a:pt x="29" y="91"/>
                      <a:pt x="29" y="91"/>
                      <a:pt x="29" y="91"/>
                    </a:cubicBezTo>
                    <a:cubicBezTo>
                      <a:pt x="31" y="91"/>
                      <a:pt x="33" y="91"/>
                      <a:pt x="36" y="91"/>
                    </a:cubicBezTo>
                    <a:cubicBezTo>
                      <a:pt x="38" y="91"/>
                      <a:pt x="40" y="91"/>
                      <a:pt x="42" y="91"/>
                    </a:cubicBezTo>
                    <a:cubicBezTo>
                      <a:pt x="56" y="150"/>
                      <a:pt x="56" y="150"/>
                      <a:pt x="56" y="150"/>
                    </a:cubicBezTo>
                    <a:cubicBezTo>
                      <a:pt x="60" y="149"/>
                      <a:pt x="60" y="149"/>
                      <a:pt x="60" y="149"/>
                    </a:cubicBezTo>
                    <a:cubicBezTo>
                      <a:pt x="61" y="154"/>
                      <a:pt x="61" y="154"/>
                      <a:pt x="61" y="154"/>
                    </a:cubicBezTo>
                    <a:cubicBezTo>
                      <a:pt x="64" y="154"/>
                      <a:pt x="64" y="154"/>
                      <a:pt x="64" y="154"/>
                    </a:cubicBezTo>
                    <a:cubicBezTo>
                      <a:pt x="65" y="156"/>
                      <a:pt x="65" y="156"/>
                      <a:pt x="65" y="156"/>
                    </a:cubicBezTo>
                    <a:cubicBezTo>
                      <a:pt x="66" y="156"/>
                      <a:pt x="66" y="156"/>
                      <a:pt x="66" y="156"/>
                    </a:cubicBezTo>
                    <a:cubicBezTo>
                      <a:pt x="66" y="154"/>
                      <a:pt x="66" y="154"/>
                      <a:pt x="66" y="154"/>
                    </a:cubicBezTo>
                    <a:cubicBezTo>
                      <a:pt x="68" y="153"/>
                      <a:pt x="68" y="153"/>
                      <a:pt x="68" y="153"/>
                    </a:cubicBezTo>
                    <a:cubicBezTo>
                      <a:pt x="67" y="148"/>
                      <a:pt x="67" y="148"/>
                      <a:pt x="67" y="148"/>
                    </a:cubicBezTo>
                    <a:cubicBezTo>
                      <a:pt x="71" y="147"/>
                      <a:pt x="71" y="147"/>
                      <a:pt x="71" y="147"/>
                    </a:cubicBezTo>
                    <a:cubicBezTo>
                      <a:pt x="57" y="89"/>
                      <a:pt x="57" y="89"/>
                      <a:pt x="57" y="89"/>
                    </a:cubicBezTo>
                    <a:cubicBezTo>
                      <a:pt x="65" y="88"/>
                      <a:pt x="71" y="87"/>
                      <a:pt x="71" y="87"/>
                    </a:cubicBezTo>
                    <a:lnTo>
                      <a:pt x="71" y="73"/>
                    </a:lnTo>
                    <a:close/>
                    <a:moveTo>
                      <a:pt x="21" y="29"/>
                    </a:moveTo>
                    <a:cubicBezTo>
                      <a:pt x="49" y="29"/>
                      <a:pt x="49" y="29"/>
                      <a:pt x="49" y="29"/>
                    </a:cubicBezTo>
                    <a:cubicBezTo>
                      <a:pt x="49" y="53"/>
                      <a:pt x="49" y="53"/>
                      <a:pt x="49" y="53"/>
                    </a:cubicBezTo>
                    <a:cubicBezTo>
                      <a:pt x="49" y="53"/>
                      <a:pt x="49" y="53"/>
                      <a:pt x="49" y="53"/>
                    </a:cubicBezTo>
                    <a:cubicBezTo>
                      <a:pt x="38" y="53"/>
                      <a:pt x="38" y="53"/>
                      <a:pt x="38" y="53"/>
                    </a:cubicBezTo>
                    <a:cubicBezTo>
                      <a:pt x="33" y="53"/>
                      <a:pt x="33" y="53"/>
                      <a:pt x="33" y="53"/>
                    </a:cubicBezTo>
                    <a:cubicBezTo>
                      <a:pt x="22" y="53"/>
                      <a:pt x="22" y="53"/>
                      <a:pt x="22" y="53"/>
                    </a:cubicBezTo>
                    <a:cubicBezTo>
                      <a:pt x="21" y="53"/>
                      <a:pt x="21" y="53"/>
                      <a:pt x="21" y="53"/>
                    </a:cubicBezTo>
                    <a:lnTo>
                      <a:pt x="21" y="29"/>
                    </a:lnTo>
                    <a:close/>
                    <a:moveTo>
                      <a:pt x="12" y="146"/>
                    </a:moveTo>
                    <a:cubicBezTo>
                      <a:pt x="5" y="144"/>
                      <a:pt x="5" y="144"/>
                      <a:pt x="5" y="144"/>
                    </a:cubicBezTo>
                    <a:cubicBezTo>
                      <a:pt x="17" y="90"/>
                      <a:pt x="17" y="90"/>
                      <a:pt x="17" y="90"/>
                    </a:cubicBezTo>
                    <a:cubicBezTo>
                      <a:pt x="20" y="90"/>
                      <a:pt x="22" y="90"/>
                      <a:pt x="25" y="90"/>
                    </a:cubicBezTo>
                    <a:lnTo>
                      <a:pt x="12" y="146"/>
                    </a:lnTo>
                    <a:close/>
                    <a:moveTo>
                      <a:pt x="28" y="77"/>
                    </a:moveTo>
                    <a:cubicBezTo>
                      <a:pt x="26" y="76"/>
                      <a:pt x="23" y="76"/>
                      <a:pt x="20" y="76"/>
                    </a:cubicBezTo>
                    <a:cubicBezTo>
                      <a:pt x="25" y="57"/>
                      <a:pt x="25" y="57"/>
                      <a:pt x="25" y="57"/>
                    </a:cubicBezTo>
                    <a:cubicBezTo>
                      <a:pt x="33" y="57"/>
                      <a:pt x="33" y="57"/>
                      <a:pt x="33" y="57"/>
                    </a:cubicBezTo>
                    <a:lnTo>
                      <a:pt x="28" y="77"/>
                    </a:lnTo>
                    <a:close/>
                    <a:moveTo>
                      <a:pt x="36" y="77"/>
                    </a:moveTo>
                    <a:cubicBezTo>
                      <a:pt x="34" y="77"/>
                      <a:pt x="33" y="77"/>
                      <a:pt x="32" y="77"/>
                    </a:cubicBezTo>
                    <a:cubicBezTo>
                      <a:pt x="35" y="63"/>
                      <a:pt x="35" y="63"/>
                      <a:pt x="35" y="63"/>
                    </a:cubicBezTo>
                    <a:cubicBezTo>
                      <a:pt x="39" y="77"/>
                      <a:pt x="39" y="77"/>
                      <a:pt x="39" y="77"/>
                    </a:cubicBezTo>
                    <a:cubicBezTo>
                      <a:pt x="38" y="77"/>
                      <a:pt x="37" y="77"/>
                      <a:pt x="36" y="77"/>
                    </a:cubicBezTo>
                    <a:close/>
                    <a:moveTo>
                      <a:pt x="38" y="57"/>
                    </a:moveTo>
                    <a:cubicBezTo>
                      <a:pt x="46" y="57"/>
                      <a:pt x="46" y="57"/>
                      <a:pt x="46" y="57"/>
                    </a:cubicBezTo>
                    <a:cubicBezTo>
                      <a:pt x="50" y="76"/>
                      <a:pt x="50" y="76"/>
                      <a:pt x="50" y="76"/>
                    </a:cubicBezTo>
                    <a:cubicBezTo>
                      <a:pt x="48" y="76"/>
                      <a:pt x="45" y="76"/>
                      <a:pt x="42" y="77"/>
                    </a:cubicBezTo>
                    <a:lnTo>
                      <a:pt x="38" y="57"/>
                    </a:lnTo>
                    <a:close/>
                    <a:moveTo>
                      <a:pt x="66" y="144"/>
                    </a:moveTo>
                    <a:cubicBezTo>
                      <a:pt x="59" y="146"/>
                      <a:pt x="59" y="146"/>
                      <a:pt x="59" y="146"/>
                    </a:cubicBezTo>
                    <a:cubicBezTo>
                      <a:pt x="46" y="90"/>
                      <a:pt x="46" y="90"/>
                      <a:pt x="46" y="90"/>
                    </a:cubicBezTo>
                    <a:cubicBezTo>
                      <a:pt x="48" y="90"/>
                      <a:pt x="51" y="90"/>
                      <a:pt x="54" y="90"/>
                    </a:cubicBezTo>
                    <a:lnTo>
                      <a:pt x="66" y="14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1" name="Freeform 121"/>
              <p:cNvSpPr>
                <a:spLocks noEditPoints="1"/>
              </p:cNvSpPr>
              <p:nvPr/>
            </p:nvSpPr>
            <p:spPr bwMode="auto">
              <a:xfrm>
                <a:off x="2983932" y="1377968"/>
                <a:ext cx="283346" cy="286156"/>
              </a:xfrm>
              <a:custGeom>
                <a:avLst/>
                <a:gdLst/>
                <a:ahLst/>
                <a:cxnLst>
                  <a:cxn ang="0">
                    <a:pos x="145" y="131"/>
                  </a:cxn>
                  <a:cxn ang="0">
                    <a:pos x="34" y="0"/>
                  </a:cxn>
                  <a:cxn ang="0">
                    <a:pos x="0" y="28"/>
                  </a:cxn>
                  <a:cxn ang="0">
                    <a:pos x="112" y="159"/>
                  </a:cxn>
                  <a:cxn ang="0">
                    <a:pos x="145" y="131"/>
                  </a:cxn>
                  <a:cxn ang="0">
                    <a:pos x="103" y="138"/>
                  </a:cxn>
                  <a:cxn ang="0">
                    <a:pos x="100" y="133"/>
                  </a:cxn>
                  <a:cxn ang="0">
                    <a:pos x="106" y="128"/>
                  </a:cxn>
                  <a:cxn ang="0">
                    <a:pos x="103" y="123"/>
                  </a:cxn>
                  <a:cxn ang="0">
                    <a:pos x="96" y="129"/>
                  </a:cxn>
                  <a:cxn ang="0">
                    <a:pos x="91" y="122"/>
                  </a:cxn>
                  <a:cxn ang="0">
                    <a:pos x="101" y="114"/>
                  </a:cxn>
                  <a:cxn ang="0">
                    <a:pos x="97" y="110"/>
                  </a:cxn>
                  <a:cxn ang="0">
                    <a:pos x="87" y="119"/>
                  </a:cxn>
                  <a:cxn ang="0">
                    <a:pos x="84" y="114"/>
                  </a:cxn>
                  <a:cxn ang="0">
                    <a:pos x="90" y="109"/>
                  </a:cxn>
                  <a:cxn ang="0">
                    <a:pos x="86" y="104"/>
                  </a:cxn>
                  <a:cxn ang="0">
                    <a:pos x="80" y="110"/>
                  </a:cxn>
                  <a:cxn ang="0">
                    <a:pos x="75" y="104"/>
                  </a:cxn>
                  <a:cxn ang="0">
                    <a:pos x="86" y="94"/>
                  </a:cxn>
                  <a:cxn ang="0">
                    <a:pos x="83" y="90"/>
                  </a:cxn>
                  <a:cxn ang="0">
                    <a:pos x="71" y="100"/>
                  </a:cxn>
                  <a:cxn ang="0">
                    <a:pos x="67" y="95"/>
                  </a:cxn>
                  <a:cxn ang="0">
                    <a:pos x="75" y="89"/>
                  </a:cxn>
                  <a:cxn ang="0">
                    <a:pos x="72" y="84"/>
                  </a:cxn>
                  <a:cxn ang="0">
                    <a:pos x="64" y="91"/>
                  </a:cxn>
                  <a:cxn ang="0">
                    <a:pos x="58" y="85"/>
                  </a:cxn>
                  <a:cxn ang="0">
                    <a:pos x="70" y="75"/>
                  </a:cxn>
                  <a:cxn ang="0">
                    <a:pos x="66" y="71"/>
                  </a:cxn>
                  <a:cxn ang="0">
                    <a:pos x="55" y="81"/>
                  </a:cxn>
                  <a:cxn ang="0">
                    <a:pos x="51" y="76"/>
                  </a:cxn>
                  <a:cxn ang="0">
                    <a:pos x="59" y="70"/>
                  </a:cxn>
                  <a:cxn ang="0">
                    <a:pos x="56" y="65"/>
                  </a:cxn>
                  <a:cxn ang="0">
                    <a:pos x="47" y="72"/>
                  </a:cxn>
                  <a:cxn ang="0">
                    <a:pos x="43" y="66"/>
                  </a:cxn>
                  <a:cxn ang="0">
                    <a:pos x="54" y="57"/>
                  </a:cxn>
                  <a:cxn ang="0">
                    <a:pos x="51" y="53"/>
                  </a:cxn>
                  <a:cxn ang="0">
                    <a:pos x="39" y="63"/>
                  </a:cxn>
                  <a:cxn ang="0">
                    <a:pos x="36" y="58"/>
                  </a:cxn>
                  <a:cxn ang="0">
                    <a:pos x="43" y="51"/>
                  </a:cxn>
                  <a:cxn ang="0">
                    <a:pos x="39" y="47"/>
                  </a:cxn>
                  <a:cxn ang="0">
                    <a:pos x="32" y="54"/>
                  </a:cxn>
                  <a:cxn ang="0">
                    <a:pos x="27" y="47"/>
                  </a:cxn>
                  <a:cxn ang="0">
                    <a:pos x="38" y="38"/>
                  </a:cxn>
                  <a:cxn ang="0">
                    <a:pos x="35" y="34"/>
                  </a:cxn>
                  <a:cxn ang="0">
                    <a:pos x="23" y="44"/>
                  </a:cxn>
                  <a:cxn ang="0">
                    <a:pos x="19" y="39"/>
                  </a:cxn>
                  <a:cxn ang="0">
                    <a:pos x="28" y="32"/>
                  </a:cxn>
                  <a:cxn ang="0">
                    <a:pos x="24" y="28"/>
                  </a:cxn>
                  <a:cxn ang="0">
                    <a:pos x="16" y="35"/>
                  </a:cxn>
                  <a:cxn ang="0">
                    <a:pos x="11" y="29"/>
                  </a:cxn>
                  <a:cxn ang="0">
                    <a:pos x="33" y="11"/>
                  </a:cxn>
                  <a:cxn ang="0">
                    <a:pos x="134" y="130"/>
                  </a:cxn>
                  <a:cxn ang="0">
                    <a:pos x="113" y="149"/>
                  </a:cxn>
                  <a:cxn ang="0">
                    <a:pos x="107" y="141"/>
                  </a:cxn>
                  <a:cxn ang="0">
                    <a:pos x="117" y="133"/>
                  </a:cxn>
                  <a:cxn ang="0">
                    <a:pos x="113" y="129"/>
                  </a:cxn>
                  <a:cxn ang="0">
                    <a:pos x="103" y="138"/>
                  </a:cxn>
                </a:cxnLst>
                <a:rect l="0" t="0" r="r" b="b"/>
                <a:pathLst>
                  <a:path w="145" h="159">
                    <a:moveTo>
                      <a:pt x="145" y="131"/>
                    </a:moveTo>
                    <a:lnTo>
                      <a:pt x="34" y="0"/>
                    </a:lnTo>
                    <a:lnTo>
                      <a:pt x="0" y="28"/>
                    </a:lnTo>
                    <a:lnTo>
                      <a:pt x="112" y="159"/>
                    </a:lnTo>
                    <a:lnTo>
                      <a:pt x="145" y="131"/>
                    </a:lnTo>
                    <a:close/>
                    <a:moveTo>
                      <a:pt x="103" y="138"/>
                    </a:moveTo>
                    <a:lnTo>
                      <a:pt x="100" y="133"/>
                    </a:lnTo>
                    <a:lnTo>
                      <a:pt x="106" y="128"/>
                    </a:lnTo>
                    <a:lnTo>
                      <a:pt x="103" y="123"/>
                    </a:lnTo>
                    <a:lnTo>
                      <a:pt x="96" y="129"/>
                    </a:lnTo>
                    <a:lnTo>
                      <a:pt x="91" y="122"/>
                    </a:lnTo>
                    <a:lnTo>
                      <a:pt x="101" y="114"/>
                    </a:lnTo>
                    <a:lnTo>
                      <a:pt x="97" y="110"/>
                    </a:lnTo>
                    <a:lnTo>
                      <a:pt x="87" y="119"/>
                    </a:lnTo>
                    <a:lnTo>
                      <a:pt x="84" y="114"/>
                    </a:lnTo>
                    <a:lnTo>
                      <a:pt x="90" y="109"/>
                    </a:lnTo>
                    <a:lnTo>
                      <a:pt x="86" y="104"/>
                    </a:lnTo>
                    <a:lnTo>
                      <a:pt x="80" y="110"/>
                    </a:lnTo>
                    <a:lnTo>
                      <a:pt x="75" y="104"/>
                    </a:lnTo>
                    <a:lnTo>
                      <a:pt x="86" y="94"/>
                    </a:lnTo>
                    <a:lnTo>
                      <a:pt x="83" y="90"/>
                    </a:lnTo>
                    <a:lnTo>
                      <a:pt x="71" y="100"/>
                    </a:lnTo>
                    <a:lnTo>
                      <a:pt x="67" y="95"/>
                    </a:lnTo>
                    <a:lnTo>
                      <a:pt x="75" y="89"/>
                    </a:lnTo>
                    <a:lnTo>
                      <a:pt x="72" y="84"/>
                    </a:lnTo>
                    <a:lnTo>
                      <a:pt x="64" y="91"/>
                    </a:lnTo>
                    <a:lnTo>
                      <a:pt x="58" y="85"/>
                    </a:lnTo>
                    <a:lnTo>
                      <a:pt x="70" y="75"/>
                    </a:lnTo>
                    <a:lnTo>
                      <a:pt x="66" y="71"/>
                    </a:lnTo>
                    <a:lnTo>
                      <a:pt x="55" y="81"/>
                    </a:lnTo>
                    <a:lnTo>
                      <a:pt x="51" y="76"/>
                    </a:lnTo>
                    <a:lnTo>
                      <a:pt x="59" y="70"/>
                    </a:lnTo>
                    <a:lnTo>
                      <a:pt x="56" y="65"/>
                    </a:lnTo>
                    <a:lnTo>
                      <a:pt x="47" y="72"/>
                    </a:lnTo>
                    <a:lnTo>
                      <a:pt x="43" y="66"/>
                    </a:lnTo>
                    <a:lnTo>
                      <a:pt x="54" y="57"/>
                    </a:lnTo>
                    <a:lnTo>
                      <a:pt x="51" y="53"/>
                    </a:lnTo>
                    <a:lnTo>
                      <a:pt x="39" y="63"/>
                    </a:lnTo>
                    <a:lnTo>
                      <a:pt x="36" y="58"/>
                    </a:lnTo>
                    <a:lnTo>
                      <a:pt x="43" y="51"/>
                    </a:lnTo>
                    <a:lnTo>
                      <a:pt x="39" y="47"/>
                    </a:lnTo>
                    <a:lnTo>
                      <a:pt x="32" y="54"/>
                    </a:lnTo>
                    <a:lnTo>
                      <a:pt x="27" y="47"/>
                    </a:lnTo>
                    <a:lnTo>
                      <a:pt x="38" y="38"/>
                    </a:lnTo>
                    <a:lnTo>
                      <a:pt x="35" y="34"/>
                    </a:lnTo>
                    <a:lnTo>
                      <a:pt x="23" y="44"/>
                    </a:lnTo>
                    <a:lnTo>
                      <a:pt x="19" y="39"/>
                    </a:lnTo>
                    <a:lnTo>
                      <a:pt x="28" y="32"/>
                    </a:lnTo>
                    <a:lnTo>
                      <a:pt x="24" y="28"/>
                    </a:lnTo>
                    <a:lnTo>
                      <a:pt x="16" y="35"/>
                    </a:lnTo>
                    <a:lnTo>
                      <a:pt x="11" y="29"/>
                    </a:lnTo>
                    <a:lnTo>
                      <a:pt x="33" y="11"/>
                    </a:lnTo>
                    <a:lnTo>
                      <a:pt x="134" y="130"/>
                    </a:lnTo>
                    <a:lnTo>
                      <a:pt x="113" y="149"/>
                    </a:lnTo>
                    <a:lnTo>
                      <a:pt x="107" y="141"/>
                    </a:lnTo>
                    <a:lnTo>
                      <a:pt x="117" y="133"/>
                    </a:lnTo>
                    <a:lnTo>
                      <a:pt x="113" y="129"/>
                    </a:lnTo>
                    <a:lnTo>
                      <a:pt x="103" y="1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2" name="Freeform 122"/>
              <p:cNvSpPr>
                <a:spLocks noEditPoints="1"/>
              </p:cNvSpPr>
              <p:nvPr/>
            </p:nvSpPr>
            <p:spPr bwMode="auto">
              <a:xfrm>
                <a:off x="1246727" y="4412300"/>
                <a:ext cx="150467" cy="309552"/>
              </a:xfrm>
              <a:custGeom>
                <a:avLst/>
                <a:gdLst/>
                <a:ahLst/>
                <a:cxnLst>
                  <a:cxn ang="0">
                    <a:pos x="1" y="14"/>
                  </a:cxn>
                  <a:cxn ang="0">
                    <a:pos x="1" y="19"/>
                  </a:cxn>
                  <a:cxn ang="0">
                    <a:pos x="77" y="84"/>
                  </a:cxn>
                  <a:cxn ang="0">
                    <a:pos x="10" y="158"/>
                  </a:cxn>
                  <a:cxn ang="0">
                    <a:pos x="15" y="150"/>
                  </a:cxn>
                  <a:cxn ang="0">
                    <a:pos x="10" y="147"/>
                  </a:cxn>
                  <a:cxn ang="0">
                    <a:pos x="17" y="143"/>
                  </a:cxn>
                  <a:cxn ang="0">
                    <a:pos x="10" y="140"/>
                  </a:cxn>
                  <a:cxn ang="0">
                    <a:pos x="15" y="137"/>
                  </a:cxn>
                  <a:cxn ang="0">
                    <a:pos x="10" y="135"/>
                  </a:cxn>
                  <a:cxn ang="0">
                    <a:pos x="17" y="130"/>
                  </a:cxn>
                  <a:cxn ang="0">
                    <a:pos x="9" y="127"/>
                  </a:cxn>
                  <a:cxn ang="0">
                    <a:pos x="15" y="125"/>
                  </a:cxn>
                  <a:cxn ang="0">
                    <a:pos x="9" y="122"/>
                  </a:cxn>
                  <a:cxn ang="0">
                    <a:pos x="16" y="118"/>
                  </a:cxn>
                  <a:cxn ang="0">
                    <a:pos x="9" y="116"/>
                  </a:cxn>
                  <a:cxn ang="0">
                    <a:pos x="14" y="113"/>
                  </a:cxn>
                  <a:cxn ang="0">
                    <a:pos x="9" y="110"/>
                  </a:cxn>
                  <a:cxn ang="0">
                    <a:pos x="16" y="106"/>
                  </a:cxn>
                  <a:cxn ang="0">
                    <a:pos x="8" y="103"/>
                  </a:cxn>
                  <a:cxn ang="0">
                    <a:pos x="14" y="100"/>
                  </a:cxn>
                  <a:cxn ang="0">
                    <a:pos x="8" y="97"/>
                  </a:cxn>
                  <a:cxn ang="0">
                    <a:pos x="8" y="94"/>
                  </a:cxn>
                  <a:cxn ang="0">
                    <a:pos x="14" y="92"/>
                  </a:cxn>
                  <a:cxn ang="0">
                    <a:pos x="8" y="89"/>
                  </a:cxn>
                  <a:cxn ang="0">
                    <a:pos x="11" y="86"/>
                  </a:cxn>
                  <a:cxn ang="0">
                    <a:pos x="7" y="83"/>
                  </a:cxn>
                  <a:cxn ang="0">
                    <a:pos x="14" y="79"/>
                  </a:cxn>
                  <a:cxn ang="0">
                    <a:pos x="7" y="77"/>
                  </a:cxn>
                  <a:cxn ang="0">
                    <a:pos x="11" y="74"/>
                  </a:cxn>
                  <a:cxn ang="0">
                    <a:pos x="7" y="71"/>
                  </a:cxn>
                  <a:cxn ang="0">
                    <a:pos x="14" y="67"/>
                  </a:cxn>
                  <a:cxn ang="0">
                    <a:pos x="7" y="64"/>
                  </a:cxn>
                  <a:cxn ang="0">
                    <a:pos x="11" y="61"/>
                  </a:cxn>
                  <a:cxn ang="0">
                    <a:pos x="7" y="59"/>
                  </a:cxn>
                  <a:cxn ang="0">
                    <a:pos x="13" y="54"/>
                  </a:cxn>
                  <a:cxn ang="0">
                    <a:pos x="7" y="52"/>
                  </a:cxn>
                  <a:cxn ang="0">
                    <a:pos x="11" y="49"/>
                  </a:cxn>
                  <a:cxn ang="0">
                    <a:pos x="7" y="46"/>
                  </a:cxn>
                  <a:cxn ang="0">
                    <a:pos x="13" y="42"/>
                  </a:cxn>
                  <a:cxn ang="0">
                    <a:pos x="7" y="40"/>
                  </a:cxn>
                  <a:cxn ang="0">
                    <a:pos x="10" y="37"/>
                  </a:cxn>
                  <a:cxn ang="0">
                    <a:pos x="7" y="34"/>
                  </a:cxn>
                  <a:cxn ang="0">
                    <a:pos x="13" y="30"/>
                  </a:cxn>
                  <a:cxn ang="0">
                    <a:pos x="6" y="27"/>
                  </a:cxn>
                  <a:cxn ang="0">
                    <a:pos x="10" y="24"/>
                  </a:cxn>
                  <a:cxn ang="0">
                    <a:pos x="6" y="22"/>
                  </a:cxn>
                  <a:cxn ang="0">
                    <a:pos x="71" y="84"/>
                  </a:cxn>
                </a:cxnLst>
                <a:rect l="0" t="0" r="r" b="b"/>
                <a:pathLst>
                  <a:path w="77" h="172">
                    <a:moveTo>
                      <a:pt x="0" y="0"/>
                    </a:moveTo>
                    <a:lnTo>
                      <a:pt x="1" y="14"/>
                    </a:lnTo>
                    <a:lnTo>
                      <a:pt x="1" y="14"/>
                    </a:lnTo>
                    <a:lnTo>
                      <a:pt x="1" y="19"/>
                    </a:lnTo>
                    <a:lnTo>
                      <a:pt x="6" y="172"/>
                    </a:lnTo>
                    <a:lnTo>
                      <a:pt x="77" y="84"/>
                    </a:lnTo>
                    <a:lnTo>
                      <a:pt x="0" y="0"/>
                    </a:lnTo>
                    <a:close/>
                    <a:moveTo>
                      <a:pt x="10" y="158"/>
                    </a:moveTo>
                    <a:lnTo>
                      <a:pt x="10" y="150"/>
                    </a:lnTo>
                    <a:lnTo>
                      <a:pt x="15" y="150"/>
                    </a:lnTo>
                    <a:lnTo>
                      <a:pt x="15" y="146"/>
                    </a:lnTo>
                    <a:lnTo>
                      <a:pt x="10" y="147"/>
                    </a:lnTo>
                    <a:lnTo>
                      <a:pt x="10" y="143"/>
                    </a:lnTo>
                    <a:lnTo>
                      <a:pt x="17" y="143"/>
                    </a:lnTo>
                    <a:lnTo>
                      <a:pt x="17" y="140"/>
                    </a:lnTo>
                    <a:lnTo>
                      <a:pt x="10" y="140"/>
                    </a:lnTo>
                    <a:lnTo>
                      <a:pt x="10" y="137"/>
                    </a:lnTo>
                    <a:lnTo>
                      <a:pt x="15" y="137"/>
                    </a:lnTo>
                    <a:lnTo>
                      <a:pt x="15" y="135"/>
                    </a:lnTo>
                    <a:lnTo>
                      <a:pt x="10" y="135"/>
                    </a:lnTo>
                    <a:lnTo>
                      <a:pt x="9" y="131"/>
                    </a:lnTo>
                    <a:lnTo>
                      <a:pt x="17" y="130"/>
                    </a:lnTo>
                    <a:lnTo>
                      <a:pt x="16" y="127"/>
                    </a:lnTo>
                    <a:lnTo>
                      <a:pt x="9" y="127"/>
                    </a:lnTo>
                    <a:lnTo>
                      <a:pt x="9" y="125"/>
                    </a:lnTo>
                    <a:lnTo>
                      <a:pt x="15" y="125"/>
                    </a:lnTo>
                    <a:lnTo>
                      <a:pt x="15" y="122"/>
                    </a:lnTo>
                    <a:lnTo>
                      <a:pt x="9" y="122"/>
                    </a:lnTo>
                    <a:lnTo>
                      <a:pt x="9" y="118"/>
                    </a:lnTo>
                    <a:lnTo>
                      <a:pt x="16" y="118"/>
                    </a:lnTo>
                    <a:lnTo>
                      <a:pt x="16" y="116"/>
                    </a:lnTo>
                    <a:lnTo>
                      <a:pt x="9" y="116"/>
                    </a:lnTo>
                    <a:lnTo>
                      <a:pt x="9" y="113"/>
                    </a:lnTo>
                    <a:lnTo>
                      <a:pt x="14" y="113"/>
                    </a:lnTo>
                    <a:lnTo>
                      <a:pt x="14" y="110"/>
                    </a:lnTo>
                    <a:lnTo>
                      <a:pt x="9" y="110"/>
                    </a:lnTo>
                    <a:lnTo>
                      <a:pt x="8" y="106"/>
                    </a:lnTo>
                    <a:lnTo>
                      <a:pt x="16" y="106"/>
                    </a:lnTo>
                    <a:lnTo>
                      <a:pt x="16" y="103"/>
                    </a:lnTo>
                    <a:lnTo>
                      <a:pt x="8" y="103"/>
                    </a:lnTo>
                    <a:lnTo>
                      <a:pt x="8" y="100"/>
                    </a:lnTo>
                    <a:lnTo>
                      <a:pt x="14" y="100"/>
                    </a:lnTo>
                    <a:lnTo>
                      <a:pt x="14" y="97"/>
                    </a:lnTo>
                    <a:lnTo>
                      <a:pt x="8" y="97"/>
                    </a:lnTo>
                    <a:lnTo>
                      <a:pt x="8" y="94"/>
                    </a:lnTo>
                    <a:lnTo>
                      <a:pt x="8" y="94"/>
                    </a:lnTo>
                    <a:lnTo>
                      <a:pt x="8" y="92"/>
                    </a:lnTo>
                    <a:lnTo>
                      <a:pt x="14" y="92"/>
                    </a:lnTo>
                    <a:lnTo>
                      <a:pt x="14" y="89"/>
                    </a:lnTo>
                    <a:lnTo>
                      <a:pt x="8" y="89"/>
                    </a:lnTo>
                    <a:lnTo>
                      <a:pt x="7" y="86"/>
                    </a:lnTo>
                    <a:lnTo>
                      <a:pt x="11" y="86"/>
                    </a:lnTo>
                    <a:lnTo>
                      <a:pt x="11" y="83"/>
                    </a:lnTo>
                    <a:lnTo>
                      <a:pt x="7" y="83"/>
                    </a:lnTo>
                    <a:lnTo>
                      <a:pt x="7" y="79"/>
                    </a:lnTo>
                    <a:lnTo>
                      <a:pt x="14" y="79"/>
                    </a:lnTo>
                    <a:lnTo>
                      <a:pt x="14" y="77"/>
                    </a:lnTo>
                    <a:lnTo>
                      <a:pt x="7" y="77"/>
                    </a:lnTo>
                    <a:lnTo>
                      <a:pt x="7" y="74"/>
                    </a:lnTo>
                    <a:lnTo>
                      <a:pt x="11" y="74"/>
                    </a:lnTo>
                    <a:lnTo>
                      <a:pt x="11" y="71"/>
                    </a:lnTo>
                    <a:lnTo>
                      <a:pt x="7" y="71"/>
                    </a:lnTo>
                    <a:lnTo>
                      <a:pt x="7" y="67"/>
                    </a:lnTo>
                    <a:lnTo>
                      <a:pt x="14" y="67"/>
                    </a:lnTo>
                    <a:lnTo>
                      <a:pt x="14" y="64"/>
                    </a:lnTo>
                    <a:lnTo>
                      <a:pt x="7" y="64"/>
                    </a:lnTo>
                    <a:lnTo>
                      <a:pt x="7" y="61"/>
                    </a:lnTo>
                    <a:lnTo>
                      <a:pt x="11" y="61"/>
                    </a:lnTo>
                    <a:lnTo>
                      <a:pt x="11" y="59"/>
                    </a:lnTo>
                    <a:lnTo>
                      <a:pt x="7" y="59"/>
                    </a:lnTo>
                    <a:lnTo>
                      <a:pt x="7" y="55"/>
                    </a:lnTo>
                    <a:lnTo>
                      <a:pt x="13" y="54"/>
                    </a:lnTo>
                    <a:lnTo>
                      <a:pt x="13" y="51"/>
                    </a:lnTo>
                    <a:lnTo>
                      <a:pt x="7" y="52"/>
                    </a:lnTo>
                    <a:lnTo>
                      <a:pt x="7" y="49"/>
                    </a:lnTo>
                    <a:lnTo>
                      <a:pt x="11" y="49"/>
                    </a:lnTo>
                    <a:lnTo>
                      <a:pt x="11" y="46"/>
                    </a:lnTo>
                    <a:lnTo>
                      <a:pt x="7" y="46"/>
                    </a:lnTo>
                    <a:lnTo>
                      <a:pt x="7" y="42"/>
                    </a:lnTo>
                    <a:lnTo>
                      <a:pt x="13" y="42"/>
                    </a:lnTo>
                    <a:lnTo>
                      <a:pt x="13" y="40"/>
                    </a:lnTo>
                    <a:lnTo>
                      <a:pt x="7" y="40"/>
                    </a:lnTo>
                    <a:lnTo>
                      <a:pt x="7" y="37"/>
                    </a:lnTo>
                    <a:lnTo>
                      <a:pt x="10" y="37"/>
                    </a:lnTo>
                    <a:lnTo>
                      <a:pt x="10" y="34"/>
                    </a:lnTo>
                    <a:lnTo>
                      <a:pt x="7" y="34"/>
                    </a:lnTo>
                    <a:lnTo>
                      <a:pt x="6" y="30"/>
                    </a:lnTo>
                    <a:lnTo>
                      <a:pt x="13" y="30"/>
                    </a:lnTo>
                    <a:lnTo>
                      <a:pt x="12" y="27"/>
                    </a:lnTo>
                    <a:lnTo>
                      <a:pt x="6" y="27"/>
                    </a:lnTo>
                    <a:lnTo>
                      <a:pt x="6" y="24"/>
                    </a:lnTo>
                    <a:lnTo>
                      <a:pt x="10" y="24"/>
                    </a:lnTo>
                    <a:lnTo>
                      <a:pt x="10" y="22"/>
                    </a:lnTo>
                    <a:lnTo>
                      <a:pt x="6" y="22"/>
                    </a:lnTo>
                    <a:lnTo>
                      <a:pt x="6" y="13"/>
                    </a:lnTo>
                    <a:lnTo>
                      <a:pt x="71" y="84"/>
                    </a:lnTo>
                    <a:lnTo>
                      <a:pt x="10" y="15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3" name="Freeform 123"/>
              <p:cNvSpPr>
                <a:spLocks noEditPoints="1"/>
              </p:cNvSpPr>
              <p:nvPr/>
            </p:nvSpPr>
            <p:spPr bwMode="auto">
              <a:xfrm>
                <a:off x="1283855" y="4502286"/>
                <a:ext cx="64486" cy="131380"/>
              </a:xfrm>
              <a:custGeom>
                <a:avLst/>
                <a:gdLst/>
                <a:ahLst/>
                <a:cxnLst>
                  <a:cxn ang="0">
                    <a:pos x="33" y="36"/>
                  </a:cxn>
                  <a:cxn ang="0">
                    <a:pos x="0" y="0"/>
                  </a:cxn>
                  <a:cxn ang="0">
                    <a:pos x="3" y="73"/>
                  </a:cxn>
                  <a:cxn ang="0">
                    <a:pos x="33" y="36"/>
                  </a:cxn>
                  <a:cxn ang="0">
                    <a:pos x="7" y="59"/>
                  </a:cxn>
                  <a:cxn ang="0">
                    <a:pos x="6" y="13"/>
                  </a:cxn>
                  <a:cxn ang="0">
                    <a:pos x="26" y="36"/>
                  </a:cxn>
                  <a:cxn ang="0">
                    <a:pos x="7" y="59"/>
                  </a:cxn>
                </a:cxnLst>
                <a:rect l="0" t="0" r="r" b="b"/>
                <a:pathLst>
                  <a:path w="33" h="73">
                    <a:moveTo>
                      <a:pt x="33" y="36"/>
                    </a:moveTo>
                    <a:lnTo>
                      <a:pt x="0" y="0"/>
                    </a:lnTo>
                    <a:lnTo>
                      <a:pt x="3" y="73"/>
                    </a:lnTo>
                    <a:lnTo>
                      <a:pt x="33" y="36"/>
                    </a:lnTo>
                    <a:close/>
                    <a:moveTo>
                      <a:pt x="7" y="59"/>
                    </a:moveTo>
                    <a:lnTo>
                      <a:pt x="6" y="13"/>
                    </a:lnTo>
                    <a:lnTo>
                      <a:pt x="26" y="36"/>
                    </a:lnTo>
                    <a:lnTo>
                      <a:pt x="7" y="5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4" name="Freeform 124"/>
              <p:cNvSpPr>
                <a:spLocks/>
              </p:cNvSpPr>
              <p:nvPr/>
            </p:nvSpPr>
            <p:spPr bwMode="auto">
              <a:xfrm>
                <a:off x="572559" y="2616177"/>
                <a:ext cx="113338" cy="102584"/>
              </a:xfrm>
              <a:custGeom>
                <a:avLst/>
                <a:gdLst/>
                <a:ahLst/>
                <a:cxnLst>
                  <a:cxn ang="0">
                    <a:pos x="22" y="57"/>
                  </a:cxn>
                  <a:cxn ang="0">
                    <a:pos x="35" y="57"/>
                  </a:cxn>
                  <a:cxn ang="0">
                    <a:pos x="35" y="35"/>
                  </a:cxn>
                  <a:cxn ang="0">
                    <a:pos x="58" y="35"/>
                  </a:cxn>
                  <a:cxn ang="0">
                    <a:pos x="58" y="22"/>
                  </a:cxn>
                  <a:cxn ang="0">
                    <a:pos x="35" y="22"/>
                  </a:cxn>
                  <a:cxn ang="0">
                    <a:pos x="35" y="0"/>
                  </a:cxn>
                  <a:cxn ang="0">
                    <a:pos x="22" y="0"/>
                  </a:cxn>
                  <a:cxn ang="0">
                    <a:pos x="22" y="22"/>
                  </a:cxn>
                  <a:cxn ang="0">
                    <a:pos x="0" y="22"/>
                  </a:cxn>
                  <a:cxn ang="0">
                    <a:pos x="0" y="35"/>
                  </a:cxn>
                  <a:cxn ang="0">
                    <a:pos x="22" y="35"/>
                  </a:cxn>
                  <a:cxn ang="0">
                    <a:pos x="22" y="57"/>
                  </a:cxn>
                </a:cxnLst>
                <a:rect l="0" t="0" r="r" b="b"/>
                <a:pathLst>
                  <a:path w="58" h="57">
                    <a:moveTo>
                      <a:pt x="22" y="57"/>
                    </a:moveTo>
                    <a:lnTo>
                      <a:pt x="35" y="57"/>
                    </a:lnTo>
                    <a:lnTo>
                      <a:pt x="35" y="35"/>
                    </a:lnTo>
                    <a:lnTo>
                      <a:pt x="58" y="35"/>
                    </a:lnTo>
                    <a:lnTo>
                      <a:pt x="58" y="22"/>
                    </a:lnTo>
                    <a:lnTo>
                      <a:pt x="35" y="22"/>
                    </a:lnTo>
                    <a:lnTo>
                      <a:pt x="35" y="0"/>
                    </a:lnTo>
                    <a:lnTo>
                      <a:pt x="22" y="0"/>
                    </a:lnTo>
                    <a:lnTo>
                      <a:pt x="22" y="22"/>
                    </a:lnTo>
                    <a:lnTo>
                      <a:pt x="0" y="22"/>
                    </a:lnTo>
                    <a:lnTo>
                      <a:pt x="0" y="35"/>
                    </a:lnTo>
                    <a:lnTo>
                      <a:pt x="22" y="35"/>
                    </a:lnTo>
                    <a:lnTo>
                      <a:pt x="22" y="57"/>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5" name="Freeform 125"/>
              <p:cNvSpPr>
                <a:spLocks/>
              </p:cNvSpPr>
              <p:nvPr/>
            </p:nvSpPr>
            <p:spPr bwMode="auto">
              <a:xfrm>
                <a:off x="1557431" y="2407409"/>
                <a:ext cx="347832" cy="196170"/>
              </a:xfrm>
              <a:custGeom>
                <a:avLst/>
                <a:gdLst/>
                <a:ahLst/>
                <a:cxnLst>
                  <a:cxn ang="0">
                    <a:pos x="86" y="0"/>
                  </a:cxn>
                  <a:cxn ang="0">
                    <a:pos x="40" y="78"/>
                  </a:cxn>
                  <a:cxn ang="0">
                    <a:pos x="26" y="51"/>
                  </a:cxn>
                  <a:cxn ang="0">
                    <a:pos x="0" y="51"/>
                  </a:cxn>
                  <a:cxn ang="0">
                    <a:pos x="0" y="66"/>
                  </a:cxn>
                  <a:cxn ang="0">
                    <a:pos x="17" y="66"/>
                  </a:cxn>
                  <a:cxn ang="0">
                    <a:pos x="38" y="109"/>
                  </a:cxn>
                  <a:cxn ang="0">
                    <a:pos x="95" y="15"/>
                  </a:cxn>
                  <a:cxn ang="0">
                    <a:pos x="163" y="15"/>
                  </a:cxn>
                  <a:cxn ang="0">
                    <a:pos x="163" y="26"/>
                  </a:cxn>
                  <a:cxn ang="0">
                    <a:pos x="178" y="26"/>
                  </a:cxn>
                  <a:cxn ang="0">
                    <a:pos x="178" y="0"/>
                  </a:cxn>
                  <a:cxn ang="0">
                    <a:pos x="86" y="0"/>
                  </a:cxn>
                </a:cxnLst>
                <a:rect l="0" t="0" r="r" b="b"/>
                <a:pathLst>
                  <a:path w="178" h="109">
                    <a:moveTo>
                      <a:pt x="86" y="0"/>
                    </a:moveTo>
                    <a:lnTo>
                      <a:pt x="40" y="78"/>
                    </a:lnTo>
                    <a:lnTo>
                      <a:pt x="26" y="51"/>
                    </a:lnTo>
                    <a:lnTo>
                      <a:pt x="0" y="51"/>
                    </a:lnTo>
                    <a:lnTo>
                      <a:pt x="0" y="66"/>
                    </a:lnTo>
                    <a:lnTo>
                      <a:pt x="17" y="66"/>
                    </a:lnTo>
                    <a:lnTo>
                      <a:pt x="38" y="109"/>
                    </a:lnTo>
                    <a:lnTo>
                      <a:pt x="95" y="15"/>
                    </a:lnTo>
                    <a:lnTo>
                      <a:pt x="163" y="15"/>
                    </a:lnTo>
                    <a:lnTo>
                      <a:pt x="163" y="26"/>
                    </a:lnTo>
                    <a:lnTo>
                      <a:pt x="178" y="26"/>
                    </a:lnTo>
                    <a:lnTo>
                      <a:pt x="178" y="0"/>
                    </a:lnTo>
                    <a:lnTo>
                      <a:pt x="8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6" name="Freeform 126"/>
              <p:cNvSpPr>
                <a:spLocks noEditPoints="1"/>
              </p:cNvSpPr>
              <p:nvPr/>
            </p:nvSpPr>
            <p:spPr bwMode="auto">
              <a:xfrm>
                <a:off x="4400663" y="4243126"/>
                <a:ext cx="173916" cy="203369"/>
              </a:xfrm>
              <a:custGeom>
                <a:avLst/>
                <a:gdLst/>
                <a:ahLst/>
                <a:cxnLst>
                  <a:cxn ang="0">
                    <a:pos x="0" y="49"/>
                  </a:cxn>
                  <a:cxn ang="0">
                    <a:pos x="98" y="49"/>
                  </a:cxn>
                  <a:cxn ang="0">
                    <a:pos x="98" y="77"/>
                  </a:cxn>
                  <a:cxn ang="0">
                    <a:pos x="0" y="77"/>
                  </a:cxn>
                  <a:cxn ang="0">
                    <a:pos x="0" y="49"/>
                  </a:cxn>
                  <a:cxn ang="0">
                    <a:pos x="47" y="37"/>
                  </a:cxn>
                  <a:cxn ang="0">
                    <a:pos x="40" y="35"/>
                  </a:cxn>
                  <a:cxn ang="0">
                    <a:pos x="35" y="32"/>
                  </a:cxn>
                  <a:cxn ang="0">
                    <a:pos x="31" y="26"/>
                  </a:cxn>
                  <a:cxn ang="0">
                    <a:pos x="29" y="19"/>
                  </a:cxn>
                  <a:cxn ang="0">
                    <a:pos x="31" y="12"/>
                  </a:cxn>
                  <a:cxn ang="0">
                    <a:pos x="35" y="6"/>
                  </a:cxn>
                  <a:cxn ang="0">
                    <a:pos x="40" y="2"/>
                  </a:cxn>
                  <a:cxn ang="0">
                    <a:pos x="47" y="0"/>
                  </a:cxn>
                  <a:cxn ang="0">
                    <a:pos x="54" y="2"/>
                  </a:cxn>
                  <a:cxn ang="0">
                    <a:pos x="60" y="6"/>
                  </a:cxn>
                  <a:cxn ang="0">
                    <a:pos x="64" y="12"/>
                  </a:cxn>
                  <a:cxn ang="0">
                    <a:pos x="66" y="19"/>
                  </a:cxn>
                  <a:cxn ang="0">
                    <a:pos x="64" y="26"/>
                  </a:cxn>
                  <a:cxn ang="0">
                    <a:pos x="60" y="32"/>
                  </a:cxn>
                  <a:cxn ang="0">
                    <a:pos x="54" y="35"/>
                  </a:cxn>
                  <a:cxn ang="0">
                    <a:pos x="47" y="37"/>
                  </a:cxn>
                  <a:cxn ang="0">
                    <a:pos x="47" y="88"/>
                  </a:cxn>
                  <a:cxn ang="0">
                    <a:pos x="54" y="90"/>
                  </a:cxn>
                  <a:cxn ang="0">
                    <a:pos x="60" y="94"/>
                  </a:cxn>
                  <a:cxn ang="0">
                    <a:pos x="64" y="99"/>
                  </a:cxn>
                  <a:cxn ang="0">
                    <a:pos x="66" y="106"/>
                  </a:cxn>
                  <a:cxn ang="0">
                    <a:pos x="64" y="113"/>
                  </a:cxn>
                  <a:cxn ang="0">
                    <a:pos x="60" y="119"/>
                  </a:cxn>
                  <a:cxn ang="0">
                    <a:pos x="54" y="123"/>
                  </a:cxn>
                  <a:cxn ang="0">
                    <a:pos x="47" y="125"/>
                  </a:cxn>
                  <a:cxn ang="0">
                    <a:pos x="40" y="123"/>
                  </a:cxn>
                  <a:cxn ang="0">
                    <a:pos x="35" y="119"/>
                  </a:cxn>
                  <a:cxn ang="0">
                    <a:pos x="31" y="113"/>
                  </a:cxn>
                  <a:cxn ang="0">
                    <a:pos x="29" y="106"/>
                  </a:cxn>
                  <a:cxn ang="0">
                    <a:pos x="31" y="99"/>
                  </a:cxn>
                  <a:cxn ang="0">
                    <a:pos x="35" y="94"/>
                  </a:cxn>
                  <a:cxn ang="0">
                    <a:pos x="40" y="90"/>
                  </a:cxn>
                  <a:cxn ang="0">
                    <a:pos x="47" y="88"/>
                  </a:cxn>
                </a:cxnLst>
                <a:rect l="0" t="0" r="r" b="b"/>
                <a:pathLst>
                  <a:path w="98" h="125">
                    <a:moveTo>
                      <a:pt x="0" y="49"/>
                    </a:moveTo>
                    <a:cubicBezTo>
                      <a:pt x="98" y="49"/>
                      <a:pt x="98" y="49"/>
                      <a:pt x="98" y="49"/>
                    </a:cubicBezTo>
                    <a:cubicBezTo>
                      <a:pt x="98" y="77"/>
                      <a:pt x="98" y="77"/>
                      <a:pt x="98" y="77"/>
                    </a:cubicBezTo>
                    <a:cubicBezTo>
                      <a:pt x="0" y="77"/>
                      <a:pt x="0" y="77"/>
                      <a:pt x="0" y="77"/>
                    </a:cubicBezTo>
                    <a:lnTo>
                      <a:pt x="0" y="49"/>
                    </a:lnTo>
                    <a:close/>
                    <a:moveTo>
                      <a:pt x="47" y="37"/>
                    </a:moveTo>
                    <a:cubicBezTo>
                      <a:pt x="45" y="37"/>
                      <a:pt x="43" y="36"/>
                      <a:pt x="40" y="35"/>
                    </a:cubicBezTo>
                    <a:cubicBezTo>
                      <a:pt x="38" y="34"/>
                      <a:pt x="36" y="33"/>
                      <a:pt x="35" y="32"/>
                    </a:cubicBezTo>
                    <a:cubicBezTo>
                      <a:pt x="33" y="30"/>
                      <a:pt x="32" y="28"/>
                      <a:pt x="31" y="26"/>
                    </a:cubicBezTo>
                    <a:cubicBezTo>
                      <a:pt x="30" y="24"/>
                      <a:pt x="29" y="21"/>
                      <a:pt x="29" y="19"/>
                    </a:cubicBezTo>
                    <a:cubicBezTo>
                      <a:pt x="29" y="16"/>
                      <a:pt x="30" y="14"/>
                      <a:pt x="31" y="12"/>
                    </a:cubicBezTo>
                    <a:cubicBezTo>
                      <a:pt x="32" y="9"/>
                      <a:pt x="33" y="7"/>
                      <a:pt x="35" y="6"/>
                    </a:cubicBezTo>
                    <a:cubicBezTo>
                      <a:pt x="36" y="4"/>
                      <a:pt x="38" y="3"/>
                      <a:pt x="40" y="2"/>
                    </a:cubicBezTo>
                    <a:cubicBezTo>
                      <a:pt x="43" y="1"/>
                      <a:pt x="45" y="0"/>
                      <a:pt x="47" y="0"/>
                    </a:cubicBezTo>
                    <a:cubicBezTo>
                      <a:pt x="50" y="0"/>
                      <a:pt x="52" y="1"/>
                      <a:pt x="54" y="2"/>
                    </a:cubicBezTo>
                    <a:cubicBezTo>
                      <a:pt x="57" y="3"/>
                      <a:pt x="59" y="4"/>
                      <a:pt x="60" y="6"/>
                    </a:cubicBezTo>
                    <a:cubicBezTo>
                      <a:pt x="62" y="7"/>
                      <a:pt x="63" y="9"/>
                      <a:pt x="64" y="12"/>
                    </a:cubicBezTo>
                    <a:cubicBezTo>
                      <a:pt x="65" y="14"/>
                      <a:pt x="66" y="16"/>
                      <a:pt x="66" y="19"/>
                    </a:cubicBezTo>
                    <a:cubicBezTo>
                      <a:pt x="66" y="21"/>
                      <a:pt x="65" y="24"/>
                      <a:pt x="64" y="26"/>
                    </a:cubicBezTo>
                    <a:cubicBezTo>
                      <a:pt x="63" y="28"/>
                      <a:pt x="62" y="30"/>
                      <a:pt x="60" y="32"/>
                    </a:cubicBezTo>
                    <a:cubicBezTo>
                      <a:pt x="59" y="33"/>
                      <a:pt x="57" y="34"/>
                      <a:pt x="54" y="35"/>
                    </a:cubicBezTo>
                    <a:cubicBezTo>
                      <a:pt x="52" y="36"/>
                      <a:pt x="50" y="37"/>
                      <a:pt x="47" y="37"/>
                    </a:cubicBezTo>
                    <a:close/>
                    <a:moveTo>
                      <a:pt x="47" y="88"/>
                    </a:moveTo>
                    <a:cubicBezTo>
                      <a:pt x="50" y="88"/>
                      <a:pt x="52" y="89"/>
                      <a:pt x="54" y="90"/>
                    </a:cubicBezTo>
                    <a:cubicBezTo>
                      <a:pt x="57" y="91"/>
                      <a:pt x="59" y="92"/>
                      <a:pt x="60" y="94"/>
                    </a:cubicBezTo>
                    <a:cubicBezTo>
                      <a:pt x="62" y="95"/>
                      <a:pt x="63" y="97"/>
                      <a:pt x="64" y="99"/>
                    </a:cubicBezTo>
                    <a:cubicBezTo>
                      <a:pt x="65" y="101"/>
                      <a:pt x="66" y="104"/>
                      <a:pt x="66" y="106"/>
                    </a:cubicBezTo>
                    <a:cubicBezTo>
                      <a:pt x="66" y="109"/>
                      <a:pt x="65" y="111"/>
                      <a:pt x="64" y="113"/>
                    </a:cubicBezTo>
                    <a:cubicBezTo>
                      <a:pt x="63" y="116"/>
                      <a:pt x="62" y="118"/>
                      <a:pt x="60" y="119"/>
                    </a:cubicBezTo>
                    <a:cubicBezTo>
                      <a:pt x="59" y="121"/>
                      <a:pt x="57" y="122"/>
                      <a:pt x="54" y="123"/>
                    </a:cubicBezTo>
                    <a:cubicBezTo>
                      <a:pt x="52" y="124"/>
                      <a:pt x="50" y="125"/>
                      <a:pt x="47" y="125"/>
                    </a:cubicBezTo>
                    <a:cubicBezTo>
                      <a:pt x="45" y="125"/>
                      <a:pt x="43" y="124"/>
                      <a:pt x="40" y="123"/>
                    </a:cubicBezTo>
                    <a:cubicBezTo>
                      <a:pt x="38" y="122"/>
                      <a:pt x="36" y="121"/>
                      <a:pt x="35" y="119"/>
                    </a:cubicBezTo>
                    <a:cubicBezTo>
                      <a:pt x="33" y="118"/>
                      <a:pt x="32" y="116"/>
                      <a:pt x="31" y="113"/>
                    </a:cubicBezTo>
                    <a:cubicBezTo>
                      <a:pt x="30" y="111"/>
                      <a:pt x="29" y="109"/>
                      <a:pt x="29" y="106"/>
                    </a:cubicBezTo>
                    <a:cubicBezTo>
                      <a:pt x="29" y="104"/>
                      <a:pt x="30" y="101"/>
                      <a:pt x="31" y="99"/>
                    </a:cubicBezTo>
                    <a:cubicBezTo>
                      <a:pt x="32" y="97"/>
                      <a:pt x="33" y="95"/>
                      <a:pt x="35" y="94"/>
                    </a:cubicBezTo>
                    <a:cubicBezTo>
                      <a:pt x="36" y="92"/>
                      <a:pt x="38" y="91"/>
                      <a:pt x="40" y="90"/>
                    </a:cubicBezTo>
                    <a:cubicBezTo>
                      <a:pt x="43" y="89"/>
                      <a:pt x="45" y="88"/>
                      <a:pt x="47" y="8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7" name="Freeform 127"/>
              <p:cNvSpPr>
                <a:spLocks noEditPoints="1"/>
              </p:cNvSpPr>
              <p:nvPr/>
            </p:nvSpPr>
            <p:spPr bwMode="auto">
              <a:xfrm>
                <a:off x="1195920" y="1437359"/>
                <a:ext cx="322428" cy="257360"/>
              </a:xfrm>
              <a:custGeom>
                <a:avLst/>
                <a:gdLst/>
                <a:ahLst/>
                <a:cxnLst>
                  <a:cxn ang="0">
                    <a:pos x="0" y="68"/>
                  </a:cxn>
                  <a:cxn ang="0">
                    <a:pos x="44" y="158"/>
                  </a:cxn>
                  <a:cxn ang="0">
                    <a:pos x="183" y="90"/>
                  </a:cxn>
                  <a:cxn ang="0">
                    <a:pos x="139" y="0"/>
                  </a:cxn>
                  <a:cxn ang="0">
                    <a:pos x="0" y="68"/>
                  </a:cxn>
                  <a:cxn ang="0">
                    <a:pos x="32" y="121"/>
                  </a:cxn>
                  <a:cxn ang="0">
                    <a:pos x="22" y="101"/>
                  </a:cxn>
                  <a:cxn ang="0">
                    <a:pos x="30" y="97"/>
                  </a:cxn>
                  <a:cxn ang="0">
                    <a:pos x="40" y="117"/>
                  </a:cxn>
                  <a:cxn ang="0">
                    <a:pos x="32" y="121"/>
                  </a:cxn>
                  <a:cxn ang="0">
                    <a:pos x="43" y="143"/>
                  </a:cxn>
                  <a:cxn ang="0">
                    <a:pos x="33" y="123"/>
                  </a:cxn>
                  <a:cxn ang="0">
                    <a:pos x="41" y="119"/>
                  </a:cxn>
                  <a:cxn ang="0">
                    <a:pos x="51" y="139"/>
                  </a:cxn>
                  <a:cxn ang="0">
                    <a:pos x="43" y="143"/>
                  </a:cxn>
                  <a:cxn ang="0">
                    <a:pos x="148" y="37"/>
                  </a:cxn>
                  <a:cxn ang="0">
                    <a:pos x="159" y="60"/>
                  </a:cxn>
                  <a:cxn ang="0">
                    <a:pos x="157" y="61"/>
                  </a:cxn>
                  <a:cxn ang="0">
                    <a:pos x="146" y="38"/>
                  </a:cxn>
                  <a:cxn ang="0">
                    <a:pos x="148" y="37"/>
                  </a:cxn>
                  <a:cxn ang="0">
                    <a:pos x="130" y="20"/>
                  </a:cxn>
                  <a:cxn ang="0">
                    <a:pos x="161" y="85"/>
                  </a:cxn>
                  <a:cxn ang="0">
                    <a:pos x="54" y="137"/>
                  </a:cxn>
                  <a:cxn ang="0">
                    <a:pos x="23" y="73"/>
                  </a:cxn>
                  <a:cxn ang="0">
                    <a:pos x="130" y="20"/>
                  </a:cxn>
                  <a:cxn ang="0">
                    <a:pos x="19" y="74"/>
                  </a:cxn>
                  <a:cxn ang="0">
                    <a:pos x="29" y="94"/>
                  </a:cxn>
                  <a:cxn ang="0">
                    <a:pos x="21" y="98"/>
                  </a:cxn>
                  <a:cxn ang="0">
                    <a:pos x="11" y="78"/>
                  </a:cxn>
                  <a:cxn ang="0">
                    <a:pos x="19" y="74"/>
                  </a:cxn>
                </a:cxnLst>
                <a:rect l="0" t="0" r="r" b="b"/>
                <a:pathLst>
                  <a:path w="183" h="158">
                    <a:moveTo>
                      <a:pt x="0" y="68"/>
                    </a:moveTo>
                    <a:cubicBezTo>
                      <a:pt x="44" y="158"/>
                      <a:pt x="44" y="158"/>
                      <a:pt x="44" y="158"/>
                    </a:cubicBezTo>
                    <a:cubicBezTo>
                      <a:pt x="183" y="90"/>
                      <a:pt x="183" y="90"/>
                      <a:pt x="183" y="90"/>
                    </a:cubicBezTo>
                    <a:cubicBezTo>
                      <a:pt x="139" y="0"/>
                      <a:pt x="139" y="0"/>
                      <a:pt x="139" y="0"/>
                    </a:cubicBezTo>
                    <a:lnTo>
                      <a:pt x="0" y="68"/>
                    </a:lnTo>
                    <a:close/>
                    <a:moveTo>
                      <a:pt x="32" y="121"/>
                    </a:moveTo>
                    <a:cubicBezTo>
                      <a:pt x="22" y="101"/>
                      <a:pt x="22" y="101"/>
                      <a:pt x="22" y="101"/>
                    </a:cubicBezTo>
                    <a:cubicBezTo>
                      <a:pt x="30" y="97"/>
                      <a:pt x="30" y="97"/>
                      <a:pt x="30" y="97"/>
                    </a:cubicBezTo>
                    <a:cubicBezTo>
                      <a:pt x="40" y="117"/>
                      <a:pt x="40" y="117"/>
                      <a:pt x="40" y="117"/>
                    </a:cubicBezTo>
                    <a:lnTo>
                      <a:pt x="32" y="121"/>
                    </a:lnTo>
                    <a:close/>
                    <a:moveTo>
                      <a:pt x="43" y="143"/>
                    </a:moveTo>
                    <a:cubicBezTo>
                      <a:pt x="33" y="123"/>
                      <a:pt x="33" y="123"/>
                      <a:pt x="33" y="123"/>
                    </a:cubicBezTo>
                    <a:cubicBezTo>
                      <a:pt x="41" y="119"/>
                      <a:pt x="41" y="119"/>
                      <a:pt x="41" y="119"/>
                    </a:cubicBezTo>
                    <a:cubicBezTo>
                      <a:pt x="51" y="139"/>
                      <a:pt x="51" y="139"/>
                      <a:pt x="51" y="139"/>
                    </a:cubicBezTo>
                    <a:lnTo>
                      <a:pt x="43" y="143"/>
                    </a:lnTo>
                    <a:close/>
                    <a:moveTo>
                      <a:pt x="148" y="37"/>
                    </a:moveTo>
                    <a:cubicBezTo>
                      <a:pt x="159" y="60"/>
                      <a:pt x="159" y="60"/>
                      <a:pt x="159" y="60"/>
                    </a:cubicBezTo>
                    <a:cubicBezTo>
                      <a:pt x="157" y="61"/>
                      <a:pt x="157" y="61"/>
                      <a:pt x="157" y="61"/>
                    </a:cubicBezTo>
                    <a:cubicBezTo>
                      <a:pt x="146" y="38"/>
                      <a:pt x="146" y="38"/>
                      <a:pt x="146" y="38"/>
                    </a:cubicBezTo>
                    <a:lnTo>
                      <a:pt x="148" y="37"/>
                    </a:lnTo>
                    <a:close/>
                    <a:moveTo>
                      <a:pt x="130" y="20"/>
                    </a:moveTo>
                    <a:cubicBezTo>
                      <a:pt x="161" y="85"/>
                      <a:pt x="161" y="85"/>
                      <a:pt x="161" y="85"/>
                    </a:cubicBezTo>
                    <a:cubicBezTo>
                      <a:pt x="54" y="137"/>
                      <a:pt x="54" y="137"/>
                      <a:pt x="54" y="137"/>
                    </a:cubicBezTo>
                    <a:cubicBezTo>
                      <a:pt x="44" y="116"/>
                      <a:pt x="28" y="83"/>
                      <a:pt x="23" y="73"/>
                    </a:cubicBezTo>
                    <a:lnTo>
                      <a:pt x="130" y="20"/>
                    </a:lnTo>
                    <a:close/>
                    <a:moveTo>
                      <a:pt x="19" y="74"/>
                    </a:moveTo>
                    <a:cubicBezTo>
                      <a:pt x="29" y="94"/>
                      <a:pt x="29" y="94"/>
                      <a:pt x="29" y="94"/>
                    </a:cubicBezTo>
                    <a:cubicBezTo>
                      <a:pt x="21" y="98"/>
                      <a:pt x="21" y="98"/>
                      <a:pt x="21" y="98"/>
                    </a:cubicBezTo>
                    <a:cubicBezTo>
                      <a:pt x="11" y="78"/>
                      <a:pt x="11" y="78"/>
                      <a:pt x="11" y="78"/>
                    </a:cubicBezTo>
                    <a:lnTo>
                      <a:pt x="19" y="7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8" name="Freeform 128"/>
              <p:cNvSpPr>
                <a:spLocks/>
              </p:cNvSpPr>
              <p:nvPr/>
            </p:nvSpPr>
            <p:spPr bwMode="auto">
              <a:xfrm>
                <a:off x="1285809" y="1604733"/>
                <a:ext cx="250126" cy="122381"/>
              </a:xfrm>
              <a:custGeom>
                <a:avLst/>
                <a:gdLst/>
                <a:ahLst/>
                <a:cxnLst>
                  <a:cxn ang="0">
                    <a:pos x="125" y="0"/>
                  </a:cxn>
                  <a:cxn ang="0">
                    <a:pos x="0" y="61"/>
                  </a:cxn>
                  <a:cxn ang="0">
                    <a:pos x="3" y="68"/>
                  </a:cxn>
                  <a:cxn ang="0">
                    <a:pos x="128" y="6"/>
                  </a:cxn>
                  <a:cxn ang="0">
                    <a:pos x="125" y="0"/>
                  </a:cxn>
                </a:cxnLst>
                <a:rect l="0" t="0" r="r" b="b"/>
                <a:pathLst>
                  <a:path w="128" h="68">
                    <a:moveTo>
                      <a:pt x="125" y="0"/>
                    </a:moveTo>
                    <a:lnTo>
                      <a:pt x="0" y="61"/>
                    </a:lnTo>
                    <a:lnTo>
                      <a:pt x="3" y="68"/>
                    </a:lnTo>
                    <a:lnTo>
                      <a:pt x="128" y="6"/>
                    </a:lnTo>
                    <a:lnTo>
                      <a:pt x="125"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9" name="Freeform 129"/>
              <p:cNvSpPr>
                <a:spLocks noEditPoints="1"/>
              </p:cNvSpPr>
              <p:nvPr/>
            </p:nvSpPr>
            <p:spPr bwMode="auto">
              <a:xfrm>
                <a:off x="2470001" y="2252633"/>
                <a:ext cx="257943" cy="273558"/>
              </a:xfrm>
              <a:custGeom>
                <a:avLst/>
                <a:gdLst/>
                <a:ahLst/>
                <a:cxnLst>
                  <a:cxn ang="0">
                    <a:pos x="41" y="89"/>
                  </a:cxn>
                  <a:cxn ang="0">
                    <a:pos x="0" y="115"/>
                  </a:cxn>
                  <a:cxn ang="0">
                    <a:pos x="41" y="152"/>
                  </a:cxn>
                  <a:cxn ang="0">
                    <a:pos x="94" y="155"/>
                  </a:cxn>
                  <a:cxn ang="0">
                    <a:pos x="133" y="169"/>
                  </a:cxn>
                  <a:cxn ang="0">
                    <a:pos x="145" y="155"/>
                  </a:cxn>
                  <a:cxn ang="0">
                    <a:pos x="41" y="0"/>
                  </a:cxn>
                  <a:cxn ang="0">
                    <a:pos x="33" y="127"/>
                  </a:cxn>
                  <a:cxn ang="0">
                    <a:pos x="41" y="122"/>
                  </a:cxn>
                  <a:cxn ang="0">
                    <a:pos x="7" y="154"/>
                  </a:cxn>
                  <a:cxn ang="0">
                    <a:pos x="12" y="112"/>
                  </a:cxn>
                  <a:cxn ang="0">
                    <a:pos x="14" y="111"/>
                  </a:cxn>
                  <a:cxn ang="0">
                    <a:pos x="77" y="101"/>
                  </a:cxn>
                  <a:cxn ang="0">
                    <a:pos x="46" y="111"/>
                  </a:cxn>
                  <a:cxn ang="0">
                    <a:pos x="56" y="129"/>
                  </a:cxn>
                  <a:cxn ang="0">
                    <a:pos x="79" y="111"/>
                  </a:cxn>
                  <a:cxn ang="0">
                    <a:pos x="81" y="99"/>
                  </a:cxn>
                  <a:cxn ang="0">
                    <a:pos x="56" y="91"/>
                  </a:cxn>
                  <a:cxn ang="0">
                    <a:pos x="130" y="15"/>
                  </a:cxn>
                  <a:cxn ang="0">
                    <a:pos x="123" y="113"/>
                  </a:cxn>
                  <a:cxn ang="0">
                    <a:pos x="111" y="90"/>
                  </a:cxn>
                  <a:cxn ang="0">
                    <a:pos x="103" y="63"/>
                  </a:cxn>
                  <a:cxn ang="0">
                    <a:pos x="96" y="90"/>
                  </a:cxn>
                  <a:cxn ang="0">
                    <a:pos x="83" y="111"/>
                  </a:cxn>
                  <a:cxn ang="0">
                    <a:pos x="79" y="129"/>
                  </a:cxn>
                  <a:cxn ang="0">
                    <a:pos x="103" y="69"/>
                  </a:cxn>
                  <a:cxn ang="0">
                    <a:pos x="96" y="81"/>
                  </a:cxn>
                  <a:cxn ang="0">
                    <a:pos x="92" y="77"/>
                  </a:cxn>
                  <a:cxn ang="0">
                    <a:pos x="115" y="77"/>
                  </a:cxn>
                  <a:cxn ang="0">
                    <a:pos x="110" y="82"/>
                  </a:cxn>
                  <a:cxn ang="0">
                    <a:pos x="103" y="69"/>
                  </a:cxn>
                  <a:cxn ang="0">
                    <a:pos x="104" y="165"/>
                  </a:cxn>
                  <a:cxn ang="0">
                    <a:pos x="79" y="122"/>
                  </a:cxn>
                  <a:cxn ang="0">
                    <a:pos x="93" y="128"/>
                  </a:cxn>
                  <a:cxn ang="0">
                    <a:pos x="98" y="129"/>
                  </a:cxn>
                  <a:cxn ang="0">
                    <a:pos x="100" y="79"/>
                  </a:cxn>
                  <a:cxn ang="0">
                    <a:pos x="108" y="112"/>
                  </a:cxn>
                  <a:cxn ang="0">
                    <a:pos x="122" y="117"/>
                  </a:cxn>
                  <a:cxn ang="0">
                    <a:pos x="137" y="124"/>
                  </a:cxn>
                </a:cxnLst>
                <a:rect l="0" t="0" r="r" b="b"/>
                <a:pathLst>
                  <a:path w="145" h="169">
                    <a:moveTo>
                      <a:pt x="41" y="0"/>
                    </a:moveTo>
                    <a:cubicBezTo>
                      <a:pt x="41" y="89"/>
                      <a:pt x="41" y="89"/>
                      <a:pt x="41" y="89"/>
                    </a:cubicBezTo>
                    <a:cubicBezTo>
                      <a:pt x="12" y="108"/>
                      <a:pt x="12" y="108"/>
                      <a:pt x="12" y="108"/>
                    </a:cubicBezTo>
                    <a:cubicBezTo>
                      <a:pt x="0" y="115"/>
                      <a:pt x="0" y="115"/>
                      <a:pt x="0" y="115"/>
                    </a:cubicBezTo>
                    <a:cubicBezTo>
                      <a:pt x="3" y="158"/>
                      <a:pt x="3" y="158"/>
                      <a:pt x="3" y="158"/>
                    </a:cubicBezTo>
                    <a:cubicBezTo>
                      <a:pt x="41" y="152"/>
                      <a:pt x="41" y="152"/>
                      <a:pt x="41" y="152"/>
                    </a:cubicBezTo>
                    <a:cubicBezTo>
                      <a:pt x="41" y="155"/>
                      <a:pt x="41" y="155"/>
                      <a:pt x="41" y="155"/>
                    </a:cubicBezTo>
                    <a:cubicBezTo>
                      <a:pt x="94" y="155"/>
                      <a:pt x="94" y="155"/>
                      <a:pt x="94" y="155"/>
                    </a:cubicBezTo>
                    <a:cubicBezTo>
                      <a:pt x="101" y="169"/>
                      <a:pt x="101" y="169"/>
                      <a:pt x="101" y="169"/>
                    </a:cubicBezTo>
                    <a:cubicBezTo>
                      <a:pt x="133" y="169"/>
                      <a:pt x="133" y="169"/>
                      <a:pt x="133" y="169"/>
                    </a:cubicBezTo>
                    <a:cubicBezTo>
                      <a:pt x="136" y="155"/>
                      <a:pt x="136" y="155"/>
                      <a:pt x="136" y="155"/>
                    </a:cubicBezTo>
                    <a:cubicBezTo>
                      <a:pt x="145" y="155"/>
                      <a:pt x="145" y="155"/>
                      <a:pt x="145" y="155"/>
                    </a:cubicBezTo>
                    <a:cubicBezTo>
                      <a:pt x="145" y="0"/>
                      <a:pt x="145" y="0"/>
                      <a:pt x="145" y="0"/>
                    </a:cubicBezTo>
                    <a:lnTo>
                      <a:pt x="41" y="0"/>
                    </a:lnTo>
                    <a:close/>
                    <a:moveTo>
                      <a:pt x="44" y="111"/>
                    </a:moveTo>
                    <a:cubicBezTo>
                      <a:pt x="33" y="127"/>
                      <a:pt x="33" y="127"/>
                      <a:pt x="33" y="127"/>
                    </a:cubicBezTo>
                    <a:cubicBezTo>
                      <a:pt x="36" y="130"/>
                      <a:pt x="36" y="130"/>
                      <a:pt x="36" y="130"/>
                    </a:cubicBezTo>
                    <a:cubicBezTo>
                      <a:pt x="41" y="122"/>
                      <a:pt x="41" y="122"/>
                      <a:pt x="41" y="122"/>
                    </a:cubicBezTo>
                    <a:cubicBezTo>
                      <a:pt x="41" y="148"/>
                      <a:pt x="41" y="148"/>
                      <a:pt x="41" y="148"/>
                    </a:cubicBezTo>
                    <a:cubicBezTo>
                      <a:pt x="7" y="154"/>
                      <a:pt x="7" y="154"/>
                      <a:pt x="7" y="154"/>
                    </a:cubicBezTo>
                    <a:cubicBezTo>
                      <a:pt x="4" y="117"/>
                      <a:pt x="4" y="117"/>
                      <a:pt x="4" y="117"/>
                    </a:cubicBezTo>
                    <a:cubicBezTo>
                      <a:pt x="12" y="112"/>
                      <a:pt x="12" y="112"/>
                      <a:pt x="12" y="112"/>
                    </a:cubicBezTo>
                    <a:cubicBezTo>
                      <a:pt x="12" y="112"/>
                      <a:pt x="12" y="112"/>
                      <a:pt x="12" y="112"/>
                    </a:cubicBezTo>
                    <a:cubicBezTo>
                      <a:pt x="14" y="111"/>
                      <a:pt x="14" y="111"/>
                      <a:pt x="14" y="111"/>
                    </a:cubicBezTo>
                    <a:cubicBezTo>
                      <a:pt x="45" y="92"/>
                      <a:pt x="45" y="92"/>
                      <a:pt x="45" y="92"/>
                    </a:cubicBezTo>
                    <a:cubicBezTo>
                      <a:pt x="77" y="101"/>
                      <a:pt x="77" y="101"/>
                      <a:pt x="77" y="101"/>
                    </a:cubicBezTo>
                    <a:cubicBezTo>
                      <a:pt x="77" y="107"/>
                      <a:pt x="77" y="107"/>
                      <a:pt x="77" y="107"/>
                    </a:cubicBezTo>
                    <a:cubicBezTo>
                      <a:pt x="46" y="111"/>
                      <a:pt x="46" y="111"/>
                      <a:pt x="46" y="111"/>
                    </a:cubicBezTo>
                    <a:cubicBezTo>
                      <a:pt x="45" y="111"/>
                      <a:pt x="44" y="111"/>
                      <a:pt x="44" y="111"/>
                    </a:cubicBezTo>
                    <a:close/>
                    <a:moveTo>
                      <a:pt x="56" y="129"/>
                    </a:moveTo>
                    <a:cubicBezTo>
                      <a:pt x="56" y="113"/>
                      <a:pt x="56" y="113"/>
                      <a:pt x="56" y="113"/>
                    </a:cubicBezTo>
                    <a:cubicBezTo>
                      <a:pt x="79" y="111"/>
                      <a:pt x="79" y="111"/>
                      <a:pt x="79" y="111"/>
                    </a:cubicBezTo>
                    <a:cubicBezTo>
                      <a:pt x="80" y="111"/>
                      <a:pt x="80" y="110"/>
                      <a:pt x="81" y="109"/>
                    </a:cubicBezTo>
                    <a:cubicBezTo>
                      <a:pt x="81" y="99"/>
                      <a:pt x="81" y="99"/>
                      <a:pt x="81" y="99"/>
                    </a:cubicBezTo>
                    <a:cubicBezTo>
                      <a:pt x="81" y="98"/>
                      <a:pt x="80" y="97"/>
                      <a:pt x="79" y="97"/>
                    </a:cubicBezTo>
                    <a:cubicBezTo>
                      <a:pt x="56" y="91"/>
                      <a:pt x="56" y="91"/>
                      <a:pt x="56" y="91"/>
                    </a:cubicBezTo>
                    <a:cubicBezTo>
                      <a:pt x="56" y="15"/>
                      <a:pt x="56" y="15"/>
                      <a:pt x="56" y="15"/>
                    </a:cubicBezTo>
                    <a:cubicBezTo>
                      <a:pt x="130" y="15"/>
                      <a:pt x="130" y="15"/>
                      <a:pt x="130" y="15"/>
                    </a:cubicBezTo>
                    <a:cubicBezTo>
                      <a:pt x="130" y="115"/>
                      <a:pt x="130" y="115"/>
                      <a:pt x="130" y="115"/>
                    </a:cubicBezTo>
                    <a:cubicBezTo>
                      <a:pt x="123" y="113"/>
                      <a:pt x="123" y="113"/>
                      <a:pt x="123" y="113"/>
                    </a:cubicBezTo>
                    <a:cubicBezTo>
                      <a:pt x="112" y="112"/>
                      <a:pt x="112" y="112"/>
                      <a:pt x="112" y="112"/>
                    </a:cubicBezTo>
                    <a:cubicBezTo>
                      <a:pt x="111" y="90"/>
                      <a:pt x="111" y="90"/>
                      <a:pt x="111" y="90"/>
                    </a:cubicBezTo>
                    <a:cubicBezTo>
                      <a:pt x="115" y="87"/>
                      <a:pt x="118" y="83"/>
                      <a:pt x="118" y="77"/>
                    </a:cubicBezTo>
                    <a:cubicBezTo>
                      <a:pt x="118" y="69"/>
                      <a:pt x="111" y="63"/>
                      <a:pt x="103" y="63"/>
                    </a:cubicBezTo>
                    <a:cubicBezTo>
                      <a:pt x="95" y="63"/>
                      <a:pt x="89" y="69"/>
                      <a:pt x="89" y="77"/>
                    </a:cubicBezTo>
                    <a:cubicBezTo>
                      <a:pt x="89" y="83"/>
                      <a:pt x="92" y="87"/>
                      <a:pt x="96" y="90"/>
                    </a:cubicBezTo>
                    <a:cubicBezTo>
                      <a:pt x="96" y="125"/>
                      <a:pt x="96" y="125"/>
                      <a:pt x="96" y="125"/>
                    </a:cubicBezTo>
                    <a:cubicBezTo>
                      <a:pt x="83" y="111"/>
                      <a:pt x="83" y="111"/>
                      <a:pt x="83" y="111"/>
                    </a:cubicBezTo>
                    <a:cubicBezTo>
                      <a:pt x="75" y="122"/>
                      <a:pt x="75" y="122"/>
                      <a:pt x="75" y="122"/>
                    </a:cubicBezTo>
                    <a:cubicBezTo>
                      <a:pt x="79" y="129"/>
                      <a:pt x="79" y="129"/>
                      <a:pt x="79" y="129"/>
                    </a:cubicBezTo>
                    <a:lnTo>
                      <a:pt x="56" y="129"/>
                    </a:lnTo>
                    <a:close/>
                    <a:moveTo>
                      <a:pt x="103" y="69"/>
                    </a:moveTo>
                    <a:cubicBezTo>
                      <a:pt x="99" y="69"/>
                      <a:pt x="95" y="73"/>
                      <a:pt x="95" y="77"/>
                    </a:cubicBezTo>
                    <a:cubicBezTo>
                      <a:pt x="95" y="79"/>
                      <a:pt x="95" y="80"/>
                      <a:pt x="96" y="81"/>
                    </a:cubicBezTo>
                    <a:cubicBezTo>
                      <a:pt x="96" y="86"/>
                      <a:pt x="96" y="86"/>
                      <a:pt x="96" y="86"/>
                    </a:cubicBezTo>
                    <a:cubicBezTo>
                      <a:pt x="93" y="84"/>
                      <a:pt x="92" y="81"/>
                      <a:pt x="92" y="77"/>
                    </a:cubicBezTo>
                    <a:cubicBezTo>
                      <a:pt x="92" y="71"/>
                      <a:pt x="97" y="66"/>
                      <a:pt x="103" y="66"/>
                    </a:cubicBezTo>
                    <a:cubicBezTo>
                      <a:pt x="110" y="66"/>
                      <a:pt x="115" y="71"/>
                      <a:pt x="115" y="77"/>
                    </a:cubicBezTo>
                    <a:cubicBezTo>
                      <a:pt x="115" y="81"/>
                      <a:pt x="113" y="84"/>
                      <a:pt x="110" y="86"/>
                    </a:cubicBezTo>
                    <a:cubicBezTo>
                      <a:pt x="110" y="82"/>
                      <a:pt x="110" y="82"/>
                      <a:pt x="110" y="82"/>
                    </a:cubicBezTo>
                    <a:cubicBezTo>
                      <a:pt x="111" y="81"/>
                      <a:pt x="111" y="79"/>
                      <a:pt x="111" y="77"/>
                    </a:cubicBezTo>
                    <a:cubicBezTo>
                      <a:pt x="111" y="73"/>
                      <a:pt x="108" y="69"/>
                      <a:pt x="103" y="69"/>
                    </a:cubicBezTo>
                    <a:close/>
                    <a:moveTo>
                      <a:pt x="130" y="165"/>
                    </a:moveTo>
                    <a:cubicBezTo>
                      <a:pt x="104" y="165"/>
                      <a:pt x="104" y="165"/>
                      <a:pt x="104" y="165"/>
                    </a:cubicBezTo>
                    <a:cubicBezTo>
                      <a:pt x="90" y="139"/>
                      <a:pt x="90" y="139"/>
                      <a:pt x="90" y="139"/>
                    </a:cubicBezTo>
                    <a:cubicBezTo>
                      <a:pt x="79" y="122"/>
                      <a:pt x="79" y="122"/>
                      <a:pt x="79" y="122"/>
                    </a:cubicBezTo>
                    <a:cubicBezTo>
                      <a:pt x="83" y="117"/>
                      <a:pt x="83" y="117"/>
                      <a:pt x="83" y="117"/>
                    </a:cubicBezTo>
                    <a:cubicBezTo>
                      <a:pt x="93" y="128"/>
                      <a:pt x="93" y="128"/>
                      <a:pt x="93" y="128"/>
                    </a:cubicBezTo>
                    <a:cubicBezTo>
                      <a:pt x="94" y="129"/>
                      <a:pt x="95" y="129"/>
                      <a:pt x="96" y="129"/>
                    </a:cubicBezTo>
                    <a:cubicBezTo>
                      <a:pt x="97" y="129"/>
                      <a:pt x="97" y="129"/>
                      <a:pt x="98" y="129"/>
                    </a:cubicBezTo>
                    <a:cubicBezTo>
                      <a:pt x="99" y="128"/>
                      <a:pt x="100" y="127"/>
                      <a:pt x="100" y="125"/>
                    </a:cubicBezTo>
                    <a:cubicBezTo>
                      <a:pt x="100" y="79"/>
                      <a:pt x="100" y="79"/>
                      <a:pt x="100" y="79"/>
                    </a:cubicBezTo>
                    <a:cubicBezTo>
                      <a:pt x="106" y="79"/>
                      <a:pt x="106" y="79"/>
                      <a:pt x="106" y="79"/>
                    </a:cubicBezTo>
                    <a:cubicBezTo>
                      <a:pt x="108" y="112"/>
                      <a:pt x="108" y="112"/>
                      <a:pt x="108" y="112"/>
                    </a:cubicBezTo>
                    <a:cubicBezTo>
                      <a:pt x="108" y="114"/>
                      <a:pt x="110" y="116"/>
                      <a:pt x="112" y="116"/>
                    </a:cubicBezTo>
                    <a:cubicBezTo>
                      <a:pt x="122" y="117"/>
                      <a:pt x="122" y="117"/>
                      <a:pt x="122" y="117"/>
                    </a:cubicBezTo>
                    <a:cubicBezTo>
                      <a:pt x="132" y="120"/>
                      <a:pt x="132" y="120"/>
                      <a:pt x="132" y="120"/>
                    </a:cubicBezTo>
                    <a:cubicBezTo>
                      <a:pt x="137" y="124"/>
                      <a:pt x="137" y="124"/>
                      <a:pt x="137" y="124"/>
                    </a:cubicBezTo>
                    <a:lnTo>
                      <a:pt x="130" y="1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0" name="Freeform 130"/>
              <p:cNvSpPr>
                <a:spLocks noEditPoints="1"/>
              </p:cNvSpPr>
              <p:nvPr/>
            </p:nvSpPr>
            <p:spPr bwMode="auto">
              <a:xfrm>
                <a:off x="1424551" y="3004917"/>
                <a:ext cx="381052" cy="359945"/>
              </a:xfrm>
              <a:custGeom>
                <a:avLst/>
                <a:gdLst/>
                <a:ahLst/>
                <a:cxnLst>
                  <a:cxn ang="0">
                    <a:pos x="90" y="0"/>
                  </a:cxn>
                  <a:cxn ang="0">
                    <a:pos x="19" y="63"/>
                  </a:cxn>
                  <a:cxn ang="0">
                    <a:pos x="7" y="74"/>
                  </a:cxn>
                  <a:cxn ang="0">
                    <a:pos x="0" y="80"/>
                  </a:cxn>
                  <a:cxn ang="0">
                    <a:pos x="126" y="221"/>
                  </a:cxn>
                  <a:cxn ang="0">
                    <a:pos x="134" y="215"/>
                  </a:cxn>
                  <a:cxn ang="0">
                    <a:pos x="146" y="204"/>
                  </a:cxn>
                  <a:cxn ang="0">
                    <a:pos x="216" y="141"/>
                  </a:cxn>
                  <a:cxn ang="0">
                    <a:pos x="90" y="0"/>
                  </a:cxn>
                  <a:cxn ang="0">
                    <a:pos x="67" y="147"/>
                  </a:cxn>
                  <a:cxn ang="0">
                    <a:pos x="68" y="137"/>
                  </a:cxn>
                  <a:cxn ang="0">
                    <a:pos x="78" y="137"/>
                  </a:cxn>
                  <a:cxn ang="0">
                    <a:pos x="78" y="148"/>
                  </a:cxn>
                  <a:cxn ang="0">
                    <a:pos x="67" y="147"/>
                  </a:cxn>
                  <a:cxn ang="0">
                    <a:pos x="140" y="198"/>
                  </a:cxn>
                  <a:cxn ang="0">
                    <a:pos x="25" y="69"/>
                  </a:cxn>
                  <a:cxn ang="0">
                    <a:pos x="89" y="11"/>
                  </a:cxn>
                  <a:cxn ang="0">
                    <a:pos x="204" y="140"/>
                  </a:cxn>
                  <a:cxn ang="0">
                    <a:pos x="140" y="198"/>
                  </a:cxn>
                </a:cxnLst>
                <a:rect l="0" t="0" r="r" b="b"/>
                <a:pathLst>
                  <a:path w="216" h="221">
                    <a:moveTo>
                      <a:pt x="90" y="0"/>
                    </a:moveTo>
                    <a:cubicBezTo>
                      <a:pt x="19" y="63"/>
                      <a:pt x="19" y="63"/>
                      <a:pt x="19" y="63"/>
                    </a:cubicBezTo>
                    <a:cubicBezTo>
                      <a:pt x="7" y="74"/>
                      <a:pt x="7" y="74"/>
                      <a:pt x="7" y="74"/>
                    </a:cubicBezTo>
                    <a:cubicBezTo>
                      <a:pt x="0" y="80"/>
                      <a:pt x="0" y="80"/>
                      <a:pt x="0" y="80"/>
                    </a:cubicBezTo>
                    <a:cubicBezTo>
                      <a:pt x="126" y="221"/>
                      <a:pt x="126" y="221"/>
                      <a:pt x="126" y="221"/>
                    </a:cubicBezTo>
                    <a:cubicBezTo>
                      <a:pt x="134" y="215"/>
                      <a:pt x="134" y="215"/>
                      <a:pt x="134" y="215"/>
                    </a:cubicBezTo>
                    <a:cubicBezTo>
                      <a:pt x="146" y="204"/>
                      <a:pt x="146" y="204"/>
                      <a:pt x="146" y="204"/>
                    </a:cubicBezTo>
                    <a:cubicBezTo>
                      <a:pt x="216" y="141"/>
                      <a:pt x="216" y="141"/>
                      <a:pt x="216" y="141"/>
                    </a:cubicBezTo>
                    <a:lnTo>
                      <a:pt x="90" y="0"/>
                    </a:lnTo>
                    <a:close/>
                    <a:moveTo>
                      <a:pt x="67" y="147"/>
                    </a:moveTo>
                    <a:cubicBezTo>
                      <a:pt x="65" y="144"/>
                      <a:pt x="65" y="139"/>
                      <a:pt x="68" y="137"/>
                    </a:cubicBezTo>
                    <a:cubicBezTo>
                      <a:pt x="71" y="134"/>
                      <a:pt x="76" y="134"/>
                      <a:pt x="78" y="137"/>
                    </a:cubicBezTo>
                    <a:cubicBezTo>
                      <a:pt x="81" y="140"/>
                      <a:pt x="81" y="145"/>
                      <a:pt x="78" y="148"/>
                    </a:cubicBezTo>
                    <a:cubicBezTo>
                      <a:pt x="75" y="150"/>
                      <a:pt x="70" y="150"/>
                      <a:pt x="67" y="147"/>
                    </a:cubicBezTo>
                    <a:close/>
                    <a:moveTo>
                      <a:pt x="140" y="198"/>
                    </a:moveTo>
                    <a:cubicBezTo>
                      <a:pt x="25" y="69"/>
                      <a:pt x="25" y="69"/>
                      <a:pt x="25" y="69"/>
                    </a:cubicBezTo>
                    <a:cubicBezTo>
                      <a:pt x="89" y="11"/>
                      <a:pt x="89" y="11"/>
                      <a:pt x="89" y="11"/>
                    </a:cubicBezTo>
                    <a:cubicBezTo>
                      <a:pt x="204" y="140"/>
                      <a:pt x="204" y="140"/>
                      <a:pt x="204" y="140"/>
                    </a:cubicBezTo>
                    <a:lnTo>
                      <a:pt x="140" y="19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1" name="Freeform 131"/>
              <p:cNvSpPr>
                <a:spLocks noEditPoints="1"/>
              </p:cNvSpPr>
              <p:nvPr/>
            </p:nvSpPr>
            <p:spPr bwMode="auto">
              <a:xfrm>
                <a:off x="4418250" y="4781243"/>
                <a:ext cx="302887" cy="172773"/>
              </a:xfrm>
              <a:custGeom>
                <a:avLst/>
                <a:gdLst/>
                <a:ahLst/>
                <a:cxnLst>
                  <a:cxn ang="0">
                    <a:pos x="171" y="34"/>
                  </a:cxn>
                  <a:cxn ang="0">
                    <a:pos x="148" y="26"/>
                  </a:cxn>
                  <a:cxn ang="0">
                    <a:pos x="128" y="3"/>
                  </a:cxn>
                  <a:cxn ang="0">
                    <a:pos x="109" y="14"/>
                  </a:cxn>
                  <a:cxn ang="0">
                    <a:pos x="77" y="24"/>
                  </a:cxn>
                  <a:cxn ang="0">
                    <a:pos x="57" y="2"/>
                  </a:cxn>
                  <a:cxn ang="0">
                    <a:pos x="37" y="13"/>
                  </a:cxn>
                  <a:cxn ang="0">
                    <a:pos x="8" y="21"/>
                  </a:cxn>
                  <a:cxn ang="0">
                    <a:pos x="11" y="61"/>
                  </a:cxn>
                  <a:cxn ang="0">
                    <a:pos x="10" y="84"/>
                  </a:cxn>
                  <a:cxn ang="0">
                    <a:pos x="38" y="92"/>
                  </a:cxn>
                  <a:cxn ang="0">
                    <a:pos x="51" y="105"/>
                  </a:cxn>
                  <a:cxn ang="0">
                    <a:pos x="78" y="83"/>
                  </a:cxn>
                  <a:cxn ang="0">
                    <a:pos x="94" y="84"/>
                  </a:cxn>
                  <a:cxn ang="0">
                    <a:pos x="116" y="105"/>
                  </a:cxn>
                  <a:cxn ang="0">
                    <a:pos x="135" y="92"/>
                  </a:cxn>
                  <a:cxn ang="0">
                    <a:pos x="158" y="87"/>
                  </a:cxn>
                  <a:cxn ang="0">
                    <a:pos x="158" y="28"/>
                  </a:cxn>
                  <a:cxn ang="0">
                    <a:pos x="164" y="34"/>
                  </a:cxn>
                  <a:cxn ang="0">
                    <a:pos x="158" y="43"/>
                  </a:cxn>
                  <a:cxn ang="0">
                    <a:pos x="158" y="28"/>
                  </a:cxn>
                  <a:cxn ang="0">
                    <a:pos x="124" y="9"/>
                  </a:cxn>
                  <a:cxn ang="0">
                    <a:pos x="119" y="19"/>
                  </a:cxn>
                  <a:cxn ang="0">
                    <a:pos x="87" y="27"/>
                  </a:cxn>
                  <a:cxn ang="0">
                    <a:pos x="86" y="39"/>
                  </a:cxn>
                  <a:cxn ang="0">
                    <a:pos x="86" y="39"/>
                  </a:cxn>
                  <a:cxn ang="0">
                    <a:pos x="45" y="10"/>
                  </a:cxn>
                  <a:cxn ang="0">
                    <a:pos x="56" y="12"/>
                  </a:cxn>
                  <a:cxn ang="0">
                    <a:pos x="45" y="10"/>
                  </a:cxn>
                  <a:cxn ang="0">
                    <a:pos x="15" y="26"/>
                  </a:cxn>
                  <a:cxn ang="0">
                    <a:pos x="18" y="37"/>
                  </a:cxn>
                  <a:cxn ang="0">
                    <a:pos x="10" y="74"/>
                  </a:cxn>
                  <a:cxn ang="0">
                    <a:pos x="19" y="68"/>
                  </a:cxn>
                  <a:cxn ang="0">
                    <a:pos x="56" y="95"/>
                  </a:cxn>
                  <a:cxn ang="0">
                    <a:pos x="46" y="89"/>
                  </a:cxn>
                  <a:cxn ang="0">
                    <a:pos x="56" y="95"/>
                  </a:cxn>
                  <a:cxn ang="0">
                    <a:pos x="41" y="85"/>
                  </a:cxn>
                  <a:cxn ang="0">
                    <a:pos x="18" y="60"/>
                  </a:cxn>
                  <a:cxn ang="0">
                    <a:pos x="28" y="36"/>
                  </a:cxn>
                  <a:cxn ang="0">
                    <a:pos x="44" y="24"/>
                  </a:cxn>
                  <a:cxn ang="0">
                    <a:pos x="74" y="31"/>
                  </a:cxn>
                  <a:cxn ang="0">
                    <a:pos x="83" y="61"/>
                  </a:cxn>
                  <a:cxn ang="0">
                    <a:pos x="61" y="84"/>
                  </a:cxn>
                  <a:cxn ang="0">
                    <a:pos x="87" y="83"/>
                  </a:cxn>
                  <a:cxn ang="0">
                    <a:pos x="87" y="67"/>
                  </a:cxn>
                  <a:cxn ang="0">
                    <a:pos x="128" y="96"/>
                  </a:cxn>
                  <a:cxn ang="0">
                    <a:pos x="117" y="90"/>
                  </a:cxn>
                  <a:cxn ang="0">
                    <a:pos x="128" y="96"/>
                  </a:cxn>
                  <a:cxn ang="0">
                    <a:pos x="112" y="86"/>
                  </a:cxn>
                  <a:cxn ang="0">
                    <a:pos x="92" y="62"/>
                  </a:cxn>
                  <a:cxn ang="0">
                    <a:pos x="98" y="28"/>
                  </a:cxn>
                  <a:cxn ang="0">
                    <a:pos x="121" y="27"/>
                  </a:cxn>
                  <a:cxn ang="0">
                    <a:pos x="145" y="34"/>
                  </a:cxn>
                  <a:cxn ang="0">
                    <a:pos x="145" y="74"/>
                  </a:cxn>
                  <a:cxn ang="0">
                    <a:pos x="129" y="82"/>
                  </a:cxn>
                  <a:cxn ang="0">
                    <a:pos x="158" y="80"/>
                  </a:cxn>
                  <a:cxn ang="0">
                    <a:pos x="158" y="68"/>
                  </a:cxn>
                </a:cxnLst>
                <a:rect l="0" t="0" r="r" b="b"/>
                <a:pathLst>
                  <a:path w="171" h="106">
                    <a:moveTo>
                      <a:pt x="164" y="63"/>
                    </a:moveTo>
                    <a:cubicBezTo>
                      <a:pt x="163" y="45"/>
                      <a:pt x="163" y="45"/>
                      <a:pt x="163" y="45"/>
                    </a:cubicBezTo>
                    <a:cubicBezTo>
                      <a:pt x="168" y="43"/>
                      <a:pt x="171" y="39"/>
                      <a:pt x="171" y="34"/>
                    </a:cubicBezTo>
                    <a:cubicBezTo>
                      <a:pt x="171" y="31"/>
                      <a:pt x="169" y="27"/>
                      <a:pt x="167" y="25"/>
                    </a:cubicBezTo>
                    <a:cubicBezTo>
                      <a:pt x="165" y="22"/>
                      <a:pt x="161" y="21"/>
                      <a:pt x="158" y="21"/>
                    </a:cubicBezTo>
                    <a:cubicBezTo>
                      <a:pt x="154" y="21"/>
                      <a:pt x="150" y="23"/>
                      <a:pt x="148" y="26"/>
                    </a:cubicBezTo>
                    <a:cubicBezTo>
                      <a:pt x="134" y="17"/>
                      <a:pt x="134" y="17"/>
                      <a:pt x="134" y="17"/>
                    </a:cubicBezTo>
                    <a:cubicBezTo>
                      <a:pt x="134" y="15"/>
                      <a:pt x="135" y="13"/>
                      <a:pt x="134" y="11"/>
                    </a:cubicBezTo>
                    <a:cubicBezTo>
                      <a:pt x="133" y="8"/>
                      <a:pt x="131" y="5"/>
                      <a:pt x="128" y="3"/>
                    </a:cubicBezTo>
                    <a:cubicBezTo>
                      <a:pt x="126" y="2"/>
                      <a:pt x="124" y="1"/>
                      <a:pt x="122" y="1"/>
                    </a:cubicBezTo>
                    <a:cubicBezTo>
                      <a:pt x="117" y="1"/>
                      <a:pt x="113" y="4"/>
                      <a:pt x="110" y="8"/>
                    </a:cubicBezTo>
                    <a:cubicBezTo>
                      <a:pt x="109" y="10"/>
                      <a:pt x="109" y="12"/>
                      <a:pt x="109" y="14"/>
                    </a:cubicBezTo>
                    <a:cubicBezTo>
                      <a:pt x="94" y="22"/>
                      <a:pt x="94" y="22"/>
                      <a:pt x="94" y="22"/>
                    </a:cubicBezTo>
                    <a:cubicBezTo>
                      <a:pt x="92" y="21"/>
                      <a:pt x="89" y="20"/>
                      <a:pt x="86" y="20"/>
                    </a:cubicBezTo>
                    <a:cubicBezTo>
                      <a:pt x="83" y="20"/>
                      <a:pt x="79" y="22"/>
                      <a:pt x="77" y="24"/>
                    </a:cubicBezTo>
                    <a:cubicBezTo>
                      <a:pt x="63" y="16"/>
                      <a:pt x="63" y="16"/>
                      <a:pt x="63" y="16"/>
                    </a:cubicBezTo>
                    <a:cubicBezTo>
                      <a:pt x="63" y="14"/>
                      <a:pt x="63" y="12"/>
                      <a:pt x="63" y="10"/>
                    </a:cubicBezTo>
                    <a:cubicBezTo>
                      <a:pt x="62" y="7"/>
                      <a:pt x="60" y="4"/>
                      <a:pt x="57" y="2"/>
                    </a:cubicBezTo>
                    <a:cubicBezTo>
                      <a:pt x="55" y="1"/>
                      <a:pt x="52" y="0"/>
                      <a:pt x="50" y="0"/>
                    </a:cubicBezTo>
                    <a:cubicBezTo>
                      <a:pt x="46" y="0"/>
                      <a:pt x="41" y="3"/>
                      <a:pt x="39" y="7"/>
                    </a:cubicBezTo>
                    <a:cubicBezTo>
                      <a:pt x="38" y="9"/>
                      <a:pt x="37" y="11"/>
                      <a:pt x="37" y="13"/>
                    </a:cubicBezTo>
                    <a:cubicBezTo>
                      <a:pt x="22" y="22"/>
                      <a:pt x="22" y="22"/>
                      <a:pt x="22" y="22"/>
                    </a:cubicBezTo>
                    <a:cubicBezTo>
                      <a:pt x="20" y="20"/>
                      <a:pt x="18" y="19"/>
                      <a:pt x="15" y="19"/>
                    </a:cubicBezTo>
                    <a:cubicBezTo>
                      <a:pt x="13" y="19"/>
                      <a:pt x="10" y="20"/>
                      <a:pt x="8" y="21"/>
                    </a:cubicBezTo>
                    <a:cubicBezTo>
                      <a:pt x="2" y="25"/>
                      <a:pt x="0" y="33"/>
                      <a:pt x="4" y="39"/>
                    </a:cubicBezTo>
                    <a:cubicBezTo>
                      <a:pt x="6" y="42"/>
                      <a:pt x="8" y="44"/>
                      <a:pt x="11" y="45"/>
                    </a:cubicBezTo>
                    <a:cubicBezTo>
                      <a:pt x="11" y="61"/>
                      <a:pt x="11" y="61"/>
                      <a:pt x="11" y="61"/>
                    </a:cubicBezTo>
                    <a:cubicBezTo>
                      <a:pt x="9" y="62"/>
                      <a:pt x="6" y="64"/>
                      <a:pt x="5" y="66"/>
                    </a:cubicBezTo>
                    <a:cubicBezTo>
                      <a:pt x="3" y="69"/>
                      <a:pt x="3" y="73"/>
                      <a:pt x="4" y="76"/>
                    </a:cubicBezTo>
                    <a:cubicBezTo>
                      <a:pt x="4" y="80"/>
                      <a:pt x="7" y="82"/>
                      <a:pt x="10" y="84"/>
                    </a:cubicBezTo>
                    <a:cubicBezTo>
                      <a:pt x="11" y="85"/>
                      <a:pt x="14" y="86"/>
                      <a:pt x="16" y="86"/>
                    </a:cubicBezTo>
                    <a:cubicBezTo>
                      <a:pt x="19" y="86"/>
                      <a:pt x="21" y="85"/>
                      <a:pt x="24" y="83"/>
                    </a:cubicBezTo>
                    <a:cubicBezTo>
                      <a:pt x="38" y="92"/>
                      <a:pt x="38" y="92"/>
                      <a:pt x="38" y="92"/>
                    </a:cubicBezTo>
                    <a:cubicBezTo>
                      <a:pt x="38" y="93"/>
                      <a:pt x="38" y="94"/>
                      <a:pt x="39" y="96"/>
                    </a:cubicBezTo>
                    <a:cubicBezTo>
                      <a:pt x="40" y="99"/>
                      <a:pt x="42" y="102"/>
                      <a:pt x="45" y="104"/>
                    </a:cubicBezTo>
                    <a:cubicBezTo>
                      <a:pt x="47" y="105"/>
                      <a:pt x="49" y="105"/>
                      <a:pt x="51" y="105"/>
                    </a:cubicBezTo>
                    <a:cubicBezTo>
                      <a:pt x="56" y="105"/>
                      <a:pt x="60" y="103"/>
                      <a:pt x="62" y="99"/>
                    </a:cubicBezTo>
                    <a:cubicBezTo>
                      <a:pt x="64" y="96"/>
                      <a:pt x="64" y="93"/>
                      <a:pt x="64" y="91"/>
                    </a:cubicBezTo>
                    <a:cubicBezTo>
                      <a:pt x="78" y="83"/>
                      <a:pt x="78" y="83"/>
                      <a:pt x="78" y="83"/>
                    </a:cubicBezTo>
                    <a:cubicBezTo>
                      <a:pt x="80" y="85"/>
                      <a:pt x="83" y="86"/>
                      <a:pt x="86" y="86"/>
                    </a:cubicBezTo>
                    <a:cubicBezTo>
                      <a:pt x="87" y="86"/>
                      <a:pt x="87" y="86"/>
                      <a:pt x="87" y="86"/>
                    </a:cubicBezTo>
                    <a:cubicBezTo>
                      <a:pt x="89" y="86"/>
                      <a:pt x="92" y="85"/>
                      <a:pt x="94" y="84"/>
                    </a:cubicBezTo>
                    <a:cubicBezTo>
                      <a:pt x="110" y="93"/>
                      <a:pt x="110" y="93"/>
                      <a:pt x="110" y="93"/>
                    </a:cubicBezTo>
                    <a:cubicBezTo>
                      <a:pt x="110" y="94"/>
                      <a:pt x="110" y="95"/>
                      <a:pt x="110" y="97"/>
                    </a:cubicBezTo>
                    <a:cubicBezTo>
                      <a:pt x="111" y="100"/>
                      <a:pt x="113" y="103"/>
                      <a:pt x="116" y="105"/>
                    </a:cubicBezTo>
                    <a:cubicBezTo>
                      <a:pt x="118" y="106"/>
                      <a:pt x="120" y="106"/>
                      <a:pt x="122" y="106"/>
                    </a:cubicBezTo>
                    <a:cubicBezTo>
                      <a:pt x="127" y="106"/>
                      <a:pt x="131" y="104"/>
                      <a:pt x="134" y="100"/>
                    </a:cubicBezTo>
                    <a:cubicBezTo>
                      <a:pt x="135" y="97"/>
                      <a:pt x="136" y="94"/>
                      <a:pt x="135" y="92"/>
                    </a:cubicBezTo>
                    <a:cubicBezTo>
                      <a:pt x="149" y="84"/>
                      <a:pt x="149" y="84"/>
                      <a:pt x="149" y="84"/>
                    </a:cubicBezTo>
                    <a:cubicBezTo>
                      <a:pt x="152" y="86"/>
                      <a:pt x="155" y="87"/>
                      <a:pt x="158" y="87"/>
                    </a:cubicBezTo>
                    <a:cubicBezTo>
                      <a:pt x="158" y="87"/>
                      <a:pt x="158" y="87"/>
                      <a:pt x="158" y="87"/>
                    </a:cubicBezTo>
                    <a:cubicBezTo>
                      <a:pt x="165" y="87"/>
                      <a:pt x="171" y="81"/>
                      <a:pt x="171" y="74"/>
                    </a:cubicBezTo>
                    <a:cubicBezTo>
                      <a:pt x="171" y="69"/>
                      <a:pt x="168" y="65"/>
                      <a:pt x="164" y="63"/>
                    </a:cubicBezTo>
                    <a:close/>
                    <a:moveTo>
                      <a:pt x="158" y="28"/>
                    </a:moveTo>
                    <a:cubicBezTo>
                      <a:pt x="158" y="28"/>
                      <a:pt x="158" y="28"/>
                      <a:pt x="158" y="28"/>
                    </a:cubicBezTo>
                    <a:cubicBezTo>
                      <a:pt x="159" y="28"/>
                      <a:pt x="161" y="29"/>
                      <a:pt x="162" y="30"/>
                    </a:cubicBezTo>
                    <a:cubicBezTo>
                      <a:pt x="163" y="31"/>
                      <a:pt x="164" y="32"/>
                      <a:pt x="164" y="34"/>
                    </a:cubicBezTo>
                    <a:cubicBezTo>
                      <a:pt x="164" y="37"/>
                      <a:pt x="161" y="40"/>
                      <a:pt x="158" y="40"/>
                    </a:cubicBezTo>
                    <a:cubicBezTo>
                      <a:pt x="158" y="43"/>
                      <a:pt x="158" y="43"/>
                      <a:pt x="158" y="43"/>
                    </a:cubicBezTo>
                    <a:cubicBezTo>
                      <a:pt x="158" y="43"/>
                      <a:pt x="158" y="43"/>
                      <a:pt x="158" y="43"/>
                    </a:cubicBezTo>
                    <a:cubicBezTo>
                      <a:pt x="158" y="40"/>
                      <a:pt x="158" y="40"/>
                      <a:pt x="158" y="40"/>
                    </a:cubicBezTo>
                    <a:cubicBezTo>
                      <a:pt x="154" y="40"/>
                      <a:pt x="152" y="37"/>
                      <a:pt x="152" y="34"/>
                    </a:cubicBezTo>
                    <a:cubicBezTo>
                      <a:pt x="152" y="31"/>
                      <a:pt x="155" y="28"/>
                      <a:pt x="158" y="28"/>
                    </a:cubicBezTo>
                    <a:close/>
                    <a:moveTo>
                      <a:pt x="116" y="11"/>
                    </a:moveTo>
                    <a:cubicBezTo>
                      <a:pt x="117" y="9"/>
                      <a:pt x="119" y="8"/>
                      <a:pt x="122" y="8"/>
                    </a:cubicBezTo>
                    <a:cubicBezTo>
                      <a:pt x="123" y="8"/>
                      <a:pt x="124" y="9"/>
                      <a:pt x="124" y="9"/>
                    </a:cubicBezTo>
                    <a:cubicBezTo>
                      <a:pt x="126" y="10"/>
                      <a:pt x="127" y="11"/>
                      <a:pt x="127" y="13"/>
                    </a:cubicBezTo>
                    <a:cubicBezTo>
                      <a:pt x="128" y="14"/>
                      <a:pt x="127" y="16"/>
                      <a:pt x="127" y="17"/>
                    </a:cubicBezTo>
                    <a:cubicBezTo>
                      <a:pt x="125" y="20"/>
                      <a:pt x="121" y="21"/>
                      <a:pt x="119" y="19"/>
                    </a:cubicBezTo>
                    <a:cubicBezTo>
                      <a:pt x="116" y="18"/>
                      <a:pt x="115" y="14"/>
                      <a:pt x="116" y="11"/>
                    </a:cubicBezTo>
                    <a:close/>
                    <a:moveTo>
                      <a:pt x="87" y="27"/>
                    </a:moveTo>
                    <a:cubicBezTo>
                      <a:pt x="87" y="27"/>
                      <a:pt x="87" y="27"/>
                      <a:pt x="87" y="27"/>
                    </a:cubicBezTo>
                    <a:cubicBezTo>
                      <a:pt x="88" y="27"/>
                      <a:pt x="90" y="28"/>
                      <a:pt x="91" y="29"/>
                    </a:cubicBezTo>
                    <a:cubicBezTo>
                      <a:pt x="92" y="30"/>
                      <a:pt x="92" y="31"/>
                      <a:pt x="92" y="33"/>
                    </a:cubicBezTo>
                    <a:cubicBezTo>
                      <a:pt x="92" y="36"/>
                      <a:pt x="90" y="39"/>
                      <a:pt x="86" y="39"/>
                    </a:cubicBezTo>
                    <a:cubicBezTo>
                      <a:pt x="86" y="42"/>
                      <a:pt x="86" y="42"/>
                      <a:pt x="86" y="42"/>
                    </a:cubicBezTo>
                    <a:cubicBezTo>
                      <a:pt x="86" y="42"/>
                      <a:pt x="86" y="42"/>
                      <a:pt x="86" y="42"/>
                    </a:cubicBezTo>
                    <a:cubicBezTo>
                      <a:pt x="86" y="39"/>
                      <a:pt x="86" y="39"/>
                      <a:pt x="86" y="39"/>
                    </a:cubicBezTo>
                    <a:cubicBezTo>
                      <a:pt x="83" y="39"/>
                      <a:pt x="80" y="36"/>
                      <a:pt x="81" y="33"/>
                    </a:cubicBezTo>
                    <a:cubicBezTo>
                      <a:pt x="81" y="30"/>
                      <a:pt x="83" y="27"/>
                      <a:pt x="87" y="27"/>
                    </a:cubicBezTo>
                    <a:close/>
                    <a:moveTo>
                      <a:pt x="45" y="10"/>
                    </a:moveTo>
                    <a:cubicBezTo>
                      <a:pt x="46" y="8"/>
                      <a:pt x="48" y="7"/>
                      <a:pt x="50" y="7"/>
                    </a:cubicBezTo>
                    <a:cubicBezTo>
                      <a:pt x="51" y="7"/>
                      <a:pt x="52" y="8"/>
                      <a:pt x="53" y="8"/>
                    </a:cubicBezTo>
                    <a:cubicBezTo>
                      <a:pt x="55" y="9"/>
                      <a:pt x="56" y="10"/>
                      <a:pt x="56" y="12"/>
                    </a:cubicBezTo>
                    <a:cubicBezTo>
                      <a:pt x="56" y="13"/>
                      <a:pt x="56" y="15"/>
                      <a:pt x="55" y="16"/>
                    </a:cubicBezTo>
                    <a:cubicBezTo>
                      <a:pt x="54" y="19"/>
                      <a:pt x="50" y="20"/>
                      <a:pt x="47" y="18"/>
                    </a:cubicBezTo>
                    <a:cubicBezTo>
                      <a:pt x="44" y="17"/>
                      <a:pt x="43" y="13"/>
                      <a:pt x="45" y="10"/>
                    </a:cubicBezTo>
                    <a:close/>
                    <a:moveTo>
                      <a:pt x="10" y="35"/>
                    </a:moveTo>
                    <a:cubicBezTo>
                      <a:pt x="8" y="33"/>
                      <a:pt x="9" y="29"/>
                      <a:pt x="12" y="27"/>
                    </a:cubicBezTo>
                    <a:cubicBezTo>
                      <a:pt x="13" y="27"/>
                      <a:pt x="14" y="26"/>
                      <a:pt x="15" y="26"/>
                    </a:cubicBezTo>
                    <a:cubicBezTo>
                      <a:pt x="17" y="26"/>
                      <a:pt x="19" y="28"/>
                      <a:pt x="20" y="29"/>
                    </a:cubicBezTo>
                    <a:cubicBezTo>
                      <a:pt x="21" y="31"/>
                      <a:pt x="21" y="32"/>
                      <a:pt x="21" y="34"/>
                    </a:cubicBezTo>
                    <a:cubicBezTo>
                      <a:pt x="20" y="35"/>
                      <a:pt x="19" y="37"/>
                      <a:pt x="18" y="37"/>
                    </a:cubicBezTo>
                    <a:cubicBezTo>
                      <a:pt x="15" y="39"/>
                      <a:pt x="12" y="38"/>
                      <a:pt x="10" y="35"/>
                    </a:cubicBezTo>
                    <a:close/>
                    <a:moveTo>
                      <a:pt x="13" y="78"/>
                    </a:moveTo>
                    <a:cubicBezTo>
                      <a:pt x="12" y="77"/>
                      <a:pt x="11" y="76"/>
                      <a:pt x="10" y="74"/>
                    </a:cubicBezTo>
                    <a:cubicBezTo>
                      <a:pt x="10" y="73"/>
                      <a:pt x="10" y="71"/>
                      <a:pt x="11" y="70"/>
                    </a:cubicBezTo>
                    <a:cubicBezTo>
                      <a:pt x="12" y="68"/>
                      <a:pt x="14" y="67"/>
                      <a:pt x="16" y="67"/>
                    </a:cubicBezTo>
                    <a:cubicBezTo>
                      <a:pt x="17" y="67"/>
                      <a:pt x="18" y="67"/>
                      <a:pt x="19" y="68"/>
                    </a:cubicBezTo>
                    <a:cubicBezTo>
                      <a:pt x="22" y="69"/>
                      <a:pt x="23" y="73"/>
                      <a:pt x="21" y="76"/>
                    </a:cubicBezTo>
                    <a:cubicBezTo>
                      <a:pt x="20" y="79"/>
                      <a:pt x="16" y="80"/>
                      <a:pt x="13" y="78"/>
                    </a:cubicBezTo>
                    <a:close/>
                    <a:moveTo>
                      <a:pt x="56" y="95"/>
                    </a:moveTo>
                    <a:cubicBezTo>
                      <a:pt x="55" y="98"/>
                      <a:pt x="51" y="99"/>
                      <a:pt x="48" y="97"/>
                    </a:cubicBezTo>
                    <a:cubicBezTo>
                      <a:pt x="47" y="97"/>
                      <a:pt x="46" y="95"/>
                      <a:pt x="45" y="94"/>
                    </a:cubicBezTo>
                    <a:cubicBezTo>
                      <a:pt x="45" y="92"/>
                      <a:pt x="45" y="91"/>
                      <a:pt x="46" y="89"/>
                    </a:cubicBezTo>
                    <a:cubicBezTo>
                      <a:pt x="47" y="88"/>
                      <a:pt x="49" y="86"/>
                      <a:pt x="51" y="86"/>
                    </a:cubicBezTo>
                    <a:cubicBezTo>
                      <a:pt x="52" y="86"/>
                      <a:pt x="53" y="87"/>
                      <a:pt x="54" y="87"/>
                    </a:cubicBezTo>
                    <a:cubicBezTo>
                      <a:pt x="57" y="89"/>
                      <a:pt x="58" y="92"/>
                      <a:pt x="56" y="95"/>
                    </a:cubicBezTo>
                    <a:close/>
                    <a:moveTo>
                      <a:pt x="58" y="81"/>
                    </a:moveTo>
                    <a:cubicBezTo>
                      <a:pt x="56" y="80"/>
                      <a:pt x="53" y="79"/>
                      <a:pt x="51" y="79"/>
                    </a:cubicBezTo>
                    <a:cubicBezTo>
                      <a:pt x="47" y="79"/>
                      <a:pt x="43" y="82"/>
                      <a:pt x="41" y="85"/>
                    </a:cubicBezTo>
                    <a:cubicBezTo>
                      <a:pt x="28" y="78"/>
                      <a:pt x="28" y="78"/>
                      <a:pt x="28" y="78"/>
                    </a:cubicBezTo>
                    <a:cubicBezTo>
                      <a:pt x="30" y="72"/>
                      <a:pt x="28" y="65"/>
                      <a:pt x="22" y="62"/>
                    </a:cubicBezTo>
                    <a:cubicBezTo>
                      <a:pt x="21" y="61"/>
                      <a:pt x="20" y="60"/>
                      <a:pt x="18" y="60"/>
                    </a:cubicBezTo>
                    <a:cubicBezTo>
                      <a:pt x="18" y="45"/>
                      <a:pt x="18" y="45"/>
                      <a:pt x="18" y="45"/>
                    </a:cubicBezTo>
                    <a:cubicBezTo>
                      <a:pt x="19" y="45"/>
                      <a:pt x="21" y="44"/>
                      <a:pt x="22" y="43"/>
                    </a:cubicBezTo>
                    <a:cubicBezTo>
                      <a:pt x="25" y="42"/>
                      <a:pt x="27" y="39"/>
                      <a:pt x="28" y="36"/>
                    </a:cubicBezTo>
                    <a:cubicBezTo>
                      <a:pt x="28" y="33"/>
                      <a:pt x="28" y="30"/>
                      <a:pt x="27" y="27"/>
                    </a:cubicBezTo>
                    <a:cubicBezTo>
                      <a:pt x="39" y="20"/>
                      <a:pt x="39" y="20"/>
                      <a:pt x="39" y="20"/>
                    </a:cubicBezTo>
                    <a:cubicBezTo>
                      <a:pt x="40" y="22"/>
                      <a:pt x="42" y="23"/>
                      <a:pt x="44" y="24"/>
                    </a:cubicBezTo>
                    <a:cubicBezTo>
                      <a:pt x="46" y="26"/>
                      <a:pt x="48" y="26"/>
                      <a:pt x="50" y="26"/>
                    </a:cubicBezTo>
                    <a:cubicBezTo>
                      <a:pt x="54" y="26"/>
                      <a:pt x="57" y="25"/>
                      <a:pt x="59" y="22"/>
                    </a:cubicBezTo>
                    <a:cubicBezTo>
                      <a:pt x="74" y="31"/>
                      <a:pt x="74" y="31"/>
                      <a:pt x="74" y="31"/>
                    </a:cubicBezTo>
                    <a:cubicBezTo>
                      <a:pt x="74" y="31"/>
                      <a:pt x="74" y="32"/>
                      <a:pt x="74" y="33"/>
                    </a:cubicBezTo>
                    <a:cubicBezTo>
                      <a:pt x="73" y="38"/>
                      <a:pt x="77" y="43"/>
                      <a:pt x="82" y="45"/>
                    </a:cubicBezTo>
                    <a:cubicBezTo>
                      <a:pt x="83" y="61"/>
                      <a:pt x="83" y="61"/>
                      <a:pt x="83" y="61"/>
                    </a:cubicBezTo>
                    <a:cubicBezTo>
                      <a:pt x="78" y="63"/>
                      <a:pt x="74" y="67"/>
                      <a:pt x="74" y="73"/>
                    </a:cubicBezTo>
                    <a:cubicBezTo>
                      <a:pt x="74" y="74"/>
                      <a:pt x="74" y="76"/>
                      <a:pt x="74" y="77"/>
                    </a:cubicBezTo>
                    <a:cubicBezTo>
                      <a:pt x="61" y="84"/>
                      <a:pt x="61" y="84"/>
                      <a:pt x="61" y="84"/>
                    </a:cubicBezTo>
                    <a:cubicBezTo>
                      <a:pt x="60" y="83"/>
                      <a:pt x="59" y="82"/>
                      <a:pt x="58" y="81"/>
                    </a:cubicBezTo>
                    <a:close/>
                    <a:moveTo>
                      <a:pt x="87" y="79"/>
                    </a:moveTo>
                    <a:cubicBezTo>
                      <a:pt x="87" y="83"/>
                      <a:pt x="87" y="83"/>
                      <a:pt x="87" y="83"/>
                    </a:cubicBezTo>
                    <a:cubicBezTo>
                      <a:pt x="86" y="79"/>
                      <a:pt x="86" y="79"/>
                      <a:pt x="86" y="79"/>
                    </a:cubicBezTo>
                    <a:cubicBezTo>
                      <a:pt x="83" y="79"/>
                      <a:pt x="81" y="76"/>
                      <a:pt x="81" y="73"/>
                    </a:cubicBezTo>
                    <a:cubicBezTo>
                      <a:pt x="81" y="70"/>
                      <a:pt x="83" y="67"/>
                      <a:pt x="87" y="67"/>
                    </a:cubicBezTo>
                    <a:cubicBezTo>
                      <a:pt x="90" y="67"/>
                      <a:pt x="93" y="70"/>
                      <a:pt x="93" y="73"/>
                    </a:cubicBezTo>
                    <a:cubicBezTo>
                      <a:pt x="92" y="76"/>
                      <a:pt x="90" y="79"/>
                      <a:pt x="87" y="79"/>
                    </a:cubicBezTo>
                    <a:close/>
                    <a:moveTo>
                      <a:pt x="128" y="96"/>
                    </a:moveTo>
                    <a:cubicBezTo>
                      <a:pt x="126" y="99"/>
                      <a:pt x="122" y="100"/>
                      <a:pt x="120" y="98"/>
                    </a:cubicBezTo>
                    <a:cubicBezTo>
                      <a:pt x="118" y="98"/>
                      <a:pt x="117" y="96"/>
                      <a:pt x="117" y="95"/>
                    </a:cubicBezTo>
                    <a:cubicBezTo>
                      <a:pt x="116" y="93"/>
                      <a:pt x="117" y="92"/>
                      <a:pt x="117" y="90"/>
                    </a:cubicBezTo>
                    <a:cubicBezTo>
                      <a:pt x="118" y="89"/>
                      <a:pt x="120" y="87"/>
                      <a:pt x="123" y="87"/>
                    </a:cubicBezTo>
                    <a:cubicBezTo>
                      <a:pt x="124" y="87"/>
                      <a:pt x="125" y="88"/>
                      <a:pt x="125" y="88"/>
                    </a:cubicBezTo>
                    <a:cubicBezTo>
                      <a:pt x="128" y="90"/>
                      <a:pt x="129" y="93"/>
                      <a:pt x="128" y="96"/>
                    </a:cubicBezTo>
                    <a:close/>
                    <a:moveTo>
                      <a:pt x="129" y="82"/>
                    </a:moveTo>
                    <a:cubicBezTo>
                      <a:pt x="127" y="81"/>
                      <a:pt x="125" y="80"/>
                      <a:pt x="123" y="80"/>
                    </a:cubicBezTo>
                    <a:cubicBezTo>
                      <a:pt x="118" y="80"/>
                      <a:pt x="114" y="83"/>
                      <a:pt x="112" y="86"/>
                    </a:cubicBezTo>
                    <a:cubicBezTo>
                      <a:pt x="98" y="78"/>
                      <a:pt x="98" y="78"/>
                      <a:pt x="98" y="78"/>
                    </a:cubicBezTo>
                    <a:cubicBezTo>
                      <a:pt x="99" y="77"/>
                      <a:pt x="99" y="75"/>
                      <a:pt x="99" y="73"/>
                    </a:cubicBezTo>
                    <a:cubicBezTo>
                      <a:pt x="100" y="68"/>
                      <a:pt x="97" y="64"/>
                      <a:pt x="92" y="62"/>
                    </a:cubicBezTo>
                    <a:cubicBezTo>
                      <a:pt x="92" y="44"/>
                      <a:pt x="92" y="44"/>
                      <a:pt x="92" y="44"/>
                    </a:cubicBezTo>
                    <a:cubicBezTo>
                      <a:pt x="96" y="42"/>
                      <a:pt x="99" y="38"/>
                      <a:pt x="99" y="33"/>
                    </a:cubicBezTo>
                    <a:cubicBezTo>
                      <a:pt x="99" y="31"/>
                      <a:pt x="99" y="30"/>
                      <a:pt x="98" y="28"/>
                    </a:cubicBezTo>
                    <a:cubicBezTo>
                      <a:pt x="111" y="21"/>
                      <a:pt x="111" y="21"/>
                      <a:pt x="111" y="21"/>
                    </a:cubicBezTo>
                    <a:cubicBezTo>
                      <a:pt x="112" y="23"/>
                      <a:pt x="113" y="24"/>
                      <a:pt x="115" y="25"/>
                    </a:cubicBezTo>
                    <a:cubicBezTo>
                      <a:pt x="117" y="27"/>
                      <a:pt x="119" y="27"/>
                      <a:pt x="121" y="27"/>
                    </a:cubicBezTo>
                    <a:cubicBezTo>
                      <a:pt x="125" y="27"/>
                      <a:pt x="128" y="26"/>
                      <a:pt x="131" y="23"/>
                    </a:cubicBezTo>
                    <a:cubicBezTo>
                      <a:pt x="145" y="32"/>
                      <a:pt x="145" y="32"/>
                      <a:pt x="145" y="32"/>
                    </a:cubicBezTo>
                    <a:cubicBezTo>
                      <a:pt x="145" y="32"/>
                      <a:pt x="145" y="33"/>
                      <a:pt x="145" y="34"/>
                    </a:cubicBezTo>
                    <a:cubicBezTo>
                      <a:pt x="145" y="40"/>
                      <a:pt x="150" y="46"/>
                      <a:pt x="156" y="47"/>
                    </a:cubicBezTo>
                    <a:cubicBezTo>
                      <a:pt x="157" y="61"/>
                      <a:pt x="157" y="61"/>
                      <a:pt x="157" y="61"/>
                    </a:cubicBezTo>
                    <a:cubicBezTo>
                      <a:pt x="150" y="62"/>
                      <a:pt x="145" y="67"/>
                      <a:pt x="145" y="74"/>
                    </a:cubicBezTo>
                    <a:cubicBezTo>
                      <a:pt x="145" y="75"/>
                      <a:pt x="145" y="77"/>
                      <a:pt x="146" y="78"/>
                    </a:cubicBezTo>
                    <a:cubicBezTo>
                      <a:pt x="132" y="85"/>
                      <a:pt x="132" y="85"/>
                      <a:pt x="132" y="85"/>
                    </a:cubicBezTo>
                    <a:cubicBezTo>
                      <a:pt x="132" y="84"/>
                      <a:pt x="130" y="83"/>
                      <a:pt x="129" y="82"/>
                    </a:cubicBezTo>
                    <a:close/>
                    <a:moveTo>
                      <a:pt x="158" y="80"/>
                    </a:moveTo>
                    <a:cubicBezTo>
                      <a:pt x="158" y="84"/>
                      <a:pt x="158" y="84"/>
                      <a:pt x="158" y="84"/>
                    </a:cubicBezTo>
                    <a:cubicBezTo>
                      <a:pt x="158" y="80"/>
                      <a:pt x="158" y="80"/>
                      <a:pt x="158" y="80"/>
                    </a:cubicBezTo>
                    <a:cubicBezTo>
                      <a:pt x="156" y="80"/>
                      <a:pt x="155" y="79"/>
                      <a:pt x="154" y="78"/>
                    </a:cubicBezTo>
                    <a:cubicBezTo>
                      <a:pt x="153" y="77"/>
                      <a:pt x="152" y="76"/>
                      <a:pt x="152" y="74"/>
                    </a:cubicBezTo>
                    <a:cubicBezTo>
                      <a:pt x="152" y="71"/>
                      <a:pt x="155" y="68"/>
                      <a:pt x="158" y="68"/>
                    </a:cubicBezTo>
                    <a:cubicBezTo>
                      <a:pt x="161" y="68"/>
                      <a:pt x="164" y="71"/>
                      <a:pt x="164" y="74"/>
                    </a:cubicBezTo>
                    <a:cubicBezTo>
                      <a:pt x="164" y="77"/>
                      <a:pt x="161" y="80"/>
                      <a:pt x="158" y="8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2" name="Freeform 132"/>
              <p:cNvSpPr>
                <a:spLocks noEditPoints="1"/>
              </p:cNvSpPr>
              <p:nvPr/>
            </p:nvSpPr>
            <p:spPr bwMode="auto">
              <a:xfrm>
                <a:off x="910620" y="2211240"/>
                <a:ext cx="390822" cy="75588"/>
              </a:xfrm>
              <a:custGeom>
                <a:avLst/>
                <a:gdLst/>
                <a:ahLst/>
                <a:cxnLst>
                  <a:cxn ang="0">
                    <a:pos x="0" y="0"/>
                  </a:cxn>
                  <a:cxn ang="0">
                    <a:pos x="0" y="42"/>
                  </a:cxn>
                  <a:cxn ang="0">
                    <a:pos x="200" y="42"/>
                  </a:cxn>
                  <a:cxn ang="0">
                    <a:pos x="200" y="0"/>
                  </a:cxn>
                  <a:cxn ang="0">
                    <a:pos x="0" y="0"/>
                  </a:cxn>
                  <a:cxn ang="0">
                    <a:pos x="192" y="34"/>
                  </a:cxn>
                  <a:cxn ang="0">
                    <a:pos x="8" y="34"/>
                  </a:cxn>
                  <a:cxn ang="0">
                    <a:pos x="8" y="8"/>
                  </a:cxn>
                  <a:cxn ang="0">
                    <a:pos x="192" y="8"/>
                  </a:cxn>
                  <a:cxn ang="0">
                    <a:pos x="192" y="34"/>
                  </a:cxn>
                </a:cxnLst>
                <a:rect l="0" t="0" r="r" b="b"/>
                <a:pathLst>
                  <a:path w="200" h="42">
                    <a:moveTo>
                      <a:pt x="0" y="0"/>
                    </a:moveTo>
                    <a:lnTo>
                      <a:pt x="0" y="42"/>
                    </a:lnTo>
                    <a:lnTo>
                      <a:pt x="200" y="42"/>
                    </a:lnTo>
                    <a:lnTo>
                      <a:pt x="200" y="0"/>
                    </a:lnTo>
                    <a:lnTo>
                      <a:pt x="0" y="0"/>
                    </a:lnTo>
                    <a:close/>
                    <a:moveTo>
                      <a:pt x="192" y="34"/>
                    </a:moveTo>
                    <a:lnTo>
                      <a:pt x="8" y="34"/>
                    </a:lnTo>
                    <a:lnTo>
                      <a:pt x="8" y="8"/>
                    </a:lnTo>
                    <a:lnTo>
                      <a:pt x="192" y="8"/>
                    </a:lnTo>
                    <a:lnTo>
                      <a:pt x="192" y="3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3" name="Rectangle 133"/>
              <p:cNvSpPr>
                <a:spLocks noChangeArrowheads="1"/>
              </p:cNvSpPr>
              <p:nvPr/>
            </p:nvSpPr>
            <p:spPr bwMode="auto">
              <a:xfrm>
                <a:off x="937978" y="2236436"/>
                <a:ext cx="244264" cy="25196"/>
              </a:xfrm>
              <a:prstGeom prst="rect">
                <a:avLst/>
              </a:prstGeom>
              <a:solidFill>
                <a:srgbClr val="C7C8C9"/>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4" name="Freeform 134"/>
              <p:cNvSpPr>
                <a:spLocks/>
              </p:cNvSpPr>
              <p:nvPr/>
            </p:nvSpPr>
            <p:spPr bwMode="auto">
              <a:xfrm>
                <a:off x="803144" y="3175891"/>
                <a:ext cx="17587" cy="19797"/>
              </a:xfrm>
              <a:custGeom>
                <a:avLst/>
                <a:gdLst/>
                <a:ahLst/>
                <a:cxnLst>
                  <a:cxn ang="0">
                    <a:pos x="10" y="0"/>
                  </a:cxn>
                  <a:cxn ang="0">
                    <a:pos x="0" y="0"/>
                  </a:cxn>
                  <a:cxn ang="0">
                    <a:pos x="0" y="12"/>
                  </a:cxn>
                  <a:cxn ang="0">
                    <a:pos x="10" y="12"/>
                  </a:cxn>
                  <a:cxn ang="0">
                    <a:pos x="10" y="0"/>
                  </a:cxn>
                </a:cxnLst>
                <a:rect l="0" t="0" r="r" b="b"/>
                <a:pathLst>
                  <a:path w="10" h="12">
                    <a:moveTo>
                      <a:pt x="10" y="0"/>
                    </a:moveTo>
                    <a:cubicBezTo>
                      <a:pt x="7" y="0"/>
                      <a:pt x="3" y="0"/>
                      <a:pt x="0" y="0"/>
                    </a:cubicBezTo>
                    <a:cubicBezTo>
                      <a:pt x="0" y="4"/>
                      <a:pt x="0" y="8"/>
                      <a:pt x="0" y="12"/>
                    </a:cubicBezTo>
                    <a:cubicBezTo>
                      <a:pt x="4" y="12"/>
                      <a:pt x="7" y="12"/>
                      <a:pt x="10" y="12"/>
                    </a:cubicBezTo>
                    <a:lnTo>
                      <a:pt x="1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5" name="Freeform 135"/>
              <p:cNvSpPr>
                <a:spLocks/>
              </p:cNvSpPr>
              <p:nvPr/>
            </p:nvSpPr>
            <p:spPr bwMode="auto">
              <a:xfrm>
                <a:off x="777740" y="3174091"/>
                <a:ext cx="21495" cy="19797"/>
              </a:xfrm>
              <a:custGeom>
                <a:avLst/>
                <a:gdLst/>
                <a:ahLst/>
                <a:cxnLst>
                  <a:cxn ang="0">
                    <a:pos x="11" y="1"/>
                  </a:cxn>
                  <a:cxn ang="0">
                    <a:pos x="0" y="0"/>
                  </a:cxn>
                  <a:cxn ang="0">
                    <a:pos x="0" y="12"/>
                  </a:cxn>
                  <a:cxn ang="0">
                    <a:pos x="12" y="12"/>
                  </a:cxn>
                  <a:cxn ang="0">
                    <a:pos x="11" y="1"/>
                  </a:cxn>
                </a:cxnLst>
                <a:rect l="0" t="0" r="r" b="b"/>
                <a:pathLst>
                  <a:path w="12" h="12">
                    <a:moveTo>
                      <a:pt x="11" y="1"/>
                    </a:moveTo>
                    <a:cubicBezTo>
                      <a:pt x="7" y="1"/>
                      <a:pt x="4" y="1"/>
                      <a:pt x="0" y="0"/>
                    </a:cubicBezTo>
                    <a:cubicBezTo>
                      <a:pt x="0" y="4"/>
                      <a:pt x="0" y="8"/>
                      <a:pt x="0" y="12"/>
                    </a:cubicBezTo>
                    <a:cubicBezTo>
                      <a:pt x="4" y="12"/>
                      <a:pt x="8" y="12"/>
                      <a:pt x="12" y="12"/>
                    </a:cubicBezTo>
                    <a:cubicBezTo>
                      <a:pt x="11" y="9"/>
                      <a:pt x="11" y="5"/>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6" name="Freeform 136"/>
              <p:cNvSpPr>
                <a:spLocks/>
              </p:cNvSpPr>
              <p:nvPr/>
            </p:nvSpPr>
            <p:spPr bwMode="auto">
              <a:xfrm>
                <a:off x="746475" y="3150695"/>
                <a:ext cx="23449" cy="17997"/>
              </a:xfrm>
              <a:custGeom>
                <a:avLst/>
                <a:gdLst/>
                <a:ahLst/>
                <a:cxnLst>
                  <a:cxn ang="0">
                    <a:pos x="13" y="11"/>
                  </a:cxn>
                  <a:cxn ang="0">
                    <a:pos x="12" y="1"/>
                  </a:cxn>
                  <a:cxn ang="0">
                    <a:pos x="0" y="0"/>
                  </a:cxn>
                  <a:cxn ang="0">
                    <a:pos x="1" y="10"/>
                  </a:cxn>
                  <a:cxn ang="0">
                    <a:pos x="13" y="11"/>
                  </a:cxn>
                </a:cxnLst>
                <a:rect l="0" t="0" r="r" b="b"/>
                <a:pathLst>
                  <a:path w="13" h="11">
                    <a:moveTo>
                      <a:pt x="13" y="11"/>
                    </a:moveTo>
                    <a:cubicBezTo>
                      <a:pt x="12" y="7"/>
                      <a:pt x="12" y="4"/>
                      <a:pt x="12" y="1"/>
                    </a:cubicBezTo>
                    <a:cubicBezTo>
                      <a:pt x="8" y="0"/>
                      <a:pt x="4" y="0"/>
                      <a:pt x="0" y="0"/>
                    </a:cubicBezTo>
                    <a:cubicBezTo>
                      <a:pt x="0" y="3"/>
                      <a:pt x="0" y="7"/>
                      <a:pt x="1" y="10"/>
                    </a:cubicBezTo>
                    <a:cubicBezTo>
                      <a:pt x="5" y="10"/>
                      <a:pt x="9" y="10"/>
                      <a:pt x="1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7" name="Freeform 137"/>
              <p:cNvSpPr>
                <a:spLocks/>
              </p:cNvSpPr>
              <p:nvPr/>
            </p:nvSpPr>
            <p:spPr bwMode="auto">
              <a:xfrm>
                <a:off x="748429" y="3174091"/>
                <a:ext cx="23449"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2" y="8"/>
                      <a:pt x="12" y="4"/>
                      <a:pt x="12" y="0"/>
                    </a:cubicBezTo>
                    <a:cubicBezTo>
                      <a:pt x="8" y="0"/>
                      <a:pt x="4" y="0"/>
                      <a:pt x="0" y="0"/>
                    </a:cubicBezTo>
                    <a:cubicBezTo>
                      <a:pt x="0" y="4"/>
                      <a:pt x="1" y="7"/>
                      <a:pt x="1" y="11"/>
                    </a:cubicBezTo>
                    <a:cubicBezTo>
                      <a:pt x="5" y="11"/>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8" name="Freeform 138"/>
              <p:cNvSpPr>
                <a:spLocks/>
              </p:cNvSpPr>
              <p:nvPr/>
            </p:nvSpPr>
            <p:spPr bwMode="auto">
              <a:xfrm>
                <a:off x="881308" y="3150695"/>
                <a:ext cx="23449" cy="17997"/>
              </a:xfrm>
              <a:custGeom>
                <a:avLst/>
                <a:gdLst/>
                <a:ahLst/>
                <a:cxnLst>
                  <a:cxn ang="0">
                    <a:pos x="0" y="1"/>
                  </a:cxn>
                  <a:cxn ang="0">
                    <a:pos x="0" y="11"/>
                  </a:cxn>
                  <a:cxn ang="0">
                    <a:pos x="12" y="10"/>
                  </a:cxn>
                  <a:cxn ang="0">
                    <a:pos x="13" y="0"/>
                  </a:cxn>
                  <a:cxn ang="0">
                    <a:pos x="0" y="1"/>
                  </a:cxn>
                </a:cxnLst>
                <a:rect l="0" t="0" r="r" b="b"/>
                <a:pathLst>
                  <a:path w="13" h="11">
                    <a:moveTo>
                      <a:pt x="0" y="1"/>
                    </a:moveTo>
                    <a:cubicBezTo>
                      <a:pt x="0" y="4"/>
                      <a:pt x="0" y="7"/>
                      <a:pt x="0" y="11"/>
                    </a:cubicBezTo>
                    <a:cubicBezTo>
                      <a:pt x="4" y="10"/>
                      <a:pt x="8" y="10"/>
                      <a:pt x="12" y="10"/>
                    </a:cubicBezTo>
                    <a:cubicBezTo>
                      <a:pt x="12" y="7"/>
                      <a:pt x="13" y="3"/>
                      <a:pt x="13" y="0"/>
                    </a:cubicBezTo>
                    <a:cubicBezTo>
                      <a:pt x="9" y="0"/>
                      <a:pt x="4" y="0"/>
                      <a:pt x="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9" name="Freeform 139"/>
              <p:cNvSpPr>
                <a:spLocks/>
              </p:cNvSpPr>
              <p:nvPr/>
            </p:nvSpPr>
            <p:spPr bwMode="auto">
              <a:xfrm>
                <a:off x="855905" y="3100303"/>
                <a:ext cx="19541" cy="19797"/>
              </a:xfrm>
              <a:custGeom>
                <a:avLst/>
                <a:gdLst/>
                <a:ahLst/>
                <a:cxnLst>
                  <a:cxn ang="0">
                    <a:pos x="0" y="0"/>
                  </a:cxn>
                  <a:cxn ang="0">
                    <a:pos x="1" y="12"/>
                  </a:cxn>
                  <a:cxn ang="0">
                    <a:pos x="1" y="12"/>
                  </a:cxn>
                  <a:cxn ang="0">
                    <a:pos x="12" y="12"/>
                  </a:cxn>
                  <a:cxn ang="0">
                    <a:pos x="12" y="1"/>
                  </a:cxn>
                  <a:cxn ang="0">
                    <a:pos x="0" y="0"/>
                  </a:cxn>
                </a:cxnLst>
                <a:rect l="0" t="0" r="r" b="b"/>
                <a:pathLst>
                  <a:path w="12" h="12">
                    <a:moveTo>
                      <a:pt x="0" y="0"/>
                    </a:moveTo>
                    <a:cubicBezTo>
                      <a:pt x="0" y="4"/>
                      <a:pt x="1" y="8"/>
                      <a:pt x="1" y="12"/>
                    </a:cubicBezTo>
                    <a:cubicBezTo>
                      <a:pt x="1" y="12"/>
                      <a:pt x="1" y="12"/>
                      <a:pt x="1" y="12"/>
                    </a:cubicBezTo>
                    <a:cubicBezTo>
                      <a:pt x="12" y="12"/>
                      <a:pt x="12" y="12"/>
                      <a:pt x="12" y="12"/>
                    </a:cubicBezTo>
                    <a:cubicBezTo>
                      <a:pt x="12" y="8"/>
                      <a:pt x="12" y="5"/>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0" name="Freeform 140"/>
              <p:cNvSpPr>
                <a:spLocks/>
              </p:cNvSpPr>
              <p:nvPr/>
            </p:nvSpPr>
            <p:spPr bwMode="auto">
              <a:xfrm>
                <a:off x="853951" y="3174091"/>
                <a:ext cx="19541" cy="21597"/>
              </a:xfrm>
              <a:custGeom>
                <a:avLst/>
                <a:gdLst/>
                <a:ahLst/>
                <a:cxnLst>
                  <a:cxn ang="0">
                    <a:pos x="12" y="0"/>
                  </a:cxn>
                  <a:cxn ang="0">
                    <a:pos x="1" y="1"/>
                  </a:cxn>
                  <a:cxn ang="0">
                    <a:pos x="0" y="13"/>
                  </a:cxn>
                  <a:cxn ang="0">
                    <a:pos x="11" y="12"/>
                  </a:cxn>
                  <a:cxn ang="0">
                    <a:pos x="12" y="0"/>
                  </a:cxn>
                </a:cxnLst>
                <a:rect l="0" t="0" r="r" b="b"/>
                <a:pathLst>
                  <a:path w="12" h="13">
                    <a:moveTo>
                      <a:pt x="12" y="0"/>
                    </a:moveTo>
                    <a:cubicBezTo>
                      <a:pt x="8" y="1"/>
                      <a:pt x="4" y="1"/>
                      <a:pt x="1" y="1"/>
                    </a:cubicBezTo>
                    <a:cubicBezTo>
                      <a:pt x="0" y="5"/>
                      <a:pt x="0" y="9"/>
                      <a:pt x="0" y="13"/>
                    </a:cubicBezTo>
                    <a:cubicBezTo>
                      <a:pt x="4" y="12"/>
                      <a:pt x="7" y="12"/>
                      <a:pt x="11" y="12"/>
                    </a:cubicBezTo>
                    <a:cubicBezTo>
                      <a:pt x="11"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1" name="Freeform 141"/>
              <p:cNvSpPr>
                <a:spLocks/>
              </p:cNvSpPr>
              <p:nvPr/>
            </p:nvSpPr>
            <p:spPr bwMode="auto">
              <a:xfrm>
                <a:off x="828547" y="3078706"/>
                <a:ext cx="19541" cy="16198"/>
              </a:xfrm>
              <a:custGeom>
                <a:avLst/>
                <a:gdLst/>
                <a:ahLst/>
                <a:cxnLst>
                  <a:cxn ang="0">
                    <a:pos x="0" y="10"/>
                  </a:cxn>
                  <a:cxn ang="0">
                    <a:pos x="11" y="10"/>
                  </a:cxn>
                  <a:cxn ang="0">
                    <a:pos x="11" y="0"/>
                  </a:cxn>
                  <a:cxn ang="0">
                    <a:pos x="0" y="0"/>
                  </a:cxn>
                  <a:cxn ang="0">
                    <a:pos x="0" y="10"/>
                  </a:cxn>
                </a:cxnLst>
                <a:rect l="0" t="0" r="r" b="b"/>
                <a:pathLst>
                  <a:path w="11" h="10">
                    <a:moveTo>
                      <a:pt x="0" y="10"/>
                    </a:moveTo>
                    <a:cubicBezTo>
                      <a:pt x="3" y="10"/>
                      <a:pt x="7" y="10"/>
                      <a:pt x="11" y="10"/>
                    </a:cubicBezTo>
                    <a:cubicBezTo>
                      <a:pt x="11" y="7"/>
                      <a:pt x="11" y="4"/>
                      <a:pt x="11" y="0"/>
                    </a:cubicBezTo>
                    <a:cubicBezTo>
                      <a:pt x="7" y="0"/>
                      <a:pt x="3" y="0"/>
                      <a:pt x="0" y="0"/>
                    </a:cubicBezTo>
                    <a:lnTo>
                      <a:pt x="0"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2" name="Freeform 142"/>
              <p:cNvSpPr>
                <a:spLocks/>
              </p:cNvSpPr>
              <p:nvPr/>
            </p:nvSpPr>
            <p:spPr bwMode="auto">
              <a:xfrm>
                <a:off x="855905" y="3078706"/>
                <a:ext cx="19541" cy="17997"/>
              </a:xfrm>
              <a:custGeom>
                <a:avLst/>
                <a:gdLst/>
                <a:ahLst/>
                <a:cxnLst>
                  <a:cxn ang="0">
                    <a:pos x="0" y="11"/>
                  </a:cxn>
                  <a:cxn ang="0">
                    <a:pos x="12" y="11"/>
                  </a:cxn>
                  <a:cxn ang="0">
                    <a:pos x="11" y="1"/>
                  </a:cxn>
                  <a:cxn ang="0">
                    <a:pos x="0" y="0"/>
                  </a:cxn>
                  <a:cxn ang="0">
                    <a:pos x="0" y="11"/>
                  </a:cxn>
                </a:cxnLst>
                <a:rect l="0" t="0" r="r" b="b"/>
                <a:pathLst>
                  <a:path w="12" h="11">
                    <a:moveTo>
                      <a:pt x="0" y="11"/>
                    </a:moveTo>
                    <a:cubicBezTo>
                      <a:pt x="4" y="11"/>
                      <a:pt x="8" y="11"/>
                      <a:pt x="12" y="11"/>
                    </a:cubicBezTo>
                    <a:cubicBezTo>
                      <a:pt x="12" y="8"/>
                      <a:pt x="11" y="4"/>
                      <a:pt x="11" y="1"/>
                    </a:cubicBezTo>
                    <a:cubicBezTo>
                      <a:pt x="7" y="1"/>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3" name="Freeform 143"/>
              <p:cNvSpPr>
                <a:spLocks/>
              </p:cNvSpPr>
              <p:nvPr/>
            </p:nvSpPr>
            <p:spPr bwMode="auto">
              <a:xfrm>
                <a:off x="881308" y="3080506"/>
                <a:ext cx="23449" cy="16198"/>
              </a:xfrm>
              <a:custGeom>
                <a:avLst/>
                <a:gdLst/>
                <a:ahLst/>
                <a:cxnLst>
                  <a:cxn ang="0">
                    <a:pos x="0" y="0"/>
                  </a:cxn>
                  <a:cxn ang="0">
                    <a:pos x="0" y="10"/>
                  </a:cxn>
                  <a:cxn ang="0">
                    <a:pos x="13" y="10"/>
                  </a:cxn>
                  <a:cxn ang="0">
                    <a:pos x="12" y="1"/>
                  </a:cxn>
                  <a:cxn ang="0">
                    <a:pos x="0" y="0"/>
                  </a:cxn>
                </a:cxnLst>
                <a:rect l="0" t="0" r="r" b="b"/>
                <a:pathLst>
                  <a:path w="13" h="10">
                    <a:moveTo>
                      <a:pt x="0" y="0"/>
                    </a:moveTo>
                    <a:cubicBezTo>
                      <a:pt x="0" y="3"/>
                      <a:pt x="0" y="7"/>
                      <a:pt x="0" y="10"/>
                    </a:cubicBezTo>
                    <a:cubicBezTo>
                      <a:pt x="5" y="10"/>
                      <a:pt x="9" y="10"/>
                      <a:pt x="13" y="10"/>
                    </a:cubicBezTo>
                    <a:cubicBezTo>
                      <a:pt x="13" y="7"/>
                      <a:pt x="13"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4" name="Freeform 144"/>
              <p:cNvSpPr>
                <a:spLocks/>
              </p:cNvSpPr>
              <p:nvPr/>
            </p:nvSpPr>
            <p:spPr bwMode="auto">
              <a:xfrm>
                <a:off x="746475" y="3127298"/>
                <a:ext cx="21495"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3" y="8"/>
                      <a:pt x="13" y="4"/>
                      <a:pt x="12" y="0"/>
                    </a:cubicBezTo>
                    <a:cubicBezTo>
                      <a:pt x="0" y="0"/>
                      <a:pt x="0" y="0"/>
                      <a:pt x="0" y="0"/>
                    </a:cubicBezTo>
                    <a:cubicBezTo>
                      <a:pt x="0" y="4"/>
                      <a:pt x="0" y="7"/>
                      <a:pt x="1" y="11"/>
                    </a:cubicBezTo>
                    <a:cubicBezTo>
                      <a:pt x="5" y="12"/>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5" name="Freeform 145"/>
              <p:cNvSpPr>
                <a:spLocks/>
              </p:cNvSpPr>
              <p:nvPr/>
            </p:nvSpPr>
            <p:spPr bwMode="auto">
              <a:xfrm>
                <a:off x="773832" y="3078706"/>
                <a:ext cx="21495" cy="17997"/>
              </a:xfrm>
              <a:custGeom>
                <a:avLst/>
                <a:gdLst/>
                <a:ahLst/>
                <a:cxnLst>
                  <a:cxn ang="0">
                    <a:pos x="0" y="11"/>
                  </a:cxn>
                  <a:cxn ang="0">
                    <a:pos x="12" y="10"/>
                  </a:cxn>
                  <a:cxn ang="0">
                    <a:pos x="12" y="0"/>
                  </a:cxn>
                  <a:cxn ang="0">
                    <a:pos x="0" y="0"/>
                  </a:cxn>
                  <a:cxn ang="0">
                    <a:pos x="0" y="11"/>
                  </a:cxn>
                </a:cxnLst>
                <a:rect l="0" t="0" r="r" b="b"/>
                <a:pathLst>
                  <a:path w="12" h="11">
                    <a:moveTo>
                      <a:pt x="0" y="11"/>
                    </a:moveTo>
                    <a:cubicBezTo>
                      <a:pt x="4" y="10"/>
                      <a:pt x="8" y="10"/>
                      <a:pt x="12" y="10"/>
                    </a:cubicBezTo>
                    <a:cubicBezTo>
                      <a:pt x="12" y="7"/>
                      <a:pt x="12" y="4"/>
                      <a:pt x="12" y="0"/>
                    </a:cubicBezTo>
                    <a:cubicBezTo>
                      <a:pt x="8" y="0"/>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6" name="Freeform 146"/>
              <p:cNvSpPr>
                <a:spLocks/>
              </p:cNvSpPr>
              <p:nvPr/>
            </p:nvSpPr>
            <p:spPr bwMode="auto">
              <a:xfrm>
                <a:off x="801190" y="3078706"/>
                <a:ext cx="19541" cy="16198"/>
              </a:xfrm>
              <a:custGeom>
                <a:avLst/>
                <a:gdLst/>
                <a:ahLst/>
                <a:cxnLst>
                  <a:cxn ang="0">
                    <a:pos x="1" y="0"/>
                  </a:cxn>
                  <a:cxn ang="0">
                    <a:pos x="0" y="10"/>
                  </a:cxn>
                  <a:cxn ang="0">
                    <a:pos x="7" y="10"/>
                  </a:cxn>
                  <a:cxn ang="0">
                    <a:pos x="12" y="10"/>
                  </a:cxn>
                  <a:cxn ang="0">
                    <a:pos x="12" y="0"/>
                  </a:cxn>
                  <a:cxn ang="0">
                    <a:pos x="9" y="0"/>
                  </a:cxn>
                  <a:cxn ang="0">
                    <a:pos x="1" y="0"/>
                  </a:cxn>
                </a:cxnLst>
                <a:rect l="0" t="0" r="r" b="b"/>
                <a:pathLst>
                  <a:path w="12" h="10">
                    <a:moveTo>
                      <a:pt x="1" y="0"/>
                    </a:moveTo>
                    <a:cubicBezTo>
                      <a:pt x="0" y="3"/>
                      <a:pt x="0" y="7"/>
                      <a:pt x="0" y="10"/>
                    </a:cubicBezTo>
                    <a:cubicBezTo>
                      <a:pt x="3" y="10"/>
                      <a:pt x="5" y="10"/>
                      <a:pt x="7" y="10"/>
                    </a:cubicBezTo>
                    <a:cubicBezTo>
                      <a:pt x="9" y="10"/>
                      <a:pt x="10" y="10"/>
                      <a:pt x="12" y="10"/>
                    </a:cubicBezTo>
                    <a:cubicBezTo>
                      <a:pt x="12" y="0"/>
                      <a:pt x="12" y="0"/>
                      <a:pt x="12" y="0"/>
                    </a:cubicBezTo>
                    <a:cubicBezTo>
                      <a:pt x="11" y="0"/>
                      <a:pt x="10" y="0"/>
                      <a:pt x="9" y="0"/>
                    </a:cubicBezTo>
                    <a:cubicBezTo>
                      <a:pt x="6"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7" name="Freeform 147"/>
              <p:cNvSpPr>
                <a:spLocks/>
              </p:cNvSpPr>
              <p:nvPr/>
            </p:nvSpPr>
            <p:spPr bwMode="auto">
              <a:xfrm>
                <a:off x="828547" y="3175891"/>
                <a:ext cx="19541" cy="19797"/>
              </a:xfrm>
              <a:custGeom>
                <a:avLst/>
                <a:gdLst/>
                <a:ahLst/>
                <a:cxnLst>
                  <a:cxn ang="0">
                    <a:pos x="10" y="12"/>
                  </a:cxn>
                  <a:cxn ang="0">
                    <a:pos x="11" y="0"/>
                  </a:cxn>
                  <a:cxn ang="0">
                    <a:pos x="0" y="0"/>
                  </a:cxn>
                  <a:cxn ang="0">
                    <a:pos x="0" y="12"/>
                  </a:cxn>
                  <a:cxn ang="0">
                    <a:pos x="1" y="12"/>
                  </a:cxn>
                  <a:cxn ang="0">
                    <a:pos x="10" y="12"/>
                  </a:cxn>
                </a:cxnLst>
                <a:rect l="0" t="0" r="r" b="b"/>
                <a:pathLst>
                  <a:path w="11" h="12">
                    <a:moveTo>
                      <a:pt x="10" y="12"/>
                    </a:moveTo>
                    <a:cubicBezTo>
                      <a:pt x="10" y="8"/>
                      <a:pt x="11" y="4"/>
                      <a:pt x="11" y="0"/>
                    </a:cubicBezTo>
                    <a:cubicBezTo>
                      <a:pt x="7" y="0"/>
                      <a:pt x="3" y="0"/>
                      <a:pt x="0" y="0"/>
                    </a:cubicBezTo>
                    <a:cubicBezTo>
                      <a:pt x="0" y="12"/>
                      <a:pt x="0" y="12"/>
                      <a:pt x="0" y="12"/>
                    </a:cubicBezTo>
                    <a:cubicBezTo>
                      <a:pt x="0" y="12"/>
                      <a:pt x="1" y="12"/>
                      <a:pt x="1" y="12"/>
                    </a:cubicBezTo>
                    <a:cubicBezTo>
                      <a:pt x="4" y="12"/>
                      <a:pt x="7" y="12"/>
                      <a:pt x="1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8" name="Freeform 148"/>
              <p:cNvSpPr>
                <a:spLocks/>
              </p:cNvSpPr>
              <p:nvPr/>
            </p:nvSpPr>
            <p:spPr bwMode="auto">
              <a:xfrm>
                <a:off x="775786" y="3030113"/>
                <a:ext cx="21495" cy="17997"/>
              </a:xfrm>
              <a:custGeom>
                <a:avLst/>
                <a:gdLst/>
                <a:ahLst/>
                <a:cxnLst>
                  <a:cxn ang="0">
                    <a:pos x="1" y="1"/>
                  </a:cxn>
                  <a:cxn ang="0">
                    <a:pos x="0" y="11"/>
                  </a:cxn>
                  <a:cxn ang="0">
                    <a:pos x="12" y="11"/>
                  </a:cxn>
                  <a:cxn ang="0">
                    <a:pos x="12" y="0"/>
                  </a:cxn>
                  <a:cxn ang="0">
                    <a:pos x="1" y="1"/>
                  </a:cxn>
                </a:cxnLst>
                <a:rect l="0" t="0" r="r" b="b"/>
                <a:pathLst>
                  <a:path w="12" h="11">
                    <a:moveTo>
                      <a:pt x="1" y="1"/>
                    </a:moveTo>
                    <a:cubicBezTo>
                      <a:pt x="1" y="4"/>
                      <a:pt x="1" y="8"/>
                      <a:pt x="0" y="11"/>
                    </a:cubicBezTo>
                    <a:cubicBezTo>
                      <a:pt x="4" y="11"/>
                      <a:pt x="8" y="11"/>
                      <a:pt x="12" y="11"/>
                    </a:cubicBezTo>
                    <a:cubicBezTo>
                      <a:pt x="12" y="7"/>
                      <a:pt x="12" y="4"/>
                      <a:pt x="12" y="0"/>
                    </a:cubicBezTo>
                    <a:cubicBezTo>
                      <a:pt x="9" y="0"/>
                      <a:pt x="5" y="0"/>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9" name="Freeform 149"/>
              <p:cNvSpPr>
                <a:spLocks/>
              </p:cNvSpPr>
              <p:nvPr/>
            </p:nvSpPr>
            <p:spPr bwMode="auto">
              <a:xfrm>
                <a:off x="773832" y="3053510"/>
                <a:ext cx="21495" cy="19797"/>
              </a:xfrm>
              <a:custGeom>
                <a:avLst/>
                <a:gdLst/>
                <a:ahLst/>
                <a:cxnLst>
                  <a:cxn ang="0">
                    <a:pos x="0" y="12"/>
                  </a:cxn>
                  <a:cxn ang="0">
                    <a:pos x="12" y="11"/>
                  </a:cxn>
                  <a:cxn ang="0">
                    <a:pos x="12" y="0"/>
                  </a:cxn>
                  <a:cxn ang="0">
                    <a:pos x="1" y="0"/>
                  </a:cxn>
                  <a:cxn ang="0">
                    <a:pos x="0" y="12"/>
                  </a:cxn>
                </a:cxnLst>
                <a:rect l="0" t="0" r="r" b="b"/>
                <a:pathLst>
                  <a:path w="12" h="12">
                    <a:moveTo>
                      <a:pt x="0" y="12"/>
                    </a:moveTo>
                    <a:cubicBezTo>
                      <a:pt x="4" y="12"/>
                      <a:pt x="8" y="11"/>
                      <a:pt x="12" y="11"/>
                    </a:cubicBezTo>
                    <a:cubicBezTo>
                      <a:pt x="12" y="7"/>
                      <a:pt x="12" y="4"/>
                      <a:pt x="12" y="0"/>
                    </a:cubicBezTo>
                    <a:cubicBezTo>
                      <a:pt x="9" y="0"/>
                      <a:pt x="5" y="0"/>
                      <a:pt x="1" y="0"/>
                    </a:cubicBezTo>
                    <a:cubicBezTo>
                      <a:pt x="1" y="4"/>
                      <a:pt x="1"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0" name="Freeform 150"/>
              <p:cNvSpPr>
                <a:spLocks/>
              </p:cNvSpPr>
              <p:nvPr/>
            </p:nvSpPr>
            <p:spPr bwMode="auto">
              <a:xfrm>
                <a:off x="748429" y="3031913"/>
                <a:ext cx="21495" cy="17997"/>
              </a:xfrm>
              <a:custGeom>
                <a:avLst/>
                <a:gdLst/>
                <a:ahLst/>
                <a:cxnLst>
                  <a:cxn ang="0">
                    <a:pos x="0" y="11"/>
                  </a:cxn>
                  <a:cxn ang="0">
                    <a:pos x="12" y="11"/>
                  </a:cxn>
                  <a:cxn ang="0">
                    <a:pos x="12" y="0"/>
                  </a:cxn>
                  <a:cxn ang="0">
                    <a:pos x="1" y="1"/>
                  </a:cxn>
                  <a:cxn ang="0">
                    <a:pos x="0" y="11"/>
                  </a:cxn>
                </a:cxnLst>
                <a:rect l="0" t="0" r="r" b="b"/>
                <a:pathLst>
                  <a:path w="12" h="11">
                    <a:moveTo>
                      <a:pt x="0" y="11"/>
                    </a:moveTo>
                    <a:cubicBezTo>
                      <a:pt x="4" y="11"/>
                      <a:pt x="8" y="11"/>
                      <a:pt x="12" y="11"/>
                    </a:cubicBezTo>
                    <a:cubicBezTo>
                      <a:pt x="12" y="7"/>
                      <a:pt x="12" y="3"/>
                      <a:pt x="12" y="0"/>
                    </a:cubicBezTo>
                    <a:cubicBezTo>
                      <a:pt x="8" y="0"/>
                      <a:pt x="5" y="0"/>
                      <a:pt x="1" y="1"/>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1" name="Freeform 151"/>
              <p:cNvSpPr>
                <a:spLocks/>
              </p:cNvSpPr>
              <p:nvPr/>
            </p:nvSpPr>
            <p:spPr bwMode="auto">
              <a:xfrm>
                <a:off x="801190" y="3053510"/>
                <a:ext cx="19541" cy="17997"/>
              </a:xfrm>
              <a:custGeom>
                <a:avLst/>
                <a:gdLst/>
                <a:ahLst/>
                <a:cxnLst>
                  <a:cxn ang="0">
                    <a:pos x="0" y="0"/>
                  </a:cxn>
                  <a:cxn ang="0">
                    <a:pos x="0" y="11"/>
                  </a:cxn>
                  <a:cxn ang="0">
                    <a:pos x="8" y="11"/>
                  </a:cxn>
                  <a:cxn ang="0">
                    <a:pos x="11" y="11"/>
                  </a:cxn>
                  <a:cxn ang="0">
                    <a:pos x="11" y="0"/>
                  </a:cxn>
                  <a:cxn ang="0">
                    <a:pos x="10" y="0"/>
                  </a:cxn>
                  <a:cxn ang="0">
                    <a:pos x="0" y="0"/>
                  </a:cxn>
                </a:cxnLst>
                <a:rect l="0" t="0" r="r" b="b"/>
                <a:pathLst>
                  <a:path w="11" h="11">
                    <a:moveTo>
                      <a:pt x="0" y="0"/>
                    </a:moveTo>
                    <a:cubicBezTo>
                      <a:pt x="0" y="4"/>
                      <a:pt x="0" y="7"/>
                      <a:pt x="0" y="11"/>
                    </a:cubicBezTo>
                    <a:cubicBezTo>
                      <a:pt x="3" y="11"/>
                      <a:pt x="5" y="11"/>
                      <a:pt x="8" y="11"/>
                    </a:cubicBezTo>
                    <a:cubicBezTo>
                      <a:pt x="9" y="11"/>
                      <a:pt x="10" y="11"/>
                      <a:pt x="11" y="11"/>
                    </a:cubicBezTo>
                    <a:cubicBezTo>
                      <a:pt x="11" y="0"/>
                      <a:pt x="11" y="0"/>
                      <a:pt x="11" y="0"/>
                    </a:cubicBezTo>
                    <a:cubicBezTo>
                      <a:pt x="11" y="0"/>
                      <a:pt x="10" y="0"/>
                      <a:pt x="10" y="0"/>
                    </a:cubicBezTo>
                    <a:cubicBezTo>
                      <a:pt x="7"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2" name="Freeform 152"/>
              <p:cNvSpPr>
                <a:spLocks/>
              </p:cNvSpPr>
              <p:nvPr/>
            </p:nvSpPr>
            <p:spPr bwMode="auto">
              <a:xfrm>
                <a:off x="724979" y="3031913"/>
                <a:ext cx="19541" cy="17997"/>
              </a:xfrm>
              <a:custGeom>
                <a:avLst/>
                <a:gdLst/>
                <a:ahLst/>
                <a:cxnLst>
                  <a:cxn ang="0">
                    <a:pos x="1" y="2"/>
                  </a:cxn>
                  <a:cxn ang="0">
                    <a:pos x="0" y="11"/>
                  </a:cxn>
                  <a:cxn ang="0">
                    <a:pos x="10" y="10"/>
                  </a:cxn>
                  <a:cxn ang="0">
                    <a:pos x="11" y="0"/>
                  </a:cxn>
                  <a:cxn ang="0">
                    <a:pos x="2" y="1"/>
                  </a:cxn>
                  <a:cxn ang="0">
                    <a:pos x="1" y="2"/>
                  </a:cxn>
                </a:cxnLst>
                <a:rect l="0" t="0" r="r" b="b"/>
                <a:pathLst>
                  <a:path w="11" h="11">
                    <a:moveTo>
                      <a:pt x="1" y="2"/>
                    </a:moveTo>
                    <a:cubicBezTo>
                      <a:pt x="0" y="5"/>
                      <a:pt x="0" y="8"/>
                      <a:pt x="0" y="11"/>
                    </a:cubicBezTo>
                    <a:cubicBezTo>
                      <a:pt x="3" y="11"/>
                      <a:pt x="6" y="10"/>
                      <a:pt x="10" y="10"/>
                    </a:cubicBezTo>
                    <a:cubicBezTo>
                      <a:pt x="10" y="7"/>
                      <a:pt x="10" y="3"/>
                      <a:pt x="11" y="0"/>
                    </a:cubicBezTo>
                    <a:cubicBezTo>
                      <a:pt x="8" y="0"/>
                      <a:pt x="5" y="0"/>
                      <a:pt x="2" y="1"/>
                    </a:cubicBezTo>
                    <a:cubicBezTo>
                      <a:pt x="1" y="1"/>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3" name="Freeform 153"/>
              <p:cNvSpPr>
                <a:spLocks/>
              </p:cNvSpPr>
              <p:nvPr/>
            </p:nvSpPr>
            <p:spPr bwMode="auto">
              <a:xfrm>
                <a:off x="732796" y="3015716"/>
                <a:ext cx="13679" cy="12598"/>
              </a:xfrm>
              <a:custGeom>
                <a:avLst/>
                <a:gdLst/>
                <a:ahLst/>
                <a:cxnLst>
                  <a:cxn ang="0">
                    <a:pos x="0" y="7"/>
                  </a:cxn>
                  <a:cxn ang="0">
                    <a:pos x="6" y="6"/>
                  </a:cxn>
                  <a:cxn ang="0">
                    <a:pos x="7" y="0"/>
                  </a:cxn>
                  <a:cxn ang="0">
                    <a:pos x="0" y="7"/>
                  </a:cxn>
                </a:cxnLst>
                <a:rect l="0" t="0" r="r" b="b"/>
                <a:pathLst>
                  <a:path w="7" h="7">
                    <a:moveTo>
                      <a:pt x="0" y="7"/>
                    </a:moveTo>
                    <a:cubicBezTo>
                      <a:pt x="2" y="6"/>
                      <a:pt x="4" y="6"/>
                      <a:pt x="6" y="6"/>
                    </a:cubicBezTo>
                    <a:cubicBezTo>
                      <a:pt x="6" y="4"/>
                      <a:pt x="7" y="2"/>
                      <a:pt x="7" y="0"/>
                    </a:cubicBezTo>
                    <a:cubicBezTo>
                      <a:pt x="4" y="2"/>
                      <a:pt x="2" y="4"/>
                      <a:pt x="0"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4" name="Freeform 154"/>
              <p:cNvSpPr>
                <a:spLocks/>
              </p:cNvSpPr>
              <p:nvPr/>
            </p:nvSpPr>
            <p:spPr bwMode="auto">
              <a:xfrm>
                <a:off x="828547" y="3053510"/>
                <a:ext cx="19541" cy="17997"/>
              </a:xfrm>
              <a:custGeom>
                <a:avLst/>
                <a:gdLst/>
                <a:ahLst/>
                <a:cxnLst>
                  <a:cxn ang="0">
                    <a:pos x="0" y="11"/>
                  </a:cxn>
                  <a:cxn ang="0">
                    <a:pos x="11" y="11"/>
                  </a:cxn>
                  <a:cxn ang="0">
                    <a:pos x="10" y="0"/>
                  </a:cxn>
                  <a:cxn ang="0">
                    <a:pos x="0" y="0"/>
                  </a:cxn>
                  <a:cxn ang="0">
                    <a:pos x="0" y="11"/>
                  </a:cxn>
                </a:cxnLst>
                <a:rect l="0" t="0" r="r" b="b"/>
                <a:pathLst>
                  <a:path w="11" h="11">
                    <a:moveTo>
                      <a:pt x="0" y="11"/>
                    </a:moveTo>
                    <a:cubicBezTo>
                      <a:pt x="3" y="11"/>
                      <a:pt x="7" y="11"/>
                      <a:pt x="11" y="11"/>
                    </a:cubicBezTo>
                    <a:cubicBezTo>
                      <a:pt x="11" y="8"/>
                      <a:pt x="11" y="4"/>
                      <a:pt x="10" y="0"/>
                    </a:cubicBezTo>
                    <a:cubicBezTo>
                      <a:pt x="7"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5" name="Freeform 155"/>
              <p:cNvSpPr>
                <a:spLocks/>
              </p:cNvSpPr>
              <p:nvPr/>
            </p:nvSpPr>
            <p:spPr bwMode="auto">
              <a:xfrm>
                <a:off x="908666" y="3055310"/>
                <a:ext cx="19541" cy="21597"/>
              </a:xfrm>
              <a:custGeom>
                <a:avLst/>
                <a:gdLst/>
                <a:ahLst/>
                <a:cxnLst>
                  <a:cxn ang="0">
                    <a:pos x="0" y="0"/>
                  </a:cxn>
                  <a:cxn ang="0">
                    <a:pos x="1" y="12"/>
                  </a:cxn>
                  <a:cxn ang="0">
                    <a:pos x="11" y="13"/>
                  </a:cxn>
                  <a:cxn ang="0">
                    <a:pos x="10" y="1"/>
                  </a:cxn>
                  <a:cxn ang="0">
                    <a:pos x="0" y="0"/>
                  </a:cxn>
                </a:cxnLst>
                <a:rect l="0" t="0" r="r" b="b"/>
                <a:pathLst>
                  <a:path w="11" h="13">
                    <a:moveTo>
                      <a:pt x="0" y="0"/>
                    </a:moveTo>
                    <a:cubicBezTo>
                      <a:pt x="0" y="4"/>
                      <a:pt x="0" y="8"/>
                      <a:pt x="1" y="12"/>
                    </a:cubicBezTo>
                    <a:cubicBezTo>
                      <a:pt x="4" y="12"/>
                      <a:pt x="7" y="12"/>
                      <a:pt x="11" y="13"/>
                    </a:cubicBezTo>
                    <a:cubicBezTo>
                      <a:pt x="10" y="9"/>
                      <a:pt x="10" y="5"/>
                      <a:pt x="10"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6" name="Freeform 156"/>
              <p:cNvSpPr>
                <a:spLocks/>
              </p:cNvSpPr>
              <p:nvPr/>
            </p:nvSpPr>
            <p:spPr bwMode="auto">
              <a:xfrm>
                <a:off x="910620" y="3082305"/>
                <a:ext cx="17587" cy="16198"/>
              </a:xfrm>
              <a:custGeom>
                <a:avLst/>
                <a:gdLst/>
                <a:ahLst/>
                <a:cxnLst>
                  <a:cxn ang="0">
                    <a:pos x="0" y="0"/>
                  </a:cxn>
                  <a:cxn ang="0">
                    <a:pos x="1" y="10"/>
                  </a:cxn>
                  <a:cxn ang="0">
                    <a:pos x="10" y="10"/>
                  </a:cxn>
                  <a:cxn ang="0">
                    <a:pos x="10" y="0"/>
                  </a:cxn>
                  <a:cxn ang="0">
                    <a:pos x="0" y="0"/>
                  </a:cxn>
                </a:cxnLst>
                <a:rect l="0" t="0" r="r" b="b"/>
                <a:pathLst>
                  <a:path w="10" h="10">
                    <a:moveTo>
                      <a:pt x="0" y="0"/>
                    </a:moveTo>
                    <a:cubicBezTo>
                      <a:pt x="0" y="3"/>
                      <a:pt x="1" y="6"/>
                      <a:pt x="1" y="10"/>
                    </a:cubicBezTo>
                    <a:cubicBezTo>
                      <a:pt x="4" y="10"/>
                      <a:pt x="7" y="10"/>
                      <a:pt x="10" y="10"/>
                    </a:cubicBezTo>
                    <a:cubicBezTo>
                      <a:pt x="10" y="7"/>
                      <a:pt x="10" y="4"/>
                      <a:pt x="10" y="0"/>
                    </a:cubicBezTo>
                    <a:cubicBezTo>
                      <a:pt x="7"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7" name="Freeform 157"/>
              <p:cNvSpPr>
                <a:spLocks/>
              </p:cNvSpPr>
              <p:nvPr/>
            </p:nvSpPr>
            <p:spPr bwMode="auto">
              <a:xfrm>
                <a:off x="910620" y="3127298"/>
                <a:ext cx="19541" cy="17997"/>
              </a:xfrm>
              <a:custGeom>
                <a:avLst/>
                <a:gdLst/>
                <a:ahLst/>
                <a:cxnLst>
                  <a:cxn ang="0">
                    <a:pos x="10" y="0"/>
                  </a:cxn>
                  <a:cxn ang="0">
                    <a:pos x="0" y="0"/>
                  </a:cxn>
                  <a:cxn ang="0">
                    <a:pos x="0" y="11"/>
                  </a:cxn>
                  <a:cxn ang="0">
                    <a:pos x="9" y="11"/>
                  </a:cxn>
                  <a:cxn ang="0">
                    <a:pos x="10" y="0"/>
                  </a:cxn>
                </a:cxnLst>
                <a:rect l="0" t="0" r="r" b="b"/>
                <a:pathLst>
                  <a:path w="10" h="11">
                    <a:moveTo>
                      <a:pt x="10" y="0"/>
                    </a:moveTo>
                    <a:cubicBezTo>
                      <a:pt x="0" y="0"/>
                      <a:pt x="0" y="0"/>
                      <a:pt x="0" y="0"/>
                    </a:cubicBezTo>
                    <a:cubicBezTo>
                      <a:pt x="0" y="3"/>
                      <a:pt x="0" y="7"/>
                      <a:pt x="0" y="11"/>
                    </a:cubicBezTo>
                    <a:cubicBezTo>
                      <a:pt x="3" y="11"/>
                      <a:pt x="6" y="11"/>
                      <a:pt x="9" y="11"/>
                    </a:cubicBezTo>
                    <a:cubicBezTo>
                      <a:pt x="10" y="7"/>
                      <a:pt x="10" y="3"/>
                      <a:pt x="1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8" name="Freeform 158"/>
              <p:cNvSpPr>
                <a:spLocks/>
              </p:cNvSpPr>
              <p:nvPr/>
            </p:nvSpPr>
            <p:spPr bwMode="auto">
              <a:xfrm>
                <a:off x="853951" y="3053510"/>
                <a:ext cx="19541" cy="19797"/>
              </a:xfrm>
              <a:custGeom>
                <a:avLst/>
                <a:gdLst/>
                <a:ahLst/>
                <a:cxnLst>
                  <a:cxn ang="0">
                    <a:pos x="1" y="12"/>
                  </a:cxn>
                  <a:cxn ang="0">
                    <a:pos x="12" y="12"/>
                  </a:cxn>
                  <a:cxn ang="0">
                    <a:pos x="11" y="0"/>
                  </a:cxn>
                  <a:cxn ang="0">
                    <a:pos x="0" y="0"/>
                  </a:cxn>
                  <a:cxn ang="0">
                    <a:pos x="1" y="12"/>
                  </a:cxn>
                </a:cxnLst>
                <a:rect l="0" t="0" r="r" b="b"/>
                <a:pathLst>
                  <a:path w="12" h="12">
                    <a:moveTo>
                      <a:pt x="1" y="12"/>
                    </a:moveTo>
                    <a:cubicBezTo>
                      <a:pt x="4" y="12"/>
                      <a:pt x="8" y="12"/>
                      <a:pt x="12" y="12"/>
                    </a:cubicBezTo>
                    <a:cubicBezTo>
                      <a:pt x="12" y="8"/>
                      <a:pt x="12" y="4"/>
                      <a:pt x="11" y="0"/>
                    </a:cubicBezTo>
                    <a:cubicBezTo>
                      <a:pt x="7" y="0"/>
                      <a:pt x="4" y="0"/>
                      <a:pt x="0" y="0"/>
                    </a:cubicBezTo>
                    <a:cubicBezTo>
                      <a:pt x="0" y="4"/>
                      <a:pt x="0"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9" name="Freeform 159"/>
              <p:cNvSpPr>
                <a:spLocks/>
              </p:cNvSpPr>
              <p:nvPr/>
            </p:nvSpPr>
            <p:spPr bwMode="auto">
              <a:xfrm>
                <a:off x="883262" y="3127298"/>
                <a:ext cx="21495" cy="19797"/>
              </a:xfrm>
              <a:custGeom>
                <a:avLst/>
                <a:gdLst/>
                <a:ahLst/>
                <a:cxnLst>
                  <a:cxn ang="0">
                    <a:pos x="0" y="0"/>
                  </a:cxn>
                  <a:cxn ang="0">
                    <a:pos x="0" y="12"/>
                  </a:cxn>
                  <a:cxn ang="0">
                    <a:pos x="12" y="11"/>
                  </a:cxn>
                  <a:cxn ang="0">
                    <a:pos x="12" y="0"/>
                  </a:cxn>
                  <a:cxn ang="0">
                    <a:pos x="0" y="0"/>
                  </a:cxn>
                </a:cxnLst>
                <a:rect l="0" t="0" r="r" b="b"/>
                <a:pathLst>
                  <a:path w="12" h="12">
                    <a:moveTo>
                      <a:pt x="0" y="0"/>
                    </a:moveTo>
                    <a:cubicBezTo>
                      <a:pt x="0" y="4"/>
                      <a:pt x="0" y="8"/>
                      <a:pt x="0" y="12"/>
                    </a:cubicBezTo>
                    <a:cubicBezTo>
                      <a:pt x="4" y="12"/>
                      <a:pt x="8" y="12"/>
                      <a:pt x="12" y="11"/>
                    </a:cubicBezTo>
                    <a:cubicBezTo>
                      <a:pt x="12" y="7"/>
                      <a:pt x="12" y="3"/>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0" name="Freeform 160"/>
              <p:cNvSpPr>
                <a:spLocks/>
              </p:cNvSpPr>
              <p:nvPr/>
            </p:nvSpPr>
            <p:spPr bwMode="auto">
              <a:xfrm>
                <a:off x="879354" y="3055310"/>
                <a:ext cx="23449" cy="19797"/>
              </a:xfrm>
              <a:custGeom>
                <a:avLst/>
                <a:gdLst/>
                <a:ahLst/>
                <a:cxnLst>
                  <a:cxn ang="0">
                    <a:pos x="1" y="11"/>
                  </a:cxn>
                  <a:cxn ang="0">
                    <a:pos x="13" y="12"/>
                  </a:cxn>
                  <a:cxn ang="0">
                    <a:pos x="12" y="0"/>
                  </a:cxn>
                  <a:cxn ang="0">
                    <a:pos x="0" y="0"/>
                  </a:cxn>
                  <a:cxn ang="0">
                    <a:pos x="1" y="11"/>
                  </a:cxn>
                </a:cxnLst>
                <a:rect l="0" t="0" r="r" b="b"/>
                <a:pathLst>
                  <a:path w="13" h="12">
                    <a:moveTo>
                      <a:pt x="1" y="11"/>
                    </a:moveTo>
                    <a:cubicBezTo>
                      <a:pt x="5" y="11"/>
                      <a:pt x="9" y="12"/>
                      <a:pt x="13" y="12"/>
                    </a:cubicBezTo>
                    <a:cubicBezTo>
                      <a:pt x="13" y="8"/>
                      <a:pt x="12" y="4"/>
                      <a:pt x="12" y="0"/>
                    </a:cubicBezTo>
                    <a:cubicBezTo>
                      <a:pt x="8" y="0"/>
                      <a:pt x="4" y="0"/>
                      <a:pt x="0" y="0"/>
                    </a:cubicBezTo>
                    <a:cubicBezTo>
                      <a:pt x="0" y="3"/>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1" name="Freeform 161"/>
              <p:cNvSpPr>
                <a:spLocks/>
              </p:cNvSpPr>
              <p:nvPr/>
            </p:nvSpPr>
            <p:spPr bwMode="auto">
              <a:xfrm>
                <a:off x="746475" y="3053510"/>
                <a:ext cx="21495" cy="19797"/>
              </a:xfrm>
              <a:custGeom>
                <a:avLst/>
                <a:gdLst/>
                <a:ahLst/>
                <a:cxnLst>
                  <a:cxn ang="0">
                    <a:pos x="13" y="0"/>
                  </a:cxn>
                  <a:cxn ang="0">
                    <a:pos x="1" y="1"/>
                  </a:cxn>
                  <a:cxn ang="0">
                    <a:pos x="0" y="12"/>
                  </a:cxn>
                  <a:cxn ang="0">
                    <a:pos x="13" y="12"/>
                  </a:cxn>
                  <a:cxn ang="0">
                    <a:pos x="13" y="0"/>
                  </a:cxn>
                </a:cxnLst>
                <a:rect l="0" t="0" r="r" b="b"/>
                <a:pathLst>
                  <a:path w="13" h="12">
                    <a:moveTo>
                      <a:pt x="13" y="0"/>
                    </a:moveTo>
                    <a:cubicBezTo>
                      <a:pt x="9" y="0"/>
                      <a:pt x="5" y="1"/>
                      <a:pt x="1" y="1"/>
                    </a:cubicBezTo>
                    <a:cubicBezTo>
                      <a:pt x="1" y="5"/>
                      <a:pt x="1" y="9"/>
                      <a:pt x="0" y="12"/>
                    </a:cubicBezTo>
                    <a:cubicBezTo>
                      <a:pt x="5" y="12"/>
                      <a:pt x="9" y="12"/>
                      <a:pt x="13" y="12"/>
                    </a:cubicBezTo>
                    <a:cubicBezTo>
                      <a:pt x="13" y="8"/>
                      <a:pt x="13" y="4"/>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2" name="Freeform 162"/>
              <p:cNvSpPr>
                <a:spLocks/>
              </p:cNvSpPr>
              <p:nvPr/>
            </p:nvSpPr>
            <p:spPr bwMode="auto">
              <a:xfrm>
                <a:off x="879354" y="3174091"/>
                <a:ext cx="23449" cy="19797"/>
              </a:xfrm>
              <a:custGeom>
                <a:avLst/>
                <a:gdLst/>
                <a:ahLst/>
                <a:cxnLst>
                  <a:cxn ang="0">
                    <a:pos x="0" y="12"/>
                  </a:cxn>
                  <a:cxn ang="0">
                    <a:pos x="10" y="12"/>
                  </a:cxn>
                  <a:cxn ang="0">
                    <a:pos x="12" y="9"/>
                  </a:cxn>
                  <a:cxn ang="0">
                    <a:pos x="13" y="0"/>
                  </a:cxn>
                  <a:cxn ang="0">
                    <a:pos x="1" y="0"/>
                  </a:cxn>
                  <a:cxn ang="0">
                    <a:pos x="0" y="12"/>
                  </a:cxn>
                </a:cxnLst>
                <a:rect l="0" t="0" r="r" b="b"/>
                <a:pathLst>
                  <a:path w="13" h="12">
                    <a:moveTo>
                      <a:pt x="0" y="12"/>
                    </a:moveTo>
                    <a:cubicBezTo>
                      <a:pt x="3" y="12"/>
                      <a:pt x="7" y="12"/>
                      <a:pt x="10" y="12"/>
                    </a:cubicBezTo>
                    <a:cubicBezTo>
                      <a:pt x="11" y="11"/>
                      <a:pt x="12" y="10"/>
                      <a:pt x="12" y="9"/>
                    </a:cubicBezTo>
                    <a:cubicBezTo>
                      <a:pt x="12" y="6"/>
                      <a:pt x="13" y="3"/>
                      <a:pt x="13" y="0"/>
                    </a:cubicBezTo>
                    <a:cubicBezTo>
                      <a:pt x="9" y="0"/>
                      <a:pt x="5" y="0"/>
                      <a:pt x="1" y="0"/>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3" name="Freeform 163"/>
              <p:cNvSpPr>
                <a:spLocks/>
              </p:cNvSpPr>
              <p:nvPr/>
            </p:nvSpPr>
            <p:spPr bwMode="auto">
              <a:xfrm>
                <a:off x="934069" y="3103902"/>
                <a:ext cx="11725" cy="16198"/>
              </a:xfrm>
              <a:custGeom>
                <a:avLst/>
                <a:gdLst/>
                <a:ahLst/>
                <a:cxnLst>
                  <a:cxn ang="0">
                    <a:pos x="4" y="10"/>
                  </a:cxn>
                  <a:cxn ang="0">
                    <a:pos x="6" y="0"/>
                  </a:cxn>
                  <a:cxn ang="0">
                    <a:pos x="0" y="0"/>
                  </a:cxn>
                  <a:cxn ang="0">
                    <a:pos x="1" y="10"/>
                  </a:cxn>
                  <a:cxn ang="0">
                    <a:pos x="1" y="10"/>
                  </a:cxn>
                  <a:cxn ang="0">
                    <a:pos x="4" y="10"/>
                  </a:cxn>
                </a:cxnLst>
                <a:rect l="0" t="0" r="r" b="b"/>
                <a:pathLst>
                  <a:path w="6" h="10">
                    <a:moveTo>
                      <a:pt x="4" y="10"/>
                    </a:moveTo>
                    <a:cubicBezTo>
                      <a:pt x="5" y="7"/>
                      <a:pt x="6" y="3"/>
                      <a:pt x="6" y="0"/>
                    </a:cubicBezTo>
                    <a:cubicBezTo>
                      <a:pt x="4" y="0"/>
                      <a:pt x="2" y="0"/>
                      <a:pt x="0" y="0"/>
                    </a:cubicBezTo>
                    <a:cubicBezTo>
                      <a:pt x="1" y="3"/>
                      <a:pt x="1" y="7"/>
                      <a:pt x="1" y="10"/>
                    </a:cubicBezTo>
                    <a:cubicBezTo>
                      <a:pt x="1" y="10"/>
                      <a:pt x="1" y="10"/>
                      <a:pt x="1" y="10"/>
                    </a:cubicBezTo>
                    <a:lnTo>
                      <a:pt x="4"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4" name="Freeform 164"/>
              <p:cNvSpPr>
                <a:spLocks/>
              </p:cNvSpPr>
              <p:nvPr/>
            </p:nvSpPr>
            <p:spPr bwMode="auto">
              <a:xfrm>
                <a:off x="908666" y="3172291"/>
                <a:ext cx="3908" cy="8999"/>
              </a:xfrm>
              <a:custGeom>
                <a:avLst/>
                <a:gdLst/>
                <a:ahLst/>
                <a:cxnLst>
                  <a:cxn ang="0">
                    <a:pos x="1" y="1"/>
                  </a:cxn>
                  <a:cxn ang="0">
                    <a:pos x="0" y="5"/>
                  </a:cxn>
                  <a:cxn ang="0">
                    <a:pos x="3" y="0"/>
                  </a:cxn>
                  <a:cxn ang="0">
                    <a:pos x="1" y="1"/>
                  </a:cxn>
                </a:cxnLst>
                <a:rect l="0" t="0" r="r" b="b"/>
                <a:pathLst>
                  <a:path w="3" h="5">
                    <a:moveTo>
                      <a:pt x="1" y="1"/>
                    </a:moveTo>
                    <a:cubicBezTo>
                      <a:pt x="1" y="2"/>
                      <a:pt x="1" y="3"/>
                      <a:pt x="0" y="5"/>
                    </a:cubicBezTo>
                    <a:cubicBezTo>
                      <a:pt x="1" y="3"/>
                      <a:pt x="2" y="2"/>
                      <a:pt x="3" y="0"/>
                    </a:cubicBezTo>
                    <a:cubicBezTo>
                      <a:pt x="2" y="0"/>
                      <a:pt x="2"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5" name="Freeform 165"/>
              <p:cNvSpPr>
                <a:spLocks/>
              </p:cNvSpPr>
              <p:nvPr/>
            </p:nvSpPr>
            <p:spPr bwMode="auto">
              <a:xfrm>
                <a:off x="877400" y="3199287"/>
                <a:ext cx="15633" cy="17997"/>
              </a:xfrm>
              <a:custGeom>
                <a:avLst/>
                <a:gdLst/>
                <a:ahLst/>
                <a:cxnLst>
                  <a:cxn ang="0">
                    <a:pos x="1" y="1"/>
                  </a:cxn>
                  <a:cxn ang="0">
                    <a:pos x="0" y="11"/>
                  </a:cxn>
                  <a:cxn ang="0">
                    <a:pos x="8" y="11"/>
                  </a:cxn>
                  <a:cxn ang="0">
                    <a:pos x="7" y="1"/>
                  </a:cxn>
                  <a:cxn ang="0">
                    <a:pos x="8" y="0"/>
                  </a:cxn>
                  <a:cxn ang="0">
                    <a:pos x="1" y="1"/>
                  </a:cxn>
                </a:cxnLst>
                <a:rect l="0" t="0" r="r" b="b"/>
                <a:pathLst>
                  <a:path w="8" h="11">
                    <a:moveTo>
                      <a:pt x="1" y="1"/>
                    </a:moveTo>
                    <a:cubicBezTo>
                      <a:pt x="1" y="4"/>
                      <a:pt x="0" y="8"/>
                      <a:pt x="0" y="11"/>
                    </a:cubicBezTo>
                    <a:cubicBezTo>
                      <a:pt x="3" y="11"/>
                      <a:pt x="5" y="11"/>
                      <a:pt x="8" y="11"/>
                    </a:cubicBezTo>
                    <a:cubicBezTo>
                      <a:pt x="7" y="1"/>
                      <a:pt x="7" y="1"/>
                      <a:pt x="7" y="1"/>
                    </a:cubicBezTo>
                    <a:cubicBezTo>
                      <a:pt x="7" y="1"/>
                      <a:pt x="8" y="1"/>
                      <a:pt x="8" y="0"/>
                    </a:cubicBezTo>
                    <a:cubicBezTo>
                      <a:pt x="6" y="1"/>
                      <a:pt x="3"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6" name="Freeform 166"/>
              <p:cNvSpPr>
                <a:spLocks/>
              </p:cNvSpPr>
              <p:nvPr/>
            </p:nvSpPr>
            <p:spPr bwMode="auto">
              <a:xfrm>
                <a:off x="746475" y="3100303"/>
                <a:ext cx="19541" cy="19797"/>
              </a:xfrm>
              <a:custGeom>
                <a:avLst/>
                <a:gdLst/>
                <a:ahLst/>
                <a:cxnLst>
                  <a:cxn ang="0">
                    <a:pos x="12" y="3"/>
                  </a:cxn>
                  <a:cxn ang="0">
                    <a:pos x="12" y="0"/>
                  </a:cxn>
                  <a:cxn ang="0">
                    <a:pos x="0" y="1"/>
                  </a:cxn>
                  <a:cxn ang="0">
                    <a:pos x="0" y="3"/>
                  </a:cxn>
                  <a:cxn ang="0">
                    <a:pos x="0" y="12"/>
                  </a:cxn>
                  <a:cxn ang="0">
                    <a:pos x="12" y="12"/>
                  </a:cxn>
                  <a:cxn ang="0">
                    <a:pos x="12" y="3"/>
                  </a:cxn>
                </a:cxnLst>
                <a:rect l="0" t="0" r="r" b="b"/>
                <a:pathLst>
                  <a:path w="12" h="12">
                    <a:moveTo>
                      <a:pt x="12" y="3"/>
                    </a:moveTo>
                    <a:cubicBezTo>
                      <a:pt x="12" y="2"/>
                      <a:pt x="12" y="1"/>
                      <a:pt x="12" y="0"/>
                    </a:cubicBezTo>
                    <a:cubicBezTo>
                      <a:pt x="8" y="0"/>
                      <a:pt x="4" y="1"/>
                      <a:pt x="0" y="1"/>
                    </a:cubicBezTo>
                    <a:cubicBezTo>
                      <a:pt x="0" y="2"/>
                      <a:pt x="0" y="2"/>
                      <a:pt x="0" y="3"/>
                    </a:cubicBezTo>
                    <a:cubicBezTo>
                      <a:pt x="0" y="6"/>
                      <a:pt x="0" y="9"/>
                      <a:pt x="0" y="12"/>
                    </a:cubicBezTo>
                    <a:cubicBezTo>
                      <a:pt x="12" y="12"/>
                      <a:pt x="12" y="12"/>
                      <a:pt x="12" y="12"/>
                    </a:cubicBezTo>
                    <a:cubicBezTo>
                      <a:pt x="12" y="9"/>
                      <a:pt x="12" y="6"/>
                      <a:pt x="12"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7" name="Freeform 167"/>
              <p:cNvSpPr>
                <a:spLocks/>
              </p:cNvSpPr>
              <p:nvPr/>
            </p:nvSpPr>
            <p:spPr bwMode="auto">
              <a:xfrm>
                <a:off x="855905" y="3127298"/>
                <a:ext cx="19541" cy="19797"/>
              </a:xfrm>
              <a:custGeom>
                <a:avLst/>
                <a:gdLst/>
                <a:ahLst/>
                <a:cxnLst>
                  <a:cxn ang="0">
                    <a:pos x="0" y="0"/>
                  </a:cxn>
                  <a:cxn ang="0">
                    <a:pos x="0" y="12"/>
                  </a:cxn>
                  <a:cxn ang="0">
                    <a:pos x="12" y="12"/>
                  </a:cxn>
                  <a:cxn ang="0">
                    <a:pos x="12" y="0"/>
                  </a:cxn>
                  <a:cxn ang="0">
                    <a:pos x="0" y="0"/>
                  </a:cxn>
                </a:cxnLst>
                <a:rect l="0" t="0" r="r" b="b"/>
                <a:pathLst>
                  <a:path w="12" h="12">
                    <a:moveTo>
                      <a:pt x="0" y="0"/>
                    </a:moveTo>
                    <a:cubicBezTo>
                      <a:pt x="0" y="4"/>
                      <a:pt x="0" y="8"/>
                      <a:pt x="0" y="12"/>
                    </a:cubicBezTo>
                    <a:cubicBezTo>
                      <a:pt x="4" y="12"/>
                      <a:pt x="8" y="12"/>
                      <a:pt x="12" y="12"/>
                    </a:cubicBezTo>
                    <a:cubicBezTo>
                      <a:pt x="12" y="8"/>
                      <a:pt x="12" y="4"/>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8" name="Freeform 168"/>
              <p:cNvSpPr>
                <a:spLocks/>
              </p:cNvSpPr>
              <p:nvPr/>
            </p:nvSpPr>
            <p:spPr bwMode="auto">
              <a:xfrm>
                <a:off x="910620" y="3102102"/>
                <a:ext cx="19541" cy="17997"/>
              </a:xfrm>
              <a:custGeom>
                <a:avLst/>
                <a:gdLst/>
                <a:ahLst/>
                <a:cxnLst>
                  <a:cxn ang="0">
                    <a:pos x="0" y="11"/>
                  </a:cxn>
                  <a:cxn ang="0">
                    <a:pos x="10" y="11"/>
                  </a:cxn>
                  <a:cxn ang="0">
                    <a:pos x="10" y="11"/>
                  </a:cxn>
                  <a:cxn ang="0">
                    <a:pos x="10" y="1"/>
                  </a:cxn>
                  <a:cxn ang="0">
                    <a:pos x="0" y="0"/>
                  </a:cxn>
                  <a:cxn ang="0">
                    <a:pos x="0" y="11"/>
                  </a:cxn>
                </a:cxnLst>
                <a:rect l="0" t="0" r="r" b="b"/>
                <a:pathLst>
                  <a:path w="10" h="11">
                    <a:moveTo>
                      <a:pt x="0" y="11"/>
                    </a:moveTo>
                    <a:cubicBezTo>
                      <a:pt x="10" y="11"/>
                      <a:pt x="10" y="11"/>
                      <a:pt x="10" y="11"/>
                    </a:cubicBezTo>
                    <a:cubicBezTo>
                      <a:pt x="10" y="11"/>
                      <a:pt x="10" y="11"/>
                      <a:pt x="10" y="11"/>
                    </a:cubicBezTo>
                    <a:cubicBezTo>
                      <a:pt x="10" y="8"/>
                      <a:pt x="10" y="4"/>
                      <a:pt x="10" y="1"/>
                    </a:cubicBezTo>
                    <a:cubicBezTo>
                      <a:pt x="6" y="1"/>
                      <a:pt x="3" y="0"/>
                      <a:pt x="0" y="0"/>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9" name="Freeform 169"/>
              <p:cNvSpPr>
                <a:spLocks/>
              </p:cNvSpPr>
              <p:nvPr/>
            </p:nvSpPr>
            <p:spPr bwMode="auto">
              <a:xfrm>
                <a:off x="693714" y="3139896"/>
                <a:ext cx="1954" cy="3599"/>
              </a:xfrm>
              <a:custGeom>
                <a:avLst/>
                <a:gdLst/>
                <a:ahLst/>
                <a:cxnLst>
                  <a:cxn ang="0">
                    <a:pos x="1" y="2"/>
                  </a:cxn>
                  <a:cxn ang="0">
                    <a:pos x="1" y="0"/>
                  </a:cxn>
                  <a:cxn ang="0">
                    <a:pos x="0" y="2"/>
                  </a:cxn>
                  <a:cxn ang="0">
                    <a:pos x="1" y="2"/>
                  </a:cxn>
                </a:cxnLst>
                <a:rect l="0" t="0" r="r" b="b"/>
                <a:pathLst>
                  <a:path w="1" h="2">
                    <a:moveTo>
                      <a:pt x="1" y="2"/>
                    </a:moveTo>
                    <a:cubicBezTo>
                      <a:pt x="1" y="2"/>
                      <a:pt x="1" y="1"/>
                      <a:pt x="1" y="0"/>
                    </a:cubicBezTo>
                    <a:cubicBezTo>
                      <a:pt x="1" y="1"/>
                      <a:pt x="0" y="2"/>
                      <a:pt x="0" y="2"/>
                    </a:cubicBezTo>
                    <a:cubicBezTo>
                      <a:pt x="0" y="2"/>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0" name="Freeform 170"/>
              <p:cNvSpPr>
                <a:spLocks/>
              </p:cNvSpPr>
              <p:nvPr/>
            </p:nvSpPr>
            <p:spPr bwMode="auto">
              <a:xfrm>
                <a:off x="902804" y="3012116"/>
                <a:ext cx="19541" cy="16198"/>
              </a:xfrm>
              <a:custGeom>
                <a:avLst/>
                <a:gdLst/>
                <a:ahLst/>
                <a:cxnLst>
                  <a:cxn ang="0">
                    <a:pos x="11" y="10"/>
                  </a:cxn>
                  <a:cxn ang="0">
                    <a:pos x="10" y="6"/>
                  </a:cxn>
                  <a:cxn ang="0">
                    <a:pos x="3" y="1"/>
                  </a:cxn>
                  <a:cxn ang="0">
                    <a:pos x="0" y="0"/>
                  </a:cxn>
                  <a:cxn ang="0">
                    <a:pos x="1" y="9"/>
                  </a:cxn>
                  <a:cxn ang="0">
                    <a:pos x="11" y="10"/>
                  </a:cxn>
                </a:cxnLst>
                <a:rect l="0" t="0" r="r" b="b"/>
                <a:pathLst>
                  <a:path w="11" h="10">
                    <a:moveTo>
                      <a:pt x="11" y="10"/>
                    </a:moveTo>
                    <a:cubicBezTo>
                      <a:pt x="11" y="9"/>
                      <a:pt x="10" y="8"/>
                      <a:pt x="10" y="6"/>
                    </a:cubicBezTo>
                    <a:cubicBezTo>
                      <a:pt x="8" y="4"/>
                      <a:pt x="6" y="2"/>
                      <a:pt x="3" y="1"/>
                    </a:cubicBezTo>
                    <a:cubicBezTo>
                      <a:pt x="2" y="0"/>
                      <a:pt x="1" y="0"/>
                      <a:pt x="0" y="0"/>
                    </a:cubicBezTo>
                    <a:cubicBezTo>
                      <a:pt x="0" y="3"/>
                      <a:pt x="0" y="6"/>
                      <a:pt x="1" y="9"/>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1" name="Freeform 171"/>
              <p:cNvSpPr>
                <a:spLocks/>
              </p:cNvSpPr>
              <p:nvPr/>
            </p:nvSpPr>
            <p:spPr bwMode="auto">
              <a:xfrm>
                <a:off x="703484" y="3127298"/>
                <a:ext cx="11725" cy="17997"/>
              </a:xfrm>
              <a:custGeom>
                <a:avLst/>
                <a:gdLst/>
                <a:ahLst/>
                <a:cxnLst>
                  <a:cxn ang="0">
                    <a:pos x="7" y="0"/>
                  </a:cxn>
                  <a:cxn ang="0">
                    <a:pos x="2" y="0"/>
                  </a:cxn>
                  <a:cxn ang="0">
                    <a:pos x="0" y="4"/>
                  </a:cxn>
                  <a:cxn ang="0">
                    <a:pos x="0" y="11"/>
                  </a:cxn>
                  <a:cxn ang="0">
                    <a:pos x="7" y="11"/>
                  </a:cxn>
                  <a:cxn ang="0">
                    <a:pos x="7" y="0"/>
                  </a:cxn>
                </a:cxnLst>
                <a:rect l="0" t="0" r="r" b="b"/>
                <a:pathLst>
                  <a:path w="7" h="11">
                    <a:moveTo>
                      <a:pt x="7" y="0"/>
                    </a:moveTo>
                    <a:cubicBezTo>
                      <a:pt x="2" y="0"/>
                      <a:pt x="2" y="0"/>
                      <a:pt x="2" y="0"/>
                    </a:cubicBezTo>
                    <a:cubicBezTo>
                      <a:pt x="1" y="1"/>
                      <a:pt x="1" y="2"/>
                      <a:pt x="0" y="4"/>
                    </a:cubicBezTo>
                    <a:cubicBezTo>
                      <a:pt x="0" y="6"/>
                      <a:pt x="0" y="8"/>
                      <a:pt x="0" y="11"/>
                    </a:cubicBezTo>
                    <a:cubicBezTo>
                      <a:pt x="2" y="11"/>
                      <a:pt x="5" y="11"/>
                      <a:pt x="7" y="11"/>
                    </a:cubicBezTo>
                    <a:cubicBezTo>
                      <a:pt x="7" y="7"/>
                      <a:pt x="7" y="3"/>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2" name="Freeform 172"/>
              <p:cNvSpPr>
                <a:spLocks/>
              </p:cNvSpPr>
              <p:nvPr/>
            </p:nvSpPr>
            <p:spPr bwMode="auto">
              <a:xfrm>
                <a:off x="709346" y="3057109"/>
                <a:ext cx="7816" cy="17997"/>
              </a:xfrm>
              <a:custGeom>
                <a:avLst/>
                <a:gdLst/>
                <a:ahLst/>
                <a:cxnLst>
                  <a:cxn ang="0">
                    <a:pos x="3" y="11"/>
                  </a:cxn>
                  <a:cxn ang="0">
                    <a:pos x="4" y="0"/>
                  </a:cxn>
                  <a:cxn ang="0">
                    <a:pos x="3" y="0"/>
                  </a:cxn>
                  <a:cxn ang="0">
                    <a:pos x="0" y="11"/>
                  </a:cxn>
                  <a:cxn ang="0">
                    <a:pos x="3" y="11"/>
                  </a:cxn>
                </a:cxnLst>
                <a:rect l="0" t="0" r="r" b="b"/>
                <a:pathLst>
                  <a:path w="4" h="11">
                    <a:moveTo>
                      <a:pt x="3" y="11"/>
                    </a:moveTo>
                    <a:cubicBezTo>
                      <a:pt x="3" y="8"/>
                      <a:pt x="3" y="4"/>
                      <a:pt x="4" y="0"/>
                    </a:cubicBezTo>
                    <a:cubicBezTo>
                      <a:pt x="3" y="0"/>
                      <a:pt x="3" y="0"/>
                      <a:pt x="3" y="0"/>
                    </a:cubicBezTo>
                    <a:cubicBezTo>
                      <a:pt x="2" y="3"/>
                      <a:pt x="1" y="7"/>
                      <a:pt x="0" y="11"/>
                    </a:cubicBezTo>
                    <a:cubicBezTo>
                      <a:pt x="1" y="11"/>
                      <a:pt x="2" y="11"/>
                      <a:pt x="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3" name="Freeform 173"/>
              <p:cNvSpPr>
                <a:spLocks/>
              </p:cNvSpPr>
              <p:nvPr/>
            </p:nvSpPr>
            <p:spPr bwMode="auto">
              <a:xfrm>
                <a:off x="707392" y="3170492"/>
                <a:ext cx="13679" cy="19797"/>
              </a:xfrm>
              <a:custGeom>
                <a:avLst/>
                <a:gdLst/>
                <a:ahLst/>
                <a:cxnLst>
                  <a:cxn ang="0">
                    <a:pos x="0" y="12"/>
                  </a:cxn>
                  <a:cxn ang="0">
                    <a:pos x="8" y="12"/>
                  </a:cxn>
                  <a:cxn ang="0">
                    <a:pos x="7" y="1"/>
                  </a:cxn>
                  <a:cxn ang="0">
                    <a:pos x="1" y="0"/>
                  </a:cxn>
                  <a:cxn ang="0">
                    <a:pos x="0" y="4"/>
                  </a:cxn>
                  <a:cxn ang="0">
                    <a:pos x="0" y="12"/>
                  </a:cxn>
                </a:cxnLst>
                <a:rect l="0" t="0" r="r" b="b"/>
                <a:pathLst>
                  <a:path w="8" h="12">
                    <a:moveTo>
                      <a:pt x="0" y="12"/>
                    </a:moveTo>
                    <a:cubicBezTo>
                      <a:pt x="3" y="12"/>
                      <a:pt x="5" y="12"/>
                      <a:pt x="8" y="12"/>
                    </a:cubicBezTo>
                    <a:cubicBezTo>
                      <a:pt x="7" y="8"/>
                      <a:pt x="7" y="5"/>
                      <a:pt x="7" y="1"/>
                    </a:cubicBezTo>
                    <a:cubicBezTo>
                      <a:pt x="5" y="1"/>
                      <a:pt x="3" y="1"/>
                      <a:pt x="1" y="0"/>
                    </a:cubicBezTo>
                    <a:cubicBezTo>
                      <a:pt x="1" y="1"/>
                      <a:pt x="0" y="3"/>
                      <a:pt x="0" y="4"/>
                    </a:cubicBezTo>
                    <a:cubicBezTo>
                      <a:pt x="0" y="7"/>
                      <a:pt x="0" y="9"/>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4" name="Freeform 174"/>
              <p:cNvSpPr>
                <a:spLocks/>
              </p:cNvSpPr>
              <p:nvPr/>
            </p:nvSpPr>
            <p:spPr bwMode="auto">
              <a:xfrm>
                <a:off x="709346" y="3082305"/>
                <a:ext cx="5862" cy="16198"/>
              </a:xfrm>
              <a:custGeom>
                <a:avLst/>
                <a:gdLst/>
                <a:ahLst/>
                <a:cxnLst>
                  <a:cxn ang="0">
                    <a:pos x="3" y="0"/>
                  </a:cxn>
                  <a:cxn ang="0">
                    <a:pos x="0" y="0"/>
                  </a:cxn>
                  <a:cxn ang="0">
                    <a:pos x="1" y="10"/>
                  </a:cxn>
                  <a:cxn ang="0">
                    <a:pos x="2" y="10"/>
                  </a:cxn>
                  <a:cxn ang="0">
                    <a:pos x="3" y="0"/>
                  </a:cxn>
                </a:cxnLst>
                <a:rect l="0" t="0" r="r" b="b"/>
                <a:pathLst>
                  <a:path w="3" h="10">
                    <a:moveTo>
                      <a:pt x="3" y="0"/>
                    </a:moveTo>
                    <a:cubicBezTo>
                      <a:pt x="2" y="0"/>
                      <a:pt x="1" y="0"/>
                      <a:pt x="0" y="0"/>
                    </a:cubicBezTo>
                    <a:cubicBezTo>
                      <a:pt x="0" y="3"/>
                      <a:pt x="0" y="6"/>
                      <a:pt x="1" y="10"/>
                    </a:cubicBezTo>
                    <a:cubicBezTo>
                      <a:pt x="1" y="10"/>
                      <a:pt x="2" y="10"/>
                      <a:pt x="2" y="10"/>
                    </a:cubicBezTo>
                    <a:cubicBezTo>
                      <a:pt x="3" y="6"/>
                      <a:pt x="3" y="3"/>
                      <a:pt x="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5" name="Freeform 175"/>
              <p:cNvSpPr>
                <a:spLocks/>
              </p:cNvSpPr>
              <p:nvPr/>
            </p:nvSpPr>
            <p:spPr bwMode="auto">
              <a:xfrm>
                <a:off x="723025" y="3055310"/>
                <a:ext cx="17587" cy="19797"/>
              </a:xfrm>
              <a:custGeom>
                <a:avLst/>
                <a:gdLst/>
                <a:ahLst/>
                <a:cxnLst>
                  <a:cxn ang="0">
                    <a:pos x="0" y="12"/>
                  </a:cxn>
                  <a:cxn ang="0">
                    <a:pos x="10" y="12"/>
                  </a:cxn>
                  <a:cxn ang="0">
                    <a:pos x="10" y="0"/>
                  </a:cxn>
                  <a:cxn ang="0">
                    <a:pos x="1" y="1"/>
                  </a:cxn>
                  <a:cxn ang="0">
                    <a:pos x="0" y="12"/>
                  </a:cxn>
                </a:cxnLst>
                <a:rect l="0" t="0" r="r" b="b"/>
                <a:pathLst>
                  <a:path w="10" h="12">
                    <a:moveTo>
                      <a:pt x="0" y="12"/>
                    </a:moveTo>
                    <a:cubicBezTo>
                      <a:pt x="3" y="12"/>
                      <a:pt x="6" y="12"/>
                      <a:pt x="10" y="12"/>
                    </a:cubicBezTo>
                    <a:cubicBezTo>
                      <a:pt x="10" y="8"/>
                      <a:pt x="10" y="4"/>
                      <a:pt x="10" y="0"/>
                    </a:cubicBezTo>
                    <a:cubicBezTo>
                      <a:pt x="7" y="0"/>
                      <a:pt x="4" y="0"/>
                      <a:pt x="1" y="1"/>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6" name="Freeform 176"/>
              <p:cNvSpPr>
                <a:spLocks/>
              </p:cNvSpPr>
              <p:nvPr/>
            </p:nvSpPr>
            <p:spPr bwMode="auto">
              <a:xfrm>
                <a:off x="775786" y="3152495"/>
                <a:ext cx="21495" cy="16198"/>
              </a:xfrm>
              <a:custGeom>
                <a:avLst/>
                <a:gdLst/>
                <a:ahLst/>
                <a:cxnLst>
                  <a:cxn ang="0">
                    <a:pos x="12" y="10"/>
                  </a:cxn>
                  <a:cxn ang="0">
                    <a:pos x="11" y="0"/>
                  </a:cxn>
                  <a:cxn ang="0">
                    <a:pos x="0" y="0"/>
                  </a:cxn>
                  <a:cxn ang="0">
                    <a:pos x="0" y="10"/>
                  </a:cxn>
                  <a:cxn ang="0">
                    <a:pos x="12" y="10"/>
                  </a:cxn>
                </a:cxnLst>
                <a:rect l="0" t="0" r="r" b="b"/>
                <a:pathLst>
                  <a:path w="12" h="10">
                    <a:moveTo>
                      <a:pt x="12" y="10"/>
                    </a:moveTo>
                    <a:cubicBezTo>
                      <a:pt x="12" y="7"/>
                      <a:pt x="11" y="3"/>
                      <a:pt x="11" y="0"/>
                    </a:cubicBezTo>
                    <a:cubicBezTo>
                      <a:pt x="8" y="0"/>
                      <a:pt x="4" y="0"/>
                      <a:pt x="0" y="0"/>
                    </a:cubicBezTo>
                    <a:cubicBezTo>
                      <a:pt x="0" y="3"/>
                      <a:pt x="0" y="6"/>
                      <a:pt x="0" y="10"/>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7" name="Freeform 177"/>
              <p:cNvSpPr>
                <a:spLocks/>
              </p:cNvSpPr>
              <p:nvPr/>
            </p:nvSpPr>
            <p:spPr bwMode="auto">
              <a:xfrm>
                <a:off x="801190" y="3152495"/>
                <a:ext cx="19541" cy="16198"/>
              </a:xfrm>
              <a:custGeom>
                <a:avLst/>
                <a:gdLst/>
                <a:ahLst/>
                <a:cxnLst>
                  <a:cxn ang="0">
                    <a:pos x="11" y="0"/>
                  </a:cxn>
                  <a:cxn ang="0">
                    <a:pos x="0" y="0"/>
                  </a:cxn>
                  <a:cxn ang="0">
                    <a:pos x="1" y="10"/>
                  </a:cxn>
                  <a:cxn ang="0">
                    <a:pos x="11" y="10"/>
                  </a:cxn>
                  <a:cxn ang="0">
                    <a:pos x="11" y="0"/>
                  </a:cxn>
                </a:cxnLst>
                <a:rect l="0" t="0" r="r" b="b"/>
                <a:pathLst>
                  <a:path w="11" h="10">
                    <a:moveTo>
                      <a:pt x="11" y="0"/>
                    </a:moveTo>
                    <a:cubicBezTo>
                      <a:pt x="8" y="0"/>
                      <a:pt x="4" y="0"/>
                      <a:pt x="0" y="0"/>
                    </a:cubicBezTo>
                    <a:cubicBezTo>
                      <a:pt x="0" y="3"/>
                      <a:pt x="0" y="7"/>
                      <a:pt x="1" y="10"/>
                    </a:cubicBezTo>
                    <a:cubicBezTo>
                      <a:pt x="4" y="10"/>
                      <a:pt x="8" y="10"/>
                      <a:pt x="11" y="10"/>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8" name="Freeform 178"/>
              <p:cNvSpPr>
                <a:spLocks/>
              </p:cNvSpPr>
              <p:nvPr/>
            </p:nvSpPr>
            <p:spPr bwMode="auto">
              <a:xfrm>
                <a:off x="773832" y="3127298"/>
                <a:ext cx="21495" cy="19797"/>
              </a:xfrm>
              <a:custGeom>
                <a:avLst/>
                <a:gdLst/>
                <a:ahLst/>
                <a:cxnLst>
                  <a:cxn ang="0">
                    <a:pos x="12" y="12"/>
                  </a:cxn>
                  <a:cxn ang="0">
                    <a:pos x="12" y="0"/>
                  </a:cxn>
                  <a:cxn ang="0">
                    <a:pos x="0" y="0"/>
                  </a:cxn>
                  <a:cxn ang="0">
                    <a:pos x="1" y="12"/>
                  </a:cxn>
                  <a:cxn ang="0">
                    <a:pos x="12" y="12"/>
                  </a:cxn>
                </a:cxnLst>
                <a:rect l="0" t="0" r="r" b="b"/>
                <a:pathLst>
                  <a:path w="12" h="12">
                    <a:moveTo>
                      <a:pt x="12" y="12"/>
                    </a:moveTo>
                    <a:cubicBezTo>
                      <a:pt x="12" y="8"/>
                      <a:pt x="12" y="4"/>
                      <a:pt x="12" y="0"/>
                    </a:cubicBezTo>
                    <a:cubicBezTo>
                      <a:pt x="0" y="0"/>
                      <a:pt x="0" y="0"/>
                      <a:pt x="0" y="0"/>
                    </a:cubicBezTo>
                    <a:cubicBezTo>
                      <a:pt x="0" y="4"/>
                      <a:pt x="0" y="8"/>
                      <a:pt x="1" y="12"/>
                    </a:cubicBezTo>
                    <a:cubicBezTo>
                      <a:pt x="5" y="12"/>
                      <a:pt x="8" y="12"/>
                      <a:pt x="12"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9" name="Freeform 179"/>
              <p:cNvSpPr>
                <a:spLocks/>
              </p:cNvSpPr>
              <p:nvPr/>
            </p:nvSpPr>
            <p:spPr bwMode="auto">
              <a:xfrm>
                <a:off x="855905" y="3152495"/>
                <a:ext cx="19541" cy="16198"/>
              </a:xfrm>
              <a:custGeom>
                <a:avLst/>
                <a:gdLst/>
                <a:ahLst/>
                <a:cxnLst>
                  <a:cxn ang="0">
                    <a:pos x="12" y="0"/>
                  </a:cxn>
                  <a:cxn ang="0">
                    <a:pos x="0" y="0"/>
                  </a:cxn>
                  <a:cxn ang="0">
                    <a:pos x="0" y="10"/>
                  </a:cxn>
                  <a:cxn ang="0">
                    <a:pos x="11" y="10"/>
                  </a:cxn>
                  <a:cxn ang="0">
                    <a:pos x="12" y="0"/>
                  </a:cxn>
                </a:cxnLst>
                <a:rect l="0" t="0" r="r" b="b"/>
                <a:pathLst>
                  <a:path w="12" h="10">
                    <a:moveTo>
                      <a:pt x="12" y="0"/>
                    </a:moveTo>
                    <a:cubicBezTo>
                      <a:pt x="8" y="0"/>
                      <a:pt x="4" y="0"/>
                      <a:pt x="0" y="0"/>
                    </a:cubicBezTo>
                    <a:cubicBezTo>
                      <a:pt x="0" y="3"/>
                      <a:pt x="0" y="7"/>
                      <a:pt x="0" y="10"/>
                    </a:cubicBezTo>
                    <a:cubicBezTo>
                      <a:pt x="3" y="10"/>
                      <a:pt x="7" y="10"/>
                      <a:pt x="11" y="10"/>
                    </a:cubicBezTo>
                    <a:cubicBezTo>
                      <a:pt x="11" y="6"/>
                      <a:pt x="11" y="3"/>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0" name="Freeform 180"/>
              <p:cNvSpPr>
                <a:spLocks/>
              </p:cNvSpPr>
              <p:nvPr/>
            </p:nvSpPr>
            <p:spPr bwMode="auto">
              <a:xfrm>
                <a:off x="828547" y="3152495"/>
                <a:ext cx="19541" cy="16198"/>
              </a:xfrm>
              <a:custGeom>
                <a:avLst/>
                <a:gdLst/>
                <a:ahLst/>
                <a:cxnLst>
                  <a:cxn ang="0">
                    <a:pos x="11" y="0"/>
                  </a:cxn>
                  <a:cxn ang="0">
                    <a:pos x="0" y="0"/>
                  </a:cxn>
                  <a:cxn ang="0">
                    <a:pos x="0" y="10"/>
                  </a:cxn>
                  <a:cxn ang="0">
                    <a:pos x="11" y="10"/>
                  </a:cxn>
                  <a:cxn ang="0">
                    <a:pos x="11" y="0"/>
                  </a:cxn>
                </a:cxnLst>
                <a:rect l="0" t="0" r="r" b="b"/>
                <a:pathLst>
                  <a:path w="11" h="10">
                    <a:moveTo>
                      <a:pt x="11" y="0"/>
                    </a:moveTo>
                    <a:cubicBezTo>
                      <a:pt x="7" y="0"/>
                      <a:pt x="3" y="0"/>
                      <a:pt x="0" y="0"/>
                    </a:cubicBezTo>
                    <a:cubicBezTo>
                      <a:pt x="0" y="10"/>
                      <a:pt x="0" y="10"/>
                      <a:pt x="0" y="10"/>
                    </a:cubicBezTo>
                    <a:cubicBezTo>
                      <a:pt x="3" y="10"/>
                      <a:pt x="7" y="10"/>
                      <a:pt x="11" y="10"/>
                    </a:cubicBezTo>
                    <a:cubicBezTo>
                      <a:pt x="11" y="7"/>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1" name="Freeform 181"/>
              <p:cNvSpPr>
                <a:spLocks/>
              </p:cNvSpPr>
              <p:nvPr/>
            </p:nvSpPr>
            <p:spPr bwMode="auto">
              <a:xfrm>
                <a:off x="801190" y="3100303"/>
                <a:ext cx="19541" cy="19797"/>
              </a:xfrm>
              <a:custGeom>
                <a:avLst/>
                <a:gdLst/>
                <a:ahLst/>
                <a:cxnLst>
                  <a:cxn ang="0">
                    <a:pos x="0" y="0"/>
                  </a:cxn>
                  <a:cxn ang="0">
                    <a:pos x="0" y="2"/>
                  </a:cxn>
                  <a:cxn ang="0">
                    <a:pos x="0" y="12"/>
                  </a:cxn>
                  <a:cxn ang="0">
                    <a:pos x="12" y="12"/>
                  </a:cxn>
                  <a:cxn ang="0">
                    <a:pos x="12" y="0"/>
                  </a:cxn>
                  <a:cxn ang="0">
                    <a:pos x="7" y="0"/>
                  </a:cxn>
                  <a:cxn ang="0">
                    <a:pos x="0" y="0"/>
                  </a:cxn>
                </a:cxnLst>
                <a:rect l="0" t="0" r="r" b="b"/>
                <a:pathLst>
                  <a:path w="12" h="12">
                    <a:moveTo>
                      <a:pt x="0" y="0"/>
                    </a:moveTo>
                    <a:cubicBezTo>
                      <a:pt x="0" y="1"/>
                      <a:pt x="0" y="1"/>
                      <a:pt x="0" y="2"/>
                    </a:cubicBezTo>
                    <a:cubicBezTo>
                      <a:pt x="0" y="5"/>
                      <a:pt x="0" y="9"/>
                      <a:pt x="0" y="12"/>
                    </a:cubicBezTo>
                    <a:cubicBezTo>
                      <a:pt x="12" y="12"/>
                      <a:pt x="12" y="12"/>
                      <a:pt x="12" y="12"/>
                    </a:cubicBezTo>
                    <a:cubicBezTo>
                      <a:pt x="12" y="0"/>
                      <a:pt x="12" y="0"/>
                      <a:pt x="12" y="0"/>
                    </a:cubicBezTo>
                    <a:cubicBezTo>
                      <a:pt x="10" y="0"/>
                      <a:pt x="9" y="0"/>
                      <a:pt x="7" y="0"/>
                    </a:cubicBezTo>
                    <a:cubicBezTo>
                      <a:pt x="5"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2" name="Freeform 182"/>
              <p:cNvSpPr>
                <a:spLocks/>
              </p:cNvSpPr>
              <p:nvPr/>
            </p:nvSpPr>
            <p:spPr bwMode="auto">
              <a:xfrm>
                <a:off x="883262" y="3102102"/>
                <a:ext cx="21495" cy="17997"/>
              </a:xfrm>
              <a:custGeom>
                <a:avLst/>
                <a:gdLst/>
                <a:ahLst/>
                <a:cxnLst>
                  <a:cxn ang="0">
                    <a:pos x="12" y="0"/>
                  </a:cxn>
                  <a:cxn ang="0">
                    <a:pos x="0" y="0"/>
                  </a:cxn>
                  <a:cxn ang="0">
                    <a:pos x="0" y="11"/>
                  </a:cxn>
                  <a:cxn ang="0">
                    <a:pos x="12" y="11"/>
                  </a:cxn>
                  <a:cxn ang="0">
                    <a:pos x="12" y="0"/>
                  </a:cxn>
                </a:cxnLst>
                <a:rect l="0" t="0" r="r" b="b"/>
                <a:pathLst>
                  <a:path w="12" h="11">
                    <a:moveTo>
                      <a:pt x="12" y="0"/>
                    </a:moveTo>
                    <a:cubicBezTo>
                      <a:pt x="8" y="0"/>
                      <a:pt x="4" y="0"/>
                      <a:pt x="0" y="0"/>
                    </a:cubicBezTo>
                    <a:cubicBezTo>
                      <a:pt x="0" y="4"/>
                      <a:pt x="0" y="7"/>
                      <a:pt x="0" y="11"/>
                    </a:cubicBezTo>
                    <a:cubicBezTo>
                      <a:pt x="12" y="11"/>
                      <a:pt x="12" y="11"/>
                      <a:pt x="12" y="11"/>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3" name="Freeform 183"/>
              <p:cNvSpPr>
                <a:spLocks/>
              </p:cNvSpPr>
              <p:nvPr/>
            </p:nvSpPr>
            <p:spPr bwMode="auto">
              <a:xfrm>
                <a:off x="721071" y="3080506"/>
                <a:ext cx="17587" cy="16198"/>
              </a:xfrm>
              <a:custGeom>
                <a:avLst/>
                <a:gdLst/>
                <a:ahLst/>
                <a:cxnLst>
                  <a:cxn ang="0">
                    <a:pos x="10" y="10"/>
                  </a:cxn>
                  <a:cxn ang="0">
                    <a:pos x="10" y="0"/>
                  </a:cxn>
                  <a:cxn ang="0">
                    <a:pos x="1" y="1"/>
                  </a:cxn>
                  <a:cxn ang="0">
                    <a:pos x="0" y="10"/>
                  </a:cxn>
                  <a:cxn ang="0">
                    <a:pos x="10" y="10"/>
                  </a:cxn>
                </a:cxnLst>
                <a:rect l="0" t="0" r="r" b="b"/>
                <a:pathLst>
                  <a:path w="10" h="10">
                    <a:moveTo>
                      <a:pt x="10" y="10"/>
                    </a:moveTo>
                    <a:cubicBezTo>
                      <a:pt x="10" y="7"/>
                      <a:pt x="10" y="4"/>
                      <a:pt x="10" y="0"/>
                    </a:cubicBezTo>
                    <a:cubicBezTo>
                      <a:pt x="7" y="1"/>
                      <a:pt x="4" y="1"/>
                      <a:pt x="1" y="1"/>
                    </a:cubicBezTo>
                    <a:cubicBezTo>
                      <a:pt x="0" y="4"/>
                      <a:pt x="0" y="7"/>
                      <a:pt x="0" y="10"/>
                    </a:cubicBezTo>
                    <a:cubicBezTo>
                      <a:pt x="3" y="10"/>
                      <a:pt x="7" y="10"/>
                      <a:pt x="1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4" name="Freeform 184"/>
              <p:cNvSpPr>
                <a:spLocks/>
              </p:cNvSpPr>
              <p:nvPr/>
            </p:nvSpPr>
            <p:spPr bwMode="auto">
              <a:xfrm>
                <a:off x="746475" y="3080506"/>
                <a:ext cx="21495" cy="16198"/>
              </a:xfrm>
              <a:custGeom>
                <a:avLst/>
                <a:gdLst/>
                <a:ahLst/>
                <a:cxnLst>
                  <a:cxn ang="0">
                    <a:pos x="13" y="0"/>
                  </a:cxn>
                  <a:cxn ang="0">
                    <a:pos x="0" y="0"/>
                  </a:cxn>
                  <a:cxn ang="0">
                    <a:pos x="0" y="10"/>
                  </a:cxn>
                  <a:cxn ang="0">
                    <a:pos x="12" y="10"/>
                  </a:cxn>
                  <a:cxn ang="0">
                    <a:pos x="13" y="0"/>
                  </a:cxn>
                </a:cxnLst>
                <a:rect l="0" t="0" r="r" b="b"/>
                <a:pathLst>
                  <a:path w="13" h="10">
                    <a:moveTo>
                      <a:pt x="13" y="0"/>
                    </a:moveTo>
                    <a:cubicBezTo>
                      <a:pt x="8" y="0"/>
                      <a:pt x="4" y="0"/>
                      <a:pt x="0" y="0"/>
                    </a:cubicBezTo>
                    <a:cubicBezTo>
                      <a:pt x="0" y="4"/>
                      <a:pt x="0" y="7"/>
                      <a:pt x="0" y="10"/>
                    </a:cubicBezTo>
                    <a:cubicBezTo>
                      <a:pt x="4" y="10"/>
                      <a:pt x="8" y="10"/>
                      <a:pt x="12" y="10"/>
                    </a:cubicBezTo>
                    <a:cubicBezTo>
                      <a:pt x="12" y="6"/>
                      <a:pt x="12" y="3"/>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5" name="Freeform 185"/>
              <p:cNvSpPr>
                <a:spLocks/>
              </p:cNvSpPr>
              <p:nvPr/>
            </p:nvSpPr>
            <p:spPr bwMode="auto">
              <a:xfrm>
                <a:off x="773832" y="3100303"/>
                <a:ext cx="21495" cy="19797"/>
              </a:xfrm>
              <a:custGeom>
                <a:avLst/>
                <a:gdLst/>
                <a:ahLst/>
                <a:cxnLst>
                  <a:cxn ang="0">
                    <a:pos x="12" y="2"/>
                  </a:cxn>
                  <a:cxn ang="0">
                    <a:pos x="12" y="0"/>
                  </a:cxn>
                  <a:cxn ang="0">
                    <a:pos x="0" y="0"/>
                  </a:cxn>
                  <a:cxn ang="0">
                    <a:pos x="0" y="3"/>
                  </a:cxn>
                  <a:cxn ang="0">
                    <a:pos x="0" y="12"/>
                  </a:cxn>
                  <a:cxn ang="0">
                    <a:pos x="12" y="12"/>
                  </a:cxn>
                  <a:cxn ang="0">
                    <a:pos x="12" y="2"/>
                  </a:cxn>
                </a:cxnLst>
                <a:rect l="0" t="0" r="r" b="b"/>
                <a:pathLst>
                  <a:path w="12" h="12">
                    <a:moveTo>
                      <a:pt x="12" y="2"/>
                    </a:moveTo>
                    <a:cubicBezTo>
                      <a:pt x="12" y="1"/>
                      <a:pt x="12" y="1"/>
                      <a:pt x="12" y="0"/>
                    </a:cubicBezTo>
                    <a:cubicBezTo>
                      <a:pt x="8" y="0"/>
                      <a:pt x="4" y="0"/>
                      <a:pt x="0" y="0"/>
                    </a:cubicBezTo>
                    <a:cubicBezTo>
                      <a:pt x="0" y="1"/>
                      <a:pt x="0" y="2"/>
                      <a:pt x="0" y="3"/>
                    </a:cubicBezTo>
                    <a:cubicBezTo>
                      <a:pt x="0" y="6"/>
                      <a:pt x="0" y="9"/>
                      <a:pt x="0" y="12"/>
                    </a:cubicBezTo>
                    <a:cubicBezTo>
                      <a:pt x="12" y="12"/>
                      <a:pt x="12" y="12"/>
                      <a:pt x="12" y="12"/>
                    </a:cubicBezTo>
                    <a:cubicBezTo>
                      <a:pt x="12" y="9"/>
                      <a:pt x="12" y="5"/>
                      <a:pt x="12"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6" name="Freeform 186"/>
              <p:cNvSpPr>
                <a:spLocks/>
              </p:cNvSpPr>
              <p:nvPr/>
            </p:nvSpPr>
            <p:spPr bwMode="auto">
              <a:xfrm>
                <a:off x="801190" y="3127298"/>
                <a:ext cx="19541" cy="19797"/>
              </a:xfrm>
              <a:custGeom>
                <a:avLst/>
                <a:gdLst/>
                <a:ahLst/>
                <a:cxnLst>
                  <a:cxn ang="0">
                    <a:pos x="1" y="12"/>
                  </a:cxn>
                  <a:cxn ang="0">
                    <a:pos x="12" y="12"/>
                  </a:cxn>
                  <a:cxn ang="0">
                    <a:pos x="12" y="0"/>
                  </a:cxn>
                  <a:cxn ang="0">
                    <a:pos x="0" y="0"/>
                  </a:cxn>
                  <a:cxn ang="0">
                    <a:pos x="1" y="12"/>
                  </a:cxn>
                </a:cxnLst>
                <a:rect l="0" t="0" r="r" b="b"/>
                <a:pathLst>
                  <a:path w="12" h="12">
                    <a:moveTo>
                      <a:pt x="1" y="12"/>
                    </a:moveTo>
                    <a:cubicBezTo>
                      <a:pt x="5" y="12"/>
                      <a:pt x="9" y="12"/>
                      <a:pt x="12" y="12"/>
                    </a:cubicBezTo>
                    <a:cubicBezTo>
                      <a:pt x="12" y="0"/>
                      <a:pt x="12" y="0"/>
                      <a:pt x="12" y="0"/>
                    </a:cubicBezTo>
                    <a:cubicBezTo>
                      <a:pt x="0" y="0"/>
                      <a:pt x="0"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7" name="Freeform 187"/>
              <p:cNvSpPr>
                <a:spLocks/>
              </p:cNvSpPr>
              <p:nvPr/>
            </p:nvSpPr>
            <p:spPr bwMode="auto">
              <a:xfrm>
                <a:off x="828547" y="3100303"/>
                <a:ext cx="21495" cy="19797"/>
              </a:xfrm>
              <a:custGeom>
                <a:avLst/>
                <a:gdLst/>
                <a:ahLst/>
                <a:cxnLst>
                  <a:cxn ang="0">
                    <a:pos x="0" y="12"/>
                  </a:cxn>
                  <a:cxn ang="0">
                    <a:pos x="12" y="12"/>
                  </a:cxn>
                  <a:cxn ang="0">
                    <a:pos x="12" y="12"/>
                  </a:cxn>
                  <a:cxn ang="0">
                    <a:pos x="12" y="0"/>
                  </a:cxn>
                  <a:cxn ang="0">
                    <a:pos x="0" y="0"/>
                  </a:cxn>
                  <a:cxn ang="0">
                    <a:pos x="0" y="12"/>
                  </a:cxn>
                </a:cxnLst>
                <a:rect l="0" t="0" r="r" b="b"/>
                <a:pathLst>
                  <a:path w="12" h="12">
                    <a:moveTo>
                      <a:pt x="0" y="12"/>
                    </a:moveTo>
                    <a:cubicBezTo>
                      <a:pt x="12" y="12"/>
                      <a:pt x="12" y="12"/>
                      <a:pt x="12" y="12"/>
                    </a:cubicBezTo>
                    <a:cubicBezTo>
                      <a:pt x="12" y="12"/>
                      <a:pt x="12" y="12"/>
                      <a:pt x="12" y="12"/>
                    </a:cubicBezTo>
                    <a:cubicBezTo>
                      <a:pt x="12" y="8"/>
                      <a:pt x="12" y="4"/>
                      <a:pt x="12" y="0"/>
                    </a:cubicBezTo>
                    <a:cubicBezTo>
                      <a:pt x="7" y="0"/>
                      <a:pt x="3" y="0"/>
                      <a:pt x="0" y="0"/>
                    </a:cubicBezTo>
                    <a:lnTo>
                      <a:pt x="0" y="1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8" name="Freeform 188"/>
              <p:cNvSpPr>
                <a:spLocks/>
              </p:cNvSpPr>
              <p:nvPr/>
            </p:nvSpPr>
            <p:spPr bwMode="auto">
              <a:xfrm>
                <a:off x="828547" y="3127298"/>
                <a:ext cx="21495" cy="19797"/>
              </a:xfrm>
              <a:custGeom>
                <a:avLst/>
                <a:gdLst/>
                <a:ahLst/>
                <a:cxnLst>
                  <a:cxn ang="0">
                    <a:pos x="12" y="0"/>
                  </a:cxn>
                  <a:cxn ang="0">
                    <a:pos x="0" y="0"/>
                  </a:cxn>
                  <a:cxn ang="0">
                    <a:pos x="0" y="12"/>
                  </a:cxn>
                  <a:cxn ang="0">
                    <a:pos x="11" y="12"/>
                  </a:cxn>
                  <a:cxn ang="0">
                    <a:pos x="12" y="0"/>
                  </a:cxn>
                </a:cxnLst>
                <a:rect l="0" t="0" r="r" b="b"/>
                <a:pathLst>
                  <a:path w="12" h="12">
                    <a:moveTo>
                      <a:pt x="12" y="0"/>
                    </a:moveTo>
                    <a:cubicBezTo>
                      <a:pt x="0" y="0"/>
                      <a:pt x="0" y="0"/>
                      <a:pt x="0" y="0"/>
                    </a:cubicBezTo>
                    <a:cubicBezTo>
                      <a:pt x="0" y="12"/>
                      <a:pt x="0" y="12"/>
                      <a:pt x="0" y="12"/>
                    </a:cubicBezTo>
                    <a:cubicBezTo>
                      <a:pt x="3" y="12"/>
                      <a:pt x="7" y="12"/>
                      <a:pt x="11" y="12"/>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9" name="Freeform 189"/>
              <p:cNvSpPr>
                <a:spLocks/>
              </p:cNvSpPr>
              <p:nvPr/>
            </p:nvSpPr>
            <p:spPr bwMode="auto">
              <a:xfrm>
                <a:off x="781649" y="2997718"/>
                <a:ext cx="19541" cy="5399"/>
              </a:xfrm>
              <a:custGeom>
                <a:avLst/>
                <a:gdLst/>
                <a:ahLst/>
                <a:cxnLst>
                  <a:cxn ang="0">
                    <a:pos x="0" y="4"/>
                  </a:cxn>
                  <a:cxn ang="0">
                    <a:pos x="10" y="4"/>
                  </a:cxn>
                  <a:cxn ang="0">
                    <a:pos x="11" y="0"/>
                  </a:cxn>
                  <a:cxn ang="0">
                    <a:pos x="0" y="2"/>
                  </a:cxn>
                  <a:cxn ang="0">
                    <a:pos x="0" y="4"/>
                  </a:cxn>
                </a:cxnLst>
                <a:rect l="0" t="0" r="r" b="b"/>
                <a:pathLst>
                  <a:path w="11" h="4">
                    <a:moveTo>
                      <a:pt x="0" y="4"/>
                    </a:moveTo>
                    <a:cubicBezTo>
                      <a:pt x="3" y="4"/>
                      <a:pt x="7" y="4"/>
                      <a:pt x="10" y="4"/>
                    </a:cubicBezTo>
                    <a:cubicBezTo>
                      <a:pt x="11" y="2"/>
                      <a:pt x="11" y="1"/>
                      <a:pt x="11" y="0"/>
                    </a:cubicBezTo>
                    <a:cubicBezTo>
                      <a:pt x="7" y="0"/>
                      <a:pt x="3" y="1"/>
                      <a:pt x="0" y="2"/>
                    </a:cubicBezTo>
                    <a:cubicBezTo>
                      <a:pt x="0" y="3"/>
                      <a:pt x="0" y="3"/>
                      <a:pt x="0"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0" name="Freeform 190"/>
              <p:cNvSpPr>
                <a:spLocks/>
              </p:cNvSpPr>
              <p:nvPr/>
            </p:nvSpPr>
            <p:spPr bwMode="auto">
              <a:xfrm>
                <a:off x="801190" y="3030113"/>
                <a:ext cx="19541" cy="17997"/>
              </a:xfrm>
              <a:custGeom>
                <a:avLst/>
                <a:gdLst/>
                <a:ahLst/>
                <a:cxnLst>
                  <a:cxn ang="0">
                    <a:pos x="1" y="0"/>
                  </a:cxn>
                  <a:cxn ang="0">
                    <a:pos x="0" y="11"/>
                  </a:cxn>
                  <a:cxn ang="0">
                    <a:pos x="10" y="11"/>
                  </a:cxn>
                  <a:cxn ang="0">
                    <a:pos x="11" y="11"/>
                  </a:cxn>
                  <a:cxn ang="0">
                    <a:pos x="11" y="0"/>
                  </a:cxn>
                  <a:cxn ang="0">
                    <a:pos x="10" y="0"/>
                  </a:cxn>
                  <a:cxn ang="0">
                    <a:pos x="1" y="0"/>
                  </a:cxn>
                </a:cxnLst>
                <a:rect l="0" t="0" r="r" b="b"/>
                <a:pathLst>
                  <a:path w="11" h="11">
                    <a:moveTo>
                      <a:pt x="1" y="0"/>
                    </a:moveTo>
                    <a:cubicBezTo>
                      <a:pt x="1" y="4"/>
                      <a:pt x="1" y="7"/>
                      <a:pt x="0" y="11"/>
                    </a:cubicBezTo>
                    <a:cubicBezTo>
                      <a:pt x="4" y="11"/>
                      <a:pt x="7" y="11"/>
                      <a:pt x="10" y="11"/>
                    </a:cubicBezTo>
                    <a:cubicBezTo>
                      <a:pt x="10" y="11"/>
                      <a:pt x="11" y="11"/>
                      <a:pt x="11" y="11"/>
                    </a:cubicBezTo>
                    <a:cubicBezTo>
                      <a:pt x="11" y="0"/>
                      <a:pt x="11" y="0"/>
                      <a:pt x="11" y="0"/>
                    </a:cubicBezTo>
                    <a:cubicBezTo>
                      <a:pt x="11"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1" name="Freeform 191"/>
              <p:cNvSpPr>
                <a:spLocks/>
              </p:cNvSpPr>
              <p:nvPr/>
            </p:nvSpPr>
            <p:spPr bwMode="auto">
              <a:xfrm>
                <a:off x="828547" y="3246080"/>
                <a:ext cx="13679" cy="10798"/>
              </a:xfrm>
              <a:custGeom>
                <a:avLst/>
                <a:gdLst/>
                <a:ahLst/>
                <a:cxnLst>
                  <a:cxn ang="0">
                    <a:pos x="1" y="7"/>
                  </a:cxn>
                  <a:cxn ang="0">
                    <a:pos x="8" y="7"/>
                  </a:cxn>
                  <a:cxn ang="0">
                    <a:pos x="8" y="0"/>
                  </a:cxn>
                  <a:cxn ang="0">
                    <a:pos x="1" y="0"/>
                  </a:cxn>
                  <a:cxn ang="0">
                    <a:pos x="0" y="0"/>
                  </a:cxn>
                  <a:cxn ang="0">
                    <a:pos x="0" y="7"/>
                  </a:cxn>
                  <a:cxn ang="0">
                    <a:pos x="1" y="7"/>
                  </a:cxn>
                </a:cxnLst>
                <a:rect l="0" t="0" r="r" b="b"/>
                <a:pathLst>
                  <a:path w="8" h="7">
                    <a:moveTo>
                      <a:pt x="1" y="7"/>
                    </a:moveTo>
                    <a:cubicBezTo>
                      <a:pt x="3" y="7"/>
                      <a:pt x="5" y="7"/>
                      <a:pt x="8" y="7"/>
                    </a:cubicBezTo>
                    <a:cubicBezTo>
                      <a:pt x="8" y="4"/>
                      <a:pt x="8" y="2"/>
                      <a:pt x="8" y="0"/>
                    </a:cubicBezTo>
                    <a:cubicBezTo>
                      <a:pt x="6" y="0"/>
                      <a:pt x="3" y="0"/>
                      <a:pt x="1" y="0"/>
                    </a:cubicBezTo>
                    <a:cubicBezTo>
                      <a:pt x="1" y="0"/>
                      <a:pt x="0" y="0"/>
                      <a:pt x="0" y="0"/>
                    </a:cubicBezTo>
                    <a:cubicBezTo>
                      <a:pt x="0" y="7"/>
                      <a:pt x="0" y="7"/>
                      <a:pt x="0" y="7"/>
                    </a:cubicBezTo>
                    <a:cubicBezTo>
                      <a:pt x="0" y="7"/>
                      <a:pt x="1" y="7"/>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2" name="Freeform 192"/>
              <p:cNvSpPr>
                <a:spLocks/>
              </p:cNvSpPr>
              <p:nvPr/>
            </p:nvSpPr>
            <p:spPr bwMode="auto">
              <a:xfrm>
                <a:off x="873492" y="3242481"/>
                <a:ext cx="19541" cy="12598"/>
              </a:xfrm>
              <a:custGeom>
                <a:avLst/>
                <a:gdLst/>
                <a:ahLst/>
                <a:cxnLst>
                  <a:cxn ang="0">
                    <a:pos x="11" y="0"/>
                  </a:cxn>
                  <a:cxn ang="0">
                    <a:pos x="1" y="1"/>
                  </a:cxn>
                  <a:cxn ang="0">
                    <a:pos x="0" y="8"/>
                  </a:cxn>
                  <a:cxn ang="0">
                    <a:pos x="11" y="7"/>
                  </a:cxn>
                  <a:cxn ang="0">
                    <a:pos x="11" y="0"/>
                  </a:cxn>
                </a:cxnLst>
                <a:rect l="0" t="0" r="r" b="b"/>
                <a:pathLst>
                  <a:path w="11" h="8">
                    <a:moveTo>
                      <a:pt x="11" y="0"/>
                    </a:moveTo>
                    <a:cubicBezTo>
                      <a:pt x="7" y="1"/>
                      <a:pt x="4" y="1"/>
                      <a:pt x="1" y="1"/>
                    </a:cubicBezTo>
                    <a:cubicBezTo>
                      <a:pt x="1" y="3"/>
                      <a:pt x="0" y="6"/>
                      <a:pt x="0" y="8"/>
                    </a:cubicBezTo>
                    <a:cubicBezTo>
                      <a:pt x="4" y="8"/>
                      <a:pt x="7" y="7"/>
                      <a:pt x="11" y="7"/>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3" name="Freeform 193"/>
              <p:cNvSpPr>
                <a:spLocks/>
              </p:cNvSpPr>
              <p:nvPr/>
            </p:nvSpPr>
            <p:spPr bwMode="auto">
              <a:xfrm>
                <a:off x="875446" y="3010316"/>
                <a:ext cx="21495" cy="16198"/>
              </a:xfrm>
              <a:custGeom>
                <a:avLst/>
                <a:gdLst/>
                <a:ahLst/>
                <a:cxnLst>
                  <a:cxn ang="0">
                    <a:pos x="12" y="10"/>
                  </a:cxn>
                  <a:cxn ang="0">
                    <a:pos x="11" y="1"/>
                  </a:cxn>
                  <a:cxn ang="0">
                    <a:pos x="0" y="0"/>
                  </a:cxn>
                  <a:cxn ang="0">
                    <a:pos x="1" y="9"/>
                  </a:cxn>
                  <a:cxn ang="0">
                    <a:pos x="12" y="10"/>
                  </a:cxn>
                </a:cxnLst>
                <a:rect l="0" t="0" r="r" b="b"/>
                <a:pathLst>
                  <a:path w="12" h="10">
                    <a:moveTo>
                      <a:pt x="12" y="10"/>
                    </a:moveTo>
                    <a:cubicBezTo>
                      <a:pt x="12" y="7"/>
                      <a:pt x="11" y="4"/>
                      <a:pt x="11" y="1"/>
                    </a:cubicBezTo>
                    <a:cubicBezTo>
                      <a:pt x="7" y="1"/>
                      <a:pt x="3" y="1"/>
                      <a:pt x="0" y="0"/>
                    </a:cubicBezTo>
                    <a:cubicBezTo>
                      <a:pt x="0" y="3"/>
                      <a:pt x="0" y="6"/>
                      <a:pt x="1" y="9"/>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4" name="Freeform 194"/>
              <p:cNvSpPr>
                <a:spLocks/>
              </p:cNvSpPr>
              <p:nvPr/>
            </p:nvSpPr>
            <p:spPr bwMode="auto">
              <a:xfrm>
                <a:off x="873492" y="2999518"/>
                <a:ext cx="19541" cy="5399"/>
              </a:xfrm>
              <a:custGeom>
                <a:avLst/>
                <a:gdLst/>
                <a:ahLst/>
                <a:cxnLst>
                  <a:cxn ang="0">
                    <a:pos x="0" y="3"/>
                  </a:cxn>
                  <a:cxn ang="0">
                    <a:pos x="10" y="3"/>
                  </a:cxn>
                  <a:cxn ang="0">
                    <a:pos x="0" y="0"/>
                  </a:cxn>
                  <a:cxn ang="0">
                    <a:pos x="0" y="3"/>
                  </a:cxn>
                </a:cxnLst>
                <a:rect l="0" t="0" r="r" b="b"/>
                <a:pathLst>
                  <a:path w="10" h="3">
                    <a:moveTo>
                      <a:pt x="0" y="3"/>
                    </a:moveTo>
                    <a:cubicBezTo>
                      <a:pt x="4" y="3"/>
                      <a:pt x="7" y="3"/>
                      <a:pt x="10" y="3"/>
                    </a:cubicBezTo>
                    <a:cubicBezTo>
                      <a:pt x="7" y="2"/>
                      <a:pt x="4" y="1"/>
                      <a:pt x="0" y="0"/>
                    </a:cubicBezTo>
                    <a:cubicBezTo>
                      <a:pt x="0" y="1"/>
                      <a:pt x="0" y="2"/>
                      <a:pt x="0"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5" name="Freeform 195"/>
              <p:cNvSpPr>
                <a:spLocks/>
              </p:cNvSpPr>
              <p:nvPr/>
            </p:nvSpPr>
            <p:spPr bwMode="auto">
              <a:xfrm>
                <a:off x="828547" y="3224483"/>
                <a:ext cx="15633" cy="14398"/>
              </a:xfrm>
              <a:custGeom>
                <a:avLst/>
                <a:gdLst/>
                <a:ahLst/>
                <a:cxnLst>
                  <a:cxn ang="0">
                    <a:pos x="9" y="9"/>
                  </a:cxn>
                  <a:cxn ang="0">
                    <a:pos x="9" y="0"/>
                  </a:cxn>
                  <a:cxn ang="0">
                    <a:pos x="1" y="0"/>
                  </a:cxn>
                  <a:cxn ang="0">
                    <a:pos x="0" y="0"/>
                  </a:cxn>
                  <a:cxn ang="0">
                    <a:pos x="0" y="9"/>
                  </a:cxn>
                  <a:cxn ang="0">
                    <a:pos x="1" y="9"/>
                  </a:cxn>
                  <a:cxn ang="0">
                    <a:pos x="9" y="9"/>
                  </a:cxn>
                </a:cxnLst>
                <a:rect l="0" t="0" r="r" b="b"/>
                <a:pathLst>
                  <a:path w="9" h="9">
                    <a:moveTo>
                      <a:pt x="9" y="9"/>
                    </a:moveTo>
                    <a:cubicBezTo>
                      <a:pt x="9" y="6"/>
                      <a:pt x="9" y="3"/>
                      <a:pt x="9" y="0"/>
                    </a:cubicBezTo>
                    <a:cubicBezTo>
                      <a:pt x="6" y="0"/>
                      <a:pt x="3" y="0"/>
                      <a:pt x="1" y="0"/>
                    </a:cubicBezTo>
                    <a:cubicBezTo>
                      <a:pt x="1" y="0"/>
                      <a:pt x="0" y="0"/>
                      <a:pt x="0" y="0"/>
                    </a:cubicBezTo>
                    <a:cubicBezTo>
                      <a:pt x="0" y="9"/>
                      <a:pt x="0" y="9"/>
                      <a:pt x="0" y="9"/>
                    </a:cubicBezTo>
                    <a:cubicBezTo>
                      <a:pt x="0" y="9"/>
                      <a:pt x="1" y="9"/>
                      <a:pt x="1" y="9"/>
                    </a:cubicBezTo>
                    <a:cubicBezTo>
                      <a:pt x="3" y="9"/>
                      <a:pt x="6" y="9"/>
                      <a:pt x="9"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6" name="Freeform 196"/>
              <p:cNvSpPr>
                <a:spLocks/>
              </p:cNvSpPr>
              <p:nvPr/>
            </p:nvSpPr>
            <p:spPr bwMode="auto">
              <a:xfrm>
                <a:off x="750383" y="3010316"/>
                <a:ext cx="21495" cy="16198"/>
              </a:xfrm>
              <a:custGeom>
                <a:avLst/>
                <a:gdLst/>
                <a:ahLst/>
                <a:cxnLst>
                  <a:cxn ang="0">
                    <a:pos x="1" y="1"/>
                  </a:cxn>
                  <a:cxn ang="0">
                    <a:pos x="0" y="10"/>
                  </a:cxn>
                  <a:cxn ang="0">
                    <a:pos x="12" y="9"/>
                  </a:cxn>
                  <a:cxn ang="0">
                    <a:pos x="12" y="0"/>
                  </a:cxn>
                  <a:cxn ang="0">
                    <a:pos x="2" y="1"/>
                  </a:cxn>
                  <a:cxn ang="0">
                    <a:pos x="1" y="1"/>
                  </a:cxn>
                </a:cxnLst>
                <a:rect l="0" t="0" r="r" b="b"/>
                <a:pathLst>
                  <a:path w="12" h="10">
                    <a:moveTo>
                      <a:pt x="1" y="1"/>
                    </a:moveTo>
                    <a:cubicBezTo>
                      <a:pt x="1" y="4"/>
                      <a:pt x="0" y="7"/>
                      <a:pt x="0" y="10"/>
                    </a:cubicBezTo>
                    <a:cubicBezTo>
                      <a:pt x="4" y="10"/>
                      <a:pt x="8" y="9"/>
                      <a:pt x="12" y="9"/>
                    </a:cubicBezTo>
                    <a:cubicBezTo>
                      <a:pt x="12" y="6"/>
                      <a:pt x="12" y="3"/>
                      <a:pt x="12" y="0"/>
                    </a:cubicBezTo>
                    <a:cubicBezTo>
                      <a:pt x="9" y="0"/>
                      <a:pt x="6" y="0"/>
                      <a:pt x="2" y="1"/>
                    </a:cubicBezTo>
                    <a:cubicBezTo>
                      <a:pt x="2" y="1"/>
                      <a:pt x="1"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7" name="Freeform 197"/>
              <p:cNvSpPr>
                <a:spLocks/>
              </p:cNvSpPr>
              <p:nvPr/>
            </p:nvSpPr>
            <p:spPr bwMode="auto">
              <a:xfrm>
                <a:off x="850043" y="3010316"/>
                <a:ext cx="21495" cy="14398"/>
              </a:xfrm>
              <a:custGeom>
                <a:avLst/>
                <a:gdLst/>
                <a:ahLst/>
                <a:cxnLst>
                  <a:cxn ang="0">
                    <a:pos x="1" y="9"/>
                  </a:cxn>
                  <a:cxn ang="0">
                    <a:pos x="12" y="9"/>
                  </a:cxn>
                  <a:cxn ang="0">
                    <a:pos x="11" y="0"/>
                  </a:cxn>
                  <a:cxn ang="0">
                    <a:pos x="0" y="0"/>
                  </a:cxn>
                  <a:cxn ang="0">
                    <a:pos x="1" y="9"/>
                  </a:cxn>
                </a:cxnLst>
                <a:rect l="0" t="0" r="r" b="b"/>
                <a:pathLst>
                  <a:path w="12" h="9">
                    <a:moveTo>
                      <a:pt x="1" y="9"/>
                    </a:moveTo>
                    <a:cubicBezTo>
                      <a:pt x="4" y="9"/>
                      <a:pt x="8" y="9"/>
                      <a:pt x="12" y="9"/>
                    </a:cubicBezTo>
                    <a:cubicBezTo>
                      <a:pt x="11" y="6"/>
                      <a:pt x="11" y="3"/>
                      <a:pt x="11" y="0"/>
                    </a:cubicBezTo>
                    <a:cubicBezTo>
                      <a:pt x="7" y="0"/>
                      <a:pt x="4" y="0"/>
                      <a:pt x="0" y="0"/>
                    </a:cubicBezTo>
                    <a:cubicBezTo>
                      <a:pt x="0" y="2"/>
                      <a:pt x="1" y="5"/>
                      <a:pt x="1"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8" name="Freeform 198"/>
              <p:cNvSpPr>
                <a:spLocks/>
              </p:cNvSpPr>
              <p:nvPr/>
            </p:nvSpPr>
            <p:spPr bwMode="auto">
              <a:xfrm>
                <a:off x="805098" y="3224483"/>
                <a:ext cx="15633" cy="14398"/>
              </a:xfrm>
              <a:custGeom>
                <a:avLst/>
                <a:gdLst/>
                <a:ahLst/>
                <a:cxnLst>
                  <a:cxn ang="0">
                    <a:pos x="9" y="0"/>
                  </a:cxn>
                  <a:cxn ang="0">
                    <a:pos x="0" y="0"/>
                  </a:cxn>
                  <a:cxn ang="0">
                    <a:pos x="1" y="9"/>
                  </a:cxn>
                  <a:cxn ang="0">
                    <a:pos x="9" y="9"/>
                  </a:cxn>
                  <a:cxn ang="0">
                    <a:pos x="9" y="0"/>
                  </a:cxn>
                </a:cxnLst>
                <a:rect l="0" t="0" r="r" b="b"/>
                <a:pathLst>
                  <a:path w="9" h="9">
                    <a:moveTo>
                      <a:pt x="9" y="0"/>
                    </a:moveTo>
                    <a:cubicBezTo>
                      <a:pt x="6" y="0"/>
                      <a:pt x="4" y="0"/>
                      <a:pt x="0" y="0"/>
                    </a:cubicBezTo>
                    <a:cubicBezTo>
                      <a:pt x="1" y="3"/>
                      <a:pt x="1" y="6"/>
                      <a:pt x="1" y="9"/>
                    </a:cubicBezTo>
                    <a:cubicBezTo>
                      <a:pt x="4" y="9"/>
                      <a:pt x="7" y="9"/>
                      <a:pt x="9"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9" name="Freeform 199"/>
              <p:cNvSpPr>
                <a:spLocks/>
              </p:cNvSpPr>
              <p:nvPr/>
            </p:nvSpPr>
            <p:spPr bwMode="auto">
              <a:xfrm>
                <a:off x="803144" y="3008517"/>
                <a:ext cx="17587" cy="14398"/>
              </a:xfrm>
              <a:custGeom>
                <a:avLst/>
                <a:gdLst/>
                <a:ahLst/>
                <a:cxnLst>
                  <a:cxn ang="0">
                    <a:pos x="9" y="0"/>
                  </a:cxn>
                  <a:cxn ang="0">
                    <a:pos x="1" y="0"/>
                  </a:cxn>
                  <a:cxn ang="0">
                    <a:pos x="0" y="9"/>
                  </a:cxn>
                  <a:cxn ang="0">
                    <a:pos x="9" y="9"/>
                  </a:cxn>
                  <a:cxn ang="0">
                    <a:pos x="10" y="9"/>
                  </a:cxn>
                  <a:cxn ang="0">
                    <a:pos x="10" y="0"/>
                  </a:cxn>
                  <a:cxn ang="0">
                    <a:pos x="9" y="0"/>
                  </a:cxn>
                </a:cxnLst>
                <a:rect l="0" t="0" r="r" b="b"/>
                <a:pathLst>
                  <a:path w="10" h="9">
                    <a:moveTo>
                      <a:pt x="9" y="0"/>
                    </a:moveTo>
                    <a:cubicBezTo>
                      <a:pt x="7" y="0"/>
                      <a:pt x="4" y="0"/>
                      <a:pt x="1" y="0"/>
                    </a:cubicBezTo>
                    <a:cubicBezTo>
                      <a:pt x="1" y="3"/>
                      <a:pt x="0" y="6"/>
                      <a:pt x="0" y="9"/>
                    </a:cubicBezTo>
                    <a:cubicBezTo>
                      <a:pt x="3" y="9"/>
                      <a:pt x="6" y="9"/>
                      <a:pt x="9" y="9"/>
                    </a:cubicBezTo>
                    <a:cubicBezTo>
                      <a:pt x="9" y="9"/>
                      <a:pt x="10" y="9"/>
                      <a:pt x="10" y="9"/>
                    </a:cubicBezTo>
                    <a:cubicBezTo>
                      <a:pt x="10" y="0"/>
                      <a:pt x="10" y="0"/>
                      <a:pt x="10" y="0"/>
                    </a:cubicBezTo>
                    <a:cubicBezTo>
                      <a:pt x="10" y="0"/>
                      <a:pt x="9" y="0"/>
                      <a:pt x="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0" name="Freeform 200"/>
              <p:cNvSpPr>
                <a:spLocks/>
              </p:cNvSpPr>
              <p:nvPr/>
            </p:nvSpPr>
            <p:spPr bwMode="auto">
              <a:xfrm>
                <a:off x="777740" y="3008517"/>
                <a:ext cx="21495" cy="16198"/>
              </a:xfrm>
              <a:custGeom>
                <a:avLst/>
                <a:gdLst/>
                <a:ahLst/>
                <a:cxnLst>
                  <a:cxn ang="0">
                    <a:pos x="0" y="10"/>
                  </a:cxn>
                  <a:cxn ang="0">
                    <a:pos x="12" y="9"/>
                  </a:cxn>
                  <a:cxn ang="0">
                    <a:pos x="12" y="0"/>
                  </a:cxn>
                  <a:cxn ang="0">
                    <a:pos x="1" y="1"/>
                  </a:cxn>
                  <a:cxn ang="0">
                    <a:pos x="0" y="10"/>
                  </a:cxn>
                </a:cxnLst>
                <a:rect l="0" t="0" r="r" b="b"/>
                <a:pathLst>
                  <a:path w="12" h="10">
                    <a:moveTo>
                      <a:pt x="0" y="10"/>
                    </a:moveTo>
                    <a:cubicBezTo>
                      <a:pt x="4" y="10"/>
                      <a:pt x="8" y="10"/>
                      <a:pt x="12" y="9"/>
                    </a:cubicBezTo>
                    <a:cubicBezTo>
                      <a:pt x="12" y="6"/>
                      <a:pt x="12" y="3"/>
                      <a:pt x="12" y="0"/>
                    </a:cubicBezTo>
                    <a:cubicBezTo>
                      <a:pt x="9" y="0"/>
                      <a:pt x="5" y="1"/>
                      <a:pt x="1" y="1"/>
                    </a:cubicBezTo>
                    <a:cubicBezTo>
                      <a:pt x="1" y="4"/>
                      <a:pt x="1" y="7"/>
                      <a:pt x="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1" name="Freeform 201"/>
              <p:cNvSpPr>
                <a:spLocks/>
              </p:cNvSpPr>
              <p:nvPr/>
            </p:nvSpPr>
            <p:spPr bwMode="auto">
              <a:xfrm>
                <a:off x="781649" y="3222684"/>
                <a:ext cx="19541" cy="16198"/>
              </a:xfrm>
              <a:custGeom>
                <a:avLst/>
                <a:gdLst/>
                <a:ahLst/>
                <a:cxnLst>
                  <a:cxn ang="0">
                    <a:pos x="11" y="1"/>
                  </a:cxn>
                  <a:cxn ang="0">
                    <a:pos x="0" y="0"/>
                  </a:cxn>
                  <a:cxn ang="0">
                    <a:pos x="1" y="9"/>
                  </a:cxn>
                  <a:cxn ang="0">
                    <a:pos x="1" y="8"/>
                  </a:cxn>
                  <a:cxn ang="0">
                    <a:pos x="1" y="9"/>
                  </a:cxn>
                  <a:cxn ang="0">
                    <a:pos x="11" y="10"/>
                  </a:cxn>
                  <a:cxn ang="0">
                    <a:pos x="11" y="1"/>
                  </a:cxn>
                </a:cxnLst>
                <a:rect l="0" t="0" r="r" b="b"/>
                <a:pathLst>
                  <a:path w="11" h="10">
                    <a:moveTo>
                      <a:pt x="11" y="1"/>
                    </a:moveTo>
                    <a:cubicBezTo>
                      <a:pt x="7" y="1"/>
                      <a:pt x="4" y="0"/>
                      <a:pt x="0" y="0"/>
                    </a:cubicBezTo>
                    <a:cubicBezTo>
                      <a:pt x="0" y="3"/>
                      <a:pt x="0" y="6"/>
                      <a:pt x="1" y="9"/>
                    </a:cubicBezTo>
                    <a:cubicBezTo>
                      <a:pt x="1" y="9"/>
                      <a:pt x="1" y="8"/>
                      <a:pt x="1" y="8"/>
                    </a:cubicBezTo>
                    <a:cubicBezTo>
                      <a:pt x="1" y="9"/>
                      <a:pt x="1" y="9"/>
                      <a:pt x="1" y="9"/>
                    </a:cubicBezTo>
                    <a:cubicBezTo>
                      <a:pt x="5" y="9"/>
                      <a:pt x="8" y="10"/>
                      <a:pt x="11" y="10"/>
                    </a:cubicBezTo>
                    <a:cubicBezTo>
                      <a:pt x="11" y="7"/>
                      <a:pt x="11" y="4"/>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2" name="Freeform 202"/>
              <p:cNvSpPr>
                <a:spLocks/>
              </p:cNvSpPr>
              <p:nvPr/>
            </p:nvSpPr>
            <p:spPr bwMode="auto">
              <a:xfrm>
                <a:off x="709346" y="3102102"/>
                <a:ext cx="5862" cy="17997"/>
              </a:xfrm>
              <a:custGeom>
                <a:avLst/>
                <a:gdLst/>
                <a:ahLst/>
                <a:cxnLst>
                  <a:cxn ang="0">
                    <a:pos x="0" y="11"/>
                  </a:cxn>
                  <a:cxn ang="0">
                    <a:pos x="3" y="11"/>
                  </a:cxn>
                  <a:cxn ang="0">
                    <a:pos x="2" y="1"/>
                  </a:cxn>
                  <a:cxn ang="0">
                    <a:pos x="2" y="0"/>
                  </a:cxn>
                  <a:cxn ang="0">
                    <a:pos x="1" y="0"/>
                  </a:cxn>
                  <a:cxn ang="0">
                    <a:pos x="2" y="6"/>
                  </a:cxn>
                  <a:cxn ang="0">
                    <a:pos x="0" y="11"/>
                  </a:cxn>
                </a:cxnLst>
                <a:rect l="0" t="0" r="r" b="b"/>
                <a:pathLst>
                  <a:path w="3" h="11">
                    <a:moveTo>
                      <a:pt x="0" y="11"/>
                    </a:moveTo>
                    <a:cubicBezTo>
                      <a:pt x="3" y="11"/>
                      <a:pt x="3" y="11"/>
                      <a:pt x="3" y="11"/>
                    </a:cubicBezTo>
                    <a:cubicBezTo>
                      <a:pt x="2" y="8"/>
                      <a:pt x="2" y="4"/>
                      <a:pt x="2" y="1"/>
                    </a:cubicBezTo>
                    <a:cubicBezTo>
                      <a:pt x="2" y="1"/>
                      <a:pt x="2" y="1"/>
                      <a:pt x="2" y="0"/>
                    </a:cubicBezTo>
                    <a:cubicBezTo>
                      <a:pt x="2" y="0"/>
                      <a:pt x="1" y="0"/>
                      <a:pt x="1" y="0"/>
                    </a:cubicBezTo>
                    <a:cubicBezTo>
                      <a:pt x="1" y="2"/>
                      <a:pt x="2" y="4"/>
                      <a:pt x="2" y="6"/>
                    </a:cubicBezTo>
                    <a:cubicBezTo>
                      <a:pt x="2" y="7"/>
                      <a:pt x="1" y="9"/>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3" name="Freeform 203"/>
              <p:cNvSpPr>
                <a:spLocks/>
              </p:cNvSpPr>
              <p:nvPr/>
            </p:nvSpPr>
            <p:spPr bwMode="auto">
              <a:xfrm>
                <a:off x="850043" y="3244280"/>
                <a:ext cx="19541" cy="10798"/>
              </a:xfrm>
              <a:custGeom>
                <a:avLst/>
                <a:gdLst/>
                <a:ahLst/>
                <a:cxnLst>
                  <a:cxn ang="0">
                    <a:pos x="11" y="0"/>
                  </a:cxn>
                  <a:cxn ang="0">
                    <a:pos x="0" y="1"/>
                  </a:cxn>
                  <a:cxn ang="0">
                    <a:pos x="0" y="7"/>
                  </a:cxn>
                  <a:cxn ang="0">
                    <a:pos x="10" y="7"/>
                  </a:cxn>
                  <a:cxn ang="0">
                    <a:pos x="11" y="0"/>
                  </a:cxn>
                </a:cxnLst>
                <a:rect l="0" t="0" r="r" b="b"/>
                <a:pathLst>
                  <a:path w="11" h="7">
                    <a:moveTo>
                      <a:pt x="11" y="0"/>
                    </a:moveTo>
                    <a:cubicBezTo>
                      <a:pt x="7" y="0"/>
                      <a:pt x="4" y="1"/>
                      <a:pt x="0" y="1"/>
                    </a:cubicBezTo>
                    <a:cubicBezTo>
                      <a:pt x="0" y="3"/>
                      <a:pt x="0" y="5"/>
                      <a:pt x="0" y="7"/>
                    </a:cubicBezTo>
                    <a:cubicBezTo>
                      <a:pt x="3" y="7"/>
                      <a:pt x="7" y="7"/>
                      <a:pt x="10" y="7"/>
                    </a:cubicBezTo>
                    <a:cubicBezTo>
                      <a:pt x="11" y="5"/>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4" name="Freeform 204"/>
              <p:cNvSpPr>
                <a:spLocks/>
              </p:cNvSpPr>
              <p:nvPr/>
            </p:nvSpPr>
            <p:spPr bwMode="auto">
              <a:xfrm>
                <a:off x="848088" y="3262278"/>
                <a:ext cx="19541" cy="5399"/>
              </a:xfrm>
              <a:custGeom>
                <a:avLst/>
                <a:gdLst/>
                <a:ahLst/>
                <a:cxnLst>
                  <a:cxn ang="0">
                    <a:pos x="11" y="0"/>
                  </a:cxn>
                  <a:cxn ang="0">
                    <a:pos x="0" y="0"/>
                  </a:cxn>
                  <a:cxn ang="0">
                    <a:pos x="0" y="3"/>
                  </a:cxn>
                  <a:cxn ang="0">
                    <a:pos x="11" y="3"/>
                  </a:cxn>
                  <a:cxn ang="0">
                    <a:pos x="11" y="0"/>
                  </a:cxn>
                </a:cxnLst>
                <a:rect l="0" t="0" r="r" b="b"/>
                <a:pathLst>
                  <a:path w="11" h="3">
                    <a:moveTo>
                      <a:pt x="11" y="0"/>
                    </a:moveTo>
                    <a:cubicBezTo>
                      <a:pt x="7" y="0"/>
                      <a:pt x="4" y="0"/>
                      <a:pt x="0" y="0"/>
                    </a:cubicBezTo>
                    <a:cubicBezTo>
                      <a:pt x="0" y="1"/>
                      <a:pt x="0" y="2"/>
                      <a:pt x="0" y="3"/>
                    </a:cubicBezTo>
                    <a:cubicBezTo>
                      <a:pt x="11" y="3"/>
                      <a:pt x="11" y="3"/>
                      <a:pt x="11" y="3"/>
                    </a:cubicBezTo>
                    <a:cubicBezTo>
                      <a:pt x="11" y="2"/>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5" name="Freeform 206"/>
              <p:cNvSpPr>
                <a:spLocks/>
              </p:cNvSpPr>
              <p:nvPr/>
            </p:nvSpPr>
            <p:spPr bwMode="auto">
              <a:xfrm>
                <a:off x="828547" y="3008517"/>
                <a:ext cx="15633" cy="14398"/>
              </a:xfrm>
              <a:custGeom>
                <a:avLst/>
                <a:gdLst/>
                <a:ahLst/>
                <a:cxnLst>
                  <a:cxn ang="0">
                    <a:pos x="0" y="9"/>
                  </a:cxn>
                  <a:cxn ang="0">
                    <a:pos x="9" y="9"/>
                  </a:cxn>
                  <a:cxn ang="0">
                    <a:pos x="8" y="0"/>
                  </a:cxn>
                  <a:cxn ang="0">
                    <a:pos x="0" y="0"/>
                  </a:cxn>
                  <a:cxn ang="0">
                    <a:pos x="0" y="9"/>
                  </a:cxn>
                </a:cxnLst>
                <a:rect l="0" t="0" r="r" b="b"/>
                <a:pathLst>
                  <a:path w="9" h="9">
                    <a:moveTo>
                      <a:pt x="0" y="9"/>
                    </a:moveTo>
                    <a:cubicBezTo>
                      <a:pt x="3" y="9"/>
                      <a:pt x="6" y="9"/>
                      <a:pt x="9" y="9"/>
                    </a:cubicBezTo>
                    <a:cubicBezTo>
                      <a:pt x="9" y="6"/>
                      <a:pt x="9" y="3"/>
                      <a:pt x="8" y="0"/>
                    </a:cubicBezTo>
                    <a:cubicBezTo>
                      <a:pt x="5" y="0"/>
                      <a:pt x="2" y="0"/>
                      <a:pt x="0" y="0"/>
                    </a:cubicBezTo>
                    <a:lnTo>
                      <a:pt x="0" y="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6" name="Freeform 207"/>
              <p:cNvSpPr>
                <a:spLocks/>
              </p:cNvSpPr>
              <p:nvPr/>
            </p:nvSpPr>
            <p:spPr bwMode="auto">
              <a:xfrm>
                <a:off x="828547" y="3262278"/>
                <a:ext cx="13679" cy="5399"/>
              </a:xfrm>
              <a:custGeom>
                <a:avLst/>
                <a:gdLst/>
                <a:ahLst/>
                <a:cxnLst>
                  <a:cxn ang="0">
                    <a:pos x="8" y="0"/>
                  </a:cxn>
                  <a:cxn ang="0">
                    <a:pos x="1" y="0"/>
                  </a:cxn>
                  <a:cxn ang="0">
                    <a:pos x="0" y="0"/>
                  </a:cxn>
                  <a:cxn ang="0">
                    <a:pos x="0" y="3"/>
                  </a:cxn>
                  <a:cxn ang="0">
                    <a:pos x="7" y="3"/>
                  </a:cxn>
                  <a:cxn ang="0">
                    <a:pos x="8" y="0"/>
                  </a:cxn>
                </a:cxnLst>
                <a:rect l="0" t="0" r="r" b="b"/>
                <a:pathLst>
                  <a:path w="8" h="3">
                    <a:moveTo>
                      <a:pt x="8" y="0"/>
                    </a:moveTo>
                    <a:cubicBezTo>
                      <a:pt x="5" y="0"/>
                      <a:pt x="3" y="0"/>
                      <a:pt x="1" y="0"/>
                    </a:cubicBezTo>
                    <a:cubicBezTo>
                      <a:pt x="1" y="0"/>
                      <a:pt x="0" y="0"/>
                      <a:pt x="0" y="0"/>
                    </a:cubicBezTo>
                    <a:cubicBezTo>
                      <a:pt x="0" y="3"/>
                      <a:pt x="0" y="3"/>
                      <a:pt x="0" y="3"/>
                    </a:cubicBezTo>
                    <a:cubicBezTo>
                      <a:pt x="7" y="3"/>
                      <a:pt x="7" y="3"/>
                      <a:pt x="7" y="3"/>
                    </a:cubicBezTo>
                    <a:cubicBezTo>
                      <a:pt x="7" y="2"/>
                      <a:pt x="8" y="1"/>
                      <a:pt x="8"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7" name="Freeform 208"/>
              <p:cNvSpPr>
                <a:spLocks/>
              </p:cNvSpPr>
              <p:nvPr/>
            </p:nvSpPr>
            <p:spPr bwMode="auto">
              <a:xfrm>
                <a:off x="789465" y="3262278"/>
                <a:ext cx="13679" cy="5399"/>
              </a:xfrm>
              <a:custGeom>
                <a:avLst/>
                <a:gdLst/>
                <a:ahLst/>
                <a:cxnLst>
                  <a:cxn ang="0">
                    <a:pos x="7" y="0"/>
                  </a:cxn>
                  <a:cxn ang="0">
                    <a:pos x="0" y="0"/>
                  </a:cxn>
                  <a:cxn ang="0">
                    <a:pos x="1" y="3"/>
                  </a:cxn>
                  <a:cxn ang="0">
                    <a:pos x="8" y="3"/>
                  </a:cxn>
                  <a:cxn ang="0">
                    <a:pos x="7" y="0"/>
                  </a:cxn>
                </a:cxnLst>
                <a:rect l="0" t="0" r="r" b="b"/>
                <a:pathLst>
                  <a:path w="8" h="3">
                    <a:moveTo>
                      <a:pt x="7" y="0"/>
                    </a:moveTo>
                    <a:cubicBezTo>
                      <a:pt x="5" y="0"/>
                      <a:pt x="2" y="0"/>
                      <a:pt x="0" y="0"/>
                    </a:cubicBezTo>
                    <a:cubicBezTo>
                      <a:pt x="1" y="3"/>
                      <a:pt x="1" y="3"/>
                      <a:pt x="1" y="3"/>
                    </a:cubicBezTo>
                    <a:cubicBezTo>
                      <a:pt x="8" y="3"/>
                      <a:pt x="8" y="3"/>
                      <a:pt x="8" y="3"/>
                    </a:cubicBezTo>
                    <a:cubicBezTo>
                      <a:pt x="8" y="3"/>
                      <a:pt x="7" y="2"/>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8" name="Freeform 209"/>
              <p:cNvSpPr>
                <a:spLocks/>
              </p:cNvSpPr>
              <p:nvPr/>
            </p:nvSpPr>
            <p:spPr bwMode="auto">
              <a:xfrm>
                <a:off x="850043" y="2995919"/>
                <a:ext cx="19541" cy="7199"/>
              </a:xfrm>
              <a:custGeom>
                <a:avLst/>
                <a:gdLst/>
                <a:ahLst/>
                <a:cxnLst>
                  <a:cxn ang="0">
                    <a:pos x="0" y="5"/>
                  </a:cxn>
                  <a:cxn ang="0">
                    <a:pos x="11" y="5"/>
                  </a:cxn>
                  <a:cxn ang="0">
                    <a:pos x="10" y="2"/>
                  </a:cxn>
                  <a:cxn ang="0">
                    <a:pos x="4" y="1"/>
                  </a:cxn>
                  <a:cxn ang="0">
                    <a:pos x="0" y="0"/>
                  </a:cxn>
                  <a:cxn ang="0">
                    <a:pos x="0" y="5"/>
                  </a:cxn>
                </a:cxnLst>
                <a:rect l="0" t="0" r="r" b="b"/>
                <a:pathLst>
                  <a:path w="11" h="5">
                    <a:moveTo>
                      <a:pt x="0" y="5"/>
                    </a:moveTo>
                    <a:cubicBezTo>
                      <a:pt x="3" y="5"/>
                      <a:pt x="7" y="5"/>
                      <a:pt x="11" y="5"/>
                    </a:cubicBezTo>
                    <a:cubicBezTo>
                      <a:pt x="10" y="4"/>
                      <a:pt x="10" y="3"/>
                      <a:pt x="10" y="2"/>
                    </a:cubicBezTo>
                    <a:cubicBezTo>
                      <a:pt x="8" y="1"/>
                      <a:pt x="6" y="1"/>
                      <a:pt x="4" y="1"/>
                    </a:cubicBezTo>
                    <a:cubicBezTo>
                      <a:pt x="3" y="1"/>
                      <a:pt x="1" y="0"/>
                      <a:pt x="0" y="0"/>
                    </a:cubicBezTo>
                    <a:cubicBezTo>
                      <a:pt x="0" y="2"/>
                      <a:pt x="0" y="3"/>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9" name="Freeform 210"/>
              <p:cNvSpPr>
                <a:spLocks/>
              </p:cNvSpPr>
              <p:nvPr/>
            </p:nvSpPr>
            <p:spPr bwMode="auto">
              <a:xfrm>
                <a:off x="807052" y="3262278"/>
                <a:ext cx="13679" cy="5399"/>
              </a:xfrm>
              <a:custGeom>
                <a:avLst/>
                <a:gdLst/>
                <a:ahLst/>
                <a:cxnLst>
                  <a:cxn ang="0">
                    <a:pos x="0" y="3"/>
                  </a:cxn>
                  <a:cxn ang="0">
                    <a:pos x="8" y="3"/>
                  </a:cxn>
                  <a:cxn ang="0">
                    <a:pos x="8" y="0"/>
                  </a:cxn>
                  <a:cxn ang="0">
                    <a:pos x="1" y="0"/>
                  </a:cxn>
                  <a:cxn ang="0">
                    <a:pos x="1" y="3"/>
                  </a:cxn>
                  <a:cxn ang="0">
                    <a:pos x="0" y="3"/>
                  </a:cxn>
                </a:cxnLst>
                <a:rect l="0" t="0" r="r" b="b"/>
                <a:pathLst>
                  <a:path w="8" h="3">
                    <a:moveTo>
                      <a:pt x="0" y="3"/>
                    </a:moveTo>
                    <a:cubicBezTo>
                      <a:pt x="8" y="3"/>
                      <a:pt x="8" y="3"/>
                      <a:pt x="8" y="3"/>
                    </a:cubicBezTo>
                    <a:cubicBezTo>
                      <a:pt x="8" y="0"/>
                      <a:pt x="8" y="0"/>
                      <a:pt x="8" y="0"/>
                    </a:cubicBezTo>
                    <a:cubicBezTo>
                      <a:pt x="6" y="0"/>
                      <a:pt x="4" y="0"/>
                      <a:pt x="1" y="0"/>
                    </a:cubicBezTo>
                    <a:cubicBezTo>
                      <a:pt x="1" y="2"/>
                      <a:pt x="1" y="3"/>
                      <a:pt x="1" y="3"/>
                    </a:cubicBezTo>
                    <a:lnTo>
                      <a:pt x="0" y="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0" name="Freeform 211"/>
              <p:cNvSpPr>
                <a:spLocks/>
              </p:cNvSpPr>
              <p:nvPr/>
            </p:nvSpPr>
            <p:spPr bwMode="auto">
              <a:xfrm>
                <a:off x="873492" y="3260478"/>
                <a:ext cx="19541" cy="7199"/>
              </a:xfrm>
              <a:custGeom>
                <a:avLst/>
                <a:gdLst/>
                <a:ahLst/>
                <a:cxnLst>
                  <a:cxn ang="0">
                    <a:pos x="11" y="0"/>
                  </a:cxn>
                  <a:cxn ang="0">
                    <a:pos x="0" y="1"/>
                  </a:cxn>
                  <a:cxn ang="0">
                    <a:pos x="0" y="4"/>
                  </a:cxn>
                  <a:cxn ang="0">
                    <a:pos x="10" y="4"/>
                  </a:cxn>
                  <a:cxn ang="0">
                    <a:pos x="11" y="0"/>
                  </a:cxn>
                </a:cxnLst>
                <a:rect l="0" t="0" r="r" b="b"/>
                <a:pathLst>
                  <a:path w="11" h="4">
                    <a:moveTo>
                      <a:pt x="11" y="0"/>
                    </a:moveTo>
                    <a:cubicBezTo>
                      <a:pt x="7" y="0"/>
                      <a:pt x="3" y="0"/>
                      <a:pt x="0" y="1"/>
                    </a:cubicBezTo>
                    <a:cubicBezTo>
                      <a:pt x="0" y="2"/>
                      <a:pt x="0" y="3"/>
                      <a:pt x="0" y="4"/>
                    </a:cubicBezTo>
                    <a:cubicBezTo>
                      <a:pt x="10" y="4"/>
                      <a:pt x="10" y="4"/>
                      <a:pt x="10" y="4"/>
                    </a:cubicBezTo>
                    <a:cubicBezTo>
                      <a:pt x="10" y="3"/>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1" name="Freeform 212"/>
              <p:cNvSpPr>
                <a:spLocks/>
              </p:cNvSpPr>
              <p:nvPr/>
            </p:nvSpPr>
            <p:spPr bwMode="auto">
              <a:xfrm>
                <a:off x="769924" y="3003118"/>
                <a:ext cx="3908" cy="1800"/>
              </a:xfrm>
              <a:custGeom>
                <a:avLst/>
                <a:gdLst/>
                <a:ahLst/>
                <a:cxnLst>
                  <a:cxn ang="0">
                    <a:pos x="2" y="0"/>
                  </a:cxn>
                  <a:cxn ang="0">
                    <a:pos x="2" y="0"/>
                  </a:cxn>
                  <a:cxn ang="0">
                    <a:pos x="0" y="0"/>
                  </a:cxn>
                  <a:cxn ang="0">
                    <a:pos x="2" y="0"/>
                  </a:cxn>
                </a:cxnLst>
                <a:rect l="0" t="0" r="r" b="b"/>
                <a:pathLst>
                  <a:path w="2">
                    <a:moveTo>
                      <a:pt x="2" y="0"/>
                    </a:moveTo>
                    <a:cubicBezTo>
                      <a:pt x="2" y="0"/>
                      <a:pt x="2" y="0"/>
                      <a:pt x="2" y="0"/>
                    </a:cubicBezTo>
                    <a:cubicBezTo>
                      <a:pt x="1" y="0"/>
                      <a:pt x="0" y="0"/>
                      <a:pt x="0" y="0"/>
                    </a:cubicBezTo>
                    <a:cubicBezTo>
                      <a:pt x="0" y="0"/>
                      <a:pt x="1" y="0"/>
                      <a:pt x="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2" name="Freeform 213"/>
              <p:cNvSpPr>
                <a:spLocks/>
              </p:cNvSpPr>
              <p:nvPr/>
            </p:nvSpPr>
            <p:spPr bwMode="auto">
              <a:xfrm>
                <a:off x="805098" y="2994119"/>
                <a:ext cx="15633" cy="7199"/>
              </a:xfrm>
              <a:custGeom>
                <a:avLst/>
                <a:gdLst/>
                <a:ahLst/>
                <a:cxnLst>
                  <a:cxn ang="0">
                    <a:pos x="0" y="5"/>
                  </a:cxn>
                  <a:cxn ang="0">
                    <a:pos x="8" y="5"/>
                  </a:cxn>
                  <a:cxn ang="0">
                    <a:pos x="9" y="5"/>
                  </a:cxn>
                  <a:cxn ang="0">
                    <a:pos x="9" y="0"/>
                  </a:cxn>
                  <a:cxn ang="0">
                    <a:pos x="0" y="1"/>
                  </a:cxn>
                  <a:cxn ang="0">
                    <a:pos x="0" y="5"/>
                  </a:cxn>
                </a:cxnLst>
                <a:rect l="0" t="0" r="r" b="b"/>
                <a:pathLst>
                  <a:path w="9" h="5">
                    <a:moveTo>
                      <a:pt x="0" y="5"/>
                    </a:moveTo>
                    <a:cubicBezTo>
                      <a:pt x="3" y="5"/>
                      <a:pt x="6" y="5"/>
                      <a:pt x="8" y="5"/>
                    </a:cubicBezTo>
                    <a:cubicBezTo>
                      <a:pt x="8" y="5"/>
                      <a:pt x="9" y="5"/>
                      <a:pt x="9" y="5"/>
                    </a:cubicBezTo>
                    <a:cubicBezTo>
                      <a:pt x="9" y="0"/>
                      <a:pt x="9" y="0"/>
                      <a:pt x="9" y="0"/>
                    </a:cubicBezTo>
                    <a:cubicBezTo>
                      <a:pt x="6" y="1"/>
                      <a:pt x="3" y="1"/>
                      <a:pt x="0" y="1"/>
                    </a:cubicBezTo>
                    <a:cubicBezTo>
                      <a:pt x="0" y="2"/>
                      <a:pt x="0" y="4"/>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3" name="Freeform 214"/>
              <p:cNvSpPr>
                <a:spLocks/>
              </p:cNvSpPr>
              <p:nvPr/>
            </p:nvSpPr>
            <p:spPr bwMode="auto">
              <a:xfrm>
                <a:off x="828547" y="2994119"/>
                <a:ext cx="13679" cy="8999"/>
              </a:xfrm>
              <a:custGeom>
                <a:avLst/>
                <a:gdLst/>
                <a:ahLst/>
                <a:cxnLst>
                  <a:cxn ang="0">
                    <a:pos x="0" y="0"/>
                  </a:cxn>
                  <a:cxn ang="0">
                    <a:pos x="0" y="5"/>
                  </a:cxn>
                  <a:cxn ang="0">
                    <a:pos x="8" y="6"/>
                  </a:cxn>
                  <a:cxn ang="0">
                    <a:pos x="8" y="1"/>
                  </a:cxn>
                  <a:cxn ang="0">
                    <a:pos x="0" y="0"/>
                  </a:cxn>
                </a:cxnLst>
                <a:rect l="0" t="0" r="r" b="b"/>
                <a:pathLst>
                  <a:path w="8" h="6">
                    <a:moveTo>
                      <a:pt x="0" y="0"/>
                    </a:moveTo>
                    <a:cubicBezTo>
                      <a:pt x="0" y="5"/>
                      <a:pt x="0" y="5"/>
                      <a:pt x="0" y="5"/>
                    </a:cubicBezTo>
                    <a:cubicBezTo>
                      <a:pt x="2" y="5"/>
                      <a:pt x="5" y="6"/>
                      <a:pt x="8" y="6"/>
                    </a:cubicBezTo>
                    <a:cubicBezTo>
                      <a:pt x="8" y="4"/>
                      <a:pt x="8" y="2"/>
                      <a:pt x="8" y="1"/>
                    </a:cubicBezTo>
                    <a:cubicBezTo>
                      <a:pt x="5" y="1"/>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4" name="Freeform 215"/>
              <p:cNvSpPr>
                <a:spLocks/>
              </p:cNvSpPr>
              <p:nvPr/>
            </p:nvSpPr>
            <p:spPr bwMode="auto">
              <a:xfrm>
                <a:off x="685897" y="3150695"/>
                <a:ext cx="11725" cy="14398"/>
              </a:xfrm>
              <a:custGeom>
                <a:avLst/>
                <a:gdLst/>
                <a:ahLst/>
                <a:cxnLst>
                  <a:cxn ang="0">
                    <a:pos x="1" y="7"/>
                  </a:cxn>
                  <a:cxn ang="0">
                    <a:pos x="4" y="9"/>
                  </a:cxn>
                  <a:cxn ang="0">
                    <a:pos x="7" y="9"/>
                  </a:cxn>
                  <a:cxn ang="0">
                    <a:pos x="7" y="0"/>
                  </a:cxn>
                  <a:cxn ang="0">
                    <a:pos x="2" y="0"/>
                  </a:cxn>
                  <a:cxn ang="0">
                    <a:pos x="1" y="7"/>
                  </a:cxn>
                </a:cxnLst>
                <a:rect l="0" t="0" r="r" b="b"/>
                <a:pathLst>
                  <a:path w="7" h="9">
                    <a:moveTo>
                      <a:pt x="1" y="7"/>
                    </a:moveTo>
                    <a:cubicBezTo>
                      <a:pt x="2" y="8"/>
                      <a:pt x="3" y="8"/>
                      <a:pt x="4" y="9"/>
                    </a:cubicBezTo>
                    <a:cubicBezTo>
                      <a:pt x="5" y="9"/>
                      <a:pt x="6" y="9"/>
                      <a:pt x="7" y="9"/>
                    </a:cubicBezTo>
                    <a:cubicBezTo>
                      <a:pt x="7" y="6"/>
                      <a:pt x="7" y="3"/>
                      <a:pt x="7" y="0"/>
                    </a:cubicBezTo>
                    <a:cubicBezTo>
                      <a:pt x="5" y="0"/>
                      <a:pt x="4" y="0"/>
                      <a:pt x="2" y="0"/>
                    </a:cubicBezTo>
                    <a:cubicBezTo>
                      <a:pt x="1" y="3"/>
                      <a:pt x="0" y="5"/>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5" name="Freeform 216"/>
              <p:cNvSpPr>
                <a:spLocks/>
              </p:cNvSpPr>
              <p:nvPr/>
            </p:nvSpPr>
            <p:spPr bwMode="auto">
              <a:xfrm>
                <a:off x="783603" y="3244281"/>
                <a:ext cx="17587" cy="10798"/>
              </a:xfrm>
              <a:custGeom>
                <a:avLst/>
                <a:gdLst/>
                <a:ahLst/>
                <a:cxnLst>
                  <a:cxn ang="0">
                    <a:pos x="10" y="1"/>
                  </a:cxn>
                  <a:cxn ang="0">
                    <a:pos x="0" y="0"/>
                  </a:cxn>
                  <a:cxn ang="0">
                    <a:pos x="2" y="7"/>
                  </a:cxn>
                  <a:cxn ang="0">
                    <a:pos x="10" y="7"/>
                  </a:cxn>
                  <a:cxn ang="0">
                    <a:pos x="10" y="1"/>
                  </a:cxn>
                </a:cxnLst>
                <a:rect l="0" t="0" r="r" b="b"/>
                <a:pathLst>
                  <a:path w="10" h="7">
                    <a:moveTo>
                      <a:pt x="10" y="1"/>
                    </a:moveTo>
                    <a:cubicBezTo>
                      <a:pt x="7" y="0"/>
                      <a:pt x="3" y="0"/>
                      <a:pt x="0" y="0"/>
                    </a:cubicBezTo>
                    <a:cubicBezTo>
                      <a:pt x="2" y="7"/>
                      <a:pt x="2" y="7"/>
                      <a:pt x="2" y="7"/>
                    </a:cubicBezTo>
                    <a:cubicBezTo>
                      <a:pt x="5" y="7"/>
                      <a:pt x="7" y="7"/>
                      <a:pt x="10" y="7"/>
                    </a:cubicBezTo>
                    <a:cubicBezTo>
                      <a:pt x="10" y="5"/>
                      <a:pt x="10" y="3"/>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6" name="Freeform 217"/>
              <p:cNvSpPr>
                <a:spLocks/>
              </p:cNvSpPr>
              <p:nvPr/>
            </p:nvSpPr>
            <p:spPr bwMode="auto">
              <a:xfrm>
                <a:off x="807052" y="3246080"/>
                <a:ext cx="13679" cy="10798"/>
              </a:xfrm>
              <a:custGeom>
                <a:avLst/>
                <a:gdLst/>
                <a:ahLst/>
                <a:cxnLst>
                  <a:cxn ang="0">
                    <a:pos x="8" y="0"/>
                  </a:cxn>
                  <a:cxn ang="0">
                    <a:pos x="0" y="0"/>
                  </a:cxn>
                  <a:cxn ang="0">
                    <a:pos x="1" y="6"/>
                  </a:cxn>
                  <a:cxn ang="0">
                    <a:pos x="8" y="7"/>
                  </a:cxn>
                  <a:cxn ang="0">
                    <a:pos x="8" y="0"/>
                  </a:cxn>
                </a:cxnLst>
                <a:rect l="0" t="0" r="r" b="b"/>
                <a:pathLst>
                  <a:path w="8" h="7">
                    <a:moveTo>
                      <a:pt x="8" y="0"/>
                    </a:moveTo>
                    <a:cubicBezTo>
                      <a:pt x="6" y="0"/>
                      <a:pt x="3" y="0"/>
                      <a:pt x="0" y="0"/>
                    </a:cubicBezTo>
                    <a:cubicBezTo>
                      <a:pt x="1" y="2"/>
                      <a:pt x="1" y="5"/>
                      <a:pt x="1" y="6"/>
                    </a:cubicBezTo>
                    <a:cubicBezTo>
                      <a:pt x="3" y="7"/>
                      <a:pt x="6" y="7"/>
                      <a:pt x="8" y="7"/>
                    </a:cubicBezTo>
                    <a:lnTo>
                      <a:pt x="8"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7" name="Freeform 218"/>
              <p:cNvSpPr>
                <a:spLocks/>
              </p:cNvSpPr>
              <p:nvPr/>
            </p:nvSpPr>
            <p:spPr bwMode="auto">
              <a:xfrm>
                <a:off x="703484" y="3150695"/>
                <a:ext cx="13679" cy="16198"/>
              </a:xfrm>
              <a:custGeom>
                <a:avLst/>
                <a:gdLst/>
                <a:ahLst/>
                <a:cxnLst>
                  <a:cxn ang="0">
                    <a:pos x="8" y="10"/>
                  </a:cxn>
                  <a:cxn ang="0">
                    <a:pos x="8" y="1"/>
                  </a:cxn>
                  <a:cxn ang="0">
                    <a:pos x="0" y="0"/>
                  </a:cxn>
                  <a:cxn ang="0">
                    <a:pos x="1" y="10"/>
                  </a:cxn>
                  <a:cxn ang="0">
                    <a:pos x="8" y="10"/>
                  </a:cxn>
                </a:cxnLst>
                <a:rect l="0" t="0" r="r" b="b"/>
                <a:pathLst>
                  <a:path w="8" h="10">
                    <a:moveTo>
                      <a:pt x="8" y="10"/>
                    </a:moveTo>
                    <a:cubicBezTo>
                      <a:pt x="8" y="7"/>
                      <a:pt x="8" y="4"/>
                      <a:pt x="8" y="1"/>
                    </a:cubicBezTo>
                    <a:cubicBezTo>
                      <a:pt x="5" y="1"/>
                      <a:pt x="3" y="0"/>
                      <a:pt x="0" y="0"/>
                    </a:cubicBezTo>
                    <a:cubicBezTo>
                      <a:pt x="1" y="3"/>
                      <a:pt x="1" y="6"/>
                      <a:pt x="1" y="10"/>
                    </a:cubicBezTo>
                    <a:cubicBezTo>
                      <a:pt x="3" y="10"/>
                      <a:pt x="6" y="10"/>
                      <a:pt x="8"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8" name="Freeform 219"/>
              <p:cNvSpPr>
                <a:spLocks/>
              </p:cNvSpPr>
              <p:nvPr/>
            </p:nvSpPr>
            <p:spPr bwMode="auto">
              <a:xfrm>
                <a:off x="726933" y="3197488"/>
                <a:ext cx="19541" cy="17997"/>
              </a:xfrm>
              <a:custGeom>
                <a:avLst/>
                <a:gdLst/>
                <a:ahLst/>
                <a:cxnLst>
                  <a:cxn ang="0">
                    <a:pos x="0" y="0"/>
                  </a:cxn>
                  <a:cxn ang="0">
                    <a:pos x="1" y="10"/>
                  </a:cxn>
                  <a:cxn ang="0">
                    <a:pos x="11" y="11"/>
                  </a:cxn>
                  <a:cxn ang="0">
                    <a:pos x="9" y="1"/>
                  </a:cxn>
                  <a:cxn ang="0">
                    <a:pos x="0" y="0"/>
                  </a:cxn>
                </a:cxnLst>
                <a:rect l="0" t="0" r="r" b="b"/>
                <a:pathLst>
                  <a:path w="11" h="11">
                    <a:moveTo>
                      <a:pt x="0" y="0"/>
                    </a:moveTo>
                    <a:cubicBezTo>
                      <a:pt x="0" y="4"/>
                      <a:pt x="0" y="7"/>
                      <a:pt x="1" y="10"/>
                    </a:cubicBezTo>
                    <a:cubicBezTo>
                      <a:pt x="4" y="11"/>
                      <a:pt x="7" y="11"/>
                      <a:pt x="11" y="11"/>
                    </a:cubicBezTo>
                    <a:cubicBezTo>
                      <a:pt x="10" y="8"/>
                      <a:pt x="10" y="4"/>
                      <a:pt x="9"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9" name="Freeform 220"/>
              <p:cNvSpPr>
                <a:spLocks/>
              </p:cNvSpPr>
              <p:nvPr/>
            </p:nvSpPr>
            <p:spPr bwMode="auto">
              <a:xfrm>
                <a:off x="756245" y="3242481"/>
                <a:ext cx="11725" cy="3599"/>
              </a:xfrm>
              <a:custGeom>
                <a:avLst/>
                <a:gdLst/>
                <a:ahLst/>
                <a:cxnLst>
                  <a:cxn ang="0">
                    <a:pos x="0" y="0"/>
                  </a:cxn>
                  <a:cxn ang="0">
                    <a:pos x="0" y="2"/>
                  </a:cxn>
                  <a:cxn ang="0">
                    <a:pos x="7" y="0"/>
                  </a:cxn>
                  <a:cxn ang="0">
                    <a:pos x="0" y="0"/>
                  </a:cxn>
                </a:cxnLst>
                <a:rect l="0" t="0" r="r" b="b"/>
                <a:pathLst>
                  <a:path w="7" h="2">
                    <a:moveTo>
                      <a:pt x="0" y="0"/>
                    </a:moveTo>
                    <a:cubicBezTo>
                      <a:pt x="0" y="1"/>
                      <a:pt x="0" y="1"/>
                      <a:pt x="0" y="2"/>
                    </a:cubicBezTo>
                    <a:cubicBezTo>
                      <a:pt x="3" y="1"/>
                      <a:pt x="5" y="1"/>
                      <a:pt x="7" y="0"/>
                    </a:cubicBezTo>
                    <a:cubicBezTo>
                      <a:pt x="4" y="0"/>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0" name="Freeform 221"/>
              <p:cNvSpPr>
                <a:spLocks/>
              </p:cNvSpPr>
              <p:nvPr/>
            </p:nvSpPr>
            <p:spPr bwMode="auto">
              <a:xfrm>
                <a:off x="734750" y="3240681"/>
                <a:ext cx="15633" cy="5399"/>
              </a:xfrm>
              <a:custGeom>
                <a:avLst/>
                <a:gdLst/>
                <a:ahLst/>
                <a:cxnLst>
                  <a:cxn ang="0">
                    <a:pos x="9" y="3"/>
                  </a:cxn>
                  <a:cxn ang="0">
                    <a:pos x="8" y="1"/>
                  </a:cxn>
                  <a:cxn ang="0">
                    <a:pos x="0" y="0"/>
                  </a:cxn>
                  <a:cxn ang="0">
                    <a:pos x="9" y="3"/>
                  </a:cxn>
                </a:cxnLst>
                <a:rect l="0" t="0" r="r" b="b"/>
                <a:pathLst>
                  <a:path w="9" h="3">
                    <a:moveTo>
                      <a:pt x="9" y="3"/>
                    </a:moveTo>
                    <a:cubicBezTo>
                      <a:pt x="9" y="2"/>
                      <a:pt x="8" y="2"/>
                      <a:pt x="8" y="1"/>
                    </a:cubicBezTo>
                    <a:cubicBezTo>
                      <a:pt x="6" y="1"/>
                      <a:pt x="3" y="0"/>
                      <a:pt x="0" y="0"/>
                    </a:cubicBezTo>
                    <a:cubicBezTo>
                      <a:pt x="2" y="2"/>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1" name="Freeform 222"/>
              <p:cNvSpPr>
                <a:spLocks/>
              </p:cNvSpPr>
              <p:nvPr/>
            </p:nvSpPr>
            <p:spPr bwMode="auto">
              <a:xfrm>
                <a:off x="754291" y="3220884"/>
                <a:ext cx="21495" cy="16198"/>
              </a:xfrm>
              <a:custGeom>
                <a:avLst/>
                <a:gdLst/>
                <a:ahLst/>
                <a:cxnLst>
                  <a:cxn ang="0">
                    <a:pos x="0" y="0"/>
                  </a:cxn>
                  <a:cxn ang="0">
                    <a:pos x="1" y="9"/>
                  </a:cxn>
                  <a:cxn ang="0">
                    <a:pos x="12" y="10"/>
                  </a:cxn>
                  <a:cxn ang="0">
                    <a:pos x="11" y="1"/>
                  </a:cxn>
                  <a:cxn ang="0">
                    <a:pos x="0" y="0"/>
                  </a:cxn>
                </a:cxnLst>
                <a:rect l="0" t="0" r="r" b="b"/>
                <a:pathLst>
                  <a:path w="12" h="10">
                    <a:moveTo>
                      <a:pt x="0" y="0"/>
                    </a:moveTo>
                    <a:cubicBezTo>
                      <a:pt x="0" y="3"/>
                      <a:pt x="0" y="6"/>
                      <a:pt x="1" y="9"/>
                    </a:cubicBezTo>
                    <a:cubicBezTo>
                      <a:pt x="4" y="10"/>
                      <a:pt x="8" y="10"/>
                      <a:pt x="12" y="10"/>
                    </a:cubicBezTo>
                    <a:cubicBezTo>
                      <a:pt x="12" y="7"/>
                      <a:pt x="11" y="4"/>
                      <a:pt x="11" y="1"/>
                    </a:cubicBezTo>
                    <a:cubicBezTo>
                      <a:pt x="7" y="1"/>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2" name="Freeform 223"/>
              <p:cNvSpPr>
                <a:spLocks/>
              </p:cNvSpPr>
              <p:nvPr/>
            </p:nvSpPr>
            <p:spPr bwMode="auto">
              <a:xfrm>
                <a:off x="779695" y="3201087"/>
                <a:ext cx="19541" cy="17997"/>
              </a:xfrm>
              <a:custGeom>
                <a:avLst/>
                <a:gdLst/>
                <a:ahLst/>
                <a:cxnLst>
                  <a:cxn ang="0">
                    <a:pos x="11" y="0"/>
                  </a:cxn>
                  <a:cxn ang="0">
                    <a:pos x="0" y="0"/>
                  </a:cxn>
                  <a:cxn ang="0">
                    <a:pos x="1" y="10"/>
                  </a:cxn>
                  <a:cxn ang="0">
                    <a:pos x="11" y="11"/>
                  </a:cxn>
                  <a:cxn ang="0">
                    <a:pos x="11" y="0"/>
                  </a:cxn>
                </a:cxnLst>
                <a:rect l="0" t="0" r="r" b="b"/>
                <a:pathLst>
                  <a:path w="11" h="11">
                    <a:moveTo>
                      <a:pt x="11" y="0"/>
                    </a:moveTo>
                    <a:cubicBezTo>
                      <a:pt x="7" y="0"/>
                      <a:pt x="4" y="0"/>
                      <a:pt x="0" y="0"/>
                    </a:cubicBezTo>
                    <a:cubicBezTo>
                      <a:pt x="0" y="3"/>
                      <a:pt x="0" y="7"/>
                      <a:pt x="1" y="10"/>
                    </a:cubicBezTo>
                    <a:cubicBezTo>
                      <a:pt x="4" y="11"/>
                      <a:pt x="8" y="11"/>
                      <a:pt x="11" y="11"/>
                    </a:cubicBezTo>
                    <a:cubicBezTo>
                      <a:pt x="11" y="8"/>
                      <a:pt x="11" y="4"/>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3" name="Freeform 224"/>
              <p:cNvSpPr>
                <a:spLocks/>
              </p:cNvSpPr>
              <p:nvPr/>
            </p:nvSpPr>
            <p:spPr bwMode="auto">
              <a:xfrm>
                <a:off x="750383" y="3199288"/>
                <a:ext cx="23449" cy="17997"/>
              </a:xfrm>
              <a:custGeom>
                <a:avLst/>
                <a:gdLst/>
                <a:ahLst/>
                <a:cxnLst>
                  <a:cxn ang="0">
                    <a:pos x="0" y="0"/>
                  </a:cxn>
                  <a:cxn ang="0">
                    <a:pos x="1" y="10"/>
                  </a:cxn>
                  <a:cxn ang="0">
                    <a:pos x="13" y="11"/>
                  </a:cxn>
                  <a:cxn ang="0">
                    <a:pos x="12" y="1"/>
                  </a:cxn>
                  <a:cxn ang="0">
                    <a:pos x="0" y="0"/>
                  </a:cxn>
                </a:cxnLst>
                <a:rect l="0" t="0" r="r" b="b"/>
                <a:pathLst>
                  <a:path w="13" h="11">
                    <a:moveTo>
                      <a:pt x="0" y="0"/>
                    </a:moveTo>
                    <a:cubicBezTo>
                      <a:pt x="1" y="4"/>
                      <a:pt x="1" y="7"/>
                      <a:pt x="1" y="10"/>
                    </a:cubicBezTo>
                    <a:cubicBezTo>
                      <a:pt x="5" y="11"/>
                      <a:pt x="9" y="11"/>
                      <a:pt x="13" y="11"/>
                    </a:cubicBezTo>
                    <a:cubicBezTo>
                      <a:pt x="12" y="8"/>
                      <a:pt x="12"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4" name="Freeform 225"/>
              <p:cNvSpPr>
                <a:spLocks/>
              </p:cNvSpPr>
              <p:nvPr/>
            </p:nvSpPr>
            <p:spPr bwMode="auto">
              <a:xfrm>
                <a:off x="723025" y="3150695"/>
                <a:ext cx="19541" cy="16198"/>
              </a:xfrm>
              <a:custGeom>
                <a:avLst/>
                <a:gdLst/>
                <a:ahLst/>
                <a:cxnLst>
                  <a:cxn ang="0">
                    <a:pos x="11" y="10"/>
                  </a:cxn>
                  <a:cxn ang="0">
                    <a:pos x="10" y="0"/>
                  </a:cxn>
                  <a:cxn ang="0">
                    <a:pos x="0" y="0"/>
                  </a:cxn>
                  <a:cxn ang="0">
                    <a:pos x="1" y="9"/>
                  </a:cxn>
                  <a:cxn ang="0">
                    <a:pos x="11" y="10"/>
                  </a:cxn>
                </a:cxnLst>
                <a:rect l="0" t="0" r="r" b="b"/>
                <a:pathLst>
                  <a:path w="11" h="10">
                    <a:moveTo>
                      <a:pt x="11" y="10"/>
                    </a:moveTo>
                    <a:cubicBezTo>
                      <a:pt x="11" y="6"/>
                      <a:pt x="10" y="3"/>
                      <a:pt x="10" y="0"/>
                    </a:cubicBezTo>
                    <a:cubicBezTo>
                      <a:pt x="7" y="0"/>
                      <a:pt x="4" y="0"/>
                      <a:pt x="0" y="0"/>
                    </a:cubicBezTo>
                    <a:cubicBezTo>
                      <a:pt x="1" y="3"/>
                      <a:pt x="1" y="6"/>
                      <a:pt x="1" y="9"/>
                    </a:cubicBezTo>
                    <a:cubicBezTo>
                      <a:pt x="4" y="9"/>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5" name="Freeform 226"/>
              <p:cNvSpPr>
                <a:spLocks/>
              </p:cNvSpPr>
              <p:nvPr/>
            </p:nvSpPr>
            <p:spPr bwMode="auto">
              <a:xfrm>
                <a:off x="805098" y="3201087"/>
                <a:ext cx="15633" cy="17997"/>
              </a:xfrm>
              <a:custGeom>
                <a:avLst/>
                <a:gdLst/>
                <a:ahLst/>
                <a:cxnLst>
                  <a:cxn ang="0">
                    <a:pos x="9" y="0"/>
                  </a:cxn>
                  <a:cxn ang="0">
                    <a:pos x="0" y="0"/>
                  </a:cxn>
                  <a:cxn ang="0">
                    <a:pos x="0" y="11"/>
                  </a:cxn>
                  <a:cxn ang="0">
                    <a:pos x="9" y="11"/>
                  </a:cxn>
                  <a:cxn ang="0">
                    <a:pos x="9" y="0"/>
                  </a:cxn>
                </a:cxnLst>
                <a:rect l="0" t="0" r="r" b="b"/>
                <a:pathLst>
                  <a:path w="9" h="11">
                    <a:moveTo>
                      <a:pt x="9" y="0"/>
                    </a:moveTo>
                    <a:cubicBezTo>
                      <a:pt x="6" y="0"/>
                      <a:pt x="3" y="0"/>
                      <a:pt x="0" y="0"/>
                    </a:cubicBezTo>
                    <a:cubicBezTo>
                      <a:pt x="0" y="4"/>
                      <a:pt x="0" y="8"/>
                      <a:pt x="0" y="11"/>
                    </a:cubicBezTo>
                    <a:cubicBezTo>
                      <a:pt x="3" y="11"/>
                      <a:pt x="6" y="11"/>
                      <a:pt x="9" y="11"/>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6" name="Freeform 227"/>
              <p:cNvSpPr>
                <a:spLocks/>
              </p:cNvSpPr>
              <p:nvPr/>
            </p:nvSpPr>
            <p:spPr bwMode="auto">
              <a:xfrm>
                <a:off x="721071" y="3127299"/>
                <a:ext cx="19541" cy="17997"/>
              </a:xfrm>
              <a:custGeom>
                <a:avLst/>
                <a:gdLst/>
                <a:ahLst/>
                <a:cxnLst>
                  <a:cxn ang="0">
                    <a:pos x="11" y="11"/>
                  </a:cxn>
                  <a:cxn ang="0">
                    <a:pos x="10" y="0"/>
                  </a:cxn>
                  <a:cxn ang="0">
                    <a:pos x="0" y="0"/>
                  </a:cxn>
                  <a:cxn ang="0">
                    <a:pos x="1" y="11"/>
                  </a:cxn>
                  <a:cxn ang="0">
                    <a:pos x="11" y="11"/>
                  </a:cxn>
                </a:cxnLst>
                <a:rect l="0" t="0" r="r" b="b"/>
                <a:pathLst>
                  <a:path w="11" h="11">
                    <a:moveTo>
                      <a:pt x="11" y="11"/>
                    </a:moveTo>
                    <a:cubicBezTo>
                      <a:pt x="11" y="7"/>
                      <a:pt x="10" y="4"/>
                      <a:pt x="10" y="0"/>
                    </a:cubicBezTo>
                    <a:cubicBezTo>
                      <a:pt x="0" y="0"/>
                      <a:pt x="0" y="0"/>
                      <a:pt x="0" y="0"/>
                    </a:cubicBezTo>
                    <a:cubicBezTo>
                      <a:pt x="1" y="3"/>
                      <a:pt x="1" y="7"/>
                      <a:pt x="1" y="11"/>
                    </a:cubicBezTo>
                    <a:cubicBezTo>
                      <a:pt x="4"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7" name="Freeform 228"/>
              <p:cNvSpPr>
                <a:spLocks/>
              </p:cNvSpPr>
              <p:nvPr/>
            </p:nvSpPr>
            <p:spPr bwMode="auto">
              <a:xfrm>
                <a:off x="721071" y="3102102"/>
                <a:ext cx="17587" cy="17997"/>
              </a:xfrm>
              <a:custGeom>
                <a:avLst/>
                <a:gdLst/>
                <a:ahLst/>
                <a:cxnLst>
                  <a:cxn ang="0">
                    <a:pos x="10" y="2"/>
                  </a:cxn>
                  <a:cxn ang="0">
                    <a:pos x="10" y="0"/>
                  </a:cxn>
                  <a:cxn ang="0">
                    <a:pos x="0" y="0"/>
                  </a:cxn>
                  <a:cxn ang="0">
                    <a:pos x="0" y="1"/>
                  </a:cxn>
                  <a:cxn ang="0">
                    <a:pos x="0" y="11"/>
                  </a:cxn>
                  <a:cxn ang="0">
                    <a:pos x="10" y="11"/>
                  </a:cxn>
                  <a:cxn ang="0">
                    <a:pos x="10" y="2"/>
                  </a:cxn>
                </a:cxnLst>
                <a:rect l="0" t="0" r="r" b="b"/>
                <a:pathLst>
                  <a:path w="10" h="11">
                    <a:moveTo>
                      <a:pt x="10" y="2"/>
                    </a:moveTo>
                    <a:cubicBezTo>
                      <a:pt x="10" y="1"/>
                      <a:pt x="10" y="1"/>
                      <a:pt x="10" y="0"/>
                    </a:cubicBezTo>
                    <a:cubicBezTo>
                      <a:pt x="7" y="0"/>
                      <a:pt x="3" y="0"/>
                      <a:pt x="0" y="0"/>
                    </a:cubicBezTo>
                    <a:cubicBezTo>
                      <a:pt x="0" y="1"/>
                      <a:pt x="0" y="1"/>
                      <a:pt x="0" y="1"/>
                    </a:cubicBezTo>
                    <a:cubicBezTo>
                      <a:pt x="0" y="4"/>
                      <a:pt x="0" y="8"/>
                      <a:pt x="0" y="11"/>
                    </a:cubicBezTo>
                    <a:cubicBezTo>
                      <a:pt x="10" y="11"/>
                      <a:pt x="10" y="11"/>
                      <a:pt x="10" y="11"/>
                    </a:cubicBezTo>
                    <a:cubicBezTo>
                      <a:pt x="10" y="8"/>
                      <a:pt x="10" y="5"/>
                      <a:pt x="10"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8" name="Freeform 229"/>
              <p:cNvSpPr>
                <a:spLocks/>
              </p:cNvSpPr>
              <p:nvPr/>
            </p:nvSpPr>
            <p:spPr bwMode="auto">
              <a:xfrm>
                <a:off x="724979" y="3172292"/>
                <a:ext cx="19541" cy="19797"/>
              </a:xfrm>
              <a:custGeom>
                <a:avLst/>
                <a:gdLst/>
                <a:ahLst/>
                <a:cxnLst>
                  <a:cxn ang="0">
                    <a:pos x="11" y="12"/>
                  </a:cxn>
                  <a:cxn ang="0">
                    <a:pos x="10" y="1"/>
                  </a:cxn>
                  <a:cxn ang="0">
                    <a:pos x="0" y="0"/>
                  </a:cxn>
                  <a:cxn ang="0">
                    <a:pos x="1" y="12"/>
                  </a:cxn>
                  <a:cxn ang="0">
                    <a:pos x="11" y="12"/>
                  </a:cxn>
                </a:cxnLst>
                <a:rect l="0" t="0" r="r" b="b"/>
                <a:pathLst>
                  <a:path w="11" h="12">
                    <a:moveTo>
                      <a:pt x="11" y="12"/>
                    </a:moveTo>
                    <a:cubicBezTo>
                      <a:pt x="11" y="8"/>
                      <a:pt x="10" y="4"/>
                      <a:pt x="10" y="1"/>
                    </a:cubicBezTo>
                    <a:cubicBezTo>
                      <a:pt x="7" y="0"/>
                      <a:pt x="4" y="0"/>
                      <a:pt x="0" y="0"/>
                    </a:cubicBezTo>
                    <a:cubicBezTo>
                      <a:pt x="1" y="4"/>
                      <a:pt x="1" y="8"/>
                      <a:pt x="1" y="12"/>
                    </a:cubicBezTo>
                    <a:cubicBezTo>
                      <a:pt x="5" y="12"/>
                      <a:pt x="8" y="12"/>
                      <a:pt x="1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9" name="Freeform 230"/>
              <p:cNvSpPr>
                <a:spLocks/>
              </p:cNvSpPr>
              <p:nvPr/>
            </p:nvSpPr>
            <p:spPr bwMode="auto">
              <a:xfrm>
                <a:off x="728888" y="3219084"/>
                <a:ext cx="19541" cy="16198"/>
              </a:xfrm>
              <a:custGeom>
                <a:avLst/>
                <a:gdLst/>
                <a:ahLst/>
                <a:cxnLst>
                  <a:cxn ang="0">
                    <a:pos x="10" y="1"/>
                  </a:cxn>
                  <a:cxn ang="0">
                    <a:pos x="0" y="0"/>
                  </a:cxn>
                  <a:cxn ang="0">
                    <a:pos x="1" y="9"/>
                  </a:cxn>
                  <a:cxn ang="0">
                    <a:pos x="11" y="10"/>
                  </a:cxn>
                  <a:cxn ang="0">
                    <a:pos x="10" y="1"/>
                  </a:cxn>
                </a:cxnLst>
                <a:rect l="0" t="0" r="r" b="b"/>
                <a:pathLst>
                  <a:path w="11" h="10">
                    <a:moveTo>
                      <a:pt x="10" y="1"/>
                    </a:moveTo>
                    <a:cubicBezTo>
                      <a:pt x="7" y="1"/>
                      <a:pt x="3" y="0"/>
                      <a:pt x="0" y="0"/>
                    </a:cubicBezTo>
                    <a:cubicBezTo>
                      <a:pt x="1" y="3"/>
                      <a:pt x="1" y="6"/>
                      <a:pt x="1" y="9"/>
                    </a:cubicBezTo>
                    <a:cubicBezTo>
                      <a:pt x="4" y="10"/>
                      <a:pt x="8" y="10"/>
                      <a:pt x="11" y="10"/>
                    </a:cubicBezTo>
                    <a:cubicBezTo>
                      <a:pt x="11" y="7"/>
                      <a:pt x="10" y="4"/>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0" name="Freeform 231"/>
              <p:cNvSpPr>
                <a:spLocks/>
              </p:cNvSpPr>
              <p:nvPr/>
            </p:nvSpPr>
            <p:spPr bwMode="auto">
              <a:xfrm>
                <a:off x="709346" y="3197488"/>
                <a:ext cx="13679" cy="16198"/>
              </a:xfrm>
              <a:custGeom>
                <a:avLst/>
                <a:gdLst/>
                <a:ahLst/>
                <a:cxnLst>
                  <a:cxn ang="0">
                    <a:pos x="6" y="0"/>
                  </a:cxn>
                  <a:cxn ang="0">
                    <a:pos x="3" y="0"/>
                  </a:cxn>
                  <a:cxn ang="0">
                    <a:pos x="0" y="5"/>
                  </a:cxn>
                  <a:cxn ang="0">
                    <a:pos x="5" y="10"/>
                  </a:cxn>
                  <a:cxn ang="0">
                    <a:pos x="7" y="10"/>
                  </a:cxn>
                  <a:cxn ang="0">
                    <a:pos x="6" y="0"/>
                  </a:cxn>
                </a:cxnLst>
                <a:rect l="0" t="0" r="r" b="b"/>
                <a:pathLst>
                  <a:path w="7" h="10">
                    <a:moveTo>
                      <a:pt x="6" y="0"/>
                    </a:moveTo>
                    <a:cubicBezTo>
                      <a:pt x="5" y="0"/>
                      <a:pt x="4" y="0"/>
                      <a:pt x="3" y="0"/>
                    </a:cubicBezTo>
                    <a:cubicBezTo>
                      <a:pt x="1" y="1"/>
                      <a:pt x="0" y="3"/>
                      <a:pt x="0" y="5"/>
                    </a:cubicBezTo>
                    <a:cubicBezTo>
                      <a:pt x="0" y="6"/>
                      <a:pt x="2" y="8"/>
                      <a:pt x="5" y="10"/>
                    </a:cubicBezTo>
                    <a:cubicBezTo>
                      <a:pt x="5" y="10"/>
                      <a:pt x="6" y="10"/>
                      <a:pt x="7" y="10"/>
                    </a:cubicBezTo>
                    <a:cubicBezTo>
                      <a:pt x="7" y="7"/>
                      <a:pt x="6" y="4"/>
                      <a:pt x="6"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1" name="Freeform 232"/>
              <p:cNvSpPr>
                <a:spLocks/>
              </p:cNvSpPr>
              <p:nvPr/>
            </p:nvSpPr>
            <p:spPr bwMode="auto">
              <a:xfrm>
                <a:off x="930161" y="3057109"/>
                <a:ext cx="15633" cy="19797"/>
              </a:xfrm>
              <a:custGeom>
                <a:avLst/>
                <a:gdLst/>
                <a:ahLst/>
                <a:cxnLst>
                  <a:cxn ang="0">
                    <a:pos x="1" y="12"/>
                  </a:cxn>
                  <a:cxn ang="0">
                    <a:pos x="8" y="12"/>
                  </a:cxn>
                  <a:cxn ang="0">
                    <a:pos x="6" y="0"/>
                  </a:cxn>
                  <a:cxn ang="0">
                    <a:pos x="0" y="0"/>
                  </a:cxn>
                  <a:cxn ang="0">
                    <a:pos x="1" y="12"/>
                  </a:cxn>
                </a:cxnLst>
                <a:rect l="0" t="0" r="r" b="b"/>
                <a:pathLst>
                  <a:path w="8" h="12">
                    <a:moveTo>
                      <a:pt x="1" y="12"/>
                    </a:moveTo>
                    <a:cubicBezTo>
                      <a:pt x="3" y="12"/>
                      <a:pt x="6" y="12"/>
                      <a:pt x="8" y="12"/>
                    </a:cubicBezTo>
                    <a:cubicBezTo>
                      <a:pt x="7" y="9"/>
                      <a:pt x="7" y="5"/>
                      <a:pt x="6" y="0"/>
                    </a:cubicBezTo>
                    <a:cubicBezTo>
                      <a:pt x="4" y="0"/>
                      <a:pt x="2"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2" name="Freeform 233"/>
              <p:cNvSpPr>
                <a:spLocks/>
              </p:cNvSpPr>
              <p:nvPr/>
            </p:nvSpPr>
            <p:spPr bwMode="auto">
              <a:xfrm>
                <a:off x="904758" y="3031913"/>
                <a:ext cx="19541" cy="17997"/>
              </a:xfrm>
              <a:custGeom>
                <a:avLst/>
                <a:gdLst/>
                <a:ahLst/>
                <a:cxnLst>
                  <a:cxn ang="0">
                    <a:pos x="11" y="11"/>
                  </a:cxn>
                  <a:cxn ang="0">
                    <a:pos x="10" y="1"/>
                  </a:cxn>
                  <a:cxn ang="0">
                    <a:pos x="0" y="0"/>
                  </a:cxn>
                  <a:cxn ang="0">
                    <a:pos x="1" y="11"/>
                  </a:cxn>
                  <a:cxn ang="0">
                    <a:pos x="11" y="11"/>
                  </a:cxn>
                </a:cxnLst>
                <a:rect l="0" t="0" r="r" b="b"/>
                <a:pathLst>
                  <a:path w="11" h="11">
                    <a:moveTo>
                      <a:pt x="11" y="11"/>
                    </a:moveTo>
                    <a:cubicBezTo>
                      <a:pt x="11" y="8"/>
                      <a:pt x="11" y="4"/>
                      <a:pt x="10" y="1"/>
                    </a:cubicBezTo>
                    <a:cubicBezTo>
                      <a:pt x="7" y="1"/>
                      <a:pt x="4" y="0"/>
                      <a:pt x="0" y="0"/>
                    </a:cubicBezTo>
                    <a:cubicBezTo>
                      <a:pt x="1" y="4"/>
                      <a:pt x="1" y="7"/>
                      <a:pt x="1" y="11"/>
                    </a:cubicBezTo>
                    <a:cubicBezTo>
                      <a:pt x="5"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3" name="Freeform 234"/>
              <p:cNvSpPr>
                <a:spLocks/>
              </p:cNvSpPr>
              <p:nvPr/>
            </p:nvSpPr>
            <p:spPr bwMode="auto">
              <a:xfrm>
                <a:off x="930161" y="3033713"/>
                <a:ext cx="9771" cy="17997"/>
              </a:xfrm>
              <a:custGeom>
                <a:avLst/>
                <a:gdLst/>
                <a:ahLst/>
                <a:cxnLst>
                  <a:cxn ang="0">
                    <a:pos x="6" y="11"/>
                  </a:cxn>
                  <a:cxn ang="0">
                    <a:pos x="1" y="0"/>
                  </a:cxn>
                  <a:cxn ang="0">
                    <a:pos x="0" y="0"/>
                  </a:cxn>
                  <a:cxn ang="0">
                    <a:pos x="1" y="10"/>
                  </a:cxn>
                  <a:cxn ang="0">
                    <a:pos x="6" y="11"/>
                  </a:cxn>
                </a:cxnLst>
                <a:rect l="0" t="0" r="r" b="b"/>
                <a:pathLst>
                  <a:path w="6" h="11">
                    <a:moveTo>
                      <a:pt x="6" y="11"/>
                    </a:moveTo>
                    <a:cubicBezTo>
                      <a:pt x="5" y="7"/>
                      <a:pt x="3" y="4"/>
                      <a:pt x="1" y="0"/>
                    </a:cubicBezTo>
                    <a:cubicBezTo>
                      <a:pt x="1" y="0"/>
                      <a:pt x="0" y="0"/>
                      <a:pt x="0" y="0"/>
                    </a:cubicBezTo>
                    <a:cubicBezTo>
                      <a:pt x="0" y="4"/>
                      <a:pt x="1" y="7"/>
                      <a:pt x="1" y="10"/>
                    </a:cubicBezTo>
                    <a:cubicBezTo>
                      <a:pt x="3" y="10"/>
                      <a:pt x="4" y="10"/>
                      <a:pt x="6"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4" name="Freeform 235"/>
              <p:cNvSpPr>
                <a:spLocks/>
              </p:cNvSpPr>
              <p:nvPr/>
            </p:nvSpPr>
            <p:spPr bwMode="auto">
              <a:xfrm>
                <a:off x="828547" y="3201087"/>
                <a:ext cx="17587" cy="17997"/>
              </a:xfrm>
              <a:custGeom>
                <a:avLst/>
                <a:gdLst/>
                <a:ahLst/>
                <a:cxnLst>
                  <a:cxn ang="0">
                    <a:pos x="9" y="11"/>
                  </a:cxn>
                  <a:cxn ang="0">
                    <a:pos x="10" y="0"/>
                  </a:cxn>
                  <a:cxn ang="0">
                    <a:pos x="1" y="1"/>
                  </a:cxn>
                  <a:cxn ang="0">
                    <a:pos x="0" y="1"/>
                  </a:cxn>
                  <a:cxn ang="0">
                    <a:pos x="0" y="11"/>
                  </a:cxn>
                  <a:cxn ang="0">
                    <a:pos x="1" y="11"/>
                  </a:cxn>
                  <a:cxn ang="0">
                    <a:pos x="9" y="11"/>
                  </a:cxn>
                </a:cxnLst>
                <a:rect l="0" t="0" r="r" b="b"/>
                <a:pathLst>
                  <a:path w="10" h="11">
                    <a:moveTo>
                      <a:pt x="9" y="11"/>
                    </a:moveTo>
                    <a:cubicBezTo>
                      <a:pt x="10" y="8"/>
                      <a:pt x="10" y="4"/>
                      <a:pt x="10" y="0"/>
                    </a:cubicBezTo>
                    <a:cubicBezTo>
                      <a:pt x="7" y="0"/>
                      <a:pt x="4" y="1"/>
                      <a:pt x="1" y="1"/>
                    </a:cubicBezTo>
                    <a:cubicBezTo>
                      <a:pt x="1" y="1"/>
                      <a:pt x="0" y="1"/>
                      <a:pt x="0" y="1"/>
                    </a:cubicBezTo>
                    <a:cubicBezTo>
                      <a:pt x="0" y="11"/>
                      <a:pt x="0" y="11"/>
                      <a:pt x="0" y="11"/>
                    </a:cubicBezTo>
                    <a:cubicBezTo>
                      <a:pt x="0" y="11"/>
                      <a:pt x="1" y="11"/>
                      <a:pt x="1" y="11"/>
                    </a:cubicBezTo>
                    <a:cubicBezTo>
                      <a:pt x="4" y="11"/>
                      <a:pt x="6" y="11"/>
                      <a:pt x="9"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5" name="Freeform 236"/>
              <p:cNvSpPr>
                <a:spLocks/>
              </p:cNvSpPr>
              <p:nvPr/>
            </p:nvSpPr>
            <p:spPr bwMode="auto">
              <a:xfrm>
                <a:off x="851997" y="3030114"/>
                <a:ext cx="21495" cy="19797"/>
              </a:xfrm>
              <a:custGeom>
                <a:avLst/>
                <a:gdLst/>
                <a:ahLst/>
                <a:cxnLst>
                  <a:cxn ang="0">
                    <a:pos x="1" y="11"/>
                  </a:cxn>
                  <a:cxn ang="0">
                    <a:pos x="12" y="12"/>
                  </a:cxn>
                  <a:cxn ang="0">
                    <a:pos x="11" y="1"/>
                  </a:cxn>
                  <a:cxn ang="0">
                    <a:pos x="0" y="0"/>
                  </a:cxn>
                  <a:cxn ang="0">
                    <a:pos x="1" y="11"/>
                  </a:cxn>
                </a:cxnLst>
                <a:rect l="0" t="0" r="r" b="b"/>
                <a:pathLst>
                  <a:path w="12" h="12">
                    <a:moveTo>
                      <a:pt x="1" y="11"/>
                    </a:moveTo>
                    <a:cubicBezTo>
                      <a:pt x="4" y="11"/>
                      <a:pt x="8" y="11"/>
                      <a:pt x="12" y="12"/>
                    </a:cubicBezTo>
                    <a:cubicBezTo>
                      <a:pt x="12" y="8"/>
                      <a:pt x="11" y="4"/>
                      <a:pt x="11" y="1"/>
                    </a:cubicBezTo>
                    <a:cubicBezTo>
                      <a:pt x="7" y="1"/>
                      <a:pt x="4" y="1"/>
                      <a:pt x="0" y="0"/>
                    </a:cubicBezTo>
                    <a:cubicBezTo>
                      <a:pt x="0" y="4"/>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6" name="Freeform 237"/>
              <p:cNvSpPr>
                <a:spLocks/>
              </p:cNvSpPr>
              <p:nvPr/>
            </p:nvSpPr>
            <p:spPr bwMode="auto">
              <a:xfrm>
                <a:off x="934069" y="3082306"/>
                <a:ext cx="13679" cy="16198"/>
              </a:xfrm>
              <a:custGeom>
                <a:avLst/>
                <a:gdLst/>
                <a:ahLst/>
                <a:cxnLst>
                  <a:cxn ang="0">
                    <a:pos x="0" y="9"/>
                  </a:cxn>
                  <a:cxn ang="0">
                    <a:pos x="6" y="9"/>
                  </a:cxn>
                  <a:cxn ang="0">
                    <a:pos x="6" y="0"/>
                  </a:cxn>
                  <a:cxn ang="0">
                    <a:pos x="0" y="0"/>
                  </a:cxn>
                  <a:cxn ang="0">
                    <a:pos x="0" y="9"/>
                  </a:cxn>
                </a:cxnLst>
                <a:rect l="0" t="0" r="r" b="b"/>
                <a:pathLst>
                  <a:path w="7" h="9">
                    <a:moveTo>
                      <a:pt x="0" y="9"/>
                    </a:moveTo>
                    <a:cubicBezTo>
                      <a:pt x="2" y="9"/>
                      <a:pt x="4" y="9"/>
                      <a:pt x="6" y="9"/>
                    </a:cubicBezTo>
                    <a:cubicBezTo>
                      <a:pt x="7" y="6"/>
                      <a:pt x="6" y="3"/>
                      <a:pt x="6" y="0"/>
                    </a:cubicBezTo>
                    <a:cubicBezTo>
                      <a:pt x="4" y="0"/>
                      <a:pt x="2" y="0"/>
                      <a:pt x="0" y="0"/>
                    </a:cubicBezTo>
                    <a:cubicBezTo>
                      <a:pt x="0" y="3"/>
                      <a:pt x="0" y="6"/>
                      <a:pt x="0"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7" name="Freeform 238"/>
              <p:cNvSpPr>
                <a:spLocks/>
              </p:cNvSpPr>
              <p:nvPr/>
            </p:nvSpPr>
            <p:spPr bwMode="auto">
              <a:xfrm>
                <a:off x="877400" y="3031913"/>
                <a:ext cx="23449" cy="17997"/>
              </a:xfrm>
              <a:custGeom>
                <a:avLst/>
                <a:gdLst/>
                <a:ahLst/>
                <a:cxnLst>
                  <a:cxn ang="0">
                    <a:pos x="1" y="11"/>
                  </a:cxn>
                  <a:cxn ang="0">
                    <a:pos x="13" y="11"/>
                  </a:cxn>
                  <a:cxn ang="0">
                    <a:pos x="11" y="1"/>
                  </a:cxn>
                  <a:cxn ang="0">
                    <a:pos x="0" y="0"/>
                  </a:cxn>
                  <a:cxn ang="0">
                    <a:pos x="1" y="11"/>
                  </a:cxn>
                </a:cxnLst>
                <a:rect l="0" t="0" r="r" b="b"/>
                <a:pathLst>
                  <a:path w="13" h="11">
                    <a:moveTo>
                      <a:pt x="1" y="11"/>
                    </a:moveTo>
                    <a:cubicBezTo>
                      <a:pt x="5" y="11"/>
                      <a:pt x="9" y="11"/>
                      <a:pt x="13" y="11"/>
                    </a:cubicBezTo>
                    <a:cubicBezTo>
                      <a:pt x="12" y="8"/>
                      <a:pt x="12" y="4"/>
                      <a:pt x="11" y="1"/>
                    </a:cubicBezTo>
                    <a:cubicBezTo>
                      <a:pt x="8" y="1"/>
                      <a:pt x="4" y="0"/>
                      <a:pt x="0" y="0"/>
                    </a:cubicBezTo>
                    <a:cubicBezTo>
                      <a:pt x="0" y="4"/>
                      <a:pt x="0"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8" name="Freeform 239"/>
              <p:cNvSpPr>
                <a:spLocks/>
              </p:cNvSpPr>
              <p:nvPr/>
            </p:nvSpPr>
            <p:spPr bwMode="auto">
              <a:xfrm>
                <a:off x="828547" y="3030114"/>
                <a:ext cx="17587" cy="17997"/>
              </a:xfrm>
              <a:custGeom>
                <a:avLst/>
                <a:gdLst/>
                <a:ahLst/>
                <a:cxnLst>
                  <a:cxn ang="0">
                    <a:pos x="0" y="11"/>
                  </a:cxn>
                  <a:cxn ang="0">
                    <a:pos x="10" y="11"/>
                  </a:cxn>
                  <a:cxn ang="0">
                    <a:pos x="9" y="0"/>
                  </a:cxn>
                  <a:cxn ang="0">
                    <a:pos x="0" y="0"/>
                  </a:cxn>
                  <a:cxn ang="0">
                    <a:pos x="0" y="11"/>
                  </a:cxn>
                </a:cxnLst>
                <a:rect l="0" t="0" r="r" b="b"/>
                <a:pathLst>
                  <a:path w="10" h="11">
                    <a:moveTo>
                      <a:pt x="0" y="11"/>
                    </a:moveTo>
                    <a:cubicBezTo>
                      <a:pt x="3" y="11"/>
                      <a:pt x="6" y="11"/>
                      <a:pt x="10" y="11"/>
                    </a:cubicBezTo>
                    <a:cubicBezTo>
                      <a:pt x="10" y="7"/>
                      <a:pt x="10" y="4"/>
                      <a:pt x="9" y="0"/>
                    </a:cubicBezTo>
                    <a:cubicBezTo>
                      <a:pt x="6"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9" name="Freeform 240"/>
              <p:cNvSpPr>
                <a:spLocks/>
              </p:cNvSpPr>
              <p:nvPr/>
            </p:nvSpPr>
            <p:spPr bwMode="auto">
              <a:xfrm>
                <a:off x="934069" y="3127299"/>
                <a:ext cx="5862" cy="8999"/>
              </a:xfrm>
              <a:custGeom>
                <a:avLst/>
                <a:gdLst/>
                <a:ahLst/>
                <a:cxnLst>
                  <a:cxn ang="0">
                    <a:pos x="1" y="0"/>
                  </a:cxn>
                  <a:cxn ang="0">
                    <a:pos x="0" y="6"/>
                  </a:cxn>
                  <a:cxn ang="0">
                    <a:pos x="3" y="0"/>
                  </a:cxn>
                  <a:cxn ang="0">
                    <a:pos x="1" y="0"/>
                  </a:cxn>
                </a:cxnLst>
                <a:rect l="0" t="0" r="r" b="b"/>
                <a:pathLst>
                  <a:path w="3" h="6">
                    <a:moveTo>
                      <a:pt x="1" y="0"/>
                    </a:moveTo>
                    <a:cubicBezTo>
                      <a:pt x="1" y="2"/>
                      <a:pt x="0" y="4"/>
                      <a:pt x="0" y="6"/>
                    </a:cubicBezTo>
                    <a:cubicBezTo>
                      <a:pt x="1" y="4"/>
                      <a:pt x="2" y="2"/>
                      <a:pt x="3" y="0"/>
                    </a:cubicBezTo>
                    <a:lnTo>
                      <a:pt x="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0" name="Freeform 241"/>
              <p:cNvSpPr>
                <a:spLocks/>
              </p:cNvSpPr>
              <p:nvPr/>
            </p:nvSpPr>
            <p:spPr bwMode="auto">
              <a:xfrm>
                <a:off x="850043" y="3222684"/>
                <a:ext cx="21495" cy="16198"/>
              </a:xfrm>
              <a:custGeom>
                <a:avLst/>
                <a:gdLst/>
                <a:ahLst/>
                <a:cxnLst>
                  <a:cxn ang="0">
                    <a:pos x="11" y="10"/>
                  </a:cxn>
                  <a:cxn ang="0">
                    <a:pos x="12" y="0"/>
                  </a:cxn>
                  <a:cxn ang="0">
                    <a:pos x="1" y="1"/>
                  </a:cxn>
                  <a:cxn ang="0">
                    <a:pos x="0" y="10"/>
                  </a:cxn>
                  <a:cxn ang="0">
                    <a:pos x="11" y="10"/>
                  </a:cxn>
                </a:cxnLst>
                <a:rect l="0" t="0" r="r" b="b"/>
                <a:pathLst>
                  <a:path w="12" h="10">
                    <a:moveTo>
                      <a:pt x="11" y="10"/>
                    </a:moveTo>
                    <a:cubicBezTo>
                      <a:pt x="11" y="7"/>
                      <a:pt x="12" y="4"/>
                      <a:pt x="12" y="0"/>
                    </a:cubicBezTo>
                    <a:cubicBezTo>
                      <a:pt x="8" y="1"/>
                      <a:pt x="4" y="1"/>
                      <a:pt x="1" y="1"/>
                    </a:cubicBezTo>
                    <a:cubicBezTo>
                      <a:pt x="1" y="4"/>
                      <a:pt x="1" y="7"/>
                      <a:pt x="0" y="10"/>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1" name="Freeform 242"/>
              <p:cNvSpPr>
                <a:spLocks/>
              </p:cNvSpPr>
              <p:nvPr/>
            </p:nvSpPr>
            <p:spPr bwMode="auto">
              <a:xfrm>
                <a:off x="851997" y="3201087"/>
                <a:ext cx="21495" cy="17997"/>
              </a:xfrm>
              <a:custGeom>
                <a:avLst/>
                <a:gdLst/>
                <a:ahLst/>
                <a:cxnLst>
                  <a:cxn ang="0">
                    <a:pos x="12" y="0"/>
                  </a:cxn>
                  <a:cxn ang="0">
                    <a:pos x="1" y="0"/>
                  </a:cxn>
                  <a:cxn ang="0">
                    <a:pos x="0" y="11"/>
                  </a:cxn>
                  <a:cxn ang="0">
                    <a:pos x="11" y="11"/>
                  </a:cxn>
                  <a:cxn ang="0">
                    <a:pos x="12" y="0"/>
                  </a:cxn>
                </a:cxnLst>
                <a:rect l="0" t="0" r="r" b="b"/>
                <a:pathLst>
                  <a:path w="12" h="11">
                    <a:moveTo>
                      <a:pt x="12" y="0"/>
                    </a:moveTo>
                    <a:cubicBezTo>
                      <a:pt x="8" y="0"/>
                      <a:pt x="4" y="0"/>
                      <a:pt x="1" y="0"/>
                    </a:cubicBezTo>
                    <a:cubicBezTo>
                      <a:pt x="1" y="4"/>
                      <a:pt x="0" y="8"/>
                      <a:pt x="0" y="11"/>
                    </a:cubicBezTo>
                    <a:cubicBezTo>
                      <a:pt x="4" y="11"/>
                      <a:pt x="7" y="11"/>
                      <a:pt x="11" y="11"/>
                    </a:cubicBezTo>
                    <a:cubicBezTo>
                      <a:pt x="11" y="7"/>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2" name="Freeform 243"/>
              <p:cNvSpPr>
                <a:spLocks/>
              </p:cNvSpPr>
              <p:nvPr/>
            </p:nvSpPr>
            <p:spPr bwMode="auto">
              <a:xfrm>
                <a:off x="875446" y="3222684"/>
                <a:ext cx="17587" cy="14398"/>
              </a:xfrm>
              <a:custGeom>
                <a:avLst/>
                <a:gdLst/>
                <a:ahLst/>
                <a:cxnLst>
                  <a:cxn ang="0">
                    <a:pos x="9" y="0"/>
                  </a:cxn>
                  <a:cxn ang="0">
                    <a:pos x="1" y="0"/>
                  </a:cxn>
                  <a:cxn ang="0">
                    <a:pos x="0" y="9"/>
                  </a:cxn>
                  <a:cxn ang="0">
                    <a:pos x="10" y="9"/>
                  </a:cxn>
                  <a:cxn ang="0">
                    <a:pos x="9" y="0"/>
                  </a:cxn>
                </a:cxnLst>
                <a:rect l="0" t="0" r="r" b="b"/>
                <a:pathLst>
                  <a:path w="10" h="9">
                    <a:moveTo>
                      <a:pt x="9" y="0"/>
                    </a:moveTo>
                    <a:cubicBezTo>
                      <a:pt x="6" y="0"/>
                      <a:pt x="3" y="0"/>
                      <a:pt x="1" y="0"/>
                    </a:cubicBezTo>
                    <a:cubicBezTo>
                      <a:pt x="0" y="3"/>
                      <a:pt x="0" y="6"/>
                      <a:pt x="0" y="9"/>
                    </a:cubicBezTo>
                    <a:cubicBezTo>
                      <a:pt x="3" y="9"/>
                      <a:pt x="6" y="9"/>
                      <a:pt x="10"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3" name="Freeform 244"/>
              <p:cNvSpPr>
                <a:spLocks/>
              </p:cNvSpPr>
              <p:nvPr/>
            </p:nvSpPr>
            <p:spPr bwMode="auto">
              <a:xfrm>
                <a:off x="910620" y="3150695"/>
                <a:ext cx="17587" cy="16198"/>
              </a:xfrm>
              <a:custGeom>
                <a:avLst/>
                <a:gdLst/>
                <a:ahLst/>
                <a:cxnLst>
                  <a:cxn ang="0">
                    <a:pos x="1" y="0"/>
                  </a:cxn>
                  <a:cxn ang="0">
                    <a:pos x="0" y="10"/>
                  </a:cxn>
                  <a:cxn ang="0">
                    <a:pos x="5" y="10"/>
                  </a:cxn>
                  <a:cxn ang="0">
                    <a:pos x="10" y="0"/>
                  </a:cxn>
                  <a:cxn ang="0">
                    <a:pos x="10" y="0"/>
                  </a:cxn>
                  <a:cxn ang="0">
                    <a:pos x="1" y="0"/>
                  </a:cxn>
                </a:cxnLst>
                <a:rect l="0" t="0" r="r" b="b"/>
                <a:pathLst>
                  <a:path w="10" h="10">
                    <a:moveTo>
                      <a:pt x="1" y="0"/>
                    </a:moveTo>
                    <a:cubicBezTo>
                      <a:pt x="0" y="3"/>
                      <a:pt x="0" y="6"/>
                      <a:pt x="0" y="10"/>
                    </a:cubicBezTo>
                    <a:cubicBezTo>
                      <a:pt x="2" y="10"/>
                      <a:pt x="3" y="10"/>
                      <a:pt x="5" y="10"/>
                    </a:cubicBezTo>
                    <a:cubicBezTo>
                      <a:pt x="7" y="7"/>
                      <a:pt x="9" y="3"/>
                      <a:pt x="10" y="0"/>
                    </a:cubicBezTo>
                    <a:cubicBezTo>
                      <a:pt x="10"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4" name="Freeform 245"/>
              <p:cNvSpPr>
                <a:spLocks noEditPoints="1"/>
              </p:cNvSpPr>
              <p:nvPr/>
            </p:nvSpPr>
            <p:spPr bwMode="auto">
              <a:xfrm>
                <a:off x="2290223" y="1664124"/>
                <a:ext cx="156329" cy="134979"/>
              </a:xfrm>
              <a:custGeom>
                <a:avLst/>
                <a:gdLst/>
                <a:ahLst/>
                <a:cxnLst>
                  <a:cxn ang="0">
                    <a:pos x="86" y="45"/>
                  </a:cxn>
                  <a:cxn ang="0">
                    <a:pos x="77" y="40"/>
                  </a:cxn>
                  <a:cxn ang="0">
                    <a:pos x="77" y="35"/>
                  </a:cxn>
                  <a:cxn ang="0">
                    <a:pos x="83" y="29"/>
                  </a:cxn>
                  <a:cxn ang="0">
                    <a:pos x="83" y="22"/>
                  </a:cxn>
                  <a:cxn ang="0">
                    <a:pos x="73" y="9"/>
                  </a:cxn>
                  <a:cxn ang="0">
                    <a:pos x="65" y="9"/>
                  </a:cxn>
                  <a:cxn ang="0">
                    <a:pos x="60" y="14"/>
                  </a:cxn>
                  <a:cxn ang="0">
                    <a:pos x="53" y="12"/>
                  </a:cxn>
                  <a:cxn ang="0">
                    <a:pos x="53" y="5"/>
                  </a:cxn>
                  <a:cxn ang="0">
                    <a:pos x="47" y="0"/>
                  </a:cxn>
                  <a:cxn ang="0">
                    <a:pos x="31" y="1"/>
                  </a:cxn>
                  <a:cxn ang="0">
                    <a:pos x="25" y="6"/>
                  </a:cxn>
                  <a:cxn ang="0">
                    <a:pos x="26" y="15"/>
                  </a:cxn>
                  <a:cxn ang="0">
                    <a:pos x="22" y="18"/>
                  </a:cxn>
                  <a:cxn ang="0">
                    <a:pos x="14" y="15"/>
                  </a:cxn>
                  <a:cxn ang="0">
                    <a:pos x="7" y="17"/>
                  </a:cxn>
                  <a:cxn ang="0">
                    <a:pos x="0" y="32"/>
                  </a:cxn>
                  <a:cxn ang="0">
                    <a:pos x="0" y="33"/>
                  </a:cxn>
                  <a:cxn ang="0">
                    <a:pos x="2" y="39"/>
                  </a:cxn>
                  <a:cxn ang="0">
                    <a:pos x="10" y="43"/>
                  </a:cxn>
                  <a:cxn ang="0">
                    <a:pos x="11" y="48"/>
                  </a:cxn>
                  <a:cxn ang="0">
                    <a:pos x="5" y="54"/>
                  </a:cxn>
                  <a:cxn ang="0">
                    <a:pos x="5" y="61"/>
                  </a:cxn>
                  <a:cxn ang="0">
                    <a:pos x="16" y="74"/>
                  </a:cxn>
                  <a:cxn ang="0">
                    <a:pos x="22" y="74"/>
                  </a:cxn>
                  <a:cxn ang="0">
                    <a:pos x="23" y="74"/>
                  </a:cxn>
                  <a:cxn ang="0">
                    <a:pos x="29" y="69"/>
                  </a:cxn>
                  <a:cxn ang="0">
                    <a:pos x="34" y="71"/>
                  </a:cxn>
                  <a:cxn ang="0">
                    <a:pos x="35" y="77"/>
                  </a:cxn>
                  <a:cxn ang="0">
                    <a:pos x="40" y="83"/>
                  </a:cxn>
                  <a:cxn ang="0">
                    <a:pos x="57" y="81"/>
                  </a:cxn>
                  <a:cxn ang="0">
                    <a:pos x="62" y="76"/>
                  </a:cxn>
                  <a:cxn ang="0">
                    <a:pos x="62" y="67"/>
                  </a:cxn>
                  <a:cxn ang="0">
                    <a:pos x="65" y="65"/>
                  </a:cxn>
                  <a:cxn ang="0">
                    <a:pos x="72" y="68"/>
                  </a:cxn>
                  <a:cxn ang="0">
                    <a:pos x="79" y="66"/>
                  </a:cxn>
                  <a:cxn ang="0">
                    <a:pos x="88" y="52"/>
                  </a:cxn>
                  <a:cxn ang="0">
                    <a:pos x="86" y="45"/>
                  </a:cxn>
                  <a:cxn ang="0">
                    <a:pos x="43" y="58"/>
                  </a:cxn>
                  <a:cxn ang="0">
                    <a:pos x="26" y="41"/>
                  </a:cxn>
                  <a:cxn ang="0">
                    <a:pos x="43" y="24"/>
                  </a:cxn>
                  <a:cxn ang="0">
                    <a:pos x="60" y="41"/>
                  </a:cxn>
                  <a:cxn ang="0">
                    <a:pos x="43" y="58"/>
                  </a:cxn>
                </a:cxnLst>
                <a:rect l="0" t="0" r="r" b="b"/>
                <a:pathLst>
                  <a:path w="88" h="83">
                    <a:moveTo>
                      <a:pt x="86" y="45"/>
                    </a:moveTo>
                    <a:cubicBezTo>
                      <a:pt x="86" y="45"/>
                      <a:pt x="80" y="41"/>
                      <a:pt x="77" y="40"/>
                    </a:cubicBezTo>
                    <a:cubicBezTo>
                      <a:pt x="77" y="38"/>
                      <a:pt x="77" y="37"/>
                      <a:pt x="77" y="35"/>
                    </a:cubicBezTo>
                    <a:cubicBezTo>
                      <a:pt x="79" y="33"/>
                      <a:pt x="83" y="29"/>
                      <a:pt x="83" y="29"/>
                    </a:cubicBezTo>
                    <a:cubicBezTo>
                      <a:pt x="83" y="22"/>
                      <a:pt x="83" y="22"/>
                      <a:pt x="83" y="22"/>
                    </a:cubicBezTo>
                    <a:cubicBezTo>
                      <a:pt x="73" y="9"/>
                      <a:pt x="73" y="9"/>
                      <a:pt x="73" y="9"/>
                    </a:cubicBezTo>
                    <a:cubicBezTo>
                      <a:pt x="65" y="9"/>
                      <a:pt x="65" y="9"/>
                      <a:pt x="65" y="9"/>
                    </a:cubicBezTo>
                    <a:cubicBezTo>
                      <a:pt x="65" y="9"/>
                      <a:pt x="61" y="12"/>
                      <a:pt x="60" y="14"/>
                    </a:cubicBezTo>
                    <a:cubicBezTo>
                      <a:pt x="58" y="13"/>
                      <a:pt x="55" y="12"/>
                      <a:pt x="53" y="12"/>
                    </a:cubicBezTo>
                    <a:cubicBezTo>
                      <a:pt x="53" y="9"/>
                      <a:pt x="53" y="5"/>
                      <a:pt x="53" y="5"/>
                    </a:cubicBezTo>
                    <a:cubicBezTo>
                      <a:pt x="47" y="0"/>
                      <a:pt x="47" y="0"/>
                      <a:pt x="47" y="0"/>
                    </a:cubicBezTo>
                    <a:cubicBezTo>
                      <a:pt x="31" y="1"/>
                      <a:pt x="31" y="1"/>
                      <a:pt x="31" y="1"/>
                    </a:cubicBezTo>
                    <a:cubicBezTo>
                      <a:pt x="25" y="6"/>
                      <a:pt x="25" y="6"/>
                      <a:pt x="25" y="6"/>
                    </a:cubicBezTo>
                    <a:cubicBezTo>
                      <a:pt x="25" y="6"/>
                      <a:pt x="26" y="12"/>
                      <a:pt x="26" y="15"/>
                    </a:cubicBezTo>
                    <a:cubicBezTo>
                      <a:pt x="24" y="16"/>
                      <a:pt x="23" y="17"/>
                      <a:pt x="22" y="18"/>
                    </a:cubicBezTo>
                    <a:cubicBezTo>
                      <a:pt x="19" y="17"/>
                      <a:pt x="14" y="15"/>
                      <a:pt x="14" y="15"/>
                    </a:cubicBezTo>
                    <a:cubicBezTo>
                      <a:pt x="7" y="17"/>
                      <a:pt x="7" y="17"/>
                      <a:pt x="7" y="17"/>
                    </a:cubicBezTo>
                    <a:cubicBezTo>
                      <a:pt x="0" y="32"/>
                      <a:pt x="0" y="32"/>
                      <a:pt x="0" y="32"/>
                    </a:cubicBezTo>
                    <a:cubicBezTo>
                      <a:pt x="0" y="33"/>
                      <a:pt x="0" y="33"/>
                      <a:pt x="0" y="33"/>
                    </a:cubicBezTo>
                    <a:cubicBezTo>
                      <a:pt x="2" y="39"/>
                      <a:pt x="2" y="39"/>
                      <a:pt x="2" y="39"/>
                    </a:cubicBezTo>
                    <a:cubicBezTo>
                      <a:pt x="2" y="39"/>
                      <a:pt x="8" y="42"/>
                      <a:pt x="10" y="43"/>
                    </a:cubicBezTo>
                    <a:cubicBezTo>
                      <a:pt x="10" y="45"/>
                      <a:pt x="11" y="47"/>
                      <a:pt x="11" y="48"/>
                    </a:cubicBezTo>
                    <a:cubicBezTo>
                      <a:pt x="9" y="50"/>
                      <a:pt x="5" y="54"/>
                      <a:pt x="5" y="54"/>
                    </a:cubicBezTo>
                    <a:cubicBezTo>
                      <a:pt x="5" y="61"/>
                      <a:pt x="5" y="61"/>
                      <a:pt x="5" y="61"/>
                    </a:cubicBezTo>
                    <a:cubicBezTo>
                      <a:pt x="16" y="74"/>
                      <a:pt x="16" y="74"/>
                      <a:pt x="16" y="74"/>
                    </a:cubicBezTo>
                    <a:cubicBezTo>
                      <a:pt x="16" y="74"/>
                      <a:pt x="22" y="75"/>
                      <a:pt x="22" y="74"/>
                    </a:cubicBezTo>
                    <a:cubicBezTo>
                      <a:pt x="23" y="74"/>
                      <a:pt x="23" y="74"/>
                      <a:pt x="23" y="74"/>
                    </a:cubicBezTo>
                    <a:cubicBezTo>
                      <a:pt x="23" y="74"/>
                      <a:pt x="27" y="71"/>
                      <a:pt x="29" y="69"/>
                    </a:cubicBezTo>
                    <a:cubicBezTo>
                      <a:pt x="31" y="70"/>
                      <a:pt x="33" y="70"/>
                      <a:pt x="34" y="71"/>
                    </a:cubicBezTo>
                    <a:cubicBezTo>
                      <a:pt x="35" y="73"/>
                      <a:pt x="35" y="77"/>
                      <a:pt x="35" y="77"/>
                    </a:cubicBezTo>
                    <a:cubicBezTo>
                      <a:pt x="40" y="83"/>
                      <a:pt x="40" y="83"/>
                      <a:pt x="40" y="83"/>
                    </a:cubicBezTo>
                    <a:cubicBezTo>
                      <a:pt x="57" y="81"/>
                      <a:pt x="57" y="81"/>
                      <a:pt x="57" y="81"/>
                    </a:cubicBezTo>
                    <a:cubicBezTo>
                      <a:pt x="62" y="76"/>
                      <a:pt x="62" y="76"/>
                      <a:pt x="62" y="76"/>
                    </a:cubicBezTo>
                    <a:cubicBezTo>
                      <a:pt x="62" y="76"/>
                      <a:pt x="62" y="70"/>
                      <a:pt x="62" y="67"/>
                    </a:cubicBezTo>
                    <a:cubicBezTo>
                      <a:pt x="63" y="66"/>
                      <a:pt x="64" y="66"/>
                      <a:pt x="65" y="65"/>
                    </a:cubicBezTo>
                    <a:cubicBezTo>
                      <a:pt x="68" y="66"/>
                      <a:pt x="72" y="68"/>
                      <a:pt x="72" y="68"/>
                    </a:cubicBezTo>
                    <a:cubicBezTo>
                      <a:pt x="79" y="66"/>
                      <a:pt x="79" y="66"/>
                      <a:pt x="79" y="66"/>
                    </a:cubicBezTo>
                    <a:cubicBezTo>
                      <a:pt x="88" y="52"/>
                      <a:pt x="88" y="52"/>
                      <a:pt x="88" y="52"/>
                    </a:cubicBezTo>
                    <a:lnTo>
                      <a:pt x="86" y="45"/>
                    </a:lnTo>
                    <a:close/>
                    <a:moveTo>
                      <a:pt x="43" y="58"/>
                    </a:moveTo>
                    <a:cubicBezTo>
                      <a:pt x="34" y="58"/>
                      <a:pt x="26" y="51"/>
                      <a:pt x="26" y="41"/>
                    </a:cubicBezTo>
                    <a:cubicBezTo>
                      <a:pt x="26" y="32"/>
                      <a:pt x="34" y="24"/>
                      <a:pt x="43" y="24"/>
                    </a:cubicBezTo>
                    <a:cubicBezTo>
                      <a:pt x="52" y="24"/>
                      <a:pt x="60" y="32"/>
                      <a:pt x="60" y="41"/>
                    </a:cubicBezTo>
                    <a:cubicBezTo>
                      <a:pt x="60" y="51"/>
                      <a:pt x="52" y="58"/>
                      <a:pt x="43" y="5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5" name="Freeform 246"/>
              <p:cNvSpPr>
                <a:spLocks noEditPoints="1"/>
              </p:cNvSpPr>
              <p:nvPr/>
            </p:nvSpPr>
            <p:spPr bwMode="auto">
              <a:xfrm>
                <a:off x="2342984" y="1710917"/>
                <a:ext cx="46899" cy="43193"/>
              </a:xfrm>
              <a:custGeom>
                <a:avLst/>
                <a:gdLst/>
                <a:ahLst/>
                <a:cxnLst>
                  <a:cxn ang="0">
                    <a:pos x="14" y="0"/>
                  </a:cxn>
                  <a:cxn ang="0">
                    <a:pos x="0" y="13"/>
                  </a:cxn>
                  <a:cxn ang="0">
                    <a:pos x="14" y="27"/>
                  </a:cxn>
                  <a:cxn ang="0">
                    <a:pos x="27" y="13"/>
                  </a:cxn>
                  <a:cxn ang="0">
                    <a:pos x="14" y="0"/>
                  </a:cxn>
                  <a:cxn ang="0">
                    <a:pos x="14" y="23"/>
                  </a:cxn>
                  <a:cxn ang="0">
                    <a:pos x="4" y="13"/>
                  </a:cxn>
                  <a:cxn ang="0">
                    <a:pos x="14" y="3"/>
                  </a:cxn>
                  <a:cxn ang="0">
                    <a:pos x="24" y="13"/>
                  </a:cxn>
                  <a:cxn ang="0">
                    <a:pos x="14" y="23"/>
                  </a:cxn>
                </a:cxnLst>
                <a:rect l="0" t="0" r="r" b="b"/>
                <a:pathLst>
                  <a:path w="27" h="27">
                    <a:moveTo>
                      <a:pt x="14" y="0"/>
                    </a:moveTo>
                    <a:cubicBezTo>
                      <a:pt x="6" y="0"/>
                      <a:pt x="0" y="6"/>
                      <a:pt x="0" y="13"/>
                    </a:cubicBezTo>
                    <a:cubicBezTo>
                      <a:pt x="0" y="21"/>
                      <a:pt x="6" y="27"/>
                      <a:pt x="14" y="27"/>
                    </a:cubicBezTo>
                    <a:cubicBezTo>
                      <a:pt x="21" y="27"/>
                      <a:pt x="27" y="21"/>
                      <a:pt x="27" y="13"/>
                    </a:cubicBezTo>
                    <a:cubicBezTo>
                      <a:pt x="27" y="6"/>
                      <a:pt x="21" y="0"/>
                      <a:pt x="14" y="0"/>
                    </a:cubicBezTo>
                    <a:close/>
                    <a:moveTo>
                      <a:pt x="14" y="23"/>
                    </a:moveTo>
                    <a:cubicBezTo>
                      <a:pt x="8" y="23"/>
                      <a:pt x="4" y="19"/>
                      <a:pt x="4" y="13"/>
                    </a:cubicBezTo>
                    <a:cubicBezTo>
                      <a:pt x="4" y="8"/>
                      <a:pt x="8" y="3"/>
                      <a:pt x="14" y="3"/>
                    </a:cubicBezTo>
                    <a:cubicBezTo>
                      <a:pt x="19" y="3"/>
                      <a:pt x="24" y="8"/>
                      <a:pt x="24" y="13"/>
                    </a:cubicBezTo>
                    <a:cubicBezTo>
                      <a:pt x="24" y="19"/>
                      <a:pt x="19" y="23"/>
                      <a:pt x="14"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6" name="Freeform 247"/>
              <p:cNvSpPr>
                <a:spLocks noEditPoints="1"/>
              </p:cNvSpPr>
              <p:nvPr/>
            </p:nvSpPr>
            <p:spPr bwMode="auto">
              <a:xfrm>
                <a:off x="2147573" y="1622730"/>
                <a:ext cx="138742" cy="124181"/>
              </a:xfrm>
              <a:custGeom>
                <a:avLst/>
                <a:gdLst/>
                <a:ahLst/>
                <a:cxnLst>
                  <a:cxn ang="0">
                    <a:pos x="70" y="37"/>
                  </a:cxn>
                  <a:cxn ang="0">
                    <a:pos x="70" y="32"/>
                  </a:cxn>
                  <a:cxn ang="0">
                    <a:pos x="76" y="27"/>
                  </a:cxn>
                  <a:cxn ang="0">
                    <a:pos x="76" y="20"/>
                  </a:cxn>
                  <a:cxn ang="0">
                    <a:pos x="66" y="9"/>
                  </a:cxn>
                  <a:cxn ang="0">
                    <a:pos x="59" y="9"/>
                  </a:cxn>
                  <a:cxn ang="0">
                    <a:pos x="54" y="13"/>
                  </a:cxn>
                  <a:cxn ang="0">
                    <a:pos x="48" y="11"/>
                  </a:cxn>
                  <a:cxn ang="0">
                    <a:pos x="48" y="5"/>
                  </a:cxn>
                  <a:cxn ang="0">
                    <a:pos x="43" y="0"/>
                  </a:cxn>
                  <a:cxn ang="0">
                    <a:pos x="28" y="1"/>
                  </a:cxn>
                  <a:cxn ang="0">
                    <a:pos x="23" y="6"/>
                  </a:cxn>
                  <a:cxn ang="0">
                    <a:pos x="23" y="14"/>
                  </a:cxn>
                  <a:cxn ang="0">
                    <a:pos x="19" y="17"/>
                  </a:cxn>
                  <a:cxn ang="0">
                    <a:pos x="13" y="14"/>
                  </a:cxn>
                  <a:cxn ang="0">
                    <a:pos x="6" y="16"/>
                  </a:cxn>
                  <a:cxn ang="0">
                    <a:pos x="0" y="30"/>
                  </a:cxn>
                  <a:cxn ang="0">
                    <a:pos x="0" y="30"/>
                  </a:cxn>
                  <a:cxn ang="0">
                    <a:pos x="2" y="36"/>
                  </a:cxn>
                  <a:cxn ang="0">
                    <a:pos x="9" y="40"/>
                  </a:cxn>
                  <a:cxn ang="0">
                    <a:pos x="10" y="44"/>
                  </a:cxn>
                  <a:cxn ang="0">
                    <a:pos x="4" y="49"/>
                  </a:cxn>
                  <a:cxn ang="0">
                    <a:pos x="4" y="56"/>
                  </a:cxn>
                  <a:cxn ang="0">
                    <a:pos x="14" y="68"/>
                  </a:cxn>
                  <a:cxn ang="0">
                    <a:pos x="20" y="68"/>
                  </a:cxn>
                  <a:cxn ang="0">
                    <a:pos x="21" y="68"/>
                  </a:cxn>
                  <a:cxn ang="0">
                    <a:pos x="26" y="63"/>
                  </a:cxn>
                  <a:cxn ang="0">
                    <a:pos x="31" y="65"/>
                  </a:cxn>
                  <a:cxn ang="0">
                    <a:pos x="32" y="71"/>
                  </a:cxn>
                  <a:cxn ang="0">
                    <a:pos x="36" y="76"/>
                  </a:cxn>
                  <a:cxn ang="0">
                    <a:pos x="52" y="74"/>
                  </a:cxn>
                  <a:cxn ang="0">
                    <a:pos x="56" y="70"/>
                  </a:cxn>
                  <a:cxn ang="0">
                    <a:pos x="56" y="62"/>
                  </a:cxn>
                  <a:cxn ang="0">
                    <a:pos x="59" y="59"/>
                  </a:cxn>
                  <a:cxn ang="0">
                    <a:pos x="65" y="63"/>
                  </a:cxn>
                  <a:cxn ang="0">
                    <a:pos x="72" y="61"/>
                  </a:cxn>
                  <a:cxn ang="0">
                    <a:pos x="79" y="48"/>
                  </a:cxn>
                  <a:cxn ang="0">
                    <a:pos x="78" y="41"/>
                  </a:cxn>
                  <a:cxn ang="0">
                    <a:pos x="70" y="37"/>
                  </a:cxn>
                  <a:cxn ang="0">
                    <a:pos x="39" y="53"/>
                  </a:cxn>
                  <a:cxn ang="0">
                    <a:pos x="23" y="38"/>
                  </a:cxn>
                  <a:cxn ang="0">
                    <a:pos x="39" y="23"/>
                  </a:cxn>
                  <a:cxn ang="0">
                    <a:pos x="54" y="38"/>
                  </a:cxn>
                  <a:cxn ang="0">
                    <a:pos x="39" y="53"/>
                  </a:cxn>
                </a:cxnLst>
                <a:rect l="0" t="0" r="r" b="b"/>
                <a:pathLst>
                  <a:path w="79" h="76">
                    <a:moveTo>
                      <a:pt x="70" y="37"/>
                    </a:moveTo>
                    <a:cubicBezTo>
                      <a:pt x="70" y="35"/>
                      <a:pt x="70" y="34"/>
                      <a:pt x="70" y="32"/>
                    </a:cubicBezTo>
                    <a:cubicBezTo>
                      <a:pt x="72" y="31"/>
                      <a:pt x="76" y="27"/>
                      <a:pt x="76" y="27"/>
                    </a:cubicBezTo>
                    <a:cubicBezTo>
                      <a:pt x="76" y="20"/>
                      <a:pt x="76" y="20"/>
                      <a:pt x="76" y="20"/>
                    </a:cubicBezTo>
                    <a:cubicBezTo>
                      <a:pt x="66" y="9"/>
                      <a:pt x="66" y="9"/>
                      <a:pt x="66" y="9"/>
                    </a:cubicBezTo>
                    <a:cubicBezTo>
                      <a:pt x="59" y="9"/>
                      <a:pt x="59" y="9"/>
                      <a:pt x="59" y="9"/>
                    </a:cubicBezTo>
                    <a:cubicBezTo>
                      <a:pt x="59" y="9"/>
                      <a:pt x="55" y="12"/>
                      <a:pt x="54" y="13"/>
                    </a:cubicBezTo>
                    <a:cubicBezTo>
                      <a:pt x="52" y="12"/>
                      <a:pt x="50" y="11"/>
                      <a:pt x="48" y="11"/>
                    </a:cubicBezTo>
                    <a:cubicBezTo>
                      <a:pt x="48" y="9"/>
                      <a:pt x="48" y="5"/>
                      <a:pt x="48" y="5"/>
                    </a:cubicBezTo>
                    <a:cubicBezTo>
                      <a:pt x="43" y="0"/>
                      <a:pt x="43" y="0"/>
                      <a:pt x="43" y="0"/>
                    </a:cubicBezTo>
                    <a:cubicBezTo>
                      <a:pt x="28" y="1"/>
                      <a:pt x="28" y="1"/>
                      <a:pt x="28" y="1"/>
                    </a:cubicBezTo>
                    <a:cubicBezTo>
                      <a:pt x="23" y="6"/>
                      <a:pt x="23" y="6"/>
                      <a:pt x="23" y="6"/>
                    </a:cubicBezTo>
                    <a:cubicBezTo>
                      <a:pt x="23" y="6"/>
                      <a:pt x="23" y="11"/>
                      <a:pt x="23" y="14"/>
                    </a:cubicBezTo>
                    <a:cubicBezTo>
                      <a:pt x="22" y="15"/>
                      <a:pt x="21" y="16"/>
                      <a:pt x="19" y="17"/>
                    </a:cubicBezTo>
                    <a:cubicBezTo>
                      <a:pt x="17" y="16"/>
                      <a:pt x="13" y="14"/>
                      <a:pt x="13" y="14"/>
                    </a:cubicBezTo>
                    <a:cubicBezTo>
                      <a:pt x="6" y="16"/>
                      <a:pt x="6" y="16"/>
                      <a:pt x="6" y="16"/>
                    </a:cubicBezTo>
                    <a:cubicBezTo>
                      <a:pt x="0" y="30"/>
                      <a:pt x="0" y="30"/>
                      <a:pt x="0" y="30"/>
                    </a:cubicBezTo>
                    <a:cubicBezTo>
                      <a:pt x="0" y="30"/>
                      <a:pt x="0" y="30"/>
                      <a:pt x="0" y="30"/>
                    </a:cubicBezTo>
                    <a:cubicBezTo>
                      <a:pt x="2" y="36"/>
                      <a:pt x="2" y="36"/>
                      <a:pt x="2" y="36"/>
                    </a:cubicBezTo>
                    <a:cubicBezTo>
                      <a:pt x="2" y="36"/>
                      <a:pt x="7" y="39"/>
                      <a:pt x="9" y="40"/>
                    </a:cubicBezTo>
                    <a:cubicBezTo>
                      <a:pt x="9" y="41"/>
                      <a:pt x="9" y="43"/>
                      <a:pt x="10" y="44"/>
                    </a:cubicBezTo>
                    <a:cubicBezTo>
                      <a:pt x="8" y="46"/>
                      <a:pt x="4" y="49"/>
                      <a:pt x="4" y="49"/>
                    </a:cubicBezTo>
                    <a:cubicBezTo>
                      <a:pt x="4" y="56"/>
                      <a:pt x="4" y="56"/>
                      <a:pt x="4" y="56"/>
                    </a:cubicBezTo>
                    <a:cubicBezTo>
                      <a:pt x="14" y="68"/>
                      <a:pt x="14" y="68"/>
                      <a:pt x="14" y="68"/>
                    </a:cubicBezTo>
                    <a:cubicBezTo>
                      <a:pt x="14" y="68"/>
                      <a:pt x="20" y="68"/>
                      <a:pt x="20" y="68"/>
                    </a:cubicBezTo>
                    <a:cubicBezTo>
                      <a:pt x="20" y="68"/>
                      <a:pt x="21" y="68"/>
                      <a:pt x="21" y="68"/>
                    </a:cubicBezTo>
                    <a:cubicBezTo>
                      <a:pt x="21" y="68"/>
                      <a:pt x="24" y="65"/>
                      <a:pt x="26" y="63"/>
                    </a:cubicBezTo>
                    <a:cubicBezTo>
                      <a:pt x="28" y="64"/>
                      <a:pt x="29" y="64"/>
                      <a:pt x="31" y="65"/>
                    </a:cubicBezTo>
                    <a:cubicBezTo>
                      <a:pt x="31" y="67"/>
                      <a:pt x="32" y="71"/>
                      <a:pt x="32" y="71"/>
                    </a:cubicBezTo>
                    <a:cubicBezTo>
                      <a:pt x="36" y="76"/>
                      <a:pt x="36" y="76"/>
                      <a:pt x="36" y="76"/>
                    </a:cubicBezTo>
                    <a:cubicBezTo>
                      <a:pt x="52" y="74"/>
                      <a:pt x="52" y="74"/>
                      <a:pt x="52" y="74"/>
                    </a:cubicBezTo>
                    <a:cubicBezTo>
                      <a:pt x="56" y="70"/>
                      <a:pt x="56" y="70"/>
                      <a:pt x="56" y="70"/>
                    </a:cubicBezTo>
                    <a:cubicBezTo>
                      <a:pt x="56" y="70"/>
                      <a:pt x="56" y="64"/>
                      <a:pt x="56" y="62"/>
                    </a:cubicBezTo>
                    <a:cubicBezTo>
                      <a:pt x="57" y="61"/>
                      <a:pt x="58" y="60"/>
                      <a:pt x="59" y="59"/>
                    </a:cubicBezTo>
                    <a:cubicBezTo>
                      <a:pt x="61" y="60"/>
                      <a:pt x="65" y="63"/>
                      <a:pt x="65" y="63"/>
                    </a:cubicBezTo>
                    <a:cubicBezTo>
                      <a:pt x="72" y="61"/>
                      <a:pt x="72" y="61"/>
                      <a:pt x="72" y="61"/>
                    </a:cubicBezTo>
                    <a:cubicBezTo>
                      <a:pt x="79" y="48"/>
                      <a:pt x="79" y="48"/>
                      <a:pt x="79" y="48"/>
                    </a:cubicBezTo>
                    <a:cubicBezTo>
                      <a:pt x="78" y="41"/>
                      <a:pt x="78" y="41"/>
                      <a:pt x="78" y="41"/>
                    </a:cubicBezTo>
                    <a:cubicBezTo>
                      <a:pt x="78" y="41"/>
                      <a:pt x="73" y="38"/>
                      <a:pt x="70" y="37"/>
                    </a:cubicBezTo>
                    <a:close/>
                    <a:moveTo>
                      <a:pt x="39" y="53"/>
                    </a:moveTo>
                    <a:cubicBezTo>
                      <a:pt x="30" y="53"/>
                      <a:pt x="23" y="46"/>
                      <a:pt x="23" y="38"/>
                    </a:cubicBezTo>
                    <a:cubicBezTo>
                      <a:pt x="23" y="30"/>
                      <a:pt x="30" y="23"/>
                      <a:pt x="39" y="23"/>
                    </a:cubicBezTo>
                    <a:cubicBezTo>
                      <a:pt x="47" y="23"/>
                      <a:pt x="54" y="30"/>
                      <a:pt x="54" y="38"/>
                    </a:cubicBezTo>
                    <a:cubicBezTo>
                      <a:pt x="54" y="46"/>
                      <a:pt x="47" y="53"/>
                      <a:pt x="39" y="5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7" name="Freeform 248"/>
              <p:cNvSpPr>
                <a:spLocks noEditPoints="1"/>
              </p:cNvSpPr>
              <p:nvPr/>
            </p:nvSpPr>
            <p:spPr bwMode="auto">
              <a:xfrm>
                <a:off x="2194471" y="1664124"/>
                <a:ext cx="42990" cy="39594"/>
              </a:xfrm>
              <a:custGeom>
                <a:avLst/>
                <a:gdLst/>
                <a:ahLst/>
                <a:cxnLst>
                  <a:cxn ang="0">
                    <a:pos x="13" y="0"/>
                  </a:cxn>
                  <a:cxn ang="0">
                    <a:pos x="0" y="12"/>
                  </a:cxn>
                  <a:cxn ang="0">
                    <a:pos x="13" y="24"/>
                  </a:cxn>
                  <a:cxn ang="0">
                    <a:pos x="25" y="12"/>
                  </a:cxn>
                  <a:cxn ang="0">
                    <a:pos x="13" y="0"/>
                  </a:cxn>
                  <a:cxn ang="0">
                    <a:pos x="13" y="21"/>
                  </a:cxn>
                  <a:cxn ang="0">
                    <a:pos x="4" y="12"/>
                  </a:cxn>
                  <a:cxn ang="0">
                    <a:pos x="13" y="3"/>
                  </a:cxn>
                  <a:cxn ang="0">
                    <a:pos x="22" y="12"/>
                  </a:cxn>
                  <a:cxn ang="0">
                    <a:pos x="13" y="21"/>
                  </a:cxn>
                </a:cxnLst>
                <a:rect l="0" t="0" r="r" b="b"/>
                <a:pathLst>
                  <a:path w="25" h="24">
                    <a:moveTo>
                      <a:pt x="13" y="0"/>
                    </a:moveTo>
                    <a:cubicBezTo>
                      <a:pt x="6" y="0"/>
                      <a:pt x="0" y="5"/>
                      <a:pt x="0" y="12"/>
                    </a:cubicBezTo>
                    <a:cubicBezTo>
                      <a:pt x="0" y="19"/>
                      <a:pt x="6" y="24"/>
                      <a:pt x="13" y="24"/>
                    </a:cubicBezTo>
                    <a:cubicBezTo>
                      <a:pt x="19" y="24"/>
                      <a:pt x="25" y="19"/>
                      <a:pt x="25" y="12"/>
                    </a:cubicBezTo>
                    <a:cubicBezTo>
                      <a:pt x="25" y="5"/>
                      <a:pt x="19" y="0"/>
                      <a:pt x="13" y="0"/>
                    </a:cubicBezTo>
                    <a:close/>
                    <a:moveTo>
                      <a:pt x="13" y="21"/>
                    </a:moveTo>
                    <a:cubicBezTo>
                      <a:pt x="8" y="21"/>
                      <a:pt x="4" y="17"/>
                      <a:pt x="4" y="12"/>
                    </a:cubicBezTo>
                    <a:cubicBezTo>
                      <a:pt x="4" y="7"/>
                      <a:pt x="8" y="3"/>
                      <a:pt x="13" y="3"/>
                    </a:cubicBezTo>
                    <a:cubicBezTo>
                      <a:pt x="18" y="3"/>
                      <a:pt x="22" y="7"/>
                      <a:pt x="22" y="12"/>
                    </a:cubicBezTo>
                    <a:cubicBezTo>
                      <a:pt x="22" y="17"/>
                      <a:pt x="18" y="21"/>
                      <a:pt x="13" y="2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8" name="Freeform 249"/>
              <p:cNvSpPr>
                <a:spLocks noEditPoints="1"/>
              </p:cNvSpPr>
              <p:nvPr/>
            </p:nvSpPr>
            <p:spPr bwMode="auto">
              <a:xfrm>
                <a:off x="2235508" y="1545342"/>
                <a:ext cx="97706" cy="84587"/>
              </a:xfrm>
              <a:custGeom>
                <a:avLst/>
                <a:gdLst/>
                <a:ahLst/>
                <a:cxnLst>
                  <a:cxn ang="0">
                    <a:pos x="6" y="27"/>
                  </a:cxn>
                  <a:cxn ang="0">
                    <a:pos x="7" y="30"/>
                  </a:cxn>
                  <a:cxn ang="0">
                    <a:pos x="3" y="34"/>
                  </a:cxn>
                  <a:cxn ang="0">
                    <a:pos x="3" y="38"/>
                  </a:cxn>
                  <a:cxn ang="0">
                    <a:pos x="10" y="46"/>
                  </a:cxn>
                  <a:cxn ang="0">
                    <a:pos x="14" y="47"/>
                  </a:cxn>
                  <a:cxn ang="0">
                    <a:pos x="14" y="46"/>
                  </a:cxn>
                  <a:cxn ang="0">
                    <a:pos x="18" y="43"/>
                  </a:cxn>
                  <a:cxn ang="0">
                    <a:pos x="21" y="44"/>
                  </a:cxn>
                  <a:cxn ang="0">
                    <a:pos x="22" y="49"/>
                  </a:cxn>
                  <a:cxn ang="0">
                    <a:pos x="25" y="52"/>
                  </a:cxn>
                  <a:cxn ang="0">
                    <a:pos x="36" y="51"/>
                  </a:cxn>
                  <a:cxn ang="0">
                    <a:pos x="39" y="48"/>
                  </a:cxn>
                  <a:cxn ang="0">
                    <a:pos x="38" y="42"/>
                  </a:cxn>
                  <a:cxn ang="0">
                    <a:pos x="41" y="41"/>
                  </a:cxn>
                  <a:cxn ang="0">
                    <a:pos x="45" y="43"/>
                  </a:cxn>
                  <a:cxn ang="0">
                    <a:pos x="50" y="42"/>
                  </a:cxn>
                  <a:cxn ang="0">
                    <a:pos x="55" y="33"/>
                  </a:cxn>
                  <a:cxn ang="0">
                    <a:pos x="54" y="28"/>
                  </a:cxn>
                  <a:cxn ang="0">
                    <a:pos x="48" y="25"/>
                  </a:cxn>
                  <a:cxn ang="0">
                    <a:pos x="48" y="22"/>
                  </a:cxn>
                  <a:cxn ang="0">
                    <a:pos x="52" y="19"/>
                  </a:cxn>
                  <a:cxn ang="0">
                    <a:pos x="52" y="14"/>
                  </a:cxn>
                  <a:cxn ang="0">
                    <a:pos x="45" y="6"/>
                  </a:cxn>
                  <a:cxn ang="0">
                    <a:pos x="41" y="6"/>
                  </a:cxn>
                  <a:cxn ang="0">
                    <a:pos x="37" y="9"/>
                  </a:cxn>
                  <a:cxn ang="0">
                    <a:pos x="33" y="7"/>
                  </a:cxn>
                  <a:cxn ang="0">
                    <a:pos x="33" y="3"/>
                  </a:cxn>
                  <a:cxn ang="0">
                    <a:pos x="30" y="0"/>
                  </a:cxn>
                  <a:cxn ang="0">
                    <a:pos x="19" y="1"/>
                  </a:cxn>
                  <a:cxn ang="0">
                    <a:pos x="16" y="4"/>
                  </a:cxn>
                  <a:cxn ang="0">
                    <a:pos x="16" y="9"/>
                  </a:cxn>
                  <a:cxn ang="0">
                    <a:pos x="13" y="11"/>
                  </a:cxn>
                  <a:cxn ang="0">
                    <a:pos x="9" y="9"/>
                  </a:cxn>
                  <a:cxn ang="0">
                    <a:pos x="4" y="11"/>
                  </a:cxn>
                  <a:cxn ang="0">
                    <a:pos x="0" y="20"/>
                  </a:cxn>
                  <a:cxn ang="0">
                    <a:pos x="0" y="21"/>
                  </a:cxn>
                  <a:cxn ang="0">
                    <a:pos x="1" y="25"/>
                  </a:cxn>
                  <a:cxn ang="0">
                    <a:pos x="6" y="27"/>
                  </a:cxn>
                  <a:cxn ang="0">
                    <a:pos x="27" y="15"/>
                  </a:cxn>
                  <a:cxn ang="0">
                    <a:pos x="37" y="26"/>
                  </a:cxn>
                  <a:cxn ang="0">
                    <a:pos x="27" y="36"/>
                  </a:cxn>
                  <a:cxn ang="0">
                    <a:pos x="16" y="26"/>
                  </a:cxn>
                  <a:cxn ang="0">
                    <a:pos x="27" y="15"/>
                  </a:cxn>
                </a:cxnLst>
                <a:rect l="0" t="0" r="r" b="b"/>
                <a:pathLst>
                  <a:path w="55" h="52">
                    <a:moveTo>
                      <a:pt x="6" y="27"/>
                    </a:moveTo>
                    <a:cubicBezTo>
                      <a:pt x="6" y="28"/>
                      <a:pt x="6" y="29"/>
                      <a:pt x="7" y="30"/>
                    </a:cubicBezTo>
                    <a:cubicBezTo>
                      <a:pt x="5" y="31"/>
                      <a:pt x="3" y="34"/>
                      <a:pt x="3" y="34"/>
                    </a:cubicBezTo>
                    <a:cubicBezTo>
                      <a:pt x="3" y="38"/>
                      <a:pt x="3" y="38"/>
                      <a:pt x="3" y="38"/>
                    </a:cubicBezTo>
                    <a:cubicBezTo>
                      <a:pt x="10" y="46"/>
                      <a:pt x="10" y="46"/>
                      <a:pt x="10" y="46"/>
                    </a:cubicBezTo>
                    <a:cubicBezTo>
                      <a:pt x="10" y="46"/>
                      <a:pt x="14" y="47"/>
                      <a:pt x="14" y="47"/>
                    </a:cubicBezTo>
                    <a:cubicBezTo>
                      <a:pt x="14" y="47"/>
                      <a:pt x="14" y="46"/>
                      <a:pt x="14" y="46"/>
                    </a:cubicBezTo>
                    <a:cubicBezTo>
                      <a:pt x="14" y="46"/>
                      <a:pt x="17" y="44"/>
                      <a:pt x="18" y="43"/>
                    </a:cubicBezTo>
                    <a:cubicBezTo>
                      <a:pt x="19" y="44"/>
                      <a:pt x="20" y="44"/>
                      <a:pt x="21" y="44"/>
                    </a:cubicBezTo>
                    <a:cubicBezTo>
                      <a:pt x="21" y="46"/>
                      <a:pt x="22" y="49"/>
                      <a:pt x="22" y="49"/>
                    </a:cubicBezTo>
                    <a:cubicBezTo>
                      <a:pt x="25" y="52"/>
                      <a:pt x="25" y="52"/>
                      <a:pt x="25" y="52"/>
                    </a:cubicBezTo>
                    <a:cubicBezTo>
                      <a:pt x="36" y="51"/>
                      <a:pt x="36" y="51"/>
                      <a:pt x="36" y="51"/>
                    </a:cubicBezTo>
                    <a:cubicBezTo>
                      <a:pt x="39" y="48"/>
                      <a:pt x="39" y="48"/>
                      <a:pt x="39" y="48"/>
                    </a:cubicBezTo>
                    <a:cubicBezTo>
                      <a:pt x="39" y="48"/>
                      <a:pt x="39" y="44"/>
                      <a:pt x="38" y="42"/>
                    </a:cubicBezTo>
                    <a:cubicBezTo>
                      <a:pt x="39" y="42"/>
                      <a:pt x="40" y="41"/>
                      <a:pt x="41" y="41"/>
                    </a:cubicBezTo>
                    <a:cubicBezTo>
                      <a:pt x="42" y="41"/>
                      <a:pt x="45" y="43"/>
                      <a:pt x="45" y="43"/>
                    </a:cubicBezTo>
                    <a:cubicBezTo>
                      <a:pt x="50" y="42"/>
                      <a:pt x="50" y="42"/>
                      <a:pt x="50" y="42"/>
                    </a:cubicBezTo>
                    <a:cubicBezTo>
                      <a:pt x="55" y="33"/>
                      <a:pt x="55" y="33"/>
                      <a:pt x="55" y="33"/>
                    </a:cubicBezTo>
                    <a:cubicBezTo>
                      <a:pt x="54" y="28"/>
                      <a:pt x="54" y="28"/>
                      <a:pt x="54" y="28"/>
                    </a:cubicBezTo>
                    <a:cubicBezTo>
                      <a:pt x="54" y="28"/>
                      <a:pt x="50" y="26"/>
                      <a:pt x="48" y="25"/>
                    </a:cubicBezTo>
                    <a:cubicBezTo>
                      <a:pt x="48" y="24"/>
                      <a:pt x="48" y="23"/>
                      <a:pt x="48" y="22"/>
                    </a:cubicBezTo>
                    <a:cubicBezTo>
                      <a:pt x="49" y="21"/>
                      <a:pt x="52" y="19"/>
                      <a:pt x="52" y="19"/>
                    </a:cubicBezTo>
                    <a:cubicBezTo>
                      <a:pt x="52" y="14"/>
                      <a:pt x="52" y="14"/>
                      <a:pt x="52" y="14"/>
                    </a:cubicBezTo>
                    <a:cubicBezTo>
                      <a:pt x="45" y="6"/>
                      <a:pt x="45" y="6"/>
                      <a:pt x="45" y="6"/>
                    </a:cubicBezTo>
                    <a:cubicBezTo>
                      <a:pt x="41" y="6"/>
                      <a:pt x="41" y="6"/>
                      <a:pt x="41" y="6"/>
                    </a:cubicBezTo>
                    <a:cubicBezTo>
                      <a:pt x="41" y="6"/>
                      <a:pt x="38" y="8"/>
                      <a:pt x="37" y="9"/>
                    </a:cubicBezTo>
                    <a:cubicBezTo>
                      <a:pt x="36" y="8"/>
                      <a:pt x="35" y="8"/>
                      <a:pt x="33" y="7"/>
                    </a:cubicBezTo>
                    <a:cubicBezTo>
                      <a:pt x="33" y="6"/>
                      <a:pt x="33" y="3"/>
                      <a:pt x="33" y="3"/>
                    </a:cubicBezTo>
                    <a:cubicBezTo>
                      <a:pt x="30" y="0"/>
                      <a:pt x="30" y="0"/>
                      <a:pt x="30" y="0"/>
                    </a:cubicBezTo>
                    <a:cubicBezTo>
                      <a:pt x="19" y="1"/>
                      <a:pt x="19" y="1"/>
                      <a:pt x="19" y="1"/>
                    </a:cubicBezTo>
                    <a:cubicBezTo>
                      <a:pt x="16" y="4"/>
                      <a:pt x="16" y="4"/>
                      <a:pt x="16" y="4"/>
                    </a:cubicBezTo>
                    <a:cubicBezTo>
                      <a:pt x="16" y="4"/>
                      <a:pt x="16" y="8"/>
                      <a:pt x="16" y="9"/>
                    </a:cubicBezTo>
                    <a:cubicBezTo>
                      <a:pt x="15" y="10"/>
                      <a:pt x="14" y="11"/>
                      <a:pt x="13" y="11"/>
                    </a:cubicBezTo>
                    <a:cubicBezTo>
                      <a:pt x="12" y="11"/>
                      <a:pt x="9" y="9"/>
                      <a:pt x="9" y="9"/>
                    </a:cubicBezTo>
                    <a:cubicBezTo>
                      <a:pt x="4" y="11"/>
                      <a:pt x="4" y="11"/>
                      <a:pt x="4" y="11"/>
                    </a:cubicBezTo>
                    <a:cubicBezTo>
                      <a:pt x="0" y="20"/>
                      <a:pt x="0" y="20"/>
                      <a:pt x="0" y="20"/>
                    </a:cubicBezTo>
                    <a:cubicBezTo>
                      <a:pt x="0" y="21"/>
                      <a:pt x="0" y="21"/>
                      <a:pt x="0" y="21"/>
                    </a:cubicBezTo>
                    <a:cubicBezTo>
                      <a:pt x="1" y="25"/>
                      <a:pt x="1" y="25"/>
                      <a:pt x="1" y="25"/>
                    </a:cubicBezTo>
                    <a:cubicBezTo>
                      <a:pt x="1" y="25"/>
                      <a:pt x="4" y="26"/>
                      <a:pt x="6" y="27"/>
                    </a:cubicBezTo>
                    <a:close/>
                    <a:moveTo>
                      <a:pt x="27" y="15"/>
                    </a:moveTo>
                    <a:cubicBezTo>
                      <a:pt x="33" y="15"/>
                      <a:pt x="37" y="20"/>
                      <a:pt x="37" y="26"/>
                    </a:cubicBezTo>
                    <a:cubicBezTo>
                      <a:pt x="37" y="32"/>
                      <a:pt x="33" y="36"/>
                      <a:pt x="27" y="36"/>
                    </a:cubicBezTo>
                    <a:cubicBezTo>
                      <a:pt x="21" y="36"/>
                      <a:pt x="16" y="32"/>
                      <a:pt x="16" y="26"/>
                    </a:cubicBezTo>
                    <a:cubicBezTo>
                      <a:pt x="16" y="20"/>
                      <a:pt x="21" y="15"/>
                      <a:pt x="27"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9" name="Freeform 250"/>
              <p:cNvSpPr>
                <a:spLocks noEditPoints="1"/>
              </p:cNvSpPr>
              <p:nvPr/>
            </p:nvSpPr>
            <p:spPr bwMode="auto">
              <a:xfrm>
                <a:off x="2268728" y="1572338"/>
                <a:ext cx="29312" cy="26996"/>
              </a:xfrm>
              <a:custGeom>
                <a:avLst/>
                <a:gdLst/>
                <a:ahLst/>
                <a:cxnLst>
                  <a:cxn ang="0">
                    <a:pos x="9" y="17"/>
                  </a:cxn>
                  <a:cxn ang="0">
                    <a:pos x="17" y="9"/>
                  </a:cxn>
                  <a:cxn ang="0">
                    <a:pos x="9" y="0"/>
                  </a:cxn>
                  <a:cxn ang="0">
                    <a:pos x="0" y="9"/>
                  </a:cxn>
                  <a:cxn ang="0">
                    <a:pos x="9" y="17"/>
                  </a:cxn>
                  <a:cxn ang="0">
                    <a:pos x="9" y="3"/>
                  </a:cxn>
                  <a:cxn ang="0">
                    <a:pos x="15" y="9"/>
                  </a:cxn>
                  <a:cxn ang="0">
                    <a:pos x="9" y="15"/>
                  </a:cxn>
                  <a:cxn ang="0">
                    <a:pos x="2" y="9"/>
                  </a:cxn>
                  <a:cxn ang="0">
                    <a:pos x="9" y="3"/>
                  </a:cxn>
                </a:cxnLst>
                <a:rect l="0" t="0" r="r" b="b"/>
                <a:pathLst>
                  <a:path w="17" h="17">
                    <a:moveTo>
                      <a:pt x="9" y="17"/>
                    </a:moveTo>
                    <a:cubicBezTo>
                      <a:pt x="13" y="17"/>
                      <a:pt x="17" y="14"/>
                      <a:pt x="17" y="9"/>
                    </a:cubicBezTo>
                    <a:cubicBezTo>
                      <a:pt x="17" y="4"/>
                      <a:pt x="13" y="0"/>
                      <a:pt x="9" y="0"/>
                    </a:cubicBezTo>
                    <a:cubicBezTo>
                      <a:pt x="4" y="0"/>
                      <a:pt x="0" y="4"/>
                      <a:pt x="0" y="9"/>
                    </a:cubicBezTo>
                    <a:cubicBezTo>
                      <a:pt x="0" y="14"/>
                      <a:pt x="4" y="17"/>
                      <a:pt x="9" y="17"/>
                    </a:cubicBezTo>
                    <a:close/>
                    <a:moveTo>
                      <a:pt x="9" y="3"/>
                    </a:moveTo>
                    <a:cubicBezTo>
                      <a:pt x="12" y="3"/>
                      <a:pt x="15" y="5"/>
                      <a:pt x="15" y="9"/>
                    </a:cubicBezTo>
                    <a:cubicBezTo>
                      <a:pt x="15" y="12"/>
                      <a:pt x="12" y="15"/>
                      <a:pt x="9" y="15"/>
                    </a:cubicBezTo>
                    <a:cubicBezTo>
                      <a:pt x="5" y="15"/>
                      <a:pt x="2" y="12"/>
                      <a:pt x="2" y="9"/>
                    </a:cubicBezTo>
                    <a:cubicBezTo>
                      <a:pt x="2" y="5"/>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0" name="Freeform 251"/>
              <p:cNvSpPr>
                <a:spLocks/>
              </p:cNvSpPr>
              <p:nvPr/>
            </p:nvSpPr>
            <p:spPr bwMode="auto">
              <a:xfrm>
                <a:off x="3988346" y="2603579"/>
                <a:ext cx="109430" cy="61191"/>
              </a:xfrm>
              <a:custGeom>
                <a:avLst/>
                <a:gdLst/>
                <a:ahLst/>
                <a:cxnLst>
                  <a:cxn ang="0">
                    <a:pos x="32" y="4"/>
                  </a:cxn>
                  <a:cxn ang="0">
                    <a:pos x="0" y="12"/>
                  </a:cxn>
                  <a:cxn ang="0">
                    <a:pos x="28" y="34"/>
                  </a:cxn>
                  <a:cxn ang="0">
                    <a:pos x="62" y="24"/>
                  </a:cxn>
                  <a:cxn ang="0">
                    <a:pos x="32" y="4"/>
                  </a:cxn>
                </a:cxnLst>
                <a:rect l="0" t="0" r="r" b="b"/>
                <a:pathLst>
                  <a:path w="62" h="38">
                    <a:moveTo>
                      <a:pt x="32" y="4"/>
                    </a:moveTo>
                    <a:cubicBezTo>
                      <a:pt x="12" y="0"/>
                      <a:pt x="0" y="12"/>
                      <a:pt x="0" y="12"/>
                    </a:cubicBezTo>
                    <a:cubicBezTo>
                      <a:pt x="0" y="12"/>
                      <a:pt x="8" y="29"/>
                      <a:pt x="28" y="34"/>
                    </a:cubicBezTo>
                    <a:cubicBezTo>
                      <a:pt x="47" y="38"/>
                      <a:pt x="62" y="24"/>
                      <a:pt x="62" y="24"/>
                    </a:cubicBezTo>
                    <a:cubicBezTo>
                      <a:pt x="62" y="24"/>
                      <a:pt x="53" y="8"/>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1" name="Freeform 252"/>
              <p:cNvSpPr>
                <a:spLocks/>
              </p:cNvSpPr>
              <p:nvPr/>
            </p:nvSpPr>
            <p:spPr bwMode="auto">
              <a:xfrm>
                <a:off x="4033290" y="2531590"/>
                <a:ext cx="93797" cy="75588"/>
              </a:xfrm>
              <a:custGeom>
                <a:avLst/>
                <a:gdLst/>
                <a:ahLst/>
                <a:cxnLst>
                  <a:cxn ang="0">
                    <a:pos x="35" y="35"/>
                  </a:cxn>
                  <a:cxn ang="0">
                    <a:pos x="53" y="4"/>
                  </a:cxn>
                  <a:cxn ang="0">
                    <a:pos x="18" y="11"/>
                  </a:cxn>
                  <a:cxn ang="0">
                    <a:pos x="0" y="39"/>
                  </a:cxn>
                  <a:cxn ang="0">
                    <a:pos x="35" y="35"/>
                  </a:cxn>
                </a:cxnLst>
                <a:rect l="0" t="0" r="r" b="b"/>
                <a:pathLst>
                  <a:path w="53" h="46">
                    <a:moveTo>
                      <a:pt x="35" y="35"/>
                    </a:moveTo>
                    <a:cubicBezTo>
                      <a:pt x="52" y="25"/>
                      <a:pt x="53" y="4"/>
                      <a:pt x="53" y="4"/>
                    </a:cubicBezTo>
                    <a:cubicBezTo>
                      <a:pt x="53" y="4"/>
                      <a:pt x="36" y="0"/>
                      <a:pt x="18" y="11"/>
                    </a:cubicBezTo>
                    <a:cubicBezTo>
                      <a:pt x="0" y="21"/>
                      <a:pt x="0" y="39"/>
                      <a:pt x="0" y="39"/>
                    </a:cubicBezTo>
                    <a:cubicBezTo>
                      <a:pt x="0" y="39"/>
                      <a:pt x="18" y="46"/>
                      <a:pt x="35" y="3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2" name="Freeform 253"/>
              <p:cNvSpPr>
                <a:spLocks/>
              </p:cNvSpPr>
              <p:nvPr/>
            </p:nvSpPr>
            <p:spPr bwMode="auto">
              <a:xfrm>
                <a:off x="3925814" y="2637774"/>
                <a:ext cx="109430" cy="62990"/>
              </a:xfrm>
              <a:custGeom>
                <a:avLst/>
                <a:gdLst/>
                <a:ahLst/>
                <a:cxnLst>
                  <a:cxn ang="0">
                    <a:pos x="33" y="4"/>
                  </a:cxn>
                  <a:cxn ang="0">
                    <a:pos x="0" y="13"/>
                  </a:cxn>
                  <a:cxn ang="0">
                    <a:pos x="28" y="34"/>
                  </a:cxn>
                  <a:cxn ang="0">
                    <a:pos x="62" y="24"/>
                  </a:cxn>
                  <a:cxn ang="0">
                    <a:pos x="33" y="4"/>
                  </a:cxn>
                </a:cxnLst>
                <a:rect l="0" t="0" r="r" b="b"/>
                <a:pathLst>
                  <a:path w="62" h="39">
                    <a:moveTo>
                      <a:pt x="33" y="4"/>
                    </a:moveTo>
                    <a:cubicBezTo>
                      <a:pt x="13" y="0"/>
                      <a:pt x="0" y="13"/>
                      <a:pt x="0" y="13"/>
                    </a:cubicBezTo>
                    <a:cubicBezTo>
                      <a:pt x="0" y="13"/>
                      <a:pt x="8" y="30"/>
                      <a:pt x="28" y="34"/>
                    </a:cubicBezTo>
                    <a:cubicBezTo>
                      <a:pt x="47" y="39"/>
                      <a:pt x="62" y="24"/>
                      <a:pt x="62" y="24"/>
                    </a:cubicBezTo>
                    <a:cubicBezTo>
                      <a:pt x="62" y="24"/>
                      <a:pt x="53" y="9"/>
                      <a:pt x="33"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3" name="Freeform 254"/>
              <p:cNvSpPr>
                <a:spLocks/>
              </p:cNvSpPr>
              <p:nvPr/>
            </p:nvSpPr>
            <p:spPr bwMode="auto">
              <a:xfrm>
                <a:off x="3865237" y="2671969"/>
                <a:ext cx="109430" cy="62990"/>
              </a:xfrm>
              <a:custGeom>
                <a:avLst/>
                <a:gdLst/>
                <a:ahLst/>
                <a:cxnLst>
                  <a:cxn ang="0">
                    <a:pos x="33" y="5"/>
                  </a:cxn>
                  <a:cxn ang="0">
                    <a:pos x="0" y="13"/>
                  </a:cxn>
                  <a:cxn ang="0">
                    <a:pos x="28" y="35"/>
                  </a:cxn>
                  <a:cxn ang="0">
                    <a:pos x="63" y="25"/>
                  </a:cxn>
                  <a:cxn ang="0">
                    <a:pos x="33" y="5"/>
                  </a:cxn>
                </a:cxnLst>
                <a:rect l="0" t="0" r="r" b="b"/>
                <a:pathLst>
                  <a:path w="63" h="39">
                    <a:moveTo>
                      <a:pt x="33" y="5"/>
                    </a:moveTo>
                    <a:cubicBezTo>
                      <a:pt x="13" y="0"/>
                      <a:pt x="0" y="13"/>
                      <a:pt x="0" y="13"/>
                    </a:cubicBezTo>
                    <a:cubicBezTo>
                      <a:pt x="0" y="13"/>
                      <a:pt x="8" y="30"/>
                      <a:pt x="28" y="35"/>
                    </a:cubicBezTo>
                    <a:cubicBezTo>
                      <a:pt x="48" y="39"/>
                      <a:pt x="63" y="25"/>
                      <a:pt x="63" y="25"/>
                    </a:cubicBezTo>
                    <a:cubicBezTo>
                      <a:pt x="63" y="25"/>
                      <a:pt x="53" y="9"/>
                      <a:pt x="33"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4" name="Freeform 255"/>
              <p:cNvSpPr>
                <a:spLocks/>
              </p:cNvSpPr>
              <p:nvPr/>
            </p:nvSpPr>
            <p:spPr bwMode="auto">
              <a:xfrm>
                <a:off x="3804659" y="2707963"/>
                <a:ext cx="109430" cy="61191"/>
              </a:xfrm>
              <a:custGeom>
                <a:avLst/>
                <a:gdLst/>
                <a:ahLst/>
                <a:cxnLst>
                  <a:cxn ang="0">
                    <a:pos x="32" y="4"/>
                  </a:cxn>
                  <a:cxn ang="0">
                    <a:pos x="0" y="12"/>
                  </a:cxn>
                  <a:cxn ang="0">
                    <a:pos x="27" y="34"/>
                  </a:cxn>
                  <a:cxn ang="0">
                    <a:pos x="62" y="24"/>
                  </a:cxn>
                  <a:cxn ang="0">
                    <a:pos x="32" y="4"/>
                  </a:cxn>
                </a:cxnLst>
                <a:rect l="0" t="0" r="r" b="b"/>
                <a:pathLst>
                  <a:path w="62" h="38">
                    <a:moveTo>
                      <a:pt x="32" y="4"/>
                    </a:moveTo>
                    <a:cubicBezTo>
                      <a:pt x="12" y="0"/>
                      <a:pt x="0" y="12"/>
                      <a:pt x="0" y="12"/>
                    </a:cubicBezTo>
                    <a:cubicBezTo>
                      <a:pt x="0" y="12"/>
                      <a:pt x="8" y="30"/>
                      <a:pt x="27" y="34"/>
                    </a:cubicBezTo>
                    <a:cubicBezTo>
                      <a:pt x="47" y="38"/>
                      <a:pt x="62" y="24"/>
                      <a:pt x="62" y="24"/>
                    </a:cubicBezTo>
                    <a:cubicBezTo>
                      <a:pt x="62" y="24"/>
                      <a:pt x="52" y="9"/>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5" name="Freeform 256"/>
              <p:cNvSpPr>
                <a:spLocks/>
              </p:cNvSpPr>
              <p:nvPr/>
            </p:nvSpPr>
            <p:spPr bwMode="auto">
              <a:xfrm>
                <a:off x="3962942" y="2518992"/>
                <a:ext cx="68394" cy="98985"/>
              </a:xfrm>
              <a:custGeom>
                <a:avLst/>
                <a:gdLst/>
                <a:ahLst/>
                <a:cxnLst>
                  <a:cxn ang="0">
                    <a:pos x="30" y="0"/>
                  </a:cxn>
                  <a:cxn ang="0">
                    <a:pos x="5" y="26"/>
                  </a:cxn>
                  <a:cxn ang="0">
                    <a:pos x="12" y="61"/>
                  </a:cxn>
                  <a:cxn ang="0">
                    <a:pos x="34" y="35"/>
                  </a:cxn>
                  <a:cxn ang="0">
                    <a:pos x="30" y="0"/>
                  </a:cxn>
                </a:cxnLst>
                <a:rect l="0" t="0" r="r" b="b"/>
                <a:pathLst>
                  <a:path w="39" h="61">
                    <a:moveTo>
                      <a:pt x="30" y="0"/>
                    </a:moveTo>
                    <a:cubicBezTo>
                      <a:pt x="30" y="0"/>
                      <a:pt x="10" y="7"/>
                      <a:pt x="5" y="26"/>
                    </a:cubicBezTo>
                    <a:cubicBezTo>
                      <a:pt x="0" y="46"/>
                      <a:pt x="12" y="61"/>
                      <a:pt x="12" y="61"/>
                    </a:cubicBezTo>
                    <a:cubicBezTo>
                      <a:pt x="12" y="61"/>
                      <a:pt x="29" y="55"/>
                      <a:pt x="34" y="35"/>
                    </a:cubicBezTo>
                    <a:cubicBezTo>
                      <a:pt x="39" y="15"/>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6" name="Freeform 257"/>
              <p:cNvSpPr>
                <a:spLocks/>
              </p:cNvSpPr>
              <p:nvPr/>
            </p:nvSpPr>
            <p:spPr bwMode="auto">
              <a:xfrm>
                <a:off x="3902365" y="2553187"/>
                <a:ext cx="68394" cy="98985"/>
              </a:xfrm>
              <a:custGeom>
                <a:avLst/>
                <a:gdLst/>
                <a:ahLst/>
                <a:cxnLst>
                  <a:cxn ang="0">
                    <a:pos x="30" y="0"/>
                  </a:cxn>
                  <a:cxn ang="0">
                    <a:pos x="5" y="27"/>
                  </a:cxn>
                  <a:cxn ang="0">
                    <a:pos x="12" y="61"/>
                  </a:cxn>
                  <a:cxn ang="0">
                    <a:pos x="34" y="36"/>
                  </a:cxn>
                  <a:cxn ang="0">
                    <a:pos x="30" y="0"/>
                  </a:cxn>
                </a:cxnLst>
                <a:rect l="0" t="0" r="r" b="b"/>
                <a:pathLst>
                  <a:path w="39" h="61">
                    <a:moveTo>
                      <a:pt x="30" y="0"/>
                    </a:moveTo>
                    <a:cubicBezTo>
                      <a:pt x="30" y="0"/>
                      <a:pt x="10" y="7"/>
                      <a:pt x="5" y="27"/>
                    </a:cubicBezTo>
                    <a:cubicBezTo>
                      <a:pt x="0" y="46"/>
                      <a:pt x="12" y="61"/>
                      <a:pt x="12" y="61"/>
                    </a:cubicBezTo>
                    <a:cubicBezTo>
                      <a:pt x="12" y="61"/>
                      <a:pt x="29" y="56"/>
                      <a:pt x="34" y="36"/>
                    </a:cubicBezTo>
                    <a:cubicBezTo>
                      <a:pt x="39" y="16"/>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7" name="Freeform 258"/>
              <p:cNvSpPr>
                <a:spLocks/>
              </p:cNvSpPr>
              <p:nvPr/>
            </p:nvSpPr>
            <p:spPr bwMode="auto">
              <a:xfrm>
                <a:off x="3841787" y="2589182"/>
                <a:ext cx="68394" cy="98985"/>
              </a:xfrm>
              <a:custGeom>
                <a:avLst/>
                <a:gdLst/>
                <a:ahLst/>
                <a:cxnLst>
                  <a:cxn ang="0">
                    <a:pos x="29" y="0"/>
                  </a:cxn>
                  <a:cxn ang="0">
                    <a:pos x="5" y="26"/>
                  </a:cxn>
                  <a:cxn ang="0">
                    <a:pos x="12" y="61"/>
                  </a:cxn>
                  <a:cxn ang="0">
                    <a:pos x="33" y="35"/>
                  </a:cxn>
                  <a:cxn ang="0">
                    <a:pos x="29" y="0"/>
                  </a:cxn>
                </a:cxnLst>
                <a:rect l="0" t="0" r="r" b="b"/>
                <a:pathLst>
                  <a:path w="39" h="61">
                    <a:moveTo>
                      <a:pt x="29" y="0"/>
                    </a:moveTo>
                    <a:cubicBezTo>
                      <a:pt x="29" y="0"/>
                      <a:pt x="10" y="7"/>
                      <a:pt x="5" y="26"/>
                    </a:cubicBezTo>
                    <a:cubicBezTo>
                      <a:pt x="0" y="46"/>
                      <a:pt x="12" y="61"/>
                      <a:pt x="12" y="61"/>
                    </a:cubicBezTo>
                    <a:cubicBezTo>
                      <a:pt x="12" y="61"/>
                      <a:pt x="28" y="55"/>
                      <a:pt x="33"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8" name="Freeform 259"/>
              <p:cNvSpPr>
                <a:spLocks/>
              </p:cNvSpPr>
              <p:nvPr/>
            </p:nvSpPr>
            <p:spPr bwMode="auto">
              <a:xfrm>
                <a:off x="3779256" y="2623376"/>
                <a:ext cx="68394" cy="98985"/>
              </a:xfrm>
              <a:custGeom>
                <a:avLst/>
                <a:gdLst/>
                <a:ahLst/>
                <a:cxnLst>
                  <a:cxn ang="0">
                    <a:pos x="29" y="0"/>
                  </a:cxn>
                  <a:cxn ang="0">
                    <a:pos x="5" y="27"/>
                  </a:cxn>
                  <a:cxn ang="0">
                    <a:pos x="12" y="61"/>
                  </a:cxn>
                  <a:cxn ang="0">
                    <a:pos x="34" y="35"/>
                  </a:cxn>
                  <a:cxn ang="0">
                    <a:pos x="29" y="0"/>
                  </a:cxn>
                </a:cxnLst>
                <a:rect l="0" t="0" r="r" b="b"/>
                <a:pathLst>
                  <a:path w="39" h="61">
                    <a:moveTo>
                      <a:pt x="29" y="0"/>
                    </a:moveTo>
                    <a:cubicBezTo>
                      <a:pt x="29" y="0"/>
                      <a:pt x="10" y="7"/>
                      <a:pt x="5" y="27"/>
                    </a:cubicBezTo>
                    <a:cubicBezTo>
                      <a:pt x="0" y="46"/>
                      <a:pt x="12" y="61"/>
                      <a:pt x="12" y="61"/>
                    </a:cubicBezTo>
                    <a:cubicBezTo>
                      <a:pt x="12" y="61"/>
                      <a:pt x="29" y="55"/>
                      <a:pt x="34"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9" name="Freeform 260"/>
              <p:cNvSpPr>
                <a:spLocks/>
              </p:cNvSpPr>
              <p:nvPr/>
            </p:nvSpPr>
            <p:spPr bwMode="auto">
              <a:xfrm>
                <a:off x="3749944" y="2729560"/>
                <a:ext cx="42990" cy="32395"/>
              </a:xfrm>
              <a:custGeom>
                <a:avLst/>
                <a:gdLst/>
                <a:ahLst/>
                <a:cxnLst>
                  <a:cxn ang="0">
                    <a:pos x="21" y="0"/>
                  </a:cxn>
                  <a:cxn ang="0">
                    <a:pos x="0" y="13"/>
                  </a:cxn>
                  <a:cxn ang="0">
                    <a:pos x="1" y="14"/>
                  </a:cxn>
                  <a:cxn ang="0">
                    <a:pos x="4" y="19"/>
                  </a:cxn>
                  <a:cxn ang="0">
                    <a:pos x="25" y="6"/>
                  </a:cxn>
                  <a:cxn ang="0">
                    <a:pos x="21" y="0"/>
                  </a:cxn>
                </a:cxnLst>
                <a:rect l="0" t="0" r="r" b="b"/>
                <a:pathLst>
                  <a:path w="25" h="19">
                    <a:moveTo>
                      <a:pt x="21" y="0"/>
                    </a:moveTo>
                    <a:cubicBezTo>
                      <a:pt x="0" y="13"/>
                      <a:pt x="0" y="13"/>
                      <a:pt x="0" y="13"/>
                    </a:cubicBezTo>
                    <a:cubicBezTo>
                      <a:pt x="0" y="13"/>
                      <a:pt x="1" y="14"/>
                      <a:pt x="1" y="14"/>
                    </a:cubicBezTo>
                    <a:cubicBezTo>
                      <a:pt x="2" y="16"/>
                      <a:pt x="3" y="17"/>
                      <a:pt x="4" y="19"/>
                    </a:cubicBezTo>
                    <a:cubicBezTo>
                      <a:pt x="25" y="6"/>
                      <a:pt x="25" y="6"/>
                      <a:pt x="25" y="6"/>
                    </a:cubicBezTo>
                    <a:lnTo>
                      <a:pt x="2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0" name="Freeform 261"/>
              <p:cNvSpPr>
                <a:spLocks/>
              </p:cNvSpPr>
              <p:nvPr/>
            </p:nvSpPr>
            <p:spPr bwMode="auto">
              <a:xfrm>
                <a:off x="4316636" y="2151849"/>
                <a:ext cx="164145" cy="66590"/>
              </a:xfrm>
              <a:custGeom>
                <a:avLst/>
                <a:gdLst/>
                <a:ahLst/>
                <a:cxnLst>
                  <a:cxn ang="0">
                    <a:pos x="47" y="16"/>
                  </a:cxn>
                  <a:cxn ang="0">
                    <a:pos x="0" y="0"/>
                  </a:cxn>
                  <a:cxn ang="0">
                    <a:pos x="0" y="30"/>
                  </a:cxn>
                  <a:cxn ang="0">
                    <a:pos x="47" y="41"/>
                  </a:cxn>
                  <a:cxn ang="0">
                    <a:pos x="93" y="28"/>
                  </a:cxn>
                  <a:cxn ang="0">
                    <a:pos x="93" y="0"/>
                  </a:cxn>
                  <a:cxn ang="0">
                    <a:pos x="47" y="16"/>
                  </a:cxn>
                </a:cxnLst>
                <a:rect l="0" t="0" r="r" b="b"/>
                <a:pathLst>
                  <a:path w="93" h="41">
                    <a:moveTo>
                      <a:pt x="47" y="16"/>
                    </a:moveTo>
                    <a:cubicBezTo>
                      <a:pt x="0" y="0"/>
                      <a:pt x="0" y="0"/>
                      <a:pt x="0" y="0"/>
                    </a:cubicBezTo>
                    <a:cubicBezTo>
                      <a:pt x="0" y="30"/>
                      <a:pt x="0" y="30"/>
                      <a:pt x="0" y="30"/>
                    </a:cubicBezTo>
                    <a:cubicBezTo>
                      <a:pt x="0" y="30"/>
                      <a:pt x="22" y="41"/>
                      <a:pt x="47" y="41"/>
                    </a:cubicBezTo>
                    <a:cubicBezTo>
                      <a:pt x="72" y="41"/>
                      <a:pt x="93" y="28"/>
                      <a:pt x="93" y="28"/>
                    </a:cubicBezTo>
                    <a:cubicBezTo>
                      <a:pt x="93" y="0"/>
                      <a:pt x="93" y="0"/>
                      <a:pt x="93" y="0"/>
                    </a:cubicBezTo>
                    <a:lnTo>
                      <a:pt x="47"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1" name="Freeform 262"/>
              <p:cNvSpPr>
                <a:spLocks/>
              </p:cNvSpPr>
              <p:nvPr/>
            </p:nvSpPr>
            <p:spPr bwMode="auto">
              <a:xfrm>
                <a:off x="4275600" y="2079860"/>
                <a:ext cx="246218" cy="125981"/>
              </a:xfrm>
              <a:custGeom>
                <a:avLst/>
                <a:gdLst/>
                <a:ahLst/>
                <a:cxnLst>
                  <a:cxn ang="0">
                    <a:pos x="119" y="29"/>
                  </a:cxn>
                  <a:cxn ang="0">
                    <a:pos x="126" y="26"/>
                  </a:cxn>
                  <a:cxn ang="0">
                    <a:pos x="63" y="0"/>
                  </a:cxn>
                  <a:cxn ang="0">
                    <a:pos x="0" y="26"/>
                  </a:cxn>
                  <a:cxn ang="0">
                    <a:pos x="63" y="49"/>
                  </a:cxn>
                  <a:cxn ang="0">
                    <a:pos x="113" y="31"/>
                  </a:cxn>
                  <a:cxn ang="0">
                    <a:pos x="113" y="58"/>
                  </a:cxn>
                  <a:cxn ang="0">
                    <a:pos x="110" y="58"/>
                  </a:cxn>
                  <a:cxn ang="0">
                    <a:pos x="110" y="70"/>
                  </a:cxn>
                  <a:cxn ang="0">
                    <a:pos x="120" y="70"/>
                  </a:cxn>
                  <a:cxn ang="0">
                    <a:pos x="120" y="58"/>
                  </a:cxn>
                  <a:cxn ang="0">
                    <a:pos x="119" y="58"/>
                  </a:cxn>
                  <a:cxn ang="0">
                    <a:pos x="119" y="29"/>
                  </a:cxn>
                </a:cxnLst>
                <a:rect l="0" t="0" r="r" b="b"/>
                <a:pathLst>
                  <a:path w="126" h="70">
                    <a:moveTo>
                      <a:pt x="119" y="29"/>
                    </a:moveTo>
                    <a:lnTo>
                      <a:pt x="126" y="26"/>
                    </a:lnTo>
                    <a:lnTo>
                      <a:pt x="63" y="0"/>
                    </a:lnTo>
                    <a:lnTo>
                      <a:pt x="0" y="26"/>
                    </a:lnTo>
                    <a:lnTo>
                      <a:pt x="63" y="49"/>
                    </a:lnTo>
                    <a:lnTo>
                      <a:pt x="113" y="31"/>
                    </a:lnTo>
                    <a:lnTo>
                      <a:pt x="113" y="58"/>
                    </a:lnTo>
                    <a:lnTo>
                      <a:pt x="110" y="58"/>
                    </a:lnTo>
                    <a:lnTo>
                      <a:pt x="110" y="70"/>
                    </a:lnTo>
                    <a:lnTo>
                      <a:pt x="120" y="70"/>
                    </a:lnTo>
                    <a:lnTo>
                      <a:pt x="120" y="58"/>
                    </a:lnTo>
                    <a:lnTo>
                      <a:pt x="119" y="58"/>
                    </a:lnTo>
                    <a:lnTo>
                      <a:pt x="119" y="2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2" name="Freeform 263"/>
              <p:cNvSpPr>
                <a:spLocks noEditPoints="1"/>
              </p:cNvSpPr>
              <p:nvPr/>
            </p:nvSpPr>
            <p:spPr bwMode="auto">
              <a:xfrm>
                <a:off x="3714770" y="4972014"/>
                <a:ext cx="330245" cy="226765"/>
              </a:xfrm>
              <a:custGeom>
                <a:avLst/>
                <a:gdLst/>
                <a:ahLst/>
                <a:cxnLst>
                  <a:cxn ang="0">
                    <a:pos x="179" y="18"/>
                  </a:cxn>
                  <a:cxn ang="0">
                    <a:pos x="179" y="7"/>
                  </a:cxn>
                  <a:cxn ang="0">
                    <a:pos x="177" y="6"/>
                  </a:cxn>
                  <a:cxn ang="0">
                    <a:pos x="145" y="0"/>
                  </a:cxn>
                  <a:cxn ang="0">
                    <a:pos x="94" y="18"/>
                  </a:cxn>
                  <a:cxn ang="0">
                    <a:pos x="43" y="0"/>
                  </a:cxn>
                  <a:cxn ang="0">
                    <a:pos x="10" y="6"/>
                  </a:cxn>
                  <a:cxn ang="0">
                    <a:pos x="9" y="7"/>
                  </a:cxn>
                  <a:cxn ang="0">
                    <a:pos x="9" y="18"/>
                  </a:cxn>
                  <a:cxn ang="0">
                    <a:pos x="0" y="24"/>
                  </a:cxn>
                  <a:cxn ang="0">
                    <a:pos x="0" y="136"/>
                  </a:cxn>
                  <a:cxn ang="0">
                    <a:pos x="82" y="136"/>
                  </a:cxn>
                  <a:cxn ang="0">
                    <a:pos x="94" y="140"/>
                  </a:cxn>
                  <a:cxn ang="0">
                    <a:pos x="106" y="136"/>
                  </a:cxn>
                  <a:cxn ang="0">
                    <a:pos x="187" y="136"/>
                  </a:cxn>
                  <a:cxn ang="0">
                    <a:pos x="187" y="24"/>
                  </a:cxn>
                  <a:cxn ang="0">
                    <a:pos x="179" y="18"/>
                  </a:cxn>
                  <a:cxn ang="0">
                    <a:pos x="93" y="127"/>
                  </a:cxn>
                  <a:cxn ang="0">
                    <a:pos x="39" y="115"/>
                  </a:cxn>
                  <a:cxn ang="0">
                    <a:pos x="14" y="120"/>
                  </a:cxn>
                  <a:cxn ang="0">
                    <a:pos x="14" y="10"/>
                  </a:cxn>
                  <a:cxn ang="0">
                    <a:pos x="43" y="6"/>
                  </a:cxn>
                  <a:cxn ang="0">
                    <a:pos x="90" y="22"/>
                  </a:cxn>
                  <a:cxn ang="0">
                    <a:pos x="90" y="87"/>
                  </a:cxn>
                  <a:cxn ang="0">
                    <a:pos x="93" y="84"/>
                  </a:cxn>
                  <a:cxn ang="0">
                    <a:pos x="93" y="127"/>
                  </a:cxn>
                  <a:cxn ang="0">
                    <a:pos x="174" y="120"/>
                  </a:cxn>
                  <a:cxn ang="0">
                    <a:pos x="148" y="115"/>
                  </a:cxn>
                  <a:cxn ang="0">
                    <a:pos x="95" y="127"/>
                  </a:cxn>
                  <a:cxn ang="0">
                    <a:pos x="95" y="84"/>
                  </a:cxn>
                  <a:cxn ang="0">
                    <a:pos x="98" y="87"/>
                  </a:cxn>
                  <a:cxn ang="0">
                    <a:pos x="98" y="22"/>
                  </a:cxn>
                  <a:cxn ang="0">
                    <a:pos x="145" y="6"/>
                  </a:cxn>
                  <a:cxn ang="0">
                    <a:pos x="174" y="10"/>
                  </a:cxn>
                  <a:cxn ang="0">
                    <a:pos x="174" y="120"/>
                  </a:cxn>
                </a:cxnLst>
                <a:rect l="0" t="0" r="r" b="b"/>
                <a:pathLst>
                  <a:path w="187" h="140">
                    <a:moveTo>
                      <a:pt x="179" y="18"/>
                    </a:moveTo>
                    <a:cubicBezTo>
                      <a:pt x="179" y="7"/>
                      <a:pt x="179" y="7"/>
                      <a:pt x="179" y="7"/>
                    </a:cubicBezTo>
                    <a:cubicBezTo>
                      <a:pt x="177" y="6"/>
                      <a:pt x="177" y="6"/>
                      <a:pt x="177" y="6"/>
                    </a:cubicBezTo>
                    <a:cubicBezTo>
                      <a:pt x="177" y="6"/>
                      <a:pt x="163" y="0"/>
                      <a:pt x="145" y="0"/>
                    </a:cubicBezTo>
                    <a:cubicBezTo>
                      <a:pt x="125" y="0"/>
                      <a:pt x="108" y="6"/>
                      <a:pt x="94" y="18"/>
                    </a:cubicBezTo>
                    <a:cubicBezTo>
                      <a:pt x="80" y="6"/>
                      <a:pt x="63" y="0"/>
                      <a:pt x="43" y="0"/>
                    </a:cubicBezTo>
                    <a:cubicBezTo>
                      <a:pt x="25" y="0"/>
                      <a:pt x="11" y="6"/>
                      <a:pt x="10" y="6"/>
                    </a:cubicBezTo>
                    <a:cubicBezTo>
                      <a:pt x="9" y="7"/>
                      <a:pt x="9" y="7"/>
                      <a:pt x="9" y="7"/>
                    </a:cubicBezTo>
                    <a:cubicBezTo>
                      <a:pt x="9" y="18"/>
                      <a:pt x="9" y="18"/>
                      <a:pt x="9" y="18"/>
                    </a:cubicBezTo>
                    <a:cubicBezTo>
                      <a:pt x="3" y="19"/>
                      <a:pt x="0" y="20"/>
                      <a:pt x="0" y="24"/>
                    </a:cubicBezTo>
                    <a:cubicBezTo>
                      <a:pt x="0" y="39"/>
                      <a:pt x="0" y="136"/>
                      <a:pt x="0" y="136"/>
                    </a:cubicBezTo>
                    <a:cubicBezTo>
                      <a:pt x="82" y="136"/>
                      <a:pt x="82" y="136"/>
                      <a:pt x="82" y="136"/>
                    </a:cubicBezTo>
                    <a:cubicBezTo>
                      <a:pt x="85" y="138"/>
                      <a:pt x="89" y="140"/>
                      <a:pt x="94" y="140"/>
                    </a:cubicBezTo>
                    <a:cubicBezTo>
                      <a:pt x="99" y="140"/>
                      <a:pt x="103" y="138"/>
                      <a:pt x="106" y="136"/>
                    </a:cubicBezTo>
                    <a:cubicBezTo>
                      <a:pt x="187" y="136"/>
                      <a:pt x="187" y="136"/>
                      <a:pt x="187" y="136"/>
                    </a:cubicBezTo>
                    <a:cubicBezTo>
                      <a:pt x="187" y="136"/>
                      <a:pt x="187" y="29"/>
                      <a:pt x="187" y="24"/>
                    </a:cubicBezTo>
                    <a:cubicBezTo>
                      <a:pt x="187" y="21"/>
                      <a:pt x="184" y="19"/>
                      <a:pt x="179" y="18"/>
                    </a:cubicBezTo>
                    <a:close/>
                    <a:moveTo>
                      <a:pt x="93" y="127"/>
                    </a:moveTo>
                    <a:cubicBezTo>
                      <a:pt x="86" y="124"/>
                      <a:pt x="63" y="115"/>
                      <a:pt x="39" y="115"/>
                    </a:cubicBezTo>
                    <a:cubicBezTo>
                      <a:pt x="29" y="115"/>
                      <a:pt x="21" y="117"/>
                      <a:pt x="14" y="120"/>
                    </a:cubicBezTo>
                    <a:cubicBezTo>
                      <a:pt x="14" y="10"/>
                      <a:pt x="14" y="10"/>
                      <a:pt x="14" y="10"/>
                    </a:cubicBezTo>
                    <a:cubicBezTo>
                      <a:pt x="18" y="9"/>
                      <a:pt x="29" y="6"/>
                      <a:pt x="43" y="6"/>
                    </a:cubicBezTo>
                    <a:cubicBezTo>
                      <a:pt x="62" y="6"/>
                      <a:pt x="77" y="11"/>
                      <a:pt x="90" y="22"/>
                    </a:cubicBezTo>
                    <a:cubicBezTo>
                      <a:pt x="90" y="87"/>
                      <a:pt x="90" y="87"/>
                      <a:pt x="90" y="87"/>
                    </a:cubicBezTo>
                    <a:cubicBezTo>
                      <a:pt x="93" y="84"/>
                      <a:pt x="93" y="84"/>
                      <a:pt x="93" y="84"/>
                    </a:cubicBezTo>
                    <a:lnTo>
                      <a:pt x="93" y="127"/>
                    </a:lnTo>
                    <a:close/>
                    <a:moveTo>
                      <a:pt x="174" y="120"/>
                    </a:moveTo>
                    <a:cubicBezTo>
                      <a:pt x="166" y="116"/>
                      <a:pt x="158" y="115"/>
                      <a:pt x="148" y="115"/>
                    </a:cubicBezTo>
                    <a:cubicBezTo>
                      <a:pt x="124" y="115"/>
                      <a:pt x="102" y="124"/>
                      <a:pt x="95" y="127"/>
                    </a:cubicBezTo>
                    <a:cubicBezTo>
                      <a:pt x="95" y="84"/>
                      <a:pt x="95" y="84"/>
                      <a:pt x="95" y="84"/>
                    </a:cubicBezTo>
                    <a:cubicBezTo>
                      <a:pt x="98" y="87"/>
                      <a:pt x="98" y="87"/>
                      <a:pt x="98" y="87"/>
                    </a:cubicBezTo>
                    <a:cubicBezTo>
                      <a:pt x="98" y="22"/>
                      <a:pt x="98" y="22"/>
                      <a:pt x="98" y="22"/>
                    </a:cubicBezTo>
                    <a:cubicBezTo>
                      <a:pt x="111" y="11"/>
                      <a:pt x="126" y="6"/>
                      <a:pt x="145" y="6"/>
                    </a:cubicBezTo>
                    <a:cubicBezTo>
                      <a:pt x="158" y="6"/>
                      <a:pt x="170" y="9"/>
                      <a:pt x="174" y="10"/>
                    </a:cubicBezTo>
                    <a:lnTo>
                      <a:pt x="174" y="12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3" name="Freeform 264"/>
              <p:cNvSpPr>
                <a:spLocks/>
              </p:cNvSpPr>
              <p:nvPr/>
            </p:nvSpPr>
            <p:spPr bwMode="auto">
              <a:xfrm>
                <a:off x="3757760" y="4999010"/>
                <a:ext cx="99660" cy="28796"/>
              </a:xfrm>
              <a:custGeom>
                <a:avLst/>
                <a:gdLst/>
                <a:ahLst/>
                <a:cxnLst>
                  <a:cxn ang="0">
                    <a:pos x="0" y="8"/>
                  </a:cxn>
                  <a:cxn ang="0">
                    <a:pos x="1" y="12"/>
                  </a:cxn>
                  <a:cxn ang="0">
                    <a:pos x="54" y="18"/>
                  </a:cxn>
                  <a:cxn ang="0">
                    <a:pos x="56" y="15"/>
                  </a:cxn>
                  <a:cxn ang="0">
                    <a:pos x="0" y="8"/>
                  </a:cxn>
                </a:cxnLst>
                <a:rect l="0" t="0" r="r" b="b"/>
                <a:pathLst>
                  <a:path w="56" h="18">
                    <a:moveTo>
                      <a:pt x="0" y="8"/>
                    </a:moveTo>
                    <a:cubicBezTo>
                      <a:pt x="1" y="12"/>
                      <a:pt x="1" y="12"/>
                      <a:pt x="1" y="12"/>
                    </a:cubicBezTo>
                    <a:cubicBezTo>
                      <a:pt x="29" y="5"/>
                      <a:pt x="54" y="18"/>
                      <a:pt x="54" y="18"/>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4" name="Freeform 265"/>
              <p:cNvSpPr>
                <a:spLocks/>
              </p:cNvSpPr>
              <p:nvPr/>
            </p:nvSpPr>
            <p:spPr bwMode="auto">
              <a:xfrm>
                <a:off x="3757760" y="5018807"/>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5" name="Freeform 266"/>
              <p:cNvSpPr>
                <a:spLocks/>
              </p:cNvSpPr>
              <p:nvPr/>
            </p:nvSpPr>
            <p:spPr bwMode="auto">
              <a:xfrm>
                <a:off x="3757760" y="5038604"/>
                <a:ext cx="99660" cy="28796"/>
              </a:xfrm>
              <a:custGeom>
                <a:avLst/>
                <a:gdLst/>
                <a:ahLst/>
                <a:cxnLst>
                  <a:cxn ang="0">
                    <a:pos x="0" y="8"/>
                  </a:cxn>
                  <a:cxn ang="0">
                    <a:pos x="1" y="12"/>
                  </a:cxn>
                  <a:cxn ang="0">
                    <a:pos x="54" y="18"/>
                  </a:cxn>
                  <a:cxn ang="0">
                    <a:pos x="56" y="14"/>
                  </a:cxn>
                  <a:cxn ang="0">
                    <a:pos x="0" y="8"/>
                  </a:cxn>
                </a:cxnLst>
                <a:rect l="0" t="0" r="r" b="b"/>
                <a:pathLst>
                  <a:path w="56" h="18">
                    <a:moveTo>
                      <a:pt x="0" y="8"/>
                    </a:moveTo>
                    <a:cubicBezTo>
                      <a:pt x="1" y="12"/>
                      <a:pt x="1" y="12"/>
                      <a:pt x="1" y="12"/>
                    </a:cubicBezTo>
                    <a:cubicBezTo>
                      <a:pt x="29" y="4"/>
                      <a:pt x="54" y="18"/>
                      <a:pt x="54" y="18"/>
                    </a:cubicBezTo>
                    <a:cubicBezTo>
                      <a:pt x="56" y="14"/>
                      <a:pt x="56" y="14"/>
                      <a:pt x="56" y="14"/>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6" name="Freeform 267"/>
              <p:cNvSpPr>
                <a:spLocks/>
              </p:cNvSpPr>
              <p:nvPr/>
            </p:nvSpPr>
            <p:spPr bwMode="auto">
              <a:xfrm>
                <a:off x="3757760" y="5058401"/>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7" name="Freeform 268"/>
              <p:cNvSpPr>
                <a:spLocks/>
              </p:cNvSpPr>
              <p:nvPr/>
            </p:nvSpPr>
            <p:spPr bwMode="auto">
              <a:xfrm>
                <a:off x="3757760" y="5078198"/>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8"/>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8" name="Freeform 269"/>
              <p:cNvSpPr>
                <a:spLocks/>
              </p:cNvSpPr>
              <p:nvPr/>
            </p:nvSpPr>
            <p:spPr bwMode="auto">
              <a:xfrm>
                <a:off x="3757760" y="5096195"/>
                <a:ext cx="99660" cy="323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9" name="Freeform 270"/>
              <p:cNvSpPr>
                <a:spLocks/>
              </p:cNvSpPr>
              <p:nvPr/>
            </p:nvSpPr>
            <p:spPr bwMode="auto">
              <a:xfrm>
                <a:off x="3757760" y="5115992"/>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0" name="Freeform 271"/>
              <p:cNvSpPr>
                <a:spLocks/>
              </p:cNvSpPr>
              <p:nvPr/>
            </p:nvSpPr>
            <p:spPr bwMode="auto">
              <a:xfrm>
                <a:off x="3904319" y="4999010"/>
                <a:ext cx="99660" cy="30595"/>
              </a:xfrm>
              <a:custGeom>
                <a:avLst/>
                <a:gdLst/>
                <a:ahLst/>
                <a:cxnLst>
                  <a:cxn ang="0">
                    <a:pos x="2" y="19"/>
                  </a:cxn>
                  <a:cxn ang="0">
                    <a:pos x="55" y="12"/>
                  </a:cxn>
                  <a:cxn ang="0">
                    <a:pos x="56" y="8"/>
                  </a:cxn>
                  <a:cxn ang="0">
                    <a:pos x="0" y="15"/>
                  </a:cxn>
                  <a:cxn ang="0">
                    <a:pos x="2" y="19"/>
                  </a:cxn>
                </a:cxnLst>
                <a:rect l="0" t="0" r="r" b="b"/>
                <a:pathLst>
                  <a:path w="56" h="19">
                    <a:moveTo>
                      <a:pt x="2" y="19"/>
                    </a:moveTo>
                    <a:cubicBezTo>
                      <a:pt x="2" y="19"/>
                      <a:pt x="27" y="5"/>
                      <a:pt x="55" y="12"/>
                    </a:cubicBezTo>
                    <a:cubicBezTo>
                      <a:pt x="56" y="8"/>
                      <a:pt x="56" y="8"/>
                      <a:pt x="56" y="8"/>
                    </a:cubicBezTo>
                    <a:cubicBezTo>
                      <a:pt x="27" y="0"/>
                      <a:pt x="1" y="14"/>
                      <a:pt x="0" y="15"/>
                    </a:cubicBezTo>
                    <a:lnTo>
                      <a:pt x="2" y="1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1" name="Freeform 272"/>
              <p:cNvSpPr>
                <a:spLocks/>
              </p:cNvSpPr>
              <p:nvPr/>
            </p:nvSpPr>
            <p:spPr bwMode="auto">
              <a:xfrm>
                <a:off x="3904319" y="5018807"/>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2" name="Freeform 273"/>
              <p:cNvSpPr>
                <a:spLocks/>
              </p:cNvSpPr>
              <p:nvPr/>
            </p:nvSpPr>
            <p:spPr bwMode="auto">
              <a:xfrm>
                <a:off x="3904319" y="5038604"/>
                <a:ext cx="99660" cy="30595"/>
              </a:xfrm>
              <a:custGeom>
                <a:avLst/>
                <a:gdLst/>
                <a:ahLst/>
                <a:cxnLst>
                  <a:cxn ang="0">
                    <a:pos x="0" y="15"/>
                  </a:cxn>
                  <a:cxn ang="0">
                    <a:pos x="2" y="19"/>
                  </a:cxn>
                  <a:cxn ang="0">
                    <a:pos x="55" y="12"/>
                  </a:cxn>
                  <a:cxn ang="0">
                    <a:pos x="56" y="8"/>
                  </a:cxn>
                  <a:cxn ang="0">
                    <a:pos x="0" y="15"/>
                  </a:cxn>
                </a:cxnLst>
                <a:rect l="0" t="0" r="r" b="b"/>
                <a:pathLst>
                  <a:path w="56" h="19">
                    <a:moveTo>
                      <a:pt x="0" y="15"/>
                    </a:moveTo>
                    <a:cubicBezTo>
                      <a:pt x="2" y="19"/>
                      <a:pt x="2" y="19"/>
                      <a:pt x="2" y="19"/>
                    </a:cubicBezTo>
                    <a:cubicBezTo>
                      <a:pt x="2" y="18"/>
                      <a:pt x="27" y="5"/>
                      <a:pt x="55" y="12"/>
                    </a:cubicBezTo>
                    <a:cubicBezTo>
                      <a:pt x="56" y="8"/>
                      <a:pt x="56" y="8"/>
                      <a:pt x="56" y="8"/>
                    </a:cubicBezTo>
                    <a:cubicBezTo>
                      <a:pt x="27" y="0"/>
                      <a:pt x="1" y="14"/>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3" name="Freeform 274"/>
              <p:cNvSpPr>
                <a:spLocks/>
              </p:cNvSpPr>
              <p:nvPr/>
            </p:nvSpPr>
            <p:spPr bwMode="auto">
              <a:xfrm>
                <a:off x="3904319" y="5060201"/>
                <a:ext cx="99660" cy="28796"/>
              </a:xfrm>
              <a:custGeom>
                <a:avLst/>
                <a:gdLst/>
                <a:ahLst/>
                <a:cxnLst>
                  <a:cxn ang="0">
                    <a:pos x="0" y="14"/>
                  </a:cxn>
                  <a:cxn ang="0">
                    <a:pos x="2" y="18"/>
                  </a:cxn>
                  <a:cxn ang="0">
                    <a:pos x="55" y="12"/>
                  </a:cxn>
                  <a:cxn ang="0">
                    <a:pos x="56" y="8"/>
                  </a:cxn>
                  <a:cxn ang="0">
                    <a:pos x="0" y="14"/>
                  </a:cxn>
                </a:cxnLst>
                <a:rect l="0" t="0" r="r" b="b"/>
                <a:pathLst>
                  <a:path w="56" h="18">
                    <a:moveTo>
                      <a:pt x="0" y="14"/>
                    </a:moveTo>
                    <a:cubicBezTo>
                      <a:pt x="2" y="18"/>
                      <a:pt x="2" y="18"/>
                      <a:pt x="2" y="18"/>
                    </a:cubicBezTo>
                    <a:cubicBezTo>
                      <a:pt x="2" y="18"/>
                      <a:pt x="27" y="4"/>
                      <a:pt x="55" y="12"/>
                    </a:cubicBezTo>
                    <a:cubicBezTo>
                      <a:pt x="56" y="8"/>
                      <a:pt x="56" y="8"/>
                      <a:pt x="56" y="8"/>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4" name="Freeform 275"/>
              <p:cNvSpPr>
                <a:spLocks/>
              </p:cNvSpPr>
              <p:nvPr/>
            </p:nvSpPr>
            <p:spPr bwMode="auto">
              <a:xfrm>
                <a:off x="3904319" y="5078198"/>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5" name="Freeform 276"/>
              <p:cNvSpPr>
                <a:spLocks/>
              </p:cNvSpPr>
              <p:nvPr/>
            </p:nvSpPr>
            <p:spPr bwMode="auto">
              <a:xfrm>
                <a:off x="3904319" y="5097995"/>
                <a:ext cx="99660" cy="30595"/>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6" name="Freeform 277"/>
              <p:cNvSpPr>
                <a:spLocks/>
              </p:cNvSpPr>
              <p:nvPr/>
            </p:nvSpPr>
            <p:spPr bwMode="auto">
              <a:xfrm>
                <a:off x="3904319" y="5117792"/>
                <a:ext cx="99660" cy="28796"/>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7" name="Freeform 278"/>
              <p:cNvSpPr>
                <a:spLocks noEditPoints="1"/>
              </p:cNvSpPr>
              <p:nvPr/>
            </p:nvSpPr>
            <p:spPr bwMode="auto">
              <a:xfrm>
                <a:off x="619457" y="3798595"/>
                <a:ext cx="263805" cy="235764"/>
              </a:xfrm>
              <a:custGeom>
                <a:avLst/>
                <a:gdLst/>
                <a:ahLst/>
                <a:cxnLst>
                  <a:cxn ang="0">
                    <a:pos x="48" y="110"/>
                  </a:cxn>
                  <a:cxn ang="0">
                    <a:pos x="116" y="42"/>
                  </a:cxn>
                  <a:cxn ang="0">
                    <a:pos x="135" y="0"/>
                  </a:cxn>
                  <a:cxn ang="0">
                    <a:pos x="92" y="16"/>
                  </a:cxn>
                  <a:cxn ang="0">
                    <a:pos x="23" y="83"/>
                  </a:cxn>
                  <a:cxn ang="0">
                    <a:pos x="22" y="83"/>
                  </a:cxn>
                  <a:cxn ang="0">
                    <a:pos x="0" y="106"/>
                  </a:cxn>
                  <a:cxn ang="0">
                    <a:pos x="27" y="131"/>
                  </a:cxn>
                  <a:cxn ang="0">
                    <a:pos x="48" y="110"/>
                  </a:cxn>
                  <a:cxn ang="0">
                    <a:pos x="48" y="110"/>
                  </a:cxn>
                  <a:cxn ang="0">
                    <a:pos x="27" y="121"/>
                  </a:cxn>
                  <a:cxn ang="0">
                    <a:pos x="10" y="106"/>
                  </a:cxn>
                  <a:cxn ang="0">
                    <a:pos x="18" y="98"/>
                  </a:cxn>
                  <a:cxn ang="0">
                    <a:pos x="35" y="114"/>
                  </a:cxn>
                  <a:cxn ang="0">
                    <a:pos x="27" y="121"/>
                  </a:cxn>
                  <a:cxn ang="0">
                    <a:pos x="111" y="43"/>
                  </a:cxn>
                  <a:cxn ang="0">
                    <a:pos x="112" y="29"/>
                  </a:cxn>
                  <a:cxn ang="0">
                    <a:pos x="102" y="31"/>
                  </a:cxn>
                  <a:cxn ang="0">
                    <a:pos x="103" y="21"/>
                  </a:cxn>
                  <a:cxn ang="0">
                    <a:pos x="91" y="21"/>
                  </a:cxn>
                  <a:cxn ang="0">
                    <a:pos x="93" y="18"/>
                  </a:cxn>
                  <a:cxn ang="0">
                    <a:pos x="118" y="10"/>
                  </a:cxn>
                  <a:cxn ang="0">
                    <a:pos x="124" y="16"/>
                  </a:cxn>
                  <a:cxn ang="0">
                    <a:pos x="113" y="40"/>
                  </a:cxn>
                  <a:cxn ang="0">
                    <a:pos x="111" y="43"/>
                  </a:cxn>
                </a:cxnLst>
                <a:rect l="0" t="0" r="r" b="b"/>
                <a:pathLst>
                  <a:path w="135" h="131">
                    <a:moveTo>
                      <a:pt x="48" y="110"/>
                    </a:moveTo>
                    <a:lnTo>
                      <a:pt x="116" y="42"/>
                    </a:lnTo>
                    <a:lnTo>
                      <a:pt x="135" y="0"/>
                    </a:lnTo>
                    <a:lnTo>
                      <a:pt x="92" y="16"/>
                    </a:lnTo>
                    <a:lnTo>
                      <a:pt x="23" y="83"/>
                    </a:lnTo>
                    <a:lnTo>
                      <a:pt x="22" y="83"/>
                    </a:lnTo>
                    <a:lnTo>
                      <a:pt x="0" y="106"/>
                    </a:lnTo>
                    <a:lnTo>
                      <a:pt x="27" y="131"/>
                    </a:lnTo>
                    <a:lnTo>
                      <a:pt x="48" y="110"/>
                    </a:lnTo>
                    <a:lnTo>
                      <a:pt x="48" y="110"/>
                    </a:lnTo>
                    <a:close/>
                    <a:moveTo>
                      <a:pt x="27" y="121"/>
                    </a:moveTo>
                    <a:lnTo>
                      <a:pt x="10" y="106"/>
                    </a:lnTo>
                    <a:lnTo>
                      <a:pt x="18" y="98"/>
                    </a:lnTo>
                    <a:lnTo>
                      <a:pt x="35" y="114"/>
                    </a:lnTo>
                    <a:lnTo>
                      <a:pt x="27" y="121"/>
                    </a:lnTo>
                    <a:close/>
                    <a:moveTo>
                      <a:pt x="111" y="43"/>
                    </a:moveTo>
                    <a:lnTo>
                      <a:pt x="112" y="29"/>
                    </a:lnTo>
                    <a:lnTo>
                      <a:pt x="102" y="31"/>
                    </a:lnTo>
                    <a:lnTo>
                      <a:pt x="103" y="21"/>
                    </a:lnTo>
                    <a:lnTo>
                      <a:pt x="91" y="21"/>
                    </a:lnTo>
                    <a:lnTo>
                      <a:pt x="93" y="18"/>
                    </a:lnTo>
                    <a:lnTo>
                      <a:pt x="118" y="10"/>
                    </a:lnTo>
                    <a:lnTo>
                      <a:pt x="124" y="16"/>
                    </a:lnTo>
                    <a:lnTo>
                      <a:pt x="113" y="40"/>
                    </a:lnTo>
                    <a:lnTo>
                      <a:pt x="111" y="4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8" name="Freeform 279"/>
              <p:cNvSpPr>
                <a:spLocks/>
              </p:cNvSpPr>
              <p:nvPr/>
            </p:nvSpPr>
            <p:spPr bwMode="auto">
              <a:xfrm>
                <a:off x="4910686" y="4075752"/>
                <a:ext cx="54715" cy="55791"/>
              </a:xfrm>
              <a:custGeom>
                <a:avLst/>
                <a:gdLst/>
                <a:ahLst/>
                <a:cxnLst>
                  <a:cxn ang="0">
                    <a:pos x="21" y="23"/>
                  </a:cxn>
                  <a:cxn ang="0">
                    <a:pos x="20" y="25"/>
                  </a:cxn>
                  <a:cxn ang="0">
                    <a:pos x="19" y="26"/>
                  </a:cxn>
                  <a:cxn ang="0">
                    <a:pos x="16" y="26"/>
                  </a:cxn>
                  <a:cxn ang="0">
                    <a:pos x="13" y="26"/>
                  </a:cxn>
                  <a:cxn ang="0">
                    <a:pos x="11" y="23"/>
                  </a:cxn>
                  <a:cxn ang="0">
                    <a:pos x="10" y="20"/>
                  </a:cxn>
                  <a:cxn ang="0">
                    <a:pos x="10" y="17"/>
                  </a:cxn>
                  <a:cxn ang="0">
                    <a:pos x="10" y="14"/>
                  </a:cxn>
                  <a:cxn ang="0">
                    <a:pos x="11" y="11"/>
                  </a:cxn>
                  <a:cxn ang="0">
                    <a:pos x="13" y="9"/>
                  </a:cxn>
                  <a:cxn ang="0">
                    <a:pos x="16" y="8"/>
                  </a:cxn>
                  <a:cxn ang="0">
                    <a:pos x="19" y="9"/>
                  </a:cxn>
                  <a:cxn ang="0">
                    <a:pos x="21" y="10"/>
                  </a:cxn>
                  <a:cxn ang="0">
                    <a:pos x="21" y="12"/>
                  </a:cxn>
                  <a:cxn ang="0">
                    <a:pos x="22" y="13"/>
                  </a:cxn>
                  <a:cxn ang="0">
                    <a:pos x="32" y="13"/>
                  </a:cxn>
                  <a:cxn ang="0">
                    <a:pos x="27" y="3"/>
                  </a:cxn>
                  <a:cxn ang="0">
                    <a:pos x="17" y="0"/>
                  </a:cxn>
                  <a:cxn ang="0">
                    <a:pos x="10" y="1"/>
                  </a:cxn>
                  <a:cxn ang="0">
                    <a:pos x="4" y="4"/>
                  </a:cxn>
                  <a:cxn ang="0">
                    <a:pos x="1" y="10"/>
                  </a:cxn>
                  <a:cxn ang="0">
                    <a:pos x="0" y="17"/>
                  </a:cxn>
                  <a:cxn ang="0">
                    <a:pos x="1" y="24"/>
                  </a:cxn>
                  <a:cxn ang="0">
                    <a:pos x="4" y="30"/>
                  </a:cxn>
                  <a:cxn ang="0">
                    <a:pos x="9" y="33"/>
                  </a:cxn>
                  <a:cxn ang="0">
                    <a:pos x="17" y="35"/>
                  </a:cxn>
                  <a:cxn ang="0">
                    <a:pos x="23" y="33"/>
                  </a:cxn>
                  <a:cxn ang="0">
                    <a:pos x="28" y="30"/>
                  </a:cxn>
                  <a:cxn ang="0">
                    <a:pos x="31" y="26"/>
                  </a:cxn>
                  <a:cxn ang="0">
                    <a:pos x="32" y="21"/>
                  </a:cxn>
                  <a:cxn ang="0">
                    <a:pos x="22" y="21"/>
                  </a:cxn>
                  <a:cxn ang="0">
                    <a:pos x="21" y="23"/>
                  </a:cxn>
                </a:cxnLst>
                <a:rect l="0" t="0" r="r" b="b"/>
                <a:pathLst>
                  <a:path w="32" h="35">
                    <a:moveTo>
                      <a:pt x="21" y="23"/>
                    </a:moveTo>
                    <a:cubicBezTo>
                      <a:pt x="21" y="24"/>
                      <a:pt x="21" y="24"/>
                      <a:pt x="20" y="25"/>
                    </a:cubicBezTo>
                    <a:cubicBezTo>
                      <a:pt x="20" y="25"/>
                      <a:pt x="19" y="26"/>
                      <a:pt x="19" y="26"/>
                    </a:cubicBezTo>
                    <a:cubicBezTo>
                      <a:pt x="18" y="26"/>
                      <a:pt x="17" y="26"/>
                      <a:pt x="16" y="26"/>
                    </a:cubicBezTo>
                    <a:cubicBezTo>
                      <a:pt x="15" y="26"/>
                      <a:pt x="14" y="26"/>
                      <a:pt x="13" y="26"/>
                    </a:cubicBezTo>
                    <a:cubicBezTo>
                      <a:pt x="12" y="25"/>
                      <a:pt x="12" y="24"/>
                      <a:pt x="11" y="23"/>
                    </a:cubicBezTo>
                    <a:cubicBezTo>
                      <a:pt x="11" y="23"/>
                      <a:pt x="10" y="22"/>
                      <a:pt x="10" y="20"/>
                    </a:cubicBezTo>
                    <a:cubicBezTo>
                      <a:pt x="10" y="19"/>
                      <a:pt x="10" y="18"/>
                      <a:pt x="10" y="17"/>
                    </a:cubicBezTo>
                    <a:cubicBezTo>
                      <a:pt x="10" y="16"/>
                      <a:pt x="10" y="15"/>
                      <a:pt x="10" y="14"/>
                    </a:cubicBezTo>
                    <a:cubicBezTo>
                      <a:pt x="10" y="13"/>
                      <a:pt x="11" y="12"/>
                      <a:pt x="11" y="11"/>
                    </a:cubicBezTo>
                    <a:cubicBezTo>
                      <a:pt x="12" y="10"/>
                      <a:pt x="12" y="9"/>
                      <a:pt x="13" y="9"/>
                    </a:cubicBezTo>
                    <a:cubicBezTo>
                      <a:pt x="14" y="8"/>
                      <a:pt x="15" y="8"/>
                      <a:pt x="16" y="8"/>
                    </a:cubicBezTo>
                    <a:cubicBezTo>
                      <a:pt x="17" y="8"/>
                      <a:pt x="18" y="8"/>
                      <a:pt x="19" y="9"/>
                    </a:cubicBezTo>
                    <a:cubicBezTo>
                      <a:pt x="20" y="9"/>
                      <a:pt x="20" y="9"/>
                      <a:pt x="21" y="10"/>
                    </a:cubicBezTo>
                    <a:cubicBezTo>
                      <a:pt x="21" y="10"/>
                      <a:pt x="21" y="11"/>
                      <a:pt x="21" y="12"/>
                    </a:cubicBezTo>
                    <a:cubicBezTo>
                      <a:pt x="22" y="12"/>
                      <a:pt x="22" y="13"/>
                      <a:pt x="22" y="13"/>
                    </a:cubicBezTo>
                    <a:cubicBezTo>
                      <a:pt x="32" y="13"/>
                      <a:pt x="32" y="13"/>
                      <a:pt x="32" y="13"/>
                    </a:cubicBezTo>
                    <a:cubicBezTo>
                      <a:pt x="31" y="9"/>
                      <a:pt x="30" y="5"/>
                      <a:pt x="27" y="3"/>
                    </a:cubicBezTo>
                    <a:cubicBezTo>
                      <a:pt x="25" y="1"/>
                      <a:pt x="21" y="0"/>
                      <a:pt x="17" y="0"/>
                    </a:cubicBezTo>
                    <a:cubicBezTo>
                      <a:pt x="14" y="0"/>
                      <a:pt x="12" y="0"/>
                      <a:pt x="10" y="1"/>
                    </a:cubicBezTo>
                    <a:cubicBezTo>
                      <a:pt x="7" y="2"/>
                      <a:pt x="6" y="3"/>
                      <a:pt x="4" y="4"/>
                    </a:cubicBezTo>
                    <a:cubicBezTo>
                      <a:pt x="3" y="6"/>
                      <a:pt x="2" y="8"/>
                      <a:pt x="1" y="10"/>
                    </a:cubicBezTo>
                    <a:cubicBezTo>
                      <a:pt x="0" y="12"/>
                      <a:pt x="0" y="14"/>
                      <a:pt x="0" y="17"/>
                    </a:cubicBezTo>
                    <a:cubicBezTo>
                      <a:pt x="0" y="20"/>
                      <a:pt x="0" y="22"/>
                      <a:pt x="1" y="24"/>
                    </a:cubicBezTo>
                    <a:cubicBezTo>
                      <a:pt x="1" y="26"/>
                      <a:pt x="3" y="28"/>
                      <a:pt x="4" y="30"/>
                    </a:cubicBezTo>
                    <a:cubicBezTo>
                      <a:pt x="5" y="31"/>
                      <a:pt x="7" y="32"/>
                      <a:pt x="9" y="33"/>
                    </a:cubicBezTo>
                    <a:cubicBezTo>
                      <a:pt x="11" y="34"/>
                      <a:pt x="14" y="35"/>
                      <a:pt x="17" y="35"/>
                    </a:cubicBezTo>
                    <a:cubicBezTo>
                      <a:pt x="19" y="35"/>
                      <a:pt x="21" y="34"/>
                      <a:pt x="23" y="33"/>
                    </a:cubicBezTo>
                    <a:cubicBezTo>
                      <a:pt x="25" y="33"/>
                      <a:pt x="27" y="32"/>
                      <a:pt x="28" y="30"/>
                    </a:cubicBezTo>
                    <a:cubicBezTo>
                      <a:pt x="29" y="29"/>
                      <a:pt x="30" y="27"/>
                      <a:pt x="31" y="26"/>
                    </a:cubicBezTo>
                    <a:cubicBezTo>
                      <a:pt x="32" y="24"/>
                      <a:pt x="32" y="22"/>
                      <a:pt x="32" y="21"/>
                    </a:cubicBezTo>
                    <a:cubicBezTo>
                      <a:pt x="22" y="21"/>
                      <a:pt x="22" y="21"/>
                      <a:pt x="22" y="21"/>
                    </a:cubicBezTo>
                    <a:cubicBezTo>
                      <a:pt x="22" y="22"/>
                      <a:pt x="21" y="22"/>
                      <a:pt x="21"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9" name="Freeform 280"/>
              <p:cNvSpPr>
                <a:spLocks noEditPoints="1"/>
              </p:cNvSpPr>
              <p:nvPr/>
            </p:nvSpPr>
            <p:spPr bwMode="auto">
              <a:xfrm>
                <a:off x="4883329" y="4046957"/>
                <a:ext cx="117247" cy="109783"/>
              </a:xfrm>
              <a:custGeom>
                <a:avLst/>
                <a:gdLst/>
                <a:ahLst/>
                <a:cxnLst>
                  <a:cxn ang="0">
                    <a:pos x="0" y="61"/>
                  </a:cxn>
                  <a:cxn ang="0">
                    <a:pos x="60" y="61"/>
                  </a:cxn>
                  <a:cxn ang="0">
                    <a:pos x="60" y="0"/>
                  </a:cxn>
                  <a:cxn ang="0">
                    <a:pos x="0" y="0"/>
                  </a:cxn>
                  <a:cxn ang="0">
                    <a:pos x="0" y="61"/>
                  </a:cxn>
                  <a:cxn ang="0">
                    <a:pos x="7" y="8"/>
                  </a:cxn>
                  <a:cxn ang="0">
                    <a:pos x="52" y="8"/>
                  </a:cxn>
                  <a:cxn ang="0">
                    <a:pos x="52" y="54"/>
                  </a:cxn>
                  <a:cxn ang="0">
                    <a:pos x="7" y="54"/>
                  </a:cxn>
                  <a:cxn ang="0">
                    <a:pos x="7" y="8"/>
                  </a:cxn>
                </a:cxnLst>
                <a:rect l="0" t="0" r="r" b="b"/>
                <a:pathLst>
                  <a:path w="60" h="61">
                    <a:moveTo>
                      <a:pt x="0" y="61"/>
                    </a:moveTo>
                    <a:lnTo>
                      <a:pt x="60" y="61"/>
                    </a:lnTo>
                    <a:lnTo>
                      <a:pt x="60" y="0"/>
                    </a:lnTo>
                    <a:lnTo>
                      <a:pt x="0" y="0"/>
                    </a:lnTo>
                    <a:lnTo>
                      <a:pt x="0" y="61"/>
                    </a:lnTo>
                    <a:close/>
                    <a:moveTo>
                      <a:pt x="7" y="8"/>
                    </a:moveTo>
                    <a:lnTo>
                      <a:pt x="52" y="8"/>
                    </a:lnTo>
                    <a:lnTo>
                      <a:pt x="52" y="54"/>
                    </a:lnTo>
                    <a:lnTo>
                      <a:pt x="7" y="54"/>
                    </a:lnTo>
                    <a:lnTo>
                      <a:pt x="7" y="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0" name="Freeform 281"/>
              <p:cNvSpPr>
                <a:spLocks noEditPoints="1"/>
              </p:cNvSpPr>
              <p:nvPr/>
            </p:nvSpPr>
            <p:spPr bwMode="auto">
              <a:xfrm>
                <a:off x="5027933" y="4066754"/>
                <a:ext cx="37128" cy="46793"/>
              </a:xfrm>
              <a:custGeom>
                <a:avLst/>
                <a:gdLst/>
                <a:ahLst/>
                <a:cxnLst>
                  <a:cxn ang="0">
                    <a:pos x="7" y="2"/>
                  </a:cxn>
                  <a:cxn ang="0">
                    <a:pos x="0" y="26"/>
                  </a:cxn>
                  <a:cxn ang="0">
                    <a:pos x="6" y="25"/>
                  </a:cxn>
                  <a:cxn ang="0">
                    <a:pos x="7" y="21"/>
                  </a:cxn>
                  <a:cxn ang="0">
                    <a:pos x="13" y="18"/>
                  </a:cxn>
                  <a:cxn ang="0">
                    <a:pos x="14" y="22"/>
                  </a:cxn>
                  <a:cxn ang="0">
                    <a:pos x="19" y="19"/>
                  </a:cxn>
                  <a:cxn ang="0">
                    <a:pos x="13" y="0"/>
                  </a:cxn>
                  <a:cxn ang="0">
                    <a:pos x="7" y="2"/>
                  </a:cxn>
                  <a:cxn ang="0">
                    <a:pos x="8" y="16"/>
                  </a:cxn>
                  <a:cxn ang="0">
                    <a:pos x="10" y="8"/>
                  </a:cxn>
                  <a:cxn ang="0">
                    <a:pos x="10" y="8"/>
                  </a:cxn>
                  <a:cxn ang="0">
                    <a:pos x="12" y="15"/>
                  </a:cxn>
                  <a:cxn ang="0">
                    <a:pos x="8" y="16"/>
                  </a:cxn>
                </a:cxnLst>
                <a:rect l="0" t="0" r="r" b="b"/>
                <a:pathLst>
                  <a:path w="19" h="26">
                    <a:moveTo>
                      <a:pt x="7" y="2"/>
                    </a:moveTo>
                    <a:lnTo>
                      <a:pt x="0" y="26"/>
                    </a:lnTo>
                    <a:lnTo>
                      <a:pt x="6" y="25"/>
                    </a:lnTo>
                    <a:lnTo>
                      <a:pt x="7" y="21"/>
                    </a:lnTo>
                    <a:lnTo>
                      <a:pt x="13" y="18"/>
                    </a:lnTo>
                    <a:lnTo>
                      <a:pt x="14" y="22"/>
                    </a:lnTo>
                    <a:lnTo>
                      <a:pt x="19" y="19"/>
                    </a:lnTo>
                    <a:lnTo>
                      <a:pt x="13" y="0"/>
                    </a:lnTo>
                    <a:lnTo>
                      <a:pt x="7" y="2"/>
                    </a:lnTo>
                    <a:close/>
                    <a:moveTo>
                      <a:pt x="8" y="16"/>
                    </a:moveTo>
                    <a:lnTo>
                      <a:pt x="10" y="8"/>
                    </a:lnTo>
                    <a:lnTo>
                      <a:pt x="10" y="8"/>
                    </a:lnTo>
                    <a:lnTo>
                      <a:pt x="12" y="15"/>
                    </a:lnTo>
                    <a:lnTo>
                      <a:pt x="8"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1" name="Freeform 282"/>
              <p:cNvSpPr>
                <a:spLocks noEditPoints="1"/>
              </p:cNvSpPr>
              <p:nvPr/>
            </p:nvSpPr>
            <p:spPr bwMode="auto">
              <a:xfrm>
                <a:off x="5215528" y="4012762"/>
                <a:ext cx="72302" cy="134979"/>
              </a:xfrm>
              <a:custGeom>
                <a:avLst/>
                <a:gdLst/>
                <a:ahLst/>
                <a:cxnLst>
                  <a:cxn ang="0">
                    <a:pos x="37" y="0"/>
                  </a:cxn>
                  <a:cxn ang="0">
                    <a:pos x="0" y="15"/>
                  </a:cxn>
                  <a:cxn ang="0">
                    <a:pos x="0" y="75"/>
                  </a:cxn>
                  <a:cxn ang="0">
                    <a:pos x="37" y="61"/>
                  </a:cxn>
                  <a:cxn ang="0">
                    <a:pos x="37" y="0"/>
                  </a:cxn>
                  <a:cxn ang="0">
                    <a:pos x="7" y="65"/>
                  </a:cxn>
                  <a:cxn ang="0">
                    <a:pos x="7" y="19"/>
                  </a:cxn>
                  <a:cxn ang="0">
                    <a:pos x="30" y="11"/>
                  </a:cxn>
                  <a:cxn ang="0">
                    <a:pos x="30" y="56"/>
                  </a:cxn>
                  <a:cxn ang="0">
                    <a:pos x="7" y="65"/>
                  </a:cxn>
                </a:cxnLst>
                <a:rect l="0" t="0" r="r" b="b"/>
                <a:pathLst>
                  <a:path w="37" h="75">
                    <a:moveTo>
                      <a:pt x="37" y="0"/>
                    </a:moveTo>
                    <a:lnTo>
                      <a:pt x="0" y="15"/>
                    </a:lnTo>
                    <a:lnTo>
                      <a:pt x="0" y="75"/>
                    </a:lnTo>
                    <a:lnTo>
                      <a:pt x="37" y="61"/>
                    </a:lnTo>
                    <a:lnTo>
                      <a:pt x="37" y="0"/>
                    </a:lnTo>
                    <a:close/>
                    <a:moveTo>
                      <a:pt x="7" y="65"/>
                    </a:moveTo>
                    <a:lnTo>
                      <a:pt x="7" y="19"/>
                    </a:lnTo>
                    <a:lnTo>
                      <a:pt x="30" y="11"/>
                    </a:lnTo>
                    <a:lnTo>
                      <a:pt x="30" y="56"/>
                    </a:lnTo>
                    <a:lnTo>
                      <a:pt x="7"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2" name="Freeform 283"/>
              <p:cNvSpPr>
                <a:spLocks noEditPoints="1"/>
              </p:cNvSpPr>
              <p:nvPr/>
            </p:nvSpPr>
            <p:spPr bwMode="auto">
              <a:xfrm>
                <a:off x="5119776" y="4068554"/>
                <a:ext cx="54715" cy="53992"/>
              </a:xfrm>
              <a:custGeom>
                <a:avLst/>
                <a:gdLst/>
                <a:ahLst/>
                <a:cxnLst>
                  <a:cxn ang="0">
                    <a:pos x="24" y="33"/>
                  </a:cxn>
                  <a:cxn ang="0">
                    <a:pos x="27" y="31"/>
                  </a:cxn>
                  <a:cxn ang="0">
                    <a:pos x="30" y="28"/>
                  </a:cxn>
                  <a:cxn ang="0">
                    <a:pos x="31" y="23"/>
                  </a:cxn>
                  <a:cxn ang="0">
                    <a:pos x="31" y="20"/>
                  </a:cxn>
                  <a:cxn ang="0">
                    <a:pos x="29" y="18"/>
                  </a:cxn>
                  <a:cxn ang="0">
                    <a:pos x="28" y="16"/>
                  </a:cxn>
                  <a:cxn ang="0">
                    <a:pos x="25" y="15"/>
                  </a:cxn>
                  <a:cxn ang="0">
                    <a:pos x="28" y="12"/>
                  </a:cxn>
                  <a:cxn ang="0">
                    <a:pos x="29" y="8"/>
                  </a:cxn>
                  <a:cxn ang="0">
                    <a:pos x="29" y="5"/>
                  </a:cxn>
                  <a:cxn ang="0">
                    <a:pos x="27" y="3"/>
                  </a:cxn>
                  <a:cxn ang="0">
                    <a:pos x="24" y="1"/>
                  </a:cxn>
                  <a:cxn ang="0">
                    <a:pos x="19" y="0"/>
                  </a:cxn>
                  <a:cxn ang="0">
                    <a:pos x="0" y="0"/>
                  </a:cxn>
                  <a:cxn ang="0">
                    <a:pos x="0" y="33"/>
                  </a:cxn>
                  <a:cxn ang="0">
                    <a:pos x="19" y="33"/>
                  </a:cxn>
                  <a:cxn ang="0">
                    <a:pos x="24" y="33"/>
                  </a:cxn>
                  <a:cxn ang="0">
                    <a:pos x="11" y="8"/>
                  </a:cxn>
                  <a:cxn ang="0">
                    <a:pos x="16" y="8"/>
                  </a:cxn>
                  <a:cxn ang="0">
                    <a:pos x="19" y="8"/>
                  </a:cxn>
                  <a:cxn ang="0">
                    <a:pos x="20" y="10"/>
                  </a:cxn>
                  <a:cxn ang="0">
                    <a:pos x="19" y="12"/>
                  </a:cxn>
                  <a:cxn ang="0">
                    <a:pos x="16" y="13"/>
                  </a:cxn>
                  <a:cxn ang="0">
                    <a:pos x="11" y="13"/>
                  </a:cxn>
                  <a:cxn ang="0">
                    <a:pos x="11" y="8"/>
                  </a:cxn>
                  <a:cxn ang="0">
                    <a:pos x="17" y="25"/>
                  </a:cxn>
                  <a:cxn ang="0">
                    <a:pos x="11" y="25"/>
                  </a:cxn>
                  <a:cxn ang="0">
                    <a:pos x="11" y="19"/>
                  </a:cxn>
                  <a:cxn ang="0">
                    <a:pos x="17" y="19"/>
                  </a:cxn>
                  <a:cxn ang="0">
                    <a:pos x="21" y="22"/>
                  </a:cxn>
                  <a:cxn ang="0">
                    <a:pos x="20" y="24"/>
                  </a:cxn>
                  <a:cxn ang="0">
                    <a:pos x="20" y="25"/>
                  </a:cxn>
                  <a:cxn ang="0">
                    <a:pos x="18" y="25"/>
                  </a:cxn>
                  <a:cxn ang="0">
                    <a:pos x="17" y="25"/>
                  </a:cxn>
                </a:cxnLst>
                <a:rect l="0" t="0" r="r" b="b"/>
                <a:pathLst>
                  <a:path w="31" h="33">
                    <a:moveTo>
                      <a:pt x="24" y="33"/>
                    </a:moveTo>
                    <a:cubicBezTo>
                      <a:pt x="25" y="32"/>
                      <a:pt x="26" y="32"/>
                      <a:pt x="27" y="31"/>
                    </a:cubicBezTo>
                    <a:cubicBezTo>
                      <a:pt x="29" y="30"/>
                      <a:pt x="29" y="29"/>
                      <a:pt x="30" y="28"/>
                    </a:cubicBezTo>
                    <a:cubicBezTo>
                      <a:pt x="31" y="26"/>
                      <a:pt x="31" y="25"/>
                      <a:pt x="31" y="23"/>
                    </a:cubicBezTo>
                    <a:cubicBezTo>
                      <a:pt x="31" y="22"/>
                      <a:pt x="31" y="21"/>
                      <a:pt x="31" y="20"/>
                    </a:cubicBezTo>
                    <a:cubicBezTo>
                      <a:pt x="30" y="19"/>
                      <a:pt x="30" y="18"/>
                      <a:pt x="29" y="18"/>
                    </a:cubicBezTo>
                    <a:cubicBezTo>
                      <a:pt x="29" y="17"/>
                      <a:pt x="28" y="16"/>
                      <a:pt x="28" y="16"/>
                    </a:cubicBezTo>
                    <a:cubicBezTo>
                      <a:pt x="27" y="15"/>
                      <a:pt x="26" y="15"/>
                      <a:pt x="25" y="15"/>
                    </a:cubicBezTo>
                    <a:cubicBezTo>
                      <a:pt x="27" y="14"/>
                      <a:pt x="28" y="13"/>
                      <a:pt x="28" y="12"/>
                    </a:cubicBezTo>
                    <a:cubicBezTo>
                      <a:pt x="29" y="11"/>
                      <a:pt x="29" y="10"/>
                      <a:pt x="29" y="8"/>
                    </a:cubicBezTo>
                    <a:cubicBezTo>
                      <a:pt x="29" y="7"/>
                      <a:pt x="29" y="6"/>
                      <a:pt x="29" y="5"/>
                    </a:cubicBezTo>
                    <a:cubicBezTo>
                      <a:pt x="29" y="4"/>
                      <a:pt x="28" y="4"/>
                      <a:pt x="27" y="3"/>
                    </a:cubicBezTo>
                    <a:cubicBezTo>
                      <a:pt x="27" y="2"/>
                      <a:pt x="26" y="1"/>
                      <a:pt x="24" y="1"/>
                    </a:cubicBezTo>
                    <a:cubicBezTo>
                      <a:pt x="23" y="0"/>
                      <a:pt x="21" y="0"/>
                      <a:pt x="19" y="0"/>
                    </a:cubicBezTo>
                    <a:cubicBezTo>
                      <a:pt x="0" y="0"/>
                      <a:pt x="0" y="0"/>
                      <a:pt x="0" y="0"/>
                    </a:cubicBezTo>
                    <a:cubicBezTo>
                      <a:pt x="0" y="33"/>
                      <a:pt x="0" y="33"/>
                      <a:pt x="0" y="33"/>
                    </a:cubicBezTo>
                    <a:cubicBezTo>
                      <a:pt x="19" y="33"/>
                      <a:pt x="19" y="33"/>
                      <a:pt x="19" y="33"/>
                    </a:cubicBezTo>
                    <a:cubicBezTo>
                      <a:pt x="21" y="33"/>
                      <a:pt x="22" y="33"/>
                      <a:pt x="24" y="33"/>
                    </a:cubicBezTo>
                    <a:close/>
                    <a:moveTo>
                      <a:pt x="11" y="8"/>
                    </a:moveTo>
                    <a:cubicBezTo>
                      <a:pt x="16" y="8"/>
                      <a:pt x="16" y="8"/>
                      <a:pt x="16" y="8"/>
                    </a:cubicBezTo>
                    <a:cubicBezTo>
                      <a:pt x="17" y="8"/>
                      <a:pt x="18" y="8"/>
                      <a:pt x="19" y="8"/>
                    </a:cubicBezTo>
                    <a:cubicBezTo>
                      <a:pt x="19" y="9"/>
                      <a:pt x="20" y="9"/>
                      <a:pt x="20" y="10"/>
                    </a:cubicBezTo>
                    <a:cubicBezTo>
                      <a:pt x="20" y="11"/>
                      <a:pt x="19" y="12"/>
                      <a:pt x="19" y="12"/>
                    </a:cubicBezTo>
                    <a:cubicBezTo>
                      <a:pt x="18" y="13"/>
                      <a:pt x="17" y="13"/>
                      <a:pt x="16" y="13"/>
                    </a:cubicBezTo>
                    <a:cubicBezTo>
                      <a:pt x="11" y="13"/>
                      <a:pt x="11" y="13"/>
                      <a:pt x="11" y="13"/>
                    </a:cubicBezTo>
                    <a:lnTo>
                      <a:pt x="11" y="8"/>
                    </a:lnTo>
                    <a:close/>
                    <a:moveTo>
                      <a:pt x="17" y="25"/>
                    </a:moveTo>
                    <a:cubicBezTo>
                      <a:pt x="11" y="25"/>
                      <a:pt x="11" y="25"/>
                      <a:pt x="11" y="25"/>
                    </a:cubicBezTo>
                    <a:cubicBezTo>
                      <a:pt x="11" y="19"/>
                      <a:pt x="11" y="19"/>
                      <a:pt x="11" y="19"/>
                    </a:cubicBezTo>
                    <a:cubicBezTo>
                      <a:pt x="17" y="19"/>
                      <a:pt x="17" y="19"/>
                      <a:pt x="17" y="19"/>
                    </a:cubicBezTo>
                    <a:cubicBezTo>
                      <a:pt x="20" y="19"/>
                      <a:pt x="21" y="20"/>
                      <a:pt x="21" y="22"/>
                    </a:cubicBezTo>
                    <a:cubicBezTo>
                      <a:pt x="21" y="23"/>
                      <a:pt x="21" y="23"/>
                      <a:pt x="20" y="24"/>
                    </a:cubicBezTo>
                    <a:cubicBezTo>
                      <a:pt x="20" y="24"/>
                      <a:pt x="20" y="25"/>
                      <a:pt x="20" y="25"/>
                    </a:cubicBezTo>
                    <a:cubicBezTo>
                      <a:pt x="19" y="25"/>
                      <a:pt x="19" y="25"/>
                      <a:pt x="18" y="25"/>
                    </a:cubicBezTo>
                    <a:cubicBezTo>
                      <a:pt x="18" y="25"/>
                      <a:pt x="17" y="25"/>
                      <a:pt x="17" y="2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3" name="Freeform 284"/>
              <p:cNvSpPr>
                <a:spLocks/>
              </p:cNvSpPr>
              <p:nvPr/>
            </p:nvSpPr>
            <p:spPr bwMode="auto">
              <a:xfrm>
                <a:off x="5233115" y="4059555"/>
                <a:ext cx="37128" cy="43193"/>
              </a:xfrm>
              <a:custGeom>
                <a:avLst/>
                <a:gdLst/>
                <a:ahLst/>
                <a:cxnLst>
                  <a:cxn ang="0">
                    <a:pos x="14" y="17"/>
                  </a:cxn>
                  <a:cxn ang="0">
                    <a:pos x="13" y="18"/>
                  </a:cxn>
                  <a:cxn ang="0">
                    <a:pos x="12" y="19"/>
                  </a:cxn>
                  <a:cxn ang="0">
                    <a:pos x="11" y="20"/>
                  </a:cxn>
                  <a:cxn ang="0">
                    <a:pos x="9" y="20"/>
                  </a:cxn>
                  <a:cxn ang="0">
                    <a:pos x="8" y="19"/>
                  </a:cxn>
                  <a:cxn ang="0">
                    <a:pos x="7" y="17"/>
                  </a:cxn>
                  <a:cxn ang="0">
                    <a:pos x="7" y="15"/>
                  </a:cxn>
                  <a:cxn ang="0">
                    <a:pos x="7" y="12"/>
                  </a:cxn>
                  <a:cxn ang="0">
                    <a:pos x="8" y="10"/>
                  </a:cxn>
                  <a:cxn ang="0">
                    <a:pos x="9" y="8"/>
                  </a:cxn>
                  <a:cxn ang="0">
                    <a:pos x="11" y="7"/>
                  </a:cxn>
                  <a:cxn ang="0">
                    <a:pos x="13" y="7"/>
                  </a:cxn>
                  <a:cxn ang="0">
                    <a:pos x="14" y="8"/>
                  </a:cxn>
                  <a:cxn ang="0">
                    <a:pos x="14" y="9"/>
                  </a:cxn>
                  <a:cxn ang="0">
                    <a:pos x="14" y="9"/>
                  </a:cxn>
                  <a:cxn ang="0">
                    <a:pos x="20" y="8"/>
                  </a:cxn>
                  <a:cxn ang="0">
                    <a:pos x="18" y="1"/>
                  </a:cxn>
                  <a:cxn ang="0">
                    <a:pos x="11" y="1"/>
                  </a:cxn>
                  <a:cxn ang="0">
                    <a:pos x="7" y="3"/>
                  </a:cxn>
                  <a:cxn ang="0">
                    <a:pos x="3" y="6"/>
                  </a:cxn>
                  <a:cxn ang="0">
                    <a:pos x="1" y="11"/>
                  </a:cxn>
                  <a:cxn ang="0">
                    <a:pos x="0" y="16"/>
                  </a:cxn>
                  <a:cxn ang="0">
                    <a:pos x="1" y="21"/>
                  </a:cxn>
                  <a:cxn ang="0">
                    <a:pos x="3" y="25"/>
                  </a:cxn>
                  <a:cxn ang="0">
                    <a:pos x="7" y="26"/>
                  </a:cxn>
                  <a:cxn ang="0">
                    <a:pos x="11" y="26"/>
                  </a:cxn>
                  <a:cxn ang="0">
                    <a:pos x="15" y="24"/>
                  </a:cxn>
                  <a:cxn ang="0">
                    <a:pos x="18" y="21"/>
                  </a:cxn>
                  <a:cxn ang="0">
                    <a:pos x="20" y="17"/>
                  </a:cxn>
                  <a:cxn ang="0">
                    <a:pos x="21" y="13"/>
                  </a:cxn>
                  <a:cxn ang="0">
                    <a:pos x="14" y="15"/>
                  </a:cxn>
                  <a:cxn ang="0">
                    <a:pos x="14" y="17"/>
                  </a:cxn>
                </a:cxnLst>
                <a:rect l="0" t="0" r="r" b="b"/>
                <a:pathLst>
                  <a:path w="21" h="27">
                    <a:moveTo>
                      <a:pt x="14" y="17"/>
                    </a:moveTo>
                    <a:cubicBezTo>
                      <a:pt x="14" y="17"/>
                      <a:pt x="14" y="18"/>
                      <a:pt x="13" y="18"/>
                    </a:cubicBezTo>
                    <a:cubicBezTo>
                      <a:pt x="13" y="19"/>
                      <a:pt x="13" y="19"/>
                      <a:pt x="12" y="19"/>
                    </a:cubicBezTo>
                    <a:cubicBezTo>
                      <a:pt x="12" y="20"/>
                      <a:pt x="11" y="20"/>
                      <a:pt x="11" y="20"/>
                    </a:cubicBezTo>
                    <a:cubicBezTo>
                      <a:pt x="10" y="20"/>
                      <a:pt x="10" y="20"/>
                      <a:pt x="9" y="20"/>
                    </a:cubicBezTo>
                    <a:cubicBezTo>
                      <a:pt x="9" y="20"/>
                      <a:pt x="8" y="19"/>
                      <a:pt x="8" y="19"/>
                    </a:cubicBezTo>
                    <a:cubicBezTo>
                      <a:pt x="7" y="18"/>
                      <a:pt x="7" y="18"/>
                      <a:pt x="7" y="17"/>
                    </a:cubicBezTo>
                    <a:cubicBezTo>
                      <a:pt x="7" y="16"/>
                      <a:pt x="7" y="15"/>
                      <a:pt x="7" y="15"/>
                    </a:cubicBezTo>
                    <a:cubicBezTo>
                      <a:pt x="7" y="14"/>
                      <a:pt x="7" y="13"/>
                      <a:pt x="7" y="12"/>
                    </a:cubicBezTo>
                    <a:cubicBezTo>
                      <a:pt x="7" y="11"/>
                      <a:pt x="7" y="10"/>
                      <a:pt x="8" y="10"/>
                    </a:cubicBezTo>
                    <a:cubicBezTo>
                      <a:pt x="8" y="9"/>
                      <a:pt x="9" y="8"/>
                      <a:pt x="9" y="8"/>
                    </a:cubicBezTo>
                    <a:cubicBezTo>
                      <a:pt x="10" y="7"/>
                      <a:pt x="10" y="7"/>
                      <a:pt x="11" y="7"/>
                    </a:cubicBezTo>
                    <a:cubicBezTo>
                      <a:pt x="12" y="7"/>
                      <a:pt x="12" y="7"/>
                      <a:pt x="13" y="7"/>
                    </a:cubicBezTo>
                    <a:cubicBezTo>
                      <a:pt x="13" y="7"/>
                      <a:pt x="13" y="7"/>
                      <a:pt x="14" y="8"/>
                    </a:cubicBezTo>
                    <a:cubicBezTo>
                      <a:pt x="14" y="8"/>
                      <a:pt x="14" y="8"/>
                      <a:pt x="14" y="9"/>
                    </a:cubicBezTo>
                    <a:cubicBezTo>
                      <a:pt x="14" y="9"/>
                      <a:pt x="14" y="9"/>
                      <a:pt x="14" y="9"/>
                    </a:cubicBezTo>
                    <a:cubicBezTo>
                      <a:pt x="20" y="8"/>
                      <a:pt x="20" y="8"/>
                      <a:pt x="20" y="8"/>
                    </a:cubicBezTo>
                    <a:cubicBezTo>
                      <a:pt x="20" y="5"/>
                      <a:pt x="19" y="3"/>
                      <a:pt x="18" y="1"/>
                    </a:cubicBezTo>
                    <a:cubicBezTo>
                      <a:pt x="16" y="0"/>
                      <a:pt x="14" y="0"/>
                      <a:pt x="11" y="1"/>
                    </a:cubicBezTo>
                    <a:cubicBezTo>
                      <a:pt x="9" y="1"/>
                      <a:pt x="8" y="2"/>
                      <a:pt x="7" y="3"/>
                    </a:cubicBezTo>
                    <a:cubicBezTo>
                      <a:pt x="5" y="4"/>
                      <a:pt x="4" y="5"/>
                      <a:pt x="3" y="6"/>
                    </a:cubicBezTo>
                    <a:cubicBezTo>
                      <a:pt x="2" y="8"/>
                      <a:pt x="2" y="9"/>
                      <a:pt x="1" y="11"/>
                    </a:cubicBezTo>
                    <a:cubicBezTo>
                      <a:pt x="1" y="13"/>
                      <a:pt x="0" y="14"/>
                      <a:pt x="0" y="16"/>
                    </a:cubicBezTo>
                    <a:cubicBezTo>
                      <a:pt x="0" y="18"/>
                      <a:pt x="1" y="20"/>
                      <a:pt x="1" y="21"/>
                    </a:cubicBezTo>
                    <a:cubicBezTo>
                      <a:pt x="2" y="23"/>
                      <a:pt x="2" y="24"/>
                      <a:pt x="3" y="25"/>
                    </a:cubicBezTo>
                    <a:cubicBezTo>
                      <a:pt x="4" y="25"/>
                      <a:pt x="5" y="26"/>
                      <a:pt x="7" y="26"/>
                    </a:cubicBezTo>
                    <a:cubicBezTo>
                      <a:pt x="8" y="27"/>
                      <a:pt x="9" y="26"/>
                      <a:pt x="11" y="26"/>
                    </a:cubicBezTo>
                    <a:cubicBezTo>
                      <a:pt x="13" y="25"/>
                      <a:pt x="14" y="25"/>
                      <a:pt x="15" y="24"/>
                    </a:cubicBezTo>
                    <a:cubicBezTo>
                      <a:pt x="16" y="23"/>
                      <a:pt x="17" y="22"/>
                      <a:pt x="18" y="21"/>
                    </a:cubicBezTo>
                    <a:cubicBezTo>
                      <a:pt x="19" y="19"/>
                      <a:pt x="19" y="18"/>
                      <a:pt x="20" y="17"/>
                    </a:cubicBezTo>
                    <a:cubicBezTo>
                      <a:pt x="20" y="16"/>
                      <a:pt x="21" y="14"/>
                      <a:pt x="21" y="13"/>
                    </a:cubicBezTo>
                    <a:cubicBezTo>
                      <a:pt x="14" y="15"/>
                      <a:pt x="14" y="15"/>
                      <a:pt x="14" y="15"/>
                    </a:cubicBezTo>
                    <a:cubicBezTo>
                      <a:pt x="14" y="16"/>
                      <a:pt x="14" y="16"/>
                      <a:pt x="14" y="1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4" name="Freeform 285"/>
              <p:cNvSpPr>
                <a:spLocks/>
              </p:cNvSpPr>
              <p:nvPr/>
            </p:nvSpPr>
            <p:spPr bwMode="auto">
              <a:xfrm>
                <a:off x="5164721" y="4007363"/>
                <a:ext cx="115293" cy="23396"/>
              </a:xfrm>
              <a:custGeom>
                <a:avLst/>
                <a:gdLst/>
                <a:ahLst/>
                <a:cxnLst>
                  <a:cxn ang="0">
                    <a:pos x="36" y="0"/>
                  </a:cxn>
                  <a:cxn ang="0">
                    <a:pos x="0" y="13"/>
                  </a:cxn>
                  <a:cxn ang="0">
                    <a:pos x="24" y="13"/>
                  </a:cxn>
                  <a:cxn ang="0">
                    <a:pos x="59" y="1"/>
                  </a:cxn>
                  <a:cxn ang="0">
                    <a:pos x="36" y="0"/>
                  </a:cxn>
                </a:cxnLst>
                <a:rect l="0" t="0" r="r" b="b"/>
                <a:pathLst>
                  <a:path w="59" h="13">
                    <a:moveTo>
                      <a:pt x="36" y="0"/>
                    </a:moveTo>
                    <a:lnTo>
                      <a:pt x="0" y="13"/>
                    </a:lnTo>
                    <a:lnTo>
                      <a:pt x="24" y="13"/>
                    </a:lnTo>
                    <a:lnTo>
                      <a:pt x="59" y="1"/>
                    </a:lnTo>
                    <a:lnTo>
                      <a:pt x="3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5" name="Freeform 286"/>
              <p:cNvSpPr>
                <a:spLocks noEditPoints="1"/>
              </p:cNvSpPr>
              <p:nvPr/>
            </p:nvSpPr>
            <p:spPr bwMode="auto">
              <a:xfrm>
                <a:off x="4992759" y="3931775"/>
                <a:ext cx="117247" cy="107983"/>
              </a:xfrm>
              <a:custGeom>
                <a:avLst/>
                <a:gdLst/>
                <a:ahLst/>
                <a:cxnLst>
                  <a:cxn ang="0">
                    <a:pos x="60" y="0"/>
                  </a:cxn>
                  <a:cxn ang="0">
                    <a:pos x="0" y="0"/>
                  </a:cxn>
                  <a:cxn ang="0">
                    <a:pos x="0" y="60"/>
                  </a:cxn>
                  <a:cxn ang="0">
                    <a:pos x="60" y="60"/>
                  </a:cxn>
                  <a:cxn ang="0">
                    <a:pos x="60" y="0"/>
                  </a:cxn>
                  <a:cxn ang="0">
                    <a:pos x="52" y="54"/>
                  </a:cxn>
                  <a:cxn ang="0">
                    <a:pos x="7" y="54"/>
                  </a:cxn>
                  <a:cxn ang="0">
                    <a:pos x="7" y="7"/>
                  </a:cxn>
                  <a:cxn ang="0">
                    <a:pos x="52" y="7"/>
                  </a:cxn>
                  <a:cxn ang="0">
                    <a:pos x="52" y="54"/>
                  </a:cxn>
                </a:cxnLst>
                <a:rect l="0" t="0" r="r" b="b"/>
                <a:pathLst>
                  <a:path w="60" h="60">
                    <a:moveTo>
                      <a:pt x="60" y="0"/>
                    </a:moveTo>
                    <a:lnTo>
                      <a:pt x="0" y="0"/>
                    </a:lnTo>
                    <a:lnTo>
                      <a:pt x="0" y="60"/>
                    </a:lnTo>
                    <a:lnTo>
                      <a:pt x="60" y="60"/>
                    </a:lnTo>
                    <a:lnTo>
                      <a:pt x="60" y="0"/>
                    </a:lnTo>
                    <a:close/>
                    <a:moveTo>
                      <a:pt x="52" y="54"/>
                    </a:moveTo>
                    <a:lnTo>
                      <a:pt x="7" y="54"/>
                    </a:lnTo>
                    <a:lnTo>
                      <a:pt x="7" y="7"/>
                    </a:lnTo>
                    <a:lnTo>
                      <a:pt x="52" y="7"/>
                    </a:lnTo>
                    <a:lnTo>
                      <a:pt x="52" y="5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6" name="Freeform 287"/>
              <p:cNvSpPr>
                <a:spLocks noEditPoints="1"/>
              </p:cNvSpPr>
              <p:nvPr/>
            </p:nvSpPr>
            <p:spPr bwMode="auto">
              <a:xfrm>
                <a:off x="5121730" y="3906579"/>
                <a:ext cx="70348" cy="134979"/>
              </a:xfrm>
              <a:custGeom>
                <a:avLst/>
                <a:gdLst/>
                <a:ahLst/>
                <a:cxnLst>
                  <a:cxn ang="0">
                    <a:pos x="0" y="75"/>
                  </a:cxn>
                  <a:cxn ang="0">
                    <a:pos x="36" y="60"/>
                  </a:cxn>
                  <a:cxn ang="0">
                    <a:pos x="36" y="0"/>
                  </a:cxn>
                  <a:cxn ang="0">
                    <a:pos x="0" y="14"/>
                  </a:cxn>
                  <a:cxn ang="0">
                    <a:pos x="0" y="75"/>
                  </a:cxn>
                  <a:cxn ang="0">
                    <a:pos x="29" y="11"/>
                  </a:cxn>
                  <a:cxn ang="0">
                    <a:pos x="29" y="56"/>
                  </a:cxn>
                  <a:cxn ang="0">
                    <a:pos x="7" y="64"/>
                  </a:cxn>
                  <a:cxn ang="0">
                    <a:pos x="7" y="19"/>
                  </a:cxn>
                  <a:cxn ang="0">
                    <a:pos x="29" y="11"/>
                  </a:cxn>
                </a:cxnLst>
                <a:rect l="0" t="0" r="r" b="b"/>
                <a:pathLst>
                  <a:path w="36" h="75">
                    <a:moveTo>
                      <a:pt x="0" y="75"/>
                    </a:moveTo>
                    <a:lnTo>
                      <a:pt x="36" y="60"/>
                    </a:lnTo>
                    <a:lnTo>
                      <a:pt x="36" y="0"/>
                    </a:lnTo>
                    <a:lnTo>
                      <a:pt x="0" y="14"/>
                    </a:lnTo>
                    <a:lnTo>
                      <a:pt x="0" y="75"/>
                    </a:lnTo>
                    <a:close/>
                    <a:moveTo>
                      <a:pt x="29" y="11"/>
                    </a:moveTo>
                    <a:lnTo>
                      <a:pt x="29" y="56"/>
                    </a:lnTo>
                    <a:lnTo>
                      <a:pt x="7" y="64"/>
                    </a:lnTo>
                    <a:lnTo>
                      <a:pt x="7" y="19"/>
                    </a:lnTo>
                    <a:lnTo>
                      <a:pt x="29"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7" name="Freeform 288"/>
              <p:cNvSpPr>
                <a:spLocks/>
              </p:cNvSpPr>
              <p:nvPr/>
            </p:nvSpPr>
            <p:spPr bwMode="auto">
              <a:xfrm>
                <a:off x="4992759" y="3901179"/>
                <a:ext cx="193457" cy="23396"/>
              </a:xfrm>
              <a:custGeom>
                <a:avLst/>
                <a:gdLst/>
                <a:ahLst/>
                <a:cxnLst>
                  <a:cxn ang="0">
                    <a:pos x="99" y="0"/>
                  </a:cxn>
                  <a:cxn ang="0">
                    <a:pos x="34" y="0"/>
                  </a:cxn>
                  <a:cxn ang="0">
                    <a:pos x="0" y="13"/>
                  </a:cxn>
                  <a:cxn ang="0">
                    <a:pos x="64" y="13"/>
                  </a:cxn>
                  <a:cxn ang="0">
                    <a:pos x="99" y="0"/>
                  </a:cxn>
                </a:cxnLst>
                <a:rect l="0" t="0" r="r" b="b"/>
                <a:pathLst>
                  <a:path w="99" h="13">
                    <a:moveTo>
                      <a:pt x="99" y="0"/>
                    </a:moveTo>
                    <a:lnTo>
                      <a:pt x="34" y="0"/>
                    </a:lnTo>
                    <a:lnTo>
                      <a:pt x="0" y="13"/>
                    </a:lnTo>
                    <a:lnTo>
                      <a:pt x="64" y="13"/>
                    </a:lnTo>
                    <a:lnTo>
                      <a:pt x="9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8" name="Freeform 289"/>
              <p:cNvSpPr>
                <a:spLocks noEditPoints="1"/>
              </p:cNvSpPr>
              <p:nvPr/>
            </p:nvSpPr>
            <p:spPr bwMode="auto">
              <a:xfrm>
                <a:off x="5024025" y="3956971"/>
                <a:ext cx="60577" cy="53992"/>
              </a:xfrm>
              <a:custGeom>
                <a:avLst/>
                <a:gdLst/>
                <a:ahLst/>
                <a:cxnLst>
                  <a:cxn ang="0">
                    <a:pos x="10" y="26"/>
                  </a:cxn>
                  <a:cxn ang="0">
                    <a:pos x="20" y="26"/>
                  </a:cxn>
                  <a:cxn ang="0">
                    <a:pos x="22" y="30"/>
                  </a:cxn>
                  <a:cxn ang="0">
                    <a:pos x="31" y="30"/>
                  </a:cxn>
                  <a:cxn ang="0">
                    <a:pos x="20" y="0"/>
                  </a:cxn>
                  <a:cxn ang="0">
                    <a:pos x="11" y="0"/>
                  </a:cxn>
                  <a:cxn ang="0">
                    <a:pos x="0" y="30"/>
                  </a:cxn>
                  <a:cxn ang="0">
                    <a:pos x="9" y="30"/>
                  </a:cxn>
                  <a:cxn ang="0">
                    <a:pos x="10" y="26"/>
                  </a:cxn>
                  <a:cxn ang="0">
                    <a:pos x="16" y="10"/>
                  </a:cxn>
                  <a:cxn ang="0">
                    <a:pos x="16" y="10"/>
                  </a:cxn>
                  <a:cxn ang="0">
                    <a:pos x="18" y="19"/>
                  </a:cxn>
                  <a:cxn ang="0">
                    <a:pos x="13" y="19"/>
                  </a:cxn>
                  <a:cxn ang="0">
                    <a:pos x="16" y="10"/>
                  </a:cxn>
                </a:cxnLst>
                <a:rect l="0" t="0" r="r" b="b"/>
                <a:pathLst>
                  <a:path w="31" h="30">
                    <a:moveTo>
                      <a:pt x="10" y="26"/>
                    </a:moveTo>
                    <a:lnTo>
                      <a:pt x="20" y="26"/>
                    </a:lnTo>
                    <a:lnTo>
                      <a:pt x="22" y="30"/>
                    </a:lnTo>
                    <a:lnTo>
                      <a:pt x="31" y="30"/>
                    </a:lnTo>
                    <a:lnTo>
                      <a:pt x="20" y="0"/>
                    </a:lnTo>
                    <a:lnTo>
                      <a:pt x="11" y="0"/>
                    </a:lnTo>
                    <a:lnTo>
                      <a:pt x="0" y="30"/>
                    </a:lnTo>
                    <a:lnTo>
                      <a:pt x="9" y="30"/>
                    </a:lnTo>
                    <a:lnTo>
                      <a:pt x="10" y="26"/>
                    </a:lnTo>
                    <a:close/>
                    <a:moveTo>
                      <a:pt x="16" y="10"/>
                    </a:moveTo>
                    <a:lnTo>
                      <a:pt x="16" y="10"/>
                    </a:lnTo>
                    <a:lnTo>
                      <a:pt x="18" y="19"/>
                    </a:lnTo>
                    <a:lnTo>
                      <a:pt x="13" y="19"/>
                    </a:lnTo>
                    <a:lnTo>
                      <a:pt x="16"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9" name="Freeform 290"/>
              <p:cNvSpPr>
                <a:spLocks noEditPoints="1"/>
              </p:cNvSpPr>
              <p:nvPr/>
            </p:nvSpPr>
            <p:spPr bwMode="auto">
              <a:xfrm>
                <a:off x="5145180" y="3953371"/>
                <a:ext cx="31266" cy="44993"/>
              </a:xfrm>
              <a:custGeom>
                <a:avLst/>
                <a:gdLst/>
                <a:ahLst/>
                <a:cxnLst>
                  <a:cxn ang="0">
                    <a:pos x="14" y="23"/>
                  </a:cxn>
                  <a:cxn ang="0">
                    <a:pos x="16" y="21"/>
                  </a:cxn>
                  <a:cxn ang="0">
                    <a:pos x="18" y="18"/>
                  </a:cxn>
                  <a:cxn ang="0">
                    <a:pos x="18" y="15"/>
                  </a:cxn>
                  <a:cxn ang="0">
                    <a:pos x="18" y="12"/>
                  </a:cxn>
                  <a:cxn ang="0">
                    <a:pos x="17" y="11"/>
                  </a:cxn>
                  <a:cxn ang="0">
                    <a:pos x="16" y="10"/>
                  </a:cxn>
                  <a:cxn ang="0">
                    <a:pos x="15" y="10"/>
                  </a:cxn>
                  <a:cxn ang="0">
                    <a:pos x="17" y="7"/>
                  </a:cxn>
                  <a:cxn ang="0">
                    <a:pos x="17" y="4"/>
                  </a:cxn>
                  <a:cxn ang="0">
                    <a:pos x="17" y="3"/>
                  </a:cxn>
                  <a:cxn ang="0">
                    <a:pos x="16" y="1"/>
                  </a:cxn>
                  <a:cxn ang="0">
                    <a:pos x="14" y="0"/>
                  </a:cxn>
                  <a:cxn ang="0">
                    <a:pos x="11" y="1"/>
                  </a:cxn>
                  <a:cxn ang="0">
                    <a:pos x="0" y="4"/>
                  </a:cxn>
                  <a:cxn ang="0">
                    <a:pos x="0" y="28"/>
                  </a:cxn>
                  <a:cxn ang="0">
                    <a:pos x="11" y="24"/>
                  </a:cxn>
                  <a:cxn ang="0">
                    <a:pos x="14" y="23"/>
                  </a:cxn>
                  <a:cxn ang="0">
                    <a:pos x="6" y="8"/>
                  </a:cxn>
                  <a:cxn ang="0">
                    <a:pos x="9" y="7"/>
                  </a:cxn>
                  <a:cxn ang="0">
                    <a:pos x="11" y="7"/>
                  </a:cxn>
                  <a:cxn ang="0">
                    <a:pos x="11" y="8"/>
                  </a:cxn>
                  <a:cxn ang="0">
                    <a:pos x="11" y="9"/>
                  </a:cxn>
                  <a:cxn ang="0">
                    <a:pos x="9" y="10"/>
                  </a:cxn>
                  <a:cxn ang="0">
                    <a:pos x="6" y="11"/>
                  </a:cxn>
                  <a:cxn ang="0">
                    <a:pos x="6" y="8"/>
                  </a:cxn>
                  <a:cxn ang="0">
                    <a:pos x="10" y="19"/>
                  </a:cxn>
                  <a:cxn ang="0">
                    <a:pos x="6" y="20"/>
                  </a:cxn>
                  <a:cxn ang="0">
                    <a:pos x="6" y="16"/>
                  </a:cxn>
                  <a:cxn ang="0">
                    <a:pos x="10" y="15"/>
                  </a:cxn>
                  <a:cxn ang="0">
                    <a:pos x="12" y="16"/>
                  </a:cxn>
                  <a:cxn ang="0">
                    <a:pos x="12" y="17"/>
                  </a:cxn>
                  <a:cxn ang="0">
                    <a:pos x="11" y="18"/>
                  </a:cxn>
                  <a:cxn ang="0">
                    <a:pos x="11" y="19"/>
                  </a:cxn>
                  <a:cxn ang="0">
                    <a:pos x="10" y="19"/>
                  </a:cxn>
                </a:cxnLst>
                <a:rect l="0" t="0" r="r" b="b"/>
                <a:pathLst>
                  <a:path w="18" h="28">
                    <a:moveTo>
                      <a:pt x="14" y="23"/>
                    </a:moveTo>
                    <a:cubicBezTo>
                      <a:pt x="15" y="22"/>
                      <a:pt x="15" y="21"/>
                      <a:pt x="16" y="21"/>
                    </a:cubicBezTo>
                    <a:cubicBezTo>
                      <a:pt x="17" y="20"/>
                      <a:pt x="17" y="19"/>
                      <a:pt x="18" y="18"/>
                    </a:cubicBezTo>
                    <a:cubicBezTo>
                      <a:pt x="18" y="17"/>
                      <a:pt x="18" y="16"/>
                      <a:pt x="18" y="15"/>
                    </a:cubicBezTo>
                    <a:cubicBezTo>
                      <a:pt x="18" y="14"/>
                      <a:pt x="18" y="13"/>
                      <a:pt x="18" y="12"/>
                    </a:cubicBezTo>
                    <a:cubicBezTo>
                      <a:pt x="18" y="12"/>
                      <a:pt x="18" y="11"/>
                      <a:pt x="17" y="11"/>
                    </a:cubicBezTo>
                    <a:cubicBezTo>
                      <a:pt x="17" y="11"/>
                      <a:pt x="17" y="10"/>
                      <a:pt x="16" y="10"/>
                    </a:cubicBezTo>
                    <a:cubicBezTo>
                      <a:pt x="16" y="10"/>
                      <a:pt x="15" y="10"/>
                      <a:pt x="15" y="10"/>
                    </a:cubicBezTo>
                    <a:cubicBezTo>
                      <a:pt x="16" y="9"/>
                      <a:pt x="16" y="8"/>
                      <a:pt x="17" y="7"/>
                    </a:cubicBezTo>
                    <a:cubicBezTo>
                      <a:pt x="17" y="7"/>
                      <a:pt x="17" y="6"/>
                      <a:pt x="17" y="4"/>
                    </a:cubicBezTo>
                    <a:cubicBezTo>
                      <a:pt x="17" y="4"/>
                      <a:pt x="17" y="3"/>
                      <a:pt x="17" y="3"/>
                    </a:cubicBezTo>
                    <a:cubicBezTo>
                      <a:pt x="17" y="2"/>
                      <a:pt x="17" y="1"/>
                      <a:pt x="16" y="1"/>
                    </a:cubicBezTo>
                    <a:cubicBezTo>
                      <a:pt x="16" y="1"/>
                      <a:pt x="15" y="0"/>
                      <a:pt x="14" y="0"/>
                    </a:cubicBezTo>
                    <a:cubicBezTo>
                      <a:pt x="13" y="0"/>
                      <a:pt x="12" y="0"/>
                      <a:pt x="11" y="1"/>
                    </a:cubicBezTo>
                    <a:cubicBezTo>
                      <a:pt x="0" y="4"/>
                      <a:pt x="0" y="4"/>
                      <a:pt x="0" y="4"/>
                    </a:cubicBezTo>
                    <a:cubicBezTo>
                      <a:pt x="0" y="28"/>
                      <a:pt x="0" y="28"/>
                      <a:pt x="0" y="28"/>
                    </a:cubicBezTo>
                    <a:cubicBezTo>
                      <a:pt x="11" y="24"/>
                      <a:pt x="11" y="24"/>
                      <a:pt x="11" y="24"/>
                    </a:cubicBezTo>
                    <a:cubicBezTo>
                      <a:pt x="12" y="24"/>
                      <a:pt x="13" y="23"/>
                      <a:pt x="14" y="23"/>
                    </a:cubicBezTo>
                    <a:close/>
                    <a:moveTo>
                      <a:pt x="6" y="8"/>
                    </a:moveTo>
                    <a:cubicBezTo>
                      <a:pt x="9" y="7"/>
                      <a:pt x="9" y="7"/>
                      <a:pt x="9" y="7"/>
                    </a:cubicBezTo>
                    <a:cubicBezTo>
                      <a:pt x="10" y="7"/>
                      <a:pt x="10" y="6"/>
                      <a:pt x="11" y="7"/>
                    </a:cubicBezTo>
                    <a:cubicBezTo>
                      <a:pt x="11" y="7"/>
                      <a:pt x="11" y="7"/>
                      <a:pt x="11" y="8"/>
                    </a:cubicBezTo>
                    <a:cubicBezTo>
                      <a:pt x="11" y="8"/>
                      <a:pt x="11" y="9"/>
                      <a:pt x="11" y="9"/>
                    </a:cubicBezTo>
                    <a:cubicBezTo>
                      <a:pt x="10" y="10"/>
                      <a:pt x="10" y="10"/>
                      <a:pt x="9" y="10"/>
                    </a:cubicBezTo>
                    <a:cubicBezTo>
                      <a:pt x="6" y="11"/>
                      <a:pt x="6" y="11"/>
                      <a:pt x="6" y="11"/>
                    </a:cubicBezTo>
                    <a:lnTo>
                      <a:pt x="6" y="8"/>
                    </a:lnTo>
                    <a:close/>
                    <a:moveTo>
                      <a:pt x="10" y="19"/>
                    </a:moveTo>
                    <a:cubicBezTo>
                      <a:pt x="6" y="20"/>
                      <a:pt x="6" y="20"/>
                      <a:pt x="6" y="20"/>
                    </a:cubicBezTo>
                    <a:cubicBezTo>
                      <a:pt x="6" y="16"/>
                      <a:pt x="6" y="16"/>
                      <a:pt x="6" y="16"/>
                    </a:cubicBezTo>
                    <a:cubicBezTo>
                      <a:pt x="10" y="15"/>
                      <a:pt x="10" y="15"/>
                      <a:pt x="10" y="15"/>
                    </a:cubicBezTo>
                    <a:cubicBezTo>
                      <a:pt x="11" y="14"/>
                      <a:pt x="12" y="15"/>
                      <a:pt x="12" y="16"/>
                    </a:cubicBezTo>
                    <a:cubicBezTo>
                      <a:pt x="12" y="16"/>
                      <a:pt x="12" y="17"/>
                      <a:pt x="12" y="17"/>
                    </a:cubicBezTo>
                    <a:cubicBezTo>
                      <a:pt x="12" y="17"/>
                      <a:pt x="12" y="18"/>
                      <a:pt x="11" y="18"/>
                    </a:cubicBezTo>
                    <a:cubicBezTo>
                      <a:pt x="11" y="18"/>
                      <a:pt x="11" y="18"/>
                      <a:pt x="11" y="19"/>
                    </a:cubicBezTo>
                    <a:cubicBezTo>
                      <a:pt x="10" y="19"/>
                      <a:pt x="10" y="19"/>
                      <a:pt x="10" y="1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0" name="Freeform 291"/>
              <p:cNvSpPr>
                <a:spLocks noEditPoints="1"/>
              </p:cNvSpPr>
              <p:nvPr/>
            </p:nvSpPr>
            <p:spPr bwMode="auto">
              <a:xfrm>
                <a:off x="5086556" y="4039758"/>
                <a:ext cx="117247" cy="107983"/>
              </a:xfrm>
              <a:custGeom>
                <a:avLst/>
                <a:gdLst/>
                <a:ahLst/>
                <a:cxnLst>
                  <a:cxn ang="0">
                    <a:pos x="15" y="4"/>
                  </a:cxn>
                  <a:cxn ang="0">
                    <a:pos x="0" y="4"/>
                  </a:cxn>
                  <a:cxn ang="0">
                    <a:pos x="0" y="60"/>
                  </a:cxn>
                  <a:cxn ang="0">
                    <a:pos x="60" y="60"/>
                  </a:cxn>
                  <a:cxn ang="0">
                    <a:pos x="60" y="0"/>
                  </a:cxn>
                  <a:cxn ang="0">
                    <a:pos x="26" y="0"/>
                  </a:cxn>
                  <a:cxn ang="0">
                    <a:pos x="15" y="4"/>
                  </a:cxn>
                  <a:cxn ang="0">
                    <a:pos x="53" y="52"/>
                  </a:cxn>
                  <a:cxn ang="0">
                    <a:pos x="7" y="52"/>
                  </a:cxn>
                  <a:cxn ang="0">
                    <a:pos x="7" y="7"/>
                  </a:cxn>
                  <a:cxn ang="0">
                    <a:pos x="53" y="7"/>
                  </a:cxn>
                  <a:cxn ang="0">
                    <a:pos x="53" y="52"/>
                  </a:cxn>
                </a:cxnLst>
                <a:rect l="0" t="0" r="r" b="b"/>
                <a:pathLst>
                  <a:path w="60" h="60">
                    <a:moveTo>
                      <a:pt x="15" y="4"/>
                    </a:moveTo>
                    <a:lnTo>
                      <a:pt x="0" y="4"/>
                    </a:lnTo>
                    <a:lnTo>
                      <a:pt x="0" y="60"/>
                    </a:lnTo>
                    <a:lnTo>
                      <a:pt x="60" y="60"/>
                    </a:lnTo>
                    <a:lnTo>
                      <a:pt x="60" y="0"/>
                    </a:lnTo>
                    <a:lnTo>
                      <a:pt x="26" y="0"/>
                    </a:lnTo>
                    <a:lnTo>
                      <a:pt x="15" y="4"/>
                    </a:lnTo>
                    <a:close/>
                    <a:moveTo>
                      <a:pt x="53" y="52"/>
                    </a:moveTo>
                    <a:lnTo>
                      <a:pt x="7" y="52"/>
                    </a:lnTo>
                    <a:lnTo>
                      <a:pt x="7" y="7"/>
                    </a:lnTo>
                    <a:lnTo>
                      <a:pt x="53" y="7"/>
                    </a:lnTo>
                    <a:lnTo>
                      <a:pt x="53" y="5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1" name="Freeform 292"/>
              <p:cNvSpPr>
                <a:spLocks/>
              </p:cNvSpPr>
              <p:nvPr/>
            </p:nvSpPr>
            <p:spPr bwMode="auto">
              <a:xfrm>
                <a:off x="4883329" y="4016362"/>
                <a:ext cx="103568" cy="23396"/>
              </a:xfrm>
              <a:custGeom>
                <a:avLst/>
                <a:gdLst/>
                <a:ahLst/>
                <a:cxnLst>
                  <a:cxn ang="0">
                    <a:pos x="53" y="0"/>
                  </a:cxn>
                  <a:cxn ang="0">
                    <a:pos x="34" y="0"/>
                  </a:cxn>
                  <a:cxn ang="0">
                    <a:pos x="0" y="13"/>
                  </a:cxn>
                  <a:cxn ang="0">
                    <a:pos x="53" y="13"/>
                  </a:cxn>
                  <a:cxn ang="0">
                    <a:pos x="53" y="0"/>
                  </a:cxn>
                </a:cxnLst>
                <a:rect l="0" t="0" r="r" b="b"/>
                <a:pathLst>
                  <a:path w="53" h="13">
                    <a:moveTo>
                      <a:pt x="53" y="0"/>
                    </a:moveTo>
                    <a:lnTo>
                      <a:pt x="34" y="0"/>
                    </a:lnTo>
                    <a:lnTo>
                      <a:pt x="0" y="13"/>
                    </a:lnTo>
                    <a:lnTo>
                      <a:pt x="53" y="13"/>
                    </a:lnTo>
                    <a:lnTo>
                      <a:pt x="5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2" name="Freeform 293"/>
              <p:cNvSpPr>
                <a:spLocks/>
              </p:cNvSpPr>
              <p:nvPr/>
            </p:nvSpPr>
            <p:spPr bwMode="auto">
              <a:xfrm>
                <a:off x="5012300" y="4046957"/>
                <a:ext cx="70348" cy="109783"/>
              </a:xfrm>
              <a:custGeom>
                <a:avLst/>
                <a:gdLst/>
                <a:ahLst/>
                <a:cxnLst>
                  <a:cxn ang="0">
                    <a:pos x="29" y="0"/>
                  </a:cxn>
                  <a:cxn ang="0">
                    <a:pos x="29" y="42"/>
                  </a:cxn>
                  <a:cxn ang="0">
                    <a:pos x="7" y="50"/>
                  </a:cxn>
                  <a:cxn ang="0">
                    <a:pos x="6" y="6"/>
                  </a:cxn>
                  <a:cxn ang="0">
                    <a:pos x="21" y="0"/>
                  </a:cxn>
                  <a:cxn ang="0">
                    <a:pos x="1" y="0"/>
                  </a:cxn>
                  <a:cxn ang="0">
                    <a:pos x="0" y="0"/>
                  </a:cxn>
                  <a:cxn ang="0">
                    <a:pos x="0" y="61"/>
                  </a:cxn>
                  <a:cxn ang="0">
                    <a:pos x="36" y="47"/>
                  </a:cxn>
                  <a:cxn ang="0">
                    <a:pos x="36" y="0"/>
                  </a:cxn>
                  <a:cxn ang="0">
                    <a:pos x="29" y="0"/>
                  </a:cxn>
                </a:cxnLst>
                <a:rect l="0" t="0" r="r" b="b"/>
                <a:pathLst>
                  <a:path w="36" h="61">
                    <a:moveTo>
                      <a:pt x="29" y="0"/>
                    </a:moveTo>
                    <a:lnTo>
                      <a:pt x="29" y="42"/>
                    </a:lnTo>
                    <a:lnTo>
                      <a:pt x="7" y="50"/>
                    </a:lnTo>
                    <a:lnTo>
                      <a:pt x="6" y="6"/>
                    </a:lnTo>
                    <a:lnTo>
                      <a:pt x="21" y="0"/>
                    </a:lnTo>
                    <a:lnTo>
                      <a:pt x="1" y="0"/>
                    </a:lnTo>
                    <a:lnTo>
                      <a:pt x="0" y="0"/>
                    </a:lnTo>
                    <a:lnTo>
                      <a:pt x="0" y="61"/>
                    </a:lnTo>
                    <a:lnTo>
                      <a:pt x="36" y="47"/>
                    </a:lnTo>
                    <a:lnTo>
                      <a:pt x="36" y="0"/>
                    </a:lnTo>
                    <a:lnTo>
                      <a:pt x="2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3" name="Freeform 294"/>
              <p:cNvSpPr>
                <a:spLocks noEditPoints="1"/>
              </p:cNvSpPr>
              <p:nvPr/>
            </p:nvSpPr>
            <p:spPr bwMode="auto">
              <a:xfrm>
                <a:off x="4844247" y="2216639"/>
                <a:ext cx="244264" cy="224965"/>
              </a:xfrm>
              <a:custGeom>
                <a:avLst/>
                <a:gdLst/>
                <a:ahLst/>
                <a:cxnLst>
                  <a:cxn ang="0">
                    <a:pos x="138" y="65"/>
                  </a:cxn>
                  <a:cxn ang="0">
                    <a:pos x="126" y="30"/>
                  </a:cxn>
                  <a:cxn ang="0">
                    <a:pos x="86" y="2"/>
                  </a:cxn>
                  <a:cxn ang="0">
                    <a:pos x="69" y="0"/>
                  </a:cxn>
                  <a:cxn ang="0">
                    <a:pos x="48" y="3"/>
                  </a:cxn>
                  <a:cxn ang="0">
                    <a:pos x="9" y="34"/>
                  </a:cxn>
                  <a:cxn ang="0">
                    <a:pos x="0" y="61"/>
                  </a:cxn>
                  <a:cxn ang="0">
                    <a:pos x="0" y="69"/>
                  </a:cxn>
                  <a:cxn ang="0">
                    <a:pos x="13" y="110"/>
                  </a:cxn>
                  <a:cxn ang="0">
                    <a:pos x="47" y="135"/>
                  </a:cxn>
                  <a:cxn ang="0">
                    <a:pos x="69" y="138"/>
                  </a:cxn>
                  <a:cxn ang="0">
                    <a:pos x="98" y="132"/>
                  </a:cxn>
                  <a:cxn ang="0">
                    <a:pos x="123" y="112"/>
                  </a:cxn>
                  <a:cxn ang="0">
                    <a:pos x="138" y="69"/>
                  </a:cxn>
                  <a:cxn ang="0">
                    <a:pos x="138" y="65"/>
                  </a:cxn>
                  <a:cxn ang="0">
                    <a:pos x="124" y="65"/>
                  </a:cxn>
                  <a:cxn ang="0">
                    <a:pos x="110" y="90"/>
                  </a:cxn>
                  <a:cxn ang="0">
                    <a:pos x="119" y="106"/>
                  </a:cxn>
                  <a:cxn ang="0">
                    <a:pos x="95" y="126"/>
                  </a:cxn>
                  <a:cxn ang="0">
                    <a:pos x="88" y="114"/>
                  </a:cxn>
                  <a:cxn ang="0">
                    <a:pos x="59" y="114"/>
                  </a:cxn>
                  <a:cxn ang="0">
                    <a:pos x="50" y="129"/>
                  </a:cxn>
                  <a:cxn ang="0">
                    <a:pos x="17" y="104"/>
                  </a:cxn>
                  <a:cxn ang="0">
                    <a:pos x="28" y="85"/>
                  </a:cxn>
                  <a:cxn ang="0">
                    <a:pos x="14" y="61"/>
                  </a:cxn>
                  <a:cxn ang="0">
                    <a:pos x="7" y="61"/>
                  </a:cxn>
                  <a:cxn ang="0">
                    <a:pos x="17" y="34"/>
                  </a:cxn>
                  <a:cxn ang="0">
                    <a:pos x="37" y="34"/>
                  </a:cxn>
                  <a:cxn ang="0">
                    <a:pos x="51" y="10"/>
                  </a:cxn>
                  <a:cxn ang="0">
                    <a:pos x="51" y="9"/>
                  </a:cxn>
                  <a:cxn ang="0">
                    <a:pos x="69" y="7"/>
                  </a:cxn>
                  <a:cxn ang="0">
                    <a:pos x="82" y="8"/>
                  </a:cxn>
                  <a:cxn ang="0">
                    <a:pos x="81" y="10"/>
                  </a:cxn>
                  <a:cxn ang="0">
                    <a:pos x="95" y="34"/>
                  </a:cxn>
                  <a:cxn ang="0">
                    <a:pos x="121" y="34"/>
                  </a:cxn>
                  <a:cxn ang="0">
                    <a:pos x="131" y="65"/>
                  </a:cxn>
                  <a:cxn ang="0">
                    <a:pos x="124" y="65"/>
                  </a:cxn>
                </a:cxnLst>
                <a:rect l="0" t="0" r="r" b="b"/>
                <a:pathLst>
                  <a:path w="138" h="138">
                    <a:moveTo>
                      <a:pt x="138" y="65"/>
                    </a:moveTo>
                    <a:cubicBezTo>
                      <a:pt x="137" y="52"/>
                      <a:pt x="133" y="40"/>
                      <a:pt x="126" y="30"/>
                    </a:cubicBezTo>
                    <a:cubicBezTo>
                      <a:pt x="117" y="16"/>
                      <a:pt x="102" y="6"/>
                      <a:pt x="86" y="2"/>
                    </a:cubicBezTo>
                    <a:cubicBezTo>
                      <a:pt x="80" y="1"/>
                      <a:pt x="75" y="0"/>
                      <a:pt x="69" y="0"/>
                    </a:cubicBezTo>
                    <a:cubicBezTo>
                      <a:pt x="62" y="0"/>
                      <a:pt x="54" y="1"/>
                      <a:pt x="48" y="3"/>
                    </a:cubicBezTo>
                    <a:cubicBezTo>
                      <a:pt x="31" y="9"/>
                      <a:pt x="18" y="20"/>
                      <a:pt x="9" y="34"/>
                    </a:cubicBezTo>
                    <a:cubicBezTo>
                      <a:pt x="5" y="42"/>
                      <a:pt x="2" y="51"/>
                      <a:pt x="0" y="61"/>
                    </a:cubicBezTo>
                    <a:cubicBezTo>
                      <a:pt x="0" y="63"/>
                      <a:pt x="0" y="66"/>
                      <a:pt x="0" y="69"/>
                    </a:cubicBezTo>
                    <a:cubicBezTo>
                      <a:pt x="0" y="84"/>
                      <a:pt x="5" y="98"/>
                      <a:pt x="13" y="110"/>
                    </a:cubicBezTo>
                    <a:cubicBezTo>
                      <a:pt x="22" y="121"/>
                      <a:pt x="33" y="130"/>
                      <a:pt x="47" y="135"/>
                    </a:cubicBezTo>
                    <a:cubicBezTo>
                      <a:pt x="54" y="137"/>
                      <a:pt x="61" y="138"/>
                      <a:pt x="69" y="138"/>
                    </a:cubicBezTo>
                    <a:cubicBezTo>
                      <a:pt x="79" y="138"/>
                      <a:pt x="89" y="136"/>
                      <a:pt x="98" y="132"/>
                    </a:cubicBezTo>
                    <a:cubicBezTo>
                      <a:pt x="108" y="127"/>
                      <a:pt x="116" y="121"/>
                      <a:pt x="123" y="112"/>
                    </a:cubicBezTo>
                    <a:cubicBezTo>
                      <a:pt x="132" y="101"/>
                      <a:pt x="138" y="85"/>
                      <a:pt x="138" y="69"/>
                    </a:cubicBezTo>
                    <a:cubicBezTo>
                      <a:pt x="138" y="68"/>
                      <a:pt x="138" y="67"/>
                      <a:pt x="138" y="65"/>
                    </a:cubicBezTo>
                    <a:close/>
                    <a:moveTo>
                      <a:pt x="124" y="65"/>
                    </a:moveTo>
                    <a:cubicBezTo>
                      <a:pt x="110" y="90"/>
                      <a:pt x="110" y="90"/>
                      <a:pt x="110" y="90"/>
                    </a:cubicBezTo>
                    <a:cubicBezTo>
                      <a:pt x="119" y="106"/>
                      <a:pt x="119" y="106"/>
                      <a:pt x="119" y="106"/>
                    </a:cubicBezTo>
                    <a:cubicBezTo>
                      <a:pt x="113" y="115"/>
                      <a:pt x="104" y="121"/>
                      <a:pt x="95" y="126"/>
                    </a:cubicBezTo>
                    <a:cubicBezTo>
                      <a:pt x="88" y="114"/>
                      <a:pt x="88" y="114"/>
                      <a:pt x="88" y="114"/>
                    </a:cubicBezTo>
                    <a:cubicBezTo>
                      <a:pt x="59" y="114"/>
                      <a:pt x="59" y="114"/>
                      <a:pt x="59" y="114"/>
                    </a:cubicBezTo>
                    <a:cubicBezTo>
                      <a:pt x="50" y="129"/>
                      <a:pt x="50" y="129"/>
                      <a:pt x="50" y="129"/>
                    </a:cubicBezTo>
                    <a:cubicBezTo>
                      <a:pt x="37" y="124"/>
                      <a:pt x="25" y="116"/>
                      <a:pt x="17" y="104"/>
                    </a:cubicBezTo>
                    <a:cubicBezTo>
                      <a:pt x="28" y="85"/>
                      <a:pt x="28" y="85"/>
                      <a:pt x="28" y="85"/>
                    </a:cubicBezTo>
                    <a:cubicBezTo>
                      <a:pt x="14" y="61"/>
                      <a:pt x="14" y="61"/>
                      <a:pt x="14" y="61"/>
                    </a:cubicBezTo>
                    <a:cubicBezTo>
                      <a:pt x="7" y="61"/>
                      <a:pt x="7" y="61"/>
                      <a:pt x="7" y="61"/>
                    </a:cubicBezTo>
                    <a:cubicBezTo>
                      <a:pt x="8" y="51"/>
                      <a:pt x="12" y="42"/>
                      <a:pt x="17" y="34"/>
                    </a:cubicBezTo>
                    <a:cubicBezTo>
                      <a:pt x="37" y="34"/>
                      <a:pt x="37" y="34"/>
                      <a:pt x="37" y="34"/>
                    </a:cubicBezTo>
                    <a:cubicBezTo>
                      <a:pt x="51" y="10"/>
                      <a:pt x="51" y="10"/>
                      <a:pt x="51" y="10"/>
                    </a:cubicBezTo>
                    <a:cubicBezTo>
                      <a:pt x="51" y="9"/>
                      <a:pt x="51" y="9"/>
                      <a:pt x="51" y="9"/>
                    </a:cubicBezTo>
                    <a:cubicBezTo>
                      <a:pt x="57" y="8"/>
                      <a:pt x="63" y="7"/>
                      <a:pt x="69" y="7"/>
                    </a:cubicBezTo>
                    <a:cubicBezTo>
                      <a:pt x="73" y="7"/>
                      <a:pt x="78" y="7"/>
                      <a:pt x="82" y="8"/>
                    </a:cubicBezTo>
                    <a:cubicBezTo>
                      <a:pt x="81" y="10"/>
                      <a:pt x="81" y="10"/>
                      <a:pt x="81" y="10"/>
                    </a:cubicBezTo>
                    <a:cubicBezTo>
                      <a:pt x="95" y="34"/>
                      <a:pt x="95" y="34"/>
                      <a:pt x="95" y="34"/>
                    </a:cubicBezTo>
                    <a:cubicBezTo>
                      <a:pt x="121" y="34"/>
                      <a:pt x="121" y="34"/>
                      <a:pt x="121" y="34"/>
                    </a:cubicBezTo>
                    <a:cubicBezTo>
                      <a:pt x="127" y="43"/>
                      <a:pt x="131" y="54"/>
                      <a:pt x="131" y="65"/>
                    </a:cubicBezTo>
                    <a:lnTo>
                      <a:pt x="124"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4" name="Freeform 295"/>
              <p:cNvSpPr>
                <a:spLocks/>
              </p:cNvSpPr>
              <p:nvPr/>
            </p:nvSpPr>
            <p:spPr bwMode="auto">
              <a:xfrm>
                <a:off x="4916549" y="2288628"/>
                <a:ext cx="99660" cy="79188"/>
              </a:xfrm>
              <a:custGeom>
                <a:avLst/>
                <a:gdLst/>
                <a:ahLst/>
                <a:cxnLst>
                  <a:cxn ang="0">
                    <a:pos x="13" y="0"/>
                  </a:cxn>
                  <a:cxn ang="0">
                    <a:pos x="0" y="21"/>
                  </a:cxn>
                  <a:cxn ang="0">
                    <a:pos x="13" y="44"/>
                  </a:cxn>
                  <a:cxn ang="0">
                    <a:pos x="38" y="44"/>
                  </a:cxn>
                  <a:cxn ang="0">
                    <a:pos x="51" y="21"/>
                  </a:cxn>
                  <a:cxn ang="0">
                    <a:pos x="38" y="0"/>
                  </a:cxn>
                  <a:cxn ang="0">
                    <a:pos x="13" y="0"/>
                  </a:cxn>
                </a:cxnLst>
                <a:rect l="0" t="0" r="r" b="b"/>
                <a:pathLst>
                  <a:path w="51" h="44">
                    <a:moveTo>
                      <a:pt x="13" y="0"/>
                    </a:moveTo>
                    <a:lnTo>
                      <a:pt x="0" y="21"/>
                    </a:lnTo>
                    <a:lnTo>
                      <a:pt x="13" y="44"/>
                    </a:lnTo>
                    <a:lnTo>
                      <a:pt x="38" y="44"/>
                    </a:lnTo>
                    <a:lnTo>
                      <a:pt x="51" y="21"/>
                    </a:lnTo>
                    <a:lnTo>
                      <a:pt x="38" y="0"/>
                    </a:lnTo>
                    <a:lnTo>
                      <a:pt x="1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5" name="Freeform 296"/>
              <p:cNvSpPr>
                <a:spLocks/>
              </p:cNvSpPr>
              <p:nvPr/>
            </p:nvSpPr>
            <p:spPr bwMode="auto">
              <a:xfrm>
                <a:off x="748429" y="4333113"/>
                <a:ext cx="175870" cy="68389"/>
              </a:xfrm>
              <a:custGeom>
                <a:avLst/>
                <a:gdLst/>
                <a:ahLst/>
                <a:cxnLst>
                  <a:cxn ang="0">
                    <a:pos x="46" y="38"/>
                  </a:cxn>
                  <a:cxn ang="0">
                    <a:pos x="90" y="0"/>
                  </a:cxn>
                  <a:cxn ang="0">
                    <a:pos x="0" y="0"/>
                  </a:cxn>
                  <a:cxn ang="0">
                    <a:pos x="46" y="38"/>
                  </a:cxn>
                </a:cxnLst>
                <a:rect l="0" t="0" r="r" b="b"/>
                <a:pathLst>
                  <a:path w="90" h="38">
                    <a:moveTo>
                      <a:pt x="46" y="38"/>
                    </a:moveTo>
                    <a:lnTo>
                      <a:pt x="90" y="0"/>
                    </a:lnTo>
                    <a:lnTo>
                      <a:pt x="0" y="0"/>
                    </a:lnTo>
                    <a:lnTo>
                      <a:pt x="46" y="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6" name="Freeform 297"/>
              <p:cNvSpPr>
                <a:spLocks/>
              </p:cNvSpPr>
              <p:nvPr/>
            </p:nvSpPr>
            <p:spPr bwMode="auto">
              <a:xfrm>
                <a:off x="742566" y="4338512"/>
                <a:ext cx="189549" cy="100784"/>
              </a:xfrm>
              <a:custGeom>
                <a:avLst/>
                <a:gdLst/>
                <a:ahLst/>
                <a:cxnLst>
                  <a:cxn ang="0">
                    <a:pos x="49" y="41"/>
                  </a:cxn>
                  <a:cxn ang="0">
                    <a:pos x="0" y="0"/>
                  </a:cxn>
                  <a:cxn ang="0">
                    <a:pos x="0" y="56"/>
                  </a:cxn>
                  <a:cxn ang="0">
                    <a:pos x="97" y="56"/>
                  </a:cxn>
                  <a:cxn ang="0">
                    <a:pos x="97" y="0"/>
                  </a:cxn>
                  <a:cxn ang="0">
                    <a:pos x="49" y="41"/>
                  </a:cxn>
                </a:cxnLst>
                <a:rect l="0" t="0" r="r" b="b"/>
                <a:pathLst>
                  <a:path w="97" h="56">
                    <a:moveTo>
                      <a:pt x="49" y="41"/>
                    </a:moveTo>
                    <a:lnTo>
                      <a:pt x="0" y="0"/>
                    </a:lnTo>
                    <a:lnTo>
                      <a:pt x="0" y="56"/>
                    </a:lnTo>
                    <a:lnTo>
                      <a:pt x="97" y="56"/>
                    </a:lnTo>
                    <a:lnTo>
                      <a:pt x="97" y="0"/>
                    </a:lnTo>
                    <a:lnTo>
                      <a:pt x="49" y="4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7" name="Freeform 298"/>
              <p:cNvSpPr>
                <a:spLocks noEditPoints="1"/>
              </p:cNvSpPr>
              <p:nvPr/>
            </p:nvSpPr>
            <p:spPr bwMode="auto">
              <a:xfrm>
                <a:off x="3200839" y="2171646"/>
                <a:ext cx="300933" cy="278957"/>
              </a:xfrm>
              <a:custGeom>
                <a:avLst/>
                <a:gdLst/>
                <a:ahLst/>
                <a:cxnLst>
                  <a:cxn ang="0">
                    <a:pos x="85" y="0"/>
                  </a:cxn>
                  <a:cxn ang="0">
                    <a:pos x="0" y="86"/>
                  </a:cxn>
                  <a:cxn ang="0">
                    <a:pos x="4" y="112"/>
                  </a:cxn>
                  <a:cxn ang="0">
                    <a:pos x="58" y="116"/>
                  </a:cxn>
                  <a:cxn ang="0">
                    <a:pos x="57" y="166"/>
                  </a:cxn>
                  <a:cxn ang="0">
                    <a:pos x="85" y="171"/>
                  </a:cxn>
                  <a:cxn ang="0">
                    <a:pos x="171" y="86"/>
                  </a:cxn>
                  <a:cxn ang="0">
                    <a:pos x="85" y="0"/>
                  </a:cxn>
                  <a:cxn ang="0">
                    <a:pos x="127" y="29"/>
                  </a:cxn>
                  <a:cxn ang="0">
                    <a:pos x="144" y="44"/>
                  </a:cxn>
                  <a:cxn ang="0">
                    <a:pos x="127" y="59"/>
                  </a:cxn>
                  <a:cxn ang="0">
                    <a:pos x="109" y="44"/>
                  </a:cxn>
                  <a:cxn ang="0">
                    <a:pos x="127" y="29"/>
                  </a:cxn>
                  <a:cxn ang="0">
                    <a:pos x="27" y="91"/>
                  </a:cxn>
                  <a:cxn ang="0">
                    <a:pos x="9" y="76"/>
                  </a:cxn>
                  <a:cxn ang="0">
                    <a:pos x="27" y="61"/>
                  </a:cxn>
                  <a:cxn ang="0">
                    <a:pos x="45" y="76"/>
                  </a:cxn>
                  <a:cxn ang="0">
                    <a:pos x="27" y="91"/>
                  </a:cxn>
                  <a:cxn ang="0">
                    <a:pos x="48" y="57"/>
                  </a:cxn>
                  <a:cxn ang="0">
                    <a:pos x="30" y="42"/>
                  </a:cxn>
                  <a:cxn ang="0">
                    <a:pos x="48" y="27"/>
                  </a:cxn>
                  <a:cxn ang="0">
                    <a:pos x="65" y="42"/>
                  </a:cxn>
                  <a:cxn ang="0">
                    <a:pos x="48" y="57"/>
                  </a:cxn>
                  <a:cxn ang="0">
                    <a:pos x="69" y="24"/>
                  </a:cxn>
                  <a:cxn ang="0">
                    <a:pos x="87" y="9"/>
                  </a:cxn>
                  <a:cxn ang="0">
                    <a:pos x="104" y="24"/>
                  </a:cxn>
                  <a:cxn ang="0">
                    <a:pos x="87" y="39"/>
                  </a:cxn>
                  <a:cxn ang="0">
                    <a:pos x="69" y="24"/>
                  </a:cxn>
                  <a:cxn ang="0">
                    <a:pos x="99" y="159"/>
                  </a:cxn>
                  <a:cxn ang="0">
                    <a:pos x="82" y="144"/>
                  </a:cxn>
                  <a:cxn ang="0">
                    <a:pos x="99" y="129"/>
                  </a:cxn>
                  <a:cxn ang="0">
                    <a:pos x="117" y="144"/>
                  </a:cxn>
                  <a:cxn ang="0">
                    <a:pos x="99" y="159"/>
                  </a:cxn>
                  <a:cxn ang="0">
                    <a:pos x="135" y="133"/>
                  </a:cxn>
                  <a:cxn ang="0">
                    <a:pos x="117" y="118"/>
                  </a:cxn>
                  <a:cxn ang="0">
                    <a:pos x="135" y="103"/>
                  </a:cxn>
                  <a:cxn ang="0">
                    <a:pos x="152" y="118"/>
                  </a:cxn>
                  <a:cxn ang="0">
                    <a:pos x="135" y="133"/>
                  </a:cxn>
                  <a:cxn ang="0">
                    <a:pos x="144" y="96"/>
                  </a:cxn>
                  <a:cxn ang="0">
                    <a:pos x="127" y="81"/>
                  </a:cxn>
                  <a:cxn ang="0">
                    <a:pos x="144" y="66"/>
                  </a:cxn>
                  <a:cxn ang="0">
                    <a:pos x="162" y="81"/>
                  </a:cxn>
                  <a:cxn ang="0">
                    <a:pos x="144" y="96"/>
                  </a:cxn>
                </a:cxnLst>
                <a:rect l="0" t="0" r="r" b="b"/>
                <a:pathLst>
                  <a:path w="171" h="171">
                    <a:moveTo>
                      <a:pt x="85" y="0"/>
                    </a:moveTo>
                    <a:cubicBezTo>
                      <a:pt x="38" y="0"/>
                      <a:pt x="0" y="39"/>
                      <a:pt x="0" y="86"/>
                    </a:cubicBezTo>
                    <a:cubicBezTo>
                      <a:pt x="0" y="96"/>
                      <a:pt x="1" y="102"/>
                      <a:pt x="4" y="112"/>
                    </a:cubicBezTo>
                    <a:cubicBezTo>
                      <a:pt x="10" y="130"/>
                      <a:pt x="44" y="96"/>
                      <a:pt x="58" y="116"/>
                    </a:cubicBezTo>
                    <a:cubicBezTo>
                      <a:pt x="72" y="136"/>
                      <a:pt x="26" y="154"/>
                      <a:pt x="57" y="166"/>
                    </a:cubicBezTo>
                    <a:cubicBezTo>
                      <a:pt x="71" y="170"/>
                      <a:pt x="75" y="171"/>
                      <a:pt x="85" y="171"/>
                    </a:cubicBezTo>
                    <a:cubicBezTo>
                      <a:pt x="132" y="171"/>
                      <a:pt x="171" y="133"/>
                      <a:pt x="171" y="86"/>
                    </a:cubicBezTo>
                    <a:cubicBezTo>
                      <a:pt x="171" y="39"/>
                      <a:pt x="132" y="0"/>
                      <a:pt x="85" y="0"/>
                    </a:cubicBezTo>
                    <a:close/>
                    <a:moveTo>
                      <a:pt x="127" y="29"/>
                    </a:moveTo>
                    <a:cubicBezTo>
                      <a:pt x="136" y="29"/>
                      <a:pt x="144" y="36"/>
                      <a:pt x="144" y="44"/>
                    </a:cubicBezTo>
                    <a:cubicBezTo>
                      <a:pt x="144" y="52"/>
                      <a:pt x="136" y="59"/>
                      <a:pt x="127" y="59"/>
                    </a:cubicBezTo>
                    <a:cubicBezTo>
                      <a:pt x="117" y="59"/>
                      <a:pt x="109" y="52"/>
                      <a:pt x="109" y="44"/>
                    </a:cubicBezTo>
                    <a:cubicBezTo>
                      <a:pt x="109" y="36"/>
                      <a:pt x="117" y="29"/>
                      <a:pt x="127" y="29"/>
                    </a:cubicBezTo>
                    <a:close/>
                    <a:moveTo>
                      <a:pt x="27" y="91"/>
                    </a:moveTo>
                    <a:cubicBezTo>
                      <a:pt x="17" y="91"/>
                      <a:pt x="9" y="84"/>
                      <a:pt x="9" y="76"/>
                    </a:cubicBezTo>
                    <a:cubicBezTo>
                      <a:pt x="9" y="68"/>
                      <a:pt x="17" y="61"/>
                      <a:pt x="27" y="61"/>
                    </a:cubicBezTo>
                    <a:cubicBezTo>
                      <a:pt x="37" y="61"/>
                      <a:pt x="45" y="68"/>
                      <a:pt x="45" y="76"/>
                    </a:cubicBezTo>
                    <a:cubicBezTo>
                      <a:pt x="45" y="84"/>
                      <a:pt x="37" y="91"/>
                      <a:pt x="27" y="91"/>
                    </a:cubicBezTo>
                    <a:close/>
                    <a:moveTo>
                      <a:pt x="48" y="57"/>
                    </a:moveTo>
                    <a:cubicBezTo>
                      <a:pt x="38" y="57"/>
                      <a:pt x="30" y="50"/>
                      <a:pt x="30" y="42"/>
                    </a:cubicBezTo>
                    <a:cubicBezTo>
                      <a:pt x="30" y="33"/>
                      <a:pt x="38" y="27"/>
                      <a:pt x="48" y="27"/>
                    </a:cubicBezTo>
                    <a:cubicBezTo>
                      <a:pt x="57" y="27"/>
                      <a:pt x="65" y="33"/>
                      <a:pt x="65" y="42"/>
                    </a:cubicBezTo>
                    <a:cubicBezTo>
                      <a:pt x="65" y="50"/>
                      <a:pt x="57" y="57"/>
                      <a:pt x="48" y="57"/>
                    </a:cubicBezTo>
                    <a:close/>
                    <a:moveTo>
                      <a:pt x="69" y="24"/>
                    </a:moveTo>
                    <a:cubicBezTo>
                      <a:pt x="69" y="16"/>
                      <a:pt x="77" y="9"/>
                      <a:pt x="87" y="9"/>
                    </a:cubicBezTo>
                    <a:cubicBezTo>
                      <a:pt x="96" y="9"/>
                      <a:pt x="104" y="16"/>
                      <a:pt x="104" y="24"/>
                    </a:cubicBezTo>
                    <a:cubicBezTo>
                      <a:pt x="104" y="33"/>
                      <a:pt x="96" y="39"/>
                      <a:pt x="87" y="39"/>
                    </a:cubicBezTo>
                    <a:cubicBezTo>
                      <a:pt x="77" y="39"/>
                      <a:pt x="69" y="33"/>
                      <a:pt x="69" y="24"/>
                    </a:cubicBezTo>
                    <a:close/>
                    <a:moveTo>
                      <a:pt x="99" y="159"/>
                    </a:moveTo>
                    <a:cubicBezTo>
                      <a:pt x="90" y="159"/>
                      <a:pt x="82" y="152"/>
                      <a:pt x="82" y="144"/>
                    </a:cubicBezTo>
                    <a:cubicBezTo>
                      <a:pt x="82" y="136"/>
                      <a:pt x="90" y="129"/>
                      <a:pt x="99" y="129"/>
                    </a:cubicBezTo>
                    <a:cubicBezTo>
                      <a:pt x="109" y="129"/>
                      <a:pt x="117" y="136"/>
                      <a:pt x="117" y="144"/>
                    </a:cubicBezTo>
                    <a:cubicBezTo>
                      <a:pt x="117" y="152"/>
                      <a:pt x="109" y="159"/>
                      <a:pt x="99" y="159"/>
                    </a:cubicBezTo>
                    <a:close/>
                    <a:moveTo>
                      <a:pt x="135" y="133"/>
                    </a:moveTo>
                    <a:cubicBezTo>
                      <a:pt x="125" y="133"/>
                      <a:pt x="117" y="127"/>
                      <a:pt x="117" y="118"/>
                    </a:cubicBezTo>
                    <a:cubicBezTo>
                      <a:pt x="117" y="110"/>
                      <a:pt x="125" y="103"/>
                      <a:pt x="135" y="103"/>
                    </a:cubicBezTo>
                    <a:cubicBezTo>
                      <a:pt x="144" y="103"/>
                      <a:pt x="152" y="110"/>
                      <a:pt x="152" y="118"/>
                    </a:cubicBezTo>
                    <a:cubicBezTo>
                      <a:pt x="152" y="127"/>
                      <a:pt x="144" y="133"/>
                      <a:pt x="135" y="133"/>
                    </a:cubicBezTo>
                    <a:close/>
                    <a:moveTo>
                      <a:pt x="144" y="96"/>
                    </a:moveTo>
                    <a:cubicBezTo>
                      <a:pt x="134" y="96"/>
                      <a:pt x="127" y="89"/>
                      <a:pt x="127" y="81"/>
                    </a:cubicBezTo>
                    <a:cubicBezTo>
                      <a:pt x="127" y="72"/>
                      <a:pt x="134" y="66"/>
                      <a:pt x="144" y="66"/>
                    </a:cubicBezTo>
                    <a:cubicBezTo>
                      <a:pt x="154" y="66"/>
                      <a:pt x="162" y="72"/>
                      <a:pt x="162" y="81"/>
                    </a:cubicBezTo>
                    <a:cubicBezTo>
                      <a:pt x="162" y="89"/>
                      <a:pt x="154" y="96"/>
                      <a:pt x="144" y="96"/>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8" name="Oval 30"/>
              <p:cNvSpPr>
                <a:spLocks noChangeArrowheads="1"/>
              </p:cNvSpPr>
              <p:nvPr/>
            </p:nvSpPr>
            <p:spPr bwMode="auto">
              <a:xfrm>
                <a:off x="953605" y="3960570"/>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grpSp>
        <p:grpSp>
          <p:nvGrpSpPr>
            <p:cNvPr id="624" name="组合 623"/>
            <p:cNvGrpSpPr/>
            <p:nvPr/>
          </p:nvGrpSpPr>
          <p:grpSpPr>
            <a:xfrm>
              <a:off x="711922" y="1988558"/>
              <a:ext cx="895416" cy="895416"/>
              <a:chOff x="5675954" y="2249137"/>
              <a:chExt cx="648072" cy="648072"/>
            </a:xfrm>
          </p:grpSpPr>
          <p:sp>
            <p:nvSpPr>
              <p:cNvPr id="634" name="椭圆 633"/>
              <p:cNvSpPr/>
              <p:nvPr/>
            </p:nvSpPr>
            <p:spPr>
              <a:xfrm>
                <a:off x="5675954"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635" name="Freeform 428"/>
              <p:cNvSpPr>
                <a:spLocks/>
              </p:cNvSpPr>
              <p:nvPr/>
            </p:nvSpPr>
            <p:spPr bwMode="auto">
              <a:xfrm>
                <a:off x="5809844" y="2390028"/>
                <a:ext cx="380293" cy="366291"/>
              </a:xfrm>
              <a:custGeom>
                <a:avLst/>
                <a:gdLst>
                  <a:gd name="connsiteX0" fmla="*/ 297615 w 597921"/>
                  <a:gd name="connsiteY0" fmla="*/ 96957 h 598324"/>
                  <a:gd name="connsiteX1" fmla="*/ 323434 w 597921"/>
                  <a:gd name="connsiteY1" fmla="*/ 122740 h 598324"/>
                  <a:gd name="connsiteX2" fmla="*/ 323434 w 597921"/>
                  <a:gd name="connsiteY2" fmla="*/ 289852 h 598324"/>
                  <a:gd name="connsiteX3" fmla="*/ 462572 w 597921"/>
                  <a:gd name="connsiteY3" fmla="*/ 289852 h 598324"/>
                  <a:gd name="connsiteX4" fmla="*/ 487913 w 597921"/>
                  <a:gd name="connsiteY4" fmla="*/ 315157 h 598324"/>
                  <a:gd name="connsiteX5" fmla="*/ 462572 w 597921"/>
                  <a:gd name="connsiteY5" fmla="*/ 340463 h 598324"/>
                  <a:gd name="connsiteX6" fmla="*/ 297615 w 597921"/>
                  <a:gd name="connsiteY6" fmla="*/ 340463 h 598324"/>
                  <a:gd name="connsiteX7" fmla="*/ 272274 w 597921"/>
                  <a:gd name="connsiteY7" fmla="*/ 315157 h 598324"/>
                  <a:gd name="connsiteX8" fmla="*/ 272274 w 597921"/>
                  <a:gd name="connsiteY8" fmla="*/ 122740 h 598324"/>
                  <a:gd name="connsiteX9" fmla="*/ 297615 w 597921"/>
                  <a:gd name="connsiteY9" fmla="*/ 96957 h 598324"/>
                  <a:gd name="connsiteX10" fmla="*/ 298127 w 597921"/>
                  <a:gd name="connsiteY10" fmla="*/ 0 h 598324"/>
                  <a:gd name="connsiteX11" fmla="*/ 597921 w 597921"/>
                  <a:gd name="connsiteY11" fmla="*/ 299401 h 598324"/>
                  <a:gd name="connsiteX12" fmla="*/ 298127 w 597921"/>
                  <a:gd name="connsiteY12" fmla="*/ 598324 h 598324"/>
                  <a:gd name="connsiteX13" fmla="*/ 35150 w 597921"/>
                  <a:gd name="connsiteY13" fmla="*/ 442177 h 598324"/>
                  <a:gd name="connsiteX14" fmla="*/ 34194 w 597921"/>
                  <a:gd name="connsiteY14" fmla="*/ 432149 h 598324"/>
                  <a:gd name="connsiteX15" fmla="*/ 40410 w 597921"/>
                  <a:gd name="connsiteY15" fmla="*/ 424509 h 598324"/>
                  <a:gd name="connsiteX16" fmla="*/ 74836 w 597921"/>
                  <a:gd name="connsiteY16" fmla="*/ 407796 h 598324"/>
                  <a:gd name="connsiteX17" fmla="*/ 91571 w 597921"/>
                  <a:gd name="connsiteY17" fmla="*/ 413049 h 598324"/>
                  <a:gd name="connsiteX18" fmla="*/ 298127 w 597921"/>
                  <a:gd name="connsiteY18" fmla="*/ 534815 h 598324"/>
                  <a:gd name="connsiteX19" fmla="*/ 534328 w 597921"/>
                  <a:gd name="connsiteY19" fmla="*/ 299401 h 598324"/>
                  <a:gd name="connsiteX20" fmla="*/ 298127 w 597921"/>
                  <a:gd name="connsiteY20" fmla="*/ 63509 h 598324"/>
                  <a:gd name="connsiteX21" fmla="*/ 145123 w 597921"/>
                  <a:gd name="connsiteY21" fmla="*/ 120333 h 598324"/>
                  <a:gd name="connsiteX22" fmla="*/ 200587 w 597921"/>
                  <a:gd name="connsiteY22" fmla="*/ 142299 h 598324"/>
                  <a:gd name="connsiteX23" fmla="*/ 208237 w 597921"/>
                  <a:gd name="connsiteY23" fmla="*/ 152327 h 598324"/>
                  <a:gd name="connsiteX24" fmla="*/ 203456 w 597921"/>
                  <a:gd name="connsiteY24" fmla="*/ 164265 h 598324"/>
                  <a:gd name="connsiteX25" fmla="*/ 48060 w 597921"/>
                  <a:gd name="connsiteY25" fmla="*/ 285553 h 598324"/>
                  <a:gd name="connsiteX26" fmla="*/ 35150 w 597921"/>
                  <a:gd name="connsiteY26" fmla="*/ 287463 h 598324"/>
                  <a:gd name="connsiteX27" fmla="*/ 27500 w 597921"/>
                  <a:gd name="connsiteY27" fmla="*/ 277435 h 598324"/>
                  <a:gd name="connsiteX28" fmla="*/ 246 w 597921"/>
                  <a:gd name="connsiteY28" fmla="*/ 82132 h 598324"/>
                  <a:gd name="connsiteX29" fmla="*/ 4550 w 597921"/>
                  <a:gd name="connsiteY29" fmla="*/ 70194 h 598324"/>
                  <a:gd name="connsiteX30" fmla="*/ 17459 w 597921"/>
                  <a:gd name="connsiteY30" fmla="*/ 68762 h 598324"/>
                  <a:gd name="connsiteX31" fmla="*/ 80574 w 597921"/>
                  <a:gd name="connsiteY31" fmla="*/ 94070 h 598324"/>
                  <a:gd name="connsiteX32" fmla="*/ 298127 w 597921"/>
                  <a:gd name="connsiteY32" fmla="*/ 0 h 5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7921" h="598324">
                    <a:moveTo>
                      <a:pt x="297615" y="96957"/>
                    </a:moveTo>
                    <a:cubicBezTo>
                      <a:pt x="311959" y="96957"/>
                      <a:pt x="323434" y="108416"/>
                      <a:pt x="323434" y="122740"/>
                    </a:cubicBezTo>
                    <a:lnTo>
                      <a:pt x="323434" y="289852"/>
                    </a:lnTo>
                    <a:lnTo>
                      <a:pt x="462572" y="289852"/>
                    </a:lnTo>
                    <a:cubicBezTo>
                      <a:pt x="476438" y="289852"/>
                      <a:pt x="487913" y="301311"/>
                      <a:pt x="487913" y="315157"/>
                    </a:cubicBezTo>
                    <a:cubicBezTo>
                      <a:pt x="487913" y="329004"/>
                      <a:pt x="476438" y="340463"/>
                      <a:pt x="462572" y="340463"/>
                    </a:cubicBezTo>
                    <a:lnTo>
                      <a:pt x="297615" y="340463"/>
                    </a:lnTo>
                    <a:cubicBezTo>
                      <a:pt x="283749" y="340463"/>
                      <a:pt x="272274" y="329004"/>
                      <a:pt x="272274" y="315157"/>
                    </a:cubicBezTo>
                    <a:lnTo>
                      <a:pt x="272274" y="122740"/>
                    </a:lnTo>
                    <a:cubicBezTo>
                      <a:pt x="272274" y="108416"/>
                      <a:pt x="283749" y="96957"/>
                      <a:pt x="297615" y="96957"/>
                    </a:cubicBezTo>
                    <a:close/>
                    <a:moveTo>
                      <a:pt x="298127" y="0"/>
                    </a:moveTo>
                    <a:cubicBezTo>
                      <a:pt x="463564" y="0"/>
                      <a:pt x="597921" y="134181"/>
                      <a:pt x="597921" y="299401"/>
                    </a:cubicBezTo>
                    <a:cubicBezTo>
                      <a:pt x="597921" y="464143"/>
                      <a:pt x="463564" y="598324"/>
                      <a:pt x="298127" y="598324"/>
                    </a:cubicBezTo>
                    <a:cubicBezTo>
                      <a:pt x="188155" y="598324"/>
                      <a:pt x="87268" y="538635"/>
                      <a:pt x="35150" y="442177"/>
                    </a:cubicBezTo>
                    <a:cubicBezTo>
                      <a:pt x="33238" y="438835"/>
                      <a:pt x="32760" y="435492"/>
                      <a:pt x="34194" y="432149"/>
                    </a:cubicBezTo>
                    <a:cubicBezTo>
                      <a:pt x="35150" y="428807"/>
                      <a:pt x="37541" y="425942"/>
                      <a:pt x="40410" y="424509"/>
                    </a:cubicBezTo>
                    <a:lnTo>
                      <a:pt x="74836" y="407796"/>
                    </a:lnTo>
                    <a:cubicBezTo>
                      <a:pt x="81052" y="404931"/>
                      <a:pt x="88702" y="407319"/>
                      <a:pt x="91571" y="413049"/>
                    </a:cubicBezTo>
                    <a:cubicBezTo>
                      <a:pt x="133169" y="488018"/>
                      <a:pt x="212540" y="534815"/>
                      <a:pt x="298127" y="534815"/>
                    </a:cubicBezTo>
                    <a:cubicBezTo>
                      <a:pt x="428181" y="534815"/>
                      <a:pt x="534328" y="429284"/>
                      <a:pt x="534328" y="299401"/>
                    </a:cubicBezTo>
                    <a:cubicBezTo>
                      <a:pt x="534328" y="169517"/>
                      <a:pt x="428181" y="63509"/>
                      <a:pt x="298127" y="63509"/>
                    </a:cubicBezTo>
                    <a:cubicBezTo>
                      <a:pt x="242185" y="63509"/>
                      <a:pt x="187677" y="83565"/>
                      <a:pt x="145123" y="120333"/>
                    </a:cubicBezTo>
                    <a:lnTo>
                      <a:pt x="200587" y="142299"/>
                    </a:lnTo>
                    <a:cubicBezTo>
                      <a:pt x="204890" y="144209"/>
                      <a:pt x="207759" y="148029"/>
                      <a:pt x="208237" y="152327"/>
                    </a:cubicBezTo>
                    <a:cubicBezTo>
                      <a:pt x="208715" y="157102"/>
                      <a:pt x="207281" y="161399"/>
                      <a:pt x="203456" y="164265"/>
                    </a:cubicBezTo>
                    <a:lnTo>
                      <a:pt x="48060" y="285553"/>
                    </a:lnTo>
                    <a:cubicBezTo>
                      <a:pt x="44235" y="288418"/>
                      <a:pt x="39454" y="289373"/>
                      <a:pt x="35150" y="287463"/>
                    </a:cubicBezTo>
                    <a:cubicBezTo>
                      <a:pt x="31325" y="285553"/>
                      <a:pt x="27978" y="281733"/>
                      <a:pt x="27500" y="277435"/>
                    </a:cubicBezTo>
                    <a:lnTo>
                      <a:pt x="246" y="82132"/>
                    </a:lnTo>
                    <a:cubicBezTo>
                      <a:pt x="-710" y="77835"/>
                      <a:pt x="1203" y="73060"/>
                      <a:pt x="4550" y="70194"/>
                    </a:cubicBezTo>
                    <a:cubicBezTo>
                      <a:pt x="8375" y="67807"/>
                      <a:pt x="13156" y="66852"/>
                      <a:pt x="17459" y="68762"/>
                    </a:cubicBezTo>
                    <a:lnTo>
                      <a:pt x="80574" y="94070"/>
                    </a:lnTo>
                    <a:cubicBezTo>
                      <a:pt x="137472" y="33426"/>
                      <a:pt x="214931" y="0"/>
                      <a:pt x="298127" y="0"/>
                    </a:cubicBez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en-US" sz="7198">
                  <a:solidFill>
                    <a:srgbClr val="000000"/>
                  </a:solidFill>
                </a:endParaRPr>
              </a:p>
            </p:txBody>
          </p:sp>
        </p:grpSp>
        <p:grpSp>
          <p:nvGrpSpPr>
            <p:cNvPr id="625" name="组合 624"/>
            <p:cNvGrpSpPr/>
            <p:nvPr/>
          </p:nvGrpSpPr>
          <p:grpSpPr>
            <a:xfrm>
              <a:off x="4701890" y="1886754"/>
              <a:ext cx="860620" cy="860620"/>
              <a:chOff x="4792556" y="2249137"/>
              <a:chExt cx="648072" cy="648072"/>
            </a:xfrm>
          </p:grpSpPr>
          <p:sp>
            <p:nvSpPr>
              <p:cNvPr id="632" name="椭圆 631"/>
              <p:cNvSpPr/>
              <p:nvPr/>
            </p:nvSpPr>
            <p:spPr>
              <a:xfrm>
                <a:off x="4792556" y="2249137"/>
                <a:ext cx="648072" cy="648072"/>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633" name="Freeform 70"/>
              <p:cNvSpPr>
                <a:spLocks noEditPoints="1"/>
              </p:cNvSpPr>
              <p:nvPr/>
            </p:nvSpPr>
            <p:spPr bwMode="auto">
              <a:xfrm>
                <a:off x="4926447" y="2390028"/>
                <a:ext cx="380293" cy="366291"/>
              </a:xfrm>
              <a:custGeom>
                <a:avLst/>
                <a:gdLst>
                  <a:gd name="T0" fmla="*/ 4096 w 6827"/>
                  <a:gd name="T1" fmla="*/ 4551 h 6827"/>
                  <a:gd name="T2" fmla="*/ 6258 w 6827"/>
                  <a:gd name="T3" fmla="*/ 4096 h 6827"/>
                  <a:gd name="T4" fmla="*/ 2348 w 6827"/>
                  <a:gd name="T5" fmla="*/ 4911 h 6827"/>
                  <a:gd name="T6" fmla="*/ 569 w 6827"/>
                  <a:gd name="T7" fmla="*/ 4551 h 6827"/>
                  <a:gd name="T8" fmla="*/ 569 w 6827"/>
                  <a:gd name="T9" fmla="*/ 3982 h 6827"/>
                  <a:gd name="T10" fmla="*/ 1707 w 6827"/>
                  <a:gd name="T11" fmla="*/ 2503 h 6827"/>
                  <a:gd name="T12" fmla="*/ 3868 w 6827"/>
                  <a:gd name="T13" fmla="*/ 2731 h 6827"/>
                  <a:gd name="T14" fmla="*/ 5827 w 6827"/>
                  <a:gd name="T15" fmla="*/ 2004 h 6827"/>
                  <a:gd name="T16" fmla="*/ 6258 w 6827"/>
                  <a:gd name="T17" fmla="*/ 1820 h 6827"/>
                  <a:gd name="T18" fmla="*/ 4779 w 6827"/>
                  <a:gd name="T19" fmla="*/ 0 h 6827"/>
                  <a:gd name="T20" fmla="*/ 2854 w 6827"/>
                  <a:gd name="T21" fmla="*/ 2381 h 6827"/>
                  <a:gd name="T22" fmla="*/ 1239 w 6827"/>
                  <a:gd name="T23" fmla="*/ 2257 h 6827"/>
                  <a:gd name="T24" fmla="*/ 569 w 6827"/>
                  <a:gd name="T25" fmla="*/ 2844 h 6827"/>
                  <a:gd name="T26" fmla="*/ 569 w 6827"/>
                  <a:gd name="T27" fmla="*/ 2276 h 6827"/>
                  <a:gd name="T28" fmla="*/ 569 w 6827"/>
                  <a:gd name="T29" fmla="*/ 1707 h 6827"/>
                  <a:gd name="T30" fmla="*/ 569 w 6827"/>
                  <a:gd name="T31" fmla="*/ 1138 h 6827"/>
                  <a:gd name="T32" fmla="*/ 569 w 6827"/>
                  <a:gd name="T33" fmla="*/ 569 h 6827"/>
                  <a:gd name="T34" fmla="*/ 341 w 6827"/>
                  <a:gd name="T35" fmla="*/ 0 h 6827"/>
                  <a:gd name="T36" fmla="*/ 114 w 6827"/>
                  <a:gd name="T37" fmla="*/ 569 h 6827"/>
                  <a:gd name="T38" fmla="*/ 114 w 6827"/>
                  <a:gd name="T39" fmla="*/ 1138 h 6827"/>
                  <a:gd name="T40" fmla="*/ 114 w 6827"/>
                  <a:gd name="T41" fmla="*/ 1707 h 6827"/>
                  <a:gd name="T42" fmla="*/ 114 w 6827"/>
                  <a:gd name="T43" fmla="*/ 2276 h 6827"/>
                  <a:gd name="T44" fmla="*/ 114 w 6827"/>
                  <a:gd name="T45" fmla="*/ 2844 h 6827"/>
                  <a:gd name="T46" fmla="*/ 114 w 6827"/>
                  <a:gd name="T47" fmla="*/ 3413 h 6827"/>
                  <a:gd name="T48" fmla="*/ 114 w 6827"/>
                  <a:gd name="T49" fmla="*/ 3982 h 6827"/>
                  <a:gd name="T50" fmla="*/ 114 w 6827"/>
                  <a:gd name="T51" fmla="*/ 4551 h 6827"/>
                  <a:gd name="T52" fmla="*/ 114 w 6827"/>
                  <a:gd name="T53" fmla="*/ 5120 h 6827"/>
                  <a:gd name="T54" fmla="*/ 114 w 6827"/>
                  <a:gd name="T55" fmla="*/ 5689 h 6827"/>
                  <a:gd name="T56" fmla="*/ 114 w 6827"/>
                  <a:gd name="T57" fmla="*/ 6258 h 6827"/>
                  <a:gd name="T58" fmla="*/ 683 w 6827"/>
                  <a:gd name="T59" fmla="*/ 6713 h 6827"/>
                  <a:gd name="T60" fmla="*/ 1252 w 6827"/>
                  <a:gd name="T61" fmla="*/ 6713 h 6827"/>
                  <a:gd name="T62" fmla="*/ 1820 w 6827"/>
                  <a:gd name="T63" fmla="*/ 6713 h 6827"/>
                  <a:gd name="T64" fmla="*/ 2389 w 6827"/>
                  <a:gd name="T65" fmla="*/ 6713 h 6827"/>
                  <a:gd name="T66" fmla="*/ 2958 w 6827"/>
                  <a:gd name="T67" fmla="*/ 6713 h 6827"/>
                  <a:gd name="T68" fmla="*/ 3527 w 6827"/>
                  <a:gd name="T69" fmla="*/ 6713 h 6827"/>
                  <a:gd name="T70" fmla="*/ 4096 w 6827"/>
                  <a:gd name="T71" fmla="*/ 6713 h 6827"/>
                  <a:gd name="T72" fmla="*/ 4665 w 6827"/>
                  <a:gd name="T73" fmla="*/ 6713 h 6827"/>
                  <a:gd name="T74" fmla="*/ 5234 w 6827"/>
                  <a:gd name="T75" fmla="*/ 6713 h 6827"/>
                  <a:gd name="T76" fmla="*/ 5803 w 6827"/>
                  <a:gd name="T77" fmla="*/ 6713 h 6827"/>
                  <a:gd name="T78" fmla="*/ 6371 w 6827"/>
                  <a:gd name="T79" fmla="*/ 6713 h 6827"/>
                  <a:gd name="T80" fmla="*/ 6827 w 6827"/>
                  <a:gd name="T81" fmla="*/ 6485 h 6827"/>
                  <a:gd name="T82" fmla="*/ 6371 w 6827"/>
                  <a:gd name="T83" fmla="*/ 6258 h 6827"/>
                  <a:gd name="T84" fmla="*/ 5803 w 6827"/>
                  <a:gd name="T85" fmla="*/ 6258 h 6827"/>
                  <a:gd name="T86" fmla="*/ 5234 w 6827"/>
                  <a:gd name="T87" fmla="*/ 6258 h 6827"/>
                  <a:gd name="T88" fmla="*/ 4665 w 6827"/>
                  <a:gd name="T89" fmla="*/ 6258 h 6827"/>
                  <a:gd name="T90" fmla="*/ 4096 w 6827"/>
                  <a:gd name="T91" fmla="*/ 6258 h 6827"/>
                  <a:gd name="T92" fmla="*/ 3527 w 6827"/>
                  <a:gd name="T93" fmla="*/ 6258 h 6827"/>
                  <a:gd name="T94" fmla="*/ 2958 w 6827"/>
                  <a:gd name="T95" fmla="*/ 6258 h 6827"/>
                  <a:gd name="T96" fmla="*/ 2389 w 6827"/>
                  <a:gd name="T97" fmla="*/ 6258 h 6827"/>
                  <a:gd name="T98" fmla="*/ 1820 w 6827"/>
                  <a:gd name="T99" fmla="*/ 6258 h 6827"/>
                  <a:gd name="T100" fmla="*/ 1252 w 6827"/>
                  <a:gd name="T101" fmla="*/ 6258 h 6827"/>
                  <a:gd name="T102" fmla="*/ 683 w 6827"/>
                  <a:gd name="T103" fmla="*/ 625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27" h="6827">
                    <a:moveTo>
                      <a:pt x="1263" y="5234"/>
                    </a:moveTo>
                    <a:cubicBezTo>
                      <a:pt x="1316" y="5493"/>
                      <a:pt x="1546" y="5689"/>
                      <a:pt x="1820" y="5689"/>
                    </a:cubicBezTo>
                    <a:cubicBezTo>
                      <a:pt x="2114" y="5689"/>
                      <a:pt x="2354" y="5464"/>
                      <a:pt x="2383" y="5178"/>
                    </a:cubicBezTo>
                    <a:lnTo>
                      <a:pt x="3568" y="4191"/>
                    </a:lnTo>
                    <a:cubicBezTo>
                      <a:pt x="3652" y="4401"/>
                      <a:pt x="3856" y="4551"/>
                      <a:pt x="4096" y="4551"/>
                    </a:cubicBezTo>
                    <a:cubicBezTo>
                      <a:pt x="4348" y="4551"/>
                      <a:pt x="4560" y="4385"/>
                      <a:pt x="4635" y="4157"/>
                    </a:cubicBezTo>
                    <a:lnTo>
                      <a:pt x="5696" y="4736"/>
                    </a:lnTo>
                    <a:cubicBezTo>
                      <a:pt x="5732" y="5016"/>
                      <a:pt x="5969" y="5234"/>
                      <a:pt x="6258" y="5234"/>
                    </a:cubicBezTo>
                    <a:cubicBezTo>
                      <a:pt x="6571" y="5234"/>
                      <a:pt x="6827" y="4979"/>
                      <a:pt x="6827" y="4665"/>
                    </a:cubicBezTo>
                    <a:cubicBezTo>
                      <a:pt x="6827" y="4351"/>
                      <a:pt x="6571" y="4096"/>
                      <a:pt x="6258" y="4096"/>
                    </a:cubicBezTo>
                    <a:cubicBezTo>
                      <a:pt x="6006" y="4096"/>
                      <a:pt x="5794" y="4262"/>
                      <a:pt x="5719" y="4490"/>
                    </a:cubicBezTo>
                    <a:lnTo>
                      <a:pt x="4658" y="3911"/>
                    </a:lnTo>
                    <a:cubicBezTo>
                      <a:pt x="4622" y="3631"/>
                      <a:pt x="4385" y="3413"/>
                      <a:pt x="4096" y="3413"/>
                    </a:cubicBezTo>
                    <a:cubicBezTo>
                      <a:pt x="3802" y="3413"/>
                      <a:pt x="3563" y="3638"/>
                      <a:pt x="3533" y="3924"/>
                    </a:cubicBezTo>
                    <a:lnTo>
                      <a:pt x="2348" y="4911"/>
                    </a:lnTo>
                    <a:cubicBezTo>
                      <a:pt x="2265" y="4701"/>
                      <a:pt x="2060" y="4551"/>
                      <a:pt x="1820" y="4551"/>
                    </a:cubicBezTo>
                    <a:cubicBezTo>
                      <a:pt x="1546" y="4551"/>
                      <a:pt x="1316" y="4747"/>
                      <a:pt x="1263" y="5006"/>
                    </a:cubicBezTo>
                    <a:lnTo>
                      <a:pt x="455" y="5006"/>
                    </a:lnTo>
                    <a:lnTo>
                      <a:pt x="455" y="4551"/>
                    </a:lnTo>
                    <a:lnTo>
                      <a:pt x="569" y="4551"/>
                    </a:lnTo>
                    <a:cubicBezTo>
                      <a:pt x="632" y="4551"/>
                      <a:pt x="683" y="4500"/>
                      <a:pt x="683" y="4437"/>
                    </a:cubicBezTo>
                    <a:cubicBezTo>
                      <a:pt x="683" y="4374"/>
                      <a:pt x="632" y="4324"/>
                      <a:pt x="569" y="4324"/>
                    </a:cubicBezTo>
                    <a:lnTo>
                      <a:pt x="455" y="4324"/>
                    </a:lnTo>
                    <a:lnTo>
                      <a:pt x="455" y="3982"/>
                    </a:lnTo>
                    <a:lnTo>
                      <a:pt x="569" y="3982"/>
                    </a:lnTo>
                    <a:cubicBezTo>
                      <a:pt x="632" y="3982"/>
                      <a:pt x="683" y="3931"/>
                      <a:pt x="683" y="3868"/>
                    </a:cubicBezTo>
                    <a:cubicBezTo>
                      <a:pt x="683" y="3806"/>
                      <a:pt x="632" y="3755"/>
                      <a:pt x="569" y="3755"/>
                    </a:cubicBezTo>
                    <a:lnTo>
                      <a:pt x="480" y="3755"/>
                    </a:lnTo>
                    <a:lnTo>
                      <a:pt x="1407" y="2416"/>
                    </a:lnTo>
                    <a:cubicBezTo>
                      <a:pt x="1494" y="2470"/>
                      <a:pt x="1596" y="2503"/>
                      <a:pt x="1707" y="2503"/>
                    </a:cubicBezTo>
                    <a:cubicBezTo>
                      <a:pt x="1888" y="2503"/>
                      <a:pt x="2048" y="2416"/>
                      <a:pt x="2152" y="2284"/>
                    </a:cubicBezTo>
                    <a:lnTo>
                      <a:pt x="2752" y="2584"/>
                    </a:lnTo>
                    <a:cubicBezTo>
                      <a:pt x="2740" y="2631"/>
                      <a:pt x="2731" y="2680"/>
                      <a:pt x="2731" y="2731"/>
                    </a:cubicBezTo>
                    <a:cubicBezTo>
                      <a:pt x="2731" y="3044"/>
                      <a:pt x="2986" y="3300"/>
                      <a:pt x="3300" y="3300"/>
                    </a:cubicBezTo>
                    <a:cubicBezTo>
                      <a:pt x="3613" y="3300"/>
                      <a:pt x="3868" y="3044"/>
                      <a:pt x="3868" y="2731"/>
                    </a:cubicBezTo>
                    <a:cubicBezTo>
                      <a:pt x="3868" y="2608"/>
                      <a:pt x="3829" y="2496"/>
                      <a:pt x="3763" y="2403"/>
                    </a:cubicBezTo>
                    <a:lnTo>
                      <a:pt x="4488" y="1055"/>
                    </a:lnTo>
                    <a:cubicBezTo>
                      <a:pt x="4574" y="1107"/>
                      <a:pt x="4672" y="1138"/>
                      <a:pt x="4779" y="1138"/>
                    </a:cubicBezTo>
                    <a:cubicBezTo>
                      <a:pt x="4891" y="1138"/>
                      <a:pt x="4995" y="1104"/>
                      <a:pt x="5083" y="1048"/>
                    </a:cubicBezTo>
                    <a:lnTo>
                      <a:pt x="5827" y="2004"/>
                    </a:lnTo>
                    <a:cubicBezTo>
                      <a:pt x="5829" y="2007"/>
                      <a:pt x="5833" y="2009"/>
                      <a:pt x="5836" y="2011"/>
                    </a:cubicBezTo>
                    <a:cubicBezTo>
                      <a:pt x="5745" y="2112"/>
                      <a:pt x="5689" y="2244"/>
                      <a:pt x="5689" y="2389"/>
                    </a:cubicBezTo>
                    <a:cubicBezTo>
                      <a:pt x="5689" y="2703"/>
                      <a:pt x="5944" y="2958"/>
                      <a:pt x="6258" y="2958"/>
                    </a:cubicBezTo>
                    <a:cubicBezTo>
                      <a:pt x="6571" y="2958"/>
                      <a:pt x="6827" y="2703"/>
                      <a:pt x="6827" y="2389"/>
                    </a:cubicBezTo>
                    <a:cubicBezTo>
                      <a:pt x="6827" y="2076"/>
                      <a:pt x="6571" y="1820"/>
                      <a:pt x="6258" y="1820"/>
                    </a:cubicBezTo>
                    <a:cubicBezTo>
                      <a:pt x="6170" y="1820"/>
                      <a:pt x="6087" y="1842"/>
                      <a:pt x="6013" y="1878"/>
                    </a:cubicBezTo>
                    <a:cubicBezTo>
                      <a:pt x="6010" y="1874"/>
                      <a:pt x="6010" y="1869"/>
                      <a:pt x="6006" y="1864"/>
                    </a:cubicBezTo>
                    <a:lnTo>
                      <a:pt x="5248" y="890"/>
                    </a:lnTo>
                    <a:cubicBezTo>
                      <a:pt x="5311" y="798"/>
                      <a:pt x="5348" y="688"/>
                      <a:pt x="5348" y="569"/>
                    </a:cubicBezTo>
                    <a:cubicBezTo>
                      <a:pt x="5348" y="255"/>
                      <a:pt x="5092" y="0"/>
                      <a:pt x="4779" y="0"/>
                    </a:cubicBezTo>
                    <a:cubicBezTo>
                      <a:pt x="4465" y="0"/>
                      <a:pt x="4210" y="255"/>
                      <a:pt x="4210" y="569"/>
                    </a:cubicBezTo>
                    <a:cubicBezTo>
                      <a:pt x="4210" y="691"/>
                      <a:pt x="4249" y="804"/>
                      <a:pt x="4315" y="897"/>
                    </a:cubicBezTo>
                    <a:lnTo>
                      <a:pt x="3590" y="2244"/>
                    </a:lnTo>
                    <a:cubicBezTo>
                      <a:pt x="3505" y="2193"/>
                      <a:pt x="3406" y="2162"/>
                      <a:pt x="3300" y="2162"/>
                    </a:cubicBezTo>
                    <a:cubicBezTo>
                      <a:pt x="3118" y="2162"/>
                      <a:pt x="2959" y="2248"/>
                      <a:pt x="2854" y="2381"/>
                    </a:cubicBezTo>
                    <a:lnTo>
                      <a:pt x="2254" y="2081"/>
                    </a:lnTo>
                    <a:cubicBezTo>
                      <a:pt x="2267" y="2034"/>
                      <a:pt x="2276" y="1985"/>
                      <a:pt x="2276" y="1934"/>
                    </a:cubicBezTo>
                    <a:cubicBezTo>
                      <a:pt x="2276" y="1621"/>
                      <a:pt x="2020" y="1365"/>
                      <a:pt x="1707" y="1365"/>
                    </a:cubicBezTo>
                    <a:cubicBezTo>
                      <a:pt x="1393" y="1365"/>
                      <a:pt x="1138" y="1621"/>
                      <a:pt x="1138" y="1934"/>
                    </a:cubicBezTo>
                    <a:cubicBezTo>
                      <a:pt x="1138" y="2054"/>
                      <a:pt x="1176" y="2166"/>
                      <a:pt x="1239" y="2257"/>
                    </a:cubicBezTo>
                    <a:lnTo>
                      <a:pt x="593" y="3191"/>
                    </a:lnTo>
                    <a:cubicBezTo>
                      <a:pt x="585" y="3189"/>
                      <a:pt x="578" y="3186"/>
                      <a:pt x="569" y="3186"/>
                    </a:cubicBezTo>
                    <a:lnTo>
                      <a:pt x="455" y="3186"/>
                    </a:lnTo>
                    <a:lnTo>
                      <a:pt x="455" y="2844"/>
                    </a:lnTo>
                    <a:lnTo>
                      <a:pt x="569" y="2844"/>
                    </a:lnTo>
                    <a:cubicBezTo>
                      <a:pt x="632" y="2844"/>
                      <a:pt x="683" y="2794"/>
                      <a:pt x="683" y="2731"/>
                    </a:cubicBezTo>
                    <a:cubicBezTo>
                      <a:pt x="683" y="2668"/>
                      <a:pt x="632" y="2617"/>
                      <a:pt x="569" y="2617"/>
                    </a:cubicBezTo>
                    <a:lnTo>
                      <a:pt x="455" y="2617"/>
                    </a:lnTo>
                    <a:lnTo>
                      <a:pt x="455" y="2276"/>
                    </a:lnTo>
                    <a:lnTo>
                      <a:pt x="569" y="2276"/>
                    </a:lnTo>
                    <a:cubicBezTo>
                      <a:pt x="632" y="2276"/>
                      <a:pt x="683" y="2225"/>
                      <a:pt x="683" y="2162"/>
                    </a:cubicBezTo>
                    <a:cubicBezTo>
                      <a:pt x="683" y="2099"/>
                      <a:pt x="632" y="2048"/>
                      <a:pt x="569" y="2048"/>
                    </a:cubicBezTo>
                    <a:lnTo>
                      <a:pt x="455" y="2048"/>
                    </a:lnTo>
                    <a:lnTo>
                      <a:pt x="455" y="1707"/>
                    </a:lnTo>
                    <a:lnTo>
                      <a:pt x="569" y="1707"/>
                    </a:lnTo>
                    <a:cubicBezTo>
                      <a:pt x="632" y="1707"/>
                      <a:pt x="683" y="1656"/>
                      <a:pt x="683" y="1593"/>
                    </a:cubicBezTo>
                    <a:cubicBezTo>
                      <a:pt x="683" y="1530"/>
                      <a:pt x="632" y="1479"/>
                      <a:pt x="569" y="1479"/>
                    </a:cubicBezTo>
                    <a:lnTo>
                      <a:pt x="455" y="1479"/>
                    </a:lnTo>
                    <a:lnTo>
                      <a:pt x="455" y="1138"/>
                    </a:lnTo>
                    <a:lnTo>
                      <a:pt x="569" y="1138"/>
                    </a:lnTo>
                    <a:cubicBezTo>
                      <a:pt x="632" y="1138"/>
                      <a:pt x="683" y="1087"/>
                      <a:pt x="683" y="1024"/>
                    </a:cubicBezTo>
                    <a:cubicBezTo>
                      <a:pt x="683" y="961"/>
                      <a:pt x="632" y="910"/>
                      <a:pt x="569" y="910"/>
                    </a:cubicBezTo>
                    <a:lnTo>
                      <a:pt x="455" y="910"/>
                    </a:lnTo>
                    <a:lnTo>
                      <a:pt x="455" y="569"/>
                    </a:lnTo>
                    <a:lnTo>
                      <a:pt x="569" y="569"/>
                    </a:lnTo>
                    <a:cubicBezTo>
                      <a:pt x="632" y="569"/>
                      <a:pt x="683" y="518"/>
                      <a:pt x="683" y="455"/>
                    </a:cubicBezTo>
                    <a:cubicBezTo>
                      <a:pt x="683" y="392"/>
                      <a:pt x="632" y="341"/>
                      <a:pt x="569" y="341"/>
                    </a:cubicBezTo>
                    <a:lnTo>
                      <a:pt x="455" y="341"/>
                    </a:lnTo>
                    <a:lnTo>
                      <a:pt x="455" y="114"/>
                    </a:lnTo>
                    <a:cubicBezTo>
                      <a:pt x="455" y="51"/>
                      <a:pt x="404" y="0"/>
                      <a:pt x="341" y="0"/>
                    </a:cubicBezTo>
                    <a:cubicBezTo>
                      <a:pt x="278" y="0"/>
                      <a:pt x="228" y="51"/>
                      <a:pt x="228" y="114"/>
                    </a:cubicBezTo>
                    <a:lnTo>
                      <a:pt x="228" y="341"/>
                    </a:lnTo>
                    <a:lnTo>
                      <a:pt x="114" y="341"/>
                    </a:lnTo>
                    <a:cubicBezTo>
                      <a:pt x="51" y="341"/>
                      <a:pt x="0" y="392"/>
                      <a:pt x="0" y="455"/>
                    </a:cubicBezTo>
                    <a:cubicBezTo>
                      <a:pt x="0" y="518"/>
                      <a:pt x="51" y="569"/>
                      <a:pt x="114" y="569"/>
                    </a:cubicBezTo>
                    <a:lnTo>
                      <a:pt x="228" y="569"/>
                    </a:lnTo>
                    <a:lnTo>
                      <a:pt x="228" y="910"/>
                    </a:lnTo>
                    <a:lnTo>
                      <a:pt x="114" y="910"/>
                    </a:lnTo>
                    <a:cubicBezTo>
                      <a:pt x="51" y="910"/>
                      <a:pt x="0" y="961"/>
                      <a:pt x="0" y="1024"/>
                    </a:cubicBezTo>
                    <a:cubicBezTo>
                      <a:pt x="0" y="1087"/>
                      <a:pt x="51" y="1138"/>
                      <a:pt x="114" y="1138"/>
                    </a:cubicBezTo>
                    <a:lnTo>
                      <a:pt x="228" y="1138"/>
                    </a:lnTo>
                    <a:lnTo>
                      <a:pt x="228" y="1479"/>
                    </a:lnTo>
                    <a:lnTo>
                      <a:pt x="114" y="1479"/>
                    </a:lnTo>
                    <a:cubicBezTo>
                      <a:pt x="51" y="1479"/>
                      <a:pt x="0" y="1530"/>
                      <a:pt x="0" y="1593"/>
                    </a:cubicBezTo>
                    <a:cubicBezTo>
                      <a:pt x="0" y="1656"/>
                      <a:pt x="51" y="1707"/>
                      <a:pt x="114" y="1707"/>
                    </a:cubicBezTo>
                    <a:lnTo>
                      <a:pt x="228" y="1707"/>
                    </a:lnTo>
                    <a:lnTo>
                      <a:pt x="228" y="2048"/>
                    </a:lnTo>
                    <a:lnTo>
                      <a:pt x="114" y="2048"/>
                    </a:lnTo>
                    <a:cubicBezTo>
                      <a:pt x="51" y="2048"/>
                      <a:pt x="0" y="2099"/>
                      <a:pt x="0" y="2162"/>
                    </a:cubicBezTo>
                    <a:cubicBezTo>
                      <a:pt x="0" y="2225"/>
                      <a:pt x="51" y="2276"/>
                      <a:pt x="114" y="2276"/>
                    </a:cubicBezTo>
                    <a:lnTo>
                      <a:pt x="228" y="2276"/>
                    </a:lnTo>
                    <a:lnTo>
                      <a:pt x="228" y="2617"/>
                    </a:lnTo>
                    <a:lnTo>
                      <a:pt x="114" y="2617"/>
                    </a:lnTo>
                    <a:cubicBezTo>
                      <a:pt x="51" y="2617"/>
                      <a:pt x="0" y="2668"/>
                      <a:pt x="0" y="2731"/>
                    </a:cubicBezTo>
                    <a:cubicBezTo>
                      <a:pt x="0" y="2794"/>
                      <a:pt x="51" y="2844"/>
                      <a:pt x="114" y="2844"/>
                    </a:cubicBezTo>
                    <a:lnTo>
                      <a:pt x="228" y="2844"/>
                    </a:lnTo>
                    <a:lnTo>
                      <a:pt x="228" y="3186"/>
                    </a:lnTo>
                    <a:lnTo>
                      <a:pt x="114" y="3186"/>
                    </a:lnTo>
                    <a:cubicBezTo>
                      <a:pt x="51" y="3186"/>
                      <a:pt x="0" y="3237"/>
                      <a:pt x="0" y="3300"/>
                    </a:cubicBezTo>
                    <a:cubicBezTo>
                      <a:pt x="0" y="3362"/>
                      <a:pt x="51" y="3413"/>
                      <a:pt x="114" y="3413"/>
                    </a:cubicBezTo>
                    <a:lnTo>
                      <a:pt x="228" y="3413"/>
                    </a:lnTo>
                    <a:lnTo>
                      <a:pt x="228" y="3755"/>
                    </a:lnTo>
                    <a:lnTo>
                      <a:pt x="114" y="3755"/>
                    </a:lnTo>
                    <a:cubicBezTo>
                      <a:pt x="51" y="3755"/>
                      <a:pt x="0" y="3806"/>
                      <a:pt x="0" y="3868"/>
                    </a:cubicBezTo>
                    <a:cubicBezTo>
                      <a:pt x="0" y="3931"/>
                      <a:pt x="51" y="3982"/>
                      <a:pt x="114" y="3982"/>
                    </a:cubicBezTo>
                    <a:lnTo>
                      <a:pt x="228" y="3982"/>
                    </a:lnTo>
                    <a:lnTo>
                      <a:pt x="228" y="4324"/>
                    </a:lnTo>
                    <a:lnTo>
                      <a:pt x="114" y="4324"/>
                    </a:lnTo>
                    <a:cubicBezTo>
                      <a:pt x="51" y="4324"/>
                      <a:pt x="0" y="4374"/>
                      <a:pt x="0" y="4437"/>
                    </a:cubicBezTo>
                    <a:cubicBezTo>
                      <a:pt x="0" y="4500"/>
                      <a:pt x="51" y="4551"/>
                      <a:pt x="114" y="4551"/>
                    </a:cubicBezTo>
                    <a:lnTo>
                      <a:pt x="228" y="4551"/>
                    </a:lnTo>
                    <a:lnTo>
                      <a:pt x="228" y="4892"/>
                    </a:lnTo>
                    <a:lnTo>
                      <a:pt x="114" y="4892"/>
                    </a:lnTo>
                    <a:cubicBezTo>
                      <a:pt x="51" y="4892"/>
                      <a:pt x="0" y="4943"/>
                      <a:pt x="0" y="5006"/>
                    </a:cubicBezTo>
                    <a:cubicBezTo>
                      <a:pt x="0" y="5069"/>
                      <a:pt x="51" y="5120"/>
                      <a:pt x="114" y="5120"/>
                    </a:cubicBezTo>
                    <a:lnTo>
                      <a:pt x="228" y="5120"/>
                    </a:lnTo>
                    <a:lnTo>
                      <a:pt x="228" y="5461"/>
                    </a:lnTo>
                    <a:lnTo>
                      <a:pt x="114" y="5461"/>
                    </a:lnTo>
                    <a:cubicBezTo>
                      <a:pt x="51" y="5461"/>
                      <a:pt x="0" y="5512"/>
                      <a:pt x="0" y="5575"/>
                    </a:cubicBezTo>
                    <a:cubicBezTo>
                      <a:pt x="0" y="5638"/>
                      <a:pt x="51" y="5689"/>
                      <a:pt x="114" y="5689"/>
                    </a:cubicBezTo>
                    <a:lnTo>
                      <a:pt x="228" y="5689"/>
                    </a:lnTo>
                    <a:lnTo>
                      <a:pt x="228" y="6030"/>
                    </a:lnTo>
                    <a:lnTo>
                      <a:pt x="114" y="6030"/>
                    </a:lnTo>
                    <a:cubicBezTo>
                      <a:pt x="51" y="6030"/>
                      <a:pt x="0" y="6081"/>
                      <a:pt x="0" y="6144"/>
                    </a:cubicBezTo>
                    <a:cubicBezTo>
                      <a:pt x="0" y="6207"/>
                      <a:pt x="51" y="6258"/>
                      <a:pt x="114" y="6258"/>
                    </a:cubicBezTo>
                    <a:lnTo>
                      <a:pt x="228" y="6258"/>
                    </a:lnTo>
                    <a:lnTo>
                      <a:pt x="228" y="6485"/>
                    </a:lnTo>
                    <a:cubicBezTo>
                      <a:pt x="228" y="6548"/>
                      <a:pt x="278" y="6599"/>
                      <a:pt x="341" y="6599"/>
                    </a:cubicBezTo>
                    <a:lnTo>
                      <a:pt x="683" y="6599"/>
                    </a:lnTo>
                    <a:lnTo>
                      <a:pt x="683" y="6713"/>
                    </a:lnTo>
                    <a:cubicBezTo>
                      <a:pt x="683" y="6776"/>
                      <a:pt x="734" y="6827"/>
                      <a:pt x="796" y="6827"/>
                    </a:cubicBezTo>
                    <a:cubicBezTo>
                      <a:pt x="859" y="6827"/>
                      <a:pt x="910" y="6776"/>
                      <a:pt x="910" y="6713"/>
                    </a:cubicBezTo>
                    <a:lnTo>
                      <a:pt x="910" y="6599"/>
                    </a:lnTo>
                    <a:lnTo>
                      <a:pt x="1252" y="6599"/>
                    </a:lnTo>
                    <a:lnTo>
                      <a:pt x="1252" y="6713"/>
                    </a:lnTo>
                    <a:cubicBezTo>
                      <a:pt x="1252" y="6776"/>
                      <a:pt x="1302" y="6827"/>
                      <a:pt x="1365" y="6827"/>
                    </a:cubicBezTo>
                    <a:cubicBezTo>
                      <a:pt x="1428" y="6827"/>
                      <a:pt x="1479" y="6776"/>
                      <a:pt x="1479" y="6713"/>
                    </a:cubicBezTo>
                    <a:lnTo>
                      <a:pt x="1479" y="6599"/>
                    </a:lnTo>
                    <a:lnTo>
                      <a:pt x="1820" y="6599"/>
                    </a:lnTo>
                    <a:lnTo>
                      <a:pt x="1820" y="6713"/>
                    </a:lnTo>
                    <a:cubicBezTo>
                      <a:pt x="1820" y="6776"/>
                      <a:pt x="1871" y="6827"/>
                      <a:pt x="1934" y="6827"/>
                    </a:cubicBezTo>
                    <a:cubicBezTo>
                      <a:pt x="1997" y="6827"/>
                      <a:pt x="2048" y="6776"/>
                      <a:pt x="2048" y="6713"/>
                    </a:cubicBezTo>
                    <a:lnTo>
                      <a:pt x="2048" y="6599"/>
                    </a:lnTo>
                    <a:lnTo>
                      <a:pt x="2389" y="6599"/>
                    </a:lnTo>
                    <a:lnTo>
                      <a:pt x="2389" y="6713"/>
                    </a:lnTo>
                    <a:cubicBezTo>
                      <a:pt x="2389" y="6776"/>
                      <a:pt x="2440" y="6827"/>
                      <a:pt x="2503" y="6827"/>
                    </a:cubicBezTo>
                    <a:cubicBezTo>
                      <a:pt x="2566" y="6827"/>
                      <a:pt x="2617" y="6776"/>
                      <a:pt x="2617" y="6713"/>
                    </a:cubicBezTo>
                    <a:lnTo>
                      <a:pt x="2617" y="6599"/>
                    </a:lnTo>
                    <a:lnTo>
                      <a:pt x="2958" y="6599"/>
                    </a:lnTo>
                    <a:lnTo>
                      <a:pt x="2958" y="6713"/>
                    </a:lnTo>
                    <a:cubicBezTo>
                      <a:pt x="2958" y="6776"/>
                      <a:pt x="3009" y="6827"/>
                      <a:pt x="3072" y="6827"/>
                    </a:cubicBezTo>
                    <a:cubicBezTo>
                      <a:pt x="3135" y="6827"/>
                      <a:pt x="3186" y="6776"/>
                      <a:pt x="3186" y="6713"/>
                    </a:cubicBezTo>
                    <a:lnTo>
                      <a:pt x="3186" y="6599"/>
                    </a:lnTo>
                    <a:lnTo>
                      <a:pt x="3527" y="6599"/>
                    </a:lnTo>
                    <a:lnTo>
                      <a:pt x="3527" y="6713"/>
                    </a:lnTo>
                    <a:cubicBezTo>
                      <a:pt x="3527" y="6776"/>
                      <a:pt x="3578" y="6827"/>
                      <a:pt x="3641" y="6827"/>
                    </a:cubicBezTo>
                    <a:cubicBezTo>
                      <a:pt x="3704" y="6827"/>
                      <a:pt x="3755" y="6776"/>
                      <a:pt x="3755" y="6713"/>
                    </a:cubicBezTo>
                    <a:lnTo>
                      <a:pt x="3755" y="6599"/>
                    </a:lnTo>
                    <a:lnTo>
                      <a:pt x="4096" y="6599"/>
                    </a:lnTo>
                    <a:lnTo>
                      <a:pt x="4096" y="6713"/>
                    </a:lnTo>
                    <a:cubicBezTo>
                      <a:pt x="4096" y="6776"/>
                      <a:pt x="4147" y="6827"/>
                      <a:pt x="4210" y="6827"/>
                    </a:cubicBezTo>
                    <a:cubicBezTo>
                      <a:pt x="4273" y="6827"/>
                      <a:pt x="4323" y="6776"/>
                      <a:pt x="4323" y="6713"/>
                    </a:cubicBezTo>
                    <a:lnTo>
                      <a:pt x="4323" y="6599"/>
                    </a:lnTo>
                    <a:lnTo>
                      <a:pt x="4665" y="6599"/>
                    </a:lnTo>
                    <a:lnTo>
                      <a:pt x="4665" y="6713"/>
                    </a:lnTo>
                    <a:cubicBezTo>
                      <a:pt x="4665" y="6776"/>
                      <a:pt x="4716" y="6827"/>
                      <a:pt x="4779" y="6827"/>
                    </a:cubicBezTo>
                    <a:cubicBezTo>
                      <a:pt x="4842" y="6827"/>
                      <a:pt x="4892" y="6776"/>
                      <a:pt x="4892" y="6713"/>
                    </a:cubicBezTo>
                    <a:lnTo>
                      <a:pt x="4892" y="6599"/>
                    </a:lnTo>
                    <a:lnTo>
                      <a:pt x="5234" y="6599"/>
                    </a:lnTo>
                    <a:lnTo>
                      <a:pt x="5234" y="6713"/>
                    </a:lnTo>
                    <a:cubicBezTo>
                      <a:pt x="5234" y="6776"/>
                      <a:pt x="5285" y="6827"/>
                      <a:pt x="5347" y="6827"/>
                    </a:cubicBezTo>
                    <a:cubicBezTo>
                      <a:pt x="5410" y="6827"/>
                      <a:pt x="5461" y="6776"/>
                      <a:pt x="5461" y="6713"/>
                    </a:cubicBezTo>
                    <a:lnTo>
                      <a:pt x="5461" y="6599"/>
                    </a:lnTo>
                    <a:lnTo>
                      <a:pt x="5803" y="6599"/>
                    </a:lnTo>
                    <a:lnTo>
                      <a:pt x="5803" y="6713"/>
                    </a:lnTo>
                    <a:cubicBezTo>
                      <a:pt x="5803" y="6776"/>
                      <a:pt x="5853" y="6827"/>
                      <a:pt x="5916" y="6827"/>
                    </a:cubicBezTo>
                    <a:cubicBezTo>
                      <a:pt x="5979" y="6827"/>
                      <a:pt x="6030" y="6776"/>
                      <a:pt x="6030" y="6713"/>
                    </a:cubicBezTo>
                    <a:lnTo>
                      <a:pt x="6030" y="6599"/>
                    </a:lnTo>
                    <a:lnTo>
                      <a:pt x="6371" y="6599"/>
                    </a:lnTo>
                    <a:lnTo>
                      <a:pt x="6371" y="6713"/>
                    </a:lnTo>
                    <a:cubicBezTo>
                      <a:pt x="6371" y="6776"/>
                      <a:pt x="6422" y="6827"/>
                      <a:pt x="6485" y="6827"/>
                    </a:cubicBezTo>
                    <a:cubicBezTo>
                      <a:pt x="6548" y="6827"/>
                      <a:pt x="6599" y="6776"/>
                      <a:pt x="6599" y="6713"/>
                    </a:cubicBezTo>
                    <a:lnTo>
                      <a:pt x="6599" y="6599"/>
                    </a:lnTo>
                    <a:lnTo>
                      <a:pt x="6713" y="6599"/>
                    </a:lnTo>
                    <a:cubicBezTo>
                      <a:pt x="6776" y="6599"/>
                      <a:pt x="6827" y="6548"/>
                      <a:pt x="6827" y="6485"/>
                    </a:cubicBezTo>
                    <a:cubicBezTo>
                      <a:pt x="6827" y="6422"/>
                      <a:pt x="6776" y="6372"/>
                      <a:pt x="6713" y="6372"/>
                    </a:cubicBezTo>
                    <a:lnTo>
                      <a:pt x="6599" y="6372"/>
                    </a:lnTo>
                    <a:lnTo>
                      <a:pt x="6599" y="6258"/>
                    </a:lnTo>
                    <a:cubicBezTo>
                      <a:pt x="6599" y="6195"/>
                      <a:pt x="6548" y="6144"/>
                      <a:pt x="6485" y="6144"/>
                    </a:cubicBezTo>
                    <a:cubicBezTo>
                      <a:pt x="6422" y="6144"/>
                      <a:pt x="6371" y="6195"/>
                      <a:pt x="6371" y="6258"/>
                    </a:cubicBezTo>
                    <a:lnTo>
                      <a:pt x="6371" y="6372"/>
                    </a:lnTo>
                    <a:lnTo>
                      <a:pt x="6030" y="6372"/>
                    </a:lnTo>
                    <a:lnTo>
                      <a:pt x="6030" y="6258"/>
                    </a:lnTo>
                    <a:cubicBezTo>
                      <a:pt x="6030" y="6195"/>
                      <a:pt x="5979" y="6144"/>
                      <a:pt x="5916" y="6144"/>
                    </a:cubicBezTo>
                    <a:cubicBezTo>
                      <a:pt x="5853" y="6144"/>
                      <a:pt x="5803" y="6195"/>
                      <a:pt x="5803" y="6258"/>
                    </a:cubicBezTo>
                    <a:lnTo>
                      <a:pt x="5803" y="6372"/>
                    </a:lnTo>
                    <a:lnTo>
                      <a:pt x="5461" y="6372"/>
                    </a:lnTo>
                    <a:lnTo>
                      <a:pt x="5461" y="6258"/>
                    </a:lnTo>
                    <a:cubicBezTo>
                      <a:pt x="5461" y="6195"/>
                      <a:pt x="5410" y="6144"/>
                      <a:pt x="5347" y="6144"/>
                    </a:cubicBezTo>
                    <a:cubicBezTo>
                      <a:pt x="5285" y="6144"/>
                      <a:pt x="5234" y="6195"/>
                      <a:pt x="5234" y="6258"/>
                    </a:cubicBezTo>
                    <a:lnTo>
                      <a:pt x="5234" y="6372"/>
                    </a:lnTo>
                    <a:lnTo>
                      <a:pt x="4892" y="6372"/>
                    </a:lnTo>
                    <a:lnTo>
                      <a:pt x="4892" y="6258"/>
                    </a:lnTo>
                    <a:cubicBezTo>
                      <a:pt x="4892" y="6195"/>
                      <a:pt x="4842" y="6144"/>
                      <a:pt x="4779" y="6144"/>
                    </a:cubicBezTo>
                    <a:cubicBezTo>
                      <a:pt x="4716" y="6144"/>
                      <a:pt x="4665" y="6195"/>
                      <a:pt x="4665" y="6258"/>
                    </a:cubicBezTo>
                    <a:lnTo>
                      <a:pt x="4665" y="6372"/>
                    </a:lnTo>
                    <a:lnTo>
                      <a:pt x="4323" y="6372"/>
                    </a:lnTo>
                    <a:lnTo>
                      <a:pt x="4323" y="6258"/>
                    </a:lnTo>
                    <a:cubicBezTo>
                      <a:pt x="4323" y="6195"/>
                      <a:pt x="4273" y="6144"/>
                      <a:pt x="4210" y="6144"/>
                    </a:cubicBezTo>
                    <a:cubicBezTo>
                      <a:pt x="4147" y="6144"/>
                      <a:pt x="4096" y="6195"/>
                      <a:pt x="4096" y="6258"/>
                    </a:cubicBezTo>
                    <a:lnTo>
                      <a:pt x="4096" y="6372"/>
                    </a:lnTo>
                    <a:lnTo>
                      <a:pt x="3755" y="6372"/>
                    </a:lnTo>
                    <a:lnTo>
                      <a:pt x="3755" y="6258"/>
                    </a:lnTo>
                    <a:cubicBezTo>
                      <a:pt x="3755" y="6195"/>
                      <a:pt x="3704" y="6144"/>
                      <a:pt x="3641" y="6144"/>
                    </a:cubicBezTo>
                    <a:cubicBezTo>
                      <a:pt x="3578" y="6144"/>
                      <a:pt x="3527" y="6195"/>
                      <a:pt x="3527" y="6258"/>
                    </a:cubicBezTo>
                    <a:lnTo>
                      <a:pt x="3527" y="6372"/>
                    </a:lnTo>
                    <a:lnTo>
                      <a:pt x="3186" y="6372"/>
                    </a:lnTo>
                    <a:lnTo>
                      <a:pt x="3186" y="6258"/>
                    </a:lnTo>
                    <a:cubicBezTo>
                      <a:pt x="3186" y="6195"/>
                      <a:pt x="3135" y="6144"/>
                      <a:pt x="3072" y="6144"/>
                    </a:cubicBezTo>
                    <a:cubicBezTo>
                      <a:pt x="3009" y="6144"/>
                      <a:pt x="2958" y="6195"/>
                      <a:pt x="2958" y="6258"/>
                    </a:cubicBezTo>
                    <a:lnTo>
                      <a:pt x="2958" y="6372"/>
                    </a:lnTo>
                    <a:lnTo>
                      <a:pt x="2617" y="6372"/>
                    </a:lnTo>
                    <a:lnTo>
                      <a:pt x="2617" y="6258"/>
                    </a:lnTo>
                    <a:cubicBezTo>
                      <a:pt x="2617" y="6195"/>
                      <a:pt x="2566" y="6144"/>
                      <a:pt x="2503" y="6144"/>
                    </a:cubicBezTo>
                    <a:cubicBezTo>
                      <a:pt x="2440" y="6144"/>
                      <a:pt x="2389" y="6195"/>
                      <a:pt x="2389" y="6258"/>
                    </a:cubicBezTo>
                    <a:lnTo>
                      <a:pt x="2389" y="6372"/>
                    </a:lnTo>
                    <a:lnTo>
                      <a:pt x="2048" y="6372"/>
                    </a:lnTo>
                    <a:lnTo>
                      <a:pt x="2048" y="6258"/>
                    </a:lnTo>
                    <a:cubicBezTo>
                      <a:pt x="2048" y="6195"/>
                      <a:pt x="1997" y="6144"/>
                      <a:pt x="1934" y="6144"/>
                    </a:cubicBezTo>
                    <a:cubicBezTo>
                      <a:pt x="1871" y="6144"/>
                      <a:pt x="1820" y="6195"/>
                      <a:pt x="1820" y="6258"/>
                    </a:cubicBezTo>
                    <a:lnTo>
                      <a:pt x="1820" y="6372"/>
                    </a:lnTo>
                    <a:lnTo>
                      <a:pt x="1479" y="6372"/>
                    </a:lnTo>
                    <a:lnTo>
                      <a:pt x="1479" y="6258"/>
                    </a:lnTo>
                    <a:cubicBezTo>
                      <a:pt x="1479" y="6195"/>
                      <a:pt x="1428" y="6144"/>
                      <a:pt x="1365" y="6144"/>
                    </a:cubicBezTo>
                    <a:cubicBezTo>
                      <a:pt x="1302" y="6144"/>
                      <a:pt x="1252" y="6195"/>
                      <a:pt x="1252" y="6258"/>
                    </a:cubicBezTo>
                    <a:lnTo>
                      <a:pt x="1252" y="6372"/>
                    </a:lnTo>
                    <a:lnTo>
                      <a:pt x="910" y="6372"/>
                    </a:lnTo>
                    <a:lnTo>
                      <a:pt x="910" y="6258"/>
                    </a:lnTo>
                    <a:cubicBezTo>
                      <a:pt x="910" y="6195"/>
                      <a:pt x="859" y="6144"/>
                      <a:pt x="796" y="6144"/>
                    </a:cubicBezTo>
                    <a:cubicBezTo>
                      <a:pt x="734" y="6144"/>
                      <a:pt x="683" y="6195"/>
                      <a:pt x="683" y="6258"/>
                    </a:cubicBezTo>
                    <a:lnTo>
                      <a:pt x="683" y="6372"/>
                    </a:lnTo>
                    <a:lnTo>
                      <a:pt x="455" y="6372"/>
                    </a:lnTo>
                    <a:lnTo>
                      <a:pt x="455" y="5234"/>
                    </a:lnTo>
                    <a:lnTo>
                      <a:pt x="1263" y="5234"/>
                    </a:lnTo>
                    <a:close/>
                  </a:path>
                </a:pathLst>
              </a:custGeom>
              <a:solidFill>
                <a:schemeClr val="bg1"/>
              </a:solidFill>
              <a:ln>
                <a:noFill/>
              </a:ln>
              <a:extLst/>
            </p:spPr>
            <p:txBody>
              <a:bodyPr vert="horz" wrap="square" lIns="288000"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1828297" fontAlgn="auto">
                  <a:lnSpc>
                    <a:spcPct val="150000"/>
                  </a:lnSpc>
                  <a:spcBef>
                    <a:spcPts val="0"/>
                  </a:spcBef>
                  <a:spcAft>
                    <a:spcPts val="0"/>
                  </a:spcAft>
                  <a:buFontTx/>
                  <a:buNone/>
                </a:pPr>
                <a:endParaRPr lang="en-GB" sz="3599" kern="0" dirty="0">
                  <a:solidFill>
                    <a:sysClr val="windowText" lastClr="000000"/>
                  </a:solidFill>
                  <a:cs typeface="+mn-ea"/>
                  <a:sym typeface="+mn-lt"/>
                </a:endParaRPr>
              </a:p>
            </p:txBody>
          </p:sp>
        </p:grpSp>
        <p:grpSp>
          <p:nvGrpSpPr>
            <p:cNvPr id="626" name="组合 625"/>
            <p:cNvGrpSpPr/>
            <p:nvPr/>
          </p:nvGrpSpPr>
          <p:grpSpPr>
            <a:xfrm>
              <a:off x="254283" y="3903848"/>
              <a:ext cx="504720" cy="504720"/>
              <a:chOff x="3909160" y="2249137"/>
              <a:chExt cx="648072" cy="648072"/>
            </a:xfrm>
          </p:grpSpPr>
          <p:sp>
            <p:nvSpPr>
              <p:cNvPr id="630" name="椭圆 629"/>
              <p:cNvSpPr/>
              <p:nvPr/>
            </p:nvSpPr>
            <p:spPr>
              <a:xfrm>
                <a:off x="3909160" y="2249137"/>
                <a:ext cx="648072" cy="64807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631" name="university7"/>
              <p:cNvSpPr>
                <a:spLocks/>
              </p:cNvSpPr>
              <p:nvPr/>
            </p:nvSpPr>
            <p:spPr bwMode="auto">
              <a:xfrm>
                <a:off x="4043050" y="2390028"/>
                <a:ext cx="380293" cy="366291"/>
              </a:xfrm>
              <a:custGeom>
                <a:avLst/>
                <a:gdLst>
                  <a:gd name="T0" fmla="*/ 3413 w 6827"/>
                  <a:gd name="T1" fmla="*/ 0 h 5912"/>
                  <a:gd name="T2" fmla="*/ 0 w 6827"/>
                  <a:gd name="T3" fmla="*/ 5912 h 5912"/>
                  <a:gd name="T4" fmla="*/ 6827 w 6827"/>
                  <a:gd name="T5" fmla="*/ 5912 h 5912"/>
                  <a:gd name="T6" fmla="*/ 3413 w 6827"/>
                  <a:gd name="T7" fmla="*/ 0 h 5912"/>
                  <a:gd name="T8" fmla="*/ 3413 w 6827"/>
                  <a:gd name="T9" fmla="*/ 972 h 5912"/>
                  <a:gd name="T10" fmla="*/ 4489 w 6827"/>
                  <a:gd name="T11" fmla="*/ 2835 h 5912"/>
                  <a:gd name="T12" fmla="*/ 2338 w 6827"/>
                  <a:gd name="T13" fmla="*/ 2835 h 5912"/>
                  <a:gd name="T14" fmla="*/ 3413 w 6827"/>
                  <a:gd name="T15" fmla="*/ 972 h 5912"/>
                  <a:gd name="T16" fmla="*/ 842 w 6827"/>
                  <a:gd name="T17" fmla="*/ 5426 h 5912"/>
                  <a:gd name="T18" fmla="*/ 1917 w 6827"/>
                  <a:gd name="T19" fmla="*/ 3564 h 5912"/>
                  <a:gd name="T20" fmla="*/ 2993 w 6827"/>
                  <a:gd name="T21" fmla="*/ 5426 h 5912"/>
                  <a:gd name="T22" fmla="*/ 842 w 6827"/>
                  <a:gd name="T23" fmla="*/ 5426 h 5912"/>
                  <a:gd name="T24" fmla="*/ 2338 w 6827"/>
                  <a:gd name="T25" fmla="*/ 3321 h 5912"/>
                  <a:gd name="T26" fmla="*/ 4489 w 6827"/>
                  <a:gd name="T27" fmla="*/ 3321 h 5912"/>
                  <a:gd name="T28" fmla="*/ 3413 w 6827"/>
                  <a:gd name="T29" fmla="*/ 5183 h 5912"/>
                  <a:gd name="T30" fmla="*/ 2338 w 6827"/>
                  <a:gd name="T31" fmla="*/ 3321 h 5912"/>
                  <a:gd name="T32" fmla="*/ 4910 w 6827"/>
                  <a:gd name="T33" fmla="*/ 3564 h 5912"/>
                  <a:gd name="T34" fmla="*/ 5985 w 6827"/>
                  <a:gd name="T35" fmla="*/ 5426 h 5912"/>
                  <a:gd name="T36" fmla="*/ 3834 w 6827"/>
                  <a:gd name="T37" fmla="*/ 5426 h 5912"/>
                  <a:gd name="T38" fmla="*/ 4910 w 6827"/>
                  <a:gd name="T39" fmla="*/ 3564 h 5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27" h="5912">
                    <a:moveTo>
                      <a:pt x="3413" y="0"/>
                    </a:moveTo>
                    <a:lnTo>
                      <a:pt x="0" y="5912"/>
                    </a:lnTo>
                    <a:lnTo>
                      <a:pt x="6827" y="5912"/>
                    </a:lnTo>
                    <a:lnTo>
                      <a:pt x="3413" y="0"/>
                    </a:lnTo>
                    <a:close/>
                    <a:moveTo>
                      <a:pt x="3413" y="972"/>
                    </a:moveTo>
                    <a:lnTo>
                      <a:pt x="4489" y="2835"/>
                    </a:lnTo>
                    <a:lnTo>
                      <a:pt x="2338" y="2835"/>
                    </a:lnTo>
                    <a:lnTo>
                      <a:pt x="3413" y="972"/>
                    </a:lnTo>
                    <a:close/>
                    <a:moveTo>
                      <a:pt x="842" y="5426"/>
                    </a:moveTo>
                    <a:lnTo>
                      <a:pt x="1917" y="3564"/>
                    </a:lnTo>
                    <a:lnTo>
                      <a:pt x="2993" y="5426"/>
                    </a:lnTo>
                    <a:lnTo>
                      <a:pt x="842" y="5426"/>
                    </a:lnTo>
                    <a:close/>
                    <a:moveTo>
                      <a:pt x="2338" y="3321"/>
                    </a:moveTo>
                    <a:lnTo>
                      <a:pt x="4489" y="3321"/>
                    </a:lnTo>
                    <a:lnTo>
                      <a:pt x="3413" y="5183"/>
                    </a:lnTo>
                    <a:lnTo>
                      <a:pt x="2338" y="3321"/>
                    </a:lnTo>
                    <a:close/>
                    <a:moveTo>
                      <a:pt x="4910" y="3564"/>
                    </a:moveTo>
                    <a:lnTo>
                      <a:pt x="5985" y="5426"/>
                    </a:lnTo>
                    <a:lnTo>
                      <a:pt x="3834" y="5426"/>
                    </a:lnTo>
                    <a:lnTo>
                      <a:pt x="4910" y="3564"/>
                    </a:ln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zh-CN" altLang="en-US" sz="1800" dirty="0">
                  <a:solidFill>
                    <a:srgbClr val="000000"/>
                  </a:solidFill>
                </a:endParaRPr>
              </a:p>
            </p:txBody>
          </p:sp>
        </p:grpSp>
        <p:grpSp>
          <p:nvGrpSpPr>
            <p:cNvPr id="627" name="组合 626"/>
            <p:cNvGrpSpPr/>
            <p:nvPr/>
          </p:nvGrpSpPr>
          <p:grpSpPr>
            <a:xfrm>
              <a:off x="5586244" y="3317071"/>
              <a:ext cx="504720" cy="504720"/>
              <a:chOff x="6559351" y="2249137"/>
              <a:chExt cx="648072" cy="648072"/>
            </a:xfrm>
          </p:grpSpPr>
          <p:sp>
            <p:nvSpPr>
              <p:cNvPr id="628" name="椭圆 627"/>
              <p:cNvSpPr/>
              <p:nvPr/>
            </p:nvSpPr>
            <p:spPr>
              <a:xfrm>
                <a:off x="6559351"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a:solidFill>
                    <a:srgbClr val="FFFFFF"/>
                  </a:solidFill>
                </a:endParaRPr>
              </a:p>
            </p:txBody>
          </p:sp>
          <p:sp>
            <p:nvSpPr>
              <p:cNvPr id="629" name="AutoShape 75"/>
              <p:cNvSpPr>
                <a:spLocks/>
              </p:cNvSpPr>
              <p:nvPr/>
            </p:nvSpPr>
            <p:spPr bwMode="auto">
              <a:xfrm>
                <a:off x="6693241" y="2390028"/>
                <a:ext cx="380293" cy="366291"/>
              </a:xfrm>
              <a:custGeom>
                <a:avLst/>
                <a:gdLst>
                  <a:gd name="connsiteX0" fmla="*/ 0 w 582235"/>
                  <a:gd name="connsiteY0" fmla="*/ 404481 h 606722"/>
                  <a:gd name="connsiteX1" fmla="*/ 101261 w 582235"/>
                  <a:gd name="connsiteY1" fmla="*/ 404481 h 606722"/>
                  <a:gd name="connsiteX2" fmla="*/ 101261 w 582235"/>
                  <a:gd name="connsiteY2" fmla="*/ 606722 h 606722"/>
                  <a:gd name="connsiteX3" fmla="*/ 0 w 582235"/>
                  <a:gd name="connsiteY3" fmla="*/ 606722 h 606722"/>
                  <a:gd name="connsiteX4" fmla="*/ 151927 w 582235"/>
                  <a:gd name="connsiteY4" fmla="*/ 328623 h 606722"/>
                  <a:gd name="connsiteX5" fmla="*/ 253188 w 582235"/>
                  <a:gd name="connsiteY5" fmla="*/ 328623 h 606722"/>
                  <a:gd name="connsiteX6" fmla="*/ 253188 w 582235"/>
                  <a:gd name="connsiteY6" fmla="*/ 606722 h 606722"/>
                  <a:gd name="connsiteX7" fmla="*/ 151927 w 582235"/>
                  <a:gd name="connsiteY7" fmla="*/ 606722 h 606722"/>
                  <a:gd name="connsiteX8" fmla="*/ 303855 w 582235"/>
                  <a:gd name="connsiteY8" fmla="*/ 252766 h 606722"/>
                  <a:gd name="connsiteX9" fmla="*/ 405046 w 582235"/>
                  <a:gd name="connsiteY9" fmla="*/ 252766 h 606722"/>
                  <a:gd name="connsiteX10" fmla="*/ 405046 w 582235"/>
                  <a:gd name="connsiteY10" fmla="*/ 606722 h 606722"/>
                  <a:gd name="connsiteX11" fmla="*/ 303855 w 582235"/>
                  <a:gd name="connsiteY11" fmla="*/ 606722 h 606722"/>
                  <a:gd name="connsiteX12" fmla="*/ 455711 w 582235"/>
                  <a:gd name="connsiteY12" fmla="*/ 202241 h 606722"/>
                  <a:gd name="connsiteX13" fmla="*/ 556972 w 582235"/>
                  <a:gd name="connsiteY13" fmla="*/ 202241 h 606722"/>
                  <a:gd name="connsiteX14" fmla="*/ 556972 w 582235"/>
                  <a:gd name="connsiteY14" fmla="*/ 606722 h 606722"/>
                  <a:gd name="connsiteX15" fmla="*/ 455711 w 582235"/>
                  <a:gd name="connsiteY15" fmla="*/ 606722 h 606722"/>
                  <a:gd name="connsiteX16" fmla="*/ 455697 w 582235"/>
                  <a:gd name="connsiteY16" fmla="*/ 0 h 606722"/>
                  <a:gd name="connsiteX17" fmla="*/ 556785 w 582235"/>
                  <a:gd name="connsiteY17" fmla="*/ 0 h 606722"/>
                  <a:gd name="connsiteX18" fmla="*/ 556874 w 582235"/>
                  <a:gd name="connsiteY18" fmla="*/ 0 h 606722"/>
                  <a:gd name="connsiteX19" fmla="*/ 556963 w 582235"/>
                  <a:gd name="connsiteY19" fmla="*/ 0 h 606722"/>
                  <a:gd name="connsiteX20" fmla="*/ 557675 w 582235"/>
                  <a:gd name="connsiteY20" fmla="*/ 0 h 606722"/>
                  <a:gd name="connsiteX21" fmla="*/ 559366 w 582235"/>
                  <a:gd name="connsiteY21" fmla="*/ 89 h 606722"/>
                  <a:gd name="connsiteX22" fmla="*/ 560611 w 582235"/>
                  <a:gd name="connsiteY22" fmla="*/ 267 h 606722"/>
                  <a:gd name="connsiteX23" fmla="*/ 561857 w 582235"/>
                  <a:gd name="connsiteY23" fmla="*/ 444 h 606722"/>
                  <a:gd name="connsiteX24" fmla="*/ 563192 w 582235"/>
                  <a:gd name="connsiteY24" fmla="*/ 800 h 606722"/>
                  <a:gd name="connsiteX25" fmla="*/ 564171 w 582235"/>
                  <a:gd name="connsiteY25" fmla="*/ 1067 h 606722"/>
                  <a:gd name="connsiteX26" fmla="*/ 565506 w 582235"/>
                  <a:gd name="connsiteY26" fmla="*/ 1511 h 606722"/>
                  <a:gd name="connsiteX27" fmla="*/ 566574 w 582235"/>
                  <a:gd name="connsiteY27" fmla="*/ 1867 h 606722"/>
                  <a:gd name="connsiteX28" fmla="*/ 567730 w 582235"/>
                  <a:gd name="connsiteY28" fmla="*/ 2400 h 606722"/>
                  <a:gd name="connsiteX29" fmla="*/ 568798 w 582235"/>
                  <a:gd name="connsiteY29" fmla="*/ 2933 h 606722"/>
                  <a:gd name="connsiteX30" fmla="*/ 569777 w 582235"/>
                  <a:gd name="connsiteY30" fmla="*/ 3467 h 606722"/>
                  <a:gd name="connsiteX31" fmla="*/ 570934 w 582235"/>
                  <a:gd name="connsiteY31" fmla="*/ 4178 h 606722"/>
                  <a:gd name="connsiteX32" fmla="*/ 571824 w 582235"/>
                  <a:gd name="connsiteY32" fmla="*/ 4800 h 606722"/>
                  <a:gd name="connsiteX33" fmla="*/ 572891 w 582235"/>
                  <a:gd name="connsiteY33" fmla="*/ 5689 h 606722"/>
                  <a:gd name="connsiteX34" fmla="*/ 573781 w 582235"/>
                  <a:gd name="connsiteY34" fmla="*/ 6489 h 606722"/>
                  <a:gd name="connsiteX35" fmla="*/ 574760 w 582235"/>
                  <a:gd name="connsiteY35" fmla="*/ 7289 h 606722"/>
                  <a:gd name="connsiteX36" fmla="*/ 575917 w 582235"/>
                  <a:gd name="connsiteY36" fmla="*/ 8533 h 606722"/>
                  <a:gd name="connsiteX37" fmla="*/ 576451 w 582235"/>
                  <a:gd name="connsiteY37" fmla="*/ 9066 h 606722"/>
                  <a:gd name="connsiteX38" fmla="*/ 576451 w 582235"/>
                  <a:gd name="connsiteY38" fmla="*/ 9155 h 606722"/>
                  <a:gd name="connsiteX39" fmla="*/ 577964 w 582235"/>
                  <a:gd name="connsiteY39" fmla="*/ 11200 h 606722"/>
                  <a:gd name="connsiteX40" fmla="*/ 578053 w 582235"/>
                  <a:gd name="connsiteY40" fmla="*/ 11289 h 606722"/>
                  <a:gd name="connsiteX41" fmla="*/ 579209 w 582235"/>
                  <a:gd name="connsiteY41" fmla="*/ 13244 h 606722"/>
                  <a:gd name="connsiteX42" fmla="*/ 579743 w 582235"/>
                  <a:gd name="connsiteY42" fmla="*/ 14222 h 606722"/>
                  <a:gd name="connsiteX43" fmla="*/ 580277 w 582235"/>
                  <a:gd name="connsiteY43" fmla="*/ 15555 h 606722"/>
                  <a:gd name="connsiteX44" fmla="*/ 580722 w 582235"/>
                  <a:gd name="connsiteY44" fmla="*/ 16711 h 606722"/>
                  <a:gd name="connsiteX45" fmla="*/ 581167 w 582235"/>
                  <a:gd name="connsiteY45" fmla="*/ 17866 h 606722"/>
                  <a:gd name="connsiteX46" fmla="*/ 581523 w 582235"/>
                  <a:gd name="connsiteY46" fmla="*/ 19199 h 606722"/>
                  <a:gd name="connsiteX47" fmla="*/ 581790 w 582235"/>
                  <a:gd name="connsiteY47" fmla="*/ 20266 h 606722"/>
                  <a:gd name="connsiteX48" fmla="*/ 582146 w 582235"/>
                  <a:gd name="connsiteY48" fmla="*/ 22488 h 606722"/>
                  <a:gd name="connsiteX49" fmla="*/ 582146 w 582235"/>
                  <a:gd name="connsiteY49" fmla="*/ 22666 h 606722"/>
                  <a:gd name="connsiteX50" fmla="*/ 582235 w 582235"/>
                  <a:gd name="connsiteY50" fmla="*/ 25244 h 606722"/>
                  <a:gd name="connsiteX51" fmla="*/ 582235 w 582235"/>
                  <a:gd name="connsiteY51" fmla="*/ 126396 h 606722"/>
                  <a:gd name="connsiteX52" fmla="*/ 556963 w 582235"/>
                  <a:gd name="connsiteY52" fmla="*/ 151728 h 606722"/>
                  <a:gd name="connsiteX53" fmla="*/ 531691 w 582235"/>
                  <a:gd name="connsiteY53" fmla="*/ 126396 h 606722"/>
                  <a:gd name="connsiteX54" fmla="*/ 531691 w 582235"/>
                  <a:gd name="connsiteY54" fmla="*/ 79286 h 606722"/>
                  <a:gd name="connsiteX55" fmla="*/ 421260 w 582235"/>
                  <a:gd name="connsiteY55" fmla="*/ 171106 h 606722"/>
                  <a:gd name="connsiteX56" fmla="*/ 385666 w 582235"/>
                  <a:gd name="connsiteY56" fmla="*/ 167906 h 606722"/>
                  <a:gd name="connsiteX57" fmla="*/ 388869 w 582235"/>
                  <a:gd name="connsiteY57" fmla="*/ 132262 h 606722"/>
                  <a:gd name="connsiteX58" fmla="*/ 487020 w 582235"/>
                  <a:gd name="connsiteY58" fmla="*/ 50576 h 606722"/>
                  <a:gd name="connsiteX59" fmla="*/ 455697 w 582235"/>
                  <a:gd name="connsiteY59" fmla="*/ 50576 h 606722"/>
                  <a:gd name="connsiteX60" fmla="*/ 430425 w 582235"/>
                  <a:gd name="connsiteY60" fmla="*/ 25244 h 606722"/>
                  <a:gd name="connsiteX61" fmla="*/ 455697 w 582235"/>
                  <a:gd name="connsiteY6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82235" h="606722">
                    <a:moveTo>
                      <a:pt x="0" y="404481"/>
                    </a:moveTo>
                    <a:lnTo>
                      <a:pt x="101261" y="404481"/>
                    </a:lnTo>
                    <a:lnTo>
                      <a:pt x="101261" y="606722"/>
                    </a:lnTo>
                    <a:lnTo>
                      <a:pt x="0" y="606722"/>
                    </a:lnTo>
                    <a:close/>
                    <a:moveTo>
                      <a:pt x="151927" y="328623"/>
                    </a:moveTo>
                    <a:lnTo>
                      <a:pt x="253188" y="328623"/>
                    </a:lnTo>
                    <a:lnTo>
                      <a:pt x="253188" y="606722"/>
                    </a:lnTo>
                    <a:lnTo>
                      <a:pt x="151927" y="606722"/>
                    </a:lnTo>
                    <a:close/>
                    <a:moveTo>
                      <a:pt x="303855" y="252766"/>
                    </a:moveTo>
                    <a:lnTo>
                      <a:pt x="405046" y="252766"/>
                    </a:lnTo>
                    <a:lnTo>
                      <a:pt x="405046" y="606722"/>
                    </a:lnTo>
                    <a:lnTo>
                      <a:pt x="303855" y="606722"/>
                    </a:lnTo>
                    <a:close/>
                    <a:moveTo>
                      <a:pt x="455711" y="202241"/>
                    </a:moveTo>
                    <a:lnTo>
                      <a:pt x="556972" y="202241"/>
                    </a:lnTo>
                    <a:lnTo>
                      <a:pt x="556972" y="606722"/>
                    </a:lnTo>
                    <a:lnTo>
                      <a:pt x="455711" y="606722"/>
                    </a:lnTo>
                    <a:close/>
                    <a:moveTo>
                      <a:pt x="455697" y="0"/>
                    </a:moveTo>
                    <a:lnTo>
                      <a:pt x="556785" y="0"/>
                    </a:lnTo>
                    <a:lnTo>
                      <a:pt x="556874" y="0"/>
                    </a:lnTo>
                    <a:lnTo>
                      <a:pt x="556963" y="0"/>
                    </a:lnTo>
                    <a:cubicBezTo>
                      <a:pt x="557230" y="0"/>
                      <a:pt x="557408" y="0"/>
                      <a:pt x="557675" y="0"/>
                    </a:cubicBezTo>
                    <a:cubicBezTo>
                      <a:pt x="558298" y="89"/>
                      <a:pt x="558832" y="89"/>
                      <a:pt x="559366" y="89"/>
                    </a:cubicBezTo>
                    <a:cubicBezTo>
                      <a:pt x="559811" y="178"/>
                      <a:pt x="560256" y="267"/>
                      <a:pt x="560611" y="267"/>
                    </a:cubicBezTo>
                    <a:cubicBezTo>
                      <a:pt x="561056" y="356"/>
                      <a:pt x="561412" y="444"/>
                      <a:pt x="561857" y="444"/>
                    </a:cubicBezTo>
                    <a:cubicBezTo>
                      <a:pt x="562302" y="533"/>
                      <a:pt x="562747" y="711"/>
                      <a:pt x="563192" y="800"/>
                    </a:cubicBezTo>
                    <a:cubicBezTo>
                      <a:pt x="563548" y="889"/>
                      <a:pt x="563904" y="978"/>
                      <a:pt x="564171" y="1067"/>
                    </a:cubicBezTo>
                    <a:cubicBezTo>
                      <a:pt x="564616" y="1156"/>
                      <a:pt x="565061" y="1333"/>
                      <a:pt x="565506" y="1511"/>
                    </a:cubicBezTo>
                    <a:cubicBezTo>
                      <a:pt x="565862" y="1600"/>
                      <a:pt x="566218" y="1778"/>
                      <a:pt x="566574" y="1867"/>
                    </a:cubicBezTo>
                    <a:cubicBezTo>
                      <a:pt x="566929" y="2044"/>
                      <a:pt x="567285" y="2222"/>
                      <a:pt x="567730" y="2400"/>
                    </a:cubicBezTo>
                    <a:cubicBezTo>
                      <a:pt x="568086" y="2578"/>
                      <a:pt x="568442" y="2755"/>
                      <a:pt x="568798" y="2933"/>
                    </a:cubicBezTo>
                    <a:cubicBezTo>
                      <a:pt x="569154" y="3111"/>
                      <a:pt x="569421" y="3289"/>
                      <a:pt x="569777" y="3467"/>
                    </a:cubicBezTo>
                    <a:cubicBezTo>
                      <a:pt x="570133" y="3733"/>
                      <a:pt x="570578" y="4000"/>
                      <a:pt x="570934" y="4178"/>
                    </a:cubicBezTo>
                    <a:cubicBezTo>
                      <a:pt x="571201" y="4444"/>
                      <a:pt x="571557" y="4622"/>
                      <a:pt x="571824" y="4800"/>
                    </a:cubicBezTo>
                    <a:cubicBezTo>
                      <a:pt x="572180" y="5155"/>
                      <a:pt x="572536" y="5422"/>
                      <a:pt x="572891" y="5689"/>
                    </a:cubicBezTo>
                    <a:cubicBezTo>
                      <a:pt x="573247" y="5955"/>
                      <a:pt x="573514" y="6222"/>
                      <a:pt x="573781" y="6489"/>
                    </a:cubicBezTo>
                    <a:cubicBezTo>
                      <a:pt x="574137" y="6755"/>
                      <a:pt x="574493" y="7022"/>
                      <a:pt x="574760" y="7289"/>
                    </a:cubicBezTo>
                    <a:cubicBezTo>
                      <a:pt x="575205" y="7733"/>
                      <a:pt x="575561" y="8178"/>
                      <a:pt x="575917" y="8533"/>
                    </a:cubicBezTo>
                    <a:cubicBezTo>
                      <a:pt x="576095" y="8711"/>
                      <a:pt x="576273" y="8889"/>
                      <a:pt x="576451" y="9066"/>
                    </a:cubicBezTo>
                    <a:cubicBezTo>
                      <a:pt x="576451" y="9155"/>
                      <a:pt x="576451" y="9155"/>
                      <a:pt x="576451" y="9155"/>
                    </a:cubicBezTo>
                    <a:cubicBezTo>
                      <a:pt x="576985" y="9777"/>
                      <a:pt x="577519" y="10489"/>
                      <a:pt x="577964" y="11200"/>
                    </a:cubicBezTo>
                    <a:cubicBezTo>
                      <a:pt x="577964" y="11200"/>
                      <a:pt x="578053" y="11289"/>
                      <a:pt x="578053" y="11289"/>
                    </a:cubicBezTo>
                    <a:cubicBezTo>
                      <a:pt x="578498" y="12000"/>
                      <a:pt x="578854" y="12622"/>
                      <a:pt x="579209" y="13244"/>
                    </a:cubicBezTo>
                    <a:cubicBezTo>
                      <a:pt x="579387" y="13600"/>
                      <a:pt x="579565" y="13955"/>
                      <a:pt x="579743" y="14222"/>
                    </a:cubicBezTo>
                    <a:cubicBezTo>
                      <a:pt x="579921" y="14666"/>
                      <a:pt x="580099" y="15111"/>
                      <a:pt x="580277" y="15555"/>
                    </a:cubicBezTo>
                    <a:cubicBezTo>
                      <a:pt x="580455" y="15911"/>
                      <a:pt x="580633" y="16266"/>
                      <a:pt x="580722" y="16711"/>
                    </a:cubicBezTo>
                    <a:cubicBezTo>
                      <a:pt x="580900" y="17066"/>
                      <a:pt x="581078" y="17422"/>
                      <a:pt x="581167" y="17866"/>
                    </a:cubicBezTo>
                    <a:cubicBezTo>
                      <a:pt x="581256" y="18311"/>
                      <a:pt x="581434" y="18755"/>
                      <a:pt x="581523" y="19199"/>
                    </a:cubicBezTo>
                    <a:cubicBezTo>
                      <a:pt x="581612" y="19555"/>
                      <a:pt x="581701" y="19910"/>
                      <a:pt x="581790" y="20266"/>
                    </a:cubicBezTo>
                    <a:cubicBezTo>
                      <a:pt x="581879" y="20977"/>
                      <a:pt x="582057" y="21777"/>
                      <a:pt x="582146" y="22488"/>
                    </a:cubicBezTo>
                    <a:cubicBezTo>
                      <a:pt x="582146" y="22577"/>
                      <a:pt x="582146" y="22666"/>
                      <a:pt x="582146" y="22666"/>
                    </a:cubicBezTo>
                    <a:cubicBezTo>
                      <a:pt x="582235" y="23555"/>
                      <a:pt x="582235" y="24355"/>
                      <a:pt x="582235" y="25244"/>
                    </a:cubicBezTo>
                    <a:lnTo>
                      <a:pt x="582235" y="126396"/>
                    </a:lnTo>
                    <a:cubicBezTo>
                      <a:pt x="582235" y="140351"/>
                      <a:pt x="570934" y="151728"/>
                      <a:pt x="556963" y="151728"/>
                    </a:cubicBezTo>
                    <a:cubicBezTo>
                      <a:pt x="542992" y="151728"/>
                      <a:pt x="531691" y="140351"/>
                      <a:pt x="531691" y="126396"/>
                    </a:cubicBezTo>
                    <a:lnTo>
                      <a:pt x="531691" y="79286"/>
                    </a:lnTo>
                    <a:lnTo>
                      <a:pt x="421260" y="171106"/>
                    </a:lnTo>
                    <a:cubicBezTo>
                      <a:pt x="410582" y="180083"/>
                      <a:pt x="394564" y="178572"/>
                      <a:pt x="385666" y="167906"/>
                    </a:cubicBezTo>
                    <a:cubicBezTo>
                      <a:pt x="376678" y="157150"/>
                      <a:pt x="378191" y="141240"/>
                      <a:pt x="388869" y="132262"/>
                    </a:cubicBezTo>
                    <a:lnTo>
                      <a:pt x="487020" y="50576"/>
                    </a:lnTo>
                    <a:lnTo>
                      <a:pt x="455697" y="50576"/>
                    </a:lnTo>
                    <a:cubicBezTo>
                      <a:pt x="441727" y="50576"/>
                      <a:pt x="430425" y="39288"/>
                      <a:pt x="430425" y="25244"/>
                    </a:cubicBezTo>
                    <a:cubicBezTo>
                      <a:pt x="430425" y="11289"/>
                      <a:pt x="441727" y="0"/>
                      <a:pt x="455697" y="0"/>
                    </a:cubicBezTo>
                    <a:close/>
                  </a:path>
                </a:pathLst>
              </a:custGeom>
              <a:solidFill>
                <a:schemeClr val="bg1"/>
              </a:solidFill>
              <a:ln>
                <a:noFill/>
              </a:ln>
              <a:effectLst/>
              <a:extLst/>
            </p:spPr>
            <p:txBody>
              <a:bodyPr lIns="121888" tIns="121888" rIns="121888" bIns="121888" anchor="ct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hangingPunct="0">
                  <a:buFontTx/>
                  <a:buNone/>
                </a:pPr>
                <a:endParaRPr lang="zh-CN" altLang="zh-CN" sz="639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grpSp>
      </p:grpSp>
    </p:spTree>
    <p:extLst>
      <p:ext uri="{BB962C8B-B14F-4D97-AF65-F5344CB8AC3E}">
        <p14:creationId xmlns:p14="http://schemas.microsoft.com/office/powerpoint/2010/main" val="3292549886"/>
      </p:ext>
    </p:extLst>
  </p:cSld>
  <p:clrMapOvr>
    <a:overrideClrMapping bg1="lt1" tx1="dk1" bg2="lt2" tx2="dk2" accent1="accent1" accent2="accent2" accent3="accent3" accent4="accent4" accent5="accent5" accent6="accent6" hlink="hlink" folHlink="folHlink"/>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x">
  <p:cSld name="Title and body">
    <p:spTree>
      <p:nvGrpSpPr>
        <p:cNvPr id="1" name="Shape 16"/>
        <p:cNvGrpSpPr/>
        <p:nvPr/>
      </p:nvGrpSpPr>
      <p:grpSpPr>
        <a:xfrm>
          <a:off x="0" y="0"/>
          <a:ext cx="0" cy="0"/>
          <a:chOff x="0" y="0"/>
          <a:chExt cx="0" cy="0"/>
        </a:xfrm>
      </p:grpSpPr>
      <p:sp>
        <p:nvSpPr>
          <p:cNvPr id="17" name="Shape 17"/>
          <p:cNvSpPr txBox="1">
            <a:spLocks noGrp="1"/>
          </p:cNvSpPr>
          <p:nvPr>
            <p:ph type="title"/>
          </p:nvPr>
        </p:nvSpPr>
        <p:spPr>
          <a:xfrm>
            <a:off x="415603" y="593369"/>
            <a:ext cx="11360799" cy="763599"/>
          </a:xfrm>
          <a:prstGeom prst="rect">
            <a:avLst/>
          </a:prstGeom>
        </p:spPr>
        <p:txBody>
          <a:bodyPr lIns="91425" tIns="91425" rIns="91425" bIns="91425" anchor="t"/>
          <a:lstStyle>
            <a:lvl1pPr lvl="0">
              <a:spcBef>
                <a:spcPts val="0"/>
              </a:spcBef>
              <a:defRPr/>
            </a:lvl1pPr>
            <a:lvl2pPr lvl="1">
              <a:spcBef>
                <a:spcPts val="0"/>
              </a:spcBef>
              <a:defRPr/>
            </a:lvl2pPr>
            <a:lvl3pPr lvl="2">
              <a:spcBef>
                <a:spcPts val="0"/>
              </a:spcBef>
              <a:defRPr/>
            </a:lvl3pPr>
            <a:lvl4pPr lvl="3">
              <a:spcBef>
                <a:spcPts val="0"/>
              </a:spcBef>
              <a:defRPr/>
            </a:lvl4pPr>
            <a:lvl5pPr lvl="4">
              <a:spcBef>
                <a:spcPts val="0"/>
              </a:spcBef>
              <a:defRPr/>
            </a:lvl5pPr>
            <a:lvl6pPr lvl="5">
              <a:spcBef>
                <a:spcPts val="0"/>
              </a:spcBef>
              <a:defRPr/>
            </a:lvl6pPr>
            <a:lvl7pPr lvl="6">
              <a:spcBef>
                <a:spcPts val="0"/>
              </a:spcBef>
              <a:defRPr/>
            </a:lvl7pPr>
            <a:lvl8pPr lvl="7">
              <a:spcBef>
                <a:spcPts val="0"/>
              </a:spcBef>
              <a:defRPr/>
            </a:lvl8pPr>
            <a:lvl9pPr lvl="8">
              <a:spcBef>
                <a:spcPts val="0"/>
              </a:spcBef>
              <a:defRPr/>
            </a:lvl9pPr>
          </a:lstStyle>
          <a:p>
            <a:endParaRPr/>
          </a:p>
        </p:txBody>
      </p:sp>
      <p:sp>
        <p:nvSpPr>
          <p:cNvPr id="18" name="Shape 18"/>
          <p:cNvSpPr txBox="1">
            <a:spLocks noGrp="1"/>
          </p:cNvSpPr>
          <p:nvPr>
            <p:ph type="body" idx="1"/>
          </p:nvPr>
        </p:nvSpPr>
        <p:spPr>
          <a:xfrm>
            <a:off x="415603" y="1536633"/>
            <a:ext cx="11360799" cy="4555200"/>
          </a:xfrm>
          <a:prstGeom prst="rect">
            <a:avLst/>
          </a:prstGeom>
        </p:spPr>
        <p:txBody>
          <a:bodyPr lIns="91425" tIns="91425" rIns="91425" bIns="91425"/>
          <a:lstStyle>
            <a:lvl1pPr lvl="0">
              <a:spcBef>
                <a:spcPts val="0"/>
              </a:spcBef>
              <a:defRPr/>
            </a:lvl1pPr>
            <a:lvl2pPr lvl="1">
              <a:spcBef>
                <a:spcPts val="0"/>
              </a:spcBef>
              <a:defRPr/>
            </a:lvl2pPr>
            <a:lvl3pPr lvl="2">
              <a:spcBef>
                <a:spcPts val="0"/>
              </a:spcBef>
              <a:defRPr/>
            </a:lvl3pPr>
            <a:lvl4pPr lvl="3">
              <a:spcBef>
                <a:spcPts val="0"/>
              </a:spcBef>
              <a:defRPr/>
            </a:lvl4pPr>
            <a:lvl5pPr lvl="4">
              <a:spcBef>
                <a:spcPts val="0"/>
              </a:spcBef>
              <a:defRPr/>
            </a:lvl5pPr>
            <a:lvl6pPr lvl="5">
              <a:spcBef>
                <a:spcPts val="0"/>
              </a:spcBef>
              <a:defRPr/>
            </a:lvl6pPr>
            <a:lvl7pPr lvl="6">
              <a:spcBef>
                <a:spcPts val="0"/>
              </a:spcBef>
              <a:defRPr/>
            </a:lvl7pPr>
            <a:lvl8pPr lvl="7">
              <a:spcBef>
                <a:spcPts val="0"/>
              </a:spcBef>
              <a:defRPr/>
            </a:lvl8pPr>
            <a:lvl9pPr lvl="8">
              <a:spcBef>
                <a:spcPts val="0"/>
              </a:spcBef>
              <a:defRPr/>
            </a:lvl9pPr>
          </a:lstStyle>
          <a:p>
            <a:endParaRPr/>
          </a:p>
        </p:txBody>
      </p:sp>
      <p:sp>
        <p:nvSpPr>
          <p:cNvPr id="4" name="Shape 19"/>
          <p:cNvSpPr txBox="1">
            <a:spLocks noGrp="1"/>
          </p:cNvSpPr>
          <p:nvPr>
            <p:ph type="sldNum" idx="10"/>
          </p:nvPr>
        </p:nvSpPr>
        <p:spPr>
          <a:xfrm>
            <a:off x="11296653" y="6218239"/>
            <a:ext cx="732367" cy="523875"/>
          </a:xfrm>
        </p:spPr>
        <p:txBody>
          <a:bodyPr lIns="91425" tIns="91425" rIns="91425" bIns="91425" anchorCtr="0">
            <a:noAutofit/>
          </a:bodyPr>
          <a:lstStyle>
            <a:lvl1pPr>
              <a:defRPr/>
            </a:lvl1pPr>
          </a:lstStyle>
          <a:p>
            <a:pPr>
              <a:defRPr/>
            </a:pPr>
            <a:fld id="{DF9460B3-9ABE-4C9D-A384-F253A5F08D44}" type="slidenum">
              <a:rPr lang="en-US" altLang="zh-TW">
                <a:solidFill>
                  <a:srgbClr val="000000">
                    <a:tint val="75000"/>
                  </a:srgbClr>
                </a:solidFill>
              </a:rPr>
              <a:pPr>
                <a:defRPr/>
              </a:pPr>
              <a:t>‹#›</a:t>
            </a:fld>
            <a:endParaRPr lang="zh-TW" altLang="en-US">
              <a:solidFill>
                <a:srgbClr val="000000">
                  <a:tint val="75000"/>
                </a:srgbClr>
              </a:solidFill>
            </a:endParaRPr>
          </a:p>
        </p:txBody>
      </p:sp>
    </p:spTree>
    <p:extLst>
      <p:ext uri="{BB962C8B-B14F-4D97-AF65-F5344CB8AC3E}">
        <p14:creationId xmlns:p14="http://schemas.microsoft.com/office/powerpoint/2010/main" val="426476152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1_标题幻灯片">
    <p:bg>
      <p:bgPr>
        <a:solidFill>
          <a:srgbClr val="FFFBE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1820769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cSld name="4_标题幻灯片">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xmlns="" id="{490AF70F-2603-4964-BC23-E6FD44D3C17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4829"/>
          <a:stretch>
            <a:fillRect/>
          </a:stretch>
        </p:blipFill>
        <p:spPr>
          <a:xfrm>
            <a:off x="-656774" y="-173505"/>
            <a:ext cx="13368548" cy="7229703"/>
          </a:xfrm>
          <a:prstGeom prst="rect">
            <a:avLst/>
          </a:prstGeom>
        </p:spPr>
      </p:pic>
      <p:sp>
        <p:nvSpPr>
          <p:cNvPr id="3" name="矩形 1">
            <a:extLst>
              <a:ext uri="{FF2B5EF4-FFF2-40B4-BE49-F238E27FC236}">
                <a16:creationId xmlns:a16="http://schemas.microsoft.com/office/drawing/2014/main" xmlns="" id="{3D1601D0-60D9-4E9F-B72A-B0BC9AF4DD84}"/>
              </a:ext>
            </a:extLst>
          </p:cNvPr>
          <p:cNvSpPr/>
          <p:nvPr userDrawn="1"/>
        </p:nvSpPr>
        <p:spPr>
          <a:xfrm>
            <a:off x="2" y="290286"/>
            <a:ext cx="1526583" cy="435429"/>
          </a:xfrm>
          <a:custGeom>
            <a:avLst/>
            <a:gdLst>
              <a:gd name="connsiteX0" fmla="*/ 0 w 1364343"/>
              <a:gd name="connsiteY0" fmla="*/ 0 h 435429"/>
              <a:gd name="connsiteX1" fmla="*/ 1364343 w 1364343"/>
              <a:gd name="connsiteY1" fmla="*/ 0 h 435429"/>
              <a:gd name="connsiteX2" fmla="*/ 1364343 w 1364343"/>
              <a:gd name="connsiteY2" fmla="*/ 435429 h 435429"/>
              <a:gd name="connsiteX3" fmla="*/ 0 w 1364343"/>
              <a:gd name="connsiteY3" fmla="*/ 435429 h 435429"/>
              <a:gd name="connsiteX4" fmla="*/ 0 w 1364343"/>
              <a:gd name="connsiteY4" fmla="*/ 0 h 435429"/>
              <a:gd name="connsiteX0-1" fmla="*/ 0 w 1364343"/>
              <a:gd name="connsiteY0-2" fmla="*/ 0 h 435429"/>
              <a:gd name="connsiteX1-3" fmla="*/ 1364343 w 1364343"/>
              <a:gd name="connsiteY1-4" fmla="*/ 0 h 435429"/>
              <a:gd name="connsiteX2-5" fmla="*/ 1190171 w 1364343"/>
              <a:gd name="connsiteY2-6" fmla="*/ 435429 h 435429"/>
              <a:gd name="connsiteX3-7" fmla="*/ 0 w 1364343"/>
              <a:gd name="connsiteY3-8" fmla="*/ 435429 h 435429"/>
              <a:gd name="connsiteX4-9" fmla="*/ 0 w 1364343"/>
              <a:gd name="connsiteY4-10" fmla="*/ 0 h 43542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364343" h="435429">
                <a:moveTo>
                  <a:pt x="0" y="0"/>
                </a:moveTo>
                <a:lnTo>
                  <a:pt x="1364343" y="0"/>
                </a:lnTo>
                <a:lnTo>
                  <a:pt x="1190171" y="435429"/>
                </a:lnTo>
                <a:lnTo>
                  <a:pt x="0" y="435429"/>
                </a:lnTo>
                <a:lnTo>
                  <a:pt x="0" y="0"/>
                </a:lnTo>
                <a:close/>
              </a:path>
            </a:pathLst>
          </a:custGeom>
          <a:solidFill>
            <a:srgbClr val="2228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sz="1800">
              <a:solidFill>
                <a:srgbClr val="FFFFFF"/>
              </a:solidFill>
            </a:endParaRPr>
          </a:p>
        </p:txBody>
      </p:sp>
      <p:sp>
        <p:nvSpPr>
          <p:cNvPr id="4" name="平行四边形 3">
            <a:extLst>
              <a:ext uri="{FF2B5EF4-FFF2-40B4-BE49-F238E27FC236}">
                <a16:creationId xmlns:a16="http://schemas.microsoft.com/office/drawing/2014/main" xmlns="" id="{C7FF2871-176E-4695-8DB3-AEE4155C1AC9}"/>
              </a:ext>
            </a:extLst>
          </p:cNvPr>
          <p:cNvSpPr/>
          <p:nvPr userDrawn="1"/>
        </p:nvSpPr>
        <p:spPr>
          <a:xfrm>
            <a:off x="1405006" y="291874"/>
            <a:ext cx="447335" cy="433841"/>
          </a:xfrm>
          <a:prstGeom prst="parallelogram">
            <a:avLst>
              <a:gd name="adj" fmla="val 40109"/>
            </a:avLst>
          </a:prstGeom>
          <a:solidFill>
            <a:srgbClr val="585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sz="1800">
              <a:solidFill>
                <a:srgbClr val="FFFFFF"/>
              </a:solidFill>
            </a:endParaRPr>
          </a:p>
        </p:txBody>
      </p:sp>
      <p:sp>
        <p:nvSpPr>
          <p:cNvPr id="6" name="平行四边形 5">
            <a:extLst>
              <a:ext uri="{FF2B5EF4-FFF2-40B4-BE49-F238E27FC236}">
                <a16:creationId xmlns:a16="http://schemas.microsoft.com/office/drawing/2014/main" xmlns="" id="{8AB3A192-3743-4B9C-823D-F24A4970A92C}"/>
              </a:ext>
            </a:extLst>
          </p:cNvPr>
          <p:cNvSpPr/>
          <p:nvPr userDrawn="1"/>
        </p:nvSpPr>
        <p:spPr>
          <a:xfrm>
            <a:off x="10442104" y="6357257"/>
            <a:ext cx="3860800" cy="217715"/>
          </a:xfrm>
          <a:prstGeom prst="parallelogram">
            <a:avLst/>
          </a:prstGeom>
          <a:solidFill>
            <a:srgbClr val="2228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sz="1800">
              <a:solidFill>
                <a:srgbClr val="FFFFFF"/>
              </a:solidFill>
            </a:endParaRPr>
          </a:p>
        </p:txBody>
      </p:sp>
      <p:sp>
        <p:nvSpPr>
          <p:cNvPr id="7" name="平行四边形 6">
            <a:extLst>
              <a:ext uri="{FF2B5EF4-FFF2-40B4-BE49-F238E27FC236}">
                <a16:creationId xmlns:a16="http://schemas.microsoft.com/office/drawing/2014/main" xmlns="" id="{AB9184C6-8CA5-4279-A7BC-3ED16A808C78}"/>
              </a:ext>
            </a:extLst>
          </p:cNvPr>
          <p:cNvSpPr/>
          <p:nvPr userDrawn="1"/>
        </p:nvSpPr>
        <p:spPr>
          <a:xfrm>
            <a:off x="11298449" y="6132545"/>
            <a:ext cx="2826655" cy="159399"/>
          </a:xfrm>
          <a:prstGeom prst="parallelogram">
            <a:avLst/>
          </a:prstGeom>
          <a:solidFill>
            <a:srgbClr val="585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sz="1800">
              <a:solidFill>
                <a:srgbClr val="FFFFFF"/>
              </a:solidFill>
            </a:endParaRPr>
          </a:p>
        </p:txBody>
      </p:sp>
      <p:pic>
        <p:nvPicPr>
          <p:cNvPr id="8" name="圖片 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029070" y="114300"/>
            <a:ext cx="1030463" cy="965200"/>
          </a:xfrm>
          <a:prstGeom prst="rect">
            <a:avLst/>
          </a:prstGeom>
        </p:spPr>
      </p:pic>
    </p:spTree>
    <p:extLst>
      <p:ext uri="{BB962C8B-B14F-4D97-AF65-F5344CB8AC3E}">
        <p14:creationId xmlns:p14="http://schemas.microsoft.com/office/powerpoint/2010/main" val="4225333182"/>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cSld name="兩項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sz="half" idx="1"/>
          </p:nvPr>
        </p:nvSpPr>
        <p:spPr>
          <a:xfrm>
            <a:off x="838200" y="1825625"/>
            <a:ext cx="5181600" cy="4351339"/>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Content Placeholder 3"/>
          <p:cNvSpPr>
            <a:spLocks noGrp="1"/>
          </p:cNvSpPr>
          <p:nvPr>
            <p:ph sz="half" idx="2"/>
          </p:nvPr>
        </p:nvSpPr>
        <p:spPr>
          <a:xfrm>
            <a:off x="6172200" y="1825625"/>
            <a:ext cx="5181600" cy="4351339"/>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4"/>
          <p:cNvSpPr>
            <a:spLocks noGrp="1"/>
          </p:cNvSpPr>
          <p:nvPr>
            <p:ph type="dt" sz="half" idx="10"/>
          </p:nvPr>
        </p:nvSpPr>
        <p:spPr/>
        <p:txBody>
          <a:bodyPr/>
          <a:lstStyle/>
          <a:p>
            <a:fld id="{A1E72AF8-6764-4BAA-9DEC-04F534BD04A1}" type="datetimeFigureOut">
              <a:rPr lang="zh-TW" altLang="en-US" smtClean="0">
                <a:solidFill>
                  <a:srgbClr val="000000">
                    <a:tint val="75000"/>
                  </a:srgbClr>
                </a:solidFill>
              </a:rPr>
              <a:pPr/>
              <a:t>2020/8/12</a:t>
            </a:fld>
            <a:endParaRPr lang="zh-TW" altLang="en-US">
              <a:solidFill>
                <a:srgbClr val="000000">
                  <a:tint val="75000"/>
                </a:srgbClr>
              </a:solidFill>
            </a:endParaRPr>
          </a:p>
        </p:txBody>
      </p:sp>
      <p:sp>
        <p:nvSpPr>
          <p:cNvPr id="6" name="Footer Placeholder 5"/>
          <p:cNvSpPr>
            <a:spLocks noGrp="1"/>
          </p:cNvSpPr>
          <p:nvPr>
            <p:ph type="ftr" sz="quarter" idx="11"/>
          </p:nvPr>
        </p:nvSpPr>
        <p:spPr/>
        <p:txBody>
          <a:bodyPr/>
          <a:lstStyle/>
          <a:p>
            <a:endParaRPr lang="zh-TW" altLang="en-US">
              <a:solidFill>
                <a:srgbClr val="000000">
                  <a:tint val="75000"/>
                </a:srgbClr>
              </a:solidFill>
            </a:endParaRPr>
          </a:p>
        </p:txBody>
      </p:sp>
      <p:sp>
        <p:nvSpPr>
          <p:cNvPr id="7" name="Slide Number Placeholder 6"/>
          <p:cNvSpPr>
            <a:spLocks noGrp="1"/>
          </p:cNvSpPr>
          <p:nvPr>
            <p:ph type="sldNum" sz="quarter" idx="12"/>
          </p:nvPr>
        </p:nvSpPr>
        <p:spPr/>
        <p:txBody>
          <a:bodyPr/>
          <a:lstStyle/>
          <a:p>
            <a:fld id="{73C944A1-7580-4D9F-A051-1AB1214C6D26}" type="slidenum">
              <a:rPr lang="zh-TW" altLang="en-US" smtClean="0">
                <a:solidFill>
                  <a:srgbClr val="000000">
                    <a:tint val="75000"/>
                  </a:srgbClr>
                </a:solidFill>
              </a:rPr>
              <a:pPr/>
              <a:t>‹#›</a:t>
            </a:fld>
            <a:endParaRPr lang="zh-TW" altLang="en-US">
              <a:solidFill>
                <a:srgbClr val="000000">
                  <a:tint val="75000"/>
                </a:srgbClr>
              </a:solidFill>
            </a:endParaRPr>
          </a:p>
        </p:txBody>
      </p:sp>
    </p:spTree>
    <p:extLst>
      <p:ext uri="{BB962C8B-B14F-4D97-AF65-F5344CB8AC3E}">
        <p14:creationId xmlns:p14="http://schemas.microsoft.com/office/powerpoint/2010/main" val="11087730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內容版面配置區 2"/>
          <p:cNvSpPr>
            <a:spLocks noGrp="1"/>
          </p:cNvSpPr>
          <p:nvPr>
            <p:ph sz="half" idx="1"/>
          </p:nvPr>
        </p:nvSpPr>
        <p:spPr>
          <a:xfrm>
            <a:off x="838200" y="1825625"/>
            <a:ext cx="5181600" cy="4351338"/>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內容版面配置區 3"/>
          <p:cNvSpPr>
            <a:spLocks noGrp="1"/>
          </p:cNvSpPr>
          <p:nvPr>
            <p:ph sz="half" idx="2"/>
          </p:nvPr>
        </p:nvSpPr>
        <p:spPr>
          <a:xfrm>
            <a:off x="6172200" y="1825625"/>
            <a:ext cx="5181600" cy="4351338"/>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5" name="日期版面配置區 4"/>
          <p:cNvSpPr>
            <a:spLocks noGrp="1"/>
          </p:cNvSpPr>
          <p:nvPr>
            <p:ph type="dt" sz="half" idx="10"/>
          </p:nvPr>
        </p:nvSpPr>
        <p:spPr/>
        <p:txBody>
          <a:bodyPr/>
          <a:lstStyle/>
          <a:p>
            <a:fld id="{9AE23ABE-706A-49A6-B353-C9D9ED05DF06}" type="datetime1">
              <a:rPr lang="zh-CN" altLang="en-US" smtClean="0"/>
              <a:pPr/>
              <a:t>2020/8/12</a:t>
            </a:fld>
            <a:endParaRPr lang="zh-CN" altLang="en-US" sz="1800">
              <a:solidFill>
                <a:schemeClr val="tx1"/>
              </a:solidFill>
            </a:endParaRPr>
          </a:p>
        </p:txBody>
      </p:sp>
      <p:sp>
        <p:nvSpPr>
          <p:cNvPr id="6" name="頁尾版面配置區 5"/>
          <p:cNvSpPr>
            <a:spLocks noGrp="1"/>
          </p:cNvSpPr>
          <p:nvPr>
            <p:ph type="ftr" sz="quarter" idx="11"/>
          </p:nvPr>
        </p:nvSpPr>
        <p:spPr/>
        <p:txBody>
          <a:bodyPr/>
          <a:lstStyle/>
          <a:p>
            <a:endParaRPr lang="zh-CN" altLang="zh-CN"/>
          </a:p>
        </p:txBody>
      </p:sp>
      <p:sp>
        <p:nvSpPr>
          <p:cNvPr id="7" name="投影片編號版面配置區 6"/>
          <p:cNvSpPr>
            <a:spLocks noGrp="1"/>
          </p:cNvSpPr>
          <p:nvPr>
            <p:ph type="sldNum" sz="quarter" idx="12"/>
          </p:nvPr>
        </p:nvSpPr>
        <p:spPr/>
        <p:txBody>
          <a:bodyPr/>
          <a:lstStyle/>
          <a:p>
            <a:fld id="{911CA12E-BBE7-49CE-BAC7-6181B4F1AE8B}" type="slidenum">
              <a:rPr lang="zh-CN" altLang="en-US" smtClean="0"/>
              <a:pPr/>
              <a:t>‹#›</a:t>
            </a:fld>
            <a:endParaRPr lang="zh-CN" altLang="en-US" sz="1800">
              <a:solidFill>
                <a:schemeClr val="tx1"/>
              </a:solidFill>
            </a:endParaRPr>
          </a:p>
        </p:txBody>
      </p:sp>
    </p:spTree>
    <p:extLst>
      <p:ext uri="{BB962C8B-B14F-4D97-AF65-F5344CB8AC3E}">
        <p14:creationId xmlns:p14="http://schemas.microsoft.com/office/powerpoint/2010/main" val="4076531789"/>
      </p:ext>
    </p:extLst>
  </p:cSld>
  <p:clrMapOvr>
    <a:masterClrMapping/>
  </p:clrMapOvr>
  <p:hf sldNum="0" hdr="0" ftr="0"/>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标题幻灯片">
    <p:bg>
      <p:bgRef idx="1001">
        <a:schemeClr val="bg1"/>
      </p:bgRef>
    </p:bg>
    <p:spTree>
      <p:nvGrpSpPr>
        <p:cNvPr id="1" name=""/>
        <p:cNvGrpSpPr/>
        <p:nvPr/>
      </p:nvGrpSpPr>
      <p:grpSpPr>
        <a:xfrm>
          <a:off x="0" y="0"/>
          <a:ext cx="0" cy="0"/>
          <a:chOff x="0" y="0"/>
          <a:chExt cx="0" cy="0"/>
        </a:xfrm>
      </p:grpSpPr>
      <p:sp>
        <p:nvSpPr>
          <p:cNvPr id="9801" name="副标题 2"/>
          <p:cNvSpPr>
            <a:spLocks noGrp="1"/>
          </p:cNvSpPr>
          <p:nvPr>
            <p:ph type="subTitle" idx="1"/>
          </p:nvPr>
        </p:nvSpPr>
        <p:spPr>
          <a:xfrm>
            <a:off x="6667928" y="3053637"/>
            <a:ext cx="4852560" cy="558799"/>
          </a:xfrm>
        </p:spPr>
        <p:txBody>
          <a:bodyPr anchor="ctr">
            <a:normAutofit/>
          </a:bodyPr>
          <a:lstStyle>
            <a:lvl1pPr marL="0" indent="0" algn="l">
              <a:buNone/>
              <a:defRPr sz="1600">
                <a:solidFill>
                  <a:schemeClr val="tx1"/>
                </a:solidFill>
              </a:defRPr>
            </a:lvl1pPr>
            <a:lvl2pPr marL="457167" indent="0" algn="ctr">
              <a:buNone/>
              <a:defRPr sz="2000"/>
            </a:lvl2pPr>
            <a:lvl3pPr marL="914332" indent="0" algn="ctr">
              <a:buNone/>
              <a:defRPr sz="1800"/>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endParaRPr lang="zh-CN" altLang="en-US" dirty="0"/>
          </a:p>
        </p:txBody>
      </p:sp>
      <p:sp>
        <p:nvSpPr>
          <p:cNvPr id="9802" name="标题 1"/>
          <p:cNvSpPr>
            <a:spLocks noGrp="1"/>
          </p:cNvSpPr>
          <p:nvPr>
            <p:ph type="ctrTitle"/>
          </p:nvPr>
        </p:nvSpPr>
        <p:spPr>
          <a:xfrm>
            <a:off x="6667928" y="2355046"/>
            <a:ext cx="4852560" cy="698591"/>
          </a:xfrm>
        </p:spPr>
        <p:txBody>
          <a:bodyPr anchor="ctr">
            <a:normAutofit/>
          </a:bodyPr>
          <a:lstStyle>
            <a:lvl1pPr algn="l">
              <a:defRPr sz="3600">
                <a:solidFill>
                  <a:schemeClr val="tx1"/>
                </a:solidFill>
              </a:defRPr>
            </a:lvl1pPr>
          </a:lstStyle>
          <a:p>
            <a:endParaRPr lang="zh-CN" altLang="en-US" dirty="0"/>
          </a:p>
        </p:txBody>
      </p:sp>
      <p:sp>
        <p:nvSpPr>
          <p:cNvPr id="12" name="文本占位符 13"/>
          <p:cNvSpPr>
            <a:spLocks noGrp="1"/>
          </p:cNvSpPr>
          <p:nvPr>
            <p:ph type="body" sz="quarter" idx="10" hasCustomPrompt="1"/>
          </p:nvPr>
        </p:nvSpPr>
        <p:spPr>
          <a:xfrm>
            <a:off x="6667928" y="3775993"/>
            <a:ext cx="4852560" cy="371475"/>
          </a:xfrm>
        </p:spPr>
        <p:txBody>
          <a:bodyPr anchor="ctr">
            <a:normAutofit/>
          </a:bodyPr>
          <a:lstStyle>
            <a:lvl1pPr marL="0" indent="0" algn="l">
              <a:buNone/>
              <a:defRPr sz="1200" b="1">
                <a:solidFill>
                  <a:schemeClr val="tx1"/>
                </a:solidFill>
              </a:defRPr>
            </a:lvl1pPr>
            <a:lvl2pPr marL="457166" indent="0">
              <a:buNone/>
              <a:defRPr/>
            </a:lvl2pPr>
            <a:lvl3pPr marL="914330" indent="0">
              <a:buNone/>
              <a:defRPr/>
            </a:lvl3pPr>
            <a:lvl4pPr marL="1371496" indent="0">
              <a:buNone/>
              <a:defRPr/>
            </a:lvl4pPr>
            <a:lvl5pPr marL="1828664" indent="0">
              <a:buNone/>
              <a:defRPr/>
            </a:lvl5pPr>
          </a:lstStyle>
          <a:p>
            <a:pPr lvl="0"/>
            <a:r>
              <a:rPr lang="zh-CN" altLang="en-US" dirty="0"/>
              <a:t>署名</a:t>
            </a:r>
          </a:p>
        </p:txBody>
      </p:sp>
      <p:sp>
        <p:nvSpPr>
          <p:cNvPr id="13" name="文本占位符 13"/>
          <p:cNvSpPr>
            <a:spLocks noGrp="1"/>
          </p:cNvSpPr>
          <p:nvPr>
            <p:ph type="body" sz="quarter" idx="11" hasCustomPrompt="1"/>
          </p:nvPr>
        </p:nvSpPr>
        <p:spPr>
          <a:xfrm>
            <a:off x="6667928" y="4147468"/>
            <a:ext cx="4852560" cy="371475"/>
          </a:xfrm>
        </p:spPr>
        <p:txBody>
          <a:bodyPr anchor="ctr">
            <a:normAutofit/>
          </a:bodyPr>
          <a:lstStyle>
            <a:lvl1pPr marL="0" indent="0" algn="l">
              <a:buNone/>
              <a:defRPr sz="1200" b="1">
                <a:solidFill>
                  <a:schemeClr val="tx1"/>
                </a:solidFill>
              </a:defRPr>
            </a:lvl1pPr>
            <a:lvl2pPr marL="457166" indent="0">
              <a:buNone/>
              <a:defRPr/>
            </a:lvl2pPr>
            <a:lvl3pPr marL="914330" indent="0">
              <a:buNone/>
              <a:defRPr/>
            </a:lvl3pPr>
            <a:lvl4pPr marL="1371496" indent="0">
              <a:buNone/>
              <a:defRPr/>
            </a:lvl4pPr>
            <a:lvl5pPr marL="1828664" indent="0">
              <a:buNone/>
              <a:defRPr/>
            </a:lvl5pPr>
          </a:lstStyle>
          <a:p>
            <a:pPr lvl="0"/>
            <a:r>
              <a:rPr lang="zh-CN" altLang="en-US" dirty="0"/>
              <a:t>日期</a:t>
            </a:r>
          </a:p>
        </p:txBody>
      </p:sp>
      <p:grpSp>
        <p:nvGrpSpPr>
          <p:cNvPr id="315" name="组合 314"/>
          <p:cNvGrpSpPr/>
          <p:nvPr userDrawn="1"/>
        </p:nvGrpSpPr>
        <p:grpSpPr>
          <a:xfrm>
            <a:off x="238844" y="1498600"/>
            <a:ext cx="6125333" cy="5359400"/>
            <a:chOff x="254283" y="1886754"/>
            <a:chExt cx="5836681" cy="5292666"/>
          </a:xfrm>
        </p:grpSpPr>
        <p:grpSp>
          <p:nvGrpSpPr>
            <p:cNvPr id="316" name="组合 315"/>
            <p:cNvGrpSpPr/>
            <p:nvPr/>
          </p:nvGrpSpPr>
          <p:grpSpPr>
            <a:xfrm flipH="1">
              <a:off x="773576" y="2329256"/>
              <a:ext cx="4930983" cy="4850164"/>
              <a:chOff x="4" y="1009025"/>
              <a:chExt cx="5518411" cy="5427964"/>
            </a:xfrm>
          </p:grpSpPr>
          <p:sp>
            <p:nvSpPr>
              <p:cNvPr id="329" name="AutoShape 3"/>
              <p:cNvSpPr>
                <a:spLocks noChangeAspect="1" noChangeArrowheads="1" noTextEdit="1"/>
              </p:cNvSpPr>
              <p:nvPr/>
            </p:nvSpPr>
            <p:spPr bwMode="auto">
              <a:xfrm>
                <a:off x="1958" y="1012624"/>
                <a:ext cx="5467604" cy="5104014"/>
              </a:xfrm>
              <a:prstGeom prst="rect">
                <a:avLst/>
              </a:prstGeom>
              <a:no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0" name="Freeform 6"/>
              <p:cNvSpPr>
                <a:spLocks/>
              </p:cNvSpPr>
              <p:nvPr/>
            </p:nvSpPr>
            <p:spPr bwMode="auto">
              <a:xfrm>
                <a:off x="1315122" y="3048111"/>
                <a:ext cx="2688858" cy="3388878"/>
              </a:xfrm>
              <a:custGeom>
                <a:avLst/>
                <a:gdLst/>
                <a:ahLst/>
                <a:cxnLst>
                  <a:cxn ang="0">
                    <a:pos x="534" y="1813"/>
                  </a:cxn>
                  <a:cxn ang="0">
                    <a:pos x="439" y="1553"/>
                  </a:cxn>
                  <a:cxn ang="0">
                    <a:pos x="148" y="1532"/>
                  </a:cxn>
                  <a:cxn ang="0">
                    <a:pos x="135" y="1370"/>
                  </a:cxn>
                  <a:cxn ang="0">
                    <a:pos x="109" y="1290"/>
                  </a:cxn>
                  <a:cxn ang="0">
                    <a:pos x="109" y="1154"/>
                  </a:cxn>
                  <a:cxn ang="0">
                    <a:pos x="5" y="1059"/>
                  </a:cxn>
                  <a:cxn ang="0">
                    <a:pos x="136" y="870"/>
                  </a:cxn>
                  <a:cxn ang="0">
                    <a:pos x="343" y="190"/>
                  </a:cxn>
                  <a:cxn ang="0">
                    <a:pos x="1150" y="116"/>
                  </a:cxn>
                  <a:cxn ang="0">
                    <a:pos x="1461" y="453"/>
                  </a:cxn>
                  <a:cxn ang="0">
                    <a:pos x="1451" y="937"/>
                  </a:cxn>
                  <a:cxn ang="0">
                    <a:pos x="1173" y="1321"/>
                  </a:cxn>
                  <a:cxn ang="0">
                    <a:pos x="1301" y="1807"/>
                  </a:cxn>
                  <a:cxn ang="0">
                    <a:pos x="534" y="1813"/>
                  </a:cxn>
                </a:cxnLst>
                <a:rect l="0" t="0" r="r" b="b"/>
                <a:pathLst>
                  <a:path w="1522" h="1813">
                    <a:moveTo>
                      <a:pt x="534" y="1813"/>
                    </a:moveTo>
                    <a:cubicBezTo>
                      <a:pt x="534" y="1813"/>
                      <a:pt x="464" y="1592"/>
                      <a:pt x="439" y="1553"/>
                    </a:cubicBezTo>
                    <a:cubicBezTo>
                      <a:pt x="413" y="1514"/>
                      <a:pt x="212" y="1576"/>
                      <a:pt x="148" y="1532"/>
                    </a:cubicBezTo>
                    <a:cubicBezTo>
                      <a:pt x="83" y="1489"/>
                      <a:pt x="135" y="1370"/>
                      <a:pt x="135" y="1370"/>
                    </a:cubicBezTo>
                    <a:cubicBezTo>
                      <a:pt x="135" y="1370"/>
                      <a:pt x="32" y="1362"/>
                      <a:pt x="109" y="1290"/>
                    </a:cubicBezTo>
                    <a:cubicBezTo>
                      <a:pt x="32" y="1272"/>
                      <a:pt x="117" y="1182"/>
                      <a:pt x="109" y="1154"/>
                    </a:cubicBezTo>
                    <a:cubicBezTo>
                      <a:pt x="47" y="1144"/>
                      <a:pt x="0" y="1100"/>
                      <a:pt x="5" y="1059"/>
                    </a:cubicBezTo>
                    <a:cubicBezTo>
                      <a:pt x="11" y="1018"/>
                      <a:pt x="154" y="906"/>
                      <a:pt x="136" y="870"/>
                    </a:cubicBezTo>
                    <a:cubicBezTo>
                      <a:pt x="118" y="834"/>
                      <a:pt x="8" y="466"/>
                      <a:pt x="343" y="190"/>
                    </a:cubicBezTo>
                    <a:cubicBezTo>
                      <a:pt x="553" y="18"/>
                      <a:pt x="897" y="0"/>
                      <a:pt x="1150" y="116"/>
                    </a:cubicBezTo>
                    <a:cubicBezTo>
                      <a:pt x="1301" y="185"/>
                      <a:pt x="1415" y="320"/>
                      <a:pt x="1461" y="453"/>
                    </a:cubicBezTo>
                    <a:cubicBezTo>
                      <a:pt x="1517" y="612"/>
                      <a:pt x="1522" y="801"/>
                      <a:pt x="1451" y="937"/>
                    </a:cubicBezTo>
                    <a:cubicBezTo>
                      <a:pt x="1363" y="1106"/>
                      <a:pt x="1187" y="1215"/>
                      <a:pt x="1173" y="1321"/>
                    </a:cubicBezTo>
                    <a:cubicBezTo>
                      <a:pt x="1147" y="1514"/>
                      <a:pt x="1301" y="1807"/>
                      <a:pt x="1301" y="1807"/>
                    </a:cubicBezTo>
                    <a:lnTo>
                      <a:pt x="534" y="1813"/>
                    </a:ln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1" name="Freeform 7"/>
              <p:cNvSpPr>
                <a:spLocks/>
              </p:cNvSpPr>
              <p:nvPr/>
            </p:nvSpPr>
            <p:spPr bwMode="auto">
              <a:xfrm>
                <a:off x="1793878" y="3336066"/>
                <a:ext cx="541289" cy="604707"/>
              </a:xfrm>
              <a:custGeom>
                <a:avLst/>
                <a:gdLst/>
                <a:ahLst/>
                <a:cxnLst>
                  <a:cxn ang="0">
                    <a:pos x="18" y="225"/>
                  </a:cxn>
                  <a:cxn ang="0">
                    <a:pos x="0" y="371"/>
                  </a:cxn>
                  <a:cxn ang="0">
                    <a:pos x="169" y="371"/>
                  </a:cxn>
                  <a:cxn ang="0">
                    <a:pos x="260" y="196"/>
                  </a:cxn>
                  <a:cxn ang="0">
                    <a:pos x="164" y="138"/>
                  </a:cxn>
                  <a:cxn ang="0">
                    <a:pos x="306" y="136"/>
                  </a:cxn>
                  <a:cxn ang="0">
                    <a:pos x="306" y="0"/>
                  </a:cxn>
                  <a:cxn ang="0">
                    <a:pos x="108" y="104"/>
                  </a:cxn>
                  <a:cxn ang="0">
                    <a:pos x="43" y="165"/>
                  </a:cxn>
                  <a:cxn ang="0">
                    <a:pos x="196" y="225"/>
                  </a:cxn>
                  <a:cxn ang="0">
                    <a:pos x="18" y="225"/>
                  </a:cxn>
                </a:cxnLst>
                <a:rect l="0" t="0" r="r" b="b"/>
                <a:pathLst>
                  <a:path w="306" h="371">
                    <a:moveTo>
                      <a:pt x="18" y="225"/>
                    </a:moveTo>
                    <a:cubicBezTo>
                      <a:pt x="9" y="225"/>
                      <a:pt x="0" y="371"/>
                      <a:pt x="0" y="371"/>
                    </a:cubicBezTo>
                    <a:cubicBezTo>
                      <a:pt x="169" y="371"/>
                      <a:pt x="169" y="371"/>
                      <a:pt x="169" y="371"/>
                    </a:cubicBezTo>
                    <a:cubicBezTo>
                      <a:pt x="260" y="196"/>
                      <a:pt x="260" y="196"/>
                      <a:pt x="260" y="196"/>
                    </a:cubicBezTo>
                    <a:cubicBezTo>
                      <a:pt x="164" y="138"/>
                      <a:pt x="164" y="138"/>
                      <a:pt x="164" y="138"/>
                    </a:cubicBezTo>
                    <a:cubicBezTo>
                      <a:pt x="306" y="136"/>
                      <a:pt x="306" y="136"/>
                      <a:pt x="306" y="136"/>
                    </a:cubicBezTo>
                    <a:cubicBezTo>
                      <a:pt x="306" y="0"/>
                      <a:pt x="306" y="0"/>
                      <a:pt x="306" y="0"/>
                    </a:cubicBezTo>
                    <a:cubicBezTo>
                      <a:pt x="233" y="23"/>
                      <a:pt x="165" y="57"/>
                      <a:pt x="108" y="104"/>
                    </a:cubicBezTo>
                    <a:cubicBezTo>
                      <a:pt x="84" y="124"/>
                      <a:pt x="63" y="144"/>
                      <a:pt x="43" y="165"/>
                    </a:cubicBezTo>
                    <a:cubicBezTo>
                      <a:pt x="196" y="225"/>
                      <a:pt x="196" y="225"/>
                      <a:pt x="196" y="225"/>
                    </a:cubicBezTo>
                    <a:cubicBezTo>
                      <a:pt x="196" y="225"/>
                      <a:pt x="26" y="225"/>
                      <a:pt x="18" y="22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2" name="Freeform 8"/>
              <p:cNvSpPr>
                <a:spLocks/>
              </p:cNvSpPr>
              <p:nvPr/>
            </p:nvSpPr>
            <p:spPr bwMode="auto">
              <a:xfrm>
                <a:off x="1801695" y="3998364"/>
                <a:ext cx="504161" cy="248362"/>
              </a:xfrm>
              <a:custGeom>
                <a:avLst/>
                <a:gdLst/>
                <a:ahLst/>
                <a:cxnLst>
                  <a:cxn ang="0">
                    <a:pos x="112" y="0"/>
                  </a:cxn>
                  <a:cxn ang="0">
                    <a:pos x="0" y="0"/>
                  </a:cxn>
                  <a:cxn ang="0">
                    <a:pos x="164" y="138"/>
                  </a:cxn>
                  <a:cxn ang="0">
                    <a:pos x="258" y="101"/>
                  </a:cxn>
                  <a:cxn ang="0">
                    <a:pos x="112" y="0"/>
                  </a:cxn>
                </a:cxnLst>
                <a:rect l="0" t="0" r="r" b="b"/>
                <a:pathLst>
                  <a:path w="258" h="138">
                    <a:moveTo>
                      <a:pt x="112" y="0"/>
                    </a:moveTo>
                    <a:lnTo>
                      <a:pt x="0" y="0"/>
                    </a:lnTo>
                    <a:lnTo>
                      <a:pt x="164" y="138"/>
                    </a:lnTo>
                    <a:lnTo>
                      <a:pt x="258" y="101"/>
                    </a:lnTo>
                    <a:lnTo>
                      <a:pt x="112"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3" name="Freeform 9"/>
              <p:cNvSpPr>
                <a:spLocks/>
              </p:cNvSpPr>
              <p:nvPr/>
            </p:nvSpPr>
            <p:spPr bwMode="auto">
              <a:xfrm>
                <a:off x="2214012" y="3798595"/>
                <a:ext cx="1645362" cy="721689"/>
              </a:xfrm>
              <a:custGeom>
                <a:avLst/>
                <a:gdLst/>
                <a:ahLst/>
                <a:cxnLst>
                  <a:cxn ang="0">
                    <a:pos x="923" y="194"/>
                  </a:cxn>
                  <a:cxn ang="0">
                    <a:pos x="733" y="201"/>
                  </a:cxn>
                  <a:cxn ang="0">
                    <a:pos x="719" y="248"/>
                  </a:cxn>
                  <a:cxn ang="0">
                    <a:pos x="786" y="280"/>
                  </a:cxn>
                  <a:cxn ang="0">
                    <a:pos x="689" y="268"/>
                  </a:cxn>
                  <a:cxn ang="0">
                    <a:pos x="724" y="178"/>
                  </a:cxn>
                  <a:cxn ang="0">
                    <a:pos x="919" y="164"/>
                  </a:cxn>
                  <a:cxn ang="0">
                    <a:pos x="891" y="59"/>
                  </a:cxn>
                  <a:cxn ang="0">
                    <a:pos x="866" y="0"/>
                  </a:cxn>
                  <a:cxn ang="0">
                    <a:pos x="684" y="134"/>
                  </a:cxn>
                  <a:cxn ang="0">
                    <a:pos x="529" y="87"/>
                  </a:cxn>
                  <a:cxn ang="0">
                    <a:pos x="374" y="177"/>
                  </a:cxn>
                  <a:cxn ang="0">
                    <a:pos x="198" y="172"/>
                  </a:cxn>
                  <a:cxn ang="0">
                    <a:pos x="190" y="251"/>
                  </a:cxn>
                  <a:cxn ang="0">
                    <a:pos x="307" y="296"/>
                  </a:cxn>
                  <a:cxn ang="0">
                    <a:pos x="295" y="341"/>
                  </a:cxn>
                  <a:cxn ang="0">
                    <a:pos x="204" y="312"/>
                  </a:cxn>
                  <a:cxn ang="0">
                    <a:pos x="58" y="251"/>
                  </a:cxn>
                  <a:cxn ang="0">
                    <a:pos x="0" y="283"/>
                  </a:cxn>
                  <a:cxn ang="0">
                    <a:pos x="0" y="382"/>
                  </a:cxn>
                  <a:cxn ang="0">
                    <a:pos x="90" y="443"/>
                  </a:cxn>
                  <a:cxn ang="0">
                    <a:pos x="371" y="443"/>
                  </a:cxn>
                  <a:cxn ang="0">
                    <a:pos x="423" y="327"/>
                  </a:cxn>
                  <a:cxn ang="0">
                    <a:pos x="364" y="252"/>
                  </a:cxn>
                  <a:cxn ang="0">
                    <a:pos x="532" y="259"/>
                  </a:cxn>
                  <a:cxn ang="0">
                    <a:pos x="457" y="331"/>
                  </a:cxn>
                  <a:cxn ang="0">
                    <a:pos x="543" y="334"/>
                  </a:cxn>
                  <a:cxn ang="0">
                    <a:pos x="654" y="291"/>
                  </a:cxn>
                  <a:cxn ang="0">
                    <a:pos x="733" y="359"/>
                  </a:cxn>
                  <a:cxn ang="0">
                    <a:pos x="925" y="356"/>
                  </a:cxn>
                  <a:cxn ang="0">
                    <a:pos x="923" y="194"/>
                  </a:cxn>
                </a:cxnLst>
                <a:rect l="0" t="0" r="r" b="b"/>
                <a:pathLst>
                  <a:path w="932" h="443">
                    <a:moveTo>
                      <a:pt x="923" y="194"/>
                    </a:moveTo>
                    <a:cubicBezTo>
                      <a:pt x="733" y="201"/>
                      <a:pt x="733" y="201"/>
                      <a:pt x="733" y="201"/>
                    </a:cubicBezTo>
                    <a:cubicBezTo>
                      <a:pt x="719" y="248"/>
                      <a:pt x="719" y="248"/>
                      <a:pt x="719" y="248"/>
                    </a:cubicBezTo>
                    <a:cubicBezTo>
                      <a:pt x="786" y="280"/>
                      <a:pt x="786" y="280"/>
                      <a:pt x="786" y="280"/>
                    </a:cubicBezTo>
                    <a:cubicBezTo>
                      <a:pt x="689" y="268"/>
                      <a:pt x="689" y="268"/>
                      <a:pt x="689" y="268"/>
                    </a:cubicBezTo>
                    <a:cubicBezTo>
                      <a:pt x="724" y="178"/>
                      <a:pt x="724" y="178"/>
                      <a:pt x="724" y="178"/>
                    </a:cubicBezTo>
                    <a:cubicBezTo>
                      <a:pt x="919" y="164"/>
                      <a:pt x="919" y="164"/>
                      <a:pt x="919" y="164"/>
                    </a:cubicBezTo>
                    <a:cubicBezTo>
                      <a:pt x="912" y="128"/>
                      <a:pt x="903" y="93"/>
                      <a:pt x="891" y="59"/>
                    </a:cubicBezTo>
                    <a:cubicBezTo>
                      <a:pt x="884" y="40"/>
                      <a:pt x="876" y="20"/>
                      <a:pt x="866" y="0"/>
                    </a:cubicBezTo>
                    <a:cubicBezTo>
                      <a:pt x="684" y="134"/>
                      <a:pt x="684" y="134"/>
                      <a:pt x="684" y="134"/>
                    </a:cubicBezTo>
                    <a:cubicBezTo>
                      <a:pt x="529" y="87"/>
                      <a:pt x="529" y="87"/>
                      <a:pt x="529" y="87"/>
                    </a:cubicBezTo>
                    <a:cubicBezTo>
                      <a:pt x="374" y="177"/>
                      <a:pt x="374" y="177"/>
                      <a:pt x="374" y="177"/>
                    </a:cubicBezTo>
                    <a:cubicBezTo>
                      <a:pt x="198" y="172"/>
                      <a:pt x="198" y="172"/>
                      <a:pt x="198" y="172"/>
                    </a:cubicBezTo>
                    <a:cubicBezTo>
                      <a:pt x="190" y="251"/>
                      <a:pt x="190" y="251"/>
                      <a:pt x="190" y="251"/>
                    </a:cubicBezTo>
                    <a:cubicBezTo>
                      <a:pt x="307" y="296"/>
                      <a:pt x="307" y="296"/>
                      <a:pt x="307" y="296"/>
                    </a:cubicBezTo>
                    <a:cubicBezTo>
                      <a:pt x="295" y="341"/>
                      <a:pt x="295" y="341"/>
                      <a:pt x="295" y="341"/>
                    </a:cubicBezTo>
                    <a:cubicBezTo>
                      <a:pt x="204" y="312"/>
                      <a:pt x="204" y="312"/>
                      <a:pt x="204" y="312"/>
                    </a:cubicBezTo>
                    <a:cubicBezTo>
                      <a:pt x="58" y="251"/>
                      <a:pt x="58" y="251"/>
                      <a:pt x="58" y="251"/>
                    </a:cubicBezTo>
                    <a:cubicBezTo>
                      <a:pt x="0" y="283"/>
                      <a:pt x="0" y="283"/>
                      <a:pt x="0" y="283"/>
                    </a:cubicBezTo>
                    <a:cubicBezTo>
                      <a:pt x="0" y="382"/>
                      <a:pt x="0" y="382"/>
                      <a:pt x="0" y="382"/>
                    </a:cubicBezTo>
                    <a:cubicBezTo>
                      <a:pt x="90" y="443"/>
                      <a:pt x="90" y="443"/>
                      <a:pt x="90" y="443"/>
                    </a:cubicBezTo>
                    <a:cubicBezTo>
                      <a:pt x="371" y="443"/>
                      <a:pt x="371" y="443"/>
                      <a:pt x="371" y="443"/>
                    </a:cubicBezTo>
                    <a:cubicBezTo>
                      <a:pt x="423" y="327"/>
                      <a:pt x="423" y="327"/>
                      <a:pt x="423" y="327"/>
                    </a:cubicBezTo>
                    <a:cubicBezTo>
                      <a:pt x="364" y="252"/>
                      <a:pt x="364" y="252"/>
                      <a:pt x="364" y="252"/>
                    </a:cubicBezTo>
                    <a:cubicBezTo>
                      <a:pt x="532" y="259"/>
                      <a:pt x="532" y="259"/>
                      <a:pt x="532" y="259"/>
                    </a:cubicBezTo>
                    <a:cubicBezTo>
                      <a:pt x="457" y="331"/>
                      <a:pt x="457" y="331"/>
                      <a:pt x="457" y="331"/>
                    </a:cubicBezTo>
                    <a:cubicBezTo>
                      <a:pt x="543" y="334"/>
                      <a:pt x="543" y="334"/>
                      <a:pt x="543" y="334"/>
                    </a:cubicBezTo>
                    <a:cubicBezTo>
                      <a:pt x="654" y="291"/>
                      <a:pt x="654" y="291"/>
                      <a:pt x="654" y="291"/>
                    </a:cubicBezTo>
                    <a:cubicBezTo>
                      <a:pt x="733" y="359"/>
                      <a:pt x="733" y="359"/>
                      <a:pt x="733" y="359"/>
                    </a:cubicBezTo>
                    <a:cubicBezTo>
                      <a:pt x="925" y="356"/>
                      <a:pt x="925" y="356"/>
                      <a:pt x="925" y="356"/>
                    </a:cubicBezTo>
                    <a:cubicBezTo>
                      <a:pt x="932" y="304"/>
                      <a:pt x="931" y="248"/>
                      <a:pt x="923" y="19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4" name="Freeform 10"/>
              <p:cNvSpPr>
                <a:spLocks/>
              </p:cNvSpPr>
              <p:nvPr/>
            </p:nvSpPr>
            <p:spPr bwMode="auto">
              <a:xfrm>
                <a:off x="2718173" y="4563477"/>
                <a:ext cx="433813" cy="311352"/>
              </a:xfrm>
              <a:custGeom>
                <a:avLst/>
                <a:gdLst/>
                <a:ahLst/>
                <a:cxnLst>
                  <a:cxn ang="0">
                    <a:pos x="0" y="26"/>
                  </a:cxn>
                  <a:cxn ang="0">
                    <a:pos x="158" y="191"/>
                  </a:cxn>
                  <a:cxn ang="0">
                    <a:pos x="246" y="150"/>
                  </a:cxn>
                  <a:cxn ang="0">
                    <a:pos x="111" y="0"/>
                  </a:cxn>
                  <a:cxn ang="0">
                    <a:pos x="0" y="26"/>
                  </a:cxn>
                </a:cxnLst>
                <a:rect l="0" t="0" r="r" b="b"/>
                <a:pathLst>
                  <a:path w="246" h="191">
                    <a:moveTo>
                      <a:pt x="0" y="26"/>
                    </a:moveTo>
                    <a:cubicBezTo>
                      <a:pt x="158" y="191"/>
                      <a:pt x="158" y="191"/>
                      <a:pt x="158" y="191"/>
                    </a:cubicBezTo>
                    <a:cubicBezTo>
                      <a:pt x="246" y="150"/>
                      <a:pt x="246" y="150"/>
                      <a:pt x="246" y="150"/>
                    </a:cubicBezTo>
                    <a:cubicBezTo>
                      <a:pt x="111" y="0"/>
                      <a:pt x="111" y="0"/>
                      <a:pt x="111" y="0"/>
                    </a:cubicBezTo>
                    <a:cubicBezTo>
                      <a:pt x="111" y="0"/>
                      <a:pt x="20" y="26"/>
                      <a:pt x="0"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5" name="Freeform 11"/>
              <p:cNvSpPr>
                <a:spLocks/>
              </p:cNvSpPr>
              <p:nvPr/>
            </p:nvSpPr>
            <p:spPr bwMode="auto">
              <a:xfrm>
                <a:off x="2952667" y="4388904"/>
                <a:ext cx="504161" cy="257360"/>
              </a:xfrm>
              <a:custGeom>
                <a:avLst/>
                <a:gdLst/>
                <a:ahLst/>
                <a:cxnLst>
                  <a:cxn ang="0">
                    <a:pos x="0" y="72"/>
                  </a:cxn>
                  <a:cxn ang="0">
                    <a:pos x="80" y="143"/>
                  </a:cxn>
                  <a:cxn ang="0">
                    <a:pos x="258" y="103"/>
                  </a:cxn>
                  <a:cxn ang="0">
                    <a:pos x="258" y="0"/>
                  </a:cxn>
                  <a:cxn ang="0">
                    <a:pos x="28" y="0"/>
                  </a:cxn>
                  <a:cxn ang="0">
                    <a:pos x="0" y="72"/>
                  </a:cxn>
                </a:cxnLst>
                <a:rect l="0" t="0" r="r" b="b"/>
                <a:pathLst>
                  <a:path w="258" h="143">
                    <a:moveTo>
                      <a:pt x="0" y="72"/>
                    </a:moveTo>
                    <a:lnTo>
                      <a:pt x="80" y="143"/>
                    </a:lnTo>
                    <a:lnTo>
                      <a:pt x="258" y="103"/>
                    </a:lnTo>
                    <a:lnTo>
                      <a:pt x="258" y="0"/>
                    </a:lnTo>
                    <a:lnTo>
                      <a:pt x="28" y="0"/>
                    </a:lnTo>
                    <a:lnTo>
                      <a:pt x="0" y="7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6" name="Freeform 12"/>
              <p:cNvSpPr>
                <a:spLocks/>
              </p:cNvSpPr>
              <p:nvPr/>
            </p:nvSpPr>
            <p:spPr bwMode="auto">
              <a:xfrm>
                <a:off x="2845190" y="3318069"/>
                <a:ext cx="449446" cy="572312"/>
              </a:xfrm>
              <a:custGeom>
                <a:avLst/>
                <a:gdLst/>
                <a:ahLst/>
                <a:cxnLst>
                  <a:cxn ang="0">
                    <a:pos x="128" y="202"/>
                  </a:cxn>
                  <a:cxn ang="0">
                    <a:pos x="121" y="333"/>
                  </a:cxn>
                  <a:cxn ang="0">
                    <a:pos x="171" y="352"/>
                  </a:cxn>
                  <a:cxn ang="0">
                    <a:pos x="247" y="238"/>
                  </a:cxn>
                  <a:cxn ang="0">
                    <a:pos x="254" y="50"/>
                  </a:cxn>
                  <a:cxn ang="0">
                    <a:pos x="249" y="48"/>
                  </a:cxn>
                  <a:cxn ang="0">
                    <a:pos x="107" y="0"/>
                  </a:cxn>
                  <a:cxn ang="0">
                    <a:pos x="0" y="162"/>
                  </a:cxn>
                  <a:cxn ang="0">
                    <a:pos x="128" y="202"/>
                  </a:cxn>
                </a:cxnLst>
                <a:rect l="0" t="0" r="r" b="b"/>
                <a:pathLst>
                  <a:path w="254" h="352">
                    <a:moveTo>
                      <a:pt x="128" y="202"/>
                    </a:moveTo>
                    <a:cubicBezTo>
                      <a:pt x="121" y="333"/>
                      <a:pt x="121" y="333"/>
                      <a:pt x="121" y="333"/>
                    </a:cubicBezTo>
                    <a:cubicBezTo>
                      <a:pt x="171" y="352"/>
                      <a:pt x="171" y="352"/>
                      <a:pt x="171" y="352"/>
                    </a:cubicBezTo>
                    <a:cubicBezTo>
                      <a:pt x="247" y="238"/>
                      <a:pt x="247" y="238"/>
                      <a:pt x="247" y="238"/>
                    </a:cubicBezTo>
                    <a:cubicBezTo>
                      <a:pt x="254" y="50"/>
                      <a:pt x="254" y="50"/>
                      <a:pt x="254" y="50"/>
                    </a:cubicBezTo>
                    <a:cubicBezTo>
                      <a:pt x="252" y="49"/>
                      <a:pt x="251" y="48"/>
                      <a:pt x="249" y="48"/>
                    </a:cubicBezTo>
                    <a:cubicBezTo>
                      <a:pt x="204" y="27"/>
                      <a:pt x="156" y="11"/>
                      <a:pt x="107" y="0"/>
                    </a:cubicBezTo>
                    <a:cubicBezTo>
                      <a:pt x="0" y="162"/>
                      <a:pt x="0" y="162"/>
                      <a:pt x="0" y="162"/>
                    </a:cubicBezTo>
                    <a:lnTo>
                      <a:pt x="128" y="20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7" name="Freeform 13"/>
              <p:cNvSpPr>
                <a:spLocks/>
              </p:cNvSpPr>
              <p:nvPr/>
            </p:nvSpPr>
            <p:spPr bwMode="auto">
              <a:xfrm>
                <a:off x="3296590" y="3472845"/>
                <a:ext cx="396685" cy="442732"/>
              </a:xfrm>
              <a:custGeom>
                <a:avLst/>
                <a:gdLst/>
                <a:ahLst/>
                <a:cxnLst>
                  <a:cxn ang="0">
                    <a:pos x="47" y="133"/>
                  </a:cxn>
                  <a:cxn ang="0">
                    <a:pos x="0" y="193"/>
                  </a:cxn>
                  <a:cxn ang="0">
                    <a:pos x="0" y="272"/>
                  </a:cxn>
                  <a:cxn ang="0">
                    <a:pos x="82" y="272"/>
                  </a:cxn>
                  <a:cxn ang="0">
                    <a:pos x="225" y="152"/>
                  </a:cxn>
                  <a:cxn ang="0">
                    <a:pos x="77" y="0"/>
                  </a:cxn>
                  <a:cxn ang="0">
                    <a:pos x="41" y="33"/>
                  </a:cxn>
                  <a:cxn ang="0">
                    <a:pos x="47" y="133"/>
                  </a:cxn>
                </a:cxnLst>
                <a:rect l="0" t="0" r="r" b="b"/>
                <a:pathLst>
                  <a:path w="225" h="272">
                    <a:moveTo>
                      <a:pt x="47" y="133"/>
                    </a:moveTo>
                    <a:cubicBezTo>
                      <a:pt x="0" y="193"/>
                      <a:pt x="0" y="193"/>
                      <a:pt x="0" y="193"/>
                    </a:cubicBezTo>
                    <a:cubicBezTo>
                      <a:pt x="0" y="272"/>
                      <a:pt x="0" y="272"/>
                      <a:pt x="0" y="272"/>
                    </a:cubicBezTo>
                    <a:cubicBezTo>
                      <a:pt x="82" y="272"/>
                      <a:pt x="82" y="272"/>
                      <a:pt x="82" y="272"/>
                    </a:cubicBezTo>
                    <a:cubicBezTo>
                      <a:pt x="225" y="152"/>
                      <a:pt x="225" y="152"/>
                      <a:pt x="225" y="152"/>
                    </a:cubicBezTo>
                    <a:cubicBezTo>
                      <a:pt x="187" y="95"/>
                      <a:pt x="137" y="42"/>
                      <a:pt x="77" y="0"/>
                    </a:cubicBezTo>
                    <a:cubicBezTo>
                      <a:pt x="41" y="33"/>
                      <a:pt x="41" y="33"/>
                      <a:pt x="41" y="33"/>
                    </a:cubicBezTo>
                    <a:lnTo>
                      <a:pt x="47" y="13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8" name="Freeform 14"/>
              <p:cNvSpPr>
                <a:spLocks/>
              </p:cNvSpPr>
              <p:nvPr/>
            </p:nvSpPr>
            <p:spPr bwMode="auto">
              <a:xfrm>
                <a:off x="2122169" y="3280275"/>
                <a:ext cx="859809" cy="860267"/>
              </a:xfrm>
              <a:custGeom>
                <a:avLst/>
                <a:gdLst/>
                <a:ahLst/>
                <a:cxnLst>
                  <a:cxn ang="0">
                    <a:pos x="321" y="283"/>
                  </a:cxn>
                  <a:cxn ang="0">
                    <a:pos x="276" y="304"/>
                  </a:cxn>
                  <a:cxn ang="0">
                    <a:pos x="124" y="252"/>
                  </a:cxn>
                  <a:cxn ang="0">
                    <a:pos x="97" y="304"/>
                  </a:cxn>
                  <a:cxn ang="0">
                    <a:pos x="136" y="333"/>
                  </a:cxn>
                  <a:cxn ang="0">
                    <a:pos x="124" y="377"/>
                  </a:cxn>
                  <a:cxn ang="0">
                    <a:pos x="51" y="352"/>
                  </a:cxn>
                  <a:cxn ang="0">
                    <a:pos x="0" y="442"/>
                  </a:cxn>
                  <a:cxn ang="0">
                    <a:pos x="120" y="529"/>
                  </a:cxn>
                  <a:cxn ang="0">
                    <a:pos x="208" y="494"/>
                  </a:cxn>
                  <a:cxn ang="0">
                    <a:pos x="242" y="391"/>
                  </a:cxn>
                  <a:cxn ang="0">
                    <a:pos x="276" y="406"/>
                  </a:cxn>
                  <a:cxn ang="0">
                    <a:pos x="276" y="438"/>
                  </a:cxn>
                  <a:cxn ang="0">
                    <a:pos x="457" y="426"/>
                  </a:cxn>
                  <a:cxn ang="0">
                    <a:pos x="486" y="345"/>
                  </a:cxn>
                  <a:cxn ang="0">
                    <a:pos x="486" y="254"/>
                  </a:cxn>
                  <a:cxn ang="0">
                    <a:pos x="346" y="210"/>
                  </a:cxn>
                  <a:cxn ang="0">
                    <a:pos x="393" y="144"/>
                  </a:cxn>
                  <a:cxn ang="0">
                    <a:pos x="450" y="54"/>
                  </a:cxn>
                  <a:cxn ang="0">
                    <a:pos x="392" y="5"/>
                  </a:cxn>
                  <a:cxn ang="0">
                    <a:pos x="172" y="21"/>
                  </a:cxn>
                  <a:cxn ang="0">
                    <a:pos x="170" y="193"/>
                  </a:cxn>
                  <a:cxn ang="0">
                    <a:pos x="321" y="283"/>
                  </a:cxn>
                </a:cxnLst>
                <a:rect l="0" t="0" r="r" b="b"/>
                <a:pathLst>
                  <a:path w="486" h="529">
                    <a:moveTo>
                      <a:pt x="321" y="283"/>
                    </a:moveTo>
                    <a:cubicBezTo>
                      <a:pt x="276" y="304"/>
                      <a:pt x="276" y="304"/>
                      <a:pt x="276" y="304"/>
                    </a:cubicBezTo>
                    <a:cubicBezTo>
                      <a:pt x="124" y="252"/>
                      <a:pt x="124" y="252"/>
                      <a:pt x="124" y="252"/>
                    </a:cubicBezTo>
                    <a:cubicBezTo>
                      <a:pt x="97" y="304"/>
                      <a:pt x="97" y="304"/>
                      <a:pt x="97" y="304"/>
                    </a:cubicBezTo>
                    <a:cubicBezTo>
                      <a:pt x="136" y="333"/>
                      <a:pt x="136" y="333"/>
                      <a:pt x="136" y="333"/>
                    </a:cubicBezTo>
                    <a:cubicBezTo>
                      <a:pt x="124" y="377"/>
                      <a:pt x="124" y="377"/>
                      <a:pt x="124" y="377"/>
                    </a:cubicBezTo>
                    <a:cubicBezTo>
                      <a:pt x="51" y="352"/>
                      <a:pt x="51" y="352"/>
                      <a:pt x="51" y="352"/>
                    </a:cubicBezTo>
                    <a:cubicBezTo>
                      <a:pt x="0" y="442"/>
                      <a:pt x="0" y="442"/>
                      <a:pt x="0" y="442"/>
                    </a:cubicBezTo>
                    <a:cubicBezTo>
                      <a:pt x="120" y="529"/>
                      <a:pt x="120" y="529"/>
                      <a:pt x="120" y="529"/>
                    </a:cubicBezTo>
                    <a:cubicBezTo>
                      <a:pt x="208" y="494"/>
                      <a:pt x="208" y="494"/>
                      <a:pt x="208" y="494"/>
                    </a:cubicBezTo>
                    <a:cubicBezTo>
                      <a:pt x="242" y="391"/>
                      <a:pt x="242" y="391"/>
                      <a:pt x="242" y="391"/>
                    </a:cubicBezTo>
                    <a:cubicBezTo>
                      <a:pt x="276" y="406"/>
                      <a:pt x="276" y="406"/>
                      <a:pt x="276" y="406"/>
                    </a:cubicBezTo>
                    <a:cubicBezTo>
                      <a:pt x="276" y="438"/>
                      <a:pt x="276" y="438"/>
                      <a:pt x="276" y="438"/>
                    </a:cubicBezTo>
                    <a:cubicBezTo>
                      <a:pt x="457" y="426"/>
                      <a:pt x="457" y="426"/>
                      <a:pt x="457" y="426"/>
                    </a:cubicBezTo>
                    <a:cubicBezTo>
                      <a:pt x="486" y="345"/>
                      <a:pt x="486" y="345"/>
                      <a:pt x="486" y="345"/>
                    </a:cubicBezTo>
                    <a:cubicBezTo>
                      <a:pt x="486" y="254"/>
                      <a:pt x="486" y="254"/>
                      <a:pt x="486" y="254"/>
                    </a:cubicBezTo>
                    <a:cubicBezTo>
                      <a:pt x="346" y="210"/>
                      <a:pt x="346" y="210"/>
                      <a:pt x="346" y="210"/>
                    </a:cubicBezTo>
                    <a:cubicBezTo>
                      <a:pt x="393" y="144"/>
                      <a:pt x="393" y="144"/>
                      <a:pt x="393" y="144"/>
                    </a:cubicBezTo>
                    <a:cubicBezTo>
                      <a:pt x="450" y="54"/>
                      <a:pt x="450" y="54"/>
                      <a:pt x="450" y="54"/>
                    </a:cubicBezTo>
                    <a:cubicBezTo>
                      <a:pt x="392" y="5"/>
                      <a:pt x="392" y="5"/>
                      <a:pt x="392" y="5"/>
                    </a:cubicBezTo>
                    <a:cubicBezTo>
                      <a:pt x="318" y="0"/>
                      <a:pt x="243" y="6"/>
                      <a:pt x="172" y="21"/>
                    </a:cubicBezTo>
                    <a:cubicBezTo>
                      <a:pt x="170" y="193"/>
                      <a:pt x="170" y="193"/>
                      <a:pt x="170" y="193"/>
                    </a:cubicBezTo>
                    <a:lnTo>
                      <a:pt x="321" y="28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9" name="Oval 15"/>
              <p:cNvSpPr>
                <a:spLocks noChangeArrowheads="1"/>
              </p:cNvSpPr>
              <p:nvPr/>
            </p:nvSpPr>
            <p:spPr bwMode="auto">
              <a:xfrm>
                <a:off x="3556487" y="1845896"/>
                <a:ext cx="621407" cy="57051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0" name="Oval 16"/>
              <p:cNvSpPr>
                <a:spLocks noChangeArrowheads="1"/>
              </p:cNvSpPr>
              <p:nvPr/>
            </p:nvSpPr>
            <p:spPr bwMode="auto">
              <a:xfrm>
                <a:off x="1733301" y="2635974"/>
                <a:ext cx="539335" cy="49852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1" name="Oval 17"/>
              <p:cNvSpPr>
                <a:spLocks noChangeArrowheads="1"/>
              </p:cNvSpPr>
              <p:nvPr/>
            </p:nvSpPr>
            <p:spPr bwMode="auto">
              <a:xfrm>
                <a:off x="3007382" y="1014424"/>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2" name="Oval 18"/>
              <p:cNvSpPr>
                <a:spLocks noChangeArrowheads="1"/>
              </p:cNvSpPr>
              <p:nvPr/>
            </p:nvSpPr>
            <p:spPr bwMode="auto">
              <a:xfrm>
                <a:off x="1025913" y="5169983"/>
                <a:ext cx="326337" cy="29875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3" name="Oval 19"/>
              <p:cNvSpPr>
                <a:spLocks noChangeArrowheads="1"/>
              </p:cNvSpPr>
              <p:nvPr/>
            </p:nvSpPr>
            <p:spPr bwMode="auto">
              <a:xfrm>
                <a:off x="3009336" y="2533390"/>
                <a:ext cx="617499" cy="570512"/>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4" name="Oval 20"/>
              <p:cNvSpPr>
                <a:spLocks noChangeArrowheads="1"/>
              </p:cNvSpPr>
              <p:nvPr/>
            </p:nvSpPr>
            <p:spPr bwMode="auto">
              <a:xfrm>
                <a:off x="3986392" y="4457293"/>
                <a:ext cx="347832" cy="322150"/>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5" name="Oval 21"/>
              <p:cNvSpPr>
                <a:spLocks noChangeArrowheads="1"/>
              </p:cNvSpPr>
              <p:nvPr/>
            </p:nvSpPr>
            <p:spPr bwMode="auto">
              <a:xfrm>
                <a:off x="2401607" y="1167401"/>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6" name="Oval 22"/>
              <p:cNvSpPr>
                <a:spLocks noChangeArrowheads="1"/>
              </p:cNvSpPr>
              <p:nvPr/>
            </p:nvSpPr>
            <p:spPr bwMode="auto">
              <a:xfrm>
                <a:off x="1358112" y="1775707"/>
                <a:ext cx="431859" cy="39593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7" name="Oval 23"/>
              <p:cNvSpPr>
                <a:spLocks noChangeArrowheads="1"/>
              </p:cNvSpPr>
              <p:nvPr/>
            </p:nvSpPr>
            <p:spPr bwMode="auto">
              <a:xfrm>
                <a:off x="3568212" y="5357155"/>
                <a:ext cx="480711"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8" name="Oval 25"/>
              <p:cNvSpPr>
                <a:spLocks noChangeArrowheads="1"/>
              </p:cNvSpPr>
              <p:nvPr/>
            </p:nvSpPr>
            <p:spPr bwMode="auto">
              <a:xfrm>
                <a:off x="148516" y="4045157"/>
                <a:ext cx="500253" cy="45892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9" name="Oval 26"/>
              <p:cNvSpPr>
                <a:spLocks noChangeArrowheads="1"/>
              </p:cNvSpPr>
              <p:nvPr/>
            </p:nvSpPr>
            <p:spPr bwMode="auto">
              <a:xfrm>
                <a:off x="4146629" y="4995410"/>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0" name="Oval 27"/>
              <p:cNvSpPr>
                <a:spLocks noChangeArrowheads="1"/>
              </p:cNvSpPr>
              <p:nvPr/>
            </p:nvSpPr>
            <p:spPr bwMode="auto">
              <a:xfrm>
                <a:off x="269671" y="2187843"/>
                <a:ext cx="384960" cy="354545"/>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1" name="Oval 28"/>
              <p:cNvSpPr>
                <a:spLocks noChangeArrowheads="1"/>
              </p:cNvSpPr>
              <p:nvPr/>
            </p:nvSpPr>
            <p:spPr bwMode="auto">
              <a:xfrm>
                <a:off x="4" y="2680967"/>
                <a:ext cx="601866" cy="55611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2" name="Oval 29"/>
              <p:cNvSpPr>
                <a:spLocks noChangeArrowheads="1"/>
              </p:cNvSpPr>
              <p:nvPr/>
            </p:nvSpPr>
            <p:spPr bwMode="auto">
              <a:xfrm>
                <a:off x="4285371" y="2272430"/>
                <a:ext cx="480711" cy="44273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3" name="Oval 30"/>
              <p:cNvSpPr>
                <a:spLocks noChangeArrowheads="1"/>
              </p:cNvSpPr>
              <p:nvPr/>
            </p:nvSpPr>
            <p:spPr bwMode="auto">
              <a:xfrm>
                <a:off x="4330315" y="2880736"/>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4" name="Freeform 31"/>
              <p:cNvSpPr>
                <a:spLocks/>
              </p:cNvSpPr>
              <p:nvPr/>
            </p:nvSpPr>
            <p:spPr bwMode="auto">
              <a:xfrm>
                <a:off x="599916" y="1604733"/>
                <a:ext cx="549105" cy="507522"/>
              </a:xfrm>
              <a:custGeom>
                <a:avLst/>
                <a:gdLst/>
                <a:ahLst/>
                <a:cxnLst>
                  <a:cxn ang="0">
                    <a:pos x="276" y="221"/>
                  </a:cxn>
                  <a:cxn ang="0">
                    <a:pos x="92" y="277"/>
                  </a:cxn>
                  <a:cxn ang="0">
                    <a:pos x="36" y="92"/>
                  </a:cxn>
                  <a:cxn ang="0">
                    <a:pos x="220" y="36"/>
                  </a:cxn>
                  <a:cxn ang="0">
                    <a:pos x="276" y="221"/>
                  </a:cxn>
                </a:cxnLst>
                <a:rect l="0" t="0" r="r" b="b"/>
                <a:pathLst>
                  <a:path w="312" h="312">
                    <a:moveTo>
                      <a:pt x="276" y="221"/>
                    </a:moveTo>
                    <a:cubicBezTo>
                      <a:pt x="241" y="287"/>
                      <a:pt x="158" y="312"/>
                      <a:pt x="92" y="277"/>
                    </a:cubicBezTo>
                    <a:cubicBezTo>
                      <a:pt x="25" y="241"/>
                      <a:pt x="0" y="159"/>
                      <a:pt x="36" y="92"/>
                    </a:cubicBezTo>
                    <a:cubicBezTo>
                      <a:pt x="71" y="26"/>
                      <a:pt x="154" y="0"/>
                      <a:pt x="220" y="36"/>
                    </a:cubicBezTo>
                    <a:cubicBezTo>
                      <a:pt x="287" y="71"/>
                      <a:pt x="312" y="154"/>
                      <a:pt x="276" y="22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5" name="Freeform 32"/>
              <p:cNvSpPr>
                <a:spLocks/>
              </p:cNvSpPr>
              <p:nvPr/>
            </p:nvSpPr>
            <p:spPr bwMode="auto">
              <a:xfrm>
                <a:off x="379102" y="4478890"/>
                <a:ext cx="789461" cy="723488"/>
              </a:xfrm>
              <a:custGeom>
                <a:avLst/>
                <a:gdLst/>
                <a:ahLst/>
                <a:cxnLst>
                  <a:cxn ang="0">
                    <a:pos x="395" y="314"/>
                  </a:cxn>
                  <a:cxn ang="0">
                    <a:pos x="131" y="394"/>
                  </a:cxn>
                  <a:cxn ang="0">
                    <a:pos x="51" y="131"/>
                  </a:cxn>
                  <a:cxn ang="0">
                    <a:pos x="315" y="50"/>
                  </a:cxn>
                  <a:cxn ang="0">
                    <a:pos x="395" y="314"/>
                  </a:cxn>
                </a:cxnLst>
                <a:rect l="0" t="0" r="r" b="b"/>
                <a:pathLst>
                  <a:path w="446" h="445">
                    <a:moveTo>
                      <a:pt x="395" y="314"/>
                    </a:moveTo>
                    <a:cubicBezTo>
                      <a:pt x="344" y="409"/>
                      <a:pt x="226" y="445"/>
                      <a:pt x="131" y="394"/>
                    </a:cubicBezTo>
                    <a:cubicBezTo>
                      <a:pt x="36" y="344"/>
                      <a:pt x="0" y="226"/>
                      <a:pt x="51" y="131"/>
                    </a:cubicBezTo>
                    <a:cubicBezTo>
                      <a:pt x="102" y="36"/>
                      <a:pt x="220" y="0"/>
                      <a:pt x="315" y="50"/>
                    </a:cubicBezTo>
                    <a:cubicBezTo>
                      <a:pt x="410" y="101"/>
                      <a:pt x="446" y="219"/>
                      <a:pt x="395" y="314"/>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6" name="Freeform 33"/>
              <p:cNvSpPr>
                <a:spLocks/>
              </p:cNvSpPr>
              <p:nvPr/>
            </p:nvSpPr>
            <p:spPr bwMode="auto">
              <a:xfrm>
                <a:off x="4730908" y="3170492"/>
                <a:ext cx="787507" cy="725288"/>
              </a:xfrm>
              <a:custGeom>
                <a:avLst/>
                <a:gdLst/>
                <a:ahLst/>
                <a:cxnLst>
                  <a:cxn ang="0">
                    <a:pos x="395" y="315"/>
                  </a:cxn>
                  <a:cxn ang="0">
                    <a:pos x="131" y="395"/>
                  </a:cxn>
                  <a:cxn ang="0">
                    <a:pos x="51" y="131"/>
                  </a:cxn>
                  <a:cxn ang="0">
                    <a:pos x="315" y="51"/>
                  </a:cxn>
                  <a:cxn ang="0">
                    <a:pos x="395" y="315"/>
                  </a:cxn>
                </a:cxnLst>
                <a:rect l="0" t="0" r="r" b="b"/>
                <a:pathLst>
                  <a:path w="446" h="446">
                    <a:moveTo>
                      <a:pt x="395" y="315"/>
                    </a:moveTo>
                    <a:cubicBezTo>
                      <a:pt x="344" y="410"/>
                      <a:pt x="226" y="446"/>
                      <a:pt x="131" y="395"/>
                    </a:cubicBezTo>
                    <a:cubicBezTo>
                      <a:pt x="36" y="344"/>
                      <a:pt x="0" y="226"/>
                      <a:pt x="51" y="131"/>
                    </a:cubicBezTo>
                    <a:cubicBezTo>
                      <a:pt x="102" y="36"/>
                      <a:pt x="220" y="0"/>
                      <a:pt x="315" y="51"/>
                    </a:cubicBezTo>
                    <a:cubicBezTo>
                      <a:pt x="410" y="102"/>
                      <a:pt x="446" y="220"/>
                      <a:pt x="395" y="31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7" name="Freeform 34"/>
              <p:cNvSpPr>
                <a:spLocks/>
              </p:cNvSpPr>
              <p:nvPr/>
            </p:nvSpPr>
            <p:spPr bwMode="auto">
              <a:xfrm>
                <a:off x="3982483" y="3489043"/>
                <a:ext cx="785553" cy="723488"/>
              </a:xfrm>
              <a:custGeom>
                <a:avLst/>
                <a:gdLst/>
                <a:ahLst/>
                <a:cxnLst>
                  <a:cxn ang="0">
                    <a:pos x="394" y="315"/>
                  </a:cxn>
                  <a:cxn ang="0">
                    <a:pos x="130" y="395"/>
                  </a:cxn>
                  <a:cxn ang="0">
                    <a:pos x="50" y="131"/>
                  </a:cxn>
                  <a:cxn ang="0">
                    <a:pos x="314" y="51"/>
                  </a:cxn>
                  <a:cxn ang="0">
                    <a:pos x="394" y="315"/>
                  </a:cxn>
                </a:cxnLst>
                <a:rect l="0" t="0" r="r" b="b"/>
                <a:pathLst>
                  <a:path w="445" h="445">
                    <a:moveTo>
                      <a:pt x="394" y="315"/>
                    </a:moveTo>
                    <a:cubicBezTo>
                      <a:pt x="343" y="410"/>
                      <a:pt x="225" y="445"/>
                      <a:pt x="130" y="395"/>
                    </a:cubicBezTo>
                    <a:cubicBezTo>
                      <a:pt x="35" y="344"/>
                      <a:pt x="0" y="226"/>
                      <a:pt x="50" y="131"/>
                    </a:cubicBezTo>
                    <a:cubicBezTo>
                      <a:pt x="101" y="36"/>
                      <a:pt x="219" y="0"/>
                      <a:pt x="314" y="51"/>
                    </a:cubicBezTo>
                    <a:cubicBezTo>
                      <a:pt x="409" y="102"/>
                      <a:pt x="445" y="220"/>
                      <a:pt x="394" y="315"/>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8" name="Freeform 35"/>
              <p:cNvSpPr>
                <a:spLocks/>
              </p:cNvSpPr>
              <p:nvPr/>
            </p:nvSpPr>
            <p:spPr bwMode="auto">
              <a:xfrm>
                <a:off x="136792" y="3377460"/>
                <a:ext cx="586233" cy="539917"/>
              </a:xfrm>
              <a:custGeom>
                <a:avLst/>
                <a:gdLst/>
                <a:ahLst/>
                <a:cxnLst>
                  <a:cxn ang="0">
                    <a:pos x="294" y="235"/>
                  </a:cxn>
                  <a:cxn ang="0">
                    <a:pos x="97" y="295"/>
                  </a:cxn>
                  <a:cxn ang="0">
                    <a:pos x="37" y="97"/>
                  </a:cxn>
                  <a:cxn ang="0">
                    <a:pos x="235" y="38"/>
                  </a:cxn>
                  <a:cxn ang="0">
                    <a:pos x="294" y="235"/>
                  </a:cxn>
                </a:cxnLst>
                <a:rect l="0" t="0" r="r" b="b"/>
                <a:pathLst>
                  <a:path w="332" h="332">
                    <a:moveTo>
                      <a:pt x="294" y="235"/>
                    </a:moveTo>
                    <a:cubicBezTo>
                      <a:pt x="257" y="306"/>
                      <a:pt x="168" y="332"/>
                      <a:pt x="97" y="295"/>
                    </a:cubicBezTo>
                    <a:cubicBezTo>
                      <a:pt x="26" y="257"/>
                      <a:pt x="0" y="168"/>
                      <a:pt x="37" y="97"/>
                    </a:cubicBezTo>
                    <a:cubicBezTo>
                      <a:pt x="75" y="26"/>
                      <a:pt x="164" y="0"/>
                      <a:pt x="235" y="38"/>
                    </a:cubicBezTo>
                    <a:cubicBezTo>
                      <a:pt x="306" y="76"/>
                      <a:pt x="332" y="164"/>
                      <a:pt x="294" y="235"/>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9" name="Freeform 36"/>
              <p:cNvSpPr>
                <a:spLocks/>
              </p:cNvSpPr>
              <p:nvPr/>
            </p:nvSpPr>
            <p:spPr bwMode="auto">
              <a:xfrm>
                <a:off x="1891584" y="1872892"/>
                <a:ext cx="601866" cy="552515"/>
              </a:xfrm>
              <a:custGeom>
                <a:avLst/>
                <a:gdLst/>
                <a:ahLst/>
                <a:cxnLst>
                  <a:cxn ang="0">
                    <a:pos x="302" y="240"/>
                  </a:cxn>
                  <a:cxn ang="0">
                    <a:pos x="100" y="301"/>
                  </a:cxn>
                  <a:cxn ang="0">
                    <a:pos x="39" y="100"/>
                  </a:cxn>
                  <a:cxn ang="0">
                    <a:pos x="241" y="38"/>
                  </a:cxn>
                  <a:cxn ang="0">
                    <a:pos x="302" y="240"/>
                  </a:cxn>
                </a:cxnLst>
                <a:rect l="0" t="0" r="r" b="b"/>
                <a:pathLst>
                  <a:path w="341" h="340">
                    <a:moveTo>
                      <a:pt x="302" y="240"/>
                    </a:moveTo>
                    <a:cubicBezTo>
                      <a:pt x="263" y="313"/>
                      <a:pt x="173" y="340"/>
                      <a:pt x="100" y="301"/>
                    </a:cubicBezTo>
                    <a:cubicBezTo>
                      <a:pt x="27" y="263"/>
                      <a:pt x="0" y="172"/>
                      <a:pt x="39" y="100"/>
                    </a:cubicBezTo>
                    <a:cubicBezTo>
                      <a:pt x="78" y="27"/>
                      <a:pt x="168" y="0"/>
                      <a:pt x="241" y="38"/>
                    </a:cubicBezTo>
                    <a:cubicBezTo>
                      <a:pt x="313" y="77"/>
                      <a:pt x="341" y="168"/>
                      <a:pt x="302" y="240"/>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0" name="Freeform 37"/>
              <p:cNvSpPr>
                <a:spLocks/>
              </p:cNvSpPr>
              <p:nvPr/>
            </p:nvSpPr>
            <p:spPr bwMode="auto">
              <a:xfrm>
                <a:off x="2395745" y="2583782"/>
                <a:ext cx="486574" cy="448131"/>
              </a:xfrm>
              <a:custGeom>
                <a:avLst/>
                <a:gdLst/>
                <a:ahLst/>
                <a:cxnLst>
                  <a:cxn ang="0">
                    <a:pos x="245" y="195"/>
                  </a:cxn>
                  <a:cxn ang="0">
                    <a:pos x="81" y="245"/>
                  </a:cxn>
                  <a:cxn ang="0">
                    <a:pos x="31" y="81"/>
                  </a:cxn>
                  <a:cxn ang="0">
                    <a:pos x="195" y="31"/>
                  </a:cxn>
                  <a:cxn ang="0">
                    <a:pos x="245" y="195"/>
                  </a:cxn>
                </a:cxnLst>
                <a:rect l="0" t="0" r="r" b="b"/>
                <a:pathLst>
                  <a:path w="276" h="276">
                    <a:moveTo>
                      <a:pt x="245" y="195"/>
                    </a:moveTo>
                    <a:cubicBezTo>
                      <a:pt x="213" y="254"/>
                      <a:pt x="140" y="276"/>
                      <a:pt x="81" y="245"/>
                    </a:cubicBezTo>
                    <a:cubicBezTo>
                      <a:pt x="22" y="213"/>
                      <a:pt x="0" y="140"/>
                      <a:pt x="31" y="81"/>
                    </a:cubicBezTo>
                    <a:cubicBezTo>
                      <a:pt x="63" y="22"/>
                      <a:pt x="136" y="0"/>
                      <a:pt x="195" y="31"/>
                    </a:cubicBezTo>
                    <a:cubicBezTo>
                      <a:pt x="254" y="63"/>
                      <a:pt x="276" y="136"/>
                      <a:pt x="245" y="19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1" name="Freeform 38"/>
              <p:cNvSpPr>
                <a:spLocks/>
              </p:cNvSpPr>
              <p:nvPr/>
            </p:nvSpPr>
            <p:spPr bwMode="auto">
              <a:xfrm>
                <a:off x="2647825" y="1646127"/>
                <a:ext cx="678077" cy="622704"/>
              </a:xfrm>
              <a:custGeom>
                <a:avLst/>
                <a:gdLst/>
                <a:ahLst/>
                <a:cxnLst>
                  <a:cxn ang="0">
                    <a:pos x="340" y="271"/>
                  </a:cxn>
                  <a:cxn ang="0">
                    <a:pos x="113" y="340"/>
                  </a:cxn>
                  <a:cxn ang="0">
                    <a:pos x="44" y="113"/>
                  </a:cxn>
                  <a:cxn ang="0">
                    <a:pos x="271" y="44"/>
                  </a:cxn>
                  <a:cxn ang="0">
                    <a:pos x="340" y="271"/>
                  </a:cxn>
                </a:cxnLst>
                <a:rect l="0" t="0" r="r" b="b"/>
                <a:pathLst>
                  <a:path w="384" h="383">
                    <a:moveTo>
                      <a:pt x="340" y="271"/>
                    </a:moveTo>
                    <a:cubicBezTo>
                      <a:pt x="296" y="352"/>
                      <a:pt x="195" y="383"/>
                      <a:pt x="113" y="340"/>
                    </a:cubicBezTo>
                    <a:cubicBezTo>
                      <a:pt x="31" y="296"/>
                      <a:pt x="0" y="194"/>
                      <a:pt x="44" y="113"/>
                    </a:cubicBezTo>
                    <a:cubicBezTo>
                      <a:pt x="87" y="31"/>
                      <a:pt x="189" y="0"/>
                      <a:pt x="271" y="44"/>
                    </a:cubicBezTo>
                    <a:cubicBezTo>
                      <a:pt x="353" y="87"/>
                      <a:pt x="384" y="189"/>
                      <a:pt x="340" y="27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2" name="Freeform 39"/>
              <p:cNvSpPr>
                <a:spLocks/>
              </p:cNvSpPr>
              <p:nvPr/>
            </p:nvSpPr>
            <p:spPr bwMode="auto">
              <a:xfrm>
                <a:off x="830501" y="3184890"/>
                <a:ext cx="680031" cy="624504"/>
              </a:xfrm>
              <a:custGeom>
                <a:avLst/>
                <a:gdLst/>
                <a:ahLst/>
                <a:cxnLst>
                  <a:cxn ang="0">
                    <a:pos x="341" y="272"/>
                  </a:cxn>
                  <a:cxn ang="0">
                    <a:pos x="113" y="341"/>
                  </a:cxn>
                  <a:cxn ang="0">
                    <a:pos x="44" y="113"/>
                  </a:cxn>
                  <a:cxn ang="0">
                    <a:pos x="272" y="44"/>
                  </a:cxn>
                  <a:cxn ang="0">
                    <a:pos x="341" y="272"/>
                  </a:cxn>
                </a:cxnLst>
                <a:rect l="0" t="0" r="r" b="b"/>
                <a:pathLst>
                  <a:path w="385" h="385">
                    <a:moveTo>
                      <a:pt x="341" y="272"/>
                    </a:moveTo>
                    <a:cubicBezTo>
                      <a:pt x="297" y="354"/>
                      <a:pt x="195" y="385"/>
                      <a:pt x="113" y="341"/>
                    </a:cubicBezTo>
                    <a:cubicBezTo>
                      <a:pt x="31" y="297"/>
                      <a:pt x="0" y="195"/>
                      <a:pt x="44" y="113"/>
                    </a:cubicBezTo>
                    <a:cubicBezTo>
                      <a:pt x="88" y="31"/>
                      <a:pt x="190" y="0"/>
                      <a:pt x="272" y="44"/>
                    </a:cubicBezTo>
                    <a:cubicBezTo>
                      <a:pt x="354" y="87"/>
                      <a:pt x="385" y="190"/>
                      <a:pt x="341" y="272"/>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3" name="Freeform 40"/>
              <p:cNvSpPr>
                <a:spLocks/>
              </p:cNvSpPr>
              <p:nvPr/>
            </p:nvSpPr>
            <p:spPr bwMode="auto">
              <a:xfrm>
                <a:off x="750383" y="2342619"/>
                <a:ext cx="717159" cy="662298"/>
              </a:xfrm>
              <a:custGeom>
                <a:avLst/>
                <a:gdLst/>
                <a:ahLst/>
                <a:cxnLst>
                  <a:cxn ang="0">
                    <a:pos x="360" y="287"/>
                  </a:cxn>
                  <a:cxn ang="0">
                    <a:pos x="119" y="361"/>
                  </a:cxn>
                  <a:cxn ang="0">
                    <a:pos x="46" y="120"/>
                  </a:cxn>
                  <a:cxn ang="0">
                    <a:pos x="287" y="47"/>
                  </a:cxn>
                  <a:cxn ang="0">
                    <a:pos x="360" y="287"/>
                  </a:cxn>
                </a:cxnLst>
                <a:rect l="0" t="0" r="r" b="b"/>
                <a:pathLst>
                  <a:path w="406" h="407">
                    <a:moveTo>
                      <a:pt x="360" y="287"/>
                    </a:moveTo>
                    <a:cubicBezTo>
                      <a:pt x="314" y="374"/>
                      <a:pt x="206" y="407"/>
                      <a:pt x="119" y="361"/>
                    </a:cubicBezTo>
                    <a:cubicBezTo>
                      <a:pt x="32" y="314"/>
                      <a:pt x="0" y="206"/>
                      <a:pt x="46" y="120"/>
                    </a:cubicBezTo>
                    <a:cubicBezTo>
                      <a:pt x="92" y="33"/>
                      <a:pt x="200" y="0"/>
                      <a:pt x="287" y="47"/>
                    </a:cubicBezTo>
                    <a:cubicBezTo>
                      <a:pt x="374" y="93"/>
                      <a:pt x="406" y="201"/>
                      <a:pt x="360" y="287"/>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4" name="Freeform 41"/>
              <p:cNvSpPr>
                <a:spLocks/>
              </p:cNvSpPr>
              <p:nvPr/>
            </p:nvSpPr>
            <p:spPr bwMode="auto">
              <a:xfrm>
                <a:off x="1596513" y="1009025"/>
                <a:ext cx="654627" cy="602907"/>
              </a:xfrm>
              <a:custGeom>
                <a:avLst/>
                <a:gdLst/>
                <a:ahLst/>
                <a:cxnLst>
                  <a:cxn ang="0">
                    <a:pos x="307" y="299"/>
                  </a:cxn>
                  <a:cxn ang="0">
                    <a:pos x="71" y="307"/>
                  </a:cxn>
                  <a:cxn ang="0">
                    <a:pos x="63" y="71"/>
                  </a:cxn>
                  <a:cxn ang="0">
                    <a:pos x="299" y="63"/>
                  </a:cxn>
                  <a:cxn ang="0">
                    <a:pos x="307" y="299"/>
                  </a:cxn>
                </a:cxnLst>
                <a:rect l="0" t="0" r="r" b="b"/>
                <a:pathLst>
                  <a:path w="370" h="370">
                    <a:moveTo>
                      <a:pt x="307" y="299"/>
                    </a:moveTo>
                    <a:cubicBezTo>
                      <a:pt x="244" y="366"/>
                      <a:pt x="138" y="370"/>
                      <a:pt x="71" y="307"/>
                    </a:cubicBezTo>
                    <a:cubicBezTo>
                      <a:pt x="4" y="244"/>
                      <a:pt x="0" y="138"/>
                      <a:pt x="63" y="71"/>
                    </a:cubicBezTo>
                    <a:cubicBezTo>
                      <a:pt x="126" y="4"/>
                      <a:pt x="232" y="0"/>
                      <a:pt x="299" y="63"/>
                    </a:cubicBezTo>
                    <a:cubicBezTo>
                      <a:pt x="366" y="126"/>
                      <a:pt x="370" y="231"/>
                      <a:pt x="307" y="29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5" name="Freeform 42"/>
              <p:cNvSpPr>
                <a:spLocks/>
              </p:cNvSpPr>
              <p:nvPr/>
            </p:nvSpPr>
            <p:spPr bwMode="auto">
              <a:xfrm>
                <a:off x="4719183" y="2500995"/>
                <a:ext cx="672214" cy="617305"/>
              </a:xfrm>
              <a:custGeom>
                <a:avLst/>
                <a:gdLst/>
                <a:ahLst/>
                <a:cxnLst>
                  <a:cxn ang="0">
                    <a:pos x="337" y="268"/>
                  </a:cxn>
                  <a:cxn ang="0">
                    <a:pos x="112" y="337"/>
                  </a:cxn>
                  <a:cxn ang="0">
                    <a:pos x="43" y="111"/>
                  </a:cxn>
                  <a:cxn ang="0">
                    <a:pos x="269" y="43"/>
                  </a:cxn>
                  <a:cxn ang="0">
                    <a:pos x="337" y="268"/>
                  </a:cxn>
                </a:cxnLst>
                <a:rect l="0" t="0" r="r" b="b"/>
                <a:pathLst>
                  <a:path w="381" h="380">
                    <a:moveTo>
                      <a:pt x="337" y="268"/>
                    </a:moveTo>
                    <a:cubicBezTo>
                      <a:pt x="294" y="350"/>
                      <a:pt x="193" y="380"/>
                      <a:pt x="112" y="337"/>
                    </a:cubicBezTo>
                    <a:cubicBezTo>
                      <a:pt x="31" y="294"/>
                      <a:pt x="0" y="193"/>
                      <a:pt x="43" y="111"/>
                    </a:cubicBezTo>
                    <a:cubicBezTo>
                      <a:pt x="87" y="30"/>
                      <a:pt x="188" y="0"/>
                      <a:pt x="269" y="43"/>
                    </a:cubicBezTo>
                    <a:cubicBezTo>
                      <a:pt x="350" y="86"/>
                      <a:pt x="381" y="187"/>
                      <a:pt x="337" y="268"/>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6" name="Freeform 43"/>
              <p:cNvSpPr>
                <a:spLocks/>
              </p:cNvSpPr>
              <p:nvPr/>
            </p:nvSpPr>
            <p:spPr bwMode="auto">
              <a:xfrm>
                <a:off x="4560900" y="4199933"/>
                <a:ext cx="670260" cy="620904"/>
              </a:xfrm>
              <a:custGeom>
                <a:avLst/>
                <a:gdLst/>
                <a:ahLst/>
                <a:cxnLst>
                  <a:cxn ang="0">
                    <a:pos x="337" y="269"/>
                  </a:cxn>
                  <a:cxn ang="0">
                    <a:pos x="112" y="338"/>
                  </a:cxn>
                  <a:cxn ang="0">
                    <a:pos x="43" y="112"/>
                  </a:cxn>
                  <a:cxn ang="0">
                    <a:pos x="269" y="44"/>
                  </a:cxn>
                  <a:cxn ang="0">
                    <a:pos x="337" y="269"/>
                  </a:cxn>
                </a:cxnLst>
                <a:rect l="0" t="0" r="r" b="b"/>
                <a:pathLst>
                  <a:path w="380" h="381">
                    <a:moveTo>
                      <a:pt x="337" y="269"/>
                    </a:moveTo>
                    <a:cubicBezTo>
                      <a:pt x="294" y="350"/>
                      <a:pt x="193" y="381"/>
                      <a:pt x="112" y="338"/>
                    </a:cubicBezTo>
                    <a:cubicBezTo>
                      <a:pt x="30" y="294"/>
                      <a:pt x="0" y="193"/>
                      <a:pt x="43" y="112"/>
                    </a:cubicBezTo>
                    <a:cubicBezTo>
                      <a:pt x="86" y="31"/>
                      <a:pt x="187" y="0"/>
                      <a:pt x="269" y="44"/>
                    </a:cubicBezTo>
                    <a:cubicBezTo>
                      <a:pt x="350" y="87"/>
                      <a:pt x="380" y="188"/>
                      <a:pt x="337"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7" name="Freeform 44"/>
              <p:cNvSpPr>
                <a:spLocks/>
              </p:cNvSpPr>
              <p:nvPr/>
            </p:nvSpPr>
            <p:spPr bwMode="auto">
              <a:xfrm>
                <a:off x="3599477" y="2877137"/>
                <a:ext cx="672214" cy="617305"/>
              </a:xfrm>
              <a:custGeom>
                <a:avLst/>
                <a:gdLst/>
                <a:ahLst/>
                <a:cxnLst>
                  <a:cxn ang="0">
                    <a:pos x="338" y="268"/>
                  </a:cxn>
                  <a:cxn ang="0">
                    <a:pos x="112" y="337"/>
                  </a:cxn>
                  <a:cxn ang="0">
                    <a:pos x="44" y="111"/>
                  </a:cxn>
                  <a:cxn ang="0">
                    <a:pos x="269" y="43"/>
                  </a:cxn>
                  <a:cxn ang="0">
                    <a:pos x="338" y="268"/>
                  </a:cxn>
                </a:cxnLst>
                <a:rect l="0" t="0" r="r" b="b"/>
                <a:pathLst>
                  <a:path w="381" h="380">
                    <a:moveTo>
                      <a:pt x="338" y="268"/>
                    </a:moveTo>
                    <a:cubicBezTo>
                      <a:pt x="294" y="350"/>
                      <a:pt x="193" y="380"/>
                      <a:pt x="112" y="337"/>
                    </a:cubicBezTo>
                    <a:cubicBezTo>
                      <a:pt x="31" y="294"/>
                      <a:pt x="0" y="193"/>
                      <a:pt x="44" y="111"/>
                    </a:cubicBezTo>
                    <a:cubicBezTo>
                      <a:pt x="87" y="30"/>
                      <a:pt x="188" y="0"/>
                      <a:pt x="269" y="43"/>
                    </a:cubicBezTo>
                    <a:cubicBezTo>
                      <a:pt x="350" y="86"/>
                      <a:pt x="381" y="187"/>
                      <a:pt x="338" y="268"/>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8" name="Freeform 45"/>
              <p:cNvSpPr>
                <a:spLocks/>
              </p:cNvSpPr>
              <p:nvPr/>
            </p:nvSpPr>
            <p:spPr bwMode="auto">
              <a:xfrm>
                <a:off x="4105592" y="1530945"/>
                <a:ext cx="566692" cy="521920"/>
              </a:xfrm>
              <a:custGeom>
                <a:avLst/>
                <a:gdLst/>
                <a:ahLst/>
                <a:cxnLst>
                  <a:cxn ang="0">
                    <a:pos x="284" y="226"/>
                  </a:cxn>
                  <a:cxn ang="0">
                    <a:pos x="94" y="283"/>
                  </a:cxn>
                  <a:cxn ang="0">
                    <a:pos x="37" y="94"/>
                  </a:cxn>
                  <a:cxn ang="0">
                    <a:pos x="226" y="36"/>
                  </a:cxn>
                  <a:cxn ang="0">
                    <a:pos x="284" y="226"/>
                  </a:cxn>
                </a:cxnLst>
                <a:rect l="0" t="0" r="r" b="b"/>
                <a:pathLst>
                  <a:path w="320" h="320">
                    <a:moveTo>
                      <a:pt x="284" y="226"/>
                    </a:moveTo>
                    <a:cubicBezTo>
                      <a:pt x="247" y="294"/>
                      <a:pt x="162" y="320"/>
                      <a:pt x="94" y="283"/>
                    </a:cubicBezTo>
                    <a:cubicBezTo>
                      <a:pt x="26" y="247"/>
                      <a:pt x="0" y="162"/>
                      <a:pt x="37" y="94"/>
                    </a:cubicBezTo>
                    <a:cubicBezTo>
                      <a:pt x="73" y="25"/>
                      <a:pt x="158" y="0"/>
                      <a:pt x="226" y="36"/>
                    </a:cubicBezTo>
                    <a:cubicBezTo>
                      <a:pt x="295" y="73"/>
                      <a:pt x="320" y="157"/>
                      <a:pt x="284" y="226"/>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9" name="Freeform 46"/>
              <p:cNvSpPr>
                <a:spLocks/>
              </p:cNvSpPr>
              <p:nvPr/>
            </p:nvSpPr>
            <p:spPr bwMode="auto">
              <a:xfrm>
                <a:off x="3364984" y="1162001"/>
                <a:ext cx="672214" cy="619105"/>
              </a:xfrm>
              <a:custGeom>
                <a:avLst/>
                <a:gdLst/>
                <a:ahLst/>
                <a:cxnLst>
                  <a:cxn ang="0">
                    <a:pos x="338" y="269"/>
                  </a:cxn>
                  <a:cxn ang="0">
                    <a:pos x="112" y="337"/>
                  </a:cxn>
                  <a:cxn ang="0">
                    <a:pos x="44" y="112"/>
                  </a:cxn>
                  <a:cxn ang="0">
                    <a:pos x="269" y="43"/>
                  </a:cxn>
                  <a:cxn ang="0">
                    <a:pos x="338" y="269"/>
                  </a:cxn>
                </a:cxnLst>
                <a:rect l="0" t="0" r="r" b="b"/>
                <a:pathLst>
                  <a:path w="381" h="381">
                    <a:moveTo>
                      <a:pt x="338" y="269"/>
                    </a:moveTo>
                    <a:cubicBezTo>
                      <a:pt x="294" y="350"/>
                      <a:pt x="193" y="381"/>
                      <a:pt x="112" y="337"/>
                    </a:cubicBezTo>
                    <a:cubicBezTo>
                      <a:pt x="31" y="294"/>
                      <a:pt x="0" y="193"/>
                      <a:pt x="44" y="112"/>
                    </a:cubicBezTo>
                    <a:cubicBezTo>
                      <a:pt x="87" y="31"/>
                      <a:pt x="188" y="0"/>
                      <a:pt x="269" y="43"/>
                    </a:cubicBezTo>
                    <a:cubicBezTo>
                      <a:pt x="350" y="87"/>
                      <a:pt x="381" y="188"/>
                      <a:pt x="338"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0" name="Freeform 47"/>
              <p:cNvSpPr>
                <a:spLocks/>
              </p:cNvSpPr>
              <p:nvPr/>
            </p:nvSpPr>
            <p:spPr bwMode="auto">
              <a:xfrm>
                <a:off x="3681550" y="1953879"/>
                <a:ext cx="173916" cy="277157"/>
              </a:xfrm>
              <a:custGeom>
                <a:avLst/>
                <a:gdLst/>
                <a:ahLst/>
                <a:cxnLst>
                  <a:cxn ang="0">
                    <a:pos x="99" y="100"/>
                  </a:cxn>
                  <a:cxn ang="0">
                    <a:pos x="99" y="0"/>
                  </a:cxn>
                  <a:cxn ang="0">
                    <a:pos x="99" y="0"/>
                  </a:cxn>
                  <a:cxn ang="0">
                    <a:pos x="0" y="100"/>
                  </a:cxn>
                  <a:cxn ang="0">
                    <a:pos x="29" y="170"/>
                  </a:cxn>
                  <a:cxn ang="0">
                    <a:pos x="99" y="100"/>
                  </a:cxn>
                </a:cxnLst>
                <a:rect l="0" t="0" r="r" b="b"/>
                <a:pathLst>
                  <a:path w="99" h="170">
                    <a:moveTo>
                      <a:pt x="99" y="100"/>
                    </a:moveTo>
                    <a:cubicBezTo>
                      <a:pt x="99" y="0"/>
                      <a:pt x="99" y="0"/>
                      <a:pt x="99" y="0"/>
                    </a:cubicBezTo>
                    <a:cubicBezTo>
                      <a:pt x="99" y="0"/>
                      <a:pt x="99" y="0"/>
                      <a:pt x="99" y="0"/>
                    </a:cubicBezTo>
                    <a:cubicBezTo>
                      <a:pt x="44" y="0"/>
                      <a:pt x="0" y="45"/>
                      <a:pt x="0" y="100"/>
                    </a:cubicBezTo>
                    <a:cubicBezTo>
                      <a:pt x="0" y="127"/>
                      <a:pt x="11" y="152"/>
                      <a:pt x="29" y="170"/>
                    </a:cubicBezTo>
                    <a:cubicBezTo>
                      <a:pt x="99" y="100"/>
                      <a:pt x="99" y="100"/>
                      <a:pt x="99" y="10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1" name="Freeform 48"/>
              <p:cNvSpPr>
                <a:spLocks/>
              </p:cNvSpPr>
              <p:nvPr/>
            </p:nvSpPr>
            <p:spPr bwMode="auto">
              <a:xfrm>
                <a:off x="3746036" y="2135651"/>
                <a:ext cx="298979" cy="160175"/>
              </a:xfrm>
              <a:custGeom>
                <a:avLst/>
                <a:gdLst/>
                <a:ahLst/>
                <a:cxnLst>
                  <a:cxn ang="0">
                    <a:pos x="0" y="70"/>
                  </a:cxn>
                  <a:cxn ang="0">
                    <a:pos x="70" y="99"/>
                  </a:cxn>
                  <a:cxn ang="0">
                    <a:pos x="169" y="0"/>
                  </a:cxn>
                  <a:cxn ang="0">
                    <a:pos x="70" y="0"/>
                  </a:cxn>
                  <a:cxn ang="0">
                    <a:pos x="0" y="70"/>
                  </a:cxn>
                </a:cxnLst>
                <a:rect l="0" t="0" r="r" b="b"/>
                <a:pathLst>
                  <a:path w="169" h="99">
                    <a:moveTo>
                      <a:pt x="0" y="70"/>
                    </a:moveTo>
                    <a:cubicBezTo>
                      <a:pt x="18" y="88"/>
                      <a:pt x="43" y="99"/>
                      <a:pt x="70" y="99"/>
                    </a:cubicBezTo>
                    <a:cubicBezTo>
                      <a:pt x="125" y="99"/>
                      <a:pt x="169" y="55"/>
                      <a:pt x="169" y="0"/>
                    </a:cubicBezTo>
                    <a:cubicBezTo>
                      <a:pt x="70" y="0"/>
                      <a:pt x="70" y="0"/>
                      <a:pt x="70" y="0"/>
                    </a:cubicBezTo>
                    <a:lnTo>
                      <a:pt x="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2" name="Freeform 49"/>
              <p:cNvSpPr>
                <a:spLocks/>
              </p:cNvSpPr>
              <p:nvPr/>
            </p:nvSpPr>
            <p:spPr bwMode="auto">
              <a:xfrm>
                <a:off x="3878915" y="1953879"/>
                <a:ext cx="173916" cy="163775"/>
              </a:xfrm>
              <a:custGeom>
                <a:avLst/>
                <a:gdLst/>
                <a:ahLst/>
                <a:cxnLst>
                  <a:cxn ang="0">
                    <a:pos x="0" y="0"/>
                  </a:cxn>
                  <a:cxn ang="0">
                    <a:pos x="0" y="100"/>
                  </a:cxn>
                  <a:cxn ang="0">
                    <a:pos x="99" y="100"/>
                  </a:cxn>
                  <a:cxn ang="0">
                    <a:pos x="99" y="100"/>
                  </a:cxn>
                  <a:cxn ang="0">
                    <a:pos x="0" y="0"/>
                  </a:cxn>
                </a:cxnLst>
                <a:rect l="0" t="0" r="r" b="b"/>
                <a:pathLst>
                  <a:path w="99" h="100">
                    <a:moveTo>
                      <a:pt x="0" y="0"/>
                    </a:moveTo>
                    <a:cubicBezTo>
                      <a:pt x="0" y="100"/>
                      <a:pt x="0" y="100"/>
                      <a:pt x="0" y="100"/>
                    </a:cubicBezTo>
                    <a:cubicBezTo>
                      <a:pt x="99" y="100"/>
                      <a:pt x="99" y="100"/>
                      <a:pt x="99" y="100"/>
                    </a:cubicBezTo>
                    <a:cubicBezTo>
                      <a:pt x="99" y="100"/>
                      <a:pt x="99" y="100"/>
                      <a:pt x="99" y="100"/>
                    </a:cubicBezTo>
                    <a:cubicBezTo>
                      <a:pt x="99" y="45"/>
                      <a:pt x="55" y="1"/>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3" name="Freeform 50"/>
              <p:cNvSpPr>
                <a:spLocks noEditPoints="1"/>
              </p:cNvSpPr>
              <p:nvPr/>
            </p:nvSpPr>
            <p:spPr bwMode="auto">
              <a:xfrm>
                <a:off x="4121225" y="4576075"/>
                <a:ext cx="91843" cy="84587"/>
              </a:xfrm>
              <a:custGeom>
                <a:avLst/>
                <a:gdLst/>
                <a:ahLst/>
                <a:cxnLst>
                  <a:cxn ang="0">
                    <a:pos x="26" y="0"/>
                  </a:cxn>
                  <a:cxn ang="0">
                    <a:pos x="0" y="26"/>
                  </a:cxn>
                  <a:cxn ang="0">
                    <a:pos x="26" y="52"/>
                  </a:cxn>
                  <a:cxn ang="0">
                    <a:pos x="52" y="26"/>
                  </a:cxn>
                  <a:cxn ang="0">
                    <a:pos x="26" y="0"/>
                  </a:cxn>
                  <a:cxn ang="0">
                    <a:pos x="26" y="45"/>
                  </a:cxn>
                  <a:cxn ang="0">
                    <a:pos x="7" y="26"/>
                  </a:cxn>
                  <a:cxn ang="0">
                    <a:pos x="26" y="7"/>
                  </a:cxn>
                  <a:cxn ang="0">
                    <a:pos x="45" y="26"/>
                  </a:cxn>
                  <a:cxn ang="0">
                    <a:pos x="26" y="45"/>
                  </a:cxn>
                </a:cxnLst>
                <a:rect l="0" t="0" r="r" b="b"/>
                <a:pathLst>
                  <a:path w="52" h="52">
                    <a:moveTo>
                      <a:pt x="26" y="0"/>
                    </a:moveTo>
                    <a:cubicBezTo>
                      <a:pt x="12" y="0"/>
                      <a:pt x="0" y="12"/>
                      <a:pt x="0" y="26"/>
                    </a:cubicBezTo>
                    <a:cubicBezTo>
                      <a:pt x="0" y="40"/>
                      <a:pt x="12" y="52"/>
                      <a:pt x="26" y="52"/>
                    </a:cubicBezTo>
                    <a:cubicBezTo>
                      <a:pt x="41" y="52"/>
                      <a:pt x="52" y="40"/>
                      <a:pt x="52" y="26"/>
                    </a:cubicBezTo>
                    <a:cubicBezTo>
                      <a:pt x="52" y="12"/>
                      <a:pt x="41" y="0"/>
                      <a:pt x="26" y="0"/>
                    </a:cubicBezTo>
                    <a:close/>
                    <a:moveTo>
                      <a:pt x="26" y="45"/>
                    </a:moveTo>
                    <a:cubicBezTo>
                      <a:pt x="16" y="45"/>
                      <a:pt x="7" y="37"/>
                      <a:pt x="7" y="26"/>
                    </a:cubicBezTo>
                    <a:cubicBezTo>
                      <a:pt x="7" y="16"/>
                      <a:pt x="16" y="7"/>
                      <a:pt x="26" y="7"/>
                    </a:cubicBezTo>
                    <a:cubicBezTo>
                      <a:pt x="37" y="7"/>
                      <a:pt x="45" y="16"/>
                      <a:pt x="45" y="26"/>
                    </a:cubicBezTo>
                    <a:cubicBezTo>
                      <a:pt x="45" y="37"/>
                      <a:pt x="37" y="45"/>
                      <a:pt x="26" y="4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4" name="Freeform 51"/>
              <p:cNvSpPr>
                <a:spLocks noEditPoints="1"/>
              </p:cNvSpPr>
              <p:nvPr/>
            </p:nvSpPr>
            <p:spPr bwMode="auto">
              <a:xfrm>
                <a:off x="4056740" y="4518484"/>
                <a:ext cx="214952" cy="197969"/>
              </a:xfrm>
              <a:custGeom>
                <a:avLst/>
                <a:gdLst/>
                <a:ahLst/>
                <a:cxnLst>
                  <a:cxn ang="0">
                    <a:pos x="61" y="0"/>
                  </a:cxn>
                  <a:cxn ang="0">
                    <a:pos x="0" y="61"/>
                  </a:cxn>
                  <a:cxn ang="0">
                    <a:pos x="61" y="122"/>
                  </a:cxn>
                  <a:cxn ang="0">
                    <a:pos x="122" y="61"/>
                  </a:cxn>
                  <a:cxn ang="0">
                    <a:pos x="61" y="0"/>
                  </a:cxn>
                  <a:cxn ang="0">
                    <a:pos x="62" y="91"/>
                  </a:cxn>
                  <a:cxn ang="0">
                    <a:pos x="33" y="62"/>
                  </a:cxn>
                  <a:cxn ang="0">
                    <a:pos x="62" y="33"/>
                  </a:cxn>
                  <a:cxn ang="0">
                    <a:pos x="91" y="62"/>
                  </a:cxn>
                  <a:cxn ang="0">
                    <a:pos x="62" y="91"/>
                  </a:cxn>
                </a:cxnLst>
                <a:rect l="0" t="0" r="r" b="b"/>
                <a:pathLst>
                  <a:path w="122" h="122">
                    <a:moveTo>
                      <a:pt x="61" y="0"/>
                    </a:moveTo>
                    <a:cubicBezTo>
                      <a:pt x="28" y="0"/>
                      <a:pt x="0" y="27"/>
                      <a:pt x="0" y="61"/>
                    </a:cubicBezTo>
                    <a:cubicBezTo>
                      <a:pt x="0" y="95"/>
                      <a:pt x="28" y="122"/>
                      <a:pt x="61" y="122"/>
                    </a:cubicBezTo>
                    <a:cubicBezTo>
                      <a:pt x="95" y="122"/>
                      <a:pt x="122" y="95"/>
                      <a:pt x="122" y="61"/>
                    </a:cubicBezTo>
                    <a:cubicBezTo>
                      <a:pt x="122" y="27"/>
                      <a:pt x="95" y="0"/>
                      <a:pt x="61" y="0"/>
                    </a:cubicBezTo>
                    <a:close/>
                    <a:moveTo>
                      <a:pt x="62" y="91"/>
                    </a:moveTo>
                    <a:cubicBezTo>
                      <a:pt x="46" y="91"/>
                      <a:pt x="33" y="78"/>
                      <a:pt x="33" y="62"/>
                    </a:cubicBezTo>
                    <a:cubicBezTo>
                      <a:pt x="33" y="46"/>
                      <a:pt x="46" y="33"/>
                      <a:pt x="62" y="33"/>
                    </a:cubicBezTo>
                    <a:cubicBezTo>
                      <a:pt x="78" y="33"/>
                      <a:pt x="91" y="46"/>
                      <a:pt x="91" y="62"/>
                    </a:cubicBezTo>
                    <a:cubicBezTo>
                      <a:pt x="91" y="78"/>
                      <a:pt x="78" y="91"/>
                      <a:pt x="62" y="9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5" name="Freeform 52"/>
              <p:cNvSpPr>
                <a:spLocks/>
              </p:cNvSpPr>
              <p:nvPr/>
            </p:nvSpPr>
            <p:spPr bwMode="auto">
              <a:xfrm>
                <a:off x="2569661" y="1395965"/>
                <a:ext cx="9771" cy="7199"/>
              </a:xfrm>
              <a:custGeom>
                <a:avLst/>
                <a:gdLst/>
                <a:ahLst/>
                <a:cxnLst>
                  <a:cxn ang="0">
                    <a:pos x="0" y="0"/>
                  </a:cxn>
                  <a:cxn ang="0">
                    <a:pos x="0" y="4"/>
                  </a:cxn>
                  <a:cxn ang="0">
                    <a:pos x="5" y="4"/>
                  </a:cxn>
                  <a:cxn ang="0">
                    <a:pos x="5" y="2"/>
                  </a:cxn>
                  <a:cxn ang="0">
                    <a:pos x="5" y="0"/>
                  </a:cxn>
                  <a:cxn ang="0">
                    <a:pos x="0" y="0"/>
                  </a:cxn>
                </a:cxnLst>
                <a:rect l="0" t="0" r="r" b="b"/>
                <a:pathLst>
                  <a:path w="5" h="4">
                    <a:moveTo>
                      <a:pt x="0" y="0"/>
                    </a:moveTo>
                    <a:cubicBezTo>
                      <a:pt x="0" y="4"/>
                      <a:pt x="0" y="4"/>
                      <a:pt x="0" y="4"/>
                    </a:cubicBezTo>
                    <a:cubicBezTo>
                      <a:pt x="5" y="4"/>
                      <a:pt x="5" y="4"/>
                      <a:pt x="5" y="4"/>
                    </a:cubicBezTo>
                    <a:cubicBezTo>
                      <a:pt x="5" y="3"/>
                      <a:pt x="5" y="3"/>
                      <a:pt x="5" y="2"/>
                    </a:cubicBezTo>
                    <a:cubicBezTo>
                      <a:pt x="5" y="1"/>
                      <a:pt x="5" y="0"/>
                      <a:pt x="5" y="0"/>
                    </a:cubicBezTo>
                    <a:lnTo>
                      <a:pt x="0"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6" name="Freeform 53"/>
              <p:cNvSpPr>
                <a:spLocks/>
              </p:cNvSpPr>
              <p:nvPr/>
            </p:nvSpPr>
            <p:spPr bwMode="auto">
              <a:xfrm>
                <a:off x="2643917" y="1327576"/>
                <a:ext cx="9771" cy="8999"/>
              </a:xfrm>
              <a:custGeom>
                <a:avLst/>
                <a:gdLst/>
                <a:ahLst/>
                <a:cxnLst>
                  <a:cxn ang="0">
                    <a:pos x="5" y="5"/>
                  </a:cxn>
                  <a:cxn ang="0">
                    <a:pos x="5" y="0"/>
                  </a:cxn>
                  <a:cxn ang="0">
                    <a:pos x="0" y="0"/>
                  </a:cxn>
                  <a:cxn ang="0">
                    <a:pos x="0" y="5"/>
                  </a:cxn>
                  <a:cxn ang="0">
                    <a:pos x="2" y="5"/>
                  </a:cxn>
                  <a:cxn ang="0">
                    <a:pos x="5" y="5"/>
                  </a:cxn>
                </a:cxnLst>
                <a:rect l="0" t="0" r="r" b="b"/>
                <a:pathLst>
                  <a:path w="5" h="5">
                    <a:moveTo>
                      <a:pt x="5" y="5"/>
                    </a:moveTo>
                    <a:cubicBezTo>
                      <a:pt x="5" y="0"/>
                      <a:pt x="5" y="0"/>
                      <a:pt x="5" y="0"/>
                    </a:cubicBezTo>
                    <a:cubicBezTo>
                      <a:pt x="0" y="0"/>
                      <a:pt x="0" y="0"/>
                      <a:pt x="0" y="0"/>
                    </a:cubicBezTo>
                    <a:cubicBezTo>
                      <a:pt x="0" y="5"/>
                      <a:pt x="0" y="5"/>
                      <a:pt x="0" y="5"/>
                    </a:cubicBezTo>
                    <a:cubicBezTo>
                      <a:pt x="1" y="5"/>
                      <a:pt x="2" y="5"/>
                      <a:pt x="2" y="5"/>
                    </a:cubicBezTo>
                    <a:cubicBezTo>
                      <a:pt x="3" y="5"/>
                      <a:pt x="4" y="5"/>
                      <a:pt x="5" y="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7" name="Freeform 54"/>
              <p:cNvSpPr>
                <a:spLocks/>
              </p:cNvSpPr>
              <p:nvPr/>
            </p:nvSpPr>
            <p:spPr bwMode="auto">
              <a:xfrm>
                <a:off x="2716219" y="1395965"/>
                <a:ext cx="11725" cy="7199"/>
              </a:xfrm>
              <a:custGeom>
                <a:avLst/>
                <a:gdLst/>
                <a:ahLst/>
                <a:cxnLst>
                  <a:cxn ang="0">
                    <a:pos x="6" y="4"/>
                  </a:cxn>
                  <a:cxn ang="0">
                    <a:pos x="6" y="0"/>
                  </a:cxn>
                  <a:cxn ang="0">
                    <a:pos x="0" y="0"/>
                  </a:cxn>
                  <a:cxn ang="0">
                    <a:pos x="0" y="2"/>
                  </a:cxn>
                  <a:cxn ang="0">
                    <a:pos x="0" y="4"/>
                  </a:cxn>
                  <a:cxn ang="0">
                    <a:pos x="6" y="4"/>
                  </a:cxn>
                </a:cxnLst>
                <a:rect l="0" t="0" r="r" b="b"/>
                <a:pathLst>
                  <a:path w="6" h="4">
                    <a:moveTo>
                      <a:pt x="6" y="4"/>
                    </a:moveTo>
                    <a:cubicBezTo>
                      <a:pt x="6" y="0"/>
                      <a:pt x="6" y="0"/>
                      <a:pt x="6" y="0"/>
                    </a:cubicBezTo>
                    <a:cubicBezTo>
                      <a:pt x="0" y="0"/>
                      <a:pt x="0" y="0"/>
                      <a:pt x="0" y="0"/>
                    </a:cubicBezTo>
                    <a:cubicBezTo>
                      <a:pt x="0" y="0"/>
                      <a:pt x="0" y="1"/>
                      <a:pt x="0" y="2"/>
                    </a:cubicBezTo>
                    <a:cubicBezTo>
                      <a:pt x="0" y="3"/>
                      <a:pt x="0" y="3"/>
                      <a:pt x="0" y="4"/>
                    </a:cubicBezTo>
                    <a:lnTo>
                      <a:pt x="6" y="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8" name="Freeform 55"/>
              <p:cNvSpPr>
                <a:spLocks/>
              </p:cNvSpPr>
              <p:nvPr/>
            </p:nvSpPr>
            <p:spPr bwMode="auto">
              <a:xfrm>
                <a:off x="2643917" y="1462555"/>
                <a:ext cx="9771" cy="8999"/>
              </a:xfrm>
              <a:custGeom>
                <a:avLst/>
                <a:gdLst/>
                <a:ahLst/>
                <a:cxnLst>
                  <a:cxn ang="0">
                    <a:pos x="5" y="0"/>
                  </a:cxn>
                  <a:cxn ang="0">
                    <a:pos x="2" y="0"/>
                  </a:cxn>
                  <a:cxn ang="0">
                    <a:pos x="0" y="0"/>
                  </a:cxn>
                  <a:cxn ang="0">
                    <a:pos x="0" y="5"/>
                  </a:cxn>
                  <a:cxn ang="0">
                    <a:pos x="5" y="5"/>
                  </a:cxn>
                  <a:cxn ang="0">
                    <a:pos x="5" y="0"/>
                  </a:cxn>
                </a:cxnLst>
                <a:rect l="0" t="0" r="r" b="b"/>
                <a:pathLst>
                  <a:path w="5" h="5">
                    <a:moveTo>
                      <a:pt x="5" y="0"/>
                    </a:moveTo>
                    <a:cubicBezTo>
                      <a:pt x="4" y="0"/>
                      <a:pt x="3" y="0"/>
                      <a:pt x="2" y="0"/>
                    </a:cubicBezTo>
                    <a:cubicBezTo>
                      <a:pt x="2" y="0"/>
                      <a:pt x="1" y="0"/>
                      <a:pt x="0" y="0"/>
                    </a:cubicBezTo>
                    <a:cubicBezTo>
                      <a:pt x="0" y="5"/>
                      <a:pt x="0" y="5"/>
                      <a:pt x="0" y="5"/>
                    </a:cubicBezTo>
                    <a:cubicBezTo>
                      <a:pt x="5" y="5"/>
                      <a:pt x="5" y="5"/>
                      <a:pt x="5" y="5"/>
                    </a:cubicBezTo>
                    <a:lnTo>
                      <a:pt x="5"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9" name="Freeform 56"/>
              <p:cNvSpPr>
                <a:spLocks/>
              </p:cNvSpPr>
              <p:nvPr/>
            </p:nvSpPr>
            <p:spPr bwMode="auto">
              <a:xfrm>
                <a:off x="2645871" y="1341974"/>
                <a:ext cx="44945" cy="61191"/>
              </a:xfrm>
              <a:custGeom>
                <a:avLst/>
                <a:gdLst/>
                <a:ahLst/>
                <a:cxnLst>
                  <a:cxn ang="0">
                    <a:pos x="3" y="0"/>
                  </a:cxn>
                  <a:cxn ang="0">
                    <a:pos x="0" y="0"/>
                  </a:cxn>
                  <a:cxn ang="0">
                    <a:pos x="0" y="34"/>
                  </a:cxn>
                  <a:cxn ang="0">
                    <a:pos x="23" y="34"/>
                  </a:cxn>
                  <a:cxn ang="0">
                    <a:pos x="23" y="30"/>
                  </a:cxn>
                  <a:cxn ang="0">
                    <a:pos x="3" y="30"/>
                  </a:cxn>
                  <a:cxn ang="0">
                    <a:pos x="3" y="0"/>
                  </a:cxn>
                </a:cxnLst>
                <a:rect l="0" t="0" r="r" b="b"/>
                <a:pathLst>
                  <a:path w="23" h="34">
                    <a:moveTo>
                      <a:pt x="3" y="0"/>
                    </a:moveTo>
                    <a:lnTo>
                      <a:pt x="0" y="0"/>
                    </a:lnTo>
                    <a:lnTo>
                      <a:pt x="0" y="34"/>
                    </a:lnTo>
                    <a:lnTo>
                      <a:pt x="23" y="34"/>
                    </a:lnTo>
                    <a:lnTo>
                      <a:pt x="23" y="30"/>
                    </a:lnTo>
                    <a:lnTo>
                      <a:pt x="3" y="30"/>
                    </a:lnTo>
                    <a:lnTo>
                      <a:pt x="3"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0" name="Freeform 57"/>
              <p:cNvSpPr>
                <a:spLocks/>
              </p:cNvSpPr>
              <p:nvPr/>
            </p:nvSpPr>
            <p:spPr bwMode="auto">
              <a:xfrm>
                <a:off x="2675183" y="1259186"/>
                <a:ext cx="111384" cy="98985"/>
              </a:xfrm>
              <a:custGeom>
                <a:avLst/>
                <a:gdLst/>
                <a:ahLst/>
                <a:cxnLst>
                  <a:cxn ang="0">
                    <a:pos x="30" y="0"/>
                  </a:cxn>
                  <a:cxn ang="0">
                    <a:pos x="0" y="20"/>
                  </a:cxn>
                  <a:cxn ang="0">
                    <a:pos x="47" y="60"/>
                  </a:cxn>
                  <a:cxn ang="0">
                    <a:pos x="63" y="32"/>
                  </a:cxn>
                  <a:cxn ang="0">
                    <a:pos x="30" y="0"/>
                  </a:cxn>
                </a:cxnLst>
                <a:rect l="0" t="0" r="r" b="b"/>
                <a:pathLst>
                  <a:path w="63" h="60">
                    <a:moveTo>
                      <a:pt x="30" y="0"/>
                    </a:moveTo>
                    <a:cubicBezTo>
                      <a:pt x="16" y="0"/>
                      <a:pt x="5" y="8"/>
                      <a:pt x="0" y="20"/>
                    </a:cubicBezTo>
                    <a:cubicBezTo>
                      <a:pt x="21" y="24"/>
                      <a:pt x="39" y="40"/>
                      <a:pt x="47" y="60"/>
                    </a:cubicBezTo>
                    <a:cubicBezTo>
                      <a:pt x="56" y="54"/>
                      <a:pt x="63" y="44"/>
                      <a:pt x="63" y="32"/>
                    </a:cubicBezTo>
                    <a:cubicBezTo>
                      <a:pt x="63" y="14"/>
                      <a:pt x="48" y="0"/>
                      <a:pt x="3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1" name="Freeform 58"/>
              <p:cNvSpPr>
                <a:spLocks/>
              </p:cNvSpPr>
              <p:nvPr/>
            </p:nvSpPr>
            <p:spPr bwMode="auto">
              <a:xfrm>
                <a:off x="2509083" y="1259186"/>
                <a:ext cx="111384" cy="98985"/>
              </a:xfrm>
              <a:custGeom>
                <a:avLst/>
                <a:gdLst/>
                <a:ahLst/>
                <a:cxnLst>
                  <a:cxn ang="0">
                    <a:pos x="63" y="20"/>
                  </a:cxn>
                  <a:cxn ang="0">
                    <a:pos x="33" y="0"/>
                  </a:cxn>
                  <a:cxn ang="0">
                    <a:pos x="0" y="32"/>
                  </a:cxn>
                  <a:cxn ang="0">
                    <a:pos x="15" y="60"/>
                  </a:cxn>
                  <a:cxn ang="0">
                    <a:pos x="63" y="20"/>
                  </a:cxn>
                </a:cxnLst>
                <a:rect l="0" t="0" r="r" b="b"/>
                <a:pathLst>
                  <a:path w="63" h="60">
                    <a:moveTo>
                      <a:pt x="63" y="20"/>
                    </a:moveTo>
                    <a:cubicBezTo>
                      <a:pt x="58" y="8"/>
                      <a:pt x="46" y="0"/>
                      <a:pt x="33" y="0"/>
                    </a:cubicBezTo>
                    <a:cubicBezTo>
                      <a:pt x="15" y="0"/>
                      <a:pt x="0" y="14"/>
                      <a:pt x="0" y="32"/>
                    </a:cubicBezTo>
                    <a:cubicBezTo>
                      <a:pt x="0" y="44"/>
                      <a:pt x="6" y="54"/>
                      <a:pt x="15" y="60"/>
                    </a:cubicBezTo>
                    <a:cubicBezTo>
                      <a:pt x="23" y="40"/>
                      <a:pt x="41" y="24"/>
                      <a:pt x="63" y="2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2" name="Freeform 59"/>
              <p:cNvSpPr>
                <a:spLocks noEditPoints="1"/>
              </p:cNvSpPr>
              <p:nvPr/>
            </p:nvSpPr>
            <p:spPr bwMode="auto">
              <a:xfrm>
                <a:off x="2534487" y="1293381"/>
                <a:ext cx="228631" cy="226765"/>
              </a:xfrm>
              <a:custGeom>
                <a:avLst/>
                <a:gdLst/>
                <a:ahLst/>
                <a:cxnLst>
                  <a:cxn ang="0">
                    <a:pos x="129" y="65"/>
                  </a:cxn>
                  <a:cxn ang="0">
                    <a:pos x="64" y="0"/>
                  </a:cxn>
                  <a:cxn ang="0">
                    <a:pos x="0" y="65"/>
                  </a:cxn>
                  <a:cxn ang="0">
                    <a:pos x="26" y="117"/>
                  </a:cxn>
                  <a:cxn ang="0">
                    <a:pos x="16" y="139"/>
                  </a:cxn>
                  <a:cxn ang="0">
                    <a:pos x="25" y="139"/>
                  </a:cxn>
                  <a:cxn ang="0">
                    <a:pos x="33" y="121"/>
                  </a:cxn>
                  <a:cxn ang="0">
                    <a:pos x="64" y="129"/>
                  </a:cxn>
                  <a:cxn ang="0">
                    <a:pos x="94" y="122"/>
                  </a:cxn>
                  <a:cxn ang="0">
                    <a:pos x="101" y="139"/>
                  </a:cxn>
                  <a:cxn ang="0">
                    <a:pos x="111" y="139"/>
                  </a:cxn>
                  <a:cxn ang="0">
                    <a:pos x="101" y="118"/>
                  </a:cxn>
                  <a:cxn ang="0">
                    <a:pos x="129" y="65"/>
                  </a:cxn>
                  <a:cxn ang="0">
                    <a:pos x="17" y="65"/>
                  </a:cxn>
                  <a:cxn ang="0">
                    <a:pos x="64" y="18"/>
                  </a:cxn>
                  <a:cxn ang="0">
                    <a:pos x="106" y="42"/>
                  </a:cxn>
                  <a:cxn ang="0">
                    <a:pos x="111" y="64"/>
                  </a:cxn>
                  <a:cxn ang="0">
                    <a:pos x="63" y="112"/>
                  </a:cxn>
                  <a:cxn ang="0">
                    <a:pos x="50" y="110"/>
                  </a:cxn>
                  <a:cxn ang="0">
                    <a:pos x="17" y="65"/>
                  </a:cxn>
                </a:cxnLst>
                <a:rect l="0" t="0" r="r" b="b"/>
                <a:pathLst>
                  <a:path w="129" h="139">
                    <a:moveTo>
                      <a:pt x="129" y="65"/>
                    </a:moveTo>
                    <a:cubicBezTo>
                      <a:pt x="129" y="29"/>
                      <a:pt x="100" y="0"/>
                      <a:pt x="64" y="0"/>
                    </a:cubicBezTo>
                    <a:cubicBezTo>
                      <a:pt x="29" y="0"/>
                      <a:pt x="0" y="29"/>
                      <a:pt x="0" y="65"/>
                    </a:cubicBezTo>
                    <a:cubicBezTo>
                      <a:pt x="0" y="86"/>
                      <a:pt x="10" y="105"/>
                      <a:pt x="26" y="117"/>
                    </a:cubicBezTo>
                    <a:cubicBezTo>
                      <a:pt x="16" y="139"/>
                      <a:pt x="16" y="139"/>
                      <a:pt x="16" y="139"/>
                    </a:cubicBezTo>
                    <a:cubicBezTo>
                      <a:pt x="25" y="139"/>
                      <a:pt x="25" y="139"/>
                      <a:pt x="25" y="139"/>
                    </a:cubicBezTo>
                    <a:cubicBezTo>
                      <a:pt x="33" y="121"/>
                      <a:pt x="33" y="121"/>
                      <a:pt x="33" y="121"/>
                    </a:cubicBezTo>
                    <a:cubicBezTo>
                      <a:pt x="42" y="126"/>
                      <a:pt x="53" y="129"/>
                      <a:pt x="64" y="129"/>
                    </a:cubicBezTo>
                    <a:cubicBezTo>
                      <a:pt x="75" y="129"/>
                      <a:pt x="85" y="127"/>
                      <a:pt x="94" y="122"/>
                    </a:cubicBezTo>
                    <a:cubicBezTo>
                      <a:pt x="101" y="139"/>
                      <a:pt x="101" y="139"/>
                      <a:pt x="101" y="139"/>
                    </a:cubicBezTo>
                    <a:cubicBezTo>
                      <a:pt x="111" y="139"/>
                      <a:pt x="111" y="139"/>
                      <a:pt x="111" y="139"/>
                    </a:cubicBezTo>
                    <a:cubicBezTo>
                      <a:pt x="101" y="118"/>
                      <a:pt x="101" y="118"/>
                      <a:pt x="101" y="118"/>
                    </a:cubicBezTo>
                    <a:cubicBezTo>
                      <a:pt x="118" y="106"/>
                      <a:pt x="129" y="87"/>
                      <a:pt x="129" y="65"/>
                    </a:cubicBezTo>
                    <a:close/>
                    <a:moveTo>
                      <a:pt x="17" y="65"/>
                    </a:moveTo>
                    <a:cubicBezTo>
                      <a:pt x="17" y="39"/>
                      <a:pt x="38" y="18"/>
                      <a:pt x="64" y="18"/>
                    </a:cubicBezTo>
                    <a:cubicBezTo>
                      <a:pt x="82" y="18"/>
                      <a:pt x="98" y="28"/>
                      <a:pt x="106" y="42"/>
                    </a:cubicBezTo>
                    <a:cubicBezTo>
                      <a:pt x="109" y="49"/>
                      <a:pt x="111" y="56"/>
                      <a:pt x="111" y="64"/>
                    </a:cubicBezTo>
                    <a:cubicBezTo>
                      <a:pt x="111" y="90"/>
                      <a:pt x="89" y="112"/>
                      <a:pt x="63" y="112"/>
                    </a:cubicBezTo>
                    <a:cubicBezTo>
                      <a:pt x="59" y="112"/>
                      <a:pt x="54" y="111"/>
                      <a:pt x="50" y="110"/>
                    </a:cubicBezTo>
                    <a:cubicBezTo>
                      <a:pt x="31" y="104"/>
                      <a:pt x="17" y="86"/>
                      <a:pt x="17" y="6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3" name="Freeform 60"/>
              <p:cNvSpPr>
                <a:spLocks noEditPoints="1"/>
              </p:cNvSpPr>
              <p:nvPr/>
            </p:nvSpPr>
            <p:spPr bwMode="auto">
              <a:xfrm>
                <a:off x="4383076" y="2351618"/>
                <a:ext cx="283346" cy="260960"/>
              </a:xfrm>
              <a:custGeom>
                <a:avLst/>
                <a:gdLst/>
                <a:ahLst/>
                <a:cxnLst>
                  <a:cxn ang="0">
                    <a:pos x="131" y="70"/>
                  </a:cxn>
                  <a:cxn ang="0">
                    <a:pos x="120" y="59"/>
                  </a:cxn>
                  <a:cxn ang="0">
                    <a:pos x="145" y="32"/>
                  </a:cxn>
                  <a:cxn ang="0">
                    <a:pos x="111" y="0"/>
                  </a:cxn>
                  <a:cxn ang="0">
                    <a:pos x="86" y="26"/>
                  </a:cxn>
                  <a:cxn ang="0">
                    <a:pos x="73" y="12"/>
                  </a:cxn>
                  <a:cxn ang="0">
                    <a:pos x="57" y="29"/>
                  </a:cxn>
                  <a:cxn ang="0">
                    <a:pos x="70" y="41"/>
                  </a:cxn>
                  <a:cxn ang="0">
                    <a:pos x="18" y="94"/>
                  </a:cxn>
                  <a:cxn ang="0">
                    <a:pos x="17" y="110"/>
                  </a:cxn>
                  <a:cxn ang="0">
                    <a:pos x="0" y="125"/>
                  </a:cxn>
                  <a:cxn ang="0">
                    <a:pos x="20" y="145"/>
                  </a:cxn>
                  <a:cxn ang="0">
                    <a:pos x="36" y="130"/>
                  </a:cxn>
                  <a:cxn ang="0">
                    <a:pos x="52" y="127"/>
                  </a:cxn>
                  <a:cxn ang="0">
                    <a:pos x="104" y="75"/>
                  </a:cxn>
                  <a:cxn ang="0">
                    <a:pos x="116" y="87"/>
                  </a:cxn>
                  <a:cxn ang="0">
                    <a:pos x="131" y="70"/>
                  </a:cxn>
                  <a:cxn ang="0">
                    <a:pos x="49" y="122"/>
                  </a:cxn>
                  <a:cxn ang="0">
                    <a:pos x="33" y="124"/>
                  </a:cxn>
                  <a:cxn ang="0">
                    <a:pos x="20" y="136"/>
                  </a:cxn>
                  <a:cxn ang="0">
                    <a:pos x="10" y="125"/>
                  </a:cxn>
                  <a:cxn ang="0">
                    <a:pos x="22" y="113"/>
                  </a:cxn>
                  <a:cxn ang="0">
                    <a:pos x="24" y="97"/>
                  </a:cxn>
                  <a:cxn ang="0">
                    <a:pos x="74" y="46"/>
                  </a:cxn>
                  <a:cxn ang="0">
                    <a:pos x="100" y="70"/>
                  </a:cxn>
                  <a:cxn ang="0">
                    <a:pos x="49" y="122"/>
                  </a:cxn>
                </a:cxnLst>
                <a:rect l="0" t="0" r="r" b="b"/>
                <a:pathLst>
                  <a:path w="145" h="145">
                    <a:moveTo>
                      <a:pt x="131" y="70"/>
                    </a:moveTo>
                    <a:lnTo>
                      <a:pt x="120" y="59"/>
                    </a:lnTo>
                    <a:lnTo>
                      <a:pt x="145" y="32"/>
                    </a:lnTo>
                    <a:lnTo>
                      <a:pt x="111" y="0"/>
                    </a:lnTo>
                    <a:lnTo>
                      <a:pt x="86" y="26"/>
                    </a:lnTo>
                    <a:lnTo>
                      <a:pt x="73" y="12"/>
                    </a:lnTo>
                    <a:lnTo>
                      <a:pt x="57" y="29"/>
                    </a:lnTo>
                    <a:lnTo>
                      <a:pt x="70" y="41"/>
                    </a:lnTo>
                    <a:lnTo>
                      <a:pt x="18" y="94"/>
                    </a:lnTo>
                    <a:lnTo>
                      <a:pt x="17" y="110"/>
                    </a:lnTo>
                    <a:lnTo>
                      <a:pt x="0" y="125"/>
                    </a:lnTo>
                    <a:lnTo>
                      <a:pt x="20" y="145"/>
                    </a:lnTo>
                    <a:lnTo>
                      <a:pt x="36" y="130"/>
                    </a:lnTo>
                    <a:lnTo>
                      <a:pt x="52" y="127"/>
                    </a:lnTo>
                    <a:lnTo>
                      <a:pt x="104" y="75"/>
                    </a:lnTo>
                    <a:lnTo>
                      <a:pt x="116" y="87"/>
                    </a:lnTo>
                    <a:lnTo>
                      <a:pt x="131" y="70"/>
                    </a:lnTo>
                    <a:close/>
                    <a:moveTo>
                      <a:pt x="49" y="122"/>
                    </a:moveTo>
                    <a:lnTo>
                      <a:pt x="33" y="124"/>
                    </a:lnTo>
                    <a:lnTo>
                      <a:pt x="20" y="136"/>
                    </a:lnTo>
                    <a:lnTo>
                      <a:pt x="10" y="125"/>
                    </a:lnTo>
                    <a:lnTo>
                      <a:pt x="22" y="113"/>
                    </a:lnTo>
                    <a:lnTo>
                      <a:pt x="24" y="97"/>
                    </a:lnTo>
                    <a:lnTo>
                      <a:pt x="74" y="46"/>
                    </a:lnTo>
                    <a:lnTo>
                      <a:pt x="100" y="70"/>
                    </a:lnTo>
                    <a:lnTo>
                      <a:pt x="49"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4" name="Freeform 61"/>
              <p:cNvSpPr>
                <a:spLocks/>
              </p:cNvSpPr>
              <p:nvPr/>
            </p:nvSpPr>
            <p:spPr bwMode="auto">
              <a:xfrm>
                <a:off x="4963447" y="3321668"/>
                <a:ext cx="336107" cy="350946"/>
              </a:xfrm>
              <a:custGeom>
                <a:avLst/>
                <a:gdLst/>
                <a:ahLst/>
                <a:cxnLst>
                  <a:cxn ang="0">
                    <a:pos x="130" y="135"/>
                  </a:cxn>
                  <a:cxn ang="0">
                    <a:pos x="128" y="87"/>
                  </a:cxn>
                  <a:cxn ang="0">
                    <a:pos x="145" y="50"/>
                  </a:cxn>
                  <a:cxn ang="0">
                    <a:pos x="96" y="0"/>
                  </a:cxn>
                  <a:cxn ang="0">
                    <a:pos x="46" y="50"/>
                  </a:cxn>
                  <a:cxn ang="0">
                    <a:pos x="66" y="90"/>
                  </a:cxn>
                  <a:cxn ang="0">
                    <a:pos x="60" y="133"/>
                  </a:cxn>
                  <a:cxn ang="0">
                    <a:pos x="18" y="187"/>
                  </a:cxn>
                  <a:cxn ang="0">
                    <a:pos x="0" y="187"/>
                  </a:cxn>
                  <a:cxn ang="0">
                    <a:pos x="0" y="215"/>
                  </a:cxn>
                  <a:cxn ang="0">
                    <a:pos x="191" y="215"/>
                  </a:cxn>
                  <a:cxn ang="0">
                    <a:pos x="191" y="187"/>
                  </a:cxn>
                  <a:cxn ang="0">
                    <a:pos x="173" y="187"/>
                  </a:cxn>
                  <a:cxn ang="0">
                    <a:pos x="130" y="135"/>
                  </a:cxn>
                </a:cxnLst>
                <a:rect l="0" t="0" r="r" b="b"/>
                <a:pathLst>
                  <a:path w="191" h="215">
                    <a:moveTo>
                      <a:pt x="130" y="135"/>
                    </a:moveTo>
                    <a:cubicBezTo>
                      <a:pt x="125" y="120"/>
                      <a:pt x="126" y="100"/>
                      <a:pt x="128" y="87"/>
                    </a:cubicBezTo>
                    <a:cubicBezTo>
                      <a:pt x="139" y="78"/>
                      <a:pt x="145" y="65"/>
                      <a:pt x="145" y="50"/>
                    </a:cubicBezTo>
                    <a:cubicBezTo>
                      <a:pt x="145" y="22"/>
                      <a:pt x="123" y="0"/>
                      <a:pt x="96" y="0"/>
                    </a:cubicBezTo>
                    <a:cubicBezTo>
                      <a:pt x="68" y="0"/>
                      <a:pt x="46" y="22"/>
                      <a:pt x="46" y="50"/>
                    </a:cubicBezTo>
                    <a:cubicBezTo>
                      <a:pt x="46" y="66"/>
                      <a:pt x="54" y="81"/>
                      <a:pt x="66" y="90"/>
                    </a:cubicBezTo>
                    <a:cubicBezTo>
                      <a:pt x="67" y="102"/>
                      <a:pt x="66" y="118"/>
                      <a:pt x="60" y="133"/>
                    </a:cubicBezTo>
                    <a:cubicBezTo>
                      <a:pt x="51" y="158"/>
                      <a:pt x="24" y="182"/>
                      <a:pt x="18" y="187"/>
                    </a:cubicBezTo>
                    <a:cubicBezTo>
                      <a:pt x="0" y="187"/>
                      <a:pt x="0" y="187"/>
                      <a:pt x="0" y="187"/>
                    </a:cubicBezTo>
                    <a:cubicBezTo>
                      <a:pt x="0" y="215"/>
                      <a:pt x="0" y="215"/>
                      <a:pt x="0" y="215"/>
                    </a:cubicBezTo>
                    <a:cubicBezTo>
                      <a:pt x="191" y="215"/>
                      <a:pt x="191" y="215"/>
                      <a:pt x="191" y="215"/>
                    </a:cubicBezTo>
                    <a:cubicBezTo>
                      <a:pt x="191" y="187"/>
                      <a:pt x="191" y="187"/>
                      <a:pt x="191" y="187"/>
                    </a:cubicBezTo>
                    <a:cubicBezTo>
                      <a:pt x="173" y="187"/>
                      <a:pt x="173" y="187"/>
                      <a:pt x="173" y="187"/>
                    </a:cubicBezTo>
                    <a:cubicBezTo>
                      <a:pt x="167" y="182"/>
                      <a:pt x="137" y="156"/>
                      <a:pt x="130" y="13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5" name="Freeform 62"/>
              <p:cNvSpPr>
                <a:spLocks noEditPoints="1"/>
              </p:cNvSpPr>
              <p:nvPr/>
            </p:nvSpPr>
            <p:spPr bwMode="auto">
              <a:xfrm>
                <a:off x="1774337" y="1179999"/>
                <a:ext cx="138742" cy="125981"/>
              </a:xfrm>
              <a:custGeom>
                <a:avLst/>
                <a:gdLst/>
                <a:ahLst/>
                <a:cxnLst>
                  <a:cxn ang="0">
                    <a:pos x="0" y="70"/>
                  </a:cxn>
                  <a:cxn ang="0">
                    <a:pos x="71" y="70"/>
                  </a:cxn>
                  <a:cxn ang="0">
                    <a:pos x="71" y="0"/>
                  </a:cxn>
                  <a:cxn ang="0">
                    <a:pos x="0" y="0"/>
                  </a:cxn>
                  <a:cxn ang="0">
                    <a:pos x="0" y="70"/>
                  </a:cxn>
                  <a:cxn ang="0">
                    <a:pos x="20" y="32"/>
                  </a:cxn>
                  <a:cxn ang="0">
                    <a:pos x="32" y="32"/>
                  </a:cxn>
                  <a:cxn ang="0">
                    <a:pos x="32" y="19"/>
                  </a:cxn>
                  <a:cxn ang="0">
                    <a:pos x="39" y="19"/>
                  </a:cxn>
                  <a:cxn ang="0">
                    <a:pos x="39" y="32"/>
                  </a:cxn>
                  <a:cxn ang="0">
                    <a:pos x="51" y="32"/>
                  </a:cxn>
                  <a:cxn ang="0">
                    <a:pos x="51" y="39"/>
                  </a:cxn>
                  <a:cxn ang="0">
                    <a:pos x="39" y="39"/>
                  </a:cxn>
                  <a:cxn ang="0">
                    <a:pos x="39" y="51"/>
                  </a:cxn>
                  <a:cxn ang="0">
                    <a:pos x="32" y="51"/>
                  </a:cxn>
                  <a:cxn ang="0">
                    <a:pos x="32" y="39"/>
                  </a:cxn>
                  <a:cxn ang="0">
                    <a:pos x="20" y="39"/>
                  </a:cxn>
                  <a:cxn ang="0">
                    <a:pos x="20" y="32"/>
                  </a:cxn>
                </a:cxnLst>
                <a:rect l="0" t="0" r="r" b="b"/>
                <a:pathLst>
                  <a:path w="71" h="70">
                    <a:moveTo>
                      <a:pt x="0" y="70"/>
                    </a:moveTo>
                    <a:lnTo>
                      <a:pt x="71" y="70"/>
                    </a:lnTo>
                    <a:lnTo>
                      <a:pt x="71" y="0"/>
                    </a:lnTo>
                    <a:lnTo>
                      <a:pt x="0" y="0"/>
                    </a:lnTo>
                    <a:lnTo>
                      <a:pt x="0" y="70"/>
                    </a:lnTo>
                    <a:close/>
                    <a:moveTo>
                      <a:pt x="20" y="32"/>
                    </a:moveTo>
                    <a:lnTo>
                      <a:pt x="32" y="32"/>
                    </a:lnTo>
                    <a:lnTo>
                      <a:pt x="32" y="19"/>
                    </a:lnTo>
                    <a:lnTo>
                      <a:pt x="39" y="19"/>
                    </a:lnTo>
                    <a:lnTo>
                      <a:pt x="39" y="32"/>
                    </a:lnTo>
                    <a:lnTo>
                      <a:pt x="51" y="32"/>
                    </a:lnTo>
                    <a:lnTo>
                      <a:pt x="51" y="39"/>
                    </a:lnTo>
                    <a:lnTo>
                      <a:pt x="39" y="39"/>
                    </a:lnTo>
                    <a:lnTo>
                      <a:pt x="39" y="51"/>
                    </a:lnTo>
                    <a:lnTo>
                      <a:pt x="32" y="51"/>
                    </a:lnTo>
                    <a:lnTo>
                      <a:pt x="32" y="39"/>
                    </a:lnTo>
                    <a:lnTo>
                      <a:pt x="20" y="39"/>
                    </a:lnTo>
                    <a:lnTo>
                      <a:pt x="20" y="3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6" name="Freeform 63"/>
              <p:cNvSpPr>
                <a:spLocks noEditPoints="1"/>
              </p:cNvSpPr>
              <p:nvPr/>
            </p:nvSpPr>
            <p:spPr bwMode="auto">
              <a:xfrm>
                <a:off x="1774337" y="1320377"/>
                <a:ext cx="138742" cy="124181"/>
              </a:xfrm>
              <a:custGeom>
                <a:avLst/>
                <a:gdLst/>
                <a:ahLst/>
                <a:cxnLst>
                  <a:cxn ang="0">
                    <a:pos x="0" y="69"/>
                  </a:cxn>
                  <a:cxn ang="0">
                    <a:pos x="71" y="69"/>
                  </a:cxn>
                  <a:cxn ang="0">
                    <a:pos x="71" y="0"/>
                  </a:cxn>
                  <a:cxn ang="0">
                    <a:pos x="0" y="0"/>
                  </a:cxn>
                  <a:cxn ang="0">
                    <a:pos x="0" y="69"/>
                  </a:cxn>
                  <a:cxn ang="0">
                    <a:pos x="20" y="31"/>
                  </a:cxn>
                  <a:cxn ang="0">
                    <a:pos x="51" y="31"/>
                  </a:cxn>
                  <a:cxn ang="0">
                    <a:pos x="51" y="38"/>
                  </a:cxn>
                  <a:cxn ang="0">
                    <a:pos x="20" y="38"/>
                  </a:cxn>
                  <a:cxn ang="0">
                    <a:pos x="20" y="31"/>
                  </a:cxn>
                </a:cxnLst>
                <a:rect l="0" t="0" r="r" b="b"/>
                <a:pathLst>
                  <a:path w="71" h="69">
                    <a:moveTo>
                      <a:pt x="0" y="69"/>
                    </a:moveTo>
                    <a:lnTo>
                      <a:pt x="71" y="69"/>
                    </a:lnTo>
                    <a:lnTo>
                      <a:pt x="71" y="0"/>
                    </a:lnTo>
                    <a:lnTo>
                      <a:pt x="0" y="0"/>
                    </a:lnTo>
                    <a:lnTo>
                      <a:pt x="0" y="69"/>
                    </a:lnTo>
                    <a:close/>
                    <a:moveTo>
                      <a:pt x="20" y="31"/>
                    </a:moveTo>
                    <a:lnTo>
                      <a:pt x="51" y="31"/>
                    </a:lnTo>
                    <a:lnTo>
                      <a:pt x="51" y="38"/>
                    </a:lnTo>
                    <a:lnTo>
                      <a:pt x="20" y="38"/>
                    </a:lnTo>
                    <a:lnTo>
                      <a:pt x="20"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7" name="Freeform 64"/>
              <p:cNvSpPr>
                <a:spLocks noEditPoints="1"/>
              </p:cNvSpPr>
              <p:nvPr/>
            </p:nvSpPr>
            <p:spPr bwMode="auto">
              <a:xfrm>
                <a:off x="1934574" y="1179999"/>
                <a:ext cx="136788" cy="125981"/>
              </a:xfrm>
              <a:custGeom>
                <a:avLst/>
                <a:gdLst/>
                <a:ahLst/>
                <a:cxnLst>
                  <a:cxn ang="0">
                    <a:pos x="0" y="0"/>
                  </a:cxn>
                  <a:cxn ang="0">
                    <a:pos x="0" y="70"/>
                  </a:cxn>
                  <a:cxn ang="0">
                    <a:pos x="70" y="70"/>
                  </a:cxn>
                  <a:cxn ang="0">
                    <a:pos x="70" y="0"/>
                  </a:cxn>
                  <a:cxn ang="0">
                    <a:pos x="0" y="0"/>
                  </a:cxn>
                  <a:cxn ang="0">
                    <a:pos x="51" y="43"/>
                  </a:cxn>
                  <a:cxn ang="0">
                    <a:pos x="46" y="49"/>
                  </a:cxn>
                  <a:cxn ang="0">
                    <a:pos x="38" y="40"/>
                  </a:cxn>
                  <a:cxn ang="0">
                    <a:pos x="29" y="49"/>
                  </a:cxn>
                  <a:cxn ang="0">
                    <a:pos x="24" y="43"/>
                  </a:cxn>
                  <a:cxn ang="0">
                    <a:pos x="32" y="35"/>
                  </a:cxn>
                  <a:cxn ang="0">
                    <a:pos x="24" y="26"/>
                  </a:cxn>
                  <a:cxn ang="0">
                    <a:pos x="29" y="22"/>
                  </a:cxn>
                  <a:cxn ang="0">
                    <a:pos x="38" y="30"/>
                  </a:cxn>
                  <a:cxn ang="0">
                    <a:pos x="46" y="22"/>
                  </a:cxn>
                  <a:cxn ang="0">
                    <a:pos x="51" y="26"/>
                  </a:cxn>
                  <a:cxn ang="0">
                    <a:pos x="42" y="35"/>
                  </a:cxn>
                  <a:cxn ang="0">
                    <a:pos x="51" y="43"/>
                  </a:cxn>
                </a:cxnLst>
                <a:rect l="0" t="0" r="r" b="b"/>
                <a:pathLst>
                  <a:path w="70" h="70">
                    <a:moveTo>
                      <a:pt x="0" y="0"/>
                    </a:moveTo>
                    <a:lnTo>
                      <a:pt x="0" y="70"/>
                    </a:lnTo>
                    <a:lnTo>
                      <a:pt x="70" y="70"/>
                    </a:lnTo>
                    <a:lnTo>
                      <a:pt x="70" y="0"/>
                    </a:lnTo>
                    <a:lnTo>
                      <a:pt x="0" y="0"/>
                    </a:lnTo>
                    <a:close/>
                    <a:moveTo>
                      <a:pt x="51" y="43"/>
                    </a:moveTo>
                    <a:lnTo>
                      <a:pt x="46" y="49"/>
                    </a:lnTo>
                    <a:lnTo>
                      <a:pt x="38" y="40"/>
                    </a:lnTo>
                    <a:lnTo>
                      <a:pt x="29" y="49"/>
                    </a:lnTo>
                    <a:lnTo>
                      <a:pt x="24" y="43"/>
                    </a:lnTo>
                    <a:lnTo>
                      <a:pt x="32" y="35"/>
                    </a:lnTo>
                    <a:lnTo>
                      <a:pt x="24" y="26"/>
                    </a:lnTo>
                    <a:lnTo>
                      <a:pt x="29" y="22"/>
                    </a:lnTo>
                    <a:lnTo>
                      <a:pt x="38" y="30"/>
                    </a:lnTo>
                    <a:lnTo>
                      <a:pt x="46" y="22"/>
                    </a:lnTo>
                    <a:lnTo>
                      <a:pt x="51" y="26"/>
                    </a:lnTo>
                    <a:lnTo>
                      <a:pt x="42" y="35"/>
                    </a:lnTo>
                    <a:lnTo>
                      <a:pt x="51" y="4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8" name="Freeform 65"/>
              <p:cNvSpPr>
                <a:spLocks noEditPoints="1"/>
              </p:cNvSpPr>
              <p:nvPr/>
            </p:nvSpPr>
            <p:spPr bwMode="auto">
              <a:xfrm>
                <a:off x="1934574" y="1320377"/>
                <a:ext cx="136788" cy="124181"/>
              </a:xfrm>
              <a:custGeom>
                <a:avLst/>
                <a:gdLst/>
                <a:ahLst/>
                <a:cxnLst>
                  <a:cxn ang="0">
                    <a:pos x="0" y="77"/>
                  </a:cxn>
                  <a:cxn ang="0">
                    <a:pos x="78" y="77"/>
                  </a:cxn>
                  <a:cxn ang="0">
                    <a:pos x="78" y="0"/>
                  </a:cxn>
                  <a:cxn ang="0">
                    <a:pos x="0" y="0"/>
                  </a:cxn>
                  <a:cxn ang="0">
                    <a:pos x="0" y="77"/>
                  </a:cxn>
                  <a:cxn ang="0">
                    <a:pos x="47" y="56"/>
                  </a:cxn>
                  <a:cxn ang="0">
                    <a:pos x="46" y="58"/>
                  </a:cxn>
                  <a:cxn ang="0">
                    <a:pos x="44" y="60"/>
                  </a:cxn>
                  <a:cxn ang="0">
                    <a:pos x="41" y="60"/>
                  </a:cxn>
                  <a:cxn ang="0">
                    <a:pos x="39" y="60"/>
                  </a:cxn>
                  <a:cxn ang="0">
                    <a:pos x="37" y="58"/>
                  </a:cxn>
                  <a:cxn ang="0">
                    <a:pos x="35" y="56"/>
                  </a:cxn>
                  <a:cxn ang="0">
                    <a:pos x="35" y="54"/>
                  </a:cxn>
                  <a:cxn ang="0">
                    <a:pos x="35" y="51"/>
                  </a:cxn>
                  <a:cxn ang="0">
                    <a:pos x="37" y="49"/>
                  </a:cxn>
                  <a:cxn ang="0">
                    <a:pos x="39" y="48"/>
                  </a:cxn>
                  <a:cxn ang="0">
                    <a:pos x="41" y="47"/>
                  </a:cxn>
                  <a:cxn ang="0">
                    <a:pos x="44" y="48"/>
                  </a:cxn>
                  <a:cxn ang="0">
                    <a:pos x="46" y="49"/>
                  </a:cxn>
                  <a:cxn ang="0">
                    <a:pos x="47" y="51"/>
                  </a:cxn>
                  <a:cxn ang="0">
                    <a:pos x="47" y="54"/>
                  </a:cxn>
                  <a:cxn ang="0">
                    <a:pos x="47" y="56"/>
                  </a:cxn>
                  <a:cxn ang="0">
                    <a:pos x="35" y="20"/>
                  </a:cxn>
                  <a:cxn ang="0">
                    <a:pos x="37" y="18"/>
                  </a:cxn>
                  <a:cxn ang="0">
                    <a:pos x="39" y="17"/>
                  </a:cxn>
                  <a:cxn ang="0">
                    <a:pos x="41" y="16"/>
                  </a:cxn>
                  <a:cxn ang="0">
                    <a:pos x="44" y="17"/>
                  </a:cxn>
                  <a:cxn ang="0">
                    <a:pos x="46" y="18"/>
                  </a:cxn>
                  <a:cxn ang="0">
                    <a:pos x="47" y="20"/>
                  </a:cxn>
                  <a:cxn ang="0">
                    <a:pos x="47" y="23"/>
                  </a:cxn>
                  <a:cxn ang="0">
                    <a:pos x="47" y="25"/>
                  </a:cxn>
                  <a:cxn ang="0">
                    <a:pos x="46" y="27"/>
                  </a:cxn>
                  <a:cxn ang="0">
                    <a:pos x="44" y="29"/>
                  </a:cxn>
                  <a:cxn ang="0">
                    <a:pos x="41" y="29"/>
                  </a:cxn>
                  <a:cxn ang="0">
                    <a:pos x="39" y="29"/>
                  </a:cxn>
                  <a:cxn ang="0">
                    <a:pos x="37" y="27"/>
                  </a:cxn>
                  <a:cxn ang="0">
                    <a:pos x="35" y="25"/>
                  </a:cxn>
                  <a:cxn ang="0">
                    <a:pos x="35" y="23"/>
                  </a:cxn>
                  <a:cxn ang="0">
                    <a:pos x="35" y="20"/>
                  </a:cxn>
                  <a:cxn ang="0">
                    <a:pos x="24" y="34"/>
                  </a:cxn>
                  <a:cxn ang="0">
                    <a:pos x="59" y="34"/>
                  </a:cxn>
                  <a:cxn ang="0">
                    <a:pos x="59" y="43"/>
                  </a:cxn>
                  <a:cxn ang="0">
                    <a:pos x="24" y="43"/>
                  </a:cxn>
                  <a:cxn ang="0">
                    <a:pos x="24" y="34"/>
                  </a:cxn>
                </a:cxnLst>
                <a:rect l="0" t="0" r="r" b="b"/>
                <a:pathLst>
                  <a:path w="78" h="77">
                    <a:moveTo>
                      <a:pt x="0" y="77"/>
                    </a:moveTo>
                    <a:cubicBezTo>
                      <a:pt x="78" y="77"/>
                      <a:pt x="78" y="77"/>
                      <a:pt x="78" y="77"/>
                    </a:cubicBezTo>
                    <a:cubicBezTo>
                      <a:pt x="78" y="0"/>
                      <a:pt x="78" y="0"/>
                      <a:pt x="78" y="0"/>
                    </a:cubicBezTo>
                    <a:cubicBezTo>
                      <a:pt x="0" y="0"/>
                      <a:pt x="0" y="0"/>
                      <a:pt x="0" y="0"/>
                    </a:cubicBezTo>
                    <a:lnTo>
                      <a:pt x="0" y="77"/>
                    </a:lnTo>
                    <a:close/>
                    <a:moveTo>
                      <a:pt x="47" y="56"/>
                    </a:moveTo>
                    <a:cubicBezTo>
                      <a:pt x="47" y="57"/>
                      <a:pt x="46" y="58"/>
                      <a:pt x="46" y="58"/>
                    </a:cubicBezTo>
                    <a:cubicBezTo>
                      <a:pt x="45" y="59"/>
                      <a:pt x="44" y="59"/>
                      <a:pt x="44" y="60"/>
                    </a:cubicBezTo>
                    <a:cubicBezTo>
                      <a:pt x="43" y="60"/>
                      <a:pt x="42" y="60"/>
                      <a:pt x="41" y="60"/>
                    </a:cubicBezTo>
                    <a:cubicBezTo>
                      <a:pt x="40" y="60"/>
                      <a:pt x="39" y="60"/>
                      <a:pt x="39" y="60"/>
                    </a:cubicBezTo>
                    <a:cubicBezTo>
                      <a:pt x="38" y="59"/>
                      <a:pt x="37" y="59"/>
                      <a:pt x="37" y="58"/>
                    </a:cubicBezTo>
                    <a:cubicBezTo>
                      <a:pt x="36" y="58"/>
                      <a:pt x="35" y="57"/>
                      <a:pt x="35" y="56"/>
                    </a:cubicBezTo>
                    <a:cubicBezTo>
                      <a:pt x="35" y="56"/>
                      <a:pt x="35" y="55"/>
                      <a:pt x="35" y="54"/>
                    </a:cubicBezTo>
                    <a:cubicBezTo>
                      <a:pt x="35" y="53"/>
                      <a:pt x="35" y="52"/>
                      <a:pt x="35" y="51"/>
                    </a:cubicBezTo>
                    <a:cubicBezTo>
                      <a:pt x="35" y="51"/>
                      <a:pt x="36" y="50"/>
                      <a:pt x="37" y="49"/>
                    </a:cubicBezTo>
                    <a:cubicBezTo>
                      <a:pt x="37" y="49"/>
                      <a:pt x="38" y="48"/>
                      <a:pt x="39" y="48"/>
                    </a:cubicBezTo>
                    <a:cubicBezTo>
                      <a:pt x="39" y="48"/>
                      <a:pt x="40" y="47"/>
                      <a:pt x="41" y="47"/>
                    </a:cubicBezTo>
                    <a:cubicBezTo>
                      <a:pt x="42" y="47"/>
                      <a:pt x="43" y="48"/>
                      <a:pt x="44" y="48"/>
                    </a:cubicBezTo>
                    <a:cubicBezTo>
                      <a:pt x="44" y="48"/>
                      <a:pt x="45" y="49"/>
                      <a:pt x="46" y="49"/>
                    </a:cubicBezTo>
                    <a:cubicBezTo>
                      <a:pt x="46" y="50"/>
                      <a:pt x="47" y="51"/>
                      <a:pt x="47" y="51"/>
                    </a:cubicBezTo>
                    <a:cubicBezTo>
                      <a:pt x="47" y="52"/>
                      <a:pt x="47" y="53"/>
                      <a:pt x="47" y="54"/>
                    </a:cubicBezTo>
                    <a:cubicBezTo>
                      <a:pt x="47" y="55"/>
                      <a:pt x="47" y="56"/>
                      <a:pt x="47" y="56"/>
                    </a:cubicBezTo>
                    <a:close/>
                    <a:moveTo>
                      <a:pt x="35" y="20"/>
                    </a:moveTo>
                    <a:cubicBezTo>
                      <a:pt x="35" y="19"/>
                      <a:pt x="36" y="19"/>
                      <a:pt x="37" y="18"/>
                    </a:cubicBezTo>
                    <a:cubicBezTo>
                      <a:pt x="37" y="18"/>
                      <a:pt x="38" y="17"/>
                      <a:pt x="39" y="17"/>
                    </a:cubicBezTo>
                    <a:cubicBezTo>
                      <a:pt x="39" y="16"/>
                      <a:pt x="40" y="16"/>
                      <a:pt x="41" y="16"/>
                    </a:cubicBezTo>
                    <a:cubicBezTo>
                      <a:pt x="42" y="16"/>
                      <a:pt x="43" y="16"/>
                      <a:pt x="44" y="17"/>
                    </a:cubicBezTo>
                    <a:cubicBezTo>
                      <a:pt x="44" y="17"/>
                      <a:pt x="45" y="18"/>
                      <a:pt x="46" y="18"/>
                    </a:cubicBezTo>
                    <a:cubicBezTo>
                      <a:pt x="46" y="19"/>
                      <a:pt x="47" y="19"/>
                      <a:pt x="47" y="20"/>
                    </a:cubicBezTo>
                    <a:cubicBezTo>
                      <a:pt x="47" y="21"/>
                      <a:pt x="47" y="22"/>
                      <a:pt x="47" y="23"/>
                    </a:cubicBezTo>
                    <a:cubicBezTo>
                      <a:pt x="47" y="24"/>
                      <a:pt x="47" y="25"/>
                      <a:pt x="47" y="25"/>
                    </a:cubicBezTo>
                    <a:cubicBezTo>
                      <a:pt x="47" y="26"/>
                      <a:pt x="46" y="27"/>
                      <a:pt x="46" y="27"/>
                    </a:cubicBezTo>
                    <a:cubicBezTo>
                      <a:pt x="45" y="28"/>
                      <a:pt x="44" y="28"/>
                      <a:pt x="44" y="29"/>
                    </a:cubicBezTo>
                    <a:cubicBezTo>
                      <a:pt x="43" y="29"/>
                      <a:pt x="42" y="29"/>
                      <a:pt x="41" y="29"/>
                    </a:cubicBezTo>
                    <a:cubicBezTo>
                      <a:pt x="40" y="29"/>
                      <a:pt x="39" y="29"/>
                      <a:pt x="39" y="29"/>
                    </a:cubicBezTo>
                    <a:cubicBezTo>
                      <a:pt x="38" y="28"/>
                      <a:pt x="37" y="28"/>
                      <a:pt x="37" y="27"/>
                    </a:cubicBezTo>
                    <a:cubicBezTo>
                      <a:pt x="36" y="27"/>
                      <a:pt x="35" y="26"/>
                      <a:pt x="35" y="25"/>
                    </a:cubicBezTo>
                    <a:cubicBezTo>
                      <a:pt x="35" y="25"/>
                      <a:pt x="35" y="24"/>
                      <a:pt x="35" y="23"/>
                    </a:cubicBezTo>
                    <a:cubicBezTo>
                      <a:pt x="35" y="22"/>
                      <a:pt x="35" y="21"/>
                      <a:pt x="35" y="20"/>
                    </a:cubicBezTo>
                    <a:close/>
                    <a:moveTo>
                      <a:pt x="24" y="34"/>
                    </a:moveTo>
                    <a:cubicBezTo>
                      <a:pt x="59" y="34"/>
                      <a:pt x="59" y="34"/>
                      <a:pt x="59" y="34"/>
                    </a:cubicBezTo>
                    <a:cubicBezTo>
                      <a:pt x="59" y="43"/>
                      <a:pt x="59" y="43"/>
                      <a:pt x="59" y="43"/>
                    </a:cubicBezTo>
                    <a:cubicBezTo>
                      <a:pt x="24" y="43"/>
                      <a:pt x="24" y="43"/>
                      <a:pt x="24" y="43"/>
                    </a:cubicBezTo>
                    <a:lnTo>
                      <a:pt x="24"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9" name="Freeform 66"/>
              <p:cNvSpPr>
                <a:spLocks/>
              </p:cNvSpPr>
              <p:nvPr/>
            </p:nvSpPr>
            <p:spPr bwMode="auto">
              <a:xfrm>
                <a:off x="293121" y="3478244"/>
                <a:ext cx="275530" cy="302353"/>
              </a:xfrm>
              <a:custGeom>
                <a:avLst/>
                <a:gdLst/>
                <a:ahLst/>
                <a:cxnLst>
                  <a:cxn ang="0">
                    <a:pos x="10" y="133"/>
                  </a:cxn>
                  <a:cxn ang="0">
                    <a:pos x="26" y="140"/>
                  </a:cxn>
                  <a:cxn ang="0">
                    <a:pos x="48" y="118"/>
                  </a:cxn>
                  <a:cxn ang="0">
                    <a:pos x="26" y="96"/>
                  </a:cxn>
                  <a:cxn ang="0">
                    <a:pos x="10" y="103"/>
                  </a:cxn>
                  <a:cxn ang="0">
                    <a:pos x="1" y="103"/>
                  </a:cxn>
                  <a:cxn ang="0">
                    <a:pos x="1" y="52"/>
                  </a:cxn>
                  <a:cxn ang="0">
                    <a:pos x="64" y="52"/>
                  </a:cxn>
                  <a:cxn ang="0">
                    <a:pos x="64" y="44"/>
                  </a:cxn>
                  <a:cxn ang="0">
                    <a:pos x="56" y="25"/>
                  </a:cxn>
                  <a:cxn ang="0">
                    <a:pos x="82" y="0"/>
                  </a:cxn>
                  <a:cxn ang="0">
                    <a:pos x="107" y="26"/>
                  </a:cxn>
                  <a:cxn ang="0">
                    <a:pos x="100" y="44"/>
                  </a:cxn>
                  <a:cxn ang="0">
                    <a:pos x="99" y="52"/>
                  </a:cxn>
                  <a:cxn ang="0">
                    <a:pos x="156" y="52"/>
                  </a:cxn>
                  <a:cxn ang="0">
                    <a:pos x="156" y="103"/>
                  </a:cxn>
                  <a:cxn ang="0">
                    <a:pos x="148" y="103"/>
                  </a:cxn>
                  <a:cxn ang="0">
                    <a:pos x="133" y="96"/>
                  </a:cxn>
                  <a:cxn ang="0">
                    <a:pos x="111" y="118"/>
                  </a:cxn>
                  <a:cxn ang="0">
                    <a:pos x="133" y="140"/>
                  </a:cxn>
                  <a:cxn ang="0">
                    <a:pos x="148" y="134"/>
                  </a:cxn>
                  <a:cxn ang="0">
                    <a:pos x="156" y="134"/>
                  </a:cxn>
                  <a:cxn ang="0">
                    <a:pos x="156" y="186"/>
                  </a:cxn>
                  <a:cxn ang="0">
                    <a:pos x="96" y="186"/>
                  </a:cxn>
                  <a:cxn ang="0">
                    <a:pos x="96" y="180"/>
                  </a:cxn>
                  <a:cxn ang="0">
                    <a:pos x="103" y="165"/>
                  </a:cxn>
                  <a:cxn ang="0">
                    <a:pos x="81" y="143"/>
                  </a:cxn>
                  <a:cxn ang="0">
                    <a:pos x="59" y="165"/>
                  </a:cxn>
                  <a:cxn ang="0">
                    <a:pos x="66" y="180"/>
                  </a:cxn>
                  <a:cxn ang="0">
                    <a:pos x="66" y="186"/>
                  </a:cxn>
                  <a:cxn ang="0">
                    <a:pos x="0" y="186"/>
                  </a:cxn>
                  <a:cxn ang="0">
                    <a:pos x="1" y="133"/>
                  </a:cxn>
                  <a:cxn ang="0">
                    <a:pos x="10" y="133"/>
                  </a:cxn>
                </a:cxnLst>
                <a:rect l="0" t="0" r="r" b="b"/>
                <a:pathLst>
                  <a:path w="156" h="186">
                    <a:moveTo>
                      <a:pt x="10" y="133"/>
                    </a:moveTo>
                    <a:cubicBezTo>
                      <a:pt x="14" y="137"/>
                      <a:pt x="20" y="140"/>
                      <a:pt x="26" y="140"/>
                    </a:cubicBezTo>
                    <a:cubicBezTo>
                      <a:pt x="38" y="140"/>
                      <a:pt x="48" y="130"/>
                      <a:pt x="48" y="118"/>
                    </a:cubicBezTo>
                    <a:cubicBezTo>
                      <a:pt x="48" y="106"/>
                      <a:pt x="38" y="96"/>
                      <a:pt x="26" y="96"/>
                    </a:cubicBezTo>
                    <a:cubicBezTo>
                      <a:pt x="20" y="96"/>
                      <a:pt x="14" y="99"/>
                      <a:pt x="10" y="103"/>
                    </a:cubicBezTo>
                    <a:cubicBezTo>
                      <a:pt x="1" y="103"/>
                      <a:pt x="1" y="103"/>
                      <a:pt x="1" y="103"/>
                    </a:cubicBezTo>
                    <a:cubicBezTo>
                      <a:pt x="1" y="52"/>
                      <a:pt x="1" y="52"/>
                      <a:pt x="1" y="52"/>
                    </a:cubicBezTo>
                    <a:cubicBezTo>
                      <a:pt x="64" y="52"/>
                      <a:pt x="64" y="52"/>
                      <a:pt x="64" y="52"/>
                    </a:cubicBezTo>
                    <a:cubicBezTo>
                      <a:pt x="64" y="44"/>
                      <a:pt x="64" y="44"/>
                      <a:pt x="64" y="44"/>
                    </a:cubicBezTo>
                    <a:cubicBezTo>
                      <a:pt x="59" y="39"/>
                      <a:pt x="56" y="33"/>
                      <a:pt x="56" y="25"/>
                    </a:cubicBezTo>
                    <a:cubicBezTo>
                      <a:pt x="56" y="11"/>
                      <a:pt x="68" y="0"/>
                      <a:pt x="82" y="0"/>
                    </a:cubicBezTo>
                    <a:cubicBezTo>
                      <a:pt x="96" y="0"/>
                      <a:pt x="107" y="11"/>
                      <a:pt x="107" y="26"/>
                    </a:cubicBezTo>
                    <a:cubicBezTo>
                      <a:pt x="107" y="33"/>
                      <a:pt x="104" y="39"/>
                      <a:pt x="100" y="44"/>
                    </a:cubicBezTo>
                    <a:cubicBezTo>
                      <a:pt x="99" y="52"/>
                      <a:pt x="99" y="52"/>
                      <a:pt x="99" y="52"/>
                    </a:cubicBezTo>
                    <a:cubicBezTo>
                      <a:pt x="156" y="52"/>
                      <a:pt x="156" y="52"/>
                      <a:pt x="156" y="52"/>
                    </a:cubicBezTo>
                    <a:cubicBezTo>
                      <a:pt x="156" y="103"/>
                      <a:pt x="156" y="103"/>
                      <a:pt x="156" y="103"/>
                    </a:cubicBezTo>
                    <a:cubicBezTo>
                      <a:pt x="148" y="103"/>
                      <a:pt x="148" y="103"/>
                      <a:pt x="148" y="103"/>
                    </a:cubicBezTo>
                    <a:cubicBezTo>
                      <a:pt x="144" y="99"/>
                      <a:pt x="139" y="96"/>
                      <a:pt x="133" y="96"/>
                    </a:cubicBezTo>
                    <a:cubicBezTo>
                      <a:pt x="121" y="96"/>
                      <a:pt x="111" y="106"/>
                      <a:pt x="111" y="118"/>
                    </a:cubicBezTo>
                    <a:cubicBezTo>
                      <a:pt x="111" y="130"/>
                      <a:pt x="120" y="140"/>
                      <a:pt x="133" y="140"/>
                    </a:cubicBezTo>
                    <a:cubicBezTo>
                      <a:pt x="139" y="140"/>
                      <a:pt x="144" y="138"/>
                      <a:pt x="148" y="134"/>
                    </a:cubicBezTo>
                    <a:cubicBezTo>
                      <a:pt x="156" y="134"/>
                      <a:pt x="156" y="134"/>
                      <a:pt x="156" y="134"/>
                    </a:cubicBezTo>
                    <a:cubicBezTo>
                      <a:pt x="156" y="186"/>
                      <a:pt x="156" y="186"/>
                      <a:pt x="156" y="186"/>
                    </a:cubicBezTo>
                    <a:cubicBezTo>
                      <a:pt x="96" y="186"/>
                      <a:pt x="96" y="186"/>
                      <a:pt x="96" y="186"/>
                    </a:cubicBezTo>
                    <a:cubicBezTo>
                      <a:pt x="96" y="180"/>
                      <a:pt x="96" y="180"/>
                      <a:pt x="96" y="180"/>
                    </a:cubicBezTo>
                    <a:cubicBezTo>
                      <a:pt x="100" y="176"/>
                      <a:pt x="103" y="171"/>
                      <a:pt x="103" y="165"/>
                    </a:cubicBezTo>
                    <a:cubicBezTo>
                      <a:pt x="103" y="153"/>
                      <a:pt x="93" y="143"/>
                      <a:pt x="81" y="143"/>
                    </a:cubicBezTo>
                    <a:cubicBezTo>
                      <a:pt x="69" y="143"/>
                      <a:pt x="59" y="152"/>
                      <a:pt x="59" y="165"/>
                    </a:cubicBezTo>
                    <a:cubicBezTo>
                      <a:pt x="59" y="171"/>
                      <a:pt x="62" y="176"/>
                      <a:pt x="66" y="180"/>
                    </a:cubicBezTo>
                    <a:cubicBezTo>
                      <a:pt x="66" y="186"/>
                      <a:pt x="66" y="186"/>
                      <a:pt x="66" y="186"/>
                    </a:cubicBezTo>
                    <a:cubicBezTo>
                      <a:pt x="0" y="186"/>
                      <a:pt x="0" y="186"/>
                      <a:pt x="0" y="186"/>
                    </a:cubicBezTo>
                    <a:cubicBezTo>
                      <a:pt x="1" y="133"/>
                      <a:pt x="1" y="133"/>
                      <a:pt x="1" y="133"/>
                    </a:cubicBezTo>
                    <a:lnTo>
                      <a:pt x="10" y="1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0" name="Rectangle 67"/>
              <p:cNvSpPr>
                <a:spLocks noChangeArrowheads="1"/>
              </p:cNvSpPr>
              <p:nvPr/>
            </p:nvSpPr>
            <p:spPr bwMode="auto">
              <a:xfrm>
                <a:off x="3275095" y="2958124"/>
                <a:ext cx="89889"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1" name="Freeform 68"/>
              <p:cNvSpPr>
                <a:spLocks/>
              </p:cNvSpPr>
              <p:nvPr/>
            </p:nvSpPr>
            <p:spPr bwMode="auto">
              <a:xfrm>
                <a:off x="3228196" y="2608978"/>
                <a:ext cx="183686" cy="332949"/>
              </a:xfrm>
              <a:custGeom>
                <a:avLst/>
                <a:gdLst/>
                <a:ahLst/>
                <a:cxnLst>
                  <a:cxn ang="0">
                    <a:pos x="104" y="124"/>
                  </a:cxn>
                  <a:cxn ang="0">
                    <a:pos x="92" y="87"/>
                  </a:cxn>
                  <a:cxn ang="0">
                    <a:pos x="66" y="17"/>
                  </a:cxn>
                  <a:cxn ang="0">
                    <a:pos x="71" y="9"/>
                  </a:cxn>
                  <a:cxn ang="0">
                    <a:pos x="62" y="0"/>
                  </a:cxn>
                  <a:cxn ang="0">
                    <a:pos x="56" y="3"/>
                  </a:cxn>
                  <a:cxn ang="0">
                    <a:pos x="56" y="99"/>
                  </a:cxn>
                  <a:cxn ang="0">
                    <a:pos x="66" y="113"/>
                  </a:cxn>
                  <a:cxn ang="0">
                    <a:pos x="52" y="127"/>
                  </a:cxn>
                  <a:cxn ang="0">
                    <a:pos x="38" y="113"/>
                  </a:cxn>
                  <a:cxn ang="0">
                    <a:pos x="48" y="99"/>
                  </a:cxn>
                  <a:cxn ang="0">
                    <a:pos x="48" y="3"/>
                  </a:cxn>
                  <a:cxn ang="0">
                    <a:pos x="42" y="0"/>
                  </a:cxn>
                  <a:cxn ang="0">
                    <a:pos x="33" y="9"/>
                  </a:cxn>
                  <a:cxn ang="0">
                    <a:pos x="38" y="17"/>
                  </a:cxn>
                  <a:cxn ang="0">
                    <a:pos x="9" y="90"/>
                  </a:cxn>
                  <a:cxn ang="0">
                    <a:pos x="0" y="124"/>
                  </a:cxn>
                  <a:cxn ang="0">
                    <a:pos x="16" y="167"/>
                  </a:cxn>
                  <a:cxn ang="0">
                    <a:pos x="12" y="205"/>
                  </a:cxn>
                  <a:cxn ang="0">
                    <a:pos x="91" y="205"/>
                  </a:cxn>
                  <a:cxn ang="0">
                    <a:pos x="87" y="167"/>
                  </a:cxn>
                  <a:cxn ang="0">
                    <a:pos x="104" y="124"/>
                  </a:cxn>
                </a:cxnLst>
                <a:rect l="0" t="0" r="r" b="b"/>
                <a:pathLst>
                  <a:path w="104" h="205">
                    <a:moveTo>
                      <a:pt x="104" y="124"/>
                    </a:moveTo>
                    <a:cubicBezTo>
                      <a:pt x="104" y="110"/>
                      <a:pt x="100" y="97"/>
                      <a:pt x="92" y="87"/>
                    </a:cubicBezTo>
                    <a:cubicBezTo>
                      <a:pt x="85" y="74"/>
                      <a:pt x="72" y="55"/>
                      <a:pt x="66" y="17"/>
                    </a:cubicBezTo>
                    <a:cubicBezTo>
                      <a:pt x="69" y="15"/>
                      <a:pt x="71" y="13"/>
                      <a:pt x="71" y="9"/>
                    </a:cubicBezTo>
                    <a:cubicBezTo>
                      <a:pt x="71" y="4"/>
                      <a:pt x="67" y="0"/>
                      <a:pt x="62" y="0"/>
                    </a:cubicBezTo>
                    <a:cubicBezTo>
                      <a:pt x="60" y="0"/>
                      <a:pt x="58" y="2"/>
                      <a:pt x="56" y="3"/>
                    </a:cubicBezTo>
                    <a:cubicBezTo>
                      <a:pt x="56" y="99"/>
                      <a:pt x="56" y="99"/>
                      <a:pt x="56" y="99"/>
                    </a:cubicBezTo>
                    <a:cubicBezTo>
                      <a:pt x="62" y="101"/>
                      <a:pt x="66" y="106"/>
                      <a:pt x="66" y="113"/>
                    </a:cubicBezTo>
                    <a:cubicBezTo>
                      <a:pt x="66" y="120"/>
                      <a:pt x="59" y="127"/>
                      <a:pt x="52" y="127"/>
                    </a:cubicBezTo>
                    <a:cubicBezTo>
                      <a:pt x="44" y="127"/>
                      <a:pt x="38" y="120"/>
                      <a:pt x="38" y="113"/>
                    </a:cubicBezTo>
                    <a:cubicBezTo>
                      <a:pt x="38" y="106"/>
                      <a:pt x="42" y="101"/>
                      <a:pt x="48" y="99"/>
                    </a:cubicBezTo>
                    <a:cubicBezTo>
                      <a:pt x="48" y="3"/>
                      <a:pt x="48" y="3"/>
                      <a:pt x="48" y="3"/>
                    </a:cubicBezTo>
                    <a:cubicBezTo>
                      <a:pt x="47" y="2"/>
                      <a:pt x="44" y="0"/>
                      <a:pt x="42" y="0"/>
                    </a:cubicBezTo>
                    <a:cubicBezTo>
                      <a:pt x="37" y="0"/>
                      <a:pt x="33" y="4"/>
                      <a:pt x="33" y="9"/>
                    </a:cubicBezTo>
                    <a:cubicBezTo>
                      <a:pt x="33" y="12"/>
                      <a:pt x="35" y="15"/>
                      <a:pt x="38" y="17"/>
                    </a:cubicBezTo>
                    <a:cubicBezTo>
                      <a:pt x="31" y="59"/>
                      <a:pt x="16" y="77"/>
                      <a:pt x="9" y="90"/>
                    </a:cubicBezTo>
                    <a:cubicBezTo>
                      <a:pt x="3" y="100"/>
                      <a:pt x="0" y="111"/>
                      <a:pt x="0" y="124"/>
                    </a:cubicBezTo>
                    <a:cubicBezTo>
                      <a:pt x="0" y="141"/>
                      <a:pt x="6" y="156"/>
                      <a:pt x="16" y="167"/>
                    </a:cubicBezTo>
                    <a:cubicBezTo>
                      <a:pt x="12" y="205"/>
                      <a:pt x="12" y="205"/>
                      <a:pt x="12" y="205"/>
                    </a:cubicBezTo>
                    <a:cubicBezTo>
                      <a:pt x="91" y="205"/>
                      <a:pt x="91" y="205"/>
                      <a:pt x="91" y="205"/>
                    </a:cubicBezTo>
                    <a:cubicBezTo>
                      <a:pt x="87" y="167"/>
                      <a:pt x="87" y="167"/>
                      <a:pt x="87" y="167"/>
                    </a:cubicBezTo>
                    <a:cubicBezTo>
                      <a:pt x="98" y="156"/>
                      <a:pt x="104" y="141"/>
                      <a:pt x="104" y="12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2" name="Freeform 69"/>
              <p:cNvSpPr>
                <a:spLocks noEditPoints="1"/>
              </p:cNvSpPr>
              <p:nvPr/>
            </p:nvSpPr>
            <p:spPr bwMode="auto">
              <a:xfrm>
                <a:off x="3722586" y="1476953"/>
                <a:ext cx="144604" cy="133179"/>
              </a:xfrm>
              <a:custGeom>
                <a:avLst/>
                <a:gdLst/>
                <a:ahLst/>
                <a:cxnLst>
                  <a:cxn ang="0">
                    <a:pos x="41" y="0"/>
                  </a:cxn>
                  <a:cxn ang="0">
                    <a:pos x="0" y="41"/>
                  </a:cxn>
                  <a:cxn ang="0">
                    <a:pos x="41" y="82"/>
                  </a:cxn>
                  <a:cxn ang="0">
                    <a:pos x="82" y="41"/>
                  </a:cxn>
                  <a:cxn ang="0">
                    <a:pos x="41" y="0"/>
                  </a:cxn>
                  <a:cxn ang="0">
                    <a:pos x="41" y="61"/>
                  </a:cxn>
                  <a:cxn ang="0">
                    <a:pos x="22" y="41"/>
                  </a:cxn>
                  <a:cxn ang="0">
                    <a:pos x="41" y="21"/>
                  </a:cxn>
                  <a:cxn ang="0">
                    <a:pos x="61" y="41"/>
                  </a:cxn>
                  <a:cxn ang="0">
                    <a:pos x="41" y="61"/>
                  </a:cxn>
                </a:cxnLst>
                <a:rect l="0" t="0" r="r" b="b"/>
                <a:pathLst>
                  <a:path w="82" h="82">
                    <a:moveTo>
                      <a:pt x="41" y="0"/>
                    </a:moveTo>
                    <a:cubicBezTo>
                      <a:pt x="19" y="0"/>
                      <a:pt x="0" y="18"/>
                      <a:pt x="0" y="41"/>
                    </a:cubicBezTo>
                    <a:cubicBezTo>
                      <a:pt x="0" y="64"/>
                      <a:pt x="19" y="82"/>
                      <a:pt x="41" y="82"/>
                    </a:cubicBezTo>
                    <a:cubicBezTo>
                      <a:pt x="64" y="82"/>
                      <a:pt x="82" y="64"/>
                      <a:pt x="82" y="41"/>
                    </a:cubicBezTo>
                    <a:cubicBezTo>
                      <a:pt x="82" y="18"/>
                      <a:pt x="64" y="0"/>
                      <a:pt x="41" y="0"/>
                    </a:cubicBezTo>
                    <a:close/>
                    <a:moveTo>
                      <a:pt x="41" y="61"/>
                    </a:moveTo>
                    <a:cubicBezTo>
                      <a:pt x="30" y="61"/>
                      <a:pt x="22" y="52"/>
                      <a:pt x="22" y="41"/>
                    </a:cubicBezTo>
                    <a:cubicBezTo>
                      <a:pt x="22"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3" name="Freeform 70"/>
              <p:cNvSpPr>
                <a:spLocks noEditPoints="1"/>
              </p:cNvSpPr>
              <p:nvPr/>
            </p:nvSpPr>
            <p:spPr bwMode="auto">
              <a:xfrm>
                <a:off x="3558441" y="1476953"/>
                <a:ext cx="144604" cy="133179"/>
              </a:xfrm>
              <a:custGeom>
                <a:avLst/>
                <a:gdLst/>
                <a:ahLst/>
                <a:cxnLst>
                  <a:cxn ang="0">
                    <a:pos x="41" y="0"/>
                  </a:cxn>
                  <a:cxn ang="0">
                    <a:pos x="0" y="41"/>
                  </a:cxn>
                  <a:cxn ang="0">
                    <a:pos x="41" y="82"/>
                  </a:cxn>
                  <a:cxn ang="0">
                    <a:pos x="82" y="41"/>
                  </a:cxn>
                  <a:cxn ang="0">
                    <a:pos x="41" y="0"/>
                  </a:cxn>
                  <a:cxn ang="0">
                    <a:pos x="41" y="61"/>
                  </a:cxn>
                  <a:cxn ang="0">
                    <a:pos x="21" y="41"/>
                  </a:cxn>
                  <a:cxn ang="0">
                    <a:pos x="41" y="21"/>
                  </a:cxn>
                  <a:cxn ang="0">
                    <a:pos x="61" y="41"/>
                  </a:cxn>
                  <a:cxn ang="0">
                    <a:pos x="41" y="61"/>
                  </a:cxn>
                </a:cxnLst>
                <a:rect l="0" t="0" r="r" b="b"/>
                <a:pathLst>
                  <a:path w="82" h="82">
                    <a:moveTo>
                      <a:pt x="41" y="0"/>
                    </a:moveTo>
                    <a:cubicBezTo>
                      <a:pt x="18" y="0"/>
                      <a:pt x="0" y="18"/>
                      <a:pt x="0" y="41"/>
                    </a:cubicBezTo>
                    <a:cubicBezTo>
                      <a:pt x="0" y="64"/>
                      <a:pt x="18" y="82"/>
                      <a:pt x="41" y="82"/>
                    </a:cubicBezTo>
                    <a:cubicBezTo>
                      <a:pt x="63" y="82"/>
                      <a:pt x="82" y="64"/>
                      <a:pt x="82" y="41"/>
                    </a:cubicBezTo>
                    <a:cubicBezTo>
                      <a:pt x="82" y="18"/>
                      <a:pt x="63" y="0"/>
                      <a:pt x="41" y="0"/>
                    </a:cubicBezTo>
                    <a:close/>
                    <a:moveTo>
                      <a:pt x="41" y="61"/>
                    </a:moveTo>
                    <a:cubicBezTo>
                      <a:pt x="30" y="61"/>
                      <a:pt x="21" y="52"/>
                      <a:pt x="21" y="41"/>
                    </a:cubicBezTo>
                    <a:cubicBezTo>
                      <a:pt x="21"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4" name="Freeform 71"/>
              <p:cNvSpPr>
                <a:spLocks noEditPoints="1"/>
              </p:cNvSpPr>
              <p:nvPr/>
            </p:nvSpPr>
            <p:spPr bwMode="auto">
              <a:xfrm>
                <a:off x="3581890" y="1304179"/>
                <a:ext cx="271622" cy="197969"/>
              </a:xfrm>
              <a:custGeom>
                <a:avLst/>
                <a:gdLst/>
                <a:ahLst/>
                <a:cxnLst>
                  <a:cxn ang="0">
                    <a:pos x="154" y="0"/>
                  </a:cxn>
                  <a:cxn ang="0">
                    <a:pos x="75" y="74"/>
                  </a:cxn>
                  <a:cxn ang="0">
                    <a:pos x="75" y="73"/>
                  </a:cxn>
                  <a:cxn ang="0">
                    <a:pos x="0" y="1"/>
                  </a:cxn>
                  <a:cxn ang="0">
                    <a:pos x="0" y="49"/>
                  </a:cxn>
                  <a:cxn ang="0">
                    <a:pos x="75" y="122"/>
                  </a:cxn>
                  <a:cxn ang="0">
                    <a:pos x="150" y="49"/>
                  </a:cxn>
                  <a:cxn ang="0">
                    <a:pos x="154" y="0"/>
                  </a:cxn>
                  <a:cxn ang="0">
                    <a:pos x="76" y="104"/>
                  </a:cxn>
                  <a:cxn ang="0">
                    <a:pos x="66" y="94"/>
                  </a:cxn>
                  <a:cxn ang="0">
                    <a:pos x="76" y="83"/>
                  </a:cxn>
                  <a:cxn ang="0">
                    <a:pos x="87" y="94"/>
                  </a:cxn>
                  <a:cxn ang="0">
                    <a:pos x="76" y="104"/>
                  </a:cxn>
                </a:cxnLst>
                <a:rect l="0" t="0" r="r" b="b"/>
                <a:pathLst>
                  <a:path w="154" h="122">
                    <a:moveTo>
                      <a:pt x="154" y="0"/>
                    </a:moveTo>
                    <a:cubicBezTo>
                      <a:pt x="75" y="74"/>
                      <a:pt x="75" y="74"/>
                      <a:pt x="75" y="74"/>
                    </a:cubicBezTo>
                    <a:cubicBezTo>
                      <a:pt x="75" y="73"/>
                      <a:pt x="75" y="73"/>
                      <a:pt x="75" y="73"/>
                    </a:cubicBezTo>
                    <a:cubicBezTo>
                      <a:pt x="0" y="1"/>
                      <a:pt x="0" y="1"/>
                      <a:pt x="0" y="1"/>
                    </a:cubicBezTo>
                    <a:cubicBezTo>
                      <a:pt x="0" y="49"/>
                      <a:pt x="0" y="49"/>
                      <a:pt x="0" y="49"/>
                    </a:cubicBezTo>
                    <a:cubicBezTo>
                      <a:pt x="75" y="122"/>
                      <a:pt x="75" y="122"/>
                      <a:pt x="75" y="122"/>
                    </a:cubicBezTo>
                    <a:cubicBezTo>
                      <a:pt x="150" y="49"/>
                      <a:pt x="150" y="49"/>
                      <a:pt x="150" y="49"/>
                    </a:cubicBezTo>
                    <a:lnTo>
                      <a:pt x="154" y="0"/>
                    </a:lnTo>
                    <a:close/>
                    <a:moveTo>
                      <a:pt x="76" y="104"/>
                    </a:moveTo>
                    <a:cubicBezTo>
                      <a:pt x="70" y="104"/>
                      <a:pt x="66" y="99"/>
                      <a:pt x="66" y="94"/>
                    </a:cubicBezTo>
                    <a:cubicBezTo>
                      <a:pt x="66" y="88"/>
                      <a:pt x="70" y="83"/>
                      <a:pt x="76" y="83"/>
                    </a:cubicBezTo>
                    <a:cubicBezTo>
                      <a:pt x="82" y="83"/>
                      <a:pt x="87" y="88"/>
                      <a:pt x="87" y="94"/>
                    </a:cubicBezTo>
                    <a:cubicBezTo>
                      <a:pt x="87" y="99"/>
                      <a:pt x="82" y="104"/>
                      <a:pt x="76" y="10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5" name="Freeform 72"/>
              <p:cNvSpPr>
                <a:spLocks noEditPoints="1"/>
              </p:cNvSpPr>
              <p:nvPr/>
            </p:nvSpPr>
            <p:spPr bwMode="auto">
              <a:xfrm>
                <a:off x="269671" y="4140542"/>
                <a:ext cx="257943" cy="257360"/>
              </a:xfrm>
              <a:custGeom>
                <a:avLst/>
                <a:gdLst/>
                <a:ahLst/>
                <a:cxnLst>
                  <a:cxn ang="0">
                    <a:pos x="109" y="98"/>
                  </a:cxn>
                  <a:cxn ang="0">
                    <a:pos x="115" y="93"/>
                  </a:cxn>
                  <a:cxn ang="0">
                    <a:pos x="107" y="84"/>
                  </a:cxn>
                  <a:cxn ang="0">
                    <a:pos x="114" y="57"/>
                  </a:cxn>
                  <a:cxn ang="0">
                    <a:pos x="57" y="0"/>
                  </a:cxn>
                  <a:cxn ang="0">
                    <a:pos x="0" y="57"/>
                  </a:cxn>
                  <a:cxn ang="0">
                    <a:pos x="57" y="113"/>
                  </a:cxn>
                  <a:cxn ang="0">
                    <a:pos x="76" y="110"/>
                  </a:cxn>
                  <a:cxn ang="0">
                    <a:pos x="84" y="119"/>
                  </a:cxn>
                  <a:cxn ang="0">
                    <a:pos x="91" y="113"/>
                  </a:cxn>
                  <a:cxn ang="0">
                    <a:pos x="129" y="158"/>
                  </a:cxn>
                  <a:cxn ang="0">
                    <a:pos x="147" y="143"/>
                  </a:cxn>
                  <a:cxn ang="0">
                    <a:pos x="109" y="98"/>
                  </a:cxn>
                  <a:cxn ang="0">
                    <a:pos x="24" y="57"/>
                  </a:cxn>
                  <a:cxn ang="0">
                    <a:pos x="57" y="24"/>
                  </a:cxn>
                  <a:cxn ang="0">
                    <a:pos x="90" y="57"/>
                  </a:cxn>
                  <a:cxn ang="0">
                    <a:pos x="57" y="90"/>
                  </a:cxn>
                  <a:cxn ang="0">
                    <a:pos x="24" y="57"/>
                  </a:cxn>
                </a:cxnLst>
                <a:rect l="0" t="0" r="r" b="b"/>
                <a:pathLst>
                  <a:path w="147" h="158">
                    <a:moveTo>
                      <a:pt x="109" y="98"/>
                    </a:moveTo>
                    <a:cubicBezTo>
                      <a:pt x="115" y="93"/>
                      <a:pt x="115" y="93"/>
                      <a:pt x="115" y="93"/>
                    </a:cubicBezTo>
                    <a:cubicBezTo>
                      <a:pt x="107" y="84"/>
                      <a:pt x="107" y="84"/>
                      <a:pt x="107" y="84"/>
                    </a:cubicBezTo>
                    <a:cubicBezTo>
                      <a:pt x="111" y="76"/>
                      <a:pt x="114" y="67"/>
                      <a:pt x="114" y="57"/>
                    </a:cubicBezTo>
                    <a:cubicBezTo>
                      <a:pt x="114" y="26"/>
                      <a:pt x="88" y="0"/>
                      <a:pt x="57" y="0"/>
                    </a:cubicBezTo>
                    <a:cubicBezTo>
                      <a:pt x="26" y="0"/>
                      <a:pt x="0" y="26"/>
                      <a:pt x="0" y="57"/>
                    </a:cubicBezTo>
                    <a:cubicBezTo>
                      <a:pt x="0" y="88"/>
                      <a:pt x="26" y="113"/>
                      <a:pt x="57" y="113"/>
                    </a:cubicBezTo>
                    <a:cubicBezTo>
                      <a:pt x="64" y="113"/>
                      <a:pt x="70" y="112"/>
                      <a:pt x="76" y="110"/>
                    </a:cubicBezTo>
                    <a:cubicBezTo>
                      <a:pt x="84" y="119"/>
                      <a:pt x="84" y="119"/>
                      <a:pt x="84" y="119"/>
                    </a:cubicBezTo>
                    <a:cubicBezTo>
                      <a:pt x="91" y="113"/>
                      <a:pt x="91" y="113"/>
                      <a:pt x="91" y="113"/>
                    </a:cubicBezTo>
                    <a:cubicBezTo>
                      <a:pt x="129" y="158"/>
                      <a:pt x="129" y="158"/>
                      <a:pt x="129" y="158"/>
                    </a:cubicBezTo>
                    <a:cubicBezTo>
                      <a:pt x="147" y="143"/>
                      <a:pt x="147" y="143"/>
                      <a:pt x="147" y="143"/>
                    </a:cubicBezTo>
                    <a:lnTo>
                      <a:pt x="109" y="98"/>
                    </a:lnTo>
                    <a:close/>
                    <a:moveTo>
                      <a:pt x="24" y="57"/>
                    </a:moveTo>
                    <a:cubicBezTo>
                      <a:pt x="24" y="39"/>
                      <a:pt x="39" y="24"/>
                      <a:pt x="57" y="24"/>
                    </a:cubicBezTo>
                    <a:cubicBezTo>
                      <a:pt x="75" y="24"/>
                      <a:pt x="90" y="39"/>
                      <a:pt x="90" y="57"/>
                    </a:cubicBezTo>
                    <a:cubicBezTo>
                      <a:pt x="90" y="75"/>
                      <a:pt x="75" y="90"/>
                      <a:pt x="57" y="90"/>
                    </a:cubicBezTo>
                    <a:cubicBezTo>
                      <a:pt x="39" y="90"/>
                      <a:pt x="24" y="75"/>
                      <a:pt x="24" y="5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6" name="Freeform 73"/>
              <p:cNvSpPr>
                <a:spLocks/>
              </p:cNvSpPr>
              <p:nvPr/>
            </p:nvSpPr>
            <p:spPr bwMode="auto">
              <a:xfrm>
                <a:off x="162195" y="2835743"/>
                <a:ext cx="269667" cy="246562"/>
              </a:xfrm>
              <a:custGeom>
                <a:avLst/>
                <a:gdLst/>
                <a:ahLst/>
                <a:cxnLst>
                  <a:cxn ang="0">
                    <a:pos x="69" y="95"/>
                  </a:cxn>
                  <a:cxn ang="0">
                    <a:pos x="112" y="137"/>
                  </a:cxn>
                  <a:cxn ang="0">
                    <a:pos x="138" y="112"/>
                  </a:cxn>
                  <a:cxn ang="0">
                    <a:pos x="95" y="69"/>
                  </a:cxn>
                  <a:cxn ang="0">
                    <a:pos x="138" y="25"/>
                  </a:cxn>
                  <a:cxn ang="0">
                    <a:pos x="112" y="0"/>
                  </a:cxn>
                  <a:cxn ang="0">
                    <a:pos x="69" y="44"/>
                  </a:cxn>
                  <a:cxn ang="0">
                    <a:pos x="26" y="0"/>
                  </a:cxn>
                  <a:cxn ang="0">
                    <a:pos x="0" y="25"/>
                  </a:cxn>
                  <a:cxn ang="0">
                    <a:pos x="44" y="69"/>
                  </a:cxn>
                  <a:cxn ang="0">
                    <a:pos x="0" y="112"/>
                  </a:cxn>
                  <a:cxn ang="0">
                    <a:pos x="26" y="137"/>
                  </a:cxn>
                  <a:cxn ang="0">
                    <a:pos x="69" y="95"/>
                  </a:cxn>
                </a:cxnLst>
                <a:rect l="0" t="0" r="r" b="b"/>
                <a:pathLst>
                  <a:path w="138" h="137">
                    <a:moveTo>
                      <a:pt x="69" y="95"/>
                    </a:moveTo>
                    <a:lnTo>
                      <a:pt x="112" y="137"/>
                    </a:lnTo>
                    <a:lnTo>
                      <a:pt x="138" y="112"/>
                    </a:lnTo>
                    <a:lnTo>
                      <a:pt x="95" y="69"/>
                    </a:lnTo>
                    <a:lnTo>
                      <a:pt x="138" y="25"/>
                    </a:lnTo>
                    <a:lnTo>
                      <a:pt x="112" y="0"/>
                    </a:lnTo>
                    <a:lnTo>
                      <a:pt x="69" y="44"/>
                    </a:lnTo>
                    <a:lnTo>
                      <a:pt x="26" y="0"/>
                    </a:lnTo>
                    <a:lnTo>
                      <a:pt x="0" y="25"/>
                    </a:lnTo>
                    <a:lnTo>
                      <a:pt x="44" y="69"/>
                    </a:lnTo>
                    <a:lnTo>
                      <a:pt x="0" y="112"/>
                    </a:lnTo>
                    <a:lnTo>
                      <a:pt x="26" y="137"/>
                    </a:lnTo>
                    <a:lnTo>
                      <a:pt x="69" y="9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7" name="Rectangle 74"/>
              <p:cNvSpPr>
                <a:spLocks noChangeArrowheads="1"/>
              </p:cNvSpPr>
              <p:nvPr/>
            </p:nvSpPr>
            <p:spPr bwMode="auto">
              <a:xfrm>
                <a:off x="1000509" y="4093749"/>
                <a:ext cx="261851" cy="2879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8" name="Freeform 75"/>
              <p:cNvSpPr>
                <a:spLocks/>
              </p:cNvSpPr>
              <p:nvPr/>
            </p:nvSpPr>
            <p:spPr bwMode="auto">
              <a:xfrm>
                <a:off x="1037637" y="3971368"/>
                <a:ext cx="56669" cy="100784"/>
              </a:xfrm>
              <a:custGeom>
                <a:avLst/>
                <a:gdLst/>
                <a:ahLst/>
                <a:cxnLst>
                  <a:cxn ang="0">
                    <a:pos x="14" y="62"/>
                  </a:cxn>
                  <a:cxn ang="0">
                    <a:pos x="33" y="62"/>
                  </a:cxn>
                  <a:cxn ang="0">
                    <a:pos x="33" y="0"/>
                  </a:cxn>
                  <a:cxn ang="0">
                    <a:pos x="18" y="0"/>
                  </a:cxn>
                  <a:cxn ang="0">
                    <a:pos x="16" y="6"/>
                  </a:cxn>
                  <a:cxn ang="0">
                    <a:pos x="12" y="10"/>
                  </a:cxn>
                  <a:cxn ang="0">
                    <a:pos x="6" y="12"/>
                  </a:cxn>
                  <a:cxn ang="0">
                    <a:pos x="0" y="13"/>
                  </a:cxn>
                  <a:cxn ang="0">
                    <a:pos x="0" y="26"/>
                  </a:cxn>
                  <a:cxn ang="0">
                    <a:pos x="14" y="26"/>
                  </a:cxn>
                  <a:cxn ang="0">
                    <a:pos x="14" y="62"/>
                  </a:cxn>
                </a:cxnLst>
                <a:rect l="0" t="0" r="r" b="b"/>
                <a:pathLst>
                  <a:path w="33" h="62">
                    <a:moveTo>
                      <a:pt x="14" y="62"/>
                    </a:moveTo>
                    <a:cubicBezTo>
                      <a:pt x="33" y="62"/>
                      <a:pt x="33" y="62"/>
                      <a:pt x="33" y="62"/>
                    </a:cubicBezTo>
                    <a:cubicBezTo>
                      <a:pt x="33" y="0"/>
                      <a:pt x="33" y="0"/>
                      <a:pt x="33" y="0"/>
                    </a:cubicBezTo>
                    <a:cubicBezTo>
                      <a:pt x="18" y="0"/>
                      <a:pt x="18" y="0"/>
                      <a:pt x="18" y="0"/>
                    </a:cubicBezTo>
                    <a:cubicBezTo>
                      <a:pt x="18" y="2"/>
                      <a:pt x="17" y="4"/>
                      <a:pt x="16" y="6"/>
                    </a:cubicBezTo>
                    <a:cubicBezTo>
                      <a:pt x="15" y="8"/>
                      <a:pt x="14" y="9"/>
                      <a:pt x="12" y="10"/>
                    </a:cubicBezTo>
                    <a:cubicBezTo>
                      <a:pt x="10" y="11"/>
                      <a:pt x="8" y="12"/>
                      <a:pt x="6" y="12"/>
                    </a:cubicBezTo>
                    <a:cubicBezTo>
                      <a:pt x="4" y="13"/>
                      <a:pt x="2" y="13"/>
                      <a:pt x="0" y="13"/>
                    </a:cubicBezTo>
                    <a:cubicBezTo>
                      <a:pt x="0" y="26"/>
                      <a:pt x="0" y="26"/>
                      <a:pt x="0" y="26"/>
                    </a:cubicBezTo>
                    <a:cubicBezTo>
                      <a:pt x="14" y="26"/>
                      <a:pt x="14" y="26"/>
                      <a:pt x="14" y="26"/>
                    </a:cubicBezTo>
                    <a:lnTo>
                      <a:pt x="14" y="6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9" name="Freeform 76"/>
              <p:cNvSpPr>
                <a:spLocks/>
              </p:cNvSpPr>
              <p:nvPr/>
            </p:nvSpPr>
            <p:spPr bwMode="auto">
              <a:xfrm>
                <a:off x="1129480" y="3969569"/>
                <a:ext cx="93797" cy="102584"/>
              </a:xfrm>
              <a:custGeom>
                <a:avLst/>
                <a:gdLst/>
                <a:ahLst/>
                <a:cxnLst>
                  <a:cxn ang="0">
                    <a:pos x="54" y="47"/>
                  </a:cxn>
                  <a:cxn ang="0">
                    <a:pos x="26" y="47"/>
                  </a:cxn>
                  <a:cxn ang="0">
                    <a:pos x="26" y="47"/>
                  </a:cxn>
                  <a:cxn ang="0">
                    <a:pos x="35" y="42"/>
                  </a:cxn>
                  <a:cxn ang="0">
                    <a:pos x="44" y="37"/>
                  </a:cxn>
                  <a:cxn ang="0">
                    <a:pos x="50" y="29"/>
                  </a:cxn>
                  <a:cxn ang="0">
                    <a:pos x="53" y="19"/>
                  </a:cxn>
                  <a:cxn ang="0">
                    <a:pos x="51" y="11"/>
                  </a:cxn>
                  <a:cxn ang="0">
                    <a:pos x="46" y="5"/>
                  </a:cxn>
                  <a:cxn ang="0">
                    <a:pos x="38" y="1"/>
                  </a:cxn>
                  <a:cxn ang="0">
                    <a:pos x="28" y="0"/>
                  </a:cxn>
                  <a:cxn ang="0">
                    <a:pos x="16" y="2"/>
                  </a:cxn>
                  <a:cxn ang="0">
                    <a:pos x="8" y="7"/>
                  </a:cxn>
                  <a:cxn ang="0">
                    <a:pos x="3" y="15"/>
                  </a:cxn>
                  <a:cxn ang="0">
                    <a:pos x="1" y="27"/>
                  </a:cxn>
                  <a:cxn ang="0">
                    <a:pos x="18" y="27"/>
                  </a:cxn>
                  <a:cxn ang="0">
                    <a:pos x="20" y="17"/>
                  </a:cxn>
                  <a:cxn ang="0">
                    <a:pos x="27" y="14"/>
                  </a:cxn>
                  <a:cxn ang="0">
                    <a:pos x="33" y="16"/>
                  </a:cxn>
                  <a:cxn ang="0">
                    <a:pos x="35" y="22"/>
                  </a:cxn>
                  <a:cxn ang="0">
                    <a:pos x="34" y="25"/>
                  </a:cxn>
                  <a:cxn ang="0">
                    <a:pos x="32" y="27"/>
                  </a:cxn>
                  <a:cxn ang="0">
                    <a:pos x="29" y="29"/>
                  </a:cxn>
                  <a:cxn ang="0">
                    <a:pos x="26" y="31"/>
                  </a:cxn>
                  <a:cxn ang="0">
                    <a:pos x="20" y="34"/>
                  </a:cxn>
                  <a:cxn ang="0">
                    <a:pos x="14" y="38"/>
                  </a:cxn>
                  <a:cxn ang="0">
                    <a:pos x="9" y="42"/>
                  </a:cxn>
                  <a:cxn ang="0">
                    <a:pos x="4" y="47"/>
                  </a:cxn>
                  <a:cxn ang="0">
                    <a:pos x="1" y="54"/>
                  </a:cxn>
                  <a:cxn ang="0">
                    <a:pos x="0" y="63"/>
                  </a:cxn>
                  <a:cxn ang="0">
                    <a:pos x="54" y="63"/>
                  </a:cxn>
                  <a:cxn ang="0">
                    <a:pos x="54" y="47"/>
                  </a:cxn>
                </a:cxnLst>
                <a:rect l="0" t="0" r="r" b="b"/>
                <a:pathLst>
                  <a:path w="54" h="63">
                    <a:moveTo>
                      <a:pt x="54" y="47"/>
                    </a:moveTo>
                    <a:cubicBezTo>
                      <a:pt x="26" y="47"/>
                      <a:pt x="26" y="47"/>
                      <a:pt x="26" y="47"/>
                    </a:cubicBezTo>
                    <a:cubicBezTo>
                      <a:pt x="26" y="47"/>
                      <a:pt x="26" y="47"/>
                      <a:pt x="26" y="47"/>
                    </a:cubicBezTo>
                    <a:cubicBezTo>
                      <a:pt x="29" y="46"/>
                      <a:pt x="32" y="44"/>
                      <a:pt x="35" y="42"/>
                    </a:cubicBezTo>
                    <a:cubicBezTo>
                      <a:pt x="38" y="41"/>
                      <a:pt x="41" y="39"/>
                      <a:pt x="44" y="37"/>
                    </a:cubicBezTo>
                    <a:cubicBezTo>
                      <a:pt x="46" y="35"/>
                      <a:pt x="48" y="32"/>
                      <a:pt x="50" y="29"/>
                    </a:cubicBezTo>
                    <a:cubicBezTo>
                      <a:pt x="52" y="27"/>
                      <a:pt x="53" y="23"/>
                      <a:pt x="53" y="19"/>
                    </a:cubicBezTo>
                    <a:cubicBezTo>
                      <a:pt x="53" y="16"/>
                      <a:pt x="52" y="13"/>
                      <a:pt x="51" y="11"/>
                    </a:cubicBezTo>
                    <a:cubicBezTo>
                      <a:pt x="50" y="8"/>
                      <a:pt x="48" y="6"/>
                      <a:pt x="46" y="5"/>
                    </a:cubicBezTo>
                    <a:cubicBezTo>
                      <a:pt x="44" y="3"/>
                      <a:pt x="41" y="2"/>
                      <a:pt x="38" y="1"/>
                    </a:cubicBezTo>
                    <a:cubicBezTo>
                      <a:pt x="35" y="0"/>
                      <a:pt x="31" y="0"/>
                      <a:pt x="28" y="0"/>
                    </a:cubicBezTo>
                    <a:cubicBezTo>
                      <a:pt x="23" y="0"/>
                      <a:pt x="20" y="0"/>
                      <a:pt x="16" y="2"/>
                    </a:cubicBezTo>
                    <a:cubicBezTo>
                      <a:pt x="13" y="3"/>
                      <a:pt x="10" y="5"/>
                      <a:pt x="8" y="7"/>
                    </a:cubicBezTo>
                    <a:cubicBezTo>
                      <a:pt x="5" y="9"/>
                      <a:pt x="4" y="12"/>
                      <a:pt x="3" y="15"/>
                    </a:cubicBezTo>
                    <a:cubicBezTo>
                      <a:pt x="1" y="19"/>
                      <a:pt x="1" y="22"/>
                      <a:pt x="1" y="27"/>
                    </a:cubicBezTo>
                    <a:cubicBezTo>
                      <a:pt x="18" y="27"/>
                      <a:pt x="18" y="27"/>
                      <a:pt x="18" y="27"/>
                    </a:cubicBezTo>
                    <a:cubicBezTo>
                      <a:pt x="18" y="23"/>
                      <a:pt x="19" y="20"/>
                      <a:pt x="20" y="17"/>
                    </a:cubicBezTo>
                    <a:cubicBezTo>
                      <a:pt x="21" y="15"/>
                      <a:pt x="24" y="14"/>
                      <a:pt x="27" y="14"/>
                    </a:cubicBezTo>
                    <a:cubicBezTo>
                      <a:pt x="29" y="14"/>
                      <a:pt x="31" y="15"/>
                      <a:pt x="33" y="16"/>
                    </a:cubicBezTo>
                    <a:cubicBezTo>
                      <a:pt x="34" y="17"/>
                      <a:pt x="35" y="19"/>
                      <a:pt x="35" y="22"/>
                    </a:cubicBezTo>
                    <a:cubicBezTo>
                      <a:pt x="35" y="23"/>
                      <a:pt x="35" y="24"/>
                      <a:pt x="34" y="25"/>
                    </a:cubicBezTo>
                    <a:cubicBezTo>
                      <a:pt x="33" y="25"/>
                      <a:pt x="33" y="26"/>
                      <a:pt x="32" y="27"/>
                    </a:cubicBezTo>
                    <a:cubicBezTo>
                      <a:pt x="31" y="28"/>
                      <a:pt x="30" y="28"/>
                      <a:pt x="29" y="29"/>
                    </a:cubicBezTo>
                    <a:cubicBezTo>
                      <a:pt x="28" y="30"/>
                      <a:pt x="27" y="30"/>
                      <a:pt x="26" y="31"/>
                    </a:cubicBezTo>
                    <a:cubicBezTo>
                      <a:pt x="24" y="32"/>
                      <a:pt x="22" y="33"/>
                      <a:pt x="20" y="34"/>
                    </a:cubicBezTo>
                    <a:cubicBezTo>
                      <a:pt x="18" y="35"/>
                      <a:pt x="16" y="37"/>
                      <a:pt x="14" y="38"/>
                    </a:cubicBezTo>
                    <a:cubicBezTo>
                      <a:pt x="12" y="39"/>
                      <a:pt x="11" y="41"/>
                      <a:pt x="9" y="42"/>
                    </a:cubicBezTo>
                    <a:cubicBezTo>
                      <a:pt x="7" y="44"/>
                      <a:pt x="6" y="45"/>
                      <a:pt x="4" y="47"/>
                    </a:cubicBezTo>
                    <a:cubicBezTo>
                      <a:pt x="3" y="49"/>
                      <a:pt x="2" y="52"/>
                      <a:pt x="1" y="54"/>
                    </a:cubicBezTo>
                    <a:cubicBezTo>
                      <a:pt x="0" y="57"/>
                      <a:pt x="0" y="60"/>
                      <a:pt x="0" y="63"/>
                    </a:cubicBezTo>
                    <a:cubicBezTo>
                      <a:pt x="54" y="63"/>
                      <a:pt x="54" y="63"/>
                      <a:pt x="54" y="63"/>
                    </a:cubicBezTo>
                    <a:lnTo>
                      <a:pt x="54" y="47"/>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0" name="Freeform 77"/>
              <p:cNvSpPr>
                <a:spLocks noEditPoints="1"/>
              </p:cNvSpPr>
              <p:nvPr/>
            </p:nvSpPr>
            <p:spPr bwMode="auto">
              <a:xfrm>
                <a:off x="1076719" y="4144142"/>
                <a:ext cx="91843" cy="102584"/>
              </a:xfrm>
              <a:custGeom>
                <a:avLst/>
                <a:gdLst/>
                <a:ahLst/>
                <a:cxnLst>
                  <a:cxn ang="0">
                    <a:pos x="46" y="26"/>
                  </a:cxn>
                  <a:cxn ang="0">
                    <a:pos x="39" y="22"/>
                  </a:cxn>
                  <a:cxn ang="0">
                    <a:pos x="31" y="20"/>
                  </a:cxn>
                  <a:cxn ang="0">
                    <a:pos x="23" y="21"/>
                  </a:cxn>
                  <a:cxn ang="0">
                    <a:pos x="17" y="25"/>
                  </a:cxn>
                  <a:cxn ang="0">
                    <a:pos x="18" y="21"/>
                  </a:cxn>
                  <a:cxn ang="0">
                    <a:pos x="20" y="17"/>
                  </a:cxn>
                  <a:cxn ang="0">
                    <a:pos x="23" y="14"/>
                  </a:cxn>
                  <a:cxn ang="0">
                    <a:pos x="28" y="13"/>
                  </a:cxn>
                  <a:cxn ang="0">
                    <a:pos x="32" y="14"/>
                  </a:cxn>
                  <a:cxn ang="0">
                    <a:pos x="35" y="17"/>
                  </a:cxn>
                  <a:cxn ang="0">
                    <a:pos x="51" y="17"/>
                  </a:cxn>
                  <a:cxn ang="0">
                    <a:pos x="44" y="4"/>
                  </a:cxn>
                  <a:cxn ang="0">
                    <a:pos x="28" y="0"/>
                  </a:cxn>
                  <a:cxn ang="0">
                    <a:pos x="16" y="2"/>
                  </a:cxn>
                  <a:cxn ang="0">
                    <a:pos x="7" y="9"/>
                  </a:cxn>
                  <a:cxn ang="0">
                    <a:pos x="2" y="20"/>
                  </a:cxn>
                  <a:cxn ang="0">
                    <a:pos x="0" y="34"/>
                  </a:cxn>
                  <a:cxn ang="0">
                    <a:pos x="1" y="45"/>
                  </a:cxn>
                  <a:cxn ang="0">
                    <a:pos x="6" y="54"/>
                  </a:cxn>
                  <a:cxn ang="0">
                    <a:pos x="14" y="61"/>
                  </a:cxn>
                  <a:cxn ang="0">
                    <a:pos x="26" y="63"/>
                  </a:cxn>
                  <a:cxn ang="0">
                    <a:pos x="37" y="62"/>
                  </a:cxn>
                  <a:cxn ang="0">
                    <a:pos x="45" y="57"/>
                  </a:cxn>
                  <a:cxn ang="0">
                    <a:pos x="50" y="50"/>
                  </a:cxn>
                  <a:cxn ang="0">
                    <a:pos x="52" y="40"/>
                  </a:cxn>
                  <a:cxn ang="0">
                    <a:pos x="50" y="32"/>
                  </a:cxn>
                  <a:cxn ang="0">
                    <a:pos x="46" y="26"/>
                  </a:cxn>
                  <a:cxn ang="0">
                    <a:pos x="33" y="47"/>
                  </a:cxn>
                  <a:cxn ang="0">
                    <a:pos x="26" y="49"/>
                  </a:cxn>
                  <a:cxn ang="0">
                    <a:pos x="20" y="47"/>
                  </a:cxn>
                  <a:cxn ang="0">
                    <a:pos x="18" y="40"/>
                  </a:cxn>
                  <a:cxn ang="0">
                    <a:pos x="20" y="35"/>
                  </a:cxn>
                  <a:cxn ang="0">
                    <a:pos x="26" y="32"/>
                  </a:cxn>
                  <a:cxn ang="0">
                    <a:pos x="33" y="35"/>
                  </a:cxn>
                  <a:cxn ang="0">
                    <a:pos x="36" y="40"/>
                  </a:cxn>
                  <a:cxn ang="0">
                    <a:pos x="33" y="47"/>
                  </a:cxn>
                </a:cxnLst>
                <a:rect l="0" t="0" r="r" b="b"/>
                <a:pathLst>
                  <a:path w="52" h="63">
                    <a:moveTo>
                      <a:pt x="46" y="26"/>
                    </a:moveTo>
                    <a:cubicBezTo>
                      <a:pt x="44" y="24"/>
                      <a:pt x="42" y="23"/>
                      <a:pt x="39" y="22"/>
                    </a:cubicBezTo>
                    <a:cubicBezTo>
                      <a:pt x="37" y="21"/>
                      <a:pt x="34" y="20"/>
                      <a:pt x="31" y="20"/>
                    </a:cubicBezTo>
                    <a:cubicBezTo>
                      <a:pt x="28" y="20"/>
                      <a:pt x="26" y="21"/>
                      <a:pt x="23" y="21"/>
                    </a:cubicBezTo>
                    <a:cubicBezTo>
                      <a:pt x="21" y="22"/>
                      <a:pt x="19" y="23"/>
                      <a:pt x="17" y="25"/>
                    </a:cubicBezTo>
                    <a:cubicBezTo>
                      <a:pt x="17" y="24"/>
                      <a:pt x="17" y="22"/>
                      <a:pt x="18" y="21"/>
                    </a:cubicBezTo>
                    <a:cubicBezTo>
                      <a:pt x="18" y="19"/>
                      <a:pt x="19" y="18"/>
                      <a:pt x="20" y="17"/>
                    </a:cubicBezTo>
                    <a:cubicBezTo>
                      <a:pt x="21" y="15"/>
                      <a:pt x="22" y="14"/>
                      <a:pt x="23" y="14"/>
                    </a:cubicBezTo>
                    <a:cubicBezTo>
                      <a:pt x="24" y="13"/>
                      <a:pt x="26" y="13"/>
                      <a:pt x="28" y="13"/>
                    </a:cubicBezTo>
                    <a:cubicBezTo>
                      <a:pt x="30" y="13"/>
                      <a:pt x="31" y="13"/>
                      <a:pt x="32" y="14"/>
                    </a:cubicBezTo>
                    <a:cubicBezTo>
                      <a:pt x="34" y="15"/>
                      <a:pt x="35" y="16"/>
                      <a:pt x="35" y="17"/>
                    </a:cubicBezTo>
                    <a:cubicBezTo>
                      <a:pt x="51" y="17"/>
                      <a:pt x="51" y="17"/>
                      <a:pt x="51" y="17"/>
                    </a:cubicBezTo>
                    <a:cubicBezTo>
                      <a:pt x="50" y="11"/>
                      <a:pt x="48" y="6"/>
                      <a:pt x="44" y="4"/>
                    </a:cubicBezTo>
                    <a:cubicBezTo>
                      <a:pt x="40" y="1"/>
                      <a:pt x="35" y="0"/>
                      <a:pt x="28" y="0"/>
                    </a:cubicBezTo>
                    <a:cubicBezTo>
                      <a:pt x="23" y="0"/>
                      <a:pt x="19" y="1"/>
                      <a:pt x="16" y="2"/>
                    </a:cubicBezTo>
                    <a:cubicBezTo>
                      <a:pt x="12" y="4"/>
                      <a:pt x="9" y="6"/>
                      <a:pt x="7" y="9"/>
                    </a:cubicBezTo>
                    <a:cubicBezTo>
                      <a:pt x="5" y="12"/>
                      <a:pt x="3" y="16"/>
                      <a:pt x="2" y="20"/>
                    </a:cubicBezTo>
                    <a:cubicBezTo>
                      <a:pt x="1" y="24"/>
                      <a:pt x="0" y="29"/>
                      <a:pt x="0" y="34"/>
                    </a:cubicBezTo>
                    <a:cubicBezTo>
                      <a:pt x="0" y="37"/>
                      <a:pt x="0" y="41"/>
                      <a:pt x="1" y="45"/>
                    </a:cubicBezTo>
                    <a:cubicBezTo>
                      <a:pt x="2" y="48"/>
                      <a:pt x="4" y="51"/>
                      <a:pt x="6" y="54"/>
                    </a:cubicBezTo>
                    <a:cubicBezTo>
                      <a:pt x="8" y="57"/>
                      <a:pt x="11" y="59"/>
                      <a:pt x="14" y="61"/>
                    </a:cubicBezTo>
                    <a:cubicBezTo>
                      <a:pt x="18" y="62"/>
                      <a:pt x="22" y="63"/>
                      <a:pt x="26" y="63"/>
                    </a:cubicBezTo>
                    <a:cubicBezTo>
                      <a:pt x="30" y="63"/>
                      <a:pt x="34" y="63"/>
                      <a:pt x="37" y="62"/>
                    </a:cubicBezTo>
                    <a:cubicBezTo>
                      <a:pt x="40" y="61"/>
                      <a:pt x="42" y="59"/>
                      <a:pt x="45" y="57"/>
                    </a:cubicBezTo>
                    <a:cubicBezTo>
                      <a:pt x="47" y="55"/>
                      <a:pt x="49" y="53"/>
                      <a:pt x="50" y="50"/>
                    </a:cubicBezTo>
                    <a:cubicBezTo>
                      <a:pt x="51" y="47"/>
                      <a:pt x="52" y="44"/>
                      <a:pt x="52" y="40"/>
                    </a:cubicBezTo>
                    <a:cubicBezTo>
                      <a:pt x="52" y="37"/>
                      <a:pt x="51" y="34"/>
                      <a:pt x="50" y="32"/>
                    </a:cubicBezTo>
                    <a:cubicBezTo>
                      <a:pt x="49" y="30"/>
                      <a:pt x="48" y="28"/>
                      <a:pt x="46" y="26"/>
                    </a:cubicBezTo>
                    <a:close/>
                    <a:moveTo>
                      <a:pt x="33" y="47"/>
                    </a:moveTo>
                    <a:cubicBezTo>
                      <a:pt x="31" y="48"/>
                      <a:pt x="29" y="49"/>
                      <a:pt x="26" y="49"/>
                    </a:cubicBezTo>
                    <a:cubicBezTo>
                      <a:pt x="24" y="49"/>
                      <a:pt x="22" y="48"/>
                      <a:pt x="20" y="47"/>
                    </a:cubicBezTo>
                    <a:cubicBezTo>
                      <a:pt x="19" y="45"/>
                      <a:pt x="18" y="43"/>
                      <a:pt x="18" y="40"/>
                    </a:cubicBezTo>
                    <a:cubicBezTo>
                      <a:pt x="18" y="38"/>
                      <a:pt x="19" y="36"/>
                      <a:pt x="20" y="35"/>
                    </a:cubicBezTo>
                    <a:cubicBezTo>
                      <a:pt x="22" y="33"/>
                      <a:pt x="24" y="32"/>
                      <a:pt x="26" y="32"/>
                    </a:cubicBezTo>
                    <a:cubicBezTo>
                      <a:pt x="29" y="32"/>
                      <a:pt x="31" y="33"/>
                      <a:pt x="33" y="35"/>
                    </a:cubicBezTo>
                    <a:cubicBezTo>
                      <a:pt x="35" y="36"/>
                      <a:pt x="36" y="38"/>
                      <a:pt x="36" y="40"/>
                    </a:cubicBezTo>
                    <a:cubicBezTo>
                      <a:pt x="36" y="43"/>
                      <a:pt x="35" y="45"/>
                      <a:pt x="33" y="4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1" name="Freeform 78"/>
              <p:cNvSpPr>
                <a:spLocks noEditPoints="1"/>
              </p:cNvSpPr>
              <p:nvPr/>
            </p:nvSpPr>
            <p:spPr bwMode="auto">
              <a:xfrm>
                <a:off x="3828109" y="3015716"/>
                <a:ext cx="230585" cy="322150"/>
              </a:xfrm>
              <a:custGeom>
                <a:avLst/>
                <a:gdLst/>
                <a:ahLst/>
                <a:cxnLst>
                  <a:cxn ang="0">
                    <a:pos x="0" y="0"/>
                  </a:cxn>
                  <a:cxn ang="0">
                    <a:pos x="0" y="198"/>
                  </a:cxn>
                  <a:cxn ang="0">
                    <a:pos x="131" y="198"/>
                  </a:cxn>
                  <a:cxn ang="0">
                    <a:pos x="131" y="0"/>
                  </a:cxn>
                  <a:cxn ang="0">
                    <a:pos x="0" y="0"/>
                  </a:cxn>
                  <a:cxn ang="0">
                    <a:pos x="68" y="188"/>
                  </a:cxn>
                  <a:cxn ang="0">
                    <a:pos x="62" y="182"/>
                  </a:cxn>
                  <a:cxn ang="0">
                    <a:pos x="68" y="175"/>
                  </a:cxn>
                  <a:cxn ang="0">
                    <a:pos x="75" y="182"/>
                  </a:cxn>
                  <a:cxn ang="0">
                    <a:pos x="68" y="188"/>
                  </a:cxn>
                  <a:cxn ang="0">
                    <a:pos x="112" y="165"/>
                  </a:cxn>
                  <a:cxn ang="0">
                    <a:pos x="19" y="165"/>
                  </a:cxn>
                  <a:cxn ang="0">
                    <a:pos x="19" y="19"/>
                  </a:cxn>
                  <a:cxn ang="0">
                    <a:pos x="112" y="19"/>
                  </a:cxn>
                  <a:cxn ang="0">
                    <a:pos x="112" y="165"/>
                  </a:cxn>
                </a:cxnLst>
                <a:rect l="0" t="0" r="r" b="b"/>
                <a:pathLst>
                  <a:path w="131" h="198">
                    <a:moveTo>
                      <a:pt x="0" y="0"/>
                    </a:moveTo>
                    <a:cubicBezTo>
                      <a:pt x="0" y="198"/>
                      <a:pt x="0" y="198"/>
                      <a:pt x="0" y="198"/>
                    </a:cubicBezTo>
                    <a:cubicBezTo>
                      <a:pt x="131" y="198"/>
                      <a:pt x="131" y="198"/>
                      <a:pt x="131" y="198"/>
                    </a:cubicBezTo>
                    <a:cubicBezTo>
                      <a:pt x="131" y="0"/>
                      <a:pt x="131" y="0"/>
                      <a:pt x="131" y="0"/>
                    </a:cubicBezTo>
                    <a:lnTo>
                      <a:pt x="0" y="0"/>
                    </a:lnTo>
                    <a:close/>
                    <a:moveTo>
                      <a:pt x="68" y="188"/>
                    </a:moveTo>
                    <a:cubicBezTo>
                      <a:pt x="65" y="188"/>
                      <a:pt x="62" y="185"/>
                      <a:pt x="62" y="182"/>
                    </a:cubicBezTo>
                    <a:cubicBezTo>
                      <a:pt x="62" y="178"/>
                      <a:pt x="65" y="175"/>
                      <a:pt x="68" y="175"/>
                    </a:cubicBezTo>
                    <a:cubicBezTo>
                      <a:pt x="72" y="175"/>
                      <a:pt x="75" y="178"/>
                      <a:pt x="75" y="182"/>
                    </a:cubicBezTo>
                    <a:cubicBezTo>
                      <a:pt x="75" y="185"/>
                      <a:pt x="72" y="188"/>
                      <a:pt x="68" y="188"/>
                    </a:cubicBezTo>
                    <a:close/>
                    <a:moveTo>
                      <a:pt x="112" y="165"/>
                    </a:moveTo>
                    <a:cubicBezTo>
                      <a:pt x="19" y="165"/>
                      <a:pt x="19" y="165"/>
                      <a:pt x="19" y="165"/>
                    </a:cubicBezTo>
                    <a:cubicBezTo>
                      <a:pt x="19" y="19"/>
                      <a:pt x="19" y="19"/>
                      <a:pt x="19" y="19"/>
                    </a:cubicBezTo>
                    <a:cubicBezTo>
                      <a:pt x="112" y="19"/>
                      <a:pt x="112" y="19"/>
                      <a:pt x="112" y="19"/>
                    </a:cubicBezTo>
                    <a:lnTo>
                      <a:pt x="112" y="16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2" name="Freeform 79"/>
              <p:cNvSpPr>
                <a:spLocks noEditPoints="1"/>
              </p:cNvSpPr>
              <p:nvPr/>
            </p:nvSpPr>
            <p:spPr bwMode="auto">
              <a:xfrm>
                <a:off x="578421" y="4707455"/>
                <a:ext cx="404501" cy="268159"/>
              </a:xfrm>
              <a:custGeom>
                <a:avLst/>
                <a:gdLst/>
                <a:ahLst/>
                <a:cxnLst>
                  <a:cxn ang="0">
                    <a:pos x="207" y="132"/>
                  </a:cxn>
                  <a:cxn ang="0">
                    <a:pos x="207" y="0"/>
                  </a:cxn>
                  <a:cxn ang="0">
                    <a:pos x="0" y="0"/>
                  </a:cxn>
                  <a:cxn ang="0">
                    <a:pos x="0" y="132"/>
                  </a:cxn>
                  <a:cxn ang="0">
                    <a:pos x="85" y="132"/>
                  </a:cxn>
                  <a:cxn ang="0">
                    <a:pos x="85" y="141"/>
                  </a:cxn>
                  <a:cxn ang="0">
                    <a:pos x="40" y="141"/>
                  </a:cxn>
                  <a:cxn ang="0">
                    <a:pos x="40" y="149"/>
                  </a:cxn>
                  <a:cxn ang="0">
                    <a:pos x="163" y="149"/>
                  </a:cxn>
                  <a:cxn ang="0">
                    <a:pos x="163" y="141"/>
                  </a:cxn>
                  <a:cxn ang="0">
                    <a:pos x="121" y="141"/>
                  </a:cxn>
                  <a:cxn ang="0">
                    <a:pos x="121" y="132"/>
                  </a:cxn>
                  <a:cxn ang="0">
                    <a:pos x="207" y="132"/>
                  </a:cxn>
                  <a:cxn ang="0">
                    <a:pos x="15" y="15"/>
                  </a:cxn>
                  <a:cxn ang="0">
                    <a:pos x="191" y="15"/>
                  </a:cxn>
                  <a:cxn ang="0">
                    <a:pos x="191" y="113"/>
                  </a:cxn>
                  <a:cxn ang="0">
                    <a:pos x="15" y="113"/>
                  </a:cxn>
                  <a:cxn ang="0">
                    <a:pos x="15" y="15"/>
                  </a:cxn>
                </a:cxnLst>
                <a:rect l="0" t="0" r="r" b="b"/>
                <a:pathLst>
                  <a:path w="207" h="149">
                    <a:moveTo>
                      <a:pt x="207" y="132"/>
                    </a:moveTo>
                    <a:lnTo>
                      <a:pt x="207" y="0"/>
                    </a:lnTo>
                    <a:lnTo>
                      <a:pt x="0" y="0"/>
                    </a:lnTo>
                    <a:lnTo>
                      <a:pt x="0" y="132"/>
                    </a:lnTo>
                    <a:lnTo>
                      <a:pt x="85" y="132"/>
                    </a:lnTo>
                    <a:lnTo>
                      <a:pt x="85" y="141"/>
                    </a:lnTo>
                    <a:lnTo>
                      <a:pt x="40" y="141"/>
                    </a:lnTo>
                    <a:lnTo>
                      <a:pt x="40" y="149"/>
                    </a:lnTo>
                    <a:lnTo>
                      <a:pt x="163" y="149"/>
                    </a:lnTo>
                    <a:lnTo>
                      <a:pt x="163" y="141"/>
                    </a:lnTo>
                    <a:lnTo>
                      <a:pt x="121" y="141"/>
                    </a:lnTo>
                    <a:lnTo>
                      <a:pt x="121" y="132"/>
                    </a:lnTo>
                    <a:lnTo>
                      <a:pt x="207" y="132"/>
                    </a:lnTo>
                    <a:close/>
                    <a:moveTo>
                      <a:pt x="15" y="15"/>
                    </a:moveTo>
                    <a:lnTo>
                      <a:pt x="191" y="15"/>
                    </a:lnTo>
                    <a:lnTo>
                      <a:pt x="191" y="113"/>
                    </a:lnTo>
                    <a:lnTo>
                      <a:pt x="15" y="113"/>
                    </a:lnTo>
                    <a:lnTo>
                      <a:pt x="15" y="1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3" name="Freeform 80"/>
              <p:cNvSpPr>
                <a:spLocks noEditPoints="1"/>
              </p:cNvSpPr>
              <p:nvPr/>
            </p:nvSpPr>
            <p:spPr bwMode="auto">
              <a:xfrm>
                <a:off x="2778751" y="2040266"/>
                <a:ext cx="425996" cy="32395"/>
              </a:xfrm>
              <a:custGeom>
                <a:avLst/>
                <a:gdLst/>
                <a:ahLst/>
                <a:cxnLst>
                  <a:cxn ang="0">
                    <a:pos x="194" y="0"/>
                  </a:cxn>
                  <a:cxn ang="0">
                    <a:pos x="112" y="0"/>
                  </a:cxn>
                  <a:cxn ang="0">
                    <a:pos x="107" y="0"/>
                  </a:cxn>
                  <a:cxn ang="0">
                    <a:pos x="24" y="0"/>
                  </a:cxn>
                  <a:cxn ang="0">
                    <a:pos x="0" y="1"/>
                  </a:cxn>
                  <a:cxn ang="0">
                    <a:pos x="0" y="18"/>
                  </a:cxn>
                  <a:cxn ang="0">
                    <a:pos x="218" y="18"/>
                  </a:cxn>
                  <a:cxn ang="0">
                    <a:pos x="218" y="1"/>
                  </a:cxn>
                  <a:cxn ang="0">
                    <a:pos x="194" y="0"/>
                  </a:cxn>
                  <a:cxn ang="0">
                    <a:pos x="23" y="11"/>
                  </a:cxn>
                  <a:cxn ang="0">
                    <a:pos x="11" y="11"/>
                  </a:cxn>
                  <a:cxn ang="0">
                    <a:pos x="11" y="7"/>
                  </a:cxn>
                  <a:cxn ang="0">
                    <a:pos x="23" y="7"/>
                  </a:cxn>
                  <a:cxn ang="0">
                    <a:pos x="23" y="11"/>
                  </a:cxn>
                  <a:cxn ang="0">
                    <a:pos x="133" y="11"/>
                  </a:cxn>
                  <a:cxn ang="0">
                    <a:pos x="83" y="11"/>
                  </a:cxn>
                  <a:cxn ang="0">
                    <a:pos x="83" y="7"/>
                  </a:cxn>
                  <a:cxn ang="0">
                    <a:pos x="133" y="7"/>
                  </a:cxn>
                  <a:cxn ang="0">
                    <a:pos x="133" y="11"/>
                  </a:cxn>
                </a:cxnLst>
                <a:rect l="0" t="0" r="r" b="b"/>
                <a:pathLst>
                  <a:path w="218" h="18">
                    <a:moveTo>
                      <a:pt x="194" y="0"/>
                    </a:moveTo>
                    <a:lnTo>
                      <a:pt x="112" y="0"/>
                    </a:lnTo>
                    <a:lnTo>
                      <a:pt x="107" y="0"/>
                    </a:lnTo>
                    <a:lnTo>
                      <a:pt x="24" y="0"/>
                    </a:lnTo>
                    <a:lnTo>
                      <a:pt x="0" y="1"/>
                    </a:lnTo>
                    <a:lnTo>
                      <a:pt x="0" y="18"/>
                    </a:lnTo>
                    <a:lnTo>
                      <a:pt x="218" y="18"/>
                    </a:lnTo>
                    <a:lnTo>
                      <a:pt x="218" y="1"/>
                    </a:lnTo>
                    <a:lnTo>
                      <a:pt x="194" y="0"/>
                    </a:lnTo>
                    <a:close/>
                    <a:moveTo>
                      <a:pt x="23" y="11"/>
                    </a:moveTo>
                    <a:lnTo>
                      <a:pt x="11" y="11"/>
                    </a:lnTo>
                    <a:lnTo>
                      <a:pt x="11" y="7"/>
                    </a:lnTo>
                    <a:lnTo>
                      <a:pt x="23" y="7"/>
                    </a:lnTo>
                    <a:lnTo>
                      <a:pt x="23" y="11"/>
                    </a:lnTo>
                    <a:close/>
                    <a:moveTo>
                      <a:pt x="133" y="11"/>
                    </a:moveTo>
                    <a:lnTo>
                      <a:pt x="83" y="11"/>
                    </a:lnTo>
                    <a:lnTo>
                      <a:pt x="83" y="7"/>
                    </a:lnTo>
                    <a:lnTo>
                      <a:pt x="133" y="7"/>
                    </a:lnTo>
                    <a:lnTo>
                      <a:pt x="133" y="1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4" name="Freeform 81"/>
              <p:cNvSpPr>
                <a:spLocks noEditPoints="1"/>
              </p:cNvSpPr>
              <p:nvPr/>
            </p:nvSpPr>
            <p:spPr bwMode="auto">
              <a:xfrm>
                <a:off x="2825649" y="1829698"/>
                <a:ext cx="332199" cy="201569"/>
              </a:xfrm>
              <a:custGeom>
                <a:avLst/>
                <a:gdLst/>
                <a:ahLst/>
                <a:cxnLst>
                  <a:cxn ang="0">
                    <a:pos x="170" y="0"/>
                  </a:cxn>
                  <a:cxn ang="0">
                    <a:pos x="0" y="0"/>
                  </a:cxn>
                  <a:cxn ang="0">
                    <a:pos x="0" y="112"/>
                  </a:cxn>
                  <a:cxn ang="0">
                    <a:pos x="170" y="112"/>
                  </a:cxn>
                  <a:cxn ang="0">
                    <a:pos x="170" y="0"/>
                  </a:cxn>
                  <a:cxn ang="0">
                    <a:pos x="8" y="34"/>
                  </a:cxn>
                  <a:cxn ang="0">
                    <a:pos x="5" y="34"/>
                  </a:cxn>
                  <a:cxn ang="0">
                    <a:pos x="5" y="22"/>
                  </a:cxn>
                  <a:cxn ang="0">
                    <a:pos x="8" y="22"/>
                  </a:cxn>
                  <a:cxn ang="0">
                    <a:pos x="8" y="34"/>
                  </a:cxn>
                  <a:cxn ang="0">
                    <a:pos x="157" y="99"/>
                  </a:cxn>
                  <a:cxn ang="0">
                    <a:pos x="13" y="99"/>
                  </a:cxn>
                  <a:cxn ang="0">
                    <a:pos x="13" y="12"/>
                  </a:cxn>
                  <a:cxn ang="0">
                    <a:pos x="157" y="12"/>
                  </a:cxn>
                  <a:cxn ang="0">
                    <a:pos x="157" y="99"/>
                  </a:cxn>
                  <a:cxn ang="0">
                    <a:pos x="166" y="34"/>
                  </a:cxn>
                  <a:cxn ang="0">
                    <a:pos x="163" y="34"/>
                  </a:cxn>
                  <a:cxn ang="0">
                    <a:pos x="163" y="22"/>
                  </a:cxn>
                  <a:cxn ang="0">
                    <a:pos x="166" y="22"/>
                  </a:cxn>
                  <a:cxn ang="0">
                    <a:pos x="166" y="34"/>
                  </a:cxn>
                </a:cxnLst>
                <a:rect l="0" t="0" r="r" b="b"/>
                <a:pathLst>
                  <a:path w="170" h="112">
                    <a:moveTo>
                      <a:pt x="170" y="0"/>
                    </a:moveTo>
                    <a:lnTo>
                      <a:pt x="0" y="0"/>
                    </a:lnTo>
                    <a:lnTo>
                      <a:pt x="0" y="112"/>
                    </a:lnTo>
                    <a:lnTo>
                      <a:pt x="170" y="112"/>
                    </a:lnTo>
                    <a:lnTo>
                      <a:pt x="170" y="0"/>
                    </a:lnTo>
                    <a:close/>
                    <a:moveTo>
                      <a:pt x="8" y="34"/>
                    </a:moveTo>
                    <a:lnTo>
                      <a:pt x="5" y="34"/>
                    </a:lnTo>
                    <a:lnTo>
                      <a:pt x="5" y="22"/>
                    </a:lnTo>
                    <a:lnTo>
                      <a:pt x="8" y="22"/>
                    </a:lnTo>
                    <a:lnTo>
                      <a:pt x="8" y="34"/>
                    </a:lnTo>
                    <a:close/>
                    <a:moveTo>
                      <a:pt x="157" y="99"/>
                    </a:moveTo>
                    <a:lnTo>
                      <a:pt x="13" y="99"/>
                    </a:lnTo>
                    <a:lnTo>
                      <a:pt x="13" y="12"/>
                    </a:lnTo>
                    <a:lnTo>
                      <a:pt x="157" y="12"/>
                    </a:lnTo>
                    <a:lnTo>
                      <a:pt x="157" y="99"/>
                    </a:lnTo>
                    <a:close/>
                    <a:moveTo>
                      <a:pt x="166" y="34"/>
                    </a:moveTo>
                    <a:lnTo>
                      <a:pt x="163" y="34"/>
                    </a:lnTo>
                    <a:lnTo>
                      <a:pt x="163" y="22"/>
                    </a:lnTo>
                    <a:lnTo>
                      <a:pt x="166" y="22"/>
                    </a:lnTo>
                    <a:lnTo>
                      <a:pt x="166"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5" name="Freeform 82"/>
              <p:cNvSpPr>
                <a:spLocks/>
              </p:cNvSpPr>
              <p:nvPr/>
            </p:nvSpPr>
            <p:spPr bwMode="auto">
              <a:xfrm>
                <a:off x="3200839" y="1203395"/>
                <a:ext cx="91843" cy="73789"/>
              </a:xfrm>
              <a:custGeom>
                <a:avLst/>
                <a:gdLst/>
                <a:ahLst/>
                <a:cxnLst>
                  <a:cxn ang="0">
                    <a:pos x="11" y="0"/>
                  </a:cxn>
                  <a:cxn ang="0">
                    <a:pos x="0" y="23"/>
                  </a:cxn>
                  <a:cxn ang="0">
                    <a:pos x="11" y="41"/>
                  </a:cxn>
                  <a:cxn ang="0">
                    <a:pos x="11" y="33"/>
                  </a:cxn>
                  <a:cxn ang="0">
                    <a:pos x="32" y="33"/>
                  </a:cxn>
                  <a:cxn ang="0">
                    <a:pos x="47" y="9"/>
                  </a:cxn>
                  <a:cxn ang="0">
                    <a:pos x="11" y="9"/>
                  </a:cxn>
                  <a:cxn ang="0">
                    <a:pos x="11" y="0"/>
                  </a:cxn>
                </a:cxnLst>
                <a:rect l="0" t="0" r="r" b="b"/>
                <a:pathLst>
                  <a:path w="47" h="41">
                    <a:moveTo>
                      <a:pt x="11" y="0"/>
                    </a:moveTo>
                    <a:lnTo>
                      <a:pt x="0" y="23"/>
                    </a:lnTo>
                    <a:lnTo>
                      <a:pt x="11" y="41"/>
                    </a:lnTo>
                    <a:lnTo>
                      <a:pt x="11" y="33"/>
                    </a:lnTo>
                    <a:lnTo>
                      <a:pt x="32" y="33"/>
                    </a:lnTo>
                    <a:lnTo>
                      <a:pt x="47" y="9"/>
                    </a:lnTo>
                    <a:lnTo>
                      <a:pt x="11" y="9"/>
                    </a:lnTo>
                    <a:lnTo>
                      <a:pt x="11"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6" name="Freeform 83"/>
              <p:cNvSpPr>
                <a:spLocks noEditPoints="1"/>
              </p:cNvSpPr>
              <p:nvPr/>
            </p:nvSpPr>
            <p:spPr bwMode="auto">
              <a:xfrm>
                <a:off x="3112904" y="1217793"/>
                <a:ext cx="97706" cy="57591"/>
              </a:xfrm>
              <a:custGeom>
                <a:avLst/>
                <a:gdLst/>
                <a:ahLst/>
                <a:cxnLst>
                  <a:cxn ang="0">
                    <a:pos x="54" y="0"/>
                  </a:cxn>
                  <a:cxn ang="0">
                    <a:pos x="10" y="0"/>
                  </a:cxn>
                  <a:cxn ang="0">
                    <a:pos x="10" y="0"/>
                  </a:cxn>
                  <a:cxn ang="0">
                    <a:pos x="0" y="18"/>
                  </a:cxn>
                  <a:cxn ang="0">
                    <a:pos x="9" y="35"/>
                  </a:cxn>
                  <a:cxn ang="0">
                    <a:pos x="20" y="36"/>
                  </a:cxn>
                  <a:cxn ang="0">
                    <a:pos x="20" y="36"/>
                  </a:cxn>
                  <a:cxn ang="0">
                    <a:pos x="50" y="35"/>
                  </a:cxn>
                  <a:cxn ang="0">
                    <a:pos x="55" y="35"/>
                  </a:cxn>
                  <a:cxn ang="0">
                    <a:pos x="45" y="16"/>
                  </a:cxn>
                  <a:cxn ang="0">
                    <a:pos x="54" y="0"/>
                  </a:cxn>
                  <a:cxn ang="0">
                    <a:pos x="45" y="29"/>
                  </a:cxn>
                  <a:cxn ang="0">
                    <a:pos x="20" y="30"/>
                  </a:cxn>
                  <a:cxn ang="0">
                    <a:pos x="12" y="29"/>
                  </a:cxn>
                  <a:cxn ang="0">
                    <a:pos x="11" y="29"/>
                  </a:cxn>
                  <a:cxn ang="0">
                    <a:pos x="6" y="18"/>
                  </a:cxn>
                  <a:cxn ang="0">
                    <a:pos x="10" y="6"/>
                  </a:cxn>
                  <a:cxn ang="0">
                    <a:pos x="44" y="6"/>
                  </a:cxn>
                  <a:cxn ang="0">
                    <a:pos x="38" y="16"/>
                  </a:cxn>
                  <a:cxn ang="0">
                    <a:pos x="45" y="29"/>
                  </a:cxn>
                </a:cxnLst>
                <a:rect l="0" t="0" r="r" b="b"/>
                <a:pathLst>
                  <a:path w="55" h="36">
                    <a:moveTo>
                      <a:pt x="54" y="0"/>
                    </a:moveTo>
                    <a:cubicBezTo>
                      <a:pt x="10" y="0"/>
                      <a:pt x="10" y="0"/>
                      <a:pt x="10" y="0"/>
                    </a:cubicBezTo>
                    <a:cubicBezTo>
                      <a:pt x="10" y="0"/>
                      <a:pt x="10" y="0"/>
                      <a:pt x="10" y="0"/>
                    </a:cubicBezTo>
                    <a:cubicBezTo>
                      <a:pt x="9" y="0"/>
                      <a:pt x="0" y="2"/>
                      <a:pt x="0" y="18"/>
                    </a:cubicBezTo>
                    <a:cubicBezTo>
                      <a:pt x="0" y="26"/>
                      <a:pt x="3" y="32"/>
                      <a:pt x="9" y="35"/>
                    </a:cubicBezTo>
                    <a:cubicBezTo>
                      <a:pt x="10" y="36"/>
                      <a:pt x="13" y="36"/>
                      <a:pt x="20" y="36"/>
                    </a:cubicBezTo>
                    <a:cubicBezTo>
                      <a:pt x="20" y="36"/>
                      <a:pt x="20" y="36"/>
                      <a:pt x="20" y="36"/>
                    </a:cubicBezTo>
                    <a:cubicBezTo>
                      <a:pt x="31" y="36"/>
                      <a:pt x="50" y="35"/>
                      <a:pt x="50" y="35"/>
                    </a:cubicBezTo>
                    <a:cubicBezTo>
                      <a:pt x="55" y="35"/>
                      <a:pt x="55" y="35"/>
                      <a:pt x="55" y="35"/>
                    </a:cubicBezTo>
                    <a:cubicBezTo>
                      <a:pt x="45" y="16"/>
                      <a:pt x="45" y="16"/>
                      <a:pt x="45" y="16"/>
                    </a:cubicBezTo>
                    <a:lnTo>
                      <a:pt x="54" y="0"/>
                    </a:lnTo>
                    <a:close/>
                    <a:moveTo>
                      <a:pt x="45" y="29"/>
                    </a:moveTo>
                    <a:cubicBezTo>
                      <a:pt x="39" y="29"/>
                      <a:pt x="28" y="30"/>
                      <a:pt x="20" y="30"/>
                    </a:cubicBezTo>
                    <a:cubicBezTo>
                      <a:pt x="15" y="30"/>
                      <a:pt x="13" y="30"/>
                      <a:pt x="12" y="29"/>
                    </a:cubicBezTo>
                    <a:cubicBezTo>
                      <a:pt x="12" y="29"/>
                      <a:pt x="12" y="29"/>
                      <a:pt x="11" y="29"/>
                    </a:cubicBezTo>
                    <a:cubicBezTo>
                      <a:pt x="10" y="29"/>
                      <a:pt x="6" y="27"/>
                      <a:pt x="6" y="18"/>
                    </a:cubicBezTo>
                    <a:cubicBezTo>
                      <a:pt x="6" y="8"/>
                      <a:pt x="10" y="6"/>
                      <a:pt x="10" y="6"/>
                    </a:cubicBezTo>
                    <a:cubicBezTo>
                      <a:pt x="44" y="6"/>
                      <a:pt x="44" y="6"/>
                      <a:pt x="44" y="6"/>
                    </a:cubicBezTo>
                    <a:cubicBezTo>
                      <a:pt x="38" y="16"/>
                      <a:pt x="38" y="16"/>
                      <a:pt x="38" y="16"/>
                    </a:cubicBezTo>
                    <a:lnTo>
                      <a:pt x="45" y="2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7" name="Freeform 84"/>
              <p:cNvSpPr>
                <a:spLocks/>
              </p:cNvSpPr>
              <p:nvPr/>
            </p:nvSpPr>
            <p:spPr bwMode="auto">
              <a:xfrm>
                <a:off x="3081638" y="1151203"/>
                <a:ext cx="78164" cy="86387"/>
              </a:xfrm>
              <a:custGeom>
                <a:avLst/>
                <a:gdLst/>
                <a:ahLst/>
                <a:cxnLst>
                  <a:cxn ang="0">
                    <a:pos x="40" y="22"/>
                  </a:cxn>
                  <a:cxn ang="0">
                    <a:pos x="25" y="0"/>
                  </a:cxn>
                  <a:cxn ang="0">
                    <a:pos x="5" y="0"/>
                  </a:cxn>
                  <a:cxn ang="0">
                    <a:pos x="11" y="4"/>
                  </a:cxn>
                  <a:cxn ang="0">
                    <a:pos x="0" y="22"/>
                  </a:cxn>
                  <a:cxn ang="0">
                    <a:pos x="14" y="48"/>
                  </a:cxn>
                  <a:cxn ang="0">
                    <a:pos x="32" y="17"/>
                  </a:cxn>
                  <a:cxn ang="0">
                    <a:pos x="40" y="22"/>
                  </a:cxn>
                </a:cxnLst>
                <a:rect l="0" t="0" r="r" b="b"/>
                <a:pathLst>
                  <a:path w="40" h="48">
                    <a:moveTo>
                      <a:pt x="40" y="22"/>
                    </a:moveTo>
                    <a:lnTo>
                      <a:pt x="25" y="0"/>
                    </a:lnTo>
                    <a:lnTo>
                      <a:pt x="5" y="0"/>
                    </a:lnTo>
                    <a:lnTo>
                      <a:pt x="11" y="4"/>
                    </a:lnTo>
                    <a:lnTo>
                      <a:pt x="0" y="22"/>
                    </a:lnTo>
                    <a:lnTo>
                      <a:pt x="14" y="48"/>
                    </a:lnTo>
                    <a:lnTo>
                      <a:pt x="32" y="17"/>
                    </a:lnTo>
                    <a:lnTo>
                      <a:pt x="40" y="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8" name="Freeform 85"/>
              <p:cNvSpPr>
                <a:spLocks noEditPoints="1"/>
              </p:cNvSpPr>
              <p:nvPr/>
            </p:nvSpPr>
            <p:spPr bwMode="auto">
              <a:xfrm>
                <a:off x="3097271" y="1075615"/>
                <a:ext cx="101614" cy="97185"/>
              </a:xfrm>
              <a:custGeom>
                <a:avLst/>
                <a:gdLst/>
                <a:ahLst/>
                <a:cxnLst>
                  <a:cxn ang="0">
                    <a:pos x="31" y="59"/>
                  </a:cxn>
                  <a:cxn ang="0">
                    <a:pos x="53" y="21"/>
                  </a:cxn>
                  <a:cxn ang="0">
                    <a:pos x="54" y="21"/>
                  </a:cxn>
                  <a:cxn ang="0">
                    <a:pos x="43" y="3"/>
                  </a:cxn>
                  <a:cxn ang="0">
                    <a:pos x="32" y="0"/>
                  </a:cxn>
                  <a:cxn ang="0">
                    <a:pos x="24" y="2"/>
                  </a:cxn>
                  <a:cxn ang="0">
                    <a:pos x="2" y="38"/>
                  </a:cxn>
                  <a:cxn ang="0">
                    <a:pos x="0" y="42"/>
                  </a:cxn>
                  <a:cxn ang="0">
                    <a:pos x="22" y="43"/>
                  </a:cxn>
                  <a:cxn ang="0">
                    <a:pos x="31" y="59"/>
                  </a:cxn>
                  <a:cxn ang="0">
                    <a:pos x="27" y="8"/>
                  </a:cxn>
                  <a:cxn ang="0">
                    <a:pos x="28" y="7"/>
                  </a:cxn>
                  <a:cxn ang="0">
                    <a:pos x="32" y="6"/>
                  </a:cxn>
                  <a:cxn ang="0">
                    <a:pos x="40" y="8"/>
                  </a:cxn>
                  <a:cxn ang="0">
                    <a:pos x="48" y="18"/>
                  </a:cxn>
                  <a:cxn ang="0">
                    <a:pos x="31" y="47"/>
                  </a:cxn>
                  <a:cxn ang="0">
                    <a:pos x="25" y="37"/>
                  </a:cxn>
                  <a:cxn ang="0">
                    <a:pos x="10" y="36"/>
                  </a:cxn>
                  <a:cxn ang="0">
                    <a:pos x="27" y="8"/>
                  </a:cxn>
                </a:cxnLst>
                <a:rect l="0" t="0" r="r" b="b"/>
                <a:pathLst>
                  <a:path w="57" h="59">
                    <a:moveTo>
                      <a:pt x="31" y="59"/>
                    </a:moveTo>
                    <a:cubicBezTo>
                      <a:pt x="53" y="21"/>
                      <a:pt x="53" y="21"/>
                      <a:pt x="53" y="21"/>
                    </a:cubicBezTo>
                    <a:cubicBezTo>
                      <a:pt x="54" y="21"/>
                      <a:pt x="54" y="21"/>
                      <a:pt x="54" y="21"/>
                    </a:cubicBezTo>
                    <a:cubicBezTo>
                      <a:pt x="54" y="20"/>
                      <a:pt x="57" y="11"/>
                      <a:pt x="43" y="3"/>
                    </a:cubicBezTo>
                    <a:cubicBezTo>
                      <a:pt x="39" y="1"/>
                      <a:pt x="36" y="0"/>
                      <a:pt x="32" y="0"/>
                    </a:cubicBezTo>
                    <a:cubicBezTo>
                      <a:pt x="28" y="0"/>
                      <a:pt x="25" y="1"/>
                      <a:pt x="24" y="2"/>
                    </a:cubicBezTo>
                    <a:cubicBezTo>
                      <a:pt x="22" y="3"/>
                      <a:pt x="19" y="9"/>
                      <a:pt x="2" y="38"/>
                    </a:cubicBezTo>
                    <a:cubicBezTo>
                      <a:pt x="0" y="42"/>
                      <a:pt x="0" y="42"/>
                      <a:pt x="0" y="42"/>
                    </a:cubicBezTo>
                    <a:cubicBezTo>
                      <a:pt x="22" y="43"/>
                      <a:pt x="22" y="43"/>
                      <a:pt x="22" y="43"/>
                    </a:cubicBezTo>
                    <a:lnTo>
                      <a:pt x="31" y="59"/>
                    </a:lnTo>
                    <a:close/>
                    <a:moveTo>
                      <a:pt x="27" y="8"/>
                    </a:moveTo>
                    <a:cubicBezTo>
                      <a:pt x="27" y="8"/>
                      <a:pt x="27" y="7"/>
                      <a:pt x="28" y="7"/>
                    </a:cubicBezTo>
                    <a:cubicBezTo>
                      <a:pt x="28" y="7"/>
                      <a:pt x="30" y="6"/>
                      <a:pt x="32" y="6"/>
                    </a:cubicBezTo>
                    <a:cubicBezTo>
                      <a:pt x="34" y="6"/>
                      <a:pt x="37" y="6"/>
                      <a:pt x="40" y="8"/>
                    </a:cubicBezTo>
                    <a:cubicBezTo>
                      <a:pt x="49" y="13"/>
                      <a:pt x="48" y="18"/>
                      <a:pt x="48" y="18"/>
                    </a:cubicBezTo>
                    <a:cubicBezTo>
                      <a:pt x="31" y="47"/>
                      <a:pt x="31" y="47"/>
                      <a:pt x="31" y="47"/>
                    </a:cubicBezTo>
                    <a:cubicBezTo>
                      <a:pt x="25" y="37"/>
                      <a:pt x="25" y="37"/>
                      <a:pt x="25" y="37"/>
                    </a:cubicBezTo>
                    <a:cubicBezTo>
                      <a:pt x="10" y="36"/>
                      <a:pt x="10" y="36"/>
                      <a:pt x="10" y="36"/>
                    </a:cubicBezTo>
                    <a:cubicBezTo>
                      <a:pt x="17" y="25"/>
                      <a:pt x="25" y="11"/>
                      <a:pt x="27" y="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9" name="Freeform 86"/>
              <p:cNvSpPr>
                <a:spLocks/>
              </p:cNvSpPr>
              <p:nvPr/>
            </p:nvSpPr>
            <p:spPr bwMode="auto">
              <a:xfrm>
                <a:off x="3185206" y="1077414"/>
                <a:ext cx="89889" cy="64790"/>
              </a:xfrm>
              <a:custGeom>
                <a:avLst/>
                <a:gdLst/>
                <a:ahLst/>
                <a:cxnLst>
                  <a:cxn ang="0">
                    <a:pos x="10" y="36"/>
                  </a:cxn>
                  <a:cxn ang="0">
                    <a:pos x="36" y="34"/>
                  </a:cxn>
                  <a:cxn ang="0">
                    <a:pos x="46" y="16"/>
                  </a:cxn>
                  <a:cxn ang="0">
                    <a:pos x="39" y="19"/>
                  </a:cxn>
                  <a:cxn ang="0">
                    <a:pos x="28" y="0"/>
                  </a:cxn>
                  <a:cxn ang="0">
                    <a:pos x="0" y="1"/>
                  </a:cxn>
                  <a:cxn ang="0">
                    <a:pos x="18" y="32"/>
                  </a:cxn>
                  <a:cxn ang="0">
                    <a:pos x="10" y="36"/>
                  </a:cxn>
                </a:cxnLst>
                <a:rect l="0" t="0" r="r" b="b"/>
                <a:pathLst>
                  <a:path w="46" h="36">
                    <a:moveTo>
                      <a:pt x="10" y="36"/>
                    </a:moveTo>
                    <a:lnTo>
                      <a:pt x="36" y="34"/>
                    </a:lnTo>
                    <a:lnTo>
                      <a:pt x="46" y="16"/>
                    </a:lnTo>
                    <a:lnTo>
                      <a:pt x="39" y="19"/>
                    </a:lnTo>
                    <a:lnTo>
                      <a:pt x="28" y="0"/>
                    </a:lnTo>
                    <a:lnTo>
                      <a:pt x="0" y="1"/>
                    </a:lnTo>
                    <a:lnTo>
                      <a:pt x="18" y="32"/>
                    </a:lnTo>
                    <a:lnTo>
                      <a:pt x="10" y="3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0" name="Freeform 87"/>
              <p:cNvSpPr>
                <a:spLocks noEditPoints="1"/>
              </p:cNvSpPr>
              <p:nvPr/>
            </p:nvSpPr>
            <p:spPr bwMode="auto">
              <a:xfrm>
                <a:off x="3224288" y="1115209"/>
                <a:ext cx="95751" cy="97185"/>
              </a:xfrm>
              <a:custGeom>
                <a:avLst/>
                <a:gdLst/>
                <a:ahLst/>
                <a:cxnLst>
                  <a:cxn ang="0">
                    <a:pos x="53" y="40"/>
                  </a:cxn>
                  <a:cxn ang="0">
                    <a:pos x="32" y="4"/>
                  </a:cxn>
                  <a:cxn ang="0">
                    <a:pos x="29" y="0"/>
                  </a:cxn>
                  <a:cxn ang="0">
                    <a:pos x="19" y="18"/>
                  </a:cxn>
                  <a:cxn ang="0">
                    <a:pos x="0" y="19"/>
                  </a:cxn>
                  <a:cxn ang="0">
                    <a:pos x="22" y="56"/>
                  </a:cxn>
                  <a:cxn ang="0">
                    <a:pos x="22" y="57"/>
                  </a:cxn>
                  <a:cxn ang="0">
                    <a:pos x="31" y="60"/>
                  </a:cxn>
                  <a:cxn ang="0">
                    <a:pos x="43" y="56"/>
                  </a:cxn>
                  <a:cxn ang="0">
                    <a:pos x="53" y="40"/>
                  </a:cxn>
                  <a:cxn ang="0">
                    <a:pos x="40" y="51"/>
                  </a:cxn>
                  <a:cxn ang="0">
                    <a:pos x="31" y="54"/>
                  </a:cxn>
                  <a:cxn ang="0">
                    <a:pos x="27" y="53"/>
                  </a:cxn>
                  <a:cxn ang="0">
                    <a:pos x="10" y="25"/>
                  </a:cxn>
                  <a:cxn ang="0">
                    <a:pos x="22" y="24"/>
                  </a:cxn>
                  <a:cxn ang="0">
                    <a:pos x="30" y="11"/>
                  </a:cxn>
                  <a:cxn ang="0">
                    <a:pos x="47" y="40"/>
                  </a:cxn>
                  <a:cxn ang="0">
                    <a:pos x="47" y="41"/>
                  </a:cxn>
                  <a:cxn ang="0">
                    <a:pos x="40" y="51"/>
                  </a:cxn>
                </a:cxnLst>
                <a:rect l="0" t="0" r="r" b="b"/>
                <a:pathLst>
                  <a:path w="54" h="60">
                    <a:moveTo>
                      <a:pt x="53" y="40"/>
                    </a:moveTo>
                    <a:cubicBezTo>
                      <a:pt x="53" y="38"/>
                      <a:pt x="51" y="34"/>
                      <a:pt x="32" y="4"/>
                    </a:cubicBezTo>
                    <a:cubicBezTo>
                      <a:pt x="29" y="0"/>
                      <a:pt x="29" y="0"/>
                      <a:pt x="29" y="0"/>
                    </a:cubicBezTo>
                    <a:cubicBezTo>
                      <a:pt x="19" y="18"/>
                      <a:pt x="19" y="18"/>
                      <a:pt x="19" y="18"/>
                    </a:cubicBezTo>
                    <a:cubicBezTo>
                      <a:pt x="0" y="19"/>
                      <a:pt x="0" y="19"/>
                      <a:pt x="0" y="19"/>
                    </a:cubicBezTo>
                    <a:cubicBezTo>
                      <a:pt x="22" y="56"/>
                      <a:pt x="22" y="56"/>
                      <a:pt x="22" y="56"/>
                    </a:cubicBezTo>
                    <a:cubicBezTo>
                      <a:pt x="22" y="57"/>
                      <a:pt x="22" y="57"/>
                      <a:pt x="22" y="57"/>
                    </a:cubicBezTo>
                    <a:cubicBezTo>
                      <a:pt x="23" y="57"/>
                      <a:pt x="25" y="60"/>
                      <a:pt x="31" y="60"/>
                    </a:cubicBezTo>
                    <a:cubicBezTo>
                      <a:pt x="34" y="60"/>
                      <a:pt x="38" y="59"/>
                      <a:pt x="43" y="56"/>
                    </a:cubicBezTo>
                    <a:cubicBezTo>
                      <a:pt x="50" y="52"/>
                      <a:pt x="54" y="46"/>
                      <a:pt x="53" y="40"/>
                    </a:cubicBezTo>
                    <a:close/>
                    <a:moveTo>
                      <a:pt x="40" y="51"/>
                    </a:moveTo>
                    <a:cubicBezTo>
                      <a:pt x="36" y="53"/>
                      <a:pt x="33" y="54"/>
                      <a:pt x="31" y="54"/>
                    </a:cubicBezTo>
                    <a:cubicBezTo>
                      <a:pt x="29" y="54"/>
                      <a:pt x="27" y="53"/>
                      <a:pt x="27" y="53"/>
                    </a:cubicBezTo>
                    <a:cubicBezTo>
                      <a:pt x="10" y="25"/>
                      <a:pt x="10" y="25"/>
                      <a:pt x="10" y="25"/>
                    </a:cubicBezTo>
                    <a:cubicBezTo>
                      <a:pt x="22" y="24"/>
                      <a:pt x="22" y="24"/>
                      <a:pt x="22" y="24"/>
                    </a:cubicBezTo>
                    <a:cubicBezTo>
                      <a:pt x="30" y="11"/>
                      <a:pt x="30" y="11"/>
                      <a:pt x="30" y="11"/>
                    </a:cubicBezTo>
                    <a:cubicBezTo>
                      <a:pt x="37" y="23"/>
                      <a:pt x="45" y="37"/>
                      <a:pt x="47" y="40"/>
                    </a:cubicBezTo>
                    <a:cubicBezTo>
                      <a:pt x="47" y="40"/>
                      <a:pt x="47" y="40"/>
                      <a:pt x="47" y="41"/>
                    </a:cubicBezTo>
                    <a:cubicBezTo>
                      <a:pt x="47" y="42"/>
                      <a:pt x="48" y="46"/>
                      <a:pt x="40" y="5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1" name="Freeform 88"/>
              <p:cNvSpPr>
                <a:spLocks noEditPoints="1"/>
              </p:cNvSpPr>
              <p:nvPr/>
            </p:nvSpPr>
            <p:spPr bwMode="auto">
              <a:xfrm>
                <a:off x="965335" y="3487243"/>
                <a:ext cx="400593" cy="106184"/>
              </a:xfrm>
              <a:custGeom>
                <a:avLst/>
                <a:gdLst/>
                <a:ahLst/>
                <a:cxnLst>
                  <a:cxn ang="0">
                    <a:pos x="113" y="0"/>
                  </a:cxn>
                  <a:cxn ang="0">
                    <a:pos x="113" y="17"/>
                  </a:cxn>
                  <a:cxn ang="0">
                    <a:pos x="92" y="17"/>
                  </a:cxn>
                  <a:cxn ang="0">
                    <a:pos x="92" y="0"/>
                  </a:cxn>
                  <a:cxn ang="0">
                    <a:pos x="0" y="0"/>
                  </a:cxn>
                  <a:cxn ang="0">
                    <a:pos x="0" y="59"/>
                  </a:cxn>
                  <a:cxn ang="0">
                    <a:pos x="92" y="59"/>
                  </a:cxn>
                  <a:cxn ang="0">
                    <a:pos x="92" y="42"/>
                  </a:cxn>
                  <a:cxn ang="0">
                    <a:pos x="113" y="42"/>
                  </a:cxn>
                  <a:cxn ang="0">
                    <a:pos x="113" y="59"/>
                  </a:cxn>
                  <a:cxn ang="0">
                    <a:pos x="205" y="59"/>
                  </a:cxn>
                  <a:cxn ang="0">
                    <a:pos x="205" y="0"/>
                  </a:cxn>
                  <a:cxn ang="0">
                    <a:pos x="113" y="0"/>
                  </a:cxn>
                  <a:cxn ang="0">
                    <a:pos x="83" y="50"/>
                  </a:cxn>
                  <a:cxn ang="0">
                    <a:pos x="10" y="50"/>
                  </a:cxn>
                  <a:cxn ang="0">
                    <a:pos x="10" y="10"/>
                  </a:cxn>
                  <a:cxn ang="0">
                    <a:pos x="83" y="10"/>
                  </a:cxn>
                  <a:cxn ang="0">
                    <a:pos x="83" y="50"/>
                  </a:cxn>
                  <a:cxn ang="0">
                    <a:pos x="196" y="50"/>
                  </a:cxn>
                  <a:cxn ang="0">
                    <a:pos x="123" y="50"/>
                  </a:cxn>
                  <a:cxn ang="0">
                    <a:pos x="123" y="10"/>
                  </a:cxn>
                  <a:cxn ang="0">
                    <a:pos x="196" y="10"/>
                  </a:cxn>
                  <a:cxn ang="0">
                    <a:pos x="196" y="50"/>
                  </a:cxn>
                </a:cxnLst>
                <a:rect l="0" t="0" r="r" b="b"/>
                <a:pathLst>
                  <a:path w="205" h="59">
                    <a:moveTo>
                      <a:pt x="113" y="0"/>
                    </a:moveTo>
                    <a:lnTo>
                      <a:pt x="113" y="17"/>
                    </a:lnTo>
                    <a:lnTo>
                      <a:pt x="92" y="17"/>
                    </a:lnTo>
                    <a:lnTo>
                      <a:pt x="92" y="0"/>
                    </a:lnTo>
                    <a:lnTo>
                      <a:pt x="0" y="0"/>
                    </a:lnTo>
                    <a:lnTo>
                      <a:pt x="0" y="59"/>
                    </a:lnTo>
                    <a:lnTo>
                      <a:pt x="92" y="59"/>
                    </a:lnTo>
                    <a:lnTo>
                      <a:pt x="92" y="42"/>
                    </a:lnTo>
                    <a:lnTo>
                      <a:pt x="113" y="42"/>
                    </a:lnTo>
                    <a:lnTo>
                      <a:pt x="113" y="59"/>
                    </a:lnTo>
                    <a:lnTo>
                      <a:pt x="205" y="59"/>
                    </a:lnTo>
                    <a:lnTo>
                      <a:pt x="205" y="0"/>
                    </a:lnTo>
                    <a:lnTo>
                      <a:pt x="113" y="0"/>
                    </a:lnTo>
                    <a:close/>
                    <a:moveTo>
                      <a:pt x="83" y="50"/>
                    </a:moveTo>
                    <a:lnTo>
                      <a:pt x="10" y="50"/>
                    </a:lnTo>
                    <a:lnTo>
                      <a:pt x="10" y="10"/>
                    </a:lnTo>
                    <a:lnTo>
                      <a:pt x="83" y="10"/>
                    </a:lnTo>
                    <a:lnTo>
                      <a:pt x="83" y="50"/>
                    </a:lnTo>
                    <a:close/>
                    <a:moveTo>
                      <a:pt x="196" y="50"/>
                    </a:moveTo>
                    <a:lnTo>
                      <a:pt x="123" y="50"/>
                    </a:lnTo>
                    <a:lnTo>
                      <a:pt x="123" y="10"/>
                    </a:lnTo>
                    <a:lnTo>
                      <a:pt x="196" y="10"/>
                    </a:lnTo>
                    <a:lnTo>
                      <a:pt x="196" y="5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2" name="Freeform 89"/>
              <p:cNvSpPr>
                <a:spLocks/>
              </p:cNvSpPr>
              <p:nvPr/>
            </p:nvSpPr>
            <p:spPr bwMode="auto">
              <a:xfrm>
                <a:off x="965335" y="3368461"/>
                <a:ext cx="91843" cy="111583"/>
              </a:xfrm>
              <a:custGeom>
                <a:avLst/>
                <a:gdLst/>
                <a:ahLst/>
                <a:cxnLst>
                  <a:cxn ang="0">
                    <a:pos x="24" y="21"/>
                  </a:cxn>
                  <a:cxn ang="0">
                    <a:pos x="42" y="29"/>
                  </a:cxn>
                  <a:cxn ang="0">
                    <a:pos x="47" y="20"/>
                  </a:cxn>
                  <a:cxn ang="0">
                    <a:pos x="14" y="0"/>
                  </a:cxn>
                  <a:cxn ang="0">
                    <a:pos x="0" y="62"/>
                  </a:cxn>
                  <a:cxn ang="0">
                    <a:pos x="24" y="62"/>
                  </a:cxn>
                  <a:cxn ang="0">
                    <a:pos x="24" y="21"/>
                  </a:cxn>
                </a:cxnLst>
                <a:rect l="0" t="0" r="r" b="b"/>
                <a:pathLst>
                  <a:path w="47" h="62">
                    <a:moveTo>
                      <a:pt x="24" y="21"/>
                    </a:moveTo>
                    <a:lnTo>
                      <a:pt x="42" y="29"/>
                    </a:lnTo>
                    <a:lnTo>
                      <a:pt x="47" y="20"/>
                    </a:lnTo>
                    <a:lnTo>
                      <a:pt x="14" y="0"/>
                    </a:lnTo>
                    <a:lnTo>
                      <a:pt x="0" y="62"/>
                    </a:lnTo>
                    <a:lnTo>
                      <a:pt x="24" y="62"/>
                    </a:lnTo>
                    <a:lnTo>
                      <a:pt x="24"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3" name="Freeform 90"/>
              <p:cNvSpPr>
                <a:spLocks/>
              </p:cNvSpPr>
              <p:nvPr/>
            </p:nvSpPr>
            <p:spPr bwMode="auto">
              <a:xfrm>
                <a:off x="1276039" y="3366661"/>
                <a:ext cx="87935" cy="109783"/>
              </a:xfrm>
              <a:custGeom>
                <a:avLst/>
                <a:gdLst/>
                <a:ahLst/>
                <a:cxnLst>
                  <a:cxn ang="0">
                    <a:pos x="21" y="21"/>
                  </a:cxn>
                  <a:cxn ang="0">
                    <a:pos x="21" y="61"/>
                  </a:cxn>
                  <a:cxn ang="0">
                    <a:pos x="45" y="61"/>
                  </a:cxn>
                  <a:cxn ang="0">
                    <a:pos x="31" y="0"/>
                  </a:cxn>
                  <a:cxn ang="0">
                    <a:pos x="0" y="20"/>
                  </a:cxn>
                  <a:cxn ang="0">
                    <a:pos x="3" y="28"/>
                  </a:cxn>
                  <a:cxn ang="0">
                    <a:pos x="21" y="21"/>
                  </a:cxn>
                </a:cxnLst>
                <a:rect l="0" t="0" r="r" b="b"/>
                <a:pathLst>
                  <a:path w="45" h="61">
                    <a:moveTo>
                      <a:pt x="21" y="21"/>
                    </a:moveTo>
                    <a:lnTo>
                      <a:pt x="21" y="61"/>
                    </a:lnTo>
                    <a:lnTo>
                      <a:pt x="45" y="61"/>
                    </a:lnTo>
                    <a:lnTo>
                      <a:pt x="31" y="0"/>
                    </a:lnTo>
                    <a:lnTo>
                      <a:pt x="0" y="20"/>
                    </a:lnTo>
                    <a:lnTo>
                      <a:pt x="3" y="28"/>
                    </a:lnTo>
                    <a:lnTo>
                      <a:pt x="21"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4" name="Freeform 91"/>
              <p:cNvSpPr>
                <a:spLocks noEditPoints="1"/>
              </p:cNvSpPr>
              <p:nvPr/>
            </p:nvSpPr>
            <p:spPr bwMode="auto">
              <a:xfrm>
                <a:off x="4855971" y="2646772"/>
                <a:ext cx="406455" cy="323950"/>
              </a:xfrm>
              <a:custGeom>
                <a:avLst/>
                <a:gdLst/>
                <a:ahLst/>
                <a:cxnLst>
                  <a:cxn ang="0">
                    <a:pos x="181" y="100"/>
                  </a:cxn>
                  <a:cxn ang="0">
                    <a:pos x="142" y="92"/>
                  </a:cxn>
                  <a:cxn ang="0">
                    <a:pos x="162" y="52"/>
                  </a:cxn>
                  <a:cxn ang="0">
                    <a:pos x="192" y="19"/>
                  </a:cxn>
                  <a:cxn ang="0">
                    <a:pos x="148" y="39"/>
                  </a:cxn>
                  <a:cxn ang="0">
                    <a:pos x="130" y="79"/>
                  </a:cxn>
                  <a:cxn ang="0">
                    <a:pos x="99" y="47"/>
                  </a:cxn>
                  <a:cxn ang="0">
                    <a:pos x="76" y="5"/>
                  </a:cxn>
                  <a:cxn ang="0">
                    <a:pos x="91" y="51"/>
                  </a:cxn>
                  <a:cxn ang="0">
                    <a:pos x="96" y="95"/>
                  </a:cxn>
                  <a:cxn ang="0">
                    <a:pos x="49" y="82"/>
                  </a:cxn>
                  <a:cxn ang="0">
                    <a:pos x="5" y="102"/>
                  </a:cxn>
                  <a:cxn ang="0">
                    <a:pos x="50" y="100"/>
                  </a:cxn>
                  <a:cxn ang="0">
                    <a:pos x="97" y="113"/>
                  </a:cxn>
                  <a:cxn ang="0">
                    <a:pos x="74" y="148"/>
                  </a:cxn>
                  <a:cxn ang="0">
                    <a:pos x="42" y="180"/>
                  </a:cxn>
                  <a:cxn ang="0">
                    <a:pos x="85" y="160"/>
                  </a:cxn>
                  <a:cxn ang="0">
                    <a:pos x="105" y="123"/>
                  </a:cxn>
                  <a:cxn ang="0">
                    <a:pos x="138" y="151"/>
                  </a:cxn>
                  <a:cxn ang="0">
                    <a:pos x="161" y="193"/>
                  </a:cxn>
                  <a:cxn ang="0">
                    <a:pos x="145" y="148"/>
                  </a:cxn>
                  <a:cxn ang="0">
                    <a:pos x="144" y="106"/>
                  </a:cxn>
                  <a:cxn ang="0">
                    <a:pos x="182" y="118"/>
                  </a:cxn>
                  <a:cxn ang="0">
                    <a:pos x="226" y="98"/>
                  </a:cxn>
                  <a:cxn ang="0">
                    <a:pos x="163" y="15"/>
                  </a:cxn>
                  <a:cxn ang="0">
                    <a:pos x="177" y="44"/>
                  </a:cxn>
                  <a:cxn ang="0">
                    <a:pos x="163" y="15"/>
                  </a:cxn>
                  <a:cxn ang="0">
                    <a:pos x="13" y="99"/>
                  </a:cxn>
                  <a:cxn ang="0">
                    <a:pos x="42" y="85"/>
                  </a:cxn>
                  <a:cxn ang="0">
                    <a:pos x="70" y="184"/>
                  </a:cxn>
                  <a:cxn ang="0">
                    <a:pos x="57" y="156"/>
                  </a:cxn>
                  <a:cxn ang="0">
                    <a:pos x="70" y="184"/>
                  </a:cxn>
                  <a:cxn ang="0">
                    <a:pos x="79" y="13"/>
                  </a:cxn>
                  <a:cxn ang="0">
                    <a:pos x="93" y="41"/>
                  </a:cxn>
                  <a:cxn ang="0">
                    <a:pos x="166" y="164"/>
                  </a:cxn>
                  <a:cxn ang="0">
                    <a:pos x="137" y="178"/>
                  </a:cxn>
                  <a:cxn ang="0">
                    <a:pos x="166" y="164"/>
                  </a:cxn>
                  <a:cxn ang="0">
                    <a:pos x="189" y="114"/>
                  </a:cxn>
                  <a:cxn ang="0">
                    <a:pos x="218" y="101"/>
                  </a:cxn>
                </a:cxnLst>
                <a:rect l="0" t="0" r="r" b="b"/>
                <a:pathLst>
                  <a:path w="231" h="199">
                    <a:moveTo>
                      <a:pt x="194" y="86"/>
                    </a:moveTo>
                    <a:cubicBezTo>
                      <a:pt x="188" y="89"/>
                      <a:pt x="183" y="94"/>
                      <a:pt x="181" y="100"/>
                    </a:cubicBezTo>
                    <a:cubicBezTo>
                      <a:pt x="144" y="97"/>
                      <a:pt x="144" y="97"/>
                      <a:pt x="144" y="97"/>
                    </a:cubicBezTo>
                    <a:cubicBezTo>
                      <a:pt x="144" y="96"/>
                      <a:pt x="143" y="94"/>
                      <a:pt x="142" y="92"/>
                    </a:cubicBezTo>
                    <a:cubicBezTo>
                      <a:pt x="141" y="89"/>
                      <a:pt x="139" y="86"/>
                      <a:pt x="136" y="84"/>
                    </a:cubicBezTo>
                    <a:cubicBezTo>
                      <a:pt x="162" y="52"/>
                      <a:pt x="162" y="52"/>
                      <a:pt x="162" y="52"/>
                    </a:cubicBezTo>
                    <a:cubicBezTo>
                      <a:pt x="168" y="54"/>
                      <a:pt x="174" y="54"/>
                      <a:pt x="180" y="51"/>
                    </a:cubicBezTo>
                    <a:cubicBezTo>
                      <a:pt x="192" y="46"/>
                      <a:pt x="197" y="31"/>
                      <a:pt x="192" y="19"/>
                    </a:cubicBezTo>
                    <a:cubicBezTo>
                      <a:pt x="186" y="7"/>
                      <a:pt x="172" y="2"/>
                      <a:pt x="160" y="8"/>
                    </a:cubicBezTo>
                    <a:cubicBezTo>
                      <a:pt x="148" y="13"/>
                      <a:pt x="143" y="27"/>
                      <a:pt x="148" y="39"/>
                    </a:cubicBezTo>
                    <a:cubicBezTo>
                      <a:pt x="150" y="43"/>
                      <a:pt x="152" y="46"/>
                      <a:pt x="155" y="48"/>
                    </a:cubicBezTo>
                    <a:cubicBezTo>
                      <a:pt x="130" y="79"/>
                      <a:pt x="130" y="79"/>
                      <a:pt x="130" y="79"/>
                    </a:cubicBezTo>
                    <a:cubicBezTo>
                      <a:pt x="124" y="77"/>
                      <a:pt x="119" y="77"/>
                      <a:pt x="113" y="78"/>
                    </a:cubicBezTo>
                    <a:cubicBezTo>
                      <a:pt x="99" y="47"/>
                      <a:pt x="99" y="47"/>
                      <a:pt x="99" y="47"/>
                    </a:cubicBezTo>
                    <a:cubicBezTo>
                      <a:pt x="109" y="41"/>
                      <a:pt x="113" y="28"/>
                      <a:pt x="108" y="17"/>
                    </a:cubicBezTo>
                    <a:cubicBezTo>
                      <a:pt x="102" y="5"/>
                      <a:pt x="88" y="0"/>
                      <a:pt x="76" y="5"/>
                    </a:cubicBezTo>
                    <a:cubicBezTo>
                      <a:pt x="64" y="11"/>
                      <a:pt x="59" y="25"/>
                      <a:pt x="64" y="37"/>
                    </a:cubicBezTo>
                    <a:cubicBezTo>
                      <a:pt x="69" y="48"/>
                      <a:pt x="80" y="53"/>
                      <a:pt x="91" y="51"/>
                    </a:cubicBezTo>
                    <a:cubicBezTo>
                      <a:pt x="105" y="82"/>
                      <a:pt x="105" y="82"/>
                      <a:pt x="105" y="82"/>
                    </a:cubicBezTo>
                    <a:cubicBezTo>
                      <a:pt x="101" y="85"/>
                      <a:pt x="97" y="89"/>
                      <a:pt x="96" y="95"/>
                    </a:cubicBezTo>
                    <a:cubicBezTo>
                      <a:pt x="51" y="92"/>
                      <a:pt x="51" y="92"/>
                      <a:pt x="51" y="92"/>
                    </a:cubicBezTo>
                    <a:cubicBezTo>
                      <a:pt x="51" y="89"/>
                      <a:pt x="51" y="85"/>
                      <a:pt x="49" y="82"/>
                    </a:cubicBezTo>
                    <a:cubicBezTo>
                      <a:pt x="44" y="70"/>
                      <a:pt x="29" y="65"/>
                      <a:pt x="17" y="70"/>
                    </a:cubicBezTo>
                    <a:cubicBezTo>
                      <a:pt x="5" y="76"/>
                      <a:pt x="0" y="90"/>
                      <a:pt x="5" y="102"/>
                    </a:cubicBezTo>
                    <a:cubicBezTo>
                      <a:pt x="11" y="114"/>
                      <a:pt x="25" y="119"/>
                      <a:pt x="37" y="114"/>
                    </a:cubicBezTo>
                    <a:cubicBezTo>
                      <a:pt x="44" y="111"/>
                      <a:pt x="48" y="106"/>
                      <a:pt x="50" y="100"/>
                    </a:cubicBezTo>
                    <a:cubicBezTo>
                      <a:pt x="94" y="103"/>
                      <a:pt x="94" y="103"/>
                      <a:pt x="94" y="103"/>
                    </a:cubicBezTo>
                    <a:cubicBezTo>
                      <a:pt x="95" y="106"/>
                      <a:pt x="95" y="110"/>
                      <a:pt x="97" y="113"/>
                    </a:cubicBezTo>
                    <a:cubicBezTo>
                      <a:pt x="97" y="114"/>
                      <a:pt x="98" y="116"/>
                      <a:pt x="99" y="117"/>
                    </a:cubicBezTo>
                    <a:cubicBezTo>
                      <a:pt x="74" y="148"/>
                      <a:pt x="74" y="148"/>
                      <a:pt x="74" y="148"/>
                    </a:cubicBezTo>
                    <a:cubicBezTo>
                      <a:pt x="68" y="145"/>
                      <a:pt x="60" y="145"/>
                      <a:pt x="53" y="148"/>
                    </a:cubicBezTo>
                    <a:cubicBezTo>
                      <a:pt x="41" y="154"/>
                      <a:pt x="36" y="168"/>
                      <a:pt x="42" y="180"/>
                    </a:cubicBezTo>
                    <a:cubicBezTo>
                      <a:pt x="47" y="192"/>
                      <a:pt x="61" y="197"/>
                      <a:pt x="73" y="192"/>
                    </a:cubicBezTo>
                    <a:cubicBezTo>
                      <a:pt x="86" y="186"/>
                      <a:pt x="91" y="172"/>
                      <a:pt x="85" y="160"/>
                    </a:cubicBezTo>
                    <a:cubicBezTo>
                      <a:pt x="84" y="157"/>
                      <a:pt x="83" y="155"/>
                      <a:pt x="81" y="153"/>
                    </a:cubicBezTo>
                    <a:cubicBezTo>
                      <a:pt x="105" y="123"/>
                      <a:pt x="105" y="123"/>
                      <a:pt x="105" y="123"/>
                    </a:cubicBezTo>
                    <a:cubicBezTo>
                      <a:pt x="111" y="127"/>
                      <a:pt x="119" y="128"/>
                      <a:pt x="126" y="126"/>
                    </a:cubicBezTo>
                    <a:cubicBezTo>
                      <a:pt x="138" y="151"/>
                      <a:pt x="138" y="151"/>
                      <a:pt x="138" y="151"/>
                    </a:cubicBezTo>
                    <a:cubicBezTo>
                      <a:pt x="128" y="158"/>
                      <a:pt x="124" y="170"/>
                      <a:pt x="129" y="181"/>
                    </a:cubicBezTo>
                    <a:cubicBezTo>
                      <a:pt x="135" y="193"/>
                      <a:pt x="149" y="199"/>
                      <a:pt x="161" y="193"/>
                    </a:cubicBezTo>
                    <a:cubicBezTo>
                      <a:pt x="173" y="187"/>
                      <a:pt x="179" y="173"/>
                      <a:pt x="173" y="161"/>
                    </a:cubicBezTo>
                    <a:cubicBezTo>
                      <a:pt x="168" y="150"/>
                      <a:pt x="156" y="145"/>
                      <a:pt x="145" y="148"/>
                    </a:cubicBezTo>
                    <a:cubicBezTo>
                      <a:pt x="134" y="123"/>
                      <a:pt x="134" y="123"/>
                      <a:pt x="134" y="123"/>
                    </a:cubicBezTo>
                    <a:cubicBezTo>
                      <a:pt x="139" y="119"/>
                      <a:pt x="143" y="113"/>
                      <a:pt x="144" y="106"/>
                    </a:cubicBezTo>
                    <a:cubicBezTo>
                      <a:pt x="180" y="108"/>
                      <a:pt x="180" y="108"/>
                      <a:pt x="180" y="108"/>
                    </a:cubicBezTo>
                    <a:cubicBezTo>
                      <a:pt x="180" y="111"/>
                      <a:pt x="180" y="115"/>
                      <a:pt x="182" y="118"/>
                    </a:cubicBezTo>
                    <a:cubicBezTo>
                      <a:pt x="188" y="130"/>
                      <a:pt x="202" y="135"/>
                      <a:pt x="214" y="130"/>
                    </a:cubicBezTo>
                    <a:cubicBezTo>
                      <a:pt x="226" y="124"/>
                      <a:pt x="231" y="110"/>
                      <a:pt x="226" y="98"/>
                    </a:cubicBezTo>
                    <a:cubicBezTo>
                      <a:pt x="220" y="86"/>
                      <a:pt x="206" y="80"/>
                      <a:pt x="194" y="86"/>
                    </a:cubicBezTo>
                    <a:close/>
                    <a:moveTo>
                      <a:pt x="163" y="15"/>
                    </a:moveTo>
                    <a:cubicBezTo>
                      <a:pt x="171" y="11"/>
                      <a:pt x="181" y="15"/>
                      <a:pt x="184" y="23"/>
                    </a:cubicBezTo>
                    <a:cubicBezTo>
                      <a:pt x="188" y="31"/>
                      <a:pt x="185" y="40"/>
                      <a:pt x="177" y="44"/>
                    </a:cubicBezTo>
                    <a:cubicBezTo>
                      <a:pt x="169" y="47"/>
                      <a:pt x="159" y="44"/>
                      <a:pt x="156" y="36"/>
                    </a:cubicBezTo>
                    <a:cubicBezTo>
                      <a:pt x="152" y="28"/>
                      <a:pt x="156" y="19"/>
                      <a:pt x="163" y="15"/>
                    </a:cubicBezTo>
                    <a:close/>
                    <a:moveTo>
                      <a:pt x="34" y="106"/>
                    </a:moveTo>
                    <a:cubicBezTo>
                      <a:pt x="26" y="110"/>
                      <a:pt x="17" y="107"/>
                      <a:pt x="13" y="99"/>
                    </a:cubicBezTo>
                    <a:cubicBezTo>
                      <a:pt x="9" y="91"/>
                      <a:pt x="13" y="81"/>
                      <a:pt x="21" y="78"/>
                    </a:cubicBezTo>
                    <a:cubicBezTo>
                      <a:pt x="29" y="74"/>
                      <a:pt x="38" y="77"/>
                      <a:pt x="42" y="85"/>
                    </a:cubicBezTo>
                    <a:cubicBezTo>
                      <a:pt x="45" y="93"/>
                      <a:pt x="42" y="103"/>
                      <a:pt x="34" y="106"/>
                    </a:cubicBezTo>
                    <a:close/>
                    <a:moveTo>
                      <a:pt x="70" y="184"/>
                    </a:moveTo>
                    <a:cubicBezTo>
                      <a:pt x="62" y="188"/>
                      <a:pt x="53" y="184"/>
                      <a:pt x="49" y="176"/>
                    </a:cubicBezTo>
                    <a:cubicBezTo>
                      <a:pt x="45" y="169"/>
                      <a:pt x="49" y="159"/>
                      <a:pt x="57" y="156"/>
                    </a:cubicBezTo>
                    <a:cubicBezTo>
                      <a:pt x="65" y="152"/>
                      <a:pt x="74" y="155"/>
                      <a:pt x="78" y="163"/>
                    </a:cubicBezTo>
                    <a:cubicBezTo>
                      <a:pt x="81" y="171"/>
                      <a:pt x="78" y="181"/>
                      <a:pt x="70" y="184"/>
                    </a:cubicBezTo>
                    <a:close/>
                    <a:moveTo>
                      <a:pt x="72" y="34"/>
                    </a:moveTo>
                    <a:cubicBezTo>
                      <a:pt x="68" y="26"/>
                      <a:pt x="71" y="16"/>
                      <a:pt x="79" y="13"/>
                    </a:cubicBezTo>
                    <a:cubicBezTo>
                      <a:pt x="87" y="9"/>
                      <a:pt x="97" y="13"/>
                      <a:pt x="100" y="20"/>
                    </a:cubicBezTo>
                    <a:cubicBezTo>
                      <a:pt x="104" y="28"/>
                      <a:pt x="100" y="38"/>
                      <a:pt x="93" y="41"/>
                    </a:cubicBezTo>
                    <a:cubicBezTo>
                      <a:pt x="85" y="45"/>
                      <a:pt x="75" y="42"/>
                      <a:pt x="72" y="34"/>
                    </a:cubicBezTo>
                    <a:close/>
                    <a:moveTo>
                      <a:pt x="166" y="164"/>
                    </a:moveTo>
                    <a:cubicBezTo>
                      <a:pt x="169" y="172"/>
                      <a:pt x="166" y="182"/>
                      <a:pt x="158" y="185"/>
                    </a:cubicBezTo>
                    <a:cubicBezTo>
                      <a:pt x="150" y="189"/>
                      <a:pt x="141" y="186"/>
                      <a:pt x="137" y="178"/>
                    </a:cubicBezTo>
                    <a:cubicBezTo>
                      <a:pt x="133" y="170"/>
                      <a:pt x="137" y="160"/>
                      <a:pt x="145" y="157"/>
                    </a:cubicBezTo>
                    <a:cubicBezTo>
                      <a:pt x="153" y="153"/>
                      <a:pt x="162" y="157"/>
                      <a:pt x="166" y="164"/>
                    </a:cubicBezTo>
                    <a:close/>
                    <a:moveTo>
                      <a:pt x="210" y="122"/>
                    </a:moveTo>
                    <a:cubicBezTo>
                      <a:pt x="203" y="126"/>
                      <a:pt x="193" y="122"/>
                      <a:pt x="189" y="114"/>
                    </a:cubicBezTo>
                    <a:cubicBezTo>
                      <a:pt x="186" y="107"/>
                      <a:pt x="189" y="97"/>
                      <a:pt x="197" y="94"/>
                    </a:cubicBezTo>
                    <a:cubicBezTo>
                      <a:pt x="205" y="90"/>
                      <a:pt x="214" y="93"/>
                      <a:pt x="218" y="101"/>
                    </a:cubicBezTo>
                    <a:cubicBezTo>
                      <a:pt x="222" y="109"/>
                      <a:pt x="218" y="118"/>
                      <a:pt x="210" y="122"/>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5" name="Freeform 92"/>
              <p:cNvSpPr>
                <a:spLocks noEditPoints="1"/>
              </p:cNvSpPr>
              <p:nvPr/>
            </p:nvSpPr>
            <p:spPr bwMode="auto">
              <a:xfrm>
                <a:off x="4236518" y="3640219"/>
                <a:ext cx="289209" cy="293355"/>
              </a:xfrm>
              <a:custGeom>
                <a:avLst/>
                <a:gdLst/>
                <a:ahLst/>
                <a:cxnLst>
                  <a:cxn ang="0">
                    <a:pos x="120" y="143"/>
                  </a:cxn>
                  <a:cxn ang="0">
                    <a:pos x="120" y="181"/>
                  </a:cxn>
                  <a:cxn ang="0">
                    <a:pos x="163" y="181"/>
                  </a:cxn>
                  <a:cxn ang="0">
                    <a:pos x="163" y="146"/>
                  </a:cxn>
                  <a:cxn ang="0">
                    <a:pos x="163" y="143"/>
                  </a:cxn>
                  <a:cxn ang="0">
                    <a:pos x="163" y="69"/>
                  </a:cxn>
                  <a:cxn ang="0">
                    <a:pos x="82" y="0"/>
                  </a:cxn>
                  <a:cxn ang="0">
                    <a:pos x="0" y="69"/>
                  </a:cxn>
                  <a:cxn ang="0">
                    <a:pos x="0" y="143"/>
                  </a:cxn>
                  <a:cxn ang="0">
                    <a:pos x="0" y="146"/>
                  </a:cxn>
                  <a:cxn ang="0">
                    <a:pos x="0" y="181"/>
                  </a:cxn>
                  <a:cxn ang="0">
                    <a:pos x="44" y="181"/>
                  </a:cxn>
                  <a:cxn ang="0">
                    <a:pos x="44" y="146"/>
                  </a:cxn>
                  <a:cxn ang="0">
                    <a:pos x="44" y="146"/>
                  </a:cxn>
                  <a:cxn ang="0">
                    <a:pos x="44" y="69"/>
                  </a:cxn>
                  <a:cxn ang="0">
                    <a:pos x="82" y="43"/>
                  </a:cxn>
                  <a:cxn ang="0">
                    <a:pos x="120" y="69"/>
                  </a:cxn>
                  <a:cxn ang="0">
                    <a:pos x="120" y="143"/>
                  </a:cxn>
                  <a:cxn ang="0">
                    <a:pos x="36" y="174"/>
                  </a:cxn>
                  <a:cxn ang="0">
                    <a:pos x="8" y="174"/>
                  </a:cxn>
                  <a:cxn ang="0">
                    <a:pos x="8" y="151"/>
                  </a:cxn>
                  <a:cxn ang="0">
                    <a:pos x="36" y="151"/>
                  </a:cxn>
                  <a:cxn ang="0">
                    <a:pos x="36" y="174"/>
                  </a:cxn>
                  <a:cxn ang="0">
                    <a:pos x="127" y="151"/>
                  </a:cxn>
                  <a:cxn ang="0">
                    <a:pos x="156" y="151"/>
                  </a:cxn>
                  <a:cxn ang="0">
                    <a:pos x="156" y="174"/>
                  </a:cxn>
                  <a:cxn ang="0">
                    <a:pos x="127" y="174"/>
                  </a:cxn>
                  <a:cxn ang="0">
                    <a:pos x="127" y="151"/>
                  </a:cxn>
                </a:cxnLst>
                <a:rect l="0" t="0" r="r" b="b"/>
                <a:pathLst>
                  <a:path w="163" h="181">
                    <a:moveTo>
                      <a:pt x="120" y="143"/>
                    </a:moveTo>
                    <a:cubicBezTo>
                      <a:pt x="120" y="181"/>
                      <a:pt x="120" y="181"/>
                      <a:pt x="120" y="181"/>
                    </a:cubicBezTo>
                    <a:cubicBezTo>
                      <a:pt x="163" y="181"/>
                      <a:pt x="163" y="181"/>
                      <a:pt x="163" y="181"/>
                    </a:cubicBezTo>
                    <a:cubicBezTo>
                      <a:pt x="163" y="146"/>
                      <a:pt x="163" y="146"/>
                      <a:pt x="163" y="146"/>
                    </a:cubicBezTo>
                    <a:cubicBezTo>
                      <a:pt x="163" y="143"/>
                      <a:pt x="163" y="143"/>
                      <a:pt x="163" y="143"/>
                    </a:cubicBezTo>
                    <a:cubicBezTo>
                      <a:pt x="163" y="69"/>
                      <a:pt x="163" y="69"/>
                      <a:pt x="163" y="69"/>
                    </a:cubicBezTo>
                    <a:cubicBezTo>
                      <a:pt x="163" y="41"/>
                      <a:pt x="142" y="0"/>
                      <a:pt x="82" y="0"/>
                    </a:cubicBezTo>
                    <a:cubicBezTo>
                      <a:pt x="20" y="0"/>
                      <a:pt x="0" y="47"/>
                      <a:pt x="0" y="69"/>
                    </a:cubicBezTo>
                    <a:cubicBezTo>
                      <a:pt x="0" y="143"/>
                      <a:pt x="0" y="143"/>
                      <a:pt x="0" y="143"/>
                    </a:cubicBezTo>
                    <a:cubicBezTo>
                      <a:pt x="0" y="146"/>
                      <a:pt x="0" y="146"/>
                      <a:pt x="0" y="146"/>
                    </a:cubicBezTo>
                    <a:cubicBezTo>
                      <a:pt x="0" y="181"/>
                      <a:pt x="0" y="181"/>
                      <a:pt x="0" y="181"/>
                    </a:cubicBezTo>
                    <a:cubicBezTo>
                      <a:pt x="44" y="181"/>
                      <a:pt x="44" y="181"/>
                      <a:pt x="44" y="181"/>
                    </a:cubicBezTo>
                    <a:cubicBezTo>
                      <a:pt x="44" y="146"/>
                      <a:pt x="44" y="146"/>
                      <a:pt x="44" y="146"/>
                    </a:cubicBezTo>
                    <a:cubicBezTo>
                      <a:pt x="44" y="146"/>
                      <a:pt x="44" y="146"/>
                      <a:pt x="44" y="146"/>
                    </a:cubicBezTo>
                    <a:cubicBezTo>
                      <a:pt x="44" y="69"/>
                      <a:pt x="44" y="69"/>
                      <a:pt x="44" y="69"/>
                    </a:cubicBezTo>
                    <a:cubicBezTo>
                      <a:pt x="44" y="69"/>
                      <a:pt x="45" y="43"/>
                      <a:pt x="82" y="43"/>
                    </a:cubicBezTo>
                    <a:cubicBezTo>
                      <a:pt x="120" y="43"/>
                      <a:pt x="120" y="68"/>
                      <a:pt x="120" y="69"/>
                    </a:cubicBezTo>
                    <a:cubicBezTo>
                      <a:pt x="120" y="143"/>
                      <a:pt x="120" y="143"/>
                      <a:pt x="120" y="143"/>
                    </a:cubicBezTo>
                    <a:close/>
                    <a:moveTo>
                      <a:pt x="36" y="174"/>
                    </a:moveTo>
                    <a:cubicBezTo>
                      <a:pt x="8" y="174"/>
                      <a:pt x="8" y="174"/>
                      <a:pt x="8" y="174"/>
                    </a:cubicBezTo>
                    <a:cubicBezTo>
                      <a:pt x="8" y="151"/>
                      <a:pt x="8" y="151"/>
                      <a:pt x="8" y="151"/>
                    </a:cubicBezTo>
                    <a:cubicBezTo>
                      <a:pt x="36" y="151"/>
                      <a:pt x="36" y="151"/>
                      <a:pt x="36" y="151"/>
                    </a:cubicBezTo>
                    <a:lnTo>
                      <a:pt x="36" y="174"/>
                    </a:lnTo>
                    <a:close/>
                    <a:moveTo>
                      <a:pt x="127" y="151"/>
                    </a:moveTo>
                    <a:cubicBezTo>
                      <a:pt x="156" y="151"/>
                      <a:pt x="156" y="151"/>
                      <a:pt x="156" y="151"/>
                    </a:cubicBezTo>
                    <a:cubicBezTo>
                      <a:pt x="156" y="174"/>
                      <a:pt x="156" y="174"/>
                      <a:pt x="156" y="174"/>
                    </a:cubicBezTo>
                    <a:cubicBezTo>
                      <a:pt x="127" y="174"/>
                      <a:pt x="127" y="174"/>
                      <a:pt x="127" y="174"/>
                    </a:cubicBezTo>
                    <a:lnTo>
                      <a:pt x="127" y="15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6" name="Freeform 93"/>
              <p:cNvSpPr>
                <a:spLocks/>
              </p:cNvSpPr>
              <p:nvPr/>
            </p:nvSpPr>
            <p:spPr bwMode="auto">
              <a:xfrm>
                <a:off x="4238472" y="3951571"/>
                <a:ext cx="74256" cy="68389"/>
              </a:xfrm>
              <a:custGeom>
                <a:avLst/>
                <a:gdLst/>
                <a:ahLst/>
                <a:cxnLst>
                  <a:cxn ang="0">
                    <a:pos x="24" y="0"/>
                  </a:cxn>
                  <a:cxn ang="0">
                    <a:pos x="15" y="0"/>
                  </a:cxn>
                  <a:cxn ang="0">
                    <a:pos x="15" y="15"/>
                  </a:cxn>
                  <a:cxn ang="0">
                    <a:pos x="0" y="15"/>
                  </a:cxn>
                  <a:cxn ang="0">
                    <a:pos x="0" y="23"/>
                  </a:cxn>
                  <a:cxn ang="0">
                    <a:pos x="15" y="23"/>
                  </a:cxn>
                  <a:cxn ang="0">
                    <a:pos x="15" y="38"/>
                  </a:cxn>
                  <a:cxn ang="0">
                    <a:pos x="24" y="38"/>
                  </a:cxn>
                  <a:cxn ang="0">
                    <a:pos x="24" y="23"/>
                  </a:cxn>
                  <a:cxn ang="0">
                    <a:pos x="38" y="23"/>
                  </a:cxn>
                  <a:cxn ang="0">
                    <a:pos x="38" y="15"/>
                  </a:cxn>
                  <a:cxn ang="0">
                    <a:pos x="24" y="15"/>
                  </a:cxn>
                  <a:cxn ang="0">
                    <a:pos x="24" y="0"/>
                  </a:cxn>
                </a:cxnLst>
                <a:rect l="0" t="0" r="r" b="b"/>
                <a:pathLst>
                  <a:path w="38" h="38">
                    <a:moveTo>
                      <a:pt x="24" y="0"/>
                    </a:moveTo>
                    <a:lnTo>
                      <a:pt x="15" y="0"/>
                    </a:lnTo>
                    <a:lnTo>
                      <a:pt x="15" y="15"/>
                    </a:lnTo>
                    <a:lnTo>
                      <a:pt x="0" y="15"/>
                    </a:lnTo>
                    <a:lnTo>
                      <a:pt x="0" y="23"/>
                    </a:lnTo>
                    <a:lnTo>
                      <a:pt x="15" y="23"/>
                    </a:lnTo>
                    <a:lnTo>
                      <a:pt x="15" y="38"/>
                    </a:lnTo>
                    <a:lnTo>
                      <a:pt x="24" y="38"/>
                    </a:lnTo>
                    <a:lnTo>
                      <a:pt x="24" y="23"/>
                    </a:lnTo>
                    <a:lnTo>
                      <a:pt x="38" y="23"/>
                    </a:lnTo>
                    <a:lnTo>
                      <a:pt x="38" y="15"/>
                    </a:lnTo>
                    <a:lnTo>
                      <a:pt x="24" y="15"/>
                    </a:lnTo>
                    <a:lnTo>
                      <a:pt x="2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7" name="Rectangle 94"/>
              <p:cNvSpPr>
                <a:spLocks noChangeArrowheads="1"/>
              </p:cNvSpPr>
              <p:nvPr/>
            </p:nvSpPr>
            <p:spPr bwMode="auto">
              <a:xfrm>
                <a:off x="4449516" y="3978567"/>
                <a:ext cx="76210" cy="14398"/>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8" name="Freeform 95"/>
              <p:cNvSpPr>
                <a:spLocks/>
              </p:cNvSpPr>
              <p:nvPr/>
            </p:nvSpPr>
            <p:spPr bwMode="auto">
              <a:xfrm>
                <a:off x="1872043" y="2871738"/>
                <a:ext cx="263805" cy="107983"/>
              </a:xfrm>
              <a:custGeom>
                <a:avLst/>
                <a:gdLst/>
                <a:ahLst/>
                <a:cxnLst>
                  <a:cxn ang="0">
                    <a:pos x="75" y="26"/>
                  </a:cxn>
                  <a:cxn ang="0">
                    <a:pos x="0" y="0"/>
                  </a:cxn>
                  <a:cxn ang="0">
                    <a:pos x="0" y="49"/>
                  </a:cxn>
                  <a:cxn ang="0">
                    <a:pos x="75" y="66"/>
                  </a:cxn>
                  <a:cxn ang="0">
                    <a:pos x="149" y="45"/>
                  </a:cxn>
                  <a:cxn ang="0">
                    <a:pos x="149" y="0"/>
                  </a:cxn>
                  <a:cxn ang="0">
                    <a:pos x="75" y="26"/>
                  </a:cxn>
                </a:cxnLst>
                <a:rect l="0" t="0" r="r" b="b"/>
                <a:pathLst>
                  <a:path w="149" h="66">
                    <a:moveTo>
                      <a:pt x="75" y="26"/>
                    </a:moveTo>
                    <a:cubicBezTo>
                      <a:pt x="0" y="0"/>
                      <a:pt x="0" y="0"/>
                      <a:pt x="0" y="0"/>
                    </a:cubicBezTo>
                    <a:cubicBezTo>
                      <a:pt x="0" y="49"/>
                      <a:pt x="0" y="49"/>
                      <a:pt x="0" y="49"/>
                    </a:cubicBezTo>
                    <a:cubicBezTo>
                      <a:pt x="0" y="49"/>
                      <a:pt x="35" y="66"/>
                      <a:pt x="75" y="66"/>
                    </a:cubicBezTo>
                    <a:cubicBezTo>
                      <a:pt x="116" y="66"/>
                      <a:pt x="149" y="45"/>
                      <a:pt x="149" y="45"/>
                    </a:cubicBezTo>
                    <a:cubicBezTo>
                      <a:pt x="149" y="0"/>
                      <a:pt x="149" y="0"/>
                      <a:pt x="149" y="0"/>
                    </a:cubicBezTo>
                    <a:lnTo>
                      <a:pt x="75" y="2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9" name="Freeform 96"/>
              <p:cNvSpPr>
                <a:spLocks/>
              </p:cNvSpPr>
              <p:nvPr/>
            </p:nvSpPr>
            <p:spPr bwMode="auto">
              <a:xfrm>
                <a:off x="1809511" y="2760155"/>
                <a:ext cx="390822" cy="199769"/>
              </a:xfrm>
              <a:custGeom>
                <a:avLst/>
                <a:gdLst/>
                <a:ahLst/>
                <a:cxnLst>
                  <a:cxn ang="0">
                    <a:pos x="188" y="45"/>
                  </a:cxn>
                  <a:cxn ang="0">
                    <a:pos x="200" y="40"/>
                  </a:cxn>
                  <a:cxn ang="0">
                    <a:pos x="100" y="0"/>
                  </a:cxn>
                  <a:cxn ang="0">
                    <a:pos x="0" y="40"/>
                  </a:cxn>
                  <a:cxn ang="0">
                    <a:pos x="100" y="77"/>
                  </a:cxn>
                  <a:cxn ang="0">
                    <a:pos x="179" y="48"/>
                  </a:cxn>
                  <a:cxn ang="0">
                    <a:pos x="179" y="90"/>
                  </a:cxn>
                  <a:cxn ang="0">
                    <a:pos x="175" y="90"/>
                  </a:cxn>
                  <a:cxn ang="0">
                    <a:pos x="175" y="111"/>
                  </a:cxn>
                  <a:cxn ang="0">
                    <a:pos x="191" y="111"/>
                  </a:cxn>
                  <a:cxn ang="0">
                    <a:pos x="191" y="90"/>
                  </a:cxn>
                  <a:cxn ang="0">
                    <a:pos x="188" y="90"/>
                  </a:cxn>
                  <a:cxn ang="0">
                    <a:pos x="188" y="45"/>
                  </a:cxn>
                </a:cxnLst>
                <a:rect l="0" t="0" r="r" b="b"/>
                <a:pathLst>
                  <a:path w="200" h="111">
                    <a:moveTo>
                      <a:pt x="188" y="45"/>
                    </a:moveTo>
                    <a:lnTo>
                      <a:pt x="200" y="40"/>
                    </a:lnTo>
                    <a:lnTo>
                      <a:pt x="100" y="0"/>
                    </a:lnTo>
                    <a:lnTo>
                      <a:pt x="0" y="40"/>
                    </a:lnTo>
                    <a:lnTo>
                      <a:pt x="100" y="77"/>
                    </a:lnTo>
                    <a:lnTo>
                      <a:pt x="179" y="48"/>
                    </a:lnTo>
                    <a:lnTo>
                      <a:pt x="179" y="90"/>
                    </a:lnTo>
                    <a:lnTo>
                      <a:pt x="175" y="90"/>
                    </a:lnTo>
                    <a:lnTo>
                      <a:pt x="175" y="111"/>
                    </a:lnTo>
                    <a:lnTo>
                      <a:pt x="191" y="111"/>
                    </a:lnTo>
                    <a:lnTo>
                      <a:pt x="191" y="90"/>
                    </a:lnTo>
                    <a:lnTo>
                      <a:pt x="188" y="90"/>
                    </a:lnTo>
                    <a:lnTo>
                      <a:pt x="188" y="4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0" name="Freeform 97"/>
              <p:cNvSpPr>
                <a:spLocks/>
              </p:cNvSpPr>
              <p:nvPr/>
            </p:nvSpPr>
            <p:spPr bwMode="auto">
              <a:xfrm>
                <a:off x="4457332" y="1665924"/>
                <a:ext cx="42990" cy="259160"/>
              </a:xfrm>
              <a:custGeom>
                <a:avLst/>
                <a:gdLst/>
                <a:ahLst/>
                <a:cxnLst>
                  <a:cxn ang="0">
                    <a:pos x="16" y="0"/>
                  </a:cxn>
                  <a:cxn ang="0">
                    <a:pos x="0" y="0"/>
                  </a:cxn>
                  <a:cxn ang="0">
                    <a:pos x="0" y="159"/>
                  </a:cxn>
                  <a:cxn ang="0">
                    <a:pos x="16" y="159"/>
                  </a:cxn>
                  <a:cxn ang="0">
                    <a:pos x="24" y="151"/>
                  </a:cxn>
                  <a:cxn ang="0">
                    <a:pos x="24" y="8"/>
                  </a:cxn>
                  <a:cxn ang="0">
                    <a:pos x="16" y="0"/>
                  </a:cxn>
                </a:cxnLst>
                <a:rect l="0" t="0" r="r" b="b"/>
                <a:pathLst>
                  <a:path w="24" h="159">
                    <a:moveTo>
                      <a:pt x="16" y="0"/>
                    </a:moveTo>
                    <a:cubicBezTo>
                      <a:pt x="0" y="0"/>
                      <a:pt x="0" y="0"/>
                      <a:pt x="0" y="0"/>
                    </a:cubicBezTo>
                    <a:cubicBezTo>
                      <a:pt x="0" y="159"/>
                      <a:pt x="0" y="159"/>
                      <a:pt x="0" y="159"/>
                    </a:cubicBezTo>
                    <a:cubicBezTo>
                      <a:pt x="16" y="159"/>
                      <a:pt x="16" y="159"/>
                      <a:pt x="16" y="159"/>
                    </a:cubicBezTo>
                    <a:cubicBezTo>
                      <a:pt x="21" y="159"/>
                      <a:pt x="24" y="156"/>
                      <a:pt x="24" y="151"/>
                    </a:cubicBezTo>
                    <a:cubicBezTo>
                      <a:pt x="24" y="8"/>
                      <a:pt x="24" y="8"/>
                      <a:pt x="24" y="8"/>
                    </a:cubicBezTo>
                    <a:cubicBezTo>
                      <a:pt x="24" y="4"/>
                      <a:pt x="21" y="0"/>
                      <a:pt x="16"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1" name="Freeform 98"/>
              <p:cNvSpPr>
                <a:spLocks/>
              </p:cNvSpPr>
              <p:nvPr/>
            </p:nvSpPr>
            <p:spPr bwMode="auto">
              <a:xfrm>
                <a:off x="4289279" y="1665924"/>
                <a:ext cx="144604" cy="275358"/>
              </a:xfrm>
              <a:custGeom>
                <a:avLst/>
                <a:gdLst/>
                <a:ahLst/>
                <a:cxnLst>
                  <a:cxn ang="0">
                    <a:pos x="74" y="0"/>
                  </a:cxn>
                  <a:cxn ang="0">
                    <a:pos x="0" y="0"/>
                  </a:cxn>
                  <a:cxn ang="0">
                    <a:pos x="0" y="144"/>
                  </a:cxn>
                  <a:cxn ang="0">
                    <a:pos x="8" y="144"/>
                  </a:cxn>
                  <a:cxn ang="0">
                    <a:pos x="8" y="153"/>
                  </a:cxn>
                  <a:cxn ang="0">
                    <a:pos x="17" y="149"/>
                  </a:cxn>
                  <a:cxn ang="0">
                    <a:pos x="26" y="153"/>
                  </a:cxn>
                  <a:cxn ang="0">
                    <a:pos x="26" y="144"/>
                  </a:cxn>
                  <a:cxn ang="0">
                    <a:pos x="74" y="144"/>
                  </a:cxn>
                  <a:cxn ang="0">
                    <a:pos x="74" y="0"/>
                  </a:cxn>
                </a:cxnLst>
                <a:rect l="0" t="0" r="r" b="b"/>
                <a:pathLst>
                  <a:path w="74" h="153">
                    <a:moveTo>
                      <a:pt x="74" y="0"/>
                    </a:moveTo>
                    <a:lnTo>
                      <a:pt x="0" y="0"/>
                    </a:lnTo>
                    <a:lnTo>
                      <a:pt x="0" y="144"/>
                    </a:lnTo>
                    <a:lnTo>
                      <a:pt x="8" y="144"/>
                    </a:lnTo>
                    <a:lnTo>
                      <a:pt x="8" y="153"/>
                    </a:lnTo>
                    <a:lnTo>
                      <a:pt x="17" y="149"/>
                    </a:lnTo>
                    <a:lnTo>
                      <a:pt x="26" y="153"/>
                    </a:lnTo>
                    <a:lnTo>
                      <a:pt x="26" y="144"/>
                    </a:lnTo>
                    <a:lnTo>
                      <a:pt x="74" y="144"/>
                    </a:lnTo>
                    <a:lnTo>
                      <a:pt x="7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2" name="Freeform 99"/>
              <p:cNvSpPr>
                <a:spLocks noEditPoints="1"/>
              </p:cNvSpPr>
              <p:nvPr/>
            </p:nvSpPr>
            <p:spPr bwMode="auto">
              <a:xfrm>
                <a:off x="783603" y="1737913"/>
                <a:ext cx="257943" cy="248362"/>
              </a:xfrm>
              <a:custGeom>
                <a:avLst/>
                <a:gdLst/>
                <a:ahLst/>
                <a:cxnLst>
                  <a:cxn ang="0">
                    <a:pos x="141" y="61"/>
                  </a:cxn>
                  <a:cxn ang="0">
                    <a:pos x="123" y="61"/>
                  </a:cxn>
                  <a:cxn ang="0">
                    <a:pos x="124" y="79"/>
                  </a:cxn>
                  <a:cxn ang="0">
                    <a:pos x="129" y="82"/>
                  </a:cxn>
                  <a:cxn ang="0">
                    <a:pos x="72" y="117"/>
                  </a:cxn>
                  <a:cxn ang="0">
                    <a:pos x="72" y="114"/>
                  </a:cxn>
                  <a:cxn ang="0">
                    <a:pos x="116" y="58"/>
                  </a:cxn>
                  <a:cxn ang="0">
                    <a:pos x="58" y="0"/>
                  </a:cxn>
                  <a:cxn ang="0">
                    <a:pos x="0" y="58"/>
                  </a:cxn>
                  <a:cxn ang="0">
                    <a:pos x="48" y="114"/>
                  </a:cxn>
                  <a:cxn ang="0">
                    <a:pos x="48" y="125"/>
                  </a:cxn>
                  <a:cxn ang="0">
                    <a:pos x="29" y="125"/>
                  </a:cxn>
                  <a:cxn ang="0">
                    <a:pos x="29" y="133"/>
                  </a:cxn>
                  <a:cxn ang="0">
                    <a:pos x="12" y="133"/>
                  </a:cxn>
                  <a:cxn ang="0">
                    <a:pos x="12" y="153"/>
                  </a:cxn>
                  <a:cxn ang="0">
                    <a:pos x="102" y="153"/>
                  </a:cxn>
                  <a:cxn ang="0">
                    <a:pos x="102" y="133"/>
                  </a:cxn>
                  <a:cxn ang="0">
                    <a:pos x="90" y="133"/>
                  </a:cxn>
                  <a:cxn ang="0">
                    <a:pos x="90" y="125"/>
                  </a:cxn>
                  <a:cxn ang="0">
                    <a:pos x="72" y="125"/>
                  </a:cxn>
                  <a:cxn ang="0">
                    <a:pos x="72" y="124"/>
                  </a:cxn>
                  <a:cxn ang="0">
                    <a:pos x="135" y="82"/>
                  </a:cxn>
                  <a:cxn ang="0">
                    <a:pos x="142" y="79"/>
                  </a:cxn>
                  <a:cxn ang="0">
                    <a:pos x="141" y="61"/>
                  </a:cxn>
                  <a:cxn ang="0">
                    <a:pos x="43" y="58"/>
                  </a:cxn>
                  <a:cxn ang="0">
                    <a:pos x="59" y="42"/>
                  </a:cxn>
                  <a:cxn ang="0">
                    <a:pos x="75" y="58"/>
                  </a:cxn>
                  <a:cxn ang="0">
                    <a:pos x="59" y="74"/>
                  </a:cxn>
                  <a:cxn ang="0">
                    <a:pos x="43" y="58"/>
                  </a:cxn>
                </a:cxnLst>
                <a:rect l="0" t="0" r="r" b="b"/>
                <a:pathLst>
                  <a:path w="146" h="153">
                    <a:moveTo>
                      <a:pt x="141" y="61"/>
                    </a:moveTo>
                    <a:cubicBezTo>
                      <a:pt x="136" y="56"/>
                      <a:pt x="128" y="56"/>
                      <a:pt x="123" y="61"/>
                    </a:cubicBezTo>
                    <a:cubicBezTo>
                      <a:pt x="119" y="66"/>
                      <a:pt x="119" y="74"/>
                      <a:pt x="124" y="79"/>
                    </a:cubicBezTo>
                    <a:cubicBezTo>
                      <a:pt x="125" y="80"/>
                      <a:pt x="127" y="81"/>
                      <a:pt x="129" y="82"/>
                    </a:cubicBezTo>
                    <a:cubicBezTo>
                      <a:pt x="126" y="94"/>
                      <a:pt x="114" y="111"/>
                      <a:pt x="72" y="117"/>
                    </a:cubicBezTo>
                    <a:cubicBezTo>
                      <a:pt x="72" y="114"/>
                      <a:pt x="72" y="114"/>
                      <a:pt x="72" y="114"/>
                    </a:cubicBezTo>
                    <a:cubicBezTo>
                      <a:pt x="98" y="107"/>
                      <a:pt x="116" y="85"/>
                      <a:pt x="116" y="58"/>
                    </a:cubicBezTo>
                    <a:cubicBezTo>
                      <a:pt x="116" y="26"/>
                      <a:pt x="90" y="0"/>
                      <a:pt x="58" y="0"/>
                    </a:cubicBezTo>
                    <a:cubicBezTo>
                      <a:pt x="26" y="0"/>
                      <a:pt x="0" y="26"/>
                      <a:pt x="0" y="58"/>
                    </a:cubicBezTo>
                    <a:cubicBezTo>
                      <a:pt x="0" y="86"/>
                      <a:pt x="21" y="110"/>
                      <a:pt x="48" y="114"/>
                    </a:cubicBezTo>
                    <a:cubicBezTo>
                      <a:pt x="48" y="125"/>
                      <a:pt x="48" y="125"/>
                      <a:pt x="48" y="125"/>
                    </a:cubicBezTo>
                    <a:cubicBezTo>
                      <a:pt x="29" y="125"/>
                      <a:pt x="29" y="125"/>
                      <a:pt x="29" y="125"/>
                    </a:cubicBezTo>
                    <a:cubicBezTo>
                      <a:pt x="29" y="133"/>
                      <a:pt x="29" y="133"/>
                      <a:pt x="29" y="133"/>
                    </a:cubicBezTo>
                    <a:cubicBezTo>
                      <a:pt x="12" y="133"/>
                      <a:pt x="12" y="133"/>
                      <a:pt x="12" y="133"/>
                    </a:cubicBezTo>
                    <a:cubicBezTo>
                      <a:pt x="12" y="153"/>
                      <a:pt x="12" y="153"/>
                      <a:pt x="12" y="153"/>
                    </a:cubicBezTo>
                    <a:cubicBezTo>
                      <a:pt x="102" y="153"/>
                      <a:pt x="102" y="153"/>
                      <a:pt x="102" y="153"/>
                    </a:cubicBezTo>
                    <a:cubicBezTo>
                      <a:pt x="102" y="133"/>
                      <a:pt x="102" y="133"/>
                      <a:pt x="102" y="133"/>
                    </a:cubicBezTo>
                    <a:cubicBezTo>
                      <a:pt x="90" y="133"/>
                      <a:pt x="90" y="133"/>
                      <a:pt x="90" y="133"/>
                    </a:cubicBezTo>
                    <a:cubicBezTo>
                      <a:pt x="90" y="125"/>
                      <a:pt x="90" y="125"/>
                      <a:pt x="90" y="125"/>
                    </a:cubicBezTo>
                    <a:cubicBezTo>
                      <a:pt x="72" y="125"/>
                      <a:pt x="72" y="125"/>
                      <a:pt x="72" y="125"/>
                    </a:cubicBezTo>
                    <a:cubicBezTo>
                      <a:pt x="72" y="124"/>
                      <a:pt x="72" y="124"/>
                      <a:pt x="72" y="124"/>
                    </a:cubicBezTo>
                    <a:cubicBezTo>
                      <a:pt x="120" y="117"/>
                      <a:pt x="132" y="96"/>
                      <a:pt x="135" y="82"/>
                    </a:cubicBezTo>
                    <a:cubicBezTo>
                      <a:pt x="137" y="82"/>
                      <a:pt x="140" y="81"/>
                      <a:pt x="142" y="79"/>
                    </a:cubicBezTo>
                    <a:cubicBezTo>
                      <a:pt x="146" y="74"/>
                      <a:pt x="146" y="66"/>
                      <a:pt x="141" y="61"/>
                    </a:cubicBezTo>
                    <a:close/>
                    <a:moveTo>
                      <a:pt x="43" y="58"/>
                    </a:moveTo>
                    <a:cubicBezTo>
                      <a:pt x="43" y="49"/>
                      <a:pt x="51" y="42"/>
                      <a:pt x="59" y="42"/>
                    </a:cubicBezTo>
                    <a:cubicBezTo>
                      <a:pt x="68" y="42"/>
                      <a:pt x="75" y="49"/>
                      <a:pt x="75" y="58"/>
                    </a:cubicBezTo>
                    <a:cubicBezTo>
                      <a:pt x="75" y="66"/>
                      <a:pt x="68" y="74"/>
                      <a:pt x="59" y="74"/>
                    </a:cubicBezTo>
                    <a:cubicBezTo>
                      <a:pt x="51" y="74"/>
                      <a:pt x="43" y="66"/>
                      <a:pt x="43" y="5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3" name="Freeform 100"/>
              <p:cNvSpPr>
                <a:spLocks noEditPoints="1"/>
              </p:cNvSpPr>
              <p:nvPr/>
            </p:nvSpPr>
            <p:spPr bwMode="auto">
              <a:xfrm>
                <a:off x="959473" y="2466800"/>
                <a:ext cx="300933" cy="379741"/>
              </a:xfrm>
              <a:custGeom>
                <a:avLst/>
                <a:gdLst/>
                <a:ahLst/>
                <a:cxnLst>
                  <a:cxn ang="0">
                    <a:pos x="153" y="50"/>
                  </a:cxn>
                  <a:cxn ang="0">
                    <a:pos x="102" y="0"/>
                  </a:cxn>
                  <a:cxn ang="0">
                    <a:pos x="91" y="5"/>
                  </a:cxn>
                  <a:cxn ang="0">
                    <a:pos x="84" y="188"/>
                  </a:cxn>
                  <a:cxn ang="0">
                    <a:pos x="60" y="211"/>
                  </a:cxn>
                  <a:cxn ang="0">
                    <a:pos x="43" y="220"/>
                  </a:cxn>
                  <a:cxn ang="0">
                    <a:pos x="140" y="233"/>
                  </a:cxn>
                  <a:cxn ang="0">
                    <a:pos x="124" y="220"/>
                  </a:cxn>
                  <a:cxn ang="0">
                    <a:pos x="102" y="211"/>
                  </a:cxn>
                  <a:cxn ang="0">
                    <a:pos x="153" y="142"/>
                  </a:cxn>
                  <a:cxn ang="0">
                    <a:pos x="170" y="96"/>
                  </a:cxn>
                  <a:cxn ang="0">
                    <a:pos x="164" y="95"/>
                  </a:cxn>
                  <a:cxn ang="0">
                    <a:pos x="136" y="66"/>
                  </a:cxn>
                  <a:cxn ang="0">
                    <a:pos x="164" y="95"/>
                  </a:cxn>
                  <a:cxn ang="0">
                    <a:pos x="134" y="60"/>
                  </a:cxn>
                  <a:cxn ang="0">
                    <a:pos x="148" y="53"/>
                  </a:cxn>
                  <a:cxn ang="0">
                    <a:pos x="64" y="68"/>
                  </a:cxn>
                  <a:cxn ang="0">
                    <a:pos x="94" y="95"/>
                  </a:cxn>
                  <a:cxn ang="0">
                    <a:pos x="94" y="101"/>
                  </a:cxn>
                  <a:cxn ang="0">
                    <a:pos x="64" y="124"/>
                  </a:cxn>
                  <a:cxn ang="0">
                    <a:pos x="94" y="101"/>
                  </a:cxn>
                  <a:cxn ang="0">
                    <a:pos x="47" y="53"/>
                  </a:cxn>
                  <a:cxn ang="0">
                    <a:pos x="61" y="60"/>
                  </a:cxn>
                  <a:cxn ang="0">
                    <a:pos x="55" y="95"/>
                  </a:cxn>
                  <a:cxn ang="0">
                    <a:pos x="43" y="58"/>
                  </a:cxn>
                  <a:cxn ang="0">
                    <a:pos x="55" y="101"/>
                  </a:cxn>
                  <a:cxn ang="0">
                    <a:pos x="43" y="134"/>
                  </a:cxn>
                  <a:cxn ang="0">
                    <a:pos x="55" y="101"/>
                  </a:cxn>
                  <a:cxn ang="0">
                    <a:pos x="77" y="159"/>
                  </a:cxn>
                  <a:cxn ang="0">
                    <a:pos x="61" y="132"/>
                  </a:cxn>
                  <a:cxn ang="0">
                    <a:pos x="94" y="126"/>
                  </a:cxn>
                  <a:cxn ang="0">
                    <a:pos x="66" y="130"/>
                  </a:cxn>
                  <a:cxn ang="0">
                    <a:pos x="66" y="62"/>
                  </a:cxn>
                  <a:cxn ang="0">
                    <a:pos x="94" y="66"/>
                  </a:cxn>
                  <a:cxn ang="0">
                    <a:pos x="134" y="101"/>
                  </a:cxn>
                  <a:cxn ang="0">
                    <a:pos x="100" y="120"/>
                  </a:cxn>
                  <a:cxn ang="0">
                    <a:pos x="100" y="95"/>
                  </a:cxn>
                  <a:cxn ang="0">
                    <a:pos x="131" y="67"/>
                  </a:cxn>
                  <a:cxn ang="0">
                    <a:pos x="100" y="95"/>
                  </a:cxn>
                  <a:cxn ang="0">
                    <a:pos x="100" y="66"/>
                  </a:cxn>
                  <a:cxn ang="0">
                    <a:pos x="129" y="62"/>
                  </a:cxn>
                  <a:cxn ang="0">
                    <a:pos x="91" y="17"/>
                  </a:cxn>
                  <a:cxn ang="0">
                    <a:pos x="42" y="50"/>
                  </a:cxn>
                  <a:cxn ang="0">
                    <a:pos x="25" y="96"/>
                  </a:cxn>
                  <a:cxn ang="0">
                    <a:pos x="42" y="142"/>
                  </a:cxn>
                  <a:cxn ang="0">
                    <a:pos x="93" y="176"/>
                  </a:cxn>
                  <a:cxn ang="0">
                    <a:pos x="12" y="97"/>
                  </a:cxn>
                  <a:cxn ang="0">
                    <a:pos x="100" y="126"/>
                  </a:cxn>
                  <a:cxn ang="0">
                    <a:pos x="100" y="162"/>
                  </a:cxn>
                  <a:cxn ang="0">
                    <a:pos x="134" y="132"/>
                  </a:cxn>
                  <a:cxn ang="0">
                    <a:pos x="118" y="159"/>
                  </a:cxn>
                  <a:cxn ang="0">
                    <a:pos x="136" y="126"/>
                  </a:cxn>
                  <a:cxn ang="0">
                    <a:pos x="163" y="101"/>
                  </a:cxn>
                </a:cxnLst>
                <a:rect l="0" t="0" r="r" b="b"/>
                <a:pathLst>
                  <a:path w="170" h="233">
                    <a:moveTo>
                      <a:pt x="156" y="54"/>
                    </a:moveTo>
                    <a:cubicBezTo>
                      <a:pt x="155" y="53"/>
                      <a:pt x="154" y="51"/>
                      <a:pt x="153" y="50"/>
                    </a:cubicBezTo>
                    <a:cubicBezTo>
                      <a:pt x="141" y="35"/>
                      <a:pt x="123" y="25"/>
                      <a:pt x="102" y="24"/>
                    </a:cubicBezTo>
                    <a:cubicBezTo>
                      <a:pt x="102" y="0"/>
                      <a:pt x="102" y="0"/>
                      <a:pt x="102" y="0"/>
                    </a:cubicBezTo>
                    <a:cubicBezTo>
                      <a:pt x="91" y="0"/>
                      <a:pt x="91" y="0"/>
                      <a:pt x="91" y="0"/>
                    </a:cubicBezTo>
                    <a:cubicBezTo>
                      <a:pt x="91" y="5"/>
                      <a:pt x="91" y="5"/>
                      <a:pt x="91" y="5"/>
                    </a:cubicBezTo>
                    <a:cubicBezTo>
                      <a:pt x="41" y="6"/>
                      <a:pt x="0" y="46"/>
                      <a:pt x="0" y="97"/>
                    </a:cubicBezTo>
                    <a:cubicBezTo>
                      <a:pt x="0" y="144"/>
                      <a:pt x="37" y="184"/>
                      <a:pt x="84" y="188"/>
                    </a:cubicBezTo>
                    <a:cubicBezTo>
                      <a:pt x="84" y="211"/>
                      <a:pt x="84" y="211"/>
                      <a:pt x="84" y="211"/>
                    </a:cubicBezTo>
                    <a:cubicBezTo>
                      <a:pt x="60" y="211"/>
                      <a:pt x="60" y="211"/>
                      <a:pt x="60" y="211"/>
                    </a:cubicBezTo>
                    <a:cubicBezTo>
                      <a:pt x="60" y="220"/>
                      <a:pt x="60" y="220"/>
                      <a:pt x="60" y="220"/>
                    </a:cubicBezTo>
                    <a:cubicBezTo>
                      <a:pt x="43" y="220"/>
                      <a:pt x="43" y="220"/>
                      <a:pt x="43" y="220"/>
                    </a:cubicBezTo>
                    <a:cubicBezTo>
                      <a:pt x="43" y="233"/>
                      <a:pt x="43" y="233"/>
                      <a:pt x="43" y="233"/>
                    </a:cubicBezTo>
                    <a:cubicBezTo>
                      <a:pt x="140" y="233"/>
                      <a:pt x="140" y="233"/>
                      <a:pt x="140" y="233"/>
                    </a:cubicBezTo>
                    <a:cubicBezTo>
                      <a:pt x="140" y="220"/>
                      <a:pt x="140" y="220"/>
                      <a:pt x="140" y="220"/>
                    </a:cubicBezTo>
                    <a:cubicBezTo>
                      <a:pt x="124" y="220"/>
                      <a:pt x="124" y="220"/>
                      <a:pt x="124" y="220"/>
                    </a:cubicBezTo>
                    <a:cubicBezTo>
                      <a:pt x="124" y="211"/>
                      <a:pt x="124" y="211"/>
                      <a:pt x="124" y="211"/>
                    </a:cubicBezTo>
                    <a:cubicBezTo>
                      <a:pt x="102" y="211"/>
                      <a:pt x="102" y="211"/>
                      <a:pt x="102" y="211"/>
                    </a:cubicBezTo>
                    <a:cubicBezTo>
                      <a:pt x="102" y="168"/>
                      <a:pt x="102" y="168"/>
                      <a:pt x="102" y="168"/>
                    </a:cubicBezTo>
                    <a:cubicBezTo>
                      <a:pt x="123" y="166"/>
                      <a:pt x="141" y="157"/>
                      <a:pt x="153" y="142"/>
                    </a:cubicBezTo>
                    <a:cubicBezTo>
                      <a:pt x="154" y="141"/>
                      <a:pt x="155" y="139"/>
                      <a:pt x="156" y="138"/>
                    </a:cubicBezTo>
                    <a:cubicBezTo>
                      <a:pt x="165" y="126"/>
                      <a:pt x="170" y="111"/>
                      <a:pt x="170" y="96"/>
                    </a:cubicBezTo>
                    <a:cubicBezTo>
                      <a:pt x="170" y="80"/>
                      <a:pt x="165" y="66"/>
                      <a:pt x="156" y="54"/>
                    </a:cubicBezTo>
                    <a:close/>
                    <a:moveTo>
                      <a:pt x="164" y="95"/>
                    </a:moveTo>
                    <a:cubicBezTo>
                      <a:pt x="140" y="95"/>
                      <a:pt x="140" y="95"/>
                      <a:pt x="140" y="95"/>
                    </a:cubicBezTo>
                    <a:cubicBezTo>
                      <a:pt x="140" y="85"/>
                      <a:pt x="139" y="75"/>
                      <a:pt x="136" y="66"/>
                    </a:cubicBezTo>
                    <a:cubicBezTo>
                      <a:pt x="142" y="63"/>
                      <a:pt x="147" y="61"/>
                      <a:pt x="152" y="58"/>
                    </a:cubicBezTo>
                    <a:cubicBezTo>
                      <a:pt x="159" y="68"/>
                      <a:pt x="164" y="81"/>
                      <a:pt x="164" y="95"/>
                    </a:cubicBezTo>
                    <a:close/>
                    <a:moveTo>
                      <a:pt x="148" y="53"/>
                    </a:moveTo>
                    <a:cubicBezTo>
                      <a:pt x="144" y="56"/>
                      <a:pt x="140" y="58"/>
                      <a:pt x="134" y="60"/>
                    </a:cubicBezTo>
                    <a:cubicBezTo>
                      <a:pt x="131" y="49"/>
                      <a:pt x="125" y="39"/>
                      <a:pt x="118" y="33"/>
                    </a:cubicBezTo>
                    <a:cubicBezTo>
                      <a:pt x="130" y="37"/>
                      <a:pt x="140" y="44"/>
                      <a:pt x="148" y="53"/>
                    </a:cubicBezTo>
                    <a:close/>
                    <a:moveTo>
                      <a:pt x="61" y="95"/>
                    </a:moveTo>
                    <a:cubicBezTo>
                      <a:pt x="61" y="85"/>
                      <a:pt x="62" y="76"/>
                      <a:pt x="64" y="68"/>
                    </a:cubicBezTo>
                    <a:cubicBezTo>
                      <a:pt x="74" y="70"/>
                      <a:pt x="84" y="72"/>
                      <a:pt x="94" y="72"/>
                    </a:cubicBezTo>
                    <a:cubicBezTo>
                      <a:pt x="94" y="95"/>
                      <a:pt x="94" y="95"/>
                      <a:pt x="94" y="95"/>
                    </a:cubicBezTo>
                    <a:lnTo>
                      <a:pt x="61" y="95"/>
                    </a:lnTo>
                    <a:close/>
                    <a:moveTo>
                      <a:pt x="94" y="101"/>
                    </a:moveTo>
                    <a:cubicBezTo>
                      <a:pt x="94" y="120"/>
                      <a:pt x="94" y="120"/>
                      <a:pt x="94" y="120"/>
                    </a:cubicBezTo>
                    <a:cubicBezTo>
                      <a:pt x="84" y="120"/>
                      <a:pt x="74" y="121"/>
                      <a:pt x="64" y="124"/>
                    </a:cubicBezTo>
                    <a:cubicBezTo>
                      <a:pt x="63" y="117"/>
                      <a:pt x="61" y="109"/>
                      <a:pt x="61" y="101"/>
                    </a:cubicBezTo>
                    <a:lnTo>
                      <a:pt x="94" y="101"/>
                    </a:lnTo>
                    <a:close/>
                    <a:moveTo>
                      <a:pt x="61" y="60"/>
                    </a:moveTo>
                    <a:cubicBezTo>
                      <a:pt x="55" y="58"/>
                      <a:pt x="51" y="56"/>
                      <a:pt x="47" y="53"/>
                    </a:cubicBezTo>
                    <a:cubicBezTo>
                      <a:pt x="55" y="44"/>
                      <a:pt x="65" y="37"/>
                      <a:pt x="77" y="33"/>
                    </a:cubicBezTo>
                    <a:cubicBezTo>
                      <a:pt x="70" y="39"/>
                      <a:pt x="64" y="49"/>
                      <a:pt x="61" y="60"/>
                    </a:cubicBezTo>
                    <a:close/>
                    <a:moveTo>
                      <a:pt x="59" y="66"/>
                    </a:moveTo>
                    <a:cubicBezTo>
                      <a:pt x="56" y="75"/>
                      <a:pt x="55" y="85"/>
                      <a:pt x="55" y="95"/>
                    </a:cubicBezTo>
                    <a:cubicBezTo>
                      <a:pt x="31" y="95"/>
                      <a:pt x="31" y="95"/>
                      <a:pt x="31" y="95"/>
                    </a:cubicBezTo>
                    <a:cubicBezTo>
                      <a:pt x="31" y="81"/>
                      <a:pt x="36" y="68"/>
                      <a:pt x="43" y="58"/>
                    </a:cubicBezTo>
                    <a:cubicBezTo>
                      <a:pt x="48" y="61"/>
                      <a:pt x="53" y="63"/>
                      <a:pt x="59" y="66"/>
                    </a:cubicBezTo>
                    <a:close/>
                    <a:moveTo>
                      <a:pt x="55" y="101"/>
                    </a:moveTo>
                    <a:cubicBezTo>
                      <a:pt x="55" y="110"/>
                      <a:pt x="57" y="118"/>
                      <a:pt x="59" y="126"/>
                    </a:cubicBezTo>
                    <a:cubicBezTo>
                      <a:pt x="53" y="128"/>
                      <a:pt x="48" y="131"/>
                      <a:pt x="43" y="134"/>
                    </a:cubicBezTo>
                    <a:cubicBezTo>
                      <a:pt x="37" y="125"/>
                      <a:pt x="32" y="113"/>
                      <a:pt x="31" y="101"/>
                    </a:cubicBezTo>
                    <a:lnTo>
                      <a:pt x="55" y="101"/>
                    </a:lnTo>
                    <a:close/>
                    <a:moveTo>
                      <a:pt x="61" y="132"/>
                    </a:moveTo>
                    <a:cubicBezTo>
                      <a:pt x="64" y="143"/>
                      <a:pt x="70" y="152"/>
                      <a:pt x="77" y="159"/>
                    </a:cubicBezTo>
                    <a:cubicBezTo>
                      <a:pt x="65" y="155"/>
                      <a:pt x="55" y="148"/>
                      <a:pt x="47" y="139"/>
                    </a:cubicBezTo>
                    <a:cubicBezTo>
                      <a:pt x="51" y="136"/>
                      <a:pt x="55" y="134"/>
                      <a:pt x="61" y="132"/>
                    </a:cubicBezTo>
                    <a:close/>
                    <a:moveTo>
                      <a:pt x="66" y="130"/>
                    </a:moveTo>
                    <a:cubicBezTo>
                      <a:pt x="75" y="127"/>
                      <a:pt x="84" y="126"/>
                      <a:pt x="94" y="126"/>
                    </a:cubicBezTo>
                    <a:cubicBezTo>
                      <a:pt x="94" y="162"/>
                      <a:pt x="94" y="162"/>
                      <a:pt x="94" y="162"/>
                    </a:cubicBezTo>
                    <a:cubicBezTo>
                      <a:pt x="82" y="160"/>
                      <a:pt x="72" y="148"/>
                      <a:pt x="66" y="130"/>
                    </a:cubicBezTo>
                    <a:close/>
                    <a:moveTo>
                      <a:pt x="94" y="66"/>
                    </a:moveTo>
                    <a:cubicBezTo>
                      <a:pt x="84" y="66"/>
                      <a:pt x="75" y="64"/>
                      <a:pt x="66" y="62"/>
                    </a:cubicBezTo>
                    <a:cubicBezTo>
                      <a:pt x="72" y="44"/>
                      <a:pt x="82" y="32"/>
                      <a:pt x="94" y="30"/>
                    </a:cubicBezTo>
                    <a:lnTo>
                      <a:pt x="94" y="66"/>
                    </a:lnTo>
                    <a:close/>
                    <a:moveTo>
                      <a:pt x="100" y="101"/>
                    </a:moveTo>
                    <a:cubicBezTo>
                      <a:pt x="134" y="101"/>
                      <a:pt x="134" y="101"/>
                      <a:pt x="134" y="101"/>
                    </a:cubicBezTo>
                    <a:cubicBezTo>
                      <a:pt x="134" y="109"/>
                      <a:pt x="132" y="117"/>
                      <a:pt x="131" y="124"/>
                    </a:cubicBezTo>
                    <a:cubicBezTo>
                      <a:pt x="121" y="122"/>
                      <a:pt x="111" y="120"/>
                      <a:pt x="100" y="120"/>
                    </a:cubicBezTo>
                    <a:lnTo>
                      <a:pt x="100" y="101"/>
                    </a:lnTo>
                    <a:close/>
                    <a:moveTo>
                      <a:pt x="100" y="95"/>
                    </a:moveTo>
                    <a:cubicBezTo>
                      <a:pt x="100" y="72"/>
                      <a:pt x="100" y="72"/>
                      <a:pt x="100" y="72"/>
                    </a:cubicBezTo>
                    <a:cubicBezTo>
                      <a:pt x="111" y="72"/>
                      <a:pt x="121" y="70"/>
                      <a:pt x="131" y="67"/>
                    </a:cubicBezTo>
                    <a:cubicBezTo>
                      <a:pt x="133" y="76"/>
                      <a:pt x="134" y="85"/>
                      <a:pt x="134" y="95"/>
                    </a:cubicBezTo>
                    <a:lnTo>
                      <a:pt x="100" y="95"/>
                    </a:lnTo>
                    <a:close/>
                    <a:moveTo>
                      <a:pt x="129" y="62"/>
                    </a:moveTo>
                    <a:cubicBezTo>
                      <a:pt x="120" y="64"/>
                      <a:pt x="111" y="66"/>
                      <a:pt x="100" y="66"/>
                    </a:cubicBezTo>
                    <a:cubicBezTo>
                      <a:pt x="100" y="30"/>
                      <a:pt x="100" y="30"/>
                      <a:pt x="100" y="30"/>
                    </a:cubicBezTo>
                    <a:cubicBezTo>
                      <a:pt x="113" y="31"/>
                      <a:pt x="123" y="44"/>
                      <a:pt x="129" y="62"/>
                    </a:cubicBezTo>
                    <a:close/>
                    <a:moveTo>
                      <a:pt x="12" y="97"/>
                    </a:moveTo>
                    <a:cubicBezTo>
                      <a:pt x="12" y="53"/>
                      <a:pt x="47" y="17"/>
                      <a:pt x="91" y="17"/>
                    </a:cubicBezTo>
                    <a:cubicBezTo>
                      <a:pt x="91" y="24"/>
                      <a:pt x="91" y="24"/>
                      <a:pt x="91" y="24"/>
                    </a:cubicBezTo>
                    <a:cubicBezTo>
                      <a:pt x="71" y="26"/>
                      <a:pt x="54" y="35"/>
                      <a:pt x="42" y="50"/>
                    </a:cubicBezTo>
                    <a:cubicBezTo>
                      <a:pt x="41" y="51"/>
                      <a:pt x="39" y="53"/>
                      <a:pt x="38" y="54"/>
                    </a:cubicBezTo>
                    <a:cubicBezTo>
                      <a:pt x="30" y="66"/>
                      <a:pt x="25" y="80"/>
                      <a:pt x="25" y="96"/>
                    </a:cubicBezTo>
                    <a:cubicBezTo>
                      <a:pt x="25" y="111"/>
                      <a:pt x="30" y="126"/>
                      <a:pt x="38" y="138"/>
                    </a:cubicBezTo>
                    <a:cubicBezTo>
                      <a:pt x="39" y="139"/>
                      <a:pt x="41" y="141"/>
                      <a:pt x="42" y="142"/>
                    </a:cubicBezTo>
                    <a:cubicBezTo>
                      <a:pt x="54" y="157"/>
                      <a:pt x="72" y="167"/>
                      <a:pt x="93" y="168"/>
                    </a:cubicBezTo>
                    <a:cubicBezTo>
                      <a:pt x="93" y="176"/>
                      <a:pt x="93" y="176"/>
                      <a:pt x="93" y="176"/>
                    </a:cubicBezTo>
                    <a:cubicBezTo>
                      <a:pt x="93" y="177"/>
                      <a:pt x="92" y="177"/>
                      <a:pt x="92" y="177"/>
                    </a:cubicBezTo>
                    <a:cubicBezTo>
                      <a:pt x="48" y="177"/>
                      <a:pt x="12" y="141"/>
                      <a:pt x="12" y="97"/>
                    </a:cubicBezTo>
                    <a:close/>
                    <a:moveTo>
                      <a:pt x="100" y="162"/>
                    </a:moveTo>
                    <a:cubicBezTo>
                      <a:pt x="100" y="126"/>
                      <a:pt x="100" y="126"/>
                      <a:pt x="100" y="126"/>
                    </a:cubicBezTo>
                    <a:cubicBezTo>
                      <a:pt x="111" y="126"/>
                      <a:pt x="120" y="127"/>
                      <a:pt x="129" y="130"/>
                    </a:cubicBezTo>
                    <a:cubicBezTo>
                      <a:pt x="123" y="148"/>
                      <a:pt x="113" y="160"/>
                      <a:pt x="100" y="162"/>
                    </a:cubicBezTo>
                    <a:close/>
                    <a:moveTo>
                      <a:pt x="118" y="159"/>
                    </a:moveTo>
                    <a:cubicBezTo>
                      <a:pt x="125" y="152"/>
                      <a:pt x="131" y="143"/>
                      <a:pt x="134" y="132"/>
                    </a:cubicBezTo>
                    <a:cubicBezTo>
                      <a:pt x="140" y="134"/>
                      <a:pt x="144" y="136"/>
                      <a:pt x="148" y="139"/>
                    </a:cubicBezTo>
                    <a:cubicBezTo>
                      <a:pt x="140" y="148"/>
                      <a:pt x="130" y="155"/>
                      <a:pt x="118" y="159"/>
                    </a:cubicBezTo>
                    <a:close/>
                    <a:moveTo>
                      <a:pt x="152" y="134"/>
                    </a:moveTo>
                    <a:cubicBezTo>
                      <a:pt x="147" y="131"/>
                      <a:pt x="142" y="128"/>
                      <a:pt x="136" y="126"/>
                    </a:cubicBezTo>
                    <a:cubicBezTo>
                      <a:pt x="138" y="118"/>
                      <a:pt x="140" y="110"/>
                      <a:pt x="140" y="101"/>
                    </a:cubicBezTo>
                    <a:cubicBezTo>
                      <a:pt x="163" y="101"/>
                      <a:pt x="163" y="101"/>
                      <a:pt x="163" y="101"/>
                    </a:cubicBezTo>
                    <a:cubicBezTo>
                      <a:pt x="163" y="113"/>
                      <a:pt x="158" y="125"/>
                      <a:pt x="152" y="13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4" name="Freeform 101"/>
              <p:cNvSpPr>
                <a:spLocks noEditPoints="1"/>
              </p:cNvSpPr>
              <p:nvPr/>
            </p:nvSpPr>
            <p:spPr bwMode="auto">
              <a:xfrm>
                <a:off x="2104582" y="2015070"/>
                <a:ext cx="187595" cy="282556"/>
              </a:xfrm>
              <a:custGeom>
                <a:avLst/>
                <a:gdLst/>
                <a:ahLst/>
                <a:cxnLst>
                  <a:cxn ang="0">
                    <a:pos x="0" y="157"/>
                  </a:cxn>
                  <a:cxn ang="0">
                    <a:pos x="96" y="0"/>
                  </a:cxn>
                  <a:cxn ang="0">
                    <a:pos x="36" y="9"/>
                  </a:cxn>
                  <a:cxn ang="0">
                    <a:pos x="61" y="11"/>
                  </a:cxn>
                  <a:cxn ang="0">
                    <a:pos x="36" y="9"/>
                  </a:cxn>
                  <a:cxn ang="0">
                    <a:pos x="14" y="137"/>
                  </a:cxn>
                  <a:cxn ang="0">
                    <a:pos x="33" y="127"/>
                  </a:cxn>
                  <a:cxn ang="0">
                    <a:pos x="33" y="122"/>
                  </a:cxn>
                  <a:cxn ang="0">
                    <a:pos x="14" y="112"/>
                  </a:cxn>
                  <a:cxn ang="0">
                    <a:pos x="33" y="122"/>
                  </a:cxn>
                  <a:cxn ang="0">
                    <a:pos x="14" y="106"/>
                  </a:cxn>
                  <a:cxn ang="0">
                    <a:pos x="33" y="96"/>
                  </a:cxn>
                  <a:cxn ang="0">
                    <a:pos x="33" y="90"/>
                  </a:cxn>
                  <a:cxn ang="0">
                    <a:pos x="14" y="80"/>
                  </a:cxn>
                  <a:cxn ang="0">
                    <a:pos x="33" y="90"/>
                  </a:cxn>
                  <a:cxn ang="0">
                    <a:pos x="36" y="151"/>
                  </a:cxn>
                  <a:cxn ang="0">
                    <a:pos x="61" y="148"/>
                  </a:cxn>
                  <a:cxn ang="0">
                    <a:pos x="57" y="96"/>
                  </a:cxn>
                  <a:cxn ang="0">
                    <a:pos x="39" y="106"/>
                  </a:cxn>
                  <a:cxn ang="0">
                    <a:pos x="57" y="96"/>
                  </a:cxn>
                  <a:cxn ang="0">
                    <a:pos x="39" y="80"/>
                  </a:cxn>
                  <a:cxn ang="0">
                    <a:pos x="57" y="90"/>
                  </a:cxn>
                  <a:cxn ang="0">
                    <a:pos x="57" y="112"/>
                  </a:cxn>
                  <a:cxn ang="0">
                    <a:pos x="39" y="122"/>
                  </a:cxn>
                  <a:cxn ang="0">
                    <a:pos x="57" y="112"/>
                  </a:cxn>
                  <a:cxn ang="0">
                    <a:pos x="57" y="137"/>
                  </a:cxn>
                  <a:cxn ang="0">
                    <a:pos x="39" y="127"/>
                  </a:cxn>
                  <a:cxn ang="0">
                    <a:pos x="83" y="137"/>
                  </a:cxn>
                  <a:cxn ang="0">
                    <a:pos x="64" y="127"/>
                  </a:cxn>
                  <a:cxn ang="0">
                    <a:pos x="83" y="137"/>
                  </a:cxn>
                  <a:cxn ang="0">
                    <a:pos x="64" y="122"/>
                  </a:cxn>
                  <a:cxn ang="0">
                    <a:pos x="83" y="112"/>
                  </a:cxn>
                  <a:cxn ang="0">
                    <a:pos x="83" y="106"/>
                  </a:cxn>
                  <a:cxn ang="0">
                    <a:pos x="64" y="96"/>
                  </a:cxn>
                  <a:cxn ang="0">
                    <a:pos x="83" y="106"/>
                  </a:cxn>
                  <a:cxn ang="0">
                    <a:pos x="64" y="90"/>
                  </a:cxn>
                  <a:cxn ang="0">
                    <a:pos x="83" y="80"/>
                  </a:cxn>
                  <a:cxn ang="0">
                    <a:pos x="83" y="74"/>
                  </a:cxn>
                  <a:cxn ang="0">
                    <a:pos x="14" y="17"/>
                  </a:cxn>
                  <a:cxn ang="0">
                    <a:pos x="83" y="74"/>
                  </a:cxn>
                </a:cxnLst>
                <a:rect l="0" t="0" r="r" b="b"/>
                <a:pathLst>
                  <a:path w="96" h="157">
                    <a:moveTo>
                      <a:pt x="0" y="0"/>
                    </a:moveTo>
                    <a:lnTo>
                      <a:pt x="0" y="157"/>
                    </a:lnTo>
                    <a:lnTo>
                      <a:pt x="96" y="157"/>
                    </a:lnTo>
                    <a:lnTo>
                      <a:pt x="96" y="0"/>
                    </a:lnTo>
                    <a:lnTo>
                      <a:pt x="0" y="0"/>
                    </a:lnTo>
                    <a:close/>
                    <a:moveTo>
                      <a:pt x="36" y="9"/>
                    </a:moveTo>
                    <a:lnTo>
                      <a:pt x="61" y="9"/>
                    </a:lnTo>
                    <a:lnTo>
                      <a:pt x="61" y="11"/>
                    </a:lnTo>
                    <a:lnTo>
                      <a:pt x="36" y="11"/>
                    </a:lnTo>
                    <a:lnTo>
                      <a:pt x="36" y="9"/>
                    </a:lnTo>
                    <a:close/>
                    <a:moveTo>
                      <a:pt x="33" y="137"/>
                    </a:moveTo>
                    <a:lnTo>
                      <a:pt x="14" y="137"/>
                    </a:lnTo>
                    <a:lnTo>
                      <a:pt x="14" y="127"/>
                    </a:lnTo>
                    <a:lnTo>
                      <a:pt x="33" y="127"/>
                    </a:lnTo>
                    <a:lnTo>
                      <a:pt x="33" y="137"/>
                    </a:lnTo>
                    <a:close/>
                    <a:moveTo>
                      <a:pt x="33" y="122"/>
                    </a:moveTo>
                    <a:lnTo>
                      <a:pt x="14" y="122"/>
                    </a:lnTo>
                    <a:lnTo>
                      <a:pt x="14" y="112"/>
                    </a:lnTo>
                    <a:lnTo>
                      <a:pt x="33" y="112"/>
                    </a:lnTo>
                    <a:lnTo>
                      <a:pt x="33" y="122"/>
                    </a:lnTo>
                    <a:close/>
                    <a:moveTo>
                      <a:pt x="33" y="106"/>
                    </a:moveTo>
                    <a:lnTo>
                      <a:pt x="14" y="106"/>
                    </a:lnTo>
                    <a:lnTo>
                      <a:pt x="14" y="96"/>
                    </a:lnTo>
                    <a:lnTo>
                      <a:pt x="33" y="96"/>
                    </a:lnTo>
                    <a:lnTo>
                      <a:pt x="33" y="106"/>
                    </a:lnTo>
                    <a:close/>
                    <a:moveTo>
                      <a:pt x="33" y="90"/>
                    </a:moveTo>
                    <a:lnTo>
                      <a:pt x="14" y="90"/>
                    </a:lnTo>
                    <a:lnTo>
                      <a:pt x="14" y="80"/>
                    </a:lnTo>
                    <a:lnTo>
                      <a:pt x="33" y="80"/>
                    </a:lnTo>
                    <a:lnTo>
                      <a:pt x="33" y="90"/>
                    </a:lnTo>
                    <a:close/>
                    <a:moveTo>
                      <a:pt x="61" y="151"/>
                    </a:moveTo>
                    <a:lnTo>
                      <a:pt x="36" y="151"/>
                    </a:lnTo>
                    <a:lnTo>
                      <a:pt x="36" y="148"/>
                    </a:lnTo>
                    <a:lnTo>
                      <a:pt x="61" y="148"/>
                    </a:lnTo>
                    <a:lnTo>
                      <a:pt x="61" y="151"/>
                    </a:lnTo>
                    <a:close/>
                    <a:moveTo>
                      <a:pt x="57" y="96"/>
                    </a:moveTo>
                    <a:lnTo>
                      <a:pt x="57" y="106"/>
                    </a:lnTo>
                    <a:lnTo>
                      <a:pt x="39" y="106"/>
                    </a:lnTo>
                    <a:lnTo>
                      <a:pt x="39" y="96"/>
                    </a:lnTo>
                    <a:lnTo>
                      <a:pt x="57" y="96"/>
                    </a:lnTo>
                    <a:close/>
                    <a:moveTo>
                      <a:pt x="39" y="90"/>
                    </a:moveTo>
                    <a:lnTo>
                      <a:pt x="39" y="80"/>
                    </a:lnTo>
                    <a:lnTo>
                      <a:pt x="57" y="80"/>
                    </a:lnTo>
                    <a:lnTo>
                      <a:pt x="57" y="90"/>
                    </a:lnTo>
                    <a:lnTo>
                      <a:pt x="39" y="90"/>
                    </a:lnTo>
                    <a:close/>
                    <a:moveTo>
                      <a:pt x="57" y="112"/>
                    </a:moveTo>
                    <a:lnTo>
                      <a:pt x="57" y="122"/>
                    </a:lnTo>
                    <a:lnTo>
                      <a:pt x="39" y="122"/>
                    </a:lnTo>
                    <a:lnTo>
                      <a:pt x="39" y="112"/>
                    </a:lnTo>
                    <a:lnTo>
                      <a:pt x="57" y="112"/>
                    </a:lnTo>
                    <a:close/>
                    <a:moveTo>
                      <a:pt x="57" y="127"/>
                    </a:moveTo>
                    <a:lnTo>
                      <a:pt x="57" y="137"/>
                    </a:lnTo>
                    <a:lnTo>
                      <a:pt x="39" y="137"/>
                    </a:lnTo>
                    <a:lnTo>
                      <a:pt x="39" y="127"/>
                    </a:lnTo>
                    <a:lnTo>
                      <a:pt x="57" y="127"/>
                    </a:lnTo>
                    <a:close/>
                    <a:moveTo>
                      <a:pt x="83" y="137"/>
                    </a:moveTo>
                    <a:lnTo>
                      <a:pt x="64" y="137"/>
                    </a:lnTo>
                    <a:lnTo>
                      <a:pt x="64" y="127"/>
                    </a:lnTo>
                    <a:lnTo>
                      <a:pt x="83" y="127"/>
                    </a:lnTo>
                    <a:lnTo>
                      <a:pt x="83" y="137"/>
                    </a:lnTo>
                    <a:close/>
                    <a:moveTo>
                      <a:pt x="83" y="122"/>
                    </a:moveTo>
                    <a:lnTo>
                      <a:pt x="64" y="122"/>
                    </a:lnTo>
                    <a:lnTo>
                      <a:pt x="64" y="112"/>
                    </a:lnTo>
                    <a:lnTo>
                      <a:pt x="83" y="112"/>
                    </a:lnTo>
                    <a:lnTo>
                      <a:pt x="83" y="122"/>
                    </a:lnTo>
                    <a:close/>
                    <a:moveTo>
                      <a:pt x="83" y="106"/>
                    </a:moveTo>
                    <a:lnTo>
                      <a:pt x="64" y="106"/>
                    </a:lnTo>
                    <a:lnTo>
                      <a:pt x="64" y="96"/>
                    </a:lnTo>
                    <a:lnTo>
                      <a:pt x="83" y="96"/>
                    </a:lnTo>
                    <a:lnTo>
                      <a:pt x="83" y="106"/>
                    </a:lnTo>
                    <a:close/>
                    <a:moveTo>
                      <a:pt x="83" y="90"/>
                    </a:moveTo>
                    <a:lnTo>
                      <a:pt x="64" y="90"/>
                    </a:lnTo>
                    <a:lnTo>
                      <a:pt x="64" y="80"/>
                    </a:lnTo>
                    <a:lnTo>
                      <a:pt x="83" y="80"/>
                    </a:lnTo>
                    <a:lnTo>
                      <a:pt x="83" y="90"/>
                    </a:lnTo>
                    <a:close/>
                    <a:moveTo>
                      <a:pt x="83" y="74"/>
                    </a:moveTo>
                    <a:lnTo>
                      <a:pt x="14" y="74"/>
                    </a:lnTo>
                    <a:lnTo>
                      <a:pt x="14" y="17"/>
                    </a:lnTo>
                    <a:lnTo>
                      <a:pt x="83" y="17"/>
                    </a:lnTo>
                    <a:lnTo>
                      <a:pt x="83" y="7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5" name="Freeform 102"/>
              <p:cNvSpPr>
                <a:spLocks/>
              </p:cNvSpPr>
              <p:nvPr/>
            </p:nvSpPr>
            <p:spPr bwMode="auto">
              <a:xfrm>
                <a:off x="2546211" y="2702564"/>
                <a:ext cx="214952" cy="197969"/>
              </a:xfrm>
              <a:custGeom>
                <a:avLst/>
                <a:gdLst/>
                <a:ahLst/>
                <a:cxnLst>
                  <a:cxn ang="0">
                    <a:pos x="0" y="21"/>
                  </a:cxn>
                  <a:cxn ang="0">
                    <a:pos x="90" y="110"/>
                  </a:cxn>
                  <a:cxn ang="0">
                    <a:pos x="110" y="90"/>
                  </a:cxn>
                  <a:cxn ang="0">
                    <a:pos x="20" y="0"/>
                  </a:cxn>
                  <a:cxn ang="0">
                    <a:pos x="0" y="21"/>
                  </a:cxn>
                </a:cxnLst>
                <a:rect l="0" t="0" r="r" b="b"/>
                <a:pathLst>
                  <a:path w="110" h="110">
                    <a:moveTo>
                      <a:pt x="0" y="21"/>
                    </a:moveTo>
                    <a:lnTo>
                      <a:pt x="90" y="110"/>
                    </a:lnTo>
                    <a:lnTo>
                      <a:pt x="110" y="90"/>
                    </a:lnTo>
                    <a:lnTo>
                      <a:pt x="20" y="0"/>
                    </a:lnTo>
                    <a:lnTo>
                      <a:pt x="0"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6" name="Oval 103"/>
              <p:cNvSpPr>
                <a:spLocks noChangeArrowheads="1"/>
              </p:cNvSpPr>
              <p:nvPr/>
            </p:nvSpPr>
            <p:spPr bwMode="auto">
              <a:xfrm>
                <a:off x="2673229" y="2697165"/>
                <a:ext cx="87935"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7" name="Oval 104"/>
              <p:cNvSpPr>
                <a:spLocks noChangeArrowheads="1"/>
              </p:cNvSpPr>
              <p:nvPr/>
            </p:nvSpPr>
            <p:spPr bwMode="auto">
              <a:xfrm>
                <a:off x="2536441" y="2821346"/>
                <a:ext cx="85981"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8" name="Freeform 105"/>
              <p:cNvSpPr>
                <a:spLocks noEditPoints="1"/>
              </p:cNvSpPr>
              <p:nvPr/>
            </p:nvSpPr>
            <p:spPr bwMode="auto">
              <a:xfrm>
                <a:off x="4388939" y="2932928"/>
                <a:ext cx="246218" cy="203369"/>
              </a:xfrm>
              <a:custGeom>
                <a:avLst/>
                <a:gdLst/>
                <a:ahLst/>
                <a:cxnLst>
                  <a:cxn ang="0">
                    <a:pos x="108" y="21"/>
                  </a:cxn>
                  <a:cxn ang="0">
                    <a:pos x="72" y="30"/>
                  </a:cxn>
                  <a:cxn ang="0">
                    <a:pos x="73" y="17"/>
                  </a:cxn>
                  <a:cxn ang="0">
                    <a:pos x="84" y="7"/>
                  </a:cxn>
                  <a:cxn ang="0">
                    <a:pos x="84" y="0"/>
                  </a:cxn>
                  <a:cxn ang="0">
                    <a:pos x="66" y="16"/>
                  </a:cxn>
                  <a:cxn ang="0">
                    <a:pos x="66" y="29"/>
                  </a:cxn>
                  <a:cxn ang="0">
                    <a:pos x="35" y="21"/>
                  </a:cxn>
                  <a:cxn ang="0">
                    <a:pos x="0" y="60"/>
                  </a:cxn>
                  <a:cxn ang="0">
                    <a:pos x="49" y="119"/>
                  </a:cxn>
                  <a:cxn ang="0">
                    <a:pos x="61" y="118"/>
                  </a:cxn>
                  <a:cxn ang="0">
                    <a:pos x="60" y="120"/>
                  </a:cxn>
                  <a:cxn ang="0">
                    <a:pos x="64" y="118"/>
                  </a:cxn>
                  <a:cxn ang="0">
                    <a:pos x="66" y="125"/>
                  </a:cxn>
                  <a:cxn ang="0">
                    <a:pos x="68" y="119"/>
                  </a:cxn>
                  <a:cxn ang="0">
                    <a:pos x="72" y="123"/>
                  </a:cxn>
                  <a:cxn ang="0">
                    <a:pos x="72" y="119"/>
                  </a:cxn>
                  <a:cxn ang="0">
                    <a:pos x="77" y="121"/>
                  </a:cxn>
                  <a:cxn ang="0">
                    <a:pos x="76" y="117"/>
                  </a:cxn>
                  <a:cxn ang="0">
                    <a:pos x="90" y="119"/>
                  </a:cxn>
                  <a:cxn ang="0">
                    <a:pos x="138" y="66"/>
                  </a:cxn>
                  <a:cxn ang="0">
                    <a:pos x="108" y="21"/>
                  </a:cxn>
                  <a:cxn ang="0">
                    <a:pos x="29" y="89"/>
                  </a:cxn>
                  <a:cxn ang="0">
                    <a:pos x="24" y="64"/>
                  </a:cxn>
                  <a:cxn ang="0">
                    <a:pos x="35" y="86"/>
                  </a:cxn>
                  <a:cxn ang="0">
                    <a:pos x="50" y="101"/>
                  </a:cxn>
                  <a:cxn ang="0">
                    <a:pos x="29" y="89"/>
                  </a:cxn>
                </a:cxnLst>
                <a:rect l="0" t="0" r="r" b="b"/>
                <a:pathLst>
                  <a:path w="139" h="125">
                    <a:moveTo>
                      <a:pt x="108" y="21"/>
                    </a:moveTo>
                    <a:cubicBezTo>
                      <a:pt x="91" y="19"/>
                      <a:pt x="78" y="26"/>
                      <a:pt x="72" y="30"/>
                    </a:cubicBezTo>
                    <a:cubicBezTo>
                      <a:pt x="72" y="25"/>
                      <a:pt x="73" y="20"/>
                      <a:pt x="73" y="17"/>
                    </a:cubicBezTo>
                    <a:cubicBezTo>
                      <a:pt x="73" y="12"/>
                      <a:pt x="80" y="10"/>
                      <a:pt x="84" y="7"/>
                    </a:cubicBezTo>
                    <a:cubicBezTo>
                      <a:pt x="86" y="5"/>
                      <a:pt x="84" y="0"/>
                      <a:pt x="84" y="0"/>
                    </a:cubicBezTo>
                    <a:cubicBezTo>
                      <a:pt x="84" y="0"/>
                      <a:pt x="65" y="8"/>
                      <a:pt x="66" y="16"/>
                    </a:cubicBezTo>
                    <a:cubicBezTo>
                      <a:pt x="66" y="19"/>
                      <a:pt x="66" y="25"/>
                      <a:pt x="66" y="29"/>
                    </a:cubicBezTo>
                    <a:cubicBezTo>
                      <a:pt x="61" y="26"/>
                      <a:pt x="50" y="20"/>
                      <a:pt x="35" y="21"/>
                    </a:cubicBezTo>
                    <a:cubicBezTo>
                      <a:pt x="14" y="22"/>
                      <a:pt x="0" y="37"/>
                      <a:pt x="0" y="60"/>
                    </a:cubicBezTo>
                    <a:cubicBezTo>
                      <a:pt x="1" y="92"/>
                      <a:pt x="29" y="119"/>
                      <a:pt x="49" y="119"/>
                    </a:cubicBezTo>
                    <a:cubicBezTo>
                      <a:pt x="54" y="119"/>
                      <a:pt x="58" y="119"/>
                      <a:pt x="61" y="118"/>
                    </a:cubicBezTo>
                    <a:cubicBezTo>
                      <a:pt x="60" y="120"/>
                      <a:pt x="60" y="120"/>
                      <a:pt x="60" y="120"/>
                    </a:cubicBezTo>
                    <a:cubicBezTo>
                      <a:pt x="64" y="118"/>
                      <a:pt x="64" y="118"/>
                      <a:pt x="64" y="118"/>
                    </a:cubicBezTo>
                    <a:cubicBezTo>
                      <a:pt x="66" y="125"/>
                      <a:pt x="66" y="125"/>
                      <a:pt x="66" y="125"/>
                    </a:cubicBezTo>
                    <a:cubicBezTo>
                      <a:pt x="68" y="119"/>
                      <a:pt x="68" y="119"/>
                      <a:pt x="68" y="119"/>
                    </a:cubicBezTo>
                    <a:cubicBezTo>
                      <a:pt x="72" y="123"/>
                      <a:pt x="72" y="123"/>
                      <a:pt x="72" y="123"/>
                    </a:cubicBezTo>
                    <a:cubicBezTo>
                      <a:pt x="72" y="119"/>
                      <a:pt x="72" y="119"/>
                      <a:pt x="72" y="119"/>
                    </a:cubicBezTo>
                    <a:cubicBezTo>
                      <a:pt x="77" y="121"/>
                      <a:pt x="77" y="121"/>
                      <a:pt x="77" y="121"/>
                    </a:cubicBezTo>
                    <a:cubicBezTo>
                      <a:pt x="76" y="117"/>
                      <a:pt x="76" y="117"/>
                      <a:pt x="76" y="117"/>
                    </a:cubicBezTo>
                    <a:cubicBezTo>
                      <a:pt x="79" y="118"/>
                      <a:pt x="83" y="119"/>
                      <a:pt x="90" y="119"/>
                    </a:cubicBezTo>
                    <a:cubicBezTo>
                      <a:pt x="110" y="119"/>
                      <a:pt x="138" y="98"/>
                      <a:pt x="138" y="66"/>
                    </a:cubicBezTo>
                    <a:cubicBezTo>
                      <a:pt x="139" y="43"/>
                      <a:pt x="129" y="25"/>
                      <a:pt x="108" y="21"/>
                    </a:cubicBezTo>
                    <a:close/>
                    <a:moveTo>
                      <a:pt x="29" y="89"/>
                    </a:moveTo>
                    <a:cubicBezTo>
                      <a:pt x="21" y="79"/>
                      <a:pt x="24" y="64"/>
                      <a:pt x="24" y="64"/>
                    </a:cubicBezTo>
                    <a:cubicBezTo>
                      <a:pt x="24" y="64"/>
                      <a:pt x="29" y="77"/>
                      <a:pt x="35" y="86"/>
                    </a:cubicBezTo>
                    <a:cubicBezTo>
                      <a:pt x="40" y="94"/>
                      <a:pt x="50" y="101"/>
                      <a:pt x="50" y="101"/>
                    </a:cubicBezTo>
                    <a:cubicBezTo>
                      <a:pt x="50" y="101"/>
                      <a:pt x="37" y="99"/>
                      <a:pt x="29" y="89"/>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9" name="Rectangle 106"/>
              <p:cNvSpPr>
                <a:spLocks noChangeArrowheads="1"/>
              </p:cNvSpPr>
              <p:nvPr/>
            </p:nvSpPr>
            <p:spPr bwMode="auto">
              <a:xfrm>
                <a:off x="4754357" y="443029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0" name="Rectangle 107"/>
              <p:cNvSpPr>
                <a:spLocks noChangeArrowheads="1"/>
              </p:cNvSpPr>
              <p:nvPr/>
            </p:nvSpPr>
            <p:spPr bwMode="auto">
              <a:xfrm>
                <a:off x="4754357" y="455447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1" name="Freeform 108"/>
              <p:cNvSpPr>
                <a:spLocks/>
              </p:cNvSpPr>
              <p:nvPr/>
            </p:nvSpPr>
            <p:spPr bwMode="auto">
              <a:xfrm>
                <a:off x="3697183" y="5636112"/>
                <a:ext cx="250126" cy="32395"/>
              </a:xfrm>
              <a:custGeom>
                <a:avLst/>
                <a:gdLst/>
                <a:ahLst/>
                <a:cxnLst>
                  <a:cxn ang="0">
                    <a:pos x="123" y="5"/>
                  </a:cxn>
                  <a:cxn ang="0">
                    <a:pos x="118" y="5"/>
                  </a:cxn>
                  <a:cxn ang="0">
                    <a:pos x="118" y="0"/>
                  </a:cxn>
                  <a:cxn ang="0">
                    <a:pos x="10" y="0"/>
                  </a:cxn>
                  <a:cxn ang="0">
                    <a:pos x="10" y="5"/>
                  </a:cxn>
                  <a:cxn ang="0">
                    <a:pos x="4" y="5"/>
                  </a:cxn>
                  <a:cxn ang="0">
                    <a:pos x="4" y="9"/>
                  </a:cxn>
                  <a:cxn ang="0">
                    <a:pos x="0" y="9"/>
                  </a:cxn>
                  <a:cxn ang="0">
                    <a:pos x="0" y="18"/>
                  </a:cxn>
                  <a:cxn ang="0">
                    <a:pos x="128" y="18"/>
                  </a:cxn>
                  <a:cxn ang="0">
                    <a:pos x="128" y="9"/>
                  </a:cxn>
                  <a:cxn ang="0">
                    <a:pos x="123" y="9"/>
                  </a:cxn>
                  <a:cxn ang="0">
                    <a:pos x="123" y="5"/>
                  </a:cxn>
                </a:cxnLst>
                <a:rect l="0" t="0" r="r" b="b"/>
                <a:pathLst>
                  <a:path w="128" h="18">
                    <a:moveTo>
                      <a:pt x="123" y="5"/>
                    </a:moveTo>
                    <a:lnTo>
                      <a:pt x="118" y="5"/>
                    </a:lnTo>
                    <a:lnTo>
                      <a:pt x="118" y="0"/>
                    </a:lnTo>
                    <a:lnTo>
                      <a:pt x="10" y="0"/>
                    </a:lnTo>
                    <a:lnTo>
                      <a:pt x="10" y="5"/>
                    </a:lnTo>
                    <a:lnTo>
                      <a:pt x="4" y="5"/>
                    </a:lnTo>
                    <a:lnTo>
                      <a:pt x="4" y="9"/>
                    </a:lnTo>
                    <a:lnTo>
                      <a:pt x="0" y="9"/>
                    </a:lnTo>
                    <a:lnTo>
                      <a:pt x="0" y="18"/>
                    </a:lnTo>
                    <a:lnTo>
                      <a:pt x="128" y="18"/>
                    </a:lnTo>
                    <a:lnTo>
                      <a:pt x="128" y="9"/>
                    </a:lnTo>
                    <a:lnTo>
                      <a:pt x="123" y="9"/>
                    </a:lnTo>
                    <a:lnTo>
                      <a:pt x="123" y="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2" name="Freeform 109"/>
              <p:cNvSpPr>
                <a:spLocks/>
              </p:cNvSpPr>
              <p:nvPr/>
            </p:nvSpPr>
            <p:spPr bwMode="auto">
              <a:xfrm>
                <a:off x="3701091" y="5508331"/>
                <a:ext cx="236447" cy="125981"/>
              </a:xfrm>
              <a:custGeom>
                <a:avLst/>
                <a:gdLst/>
                <a:ahLst/>
                <a:cxnLst>
                  <a:cxn ang="0">
                    <a:pos x="110" y="70"/>
                  </a:cxn>
                  <a:cxn ang="0">
                    <a:pos x="110" y="8"/>
                  </a:cxn>
                  <a:cxn ang="0">
                    <a:pos x="121" y="8"/>
                  </a:cxn>
                  <a:cxn ang="0">
                    <a:pos x="121" y="0"/>
                  </a:cxn>
                  <a:cxn ang="0">
                    <a:pos x="0" y="0"/>
                  </a:cxn>
                  <a:cxn ang="0">
                    <a:pos x="0" y="8"/>
                  </a:cxn>
                  <a:cxn ang="0">
                    <a:pos x="12" y="8"/>
                  </a:cxn>
                  <a:cxn ang="0">
                    <a:pos x="12" y="70"/>
                  </a:cxn>
                  <a:cxn ang="0">
                    <a:pos x="24" y="70"/>
                  </a:cxn>
                  <a:cxn ang="0">
                    <a:pos x="24" y="8"/>
                  </a:cxn>
                  <a:cxn ang="0">
                    <a:pos x="39" y="8"/>
                  </a:cxn>
                  <a:cxn ang="0">
                    <a:pos x="39" y="70"/>
                  </a:cxn>
                  <a:cxn ang="0">
                    <a:pos x="51" y="70"/>
                  </a:cxn>
                  <a:cxn ang="0">
                    <a:pos x="51" y="8"/>
                  </a:cxn>
                  <a:cxn ang="0">
                    <a:pos x="71" y="8"/>
                  </a:cxn>
                  <a:cxn ang="0">
                    <a:pos x="71" y="70"/>
                  </a:cxn>
                  <a:cxn ang="0">
                    <a:pos x="83" y="70"/>
                  </a:cxn>
                  <a:cxn ang="0">
                    <a:pos x="83" y="8"/>
                  </a:cxn>
                  <a:cxn ang="0">
                    <a:pos x="98" y="8"/>
                  </a:cxn>
                  <a:cxn ang="0">
                    <a:pos x="98" y="70"/>
                  </a:cxn>
                  <a:cxn ang="0">
                    <a:pos x="110" y="70"/>
                  </a:cxn>
                </a:cxnLst>
                <a:rect l="0" t="0" r="r" b="b"/>
                <a:pathLst>
                  <a:path w="121" h="70">
                    <a:moveTo>
                      <a:pt x="110" y="70"/>
                    </a:moveTo>
                    <a:lnTo>
                      <a:pt x="110" y="8"/>
                    </a:lnTo>
                    <a:lnTo>
                      <a:pt x="121" y="8"/>
                    </a:lnTo>
                    <a:lnTo>
                      <a:pt x="121" y="0"/>
                    </a:lnTo>
                    <a:lnTo>
                      <a:pt x="0" y="0"/>
                    </a:lnTo>
                    <a:lnTo>
                      <a:pt x="0" y="8"/>
                    </a:lnTo>
                    <a:lnTo>
                      <a:pt x="12" y="8"/>
                    </a:lnTo>
                    <a:lnTo>
                      <a:pt x="12" y="70"/>
                    </a:lnTo>
                    <a:lnTo>
                      <a:pt x="24" y="70"/>
                    </a:lnTo>
                    <a:lnTo>
                      <a:pt x="24" y="8"/>
                    </a:lnTo>
                    <a:lnTo>
                      <a:pt x="39" y="8"/>
                    </a:lnTo>
                    <a:lnTo>
                      <a:pt x="39" y="70"/>
                    </a:lnTo>
                    <a:lnTo>
                      <a:pt x="51" y="70"/>
                    </a:lnTo>
                    <a:lnTo>
                      <a:pt x="51" y="8"/>
                    </a:lnTo>
                    <a:lnTo>
                      <a:pt x="71" y="8"/>
                    </a:lnTo>
                    <a:lnTo>
                      <a:pt x="71" y="70"/>
                    </a:lnTo>
                    <a:lnTo>
                      <a:pt x="83" y="70"/>
                    </a:lnTo>
                    <a:lnTo>
                      <a:pt x="83" y="8"/>
                    </a:lnTo>
                    <a:lnTo>
                      <a:pt x="98" y="8"/>
                    </a:lnTo>
                    <a:lnTo>
                      <a:pt x="98" y="70"/>
                    </a:lnTo>
                    <a:lnTo>
                      <a:pt x="11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3" name="Freeform 110"/>
              <p:cNvSpPr>
                <a:spLocks/>
              </p:cNvSpPr>
              <p:nvPr/>
            </p:nvSpPr>
            <p:spPr bwMode="auto">
              <a:xfrm>
                <a:off x="3689367" y="5432743"/>
                <a:ext cx="261851" cy="68389"/>
              </a:xfrm>
              <a:custGeom>
                <a:avLst/>
                <a:gdLst/>
                <a:ahLst/>
                <a:cxnLst>
                  <a:cxn ang="0">
                    <a:pos x="68" y="0"/>
                  </a:cxn>
                  <a:cxn ang="0">
                    <a:pos x="0" y="38"/>
                  </a:cxn>
                  <a:cxn ang="0">
                    <a:pos x="134" y="38"/>
                  </a:cxn>
                  <a:cxn ang="0">
                    <a:pos x="68" y="0"/>
                  </a:cxn>
                </a:cxnLst>
                <a:rect l="0" t="0" r="r" b="b"/>
                <a:pathLst>
                  <a:path w="134" h="38">
                    <a:moveTo>
                      <a:pt x="68" y="0"/>
                    </a:moveTo>
                    <a:lnTo>
                      <a:pt x="0" y="38"/>
                    </a:lnTo>
                    <a:lnTo>
                      <a:pt x="134" y="38"/>
                    </a:lnTo>
                    <a:lnTo>
                      <a:pt x="68"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4" name="Freeform 111"/>
              <p:cNvSpPr>
                <a:spLocks/>
              </p:cNvSpPr>
              <p:nvPr/>
            </p:nvSpPr>
            <p:spPr bwMode="auto">
              <a:xfrm>
                <a:off x="357606" y="2249034"/>
                <a:ext cx="220815" cy="219566"/>
              </a:xfrm>
              <a:custGeom>
                <a:avLst/>
                <a:gdLst/>
                <a:ahLst/>
                <a:cxnLst>
                  <a:cxn ang="0">
                    <a:pos x="26" y="122"/>
                  </a:cxn>
                  <a:cxn ang="0">
                    <a:pos x="0" y="95"/>
                  </a:cxn>
                  <a:cxn ang="0">
                    <a:pos x="66" y="30"/>
                  </a:cxn>
                  <a:cxn ang="0">
                    <a:pos x="83" y="48"/>
                  </a:cxn>
                  <a:cxn ang="0">
                    <a:pos x="40" y="89"/>
                  </a:cxn>
                  <a:cxn ang="0">
                    <a:pos x="36" y="84"/>
                  </a:cxn>
                  <a:cxn ang="0">
                    <a:pos x="73" y="48"/>
                  </a:cxn>
                  <a:cxn ang="0">
                    <a:pos x="66" y="40"/>
                  </a:cxn>
                  <a:cxn ang="0">
                    <a:pos x="10" y="95"/>
                  </a:cxn>
                  <a:cxn ang="0">
                    <a:pos x="26" y="112"/>
                  </a:cxn>
                  <a:cxn ang="0">
                    <a:pos x="103" y="37"/>
                  </a:cxn>
                  <a:cxn ang="0">
                    <a:pos x="76" y="10"/>
                  </a:cxn>
                  <a:cxn ang="0">
                    <a:pos x="31" y="53"/>
                  </a:cxn>
                  <a:cxn ang="0">
                    <a:pos x="27" y="49"/>
                  </a:cxn>
                  <a:cxn ang="0">
                    <a:pos x="77" y="0"/>
                  </a:cxn>
                  <a:cxn ang="0">
                    <a:pos x="113" y="37"/>
                  </a:cxn>
                  <a:cxn ang="0">
                    <a:pos x="26" y="122"/>
                  </a:cxn>
                </a:cxnLst>
                <a:rect l="0" t="0" r="r" b="b"/>
                <a:pathLst>
                  <a:path w="113" h="122">
                    <a:moveTo>
                      <a:pt x="26" y="122"/>
                    </a:moveTo>
                    <a:lnTo>
                      <a:pt x="0" y="95"/>
                    </a:lnTo>
                    <a:lnTo>
                      <a:pt x="66" y="30"/>
                    </a:lnTo>
                    <a:lnTo>
                      <a:pt x="83" y="48"/>
                    </a:lnTo>
                    <a:lnTo>
                      <a:pt x="40" y="89"/>
                    </a:lnTo>
                    <a:lnTo>
                      <a:pt x="36" y="84"/>
                    </a:lnTo>
                    <a:lnTo>
                      <a:pt x="73" y="48"/>
                    </a:lnTo>
                    <a:lnTo>
                      <a:pt x="66" y="40"/>
                    </a:lnTo>
                    <a:lnTo>
                      <a:pt x="10" y="95"/>
                    </a:lnTo>
                    <a:lnTo>
                      <a:pt x="26" y="112"/>
                    </a:lnTo>
                    <a:lnTo>
                      <a:pt x="103" y="37"/>
                    </a:lnTo>
                    <a:lnTo>
                      <a:pt x="76" y="10"/>
                    </a:lnTo>
                    <a:lnTo>
                      <a:pt x="31" y="53"/>
                    </a:lnTo>
                    <a:lnTo>
                      <a:pt x="27" y="49"/>
                    </a:lnTo>
                    <a:lnTo>
                      <a:pt x="77" y="0"/>
                    </a:lnTo>
                    <a:lnTo>
                      <a:pt x="113" y="37"/>
                    </a:lnTo>
                    <a:lnTo>
                      <a:pt x="26"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5" name="Freeform 112"/>
              <p:cNvSpPr>
                <a:spLocks noEditPoints="1"/>
              </p:cNvSpPr>
              <p:nvPr/>
            </p:nvSpPr>
            <p:spPr bwMode="auto">
              <a:xfrm>
                <a:off x="1444092" y="1970077"/>
                <a:ext cx="93797" cy="86387"/>
              </a:xfrm>
              <a:custGeom>
                <a:avLst/>
                <a:gdLst/>
                <a:ahLst/>
                <a:cxnLst>
                  <a:cxn ang="0">
                    <a:pos x="17" y="0"/>
                  </a:cxn>
                  <a:cxn ang="0">
                    <a:pos x="0" y="48"/>
                  </a:cxn>
                  <a:cxn ang="0">
                    <a:pos x="14" y="48"/>
                  </a:cxn>
                  <a:cxn ang="0">
                    <a:pos x="16" y="41"/>
                  </a:cxn>
                  <a:cxn ang="0">
                    <a:pos x="31" y="41"/>
                  </a:cxn>
                  <a:cxn ang="0">
                    <a:pos x="33" y="48"/>
                  </a:cxn>
                  <a:cxn ang="0">
                    <a:pos x="48" y="48"/>
                  </a:cxn>
                  <a:cxn ang="0">
                    <a:pos x="31" y="0"/>
                  </a:cxn>
                  <a:cxn ang="0">
                    <a:pos x="17" y="0"/>
                  </a:cxn>
                  <a:cxn ang="0">
                    <a:pos x="19" y="31"/>
                  </a:cxn>
                  <a:cxn ang="0">
                    <a:pos x="24" y="17"/>
                  </a:cxn>
                  <a:cxn ang="0">
                    <a:pos x="24" y="17"/>
                  </a:cxn>
                  <a:cxn ang="0">
                    <a:pos x="28" y="31"/>
                  </a:cxn>
                  <a:cxn ang="0">
                    <a:pos x="19" y="31"/>
                  </a:cxn>
                </a:cxnLst>
                <a:rect l="0" t="0" r="r" b="b"/>
                <a:pathLst>
                  <a:path w="48" h="48">
                    <a:moveTo>
                      <a:pt x="17" y="0"/>
                    </a:moveTo>
                    <a:lnTo>
                      <a:pt x="0" y="48"/>
                    </a:lnTo>
                    <a:lnTo>
                      <a:pt x="14" y="48"/>
                    </a:lnTo>
                    <a:lnTo>
                      <a:pt x="16" y="41"/>
                    </a:lnTo>
                    <a:lnTo>
                      <a:pt x="31" y="41"/>
                    </a:lnTo>
                    <a:lnTo>
                      <a:pt x="33" y="48"/>
                    </a:lnTo>
                    <a:lnTo>
                      <a:pt x="48" y="48"/>
                    </a:lnTo>
                    <a:lnTo>
                      <a:pt x="31" y="0"/>
                    </a:lnTo>
                    <a:lnTo>
                      <a:pt x="17" y="0"/>
                    </a:lnTo>
                    <a:close/>
                    <a:moveTo>
                      <a:pt x="19" y="31"/>
                    </a:moveTo>
                    <a:lnTo>
                      <a:pt x="24" y="17"/>
                    </a:lnTo>
                    <a:lnTo>
                      <a:pt x="24" y="17"/>
                    </a:lnTo>
                    <a:lnTo>
                      <a:pt x="28" y="31"/>
                    </a:lnTo>
                    <a:lnTo>
                      <a:pt x="19"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6" name="Freeform 113"/>
              <p:cNvSpPr>
                <a:spLocks noEditPoints="1"/>
              </p:cNvSpPr>
              <p:nvPr/>
            </p:nvSpPr>
            <p:spPr bwMode="auto">
              <a:xfrm>
                <a:off x="1543752" y="1858494"/>
                <a:ext cx="84027" cy="86387"/>
              </a:xfrm>
              <a:custGeom>
                <a:avLst/>
                <a:gdLst/>
                <a:ahLst/>
                <a:cxnLst>
                  <a:cxn ang="0">
                    <a:pos x="45" y="28"/>
                  </a:cxn>
                  <a:cxn ang="0">
                    <a:pos x="42" y="25"/>
                  </a:cxn>
                  <a:cxn ang="0">
                    <a:pos x="38" y="24"/>
                  </a:cxn>
                  <a:cxn ang="0">
                    <a:pos x="43" y="20"/>
                  </a:cxn>
                  <a:cxn ang="0">
                    <a:pos x="45" y="13"/>
                  </a:cxn>
                  <a:cxn ang="0">
                    <a:pos x="44" y="9"/>
                  </a:cxn>
                  <a:cxn ang="0">
                    <a:pos x="42" y="5"/>
                  </a:cxn>
                  <a:cxn ang="0">
                    <a:pos x="37" y="2"/>
                  </a:cxn>
                  <a:cxn ang="0">
                    <a:pos x="28" y="0"/>
                  </a:cxn>
                  <a:cxn ang="0">
                    <a:pos x="0" y="0"/>
                  </a:cxn>
                  <a:cxn ang="0">
                    <a:pos x="0" y="53"/>
                  </a:cxn>
                  <a:cxn ang="0">
                    <a:pos x="29" y="53"/>
                  </a:cxn>
                  <a:cxn ang="0">
                    <a:pos x="36" y="52"/>
                  </a:cxn>
                  <a:cxn ang="0">
                    <a:pos x="42" y="49"/>
                  </a:cxn>
                  <a:cxn ang="0">
                    <a:pos x="46" y="44"/>
                  </a:cxn>
                  <a:cxn ang="0">
                    <a:pos x="48" y="37"/>
                  </a:cxn>
                  <a:cxn ang="0">
                    <a:pos x="47" y="32"/>
                  </a:cxn>
                  <a:cxn ang="0">
                    <a:pos x="45" y="28"/>
                  </a:cxn>
                  <a:cxn ang="0">
                    <a:pos x="16" y="13"/>
                  </a:cxn>
                  <a:cxn ang="0">
                    <a:pos x="24" y="13"/>
                  </a:cxn>
                  <a:cxn ang="0">
                    <a:pos x="28" y="14"/>
                  </a:cxn>
                  <a:cxn ang="0">
                    <a:pos x="30" y="16"/>
                  </a:cxn>
                  <a:cxn ang="0">
                    <a:pos x="28" y="20"/>
                  </a:cxn>
                  <a:cxn ang="0">
                    <a:pos x="24" y="21"/>
                  </a:cxn>
                  <a:cxn ang="0">
                    <a:pos x="16" y="21"/>
                  </a:cxn>
                  <a:cxn ang="0">
                    <a:pos x="16" y="13"/>
                  </a:cxn>
                  <a:cxn ang="0">
                    <a:pos x="31" y="38"/>
                  </a:cxn>
                  <a:cxn ang="0">
                    <a:pos x="29" y="39"/>
                  </a:cxn>
                  <a:cxn ang="0">
                    <a:pos x="27" y="40"/>
                  </a:cxn>
                  <a:cxn ang="0">
                    <a:pos x="25" y="40"/>
                  </a:cxn>
                  <a:cxn ang="0">
                    <a:pos x="16" y="40"/>
                  </a:cxn>
                  <a:cxn ang="0">
                    <a:pos x="16" y="30"/>
                  </a:cxn>
                  <a:cxn ang="0">
                    <a:pos x="26" y="30"/>
                  </a:cxn>
                  <a:cxn ang="0">
                    <a:pos x="31" y="35"/>
                  </a:cxn>
                  <a:cxn ang="0">
                    <a:pos x="31" y="38"/>
                  </a:cxn>
                </a:cxnLst>
                <a:rect l="0" t="0" r="r" b="b"/>
                <a:pathLst>
                  <a:path w="48" h="53">
                    <a:moveTo>
                      <a:pt x="45" y="28"/>
                    </a:moveTo>
                    <a:cubicBezTo>
                      <a:pt x="44" y="27"/>
                      <a:pt x="43" y="26"/>
                      <a:pt x="42" y="25"/>
                    </a:cubicBezTo>
                    <a:cubicBezTo>
                      <a:pt x="41" y="25"/>
                      <a:pt x="40" y="24"/>
                      <a:pt x="38" y="24"/>
                    </a:cubicBezTo>
                    <a:cubicBezTo>
                      <a:pt x="40" y="23"/>
                      <a:pt x="42" y="21"/>
                      <a:pt x="43" y="20"/>
                    </a:cubicBezTo>
                    <a:cubicBezTo>
                      <a:pt x="44" y="18"/>
                      <a:pt x="45" y="16"/>
                      <a:pt x="45" y="13"/>
                    </a:cubicBezTo>
                    <a:cubicBezTo>
                      <a:pt x="45" y="12"/>
                      <a:pt x="45" y="11"/>
                      <a:pt x="44" y="9"/>
                    </a:cubicBezTo>
                    <a:cubicBezTo>
                      <a:pt x="44" y="8"/>
                      <a:pt x="43" y="6"/>
                      <a:pt x="42" y="5"/>
                    </a:cubicBezTo>
                    <a:cubicBezTo>
                      <a:pt x="40" y="4"/>
                      <a:pt x="39" y="2"/>
                      <a:pt x="37" y="2"/>
                    </a:cubicBezTo>
                    <a:cubicBezTo>
                      <a:pt x="34" y="1"/>
                      <a:pt x="32" y="0"/>
                      <a:pt x="28" y="0"/>
                    </a:cubicBezTo>
                    <a:cubicBezTo>
                      <a:pt x="0" y="0"/>
                      <a:pt x="0" y="0"/>
                      <a:pt x="0" y="0"/>
                    </a:cubicBezTo>
                    <a:cubicBezTo>
                      <a:pt x="0" y="53"/>
                      <a:pt x="0" y="53"/>
                      <a:pt x="0" y="53"/>
                    </a:cubicBezTo>
                    <a:cubicBezTo>
                      <a:pt x="29" y="53"/>
                      <a:pt x="29" y="53"/>
                      <a:pt x="29" y="53"/>
                    </a:cubicBezTo>
                    <a:cubicBezTo>
                      <a:pt x="31" y="53"/>
                      <a:pt x="34" y="52"/>
                      <a:pt x="36" y="52"/>
                    </a:cubicBezTo>
                    <a:cubicBezTo>
                      <a:pt x="38" y="51"/>
                      <a:pt x="40" y="50"/>
                      <a:pt x="42" y="49"/>
                    </a:cubicBezTo>
                    <a:cubicBezTo>
                      <a:pt x="44" y="47"/>
                      <a:pt x="45" y="46"/>
                      <a:pt x="46" y="44"/>
                    </a:cubicBezTo>
                    <a:cubicBezTo>
                      <a:pt x="47" y="42"/>
                      <a:pt x="48" y="39"/>
                      <a:pt x="48" y="37"/>
                    </a:cubicBezTo>
                    <a:cubicBezTo>
                      <a:pt x="48" y="35"/>
                      <a:pt x="47" y="33"/>
                      <a:pt x="47" y="32"/>
                    </a:cubicBezTo>
                    <a:cubicBezTo>
                      <a:pt x="46" y="30"/>
                      <a:pt x="46" y="29"/>
                      <a:pt x="45" y="28"/>
                    </a:cubicBezTo>
                    <a:close/>
                    <a:moveTo>
                      <a:pt x="16" y="13"/>
                    </a:moveTo>
                    <a:cubicBezTo>
                      <a:pt x="24" y="13"/>
                      <a:pt x="24" y="13"/>
                      <a:pt x="24" y="13"/>
                    </a:cubicBezTo>
                    <a:cubicBezTo>
                      <a:pt x="26" y="13"/>
                      <a:pt x="27" y="13"/>
                      <a:pt x="28" y="14"/>
                    </a:cubicBezTo>
                    <a:cubicBezTo>
                      <a:pt x="29" y="14"/>
                      <a:pt x="30" y="15"/>
                      <a:pt x="30" y="16"/>
                    </a:cubicBezTo>
                    <a:cubicBezTo>
                      <a:pt x="30" y="18"/>
                      <a:pt x="29" y="19"/>
                      <a:pt x="28" y="20"/>
                    </a:cubicBezTo>
                    <a:cubicBezTo>
                      <a:pt x="27" y="20"/>
                      <a:pt x="26" y="21"/>
                      <a:pt x="24" y="21"/>
                    </a:cubicBezTo>
                    <a:cubicBezTo>
                      <a:pt x="16" y="21"/>
                      <a:pt x="16" y="21"/>
                      <a:pt x="16" y="21"/>
                    </a:cubicBezTo>
                    <a:lnTo>
                      <a:pt x="16" y="13"/>
                    </a:lnTo>
                    <a:close/>
                    <a:moveTo>
                      <a:pt x="31" y="38"/>
                    </a:moveTo>
                    <a:cubicBezTo>
                      <a:pt x="31" y="38"/>
                      <a:pt x="30" y="39"/>
                      <a:pt x="29" y="39"/>
                    </a:cubicBezTo>
                    <a:cubicBezTo>
                      <a:pt x="29" y="40"/>
                      <a:pt x="28" y="40"/>
                      <a:pt x="27" y="40"/>
                    </a:cubicBezTo>
                    <a:cubicBezTo>
                      <a:pt x="27" y="40"/>
                      <a:pt x="26" y="40"/>
                      <a:pt x="25" y="40"/>
                    </a:cubicBezTo>
                    <a:cubicBezTo>
                      <a:pt x="16" y="40"/>
                      <a:pt x="16" y="40"/>
                      <a:pt x="16" y="40"/>
                    </a:cubicBezTo>
                    <a:cubicBezTo>
                      <a:pt x="16" y="30"/>
                      <a:pt x="16" y="30"/>
                      <a:pt x="16" y="30"/>
                    </a:cubicBezTo>
                    <a:cubicBezTo>
                      <a:pt x="26" y="30"/>
                      <a:pt x="26" y="30"/>
                      <a:pt x="26" y="30"/>
                    </a:cubicBezTo>
                    <a:cubicBezTo>
                      <a:pt x="30" y="30"/>
                      <a:pt x="31" y="32"/>
                      <a:pt x="31" y="35"/>
                    </a:cubicBezTo>
                    <a:cubicBezTo>
                      <a:pt x="31" y="36"/>
                      <a:pt x="31" y="37"/>
                      <a:pt x="31" y="3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7" name="Freeform 114"/>
              <p:cNvSpPr>
                <a:spLocks/>
              </p:cNvSpPr>
              <p:nvPr/>
            </p:nvSpPr>
            <p:spPr bwMode="auto">
              <a:xfrm>
                <a:off x="1645366" y="1946680"/>
                <a:ext cx="89889" cy="88186"/>
              </a:xfrm>
              <a:custGeom>
                <a:avLst/>
                <a:gdLst/>
                <a:ahLst/>
                <a:cxnLst>
                  <a:cxn ang="0">
                    <a:pos x="34" y="33"/>
                  </a:cxn>
                  <a:cxn ang="0">
                    <a:pos x="33" y="36"/>
                  </a:cxn>
                  <a:cxn ang="0">
                    <a:pos x="32" y="39"/>
                  </a:cxn>
                  <a:cxn ang="0">
                    <a:pos x="29" y="41"/>
                  </a:cxn>
                  <a:cxn ang="0">
                    <a:pos x="26" y="41"/>
                  </a:cxn>
                  <a:cxn ang="0">
                    <a:pos x="21" y="40"/>
                  </a:cxn>
                  <a:cxn ang="0">
                    <a:pos x="18" y="37"/>
                  </a:cxn>
                  <a:cxn ang="0">
                    <a:pos x="16" y="32"/>
                  </a:cxn>
                  <a:cxn ang="0">
                    <a:pos x="16" y="27"/>
                  </a:cxn>
                  <a:cxn ang="0">
                    <a:pos x="16" y="22"/>
                  </a:cxn>
                  <a:cxn ang="0">
                    <a:pos x="18" y="17"/>
                  </a:cxn>
                  <a:cxn ang="0">
                    <a:pos x="21" y="14"/>
                  </a:cxn>
                  <a:cxn ang="0">
                    <a:pos x="26" y="13"/>
                  </a:cxn>
                  <a:cxn ang="0">
                    <a:pos x="30" y="14"/>
                  </a:cxn>
                  <a:cxn ang="0">
                    <a:pos x="32" y="16"/>
                  </a:cxn>
                  <a:cxn ang="0">
                    <a:pos x="34" y="18"/>
                  </a:cxn>
                  <a:cxn ang="0">
                    <a:pos x="34" y="20"/>
                  </a:cxn>
                  <a:cxn ang="0">
                    <a:pos x="50" y="20"/>
                  </a:cxn>
                  <a:cxn ang="0">
                    <a:pos x="43" y="5"/>
                  </a:cxn>
                  <a:cxn ang="0">
                    <a:pos x="26" y="0"/>
                  </a:cxn>
                  <a:cxn ang="0">
                    <a:pos x="15" y="2"/>
                  </a:cxn>
                  <a:cxn ang="0">
                    <a:pos x="7" y="7"/>
                  </a:cxn>
                  <a:cxn ang="0">
                    <a:pos x="1" y="16"/>
                  </a:cxn>
                  <a:cxn ang="0">
                    <a:pos x="0" y="27"/>
                  </a:cxn>
                  <a:cxn ang="0">
                    <a:pos x="1" y="38"/>
                  </a:cxn>
                  <a:cxn ang="0">
                    <a:pos x="6" y="46"/>
                  </a:cxn>
                  <a:cxn ang="0">
                    <a:pos x="15" y="52"/>
                  </a:cxn>
                  <a:cxn ang="0">
                    <a:pos x="26" y="54"/>
                  </a:cxn>
                  <a:cxn ang="0">
                    <a:pos x="36" y="52"/>
                  </a:cxn>
                  <a:cxn ang="0">
                    <a:pos x="44" y="47"/>
                  </a:cxn>
                  <a:cxn ang="0">
                    <a:pos x="48" y="40"/>
                  </a:cxn>
                  <a:cxn ang="0">
                    <a:pos x="50" y="33"/>
                  </a:cxn>
                  <a:cxn ang="0">
                    <a:pos x="34" y="33"/>
                  </a:cxn>
                </a:cxnLst>
                <a:rect l="0" t="0" r="r" b="b"/>
                <a:pathLst>
                  <a:path w="50" h="54">
                    <a:moveTo>
                      <a:pt x="34" y="33"/>
                    </a:moveTo>
                    <a:cubicBezTo>
                      <a:pt x="34" y="34"/>
                      <a:pt x="34" y="35"/>
                      <a:pt x="33" y="36"/>
                    </a:cubicBezTo>
                    <a:cubicBezTo>
                      <a:pt x="33" y="37"/>
                      <a:pt x="32" y="38"/>
                      <a:pt x="32" y="39"/>
                    </a:cubicBezTo>
                    <a:cubicBezTo>
                      <a:pt x="31" y="40"/>
                      <a:pt x="30" y="40"/>
                      <a:pt x="29" y="41"/>
                    </a:cubicBezTo>
                    <a:cubicBezTo>
                      <a:pt x="28" y="41"/>
                      <a:pt x="27" y="41"/>
                      <a:pt x="26" y="41"/>
                    </a:cubicBezTo>
                    <a:cubicBezTo>
                      <a:pt x="24" y="41"/>
                      <a:pt x="22" y="41"/>
                      <a:pt x="21" y="40"/>
                    </a:cubicBezTo>
                    <a:cubicBezTo>
                      <a:pt x="20" y="39"/>
                      <a:pt x="19" y="38"/>
                      <a:pt x="18" y="37"/>
                    </a:cubicBezTo>
                    <a:cubicBezTo>
                      <a:pt x="17" y="35"/>
                      <a:pt x="17" y="34"/>
                      <a:pt x="16" y="32"/>
                    </a:cubicBezTo>
                    <a:cubicBezTo>
                      <a:pt x="16" y="30"/>
                      <a:pt x="16" y="29"/>
                      <a:pt x="16" y="27"/>
                    </a:cubicBezTo>
                    <a:cubicBezTo>
                      <a:pt x="16" y="25"/>
                      <a:pt x="16" y="23"/>
                      <a:pt x="16" y="22"/>
                    </a:cubicBezTo>
                    <a:cubicBezTo>
                      <a:pt x="17" y="20"/>
                      <a:pt x="17" y="18"/>
                      <a:pt x="18" y="17"/>
                    </a:cubicBezTo>
                    <a:cubicBezTo>
                      <a:pt x="19" y="16"/>
                      <a:pt x="20" y="15"/>
                      <a:pt x="21" y="14"/>
                    </a:cubicBezTo>
                    <a:cubicBezTo>
                      <a:pt x="22" y="13"/>
                      <a:pt x="24" y="13"/>
                      <a:pt x="26" y="13"/>
                    </a:cubicBezTo>
                    <a:cubicBezTo>
                      <a:pt x="27" y="13"/>
                      <a:pt x="29" y="13"/>
                      <a:pt x="30" y="14"/>
                    </a:cubicBezTo>
                    <a:cubicBezTo>
                      <a:pt x="31" y="14"/>
                      <a:pt x="32" y="15"/>
                      <a:pt x="32" y="16"/>
                    </a:cubicBezTo>
                    <a:cubicBezTo>
                      <a:pt x="33" y="17"/>
                      <a:pt x="33" y="17"/>
                      <a:pt x="34" y="18"/>
                    </a:cubicBezTo>
                    <a:cubicBezTo>
                      <a:pt x="34" y="19"/>
                      <a:pt x="34" y="20"/>
                      <a:pt x="34" y="20"/>
                    </a:cubicBezTo>
                    <a:cubicBezTo>
                      <a:pt x="50" y="20"/>
                      <a:pt x="50" y="20"/>
                      <a:pt x="50" y="20"/>
                    </a:cubicBezTo>
                    <a:cubicBezTo>
                      <a:pt x="49" y="14"/>
                      <a:pt x="47" y="9"/>
                      <a:pt x="43" y="5"/>
                    </a:cubicBezTo>
                    <a:cubicBezTo>
                      <a:pt x="39" y="1"/>
                      <a:pt x="33" y="0"/>
                      <a:pt x="26" y="0"/>
                    </a:cubicBezTo>
                    <a:cubicBezTo>
                      <a:pt x="22" y="0"/>
                      <a:pt x="18" y="0"/>
                      <a:pt x="15" y="2"/>
                    </a:cubicBezTo>
                    <a:cubicBezTo>
                      <a:pt x="12" y="3"/>
                      <a:pt x="9" y="5"/>
                      <a:pt x="7" y="7"/>
                    </a:cubicBezTo>
                    <a:cubicBezTo>
                      <a:pt x="4" y="9"/>
                      <a:pt x="3" y="12"/>
                      <a:pt x="1" y="16"/>
                    </a:cubicBezTo>
                    <a:cubicBezTo>
                      <a:pt x="0" y="19"/>
                      <a:pt x="0" y="23"/>
                      <a:pt x="0" y="27"/>
                    </a:cubicBezTo>
                    <a:cubicBezTo>
                      <a:pt x="0" y="31"/>
                      <a:pt x="0" y="34"/>
                      <a:pt x="1" y="38"/>
                    </a:cubicBezTo>
                    <a:cubicBezTo>
                      <a:pt x="2" y="41"/>
                      <a:pt x="4" y="44"/>
                      <a:pt x="6" y="46"/>
                    </a:cubicBezTo>
                    <a:cubicBezTo>
                      <a:pt x="9" y="49"/>
                      <a:pt x="11" y="51"/>
                      <a:pt x="15" y="52"/>
                    </a:cubicBezTo>
                    <a:cubicBezTo>
                      <a:pt x="18" y="54"/>
                      <a:pt x="22" y="54"/>
                      <a:pt x="26" y="54"/>
                    </a:cubicBezTo>
                    <a:cubicBezTo>
                      <a:pt x="30" y="54"/>
                      <a:pt x="33" y="54"/>
                      <a:pt x="36" y="52"/>
                    </a:cubicBezTo>
                    <a:cubicBezTo>
                      <a:pt x="39" y="51"/>
                      <a:pt x="42" y="49"/>
                      <a:pt x="44" y="47"/>
                    </a:cubicBezTo>
                    <a:cubicBezTo>
                      <a:pt x="46" y="45"/>
                      <a:pt x="47" y="43"/>
                      <a:pt x="48" y="40"/>
                    </a:cubicBezTo>
                    <a:cubicBezTo>
                      <a:pt x="49" y="38"/>
                      <a:pt x="50" y="35"/>
                      <a:pt x="50" y="33"/>
                    </a:cubicBezTo>
                    <a:lnTo>
                      <a:pt x="34" y="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8" name="Freeform 115"/>
              <p:cNvSpPr>
                <a:spLocks noEditPoints="1"/>
              </p:cNvSpPr>
              <p:nvPr/>
            </p:nvSpPr>
            <p:spPr bwMode="auto">
              <a:xfrm>
                <a:off x="4240426" y="5063800"/>
                <a:ext cx="306796" cy="284356"/>
              </a:xfrm>
              <a:custGeom>
                <a:avLst/>
                <a:gdLst/>
                <a:ahLst/>
                <a:cxnLst>
                  <a:cxn ang="0">
                    <a:pos x="142" y="33"/>
                  </a:cxn>
                  <a:cxn ang="0">
                    <a:pos x="54" y="23"/>
                  </a:cxn>
                  <a:cxn ang="0">
                    <a:pos x="0" y="87"/>
                  </a:cxn>
                  <a:cxn ang="0">
                    <a:pos x="52" y="150"/>
                  </a:cxn>
                  <a:cxn ang="0">
                    <a:pos x="143" y="144"/>
                  </a:cxn>
                  <a:cxn ang="0">
                    <a:pos x="115" y="148"/>
                  </a:cxn>
                  <a:cxn ang="0">
                    <a:pos x="123" y="133"/>
                  </a:cxn>
                  <a:cxn ang="0">
                    <a:pos x="77" y="137"/>
                  </a:cxn>
                  <a:cxn ang="0">
                    <a:pos x="51" y="133"/>
                  </a:cxn>
                  <a:cxn ang="0">
                    <a:pos x="80" y="38"/>
                  </a:cxn>
                  <a:cxn ang="0">
                    <a:pos x="123" y="42"/>
                  </a:cxn>
                  <a:cxn ang="0">
                    <a:pos x="116" y="28"/>
                  </a:cxn>
                  <a:cxn ang="0">
                    <a:pos x="130" y="99"/>
                  </a:cxn>
                  <a:cxn ang="0">
                    <a:pos x="87" y="131"/>
                  </a:cxn>
                  <a:cxn ang="0">
                    <a:pos x="44" y="102"/>
                  </a:cxn>
                  <a:cxn ang="0">
                    <a:pos x="58" y="59"/>
                  </a:cxn>
                  <a:cxn ang="0">
                    <a:pos x="101" y="45"/>
                  </a:cxn>
                  <a:cxn ang="0">
                    <a:pos x="130" y="87"/>
                  </a:cxn>
                  <a:cxn ang="0">
                    <a:pos x="125" y="49"/>
                  </a:cxn>
                  <a:cxn ang="0">
                    <a:pos x="90" y="37"/>
                  </a:cxn>
                  <a:cxn ang="0">
                    <a:pos x="89" y="37"/>
                  </a:cxn>
                  <a:cxn ang="0">
                    <a:pos x="56" y="56"/>
                  </a:cxn>
                  <a:cxn ang="0">
                    <a:pos x="69" y="45"/>
                  </a:cxn>
                  <a:cxn ang="0">
                    <a:pos x="26" y="59"/>
                  </a:cxn>
                  <a:cxn ang="0">
                    <a:pos x="37" y="87"/>
                  </a:cxn>
                  <a:cxn ang="0">
                    <a:pos x="36" y="89"/>
                  </a:cxn>
                  <a:cxn ang="0">
                    <a:pos x="41" y="123"/>
                  </a:cxn>
                  <a:cxn ang="0">
                    <a:pos x="37" y="97"/>
                  </a:cxn>
                  <a:cxn ang="0">
                    <a:pos x="66" y="129"/>
                  </a:cxn>
                  <a:cxn ang="0">
                    <a:pos x="84" y="137"/>
                  </a:cxn>
                  <a:cxn ang="0">
                    <a:pos x="86" y="138"/>
                  </a:cxn>
                  <a:cxn ang="0">
                    <a:pos x="118" y="118"/>
                  </a:cxn>
                  <a:cxn ang="0">
                    <a:pos x="105" y="130"/>
                  </a:cxn>
                  <a:cxn ang="0">
                    <a:pos x="146" y="105"/>
                  </a:cxn>
                  <a:cxn ang="0">
                    <a:pos x="137" y="95"/>
                  </a:cxn>
                  <a:cxn ang="0">
                    <a:pos x="137" y="84"/>
                  </a:cxn>
                  <a:cxn ang="0">
                    <a:pos x="137" y="77"/>
                  </a:cxn>
                  <a:cxn ang="0">
                    <a:pos x="144" y="70"/>
                  </a:cxn>
                  <a:cxn ang="0">
                    <a:pos x="139" y="35"/>
                  </a:cxn>
                  <a:cxn ang="0">
                    <a:pos x="124" y="28"/>
                  </a:cxn>
                  <a:cxn ang="0">
                    <a:pos x="114" y="25"/>
                  </a:cxn>
                  <a:cxn ang="0">
                    <a:pos x="87" y="7"/>
                  </a:cxn>
                  <a:cxn ang="0">
                    <a:pos x="44" y="44"/>
                  </a:cxn>
                  <a:cxn ang="0">
                    <a:pos x="7" y="87"/>
                  </a:cxn>
                  <a:cxn ang="0">
                    <a:pos x="25" y="115"/>
                  </a:cxn>
                  <a:cxn ang="0">
                    <a:pos x="28" y="124"/>
                  </a:cxn>
                  <a:cxn ang="0">
                    <a:pos x="35" y="140"/>
                  </a:cxn>
                  <a:cxn ang="0">
                    <a:pos x="86" y="142"/>
                  </a:cxn>
                  <a:cxn ang="0">
                    <a:pos x="141" y="141"/>
                  </a:cxn>
                  <a:cxn ang="0">
                    <a:pos x="148" y="123"/>
                  </a:cxn>
                  <a:cxn ang="0">
                    <a:pos x="149" y="104"/>
                  </a:cxn>
                  <a:cxn ang="0">
                    <a:pos x="150" y="60"/>
                  </a:cxn>
                </a:cxnLst>
                <a:rect l="0" t="0" r="r" b="b"/>
                <a:pathLst>
                  <a:path w="174" h="174">
                    <a:moveTo>
                      <a:pt x="174" y="87"/>
                    </a:moveTo>
                    <a:cubicBezTo>
                      <a:pt x="174" y="74"/>
                      <a:pt x="165" y="62"/>
                      <a:pt x="150" y="53"/>
                    </a:cubicBezTo>
                    <a:cubicBezTo>
                      <a:pt x="149" y="45"/>
                      <a:pt x="147" y="38"/>
                      <a:pt x="142" y="33"/>
                    </a:cubicBezTo>
                    <a:cubicBezTo>
                      <a:pt x="137" y="28"/>
                      <a:pt x="130" y="25"/>
                      <a:pt x="122" y="25"/>
                    </a:cubicBezTo>
                    <a:cubicBezTo>
                      <a:pt x="113" y="10"/>
                      <a:pt x="100" y="0"/>
                      <a:pt x="87" y="0"/>
                    </a:cubicBezTo>
                    <a:cubicBezTo>
                      <a:pt x="74" y="0"/>
                      <a:pt x="62" y="9"/>
                      <a:pt x="54" y="23"/>
                    </a:cubicBezTo>
                    <a:cubicBezTo>
                      <a:pt x="44" y="23"/>
                      <a:pt x="36" y="26"/>
                      <a:pt x="31" y="31"/>
                    </a:cubicBezTo>
                    <a:cubicBezTo>
                      <a:pt x="25" y="37"/>
                      <a:pt x="23" y="45"/>
                      <a:pt x="23" y="54"/>
                    </a:cubicBezTo>
                    <a:cubicBezTo>
                      <a:pt x="9" y="63"/>
                      <a:pt x="0" y="75"/>
                      <a:pt x="0" y="87"/>
                    </a:cubicBezTo>
                    <a:cubicBezTo>
                      <a:pt x="0" y="101"/>
                      <a:pt x="9" y="113"/>
                      <a:pt x="24" y="122"/>
                    </a:cubicBezTo>
                    <a:cubicBezTo>
                      <a:pt x="25" y="130"/>
                      <a:pt x="27" y="137"/>
                      <a:pt x="32" y="142"/>
                    </a:cubicBezTo>
                    <a:cubicBezTo>
                      <a:pt x="37" y="147"/>
                      <a:pt x="44" y="150"/>
                      <a:pt x="52" y="150"/>
                    </a:cubicBezTo>
                    <a:cubicBezTo>
                      <a:pt x="61" y="165"/>
                      <a:pt x="74" y="174"/>
                      <a:pt x="87" y="174"/>
                    </a:cubicBezTo>
                    <a:cubicBezTo>
                      <a:pt x="100" y="174"/>
                      <a:pt x="112" y="166"/>
                      <a:pt x="120" y="152"/>
                    </a:cubicBezTo>
                    <a:cubicBezTo>
                      <a:pt x="130" y="152"/>
                      <a:pt x="138" y="149"/>
                      <a:pt x="143" y="144"/>
                    </a:cubicBezTo>
                    <a:cubicBezTo>
                      <a:pt x="149" y="138"/>
                      <a:pt x="152" y="130"/>
                      <a:pt x="152" y="121"/>
                    </a:cubicBezTo>
                    <a:cubicBezTo>
                      <a:pt x="166" y="112"/>
                      <a:pt x="174" y="100"/>
                      <a:pt x="174" y="87"/>
                    </a:cubicBezTo>
                    <a:close/>
                    <a:moveTo>
                      <a:pt x="115" y="148"/>
                    </a:moveTo>
                    <a:cubicBezTo>
                      <a:pt x="107" y="148"/>
                      <a:pt x="98" y="145"/>
                      <a:pt x="89" y="140"/>
                    </a:cubicBezTo>
                    <a:cubicBezTo>
                      <a:pt x="91" y="139"/>
                      <a:pt x="93" y="138"/>
                      <a:pt x="94" y="137"/>
                    </a:cubicBezTo>
                    <a:cubicBezTo>
                      <a:pt x="104" y="137"/>
                      <a:pt x="114" y="135"/>
                      <a:pt x="123" y="133"/>
                    </a:cubicBezTo>
                    <a:cubicBezTo>
                      <a:pt x="121" y="139"/>
                      <a:pt x="118" y="144"/>
                      <a:pt x="115" y="148"/>
                    </a:cubicBezTo>
                    <a:close/>
                    <a:moveTo>
                      <a:pt x="51" y="133"/>
                    </a:moveTo>
                    <a:cubicBezTo>
                      <a:pt x="59" y="135"/>
                      <a:pt x="68" y="136"/>
                      <a:pt x="77" y="137"/>
                    </a:cubicBezTo>
                    <a:cubicBezTo>
                      <a:pt x="79" y="138"/>
                      <a:pt x="80" y="139"/>
                      <a:pt x="82" y="140"/>
                    </a:cubicBezTo>
                    <a:cubicBezTo>
                      <a:pt x="74" y="144"/>
                      <a:pt x="65" y="146"/>
                      <a:pt x="58" y="147"/>
                    </a:cubicBezTo>
                    <a:cubicBezTo>
                      <a:pt x="55" y="143"/>
                      <a:pt x="53" y="138"/>
                      <a:pt x="51" y="133"/>
                    </a:cubicBezTo>
                    <a:close/>
                    <a:moveTo>
                      <a:pt x="59" y="26"/>
                    </a:moveTo>
                    <a:cubicBezTo>
                      <a:pt x="67" y="27"/>
                      <a:pt x="76" y="30"/>
                      <a:pt x="85" y="35"/>
                    </a:cubicBezTo>
                    <a:cubicBezTo>
                      <a:pt x="83" y="36"/>
                      <a:pt x="82" y="37"/>
                      <a:pt x="80" y="38"/>
                    </a:cubicBezTo>
                    <a:cubicBezTo>
                      <a:pt x="70" y="38"/>
                      <a:pt x="60" y="40"/>
                      <a:pt x="51" y="42"/>
                    </a:cubicBezTo>
                    <a:cubicBezTo>
                      <a:pt x="54" y="36"/>
                      <a:pt x="56" y="31"/>
                      <a:pt x="59" y="26"/>
                    </a:cubicBezTo>
                    <a:close/>
                    <a:moveTo>
                      <a:pt x="123" y="42"/>
                    </a:moveTo>
                    <a:cubicBezTo>
                      <a:pt x="115" y="40"/>
                      <a:pt x="106" y="38"/>
                      <a:pt x="97" y="38"/>
                    </a:cubicBezTo>
                    <a:cubicBezTo>
                      <a:pt x="95" y="37"/>
                      <a:pt x="94" y="36"/>
                      <a:pt x="92" y="35"/>
                    </a:cubicBezTo>
                    <a:cubicBezTo>
                      <a:pt x="100" y="31"/>
                      <a:pt x="109" y="29"/>
                      <a:pt x="116" y="28"/>
                    </a:cubicBezTo>
                    <a:cubicBezTo>
                      <a:pt x="119" y="32"/>
                      <a:pt x="121" y="37"/>
                      <a:pt x="123" y="42"/>
                    </a:cubicBezTo>
                    <a:close/>
                    <a:moveTo>
                      <a:pt x="130" y="87"/>
                    </a:moveTo>
                    <a:cubicBezTo>
                      <a:pt x="130" y="91"/>
                      <a:pt x="130" y="95"/>
                      <a:pt x="130" y="99"/>
                    </a:cubicBezTo>
                    <a:cubicBezTo>
                      <a:pt x="126" y="105"/>
                      <a:pt x="121" y="111"/>
                      <a:pt x="116" y="116"/>
                    </a:cubicBezTo>
                    <a:cubicBezTo>
                      <a:pt x="110" y="121"/>
                      <a:pt x="105" y="126"/>
                      <a:pt x="99" y="130"/>
                    </a:cubicBezTo>
                    <a:cubicBezTo>
                      <a:pt x="95" y="131"/>
                      <a:pt x="91" y="131"/>
                      <a:pt x="87" y="131"/>
                    </a:cubicBezTo>
                    <a:cubicBezTo>
                      <a:pt x="82" y="131"/>
                      <a:pt x="77" y="130"/>
                      <a:pt x="73" y="130"/>
                    </a:cubicBezTo>
                    <a:cubicBezTo>
                      <a:pt x="68" y="126"/>
                      <a:pt x="62" y="122"/>
                      <a:pt x="58" y="117"/>
                    </a:cubicBezTo>
                    <a:cubicBezTo>
                      <a:pt x="53" y="112"/>
                      <a:pt x="48" y="107"/>
                      <a:pt x="44" y="102"/>
                    </a:cubicBezTo>
                    <a:cubicBezTo>
                      <a:pt x="44" y="97"/>
                      <a:pt x="44" y="92"/>
                      <a:pt x="44" y="87"/>
                    </a:cubicBezTo>
                    <a:cubicBezTo>
                      <a:pt x="44" y="83"/>
                      <a:pt x="44" y="79"/>
                      <a:pt x="44" y="76"/>
                    </a:cubicBezTo>
                    <a:cubicBezTo>
                      <a:pt x="48" y="70"/>
                      <a:pt x="53" y="64"/>
                      <a:pt x="58" y="59"/>
                    </a:cubicBezTo>
                    <a:cubicBezTo>
                      <a:pt x="64" y="53"/>
                      <a:pt x="70" y="49"/>
                      <a:pt x="75" y="45"/>
                    </a:cubicBezTo>
                    <a:cubicBezTo>
                      <a:pt x="79" y="44"/>
                      <a:pt x="83" y="44"/>
                      <a:pt x="87" y="44"/>
                    </a:cubicBezTo>
                    <a:cubicBezTo>
                      <a:pt x="92" y="44"/>
                      <a:pt x="97" y="44"/>
                      <a:pt x="101" y="45"/>
                    </a:cubicBezTo>
                    <a:cubicBezTo>
                      <a:pt x="107" y="49"/>
                      <a:pt x="112" y="53"/>
                      <a:pt x="117" y="58"/>
                    </a:cubicBezTo>
                    <a:cubicBezTo>
                      <a:pt x="121" y="63"/>
                      <a:pt x="126" y="68"/>
                      <a:pt x="130" y="73"/>
                    </a:cubicBezTo>
                    <a:cubicBezTo>
                      <a:pt x="130" y="78"/>
                      <a:pt x="130" y="83"/>
                      <a:pt x="130" y="87"/>
                    </a:cubicBezTo>
                    <a:close/>
                    <a:moveTo>
                      <a:pt x="119" y="56"/>
                    </a:moveTo>
                    <a:cubicBezTo>
                      <a:pt x="115" y="52"/>
                      <a:pt x="112" y="49"/>
                      <a:pt x="108" y="46"/>
                    </a:cubicBezTo>
                    <a:cubicBezTo>
                      <a:pt x="114" y="46"/>
                      <a:pt x="120" y="48"/>
                      <a:pt x="125" y="49"/>
                    </a:cubicBezTo>
                    <a:cubicBezTo>
                      <a:pt x="127" y="55"/>
                      <a:pt x="128" y="61"/>
                      <a:pt x="129" y="67"/>
                    </a:cubicBezTo>
                    <a:cubicBezTo>
                      <a:pt x="126" y="63"/>
                      <a:pt x="122" y="59"/>
                      <a:pt x="119" y="56"/>
                    </a:cubicBezTo>
                    <a:close/>
                    <a:moveTo>
                      <a:pt x="90" y="37"/>
                    </a:moveTo>
                    <a:cubicBezTo>
                      <a:pt x="89" y="37"/>
                      <a:pt x="88" y="37"/>
                      <a:pt x="87" y="37"/>
                    </a:cubicBezTo>
                    <a:cubicBezTo>
                      <a:pt x="87" y="37"/>
                      <a:pt x="87" y="37"/>
                      <a:pt x="87" y="37"/>
                    </a:cubicBezTo>
                    <a:cubicBezTo>
                      <a:pt x="87" y="37"/>
                      <a:pt x="88" y="37"/>
                      <a:pt x="89" y="37"/>
                    </a:cubicBezTo>
                    <a:cubicBezTo>
                      <a:pt x="89" y="37"/>
                      <a:pt x="90" y="37"/>
                      <a:pt x="90" y="37"/>
                    </a:cubicBezTo>
                    <a:close/>
                    <a:moveTo>
                      <a:pt x="69" y="45"/>
                    </a:moveTo>
                    <a:cubicBezTo>
                      <a:pt x="65" y="49"/>
                      <a:pt x="60" y="52"/>
                      <a:pt x="56" y="56"/>
                    </a:cubicBezTo>
                    <a:cubicBezTo>
                      <a:pt x="52" y="61"/>
                      <a:pt x="48" y="65"/>
                      <a:pt x="45" y="69"/>
                    </a:cubicBezTo>
                    <a:cubicBezTo>
                      <a:pt x="46" y="62"/>
                      <a:pt x="47" y="55"/>
                      <a:pt x="49" y="49"/>
                    </a:cubicBezTo>
                    <a:cubicBezTo>
                      <a:pt x="55" y="47"/>
                      <a:pt x="62" y="46"/>
                      <a:pt x="69" y="45"/>
                    </a:cubicBezTo>
                    <a:close/>
                    <a:moveTo>
                      <a:pt x="37" y="80"/>
                    </a:moveTo>
                    <a:cubicBezTo>
                      <a:pt x="36" y="82"/>
                      <a:pt x="35" y="84"/>
                      <a:pt x="34" y="85"/>
                    </a:cubicBezTo>
                    <a:cubicBezTo>
                      <a:pt x="30" y="76"/>
                      <a:pt x="27" y="67"/>
                      <a:pt x="26" y="59"/>
                    </a:cubicBezTo>
                    <a:cubicBezTo>
                      <a:pt x="30" y="56"/>
                      <a:pt x="36" y="54"/>
                      <a:pt x="41" y="52"/>
                    </a:cubicBezTo>
                    <a:cubicBezTo>
                      <a:pt x="39" y="61"/>
                      <a:pt x="38" y="70"/>
                      <a:pt x="37" y="80"/>
                    </a:cubicBezTo>
                    <a:close/>
                    <a:moveTo>
                      <a:pt x="37" y="87"/>
                    </a:moveTo>
                    <a:cubicBezTo>
                      <a:pt x="37" y="87"/>
                      <a:pt x="37" y="87"/>
                      <a:pt x="37" y="87"/>
                    </a:cubicBezTo>
                    <a:cubicBezTo>
                      <a:pt x="37" y="88"/>
                      <a:pt x="37" y="89"/>
                      <a:pt x="37" y="91"/>
                    </a:cubicBezTo>
                    <a:cubicBezTo>
                      <a:pt x="37" y="90"/>
                      <a:pt x="36" y="89"/>
                      <a:pt x="36" y="89"/>
                    </a:cubicBezTo>
                    <a:cubicBezTo>
                      <a:pt x="36" y="88"/>
                      <a:pt x="37" y="88"/>
                      <a:pt x="37" y="87"/>
                    </a:cubicBezTo>
                    <a:close/>
                    <a:moveTo>
                      <a:pt x="37" y="97"/>
                    </a:moveTo>
                    <a:cubicBezTo>
                      <a:pt x="38" y="106"/>
                      <a:pt x="39" y="115"/>
                      <a:pt x="41" y="123"/>
                    </a:cubicBezTo>
                    <a:cubicBezTo>
                      <a:pt x="36" y="121"/>
                      <a:pt x="32" y="119"/>
                      <a:pt x="28" y="117"/>
                    </a:cubicBezTo>
                    <a:cubicBezTo>
                      <a:pt x="28" y="109"/>
                      <a:pt x="30" y="101"/>
                      <a:pt x="34" y="92"/>
                    </a:cubicBezTo>
                    <a:cubicBezTo>
                      <a:pt x="35" y="94"/>
                      <a:pt x="36" y="96"/>
                      <a:pt x="37" y="97"/>
                    </a:cubicBezTo>
                    <a:close/>
                    <a:moveTo>
                      <a:pt x="45" y="108"/>
                    </a:moveTo>
                    <a:cubicBezTo>
                      <a:pt x="48" y="112"/>
                      <a:pt x="52" y="116"/>
                      <a:pt x="55" y="119"/>
                    </a:cubicBezTo>
                    <a:cubicBezTo>
                      <a:pt x="59" y="123"/>
                      <a:pt x="63" y="126"/>
                      <a:pt x="66" y="129"/>
                    </a:cubicBezTo>
                    <a:cubicBezTo>
                      <a:pt x="60" y="128"/>
                      <a:pt x="54" y="127"/>
                      <a:pt x="49" y="126"/>
                    </a:cubicBezTo>
                    <a:cubicBezTo>
                      <a:pt x="47" y="120"/>
                      <a:pt x="46" y="114"/>
                      <a:pt x="45" y="108"/>
                    </a:cubicBezTo>
                    <a:close/>
                    <a:moveTo>
                      <a:pt x="84" y="137"/>
                    </a:moveTo>
                    <a:cubicBezTo>
                      <a:pt x="85" y="137"/>
                      <a:pt x="86" y="137"/>
                      <a:pt x="87" y="137"/>
                    </a:cubicBezTo>
                    <a:cubicBezTo>
                      <a:pt x="87" y="137"/>
                      <a:pt x="87" y="137"/>
                      <a:pt x="87" y="137"/>
                    </a:cubicBezTo>
                    <a:cubicBezTo>
                      <a:pt x="87" y="138"/>
                      <a:pt x="86" y="138"/>
                      <a:pt x="86" y="138"/>
                    </a:cubicBezTo>
                    <a:cubicBezTo>
                      <a:pt x="85" y="138"/>
                      <a:pt x="84" y="138"/>
                      <a:pt x="84" y="137"/>
                    </a:cubicBezTo>
                    <a:close/>
                    <a:moveTo>
                      <a:pt x="105" y="130"/>
                    </a:moveTo>
                    <a:cubicBezTo>
                      <a:pt x="110" y="126"/>
                      <a:pt x="114" y="122"/>
                      <a:pt x="118" y="118"/>
                    </a:cubicBezTo>
                    <a:cubicBezTo>
                      <a:pt x="122" y="114"/>
                      <a:pt x="126" y="110"/>
                      <a:pt x="129" y="105"/>
                    </a:cubicBezTo>
                    <a:cubicBezTo>
                      <a:pt x="128" y="113"/>
                      <a:pt x="127" y="119"/>
                      <a:pt x="125" y="126"/>
                    </a:cubicBezTo>
                    <a:cubicBezTo>
                      <a:pt x="119" y="127"/>
                      <a:pt x="112" y="129"/>
                      <a:pt x="105" y="130"/>
                    </a:cubicBezTo>
                    <a:close/>
                    <a:moveTo>
                      <a:pt x="137" y="95"/>
                    </a:moveTo>
                    <a:cubicBezTo>
                      <a:pt x="138" y="93"/>
                      <a:pt x="139" y="91"/>
                      <a:pt x="140" y="90"/>
                    </a:cubicBezTo>
                    <a:cubicBezTo>
                      <a:pt x="142" y="95"/>
                      <a:pt x="145" y="100"/>
                      <a:pt x="146" y="105"/>
                    </a:cubicBezTo>
                    <a:cubicBezTo>
                      <a:pt x="147" y="109"/>
                      <a:pt x="148" y="112"/>
                      <a:pt x="148" y="116"/>
                    </a:cubicBezTo>
                    <a:cubicBezTo>
                      <a:pt x="144" y="118"/>
                      <a:pt x="138" y="121"/>
                      <a:pt x="133" y="123"/>
                    </a:cubicBezTo>
                    <a:cubicBezTo>
                      <a:pt x="135" y="114"/>
                      <a:pt x="136" y="105"/>
                      <a:pt x="137" y="95"/>
                    </a:cubicBezTo>
                    <a:close/>
                    <a:moveTo>
                      <a:pt x="137" y="88"/>
                    </a:moveTo>
                    <a:cubicBezTo>
                      <a:pt x="137" y="88"/>
                      <a:pt x="137" y="87"/>
                      <a:pt x="137" y="87"/>
                    </a:cubicBezTo>
                    <a:cubicBezTo>
                      <a:pt x="137" y="86"/>
                      <a:pt x="137" y="85"/>
                      <a:pt x="137" y="84"/>
                    </a:cubicBezTo>
                    <a:cubicBezTo>
                      <a:pt x="137" y="85"/>
                      <a:pt x="138" y="85"/>
                      <a:pt x="138" y="86"/>
                    </a:cubicBezTo>
                    <a:cubicBezTo>
                      <a:pt x="138" y="87"/>
                      <a:pt x="137" y="87"/>
                      <a:pt x="137" y="88"/>
                    </a:cubicBezTo>
                    <a:close/>
                    <a:moveTo>
                      <a:pt x="137" y="77"/>
                    </a:moveTo>
                    <a:cubicBezTo>
                      <a:pt x="136" y="68"/>
                      <a:pt x="135" y="60"/>
                      <a:pt x="133" y="52"/>
                    </a:cubicBezTo>
                    <a:cubicBezTo>
                      <a:pt x="138" y="54"/>
                      <a:pt x="142" y="56"/>
                      <a:pt x="146" y="58"/>
                    </a:cubicBezTo>
                    <a:cubicBezTo>
                      <a:pt x="146" y="62"/>
                      <a:pt x="145" y="66"/>
                      <a:pt x="144" y="70"/>
                    </a:cubicBezTo>
                    <a:cubicBezTo>
                      <a:pt x="143" y="74"/>
                      <a:pt x="142" y="78"/>
                      <a:pt x="140" y="82"/>
                    </a:cubicBezTo>
                    <a:cubicBezTo>
                      <a:pt x="139" y="81"/>
                      <a:pt x="138" y="79"/>
                      <a:pt x="137" y="77"/>
                    </a:cubicBezTo>
                    <a:close/>
                    <a:moveTo>
                      <a:pt x="139" y="35"/>
                    </a:moveTo>
                    <a:cubicBezTo>
                      <a:pt x="143" y="39"/>
                      <a:pt x="146" y="44"/>
                      <a:pt x="146" y="51"/>
                    </a:cubicBezTo>
                    <a:cubicBezTo>
                      <a:pt x="141" y="48"/>
                      <a:pt x="136" y="46"/>
                      <a:pt x="130" y="44"/>
                    </a:cubicBezTo>
                    <a:cubicBezTo>
                      <a:pt x="128" y="38"/>
                      <a:pt x="126" y="33"/>
                      <a:pt x="124" y="28"/>
                    </a:cubicBezTo>
                    <a:cubicBezTo>
                      <a:pt x="130" y="29"/>
                      <a:pt x="135" y="31"/>
                      <a:pt x="139" y="35"/>
                    </a:cubicBezTo>
                    <a:close/>
                    <a:moveTo>
                      <a:pt x="87" y="7"/>
                    </a:moveTo>
                    <a:cubicBezTo>
                      <a:pt x="97" y="7"/>
                      <a:pt x="107" y="14"/>
                      <a:pt x="114" y="25"/>
                    </a:cubicBezTo>
                    <a:cubicBezTo>
                      <a:pt x="106" y="26"/>
                      <a:pt x="97" y="28"/>
                      <a:pt x="89" y="33"/>
                    </a:cubicBezTo>
                    <a:cubicBezTo>
                      <a:pt x="79" y="28"/>
                      <a:pt x="70" y="24"/>
                      <a:pt x="61" y="23"/>
                    </a:cubicBezTo>
                    <a:cubicBezTo>
                      <a:pt x="68" y="13"/>
                      <a:pt x="77" y="7"/>
                      <a:pt x="87" y="7"/>
                    </a:cubicBezTo>
                    <a:close/>
                    <a:moveTo>
                      <a:pt x="33" y="34"/>
                    </a:moveTo>
                    <a:cubicBezTo>
                      <a:pt x="38" y="29"/>
                      <a:pt x="44" y="27"/>
                      <a:pt x="52" y="26"/>
                    </a:cubicBezTo>
                    <a:cubicBezTo>
                      <a:pt x="49" y="31"/>
                      <a:pt x="46" y="38"/>
                      <a:pt x="44" y="44"/>
                    </a:cubicBezTo>
                    <a:cubicBezTo>
                      <a:pt x="37" y="46"/>
                      <a:pt x="31" y="49"/>
                      <a:pt x="26" y="52"/>
                    </a:cubicBezTo>
                    <a:cubicBezTo>
                      <a:pt x="26" y="45"/>
                      <a:pt x="29" y="38"/>
                      <a:pt x="33" y="34"/>
                    </a:cubicBezTo>
                    <a:close/>
                    <a:moveTo>
                      <a:pt x="7" y="87"/>
                    </a:moveTo>
                    <a:cubicBezTo>
                      <a:pt x="7" y="78"/>
                      <a:pt x="13" y="68"/>
                      <a:pt x="23" y="61"/>
                    </a:cubicBezTo>
                    <a:cubicBezTo>
                      <a:pt x="24" y="70"/>
                      <a:pt x="27" y="79"/>
                      <a:pt x="33" y="89"/>
                    </a:cubicBezTo>
                    <a:cubicBezTo>
                      <a:pt x="28" y="98"/>
                      <a:pt x="25" y="107"/>
                      <a:pt x="25" y="115"/>
                    </a:cubicBezTo>
                    <a:cubicBezTo>
                      <a:pt x="13" y="107"/>
                      <a:pt x="7" y="98"/>
                      <a:pt x="7" y="87"/>
                    </a:cubicBezTo>
                    <a:close/>
                    <a:moveTo>
                      <a:pt x="35" y="140"/>
                    </a:moveTo>
                    <a:cubicBezTo>
                      <a:pt x="31" y="136"/>
                      <a:pt x="28" y="130"/>
                      <a:pt x="28" y="124"/>
                    </a:cubicBezTo>
                    <a:cubicBezTo>
                      <a:pt x="33" y="127"/>
                      <a:pt x="38" y="129"/>
                      <a:pt x="44" y="131"/>
                    </a:cubicBezTo>
                    <a:cubicBezTo>
                      <a:pt x="46" y="136"/>
                      <a:pt x="48" y="142"/>
                      <a:pt x="50" y="147"/>
                    </a:cubicBezTo>
                    <a:cubicBezTo>
                      <a:pt x="44" y="146"/>
                      <a:pt x="39" y="144"/>
                      <a:pt x="35" y="140"/>
                    </a:cubicBezTo>
                    <a:close/>
                    <a:moveTo>
                      <a:pt x="87" y="168"/>
                    </a:moveTo>
                    <a:cubicBezTo>
                      <a:pt x="77" y="168"/>
                      <a:pt x="67" y="161"/>
                      <a:pt x="60" y="150"/>
                    </a:cubicBezTo>
                    <a:cubicBezTo>
                      <a:pt x="68" y="149"/>
                      <a:pt x="77" y="146"/>
                      <a:pt x="86" y="142"/>
                    </a:cubicBezTo>
                    <a:cubicBezTo>
                      <a:pt x="95" y="147"/>
                      <a:pt x="104" y="150"/>
                      <a:pt x="113" y="152"/>
                    </a:cubicBezTo>
                    <a:cubicBezTo>
                      <a:pt x="106" y="162"/>
                      <a:pt x="97" y="168"/>
                      <a:pt x="87" y="168"/>
                    </a:cubicBezTo>
                    <a:close/>
                    <a:moveTo>
                      <a:pt x="141" y="141"/>
                    </a:moveTo>
                    <a:cubicBezTo>
                      <a:pt x="136" y="146"/>
                      <a:pt x="130" y="148"/>
                      <a:pt x="122" y="149"/>
                    </a:cubicBezTo>
                    <a:cubicBezTo>
                      <a:pt x="126" y="143"/>
                      <a:pt x="128" y="137"/>
                      <a:pt x="130" y="131"/>
                    </a:cubicBezTo>
                    <a:cubicBezTo>
                      <a:pt x="137" y="129"/>
                      <a:pt x="143" y="126"/>
                      <a:pt x="148" y="123"/>
                    </a:cubicBezTo>
                    <a:cubicBezTo>
                      <a:pt x="148" y="130"/>
                      <a:pt x="145" y="137"/>
                      <a:pt x="141" y="141"/>
                    </a:cubicBezTo>
                    <a:close/>
                    <a:moveTo>
                      <a:pt x="151" y="114"/>
                    </a:moveTo>
                    <a:cubicBezTo>
                      <a:pt x="151" y="110"/>
                      <a:pt x="150" y="107"/>
                      <a:pt x="149" y="104"/>
                    </a:cubicBezTo>
                    <a:cubicBezTo>
                      <a:pt x="147" y="98"/>
                      <a:pt x="145" y="92"/>
                      <a:pt x="142" y="86"/>
                    </a:cubicBezTo>
                    <a:cubicBezTo>
                      <a:pt x="144" y="81"/>
                      <a:pt x="146" y="76"/>
                      <a:pt x="147" y="71"/>
                    </a:cubicBezTo>
                    <a:cubicBezTo>
                      <a:pt x="149" y="67"/>
                      <a:pt x="149" y="64"/>
                      <a:pt x="150" y="60"/>
                    </a:cubicBezTo>
                    <a:cubicBezTo>
                      <a:pt x="161" y="68"/>
                      <a:pt x="167" y="77"/>
                      <a:pt x="167" y="87"/>
                    </a:cubicBezTo>
                    <a:cubicBezTo>
                      <a:pt x="167" y="97"/>
                      <a:pt x="161" y="106"/>
                      <a:pt x="151" y="11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9" name="Oval 116"/>
              <p:cNvSpPr>
                <a:spLocks noChangeArrowheads="1"/>
              </p:cNvSpPr>
              <p:nvPr/>
            </p:nvSpPr>
            <p:spPr bwMode="auto">
              <a:xfrm>
                <a:off x="4371352" y="5182582"/>
                <a:ext cx="50807" cy="4679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0" name="Freeform 117"/>
              <p:cNvSpPr>
                <a:spLocks/>
              </p:cNvSpPr>
              <p:nvPr/>
            </p:nvSpPr>
            <p:spPr bwMode="auto">
              <a:xfrm>
                <a:off x="1266268" y="5276167"/>
                <a:ext cx="1954" cy="180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1" name="Freeform 118"/>
              <p:cNvSpPr>
                <a:spLocks/>
              </p:cNvSpPr>
              <p:nvPr/>
            </p:nvSpPr>
            <p:spPr bwMode="auto">
              <a:xfrm>
                <a:off x="1102123" y="5274367"/>
                <a:ext cx="175870" cy="124181"/>
              </a:xfrm>
              <a:custGeom>
                <a:avLst/>
                <a:gdLst/>
                <a:ahLst/>
                <a:cxnLst>
                  <a:cxn ang="0">
                    <a:pos x="46" y="69"/>
                  </a:cxn>
                  <a:cxn ang="0">
                    <a:pos x="38" y="74"/>
                  </a:cxn>
                  <a:cxn ang="0">
                    <a:pos x="30" y="71"/>
                  </a:cxn>
                  <a:cxn ang="0">
                    <a:pos x="2" y="49"/>
                  </a:cxn>
                  <a:cxn ang="0">
                    <a:pos x="0" y="48"/>
                  </a:cxn>
                  <a:cxn ang="0">
                    <a:pos x="5" y="55"/>
                  </a:cxn>
                  <a:cxn ang="0">
                    <a:pos x="30" y="74"/>
                  </a:cxn>
                  <a:cxn ang="0">
                    <a:pos x="39" y="77"/>
                  </a:cxn>
                  <a:cxn ang="0">
                    <a:pos x="49" y="72"/>
                  </a:cxn>
                  <a:cxn ang="0">
                    <a:pos x="97" y="9"/>
                  </a:cxn>
                  <a:cxn ang="0">
                    <a:pos x="100" y="0"/>
                  </a:cxn>
                  <a:cxn ang="0">
                    <a:pos x="46" y="69"/>
                  </a:cxn>
                </a:cxnLst>
                <a:rect l="0" t="0" r="r" b="b"/>
                <a:pathLst>
                  <a:path w="100" h="77">
                    <a:moveTo>
                      <a:pt x="46" y="69"/>
                    </a:moveTo>
                    <a:cubicBezTo>
                      <a:pt x="44" y="72"/>
                      <a:pt x="41" y="74"/>
                      <a:pt x="38" y="74"/>
                    </a:cubicBezTo>
                    <a:cubicBezTo>
                      <a:pt x="35" y="74"/>
                      <a:pt x="32" y="73"/>
                      <a:pt x="30" y="71"/>
                    </a:cubicBezTo>
                    <a:cubicBezTo>
                      <a:pt x="2" y="49"/>
                      <a:pt x="2" y="49"/>
                      <a:pt x="2" y="49"/>
                    </a:cubicBezTo>
                    <a:cubicBezTo>
                      <a:pt x="1" y="49"/>
                      <a:pt x="1" y="48"/>
                      <a:pt x="0" y="48"/>
                    </a:cubicBezTo>
                    <a:cubicBezTo>
                      <a:pt x="1" y="50"/>
                      <a:pt x="3" y="53"/>
                      <a:pt x="5" y="55"/>
                    </a:cubicBezTo>
                    <a:cubicBezTo>
                      <a:pt x="30" y="74"/>
                      <a:pt x="30" y="74"/>
                      <a:pt x="30" y="74"/>
                    </a:cubicBezTo>
                    <a:cubicBezTo>
                      <a:pt x="33" y="76"/>
                      <a:pt x="36" y="77"/>
                      <a:pt x="39" y="77"/>
                    </a:cubicBezTo>
                    <a:cubicBezTo>
                      <a:pt x="43" y="77"/>
                      <a:pt x="46" y="75"/>
                      <a:pt x="49" y="72"/>
                    </a:cubicBezTo>
                    <a:cubicBezTo>
                      <a:pt x="97" y="9"/>
                      <a:pt x="97" y="9"/>
                      <a:pt x="97" y="9"/>
                    </a:cubicBezTo>
                    <a:cubicBezTo>
                      <a:pt x="99" y="7"/>
                      <a:pt x="100" y="3"/>
                      <a:pt x="100" y="0"/>
                    </a:cubicBezTo>
                    <a:lnTo>
                      <a:pt x="46" y="6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2" name="Freeform 119"/>
              <p:cNvSpPr>
                <a:spLocks noEditPoints="1"/>
              </p:cNvSpPr>
              <p:nvPr/>
            </p:nvSpPr>
            <p:spPr bwMode="auto">
              <a:xfrm>
                <a:off x="1098215" y="5213177"/>
                <a:ext cx="179778" cy="179972"/>
              </a:xfrm>
              <a:custGeom>
                <a:avLst/>
                <a:gdLst/>
                <a:ahLst/>
                <a:cxnLst>
                  <a:cxn ang="0">
                    <a:pos x="4" y="85"/>
                  </a:cxn>
                  <a:cxn ang="0">
                    <a:pos x="33" y="107"/>
                  </a:cxn>
                  <a:cxn ang="0">
                    <a:pos x="40" y="110"/>
                  </a:cxn>
                  <a:cxn ang="0">
                    <a:pos x="48" y="106"/>
                  </a:cxn>
                  <a:cxn ang="0">
                    <a:pos x="102" y="36"/>
                  </a:cxn>
                  <a:cxn ang="0">
                    <a:pos x="102" y="35"/>
                  </a:cxn>
                  <a:cxn ang="0">
                    <a:pos x="96" y="22"/>
                  </a:cxn>
                  <a:cxn ang="0">
                    <a:pos x="70" y="3"/>
                  </a:cxn>
                  <a:cxn ang="0">
                    <a:pos x="62" y="0"/>
                  </a:cxn>
                  <a:cxn ang="0">
                    <a:pos x="54" y="2"/>
                  </a:cxn>
                  <a:cxn ang="0">
                    <a:pos x="2" y="71"/>
                  </a:cxn>
                  <a:cxn ang="0">
                    <a:pos x="1" y="71"/>
                  </a:cxn>
                  <a:cxn ang="0">
                    <a:pos x="1" y="79"/>
                  </a:cxn>
                  <a:cxn ang="0">
                    <a:pos x="1" y="82"/>
                  </a:cxn>
                  <a:cxn ang="0">
                    <a:pos x="4" y="85"/>
                  </a:cxn>
                  <a:cxn ang="0">
                    <a:pos x="53" y="9"/>
                  </a:cxn>
                  <a:cxn ang="0">
                    <a:pos x="63" y="4"/>
                  </a:cxn>
                  <a:cxn ang="0">
                    <a:pos x="71" y="7"/>
                  </a:cxn>
                  <a:cxn ang="0">
                    <a:pos x="92" y="22"/>
                  </a:cxn>
                  <a:cxn ang="0">
                    <a:pos x="98" y="31"/>
                  </a:cxn>
                  <a:cxn ang="0">
                    <a:pos x="97" y="36"/>
                  </a:cxn>
                  <a:cxn ang="0">
                    <a:pos x="97" y="36"/>
                  </a:cxn>
                  <a:cxn ang="0">
                    <a:pos x="97" y="36"/>
                  </a:cxn>
                  <a:cxn ang="0">
                    <a:pos x="96" y="37"/>
                  </a:cxn>
                  <a:cxn ang="0">
                    <a:pos x="94" y="40"/>
                  </a:cxn>
                  <a:cxn ang="0">
                    <a:pos x="94" y="40"/>
                  </a:cxn>
                  <a:cxn ang="0">
                    <a:pos x="95" y="38"/>
                  </a:cxn>
                  <a:cxn ang="0">
                    <a:pos x="95" y="39"/>
                  </a:cxn>
                  <a:cxn ang="0">
                    <a:pos x="94" y="40"/>
                  </a:cxn>
                  <a:cxn ang="0">
                    <a:pos x="76" y="64"/>
                  </a:cxn>
                  <a:cxn ang="0">
                    <a:pos x="73" y="62"/>
                  </a:cxn>
                  <a:cxn ang="0">
                    <a:pos x="73" y="62"/>
                  </a:cxn>
                  <a:cxn ang="0">
                    <a:pos x="41" y="37"/>
                  </a:cxn>
                  <a:cxn ang="0">
                    <a:pos x="35" y="33"/>
                  </a:cxn>
                  <a:cxn ang="0">
                    <a:pos x="53" y="9"/>
                  </a:cxn>
                </a:cxnLst>
                <a:rect l="0" t="0" r="r" b="b"/>
                <a:pathLst>
                  <a:path w="102" h="110">
                    <a:moveTo>
                      <a:pt x="4" y="85"/>
                    </a:moveTo>
                    <a:cubicBezTo>
                      <a:pt x="33" y="107"/>
                      <a:pt x="33" y="107"/>
                      <a:pt x="33" y="107"/>
                    </a:cubicBezTo>
                    <a:cubicBezTo>
                      <a:pt x="35" y="109"/>
                      <a:pt x="37" y="110"/>
                      <a:pt x="40" y="110"/>
                    </a:cubicBezTo>
                    <a:cubicBezTo>
                      <a:pt x="43" y="110"/>
                      <a:pt x="46" y="108"/>
                      <a:pt x="48" y="106"/>
                    </a:cubicBezTo>
                    <a:cubicBezTo>
                      <a:pt x="102" y="36"/>
                      <a:pt x="102" y="36"/>
                      <a:pt x="102" y="36"/>
                    </a:cubicBezTo>
                    <a:cubicBezTo>
                      <a:pt x="102" y="35"/>
                      <a:pt x="102" y="35"/>
                      <a:pt x="102" y="35"/>
                    </a:cubicBezTo>
                    <a:cubicBezTo>
                      <a:pt x="101" y="31"/>
                      <a:pt x="100" y="25"/>
                      <a:pt x="96" y="22"/>
                    </a:cubicBezTo>
                    <a:cubicBezTo>
                      <a:pt x="70" y="3"/>
                      <a:pt x="70" y="3"/>
                      <a:pt x="70" y="3"/>
                    </a:cubicBezTo>
                    <a:cubicBezTo>
                      <a:pt x="68" y="1"/>
                      <a:pt x="65" y="0"/>
                      <a:pt x="62" y="0"/>
                    </a:cubicBezTo>
                    <a:cubicBezTo>
                      <a:pt x="58" y="0"/>
                      <a:pt x="56" y="1"/>
                      <a:pt x="54" y="2"/>
                    </a:cubicBezTo>
                    <a:cubicBezTo>
                      <a:pt x="2" y="71"/>
                      <a:pt x="2" y="71"/>
                      <a:pt x="2" y="71"/>
                    </a:cubicBezTo>
                    <a:cubicBezTo>
                      <a:pt x="2" y="71"/>
                      <a:pt x="2" y="71"/>
                      <a:pt x="1" y="71"/>
                    </a:cubicBezTo>
                    <a:cubicBezTo>
                      <a:pt x="1" y="73"/>
                      <a:pt x="0" y="75"/>
                      <a:pt x="1" y="79"/>
                    </a:cubicBezTo>
                    <a:cubicBezTo>
                      <a:pt x="1" y="81"/>
                      <a:pt x="1" y="81"/>
                      <a:pt x="1" y="82"/>
                    </a:cubicBezTo>
                    <a:cubicBezTo>
                      <a:pt x="2" y="83"/>
                      <a:pt x="3" y="84"/>
                      <a:pt x="4" y="85"/>
                    </a:cubicBezTo>
                    <a:close/>
                    <a:moveTo>
                      <a:pt x="53" y="9"/>
                    </a:moveTo>
                    <a:cubicBezTo>
                      <a:pt x="55" y="6"/>
                      <a:pt x="59" y="4"/>
                      <a:pt x="63" y="4"/>
                    </a:cubicBezTo>
                    <a:cubicBezTo>
                      <a:pt x="66" y="4"/>
                      <a:pt x="69" y="5"/>
                      <a:pt x="71" y="7"/>
                    </a:cubicBezTo>
                    <a:cubicBezTo>
                      <a:pt x="92" y="22"/>
                      <a:pt x="92" y="22"/>
                      <a:pt x="92" y="22"/>
                    </a:cubicBezTo>
                    <a:cubicBezTo>
                      <a:pt x="96" y="25"/>
                      <a:pt x="98" y="28"/>
                      <a:pt x="98" y="31"/>
                    </a:cubicBezTo>
                    <a:cubicBezTo>
                      <a:pt x="98" y="33"/>
                      <a:pt x="97" y="35"/>
                      <a:pt x="97" y="36"/>
                    </a:cubicBezTo>
                    <a:cubicBezTo>
                      <a:pt x="97" y="36"/>
                      <a:pt x="97" y="36"/>
                      <a:pt x="97" y="36"/>
                    </a:cubicBezTo>
                    <a:cubicBezTo>
                      <a:pt x="97" y="36"/>
                      <a:pt x="97" y="36"/>
                      <a:pt x="97" y="36"/>
                    </a:cubicBezTo>
                    <a:cubicBezTo>
                      <a:pt x="96" y="37"/>
                      <a:pt x="96" y="37"/>
                      <a:pt x="96" y="37"/>
                    </a:cubicBezTo>
                    <a:cubicBezTo>
                      <a:pt x="94" y="40"/>
                      <a:pt x="94" y="40"/>
                      <a:pt x="94" y="40"/>
                    </a:cubicBezTo>
                    <a:cubicBezTo>
                      <a:pt x="94" y="40"/>
                      <a:pt x="94" y="40"/>
                      <a:pt x="94" y="40"/>
                    </a:cubicBezTo>
                    <a:cubicBezTo>
                      <a:pt x="95" y="40"/>
                      <a:pt x="95" y="39"/>
                      <a:pt x="95" y="38"/>
                    </a:cubicBezTo>
                    <a:cubicBezTo>
                      <a:pt x="95" y="38"/>
                      <a:pt x="95" y="39"/>
                      <a:pt x="95" y="39"/>
                    </a:cubicBezTo>
                    <a:cubicBezTo>
                      <a:pt x="94" y="40"/>
                      <a:pt x="94" y="40"/>
                      <a:pt x="94" y="40"/>
                    </a:cubicBezTo>
                    <a:cubicBezTo>
                      <a:pt x="76" y="64"/>
                      <a:pt x="76" y="64"/>
                      <a:pt x="76" y="64"/>
                    </a:cubicBezTo>
                    <a:cubicBezTo>
                      <a:pt x="73" y="62"/>
                      <a:pt x="73" y="62"/>
                      <a:pt x="73" y="62"/>
                    </a:cubicBezTo>
                    <a:cubicBezTo>
                      <a:pt x="73" y="62"/>
                      <a:pt x="73" y="62"/>
                      <a:pt x="73" y="62"/>
                    </a:cubicBezTo>
                    <a:cubicBezTo>
                      <a:pt x="41" y="37"/>
                      <a:pt x="41" y="37"/>
                      <a:pt x="41" y="37"/>
                    </a:cubicBezTo>
                    <a:cubicBezTo>
                      <a:pt x="35" y="33"/>
                      <a:pt x="35" y="33"/>
                      <a:pt x="35" y="33"/>
                    </a:cubicBezTo>
                    <a:lnTo>
                      <a:pt x="53" y="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3" name="Freeform 120"/>
              <p:cNvSpPr>
                <a:spLocks noEditPoints="1"/>
              </p:cNvSpPr>
              <p:nvPr/>
            </p:nvSpPr>
            <p:spPr bwMode="auto">
              <a:xfrm>
                <a:off x="4570671" y="3273076"/>
                <a:ext cx="125063" cy="253761"/>
              </a:xfrm>
              <a:custGeom>
                <a:avLst/>
                <a:gdLst/>
                <a:ahLst/>
                <a:cxnLst>
                  <a:cxn ang="0">
                    <a:pos x="54" y="75"/>
                  </a:cxn>
                  <a:cxn ang="0">
                    <a:pos x="53" y="57"/>
                  </a:cxn>
                  <a:cxn ang="0">
                    <a:pos x="42" y="25"/>
                  </a:cxn>
                  <a:cxn ang="0">
                    <a:pos x="29" y="0"/>
                  </a:cxn>
                  <a:cxn ang="0">
                    <a:pos x="18" y="25"/>
                  </a:cxn>
                  <a:cxn ang="0">
                    <a:pos x="21" y="57"/>
                  </a:cxn>
                  <a:cxn ang="0">
                    <a:pos x="0" y="73"/>
                  </a:cxn>
                  <a:cxn ang="0">
                    <a:pos x="14" y="89"/>
                  </a:cxn>
                  <a:cxn ang="0">
                    <a:pos x="4" y="148"/>
                  </a:cxn>
                  <a:cxn ang="0">
                    <a:pos x="5" y="153"/>
                  </a:cxn>
                  <a:cxn ang="0">
                    <a:pos x="6" y="156"/>
                  </a:cxn>
                  <a:cxn ang="0">
                    <a:pos x="10" y="154"/>
                  </a:cxn>
                  <a:cxn ang="0">
                    <a:pos x="15" y="150"/>
                  </a:cxn>
                  <a:cxn ang="0">
                    <a:pos x="36" y="91"/>
                  </a:cxn>
                  <a:cxn ang="0">
                    <a:pos x="56" y="150"/>
                  </a:cxn>
                  <a:cxn ang="0">
                    <a:pos x="61" y="154"/>
                  </a:cxn>
                  <a:cxn ang="0">
                    <a:pos x="65" y="156"/>
                  </a:cxn>
                  <a:cxn ang="0">
                    <a:pos x="66" y="154"/>
                  </a:cxn>
                  <a:cxn ang="0">
                    <a:pos x="67" y="148"/>
                  </a:cxn>
                  <a:cxn ang="0">
                    <a:pos x="57" y="89"/>
                  </a:cxn>
                  <a:cxn ang="0">
                    <a:pos x="71" y="73"/>
                  </a:cxn>
                  <a:cxn ang="0">
                    <a:pos x="49" y="29"/>
                  </a:cxn>
                  <a:cxn ang="0">
                    <a:pos x="49" y="53"/>
                  </a:cxn>
                  <a:cxn ang="0">
                    <a:pos x="33" y="53"/>
                  </a:cxn>
                  <a:cxn ang="0">
                    <a:pos x="21" y="53"/>
                  </a:cxn>
                  <a:cxn ang="0">
                    <a:pos x="12" y="146"/>
                  </a:cxn>
                  <a:cxn ang="0">
                    <a:pos x="17" y="90"/>
                  </a:cxn>
                  <a:cxn ang="0">
                    <a:pos x="12" y="146"/>
                  </a:cxn>
                  <a:cxn ang="0">
                    <a:pos x="20" y="76"/>
                  </a:cxn>
                  <a:cxn ang="0">
                    <a:pos x="33" y="57"/>
                  </a:cxn>
                  <a:cxn ang="0">
                    <a:pos x="36" y="77"/>
                  </a:cxn>
                  <a:cxn ang="0">
                    <a:pos x="35" y="63"/>
                  </a:cxn>
                  <a:cxn ang="0">
                    <a:pos x="36" y="77"/>
                  </a:cxn>
                  <a:cxn ang="0">
                    <a:pos x="46" y="57"/>
                  </a:cxn>
                  <a:cxn ang="0">
                    <a:pos x="42" y="77"/>
                  </a:cxn>
                  <a:cxn ang="0">
                    <a:pos x="66" y="144"/>
                  </a:cxn>
                  <a:cxn ang="0">
                    <a:pos x="46" y="90"/>
                  </a:cxn>
                  <a:cxn ang="0">
                    <a:pos x="66" y="144"/>
                  </a:cxn>
                </a:cxnLst>
                <a:rect l="0" t="0" r="r" b="b"/>
                <a:pathLst>
                  <a:path w="71" h="156">
                    <a:moveTo>
                      <a:pt x="71" y="73"/>
                    </a:moveTo>
                    <a:cubicBezTo>
                      <a:pt x="71" y="73"/>
                      <a:pt x="63" y="74"/>
                      <a:pt x="54" y="75"/>
                    </a:cubicBezTo>
                    <a:cubicBezTo>
                      <a:pt x="50" y="57"/>
                      <a:pt x="50" y="57"/>
                      <a:pt x="50" y="57"/>
                    </a:cubicBezTo>
                    <a:cubicBezTo>
                      <a:pt x="53" y="57"/>
                      <a:pt x="53" y="57"/>
                      <a:pt x="53" y="57"/>
                    </a:cubicBezTo>
                    <a:cubicBezTo>
                      <a:pt x="53" y="25"/>
                      <a:pt x="53" y="25"/>
                      <a:pt x="53" y="25"/>
                    </a:cubicBezTo>
                    <a:cubicBezTo>
                      <a:pt x="42" y="25"/>
                      <a:pt x="42" y="25"/>
                      <a:pt x="42" y="25"/>
                    </a:cubicBezTo>
                    <a:cubicBezTo>
                      <a:pt x="42" y="0"/>
                      <a:pt x="42" y="0"/>
                      <a:pt x="42" y="0"/>
                    </a:cubicBezTo>
                    <a:cubicBezTo>
                      <a:pt x="29" y="0"/>
                      <a:pt x="29" y="0"/>
                      <a:pt x="29" y="0"/>
                    </a:cubicBezTo>
                    <a:cubicBezTo>
                      <a:pt x="29" y="25"/>
                      <a:pt x="29" y="25"/>
                      <a:pt x="29" y="25"/>
                    </a:cubicBezTo>
                    <a:cubicBezTo>
                      <a:pt x="18" y="25"/>
                      <a:pt x="18" y="25"/>
                      <a:pt x="18" y="25"/>
                    </a:cubicBezTo>
                    <a:cubicBezTo>
                      <a:pt x="18" y="57"/>
                      <a:pt x="18" y="57"/>
                      <a:pt x="18" y="57"/>
                    </a:cubicBezTo>
                    <a:cubicBezTo>
                      <a:pt x="21" y="57"/>
                      <a:pt x="21" y="57"/>
                      <a:pt x="21" y="57"/>
                    </a:cubicBezTo>
                    <a:cubicBezTo>
                      <a:pt x="17" y="75"/>
                      <a:pt x="17" y="75"/>
                      <a:pt x="17" y="75"/>
                    </a:cubicBezTo>
                    <a:cubicBezTo>
                      <a:pt x="8" y="74"/>
                      <a:pt x="0" y="73"/>
                      <a:pt x="0" y="73"/>
                    </a:cubicBezTo>
                    <a:cubicBezTo>
                      <a:pt x="0" y="87"/>
                      <a:pt x="0" y="87"/>
                      <a:pt x="0" y="87"/>
                    </a:cubicBezTo>
                    <a:cubicBezTo>
                      <a:pt x="0" y="87"/>
                      <a:pt x="6" y="88"/>
                      <a:pt x="14" y="89"/>
                    </a:cubicBezTo>
                    <a:cubicBezTo>
                      <a:pt x="0" y="147"/>
                      <a:pt x="0" y="147"/>
                      <a:pt x="0" y="147"/>
                    </a:cubicBezTo>
                    <a:cubicBezTo>
                      <a:pt x="4" y="148"/>
                      <a:pt x="4" y="148"/>
                      <a:pt x="4" y="148"/>
                    </a:cubicBezTo>
                    <a:cubicBezTo>
                      <a:pt x="3" y="153"/>
                      <a:pt x="3" y="153"/>
                      <a:pt x="3" y="153"/>
                    </a:cubicBezTo>
                    <a:cubicBezTo>
                      <a:pt x="5" y="153"/>
                      <a:pt x="5" y="153"/>
                      <a:pt x="5" y="153"/>
                    </a:cubicBezTo>
                    <a:cubicBezTo>
                      <a:pt x="5" y="155"/>
                      <a:pt x="5" y="155"/>
                      <a:pt x="5" y="155"/>
                    </a:cubicBezTo>
                    <a:cubicBezTo>
                      <a:pt x="6" y="156"/>
                      <a:pt x="6" y="156"/>
                      <a:pt x="6" y="156"/>
                    </a:cubicBezTo>
                    <a:cubicBezTo>
                      <a:pt x="7" y="153"/>
                      <a:pt x="7" y="153"/>
                      <a:pt x="7" y="153"/>
                    </a:cubicBezTo>
                    <a:cubicBezTo>
                      <a:pt x="10" y="154"/>
                      <a:pt x="10" y="154"/>
                      <a:pt x="10" y="154"/>
                    </a:cubicBezTo>
                    <a:cubicBezTo>
                      <a:pt x="11" y="149"/>
                      <a:pt x="11" y="149"/>
                      <a:pt x="11" y="149"/>
                    </a:cubicBezTo>
                    <a:cubicBezTo>
                      <a:pt x="15" y="150"/>
                      <a:pt x="15" y="150"/>
                      <a:pt x="15" y="150"/>
                    </a:cubicBezTo>
                    <a:cubicBezTo>
                      <a:pt x="29" y="91"/>
                      <a:pt x="29" y="91"/>
                      <a:pt x="29" y="91"/>
                    </a:cubicBezTo>
                    <a:cubicBezTo>
                      <a:pt x="31" y="91"/>
                      <a:pt x="33" y="91"/>
                      <a:pt x="36" y="91"/>
                    </a:cubicBezTo>
                    <a:cubicBezTo>
                      <a:pt x="38" y="91"/>
                      <a:pt x="40" y="91"/>
                      <a:pt x="42" y="91"/>
                    </a:cubicBezTo>
                    <a:cubicBezTo>
                      <a:pt x="56" y="150"/>
                      <a:pt x="56" y="150"/>
                      <a:pt x="56" y="150"/>
                    </a:cubicBezTo>
                    <a:cubicBezTo>
                      <a:pt x="60" y="149"/>
                      <a:pt x="60" y="149"/>
                      <a:pt x="60" y="149"/>
                    </a:cubicBezTo>
                    <a:cubicBezTo>
                      <a:pt x="61" y="154"/>
                      <a:pt x="61" y="154"/>
                      <a:pt x="61" y="154"/>
                    </a:cubicBezTo>
                    <a:cubicBezTo>
                      <a:pt x="64" y="154"/>
                      <a:pt x="64" y="154"/>
                      <a:pt x="64" y="154"/>
                    </a:cubicBezTo>
                    <a:cubicBezTo>
                      <a:pt x="65" y="156"/>
                      <a:pt x="65" y="156"/>
                      <a:pt x="65" y="156"/>
                    </a:cubicBezTo>
                    <a:cubicBezTo>
                      <a:pt x="66" y="156"/>
                      <a:pt x="66" y="156"/>
                      <a:pt x="66" y="156"/>
                    </a:cubicBezTo>
                    <a:cubicBezTo>
                      <a:pt x="66" y="154"/>
                      <a:pt x="66" y="154"/>
                      <a:pt x="66" y="154"/>
                    </a:cubicBezTo>
                    <a:cubicBezTo>
                      <a:pt x="68" y="153"/>
                      <a:pt x="68" y="153"/>
                      <a:pt x="68" y="153"/>
                    </a:cubicBezTo>
                    <a:cubicBezTo>
                      <a:pt x="67" y="148"/>
                      <a:pt x="67" y="148"/>
                      <a:pt x="67" y="148"/>
                    </a:cubicBezTo>
                    <a:cubicBezTo>
                      <a:pt x="71" y="147"/>
                      <a:pt x="71" y="147"/>
                      <a:pt x="71" y="147"/>
                    </a:cubicBezTo>
                    <a:cubicBezTo>
                      <a:pt x="57" y="89"/>
                      <a:pt x="57" y="89"/>
                      <a:pt x="57" y="89"/>
                    </a:cubicBezTo>
                    <a:cubicBezTo>
                      <a:pt x="65" y="88"/>
                      <a:pt x="71" y="87"/>
                      <a:pt x="71" y="87"/>
                    </a:cubicBezTo>
                    <a:lnTo>
                      <a:pt x="71" y="73"/>
                    </a:lnTo>
                    <a:close/>
                    <a:moveTo>
                      <a:pt x="21" y="29"/>
                    </a:moveTo>
                    <a:cubicBezTo>
                      <a:pt x="49" y="29"/>
                      <a:pt x="49" y="29"/>
                      <a:pt x="49" y="29"/>
                    </a:cubicBezTo>
                    <a:cubicBezTo>
                      <a:pt x="49" y="53"/>
                      <a:pt x="49" y="53"/>
                      <a:pt x="49" y="53"/>
                    </a:cubicBezTo>
                    <a:cubicBezTo>
                      <a:pt x="49" y="53"/>
                      <a:pt x="49" y="53"/>
                      <a:pt x="49" y="53"/>
                    </a:cubicBezTo>
                    <a:cubicBezTo>
                      <a:pt x="38" y="53"/>
                      <a:pt x="38" y="53"/>
                      <a:pt x="38" y="53"/>
                    </a:cubicBezTo>
                    <a:cubicBezTo>
                      <a:pt x="33" y="53"/>
                      <a:pt x="33" y="53"/>
                      <a:pt x="33" y="53"/>
                    </a:cubicBezTo>
                    <a:cubicBezTo>
                      <a:pt x="22" y="53"/>
                      <a:pt x="22" y="53"/>
                      <a:pt x="22" y="53"/>
                    </a:cubicBezTo>
                    <a:cubicBezTo>
                      <a:pt x="21" y="53"/>
                      <a:pt x="21" y="53"/>
                      <a:pt x="21" y="53"/>
                    </a:cubicBezTo>
                    <a:lnTo>
                      <a:pt x="21" y="29"/>
                    </a:lnTo>
                    <a:close/>
                    <a:moveTo>
                      <a:pt x="12" y="146"/>
                    </a:moveTo>
                    <a:cubicBezTo>
                      <a:pt x="5" y="144"/>
                      <a:pt x="5" y="144"/>
                      <a:pt x="5" y="144"/>
                    </a:cubicBezTo>
                    <a:cubicBezTo>
                      <a:pt x="17" y="90"/>
                      <a:pt x="17" y="90"/>
                      <a:pt x="17" y="90"/>
                    </a:cubicBezTo>
                    <a:cubicBezTo>
                      <a:pt x="20" y="90"/>
                      <a:pt x="22" y="90"/>
                      <a:pt x="25" y="90"/>
                    </a:cubicBezTo>
                    <a:lnTo>
                      <a:pt x="12" y="146"/>
                    </a:lnTo>
                    <a:close/>
                    <a:moveTo>
                      <a:pt x="28" y="77"/>
                    </a:moveTo>
                    <a:cubicBezTo>
                      <a:pt x="26" y="76"/>
                      <a:pt x="23" y="76"/>
                      <a:pt x="20" y="76"/>
                    </a:cubicBezTo>
                    <a:cubicBezTo>
                      <a:pt x="25" y="57"/>
                      <a:pt x="25" y="57"/>
                      <a:pt x="25" y="57"/>
                    </a:cubicBezTo>
                    <a:cubicBezTo>
                      <a:pt x="33" y="57"/>
                      <a:pt x="33" y="57"/>
                      <a:pt x="33" y="57"/>
                    </a:cubicBezTo>
                    <a:lnTo>
                      <a:pt x="28" y="77"/>
                    </a:lnTo>
                    <a:close/>
                    <a:moveTo>
                      <a:pt x="36" y="77"/>
                    </a:moveTo>
                    <a:cubicBezTo>
                      <a:pt x="34" y="77"/>
                      <a:pt x="33" y="77"/>
                      <a:pt x="32" y="77"/>
                    </a:cubicBezTo>
                    <a:cubicBezTo>
                      <a:pt x="35" y="63"/>
                      <a:pt x="35" y="63"/>
                      <a:pt x="35" y="63"/>
                    </a:cubicBezTo>
                    <a:cubicBezTo>
                      <a:pt x="39" y="77"/>
                      <a:pt x="39" y="77"/>
                      <a:pt x="39" y="77"/>
                    </a:cubicBezTo>
                    <a:cubicBezTo>
                      <a:pt x="38" y="77"/>
                      <a:pt x="37" y="77"/>
                      <a:pt x="36" y="77"/>
                    </a:cubicBezTo>
                    <a:close/>
                    <a:moveTo>
                      <a:pt x="38" y="57"/>
                    </a:moveTo>
                    <a:cubicBezTo>
                      <a:pt x="46" y="57"/>
                      <a:pt x="46" y="57"/>
                      <a:pt x="46" y="57"/>
                    </a:cubicBezTo>
                    <a:cubicBezTo>
                      <a:pt x="50" y="76"/>
                      <a:pt x="50" y="76"/>
                      <a:pt x="50" y="76"/>
                    </a:cubicBezTo>
                    <a:cubicBezTo>
                      <a:pt x="48" y="76"/>
                      <a:pt x="45" y="76"/>
                      <a:pt x="42" y="77"/>
                    </a:cubicBezTo>
                    <a:lnTo>
                      <a:pt x="38" y="57"/>
                    </a:lnTo>
                    <a:close/>
                    <a:moveTo>
                      <a:pt x="66" y="144"/>
                    </a:moveTo>
                    <a:cubicBezTo>
                      <a:pt x="59" y="146"/>
                      <a:pt x="59" y="146"/>
                      <a:pt x="59" y="146"/>
                    </a:cubicBezTo>
                    <a:cubicBezTo>
                      <a:pt x="46" y="90"/>
                      <a:pt x="46" y="90"/>
                      <a:pt x="46" y="90"/>
                    </a:cubicBezTo>
                    <a:cubicBezTo>
                      <a:pt x="48" y="90"/>
                      <a:pt x="51" y="90"/>
                      <a:pt x="54" y="90"/>
                    </a:cubicBezTo>
                    <a:lnTo>
                      <a:pt x="66" y="14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4" name="Freeform 121"/>
              <p:cNvSpPr>
                <a:spLocks noEditPoints="1"/>
              </p:cNvSpPr>
              <p:nvPr/>
            </p:nvSpPr>
            <p:spPr bwMode="auto">
              <a:xfrm>
                <a:off x="2983932" y="1377968"/>
                <a:ext cx="283346" cy="286156"/>
              </a:xfrm>
              <a:custGeom>
                <a:avLst/>
                <a:gdLst/>
                <a:ahLst/>
                <a:cxnLst>
                  <a:cxn ang="0">
                    <a:pos x="145" y="131"/>
                  </a:cxn>
                  <a:cxn ang="0">
                    <a:pos x="34" y="0"/>
                  </a:cxn>
                  <a:cxn ang="0">
                    <a:pos x="0" y="28"/>
                  </a:cxn>
                  <a:cxn ang="0">
                    <a:pos x="112" y="159"/>
                  </a:cxn>
                  <a:cxn ang="0">
                    <a:pos x="145" y="131"/>
                  </a:cxn>
                  <a:cxn ang="0">
                    <a:pos x="103" y="138"/>
                  </a:cxn>
                  <a:cxn ang="0">
                    <a:pos x="100" y="133"/>
                  </a:cxn>
                  <a:cxn ang="0">
                    <a:pos x="106" y="128"/>
                  </a:cxn>
                  <a:cxn ang="0">
                    <a:pos x="103" y="123"/>
                  </a:cxn>
                  <a:cxn ang="0">
                    <a:pos x="96" y="129"/>
                  </a:cxn>
                  <a:cxn ang="0">
                    <a:pos x="91" y="122"/>
                  </a:cxn>
                  <a:cxn ang="0">
                    <a:pos x="101" y="114"/>
                  </a:cxn>
                  <a:cxn ang="0">
                    <a:pos x="97" y="110"/>
                  </a:cxn>
                  <a:cxn ang="0">
                    <a:pos x="87" y="119"/>
                  </a:cxn>
                  <a:cxn ang="0">
                    <a:pos x="84" y="114"/>
                  </a:cxn>
                  <a:cxn ang="0">
                    <a:pos x="90" y="109"/>
                  </a:cxn>
                  <a:cxn ang="0">
                    <a:pos x="86" y="104"/>
                  </a:cxn>
                  <a:cxn ang="0">
                    <a:pos x="80" y="110"/>
                  </a:cxn>
                  <a:cxn ang="0">
                    <a:pos x="75" y="104"/>
                  </a:cxn>
                  <a:cxn ang="0">
                    <a:pos x="86" y="94"/>
                  </a:cxn>
                  <a:cxn ang="0">
                    <a:pos x="83" y="90"/>
                  </a:cxn>
                  <a:cxn ang="0">
                    <a:pos x="71" y="100"/>
                  </a:cxn>
                  <a:cxn ang="0">
                    <a:pos x="67" y="95"/>
                  </a:cxn>
                  <a:cxn ang="0">
                    <a:pos x="75" y="89"/>
                  </a:cxn>
                  <a:cxn ang="0">
                    <a:pos x="72" y="84"/>
                  </a:cxn>
                  <a:cxn ang="0">
                    <a:pos x="64" y="91"/>
                  </a:cxn>
                  <a:cxn ang="0">
                    <a:pos x="58" y="85"/>
                  </a:cxn>
                  <a:cxn ang="0">
                    <a:pos x="70" y="75"/>
                  </a:cxn>
                  <a:cxn ang="0">
                    <a:pos x="66" y="71"/>
                  </a:cxn>
                  <a:cxn ang="0">
                    <a:pos x="55" y="81"/>
                  </a:cxn>
                  <a:cxn ang="0">
                    <a:pos x="51" y="76"/>
                  </a:cxn>
                  <a:cxn ang="0">
                    <a:pos x="59" y="70"/>
                  </a:cxn>
                  <a:cxn ang="0">
                    <a:pos x="56" y="65"/>
                  </a:cxn>
                  <a:cxn ang="0">
                    <a:pos x="47" y="72"/>
                  </a:cxn>
                  <a:cxn ang="0">
                    <a:pos x="43" y="66"/>
                  </a:cxn>
                  <a:cxn ang="0">
                    <a:pos x="54" y="57"/>
                  </a:cxn>
                  <a:cxn ang="0">
                    <a:pos x="51" y="53"/>
                  </a:cxn>
                  <a:cxn ang="0">
                    <a:pos x="39" y="63"/>
                  </a:cxn>
                  <a:cxn ang="0">
                    <a:pos x="36" y="58"/>
                  </a:cxn>
                  <a:cxn ang="0">
                    <a:pos x="43" y="51"/>
                  </a:cxn>
                  <a:cxn ang="0">
                    <a:pos x="39" y="47"/>
                  </a:cxn>
                  <a:cxn ang="0">
                    <a:pos x="32" y="54"/>
                  </a:cxn>
                  <a:cxn ang="0">
                    <a:pos x="27" y="47"/>
                  </a:cxn>
                  <a:cxn ang="0">
                    <a:pos x="38" y="38"/>
                  </a:cxn>
                  <a:cxn ang="0">
                    <a:pos x="35" y="34"/>
                  </a:cxn>
                  <a:cxn ang="0">
                    <a:pos x="23" y="44"/>
                  </a:cxn>
                  <a:cxn ang="0">
                    <a:pos x="19" y="39"/>
                  </a:cxn>
                  <a:cxn ang="0">
                    <a:pos x="28" y="32"/>
                  </a:cxn>
                  <a:cxn ang="0">
                    <a:pos x="24" y="28"/>
                  </a:cxn>
                  <a:cxn ang="0">
                    <a:pos x="16" y="35"/>
                  </a:cxn>
                  <a:cxn ang="0">
                    <a:pos x="11" y="29"/>
                  </a:cxn>
                  <a:cxn ang="0">
                    <a:pos x="33" y="11"/>
                  </a:cxn>
                  <a:cxn ang="0">
                    <a:pos x="134" y="130"/>
                  </a:cxn>
                  <a:cxn ang="0">
                    <a:pos x="113" y="149"/>
                  </a:cxn>
                  <a:cxn ang="0">
                    <a:pos x="107" y="141"/>
                  </a:cxn>
                  <a:cxn ang="0">
                    <a:pos x="117" y="133"/>
                  </a:cxn>
                  <a:cxn ang="0">
                    <a:pos x="113" y="129"/>
                  </a:cxn>
                  <a:cxn ang="0">
                    <a:pos x="103" y="138"/>
                  </a:cxn>
                </a:cxnLst>
                <a:rect l="0" t="0" r="r" b="b"/>
                <a:pathLst>
                  <a:path w="145" h="159">
                    <a:moveTo>
                      <a:pt x="145" y="131"/>
                    </a:moveTo>
                    <a:lnTo>
                      <a:pt x="34" y="0"/>
                    </a:lnTo>
                    <a:lnTo>
                      <a:pt x="0" y="28"/>
                    </a:lnTo>
                    <a:lnTo>
                      <a:pt x="112" y="159"/>
                    </a:lnTo>
                    <a:lnTo>
                      <a:pt x="145" y="131"/>
                    </a:lnTo>
                    <a:close/>
                    <a:moveTo>
                      <a:pt x="103" y="138"/>
                    </a:moveTo>
                    <a:lnTo>
                      <a:pt x="100" y="133"/>
                    </a:lnTo>
                    <a:lnTo>
                      <a:pt x="106" y="128"/>
                    </a:lnTo>
                    <a:lnTo>
                      <a:pt x="103" y="123"/>
                    </a:lnTo>
                    <a:lnTo>
                      <a:pt x="96" y="129"/>
                    </a:lnTo>
                    <a:lnTo>
                      <a:pt x="91" y="122"/>
                    </a:lnTo>
                    <a:lnTo>
                      <a:pt x="101" y="114"/>
                    </a:lnTo>
                    <a:lnTo>
                      <a:pt x="97" y="110"/>
                    </a:lnTo>
                    <a:lnTo>
                      <a:pt x="87" y="119"/>
                    </a:lnTo>
                    <a:lnTo>
                      <a:pt x="84" y="114"/>
                    </a:lnTo>
                    <a:lnTo>
                      <a:pt x="90" y="109"/>
                    </a:lnTo>
                    <a:lnTo>
                      <a:pt x="86" y="104"/>
                    </a:lnTo>
                    <a:lnTo>
                      <a:pt x="80" y="110"/>
                    </a:lnTo>
                    <a:lnTo>
                      <a:pt x="75" y="104"/>
                    </a:lnTo>
                    <a:lnTo>
                      <a:pt x="86" y="94"/>
                    </a:lnTo>
                    <a:lnTo>
                      <a:pt x="83" y="90"/>
                    </a:lnTo>
                    <a:lnTo>
                      <a:pt x="71" y="100"/>
                    </a:lnTo>
                    <a:lnTo>
                      <a:pt x="67" y="95"/>
                    </a:lnTo>
                    <a:lnTo>
                      <a:pt x="75" y="89"/>
                    </a:lnTo>
                    <a:lnTo>
                      <a:pt x="72" y="84"/>
                    </a:lnTo>
                    <a:lnTo>
                      <a:pt x="64" y="91"/>
                    </a:lnTo>
                    <a:lnTo>
                      <a:pt x="58" y="85"/>
                    </a:lnTo>
                    <a:lnTo>
                      <a:pt x="70" y="75"/>
                    </a:lnTo>
                    <a:lnTo>
                      <a:pt x="66" y="71"/>
                    </a:lnTo>
                    <a:lnTo>
                      <a:pt x="55" y="81"/>
                    </a:lnTo>
                    <a:lnTo>
                      <a:pt x="51" y="76"/>
                    </a:lnTo>
                    <a:lnTo>
                      <a:pt x="59" y="70"/>
                    </a:lnTo>
                    <a:lnTo>
                      <a:pt x="56" y="65"/>
                    </a:lnTo>
                    <a:lnTo>
                      <a:pt x="47" y="72"/>
                    </a:lnTo>
                    <a:lnTo>
                      <a:pt x="43" y="66"/>
                    </a:lnTo>
                    <a:lnTo>
                      <a:pt x="54" y="57"/>
                    </a:lnTo>
                    <a:lnTo>
                      <a:pt x="51" y="53"/>
                    </a:lnTo>
                    <a:lnTo>
                      <a:pt x="39" y="63"/>
                    </a:lnTo>
                    <a:lnTo>
                      <a:pt x="36" y="58"/>
                    </a:lnTo>
                    <a:lnTo>
                      <a:pt x="43" y="51"/>
                    </a:lnTo>
                    <a:lnTo>
                      <a:pt x="39" y="47"/>
                    </a:lnTo>
                    <a:lnTo>
                      <a:pt x="32" y="54"/>
                    </a:lnTo>
                    <a:lnTo>
                      <a:pt x="27" y="47"/>
                    </a:lnTo>
                    <a:lnTo>
                      <a:pt x="38" y="38"/>
                    </a:lnTo>
                    <a:lnTo>
                      <a:pt x="35" y="34"/>
                    </a:lnTo>
                    <a:lnTo>
                      <a:pt x="23" y="44"/>
                    </a:lnTo>
                    <a:lnTo>
                      <a:pt x="19" y="39"/>
                    </a:lnTo>
                    <a:lnTo>
                      <a:pt x="28" y="32"/>
                    </a:lnTo>
                    <a:lnTo>
                      <a:pt x="24" y="28"/>
                    </a:lnTo>
                    <a:lnTo>
                      <a:pt x="16" y="35"/>
                    </a:lnTo>
                    <a:lnTo>
                      <a:pt x="11" y="29"/>
                    </a:lnTo>
                    <a:lnTo>
                      <a:pt x="33" y="11"/>
                    </a:lnTo>
                    <a:lnTo>
                      <a:pt x="134" y="130"/>
                    </a:lnTo>
                    <a:lnTo>
                      <a:pt x="113" y="149"/>
                    </a:lnTo>
                    <a:lnTo>
                      <a:pt x="107" y="141"/>
                    </a:lnTo>
                    <a:lnTo>
                      <a:pt x="117" y="133"/>
                    </a:lnTo>
                    <a:lnTo>
                      <a:pt x="113" y="129"/>
                    </a:lnTo>
                    <a:lnTo>
                      <a:pt x="103" y="1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5" name="Freeform 122"/>
              <p:cNvSpPr>
                <a:spLocks noEditPoints="1"/>
              </p:cNvSpPr>
              <p:nvPr/>
            </p:nvSpPr>
            <p:spPr bwMode="auto">
              <a:xfrm>
                <a:off x="1246727" y="4412300"/>
                <a:ext cx="150467" cy="309552"/>
              </a:xfrm>
              <a:custGeom>
                <a:avLst/>
                <a:gdLst/>
                <a:ahLst/>
                <a:cxnLst>
                  <a:cxn ang="0">
                    <a:pos x="1" y="14"/>
                  </a:cxn>
                  <a:cxn ang="0">
                    <a:pos x="1" y="19"/>
                  </a:cxn>
                  <a:cxn ang="0">
                    <a:pos x="77" y="84"/>
                  </a:cxn>
                  <a:cxn ang="0">
                    <a:pos x="10" y="158"/>
                  </a:cxn>
                  <a:cxn ang="0">
                    <a:pos x="15" y="150"/>
                  </a:cxn>
                  <a:cxn ang="0">
                    <a:pos x="10" y="147"/>
                  </a:cxn>
                  <a:cxn ang="0">
                    <a:pos x="17" y="143"/>
                  </a:cxn>
                  <a:cxn ang="0">
                    <a:pos x="10" y="140"/>
                  </a:cxn>
                  <a:cxn ang="0">
                    <a:pos x="15" y="137"/>
                  </a:cxn>
                  <a:cxn ang="0">
                    <a:pos x="10" y="135"/>
                  </a:cxn>
                  <a:cxn ang="0">
                    <a:pos x="17" y="130"/>
                  </a:cxn>
                  <a:cxn ang="0">
                    <a:pos x="9" y="127"/>
                  </a:cxn>
                  <a:cxn ang="0">
                    <a:pos x="15" y="125"/>
                  </a:cxn>
                  <a:cxn ang="0">
                    <a:pos x="9" y="122"/>
                  </a:cxn>
                  <a:cxn ang="0">
                    <a:pos x="16" y="118"/>
                  </a:cxn>
                  <a:cxn ang="0">
                    <a:pos x="9" y="116"/>
                  </a:cxn>
                  <a:cxn ang="0">
                    <a:pos x="14" y="113"/>
                  </a:cxn>
                  <a:cxn ang="0">
                    <a:pos x="9" y="110"/>
                  </a:cxn>
                  <a:cxn ang="0">
                    <a:pos x="16" y="106"/>
                  </a:cxn>
                  <a:cxn ang="0">
                    <a:pos x="8" y="103"/>
                  </a:cxn>
                  <a:cxn ang="0">
                    <a:pos x="14" y="100"/>
                  </a:cxn>
                  <a:cxn ang="0">
                    <a:pos x="8" y="97"/>
                  </a:cxn>
                  <a:cxn ang="0">
                    <a:pos x="8" y="94"/>
                  </a:cxn>
                  <a:cxn ang="0">
                    <a:pos x="14" y="92"/>
                  </a:cxn>
                  <a:cxn ang="0">
                    <a:pos x="8" y="89"/>
                  </a:cxn>
                  <a:cxn ang="0">
                    <a:pos x="11" y="86"/>
                  </a:cxn>
                  <a:cxn ang="0">
                    <a:pos x="7" y="83"/>
                  </a:cxn>
                  <a:cxn ang="0">
                    <a:pos x="14" y="79"/>
                  </a:cxn>
                  <a:cxn ang="0">
                    <a:pos x="7" y="77"/>
                  </a:cxn>
                  <a:cxn ang="0">
                    <a:pos x="11" y="74"/>
                  </a:cxn>
                  <a:cxn ang="0">
                    <a:pos x="7" y="71"/>
                  </a:cxn>
                  <a:cxn ang="0">
                    <a:pos x="14" y="67"/>
                  </a:cxn>
                  <a:cxn ang="0">
                    <a:pos x="7" y="64"/>
                  </a:cxn>
                  <a:cxn ang="0">
                    <a:pos x="11" y="61"/>
                  </a:cxn>
                  <a:cxn ang="0">
                    <a:pos x="7" y="59"/>
                  </a:cxn>
                  <a:cxn ang="0">
                    <a:pos x="13" y="54"/>
                  </a:cxn>
                  <a:cxn ang="0">
                    <a:pos x="7" y="52"/>
                  </a:cxn>
                  <a:cxn ang="0">
                    <a:pos x="11" y="49"/>
                  </a:cxn>
                  <a:cxn ang="0">
                    <a:pos x="7" y="46"/>
                  </a:cxn>
                  <a:cxn ang="0">
                    <a:pos x="13" y="42"/>
                  </a:cxn>
                  <a:cxn ang="0">
                    <a:pos x="7" y="40"/>
                  </a:cxn>
                  <a:cxn ang="0">
                    <a:pos x="10" y="37"/>
                  </a:cxn>
                  <a:cxn ang="0">
                    <a:pos x="7" y="34"/>
                  </a:cxn>
                  <a:cxn ang="0">
                    <a:pos x="13" y="30"/>
                  </a:cxn>
                  <a:cxn ang="0">
                    <a:pos x="6" y="27"/>
                  </a:cxn>
                  <a:cxn ang="0">
                    <a:pos x="10" y="24"/>
                  </a:cxn>
                  <a:cxn ang="0">
                    <a:pos x="6" y="22"/>
                  </a:cxn>
                  <a:cxn ang="0">
                    <a:pos x="71" y="84"/>
                  </a:cxn>
                </a:cxnLst>
                <a:rect l="0" t="0" r="r" b="b"/>
                <a:pathLst>
                  <a:path w="77" h="172">
                    <a:moveTo>
                      <a:pt x="0" y="0"/>
                    </a:moveTo>
                    <a:lnTo>
                      <a:pt x="1" y="14"/>
                    </a:lnTo>
                    <a:lnTo>
                      <a:pt x="1" y="14"/>
                    </a:lnTo>
                    <a:lnTo>
                      <a:pt x="1" y="19"/>
                    </a:lnTo>
                    <a:lnTo>
                      <a:pt x="6" y="172"/>
                    </a:lnTo>
                    <a:lnTo>
                      <a:pt x="77" y="84"/>
                    </a:lnTo>
                    <a:lnTo>
                      <a:pt x="0" y="0"/>
                    </a:lnTo>
                    <a:close/>
                    <a:moveTo>
                      <a:pt x="10" y="158"/>
                    </a:moveTo>
                    <a:lnTo>
                      <a:pt x="10" y="150"/>
                    </a:lnTo>
                    <a:lnTo>
                      <a:pt x="15" y="150"/>
                    </a:lnTo>
                    <a:lnTo>
                      <a:pt x="15" y="146"/>
                    </a:lnTo>
                    <a:lnTo>
                      <a:pt x="10" y="147"/>
                    </a:lnTo>
                    <a:lnTo>
                      <a:pt x="10" y="143"/>
                    </a:lnTo>
                    <a:lnTo>
                      <a:pt x="17" y="143"/>
                    </a:lnTo>
                    <a:lnTo>
                      <a:pt x="17" y="140"/>
                    </a:lnTo>
                    <a:lnTo>
                      <a:pt x="10" y="140"/>
                    </a:lnTo>
                    <a:lnTo>
                      <a:pt x="10" y="137"/>
                    </a:lnTo>
                    <a:lnTo>
                      <a:pt x="15" y="137"/>
                    </a:lnTo>
                    <a:lnTo>
                      <a:pt x="15" y="135"/>
                    </a:lnTo>
                    <a:lnTo>
                      <a:pt x="10" y="135"/>
                    </a:lnTo>
                    <a:lnTo>
                      <a:pt x="9" y="131"/>
                    </a:lnTo>
                    <a:lnTo>
                      <a:pt x="17" y="130"/>
                    </a:lnTo>
                    <a:lnTo>
                      <a:pt x="16" y="127"/>
                    </a:lnTo>
                    <a:lnTo>
                      <a:pt x="9" y="127"/>
                    </a:lnTo>
                    <a:lnTo>
                      <a:pt x="9" y="125"/>
                    </a:lnTo>
                    <a:lnTo>
                      <a:pt x="15" y="125"/>
                    </a:lnTo>
                    <a:lnTo>
                      <a:pt x="15" y="122"/>
                    </a:lnTo>
                    <a:lnTo>
                      <a:pt x="9" y="122"/>
                    </a:lnTo>
                    <a:lnTo>
                      <a:pt x="9" y="118"/>
                    </a:lnTo>
                    <a:lnTo>
                      <a:pt x="16" y="118"/>
                    </a:lnTo>
                    <a:lnTo>
                      <a:pt x="16" y="116"/>
                    </a:lnTo>
                    <a:lnTo>
                      <a:pt x="9" y="116"/>
                    </a:lnTo>
                    <a:lnTo>
                      <a:pt x="9" y="113"/>
                    </a:lnTo>
                    <a:lnTo>
                      <a:pt x="14" y="113"/>
                    </a:lnTo>
                    <a:lnTo>
                      <a:pt x="14" y="110"/>
                    </a:lnTo>
                    <a:lnTo>
                      <a:pt x="9" y="110"/>
                    </a:lnTo>
                    <a:lnTo>
                      <a:pt x="8" y="106"/>
                    </a:lnTo>
                    <a:lnTo>
                      <a:pt x="16" y="106"/>
                    </a:lnTo>
                    <a:lnTo>
                      <a:pt x="16" y="103"/>
                    </a:lnTo>
                    <a:lnTo>
                      <a:pt x="8" y="103"/>
                    </a:lnTo>
                    <a:lnTo>
                      <a:pt x="8" y="100"/>
                    </a:lnTo>
                    <a:lnTo>
                      <a:pt x="14" y="100"/>
                    </a:lnTo>
                    <a:lnTo>
                      <a:pt x="14" y="97"/>
                    </a:lnTo>
                    <a:lnTo>
                      <a:pt x="8" y="97"/>
                    </a:lnTo>
                    <a:lnTo>
                      <a:pt x="8" y="94"/>
                    </a:lnTo>
                    <a:lnTo>
                      <a:pt x="8" y="94"/>
                    </a:lnTo>
                    <a:lnTo>
                      <a:pt x="8" y="92"/>
                    </a:lnTo>
                    <a:lnTo>
                      <a:pt x="14" y="92"/>
                    </a:lnTo>
                    <a:lnTo>
                      <a:pt x="14" y="89"/>
                    </a:lnTo>
                    <a:lnTo>
                      <a:pt x="8" y="89"/>
                    </a:lnTo>
                    <a:lnTo>
                      <a:pt x="7" y="86"/>
                    </a:lnTo>
                    <a:lnTo>
                      <a:pt x="11" y="86"/>
                    </a:lnTo>
                    <a:lnTo>
                      <a:pt x="11" y="83"/>
                    </a:lnTo>
                    <a:lnTo>
                      <a:pt x="7" y="83"/>
                    </a:lnTo>
                    <a:lnTo>
                      <a:pt x="7" y="79"/>
                    </a:lnTo>
                    <a:lnTo>
                      <a:pt x="14" y="79"/>
                    </a:lnTo>
                    <a:lnTo>
                      <a:pt x="14" y="77"/>
                    </a:lnTo>
                    <a:lnTo>
                      <a:pt x="7" y="77"/>
                    </a:lnTo>
                    <a:lnTo>
                      <a:pt x="7" y="74"/>
                    </a:lnTo>
                    <a:lnTo>
                      <a:pt x="11" y="74"/>
                    </a:lnTo>
                    <a:lnTo>
                      <a:pt x="11" y="71"/>
                    </a:lnTo>
                    <a:lnTo>
                      <a:pt x="7" y="71"/>
                    </a:lnTo>
                    <a:lnTo>
                      <a:pt x="7" y="67"/>
                    </a:lnTo>
                    <a:lnTo>
                      <a:pt x="14" y="67"/>
                    </a:lnTo>
                    <a:lnTo>
                      <a:pt x="14" y="64"/>
                    </a:lnTo>
                    <a:lnTo>
                      <a:pt x="7" y="64"/>
                    </a:lnTo>
                    <a:lnTo>
                      <a:pt x="7" y="61"/>
                    </a:lnTo>
                    <a:lnTo>
                      <a:pt x="11" y="61"/>
                    </a:lnTo>
                    <a:lnTo>
                      <a:pt x="11" y="59"/>
                    </a:lnTo>
                    <a:lnTo>
                      <a:pt x="7" y="59"/>
                    </a:lnTo>
                    <a:lnTo>
                      <a:pt x="7" y="55"/>
                    </a:lnTo>
                    <a:lnTo>
                      <a:pt x="13" y="54"/>
                    </a:lnTo>
                    <a:lnTo>
                      <a:pt x="13" y="51"/>
                    </a:lnTo>
                    <a:lnTo>
                      <a:pt x="7" y="52"/>
                    </a:lnTo>
                    <a:lnTo>
                      <a:pt x="7" y="49"/>
                    </a:lnTo>
                    <a:lnTo>
                      <a:pt x="11" y="49"/>
                    </a:lnTo>
                    <a:lnTo>
                      <a:pt x="11" y="46"/>
                    </a:lnTo>
                    <a:lnTo>
                      <a:pt x="7" y="46"/>
                    </a:lnTo>
                    <a:lnTo>
                      <a:pt x="7" y="42"/>
                    </a:lnTo>
                    <a:lnTo>
                      <a:pt x="13" y="42"/>
                    </a:lnTo>
                    <a:lnTo>
                      <a:pt x="13" y="40"/>
                    </a:lnTo>
                    <a:lnTo>
                      <a:pt x="7" y="40"/>
                    </a:lnTo>
                    <a:lnTo>
                      <a:pt x="7" y="37"/>
                    </a:lnTo>
                    <a:lnTo>
                      <a:pt x="10" y="37"/>
                    </a:lnTo>
                    <a:lnTo>
                      <a:pt x="10" y="34"/>
                    </a:lnTo>
                    <a:lnTo>
                      <a:pt x="7" y="34"/>
                    </a:lnTo>
                    <a:lnTo>
                      <a:pt x="6" y="30"/>
                    </a:lnTo>
                    <a:lnTo>
                      <a:pt x="13" y="30"/>
                    </a:lnTo>
                    <a:lnTo>
                      <a:pt x="12" y="27"/>
                    </a:lnTo>
                    <a:lnTo>
                      <a:pt x="6" y="27"/>
                    </a:lnTo>
                    <a:lnTo>
                      <a:pt x="6" y="24"/>
                    </a:lnTo>
                    <a:lnTo>
                      <a:pt x="10" y="24"/>
                    </a:lnTo>
                    <a:lnTo>
                      <a:pt x="10" y="22"/>
                    </a:lnTo>
                    <a:lnTo>
                      <a:pt x="6" y="22"/>
                    </a:lnTo>
                    <a:lnTo>
                      <a:pt x="6" y="13"/>
                    </a:lnTo>
                    <a:lnTo>
                      <a:pt x="71" y="84"/>
                    </a:lnTo>
                    <a:lnTo>
                      <a:pt x="10" y="15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6" name="Freeform 123"/>
              <p:cNvSpPr>
                <a:spLocks noEditPoints="1"/>
              </p:cNvSpPr>
              <p:nvPr/>
            </p:nvSpPr>
            <p:spPr bwMode="auto">
              <a:xfrm>
                <a:off x="1283855" y="4502286"/>
                <a:ext cx="64486" cy="131380"/>
              </a:xfrm>
              <a:custGeom>
                <a:avLst/>
                <a:gdLst/>
                <a:ahLst/>
                <a:cxnLst>
                  <a:cxn ang="0">
                    <a:pos x="33" y="36"/>
                  </a:cxn>
                  <a:cxn ang="0">
                    <a:pos x="0" y="0"/>
                  </a:cxn>
                  <a:cxn ang="0">
                    <a:pos x="3" y="73"/>
                  </a:cxn>
                  <a:cxn ang="0">
                    <a:pos x="33" y="36"/>
                  </a:cxn>
                  <a:cxn ang="0">
                    <a:pos x="7" y="59"/>
                  </a:cxn>
                  <a:cxn ang="0">
                    <a:pos x="6" y="13"/>
                  </a:cxn>
                  <a:cxn ang="0">
                    <a:pos x="26" y="36"/>
                  </a:cxn>
                  <a:cxn ang="0">
                    <a:pos x="7" y="59"/>
                  </a:cxn>
                </a:cxnLst>
                <a:rect l="0" t="0" r="r" b="b"/>
                <a:pathLst>
                  <a:path w="33" h="73">
                    <a:moveTo>
                      <a:pt x="33" y="36"/>
                    </a:moveTo>
                    <a:lnTo>
                      <a:pt x="0" y="0"/>
                    </a:lnTo>
                    <a:lnTo>
                      <a:pt x="3" y="73"/>
                    </a:lnTo>
                    <a:lnTo>
                      <a:pt x="33" y="36"/>
                    </a:lnTo>
                    <a:close/>
                    <a:moveTo>
                      <a:pt x="7" y="59"/>
                    </a:moveTo>
                    <a:lnTo>
                      <a:pt x="6" y="13"/>
                    </a:lnTo>
                    <a:lnTo>
                      <a:pt x="26" y="36"/>
                    </a:lnTo>
                    <a:lnTo>
                      <a:pt x="7" y="5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7" name="Freeform 124"/>
              <p:cNvSpPr>
                <a:spLocks/>
              </p:cNvSpPr>
              <p:nvPr/>
            </p:nvSpPr>
            <p:spPr bwMode="auto">
              <a:xfrm>
                <a:off x="572559" y="2616177"/>
                <a:ext cx="113338" cy="102584"/>
              </a:xfrm>
              <a:custGeom>
                <a:avLst/>
                <a:gdLst/>
                <a:ahLst/>
                <a:cxnLst>
                  <a:cxn ang="0">
                    <a:pos x="22" y="57"/>
                  </a:cxn>
                  <a:cxn ang="0">
                    <a:pos x="35" y="57"/>
                  </a:cxn>
                  <a:cxn ang="0">
                    <a:pos x="35" y="35"/>
                  </a:cxn>
                  <a:cxn ang="0">
                    <a:pos x="58" y="35"/>
                  </a:cxn>
                  <a:cxn ang="0">
                    <a:pos x="58" y="22"/>
                  </a:cxn>
                  <a:cxn ang="0">
                    <a:pos x="35" y="22"/>
                  </a:cxn>
                  <a:cxn ang="0">
                    <a:pos x="35" y="0"/>
                  </a:cxn>
                  <a:cxn ang="0">
                    <a:pos x="22" y="0"/>
                  </a:cxn>
                  <a:cxn ang="0">
                    <a:pos x="22" y="22"/>
                  </a:cxn>
                  <a:cxn ang="0">
                    <a:pos x="0" y="22"/>
                  </a:cxn>
                  <a:cxn ang="0">
                    <a:pos x="0" y="35"/>
                  </a:cxn>
                  <a:cxn ang="0">
                    <a:pos x="22" y="35"/>
                  </a:cxn>
                  <a:cxn ang="0">
                    <a:pos x="22" y="57"/>
                  </a:cxn>
                </a:cxnLst>
                <a:rect l="0" t="0" r="r" b="b"/>
                <a:pathLst>
                  <a:path w="58" h="57">
                    <a:moveTo>
                      <a:pt x="22" y="57"/>
                    </a:moveTo>
                    <a:lnTo>
                      <a:pt x="35" y="57"/>
                    </a:lnTo>
                    <a:lnTo>
                      <a:pt x="35" y="35"/>
                    </a:lnTo>
                    <a:lnTo>
                      <a:pt x="58" y="35"/>
                    </a:lnTo>
                    <a:lnTo>
                      <a:pt x="58" y="22"/>
                    </a:lnTo>
                    <a:lnTo>
                      <a:pt x="35" y="22"/>
                    </a:lnTo>
                    <a:lnTo>
                      <a:pt x="35" y="0"/>
                    </a:lnTo>
                    <a:lnTo>
                      <a:pt x="22" y="0"/>
                    </a:lnTo>
                    <a:lnTo>
                      <a:pt x="22" y="22"/>
                    </a:lnTo>
                    <a:lnTo>
                      <a:pt x="0" y="22"/>
                    </a:lnTo>
                    <a:lnTo>
                      <a:pt x="0" y="35"/>
                    </a:lnTo>
                    <a:lnTo>
                      <a:pt x="22" y="35"/>
                    </a:lnTo>
                    <a:lnTo>
                      <a:pt x="22" y="57"/>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8" name="Freeform 125"/>
              <p:cNvSpPr>
                <a:spLocks/>
              </p:cNvSpPr>
              <p:nvPr/>
            </p:nvSpPr>
            <p:spPr bwMode="auto">
              <a:xfrm>
                <a:off x="1557431" y="2407409"/>
                <a:ext cx="347832" cy="196170"/>
              </a:xfrm>
              <a:custGeom>
                <a:avLst/>
                <a:gdLst/>
                <a:ahLst/>
                <a:cxnLst>
                  <a:cxn ang="0">
                    <a:pos x="86" y="0"/>
                  </a:cxn>
                  <a:cxn ang="0">
                    <a:pos x="40" y="78"/>
                  </a:cxn>
                  <a:cxn ang="0">
                    <a:pos x="26" y="51"/>
                  </a:cxn>
                  <a:cxn ang="0">
                    <a:pos x="0" y="51"/>
                  </a:cxn>
                  <a:cxn ang="0">
                    <a:pos x="0" y="66"/>
                  </a:cxn>
                  <a:cxn ang="0">
                    <a:pos x="17" y="66"/>
                  </a:cxn>
                  <a:cxn ang="0">
                    <a:pos x="38" y="109"/>
                  </a:cxn>
                  <a:cxn ang="0">
                    <a:pos x="95" y="15"/>
                  </a:cxn>
                  <a:cxn ang="0">
                    <a:pos x="163" y="15"/>
                  </a:cxn>
                  <a:cxn ang="0">
                    <a:pos x="163" y="26"/>
                  </a:cxn>
                  <a:cxn ang="0">
                    <a:pos x="178" y="26"/>
                  </a:cxn>
                  <a:cxn ang="0">
                    <a:pos x="178" y="0"/>
                  </a:cxn>
                  <a:cxn ang="0">
                    <a:pos x="86" y="0"/>
                  </a:cxn>
                </a:cxnLst>
                <a:rect l="0" t="0" r="r" b="b"/>
                <a:pathLst>
                  <a:path w="178" h="109">
                    <a:moveTo>
                      <a:pt x="86" y="0"/>
                    </a:moveTo>
                    <a:lnTo>
                      <a:pt x="40" y="78"/>
                    </a:lnTo>
                    <a:lnTo>
                      <a:pt x="26" y="51"/>
                    </a:lnTo>
                    <a:lnTo>
                      <a:pt x="0" y="51"/>
                    </a:lnTo>
                    <a:lnTo>
                      <a:pt x="0" y="66"/>
                    </a:lnTo>
                    <a:lnTo>
                      <a:pt x="17" y="66"/>
                    </a:lnTo>
                    <a:lnTo>
                      <a:pt x="38" y="109"/>
                    </a:lnTo>
                    <a:lnTo>
                      <a:pt x="95" y="15"/>
                    </a:lnTo>
                    <a:lnTo>
                      <a:pt x="163" y="15"/>
                    </a:lnTo>
                    <a:lnTo>
                      <a:pt x="163" y="26"/>
                    </a:lnTo>
                    <a:lnTo>
                      <a:pt x="178" y="26"/>
                    </a:lnTo>
                    <a:lnTo>
                      <a:pt x="178" y="0"/>
                    </a:lnTo>
                    <a:lnTo>
                      <a:pt x="8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9" name="Freeform 126"/>
              <p:cNvSpPr>
                <a:spLocks noEditPoints="1"/>
              </p:cNvSpPr>
              <p:nvPr/>
            </p:nvSpPr>
            <p:spPr bwMode="auto">
              <a:xfrm>
                <a:off x="4400663" y="4243126"/>
                <a:ext cx="173916" cy="203369"/>
              </a:xfrm>
              <a:custGeom>
                <a:avLst/>
                <a:gdLst/>
                <a:ahLst/>
                <a:cxnLst>
                  <a:cxn ang="0">
                    <a:pos x="0" y="49"/>
                  </a:cxn>
                  <a:cxn ang="0">
                    <a:pos x="98" y="49"/>
                  </a:cxn>
                  <a:cxn ang="0">
                    <a:pos x="98" y="77"/>
                  </a:cxn>
                  <a:cxn ang="0">
                    <a:pos x="0" y="77"/>
                  </a:cxn>
                  <a:cxn ang="0">
                    <a:pos x="0" y="49"/>
                  </a:cxn>
                  <a:cxn ang="0">
                    <a:pos x="47" y="37"/>
                  </a:cxn>
                  <a:cxn ang="0">
                    <a:pos x="40" y="35"/>
                  </a:cxn>
                  <a:cxn ang="0">
                    <a:pos x="35" y="32"/>
                  </a:cxn>
                  <a:cxn ang="0">
                    <a:pos x="31" y="26"/>
                  </a:cxn>
                  <a:cxn ang="0">
                    <a:pos x="29" y="19"/>
                  </a:cxn>
                  <a:cxn ang="0">
                    <a:pos x="31" y="12"/>
                  </a:cxn>
                  <a:cxn ang="0">
                    <a:pos x="35" y="6"/>
                  </a:cxn>
                  <a:cxn ang="0">
                    <a:pos x="40" y="2"/>
                  </a:cxn>
                  <a:cxn ang="0">
                    <a:pos x="47" y="0"/>
                  </a:cxn>
                  <a:cxn ang="0">
                    <a:pos x="54" y="2"/>
                  </a:cxn>
                  <a:cxn ang="0">
                    <a:pos x="60" y="6"/>
                  </a:cxn>
                  <a:cxn ang="0">
                    <a:pos x="64" y="12"/>
                  </a:cxn>
                  <a:cxn ang="0">
                    <a:pos x="66" y="19"/>
                  </a:cxn>
                  <a:cxn ang="0">
                    <a:pos x="64" y="26"/>
                  </a:cxn>
                  <a:cxn ang="0">
                    <a:pos x="60" y="32"/>
                  </a:cxn>
                  <a:cxn ang="0">
                    <a:pos x="54" y="35"/>
                  </a:cxn>
                  <a:cxn ang="0">
                    <a:pos x="47" y="37"/>
                  </a:cxn>
                  <a:cxn ang="0">
                    <a:pos x="47" y="88"/>
                  </a:cxn>
                  <a:cxn ang="0">
                    <a:pos x="54" y="90"/>
                  </a:cxn>
                  <a:cxn ang="0">
                    <a:pos x="60" y="94"/>
                  </a:cxn>
                  <a:cxn ang="0">
                    <a:pos x="64" y="99"/>
                  </a:cxn>
                  <a:cxn ang="0">
                    <a:pos x="66" y="106"/>
                  </a:cxn>
                  <a:cxn ang="0">
                    <a:pos x="64" y="113"/>
                  </a:cxn>
                  <a:cxn ang="0">
                    <a:pos x="60" y="119"/>
                  </a:cxn>
                  <a:cxn ang="0">
                    <a:pos x="54" y="123"/>
                  </a:cxn>
                  <a:cxn ang="0">
                    <a:pos x="47" y="125"/>
                  </a:cxn>
                  <a:cxn ang="0">
                    <a:pos x="40" y="123"/>
                  </a:cxn>
                  <a:cxn ang="0">
                    <a:pos x="35" y="119"/>
                  </a:cxn>
                  <a:cxn ang="0">
                    <a:pos x="31" y="113"/>
                  </a:cxn>
                  <a:cxn ang="0">
                    <a:pos x="29" y="106"/>
                  </a:cxn>
                  <a:cxn ang="0">
                    <a:pos x="31" y="99"/>
                  </a:cxn>
                  <a:cxn ang="0">
                    <a:pos x="35" y="94"/>
                  </a:cxn>
                  <a:cxn ang="0">
                    <a:pos x="40" y="90"/>
                  </a:cxn>
                  <a:cxn ang="0">
                    <a:pos x="47" y="88"/>
                  </a:cxn>
                </a:cxnLst>
                <a:rect l="0" t="0" r="r" b="b"/>
                <a:pathLst>
                  <a:path w="98" h="125">
                    <a:moveTo>
                      <a:pt x="0" y="49"/>
                    </a:moveTo>
                    <a:cubicBezTo>
                      <a:pt x="98" y="49"/>
                      <a:pt x="98" y="49"/>
                      <a:pt x="98" y="49"/>
                    </a:cubicBezTo>
                    <a:cubicBezTo>
                      <a:pt x="98" y="77"/>
                      <a:pt x="98" y="77"/>
                      <a:pt x="98" y="77"/>
                    </a:cubicBezTo>
                    <a:cubicBezTo>
                      <a:pt x="0" y="77"/>
                      <a:pt x="0" y="77"/>
                      <a:pt x="0" y="77"/>
                    </a:cubicBezTo>
                    <a:lnTo>
                      <a:pt x="0" y="49"/>
                    </a:lnTo>
                    <a:close/>
                    <a:moveTo>
                      <a:pt x="47" y="37"/>
                    </a:moveTo>
                    <a:cubicBezTo>
                      <a:pt x="45" y="37"/>
                      <a:pt x="43" y="36"/>
                      <a:pt x="40" y="35"/>
                    </a:cubicBezTo>
                    <a:cubicBezTo>
                      <a:pt x="38" y="34"/>
                      <a:pt x="36" y="33"/>
                      <a:pt x="35" y="32"/>
                    </a:cubicBezTo>
                    <a:cubicBezTo>
                      <a:pt x="33" y="30"/>
                      <a:pt x="32" y="28"/>
                      <a:pt x="31" y="26"/>
                    </a:cubicBezTo>
                    <a:cubicBezTo>
                      <a:pt x="30" y="24"/>
                      <a:pt x="29" y="21"/>
                      <a:pt x="29" y="19"/>
                    </a:cubicBezTo>
                    <a:cubicBezTo>
                      <a:pt x="29" y="16"/>
                      <a:pt x="30" y="14"/>
                      <a:pt x="31" y="12"/>
                    </a:cubicBezTo>
                    <a:cubicBezTo>
                      <a:pt x="32" y="9"/>
                      <a:pt x="33" y="7"/>
                      <a:pt x="35" y="6"/>
                    </a:cubicBezTo>
                    <a:cubicBezTo>
                      <a:pt x="36" y="4"/>
                      <a:pt x="38" y="3"/>
                      <a:pt x="40" y="2"/>
                    </a:cubicBezTo>
                    <a:cubicBezTo>
                      <a:pt x="43" y="1"/>
                      <a:pt x="45" y="0"/>
                      <a:pt x="47" y="0"/>
                    </a:cubicBezTo>
                    <a:cubicBezTo>
                      <a:pt x="50" y="0"/>
                      <a:pt x="52" y="1"/>
                      <a:pt x="54" y="2"/>
                    </a:cubicBezTo>
                    <a:cubicBezTo>
                      <a:pt x="57" y="3"/>
                      <a:pt x="59" y="4"/>
                      <a:pt x="60" y="6"/>
                    </a:cubicBezTo>
                    <a:cubicBezTo>
                      <a:pt x="62" y="7"/>
                      <a:pt x="63" y="9"/>
                      <a:pt x="64" y="12"/>
                    </a:cubicBezTo>
                    <a:cubicBezTo>
                      <a:pt x="65" y="14"/>
                      <a:pt x="66" y="16"/>
                      <a:pt x="66" y="19"/>
                    </a:cubicBezTo>
                    <a:cubicBezTo>
                      <a:pt x="66" y="21"/>
                      <a:pt x="65" y="24"/>
                      <a:pt x="64" y="26"/>
                    </a:cubicBezTo>
                    <a:cubicBezTo>
                      <a:pt x="63" y="28"/>
                      <a:pt x="62" y="30"/>
                      <a:pt x="60" y="32"/>
                    </a:cubicBezTo>
                    <a:cubicBezTo>
                      <a:pt x="59" y="33"/>
                      <a:pt x="57" y="34"/>
                      <a:pt x="54" y="35"/>
                    </a:cubicBezTo>
                    <a:cubicBezTo>
                      <a:pt x="52" y="36"/>
                      <a:pt x="50" y="37"/>
                      <a:pt x="47" y="37"/>
                    </a:cubicBezTo>
                    <a:close/>
                    <a:moveTo>
                      <a:pt x="47" y="88"/>
                    </a:moveTo>
                    <a:cubicBezTo>
                      <a:pt x="50" y="88"/>
                      <a:pt x="52" y="89"/>
                      <a:pt x="54" y="90"/>
                    </a:cubicBezTo>
                    <a:cubicBezTo>
                      <a:pt x="57" y="91"/>
                      <a:pt x="59" y="92"/>
                      <a:pt x="60" y="94"/>
                    </a:cubicBezTo>
                    <a:cubicBezTo>
                      <a:pt x="62" y="95"/>
                      <a:pt x="63" y="97"/>
                      <a:pt x="64" y="99"/>
                    </a:cubicBezTo>
                    <a:cubicBezTo>
                      <a:pt x="65" y="101"/>
                      <a:pt x="66" y="104"/>
                      <a:pt x="66" y="106"/>
                    </a:cubicBezTo>
                    <a:cubicBezTo>
                      <a:pt x="66" y="109"/>
                      <a:pt x="65" y="111"/>
                      <a:pt x="64" y="113"/>
                    </a:cubicBezTo>
                    <a:cubicBezTo>
                      <a:pt x="63" y="116"/>
                      <a:pt x="62" y="118"/>
                      <a:pt x="60" y="119"/>
                    </a:cubicBezTo>
                    <a:cubicBezTo>
                      <a:pt x="59" y="121"/>
                      <a:pt x="57" y="122"/>
                      <a:pt x="54" y="123"/>
                    </a:cubicBezTo>
                    <a:cubicBezTo>
                      <a:pt x="52" y="124"/>
                      <a:pt x="50" y="125"/>
                      <a:pt x="47" y="125"/>
                    </a:cubicBezTo>
                    <a:cubicBezTo>
                      <a:pt x="45" y="125"/>
                      <a:pt x="43" y="124"/>
                      <a:pt x="40" y="123"/>
                    </a:cubicBezTo>
                    <a:cubicBezTo>
                      <a:pt x="38" y="122"/>
                      <a:pt x="36" y="121"/>
                      <a:pt x="35" y="119"/>
                    </a:cubicBezTo>
                    <a:cubicBezTo>
                      <a:pt x="33" y="118"/>
                      <a:pt x="32" y="116"/>
                      <a:pt x="31" y="113"/>
                    </a:cubicBezTo>
                    <a:cubicBezTo>
                      <a:pt x="30" y="111"/>
                      <a:pt x="29" y="109"/>
                      <a:pt x="29" y="106"/>
                    </a:cubicBezTo>
                    <a:cubicBezTo>
                      <a:pt x="29" y="104"/>
                      <a:pt x="30" y="101"/>
                      <a:pt x="31" y="99"/>
                    </a:cubicBezTo>
                    <a:cubicBezTo>
                      <a:pt x="32" y="97"/>
                      <a:pt x="33" y="95"/>
                      <a:pt x="35" y="94"/>
                    </a:cubicBezTo>
                    <a:cubicBezTo>
                      <a:pt x="36" y="92"/>
                      <a:pt x="38" y="91"/>
                      <a:pt x="40" y="90"/>
                    </a:cubicBezTo>
                    <a:cubicBezTo>
                      <a:pt x="43" y="89"/>
                      <a:pt x="45" y="88"/>
                      <a:pt x="47" y="8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0" name="Freeform 127"/>
              <p:cNvSpPr>
                <a:spLocks noEditPoints="1"/>
              </p:cNvSpPr>
              <p:nvPr/>
            </p:nvSpPr>
            <p:spPr bwMode="auto">
              <a:xfrm>
                <a:off x="1195920" y="1437359"/>
                <a:ext cx="322428" cy="257360"/>
              </a:xfrm>
              <a:custGeom>
                <a:avLst/>
                <a:gdLst/>
                <a:ahLst/>
                <a:cxnLst>
                  <a:cxn ang="0">
                    <a:pos x="0" y="68"/>
                  </a:cxn>
                  <a:cxn ang="0">
                    <a:pos x="44" y="158"/>
                  </a:cxn>
                  <a:cxn ang="0">
                    <a:pos x="183" y="90"/>
                  </a:cxn>
                  <a:cxn ang="0">
                    <a:pos x="139" y="0"/>
                  </a:cxn>
                  <a:cxn ang="0">
                    <a:pos x="0" y="68"/>
                  </a:cxn>
                  <a:cxn ang="0">
                    <a:pos x="32" y="121"/>
                  </a:cxn>
                  <a:cxn ang="0">
                    <a:pos x="22" y="101"/>
                  </a:cxn>
                  <a:cxn ang="0">
                    <a:pos x="30" y="97"/>
                  </a:cxn>
                  <a:cxn ang="0">
                    <a:pos x="40" y="117"/>
                  </a:cxn>
                  <a:cxn ang="0">
                    <a:pos x="32" y="121"/>
                  </a:cxn>
                  <a:cxn ang="0">
                    <a:pos x="43" y="143"/>
                  </a:cxn>
                  <a:cxn ang="0">
                    <a:pos x="33" y="123"/>
                  </a:cxn>
                  <a:cxn ang="0">
                    <a:pos x="41" y="119"/>
                  </a:cxn>
                  <a:cxn ang="0">
                    <a:pos x="51" y="139"/>
                  </a:cxn>
                  <a:cxn ang="0">
                    <a:pos x="43" y="143"/>
                  </a:cxn>
                  <a:cxn ang="0">
                    <a:pos x="148" y="37"/>
                  </a:cxn>
                  <a:cxn ang="0">
                    <a:pos x="159" y="60"/>
                  </a:cxn>
                  <a:cxn ang="0">
                    <a:pos x="157" y="61"/>
                  </a:cxn>
                  <a:cxn ang="0">
                    <a:pos x="146" y="38"/>
                  </a:cxn>
                  <a:cxn ang="0">
                    <a:pos x="148" y="37"/>
                  </a:cxn>
                  <a:cxn ang="0">
                    <a:pos x="130" y="20"/>
                  </a:cxn>
                  <a:cxn ang="0">
                    <a:pos x="161" y="85"/>
                  </a:cxn>
                  <a:cxn ang="0">
                    <a:pos x="54" y="137"/>
                  </a:cxn>
                  <a:cxn ang="0">
                    <a:pos x="23" y="73"/>
                  </a:cxn>
                  <a:cxn ang="0">
                    <a:pos x="130" y="20"/>
                  </a:cxn>
                  <a:cxn ang="0">
                    <a:pos x="19" y="74"/>
                  </a:cxn>
                  <a:cxn ang="0">
                    <a:pos x="29" y="94"/>
                  </a:cxn>
                  <a:cxn ang="0">
                    <a:pos x="21" y="98"/>
                  </a:cxn>
                  <a:cxn ang="0">
                    <a:pos x="11" y="78"/>
                  </a:cxn>
                  <a:cxn ang="0">
                    <a:pos x="19" y="74"/>
                  </a:cxn>
                </a:cxnLst>
                <a:rect l="0" t="0" r="r" b="b"/>
                <a:pathLst>
                  <a:path w="183" h="158">
                    <a:moveTo>
                      <a:pt x="0" y="68"/>
                    </a:moveTo>
                    <a:cubicBezTo>
                      <a:pt x="44" y="158"/>
                      <a:pt x="44" y="158"/>
                      <a:pt x="44" y="158"/>
                    </a:cubicBezTo>
                    <a:cubicBezTo>
                      <a:pt x="183" y="90"/>
                      <a:pt x="183" y="90"/>
                      <a:pt x="183" y="90"/>
                    </a:cubicBezTo>
                    <a:cubicBezTo>
                      <a:pt x="139" y="0"/>
                      <a:pt x="139" y="0"/>
                      <a:pt x="139" y="0"/>
                    </a:cubicBezTo>
                    <a:lnTo>
                      <a:pt x="0" y="68"/>
                    </a:lnTo>
                    <a:close/>
                    <a:moveTo>
                      <a:pt x="32" y="121"/>
                    </a:moveTo>
                    <a:cubicBezTo>
                      <a:pt x="22" y="101"/>
                      <a:pt x="22" y="101"/>
                      <a:pt x="22" y="101"/>
                    </a:cubicBezTo>
                    <a:cubicBezTo>
                      <a:pt x="30" y="97"/>
                      <a:pt x="30" y="97"/>
                      <a:pt x="30" y="97"/>
                    </a:cubicBezTo>
                    <a:cubicBezTo>
                      <a:pt x="40" y="117"/>
                      <a:pt x="40" y="117"/>
                      <a:pt x="40" y="117"/>
                    </a:cubicBezTo>
                    <a:lnTo>
                      <a:pt x="32" y="121"/>
                    </a:lnTo>
                    <a:close/>
                    <a:moveTo>
                      <a:pt x="43" y="143"/>
                    </a:moveTo>
                    <a:cubicBezTo>
                      <a:pt x="33" y="123"/>
                      <a:pt x="33" y="123"/>
                      <a:pt x="33" y="123"/>
                    </a:cubicBezTo>
                    <a:cubicBezTo>
                      <a:pt x="41" y="119"/>
                      <a:pt x="41" y="119"/>
                      <a:pt x="41" y="119"/>
                    </a:cubicBezTo>
                    <a:cubicBezTo>
                      <a:pt x="51" y="139"/>
                      <a:pt x="51" y="139"/>
                      <a:pt x="51" y="139"/>
                    </a:cubicBezTo>
                    <a:lnTo>
                      <a:pt x="43" y="143"/>
                    </a:lnTo>
                    <a:close/>
                    <a:moveTo>
                      <a:pt x="148" y="37"/>
                    </a:moveTo>
                    <a:cubicBezTo>
                      <a:pt x="159" y="60"/>
                      <a:pt x="159" y="60"/>
                      <a:pt x="159" y="60"/>
                    </a:cubicBezTo>
                    <a:cubicBezTo>
                      <a:pt x="157" y="61"/>
                      <a:pt x="157" y="61"/>
                      <a:pt x="157" y="61"/>
                    </a:cubicBezTo>
                    <a:cubicBezTo>
                      <a:pt x="146" y="38"/>
                      <a:pt x="146" y="38"/>
                      <a:pt x="146" y="38"/>
                    </a:cubicBezTo>
                    <a:lnTo>
                      <a:pt x="148" y="37"/>
                    </a:lnTo>
                    <a:close/>
                    <a:moveTo>
                      <a:pt x="130" y="20"/>
                    </a:moveTo>
                    <a:cubicBezTo>
                      <a:pt x="161" y="85"/>
                      <a:pt x="161" y="85"/>
                      <a:pt x="161" y="85"/>
                    </a:cubicBezTo>
                    <a:cubicBezTo>
                      <a:pt x="54" y="137"/>
                      <a:pt x="54" y="137"/>
                      <a:pt x="54" y="137"/>
                    </a:cubicBezTo>
                    <a:cubicBezTo>
                      <a:pt x="44" y="116"/>
                      <a:pt x="28" y="83"/>
                      <a:pt x="23" y="73"/>
                    </a:cubicBezTo>
                    <a:lnTo>
                      <a:pt x="130" y="20"/>
                    </a:lnTo>
                    <a:close/>
                    <a:moveTo>
                      <a:pt x="19" y="74"/>
                    </a:moveTo>
                    <a:cubicBezTo>
                      <a:pt x="29" y="94"/>
                      <a:pt x="29" y="94"/>
                      <a:pt x="29" y="94"/>
                    </a:cubicBezTo>
                    <a:cubicBezTo>
                      <a:pt x="21" y="98"/>
                      <a:pt x="21" y="98"/>
                      <a:pt x="21" y="98"/>
                    </a:cubicBezTo>
                    <a:cubicBezTo>
                      <a:pt x="11" y="78"/>
                      <a:pt x="11" y="78"/>
                      <a:pt x="11" y="78"/>
                    </a:cubicBezTo>
                    <a:lnTo>
                      <a:pt x="19" y="7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1" name="Freeform 128"/>
              <p:cNvSpPr>
                <a:spLocks/>
              </p:cNvSpPr>
              <p:nvPr/>
            </p:nvSpPr>
            <p:spPr bwMode="auto">
              <a:xfrm>
                <a:off x="1285809" y="1604733"/>
                <a:ext cx="250126" cy="122381"/>
              </a:xfrm>
              <a:custGeom>
                <a:avLst/>
                <a:gdLst/>
                <a:ahLst/>
                <a:cxnLst>
                  <a:cxn ang="0">
                    <a:pos x="125" y="0"/>
                  </a:cxn>
                  <a:cxn ang="0">
                    <a:pos x="0" y="61"/>
                  </a:cxn>
                  <a:cxn ang="0">
                    <a:pos x="3" y="68"/>
                  </a:cxn>
                  <a:cxn ang="0">
                    <a:pos x="128" y="6"/>
                  </a:cxn>
                  <a:cxn ang="0">
                    <a:pos x="125" y="0"/>
                  </a:cxn>
                </a:cxnLst>
                <a:rect l="0" t="0" r="r" b="b"/>
                <a:pathLst>
                  <a:path w="128" h="68">
                    <a:moveTo>
                      <a:pt x="125" y="0"/>
                    </a:moveTo>
                    <a:lnTo>
                      <a:pt x="0" y="61"/>
                    </a:lnTo>
                    <a:lnTo>
                      <a:pt x="3" y="68"/>
                    </a:lnTo>
                    <a:lnTo>
                      <a:pt x="128" y="6"/>
                    </a:lnTo>
                    <a:lnTo>
                      <a:pt x="125"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2" name="Freeform 129"/>
              <p:cNvSpPr>
                <a:spLocks noEditPoints="1"/>
              </p:cNvSpPr>
              <p:nvPr/>
            </p:nvSpPr>
            <p:spPr bwMode="auto">
              <a:xfrm>
                <a:off x="2470001" y="2252633"/>
                <a:ext cx="257943" cy="273558"/>
              </a:xfrm>
              <a:custGeom>
                <a:avLst/>
                <a:gdLst/>
                <a:ahLst/>
                <a:cxnLst>
                  <a:cxn ang="0">
                    <a:pos x="41" y="89"/>
                  </a:cxn>
                  <a:cxn ang="0">
                    <a:pos x="0" y="115"/>
                  </a:cxn>
                  <a:cxn ang="0">
                    <a:pos x="41" y="152"/>
                  </a:cxn>
                  <a:cxn ang="0">
                    <a:pos x="94" y="155"/>
                  </a:cxn>
                  <a:cxn ang="0">
                    <a:pos x="133" y="169"/>
                  </a:cxn>
                  <a:cxn ang="0">
                    <a:pos x="145" y="155"/>
                  </a:cxn>
                  <a:cxn ang="0">
                    <a:pos x="41" y="0"/>
                  </a:cxn>
                  <a:cxn ang="0">
                    <a:pos x="33" y="127"/>
                  </a:cxn>
                  <a:cxn ang="0">
                    <a:pos x="41" y="122"/>
                  </a:cxn>
                  <a:cxn ang="0">
                    <a:pos x="7" y="154"/>
                  </a:cxn>
                  <a:cxn ang="0">
                    <a:pos x="12" y="112"/>
                  </a:cxn>
                  <a:cxn ang="0">
                    <a:pos x="14" y="111"/>
                  </a:cxn>
                  <a:cxn ang="0">
                    <a:pos x="77" y="101"/>
                  </a:cxn>
                  <a:cxn ang="0">
                    <a:pos x="46" y="111"/>
                  </a:cxn>
                  <a:cxn ang="0">
                    <a:pos x="56" y="129"/>
                  </a:cxn>
                  <a:cxn ang="0">
                    <a:pos x="79" y="111"/>
                  </a:cxn>
                  <a:cxn ang="0">
                    <a:pos x="81" y="99"/>
                  </a:cxn>
                  <a:cxn ang="0">
                    <a:pos x="56" y="91"/>
                  </a:cxn>
                  <a:cxn ang="0">
                    <a:pos x="130" y="15"/>
                  </a:cxn>
                  <a:cxn ang="0">
                    <a:pos x="123" y="113"/>
                  </a:cxn>
                  <a:cxn ang="0">
                    <a:pos x="111" y="90"/>
                  </a:cxn>
                  <a:cxn ang="0">
                    <a:pos x="103" y="63"/>
                  </a:cxn>
                  <a:cxn ang="0">
                    <a:pos x="96" y="90"/>
                  </a:cxn>
                  <a:cxn ang="0">
                    <a:pos x="83" y="111"/>
                  </a:cxn>
                  <a:cxn ang="0">
                    <a:pos x="79" y="129"/>
                  </a:cxn>
                  <a:cxn ang="0">
                    <a:pos x="103" y="69"/>
                  </a:cxn>
                  <a:cxn ang="0">
                    <a:pos x="96" y="81"/>
                  </a:cxn>
                  <a:cxn ang="0">
                    <a:pos x="92" y="77"/>
                  </a:cxn>
                  <a:cxn ang="0">
                    <a:pos x="115" y="77"/>
                  </a:cxn>
                  <a:cxn ang="0">
                    <a:pos x="110" y="82"/>
                  </a:cxn>
                  <a:cxn ang="0">
                    <a:pos x="103" y="69"/>
                  </a:cxn>
                  <a:cxn ang="0">
                    <a:pos x="104" y="165"/>
                  </a:cxn>
                  <a:cxn ang="0">
                    <a:pos x="79" y="122"/>
                  </a:cxn>
                  <a:cxn ang="0">
                    <a:pos x="93" y="128"/>
                  </a:cxn>
                  <a:cxn ang="0">
                    <a:pos x="98" y="129"/>
                  </a:cxn>
                  <a:cxn ang="0">
                    <a:pos x="100" y="79"/>
                  </a:cxn>
                  <a:cxn ang="0">
                    <a:pos x="108" y="112"/>
                  </a:cxn>
                  <a:cxn ang="0">
                    <a:pos x="122" y="117"/>
                  </a:cxn>
                  <a:cxn ang="0">
                    <a:pos x="137" y="124"/>
                  </a:cxn>
                </a:cxnLst>
                <a:rect l="0" t="0" r="r" b="b"/>
                <a:pathLst>
                  <a:path w="145" h="169">
                    <a:moveTo>
                      <a:pt x="41" y="0"/>
                    </a:moveTo>
                    <a:cubicBezTo>
                      <a:pt x="41" y="89"/>
                      <a:pt x="41" y="89"/>
                      <a:pt x="41" y="89"/>
                    </a:cubicBezTo>
                    <a:cubicBezTo>
                      <a:pt x="12" y="108"/>
                      <a:pt x="12" y="108"/>
                      <a:pt x="12" y="108"/>
                    </a:cubicBezTo>
                    <a:cubicBezTo>
                      <a:pt x="0" y="115"/>
                      <a:pt x="0" y="115"/>
                      <a:pt x="0" y="115"/>
                    </a:cubicBezTo>
                    <a:cubicBezTo>
                      <a:pt x="3" y="158"/>
                      <a:pt x="3" y="158"/>
                      <a:pt x="3" y="158"/>
                    </a:cubicBezTo>
                    <a:cubicBezTo>
                      <a:pt x="41" y="152"/>
                      <a:pt x="41" y="152"/>
                      <a:pt x="41" y="152"/>
                    </a:cubicBezTo>
                    <a:cubicBezTo>
                      <a:pt x="41" y="155"/>
                      <a:pt x="41" y="155"/>
                      <a:pt x="41" y="155"/>
                    </a:cubicBezTo>
                    <a:cubicBezTo>
                      <a:pt x="94" y="155"/>
                      <a:pt x="94" y="155"/>
                      <a:pt x="94" y="155"/>
                    </a:cubicBezTo>
                    <a:cubicBezTo>
                      <a:pt x="101" y="169"/>
                      <a:pt x="101" y="169"/>
                      <a:pt x="101" y="169"/>
                    </a:cubicBezTo>
                    <a:cubicBezTo>
                      <a:pt x="133" y="169"/>
                      <a:pt x="133" y="169"/>
                      <a:pt x="133" y="169"/>
                    </a:cubicBezTo>
                    <a:cubicBezTo>
                      <a:pt x="136" y="155"/>
                      <a:pt x="136" y="155"/>
                      <a:pt x="136" y="155"/>
                    </a:cubicBezTo>
                    <a:cubicBezTo>
                      <a:pt x="145" y="155"/>
                      <a:pt x="145" y="155"/>
                      <a:pt x="145" y="155"/>
                    </a:cubicBezTo>
                    <a:cubicBezTo>
                      <a:pt x="145" y="0"/>
                      <a:pt x="145" y="0"/>
                      <a:pt x="145" y="0"/>
                    </a:cubicBezTo>
                    <a:lnTo>
                      <a:pt x="41" y="0"/>
                    </a:lnTo>
                    <a:close/>
                    <a:moveTo>
                      <a:pt x="44" y="111"/>
                    </a:moveTo>
                    <a:cubicBezTo>
                      <a:pt x="33" y="127"/>
                      <a:pt x="33" y="127"/>
                      <a:pt x="33" y="127"/>
                    </a:cubicBezTo>
                    <a:cubicBezTo>
                      <a:pt x="36" y="130"/>
                      <a:pt x="36" y="130"/>
                      <a:pt x="36" y="130"/>
                    </a:cubicBezTo>
                    <a:cubicBezTo>
                      <a:pt x="41" y="122"/>
                      <a:pt x="41" y="122"/>
                      <a:pt x="41" y="122"/>
                    </a:cubicBezTo>
                    <a:cubicBezTo>
                      <a:pt x="41" y="148"/>
                      <a:pt x="41" y="148"/>
                      <a:pt x="41" y="148"/>
                    </a:cubicBezTo>
                    <a:cubicBezTo>
                      <a:pt x="7" y="154"/>
                      <a:pt x="7" y="154"/>
                      <a:pt x="7" y="154"/>
                    </a:cubicBezTo>
                    <a:cubicBezTo>
                      <a:pt x="4" y="117"/>
                      <a:pt x="4" y="117"/>
                      <a:pt x="4" y="117"/>
                    </a:cubicBezTo>
                    <a:cubicBezTo>
                      <a:pt x="12" y="112"/>
                      <a:pt x="12" y="112"/>
                      <a:pt x="12" y="112"/>
                    </a:cubicBezTo>
                    <a:cubicBezTo>
                      <a:pt x="12" y="112"/>
                      <a:pt x="12" y="112"/>
                      <a:pt x="12" y="112"/>
                    </a:cubicBezTo>
                    <a:cubicBezTo>
                      <a:pt x="14" y="111"/>
                      <a:pt x="14" y="111"/>
                      <a:pt x="14" y="111"/>
                    </a:cubicBezTo>
                    <a:cubicBezTo>
                      <a:pt x="45" y="92"/>
                      <a:pt x="45" y="92"/>
                      <a:pt x="45" y="92"/>
                    </a:cubicBezTo>
                    <a:cubicBezTo>
                      <a:pt x="77" y="101"/>
                      <a:pt x="77" y="101"/>
                      <a:pt x="77" y="101"/>
                    </a:cubicBezTo>
                    <a:cubicBezTo>
                      <a:pt x="77" y="107"/>
                      <a:pt x="77" y="107"/>
                      <a:pt x="77" y="107"/>
                    </a:cubicBezTo>
                    <a:cubicBezTo>
                      <a:pt x="46" y="111"/>
                      <a:pt x="46" y="111"/>
                      <a:pt x="46" y="111"/>
                    </a:cubicBezTo>
                    <a:cubicBezTo>
                      <a:pt x="45" y="111"/>
                      <a:pt x="44" y="111"/>
                      <a:pt x="44" y="111"/>
                    </a:cubicBezTo>
                    <a:close/>
                    <a:moveTo>
                      <a:pt x="56" y="129"/>
                    </a:moveTo>
                    <a:cubicBezTo>
                      <a:pt x="56" y="113"/>
                      <a:pt x="56" y="113"/>
                      <a:pt x="56" y="113"/>
                    </a:cubicBezTo>
                    <a:cubicBezTo>
                      <a:pt x="79" y="111"/>
                      <a:pt x="79" y="111"/>
                      <a:pt x="79" y="111"/>
                    </a:cubicBezTo>
                    <a:cubicBezTo>
                      <a:pt x="80" y="111"/>
                      <a:pt x="80" y="110"/>
                      <a:pt x="81" y="109"/>
                    </a:cubicBezTo>
                    <a:cubicBezTo>
                      <a:pt x="81" y="99"/>
                      <a:pt x="81" y="99"/>
                      <a:pt x="81" y="99"/>
                    </a:cubicBezTo>
                    <a:cubicBezTo>
                      <a:pt x="81" y="98"/>
                      <a:pt x="80" y="97"/>
                      <a:pt x="79" y="97"/>
                    </a:cubicBezTo>
                    <a:cubicBezTo>
                      <a:pt x="56" y="91"/>
                      <a:pt x="56" y="91"/>
                      <a:pt x="56" y="91"/>
                    </a:cubicBezTo>
                    <a:cubicBezTo>
                      <a:pt x="56" y="15"/>
                      <a:pt x="56" y="15"/>
                      <a:pt x="56" y="15"/>
                    </a:cubicBezTo>
                    <a:cubicBezTo>
                      <a:pt x="130" y="15"/>
                      <a:pt x="130" y="15"/>
                      <a:pt x="130" y="15"/>
                    </a:cubicBezTo>
                    <a:cubicBezTo>
                      <a:pt x="130" y="115"/>
                      <a:pt x="130" y="115"/>
                      <a:pt x="130" y="115"/>
                    </a:cubicBezTo>
                    <a:cubicBezTo>
                      <a:pt x="123" y="113"/>
                      <a:pt x="123" y="113"/>
                      <a:pt x="123" y="113"/>
                    </a:cubicBezTo>
                    <a:cubicBezTo>
                      <a:pt x="112" y="112"/>
                      <a:pt x="112" y="112"/>
                      <a:pt x="112" y="112"/>
                    </a:cubicBezTo>
                    <a:cubicBezTo>
                      <a:pt x="111" y="90"/>
                      <a:pt x="111" y="90"/>
                      <a:pt x="111" y="90"/>
                    </a:cubicBezTo>
                    <a:cubicBezTo>
                      <a:pt x="115" y="87"/>
                      <a:pt x="118" y="83"/>
                      <a:pt x="118" y="77"/>
                    </a:cubicBezTo>
                    <a:cubicBezTo>
                      <a:pt x="118" y="69"/>
                      <a:pt x="111" y="63"/>
                      <a:pt x="103" y="63"/>
                    </a:cubicBezTo>
                    <a:cubicBezTo>
                      <a:pt x="95" y="63"/>
                      <a:pt x="89" y="69"/>
                      <a:pt x="89" y="77"/>
                    </a:cubicBezTo>
                    <a:cubicBezTo>
                      <a:pt x="89" y="83"/>
                      <a:pt x="92" y="87"/>
                      <a:pt x="96" y="90"/>
                    </a:cubicBezTo>
                    <a:cubicBezTo>
                      <a:pt x="96" y="125"/>
                      <a:pt x="96" y="125"/>
                      <a:pt x="96" y="125"/>
                    </a:cubicBezTo>
                    <a:cubicBezTo>
                      <a:pt x="83" y="111"/>
                      <a:pt x="83" y="111"/>
                      <a:pt x="83" y="111"/>
                    </a:cubicBezTo>
                    <a:cubicBezTo>
                      <a:pt x="75" y="122"/>
                      <a:pt x="75" y="122"/>
                      <a:pt x="75" y="122"/>
                    </a:cubicBezTo>
                    <a:cubicBezTo>
                      <a:pt x="79" y="129"/>
                      <a:pt x="79" y="129"/>
                      <a:pt x="79" y="129"/>
                    </a:cubicBezTo>
                    <a:lnTo>
                      <a:pt x="56" y="129"/>
                    </a:lnTo>
                    <a:close/>
                    <a:moveTo>
                      <a:pt x="103" y="69"/>
                    </a:moveTo>
                    <a:cubicBezTo>
                      <a:pt x="99" y="69"/>
                      <a:pt x="95" y="73"/>
                      <a:pt x="95" y="77"/>
                    </a:cubicBezTo>
                    <a:cubicBezTo>
                      <a:pt x="95" y="79"/>
                      <a:pt x="95" y="80"/>
                      <a:pt x="96" y="81"/>
                    </a:cubicBezTo>
                    <a:cubicBezTo>
                      <a:pt x="96" y="86"/>
                      <a:pt x="96" y="86"/>
                      <a:pt x="96" y="86"/>
                    </a:cubicBezTo>
                    <a:cubicBezTo>
                      <a:pt x="93" y="84"/>
                      <a:pt x="92" y="81"/>
                      <a:pt x="92" y="77"/>
                    </a:cubicBezTo>
                    <a:cubicBezTo>
                      <a:pt x="92" y="71"/>
                      <a:pt x="97" y="66"/>
                      <a:pt x="103" y="66"/>
                    </a:cubicBezTo>
                    <a:cubicBezTo>
                      <a:pt x="110" y="66"/>
                      <a:pt x="115" y="71"/>
                      <a:pt x="115" y="77"/>
                    </a:cubicBezTo>
                    <a:cubicBezTo>
                      <a:pt x="115" y="81"/>
                      <a:pt x="113" y="84"/>
                      <a:pt x="110" y="86"/>
                    </a:cubicBezTo>
                    <a:cubicBezTo>
                      <a:pt x="110" y="82"/>
                      <a:pt x="110" y="82"/>
                      <a:pt x="110" y="82"/>
                    </a:cubicBezTo>
                    <a:cubicBezTo>
                      <a:pt x="111" y="81"/>
                      <a:pt x="111" y="79"/>
                      <a:pt x="111" y="77"/>
                    </a:cubicBezTo>
                    <a:cubicBezTo>
                      <a:pt x="111" y="73"/>
                      <a:pt x="108" y="69"/>
                      <a:pt x="103" y="69"/>
                    </a:cubicBezTo>
                    <a:close/>
                    <a:moveTo>
                      <a:pt x="130" y="165"/>
                    </a:moveTo>
                    <a:cubicBezTo>
                      <a:pt x="104" y="165"/>
                      <a:pt x="104" y="165"/>
                      <a:pt x="104" y="165"/>
                    </a:cubicBezTo>
                    <a:cubicBezTo>
                      <a:pt x="90" y="139"/>
                      <a:pt x="90" y="139"/>
                      <a:pt x="90" y="139"/>
                    </a:cubicBezTo>
                    <a:cubicBezTo>
                      <a:pt x="79" y="122"/>
                      <a:pt x="79" y="122"/>
                      <a:pt x="79" y="122"/>
                    </a:cubicBezTo>
                    <a:cubicBezTo>
                      <a:pt x="83" y="117"/>
                      <a:pt x="83" y="117"/>
                      <a:pt x="83" y="117"/>
                    </a:cubicBezTo>
                    <a:cubicBezTo>
                      <a:pt x="93" y="128"/>
                      <a:pt x="93" y="128"/>
                      <a:pt x="93" y="128"/>
                    </a:cubicBezTo>
                    <a:cubicBezTo>
                      <a:pt x="94" y="129"/>
                      <a:pt x="95" y="129"/>
                      <a:pt x="96" y="129"/>
                    </a:cubicBezTo>
                    <a:cubicBezTo>
                      <a:pt x="97" y="129"/>
                      <a:pt x="97" y="129"/>
                      <a:pt x="98" y="129"/>
                    </a:cubicBezTo>
                    <a:cubicBezTo>
                      <a:pt x="99" y="128"/>
                      <a:pt x="100" y="127"/>
                      <a:pt x="100" y="125"/>
                    </a:cubicBezTo>
                    <a:cubicBezTo>
                      <a:pt x="100" y="79"/>
                      <a:pt x="100" y="79"/>
                      <a:pt x="100" y="79"/>
                    </a:cubicBezTo>
                    <a:cubicBezTo>
                      <a:pt x="106" y="79"/>
                      <a:pt x="106" y="79"/>
                      <a:pt x="106" y="79"/>
                    </a:cubicBezTo>
                    <a:cubicBezTo>
                      <a:pt x="108" y="112"/>
                      <a:pt x="108" y="112"/>
                      <a:pt x="108" y="112"/>
                    </a:cubicBezTo>
                    <a:cubicBezTo>
                      <a:pt x="108" y="114"/>
                      <a:pt x="110" y="116"/>
                      <a:pt x="112" y="116"/>
                    </a:cubicBezTo>
                    <a:cubicBezTo>
                      <a:pt x="122" y="117"/>
                      <a:pt x="122" y="117"/>
                      <a:pt x="122" y="117"/>
                    </a:cubicBezTo>
                    <a:cubicBezTo>
                      <a:pt x="132" y="120"/>
                      <a:pt x="132" y="120"/>
                      <a:pt x="132" y="120"/>
                    </a:cubicBezTo>
                    <a:cubicBezTo>
                      <a:pt x="137" y="124"/>
                      <a:pt x="137" y="124"/>
                      <a:pt x="137" y="124"/>
                    </a:cubicBezTo>
                    <a:lnTo>
                      <a:pt x="130" y="1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3" name="Freeform 130"/>
              <p:cNvSpPr>
                <a:spLocks noEditPoints="1"/>
              </p:cNvSpPr>
              <p:nvPr/>
            </p:nvSpPr>
            <p:spPr bwMode="auto">
              <a:xfrm>
                <a:off x="1424551" y="3004917"/>
                <a:ext cx="381052" cy="359945"/>
              </a:xfrm>
              <a:custGeom>
                <a:avLst/>
                <a:gdLst/>
                <a:ahLst/>
                <a:cxnLst>
                  <a:cxn ang="0">
                    <a:pos x="90" y="0"/>
                  </a:cxn>
                  <a:cxn ang="0">
                    <a:pos x="19" y="63"/>
                  </a:cxn>
                  <a:cxn ang="0">
                    <a:pos x="7" y="74"/>
                  </a:cxn>
                  <a:cxn ang="0">
                    <a:pos x="0" y="80"/>
                  </a:cxn>
                  <a:cxn ang="0">
                    <a:pos x="126" y="221"/>
                  </a:cxn>
                  <a:cxn ang="0">
                    <a:pos x="134" y="215"/>
                  </a:cxn>
                  <a:cxn ang="0">
                    <a:pos x="146" y="204"/>
                  </a:cxn>
                  <a:cxn ang="0">
                    <a:pos x="216" y="141"/>
                  </a:cxn>
                  <a:cxn ang="0">
                    <a:pos x="90" y="0"/>
                  </a:cxn>
                  <a:cxn ang="0">
                    <a:pos x="67" y="147"/>
                  </a:cxn>
                  <a:cxn ang="0">
                    <a:pos x="68" y="137"/>
                  </a:cxn>
                  <a:cxn ang="0">
                    <a:pos x="78" y="137"/>
                  </a:cxn>
                  <a:cxn ang="0">
                    <a:pos x="78" y="148"/>
                  </a:cxn>
                  <a:cxn ang="0">
                    <a:pos x="67" y="147"/>
                  </a:cxn>
                  <a:cxn ang="0">
                    <a:pos x="140" y="198"/>
                  </a:cxn>
                  <a:cxn ang="0">
                    <a:pos x="25" y="69"/>
                  </a:cxn>
                  <a:cxn ang="0">
                    <a:pos x="89" y="11"/>
                  </a:cxn>
                  <a:cxn ang="0">
                    <a:pos x="204" y="140"/>
                  </a:cxn>
                  <a:cxn ang="0">
                    <a:pos x="140" y="198"/>
                  </a:cxn>
                </a:cxnLst>
                <a:rect l="0" t="0" r="r" b="b"/>
                <a:pathLst>
                  <a:path w="216" h="221">
                    <a:moveTo>
                      <a:pt x="90" y="0"/>
                    </a:moveTo>
                    <a:cubicBezTo>
                      <a:pt x="19" y="63"/>
                      <a:pt x="19" y="63"/>
                      <a:pt x="19" y="63"/>
                    </a:cubicBezTo>
                    <a:cubicBezTo>
                      <a:pt x="7" y="74"/>
                      <a:pt x="7" y="74"/>
                      <a:pt x="7" y="74"/>
                    </a:cubicBezTo>
                    <a:cubicBezTo>
                      <a:pt x="0" y="80"/>
                      <a:pt x="0" y="80"/>
                      <a:pt x="0" y="80"/>
                    </a:cubicBezTo>
                    <a:cubicBezTo>
                      <a:pt x="126" y="221"/>
                      <a:pt x="126" y="221"/>
                      <a:pt x="126" y="221"/>
                    </a:cubicBezTo>
                    <a:cubicBezTo>
                      <a:pt x="134" y="215"/>
                      <a:pt x="134" y="215"/>
                      <a:pt x="134" y="215"/>
                    </a:cubicBezTo>
                    <a:cubicBezTo>
                      <a:pt x="146" y="204"/>
                      <a:pt x="146" y="204"/>
                      <a:pt x="146" y="204"/>
                    </a:cubicBezTo>
                    <a:cubicBezTo>
                      <a:pt x="216" y="141"/>
                      <a:pt x="216" y="141"/>
                      <a:pt x="216" y="141"/>
                    </a:cubicBezTo>
                    <a:lnTo>
                      <a:pt x="90" y="0"/>
                    </a:lnTo>
                    <a:close/>
                    <a:moveTo>
                      <a:pt x="67" y="147"/>
                    </a:moveTo>
                    <a:cubicBezTo>
                      <a:pt x="65" y="144"/>
                      <a:pt x="65" y="139"/>
                      <a:pt x="68" y="137"/>
                    </a:cubicBezTo>
                    <a:cubicBezTo>
                      <a:pt x="71" y="134"/>
                      <a:pt x="76" y="134"/>
                      <a:pt x="78" y="137"/>
                    </a:cubicBezTo>
                    <a:cubicBezTo>
                      <a:pt x="81" y="140"/>
                      <a:pt x="81" y="145"/>
                      <a:pt x="78" y="148"/>
                    </a:cubicBezTo>
                    <a:cubicBezTo>
                      <a:pt x="75" y="150"/>
                      <a:pt x="70" y="150"/>
                      <a:pt x="67" y="147"/>
                    </a:cubicBezTo>
                    <a:close/>
                    <a:moveTo>
                      <a:pt x="140" y="198"/>
                    </a:moveTo>
                    <a:cubicBezTo>
                      <a:pt x="25" y="69"/>
                      <a:pt x="25" y="69"/>
                      <a:pt x="25" y="69"/>
                    </a:cubicBezTo>
                    <a:cubicBezTo>
                      <a:pt x="89" y="11"/>
                      <a:pt x="89" y="11"/>
                      <a:pt x="89" y="11"/>
                    </a:cubicBezTo>
                    <a:cubicBezTo>
                      <a:pt x="204" y="140"/>
                      <a:pt x="204" y="140"/>
                      <a:pt x="204" y="140"/>
                    </a:cubicBezTo>
                    <a:lnTo>
                      <a:pt x="140" y="19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4" name="Freeform 131"/>
              <p:cNvSpPr>
                <a:spLocks noEditPoints="1"/>
              </p:cNvSpPr>
              <p:nvPr/>
            </p:nvSpPr>
            <p:spPr bwMode="auto">
              <a:xfrm>
                <a:off x="4418250" y="4781243"/>
                <a:ext cx="302887" cy="172773"/>
              </a:xfrm>
              <a:custGeom>
                <a:avLst/>
                <a:gdLst/>
                <a:ahLst/>
                <a:cxnLst>
                  <a:cxn ang="0">
                    <a:pos x="171" y="34"/>
                  </a:cxn>
                  <a:cxn ang="0">
                    <a:pos x="148" y="26"/>
                  </a:cxn>
                  <a:cxn ang="0">
                    <a:pos x="128" y="3"/>
                  </a:cxn>
                  <a:cxn ang="0">
                    <a:pos x="109" y="14"/>
                  </a:cxn>
                  <a:cxn ang="0">
                    <a:pos x="77" y="24"/>
                  </a:cxn>
                  <a:cxn ang="0">
                    <a:pos x="57" y="2"/>
                  </a:cxn>
                  <a:cxn ang="0">
                    <a:pos x="37" y="13"/>
                  </a:cxn>
                  <a:cxn ang="0">
                    <a:pos x="8" y="21"/>
                  </a:cxn>
                  <a:cxn ang="0">
                    <a:pos x="11" y="61"/>
                  </a:cxn>
                  <a:cxn ang="0">
                    <a:pos x="10" y="84"/>
                  </a:cxn>
                  <a:cxn ang="0">
                    <a:pos x="38" y="92"/>
                  </a:cxn>
                  <a:cxn ang="0">
                    <a:pos x="51" y="105"/>
                  </a:cxn>
                  <a:cxn ang="0">
                    <a:pos x="78" y="83"/>
                  </a:cxn>
                  <a:cxn ang="0">
                    <a:pos x="94" y="84"/>
                  </a:cxn>
                  <a:cxn ang="0">
                    <a:pos x="116" y="105"/>
                  </a:cxn>
                  <a:cxn ang="0">
                    <a:pos x="135" y="92"/>
                  </a:cxn>
                  <a:cxn ang="0">
                    <a:pos x="158" y="87"/>
                  </a:cxn>
                  <a:cxn ang="0">
                    <a:pos x="158" y="28"/>
                  </a:cxn>
                  <a:cxn ang="0">
                    <a:pos x="164" y="34"/>
                  </a:cxn>
                  <a:cxn ang="0">
                    <a:pos x="158" y="43"/>
                  </a:cxn>
                  <a:cxn ang="0">
                    <a:pos x="158" y="28"/>
                  </a:cxn>
                  <a:cxn ang="0">
                    <a:pos x="124" y="9"/>
                  </a:cxn>
                  <a:cxn ang="0">
                    <a:pos x="119" y="19"/>
                  </a:cxn>
                  <a:cxn ang="0">
                    <a:pos x="87" y="27"/>
                  </a:cxn>
                  <a:cxn ang="0">
                    <a:pos x="86" y="39"/>
                  </a:cxn>
                  <a:cxn ang="0">
                    <a:pos x="86" y="39"/>
                  </a:cxn>
                  <a:cxn ang="0">
                    <a:pos x="45" y="10"/>
                  </a:cxn>
                  <a:cxn ang="0">
                    <a:pos x="56" y="12"/>
                  </a:cxn>
                  <a:cxn ang="0">
                    <a:pos x="45" y="10"/>
                  </a:cxn>
                  <a:cxn ang="0">
                    <a:pos x="15" y="26"/>
                  </a:cxn>
                  <a:cxn ang="0">
                    <a:pos x="18" y="37"/>
                  </a:cxn>
                  <a:cxn ang="0">
                    <a:pos x="10" y="74"/>
                  </a:cxn>
                  <a:cxn ang="0">
                    <a:pos x="19" y="68"/>
                  </a:cxn>
                  <a:cxn ang="0">
                    <a:pos x="56" y="95"/>
                  </a:cxn>
                  <a:cxn ang="0">
                    <a:pos x="46" y="89"/>
                  </a:cxn>
                  <a:cxn ang="0">
                    <a:pos x="56" y="95"/>
                  </a:cxn>
                  <a:cxn ang="0">
                    <a:pos x="41" y="85"/>
                  </a:cxn>
                  <a:cxn ang="0">
                    <a:pos x="18" y="60"/>
                  </a:cxn>
                  <a:cxn ang="0">
                    <a:pos x="28" y="36"/>
                  </a:cxn>
                  <a:cxn ang="0">
                    <a:pos x="44" y="24"/>
                  </a:cxn>
                  <a:cxn ang="0">
                    <a:pos x="74" y="31"/>
                  </a:cxn>
                  <a:cxn ang="0">
                    <a:pos x="83" y="61"/>
                  </a:cxn>
                  <a:cxn ang="0">
                    <a:pos x="61" y="84"/>
                  </a:cxn>
                  <a:cxn ang="0">
                    <a:pos x="87" y="83"/>
                  </a:cxn>
                  <a:cxn ang="0">
                    <a:pos x="87" y="67"/>
                  </a:cxn>
                  <a:cxn ang="0">
                    <a:pos x="128" y="96"/>
                  </a:cxn>
                  <a:cxn ang="0">
                    <a:pos x="117" y="90"/>
                  </a:cxn>
                  <a:cxn ang="0">
                    <a:pos x="128" y="96"/>
                  </a:cxn>
                  <a:cxn ang="0">
                    <a:pos x="112" y="86"/>
                  </a:cxn>
                  <a:cxn ang="0">
                    <a:pos x="92" y="62"/>
                  </a:cxn>
                  <a:cxn ang="0">
                    <a:pos x="98" y="28"/>
                  </a:cxn>
                  <a:cxn ang="0">
                    <a:pos x="121" y="27"/>
                  </a:cxn>
                  <a:cxn ang="0">
                    <a:pos x="145" y="34"/>
                  </a:cxn>
                  <a:cxn ang="0">
                    <a:pos x="145" y="74"/>
                  </a:cxn>
                  <a:cxn ang="0">
                    <a:pos x="129" y="82"/>
                  </a:cxn>
                  <a:cxn ang="0">
                    <a:pos x="158" y="80"/>
                  </a:cxn>
                  <a:cxn ang="0">
                    <a:pos x="158" y="68"/>
                  </a:cxn>
                </a:cxnLst>
                <a:rect l="0" t="0" r="r" b="b"/>
                <a:pathLst>
                  <a:path w="171" h="106">
                    <a:moveTo>
                      <a:pt x="164" y="63"/>
                    </a:moveTo>
                    <a:cubicBezTo>
                      <a:pt x="163" y="45"/>
                      <a:pt x="163" y="45"/>
                      <a:pt x="163" y="45"/>
                    </a:cubicBezTo>
                    <a:cubicBezTo>
                      <a:pt x="168" y="43"/>
                      <a:pt x="171" y="39"/>
                      <a:pt x="171" y="34"/>
                    </a:cubicBezTo>
                    <a:cubicBezTo>
                      <a:pt x="171" y="31"/>
                      <a:pt x="169" y="27"/>
                      <a:pt x="167" y="25"/>
                    </a:cubicBezTo>
                    <a:cubicBezTo>
                      <a:pt x="165" y="22"/>
                      <a:pt x="161" y="21"/>
                      <a:pt x="158" y="21"/>
                    </a:cubicBezTo>
                    <a:cubicBezTo>
                      <a:pt x="154" y="21"/>
                      <a:pt x="150" y="23"/>
                      <a:pt x="148" y="26"/>
                    </a:cubicBezTo>
                    <a:cubicBezTo>
                      <a:pt x="134" y="17"/>
                      <a:pt x="134" y="17"/>
                      <a:pt x="134" y="17"/>
                    </a:cubicBezTo>
                    <a:cubicBezTo>
                      <a:pt x="134" y="15"/>
                      <a:pt x="135" y="13"/>
                      <a:pt x="134" y="11"/>
                    </a:cubicBezTo>
                    <a:cubicBezTo>
                      <a:pt x="133" y="8"/>
                      <a:pt x="131" y="5"/>
                      <a:pt x="128" y="3"/>
                    </a:cubicBezTo>
                    <a:cubicBezTo>
                      <a:pt x="126" y="2"/>
                      <a:pt x="124" y="1"/>
                      <a:pt x="122" y="1"/>
                    </a:cubicBezTo>
                    <a:cubicBezTo>
                      <a:pt x="117" y="1"/>
                      <a:pt x="113" y="4"/>
                      <a:pt x="110" y="8"/>
                    </a:cubicBezTo>
                    <a:cubicBezTo>
                      <a:pt x="109" y="10"/>
                      <a:pt x="109" y="12"/>
                      <a:pt x="109" y="14"/>
                    </a:cubicBezTo>
                    <a:cubicBezTo>
                      <a:pt x="94" y="22"/>
                      <a:pt x="94" y="22"/>
                      <a:pt x="94" y="22"/>
                    </a:cubicBezTo>
                    <a:cubicBezTo>
                      <a:pt x="92" y="21"/>
                      <a:pt x="89" y="20"/>
                      <a:pt x="86" y="20"/>
                    </a:cubicBezTo>
                    <a:cubicBezTo>
                      <a:pt x="83" y="20"/>
                      <a:pt x="79" y="22"/>
                      <a:pt x="77" y="24"/>
                    </a:cubicBezTo>
                    <a:cubicBezTo>
                      <a:pt x="63" y="16"/>
                      <a:pt x="63" y="16"/>
                      <a:pt x="63" y="16"/>
                    </a:cubicBezTo>
                    <a:cubicBezTo>
                      <a:pt x="63" y="14"/>
                      <a:pt x="63" y="12"/>
                      <a:pt x="63" y="10"/>
                    </a:cubicBezTo>
                    <a:cubicBezTo>
                      <a:pt x="62" y="7"/>
                      <a:pt x="60" y="4"/>
                      <a:pt x="57" y="2"/>
                    </a:cubicBezTo>
                    <a:cubicBezTo>
                      <a:pt x="55" y="1"/>
                      <a:pt x="52" y="0"/>
                      <a:pt x="50" y="0"/>
                    </a:cubicBezTo>
                    <a:cubicBezTo>
                      <a:pt x="46" y="0"/>
                      <a:pt x="41" y="3"/>
                      <a:pt x="39" y="7"/>
                    </a:cubicBezTo>
                    <a:cubicBezTo>
                      <a:pt x="38" y="9"/>
                      <a:pt x="37" y="11"/>
                      <a:pt x="37" y="13"/>
                    </a:cubicBezTo>
                    <a:cubicBezTo>
                      <a:pt x="22" y="22"/>
                      <a:pt x="22" y="22"/>
                      <a:pt x="22" y="22"/>
                    </a:cubicBezTo>
                    <a:cubicBezTo>
                      <a:pt x="20" y="20"/>
                      <a:pt x="18" y="19"/>
                      <a:pt x="15" y="19"/>
                    </a:cubicBezTo>
                    <a:cubicBezTo>
                      <a:pt x="13" y="19"/>
                      <a:pt x="10" y="20"/>
                      <a:pt x="8" y="21"/>
                    </a:cubicBezTo>
                    <a:cubicBezTo>
                      <a:pt x="2" y="25"/>
                      <a:pt x="0" y="33"/>
                      <a:pt x="4" y="39"/>
                    </a:cubicBezTo>
                    <a:cubicBezTo>
                      <a:pt x="6" y="42"/>
                      <a:pt x="8" y="44"/>
                      <a:pt x="11" y="45"/>
                    </a:cubicBezTo>
                    <a:cubicBezTo>
                      <a:pt x="11" y="61"/>
                      <a:pt x="11" y="61"/>
                      <a:pt x="11" y="61"/>
                    </a:cubicBezTo>
                    <a:cubicBezTo>
                      <a:pt x="9" y="62"/>
                      <a:pt x="6" y="64"/>
                      <a:pt x="5" y="66"/>
                    </a:cubicBezTo>
                    <a:cubicBezTo>
                      <a:pt x="3" y="69"/>
                      <a:pt x="3" y="73"/>
                      <a:pt x="4" y="76"/>
                    </a:cubicBezTo>
                    <a:cubicBezTo>
                      <a:pt x="4" y="80"/>
                      <a:pt x="7" y="82"/>
                      <a:pt x="10" y="84"/>
                    </a:cubicBezTo>
                    <a:cubicBezTo>
                      <a:pt x="11" y="85"/>
                      <a:pt x="14" y="86"/>
                      <a:pt x="16" y="86"/>
                    </a:cubicBezTo>
                    <a:cubicBezTo>
                      <a:pt x="19" y="86"/>
                      <a:pt x="21" y="85"/>
                      <a:pt x="24" y="83"/>
                    </a:cubicBezTo>
                    <a:cubicBezTo>
                      <a:pt x="38" y="92"/>
                      <a:pt x="38" y="92"/>
                      <a:pt x="38" y="92"/>
                    </a:cubicBezTo>
                    <a:cubicBezTo>
                      <a:pt x="38" y="93"/>
                      <a:pt x="38" y="94"/>
                      <a:pt x="39" y="96"/>
                    </a:cubicBezTo>
                    <a:cubicBezTo>
                      <a:pt x="40" y="99"/>
                      <a:pt x="42" y="102"/>
                      <a:pt x="45" y="104"/>
                    </a:cubicBezTo>
                    <a:cubicBezTo>
                      <a:pt x="47" y="105"/>
                      <a:pt x="49" y="105"/>
                      <a:pt x="51" y="105"/>
                    </a:cubicBezTo>
                    <a:cubicBezTo>
                      <a:pt x="56" y="105"/>
                      <a:pt x="60" y="103"/>
                      <a:pt x="62" y="99"/>
                    </a:cubicBezTo>
                    <a:cubicBezTo>
                      <a:pt x="64" y="96"/>
                      <a:pt x="64" y="93"/>
                      <a:pt x="64" y="91"/>
                    </a:cubicBezTo>
                    <a:cubicBezTo>
                      <a:pt x="78" y="83"/>
                      <a:pt x="78" y="83"/>
                      <a:pt x="78" y="83"/>
                    </a:cubicBezTo>
                    <a:cubicBezTo>
                      <a:pt x="80" y="85"/>
                      <a:pt x="83" y="86"/>
                      <a:pt x="86" y="86"/>
                    </a:cubicBezTo>
                    <a:cubicBezTo>
                      <a:pt x="87" y="86"/>
                      <a:pt x="87" y="86"/>
                      <a:pt x="87" y="86"/>
                    </a:cubicBezTo>
                    <a:cubicBezTo>
                      <a:pt x="89" y="86"/>
                      <a:pt x="92" y="85"/>
                      <a:pt x="94" y="84"/>
                    </a:cubicBezTo>
                    <a:cubicBezTo>
                      <a:pt x="110" y="93"/>
                      <a:pt x="110" y="93"/>
                      <a:pt x="110" y="93"/>
                    </a:cubicBezTo>
                    <a:cubicBezTo>
                      <a:pt x="110" y="94"/>
                      <a:pt x="110" y="95"/>
                      <a:pt x="110" y="97"/>
                    </a:cubicBezTo>
                    <a:cubicBezTo>
                      <a:pt x="111" y="100"/>
                      <a:pt x="113" y="103"/>
                      <a:pt x="116" y="105"/>
                    </a:cubicBezTo>
                    <a:cubicBezTo>
                      <a:pt x="118" y="106"/>
                      <a:pt x="120" y="106"/>
                      <a:pt x="122" y="106"/>
                    </a:cubicBezTo>
                    <a:cubicBezTo>
                      <a:pt x="127" y="106"/>
                      <a:pt x="131" y="104"/>
                      <a:pt x="134" y="100"/>
                    </a:cubicBezTo>
                    <a:cubicBezTo>
                      <a:pt x="135" y="97"/>
                      <a:pt x="136" y="94"/>
                      <a:pt x="135" y="92"/>
                    </a:cubicBezTo>
                    <a:cubicBezTo>
                      <a:pt x="149" y="84"/>
                      <a:pt x="149" y="84"/>
                      <a:pt x="149" y="84"/>
                    </a:cubicBezTo>
                    <a:cubicBezTo>
                      <a:pt x="152" y="86"/>
                      <a:pt x="155" y="87"/>
                      <a:pt x="158" y="87"/>
                    </a:cubicBezTo>
                    <a:cubicBezTo>
                      <a:pt x="158" y="87"/>
                      <a:pt x="158" y="87"/>
                      <a:pt x="158" y="87"/>
                    </a:cubicBezTo>
                    <a:cubicBezTo>
                      <a:pt x="165" y="87"/>
                      <a:pt x="171" y="81"/>
                      <a:pt x="171" y="74"/>
                    </a:cubicBezTo>
                    <a:cubicBezTo>
                      <a:pt x="171" y="69"/>
                      <a:pt x="168" y="65"/>
                      <a:pt x="164" y="63"/>
                    </a:cubicBezTo>
                    <a:close/>
                    <a:moveTo>
                      <a:pt x="158" y="28"/>
                    </a:moveTo>
                    <a:cubicBezTo>
                      <a:pt x="158" y="28"/>
                      <a:pt x="158" y="28"/>
                      <a:pt x="158" y="28"/>
                    </a:cubicBezTo>
                    <a:cubicBezTo>
                      <a:pt x="159" y="28"/>
                      <a:pt x="161" y="29"/>
                      <a:pt x="162" y="30"/>
                    </a:cubicBezTo>
                    <a:cubicBezTo>
                      <a:pt x="163" y="31"/>
                      <a:pt x="164" y="32"/>
                      <a:pt x="164" y="34"/>
                    </a:cubicBezTo>
                    <a:cubicBezTo>
                      <a:pt x="164" y="37"/>
                      <a:pt x="161" y="40"/>
                      <a:pt x="158" y="40"/>
                    </a:cubicBezTo>
                    <a:cubicBezTo>
                      <a:pt x="158" y="43"/>
                      <a:pt x="158" y="43"/>
                      <a:pt x="158" y="43"/>
                    </a:cubicBezTo>
                    <a:cubicBezTo>
                      <a:pt x="158" y="43"/>
                      <a:pt x="158" y="43"/>
                      <a:pt x="158" y="43"/>
                    </a:cubicBezTo>
                    <a:cubicBezTo>
                      <a:pt x="158" y="40"/>
                      <a:pt x="158" y="40"/>
                      <a:pt x="158" y="40"/>
                    </a:cubicBezTo>
                    <a:cubicBezTo>
                      <a:pt x="154" y="40"/>
                      <a:pt x="152" y="37"/>
                      <a:pt x="152" y="34"/>
                    </a:cubicBezTo>
                    <a:cubicBezTo>
                      <a:pt x="152" y="31"/>
                      <a:pt x="155" y="28"/>
                      <a:pt x="158" y="28"/>
                    </a:cubicBezTo>
                    <a:close/>
                    <a:moveTo>
                      <a:pt x="116" y="11"/>
                    </a:moveTo>
                    <a:cubicBezTo>
                      <a:pt x="117" y="9"/>
                      <a:pt x="119" y="8"/>
                      <a:pt x="122" y="8"/>
                    </a:cubicBezTo>
                    <a:cubicBezTo>
                      <a:pt x="123" y="8"/>
                      <a:pt x="124" y="9"/>
                      <a:pt x="124" y="9"/>
                    </a:cubicBezTo>
                    <a:cubicBezTo>
                      <a:pt x="126" y="10"/>
                      <a:pt x="127" y="11"/>
                      <a:pt x="127" y="13"/>
                    </a:cubicBezTo>
                    <a:cubicBezTo>
                      <a:pt x="128" y="14"/>
                      <a:pt x="127" y="16"/>
                      <a:pt x="127" y="17"/>
                    </a:cubicBezTo>
                    <a:cubicBezTo>
                      <a:pt x="125" y="20"/>
                      <a:pt x="121" y="21"/>
                      <a:pt x="119" y="19"/>
                    </a:cubicBezTo>
                    <a:cubicBezTo>
                      <a:pt x="116" y="18"/>
                      <a:pt x="115" y="14"/>
                      <a:pt x="116" y="11"/>
                    </a:cubicBezTo>
                    <a:close/>
                    <a:moveTo>
                      <a:pt x="87" y="27"/>
                    </a:moveTo>
                    <a:cubicBezTo>
                      <a:pt x="87" y="27"/>
                      <a:pt x="87" y="27"/>
                      <a:pt x="87" y="27"/>
                    </a:cubicBezTo>
                    <a:cubicBezTo>
                      <a:pt x="88" y="27"/>
                      <a:pt x="90" y="28"/>
                      <a:pt x="91" y="29"/>
                    </a:cubicBezTo>
                    <a:cubicBezTo>
                      <a:pt x="92" y="30"/>
                      <a:pt x="92" y="31"/>
                      <a:pt x="92" y="33"/>
                    </a:cubicBezTo>
                    <a:cubicBezTo>
                      <a:pt x="92" y="36"/>
                      <a:pt x="90" y="39"/>
                      <a:pt x="86" y="39"/>
                    </a:cubicBezTo>
                    <a:cubicBezTo>
                      <a:pt x="86" y="42"/>
                      <a:pt x="86" y="42"/>
                      <a:pt x="86" y="42"/>
                    </a:cubicBezTo>
                    <a:cubicBezTo>
                      <a:pt x="86" y="42"/>
                      <a:pt x="86" y="42"/>
                      <a:pt x="86" y="42"/>
                    </a:cubicBezTo>
                    <a:cubicBezTo>
                      <a:pt x="86" y="39"/>
                      <a:pt x="86" y="39"/>
                      <a:pt x="86" y="39"/>
                    </a:cubicBezTo>
                    <a:cubicBezTo>
                      <a:pt x="83" y="39"/>
                      <a:pt x="80" y="36"/>
                      <a:pt x="81" y="33"/>
                    </a:cubicBezTo>
                    <a:cubicBezTo>
                      <a:pt x="81" y="30"/>
                      <a:pt x="83" y="27"/>
                      <a:pt x="87" y="27"/>
                    </a:cubicBezTo>
                    <a:close/>
                    <a:moveTo>
                      <a:pt x="45" y="10"/>
                    </a:moveTo>
                    <a:cubicBezTo>
                      <a:pt x="46" y="8"/>
                      <a:pt x="48" y="7"/>
                      <a:pt x="50" y="7"/>
                    </a:cubicBezTo>
                    <a:cubicBezTo>
                      <a:pt x="51" y="7"/>
                      <a:pt x="52" y="8"/>
                      <a:pt x="53" y="8"/>
                    </a:cubicBezTo>
                    <a:cubicBezTo>
                      <a:pt x="55" y="9"/>
                      <a:pt x="56" y="10"/>
                      <a:pt x="56" y="12"/>
                    </a:cubicBezTo>
                    <a:cubicBezTo>
                      <a:pt x="56" y="13"/>
                      <a:pt x="56" y="15"/>
                      <a:pt x="55" y="16"/>
                    </a:cubicBezTo>
                    <a:cubicBezTo>
                      <a:pt x="54" y="19"/>
                      <a:pt x="50" y="20"/>
                      <a:pt x="47" y="18"/>
                    </a:cubicBezTo>
                    <a:cubicBezTo>
                      <a:pt x="44" y="17"/>
                      <a:pt x="43" y="13"/>
                      <a:pt x="45" y="10"/>
                    </a:cubicBezTo>
                    <a:close/>
                    <a:moveTo>
                      <a:pt x="10" y="35"/>
                    </a:moveTo>
                    <a:cubicBezTo>
                      <a:pt x="8" y="33"/>
                      <a:pt x="9" y="29"/>
                      <a:pt x="12" y="27"/>
                    </a:cubicBezTo>
                    <a:cubicBezTo>
                      <a:pt x="13" y="27"/>
                      <a:pt x="14" y="26"/>
                      <a:pt x="15" y="26"/>
                    </a:cubicBezTo>
                    <a:cubicBezTo>
                      <a:pt x="17" y="26"/>
                      <a:pt x="19" y="28"/>
                      <a:pt x="20" y="29"/>
                    </a:cubicBezTo>
                    <a:cubicBezTo>
                      <a:pt x="21" y="31"/>
                      <a:pt x="21" y="32"/>
                      <a:pt x="21" y="34"/>
                    </a:cubicBezTo>
                    <a:cubicBezTo>
                      <a:pt x="20" y="35"/>
                      <a:pt x="19" y="37"/>
                      <a:pt x="18" y="37"/>
                    </a:cubicBezTo>
                    <a:cubicBezTo>
                      <a:pt x="15" y="39"/>
                      <a:pt x="12" y="38"/>
                      <a:pt x="10" y="35"/>
                    </a:cubicBezTo>
                    <a:close/>
                    <a:moveTo>
                      <a:pt x="13" y="78"/>
                    </a:moveTo>
                    <a:cubicBezTo>
                      <a:pt x="12" y="77"/>
                      <a:pt x="11" y="76"/>
                      <a:pt x="10" y="74"/>
                    </a:cubicBezTo>
                    <a:cubicBezTo>
                      <a:pt x="10" y="73"/>
                      <a:pt x="10" y="71"/>
                      <a:pt x="11" y="70"/>
                    </a:cubicBezTo>
                    <a:cubicBezTo>
                      <a:pt x="12" y="68"/>
                      <a:pt x="14" y="67"/>
                      <a:pt x="16" y="67"/>
                    </a:cubicBezTo>
                    <a:cubicBezTo>
                      <a:pt x="17" y="67"/>
                      <a:pt x="18" y="67"/>
                      <a:pt x="19" y="68"/>
                    </a:cubicBezTo>
                    <a:cubicBezTo>
                      <a:pt x="22" y="69"/>
                      <a:pt x="23" y="73"/>
                      <a:pt x="21" y="76"/>
                    </a:cubicBezTo>
                    <a:cubicBezTo>
                      <a:pt x="20" y="79"/>
                      <a:pt x="16" y="80"/>
                      <a:pt x="13" y="78"/>
                    </a:cubicBezTo>
                    <a:close/>
                    <a:moveTo>
                      <a:pt x="56" y="95"/>
                    </a:moveTo>
                    <a:cubicBezTo>
                      <a:pt x="55" y="98"/>
                      <a:pt x="51" y="99"/>
                      <a:pt x="48" y="97"/>
                    </a:cubicBezTo>
                    <a:cubicBezTo>
                      <a:pt x="47" y="97"/>
                      <a:pt x="46" y="95"/>
                      <a:pt x="45" y="94"/>
                    </a:cubicBezTo>
                    <a:cubicBezTo>
                      <a:pt x="45" y="92"/>
                      <a:pt x="45" y="91"/>
                      <a:pt x="46" y="89"/>
                    </a:cubicBezTo>
                    <a:cubicBezTo>
                      <a:pt x="47" y="88"/>
                      <a:pt x="49" y="86"/>
                      <a:pt x="51" y="86"/>
                    </a:cubicBezTo>
                    <a:cubicBezTo>
                      <a:pt x="52" y="86"/>
                      <a:pt x="53" y="87"/>
                      <a:pt x="54" y="87"/>
                    </a:cubicBezTo>
                    <a:cubicBezTo>
                      <a:pt x="57" y="89"/>
                      <a:pt x="58" y="92"/>
                      <a:pt x="56" y="95"/>
                    </a:cubicBezTo>
                    <a:close/>
                    <a:moveTo>
                      <a:pt x="58" y="81"/>
                    </a:moveTo>
                    <a:cubicBezTo>
                      <a:pt x="56" y="80"/>
                      <a:pt x="53" y="79"/>
                      <a:pt x="51" y="79"/>
                    </a:cubicBezTo>
                    <a:cubicBezTo>
                      <a:pt x="47" y="79"/>
                      <a:pt x="43" y="82"/>
                      <a:pt x="41" y="85"/>
                    </a:cubicBezTo>
                    <a:cubicBezTo>
                      <a:pt x="28" y="78"/>
                      <a:pt x="28" y="78"/>
                      <a:pt x="28" y="78"/>
                    </a:cubicBezTo>
                    <a:cubicBezTo>
                      <a:pt x="30" y="72"/>
                      <a:pt x="28" y="65"/>
                      <a:pt x="22" y="62"/>
                    </a:cubicBezTo>
                    <a:cubicBezTo>
                      <a:pt x="21" y="61"/>
                      <a:pt x="20" y="60"/>
                      <a:pt x="18" y="60"/>
                    </a:cubicBezTo>
                    <a:cubicBezTo>
                      <a:pt x="18" y="45"/>
                      <a:pt x="18" y="45"/>
                      <a:pt x="18" y="45"/>
                    </a:cubicBezTo>
                    <a:cubicBezTo>
                      <a:pt x="19" y="45"/>
                      <a:pt x="21" y="44"/>
                      <a:pt x="22" y="43"/>
                    </a:cubicBezTo>
                    <a:cubicBezTo>
                      <a:pt x="25" y="42"/>
                      <a:pt x="27" y="39"/>
                      <a:pt x="28" y="36"/>
                    </a:cubicBezTo>
                    <a:cubicBezTo>
                      <a:pt x="28" y="33"/>
                      <a:pt x="28" y="30"/>
                      <a:pt x="27" y="27"/>
                    </a:cubicBezTo>
                    <a:cubicBezTo>
                      <a:pt x="39" y="20"/>
                      <a:pt x="39" y="20"/>
                      <a:pt x="39" y="20"/>
                    </a:cubicBezTo>
                    <a:cubicBezTo>
                      <a:pt x="40" y="22"/>
                      <a:pt x="42" y="23"/>
                      <a:pt x="44" y="24"/>
                    </a:cubicBezTo>
                    <a:cubicBezTo>
                      <a:pt x="46" y="26"/>
                      <a:pt x="48" y="26"/>
                      <a:pt x="50" y="26"/>
                    </a:cubicBezTo>
                    <a:cubicBezTo>
                      <a:pt x="54" y="26"/>
                      <a:pt x="57" y="25"/>
                      <a:pt x="59" y="22"/>
                    </a:cubicBezTo>
                    <a:cubicBezTo>
                      <a:pt x="74" y="31"/>
                      <a:pt x="74" y="31"/>
                      <a:pt x="74" y="31"/>
                    </a:cubicBezTo>
                    <a:cubicBezTo>
                      <a:pt x="74" y="31"/>
                      <a:pt x="74" y="32"/>
                      <a:pt x="74" y="33"/>
                    </a:cubicBezTo>
                    <a:cubicBezTo>
                      <a:pt x="73" y="38"/>
                      <a:pt x="77" y="43"/>
                      <a:pt x="82" y="45"/>
                    </a:cubicBezTo>
                    <a:cubicBezTo>
                      <a:pt x="83" y="61"/>
                      <a:pt x="83" y="61"/>
                      <a:pt x="83" y="61"/>
                    </a:cubicBezTo>
                    <a:cubicBezTo>
                      <a:pt x="78" y="63"/>
                      <a:pt x="74" y="67"/>
                      <a:pt x="74" y="73"/>
                    </a:cubicBezTo>
                    <a:cubicBezTo>
                      <a:pt x="74" y="74"/>
                      <a:pt x="74" y="76"/>
                      <a:pt x="74" y="77"/>
                    </a:cubicBezTo>
                    <a:cubicBezTo>
                      <a:pt x="61" y="84"/>
                      <a:pt x="61" y="84"/>
                      <a:pt x="61" y="84"/>
                    </a:cubicBezTo>
                    <a:cubicBezTo>
                      <a:pt x="60" y="83"/>
                      <a:pt x="59" y="82"/>
                      <a:pt x="58" y="81"/>
                    </a:cubicBezTo>
                    <a:close/>
                    <a:moveTo>
                      <a:pt x="87" y="79"/>
                    </a:moveTo>
                    <a:cubicBezTo>
                      <a:pt x="87" y="83"/>
                      <a:pt x="87" y="83"/>
                      <a:pt x="87" y="83"/>
                    </a:cubicBezTo>
                    <a:cubicBezTo>
                      <a:pt x="86" y="79"/>
                      <a:pt x="86" y="79"/>
                      <a:pt x="86" y="79"/>
                    </a:cubicBezTo>
                    <a:cubicBezTo>
                      <a:pt x="83" y="79"/>
                      <a:pt x="81" y="76"/>
                      <a:pt x="81" y="73"/>
                    </a:cubicBezTo>
                    <a:cubicBezTo>
                      <a:pt x="81" y="70"/>
                      <a:pt x="83" y="67"/>
                      <a:pt x="87" y="67"/>
                    </a:cubicBezTo>
                    <a:cubicBezTo>
                      <a:pt x="90" y="67"/>
                      <a:pt x="93" y="70"/>
                      <a:pt x="93" y="73"/>
                    </a:cubicBezTo>
                    <a:cubicBezTo>
                      <a:pt x="92" y="76"/>
                      <a:pt x="90" y="79"/>
                      <a:pt x="87" y="79"/>
                    </a:cubicBezTo>
                    <a:close/>
                    <a:moveTo>
                      <a:pt x="128" y="96"/>
                    </a:moveTo>
                    <a:cubicBezTo>
                      <a:pt x="126" y="99"/>
                      <a:pt x="122" y="100"/>
                      <a:pt x="120" y="98"/>
                    </a:cubicBezTo>
                    <a:cubicBezTo>
                      <a:pt x="118" y="98"/>
                      <a:pt x="117" y="96"/>
                      <a:pt x="117" y="95"/>
                    </a:cubicBezTo>
                    <a:cubicBezTo>
                      <a:pt x="116" y="93"/>
                      <a:pt x="117" y="92"/>
                      <a:pt x="117" y="90"/>
                    </a:cubicBezTo>
                    <a:cubicBezTo>
                      <a:pt x="118" y="89"/>
                      <a:pt x="120" y="87"/>
                      <a:pt x="123" y="87"/>
                    </a:cubicBezTo>
                    <a:cubicBezTo>
                      <a:pt x="124" y="87"/>
                      <a:pt x="125" y="88"/>
                      <a:pt x="125" y="88"/>
                    </a:cubicBezTo>
                    <a:cubicBezTo>
                      <a:pt x="128" y="90"/>
                      <a:pt x="129" y="93"/>
                      <a:pt x="128" y="96"/>
                    </a:cubicBezTo>
                    <a:close/>
                    <a:moveTo>
                      <a:pt x="129" y="82"/>
                    </a:moveTo>
                    <a:cubicBezTo>
                      <a:pt x="127" y="81"/>
                      <a:pt x="125" y="80"/>
                      <a:pt x="123" y="80"/>
                    </a:cubicBezTo>
                    <a:cubicBezTo>
                      <a:pt x="118" y="80"/>
                      <a:pt x="114" y="83"/>
                      <a:pt x="112" y="86"/>
                    </a:cubicBezTo>
                    <a:cubicBezTo>
                      <a:pt x="98" y="78"/>
                      <a:pt x="98" y="78"/>
                      <a:pt x="98" y="78"/>
                    </a:cubicBezTo>
                    <a:cubicBezTo>
                      <a:pt x="99" y="77"/>
                      <a:pt x="99" y="75"/>
                      <a:pt x="99" y="73"/>
                    </a:cubicBezTo>
                    <a:cubicBezTo>
                      <a:pt x="100" y="68"/>
                      <a:pt x="97" y="64"/>
                      <a:pt x="92" y="62"/>
                    </a:cubicBezTo>
                    <a:cubicBezTo>
                      <a:pt x="92" y="44"/>
                      <a:pt x="92" y="44"/>
                      <a:pt x="92" y="44"/>
                    </a:cubicBezTo>
                    <a:cubicBezTo>
                      <a:pt x="96" y="42"/>
                      <a:pt x="99" y="38"/>
                      <a:pt x="99" y="33"/>
                    </a:cubicBezTo>
                    <a:cubicBezTo>
                      <a:pt x="99" y="31"/>
                      <a:pt x="99" y="30"/>
                      <a:pt x="98" y="28"/>
                    </a:cubicBezTo>
                    <a:cubicBezTo>
                      <a:pt x="111" y="21"/>
                      <a:pt x="111" y="21"/>
                      <a:pt x="111" y="21"/>
                    </a:cubicBezTo>
                    <a:cubicBezTo>
                      <a:pt x="112" y="23"/>
                      <a:pt x="113" y="24"/>
                      <a:pt x="115" y="25"/>
                    </a:cubicBezTo>
                    <a:cubicBezTo>
                      <a:pt x="117" y="27"/>
                      <a:pt x="119" y="27"/>
                      <a:pt x="121" y="27"/>
                    </a:cubicBezTo>
                    <a:cubicBezTo>
                      <a:pt x="125" y="27"/>
                      <a:pt x="128" y="26"/>
                      <a:pt x="131" y="23"/>
                    </a:cubicBezTo>
                    <a:cubicBezTo>
                      <a:pt x="145" y="32"/>
                      <a:pt x="145" y="32"/>
                      <a:pt x="145" y="32"/>
                    </a:cubicBezTo>
                    <a:cubicBezTo>
                      <a:pt x="145" y="32"/>
                      <a:pt x="145" y="33"/>
                      <a:pt x="145" y="34"/>
                    </a:cubicBezTo>
                    <a:cubicBezTo>
                      <a:pt x="145" y="40"/>
                      <a:pt x="150" y="46"/>
                      <a:pt x="156" y="47"/>
                    </a:cubicBezTo>
                    <a:cubicBezTo>
                      <a:pt x="157" y="61"/>
                      <a:pt x="157" y="61"/>
                      <a:pt x="157" y="61"/>
                    </a:cubicBezTo>
                    <a:cubicBezTo>
                      <a:pt x="150" y="62"/>
                      <a:pt x="145" y="67"/>
                      <a:pt x="145" y="74"/>
                    </a:cubicBezTo>
                    <a:cubicBezTo>
                      <a:pt x="145" y="75"/>
                      <a:pt x="145" y="77"/>
                      <a:pt x="146" y="78"/>
                    </a:cubicBezTo>
                    <a:cubicBezTo>
                      <a:pt x="132" y="85"/>
                      <a:pt x="132" y="85"/>
                      <a:pt x="132" y="85"/>
                    </a:cubicBezTo>
                    <a:cubicBezTo>
                      <a:pt x="132" y="84"/>
                      <a:pt x="130" y="83"/>
                      <a:pt x="129" y="82"/>
                    </a:cubicBezTo>
                    <a:close/>
                    <a:moveTo>
                      <a:pt x="158" y="80"/>
                    </a:moveTo>
                    <a:cubicBezTo>
                      <a:pt x="158" y="84"/>
                      <a:pt x="158" y="84"/>
                      <a:pt x="158" y="84"/>
                    </a:cubicBezTo>
                    <a:cubicBezTo>
                      <a:pt x="158" y="80"/>
                      <a:pt x="158" y="80"/>
                      <a:pt x="158" y="80"/>
                    </a:cubicBezTo>
                    <a:cubicBezTo>
                      <a:pt x="156" y="80"/>
                      <a:pt x="155" y="79"/>
                      <a:pt x="154" y="78"/>
                    </a:cubicBezTo>
                    <a:cubicBezTo>
                      <a:pt x="153" y="77"/>
                      <a:pt x="152" y="76"/>
                      <a:pt x="152" y="74"/>
                    </a:cubicBezTo>
                    <a:cubicBezTo>
                      <a:pt x="152" y="71"/>
                      <a:pt x="155" y="68"/>
                      <a:pt x="158" y="68"/>
                    </a:cubicBezTo>
                    <a:cubicBezTo>
                      <a:pt x="161" y="68"/>
                      <a:pt x="164" y="71"/>
                      <a:pt x="164" y="74"/>
                    </a:cubicBezTo>
                    <a:cubicBezTo>
                      <a:pt x="164" y="77"/>
                      <a:pt x="161" y="80"/>
                      <a:pt x="158" y="8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5" name="Freeform 132"/>
              <p:cNvSpPr>
                <a:spLocks noEditPoints="1"/>
              </p:cNvSpPr>
              <p:nvPr/>
            </p:nvSpPr>
            <p:spPr bwMode="auto">
              <a:xfrm>
                <a:off x="910620" y="2211240"/>
                <a:ext cx="390822" cy="75588"/>
              </a:xfrm>
              <a:custGeom>
                <a:avLst/>
                <a:gdLst/>
                <a:ahLst/>
                <a:cxnLst>
                  <a:cxn ang="0">
                    <a:pos x="0" y="0"/>
                  </a:cxn>
                  <a:cxn ang="0">
                    <a:pos x="0" y="42"/>
                  </a:cxn>
                  <a:cxn ang="0">
                    <a:pos x="200" y="42"/>
                  </a:cxn>
                  <a:cxn ang="0">
                    <a:pos x="200" y="0"/>
                  </a:cxn>
                  <a:cxn ang="0">
                    <a:pos x="0" y="0"/>
                  </a:cxn>
                  <a:cxn ang="0">
                    <a:pos x="192" y="34"/>
                  </a:cxn>
                  <a:cxn ang="0">
                    <a:pos x="8" y="34"/>
                  </a:cxn>
                  <a:cxn ang="0">
                    <a:pos x="8" y="8"/>
                  </a:cxn>
                  <a:cxn ang="0">
                    <a:pos x="192" y="8"/>
                  </a:cxn>
                  <a:cxn ang="0">
                    <a:pos x="192" y="34"/>
                  </a:cxn>
                </a:cxnLst>
                <a:rect l="0" t="0" r="r" b="b"/>
                <a:pathLst>
                  <a:path w="200" h="42">
                    <a:moveTo>
                      <a:pt x="0" y="0"/>
                    </a:moveTo>
                    <a:lnTo>
                      <a:pt x="0" y="42"/>
                    </a:lnTo>
                    <a:lnTo>
                      <a:pt x="200" y="42"/>
                    </a:lnTo>
                    <a:lnTo>
                      <a:pt x="200" y="0"/>
                    </a:lnTo>
                    <a:lnTo>
                      <a:pt x="0" y="0"/>
                    </a:lnTo>
                    <a:close/>
                    <a:moveTo>
                      <a:pt x="192" y="34"/>
                    </a:moveTo>
                    <a:lnTo>
                      <a:pt x="8" y="34"/>
                    </a:lnTo>
                    <a:lnTo>
                      <a:pt x="8" y="8"/>
                    </a:lnTo>
                    <a:lnTo>
                      <a:pt x="192" y="8"/>
                    </a:lnTo>
                    <a:lnTo>
                      <a:pt x="192" y="3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6" name="Rectangle 133"/>
              <p:cNvSpPr>
                <a:spLocks noChangeArrowheads="1"/>
              </p:cNvSpPr>
              <p:nvPr/>
            </p:nvSpPr>
            <p:spPr bwMode="auto">
              <a:xfrm>
                <a:off x="937978" y="2236436"/>
                <a:ext cx="244264" cy="25196"/>
              </a:xfrm>
              <a:prstGeom prst="rect">
                <a:avLst/>
              </a:prstGeom>
              <a:solidFill>
                <a:srgbClr val="C7C8C9"/>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7" name="Freeform 134"/>
              <p:cNvSpPr>
                <a:spLocks/>
              </p:cNvSpPr>
              <p:nvPr/>
            </p:nvSpPr>
            <p:spPr bwMode="auto">
              <a:xfrm>
                <a:off x="803144" y="3175891"/>
                <a:ext cx="17587" cy="19797"/>
              </a:xfrm>
              <a:custGeom>
                <a:avLst/>
                <a:gdLst/>
                <a:ahLst/>
                <a:cxnLst>
                  <a:cxn ang="0">
                    <a:pos x="10" y="0"/>
                  </a:cxn>
                  <a:cxn ang="0">
                    <a:pos x="0" y="0"/>
                  </a:cxn>
                  <a:cxn ang="0">
                    <a:pos x="0" y="12"/>
                  </a:cxn>
                  <a:cxn ang="0">
                    <a:pos x="10" y="12"/>
                  </a:cxn>
                  <a:cxn ang="0">
                    <a:pos x="10" y="0"/>
                  </a:cxn>
                </a:cxnLst>
                <a:rect l="0" t="0" r="r" b="b"/>
                <a:pathLst>
                  <a:path w="10" h="12">
                    <a:moveTo>
                      <a:pt x="10" y="0"/>
                    </a:moveTo>
                    <a:cubicBezTo>
                      <a:pt x="7" y="0"/>
                      <a:pt x="3" y="0"/>
                      <a:pt x="0" y="0"/>
                    </a:cubicBezTo>
                    <a:cubicBezTo>
                      <a:pt x="0" y="4"/>
                      <a:pt x="0" y="8"/>
                      <a:pt x="0" y="12"/>
                    </a:cubicBezTo>
                    <a:cubicBezTo>
                      <a:pt x="4" y="12"/>
                      <a:pt x="7" y="12"/>
                      <a:pt x="10" y="12"/>
                    </a:cubicBezTo>
                    <a:lnTo>
                      <a:pt x="1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8" name="Freeform 135"/>
              <p:cNvSpPr>
                <a:spLocks/>
              </p:cNvSpPr>
              <p:nvPr/>
            </p:nvSpPr>
            <p:spPr bwMode="auto">
              <a:xfrm>
                <a:off x="777740" y="3174091"/>
                <a:ext cx="21495" cy="19797"/>
              </a:xfrm>
              <a:custGeom>
                <a:avLst/>
                <a:gdLst/>
                <a:ahLst/>
                <a:cxnLst>
                  <a:cxn ang="0">
                    <a:pos x="11" y="1"/>
                  </a:cxn>
                  <a:cxn ang="0">
                    <a:pos x="0" y="0"/>
                  </a:cxn>
                  <a:cxn ang="0">
                    <a:pos x="0" y="12"/>
                  </a:cxn>
                  <a:cxn ang="0">
                    <a:pos x="12" y="12"/>
                  </a:cxn>
                  <a:cxn ang="0">
                    <a:pos x="11" y="1"/>
                  </a:cxn>
                </a:cxnLst>
                <a:rect l="0" t="0" r="r" b="b"/>
                <a:pathLst>
                  <a:path w="12" h="12">
                    <a:moveTo>
                      <a:pt x="11" y="1"/>
                    </a:moveTo>
                    <a:cubicBezTo>
                      <a:pt x="7" y="1"/>
                      <a:pt x="4" y="1"/>
                      <a:pt x="0" y="0"/>
                    </a:cubicBezTo>
                    <a:cubicBezTo>
                      <a:pt x="0" y="4"/>
                      <a:pt x="0" y="8"/>
                      <a:pt x="0" y="12"/>
                    </a:cubicBezTo>
                    <a:cubicBezTo>
                      <a:pt x="4" y="12"/>
                      <a:pt x="8" y="12"/>
                      <a:pt x="12" y="12"/>
                    </a:cubicBezTo>
                    <a:cubicBezTo>
                      <a:pt x="11" y="9"/>
                      <a:pt x="11" y="5"/>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9" name="Freeform 136"/>
              <p:cNvSpPr>
                <a:spLocks/>
              </p:cNvSpPr>
              <p:nvPr/>
            </p:nvSpPr>
            <p:spPr bwMode="auto">
              <a:xfrm>
                <a:off x="746475" y="3150695"/>
                <a:ext cx="23449" cy="17997"/>
              </a:xfrm>
              <a:custGeom>
                <a:avLst/>
                <a:gdLst/>
                <a:ahLst/>
                <a:cxnLst>
                  <a:cxn ang="0">
                    <a:pos x="13" y="11"/>
                  </a:cxn>
                  <a:cxn ang="0">
                    <a:pos x="12" y="1"/>
                  </a:cxn>
                  <a:cxn ang="0">
                    <a:pos x="0" y="0"/>
                  </a:cxn>
                  <a:cxn ang="0">
                    <a:pos x="1" y="10"/>
                  </a:cxn>
                  <a:cxn ang="0">
                    <a:pos x="13" y="11"/>
                  </a:cxn>
                </a:cxnLst>
                <a:rect l="0" t="0" r="r" b="b"/>
                <a:pathLst>
                  <a:path w="13" h="11">
                    <a:moveTo>
                      <a:pt x="13" y="11"/>
                    </a:moveTo>
                    <a:cubicBezTo>
                      <a:pt x="12" y="7"/>
                      <a:pt x="12" y="4"/>
                      <a:pt x="12" y="1"/>
                    </a:cubicBezTo>
                    <a:cubicBezTo>
                      <a:pt x="8" y="0"/>
                      <a:pt x="4" y="0"/>
                      <a:pt x="0" y="0"/>
                    </a:cubicBezTo>
                    <a:cubicBezTo>
                      <a:pt x="0" y="3"/>
                      <a:pt x="0" y="7"/>
                      <a:pt x="1" y="10"/>
                    </a:cubicBezTo>
                    <a:cubicBezTo>
                      <a:pt x="5" y="10"/>
                      <a:pt x="9" y="10"/>
                      <a:pt x="1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0" name="Freeform 137"/>
              <p:cNvSpPr>
                <a:spLocks/>
              </p:cNvSpPr>
              <p:nvPr/>
            </p:nvSpPr>
            <p:spPr bwMode="auto">
              <a:xfrm>
                <a:off x="748429" y="3174091"/>
                <a:ext cx="23449"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2" y="8"/>
                      <a:pt x="12" y="4"/>
                      <a:pt x="12" y="0"/>
                    </a:cubicBezTo>
                    <a:cubicBezTo>
                      <a:pt x="8" y="0"/>
                      <a:pt x="4" y="0"/>
                      <a:pt x="0" y="0"/>
                    </a:cubicBezTo>
                    <a:cubicBezTo>
                      <a:pt x="0" y="4"/>
                      <a:pt x="1" y="7"/>
                      <a:pt x="1" y="11"/>
                    </a:cubicBezTo>
                    <a:cubicBezTo>
                      <a:pt x="5" y="11"/>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1" name="Freeform 138"/>
              <p:cNvSpPr>
                <a:spLocks/>
              </p:cNvSpPr>
              <p:nvPr/>
            </p:nvSpPr>
            <p:spPr bwMode="auto">
              <a:xfrm>
                <a:off x="881308" y="3150695"/>
                <a:ext cx="23449" cy="17997"/>
              </a:xfrm>
              <a:custGeom>
                <a:avLst/>
                <a:gdLst/>
                <a:ahLst/>
                <a:cxnLst>
                  <a:cxn ang="0">
                    <a:pos x="0" y="1"/>
                  </a:cxn>
                  <a:cxn ang="0">
                    <a:pos x="0" y="11"/>
                  </a:cxn>
                  <a:cxn ang="0">
                    <a:pos x="12" y="10"/>
                  </a:cxn>
                  <a:cxn ang="0">
                    <a:pos x="13" y="0"/>
                  </a:cxn>
                  <a:cxn ang="0">
                    <a:pos x="0" y="1"/>
                  </a:cxn>
                </a:cxnLst>
                <a:rect l="0" t="0" r="r" b="b"/>
                <a:pathLst>
                  <a:path w="13" h="11">
                    <a:moveTo>
                      <a:pt x="0" y="1"/>
                    </a:moveTo>
                    <a:cubicBezTo>
                      <a:pt x="0" y="4"/>
                      <a:pt x="0" y="7"/>
                      <a:pt x="0" y="11"/>
                    </a:cubicBezTo>
                    <a:cubicBezTo>
                      <a:pt x="4" y="10"/>
                      <a:pt x="8" y="10"/>
                      <a:pt x="12" y="10"/>
                    </a:cubicBezTo>
                    <a:cubicBezTo>
                      <a:pt x="12" y="7"/>
                      <a:pt x="13" y="3"/>
                      <a:pt x="13" y="0"/>
                    </a:cubicBezTo>
                    <a:cubicBezTo>
                      <a:pt x="9" y="0"/>
                      <a:pt x="4" y="0"/>
                      <a:pt x="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2" name="Freeform 139"/>
              <p:cNvSpPr>
                <a:spLocks/>
              </p:cNvSpPr>
              <p:nvPr/>
            </p:nvSpPr>
            <p:spPr bwMode="auto">
              <a:xfrm>
                <a:off x="855905" y="3100303"/>
                <a:ext cx="19541" cy="19797"/>
              </a:xfrm>
              <a:custGeom>
                <a:avLst/>
                <a:gdLst/>
                <a:ahLst/>
                <a:cxnLst>
                  <a:cxn ang="0">
                    <a:pos x="0" y="0"/>
                  </a:cxn>
                  <a:cxn ang="0">
                    <a:pos x="1" y="12"/>
                  </a:cxn>
                  <a:cxn ang="0">
                    <a:pos x="1" y="12"/>
                  </a:cxn>
                  <a:cxn ang="0">
                    <a:pos x="12" y="12"/>
                  </a:cxn>
                  <a:cxn ang="0">
                    <a:pos x="12" y="1"/>
                  </a:cxn>
                  <a:cxn ang="0">
                    <a:pos x="0" y="0"/>
                  </a:cxn>
                </a:cxnLst>
                <a:rect l="0" t="0" r="r" b="b"/>
                <a:pathLst>
                  <a:path w="12" h="12">
                    <a:moveTo>
                      <a:pt x="0" y="0"/>
                    </a:moveTo>
                    <a:cubicBezTo>
                      <a:pt x="0" y="4"/>
                      <a:pt x="1" y="8"/>
                      <a:pt x="1" y="12"/>
                    </a:cubicBezTo>
                    <a:cubicBezTo>
                      <a:pt x="1" y="12"/>
                      <a:pt x="1" y="12"/>
                      <a:pt x="1" y="12"/>
                    </a:cubicBezTo>
                    <a:cubicBezTo>
                      <a:pt x="12" y="12"/>
                      <a:pt x="12" y="12"/>
                      <a:pt x="12" y="12"/>
                    </a:cubicBezTo>
                    <a:cubicBezTo>
                      <a:pt x="12" y="8"/>
                      <a:pt x="12" y="5"/>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3" name="Freeform 140"/>
              <p:cNvSpPr>
                <a:spLocks/>
              </p:cNvSpPr>
              <p:nvPr/>
            </p:nvSpPr>
            <p:spPr bwMode="auto">
              <a:xfrm>
                <a:off x="853951" y="3174091"/>
                <a:ext cx="19541" cy="21597"/>
              </a:xfrm>
              <a:custGeom>
                <a:avLst/>
                <a:gdLst/>
                <a:ahLst/>
                <a:cxnLst>
                  <a:cxn ang="0">
                    <a:pos x="12" y="0"/>
                  </a:cxn>
                  <a:cxn ang="0">
                    <a:pos x="1" y="1"/>
                  </a:cxn>
                  <a:cxn ang="0">
                    <a:pos x="0" y="13"/>
                  </a:cxn>
                  <a:cxn ang="0">
                    <a:pos x="11" y="12"/>
                  </a:cxn>
                  <a:cxn ang="0">
                    <a:pos x="12" y="0"/>
                  </a:cxn>
                </a:cxnLst>
                <a:rect l="0" t="0" r="r" b="b"/>
                <a:pathLst>
                  <a:path w="12" h="13">
                    <a:moveTo>
                      <a:pt x="12" y="0"/>
                    </a:moveTo>
                    <a:cubicBezTo>
                      <a:pt x="8" y="1"/>
                      <a:pt x="4" y="1"/>
                      <a:pt x="1" y="1"/>
                    </a:cubicBezTo>
                    <a:cubicBezTo>
                      <a:pt x="0" y="5"/>
                      <a:pt x="0" y="9"/>
                      <a:pt x="0" y="13"/>
                    </a:cubicBezTo>
                    <a:cubicBezTo>
                      <a:pt x="4" y="12"/>
                      <a:pt x="7" y="12"/>
                      <a:pt x="11" y="12"/>
                    </a:cubicBezTo>
                    <a:cubicBezTo>
                      <a:pt x="11"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4" name="Freeform 141"/>
              <p:cNvSpPr>
                <a:spLocks/>
              </p:cNvSpPr>
              <p:nvPr/>
            </p:nvSpPr>
            <p:spPr bwMode="auto">
              <a:xfrm>
                <a:off x="828547" y="3078706"/>
                <a:ext cx="19541" cy="16198"/>
              </a:xfrm>
              <a:custGeom>
                <a:avLst/>
                <a:gdLst/>
                <a:ahLst/>
                <a:cxnLst>
                  <a:cxn ang="0">
                    <a:pos x="0" y="10"/>
                  </a:cxn>
                  <a:cxn ang="0">
                    <a:pos x="11" y="10"/>
                  </a:cxn>
                  <a:cxn ang="0">
                    <a:pos x="11" y="0"/>
                  </a:cxn>
                  <a:cxn ang="0">
                    <a:pos x="0" y="0"/>
                  </a:cxn>
                  <a:cxn ang="0">
                    <a:pos x="0" y="10"/>
                  </a:cxn>
                </a:cxnLst>
                <a:rect l="0" t="0" r="r" b="b"/>
                <a:pathLst>
                  <a:path w="11" h="10">
                    <a:moveTo>
                      <a:pt x="0" y="10"/>
                    </a:moveTo>
                    <a:cubicBezTo>
                      <a:pt x="3" y="10"/>
                      <a:pt x="7" y="10"/>
                      <a:pt x="11" y="10"/>
                    </a:cubicBezTo>
                    <a:cubicBezTo>
                      <a:pt x="11" y="7"/>
                      <a:pt x="11" y="4"/>
                      <a:pt x="11" y="0"/>
                    </a:cubicBezTo>
                    <a:cubicBezTo>
                      <a:pt x="7" y="0"/>
                      <a:pt x="3" y="0"/>
                      <a:pt x="0" y="0"/>
                    </a:cubicBezTo>
                    <a:lnTo>
                      <a:pt x="0"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5" name="Freeform 142"/>
              <p:cNvSpPr>
                <a:spLocks/>
              </p:cNvSpPr>
              <p:nvPr/>
            </p:nvSpPr>
            <p:spPr bwMode="auto">
              <a:xfrm>
                <a:off x="855905" y="3078706"/>
                <a:ext cx="19541" cy="17997"/>
              </a:xfrm>
              <a:custGeom>
                <a:avLst/>
                <a:gdLst/>
                <a:ahLst/>
                <a:cxnLst>
                  <a:cxn ang="0">
                    <a:pos x="0" y="11"/>
                  </a:cxn>
                  <a:cxn ang="0">
                    <a:pos x="12" y="11"/>
                  </a:cxn>
                  <a:cxn ang="0">
                    <a:pos x="11" y="1"/>
                  </a:cxn>
                  <a:cxn ang="0">
                    <a:pos x="0" y="0"/>
                  </a:cxn>
                  <a:cxn ang="0">
                    <a:pos x="0" y="11"/>
                  </a:cxn>
                </a:cxnLst>
                <a:rect l="0" t="0" r="r" b="b"/>
                <a:pathLst>
                  <a:path w="12" h="11">
                    <a:moveTo>
                      <a:pt x="0" y="11"/>
                    </a:moveTo>
                    <a:cubicBezTo>
                      <a:pt x="4" y="11"/>
                      <a:pt x="8" y="11"/>
                      <a:pt x="12" y="11"/>
                    </a:cubicBezTo>
                    <a:cubicBezTo>
                      <a:pt x="12" y="8"/>
                      <a:pt x="11" y="4"/>
                      <a:pt x="11" y="1"/>
                    </a:cubicBezTo>
                    <a:cubicBezTo>
                      <a:pt x="7" y="1"/>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6" name="Freeform 143"/>
              <p:cNvSpPr>
                <a:spLocks/>
              </p:cNvSpPr>
              <p:nvPr/>
            </p:nvSpPr>
            <p:spPr bwMode="auto">
              <a:xfrm>
                <a:off x="881308" y="3080506"/>
                <a:ext cx="23449" cy="16198"/>
              </a:xfrm>
              <a:custGeom>
                <a:avLst/>
                <a:gdLst/>
                <a:ahLst/>
                <a:cxnLst>
                  <a:cxn ang="0">
                    <a:pos x="0" y="0"/>
                  </a:cxn>
                  <a:cxn ang="0">
                    <a:pos x="0" y="10"/>
                  </a:cxn>
                  <a:cxn ang="0">
                    <a:pos x="13" y="10"/>
                  </a:cxn>
                  <a:cxn ang="0">
                    <a:pos x="12" y="1"/>
                  </a:cxn>
                  <a:cxn ang="0">
                    <a:pos x="0" y="0"/>
                  </a:cxn>
                </a:cxnLst>
                <a:rect l="0" t="0" r="r" b="b"/>
                <a:pathLst>
                  <a:path w="13" h="10">
                    <a:moveTo>
                      <a:pt x="0" y="0"/>
                    </a:moveTo>
                    <a:cubicBezTo>
                      <a:pt x="0" y="3"/>
                      <a:pt x="0" y="7"/>
                      <a:pt x="0" y="10"/>
                    </a:cubicBezTo>
                    <a:cubicBezTo>
                      <a:pt x="5" y="10"/>
                      <a:pt x="9" y="10"/>
                      <a:pt x="13" y="10"/>
                    </a:cubicBezTo>
                    <a:cubicBezTo>
                      <a:pt x="13" y="7"/>
                      <a:pt x="13"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7" name="Freeform 144"/>
              <p:cNvSpPr>
                <a:spLocks/>
              </p:cNvSpPr>
              <p:nvPr/>
            </p:nvSpPr>
            <p:spPr bwMode="auto">
              <a:xfrm>
                <a:off x="746475" y="3127298"/>
                <a:ext cx="21495"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3" y="8"/>
                      <a:pt x="13" y="4"/>
                      <a:pt x="12" y="0"/>
                    </a:cubicBezTo>
                    <a:cubicBezTo>
                      <a:pt x="0" y="0"/>
                      <a:pt x="0" y="0"/>
                      <a:pt x="0" y="0"/>
                    </a:cubicBezTo>
                    <a:cubicBezTo>
                      <a:pt x="0" y="4"/>
                      <a:pt x="0" y="7"/>
                      <a:pt x="1" y="11"/>
                    </a:cubicBezTo>
                    <a:cubicBezTo>
                      <a:pt x="5" y="12"/>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8" name="Freeform 145"/>
              <p:cNvSpPr>
                <a:spLocks/>
              </p:cNvSpPr>
              <p:nvPr/>
            </p:nvSpPr>
            <p:spPr bwMode="auto">
              <a:xfrm>
                <a:off x="773832" y="3078706"/>
                <a:ext cx="21495" cy="17997"/>
              </a:xfrm>
              <a:custGeom>
                <a:avLst/>
                <a:gdLst/>
                <a:ahLst/>
                <a:cxnLst>
                  <a:cxn ang="0">
                    <a:pos x="0" y="11"/>
                  </a:cxn>
                  <a:cxn ang="0">
                    <a:pos x="12" y="10"/>
                  </a:cxn>
                  <a:cxn ang="0">
                    <a:pos x="12" y="0"/>
                  </a:cxn>
                  <a:cxn ang="0">
                    <a:pos x="0" y="0"/>
                  </a:cxn>
                  <a:cxn ang="0">
                    <a:pos x="0" y="11"/>
                  </a:cxn>
                </a:cxnLst>
                <a:rect l="0" t="0" r="r" b="b"/>
                <a:pathLst>
                  <a:path w="12" h="11">
                    <a:moveTo>
                      <a:pt x="0" y="11"/>
                    </a:moveTo>
                    <a:cubicBezTo>
                      <a:pt x="4" y="10"/>
                      <a:pt x="8" y="10"/>
                      <a:pt x="12" y="10"/>
                    </a:cubicBezTo>
                    <a:cubicBezTo>
                      <a:pt x="12" y="7"/>
                      <a:pt x="12" y="4"/>
                      <a:pt x="12" y="0"/>
                    </a:cubicBezTo>
                    <a:cubicBezTo>
                      <a:pt x="8" y="0"/>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9" name="Freeform 146"/>
              <p:cNvSpPr>
                <a:spLocks/>
              </p:cNvSpPr>
              <p:nvPr/>
            </p:nvSpPr>
            <p:spPr bwMode="auto">
              <a:xfrm>
                <a:off x="801190" y="3078706"/>
                <a:ext cx="19541" cy="16198"/>
              </a:xfrm>
              <a:custGeom>
                <a:avLst/>
                <a:gdLst/>
                <a:ahLst/>
                <a:cxnLst>
                  <a:cxn ang="0">
                    <a:pos x="1" y="0"/>
                  </a:cxn>
                  <a:cxn ang="0">
                    <a:pos x="0" y="10"/>
                  </a:cxn>
                  <a:cxn ang="0">
                    <a:pos x="7" y="10"/>
                  </a:cxn>
                  <a:cxn ang="0">
                    <a:pos x="12" y="10"/>
                  </a:cxn>
                  <a:cxn ang="0">
                    <a:pos x="12" y="0"/>
                  </a:cxn>
                  <a:cxn ang="0">
                    <a:pos x="9" y="0"/>
                  </a:cxn>
                  <a:cxn ang="0">
                    <a:pos x="1" y="0"/>
                  </a:cxn>
                </a:cxnLst>
                <a:rect l="0" t="0" r="r" b="b"/>
                <a:pathLst>
                  <a:path w="12" h="10">
                    <a:moveTo>
                      <a:pt x="1" y="0"/>
                    </a:moveTo>
                    <a:cubicBezTo>
                      <a:pt x="0" y="3"/>
                      <a:pt x="0" y="7"/>
                      <a:pt x="0" y="10"/>
                    </a:cubicBezTo>
                    <a:cubicBezTo>
                      <a:pt x="3" y="10"/>
                      <a:pt x="5" y="10"/>
                      <a:pt x="7" y="10"/>
                    </a:cubicBezTo>
                    <a:cubicBezTo>
                      <a:pt x="9" y="10"/>
                      <a:pt x="10" y="10"/>
                      <a:pt x="12" y="10"/>
                    </a:cubicBezTo>
                    <a:cubicBezTo>
                      <a:pt x="12" y="0"/>
                      <a:pt x="12" y="0"/>
                      <a:pt x="12" y="0"/>
                    </a:cubicBezTo>
                    <a:cubicBezTo>
                      <a:pt x="11" y="0"/>
                      <a:pt x="10" y="0"/>
                      <a:pt x="9" y="0"/>
                    </a:cubicBezTo>
                    <a:cubicBezTo>
                      <a:pt x="6"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0" name="Freeform 147"/>
              <p:cNvSpPr>
                <a:spLocks/>
              </p:cNvSpPr>
              <p:nvPr/>
            </p:nvSpPr>
            <p:spPr bwMode="auto">
              <a:xfrm>
                <a:off x="828547" y="3175891"/>
                <a:ext cx="19541" cy="19797"/>
              </a:xfrm>
              <a:custGeom>
                <a:avLst/>
                <a:gdLst/>
                <a:ahLst/>
                <a:cxnLst>
                  <a:cxn ang="0">
                    <a:pos x="10" y="12"/>
                  </a:cxn>
                  <a:cxn ang="0">
                    <a:pos x="11" y="0"/>
                  </a:cxn>
                  <a:cxn ang="0">
                    <a:pos x="0" y="0"/>
                  </a:cxn>
                  <a:cxn ang="0">
                    <a:pos x="0" y="12"/>
                  </a:cxn>
                  <a:cxn ang="0">
                    <a:pos x="1" y="12"/>
                  </a:cxn>
                  <a:cxn ang="0">
                    <a:pos x="10" y="12"/>
                  </a:cxn>
                </a:cxnLst>
                <a:rect l="0" t="0" r="r" b="b"/>
                <a:pathLst>
                  <a:path w="11" h="12">
                    <a:moveTo>
                      <a:pt x="10" y="12"/>
                    </a:moveTo>
                    <a:cubicBezTo>
                      <a:pt x="10" y="8"/>
                      <a:pt x="11" y="4"/>
                      <a:pt x="11" y="0"/>
                    </a:cubicBezTo>
                    <a:cubicBezTo>
                      <a:pt x="7" y="0"/>
                      <a:pt x="3" y="0"/>
                      <a:pt x="0" y="0"/>
                    </a:cubicBezTo>
                    <a:cubicBezTo>
                      <a:pt x="0" y="12"/>
                      <a:pt x="0" y="12"/>
                      <a:pt x="0" y="12"/>
                    </a:cubicBezTo>
                    <a:cubicBezTo>
                      <a:pt x="0" y="12"/>
                      <a:pt x="1" y="12"/>
                      <a:pt x="1" y="12"/>
                    </a:cubicBezTo>
                    <a:cubicBezTo>
                      <a:pt x="4" y="12"/>
                      <a:pt x="7" y="12"/>
                      <a:pt x="1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1" name="Freeform 148"/>
              <p:cNvSpPr>
                <a:spLocks/>
              </p:cNvSpPr>
              <p:nvPr/>
            </p:nvSpPr>
            <p:spPr bwMode="auto">
              <a:xfrm>
                <a:off x="775786" y="3030113"/>
                <a:ext cx="21495" cy="17997"/>
              </a:xfrm>
              <a:custGeom>
                <a:avLst/>
                <a:gdLst/>
                <a:ahLst/>
                <a:cxnLst>
                  <a:cxn ang="0">
                    <a:pos x="1" y="1"/>
                  </a:cxn>
                  <a:cxn ang="0">
                    <a:pos x="0" y="11"/>
                  </a:cxn>
                  <a:cxn ang="0">
                    <a:pos x="12" y="11"/>
                  </a:cxn>
                  <a:cxn ang="0">
                    <a:pos x="12" y="0"/>
                  </a:cxn>
                  <a:cxn ang="0">
                    <a:pos x="1" y="1"/>
                  </a:cxn>
                </a:cxnLst>
                <a:rect l="0" t="0" r="r" b="b"/>
                <a:pathLst>
                  <a:path w="12" h="11">
                    <a:moveTo>
                      <a:pt x="1" y="1"/>
                    </a:moveTo>
                    <a:cubicBezTo>
                      <a:pt x="1" y="4"/>
                      <a:pt x="1" y="8"/>
                      <a:pt x="0" y="11"/>
                    </a:cubicBezTo>
                    <a:cubicBezTo>
                      <a:pt x="4" y="11"/>
                      <a:pt x="8" y="11"/>
                      <a:pt x="12" y="11"/>
                    </a:cubicBezTo>
                    <a:cubicBezTo>
                      <a:pt x="12" y="7"/>
                      <a:pt x="12" y="4"/>
                      <a:pt x="12" y="0"/>
                    </a:cubicBezTo>
                    <a:cubicBezTo>
                      <a:pt x="9" y="0"/>
                      <a:pt x="5" y="0"/>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2" name="Freeform 149"/>
              <p:cNvSpPr>
                <a:spLocks/>
              </p:cNvSpPr>
              <p:nvPr/>
            </p:nvSpPr>
            <p:spPr bwMode="auto">
              <a:xfrm>
                <a:off x="773832" y="3053510"/>
                <a:ext cx="21495" cy="19797"/>
              </a:xfrm>
              <a:custGeom>
                <a:avLst/>
                <a:gdLst/>
                <a:ahLst/>
                <a:cxnLst>
                  <a:cxn ang="0">
                    <a:pos x="0" y="12"/>
                  </a:cxn>
                  <a:cxn ang="0">
                    <a:pos x="12" y="11"/>
                  </a:cxn>
                  <a:cxn ang="0">
                    <a:pos x="12" y="0"/>
                  </a:cxn>
                  <a:cxn ang="0">
                    <a:pos x="1" y="0"/>
                  </a:cxn>
                  <a:cxn ang="0">
                    <a:pos x="0" y="12"/>
                  </a:cxn>
                </a:cxnLst>
                <a:rect l="0" t="0" r="r" b="b"/>
                <a:pathLst>
                  <a:path w="12" h="12">
                    <a:moveTo>
                      <a:pt x="0" y="12"/>
                    </a:moveTo>
                    <a:cubicBezTo>
                      <a:pt x="4" y="12"/>
                      <a:pt x="8" y="11"/>
                      <a:pt x="12" y="11"/>
                    </a:cubicBezTo>
                    <a:cubicBezTo>
                      <a:pt x="12" y="7"/>
                      <a:pt x="12" y="4"/>
                      <a:pt x="12" y="0"/>
                    </a:cubicBezTo>
                    <a:cubicBezTo>
                      <a:pt x="9" y="0"/>
                      <a:pt x="5" y="0"/>
                      <a:pt x="1" y="0"/>
                    </a:cubicBezTo>
                    <a:cubicBezTo>
                      <a:pt x="1" y="4"/>
                      <a:pt x="1"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3" name="Freeform 150"/>
              <p:cNvSpPr>
                <a:spLocks/>
              </p:cNvSpPr>
              <p:nvPr/>
            </p:nvSpPr>
            <p:spPr bwMode="auto">
              <a:xfrm>
                <a:off x="748429" y="3031913"/>
                <a:ext cx="21495" cy="17997"/>
              </a:xfrm>
              <a:custGeom>
                <a:avLst/>
                <a:gdLst/>
                <a:ahLst/>
                <a:cxnLst>
                  <a:cxn ang="0">
                    <a:pos x="0" y="11"/>
                  </a:cxn>
                  <a:cxn ang="0">
                    <a:pos x="12" y="11"/>
                  </a:cxn>
                  <a:cxn ang="0">
                    <a:pos x="12" y="0"/>
                  </a:cxn>
                  <a:cxn ang="0">
                    <a:pos x="1" y="1"/>
                  </a:cxn>
                  <a:cxn ang="0">
                    <a:pos x="0" y="11"/>
                  </a:cxn>
                </a:cxnLst>
                <a:rect l="0" t="0" r="r" b="b"/>
                <a:pathLst>
                  <a:path w="12" h="11">
                    <a:moveTo>
                      <a:pt x="0" y="11"/>
                    </a:moveTo>
                    <a:cubicBezTo>
                      <a:pt x="4" y="11"/>
                      <a:pt x="8" y="11"/>
                      <a:pt x="12" y="11"/>
                    </a:cubicBezTo>
                    <a:cubicBezTo>
                      <a:pt x="12" y="7"/>
                      <a:pt x="12" y="3"/>
                      <a:pt x="12" y="0"/>
                    </a:cubicBezTo>
                    <a:cubicBezTo>
                      <a:pt x="8" y="0"/>
                      <a:pt x="5" y="0"/>
                      <a:pt x="1" y="1"/>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4" name="Freeform 151"/>
              <p:cNvSpPr>
                <a:spLocks/>
              </p:cNvSpPr>
              <p:nvPr/>
            </p:nvSpPr>
            <p:spPr bwMode="auto">
              <a:xfrm>
                <a:off x="801190" y="3053510"/>
                <a:ext cx="19541" cy="17997"/>
              </a:xfrm>
              <a:custGeom>
                <a:avLst/>
                <a:gdLst/>
                <a:ahLst/>
                <a:cxnLst>
                  <a:cxn ang="0">
                    <a:pos x="0" y="0"/>
                  </a:cxn>
                  <a:cxn ang="0">
                    <a:pos x="0" y="11"/>
                  </a:cxn>
                  <a:cxn ang="0">
                    <a:pos x="8" y="11"/>
                  </a:cxn>
                  <a:cxn ang="0">
                    <a:pos x="11" y="11"/>
                  </a:cxn>
                  <a:cxn ang="0">
                    <a:pos x="11" y="0"/>
                  </a:cxn>
                  <a:cxn ang="0">
                    <a:pos x="10" y="0"/>
                  </a:cxn>
                  <a:cxn ang="0">
                    <a:pos x="0" y="0"/>
                  </a:cxn>
                </a:cxnLst>
                <a:rect l="0" t="0" r="r" b="b"/>
                <a:pathLst>
                  <a:path w="11" h="11">
                    <a:moveTo>
                      <a:pt x="0" y="0"/>
                    </a:moveTo>
                    <a:cubicBezTo>
                      <a:pt x="0" y="4"/>
                      <a:pt x="0" y="7"/>
                      <a:pt x="0" y="11"/>
                    </a:cubicBezTo>
                    <a:cubicBezTo>
                      <a:pt x="3" y="11"/>
                      <a:pt x="5" y="11"/>
                      <a:pt x="8" y="11"/>
                    </a:cubicBezTo>
                    <a:cubicBezTo>
                      <a:pt x="9" y="11"/>
                      <a:pt x="10" y="11"/>
                      <a:pt x="11" y="11"/>
                    </a:cubicBezTo>
                    <a:cubicBezTo>
                      <a:pt x="11" y="0"/>
                      <a:pt x="11" y="0"/>
                      <a:pt x="11" y="0"/>
                    </a:cubicBezTo>
                    <a:cubicBezTo>
                      <a:pt x="11" y="0"/>
                      <a:pt x="10" y="0"/>
                      <a:pt x="10" y="0"/>
                    </a:cubicBezTo>
                    <a:cubicBezTo>
                      <a:pt x="7"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5" name="Freeform 152"/>
              <p:cNvSpPr>
                <a:spLocks/>
              </p:cNvSpPr>
              <p:nvPr/>
            </p:nvSpPr>
            <p:spPr bwMode="auto">
              <a:xfrm>
                <a:off x="724979" y="3031913"/>
                <a:ext cx="19541" cy="17997"/>
              </a:xfrm>
              <a:custGeom>
                <a:avLst/>
                <a:gdLst/>
                <a:ahLst/>
                <a:cxnLst>
                  <a:cxn ang="0">
                    <a:pos x="1" y="2"/>
                  </a:cxn>
                  <a:cxn ang="0">
                    <a:pos x="0" y="11"/>
                  </a:cxn>
                  <a:cxn ang="0">
                    <a:pos x="10" y="10"/>
                  </a:cxn>
                  <a:cxn ang="0">
                    <a:pos x="11" y="0"/>
                  </a:cxn>
                  <a:cxn ang="0">
                    <a:pos x="2" y="1"/>
                  </a:cxn>
                  <a:cxn ang="0">
                    <a:pos x="1" y="2"/>
                  </a:cxn>
                </a:cxnLst>
                <a:rect l="0" t="0" r="r" b="b"/>
                <a:pathLst>
                  <a:path w="11" h="11">
                    <a:moveTo>
                      <a:pt x="1" y="2"/>
                    </a:moveTo>
                    <a:cubicBezTo>
                      <a:pt x="0" y="5"/>
                      <a:pt x="0" y="8"/>
                      <a:pt x="0" y="11"/>
                    </a:cubicBezTo>
                    <a:cubicBezTo>
                      <a:pt x="3" y="11"/>
                      <a:pt x="6" y="10"/>
                      <a:pt x="10" y="10"/>
                    </a:cubicBezTo>
                    <a:cubicBezTo>
                      <a:pt x="10" y="7"/>
                      <a:pt x="10" y="3"/>
                      <a:pt x="11" y="0"/>
                    </a:cubicBezTo>
                    <a:cubicBezTo>
                      <a:pt x="8" y="0"/>
                      <a:pt x="5" y="0"/>
                      <a:pt x="2" y="1"/>
                    </a:cubicBezTo>
                    <a:cubicBezTo>
                      <a:pt x="1" y="1"/>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6" name="Freeform 153"/>
              <p:cNvSpPr>
                <a:spLocks/>
              </p:cNvSpPr>
              <p:nvPr/>
            </p:nvSpPr>
            <p:spPr bwMode="auto">
              <a:xfrm>
                <a:off x="732796" y="3015716"/>
                <a:ext cx="13679" cy="12598"/>
              </a:xfrm>
              <a:custGeom>
                <a:avLst/>
                <a:gdLst/>
                <a:ahLst/>
                <a:cxnLst>
                  <a:cxn ang="0">
                    <a:pos x="0" y="7"/>
                  </a:cxn>
                  <a:cxn ang="0">
                    <a:pos x="6" y="6"/>
                  </a:cxn>
                  <a:cxn ang="0">
                    <a:pos x="7" y="0"/>
                  </a:cxn>
                  <a:cxn ang="0">
                    <a:pos x="0" y="7"/>
                  </a:cxn>
                </a:cxnLst>
                <a:rect l="0" t="0" r="r" b="b"/>
                <a:pathLst>
                  <a:path w="7" h="7">
                    <a:moveTo>
                      <a:pt x="0" y="7"/>
                    </a:moveTo>
                    <a:cubicBezTo>
                      <a:pt x="2" y="6"/>
                      <a:pt x="4" y="6"/>
                      <a:pt x="6" y="6"/>
                    </a:cubicBezTo>
                    <a:cubicBezTo>
                      <a:pt x="6" y="4"/>
                      <a:pt x="7" y="2"/>
                      <a:pt x="7" y="0"/>
                    </a:cubicBezTo>
                    <a:cubicBezTo>
                      <a:pt x="4" y="2"/>
                      <a:pt x="2" y="4"/>
                      <a:pt x="0"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7" name="Freeform 154"/>
              <p:cNvSpPr>
                <a:spLocks/>
              </p:cNvSpPr>
              <p:nvPr/>
            </p:nvSpPr>
            <p:spPr bwMode="auto">
              <a:xfrm>
                <a:off x="828547" y="3053510"/>
                <a:ext cx="19541" cy="17997"/>
              </a:xfrm>
              <a:custGeom>
                <a:avLst/>
                <a:gdLst/>
                <a:ahLst/>
                <a:cxnLst>
                  <a:cxn ang="0">
                    <a:pos x="0" y="11"/>
                  </a:cxn>
                  <a:cxn ang="0">
                    <a:pos x="11" y="11"/>
                  </a:cxn>
                  <a:cxn ang="0">
                    <a:pos x="10" y="0"/>
                  </a:cxn>
                  <a:cxn ang="0">
                    <a:pos x="0" y="0"/>
                  </a:cxn>
                  <a:cxn ang="0">
                    <a:pos x="0" y="11"/>
                  </a:cxn>
                </a:cxnLst>
                <a:rect l="0" t="0" r="r" b="b"/>
                <a:pathLst>
                  <a:path w="11" h="11">
                    <a:moveTo>
                      <a:pt x="0" y="11"/>
                    </a:moveTo>
                    <a:cubicBezTo>
                      <a:pt x="3" y="11"/>
                      <a:pt x="7" y="11"/>
                      <a:pt x="11" y="11"/>
                    </a:cubicBezTo>
                    <a:cubicBezTo>
                      <a:pt x="11" y="8"/>
                      <a:pt x="11" y="4"/>
                      <a:pt x="10" y="0"/>
                    </a:cubicBezTo>
                    <a:cubicBezTo>
                      <a:pt x="7"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8" name="Freeform 155"/>
              <p:cNvSpPr>
                <a:spLocks/>
              </p:cNvSpPr>
              <p:nvPr/>
            </p:nvSpPr>
            <p:spPr bwMode="auto">
              <a:xfrm>
                <a:off x="908666" y="3055310"/>
                <a:ext cx="19541" cy="21597"/>
              </a:xfrm>
              <a:custGeom>
                <a:avLst/>
                <a:gdLst/>
                <a:ahLst/>
                <a:cxnLst>
                  <a:cxn ang="0">
                    <a:pos x="0" y="0"/>
                  </a:cxn>
                  <a:cxn ang="0">
                    <a:pos x="1" y="12"/>
                  </a:cxn>
                  <a:cxn ang="0">
                    <a:pos x="11" y="13"/>
                  </a:cxn>
                  <a:cxn ang="0">
                    <a:pos x="10" y="1"/>
                  </a:cxn>
                  <a:cxn ang="0">
                    <a:pos x="0" y="0"/>
                  </a:cxn>
                </a:cxnLst>
                <a:rect l="0" t="0" r="r" b="b"/>
                <a:pathLst>
                  <a:path w="11" h="13">
                    <a:moveTo>
                      <a:pt x="0" y="0"/>
                    </a:moveTo>
                    <a:cubicBezTo>
                      <a:pt x="0" y="4"/>
                      <a:pt x="0" y="8"/>
                      <a:pt x="1" y="12"/>
                    </a:cubicBezTo>
                    <a:cubicBezTo>
                      <a:pt x="4" y="12"/>
                      <a:pt x="7" y="12"/>
                      <a:pt x="11" y="13"/>
                    </a:cubicBezTo>
                    <a:cubicBezTo>
                      <a:pt x="10" y="9"/>
                      <a:pt x="10" y="5"/>
                      <a:pt x="10"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9" name="Freeform 156"/>
              <p:cNvSpPr>
                <a:spLocks/>
              </p:cNvSpPr>
              <p:nvPr/>
            </p:nvSpPr>
            <p:spPr bwMode="auto">
              <a:xfrm>
                <a:off x="910620" y="3082305"/>
                <a:ext cx="17587" cy="16198"/>
              </a:xfrm>
              <a:custGeom>
                <a:avLst/>
                <a:gdLst/>
                <a:ahLst/>
                <a:cxnLst>
                  <a:cxn ang="0">
                    <a:pos x="0" y="0"/>
                  </a:cxn>
                  <a:cxn ang="0">
                    <a:pos x="1" y="10"/>
                  </a:cxn>
                  <a:cxn ang="0">
                    <a:pos x="10" y="10"/>
                  </a:cxn>
                  <a:cxn ang="0">
                    <a:pos x="10" y="0"/>
                  </a:cxn>
                  <a:cxn ang="0">
                    <a:pos x="0" y="0"/>
                  </a:cxn>
                </a:cxnLst>
                <a:rect l="0" t="0" r="r" b="b"/>
                <a:pathLst>
                  <a:path w="10" h="10">
                    <a:moveTo>
                      <a:pt x="0" y="0"/>
                    </a:moveTo>
                    <a:cubicBezTo>
                      <a:pt x="0" y="3"/>
                      <a:pt x="1" y="6"/>
                      <a:pt x="1" y="10"/>
                    </a:cubicBezTo>
                    <a:cubicBezTo>
                      <a:pt x="4" y="10"/>
                      <a:pt x="7" y="10"/>
                      <a:pt x="10" y="10"/>
                    </a:cubicBezTo>
                    <a:cubicBezTo>
                      <a:pt x="10" y="7"/>
                      <a:pt x="10" y="4"/>
                      <a:pt x="10" y="0"/>
                    </a:cubicBezTo>
                    <a:cubicBezTo>
                      <a:pt x="7"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0" name="Freeform 157"/>
              <p:cNvSpPr>
                <a:spLocks/>
              </p:cNvSpPr>
              <p:nvPr/>
            </p:nvSpPr>
            <p:spPr bwMode="auto">
              <a:xfrm>
                <a:off x="910620" y="3127298"/>
                <a:ext cx="19541" cy="17997"/>
              </a:xfrm>
              <a:custGeom>
                <a:avLst/>
                <a:gdLst/>
                <a:ahLst/>
                <a:cxnLst>
                  <a:cxn ang="0">
                    <a:pos x="10" y="0"/>
                  </a:cxn>
                  <a:cxn ang="0">
                    <a:pos x="0" y="0"/>
                  </a:cxn>
                  <a:cxn ang="0">
                    <a:pos x="0" y="11"/>
                  </a:cxn>
                  <a:cxn ang="0">
                    <a:pos x="9" y="11"/>
                  </a:cxn>
                  <a:cxn ang="0">
                    <a:pos x="10" y="0"/>
                  </a:cxn>
                </a:cxnLst>
                <a:rect l="0" t="0" r="r" b="b"/>
                <a:pathLst>
                  <a:path w="10" h="11">
                    <a:moveTo>
                      <a:pt x="10" y="0"/>
                    </a:moveTo>
                    <a:cubicBezTo>
                      <a:pt x="0" y="0"/>
                      <a:pt x="0" y="0"/>
                      <a:pt x="0" y="0"/>
                    </a:cubicBezTo>
                    <a:cubicBezTo>
                      <a:pt x="0" y="3"/>
                      <a:pt x="0" y="7"/>
                      <a:pt x="0" y="11"/>
                    </a:cubicBezTo>
                    <a:cubicBezTo>
                      <a:pt x="3" y="11"/>
                      <a:pt x="6" y="11"/>
                      <a:pt x="9" y="11"/>
                    </a:cubicBezTo>
                    <a:cubicBezTo>
                      <a:pt x="10" y="7"/>
                      <a:pt x="10" y="3"/>
                      <a:pt x="1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1" name="Freeform 158"/>
              <p:cNvSpPr>
                <a:spLocks/>
              </p:cNvSpPr>
              <p:nvPr/>
            </p:nvSpPr>
            <p:spPr bwMode="auto">
              <a:xfrm>
                <a:off x="853951" y="3053510"/>
                <a:ext cx="19541" cy="19797"/>
              </a:xfrm>
              <a:custGeom>
                <a:avLst/>
                <a:gdLst/>
                <a:ahLst/>
                <a:cxnLst>
                  <a:cxn ang="0">
                    <a:pos x="1" y="12"/>
                  </a:cxn>
                  <a:cxn ang="0">
                    <a:pos x="12" y="12"/>
                  </a:cxn>
                  <a:cxn ang="0">
                    <a:pos x="11" y="0"/>
                  </a:cxn>
                  <a:cxn ang="0">
                    <a:pos x="0" y="0"/>
                  </a:cxn>
                  <a:cxn ang="0">
                    <a:pos x="1" y="12"/>
                  </a:cxn>
                </a:cxnLst>
                <a:rect l="0" t="0" r="r" b="b"/>
                <a:pathLst>
                  <a:path w="12" h="12">
                    <a:moveTo>
                      <a:pt x="1" y="12"/>
                    </a:moveTo>
                    <a:cubicBezTo>
                      <a:pt x="4" y="12"/>
                      <a:pt x="8" y="12"/>
                      <a:pt x="12" y="12"/>
                    </a:cubicBezTo>
                    <a:cubicBezTo>
                      <a:pt x="12" y="8"/>
                      <a:pt x="12" y="4"/>
                      <a:pt x="11" y="0"/>
                    </a:cubicBezTo>
                    <a:cubicBezTo>
                      <a:pt x="7" y="0"/>
                      <a:pt x="4" y="0"/>
                      <a:pt x="0" y="0"/>
                    </a:cubicBezTo>
                    <a:cubicBezTo>
                      <a:pt x="0" y="4"/>
                      <a:pt x="0"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2" name="Freeform 159"/>
              <p:cNvSpPr>
                <a:spLocks/>
              </p:cNvSpPr>
              <p:nvPr/>
            </p:nvSpPr>
            <p:spPr bwMode="auto">
              <a:xfrm>
                <a:off x="883262" y="3127298"/>
                <a:ext cx="21495" cy="19797"/>
              </a:xfrm>
              <a:custGeom>
                <a:avLst/>
                <a:gdLst/>
                <a:ahLst/>
                <a:cxnLst>
                  <a:cxn ang="0">
                    <a:pos x="0" y="0"/>
                  </a:cxn>
                  <a:cxn ang="0">
                    <a:pos x="0" y="12"/>
                  </a:cxn>
                  <a:cxn ang="0">
                    <a:pos x="12" y="11"/>
                  </a:cxn>
                  <a:cxn ang="0">
                    <a:pos x="12" y="0"/>
                  </a:cxn>
                  <a:cxn ang="0">
                    <a:pos x="0" y="0"/>
                  </a:cxn>
                </a:cxnLst>
                <a:rect l="0" t="0" r="r" b="b"/>
                <a:pathLst>
                  <a:path w="12" h="12">
                    <a:moveTo>
                      <a:pt x="0" y="0"/>
                    </a:moveTo>
                    <a:cubicBezTo>
                      <a:pt x="0" y="4"/>
                      <a:pt x="0" y="8"/>
                      <a:pt x="0" y="12"/>
                    </a:cubicBezTo>
                    <a:cubicBezTo>
                      <a:pt x="4" y="12"/>
                      <a:pt x="8" y="12"/>
                      <a:pt x="12" y="11"/>
                    </a:cubicBezTo>
                    <a:cubicBezTo>
                      <a:pt x="12" y="7"/>
                      <a:pt x="12" y="3"/>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3" name="Freeform 160"/>
              <p:cNvSpPr>
                <a:spLocks/>
              </p:cNvSpPr>
              <p:nvPr/>
            </p:nvSpPr>
            <p:spPr bwMode="auto">
              <a:xfrm>
                <a:off x="879354" y="3055310"/>
                <a:ext cx="23449" cy="19797"/>
              </a:xfrm>
              <a:custGeom>
                <a:avLst/>
                <a:gdLst/>
                <a:ahLst/>
                <a:cxnLst>
                  <a:cxn ang="0">
                    <a:pos x="1" y="11"/>
                  </a:cxn>
                  <a:cxn ang="0">
                    <a:pos x="13" y="12"/>
                  </a:cxn>
                  <a:cxn ang="0">
                    <a:pos x="12" y="0"/>
                  </a:cxn>
                  <a:cxn ang="0">
                    <a:pos x="0" y="0"/>
                  </a:cxn>
                  <a:cxn ang="0">
                    <a:pos x="1" y="11"/>
                  </a:cxn>
                </a:cxnLst>
                <a:rect l="0" t="0" r="r" b="b"/>
                <a:pathLst>
                  <a:path w="13" h="12">
                    <a:moveTo>
                      <a:pt x="1" y="11"/>
                    </a:moveTo>
                    <a:cubicBezTo>
                      <a:pt x="5" y="11"/>
                      <a:pt x="9" y="12"/>
                      <a:pt x="13" y="12"/>
                    </a:cubicBezTo>
                    <a:cubicBezTo>
                      <a:pt x="13" y="8"/>
                      <a:pt x="12" y="4"/>
                      <a:pt x="12" y="0"/>
                    </a:cubicBezTo>
                    <a:cubicBezTo>
                      <a:pt x="8" y="0"/>
                      <a:pt x="4" y="0"/>
                      <a:pt x="0" y="0"/>
                    </a:cubicBezTo>
                    <a:cubicBezTo>
                      <a:pt x="0" y="3"/>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4" name="Freeform 161"/>
              <p:cNvSpPr>
                <a:spLocks/>
              </p:cNvSpPr>
              <p:nvPr/>
            </p:nvSpPr>
            <p:spPr bwMode="auto">
              <a:xfrm>
                <a:off x="746475" y="3053510"/>
                <a:ext cx="21495" cy="19797"/>
              </a:xfrm>
              <a:custGeom>
                <a:avLst/>
                <a:gdLst/>
                <a:ahLst/>
                <a:cxnLst>
                  <a:cxn ang="0">
                    <a:pos x="13" y="0"/>
                  </a:cxn>
                  <a:cxn ang="0">
                    <a:pos x="1" y="1"/>
                  </a:cxn>
                  <a:cxn ang="0">
                    <a:pos x="0" y="12"/>
                  </a:cxn>
                  <a:cxn ang="0">
                    <a:pos x="13" y="12"/>
                  </a:cxn>
                  <a:cxn ang="0">
                    <a:pos x="13" y="0"/>
                  </a:cxn>
                </a:cxnLst>
                <a:rect l="0" t="0" r="r" b="b"/>
                <a:pathLst>
                  <a:path w="13" h="12">
                    <a:moveTo>
                      <a:pt x="13" y="0"/>
                    </a:moveTo>
                    <a:cubicBezTo>
                      <a:pt x="9" y="0"/>
                      <a:pt x="5" y="1"/>
                      <a:pt x="1" y="1"/>
                    </a:cubicBezTo>
                    <a:cubicBezTo>
                      <a:pt x="1" y="5"/>
                      <a:pt x="1" y="9"/>
                      <a:pt x="0" y="12"/>
                    </a:cubicBezTo>
                    <a:cubicBezTo>
                      <a:pt x="5" y="12"/>
                      <a:pt x="9" y="12"/>
                      <a:pt x="13" y="12"/>
                    </a:cubicBezTo>
                    <a:cubicBezTo>
                      <a:pt x="13" y="8"/>
                      <a:pt x="13" y="4"/>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5" name="Freeform 162"/>
              <p:cNvSpPr>
                <a:spLocks/>
              </p:cNvSpPr>
              <p:nvPr/>
            </p:nvSpPr>
            <p:spPr bwMode="auto">
              <a:xfrm>
                <a:off x="879354" y="3174091"/>
                <a:ext cx="23449" cy="19797"/>
              </a:xfrm>
              <a:custGeom>
                <a:avLst/>
                <a:gdLst/>
                <a:ahLst/>
                <a:cxnLst>
                  <a:cxn ang="0">
                    <a:pos x="0" y="12"/>
                  </a:cxn>
                  <a:cxn ang="0">
                    <a:pos x="10" y="12"/>
                  </a:cxn>
                  <a:cxn ang="0">
                    <a:pos x="12" y="9"/>
                  </a:cxn>
                  <a:cxn ang="0">
                    <a:pos x="13" y="0"/>
                  </a:cxn>
                  <a:cxn ang="0">
                    <a:pos x="1" y="0"/>
                  </a:cxn>
                  <a:cxn ang="0">
                    <a:pos x="0" y="12"/>
                  </a:cxn>
                </a:cxnLst>
                <a:rect l="0" t="0" r="r" b="b"/>
                <a:pathLst>
                  <a:path w="13" h="12">
                    <a:moveTo>
                      <a:pt x="0" y="12"/>
                    </a:moveTo>
                    <a:cubicBezTo>
                      <a:pt x="3" y="12"/>
                      <a:pt x="7" y="12"/>
                      <a:pt x="10" y="12"/>
                    </a:cubicBezTo>
                    <a:cubicBezTo>
                      <a:pt x="11" y="11"/>
                      <a:pt x="12" y="10"/>
                      <a:pt x="12" y="9"/>
                    </a:cubicBezTo>
                    <a:cubicBezTo>
                      <a:pt x="12" y="6"/>
                      <a:pt x="13" y="3"/>
                      <a:pt x="13" y="0"/>
                    </a:cubicBezTo>
                    <a:cubicBezTo>
                      <a:pt x="9" y="0"/>
                      <a:pt x="5" y="0"/>
                      <a:pt x="1" y="0"/>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6" name="Freeform 163"/>
              <p:cNvSpPr>
                <a:spLocks/>
              </p:cNvSpPr>
              <p:nvPr/>
            </p:nvSpPr>
            <p:spPr bwMode="auto">
              <a:xfrm>
                <a:off x="934069" y="3103902"/>
                <a:ext cx="11725" cy="16198"/>
              </a:xfrm>
              <a:custGeom>
                <a:avLst/>
                <a:gdLst/>
                <a:ahLst/>
                <a:cxnLst>
                  <a:cxn ang="0">
                    <a:pos x="4" y="10"/>
                  </a:cxn>
                  <a:cxn ang="0">
                    <a:pos x="6" y="0"/>
                  </a:cxn>
                  <a:cxn ang="0">
                    <a:pos x="0" y="0"/>
                  </a:cxn>
                  <a:cxn ang="0">
                    <a:pos x="1" y="10"/>
                  </a:cxn>
                  <a:cxn ang="0">
                    <a:pos x="1" y="10"/>
                  </a:cxn>
                  <a:cxn ang="0">
                    <a:pos x="4" y="10"/>
                  </a:cxn>
                </a:cxnLst>
                <a:rect l="0" t="0" r="r" b="b"/>
                <a:pathLst>
                  <a:path w="6" h="10">
                    <a:moveTo>
                      <a:pt x="4" y="10"/>
                    </a:moveTo>
                    <a:cubicBezTo>
                      <a:pt x="5" y="7"/>
                      <a:pt x="6" y="3"/>
                      <a:pt x="6" y="0"/>
                    </a:cubicBezTo>
                    <a:cubicBezTo>
                      <a:pt x="4" y="0"/>
                      <a:pt x="2" y="0"/>
                      <a:pt x="0" y="0"/>
                    </a:cubicBezTo>
                    <a:cubicBezTo>
                      <a:pt x="1" y="3"/>
                      <a:pt x="1" y="7"/>
                      <a:pt x="1" y="10"/>
                    </a:cubicBezTo>
                    <a:cubicBezTo>
                      <a:pt x="1" y="10"/>
                      <a:pt x="1" y="10"/>
                      <a:pt x="1" y="10"/>
                    </a:cubicBezTo>
                    <a:lnTo>
                      <a:pt x="4"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7" name="Freeform 164"/>
              <p:cNvSpPr>
                <a:spLocks/>
              </p:cNvSpPr>
              <p:nvPr/>
            </p:nvSpPr>
            <p:spPr bwMode="auto">
              <a:xfrm>
                <a:off x="908666" y="3172291"/>
                <a:ext cx="3908" cy="8999"/>
              </a:xfrm>
              <a:custGeom>
                <a:avLst/>
                <a:gdLst/>
                <a:ahLst/>
                <a:cxnLst>
                  <a:cxn ang="0">
                    <a:pos x="1" y="1"/>
                  </a:cxn>
                  <a:cxn ang="0">
                    <a:pos x="0" y="5"/>
                  </a:cxn>
                  <a:cxn ang="0">
                    <a:pos x="3" y="0"/>
                  </a:cxn>
                  <a:cxn ang="0">
                    <a:pos x="1" y="1"/>
                  </a:cxn>
                </a:cxnLst>
                <a:rect l="0" t="0" r="r" b="b"/>
                <a:pathLst>
                  <a:path w="3" h="5">
                    <a:moveTo>
                      <a:pt x="1" y="1"/>
                    </a:moveTo>
                    <a:cubicBezTo>
                      <a:pt x="1" y="2"/>
                      <a:pt x="1" y="3"/>
                      <a:pt x="0" y="5"/>
                    </a:cubicBezTo>
                    <a:cubicBezTo>
                      <a:pt x="1" y="3"/>
                      <a:pt x="2" y="2"/>
                      <a:pt x="3" y="0"/>
                    </a:cubicBezTo>
                    <a:cubicBezTo>
                      <a:pt x="2" y="0"/>
                      <a:pt x="2"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8" name="Freeform 165"/>
              <p:cNvSpPr>
                <a:spLocks/>
              </p:cNvSpPr>
              <p:nvPr/>
            </p:nvSpPr>
            <p:spPr bwMode="auto">
              <a:xfrm>
                <a:off x="877400" y="3199287"/>
                <a:ext cx="15633" cy="17997"/>
              </a:xfrm>
              <a:custGeom>
                <a:avLst/>
                <a:gdLst/>
                <a:ahLst/>
                <a:cxnLst>
                  <a:cxn ang="0">
                    <a:pos x="1" y="1"/>
                  </a:cxn>
                  <a:cxn ang="0">
                    <a:pos x="0" y="11"/>
                  </a:cxn>
                  <a:cxn ang="0">
                    <a:pos x="8" y="11"/>
                  </a:cxn>
                  <a:cxn ang="0">
                    <a:pos x="7" y="1"/>
                  </a:cxn>
                  <a:cxn ang="0">
                    <a:pos x="8" y="0"/>
                  </a:cxn>
                  <a:cxn ang="0">
                    <a:pos x="1" y="1"/>
                  </a:cxn>
                </a:cxnLst>
                <a:rect l="0" t="0" r="r" b="b"/>
                <a:pathLst>
                  <a:path w="8" h="11">
                    <a:moveTo>
                      <a:pt x="1" y="1"/>
                    </a:moveTo>
                    <a:cubicBezTo>
                      <a:pt x="1" y="4"/>
                      <a:pt x="0" y="8"/>
                      <a:pt x="0" y="11"/>
                    </a:cubicBezTo>
                    <a:cubicBezTo>
                      <a:pt x="3" y="11"/>
                      <a:pt x="5" y="11"/>
                      <a:pt x="8" y="11"/>
                    </a:cubicBezTo>
                    <a:cubicBezTo>
                      <a:pt x="7" y="1"/>
                      <a:pt x="7" y="1"/>
                      <a:pt x="7" y="1"/>
                    </a:cubicBezTo>
                    <a:cubicBezTo>
                      <a:pt x="7" y="1"/>
                      <a:pt x="8" y="1"/>
                      <a:pt x="8" y="0"/>
                    </a:cubicBezTo>
                    <a:cubicBezTo>
                      <a:pt x="6" y="1"/>
                      <a:pt x="3"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9" name="Freeform 166"/>
              <p:cNvSpPr>
                <a:spLocks/>
              </p:cNvSpPr>
              <p:nvPr/>
            </p:nvSpPr>
            <p:spPr bwMode="auto">
              <a:xfrm>
                <a:off x="746475" y="3100303"/>
                <a:ext cx="19541" cy="19797"/>
              </a:xfrm>
              <a:custGeom>
                <a:avLst/>
                <a:gdLst/>
                <a:ahLst/>
                <a:cxnLst>
                  <a:cxn ang="0">
                    <a:pos x="12" y="3"/>
                  </a:cxn>
                  <a:cxn ang="0">
                    <a:pos x="12" y="0"/>
                  </a:cxn>
                  <a:cxn ang="0">
                    <a:pos x="0" y="1"/>
                  </a:cxn>
                  <a:cxn ang="0">
                    <a:pos x="0" y="3"/>
                  </a:cxn>
                  <a:cxn ang="0">
                    <a:pos x="0" y="12"/>
                  </a:cxn>
                  <a:cxn ang="0">
                    <a:pos x="12" y="12"/>
                  </a:cxn>
                  <a:cxn ang="0">
                    <a:pos x="12" y="3"/>
                  </a:cxn>
                </a:cxnLst>
                <a:rect l="0" t="0" r="r" b="b"/>
                <a:pathLst>
                  <a:path w="12" h="12">
                    <a:moveTo>
                      <a:pt x="12" y="3"/>
                    </a:moveTo>
                    <a:cubicBezTo>
                      <a:pt x="12" y="2"/>
                      <a:pt x="12" y="1"/>
                      <a:pt x="12" y="0"/>
                    </a:cubicBezTo>
                    <a:cubicBezTo>
                      <a:pt x="8" y="0"/>
                      <a:pt x="4" y="1"/>
                      <a:pt x="0" y="1"/>
                    </a:cubicBezTo>
                    <a:cubicBezTo>
                      <a:pt x="0" y="2"/>
                      <a:pt x="0" y="2"/>
                      <a:pt x="0" y="3"/>
                    </a:cubicBezTo>
                    <a:cubicBezTo>
                      <a:pt x="0" y="6"/>
                      <a:pt x="0" y="9"/>
                      <a:pt x="0" y="12"/>
                    </a:cubicBezTo>
                    <a:cubicBezTo>
                      <a:pt x="12" y="12"/>
                      <a:pt x="12" y="12"/>
                      <a:pt x="12" y="12"/>
                    </a:cubicBezTo>
                    <a:cubicBezTo>
                      <a:pt x="12" y="9"/>
                      <a:pt x="12" y="6"/>
                      <a:pt x="12"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0" name="Freeform 167"/>
              <p:cNvSpPr>
                <a:spLocks/>
              </p:cNvSpPr>
              <p:nvPr/>
            </p:nvSpPr>
            <p:spPr bwMode="auto">
              <a:xfrm>
                <a:off x="855905" y="3127298"/>
                <a:ext cx="19541" cy="19797"/>
              </a:xfrm>
              <a:custGeom>
                <a:avLst/>
                <a:gdLst/>
                <a:ahLst/>
                <a:cxnLst>
                  <a:cxn ang="0">
                    <a:pos x="0" y="0"/>
                  </a:cxn>
                  <a:cxn ang="0">
                    <a:pos x="0" y="12"/>
                  </a:cxn>
                  <a:cxn ang="0">
                    <a:pos x="12" y="12"/>
                  </a:cxn>
                  <a:cxn ang="0">
                    <a:pos x="12" y="0"/>
                  </a:cxn>
                  <a:cxn ang="0">
                    <a:pos x="0" y="0"/>
                  </a:cxn>
                </a:cxnLst>
                <a:rect l="0" t="0" r="r" b="b"/>
                <a:pathLst>
                  <a:path w="12" h="12">
                    <a:moveTo>
                      <a:pt x="0" y="0"/>
                    </a:moveTo>
                    <a:cubicBezTo>
                      <a:pt x="0" y="4"/>
                      <a:pt x="0" y="8"/>
                      <a:pt x="0" y="12"/>
                    </a:cubicBezTo>
                    <a:cubicBezTo>
                      <a:pt x="4" y="12"/>
                      <a:pt x="8" y="12"/>
                      <a:pt x="12" y="12"/>
                    </a:cubicBezTo>
                    <a:cubicBezTo>
                      <a:pt x="12" y="8"/>
                      <a:pt x="12" y="4"/>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1" name="Freeform 168"/>
              <p:cNvSpPr>
                <a:spLocks/>
              </p:cNvSpPr>
              <p:nvPr/>
            </p:nvSpPr>
            <p:spPr bwMode="auto">
              <a:xfrm>
                <a:off x="910620" y="3102102"/>
                <a:ext cx="19541" cy="17997"/>
              </a:xfrm>
              <a:custGeom>
                <a:avLst/>
                <a:gdLst/>
                <a:ahLst/>
                <a:cxnLst>
                  <a:cxn ang="0">
                    <a:pos x="0" y="11"/>
                  </a:cxn>
                  <a:cxn ang="0">
                    <a:pos x="10" y="11"/>
                  </a:cxn>
                  <a:cxn ang="0">
                    <a:pos x="10" y="11"/>
                  </a:cxn>
                  <a:cxn ang="0">
                    <a:pos x="10" y="1"/>
                  </a:cxn>
                  <a:cxn ang="0">
                    <a:pos x="0" y="0"/>
                  </a:cxn>
                  <a:cxn ang="0">
                    <a:pos x="0" y="11"/>
                  </a:cxn>
                </a:cxnLst>
                <a:rect l="0" t="0" r="r" b="b"/>
                <a:pathLst>
                  <a:path w="10" h="11">
                    <a:moveTo>
                      <a:pt x="0" y="11"/>
                    </a:moveTo>
                    <a:cubicBezTo>
                      <a:pt x="10" y="11"/>
                      <a:pt x="10" y="11"/>
                      <a:pt x="10" y="11"/>
                    </a:cubicBezTo>
                    <a:cubicBezTo>
                      <a:pt x="10" y="11"/>
                      <a:pt x="10" y="11"/>
                      <a:pt x="10" y="11"/>
                    </a:cubicBezTo>
                    <a:cubicBezTo>
                      <a:pt x="10" y="8"/>
                      <a:pt x="10" y="4"/>
                      <a:pt x="10" y="1"/>
                    </a:cubicBezTo>
                    <a:cubicBezTo>
                      <a:pt x="6" y="1"/>
                      <a:pt x="3" y="0"/>
                      <a:pt x="0" y="0"/>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2" name="Freeform 169"/>
              <p:cNvSpPr>
                <a:spLocks/>
              </p:cNvSpPr>
              <p:nvPr/>
            </p:nvSpPr>
            <p:spPr bwMode="auto">
              <a:xfrm>
                <a:off x="693714" y="3139896"/>
                <a:ext cx="1954" cy="3599"/>
              </a:xfrm>
              <a:custGeom>
                <a:avLst/>
                <a:gdLst/>
                <a:ahLst/>
                <a:cxnLst>
                  <a:cxn ang="0">
                    <a:pos x="1" y="2"/>
                  </a:cxn>
                  <a:cxn ang="0">
                    <a:pos x="1" y="0"/>
                  </a:cxn>
                  <a:cxn ang="0">
                    <a:pos x="0" y="2"/>
                  </a:cxn>
                  <a:cxn ang="0">
                    <a:pos x="1" y="2"/>
                  </a:cxn>
                </a:cxnLst>
                <a:rect l="0" t="0" r="r" b="b"/>
                <a:pathLst>
                  <a:path w="1" h="2">
                    <a:moveTo>
                      <a:pt x="1" y="2"/>
                    </a:moveTo>
                    <a:cubicBezTo>
                      <a:pt x="1" y="2"/>
                      <a:pt x="1" y="1"/>
                      <a:pt x="1" y="0"/>
                    </a:cubicBezTo>
                    <a:cubicBezTo>
                      <a:pt x="1" y="1"/>
                      <a:pt x="0" y="2"/>
                      <a:pt x="0" y="2"/>
                    </a:cubicBezTo>
                    <a:cubicBezTo>
                      <a:pt x="0" y="2"/>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3" name="Freeform 170"/>
              <p:cNvSpPr>
                <a:spLocks/>
              </p:cNvSpPr>
              <p:nvPr/>
            </p:nvSpPr>
            <p:spPr bwMode="auto">
              <a:xfrm>
                <a:off x="902804" y="3012116"/>
                <a:ext cx="19541" cy="16198"/>
              </a:xfrm>
              <a:custGeom>
                <a:avLst/>
                <a:gdLst/>
                <a:ahLst/>
                <a:cxnLst>
                  <a:cxn ang="0">
                    <a:pos x="11" y="10"/>
                  </a:cxn>
                  <a:cxn ang="0">
                    <a:pos x="10" y="6"/>
                  </a:cxn>
                  <a:cxn ang="0">
                    <a:pos x="3" y="1"/>
                  </a:cxn>
                  <a:cxn ang="0">
                    <a:pos x="0" y="0"/>
                  </a:cxn>
                  <a:cxn ang="0">
                    <a:pos x="1" y="9"/>
                  </a:cxn>
                  <a:cxn ang="0">
                    <a:pos x="11" y="10"/>
                  </a:cxn>
                </a:cxnLst>
                <a:rect l="0" t="0" r="r" b="b"/>
                <a:pathLst>
                  <a:path w="11" h="10">
                    <a:moveTo>
                      <a:pt x="11" y="10"/>
                    </a:moveTo>
                    <a:cubicBezTo>
                      <a:pt x="11" y="9"/>
                      <a:pt x="10" y="8"/>
                      <a:pt x="10" y="6"/>
                    </a:cubicBezTo>
                    <a:cubicBezTo>
                      <a:pt x="8" y="4"/>
                      <a:pt x="6" y="2"/>
                      <a:pt x="3" y="1"/>
                    </a:cubicBezTo>
                    <a:cubicBezTo>
                      <a:pt x="2" y="0"/>
                      <a:pt x="1" y="0"/>
                      <a:pt x="0" y="0"/>
                    </a:cubicBezTo>
                    <a:cubicBezTo>
                      <a:pt x="0" y="3"/>
                      <a:pt x="0" y="6"/>
                      <a:pt x="1" y="9"/>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4" name="Freeform 171"/>
              <p:cNvSpPr>
                <a:spLocks/>
              </p:cNvSpPr>
              <p:nvPr/>
            </p:nvSpPr>
            <p:spPr bwMode="auto">
              <a:xfrm>
                <a:off x="703484" y="3127298"/>
                <a:ext cx="11725" cy="17997"/>
              </a:xfrm>
              <a:custGeom>
                <a:avLst/>
                <a:gdLst/>
                <a:ahLst/>
                <a:cxnLst>
                  <a:cxn ang="0">
                    <a:pos x="7" y="0"/>
                  </a:cxn>
                  <a:cxn ang="0">
                    <a:pos x="2" y="0"/>
                  </a:cxn>
                  <a:cxn ang="0">
                    <a:pos x="0" y="4"/>
                  </a:cxn>
                  <a:cxn ang="0">
                    <a:pos x="0" y="11"/>
                  </a:cxn>
                  <a:cxn ang="0">
                    <a:pos x="7" y="11"/>
                  </a:cxn>
                  <a:cxn ang="0">
                    <a:pos x="7" y="0"/>
                  </a:cxn>
                </a:cxnLst>
                <a:rect l="0" t="0" r="r" b="b"/>
                <a:pathLst>
                  <a:path w="7" h="11">
                    <a:moveTo>
                      <a:pt x="7" y="0"/>
                    </a:moveTo>
                    <a:cubicBezTo>
                      <a:pt x="2" y="0"/>
                      <a:pt x="2" y="0"/>
                      <a:pt x="2" y="0"/>
                    </a:cubicBezTo>
                    <a:cubicBezTo>
                      <a:pt x="1" y="1"/>
                      <a:pt x="1" y="2"/>
                      <a:pt x="0" y="4"/>
                    </a:cubicBezTo>
                    <a:cubicBezTo>
                      <a:pt x="0" y="6"/>
                      <a:pt x="0" y="8"/>
                      <a:pt x="0" y="11"/>
                    </a:cubicBezTo>
                    <a:cubicBezTo>
                      <a:pt x="2" y="11"/>
                      <a:pt x="5" y="11"/>
                      <a:pt x="7" y="11"/>
                    </a:cubicBezTo>
                    <a:cubicBezTo>
                      <a:pt x="7" y="7"/>
                      <a:pt x="7" y="3"/>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5" name="Freeform 172"/>
              <p:cNvSpPr>
                <a:spLocks/>
              </p:cNvSpPr>
              <p:nvPr/>
            </p:nvSpPr>
            <p:spPr bwMode="auto">
              <a:xfrm>
                <a:off x="709346" y="3057109"/>
                <a:ext cx="7816" cy="17997"/>
              </a:xfrm>
              <a:custGeom>
                <a:avLst/>
                <a:gdLst/>
                <a:ahLst/>
                <a:cxnLst>
                  <a:cxn ang="0">
                    <a:pos x="3" y="11"/>
                  </a:cxn>
                  <a:cxn ang="0">
                    <a:pos x="4" y="0"/>
                  </a:cxn>
                  <a:cxn ang="0">
                    <a:pos x="3" y="0"/>
                  </a:cxn>
                  <a:cxn ang="0">
                    <a:pos x="0" y="11"/>
                  </a:cxn>
                  <a:cxn ang="0">
                    <a:pos x="3" y="11"/>
                  </a:cxn>
                </a:cxnLst>
                <a:rect l="0" t="0" r="r" b="b"/>
                <a:pathLst>
                  <a:path w="4" h="11">
                    <a:moveTo>
                      <a:pt x="3" y="11"/>
                    </a:moveTo>
                    <a:cubicBezTo>
                      <a:pt x="3" y="8"/>
                      <a:pt x="3" y="4"/>
                      <a:pt x="4" y="0"/>
                    </a:cubicBezTo>
                    <a:cubicBezTo>
                      <a:pt x="3" y="0"/>
                      <a:pt x="3" y="0"/>
                      <a:pt x="3" y="0"/>
                    </a:cubicBezTo>
                    <a:cubicBezTo>
                      <a:pt x="2" y="3"/>
                      <a:pt x="1" y="7"/>
                      <a:pt x="0" y="11"/>
                    </a:cubicBezTo>
                    <a:cubicBezTo>
                      <a:pt x="1" y="11"/>
                      <a:pt x="2" y="11"/>
                      <a:pt x="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6" name="Freeform 173"/>
              <p:cNvSpPr>
                <a:spLocks/>
              </p:cNvSpPr>
              <p:nvPr/>
            </p:nvSpPr>
            <p:spPr bwMode="auto">
              <a:xfrm>
                <a:off x="707392" y="3170492"/>
                <a:ext cx="13679" cy="19797"/>
              </a:xfrm>
              <a:custGeom>
                <a:avLst/>
                <a:gdLst/>
                <a:ahLst/>
                <a:cxnLst>
                  <a:cxn ang="0">
                    <a:pos x="0" y="12"/>
                  </a:cxn>
                  <a:cxn ang="0">
                    <a:pos x="8" y="12"/>
                  </a:cxn>
                  <a:cxn ang="0">
                    <a:pos x="7" y="1"/>
                  </a:cxn>
                  <a:cxn ang="0">
                    <a:pos x="1" y="0"/>
                  </a:cxn>
                  <a:cxn ang="0">
                    <a:pos x="0" y="4"/>
                  </a:cxn>
                  <a:cxn ang="0">
                    <a:pos x="0" y="12"/>
                  </a:cxn>
                </a:cxnLst>
                <a:rect l="0" t="0" r="r" b="b"/>
                <a:pathLst>
                  <a:path w="8" h="12">
                    <a:moveTo>
                      <a:pt x="0" y="12"/>
                    </a:moveTo>
                    <a:cubicBezTo>
                      <a:pt x="3" y="12"/>
                      <a:pt x="5" y="12"/>
                      <a:pt x="8" y="12"/>
                    </a:cubicBezTo>
                    <a:cubicBezTo>
                      <a:pt x="7" y="8"/>
                      <a:pt x="7" y="5"/>
                      <a:pt x="7" y="1"/>
                    </a:cubicBezTo>
                    <a:cubicBezTo>
                      <a:pt x="5" y="1"/>
                      <a:pt x="3" y="1"/>
                      <a:pt x="1" y="0"/>
                    </a:cubicBezTo>
                    <a:cubicBezTo>
                      <a:pt x="1" y="1"/>
                      <a:pt x="0" y="3"/>
                      <a:pt x="0" y="4"/>
                    </a:cubicBezTo>
                    <a:cubicBezTo>
                      <a:pt x="0" y="7"/>
                      <a:pt x="0" y="9"/>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7" name="Freeform 174"/>
              <p:cNvSpPr>
                <a:spLocks/>
              </p:cNvSpPr>
              <p:nvPr/>
            </p:nvSpPr>
            <p:spPr bwMode="auto">
              <a:xfrm>
                <a:off x="709346" y="3082305"/>
                <a:ext cx="5862" cy="16198"/>
              </a:xfrm>
              <a:custGeom>
                <a:avLst/>
                <a:gdLst/>
                <a:ahLst/>
                <a:cxnLst>
                  <a:cxn ang="0">
                    <a:pos x="3" y="0"/>
                  </a:cxn>
                  <a:cxn ang="0">
                    <a:pos x="0" y="0"/>
                  </a:cxn>
                  <a:cxn ang="0">
                    <a:pos x="1" y="10"/>
                  </a:cxn>
                  <a:cxn ang="0">
                    <a:pos x="2" y="10"/>
                  </a:cxn>
                  <a:cxn ang="0">
                    <a:pos x="3" y="0"/>
                  </a:cxn>
                </a:cxnLst>
                <a:rect l="0" t="0" r="r" b="b"/>
                <a:pathLst>
                  <a:path w="3" h="10">
                    <a:moveTo>
                      <a:pt x="3" y="0"/>
                    </a:moveTo>
                    <a:cubicBezTo>
                      <a:pt x="2" y="0"/>
                      <a:pt x="1" y="0"/>
                      <a:pt x="0" y="0"/>
                    </a:cubicBezTo>
                    <a:cubicBezTo>
                      <a:pt x="0" y="3"/>
                      <a:pt x="0" y="6"/>
                      <a:pt x="1" y="10"/>
                    </a:cubicBezTo>
                    <a:cubicBezTo>
                      <a:pt x="1" y="10"/>
                      <a:pt x="2" y="10"/>
                      <a:pt x="2" y="10"/>
                    </a:cubicBezTo>
                    <a:cubicBezTo>
                      <a:pt x="3" y="6"/>
                      <a:pt x="3" y="3"/>
                      <a:pt x="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8" name="Freeform 175"/>
              <p:cNvSpPr>
                <a:spLocks/>
              </p:cNvSpPr>
              <p:nvPr/>
            </p:nvSpPr>
            <p:spPr bwMode="auto">
              <a:xfrm>
                <a:off x="723025" y="3055310"/>
                <a:ext cx="17587" cy="19797"/>
              </a:xfrm>
              <a:custGeom>
                <a:avLst/>
                <a:gdLst/>
                <a:ahLst/>
                <a:cxnLst>
                  <a:cxn ang="0">
                    <a:pos x="0" y="12"/>
                  </a:cxn>
                  <a:cxn ang="0">
                    <a:pos x="10" y="12"/>
                  </a:cxn>
                  <a:cxn ang="0">
                    <a:pos x="10" y="0"/>
                  </a:cxn>
                  <a:cxn ang="0">
                    <a:pos x="1" y="1"/>
                  </a:cxn>
                  <a:cxn ang="0">
                    <a:pos x="0" y="12"/>
                  </a:cxn>
                </a:cxnLst>
                <a:rect l="0" t="0" r="r" b="b"/>
                <a:pathLst>
                  <a:path w="10" h="12">
                    <a:moveTo>
                      <a:pt x="0" y="12"/>
                    </a:moveTo>
                    <a:cubicBezTo>
                      <a:pt x="3" y="12"/>
                      <a:pt x="6" y="12"/>
                      <a:pt x="10" y="12"/>
                    </a:cubicBezTo>
                    <a:cubicBezTo>
                      <a:pt x="10" y="8"/>
                      <a:pt x="10" y="4"/>
                      <a:pt x="10" y="0"/>
                    </a:cubicBezTo>
                    <a:cubicBezTo>
                      <a:pt x="7" y="0"/>
                      <a:pt x="4" y="0"/>
                      <a:pt x="1" y="1"/>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9" name="Freeform 176"/>
              <p:cNvSpPr>
                <a:spLocks/>
              </p:cNvSpPr>
              <p:nvPr/>
            </p:nvSpPr>
            <p:spPr bwMode="auto">
              <a:xfrm>
                <a:off x="775786" y="3152495"/>
                <a:ext cx="21495" cy="16198"/>
              </a:xfrm>
              <a:custGeom>
                <a:avLst/>
                <a:gdLst/>
                <a:ahLst/>
                <a:cxnLst>
                  <a:cxn ang="0">
                    <a:pos x="12" y="10"/>
                  </a:cxn>
                  <a:cxn ang="0">
                    <a:pos x="11" y="0"/>
                  </a:cxn>
                  <a:cxn ang="0">
                    <a:pos x="0" y="0"/>
                  </a:cxn>
                  <a:cxn ang="0">
                    <a:pos x="0" y="10"/>
                  </a:cxn>
                  <a:cxn ang="0">
                    <a:pos x="12" y="10"/>
                  </a:cxn>
                </a:cxnLst>
                <a:rect l="0" t="0" r="r" b="b"/>
                <a:pathLst>
                  <a:path w="12" h="10">
                    <a:moveTo>
                      <a:pt x="12" y="10"/>
                    </a:moveTo>
                    <a:cubicBezTo>
                      <a:pt x="12" y="7"/>
                      <a:pt x="11" y="3"/>
                      <a:pt x="11" y="0"/>
                    </a:cubicBezTo>
                    <a:cubicBezTo>
                      <a:pt x="8" y="0"/>
                      <a:pt x="4" y="0"/>
                      <a:pt x="0" y="0"/>
                    </a:cubicBezTo>
                    <a:cubicBezTo>
                      <a:pt x="0" y="3"/>
                      <a:pt x="0" y="6"/>
                      <a:pt x="0" y="10"/>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0" name="Freeform 177"/>
              <p:cNvSpPr>
                <a:spLocks/>
              </p:cNvSpPr>
              <p:nvPr/>
            </p:nvSpPr>
            <p:spPr bwMode="auto">
              <a:xfrm>
                <a:off x="801190" y="3152495"/>
                <a:ext cx="19541" cy="16198"/>
              </a:xfrm>
              <a:custGeom>
                <a:avLst/>
                <a:gdLst/>
                <a:ahLst/>
                <a:cxnLst>
                  <a:cxn ang="0">
                    <a:pos x="11" y="0"/>
                  </a:cxn>
                  <a:cxn ang="0">
                    <a:pos x="0" y="0"/>
                  </a:cxn>
                  <a:cxn ang="0">
                    <a:pos x="1" y="10"/>
                  </a:cxn>
                  <a:cxn ang="0">
                    <a:pos x="11" y="10"/>
                  </a:cxn>
                  <a:cxn ang="0">
                    <a:pos x="11" y="0"/>
                  </a:cxn>
                </a:cxnLst>
                <a:rect l="0" t="0" r="r" b="b"/>
                <a:pathLst>
                  <a:path w="11" h="10">
                    <a:moveTo>
                      <a:pt x="11" y="0"/>
                    </a:moveTo>
                    <a:cubicBezTo>
                      <a:pt x="8" y="0"/>
                      <a:pt x="4" y="0"/>
                      <a:pt x="0" y="0"/>
                    </a:cubicBezTo>
                    <a:cubicBezTo>
                      <a:pt x="0" y="3"/>
                      <a:pt x="0" y="7"/>
                      <a:pt x="1" y="10"/>
                    </a:cubicBezTo>
                    <a:cubicBezTo>
                      <a:pt x="4" y="10"/>
                      <a:pt x="8" y="10"/>
                      <a:pt x="11" y="10"/>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1" name="Freeform 178"/>
              <p:cNvSpPr>
                <a:spLocks/>
              </p:cNvSpPr>
              <p:nvPr/>
            </p:nvSpPr>
            <p:spPr bwMode="auto">
              <a:xfrm>
                <a:off x="773832" y="3127298"/>
                <a:ext cx="21495" cy="19797"/>
              </a:xfrm>
              <a:custGeom>
                <a:avLst/>
                <a:gdLst/>
                <a:ahLst/>
                <a:cxnLst>
                  <a:cxn ang="0">
                    <a:pos x="12" y="12"/>
                  </a:cxn>
                  <a:cxn ang="0">
                    <a:pos x="12" y="0"/>
                  </a:cxn>
                  <a:cxn ang="0">
                    <a:pos x="0" y="0"/>
                  </a:cxn>
                  <a:cxn ang="0">
                    <a:pos x="1" y="12"/>
                  </a:cxn>
                  <a:cxn ang="0">
                    <a:pos x="12" y="12"/>
                  </a:cxn>
                </a:cxnLst>
                <a:rect l="0" t="0" r="r" b="b"/>
                <a:pathLst>
                  <a:path w="12" h="12">
                    <a:moveTo>
                      <a:pt x="12" y="12"/>
                    </a:moveTo>
                    <a:cubicBezTo>
                      <a:pt x="12" y="8"/>
                      <a:pt x="12" y="4"/>
                      <a:pt x="12" y="0"/>
                    </a:cubicBezTo>
                    <a:cubicBezTo>
                      <a:pt x="0" y="0"/>
                      <a:pt x="0" y="0"/>
                      <a:pt x="0" y="0"/>
                    </a:cubicBezTo>
                    <a:cubicBezTo>
                      <a:pt x="0" y="4"/>
                      <a:pt x="0" y="8"/>
                      <a:pt x="1" y="12"/>
                    </a:cubicBezTo>
                    <a:cubicBezTo>
                      <a:pt x="5" y="12"/>
                      <a:pt x="8" y="12"/>
                      <a:pt x="12"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2" name="Freeform 179"/>
              <p:cNvSpPr>
                <a:spLocks/>
              </p:cNvSpPr>
              <p:nvPr/>
            </p:nvSpPr>
            <p:spPr bwMode="auto">
              <a:xfrm>
                <a:off x="855905" y="3152495"/>
                <a:ext cx="19541" cy="16198"/>
              </a:xfrm>
              <a:custGeom>
                <a:avLst/>
                <a:gdLst/>
                <a:ahLst/>
                <a:cxnLst>
                  <a:cxn ang="0">
                    <a:pos x="12" y="0"/>
                  </a:cxn>
                  <a:cxn ang="0">
                    <a:pos x="0" y="0"/>
                  </a:cxn>
                  <a:cxn ang="0">
                    <a:pos x="0" y="10"/>
                  </a:cxn>
                  <a:cxn ang="0">
                    <a:pos x="11" y="10"/>
                  </a:cxn>
                  <a:cxn ang="0">
                    <a:pos x="12" y="0"/>
                  </a:cxn>
                </a:cxnLst>
                <a:rect l="0" t="0" r="r" b="b"/>
                <a:pathLst>
                  <a:path w="12" h="10">
                    <a:moveTo>
                      <a:pt x="12" y="0"/>
                    </a:moveTo>
                    <a:cubicBezTo>
                      <a:pt x="8" y="0"/>
                      <a:pt x="4" y="0"/>
                      <a:pt x="0" y="0"/>
                    </a:cubicBezTo>
                    <a:cubicBezTo>
                      <a:pt x="0" y="3"/>
                      <a:pt x="0" y="7"/>
                      <a:pt x="0" y="10"/>
                    </a:cubicBezTo>
                    <a:cubicBezTo>
                      <a:pt x="3" y="10"/>
                      <a:pt x="7" y="10"/>
                      <a:pt x="11" y="10"/>
                    </a:cubicBezTo>
                    <a:cubicBezTo>
                      <a:pt x="11" y="6"/>
                      <a:pt x="11" y="3"/>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3" name="Freeform 180"/>
              <p:cNvSpPr>
                <a:spLocks/>
              </p:cNvSpPr>
              <p:nvPr/>
            </p:nvSpPr>
            <p:spPr bwMode="auto">
              <a:xfrm>
                <a:off x="828547" y="3152495"/>
                <a:ext cx="19541" cy="16198"/>
              </a:xfrm>
              <a:custGeom>
                <a:avLst/>
                <a:gdLst/>
                <a:ahLst/>
                <a:cxnLst>
                  <a:cxn ang="0">
                    <a:pos x="11" y="0"/>
                  </a:cxn>
                  <a:cxn ang="0">
                    <a:pos x="0" y="0"/>
                  </a:cxn>
                  <a:cxn ang="0">
                    <a:pos x="0" y="10"/>
                  </a:cxn>
                  <a:cxn ang="0">
                    <a:pos x="11" y="10"/>
                  </a:cxn>
                  <a:cxn ang="0">
                    <a:pos x="11" y="0"/>
                  </a:cxn>
                </a:cxnLst>
                <a:rect l="0" t="0" r="r" b="b"/>
                <a:pathLst>
                  <a:path w="11" h="10">
                    <a:moveTo>
                      <a:pt x="11" y="0"/>
                    </a:moveTo>
                    <a:cubicBezTo>
                      <a:pt x="7" y="0"/>
                      <a:pt x="3" y="0"/>
                      <a:pt x="0" y="0"/>
                    </a:cubicBezTo>
                    <a:cubicBezTo>
                      <a:pt x="0" y="10"/>
                      <a:pt x="0" y="10"/>
                      <a:pt x="0" y="10"/>
                    </a:cubicBezTo>
                    <a:cubicBezTo>
                      <a:pt x="3" y="10"/>
                      <a:pt x="7" y="10"/>
                      <a:pt x="11" y="10"/>
                    </a:cubicBezTo>
                    <a:cubicBezTo>
                      <a:pt x="11" y="7"/>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4" name="Freeform 181"/>
              <p:cNvSpPr>
                <a:spLocks/>
              </p:cNvSpPr>
              <p:nvPr/>
            </p:nvSpPr>
            <p:spPr bwMode="auto">
              <a:xfrm>
                <a:off x="801190" y="3100303"/>
                <a:ext cx="19541" cy="19797"/>
              </a:xfrm>
              <a:custGeom>
                <a:avLst/>
                <a:gdLst/>
                <a:ahLst/>
                <a:cxnLst>
                  <a:cxn ang="0">
                    <a:pos x="0" y="0"/>
                  </a:cxn>
                  <a:cxn ang="0">
                    <a:pos x="0" y="2"/>
                  </a:cxn>
                  <a:cxn ang="0">
                    <a:pos x="0" y="12"/>
                  </a:cxn>
                  <a:cxn ang="0">
                    <a:pos x="12" y="12"/>
                  </a:cxn>
                  <a:cxn ang="0">
                    <a:pos x="12" y="0"/>
                  </a:cxn>
                  <a:cxn ang="0">
                    <a:pos x="7" y="0"/>
                  </a:cxn>
                  <a:cxn ang="0">
                    <a:pos x="0" y="0"/>
                  </a:cxn>
                </a:cxnLst>
                <a:rect l="0" t="0" r="r" b="b"/>
                <a:pathLst>
                  <a:path w="12" h="12">
                    <a:moveTo>
                      <a:pt x="0" y="0"/>
                    </a:moveTo>
                    <a:cubicBezTo>
                      <a:pt x="0" y="1"/>
                      <a:pt x="0" y="1"/>
                      <a:pt x="0" y="2"/>
                    </a:cubicBezTo>
                    <a:cubicBezTo>
                      <a:pt x="0" y="5"/>
                      <a:pt x="0" y="9"/>
                      <a:pt x="0" y="12"/>
                    </a:cubicBezTo>
                    <a:cubicBezTo>
                      <a:pt x="12" y="12"/>
                      <a:pt x="12" y="12"/>
                      <a:pt x="12" y="12"/>
                    </a:cubicBezTo>
                    <a:cubicBezTo>
                      <a:pt x="12" y="0"/>
                      <a:pt x="12" y="0"/>
                      <a:pt x="12" y="0"/>
                    </a:cubicBezTo>
                    <a:cubicBezTo>
                      <a:pt x="10" y="0"/>
                      <a:pt x="9" y="0"/>
                      <a:pt x="7" y="0"/>
                    </a:cubicBezTo>
                    <a:cubicBezTo>
                      <a:pt x="5"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5" name="Freeform 182"/>
              <p:cNvSpPr>
                <a:spLocks/>
              </p:cNvSpPr>
              <p:nvPr/>
            </p:nvSpPr>
            <p:spPr bwMode="auto">
              <a:xfrm>
                <a:off x="883262" y="3102102"/>
                <a:ext cx="21495" cy="17997"/>
              </a:xfrm>
              <a:custGeom>
                <a:avLst/>
                <a:gdLst/>
                <a:ahLst/>
                <a:cxnLst>
                  <a:cxn ang="0">
                    <a:pos x="12" y="0"/>
                  </a:cxn>
                  <a:cxn ang="0">
                    <a:pos x="0" y="0"/>
                  </a:cxn>
                  <a:cxn ang="0">
                    <a:pos x="0" y="11"/>
                  </a:cxn>
                  <a:cxn ang="0">
                    <a:pos x="12" y="11"/>
                  </a:cxn>
                  <a:cxn ang="0">
                    <a:pos x="12" y="0"/>
                  </a:cxn>
                </a:cxnLst>
                <a:rect l="0" t="0" r="r" b="b"/>
                <a:pathLst>
                  <a:path w="12" h="11">
                    <a:moveTo>
                      <a:pt x="12" y="0"/>
                    </a:moveTo>
                    <a:cubicBezTo>
                      <a:pt x="8" y="0"/>
                      <a:pt x="4" y="0"/>
                      <a:pt x="0" y="0"/>
                    </a:cubicBezTo>
                    <a:cubicBezTo>
                      <a:pt x="0" y="4"/>
                      <a:pt x="0" y="7"/>
                      <a:pt x="0" y="11"/>
                    </a:cubicBezTo>
                    <a:cubicBezTo>
                      <a:pt x="12" y="11"/>
                      <a:pt x="12" y="11"/>
                      <a:pt x="12" y="11"/>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6" name="Freeform 183"/>
              <p:cNvSpPr>
                <a:spLocks/>
              </p:cNvSpPr>
              <p:nvPr/>
            </p:nvSpPr>
            <p:spPr bwMode="auto">
              <a:xfrm>
                <a:off x="721071" y="3080506"/>
                <a:ext cx="17587" cy="16198"/>
              </a:xfrm>
              <a:custGeom>
                <a:avLst/>
                <a:gdLst/>
                <a:ahLst/>
                <a:cxnLst>
                  <a:cxn ang="0">
                    <a:pos x="10" y="10"/>
                  </a:cxn>
                  <a:cxn ang="0">
                    <a:pos x="10" y="0"/>
                  </a:cxn>
                  <a:cxn ang="0">
                    <a:pos x="1" y="1"/>
                  </a:cxn>
                  <a:cxn ang="0">
                    <a:pos x="0" y="10"/>
                  </a:cxn>
                  <a:cxn ang="0">
                    <a:pos x="10" y="10"/>
                  </a:cxn>
                </a:cxnLst>
                <a:rect l="0" t="0" r="r" b="b"/>
                <a:pathLst>
                  <a:path w="10" h="10">
                    <a:moveTo>
                      <a:pt x="10" y="10"/>
                    </a:moveTo>
                    <a:cubicBezTo>
                      <a:pt x="10" y="7"/>
                      <a:pt x="10" y="4"/>
                      <a:pt x="10" y="0"/>
                    </a:cubicBezTo>
                    <a:cubicBezTo>
                      <a:pt x="7" y="1"/>
                      <a:pt x="4" y="1"/>
                      <a:pt x="1" y="1"/>
                    </a:cubicBezTo>
                    <a:cubicBezTo>
                      <a:pt x="0" y="4"/>
                      <a:pt x="0" y="7"/>
                      <a:pt x="0" y="10"/>
                    </a:cubicBezTo>
                    <a:cubicBezTo>
                      <a:pt x="3" y="10"/>
                      <a:pt x="7" y="10"/>
                      <a:pt x="1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7" name="Freeform 184"/>
              <p:cNvSpPr>
                <a:spLocks/>
              </p:cNvSpPr>
              <p:nvPr/>
            </p:nvSpPr>
            <p:spPr bwMode="auto">
              <a:xfrm>
                <a:off x="746475" y="3080506"/>
                <a:ext cx="21495" cy="16198"/>
              </a:xfrm>
              <a:custGeom>
                <a:avLst/>
                <a:gdLst/>
                <a:ahLst/>
                <a:cxnLst>
                  <a:cxn ang="0">
                    <a:pos x="13" y="0"/>
                  </a:cxn>
                  <a:cxn ang="0">
                    <a:pos x="0" y="0"/>
                  </a:cxn>
                  <a:cxn ang="0">
                    <a:pos x="0" y="10"/>
                  </a:cxn>
                  <a:cxn ang="0">
                    <a:pos x="12" y="10"/>
                  </a:cxn>
                  <a:cxn ang="0">
                    <a:pos x="13" y="0"/>
                  </a:cxn>
                </a:cxnLst>
                <a:rect l="0" t="0" r="r" b="b"/>
                <a:pathLst>
                  <a:path w="13" h="10">
                    <a:moveTo>
                      <a:pt x="13" y="0"/>
                    </a:moveTo>
                    <a:cubicBezTo>
                      <a:pt x="8" y="0"/>
                      <a:pt x="4" y="0"/>
                      <a:pt x="0" y="0"/>
                    </a:cubicBezTo>
                    <a:cubicBezTo>
                      <a:pt x="0" y="4"/>
                      <a:pt x="0" y="7"/>
                      <a:pt x="0" y="10"/>
                    </a:cubicBezTo>
                    <a:cubicBezTo>
                      <a:pt x="4" y="10"/>
                      <a:pt x="8" y="10"/>
                      <a:pt x="12" y="10"/>
                    </a:cubicBezTo>
                    <a:cubicBezTo>
                      <a:pt x="12" y="6"/>
                      <a:pt x="12" y="3"/>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8" name="Freeform 185"/>
              <p:cNvSpPr>
                <a:spLocks/>
              </p:cNvSpPr>
              <p:nvPr/>
            </p:nvSpPr>
            <p:spPr bwMode="auto">
              <a:xfrm>
                <a:off x="773832" y="3100303"/>
                <a:ext cx="21495" cy="19797"/>
              </a:xfrm>
              <a:custGeom>
                <a:avLst/>
                <a:gdLst/>
                <a:ahLst/>
                <a:cxnLst>
                  <a:cxn ang="0">
                    <a:pos x="12" y="2"/>
                  </a:cxn>
                  <a:cxn ang="0">
                    <a:pos x="12" y="0"/>
                  </a:cxn>
                  <a:cxn ang="0">
                    <a:pos x="0" y="0"/>
                  </a:cxn>
                  <a:cxn ang="0">
                    <a:pos x="0" y="3"/>
                  </a:cxn>
                  <a:cxn ang="0">
                    <a:pos x="0" y="12"/>
                  </a:cxn>
                  <a:cxn ang="0">
                    <a:pos x="12" y="12"/>
                  </a:cxn>
                  <a:cxn ang="0">
                    <a:pos x="12" y="2"/>
                  </a:cxn>
                </a:cxnLst>
                <a:rect l="0" t="0" r="r" b="b"/>
                <a:pathLst>
                  <a:path w="12" h="12">
                    <a:moveTo>
                      <a:pt x="12" y="2"/>
                    </a:moveTo>
                    <a:cubicBezTo>
                      <a:pt x="12" y="1"/>
                      <a:pt x="12" y="1"/>
                      <a:pt x="12" y="0"/>
                    </a:cubicBezTo>
                    <a:cubicBezTo>
                      <a:pt x="8" y="0"/>
                      <a:pt x="4" y="0"/>
                      <a:pt x="0" y="0"/>
                    </a:cubicBezTo>
                    <a:cubicBezTo>
                      <a:pt x="0" y="1"/>
                      <a:pt x="0" y="2"/>
                      <a:pt x="0" y="3"/>
                    </a:cubicBezTo>
                    <a:cubicBezTo>
                      <a:pt x="0" y="6"/>
                      <a:pt x="0" y="9"/>
                      <a:pt x="0" y="12"/>
                    </a:cubicBezTo>
                    <a:cubicBezTo>
                      <a:pt x="12" y="12"/>
                      <a:pt x="12" y="12"/>
                      <a:pt x="12" y="12"/>
                    </a:cubicBezTo>
                    <a:cubicBezTo>
                      <a:pt x="12" y="9"/>
                      <a:pt x="12" y="5"/>
                      <a:pt x="12"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9" name="Freeform 186"/>
              <p:cNvSpPr>
                <a:spLocks/>
              </p:cNvSpPr>
              <p:nvPr/>
            </p:nvSpPr>
            <p:spPr bwMode="auto">
              <a:xfrm>
                <a:off x="801190" y="3127298"/>
                <a:ext cx="19541" cy="19797"/>
              </a:xfrm>
              <a:custGeom>
                <a:avLst/>
                <a:gdLst/>
                <a:ahLst/>
                <a:cxnLst>
                  <a:cxn ang="0">
                    <a:pos x="1" y="12"/>
                  </a:cxn>
                  <a:cxn ang="0">
                    <a:pos x="12" y="12"/>
                  </a:cxn>
                  <a:cxn ang="0">
                    <a:pos x="12" y="0"/>
                  </a:cxn>
                  <a:cxn ang="0">
                    <a:pos x="0" y="0"/>
                  </a:cxn>
                  <a:cxn ang="0">
                    <a:pos x="1" y="12"/>
                  </a:cxn>
                </a:cxnLst>
                <a:rect l="0" t="0" r="r" b="b"/>
                <a:pathLst>
                  <a:path w="12" h="12">
                    <a:moveTo>
                      <a:pt x="1" y="12"/>
                    </a:moveTo>
                    <a:cubicBezTo>
                      <a:pt x="5" y="12"/>
                      <a:pt x="9" y="12"/>
                      <a:pt x="12" y="12"/>
                    </a:cubicBezTo>
                    <a:cubicBezTo>
                      <a:pt x="12" y="0"/>
                      <a:pt x="12" y="0"/>
                      <a:pt x="12" y="0"/>
                    </a:cubicBezTo>
                    <a:cubicBezTo>
                      <a:pt x="0" y="0"/>
                      <a:pt x="0"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0" name="Freeform 187"/>
              <p:cNvSpPr>
                <a:spLocks/>
              </p:cNvSpPr>
              <p:nvPr/>
            </p:nvSpPr>
            <p:spPr bwMode="auto">
              <a:xfrm>
                <a:off x="828547" y="3100303"/>
                <a:ext cx="21495" cy="19797"/>
              </a:xfrm>
              <a:custGeom>
                <a:avLst/>
                <a:gdLst/>
                <a:ahLst/>
                <a:cxnLst>
                  <a:cxn ang="0">
                    <a:pos x="0" y="12"/>
                  </a:cxn>
                  <a:cxn ang="0">
                    <a:pos x="12" y="12"/>
                  </a:cxn>
                  <a:cxn ang="0">
                    <a:pos x="12" y="12"/>
                  </a:cxn>
                  <a:cxn ang="0">
                    <a:pos x="12" y="0"/>
                  </a:cxn>
                  <a:cxn ang="0">
                    <a:pos x="0" y="0"/>
                  </a:cxn>
                  <a:cxn ang="0">
                    <a:pos x="0" y="12"/>
                  </a:cxn>
                </a:cxnLst>
                <a:rect l="0" t="0" r="r" b="b"/>
                <a:pathLst>
                  <a:path w="12" h="12">
                    <a:moveTo>
                      <a:pt x="0" y="12"/>
                    </a:moveTo>
                    <a:cubicBezTo>
                      <a:pt x="12" y="12"/>
                      <a:pt x="12" y="12"/>
                      <a:pt x="12" y="12"/>
                    </a:cubicBezTo>
                    <a:cubicBezTo>
                      <a:pt x="12" y="12"/>
                      <a:pt x="12" y="12"/>
                      <a:pt x="12" y="12"/>
                    </a:cubicBezTo>
                    <a:cubicBezTo>
                      <a:pt x="12" y="8"/>
                      <a:pt x="12" y="4"/>
                      <a:pt x="12" y="0"/>
                    </a:cubicBezTo>
                    <a:cubicBezTo>
                      <a:pt x="7" y="0"/>
                      <a:pt x="3" y="0"/>
                      <a:pt x="0" y="0"/>
                    </a:cubicBezTo>
                    <a:lnTo>
                      <a:pt x="0" y="1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1" name="Freeform 188"/>
              <p:cNvSpPr>
                <a:spLocks/>
              </p:cNvSpPr>
              <p:nvPr/>
            </p:nvSpPr>
            <p:spPr bwMode="auto">
              <a:xfrm>
                <a:off x="828547" y="3127298"/>
                <a:ext cx="21495" cy="19797"/>
              </a:xfrm>
              <a:custGeom>
                <a:avLst/>
                <a:gdLst/>
                <a:ahLst/>
                <a:cxnLst>
                  <a:cxn ang="0">
                    <a:pos x="12" y="0"/>
                  </a:cxn>
                  <a:cxn ang="0">
                    <a:pos x="0" y="0"/>
                  </a:cxn>
                  <a:cxn ang="0">
                    <a:pos x="0" y="12"/>
                  </a:cxn>
                  <a:cxn ang="0">
                    <a:pos x="11" y="12"/>
                  </a:cxn>
                  <a:cxn ang="0">
                    <a:pos x="12" y="0"/>
                  </a:cxn>
                </a:cxnLst>
                <a:rect l="0" t="0" r="r" b="b"/>
                <a:pathLst>
                  <a:path w="12" h="12">
                    <a:moveTo>
                      <a:pt x="12" y="0"/>
                    </a:moveTo>
                    <a:cubicBezTo>
                      <a:pt x="0" y="0"/>
                      <a:pt x="0" y="0"/>
                      <a:pt x="0" y="0"/>
                    </a:cubicBezTo>
                    <a:cubicBezTo>
                      <a:pt x="0" y="12"/>
                      <a:pt x="0" y="12"/>
                      <a:pt x="0" y="12"/>
                    </a:cubicBezTo>
                    <a:cubicBezTo>
                      <a:pt x="3" y="12"/>
                      <a:pt x="7" y="12"/>
                      <a:pt x="11" y="12"/>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2" name="Freeform 189"/>
              <p:cNvSpPr>
                <a:spLocks/>
              </p:cNvSpPr>
              <p:nvPr/>
            </p:nvSpPr>
            <p:spPr bwMode="auto">
              <a:xfrm>
                <a:off x="781649" y="2997718"/>
                <a:ext cx="19541" cy="5399"/>
              </a:xfrm>
              <a:custGeom>
                <a:avLst/>
                <a:gdLst/>
                <a:ahLst/>
                <a:cxnLst>
                  <a:cxn ang="0">
                    <a:pos x="0" y="4"/>
                  </a:cxn>
                  <a:cxn ang="0">
                    <a:pos x="10" y="4"/>
                  </a:cxn>
                  <a:cxn ang="0">
                    <a:pos x="11" y="0"/>
                  </a:cxn>
                  <a:cxn ang="0">
                    <a:pos x="0" y="2"/>
                  </a:cxn>
                  <a:cxn ang="0">
                    <a:pos x="0" y="4"/>
                  </a:cxn>
                </a:cxnLst>
                <a:rect l="0" t="0" r="r" b="b"/>
                <a:pathLst>
                  <a:path w="11" h="4">
                    <a:moveTo>
                      <a:pt x="0" y="4"/>
                    </a:moveTo>
                    <a:cubicBezTo>
                      <a:pt x="3" y="4"/>
                      <a:pt x="7" y="4"/>
                      <a:pt x="10" y="4"/>
                    </a:cubicBezTo>
                    <a:cubicBezTo>
                      <a:pt x="11" y="2"/>
                      <a:pt x="11" y="1"/>
                      <a:pt x="11" y="0"/>
                    </a:cubicBezTo>
                    <a:cubicBezTo>
                      <a:pt x="7" y="0"/>
                      <a:pt x="3" y="1"/>
                      <a:pt x="0" y="2"/>
                    </a:cubicBezTo>
                    <a:cubicBezTo>
                      <a:pt x="0" y="3"/>
                      <a:pt x="0" y="3"/>
                      <a:pt x="0"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3" name="Freeform 190"/>
              <p:cNvSpPr>
                <a:spLocks/>
              </p:cNvSpPr>
              <p:nvPr/>
            </p:nvSpPr>
            <p:spPr bwMode="auto">
              <a:xfrm>
                <a:off x="801190" y="3030113"/>
                <a:ext cx="19541" cy="17997"/>
              </a:xfrm>
              <a:custGeom>
                <a:avLst/>
                <a:gdLst/>
                <a:ahLst/>
                <a:cxnLst>
                  <a:cxn ang="0">
                    <a:pos x="1" y="0"/>
                  </a:cxn>
                  <a:cxn ang="0">
                    <a:pos x="0" y="11"/>
                  </a:cxn>
                  <a:cxn ang="0">
                    <a:pos x="10" y="11"/>
                  </a:cxn>
                  <a:cxn ang="0">
                    <a:pos x="11" y="11"/>
                  </a:cxn>
                  <a:cxn ang="0">
                    <a:pos x="11" y="0"/>
                  </a:cxn>
                  <a:cxn ang="0">
                    <a:pos x="10" y="0"/>
                  </a:cxn>
                  <a:cxn ang="0">
                    <a:pos x="1" y="0"/>
                  </a:cxn>
                </a:cxnLst>
                <a:rect l="0" t="0" r="r" b="b"/>
                <a:pathLst>
                  <a:path w="11" h="11">
                    <a:moveTo>
                      <a:pt x="1" y="0"/>
                    </a:moveTo>
                    <a:cubicBezTo>
                      <a:pt x="1" y="4"/>
                      <a:pt x="1" y="7"/>
                      <a:pt x="0" y="11"/>
                    </a:cubicBezTo>
                    <a:cubicBezTo>
                      <a:pt x="4" y="11"/>
                      <a:pt x="7" y="11"/>
                      <a:pt x="10" y="11"/>
                    </a:cubicBezTo>
                    <a:cubicBezTo>
                      <a:pt x="10" y="11"/>
                      <a:pt x="11" y="11"/>
                      <a:pt x="11" y="11"/>
                    </a:cubicBezTo>
                    <a:cubicBezTo>
                      <a:pt x="11" y="0"/>
                      <a:pt x="11" y="0"/>
                      <a:pt x="11" y="0"/>
                    </a:cubicBezTo>
                    <a:cubicBezTo>
                      <a:pt x="11"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4" name="Freeform 191"/>
              <p:cNvSpPr>
                <a:spLocks/>
              </p:cNvSpPr>
              <p:nvPr/>
            </p:nvSpPr>
            <p:spPr bwMode="auto">
              <a:xfrm>
                <a:off x="828547" y="3246080"/>
                <a:ext cx="13679" cy="10798"/>
              </a:xfrm>
              <a:custGeom>
                <a:avLst/>
                <a:gdLst/>
                <a:ahLst/>
                <a:cxnLst>
                  <a:cxn ang="0">
                    <a:pos x="1" y="7"/>
                  </a:cxn>
                  <a:cxn ang="0">
                    <a:pos x="8" y="7"/>
                  </a:cxn>
                  <a:cxn ang="0">
                    <a:pos x="8" y="0"/>
                  </a:cxn>
                  <a:cxn ang="0">
                    <a:pos x="1" y="0"/>
                  </a:cxn>
                  <a:cxn ang="0">
                    <a:pos x="0" y="0"/>
                  </a:cxn>
                  <a:cxn ang="0">
                    <a:pos x="0" y="7"/>
                  </a:cxn>
                  <a:cxn ang="0">
                    <a:pos x="1" y="7"/>
                  </a:cxn>
                </a:cxnLst>
                <a:rect l="0" t="0" r="r" b="b"/>
                <a:pathLst>
                  <a:path w="8" h="7">
                    <a:moveTo>
                      <a:pt x="1" y="7"/>
                    </a:moveTo>
                    <a:cubicBezTo>
                      <a:pt x="3" y="7"/>
                      <a:pt x="5" y="7"/>
                      <a:pt x="8" y="7"/>
                    </a:cubicBezTo>
                    <a:cubicBezTo>
                      <a:pt x="8" y="4"/>
                      <a:pt x="8" y="2"/>
                      <a:pt x="8" y="0"/>
                    </a:cubicBezTo>
                    <a:cubicBezTo>
                      <a:pt x="6" y="0"/>
                      <a:pt x="3" y="0"/>
                      <a:pt x="1" y="0"/>
                    </a:cubicBezTo>
                    <a:cubicBezTo>
                      <a:pt x="1" y="0"/>
                      <a:pt x="0" y="0"/>
                      <a:pt x="0" y="0"/>
                    </a:cubicBezTo>
                    <a:cubicBezTo>
                      <a:pt x="0" y="7"/>
                      <a:pt x="0" y="7"/>
                      <a:pt x="0" y="7"/>
                    </a:cubicBezTo>
                    <a:cubicBezTo>
                      <a:pt x="0" y="7"/>
                      <a:pt x="1" y="7"/>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5" name="Freeform 192"/>
              <p:cNvSpPr>
                <a:spLocks/>
              </p:cNvSpPr>
              <p:nvPr/>
            </p:nvSpPr>
            <p:spPr bwMode="auto">
              <a:xfrm>
                <a:off x="873492" y="3242481"/>
                <a:ext cx="19541" cy="12598"/>
              </a:xfrm>
              <a:custGeom>
                <a:avLst/>
                <a:gdLst/>
                <a:ahLst/>
                <a:cxnLst>
                  <a:cxn ang="0">
                    <a:pos x="11" y="0"/>
                  </a:cxn>
                  <a:cxn ang="0">
                    <a:pos x="1" y="1"/>
                  </a:cxn>
                  <a:cxn ang="0">
                    <a:pos x="0" y="8"/>
                  </a:cxn>
                  <a:cxn ang="0">
                    <a:pos x="11" y="7"/>
                  </a:cxn>
                  <a:cxn ang="0">
                    <a:pos x="11" y="0"/>
                  </a:cxn>
                </a:cxnLst>
                <a:rect l="0" t="0" r="r" b="b"/>
                <a:pathLst>
                  <a:path w="11" h="8">
                    <a:moveTo>
                      <a:pt x="11" y="0"/>
                    </a:moveTo>
                    <a:cubicBezTo>
                      <a:pt x="7" y="1"/>
                      <a:pt x="4" y="1"/>
                      <a:pt x="1" y="1"/>
                    </a:cubicBezTo>
                    <a:cubicBezTo>
                      <a:pt x="1" y="3"/>
                      <a:pt x="0" y="6"/>
                      <a:pt x="0" y="8"/>
                    </a:cubicBezTo>
                    <a:cubicBezTo>
                      <a:pt x="4" y="8"/>
                      <a:pt x="7" y="7"/>
                      <a:pt x="11" y="7"/>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6" name="Freeform 193"/>
              <p:cNvSpPr>
                <a:spLocks/>
              </p:cNvSpPr>
              <p:nvPr/>
            </p:nvSpPr>
            <p:spPr bwMode="auto">
              <a:xfrm>
                <a:off x="875446" y="3010316"/>
                <a:ext cx="21495" cy="16198"/>
              </a:xfrm>
              <a:custGeom>
                <a:avLst/>
                <a:gdLst/>
                <a:ahLst/>
                <a:cxnLst>
                  <a:cxn ang="0">
                    <a:pos x="12" y="10"/>
                  </a:cxn>
                  <a:cxn ang="0">
                    <a:pos x="11" y="1"/>
                  </a:cxn>
                  <a:cxn ang="0">
                    <a:pos x="0" y="0"/>
                  </a:cxn>
                  <a:cxn ang="0">
                    <a:pos x="1" y="9"/>
                  </a:cxn>
                  <a:cxn ang="0">
                    <a:pos x="12" y="10"/>
                  </a:cxn>
                </a:cxnLst>
                <a:rect l="0" t="0" r="r" b="b"/>
                <a:pathLst>
                  <a:path w="12" h="10">
                    <a:moveTo>
                      <a:pt x="12" y="10"/>
                    </a:moveTo>
                    <a:cubicBezTo>
                      <a:pt x="12" y="7"/>
                      <a:pt x="11" y="4"/>
                      <a:pt x="11" y="1"/>
                    </a:cubicBezTo>
                    <a:cubicBezTo>
                      <a:pt x="7" y="1"/>
                      <a:pt x="3" y="1"/>
                      <a:pt x="0" y="0"/>
                    </a:cubicBezTo>
                    <a:cubicBezTo>
                      <a:pt x="0" y="3"/>
                      <a:pt x="0" y="6"/>
                      <a:pt x="1" y="9"/>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7" name="Freeform 194"/>
              <p:cNvSpPr>
                <a:spLocks/>
              </p:cNvSpPr>
              <p:nvPr/>
            </p:nvSpPr>
            <p:spPr bwMode="auto">
              <a:xfrm>
                <a:off x="873492" y="2999518"/>
                <a:ext cx="19541" cy="5399"/>
              </a:xfrm>
              <a:custGeom>
                <a:avLst/>
                <a:gdLst/>
                <a:ahLst/>
                <a:cxnLst>
                  <a:cxn ang="0">
                    <a:pos x="0" y="3"/>
                  </a:cxn>
                  <a:cxn ang="0">
                    <a:pos x="10" y="3"/>
                  </a:cxn>
                  <a:cxn ang="0">
                    <a:pos x="0" y="0"/>
                  </a:cxn>
                  <a:cxn ang="0">
                    <a:pos x="0" y="3"/>
                  </a:cxn>
                </a:cxnLst>
                <a:rect l="0" t="0" r="r" b="b"/>
                <a:pathLst>
                  <a:path w="10" h="3">
                    <a:moveTo>
                      <a:pt x="0" y="3"/>
                    </a:moveTo>
                    <a:cubicBezTo>
                      <a:pt x="4" y="3"/>
                      <a:pt x="7" y="3"/>
                      <a:pt x="10" y="3"/>
                    </a:cubicBezTo>
                    <a:cubicBezTo>
                      <a:pt x="7" y="2"/>
                      <a:pt x="4" y="1"/>
                      <a:pt x="0" y="0"/>
                    </a:cubicBezTo>
                    <a:cubicBezTo>
                      <a:pt x="0" y="1"/>
                      <a:pt x="0" y="2"/>
                      <a:pt x="0"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8" name="Freeform 195"/>
              <p:cNvSpPr>
                <a:spLocks/>
              </p:cNvSpPr>
              <p:nvPr/>
            </p:nvSpPr>
            <p:spPr bwMode="auto">
              <a:xfrm>
                <a:off x="828547" y="3224483"/>
                <a:ext cx="15633" cy="14398"/>
              </a:xfrm>
              <a:custGeom>
                <a:avLst/>
                <a:gdLst/>
                <a:ahLst/>
                <a:cxnLst>
                  <a:cxn ang="0">
                    <a:pos x="9" y="9"/>
                  </a:cxn>
                  <a:cxn ang="0">
                    <a:pos x="9" y="0"/>
                  </a:cxn>
                  <a:cxn ang="0">
                    <a:pos x="1" y="0"/>
                  </a:cxn>
                  <a:cxn ang="0">
                    <a:pos x="0" y="0"/>
                  </a:cxn>
                  <a:cxn ang="0">
                    <a:pos x="0" y="9"/>
                  </a:cxn>
                  <a:cxn ang="0">
                    <a:pos x="1" y="9"/>
                  </a:cxn>
                  <a:cxn ang="0">
                    <a:pos x="9" y="9"/>
                  </a:cxn>
                </a:cxnLst>
                <a:rect l="0" t="0" r="r" b="b"/>
                <a:pathLst>
                  <a:path w="9" h="9">
                    <a:moveTo>
                      <a:pt x="9" y="9"/>
                    </a:moveTo>
                    <a:cubicBezTo>
                      <a:pt x="9" y="6"/>
                      <a:pt x="9" y="3"/>
                      <a:pt x="9" y="0"/>
                    </a:cubicBezTo>
                    <a:cubicBezTo>
                      <a:pt x="6" y="0"/>
                      <a:pt x="3" y="0"/>
                      <a:pt x="1" y="0"/>
                    </a:cubicBezTo>
                    <a:cubicBezTo>
                      <a:pt x="1" y="0"/>
                      <a:pt x="0" y="0"/>
                      <a:pt x="0" y="0"/>
                    </a:cubicBezTo>
                    <a:cubicBezTo>
                      <a:pt x="0" y="9"/>
                      <a:pt x="0" y="9"/>
                      <a:pt x="0" y="9"/>
                    </a:cubicBezTo>
                    <a:cubicBezTo>
                      <a:pt x="0" y="9"/>
                      <a:pt x="1" y="9"/>
                      <a:pt x="1" y="9"/>
                    </a:cubicBezTo>
                    <a:cubicBezTo>
                      <a:pt x="3" y="9"/>
                      <a:pt x="6" y="9"/>
                      <a:pt x="9"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9" name="Freeform 196"/>
              <p:cNvSpPr>
                <a:spLocks/>
              </p:cNvSpPr>
              <p:nvPr/>
            </p:nvSpPr>
            <p:spPr bwMode="auto">
              <a:xfrm>
                <a:off x="750383" y="3010316"/>
                <a:ext cx="21495" cy="16198"/>
              </a:xfrm>
              <a:custGeom>
                <a:avLst/>
                <a:gdLst/>
                <a:ahLst/>
                <a:cxnLst>
                  <a:cxn ang="0">
                    <a:pos x="1" y="1"/>
                  </a:cxn>
                  <a:cxn ang="0">
                    <a:pos x="0" y="10"/>
                  </a:cxn>
                  <a:cxn ang="0">
                    <a:pos x="12" y="9"/>
                  </a:cxn>
                  <a:cxn ang="0">
                    <a:pos x="12" y="0"/>
                  </a:cxn>
                  <a:cxn ang="0">
                    <a:pos x="2" y="1"/>
                  </a:cxn>
                  <a:cxn ang="0">
                    <a:pos x="1" y="1"/>
                  </a:cxn>
                </a:cxnLst>
                <a:rect l="0" t="0" r="r" b="b"/>
                <a:pathLst>
                  <a:path w="12" h="10">
                    <a:moveTo>
                      <a:pt x="1" y="1"/>
                    </a:moveTo>
                    <a:cubicBezTo>
                      <a:pt x="1" y="4"/>
                      <a:pt x="0" y="7"/>
                      <a:pt x="0" y="10"/>
                    </a:cubicBezTo>
                    <a:cubicBezTo>
                      <a:pt x="4" y="10"/>
                      <a:pt x="8" y="9"/>
                      <a:pt x="12" y="9"/>
                    </a:cubicBezTo>
                    <a:cubicBezTo>
                      <a:pt x="12" y="6"/>
                      <a:pt x="12" y="3"/>
                      <a:pt x="12" y="0"/>
                    </a:cubicBezTo>
                    <a:cubicBezTo>
                      <a:pt x="9" y="0"/>
                      <a:pt x="6" y="0"/>
                      <a:pt x="2" y="1"/>
                    </a:cubicBezTo>
                    <a:cubicBezTo>
                      <a:pt x="2" y="1"/>
                      <a:pt x="1"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0" name="Freeform 197"/>
              <p:cNvSpPr>
                <a:spLocks/>
              </p:cNvSpPr>
              <p:nvPr/>
            </p:nvSpPr>
            <p:spPr bwMode="auto">
              <a:xfrm>
                <a:off x="850043" y="3010316"/>
                <a:ext cx="21495" cy="14398"/>
              </a:xfrm>
              <a:custGeom>
                <a:avLst/>
                <a:gdLst/>
                <a:ahLst/>
                <a:cxnLst>
                  <a:cxn ang="0">
                    <a:pos x="1" y="9"/>
                  </a:cxn>
                  <a:cxn ang="0">
                    <a:pos x="12" y="9"/>
                  </a:cxn>
                  <a:cxn ang="0">
                    <a:pos x="11" y="0"/>
                  </a:cxn>
                  <a:cxn ang="0">
                    <a:pos x="0" y="0"/>
                  </a:cxn>
                  <a:cxn ang="0">
                    <a:pos x="1" y="9"/>
                  </a:cxn>
                </a:cxnLst>
                <a:rect l="0" t="0" r="r" b="b"/>
                <a:pathLst>
                  <a:path w="12" h="9">
                    <a:moveTo>
                      <a:pt x="1" y="9"/>
                    </a:moveTo>
                    <a:cubicBezTo>
                      <a:pt x="4" y="9"/>
                      <a:pt x="8" y="9"/>
                      <a:pt x="12" y="9"/>
                    </a:cubicBezTo>
                    <a:cubicBezTo>
                      <a:pt x="11" y="6"/>
                      <a:pt x="11" y="3"/>
                      <a:pt x="11" y="0"/>
                    </a:cubicBezTo>
                    <a:cubicBezTo>
                      <a:pt x="7" y="0"/>
                      <a:pt x="4" y="0"/>
                      <a:pt x="0" y="0"/>
                    </a:cubicBezTo>
                    <a:cubicBezTo>
                      <a:pt x="0" y="2"/>
                      <a:pt x="1" y="5"/>
                      <a:pt x="1"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1" name="Freeform 198"/>
              <p:cNvSpPr>
                <a:spLocks/>
              </p:cNvSpPr>
              <p:nvPr/>
            </p:nvSpPr>
            <p:spPr bwMode="auto">
              <a:xfrm>
                <a:off x="805098" y="3224483"/>
                <a:ext cx="15633" cy="14398"/>
              </a:xfrm>
              <a:custGeom>
                <a:avLst/>
                <a:gdLst/>
                <a:ahLst/>
                <a:cxnLst>
                  <a:cxn ang="0">
                    <a:pos x="9" y="0"/>
                  </a:cxn>
                  <a:cxn ang="0">
                    <a:pos x="0" y="0"/>
                  </a:cxn>
                  <a:cxn ang="0">
                    <a:pos x="1" y="9"/>
                  </a:cxn>
                  <a:cxn ang="0">
                    <a:pos x="9" y="9"/>
                  </a:cxn>
                  <a:cxn ang="0">
                    <a:pos x="9" y="0"/>
                  </a:cxn>
                </a:cxnLst>
                <a:rect l="0" t="0" r="r" b="b"/>
                <a:pathLst>
                  <a:path w="9" h="9">
                    <a:moveTo>
                      <a:pt x="9" y="0"/>
                    </a:moveTo>
                    <a:cubicBezTo>
                      <a:pt x="6" y="0"/>
                      <a:pt x="4" y="0"/>
                      <a:pt x="0" y="0"/>
                    </a:cubicBezTo>
                    <a:cubicBezTo>
                      <a:pt x="1" y="3"/>
                      <a:pt x="1" y="6"/>
                      <a:pt x="1" y="9"/>
                    </a:cubicBezTo>
                    <a:cubicBezTo>
                      <a:pt x="4" y="9"/>
                      <a:pt x="7" y="9"/>
                      <a:pt x="9"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2" name="Freeform 199"/>
              <p:cNvSpPr>
                <a:spLocks/>
              </p:cNvSpPr>
              <p:nvPr/>
            </p:nvSpPr>
            <p:spPr bwMode="auto">
              <a:xfrm>
                <a:off x="803144" y="3008517"/>
                <a:ext cx="17587" cy="14398"/>
              </a:xfrm>
              <a:custGeom>
                <a:avLst/>
                <a:gdLst/>
                <a:ahLst/>
                <a:cxnLst>
                  <a:cxn ang="0">
                    <a:pos x="9" y="0"/>
                  </a:cxn>
                  <a:cxn ang="0">
                    <a:pos x="1" y="0"/>
                  </a:cxn>
                  <a:cxn ang="0">
                    <a:pos x="0" y="9"/>
                  </a:cxn>
                  <a:cxn ang="0">
                    <a:pos x="9" y="9"/>
                  </a:cxn>
                  <a:cxn ang="0">
                    <a:pos x="10" y="9"/>
                  </a:cxn>
                  <a:cxn ang="0">
                    <a:pos x="10" y="0"/>
                  </a:cxn>
                  <a:cxn ang="0">
                    <a:pos x="9" y="0"/>
                  </a:cxn>
                </a:cxnLst>
                <a:rect l="0" t="0" r="r" b="b"/>
                <a:pathLst>
                  <a:path w="10" h="9">
                    <a:moveTo>
                      <a:pt x="9" y="0"/>
                    </a:moveTo>
                    <a:cubicBezTo>
                      <a:pt x="7" y="0"/>
                      <a:pt x="4" y="0"/>
                      <a:pt x="1" y="0"/>
                    </a:cubicBezTo>
                    <a:cubicBezTo>
                      <a:pt x="1" y="3"/>
                      <a:pt x="0" y="6"/>
                      <a:pt x="0" y="9"/>
                    </a:cubicBezTo>
                    <a:cubicBezTo>
                      <a:pt x="3" y="9"/>
                      <a:pt x="6" y="9"/>
                      <a:pt x="9" y="9"/>
                    </a:cubicBezTo>
                    <a:cubicBezTo>
                      <a:pt x="9" y="9"/>
                      <a:pt x="10" y="9"/>
                      <a:pt x="10" y="9"/>
                    </a:cubicBezTo>
                    <a:cubicBezTo>
                      <a:pt x="10" y="0"/>
                      <a:pt x="10" y="0"/>
                      <a:pt x="10" y="0"/>
                    </a:cubicBezTo>
                    <a:cubicBezTo>
                      <a:pt x="10" y="0"/>
                      <a:pt x="9" y="0"/>
                      <a:pt x="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3" name="Freeform 200"/>
              <p:cNvSpPr>
                <a:spLocks/>
              </p:cNvSpPr>
              <p:nvPr/>
            </p:nvSpPr>
            <p:spPr bwMode="auto">
              <a:xfrm>
                <a:off x="777740" y="3008517"/>
                <a:ext cx="21495" cy="16198"/>
              </a:xfrm>
              <a:custGeom>
                <a:avLst/>
                <a:gdLst/>
                <a:ahLst/>
                <a:cxnLst>
                  <a:cxn ang="0">
                    <a:pos x="0" y="10"/>
                  </a:cxn>
                  <a:cxn ang="0">
                    <a:pos x="12" y="9"/>
                  </a:cxn>
                  <a:cxn ang="0">
                    <a:pos x="12" y="0"/>
                  </a:cxn>
                  <a:cxn ang="0">
                    <a:pos x="1" y="1"/>
                  </a:cxn>
                  <a:cxn ang="0">
                    <a:pos x="0" y="10"/>
                  </a:cxn>
                </a:cxnLst>
                <a:rect l="0" t="0" r="r" b="b"/>
                <a:pathLst>
                  <a:path w="12" h="10">
                    <a:moveTo>
                      <a:pt x="0" y="10"/>
                    </a:moveTo>
                    <a:cubicBezTo>
                      <a:pt x="4" y="10"/>
                      <a:pt x="8" y="10"/>
                      <a:pt x="12" y="9"/>
                    </a:cubicBezTo>
                    <a:cubicBezTo>
                      <a:pt x="12" y="6"/>
                      <a:pt x="12" y="3"/>
                      <a:pt x="12" y="0"/>
                    </a:cubicBezTo>
                    <a:cubicBezTo>
                      <a:pt x="9" y="0"/>
                      <a:pt x="5" y="1"/>
                      <a:pt x="1" y="1"/>
                    </a:cubicBezTo>
                    <a:cubicBezTo>
                      <a:pt x="1" y="4"/>
                      <a:pt x="1" y="7"/>
                      <a:pt x="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4" name="Freeform 201"/>
              <p:cNvSpPr>
                <a:spLocks/>
              </p:cNvSpPr>
              <p:nvPr/>
            </p:nvSpPr>
            <p:spPr bwMode="auto">
              <a:xfrm>
                <a:off x="781649" y="3222684"/>
                <a:ext cx="19541" cy="16198"/>
              </a:xfrm>
              <a:custGeom>
                <a:avLst/>
                <a:gdLst/>
                <a:ahLst/>
                <a:cxnLst>
                  <a:cxn ang="0">
                    <a:pos x="11" y="1"/>
                  </a:cxn>
                  <a:cxn ang="0">
                    <a:pos x="0" y="0"/>
                  </a:cxn>
                  <a:cxn ang="0">
                    <a:pos x="1" y="9"/>
                  </a:cxn>
                  <a:cxn ang="0">
                    <a:pos x="1" y="8"/>
                  </a:cxn>
                  <a:cxn ang="0">
                    <a:pos x="1" y="9"/>
                  </a:cxn>
                  <a:cxn ang="0">
                    <a:pos x="11" y="10"/>
                  </a:cxn>
                  <a:cxn ang="0">
                    <a:pos x="11" y="1"/>
                  </a:cxn>
                </a:cxnLst>
                <a:rect l="0" t="0" r="r" b="b"/>
                <a:pathLst>
                  <a:path w="11" h="10">
                    <a:moveTo>
                      <a:pt x="11" y="1"/>
                    </a:moveTo>
                    <a:cubicBezTo>
                      <a:pt x="7" y="1"/>
                      <a:pt x="4" y="0"/>
                      <a:pt x="0" y="0"/>
                    </a:cubicBezTo>
                    <a:cubicBezTo>
                      <a:pt x="0" y="3"/>
                      <a:pt x="0" y="6"/>
                      <a:pt x="1" y="9"/>
                    </a:cubicBezTo>
                    <a:cubicBezTo>
                      <a:pt x="1" y="9"/>
                      <a:pt x="1" y="8"/>
                      <a:pt x="1" y="8"/>
                    </a:cubicBezTo>
                    <a:cubicBezTo>
                      <a:pt x="1" y="9"/>
                      <a:pt x="1" y="9"/>
                      <a:pt x="1" y="9"/>
                    </a:cubicBezTo>
                    <a:cubicBezTo>
                      <a:pt x="5" y="9"/>
                      <a:pt x="8" y="10"/>
                      <a:pt x="11" y="10"/>
                    </a:cubicBezTo>
                    <a:cubicBezTo>
                      <a:pt x="11" y="7"/>
                      <a:pt x="11" y="4"/>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5" name="Freeform 202"/>
              <p:cNvSpPr>
                <a:spLocks/>
              </p:cNvSpPr>
              <p:nvPr/>
            </p:nvSpPr>
            <p:spPr bwMode="auto">
              <a:xfrm>
                <a:off x="709346" y="3102102"/>
                <a:ext cx="5862" cy="17997"/>
              </a:xfrm>
              <a:custGeom>
                <a:avLst/>
                <a:gdLst/>
                <a:ahLst/>
                <a:cxnLst>
                  <a:cxn ang="0">
                    <a:pos x="0" y="11"/>
                  </a:cxn>
                  <a:cxn ang="0">
                    <a:pos x="3" y="11"/>
                  </a:cxn>
                  <a:cxn ang="0">
                    <a:pos x="2" y="1"/>
                  </a:cxn>
                  <a:cxn ang="0">
                    <a:pos x="2" y="0"/>
                  </a:cxn>
                  <a:cxn ang="0">
                    <a:pos x="1" y="0"/>
                  </a:cxn>
                  <a:cxn ang="0">
                    <a:pos x="2" y="6"/>
                  </a:cxn>
                  <a:cxn ang="0">
                    <a:pos x="0" y="11"/>
                  </a:cxn>
                </a:cxnLst>
                <a:rect l="0" t="0" r="r" b="b"/>
                <a:pathLst>
                  <a:path w="3" h="11">
                    <a:moveTo>
                      <a:pt x="0" y="11"/>
                    </a:moveTo>
                    <a:cubicBezTo>
                      <a:pt x="3" y="11"/>
                      <a:pt x="3" y="11"/>
                      <a:pt x="3" y="11"/>
                    </a:cubicBezTo>
                    <a:cubicBezTo>
                      <a:pt x="2" y="8"/>
                      <a:pt x="2" y="4"/>
                      <a:pt x="2" y="1"/>
                    </a:cubicBezTo>
                    <a:cubicBezTo>
                      <a:pt x="2" y="1"/>
                      <a:pt x="2" y="1"/>
                      <a:pt x="2" y="0"/>
                    </a:cubicBezTo>
                    <a:cubicBezTo>
                      <a:pt x="2" y="0"/>
                      <a:pt x="1" y="0"/>
                      <a:pt x="1" y="0"/>
                    </a:cubicBezTo>
                    <a:cubicBezTo>
                      <a:pt x="1" y="2"/>
                      <a:pt x="2" y="4"/>
                      <a:pt x="2" y="6"/>
                    </a:cubicBezTo>
                    <a:cubicBezTo>
                      <a:pt x="2" y="7"/>
                      <a:pt x="1" y="9"/>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6" name="Freeform 203"/>
              <p:cNvSpPr>
                <a:spLocks/>
              </p:cNvSpPr>
              <p:nvPr/>
            </p:nvSpPr>
            <p:spPr bwMode="auto">
              <a:xfrm>
                <a:off x="850043" y="3244280"/>
                <a:ext cx="19541" cy="10798"/>
              </a:xfrm>
              <a:custGeom>
                <a:avLst/>
                <a:gdLst/>
                <a:ahLst/>
                <a:cxnLst>
                  <a:cxn ang="0">
                    <a:pos x="11" y="0"/>
                  </a:cxn>
                  <a:cxn ang="0">
                    <a:pos x="0" y="1"/>
                  </a:cxn>
                  <a:cxn ang="0">
                    <a:pos x="0" y="7"/>
                  </a:cxn>
                  <a:cxn ang="0">
                    <a:pos x="10" y="7"/>
                  </a:cxn>
                  <a:cxn ang="0">
                    <a:pos x="11" y="0"/>
                  </a:cxn>
                </a:cxnLst>
                <a:rect l="0" t="0" r="r" b="b"/>
                <a:pathLst>
                  <a:path w="11" h="7">
                    <a:moveTo>
                      <a:pt x="11" y="0"/>
                    </a:moveTo>
                    <a:cubicBezTo>
                      <a:pt x="7" y="0"/>
                      <a:pt x="4" y="1"/>
                      <a:pt x="0" y="1"/>
                    </a:cubicBezTo>
                    <a:cubicBezTo>
                      <a:pt x="0" y="3"/>
                      <a:pt x="0" y="5"/>
                      <a:pt x="0" y="7"/>
                    </a:cubicBezTo>
                    <a:cubicBezTo>
                      <a:pt x="3" y="7"/>
                      <a:pt x="7" y="7"/>
                      <a:pt x="10" y="7"/>
                    </a:cubicBezTo>
                    <a:cubicBezTo>
                      <a:pt x="11" y="5"/>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7" name="Freeform 204"/>
              <p:cNvSpPr>
                <a:spLocks/>
              </p:cNvSpPr>
              <p:nvPr/>
            </p:nvSpPr>
            <p:spPr bwMode="auto">
              <a:xfrm>
                <a:off x="848088" y="3262278"/>
                <a:ext cx="19541" cy="5399"/>
              </a:xfrm>
              <a:custGeom>
                <a:avLst/>
                <a:gdLst/>
                <a:ahLst/>
                <a:cxnLst>
                  <a:cxn ang="0">
                    <a:pos x="11" y="0"/>
                  </a:cxn>
                  <a:cxn ang="0">
                    <a:pos x="0" y="0"/>
                  </a:cxn>
                  <a:cxn ang="0">
                    <a:pos x="0" y="3"/>
                  </a:cxn>
                  <a:cxn ang="0">
                    <a:pos x="11" y="3"/>
                  </a:cxn>
                  <a:cxn ang="0">
                    <a:pos x="11" y="0"/>
                  </a:cxn>
                </a:cxnLst>
                <a:rect l="0" t="0" r="r" b="b"/>
                <a:pathLst>
                  <a:path w="11" h="3">
                    <a:moveTo>
                      <a:pt x="11" y="0"/>
                    </a:moveTo>
                    <a:cubicBezTo>
                      <a:pt x="7" y="0"/>
                      <a:pt x="4" y="0"/>
                      <a:pt x="0" y="0"/>
                    </a:cubicBezTo>
                    <a:cubicBezTo>
                      <a:pt x="0" y="1"/>
                      <a:pt x="0" y="2"/>
                      <a:pt x="0" y="3"/>
                    </a:cubicBezTo>
                    <a:cubicBezTo>
                      <a:pt x="11" y="3"/>
                      <a:pt x="11" y="3"/>
                      <a:pt x="11" y="3"/>
                    </a:cubicBezTo>
                    <a:cubicBezTo>
                      <a:pt x="11" y="2"/>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8" name="Freeform 206"/>
              <p:cNvSpPr>
                <a:spLocks/>
              </p:cNvSpPr>
              <p:nvPr/>
            </p:nvSpPr>
            <p:spPr bwMode="auto">
              <a:xfrm>
                <a:off x="828547" y="3008517"/>
                <a:ext cx="15633" cy="14398"/>
              </a:xfrm>
              <a:custGeom>
                <a:avLst/>
                <a:gdLst/>
                <a:ahLst/>
                <a:cxnLst>
                  <a:cxn ang="0">
                    <a:pos x="0" y="9"/>
                  </a:cxn>
                  <a:cxn ang="0">
                    <a:pos x="9" y="9"/>
                  </a:cxn>
                  <a:cxn ang="0">
                    <a:pos x="8" y="0"/>
                  </a:cxn>
                  <a:cxn ang="0">
                    <a:pos x="0" y="0"/>
                  </a:cxn>
                  <a:cxn ang="0">
                    <a:pos x="0" y="9"/>
                  </a:cxn>
                </a:cxnLst>
                <a:rect l="0" t="0" r="r" b="b"/>
                <a:pathLst>
                  <a:path w="9" h="9">
                    <a:moveTo>
                      <a:pt x="0" y="9"/>
                    </a:moveTo>
                    <a:cubicBezTo>
                      <a:pt x="3" y="9"/>
                      <a:pt x="6" y="9"/>
                      <a:pt x="9" y="9"/>
                    </a:cubicBezTo>
                    <a:cubicBezTo>
                      <a:pt x="9" y="6"/>
                      <a:pt x="9" y="3"/>
                      <a:pt x="8" y="0"/>
                    </a:cubicBezTo>
                    <a:cubicBezTo>
                      <a:pt x="5" y="0"/>
                      <a:pt x="2" y="0"/>
                      <a:pt x="0" y="0"/>
                    </a:cubicBezTo>
                    <a:lnTo>
                      <a:pt x="0" y="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9" name="Freeform 207"/>
              <p:cNvSpPr>
                <a:spLocks/>
              </p:cNvSpPr>
              <p:nvPr/>
            </p:nvSpPr>
            <p:spPr bwMode="auto">
              <a:xfrm>
                <a:off x="828547" y="3262278"/>
                <a:ext cx="13679" cy="5399"/>
              </a:xfrm>
              <a:custGeom>
                <a:avLst/>
                <a:gdLst/>
                <a:ahLst/>
                <a:cxnLst>
                  <a:cxn ang="0">
                    <a:pos x="8" y="0"/>
                  </a:cxn>
                  <a:cxn ang="0">
                    <a:pos x="1" y="0"/>
                  </a:cxn>
                  <a:cxn ang="0">
                    <a:pos x="0" y="0"/>
                  </a:cxn>
                  <a:cxn ang="0">
                    <a:pos x="0" y="3"/>
                  </a:cxn>
                  <a:cxn ang="0">
                    <a:pos x="7" y="3"/>
                  </a:cxn>
                  <a:cxn ang="0">
                    <a:pos x="8" y="0"/>
                  </a:cxn>
                </a:cxnLst>
                <a:rect l="0" t="0" r="r" b="b"/>
                <a:pathLst>
                  <a:path w="8" h="3">
                    <a:moveTo>
                      <a:pt x="8" y="0"/>
                    </a:moveTo>
                    <a:cubicBezTo>
                      <a:pt x="5" y="0"/>
                      <a:pt x="3" y="0"/>
                      <a:pt x="1" y="0"/>
                    </a:cubicBezTo>
                    <a:cubicBezTo>
                      <a:pt x="1" y="0"/>
                      <a:pt x="0" y="0"/>
                      <a:pt x="0" y="0"/>
                    </a:cubicBezTo>
                    <a:cubicBezTo>
                      <a:pt x="0" y="3"/>
                      <a:pt x="0" y="3"/>
                      <a:pt x="0" y="3"/>
                    </a:cubicBezTo>
                    <a:cubicBezTo>
                      <a:pt x="7" y="3"/>
                      <a:pt x="7" y="3"/>
                      <a:pt x="7" y="3"/>
                    </a:cubicBezTo>
                    <a:cubicBezTo>
                      <a:pt x="7" y="2"/>
                      <a:pt x="8" y="1"/>
                      <a:pt x="8"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0" name="Freeform 208"/>
              <p:cNvSpPr>
                <a:spLocks/>
              </p:cNvSpPr>
              <p:nvPr/>
            </p:nvSpPr>
            <p:spPr bwMode="auto">
              <a:xfrm>
                <a:off x="789465" y="3262278"/>
                <a:ext cx="13679" cy="5399"/>
              </a:xfrm>
              <a:custGeom>
                <a:avLst/>
                <a:gdLst/>
                <a:ahLst/>
                <a:cxnLst>
                  <a:cxn ang="0">
                    <a:pos x="7" y="0"/>
                  </a:cxn>
                  <a:cxn ang="0">
                    <a:pos x="0" y="0"/>
                  </a:cxn>
                  <a:cxn ang="0">
                    <a:pos x="1" y="3"/>
                  </a:cxn>
                  <a:cxn ang="0">
                    <a:pos x="8" y="3"/>
                  </a:cxn>
                  <a:cxn ang="0">
                    <a:pos x="7" y="0"/>
                  </a:cxn>
                </a:cxnLst>
                <a:rect l="0" t="0" r="r" b="b"/>
                <a:pathLst>
                  <a:path w="8" h="3">
                    <a:moveTo>
                      <a:pt x="7" y="0"/>
                    </a:moveTo>
                    <a:cubicBezTo>
                      <a:pt x="5" y="0"/>
                      <a:pt x="2" y="0"/>
                      <a:pt x="0" y="0"/>
                    </a:cubicBezTo>
                    <a:cubicBezTo>
                      <a:pt x="1" y="3"/>
                      <a:pt x="1" y="3"/>
                      <a:pt x="1" y="3"/>
                    </a:cubicBezTo>
                    <a:cubicBezTo>
                      <a:pt x="8" y="3"/>
                      <a:pt x="8" y="3"/>
                      <a:pt x="8" y="3"/>
                    </a:cubicBezTo>
                    <a:cubicBezTo>
                      <a:pt x="8" y="3"/>
                      <a:pt x="7" y="2"/>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1" name="Freeform 209"/>
              <p:cNvSpPr>
                <a:spLocks/>
              </p:cNvSpPr>
              <p:nvPr/>
            </p:nvSpPr>
            <p:spPr bwMode="auto">
              <a:xfrm>
                <a:off x="850043" y="2995919"/>
                <a:ext cx="19541" cy="7199"/>
              </a:xfrm>
              <a:custGeom>
                <a:avLst/>
                <a:gdLst/>
                <a:ahLst/>
                <a:cxnLst>
                  <a:cxn ang="0">
                    <a:pos x="0" y="5"/>
                  </a:cxn>
                  <a:cxn ang="0">
                    <a:pos x="11" y="5"/>
                  </a:cxn>
                  <a:cxn ang="0">
                    <a:pos x="10" y="2"/>
                  </a:cxn>
                  <a:cxn ang="0">
                    <a:pos x="4" y="1"/>
                  </a:cxn>
                  <a:cxn ang="0">
                    <a:pos x="0" y="0"/>
                  </a:cxn>
                  <a:cxn ang="0">
                    <a:pos x="0" y="5"/>
                  </a:cxn>
                </a:cxnLst>
                <a:rect l="0" t="0" r="r" b="b"/>
                <a:pathLst>
                  <a:path w="11" h="5">
                    <a:moveTo>
                      <a:pt x="0" y="5"/>
                    </a:moveTo>
                    <a:cubicBezTo>
                      <a:pt x="3" y="5"/>
                      <a:pt x="7" y="5"/>
                      <a:pt x="11" y="5"/>
                    </a:cubicBezTo>
                    <a:cubicBezTo>
                      <a:pt x="10" y="4"/>
                      <a:pt x="10" y="3"/>
                      <a:pt x="10" y="2"/>
                    </a:cubicBezTo>
                    <a:cubicBezTo>
                      <a:pt x="8" y="1"/>
                      <a:pt x="6" y="1"/>
                      <a:pt x="4" y="1"/>
                    </a:cubicBezTo>
                    <a:cubicBezTo>
                      <a:pt x="3" y="1"/>
                      <a:pt x="1" y="0"/>
                      <a:pt x="0" y="0"/>
                    </a:cubicBezTo>
                    <a:cubicBezTo>
                      <a:pt x="0" y="2"/>
                      <a:pt x="0" y="3"/>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2" name="Freeform 210"/>
              <p:cNvSpPr>
                <a:spLocks/>
              </p:cNvSpPr>
              <p:nvPr/>
            </p:nvSpPr>
            <p:spPr bwMode="auto">
              <a:xfrm>
                <a:off x="807052" y="3262278"/>
                <a:ext cx="13679" cy="5399"/>
              </a:xfrm>
              <a:custGeom>
                <a:avLst/>
                <a:gdLst/>
                <a:ahLst/>
                <a:cxnLst>
                  <a:cxn ang="0">
                    <a:pos x="0" y="3"/>
                  </a:cxn>
                  <a:cxn ang="0">
                    <a:pos x="8" y="3"/>
                  </a:cxn>
                  <a:cxn ang="0">
                    <a:pos x="8" y="0"/>
                  </a:cxn>
                  <a:cxn ang="0">
                    <a:pos x="1" y="0"/>
                  </a:cxn>
                  <a:cxn ang="0">
                    <a:pos x="1" y="3"/>
                  </a:cxn>
                  <a:cxn ang="0">
                    <a:pos x="0" y="3"/>
                  </a:cxn>
                </a:cxnLst>
                <a:rect l="0" t="0" r="r" b="b"/>
                <a:pathLst>
                  <a:path w="8" h="3">
                    <a:moveTo>
                      <a:pt x="0" y="3"/>
                    </a:moveTo>
                    <a:cubicBezTo>
                      <a:pt x="8" y="3"/>
                      <a:pt x="8" y="3"/>
                      <a:pt x="8" y="3"/>
                    </a:cubicBezTo>
                    <a:cubicBezTo>
                      <a:pt x="8" y="0"/>
                      <a:pt x="8" y="0"/>
                      <a:pt x="8" y="0"/>
                    </a:cubicBezTo>
                    <a:cubicBezTo>
                      <a:pt x="6" y="0"/>
                      <a:pt x="4" y="0"/>
                      <a:pt x="1" y="0"/>
                    </a:cubicBezTo>
                    <a:cubicBezTo>
                      <a:pt x="1" y="2"/>
                      <a:pt x="1" y="3"/>
                      <a:pt x="1" y="3"/>
                    </a:cubicBezTo>
                    <a:lnTo>
                      <a:pt x="0" y="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3" name="Freeform 211"/>
              <p:cNvSpPr>
                <a:spLocks/>
              </p:cNvSpPr>
              <p:nvPr/>
            </p:nvSpPr>
            <p:spPr bwMode="auto">
              <a:xfrm>
                <a:off x="873492" y="3260478"/>
                <a:ext cx="19541" cy="7199"/>
              </a:xfrm>
              <a:custGeom>
                <a:avLst/>
                <a:gdLst/>
                <a:ahLst/>
                <a:cxnLst>
                  <a:cxn ang="0">
                    <a:pos x="11" y="0"/>
                  </a:cxn>
                  <a:cxn ang="0">
                    <a:pos x="0" y="1"/>
                  </a:cxn>
                  <a:cxn ang="0">
                    <a:pos x="0" y="4"/>
                  </a:cxn>
                  <a:cxn ang="0">
                    <a:pos x="10" y="4"/>
                  </a:cxn>
                  <a:cxn ang="0">
                    <a:pos x="11" y="0"/>
                  </a:cxn>
                </a:cxnLst>
                <a:rect l="0" t="0" r="r" b="b"/>
                <a:pathLst>
                  <a:path w="11" h="4">
                    <a:moveTo>
                      <a:pt x="11" y="0"/>
                    </a:moveTo>
                    <a:cubicBezTo>
                      <a:pt x="7" y="0"/>
                      <a:pt x="3" y="0"/>
                      <a:pt x="0" y="1"/>
                    </a:cubicBezTo>
                    <a:cubicBezTo>
                      <a:pt x="0" y="2"/>
                      <a:pt x="0" y="3"/>
                      <a:pt x="0" y="4"/>
                    </a:cubicBezTo>
                    <a:cubicBezTo>
                      <a:pt x="10" y="4"/>
                      <a:pt x="10" y="4"/>
                      <a:pt x="10" y="4"/>
                    </a:cubicBezTo>
                    <a:cubicBezTo>
                      <a:pt x="10" y="3"/>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4" name="Freeform 212"/>
              <p:cNvSpPr>
                <a:spLocks/>
              </p:cNvSpPr>
              <p:nvPr/>
            </p:nvSpPr>
            <p:spPr bwMode="auto">
              <a:xfrm>
                <a:off x="769924" y="3003118"/>
                <a:ext cx="3908" cy="1800"/>
              </a:xfrm>
              <a:custGeom>
                <a:avLst/>
                <a:gdLst/>
                <a:ahLst/>
                <a:cxnLst>
                  <a:cxn ang="0">
                    <a:pos x="2" y="0"/>
                  </a:cxn>
                  <a:cxn ang="0">
                    <a:pos x="2" y="0"/>
                  </a:cxn>
                  <a:cxn ang="0">
                    <a:pos x="0" y="0"/>
                  </a:cxn>
                  <a:cxn ang="0">
                    <a:pos x="2" y="0"/>
                  </a:cxn>
                </a:cxnLst>
                <a:rect l="0" t="0" r="r" b="b"/>
                <a:pathLst>
                  <a:path w="2">
                    <a:moveTo>
                      <a:pt x="2" y="0"/>
                    </a:moveTo>
                    <a:cubicBezTo>
                      <a:pt x="2" y="0"/>
                      <a:pt x="2" y="0"/>
                      <a:pt x="2" y="0"/>
                    </a:cubicBezTo>
                    <a:cubicBezTo>
                      <a:pt x="1" y="0"/>
                      <a:pt x="0" y="0"/>
                      <a:pt x="0" y="0"/>
                    </a:cubicBezTo>
                    <a:cubicBezTo>
                      <a:pt x="0" y="0"/>
                      <a:pt x="1" y="0"/>
                      <a:pt x="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5" name="Freeform 213"/>
              <p:cNvSpPr>
                <a:spLocks/>
              </p:cNvSpPr>
              <p:nvPr/>
            </p:nvSpPr>
            <p:spPr bwMode="auto">
              <a:xfrm>
                <a:off x="805098" y="2994119"/>
                <a:ext cx="15633" cy="7199"/>
              </a:xfrm>
              <a:custGeom>
                <a:avLst/>
                <a:gdLst/>
                <a:ahLst/>
                <a:cxnLst>
                  <a:cxn ang="0">
                    <a:pos x="0" y="5"/>
                  </a:cxn>
                  <a:cxn ang="0">
                    <a:pos x="8" y="5"/>
                  </a:cxn>
                  <a:cxn ang="0">
                    <a:pos x="9" y="5"/>
                  </a:cxn>
                  <a:cxn ang="0">
                    <a:pos x="9" y="0"/>
                  </a:cxn>
                  <a:cxn ang="0">
                    <a:pos x="0" y="1"/>
                  </a:cxn>
                  <a:cxn ang="0">
                    <a:pos x="0" y="5"/>
                  </a:cxn>
                </a:cxnLst>
                <a:rect l="0" t="0" r="r" b="b"/>
                <a:pathLst>
                  <a:path w="9" h="5">
                    <a:moveTo>
                      <a:pt x="0" y="5"/>
                    </a:moveTo>
                    <a:cubicBezTo>
                      <a:pt x="3" y="5"/>
                      <a:pt x="6" y="5"/>
                      <a:pt x="8" y="5"/>
                    </a:cubicBezTo>
                    <a:cubicBezTo>
                      <a:pt x="8" y="5"/>
                      <a:pt x="9" y="5"/>
                      <a:pt x="9" y="5"/>
                    </a:cubicBezTo>
                    <a:cubicBezTo>
                      <a:pt x="9" y="0"/>
                      <a:pt x="9" y="0"/>
                      <a:pt x="9" y="0"/>
                    </a:cubicBezTo>
                    <a:cubicBezTo>
                      <a:pt x="6" y="1"/>
                      <a:pt x="3" y="1"/>
                      <a:pt x="0" y="1"/>
                    </a:cubicBezTo>
                    <a:cubicBezTo>
                      <a:pt x="0" y="2"/>
                      <a:pt x="0" y="4"/>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6" name="Freeform 214"/>
              <p:cNvSpPr>
                <a:spLocks/>
              </p:cNvSpPr>
              <p:nvPr/>
            </p:nvSpPr>
            <p:spPr bwMode="auto">
              <a:xfrm>
                <a:off x="828547" y="2994119"/>
                <a:ext cx="13679" cy="8999"/>
              </a:xfrm>
              <a:custGeom>
                <a:avLst/>
                <a:gdLst/>
                <a:ahLst/>
                <a:cxnLst>
                  <a:cxn ang="0">
                    <a:pos x="0" y="0"/>
                  </a:cxn>
                  <a:cxn ang="0">
                    <a:pos x="0" y="5"/>
                  </a:cxn>
                  <a:cxn ang="0">
                    <a:pos x="8" y="6"/>
                  </a:cxn>
                  <a:cxn ang="0">
                    <a:pos x="8" y="1"/>
                  </a:cxn>
                  <a:cxn ang="0">
                    <a:pos x="0" y="0"/>
                  </a:cxn>
                </a:cxnLst>
                <a:rect l="0" t="0" r="r" b="b"/>
                <a:pathLst>
                  <a:path w="8" h="6">
                    <a:moveTo>
                      <a:pt x="0" y="0"/>
                    </a:moveTo>
                    <a:cubicBezTo>
                      <a:pt x="0" y="5"/>
                      <a:pt x="0" y="5"/>
                      <a:pt x="0" y="5"/>
                    </a:cubicBezTo>
                    <a:cubicBezTo>
                      <a:pt x="2" y="5"/>
                      <a:pt x="5" y="6"/>
                      <a:pt x="8" y="6"/>
                    </a:cubicBezTo>
                    <a:cubicBezTo>
                      <a:pt x="8" y="4"/>
                      <a:pt x="8" y="2"/>
                      <a:pt x="8" y="1"/>
                    </a:cubicBezTo>
                    <a:cubicBezTo>
                      <a:pt x="5" y="1"/>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7" name="Freeform 215"/>
              <p:cNvSpPr>
                <a:spLocks/>
              </p:cNvSpPr>
              <p:nvPr/>
            </p:nvSpPr>
            <p:spPr bwMode="auto">
              <a:xfrm>
                <a:off x="685897" y="3150695"/>
                <a:ext cx="11725" cy="14398"/>
              </a:xfrm>
              <a:custGeom>
                <a:avLst/>
                <a:gdLst/>
                <a:ahLst/>
                <a:cxnLst>
                  <a:cxn ang="0">
                    <a:pos x="1" y="7"/>
                  </a:cxn>
                  <a:cxn ang="0">
                    <a:pos x="4" y="9"/>
                  </a:cxn>
                  <a:cxn ang="0">
                    <a:pos x="7" y="9"/>
                  </a:cxn>
                  <a:cxn ang="0">
                    <a:pos x="7" y="0"/>
                  </a:cxn>
                  <a:cxn ang="0">
                    <a:pos x="2" y="0"/>
                  </a:cxn>
                  <a:cxn ang="0">
                    <a:pos x="1" y="7"/>
                  </a:cxn>
                </a:cxnLst>
                <a:rect l="0" t="0" r="r" b="b"/>
                <a:pathLst>
                  <a:path w="7" h="9">
                    <a:moveTo>
                      <a:pt x="1" y="7"/>
                    </a:moveTo>
                    <a:cubicBezTo>
                      <a:pt x="2" y="8"/>
                      <a:pt x="3" y="8"/>
                      <a:pt x="4" y="9"/>
                    </a:cubicBezTo>
                    <a:cubicBezTo>
                      <a:pt x="5" y="9"/>
                      <a:pt x="6" y="9"/>
                      <a:pt x="7" y="9"/>
                    </a:cubicBezTo>
                    <a:cubicBezTo>
                      <a:pt x="7" y="6"/>
                      <a:pt x="7" y="3"/>
                      <a:pt x="7" y="0"/>
                    </a:cubicBezTo>
                    <a:cubicBezTo>
                      <a:pt x="5" y="0"/>
                      <a:pt x="4" y="0"/>
                      <a:pt x="2" y="0"/>
                    </a:cubicBezTo>
                    <a:cubicBezTo>
                      <a:pt x="1" y="3"/>
                      <a:pt x="0" y="5"/>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8" name="Freeform 216"/>
              <p:cNvSpPr>
                <a:spLocks/>
              </p:cNvSpPr>
              <p:nvPr/>
            </p:nvSpPr>
            <p:spPr bwMode="auto">
              <a:xfrm>
                <a:off x="783603" y="3244281"/>
                <a:ext cx="17587" cy="10798"/>
              </a:xfrm>
              <a:custGeom>
                <a:avLst/>
                <a:gdLst/>
                <a:ahLst/>
                <a:cxnLst>
                  <a:cxn ang="0">
                    <a:pos x="10" y="1"/>
                  </a:cxn>
                  <a:cxn ang="0">
                    <a:pos x="0" y="0"/>
                  </a:cxn>
                  <a:cxn ang="0">
                    <a:pos x="2" y="7"/>
                  </a:cxn>
                  <a:cxn ang="0">
                    <a:pos x="10" y="7"/>
                  </a:cxn>
                  <a:cxn ang="0">
                    <a:pos x="10" y="1"/>
                  </a:cxn>
                </a:cxnLst>
                <a:rect l="0" t="0" r="r" b="b"/>
                <a:pathLst>
                  <a:path w="10" h="7">
                    <a:moveTo>
                      <a:pt x="10" y="1"/>
                    </a:moveTo>
                    <a:cubicBezTo>
                      <a:pt x="7" y="0"/>
                      <a:pt x="3" y="0"/>
                      <a:pt x="0" y="0"/>
                    </a:cubicBezTo>
                    <a:cubicBezTo>
                      <a:pt x="2" y="7"/>
                      <a:pt x="2" y="7"/>
                      <a:pt x="2" y="7"/>
                    </a:cubicBezTo>
                    <a:cubicBezTo>
                      <a:pt x="5" y="7"/>
                      <a:pt x="7" y="7"/>
                      <a:pt x="10" y="7"/>
                    </a:cubicBezTo>
                    <a:cubicBezTo>
                      <a:pt x="10" y="5"/>
                      <a:pt x="10" y="3"/>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9" name="Freeform 217"/>
              <p:cNvSpPr>
                <a:spLocks/>
              </p:cNvSpPr>
              <p:nvPr/>
            </p:nvSpPr>
            <p:spPr bwMode="auto">
              <a:xfrm>
                <a:off x="807052" y="3246080"/>
                <a:ext cx="13679" cy="10798"/>
              </a:xfrm>
              <a:custGeom>
                <a:avLst/>
                <a:gdLst/>
                <a:ahLst/>
                <a:cxnLst>
                  <a:cxn ang="0">
                    <a:pos x="8" y="0"/>
                  </a:cxn>
                  <a:cxn ang="0">
                    <a:pos x="0" y="0"/>
                  </a:cxn>
                  <a:cxn ang="0">
                    <a:pos x="1" y="6"/>
                  </a:cxn>
                  <a:cxn ang="0">
                    <a:pos x="8" y="7"/>
                  </a:cxn>
                  <a:cxn ang="0">
                    <a:pos x="8" y="0"/>
                  </a:cxn>
                </a:cxnLst>
                <a:rect l="0" t="0" r="r" b="b"/>
                <a:pathLst>
                  <a:path w="8" h="7">
                    <a:moveTo>
                      <a:pt x="8" y="0"/>
                    </a:moveTo>
                    <a:cubicBezTo>
                      <a:pt x="6" y="0"/>
                      <a:pt x="3" y="0"/>
                      <a:pt x="0" y="0"/>
                    </a:cubicBezTo>
                    <a:cubicBezTo>
                      <a:pt x="1" y="2"/>
                      <a:pt x="1" y="5"/>
                      <a:pt x="1" y="6"/>
                    </a:cubicBezTo>
                    <a:cubicBezTo>
                      <a:pt x="3" y="7"/>
                      <a:pt x="6" y="7"/>
                      <a:pt x="8" y="7"/>
                    </a:cubicBezTo>
                    <a:lnTo>
                      <a:pt x="8"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0" name="Freeform 218"/>
              <p:cNvSpPr>
                <a:spLocks/>
              </p:cNvSpPr>
              <p:nvPr/>
            </p:nvSpPr>
            <p:spPr bwMode="auto">
              <a:xfrm>
                <a:off x="703484" y="3150695"/>
                <a:ext cx="13679" cy="16198"/>
              </a:xfrm>
              <a:custGeom>
                <a:avLst/>
                <a:gdLst/>
                <a:ahLst/>
                <a:cxnLst>
                  <a:cxn ang="0">
                    <a:pos x="8" y="10"/>
                  </a:cxn>
                  <a:cxn ang="0">
                    <a:pos x="8" y="1"/>
                  </a:cxn>
                  <a:cxn ang="0">
                    <a:pos x="0" y="0"/>
                  </a:cxn>
                  <a:cxn ang="0">
                    <a:pos x="1" y="10"/>
                  </a:cxn>
                  <a:cxn ang="0">
                    <a:pos x="8" y="10"/>
                  </a:cxn>
                </a:cxnLst>
                <a:rect l="0" t="0" r="r" b="b"/>
                <a:pathLst>
                  <a:path w="8" h="10">
                    <a:moveTo>
                      <a:pt x="8" y="10"/>
                    </a:moveTo>
                    <a:cubicBezTo>
                      <a:pt x="8" y="7"/>
                      <a:pt x="8" y="4"/>
                      <a:pt x="8" y="1"/>
                    </a:cubicBezTo>
                    <a:cubicBezTo>
                      <a:pt x="5" y="1"/>
                      <a:pt x="3" y="0"/>
                      <a:pt x="0" y="0"/>
                    </a:cubicBezTo>
                    <a:cubicBezTo>
                      <a:pt x="1" y="3"/>
                      <a:pt x="1" y="6"/>
                      <a:pt x="1" y="10"/>
                    </a:cubicBezTo>
                    <a:cubicBezTo>
                      <a:pt x="3" y="10"/>
                      <a:pt x="6" y="10"/>
                      <a:pt x="8"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1" name="Freeform 219"/>
              <p:cNvSpPr>
                <a:spLocks/>
              </p:cNvSpPr>
              <p:nvPr/>
            </p:nvSpPr>
            <p:spPr bwMode="auto">
              <a:xfrm>
                <a:off x="726933" y="3197488"/>
                <a:ext cx="19541" cy="17997"/>
              </a:xfrm>
              <a:custGeom>
                <a:avLst/>
                <a:gdLst/>
                <a:ahLst/>
                <a:cxnLst>
                  <a:cxn ang="0">
                    <a:pos x="0" y="0"/>
                  </a:cxn>
                  <a:cxn ang="0">
                    <a:pos x="1" y="10"/>
                  </a:cxn>
                  <a:cxn ang="0">
                    <a:pos x="11" y="11"/>
                  </a:cxn>
                  <a:cxn ang="0">
                    <a:pos x="9" y="1"/>
                  </a:cxn>
                  <a:cxn ang="0">
                    <a:pos x="0" y="0"/>
                  </a:cxn>
                </a:cxnLst>
                <a:rect l="0" t="0" r="r" b="b"/>
                <a:pathLst>
                  <a:path w="11" h="11">
                    <a:moveTo>
                      <a:pt x="0" y="0"/>
                    </a:moveTo>
                    <a:cubicBezTo>
                      <a:pt x="0" y="4"/>
                      <a:pt x="0" y="7"/>
                      <a:pt x="1" y="10"/>
                    </a:cubicBezTo>
                    <a:cubicBezTo>
                      <a:pt x="4" y="11"/>
                      <a:pt x="7" y="11"/>
                      <a:pt x="11" y="11"/>
                    </a:cubicBezTo>
                    <a:cubicBezTo>
                      <a:pt x="10" y="8"/>
                      <a:pt x="10" y="4"/>
                      <a:pt x="9"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2" name="Freeform 220"/>
              <p:cNvSpPr>
                <a:spLocks/>
              </p:cNvSpPr>
              <p:nvPr/>
            </p:nvSpPr>
            <p:spPr bwMode="auto">
              <a:xfrm>
                <a:off x="756245" y="3242481"/>
                <a:ext cx="11725" cy="3599"/>
              </a:xfrm>
              <a:custGeom>
                <a:avLst/>
                <a:gdLst/>
                <a:ahLst/>
                <a:cxnLst>
                  <a:cxn ang="0">
                    <a:pos x="0" y="0"/>
                  </a:cxn>
                  <a:cxn ang="0">
                    <a:pos x="0" y="2"/>
                  </a:cxn>
                  <a:cxn ang="0">
                    <a:pos x="7" y="0"/>
                  </a:cxn>
                  <a:cxn ang="0">
                    <a:pos x="0" y="0"/>
                  </a:cxn>
                </a:cxnLst>
                <a:rect l="0" t="0" r="r" b="b"/>
                <a:pathLst>
                  <a:path w="7" h="2">
                    <a:moveTo>
                      <a:pt x="0" y="0"/>
                    </a:moveTo>
                    <a:cubicBezTo>
                      <a:pt x="0" y="1"/>
                      <a:pt x="0" y="1"/>
                      <a:pt x="0" y="2"/>
                    </a:cubicBezTo>
                    <a:cubicBezTo>
                      <a:pt x="3" y="1"/>
                      <a:pt x="5" y="1"/>
                      <a:pt x="7" y="0"/>
                    </a:cubicBezTo>
                    <a:cubicBezTo>
                      <a:pt x="4" y="0"/>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3" name="Freeform 221"/>
              <p:cNvSpPr>
                <a:spLocks/>
              </p:cNvSpPr>
              <p:nvPr/>
            </p:nvSpPr>
            <p:spPr bwMode="auto">
              <a:xfrm>
                <a:off x="734750" y="3240681"/>
                <a:ext cx="15633" cy="5399"/>
              </a:xfrm>
              <a:custGeom>
                <a:avLst/>
                <a:gdLst/>
                <a:ahLst/>
                <a:cxnLst>
                  <a:cxn ang="0">
                    <a:pos x="9" y="3"/>
                  </a:cxn>
                  <a:cxn ang="0">
                    <a:pos x="8" y="1"/>
                  </a:cxn>
                  <a:cxn ang="0">
                    <a:pos x="0" y="0"/>
                  </a:cxn>
                  <a:cxn ang="0">
                    <a:pos x="9" y="3"/>
                  </a:cxn>
                </a:cxnLst>
                <a:rect l="0" t="0" r="r" b="b"/>
                <a:pathLst>
                  <a:path w="9" h="3">
                    <a:moveTo>
                      <a:pt x="9" y="3"/>
                    </a:moveTo>
                    <a:cubicBezTo>
                      <a:pt x="9" y="2"/>
                      <a:pt x="8" y="2"/>
                      <a:pt x="8" y="1"/>
                    </a:cubicBezTo>
                    <a:cubicBezTo>
                      <a:pt x="6" y="1"/>
                      <a:pt x="3" y="0"/>
                      <a:pt x="0" y="0"/>
                    </a:cubicBezTo>
                    <a:cubicBezTo>
                      <a:pt x="2" y="2"/>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4" name="Freeform 222"/>
              <p:cNvSpPr>
                <a:spLocks/>
              </p:cNvSpPr>
              <p:nvPr/>
            </p:nvSpPr>
            <p:spPr bwMode="auto">
              <a:xfrm>
                <a:off x="754291" y="3220884"/>
                <a:ext cx="21495" cy="16198"/>
              </a:xfrm>
              <a:custGeom>
                <a:avLst/>
                <a:gdLst/>
                <a:ahLst/>
                <a:cxnLst>
                  <a:cxn ang="0">
                    <a:pos x="0" y="0"/>
                  </a:cxn>
                  <a:cxn ang="0">
                    <a:pos x="1" y="9"/>
                  </a:cxn>
                  <a:cxn ang="0">
                    <a:pos x="12" y="10"/>
                  </a:cxn>
                  <a:cxn ang="0">
                    <a:pos x="11" y="1"/>
                  </a:cxn>
                  <a:cxn ang="0">
                    <a:pos x="0" y="0"/>
                  </a:cxn>
                </a:cxnLst>
                <a:rect l="0" t="0" r="r" b="b"/>
                <a:pathLst>
                  <a:path w="12" h="10">
                    <a:moveTo>
                      <a:pt x="0" y="0"/>
                    </a:moveTo>
                    <a:cubicBezTo>
                      <a:pt x="0" y="3"/>
                      <a:pt x="0" y="6"/>
                      <a:pt x="1" y="9"/>
                    </a:cubicBezTo>
                    <a:cubicBezTo>
                      <a:pt x="4" y="10"/>
                      <a:pt x="8" y="10"/>
                      <a:pt x="12" y="10"/>
                    </a:cubicBezTo>
                    <a:cubicBezTo>
                      <a:pt x="12" y="7"/>
                      <a:pt x="11" y="4"/>
                      <a:pt x="11" y="1"/>
                    </a:cubicBezTo>
                    <a:cubicBezTo>
                      <a:pt x="7" y="1"/>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5" name="Freeform 223"/>
              <p:cNvSpPr>
                <a:spLocks/>
              </p:cNvSpPr>
              <p:nvPr/>
            </p:nvSpPr>
            <p:spPr bwMode="auto">
              <a:xfrm>
                <a:off x="779695" y="3201087"/>
                <a:ext cx="19541" cy="17997"/>
              </a:xfrm>
              <a:custGeom>
                <a:avLst/>
                <a:gdLst/>
                <a:ahLst/>
                <a:cxnLst>
                  <a:cxn ang="0">
                    <a:pos x="11" y="0"/>
                  </a:cxn>
                  <a:cxn ang="0">
                    <a:pos x="0" y="0"/>
                  </a:cxn>
                  <a:cxn ang="0">
                    <a:pos x="1" y="10"/>
                  </a:cxn>
                  <a:cxn ang="0">
                    <a:pos x="11" y="11"/>
                  </a:cxn>
                  <a:cxn ang="0">
                    <a:pos x="11" y="0"/>
                  </a:cxn>
                </a:cxnLst>
                <a:rect l="0" t="0" r="r" b="b"/>
                <a:pathLst>
                  <a:path w="11" h="11">
                    <a:moveTo>
                      <a:pt x="11" y="0"/>
                    </a:moveTo>
                    <a:cubicBezTo>
                      <a:pt x="7" y="0"/>
                      <a:pt x="4" y="0"/>
                      <a:pt x="0" y="0"/>
                    </a:cubicBezTo>
                    <a:cubicBezTo>
                      <a:pt x="0" y="3"/>
                      <a:pt x="0" y="7"/>
                      <a:pt x="1" y="10"/>
                    </a:cubicBezTo>
                    <a:cubicBezTo>
                      <a:pt x="4" y="11"/>
                      <a:pt x="8" y="11"/>
                      <a:pt x="11" y="11"/>
                    </a:cubicBezTo>
                    <a:cubicBezTo>
                      <a:pt x="11" y="8"/>
                      <a:pt x="11" y="4"/>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6" name="Freeform 224"/>
              <p:cNvSpPr>
                <a:spLocks/>
              </p:cNvSpPr>
              <p:nvPr/>
            </p:nvSpPr>
            <p:spPr bwMode="auto">
              <a:xfrm>
                <a:off x="750383" y="3199288"/>
                <a:ext cx="23449" cy="17997"/>
              </a:xfrm>
              <a:custGeom>
                <a:avLst/>
                <a:gdLst/>
                <a:ahLst/>
                <a:cxnLst>
                  <a:cxn ang="0">
                    <a:pos x="0" y="0"/>
                  </a:cxn>
                  <a:cxn ang="0">
                    <a:pos x="1" y="10"/>
                  </a:cxn>
                  <a:cxn ang="0">
                    <a:pos x="13" y="11"/>
                  </a:cxn>
                  <a:cxn ang="0">
                    <a:pos x="12" y="1"/>
                  </a:cxn>
                  <a:cxn ang="0">
                    <a:pos x="0" y="0"/>
                  </a:cxn>
                </a:cxnLst>
                <a:rect l="0" t="0" r="r" b="b"/>
                <a:pathLst>
                  <a:path w="13" h="11">
                    <a:moveTo>
                      <a:pt x="0" y="0"/>
                    </a:moveTo>
                    <a:cubicBezTo>
                      <a:pt x="1" y="4"/>
                      <a:pt x="1" y="7"/>
                      <a:pt x="1" y="10"/>
                    </a:cubicBezTo>
                    <a:cubicBezTo>
                      <a:pt x="5" y="11"/>
                      <a:pt x="9" y="11"/>
                      <a:pt x="13" y="11"/>
                    </a:cubicBezTo>
                    <a:cubicBezTo>
                      <a:pt x="12" y="8"/>
                      <a:pt x="12"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7" name="Freeform 225"/>
              <p:cNvSpPr>
                <a:spLocks/>
              </p:cNvSpPr>
              <p:nvPr/>
            </p:nvSpPr>
            <p:spPr bwMode="auto">
              <a:xfrm>
                <a:off x="723025" y="3150695"/>
                <a:ext cx="19541" cy="16198"/>
              </a:xfrm>
              <a:custGeom>
                <a:avLst/>
                <a:gdLst/>
                <a:ahLst/>
                <a:cxnLst>
                  <a:cxn ang="0">
                    <a:pos x="11" y="10"/>
                  </a:cxn>
                  <a:cxn ang="0">
                    <a:pos x="10" y="0"/>
                  </a:cxn>
                  <a:cxn ang="0">
                    <a:pos x="0" y="0"/>
                  </a:cxn>
                  <a:cxn ang="0">
                    <a:pos x="1" y="9"/>
                  </a:cxn>
                  <a:cxn ang="0">
                    <a:pos x="11" y="10"/>
                  </a:cxn>
                </a:cxnLst>
                <a:rect l="0" t="0" r="r" b="b"/>
                <a:pathLst>
                  <a:path w="11" h="10">
                    <a:moveTo>
                      <a:pt x="11" y="10"/>
                    </a:moveTo>
                    <a:cubicBezTo>
                      <a:pt x="11" y="6"/>
                      <a:pt x="10" y="3"/>
                      <a:pt x="10" y="0"/>
                    </a:cubicBezTo>
                    <a:cubicBezTo>
                      <a:pt x="7" y="0"/>
                      <a:pt x="4" y="0"/>
                      <a:pt x="0" y="0"/>
                    </a:cubicBezTo>
                    <a:cubicBezTo>
                      <a:pt x="1" y="3"/>
                      <a:pt x="1" y="6"/>
                      <a:pt x="1" y="9"/>
                    </a:cubicBezTo>
                    <a:cubicBezTo>
                      <a:pt x="4" y="9"/>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8" name="Freeform 226"/>
              <p:cNvSpPr>
                <a:spLocks/>
              </p:cNvSpPr>
              <p:nvPr/>
            </p:nvSpPr>
            <p:spPr bwMode="auto">
              <a:xfrm>
                <a:off x="805098" y="3201087"/>
                <a:ext cx="15633" cy="17997"/>
              </a:xfrm>
              <a:custGeom>
                <a:avLst/>
                <a:gdLst/>
                <a:ahLst/>
                <a:cxnLst>
                  <a:cxn ang="0">
                    <a:pos x="9" y="0"/>
                  </a:cxn>
                  <a:cxn ang="0">
                    <a:pos x="0" y="0"/>
                  </a:cxn>
                  <a:cxn ang="0">
                    <a:pos x="0" y="11"/>
                  </a:cxn>
                  <a:cxn ang="0">
                    <a:pos x="9" y="11"/>
                  </a:cxn>
                  <a:cxn ang="0">
                    <a:pos x="9" y="0"/>
                  </a:cxn>
                </a:cxnLst>
                <a:rect l="0" t="0" r="r" b="b"/>
                <a:pathLst>
                  <a:path w="9" h="11">
                    <a:moveTo>
                      <a:pt x="9" y="0"/>
                    </a:moveTo>
                    <a:cubicBezTo>
                      <a:pt x="6" y="0"/>
                      <a:pt x="3" y="0"/>
                      <a:pt x="0" y="0"/>
                    </a:cubicBezTo>
                    <a:cubicBezTo>
                      <a:pt x="0" y="4"/>
                      <a:pt x="0" y="8"/>
                      <a:pt x="0" y="11"/>
                    </a:cubicBezTo>
                    <a:cubicBezTo>
                      <a:pt x="3" y="11"/>
                      <a:pt x="6" y="11"/>
                      <a:pt x="9" y="11"/>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9" name="Freeform 227"/>
              <p:cNvSpPr>
                <a:spLocks/>
              </p:cNvSpPr>
              <p:nvPr/>
            </p:nvSpPr>
            <p:spPr bwMode="auto">
              <a:xfrm>
                <a:off x="721071" y="3127299"/>
                <a:ext cx="19541" cy="17997"/>
              </a:xfrm>
              <a:custGeom>
                <a:avLst/>
                <a:gdLst/>
                <a:ahLst/>
                <a:cxnLst>
                  <a:cxn ang="0">
                    <a:pos x="11" y="11"/>
                  </a:cxn>
                  <a:cxn ang="0">
                    <a:pos x="10" y="0"/>
                  </a:cxn>
                  <a:cxn ang="0">
                    <a:pos x="0" y="0"/>
                  </a:cxn>
                  <a:cxn ang="0">
                    <a:pos x="1" y="11"/>
                  </a:cxn>
                  <a:cxn ang="0">
                    <a:pos x="11" y="11"/>
                  </a:cxn>
                </a:cxnLst>
                <a:rect l="0" t="0" r="r" b="b"/>
                <a:pathLst>
                  <a:path w="11" h="11">
                    <a:moveTo>
                      <a:pt x="11" y="11"/>
                    </a:moveTo>
                    <a:cubicBezTo>
                      <a:pt x="11" y="7"/>
                      <a:pt x="10" y="4"/>
                      <a:pt x="10" y="0"/>
                    </a:cubicBezTo>
                    <a:cubicBezTo>
                      <a:pt x="0" y="0"/>
                      <a:pt x="0" y="0"/>
                      <a:pt x="0" y="0"/>
                    </a:cubicBezTo>
                    <a:cubicBezTo>
                      <a:pt x="1" y="3"/>
                      <a:pt x="1" y="7"/>
                      <a:pt x="1" y="11"/>
                    </a:cubicBezTo>
                    <a:cubicBezTo>
                      <a:pt x="4"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0" name="Freeform 228"/>
              <p:cNvSpPr>
                <a:spLocks/>
              </p:cNvSpPr>
              <p:nvPr/>
            </p:nvSpPr>
            <p:spPr bwMode="auto">
              <a:xfrm>
                <a:off x="721071" y="3102102"/>
                <a:ext cx="17587" cy="17997"/>
              </a:xfrm>
              <a:custGeom>
                <a:avLst/>
                <a:gdLst/>
                <a:ahLst/>
                <a:cxnLst>
                  <a:cxn ang="0">
                    <a:pos x="10" y="2"/>
                  </a:cxn>
                  <a:cxn ang="0">
                    <a:pos x="10" y="0"/>
                  </a:cxn>
                  <a:cxn ang="0">
                    <a:pos x="0" y="0"/>
                  </a:cxn>
                  <a:cxn ang="0">
                    <a:pos x="0" y="1"/>
                  </a:cxn>
                  <a:cxn ang="0">
                    <a:pos x="0" y="11"/>
                  </a:cxn>
                  <a:cxn ang="0">
                    <a:pos x="10" y="11"/>
                  </a:cxn>
                  <a:cxn ang="0">
                    <a:pos x="10" y="2"/>
                  </a:cxn>
                </a:cxnLst>
                <a:rect l="0" t="0" r="r" b="b"/>
                <a:pathLst>
                  <a:path w="10" h="11">
                    <a:moveTo>
                      <a:pt x="10" y="2"/>
                    </a:moveTo>
                    <a:cubicBezTo>
                      <a:pt x="10" y="1"/>
                      <a:pt x="10" y="1"/>
                      <a:pt x="10" y="0"/>
                    </a:cubicBezTo>
                    <a:cubicBezTo>
                      <a:pt x="7" y="0"/>
                      <a:pt x="3" y="0"/>
                      <a:pt x="0" y="0"/>
                    </a:cubicBezTo>
                    <a:cubicBezTo>
                      <a:pt x="0" y="1"/>
                      <a:pt x="0" y="1"/>
                      <a:pt x="0" y="1"/>
                    </a:cubicBezTo>
                    <a:cubicBezTo>
                      <a:pt x="0" y="4"/>
                      <a:pt x="0" y="8"/>
                      <a:pt x="0" y="11"/>
                    </a:cubicBezTo>
                    <a:cubicBezTo>
                      <a:pt x="10" y="11"/>
                      <a:pt x="10" y="11"/>
                      <a:pt x="10" y="11"/>
                    </a:cubicBezTo>
                    <a:cubicBezTo>
                      <a:pt x="10" y="8"/>
                      <a:pt x="10" y="5"/>
                      <a:pt x="10"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1" name="Freeform 229"/>
              <p:cNvSpPr>
                <a:spLocks/>
              </p:cNvSpPr>
              <p:nvPr/>
            </p:nvSpPr>
            <p:spPr bwMode="auto">
              <a:xfrm>
                <a:off x="724979" y="3172292"/>
                <a:ext cx="19541" cy="19797"/>
              </a:xfrm>
              <a:custGeom>
                <a:avLst/>
                <a:gdLst/>
                <a:ahLst/>
                <a:cxnLst>
                  <a:cxn ang="0">
                    <a:pos x="11" y="12"/>
                  </a:cxn>
                  <a:cxn ang="0">
                    <a:pos x="10" y="1"/>
                  </a:cxn>
                  <a:cxn ang="0">
                    <a:pos x="0" y="0"/>
                  </a:cxn>
                  <a:cxn ang="0">
                    <a:pos x="1" y="12"/>
                  </a:cxn>
                  <a:cxn ang="0">
                    <a:pos x="11" y="12"/>
                  </a:cxn>
                </a:cxnLst>
                <a:rect l="0" t="0" r="r" b="b"/>
                <a:pathLst>
                  <a:path w="11" h="12">
                    <a:moveTo>
                      <a:pt x="11" y="12"/>
                    </a:moveTo>
                    <a:cubicBezTo>
                      <a:pt x="11" y="8"/>
                      <a:pt x="10" y="4"/>
                      <a:pt x="10" y="1"/>
                    </a:cubicBezTo>
                    <a:cubicBezTo>
                      <a:pt x="7" y="0"/>
                      <a:pt x="4" y="0"/>
                      <a:pt x="0" y="0"/>
                    </a:cubicBezTo>
                    <a:cubicBezTo>
                      <a:pt x="1" y="4"/>
                      <a:pt x="1" y="8"/>
                      <a:pt x="1" y="12"/>
                    </a:cubicBezTo>
                    <a:cubicBezTo>
                      <a:pt x="5" y="12"/>
                      <a:pt x="8" y="12"/>
                      <a:pt x="1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2" name="Freeform 230"/>
              <p:cNvSpPr>
                <a:spLocks/>
              </p:cNvSpPr>
              <p:nvPr/>
            </p:nvSpPr>
            <p:spPr bwMode="auto">
              <a:xfrm>
                <a:off x="728888" y="3219084"/>
                <a:ext cx="19541" cy="16198"/>
              </a:xfrm>
              <a:custGeom>
                <a:avLst/>
                <a:gdLst/>
                <a:ahLst/>
                <a:cxnLst>
                  <a:cxn ang="0">
                    <a:pos x="10" y="1"/>
                  </a:cxn>
                  <a:cxn ang="0">
                    <a:pos x="0" y="0"/>
                  </a:cxn>
                  <a:cxn ang="0">
                    <a:pos x="1" y="9"/>
                  </a:cxn>
                  <a:cxn ang="0">
                    <a:pos x="11" y="10"/>
                  </a:cxn>
                  <a:cxn ang="0">
                    <a:pos x="10" y="1"/>
                  </a:cxn>
                </a:cxnLst>
                <a:rect l="0" t="0" r="r" b="b"/>
                <a:pathLst>
                  <a:path w="11" h="10">
                    <a:moveTo>
                      <a:pt x="10" y="1"/>
                    </a:moveTo>
                    <a:cubicBezTo>
                      <a:pt x="7" y="1"/>
                      <a:pt x="3" y="0"/>
                      <a:pt x="0" y="0"/>
                    </a:cubicBezTo>
                    <a:cubicBezTo>
                      <a:pt x="1" y="3"/>
                      <a:pt x="1" y="6"/>
                      <a:pt x="1" y="9"/>
                    </a:cubicBezTo>
                    <a:cubicBezTo>
                      <a:pt x="4" y="10"/>
                      <a:pt x="8" y="10"/>
                      <a:pt x="11" y="10"/>
                    </a:cubicBezTo>
                    <a:cubicBezTo>
                      <a:pt x="11" y="7"/>
                      <a:pt x="10" y="4"/>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3" name="Freeform 231"/>
              <p:cNvSpPr>
                <a:spLocks/>
              </p:cNvSpPr>
              <p:nvPr/>
            </p:nvSpPr>
            <p:spPr bwMode="auto">
              <a:xfrm>
                <a:off x="709346" y="3197488"/>
                <a:ext cx="13679" cy="16198"/>
              </a:xfrm>
              <a:custGeom>
                <a:avLst/>
                <a:gdLst/>
                <a:ahLst/>
                <a:cxnLst>
                  <a:cxn ang="0">
                    <a:pos x="6" y="0"/>
                  </a:cxn>
                  <a:cxn ang="0">
                    <a:pos x="3" y="0"/>
                  </a:cxn>
                  <a:cxn ang="0">
                    <a:pos x="0" y="5"/>
                  </a:cxn>
                  <a:cxn ang="0">
                    <a:pos x="5" y="10"/>
                  </a:cxn>
                  <a:cxn ang="0">
                    <a:pos x="7" y="10"/>
                  </a:cxn>
                  <a:cxn ang="0">
                    <a:pos x="6" y="0"/>
                  </a:cxn>
                </a:cxnLst>
                <a:rect l="0" t="0" r="r" b="b"/>
                <a:pathLst>
                  <a:path w="7" h="10">
                    <a:moveTo>
                      <a:pt x="6" y="0"/>
                    </a:moveTo>
                    <a:cubicBezTo>
                      <a:pt x="5" y="0"/>
                      <a:pt x="4" y="0"/>
                      <a:pt x="3" y="0"/>
                    </a:cubicBezTo>
                    <a:cubicBezTo>
                      <a:pt x="1" y="1"/>
                      <a:pt x="0" y="3"/>
                      <a:pt x="0" y="5"/>
                    </a:cubicBezTo>
                    <a:cubicBezTo>
                      <a:pt x="0" y="6"/>
                      <a:pt x="2" y="8"/>
                      <a:pt x="5" y="10"/>
                    </a:cubicBezTo>
                    <a:cubicBezTo>
                      <a:pt x="5" y="10"/>
                      <a:pt x="6" y="10"/>
                      <a:pt x="7" y="10"/>
                    </a:cubicBezTo>
                    <a:cubicBezTo>
                      <a:pt x="7" y="7"/>
                      <a:pt x="6" y="4"/>
                      <a:pt x="6"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4" name="Freeform 232"/>
              <p:cNvSpPr>
                <a:spLocks/>
              </p:cNvSpPr>
              <p:nvPr/>
            </p:nvSpPr>
            <p:spPr bwMode="auto">
              <a:xfrm>
                <a:off x="930161" y="3057109"/>
                <a:ext cx="15633" cy="19797"/>
              </a:xfrm>
              <a:custGeom>
                <a:avLst/>
                <a:gdLst/>
                <a:ahLst/>
                <a:cxnLst>
                  <a:cxn ang="0">
                    <a:pos x="1" y="12"/>
                  </a:cxn>
                  <a:cxn ang="0">
                    <a:pos x="8" y="12"/>
                  </a:cxn>
                  <a:cxn ang="0">
                    <a:pos x="6" y="0"/>
                  </a:cxn>
                  <a:cxn ang="0">
                    <a:pos x="0" y="0"/>
                  </a:cxn>
                  <a:cxn ang="0">
                    <a:pos x="1" y="12"/>
                  </a:cxn>
                </a:cxnLst>
                <a:rect l="0" t="0" r="r" b="b"/>
                <a:pathLst>
                  <a:path w="8" h="12">
                    <a:moveTo>
                      <a:pt x="1" y="12"/>
                    </a:moveTo>
                    <a:cubicBezTo>
                      <a:pt x="3" y="12"/>
                      <a:pt x="6" y="12"/>
                      <a:pt x="8" y="12"/>
                    </a:cubicBezTo>
                    <a:cubicBezTo>
                      <a:pt x="7" y="9"/>
                      <a:pt x="7" y="5"/>
                      <a:pt x="6" y="0"/>
                    </a:cubicBezTo>
                    <a:cubicBezTo>
                      <a:pt x="4" y="0"/>
                      <a:pt x="2"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5" name="Freeform 233"/>
              <p:cNvSpPr>
                <a:spLocks/>
              </p:cNvSpPr>
              <p:nvPr/>
            </p:nvSpPr>
            <p:spPr bwMode="auto">
              <a:xfrm>
                <a:off x="904758" y="3031913"/>
                <a:ext cx="19541" cy="17997"/>
              </a:xfrm>
              <a:custGeom>
                <a:avLst/>
                <a:gdLst/>
                <a:ahLst/>
                <a:cxnLst>
                  <a:cxn ang="0">
                    <a:pos x="11" y="11"/>
                  </a:cxn>
                  <a:cxn ang="0">
                    <a:pos x="10" y="1"/>
                  </a:cxn>
                  <a:cxn ang="0">
                    <a:pos x="0" y="0"/>
                  </a:cxn>
                  <a:cxn ang="0">
                    <a:pos x="1" y="11"/>
                  </a:cxn>
                  <a:cxn ang="0">
                    <a:pos x="11" y="11"/>
                  </a:cxn>
                </a:cxnLst>
                <a:rect l="0" t="0" r="r" b="b"/>
                <a:pathLst>
                  <a:path w="11" h="11">
                    <a:moveTo>
                      <a:pt x="11" y="11"/>
                    </a:moveTo>
                    <a:cubicBezTo>
                      <a:pt x="11" y="8"/>
                      <a:pt x="11" y="4"/>
                      <a:pt x="10" y="1"/>
                    </a:cubicBezTo>
                    <a:cubicBezTo>
                      <a:pt x="7" y="1"/>
                      <a:pt x="4" y="0"/>
                      <a:pt x="0" y="0"/>
                    </a:cubicBezTo>
                    <a:cubicBezTo>
                      <a:pt x="1" y="4"/>
                      <a:pt x="1" y="7"/>
                      <a:pt x="1" y="11"/>
                    </a:cubicBezTo>
                    <a:cubicBezTo>
                      <a:pt x="5"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6" name="Freeform 234"/>
              <p:cNvSpPr>
                <a:spLocks/>
              </p:cNvSpPr>
              <p:nvPr/>
            </p:nvSpPr>
            <p:spPr bwMode="auto">
              <a:xfrm>
                <a:off x="930161" y="3033713"/>
                <a:ext cx="9771" cy="17997"/>
              </a:xfrm>
              <a:custGeom>
                <a:avLst/>
                <a:gdLst/>
                <a:ahLst/>
                <a:cxnLst>
                  <a:cxn ang="0">
                    <a:pos x="6" y="11"/>
                  </a:cxn>
                  <a:cxn ang="0">
                    <a:pos x="1" y="0"/>
                  </a:cxn>
                  <a:cxn ang="0">
                    <a:pos x="0" y="0"/>
                  </a:cxn>
                  <a:cxn ang="0">
                    <a:pos x="1" y="10"/>
                  </a:cxn>
                  <a:cxn ang="0">
                    <a:pos x="6" y="11"/>
                  </a:cxn>
                </a:cxnLst>
                <a:rect l="0" t="0" r="r" b="b"/>
                <a:pathLst>
                  <a:path w="6" h="11">
                    <a:moveTo>
                      <a:pt x="6" y="11"/>
                    </a:moveTo>
                    <a:cubicBezTo>
                      <a:pt x="5" y="7"/>
                      <a:pt x="3" y="4"/>
                      <a:pt x="1" y="0"/>
                    </a:cubicBezTo>
                    <a:cubicBezTo>
                      <a:pt x="1" y="0"/>
                      <a:pt x="0" y="0"/>
                      <a:pt x="0" y="0"/>
                    </a:cubicBezTo>
                    <a:cubicBezTo>
                      <a:pt x="0" y="4"/>
                      <a:pt x="1" y="7"/>
                      <a:pt x="1" y="10"/>
                    </a:cubicBezTo>
                    <a:cubicBezTo>
                      <a:pt x="3" y="10"/>
                      <a:pt x="4" y="10"/>
                      <a:pt x="6"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7" name="Freeform 235"/>
              <p:cNvSpPr>
                <a:spLocks/>
              </p:cNvSpPr>
              <p:nvPr/>
            </p:nvSpPr>
            <p:spPr bwMode="auto">
              <a:xfrm>
                <a:off x="828547" y="3201087"/>
                <a:ext cx="17587" cy="17997"/>
              </a:xfrm>
              <a:custGeom>
                <a:avLst/>
                <a:gdLst/>
                <a:ahLst/>
                <a:cxnLst>
                  <a:cxn ang="0">
                    <a:pos x="9" y="11"/>
                  </a:cxn>
                  <a:cxn ang="0">
                    <a:pos x="10" y="0"/>
                  </a:cxn>
                  <a:cxn ang="0">
                    <a:pos x="1" y="1"/>
                  </a:cxn>
                  <a:cxn ang="0">
                    <a:pos x="0" y="1"/>
                  </a:cxn>
                  <a:cxn ang="0">
                    <a:pos x="0" y="11"/>
                  </a:cxn>
                  <a:cxn ang="0">
                    <a:pos x="1" y="11"/>
                  </a:cxn>
                  <a:cxn ang="0">
                    <a:pos x="9" y="11"/>
                  </a:cxn>
                </a:cxnLst>
                <a:rect l="0" t="0" r="r" b="b"/>
                <a:pathLst>
                  <a:path w="10" h="11">
                    <a:moveTo>
                      <a:pt x="9" y="11"/>
                    </a:moveTo>
                    <a:cubicBezTo>
                      <a:pt x="10" y="8"/>
                      <a:pt x="10" y="4"/>
                      <a:pt x="10" y="0"/>
                    </a:cubicBezTo>
                    <a:cubicBezTo>
                      <a:pt x="7" y="0"/>
                      <a:pt x="4" y="1"/>
                      <a:pt x="1" y="1"/>
                    </a:cubicBezTo>
                    <a:cubicBezTo>
                      <a:pt x="1" y="1"/>
                      <a:pt x="0" y="1"/>
                      <a:pt x="0" y="1"/>
                    </a:cubicBezTo>
                    <a:cubicBezTo>
                      <a:pt x="0" y="11"/>
                      <a:pt x="0" y="11"/>
                      <a:pt x="0" y="11"/>
                    </a:cubicBezTo>
                    <a:cubicBezTo>
                      <a:pt x="0" y="11"/>
                      <a:pt x="1" y="11"/>
                      <a:pt x="1" y="11"/>
                    </a:cubicBezTo>
                    <a:cubicBezTo>
                      <a:pt x="4" y="11"/>
                      <a:pt x="6" y="11"/>
                      <a:pt x="9"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8" name="Freeform 236"/>
              <p:cNvSpPr>
                <a:spLocks/>
              </p:cNvSpPr>
              <p:nvPr/>
            </p:nvSpPr>
            <p:spPr bwMode="auto">
              <a:xfrm>
                <a:off x="851997" y="3030114"/>
                <a:ext cx="21495" cy="19797"/>
              </a:xfrm>
              <a:custGeom>
                <a:avLst/>
                <a:gdLst/>
                <a:ahLst/>
                <a:cxnLst>
                  <a:cxn ang="0">
                    <a:pos x="1" y="11"/>
                  </a:cxn>
                  <a:cxn ang="0">
                    <a:pos x="12" y="12"/>
                  </a:cxn>
                  <a:cxn ang="0">
                    <a:pos x="11" y="1"/>
                  </a:cxn>
                  <a:cxn ang="0">
                    <a:pos x="0" y="0"/>
                  </a:cxn>
                  <a:cxn ang="0">
                    <a:pos x="1" y="11"/>
                  </a:cxn>
                </a:cxnLst>
                <a:rect l="0" t="0" r="r" b="b"/>
                <a:pathLst>
                  <a:path w="12" h="12">
                    <a:moveTo>
                      <a:pt x="1" y="11"/>
                    </a:moveTo>
                    <a:cubicBezTo>
                      <a:pt x="4" y="11"/>
                      <a:pt x="8" y="11"/>
                      <a:pt x="12" y="12"/>
                    </a:cubicBezTo>
                    <a:cubicBezTo>
                      <a:pt x="12" y="8"/>
                      <a:pt x="11" y="4"/>
                      <a:pt x="11" y="1"/>
                    </a:cubicBezTo>
                    <a:cubicBezTo>
                      <a:pt x="7" y="1"/>
                      <a:pt x="4" y="1"/>
                      <a:pt x="0" y="0"/>
                    </a:cubicBezTo>
                    <a:cubicBezTo>
                      <a:pt x="0" y="4"/>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9" name="Freeform 237"/>
              <p:cNvSpPr>
                <a:spLocks/>
              </p:cNvSpPr>
              <p:nvPr/>
            </p:nvSpPr>
            <p:spPr bwMode="auto">
              <a:xfrm>
                <a:off x="934069" y="3082306"/>
                <a:ext cx="13679" cy="16198"/>
              </a:xfrm>
              <a:custGeom>
                <a:avLst/>
                <a:gdLst/>
                <a:ahLst/>
                <a:cxnLst>
                  <a:cxn ang="0">
                    <a:pos x="0" y="9"/>
                  </a:cxn>
                  <a:cxn ang="0">
                    <a:pos x="6" y="9"/>
                  </a:cxn>
                  <a:cxn ang="0">
                    <a:pos x="6" y="0"/>
                  </a:cxn>
                  <a:cxn ang="0">
                    <a:pos x="0" y="0"/>
                  </a:cxn>
                  <a:cxn ang="0">
                    <a:pos x="0" y="9"/>
                  </a:cxn>
                </a:cxnLst>
                <a:rect l="0" t="0" r="r" b="b"/>
                <a:pathLst>
                  <a:path w="7" h="9">
                    <a:moveTo>
                      <a:pt x="0" y="9"/>
                    </a:moveTo>
                    <a:cubicBezTo>
                      <a:pt x="2" y="9"/>
                      <a:pt x="4" y="9"/>
                      <a:pt x="6" y="9"/>
                    </a:cubicBezTo>
                    <a:cubicBezTo>
                      <a:pt x="7" y="6"/>
                      <a:pt x="6" y="3"/>
                      <a:pt x="6" y="0"/>
                    </a:cubicBezTo>
                    <a:cubicBezTo>
                      <a:pt x="4" y="0"/>
                      <a:pt x="2" y="0"/>
                      <a:pt x="0" y="0"/>
                    </a:cubicBezTo>
                    <a:cubicBezTo>
                      <a:pt x="0" y="3"/>
                      <a:pt x="0" y="6"/>
                      <a:pt x="0"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0" name="Freeform 238"/>
              <p:cNvSpPr>
                <a:spLocks/>
              </p:cNvSpPr>
              <p:nvPr/>
            </p:nvSpPr>
            <p:spPr bwMode="auto">
              <a:xfrm>
                <a:off x="877400" y="3031913"/>
                <a:ext cx="23449" cy="17997"/>
              </a:xfrm>
              <a:custGeom>
                <a:avLst/>
                <a:gdLst/>
                <a:ahLst/>
                <a:cxnLst>
                  <a:cxn ang="0">
                    <a:pos x="1" y="11"/>
                  </a:cxn>
                  <a:cxn ang="0">
                    <a:pos x="13" y="11"/>
                  </a:cxn>
                  <a:cxn ang="0">
                    <a:pos x="11" y="1"/>
                  </a:cxn>
                  <a:cxn ang="0">
                    <a:pos x="0" y="0"/>
                  </a:cxn>
                  <a:cxn ang="0">
                    <a:pos x="1" y="11"/>
                  </a:cxn>
                </a:cxnLst>
                <a:rect l="0" t="0" r="r" b="b"/>
                <a:pathLst>
                  <a:path w="13" h="11">
                    <a:moveTo>
                      <a:pt x="1" y="11"/>
                    </a:moveTo>
                    <a:cubicBezTo>
                      <a:pt x="5" y="11"/>
                      <a:pt x="9" y="11"/>
                      <a:pt x="13" y="11"/>
                    </a:cubicBezTo>
                    <a:cubicBezTo>
                      <a:pt x="12" y="8"/>
                      <a:pt x="12" y="4"/>
                      <a:pt x="11" y="1"/>
                    </a:cubicBezTo>
                    <a:cubicBezTo>
                      <a:pt x="8" y="1"/>
                      <a:pt x="4" y="0"/>
                      <a:pt x="0" y="0"/>
                    </a:cubicBezTo>
                    <a:cubicBezTo>
                      <a:pt x="0" y="4"/>
                      <a:pt x="0"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1" name="Freeform 239"/>
              <p:cNvSpPr>
                <a:spLocks/>
              </p:cNvSpPr>
              <p:nvPr/>
            </p:nvSpPr>
            <p:spPr bwMode="auto">
              <a:xfrm>
                <a:off x="828547" y="3030114"/>
                <a:ext cx="17587" cy="17997"/>
              </a:xfrm>
              <a:custGeom>
                <a:avLst/>
                <a:gdLst/>
                <a:ahLst/>
                <a:cxnLst>
                  <a:cxn ang="0">
                    <a:pos x="0" y="11"/>
                  </a:cxn>
                  <a:cxn ang="0">
                    <a:pos x="10" y="11"/>
                  </a:cxn>
                  <a:cxn ang="0">
                    <a:pos x="9" y="0"/>
                  </a:cxn>
                  <a:cxn ang="0">
                    <a:pos x="0" y="0"/>
                  </a:cxn>
                  <a:cxn ang="0">
                    <a:pos x="0" y="11"/>
                  </a:cxn>
                </a:cxnLst>
                <a:rect l="0" t="0" r="r" b="b"/>
                <a:pathLst>
                  <a:path w="10" h="11">
                    <a:moveTo>
                      <a:pt x="0" y="11"/>
                    </a:moveTo>
                    <a:cubicBezTo>
                      <a:pt x="3" y="11"/>
                      <a:pt x="6" y="11"/>
                      <a:pt x="10" y="11"/>
                    </a:cubicBezTo>
                    <a:cubicBezTo>
                      <a:pt x="10" y="7"/>
                      <a:pt x="10" y="4"/>
                      <a:pt x="9" y="0"/>
                    </a:cubicBezTo>
                    <a:cubicBezTo>
                      <a:pt x="6"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2" name="Freeform 240"/>
              <p:cNvSpPr>
                <a:spLocks/>
              </p:cNvSpPr>
              <p:nvPr/>
            </p:nvSpPr>
            <p:spPr bwMode="auto">
              <a:xfrm>
                <a:off x="934069" y="3127299"/>
                <a:ext cx="5862" cy="8999"/>
              </a:xfrm>
              <a:custGeom>
                <a:avLst/>
                <a:gdLst/>
                <a:ahLst/>
                <a:cxnLst>
                  <a:cxn ang="0">
                    <a:pos x="1" y="0"/>
                  </a:cxn>
                  <a:cxn ang="0">
                    <a:pos x="0" y="6"/>
                  </a:cxn>
                  <a:cxn ang="0">
                    <a:pos x="3" y="0"/>
                  </a:cxn>
                  <a:cxn ang="0">
                    <a:pos x="1" y="0"/>
                  </a:cxn>
                </a:cxnLst>
                <a:rect l="0" t="0" r="r" b="b"/>
                <a:pathLst>
                  <a:path w="3" h="6">
                    <a:moveTo>
                      <a:pt x="1" y="0"/>
                    </a:moveTo>
                    <a:cubicBezTo>
                      <a:pt x="1" y="2"/>
                      <a:pt x="0" y="4"/>
                      <a:pt x="0" y="6"/>
                    </a:cubicBezTo>
                    <a:cubicBezTo>
                      <a:pt x="1" y="4"/>
                      <a:pt x="2" y="2"/>
                      <a:pt x="3" y="0"/>
                    </a:cubicBezTo>
                    <a:lnTo>
                      <a:pt x="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3" name="Freeform 241"/>
              <p:cNvSpPr>
                <a:spLocks/>
              </p:cNvSpPr>
              <p:nvPr/>
            </p:nvSpPr>
            <p:spPr bwMode="auto">
              <a:xfrm>
                <a:off x="850043" y="3222684"/>
                <a:ext cx="21495" cy="16198"/>
              </a:xfrm>
              <a:custGeom>
                <a:avLst/>
                <a:gdLst/>
                <a:ahLst/>
                <a:cxnLst>
                  <a:cxn ang="0">
                    <a:pos x="11" y="10"/>
                  </a:cxn>
                  <a:cxn ang="0">
                    <a:pos x="12" y="0"/>
                  </a:cxn>
                  <a:cxn ang="0">
                    <a:pos x="1" y="1"/>
                  </a:cxn>
                  <a:cxn ang="0">
                    <a:pos x="0" y="10"/>
                  </a:cxn>
                  <a:cxn ang="0">
                    <a:pos x="11" y="10"/>
                  </a:cxn>
                </a:cxnLst>
                <a:rect l="0" t="0" r="r" b="b"/>
                <a:pathLst>
                  <a:path w="12" h="10">
                    <a:moveTo>
                      <a:pt x="11" y="10"/>
                    </a:moveTo>
                    <a:cubicBezTo>
                      <a:pt x="11" y="7"/>
                      <a:pt x="12" y="4"/>
                      <a:pt x="12" y="0"/>
                    </a:cubicBezTo>
                    <a:cubicBezTo>
                      <a:pt x="8" y="1"/>
                      <a:pt x="4" y="1"/>
                      <a:pt x="1" y="1"/>
                    </a:cubicBezTo>
                    <a:cubicBezTo>
                      <a:pt x="1" y="4"/>
                      <a:pt x="1" y="7"/>
                      <a:pt x="0" y="10"/>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4" name="Freeform 242"/>
              <p:cNvSpPr>
                <a:spLocks/>
              </p:cNvSpPr>
              <p:nvPr/>
            </p:nvSpPr>
            <p:spPr bwMode="auto">
              <a:xfrm>
                <a:off x="851997" y="3201087"/>
                <a:ext cx="21495" cy="17997"/>
              </a:xfrm>
              <a:custGeom>
                <a:avLst/>
                <a:gdLst/>
                <a:ahLst/>
                <a:cxnLst>
                  <a:cxn ang="0">
                    <a:pos x="12" y="0"/>
                  </a:cxn>
                  <a:cxn ang="0">
                    <a:pos x="1" y="0"/>
                  </a:cxn>
                  <a:cxn ang="0">
                    <a:pos x="0" y="11"/>
                  </a:cxn>
                  <a:cxn ang="0">
                    <a:pos x="11" y="11"/>
                  </a:cxn>
                  <a:cxn ang="0">
                    <a:pos x="12" y="0"/>
                  </a:cxn>
                </a:cxnLst>
                <a:rect l="0" t="0" r="r" b="b"/>
                <a:pathLst>
                  <a:path w="12" h="11">
                    <a:moveTo>
                      <a:pt x="12" y="0"/>
                    </a:moveTo>
                    <a:cubicBezTo>
                      <a:pt x="8" y="0"/>
                      <a:pt x="4" y="0"/>
                      <a:pt x="1" y="0"/>
                    </a:cubicBezTo>
                    <a:cubicBezTo>
                      <a:pt x="1" y="4"/>
                      <a:pt x="0" y="8"/>
                      <a:pt x="0" y="11"/>
                    </a:cubicBezTo>
                    <a:cubicBezTo>
                      <a:pt x="4" y="11"/>
                      <a:pt x="7" y="11"/>
                      <a:pt x="11" y="11"/>
                    </a:cubicBezTo>
                    <a:cubicBezTo>
                      <a:pt x="11" y="7"/>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5" name="Freeform 243"/>
              <p:cNvSpPr>
                <a:spLocks/>
              </p:cNvSpPr>
              <p:nvPr/>
            </p:nvSpPr>
            <p:spPr bwMode="auto">
              <a:xfrm>
                <a:off x="875446" y="3222684"/>
                <a:ext cx="17587" cy="14398"/>
              </a:xfrm>
              <a:custGeom>
                <a:avLst/>
                <a:gdLst/>
                <a:ahLst/>
                <a:cxnLst>
                  <a:cxn ang="0">
                    <a:pos x="9" y="0"/>
                  </a:cxn>
                  <a:cxn ang="0">
                    <a:pos x="1" y="0"/>
                  </a:cxn>
                  <a:cxn ang="0">
                    <a:pos x="0" y="9"/>
                  </a:cxn>
                  <a:cxn ang="0">
                    <a:pos x="10" y="9"/>
                  </a:cxn>
                  <a:cxn ang="0">
                    <a:pos x="9" y="0"/>
                  </a:cxn>
                </a:cxnLst>
                <a:rect l="0" t="0" r="r" b="b"/>
                <a:pathLst>
                  <a:path w="10" h="9">
                    <a:moveTo>
                      <a:pt x="9" y="0"/>
                    </a:moveTo>
                    <a:cubicBezTo>
                      <a:pt x="6" y="0"/>
                      <a:pt x="3" y="0"/>
                      <a:pt x="1" y="0"/>
                    </a:cubicBezTo>
                    <a:cubicBezTo>
                      <a:pt x="0" y="3"/>
                      <a:pt x="0" y="6"/>
                      <a:pt x="0" y="9"/>
                    </a:cubicBezTo>
                    <a:cubicBezTo>
                      <a:pt x="3" y="9"/>
                      <a:pt x="6" y="9"/>
                      <a:pt x="10"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6" name="Freeform 244"/>
              <p:cNvSpPr>
                <a:spLocks/>
              </p:cNvSpPr>
              <p:nvPr/>
            </p:nvSpPr>
            <p:spPr bwMode="auto">
              <a:xfrm>
                <a:off x="910620" y="3150695"/>
                <a:ext cx="17587" cy="16198"/>
              </a:xfrm>
              <a:custGeom>
                <a:avLst/>
                <a:gdLst/>
                <a:ahLst/>
                <a:cxnLst>
                  <a:cxn ang="0">
                    <a:pos x="1" y="0"/>
                  </a:cxn>
                  <a:cxn ang="0">
                    <a:pos x="0" y="10"/>
                  </a:cxn>
                  <a:cxn ang="0">
                    <a:pos x="5" y="10"/>
                  </a:cxn>
                  <a:cxn ang="0">
                    <a:pos x="10" y="0"/>
                  </a:cxn>
                  <a:cxn ang="0">
                    <a:pos x="10" y="0"/>
                  </a:cxn>
                  <a:cxn ang="0">
                    <a:pos x="1" y="0"/>
                  </a:cxn>
                </a:cxnLst>
                <a:rect l="0" t="0" r="r" b="b"/>
                <a:pathLst>
                  <a:path w="10" h="10">
                    <a:moveTo>
                      <a:pt x="1" y="0"/>
                    </a:moveTo>
                    <a:cubicBezTo>
                      <a:pt x="0" y="3"/>
                      <a:pt x="0" y="6"/>
                      <a:pt x="0" y="10"/>
                    </a:cubicBezTo>
                    <a:cubicBezTo>
                      <a:pt x="2" y="10"/>
                      <a:pt x="3" y="10"/>
                      <a:pt x="5" y="10"/>
                    </a:cubicBezTo>
                    <a:cubicBezTo>
                      <a:pt x="7" y="7"/>
                      <a:pt x="9" y="3"/>
                      <a:pt x="10" y="0"/>
                    </a:cubicBezTo>
                    <a:cubicBezTo>
                      <a:pt x="10"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7" name="Freeform 245"/>
              <p:cNvSpPr>
                <a:spLocks noEditPoints="1"/>
              </p:cNvSpPr>
              <p:nvPr/>
            </p:nvSpPr>
            <p:spPr bwMode="auto">
              <a:xfrm>
                <a:off x="2290223" y="1664124"/>
                <a:ext cx="156329" cy="134979"/>
              </a:xfrm>
              <a:custGeom>
                <a:avLst/>
                <a:gdLst/>
                <a:ahLst/>
                <a:cxnLst>
                  <a:cxn ang="0">
                    <a:pos x="86" y="45"/>
                  </a:cxn>
                  <a:cxn ang="0">
                    <a:pos x="77" y="40"/>
                  </a:cxn>
                  <a:cxn ang="0">
                    <a:pos x="77" y="35"/>
                  </a:cxn>
                  <a:cxn ang="0">
                    <a:pos x="83" y="29"/>
                  </a:cxn>
                  <a:cxn ang="0">
                    <a:pos x="83" y="22"/>
                  </a:cxn>
                  <a:cxn ang="0">
                    <a:pos x="73" y="9"/>
                  </a:cxn>
                  <a:cxn ang="0">
                    <a:pos x="65" y="9"/>
                  </a:cxn>
                  <a:cxn ang="0">
                    <a:pos x="60" y="14"/>
                  </a:cxn>
                  <a:cxn ang="0">
                    <a:pos x="53" y="12"/>
                  </a:cxn>
                  <a:cxn ang="0">
                    <a:pos x="53" y="5"/>
                  </a:cxn>
                  <a:cxn ang="0">
                    <a:pos x="47" y="0"/>
                  </a:cxn>
                  <a:cxn ang="0">
                    <a:pos x="31" y="1"/>
                  </a:cxn>
                  <a:cxn ang="0">
                    <a:pos x="25" y="6"/>
                  </a:cxn>
                  <a:cxn ang="0">
                    <a:pos x="26" y="15"/>
                  </a:cxn>
                  <a:cxn ang="0">
                    <a:pos x="22" y="18"/>
                  </a:cxn>
                  <a:cxn ang="0">
                    <a:pos x="14" y="15"/>
                  </a:cxn>
                  <a:cxn ang="0">
                    <a:pos x="7" y="17"/>
                  </a:cxn>
                  <a:cxn ang="0">
                    <a:pos x="0" y="32"/>
                  </a:cxn>
                  <a:cxn ang="0">
                    <a:pos x="0" y="33"/>
                  </a:cxn>
                  <a:cxn ang="0">
                    <a:pos x="2" y="39"/>
                  </a:cxn>
                  <a:cxn ang="0">
                    <a:pos x="10" y="43"/>
                  </a:cxn>
                  <a:cxn ang="0">
                    <a:pos x="11" y="48"/>
                  </a:cxn>
                  <a:cxn ang="0">
                    <a:pos x="5" y="54"/>
                  </a:cxn>
                  <a:cxn ang="0">
                    <a:pos x="5" y="61"/>
                  </a:cxn>
                  <a:cxn ang="0">
                    <a:pos x="16" y="74"/>
                  </a:cxn>
                  <a:cxn ang="0">
                    <a:pos x="22" y="74"/>
                  </a:cxn>
                  <a:cxn ang="0">
                    <a:pos x="23" y="74"/>
                  </a:cxn>
                  <a:cxn ang="0">
                    <a:pos x="29" y="69"/>
                  </a:cxn>
                  <a:cxn ang="0">
                    <a:pos x="34" y="71"/>
                  </a:cxn>
                  <a:cxn ang="0">
                    <a:pos x="35" y="77"/>
                  </a:cxn>
                  <a:cxn ang="0">
                    <a:pos x="40" y="83"/>
                  </a:cxn>
                  <a:cxn ang="0">
                    <a:pos x="57" y="81"/>
                  </a:cxn>
                  <a:cxn ang="0">
                    <a:pos x="62" y="76"/>
                  </a:cxn>
                  <a:cxn ang="0">
                    <a:pos x="62" y="67"/>
                  </a:cxn>
                  <a:cxn ang="0">
                    <a:pos x="65" y="65"/>
                  </a:cxn>
                  <a:cxn ang="0">
                    <a:pos x="72" y="68"/>
                  </a:cxn>
                  <a:cxn ang="0">
                    <a:pos x="79" y="66"/>
                  </a:cxn>
                  <a:cxn ang="0">
                    <a:pos x="88" y="52"/>
                  </a:cxn>
                  <a:cxn ang="0">
                    <a:pos x="86" y="45"/>
                  </a:cxn>
                  <a:cxn ang="0">
                    <a:pos x="43" y="58"/>
                  </a:cxn>
                  <a:cxn ang="0">
                    <a:pos x="26" y="41"/>
                  </a:cxn>
                  <a:cxn ang="0">
                    <a:pos x="43" y="24"/>
                  </a:cxn>
                  <a:cxn ang="0">
                    <a:pos x="60" y="41"/>
                  </a:cxn>
                  <a:cxn ang="0">
                    <a:pos x="43" y="58"/>
                  </a:cxn>
                </a:cxnLst>
                <a:rect l="0" t="0" r="r" b="b"/>
                <a:pathLst>
                  <a:path w="88" h="83">
                    <a:moveTo>
                      <a:pt x="86" y="45"/>
                    </a:moveTo>
                    <a:cubicBezTo>
                      <a:pt x="86" y="45"/>
                      <a:pt x="80" y="41"/>
                      <a:pt x="77" y="40"/>
                    </a:cubicBezTo>
                    <a:cubicBezTo>
                      <a:pt x="77" y="38"/>
                      <a:pt x="77" y="37"/>
                      <a:pt x="77" y="35"/>
                    </a:cubicBezTo>
                    <a:cubicBezTo>
                      <a:pt x="79" y="33"/>
                      <a:pt x="83" y="29"/>
                      <a:pt x="83" y="29"/>
                    </a:cubicBezTo>
                    <a:cubicBezTo>
                      <a:pt x="83" y="22"/>
                      <a:pt x="83" y="22"/>
                      <a:pt x="83" y="22"/>
                    </a:cubicBezTo>
                    <a:cubicBezTo>
                      <a:pt x="73" y="9"/>
                      <a:pt x="73" y="9"/>
                      <a:pt x="73" y="9"/>
                    </a:cubicBezTo>
                    <a:cubicBezTo>
                      <a:pt x="65" y="9"/>
                      <a:pt x="65" y="9"/>
                      <a:pt x="65" y="9"/>
                    </a:cubicBezTo>
                    <a:cubicBezTo>
                      <a:pt x="65" y="9"/>
                      <a:pt x="61" y="12"/>
                      <a:pt x="60" y="14"/>
                    </a:cubicBezTo>
                    <a:cubicBezTo>
                      <a:pt x="58" y="13"/>
                      <a:pt x="55" y="12"/>
                      <a:pt x="53" y="12"/>
                    </a:cubicBezTo>
                    <a:cubicBezTo>
                      <a:pt x="53" y="9"/>
                      <a:pt x="53" y="5"/>
                      <a:pt x="53" y="5"/>
                    </a:cubicBezTo>
                    <a:cubicBezTo>
                      <a:pt x="47" y="0"/>
                      <a:pt x="47" y="0"/>
                      <a:pt x="47" y="0"/>
                    </a:cubicBezTo>
                    <a:cubicBezTo>
                      <a:pt x="31" y="1"/>
                      <a:pt x="31" y="1"/>
                      <a:pt x="31" y="1"/>
                    </a:cubicBezTo>
                    <a:cubicBezTo>
                      <a:pt x="25" y="6"/>
                      <a:pt x="25" y="6"/>
                      <a:pt x="25" y="6"/>
                    </a:cubicBezTo>
                    <a:cubicBezTo>
                      <a:pt x="25" y="6"/>
                      <a:pt x="26" y="12"/>
                      <a:pt x="26" y="15"/>
                    </a:cubicBezTo>
                    <a:cubicBezTo>
                      <a:pt x="24" y="16"/>
                      <a:pt x="23" y="17"/>
                      <a:pt x="22" y="18"/>
                    </a:cubicBezTo>
                    <a:cubicBezTo>
                      <a:pt x="19" y="17"/>
                      <a:pt x="14" y="15"/>
                      <a:pt x="14" y="15"/>
                    </a:cubicBezTo>
                    <a:cubicBezTo>
                      <a:pt x="7" y="17"/>
                      <a:pt x="7" y="17"/>
                      <a:pt x="7" y="17"/>
                    </a:cubicBezTo>
                    <a:cubicBezTo>
                      <a:pt x="0" y="32"/>
                      <a:pt x="0" y="32"/>
                      <a:pt x="0" y="32"/>
                    </a:cubicBezTo>
                    <a:cubicBezTo>
                      <a:pt x="0" y="33"/>
                      <a:pt x="0" y="33"/>
                      <a:pt x="0" y="33"/>
                    </a:cubicBezTo>
                    <a:cubicBezTo>
                      <a:pt x="2" y="39"/>
                      <a:pt x="2" y="39"/>
                      <a:pt x="2" y="39"/>
                    </a:cubicBezTo>
                    <a:cubicBezTo>
                      <a:pt x="2" y="39"/>
                      <a:pt x="8" y="42"/>
                      <a:pt x="10" y="43"/>
                    </a:cubicBezTo>
                    <a:cubicBezTo>
                      <a:pt x="10" y="45"/>
                      <a:pt x="11" y="47"/>
                      <a:pt x="11" y="48"/>
                    </a:cubicBezTo>
                    <a:cubicBezTo>
                      <a:pt x="9" y="50"/>
                      <a:pt x="5" y="54"/>
                      <a:pt x="5" y="54"/>
                    </a:cubicBezTo>
                    <a:cubicBezTo>
                      <a:pt x="5" y="61"/>
                      <a:pt x="5" y="61"/>
                      <a:pt x="5" y="61"/>
                    </a:cubicBezTo>
                    <a:cubicBezTo>
                      <a:pt x="16" y="74"/>
                      <a:pt x="16" y="74"/>
                      <a:pt x="16" y="74"/>
                    </a:cubicBezTo>
                    <a:cubicBezTo>
                      <a:pt x="16" y="74"/>
                      <a:pt x="22" y="75"/>
                      <a:pt x="22" y="74"/>
                    </a:cubicBezTo>
                    <a:cubicBezTo>
                      <a:pt x="23" y="74"/>
                      <a:pt x="23" y="74"/>
                      <a:pt x="23" y="74"/>
                    </a:cubicBezTo>
                    <a:cubicBezTo>
                      <a:pt x="23" y="74"/>
                      <a:pt x="27" y="71"/>
                      <a:pt x="29" y="69"/>
                    </a:cubicBezTo>
                    <a:cubicBezTo>
                      <a:pt x="31" y="70"/>
                      <a:pt x="33" y="70"/>
                      <a:pt x="34" y="71"/>
                    </a:cubicBezTo>
                    <a:cubicBezTo>
                      <a:pt x="35" y="73"/>
                      <a:pt x="35" y="77"/>
                      <a:pt x="35" y="77"/>
                    </a:cubicBezTo>
                    <a:cubicBezTo>
                      <a:pt x="40" y="83"/>
                      <a:pt x="40" y="83"/>
                      <a:pt x="40" y="83"/>
                    </a:cubicBezTo>
                    <a:cubicBezTo>
                      <a:pt x="57" y="81"/>
                      <a:pt x="57" y="81"/>
                      <a:pt x="57" y="81"/>
                    </a:cubicBezTo>
                    <a:cubicBezTo>
                      <a:pt x="62" y="76"/>
                      <a:pt x="62" y="76"/>
                      <a:pt x="62" y="76"/>
                    </a:cubicBezTo>
                    <a:cubicBezTo>
                      <a:pt x="62" y="76"/>
                      <a:pt x="62" y="70"/>
                      <a:pt x="62" y="67"/>
                    </a:cubicBezTo>
                    <a:cubicBezTo>
                      <a:pt x="63" y="66"/>
                      <a:pt x="64" y="66"/>
                      <a:pt x="65" y="65"/>
                    </a:cubicBezTo>
                    <a:cubicBezTo>
                      <a:pt x="68" y="66"/>
                      <a:pt x="72" y="68"/>
                      <a:pt x="72" y="68"/>
                    </a:cubicBezTo>
                    <a:cubicBezTo>
                      <a:pt x="79" y="66"/>
                      <a:pt x="79" y="66"/>
                      <a:pt x="79" y="66"/>
                    </a:cubicBezTo>
                    <a:cubicBezTo>
                      <a:pt x="88" y="52"/>
                      <a:pt x="88" y="52"/>
                      <a:pt x="88" y="52"/>
                    </a:cubicBezTo>
                    <a:lnTo>
                      <a:pt x="86" y="45"/>
                    </a:lnTo>
                    <a:close/>
                    <a:moveTo>
                      <a:pt x="43" y="58"/>
                    </a:moveTo>
                    <a:cubicBezTo>
                      <a:pt x="34" y="58"/>
                      <a:pt x="26" y="51"/>
                      <a:pt x="26" y="41"/>
                    </a:cubicBezTo>
                    <a:cubicBezTo>
                      <a:pt x="26" y="32"/>
                      <a:pt x="34" y="24"/>
                      <a:pt x="43" y="24"/>
                    </a:cubicBezTo>
                    <a:cubicBezTo>
                      <a:pt x="52" y="24"/>
                      <a:pt x="60" y="32"/>
                      <a:pt x="60" y="41"/>
                    </a:cubicBezTo>
                    <a:cubicBezTo>
                      <a:pt x="60" y="51"/>
                      <a:pt x="52" y="58"/>
                      <a:pt x="43" y="5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8" name="Freeform 246"/>
              <p:cNvSpPr>
                <a:spLocks noEditPoints="1"/>
              </p:cNvSpPr>
              <p:nvPr/>
            </p:nvSpPr>
            <p:spPr bwMode="auto">
              <a:xfrm>
                <a:off x="2342984" y="1710917"/>
                <a:ext cx="46899" cy="43193"/>
              </a:xfrm>
              <a:custGeom>
                <a:avLst/>
                <a:gdLst/>
                <a:ahLst/>
                <a:cxnLst>
                  <a:cxn ang="0">
                    <a:pos x="14" y="0"/>
                  </a:cxn>
                  <a:cxn ang="0">
                    <a:pos x="0" y="13"/>
                  </a:cxn>
                  <a:cxn ang="0">
                    <a:pos x="14" y="27"/>
                  </a:cxn>
                  <a:cxn ang="0">
                    <a:pos x="27" y="13"/>
                  </a:cxn>
                  <a:cxn ang="0">
                    <a:pos x="14" y="0"/>
                  </a:cxn>
                  <a:cxn ang="0">
                    <a:pos x="14" y="23"/>
                  </a:cxn>
                  <a:cxn ang="0">
                    <a:pos x="4" y="13"/>
                  </a:cxn>
                  <a:cxn ang="0">
                    <a:pos x="14" y="3"/>
                  </a:cxn>
                  <a:cxn ang="0">
                    <a:pos x="24" y="13"/>
                  </a:cxn>
                  <a:cxn ang="0">
                    <a:pos x="14" y="23"/>
                  </a:cxn>
                </a:cxnLst>
                <a:rect l="0" t="0" r="r" b="b"/>
                <a:pathLst>
                  <a:path w="27" h="27">
                    <a:moveTo>
                      <a:pt x="14" y="0"/>
                    </a:moveTo>
                    <a:cubicBezTo>
                      <a:pt x="6" y="0"/>
                      <a:pt x="0" y="6"/>
                      <a:pt x="0" y="13"/>
                    </a:cubicBezTo>
                    <a:cubicBezTo>
                      <a:pt x="0" y="21"/>
                      <a:pt x="6" y="27"/>
                      <a:pt x="14" y="27"/>
                    </a:cubicBezTo>
                    <a:cubicBezTo>
                      <a:pt x="21" y="27"/>
                      <a:pt x="27" y="21"/>
                      <a:pt x="27" y="13"/>
                    </a:cubicBezTo>
                    <a:cubicBezTo>
                      <a:pt x="27" y="6"/>
                      <a:pt x="21" y="0"/>
                      <a:pt x="14" y="0"/>
                    </a:cubicBezTo>
                    <a:close/>
                    <a:moveTo>
                      <a:pt x="14" y="23"/>
                    </a:moveTo>
                    <a:cubicBezTo>
                      <a:pt x="8" y="23"/>
                      <a:pt x="4" y="19"/>
                      <a:pt x="4" y="13"/>
                    </a:cubicBezTo>
                    <a:cubicBezTo>
                      <a:pt x="4" y="8"/>
                      <a:pt x="8" y="3"/>
                      <a:pt x="14" y="3"/>
                    </a:cubicBezTo>
                    <a:cubicBezTo>
                      <a:pt x="19" y="3"/>
                      <a:pt x="24" y="8"/>
                      <a:pt x="24" y="13"/>
                    </a:cubicBezTo>
                    <a:cubicBezTo>
                      <a:pt x="24" y="19"/>
                      <a:pt x="19" y="23"/>
                      <a:pt x="14"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9" name="Freeform 247"/>
              <p:cNvSpPr>
                <a:spLocks noEditPoints="1"/>
              </p:cNvSpPr>
              <p:nvPr/>
            </p:nvSpPr>
            <p:spPr bwMode="auto">
              <a:xfrm>
                <a:off x="2147573" y="1622730"/>
                <a:ext cx="138742" cy="124181"/>
              </a:xfrm>
              <a:custGeom>
                <a:avLst/>
                <a:gdLst/>
                <a:ahLst/>
                <a:cxnLst>
                  <a:cxn ang="0">
                    <a:pos x="70" y="37"/>
                  </a:cxn>
                  <a:cxn ang="0">
                    <a:pos x="70" y="32"/>
                  </a:cxn>
                  <a:cxn ang="0">
                    <a:pos x="76" y="27"/>
                  </a:cxn>
                  <a:cxn ang="0">
                    <a:pos x="76" y="20"/>
                  </a:cxn>
                  <a:cxn ang="0">
                    <a:pos x="66" y="9"/>
                  </a:cxn>
                  <a:cxn ang="0">
                    <a:pos x="59" y="9"/>
                  </a:cxn>
                  <a:cxn ang="0">
                    <a:pos x="54" y="13"/>
                  </a:cxn>
                  <a:cxn ang="0">
                    <a:pos x="48" y="11"/>
                  </a:cxn>
                  <a:cxn ang="0">
                    <a:pos x="48" y="5"/>
                  </a:cxn>
                  <a:cxn ang="0">
                    <a:pos x="43" y="0"/>
                  </a:cxn>
                  <a:cxn ang="0">
                    <a:pos x="28" y="1"/>
                  </a:cxn>
                  <a:cxn ang="0">
                    <a:pos x="23" y="6"/>
                  </a:cxn>
                  <a:cxn ang="0">
                    <a:pos x="23" y="14"/>
                  </a:cxn>
                  <a:cxn ang="0">
                    <a:pos x="19" y="17"/>
                  </a:cxn>
                  <a:cxn ang="0">
                    <a:pos x="13" y="14"/>
                  </a:cxn>
                  <a:cxn ang="0">
                    <a:pos x="6" y="16"/>
                  </a:cxn>
                  <a:cxn ang="0">
                    <a:pos x="0" y="30"/>
                  </a:cxn>
                  <a:cxn ang="0">
                    <a:pos x="0" y="30"/>
                  </a:cxn>
                  <a:cxn ang="0">
                    <a:pos x="2" y="36"/>
                  </a:cxn>
                  <a:cxn ang="0">
                    <a:pos x="9" y="40"/>
                  </a:cxn>
                  <a:cxn ang="0">
                    <a:pos x="10" y="44"/>
                  </a:cxn>
                  <a:cxn ang="0">
                    <a:pos x="4" y="49"/>
                  </a:cxn>
                  <a:cxn ang="0">
                    <a:pos x="4" y="56"/>
                  </a:cxn>
                  <a:cxn ang="0">
                    <a:pos x="14" y="68"/>
                  </a:cxn>
                  <a:cxn ang="0">
                    <a:pos x="20" y="68"/>
                  </a:cxn>
                  <a:cxn ang="0">
                    <a:pos x="21" y="68"/>
                  </a:cxn>
                  <a:cxn ang="0">
                    <a:pos x="26" y="63"/>
                  </a:cxn>
                  <a:cxn ang="0">
                    <a:pos x="31" y="65"/>
                  </a:cxn>
                  <a:cxn ang="0">
                    <a:pos x="32" y="71"/>
                  </a:cxn>
                  <a:cxn ang="0">
                    <a:pos x="36" y="76"/>
                  </a:cxn>
                  <a:cxn ang="0">
                    <a:pos x="52" y="74"/>
                  </a:cxn>
                  <a:cxn ang="0">
                    <a:pos x="56" y="70"/>
                  </a:cxn>
                  <a:cxn ang="0">
                    <a:pos x="56" y="62"/>
                  </a:cxn>
                  <a:cxn ang="0">
                    <a:pos x="59" y="59"/>
                  </a:cxn>
                  <a:cxn ang="0">
                    <a:pos x="65" y="63"/>
                  </a:cxn>
                  <a:cxn ang="0">
                    <a:pos x="72" y="61"/>
                  </a:cxn>
                  <a:cxn ang="0">
                    <a:pos x="79" y="48"/>
                  </a:cxn>
                  <a:cxn ang="0">
                    <a:pos x="78" y="41"/>
                  </a:cxn>
                  <a:cxn ang="0">
                    <a:pos x="70" y="37"/>
                  </a:cxn>
                  <a:cxn ang="0">
                    <a:pos x="39" y="53"/>
                  </a:cxn>
                  <a:cxn ang="0">
                    <a:pos x="23" y="38"/>
                  </a:cxn>
                  <a:cxn ang="0">
                    <a:pos x="39" y="23"/>
                  </a:cxn>
                  <a:cxn ang="0">
                    <a:pos x="54" y="38"/>
                  </a:cxn>
                  <a:cxn ang="0">
                    <a:pos x="39" y="53"/>
                  </a:cxn>
                </a:cxnLst>
                <a:rect l="0" t="0" r="r" b="b"/>
                <a:pathLst>
                  <a:path w="79" h="76">
                    <a:moveTo>
                      <a:pt x="70" y="37"/>
                    </a:moveTo>
                    <a:cubicBezTo>
                      <a:pt x="70" y="35"/>
                      <a:pt x="70" y="34"/>
                      <a:pt x="70" y="32"/>
                    </a:cubicBezTo>
                    <a:cubicBezTo>
                      <a:pt x="72" y="31"/>
                      <a:pt x="76" y="27"/>
                      <a:pt x="76" y="27"/>
                    </a:cubicBezTo>
                    <a:cubicBezTo>
                      <a:pt x="76" y="20"/>
                      <a:pt x="76" y="20"/>
                      <a:pt x="76" y="20"/>
                    </a:cubicBezTo>
                    <a:cubicBezTo>
                      <a:pt x="66" y="9"/>
                      <a:pt x="66" y="9"/>
                      <a:pt x="66" y="9"/>
                    </a:cubicBezTo>
                    <a:cubicBezTo>
                      <a:pt x="59" y="9"/>
                      <a:pt x="59" y="9"/>
                      <a:pt x="59" y="9"/>
                    </a:cubicBezTo>
                    <a:cubicBezTo>
                      <a:pt x="59" y="9"/>
                      <a:pt x="55" y="12"/>
                      <a:pt x="54" y="13"/>
                    </a:cubicBezTo>
                    <a:cubicBezTo>
                      <a:pt x="52" y="12"/>
                      <a:pt x="50" y="11"/>
                      <a:pt x="48" y="11"/>
                    </a:cubicBezTo>
                    <a:cubicBezTo>
                      <a:pt x="48" y="9"/>
                      <a:pt x="48" y="5"/>
                      <a:pt x="48" y="5"/>
                    </a:cubicBezTo>
                    <a:cubicBezTo>
                      <a:pt x="43" y="0"/>
                      <a:pt x="43" y="0"/>
                      <a:pt x="43" y="0"/>
                    </a:cubicBezTo>
                    <a:cubicBezTo>
                      <a:pt x="28" y="1"/>
                      <a:pt x="28" y="1"/>
                      <a:pt x="28" y="1"/>
                    </a:cubicBezTo>
                    <a:cubicBezTo>
                      <a:pt x="23" y="6"/>
                      <a:pt x="23" y="6"/>
                      <a:pt x="23" y="6"/>
                    </a:cubicBezTo>
                    <a:cubicBezTo>
                      <a:pt x="23" y="6"/>
                      <a:pt x="23" y="11"/>
                      <a:pt x="23" y="14"/>
                    </a:cubicBezTo>
                    <a:cubicBezTo>
                      <a:pt x="22" y="15"/>
                      <a:pt x="21" y="16"/>
                      <a:pt x="19" y="17"/>
                    </a:cubicBezTo>
                    <a:cubicBezTo>
                      <a:pt x="17" y="16"/>
                      <a:pt x="13" y="14"/>
                      <a:pt x="13" y="14"/>
                    </a:cubicBezTo>
                    <a:cubicBezTo>
                      <a:pt x="6" y="16"/>
                      <a:pt x="6" y="16"/>
                      <a:pt x="6" y="16"/>
                    </a:cubicBezTo>
                    <a:cubicBezTo>
                      <a:pt x="0" y="30"/>
                      <a:pt x="0" y="30"/>
                      <a:pt x="0" y="30"/>
                    </a:cubicBezTo>
                    <a:cubicBezTo>
                      <a:pt x="0" y="30"/>
                      <a:pt x="0" y="30"/>
                      <a:pt x="0" y="30"/>
                    </a:cubicBezTo>
                    <a:cubicBezTo>
                      <a:pt x="2" y="36"/>
                      <a:pt x="2" y="36"/>
                      <a:pt x="2" y="36"/>
                    </a:cubicBezTo>
                    <a:cubicBezTo>
                      <a:pt x="2" y="36"/>
                      <a:pt x="7" y="39"/>
                      <a:pt x="9" y="40"/>
                    </a:cubicBezTo>
                    <a:cubicBezTo>
                      <a:pt x="9" y="41"/>
                      <a:pt x="9" y="43"/>
                      <a:pt x="10" y="44"/>
                    </a:cubicBezTo>
                    <a:cubicBezTo>
                      <a:pt x="8" y="46"/>
                      <a:pt x="4" y="49"/>
                      <a:pt x="4" y="49"/>
                    </a:cubicBezTo>
                    <a:cubicBezTo>
                      <a:pt x="4" y="56"/>
                      <a:pt x="4" y="56"/>
                      <a:pt x="4" y="56"/>
                    </a:cubicBezTo>
                    <a:cubicBezTo>
                      <a:pt x="14" y="68"/>
                      <a:pt x="14" y="68"/>
                      <a:pt x="14" y="68"/>
                    </a:cubicBezTo>
                    <a:cubicBezTo>
                      <a:pt x="14" y="68"/>
                      <a:pt x="20" y="68"/>
                      <a:pt x="20" y="68"/>
                    </a:cubicBezTo>
                    <a:cubicBezTo>
                      <a:pt x="20" y="68"/>
                      <a:pt x="21" y="68"/>
                      <a:pt x="21" y="68"/>
                    </a:cubicBezTo>
                    <a:cubicBezTo>
                      <a:pt x="21" y="68"/>
                      <a:pt x="24" y="65"/>
                      <a:pt x="26" y="63"/>
                    </a:cubicBezTo>
                    <a:cubicBezTo>
                      <a:pt x="28" y="64"/>
                      <a:pt x="29" y="64"/>
                      <a:pt x="31" y="65"/>
                    </a:cubicBezTo>
                    <a:cubicBezTo>
                      <a:pt x="31" y="67"/>
                      <a:pt x="32" y="71"/>
                      <a:pt x="32" y="71"/>
                    </a:cubicBezTo>
                    <a:cubicBezTo>
                      <a:pt x="36" y="76"/>
                      <a:pt x="36" y="76"/>
                      <a:pt x="36" y="76"/>
                    </a:cubicBezTo>
                    <a:cubicBezTo>
                      <a:pt x="52" y="74"/>
                      <a:pt x="52" y="74"/>
                      <a:pt x="52" y="74"/>
                    </a:cubicBezTo>
                    <a:cubicBezTo>
                      <a:pt x="56" y="70"/>
                      <a:pt x="56" y="70"/>
                      <a:pt x="56" y="70"/>
                    </a:cubicBezTo>
                    <a:cubicBezTo>
                      <a:pt x="56" y="70"/>
                      <a:pt x="56" y="64"/>
                      <a:pt x="56" y="62"/>
                    </a:cubicBezTo>
                    <a:cubicBezTo>
                      <a:pt x="57" y="61"/>
                      <a:pt x="58" y="60"/>
                      <a:pt x="59" y="59"/>
                    </a:cubicBezTo>
                    <a:cubicBezTo>
                      <a:pt x="61" y="60"/>
                      <a:pt x="65" y="63"/>
                      <a:pt x="65" y="63"/>
                    </a:cubicBezTo>
                    <a:cubicBezTo>
                      <a:pt x="72" y="61"/>
                      <a:pt x="72" y="61"/>
                      <a:pt x="72" y="61"/>
                    </a:cubicBezTo>
                    <a:cubicBezTo>
                      <a:pt x="79" y="48"/>
                      <a:pt x="79" y="48"/>
                      <a:pt x="79" y="48"/>
                    </a:cubicBezTo>
                    <a:cubicBezTo>
                      <a:pt x="78" y="41"/>
                      <a:pt x="78" y="41"/>
                      <a:pt x="78" y="41"/>
                    </a:cubicBezTo>
                    <a:cubicBezTo>
                      <a:pt x="78" y="41"/>
                      <a:pt x="73" y="38"/>
                      <a:pt x="70" y="37"/>
                    </a:cubicBezTo>
                    <a:close/>
                    <a:moveTo>
                      <a:pt x="39" y="53"/>
                    </a:moveTo>
                    <a:cubicBezTo>
                      <a:pt x="30" y="53"/>
                      <a:pt x="23" y="46"/>
                      <a:pt x="23" y="38"/>
                    </a:cubicBezTo>
                    <a:cubicBezTo>
                      <a:pt x="23" y="30"/>
                      <a:pt x="30" y="23"/>
                      <a:pt x="39" y="23"/>
                    </a:cubicBezTo>
                    <a:cubicBezTo>
                      <a:pt x="47" y="23"/>
                      <a:pt x="54" y="30"/>
                      <a:pt x="54" y="38"/>
                    </a:cubicBezTo>
                    <a:cubicBezTo>
                      <a:pt x="54" y="46"/>
                      <a:pt x="47" y="53"/>
                      <a:pt x="39" y="5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0" name="Freeform 248"/>
              <p:cNvSpPr>
                <a:spLocks noEditPoints="1"/>
              </p:cNvSpPr>
              <p:nvPr/>
            </p:nvSpPr>
            <p:spPr bwMode="auto">
              <a:xfrm>
                <a:off x="2194471" y="1664124"/>
                <a:ext cx="42990" cy="39594"/>
              </a:xfrm>
              <a:custGeom>
                <a:avLst/>
                <a:gdLst/>
                <a:ahLst/>
                <a:cxnLst>
                  <a:cxn ang="0">
                    <a:pos x="13" y="0"/>
                  </a:cxn>
                  <a:cxn ang="0">
                    <a:pos x="0" y="12"/>
                  </a:cxn>
                  <a:cxn ang="0">
                    <a:pos x="13" y="24"/>
                  </a:cxn>
                  <a:cxn ang="0">
                    <a:pos x="25" y="12"/>
                  </a:cxn>
                  <a:cxn ang="0">
                    <a:pos x="13" y="0"/>
                  </a:cxn>
                  <a:cxn ang="0">
                    <a:pos x="13" y="21"/>
                  </a:cxn>
                  <a:cxn ang="0">
                    <a:pos x="4" y="12"/>
                  </a:cxn>
                  <a:cxn ang="0">
                    <a:pos x="13" y="3"/>
                  </a:cxn>
                  <a:cxn ang="0">
                    <a:pos x="22" y="12"/>
                  </a:cxn>
                  <a:cxn ang="0">
                    <a:pos x="13" y="21"/>
                  </a:cxn>
                </a:cxnLst>
                <a:rect l="0" t="0" r="r" b="b"/>
                <a:pathLst>
                  <a:path w="25" h="24">
                    <a:moveTo>
                      <a:pt x="13" y="0"/>
                    </a:moveTo>
                    <a:cubicBezTo>
                      <a:pt x="6" y="0"/>
                      <a:pt x="0" y="5"/>
                      <a:pt x="0" y="12"/>
                    </a:cubicBezTo>
                    <a:cubicBezTo>
                      <a:pt x="0" y="19"/>
                      <a:pt x="6" y="24"/>
                      <a:pt x="13" y="24"/>
                    </a:cubicBezTo>
                    <a:cubicBezTo>
                      <a:pt x="19" y="24"/>
                      <a:pt x="25" y="19"/>
                      <a:pt x="25" y="12"/>
                    </a:cubicBezTo>
                    <a:cubicBezTo>
                      <a:pt x="25" y="5"/>
                      <a:pt x="19" y="0"/>
                      <a:pt x="13" y="0"/>
                    </a:cubicBezTo>
                    <a:close/>
                    <a:moveTo>
                      <a:pt x="13" y="21"/>
                    </a:moveTo>
                    <a:cubicBezTo>
                      <a:pt x="8" y="21"/>
                      <a:pt x="4" y="17"/>
                      <a:pt x="4" y="12"/>
                    </a:cubicBezTo>
                    <a:cubicBezTo>
                      <a:pt x="4" y="7"/>
                      <a:pt x="8" y="3"/>
                      <a:pt x="13" y="3"/>
                    </a:cubicBezTo>
                    <a:cubicBezTo>
                      <a:pt x="18" y="3"/>
                      <a:pt x="22" y="7"/>
                      <a:pt x="22" y="12"/>
                    </a:cubicBezTo>
                    <a:cubicBezTo>
                      <a:pt x="22" y="17"/>
                      <a:pt x="18" y="21"/>
                      <a:pt x="13" y="2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1" name="Freeform 249"/>
              <p:cNvSpPr>
                <a:spLocks noEditPoints="1"/>
              </p:cNvSpPr>
              <p:nvPr/>
            </p:nvSpPr>
            <p:spPr bwMode="auto">
              <a:xfrm>
                <a:off x="2235508" y="1545342"/>
                <a:ext cx="97706" cy="84587"/>
              </a:xfrm>
              <a:custGeom>
                <a:avLst/>
                <a:gdLst/>
                <a:ahLst/>
                <a:cxnLst>
                  <a:cxn ang="0">
                    <a:pos x="6" y="27"/>
                  </a:cxn>
                  <a:cxn ang="0">
                    <a:pos x="7" y="30"/>
                  </a:cxn>
                  <a:cxn ang="0">
                    <a:pos x="3" y="34"/>
                  </a:cxn>
                  <a:cxn ang="0">
                    <a:pos x="3" y="38"/>
                  </a:cxn>
                  <a:cxn ang="0">
                    <a:pos x="10" y="46"/>
                  </a:cxn>
                  <a:cxn ang="0">
                    <a:pos x="14" y="47"/>
                  </a:cxn>
                  <a:cxn ang="0">
                    <a:pos x="14" y="46"/>
                  </a:cxn>
                  <a:cxn ang="0">
                    <a:pos x="18" y="43"/>
                  </a:cxn>
                  <a:cxn ang="0">
                    <a:pos x="21" y="44"/>
                  </a:cxn>
                  <a:cxn ang="0">
                    <a:pos x="22" y="49"/>
                  </a:cxn>
                  <a:cxn ang="0">
                    <a:pos x="25" y="52"/>
                  </a:cxn>
                  <a:cxn ang="0">
                    <a:pos x="36" y="51"/>
                  </a:cxn>
                  <a:cxn ang="0">
                    <a:pos x="39" y="48"/>
                  </a:cxn>
                  <a:cxn ang="0">
                    <a:pos x="38" y="42"/>
                  </a:cxn>
                  <a:cxn ang="0">
                    <a:pos x="41" y="41"/>
                  </a:cxn>
                  <a:cxn ang="0">
                    <a:pos x="45" y="43"/>
                  </a:cxn>
                  <a:cxn ang="0">
                    <a:pos x="50" y="42"/>
                  </a:cxn>
                  <a:cxn ang="0">
                    <a:pos x="55" y="33"/>
                  </a:cxn>
                  <a:cxn ang="0">
                    <a:pos x="54" y="28"/>
                  </a:cxn>
                  <a:cxn ang="0">
                    <a:pos x="48" y="25"/>
                  </a:cxn>
                  <a:cxn ang="0">
                    <a:pos x="48" y="22"/>
                  </a:cxn>
                  <a:cxn ang="0">
                    <a:pos x="52" y="19"/>
                  </a:cxn>
                  <a:cxn ang="0">
                    <a:pos x="52" y="14"/>
                  </a:cxn>
                  <a:cxn ang="0">
                    <a:pos x="45" y="6"/>
                  </a:cxn>
                  <a:cxn ang="0">
                    <a:pos x="41" y="6"/>
                  </a:cxn>
                  <a:cxn ang="0">
                    <a:pos x="37" y="9"/>
                  </a:cxn>
                  <a:cxn ang="0">
                    <a:pos x="33" y="7"/>
                  </a:cxn>
                  <a:cxn ang="0">
                    <a:pos x="33" y="3"/>
                  </a:cxn>
                  <a:cxn ang="0">
                    <a:pos x="30" y="0"/>
                  </a:cxn>
                  <a:cxn ang="0">
                    <a:pos x="19" y="1"/>
                  </a:cxn>
                  <a:cxn ang="0">
                    <a:pos x="16" y="4"/>
                  </a:cxn>
                  <a:cxn ang="0">
                    <a:pos x="16" y="9"/>
                  </a:cxn>
                  <a:cxn ang="0">
                    <a:pos x="13" y="11"/>
                  </a:cxn>
                  <a:cxn ang="0">
                    <a:pos x="9" y="9"/>
                  </a:cxn>
                  <a:cxn ang="0">
                    <a:pos x="4" y="11"/>
                  </a:cxn>
                  <a:cxn ang="0">
                    <a:pos x="0" y="20"/>
                  </a:cxn>
                  <a:cxn ang="0">
                    <a:pos x="0" y="21"/>
                  </a:cxn>
                  <a:cxn ang="0">
                    <a:pos x="1" y="25"/>
                  </a:cxn>
                  <a:cxn ang="0">
                    <a:pos x="6" y="27"/>
                  </a:cxn>
                  <a:cxn ang="0">
                    <a:pos x="27" y="15"/>
                  </a:cxn>
                  <a:cxn ang="0">
                    <a:pos x="37" y="26"/>
                  </a:cxn>
                  <a:cxn ang="0">
                    <a:pos x="27" y="36"/>
                  </a:cxn>
                  <a:cxn ang="0">
                    <a:pos x="16" y="26"/>
                  </a:cxn>
                  <a:cxn ang="0">
                    <a:pos x="27" y="15"/>
                  </a:cxn>
                </a:cxnLst>
                <a:rect l="0" t="0" r="r" b="b"/>
                <a:pathLst>
                  <a:path w="55" h="52">
                    <a:moveTo>
                      <a:pt x="6" y="27"/>
                    </a:moveTo>
                    <a:cubicBezTo>
                      <a:pt x="6" y="28"/>
                      <a:pt x="6" y="29"/>
                      <a:pt x="7" y="30"/>
                    </a:cubicBezTo>
                    <a:cubicBezTo>
                      <a:pt x="5" y="31"/>
                      <a:pt x="3" y="34"/>
                      <a:pt x="3" y="34"/>
                    </a:cubicBezTo>
                    <a:cubicBezTo>
                      <a:pt x="3" y="38"/>
                      <a:pt x="3" y="38"/>
                      <a:pt x="3" y="38"/>
                    </a:cubicBezTo>
                    <a:cubicBezTo>
                      <a:pt x="10" y="46"/>
                      <a:pt x="10" y="46"/>
                      <a:pt x="10" y="46"/>
                    </a:cubicBezTo>
                    <a:cubicBezTo>
                      <a:pt x="10" y="46"/>
                      <a:pt x="14" y="47"/>
                      <a:pt x="14" y="47"/>
                    </a:cubicBezTo>
                    <a:cubicBezTo>
                      <a:pt x="14" y="47"/>
                      <a:pt x="14" y="46"/>
                      <a:pt x="14" y="46"/>
                    </a:cubicBezTo>
                    <a:cubicBezTo>
                      <a:pt x="14" y="46"/>
                      <a:pt x="17" y="44"/>
                      <a:pt x="18" y="43"/>
                    </a:cubicBezTo>
                    <a:cubicBezTo>
                      <a:pt x="19" y="44"/>
                      <a:pt x="20" y="44"/>
                      <a:pt x="21" y="44"/>
                    </a:cubicBezTo>
                    <a:cubicBezTo>
                      <a:pt x="21" y="46"/>
                      <a:pt x="22" y="49"/>
                      <a:pt x="22" y="49"/>
                    </a:cubicBezTo>
                    <a:cubicBezTo>
                      <a:pt x="25" y="52"/>
                      <a:pt x="25" y="52"/>
                      <a:pt x="25" y="52"/>
                    </a:cubicBezTo>
                    <a:cubicBezTo>
                      <a:pt x="36" y="51"/>
                      <a:pt x="36" y="51"/>
                      <a:pt x="36" y="51"/>
                    </a:cubicBezTo>
                    <a:cubicBezTo>
                      <a:pt x="39" y="48"/>
                      <a:pt x="39" y="48"/>
                      <a:pt x="39" y="48"/>
                    </a:cubicBezTo>
                    <a:cubicBezTo>
                      <a:pt x="39" y="48"/>
                      <a:pt x="39" y="44"/>
                      <a:pt x="38" y="42"/>
                    </a:cubicBezTo>
                    <a:cubicBezTo>
                      <a:pt x="39" y="42"/>
                      <a:pt x="40" y="41"/>
                      <a:pt x="41" y="41"/>
                    </a:cubicBezTo>
                    <a:cubicBezTo>
                      <a:pt x="42" y="41"/>
                      <a:pt x="45" y="43"/>
                      <a:pt x="45" y="43"/>
                    </a:cubicBezTo>
                    <a:cubicBezTo>
                      <a:pt x="50" y="42"/>
                      <a:pt x="50" y="42"/>
                      <a:pt x="50" y="42"/>
                    </a:cubicBezTo>
                    <a:cubicBezTo>
                      <a:pt x="55" y="33"/>
                      <a:pt x="55" y="33"/>
                      <a:pt x="55" y="33"/>
                    </a:cubicBezTo>
                    <a:cubicBezTo>
                      <a:pt x="54" y="28"/>
                      <a:pt x="54" y="28"/>
                      <a:pt x="54" y="28"/>
                    </a:cubicBezTo>
                    <a:cubicBezTo>
                      <a:pt x="54" y="28"/>
                      <a:pt x="50" y="26"/>
                      <a:pt x="48" y="25"/>
                    </a:cubicBezTo>
                    <a:cubicBezTo>
                      <a:pt x="48" y="24"/>
                      <a:pt x="48" y="23"/>
                      <a:pt x="48" y="22"/>
                    </a:cubicBezTo>
                    <a:cubicBezTo>
                      <a:pt x="49" y="21"/>
                      <a:pt x="52" y="19"/>
                      <a:pt x="52" y="19"/>
                    </a:cubicBezTo>
                    <a:cubicBezTo>
                      <a:pt x="52" y="14"/>
                      <a:pt x="52" y="14"/>
                      <a:pt x="52" y="14"/>
                    </a:cubicBezTo>
                    <a:cubicBezTo>
                      <a:pt x="45" y="6"/>
                      <a:pt x="45" y="6"/>
                      <a:pt x="45" y="6"/>
                    </a:cubicBezTo>
                    <a:cubicBezTo>
                      <a:pt x="41" y="6"/>
                      <a:pt x="41" y="6"/>
                      <a:pt x="41" y="6"/>
                    </a:cubicBezTo>
                    <a:cubicBezTo>
                      <a:pt x="41" y="6"/>
                      <a:pt x="38" y="8"/>
                      <a:pt x="37" y="9"/>
                    </a:cubicBezTo>
                    <a:cubicBezTo>
                      <a:pt x="36" y="8"/>
                      <a:pt x="35" y="8"/>
                      <a:pt x="33" y="7"/>
                    </a:cubicBezTo>
                    <a:cubicBezTo>
                      <a:pt x="33" y="6"/>
                      <a:pt x="33" y="3"/>
                      <a:pt x="33" y="3"/>
                    </a:cubicBezTo>
                    <a:cubicBezTo>
                      <a:pt x="30" y="0"/>
                      <a:pt x="30" y="0"/>
                      <a:pt x="30" y="0"/>
                    </a:cubicBezTo>
                    <a:cubicBezTo>
                      <a:pt x="19" y="1"/>
                      <a:pt x="19" y="1"/>
                      <a:pt x="19" y="1"/>
                    </a:cubicBezTo>
                    <a:cubicBezTo>
                      <a:pt x="16" y="4"/>
                      <a:pt x="16" y="4"/>
                      <a:pt x="16" y="4"/>
                    </a:cubicBezTo>
                    <a:cubicBezTo>
                      <a:pt x="16" y="4"/>
                      <a:pt x="16" y="8"/>
                      <a:pt x="16" y="9"/>
                    </a:cubicBezTo>
                    <a:cubicBezTo>
                      <a:pt x="15" y="10"/>
                      <a:pt x="14" y="11"/>
                      <a:pt x="13" y="11"/>
                    </a:cubicBezTo>
                    <a:cubicBezTo>
                      <a:pt x="12" y="11"/>
                      <a:pt x="9" y="9"/>
                      <a:pt x="9" y="9"/>
                    </a:cubicBezTo>
                    <a:cubicBezTo>
                      <a:pt x="4" y="11"/>
                      <a:pt x="4" y="11"/>
                      <a:pt x="4" y="11"/>
                    </a:cubicBezTo>
                    <a:cubicBezTo>
                      <a:pt x="0" y="20"/>
                      <a:pt x="0" y="20"/>
                      <a:pt x="0" y="20"/>
                    </a:cubicBezTo>
                    <a:cubicBezTo>
                      <a:pt x="0" y="21"/>
                      <a:pt x="0" y="21"/>
                      <a:pt x="0" y="21"/>
                    </a:cubicBezTo>
                    <a:cubicBezTo>
                      <a:pt x="1" y="25"/>
                      <a:pt x="1" y="25"/>
                      <a:pt x="1" y="25"/>
                    </a:cubicBezTo>
                    <a:cubicBezTo>
                      <a:pt x="1" y="25"/>
                      <a:pt x="4" y="26"/>
                      <a:pt x="6" y="27"/>
                    </a:cubicBezTo>
                    <a:close/>
                    <a:moveTo>
                      <a:pt x="27" y="15"/>
                    </a:moveTo>
                    <a:cubicBezTo>
                      <a:pt x="33" y="15"/>
                      <a:pt x="37" y="20"/>
                      <a:pt x="37" y="26"/>
                    </a:cubicBezTo>
                    <a:cubicBezTo>
                      <a:pt x="37" y="32"/>
                      <a:pt x="33" y="36"/>
                      <a:pt x="27" y="36"/>
                    </a:cubicBezTo>
                    <a:cubicBezTo>
                      <a:pt x="21" y="36"/>
                      <a:pt x="16" y="32"/>
                      <a:pt x="16" y="26"/>
                    </a:cubicBezTo>
                    <a:cubicBezTo>
                      <a:pt x="16" y="20"/>
                      <a:pt x="21" y="15"/>
                      <a:pt x="27"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2" name="Freeform 250"/>
              <p:cNvSpPr>
                <a:spLocks noEditPoints="1"/>
              </p:cNvSpPr>
              <p:nvPr/>
            </p:nvSpPr>
            <p:spPr bwMode="auto">
              <a:xfrm>
                <a:off x="2268728" y="1572338"/>
                <a:ext cx="29312" cy="26996"/>
              </a:xfrm>
              <a:custGeom>
                <a:avLst/>
                <a:gdLst/>
                <a:ahLst/>
                <a:cxnLst>
                  <a:cxn ang="0">
                    <a:pos x="9" y="17"/>
                  </a:cxn>
                  <a:cxn ang="0">
                    <a:pos x="17" y="9"/>
                  </a:cxn>
                  <a:cxn ang="0">
                    <a:pos x="9" y="0"/>
                  </a:cxn>
                  <a:cxn ang="0">
                    <a:pos x="0" y="9"/>
                  </a:cxn>
                  <a:cxn ang="0">
                    <a:pos x="9" y="17"/>
                  </a:cxn>
                  <a:cxn ang="0">
                    <a:pos x="9" y="3"/>
                  </a:cxn>
                  <a:cxn ang="0">
                    <a:pos x="15" y="9"/>
                  </a:cxn>
                  <a:cxn ang="0">
                    <a:pos x="9" y="15"/>
                  </a:cxn>
                  <a:cxn ang="0">
                    <a:pos x="2" y="9"/>
                  </a:cxn>
                  <a:cxn ang="0">
                    <a:pos x="9" y="3"/>
                  </a:cxn>
                </a:cxnLst>
                <a:rect l="0" t="0" r="r" b="b"/>
                <a:pathLst>
                  <a:path w="17" h="17">
                    <a:moveTo>
                      <a:pt x="9" y="17"/>
                    </a:moveTo>
                    <a:cubicBezTo>
                      <a:pt x="13" y="17"/>
                      <a:pt x="17" y="14"/>
                      <a:pt x="17" y="9"/>
                    </a:cubicBezTo>
                    <a:cubicBezTo>
                      <a:pt x="17" y="4"/>
                      <a:pt x="13" y="0"/>
                      <a:pt x="9" y="0"/>
                    </a:cubicBezTo>
                    <a:cubicBezTo>
                      <a:pt x="4" y="0"/>
                      <a:pt x="0" y="4"/>
                      <a:pt x="0" y="9"/>
                    </a:cubicBezTo>
                    <a:cubicBezTo>
                      <a:pt x="0" y="14"/>
                      <a:pt x="4" y="17"/>
                      <a:pt x="9" y="17"/>
                    </a:cubicBezTo>
                    <a:close/>
                    <a:moveTo>
                      <a:pt x="9" y="3"/>
                    </a:moveTo>
                    <a:cubicBezTo>
                      <a:pt x="12" y="3"/>
                      <a:pt x="15" y="5"/>
                      <a:pt x="15" y="9"/>
                    </a:cubicBezTo>
                    <a:cubicBezTo>
                      <a:pt x="15" y="12"/>
                      <a:pt x="12" y="15"/>
                      <a:pt x="9" y="15"/>
                    </a:cubicBezTo>
                    <a:cubicBezTo>
                      <a:pt x="5" y="15"/>
                      <a:pt x="2" y="12"/>
                      <a:pt x="2" y="9"/>
                    </a:cubicBezTo>
                    <a:cubicBezTo>
                      <a:pt x="2" y="5"/>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3" name="Freeform 251"/>
              <p:cNvSpPr>
                <a:spLocks/>
              </p:cNvSpPr>
              <p:nvPr/>
            </p:nvSpPr>
            <p:spPr bwMode="auto">
              <a:xfrm>
                <a:off x="3988346" y="2603579"/>
                <a:ext cx="109430" cy="61191"/>
              </a:xfrm>
              <a:custGeom>
                <a:avLst/>
                <a:gdLst/>
                <a:ahLst/>
                <a:cxnLst>
                  <a:cxn ang="0">
                    <a:pos x="32" y="4"/>
                  </a:cxn>
                  <a:cxn ang="0">
                    <a:pos x="0" y="12"/>
                  </a:cxn>
                  <a:cxn ang="0">
                    <a:pos x="28" y="34"/>
                  </a:cxn>
                  <a:cxn ang="0">
                    <a:pos x="62" y="24"/>
                  </a:cxn>
                  <a:cxn ang="0">
                    <a:pos x="32" y="4"/>
                  </a:cxn>
                </a:cxnLst>
                <a:rect l="0" t="0" r="r" b="b"/>
                <a:pathLst>
                  <a:path w="62" h="38">
                    <a:moveTo>
                      <a:pt x="32" y="4"/>
                    </a:moveTo>
                    <a:cubicBezTo>
                      <a:pt x="12" y="0"/>
                      <a:pt x="0" y="12"/>
                      <a:pt x="0" y="12"/>
                    </a:cubicBezTo>
                    <a:cubicBezTo>
                      <a:pt x="0" y="12"/>
                      <a:pt x="8" y="29"/>
                      <a:pt x="28" y="34"/>
                    </a:cubicBezTo>
                    <a:cubicBezTo>
                      <a:pt x="47" y="38"/>
                      <a:pt x="62" y="24"/>
                      <a:pt x="62" y="24"/>
                    </a:cubicBezTo>
                    <a:cubicBezTo>
                      <a:pt x="62" y="24"/>
                      <a:pt x="53" y="8"/>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4" name="Freeform 252"/>
              <p:cNvSpPr>
                <a:spLocks/>
              </p:cNvSpPr>
              <p:nvPr/>
            </p:nvSpPr>
            <p:spPr bwMode="auto">
              <a:xfrm>
                <a:off x="4033290" y="2531590"/>
                <a:ext cx="93797" cy="75588"/>
              </a:xfrm>
              <a:custGeom>
                <a:avLst/>
                <a:gdLst/>
                <a:ahLst/>
                <a:cxnLst>
                  <a:cxn ang="0">
                    <a:pos x="35" y="35"/>
                  </a:cxn>
                  <a:cxn ang="0">
                    <a:pos x="53" y="4"/>
                  </a:cxn>
                  <a:cxn ang="0">
                    <a:pos x="18" y="11"/>
                  </a:cxn>
                  <a:cxn ang="0">
                    <a:pos x="0" y="39"/>
                  </a:cxn>
                  <a:cxn ang="0">
                    <a:pos x="35" y="35"/>
                  </a:cxn>
                </a:cxnLst>
                <a:rect l="0" t="0" r="r" b="b"/>
                <a:pathLst>
                  <a:path w="53" h="46">
                    <a:moveTo>
                      <a:pt x="35" y="35"/>
                    </a:moveTo>
                    <a:cubicBezTo>
                      <a:pt x="52" y="25"/>
                      <a:pt x="53" y="4"/>
                      <a:pt x="53" y="4"/>
                    </a:cubicBezTo>
                    <a:cubicBezTo>
                      <a:pt x="53" y="4"/>
                      <a:pt x="36" y="0"/>
                      <a:pt x="18" y="11"/>
                    </a:cubicBezTo>
                    <a:cubicBezTo>
                      <a:pt x="0" y="21"/>
                      <a:pt x="0" y="39"/>
                      <a:pt x="0" y="39"/>
                    </a:cubicBezTo>
                    <a:cubicBezTo>
                      <a:pt x="0" y="39"/>
                      <a:pt x="18" y="46"/>
                      <a:pt x="35" y="3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5" name="Freeform 253"/>
              <p:cNvSpPr>
                <a:spLocks/>
              </p:cNvSpPr>
              <p:nvPr/>
            </p:nvSpPr>
            <p:spPr bwMode="auto">
              <a:xfrm>
                <a:off x="3925814" y="2637774"/>
                <a:ext cx="109430" cy="62990"/>
              </a:xfrm>
              <a:custGeom>
                <a:avLst/>
                <a:gdLst/>
                <a:ahLst/>
                <a:cxnLst>
                  <a:cxn ang="0">
                    <a:pos x="33" y="4"/>
                  </a:cxn>
                  <a:cxn ang="0">
                    <a:pos x="0" y="13"/>
                  </a:cxn>
                  <a:cxn ang="0">
                    <a:pos x="28" y="34"/>
                  </a:cxn>
                  <a:cxn ang="0">
                    <a:pos x="62" y="24"/>
                  </a:cxn>
                  <a:cxn ang="0">
                    <a:pos x="33" y="4"/>
                  </a:cxn>
                </a:cxnLst>
                <a:rect l="0" t="0" r="r" b="b"/>
                <a:pathLst>
                  <a:path w="62" h="39">
                    <a:moveTo>
                      <a:pt x="33" y="4"/>
                    </a:moveTo>
                    <a:cubicBezTo>
                      <a:pt x="13" y="0"/>
                      <a:pt x="0" y="13"/>
                      <a:pt x="0" y="13"/>
                    </a:cubicBezTo>
                    <a:cubicBezTo>
                      <a:pt x="0" y="13"/>
                      <a:pt x="8" y="30"/>
                      <a:pt x="28" y="34"/>
                    </a:cubicBezTo>
                    <a:cubicBezTo>
                      <a:pt x="47" y="39"/>
                      <a:pt x="62" y="24"/>
                      <a:pt x="62" y="24"/>
                    </a:cubicBezTo>
                    <a:cubicBezTo>
                      <a:pt x="62" y="24"/>
                      <a:pt x="53" y="9"/>
                      <a:pt x="33"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6" name="Freeform 254"/>
              <p:cNvSpPr>
                <a:spLocks/>
              </p:cNvSpPr>
              <p:nvPr/>
            </p:nvSpPr>
            <p:spPr bwMode="auto">
              <a:xfrm>
                <a:off x="3865237" y="2671969"/>
                <a:ext cx="109430" cy="62990"/>
              </a:xfrm>
              <a:custGeom>
                <a:avLst/>
                <a:gdLst/>
                <a:ahLst/>
                <a:cxnLst>
                  <a:cxn ang="0">
                    <a:pos x="33" y="5"/>
                  </a:cxn>
                  <a:cxn ang="0">
                    <a:pos x="0" y="13"/>
                  </a:cxn>
                  <a:cxn ang="0">
                    <a:pos x="28" y="35"/>
                  </a:cxn>
                  <a:cxn ang="0">
                    <a:pos x="63" y="25"/>
                  </a:cxn>
                  <a:cxn ang="0">
                    <a:pos x="33" y="5"/>
                  </a:cxn>
                </a:cxnLst>
                <a:rect l="0" t="0" r="r" b="b"/>
                <a:pathLst>
                  <a:path w="63" h="39">
                    <a:moveTo>
                      <a:pt x="33" y="5"/>
                    </a:moveTo>
                    <a:cubicBezTo>
                      <a:pt x="13" y="0"/>
                      <a:pt x="0" y="13"/>
                      <a:pt x="0" y="13"/>
                    </a:cubicBezTo>
                    <a:cubicBezTo>
                      <a:pt x="0" y="13"/>
                      <a:pt x="8" y="30"/>
                      <a:pt x="28" y="35"/>
                    </a:cubicBezTo>
                    <a:cubicBezTo>
                      <a:pt x="48" y="39"/>
                      <a:pt x="63" y="25"/>
                      <a:pt x="63" y="25"/>
                    </a:cubicBezTo>
                    <a:cubicBezTo>
                      <a:pt x="63" y="25"/>
                      <a:pt x="53" y="9"/>
                      <a:pt x="33"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7" name="Freeform 255"/>
              <p:cNvSpPr>
                <a:spLocks/>
              </p:cNvSpPr>
              <p:nvPr/>
            </p:nvSpPr>
            <p:spPr bwMode="auto">
              <a:xfrm>
                <a:off x="3804659" y="2707963"/>
                <a:ext cx="109430" cy="61191"/>
              </a:xfrm>
              <a:custGeom>
                <a:avLst/>
                <a:gdLst/>
                <a:ahLst/>
                <a:cxnLst>
                  <a:cxn ang="0">
                    <a:pos x="32" y="4"/>
                  </a:cxn>
                  <a:cxn ang="0">
                    <a:pos x="0" y="12"/>
                  </a:cxn>
                  <a:cxn ang="0">
                    <a:pos x="27" y="34"/>
                  </a:cxn>
                  <a:cxn ang="0">
                    <a:pos x="62" y="24"/>
                  </a:cxn>
                  <a:cxn ang="0">
                    <a:pos x="32" y="4"/>
                  </a:cxn>
                </a:cxnLst>
                <a:rect l="0" t="0" r="r" b="b"/>
                <a:pathLst>
                  <a:path w="62" h="38">
                    <a:moveTo>
                      <a:pt x="32" y="4"/>
                    </a:moveTo>
                    <a:cubicBezTo>
                      <a:pt x="12" y="0"/>
                      <a:pt x="0" y="12"/>
                      <a:pt x="0" y="12"/>
                    </a:cubicBezTo>
                    <a:cubicBezTo>
                      <a:pt x="0" y="12"/>
                      <a:pt x="8" y="30"/>
                      <a:pt x="27" y="34"/>
                    </a:cubicBezTo>
                    <a:cubicBezTo>
                      <a:pt x="47" y="38"/>
                      <a:pt x="62" y="24"/>
                      <a:pt x="62" y="24"/>
                    </a:cubicBezTo>
                    <a:cubicBezTo>
                      <a:pt x="62" y="24"/>
                      <a:pt x="52" y="9"/>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8" name="Freeform 256"/>
              <p:cNvSpPr>
                <a:spLocks/>
              </p:cNvSpPr>
              <p:nvPr/>
            </p:nvSpPr>
            <p:spPr bwMode="auto">
              <a:xfrm>
                <a:off x="3962942" y="2518992"/>
                <a:ext cx="68394" cy="98985"/>
              </a:xfrm>
              <a:custGeom>
                <a:avLst/>
                <a:gdLst/>
                <a:ahLst/>
                <a:cxnLst>
                  <a:cxn ang="0">
                    <a:pos x="30" y="0"/>
                  </a:cxn>
                  <a:cxn ang="0">
                    <a:pos x="5" y="26"/>
                  </a:cxn>
                  <a:cxn ang="0">
                    <a:pos x="12" y="61"/>
                  </a:cxn>
                  <a:cxn ang="0">
                    <a:pos x="34" y="35"/>
                  </a:cxn>
                  <a:cxn ang="0">
                    <a:pos x="30" y="0"/>
                  </a:cxn>
                </a:cxnLst>
                <a:rect l="0" t="0" r="r" b="b"/>
                <a:pathLst>
                  <a:path w="39" h="61">
                    <a:moveTo>
                      <a:pt x="30" y="0"/>
                    </a:moveTo>
                    <a:cubicBezTo>
                      <a:pt x="30" y="0"/>
                      <a:pt x="10" y="7"/>
                      <a:pt x="5" y="26"/>
                    </a:cubicBezTo>
                    <a:cubicBezTo>
                      <a:pt x="0" y="46"/>
                      <a:pt x="12" y="61"/>
                      <a:pt x="12" y="61"/>
                    </a:cubicBezTo>
                    <a:cubicBezTo>
                      <a:pt x="12" y="61"/>
                      <a:pt x="29" y="55"/>
                      <a:pt x="34" y="35"/>
                    </a:cubicBezTo>
                    <a:cubicBezTo>
                      <a:pt x="39" y="15"/>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9" name="Freeform 257"/>
              <p:cNvSpPr>
                <a:spLocks/>
              </p:cNvSpPr>
              <p:nvPr/>
            </p:nvSpPr>
            <p:spPr bwMode="auto">
              <a:xfrm>
                <a:off x="3902365" y="2553187"/>
                <a:ext cx="68394" cy="98985"/>
              </a:xfrm>
              <a:custGeom>
                <a:avLst/>
                <a:gdLst/>
                <a:ahLst/>
                <a:cxnLst>
                  <a:cxn ang="0">
                    <a:pos x="30" y="0"/>
                  </a:cxn>
                  <a:cxn ang="0">
                    <a:pos x="5" y="27"/>
                  </a:cxn>
                  <a:cxn ang="0">
                    <a:pos x="12" y="61"/>
                  </a:cxn>
                  <a:cxn ang="0">
                    <a:pos x="34" y="36"/>
                  </a:cxn>
                  <a:cxn ang="0">
                    <a:pos x="30" y="0"/>
                  </a:cxn>
                </a:cxnLst>
                <a:rect l="0" t="0" r="r" b="b"/>
                <a:pathLst>
                  <a:path w="39" h="61">
                    <a:moveTo>
                      <a:pt x="30" y="0"/>
                    </a:moveTo>
                    <a:cubicBezTo>
                      <a:pt x="30" y="0"/>
                      <a:pt x="10" y="7"/>
                      <a:pt x="5" y="27"/>
                    </a:cubicBezTo>
                    <a:cubicBezTo>
                      <a:pt x="0" y="46"/>
                      <a:pt x="12" y="61"/>
                      <a:pt x="12" y="61"/>
                    </a:cubicBezTo>
                    <a:cubicBezTo>
                      <a:pt x="12" y="61"/>
                      <a:pt x="29" y="56"/>
                      <a:pt x="34" y="36"/>
                    </a:cubicBezTo>
                    <a:cubicBezTo>
                      <a:pt x="39" y="16"/>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0" name="Freeform 258"/>
              <p:cNvSpPr>
                <a:spLocks/>
              </p:cNvSpPr>
              <p:nvPr/>
            </p:nvSpPr>
            <p:spPr bwMode="auto">
              <a:xfrm>
                <a:off x="3841787" y="2589182"/>
                <a:ext cx="68394" cy="98985"/>
              </a:xfrm>
              <a:custGeom>
                <a:avLst/>
                <a:gdLst/>
                <a:ahLst/>
                <a:cxnLst>
                  <a:cxn ang="0">
                    <a:pos x="29" y="0"/>
                  </a:cxn>
                  <a:cxn ang="0">
                    <a:pos x="5" y="26"/>
                  </a:cxn>
                  <a:cxn ang="0">
                    <a:pos x="12" y="61"/>
                  </a:cxn>
                  <a:cxn ang="0">
                    <a:pos x="33" y="35"/>
                  </a:cxn>
                  <a:cxn ang="0">
                    <a:pos x="29" y="0"/>
                  </a:cxn>
                </a:cxnLst>
                <a:rect l="0" t="0" r="r" b="b"/>
                <a:pathLst>
                  <a:path w="39" h="61">
                    <a:moveTo>
                      <a:pt x="29" y="0"/>
                    </a:moveTo>
                    <a:cubicBezTo>
                      <a:pt x="29" y="0"/>
                      <a:pt x="10" y="7"/>
                      <a:pt x="5" y="26"/>
                    </a:cubicBezTo>
                    <a:cubicBezTo>
                      <a:pt x="0" y="46"/>
                      <a:pt x="12" y="61"/>
                      <a:pt x="12" y="61"/>
                    </a:cubicBezTo>
                    <a:cubicBezTo>
                      <a:pt x="12" y="61"/>
                      <a:pt x="28" y="55"/>
                      <a:pt x="33"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1" name="Freeform 259"/>
              <p:cNvSpPr>
                <a:spLocks/>
              </p:cNvSpPr>
              <p:nvPr/>
            </p:nvSpPr>
            <p:spPr bwMode="auto">
              <a:xfrm>
                <a:off x="3779256" y="2623376"/>
                <a:ext cx="68394" cy="98985"/>
              </a:xfrm>
              <a:custGeom>
                <a:avLst/>
                <a:gdLst/>
                <a:ahLst/>
                <a:cxnLst>
                  <a:cxn ang="0">
                    <a:pos x="29" y="0"/>
                  </a:cxn>
                  <a:cxn ang="0">
                    <a:pos x="5" y="27"/>
                  </a:cxn>
                  <a:cxn ang="0">
                    <a:pos x="12" y="61"/>
                  </a:cxn>
                  <a:cxn ang="0">
                    <a:pos x="34" y="35"/>
                  </a:cxn>
                  <a:cxn ang="0">
                    <a:pos x="29" y="0"/>
                  </a:cxn>
                </a:cxnLst>
                <a:rect l="0" t="0" r="r" b="b"/>
                <a:pathLst>
                  <a:path w="39" h="61">
                    <a:moveTo>
                      <a:pt x="29" y="0"/>
                    </a:moveTo>
                    <a:cubicBezTo>
                      <a:pt x="29" y="0"/>
                      <a:pt x="10" y="7"/>
                      <a:pt x="5" y="27"/>
                    </a:cubicBezTo>
                    <a:cubicBezTo>
                      <a:pt x="0" y="46"/>
                      <a:pt x="12" y="61"/>
                      <a:pt x="12" y="61"/>
                    </a:cubicBezTo>
                    <a:cubicBezTo>
                      <a:pt x="12" y="61"/>
                      <a:pt x="29" y="55"/>
                      <a:pt x="34"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2" name="Freeform 260"/>
              <p:cNvSpPr>
                <a:spLocks/>
              </p:cNvSpPr>
              <p:nvPr/>
            </p:nvSpPr>
            <p:spPr bwMode="auto">
              <a:xfrm>
                <a:off x="3749944" y="2729560"/>
                <a:ext cx="42990" cy="32395"/>
              </a:xfrm>
              <a:custGeom>
                <a:avLst/>
                <a:gdLst/>
                <a:ahLst/>
                <a:cxnLst>
                  <a:cxn ang="0">
                    <a:pos x="21" y="0"/>
                  </a:cxn>
                  <a:cxn ang="0">
                    <a:pos x="0" y="13"/>
                  </a:cxn>
                  <a:cxn ang="0">
                    <a:pos x="1" y="14"/>
                  </a:cxn>
                  <a:cxn ang="0">
                    <a:pos x="4" y="19"/>
                  </a:cxn>
                  <a:cxn ang="0">
                    <a:pos x="25" y="6"/>
                  </a:cxn>
                  <a:cxn ang="0">
                    <a:pos x="21" y="0"/>
                  </a:cxn>
                </a:cxnLst>
                <a:rect l="0" t="0" r="r" b="b"/>
                <a:pathLst>
                  <a:path w="25" h="19">
                    <a:moveTo>
                      <a:pt x="21" y="0"/>
                    </a:moveTo>
                    <a:cubicBezTo>
                      <a:pt x="0" y="13"/>
                      <a:pt x="0" y="13"/>
                      <a:pt x="0" y="13"/>
                    </a:cubicBezTo>
                    <a:cubicBezTo>
                      <a:pt x="0" y="13"/>
                      <a:pt x="1" y="14"/>
                      <a:pt x="1" y="14"/>
                    </a:cubicBezTo>
                    <a:cubicBezTo>
                      <a:pt x="2" y="16"/>
                      <a:pt x="3" y="17"/>
                      <a:pt x="4" y="19"/>
                    </a:cubicBezTo>
                    <a:cubicBezTo>
                      <a:pt x="25" y="6"/>
                      <a:pt x="25" y="6"/>
                      <a:pt x="25" y="6"/>
                    </a:cubicBezTo>
                    <a:lnTo>
                      <a:pt x="2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3" name="Freeform 261"/>
              <p:cNvSpPr>
                <a:spLocks/>
              </p:cNvSpPr>
              <p:nvPr/>
            </p:nvSpPr>
            <p:spPr bwMode="auto">
              <a:xfrm>
                <a:off x="4316636" y="2151849"/>
                <a:ext cx="164145" cy="66590"/>
              </a:xfrm>
              <a:custGeom>
                <a:avLst/>
                <a:gdLst/>
                <a:ahLst/>
                <a:cxnLst>
                  <a:cxn ang="0">
                    <a:pos x="47" y="16"/>
                  </a:cxn>
                  <a:cxn ang="0">
                    <a:pos x="0" y="0"/>
                  </a:cxn>
                  <a:cxn ang="0">
                    <a:pos x="0" y="30"/>
                  </a:cxn>
                  <a:cxn ang="0">
                    <a:pos x="47" y="41"/>
                  </a:cxn>
                  <a:cxn ang="0">
                    <a:pos x="93" y="28"/>
                  </a:cxn>
                  <a:cxn ang="0">
                    <a:pos x="93" y="0"/>
                  </a:cxn>
                  <a:cxn ang="0">
                    <a:pos x="47" y="16"/>
                  </a:cxn>
                </a:cxnLst>
                <a:rect l="0" t="0" r="r" b="b"/>
                <a:pathLst>
                  <a:path w="93" h="41">
                    <a:moveTo>
                      <a:pt x="47" y="16"/>
                    </a:moveTo>
                    <a:cubicBezTo>
                      <a:pt x="0" y="0"/>
                      <a:pt x="0" y="0"/>
                      <a:pt x="0" y="0"/>
                    </a:cubicBezTo>
                    <a:cubicBezTo>
                      <a:pt x="0" y="30"/>
                      <a:pt x="0" y="30"/>
                      <a:pt x="0" y="30"/>
                    </a:cubicBezTo>
                    <a:cubicBezTo>
                      <a:pt x="0" y="30"/>
                      <a:pt x="22" y="41"/>
                      <a:pt x="47" y="41"/>
                    </a:cubicBezTo>
                    <a:cubicBezTo>
                      <a:pt x="72" y="41"/>
                      <a:pt x="93" y="28"/>
                      <a:pt x="93" y="28"/>
                    </a:cubicBezTo>
                    <a:cubicBezTo>
                      <a:pt x="93" y="0"/>
                      <a:pt x="93" y="0"/>
                      <a:pt x="93" y="0"/>
                    </a:cubicBezTo>
                    <a:lnTo>
                      <a:pt x="47"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4" name="Freeform 262"/>
              <p:cNvSpPr>
                <a:spLocks/>
              </p:cNvSpPr>
              <p:nvPr/>
            </p:nvSpPr>
            <p:spPr bwMode="auto">
              <a:xfrm>
                <a:off x="4275600" y="2079860"/>
                <a:ext cx="246218" cy="125981"/>
              </a:xfrm>
              <a:custGeom>
                <a:avLst/>
                <a:gdLst/>
                <a:ahLst/>
                <a:cxnLst>
                  <a:cxn ang="0">
                    <a:pos x="119" y="29"/>
                  </a:cxn>
                  <a:cxn ang="0">
                    <a:pos x="126" y="26"/>
                  </a:cxn>
                  <a:cxn ang="0">
                    <a:pos x="63" y="0"/>
                  </a:cxn>
                  <a:cxn ang="0">
                    <a:pos x="0" y="26"/>
                  </a:cxn>
                  <a:cxn ang="0">
                    <a:pos x="63" y="49"/>
                  </a:cxn>
                  <a:cxn ang="0">
                    <a:pos x="113" y="31"/>
                  </a:cxn>
                  <a:cxn ang="0">
                    <a:pos x="113" y="58"/>
                  </a:cxn>
                  <a:cxn ang="0">
                    <a:pos x="110" y="58"/>
                  </a:cxn>
                  <a:cxn ang="0">
                    <a:pos x="110" y="70"/>
                  </a:cxn>
                  <a:cxn ang="0">
                    <a:pos x="120" y="70"/>
                  </a:cxn>
                  <a:cxn ang="0">
                    <a:pos x="120" y="58"/>
                  </a:cxn>
                  <a:cxn ang="0">
                    <a:pos x="119" y="58"/>
                  </a:cxn>
                  <a:cxn ang="0">
                    <a:pos x="119" y="29"/>
                  </a:cxn>
                </a:cxnLst>
                <a:rect l="0" t="0" r="r" b="b"/>
                <a:pathLst>
                  <a:path w="126" h="70">
                    <a:moveTo>
                      <a:pt x="119" y="29"/>
                    </a:moveTo>
                    <a:lnTo>
                      <a:pt x="126" y="26"/>
                    </a:lnTo>
                    <a:lnTo>
                      <a:pt x="63" y="0"/>
                    </a:lnTo>
                    <a:lnTo>
                      <a:pt x="0" y="26"/>
                    </a:lnTo>
                    <a:lnTo>
                      <a:pt x="63" y="49"/>
                    </a:lnTo>
                    <a:lnTo>
                      <a:pt x="113" y="31"/>
                    </a:lnTo>
                    <a:lnTo>
                      <a:pt x="113" y="58"/>
                    </a:lnTo>
                    <a:lnTo>
                      <a:pt x="110" y="58"/>
                    </a:lnTo>
                    <a:lnTo>
                      <a:pt x="110" y="70"/>
                    </a:lnTo>
                    <a:lnTo>
                      <a:pt x="120" y="70"/>
                    </a:lnTo>
                    <a:lnTo>
                      <a:pt x="120" y="58"/>
                    </a:lnTo>
                    <a:lnTo>
                      <a:pt x="119" y="58"/>
                    </a:lnTo>
                    <a:lnTo>
                      <a:pt x="119" y="2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5" name="Freeform 263"/>
              <p:cNvSpPr>
                <a:spLocks noEditPoints="1"/>
              </p:cNvSpPr>
              <p:nvPr/>
            </p:nvSpPr>
            <p:spPr bwMode="auto">
              <a:xfrm>
                <a:off x="3714770" y="4972014"/>
                <a:ext cx="330245" cy="226765"/>
              </a:xfrm>
              <a:custGeom>
                <a:avLst/>
                <a:gdLst/>
                <a:ahLst/>
                <a:cxnLst>
                  <a:cxn ang="0">
                    <a:pos x="179" y="18"/>
                  </a:cxn>
                  <a:cxn ang="0">
                    <a:pos x="179" y="7"/>
                  </a:cxn>
                  <a:cxn ang="0">
                    <a:pos x="177" y="6"/>
                  </a:cxn>
                  <a:cxn ang="0">
                    <a:pos x="145" y="0"/>
                  </a:cxn>
                  <a:cxn ang="0">
                    <a:pos x="94" y="18"/>
                  </a:cxn>
                  <a:cxn ang="0">
                    <a:pos x="43" y="0"/>
                  </a:cxn>
                  <a:cxn ang="0">
                    <a:pos x="10" y="6"/>
                  </a:cxn>
                  <a:cxn ang="0">
                    <a:pos x="9" y="7"/>
                  </a:cxn>
                  <a:cxn ang="0">
                    <a:pos x="9" y="18"/>
                  </a:cxn>
                  <a:cxn ang="0">
                    <a:pos x="0" y="24"/>
                  </a:cxn>
                  <a:cxn ang="0">
                    <a:pos x="0" y="136"/>
                  </a:cxn>
                  <a:cxn ang="0">
                    <a:pos x="82" y="136"/>
                  </a:cxn>
                  <a:cxn ang="0">
                    <a:pos x="94" y="140"/>
                  </a:cxn>
                  <a:cxn ang="0">
                    <a:pos x="106" y="136"/>
                  </a:cxn>
                  <a:cxn ang="0">
                    <a:pos x="187" y="136"/>
                  </a:cxn>
                  <a:cxn ang="0">
                    <a:pos x="187" y="24"/>
                  </a:cxn>
                  <a:cxn ang="0">
                    <a:pos x="179" y="18"/>
                  </a:cxn>
                  <a:cxn ang="0">
                    <a:pos x="93" y="127"/>
                  </a:cxn>
                  <a:cxn ang="0">
                    <a:pos x="39" y="115"/>
                  </a:cxn>
                  <a:cxn ang="0">
                    <a:pos x="14" y="120"/>
                  </a:cxn>
                  <a:cxn ang="0">
                    <a:pos x="14" y="10"/>
                  </a:cxn>
                  <a:cxn ang="0">
                    <a:pos x="43" y="6"/>
                  </a:cxn>
                  <a:cxn ang="0">
                    <a:pos x="90" y="22"/>
                  </a:cxn>
                  <a:cxn ang="0">
                    <a:pos x="90" y="87"/>
                  </a:cxn>
                  <a:cxn ang="0">
                    <a:pos x="93" y="84"/>
                  </a:cxn>
                  <a:cxn ang="0">
                    <a:pos x="93" y="127"/>
                  </a:cxn>
                  <a:cxn ang="0">
                    <a:pos x="174" y="120"/>
                  </a:cxn>
                  <a:cxn ang="0">
                    <a:pos x="148" y="115"/>
                  </a:cxn>
                  <a:cxn ang="0">
                    <a:pos x="95" y="127"/>
                  </a:cxn>
                  <a:cxn ang="0">
                    <a:pos x="95" y="84"/>
                  </a:cxn>
                  <a:cxn ang="0">
                    <a:pos x="98" y="87"/>
                  </a:cxn>
                  <a:cxn ang="0">
                    <a:pos x="98" y="22"/>
                  </a:cxn>
                  <a:cxn ang="0">
                    <a:pos x="145" y="6"/>
                  </a:cxn>
                  <a:cxn ang="0">
                    <a:pos x="174" y="10"/>
                  </a:cxn>
                  <a:cxn ang="0">
                    <a:pos x="174" y="120"/>
                  </a:cxn>
                </a:cxnLst>
                <a:rect l="0" t="0" r="r" b="b"/>
                <a:pathLst>
                  <a:path w="187" h="140">
                    <a:moveTo>
                      <a:pt x="179" y="18"/>
                    </a:moveTo>
                    <a:cubicBezTo>
                      <a:pt x="179" y="7"/>
                      <a:pt x="179" y="7"/>
                      <a:pt x="179" y="7"/>
                    </a:cubicBezTo>
                    <a:cubicBezTo>
                      <a:pt x="177" y="6"/>
                      <a:pt x="177" y="6"/>
                      <a:pt x="177" y="6"/>
                    </a:cubicBezTo>
                    <a:cubicBezTo>
                      <a:pt x="177" y="6"/>
                      <a:pt x="163" y="0"/>
                      <a:pt x="145" y="0"/>
                    </a:cubicBezTo>
                    <a:cubicBezTo>
                      <a:pt x="125" y="0"/>
                      <a:pt x="108" y="6"/>
                      <a:pt x="94" y="18"/>
                    </a:cubicBezTo>
                    <a:cubicBezTo>
                      <a:pt x="80" y="6"/>
                      <a:pt x="63" y="0"/>
                      <a:pt x="43" y="0"/>
                    </a:cubicBezTo>
                    <a:cubicBezTo>
                      <a:pt x="25" y="0"/>
                      <a:pt x="11" y="6"/>
                      <a:pt x="10" y="6"/>
                    </a:cubicBezTo>
                    <a:cubicBezTo>
                      <a:pt x="9" y="7"/>
                      <a:pt x="9" y="7"/>
                      <a:pt x="9" y="7"/>
                    </a:cubicBezTo>
                    <a:cubicBezTo>
                      <a:pt x="9" y="18"/>
                      <a:pt x="9" y="18"/>
                      <a:pt x="9" y="18"/>
                    </a:cubicBezTo>
                    <a:cubicBezTo>
                      <a:pt x="3" y="19"/>
                      <a:pt x="0" y="20"/>
                      <a:pt x="0" y="24"/>
                    </a:cubicBezTo>
                    <a:cubicBezTo>
                      <a:pt x="0" y="39"/>
                      <a:pt x="0" y="136"/>
                      <a:pt x="0" y="136"/>
                    </a:cubicBezTo>
                    <a:cubicBezTo>
                      <a:pt x="82" y="136"/>
                      <a:pt x="82" y="136"/>
                      <a:pt x="82" y="136"/>
                    </a:cubicBezTo>
                    <a:cubicBezTo>
                      <a:pt x="85" y="138"/>
                      <a:pt x="89" y="140"/>
                      <a:pt x="94" y="140"/>
                    </a:cubicBezTo>
                    <a:cubicBezTo>
                      <a:pt x="99" y="140"/>
                      <a:pt x="103" y="138"/>
                      <a:pt x="106" y="136"/>
                    </a:cubicBezTo>
                    <a:cubicBezTo>
                      <a:pt x="187" y="136"/>
                      <a:pt x="187" y="136"/>
                      <a:pt x="187" y="136"/>
                    </a:cubicBezTo>
                    <a:cubicBezTo>
                      <a:pt x="187" y="136"/>
                      <a:pt x="187" y="29"/>
                      <a:pt x="187" y="24"/>
                    </a:cubicBezTo>
                    <a:cubicBezTo>
                      <a:pt x="187" y="21"/>
                      <a:pt x="184" y="19"/>
                      <a:pt x="179" y="18"/>
                    </a:cubicBezTo>
                    <a:close/>
                    <a:moveTo>
                      <a:pt x="93" y="127"/>
                    </a:moveTo>
                    <a:cubicBezTo>
                      <a:pt x="86" y="124"/>
                      <a:pt x="63" y="115"/>
                      <a:pt x="39" y="115"/>
                    </a:cubicBezTo>
                    <a:cubicBezTo>
                      <a:pt x="29" y="115"/>
                      <a:pt x="21" y="117"/>
                      <a:pt x="14" y="120"/>
                    </a:cubicBezTo>
                    <a:cubicBezTo>
                      <a:pt x="14" y="10"/>
                      <a:pt x="14" y="10"/>
                      <a:pt x="14" y="10"/>
                    </a:cubicBezTo>
                    <a:cubicBezTo>
                      <a:pt x="18" y="9"/>
                      <a:pt x="29" y="6"/>
                      <a:pt x="43" y="6"/>
                    </a:cubicBezTo>
                    <a:cubicBezTo>
                      <a:pt x="62" y="6"/>
                      <a:pt x="77" y="11"/>
                      <a:pt x="90" y="22"/>
                    </a:cubicBezTo>
                    <a:cubicBezTo>
                      <a:pt x="90" y="87"/>
                      <a:pt x="90" y="87"/>
                      <a:pt x="90" y="87"/>
                    </a:cubicBezTo>
                    <a:cubicBezTo>
                      <a:pt x="93" y="84"/>
                      <a:pt x="93" y="84"/>
                      <a:pt x="93" y="84"/>
                    </a:cubicBezTo>
                    <a:lnTo>
                      <a:pt x="93" y="127"/>
                    </a:lnTo>
                    <a:close/>
                    <a:moveTo>
                      <a:pt x="174" y="120"/>
                    </a:moveTo>
                    <a:cubicBezTo>
                      <a:pt x="166" y="116"/>
                      <a:pt x="158" y="115"/>
                      <a:pt x="148" y="115"/>
                    </a:cubicBezTo>
                    <a:cubicBezTo>
                      <a:pt x="124" y="115"/>
                      <a:pt x="102" y="124"/>
                      <a:pt x="95" y="127"/>
                    </a:cubicBezTo>
                    <a:cubicBezTo>
                      <a:pt x="95" y="84"/>
                      <a:pt x="95" y="84"/>
                      <a:pt x="95" y="84"/>
                    </a:cubicBezTo>
                    <a:cubicBezTo>
                      <a:pt x="98" y="87"/>
                      <a:pt x="98" y="87"/>
                      <a:pt x="98" y="87"/>
                    </a:cubicBezTo>
                    <a:cubicBezTo>
                      <a:pt x="98" y="22"/>
                      <a:pt x="98" y="22"/>
                      <a:pt x="98" y="22"/>
                    </a:cubicBezTo>
                    <a:cubicBezTo>
                      <a:pt x="111" y="11"/>
                      <a:pt x="126" y="6"/>
                      <a:pt x="145" y="6"/>
                    </a:cubicBezTo>
                    <a:cubicBezTo>
                      <a:pt x="158" y="6"/>
                      <a:pt x="170" y="9"/>
                      <a:pt x="174" y="10"/>
                    </a:cubicBezTo>
                    <a:lnTo>
                      <a:pt x="174" y="12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6" name="Freeform 264"/>
              <p:cNvSpPr>
                <a:spLocks/>
              </p:cNvSpPr>
              <p:nvPr/>
            </p:nvSpPr>
            <p:spPr bwMode="auto">
              <a:xfrm>
                <a:off x="3757760" y="4999010"/>
                <a:ext cx="99660" cy="28796"/>
              </a:xfrm>
              <a:custGeom>
                <a:avLst/>
                <a:gdLst/>
                <a:ahLst/>
                <a:cxnLst>
                  <a:cxn ang="0">
                    <a:pos x="0" y="8"/>
                  </a:cxn>
                  <a:cxn ang="0">
                    <a:pos x="1" y="12"/>
                  </a:cxn>
                  <a:cxn ang="0">
                    <a:pos x="54" y="18"/>
                  </a:cxn>
                  <a:cxn ang="0">
                    <a:pos x="56" y="15"/>
                  </a:cxn>
                  <a:cxn ang="0">
                    <a:pos x="0" y="8"/>
                  </a:cxn>
                </a:cxnLst>
                <a:rect l="0" t="0" r="r" b="b"/>
                <a:pathLst>
                  <a:path w="56" h="18">
                    <a:moveTo>
                      <a:pt x="0" y="8"/>
                    </a:moveTo>
                    <a:cubicBezTo>
                      <a:pt x="1" y="12"/>
                      <a:pt x="1" y="12"/>
                      <a:pt x="1" y="12"/>
                    </a:cubicBezTo>
                    <a:cubicBezTo>
                      <a:pt x="29" y="5"/>
                      <a:pt x="54" y="18"/>
                      <a:pt x="54" y="18"/>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7" name="Freeform 265"/>
              <p:cNvSpPr>
                <a:spLocks/>
              </p:cNvSpPr>
              <p:nvPr/>
            </p:nvSpPr>
            <p:spPr bwMode="auto">
              <a:xfrm>
                <a:off x="3757760" y="5018807"/>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8" name="Freeform 266"/>
              <p:cNvSpPr>
                <a:spLocks/>
              </p:cNvSpPr>
              <p:nvPr/>
            </p:nvSpPr>
            <p:spPr bwMode="auto">
              <a:xfrm>
                <a:off x="3757760" y="5038604"/>
                <a:ext cx="99660" cy="28796"/>
              </a:xfrm>
              <a:custGeom>
                <a:avLst/>
                <a:gdLst/>
                <a:ahLst/>
                <a:cxnLst>
                  <a:cxn ang="0">
                    <a:pos x="0" y="8"/>
                  </a:cxn>
                  <a:cxn ang="0">
                    <a:pos x="1" y="12"/>
                  </a:cxn>
                  <a:cxn ang="0">
                    <a:pos x="54" y="18"/>
                  </a:cxn>
                  <a:cxn ang="0">
                    <a:pos x="56" y="14"/>
                  </a:cxn>
                  <a:cxn ang="0">
                    <a:pos x="0" y="8"/>
                  </a:cxn>
                </a:cxnLst>
                <a:rect l="0" t="0" r="r" b="b"/>
                <a:pathLst>
                  <a:path w="56" h="18">
                    <a:moveTo>
                      <a:pt x="0" y="8"/>
                    </a:moveTo>
                    <a:cubicBezTo>
                      <a:pt x="1" y="12"/>
                      <a:pt x="1" y="12"/>
                      <a:pt x="1" y="12"/>
                    </a:cubicBezTo>
                    <a:cubicBezTo>
                      <a:pt x="29" y="4"/>
                      <a:pt x="54" y="18"/>
                      <a:pt x="54" y="18"/>
                    </a:cubicBezTo>
                    <a:cubicBezTo>
                      <a:pt x="56" y="14"/>
                      <a:pt x="56" y="14"/>
                      <a:pt x="56" y="14"/>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9" name="Freeform 267"/>
              <p:cNvSpPr>
                <a:spLocks/>
              </p:cNvSpPr>
              <p:nvPr/>
            </p:nvSpPr>
            <p:spPr bwMode="auto">
              <a:xfrm>
                <a:off x="3757760" y="5058401"/>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0" name="Freeform 268"/>
              <p:cNvSpPr>
                <a:spLocks/>
              </p:cNvSpPr>
              <p:nvPr/>
            </p:nvSpPr>
            <p:spPr bwMode="auto">
              <a:xfrm>
                <a:off x="3757760" y="5078198"/>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8"/>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1" name="Freeform 269"/>
              <p:cNvSpPr>
                <a:spLocks/>
              </p:cNvSpPr>
              <p:nvPr/>
            </p:nvSpPr>
            <p:spPr bwMode="auto">
              <a:xfrm>
                <a:off x="3757760" y="5096195"/>
                <a:ext cx="99660" cy="323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2" name="Freeform 270"/>
              <p:cNvSpPr>
                <a:spLocks/>
              </p:cNvSpPr>
              <p:nvPr/>
            </p:nvSpPr>
            <p:spPr bwMode="auto">
              <a:xfrm>
                <a:off x="3757760" y="5115992"/>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3" name="Freeform 271"/>
              <p:cNvSpPr>
                <a:spLocks/>
              </p:cNvSpPr>
              <p:nvPr/>
            </p:nvSpPr>
            <p:spPr bwMode="auto">
              <a:xfrm>
                <a:off x="3904319" y="4999010"/>
                <a:ext cx="99660" cy="30595"/>
              </a:xfrm>
              <a:custGeom>
                <a:avLst/>
                <a:gdLst/>
                <a:ahLst/>
                <a:cxnLst>
                  <a:cxn ang="0">
                    <a:pos x="2" y="19"/>
                  </a:cxn>
                  <a:cxn ang="0">
                    <a:pos x="55" y="12"/>
                  </a:cxn>
                  <a:cxn ang="0">
                    <a:pos x="56" y="8"/>
                  </a:cxn>
                  <a:cxn ang="0">
                    <a:pos x="0" y="15"/>
                  </a:cxn>
                  <a:cxn ang="0">
                    <a:pos x="2" y="19"/>
                  </a:cxn>
                </a:cxnLst>
                <a:rect l="0" t="0" r="r" b="b"/>
                <a:pathLst>
                  <a:path w="56" h="19">
                    <a:moveTo>
                      <a:pt x="2" y="19"/>
                    </a:moveTo>
                    <a:cubicBezTo>
                      <a:pt x="2" y="19"/>
                      <a:pt x="27" y="5"/>
                      <a:pt x="55" y="12"/>
                    </a:cubicBezTo>
                    <a:cubicBezTo>
                      <a:pt x="56" y="8"/>
                      <a:pt x="56" y="8"/>
                      <a:pt x="56" y="8"/>
                    </a:cubicBezTo>
                    <a:cubicBezTo>
                      <a:pt x="27" y="0"/>
                      <a:pt x="1" y="14"/>
                      <a:pt x="0" y="15"/>
                    </a:cubicBezTo>
                    <a:lnTo>
                      <a:pt x="2" y="1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4" name="Freeform 272"/>
              <p:cNvSpPr>
                <a:spLocks/>
              </p:cNvSpPr>
              <p:nvPr/>
            </p:nvSpPr>
            <p:spPr bwMode="auto">
              <a:xfrm>
                <a:off x="3904319" y="5018807"/>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5" name="Freeform 273"/>
              <p:cNvSpPr>
                <a:spLocks/>
              </p:cNvSpPr>
              <p:nvPr/>
            </p:nvSpPr>
            <p:spPr bwMode="auto">
              <a:xfrm>
                <a:off x="3904319" y="5038604"/>
                <a:ext cx="99660" cy="30595"/>
              </a:xfrm>
              <a:custGeom>
                <a:avLst/>
                <a:gdLst/>
                <a:ahLst/>
                <a:cxnLst>
                  <a:cxn ang="0">
                    <a:pos x="0" y="15"/>
                  </a:cxn>
                  <a:cxn ang="0">
                    <a:pos x="2" y="19"/>
                  </a:cxn>
                  <a:cxn ang="0">
                    <a:pos x="55" y="12"/>
                  </a:cxn>
                  <a:cxn ang="0">
                    <a:pos x="56" y="8"/>
                  </a:cxn>
                  <a:cxn ang="0">
                    <a:pos x="0" y="15"/>
                  </a:cxn>
                </a:cxnLst>
                <a:rect l="0" t="0" r="r" b="b"/>
                <a:pathLst>
                  <a:path w="56" h="19">
                    <a:moveTo>
                      <a:pt x="0" y="15"/>
                    </a:moveTo>
                    <a:cubicBezTo>
                      <a:pt x="2" y="19"/>
                      <a:pt x="2" y="19"/>
                      <a:pt x="2" y="19"/>
                    </a:cubicBezTo>
                    <a:cubicBezTo>
                      <a:pt x="2" y="18"/>
                      <a:pt x="27" y="5"/>
                      <a:pt x="55" y="12"/>
                    </a:cubicBezTo>
                    <a:cubicBezTo>
                      <a:pt x="56" y="8"/>
                      <a:pt x="56" y="8"/>
                      <a:pt x="56" y="8"/>
                    </a:cubicBezTo>
                    <a:cubicBezTo>
                      <a:pt x="27" y="0"/>
                      <a:pt x="1" y="14"/>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6" name="Freeform 274"/>
              <p:cNvSpPr>
                <a:spLocks/>
              </p:cNvSpPr>
              <p:nvPr/>
            </p:nvSpPr>
            <p:spPr bwMode="auto">
              <a:xfrm>
                <a:off x="3904319" y="5060201"/>
                <a:ext cx="99660" cy="28796"/>
              </a:xfrm>
              <a:custGeom>
                <a:avLst/>
                <a:gdLst/>
                <a:ahLst/>
                <a:cxnLst>
                  <a:cxn ang="0">
                    <a:pos x="0" y="14"/>
                  </a:cxn>
                  <a:cxn ang="0">
                    <a:pos x="2" y="18"/>
                  </a:cxn>
                  <a:cxn ang="0">
                    <a:pos x="55" y="12"/>
                  </a:cxn>
                  <a:cxn ang="0">
                    <a:pos x="56" y="8"/>
                  </a:cxn>
                  <a:cxn ang="0">
                    <a:pos x="0" y="14"/>
                  </a:cxn>
                </a:cxnLst>
                <a:rect l="0" t="0" r="r" b="b"/>
                <a:pathLst>
                  <a:path w="56" h="18">
                    <a:moveTo>
                      <a:pt x="0" y="14"/>
                    </a:moveTo>
                    <a:cubicBezTo>
                      <a:pt x="2" y="18"/>
                      <a:pt x="2" y="18"/>
                      <a:pt x="2" y="18"/>
                    </a:cubicBezTo>
                    <a:cubicBezTo>
                      <a:pt x="2" y="18"/>
                      <a:pt x="27" y="4"/>
                      <a:pt x="55" y="12"/>
                    </a:cubicBezTo>
                    <a:cubicBezTo>
                      <a:pt x="56" y="8"/>
                      <a:pt x="56" y="8"/>
                      <a:pt x="56" y="8"/>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7" name="Freeform 275"/>
              <p:cNvSpPr>
                <a:spLocks/>
              </p:cNvSpPr>
              <p:nvPr/>
            </p:nvSpPr>
            <p:spPr bwMode="auto">
              <a:xfrm>
                <a:off x="3904319" y="5078198"/>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8" name="Freeform 276"/>
              <p:cNvSpPr>
                <a:spLocks/>
              </p:cNvSpPr>
              <p:nvPr/>
            </p:nvSpPr>
            <p:spPr bwMode="auto">
              <a:xfrm>
                <a:off x="3904319" y="5097995"/>
                <a:ext cx="99660" cy="30595"/>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9" name="Freeform 277"/>
              <p:cNvSpPr>
                <a:spLocks/>
              </p:cNvSpPr>
              <p:nvPr/>
            </p:nvSpPr>
            <p:spPr bwMode="auto">
              <a:xfrm>
                <a:off x="3904319" y="5117792"/>
                <a:ext cx="99660" cy="28796"/>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0" name="Freeform 278"/>
              <p:cNvSpPr>
                <a:spLocks noEditPoints="1"/>
              </p:cNvSpPr>
              <p:nvPr/>
            </p:nvSpPr>
            <p:spPr bwMode="auto">
              <a:xfrm>
                <a:off x="619457" y="3798595"/>
                <a:ext cx="263805" cy="235764"/>
              </a:xfrm>
              <a:custGeom>
                <a:avLst/>
                <a:gdLst/>
                <a:ahLst/>
                <a:cxnLst>
                  <a:cxn ang="0">
                    <a:pos x="48" y="110"/>
                  </a:cxn>
                  <a:cxn ang="0">
                    <a:pos x="116" y="42"/>
                  </a:cxn>
                  <a:cxn ang="0">
                    <a:pos x="135" y="0"/>
                  </a:cxn>
                  <a:cxn ang="0">
                    <a:pos x="92" y="16"/>
                  </a:cxn>
                  <a:cxn ang="0">
                    <a:pos x="23" y="83"/>
                  </a:cxn>
                  <a:cxn ang="0">
                    <a:pos x="22" y="83"/>
                  </a:cxn>
                  <a:cxn ang="0">
                    <a:pos x="0" y="106"/>
                  </a:cxn>
                  <a:cxn ang="0">
                    <a:pos x="27" y="131"/>
                  </a:cxn>
                  <a:cxn ang="0">
                    <a:pos x="48" y="110"/>
                  </a:cxn>
                  <a:cxn ang="0">
                    <a:pos x="48" y="110"/>
                  </a:cxn>
                  <a:cxn ang="0">
                    <a:pos x="27" y="121"/>
                  </a:cxn>
                  <a:cxn ang="0">
                    <a:pos x="10" y="106"/>
                  </a:cxn>
                  <a:cxn ang="0">
                    <a:pos x="18" y="98"/>
                  </a:cxn>
                  <a:cxn ang="0">
                    <a:pos x="35" y="114"/>
                  </a:cxn>
                  <a:cxn ang="0">
                    <a:pos x="27" y="121"/>
                  </a:cxn>
                  <a:cxn ang="0">
                    <a:pos x="111" y="43"/>
                  </a:cxn>
                  <a:cxn ang="0">
                    <a:pos x="112" y="29"/>
                  </a:cxn>
                  <a:cxn ang="0">
                    <a:pos x="102" y="31"/>
                  </a:cxn>
                  <a:cxn ang="0">
                    <a:pos x="103" y="21"/>
                  </a:cxn>
                  <a:cxn ang="0">
                    <a:pos x="91" y="21"/>
                  </a:cxn>
                  <a:cxn ang="0">
                    <a:pos x="93" y="18"/>
                  </a:cxn>
                  <a:cxn ang="0">
                    <a:pos x="118" y="10"/>
                  </a:cxn>
                  <a:cxn ang="0">
                    <a:pos x="124" y="16"/>
                  </a:cxn>
                  <a:cxn ang="0">
                    <a:pos x="113" y="40"/>
                  </a:cxn>
                  <a:cxn ang="0">
                    <a:pos x="111" y="43"/>
                  </a:cxn>
                </a:cxnLst>
                <a:rect l="0" t="0" r="r" b="b"/>
                <a:pathLst>
                  <a:path w="135" h="131">
                    <a:moveTo>
                      <a:pt x="48" y="110"/>
                    </a:moveTo>
                    <a:lnTo>
                      <a:pt x="116" y="42"/>
                    </a:lnTo>
                    <a:lnTo>
                      <a:pt x="135" y="0"/>
                    </a:lnTo>
                    <a:lnTo>
                      <a:pt x="92" y="16"/>
                    </a:lnTo>
                    <a:lnTo>
                      <a:pt x="23" y="83"/>
                    </a:lnTo>
                    <a:lnTo>
                      <a:pt x="22" y="83"/>
                    </a:lnTo>
                    <a:lnTo>
                      <a:pt x="0" y="106"/>
                    </a:lnTo>
                    <a:lnTo>
                      <a:pt x="27" y="131"/>
                    </a:lnTo>
                    <a:lnTo>
                      <a:pt x="48" y="110"/>
                    </a:lnTo>
                    <a:lnTo>
                      <a:pt x="48" y="110"/>
                    </a:lnTo>
                    <a:close/>
                    <a:moveTo>
                      <a:pt x="27" y="121"/>
                    </a:moveTo>
                    <a:lnTo>
                      <a:pt x="10" y="106"/>
                    </a:lnTo>
                    <a:lnTo>
                      <a:pt x="18" y="98"/>
                    </a:lnTo>
                    <a:lnTo>
                      <a:pt x="35" y="114"/>
                    </a:lnTo>
                    <a:lnTo>
                      <a:pt x="27" y="121"/>
                    </a:lnTo>
                    <a:close/>
                    <a:moveTo>
                      <a:pt x="111" y="43"/>
                    </a:moveTo>
                    <a:lnTo>
                      <a:pt x="112" y="29"/>
                    </a:lnTo>
                    <a:lnTo>
                      <a:pt x="102" y="31"/>
                    </a:lnTo>
                    <a:lnTo>
                      <a:pt x="103" y="21"/>
                    </a:lnTo>
                    <a:lnTo>
                      <a:pt x="91" y="21"/>
                    </a:lnTo>
                    <a:lnTo>
                      <a:pt x="93" y="18"/>
                    </a:lnTo>
                    <a:lnTo>
                      <a:pt x="118" y="10"/>
                    </a:lnTo>
                    <a:lnTo>
                      <a:pt x="124" y="16"/>
                    </a:lnTo>
                    <a:lnTo>
                      <a:pt x="113" y="40"/>
                    </a:lnTo>
                    <a:lnTo>
                      <a:pt x="111" y="4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1" name="Freeform 279"/>
              <p:cNvSpPr>
                <a:spLocks/>
              </p:cNvSpPr>
              <p:nvPr/>
            </p:nvSpPr>
            <p:spPr bwMode="auto">
              <a:xfrm>
                <a:off x="4910686" y="4075752"/>
                <a:ext cx="54715" cy="55791"/>
              </a:xfrm>
              <a:custGeom>
                <a:avLst/>
                <a:gdLst/>
                <a:ahLst/>
                <a:cxnLst>
                  <a:cxn ang="0">
                    <a:pos x="21" y="23"/>
                  </a:cxn>
                  <a:cxn ang="0">
                    <a:pos x="20" y="25"/>
                  </a:cxn>
                  <a:cxn ang="0">
                    <a:pos x="19" y="26"/>
                  </a:cxn>
                  <a:cxn ang="0">
                    <a:pos x="16" y="26"/>
                  </a:cxn>
                  <a:cxn ang="0">
                    <a:pos x="13" y="26"/>
                  </a:cxn>
                  <a:cxn ang="0">
                    <a:pos x="11" y="23"/>
                  </a:cxn>
                  <a:cxn ang="0">
                    <a:pos x="10" y="20"/>
                  </a:cxn>
                  <a:cxn ang="0">
                    <a:pos x="10" y="17"/>
                  </a:cxn>
                  <a:cxn ang="0">
                    <a:pos x="10" y="14"/>
                  </a:cxn>
                  <a:cxn ang="0">
                    <a:pos x="11" y="11"/>
                  </a:cxn>
                  <a:cxn ang="0">
                    <a:pos x="13" y="9"/>
                  </a:cxn>
                  <a:cxn ang="0">
                    <a:pos x="16" y="8"/>
                  </a:cxn>
                  <a:cxn ang="0">
                    <a:pos x="19" y="9"/>
                  </a:cxn>
                  <a:cxn ang="0">
                    <a:pos x="21" y="10"/>
                  </a:cxn>
                  <a:cxn ang="0">
                    <a:pos x="21" y="12"/>
                  </a:cxn>
                  <a:cxn ang="0">
                    <a:pos x="22" y="13"/>
                  </a:cxn>
                  <a:cxn ang="0">
                    <a:pos x="32" y="13"/>
                  </a:cxn>
                  <a:cxn ang="0">
                    <a:pos x="27" y="3"/>
                  </a:cxn>
                  <a:cxn ang="0">
                    <a:pos x="17" y="0"/>
                  </a:cxn>
                  <a:cxn ang="0">
                    <a:pos x="10" y="1"/>
                  </a:cxn>
                  <a:cxn ang="0">
                    <a:pos x="4" y="4"/>
                  </a:cxn>
                  <a:cxn ang="0">
                    <a:pos x="1" y="10"/>
                  </a:cxn>
                  <a:cxn ang="0">
                    <a:pos x="0" y="17"/>
                  </a:cxn>
                  <a:cxn ang="0">
                    <a:pos x="1" y="24"/>
                  </a:cxn>
                  <a:cxn ang="0">
                    <a:pos x="4" y="30"/>
                  </a:cxn>
                  <a:cxn ang="0">
                    <a:pos x="9" y="33"/>
                  </a:cxn>
                  <a:cxn ang="0">
                    <a:pos x="17" y="35"/>
                  </a:cxn>
                  <a:cxn ang="0">
                    <a:pos x="23" y="33"/>
                  </a:cxn>
                  <a:cxn ang="0">
                    <a:pos x="28" y="30"/>
                  </a:cxn>
                  <a:cxn ang="0">
                    <a:pos x="31" y="26"/>
                  </a:cxn>
                  <a:cxn ang="0">
                    <a:pos x="32" y="21"/>
                  </a:cxn>
                  <a:cxn ang="0">
                    <a:pos x="22" y="21"/>
                  </a:cxn>
                  <a:cxn ang="0">
                    <a:pos x="21" y="23"/>
                  </a:cxn>
                </a:cxnLst>
                <a:rect l="0" t="0" r="r" b="b"/>
                <a:pathLst>
                  <a:path w="32" h="35">
                    <a:moveTo>
                      <a:pt x="21" y="23"/>
                    </a:moveTo>
                    <a:cubicBezTo>
                      <a:pt x="21" y="24"/>
                      <a:pt x="21" y="24"/>
                      <a:pt x="20" y="25"/>
                    </a:cubicBezTo>
                    <a:cubicBezTo>
                      <a:pt x="20" y="25"/>
                      <a:pt x="19" y="26"/>
                      <a:pt x="19" y="26"/>
                    </a:cubicBezTo>
                    <a:cubicBezTo>
                      <a:pt x="18" y="26"/>
                      <a:pt x="17" y="26"/>
                      <a:pt x="16" y="26"/>
                    </a:cubicBezTo>
                    <a:cubicBezTo>
                      <a:pt x="15" y="26"/>
                      <a:pt x="14" y="26"/>
                      <a:pt x="13" y="26"/>
                    </a:cubicBezTo>
                    <a:cubicBezTo>
                      <a:pt x="12" y="25"/>
                      <a:pt x="12" y="24"/>
                      <a:pt x="11" y="23"/>
                    </a:cubicBezTo>
                    <a:cubicBezTo>
                      <a:pt x="11" y="23"/>
                      <a:pt x="10" y="22"/>
                      <a:pt x="10" y="20"/>
                    </a:cubicBezTo>
                    <a:cubicBezTo>
                      <a:pt x="10" y="19"/>
                      <a:pt x="10" y="18"/>
                      <a:pt x="10" y="17"/>
                    </a:cubicBezTo>
                    <a:cubicBezTo>
                      <a:pt x="10" y="16"/>
                      <a:pt x="10" y="15"/>
                      <a:pt x="10" y="14"/>
                    </a:cubicBezTo>
                    <a:cubicBezTo>
                      <a:pt x="10" y="13"/>
                      <a:pt x="11" y="12"/>
                      <a:pt x="11" y="11"/>
                    </a:cubicBezTo>
                    <a:cubicBezTo>
                      <a:pt x="12" y="10"/>
                      <a:pt x="12" y="9"/>
                      <a:pt x="13" y="9"/>
                    </a:cubicBezTo>
                    <a:cubicBezTo>
                      <a:pt x="14" y="8"/>
                      <a:pt x="15" y="8"/>
                      <a:pt x="16" y="8"/>
                    </a:cubicBezTo>
                    <a:cubicBezTo>
                      <a:pt x="17" y="8"/>
                      <a:pt x="18" y="8"/>
                      <a:pt x="19" y="9"/>
                    </a:cubicBezTo>
                    <a:cubicBezTo>
                      <a:pt x="20" y="9"/>
                      <a:pt x="20" y="9"/>
                      <a:pt x="21" y="10"/>
                    </a:cubicBezTo>
                    <a:cubicBezTo>
                      <a:pt x="21" y="10"/>
                      <a:pt x="21" y="11"/>
                      <a:pt x="21" y="12"/>
                    </a:cubicBezTo>
                    <a:cubicBezTo>
                      <a:pt x="22" y="12"/>
                      <a:pt x="22" y="13"/>
                      <a:pt x="22" y="13"/>
                    </a:cubicBezTo>
                    <a:cubicBezTo>
                      <a:pt x="32" y="13"/>
                      <a:pt x="32" y="13"/>
                      <a:pt x="32" y="13"/>
                    </a:cubicBezTo>
                    <a:cubicBezTo>
                      <a:pt x="31" y="9"/>
                      <a:pt x="30" y="5"/>
                      <a:pt x="27" y="3"/>
                    </a:cubicBezTo>
                    <a:cubicBezTo>
                      <a:pt x="25" y="1"/>
                      <a:pt x="21" y="0"/>
                      <a:pt x="17" y="0"/>
                    </a:cubicBezTo>
                    <a:cubicBezTo>
                      <a:pt x="14" y="0"/>
                      <a:pt x="12" y="0"/>
                      <a:pt x="10" y="1"/>
                    </a:cubicBezTo>
                    <a:cubicBezTo>
                      <a:pt x="7" y="2"/>
                      <a:pt x="6" y="3"/>
                      <a:pt x="4" y="4"/>
                    </a:cubicBezTo>
                    <a:cubicBezTo>
                      <a:pt x="3" y="6"/>
                      <a:pt x="2" y="8"/>
                      <a:pt x="1" y="10"/>
                    </a:cubicBezTo>
                    <a:cubicBezTo>
                      <a:pt x="0" y="12"/>
                      <a:pt x="0" y="14"/>
                      <a:pt x="0" y="17"/>
                    </a:cubicBezTo>
                    <a:cubicBezTo>
                      <a:pt x="0" y="20"/>
                      <a:pt x="0" y="22"/>
                      <a:pt x="1" y="24"/>
                    </a:cubicBezTo>
                    <a:cubicBezTo>
                      <a:pt x="1" y="26"/>
                      <a:pt x="3" y="28"/>
                      <a:pt x="4" y="30"/>
                    </a:cubicBezTo>
                    <a:cubicBezTo>
                      <a:pt x="5" y="31"/>
                      <a:pt x="7" y="32"/>
                      <a:pt x="9" y="33"/>
                    </a:cubicBezTo>
                    <a:cubicBezTo>
                      <a:pt x="11" y="34"/>
                      <a:pt x="14" y="35"/>
                      <a:pt x="17" y="35"/>
                    </a:cubicBezTo>
                    <a:cubicBezTo>
                      <a:pt x="19" y="35"/>
                      <a:pt x="21" y="34"/>
                      <a:pt x="23" y="33"/>
                    </a:cubicBezTo>
                    <a:cubicBezTo>
                      <a:pt x="25" y="33"/>
                      <a:pt x="27" y="32"/>
                      <a:pt x="28" y="30"/>
                    </a:cubicBezTo>
                    <a:cubicBezTo>
                      <a:pt x="29" y="29"/>
                      <a:pt x="30" y="27"/>
                      <a:pt x="31" y="26"/>
                    </a:cubicBezTo>
                    <a:cubicBezTo>
                      <a:pt x="32" y="24"/>
                      <a:pt x="32" y="22"/>
                      <a:pt x="32" y="21"/>
                    </a:cubicBezTo>
                    <a:cubicBezTo>
                      <a:pt x="22" y="21"/>
                      <a:pt x="22" y="21"/>
                      <a:pt x="22" y="21"/>
                    </a:cubicBezTo>
                    <a:cubicBezTo>
                      <a:pt x="22" y="22"/>
                      <a:pt x="21" y="22"/>
                      <a:pt x="21"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2" name="Freeform 280"/>
              <p:cNvSpPr>
                <a:spLocks noEditPoints="1"/>
              </p:cNvSpPr>
              <p:nvPr/>
            </p:nvSpPr>
            <p:spPr bwMode="auto">
              <a:xfrm>
                <a:off x="4883329" y="4046957"/>
                <a:ext cx="117247" cy="109783"/>
              </a:xfrm>
              <a:custGeom>
                <a:avLst/>
                <a:gdLst/>
                <a:ahLst/>
                <a:cxnLst>
                  <a:cxn ang="0">
                    <a:pos x="0" y="61"/>
                  </a:cxn>
                  <a:cxn ang="0">
                    <a:pos x="60" y="61"/>
                  </a:cxn>
                  <a:cxn ang="0">
                    <a:pos x="60" y="0"/>
                  </a:cxn>
                  <a:cxn ang="0">
                    <a:pos x="0" y="0"/>
                  </a:cxn>
                  <a:cxn ang="0">
                    <a:pos x="0" y="61"/>
                  </a:cxn>
                  <a:cxn ang="0">
                    <a:pos x="7" y="8"/>
                  </a:cxn>
                  <a:cxn ang="0">
                    <a:pos x="52" y="8"/>
                  </a:cxn>
                  <a:cxn ang="0">
                    <a:pos x="52" y="54"/>
                  </a:cxn>
                  <a:cxn ang="0">
                    <a:pos x="7" y="54"/>
                  </a:cxn>
                  <a:cxn ang="0">
                    <a:pos x="7" y="8"/>
                  </a:cxn>
                </a:cxnLst>
                <a:rect l="0" t="0" r="r" b="b"/>
                <a:pathLst>
                  <a:path w="60" h="61">
                    <a:moveTo>
                      <a:pt x="0" y="61"/>
                    </a:moveTo>
                    <a:lnTo>
                      <a:pt x="60" y="61"/>
                    </a:lnTo>
                    <a:lnTo>
                      <a:pt x="60" y="0"/>
                    </a:lnTo>
                    <a:lnTo>
                      <a:pt x="0" y="0"/>
                    </a:lnTo>
                    <a:lnTo>
                      <a:pt x="0" y="61"/>
                    </a:lnTo>
                    <a:close/>
                    <a:moveTo>
                      <a:pt x="7" y="8"/>
                    </a:moveTo>
                    <a:lnTo>
                      <a:pt x="52" y="8"/>
                    </a:lnTo>
                    <a:lnTo>
                      <a:pt x="52" y="54"/>
                    </a:lnTo>
                    <a:lnTo>
                      <a:pt x="7" y="54"/>
                    </a:lnTo>
                    <a:lnTo>
                      <a:pt x="7" y="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3" name="Freeform 281"/>
              <p:cNvSpPr>
                <a:spLocks noEditPoints="1"/>
              </p:cNvSpPr>
              <p:nvPr/>
            </p:nvSpPr>
            <p:spPr bwMode="auto">
              <a:xfrm>
                <a:off x="5027933" y="4066754"/>
                <a:ext cx="37128" cy="46793"/>
              </a:xfrm>
              <a:custGeom>
                <a:avLst/>
                <a:gdLst/>
                <a:ahLst/>
                <a:cxnLst>
                  <a:cxn ang="0">
                    <a:pos x="7" y="2"/>
                  </a:cxn>
                  <a:cxn ang="0">
                    <a:pos x="0" y="26"/>
                  </a:cxn>
                  <a:cxn ang="0">
                    <a:pos x="6" y="25"/>
                  </a:cxn>
                  <a:cxn ang="0">
                    <a:pos x="7" y="21"/>
                  </a:cxn>
                  <a:cxn ang="0">
                    <a:pos x="13" y="18"/>
                  </a:cxn>
                  <a:cxn ang="0">
                    <a:pos x="14" y="22"/>
                  </a:cxn>
                  <a:cxn ang="0">
                    <a:pos x="19" y="19"/>
                  </a:cxn>
                  <a:cxn ang="0">
                    <a:pos x="13" y="0"/>
                  </a:cxn>
                  <a:cxn ang="0">
                    <a:pos x="7" y="2"/>
                  </a:cxn>
                  <a:cxn ang="0">
                    <a:pos x="8" y="16"/>
                  </a:cxn>
                  <a:cxn ang="0">
                    <a:pos x="10" y="8"/>
                  </a:cxn>
                  <a:cxn ang="0">
                    <a:pos x="10" y="8"/>
                  </a:cxn>
                  <a:cxn ang="0">
                    <a:pos x="12" y="15"/>
                  </a:cxn>
                  <a:cxn ang="0">
                    <a:pos x="8" y="16"/>
                  </a:cxn>
                </a:cxnLst>
                <a:rect l="0" t="0" r="r" b="b"/>
                <a:pathLst>
                  <a:path w="19" h="26">
                    <a:moveTo>
                      <a:pt x="7" y="2"/>
                    </a:moveTo>
                    <a:lnTo>
                      <a:pt x="0" y="26"/>
                    </a:lnTo>
                    <a:lnTo>
                      <a:pt x="6" y="25"/>
                    </a:lnTo>
                    <a:lnTo>
                      <a:pt x="7" y="21"/>
                    </a:lnTo>
                    <a:lnTo>
                      <a:pt x="13" y="18"/>
                    </a:lnTo>
                    <a:lnTo>
                      <a:pt x="14" y="22"/>
                    </a:lnTo>
                    <a:lnTo>
                      <a:pt x="19" y="19"/>
                    </a:lnTo>
                    <a:lnTo>
                      <a:pt x="13" y="0"/>
                    </a:lnTo>
                    <a:lnTo>
                      <a:pt x="7" y="2"/>
                    </a:lnTo>
                    <a:close/>
                    <a:moveTo>
                      <a:pt x="8" y="16"/>
                    </a:moveTo>
                    <a:lnTo>
                      <a:pt x="10" y="8"/>
                    </a:lnTo>
                    <a:lnTo>
                      <a:pt x="10" y="8"/>
                    </a:lnTo>
                    <a:lnTo>
                      <a:pt x="12" y="15"/>
                    </a:lnTo>
                    <a:lnTo>
                      <a:pt x="8"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4" name="Freeform 282"/>
              <p:cNvSpPr>
                <a:spLocks noEditPoints="1"/>
              </p:cNvSpPr>
              <p:nvPr/>
            </p:nvSpPr>
            <p:spPr bwMode="auto">
              <a:xfrm>
                <a:off x="5215528" y="4012762"/>
                <a:ext cx="72302" cy="134979"/>
              </a:xfrm>
              <a:custGeom>
                <a:avLst/>
                <a:gdLst/>
                <a:ahLst/>
                <a:cxnLst>
                  <a:cxn ang="0">
                    <a:pos x="37" y="0"/>
                  </a:cxn>
                  <a:cxn ang="0">
                    <a:pos x="0" y="15"/>
                  </a:cxn>
                  <a:cxn ang="0">
                    <a:pos x="0" y="75"/>
                  </a:cxn>
                  <a:cxn ang="0">
                    <a:pos x="37" y="61"/>
                  </a:cxn>
                  <a:cxn ang="0">
                    <a:pos x="37" y="0"/>
                  </a:cxn>
                  <a:cxn ang="0">
                    <a:pos x="7" y="65"/>
                  </a:cxn>
                  <a:cxn ang="0">
                    <a:pos x="7" y="19"/>
                  </a:cxn>
                  <a:cxn ang="0">
                    <a:pos x="30" y="11"/>
                  </a:cxn>
                  <a:cxn ang="0">
                    <a:pos x="30" y="56"/>
                  </a:cxn>
                  <a:cxn ang="0">
                    <a:pos x="7" y="65"/>
                  </a:cxn>
                </a:cxnLst>
                <a:rect l="0" t="0" r="r" b="b"/>
                <a:pathLst>
                  <a:path w="37" h="75">
                    <a:moveTo>
                      <a:pt x="37" y="0"/>
                    </a:moveTo>
                    <a:lnTo>
                      <a:pt x="0" y="15"/>
                    </a:lnTo>
                    <a:lnTo>
                      <a:pt x="0" y="75"/>
                    </a:lnTo>
                    <a:lnTo>
                      <a:pt x="37" y="61"/>
                    </a:lnTo>
                    <a:lnTo>
                      <a:pt x="37" y="0"/>
                    </a:lnTo>
                    <a:close/>
                    <a:moveTo>
                      <a:pt x="7" y="65"/>
                    </a:moveTo>
                    <a:lnTo>
                      <a:pt x="7" y="19"/>
                    </a:lnTo>
                    <a:lnTo>
                      <a:pt x="30" y="11"/>
                    </a:lnTo>
                    <a:lnTo>
                      <a:pt x="30" y="56"/>
                    </a:lnTo>
                    <a:lnTo>
                      <a:pt x="7"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5" name="Freeform 283"/>
              <p:cNvSpPr>
                <a:spLocks noEditPoints="1"/>
              </p:cNvSpPr>
              <p:nvPr/>
            </p:nvSpPr>
            <p:spPr bwMode="auto">
              <a:xfrm>
                <a:off x="5119776" y="4068554"/>
                <a:ext cx="54715" cy="53992"/>
              </a:xfrm>
              <a:custGeom>
                <a:avLst/>
                <a:gdLst/>
                <a:ahLst/>
                <a:cxnLst>
                  <a:cxn ang="0">
                    <a:pos x="24" y="33"/>
                  </a:cxn>
                  <a:cxn ang="0">
                    <a:pos x="27" y="31"/>
                  </a:cxn>
                  <a:cxn ang="0">
                    <a:pos x="30" y="28"/>
                  </a:cxn>
                  <a:cxn ang="0">
                    <a:pos x="31" y="23"/>
                  </a:cxn>
                  <a:cxn ang="0">
                    <a:pos x="31" y="20"/>
                  </a:cxn>
                  <a:cxn ang="0">
                    <a:pos x="29" y="18"/>
                  </a:cxn>
                  <a:cxn ang="0">
                    <a:pos x="28" y="16"/>
                  </a:cxn>
                  <a:cxn ang="0">
                    <a:pos x="25" y="15"/>
                  </a:cxn>
                  <a:cxn ang="0">
                    <a:pos x="28" y="12"/>
                  </a:cxn>
                  <a:cxn ang="0">
                    <a:pos x="29" y="8"/>
                  </a:cxn>
                  <a:cxn ang="0">
                    <a:pos x="29" y="5"/>
                  </a:cxn>
                  <a:cxn ang="0">
                    <a:pos x="27" y="3"/>
                  </a:cxn>
                  <a:cxn ang="0">
                    <a:pos x="24" y="1"/>
                  </a:cxn>
                  <a:cxn ang="0">
                    <a:pos x="19" y="0"/>
                  </a:cxn>
                  <a:cxn ang="0">
                    <a:pos x="0" y="0"/>
                  </a:cxn>
                  <a:cxn ang="0">
                    <a:pos x="0" y="33"/>
                  </a:cxn>
                  <a:cxn ang="0">
                    <a:pos x="19" y="33"/>
                  </a:cxn>
                  <a:cxn ang="0">
                    <a:pos x="24" y="33"/>
                  </a:cxn>
                  <a:cxn ang="0">
                    <a:pos x="11" y="8"/>
                  </a:cxn>
                  <a:cxn ang="0">
                    <a:pos x="16" y="8"/>
                  </a:cxn>
                  <a:cxn ang="0">
                    <a:pos x="19" y="8"/>
                  </a:cxn>
                  <a:cxn ang="0">
                    <a:pos x="20" y="10"/>
                  </a:cxn>
                  <a:cxn ang="0">
                    <a:pos x="19" y="12"/>
                  </a:cxn>
                  <a:cxn ang="0">
                    <a:pos x="16" y="13"/>
                  </a:cxn>
                  <a:cxn ang="0">
                    <a:pos x="11" y="13"/>
                  </a:cxn>
                  <a:cxn ang="0">
                    <a:pos x="11" y="8"/>
                  </a:cxn>
                  <a:cxn ang="0">
                    <a:pos x="17" y="25"/>
                  </a:cxn>
                  <a:cxn ang="0">
                    <a:pos x="11" y="25"/>
                  </a:cxn>
                  <a:cxn ang="0">
                    <a:pos x="11" y="19"/>
                  </a:cxn>
                  <a:cxn ang="0">
                    <a:pos x="17" y="19"/>
                  </a:cxn>
                  <a:cxn ang="0">
                    <a:pos x="21" y="22"/>
                  </a:cxn>
                  <a:cxn ang="0">
                    <a:pos x="20" y="24"/>
                  </a:cxn>
                  <a:cxn ang="0">
                    <a:pos x="20" y="25"/>
                  </a:cxn>
                  <a:cxn ang="0">
                    <a:pos x="18" y="25"/>
                  </a:cxn>
                  <a:cxn ang="0">
                    <a:pos x="17" y="25"/>
                  </a:cxn>
                </a:cxnLst>
                <a:rect l="0" t="0" r="r" b="b"/>
                <a:pathLst>
                  <a:path w="31" h="33">
                    <a:moveTo>
                      <a:pt x="24" y="33"/>
                    </a:moveTo>
                    <a:cubicBezTo>
                      <a:pt x="25" y="32"/>
                      <a:pt x="26" y="32"/>
                      <a:pt x="27" y="31"/>
                    </a:cubicBezTo>
                    <a:cubicBezTo>
                      <a:pt x="29" y="30"/>
                      <a:pt x="29" y="29"/>
                      <a:pt x="30" y="28"/>
                    </a:cubicBezTo>
                    <a:cubicBezTo>
                      <a:pt x="31" y="26"/>
                      <a:pt x="31" y="25"/>
                      <a:pt x="31" y="23"/>
                    </a:cubicBezTo>
                    <a:cubicBezTo>
                      <a:pt x="31" y="22"/>
                      <a:pt x="31" y="21"/>
                      <a:pt x="31" y="20"/>
                    </a:cubicBezTo>
                    <a:cubicBezTo>
                      <a:pt x="30" y="19"/>
                      <a:pt x="30" y="18"/>
                      <a:pt x="29" y="18"/>
                    </a:cubicBezTo>
                    <a:cubicBezTo>
                      <a:pt x="29" y="17"/>
                      <a:pt x="28" y="16"/>
                      <a:pt x="28" y="16"/>
                    </a:cubicBezTo>
                    <a:cubicBezTo>
                      <a:pt x="27" y="15"/>
                      <a:pt x="26" y="15"/>
                      <a:pt x="25" y="15"/>
                    </a:cubicBezTo>
                    <a:cubicBezTo>
                      <a:pt x="27" y="14"/>
                      <a:pt x="28" y="13"/>
                      <a:pt x="28" y="12"/>
                    </a:cubicBezTo>
                    <a:cubicBezTo>
                      <a:pt x="29" y="11"/>
                      <a:pt x="29" y="10"/>
                      <a:pt x="29" y="8"/>
                    </a:cubicBezTo>
                    <a:cubicBezTo>
                      <a:pt x="29" y="7"/>
                      <a:pt x="29" y="6"/>
                      <a:pt x="29" y="5"/>
                    </a:cubicBezTo>
                    <a:cubicBezTo>
                      <a:pt x="29" y="4"/>
                      <a:pt x="28" y="4"/>
                      <a:pt x="27" y="3"/>
                    </a:cubicBezTo>
                    <a:cubicBezTo>
                      <a:pt x="27" y="2"/>
                      <a:pt x="26" y="1"/>
                      <a:pt x="24" y="1"/>
                    </a:cubicBezTo>
                    <a:cubicBezTo>
                      <a:pt x="23" y="0"/>
                      <a:pt x="21" y="0"/>
                      <a:pt x="19" y="0"/>
                    </a:cubicBezTo>
                    <a:cubicBezTo>
                      <a:pt x="0" y="0"/>
                      <a:pt x="0" y="0"/>
                      <a:pt x="0" y="0"/>
                    </a:cubicBezTo>
                    <a:cubicBezTo>
                      <a:pt x="0" y="33"/>
                      <a:pt x="0" y="33"/>
                      <a:pt x="0" y="33"/>
                    </a:cubicBezTo>
                    <a:cubicBezTo>
                      <a:pt x="19" y="33"/>
                      <a:pt x="19" y="33"/>
                      <a:pt x="19" y="33"/>
                    </a:cubicBezTo>
                    <a:cubicBezTo>
                      <a:pt x="21" y="33"/>
                      <a:pt x="22" y="33"/>
                      <a:pt x="24" y="33"/>
                    </a:cubicBezTo>
                    <a:close/>
                    <a:moveTo>
                      <a:pt x="11" y="8"/>
                    </a:moveTo>
                    <a:cubicBezTo>
                      <a:pt x="16" y="8"/>
                      <a:pt x="16" y="8"/>
                      <a:pt x="16" y="8"/>
                    </a:cubicBezTo>
                    <a:cubicBezTo>
                      <a:pt x="17" y="8"/>
                      <a:pt x="18" y="8"/>
                      <a:pt x="19" y="8"/>
                    </a:cubicBezTo>
                    <a:cubicBezTo>
                      <a:pt x="19" y="9"/>
                      <a:pt x="20" y="9"/>
                      <a:pt x="20" y="10"/>
                    </a:cubicBezTo>
                    <a:cubicBezTo>
                      <a:pt x="20" y="11"/>
                      <a:pt x="19" y="12"/>
                      <a:pt x="19" y="12"/>
                    </a:cubicBezTo>
                    <a:cubicBezTo>
                      <a:pt x="18" y="13"/>
                      <a:pt x="17" y="13"/>
                      <a:pt x="16" y="13"/>
                    </a:cubicBezTo>
                    <a:cubicBezTo>
                      <a:pt x="11" y="13"/>
                      <a:pt x="11" y="13"/>
                      <a:pt x="11" y="13"/>
                    </a:cubicBezTo>
                    <a:lnTo>
                      <a:pt x="11" y="8"/>
                    </a:lnTo>
                    <a:close/>
                    <a:moveTo>
                      <a:pt x="17" y="25"/>
                    </a:moveTo>
                    <a:cubicBezTo>
                      <a:pt x="11" y="25"/>
                      <a:pt x="11" y="25"/>
                      <a:pt x="11" y="25"/>
                    </a:cubicBezTo>
                    <a:cubicBezTo>
                      <a:pt x="11" y="19"/>
                      <a:pt x="11" y="19"/>
                      <a:pt x="11" y="19"/>
                    </a:cubicBezTo>
                    <a:cubicBezTo>
                      <a:pt x="17" y="19"/>
                      <a:pt x="17" y="19"/>
                      <a:pt x="17" y="19"/>
                    </a:cubicBezTo>
                    <a:cubicBezTo>
                      <a:pt x="20" y="19"/>
                      <a:pt x="21" y="20"/>
                      <a:pt x="21" y="22"/>
                    </a:cubicBezTo>
                    <a:cubicBezTo>
                      <a:pt x="21" y="23"/>
                      <a:pt x="21" y="23"/>
                      <a:pt x="20" y="24"/>
                    </a:cubicBezTo>
                    <a:cubicBezTo>
                      <a:pt x="20" y="24"/>
                      <a:pt x="20" y="25"/>
                      <a:pt x="20" y="25"/>
                    </a:cubicBezTo>
                    <a:cubicBezTo>
                      <a:pt x="19" y="25"/>
                      <a:pt x="19" y="25"/>
                      <a:pt x="18" y="25"/>
                    </a:cubicBezTo>
                    <a:cubicBezTo>
                      <a:pt x="18" y="25"/>
                      <a:pt x="17" y="25"/>
                      <a:pt x="17" y="2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6" name="Freeform 284"/>
              <p:cNvSpPr>
                <a:spLocks/>
              </p:cNvSpPr>
              <p:nvPr/>
            </p:nvSpPr>
            <p:spPr bwMode="auto">
              <a:xfrm>
                <a:off x="5233115" y="4059555"/>
                <a:ext cx="37128" cy="43193"/>
              </a:xfrm>
              <a:custGeom>
                <a:avLst/>
                <a:gdLst/>
                <a:ahLst/>
                <a:cxnLst>
                  <a:cxn ang="0">
                    <a:pos x="14" y="17"/>
                  </a:cxn>
                  <a:cxn ang="0">
                    <a:pos x="13" y="18"/>
                  </a:cxn>
                  <a:cxn ang="0">
                    <a:pos x="12" y="19"/>
                  </a:cxn>
                  <a:cxn ang="0">
                    <a:pos x="11" y="20"/>
                  </a:cxn>
                  <a:cxn ang="0">
                    <a:pos x="9" y="20"/>
                  </a:cxn>
                  <a:cxn ang="0">
                    <a:pos x="8" y="19"/>
                  </a:cxn>
                  <a:cxn ang="0">
                    <a:pos x="7" y="17"/>
                  </a:cxn>
                  <a:cxn ang="0">
                    <a:pos x="7" y="15"/>
                  </a:cxn>
                  <a:cxn ang="0">
                    <a:pos x="7" y="12"/>
                  </a:cxn>
                  <a:cxn ang="0">
                    <a:pos x="8" y="10"/>
                  </a:cxn>
                  <a:cxn ang="0">
                    <a:pos x="9" y="8"/>
                  </a:cxn>
                  <a:cxn ang="0">
                    <a:pos x="11" y="7"/>
                  </a:cxn>
                  <a:cxn ang="0">
                    <a:pos x="13" y="7"/>
                  </a:cxn>
                  <a:cxn ang="0">
                    <a:pos x="14" y="8"/>
                  </a:cxn>
                  <a:cxn ang="0">
                    <a:pos x="14" y="9"/>
                  </a:cxn>
                  <a:cxn ang="0">
                    <a:pos x="14" y="9"/>
                  </a:cxn>
                  <a:cxn ang="0">
                    <a:pos x="20" y="8"/>
                  </a:cxn>
                  <a:cxn ang="0">
                    <a:pos x="18" y="1"/>
                  </a:cxn>
                  <a:cxn ang="0">
                    <a:pos x="11" y="1"/>
                  </a:cxn>
                  <a:cxn ang="0">
                    <a:pos x="7" y="3"/>
                  </a:cxn>
                  <a:cxn ang="0">
                    <a:pos x="3" y="6"/>
                  </a:cxn>
                  <a:cxn ang="0">
                    <a:pos x="1" y="11"/>
                  </a:cxn>
                  <a:cxn ang="0">
                    <a:pos x="0" y="16"/>
                  </a:cxn>
                  <a:cxn ang="0">
                    <a:pos x="1" y="21"/>
                  </a:cxn>
                  <a:cxn ang="0">
                    <a:pos x="3" y="25"/>
                  </a:cxn>
                  <a:cxn ang="0">
                    <a:pos x="7" y="26"/>
                  </a:cxn>
                  <a:cxn ang="0">
                    <a:pos x="11" y="26"/>
                  </a:cxn>
                  <a:cxn ang="0">
                    <a:pos x="15" y="24"/>
                  </a:cxn>
                  <a:cxn ang="0">
                    <a:pos x="18" y="21"/>
                  </a:cxn>
                  <a:cxn ang="0">
                    <a:pos x="20" y="17"/>
                  </a:cxn>
                  <a:cxn ang="0">
                    <a:pos x="21" y="13"/>
                  </a:cxn>
                  <a:cxn ang="0">
                    <a:pos x="14" y="15"/>
                  </a:cxn>
                  <a:cxn ang="0">
                    <a:pos x="14" y="17"/>
                  </a:cxn>
                </a:cxnLst>
                <a:rect l="0" t="0" r="r" b="b"/>
                <a:pathLst>
                  <a:path w="21" h="27">
                    <a:moveTo>
                      <a:pt x="14" y="17"/>
                    </a:moveTo>
                    <a:cubicBezTo>
                      <a:pt x="14" y="17"/>
                      <a:pt x="14" y="18"/>
                      <a:pt x="13" y="18"/>
                    </a:cubicBezTo>
                    <a:cubicBezTo>
                      <a:pt x="13" y="19"/>
                      <a:pt x="13" y="19"/>
                      <a:pt x="12" y="19"/>
                    </a:cubicBezTo>
                    <a:cubicBezTo>
                      <a:pt x="12" y="20"/>
                      <a:pt x="11" y="20"/>
                      <a:pt x="11" y="20"/>
                    </a:cubicBezTo>
                    <a:cubicBezTo>
                      <a:pt x="10" y="20"/>
                      <a:pt x="10" y="20"/>
                      <a:pt x="9" y="20"/>
                    </a:cubicBezTo>
                    <a:cubicBezTo>
                      <a:pt x="9" y="20"/>
                      <a:pt x="8" y="19"/>
                      <a:pt x="8" y="19"/>
                    </a:cubicBezTo>
                    <a:cubicBezTo>
                      <a:pt x="7" y="18"/>
                      <a:pt x="7" y="18"/>
                      <a:pt x="7" y="17"/>
                    </a:cubicBezTo>
                    <a:cubicBezTo>
                      <a:pt x="7" y="16"/>
                      <a:pt x="7" y="15"/>
                      <a:pt x="7" y="15"/>
                    </a:cubicBezTo>
                    <a:cubicBezTo>
                      <a:pt x="7" y="14"/>
                      <a:pt x="7" y="13"/>
                      <a:pt x="7" y="12"/>
                    </a:cubicBezTo>
                    <a:cubicBezTo>
                      <a:pt x="7" y="11"/>
                      <a:pt x="7" y="10"/>
                      <a:pt x="8" y="10"/>
                    </a:cubicBezTo>
                    <a:cubicBezTo>
                      <a:pt x="8" y="9"/>
                      <a:pt x="9" y="8"/>
                      <a:pt x="9" y="8"/>
                    </a:cubicBezTo>
                    <a:cubicBezTo>
                      <a:pt x="10" y="7"/>
                      <a:pt x="10" y="7"/>
                      <a:pt x="11" y="7"/>
                    </a:cubicBezTo>
                    <a:cubicBezTo>
                      <a:pt x="12" y="7"/>
                      <a:pt x="12" y="7"/>
                      <a:pt x="13" y="7"/>
                    </a:cubicBezTo>
                    <a:cubicBezTo>
                      <a:pt x="13" y="7"/>
                      <a:pt x="13" y="7"/>
                      <a:pt x="14" y="8"/>
                    </a:cubicBezTo>
                    <a:cubicBezTo>
                      <a:pt x="14" y="8"/>
                      <a:pt x="14" y="8"/>
                      <a:pt x="14" y="9"/>
                    </a:cubicBezTo>
                    <a:cubicBezTo>
                      <a:pt x="14" y="9"/>
                      <a:pt x="14" y="9"/>
                      <a:pt x="14" y="9"/>
                    </a:cubicBezTo>
                    <a:cubicBezTo>
                      <a:pt x="20" y="8"/>
                      <a:pt x="20" y="8"/>
                      <a:pt x="20" y="8"/>
                    </a:cubicBezTo>
                    <a:cubicBezTo>
                      <a:pt x="20" y="5"/>
                      <a:pt x="19" y="3"/>
                      <a:pt x="18" y="1"/>
                    </a:cubicBezTo>
                    <a:cubicBezTo>
                      <a:pt x="16" y="0"/>
                      <a:pt x="14" y="0"/>
                      <a:pt x="11" y="1"/>
                    </a:cubicBezTo>
                    <a:cubicBezTo>
                      <a:pt x="9" y="1"/>
                      <a:pt x="8" y="2"/>
                      <a:pt x="7" y="3"/>
                    </a:cubicBezTo>
                    <a:cubicBezTo>
                      <a:pt x="5" y="4"/>
                      <a:pt x="4" y="5"/>
                      <a:pt x="3" y="6"/>
                    </a:cubicBezTo>
                    <a:cubicBezTo>
                      <a:pt x="2" y="8"/>
                      <a:pt x="2" y="9"/>
                      <a:pt x="1" y="11"/>
                    </a:cubicBezTo>
                    <a:cubicBezTo>
                      <a:pt x="1" y="13"/>
                      <a:pt x="0" y="14"/>
                      <a:pt x="0" y="16"/>
                    </a:cubicBezTo>
                    <a:cubicBezTo>
                      <a:pt x="0" y="18"/>
                      <a:pt x="1" y="20"/>
                      <a:pt x="1" y="21"/>
                    </a:cubicBezTo>
                    <a:cubicBezTo>
                      <a:pt x="2" y="23"/>
                      <a:pt x="2" y="24"/>
                      <a:pt x="3" y="25"/>
                    </a:cubicBezTo>
                    <a:cubicBezTo>
                      <a:pt x="4" y="25"/>
                      <a:pt x="5" y="26"/>
                      <a:pt x="7" y="26"/>
                    </a:cubicBezTo>
                    <a:cubicBezTo>
                      <a:pt x="8" y="27"/>
                      <a:pt x="9" y="26"/>
                      <a:pt x="11" y="26"/>
                    </a:cubicBezTo>
                    <a:cubicBezTo>
                      <a:pt x="13" y="25"/>
                      <a:pt x="14" y="25"/>
                      <a:pt x="15" y="24"/>
                    </a:cubicBezTo>
                    <a:cubicBezTo>
                      <a:pt x="16" y="23"/>
                      <a:pt x="17" y="22"/>
                      <a:pt x="18" y="21"/>
                    </a:cubicBezTo>
                    <a:cubicBezTo>
                      <a:pt x="19" y="19"/>
                      <a:pt x="19" y="18"/>
                      <a:pt x="20" y="17"/>
                    </a:cubicBezTo>
                    <a:cubicBezTo>
                      <a:pt x="20" y="16"/>
                      <a:pt x="21" y="14"/>
                      <a:pt x="21" y="13"/>
                    </a:cubicBezTo>
                    <a:cubicBezTo>
                      <a:pt x="14" y="15"/>
                      <a:pt x="14" y="15"/>
                      <a:pt x="14" y="15"/>
                    </a:cubicBezTo>
                    <a:cubicBezTo>
                      <a:pt x="14" y="16"/>
                      <a:pt x="14" y="16"/>
                      <a:pt x="14" y="1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7" name="Freeform 285"/>
              <p:cNvSpPr>
                <a:spLocks/>
              </p:cNvSpPr>
              <p:nvPr/>
            </p:nvSpPr>
            <p:spPr bwMode="auto">
              <a:xfrm>
                <a:off x="5164721" y="4007363"/>
                <a:ext cx="115293" cy="23396"/>
              </a:xfrm>
              <a:custGeom>
                <a:avLst/>
                <a:gdLst/>
                <a:ahLst/>
                <a:cxnLst>
                  <a:cxn ang="0">
                    <a:pos x="36" y="0"/>
                  </a:cxn>
                  <a:cxn ang="0">
                    <a:pos x="0" y="13"/>
                  </a:cxn>
                  <a:cxn ang="0">
                    <a:pos x="24" y="13"/>
                  </a:cxn>
                  <a:cxn ang="0">
                    <a:pos x="59" y="1"/>
                  </a:cxn>
                  <a:cxn ang="0">
                    <a:pos x="36" y="0"/>
                  </a:cxn>
                </a:cxnLst>
                <a:rect l="0" t="0" r="r" b="b"/>
                <a:pathLst>
                  <a:path w="59" h="13">
                    <a:moveTo>
                      <a:pt x="36" y="0"/>
                    </a:moveTo>
                    <a:lnTo>
                      <a:pt x="0" y="13"/>
                    </a:lnTo>
                    <a:lnTo>
                      <a:pt x="24" y="13"/>
                    </a:lnTo>
                    <a:lnTo>
                      <a:pt x="59" y="1"/>
                    </a:lnTo>
                    <a:lnTo>
                      <a:pt x="3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8" name="Freeform 286"/>
              <p:cNvSpPr>
                <a:spLocks noEditPoints="1"/>
              </p:cNvSpPr>
              <p:nvPr/>
            </p:nvSpPr>
            <p:spPr bwMode="auto">
              <a:xfrm>
                <a:off x="4992759" y="3931775"/>
                <a:ext cx="117247" cy="107983"/>
              </a:xfrm>
              <a:custGeom>
                <a:avLst/>
                <a:gdLst/>
                <a:ahLst/>
                <a:cxnLst>
                  <a:cxn ang="0">
                    <a:pos x="60" y="0"/>
                  </a:cxn>
                  <a:cxn ang="0">
                    <a:pos x="0" y="0"/>
                  </a:cxn>
                  <a:cxn ang="0">
                    <a:pos x="0" y="60"/>
                  </a:cxn>
                  <a:cxn ang="0">
                    <a:pos x="60" y="60"/>
                  </a:cxn>
                  <a:cxn ang="0">
                    <a:pos x="60" y="0"/>
                  </a:cxn>
                  <a:cxn ang="0">
                    <a:pos x="52" y="54"/>
                  </a:cxn>
                  <a:cxn ang="0">
                    <a:pos x="7" y="54"/>
                  </a:cxn>
                  <a:cxn ang="0">
                    <a:pos x="7" y="7"/>
                  </a:cxn>
                  <a:cxn ang="0">
                    <a:pos x="52" y="7"/>
                  </a:cxn>
                  <a:cxn ang="0">
                    <a:pos x="52" y="54"/>
                  </a:cxn>
                </a:cxnLst>
                <a:rect l="0" t="0" r="r" b="b"/>
                <a:pathLst>
                  <a:path w="60" h="60">
                    <a:moveTo>
                      <a:pt x="60" y="0"/>
                    </a:moveTo>
                    <a:lnTo>
                      <a:pt x="0" y="0"/>
                    </a:lnTo>
                    <a:lnTo>
                      <a:pt x="0" y="60"/>
                    </a:lnTo>
                    <a:lnTo>
                      <a:pt x="60" y="60"/>
                    </a:lnTo>
                    <a:lnTo>
                      <a:pt x="60" y="0"/>
                    </a:lnTo>
                    <a:close/>
                    <a:moveTo>
                      <a:pt x="52" y="54"/>
                    </a:moveTo>
                    <a:lnTo>
                      <a:pt x="7" y="54"/>
                    </a:lnTo>
                    <a:lnTo>
                      <a:pt x="7" y="7"/>
                    </a:lnTo>
                    <a:lnTo>
                      <a:pt x="52" y="7"/>
                    </a:lnTo>
                    <a:lnTo>
                      <a:pt x="52" y="5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9" name="Freeform 287"/>
              <p:cNvSpPr>
                <a:spLocks noEditPoints="1"/>
              </p:cNvSpPr>
              <p:nvPr/>
            </p:nvSpPr>
            <p:spPr bwMode="auto">
              <a:xfrm>
                <a:off x="5121730" y="3906579"/>
                <a:ext cx="70348" cy="134979"/>
              </a:xfrm>
              <a:custGeom>
                <a:avLst/>
                <a:gdLst/>
                <a:ahLst/>
                <a:cxnLst>
                  <a:cxn ang="0">
                    <a:pos x="0" y="75"/>
                  </a:cxn>
                  <a:cxn ang="0">
                    <a:pos x="36" y="60"/>
                  </a:cxn>
                  <a:cxn ang="0">
                    <a:pos x="36" y="0"/>
                  </a:cxn>
                  <a:cxn ang="0">
                    <a:pos x="0" y="14"/>
                  </a:cxn>
                  <a:cxn ang="0">
                    <a:pos x="0" y="75"/>
                  </a:cxn>
                  <a:cxn ang="0">
                    <a:pos x="29" y="11"/>
                  </a:cxn>
                  <a:cxn ang="0">
                    <a:pos x="29" y="56"/>
                  </a:cxn>
                  <a:cxn ang="0">
                    <a:pos x="7" y="64"/>
                  </a:cxn>
                  <a:cxn ang="0">
                    <a:pos x="7" y="19"/>
                  </a:cxn>
                  <a:cxn ang="0">
                    <a:pos x="29" y="11"/>
                  </a:cxn>
                </a:cxnLst>
                <a:rect l="0" t="0" r="r" b="b"/>
                <a:pathLst>
                  <a:path w="36" h="75">
                    <a:moveTo>
                      <a:pt x="0" y="75"/>
                    </a:moveTo>
                    <a:lnTo>
                      <a:pt x="36" y="60"/>
                    </a:lnTo>
                    <a:lnTo>
                      <a:pt x="36" y="0"/>
                    </a:lnTo>
                    <a:lnTo>
                      <a:pt x="0" y="14"/>
                    </a:lnTo>
                    <a:lnTo>
                      <a:pt x="0" y="75"/>
                    </a:lnTo>
                    <a:close/>
                    <a:moveTo>
                      <a:pt x="29" y="11"/>
                    </a:moveTo>
                    <a:lnTo>
                      <a:pt x="29" y="56"/>
                    </a:lnTo>
                    <a:lnTo>
                      <a:pt x="7" y="64"/>
                    </a:lnTo>
                    <a:lnTo>
                      <a:pt x="7" y="19"/>
                    </a:lnTo>
                    <a:lnTo>
                      <a:pt x="29"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0" name="Freeform 288"/>
              <p:cNvSpPr>
                <a:spLocks/>
              </p:cNvSpPr>
              <p:nvPr/>
            </p:nvSpPr>
            <p:spPr bwMode="auto">
              <a:xfrm>
                <a:off x="4992759" y="3901179"/>
                <a:ext cx="193457" cy="23396"/>
              </a:xfrm>
              <a:custGeom>
                <a:avLst/>
                <a:gdLst/>
                <a:ahLst/>
                <a:cxnLst>
                  <a:cxn ang="0">
                    <a:pos x="99" y="0"/>
                  </a:cxn>
                  <a:cxn ang="0">
                    <a:pos x="34" y="0"/>
                  </a:cxn>
                  <a:cxn ang="0">
                    <a:pos x="0" y="13"/>
                  </a:cxn>
                  <a:cxn ang="0">
                    <a:pos x="64" y="13"/>
                  </a:cxn>
                  <a:cxn ang="0">
                    <a:pos x="99" y="0"/>
                  </a:cxn>
                </a:cxnLst>
                <a:rect l="0" t="0" r="r" b="b"/>
                <a:pathLst>
                  <a:path w="99" h="13">
                    <a:moveTo>
                      <a:pt x="99" y="0"/>
                    </a:moveTo>
                    <a:lnTo>
                      <a:pt x="34" y="0"/>
                    </a:lnTo>
                    <a:lnTo>
                      <a:pt x="0" y="13"/>
                    </a:lnTo>
                    <a:lnTo>
                      <a:pt x="64" y="13"/>
                    </a:lnTo>
                    <a:lnTo>
                      <a:pt x="9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1" name="Freeform 289"/>
              <p:cNvSpPr>
                <a:spLocks noEditPoints="1"/>
              </p:cNvSpPr>
              <p:nvPr/>
            </p:nvSpPr>
            <p:spPr bwMode="auto">
              <a:xfrm>
                <a:off x="5024025" y="3956971"/>
                <a:ext cx="60577" cy="53992"/>
              </a:xfrm>
              <a:custGeom>
                <a:avLst/>
                <a:gdLst/>
                <a:ahLst/>
                <a:cxnLst>
                  <a:cxn ang="0">
                    <a:pos x="10" y="26"/>
                  </a:cxn>
                  <a:cxn ang="0">
                    <a:pos x="20" y="26"/>
                  </a:cxn>
                  <a:cxn ang="0">
                    <a:pos x="22" y="30"/>
                  </a:cxn>
                  <a:cxn ang="0">
                    <a:pos x="31" y="30"/>
                  </a:cxn>
                  <a:cxn ang="0">
                    <a:pos x="20" y="0"/>
                  </a:cxn>
                  <a:cxn ang="0">
                    <a:pos x="11" y="0"/>
                  </a:cxn>
                  <a:cxn ang="0">
                    <a:pos x="0" y="30"/>
                  </a:cxn>
                  <a:cxn ang="0">
                    <a:pos x="9" y="30"/>
                  </a:cxn>
                  <a:cxn ang="0">
                    <a:pos x="10" y="26"/>
                  </a:cxn>
                  <a:cxn ang="0">
                    <a:pos x="16" y="10"/>
                  </a:cxn>
                  <a:cxn ang="0">
                    <a:pos x="16" y="10"/>
                  </a:cxn>
                  <a:cxn ang="0">
                    <a:pos x="18" y="19"/>
                  </a:cxn>
                  <a:cxn ang="0">
                    <a:pos x="13" y="19"/>
                  </a:cxn>
                  <a:cxn ang="0">
                    <a:pos x="16" y="10"/>
                  </a:cxn>
                </a:cxnLst>
                <a:rect l="0" t="0" r="r" b="b"/>
                <a:pathLst>
                  <a:path w="31" h="30">
                    <a:moveTo>
                      <a:pt x="10" y="26"/>
                    </a:moveTo>
                    <a:lnTo>
                      <a:pt x="20" y="26"/>
                    </a:lnTo>
                    <a:lnTo>
                      <a:pt x="22" y="30"/>
                    </a:lnTo>
                    <a:lnTo>
                      <a:pt x="31" y="30"/>
                    </a:lnTo>
                    <a:lnTo>
                      <a:pt x="20" y="0"/>
                    </a:lnTo>
                    <a:lnTo>
                      <a:pt x="11" y="0"/>
                    </a:lnTo>
                    <a:lnTo>
                      <a:pt x="0" y="30"/>
                    </a:lnTo>
                    <a:lnTo>
                      <a:pt x="9" y="30"/>
                    </a:lnTo>
                    <a:lnTo>
                      <a:pt x="10" y="26"/>
                    </a:lnTo>
                    <a:close/>
                    <a:moveTo>
                      <a:pt x="16" y="10"/>
                    </a:moveTo>
                    <a:lnTo>
                      <a:pt x="16" y="10"/>
                    </a:lnTo>
                    <a:lnTo>
                      <a:pt x="18" y="19"/>
                    </a:lnTo>
                    <a:lnTo>
                      <a:pt x="13" y="19"/>
                    </a:lnTo>
                    <a:lnTo>
                      <a:pt x="16"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2" name="Freeform 290"/>
              <p:cNvSpPr>
                <a:spLocks noEditPoints="1"/>
              </p:cNvSpPr>
              <p:nvPr/>
            </p:nvSpPr>
            <p:spPr bwMode="auto">
              <a:xfrm>
                <a:off x="5145180" y="3953371"/>
                <a:ext cx="31266" cy="44993"/>
              </a:xfrm>
              <a:custGeom>
                <a:avLst/>
                <a:gdLst/>
                <a:ahLst/>
                <a:cxnLst>
                  <a:cxn ang="0">
                    <a:pos x="14" y="23"/>
                  </a:cxn>
                  <a:cxn ang="0">
                    <a:pos x="16" y="21"/>
                  </a:cxn>
                  <a:cxn ang="0">
                    <a:pos x="18" y="18"/>
                  </a:cxn>
                  <a:cxn ang="0">
                    <a:pos x="18" y="15"/>
                  </a:cxn>
                  <a:cxn ang="0">
                    <a:pos x="18" y="12"/>
                  </a:cxn>
                  <a:cxn ang="0">
                    <a:pos x="17" y="11"/>
                  </a:cxn>
                  <a:cxn ang="0">
                    <a:pos x="16" y="10"/>
                  </a:cxn>
                  <a:cxn ang="0">
                    <a:pos x="15" y="10"/>
                  </a:cxn>
                  <a:cxn ang="0">
                    <a:pos x="17" y="7"/>
                  </a:cxn>
                  <a:cxn ang="0">
                    <a:pos x="17" y="4"/>
                  </a:cxn>
                  <a:cxn ang="0">
                    <a:pos x="17" y="3"/>
                  </a:cxn>
                  <a:cxn ang="0">
                    <a:pos x="16" y="1"/>
                  </a:cxn>
                  <a:cxn ang="0">
                    <a:pos x="14" y="0"/>
                  </a:cxn>
                  <a:cxn ang="0">
                    <a:pos x="11" y="1"/>
                  </a:cxn>
                  <a:cxn ang="0">
                    <a:pos x="0" y="4"/>
                  </a:cxn>
                  <a:cxn ang="0">
                    <a:pos x="0" y="28"/>
                  </a:cxn>
                  <a:cxn ang="0">
                    <a:pos x="11" y="24"/>
                  </a:cxn>
                  <a:cxn ang="0">
                    <a:pos x="14" y="23"/>
                  </a:cxn>
                  <a:cxn ang="0">
                    <a:pos x="6" y="8"/>
                  </a:cxn>
                  <a:cxn ang="0">
                    <a:pos x="9" y="7"/>
                  </a:cxn>
                  <a:cxn ang="0">
                    <a:pos x="11" y="7"/>
                  </a:cxn>
                  <a:cxn ang="0">
                    <a:pos x="11" y="8"/>
                  </a:cxn>
                  <a:cxn ang="0">
                    <a:pos x="11" y="9"/>
                  </a:cxn>
                  <a:cxn ang="0">
                    <a:pos x="9" y="10"/>
                  </a:cxn>
                  <a:cxn ang="0">
                    <a:pos x="6" y="11"/>
                  </a:cxn>
                  <a:cxn ang="0">
                    <a:pos x="6" y="8"/>
                  </a:cxn>
                  <a:cxn ang="0">
                    <a:pos x="10" y="19"/>
                  </a:cxn>
                  <a:cxn ang="0">
                    <a:pos x="6" y="20"/>
                  </a:cxn>
                  <a:cxn ang="0">
                    <a:pos x="6" y="16"/>
                  </a:cxn>
                  <a:cxn ang="0">
                    <a:pos x="10" y="15"/>
                  </a:cxn>
                  <a:cxn ang="0">
                    <a:pos x="12" y="16"/>
                  </a:cxn>
                  <a:cxn ang="0">
                    <a:pos x="12" y="17"/>
                  </a:cxn>
                  <a:cxn ang="0">
                    <a:pos x="11" y="18"/>
                  </a:cxn>
                  <a:cxn ang="0">
                    <a:pos x="11" y="19"/>
                  </a:cxn>
                  <a:cxn ang="0">
                    <a:pos x="10" y="19"/>
                  </a:cxn>
                </a:cxnLst>
                <a:rect l="0" t="0" r="r" b="b"/>
                <a:pathLst>
                  <a:path w="18" h="28">
                    <a:moveTo>
                      <a:pt x="14" y="23"/>
                    </a:moveTo>
                    <a:cubicBezTo>
                      <a:pt x="15" y="22"/>
                      <a:pt x="15" y="21"/>
                      <a:pt x="16" y="21"/>
                    </a:cubicBezTo>
                    <a:cubicBezTo>
                      <a:pt x="17" y="20"/>
                      <a:pt x="17" y="19"/>
                      <a:pt x="18" y="18"/>
                    </a:cubicBezTo>
                    <a:cubicBezTo>
                      <a:pt x="18" y="17"/>
                      <a:pt x="18" y="16"/>
                      <a:pt x="18" y="15"/>
                    </a:cubicBezTo>
                    <a:cubicBezTo>
                      <a:pt x="18" y="14"/>
                      <a:pt x="18" y="13"/>
                      <a:pt x="18" y="12"/>
                    </a:cubicBezTo>
                    <a:cubicBezTo>
                      <a:pt x="18" y="12"/>
                      <a:pt x="18" y="11"/>
                      <a:pt x="17" y="11"/>
                    </a:cubicBezTo>
                    <a:cubicBezTo>
                      <a:pt x="17" y="11"/>
                      <a:pt x="17" y="10"/>
                      <a:pt x="16" y="10"/>
                    </a:cubicBezTo>
                    <a:cubicBezTo>
                      <a:pt x="16" y="10"/>
                      <a:pt x="15" y="10"/>
                      <a:pt x="15" y="10"/>
                    </a:cubicBezTo>
                    <a:cubicBezTo>
                      <a:pt x="16" y="9"/>
                      <a:pt x="16" y="8"/>
                      <a:pt x="17" y="7"/>
                    </a:cubicBezTo>
                    <a:cubicBezTo>
                      <a:pt x="17" y="7"/>
                      <a:pt x="17" y="6"/>
                      <a:pt x="17" y="4"/>
                    </a:cubicBezTo>
                    <a:cubicBezTo>
                      <a:pt x="17" y="4"/>
                      <a:pt x="17" y="3"/>
                      <a:pt x="17" y="3"/>
                    </a:cubicBezTo>
                    <a:cubicBezTo>
                      <a:pt x="17" y="2"/>
                      <a:pt x="17" y="1"/>
                      <a:pt x="16" y="1"/>
                    </a:cubicBezTo>
                    <a:cubicBezTo>
                      <a:pt x="16" y="1"/>
                      <a:pt x="15" y="0"/>
                      <a:pt x="14" y="0"/>
                    </a:cubicBezTo>
                    <a:cubicBezTo>
                      <a:pt x="13" y="0"/>
                      <a:pt x="12" y="0"/>
                      <a:pt x="11" y="1"/>
                    </a:cubicBezTo>
                    <a:cubicBezTo>
                      <a:pt x="0" y="4"/>
                      <a:pt x="0" y="4"/>
                      <a:pt x="0" y="4"/>
                    </a:cubicBezTo>
                    <a:cubicBezTo>
                      <a:pt x="0" y="28"/>
                      <a:pt x="0" y="28"/>
                      <a:pt x="0" y="28"/>
                    </a:cubicBezTo>
                    <a:cubicBezTo>
                      <a:pt x="11" y="24"/>
                      <a:pt x="11" y="24"/>
                      <a:pt x="11" y="24"/>
                    </a:cubicBezTo>
                    <a:cubicBezTo>
                      <a:pt x="12" y="24"/>
                      <a:pt x="13" y="23"/>
                      <a:pt x="14" y="23"/>
                    </a:cubicBezTo>
                    <a:close/>
                    <a:moveTo>
                      <a:pt x="6" y="8"/>
                    </a:moveTo>
                    <a:cubicBezTo>
                      <a:pt x="9" y="7"/>
                      <a:pt x="9" y="7"/>
                      <a:pt x="9" y="7"/>
                    </a:cubicBezTo>
                    <a:cubicBezTo>
                      <a:pt x="10" y="7"/>
                      <a:pt x="10" y="6"/>
                      <a:pt x="11" y="7"/>
                    </a:cubicBezTo>
                    <a:cubicBezTo>
                      <a:pt x="11" y="7"/>
                      <a:pt x="11" y="7"/>
                      <a:pt x="11" y="8"/>
                    </a:cubicBezTo>
                    <a:cubicBezTo>
                      <a:pt x="11" y="8"/>
                      <a:pt x="11" y="9"/>
                      <a:pt x="11" y="9"/>
                    </a:cubicBezTo>
                    <a:cubicBezTo>
                      <a:pt x="10" y="10"/>
                      <a:pt x="10" y="10"/>
                      <a:pt x="9" y="10"/>
                    </a:cubicBezTo>
                    <a:cubicBezTo>
                      <a:pt x="6" y="11"/>
                      <a:pt x="6" y="11"/>
                      <a:pt x="6" y="11"/>
                    </a:cubicBezTo>
                    <a:lnTo>
                      <a:pt x="6" y="8"/>
                    </a:lnTo>
                    <a:close/>
                    <a:moveTo>
                      <a:pt x="10" y="19"/>
                    </a:moveTo>
                    <a:cubicBezTo>
                      <a:pt x="6" y="20"/>
                      <a:pt x="6" y="20"/>
                      <a:pt x="6" y="20"/>
                    </a:cubicBezTo>
                    <a:cubicBezTo>
                      <a:pt x="6" y="16"/>
                      <a:pt x="6" y="16"/>
                      <a:pt x="6" y="16"/>
                    </a:cubicBezTo>
                    <a:cubicBezTo>
                      <a:pt x="10" y="15"/>
                      <a:pt x="10" y="15"/>
                      <a:pt x="10" y="15"/>
                    </a:cubicBezTo>
                    <a:cubicBezTo>
                      <a:pt x="11" y="14"/>
                      <a:pt x="12" y="15"/>
                      <a:pt x="12" y="16"/>
                    </a:cubicBezTo>
                    <a:cubicBezTo>
                      <a:pt x="12" y="16"/>
                      <a:pt x="12" y="17"/>
                      <a:pt x="12" y="17"/>
                    </a:cubicBezTo>
                    <a:cubicBezTo>
                      <a:pt x="12" y="17"/>
                      <a:pt x="12" y="18"/>
                      <a:pt x="11" y="18"/>
                    </a:cubicBezTo>
                    <a:cubicBezTo>
                      <a:pt x="11" y="18"/>
                      <a:pt x="11" y="18"/>
                      <a:pt x="11" y="19"/>
                    </a:cubicBezTo>
                    <a:cubicBezTo>
                      <a:pt x="10" y="19"/>
                      <a:pt x="10" y="19"/>
                      <a:pt x="10" y="1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3" name="Freeform 291"/>
              <p:cNvSpPr>
                <a:spLocks noEditPoints="1"/>
              </p:cNvSpPr>
              <p:nvPr/>
            </p:nvSpPr>
            <p:spPr bwMode="auto">
              <a:xfrm>
                <a:off x="5086556" y="4039758"/>
                <a:ext cx="117247" cy="107983"/>
              </a:xfrm>
              <a:custGeom>
                <a:avLst/>
                <a:gdLst/>
                <a:ahLst/>
                <a:cxnLst>
                  <a:cxn ang="0">
                    <a:pos x="15" y="4"/>
                  </a:cxn>
                  <a:cxn ang="0">
                    <a:pos x="0" y="4"/>
                  </a:cxn>
                  <a:cxn ang="0">
                    <a:pos x="0" y="60"/>
                  </a:cxn>
                  <a:cxn ang="0">
                    <a:pos x="60" y="60"/>
                  </a:cxn>
                  <a:cxn ang="0">
                    <a:pos x="60" y="0"/>
                  </a:cxn>
                  <a:cxn ang="0">
                    <a:pos x="26" y="0"/>
                  </a:cxn>
                  <a:cxn ang="0">
                    <a:pos x="15" y="4"/>
                  </a:cxn>
                  <a:cxn ang="0">
                    <a:pos x="53" y="52"/>
                  </a:cxn>
                  <a:cxn ang="0">
                    <a:pos x="7" y="52"/>
                  </a:cxn>
                  <a:cxn ang="0">
                    <a:pos x="7" y="7"/>
                  </a:cxn>
                  <a:cxn ang="0">
                    <a:pos x="53" y="7"/>
                  </a:cxn>
                  <a:cxn ang="0">
                    <a:pos x="53" y="52"/>
                  </a:cxn>
                </a:cxnLst>
                <a:rect l="0" t="0" r="r" b="b"/>
                <a:pathLst>
                  <a:path w="60" h="60">
                    <a:moveTo>
                      <a:pt x="15" y="4"/>
                    </a:moveTo>
                    <a:lnTo>
                      <a:pt x="0" y="4"/>
                    </a:lnTo>
                    <a:lnTo>
                      <a:pt x="0" y="60"/>
                    </a:lnTo>
                    <a:lnTo>
                      <a:pt x="60" y="60"/>
                    </a:lnTo>
                    <a:lnTo>
                      <a:pt x="60" y="0"/>
                    </a:lnTo>
                    <a:lnTo>
                      <a:pt x="26" y="0"/>
                    </a:lnTo>
                    <a:lnTo>
                      <a:pt x="15" y="4"/>
                    </a:lnTo>
                    <a:close/>
                    <a:moveTo>
                      <a:pt x="53" y="52"/>
                    </a:moveTo>
                    <a:lnTo>
                      <a:pt x="7" y="52"/>
                    </a:lnTo>
                    <a:lnTo>
                      <a:pt x="7" y="7"/>
                    </a:lnTo>
                    <a:lnTo>
                      <a:pt x="53" y="7"/>
                    </a:lnTo>
                    <a:lnTo>
                      <a:pt x="53" y="5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4" name="Freeform 292"/>
              <p:cNvSpPr>
                <a:spLocks/>
              </p:cNvSpPr>
              <p:nvPr/>
            </p:nvSpPr>
            <p:spPr bwMode="auto">
              <a:xfrm>
                <a:off x="4883329" y="4016362"/>
                <a:ext cx="103568" cy="23396"/>
              </a:xfrm>
              <a:custGeom>
                <a:avLst/>
                <a:gdLst/>
                <a:ahLst/>
                <a:cxnLst>
                  <a:cxn ang="0">
                    <a:pos x="53" y="0"/>
                  </a:cxn>
                  <a:cxn ang="0">
                    <a:pos x="34" y="0"/>
                  </a:cxn>
                  <a:cxn ang="0">
                    <a:pos x="0" y="13"/>
                  </a:cxn>
                  <a:cxn ang="0">
                    <a:pos x="53" y="13"/>
                  </a:cxn>
                  <a:cxn ang="0">
                    <a:pos x="53" y="0"/>
                  </a:cxn>
                </a:cxnLst>
                <a:rect l="0" t="0" r="r" b="b"/>
                <a:pathLst>
                  <a:path w="53" h="13">
                    <a:moveTo>
                      <a:pt x="53" y="0"/>
                    </a:moveTo>
                    <a:lnTo>
                      <a:pt x="34" y="0"/>
                    </a:lnTo>
                    <a:lnTo>
                      <a:pt x="0" y="13"/>
                    </a:lnTo>
                    <a:lnTo>
                      <a:pt x="53" y="13"/>
                    </a:lnTo>
                    <a:lnTo>
                      <a:pt x="5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5" name="Freeform 293"/>
              <p:cNvSpPr>
                <a:spLocks/>
              </p:cNvSpPr>
              <p:nvPr/>
            </p:nvSpPr>
            <p:spPr bwMode="auto">
              <a:xfrm>
                <a:off x="5012300" y="4046957"/>
                <a:ext cx="70348" cy="109783"/>
              </a:xfrm>
              <a:custGeom>
                <a:avLst/>
                <a:gdLst/>
                <a:ahLst/>
                <a:cxnLst>
                  <a:cxn ang="0">
                    <a:pos x="29" y="0"/>
                  </a:cxn>
                  <a:cxn ang="0">
                    <a:pos x="29" y="42"/>
                  </a:cxn>
                  <a:cxn ang="0">
                    <a:pos x="7" y="50"/>
                  </a:cxn>
                  <a:cxn ang="0">
                    <a:pos x="6" y="6"/>
                  </a:cxn>
                  <a:cxn ang="0">
                    <a:pos x="21" y="0"/>
                  </a:cxn>
                  <a:cxn ang="0">
                    <a:pos x="1" y="0"/>
                  </a:cxn>
                  <a:cxn ang="0">
                    <a:pos x="0" y="0"/>
                  </a:cxn>
                  <a:cxn ang="0">
                    <a:pos x="0" y="61"/>
                  </a:cxn>
                  <a:cxn ang="0">
                    <a:pos x="36" y="47"/>
                  </a:cxn>
                  <a:cxn ang="0">
                    <a:pos x="36" y="0"/>
                  </a:cxn>
                  <a:cxn ang="0">
                    <a:pos x="29" y="0"/>
                  </a:cxn>
                </a:cxnLst>
                <a:rect l="0" t="0" r="r" b="b"/>
                <a:pathLst>
                  <a:path w="36" h="61">
                    <a:moveTo>
                      <a:pt x="29" y="0"/>
                    </a:moveTo>
                    <a:lnTo>
                      <a:pt x="29" y="42"/>
                    </a:lnTo>
                    <a:lnTo>
                      <a:pt x="7" y="50"/>
                    </a:lnTo>
                    <a:lnTo>
                      <a:pt x="6" y="6"/>
                    </a:lnTo>
                    <a:lnTo>
                      <a:pt x="21" y="0"/>
                    </a:lnTo>
                    <a:lnTo>
                      <a:pt x="1" y="0"/>
                    </a:lnTo>
                    <a:lnTo>
                      <a:pt x="0" y="0"/>
                    </a:lnTo>
                    <a:lnTo>
                      <a:pt x="0" y="61"/>
                    </a:lnTo>
                    <a:lnTo>
                      <a:pt x="36" y="47"/>
                    </a:lnTo>
                    <a:lnTo>
                      <a:pt x="36" y="0"/>
                    </a:lnTo>
                    <a:lnTo>
                      <a:pt x="2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6" name="Freeform 294"/>
              <p:cNvSpPr>
                <a:spLocks noEditPoints="1"/>
              </p:cNvSpPr>
              <p:nvPr/>
            </p:nvSpPr>
            <p:spPr bwMode="auto">
              <a:xfrm>
                <a:off x="4844247" y="2216639"/>
                <a:ext cx="244264" cy="224965"/>
              </a:xfrm>
              <a:custGeom>
                <a:avLst/>
                <a:gdLst/>
                <a:ahLst/>
                <a:cxnLst>
                  <a:cxn ang="0">
                    <a:pos x="138" y="65"/>
                  </a:cxn>
                  <a:cxn ang="0">
                    <a:pos x="126" y="30"/>
                  </a:cxn>
                  <a:cxn ang="0">
                    <a:pos x="86" y="2"/>
                  </a:cxn>
                  <a:cxn ang="0">
                    <a:pos x="69" y="0"/>
                  </a:cxn>
                  <a:cxn ang="0">
                    <a:pos x="48" y="3"/>
                  </a:cxn>
                  <a:cxn ang="0">
                    <a:pos x="9" y="34"/>
                  </a:cxn>
                  <a:cxn ang="0">
                    <a:pos x="0" y="61"/>
                  </a:cxn>
                  <a:cxn ang="0">
                    <a:pos x="0" y="69"/>
                  </a:cxn>
                  <a:cxn ang="0">
                    <a:pos x="13" y="110"/>
                  </a:cxn>
                  <a:cxn ang="0">
                    <a:pos x="47" y="135"/>
                  </a:cxn>
                  <a:cxn ang="0">
                    <a:pos x="69" y="138"/>
                  </a:cxn>
                  <a:cxn ang="0">
                    <a:pos x="98" y="132"/>
                  </a:cxn>
                  <a:cxn ang="0">
                    <a:pos x="123" y="112"/>
                  </a:cxn>
                  <a:cxn ang="0">
                    <a:pos x="138" y="69"/>
                  </a:cxn>
                  <a:cxn ang="0">
                    <a:pos x="138" y="65"/>
                  </a:cxn>
                  <a:cxn ang="0">
                    <a:pos x="124" y="65"/>
                  </a:cxn>
                  <a:cxn ang="0">
                    <a:pos x="110" y="90"/>
                  </a:cxn>
                  <a:cxn ang="0">
                    <a:pos x="119" y="106"/>
                  </a:cxn>
                  <a:cxn ang="0">
                    <a:pos x="95" y="126"/>
                  </a:cxn>
                  <a:cxn ang="0">
                    <a:pos x="88" y="114"/>
                  </a:cxn>
                  <a:cxn ang="0">
                    <a:pos x="59" y="114"/>
                  </a:cxn>
                  <a:cxn ang="0">
                    <a:pos x="50" y="129"/>
                  </a:cxn>
                  <a:cxn ang="0">
                    <a:pos x="17" y="104"/>
                  </a:cxn>
                  <a:cxn ang="0">
                    <a:pos x="28" y="85"/>
                  </a:cxn>
                  <a:cxn ang="0">
                    <a:pos x="14" y="61"/>
                  </a:cxn>
                  <a:cxn ang="0">
                    <a:pos x="7" y="61"/>
                  </a:cxn>
                  <a:cxn ang="0">
                    <a:pos x="17" y="34"/>
                  </a:cxn>
                  <a:cxn ang="0">
                    <a:pos x="37" y="34"/>
                  </a:cxn>
                  <a:cxn ang="0">
                    <a:pos x="51" y="10"/>
                  </a:cxn>
                  <a:cxn ang="0">
                    <a:pos x="51" y="9"/>
                  </a:cxn>
                  <a:cxn ang="0">
                    <a:pos x="69" y="7"/>
                  </a:cxn>
                  <a:cxn ang="0">
                    <a:pos x="82" y="8"/>
                  </a:cxn>
                  <a:cxn ang="0">
                    <a:pos x="81" y="10"/>
                  </a:cxn>
                  <a:cxn ang="0">
                    <a:pos x="95" y="34"/>
                  </a:cxn>
                  <a:cxn ang="0">
                    <a:pos x="121" y="34"/>
                  </a:cxn>
                  <a:cxn ang="0">
                    <a:pos x="131" y="65"/>
                  </a:cxn>
                  <a:cxn ang="0">
                    <a:pos x="124" y="65"/>
                  </a:cxn>
                </a:cxnLst>
                <a:rect l="0" t="0" r="r" b="b"/>
                <a:pathLst>
                  <a:path w="138" h="138">
                    <a:moveTo>
                      <a:pt x="138" y="65"/>
                    </a:moveTo>
                    <a:cubicBezTo>
                      <a:pt x="137" y="52"/>
                      <a:pt x="133" y="40"/>
                      <a:pt x="126" y="30"/>
                    </a:cubicBezTo>
                    <a:cubicBezTo>
                      <a:pt x="117" y="16"/>
                      <a:pt x="102" y="6"/>
                      <a:pt x="86" y="2"/>
                    </a:cubicBezTo>
                    <a:cubicBezTo>
                      <a:pt x="80" y="1"/>
                      <a:pt x="75" y="0"/>
                      <a:pt x="69" y="0"/>
                    </a:cubicBezTo>
                    <a:cubicBezTo>
                      <a:pt x="62" y="0"/>
                      <a:pt x="54" y="1"/>
                      <a:pt x="48" y="3"/>
                    </a:cubicBezTo>
                    <a:cubicBezTo>
                      <a:pt x="31" y="9"/>
                      <a:pt x="18" y="20"/>
                      <a:pt x="9" y="34"/>
                    </a:cubicBezTo>
                    <a:cubicBezTo>
                      <a:pt x="5" y="42"/>
                      <a:pt x="2" y="51"/>
                      <a:pt x="0" y="61"/>
                    </a:cubicBezTo>
                    <a:cubicBezTo>
                      <a:pt x="0" y="63"/>
                      <a:pt x="0" y="66"/>
                      <a:pt x="0" y="69"/>
                    </a:cubicBezTo>
                    <a:cubicBezTo>
                      <a:pt x="0" y="84"/>
                      <a:pt x="5" y="98"/>
                      <a:pt x="13" y="110"/>
                    </a:cubicBezTo>
                    <a:cubicBezTo>
                      <a:pt x="22" y="121"/>
                      <a:pt x="33" y="130"/>
                      <a:pt x="47" y="135"/>
                    </a:cubicBezTo>
                    <a:cubicBezTo>
                      <a:pt x="54" y="137"/>
                      <a:pt x="61" y="138"/>
                      <a:pt x="69" y="138"/>
                    </a:cubicBezTo>
                    <a:cubicBezTo>
                      <a:pt x="79" y="138"/>
                      <a:pt x="89" y="136"/>
                      <a:pt x="98" y="132"/>
                    </a:cubicBezTo>
                    <a:cubicBezTo>
                      <a:pt x="108" y="127"/>
                      <a:pt x="116" y="121"/>
                      <a:pt x="123" y="112"/>
                    </a:cubicBezTo>
                    <a:cubicBezTo>
                      <a:pt x="132" y="101"/>
                      <a:pt x="138" y="85"/>
                      <a:pt x="138" y="69"/>
                    </a:cubicBezTo>
                    <a:cubicBezTo>
                      <a:pt x="138" y="68"/>
                      <a:pt x="138" y="67"/>
                      <a:pt x="138" y="65"/>
                    </a:cubicBezTo>
                    <a:close/>
                    <a:moveTo>
                      <a:pt x="124" y="65"/>
                    </a:moveTo>
                    <a:cubicBezTo>
                      <a:pt x="110" y="90"/>
                      <a:pt x="110" y="90"/>
                      <a:pt x="110" y="90"/>
                    </a:cubicBezTo>
                    <a:cubicBezTo>
                      <a:pt x="119" y="106"/>
                      <a:pt x="119" y="106"/>
                      <a:pt x="119" y="106"/>
                    </a:cubicBezTo>
                    <a:cubicBezTo>
                      <a:pt x="113" y="115"/>
                      <a:pt x="104" y="121"/>
                      <a:pt x="95" y="126"/>
                    </a:cubicBezTo>
                    <a:cubicBezTo>
                      <a:pt x="88" y="114"/>
                      <a:pt x="88" y="114"/>
                      <a:pt x="88" y="114"/>
                    </a:cubicBezTo>
                    <a:cubicBezTo>
                      <a:pt x="59" y="114"/>
                      <a:pt x="59" y="114"/>
                      <a:pt x="59" y="114"/>
                    </a:cubicBezTo>
                    <a:cubicBezTo>
                      <a:pt x="50" y="129"/>
                      <a:pt x="50" y="129"/>
                      <a:pt x="50" y="129"/>
                    </a:cubicBezTo>
                    <a:cubicBezTo>
                      <a:pt x="37" y="124"/>
                      <a:pt x="25" y="116"/>
                      <a:pt x="17" y="104"/>
                    </a:cubicBezTo>
                    <a:cubicBezTo>
                      <a:pt x="28" y="85"/>
                      <a:pt x="28" y="85"/>
                      <a:pt x="28" y="85"/>
                    </a:cubicBezTo>
                    <a:cubicBezTo>
                      <a:pt x="14" y="61"/>
                      <a:pt x="14" y="61"/>
                      <a:pt x="14" y="61"/>
                    </a:cubicBezTo>
                    <a:cubicBezTo>
                      <a:pt x="7" y="61"/>
                      <a:pt x="7" y="61"/>
                      <a:pt x="7" y="61"/>
                    </a:cubicBezTo>
                    <a:cubicBezTo>
                      <a:pt x="8" y="51"/>
                      <a:pt x="12" y="42"/>
                      <a:pt x="17" y="34"/>
                    </a:cubicBezTo>
                    <a:cubicBezTo>
                      <a:pt x="37" y="34"/>
                      <a:pt x="37" y="34"/>
                      <a:pt x="37" y="34"/>
                    </a:cubicBezTo>
                    <a:cubicBezTo>
                      <a:pt x="51" y="10"/>
                      <a:pt x="51" y="10"/>
                      <a:pt x="51" y="10"/>
                    </a:cubicBezTo>
                    <a:cubicBezTo>
                      <a:pt x="51" y="9"/>
                      <a:pt x="51" y="9"/>
                      <a:pt x="51" y="9"/>
                    </a:cubicBezTo>
                    <a:cubicBezTo>
                      <a:pt x="57" y="8"/>
                      <a:pt x="63" y="7"/>
                      <a:pt x="69" y="7"/>
                    </a:cubicBezTo>
                    <a:cubicBezTo>
                      <a:pt x="73" y="7"/>
                      <a:pt x="78" y="7"/>
                      <a:pt x="82" y="8"/>
                    </a:cubicBezTo>
                    <a:cubicBezTo>
                      <a:pt x="81" y="10"/>
                      <a:pt x="81" y="10"/>
                      <a:pt x="81" y="10"/>
                    </a:cubicBezTo>
                    <a:cubicBezTo>
                      <a:pt x="95" y="34"/>
                      <a:pt x="95" y="34"/>
                      <a:pt x="95" y="34"/>
                    </a:cubicBezTo>
                    <a:cubicBezTo>
                      <a:pt x="121" y="34"/>
                      <a:pt x="121" y="34"/>
                      <a:pt x="121" y="34"/>
                    </a:cubicBezTo>
                    <a:cubicBezTo>
                      <a:pt x="127" y="43"/>
                      <a:pt x="131" y="54"/>
                      <a:pt x="131" y="65"/>
                    </a:cubicBezTo>
                    <a:lnTo>
                      <a:pt x="124"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7" name="Freeform 295"/>
              <p:cNvSpPr>
                <a:spLocks/>
              </p:cNvSpPr>
              <p:nvPr/>
            </p:nvSpPr>
            <p:spPr bwMode="auto">
              <a:xfrm>
                <a:off x="4916549" y="2288628"/>
                <a:ext cx="99660" cy="79188"/>
              </a:xfrm>
              <a:custGeom>
                <a:avLst/>
                <a:gdLst/>
                <a:ahLst/>
                <a:cxnLst>
                  <a:cxn ang="0">
                    <a:pos x="13" y="0"/>
                  </a:cxn>
                  <a:cxn ang="0">
                    <a:pos x="0" y="21"/>
                  </a:cxn>
                  <a:cxn ang="0">
                    <a:pos x="13" y="44"/>
                  </a:cxn>
                  <a:cxn ang="0">
                    <a:pos x="38" y="44"/>
                  </a:cxn>
                  <a:cxn ang="0">
                    <a:pos x="51" y="21"/>
                  </a:cxn>
                  <a:cxn ang="0">
                    <a:pos x="38" y="0"/>
                  </a:cxn>
                  <a:cxn ang="0">
                    <a:pos x="13" y="0"/>
                  </a:cxn>
                </a:cxnLst>
                <a:rect l="0" t="0" r="r" b="b"/>
                <a:pathLst>
                  <a:path w="51" h="44">
                    <a:moveTo>
                      <a:pt x="13" y="0"/>
                    </a:moveTo>
                    <a:lnTo>
                      <a:pt x="0" y="21"/>
                    </a:lnTo>
                    <a:lnTo>
                      <a:pt x="13" y="44"/>
                    </a:lnTo>
                    <a:lnTo>
                      <a:pt x="38" y="44"/>
                    </a:lnTo>
                    <a:lnTo>
                      <a:pt x="51" y="21"/>
                    </a:lnTo>
                    <a:lnTo>
                      <a:pt x="38" y="0"/>
                    </a:lnTo>
                    <a:lnTo>
                      <a:pt x="1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8" name="Freeform 296"/>
              <p:cNvSpPr>
                <a:spLocks/>
              </p:cNvSpPr>
              <p:nvPr/>
            </p:nvSpPr>
            <p:spPr bwMode="auto">
              <a:xfrm>
                <a:off x="748429" y="4333113"/>
                <a:ext cx="175870" cy="68389"/>
              </a:xfrm>
              <a:custGeom>
                <a:avLst/>
                <a:gdLst/>
                <a:ahLst/>
                <a:cxnLst>
                  <a:cxn ang="0">
                    <a:pos x="46" y="38"/>
                  </a:cxn>
                  <a:cxn ang="0">
                    <a:pos x="90" y="0"/>
                  </a:cxn>
                  <a:cxn ang="0">
                    <a:pos x="0" y="0"/>
                  </a:cxn>
                  <a:cxn ang="0">
                    <a:pos x="46" y="38"/>
                  </a:cxn>
                </a:cxnLst>
                <a:rect l="0" t="0" r="r" b="b"/>
                <a:pathLst>
                  <a:path w="90" h="38">
                    <a:moveTo>
                      <a:pt x="46" y="38"/>
                    </a:moveTo>
                    <a:lnTo>
                      <a:pt x="90" y="0"/>
                    </a:lnTo>
                    <a:lnTo>
                      <a:pt x="0" y="0"/>
                    </a:lnTo>
                    <a:lnTo>
                      <a:pt x="46" y="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9" name="Freeform 297"/>
              <p:cNvSpPr>
                <a:spLocks/>
              </p:cNvSpPr>
              <p:nvPr/>
            </p:nvSpPr>
            <p:spPr bwMode="auto">
              <a:xfrm>
                <a:off x="742566" y="4338512"/>
                <a:ext cx="189549" cy="100784"/>
              </a:xfrm>
              <a:custGeom>
                <a:avLst/>
                <a:gdLst/>
                <a:ahLst/>
                <a:cxnLst>
                  <a:cxn ang="0">
                    <a:pos x="49" y="41"/>
                  </a:cxn>
                  <a:cxn ang="0">
                    <a:pos x="0" y="0"/>
                  </a:cxn>
                  <a:cxn ang="0">
                    <a:pos x="0" y="56"/>
                  </a:cxn>
                  <a:cxn ang="0">
                    <a:pos x="97" y="56"/>
                  </a:cxn>
                  <a:cxn ang="0">
                    <a:pos x="97" y="0"/>
                  </a:cxn>
                  <a:cxn ang="0">
                    <a:pos x="49" y="41"/>
                  </a:cxn>
                </a:cxnLst>
                <a:rect l="0" t="0" r="r" b="b"/>
                <a:pathLst>
                  <a:path w="97" h="56">
                    <a:moveTo>
                      <a:pt x="49" y="41"/>
                    </a:moveTo>
                    <a:lnTo>
                      <a:pt x="0" y="0"/>
                    </a:lnTo>
                    <a:lnTo>
                      <a:pt x="0" y="56"/>
                    </a:lnTo>
                    <a:lnTo>
                      <a:pt x="97" y="56"/>
                    </a:lnTo>
                    <a:lnTo>
                      <a:pt x="97" y="0"/>
                    </a:lnTo>
                    <a:lnTo>
                      <a:pt x="49" y="4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20" name="Freeform 298"/>
              <p:cNvSpPr>
                <a:spLocks noEditPoints="1"/>
              </p:cNvSpPr>
              <p:nvPr/>
            </p:nvSpPr>
            <p:spPr bwMode="auto">
              <a:xfrm>
                <a:off x="3200839" y="2171646"/>
                <a:ext cx="300933" cy="278957"/>
              </a:xfrm>
              <a:custGeom>
                <a:avLst/>
                <a:gdLst/>
                <a:ahLst/>
                <a:cxnLst>
                  <a:cxn ang="0">
                    <a:pos x="85" y="0"/>
                  </a:cxn>
                  <a:cxn ang="0">
                    <a:pos x="0" y="86"/>
                  </a:cxn>
                  <a:cxn ang="0">
                    <a:pos x="4" y="112"/>
                  </a:cxn>
                  <a:cxn ang="0">
                    <a:pos x="58" y="116"/>
                  </a:cxn>
                  <a:cxn ang="0">
                    <a:pos x="57" y="166"/>
                  </a:cxn>
                  <a:cxn ang="0">
                    <a:pos x="85" y="171"/>
                  </a:cxn>
                  <a:cxn ang="0">
                    <a:pos x="171" y="86"/>
                  </a:cxn>
                  <a:cxn ang="0">
                    <a:pos x="85" y="0"/>
                  </a:cxn>
                  <a:cxn ang="0">
                    <a:pos x="127" y="29"/>
                  </a:cxn>
                  <a:cxn ang="0">
                    <a:pos x="144" y="44"/>
                  </a:cxn>
                  <a:cxn ang="0">
                    <a:pos x="127" y="59"/>
                  </a:cxn>
                  <a:cxn ang="0">
                    <a:pos x="109" y="44"/>
                  </a:cxn>
                  <a:cxn ang="0">
                    <a:pos x="127" y="29"/>
                  </a:cxn>
                  <a:cxn ang="0">
                    <a:pos x="27" y="91"/>
                  </a:cxn>
                  <a:cxn ang="0">
                    <a:pos x="9" y="76"/>
                  </a:cxn>
                  <a:cxn ang="0">
                    <a:pos x="27" y="61"/>
                  </a:cxn>
                  <a:cxn ang="0">
                    <a:pos x="45" y="76"/>
                  </a:cxn>
                  <a:cxn ang="0">
                    <a:pos x="27" y="91"/>
                  </a:cxn>
                  <a:cxn ang="0">
                    <a:pos x="48" y="57"/>
                  </a:cxn>
                  <a:cxn ang="0">
                    <a:pos x="30" y="42"/>
                  </a:cxn>
                  <a:cxn ang="0">
                    <a:pos x="48" y="27"/>
                  </a:cxn>
                  <a:cxn ang="0">
                    <a:pos x="65" y="42"/>
                  </a:cxn>
                  <a:cxn ang="0">
                    <a:pos x="48" y="57"/>
                  </a:cxn>
                  <a:cxn ang="0">
                    <a:pos x="69" y="24"/>
                  </a:cxn>
                  <a:cxn ang="0">
                    <a:pos x="87" y="9"/>
                  </a:cxn>
                  <a:cxn ang="0">
                    <a:pos x="104" y="24"/>
                  </a:cxn>
                  <a:cxn ang="0">
                    <a:pos x="87" y="39"/>
                  </a:cxn>
                  <a:cxn ang="0">
                    <a:pos x="69" y="24"/>
                  </a:cxn>
                  <a:cxn ang="0">
                    <a:pos x="99" y="159"/>
                  </a:cxn>
                  <a:cxn ang="0">
                    <a:pos x="82" y="144"/>
                  </a:cxn>
                  <a:cxn ang="0">
                    <a:pos x="99" y="129"/>
                  </a:cxn>
                  <a:cxn ang="0">
                    <a:pos x="117" y="144"/>
                  </a:cxn>
                  <a:cxn ang="0">
                    <a:pos x="99" y="159"/>
                  </a:cxn>
                  <a:cxn ang="0">
                    <a:pos x="135" y="133"/>
                  </a:cxn>
                  <a:cxn ang="0">
                    <a:pos x="117" y="118"/>
                  </a:cxn>
                  <a:cxn ang="0">
                    <a:pos x="135" y="103"/>
                  </a:cxn>
                  <a:cxn ang="0">
                    <a:pos x="152" y="118"/>
                  </a:cxn>
                  <a:cxn ang="0">
                    <a:pos x="135" y="133"/>
                  </a:cxn>
                  <a:cxn ang="0">
                    <a:pos x="144" y="96"/>
                  </a:cxn>
                  <a:cxn ang="0">
                    <a:pos x="127" y="81"/>
                  </a:cxn>
                  <a:cxn ang="0">
                    <a:pos x="144" y="66"/>
                  </a:cxn>
                  <a:cxn ang="0">
                    <a:pos x="162" y="81"/>
                  </a:cxn>
                  <a:cxn ang="0">
                    <a:pos x="144" y="96"/>
                  </a:cxn>
                </a:cxnLst>
                <a:rect l="0" t="0" r="r" b="b"/>
                <a:pathLst>
                  <a:path w="171" h="171">
                    <a:moveTo>
                      <a:pt x="85" y="0"/>
                    </a:moveTo>
                    <a:cubicBezTo>
                      <a:pt x="38" y="0"/>
                      <a:pt x="0" y="39"/>
                      <a:pt x="0" y="86"/>
                    </a:cubicBezTo>
                    <a:cubicBezTo>
                      <a:pt x="0" y="96"/>
                      <a:pt x="1" y="102"/>
                      <a:pt x="4" y="112"/>
                    </a:cubicBezTo>
                    <a:cubicBezTo>
                      <a:pt x="10" y="130"/>
                      <a:pt x="44" y="96"/>
                      <a:pt x="58" y="116"/>
                    </a:cubicBezTo>
                    <a:cubicBezTo>
                      <a:pt x="72" y="136"/>
                      <a:pt x="26" y="154"/>
                      <a:pt x="57" y="166"/>
                    </a:cubicBezTo>
                    <a:cubicBezTo>
                      <a:pt x="71" y="170"/>
                      <a:pt x="75" y="171"/>
                      <a:pt x="85" y="171"/>
                    </a:cubicBezTo>
                    <a:cubicBezTo>
                      <a:pt x="132" y="171"/>
                      <a:pt x="171" y="133"/>
                      <a:pt x="171" y="86"/>
                    </a:cubicBezTo>
                    <a:cubicBezTo>
                      <a:pt x="171" y="39"/>
                      <a:pt x="132" y="0"/>
                      <a:pt x="85" y="0"/>
                    </a:cubicBezTo>
                    <a:close/>
                    <a:moveTo>
                      <a:pt x="127" y="29"/>
                    </a:moveTo>
                    <a:cubicBezTo>
                      <a:pt x="136" y="29"/>
                      <a:pt x="144" y="36"/>
                      <a:pt x="144" y="44"/>
                    </a:cubicBezTo>
                    <a:cubicBezTo>
                      <a:pt x="144" y="52"/>
                      <a:pt x="136" y="59"/>
                      <a:pt x="127" y="59"/>
                    </a:cubicBezTo>
                    <a:cubicBezTo>
                      <a:pt x="117" y="59"/>
                      <a:pt x="109" y="52"/>
                      <a:pt x="109" y="44"/>
                    </a:cubicBezTo>
                    <a:cubicBezTo>
                      <a:pt x="109" y="36"/>
                      <a:pt x="117" y="29"/>
                      <a:pt x="127" y="29"/>
                    </a:cubicBezTo>
                    <a:close/>
                    <a:moveTo>
                      <a:pt x="27" y="91"/>
                    </a:moveTo>
                    <a:cubicBezTo>
                      <a:pt x="17" y="91"/>
                      <a:pt x="9" y="84"/>
                      <a:pt x="9" y="76"/>
                    </a:cubicBezTo>
                    <a:cubicBezTo>
                      <a:pt x="9" y="68"/>
                      <a:pt x="17" y="61"/>
                      <a:pt x="27" y="61"/>
                    </a:cubicBezTo>
                    <a:cubicBezTo>
                      <a:pt x="37" y="61"/>
                      <a:pt x="45" y="68"/>
                      <a:pt x="45" y="76"/>
                    </a:cubicBezTo>
                    <a:cubicBezTo>
                      <a:pt x="45" y="84"/>
                      <a:pt x="37" y="91"/>
                      <a:pt x="27" y="91"/>
                    </a:cubicBezTo>
                    <a:close/>
                    <a:moveTo>
                      <a:pt x="48" y="57"/>
                    </a:moveTo>
                    <a:cubicBezTo>
                      <a:pt x="38" y="57"/>
                      <a:pt x="30" y="50"/>
                      <a:pt x="30" y="42"/>
                    </a:cubicBezTo>
                    <a:cubicBezTo>
                      <a:pt x="30" y="33"/>
                      <a:pt x="38" y="27"/>
                      <a:pt x="48" y="27"/>
                    </a:cubicBezTo>
                    <a:cubicBezTo>
                      <a:pt x="57" y="27"/>
                      <a:pt x="65" y="33"/>
                      <a:pt x="65" y="42"/>
                    </a:cubicBezTo>
                    <a:cubicBezTo>
                      <a:pt x="65" y="50"/>
                      <a:pt x="57" y="57"/>
                      <a:pt x="48" y="57"/>
                    </a:cubicBezTo>
                    <a:close/>
                    <a:moveTo>
                      <a:pt x="69" y="24"/>
                    </a:moveTo>
                    <a:cubicBezTo>
                      <a:pt x="69" y="16"/>
                      <a:pt x="77" y="9"/>
                      <a:pt x="87" y="9"/>
                    </a:cubicBezTo>
                    <a:cubicBezTo>
                      <a:pt x="96" y="9"/>
                      <a:pt x="104" y="16"/>
                      <a:pt x="104" y="24"/>
                    </a:cubicBezTo>
                    <a:cubicBezTo>
                      <a:pt x="104" y="33"/>
                      <a:pt x="96" y="39"/>
                      <a:pt x="87" y="39"/>
                    </a:cubicBezTo>
                    <a:cubicBezTo>
                      <a:pt x="77" y="39"/>
                      <a:pt x="69" y="33"/>
                      <a:pt x="69" y="24"/>
                    </a:cubicBezTo>
                    <a:close/>
                    <a:moveTo>
                      <a:pt x="99" y="159"/>
                    </a:moveTo>
                    <a:cubicBezTo>
                      <a:pt x="90" y="159"/>
                      <a:pt x="82" y="152"/>
                      <a:pt x="82" y="144"/>
                    </a:cubicBezTo>
                    <a:cubicBezTo>
                      <a:pt x="82" y="136"/>
                      <a:pt x="90" y="129"/>
                      <a:pt x="99" y="129"/>
                    </a:cubicBezTo>
                    <a:cubicBezTo>
                      <a:pt x="109" y="129"/>
                      <a:pt x="117" y="136"/>
                      <a:pt x="117" y="144"/>
                    </a:cubicBezTo>
                    <a:cubicBezTo>
                      <a:pt x="117" y="152"/>
                      <a:pt x="109" y="159"/>
                      <a:pt x="99" y="159"/>
                    </a:cubicBezTo>
                    <a:close/>
                    <a:moveTo>
                      <a:pt x="135" y="133"/>
                    </a:moveTo>
                    <a:cubicBezTo>
                      <a:pt x="125" y="133"/>
                      <a:pt x="117" y="127"/>
                      <a:pt x="117" y="118"/>
                    </a:cubicBezTo>
                    <a:cubicBezTo>
                      <a:pt x="117" y="110"/>
                      <a:pt x="125" y="103"/>
                      <a:pt x="135" y="103"/>
                    </a:cubicBezTo>
                    <a:cubicBezTo>
                      <a:pt x="144" y="103"/>
                      <a:pt x="152" y="110"/>
                      <a:pt x="152" y="118"/>
                    </a:cubicBezTo>
                    <a:cubicBezTo>
                      <a:pt x="152" y="127"/>
                      <a:pt x="144" y="133"/>
                      <a:pt x="135" y="133"/>
                    </a:cubicBezTo>
                    <a:close/>
                    <a:moveTo>
                      <a:pt x="144" y="96"/>
                    </a:moveTo>
                    <a:cubicBezTo>
                      <a:pt x="134" y="96"/>
                      <a:pt x="127" y="89"/>
                      <a:pt x="127" y="81"/>
                    </a:cubicBezTo>
                    <a:cubicBezTo>
                      <a:pt x="127" y="72"/>
                      <a:pt x="134" y="66"/>
                      <a:pt x="144" y="66"/>
                    </a:cubicBezTo>
                    <a:cubicBezTo>
                      <a:pt x="154" y="66"/>
                      <a:pt x="162" y="72"/>
                      <a:pt x="162" y="81"/>
                    </a:cubicBezTo>
                    <a:cubicBezTo>
                      <a:pt x="162" y="89"/>
                      <a:pt x="154" y="96"/>
                      <a:pt x="144" y="96"/>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21" name="Oval 30"/>
              <p:cNvSpPr>
                <a:spLocks noChangeArrowheads="1"/>
              </p:cNvSpPr>
              <p:nvPr/>
            </p:nvSpPr>
            <p:spPr bwMode="auto">
              <a:xfrm>
                <a:off x="953605" y="3960570"/>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grpSp>
        <p:grpSp>
          <p:nvGrpSpPr>
            <p:cNvPr id="317" name="组合 316"/>
            <p:cNvGrpSpPr/>
            <p:nvPr/>
          </p:nvGrpSpPr>
          <p:grpSpPr>
            <a:xfrm>
              <a:off x="711922" y="1988558"/>
              <a:ext cx="895416" cy="895416"/>
              <a:chOff x="5675954" y="2249137"/>
              <a:chExt cx="648072" cy="648072"/>
            </a:xfrm>
          </p:grpSpPr>
          <p:sp>
            <p:nvSpPr>
              <p:cNvPr id="327" name="椭圆 326"/>
              <p:cNvSpPr/>
              <p:nvPr/>
            </p:nvSpPr>
            <p:spPr>
              <a:xfrm>
                <a:off x="5675954"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328" name="Freeform 428"/>
              <p:cNvSpPr>
                <a:spLocks/>
              </p:cNvSpPr>
              <p:nvPr/>
            </p:nvSpPr>
            <p:spPr bwMode="auto">
              <a:xfrm>
                <a:off x="5809844" y="2390028"/>
                <a:ext cx="380293" cy="366291"/>
              </a:xfrm>
              <a:custGeom>
                <a:avLst/>
                <a:gdLst>
                  <a:gd name="connsiteX0" fmla="*/ 297615 w 597921"/>
                  <a:gd name="connsiteY0" fmla="*/ 96957 h 598324"/>
                  <a:gd name="connsiteX1" fmla="*/ 323434 w 597921"/>
                  <a:gd name="connsiteY1" fmla="*/ 122740 h 598324"/>
                  <a:gd name="connsiteX2" fmla="*/ 323434 w 597921"/>
                  <a:gd name="connsiteY2" fmla="*/ 289852 h 598324"/>
                  <a:gd name="connsiteX3" fmla="*/ 462572 w 597921"/>
                  <a:gd name="connsiteY3" fmla="*/ 289852 h 598324"/>
                  <a:gd name="connsiteX4" fmla="*/ 487913 w 597921"/>
                  <a:gd name="connsiteY4" fmla="*/ 315157 h 598324"/>
                  <a:gd name="connsiteX5" fmla="*/ 462572 w 597921"/>
                  <a:gd name="connsiteY5" fmla="*/ 340463 h 598324"/>
                  <a:gd name="connsiteX6" fmla="*/ 297615 w 597921"/>
                  <a:gd name="connsiteY6" fmla="*/ 340463 h 598324"/>
                  <a:gd name="connsiteX7" fmla="*/ 272274 w 597921"/>
                  <a:gd name="connsiteY7" fmla="*/ 315157 h 598324"/>
                  <a:gd name="connsiteX8" fmla="*/ 272274 w 597921"/>
                  <a:gd name="connsiteY8" fmla="*/ 122740 h 598324"/>
                  <a:gd name="connsiteX9" fmla="*/ 297615 w 597921"/>
                  <a:gd name="connsiteY9" fmla="*/ 96957 h 598324"/>
                  <a:gd name="connsiteX10" fmla="*/ 298127 w 597921"/>
                  <a:gd name="connsiteY10" fmla="*/ 0 h 598324"/>
                  <a:gd name="connsiteX11" fmla="*/ 597921 w 597921"/>
                  <a:gd name="connsiteY11" fmla="*/ 299401 h 598324"/>
                  <a:gd name="connsiteX12" fmla="*/ 298127 w 597921"/>
                  <a:gd name="connsiteY12" fmla="*/ 598324 h 598324"/>
                  <a:gd name="connsiteX13" fmla="*/ 35150 w 597921"/>
                  <a:gd name="connsiteY13" fmla="*/ 442177 h 598324"/>
                  <a:gd name="connsiteX14" fmla="*/ 34194 w 597921"/>
                  <a:gd name="connsiteY14" fmla="*/ 432149 h 598324"/>
                  <a:gd name="connsiteX15" fmla="*/ 40410 w 597921"/>
                  <a:gd name="connsiteY15" fmla="*/ 424509 h 598324"/>
                  <a:gd name="connsiteX16" fmla="*/ 74836 w 597921"/>
                  <a:gd name="connsiteY16" fmla="*/ 407796 h 598324"/>
                  <a:gd name="connsiteX17" fmla="*/ 91571 w 597921"/>
                  <a:gd name="connsiteY17" fmla="*/ 413049 h 598324"/>
                  <a:gd name="connsiteX18" fmla="*/ 298127 w 597921"/>
                  <a:gd name="connsiteY18" fmla="*/ 534815 h 598324"/>
                  <a:gd name="connsiteX19" fmla="*/ 534328 w 597921"/>
                  <a:gd name="connsiteY19" fmla="*/ 299401 h 598324"/>
                  <a:gd name="connsiteX20" fmla="*/ 298127 w 597921"/>
                  <a:gd name="connsiteY20" fmla="*/ 63509 h 598324"/>
                  <a:gd name="connsiteX21" fmla="*/ 145123 w 597921"/>
                  <a:gd name="connsiteY21" fmla="*/ 120333 h 598324"/>
                  <a:gd name="connsiteX22" fmla="*/ 200587 w 597921"/>
                  <a:gd name="connsiteY22" fmla="*/ 142299 h 598324"/>
                  <a:gd name="connsiteX23" fmla="*/ 208237 w 597921"/>
                  <a:gd name="connsiteY23" fmla="*/ 152327 h 598324"/>
                  <a:gd name="connsiteX24" fmla="*/ 203456 w 597921"/>
                  <a:gd name="connsiteY24" fmla="*/ 164265 h 598324"/>
                  <a:gd name="connsiteX25" fmla="*/ 48060 w 597921"/>
                  <a:gd name="connsiteY25" fmla="*/ 285553 h 598324"/>
                  <a:gd name="connsiteX26" fmla="*/ 35150 w 597921"/>
                  <a:gd name="connsiteY26" fmla="*/ 287463 h 598324"/>
                  <a:gd name="connsiteX27" fmla="*/ 27500 w 597921"/>
                  <a:gd name="connsiteY27" fmla="*/ 277435 h 598324"/>
                  <a:gd name="connsiteX28" fmla="*/ 246 w 597921"/>
                  <a:gd name="connsiteY28" fmla="*/ 82132 h 598324"/>
                  <a:gd name="connsiteX29" fmla="*/ 4550 w 597921"/>
                  <a:gd name="connsiteY29" fmla="*/ 70194 h 598324"/>
                  <a:gd name="connsiteX30" fmla="*/ 17459 w 597921"/>
                  <a:gd name="connsiteY30" fmla="*/ 68762 h 598324"/>
                  <a:gd name="connsiteX31" fmla="*/ 80574 w 597921"/>
                  <a:gd name="connsiteY31" fmla="*/ 94070 h 598324"/>
                  <a:gd name="connsiteX32" fmla="*/ 298127 w 597921"/>
                  <a:gd name="connsiteY32" fmla="*/ 0 h 5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7921" h="598324">
                    <a:moveTo>
                      <a:pt x="297615" y="96957"/>
                    </a:moveTo>
                    <a:cubicBezTo>
                      <a:pt x="311959" y="96957"/>
                      <a:pt x="323434" y="108416"/>
                      <a:pt x="323434" y="122740"/>
                    </a:cubicBezTo>
                    <a:lnTo>
                      <a:pt x="323434" y="289852"/>
                    </a:lnTo>
                    <a:lnTo>
                      <a:pt x="462572" y="289852"/>
                    </a:lnTo>
                    <a:cubicBezTo>
                      <a:pt x="476438" y="289852"/>
                      <a:pt x="487913" y="301311"/>
                      <a:pt x="487913" y="315157"/>
                    </a:cubicBezTo>
                    <a:cubicBezTo>
                      <a:pt x="487913" y="329004"/>
                      <a:pt x="476438" y="340463"/>
                      <a:pt x="462572" y="340463"/>
                    </a:cubicBezTo>
                    <a:lnTo>
                      <a:pt x="297615" y="340463"/>
                    </a:lnTo>
                    <a:cubicBezTo>
                      <a:pt x="283749" y="340463"/>
                      <a:pt x="272274" y="329004"/>
                      <a:pt x="272274" y="315157"/>
                    </a:cubicBezTo>
                    <a:lnTo>
                      <a:pt x="272274" y="122740"/>
                    </a:lnTo>
                    <a:cubicBezTo>
                      <a:pt x="272274" y="108416"/>
                      <a:pt x="283749" y="96957"/>
                      <a:pt x="297615" y="96957"/>
                    </a:cubicBezTo>
                    <a:close/>
                    <a:moveTo>
                      <a:pt x="298127" y="0"/>
                    </a:moveTo>
                    <a:cubicBezTo>
                      <a:pt x="463564" y="0"/>
                      <a:pt x="597921" y="134181"/>
                      <a:pt x="597921" y="299401"/>
                    </a:cubicBezTo>
                    <a:cubicBezTo>
                      <a:pt x="597921" y="464143"/>
                      <a:pt x="463564" y="598324"/>
                      <a:pt x="298127" y="598324"/>
                    </a:cubicBezTo>
                    <a:cubicBezTo>
                      <a:pt x="188155" y="598324"/>
                      <a:pt x="87268" y="538635"/>
                      <a:pt x="35150" y="442177"/>
                    </a:cubicBezTo>
                    <a:cubicBezTo>
                      <a:pt x="33238" y="438835"/>
                      <a:pt x="32760" y="435492"/>
                      <a:pt x="34194" y="432149"/>
                    </a:cubicBezTo>
                    <a:cubicBezTo>
                      <a:pt x="35150" y="428807"/>
                      <a:pt x="37541" y="425942"/>
                      <a:pt x="40410" y="424509"/>
                    </a:cubicBezTo>
                    <a:lnTo>
                      <a:pt x="74836" y="407796"/>
                    </a:lnTo>
                    <a:cubicBezTo>
                      <a:pt x="81052" y="404931"/>
                      <a:pt x="88702" y="407319"/>
                      <a:pt x="91571" y="413049"/>
                    </a:cubicBezTo>
                    <a:cubicBezTo>
                      <a:pt x="133169" y="488018"/>
                      <a:pt x="212540" y="534815"/>
                      <a:pt x="298127" y="534815"/>
                    </a:cubicBezTo>
                    <a:cubicBezTo>
                      <a:pt x="428181" y="534815"/>
                      <a:pt x="534328" y="429284"/>
                      <a:pt x="534328" y="299401"/>
                    </a:cubicBezTo>
                    <a:cubicBezTo>
                      <a:pt x="534328" y="169517"/>
                      <a:pt x="428181" y="63509"/>
                      <a:pt x="298127" y="63509"/>
                    </a:cubicBezTo>
                    <a:cubicBezTo>
                      <a:pt x="242185" y="63509"/>
                      <a:pt x="187677" y="83565"/>
                      <a:pt x="145123" y="120333"/>
                    </a:cubicBezTo>
                    <a:lnTo>
                      <a:pt x="200587" y="142299"/>
                    </a:lnTo>
                    <a:cubicBezTo>
                      <a:pt x="204890" y="144209"/>
                      <a:pt x="207759" y="148029"/>
                      <a:pt x="208237" y="152327"/>
                    </a:cubicBezTo>
                    <a:cubicBezTo>
                      <a:pt x="208715" y="157102"/>
                      <a:pt x="207281" y="161399"/>
                      <a:pt x="203456" y="164265"/>
                    </a:cubicBezTo>
                    <a:lnTo>
                      <a:pt x="48060" y="285553"/>
                    </a:lnTo>
                    <a:cubicBezTo>
                      <a:pt x="44235" y="288418"/>
                      <a:pt x="39454" y="289373"/>
                      <a:pt x="35150" y="287463"/>
                    </a:cubicBezTo>
                    <a:cubicBezTo>
                      <a:pt x="31325" y="285553"/>
                      <a:pt x="27978" y="281733"/>
                      <a:pt x="27500" y="277435"/>
                    </a:cubicBezTo>
                    <a:lnTo>
                      <a:pt x="246" y="82132"/>
                    </a:lnTo>
                    <a:cubicBezTo>
                      <a:pt x="-710" y="77835"/>
                      <a:pt x="1203" y="73060"/>
                      <a:pt x="4550" y="70194"/>
                    </a:cubicBezTo>
                    <a:cubicBezTo>
                      <a:pt x="8375" y="67807"/>
                      <a:pt x="13156" y="66852"/>
                      <a:pt x="17459" y="68762"/>
                    </a:cubicBezTo>
                    <a:lnTo>
                      <a:pt x="80574" y="94070"/>
                    </a:lnTo>
                    <a:cubicBezTo>
                      <a:pt x="137472" y="33426"/>
                      <a:pt x="214931" y="0"/>
                      <a:pt x="298127" y="0"/>
                    </a:cubicBez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en-US" sz="7198">
                  <a:solidFill>
                    <a:srgbClr val="000000"/>
                  </a:solidFill>
                </a:endParaRPr>
              </a:p>
            </p:txBody>
          </p:sp>
        </p:grpSp>
        <p:grpSp>
          <p:nvGrpSpPr>
            <p:cNvPr id="318" name="组合 317"/>
            <p:cNvGrpSpPr/>
            <p:nvPr/>
          </p:nvGrpSpPr>
          <p:grpSpPr>
            <a:xfrm>
              <a:off x="4701890" y="1886754"/>
              <a:ext cx="860620" cy="860620"/>
              <a:chOff x="4792556" y="2249137"/>
              <a:chExt cx="648072" cy="648072"/>
            </a:xfrm>
          </p:grpSpPr>
          <p:sp>
            <p:nvSpPr>
              <p:cNvPr id="325" name="椭圆 324"/>
              <p:cNvSpPr/>
              <p:nvPr/>
            </p:nvSpPr>
            <p:spPr>
              <a:xfrm>
                <a:off x="4792556" y="2249137"/>
                <a:ext cx="648072" cy="648072"/>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326" name="Freeform 70"/>
              <p:cNvSpPr>
                <a:spLocks noEditPoints="1"/>
              </p:cNvSpPr>
              <p:nvPr/>
            </p:nvSpPr>
            <p:spPr bwMode="auto">
              <a:xfrm>
                <a:off x="4926447" y="2390028"/>
                <a:ext cx="380293" cy="366291"/>
              </a:xfrm>
              <a:custGeom>
                <a:avLst/>
                <a:gdLst>
                  <a:gd name="T0" fmla="*/ 4096 w 6827"/>
                  <a:gd name="T1" fmla="*/ 4551 h 6827"/>
                  <a:gd name="T2" fmla="*/ 6258 w 6827"/>
                  <a:gd name="T3" fmla="*/ 4096 h 6827"/>
                  <a:gd name="T4" fmla="*/ 2348 w 6827"/>
                  <a:gd name="T5" fmla="*/ 4911 h 6827"/>
                  <a:gd name="T6" fmla="*/ 569 w 6827"/>
                  <a:gd name="T7" fmla="*/ 4551 h 6827"/>
                  <a:gd name="T8" fmla="*/ 569 w 6827"/>
                  <a:gd name="T9" fmla="*/ 3982 h 6827"/>
                  <a:gd name="T10" fmla="*/ 1707 w 6827"/>
                  <a:gd name="T11" fmla="*/ 2503 h 6827"/>
                  <a:gd name="T12" fmla="*/ 3868 w 6827"/>
                  <a:gd name="T13" fmla="*/ 2731 h 6827"/>
                  <a:gd name="T14" fmla="*/ 5827 w 6827"/>
                  <a:gd name="T15" fmla="*/ 2004 h 6827"/>
                  <a:gd name="T16" fmla="*/ 6258 w 6827"/>
                  <a:gd name="T17" fmla="*/ 1820 h 6827"/>
                  <a:gd name="T18" fmla="*/ 4779 w 6827"/>
                  <a:gd name="T19" fmla="*/ 0 h 6827"/>
                  <a:gd name="T20" fmla="*/ 2854 w 6827"/>
                  <a:gd name="T21" fmla="*/ 2381 h 6827"/>
                  <a:gd name="T22" fmla="*/ 1239 w 6827"/>
                  <a:gd name="T23" fmla="*/ 2257 h 6827"/>
                  <a:gd name="T24" fmla="*/ 569 w 6827"/>
                  <a:gd name="T25" fmla="*/ 2844 h 6827"/>
                  <a:gd name="T26" fmla="*/ 569 w 6827"/>
                  <a:gd name="T27" fmla="*/ 2276 h 6827"/>
                  <a:gd name="T28" fmla="*/ 569 w 6827"/>
                  <a:gd name="T29" fmla="*/ 1707 h 6827"/>
                  <a:gd name="T30" fmla="*/ 569 w 6827"/>
                  <a:gd name="T31" fmla="*/ 1138 h 6827"/>
                  <a:gd name="T32" fmla="*/ 569 w 6827"/>
                  <a:gd name="T33" fmla="*/ 569 h 6827"/>
                  <a:gd name="T34" fmla="*/ 341 w 6827"/>
                  <a:gd name="T35" fmla="*/ 0 h 6827"/>
                  <a:gd name="T36" fmla="*/ 114 w 6827"/>
                  <a:gd name="T37" fmla="*/ 569 h 6827"/>
                  <a:gd name="T38" fmla="*/ 114 w 6827"/>
                  <a:gd name="T39" fmla="*/ 1138 h 6827"/>
                  <a:gd name="T40" fmla="*/ 114 w 6827"/>
                  <a:gd name="T41" fmla="*/ 1707 h 6827"/>
                  <a:gd name="T42" fmla="*/ 114 w 6827"/>
                  <a:gd name="T43" fmla="*/ 2276 h 6827"/>
                  <a:gd name="T44" fmla="*/ 114 w 6827"/>
                  <a:gd name="T45" fmla="*/ 2844 h 6827"/>
                  <a:gd name="T46" fmla="*/ 114 w 6827"/>
                  <a:gd name="T47" fmla="*/ 3413 h 6827"/>
                  <a:gd name="T48" fmla="*/ 114 w 6827"/>
                  <a:gd name="T49" fmla="*/ 3982 h 6827"/>
                  <a:gd name="T50" fmla="*/ 114 w 6827"/>
                  <a:gd name="T51" fmla="*/ 4551 h 6827"/>
                  <a:gd name="T52" fmla="*/ 114 w 6827"/>
                  <a:gd name="T53" fmla="*/ 5120 h 6827"/>
                  <a:gd name="T54" fmla="*/ 114 w 6827"/>
                  <a:gd name="T55" fmla="*/ 5689 h 6827"/>
                  <a:gd name="T56" fmla="*/ 114 w 6827"/>
                  <a:gd name="T57" fmla="*/ 6258 h 6827"/>
                  <a:gd name="T58" fmla="*/ 683 w 6827"/>
                  <a:gd name="T59" fmla="*/ 6713 h 6827"/>
                  <a:gd name="T60" fmla="*/ 1252 w 6827"/>
                  <a:gd name="T61" fmla="*/ 6713 h 6827"/>
                  <a:gd name="T62" fmla="*/ 1820 w 6827"/>
                  <a:gd name="T63" fmla="*/ 6713 h 6827"/>
                  <a:gd name="T64" fmla="*/ 2389 w 6827"/>
                  <a:gd name="T65" fmla="*/ 6713 h 6827"/>
                  <a:gd name="T66" fmla="*/ 2958 w 6827"/>
                  <a:gd name="T67" fmla="*/ 6713 h 6827"/>
                  <a:gd name="T68" fmla="*/ 3527 w 6827"/>
                  <a:gd name="T69" fmla="*/ 6713 h 6827"/>
                  <a:gd name="T70" fmla="*/ 4096 w 6827"/>
                  <a:gd name="T71" fmla="*/ 6713 h 6827"/>
                  <a:gd name="T72" fmla="*/ 4665 w 6827"/>
                  <a:gd name="T73" fmla="*/ 6713 h 6827"/>
                  <a:gd name="T74" fmla="*/ 5234 w 6827"/>
                  <a:gd name="T75" fmla="*/ 6713 h 6827"/>
                  <a:gd name="T76" fmla="*/ 5803 w 6827"/>
                  <a:gd name="T77" fmla="*/ 6713 h 6827"/>
                  <a:gd name="T78" fmla="*/ 6371 w 6827"/>
                  <a:gd name="T79" fmla="*/ 6713 h 6827"/>
                  <a:gd name="T80" fmla="*/ 6827 w 6827"/>
                  <a:gd name="T81" fmla="*/ 6485 h 6827"/>
                  <a:gd name="T82" fmla="*/ 6371 w 6827"/>
                  <a:gd name="T83" fmla="*/ 6258 h 6827"/>
                  <a:gd name="T84" fmla="*/ 5803 w 6827"/>
                  <a:gd name="T85" fmla="*/ 6258 h 6827"/>
                  <a:gd name="T86" fmla="*/ 5234 w 6827"/>
                  <a:gd name="T87" fmla="*/ 6258 h 6827"/>
                  <a:gd name="T88" fmla="*/ 4665 w 6827"/>
                  <a:gd name="T89" fmla="*/ 6258 h 6827"/>
                  <a:gd name="T90" fmla="*/ 4096 w 6827"/>
                  <a:gd name="T91" fmla="*/ 6258 h 6827"/>
                  <a:gd name="T92" fmla="*/ 3527 w 6827"/>
                  <a:gd name="T93" fmla="*/ 6258 h 6827"/>
                  <a:gd name="T94" fmla="*/ 2958 w 6827"/>
                  <a:gd name="T95" fmla="*/ 6258 h 6827"/>
                  <a:gd name="T96" fmla="*/ 2389 w 6827"/>
                  <a:gd name="T97" fmla="*/ 6258 h 6827"/>
                  <a:gd name="T98" fmla="*/ 1820 w 6827"/>
                  <a:gd name="T99" fmla="*/ 6258 h 6827"/>
                  <a:gd name="T100" fmla="*/ 1252 w 6827"/>
                  <a:gd name="T101" fmla="*/ 6258 h 6827"/>
                  <a:gd name="T102" fmla="*/ 683 w 6827"/>
                  <a:gd name="T103" fmla="*/ 625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27" h="6827">
                    <a:moveTo>
                      <a:pt x="1263" y="5234"/>
                    </a:moveTo>
                    <a:cubicBezTo>
                      <a:pt x="1316" y="5493"/>
                      <a:pt x="1546" y="5689"/>
                      <a:pt x="1820" y="5689"/>
                    </a:cubicBezTo>
                    <a:cubicBezTo>
                      <a:pt x="2114" y="5689"/>
                      <a:pt x="2354" y="5464"/>
                      <a:pt x="2383" y="5178"/>
                    </a:cubicBezTo>
                    <a:lnTo>
                      <a:pt x="3568" y="4191"/>
                    </a:lnTo>
                    <a:cubicBezTo>
                      <a:pt x="3652" y="4401"/>
                      <a:pt x="3856" y="4551"/>
                      <a:pt x="4096" y="4551"/>
                    </a:cubicBezTo>
                    <a:cubicBezTo>
                      <a:pt x="4348" y="4551"/>
                      <a:pt x="4560" y="4385"/>
                      <a:pt x="4635" y="4157"/>
                    </a:cubicBezTo>
                    <a:lnTo>
                      <a:pt x="5696" y="4736"/>
                    </a:lnTo>
                    <a:cubicBezTo>
                      <a:pt x="5732" y="5016"/>
                      <a:pt x="5969" y="5234"/>
                      <a:pt x="6258" y="5234"/>
                    </a:cubicBezTo>
                    <a:cubicBezTo>
                      <a:pt x="6571" y="5234"/>
                      <a:pt x="6827" y="4979"/>
                      <a:pt x="6827" y="4665"/>
                    </a:cubicBezTo>
                    <a:cubicBezTo>
                      <a:pt x="6827" y="4351"/>
                      <a:pt x="6571" y="4096"/>
                      <a:pt x="6258" y="4096"/>
                    </a:cubicBezTo>
                    <a:cubicBezTo>
                      <a:pt x="6006" y="4096"/>
                      <a:pt x="5794" y="4262"/>
                      <a:pt x="5719" y="4490"/>
                    </a:cubicBezTo>
                    <a:lnTo>
                      <a:pt x="4658" y="3911"/>
                    </a:lnTo>
                    <a:cubicBezTo>
                      <a:pt x="4622" y="3631"/>
                      <a:pt x="4385" y="3413"/>
                      <a:pt x="4096" y="3413"/>
                    </a:cubicBezTo>
                    <a:cubicBezTo>
                      <a:pt x="3802" y="3413"/>
                      <a:pt x="3563" y="3638"/>
                      <a:pt x="3533" y="3924"/>
                    </a:cubicBezTo>
                    <a:lnTo>
                      <a:pt x="2348" y="4911"/>
                    </a:lnTo>
                    <a:cubicBezTo>
                      <a:pt x="2265" y="4701"/>
                      <a:pt x="2060" y="4551"/>
                      <a:pt x="1820" y="4551"/>
                    </a:cubicBezTo>
                    <a:cubicBezTo>
                      <a:pt x="1546" y="4551"/>
                      <a:pt x="1316" y="4747"/>
                      <a:pt x="1263" y="5006"/>
                    </a:cubicBezTo>
                    <a:lnTo>
                      <a:pt x="455" y="5006"/>
                    </a:lnTo>
                    <a:lnTo>
                      <a:pt x="455" y="4551"/>
                    </a:lnTo>
                    <a:lnTo>
                      <a:pt x="569" y="4551"/>
                    </a:lnTo>
                    <a:cubicBezTo>
                      <a:pt x="632" y="4551"/>
                      <a:pt x="683" y="4500"/>
                      <a:pt x="683" y="4437"/>
                    </a:cubicBezTo>
                    <a:cubicBezTo>
                      <a:pt x="683" y="4374"/>
                      <a:pt x="632" y="4324"/>
                      <a:pt x="569" y="4324"/>
                    </a:cubicBezTo>
                    <a:lnTo>
                      <a:pt x="455" y="4324"/>
                    </a:lnTo>
                    <a:lnTo>
                      <a:pt x="455" y="3982"/>
                    </a:lnTo>
                    <a:lnTo>
                      <a:pt x="569" y="3982"/>
                    </a:lnTo>
                    <a:cubicBezTo>
                      <a:pt x="632" y="3982"/>
                      <a:pt x="683" y="3931"/>
                      <a:pt x="683" y="3868"/>
                    </a:cubicBezTo>
                    <a:cubicBezTo>
                      <a:pt x="683" y="3806"/>
                      <a:pt x="632" y="3755"/>
                      <a:pt x="569" y="3755"/>
                    </a:cubicBezTo>
                    <a:lnTo>
                      <a:pt x="480" y="3755"/>
                    </a:lnTo>
                    <a:lnTo>
                      <a:pt x="1407" y="2416"/>
                    </a:lnTo>
                    <a:cubicBezTo>
                      <a:pt x="1494" y="2470"/>
                      <a:pt x="1596" y="2503"/>
                      <a:pt x="1707" y="2503"/>
                    </a:cubicBezTo>
                    <a:cubicBezTo>
                      <a:pt x="1888" y="2503"/>
                      <a:pt x="2048" y="2416"/>
                      <a:pt x="2152" y="2284"/>
                    </a:cubicBezTo>
                    <a:lnTo>
                      <a:pt x="2752" y="2584"/>
                    </a:lnTo>
                    <a:cubicBezTo>
                      <a:pt x="2740" y="2631"/>
                      <a:pt x="2731" y="2680"/>
                      <a:pt x="2731" y="2731"/>
                    </a:cubicBezTo>
                    <a:cubicBezTo>
                      <a:pt x="2731" y="3044"/>
                      <a:pt x="2986" y="3300"/>
                      <a:pt x="3300" y="3300"/>
                    </a:cubicBezTo>
                    <a:cubicBezTo>
                      <a:pt x="3613" y="3300"/>
                      <a:pt x="3868" y="3044"/>
                      <a:pt x="3868" y="2731"/>
                    </a:cubicBezTo>
                    <a:cubicBezTo>
                      <a:pt x="3868" y="2608"/>
                      <a:pt x="3829" y="2496"/>
                      <a:pt x="3763" y="2403"/>
                    </a:cubicBezTo>
                    <a:lnTo>
                      <a:pt x="4488" y="1055"/>
                    </a:lnTo>
                    <a:cubicBezTo>
                      <a:pt x="4574" y="1107"/>
                      <a:pt x="4672" y="1138"/>
                      <a:pt x="4779" y="1138"/>
                    </a:cubicBezTo>
                    <a:cubicBezTo>
                      <a:pt x="4891" y="1138"/>
                      <a:pt x="4995" y="1104"/>
                      <a:pt x="5083" y="1048"/>
                    </a:cubicBezTo>
                    <a:lnTo>
                      <a:pt x="5827" y="2004"/>
                    </a:lnTo>
                    <a:cubicBezTo>
                      <a:pt x="5829" y="2007"/>
                      <a:pt x="5833" y="2009"/>
                      <a:pt x="5836" y="2011"/>
                    </a:cubicBezTo>
                    <a:cubicBezTo>
                      <a:pt x="5745" y="2112"/>
                      <a:pt x="5689" y="2244"/>
                      <a:pt x="5689" y="2389"/>
                    </a:cubicBezTo>
                    <a:cubicBezTo>
                      <a:pt x="5689" y="2703"/>
                      <a:pt x="5944" y="2958"/>
                      <a:pt x="6258" y="2958"/>
                    </a:cubicBezTo>
                    <a:cubicBezTo>
                      <a:pt x="6571" y="2958"/>
                      <a:pt x="6827" y="2703"/>
                      <a:pt x="6827" y="2389"/>
                    </a:cubicBezTo>
                    <a:cubicBezTo>
                      <a:pt x="6827" y="2076"/>
                      <a:pt x="6571" y="1820"/>
                      <a:pt x="6258" y="1820"/>
                    </a:cubicBezTo>
                    <a:cubicBezTo>
                      <a:pt x="6170" y="1820"/>
                      <a:pt x="6087" y="1842"/>
                      <a:pt x="6013" y="1878"/>
                    </a:cubicBezTo>
                    <a:cubicBezTo>
                      <a:pt x="6010" y="1874"/>
                      <a:pt x="6010" y="1869"/>
                      <a:pt x="6006" y="1864"/>
                    </a:cubicBezTo>
                    <a:lnTo>
                      <a:pt x="5248" y="890"/>
                    </a:lnTo>
                    <a:cubicBezTo>
                      <a:pt x="5311" y="798"/>
                      <a:pt x="5348" y="688"/>
                      <a:pt x="5348" y="569"/>
                    </a:cubicBezTo>
                    <a:cubicBezTo>
                      <a:pt x="5348" y="255"/>
                      <a:pt x="5092" y="0"/>
                      <a:pt x="4779" y="0"/>
                    </a:cubicBezTo>
                    <a:cubicBezTo>
                      <a:pt x="4465" y="0"/>
                      <a:pt x="4210" y="255"/>
                      <a:pt x="4210" y="569"/>
                    </a:cubicBezTo>
                    <a:cubicBezTo>
                      <a:pt x="4210" y="691"/>
                      <a:pt x="4249" y="804"/>
                      <a:pt x="4315" y="897"/>
                    </a:cubicBezTo>
                    <a:lnTo>
                      <a:pt x="3590" y="2244"/>
                    </a:lnTo>
                    <a:cubicBezTo>
                      <a:pt x="3505" y="2193"/>
                      <a:pt x="3406" y="2162"/>
                      <a:pt x="3300" y="2162"/>
                    </a:cubicBezTo>
                    <a:cubicBezTo>
                      <a:pt x="3118" y="2162"/>
                      <a:pt x="2959" y="2248"/>
                      <a:pt x="2854" y="2381"/>
                    </a:cubicBezTo>
                    <a:lnTo>
                      <a:pt x="2254" y="2081"/>
                    </a:lnTo>
                    <a:cubicBezTo>
                      <a:pt x="2267" y="2034"/>
                      <a:pt x="2276" y="1985"/>
                      <a:pt x="2276" y="1934"/>
                    </a:cubicBezTo>
                    <a:cubicBezTo>
                      <a:pt x="2276" y="1621"/>
                      <a:pt x="2020" y="1365"/>
                      <a:pt x="1707" y="1365"/>
                    </a:cubicBezTo>
                    <a:cubicBezTo>
                      <a:pt x="1393" y="1365"/>
                      <a:pt x="1138" y="1621"/>
                      <a:pt x="1138" y="1934"/>
                    </a:cubicBezTo>
                    <a:cubicBezTo>
                      <a:pt x="1138" y="2054"/>
                      <a:pt x="1176" y="2166"/>
                      <a:pt x="1239" y="2257"/>
                    </a:cubicBezTo>
                    <a:lnTo>
                      <a:pt x="593" y="3191"/>
                    </a:lnTo>
                    <a:cubicBezTo>
                      <a:pt x="585" y="3189"/>
                      <a:pt x="578" y="3186"/>
                      <a:pt x="569" y="3186"/>
                    </a:cubicBezTo>
                    <a:lnTo>
                      <a:pt x="455" y="3186"/>
                    </a:lnTo>
                    <a:lnTo>
                      <a:pt x="455" y="2844"/>
                    </a:lnTo>
                    <a:lnTo>
                      <a:pt x="569" y="2844"/>
                    </a:lnTo>
                    <a:cubicBezTo>
                      <a:pt x="632" y="2844"/>
                      <a:pt x="683" y="2794"/>
                      <a:pt x="683" y="2731"/>
                    </a:cubicBezTo>
                    <a:cubicBezTo>
                      <a:pt x="683" y="2668"/>
                      <a:pt x="632" y="2617"/>
                      <a:pt x="569" y="2617"/>
                    </a:cubicBezTo>
                    <a:lnTo>
                      <a:pt x="455" y="2617"/>
                    </a:lnTo>
                    <a:lnTo>
                      <a:pt x="455" y="2276"/>
                    </a:lnTo>
                    <a:lnTo>
                      <a:pt x="569" y="2276"/>
                    </a:lnTo>
                    <a:cubicBezTo>
                      <a:pt x="632" y="2276"/>
                      <a:pt x="683" y="2225"/>
                      <a:pt x="683" y="2162"/>
                    </a:cubicBezTo>
                    <a:cubicBezTo>
                      <a:pt x="683" y="2099"/>
                      <a:pt x="632" y="2048"/>
                      <a:pt x="569" y="2048"/>
                    </a:cubicBezTo>
                    <a:lnTo>
                      <a:pt x="455" y="2048"/>
                    </a:lnTo>
                    <a:lnTo>
                      <a:pt x="455" y="1707"/>
                    </a:lnTo>
                    <a:lnTo>
                      <a:pt x="569" y="1707"/>
                    </a:lnTo>
                    <a:cubicBezTo>
                      <a:pt x="632" y="1707"/>
                      <a:pt x="683" y="1656"/>
                      <a:pt x="683" y="1593"/>
                    </a:cubicBezTo>
                    <a:cubicBezTo>
                      <a:pt x="683" y="1530"/>
                      <a:pt x="632" y="1479"/>
                      <a:pt x="569" y="1479"/>
                    </a:cubicBezTo>
                    <a:lnTo>
                      <a:pt x="455" y="1479"/>
                    </a:lnTo>
                    <a:lnTo>
                      <a:pt x="455" y="1138"/>
                    </a:lnTo>
                    <a:lnTo>
                      <a:pt x="569" y="1138"/>
                    </a:lnTo>
                    <a:cubicBezTo>
                      <a:pt x="632" y="1138"/>
                      <a:pt x="683" y="1087"/>
                      <a:pt x="683" y="1024"/>
                    </a:cubicBezTo>
                    <a:cubicBezTo>
                      <a:pt x="683" y="961"/>
                      <a:pt x="632" y="910"/>
                      <a:pt x="569" y="910"/>
                    </a:cubicBezTo>
                    <a:lnTo>
                      <a:pt x="455" y="910"/>
                    </a:lnTo>
                    <a:lnTo>
                      <a:pt x="455" y="569"/>
                    </a:lnTo>
                    <a:lnTo>
                      <a:pt x="569" y="569"/>
                    </a:lnTo>
                    <a:cubicBezTo>
                      <a:pt x="632" y="569"/>
                      <a:pt x="683" y="518"/>
                      <a:pt x="683" y="455"/>
                    </a:cubicBezTo>
                    <a:cubicBezTo>
                      <a:pt x="683" y="392"/>
                      <a:pt x="632" y="341"/>
                      <a:pt x="569" y="341"/>
                    </a:cubicBezTo>
                    <a:lnTo>
                      <a:pt x="455" y="341"/>
                    </a:lnTo>
                    <a:lnTo>
                      <a:pt x="455" y="114"/>
                    </a:lnTo>
                    <a:cubicBezTo>
                      <a:pt x="455" y="51"/>
                      <a:pt x="404" y="0"/>
                      <a:pt x="341" y="0"/>
                    </a:cubicBezTo>
                    <a:cubicBezTo>
                      <a:pt x="278" y="0"/>
                      <a:pt x="228" y="51"/>
                      <a:pt x="228" y="114"/>
                    </a:cubicBezTo>
                    <a:lnTo>
                      <a:pt x="228" y="341"/>
                    </a:lnTo>
                    <a:lnTo>
                      <a:pt x="114" y="341"/>
                    </a:lnTo>
                    <a:cubicBezTo>
                      <a:pt x="51" y="341"/>
                      <a:pt x="0" y="392"/>
                      <a:pt x="0" y="455"/>
                    </a:cubicBezTo>
                    <a:cubicBezTo>
                      <a:pt x="0" y="518"/>
                      <a:pt x="51" y="569"/>
                      <a:pt x="114" y="569"/>
                    </a:cubicBezTo>
                    <a:lnTo>
                      <a:pt x="228" y="569"/>
                    </a:lnTo>
                    <a:lnTo>
                      <a:pt x="228" y="910"/>
                    </a:lnTo>
                    <a:lnTo>
                      <a:pt x="114" y="910"/>
                    </a:lnTo>
                    <a:cubicBezTo>
                      <a:pt x="51" y="910"/>
                      <a:pt x="0" y="961"/>
                      <a:pt x="0" y="1024"/>
                    </a:cubicBezTo>
                    <a:cubicBezTo>
                      <a:pt x="0" y="1087"/>
                      <a:pt x="51" y="1138"/>
                      <a:pt x="114" y="1138"/>
                    </a:cubicBezTo>
                    <a:lnTo>
                      <a:pt x="228" y="1138"/>
                    </a:lnTo>
                    <a:lnTo>
                      <a:pt x="228" y="1479"/>
                    </a:lnTo>
                    <a:lnTo>
                      <a:pt x="114" y="1479"/>
                    </a:lnTo>
                    <a:cubicBezTo>
                      <a:pt x="51" y="1479"/>
                      <a:pt x="0" y="1530"/>
                      <a:pt x="0" y="1593"/>
                    </a:cubicBezTo>
                    <a:cubicBezTo>
                      <a:pt x="0" y="1656"/>
                      <a:pt x="51" y="1707"/>
                      <a:pt x="114" y="1707"/>
                    </a:cubicBezTo>
                    <a:lnTo>
                      <a:pt x="228" y="1707"/>
                    </a:lnTo>
                    <a:lnTo>
                      <a:pt x="228" y="2048"/>
                    </a:lnTo>
                    <a:lnTo>
                      <a:pt x="114" y="2048"/>
                    </a:lnTo>
                    <a:cubicBezTo>
                      <a:pt x="51" y="2048"/>
                      <a:pt x="0" y="2099"/>
                      <a:pt x="0" y="2162"/>
                    </a:cubicBezTo>
                    <a:cubicBezTo>
                      <a:pt x="0" y="2225"/>
                      <a:pt x="51" y="2276"/>
                      <a:pt x="114" y="2276"/>
                    </a:cubicBezTo>
                    <a:lnTo>
                      <a:pt x="228" y="2276"/>
                    </a:lnTo>
                    <a:lnTo>
                      <a:pt x="228" y="2617"/>
                    </a:lnTo>
                    <a:lnTo>
                      <a:pt x="114" y="2617"/>
                    </a:lnTo>
                    <a:cubicBezTo>
                      <a:pt x="51" y="2617"/>
                      <a:pt x="0" y="2668"/>
                      <a:pt x="0" y="2731"/>
                    </a:cubicBezTo>
                    <a:cubicBezTo>
                      <a:pt x="0" y="2794"/>
                      <a:pt x="51" y="2844"/>
                      <a:pt x="114" y="2844"/>
                    </a:cubicBezTo>
                    <a:lnTo>
                      <a:pt x="228" y="2844"/>
                    </a:lnTo>
                    <a:lnTo>
                      <a:pt x="228" y="3186"/>
                    </a:lnTo>
                    <a:lnTo>
                      <a:pt x="114" y="3186"/>
                    </a:lnTo>
                    <a:cubicBezTo>
                      <a:pt x="51" y="3186"/>
                      <a:pt x="0" y="3237"/>
                      <a:pt x="0" y="3300"/>
                    </a:cubicBezTo>
                    <a:cubicBezTo>
                      <a:pt x="0" y="3362"/>
                      <a:pt x="51" y="3413"/>
                      <a:pt x="114" y="3413"/>
                    </a:cubicBezTo>
                    <a:lnTo>
                      <a:pt x="228" y="3413"/>
                    </a:lnTo>
                    <a:lnTo>
                      <a:pt x="228" y="3755"/>
                    </a:lnTo>
                    <a:lnTo>
                      <a:pt x="114" y="3755"/>
                    </a:lnTo>
                    <a:cubicBezTo>
                      <a:pt x="51" y="3755"/>
                      <a:pt x="0" y="3806"/>
                      <a:pt x="0" y="3868"/>
                    </a:cubicBezTo>
                    <a:cubicBezTo>
                      <a:pt x="0" y="3931"/>
                      <a:pt x="51" y="3982"/>
                      <a:pt x="114" y="3982"/>
                    </a:cubicBezTo>
                    <a:lnTo>
                      <a:pt x="228" y="3982"/>
                    </a:lnTo>
                    <a:lnTo>
                      <a:pt x="228" y="4324"/>
                    </a:lnTo>
                    <a:lnTo>
                      <a:pt x="114" y="4324"/>
                    </a:lnTo>
                    <a:cubicBezTo>
                      <a:pt x="51" y="4324"/>
                      <a:pt x="0" y="4374"/>
                      <a:pt x="0" y="4437"/>
                    </a:cubicBezTo>
                    <a:cubicBezTo>
                      <a:pt x="0" y="4500"/>
                      <a:pt x="51" y="4551"/>
                      <a:pt x="114" y="4551"/>
                    </a:cubicBezTo>
                    <a:lnTo>
                      <a:pt x="228" y="4551"/>
                    </a:lnTo>
                    <a:lnTo>
                      <a:pt x="228" y="4892"/>
                    </a:lnTo>
                    <a:lnTo>
                      <a:pt x="114" y="4892"/>
                    </a:lnTo>
                    <a:cubicBezTo>
                      <a:pt x="51" y="4892"/>
                      <a:pt x="0" y="4943"/>
                      <a:pt x="0" y="5006"/>
                    </a:cubicBezTo>
                    <a:cubicBezTo>
                      <a:pt x="0" y="5069"/>
                      <a:pt x="51" y="5120"/>
                      <a:pt x="114" y="5120"/>
                    </a:cubicBezTo>
                    <a:lnTo>
                      <a:pt x="228" y="5120"/>
                    </a:lnTo>
                    <a:lnTo>
                      <a:pt x="228" y="5461"/>
                    </a:lnTo>
                    <a:lnTo>
                      <a:pt x="114" y="5461"/>
                    </a:lnTo>
                    <a:cubicBezTo>
                      <a:pt x="51" y="5461"/>
                      <a:pt x="0" y="5512"/>
                      <a:pt x="0" y="5575"/>
                    </a:cubicBezTo>
                    <a:cubicBezTo>
                      <a:pt x="0" y="5638"/>
                      <a:pt x="51" y="5689"/>
                      <a:pt x="114" y="5689"/>
                    </a:cubicBezTo>
                    <a:lnTo>
                      <a:pt x="228" y="5689"/>
                    </a:lnTo>
                    <a:lnTo>
                      <a:pt x="228" y="6030"/>
                    </a:lnTo>
                    <a:lnTo>
                      <a:pt x="114" y="6030"/>
                    </a:lnTo>
                    <a:cubicBezTo>
                      <a:pt x="51" y="6030"/>
                      <a:pt x="0" y="6081"/>
                      <a:pt x="0" y="6144"/>
                    </a:cubicBezTo>
                    <a:cubicBezTo>
                      <a:pt x="0" y="6207"/>
                      <a:pt x="51" y="6258"/>
                      <a:pt x="114" y="6258"/>
                    </a:cubicBezTo>
                    <a:lnTo>
                      <a:pt x="228" y="6258"/>
                    </a:lnTo>
                    <a:lnTo>
                      <a:pt x="228" y="6485"/>
                    </a:lnTo>
                    <a:cubicBezTo>
                      <a:pt x="228" y="6548"/>
                      <a:pt x="278" y="6599"/>
                      <a:pt x="341" y="6599"/>
                    </a:cubicBezTo>
                    <a:lnTo>
                      <a:pt x="683" y="6599"/>
                    </a:lnTo>
                    <a:lnTo>
                      <a:pt x="683" y="6713"/>
                    </a:lnTo>
                    <a:cubicBezTo>
                      <a:pt x="683" y="6776"/>
                      <a:pt x="734" y="6827"/>
                      <a:pt x="796" y="6827"/>
                    </a:cubicBezTo>
                    <a:cubicBezTo>
                      <a:pt x="859" y="6827"/>
                      <a:pt x="910" y="6776"/>
                      <a:pt x="910" y="6713"/>
                    </a:cubicBezTo>
                    <a:lnTo>
                      <a:pt x="910" y="6599"/>
                    </a:lnTo>
                    <a:lnTo>
                      <a:pt x="1252" y="6599"/>
                    </a:lnTo>
                    <a:lnTo>
                      <a:pt x="1252" y="6713"/>
                    </a:lnTo>
                    <a:cubicBezTo>
                      <a:pt x="1252" y="6776"/>
                      <a:pt x="1302" y="6827"/>
                      <a:pt x="1365" y="6827"/>
                    </a:cubicBezTo>
                    <a:cubicBezTo>
                      <a:pt x="1428" y="6827"/>
                      <a:pt x="1479" y="6776"/>
                      <a:pt x="1479" y="6713"/>
                    </a:cubicBezTo>
                    <a:lnTo>
                      <a:pt x="1479" y="6599"/>
                    </a:lnTo>
                    <a:lnTo>
                      <a:pt x="1820" y="6599"/>
                    </a:lnTo>
                    <a:lnTo>
                      <a:pt x="1820" y="6713"/>
                    </a:lnTo>
                    <a:cubicBezTo>
                      <a:pt x="1820" y="6776"/>
                      <a:pt x="1871" y="6827"/>
                      <a:pt x="1934" y="6827"/>
                    </a:cubicBezTo>
                    <a:cubicBezTo>
                      <a:pt x="1997" y="6827"/>
                      <a:pt x="2048" y="6776"/>
                      <a:pt x="2048" y="6713"/>
                    </a:cubicBezTo>
                    <a:lnTo>
                      <a:pt x="2048" y="6599"/>
                    </a:lnTo>
                    <a:lnTo>
                      <a:pt x="2389" y="6599"/>
                    </a:lnTo>
                    <a:lnTo>
                      <a:pt x="2389" y="6713"/>
                    </a:lnTo>
                    <a:cubicBezTo>
                      <a:pt x="2389" y="6776"/>
                      <a:pt x="2440" y="6827"/>
                      <a:pt x="2503" y="6827"/>
                    </a:cubicBezTo>
                    <a:cubicBezTo>
                      <a:pt x="2566" y="6827"/>
                      <a:pt x="2617" y="6776"/>
                      <a:pt x="2617" y="6713"/>
                    </a:cubicBezTo>
                    <a:lnTo>
                      <a:pt x="2617" y="6599"/>
                    </a:lnTo>
                    <a:lnTo>
                      <a:pt x="2958" y="6599"/>
                    </a:lnTo>
                    <a:lnTo>
                      <a:pt x="2958" y="6713"/>
                    </a:lnTo>
                    <a:cubicBezTo>
                      <a:pt x="2958" y="6776"/>
                      <a:pt x="3009" y="6827"/>
                      <a:pt x="3072" y="6827"/>
                    </a:cubicBezTo>
                    <a:cubicBezTo>
                      <a:pt x="3135" y="6827"/>
                      <a:pt x="3186" y="6776"/>
                      <a:pt x="3186" y="6713"/>
                    </a:cubicBezTo>
                    <a:lnTo>
                      <a:pt x="3186" y="6599"/>
                    </a:lnTo>
                    <a:lnTo>
                      <a:pt x="3527" y="6599"/>
                    </a:lnTo>
                    <a:lnTo>
                      <a:pt x="3527" y="6713"/>
                    </a:lnTo>
                    <a:cubicBezTo>
                      <a:pt x="3527" y="6776"/>
                      <a:pt x="3578" y="6827"/>
                      <a:pt x="3641" y="6827"/>
                    </a:cubicBezTo>
                    <a:cubicBezTo>
                      <a:pt x="3704" y="6827"/>
                      <a:pt x="3755" y="6776"/>
                      <a:pt x="3755" y="6713"/>
                    </a:cubicBezTo>
                    <a:lnTo>
                      <a:pt x="3755" y="6599"/>
                    </a:lnTo>
                    <a:lnTo>
                      <a:pt x="4096" y="6599"/>
                    </a:lnTo>
                    <a:lnTo>
                      <a:pt x="4096" y="6713"/>
                    </a:lnTo>
                    <a:cubicBezTo>
                      <a:pt x="4096" y="6776"/>
                      <a:pt x="4147" y="6827"/>
                      <a:pt x="4210" y="6827"/>
                    </a:cubicBezTo>
                    <a:cubicBezTo>
                      <a:pt x="4273" y="6827"/>
                      <a:pt x="4323" y="6776"/>
                      <a:pt x="4323" y="6713"/>
                    </a:cubicBezTo>
                    <a:lnTo>
                      <a:pt x="4323" y="6599"/>
                    </a:lnTo>
                    <a:lnTo>
                      <a:pt x="4665" y="6599"/>
                    </a:lnTo>
                    <a:lnTo>
                      <a:pt x="4665" y="6713"/>
                    </a:lnTo>
                    <a:cubicBezTo>
                      <a:pt x="4665" y="6776"/>
                      <a:pt x="4716" y="6827"/>
                      <a:pt x="4779" y="6827"/>
                    </a:cubicBezTo>
                    <a:cubicBezTo>
                      <a:pt x="4842" y="6827"/>
                      <a:pt x="4892" y="6776"/>
                      <a:pt x="4892" y="6713"/>
                    </a:cubicBezTo>
                    <a:lnTo>
                      <a:pt x="4892" y="6599"/>
                    </a:lnTo>
                    <a:lnTo>
                      <a:pt x="5234" y="6599"/>
                    </a:lnTo>
                    <a:lnTo>
                      <a:pt x="5234" y="6713"/>
                    </a:lnTo>
                    <a:cubicBezTo>
                      <a:pt x="5234" y="6776"/>
                      <a:pt x="5285" y="6827"/>
                      <a:pt x="5347" y="6827"/>
                    </a:cubicBezTo>
                    <a:cubicBezTo>
                      <a:pt x="5410" y="6827"/>
                      <a:pt x="5461" y="6776"/>
                      <a:pt x="5461" y="6713"/>
                    </a:cubicBezTo>
                    <a:lnTo>
                      <a:pt x="5461" y="6599"/>
                    </a:lnTo>
                    <a:lnTo>
                      <a:pt x="5803" y="6599"/>
                    </a:lnTo>
                    <a:lnTo>
                      <a:pt x="5803" y="6713"/>
                    </a:lnTo>
                    <a:cubicBezTo>
                      <a:pt x="5803" y="6776"/>
                      <a:pt x="5853" y="6827"/>
                      <a:pt x="5916" y="6827"/>
                    </a:cubicBezTo>
                    <a:cubicBezTo>
                      <a:pt x="5979" y="6827"/>
                      <a:pt x="6030" y="6776"/>
                      <a:pt x="6030" y="6713"/>
                    </a:cubicBezTo>
                    <a:lnTo>
                      <a:pt x="6030" y="6599"/>
                    </a:lnTo>
                    <a:lnTo>
                      <a:pt x="6371" y="6599"/>
                    </a:lnTo>
                    <a:lnTo>
                      <a:pt x="6371" y="6713"/>
                    </a:lnTo>
                    <a:cubicBezTo>
                      <a:pt x="6371" y="6776"/>
                      <a:pt x="6422" y="6827"/>
                      <a:pt x="6485" y="6827"/>
                    </a:cubicBezTo>
                    <a:cubicBezTo>
                      <a:pt x="6548" y="6827"/>
                      <a:pt x="6599" y="6776"/>
                      <a:pt x="6599" y="6713"/>
                    </a:cubicBezTo>
                    <a:lnTo>
                      <a:pt x="6599" y="6599"/>
                    </a:lnTo>
                    <a:lnTo>
                      <a:pt x="6713" y="6599"/>
                    </a:lnTo>
                    <a:cubicBezTo>
                      <a:pt x="6776" y="6599"/>
                      <a:pt x="6827" y="6548"/>
                      <a:pt x="6827" y="6485"/>
                    </a:cubicBezTo>
                    <a:cubicBezTo>
                      <a:pt x="6827" y="6422"/>
                      <a:pt x="6776" y="6372"/>
                      <a:pt x="6713" y="6372"/>
                    </a:cubicBezTo>
                    <a:lnTo>
                      <a:pt x="6599" y="6372"/>
                    </a:lnTo>
                    <a:lnTo>
                      <a:pt x="6599" y="6258"/>
                    </a:lnTo>
                    <a:cubicBezTo>
                      <a:pt x="6599" y="6195"/>
                      <a:pt x="6548" y="6144"/>
                      <a:pt x="6485" y="6144"/>
                    </a:cubicBezTo>
                    <a:cubicBezTo>
                      <a:pt x="6422" y="6144"/>
                      <a:pt x="6371" y="6195"/>
                      <a:pt x="6371" y="6258"/>
                    </a:cubicBezTo>
                    <a:lnTo>
                      <a:pt x="6371" y="6372"/>
                    </a:lnTo>
                    <a:lnTo>
                      <a:pt x="6030" y="6372"/>
                    </a:lnTo>
                    <a:lnTo>
                      <a:pt x="6030" y="6258"/>
                    </a:lnTo>
                    <a:cubicBezTo>
                      <a:pt x="6030" y="6195"/>
                      <a:pt x="5979" y="6144"/>
                      <a:pt x="5916" y="6144"/>
                    </a:cubicBezTo>
                    <a:cubicBezTo>
                      <a:pt x="5853" y="6144"/>
                      <a:pt x="5803" y="6195"/>
                      <a:pt x="5803" y="6258"/>
                    </a:cubicBezTo>
                    <a:lnTo>
                      <a:pt x="5803" y="6372"/>
                    </a:lnTo>
                    <a:lnTo>
                      <a:pt x="5461" y="6372"/>
                    </a:lnTo>
                    <a:lnTo>
                      <a:pt x="5461" y="6258"/>
                    </a:lnTo>
                    <a:cubicBezTo>
                      <a:pt x="5461" y="6195"/>
                      <a:pt x="5410" y="6144"/>
                      <a:pt x="5347" y="6144"/>
                    </a:cubicBezTo>
                    <a:cubicBezTo>
                      <a:pt x="5285" y="6144"/>
                      <a:pt x="5234" y="6195"/>
                      <a:pt x="5234" y="6258"/>
                    </a:cubicBezTo>
                    <a:lnTo>
                      <a:pt x="5234" y="6372"/>
                    </a:lnTo>
                    <a:lnTo>
                      <a:pt x="4892" y="6372"/>
                    </a:lnTo>
                    <a:lnTo>
                      <a:pt x="4892" y="6258"/>
                    </a:lnTo>
                    <a:cubicBezTo>
                      <a:pt x="4892" y="6195"/>
                      <a:pt x="4842" y="6144"/>
                      <a:pt x="4779" y="6144"/>
                    </a:cubicBezTo>
                    <a:cubicBezTo>
                      <a:pt x="4716" y="6144"/>
                      <a:pt x="4665" y="6195"/>
                      <a:pt x="4665" y="6258"/>
                    </a:cubicBezTo>
                    <a:lnTo>
                      <a:pt x="4665" y="6372"/>
                    </a:lnTo>
                    <a:lnTo>
                      <a:pt x="4323" y="6372"/>
                    </a:lnTo>
                    <a:lnTo>
                      <a:pt x="4323" y="6258"/>
                    </a:lnTo>
                    <a:cubicBezTo>
                      <a:pt x="4323" y="6195"/>
                      <a:pt x="4273" y="6144"/>
                      <a:pt x="4210" y="6144"/>
                    </a:cubicBezTo>
                    <a:cubicBezTo>
                      <a:pt x="4147" y="6144"/>
                      <a:pt x="4096" y="6195"/>
                      <a:pt x="4096" y="6258"/>
                    </a:cubicBezTo>
                    <a:lnTo>
                      <a:pt x="4096" y="6372"/>
                    </a:lnTo>
                    <a:lnTo>
                      <a:pt x="3755" y="6372"/>
                    </a:lnTo>
                    <a:lnTo>
                      <a:pt x="3755" y="6258"/>
                    </a:lnTo>
                    <a:cubicBezTo>
                      <a:pt x="3755" y="6195"/>
                      <a:pt x="3704" y="6144"/>
                      <a:pt x="3641" y="6144"/>
                    </a:cubicBezTo>
                    <a:cubicBezTo>
                      <a:pt x="3578" y="6144"/>
                      <a:pt x="3527" y="6195"/>
                      <a:pt x="3527" y="6258"/>
                    </a:cubicBezTo>
                    <a:lnTo>
                      <a:pt x="3527" y="6372"/>
                    </a:lnTo>
                    <a:lnTo>
                      <a:pt x="3186" y="6372"/>
                    </a:lnTo>
                    <a:lnTo>
                      <a:pt x="3186" y="6258"/>
                    </a:lnTo>
                    <a:cubicBezTo>
                      <a:pt x="3186" y="6195"/>
                      <a:pt x="3135" y="6144"/>
                      <a:pt x="3072" y="6144"/>
                    </a:cubicBezTo>
                    <a:cubicBezTo>
                      <a:pt x="3009" y="6144"/>
                      <a:pt x="2958" y="6195"/>
                      <a:pt x="2958" y="6258"/>
                    </a:cubicBezTo>
                    <a:lnTo>
                      <a:pt x="2958" y="6372"/>
                    </a:lnTo>
                    <a:lnTo>
                      <a:pt x="2617" y="6372"/>
                    </a:lnTo>
                    <a:lnTo>
                      <a:pt x="2617" y="6258"/>
                    </a:lnTo>
                    <a:cubicBezTo>
                      <a:pt x="2617" y="6195"/>
                      <a:pt x="2566" y="6144"/>
                      <a:pt x="2503" y="6144"/>
                    </a:cubicBezTo>
                    <a:cubicBezTo>
                      <a:pt x="2440" y="6144"/>
                      <a:pt x="2389" y="6195"/>
                      <a:pt x="2389" y="6258"/>
                    </a:cubicBezTo>
                    <a:lnTo>
                      <a:pt x="2389" y="6372"/>
                    </a:lnTo>
                    <a:lnTo>
                      <a:pt x="2048" y="6372"/>
                    </a:lnTo>
                    <a:lnTo>
                      <a:pt x="2048" y="6258"/>
                    </a:lnTo>
                    <a:cubicBezTo>
                      <a:pt x="2048" y="6195"/>
                      <a:pt x="1997" y="6144"/>
                      <a:pt x="1934" y="6144"/>
                    </a:cubicBezTo>
                    <a:cubicBezTo>
                      <a:pt x="1871" y="6144"/>
                      <a:pt x="1820" y="6195"/>
                      <a:pt x="1820" y="6258"/>
                    </a:cubicBezTo>
                    <a:lnTo>
                      <a:pt x="1820" y="6372"/>
                    </a:lnTo>
                    <a:lnTo>
                      <a:pt x="1479" y="6372"/>
                    </a:lnTo>
                    <a:lnTo>
                      <a:pt x="1479" y="6258"/>
                    </a:lnTo>
                    <a:cubicBezTo>
                      <a:pt x="1479" y="6195"/>
                      <a:pt x="1428" y="6144"/>
                      <a:pt x="1365" y="6144"/>
                    </a:cubicBezTo>
                    <a:cubicBezTo>
                      <a:pt x="1302" y="6144"/>
                      <a:pt x="1252" y="6195"/>
                      <a:pt x="1252" y="6258"/>
                    </a:cubicBezTo>
                    <a:lnTo>
                      <a:pt x="1252" y="6372"/>
                    </a:lnTo>
                    <a:lnTo>
                      <a:pt x="910" y="6372"/>
                    </a:lnTo>
                    <a:lnTo>
                      <a:pt x="910" y="6258"/>
                    </a:lnTo>
                    <a:cubicBezTo>
                      <a:pt x="910" y="6195"/>
                      <a:pt x="859" y="6144"/>
                      <a:pt x="796" y="6144"/>
                    </a:cubicBezTo>
                    <a:cubicBezTo>
                      <a:pt x="734" y="6144"/>
                      <a:pt x="683" y="6195"/>
                      <a:pt x="683" y="6258"/>
                    </a:cubicBezTo>
                    <a:lnTo>
                      <a:pt x="683" y="6372"/>
                    </a:lnTo>
                    <a:lnTo>
                      <a:pt x="455" y="6372"/>
                    </a:lnTo>
                    <a:lnTo>
                      <a:pt x="455" y="5234"/>
                    </a:lnTo>
                    <a:lnTo>
                      <a:pt x="1263" y="5234"/>
                    </a:lnTo>
                    <a:close/>
                  </a:path>
                </a:pathLst>
              </a:custGeom>
              <a:solidFill>
                <a:schemeClr val="bg1"/>
              </a:solidFill>
              <a:ln>
                <a:noFill/>
              </a:ln>
              <a:extLst/>
            </p:spPr>
            <p:txBody>
              <a:bodyPr vert="horz" wrap="square" lIns="288000"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1828297" fontAlgn="auto">
                  <a:lnSpc>
                    <a:spcPct val="150000"/>
                  </a:lnSpc>
                  <a:spcBef>
                    <a:spcPts val="0"/>
                  </a:spcBef>
                  <a:spcAft>
                    <a:spcPts val="0"/>
                  </a:spcAft>
                  <a:buFontTx/>
                  <a:buNone/>
                </a:pPr>
                <a:endParaRPr lang="en-GB" sz="3599" kern="0" dirty="0">
                  <a:solidFill>
                    <a:sysClr val="windowText" lastClr="000000"/>
                  </a:solidFill>
                  <a:cs typeface="+mn-ea"/>
                  <a:sym typeface="+mn-lt"/>
                </a:endParaRPr>
              </a:p>
            </p:txBody>
          </p:sp>
        </p:grpSp>
        <p:grpSp>
          <p:nvGrpSpPr>
            <p:cNvPr id="319" name="组合 318"/>
            <p:cNvGrpSpPr/>
            <p:nvPr/>
          </p:nvGrpSpPr>
          <p:grpSpPr>
            <a:xfrm>
              <a:off x="254283" y="3903848"/>
              <a:ext cx="504720" cy="504720"/>
              <a:chOff x="3909160" y="2249137"/>
              <a:chExt cx="648072" cy="648072"/>
            </a:xfrm>
          </p:grpSpPr>
          <p:sp>
            <p:nvSpPr>
              <p:cNvPr id="323" name="椭圆 322"/>
              <p:cNvSpPr/>
              <p:nvPr/>
            </p:nvSpPr>
            <p:spPr>
              <a:xfrm>
                <a:off x="3909160" y="2249137"/>
                <a:ext cx="648072" cy="64807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324" name="university7"/>
              <p:cNvSpPr>
                <a:spLocks/>
              </p:cNvSpPr>
              <p:nvPr/>
            </p:nvSpPr>
            <p:spPr bwMode="auto">
              <a:xfrm>
                <a:off x="4043050" y="2390028"/>
                <a:ext cx="380293" cy="366291"/>
              </a:xfrm>
              <a:custGeom>
                <a:avLst/>
                <a:gdLst>
                  <a:gd name="T0" fmla="*/ 3413 w 6827"/>
                  <a:gd name="T1" fmla="*/ 0 h 5912"/>
                  <a:gd name="T2" fmla="*/ 0 w 6827"/>
                  <a:gd name="T3" fmla="*/ 5912 h 5912"/>
                  <a:gd name="T4" fmla="*/ 6827 w 6827"/>
                  <a:gd name="T5" fmla="*/ 5912 h 5912"/>
                  <a:gd name="T6" fmla="*/ 3413 w 6827"/>
                  <a:gd name="T7" fmla="*/ 0 h 5912"/>
                  <a:gd name="T8" fmla="*/ 3413 w 6827"/>
                  <a:gd name="T9" fmla="*/ 972 h 5912"/>
                  <a:gd name="T10" fmla="*/ 4489 w 6827"/>
                  <a:gd name="T11" fmla="*/ 2835 h 5912"/>
                  <a:gd name="T12" fmla="*/ 2338 w 6827"/>
                  <a:gd name="T13" fmla="*/ 2835 h 5912"/>
                  <a:gd name="T14" fmla="*/ 3413 w 6827"/>
                  <a:gd name="T15" fmla="*/ 972 h 5912"/>
                  <a:gd name="T16" fmla="*/ 842 w 6827"/>
                  <a:gd name="T17" fmla="*/ 5426 h 5912"/>
                  <a:gd name="T18" fmla="*/ 1917 w 6827"/>
                  <a:gd name="T19" fmla="*/ 3564 h 5912"/>
                  <a:gd name="T20" fmla="*/ 2993 w 6827"/>
                  <a:gd name="T21" fmla="*/ 5426 h 5912"/>
                  <a:gd name="T22" fmla="*/ 842 w 6827"/>
                  <a:gd name="T23" fmla="*/ 5426 h 5912"/>
                  <a:gd name="T24" fmla="*/ 2338 w 6827"/>
                  <a:gd name="T25" fmla="*/ 3321 h 5912"/>
                  <a:gd name="T26" fmla="*/ 4489 w 6827"/>
                  <a:gd name="T27" fmla="*/ 3321 h 5912"/>
                  <a:gd name="T28" fmla="*/ 3413 w 6827"/>
                  <a:gd name="T29" fmla="*/ 5183 h 5912"/>
                  <a:gd name="T30" fmla="*/ 2338 w 6827"/>
                  <a:gd name="T31" fmla="*/ 3321 h 5912"/>
                  <a:gd name="T32" fmla="*/ 4910 w 6827"/>
                  <a:gd name="T33" fmla="*/ 3564 h 5912"/>
                  <a:gd name="T34" fmla="*/ 5985 w 6827"/>
                  <a:gd name="T35" fmla="*/ 5426 h 5912"/>
                  <a:gd name="T36" fmla="*/ 3834 w 6827"/>
                  <a:gd name="T37" fmla="*/ 5426 h 5912"/>
                  <a:gd name="T38" fmla="*/ 4910 w 6827"/>
                  <a:gd name="T39" fmla="*/ 3564 h 5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27" h="5912">
                    <a:moveTo>
                      <a:pt x="3413" y="0"/>
                    </a:moveTo>
                    <a:lnTo>
                      <a:pt x="0" y="5912"/>
                    </a:lnTo>
                    <a:lnTo>
                      <a:pt x="6827" y="5912"/>
                    </a:lnTo>
                    <a:lnTo>
                      <a:pt x="3413" y="0"/>
                    </a:lnTo>
                    <a:close/>
                    <a:moveTo>
                      <a:pt x="3413" y="972"/>
                    </a:moveTo>
                    <a:lnTo>
                      <a:pt x="4489" y="2835"/>
                    </a:lnTo>
                    <a:lnTo>
                      <a:pt x="2338" y="2835"/>
                    </a:lnTo>
                    <a:lnTo>
                      <a:pt x="3413" y="972"/>
                    </a:lnTo>
                    <a:close/>
                    <a:moveTo>
                      <a:pt x="842" y="5426"/>
                    </a:moveTo>
                    <a:lnTo>
                      <a:pt x="1917" y="3564"/>
                    </a:lnTo>
                    <a:lnTo>
                      <a:pt x="2993" y="5426"/>
                    </a:lnTo>
                    <a:lnTo>
                      <a:pt x="842" y="5426"/>
                    </a:lnTo>
                    <a:close/>
                    <a:moveTo>
                      <a:pt x="2338" y="3321"/>
                    </a:moveTo>
                    <a:lnTo>
                      <a:pt x="4489" y="3321"/>
                    </a:lnTo>
                    <a:lnTo>
                      <a:pt x="3413" y="5183"/>
                    </a:lnTo>
                    <a:lnTo>
                      <a:pt x="2338" y="3321"/>
                    </a:lnTo>
                    <a:close/>
                    <a:moveTo>
                      <a:pt x="4910" y="3564"/>
                    </a:moveTo>
                    <a:lnTo>
                      <a:pt x="5985" y="5426"/>
                    </a:lnTo>
                    <a:lnTo>
                      <a:pt x="3834" y="5426"/>
                    </a:lnTo>
                    <a:lnTo>
                      <a:pt x="4910" y="3564"/>
                    </a:ln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zh-CN" altLang="en-US" sz="1800" dirty="0">
                  <a:solidFill>
                    <a:srgbClr val="000000"/>
                  </a:solidFill>
                </a:endParaRPr>
              </a:p>
            </p:txBody>
          </p:sp>
        </p:grpSp>
        <p:grpSp>
          <p:nvGrpSpPr>
            <p:cNvPr id="320" name="组合 319"/>
            <p:cNvGrpSpPr/>
            <p:nvPr/>
          </p:nvGrpSpPr>
          <p:grpSpPr>
            <a:xfrm>
              <a:off x="5586244" y="3317071"/>
              <a:ext cx="504720" cy="504720"/>
              <a:chOff x="6559351" y="2249137"/>
              <a:chExt cx="648072" cy="648072"/>
            </a:xfrm>
          </p:grpSpPr>
          <p:sp>
            <p:nvSpPr>
              <p:cNvPr id="321" name="椭圆 320"/>
              <p:cNvSpPr/>
              <p:nvPr/>
            </p:nvSpPr>
            <p:spPr>
              <a:xfrm>
                <a:off x="6559351"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a:solidFill>
                    <a:srgbClr val="FFFFFF"/>
                  </a:solidFill>
                </a:endParaRPr>
              </a:p>
            </p:txBody>
          </p:sp>
          <p:sp>
            <p:nvSpPr>
              <p:cNvPr id="322" name="AutoShape 75"/>
              <p:cNvSpPr>
                <a:spLocks/>
              </p:cNvSpPr>
              <p:nvPr/>
            </p:nvSpPr>
            <p:spPr bwMode="auto">
              <a:xfrm>
                <a:off x="6693241" y="2390028"/>
                <a:ext cx="380293" cy="366291"/>
              </a:xfrm>
              <a:custGeom>
                <a:avLst/>
                <a:gdLst>
                  <a:gd name="connsiteX0" fmla="*/ 0 w 582235"/>
                  <a:gd name="connsiteY0" fmla="*/ 404481 h 606722"/>
                  <a:gd name="connsiteX1" fmla="*/ 101261 w 582235"/>
                  <a:gd name="connsiteY1" fmla="*/ 404481 h 606722"/>
                  <a:gd name="connsiteX2" fmla="*/ 101261 w 582235"/>
                  <a:gd name="connsiteY2" fmla="*/ 606722 h 606722"/>
                  <a:gd name="connsiteX3" fmla="*/ 0 w 582235"/>
                  <a:gd name="connsiteY3" fmla="*/ 606722 h 606722"/>
                  <a:gd name="connsiteX4" fmla="*/ 151927 w 582235"/>
                  <a:gd name="connsiteY4" fmla="*/ 328623 h 606722"/>
                  <a:gd name="connsiteX5" fmla="*/ 253188 w 582235"/>
                  <a:gd name="connsiteY5" fmla="*/ 328623 h 606722"/>
                  <a:gd name="connsiteX6" fmla="*/ 253188 w 582235"/>
                  <a:gd name="connsiteY6" fmla="*/ 606722 h 606722"/>
                  <a:gd name="connsiteX7" fmla="*/ 151927 w 582235"/>
                  <a:gd name="connsiteY7" fmla="*/ 606722 h 606722"/>
                  <a:gd name="connsiteX8" fmla="*/ 303855 w 582235"/>
                  <a:gd name="connsiteY8" fmla="*/ 252766 h 606722"/>
                  <a:gd name="connsiteX9" fmla="*/ 405046 w 582235"/>
                  <a:gd name="connsiteY9" fmla="*/ 252766 h 606722"/>
                  <a:gd name="connsiteX10" fmla="*/ 405046 w 582235"/>
                  <a:gd name="connsiteY10" fmla="*/ 606722 h 606722"/>
                  <a:gd name="connsiteX11" fmla="*/ 303855 w 582235"/>
                  <a:gd name="connsiteY11" fmla="*/ 606722 h 606722"/>
                  <a:gd name="connsiteX12" fmla="*/ 455711 w 582235"/>
                  <a:gd name="connsiteY12" fmla="*/ 202241 h 606722"/>
                  <a:gd name="connsiteX13" fmla="*/ 556972 w 582235"/>
                  <a:gd name="connsiteY13" fmla="*/ 202241 h 606722"/>
                  <a:gd name="connsiteX14" fmla="*/ 556972 w 582235"/>
                  <a:gd name="connsiteY14" fmla="*/ 606722 h 606722"/>
                  <a:gd name="connsiteX15" fmla="*/ 455711 w 582235"/>
                  <a:gd name="connsiteY15" fmla="*/ 606722 h 606722"/>
                  <a:gd name="connsiteX16" fmla="*/ 455697 w 582235"/>
                  <a:gd name="connsiteY16" fmla="*/ 0 h 606722"/>
                  <a:gd name="connsiteX17" fmla="*/ 556785 w 582235"/>
                  <a:gd name="connsiteY17" fmla="*/ 0 h 606722"/>
                  <a:gd name="connsiteX18" fmla="*/ 556874 w 582235"/>
                  <a:gd name="connsiteY18" fmla="*/ 0 h 606722"/>
                  <a:gd name="connsiteX19" fmla="*/ 556963 w 582235"/>
                  <a:gd name="connsiteY19" fmla="*/ 0 h 606722"/>
                  <a:gd name="connsiteX20" fmla="*/ 557675 w 582235"/>
                  <a:gd name="connsiteY20" fmla="*/ 0 h 606722"/>
                  <a:gd name="connsiteX21" fmla="*/ 559366 w 582235"/>
                  <a:gd name="connsiteY21" fmla="*/ 89 h 606722"/>
                  <a:gd name="connsiteX22" fmla="*/ 560611 w 582235"/>
                  <a:gd name="connsiteY22" fmla="*/ 267 h 606722"/>
                  <a:gd name="connsiteX23" fmla="*/ 561857 w 582235"/>
                  <a:gd name="connsiteY23" fmla="*/ 444 h 606722"/>
                  <a:gd name="connsiteX24" fmla="*/ 563192 w 582235"/>
                  <a:gd name="connsiteY24" fmla="*/ 800 h 606722"/>
                  <a:gd name="connsiteX25" fmla="*/ 564171 w 582235"/>
                  <a:gd name="connsiteY25" fmla="*/ 1067 h 606722"/>
                  <a:gd name="connsiteX26" fmla="*/ 565506 w 582235"/>
                  <a:gd name="connsiteY26" fmla="*/ 1511 h 606722"/>
                  <a:gd name="connsiteX27" fmla="*/ 566574 w 582235"/>
                  <a:gd name="connsiteY27" fmla="*/ 1867 h 606722"/>
                  <a:gd name="connsiteX28" fmla="*/ 567730 w 582235"/>
                  <a:gd name="connsiteY28" fmla="*/ 2400 h 606722"/>
                  <a:gd name="connsiteX29" fmla="*/ 568798 w 582235"/>
                  <a:gd name="connsiteY29" fmla="*/ 2933 h 606722"/>
                  <a:gd name="connsiteX30" fmla="*/ 569777 w 582235"/>
                  <a:gd name="connsiteY30" fmla="*/ 3467 h 606722"/>
                  <a:gd name="connsiteX31" fmla="*/ 570934 w 582235"/>
                  <a:gd name="connsiteY31" fmla="*/ 4178 h 606722"/>
                  <a:gd name="connsiteX32" fmla="*/ 571824 w 582235"/>
                  <a:gd name="connsiteY32" fmla="*/ 4800 h 606722"/>
                  <a:gd name="connsiteX33" fmla="*/ 572891 w 582235"/>
                  <a:gd name="connsiteY33" fmla="*/ 5689 h 606722"/>
                  <a:gd name="connsiteX34" fmla="*/ 573781 w 582235"/>
                  <a:gd name="connsiteY34" fmla="*/ 6489 h 606722"/>
                  <a:gd name="connsiteX35" fmla="*/ 574760 w 582235"/>
                  <a:gd name="connsiteY35" fmla="*/ 7289 h 606722"/>
                  <a:gd name="connsiteX36" fmla="*/ 575917 w 582235"/>
                  <a:gd name="connsiteY36" fmla="*/ 8533 h 606722"/>
                  <a:gd name="connsiteX37" fmla="*/ 576451 w 582235"/>
                  <a:gd name="connsiteY37" fmla="*/ 9066 h 606722"/>
                  <a:gd name="connsiteX38" fmla="*/ 576451 w 582235"/>
                  <a:gd name="connsiteY38" fmla="*/ 9155 h 606722"/>
                  <a:gd name="connsiteX39" fmla="*/ 577964 w 582235"/>
                  <a:gd name="connsiteY39" fmla="*/ 11200 h 606722"/>
                  <a:gd name="connsiteX40" fmla="*/ 578053 w 582235"/>
                  <a:gd name="connsiteY40" fmla="*/ 11289 h 606722"/>
                  <a:gd name="connsiteX41" fmla="*/ 579209 w 582235"/>
                  <a:gd name="connsiteY41" fmla="*/ 13244 h 606722"/>
                  <a:gd name="connsiteX42" fmla="*/ 579743 w 582235"/>
                  <a:gd name="connsiteY42" fmla="*/ 14222 h 606722"/>
                  <a:gd name="connsiteX43" fmla="*/ 580277 w 582235"/>
                  <a:gd name="connsiteY43" fmla="*/ 15555 h 606722"/>
                  <a:gd name="connsiteX44" fmla="*/ 580722 w 582235"/>
                  <a:gd name="connsiteY44" fmla="*/ 16711 h 606722"/>
                  <a:gd name="connsiteX45" fmla="*/ 581167 w 582235"/>
                  <a:gd name="connsiteY45" fmla="*/ 17866 h 606722"/>
                  <a:gd name="connsiteX46" fmla="*/ 581523 w 582235"/>
                  <a:gd name="connsiteY46" fmla="*/ 19199 h 606722"/>
                  <a:gd name="connsiteX47" fmla="*/ 581790 w 582235"/>
                  <a:gd name="connsiteY47" fmla="*/ 20266 h 606722"/>
                  <a:gd name="connsiteX48" fmla="*/ 582146 w 582235"/>
                  <a:gd name="connsiteY48" fmla="*/ 22488 h 606722"/>
                  <a:gd name="connsiteX49" fmla="*/ 582146 w 582235"/>
                  <a:gd name="connsiteY49" fmla="*/ 22666 h 606722"/>
                  <a:gd name="connsiteX50" fmla="*/ 582235 w 582235"/>
                  <a:gd name="connsiteY50" fmla="*/ 25244 h 606722"/>
                  <a:gd name="connsiteX51" fmla="*/ 582235 w 582235"/>
                  <a:gd name="connsiteY51" fmla="*/ 126396 h 606722"/>
                  <a:gd name="connsiteX52" fmla="*/ 556963 w 582235"/>
                  <a:gd name="connsiteY52" fmla="*/ 151728 h 606722"/>
                  <a:gd name="connsiteX53" fmla="*/ 531691 w 582235"/>
                  <a:gd name="connsiteY53" fmla="*/ 126396 h 606722"/>
                  <a:gd name="connsiteX54" fmla="*/ 531691 w 582235"/>
                  <a:gd name="connsiteY54" fmla="*/ 79286 h 606722"/>
                  <a:gd name="connsiteX55" fmla="*/ 421260 w 582235"/>
                  <a:gd name="connsiteY55" fmla="*/ 171106 h 606722"/>
                  <a:gd name="connsiteX56" fmla="*/ 385666 w 582235"/>
                  <a:gd name="connsiteY56" fmla="*/ 167906 h 606722"/>
                  <a:gd name="connsiteX57" fmla="*/ 388869 w 582235"/>
                  <a:gd name="connsiteY57" fmla="*/ 132262 h 606722"/>
                  <a:gd name="connsiteX58" fmla="*/ 487020 w 582235"/>
                  <a:gd name="connsiteY58" fmla="*/ 50576 h 606722"/>
                  <a:gd name="connsiteX59" fmla="*/ 455697 w 582235"/>
                  <a:gd name="connsiteY59" fmla="*/ 50576 h 606722"/>
                  <a:gd name="connsiteX60" fmla="*/ 430425 w 582235"/>
                  <a:gd name="connsiteY60" fmla="*/ 25244 h 606722"/>
                  <a:gd name="connsiteX61" fmla="*/ 455697 w 582235"/>
                  <a:gd name="connsiteY6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82235" h="606722">
                    <a:moveTo>
                      <a:pt x="0" y="404481"/>
                    </a:moveTo>
                    <a:lnTo>
                      <a:pt x="101261" y="404481"/>
                    </a:lnTo>
                    <a:lnTo>
                      <a:pt x="101261" y="606722"/>
                    </a:lnTo>
                    <a:lnTo>
                      <a:pt x="0" y="606722"/>
                    </a:lnTo>
                    <a:close/>
                    <a:moveTo>
                      <a:pt x="151927" y="328623"/>
                    </a:moveTo>
                    <a:lnTo>
                      <a:pt x="253188" y="328623"/>
                    </a:lnTo>
                    <a:lnTo>
                      <a:pt x="253188" y="606722"/>
                    </a:lnTo>
                    <a:lnTo>
                      <a:pt x="151927" y="606722"/>
                    </a:lnTo>
                    <a:close/>
                    <a:moveTo>
                      <a:pt x="303855" y="252766"/>
                    </a:moveTo>
                    <a:lnTo>
                      <a:pt x="405046" y="252766"/>
                    </a:lnTo>
                    <a:lnTo>
                      <a:pt x="405046" y="606722"/>
                    </a:lnTo>
                    <a:lnTo>
                      <a:pt x="303855" y="606722"/>
                    </a:lnTo>
                    <a:close/>
                    <a:moveTo>
                      <a:pt x="455711" y="202241"/>
                    </a:moveTo>
                    <a:lnTo>
                      <a:pt x="556972" y="202241"/>
                    </a:lnTo>
                    <a:lnTo>
                      <a:pt x="556972" y="606722"/>
                    </a:lnTo>
                    <a:lnTo>
                      <a:pt x="455711" y="606722"/>
                    </a:lnTo>
                    <a:close/>
                    <a:moveTo>
                      <a:pt x="455697" y="0"/>
                    </a:moveTo>
                    <a:lnTo>
                      <a:pt x="556785" y="0"/>
                    </a:lnTo>
                    <a:lnTo>
                      <a:pt x="556874" y="0"/>
                    </a:lnTo>
                    <a:lnTo>
                      <a:pt x="556963" y="0"/>
                    </a:lnTo>
                    <a:cubicBezTo>
                      <a:pt x="557230" y="0"/>
                      <a:pt x="557408" y="0"/>
                      <a:pt x="557675" y="0"/>
                    </a:cubicBezTo>
                    <a:cubicBezTo>
                      <a:pt x="558298" y="89"/>
                      <a:pt x="558832" y="89"/>
                      <a:pt x="559366" y="89"/>
                    </a:cubicBezTo>
                    <a:cubicBezTo>
                      <a:pt x="559811" y="178"/>
                      <a:pt x="560256" y="267"/>
                      <a:pt x="560611" y="267"/>
                    </a:cubicBezTo>
                    <a:cubicBezTo>
                      <a:pt x="561056" y="356"/>
                      <a:pt x="561412" y="444"/>
                      <a:pt x="561857" y="444"/>
                    </a:cubicBezTo>
                    <a:cubicBezTo>
                      <a:pt x="562302" y="533"/>
                      <a:pt x="562747" y="711"/>
                      <a:pt x="563192" y="800"/>
                    </a:cubicBezTo>
                    <a:cubicBezTo>
                      <a:pt x="563548" y="889"/>
                      <a:pt x="563904" y="978"/>
                      <a:pt x="564171" y="1067"/>
                    </a:cubicBezTo>
                    <a:cubicBezTo>
                      <a:pt x="564616" y="1156"/>
                      <a:pt x="565061" y="1333"/>
                      <a:pt x="565506" y="1511"/>
                    </a:cubicBezTo>
                    <a:cubicBezTo>
                      <a:pt x="565862" y="1600"/>
                      <a:pt x="566218" y="1778"/>
                      <a:pt x="566574" y="1867"/>
                    </a:cubicBezTo>
                    <a:cubicBezTo>
                      <a:pt x="566929" y="2044"/>
                      <a:pt x="567285" y="2222"/>
                      <a:pt x="567730" y="2400"/>
                    </a:cubicBezTo>
                    <a:cubicBezTo>
                      <a:pt x="568086" y="2578"/>
                      <a:pt x="568442" y="2755"/>
                      <a:pt x="568798" y="2933"/>
                    </a:cubicBezTo>
                    <a:cubicBezTo>
                      <a:pt x="569154" y="3111"/>
                      <a:pt x="569421" y="3289"/>
                      <a:pt x="569777" y="3467"/>
                    </a:cubicBezTo>
                    <a:cubicBezTo>
                      <a:pt x="570133" y="3733"/>
                      <a:pt x="570578" y="4000"/>
                      <a:pt x="570934" y="4178"/>
                    </a:cubicBezTo>
                    <a:cubicBezTo>
                      <a:pt x="571201" y="4444"/>
                      <a:pt x="571557" y="4622"/>
                      <a:pt x="571824" y="4800"/>
                    </a:cubicBezTo>
                    <a:cubicBezTo>
                      <a:pt x="572180" y="5155"/>
                      <a:pt x="572536" y="5422"/>
                      <a:pt x="572891" y="5689"/>
                    </a:cubicBezTo>
                    <a:cubicBezTo>
                      <a:pt x="573247" y="5955"/>
                      <a:pt x="573514" y="6222"/>
                      <a:pt x="573781" y="6489"/>
                    </a:cubicBezTo>
                    <a:cubicBezTo>
                      <a:pt x="574137" y="6755"/>
                      <a:pt x="574493" y="7022"/>
                      <a:pt x="574760" y="7289"/>
                    </a:cubicBezTo>
                    <a:cubicBezTo>
                      <a:pt x="575205" y="7733"/>
                      <a:pt x="575561" y="8178"/>
                      <a:pt x="575917" y="8533"/>
                    </a:cubicBezTo>
                    <a:cubicBezTo>
                      <a:pt x="576095" y="8711"/>
                      <a:pt x="576273" y="8889"/>
                      <a:pt x="576451" y="9066"/>
                    </a:cubicBezTo>
                    <a:cubicBezTo>
                      <a:pt x="576451" y="9155"/>
                      <a:pt x="576451" y="9155"/>
                      <a:pt x="576451" y="9155"/>
                    </a:cubicBezTo>
                    <a:cubicBezTo>
                      <a:pt x="576985" y="9777"/>
                      <a:pt x="577519" y="10489"/>
                      <a:pt x="577964" y="11200"/>
                    </a:cubicBezTo>
                    <a:cubicBezTo>
                      <a:pt x="577964" y="11200"/>
                      <a:pt x="578053" y="11289"/>
                      <a:pt x="578053" y="11289"/>
                    </a:cubicBezTo>
                    <a:cubicBezTo>
                      <a:pt x="578498" y="12000"/>
                      <a:pt x="578854" y="12622"/>
                      <a:pt x="579209" y="13244"/>
                    </a:cubicBezTo>
                    <a:cubicBezTo>
                      <a:pt x="579387" y="13600"/>
                      <a:pt x="579565" y="13955"/>
                      <a:pt x="579743" y="14222"/>
                    </a:cubicBezTo>
                    <a:cubicBezTo>
                      <a:pt x="579921" y="14666"/>
                      <a:pt x="580099" y="15111"/>
                      <a:pt x="580277" y="15555"/>
                    </a:cubicBezTo>
                    <a:cubicBezTo>
                      <a:pt x="580455" y="15911"/>
                      <a:pt x="580633" y="16266"/>
                      <a:pt x="580722" y="16711"/>
                    </a:cubicBezTo>
                    <a:cubicBezTo>
                      <a:pt x="580900" y="17066"/>
                      <a:pt x="581078" y="17422"/>
                      <a:pt x="581167" y="17866"/>
                    </a:cubicBezTo>
                    <a:cubicBezTo>
                      <a:pt x="581256" y="18311"/>
                      <a:pt x="581434" y="18755"/>
                      <a:pt x="581523" y="19199"/>
                    </a:cubicBezTo>
                    <a:cubicBezTo>
                      <a:pt x="581612" y="19555"/>
                      <a:pt x="581701" y="19910"/>
                      <a:pt x="581790" y="20266"/>
                    </a:cubicBezTo>
                    <a:cubicBezTo>
                      <a:pt x="581879" y="20977"/>
                      <a:pt x="582057" y="21777"/>
                      <a:pt x="582146" y="22488"/>
                    </a:cubicBezTo>
                    <a:cubicBezTo>
                      <a:pt x="582146" y="22577"/>
                      <a:pt x="582146" y="22666"/>
                      <a:pt x="582146" y="22666"/>
                    </a:cubicBezTo>
                    <a:cubicBezTo>
                      <a:pt x="582235" y="23555"/>
                      <a:pt x="582235" y="24355"/>
                      <a:pt x="582235" y="25244"/>
                    </a:cubicBezTo>
                    <a:lnTo>
                      <a:pt x="582235" y="126396"/>
                    </a:lnTo>
                    <a:cubicBezTo>
                      <a:pt x="582235" y="140351"/>
                      <a:pt x="570934" y="151728"/>
                      <a:pt x="556963" y="151728"/>
                    </a:cubicBezTo>
                    <a:cubicBezTo>
                      <a:pt x="542992" y="151728"/>
                      <a:pt x="531691" y="140351"/>
                      <a:pt x="531691" y="126396"/>
                    </a:cubicBezTo>
                    <a:lnTo>
                      <a:pt x="531691" y="79286"/>
                    </a:lnTo>
                    <a:lnTo>
                      <a:pt x="421260" y="171106"/>
                    </a:lnTo>
                    <a:cubicBezTo>
                      <a:pt x="410582" y="180083"/>
                      <a:pt x="394564" y="178572"/>
                      <a:pt x="385666" y="167906"/>
                    </a:cubicBezTo>
                    <a:cubicBezTo>
                      <a:pt x="376678" y="157150"/>
                      <a:pt x="378191" y="141240"/>
                      <a:pt x="388869" y="132262"/>
                    </a:cubicBezTo>
                    <a:lnTo>
                      <a:pt x="487020" y="50576"/>
                    </a:lnTo>
                    <a:lnTo>
                      <a:pt x="455697" y="50576"/>
                    </a:lnTo>
                    <a:cubicBezTo>
                      <a:pt x="441727" y="50576"/>
                      <a:pt x="430425" y="39288"/>
                      <a:pt x="430425" y="25244"/>
                    </a:cubicBezTo>
                    <a:cubicBezTo>
                      <a:pt x="430425" y="11289"/>
                      <a:pt x="441727" y="0"/>
                      <a:pt x="455697" y="0"/>
                    </a:cubicBezTo>
                    <a:close/>
                  </a:path>
                </a:pathLst>
              </a:custGeom>
              <a:solidFill>
                <a:schemeClr val="bg1"/>
              </a:solidFill>
              <a:ln>
                <a:noFill/>
              </a:ln>
              <a:effectLst/>
              <a:extLst/>
            </p:spPr>
            <p:txBody>
              <a:bodyPr lIns="121888" tIns="121888" rIns="121888" bIns="121888" anchor="ct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hangingPunct="0">
                  <a:buFontTx/>
                  <a:buNone/>
                </a:pPr>
                <a:endParaRPr lang="zh-CN" altLang="zh-CN" sz="639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grpSp>
      </p:grpSp>
    </p:spTree>
    <p:extLst>
      <p:ext uri="{BB962C8B-B14F-4D97-AF65-F5344CB8AC3E}">
        <p14:creationId xmlns:p14="http://schemas.microsoft.com/office/powerpoint/2010/main" val="793766871"/>
      </p:ext>
    </p:extLst>
  </p:cSld>
  <p:clrMapOvr>
    <a:overrideClrMapping bg1="lt1" tx1="dk1" bg2="lt2" tx2="dk2" accent1="accent1" accent2="accent2" accent3="accent3" accent4="accent4" accent5="accent5" accent6="accent6" hlink="hlink" folHlink="folHlink"/>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节标题">
    <p:bg>
      <p:bgRef idx="1001">
        <a:schemeClr val="bg1"/>
      </p:bgRef>
    </p:bg>
    <p:spTree>
      <p:nvGrpSpPr>
        <p:cNvPr id="1" name=""/>
        <p:cNvGrpSpPr/>
        <p:nvPr/>
      </p:nvGrpSpPr>
      <p:grpSpPr>
        <a:xfrm>
          <a:off x="0" y="0"/>
          <a:ext cx="0" cy="0"/>
          <a:chOff x="0" y="0"/>
          <a:chExt cx="0" cy="0"/>
        </a:xfrm>
      </p:grpSpPr>
      <p:sp>
        <p:nvSpPr>
          <p:cNvPr id="13" name="日期占位符 12"/>
          <p:cNvSpPr>
            <a:spLocks noGrp="1"/>
          </p:cNvSpPr>
          <p:nvPr>
            <p:ph type="dt" sz="half" idx="14"/>
          </p:nvPr>
        </p:nvSpPr>
        <p:spPr/>
        <p:txBody>
          <a:bodyPr/>
          <a:lstStyle/>
          <a:p>
            <a:fld id="{6489D9C7-5DC6-4263-87FF-7C99F6FB63C3}" type="datetime1">
              <a:rPr lang="zh-CN" altLang="en-US" smtClean="0">
                <a:solidFill>
                  <a:srgbClr val="000000">
                    <a:tint val="75000"/>
                  </a:srgbClr>
                </a:solidFill>
              </a:rPr>
              <a:pPr/>
              <a:t>2020/8/12</a:t>
            </a:fld>
            <a:endParaRPr lang="zh-CN" altLang="en-US">
              <a:solidFill>
                <a:srgbClr val="000000">
                  <a:tint val="75000"/>
                </a:srgbClr>
              </a:solidFill>
            </a:endParaRPr>
          </a:p>
        </p:txBody>
      </p:sp>
      <p:sp>
        <p:nvSpPr>
          <p:cNvPr id="14" name="页脚占位符 13"/>
          <p:cNvSpPr>
            <a:spLocks noGrp="1"/>
          </p:cNvSpPr>
          <p:nvPr>
            <p:ph type="ftr" sz="quarter" idx="15"/>
          </p:nvPr>
        </p:nvSpPr>
        <p:spPr/>
        <p:txBody>
          <a:bodyPr/>
          <a:lstStyle/>
          <a:p>
            <a:r>
              <a:rPr lang="en-US" altLang="zh-CN">
                <a:solidFill>
                  <a:srgbClr val="000000">
                    <a:tint val="75000"/>
                  </a:srgbClr>
                </a:solidFill>
              </a:rPr>
              <a:t>www.islide.cc </a:t>
            </a:r>
            <a:r>
              <a:rPr lang="zh-CN" altLang="en-US">
                <a:solidFill>
                  <a:srgbClr val="000000">
                    <a:tint val="75000"/>
                  </a:srgbClr>
                </a:solidFill>
              </a:rPr>
              <a:t>「 让</a:t>
            </a:r>
            <a:r>
              <a:rPr lang="en-US" altLang="zh-CN">
                <a:solidFill>
                  <a:srgbClr val="000000">
                    <a:tint val="75000"/>
                  </a:srgbClr>
                </a:solidFill>
              </a:rPr>
              <a:t>PPT</a:t>
            </a:r>
            <a:r>
              <a:rPr lang="zh-CN" altLang="en-US">
                <a:solidFill>
                  <a:srgbClr val="000000">
                    <a:tint val="75000"/>
                  </a:srgbClr>
                </a:solidFill>
              </a:rPr>
              <a:t>设计简单起来！」</a:t>
            </a:r>
          </a:p>
        </p:txBody>
      </p:sp>
      <p:sp>
        <p:nvSpPr>
          <p:cNvPr id="15" name="灯片编号占位符 14"/>
          <p:cNvSpPr>
            <a:spLocks noGrp="1"/>
          </p:cNvSpPr>
          <p:nvPr>
            <p:ph type="sldNum" sz="quarter" idx="16"/>
          </p:nvPr>
        </p:nvSpPr>
        <p:spPr/>
        <p:txBody>
          <a:bodyPr/>
          <a:lstStyle/>
          <a:p>
            <a:fld id="{5DD3DB80-B894-403A-B48E-6FDC1A72010E}" type="slidenum">
              <a:rPr lang="zh-CN" altLang="en-US" smtClean="0">
                <a:solidFill>
                  <a:srgbClr val="000000">
                    <a:tint val="75000"/>
                  </a:srgbClr>
                </a:solidFill>
              </a:rPr>
              <a:pPr/>
              <a:t>‹#›</a:t>
            </a:fld>
            <a:endParaRPr lang="zh-CN" altLang="en-US">
              <a:solidFill>
                <a:srgbClr val="000000">
                  <a:tint val="75000"/>
                </a:srgbClr>
              </a:solidFill>
            </a:endParaRPr>
          </a:p>
        </p:txBody>
      </p:sp>
      <p:sp>
        <p:nvSpPr>
          <p:cNvPr id="20" name="标题 1"/>
          <p:cNvSpPr>
            <a:spLocks noGrp="1"/>
          </p:cNvSpPr>
          <p:nvPr>
            <p:ph type="title" hasCustomPrompt="1"/>
          </p:nvPr>
        </p:nvSpPr>
        <p:spPr>
          <a:xfrm>
            <a:off x="669924" y="3013849"/>
            <a:ext cx="7643973" cy="656792"/>
          </a:xfrm>
        </p:spPr>
        <p:txBody>
          <a:bodyPr anchor="ctr">
            <a:normAutofit/>
          </a:bodyPr>
          <a:lstStyle>
            <a:lvl1pPr algn="l">
              <a:defRPr sz="2400" b="1">
                <a:solidFill>
                  <a:schemeClr val="tx1"/>
                </a:solidFill>
              </a:defRPr>
            </a:lvl1pPr>
          </a:lstStyle>
          <a:p>
            <a:r>
              <a:rPr lang="zh-CN" altLang="en-US" dirty="0"/>
              <a:t>单击此处添加幻灯片章节标题</a:t>
            </a:r>
          </a:p>
        </p:txBody>
      </p:sp>
      <p:sp>
        <p:nvSpPr>
          <p:cNvPr id="21" name="文本占位符 2"/>
          <p:cNvSpPr>
            <a:spLocks noGrp="1"/>
          </p:cNvSpPr>
          <p:nvPr>
            <p:ph type="body" idx="1"/>
          </p:nvPr>
        </p:nvSpPr>
        <p:spPr>
          <a:xfrm>
            <a:off x="669924" y="3884155"/>
            <a:ext cx="7643973" cy="1015623"/>
          </a:xfrm>
        </p:spPr>
        <p:txBody>
          <a:bodyPr anchor="t">
            <a:normAutofit/>
          </a:bodyPr>
          <a:lstStyle>
            <a:lvl1pPr marL="0" indent="0" algn="l">
              <a:buNone/>
              <a:defRPr sz="1100">
                <a:solidFill>
                  <a:schemeClr val="tx1"/>
                </a:solidFill>
              </a:defRPr>
            </a:lvl1pPr>
            <a:lvl2pPr marL="457167" indent="0">
              <a:buNone/>
              <a:defRPr sz="2000">
                <a:solidFill>
                  <a:schemeClr val="tx1">
                    <a:tint val="75000"/>
                  </a:schemeClr>
                </a:solidFill>
              </a:defRPr>
            </a:lvl2pPr>
            <a:lvl3pPr marL="914332" indent="0">
              <a:buNone/>
              <a:defRPr sz="1800">
                <a:solidFill>
                  <a:schemeClr val="tx1">
                    <a:tint val="75000"/>
                  </a:schemeClr>
                </a:solidFill>
              </a:defRPr>
            </a:lvl3pPr>
            <a:lvl4pPr marL="1371498" indent="0">
              <a:buNone/>
              <a:defRPr sz="1600">
                <a:solidFill>
                  <a:schemeClr val="tx1">
                    <a:tint val="75000"/>
                  </a:schemeClr>
                </a:solidFill>
              </a:defRPr>
            </a:lvl4pPr>
            <a:lvl5pPr marL="1828664" indent="0">
              <a:buNone/>
              <a:defRPr sz="1600">
                <a:solidFill>
                  <a:schemeClr val="tx1">
                    <a:tint val="75000"/>
                  </a:schemeClr>
                </a:solidFill>
              </a:defRPr>
            </a:lvl5pPr>
            <a:lvl6pPr marL="2285830" indent="0">
              <a:buNone/>
              <a:defRPr sz="1600">
                <a:solidFill>
                  <a:schemeClr val="tx1">
                    <a:tint val="75000"/>
                  </a:schemeClr>
                </a:solidFill>
              </a:defRPr>
            </a:lvl6pPr>
            <a:lvl7pPr marL="2742994" indent="0">
              <a:buNone/>
              <a:defRPr sz="1600">
                <a:solidFill>
                  <a:schemeClr val="tx1">
                    <a:tint val="75000"/>
                  </a:schemeClr>
                </a:solidFill>
              </a:defRPr>
            </a:lvl7pPr>
            <a:lvl8pPr marL="3200160" indent="0">
              <a:buNone/>
              <a:defRPr sz="1600">
                <a:solidFill>
                  <a:schemeClr val="tx1">
                    <a:tint val="75000"/>
                  </a:schemeClr>
                </a:solidFill>
              </a:defRPr>
            </a:lvl8pPr>
            <a:lvl9pPr marL="3657327" indent="0">
              <a:buNone/>
              <a:defRPr sz="1600">
                <a:solidFill>
                  <a:schemeClr val="tx1">
                    <a:tint val="75000"/>
                  </a:schemeClr>
                </a:solidFill>
              </a:defRPr>
            </a:lvl9pPr>
          </a:lstStyle>
          <a:p>
            <a:pPr lvl="0"/>
            <a:r>
              <a:rPr lang="zh-CN" altLang="en-US"/>
              <a:t>单击此处编辑母版文本样式</a:t>
            </a:r>
          </a:p>
        </p:txBody>
      </p:sp>
      <p:grpSp>
        <p:nvGrpSpPr>
          <p:cNvPr id="7" name="组合 6"/>
          <p:cNvGrpSpPr/>
          <p:nvPr userDrawn="1"/>
        </p:nvGrpSpPr>
        <p:grpSpPr>
          <a:xfrm>
            <a:off x="8313902" y="1060863"/>
            <a:ext cx="3104321" cy="2716533"/>
            <a:chOff x="254283" y="1886754"/>
            <a:chExt cx="5836681" cy="5292666"/>
          </a:xfrm>
        </p:grpSpPr>
        <p:grpSp>
          <p:nvGrpSpPr>
            <p:cNvPr id="8" name="组合 7"/>
            <p:cNvGrpSpPr/>
            <p:nvPr/>
          </p:nvGrpSpPr>
          <p:grpSpPr>
            <a:xfrm flipH="1">
              <a:off x="773576" y="2329256"/>
              <a:ext cx="4930983" cy="4850164"/>
              <a:chOff x="4" y="1009025"/>
              <a:chExt cx="5518411" cy="5427964"/>
            </a:xfrm>
          </p:grpSpPr>
          <p:sp>
            <p:nvSpPr>
              <p:cNvPr id="26" name="AutoShape 3"/>
              <p:cNvSpPr>
                <a:spLocks noChangeAspect="1" noChangeArrowheads="1" noTextEdit="1"/>
              </p:cNvSpPr>
              <p:nvPr/>
            </p:nvSpPr>
            <p:spPr bwMode="auto">
              <a:xfrm>
                <a:off x="1958" y="1012624"/>
                <a:ext cx="5467604" cy="5104014"/>
              </a:xfrm>
              <a:prstGeom prst="rect">
                <a:avLst/>
              </a:prstGeom>
              <a:no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 name="Freeform 6"/>
              <p:cNvSpPr>
                <a:spLocks/>
              </p:cNvSpPr>
              <p:nvPr/>
            </p:nvSpPr>
            <p:spPr bwMode="auto">
              <a:xfrm>
                <a:off x="1315122" y="3048111"/>
                <a:ext cx="2688858" cy="3388878"/>
              </a:xfrm>
              <a:custGeom>
                <a:avLst/>
                <a:gdLst/>
                <a:ahLst/>
                <a:cxnLst>
                  <a:cxn ang="0">
                    <a:pos x="534" y="1813"/>
                  </a:cxn>
                  <a:cxn ang="0">
                    <a:pos x="439" y="1553"/>
                  </a:cxn>
                  <a:cxn ang="0">
                    <a:pos x="148" y="1532"/>
                  </a:cxn>
                  <a:cxn ang="0">
                    <a:pos x="135" y="1370"/>
                  </a:cxn>
                  <a:cxn ang="0">
                    <a:pos x="109" y="1290"/>
                  </a:cxn>
                  <a:cxn ang="0">
                    <a:pos x="109" y="1154"/>
                  </a:cxn>
                  <a:cxn ang="0">
                    <a:pos x="5" y="1059"/>
                  </a:cxn>
                  <a:cxn ang="0">
                    <a:pos x="136" y="870"/>
                  </a:cxn>
                  <a:cxn ang="0">
                    <a:pos x="343" y="190"/>
                  </a:cxn>
                  <a:cxn ang="0">
                    <a:pos x="1150" y="116"/>
                  </a:cxn>
                  <a:cxn ang="0">
                    <a:pos x="1461" y="453"/>
                  </a:cxn>
                  <a:cxn ang="0">
                    <a:pos x="1451" y="937"/>
                  </a:cxn>
                  <a:cxn ang="0">
                    <a:pos x="1173" y="1321"/>
                  </a:cxn>
                  <a:cxn ang="0">
                    <a:pos x="1301" y="1807"/>
                  </a:cxn>
                  <a:cxn ang="0">
                    <a:pos x="534" y="1813"/>
                  </a:cxn>
                </a:cxnLst>
                <a:rect l="0" t="0" r="r" b="b"/>
                <a:pathLst>
                  <a:path w="1522" h="1813">
                    <a:moveTo>
                      <a:pt x="534" y="1813"/>
                    </a:moveTo>
                    <a:cubicBezTo>
                      <a:pt x="534" y="1813"/>
                      <a:pt x="464" y="1592"/>
                      <a:pt x="439" y="1553"/>
                    </a:cubicBezTo>
                    <a:cubicBezTo>
                      <a:pt x="413" y="1514"/>
                      <a:pt x="212" y="1576"/>
                      <a:pt x="148" y="1532"/>
                    </a:cubicBezTo>
                    <a:cubicBezTo>
                      <a:pt x="83" y="1489"/>
                      <a:pt x="135" y="1370"/>
                      <a:pt x="135" y="1370"/>
                    </a:cubicBezTo>
                    <a:cubicBezTo>
                      <a:pt x="135" y="1370"/>
                      <a:pt x="32" y="1362"/>
                      <a:pt x="109" y="1290"/>
                    </a:cubicBezTo>
                    <a:cubicBezTo>
                      <a:pt x="32" y="1272"/>
                      <a:pt x="117" y="1182"/>
                      <a:pt x="109" y="1154"/>
                    </a:cubicBezTo>
                    <a:cubicBezTo>
                      <a:pt x="47" y="1144"/>
                      <a:pt x="0" y="1100"/>
                      <a:pt x="5" y="1059"/>
                    </a:cubicBezTo>
                    <a:cubicBezTo>
                      <a:pt x="11" y="1018"/>
                      <a:pt x="154" y="906"/>
                      <a:pt x="136" y="870"/>
                    </a:cubicBezTo>
                    <a:cubicBezTo>
                      <a:pt x="118" y="834"/>
                      <a:pt x="8" y="466"/>
                      <a:pt x="343" y="190"/>
                    </a:cubicBezTo>
                    <a:cubicBezTo>
                      <a:pt x="553" y="18"/>
                      <a:pt x="897" y="0"/>
                      <a:pt x="1150" y="116"/>
                    </a:cubicBezTo>
                    <a:cubicBezTo>
                      <a:pt x="1301" y="185"/>
                      <a:pt x="1415" y="320"/>
                      <a:pt x="1461" y="453"/>
                    </a:cubicBezTo>
                    <a:cubicBezTo>
                      <a:pt x="1517" y="612"/>
                      <a:pt x="1522" y="801"/>
                      <a:pt x="1451" y="937"/>
                    </a:cubicBezTo>
                    <a:cubicBezTo>
                      <a:pt x="1363" y="1106"/>
                      <a:pt x="1187" y="1215"/>
                      <a:pt x="1173" y="1321"/>
                    </a:cubicBezTo>
                    <a:cubicBezTo>
                      <a:pt x="1147" y="1514"/>
                      <a:pt x="1301" y="1807"/>
                      <a:pt x="1301" y="1807"/>
                    </a:cubicBezTo>
                    <a:lnTo>
                      <a:pt x="534" y="1813"/>
                    </a:ln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 name="Freeform 7"/>
              <p:cNvSpPr>
                <a:spLocks/>
              </p:cNvSpPr>
              <p:nvPr/>
            </p:nvSpPr>
            <p:spPr bwMode="auto">
              <a:xfrm>
                <a:off x="1793878" y="3336066"/>
                <a:ext cx="541289" cy="604707"/>
              </a:xfrm>
              <a:custGeom>
                <a:avLst/>
                <a:gdLst/>
                <a:ahLst/>
                <a:cxnLst>
                  <a:cxn ang="0">
                    <a:pos x="18" y="225"/>
                  </a:cxn>
                  <a:cxn ang="0">
                    <a:pos x="0" y="371"/>
                  </a:cxn>
                  <a:cxn ang="0">
                    <a:pos x="169" y="371"/>
                  </a:cxn>
                  <a:cxn ang="0">
                    <a:pos x="260" y="196"/>
                  </a:cxn>
                  <a:cxn ang="0">
                    <a:pos x="164" y="138"/>
                  </a:cxn>
                  <a:cxn ang="0">
                    <a:pos x="306" y="136"/>
                  </a:cxn>
                  <a:cxn ang="0">
                    <a:pos x="306" y="0"/>
                  </a:cxn>
                  <a:cxn ang="0">
                    <a:pos x="108" y="104"/>
                  </a:cxn>
                  <a:cxn ang="0">
                    <a:pos x="43" y="165"/>
                  </a:cxn>
                  <a:cxn ang="0">
                    <a:pos x="196" y="225"/>
                  </a:cxn>
                  <a:cxn ang="0">
                    <a:pos x="18" y="225"/>
                  </a:cxn>
                </a:cxnLst>
                <a:rect l="0" t="0" r="r" b="b"/>
                <a:pathLst>
                  <a:path w="306" h="371">
                    <a:moveTo>
                      <a:pt x="18" y="225"/>
                    </a:moveTo>
                    <a:cubicBezTo>
                      <a:pt x="9" y="225"/>
                      <a:pt x="0" y="371"/>
                      <a:pt x="0" y="371"/>
                    </a:cubicBezTo>
                    <a:cubicBezTo>
                      <a:pt x="169" y="371"/>
                      <a:pt x="169" y="371"/>
                      <a:pt x="169" y="371"/>
                    </a:cubicBezTo>
                    <a:cubicBezTo>
                      <a:pt x="260" y="196"/>
                      <a:pt x="260" y="196"/>
                      <a:pt x="260" y="196"/>
                    </a:cubicBezTo>
                    <a:cubicBezTo>
                      <a:pt x="164" y="138"/>
                      <a:pt x="164" y="138"/>
                      <a:pt x="164" y="138"/>
                    </a:cubicBezTo>
                    <a:cubicBezTo>
                      <a:pt x="306" y="136"/>
                      <a:pt x="306" y="136"/>
                      <a:pt x="306" y="136"/>
                    </a:cubicBezTo>
                    <a:cubicBezTo>
                      <a:pt x="306" y="0"/>
                      <a:pt x="306" y="0"/>
                      <a:pt x="306" y="0"/>
                    </a:cubicBezTo>
                    <a:cubicBezTo>
                      <a:pt x="233" y="23"/>
                      <a:pt x="165" y="57"/>
                      <a:pt x="108" y="104"/>
                    </a:cubicBezTo>
                    <a:cubicBezTo>
                      <a:pt x="84" y="124"/>
                      <a:pt x="63" y="144"/>
                      <a:pt x="43" y="165"/>
                    </a:cubicBezTo>
                    <a:cubicBezTo>
                      <a:pt x="196" y="225"/>
                      <a:pt x="196" y="225"/>
                      <a:pt x="196" y="225"/>
                    </a:cubicBezTo>
                    <a:cubicBezTo>
                      <a:pt x="196" y="225"/>
                      <a:pt x="26" y="225"/>
                      <a:pt x="18" y="22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 name="Freeform 8"/>
              <p:cNvSpPr>
                <a:spLocks/>
              </p:cNvSpPr>
              <p:nvPr/>
            </p:nvSpPr>
            <p:spPr bwMode="auto">
              <a:xfrm>
                <a:off x="1801695" y="3998364"/>
                <a:ext cx="504161" cy="248362"/>
              </a:xfrm>
              <a:custGeom>
                <a:avLst/>
                <a:gdLst/>
                <a:ahLst/>
                <a:cxnLst>
                  <a:cxn ang="0">
                    <a:pos x="112" y="0"/>
                  </a:cxn>
                  <a:cxn ang="0">
                    <a:pos x="0" y="0"/>
                  </a:cxn>
                  <a:cxn ang="0">
                    <a:pos x="164" y="138"/>
                  </a:cxn>
                  <a:cxn ang="0">
                    <a:pos x="258" y="101"/>
                  </a:cxn>
                  <a:cxn ang="0">
                    <a:pos x="112" y="0"/>
                  </a:cxn>
                </a:cxnLst>
                <a:rect l="0" t="0" r="r" b="b"/>
                <a:pathLst>
                  <a:path w="258" h="138">
                    <a:moveTo>
                      <a:pt x="112" y="0"/>
                    </a:moveTo>
                    <a:lnTo>
                      <a:pt x="0" y="0"/>
                    </a:lnTo>
                    <a:lnTo>
                      <a:pt x="164" y="138"/>
                    </a:lnTo>
                    <a:lnTo>
                      <a:pt x="258" y="101"/>
                    </a:lnTo>
                    <a:lnTo>
                      <a:pt x="112"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 name="Freeform 9"/>
              <p:cNvSpPr>
                <a:spLocks/>
              </p:cNvSpPr>
              <p:nvPr/>
            </p:nvSpPr>
            <p:spPr bwMode="auto">
              <a:xfrm>
                <a:off x="2214012" y="3798595"/>
                <a:ext cx="1645362" cy="721689"/>
              </a:xfrm>
              <a:custGeom>
                <a:avLst/>
                <a:gdLst/>
                <a:ahLst/>
                <a:cxnLst>
                  <a:cxn ang="0">
                    <a:pos x="923" y="194"/>
                  </a:cxn>
                  <a:cxn ang="0">
                    <a:pos x="733" y="201"/>
                  </a:cxn>
                  <a:cxn ang="0">
                    <a:pos x="719" y="248"/>
                  </a:cxn>
                  <a:cxn ang="0">
                    <a:pos x="786" y="280"/>
                  </a:cxn>
                  <a:cxn ang="0">
                    <a:pos x="689" y="268"/>
                  </a:cxn>
                  <a:cxn ang="0">
                    <a:pos x="724" y="178"/>
                  </a:cxn>
                  <a:cxn ang="0">
                    <a:pos x="919" y="164"/>
                  </a:cxn>
                  <a:cxn ang="0">
                    <a:pos x="891" y="59"/>
                  </a:cxn>
                  <a:cxn ang="0">
                    <a:pos x="866" y="0"/>
                  </a:cxn>
                  <a:cxn ang="0">
                    <a:pos x="684" y="134"/>
                  </a:cxn>
                  <a:cxn ang="0">
                    <a:pos x="529" y="87"/>
                  </a:cxn>
                  <a:cxn ang="0">
                    <a:pos x="374" y="177"/>
                  </a:cxn>
                  <a:cxn ang="0">
                    <a:pos x="198" y="172"/>
                  </a:cxn>
                  <a:cxn ang="0">
                    <a:pos x="190" y="251"/>
                  </a:cxn>
                  <a:cxn ang="0">
                    <a:pos x="307" y="296"/>
                  </a:cxn>
                  <a:cxn ang="0">
                    <a:pos x="295" y="341"/>
                  </a:cxn>
                  <a:cxn ang="0">
                    <a:pos x="204" y="312"/>
                  </a:cxn>
                  <a:cxn ang="0">
                    <a:pos x="58" y="251"/>
                  </a:cxn>
                  <a:cxn ang="0">
                    <a:pos x="0" y="283"/>
                  </a:cxn>
                  <a:cxn ang="0">
                    <a:pos x="0" y="382"/>
                  </a:cxn>
                  <a:cxn ang="0">
                    <a:pos x="90" y="443"/>
                  </a:cxn>
                  <a:cxn ang="0">
                    <a:pos x="371" y="443"/>
                  </a:cxn>
                  <a:cxn ang="0">
                    <a:pos x="423" y="327"/>
                  </a:cxn>
                  <a:cxn ang="0">
                    <a:pos x="364" y="252"/>
                  </a:cxn>
                  <a:cxn ang="0">
                    <a:pos x="532" y="259"/>
                  </a:cxn>
                  <a:cxn ang="0">
                    <a:pos x="457" y="331"/>
                  </a:cxn>
                  <a:cxn ang="0">
                    <a:pos x="543" y="334"/>
                  </a:cxn>
                  <a:cxn ang="0">
                    <a:pos x="654" y="291"/>
                  </a:cxn>
                  <a:cxn ang="0">
                    <a:pos x="733" y="359"/>
                  </a:cxn>
                  <a:cxn ang="0">
                    <a:pos x="925" y="356"/>
                  </a:cxn>
                  <a:cxn ang="0">
                    <a:pos x="923" y="194"/>
                  </a:cxn>
                </a:cxnLst>
                <a:rect l="0" t="0" r="r" b="b"/>
                <a:pathLst>
                  <a:path w="932" h="443">
                    <a:moveTo>
                      <a:pt x="923" y="194"/>
                    </a:moveTo>
                    <a:cubicBezTo>
                      <a:pt x="733" y="201"/>
                      <a:pt x="733" y="201"/>
                      <a:pt x="733" y="201"/>
                    </a:cubicBezTo>
                    <a:cubicBezTo>
                      <a:pt x="719" y="248"/>
                      <a:pt x="719" y="248"/>
                      <a:pt x="719" y="248"/>
                    </a:cubicBezTo>
                    <a:cubicBezTo>
                      <a:pt x="786" y="280"/>
                      <a:pt x="786" y="280"/>
                      <a:pt x="786" y="280"/>
                    </a:cubicBezTo>
                    <a:cubicBezTo>
                      <a:pt x="689" y="268"/>
                      <a:pt x="689" y="268"/>
                      <a:pt x="689" y="268"/>
                    </a:cubicBezTo>
                    <a:cubicBezTo>
                      <a:pt x="724" y="178"/>
                      <a:pt x="724" y="178"/>
                      <a:pt x="724" y="178"/>
                    </a:cubicBezTo>
                    <a:cubicBezTo>
                      <a:pt x="919" y="164"/>
                      <a:pt x="919" y="164"/>
                      <a:pt x="919" y="164"/>
                    </a:cubicBezTo>
                    <a:cubicBezTo>
                      <a:pt x="912" y="128"/>
                      <a:pt x="903" y="93"/>
                      <a:pt x="891" y="59"/>
                    </a:cubicBezTo>
                    <a:cubicBezTo>
                      <a:pt x="884" y="40"/>
                      <a:pt x="876" y="20"/>
                      <a:pt x="866" y="0"/>
                    </a:cubicBezTo>
                    <a:cubicBezTo>
                      <a:pt x="684" y="134"/>
                      <a:pt x="684" y="134"/>
                      <a:pt x="684" y="134"/>
                    </a:cubicBezTo>
                    <a:cubicBezTo>
                      <a:pt x="529" y="87"/>
                      <a:pt x="529" y="87"/>
                      <a:pt x="529" y="87"/>
                    </a:cubicBezTo>
                    <a:cubicBezTo>
                      <a:pt x="374" y="177"/>
                      <a:pt x="374" y="177"/>
                      <a:pt x="374" y="177"/>
                    </a:cubicBezTo>
                    <a:cubicBezTo>
                      <a:pt x="198" y="172"/>
                      <a:pt x="198" y="172"/>
                      <a:pt x="198" y="172"/>
                    </a:cubicBezTo>
                    <a:cubicBezTo>
                      <a:pt x="190" y="251"/>
                      <a:pt x="190" y="251"/>
                      <a:pt x="190" y="251"/>
                    </a:cubicBezTo>
                    <a:cubicBezTo>
                      <a:pt x="307" y="296"/>
                      <a:pt x="307" y="296"/>
                      <a:pt x="307" y="296"/>
                    </a:cubicBezTo>
                    <a:cubicBezTo>
                      <a:pt x="295" y="341"/>
                      <a:pt x="295" y="341"/>
                      <a:pt x="295" y="341"/>
                    </a:cubicBezTo>
                    <a:cubicBezTo>
                      <a:pt x="204" y="312"/>
                      <a:pt x="204" y="312"/>
                      <a:pt x="204" y="312"/>
                    </a:cubicBezTo>
                    <a:cubicBezTo>
                      <a:pt x="58" y="251"/>
                      <a:pt x="58" y="251"/>
                      <a:pt x="58" y="251"/>
                    </a:cubicBezTo>
                    <a:cubicBezTo>
                      <a:pt x="0" y="283"/>
                      <a:pt x="0" y="283"/>
                      <a:pt x="0" y="283"/>
                    </a:cubicBezTo>
                    <a:cubicBezTo>
                      <a:pt x="0" y="382"/>
                      <a:pt x="0" y="382"/>
                      <a:pt x="0" y="382"/>
                    </a:cubicBezTo>
                    <a:cubicBezTo>
                      <a:pt x="90" y="443"/>
                      <a:pt x="90" y="443"/>
                      <a:pt x="90" y="443"/>
                    </a:cubicBezTo>
                    <a:cubicBezTo>
                      <a:pt x="371" y="443"/>
                      <a:pt x="371" y="443"/>
                      <a:pt x="371" y="443"/>
                    </a:cubicBezTo>
                    <a:cubicBezTo>
                      <a:pt x="423" y="327"/>
                      <a:pt x="423" y="327"/>
                      <a:pt x="423" y="327"/>
                    </a:cubicBezTo>
                    <a:cubicBezTo>
                      <a:pt x="364" y="252"/>
                      <a:pt x="364" y="252"/>
                      <a:pt x="364" y="252"/>
                    </a:cubicBezTo>
                    <a:cubicBezTo>
                      <a:pt x="532" y="259"/>
                      <a:pt x="532" y="259"/>
                      <a:pt x="532" y="259"/>
                    </a:cubicBezTo>
                    <a:cubicBezTo>
                      <a:pt x="457" y="331"/>
                      <a:pt x="457" y="331"/>
                      <a:pt x="457" y="331"/>
                    </a:cubicBezTo>
                    <a:cubicBezTo>
                      <a:pt x="543" y="334"/>
                      <a:pt x="543" y="334"/>
                      <a:pt x="543" y="334"/>
                    </a:cubicBezTo>
                    <a:cubicBezTo>
                      <a:pt x="654" y="291"/>
                      <a:pt x="654" y="291"/>
                      <a:pt x="654" y="291"/>
                    </a:cubicBezTo>
                    <a:cubicBezTo>
                      <a:pt x="733" y="359"/>
                      <a:pt x="733" y="359"/>
                      <a:pt x="733" y="359"/>
                    </a:cubicBezTo>
                    <a:cubicBezTo>
                      <a:pt x="925" y="356"/>
                      <a:pt x="925" y="356"/>
                      <a:pt x="925" y="356"/>
                    </a:cubicBezTo>
                    <a:cubicBezTo>
                      <a:pt x="932" y="304"/>
                      <a:pt x="931" y="248"/>
                      <a:pt x="923" y="19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 name="Freeform 10"/>
              <p:cNvSpPr>
                <a:spLocks/>
              </p:cNvSpPr>
              <p:nvPr/>
            </p:nvSpPr>
            <p:spPr bwMode="auto">
              <a:xfrm>
                <a:off x="2718173" y="4563477"/>
                <a:ext cx="433813" cy="311352"/>
              </a:xfrm>
              <a:custGeom>
                <a:avLst/>
                <a:gdLst/>
                <a:ahLst/>
                <a:cxnLst>
                  <a:cxn ang="0">
                    <a:pos x="0" y="26"/>
                  </a:cxn>
                  <a:cxn ang="0">
                    <a:pos x="158" y="191"/>
                  </a:cxn>
                  <a:cxn ang="0">
                    <a:pos x="246" y="150"/>
                  </a:cxn>
                  <a:cxn ang="0">
                    <a:pos x="111" y="0"/>
                  </a:cxn>
                  <a:cxn ang="0">
                    <a:pos x="0" y="26"/>
                  </a:cxn>
                </a:cxnLst>
                <a:rect l="0" t="0" r="r" b="b"/>
                <a:pathLst>
                  <a:path w="246" h="191">
                    <a:moveTo>
                      <a:pt x="0" y="26"/>
                    </a:moveTo>
                    <a:cubicBezTo>
                      <a:pt x="158" y="191"/>
                      <a:pt x="158" y="191"/>
                      <a:pt x="158" y="191"/>
                    </a:cubicBezTo>
                    <a:cubicBezTo>
                      <a:pt x="246" y="150"/>
                      <a:pt x="246" y="150"/>
                      <a:pt x="246" y="150"/>
                    </a:cubicBezTo>
                    <a:cubicBezTo>
                      <a:pt x="111" y="0"/>
                      <a:pt x="111" y="0"/>
                      <a:pt x="111" y="0"/>
                    </a:cubicBezTo>
                    <a:cubicBezTo>
                      <a:pt x="111" y="0"/>
                      <a:pt x="20" y="26"/>
                      <a:pt x="0"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2" name="Freeform 11"/>
              <p:cNvSpPr>
                <a:spLocks/>
              </p:cNvSpPr>
              <p:nvPr/>
            </p:nvSpPr>
            <p:spPr bwMode="auto">
              <a:xfrm>
                <a:off x="2952667" y="4388904"/>
                <a:ext cx="504161" cy="257360"/>
              </a:xfrm>
              <a:custGeom>
                <a:avLst/>
                <a:gdLst/>
                <a:ahLst/>
                <a:cxnLst>
                  <a:cxn ang="0">
                    <a:pos x="0" y="72"/>
                  </a:cxn>
                  <a:cxn ang="0">
                    <a:pos x="80" y="143"/>
                  </a:cxn>
                  <a:cxn ang="0">
                    <a:pos x="258" y="103"/>
                  </a:cxn>
                  <a:cxn ang="0">
                    <a:pos x="258" y="0"/>
                  </a:cxn>
                  <a:cxn ang="0">
                    <a:pos x="28" y="0"/>
                  </a:cxn>
                  <a:cxn ang="0">
                    <a:pos x="0" y="72"/>
                  </a:cxn>
                </a:cxnLst>
                <a:rect l="0" t="0" r="r" b="b"/>
                <a:pathLst>
                  <a:path w="258" h="143">
                    <a:moveTo>
                      <a:pt x="0" y="72"/>
                    </a:moveTo>
                    <a:lnTo>
                      <a:pt x="80" y="143"/>
                    </a:lnTo>
                    <a:lnTo>
                      <a:pt x="258" y="103"/>
                    </a:lnTo>
                    <a:lnTo>
                      <a:pt x="258" y="0"/>
                    </a:lnTo>
                    <a:lnTo>
                      <a:pt x="28" y="0"/>
                    </a:lnTo>
                    <a:lnTo>
                      <a:pt x="0" y="7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 name="Freeform 12"/>
              <p:cNvSpPr>
                <a:spLocks/>
              </p:cNvSpPr>
              <p:nvPr/>
            </p:nvSpPr>
            <p:spPr bwMode="auto">
              <a:xfrm>
                <a:off x="2845190" y="3318069"/>
                <a:ext cx="449446" cy="572312"/>
              </a:xfrm>
              <a:custGeom>
                <a:avLst/>
                <a:gdLst/>
                <a:ahLst/>
                <a:cxnLst>
                  <a:cxn ang="0">
                    <a:pos x="128" y="202"/>
                  </a:cxn>
                  <a:cxn ang="0">
                    <a:pos x="121" y="333"/>
                  </a:cxn>
                  <a:cxn ang="0">
                    <a:pos x="171" y="352"/>
                  </a:cxn>
                  <a:cxn ang="0">
                    <a:pos x="247" y="238"/>
                  </a:cxn>
                  <a:cxn ang="0">
                    <a:pos x="254" y="50"/>
                  </a:cxn>
                  <a:cxn ang="0">
                    <a:pos x="249" y="48"/>
                  </a:cxn>
                  <a:cxn ang="0">
                    <a:pos x="107" y="0"/>
                  </a:cxn>
                  <a:cxn ang="0">
                    <a:pos x="0" y="162"/>
                  </a:cxn>
                  <a:cxn ang="0">
                    <a:pos x="128" y="202"/>
                  </a:cxn>
                </a:cxnLst>
                <a:rect l="0" t="0" r="r" b="b"/>
                <a:pathLst>
                  <a:path w="254" h="352">
                    <a:moveTo>
                      <a:pt x="128" y="202"/>
                    </a:moveTo>
                    <a:cubicBezTo>
                      <a:pt x="121" y="333"/>
                      <a:pt x="121" y="333"/>
                      <a:pt x="121" y="333"/>
                    </a:cubicBezTo>
                    <a:cubicBezTo>
                      <a:pt x="171" y="352"/>
                      <a:pt x="171" y="352"/>
                      <a:pt x="171" y="352"/>
                    </a:cubicBezTo>
                    <a:cubicBezTo>
                      <a:pt x="247" y="238"/>
                      <a:pt x="247" y="238"/>
                      <a:pt x="247" y="238"/>
                    </a:cubicBezTo>
                    <a:cubicBezTo>
                      <a:pt x="254" y="50"/>
                      <a:pt x="254" y="50"/>
                      <a:pt x="254" y="50"/>
                    </a:cubicBezTo>
                    <a:cubicBezTo>
                      <a:pt x="252" y="49"/>
                      <a:pt x="251" y="48"/>
                      <a:pt x="249" y="48"/>
                    </a:cubicBezTo>
                    <a:cubicBezTo>
                      <a:pt x="204" y="27"/>
                      <a:pt x="156" y="11"/>
                      <a:pt x="107" y="0"/>
                    </a:cubicBezTo>
                    <a:cubicBezTo>
                      <a:pt x="0" y="162"/>
                      <a:pt x="0" y="162"/>
                      <a:pt x="0" y="162"/>
                    </a:cubicBezTo>
                    <a:lnTo>
                      <a:pt x="128" y="20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 name="Freeform 13"/>
              <p:cNvSpPr>
                <a:spLocks/>
              </p:cNvSpPr>
              <p:nvPr/>
            </p:nvSpPr>
            <p:spPr bwMode="auto">
              <a:xfrm>
                <a:off x="3296590" y="3472845"/>
                <a:ext cx="396685" cy="442732"/>
              </a:xfrm>
              <a:custGeom>
                <a:avLst/>
                <a:gdLst/>
                <a:ahLst/>
                <a:cxnLst>
                  <a:cxn ang="0">
                    <a:pos x="47" y="133"/>
                  </a:cxn>
                  <a:cxn ang="0">
                    <a:pos x="0" y="193"/>
                  </a:cxn>
                  <a:cxn ang="0">
                    <a:pos x="0" y="272"/>
                  </a:cxn>
                  <a:cxn ang="0">
                    <a:pos x="82" y="272"/>
                  </a:cxn>
                  <a:cxn ang="0">
                    <a:pos x="225" y="152"/>
                  </a:cxn>
                  <a:cxn ang="0">
                    <a:pos x="77" y="0"/>
                  </a:cxn>
                  <a:cxn ang="0">
                    <a:pos x="41" y="33"/>
                  </a:cxn>
                  <a:cxn ang="0">
                    <a:pos x="47" y="133"/>
                  </a:cxn>
                </a:cxnLst>
                <a:rect l="0" t="0" r="r" b="b"/>
                <a:pathLst>
                  <a:path w="225" h="272">
                    <a:moveTo>
                      <a:pt x="47" y="133"/>
                    </a:moveTo>
                    <a:cubicBezTo>
                      <a:pt x="0" y="193"/>
                      <a:pt x="0" y="193"/>
                      <a:pt x="0" y="193"/>
                    </a:cubicBezTo>
                    <a:cubicBezTo>
                      <a:pt x="0" y="272"/>
                      <a:pt x="0" y="272"/>
                      <a:pt x="0" y="272"/>
                    </a:cubicBezTo>
                    <a:cubicBezTo>
                      <a:pt x="82" y="272"/>
                      <a:pt x="82" y="272"/>
                      <a:pt x="82" y="272"/>
                    </a:cubicBezTo>
                    <a:cubicBezTo>
                      <a:pt x="225" y="152"/>
                      <a:pt x="225" y="152"/>
                      <a:pt x="225" y="152"/>
                    </a:cubicBezTo>
                    <a:cubicBezTo>
                      <a:pt x="187" y="95"/>
                      <a:pt x="137" y="42"/>
                      <a:pt x="77" y="0"/>
                    </a:cubicBezTo>
                    <a:cubicBezTo>
                      <a:pt x="41" y="33"/>
                      <a:pt x="41" y="33"/>
                      <a:pt x="41" y="33"/>
                    </a:cubicBezTo>
                    <a:lnTo>
                      <a:pt x="47" y="13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 name="Freeform 14"/>
              <p:cNvSpPr>
                <a:spLocks/>
              </p:cNvSpPr>
              <p:nvPr/>
            </p:nvSpPr>
            <p:spPr bwMode="auto">
              <a:xfrm>
                <a:off x="2122169" y="3280275"/>
                <a:ext cx="859809" cy="860267"/>
              </a:xfrm>
              <a:custGeom>
                <a:avLst/>
                <a:gdLst/>
                <a:ahLst/>
                <a:cxnLst>
                  <a:cxn ang="0">
                    <a:pos x="321" y="283"/>
                  </a:cxn>
                  <a:cxn ang="0">
                    <a:pos x="276" y="304"/>
                  </a:cxn>
                  <a:cxn ang="0">
                    <a:pos x="124" y="252"/>
                  </a:cxn>
                  <a:cxn ang="0">
                    <a:pos x="97" y="304"/>
                  </a:cxn>
                  <a:cxn ang="0">
                    <a:pos x="136" y="333"/>
                  </a:cxn>
                  <a:cxn ang="0">
                    <a:pos x="124" y="377"/>
                  </a:cxn>
                  <a:cxn ang="0">
                    <a:pos x="51" y="352"/>
                  </a:cxn>
                  <a:cxn ang="0">
                    <a:pos x="0" y="442"/>
                  </a:cxn>
                  <a:cxn ang="0">
                    <a:pos x="120" y="529"/>
                  </a:cxn>
                  <a:cxn ang="0">
                    <a:pos x="208" y="494"/>
                  </a:cxn>
                  <a:cxn ang="0">
                    <a:pos x="242" y="391"/>
                  </a:cxn>
                  <a:cxn ang="0">
                    <a:pos x="276" y="406"/>
                  </a:cxn>
                  <a:cxn ang="0">
                    <a:pos x="276" y="438"/>
                  </a:cxn>
                  <a:cxn ang="0">
                    <a:pos x="457" y="426"/>
                  </a:cxn>
                  <a:cxn ang="0">
                    <a:pos x="486" y="345"/>
                  </a:cxn>
                  <a:cxn ang="0">
                    <a:pos x="486" y="254"/>
                  </a:cxn>
                  <a:cxn ang="0">
                    <a:pos x="346" y="210"/>
                  </a:cxn>
                  <a:cxn ang="0">
                    <a:pos x="393" y="144"/>
                  </a:cxn>
                  <a:cxn ang="0">
                    <a:pos x="450" y="54"/>
                  </a:cxn>
                  <a:cxn ang="0">
                    <a:pos x="392" y="5"/>
                  </a:cxn>
                  <a:cxn ang="0">
                    <a:pos x="172" y="21"/>
                  </a:cxn>
                  <a:cxn ang="0">
                    <a:pos x="170" y="193"/>
                  </a:cxn>
                  <a:cxn ang="0">
                    <a:pos x="321" y="283"/>
                  </a:cxn>
                </a:cxnLst>
                <a:rect l="0" t="0" r="r" b="b"/>
                <a:pathLst>
                  <a:path w="486" h="529">
                    <a:moveTo>
                      <a:pt x="321" y="283"/>
                    </a:moveTo>
                    <a:cubicBezTo>
                      <a:pt x="276" y="304"/>
                      <a:pt x="276" y="304"/>
                      <a:pt x="276" y="304"/>
                    </a:cubicBezTo>
                    <a:cubicBezTo>
                      <a:pt x="124" y="252"/>
                      <a:pt x="124" y="252"/>
                      <a:pt x="124" y="252"/>
                    </a:cubicBezTo>
                    <a:cubicBezTo>
                      <a:pt x="97" y="304"/>
                      <a:pt x="97" y="304"/>
                      <a:pt x="97" y="304"/>
                    </a:cubicBezTo>
                    <a:cubicBezTo>
                      <a:pt x="136" y="333"/>
                      <a:pt x="136" y="333"/>
                      <a:pt x="136" y="333"/>
                    </a:cubicBezTo>
                    <a:cubicBezTo>
                      <a:pt x="124" y="377"/>
                      <a:pt x="124" y="377"/>
                      <a:pt x="124" y="377"/>
                    </a:cubicBezTo>
                    <a:cubicBezTo>
                      <a:pt x="51" y="352"/>
                      <a:pt x="51" y="352"/>
                      <a:pt x="51" y="352"/>
                    </a:cubicBezTo>
                    <a:cubicBezTo>
                      <a:pt x="0" y="442"/>
                      <a:pt x="0" y="442"/>
                      <a:pt x="0" y="442"/>
                    </a:cubicBezTo>
                    <a:cubicBezTo>
                      <a:pt x="120" y="529"/>
                      <a:pt x="120" y="529"/>
                      <a:pt x="120" y="529"/>
                    </a:cubicBezTo>
                    <a:cubicBezTo>
                      <a:pt x="208" y="494"/>
                      <a:pt x="208" y="494"/>
                      <a:pt x="208" y="494"/>
                    </a:cubicBezTo>
                    <a:cubicBezTo>
                      <a:pt x="242" y="391"/>
                      <a:pt x="242" y="391"/>
                      <a:pt x="242" y="391"/>
                    </a:cubicBezTo>
                    <a:cubicBezTo>
                      <a:pt x="276" y="406"/>
                      <a:pt x="276" y="406"/>
                      <a:pt x="276" y="406"/>
                    </a:cubicBezTo>
                    <a:cubicBezTo>
                      <a:pt x="276" y="438"/>
                      <a:pt x="276" y="438"/>
                      <a:pt x="276" y="438"/>
                    </a:cubicBezTo>
                    <a:cubicBezTo>
                      <a:pt x="457" y="426"/>
                      <a:pt x="457" y="426"/>
                      <a:pt x="457" y="426"/>
                    </a:cubicBezTo>
                    <a:cubicBezTo>
                      <a:pt x="486" y="345"/>
                      <a:pt x="486" y="345"/>
                      <a:pt x="486" y="345"/>
                    </a:cubicBezTo>
                    <a:cubicBezTo>
                      <a:pt x="486" y="254"/>
                      <a:pt x="486" y="254"/>
                      <a:pt x="486" y="254"/>
                    </a:cubicBezTo>
                    <a:cubicBezTo>
                      <a:pt x="346" y="210"/>
                      <a:pt x="346" y="210"/>
                      <a:pt x="346" y="210"/>
                    </a:cubicBezTo>
                    <a:cubicBezTo>
                      <a:pt x="393" y="144"/>
                      <a:pt x="393" y="144"/>
                      <a:pt x="393" y="144"/>
                    </a:cubicBezTo>
                    <a:cubicBezTo>
                      <a:pt x="450" y="54"/>
                      <a:pt x="450" y="54"/>
                      <a:pt x="450" y="54"/>
                    </a:cubicBezTo>
                    <a:cubicBezTo>
                      <a:pt x="392" y="5"/>
                      <a:pt x="392" y="5"/>
                      <a:pt x="392" y="5"/>
                    </a:cubicBezTo>
                    <a:cubicBezTo>
                      <a:pt x="318" y="0"/>
                      <a:pt x="243" y="6"/>
                      <a:pt x="172" y="21"/>
                    </a:cubicBezTo>
                    <a:cubicBezTo>
                      <a:pt x="170" y="193"/>
                      <a:pt x="170" y="193"/>
                      <a:pt x="170" y="193"/>
                    </a:cubicBezTo>
                    <a:lnTo>
                      <a:pt x="321" y="28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 name="Oval 15"/>
              <p:cNvSpPr>
                <a:spLocks noChangeArrowheads="1"/>
              </p:cNvSpPr>
              <p:nvPr/>
            </p:nvSpPr>
            <p:spPr bwMode="auto">
              <a:xfrm>
                <a:off x="3556487" y="1845896"/>
                <a:ext cx="621407" cy="57051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 name="Oval 16"/>
              <p:cNvSpPr>
                <a:spLocks noChangeArrowheads="1"/>
              </p:cNvSpPr>
              <p:nvPr/>
            </p:nvSpPr>
            <p:spPr bwMode="auto">
              <a:xfrm>
                <a:off x="1733301" y="2635974"/>
                <a:ext cx="539335" cy="49852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 name="Oval 17"/>
              <p:cNvSpPr>
                <a:spLocks noChangeArrowheads="1"/>
              </p:cNvSpPr>
              <p:nvPr/>
            </p:nvSpPr>
            <p:spPr bwMode="auto">
              <a:xfrm>
                <a:off x="3007382" y="1014424"/>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 name="Oval 18"/>
              <p:cNvSpPr>
                <a:spLocks noChangeArrowheads="1"/>
              </p:cNvSpPr>
              <p:nvPr/>
            </p:nvSpPr>
            <p:spPr bwMode="auto">
              <a:xfrm>
                <a:off x="1025913" y="5169983"/>
                <a:ext cx="326337" cy="29875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 name="Oval 19"/>
              <p:cNvSpPr>
                <a:spLocks noChangeArrowheads="1"/>
              </p:cNvSpPr>
              <p:nvPr/>
            </p:nvSpPr>
            <p:spPr bwMode="auto">
              <a:xfrm>
                <a:off x="3009336" y="2533390"/>
                <a:ext cx="617499" cy="570512"/>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 name="Oval 20"/>
              <p:cNvSpPr>
                <a:spLocks noChangeArrowheads="1"/>
              </p:cNvSpPr>
              <p:nvPr/>
            </p:nvSpPr>
            <p:spPr bwMode="auto">
              <a:xfrm>
                <a:off x="3986392" y="4457293"/>
                <a:ext cx="347832" cy="322150"/>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 name="Oval 21"/>
              <p:cNvSpPr>
                <a:spLocks noChangeArrowheads="1"/>
              </p:cNvSpPr>
              <p:nvPr/>
            </p:nvSpPr>
            <p:spPr bwMode="auto">
              <a:xfrm>
                <a:off x="2401607" y="1167401"/>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 name="Oval 22"/>
              <p:cNvSpPr>
                <a:spLocks noChangeArrowheads="1"/>
              </p:cNvSpPr>
              <p:nvPr/>
            </p:nvSpPr>
            <p:spPr bwMode="auto">
              <a:xfrm>
                <a:off x="1358112" y="1775707"/>
                <a:ext cx="431859" cy="39593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 name="Oval 23"/>
              <p:cNvSpPr>
                <a:spLocks noChangeArrowheads="1"/>
              </p:cNvSpPr>
              <p:nvPr/>
            </p:nvSpPr>
            <p:spPr bwMode="auto">
              <a:xfrm>
                <a:off x="3568212" y="5357155"/>
                <a:ext cx="480711"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 name="Oval 25"/>
              <p:cNvSpPr>
                <a:spLocks noChangeArrowheads="1"/>
              </p:cNvSpPr>
              <p:nvPr/>
            </p:nvSpPr>
            <p:spPr bwMode="auto">
              <a:xfrm>
                <a:off x="148516" y="4045157"/>
                <a:ext cx="500253" cy="45892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 name="Oval 26"/>
              <p:cNvSpPr>
                <a:spLocks noChangeArrowheads="1"/>
              </p:cNvSpPr>
              <p:nvPr/>
            </p:nvSpPr>
            <p:spPr bwMode="auto">
              <a:xfrm>
                <a:off x="4146629" y="4995410"/>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 name="Oval 27"/>
              <p:cNvSpPr>
                <a:spLocks noChangeArrowheads="1"/>
              </p:cNvSpPr>
              <p:nvPr/>
            </p:nvSpPr>
            <p:spPr bwMode="auto">
              <a:xfrm>
                <a:off x="269671" y="2187843"/>
                <a:ext cx="384960" cy="354545"/>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 name="Oval 28"/>
              <p:cNvSpPr>
                <a:spLocks noChangeArrowheads="1"/>
              </p:cNvSpPr>
              <p:nvPr/>
            </p:nvSpPr>
            <p:spPr bwMode="auto">
              <a:xfrm>
                <a:off x="4" y="2680967"/>
                <a:ext cx="601866" cy="55611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 name="Oval 29"/>
              <p:cNvSpPr>
                <a:spLocks noChangeArrowheads="1"/>
              </p:cNvSpPr>
              <p:nvPr/>
            </p:nvSpPr>
            <p:spPr bwMode="auto">
              <a:xfrm>
                <a:off x="4285371" y="2272430"/>
                <a:ext cx="480711" cy="44273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 name="Oval 30"/>
              <p:cNvSpPr>
                <a:spLocks noChangeArrowheads="1"/>
              </p:cNvSpPr>
              <p:nvPr/>
            </p:nvSpPr>
            <p:spPr bwMode="auto">
              <a:xfrm>
                <a:off x="4330315" y="2880736"/>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 name="Freeform 31"/>
              <p:cNvSpPr>
                <a:spLocks/>
              </p:cNvSpPr>
              <p:nvPr/>
            </p:nvSpPr>
            <p:spPr bwMode="auto">
              <a:xfrm>
                <a:off x="599916" y="1604733"/>
                <a:ext cx="549105" cy="507522"/>
              </a:xfrm>
              <a:custGeom>
                <a:avLst/>
                <a:gdLst/>
                <a:ahLst/>
                <a:cxnLst>
                  <a:cxn ang="0">
                    <a:pos x="276" y="221"/>
                  </a:cxn>
                  <a:cxn ang="0">
                    <a:pos x="92" y="277"/>
                  </a:cxn>
                  <a:cxn ang="0">
                    <a:pos x="36" y="92"/>
                  </a:cxn>
                  <a:cxn ang="0">
                    <a:pos x="220" y="36"/>
                  </a:cxn>
                  <a:cxn ang="0">
                    <a:pos x="276" y="221"/>
                  </a:cxn>
                </a:cxnLst>
                <a:rect l="0" t="0" r="r" b="b"/>
                <a:pathLst>
                  <a:path w="312" h="312">
                    <a:moveTo>
                      <a:pt x="276" y="221"/>
                    </a:moveTo>
                    <a:cubicBezTo>
                      <a:pt x="241" y="287"/>
                      <a:pt x="158" y="312"/>
                      <a:pt x="92" y="277"/>
                    </a:cubicBezTo>
                    <a:cubicBezTo>
                      <a:pt x="25" y="241"/>
                      <a:pt x="0" y="159"/>
                      <a:pt x="36" y="92"/>
                    </a:cubicBezTo>
                    <a:cubicBezTo>
                      <a:pt x="71" y="26"/>
                      <a:pt x="154" y="0"/>
                      <a:pt x="220" y="36"/>
                    </a:cubicBezTo>
                    <a:cubicBezTo>
                      <a:pt x="287" y="71"/>
                      <a:pt x="312" y="154"/>
                      <a:pt x="276" y="22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 name="Freeform 32"/>
              <p:cNvSpPr>
                <a:spLocks/>
              </p:cNvSpPr>
              <p:nvPr/>
            </p:nvSpPr>
            <p:spPr bwMode="auto">
              <a:xfrm>
                <a:off x="379102" y="4478890"/>
                <a:ext cx="789461" cy="723488"/>
              </a:xfrm>
              <a:custGeom>
                <a:avLst/>
                <a:gdLst/>
                <a:ahLst/>
                <a:cxnLst>
                  <a:cxn ang="0">
                    <a:pos x="395" y="314"/>
                  </a:cxn>
                  <a:cxn ang="0">
                    <a:pos x="131" y="394"/>
                  </a:cxn>
                  <a:cxn ang="0">
                    <a:pos x="51" y="131"/>
                  </a:cxn>
                  <a:cxn ang="0">
                    <a:pos x="315" y="50"/>
                  </a:cxn>
                  <a:cxn ang="0">
                    <a:pos x="395" y="314"/>
                  </a:cxn>
                </a:cxnLst>
                <a:rect l="0" t="0" r="r" b="b"/>
                <a:pathLst>
                  <a:path w="446" h="445">
                    <a:moveTo>
                      <a:pt x="395" y="314"/>
                    </a:moveTo>
                    <a:cubicBezTo>
                      <a:pt x="344" y="409"/>
                      <a:pt x="226" y="445"/>
                      <a:pt x="131" y="394"/>
                    </a:cubicBezTo>
                    <a:cubicBezTo>
                      <a:pt x="36" y="344"/>
                      <a:pt x="0" y="226"/>
                      <a:pt x="51" y="131"/>
                    </a:cubicBezTo>
                    <a:cubicBezTo>
                      <a:pt x="102" y="36"/>
                      <a:pt x="220" y="0"/>
                      <a:pt x="315" y="50"/>
                    </a:cubicBezTo>
                    <a:cubicBezTo>
                      <a:pt x="410" y="101"/>
                      <a:pt x="446" y="219"/>
                      <a:pt x="395" y="314"/>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 name="Freeform 33"/>
              <p:cNvSpPr>
                <a:spLocks/>
              </p:cNvSpPr>
              <p:nvPr/>
            </p:nvSpPr>
            <p:spPr bwMode="auto">
              <a:xfrm>
                <a:off x="4730908" y="3170492"/>
                <a:ext cx="787507" cy="725288"/>
              </a:xfrm>
              <a:custGeom>
                <a:avLst/>
                <a:gdLst/>
                <a:ahLst/>
                <a:cxnLst>
                  <a:cxn ang="0">
                    <a:pos x="395" y="315"/>
                  </a:cxn>
                  <a:cxn ang="0">
                    <a:pos x="131" y="395"/>
                  </a:cxn>
                  <a:cxn ang="0">
                    <a:pos x="51" y="131"/>
                  </a:cxn>
                  <a:cxn ang="0">
                    <a:pos x="315" y="51"/>
                  </a:cxn>
                  <a:cxn ang="0">
                    <a:pos x="395" y="315"/>
                  </a:cxn>
                </a:cxnLst>
                <a:rect l="0" t="0" r="r" b="b"/>
                <a:pathLst>
                  <a:path w="446" h="446">
                    <a:moveTo>
                      <a:pt x="395" y="315"/>
                    </a:moveTo>
                    <a:cubicBezTo>
                      <a:pt x="344" y="410"/>
                      <a:pt x="226" y="446"/>
                      <a:pt x="131" y="395"/>
                    </a:cubicBezTo>
                    <a:cubicBezTo>
                      <a:pt x="36" y="344"/>
                      <a:pt x="0" y="226"/>
                      <a:pt x="51" y="131"/>
                    </a:cubicBezTo>
                    <a:cubicBezTo>
                      <a:pt x="102" y="36"/>
                      <a:pt x="220" y="0"/>
                      <a:pt x="315" y="51"/>
                    </a:cubicBezTo>
                    <a:cubicBezTo>
                      <a:pt x="410" y="102"/>
                      <a:pt x="446" y="220"/>
                      <a:pt x="395" y="31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 name="Freeform 34"/>
              <p:cNvSpPr>
                <a:spLocks/>
              </p:cNvSpPr>
              <p:nvPr/>
            </p:nvSpPr>
            <p:spPr bwMode="auto">
              <a:xfrm>
                <a:off x="3982483" y="3489043"/>
                <a:ext cx="785553" cy="723488"/>
              </a:xfrm>
              <a:custGeom>
                <a:avLst/>
                <a:gdLst/>
                <a:ahLst/>
                <a:cxnLst>
                  <a:cxn ang="0">
                    <a:pos x="394" y="315"/>
                  </a:cxn>
                  <a:cxn ang="0">
                    <a:pos x="130" y="395"/>
                  </a:cxn>
                  <a:cxn ang="0">
                    <a:pos x="50" y="131"/>
                  </a:cxn>
                  <a:cxn ang="0">
                    <a:pos x="314" y="51"/>
                  </a:cxn>
                  <a:cxn ang="0">
                    <a:pos x="394" y="315"/>
                  </a:cxn>
                </a:cxnLst>
                <a:rect l="0" t="0" r="r" b="b"/>
                <a:pathLst>
                  <a:path w="445" h="445">
                    <a:moveTo>
                      <a:pt x="394" y="315"/>
                    </a:moveTo>
                    <a:cubicBezTo>
                      <a:pt x="343" y="410"/>
                      <a:pt x="225" y="445"/>
                      <a:pt x="130" y="395"/>
                    </a:cubicBezTo>
                    <a:cubicBezTo>
                      <a:pt x="35" y="344"/>
                      <a:pt x="0" y="226"/>
                      <a:pt x="50" y="131"/>
                    </a:cubicBezTo>
                    <a:cubicBezTo>
                      <a:pt x="101" y="36"/>
                      <a:pt x="219" y="0"/>
                      <a:pt x="314" y="51"/>
                    </a:cubicBezTo>
                    <a:cubicBezTo>
                      <a:pt x="409" y="102"/>
                      <a:pt x="445" y="220"/>
                      <a:pt x="394" y="315"/>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 name="Freeform 35"/>
              <p:cNvSpPr>
                <a:spLocks/>
              </p:cNvSpPr>
              <p:nvPr/>
            </p:nvSpPr>
            <p:spPr bwMode="auto">
              <a:xfrm>
                <a:off x="136792" y="3377460"/>
                <a:ext cx="586233" cy="539917"/>
              </a:xfrm>
              <a:custGeom>
                <a:avLst/>
                <a:gdLst/>
                <a:ahLst/>
                <a:cxnLst>
                  <a:cxn ang="0">
                    <a:pos x="294" y="235"/>
                  </a:cxn>
                  <a:cxn ang="0">
                    <a:pos x="97" y="295"/>
                  </a:cxn>
                  <a:cxn ang="0">
                    <a:pos x="37" y="97"/>
                  </a:cxn>
                  <a:cxn ang="0">
                    <a:pos x="235" y="38"/>
                  </a:cxn>
                  <a:cxn ang="0">
                    <a:pos x="294" y="235"/>
                  </a:cxn>
                </a:cxnLst>
                <a:rect l="0" t="0" r="r" b="b"/>
                <a:pathLst>
                  <a:path w="332" h="332">
                    <a:moveTo>
                      <a:pt x="294" y="235"/>
                    </a:moveTo>
                    <a:cubicBezTo>
                      <a:pt x="257" y="306"/>
                      <a:pt x="168" y="332"/>
                      <a:pt x="97" y="295"/>
                    </a:cubicBezTo>
                    <a:cubicBezTo>
                      <a:pt x="26" y="257"/>
                      <a:pt x="0" y="168"/>
                      <a:pt x="37" y="97"/>
                    </a:cubicBezTo>
                    <a:cubicBezTo>
                      <a:pt x="75" y="26"/>
                      <a:pt x="164" y="0"/>
                      <a:pt x="235" y="38"/>
                    </a:cubicBezTo>
                    <a:cubicBezTo>
                      <a:pt x="306" y="76"/>
                      <a:pt x="332" y="164"/>
                      <a:pt x="294" y="235"/>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 name="Freeform 36"/>
              <p:cNvSpPr>
                <a:spLocks/>
              </p:cNvSpPr>
              <p:nvPr/>
            </p:nvSpPr>
            <p:spPr bwMode="auto">
              <a:xfrm>
                <a:off x="1891584" y="1872892"/>
                <a:ext cx="601866" cy="552515"/>
              </a:xfrm>
              <a:custGeom>
                <a:avLst/>
                <a:gdLst/>
                <a:ahLst/>
                <a:cxnLst>
                  <a:cxn ang="0">
                    <a:pos x="302" y="240"/>
                  </a:cxn>
                  <a:cxn ang="0">
                    <a:pos x="100" y="301"/>
                  </a:cxn>
                  <a:cxn ang="0">
                    <a:pos x="39" y="100"/>
                  </a:cxn>
                  <a:cxn ang="0">
                    <a:pos x="241" y="38"/>
                  </a:cxn>
                  <a:cxn ang="0">
                    <a:pos x="302" y="240"/>
                  </a:cxn>
                </a:cxnLst>
                <a:rect l="0" t="0" r="r" b="b"/>
                <a:pathLst>
                  <a:path w="341" h="340">
                    <a:moveTo>
                      <a:pt x="302" y="240"/>
                    </a:moveTo>
                    <a:cubicBezTo>
                      <a:pt x="263" y="313"/>
                      <a:pt x="173" y="340"/>
                      <a:pt x="100" y="301"/>
                    </a:cubicBezTo>
                    <a:cubicBezTo>
                      <a:pt x="27" y="263"/>
                      <a:pt x="0" y="172"/>
                      <a:pt x="39" y="100"/>
                    </a:cubicBezTo>
                    <a:cubicBezTo>
                      <a:pt x="78" y="27"/>
                      <a:pt x="168" y="0"/>
                      <a:pt x="241" y="38"/>
                    </a:cubicBezTo>
                    <a:cubicBezTo>
                      <a:pt x="313" y="77"/>
                      <a:pt x="341" y="168"/>
                      <a:pt x="302" y="240"/>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 name="Freeform 37"/>
              <p:cNvSpPr>
                <a:spLocks/>
              </p:cNvSpPr>
              <p:nvPr/>
            </p:nvSpPr>
            <p:spPr bwMode="auto">
              <a:xfrm>
                <a:off x="2395745" y="2583782"/>
                <a:ext cx="486574" cy="448131"/>
              </a:xfrm>
              <a:custGeom>
                <a:avLst/>
                <a:gdLst/>
                <a:ahLst/>
                <a:cxnLst>
                  <a:cxn ang="0">
                    <a:pos x="245" y="195"/>
                  </a:cxn>
                  <a:cxn ang="0">
                    <a:pos x="81" y="245"/>
                  </a:cxn>
                  <a:cxn ang="0">
                    <a:pos x="31" y="81"/>
                  </a:cxn>
                  <a:cxn ang="0">
                    <a:pos x="195" y="31"/>
                  </a:cxn>
                  <a:cxn ang="0">
                    <a:pos x="245" y="195"/>
                  </a:cxn>
                </a:cxnLst>
                <a:rect l="0" t="0" r="r" b="b"/>
                <a:pathLst>
                  <a:path w="276" h="276">
                    <a:moveTo>
                      <a:pt x="245" y="195"/>
                    </a:moveTo>
                    <a:cubicBezTo>
                      <a:pt x="213" y="254"/>
                      <a:pt x="140" y="276"/>
                      <a:pt x="81" y="245"/>
                    </a:cubicBezTo>
                    <a:cubicBezTo>
                      <a:pt x="22" y="213"/>
                      <a:pt x="0" y="140"/>
                      <a:pt x="31" y="81"/>
                    </a:cubicBezTo>
                    <a:cubicBezTo>
                      <a:pt x="63" y="22"/>
                      <a:pt x="136" y="0"/>
                      <a:pt x="195" y="31"/>
                    </a:cubicBezTo>
                    <a:cubicBezTo>
                      <a:pt x="254" y="63"/>
                      <a:pt x="276" y="136"/>
                      <a:pt x="245" y="19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 name="Freeform 38"/>
              <p:cNvSpPr>
                <a:spLocks/>
              </p:cNvSpPr>
              <p:nvPr/>
            </p:nvSpPr>
            <p:spPr bwMode="auto">
              <a:xfrm>
                <a:off x="2647825" y="1646127"/>
                <a:ext cx="678077" cy="622704"/>
              </a:xfrm>
              <a:custGeom>
                <a:avLst/>
                <a:gdLst/>
                <a:ahLst/>
                <a:cxnLst>
                  <a:cxn ang="0">
                    <a:pos x="340" y="271"/>
                  </a:cxn>
                  <a:cxn ang="0">
                    <a:pos x="113" y="340"/>
                  </a:cxn>
                  <a:cxn ang="0">
                    <a:pos x="44" y="113"/>
                  </a:cxn>
                  <a:cxn ang="0">
                    <a:pos x="271" y="44"/>
                  </a:cxn>
                  <a:cxn ang="0">
                    <a:pos x="340" y="271"/>
                  </a:cxn>
                </a:cxnLst>
                <a:rect l="0" t="0" r="r" b="b"/>
                <a:pathLst>
                  <a:path w="384" h="383">
                    <a:moveTo>
                      <a:pt x="340" y="271"/>
                    </a:moveTo>
                    <a:cubicBezTo>
                      <a:pt x="296" y="352"/>
                      <a:pt x="195" y="383"/>
                      <a:pt x="113" y="340"/>
                    </a:cubicBezTo>
                    <a:cubicBezTo>
                      <a:pt x="31" y="296"/>
                      <a:pt x="0" y="194"/>
                      <a:pt x="44" y="113"/>
                    </a:cubicBezTo>
                    <a:cubicBezTo>
                      <a:pt x="87" y="31"/>
                      <a:pt x="189" y="0"/>
                      <a:pt x="271" y="44"/>
                    </a:cubicBezTo>
                    <a:cubicBezTo>
                      <a:pt x="353" y="87"/>
                      <a:pt x="384" y="189"/>
                      <a:pt x="340" y="27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 name="Freeform 39"/>
              <p:cNvSpPr>
                <a:spLocks/>
              </p:cNvSpPr>
              <p:nvPr/>
            </p:nvSpPr>
            <p:spPr bwMode="auto">
              <a:xfrm>
                <a:off x="830501" y="3184890"/>
                <a:ext cx="680031" cy="624504"/>
              </a:xfrm>
              <a:custGeom>
                <a:avLst/>
                <a:gdLst/>
                <a:ahLst/>
                <a:cxnLst>
                  <a:cxn ang="0">
                    <a:pos x="341" y="272"/>
                  </a:cxn>
                  <a:cxn ang="0">
                    <a:pos x="113" y="341"/>
                  </a:cxn>
                  <a:cxn ang="0">
                    <a:pos x="44" y="113"/>
                  </a:cxn>
                  <a:cxn ang="0">
                    <a:pos x="272" y="44"/>
                  </a:cxn>
                  <a:cxn ang="0">
                    <a:pos x="341" y="272"/>
                  </a:cxn>
                </a:cxnLst>
                <a:rect l="0" t="0" r="r" b="b"/>
                <a:pathLst>
                  <a:path w="385" h="385">
                    <a:moveTo>
                      <a:pt x="341" y="272"/>
                    </a:moveTo>
                    <a:cubicBezTo>
                      <a:pt x="297" y="354"/>
                      <a:pt x="195" y="385"/>
                      <a:pt x="113" y="341"/>
                    </a:cubicBezTo>
                    <a:cubicBezTo>
                      <a:pt x="31" y="297"/>
                      <a:pt x="0" y="195"/>
                      <a:pt x="44" y="113"/>
                    </a:cubicBezTo>
                    <a:cubicBezTo>
                      <a:pt x="88" y="31"/>
                      <a:pt x="190" y="0"/>
                      <a:pt x="272" y="44"/>
                    </a:cubicBezTo>
                    <a:cubicBezTo>
                      <a:pt x="354" y="87"/>
                      <a:pt x="385" y="190"/>
                      <a:pt x="341" y="272"/>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 name="Freeform 40"/>
              <p:cNvSpPr>
                <a:spLocks/>
              </p:cNvSpPr>
              <p:nvPr/>
            </p:nvSpPr>
            <p:spPr bwMode="auto">
              <a:xfrm>
                <a:off x="750383" y="2342619"/>
                <a:ext cx="717159" cy="662298"/>
              </a:xfrm>
              <a:custGeom>
                <a:avLst/>
                <a:gdLst/>
                <a:ahLst/>
                <a:cxnLst>
                  <a:cxn ang="0">
                    <a:pos x="360" y="287"/>
                  </a:cxn>
                  <a:cxn ang="0">
                    <a:pos x="119" y="361"/>
                  </a:cxn>
                  <a:cxn ang="0">
                    <a:pos x="46" y="120"/>
                  </a:cxn>
                  <a:cxn ang="0">
                    <a:pos x="287" y="47"/>
                  </a:cxn>
                  <a:cxn ang="0">
                    <a:pos x="360" y="287"/>
                  </a:cxn>
                </a:cxnLst>
                <a:rect l="0" t="0" r="r" b="b"/>
                <a:pathLst>
                  <a:path w="406" h="407">
                    <a:moveTo>
                      <a:pt x="360" y="287"/>
                    </a:moveTo>
                    <a:cubicBezTo>
                      <a:pt x="314" y="374"/>
                      <a:pt x="206" y="407"/>
                      <a:pt x="119" y="361"/>
                    </a:cubicBezTo>
                    <a:cubicBezTo>
                      <a:pt x="32" y="314"/>
                      <a:pt x="0" y="206"/>
                      <a:pt x="46" y="120"/>
                    </a:cubicBezTo>
                    <a:cubicBezTo>
                      <a:pt x="92" y="33"/>
                      <a:pt x="200" y="0"/>
                      <a:pt x="287" y="47"/>
                    </a:cubicBezTo>
                    <a:cubicBezTo>
                      <a:pt x="374" y="93"/>
                      <a:pt x="406" y="201"/>
                      <a:pt x="360" y="287"/>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 name="Freeform 41"/>
              <p:cNvSpPr>
                <a:spLocks/>
              </p:cNvSpPr>
              <p:nvPr/>
            </p:nvSpPr>
            <p:spPr bwMode="auto">
              <a:xfrm>
                <a:off x="1596513" y="1009025"/>
                <a:ext cx="654627" cy="602907"/>
              </a:xfrm>
              <a:custGeom>
                <a:avLst/>
                <a:gdLst/>
                <a:ahLst/>
                <a:cxnLst>
                  <a:cxn ang="0">
                    <a:pos x="307" y="299"/>
                  </a:cxn>
                  <a:cxn ang="0">
                    <a:pos x="71" y="307"/>
                  </a:cxn>
                  <a:cxn ang="0">
                    <a:pos x="63" y="71"/>
                  </a:cxn>
                  <a:cxn ang="0">
                    <a:pos x="299" y="63"/>
                  </a:cxn>
                  <a:cxn ang="0">
                    <a:pos x="307" y="299"/>
                  </a:cxn>
                </a:cxnLst>
                <a:rect l="0" t="0" r="r" b="b"/>
                <a:pathLst>
                  <a:path w="370" h="370">
                    <a:moveTo>
                      <a:pt x="307" y="299"/>
                    </a:moveTo>
                    <a:cubicBezTo>
                      <a:pt x="244" y="366"/>
                      <a:pt x="138" y="370"/>
                      <a:pt x="71" y="307"/>
                    </a:cubicBezTo>
                    <a:cubicBezTo>
                      <a:pt x="4" y="244"/>
                      <a:pt x="0" y="138"/>
                      <a:pt x="63" y="71"/>
                    </a:cubicBezTo>
                    <a:cubicBezTo>
                      <a:pt x="126" y="4"/>
                      <a:pt x="232" y="0"/>
                      <a:pt x="299" y="63"/>
                    </a:cubicBezTo>
                    <a:cubicBezTo>
                      <a:pt x="366" y="126"/>
                      <a:pt x="370" y="231"/>
                      <a:pt x="307" y="29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2" name="Freeform 42"/>
              <p:cNvSpPr>
                <a:spLocks/>
              </p:cNvSpPr>
              <p:nvPr/>
            </p:nvSpPr>
            <p:spPr bwMode="auto">
              <a:xfrm>
                <a:off x="4719183" y="2500995"/>
                <a:ext cx="672214" cy="617305"/>
              </a:xfrm>
              <a:custGeom>
                <a:avLst/>
                <a:gdLst/>
                <a:ahLst/>
                <a:cxnLst>
                  <a:cxn ang="0">
                    <a:pos x="337" y="268"/>
                  </a:cxn>
                  <a:cxn ang="0">
                    <a:pos x="112" y="337"/>
                  </a:cxn>
                  <a:cxn ang="0">
                    <a:pos x="43" y="111"/>
                  </a:cxn>
                  <a:cxn ang="0">
                    <a:pos x="269" y="43"/>
                  </a:cxn>
                  <a:cxn ang="0">
                    <a:pos x="337" y="268"/>
                  </a:cxn>
                </a:cxnLst>
                <a:rect l="0" t="0" r="r" b="b"/>
                <a:pathLst>
                  <a:path w="381" h="380">
                    <a:moveTo>
                      <a:pt x="337" y="268"/>
                    </a:moveTo>
                    <a:cubicBezTo>
                      <a:pt x="294" y="350"/>
                      <a:pt x="193" y="380"/>
                      <a:pt x="112" y="337"/>
                    </a:cubicBezTo>
                    <a:cubicBezTo>
                      <a:pt x="31" y="294"/>
                      <a:pt x="0" y="193"/>
                      <a:pt x="43" y="111"/>
                    </a:cubicBezTo>
                    <a:cubicBezTo>
                      <a:pt x="87" y="30"/>
                      <a:pt x="188" y="0"/>
                      <a:pt x="269" y="43"/>
                    </a:cubicBezTo>
                    <a:cubicBezTo>
                      <a:pt x="350" y="86"/>
                      <a:pt x="381" y="187"/>
                      <a:pt x="337" y="268"/>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 name="Freeform 43"/>
              <p:cNvSpPr>
                <a:spLocks/>
              </p:cNvSpPr>
              <p:nvPr/>
            </p:nvSpPr>
            <p:spPr bwMode="auto">
              <a:xfrm>
                <a:off x="4560900" y="4199933"/>
                <a:ext cx="670260" cy="620904"/>
              </a:xfrm>
              <a:custGeom>
                <a:avLst/>
                <a:gdLst/>
                <a:ahLst/>
                <a:cxnLst>
                  <a:cxn ang="0">
                    <a:pos x="337" y="269"/>
                  </a:cxn>
                  <a:cxn ang="0">
                    <a:pos x="112" y="338"/>
                  </a:cxn>
                  <a:cxn ang="0">
                    <a:pos x="43" y="112"/>
                  </a:cxn>
                  <a:cxn ang="0">
                    <a:pos x="269" y="44"/>
                  </a:cxn>
                  <a:cxn ang="0">
                    <a:pos x="337" y="269"/>
                  </a:cxn>
                </a:cxnLst>
                <a:rect l="0" t="0" r="r" b="b"/>
                <a:pathLst>
                  <a:path w="380" h="381">
                    <a:moveTo>
                      <a:pt x="337" y="269"/>
                    </a:moveTo>
                    <a:cubicBezTo>
                      <a:pt x="294" y="350"/>
                      <a:pt x="193" y="381"/>
                      <a:pt x="112" y="338"/>
                    </a:cubicBezTo>
                    <a:cubicBezTo>
                      <a:pt x="30" y="294"/>
                      <a:pt x="0" y="193"/>
                      <a:pt x="43" y="112"/>
                    </a:cubicBezTo>
                    <a:cubicBezTo>
                      <a:pt x="86" y="31"/>
                      <a:pt x="187" y="0"/>
                      <a:pt x="269" y="44"/>
                    </a:cubicBezTo>
                    <a:cubicBezTo>
                      <a:pt x="350" y="87"/>
                      <a:pt x="380" y="188"/>
                      <a:pt x="337"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 name="Freeform 44"/>
              <p:cNvSpPr>
                <a:spLocks/>
              </p:cNvSpPr>
              <p:nvPr/>
            </p:nvSpPr>
            <p:spPr bwMode="auto">
              <a:xfrm>
                <a:off x="3599477" y="2877137"/>
                <a:ext cx="672214" cy="617305"/>
              </a:xfrm>
              <a:custGeom>
                <a:avLst/>
                <a:gdLst/>
                <a:ahLst/>
                <a:cxnLst>
                  <a:cxn ang="0">
                    <a:pos x="338" y="268"/>
                  </a:cxn>
                  <a:cxn ang="0">
                    <a:pos x="112" y="337"/>
                  </a:cxn>
                  <a:cxn ang="0">
                    <a:pos x="44" y="111"/>
                  </a:cxn>
                  <a:cxn ang="0">
                    <a:pos x="269" y="43"/>
                  </a:cxn>
                  <a:cxn ang="0">
                    <a:pos x="338" y="268"/>
                  </a:cxn>
                </a:cxnLst>
                <a:rect l="0" t="0" r="r" b="b"/>
                <a:pathLst>
                  <a:path w="381" h="380">
                    <a:moveTo>
                      <a:pt x="338" y="268"/>
                    </a:moveTo>
                    <a:cubicBezTo>
                      <a:pt x="294" y="350"/>
                      <a:pt x="193" y="380"/>
                      <a:pt x="112" y="337"/>
                    </a:cubicBezTo>
                    <a:cubicBezTo>
                      <a:pt x="31" y="294"/>
                      <a:pt x="0" y="193"/>
                      <a:pt x="44" y="111"/>
                    </a:cubicBezTo>
                    <a:cubicBezTo>
                      <a:pt x="87" y="30"/>
                      <a:pt x="188" y="0"/>
                      <a:pt x="269" y="43"/>
                    </a:cubicBezTo>
                    <a:cubicBezTo>
                      <a:pt x="350" y="86"/>
                      <a:pt x="381" y="187"/>
                      <a:pt x="338" y="268"/>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 name="Freeform 45"/>
              <p:cNvSpPr>
                <a:spLocks/>
              </p:cNvSpPr>
              <p:nvPr/>
            </p:nvSpPr>
            <p:spPr bwMode="auto">
              <a:xfrm>
                <a:off x="4105592" y="1530945"/>
                <a:ext cx="566692" cy="521920"/>
              </a:xfrm>
              <a:custGeom>
                <a:avLst/>
                <a:gdLst/>
                <a:ahLst/>
                <a:cxnLst>
                  <a:cxn ang="0">
                    <a:pos x="284" y="226"/>
                  </a:cxn>
                  <a:cxn ang="0">
                    <a:pos x="94" y="283"/>
                  </a:cxn>
                  <a:cxn ang="0">
                    <a:pos x="37" y="94"/>
                  </a:cxn>
                  <a:cxn ang="0">
                    <a:pos x="226" y="36"/>
                  </a:cxn>
                  <a:cxn ang="0">
                    <a:pos x="284" y="226"/>
                  </a:cxn>
                </a:cxnLst>
                <a:rect l="0" t="0" r="r" b="b"/>
                <a:pathLst>
                  <a:path w="320" h="320">
                    <a:moveTo>
                      <a:pt x="284" y="226"/>
                    </a:moveTo>
                    <a:cubicBezTo>
                      <a:pt x="247" y="294"/>
                      <a:pt x="162" y="320"/>
                      <a:pt x="94" y="283"/>
                    </a:cubicBezTo>
                    <a:cubicBezTo>
                      <a:pt x="26" y="247"/>
                      <a:pt x="0" y="162"/>
                      <a:pt x="37" y="94"/>
                    </a:cubicBezTo>
                    <a:cubicBezTo>
                      <a:pt x="73" y="25"/>
                      <a:pt x="158" y="0"/>
                      <a:pt x="226" y="36"/>
                    </a:cubicBezTo>
                    <a:cubicBezTo>
                      <a:pt x="295" y="73"/>
                      <a:pt x="320" y="157"/>
                      <a:pt x="284" y="226"/>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 name="Freeform 46"/>
              <p:cNvSpPr>
                <a:spLocks/>
              </p:cNvSpPr>
              <p:nvPr/>
            </p:nvSpPr>
            <p:spPr bwMode="auto">
              <a:xfrm>
                <a:off x="3364984" y="1162001"/>
                <a:ext cx="672214" cy="619105"/>
              </a:xfrm>
              <a:custGeom>
                <a:avLst/>
                <a:gdLst/>
                <a:ahLst/>
                <a:cxnLst>
                  <a:cxn ang="0">
                    <a:pos x="338" y="269"/>
                  </a:cxn>
                  <a:cxn ang="0">
                    <a:pos x="112" y="337"/>
                  </a:cxn>
                  <a:cxn ang="0">
                    <a:pos x="44" y="112"/>
                  </a:cxn>
                  <a:cxn ang="0">
                    <a:pos x="269" y="43"/>
                  </a:cxn>
                  <a:cxn ang="0">
                    <a:pos x="338" y="269"/>
                  </a:cxn>
                </a:cxnLst>
                <a:rect l="0" t="0" r="r" b="b"/>
                <a:pathLst>
                  <a:path w="381" h="381">
                    <a:moveTo>
                      <a:pt x="338" y="269"/>
                    </a:moveTo>
                    <a:cubicBezTo>
                      <a:pt x="294" y="350"/>
                      <a:pt x="193" y="381"/>
                      <a:pt x="112" y="337"/>
                    </a:cubicBezTo>
                    <a:cubicBezTo>
                      <a:pt x="31" y="294"/>
                      <a:pt x="0" y="193"/>
                      <a:pt x="44" y="112"/>
                    </a:cubicBezTo>
                    <a:cubicBezTo>
                      <a:pt x="87" y="31"/>
                      <a:pt x="188" y="0"/>
                      <a:pt x="269" y="43"/>
                    </a:cubicBezTo>
                    <a:cubicBezTo>
                      <a:pt x="350" y="87"/>
                      <a:pt x="381" y="188"/>
                      <a:pt x="338"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 name="Freeform 47"/>
              <p:cNvSpPr>
                <a:spLocks/>
              </p:cNvSpPr>
              <p:nvPr/>
            </p:nvSpPr>
            <p:spPr bwMode="auto">
              <a:xfrm>
                <a:off x="3681550" y="1953879"/>
                <a:ext cx="173916" cy="277157"/>
              </a:xfrm>
              <a:custGeom>
                <a:avLst/>
                <a:gdLst/>
                <a:ahLst/>
                <a:cxnLst>
                  <a:cxn ang="0">
                    <a:pos x="99" y="100"/>
                  </a:cxn>
                  <a:cxn ang="0">
                    <a:pos x="99" y="0"/>
                  </a:cxn>
                  <a:cxn ang="0">
                    <a:pos x="99" y="0"/>
                  </a:cxn>
                  <a:cxn ang="0">
                    <a:pos x="0" y="100"/>
                  </a:cxn>
                  <a:cxn ang="0">
                    <a:pos x="29" y="170"/>
                  </a:cxn>
                  <a:cxn ang="0">
                    <a:pos x="99" y="100"/>
                  </a:cxn>
                </a:cxnLst>
                <a:rect l="0" t="0" r="r" b="b"/>
                <a:pathLst>
                  <a:path w="99" h="170">
                    <a:moveTo>
                      <a:pt x="99" y="100"/>
                    </a:moveTo>
                    <a:cubicBezTo>
                      <a:pt x="99" y="0"/>
                      <a:pt x="99" y="0"/>
                      <a:pt x="99" y="0"/>
                    </a:cubicBezTo>
                    <a:cubicBezTo>
                      <a:pt x="99" y="0"/>
                      <a:pt x="99" y="0"/>
                      <a:pt x="99" y="0"/>
                    </a:cubicBezTo>
                    <a:cubicBezTo>
                      <a:pt x="44" y="0"/>
                      <a:pt x="0" y="45"/>
                      <a:pt x="0" y="100"/>
                    </a:cubicBezTo>
                    <a:cubicBezTo>
                      <a:pt x="0" y="127"/>
                      <a:pt x="11" y="152"/>
                      <a:pt x="29" y="170"/>
                    </a:cubicBezTo>
                    <a:cubicBezTo>
                      <a:pt x="99" y="100"/>
                      <a:pt x="99" y="100"/>
                      <a:pt x="99" y="10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 name="Freeform 48"/>
              <p:cNvSpPr>
                <a:spLocks/>
              </p:cNvSpPr>
              <p:nvPr/>
            </p:nvSpPr>
            <p:spPr bwMode="auto">
              <a:xfrm>
                <a:off x="3746036" y="2135651"/>
                <a:ext cx="298979" cy="160175"/>
              </a:xfrm>
              <a:custGeom>
                <a:avLst/>
                <a:gdLst/>
                <a:ahLst/>
                <a:cxnLst>
                  <a:cxn ang="0">
                    <a:pos x="0" y="70"/>
                  </a:cxn>
                  <a:cxn ang="0">
                    <a:pos x="70" y="99"/>
                  </a:cxn>
                  <a:cxn ang="0">
                    <a:pos x="169" y="0"/>
                  </a:cxn>
                  <a:cxn ang="0">
                    <a:pos x="70" y="0"/>
                  </a:cxn>
                  <a:cxn ang="0">
                    <a:pos x="0" y="70"/>
                  </a:cxn>
                </a:cxnLst>
                <a:rect l="0" t="0" r="r" b="b"/>
                <a:pathLst>
                  <a:path w="169" h="99">
                    <a:moveTo>
                      <a:pt x="0" y="70"/>
                    </a:moveTo>
                    <a:cubicBezTo>
                      <a:pt x="18" y="88"/>
                      <a:pt x="43" y="99"/>
                      <a:pt x="70" y="99"/>
                    </a:cubicBezTo>
                    <a:cubicBezTo>
                      <a:pt x="125" y="99"/>
                      <a:pt x="169" y="55"/>
                      <a:pt x="169" y="0"/>
                    </a:cubicBezTo>
                    <a:cubicBezTo>
                      <a:pt x="70" y="0"/>
                      <a:pt x="70" y="0"/>
                      <a:pt x="70" y="0"/>
                    </a:cubicBezTo>
                    <a:lnTo>
                      <a:pt x="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 name="Freeform 49"/>
              <p:cNvSpPr>
                <a:spLocks/>
              </p:cNvSpPr>
              <p:nvPr/>
            </p:nvSpPr>
            <p:spPr bwMode="auto">
              <a:xfrm>
                <a:off x="3878915" y="1953879"/>
                <a:ext cx="173916" cy="163775"/>
              </a:xfrm>
              <a:custGeom>
                <a:avLst/>
                <a:gdLst/>
                <a:ahLst/>
                <a:cxnLst>
                  <a:cxn ang="0">
                    <a:pos x="0" y="0"/>
                  </a:cxn>
                  <a:cxn ang="0">
                    <a:pos x="0" y="100"/>
                  </a:cxn>
                  <a:cxn ang="0">
                    <a:pos x="99" y="100"/>
                  </a:cxn>
                  <a:cxn ang="0">
                    <a:pos x="99" y="100"/>
                  </a:cxn>
                  <a:cxn ang="0">
                    <a:pos x="0" y="0"/>
                  </a:cxn>
                </a:cxnLst>
                <a:rect l="0" t="0" r="r" b="b"/>
                <a:pathLst>
                  <a:path w="99" h="100">
                    <a:moveTo>
                      <a:pt x="0" y="0"/>
                    </a:moveTo>
                    <a:cubicBezTo>
                      <a:pt x="0" y="100"/>
                      <a:pt x="0" y="100"/>
                      <a:pt x="0" y="100"/>
                    </a:cubicBezTo>
                    <a:cubicBezTo>
                      <a:pt x="99" y="100"/>
                      <a:pt x="99" y="100"/>
                      <a:pt x="99" y="100"/>
                    </a:cubicBezTo>
                    <a:cubicBezTo>
                      <a:pt x="99" y="100"/>
                      <a:pt x="99" y="100"/>
                      <a:pt x="99" y="100"/>
                    </a:cubicBezTo>
                    <a:cubicBezTo>
                      <a:pt x="99" y="45"/>
                      <a:pt x="55" y="1"/>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 name="Freeform 50"/>
              <p:cNvSpPr>
                <a:spLocks noEditPoints="1"/>
              </p:cNvSpPr>
              <p:nvPr/>
            </p:nvSpPr>
            <p:spPr bwMode="auto">
              <a:xfrm>
                <a:off x="4121225" y="4576075"/>
                <a:ext cx="91843" cy="84587"/>
              </a:xfrm>
              <a:custGeom>
                <a:avLst/>
                <a:gdLst/>
                <a:ahLst/>
                <a:cxnLst>
                  <a:cxn ang="0">
                    <a:pos x="26" y="0"/>
                  </a:cxn>
                  <a:cxn ang="0">
                    <a:pos x="0" y="26"/>
                  </a:cxn>
                  <a:cxn ang="0">
                    <a:pos x="26" y="52"/>
                  </a:cxn>
                  <a:cxn ang="0">
                    <a:pos x="52" y="26"/>
                  </a:cxn>
                  <a:cxn ang="0">
                    <a:pos x="26" y="0"/>
                  </a:cxn>
                  <a:cxn ang="0">
                    <a:pos x="26" y="45"/>
                  </a:cxn>
                  <a:cxn ang="0">
                    <a:pos x="7" y="26"/>
                  </a:cxn>
                  <a:cxn ang="0">
                    <a:pos x="26" y="7"/>
                  </a:cxn>
                  <a:cxn ang="0">
                    <a:pos x="45" y="26"/>
                  </a:cxn>
                  <a:cxn ang="0">
                    <a:pos x="26" y="45"/>
                  </a:cxn>
                </a:cxnLst>
                <a:rect l="0" t="0" r="r" b="b"/>
                <a:pathLst>
                  <a:path w="52" h="52">
                    <a:moveTo>
                      <a:pt x="26" y="0"/>
                    </a:moveTo>
                    <a:cubicBezTo>
                      <a:pt x="12" y="0"/>
                      <a:pt x="0" y="12"/>
                      <a:pt x="0" y="26"/>
                    </a:cubicBezTo>
                    <a:cubicBezTo>
                      <a:pt x="0" y="40"/>
                      <a:pt x="12" y="52"/>
                      <a:pt x="26" y="52"/>
                    </a:cubicBezTo>
                    <a:cubicBezTo>
                      <a:pt x="41" y="52"/>
                      <a:pt x="52" y="40"/>
                      <a:pt x="52" y="26"/>
                    </a:cubicBezTo>
                    <a:cubicBezTo>
                      <a:pt x="52" y="12"/>
                      <a:pt x="41" y="0"/>
                      <a:pt x="26" y="0"/>
                    </a:cubicBezTo>
                    <a:close/>
                    <a:moveTo>
                      <a:pt x="26" y="45"/>
                    </a:moveTo>
                    <a:cubicBezTo>
                      <a:pt x="16" y="45"/>
                      <a:pt x="7" y="37"/>
                      <a:pt x="7" y="26"/>
                    </a:cubicBezTo>
                    <a:cubicBezTo>
                      <a:pt x="7" y="16"/>
                      <a:pt x="16" y="7"/>
                      <a:pt x="26" y="7"/>
                    </a:cubicBezTo>
                    <a:cubicBezTo>
                      <a:pt x="37" y="7"/>
                      <a:pt x="45" y="16"/>
                      <a:pt x="45" y="26"/>
                    </a:cubicBezTo>
                    <a:cubicBezTo>
                      <a:pt x="45" y="37"/>
                      <a:pt x="37" y="45"/>
                      <a:pt x="26" y="4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 name="Freeform 51"/>
              <p:cNvSpPr>
                <a:spLocks noEditPoints="1"/>
              </p:cNvSpPr>
              <p:nvPr/>
            </p:nvSpPr>
            <p:spPr bwMode="auto">
              <a:xfrm>
                <a:off x="4056740" y="4518484"/>
                <a:ext cx="214952" cy="197969"/>
              </a:xfrm>
              <a:custGeom>
                <a:avLst/>
                <a:gdLst/>
                <a:ahLst/>
                <a:cxnLst>
                  <a:cxn ang="0">
                    <a:pos x="61" y="0"/>
                  </a:cxn>
                  <a:cxn ang="0">
                    <a:pos x="0" y="61"/>
                  </a:cxn>
                  <a:cxn ang="0">
                    <a:pos x="61" y="122"/>
                  </a:cxn>
                  <a:cxn ang="0">
                    <a:pos x="122" y="61"/>
                  </a:cxn>
                  <a:cxn ang="0">
                    <a:pos x="61" y="0"/>
                  </a:cxn>
                  <a:cxn ang="0">
                    <a:pos x="62" y="91"/>
                  </a:cxn>
                  <a:cxn ang="0">
                    <a:pos x="33" y="62"/>
                  </a:cxn>
                  <a:cxn ang="0">
                    <a:pos x="62" y="33"/>
                  </a:cxn>
                  <a:cxn ang="0">
                    <a:pos x="91" y="62"/>
                  </a:cxn>
                  <a:cxn ang="0">
                    <a:pos x="62" y="91"/>
                  </a:cxn>
                </a:cxnLst>
                <a:rect l="0" t="0" r="r" b="b"/>
                <a:pathLst>
                  <a:path w="122" h="122">
                    <a:moveTo>
                      <a:pt x="61" y="0"/>
                    </a:moveTo>
                    <a:cubicBezTo>
                      <a:pt x="28" y="0"/>
                      <a:pt x="0" y="27"/>
                      <a:pt x="0" y="61"/>
                    </a:cubicBezTo>
                    <a:cubicBezTo>
                      <a:pt x="0" y="95"/>
                      <a:pt x="28" y="122"/>
                      <a:pt x="61" y="122"/>
                    </a:cubicBezTo>
                    <a:cubicBezTo>
                      <a:pt x="95" y="122"/>
                      <a:pt x="122" y="95"/>
                      <a:pt x="122" y="61"/>
                    </a:cubicBezTo>
                    <a:cubicBezTo>
                      <a:pt x="122" y="27"/>
                      <a:pt x="95" y="0"/>
                      <a:pt x="61" y="0"/>
                    </a:cubicBezTo>
                    <a:close/>
                    <a:moveTo>
                      <a:pt x="62" y="91"/>
                    </a:moveTo>
                    <a:cubicBezTo>
                      <a:pt x="46" y="91"/>
                      <a:pt x="33" y="78"/>
                      <a:pt x="33" y="62"/>
                    </a:cubicBezTo>
                    <a:cubicBezTo>
                      <a:pt x="33" y="46"/>
                      <a:pt x="46" y="33"/>
                      <a:pt x="62" y="33"/>
                    </a:cubicBezTo>
                    <a:cubicBezTo>
                      <a:pt x="78" y="33"/>
                      <a:pt x="91" y="46"/>
                      <a:pt x="91" y="62"/>
                    </a:cubicBezTo>
                    <a:cubicBezTo>
                      <a:pt x="91" y="78"/>
                      <a:pt x="78" y="91"/>
                      <a:pt x="62" y="9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 name="Freeform 52"/>
              <p:cNvSpPr>
                <a:spLocks/>
              </p:cNvSpPr>
              <p:nvPr/>
            </p:nvSpPr>
            <p:spPr bwMode="auto">
              <a:xfrm>
                <a:off x="2569661" y="1395965"/>
                <a:ext cx="9771" cy="7199"/>
              </a:xfrm>
              <a:custGeom>
                <a:avLst/>
                <a:gdLst/>
                <a:ahLst/>
                <a:cxnLst>
                  <a:cxn ang="0">
                    <a:pos x="0" y="0"/>
                  </a:cxn>
                  <a:cxn ang="0">
                    <a:pos x="0" y="4"/>
                  </a:cxn>
                  <a:cxn ang="0">
                    <a:pos x="5" y="4"/>
                  </a:cxn>
                  <a:cxn ang="0">
                    <a:pos x="5" y="2"/>
                  </a:cxn>
                  <a:cxn ang="0">
                    <a:pos x="5" y="0"/>
                  </a:cxn>
                  <a:cxn ang="0">
                    <a:pos x="0" y="0"/>
                  </a:cxn>
                </a:cxnLst>
                <a:rect l="0" t="0" r="r" b="b"/>
                <a:pathLst>
                  <a:path w="5" h="4">
                    <a:moveTo>
                      <a:pt x="0" y="0"/>
                    </a:moveTo>
                    <a:cubicBezTo>
                      <a:pt x="0" y="4"/>
                      <a:pt x="0" y="4"/>
                      <a:pt x="0" y="4"/>
                    </a:cubicBezTo>
                    <a:cubicBezTo>
                      <a:pt x="5" y="4"/>
                      <a:pt x="5" y="4"/>
                      <a:pt x="5" y="4"/>
                    </a:cubicBezTo>
                    <a:cubicBezTo>
                      <a:pt x="5" y="3"/>
                      <a:pt x="5" y="3"/>
                      <a:pt x="5" y="2"/>
                    </a:cubicBezTo>
                    <a:cubicBezTo>
                      <a:pt x="5" y="1"/>
                      <a:pt x="5" y="0"/>
                      <a:pt x="5" y="0"/>
                    </a:cubicBezTo>
                    <a:lnTo>
                      <a:pt x="0"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 name="Freeform 53"/>
              <p:cNvSpPr>
                <a:spLocks/>
              </p:cNvSpPr>
              <p:nvPr/>
            </p:nvSpPr>
            <p:spPr bwMode="auto">
              <a:xfrm>
                <a:off x="2643917" y="1327576"/>
                <a:ext cx="9771" cy="8999"/>
              </a:xfrm>
              <a:custGeom>
                <a:avLst/>
                <a:gdLst/>
                <a:ahLst/>
                <a:cxnLst>
                  <a:cxn ang="0">
                    <a:pos x="5" y="5"/>
                  </a:cxn>
                  <a:cxn ang="0">
                    <a:pos x="5" y="0"/>
                  </a:cxn>
                  <a:cxn ang="0">
                    <a:pos x="0" y="0"/>
                  </a:cxn>
                  <a:cxn ang="0">
                    <a:pos x="0" y="5"/>
                  </a:cxn>
                  <a:cxn ang="0">
                    <a:pos x="2" y="5"/>
                  </a:cxn>
                  <a:cxn ang="0">
                    <a:pos x="5" y="5"/>
                  </a:cxn>
                </a:cxnLst>
                <a:rect l="0" t="0" r="r" b="b"/>
                <a:pathLst>
                  <a:path w="5" h="5">
                    <a:moveTo>
                      <a:pt x="5" y="5"/>
                    </a:moveTo>
                    <a:cubicBezTo>
                      <a:pt x="5" y="0"/>
                      <a:pt x="5" y="0"/>
                      <a:pt x="5" y="0"/>
                    </a:cubicBezTo>
                    <a:cubicBezTo>
                      <a:pt x="0" y="0"/>
                      <a:pt x="0" y="0"/>
                      <a:pt x="0" y="0"/>
                    </a:cubicBezTo>
                    <a:cubicBezTo>
                      <a:pt x="0" y="5"/>
                      <a:pt x="0" y="5"/>
                      <a:pt x="0" y="5"/>
                    </a:cubicBezTo>
                    <a:cubicBezTo>
                      <a:pt x="1" y="5"/>
                      <a:pt x="2" y="5"/>
                      <a:pt x="2" y="5"/>
                    </a:cubicBezTo>
                    <a:cubicBezTo>
                      <a:pt x="3" y="5"/>
                      <a:pt x="4" y="5"/>
                      <a:pt x="5" y="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 name="Freeform 54"/>
              <p:cNvSpPr>
                <a:spLocks/>
              </p:cNvSpPr>
              <p:nvPr/>
            </p:nvSpPr>
            <p:spPr bwMode="auto">
              <a:xfrm>
                <a:off x="2716219" y="1395965"/>
                <a:ext cx="11725" cy="7199"/>
              </a:xfrm>
              <a:custGeom>
                <a:avLst/>
                <a:gdLst/>
                <a:ahLst/>
                <a:cxnLst>
                  <a:cxn ang="0">
                    <a:pos x="6" y="4"/>
                  </a:cxn>
                  <a:cxn ang="0">
                    <a:pos x="6" y="0"/>
                  </a:cxn>
                  <a:cxn ang="0">
                    <a:pos x="0" y="0"/>
                  </a:cxn>
                  <a:cxn ang="0">
                    <a:pos x="0" y="2"/>
                  </a:cxn>
                  <a:cxn ang="0">
                    <a:pos x="0" y="4"/>
                  </a:cxn>
                  <a:cxn ang="0">
                    <a:pos x="6" y="4"/>
                  </a:cxn>
                </a:cxnLst>
                <a:rect l="0" t="0" r="r" b="b"/>
                <a:pathLst>
                  <a:path w="6" h="4">
                    <a:moveTo>
                      <a:pt x="6" y="4"/>
                    </a:moveTo>
                    <a:cubicBezTo>
                      <a:pt x="6" y="0"/>
                      <a:pt x="6" y="0"/>
                      <a:pt x="6" y="0"/>
                    </a:cubicBezTo>
                    <a:cubicBezTo>
                      <a:pt x="0" y="0"/>
                      <a:pt x="0" y="0"/>
                      <a:pt x="0" y="0"/>
                    </a:cubicBezTo>
                    <a:cubicBezTo>
                      <a:pt x="0" y="0"/>
                      <a:pt x="0" y="1"/>
                      <a:pt x="0" y="2"/>
                    </a:cubicBezTo>
                    <a:cubicBezTo>
                      <a:pt x="0" y="3"/>
                      <a:pt x="0" y="3"/>
                      <a:pt x="0" y="4"/>
                    </a:cubicBezTo>
                    <a:lnTo>
                      <a:pt x="6" y="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 name="Freeform 55"/>
              <p:cNvSpPr>
                <a:spLocks/>
              </p:cNvSpPr>
              <p:nvPr/>
            </p:nvSpPr>
            <p:spPr bwMode="auto">
              <a:xfrm>
                <a:off x="2643917" y="1462555"/>
                <a:ext cx="9771" cy="8999"/>
              </a:xfrm>
              <a:custGeom>
                <a:avLst/>
                <a:gdLst/>
                <a:ahLst/>
                <a:cxnLst>
                  <a:cxn ang="0">
                    <a:pos x="5" y="0"/>
                  </a:cxn>
                  <a:cxn ang="0">
                    <a:pos x="2" y="0"/>
                  </a:cxn>
                  <a:cxn ang="0">
                    <a:pos x="0" y="0"/>
                  </a:cxn>
                  <a:cxn ang="0">
                    <a:pos x="0" y="5"/>
                  </a:cxn>
                  <a:cxn ang="0">
                    <a:pos x="5" y="5"/>
                  </a:cxn>
                  <a:cxn ang="0">
                    <a:pos x="5" y="0"/>
                  </a:cxn>
                </a:cxnLst>
                <a:rect l="0" t="0" r="r" b="b"/>
                <a:pathLst>
                  <a:path w="5" h="5">
                    <a:moveTo>
                      <a:pt x="5" y="0"/>
                    </a:moveTo>
                    <a:cubicBezTo>
                      <a:pt x="4" y="0"/>
                      <a:pt x="3" y="0"/>
                      <a:pt x="2" y="0"/>
                    </a:cubicBezTo>
                    <a:cubicBezTo>
                      <a:pt x="2" y="0"/>
                      <a:pt x="1" y="0"/>
                      <a:pt x="0" y="0"/>
                    </a:cubicBezTo>
                    <a:cubicBezTo>
                      <a:pt x="0" y="5"/>
                      <a:pt x="0" y="5"/>
                      <a:pt x="0" y="5"/>
                    </a:cubicBezTo>
                    <a:cubicBezTo>
                      <a:pt x="5" y="5"/>
                      <a:pt x="5" y="5"/>
                      <a:pt x="5" y="5"/>
                    </a:cubicBezTo>
                    <a:lnTo>
                      <a:pt x="5"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 name="Freeform 56"/>
              <p:cNvSpPr>
                <a:spLocks/>
              </p:cNvSpPr>
              <p:nvPr/>
            </p:nvSpPr>
            <p:spPr bwMode="auto">
              <a:xfrm>
                <a:off x="2645871" y="1341974"/>
                <a:ext cx="44945" cy="61191"/>
              </a:xfrm>
              <a:custGeom>
                <a:avLst/>
                <a:gdLst/>
                <a:ahLst/>
                <a:cxnLst>
                  <a:cxn ang="0">
                    <a:pos x="3" y="0"/>
                  </a:cxn>
                  <a:cxn ang="0">
                    <a:pos x="0" y="0"/>
                  </a:cxn>
                  <a:cxn ang="0">
                    <a:pos x="0" y="34"/>
                  </a:cxn>
                  <a:cxn ang="0">
                    <a:pos x="23" y="34"/>
                  </a:cxn>
                  <a:cxn ang="0">
                    <a:pos x="23" y="30"/>
                  </a:cxn>
                  <a:cxn ang="0">
                    <a:pos x="3" y="30"/>
                  </a:cxn>
                  <a:cxn ang="0">
                    <a:pos x="3" y="0"/>
                  </a:cxn>
                </a:cxnLst>
                <a:rect l="0" t="0" r="r" b="b"/>
                <a:pathLst>
                  <a:path w="23" h="34">
                    <a:moveTo>
                      <a:pt x="3" y="0"/>
                    </a:moveTo>
                    <a:lnTo>
                      <a:pt x="0" y="0"/>
                    </a:lnTo>
                    <a:lnTo>
                      <a:pt x="0" y="34"/>
                    </a:lnTo>
                    <a:lnTo>
                      <a:pt x="23" y="34"/>
                    </a:lnTo>
                    <a:lnTo>
                      <a:pt x="23" y="30"/>
                    </a:lnTo>
                    <a:lnTo>
                      <a:pt x="3" y="30"/>
                    </a:lnTo>
                    <a:lnTo>
                      <a:pt x="3"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 name="Freeform 57"/>
              <p:cNvSpPr>
                <a:spLocks/>
              </p:cNvSpPr>
              <p:nvPr/>
            </p:nvSpPr>
            <p:spPr bwMode="auto">
              <a:xfrm>
                <a:off x="2675183" y="1259186"/>
                <a:ext cx="111384" cy="98985"/>
              </a:xfrm>
              <a:custGeom>
                <a:avLst/>
                <a:gdLst/>
                <a:ahLst/>
                <a:cxnLst>
                  <a:cxn ang="0">
                    <a:pos x="30" y="0"/>
                  </a:cxn>
                  <a:cxn ang="0">
                    <a:pos x="0" y="20"/>
                  </a:cxn>
                  <a:cxn ang="0">
                    <a:pos x="47" y="60"/>
                  </a:cxn>
                  <a:cxn ang="0">
                    <a:pos x="63" y="32"/>
                  </a:cxn>
                  <a:cxn ang="0">
                    <a:pos x="30" y="0"/>
                  </a:cxn>
                </a:cxnLst>
                <a:rect l="0" t="0" r="r" b="b"/>
                <a:pathLst>
                  <a:path w="63" h="60">
                    <a:moveTo>
                      <a:pt x="30" y="0"/>
                    </a:moveTo>
                    <a:cubicBezTo>
                      <a:pt x="16" y="0"/>
                      <a:pt x="5" y="8"/>
                      <a:pt x="0" y="20"/>
                    </a:cubicBezTo>
                    <a:cubicBezTo>
                      <a:pt x="21" y="24"/>
                      <a:pt x="39" y="40"/>
                      <a:pt x="47" y="60"/>
                    </a:cubicBezTo>
                    <a:cubicBezTo>
                      <a:pt x="56" y="54"/>
                      <a:pt x="63" y="44"/>
                      <a:pt x="63" y="32"/>
                    </a:cubicBezTo>
                    <a:cubicBezTo>
                      <a:pt x="63" y="14"/>
                      <a:pt x="48" y="0"/>
                      <a:pt x="3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 name="Freeform 58"/>
              <p:cNvSpPr>
                <a:spLocks/>
              </p:cNvSpPr>
              <p:nvPr/>
            </p:nvSpPr>
            <p:spPr bwMode="auto">
              <a:xfrm>
                <a:off x="2509083" y="1259186"/>
                <a:ext cx="111384" cy="98985"/>
              </a:xfrm>
              <a:custGeom>
                <a:avLst/>
                <a:gdLst/>
                <a:ahLst/>
                <a:cxnLst>
                  <a:cxn ang="0">
                    <a:pos x="63" y="20"/>
                  </a:cxn>
                  <a:cxn ang="0">
                    <a:pos x="33" y="0"/>
                  </a:cxn>
                  <a:cxn ang="0">
                    <a:pos x="0" y="32"/>
                  </a:cxn>
                  <a:cxn ang="0">
                    <a:pos x="15" y="60"/>
                  </a:cxn>
                  <a:cxn ang="0">
                    <a:pos x="63" y="20"/>
                  </a:cxn>
                </a:cxnLst>
                <a:rect l="0" t="0" r="r" b="b"/>
                <a:pathLst>
                  <a:path w="63" h="60">
                    <a:moveTo>
                      <a:pt x="63" y="20"/>
                    </a:moveTo>
                    <a:cubicBezTo>
                      <a:pt x="58" y="8"/>
                      <a:pt x="46" y="0"/>
                      <a:pt x="33" y="0"/>
                    </a:cubicBezTo>
                    <a:cubicBezTo>
                      <a:pt x="15" y="0"/>
                      <a:pt x="0" y="14"/>
                      <a:pt x="0" y="32"/>
                    </a:cubicBezTo>
                    <a:cubicBezTo>
                      <a:pt x="0" y="44"/>
                      <a:pt x="6" y="54"/>
                      <a:pt x="15" y="60"/>
                    </a:cubicBezTo>
                    <a:cubicBezTo>
                      <a:pt x="23" y="40"/>
                      <a:pt x="41" y="24"/>
                      <a:pt x="63" y="2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 name="Freeform 59"/>
              <p:cNvSpPr>
                <a:spLocks noEditPoints="1"/>
              </p:cNvSpPr>
              <p:nvPr/>
            </p:nvSpPr>
            <p:spPr bwMode="auto">
              <a:xfrm>
                <a:off x="2534487" y="1293381"/>
                <a:ext cx="228631" cy="226765"/>
              </a:xfrm>
              <a:custGeom>
                <a:avLst/>
                <a:gdLst/>
                <a:ahLst/>
                <a:cxnLst>
                  <a:cxn ang="0">
                    <a:pos x="129" y="65"/>
                  </a:cxn>
                  <a:cxn ang="0">
                    <a:pos x="64" y="0"/>
                  </a:cxn>
                  <a:cxn ang="0">
                    <a:pos x="0" y="65"/>
                  </a:cxn>
                  <a:cxn ang="0">
                    <a:pos x="26" y="117"/>
                  </a:cxn>
                  <a:cxn ang="0">
                    <a:pos x="16" y="139"/>
                  </a:cxn>
                  <a:cxn ang="0">
                    <a:pos x="25" y="139"/>
                  </a:cxn>
                  <a:cxn ang="0">
                    <a:pos x="33" y="121"/>
                  </a:cxn>
                  <a:cxn ang="0">
                    <a:pos x="64" y="129"/>
                  </a:cxn>
                  <a:cxn ang="0">
                    <a:pos x="94" y="122"/>
                  </a:cxn>
                  <a:cxn ang="0">
                    <a:pos x="101" y="139"/>
                  </a:cxn>
                  <a:cxn ang="0">
                    <a:pos x="111" y="139"/>
                  </a:cxn>
                  <a:cxn ang="0">
                    <a:pos x="101" y="118"/>
                  </a:cxn>
                  <a:cxn ang="0">
                    <a:pos x="129" y="65"/>
                  </a:cxn>
                  <a:cxn ang="0">
                    <a:pos x="17" y="65"/>
                  </a:cxn>
                  <a:cxn ang="0">
                    <a:pos x="64" y="18"/>
                  </a:cxn>
                  <a:cxn ang="0">
                    <a:pos x="106" y="42"/>
                  </a:cxn>
                  <a:cxn ang="0">
                    <a:pos x="111" y="64"/>
                  </a:cxn>
                  <a:cxn ang="0">
                    <a:pos x="63" y="112"/>
                  </a:cxn>
                  <a:cxn ang="0">
                    <a:pos x="50" y="110"/>
                  </a:cxn>
                  <a:cxn ang="0">
                    <a:pos x="17" y="65"/>
                  </a:cxn>
                </a:cxnLst>
                <a:rect l="0" t="0" r="r" b="b"/>
                <a:pathLst>
                  <a:path w="129" h="139">
                    <a:moveTo>
                      <a:pt x="129" y="65"/>
                    </a:moveTo>
                    <a:cubicBezTo>
                      <a:pt x="129" y="29"/>
                      <a:pt x="100" y="0"/>
                      <a:pt x="64" y="0"/>
                    </a:cubicBezTo>
                    <a:cubicBezTo>
                      <a:pt x="29" y="0"/>
                      <a:pt x="0" y="29"/>
                      <a:pt x="0" y="65"/>
                    </a:cubicBezTo>
                    <a:cubicBezTo>
                      <a:pt x="0" y="86"/>
                      <a:pt x="10" y="105"/>
                      <a:pt x="26" y="117"/>
                    </a:cubicBezTo>
                    <a:cubicBezTo>
                      <a:pt x="16" y="139"/>
                      <a:pt x="16" y="139"/>
                      <a:pt x="16" y="139"/>
                    </a:cubicBezTo>
                    <a:cubicBezTo>
                      <a:pt x="25" y="139"/>
                      <a:pt x="25" y="139"/>
                      <a:pt x="25" y="139"/>
                    </a:cubicBezTo>
                    <a:cubicBezTo>
                      <a:pt x="33" y="121"/>
                      <a:pt x="33" y="121"/>
                      <a:pt x="33" y="121"/>
                    </a:cubicBezTo>
                    <a:cubicBezTo>
                      <a:pt x="42" y="126"/>
                      <a:pt x="53" y="129"/>
                      <a:pt x="64" y="129"/>
                    </a:cubicBezTo>
                    <a:cubicBezTo>
                      <a:pt x="75" y="129"/>
                      <a:pt x="85" y="127"/>
                      <a:pt x="94" y="122"/>
                    </a:cubicBezTo>
                    <a:cubicBezTo>
                      <a:pt x="101" y="139"/>
                      <a:pt x="101" y="139"/>
                      <a:pt x="101" y="139"/>
                    </a:cubicBezTo>
                    <a:cubicBezTo>
                      <a:pt x="111" y="139"/>
                      <a:pt x="111" y="139"/>
                      <a:pt x="111" y="139"/>
                    </a:cubicBezTo>
                    <a:cubicBezTo>
                      <a:pt x="101" y="118"/>
                      <a:pt x="101" y="118"/>
                      <a:pt x="101" y="118"/>
                    </a:cubicBezTo>
                    <a:cubicBezTo>
                      <a:pt x="118" y="106"/>
                      <a:pt x="129" y="87"/>
                      <a:pt x="129" y="65"/>
                    </a:cubicBezTo>
                    <a:close/>
                    <a:moveTo>
                      <a:pt x="17" y="65"/>
                    </a:moveTo>
                    <a:cubicBezTo>
                      <a:pt x="17" y="39"/>
                      <a:pt x="38" y="18"/>
                      <a:pt x="64" y="18"/>
                    </a:cubicBezTo>
                    <a:cubicBezTo>
                      <a:pt x="82" y="18"/>
                      <a:pt x="98" y="28"/>
                      <a:pt x="106" y="42"/>
                    </a:cubicBezTo>
                    <a:cubicBezTo>
                      <a:pt x="109" y="49"/>
                      <a:pt x="111" y="56"/>
                      <a:pt x="111" y="64"/>
                    </a:cubicBezTo>
                    <a:cubicBezTo>
                      <a:pt x="111" y="90"/>
                      <a:pt x="89" y="112"/>
                      <a:pt x="63" y="112"/>
                    </a:cubicBezTo>
                    <a:cubicBezTo>
                      <a:pt x="59" y="112"/>
                      <a:pt x="54" y="111"/>
                      <a:pt x="50" y="110"/>
                    </a:cubicBezTo>
                    <a:cubicBezTo>
                      <a:pt x="31" y="104"/>
                      <a:pt x="17" y="86"/>
                      <a:pt x="17" y="6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 name="Freeform 60"/>
              <p:cNvSpPr>
                <a:spLocks noEditPoints="1"/>
              </p:cNvSpPr>
              <p:nvPr/>
            </p:nvSpPr>
            <p:spPr bwMode="auto">
              <a:xfrm>
                <a:off x="4383076" y="2351618"/>
                <a:ext cx="283346" cy="260960"/>
              </a:xfrm>
              <a:custGeom>
                <a:avLst/>
                <a:gdLst/>
                <a:ahLst/>
                <a:cxnLst>
                  <a:cxn ang="0">
                    <a:pos x="131" y="70"/>
                  </a:cxn>
                  <a:cxn ang="0">
                    <a:pos x="120" y="59"/>
                  </a:cxn>
                  <a:cxn ang="0">
                    <a:pos x="145" y="32"/>
                  </a:cxn>
                  <a:cxn ang="0">
                    <a:pos x="111" y="0"/>
                  </a:cxn>
                  <a:cxn ang="0">
                    <a:pos x="86" y="26"/>
                  </a:cxn>
                  <a:cxn ang="0">
                    <a:pos x="73" y="12"/>
                  </a:cxn>
                  <a:cxn ang="0">
                    <a:pos x="57" y="29"/>
                  </a:cxn>
                  <a:cxn ang="0">
                    <a:pos x="70" y="41"/>
                  </a:cxn>
                  <a:cxn ang="0">
                    <a:pos x="18" y="94"/>
                  </a:cxn>
                  <a:cxn ang="0">
                    <a:pos x="17" y="110"/>
                  </a:cxn>
                  <a:cxn ang="0">
                    <a:pos x="0" y="125"/>
                  </a:cxn>
                  <a:cxn ang="0">
                    <a:pos x="20" y="145"/>
                  </a:cxn>
                  <a:cxn ang="0">
                    <a:pos x="36" y="130"/>
                  </a:cxn>
                  <a:cxn ang="0">
                    <a:pos x="52" y="127"/>
                  </a:cxn>
                  <a:cxn ang="0">
                    <a:pos x="104" y="75"/>
                  </a:cxn>
                  <a:cxn ang="0">
                    <a:pos x="116" y="87"/>
                  </a:cxn>
                  <a:cxn ang="0">
                    <a:pos x="131" y="70"/>
                  </a:cxn>
                  <a:cxn ang="0">
                    <a:pos x="49" y="122"/>
                  </a:cxn>
                  <a:cxn ang="0">
                    <a:pos x="33" y="124"/>
                  </a:cxn>
                  <a:cxn ang="0">
                    <a:pos x="20" y="136"/>
                  </a:cxn>
                  <a:cxn ang="0">
                    <a:pos x="10" y="125"/>
                  </a:cxn>
                  <a:cxn ang="0">
                    <a:pos x="22" y="113"/>
                  </a:cxn>
                  <a:cxn ang="0">
                    <a:pos x="24" y="97"/>
                  </a:cxn>
                  <a:cxn ang="0">
                    <a:pos x="74" y="46"/>
                  </a:cxn>
                  <a:cxn ang="0">
                    <a:pos x="100" y="70"/>
                  </a:cxn>
                  <a:cxn ang="0">
                    <a:pos x="49" y="122"/>
                  </a:cxn>
                </a:cxnLst>
                <a:rect l="0" t="0" r="r" b="b"/>
                <a:pathLst>
                  <a:path w="145" h="145">
                    <a:moveTo>
                      <a:pt x="131" y="70"/>
                    </a:moveTo>
                    <a:lnTo>
                      <a:pt x="120" y="59"/>
                    </a:lnTo>
                    <a:lnTo>
                      <a:pt x="145" y="32"/>
                    </a:lnTo>
                    <a:lnTo>
                      <a:pt x="111" y="0"/>
                    </a:lnTo>
                    <a:lnTo>
                      <a:pt x="86" y="26"/>
                    </a:lnTo>
                    <a:lnTo>
                      <a:pt x="73" y="12"/>
                    </a:lnTo>
                    <a:lnTo>
                      <a:pt x="57" y="29"/>
                    </a:lnTo>
                    <a:lnTo>
                      <a:pt x="70" y="41"/>
                    </a:lnTo>
                    <a:lnTo>
                      <a:pt x="18" y="94"/>
                    </a:lnTo>
                    <a:lnTo>
                      <a:pt x="17" y="110"/>
                    </a:lnTo>
                    <a:lnTo>
                      <a:pt x="0" y="125"/>
                    </a:lnTo>
                    <a:lnTo>
                      <a:pt x="20" y="145"/>
                    </a:lnTo>
                    <a:lnTo>
                      <a:pt x="36" y="130"/>
                    </a:lnTo>
                    <a:lnTo>
                      <a:pt x="52" y="127"/>
                    </a:lnTo>
                    <a:lnTo>
                      <a:pt x="104" y="75"/>
                    </a:lnTo>
                    <a:lnTo>
                      <a:pt x="116" y="87"/>
                    </a:lnTo>
                    <a:lnTo>
                      <a:pt x="131" y="70"/>
                    </a:lnTo>
                    <a:close/>
                    <a:moveTo>
                      <a:pt x="49" y="122"/>
                    </a:moveTo>
                    <a:lnTo>
                      <a:pt x="33" y="124"/>
                    </a:lnTo>
                    <a:lnTo>
                      <a:pt x="20" y="136"/>
                    </a:lnTo>
                    <a:lnTo>
                      <a:pt x="10" y="125"/>
                    </a:lnTo>
                    <a:lnTo>
                      <a:pt x="22" y="113"/>
                    </a:lnTo>
                    <a:lnTo>
                      <a:pt x="24" y="97"/>
                    </a:lnTo>
                    <a:lnTo>
                      <a:pt x="74" y="46"/>
                    </a:lnTo>
                    <a:lnTo>
                      <a:pt x="100" y="70"/>
                    </a:lnTo>
                    <a:lnTo>
                      <a:pt x="49"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 name="Freeform 61"/>
              <p:cNvSpPr>
                <a:spLocks/>
              </p:cNvSpPr>
              <p:nvPr/>
            </p:nvSpPr>
            <p:spPr bwMode="auto">
              <a:xfrm>
                <a:off x="4963447" y="3321668"/>
                <a:ext cx="336107" cy="350946"/>
              </a:xfrm>
              <a:custGeom>
                <a:avLst/>
                <a:gdLst/>
                <a:ahLst/>
                <a:cxnLst>
                  <a:cxn ang="0">
                    <a:pos x="130" y="135"/>
                  </a:cxn>
                  <a:cxn ang="0">
                    <a:pos x="128" y="87"/>
                  </a:cxn>
                  <a:cxn ang="0">
                    <a:pos x="145" y="50"/>
                  </a:cxn>
                  <a:cxn ang="0">
                    <a:pos x="96" y="0"/>
                  </a:cxn>
                  <a:cxn ang="0">
                    <a:pos x="46" y="50"/>
                  </a:cxn>
                  <a:cxn ang="0">
                    <a:pos x="66" y="90"/>
                  </a:cxn>
                  <a:cxn ang="0">
                    <a:pos x="60" y="133"/>
                  </a:cxn>
                  <a:cxn ang="0">
                    <a:pos x="18" y="187"/>
                  </a:cxn>
                  <a:cxn ang="0">
                    <a:pos x="0" y="187"/>
                  </a:cxn>
                  <a:cxn ang="0">
                    <a:pos x="0" y="215"/>
                  </a:cxn>
                  <a:cxn ang="0">
                    <a:pos x="191" y="215"/>
                  </a:cxn>
                  <a:cxn ang="0">
                    <a:pos x="191" y="187"/>
                  </a:cxn>
                  <a:cxn ang="0">
                    <a:pos x="173" y="187"/>
                  </a:cxn>
                  <a:cxn ang="0">
                    <a:pos x="130" y="135"/>
                  </a:cxn>
                </a:cxnLst>
                <a:rect l="0" t="0" r="r" b="b"/>
                <a:pathLst>
                  <a:path w="191" h="215">
                    <a:moveTo>
                      <a:pt x="130" y="135"/>
                    </a:moveTo>
                    <a:cubicBezTo>
                      <a:pt x="125" y="120"/>
                      <a:pt x="126" y="100"/>
                      <a:pt x="128" y="87"/>
                    </a:cubicBezTo>
                    <a:cubicBezTo>
                      <a:pt x="139" y="78"/>
                      <a:pt x="145" y="65"/>
                      <a:pt x="145" y="50"/>
                    </a:cubicBezTo>
                    <a:cubicBezTo>
                      <a:pt x="145" y="22"/>
                      <a:pt x="123" y="0"/>
                      <a:pt x="96" y="0"/>
                    </a:cubicBezTo>
                    <a:cubicBezTo>
                      <a:pt x="68" y="0"/>
                      <a:pt x="46" y="22"/>
                      <a:pt x="46" y="50"/>
                    </a:cubicBezTo>
                    <a:cubicBezTo>
                      <a:pt x="46" y="66"/>
                      <a:pt x="54" y="81"/>
                      <a:pt x="66" y="90"/>
                    </a:cubicBezTo>
                    <a:cubicBezTo>
                      <a:pt x="67" y="102"/>
                      <a:pt x="66" y="118"/>
                      <a:pt x="60" y="133"/>
                    </a:cubicBezTo>
                    <a:cubicBezTo>
                      <a:pt x="51" y="158"/>
                      <a:pt x="24" y="182"/>
                      <a:pt x="18" y="187"/>
                    </a:cubicBezTo>
                    <a:cubicBezTo>
                      <a:pt x="0" y="187"/>
                      <a:pt x="0" y="187"/>
                      <a:pt x="0" y="187"/>
                    </a:cubicBezTo>
                    <a:cubicBezTo>
                      <a:pt x="0" y="215"/>
                      <a:pt x="0" y="215"/>
                      <a:pt x="0" y="215"/>
                    </a:cubicBezTo>
                    <a:cubicBezTo>
                      <a:pt x="191" y="215"/>
                      <a:pt x="191" y="215"/>
                      <a:pt x="191" y="215"/>
                    </a:cubicBezTo>
                    <a:cubicBezTo>
                      <a:pt x="191" y="187"/>
                      <a:pt x="191" y="187"/>
                      <a:pt x="191" y="187"/>
                    </a:cubicBezTo>
                    <a:cubicBezTo>
                      <a:pt x="173" y="187"/>
                      <a:pt x="173" y="187"/>
                      <a:pt x="173" y="187"/>
                    </a:cubicBezTo>
                    <a:cubicBezTo>
                      <a:pt x="167" y="182"/>
                      <a:pt x="137" y="156"/>
                      <a:pt x="130" y="13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 name="Freeform 62"/>
              <p:cNvSpPr>
                <a:spLocks noEditPoints="1"/>
              </p:cNvSpPr>
              <p:nvPr/>
            </p:nvSpPr>
            <p:spPr bwMode="auto">
              <a:xfrm>
                <a:off x="1774337" y="1179999"/>
                <a:ext cx="138742" cy="125981"/>
              </a:xfrm>
              <a:custGeom>
                <a:avLst/>
                <a:gdLst/>
                <a:ahLst/>
                <a:cxnLst>
                  <a:cxn ang="0">
                    <a:pos x="0" y="70"/>
                  </a:cxn>
                  <a:cxn ang="0">
                    <a:pos x="71" y="70"/>
                  </a:cxn>
                  <a:cxn ang="0">
                    <a:pos x="71" y="0"/>
                  </a:cxn>
                  <a:cxn ang="0">
                    <a:pos x="0" y="0"/>
                  </a:cxn>
                  <a:cxn ang="0">
                    <a:pos x="0" y="70"/>
                  </a:cxn>
                  <a:cxn ang="0">
                    <a:pos x="20" y="32"/>
                  </a:cxn>
                  <a:cxn ang="0">
                    <a:pos x="32" y="32"/>
                  </a:cxn>
                  <a:cxn ang="0">
                    <a:pos x="32" y="19"/>
                  </a:cxn>
                  <a:cxn ang="0">
                    <a:pos x="39" y="19"/>
                  </a:cxn>
                  <a:cxn ang="0">
                    <a:pos x="39" y="32"/>
                  </a:cxn>
                  <a:cxn ang="0">
                    <a:pos x="51" y="32"/>
                  </a:cxn>
                  <a:cxn ang="0">
                    <a:pos x="51" y="39"/>
                  </a:cxn>
                  <a:cxn ang="0">
                    <a:pos x="39" y="39"/>
                  </a:cxn>
                  <a:cxn ang="0">
                    <a:pos x="39" y="51"/>
                  </a:cxn>
                  <a:cxn ang="0">
                    <a:pos x="32" y="51"/>
                  </a:cxn>
                  <a:cxn ang="0">
                    <a:pos x="32" y="39"/>
                  </a:cxn>
                  <a:cxn ang="0">
                    <a:pos x="20" y="39"/>
                  </a:cxn>
                  <a:cxn ang="0">
                    <a:pos x="20" y="32"/>
                  </a:cxn>
                </a:cxnLst>
                <a:rect l="0" t="0" r="r" b="b"/>
                <a:pathLst>
                  <a:path w="71" h="70">
                    <a:moveTo>
                      <a:pt x="0" y="70"/>
                    </a:moveTo>
                    <a:lnTo>
                      <a:pt x="71" y="70"/>
                    </a:lnTo>
                    <a:lnTo>
                      <a:pt x="71" y="0"/>
                    </a:lnTo>
                    <a:lnTo>
                      <a:pt x="0" y="0"/>
                    </a:lnTo>
                    <a:lnTo>
                      <a:pt x="0" y="70"/>
                    </a:lnTo>
                    <a:close/>
                    <a:moveTo>
                      <a:pt x="20" y="32"/>
                    </a:moveTo>
                    <a:lnTo>
                      <a:pt x="32" y="32"/>
                    </a:lnTo>
                    <a:lnTo>
                      <a:pt x="32" y="19"/>
                    </a:lnTo>
                    <a:lnTo>
                      <a:pt x="39" y="19"/>
                    </a:lnTo>
                    <a:lnTo>
                      <a:pt x="39" y="32"/>
                    </a:lnTo>
                    <a:lnTo>
                      <a:pt x="51" y="32"/>
                    </a:lnTo>
                    <a:lnTo>
                      <a:pt x="51" y="39"/>
                    </a:lnTo>
                    <a:lnTo>
                      <a:pt x="39" y="39"/>
                    </a:lnTo>
                    <a:lnTo>
                      <a:pt x="39" y="51"/>
                    </a:lnTo>
                    <a:lnTo>
                      <a:pt x="32" y="51"/>
                    </a:lnTo>
                    <a:lnTo>
                      <a:pt x="32" y="39"/>
                    </a:lnTo>
                    <a:lnTo>
                      <a:pt x="20" y="39"/>
                    </a:lnTo>
                    <a:lnTo>
                      <a:pt x="20" y="3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 name="Freeform 63"/>
              <p:cNvSpPr>
                <a:spLocks noEditPoints="1"/>
              </p:cNvSpPr>
              <p:nvPr/>
            </p:nvSpPr>
            <p:spPr bwMode="auto">
              <a:xfrm>
                <a:off x="1774337" y="1320377"/>
                <a:ext cx="138742" cy="124181"/>
              </a:xfrm>
              <a:custGeom>
                <a:avLst/>
                <a:gdLst/>
                <a:ahLst/>
                <a:cxnLst>
                  <a:cxn ang="0">
                    <a:pos x="0" y="69"/>
                  </a:cxn>
                  <a:cxn ang="0">
                    <a:pos x="71" y="69"/>
                  </a:cxn>
                  <a:cxn ang="0">
                    <a:pos x="71" y="0"/>
                  </a:cxn>
                  <a:cxn ang="0">
                    <a:pos x="0" y="0"/>
                  </a:cxn>
                  <a:cxn ang="0">
                    <a:pos x="0" y="69"/>
                  </a:cxn>
                  <a:cxn ang="0">
                    <a:pos x="20" y="31"/>
                  </a:cxn>
                  <a:cxn ang="0">
                    <a:pos x="51" y="31"/>
                  </a:cxn>
                  <a:cxn ang="0">
                    <a:pos x="51" y="38"/>
                  </a:cxn>
                  <a:cxn ang="0">
                    <a:pos x="20" y="38"/>
                  </a:cxn>
                  <a:cxn ang="0">
                    <a:pos x="20" y="31"/>
                  </a:cxn>
                </a:cxnLst>
                <a:rect l="0" t="0" r="r" b="b"/>
                <a:pathLst>
                  <a:path w="71" h="69">
                    <a:moveTo>
                      <a:pt x="0" y="69"/>
                    </a:moveTo>
                    <a:lnTo>
                      <a:pt x="71" y="69"/>
                    </a:lnTo>
                    <a:lnTo>
                      <a:pt x="71" y="0"/>
                    </a:lnTo>
                    <a:lnTo>
                      <a:pt x="0" y="0"/>
                    </a:lnTo>
                    <a:lnTo>
                      <a:pt x="0" y="69"/>
                    </a:lnTo>
                    <a:close/>
                    <a:moveTo>
                      <a:pt x="20" y="31"/>
                    </a:moveTo>
                    <a:lnTo>
                      <a:pt x="51" y="31"/>
                    </a:lnTo>
                    <a:lnTo>
                      <a:pt x="51" y="38"/>
                    </a:lnTo>
                    <a:lnTo>
                      <a:pt x="20" y="38"/>
                    </a:lnTo>
                    <a:lnTo>
                      <a:pt x="20"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 name="Freeform 64"/>
              <p:cNvSpPr>
                <a:spLocks noEditPoints="1"/>
              </p:cNvSpPr>
              <p:nvPr/>
            </p:nvSpPr>
            <p:spPr bwMode="auto">
              <a:xfrm>
                <a:off x="1934574" y="1179999"/>
                <a:ext cx="136788" cy="125981"/>
              </a:xfrm>
              <a:custGeom>
                <a:avLst/>
                <a:gdLst/>
                <a:ahLst/>
                <a:cxnLst>
                  <a:cxn ang="0">
                    <a:pos x="0" y="0"/>
                  </a:cxn>
                  <a:cxn ang="0">
                    <a:pos x="0" y="70"/>
                  </a:cxn>
                  <a:cxn ang="0">
                    <a:pos x="70" y="70"/>
                  </a:cxn>
                  <a:cxn ang="0">
                    <a:pos x="70" y="0"/>
                  </a:cxn>
                  <a:cxn ang="0">
                    <a:pos x="0" y="0"/>
                  </a:cxn>
                  <a:cxn ang="0">
                    <a:pos x="51" y="43"/>
                  </a:cxn>
                  <a:cxn ang="0">
                    <a:pos x="46" y="49"/>
                  </a:cxn>
                  <a:cxn ang="0">
                    <a:pos x="38" y="40"/>
                  </a:cxn>
                  <a:cxn ang="0">
                    <a:pos x="29" y="49"/>
                  </a:cxn>
                  <a:cxn ang="0">
                    <a:pos x="24" y="43"/>
                  </a:cxn>
                  <a:cxn ang="0">
                    <a:pos x="32" y="35"/>
                  </a:cxn>
                  <a:cxn ang="0">
                    <a:pos x="24" y="26"/>
                  </a:cxn>
                  <a:cxn ang="0">
                    <a:pos x="29" y="22"/>
                  </a:cxn>
                  <a:cxn ang="0">
                    <a:pos x="38" y="30"/>
                  </a:cxn>
                  <a:cxn ang="0">
                    <a:pos x="46" y="22"/>
                  </a:cxn>
                  <a:cxn ang="0">
                    <a:pos x="51" y="26"/>
                  </a:cxn>
                  <a:cxn ang="0">
                    <a:pos x="42" y="35"/>
                  </a:cxn>
                  <a:cxn ang="0">
                    <a:pos x="51" y="43"/>
                  </a:cxn>
                </a:cxnLst>
                <a:rect l="0" t="0" r="r" b="b"/>
                <a:pathLst>
                  <a:path w="70" h="70">
                    <a:moveTo>
                      <a:pt x="0" y="0"/>
                    </a:moveTo>
                    <a:lnTo>
                      <a:pt x="0" y="70"/>
                    </a:lnTo>
                    <a:lnTo>
                      <a:pt x="70" y="70"/>
                    </a:lnTo>
                    <a:lnTo>
                      <a:pt x="70" y="0"/>
                    </a:lnTo>
                    <a:lnTo>
                      <a:pt x="0" y="0"/>
                    </a:lnTo>
                    <a:close/>
                    <a:moveTo>
                      <a:pt x="51" y="43"/>
                    </a:moveTo>
                    <a:lnTo>
                      <a:pt x="46" y="49"/>
                    </a:lnTo>
                    <a:lnTo>
                      <a:pt x="38" y="40"/>
                    </a:lnTo>
                    <a:lnTo>
                      <a:pt x="29" y="49"/>
                    </a:lnTo>
                    <a:lnTo>
                      <a:pt x="24" y="43"/>
                    </a:lnTo>
                    <a:lnTo>
                      <a:pt x="32" y="35"/>
                    </a:lnTo>
                    <a:lnTo>
                      <a:pt x="24" y="26"/>
                    </a:lnTo>
                    <a:lnTo>
                      <a:pt x="29" y="22"/>
                    </a:lnTo>
                    <a:lnTo>
                      <a:pt x="38" y="30"/>
                    </a:lnTo>
                    <a:lnTo>
                      <a:pt x="46" y="22"/>
                    </a:lnTo>
                    <a:lnTo>
                      <a:pt x="51" y="26"/>
                    </a:lnTo>
                    <a:lnTo>
                      <a:pt x="42" y="35"/>
                    </a:lnTo>
                    <a:lnTo>
                      <a:pt x="51" y="4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 name="Freeform 65"/>
              <p:cNvSpPr>
                <a:spLocks noEditPoints="1"/>
              </p:cNvSpPr>
              <p:nvPr/>
            </p:nvSpPr>
            <p:spPr bwMode="auto">
              <a:xfrm>
                <a:off x="1934574" y="1320377"/>
                <a:ext cx="136788" cy="124181"/>
              </a:xfrm>
              <a:custGeom>
                <a:avLst/>
                <a:gdLst/>
                <a:ahLst/>
                <a:cxnLst>
                  <a:cxn ang="0">
                    <a:pos x="0" y="77"/>
                  </a:cxn>
                  <a:cxn ang="0">
                    <a:pos x="78" y="77"/>
                  </a:cxn>
                  <a:cxn ang="0">
                    <a:pos x="78" y="0"/>
                  </a:cxn>
                  <a:cxn ang="0">
                    <a:pos x="0" y="0"/>
                  </a:cxn>
                  <a:cxn ang="0">
                    <a:pos x="0" y="77"/>
                  </a:cxn>
                  <a:cxn ang="0">
                    <a:pos x="47" y="56"/>
                  </a:cxn>
                  <a:cxn ang="0">
                    <a:pos x="46" y="58"/>
                  </a:cxn>
                  <a:cxn ang="0">
                    <a:pos x="44" y="60"/>
                  </a:cxn>
                  <a:cxn ang="0">
                    <a:pos x="41" y="60"/>
                  </a:cxn>
                  <a:cxn ang="0">
                    <a:pos x="39" y="60"/>
                  </a:cxn>
                  <a:cxn ang="0">
                    <a:pos x="37" y="58"/>
                  </a:cxn>
                  <a:cxn ang="0">
                    <a:pos x="35" y="56"/>
                  </a:cxn>
                  <a:cxn ang="0">
                    <a:pos x="35" y="54"/>
                  </a:cxn>
                  <a:cxn ang="0">
                    <a:pos x="35" y="51"/>
                  </a:cxn>
                  <a:cxn ang="0">
                    <a:pos x="37" y="49"/>
                  </a:cxn>
                  <a:cxn ang="0">
                    <a:pos x="39" y="48"/>
                  </a:cxn>
                  <a:cxn ang="0">
                    <a:pos x="41" y="47"/>
                  </a:cxn>
                  <a:cxn ang="0">
                    <a:pos x="44" y="48"/>
                  </a:cxn>
                  <a:cxn ang="0">
                    <a:pos x="46" y="49"/>
                  </a:cxn>
                  <a:cxn ang="0">
                    <a:pos x="47" y="51"/>
                  </a:cxn>
                  <a:cxn ang="0">
                    <a:pos x="47" y="54"/>
                  </a:cxn>
                  <a:cxn ang="0">
                    <a:pos x="47" y="56"/>
                  </a:cxn>
                  <a:cxn ang="0">
                    <a:pos x="35" y="20"/>
                  </a:cxn>
                  <a:cxn ang="0">
                    <a:pos x="37" y="18"/>
                  </a:cxn>
                  <a:cxn ang="0">
                    <a:pos x="39" y="17"/>
                  </a:cxn>
                  <a:cxn ang="0">
                    <a:pos x="41" y="16"/>
                  </a:cxn>
                  <a:cxn ang="0">
                    <a:pos x="44" y="17"/>
                  </a:cxn>
                  <a:cxn ang="0">
                    <a:pos x="46" y="18"/>
                  </a:cxn>
                  <a:cxn ang="0">
                    <a:pos x="47" y="20"/>
                  </a:cxn>
                  <a:cxn ang="0">
                    <a:pos x="47" y="23"/>
                  </a:cxn>
                  <a:cxn ang="0">
                    <a:pos x="47" y="25"/>
                  </a:cxn>
                  <a:cxn ang="0">
                    <a:pos x="46" y="27"/>
                  </a:cxn>
                  <a:cxn ang="0">
                    <a:pos x="44" y="29"/>
                  </a:cxn>
                  <a:cxn ang="0">
                    <a:pos x="41" y="29"/>
                  </a:cxn>
                  <a:cxn ang="0">
                    <a:pos x="39" y="29"/>
                  </a:cxn>
                  <a:cxn ang="0">
                    <a:pos x="37" y="27"/>
                  </a:cxn>
                  <a:cxn ang="0">
                    <a:pos x="35" y="25"/>
                  </a:cxn>
                  <a:cxn ang="0">
                    <a:pos x="35" y="23"/>
                  </a:cxn>
                  <a:cxn ang="0">
                    <a:pos x="35" y="20"/>
                  </a:cxn>
                  <a:cxn ang="0">
                    <a:pos x="24" y="34"/>
                  </a:cxn>
                  <a:cxn ang="0">
                    <a:pos x="59" y="34"/>
                  </a:cxn>
                  <a:cxn ang="0">
                    <a:pos x="59" y="43"/>
                  </a:cxn>
                  <a:cxn ang="0">
                    <a:pos x="24" y="43"/>
                  </a:cxn>
                  <a:cxn ang="0">
                    <a:pos x="24" y="34"/>
                  </a:cxn>
                </a:cxnLst>
                <a:rect l="0" t="0" r="r" b="b"/>
                <a:pathLst>
                  <a:path w="78" h="77">
                    <a:moveTo>
                      <a:pt x="0" y="77"/>
                    </a:moveTo>
                    <a:cubicBezTo>
                      <a:pt x="78" y="77"/>
                      <a:pt x="78" y="77"/>
                      <a:pt x="78" y="77"/>
                    </a:cubicBezTo>
                    <a:cubicBezTo>
                      <a:pt x="78" y="0"/>
                      <a:pt x="78" y="0"/>
                      <a:pt x="78" y="0"/>
                    </a:cubicBezTo>
                    <a:cubicBezTo>
                      <a:pt x="0" y="0"/>
                      <a:pt x="0" y="0"/>
                      <a:pt x="0" y="0"/>
                    </a:cubicBezTo>
                    <a:lnTo>
                      <a:pt x="0" y="77"/>
                    </a:lnTo>
                    <a:close/>
                    <a:moveTo>
                      <a:pt x="47" y="56"/>
                    </a:moveTo>
                    <a:cubicBezTo>
                      <a:pt x="47" y="57"/>
                      <a:pt x="46" y="58"/>
                      <a:pt x="46" y="58"/>
                    </a:cubicBezTo>
                    <a:cubicBezTo>
                      <a:pt x="45" y="59"/>
                      <a:pt x="44" y="59"/>
                      <a:pt x="44" y="60"/>
                    </a:cubicBezTo>
                    <a:cubicBezTo>
                      <a:pt x="43" y="60"/>
                      <a:pt x="42" y="60"/>
                      <a:pt x="41" y="60"/>
                    </a:cubicBezTo>
                    <a:cubicBezTo>
                      <a:pt x="40" y="60"/>
                      <a:pt x="39" y="60"/>
                      <a:pt x="39" y="60"/>
                    </a:cubicBezTo>
                    <a:cubicBezTo>
                      <a:pt x="38" y="59"/>
                      <a:pt x="37" y="59"/>
                      <a:pt x="37" y="58"/>
                    </a:cubicBezTo>
                    <a:cubicBezTo>
                      <a:pt x="36" y="58"/>
                      <a:pt x="35" y="57"/>
                      <a:pt x="35" y="56"/>
                    </a:cubicBezTo>
                    <a:cubicBezTo>
                      <a:pt x="35" y="56"/>
                      <a:pt x="35" y="55"/>
                      <a:pt x="35" y="54"/>
                    </a:cubicBezTo>
                    <a:cubicBezTo>
                      <a:pt x="35" y="53"/>
                      <a:pt x="35" y="52"/>
                      <a:pt x="35" y="51"/>
                    </a:cubicBezTo>
                    <a:cubicBezTo>
                      <a:pt x="35" y="51"/>
                      <a:pt x="36" y="50"/>
                      <a:pt x="37" y="49"/>
                    </a:cubicBezTo>
                    <a:cubicBezTo>
                      <a:pt x="37" y="49"/>
                      <a:pt x="38" y="48"/>
                      <a:pt x="39" y="48"/>
                    </a:cubicBezTo>
                    <a:cubicBezTo>
                      <a:pt x="39" y="48"/>
                      <a:pt x="40" y="47"/>
                      <a:pt x="41" y="47"/>
                    </a:cubicBezTo>
                    <a:cubicBezTo>
                      <a:pt x="42" y="47"/>
                      <a:pt x="43" y="48"/>
                      <a:pt x="44" y="48"/>
                    </a:cubicBezTo>
                    <a:cubicBezTo>
                      <a:pt x="44" y="48"/>
                      <a:pt x="45" y="49"/>
                      <a:pt x="46" y="49"/>
                    </a:cubicBezTo>
                    <a:cubicBezTo>
                      <a:pt x="46" y="50"/>
                      <a:pt x="47" y="51"/>
                      <a:pt x="47" y="51"/>
                    </a:cubicBezTo>
                    <a:cubicBezTo>
                      <a:pt x="47" y="52"/>
                      <a:pt x="47" y="53"/>
                      <a:pt x="47" y="54"/>
                    </a:cubicBezTo>
                    <a:cubicBezTo>
                      <a:pt x="47" y="55"/>
                      <a:pt x="47" y="56"/>
                      <a:pt x="47" y="56"/>
                    </a:cubicBezTo>
                    <a:close/>
                    <a:moveTo>
                      <a:pt x="35" y="20"/>
                    </a:moveTo>
                    <a:cubicBezTo>
                      <a:pt x="35" y="19"/>
                      <a:pt x="36" y="19"/>
                      <a:pt x="37" y="18"/>
                    </a:cubicBezTo>
                    <a:cubicBezTo>
                      <a:pt x="37" y="18"/>
                      <a:pt x="38" y="17"/>
                      <a:pt x="39" y="17"/>
                    </a:cubicBezTo>
                    <a:cubicBezTo>
                      <a:pt x="39" y="16"/>
                      <a:pt x="40" y="16"/>
                      <a:pt x="41" y="16"/>
                    </a:cubicBezTo>
                    <a:cubicBezTo>
                      <a:pt x="42" y="16"/>
                      <a:pt x="43" y="16"/>
                      <a:pt x="44" y="17"/>
                    </a:cubicBezTo>
                    <a:cubicBezTo>
                      <a:pt x="44" y="17"/>
                      <a:pt x="45" y="18"/>
                      <a:pt x="46" y="18"/>
                    </a:cubicBezTo>
                    <a:cubicBezTo>
                      <a:pt x="46" y="19"/>
                      <a:pt x="47" y="19"/>
                      <a:pt x="47" y="20"/>
                    </a:cubicBezTo>
                    <a:cubicBezTo>
                      <a:pt x="47" y="21"/>
                      <a:pt x="47" y="22"/>
                      <a:pt x="47" y="23"/>
                    </a:cubicBezTo>
                    <a:cubicBezTo>
                      <a:pt x="47" y="24"/>
                      <a:pt x="47" y="25"/>
                      <a:pt x="47" y="25"/>
                    </a:cubicBezTo>
                    <a:cubicBezTo>
                      <a:pt x="47" y="26"/>
                      <a:pt x="46" y="27"/>
                      <a:pt x="46" y="27"/>
                    </a:cubicBezTo>
                    <a:cubicBezTo>
                      <a:pt x="45" y="28"/>
                      <a:pt x="44" y="28"/>
                      <a:pt x="44" y="29"/>
                    </a:cubicBezTo>
                    <a:cubicBezTo>
                      <a:pt x="43" y="29"/>
                      <a:pt x="42" y="29"/>
                      <a:pt x="41" y="29"/>
                    </a:cubicBezTo>
                    <a:cubicBezTo>
                      <a:pt x="40" y="29"/>
                      <a:pt x="39" y="29"/>
                      <a:pt x="39" y="29"/>
                    </a:cubicBezTo>
                    <a:cubicBezTo>
                      <a:pt x="38" y="28"/>
                      <a:pt x="37" y="28"/>
                      <a:pt x="37" y="27"/>
                    </a:cubicBezTo>
                    <a:cubicBezTo>
                      <a:pt x="36" y="27"/>
                      <a:pt x="35" y="26"/>
                      <a:pt x="35" y="25"/>
                    </a:cubicBezTo>
                    <a:cubicBezTo>
                      <a:pt x="35" y="25"/>
                      <a:pt x="35" y="24"/>
                      <a:pt x="35" y="23"/>
                    </a:cubicBezTo>
                    <a:cubicBezTo>
                      <a:pt x="35" y="22"/>
                      <a:pt x="35" y="21"/>
                      <a:pt x="35" y="20"/>
                    </a:cubicBezTo>
                    <a:close/>
                    <a:moveTo>
                      <a:pt x="24" y="34"/>
                    </a:moveTo>
                    <a:cubicBezTo>
                      <a:pt x="59" y="34"/>
                      <a:pt x="59" y="34"/>
                      <a:pt x="59" y="34"/>
                    </a:cubicBezTo>
                    <a:cubicBezTo>
                      <a:pt x="59" y="43"/>
                      <a:pt x="59" y="43"/>
                      <a:pt x="59" y="43"/>
                    </a:cubicBezTo>
                    <a:cubicBezTo>
                      <a:pt x="24" y="43"/>
                      <a:pt x="24" y="43"/>
                      <a:pt x="24" y="43"/>
                    </a:cubicBezTo>
                    <a:lnTo>
                      <a:pt x="24"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 name="Freeform 66"/>
              <p:cNvSpPr>
                <a:spLocks/>
              </p:cNvSpPr>
              <p:nvPr/>
            </p:nvSpPr>
            <p:spPr bwMode="auto">
              <a:xfrm>
                <a:off x="293121" y="3478244"/>
                <a:ext cx="275530" cy="302353"/>
              </a:xfrm>
              <a:custGeom>
                <a:avLst/>
                <a:gdLst/>
                <a:ahLst/>
                <a:cxnLst>
                  <a:cxn ang="0">
                    <a:pos x="10" y="133"/>
                  </a:cxn>
                  <a:cxn ang="0">
                    <a:pos x="26" y="140"/>
                  </a:cxn>
                  <a:cxn ang="0">
                    <a:pos x="48" y="118"/>
                  </a:cxn>
                  <a:cxn ang="0">
                    <a:pos x="26" y="96"/>
                  </a:cxn>
                  <a:cxn ang="0">
                    <a:pos x="10" y="103"/>
                  </a:cxn>
                  <a:cxn ang="0">
                    <a:pos x="1" y="103"/>
                  </a:cxn>
                  <a:cxn ang="0">
                    <a:pos x="1" y="52"/>
                  </a:cxn>
                  <a:cxn ang="0">
                    <a:pos x="64" y="52"/>
                  </a:cxn>
                  <a:cxn ang="0">
                    <a:pos x="64" y="44"/>
                  </a:cxn>
                  <a:cxn ang="0">
                    <a:pos x="56" y="25"/>
                  </a:cxn>
                  <a:cxn ang="0">
                    <a:pos x="82" y="0"/>
                  </a:cxn>
                  <a:cxn ang="0">
                    <a:pos x="107" y="26"/>
                  </a:cxn>
                  <a:cxn ang="0">
                    <a:pos x="100" y="44"/>
                  </a:cxn>
                  <a:cxn ang="0">
                    <a:pos x="99" y="52"/>
                  </a:cxn>
                  <a:cxn ang="0">
                    <a:pos x="156" y="52"/>
                  </a:cxn>
                  <a:cxn ang="0">
                    <a:pos x="156" y="103"/>
                  </a:cxn>
                  <a:cxn ang="0">
                    <a:pos x="148" y="103"/>
                  </a:cxn>
                  <a:cxn ang="0">
                    <a:pos x="133" y="96"/>
                  </a:cxn>
                  <a:cxn ang="0">
                    <a:pos x="111" y="118"/>
                  </a:cxn>
                  <a:cxn ang="0">
                    <a:pos x="133" y="140"/>
                  </a:cxn>
                  <a:cxn ang="0">
                    <a:pos x="148" y="134"/>
                  </a:cxn>
                  <a:cxn ang="0">
                    <a:pos x="156" y="134"/>
                  </a:cxn>
                  <a:cxn ang="0">
                    <a:pos x="156" y="186"/>
                  </a:cxn>
                  <a:cxn ang="0">
                    <a:pos x="96" y="186"/>
                  </a:cxn>
                  <a:cxn ang="0">
                    <a:pos x="96" y="180"/>
                  </a:cxn>
                  <a:cxn ang="0">
                    <a:pos x="103" y="165"/>
                  </a:cxn>
                  <a:cxn ang="0">
                    <a:pos x="81" y="143"/>
                  </a:cxn>
                  <a:cxn ang="0">
                    <a:pos x="59" y="165"/>
                  </a:cxn>
                  <a:cxn ang="0">
                    <a:pos x="66" y="180"/>
                  </a:cxn>
                  <a:cxn ang="0">
                    <a:pos x="66" y="186"/>
                  </a:cxn>
                  <a:cxn ang="0">
                    <a:pos x="0" y="186"/>
                  </a:cxn>
                  <a:cxn ang="0">
                    <a:pos x="1" y="133"/>
                  </a:cxn>
                  <a:cxn ang="0">
                    <a:pos x="10" y="133"/>
                  </a:cxn>
                </a:cxnLst>
                <a:rect l="0" t="0" r="r" b="b"/>
                <a:pathLst>
                  <a:path w="156" h="186">
                    <a:moveTo>
                      <a:pt x="10" y="133"/>
                    </a:moveTo>
                    <a:cubicBezTo>
                      <a:pt x="14" y="137"/>
                      <a:pt x="20" y="140"/>
                      <a:pt x="26" y="140"/>
                    </a:cubicBezTo>
                    <a:cubicBezTo>
                      <a:pt x="38" y="140"/>
                      <a:pt x="48" y="130"/>
                      <a:pt x="48" y="118"/>
                    </a:cubicBezTo>
                    <a:cubicBezTo>
                      <a:pt x="48" y="106"/>
                      <a:pt x="38" y="96"/>
                      <a:pt x="26" y="96"/>
                    </a:cubicBezTo>
                    <a:cubicBezTo>
                      <a:pt x="20" y="96"/>
                      <a:pt x="14" y="99"/>
                      <a:pt x="10" y="103"/>
                    </a:cubicBezTo>
                    <a:cubicBezTo>
                      <a:pt x="1" y="103"/>
                      <a:pt x="1" y="103"/>
                      <a:pt x="1" y="103"/>
                    </a:cubicBezTo>
                    <a:cubicBezTo>
                      <a:pt x="1" y="52"/>
                      <a:pt x="1" y="52"/>
                      <a:pt x="1" y="52"/>
                    </a:cubicBezTo>
                    <a:cubicBezTo>
                      <a:pt x="64" y="52"/>
                      <a:pt x="64" y="52"/>
                      <a:pt x="64" y="52"/>
                    </a:cubicBezTo>
                    <a:cubicBezTo>
                      <a:pt x="64" y="44"/>
                      <a:pt x="64" y="44"/>
                      <a:pt x="64" y="44"/>
                    </a:cubicBezTo>
                    <a:cubicBezTo>
                      <a:pt x="59" y="39"/>
                      <a:pt x="56" y="33"/>
                      <a:pt x="56" y="25"/>
                    </a:cubicBezTo>
                    <a:cubicBezTo>
                      <a:pt x="56" y="11"/>
                      <a:pt x="68" y="0"/>
                      <a:pt x="82" y="0"/>
                    </a:cubicBezTo>
                    <a:cubicBezTo>
                      <a:pt x="96" y="0"/>
                      <a:pt x="107" y="11"/>
                      <a:pt x="107" y="26"/>
                    </a:cubicBezTo>
                    <a:cubicBezTo>
                      <a:pt x="107" y="33"/>
                      <a:pt x="104" y="39"/>
                      <a:pt x="100" y="44"/>
                    </a:cubicBezTo>
                    <a:cubicBezTo>
                      <a:pt x="99" y="52"/>
                      <a:pt x="99" y="52"/>
                      <a:pt x="99" y="52"/>
                    </a:cubicBezTo>
                    <a:cubicBezTo>
                      <a:pt x="156" y="52"/>
                      <a:pt x="156" y="52"/>
                      <a:pt x="156" y="52"/>
                    </a:cubicBezTo>
                    <a:cubicBezTo>
                      <a:pt x="156" y="103"/>
                      <a:pt x="156" y="103"/>
                      <a:pt x="156" y="103"/>
                    </a:cubicBezTo>
                    <a:cubicBezTo>
                      <a:pt x="148" y="103"/>
                      <a:pt x="148" y="103"/>
                      <a:pt x="148" y="103"/>
                    </a:cubicBezTo>
                    <a:cubicBezTo>
                      <a:pt x="144" y="99"/>
                      <a:pt x="139" y="96"/>
                      <a:pt x="133" y="96"/>
                    </a:cubicBezTo>
                    <a:cubicBezTo>
                      <a:pt x="121" y="96"/>
                      <a:pt x="111" y="106"/>
                      <a:pt x="111" y="118"/>
                    </a:cubicBezTo>
                    <a:cubicBezTo>
                      <a:pt x="111" y="130"/>
                      <a:pt x="120" y="140"/>
                      <a:pt x="133" y="140"/>
                    </a:cubicBezTo>
                    <a:cubicBezTo>
                      <a:pt x="139" y="140"/>
                      <a:pt x="144" y="138"/>
                      <a:pt x="148" y="134"/>
                    </a:cubicBezTo>
                    <a:cubicBezTo>
                      <a:pt x="156" y="134"/>
                      <a:pt x="156" y="134"/>
                      <a:pt x="156" y="134"/>
                    </a:cubicBezTo>
                    <a:cubicBezTo>
                      <a:pt x="156" y="186"/>
                      <a:pt x="156" y="186"/>
                      <a:pt x="156" y="186"/>
                    </a:cubicBezTo>
                    <a:cubicBezTo>
                      <a:pt x="96" y="186"/>
                      <a:pt x="96" y="186"/>
                      <a:pt x="96" y="186"/>
                    </a:cubicBezTo>
                    <a:cubicBezTo>
                      <a:pt x="96" y="180"/>
                      <a:pt x="96" y="180"/>
                      <a:pt x="96" y="180"/>
                    </a:cubicBezTo>
                    <a:cubicBezTo>
                      <a:pt x="100" y="176"/>
                      <a:pt x="103" y="171"/>
                      <a:pt x="103" y="165"/>
                    </a:cubicBezTo>
                    <a:cubicBezTo>
                      <a:pt x="103" y="153"/>
                      <a:pt x="93" y="143"/>
                      <a:pt x="81" y="143"/>
                    </a:cubicBezTo>
                    <a:cubicBezTo>
                      <a:pt x="69" y="143"/>
                      <a:pt x="59" y="152"/>
                      <a:pt x="59" y="165"/>
                    </a:cubicBezTo>
                    <a:cubicBezTo>
                      <a:pt x="59" y="171"/>
                      <a:pt x="62" y="176"/>
                      <a:pt x="66" y="180"/>
                    </a:cubicBezTo>
                    <a:cubicBezTo>
                      <a:pt x="66" y="186"/>
                      <a:pt x="66" y="186"/>
                      <a:pt x="66" y="186"/>
                    </a:cubicBezTo>
                    <a:cubicBezTo>
                      <a:pt x="0" y="186"/>
                      <a:pt x="0" y="186"/>
                      <a:pt x="0" y="186"/>
                    </a:cubicBezTo>
                    <a:cubicBezTo>
                      <a:pt x="1" y="133"/>
                      <a:pt x="1" y="133"/>
                      <a:pt x="1" y="133"/>
                    </a:cubicBezTo>
                    <a:lnTo>
                      <a:pt x="10" y="1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 name="Rectangle 67"/>
              <p:cNvSpPr>
                <a:spLocks noChangeArrowheads="1"/>
              </p:cNvSpPr>
              <p:nvPr/>
            </p:nvSpPr>
            <p:spPr bwMode="auto">
              <a:xfrm>
                <a:off x="3275095" y="2958124"/>
                <a:ext cx="89889"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 name="Freeform 68"/>
              <p:cNvSpPr>
                <a:spLocks/>
              </p:cNvSpPr>
              <p:nvPr/>
            </p:nvSpPr>
            <p:spPr bwMode="auto">
              <a:xfrm>
                <a:off x="3228196" y="2608978"/>
                <a:ext cx="183686" cy="332949"/>
              </a:xfrm>
              <a:custGeom>
                <a:avLst/>
                <a:gdLst/>
                <a:ahLst/>
                <a:cxnLst>
                  <a:cxn ang="0">
                    <a:pos x="104" y="124"/>
                  </a:cxn>
                  <a:cxn ang="0">
                    <a:pos x="92" y="87"/>
                  </a:cxn>
                  <a:cxn ang="0">
                    <a:pos x="66" y="17"/>
                  </a:cxn>
                  <a:cxn ang="0">
                    <a:pos x="71" y="9"/>
                  </a:cxn>
                  <a:cxn ang="0">
                    <a:pos x="62" y="0"/>
                  </a:cxn>
                  <a:cxn ang="0">
                    <a:pos x="56" y="3"/>
                  </a:cxn>
                  <a:cxn ang="0">
                    <a:pos x="56" y="99"/>
                  </a:cxn>
                  <a:cxn ang="0">
                    <a:pos x="66" y="113"/>
                  </a:cxn>
                  <a:cxn ang="0">
                    <a:pos x="52" y="127"/>
                  </a:cxn>
                  <a:cxn ang="0">
                    <a:pos x="38" y="113"/>
                  </a:cxn>
                  <a:cxn ang="0">
                    <a:pos x="48" y="99"/>
                  </a:cxn>
                  <a:cxn ang="0">
                    <a:pos x="48" y="3"/>
                  </a:cxn>
                  <a:cxn ang="0">
                    <a:pos x="42" y="0"/>
                  </a:cxn>
                  <a:cxn ang="0">
                    <a:pos x="33" y="9"/>
                  </a:cxn>
                  <a:cxn ang="0">
                    <a:pos x="38" y="17"/>
                  </a:cxn>
                  <a:cxn ang="0">
                    <a:pos x="9" y="90"/>
                  </a:cxn>
                  <a:cxn ang="0">
                    <a:pos x="0" y="124"/>
                  </a:cxn>
                  <a:cxn ang="0">
                    <a:pos x="16" y="167"/>
                  </a:cxn>
                  <a:cxn ang="0">
                    <a:pos x="12" y="205"/>
                  </a:cxn>
                  <a:cxn ang="0">
                    <a:pos x="91" y="205"/>
                  </a:cxn>
                  <a:cxn ang="0">
                    <a:pos x="87" y="167"/>
                  </a:cxn>
                  <a:cxn ang="0">
                    <a:pos x="104" y="124"/>
                  </a:cxn>
                </a:cxnLst>
                <a:rect l="0" t="0" r="r" b="b"/>
                <a:pathLst>
                  <a:path w="104" h="205">
                    <a:moveTo>
                      <a:pt x="104" y="124"/>
                    </a:moveTo>
                    <a:cubicBezTo>
                      <a:pt x="104" y="110"/>
                      <a:pt x="100" y="97"/>
                      <a:pt x="92" y="87"/>
                    </a:cubicBezTo>
                    <a:cubicBezTo>
                      <a:pt x="85" y="74"/>
                      <a:pt x="72" y="55"/>
                      <a:pt x="66" y="17"/>
                    </a:cubicBezTo>
                    <a:cubicBezTo>
                      <a:pt x="69" y="15"/>
                      <a:pt x="71" y="13"/>
                      <a:pt x="71" y="9"/>
                    </a:cubicBezTo>
                    <a:cubicBezTo>
                      <a:pt x="71" y="4"/>
                      <a:pt x="67" y="0"/>
                      <a:pt x="62" y="0"/>
                    </a:cubicBezTo>
                    <a:cubicBezTo>
                      <a:pt x="60" y="0"/>
                      <a:pt x="58" y="2"/>
                      <a:pt x="56" y="3"/>
                    </a:cubicBezTo>
                    <a:cubicBezTo>
                      <a:pt x="56" y="99"/>
                      <a:pt x="56" y="99"/>
                      <a:pt x="56" y="99"/>
                    </a:cubicBezTo>
                    <a:cubicBezTo>
                      <a:pt x="62" y="101"/>
                      <a:pt x="66" y="106"/>
                      <a:pt x="66" y="113"/>
                    </a:cubicBezTo>
                    <a:cubicBezTo>
                      <a:pt x="66" y="120"/>
                      <a:pt x="59" y="127"/>
                      <a:pt x="52" y="127"/>
                    </a:cubicBezTo>
                    <a:cubicBezTo>
                      <a:pt x="44" y="127"/>
                      <a:pt x="38" y="120"/>
                      <a:pt x="38" y="113"/>
                    </a:cubicBezTo>
                    <a:cubicBezTo>
                      <a:pt x="38" y="106"/>
                      <a:pt x="42" y="101"/>
                      <a:pt x="48" y="99"/>
                    </a:cubicBezTo>
                    <a:cubicBezTo>
                      <a:pt x="48" y="3"/>
                      <a:pt x="48" y="3"/>
                      <a:pt x="48" y="3"/>
                    </a:cubicBezTo>
                    <a:cubicBezTo>
                      <a:pt x="47" y="2"/>
                      <a:pt x="44" y="0"/>
                      <a:pt x="42" y="0"/>
                    </a:cubicBezTo>
                    <a:cubicBezTo>
                      <a:pt x="37" y="0"/>
                      <a:pt x="33" y="4"/>
                      <a:pt x="33" y="9"/>
                    </a:cubicBezTo>
                    <a:cubicBezTo>
                      <a:pt x="33" y="12"/>
                      <a:pt x="35" y="15"/>
                      <a:pt x="38" y="17"/>
                    </a:cubicBezTo>
                    <a:cubicBezTo>
                      <a:pt x="31" y="59"/>
                      <a:pt x="16" y="77"/>
                      <a:pt x="9" y="90"/>
                    </a:cubicBezTo>
                    <a:cubicBezTo>
                      <a:pt x="3" y="100"/>
                      <a:pt x="0" y="111"/>
                      <a:pt x="0" y="124"/>
                    </a:cubicBezTo>
                    <a:cubicBezTo>
                      <a:pt x="0" y="141"/>
                      <a:pt x="6" y="156"/>
                      <a:pt x="16" y="167"/>
                    </a:cubicBezTo>
                    <a:cubicBezTo>
                      <a:pt x="12" y="205"/>
                      <a:pt x="12" y="205"/>
                      <a:pt x="12" y="205"/>
                    </a:cubicBezTo>
                    <a:cubicBezTo>
                      <a:pt x="91" y="205"/>
                      <a:pt x="91" y="205"/>
                      <a:pt x="91" y="205"/>
                    </a:cubicBezTo>
                    <a:cubicBezTo>
                      <a:pt x="87" y="167"/>
                      <a:pt x="87" y="167"/>
                      <a:pt x="87" y="167"/>
                    </a:cubicBezTo>
                    <a:cubicBezTo>
                      <a:pt x="98" y="156"/>
                      <a:pt x="104" y="141"/>
                      <a:pt x="104" y="12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 name="Freeform 69"/>
              <p:cNvSpPr>
                <a:spLocks noEditPoints="1"/>
              </p:cNvSpPr>
              <p:nvPr/>
            </p:nvSpPr>
            <p:spPr bwMode="auto">
              <a:xfrm>
                <a:off x="3722586" y="1476953"/>
                <a:ext cx="144604" cy="133179"/>
              </a:xfrm>
              <a:custGeom>
                <a:avLst/>
                <a:gdLst/>
                <a:ahLst/>
                <a:cxnLst>
                  <a:cxn ang="0">
                    <a:pos x="41" y="0"/>
                  </a:cxn>
                  <a:cxn ang="0">
                    <a:pos x="0" y="41"/>
                  </a:cxn>
                  <a:cxn ang="0">
                    <a:pos x="41" y="82"/>
                  </a:cxn>
                  <a:cxn ang="0">
                    <a:pos x="82" y="41"/>
                  </a:cxn>
                  <a:cxn ang="0">
                    <a:pos x="41" y="0"/>
                  </a:cxn>
                  <a:cxn ang="0">
                    <a:pos x="41" y="61"/>
                  </a:cxn>
                  <a:cxn ang="0">
                    <a:pos x="22" y="41"/>
                  </a:cxn>
                  <a:cxn ang="0">
                    <a:pos x="41" y="21"/>
                  </a:cxn>
                  <a:cxn ang="0">
                    <a:pos x="61" y="41"/>
                  </a:cxn>
                  <a:cxn ang="0">
                    <a:pos x="41" y="61"/>
                  </a:cxn>
                </a:cxnLst>
                <a:rect l="0" t="0" r="r" b="b"/>
                <a:pathLst>
                  <a:path w="82" h="82">
                    <a:moveTo>
                      <a:pt x="41" y="0"/>
                    </a:moveTo>
                    <a:cubicBezTo>
                      <a:pt x="19" y="0"/>
                      <a:pt x="0" y="18"/>
                      <a:pt x="0" y="41"/>
                    </a:cubicBezTo>
                    <a:cubicBezTo>
                      <a:pt x="0" y="64"/>
                      <a:pt x="19" y="82"/>
                      <a:pt x="41" y="82"/>
                    </a:cubicBezTo>
                    <a:cubicBezTo>
                      <a:pt x="64" y="82"/>
                      <a:pt x="82" y="64"/>
                      <a:pt x="82" y="41"/>
                    </a:cubicBezTo>
                    <a:cubicBezTo>
                      <a:pt x="82" y="18"/>
                      <a:pt x="64" y="0"/>
                      <a:pt x="41" y="0"/>
                    </a:cubicBezTo>
                    <a:close/>
                    <a:moveTo>
                      <a:pt x="41" y="61"/>
                    </a:moveTo>
                    <a:cubicBezTo>
                      <a:pt x="30" y="61"/>
                      <a:pt x="22" y="52"/>
                      <a:pt x="22" y="41"/>
                    </a:cubicBezTo>
                    <a:cubicBezTo>
                      <a:pt x="22"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 name="Freeform 70"/>
              <p:cNvSpPr>
                <a:spLocks noEditPoints="1"/>
              </p:cNvSpPr>
              <p:nvPr/>
            </p:nvSpPr>
            <p:spPr bwMode="auto">
              <a:xfrm>
                <a:off x="3558441" y="1476953"/>
                <a:ext cx="144604" cy="133179"/>
              </a:xfrm>
              <a:custGeom>
                <a:avLst/>
                <a:gdLst/>
                <a:ahLst/>
                <a:cxnLst>
                  <a:cxn ang="0">
                    <a:pos x="41" y="0"/>
                  </a:cxn>
                  <a:cxn ang="0">
                    <a:pos x="0" y="41"/>
                  </a:cxn>
                  <a:cxn ang="0">
                    <a:pos x="41" y="82"/>
                  </a:cxn>
                  <a:cxn ang="0">
                    <a:pos x="82" y="41"/>
                  </a:cxn>
                  <a:cxn ang="0">
                    <a:pos x="41" y="0"/>
                  </a:cxn>
                  <a:cxn ang="0">
                    <a:pos x="41" y="61"/>
                  </a:cxn>
                  <a:cxn ang="0">
                    <a:pos x="21" y="41"/>
                  </a:cxn>
                  <a:cxn ang="0">
                    <a:pos x="41" y="21"/>
                  </a:cxn>
                  <a:cxn ang="0">
                    <a:pos x="61" y="41"/>
                  </a:cxn>
                  <a:cxn ang="0">
                    <a:pos x="41" y="61"/>
                  </a:cxn>
                </a:cxnLst>
                <a:rect l="0" t="0" r="r" b="b"/>
                <a:pathLst>
                  <a:path w="82" h="82">
                    <a:moveTo>
                      <a:pt x="41" y="0"/>
                    </a:moveTo>
                    <a:cubicBezTo>
                      <a:pt x="18" y="0"/>
                      <a:pt x="0" y="18"/>
                      <a:pt x="0" y="41"/>
                    </a:cubicBezTo>
                    <a:cubicBezTo>
                      <a:pt x="0" y="64"/>
                      <a:pt x="18" y="82"/>
                      <a:pt x="41" y="82"/>
                    </a:cubicBezTo>
                    <a:cubicBezTo>
                      <a:pt x="63" y="82"/>
                      <a:pt x="82" y="64"/>
                      <a:pt x="82" y="41"/>
                    </a:cubicBezTo>
                    <a:cubicBezTo>
                      <a:pt x="82" y="18"/>
                      <a:pt x="63" y="0"/>
                      <a:pt x="41" y="0"/>
                    </a:cubicBezTo>
                    <a:close/>
                    <a:moveTo>
                      <a:pt x="41" y="61"/>
                    </a:moveTo>
                    <a:cubicBezTo>
                      <a:pt x="30" y="61"/>
                      <a:pt x="21" y="52"/>
                      <a:pt x="21" y="41"/>
                    </a:cubicBezTo>
                    <a:cubicBezTo>
                      <a:pt x="21"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 name="Freeform 71"/>
              <p:cNvSpPr>
                <a:spLocks noEditPoints="1"/>
              </p:cNvSpPr>
              <p:nvPr/>
            </p:nvSpPr>
            <p:spPr bwMode="auto">
              <a:xfrm>
                <a:off x="3581890" y="1304179"/>
                <a:ext cx="271622" cy="197969"/>
              </a:xfrm>
              <a:custGeom>
                <a:avLst/>
                <a:gdLst/>
                <a:ahLst/>
                <a:cxnLst>
                  <a:cxn ang="0">
                    <a:pos x="154" y="0"/>
                  </a:cxn>
                  <a:cxn ang="0">
                    <a:pos x="75" y="74"/>
                  </a:cxn>
                  <a:cxn ang="0">
                    <a:pos x="75" y="73"/>
                  </a:cxn>
                  <a:cxn ang="0">
                    <a:pos x="0" y="1"/>
                  </a:cxn>
                  <a:cxn ang="0">
                    <a:pos x="0" y="49"/>
                  </a:cxn>
                  <a:cxn ang="0">
                    <a:pos x="75" y="122"/>
                  </a:cxn>
                  <a:cxn ang="0">
                    <a:pos x="150" y="49"/>
                  </a:cxn>
                  <a:cxn ang="0">
                    <a:pos x="154" y="0"/>
                  </a:cxn>
                  <a:cxn ang="0">
                    <a:pos x="76" y="104"/>
                  </a:cxn>
                  <a:cxn ang="0">
                    <a:pos x="66" y="94"/>
                  </a:cxn>
                  <a:cxn ang="0">
                    <a:pos x="76" y="83"/>
                  </a:cxn>
                  <a:cxn ang="0">
                    <a:pos x="87" y="94"/>
                  </a:cxn>
                  <a:cxn ang="0">
                    <a:pos x="76" y="104"/>
                  </a:cxn>
                </a:cxnLst>
                <a:rect l="0" t="0" r="r" b="b"/>
                <a:pathLst>
                  <a:path w="154" h="122">
                    <a:moveTo>
                      <a:pt x="154" y="0"/>
                    </a:moveTo>
                    <a:cubicBezTo>
                      <a:pt x="75" y="74"/>
                      <a:pt x="75" y="74"/>
                      <a:pt x="75" y="74"/>
                    </a:cubicBezTo>
                    <a:cubicBezTo>
                      <a:pt x="75" y="73"/>
                      <a:pt x="75" y="73"/>
                      <a:pt x="75" y="73"/>
                    </a:cubicBezTo>
                    <a:cubicBezTo>
                      <a:pt x="0" y="1"/>
                      <a:pt x="0" y="1"/>
                      <a:pt x="0" y="1"/>
                    </a:cubicBezTo>
                    <a:cubicBezTo>
                      <a:pt x="0" y="49"/>
                      <a:pt x="0" y="49"/>
                      <a:pt x="0" y="49"/>
                    </a:cubicBezTo>
                    <a:cubicBezTo>
                      <a:pt x="75" y="122"/>
                      <a:pt x="75" y="122"/>
                      <a:pt x="75" y="122"/>
                    </a:cubicBezTo>
                    <a:cubicBezTo>
                      <a:pt x="150" y="49"/>
                      <a:pt x="150" y="49"/>
                      <a:pt x="150" y="49"/>
                    </a:cubicBezTo>
                    <a:lnTo>
                      <a:pt x="154" y="0"/>
                    </a:lnTo>
                    <a:close/>
                    <a:moveTo>
                      <a:pt x="76" y="104"/>
                    </a:moveTo>
                    <a:cubicBezTo>
                      <a:pt x="70" y="104"/>
                      <a:pt x="66" y="99"/>
                      <a:pt x="66" y="94"/>
                    </a:cubicBezTo>
                    <a:cubicBezTo>
                      <a:pt x="66" y="88"/>
                      <a:pt x="70" y="83"/>
                      <a:pt x="76" y="83"/>
                    </a:cubicBezTo>
                    <a:cubicBezTo>
                      <a:pt x="82" y="83"/>
                      <a:pt x="87" y="88"/>
                      <a:pt x="87" y="94"/>
                    </a:cubicBezTo>
                    <a:cubicBezTo>
                      <a:pt x="87" y="99"/>
                      <a:pt x="82" y="104"/>
                      <a:pt x="76" y="10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 name="Freeform 72"/>
              <p:cNvSpPr>
                <a:spLocks noEditPoints="1"/>
              </p:cNvSpPr>
              <p:nvPr/>
            </p:nvSpPr>
            <p:spPr bwMode="auto">
              <a:xfrm>
                <a:off x="269671" y="4140542"/>
                <a:ext cx="257943" cy="257360"/>
              </a:xfrm>
              <a:custGeom>
                <a:avLst/>
                <a:gdLst/>
                <a:ahLst/>
                <a:cxnLst>
                  <a:cxn ang="0">
                    <a:pos x="109" y="98"/>
                  </a:cxn>
                  <a:cxn ang="0">
                    <a:pos x="115" y="93"/>
                  </a:cxn>
                  <a:cxn ang="0">
                    <a:pos x="107" y="84"/>
                  </a:cxn>
                  <a:cxn ang="0">
                    <a:pos x="114" y="57"/>
                  </a:cxn>
                  <a:cxn ang="0">
                    <a:pos x="57" y="0"/>
                  </a:cxn>
                  <a:cxn ang="0">
                    <a:pos x="0" y="57"/>
                  </a:cxn>
                  <a:cxn ang="0">
                    <a:pos x="57" y="113"/>
                  </a:cxn>
                  <a:cxn ang="0">
                    <a:pos x="76" y="110"/>
                  </a:cxn>
                  <a:cxn ang="0">
                    <a:pos x="84" y="119"/>
                  </a:cxn>
                  <a:cxn ang="0">
                    <a:pos x="91" y="113"/>
                  </a:cxn>
                  <a:cxn ang="0">
                    <a:pos x="129" y="158"/>
                  </a:cxn>
                  <a:cxn ang="0">
                    <a:pos x="147" y="143"/>
                  </a:cxn>
                  <a:cxn ang="0">
                    <a:pos x="109" y="98"/>
                  </a:cxn>
                  <a:cxn ang="0">
                    <a:pos x="24" y="57"/>
                  </a:cxn>
                  <a:cxn ang="0">
                    <a:pos x="57" y="24"/>
                  </a:cxn>
                  <a:cxn ang="0">
                    <a:pos x="90" y="57"/>
                  </a:cxn>
                  <a:cxn ang="0">
                    <a:pos x="57" y="90"/>
                  </a:cxn>
                  <a:cxn ang="0">
                    <a:pos x="24" y="57"/>
                  </a:cxn>
                </a:cxnLst>
                <a:rect l="0" t="0" r="r" b="b"/>
                <a:pathLst>
                  <a:path w="147" h="158">
                    <a:moveTo>
                      <a:pt x="109" y="98"/>
                    </a:moveTo>
                    <a:cubicBezTo>
                      <a:pt x="115" y="93"/>
                      <a:pt x="115" y="93"/>
                      <a:pt x="115" y="93"/>
                    </a:cubicBezTo>
                    <a:cubicBezTo>
                      <a:pt x="107" y="84"/>
                      <a:pt x="107" y="84"/>
                      <a:pt x="107" y="84"/>
                    </a:cubicBezTo>
                    <a:cubicBezTo>
                      <a:pt x="111" y="76"/>
                      <a:pt x="114" y="67"/>
                      <a:pt x="114" y="57"/>
                    </a:cubicBezTo>
                    <a:cubicBezTo>
                      <a:pt x="114" y="26"/>
                      <a:pt x="88" y="0"/>
                      <a:pt x="57" y="0"/>
                    </a:cubicBezTo>
                    <a:cubicBezTo>
                      <a:pt x="26" y="0"/>
                      <a:pt x="0" y="26"/>
                      <a:pt x="0" y="57"/>
                    </a:cubicBezTo>
                    <a:cubicBezTo>
                      <a:pt x="0" y="88"/>
                      <a:pt x="26" y="113"/>
                      <a:pt x="57" y="113"/>
                    </a:cubicBezTo>
                    <a:cubicBezTo>
                      <a:pt x="64" y="113"/>
                      <a:pt x="70" y="112"/>
                      <a:pt x="76" y="110"/>
                    </a:cubicBezTo>
                    <a:cubicBezTo>
                      <a:pt x="84" y="119"/>
                      <a:pt x="84" y="119"/>
                      <a:pt x="84" y="119"/>
                    </a:cubicBezTo>
                    <a:cubicBezTo>
                      <a:pt x="91" y="113"/>
                      <a:pt x="91" y="113"/>
                      <a:pt x="91" y="113"/>
                    </a:cubicBezTo>
                    <a:cubicBezTo>
                      <a:pt x="129" y="158"/>
                      <a:pt x="129" y="158"/>
                      <a:pt x="129" y="158"/>
                    </a:cubicBezTo>
                    <a:cubicBezTo>
                      <a:pt x="147" y="143"/>
                      <a:pt x="147" y="143"/>
                      <a:pt x="147" y="143"/>
                    </a:cubicBezTo>
                    <a:lnTo>
                      <a:pt x="109" y="98"/>
                    </a:lnTo>
                    <a:close/>
                    <a:moveTo>
                      <a:pt x="24" y="57"/>
                    </a:moveTo>
                    <a:cubicBezTo>
                      <a:pt x="24" y="39"/>
                      <a:pt x="39" y="24"/>
                      <a:pt x="57" y="24"/>
                    </a:cubicBezTo>
                    <a:cubicBezTo>
                      <a:pt x="75" y="24"/>
                      <a:pt x="90" y="39"/>
                      <a:pt x="90" y="57"/>
                    </a:cubicBezTo>
                    <a:cubicBezTo>
                      <a:pt x="90" y="75"/>
                      <a:pt x="75" y="90"/>
                      <a:pt x="57" y="90"/>
                    </a:cubicBezTo>
                    <a:cubicBezTo>
                      <a:pt x="39" y="90"/>
                      <a:pt x="24" y="75"/>
                      <a:pt x="24" y="5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3" name="Freeform 73"/>
              <p:cNvSpPr>
                <a:spLocks/>
              </p:cNvSpPr>
              <p:nvPr/>
            </p:nvSpPr>
            <p:spPr bwMode="auto">
              <a:xfrm>
                <a:off x="162195" y="2835743"/>
                <a:ext cx="269667" cy="246562"/>
              </a:xfrm>
              <a:custGeom>
                <a:avLst/>
                <a:gdLst/>
                <a:ahLst/>
                <a:cxnLst>
                  <a:cxn ang="0">
                    <a:pos x="69" y="95"/>
                  </a:cxn>
                  <a:cxn ang="0">
                    <a:pos x="112" y="137"/>
                  </a:cxn>
                  <a:cxn ang="0">
                    <a:pos x="138" y="112"/>
                  </a:cxn>
                  <a:cxn ang="0">
                    <a:pos x="95" y="69"/>
                  </a:cxn>
                  <a:cxn ang="0">
                    <a:pos x="138" y="25"/>
                  </a:cxn>
                  <a:cxn ang="0">
                    <a:pos x="112" y="0"/>
                  </a:cxn>
                  <a:cxn ang="0">
                    <a:pos x="69" y="44"/>
                  </a:cxn>
                  <a:cxn ang="0">
                    <a:pos x="26" y="0"/>
                  </a:cxn>
                  <a:cxn ang="0">
                    <a:pos x="0" y="25"/>
                  </a:cxn>
                  <a:cxn ang="0">
                    <a:pos x="44" y="69"/>
                  </a:cxn>
                  <a:cxn ang="0">
                    <a:pos x="0" y="112"/>
                  </a:cxn>
                  <a:cxn ang="0">
                    <a:pos x="26" y="137"/>
                  </a:cxn>
                  <a:cxn ang="0">
                    <a:pos x="69" y="95"/>
                  </a:cxn>
                </a:cxnLst>
                <a:rect l="0" t="0" r="r" b="b"/>
                <a:pathLst>
                  <a:path w="138" h="137">
                    <a:moveTo>
                      <a:pt x="69" y="95"/>
                    </a:moveTo>
                    <a:lnTo>
                      <a:pt x="112" y="137"/>
                    </a:lnTo>
                    <a:lnTo>
                      <a:pt x="138" y="112"/>
                    </a:lnTo>
                    <a:lnTo>
                      <a:pt x="95" y="69"/>
                    </a:lnTo>
                    <a:lnTo>
                      <a:pt x="138" y="25"/>
                    </a:lnTo>
                    <a:lnTo>
                      <a:pt x="112" y="0"/>
                    </a:lnTo>
                    <a:lnTo>
                      <a:pt x="69" y="44"/>
                    </a:lnTo>
                    <a:lnTo>
                      <a:pt x="26" y="0"/>
                    </a:lnTo>
                    <a:lnTo>
                      <a:pt x="0" y="25"/>
                    </a:lnTo>
                    <a:lnTo>
                      <a:pt x="44" y="69"/>
                    </a:lnTo>
                    <a:lnTo>
                      <a:pt x="0" y="112"/>
                    </a:lnTo>
                    <a:lnTo>
                      <a:pt x="26" y="137"/>
                    </a:lnTo>
                    <a:lnTo>
                      <a:pt x="69" y="9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4" name="Rectangle 74"/>
              <p:cNvSpPr>
                <a:spLocks noChangeArrowheads="1"/>
              </p:cNvSpPr>
              <p:nvPr/>
            </p:nvSpPr>
            <p:spPr bwMode="auto">
              <a:xfrm>
                <a:off x="1000509" y="4093749"/>
                <a:ext cx="261851" cy="2879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5" name="Freeform 75"/>
              <p:cNvSpPr>
                <a:spLocks/>
              </p:cNvSpPr>
              <p:nvPr/>
            </p:nvSpPr>
            <p:spPr bwMode="auto">
              <a:xfrm>
                <a:off x="1037637" y="3971368"/>
                <a:ext cx="56669" cy="100784"/>
              </a:xfrm>
              <a:custGeom>
                <a:avLst/>
                <a:gdLst/>
                <a:ahLst/>
                <a:cxnLst>
                  <a:cxn ang="0">
                    <a:pos x="14" y="62"/>
                  </a:cxn>
                  <a:cxn ang="0">
                    <a:pos x="33" y="62"/>
                  </a:cxn>
                  <a:cxn ang="0">
                    <a:pos x="33" y="0"/>
                  </a:cxn>
                  <a:cxn ang="0">
                    <a:pos x="18" y="0"/>
                  </a:cxn>
                  <a:cxn ang="0">
                    <a:pos x="16" y="6"/>
                  </a:cxn>
                  <a:cxn ang="0">
                    <a:pos x="12" y="10"/>
                  </a:cxn>
                  <a:cxn ang="0">
                    <a:pos x="6" y="12"/>
                  </a:cxn>
                  <a:cxn ang="0">
                    <a:pos x="0" y="13"/>
                  </a:cxn>
                  <a:cxn ang="0">
                    <a:pos x="0" y="26"/>
                  </a:cxn>
                  <a:cxn ang="0">
                    <a:pos x="14" y="26"/>
                  </a:cxn>
                  <a:cxn ang="0">
                    <a:pos x="14" y="62"/>
                  </a:cxn>
                </a:cxnLst>
                <a:rect l="0" t="0" r="r" b="b"/>
                <a:pathLst>
                  <a:path w="33" h="62">
                    <a:moveTo>
                      <a:pt x="14" y="62"/>
                    </a:moveTo>
                    <a:cubicBezTo>
                      <a:pt x="33" y="62"/>
                      <a:pt x="33" y="62"/>
                      <a:pt x="33" y="62"/>
                    </a:cubicBezTo>
                    <a:cubicBezTo>
                      <a:pt x="33" y="0"/>
                      <a:pt x="33" y="0"/>
                      <a:pt x="33" y="0"/>
                    </a:cubicBezTo>
                    <a:cubicBezTo>
                      <a:pt x="18" y="0"/>
                      <a:pt x="18" y="0"/>
                      <a:pt x="18" y="0"/>
                    </a:cubicBezTo>
                    <a:cubicBezTo>
                      <a:pt x="18" y="2"/>
                      <a:pt x="17" y="4"/>
                      <a:pt x="16" y="6"/>
                    </a:cubicBezTo>
                    <a:cubicBezTo>
                      <a:pt x="15" y="8"/>
                      <a:pt x="14" y="9"/>
                      <a:pt x="12" y="10"/>
                    </a:cubicBezTo>
                    <a:cubicBezTo>
                      <a:pt x="10" y="11"/>
                      <a:pt x="8" y="12"/>
                      <a:pt x="6" y="12"/>
                    </a:cubicBezTo>
                    <a:cubicBezTo>
                      <a:pt x="4" y="13"/>
                      <a:pt x="2" y="13"/>
                      <a:pt x="0" y="13"/>
                    </a:cubicBezTo>
                    <a:cubicBezTo>
                      <a:pt x="0" y="26"/>
                      <a:pt x="0" y="26"/>
                      <a:pt x="0" y="26"/>
                    </a:cubicBezTo>
                    <a:cubicBezTo>
                      <a:pt x="14" y="26"/>
                      <a:pt x="14" y="26"/>
                      <a:pt x="14" y="26"/>
                    </a:cubicBezTo>
                    <a:lnTo>
                      <a:pt x="14" y="6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6" name="Freeform 76"/>
              <p:cNvSpPr>
                <a:spLocks/>
              </p:cNvSpPr>
              <p:nvPr/>
            </p:nvSpPr>
            <p:spPr bwMode="auto">
              <a:xfrm>
                <a:off x="1129480" y="3969569"/>
                <a:ext cx="93797" cy="102584"/>
              </a:xfrm>
              <a:custGeom>
                <a:avLst/>
                <a:gdLst/>
                <a:ahLst/>
                <a:cxnLst>
                  <a:cxn ang="0">
                    <a:pos x="54" y="47"/>
                  </a:cxn>
                  <a:cxn ang="0">
                    <a:pos x="26" y="47"/>
                  </a:cxn>
                  <a:cxn ang="0">
                    <a:pos x="26" y="47"/>
                  </a:cxn>
                  <a:cxn ang="0">
                    <a:pos x="35" y="42"/>
                  </a:cxn>
                  <a:cxn ang="0">
                    <a:pos x="44" y="37"/>
                  </a:cxn>
                  <a:cxn ang="0">
                    <a:pos x="50" y="29"/>
                  </a:cxn>
                  <a:cxn ang="0">
                    <a:pos x="53" y="19"/>
                  </a:cxn>
                  <a:cxn ang="0">
                    <a:pos x="51" y="11"/>
                  </a:cxn>
                  <a:cxn ang="0">
                    <a:pos x="46" y="5"/>
                  </a:cxn>
                  <a:cxn ang="0">
                    <a:pos x="38" y="1"/>
                  </a:cxn>
                  <a:cxn ang="0">
                    <a:pos x="28" y="0"/>
                  </a:cxn>
                  <a:cxn ang="0">
                    <a:pos x="16" y="2"/>
                  </a:cxn>
                  <a:cxn ang="0">
                    <a:pos x="8" y="7"/>
                  </a:cxn>
                  <a:cxn ang="0">
                    <a:pos x="3" y="15"/>
                  </a:cxn>
                  <a:cxn ang="0">
                    <a:pos x="1" y="27"/>
                  </a:cxn>
                  <a:cxn ang="0">
                    <a:pos x="18" y="27"/>
                  </a:cxn>
                  <a:cxn ang="0">
                    <a:pos x="20" y="17"/>
                  </a:cxn>
                  <a:cxn ang="0">
                    <a:pos x="27" y="14"/>
                  </a:cxn>
                  <a:cxn ang="0">
                    <a:pos x="33" y="16"/>
                  </a:cxn>
                  <a:cxn ang="0">
                    <a:pos x="35" y="22"/>
                  </a:cxn>
                  <a:cxn ang="0">
                    <a:pos x="34" y="25"/>
                  </a:cxn>
                  <a:cxn ang="0">
                    <a:pos x="32" y="27"/>
                  </a:cxn>
                  <a:cxn ang="0">
                    <a:pos x="29" y="29"/>
                  </a:cxn>
                  <a:cxn ang="0">
                    <a:pos x="26" y="31"/>
                  </a:cxn>
                  <a:cxn ang="0">
                    <a:pos x="20" y="34"/>
                  </a:cxn>
                  <a:cxn ang="0">
                    <a:pos x="14" y="38"/>
                  </a:cxn>
                  <a:cxn ang="0">
                    <a:pos x="9" y="42"/>
                  </a:cxn>
                  <a:cxn ang="0">
                    <a:pos x="4" y="47"/>
                  </a:cxn>
                  <a:cxn ang="0">
                    <a:pos x="1" y="54"/>
                  </a:cxn>
                  <a:cxn ang="0">
                    <a:pos x="0" y="63"/>
                  </a:cxn>
                  <a:cxn ang="0">
                    <a:pos x="54" y="63"/>
                  </a:cxn>
                  <a:cxn ang="0">
                    <a:pos x="54" y="47"/>
                  </a:cxn>
                </a:cxnLst>
                <a:rect l="0" t="0" r="r" b="b"/>
                <a:pathLst>
                  <a:path w="54" h="63">
                    <a:moveTo>
                      <a:pt x="54" y="47"/>
                    </a:moveTo>
                    <a:cubicBezTo>
                      <a:pt x="26" y="47"/>
                      <a:pt x="26" y="47"/>
                      <a:pt x="26" y="47"/>
                    </a:cubicBezTo>
                    <a:cubicBezTo>
                      <a:pt x="26" y="47"/>
                      <a:pt x="26" y="47"/>
                      <a:pt x="26" y="47"/>
                    </a:cubicBezTo>
                    <a:cubicBezTo>
                      <a:pt x="29" y="46"/>
                      <a:pt x="32" y="44"/>
                      <a:pt x="35" y="42"/>
                    </a:cubicBezTo>
                    <a:cubicBezTo>
                      <a:pt x="38" y="41"/>
                      <a:pt x="41" y="39"/>
                      <a:pt x="44" y="37"/>
                    </a:cubicBezTo>
                    <a:cubicBezTo>
                      <a:pt x="46" y="35"/>
                      <a:pt x="48" y="32"/>
                      <a:pt x="50" y="29"/>
                    </a:cubicBezTo>
                    <a:cubicBezTo>
                      <a:pt x="52" y="27"/>
                      <a:pt x="53" y="23"/>
                      <a:pt x="53" y="19"/>
                    </a:cubicBezTo>
                    <a:cubicBezTo>
                      <a:pt x="53" y="16"/>
                      <a:pt x="52" y="13"/>
                      <a:pt x="51" y="11"/>
                    </a:cubicBezTo>
                    <a:cubicBezTo>
                      <a:pt x="50" y="8"/>
                      <a:pt x="48" y="6"/>
                      <a:pt x="46" y="5"/>
                    </a:cubicBezTo>
                    <a:cubicBezTo>
                      <a:pt x="44" y="3"/>
                      <a:pt x="41" y="2"/>
                      <a:pt x="38" y="1"/>
                    </a:cubicBezTo>
                    <a:cubicBezTo>
                      <a:pt x="35" y="0"/>
                      <a:pt x="31" y="0"/>
                      <a:pt x="28" y="0"/>
                    </a:cubicBezTo>
                    <a:cubicBezTo>
                      <a:pt x="23" y="0"/>
                      <a:pt x="20" y="0"/>
                      <a:pt x="16" y="2"/>
                    </a:cubicBezTo>
                    <a:cubicBezTo>
                      <a:pt x="13" y="3"/>
                      <a:pt x="10" y="5"/>
                      <a:pt x="8" y="7"/>
                    </a:cubicBezTo>
                    <a:cubicBezTo>
                      <a:pt x="5" y="9"/>
                      <a:pt x="4" y="12"/>
                      <a:pt x="3" y="15"/>
                    </a:cubicBezTo>
                    <a:cubicBezTo>
                      <a:pt x="1" y="19"/>
                      <a:pt x="1" y="22"/>
                      <a:pt x="1" y="27"/>
                    </a:cubicBezTo>
                    <a:cubicBezTo>
                      <a:pt x="18" y="27"/>
                      <a:pt x="18" y="27"/>
                      <a:pt x="18" y="27"/>
                    </a:cubicBezTo>
                    <a:cubicBezTo>
                      <a:pt x="18" y="23"/>
                      <a:pt x="19" y="20"/>
                      <a:pt x="20" y="17"/>
                    </a:cubicBezTo>
                    <a:cubicBezTo>
                      <a:pt x="21" y="15"/>
                      <a:pt x="24" y="14"/>
                      <a:pt x="27" y="14"/>
                    </a:cubicBezTo>
                    <a:cubicBezTo>
                      <a:pt x="29" y="14"/>
                      <a:pt x="31" y="15"/>
                      <a:pt x="33" y="16"/>
                    </a:cubicBezTo>
                    <a:cubicBezTo>
                      <a:pt x="34" y="17"/>
                      <a:pt x="35" y="19"/>
                      <a:pt x="35" y="22"/>
                    </a:cubicBezTo>
                    <a:cubicBezTo>
                      <a:pt x="35" y="23"/>
                      <a:pt x="35" y="24"/>
                      <a:pt x="34" y="25"/>
                    </a:cubicBezTo>
                    <a:cubicBezTo>
                      <a:pt x="33" y="25"/>
                      <a:pt x="33" y="26"/>
                      <a:pt x="32" y="27"/>
                    </a:cubicBezTo>
                    <a:cubicBezTo>
                      <a:pt x="31" y="28"/>
                      <a:pt x="30" y="28"/>
                      <a:pt x="29" y="29"/>
                    </a:cubicBezTo>
                    <a:cubicBezTo>
                      <a:pt x="28" y="30"/>
                      <a:pt x="27" y="30"/>
                      <a:pt x="26" y="31"/>
                    </a:cubicBezTo>
                    <a:cubicBezTo>
                      <a:pt x="24" y="32"/>
                      <a:pt x="22" y="33"/>
                      <a:pt x="20" y="34"/>
                    </a:cubicBezTo>
                    <a:cubicBezTo>
                      <a:pt x="18" y="35"/>
                      <a:pt x="16" y="37"/>
                      <a:pt x="14" y="38"/>
                    </a:cubicBezTo>
                    <a:cubicBezTo>
                      <a:pt x="12" y="39"/>
                      <a:pt x="11" y="41"/>
                      <a:pt x="9" y="42"/>
                    </a:cubicBezTo>
                    <a:cubicBezTo>
                      <a:pt x="7" y="44"/>
                      <a:pt x="6" y="45"/>
                      <a:pt x="4" y="47"/>
                    </a:cubicBezTo>
                    <a:cubicBezTo>
                      <a:pt x="3" y="49"/>
                      <a:pt x="2" y="52"/>
                      <a:pt x="1" y="54"/>
                    </a:cubicBezTo>
                    <a:cubicBezTo>
                      <a:pt x="0" y="57"/>
                      <a:pt x="0" y="60"/>
                      <a:pt x="0" y="63"/>
                    </a:cubicBezTo>
                    <a:cubicBezTo>
                      <a:pt x="54" y="63"/>
                      <a:pt x="54" y="63"/>
                      <a:pt x="54" y="63"/>
                    </a:cubicBezTo>
                    <a:lnTo>
                      <a:pt x="54" y="47"/>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7" name="Freeform 77"/>
              <p:cNvSpPr>
                <a:spLocks noEditPoints="1"/>
              </p:cNvSpPr>
              <p:nvPr/>
            </p:nvSpPr>
            <p:spPr bwMode="auto">
              <a:xfrm>
                <a:off x="1076719" y="4144142"/>
                <a:ext cx="91843" cy="102584"/>
              </a:xfrm>
              <a:custGeom>
                <a:avLst/>
                <a:gdLst/>
                <a:ahLst/>
                <a:cxnLst>
                  <a:cxn ang="0">
                    <a:pos x="46" y="26"/>
                  </a:cxn>
                  <a:cxn ang="0">
                    <a:pos x="39" y="22"/>
                  </a:cxn>
                  <a:cxn ang="0">
                    <a:pos x="31" y="20"/>
                  </a:cxn>
                  <a:cxn ang="0">
                    <a:pos x="23" y="21"/>
                  </a:cxn>
                  <a:cxn ang="0">
                    <a:pos x="17" y="25"/>
                  </a:cxn>
                  <a:cxn ang="0">
                    <a:pos x="18" y="21"/>
                  </a:cxn>
                  <a:cxn ang="0">
                    <a:pos x="20" y="17"/>
                  </a:cxn>
                  <a:cxn ang="0">
                    <a:pos x="23" y="14"/>
                  </a:cxn>
                  <a:cxn ang="0">
                    <a:pos x="28" y="13"/>
                  </a:cxn>
                  <a:cxn ang="0">
                    <a:pos x="32" y="14"/>
                  </a:cxn>
                  <a:cxn ang="0">
                    <a:pos x="35" y="17"/>
                  </a:cxn>
                  <a:cxn ang="0">
                    <a:pos x="51" y="17"/>
                  </a:cxn>
                  <a:cxn ang="0">
                    <a:pos x="44" y="4"/>
                  </a:cxn>
                  <a:cxn ang="0">
                    <a:pos x="28" y="0"/>
                  </a:cxn>
                  <a:cxn ang="0">
                    <a:pos x="16" y="2"/>
                  </a:cxn>
                  <a:cxn ang="0">
                    <a:pos x="7" y="9"/>
                  </a:cxn>
                  <a:cxn ang="0">
                    <a:pos x="2" y="20"/>
                  </a:cxn>
                  <a:cxn ang="0">
                    <a:pos x="0" y="34"/>
                  </a:cxn>
                  <a:cxn ang="0">
                    <a:pos x="1" y="45"/>
                  </a:cxn>
                  <a:cxn ang="0">
                    <a:pos x="6" y="54"/>
                  </a:cxn>
                  <a:cxn ang="0">
                    <a:pos x="14" y="61"/>
                  </a:cxn>
                  <a:cxn ang="0">
                    <a:pos x="26" y="63"/>
                  </a:cxn>
                  <a:cxn ang="0">
                    <a:pos x="37" y="62"/>
                  </a:cxn>
                  <a:cxn ang="0">
                    <a:pos x="45" y="57"/>
                  </a:cxn>
                  <a:cxn ang="0">
                    <a:pos x="50" y="50"/>
                  </a:cxn>
                  <a:cxn ang="0">
                    <a:pos x="52" y="40"/>
                  </a:cxn>
                  <a:cxn ang="0">
                    <a:pos x="50" y="32"/>
                  </a:cxn>
                  <a:cxn ang="0">
                    <a:pos x="46" y="26"/>
                  </a:cxn>
                  <a:cxn ang="0">
                    <a:pos x="33" y="47"/>
                  </a:cxn>
                  <a:cxn ang="0">
                    <a:pos x="26" y="49"/>
                  </a:cxn>
                  <a:cxn ang="0">
                    <a:pos x="20" y="47"/>
                  </a:cxn>
                  <a:cxn ang="0">
                    <a:pos x="18" y="40"/>
                  </a:cxn>
                  <a:cxn ang="0">
                    <a:pos x="20" y="35"/>
                  </a:cxn>
                  <a:cxn ang="0">
                    <a:pos x="26" y="32"/>
                  </a:cxn>
                  <a:cxn ang="0">
                    <a:pos x="33" y="35"/>
                  </a:cxn>
                  <a:cxn ang="0">
                    <a:pos x="36" y="40"/>
                  </a:cxn>
                  <a:cxn ang="0">
                    <a:pos x="33" y="47"/>
                  </a:cxn>
                </a:cxnLst>
                <a:rect l="0" t="0" r="r" b="b"/>
                <a:pathLst>
                  <a:path w="52" h="63">
                    <a:moveTo>
                      <a:pt x="46" y="26"/>
                    </a:moveTo>
                    <a:cubicBezTo>
                      <a:pt x="44" y="24"/>
                      <a:pt x="42" y="23"/>
                      <a:pt x="39" y="22"/>
                    </a:cubicBezTo>
                    <a:cubicBezTo>
                      <a:pt x="37" y="21"/>
                      <a:pt x="34" y="20"/>
                      <a:pt x="31" y="20"/>
                    </a:cubicBezTo>
                    <a:cubicBezTo>
                      <a:pt x="28" y="20"/>
                      <a:pt x="26" y="21"/>
                      <a:pt x="23" y="21"/>
                    </a:cubicBezTo>
                    <a:cubicBezTo>
                      <a:pt x="21" y="22"/>
                      <a:pt x="19" y="23"/>
                      <a:pt x="17" y="25"/>
                    </a:cubicBezTo>
                    <a:cubicBezTo>
                      <a:pt x="17" y="24"/>
                      <a:pt x="17" y="22"/>
                      <a:pt x="18" y="21"/>
                    </a:cubicBezTo>
                    <a:cubicBezTo>
                      <a:pt x="18" y="19"/>
                      <a:pt x="19" y="18"/>
                      <a:pt x="20" y="17"/>
                    </a:cubicBezTo>
                    <a:cubicBezTo>
                      <a:pt x="21" y="15"/>
                      <a:pt x="22" y="14"/>
                      <a:pt x="23" y="14"/>
                    </a:cubicBezTo>
                    <a:cubicBezTo>
                      <a:pt x="24" y="13"/>
                      <a:pt x="26" y="13"/>
                      <a:pt x="28" y="13"/>
                    </a:cubicBezTo>
                    <a:cubicBezTo>
                      <a:pt x="30" y="13"/>
                      <a:pt x="31" y="13"/>
                      <a:pt x="32" y="14"/>
                    </a:cubicBezTo>
                    <a:cubicBezTo>
                      <a:pt x="34" y="15"/>
                      <a:pt x="35" y="16"/>
                      <a:pt x="35" y="17"/>
                    </a:cubicBezTo>
                    <a:cubicBezTo>
                      <a:pt x="51" y="17"/>
                      <a:pt x="51" y="17"/>
                      <a:pt x="51" y="17"/>
                    </a:cubicBezTo>
                    <a:cubicBezTo>
                      <a:pt x="50" y="11"/>
                      <a:pt x="48" y="6"/>
                      <a:pt x="44" y="4"/>
                    </a:cubicBezTo>
                    <a:cubicBezTo>
                      <a:pt x="40" y="1"/>
                      <a:pt x="35" y="0"/>
                      <a:pt x="28" y="0"/>
                    </a:cubicBezTo>
                    <a:cubicBezTo>
                      <a:pt x="23" y="0"/>
                      <a:pt x="19" y="1"/>
                      <a:pt x="16" y="2"/>
                    </a:cubicBezTo>
                    <a:cubicBezTo>
                      <a:pt x="12" y="4"/>
                      <a:pt x="9" y="6"/>
                      <a:pt x="7" y="9"/>
                    </a:cubicBezTo>
                    <a:cubicBezTo>
                      <a:pt x="5" y="12"/>
                      <a:pt x="3" y="16"/>
                      <a:pt x="2" y="20"/>
                    </a:cubicBezTo>
                    <a:cubicBezTo>
                      <a:pt x="1" y="24"/>
                      <a:pt x="0" y="29"/>
                      <a:pt x="0" y="34"/>
                    </a:cubicBezTo>
                    <a:cubicBezTo>
                      <a:pt x="0" y="37"/>
                      <a:pt x="0" y="41"/>
                      <a:pt x="1" y="45"/>
                    </a:cubicBezTo>
                    <a:cubicBezTo>
                      <a:pt x="2" y="48"/>
                      <a:pt x="4" y="51"/>
                      <a:pt x="6" y="54"/>
                    </a:cubicBezTo>
                    <a:cubicBezTo>
                      <a:pt x="8" y="57"/>
                      <a:pt x="11" y="59"/>
                      <a:pt x="14" y="61"/>
                    </a:cubicBezTo>
                    <a:cubicBezTo>
                      <a:pt x="18" y="62"/>
                      <a:pt x="22" y="63"/>
                      <a:pt x="26" y="63"/>
                    </a:cubicBezTo>
                    <a:cubicBezTo>
                      <a:pt x="30" y="63"/>
                      <a:pt x="34" y="63"/>
                      <a:pt x="37" y="62"/>
                    </a:cubicBezTo>
                    <a:cubicBezTo>
                      <a:pt x="40" y="61"/>
                      <a:pt x="42" y="59"/>
                      <a:pt x="45" y="57"/>
                    </a:cubicBezTo>
                    <a:cubicBezTo>
                      <a:pt x="47" y="55"/>
                      <a:pt x="49" y="53"/>
                      <a:pt x="50" y="50"/>
                    </a:cubicBezTo>
                    <a:cubicBezTo>
                      <a:pt x="51" y="47"/>
                      <a:pt x="52" y="44"/>
                      <a:pt x="52" y="40"/>
                    </a:cubicBezTo>
                    <a:cubicBezTo>
                      <a:pt x="52" y="37"/>
                      <a:pt x="51" y="34"/>
                      <a:pt x="50" y="32"/>
                    </a:cubicBezTo>
                    <a:cubicBezTo>
                      <a:pt x="49" y="30"/>
                      <a:pt x="48" y="28"/>
                      <a:pt x="46" y="26"/>
                    </a:cubicBezTo>
                    <a:close/>
                    <a:moveTo>
                      <a:pt x="33" y="47"/>
                    </a:moveTo>
                    <a:cubicBezTo>
                      <a:pt x="31" y="48"/>
                      <a:pt x="29" y="49"/>
                      <a:pt x="26" y="49"/>
                    </a:cubicBezTo>
                    <a:cubicBezTo>
                      <a:pt x="24" y="49"/>
                      <a:pt x="22" y="48"/>
                      <a:pt x="20" y="47"/>
                    </a:cubicBezTo>
                    <a:cubicBezTo>
                      <a:pt x="19" y="45"/>
                      <a:pt x="18" y="43"/>
                      <a:pt x="18" y="40"/>
                    </a:cubicBezTo>
                    <a:cubicBezTo>
                      <a:pt x="18" y="38"/>
                      <a:pt x="19" y="36"/>
                      <a:pt x="20" y="35"/>
                    </a:cubicBezTo>
                    <a:cubicBezTo>
                      <a:pt x="22" y="33"/>
                      <a:pt x="24" y="32"/>
                      <a:pt x="26" y="32"/>
                    </a:cubicBezTo>
                    <a:cubicBezTo>
                      <a:pt x="29" y="32"/>
                      <a:pt x="31" y="33"/>
                      <a:pt x="33" y="35"/>
                    </a:cubicBezTo>
                    <a:cubicBezTo>
                      <a:pt x="35" y="36"/>
                      <a:pt x="36" y="38"/>
                      <a:pt x="36" y="40"/>
                    </a:cubicBezTo>
                    <a:cubicBezTo>
                      <a:pt x="36" y="43"/>
                      <a:pt x="35" y="45"/>
                      <a:pt x="33" y="4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8" name="Freeform 78"/>
              <p:cNvSpPr>
                <a:spLocks noEditPoints="1"/>
              </p:cNvSpPr>
              <p:nvPr/>
            </p:nvSpPr>
            <p:spPr bwMode="auto">
              <a:xfrm>
                <a:off x="3828109" y="3015716"/>
                <a:ext cx="230585" cy="322150"/>
              </a:xfrm>
              <a:custGeom>
                <a:avLst/>
                <a:gdLst/>
                <a:ahLst/>
                <a:cxnLst>
                  <a:cxn ang="0">
                    <a:pos x="0" y="0"/>
                  </a:cxn>
                  <a:cxn ang="0">
                    <a:pos x="0" y="198"/>
                  </a:cxn>
                  <a:cxn ang="0">
                    <a:pos x="131" y="198"/>
                  </a:cxn>
                  <a:cxn ang="0">
                    <a:pos x="131" y="0"/>
                  </a:cxn>
                  <a:cxn ang="0">
                    <a:pos x="0" y="0"/>
                  </a:cxn>
                  <a:cxn ang="0">
                    <a:pos x="68" y="188"/>
                  </a:cxn>
                  <a:cxn ang="0">
                    <a:pos x="62" y="182"/>
                  </a:cxn>
                  <a:cxn ang="0">
                    <a:pos x="68" y="175"/>
                  </a:cxn>
                  <a:cxn ang="0">
                    <a:pos x="75" y="182"/>
                  </a:cxn>
                  <a:cxn ang="0">
                    <a:pos x="68" y="188"/>
                  </a:cxn>
                  <a:cxn ang="0">
                    <a:pos x="112" y="165"/>
                  </a:cxn>
                  <a:cxn ang="0">
                    <a:pos x="19" y="165"/>
                  </a:cxn>
                  <a:cxn ang="0">
                    <a:pos x="19" y="19"/>
                  </a:cxn>
                  <a:cxn ang="0">
                    <a:pos x="112" y="19"/>
                  </a:cxn>
                  <a:cxn ang="0">
                    <a:pos x="112" y="165"/>
                  </a:cxn>
                </a:cxnLst>
                <a:rect l="0" t="0" r="r" b="b"/>
                <a:pathLst>
                  <a:path w="131" h="198">
                    <a:moveTo>
                      <a:pt x="0" y="0"/>
                    </a:moveTo>
                    <a:cubicBezTo>
                      <a:pt x="0" y="198"/>
                      <a:pt x="0" y="198"/>
                      <a:pt x="0" y="198"/>
                    </a:cubicBezTo>
                    <a:cubicBezTo>
                      <a:pt x="131" y="198"/>
                      <a:pt x="131" y="198"/>
                      <a:pt x="131" y="198"/>
                    </a:cubicBezTo>
                    <a:cubicBezTo>
                      <a:pt x="131" y="0"/>
                      <a:pt x="131" y="0"/>
                      <a:pt x="131" y="0"/>
                    </a:cubicBezTo>
                    <a:lnTo>
                      <a:pt x="0" y="0"/>
                    </a:lnTo>
                    <a:close/>
                    <a:moveTo>
                      <a:pt x="68" y="188"/>
                    </a:moveTo>
                    <a:cubicBezTo>
                      <a:pt x="65" y="188"/>
                      <a:pt x="62" y="185"/>
                      <a:pt x="62" y="182"/>
                    </a:cubicBezTo>
                    <a:cubicBezTo>
                      <a:pt x="62" y="178"/>
                      <a:pt x="65" y="175"/>
                      <a:pt x="68" y="175"/>
                    </a:cubicBezTo>
                    <a:cubicBezTo>
                      <a:pt x="72" y="175"/>
                      <a:pt x="75" y="178"/>
                      <a:pt x="75" y="182"/>
                    </a:cubicBezTo>
                    <a:cubicBezTo>
                      <a:pt x="75" y="185"/>
                      <a:pt x="72" y="188"/>
                      <a:pt x="68" y="188"/>
                    </a:cubicBezTo>
                    <a:close/>
                    <a:moveTo>
                      <a:pt x="112" y="165"/>
                    </a:moveTo>
                    <a:cubicBezTo>
                      <a:pt x="19" y="165"/>
                      <a:pt x="19" y="165"/>
                      <a:pt x="19" y="165"/>
                    </a:cubicBezTo>
                    <a:cubicBezTo>
                      <a:pt x="19" y="19"/>
                      <a:pt x="19" y="19"/>
                      <a:pt x="19" y="19"/>
                    </a:cubicBezTo>
                    <a:cubicBezTo>
                      <a:pt x="112" y="19"/>
                      <a:pt x="112" y="19"/>
                      <a:pt x="112" y="19"/>
                    </a:cubicBezTo>
                    <a:lnTo>
                      <a:pt x="112" y="16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9" name="Freeform 79"/>
              <p:cNvSpPr>
                <a:spLocks noEditPoints="1"/>
              </p:cNvSpPr>
              <p:nvPr/>
            </p:nvSpPr>
            <p:spPr bwMode="auto">
              <a:xfrm>
                <a:off x="578421" y="4707455"/>
                <a:ext cx="404501" cy="268159"/>
              </a:xfrm>
              <a:custGeom>
                <a:avLst/>
                <a:gdLst/>
                <a:ahLst/>
                <a:cxnLst>
                  <a:cxn ang="0">
                    <a:pos x="207" y="132"/>
                  </a:cxn>
                  <a:cxn ang="0">
                    <a:pos x="207" y="0"/>
                  </a:cxn>
                  <a:cxn ang="0">
                    <a:pos x="0" y="0"/>
                  </a:cxn>
                  <a:cxn ang="0">
                    <a:pos x="0" y="132"/>
                  </a:cxn>
                  <a:cxn ang="0">
                    <a:pos x="85" y="132"/>
                  </a:cxn>
                  <a:cxn ang="0">
                    <a:pos x="85" y="141"/>
                  </a:cxn>
                  <a:cxn ang="0">
                    <a:pos x="40" y="141"/>
                  </a:cxn>
                  <a:cxn ang="0">
                    <a:pos x="40" y="149"/>
                  </a:cxn>
                  <a:cxn ang="0">
                    <a:pos x="163" y="149"/>
                  </a:cxn>
                  <a:cxn ang="0">
                    <a:pos x="163" y="141"/>
                  </a:cxn>
                  <a:cxn ang="0">
                    <a:pos x="121" y="141"/>
                  </a:cxn>
                  <a:cxn ang="0">
                    <a:pos x="121" y="132"/>
                  </a:cxn>
                  <a:cxn ang="0">
                    <a:pos x="207" y="132"/>
                  </a:cxn>
                  <a:cxn ang="0">
                    <a:pos x="15" y="15"/>
                  </a:cxn>
                  <a:cxn ang="0">
                    <a:pos x="191" y="15"/>
                  </a:cxn>
                  <a:cxn ang="0">
                    <a:pos x="191" y="113"/>
                  </a:cxn>
                  <a:cxn ang="0">
                    <a:pos x="15" y="113"/>
                  </a:cxn>
                  <a:cxn ang="0">
                    <a:pos x="15" y="15"/>
                  </a:cxn>
                </a:cxnLst>
                <a:rect l="0" t="0" r="r" b="b"/>
                <a:pathLst>
                  <a:path w="207" h="149">
                    <a:moveTo>
                      <a:pt x="207" y="132"/>
                    </a:moveTo>
                    <a:lnTo>
                      <a:pt x="207" y="0"/>
                    </a:lnTo>
                    <a:lnTo>
                      <a:pt x="0" y="0"/>
                    </a:lnTo>
                    <a:lnTo>
                      <a:pt x="0" y="132"/>
                    </a:lnTo>
                    <a:lnTo>
                      <a:pt x="85" y="132"/>
                    </a:lnTo>
                    <a:lnTo>
                      <a:pt x="85" y="141"/>
                    </a:lnTo>
                    <a:lnTo>
                      <a:pt x="40" y="141"/>
                    </a:lnTo>
                    <a:lnTo>
                      <a:pt x="40" y="149"/>
                    </a:lnTo>
                    <a:lnTo>
                      <a:pt x="163" y="149"/>
                    </a:lnTo>
                    <a:lnTo>
                      <a:pt x="163" y="141"/>
                    </a:lnTo>
                    <a:lnTo>
                      <a:pt x="121" y="141"/>
                    </a:lnTo>
                    <a:lnTo>
                      <a:pt x="121" y="132"/>
                    </a:lnTo>
                    <a:lnTo>
                      <a:pt x="207" y="132"/>
                    </a:lnTo>
                    <a:close/>
                    <a:moveTo>
                      <a:pt x="15" y="15"/>
                    </a:moveTo>
                    <a:lnTo>
                      <a:pt x="191" y="15"/>
                    </a:lnTo>
                    <a:lnTo>
                      <a:pt x="191" y="113"/>
                    </a:lnTo>
                    <a:lnTo>
                      <a:pt x="15" y="113"/>
                    </a:lnTo>
                    <a:lnTo>
                      <a:pt x="15" y="1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0" name="Freeform 80"/>
              <p:cNvSpPr>
                <a:spLocks noEditPoints="1"/>
              </p:cNvSpPr>
              <p:nvPr/>
            </p:nvSpPr>
            <p:spPr bwMode="auto">
              <a:xfrm>
                <a:off x="2778751" y="2040266"/>
                <a:ext cx="425996" cy="32395"/>
              </a:xfrm>
              <a:custGeom>
                <a:avLst/>
                <a:gdLst/>
                <a:ahLst/>
                <a:cxnLst>
                  <a:cxn ang="0">
                    <a:pos x="194" y="0"/>
                  </a:cxn>
                  <a:cxn ang="0">
                    <a:pos x="112" y="0"/>
                  </a:cxn>
                  <a:cxn ang="0">
                    <a:pos x="107" y="0"/>
                  </a:cxn>
                  <a:cxn ang="0">
                    <a:pos x="24" y="0"/>
                  </a:cxn>
                  <a:cxn ang="0">
                    <a:pos x="0" y="1"/>
                  </a:cxn>
                  <a:cxn ang="0">
                    <a:pos x="0" y="18"/>
                  </a:cxn>
                  <a:cxn ang="0">
                    <a:pos x="218" y="18"/>
                  </a:cxn>
                  <a:cxn ang="0">
                    <a:pos x="218" y="1"/>
                  </a:cxn>
                  <a:cxn ang="0">
                    <a:pos x="194" y="0"/>
                  </a:cxn>
                  <a:cxn ang="0">
                    <a:pos x="23" y="11"/>
                  </a:cxn>
                  <a:cxn ang="0">
                    <a:pos x="11" y="11"/>
                  </a:cxn>
                  <a:cxn ang="0">
                    <a:pos x="11" y="7"/>
                  </a:cxn>
                  <a:cxn ang="0">
                    <a:pos x="23" y="7"/>
                  </a:cxn>
                  <a:cxn ang="0">
                    <a:pos x="23" y="11"/>
                  </a:cxn>
                  <a:cxn ang="0">
                    <a:pos x="133" y="11"/>
                  </a:cxn>
                  <a:cxn ang="0">
                    <a:pos x="83" y="11"/>
                  </a:cxn>
                  <a:cxn ang="0">
                    <a:pos x="83" y="7"/>
                  </a:cxn>
                  <a:cxn ang="0">
                    <a:pos x="133" y="7"/>
                  </a:cxn>
                  <a:cxn ang="0">
                    <a:pos x="133" y="11"/>
                  </a:cxn>
                </a:cxnLst>
                <a:rect l="0" t="0" r="r" b="b"/>
                <a:pathLst>
                  <a:path w="218" h="18">
                    <a:moveTo>
                      <a:pt x="194" y="0"/>
                    </a:moveTo>
                    <a:lnTo>
                      <a:pt x="112" y="0"/>
                    </a:lnTo>
                    <a:lnTo>
                      <a:pt x="107" y="0"/>
                    </a:lnTo>
                    <a:lnTo>
                      <a:pt x="24" y="0"/>
                    </a:lnTo>
                    <a:lnTo>
                      <a:pt x="0" y="1"/>
                    </a:lnTo>
                    <a:lnTo>
                      <a:pt x="0" y="18"/>
                    </a:lnTo>
                    <a:lnTo>
                      <a:pt x="218" y="18"/>
                    </a:lnTo>
                    <a:lnTo>
                      <a:pt x="218" y="1"/>
                    </a:lnTo>
                    <a:lnTo>
                      <a:pt x="194" y="0"/>
                    </a:lnTo>
                    <a:close/>
                    <a:moveTo>
                      <a:pt x="23" y="11"/>
                    </a:moveTo>
                    <a:lnTo>
                      <a:pt x="11" y="11"/>
                    </a:lnTo>
                    <a:lnTo>
                      <a:pt x="11" y="7"/>
                    </a:lnTo>
                    <a:lnTo>
                      <a:pt x="23" y="7"/>
                    </a:lnTo>
                    <a:lnTo>
                      <a:pt x="23" y="11"/>
                    </a:lnTo>
                    <a:close/>
                    <a:moveTo>
                      <a:pt x="133" y="11"/>
                    </a:moveTo>
                    <a:lnTo>
                      <a:pt x="83" y="11"/>
                    </a:lnTo>
                    <a:lnTo>
                      <a:pt x="83" y="7"/>
                    </a:lnTo>
                    <a:lnTo>
                      <a:pt x="133" y="7"/>
                    </a:lnTo>
                    <a:lnTo>
                      <a:pt x="133" y="1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1" name="Freeform 81"/>
              <p:cNvSpPr>
                <a:spLocks noEditPoints="1"/>
              </p:cNvSpPr>
              <p:nvPr/>
            </p:nvSpPr>
            <p:spPr bwMode="auto">
              <a:xfrm>
                <a:off x="2825649" y="1829698"/>
                <a:ext cx="332199" cy="201569"/>
              </a:xfrm>
              <a:custGeom>
                <a:avLst/>
                <a:gdLst/>
                <a:ahLst/>
                <a:cxnLst>
                  <a:cxn ang="0">
                    <a:pos x="170" y="0"/>
                  </a:cxn>
                  <a:cxn ang="0">
                    <a:pos x="0" y="0"/>
                  </a:cxn>
                  <a:cxn ang="0">
                    <a:pos x="0" y="112"/>
                  </a:cxn>
                  <a:cxn ang="0">
                    <a:pos x="170" y="112"/>
                  </a:cxn>
                  <a:cxn ang="0">
                    <a:pos x="170" y="0"/>
                  </a:cxn>
                  <a:cxn ang="0">
                    <a:pos x="8" y="34"/>
                  </a:cxn>
                  <a:cxn ang="0">
                    <a:pos x="5" y="34"/>
                  </a:cxn>
                  <a:cxn ang="0">
                    <a:pos x="5" y="22"/>
                  </a:cxn>
                  <a:cxn ang="0">
                    <a:pos x="8" y="22"/>
                  </a:cxn>
                  <a:cxn ang="0">
                    <a:pos x="8" y="34"/>
                  </a:cxn>
                  <a:cxn ang="0">
                    <a:pos x="157" y="99"/>
                  </a:cxn>
                  <a:cxn ang="0">
                    <a:pos x="13" y="99"/>
                  </a:cxn>
                  <a:cxn ang="0">
                    <a:pos x="13" y="12"/>
                  </a:cxn>
                  <a:cxn ang="0">
                    <a:pos x="157" y="12"/>
                  </a:cxn>
                  <a:cxn ang="0">
                    <a:pos x="157" y="99"/>
                  </a:cxn>
                  <a:cxn ang="0">
                    <a:pos x="166" y="34"/>
                  </a:cxn>
                  <a:cxn ang="0">
                    <a:pos x="163" y="34"/>
                  </a:cxn>
                  <a:cxn ang="0">
                    <a:pos x="163" y="22"/>
                  </a:cxn>
                  <a:cxn ang="0">
                    <a:pos x="166" y="22"/>
                  </a:cxn>
                  <a:cxn ang="0">
                    <a:pos x="166" y="34"/>
                  </a:cxn>
                </a:cxnLst>
                <a:rect l="0" t="0" r="r" b="b"/>
                <a:pathLst>
                  <a:path w="170" h="112">
                    <a:moveTo>
                      <a:pt x="170" y="0"/>
                    </a:moveTo>
                    <a:lnTo>
                      <a:pt x="0" y="0"/>
                    </a:lnTo>
                    <a:lnTo>
                      <a:pt x="0" y="112"/>
                    </a:lnTo>
                    <a:lnTo>
                      <a:pt x="170" y="112"/>
                    </a:lnTo>
                    <a:lnTo>
                      <a:pt x="170" y="0"/>
                    </a:lnTo>
                    <a:close/>
                    <a:moveTo>
                      <a:pt x="8" y="34"/>
                    </a:moveTo>
                    <a:lnTo>
                      <a:pt x="5" y="34"/>
                    </a:lnTo>
                    <a:lnTo>
                      <a:pt x="5" y="22"/>
                    </a:lnTo>
                    <a:lnTo>
                      <a:pt x="8" y="22"/>
                    </a:lnTo>
                    <a:lnTo>
                      <a:pt x="8" y="34"/>
                    </a:lnTo>
                    <a:close/>
                    <a:moveTo>
                      <a:pt x="157" y="99"/>
                    </a:moveTo>
                    <a:lnTo>
                      <a:pt x="13" y="99"/>
                    </a:lnTo>
                    <a:lnTo>
                      <a:pt x="13" y="12"/>
                    </a:lnTo>
                    <a:lnTo>
                      <a:pt x="157" y="12"/>
                    </a:lnTo>
                    <a:lnTo>
                      <a:pt x="157" y="99"/>
                    </a:lnTo>
                    <a:close/>
                    <a:moveTo>
                      <a:pt x="166" y="34"/>
                    </a:moveTo>
                    <a:lnTo>
                      <a:pt x="163" y="34"/>
                    </a:lnTo>
                    <a:lnTo>
                      <a:pt x="163" y="22"/>
                    </a:lnTo>
                    <a:lnTo>
                      <a:pt x="166" y="22"/>
                    </a:lnTo>
                    <a:lnTo>
                      <a:pt x="166"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2" name="Freeform 82"/>
              <p:cNvSpPr>
                <a:spLocks/>
              </p:cNvSpPr>
              <p:nvPr/>
            </p:nvSpPr>
            <p:spPr bwMode="auto">
              <a:xfrm>
                <a:off x="3200839" y="1203395"/>
                <a:ext cx="91843" cy="73789"/>
              </a:xfrm>
              <a:custGeom>
                <a:avLst/>
                <a:gdLst/>
                <a:ahLst/>
                <a:cxnLst>
                  <a:cxn ang="0">
                    <a:pos x="11" y="0"/>
                  </a:cxn>
                  <a:cxn ang="0">
                    <a:pos x="0" y="23"/>
                  </a:cxn>
                  <a:cxn ang="0">
                    <a:pos x="11" y="41"/>
                  </a:cxn>
                  <a:cxn ang="0">
                    <a:pos x="11" y="33"/>
                  </a:cxn>
                  <a:cxn ang="0">
                    <a:pos x="32" y="33"/>
                  </a:cxn>
                  <a:cxn ang="0">
                    <a:pos x="47" y="9"/>
                  </a:cxn>
                  <a:cxn ang="0">
                    <a:pos x="11" y="9"/>
                  </a:cxn>
                  <a:cxn ang="0">
                    <a:pos x="11" y="0"/>
                  </a:cxn>
                </a:cxnLst>
                <a:rect l="0" t="0" r="r" b="b"/>
                <a:pathLst>
                  <a:path w="47" h="41">
                    <a:moveTo>
                      <a:pt x="11" y="0"/>
                    </a:moveTo>
                    <a:lnTo>
                      <a:pt x="0" y="23"/>
                    </a:lnTo>
                    <a:lnTo>
                      <a:pt x="11" y="41"/>
                    </a:lnTo>
                    <a:lnTo>
                      <a:pt x="11" y="33"/>
                    </a:lnTo>
                    <a:lnTo>
                      <a:pt x="32" y="33"/>
                    </a:lnTo>
                    <a:lnTo>
                      <a:pt x="47" y="9"/>
                    </a:lnTo>
                    <a:lnTo>
                      <a:pt x="11" y="9"/>
                    </a:lnTo>
                    <a:lnTo>
                      <a:pt x="11"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3" name="Freeform 83"/>
              <p:cNvSpPr>
                <a:spLocks noEditPoints="1"/>
              </p:cNvSpPr>
              <p:nvPr/>
            </p:nvSpPr>
            <p:spPr bwMode="auto">
              <a:xfrm>
                <a:off x="3112904" y="1217793"/>
                <a:ext cx="97706" cy="57591"/>
              </a:xfrm>
              <a:custGeom>
                <a:avLst/>
                <a:gdLst/>
                <a:ahLst/>
                <a:cxnLst>
                  <a:cxn ang="0">
                    <a:pos x="54" y="0"/>
                  </a:cxn>
                  <a:cxn ang="0">
                    <a:pos x="10" y="0"/>
                  </a:cxn>
                  <a:cxn ang="0">
                    <a:pos x="10" y="0"/>
                  </a:cxn>
                  <a:cxn ang="0">
                    <a:pos x="0" y="18"/>
                  </a:cxn>
                  <a:cxn ang="0">
                    <a:pos x="9" y="35"/>
                  </a:cxn>
                  <a:cxn ang="0">
                    <a:pos x="20" y="36"/>
                  </a:cxn>
                  <a:cxn ang="0">
                    <a:pos x="20" y="36"/>
                  </a:cxn>
                  <a:cxn ang="0">
                    <a:pos x="50" y="35"/>
                  </a:cxn>
                  <a:cxn ang="0">
                    <a:pos x="55" y="35"/>
                  </a:cxn>
                  <a:cxn ang="0">
                    <a:pos x="45" y="16"/>
                  </a:cxn>
                  <a:cxn ang="0">
                    <a:pos x="54" y="0"/>
                  </a:cxn>
                  <a:cxn ang="0">
                    <a:pos x="45" y="29"/>
                  </a:cxn>
                  <a:cxn ang="0">
                    <a:pos x="20" y="30"/>
                  </a:cxn>
                  <a:cxn ang="0">
                    <a:pos x="12" y="29"/>
                  </a:cxn>
                  <a:cxn ang="0">
                    <a:pos x="11" y="29"/>
                  </a:cxn>
                  <a:cxn ang="0">
                    <a:pos x="6" y="18"/>
                  </a:cxn>
                  <a:cxn ang="0">
                    <a:pos x="10" y="6"/>
                  </a:cxn>
                  <a:cxn ang="0">
                    <a:pos x="44" y="6"/>
                  </a:cxn>
                  <a:cxn ang="0">
                    <a:pos x="38" y="16"/>
                  </a:cxn>
                  <a:cxn ang="0">
                    <a:pos x="45" y="29"/>
                  </a:cxn>
                </a:cxnLst>
                <a:rect l="0" t="0" r="r" b="b"/>
                <a:pathLst>
                  <a:path w="55" h="36">
                    <a:moveTo>
                      <a:pt x="54" y="0"/>
                    </a:moveTo>
                    <a:cubicBezTo>
                      <a:pt x="10" y="0"/>
                      <a:pt x="10" y="0"/>
                      <a:pt x="10" y="0"/>
                    </a:cubicBezTo>
                    <a:cubicBezTo>
                      <a:pt x="10" y="0"/>
                      <a:pt x="10" y="0"/>
                      <a:pt x="10" y="0"/>
                    </a:cubicBezTo>
                    <a:cubicBezTo>
                      <a:pt x="9" y="0"/>
                      <a:pt x="0" y="2"/>
                      <a:pt x="0" y="18"/>
                    </a:cubicBezTo>
                    <a:cubicBezTo>
                      <a:pt x="0" y="26"/>
                      <a:pt x="3" y="32"/>
                      <a:pt x="9" y="35"/>
                    </a:cubicBezTo>
                    <a:cubicBezTo>
                      <a:pt x="10" y="36"/>
                      <a:pt x="13" y="36"/>
                      <a:pt x="20" y="36"/>
                    </a:cubicBezTo>
                    <a:cubicBezTo>
                      <a:pt x="20" y="36"/>
                      <a:pt x="20" y="36"/>
                      <a:pt x="20" y="36"/>
                    </a:cubicBezTo>
                    <a:cubicBezTo>
                      <a:pt x="31" y="36"/>
                      <a:pt x="50" y="35"/>
                      <a:pt x="50" y="35"/>
                    </a:cubicBezTo>
                    <a:cubicBezTo>
                      <a:pt x="55" y="35"/>
                      <a:pt x="55" y="35"/>
                      <a:pt x="55" y="35"/>
                    </a:cubicBezTo>
                    <a:cubicBezTo>
                      <a:pt x="45" y="16"/>
                      <a:pt x="45" y="16"/>
                      <a:pt x="45" y="16"/>
                    </a:cubicBezTo>
                    <a:lnTo>
                      <a:pt x="54" y="0"/>
                    </a:lnTo>
                    <a:close/>
                    <a:moveTo>
                      <a:pt x="45" y="29"/>
                    </a:moveTo>
                    <a:cubicBezTo>
                      <a:pt x="39" y="29"/>
                      <a:pt x="28" y="30"/>
                      <a:pt x="20" y="30"/>
                    </a:cubicBezTo>
                    <a:cubicBezTo>
                      <a:pt x="15" y="30"/>
                      <a:pt x="13" y="30"/>
                      <a:pt x="12" y="29"/>
                    </a:cubicBezTo>
                    <a:cubicBezTo>
                      <a:pt x="12" y="29"/>
                      <a:pt x="12" y="29"/>
                      <a:pt x="11" y="29"/>
                    </a:cubicBezTo>
                    <a:cubicBezTo>
                      <a:pt x="10" y="29"/>
                      <a:pt x="6" y="27"/>
                      <a:pt x="6" y="18"/>
                    </a:cubicBezTo>
                    <a:cubicBezTo>
                      <a:pt x="6" y="8"/>
                      <a:pt x="10" y="6"/>
                      <a:pt x="10" y="6"/>
                    </a:cubicBezTo>
                    <a:cubicBezTo>
                      <a:pt x="44" y="6"/>
                      <a:pt x="44" y="6"/>
                      <a:pt x="44" y="6"/>
                    </a:cubicBezTo>
                    <a:cubicBezTo>
                      <a:pt x="38" y="16"/>
                      <a:pt x="38" y="16"/>
                      <a:pt x="38" y="16"/>
                    </a:cubicBezTo>
                    <a:lnTo>
                      <a:pt x="45" y="2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4" name="Freeform 84"/>
              <p:cNvSpPr>
                <a:spLocks/>
              </p:cNvSpPr>
              <p:nvPr/>
            </p:nvSpPr>
            <p:spPr bwMode="auto">
              <a:xfrm>
                <a:off x="3081638" y="1151203"/>
                <a:ext cx="78164" cy="86387"/>
              </a:xfrm>
              <a:custGeom>
                <a:avLst/>
                <a:gdLst/>
                <a:ahLst/>
                <a:cxnLst>
                  <a:cxn ang="0">
                    <a:pos x="40" y="22"/>
                  </a:cxn>
                  <a:cxn ang="0">
                    <a:pos x="25" y="0"/>
                  </a:cxn>
                  <a:cxn ang="0">
                    <a:pos x="5" y="0"/>
                  </a:cxn>
                  <a:cxn ang="0">
                    <a:pos x="11" y="4"/>
                  </a:cxn>
                  <a:cxn ang="0">
                    <a:pos x="0" y="22"/>
                  </a:cxn>
                  <a:cxn ang="0">
                    <a:pos x="14" y="48"/>
                  </a:cxn>
                  <a:cxn ang="0">
                    <a:pos x="32" y="17"/>
                  </a:cxn>
                  <a:cxn ang="0">
                    <a:pos x="40" y="22"/>
                  </a:cxn>
                </a:cxnLst>
                <a:rect l="0" t="0" r="r" b="b"/>
                <a:pathLst>
                  <a:path w="40" h="48">
                    <a:moveTo>
                      <a:pt x="40" y="22"/>
                    </a:moveTo>
                    <a:lnTo>
                      <a:pt x="25" y="0"/>
                    </a:lnTo>
                    <a:lnTo>
                      <a:pt x="5" y="0"/>
                    </a:lnTo>
                    <a:lnTo>
                      <a:pt x="11" y="4"/>
                    </a:lnTo>
                    <a:lnTo>
                      <a:pt x="0" y="22"/>
                    </a:lnTo>
                    <a:lnTo>
                      <a:pt x="14" y="48"/>
                    </a:lnTo>
                    <a:lnTo>
                      <a:pt x="32" y="17"/>
                    </a:lnTo>
                    <a:lnTo>
                      <a:pt x="40" y="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5" name="Freeform 85"/>
              <p:cNvSpPr>
                <a:spLocks noEditPoints="1"/>
              </p:cNvSpPr>
              <p:nvPr/>
            </p:nvSpPr>
            <p:spPr bwMode="auto">
              <a:xfrm>
                <a:off x="3097271" y="1075615"/>
                <a:ext cx="101614" cy="97185"/>
              </a:xfrm>
              <a:custGeom>
                <a:avLst/>
                <a:gdLst/>
                <a:ahLst/>
                <a:cxnLst>
                  <a:cxn ang="0">
                    <a:pos x="31" y="59"/>
                  </a:cxn>
                  <a:cxn ang="0">
                    <a:pos x="53" y="21"/>
                  </a:cxn>
                  <a:cxn ang="0">
                    <a:pos x="54" y="21"/>
                  </a:cxn>
                  <a:cxn ang="0">
                    <a:pos x="43" y="3"/>
                  </a:cxn>
                  <a:cxn ang="0">
                    <a:pos x="32" y="0"/>
                  </a:cxn>
                  <a:cxn ang="0">
                    <a:pos x="24" y="2"/>
                  </a:cxn>
                  <a:cxn ang="0">
                    <a:pos x="2" y="38"/>
                  </a:cxn>
                  <a:cxn ang="0">
                    <a:pos x="0" y="42"/>
                  </a:cxn>
                  <a:cxn ang="0">
                    <a:pos x="22" y="43"/>
                  </a:cxn>
                  <a:cxn ang="0">
                    <a:pos x="31" y="59"/>
                  </a:cxn>
                  <a:cxn ang="0">
                    <a:pos x="27" y="8"/>
                  </a:cxn>
                  <a:cxn ang="0">
                    <a:pos x="28" y="7"/>
                  </a:cxn>
                  <a:cxn ang="0">
                    <a:pos x="32" y="6"/>
                  </a:cxn>
                  <a:cxn ang="0">
                    <a:pos x="40" y="8"/>
                  </a:cxn>
                  <a:cxn ang="0">
                    <a:pos x="48" y="18"/>
                  </a:cxn>
                  <a:cxn ang="0">
                    <a:pos x="31" y="47"/>
                  </a:cxn>
                  <a:cxn ang="0">
                    <a:pos x="25" y="37"/>
                  </a:cxn>
                  <a:cxn ang="0">
                    <a:pos x="10" y="36"/>
                  </a:cxn>
                  <a:cxn ang="0">
                    <a:pos x="27" y="8"/>
                  </a:cxn>
                </a:cxnLst>
                <a:rect l="0" t="0" r="r" b="b"/>
                <a:pathLst>
                  <a:path w="57" h="59">
                    <a:moveTo>
                      <a:pt x="31" y="59"/>
                    </a:moveTo>
                    <a:cubicBezTo>
                      <a:pt x="53" y="21"/>
                      <a:pt x="53" y="21"/>
                      <a:pt x="53" y="21"/>
                    </a:cubicBezTo>
                    <a:cubicBezTo>
                      <a:pt x="54" y="21"/>
                      <a:pt x="54" y="21"/>
                      <a:pt x="54" y="21"/>
                    </a:cubicBezTo>
                    <a:cubicBezTo>
                      <a:pt x="54" y="20"/>
                      <a:pt x="57" y="11"/>
                      <a:pt x="43" y="3"/>
                    </a:cubicBezTo>
                    <a:cubicBezTo>
                      <a:pt x="39" y="1"/>
                      <a:pt x="36" y="0"/>
                      <a:pt x="32" y="0"/>
                    </a:cubicBezTo>
                    <a:cubicBezTo>
                      <a:pt x="28" y="0"/>
                      <a:pt x="25" y="1"/>
                      <a:pt x="24" y="2"/>
                    </a:cubicBezTo>
                    <a:cubicBezTo>
                      <a:pt x="22" y="3"/>
                      <a:pt x="19" y="9"/>
                      <a:pt x="2" y="38"/>
                    </a:cubicBezTo>
                    <a:cubicBezTo>
                      <a:pt x="0" y="42"/>
                      <a:pt x="0" y="42"/>
                      <a:pt x="0" y="42"/>
                    </a:cubicBezTo>
                    <a:cubicBezTo>
                      <a:pt x="22" y="43"/>
                      <a:pt x="22" y="43"/>
                      <a:pt x="22" y="43"/>
                    </a:cubicBezTo>
                    <a:lnTo>
                      <a:pt x="31" y="59"/>
                    </a:lnTo>
                    <a:close/>
                    <a:moveTo>
                      <a:pt x="27" y="8"/>
                    </a:moveTo>
                    <a:cubicBezTo>
                      <a:pt x="27" y="8"/>
                      <a:pt x="27" y="7"/>
                      <a:pt x="28" y="7"/>
                    </a:cubicBezTo>
                    <a:cubicBezTo>
                      <a:pt x="28" y="7"/>
                      <a:pt x="30" y="6"/>
                      <a:pt x="32" y="6"/>
                    </a:cubicBezTo>
                    <a:cubicBezTo>
                      <a:pt x="34" y="6"/>
                      <a:pt x="37" y="6"/>
                      <a:pt x="40" y="8"/>
                    </a:cubicBezTo>
                    <a:cubicBezTo>
                      <a:pt x="49" y="13"/>
                      <a:pt x="48" y="18"/>
                      <a:pt x="48" y="18"/>
                    </a:cubicBezTo>
                    <a:cubicBezTo>
                      <a:pt x="31" y="47"/>
                      <a:pt x="31" y="47"/>
                      <a:pt x="31" y="47"/>
                    </a:cubicBezTo>
                    <a:cubicBezTo>
                      <a:pt x="25" y="37"/>
                      <a:pt x="25" y="37"/>
                      <a:pt x="25" y="37"/>
                    </a:cubicBezTo>
                    <a:cubicBezTo>
                      <a:pt x="10" y="36"/>
                      <a:pt x="10" y="36"/>
                      <a:pt x="10" y="36"/>
                    </a:cubicBezTo>
                    <a:cubicBezTo>
                      <a:pt x="17" y="25"/>
                      <a:pt x="25" y="11"/>
                      <a:pt x="27" y="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6" name="Freeform 86"/>
              <p:cNvSpPr>
                <a:spLocks/>
              </p:cNvSpPr>
              <p:nvPr/>
            </p:nvSpPr>
            <p:spPr bwMode="auto">
              <a:xfrm>
                <a:off x="3185206" y="1077414"/>
                <a:ext cx="89889" cy="64790"/>
              </a:xfrm>
              <a:custGeom>
                <a:avLst/>
                <a:gdLst/>
                <a:ahLst/>
                <a:cxnLst>
                  <a:cxn ang="0">
                    <a:pos x="10" y="36"/>
                  </a:cxn>
                  <a:cxn ang="0">
                    <a:pos x="36" y="34"/>
                  </a:cxn>
                  <a:cxn ang="0">
                    <a:pos x="46" y="16"/>
                  </a:cxn>
                  <a:cxn ang="0">
                    <a:pos x="39" y="19"/>
                  </a:cxn>
                  <a:cxn ang="0">
                    <a:pos x="28" y="0"/>
                  </a:cxn>
                  <a:cxn ang="0">
                    <a:pos x="0" y="1"/>
                  </a:cxn>
                  <a:cxn ang="0">
                    <a:pos x="18" y="32"/>
                  </a:cxn>
                  <a:cxn ang="0">
                    <a:pos x="10" y="36"/>
                  </a:cxn>
                </a:cxnLst>
                <a:rect l="0" t="0" r="r" b="b"/>
                <a:pathLst>
                  <a:path w="46" h="36">
                    <a:moveTo>
                      <a:pt x="10" y="36"/>
                    </a:moveTo>
                    <a:lnTo>
                      <a:pt x="36" y="34"/>
                    </a:lnTo>
                    <a:lnTo>
                      <a:pt x="46" y="16"/>
                    </a:lnTo>
                    <a:lnTo>
                      <a:pt x="39" y="19"/>
                    </a:lnTo>
                    <a:lnTo>
                      <a:pt x="28" y="0"/>
                    </a:lnTo>
                    <a:lnTo>
                      <a:pt x="0" y="1"/>
                    </a:lnTo>
                    <a:lnTo>
                      <a:pt x="18" y="32"/>
                    </a:lnTo>
                    <a:lnTo>
                      <a:pt x="10" y="3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7" name="Freeform 87"/>
              <p:cNvSpPr>
                <a:spLocks noEditPoints="1"/>
              </p:cNvSpPr>
              <p:nvPr/>
            </p:nvSpPr>
            <p:spPr bwMode="auto">
              <a:xfrm>
                <a:off x="3224288" y="1115209"/>
                <a:ext cx="95751" cy="97185"/>
              </a:xfrm>
              <a:custGeom>
                <a:avLst/>
                <a:gdLst/>
                <a:ahLst/>
                <a:cxnLst>
                  <a:cxn ang="0">
                    <a:pos x="53" y="40"/>
                  </a:cxn>
                  <a:cxn ang="0">
                    <a:pos x="32" y="4"/>
                  </a:cxn>
                  <a:cxn ang="0">
                    <a:pos x="29" y="0"/>
                  </a:cxn>
                  <a:cxn ang="0">
                    <a:pos x="19" y="18"/>
                  </a:cxn>
                  <a:cxn ang="0">
                    <a:pos x="0" y="19"/>
                  </a:cxn>
                  <a:cxn ang="0">
                    <a:pos x="22" y="56"/>
                  </a:cxn>
                  <a:cxn ang="0">
                    <a:pos x="22" y="57"/>
                  </a:cxn>
                  <a:cxn ang="0">
                    <a:pos x="31" y="60"/>
                  </a:cxn>
                  <a:cxn ang="0">
                    <a:pos x="43" y="56"/>
                  </a:cxn>
                  <a:cxn ang="0">
                    <a:pos x="53" y="40"/>
                  </a:cxn>
                  <a:cxn ang="0">
                    <a:pos x="40" y="51"/>
                  </a:cxn>
                  <a:cxn ang="0">
                    <a:pos x="31" y="54"/>
                  </a:cxn>
                  <a:cxn ang="0">
                    <a:pos x="27" y="53"/>
                  </a:cxn>
                  <a:cxn ang="0">
                    <a:pos x="10" y="25"/>
                  </a:cxn>
                  <a:cxn ang="0">
                    <a:pos x="22" y="24"/>
                  </a:cxn>
                  <a:cxn ang="0">
                    <a:pos x="30" y="11"/>
                  </a:cxn>
                  <a:cxn ang="0">
                    <a:pos x="47" y="40"/>
                  </a:cxn>
                  <a:cxn ang="0">
                    <a:pos x="47" y="41"/>
                  </a:cxn>
                  <a:cxn ang="0">
                    <a:pos x="40" y="51"/>
                  </a:cxn>
                </a:cxnLst>
                <a:rect l="0" t="0" r="r" b="b"/>
                <a:pathLst>
                  <a:path w="54" h="60">
                    <a:moveTo>
                      <a:pt x="53" y="40"/>
                    </a:moveTo>
                    <a:cubicBezTo>
                      <a:pt x="53" y="38"/>
                      <a:pt x="51" y="34"/>
                      <a:pt x="32" y="4"/>
                    </a:cubicBezTo>
                    <a:cubicBezTo>
                      <a:pt x="29" y="0"/>
                      <a:pt x="29" y="0"/>
                      <a:pt x="29" y="0"/>
                    </a:cubicBezTo>
                    <a:cubicBezTo>
                      <a:pt x="19" y="18"/>
                      <a:pt x="19" y="18"/>
                      <a:pt x="19" y="18"/>
                    </a:cubicBezTo>
                    <a:cubicBezTo>
                      <a:pt x="0" y="19"/>
                      <a:pt x="0" y="19"/>
                      <a:pt x="0" y="19"/>
                    </a:cubicBezTo>
                    <a:cubicBezTo>
                      <a:pt x="22" y="56"/>
                      <a:pt x="22" y="56"/>
                      <a:pt x="22" y="56"/>
                    </a:cubicBezTo>
                    <a:cubicBezTo>
                      <a:pt x="22" y="57"/>
                      <a:pt x="22" y="57"/>
                      <a:pt x="22" y="57"/>
                    </a:cubicBezTo>
                    <a:cubicBezTo>
                      <a:pt x="23" y="57"/>
                      <a:pt x="25" y="60"/>
                      <a:pt x="31" y="60"/>
                    </a:cubicBezTo>
                    <a:cubicBezTo>
                      <a:pt x="34" y="60"/>
                      <a:pt x="38" y="59"/>
                      <a:pt x="43" y="56"/>
                    </a:cubicBezTo>
                    <a:cubicBezTo>
                      <a:pt x="50" y="52"/>
                      <a:pt x="54" y="46"/>
                      <a:pt x="53" y="40"/>
                    </a:cubicBezTo>
                    <a:close/>
                    <a:moveTo>
                      <a:pt x="40" y="51"/>
                    </a:moveTo>
                    <a:cubicBezTo>
                      <a:pt x="36" y="53"/>
                      <a:pt x="33" y="54"/>
                      <a:pt x="31" y="54"/>
                    </a:cubicBezTo>
                    <a:cubicBezTo>
                      <a:pt x="29" y="54"/>
                      <a:pt x="27" y="53"/>
                      <a:pt x="27" y="53"/>
                    </a:cubicBezTo>
                    <a:cubicBezTo>
                      <a:pt x="10" y="25"/>
                      <a:pt x="10" y="25"/>
                      <a:pt x="10" y="25"/>
                    </a:cubicBezTo>
                    <a:cubicBezTo>
                      <a:pt x="22" y="24"/>
                      <a:pt x="22" y="24"/>
                      <a:pt x="22" y="24"/>
                    </a:cubicBezTo>
                    <a:cubicBezTo>
                      <a:pt x="30" y="11"/>
                      <a:pt x="30" y="11"/>
                      <a:pt x="30" y="11"/>
                    </a:cubicBezTo>
                    <a:cubicBezTo>
                      <a:pt x="37" y="23"/>
                      <a:pt x="45" y="37"/>
                      <a:pt x="47" y="40"/>
                    </a:cubicBezTo>
                    <a:cubicBezTo>
                      <a:pt x="47" y="40"/>
                      <a:pt x="47" y="40"/>
                      <a:pt x="47" y="41"/>
                    </a:cubicBezTo>
                    <a:cubicBezTo>
                      <a:pt x="47" y="42"/>
                      <a:pt x="48" y="46"/>
                      <a:pt x="40" y="5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8" name="Freeform 88"/>
              <p:cNvSpPr>
                <a:spLocks noEditPoints="1"/>
              </p:cNvSpPr>
              <p:nvPr/>
            </p:nvSpPr>
            <p:spPr bwMode="auto">
              <a:xfrm>
                <a:off x="965335" y="3487243"/>
                <a:ext cx="400593" cy="106184"/>
              </a:xfrm>
              <a:custGeom>
                <a:avLst/>
                <a:gdLst/>
                <a:ahLst/>
                <a:cxnLst>
                  <a:cxn ang="0">
                    <a:pos x="113" y="0"/>
                  </a:cxn>
                  <a:cxn ang="0">
                    <a:pos x="113" y="17"/>
                  </a:cxn>
                  <a:cxn ang="0">
                    <a:pos x="92" y="17"/>
                  </a:cxn>
                  <a:cxn ang="0">
                    <a:pos x="92" y="0"/>
                  </a:cxn>
                  <a:cxn ang="0">
                    <a:pos x="0" y="0"/>
                  </a:cxn>
                  <a:cxn ang="0">
                    <a:pos x="0" y="59"/>
                  </a:cxn>
                  <a:cxn ang="0">
                    <a:pos x="92" y="59"/>
                  </a:cxn>
                  <a:cxn ang="0">
                    <a:pos x="92" y="42"/>
                  </a:cxn>
                  <a:cxn ang="0">
                    <a:pos x="113" y="42"/>
                  </a:cxn>
                  <a:cxn ang="0">
                    <a:pos x="113" y="59"/>
                  </a:cxn>
                  <a:cxn ang="0">
                    <a:pos x="205" y="59"/>
                  </a:cxn>
                  <a:cxn ang="0">
                    <a:pos x="205" y="0"/>
                  </a:cxn>
                  <a:cxn ang="0">
                    <a:pos x="113" y="0"/>
                  </a:cxn>
                  <a:cxn ang="0">
                    <a:pos x="83" y="50"/>
                  </a:cxn>
                  <a:cxn ang="0">
                    <a:pos x="10" y="50"/>
                  </a:cxn>
                  <a:cxn ang="0">
                    <a:pos x="10" y="10"/>
                  </a:cxn>
                  <a:cxn ang="0">
                    <a:pos x="83" y="10"/>
                  </a:cxn>
                  <a:cxn ang="0">
                    <a:pos x="83" y="50"/>
                  </a:cxn>
                  <a:cxn ang="0">
                    <a:pos x="196" y="50"/>
                  </a:cxn>
                  <a:cxn ang="0">
                    <a:pos x="123" y="50"/>
                  </a:cxn>
                  <a:cxn ang="0">
                    <a:pos x="123" y="10"/>
                  </a:cxn>
                  <a:cxn ang="0">
                    <a:pos x="196" y="10"/>
                  </a:cxn>
                  <a:cxn ang="0">
                    <a:pos x="196" y="50"/>
                  </a:cxn>
                </a:cxnLst>
                <a:rect l="0" t="0" r="r" b="b"/>
                <a:pathLst>
                  <a:path w="205" h="59">
                    <a:moveTo>
                      <a:pt x="113" y="0"/>
                    </a:moveTo>
                    <a:lnTo>
                      <a:pt x="113" y="17"/>
                    </a:lnTo>
                    <a:lnTo>
                      <a:pt x="92" y="17"/>
                    </a:lnTo>
                    <a:lnTo>
                      <a:pt x="92" y="0"/>
                    </a:lnTo>
                    <a:lnTo>
                      <a:pt x="0" y="0"/>
                    </a:lnTo>
                    <a:lnTo>
                      <a:pt x="0" y="59"/>
                    </a:lnTo>
                    <a:lnTo>
                      <a:pt x="92" y="59"/>
                    </a:lnTo>
                    <a:lnTo>
                      <a:pt x="92" y="42"/>
                    </a:lnTo>
                    <a:lnTo>
                      <a:pt x="113" y="42"/>
                    </a:lnTo>
                    <a:lnTo>
                      <a:pt x="113" y="59"/>
                    </a:lnTo>
                    <a:lnTo>
                      <a:pt x="205" y="59"/>
                    </a:lnTo>
                    <a:lnTo>
                      <a:pt x="205" y="0"/>
                    </a:lnTo>
                    <a:lnTo>
                      <a:pt x="113" y="0"/>
                    </a:lnTo>
                    <a:close/>
                    <a:moveTo>
                      <a:pt x="83" y="50"/>
                    </a:moveTo>
                    <a:lnTo>
                      <a:pt x="10" y="50"/>
                    </a:lnTo>
                    <a:lnTo>
                      <a:pt x="10" y="10"/>
                    </a:lnTo>
                    <a:lnTo>
                      <a:pt x="83" y="10"/>
                    </a:lnTo>
                    <a:lnTo>
                      <a:pt x="83" y="50"/>
                    </a:lnTo>
                    <a:close/>
                    <a:moveTo>
                      <a:pt x="196" y="50"/>
                    </a:moveTo>
                    <a:lnTo>
                      <a:pt x="123" y="50"/>
                    </a:lnTo>
                    <a:lnTo>
                      <a:pt x="123" y="10"/>
                    </a:lnTo>
                    <a:lnTo>
                      <a:pt x="196" y="10"/>
                    </a:lnTo>
                    <a:lnTo>
                      <a:pt x="196" y="5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9" name="Freeform 89"/>
              <p:cNvSpPr>
                <a:spLocks/>
              </p:cNvSpPr>
              <p:nvPr/>
            </p:nvSpPr>
            <p:spPr bwMode="auto">
              <a:xfrm>
                <a:off x="965335" y="3368461"/>
                <a:ext cx="91843" cy="111583"/>
              </a:xfrm>
              <a:custGeom>
                <a:avLst/>
                <a:gdLst/>
                <a:ahLst/>
                <a:cxnLst>
                  <a:cxn ang="0">
                    <a:pos x="24" y="21"/>
                  </a:cxn>
                  <a:cxn ang="0">
                    <a:pos x="42" y="29"/>
                  </a:cxn>
                  <a:cxn ang="0">
                    <a:pos x="47" y="20"/>
                  </a:cxn>
                  <a:cxn ang="0">
                    <a:pos x="14" y="0"/>
                  </a:cxn>
                  <a:cxn ang="0">
                    <a:pos x="0" y="62"/>
                  </a:cxn>
                  <a:cxn ang="0">
                    <a:pos x="24" y="62"/>
                  </a:cxn>
                  <a:cxn ang="0">
                    <a:pos x="24" y="21"/>
                  </a:cxn>
                </a:cxnLst>
                <a:rect l="0" t="0" r="r" b="b"/>
                <a:pathLst>
                  <a:path w="47" h="62">
                    <a:moveTo>
                      <a:pt x="24" y="21"/>
                    </a:moveTo>
                    <a:lnTo>
                      <a:pt x="42" y="29"/>
                    </a:lnTo>
                    <a:lnTo>
                      <a:pt x="47" y="20"/>
                    </a:lnTo>
                    <a:lnTo>
                      <a:pt x="14" y="0"/>
                    </a:lnTo>
                    <a:lnTo>
                      <a:pt x="0" y="62"/>
                    </a:lnTo>
                    <a:lnTo>
                      <a:pt x="24" y="62"/>
                    </a:lnTo>
                    <a:lnTo>
                      <a:pt x="24"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0" name="Freeform 90"/>
              <p:cNvSpPr>
                <a:spLocks/>
              </p:cNvSpPr>
              <p:nvPr/>
            </p:nvSpPr>
            <p:spPr bwMode="auto">
              <a:xfrm>
                <a:off x="1276039" y="3366661"/>
                <a:ext cx="87935" cy="109783"/>
              </a:xfrm>
              <a:custGeom>
                <a:avLst/>
                <a:gdLst/>
                <a:ahLst/>
                <a:cxnLst>
                  <a:cxn ang="0">
                    <a:pos x="21" y="21"/>
                  </a:cxn>
                  <a:cxn ang="0">
                    <a:pos x="21" y="61"/>
                  </a:cxn>
                  <a:cxn ang="0">
                    <a:pos x="45" y="61"/>
                  </a:cxn>
                  <a:cxn ang="0">
                    <a:pos x="31" y="0"/>
                  </a:cxn>
                  <a:cxn ang="0">
                    <a:pos x="0" y="20"/>
                  </a:cxn>
                  <a:cxn ang="0">
                    <a:pos x="3" y="28"/>
                  </a:cxn>
                  <a:cxn ang="0">
                    <a:pos x="21" y="21"/>
                  </a:cxn>
                </a:cxnLst>
                <a:rect l="0" t="0" r="r" b="b"/>
                <a:pathLst>
                  <a:path w="45" h="61">
                    <a:moveTo>
                      <a:pt x="21" y="21"/>
                    </a:moveTo>
                    <a:lnTo>
                      <a:pt x="21" y="61"/>
                    </a:lnTo>
                    <a:lnTo>
                      <a:pt x="45" y="61"/>
                    </a:lnTo>
                    <a:lnTo>
                      <a:pt x="31" y="0"/>
                    </a:lnTo>
                    <a:lnTo>
                      <a:pt x="0" y="20"/>
                    </a:lnTo>
                    <a:lnTo>
                      <a:pt x="3" y="28"/>
                    </a:lnTo>
                    <a:lnTo>
                      <a:pt x="21"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1" name="Freeform 91"/>
              <p:cNvSpPr>
                <a:spLocks noEditPoints="1"/>
              </p:cNvSpPr>
              <p:nvPr/>
            </p:nvSpPr>
            <p:spPr bwMode="auto">
              <a:xfrm>
                <a:off x="4855971" y="2646772"/>
                <a:ext cx="406455" cy="323950"/>
              </a:xfrm>
              <a:custGeom>
                <a:avLst/>
                <a:gdLst/>
                <a:ahLst/>
                <a:cxnLst>
                  <a:cxn ang="0">
                    <a:pos x="181" y="100"/>
                  </a:cxn>
                  <a:cxn ang="0">
                    <a:pos x="142" y="92"/>
                  </a:cxn>
                  <a:cxn ang="0">
                    <a:pos x="162" y="52"/>
                  </a:cxn>
                  <a:cxn ang="0">
                    <a:pos x="192" y="19"/>
                  </a:cxn>
                  <a:cxn ang="0">
                    <a:pos x="148" y="39"/>
                  </a:cxn>
                  <a:cxn ang="0">
                    <a:pos x="130" y="79"/>
                  </a:cxn>
                  <a:cxn ang="0">
                    <a:pos x="99" y="47"/>
                  </a:cxn>
                  <a:cxn ang="0">
                    <a:pos x="76" y="5"/>
                  </a:cxn>
                  <a:cxn ang="0">
                    <a:pos x="91" y="51"/>
                  </a:cxn>
                  <a:cxn ang="0">
                    <a:pos x="96" y="95"/>
                  </a:cxn>
                  <a:cxn ang="0">
                    <a:pos x="49" y="82"/>
                  </a:cxn>
                  <a:cxn ang="0">
                    <a:pos x="5" y="102"/>
                  </a:cxn>
                  <a:cxn ang="0">
                    <a:pos x="50" y="100"/>
                  </a:cxn>
                  <a:cxn ang="0">
                    <a:pos x="97" y="113"/>
                  </a:cxn>
                  <a:cxn ang="0">
                    <a:pos x="74" y="148"/>
                  </a:cxn>
                  <a:cxn ang="0">
                    <a:pos x="42" y="180"/>
                  </a:cxn>
                  <a:cxn ang="0">
                    <a:pos x="85" y="160"/>
                  </a:cxn>
                  <a:cxn ang="0">
                    <a:pos x="105" y="123"/>
                  </a:cxn>
                  <a:cxn ang="0">
                    <a:pos x="138" y="151"/>
                  </a:cxn>
                  <a:cxn ang="0">
                    <a:pos x="161" y="193"/>
                  </a:cxn>
                  <a:cxn ang="0">
                    <a:pos x="145" y="148"/>
                  </a:cxn>
                  <a:cxn ang="0">
                    <a:pos x="144" y="106"/>
                  </a:cxn>
                  <a:cxn ang="0">
                    <a:pos x="182" y="118"/>
                  </a:cxn>
                  <a:cxn ang="0">
                    <a:pos x="226" y="98"/>
                  </a:cxn>
                  <a:cxn ang="0">
                    <a:pos x="163" y="15"/>
                  </a:cxn>
                  <a:cxn ang="0">
                    <a:pos x="177" y="44"/>
                  </a:cxn>
                  <a:cxn ang="0">
                    <a:pos x="163" y="15"/>
                  </a:cxn>
                  <a:cxn ang="0">
                    <a:pos x="13" y="99"/>
                  </a:cxn>
                  <a:cxn ang="0">
                    <a:pos x="42" y="85"/>
                  </a:cxn>
                  <a:cxn ang="0">
                    <a:pos x="70" y="184"/>
                  </a:cxn>
                  <a:cxn ang="0">
                    <a:pos x="57" y="156"/>
                  </a:cxn>
                  <a:cxn ang="0">
                    <a:pos x="70" y="184"/>
                  </a:cxn>
                  <a:cxn ang="0">
                    <a:pos x="79" y="13"/>
                  </a:cxn>
                  <a:cxn ang="0">
                    <a:pos x="93" y="41"/>
                  </a:cxn>
                  <a:cxn ang="0">
                    <a:pos x="166" y="164"/>
                  </a:cxn>
                  <a:cxn ang="0">
                    <a:pos x="137" y="178"/>
                  </a:cxn>
                  <a:cxn ang="0">
                    <a:pos x="166" y="164"/>
                  </a:cxn>
                  <a:cxn ang="0">
                    <a:pos x="189" y="114"/>
                  </a:cxn>
                  <a:cxn ang="0">
                    <a:pos x="218" y="101"/>
                  </a:cxn>
                </a:cxnLst>
                <a:rect l="0" t="0" r="r" b="b"/>
                <a:pathLst>
                  <a:path w="231" h="199">
                    <a:moveTo>
                      <a:pt x="194" y="86"/>
                    </a:moveTo>
                    <a:cubicBezTo>
                      <a:pt x="188" y="89"/>
                      <a:pt x="183" y="94"/>
                      <a:pt x="181" y="100"/>
                    </a:cubicBezTo>
                    <a:cubicBezTo>
                      <a:pt x="144" y="97"/>
                      <a:pt x="144" y="97"/>
                      <a:pt x="144" y="97"/>
                    </a:cubicBezTo>
                    <a:cubicBezTo>
                      <a:pt x="144" y="96"/>
                      <a:pt x="143" y="94"/>
                      <a:pt x="142" y="92"/>
                    </a:cubicBezTo>
                    <a:cubicBezTo>
                      <a:pt x="141" y="89"/>
                      <a:pt x="139" y="86"/>
                      <a:pt x="136" y="84"/>
                    </a:cubicBezTo>
                    <a:cubicBezTo>
                      <a:pt x="162" y="52"/>
                      <a:pt x="162" y="52"/>
                      <a:pt x="162" y="52"/>
                    </a:cubicBezTo>
                    <a:cubicBezTo>
                      <a:pt x="168" y="54"/>
                      <a:pt x="174" y="54"/>
                      <a:pt x="180" y="51"/>
                    </a:cubicBezTo>
                    <a:cubicBezTo>
                      <a:pt x="192" y="46"/>
                      <a:pt x="197" y="31"/>
                      <a:pt x="192" y="19"/>
                    </a:cubicBezTo>
                    <a:cubicBezTo>
                      <a:pt x="186" y="7"/>
                      <a:pt x="172" y="2"/>
                      <a:pt x="160" y="8"/>
                    </a:cubicBezTo>
                    <a:cubicBezTo>
                      <a:pt x="148" y="13"/>
                      <a:pt x="143" y="27"/>
                      <a:pt x="148" y="39"/>
                    </a:cubicBezTo>
                    <a:cubicBezTo>
                      <a:pt x="150" y="43"/>
                      <a:pt x="152" y="46"/>
                      <a:pt x="155" y="48"/>
                    </a:cubicBezTo>
                    <a:cubicBezTo>
                      <a:pt x="130" y="79"/>
                      <a:pt x="130" y="79"/>
                      <a:pt x="130" y="79"/>
                    </a:cubicBezTo>
                    <a:cubicBezTo>
                      <a:pt x="124" y="77"/>
                      <a:pt x="119" y="77"/>
                      <a:pt x="113" y="78"/>
                    </a:cubicBezTo>
                    <a:cubicBezTo>
                      <a:pt x="99" y="47"/>
                      <a:pt x="99" y="47"/>
                      <a:pt x="99" y="47"/>
                    </a:cubicBezTo>
                    <a:cubicBezTo>
                      <a:pt x="109" y="41"/>
                      <a:pt x="113" y="28"/>
                      <a:pt x="108" y="17"/>
                    </a:cubicBezTo>
                    <a:cubicBezTo>
                      <a:pt x="102" y="5"/>
                      <a:pt x="88" y="0"/>
                      <a:pt x="76" y="5"/>
                    </a:cubicBezTo>
                    <a:cubicBezTo>
                      <a:pt x="64" y="11"/>
                      <a:pt x="59" y="25"/>
                      <a:pt x="64" y="37"/>
                    </a:cubicBezTo>
                    <a:cubicBezTo>
                      <a:pt x="69" y="48"/>
                      <a:pt x="80" y="53"/>
                      <a:pt x="91" y="51"/>
                    </a:cubicBezTo>
                    <a:cubicBezTo>
                      <a:pt x="105" y="82"/>
                      <a:pt x="105" y="82"/>
                      <a:pt x="105" y="82"/>
                    </a:cubicBezTo>
                    <a:cubicBezTo>
                      <a:pt x="101" y="85"/>
                      <a:pt x="97" y="89"/>
                      <a:pt x="96" y="95"/>
                    </a:cubicBezTo>
                    <a:cubicBezTo>
                      <a:pt x="51" y="92"/>
                      <a:pt x="51" y="92"/>
                      <a:pt x="51" y="92"/>
                    </a:cubicBezTo>
                    <a:cubicBezTo>
                      <a:pt x="51" y="89"/>
                      <a:pt x="51" y="85"/>
                      <a:pt x="49" y="82"/>
                    </a:cubicBezTo>
                    <a:cubicBezTo>
                      <a:pt x="44" y="70"/>
                      <a:pt x="29" y="65"/>
                      <a:pt x="17" y="70"/>
                    </a:cubicBezTo>
                    <a:cubicBezTo>
                      <a:pt x="5" y="76"/>
                      <a:pt x="0" y="90"/>
                      <a:pt x="5" y="102"/>
                    </a:cubicBezTo>
                    <a:cubicBezTo>
                      <a:pt x="11" y="114"/>
                      <a:pt x="25" y="119"/>
                      <a:pt x="37" y="114"/>
                    </a:cubicBezTo>
                    <a:cubicBezTo>
                      <a:pt x="44" y="111"/>
                      <a:pt x="48" y="106"/>
                      <a:pt x="50" y="100"/>
                    </a:cubicBezTo>
                    <a:cubicBezTo>
                      <a:pt x="94" y="103"/>
                      <a:pt x="94" y="103"/>
                      <a:pt x="94" y="103"/>
                    </a:cubicBezTo>
                    <a:cubicBezTo>
                      <a:pt x="95" y="106"/>
                      <a:pt x="95" y="110"/>
                      <a:pt x="97" y="113"/>
                    </a:cubicBezTo>
                    <a:cubicBezTo>
                      <a:pt x="97" y="114"/>
                      <a:pt x="98" y="116"/>
                      <a:pt x="99" y="117"/>
                    </a:cubicBezTo>
                    <a:cubicBezTo>
                      <a:pt x="74" y="148"/>
                      <a:pt x="74" y="148"/>
                      <a:pt x="74" y="148"/>
                    </a:cubicBezTo>
                    <a:cubicBezTo>
                      <a:pt x="68" y="145"/>
                      <a:pt x="60" y="145"/>
                      <a:pt x="53" y="148"/>
                    </a:cubicBezTo>
                    <a:cubicBezTo>
                      <a:pt x="41" y="154"/>
                      <a:pt x="36" y="168"/>
                      <a:pt x="42" y="180"/>
                    </a:cubicBezTo>
                    <a:cubicBezTo>
                      <a:pt x="47" y="192"/>
                      <a:pt x="61" y="197"/>
                      <a:pt x="73" y="192"/>
                    </a:cubicBezTo>
                    <a:cubicBezTo>
                      <a:pt x="86" y="186"/>
                      <a:pt x="91" y="172"/>
                      <a:pt x="85" y="160"/>
                    </a:cubicBezTo>
                    <a:cubicBezTo>
                      <a:pt x="84" y="157"/>
                      <a:pt x="83" y="155"/>
                      <a:pt x="81" y="153"/>
                    </a:cubicBezTo>
                    <a:cubicBezTo>
                      <a:pt x="105" y="123"/>
                      <a:pt x="105" y="123"/>
                      <a:pt x="105" y="123"/>
                    </a:cubicBezTo>
                    <a:cubicBezTo>
                      <a:pt x="111" y="127"/>
                      <a:pt x="119" y="128"/>
                      <a:pt x="126" y="126"/>
                    </a:cubicBezTo>
                    <a:cubicBezTo>
                      <a:pt x="138" y="151"/>
                      <a:pt x="138" y="151"/>
                      <a:pt x="138" y="151"/>
                    </a:cubicBezTo>
                    <a:cubicBezTo>
                      <a:pt x="128" y="158"/>
                      <a:pt x="124" y="170"/>
                      <a:pt x="129" y="181"/>
                    </a:cubicBezTo>
                    <a:cubicBezTo>
                      <a:pt x="135" y="193"/>
                      <a:pt x="149" y="199"/>
                      <a:pt x="161" y="193"/>
                    </a:cubicBezTo>
                    <a:cubicBezTo>
                      <a:pt x="173" y="187"/>
                      <a:pt x="179" y="173"/>
                      <a:pt x="173" y="161"/>
                    </a:cubicBezTo>
                    <a:cubicBezTo>
                      <a:pt x="168" y="150"/>
                      <a:pt x="156" y="145"/>
                      <a:pt x="145" y="148"/>
                    </a:cubicBezTo>
                    <a:cubicBezTo>
                      <a:pt x="134" y="123"/>
                      <a:pt x="134" y="123"/>
                      <a:pt x="134" y="123"/>
                    </a:cubicBezTo>
                    <a:cubicBezTo>
                      <a:pt x="139" y="119"/>
                      <a:pt x="143" y="113"/>
                      <a:pt x="144" y="106"/>
                    </a:cubicBezTo>
                    <a:cubicBezTo>
                      <a:pt x="180" y="108"/>
                      <a:pt x="180" y="108"/>
                      <a:pt x="180" y="108"/>
                    </a:cubicBezTo>
                    <a:cubicBezTo>
                      <a:pt x="180" y="111"/>
                      <a:pt x="180" y="115"/>
                      <a:pt x="182" y="118"/>
                    </a:cubicBezTo>
                    <a:cubicBezTo>
                      <a:pt x="188" y="130"/>
                      <a:pt x="202" y="135"/>
                      <a:pt x="214" y="130"/>
                    </a:cubicBezTo>
                    <a:cubicBezTo>
                      <a:pt x="226" y="124"/>
                      <a:pt x="231" y="110"/>
                      <a:pt x="226" y="98"/>
                    </a:cubicBezTo>
                    <a:cubicBezTo>
                      <a:pt x="220" y="86"/>
                      <a:pt x="206" y="80"/>
                      <a:pt x="194" y="86"/>
                    </a:cubicBezTo>
                    <a:close/>
                    <a:moveTo>
                      <a:pt x="163" y="15"/>
                    </a:moveTo>
                    <a:cubicBezTo>
                      <a:pt x="171" y="11"/>
                      <a:pt x="181" y="15"/>
                      <a:pt x="184" y="23"/>
                    </a:cubicBezTo>
                    <a:cubicBezTo>
                      <a:pt x="188" y="31"/>
                      <a:pt x="185" y="40"/>
                      <a:pt x="177" y="44"/>
                    </a:cubicBezTo>
                    <a:cubicBezTo>
                      <a:pt x="169" y="47"/>
                      <a:pt x="159" y="44"/>
                      <a:pt x="156" y="36"/>
                    </a:cubicBezTo>
                    <a:cubicBezTo>
                      <a:pt x="152" y="28"/>
                      <a:pt x="156" y="19"/>
                      <a:pt x="163" y="15"/>
                    </a:cubicBezTo>
                    <a:close/>
                    <a:moveTo>
                      <a:pt x="34" y="106"/>
                    </a:moveTo>
                    <a:cubicBezTo>
                      <a:pt x="26" y="110"/>
                      <a:pt x="17" y="107"/>
                      <a:pt x="13" y="99"/>
                    </a:cubicBezTo>
                    <a:cubicBezTo>
                      <a:pt x="9" y="91"/>
                      <a:pt x="13" y="81"/>
                      <a:pt x="21" y="78"/>
                    </a:cubicBezTo>
                    <a:cubicBezTo>
                      <a:pt x="29" y="74"/>
                      <a:pt x="38" y="77"/>
                      <a:pt x="42" y="85"/>
                    </a:cubicBezTo>
                    <a:cubicBezTo>
                      <a:pt x="45" y="93"/>
                      <a:pt x="42" y="103"/>
                      <a:pt x="34" y="106"/>
                    </a:cubicBezTo>
                    <a:close/>
                    <a:moveTo>
                      <a:pt x="70" y="184"/>
                    </a:moveTo>
                    <a:cubicBezTo>
                      <a:pt x="62" y="188"/>
                      <a:pt x="53" y="184"/>
                      <a:pt x="49" y="176"/>
                    </a:cubicBezTo>
                    <a:cubicBezTo>
                      <a:pt x="45" y="169"/>
                      <a:pt x="49" y="159"/>
                      <a:pt x="57" y="156"/>
                    </a:cubicBezTo>
                    <a:cubicBezTo>
                      <a:pt x="65" y="152"/>
                      <a:pt x="74" y="155"/>
                      <a:pt x="78" y="163"/>
                    </a:cubicBezTo>
                    <a:cubicBezTo>
                      <a:pt x="81" y="171"/>
                      <a:pt x="78" y="181"/>
                      <a:pt x="70" y="184"/>
                    </a:cubicBezTo>
                    <a:close/>
                    <a:moveTo>
                      <a:pt x="72" y="34"/>
                    </a:moveTo>
                    <a:cubicBezTo>
                      <a:pt x="68" y="26"/>
                      <a:pt x="71" y="16"/>
                      <a:pt x="79" y="13"/>
                    </a:cubicBezTo>
                    <a:cubicBezTo>
                      <a:pt x="87" y="9"/>
                      <a:pt x="97" y="13"/>
                      <a:pt x="100" y="20"/>
                    </a:cubicBezTo>
                    <a:cubicBezTo>
                      <a:pt x="104" y="28"/>
                      <a:pt x="100" y="38"/>
                      <a:pt x="93" y="41"/>
                    </a:cubicBezTo>
                    <a:cubicBezTo>
                      <a:pt x="85" y="45"/>
                      <a:pt x="75" y="42"/>
                      <a:pt x="72" y="34"/>
                    </a:cubicBezTo>
                    <a:close/>
                    <a:moveTo>
                      <a:pt x="166" y="164"/>
                    </a:moveTo>
                    <a:cubicBezTo>
                      <a:pt x="169" y="172"/>
                      <a:pt x="166" y="182"/>
                      <a:pt x="158" y="185"/>
                    </a:cubicBezTo>
                    <a:cubicBezTo>
                      <a:pt x="150" y="189"/>
                      <a:pt x="141" y="186"/>
                      <a:pt x="137" y="178"/>
                    </a:cubicBezTo>
                    <a:cubicBezTo>
                      <a:pt x="133" y="170"/>
                      <a:pt x="137" y="160"/>
                      <a:pt x="145" y="157"/>
                    </a:cubicBezTo>
                    <a:cubicBezTo>
                      <a:pt x="153" y="153"/>
                      <a:pt x="162" y="157"/>
                      <a:pt x="166" y="164"/>
                    </a:cubicBezTo>
                    <a:close/>
                    <a:moveTo>
                      <a:pt x="210" y="122"/>
                    </a:moveTo>
                    <a:cubicBezTo>
                      <a:pt x="203" y="126"/>
                      <a:pt x="193" y="122"/>
                      <a:pt x="189" y="114"/>
                    </a:cubicBezTo>
                    <a:cubicBezTo>
                      <a:pt x="186" y="107"/>
                      <a:pt x="189" y="97"/>
                      <a:pt x="197" y="94"/>
                    </a:cubicBezTo>
                    <a:cubicBezTo>
                      <a:pt x="205" y="90"/>
                      <a:pt x="214" y="93"/>
                      <a:pt x="218" y="101"/>
                    </a:cubicBezTo>
                    <a:cubicBezTo>
                      <a:pt x="222" y="109"/>
                      <a:pt x="218" y="118"/>
                      <a:pt x="210" y="122"/>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2" name="Freeform 92"/>
              <p:cNvSpPr>
                <a:spLocks noEditPoints="1"/>
              </p:cNvSpPr>
              <p:nvPr/>
            </p:nvSpPr>
            <p:spPr bwMode="auto">
              <a:xfrm>
                <a:off x="4236518" y="3640219"/>
                <a:ext cx="289209" cy="293355"/>
              </a:xfrm>
              <a:custGeom>
                <a:avLst/>
                <a:gdLst/>
                <a:ahLst/>
                <a:cxnLst>
                  <a:cxn ang="0">
                    <a:pos x="120" y="143"/>
                  </a:cxn>
                  <a:cxn ang="0">
                    <a:pos x="120" y="181"/>
                  </a:cxn>
                  <a:cxn ang="0">
                    <a:pos x="163" y="181"/>
                  </a:cxn>
                  <a:cxn ang="0">
                    <a:pos x="163" y="146"/>
                  </a:cxn>
                  <a:cxn ang="0">
                    <a:pos x="163" y="143"/>
                  </a:cxn>
                  <a:cxn ang="0">
                    <a:pos x="163" y="69"/>
                  </a:cxn>
                  <a:cxn ang="0">
                    <a:pos x="82" y="0"/>
                  </a:cxn>
                  <a:cxn ang="0">
                    <a:pos x="0" y="69"/>
                  </a:cxn>
                  <a:cxn ang="0">
                    <a:pos x="0" y="143"/>
                  </a:cxn>
                  <a:cxn ang="0">
                    <a:pos x="0" y="146"/>
                  </a:cxn>
                  <a:cxn ang="0">
                    <a:pos x="0" y="181"/>
                  </a:cxn>
                  <a:cxn ang="0">
                    <a:pos x="44" y="181"/>
                  </a:cxn>
                  <a:cxn ang="0">
                    <a:pos x="44" y="146"/>
                  </a:cxn>
                  <a:cxn ang="0">
                    <a:pos x="44" y="146"/>
                  </a:cxn>
                  <a:cxn ang="0">
                    <a:pos x="44" y="69"/>
                  </a:cxn>
                  <a:cxn ang="0">
                    <a:pos x="82" y="43"/>
                  </a:cxn>
                  <a:cxn ang="0">
                    <a:pos x="120" y="69"/>
                  </a:cxn>
                  <a:cxn ang="0">
                    <a:pos x="120" y="143"/>
                  </a:cxn>
                  <a:cxn ang="0">
                    <a:pos x="36" y="174"/>
                  </a:cxn>
                  <a:cxn ang="0">
                    <a:pos x="8" y="174"/>
                  </a:cxn>
                  <a:cxn ang="0">
                    <a:pos x="8" y="151"/>
                  </a:cxn>
                  <a:cxn ang="0">
                    <a:pos x="36" y="151"/>
                  </a:cxn>
                  <a:cxn ang="0">
                    <a:pos x="36" y="174"/>
                  </a:cxn>
                  <a:cxn ang="0">
                    <a:pos x="127" y="151"/>
                  </a:cxn>
                  <a:cxn ang="0">
                    <a:pos x="156" y="151"/>
                  </a:cxn>
                  <a:cxn ang="0">
                    <a:pos x="156" y="174"/>
                  </a:cxn>
                  <a:cxn ang="0">
                    <a:pos x="127" y="174"/>
                  </a:cxn>
                  <a:cxn ang="0">
                    <a:pos x="127" y="151"/>
                  </a:cxn>
                </a:cxnLst>
                <a:rect l="0" t="0" r="r" b="b"/>
                <a:pathLst>
                  <a:path w="163" h="181">
                    <a:moveTo>
                      <a:pt x="120" y="143"/>
                    </a:moveTo>
                    <a:cubicBezTo>
                      <a:pt x="120" y="181"/>
                      <a:pt x="120" y="181"/>
                      <a:pt x="120" y="181"/>
                    </a:cubicBezTo>
                    <a:cubicBezTo>
                      <a:pt x="163" y="181"/>
                      <a:pt x="163" y="181"/>
                      <a:pt x="163" y="181"/>
                    </a:cubicBezTo>
                    <a:cubicBezTo>
                      <a:pt x="163" y="146"/>
                      <a:pt x="163" y="146"/>
                      <a:pt x="163" y="146"/>
                    </a:cubicBezTo>
                    <a:cubicBezTo>
                      <a:pt x="163" y="143"/>
                      <a:pt x="163" y="143"/>
                      <a:pt x="163" y="143"/>
                    </a:cubicBezTo>
                    <a:cubicBezTo>
                      <a:pt x="163" y="69"/>
                      <a:pt x="163" y="69"/>
                      <a:pt x="163" y="69"/>
                    </a:cubicBezTo>
                    <a:cubicBezTo>
                      <a:pt x="163" y="41"/>
                      <a:pt x="142" y="0"/>
                      <a:pt x="82" y="0"/>
                    </a:cubicBezTo>
                    <a:cubicBezTo>
                      <a:pt x="20" y="0"/>
                      <a:pt x="0" y="47"/>
                      <a:pt x="0" y="69"/>
                    </a:cubicBezTo>
                    <a:cubicBezTo>
                      <a:pt x="0" y="143"/>
                      <a:pt x="0" y="143"/>
                      <a:pt x="0" y="143"/>
                    </a:cubicBezTo>
                    <a:cubicBezTo>
                      <a:pt x="0" y="146"/>
                      <a:pt x="0" y="146"/>
                      <a:pt x="0" y="146"/>
                    </a:cubicBezTo>
                    <a:cubicBezTo>
                      <a:pt x="0" y="181"/>
                      <a:pt x="0" y="181"/>
                      <a:pt x="0" y="181"/>
                    </a:cubicBezTo>
                    <a:cubicBezTo>
                      <a:pt x="44" y="181"/>
                      <a:pt x="44" y="181"/>
                      <a:pt x="44" y="181"/>
                    </a:cubicBezTo>
                    <a:cubicBezTo>
                      <a:pt x="44" y="146"/>
                      <a:pt x="44" y="146"/>
                      <a:pt x="44" y="146"/>
                    </a:cubicBezTo>
                    <a:cubicBezTo>
                      <a:pt x="44" y="146"/>
                      <a:pt x="44" y="146"/>
                      <a:pt x="44" y="146"/>
                    </a:cubicBezTo>
                    <a:cubicBezTo>
                      <a:pt x="44" y="69"/>
                      <a:pt x="44" y="69"/>
                      <a:pt x="44" y="69"/>
                    </a:cubicBezTo>
                    <a:cubicBezTo>
                      <a:pt x="44" y="69"/>
                      <a:pt x="45" y="43"/>
                      <a:pt x="82" y="43"/>
                    </a:cubicBezTo>
                    <a:cubicBezTo>
                      <a:pt x="120" y="43"/>
                      <a:pt x="120" y="68"/>
                      <a:pt x="120" y="69"/>
                    </a:cubicBezTo>
                    <a:cubicBezTo>
                      <a:pt x="120" y="143"/>
                      <a:pt x="120" y="143"/>
                      <a:pt x="120" y="143"/>
                    </a:cubicBezTo>
                    <a:close/>
                    <a:moveTo>
                      <a:pt x="36" y="174"/>
                    </a:moveTo>
                    <a:cubicBezTo>
                      <a:pt x="8" y="174"/>
                      <a:pt x="8" y="174"/>
                      <a:pt x="8" y="174"/>
                    </a:cubicBezTo>
                    <a:cubicBezTo>
                      <a:pt x="8" y="151"/>
                      <a:pt x="8" y="151"/>
                      <a:pt x="8" y="151"/>
                    </a:cubicBezTo>
                    <a:cubicBezTo>
                      <a:pt x="36" y="151"/>
                      <a:pt x="36" y="151"/>
                      <a:pt x="36" y="151"/>
                    </a:cubicBezTo>
                    <a:lnTo>
                      <a:pt x="36" y="174"/>
                    </a:lnTo>
                    <a:close/>
                    <a:moveTo>
                      <a:pt x="127" y="151"/>
                    </a:moveTo>
                    <a:cubicBezTo>
                      <a:pt x="156" y="151"/>
                      <a:pt x="156" y="151"/>
                      <a:pt x="156" y="151"/>
                    </a:cubicBezTo>
                    <a:cubicBezTo>
                      <a:pt x="156" y="174"/>
                      <a:pt x="156" y="174"/>
                      <a:pt x="156" y="174"/>
                    </a:cubicBezTo>
                    <a:cubicBezTo>
                      <a:pt x="127" y="174"/>
                      <a:pt x="127" y="174"/>
                      <a:pt x="127" y="174"/>
                    </a:cubicBezTo>
                    <a:lnTo>
                      <a:pt x="127" y="15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3" name="Freeform 93"/>
              <p:cNvSpPr>
                <a:spLocks/>
              </p:cNvSpPr>
              <p:nvPr/>
            </p:nvSpPr>
            <p:spPr bwMode="auto">
              <a:xfrm>
                <a:off x="4238472" y="3951571"/>
                <a:ext cx="74256" cy="68389"/>
              </a:xfrm>
              <a:custGeom>
                <a:avLst/>
                <a:gdLst/>
                <a:ahLst/>
                <a:cxnLst>
                  <a:cxn ang="0">
                    <a:pos x="24" y="0"/>
                  </a:cxn>
                  <a:cxn ang="0">
                    <a:pos x="15" y="0"/>
                  </a:cxn>
                  <a:cxn ang="0">
                    <a:pos x="15" y="15"/>
                  </a:cxn>
                  <a:cxn ang="0">
                    <a:pos x="0" y="15"/>
                  </a:cxn>
                  <a:cxn ang="0">
                    <a:pos x="0" y="23"/>
                  </a:cxn>
                  <a:cxn ang="0">
                    <a:pos x="15" y="23"/>
                  </a:cxn>
                  <a:cxn ang="0">
                    <a:pos x="15" y="38"/>
                  </a:cxn>
                  <a:cxn ang="0">
                    <a:pos x="24" y="38"/>
                  </a:cxn>
                  <a:cxn ang="0">
                    <a:pos x="24" y="23"/>
                  </a:cxn>
                  <a:cxn ang="0">
                    <a:pos x="38" y="23"/>
                  </a:cxn>
                  <a:cxn ang="0">
                    <a:pos x="38" y="15"/>
                  </a:cxn>
                  <a:cxn ang="0">
                    <a:pos x="24" y="15"/>
                  </a:cxn>
                  <a:cxn ang="0">
                    <a:pos x="24" y="0"/>
                  </a:cxn>
                </a:cxnLst>
                <a:rect l="0" t="0" r="r" b="b"/>
                <a:pathLst>
                  <a:path w="38" h="38">
                    <a:moveTo>
                      <a:pt x="24" y="0"/>
                    </a:moveTo>
                    <a:lnTo>
                      <a:pt x="15" y="0"/>
                    </a:lnTo>
                    <a:lnTo>
                      <a:pt x="15" y="15"/>
                    </a:lnTo>
                    <a:lnTo>
                      <a:pt x="0" y="15"/>
                    </a:lnTo>
                    <a:lnTo>
                      <a:pt x="0" y="23"/>
                    </a:lnTo>
                    <a:lnTo>
                      <a:pt x="15" y="23"/>
                    </a:lnTo>
                    <a:lnTo>
                      <a:pt x="15" y="38"/>
                    </a:lnTo>
                    <a:lnTo>
                      <a:pt x="24" y="38"/>
                    </a:lnTo>
                    <a:lnTo>
                      <a:pt x="24" y="23"/>
                    </a:lnTo>
                    <a:lnTo>
                      <a:pt x="38" y="23"/>
                    </a:lnTo>
                    <a:lnTo>
                      <a:pt x="38" y="15"/>
                    </a:lnTo>
                    <a:lnTo>
                      <a:pt x="24" y="15"/>
                    </a:lnTo>
                    <a:lnTo>
                      <a:pt x="2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4" name="Rectangle 94"/>
              <p:cNvSpPr>
                <a:spLocks noChangeArrowheads="1"/>
              </p:cNvSpPr>
              <p:nvPr/>
            </p:nvSpPr>
            <p:spPr bwMode="auto">
              <a:xfrm>
                <a:off x="4449516" y="3978567"/>
                <a:ext cx="76210" cy="14398"/>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5" name="Freeform 95"/>
              <p:cNvSpPr>
                <a:spLocks/>
              </p:cNvSpPr>
              <p:nvPr/>
            </p:nvSpPr>
            <p:spPr bwMode="auto">
              <a:xfrm>
                <a:off x="1872043" y="2871738"/>
                <a:ext cx="263805" cy="107983"/>
              </a:xfrm>
              <a:custGeom>
                <a:avLst/>
                <a:gdLst/>
                <a:ahLst/>
                <a:cxnLst>
                  <a:cxn ang="0">
                    <a:pos x="75" y="26"/>
                  </a:cxn>
                  <a:cxn ang="0">
                    <a:pos x="0" y="0"/>
                  </a:cxn>
                  <a:cxn ang="0">
                    <a:pos x="0" y="49"/>
                  </a:cxn>
                  <a:cxn ang="0">
                    <a:pos x="75" y="66"/>
                  </a:cxn>
                  <a:cxn ang="0">
                    <a:pos x="149" y="45"/>
                  </a:cxn>
                  <a:cxn ang="0">
                    <a:pos x="149" y="0"/>
                  </a:cxn>
                  <a:cxn ang="0">
                    <a:pos x="75" y="26"/>
                  </a:cxn>
                </a:cxnLst>
                <a:rect l="0" t="0" r="r" b="b"/>
                <a:pathLst>
                  <a:path w="149" h="66">
                    <a:moveTo>
                      <a:pt x="75" y="26"/>
                    </a:moveTo>
                    <a:cubicBezTo>
                      <a:pt x="0" y="0"/>
                      <a:pt x="0" y="0"/>
                      <a:pt x="0" y="0"/>
                    </a:cubicBezTo>
                    <a:cubicBezTo>
                      <a:pt x="0" y="49"/>
                      <a:pt x="0" y="49"/>
                      <a:pt x="0" y="49"/>
                    </a:cubicBezTo>
                    <a:cubicBezTo>
                      <a:pt x="0" y="49"/>
                      <a:pt x="35" y="66"/>
                      <a:pt x="75" y="66"/>
                    </a:cubicBezTo>
                    <a:cubicBezTo>
                      <a:pt x="116" y="66"/>
                      <a:pt x="149" y="45"/>
                      <a:pt x="149" y="45"/>
                    </a:cubicBezTo>
                    <a:cubicBezTo>
                      <a:pt x="149" y="0"/>
                      <a:pt x="149" y="0"/>
                      <a:pt x="149" y="0"/>
                    </a:cubicBezTo>
                    <a:lnTo>
                      <a:pt x="75" y="2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6" name="Freeform 96"/>
              <p:cNvSpPr>
                <a:spLocks/>
              </p:cNvSpPr>
              <p:nvPr/>
            </p:nvSpPr>
            <p:spPr bwMode="auto">
              <a:xfrm>
                <a:off x="1809511" y="2760155"/>
                <a:ext cx="390822" cy="199769"/>
              </a:xfrm>
              <a:custGeom>
                <a:avLst/>
                <a:gdLst/>
                <a:ahLst/>
                <a:cxnLst>
                  <a:cxn ang="0">
                    <a:pos x="188" y="45"/>
                  </a:cxn>
                  <a:cxn ang="0">
                    <a:pos x="200" y="40"/>
                  </a:cxn>
                  <a:cxn ang="0">
                    <a:pos x="100" y="0"/>
                  </a:cxn>
                  <a:cxn ang="0">
                    <a:pos x="0" y="40"/>
                  </a:cxn>
                  <a:cxn ang="0">
                    <a:pos x="100" y="77"/>
                  </a:cxn>
                  <a:cxn ang="0">
                    <a:pos x="179" y="48"/>
                  </a:cxn>
                  <a:cxn ang="0">
                    <a:pos x="179" y="90"/>
                  </a:cxn>
                  <a:cxn ang="0">
                    <a:pos x="175" y="90"/>
                  </a:cxn>
                  <a:cxn ang="0">
                    <a:pos x="175" y="111"/>
                  </a:cxn>
                  <a:cxn ang="0">
                    <a:pos x="191" y="111"/>
                  </a:cxn>
                  <a:cxn ang="0">
                    <a:pos x="191" y="90"/>
                  </a:cxn>
                  <a:cxn ang="0">
                    <a:pos x="188" y="90"/>
                  </a:cxn>
                  <a:cxn ang="0">
                    <a:pos x="188" y="45"/>
                  </a:cxn>
                </a:cxnLst>
                <a:rect l="0" t="0" r="r" b="b"/>
                <a:pathLst>
                  <a:path w="200" h="111">
                    <a:moveTo>
                      <a:pt x="188" y="45"/>
                    </a:moveTo>
                    <a:lnTo>
                      <a:pt x="200" y="40"/>
                    </a:lnTo>
                    <a:lnTo>
                      <a:pt x="100" y="0"/>
                    </a:lnTo>
                    <a:lnTo>
                      <a:pt x="0" y="40"/>
                    </a:lnTo>
                    <a:lnTo>
                      <a:pt x="100" y="77"/>
                    </a:lnTo>
                    <a:lnTo>
                      <a:pt x="179" y="48"/>
                    </a:lnTo>
                    <a:lnTo>
                      <a:pt x="179" y="90"/>
                    </a:lnTo>
                    <a:lnTo>
                      <a:pt x="175" y="90"/>
                    </a:lnTo>
                    <a:lnTo>
                      <a:pt x="175" y="111"/>
                    </a:lnTo>
                    <a:lnTo>
                      <a:pt x="191" y="111"/>
                    </a:lnTo>
                    <a:lnTo>
                      <a:pt x="191" y="90"/>
                    </a:lnTo>
                    <a:lnTo>
                      <a:pt x="188" y="90"/>
                    </a:lnTo>
                    <a:lnTo>
                      <a:pt x="188" y="4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7" name="Freeform 97"/>
              <p:cNvSpPr>
                <a:spLocks/>
              </p:cNvSpPr>
              <p:nvPr/>
            </p:nvSpPr>
            <p:spPr bwMode="auto">
              <a:xfrm>
                <a:off x="4457332" y="1665924"/>
                <a:ext cx="42990" cy="259160"/>
              </a:xfrm>
              <a:custGeom>
                <a:avLst/>
                <a:gdLst/>
                <a:ahLst/>
                <a:cxnLst>
                  <a:cxn ang="0">
                    <a:pos x="16" y="0"/>
                  </a:cxn>
                  <a:cxn ang="0">
                    <a:pos x="0" y="0"/>
                  </a:cxn>
                  <a:cxn ang="0">
                    <a:pos x="0" y="159"/>
                  </a:cxn>
                  <a:cxn ang="0">
                    <a:pos x="16" y="159"/>
                  </a:cxn>
                  <a:cxn ang="0">
                    <a:pos x="24" y="151"/>
                  </a:cxn>
                  <a:cxn ang="0">
                    <a:pos x="24" y="8"/>
                  </a:cxn>
                  <a:cxn ang="0">
                    <a:pos x="16" y="0"/>
                  </a:cxn>
                </a:cxnLst>
                <a:rect l="0" t="0" r="r" b="b"/>
                <a:pathLst>
                  <a:path w="24" h="159">
                    <a:moveTo>
                      <a:pt x="16" y="0"/>
                    </a:moveTo>
                    <a:cubicBezTo>
                      <a:pt x="0" y="0"/>
                      <a:pt x="0" y="0"/>
                      <a:pt x="0" y="0"/>
                    </a:cubicBezTo>
                    <a:cubicBezTo>
                      <a:pt x="0" y="159"/>
                      <a:pt x="0" y="159"/>
                      <a:pt x="0" y="159"/>
                    </a:cubicBezTo>
                    <a:cubicBezTo>
                      <a:pt x="16" y="159"/>
                      <a:pt x="16" y="159"/>
                      <a:pt x="16" y="159"/>
                    </a:cubicBezTo>
                    <a:cubicBezTo>
                      <a:pt x="21" y="159"/>
                      <a:pt x="24" y="156"/>
                      <a:pt x="24" y="151"/>
                    </a:cubicBezTo>
                    <a:cubicBezTo>
                      <a:pt x="24" y="8"/>
                      <a:pt x="24" y="8"/>
                      <a:pt x="24" y="8"/>
                    </a:cubicBezTo>
                    <a:cubicBezTo>
                      <a:pt x="24" y="4"/>
                      <a:pt x="21" y="0"/>
                      <a:pt x="16"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8" name="Freeform 98"/>
              <p:cNvSpPr>
                <a:spLocks/>
              </p:cNvSpPr>
              <p:nvPr/>
            </p:nvSpPr>
            <p:spPr bwMode="auto">
              <a:xfrm>
                <a:off x="4289279" y="1665924"/>
                <a:ext cx="144604" cy="275358"/>
              </a:xfrm>
              <a:custGeom>
                <a:avLst/>
                <a:gdLst/>
                <a:ahLst/>
                <a:cxnLst>
                  <a:cxn ang="0">
                    <a:pos x="74" y="0"/>
                  </a:cxn>
                  <a:cxn ang="0">
                    <a:pos x="0" y="0"/>
                  </a:cxn>
                  <a:cxn ang="0">
                    <a:pos x="0" y="144"/>
                  </a:cxn>
                  <a:cxn ang="0">
                    <a:pos x="8" y="144"/>
                  </a:cxn>
                  <a:cxn ang="0">
                    <a:pos x="8" y="153"/>
                  </a:cxn>
                  <a:cxn ang="0">
                    <a:pos x="17" y="149"/>
                  </a:cxn>
                  <a:cxn ang="0">
                    <a:pos x="26" y="153"/>
                  </a:cxn>
                  <a:cxn ang="0">
                    <a:pos x="26" y="144"/>
                  </a:cxn>
                  <a:cxn ang="0">
                    <a:pos x="74" y="144"/>
                  </a:cxn>
                  <a:cxn ang="0">
                    <a:pos x="74" y="0"/>
                  </a:cxn>
                </a:cxnLst>
                <a:rect l="0" t="0" r="r" b="b"/>
                <a:pathLst>
                  <a:path w="74" h="153">
                    <a:moveTo>
                      <a:pt x="74" y="0"/>
                    </a:moveTo>
                    <a:lnTo>
                      <a:pt x="0" y="0"/>
                    </a:lnTo>
                    <a:lnTo>
                      <a:pt x="0" y="144"/>
                    </a:lnTo>
                    <a:lnTo>
                      <a:pt x="8" y="144"/>
                    </a:lnTo>
                    <a:lnTo>
                      <a:pt x="8" y="153"/>
                    </a:lnTo>
                    <a:lnTo>
                      <a:pt x="17" y="149"/>
                    </a:lnTo>
                    <a:lnTo>
                      <a:pt x="26" y="153"/>
                    </a:lnTo>
                    <a:lnTo>
                      <a:pt x="26" y="144"/>
                    </a:lnTo>
                    <a:lnTo>
                      <a:pt x="74" y="144"/>
                    </a:lnTo>
                    <a:lnTo>
                      <a:pt x="7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9" name="Freeform 99"/>
              <p:cNvSpPr>
                <a:spLocks noEditPoints="1"/>
              </p:cNvSpPr>
              <p:nvPr/>
            </p:nvSpPr>
            <p:spPr bwMode="auto">
              <a:xfrm>
                <a:off x="783603" y="1737913"/>
                <a:ext cx="257943" cy="248362"/>
              </a:xfrm>
              <a:custGeom>
                <a:avLst/>
                <a:gdLst/>
                <a:ahLst/>
                <a:cxnLst>
                  <a:cxn ang="0">
                    <a:pos x="141" y="61"/>
                  </a:cxn>
                  <a:cxn ang="0">
                    <a:pos x="123" y="61"/>
                  </a:cxn>
                  <a:cxn ang="0">
                    <a:pos x="124" y="79"/>
                  </a:cxn>
                  <a:cxn ang="0">
                    <a:pos x="129" y="82"/>
                  </a:cxn>
                  <a:cxn ang="0">
                    <a:pos x="72" y="117"/>
                  </a:cxn>
                  <a:cxn ang="0">
                    <a:pos x="72" y="114"/>
                  </a:cxn>
                  <a:cxn ang="0">
                    <a:pos x="116" y="58"/>
                  </a:cxn>
                  <a:cxn ang="0">
                    <a:pos x="58" y="0"/>
                  </a:cxn>
                  <a:cxn ang="0">
                    <a:pos x="0" y="58"/>
                  </a:cxn>
                  <a:cxn ang="0">
                    <a:pos x="48" y="114"/>
                  </a:cxn>
                  <a:cxn ang="0">
                    <a:pos x="48" y="125"/>
                  </a:cxn>
                  <a:cxn ang="0">
                    <a:pos x="29" y="125"/>
                  </a:cxn>
                  <a:cxn ang="0">
                    <a:pos x="29" y="133"/>
                  </a:cxn>
                  <a:cxn ang="0">
                    <a:pos x="12" y="133"/>
                  </a:cxn>
                  <a:cxn ang="0">
                    <a:pos x="12" y="153"/>
                  </a:cxn>
                  <a:cxn ang="0">
                    <a:pos x="102" y="153"/>
                  </a:cxn>
                  <a:cxn ang="0">
                    <a:pos x="102" y="133"/>
                  </a:cxn>
                  <a:cxn ang="0">
                    <a:pos x="90" y="133"/>
                  </a:cxn>
                  <a:cxn ang="0">
                    <a:pos x="90" y="125"/>
                  </a:cxn>
                  <a:cxn ang="0">
                    <a:pos x="72" y="125"/>
                  </a:cxn>
                  <a:cxn ang="0">
                    <a:pos x="72" y="124"/>
                  </a:cxn>
                  <a:cxn ang="0">
                    <a:pos x="135" y="82"/>
                  </a:cxn>
                  <a:cxn ang="0">
                    <a:pos x="142" y="79"/>
                  </a:cxn>
                  <a:cxn ang="0">
                    <a:pos x="141" y="61"/>
                  </a:cxn>
                  <a:cxn ang="0">
                    <a:pos x="43" y="58"/>
                  </a:cxn>
                  <a:cxn ang="0">
                    <a:pos x="59" y="42"/>
                  </a:cxn>
                  <a:cxn ang="0">
                    <a:pos x="75" y="58"/>
                  </a:cxn>
                  <a:cxn ang="0">
                    <a:pos x="59" y="74"/>
                  </a:cxn>
                  <a:cxn ang="0">
                    <a:pos x="43" y="58"/>
                  </a:cxn>
                </a:cxnLst>
                <a:rect l="0" t="0" r="r" b="b"/>
                <a:pathLst>
                  <a:path w="146" h="153">
                    <a:moveTo>
                      <a:pt x="141" y="61"/>
                    </a:moveTo>
                    <a:cubicBezTo>
                      <a:pt x="136" y="56"/>
                      <a:pt x="128" y="56"/>
                      <a:pt x="123" y="61"/>
                    </a:cubicBezTo>
                    <a:cubicBezTo>
                      <a:pt x="119" y="66"/>
                      <a:pt x="119" y="74"/>
                      <a:pt x="124" y="79"/>
                    </a:cubicBezTo>
                    <a:cubicBezTo>
                      <a:pt x="125" y="80"/>
                      <a:pt x="127" y="81"/>
                      <a:pt x="129" y="82"/>
                    </a:cubicBezTo>
                    <a:cubicBezTo>
                      <a:pt x="126" y="94"/>
                      <a:pt x="114" y="111"/>
                      <a:pt x="72" y="117"/>
                    </a:cubicBezTo>
                    <a:cubicBezTo>
                      <a:pt x="72" y="114"/>
                      <a:pt x="72" y="114"/>
                      <a:pt x="72" y="114"/>
                    </a:cubicBezTo>
                    <a:cubicBezTo>
                      <a:pt x="98" y="107"/>
                      <a:pt x="116" y="85"/>
                      <a:pt x="116" y="58"/>
                    </a:cubicBezTo>
                    <a:cubicBezTo>
                      <a:pt x="116" y="26"/>
                      <a:pt x="90" y="0"/>
                      <a:pt x="58" y="0"/>
                    </a:cubicBezTo>
                    <a:cubicBezTo>
                      <a:pt x="26" y="0"/>
                      <a:pt x="0" y="26"/>
                      <a:pt x="0" y="58"/>
                    </a:cubicBezTo>
                    <a:cubicBezTo>
                      <a:pt x="0" y="86"/>
                      <a:pt x="21" y="110"/>
                      <a:pt x="48" y="114"/>
                    </a:cubicBezTo>
                    <a:cubicBezTo>
                      <a:pt x="48" y="125"/>
                      <a:pt x="48" y="125"/>
                      <a:pt x="48" y="125"/>
                    </a:cubicBezTo>
                    <a:cubicBezTo>
                      <a:pt x="29" y="125"/>
                      <a:pt x="29" y="125"/>
                      <a:pt x="29" y="125"/>
                    </a:cubicBezTo>
                    <a:cubicBezTo>
                      <a:pt x="29" y="133"/>
                      <a:pt x="29" y="133"/>
                      <a:pt x="29" y="133"/>
                    </a:cubicBezTo>
                    <a:cubicBezTo>
                      <a:pt x="12" y="133"/>
                      <a:pt x="12" y="133"/>
                      <a:pt x="12" y="133"/>
                    </a:cubicBezTo>
                    <a:cubicBezTo>
                      <a:pt x="12" y="153"/>
                      <a:pt x="12" y="153"/>
                      <a:pt x="12" y="153"/>
                    </a:cubicBezTo>
                    <a:cubicBezTo>
                      <a:pt x="102" y="153"/>
                      <a:pt x="102" y="153"/>
                      <a:pt x="102" y="153"/>
                    </a:cubicBezTo>
                    <a:cubicBezTo>
                      <a:pt x="102" y="133"/>
                      <a:pt x="102" y="133"/>
                      <a:pt x="102" y="133"/>
                    </a:cubicBezTo>
                    <a:cubicBezTo>
                      <a:pt x="90" y="133"/>
                      <a:pt x="90" y="133"/>
                      <a:pt x="90" y="133"/>
                    </a:cubicBezTo>
                    <a:cubicBezTo>
                      <a:pt x="90" y="125"/>
                      <a:pt x="90" y="125"/>
                      <a:pt x="90" y="125"/>
                    </a:cubicBezTo>
                    <a:cubicBezTo>
                      <a:pt x="72" y="125"/>
                      <a:pt x="72" y="125"/>
                      <a:pt x="72" y="125"/>
                    </a:cubicBezTo>
                    <a:cubicBezTo>
                      <a:pt x="72" y="124"/>
                      <a:pt x="72" y="124"/>
                      <a:pt x="72" y="124"/>
                    </a:cubicBezTo>
                    <a:cubicBezTo>
                      <a:pt x="120" y="117"/>
                      <a:pt x="132" y="96"/>
                      <a:pt x="135" y="82"/>
                    </a:cubicBezTo>
                    <a:cubicBezTo>
                      <a:pt x="137" y="82"/>
                      <a:pt x="140" y="81"/>
                      <a:pt x="142" y="79"/>
                    </a:cubicBezTo>
                    <a:cubicBezTo>
                      <a:pt x="146" y="74"/>
                      <a:pt x="146" y="66"/>
                      <a:pt x="141" y="61"/>
                    </a:cubicBezTo>
                    <a:close/>
                    <a:moveTo>
                      <a:pt x="43" y="58"/>
                    </a:moveTo>
                    <a:cubicBezTo>
                      <a:pt x="43" y="49"/>
                      <a:pt x="51" y="42"/>
                      <a:pt x="59" y="42"/>
                    </a:cubicBezTo>
                    <a:cubicBezTo>
                      <a:pt x="68" y="42"/>
                      <a:pt x="75" y="49"/>
                      <a:pt x="75" y="58"/>
                    </a:cubicBezTo>
                    <a:cubicBezTo>
                      <a:pt x="75" y="66"/>
                      <a:pt x="68" y="74"/>
                      <a:pt x="59" y="74"/>
                    </a:cubicBezTo>
                    <a:cubicBezTo>
                      <a:pt x="51" y="74"/>
                      <a:pt x="43" y="66"/>
                      <a:pt x="43" y="5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0" name="Freeform 100"/>
              <p:cNvSpPr>
                <a:spLocks noEditPoints="1"/>
              </p:cNvSpPr>
              <p:nvPr/>
            </p:nvSpPr>
            <p:spPr bwMode="auto">
              <a:xfrm>
                <a:off x="959473" y="2466800"/>
                <a:ext cx="300933" cy="379741"/>
              </a:xfrm>
              <a:custGeom>
                <a:avLst/>
                <a:gdLst/>
                <a:ahLst/>
                <a:cxnLst>
                  <a:cxn ang="0">
                    <a:pos x="153" y="50"/>
                  </a:cxn>
                  <a:cxn ang="0">
                    <a:pos x="102" y="0"/>
                  </a:cxn>
                  <a:cxn ang="0">
                    <a:pos x="91" y="5"/>
                  </a:cxn>
                  <a:cxn ang="0">
                    <a:pos x="84" y="188"/>
                  </a:cxn>
                  <a:cxn ang="0">
                    <a:pos x="60" y="211"/>
                  </a:cxn>
                  <a:cxn ang="0">
                    <a:pos x="43" y="220"/>
                  </a:cxn>
                  <a:cxn ang="0">
                    <a:pos x="140" y="233"/>
                  </a:cxn>
                  <a:cxn ang="0">
                    <a:pos x="124" y="220"/>
                  </a:cxn>
                  <a:cxn ang="0">
                    <a:pos x="102" y="211"/>
                  </a:cxn>
                  <a:cxn ang="0">
                    <a:pos x="153" y="142"/>
                  </a:cxn>
                  <a:cxn ang="0">
                    <a:pos x="170" y="96"/>
                  </a:cxn>
                  <a:cxn ang="0">
                    <a:pos x="164" y="95"/>
                  </a:cxn>
                  <a:cxn ang="0">
                    <a:pos x="136" y="66"/>
                  </a:cxn>
                  <a:cxn ang="0">
                    <a:pos x="164" y="95"/>
                  </a:cxn>
                  <a:cxn ang="0">
                    <a:pos x="134" y="60"/>
                  </a:cxn>
                  <a:cxn ang="0">
                    <a:pos x="148" y="53"/>
                  </a:cxn>
                  <a:cxn ang="0">
                    <a:pos x="64" y="68"/>
                  </a:cxn>
                  <a:cxn ang="0">
                    <a:pos x="94" y="95"/>
                  </a:cxn>
                  <a:cxn ang="0">
                    <a:pos x="94" y="101"/>
                  </a:cxn>
                  <a:cxn ang="0">
                    <a:pos x="64" y="124"/>
                  </a:cxn>
                  <a:cxn ang="0">
                    <a:pos x="94" y="101"/>
                  </a:cxn>
                  <a:cxn ang="0">
                    <a:pos x="47" y="53"/>
                  </a:cxn>
                  <a:cxn ang="0">
                    <a:pos x="61" y="60"/>
                  </a:cxn>
                  <a:cxn ang="0">
                    <a:pos x="55" y="95"/>
                  </a:cxn>
                  <a:cxn ang="0">
                    <a:pos x="43" y="58"/>
                  </a:cxn>
                  <a:cxn ang="0">
                    <a:pos x="55" y="101"/>
                  </a:cxn>
                  <a:cxn ang="0">
                    <a:pos x="43" y="134"/>
                  </a:cxn>
                  <a:cxn ang="0">
                    <a:pos x="55" y="101"/>
                  </a:cxn>
                  <a:cxn ang="0">
                    <a:pos x="77" y="159"/>
                  </a:cxn>
                  <a:cxn ang="0">
                    <a:pos x="61" y="132"/>
                  </a:cxn>
                  <a:cxn ang="0">
                    <a:pos x="94" y="126"/>
                  </a:cxn>
                  <a:cxn ang="0">
                    <a:pos x="66" y="130"/>
                  </a:cxn>
                  <a:cxn ang="0">
                    <a:pos x="66" y="62"/>
                  </a:cxn>
                  <a:cxn ang="0">
                    <a:pos x="94" y="66"/>
                  </a:cxn>
                  <a:cxn ang="0">
                    <a:pos x="134" y="101"/>
                  </a:cxn>
                  <a:cxn ang="0">
                    <a:pos x="100" y="120"/>
                  </a:cxn>
                  <a:cxn ang="0">
                    <a:pos x="100" y="95"/>
                  </a:cxn>
                  <a:cxn ang="0">
                    <a:pos x="131" y="67"/>
                  </a:cxn>
                  <a:cxn ang="0">
                    <a:pos x="100" y="95"/>
                  </a:cxn>
                  <a:cxn ang="0">
                    <a:pos x="100" y="66"/>
                  </a:cxn>
                  <a:cxn ang="0">
                    <a:pos x="129" y="62"/>
                  </a:cxn>
                  <a:cxn ang="0">
                    <a:pos x="91" y="17"/>
                  </a:cxn>
                  <a:cxn ang="0">
                    <a:pos x="42" y="50"/>
                  </a:cxn>
                  <a:cxn ang="0">
                    <a:pos x="25" y="96"/>
                  </a:cxn>
                  <a:cxn ang="0">
                    <a:pos x="42" y="142"/>
                  </a:cxn>
                  <a:cxn ang="0">
                    <a:pos x="93" y="176"/>
                  </a:cxn>
                  <a:cxn ang="0">
                    <a:pos x="12" y="97"/>
                  </a:cxn>
                  <a:cxn ang="0">
                    <a:pos x="100" y="126"/>
                  </a:cxn>
                  <a:cxn ang="0">
                    <a:pos x="100" y="162"/>
                  </a:cxn>
                  <a:cxn ang="0">
                    <a:pos x="134" y="132"/>
                  </a:cxn>
                  <a:cxn ang="0">
                    <a:pos x="118" y="159"/>
                  </a:cxn>
                  <a:cxn ang="0">
                    <a:pos x="136" y="126"/>
                  </a:cxn>
                  <a:cxn ang="0">
                    <a:pos x="163" y="101"/>
                  </a:cxn>
                </a:cxnLst>
                <a:rect l="0" t="0" r="r" b="b"/>
                <a:pathLst>
                  <a:path w="170" h="233">
                    <a:moveTo>
                      <a:pt x="156" y="54"/>
                    </a:moveTo>
                    <a:cubicBezTo>
                      <a:pt x="155" y="53"/>
                      <a:pt x="154" y="51"/>
                      <a:pt x="153" y="50"/>
                    </a:cubicBezTo>
                    <a:cubicBezTo>
                      <a:pt x="141" y="35"/>
                      <a:pt x="123" y="25"/>
                      <a:pt x="102" y="24"/>
                    </a:cubicBezTo>
                    <a:cubicBezTo>
                      <a:pt x="102" y="0"/>
                      <a:pt x="102" y="0"/>
                      <a:pt x="102" y="0"/>
                    </a:cubicBezTo>
                    <a:cubicBezTo>
                      <a:pt x="91" y="0"/>
                      <a:pt x="91" y="0"/>
                      <a:pt x="91" y="0"/>
                    </a:cubicBezTo>
                    <a:cubicBezTo>
                      <a:pt x="91" y="5"/>
                      <a:pt x="91" y="5"/>
                      <a:pt x="91" y="5"/>
                    </a:cubicBezTo>
                    <a:cubicBezTo>
                      <a:pt x="41" y="6"/>
                      <a:pt x="0" y="46"/>
                      <a:pt x="0" y="97"/>
                    </a:cubicBezTo>
                    <a:cubicBezTo>
                      <a:pt x="0" y="144"/>
                      <a:pt x="37" y="184"/>
                      <a:pt x="84" y="188"/>
                    </a:cubicBezTo>
                    <a:cubicBezTo>
                      <a:pt x="84" y="211"/>
                      <a:pt x="84" y="211"/>
                      <a:pt x="84" y="211"/>
                    </a:cubicBezTo>
                    <a:cubicBezTo>
                      <a:pt x="60" y="211"/>
                      <a:pt x="60" y="211"/>
                      <a:pt x="60" y="211"/>
                    </a:cubicBezTo>
                    <a:cubicBezTo>
                      <a:pt x="60" y="220"/>
                      <a:pt x="60" y="220"/>
                      <a:pt x="60" y="220"/>
                    </a:cubicBezTo>
                    <a:cubicBezTo>
                      <a:pt x="43" y="220"/>
                      <a:pt x="43" y="220"/>
                      <a:pt x="43" y="220"/>
                    </a:cubicBezTo>
                    <a:cubicBezTo>
                      <a:pt x="43" y="233"/>
                      <a:pt x="43" y="233"/>
                      <a:pt x="43" y="233"/>
                    </a:cubicBezTo>
                    <a:cubicBezTo>
                      <a:pt x="140" y="233"/>
                      <a:pt x="140" y="233"/>
                      <a:pt x="140" y="233"/>
                    </a:cubicBezTo>
                    <a:cubicBezTo>
                      <a:pt x="140" y="220"/>
                      <a:pt x="140" y="220"/>
                      <a:pt x="140" y="220"/>
                    </a:cubicBezTo>
                    <a:cubicBezTo>
                      <a:pt x="124" y="220"/>
                      <a:pt x="124" y="220"/>
                      <a:pt x="124" y="220"/>
                    </a:cubicBezTo>
                    <a:cubicBezTo>
                      <a:pt x="124" y="211"/>
                      <a:pt x="124" y="211"/>
                      <a:pt x="124" y="211"/>
                    </a:cubicBezTo>
                    <a:cubicBezTo>
                      <a:pt x="102" y="211"/>
                      <a:pt x="102" y="211"/>
                      <a:pt x="102" y="211"/>
                    </a:cubicBezTo>
                    <a:cubicBezTo>
                      <a:pt x="102" y="168"/>
                      <a:pt x="102" y="168"/>
                      <a:pt x="102" y="168"/>
                    </a:cubicBezTo>
                    <a:cubicBezTo>
                      <a:pt x="123" y="166"/>
                      <a:pt x="141" y="157"/>
                      <a:pt x="153" y="142"/>
                    </a:cubicBezTo>
                    <a:cubicBezTo>
                      <a:pt x="154" y="141"/>
                      <a:pt x="155" y="139"/>
                      <a:pt x="156" y="138"/>
                    </a:cubicBezTo>
                    <a:cubicBezTo>
                      <a:pt x="165" y="126"/>
                      <a:pt x="170" y="111"/>
                      <a:pt x="170" y="96"/>
                    </a:cubicBezTo>
                    <a:cubicBezTo>
                      <a:pt x="170" y="80"/>
                      <a:pt x="165" y="66"/>
                      <a:pt x="156" y="54"/>
                    </a:cubicBezTo>
                    <a:close/>
                    <a:moveTo>
                      <a:pt x="164" y="95"/>
                    </a:moveTo>
                    <a:cubicBezTo>
                      <a:pt x="140" y="95"/>
                      <a:pt x="140" y="95"/>
                      <a:pt x="140" y="95"/>
                    </a:cubicBezTo>
                    <a:cubicBezTo>
                      <a:pt x="140" y="85"/>
                      <a:pt x="139" y="75"/>
                      <a:pt x="136" y="66"/>
                    </a:cubicBezTo>
                    <a:cubicBezTo>
                      <a:pt x="142" y="63"/>
                      <a:pt x="147" y="61"/>
                      <a:pt x="152" y="58"/>
                    </a:cubicBezTo>
                    <a:cubicBezTo>
                      <a:pt x="159" y="68"/>
                      <a:pt x="164" y="81"/>
                      <a:pt x="164" y="95"/>
                    </a:cubicBezTo>
                    <a:close/>
                    <a:moveTo>
                      <a:pt x="148" y="53"/>
                    </a:moveTo>
                    <a:cubicBezTo>
                      <a:pt x="144" y="56"/>
                      <a:pt x="140" y="58"/>
                      <a:pt x="134" y="60"/>
                    </a:cubicBezTo>
                    <a:cubicBezTo>
                      <a:pt x="131" y="49"/>
                      <a:pt x="125" y="39"/>
                      <a:pt x="118" y="33"/>
                    </a:cubicBezTo>
                    <a:cubicBezTo>
                      <a:pt x="130" y="37"/>
                      <a:pt x="140" y="44"/>
                      <a:pt x="148" y="53"/>
                    </a:cubicBezTo>
                    <a:close/>
                    <a:moveTo>
                      <a:pt x="61" y="95"/>
                    </a:moveTo>
                    <a:cubicBezTo>
                      <a:pt x="61" y="85"/>
                      <a:pt x="62" y="76"/>
                      <a:pt x="64" y="68"/>
                    </a:cubicBezTo>
                    <a:cubicBezTo>
                      <a:pt x="74" y="70"/>
                      <a:pt x="84" y="72"/>
                      <a:pt x="94" y="72"/>
                    </a:cubicBezTo>
                    <a:cubicBezTo>
                      <a:pt x="94" y="95"/>
                      <a:pt x="94" y="95"/>
                      <a:pt x="94" y="95"/>
                    </a:cubicBezTo>
                    <a:lnTo>
                      <a:pt x="61" y="95"/>
                    </a:lnTo>
                    <a:close/>
                    <a:moveTo>
                      <a:pt x="94" y="101"/>
                    </a:moveTo>
                    <a:cubicBezTo>
                      <a:pt x="94" y="120"/>
                      <a:pt x="94" y="120"/>
                      <a:pt x="94" y="120"/>
                    </a:cubicBezTo>
                    <a:cubicBezTo>
                      <a:pt x="84" y="120"/>
                      <a:pt x="74" y="121"/>
                      <a:pt x="64" y="124"/>
                    </a:cubicBezTo>
                    <a:cubicBezTo>
                      <a:pt x="63" y="117"/>
                      <a:pt x="61" y="109"/>
                      <a:pt x="61" y="101"/>
                    </a:cubicBezTo>
                    <a:lnTo>
                      <a:pt x="94" y="101"/>
                    </a:lnTo>
                    <a:close/>
                    <a:moveTo>
                      <a:pt x="61" y="60"/>
                    </a:moveTo>
                    <a:cubicBezTo>
                      <a:pt x="55" y="58"/>
                      <a:pt x="51" y="56"/>
                      <a:pt x="47" y="53"/>
                    </a:cubicBezTo>
                    <a:cubicBezTo>
                      <a:pt x="55" y="44"/>
                      <a:pt x="65" y="37"/>
                      <a:pt x="77" y="33"/>
                    </a:cubicBezTo>
                    <a:cubicBezTo>
                      <a:pt x="70" y="39"/>
                      <a:pt x="64" y="49"/>
                      <a:pt x="61" y="60"/>
                    </a:cubicBezTo>
                    <a:close/>
                    <a:moveTo>
                      <a:pt x="59" y="66"/>
                    </a:moveTo>
                    <a:cubicBezTo>
                      <a:pt x="56" y="75"/>
                      <a:pt x="55" y="85"/>
                      <a:pt x="55" y="95"/>
                    </a:cubicBezTo>
                    <a:cubicBezTo>
                      <a:pt x="31" y="95"/>
                      <a:pt x="31" y="95"/>
                      <a:pt x="31" y="95"/>
                    </a:cubicBezTo>
                    <a:cubicBezTo>
                      <a:pt x="31" y="81"/>
                      <a:pt x="36" y="68"/>
                      <a:pt x="43" y="58"/>
                    </a:cubicBezTo>
                    <a:cubicBezTo>
                      <a:pt x="48" y="61"/>
                      <a:pt x="53" y="63"/>
                      <a:pt x="59" y="66"/>
                    </a:cubicBezTo>
                    <a:close/>
                    <a:moveTo>
                      <a:pt x="55" y="101"/>
                    </a:moveTo>
                    <a:cubicBezTo>
                      <a:pt x="55" y="110"/>
                      <a:pt x="57" y="118"/>
                      <a:pt x="59" y="126"/>
                    </a:cubicBezTo>
                    <a:cubicBezTo>
                      <a:pt x="53" y="128"/>
                      <a:pt x="48" y="131"/>
                      <a:pt x="43" y="134"/>
                    </a:cubicBezTo>
                    <a:cubicBezTo>
                      <a:pt x="37" y="125"/>
                      <a:pt x="32" y="113"/>
                      <a:pt x="31" y="101"/>
                    </a:cubicBezTo>
                    <a:lnTo>
                      <a:pt x="55" y="101"/>
                    </a:lnTo>
                    <a:close/>
                    <a:moveTo>
                      <a:pt x="61" y="132"/>
                    </a:moveTo>
                    <a:cubicBezTo>
                      <a:pt x="64" y="143"/>
                      <a:pt x="70" y="152"/>
                      <a:pt x="77" y="159"/>
                    </a:cubicBezTo>
                    <a:cubicBezTo>
                      <a:pt x="65" y="155"/>
                      <a:pt x="55" y="148"/>
                      <a:pt x="47" y="139"/>
                    </a:cubicBezTo>
                    <a:cubicBezTo>
                      <a:pt x="51" y="136"/>
                      <a:pt x="55" y="134"/>
                      <a:pt x="61" y="132"/>
                    </a:cubicBezTo>
                    <a:close/>
                    <a:moveTo>
                      <a:pt x="66" y="130"/>
                    </a:moveTo>
                    <a:cubicBezTo>
                      <a:pt x="75" y="127"/>
                      <a:pt x="84" y="126"/>
                      <a:pt x="94" y="126"/>
                    </a:cubicBezTo>
                    <a:cubicBezTo>
                      <a:pt x="94" y="162"/>
                      <a:pt x="94" y="162"/>
                      <a:pt x="94" y="162"/>
                    </a:cubicBezTo>
                    <a:cubicBezTo>
                      <a:pt x="82" y="160"/>
                      <a:pt x="72" y="148"/>
                      <a:pt x="66" y="130"/>
                    </a:cubicBezTo>
                    <a:close/>
                    <a:moveTo>
                      <a:pt x="94" y="66"/>
                    </a:moveTo>
                    <a:cubicBezTo>
                      <a:pt x="84" y="66"/>
                      <a:pt x="75" y="64"/>
                      <a:pt x="66" y="62"/>
                    </a:cubicBezTo>
                    <a:cubicBezTo>
                      <a:pt x="72" y="44"/>
                      <a:pt x="82" y="32"/>
                      <a:pt x="94" y="30"/>
                    </a:cubicBezTo>
                    <a:lnTo>
                      <a:pt x="94" y="66"/>
                    </a:lnTo>
                    <a:close/>
                    <a:moveTo>
                      <a:pt x="100" y="101"/>
                    </a:moveTo>
                    <a:cubicBezTo>
                      <a:pt x="134" y="101"/>
                      <a:pt x="134" y="101"/>
                      <a:pt x="134" y="101"/>
                    </a:cubicBezTo>
                    <a:cubicBezTo>
                      <a:pt x="134" y="109"/>
                      <a:pt x="132" y="117"/>
                      <a:pt x="131" y="124"/>
                    </a:cubicBezTo>
                    <a:cubicBezTo>
                      <a:pt x="121" y="122"/>
                      <a:pt x="111" y="120"/>
                      <a:pt x="100" y="120"/>
                    </a:cubicBezTo>
                    <a:lnTo>
                      <a:pt x="100" y="101"/>
                    </a:lnTo>
                    <a:close/>
                    <a:moveTo>
                      <a:pt x="100" y="95"/>
                    </a:moveTo>
                    <a:cubicBezTo>
                      <a:pt x="100" y="72"/>
                      <a:pt x="100" y="72"/>
                      <a:pt x="100" y="72"/>
                    </a:cubicBezTo>
                    <a:cubicBezTo>
                      <a:pt x="111" y="72"/>
                      <a:pt x="121" y="70"/>
                      <a:pt x="131" y="67"/>
                    </a:cubicBezTo>
                    <a:cubicBezTo>
                      <a:pt x="133" y="76"/>
                      <a:pt x="134" y="85"/>
                      <a:pt x="134" y="95"/>
                    </a:cubicBezTo>
                    <a:lnTo>
                      <a:pt x="100" y="95"/>
                    </a:lnTo>
                    <a:close/>
                    <a:moveTo>
                      <a:pt x="129" y="62"/>
                    </a:moveTo>
                    <a:cubicBezTo>
                      <a:pt x="120" y="64"/>
                      <a:pt x="111" y="66"/>
                      <a:pt x="100" y="66"/>
                    </a:cubicBezTo>
                    <a:cubicBezTo>
                      <a:pt x="100" y="30"/>
                      <a:pt x="100" y="30"/>
                      <a:pt x="100" y="30"/>
                    </a:cubicBezTo>
                    <a:cubicBezTo>
                      <a:pt x="113" y="31"/>
                      <a:pt x="123" y="44"/>
                      <a:pt x="129" y="62"/>
                    </a:cubicBezTo>
                    <a:close/>
                    <a:moveTo>
                      <a:pt x="12" y="97"/>
                    </a:moveTo>
                    <a:cubicBezTo>
                      <a:pt x="12" y="53"/>
                      <a:pt x="47" y="17"/>
                      <a:pt x="91" y="17"/>
                    </a:cubicBezTo>
                    <a:cubicBezTo>
                      <a:pt x="91" y="24"/>
                      <a:pt x="91" y="24"/>
                      <a:pt x="91" y="24"/>
                    </a:cubicBezTo>
                    <a:cubicBezTo>
                      <a:pt x="71" y="26"/>
                      <a:pt x="54" y="35"/>
                      <a:pt x="42" y="50"/>
                    </a:cubicBezTo>
                    <a:cubicBezTo>
                      <a:pt x="41" y="51"/>
                      <a:pt x="39" y="53"/>
                      <a:pt x="38" y="54"/>
                    </a:cubicBezTo>
                    <a:cubicBezTo>
                      <a:pt x="30" y="66"/>
                      <a:pt x="25" y="80"/>
                      <a:pt x="25" y="96"/>
                    </a:cubicBezTo>
                    <a:cubicBezTo>
                      <a:pt x="25" y="111"/>
                      <a:pt x="30" y="126"/>
                      <a:pt x="38" y="138"/>
                    </a:cubicBezTo>
                    <a:cubicBezTo>
                      <a:pt x="39" y="139"/>
                      <a:pt x="41" y="141"/>
                      <a:pt x="42" y="142"/>
                    </a:cubicBezTo>
                    <a:cubicBezTo>
                      <a:pt x="54" y="157"/>
                      <a:pt x="72" y="167"/>
                      <a:pt x="93" y="168"/>
                    </a:cubicBezTo>
                    <a:cubicBezTo>
                      <a:pt x="93" y="176"/>
                      <a:pt x="93" y="176"/>
                      <a:pt x="93" y="176"/>
                    </a:cubicBezTo>
                    <a:cubicBezTo>
                      <a:pt x="93" y="177"/>
                      <a:pt x="92" y="177"/>
                      <a:pt x="92" y="177"/>
                    </a:cubicBezTo>
                    <a:cubicBezTo>
                      <a:pt x="48" y="177"/>
                      <a:pt x="12" y="141"/>
                      <a:pt x="12" y="97"/>
                    </a:cubicBezTo>
                    <a:close/>
                    <a:moveTo>
                      <a:pt x="100" y="162"/>
                    </a:moveTo>
                    <a:cubicBezTo>
                      <a:pt x="100" y="126"/>
                      <a:pt x="100" y="126"/>
                      <a:pt x="100" y="126"/>
                    </a:cubicBezTo>
                    <a:cubicBezTo>
                      <a:pt x="111" y="126"/>
                      <a:pt x="120" y="127"/>
                      <a:pt x="129" y="130"/>
                    </a:cubicBezTo>
                    <a:cubicBezTo>
                      <a:pt x="123" y="148"/>
                      <a:pt x="113" y="160"/>
                      <a:pt x="100" y="162"/>
                    </a:cubicBezTo>
                    <a:close/>
                    <a:moveTo>
                      <a:pt x="118" y="159"/>
                    </a:moveTo>
                    <a:cubicBezTo>
                      <a:pt x="125" y="152"/>
                      <a:pt x="131" y="143"/>
                      <a:pt x="134" y="132"/>
                    </a:cubicBezTo>
                    <a:cubicBezTo>
                      <a:pt x="140" y="134"/>
                      <a:pt x="144" y="136"/>
                      <a:pt x="148" y="139"/>
                    </a:cubicBezTo>
                    <a:cubicBezTo>
                      <a:pt x="140" y="148"/>
                      <a:pt x="130" y="155"/>
                      <a:pt x="118" y="159"/>
                    </a:cubicBezTo>
                    <a:close/>
                    <a:moveTo>
                      <a:pt x="152" y="134"/>
                    </a:moveTo>
                    <a:cubicBezTo>
                      <a:pt x="147" y="131"/>
                      <a:pt x="142" y="128"/>
                      <a:pt x="136" y="126"/>
                    </a:cubicBezTo>
                    <a:cubicBezTo>
                      <a:pt x="138" y="118"/>
                      <a:pt x="140" y="110"/>
                      <a:pt x="140" y="101"/>
                    </a:cubicBezTo>
                    <a:cubicBezTo>
                      <a:pt x="163" y="101"/>
                      <a:pt x="163" y="101"/>
                      <a:pt x="163" y="101"/>
                    </a:cubicBezTo>
                    <a:cubicBezTo>
                      <a:pt x="163" y="113"/>
                      <a:pt x="158" y="125"/>
                      <a:pt x="152" y="13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1" name="Freeform 101"/>
              <p:cNvSpPr>
                <a:spLocks noEditPoints="1"/>
              </p:cNvSpPr>
              <p:nvPr/>
            </p:nvSpPr>
            <p:spPr bwMode="auto">
              <a:xfrm>
                <a:off x="2104582" y="2015070"/>
                <a:ext cx="187595" cy="282556"/>
              </a:xfrm>
              <a:custGeom>
                <a:avLst/>
                <a:gdLst/>
                <a:ahLst/>
                <a:cxnLst>
                  <a:cxn ang="0">
                    <a:pos x="0" y="157"/>
                  </a:cxn>
                  <a:cxn ang="0">
                    <a:pos x="96" y="0"/>
                  </a:cxn>
                  <a:cxn ang="0">
                    <a:pos x="36" y="9"/>
                  </a:cxn>
                  <a:cxn ang="0">
                    <a:pos x="61" y="11"/>
                  </a:cxn>
                  <a:cxn ang="0">
                    <a:pos x="36" y="9"/>
                  </a:cxn>
                  <a:cxn ang="0">
                    <a:pos x="14" y="137"/>
                  </a:cxn>
                  <a:cxn ang="0">
                    <a:pos x="33" y="127"/>
                  </a:cxn>
                  <a:cxn ang="0">
                    <a:pos x="33" y="122"/>
                  </a:cxn>
                  <a:cxn ang="0">
                    <a:pos x="14" y="112"/>
                  </a:cxn>
                  <a:cxn ang="0">
                    <a:pos x="33" y="122"/>
                  </a:cxn>
                  <a:cxn ang="0">
                    <a:pos x="14" y="106"/>
                  </a:cxn>
                  <a:cxn ang="0">
                    <a:pos x="33" y="96"/>
                  </a:cxn>
                  <a:cxn ang="0">
                    <a:pos x="33" y="90"/>
                  </a:cxn>
                  <a:cxn ang="0">
                    <a:pos x="14" y="80"/>
                  </a:cxn>
                  <a:cxn ang="0">
                    <a:pos x="33" y="90"/>
                  </a:cxn>
                  <a:cxn ang="0">
                    <a:pos x="36" y="151"/>
                  </a:cxn>
                  <a:cxn ang="0">
                    <a:pos x="61" y="148"/>
                  </a:cxn>
                  <a:cxn ang="0">
                    <a:pos x="57" y="96"/>
                  </a:cxn>
                  <a:cxn ang="0">
                    <a:pos x="39" y="106"/>
                  </a:cxn>
                  <a:cxn ang="0">
                    <a:pos x="57" y="96"/>
                  </a:cxn>
                  <a:cxn ang="0">
                    <a:pos x="39" y="80"/>
                  </a:cxn>
                  <a:cxn ang="0">
                    <a:pos x="57" y="90"/>
                  </a:cxn>
                  <a:cxn ang="0">
                    <a:pos x="57" y="112"/>
                  </a:cxn>
                  <a:cxn ang="0">
                    <a:pos x="39" y="122"/>
                  </a:cxn>
                  <a:cxn ang="0">
                    <a:pos x="57" y="112"/>
                  </a:cxn>
                  <a:cxn ang="0">
                    <a:pos x="57" y="137"/>
                  </a:cxn>
                  <a:cxn ang="0">
                    <a:pos x="39" y="127"/>
                  </a:cxn>
                  <a:cxn ang="0">
                    <a:pos x="83" y="137"/>
                  </a:cxn>
                  <a:cxn ang="0">
                    <a:pos x="64" y="127"/>
                  </a:cxn>
                  <a:cxn ang="0">
                    <a:pos x="83" y="137"/>
                  </a:cxn>
                  <a:cxn ang="0">
                    <a:pos x="64" y="122"/>
                  </a:cxn>
                  <a:cxn ang="0">
                    <a:pos x="83" y="112"/>
                  </a:cxn>
                  <a:cxn ang="0">
                    <a:pos x="83" y="106"/>
                  </a:cxn>
                  <a:cxn ang="0">
                    <a:pos x="64" y="96"/>
                  </a:cxn>
                  <a:cxn ang="0">
                    <a:pos x="83" y="106"/>
                  </a:cxn>
                  <a:cxn ang="0">
                    <a:pos x="64" y="90"/>
                  </a:cxn>
                  <a:cxn ang="0">
                    <a:pos x="83" y="80"/>
                  </a:cxn>
                  <a:cxn ang="0">
                    <a:pos x="83" y="74"/>
                  </a:cxn>
                  <a:cxn ang="0">
                    <a:pos x="14" y="17"/>
                  </a:cxn>
                  <a:cxn ang="0">
                    <a:pos x="83" y="74"/>
                  </a:cxn>
                </a:cxnLst>
                <a:rect l="0" t="0" r="r" b="b"/>
                <a:pathLst>
                  <a:path w="96" h="157">
                    <a:moveTo>
                      <a:pt x="0" y="0"/>
                    </a:moveTo>
                    <a:lnTo>
                      <a:pt x="0" y="157"/>
                    </a:lnTo>
                    <a:lnTo>
                      <a:pt x="96" y="157"/>
                    </a:lnTo>
                    <a:lnTo>
                      <a:pt x="96" y="0"/>
                    </a:lnTo>
                    <a:lnTo>
                      <a:pt x="0" y="0"/>
                    </a:lnTo>
                    <a:close/>
                    <a:moveTo>
                      <a:pt x="36" y="9"/>
                    </a:moveTo>
                    <a:lnTo>
                      <a:pt x="61" y="9"/>
                    </a:lnTo>
                    <a:lnTo>
                      <a:pt x="61" y="11"/>
                    </a:lnTo>
                    <a:lnTo>
                      <a:pt x="36" y="11"/>
                    </a:lnTo>
                    <a:lnTo>
                      <a:pt x="36" y="9"/>
                    </a:lnTo>
                    <a:close/>
                    <a:moveTo>
                      <a:pt x="33" y="137"/>
                    </a:moveTo>
                    <a:lnTo>
                      <a:pt x="14" y="137"/>
                    </a:lnTo>
                    <a:lnTo>
                      <a:pt x="14" y="127"/>
                    </a:lnTo>
                    <a:lnTo>
                      <a:pt x="33" y="127"/>
                    </a:lnTo>
                    <a:lnTo>
                      <a:pt x="33" y="137"/>
                    </a:lnTo>
                    <a:close/>
                    <a:moveTo>
                      <a:pt x="33" y="122"/>
                    </a:moveTo>
                    <a:lnTo>
                      <a:pt x="14" y="122"/>
                    </a:lnTo>
                    <a:lnTo>
                      <a:pt x="14" y="112"/>
                    </a:lnTo>
                    <a:lnTo>
                      <a:pt x="33" y="112"/>
                    </a:lnTo>
                    <a:lnTo>
                      <a:pt x="33" y="122"/>
                    </a:lnTo>
                    <a:close/>
                    <a:moveTo>
                      <a:pt x="33" y="106"/>
                    </a:moveTo>
                    <a:lnTo>
                      <a:pt x="14" y="106"/>
                    </a:lnTo>
                    <a:lnTo>
                      <a:pt x="14" y="96"/>
                    </a:lnTo>
                    <a:lnTo>
                      <a:pt x="33" y="96"/>
                    </a:lnTo>
                    <a:lnTo>
                      <a:pt x="33" y="106"/>
                    </a:lnTo>
                    <a:close/>
                    <a:moveTo>
                      <a:pt x="33" y="90"/>
                    </a:moveTo>
                    <a:lnTo>
                      <a:pt x="14" y="90"/>
                    </a:lnTo>
                    <a:lnTo>
                      <a:pt x="14" y="80"/>
                    </a:lnTo>
                    <a:lnTo>
                      <a:pt x="33" y="80"/>
                    </a:lnTo>
                    <a:lnTo>
                      <a:pt x="33" y="90"/>
                    </a:lnTo>
                    <a:close/>
                    <a:moveTo>
                      <a:pt x="61" y="151"/>
                    </a:moveTo>
                    <a:lnTo>
                      <a:pt x="36" y="151"/>
                    </a:lnTo>
                    <a:lnTo>
                      <a:pt x="36" y="148"/>
                    </a:lnTo>
                    <a:lnTo>
                      <a:pt x="61" y="148"/>
                    </a:lnTo>
                    <a:lnTo>
                      <a:pt x="61" y="151"/>
                    </a:lnTo>
                    <a:close/>
                    <a:moveTo>
                      <a:pt x="57" y="96"/>
                    </a:moveTo>
                    <a:lnTo>
                      <a:pt x="57" y="106"/>
                    </a:lnTo>
                    <a:lnTo>
                      <a:pt x="39" y="106"/>
                    </a:lnTo>
                    <a:lnTo>
                      <a:pt x="39" y="96"/>
                    </a:lnTo>
                    <a:lnTo>
                      <a:pt x="57" y="96"/>
                    </a:lnTo>
                    <a:close/>
                    <a:moveTo>
                      <a:pt x="39" y="90"/>
                    </a:moveTo>
                    <a:lnTo>
                      <a:pt x="39" y="80"/>
                    </a:lnTo>
                    <a:lnTo>
                      <a:pt x="57" y="80"/>
                    </a:lnTo>
                    <a:lnTo>
                      <a:pt x="57" y="90"/>
                    </a:lnTo>
                    <a:lnTo>
                      <a:pt x="39" y="90"/>
                    </a:lnTo>
                    <a:close/>
                    <a:moveTo>
                      <a:pt x="57" y="112"/>
                    </a:moveTo>
                    <a:lnTo>
                      <a:pt x="57" y="122"/>
                    </a:lnTo>
                    <a:lnTo>
                      <a:pt x="39" y="122"/>
                    </a:lnTo>
                    <a:lnTo>
                      <a:pt x="39" y="112"/>
                    </a:lnTo>
                    <a:lnTo>
                      <a:pt x="57" y="112"/>
                    </a:lnTo>
                    <a:close/>
                    <a:moveTo>
                      <a:pt x="57" y="127"/>
                    </a:moveTo>
                    <a:lnTo>
                      <a:pt x="57" y="137"/>
                    </a:lnTo>
                    <a:lnTo>
                      <a:pt x="39" y="137"/>
                    </a:lnTo>
                    <a:lnTo>
                      <a:pt x="39" y="127"/>
                    </a:lnTo>
                    <a:lnTo>
                      <a:pt x="57" y="127"/>
                    </a:lnTo>
                    <a:close/>
                    <a:moveTo>
                      <a:pt x="83" y="137"/>
                    </a:moveTo>
                    <a:lnTo>
                      <a:pt x="64" y="137"/>
                    </a:lnTo>
                    <a:lnTo>
                      <a:pt x="64" y="127"/>
                    </a:lnTo>
                    <a:lnTo>
                      <a:pt x="83" y="127"/>
                    </a:lnTo>
                    <a:lnTo>
                      <a:pt x="83" y="137"/>
                    </a:lnTo>
                    <a:close/>
                    <a:moveTo>
                      <a:pt x="83" y="122"/>
                    </a:moveTo>
                    <a:lnTo>
                      <a:pt x="64" y="122"/>
                    </a:lnTo>
                    <a:lnTo>
                      <a:pt x="64" y="112"/>
                    </a:lnTo>
                    <a:lnTo>
                      <a:pt x="83" y="112"/>
                    </a:lnTo>
                    <a:lnTo>
                      <a:pt x="83" y="122"/>
                    </a:lnTo>
                    <a:close/>
                    <a:moveTo>
                      <a:pt x="83" y="106"/>
                    </a:moveTo>
                    <a:lnTo>
                      <a:pt x="64" y="106"/>
                    </a:lnTo>
                    <a:lnTo>
                      <a:pt x="64" y="96"/>
                    </a:lnTo>
                    <a:lnTo>
                      <a:pt x="83" y="96"/>
                    </a:lnTo>
                    <a:lnTo>
                      <a:pt x="83" y="106"/>
                    </a:lnTo>
                    <a:close/>
                    <a:moveTo>
                      <a:pt x="83" y="90"/>
                    </a:moveTo>
                    <a:lnTo>
                      <a:pt x="64" y="90"/>
                    </a:lnTo>
                    <a:lnTo>
                      <a:pt x="64" y="80"/>
                    </a:lnTo>
                    <a:lnTo>
                      <a:pt x="83" y="80"/>
                    </a:lnTo>
                    <a:lnTo>
                      <a:pt x="83" y="90"/>
                    </a:lnTo>
                    <a:close/>
                    <a:moveTo>
                      <a:pt x="83" y="74"/>
                    </a:moveTo>
                    <a:lnTo>
                      <a:pt x="14" y="74"/>
                    </a:lnTo>
                    <a:lnTo>
                      <a:pt x="14" y="17"/>
                    </a:lnTo>
                    <a:lnTo>
                      <a:pt x="83" y="17"/>
                    </a:lnTo>
                    <a:lnTo>
                      <a:pt x="83" y="7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2" name="Freeform 102"/>
              <p:cNvSpPr>
                <a:spLocks/>
              </p:cNvSpPr>
              <p:nvPr/>
            </p:nvSpPr>
            <p:spPr bwMode="auto">
              <a:xfrm>
                <a:off x="2546211" y="2702564"/>
                <a:ext cx="214952" cy="197969"/>
              </a:xfrm>
              <a:custGeom>
                <a:avLst/>
                <a:gdLst/>
                <a:ahLst/>
                <a:cxnLst>
                  <a:cxn ang="0">
                    <a:pos x="0" y="21"/>
                  </a:cxn>
                  <a:cxn ang="0">
                    <a:pos x="90" y="110"/>
                  </a:cxn>
                  <a:cxn ang="0">
                    <a:pos x="110" y="90"/>
                  </a:cxn>
                  <a:cxn ang="0">
                    <a:pos x="20" y="0"/>
                  </a:cxn>
                  <a:cxn ang="0">
                    <a:pos x="0" y="21"/>
                  </a:cxn>
                </a:cxnLst>
                <a:rect l="0" t="0" r="r" b="b"/>
                <a:pathLst>
                  <a:path w="110" h="110">
                    <a:moveTo>
                      <a:pt x="0" y="21"/>
                    </a:moveTo>
                    <a:lnTo>
                      <a:pt x="90" y="110"/>
                    </a:lnTo>
                    <a:lnTo>
                      <a:pt x="110" y="90"/>
                    </a:lnTo>
                    <a:lnTo>
                      <a:pt x="20" y="0"/>
                    </a:lnTo>
                    <a:lnTo>
                      <a:pt x="0"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3" name="Oval 103"/>
              <p:cNvSpPr>
                <a:spLocks noChangeArrowheads="1"/>
              </p:cNvSpPr>
              <p:nvPr/>
            </p:nvSpPr>
            <p:spPr bwMode="auto">
              <a:xfrm>
                <a:off x="2673229" y="2697165"/>
                <a:ext cx="87935"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4" name="Oval 104"/>
              <p:cNvSpPr>
                <a:spLocks noChangeArrowheads="1"/>
              </p:cNvSpPr>
              <p:nvPr/>
            </p:nvSpPr>
            <p:spPr bwMode="auto">
              <a:xfrm>
                <a:off x="2536441" y="2821346"/>
                <a:ext cx="85981"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5" name="Freeform 105"/>
              <p:cNvSpPr>
                <a:spLocks noEditPoints="1"/>
              </p:cNvSpPr>
              <p:nvPr/>
            </p:nvSpPr>
            <p:spPr bwMode="auto">
              <a:xfrm>
                <a:off x="4388939" y="2932928"/>
                <a:ext cx="246218" cy="203369"/>
              </a:xfrm>
              <a:custGeom>
                <a:avLst/>
                <a:gdLst/>
                <a:ahLst/>
                <a:cxnLst>
                  <a:cxn ang="0">
                    <a:pos x="108" y="21"/>
                  </a:cxn>
                  <a:cxn ang="0">
                    <a:pos x="72" y="30"/>
                  </a:cxn>
                  <a:cxn ang="0">
                    <a:pos x="73" y="17"/>
                  </a:cxn>
                  <a:cxn ang="0">
                    <a:pos x="84" y="7"/>
                  </a:cxn>
                  <a:cxn ang="0">
                    <a:pos x="84" y="0"/>
                  </a:cxn>
                  <a:cxn ang="0">
                    <a:pos x="66" y="16"/>
                  </a:cxn>
                  <a:cxn ang="0">
                    <a:pos x="66" y="29"/>
                  </a:cxn>
                  <a:cxn ang="0">
                    <a:pos x="35" y="21"/>
                  </a:cxn>
                  <a:cxn ang="0">
                    <a:pos x="0" y="60"/>
                  </a:cxn>
                  <a:cxn ang="0">
                    <a:pos x="49" y="119"/>
                  </a:cxn>
                  <a:cxn ang="0">
                    <a:pos x="61" y="118"/>
                  </a:cxn>
                  <a:cxn ang="0">
                    <a:pos x="60" y="120"/>
                  </a:cxn>
                  <a:cxn ang="0">
                    <a:pos x="64" y="118"/>
                  </a:cxn>
                  <a:cxn ang="0">
                    <a:pos x="66" y="125"/>
                  </a:cxn>
                  <a:cxn ang="0">
                    <a:pos x="68" y="119"/>
                  </a:cxn>
                  <a:cxn ang="0">
                    <a:pos x="72" y="123"/>
                  </a:cxn>
                  <a:cxn ang="0">
                    <a:pos x="72" y="119"/>
                  </a:cxn>
                  <a:cxn ang="0">
                    <a:pos x="77" y="121"/>
                  </a:cxn>
                  <a:cxn ang="0">
                    <a:pos x="76" y="117"/>
                  </a:cxn>
                  <a:cxn ang="0">
                    <a:pos x="90" y="119"/>
                  </a:cxn>
                  <a:cxn ang="0">
                    <a:pos x="138" y="66"/>
                  </a:cxn>
                  <a:cxn ang="0">
                    <a:pos x="108" y="21"/>
                  </a:cxn>
                  <a:cxn ang="0">
                    <a:pos x="29" y="89"/>
                  </a:cxn>
                  <a:cxn ang="0">
                    <a:pos x="24" y="64"/>
                  </a:cxn>
                  <a:cxn ang="0">
                    <a:pos x="35" y="86"/>
                  </a:cxn>
                  <a:cxn ang="0">
                    <a:pos x="50" y="101"/>
                  </a:cxn>
                  <a:cxn ang="0">
                    <a:pos x="29" y="89"/>
                  </a:cxn>
                </a:cxnLst>
                <a:rect l="0" t="0" r="r" b="b"/>
                <a:pathLst>
                  <a:path w="139" h="125">
                    <a:moveTo>
                      <a:pt x="108" y="21"/>
                    </a:moveTo>
                    <a:cubicBezTo>
                      <a:pt x="91" y="19"/>
                      <a:pt x="78" y="26"/>
                      <a:pt x="72" y="30"/>
                    </a:cubicBezTo>
                    <a:cubicBezTo>
                      <a:pt x="72" y="25"/>
                      <a:pt x="73" y="20"/>
                      <a:pt x="73" y="17"/>
                    </a:cubicBezTo>
                    <a:cubicBezTo>
                      <a:pt x="73" y="12"/>
                      <a:pt x="80" y="10"/>
                      <a:pt x="84" y="7"/>
                    </a:cubicBezTo>
                    <a:cubicBezTo>
                      <a:pt x="86" y="5"/>
                      <a:pt x="84" y="0"/>
                      <a:pt x="84" y="0"/>
                    </a:cubicBezTo>
                    <a:cubicBezTo>
                      <a:pt x="84" y="0"/>
                      <a:pt x="65" y="8"/>
                      <a:pt x="66" y="16"/>
                    </a:cubicBezTo>
                    <a:cubicBezTo>
                      <a:pt x="66" y="19"/>
                      <a:pt x="66" y="25"/>
                      <a:pt x="66" y="29"/>
                    </a:cubicBezTo>
                    <a:cubicBezTo>
                      <a:pt x="61" y="26"/>
                      <a:pt x="50" y="20"/>
                      <a:pt x="35" y="21"/>
                    </a:cubicBezTo>
                    <a:cubicBezTo>
                      <a:pt x="14" y="22"/>
                      <a:pt x="0" y="37"/>
                      <a:pt x="0" y="60"/>
                    </a:cubicBezTo>
                    <a:cubicBezTo>
                      <a:pt x="1" y="92"/>
                      <a:pt x="29" y="119"/>
                      <a:pt x="49" y="119"/>
                    </a:cubicBezTo>
                    <a:cubicBezTo>
                      <a:pt x="54" y="119"/>
                      <a:pt x="58" y="119"/>
                      <a:pt x="61" y="118"/>
                    </a:cubicBezTo>
                    <a:cubicBezTo>
                      <a:pt x="60" y="120"/>
                      <a:pt x="60" y="120"/>
                      <a:pt x="60" y="120"/>
                    </a:cubicBezTo>
                    <a:cubicBezTo>
                      <a:pt x="64" y="118"/>
                      <a:pt x="64" y="118"/>
                      <a:pt x="64" y="118"/>
                    </a:cubicBezTo>
                    <a:cubicBezTo>
                      <a:pt x="66" y="125"/>
                      <a:pt x="66" y="125"/>
                      <a:pt x="66" y="125"/>
                    </a:cubicBezTo>
                    <a:cubicBezTo>
                      <a:pt x="68" y="119"/>
                      <a:pt x="68" y="119"/>
                      <a:pt x="68" y="119"/>
                    </a:cubicBezTo>
                    <a:cubicBezTo>
                      <a:pt x="72" y="123"/>
                      <a:pt x="72" y="123"/>
                      <a:pt x="72" y="123"/>
                    </a:cubicBezTo>
                    <a:cubicBezTo>
                      <a:pt x="72" y="119"/>
                      <a:pt x="72" y="119"/>
                      <a:pt x="72" y="119"/>
                    </a:cubicBezTo>
                    <a:cubicBezTo>
                      <a:pt x="77" y="121"/>
                      <a:pt x="77" y="121"/>
                      <a:pt x="77" y="121"/>
                    </a:cubicBezTo>
                    <a:cubicBezTo>
                      <a:pt x="76" y="117"/>
                      <a:pt x="76" y="117"/>
                      <a:pt x="76" y="117"/>
                    </a:cubicBezTo>
                    <a:cubicBezTo>
                      <a:pt x="79" y="118"/>
                      <a:pt x="83" y="119"/>
                      <a:pt x="90" y="119"/>
                    </a:cubicBezTo>
                    <a:cubicBezTo>
                      <a:pt x="110" y="119"/>
                      <a:pt x="138" y="98"/>
                      <a:pt x="138" y="66"/>
                    </a:cubicBezTo>
                    <a:cubicBezTo>
                      <a:pt x="139" y="43"/>
                      <a:pt x="129" y="25"/>
                      <a:pt x="108" y="21"/>
                    </a:cubicBezTo>
                    <a:close/>
                    <a:moveTo>
                      <a:pt x="29" y="89"/>
                    </a:moveTo>
                    <a:cubicBezTo>
                      <a:pt x="21" y="79"/>
                      <a:pt x="24" y="64"/>
                      <a:pt x="24" y="64"/>
                    </a:cubicBezTo>
                    <a:cubicBezTo>
                      <a:pt x="24" y="64"/>
                      <a:pt x="29" y="77"/>
                      <a:pt x="35" y="86"/>
                    </a:cubicBezTo>
                    <a:cubicBezTo>
                      <a:pt x="40" y="94"/>
                      <a:pt x="50" y="101"/>
                      <a:pt x="50" y="101"/>
                    </a:cubicBezTo>
                    <a:cubicBezTo>
                      <a:pt x="50" y="101"/>
                      <a:pt x="37" y="99"/>
                      <a:pt x="29" y="89"/>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6" name="Rectangle 106"/>
              <p:cNvSpPr>
                <a:spLocks noChangeArrowheads="1"/>
              </p:cNvSpPr>
              <p:nvPr/>
            </p:nvSpPr>
            <p:spPr bwMode="auto">
              <a:xfrm>
                <a:off x="4754357" y="443029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7" name="Rectangle 107"/>
              <p:cNvSpPr>
                <a:spLocks noChangeArrowheads="1"/>
              </p:cNvSpPr>
              <p:nvPr/>
            </p:nvSpPr>
            <p:spPr bwMode="auto">
              <a:xfrm>
                <a:off x="4754357" y="455447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8" name="Freeform 108"/>
              <p:cNvSpPr>
                <a:spLocks/>
              </p:cNvSpPr>
              <p:nvPr/>
            </p:nvSpPr>
            <p:spPr bwMode="auto">
              <a:xfrm>
                <a:off x="3697183" y="5636112"/>
                <a:ext cx="250126" cy="32395"/>
              </a:xfrm>
              <a:custGeom>
                <a:avLst/>
                <a:gdLst/>
                <a:ahLst/>
                <a:cxnLst>
                  <a:cxn ang="0">
                    <a:pos x="123" y="5"/>
                  </a:cxn>
                  <a:cxn ang="0">
                    <a:pos x="118" y="5"/>
                  </a:cxn>
                  <a:cxn ang="0">
                    <a:pos x="118" y="0"/>
                  </a:cxn>
                  <a:cxn ang="0">
                    <a:pos x="10" y="0"/>
                  </a:cxn>
                  <a:cxn ang="0">
                    <a:pos x="10" y="5"/>
                  </a:cxn>
                  <a:cxn ang="0">
                    <a:pos x="4" y="5"/>
                  </a:cxn>
                  <a:cxn ang="0">
                    <a:pos x="4" y="9"/>
                  </a:cxn>
                  <a:cxn ang="0">
                    <a:pos x="0" y="9"/>
                  </a:cxn>
                  <a:cxn ang="0">
                    <a:pos x="0" y="18"/>
                  </a:cxn>
                  <a:cxn ang="0">
                    <a:pos x="128" y="18"/>
                  </a:cxn>
                  <a:cxn ang="0">
                    <a:pos x="128" y="9"/>
                  </a:cxn>
                  <a:cxn ang="0">
                    <a:pos x="123" y="9"/>
                  </a:cxn>
                  <a:cxn ang="0">
                    <a:pos x="123" y="5"/>
                  </a:cxn>
                </a:cxnLst>
                <a:rect l="0" t="0" r="r" b="b"/>
                <a:pathLst>
                  <a:path w="128" h="18">
                    <a:moveTo>
                      <a:pt x="123" y="5"/>
                    </a:moveTo>
                    <a:lnTo>
                      <a:pt x="118" y="5"/>
                    </a:lnTo>
                    <a:lnTo>
                      <a:pt x="118" y="0"/>
                    </a:lnTo>
                    <a:lnTo>
                      <a:pt x="10" y="0"/>
                    </a:lnTo>
                    <a:lnTo>
                      <a:pt x="10" y="5"/>
                    </a:lnTo>
                    <a:lnTo>
                      <a:pt x="4" y="5"/>
                    </a:lnTo>
                    <a:lnTo>
                      <a:pt x="4" y="9"/>
                    </a:lnTo>
                    <a:lnTo>
                      <a:pt x="0" y="9"/>
                    </a:lnTo>
                    <a:lnTo>
                      <a:pt x="0" y="18"/>
                    </a:lnTo>
                    <a:lnTo>
                      <a:pt x="128" y="18"/>
                    </a:lnTo>
                    <a:lnTo>
                      <a:pt x="128" y="9"/>
                    </a:lnTo>
                    <a:lnTo>
                      <a:pt x="123" y="9"/>
                    </a:lnTo>
                    <a:lnTo>
                      <a:pt x="123" y="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9" name="Freeform 109"/>
              <p:cNvSpPr>
                <a:spLocks/>
              </p:cNvSpPr>
              <p:nvPr/>
            </p:nvSpPr>
            <p:spPr bwMode="auto">
              <a:xfrm>
                <a:off x="3701091" y="5508331"/>
                <a:ext cx="236447" cy="125981"/>
              </a:xfrm>
              <a:custGeom>
                <a:avLst/>
                <a:gdLst/>
                <a:ahLst/>
                <a:cxnLst>
                  <a:cxn ang="0">
                    <a:pos x="110" y="70"/>
                  </a:cxn>
                  <a:cxn ang="0">
                    <a:pos x="110" y="8"/>
                  </a:cxn>
                  <a:cxn ang="0">
                    <a:pos x="121" y="8"/>
                  </a:cxn>
                  <a:cxn ang="0">
                    <a:pos x="121" y="0"/>
                  </a:cxn>
                  <a:cxn ang="0">
                    <a:pos x="0" y="0"/>
                  </a:cxn>
                  <a:cxn ang="0">
                    <a:pos x="0" y="8"/>
                  </a:cxn>
                  <a:cxn ang="0">
                    <a:pos x="12" y="8"/>
                  </a:cxn>
                  <a:cxn ang="0">
                    <a:pos x="12" y="70"/>
                  </a:cxn>
                  <a:cxn ang="0">
                    <a:pos x="24" y="70"/>
                  </a:cxn>
                  <a:cxn ang="0">
                    <a:pos x="24" y="8"/>
                  </a:cxn>
                  <a:cxn ang="0">
                    <a:pos x="39" y="8"/>
                  </a:cxn>
                  <a:cxn ang="0">
                    <a:pos x="39" y="70"/>
                  </a:cxn>
                  <a:cxn ang="0">
                    <a:pos x="51" y="70"/>
                  </a:cxn>
                  <a:cxn ang="0">
                    <a:pos x="51" y="8"/>
                  </a:cxn>
                  <a:cxn ang="0">
                    <a:pos x="71" y="8"/>
                  </a:cxn>
                  <a:cxn ang="0">
                    <a:pos x="71" y="70"/>
                  </a:cxn>
                  <a:cxn ang="0">
                    <a:pos x="83" y="70"/>
                  </a:cxn>
                  <a:cxn ang="0">
                    <a:pos x="83" y="8"/>
                  </a:cxn>
                  <a:cxn ang="0">
                    <a:pos x="98" y="8"/>
                  </a:cxn>
                  <a:cxn ang="0">
                    <a:pos x="98" y="70"/>
                  </a:cxn>
                  <a:cxn ang="0">
                    <a:pos x="110" y="70"/>
                  </a:cxn>
                </a:cxnLst>
                <a:rect l="0" t="0" r="r" b="b"/>
                <a:pathLst>
                  <a:path w="121" h="70">
                    <a:moveTo>
                      <a:pt x="110" y="70"/>
                    </a:moveTo>
                    <a:lnTo>
                      <a:pt x="110" y="8"/>
                    </a:lnTo>
                    <a:lnTo>
                      <a:pt x="121" y="8"/>
                    </a:lnTo>
                    <a:lnTo>
                      <a:pt x="121" y="0"/>
                    </a:lnTo>
                    <a:lnTo>
                      <a:pt x="0" y="0"/>
                    </a:lnTo>
                    <a:lnTo>
                      <a:pt x="0" y="8"/>
                    </a:lnTo>
                    <a:lnTo>
                      <a:pt x="12" y="8"/>
                    </a:lnTo>
                    <a:lnTo>
                      <a:pt x="12" y="70"/>
                    </a:lnTo>
                    <a:lnTo>
                      <a:pt x="24" y="70"/>
                    </a:lnTo>
                    <a:lnTo>
                      <a:pt x="24" y="8"/>
                    </a:lnTo>
                    <a:lnTo>
                      <a:pt x="39" y="8"/>
                    </a:lnTo>
                    <a:lnTo>
                      <a:pt x="39" y="70"/>
                    </a:lnTo>
                    <a:lnTo>
                      <a:pt x="51" y="70"/>
                    </a:lnTo>
                    <a:lnTo>
                      <a:pt x="51" y="8"/>
                    </a:lnTo>
                    <a:lnTo>
                      <a:pt x="71" y="8"/>
                    </a:lnTo>
                    <a:lnTo>
                      <a:pt x="71" y="70"/>
                    </a:lnTo>
                    <a:lnTo>
                      <a:pt x="83" y="70"/>
                    </a:lnTo>
                    <a:lnTo>
                      <a:pt x="83" y="8"/>
                    </a:lnTo>
                    <a:lnTo>
                      <a:pt x="98" y="8"/>
                    </a:lnTo>
                    <a:lnTo>
                      <a:pt x="98" y="70"/>
                    </a:lnTo>
                    <a:lnTo>
                      <a:pt x="11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0" name="Freeform 110"/>
              <p:cNvSpPr>
                <a:spLocks/>
              </p:cNvSpPr>
              <p:nvPr/>
            </p:nvSpPr>
            <p:spPr bwMode="auto">
              <a:xfrm>
                <a:off x="3689367" y="5432743"/>
                <a:ext cx="261851" cy="68389"/>
              </a:xfrm>
              <a:custGeom>
                <a:avLst/>
                <a:gdLst/>
                <a:ahLst/>
                <a:cxnLst>
                  <a:cxn ang="0">
                    <a:pos x="68" y="0"/>
                  </a:cxn>
                  <a:cxn ang="0">
                    <a:pos x="0" y="38"/>
                  </a:cxn>
                  <a:cxn ang="0">
                    <a:pos x="134" y="38"/>
                  </a:cxn>
                  <a:cxn ang="0">
                    <a:pos x="68" y="0"/>
                  </a:cxn>
                </a:cxnLst>
                <a:rect l="0" t="0" r="r" b="b"/>
                <a:pathLst>
                  <a:path w="134" h="38">
                    <a:moveTo>
                      <a:pt x="68" y="0"/>
                    </a:moveTo>
                    <a:lnTo>
                      <a:pt x="0" y="38"/>
                    </a:lnTo>
                    <a:lnTo>
                      <a:pt x="134" y="38"/>
                    </a:lnTo>
                    <a:lnTo>
                      <a:pt x="68"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1" name="Freeform 111"/>
              <p:cNvSpPr>
                <a:spLocks/>
              </p:cNvSpPr>
              <p:nvPr/>
            </p:nvSpPr>
            <p:spPr bwMode="auto">
              <a:xfrm>
                <a:off x="357606" y="2249034"/>
                <a:ext cx="220815" cy="219566"/>
              </a:xfrm>
              <a:custGeom>
                <a:avLst/>
                <a:gdLst/>
                <a:ahLst/>
                <a:cxnLst>
                  <a:cxn ang="0">
                    <a:pos x="26" y="122"/>
                  </a:cxn>
                  <a:cxn ang="0">
                    <a:pos x="0" y="95"/>
                  </a:cxn>
                  <a:cxn ang="0">
                    <a:pos x="66" y="30"/>
                  </a:cxn>
                  <a:cxn ang="0">
                    <a:pos x="83" y="48"/>
                  </a:cxn>
                  <a:cxn ang="0">
                    <a:pos x="40" y="89"/>
                  </a:cxn>
                  <a:cxn ang="0">
                    <a:pos x="36" y="84"/>
                  </a:cxn>
                  <a:cxn ang="0">
                    <a:pos x="73" y="48"/>
                  </a:cxn>
                  <a:cxn ang="0">
                    <a:pos x="66" y="40"/>
                  </a:cxn>
                  <a:cxn ang="0">
                    <a:pos x="10" y="95"/>
                  </a:cxn>
                  <a:cxn ang="0">
                    <a:pos x="26" y="112"/>
                  </a:cxn>
                  <a:cxn ang="0">
                    <a:pos x="103" y="37"/>
                  </a:cxn>
                  <a:cxn ang="0">
                    <a:pos x="76" y="10"/>
                  </a:cxn>
                  <a:cxn ang="0">
                    <a:pos x="31" y="53"/>
                  </a:cxn>
                  <a:cxn ang="0">
                    <a:pos x="27" y="49"/>
                  </a:cxn>
                  <a:cxn ang="0">
                    <a:pos x="77" y="0"/>
                  </a:cxn>
                  <a:cxn ang="0">
                    <a:pos x="113" y="37"/>
                  </a:cxn>
                  <a:cxn ang="0">
                    <a:pos x="26" y="122"/>
                  </a:cxn>
                </a:cxnLst>
                <a:rect l="0" t="0" r="r" b="b"/>
                <a:pathLst>
                  <a:path w="113" h="122">
                    <a:moveTo>
                      <a:pt x="26" y="122"/>
                    </a:moveTo>
                    <a:lnTo>
                      <a:pt x="0" y="95"/>
                    </a:lnTo>
                    <a:lnTo>
                      <a:pt x="66" y="30"/>
                    </a:lnTo>
                    <a:lnTo>
                      <a:pt x="83" y="48"/>
                    </a:lnTo>
                    <a:lnTo>
                      <a:pt x="40" y="89"/>
                    </a:lnTo>
                    <a:lnTo>
                      <a:pt x="36" y="84"/>
                    </a:lnTo>
                    <a:lnTo>
                      <a:pt x="73" y="48"/>
                    </a:lnTo>
                    <a:lnTo>
                      <a:pt x="66" y="40"/>
                    </a:lnTo>
                    <a:lnTo>
                      <a:pt x="10" y="95"/>
                    </a:lnTo>
                    <a:lnTo>
                      <a:pt x="26" y="112"/>
                    </a:lnTo>
                    <a:lnTo>
                      <a:pt x="103" y="37"/>
                    </a:lnTo>
                    <a:lnTo>
                      <a:pt x="76" y="10"/>
                    </a:lnTo>
                    <a:lnTo>
                      <a:pt x="31" y="53"/>
                    </a:lnTo>
                    <a:lnTo>
                      <a:pt x="27" y="49"/>
                    </a:lnTo>
                    <a:lnTo>
                      <a:pt x="77" y="0"/>
                    </a:lnTo>
                    <a:lnTo>
                      <a:pt x="113" y="37"/>
                    </a:lnTo>
                    <a:lnTo>
                      <a:pt x="26"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2" name="Freeform 112"/>
              <p:cNvSpPr>
                <a:spLocks noEditPoints="1"/>
              </p:cNvSpPr>
              <p:nvPr/>
            </p:nvSpPr>
            <p:spPr bwMode="auto">
              <a:xfrm>
                <a:off x="1444092" y="1970077"/>
                <a:ext cx="93797" cy="86387"/>
              </a:xfrm>
              <a:custGeom>
                <a:avLst/>
                <a:gdLst/>
                <a:ahLst/>
                <a:cxnLst>
                  <a:cxn ang="0">
                    <a:pos x="17" y="0"/>
                  </a:cxn>
                  <a:cxn ang="0">
                    <a:pos x="0" y="48"/>
                  </a:cxn>
                  <a:cxn ang="0">
                    <a:pos x="14" y="48"/>
                  </a:cxn>
                  <a:cxn ang="0">
                    <a:pos x="16" y="41"/>
                  </a:cxn>
                  <a:cxn ang="0">
                    <a:pos x="31" y="41"/>
                  </a:cxn>
                  <a:cxn ang="0">
                    <a:pos x="33" y="48"/>
                  </a:cxn>
                  <a:cxn ang="0">
                    <a:pos x="48" y="48"/>
                  </a:cxn>
                  <a:cxn ang="0">
                    <a:pos x="31" y="0"/>
                  </a:cxn>
                  <a:cxn ang="0">
                    <a:pos x="17" y="0"/>
                  </a:cxn>
                  <a:cxn ang="0">
                    <a:pos x="19" y="31"/>
                  </a:cxn>
                  <a:cxn ang="0">
                    <a:pos x="24" y="17"/>
                  </a:cxn>
                  <a:cxn ang="0">
                    <a:pos x="24" y="17"/>
                  </a:cxn>
                  <a:cxn ang="0">
                    <a:pos x="28" y="31"/>
                  </a:cxn>
                  <a:cxn ang="0">
                    <a:pos x="19" y="31"/>
                  </a:cxn>
                </a:cxnLst>
                <a:rect l="0" t="0" r="r" b="b"/>
                <a:pathLst>
                  <a:path w="48" h="48">
                    <a:moveTo>
                      <a:pt x="17" y="0"/>
                    </a:moveTo>
                    <a:lnTo>
                      <a:pt x="0" y="48"/>
                    </a:lnTo>
                    <a:lnTo>
                      <a:pt x="14" y="48"/>
                    </a:lnTo>
                    <a:lnTo>
                      <a:pt x="16" y="41"/>
                    </a:lnTo>
                    <a:lnTo>
                      <a:pt x="31" y="41"/>
                    </a:lnTo>
                    <a:lnTo>
                      <a:pt x="33" y="48"/>
                    </a:lnTo>
                    <a:lnTo>
                      <a:pt x="48" y="48"/>
                    </a:lnTo>
                    <a:lnTo>
                      <a:pt x="31" y="0"/>
                    </a:lnTo>
                    <a:lnTo>
                      <a:pt x="17" y="0"/>
                    </a:lnTo>
                    <a:close/>
                    <a:moveTo>
                      <a:pt x="19" y="31"/>
                    </a:moveTo>
                    <a:lnTo>
                      <a:pt x="24" y="17"/>
                    </a:lnTo>
                    <a:lnTo>
                      <a:pt x="24" y="17"/>
                    </a:lnTo>
                    <a:lnTo>
                      <a:pt x="28" y="31"/>
                    </a:lnTo>
                    <a:lnTo>
                      <a:pt x="19"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3" name="Freeform 113"/>
              <p:cNvSpPr>
                <a:spLocks noEditPoints="1"/>
              </p:cNvSpPr>
              <p:nvPr/>
            </p:nvSpPr>
            <p:spPr bwMode="auto">
              <a:xfrm>
                <a:off x="1543752" y="1858494"/>
                <a:ext cx="84027" cy="86387"/>
              </a:xfrm>
              <a:custGeom>
                <a:avLst/>
                <a:gdLst/>
                <a:ahLst/>
                <a:cxnLst>
                  <a:cxn ang="0">
                    <a:pos x="45" y="28"/>
                  </a:cxn>
                  <a:cxn ang="0">
                    <a:pos x="42" y="25"/>
                  </a:cxn>
                  <a:cxn ang="0">
                    <a:pos x="38" y="24"/>
                  </a:cxn>
                  <a:cxn ang="0">
                    <a:pos x="43" y="20"/>
                  </a:cxn>
                  <a:cxn ang="0">
                    <a:pos x="45" y="13"/>
                  </a:cxn>
                  <a:cxn ang="0">
                    <a:pos x="44" y="9"/>
                  </a:cxn>
                  <a:cxn ang="0">
                    <a:pos x="42" y="5"/>
                  </a:cxn>
                  <a:cxn ang="0">
                    <a:pos x="37" y="2"/>
                  </a:cxn>
                  <a:cxn ang="0">
                    <a:pos x="28" y="0"/>
                  </a:cxn>
                  <a:cxn ang="0">
                    <a:pos x="0" y="0"/>
                  </a:cxn>
                  <a:cxn ang="0">
                    <a:pos x="0" y="53"/>
                  </a:cxn>
                  <a:cxn ang="0">
                    <a:pos x="29" y="53"/>
                  </a:cxn>
                  <a:cxn ang="0">
                    <a:pos x="36" y="52"/>
                  </a:cxn>
                  <a:cxn ang="0">
                    <a:pos x="42" y="49"/>
                  </a:cxn>
                  <a:cxn ang="0">
                    <a:pos x="46" y="44"/>
                  </a:cxn>
                  <a:cxn ang="0">
                    <a:pos x="48" y="37"/>
                  </a:cxn>
                  <a:cxn ang="0">
                    <a:pos x="47" y="32"/>
                  </a:cxn>
                  <a:cxn ang="0">
                    <a:pos x="45" y="28"/>
                  </a:cxn>
                  <a:cxn ang="0">
                    <a:pos x="16" y="13"/>
                  </a:cxn>
                  <a:cxn ang="0">
                    <a:pos x="24" y="13"/>
                  </a:cxn>
                  <a:cxn ang="0">
                    <a:pos x="28" y="14"/>
                  </a:cxn>
                  <a:cxn ang="0">
                    <a:pos x="30" y="16"/>
                  </a:cxn>
                  <a:cxn ang="0">
                    <a:pos x="28" y="20"/>
                  </a:cxn>
                  <a:cxn ang="0">
                    <a:pos x="24" y="21"/>
                  </a:cxn>
                  <a:cxn ang="0">
                    <a:pos x="16" y="21"/>
                  </a:cxn>
                  <a:cxn ang="0">
                    <a:pos x="16" y="13"/>
                  </a:cxn>
                  <a:cxn ang="0">
                    <a:pos x="31" y="38"/>
                  </a:cxn>
                  <a:cxn ang="0">
                    <a:pos x="29" y="39"/>
                  </a:cxn>
                  <a:cxn ang="0">
                    <a:pos x="27" y="40"/>
                  </a:cxn>
                  <a:cxn ang="0">
                    <a:pos x="25" y="40"/>
                  </a:cxn>
                  <a:cxn ang="0">
                    <a:pos x="16" y="40"/>
                  </a:cxn>
                  <a:cxn ang="0">
                    <a:pos x="16" y="30"/>
                  </a:cxn>
                  <a:cxn ang="0">
                    <a:pos x="26" y="30"/>
                  </a:cxn>
                  <a:cxn ang="0">
                    <a:pos x="31" y="35"/>
                  </a:cxn>
                  <a:cxn ang="0">
                    <a:pos x="31" y="38"/>
                  </a:cxn>
                </a:cxnLst>
                <a:rect l="0" t="0" r="r" b="b"/>
                <a:pathLst>
                  <a:path w="48" h="53">
                    <a:moveTo>
                      <a:pt x="45" y="28"/>
                    </a:moveTo>
                    <a:cubicBezTo>
                      <a:pt x="44" y="27"/>
                      <a:pt x="43" y="26"/>
                      <a:pt x="42" y="25"/>
                    </a:cubicBezTo>
                    <a:cubicBezTo>
                      <a:pt x="41" y="25"/>
                      <a:pt x="40" y="24"/>
                      <a:pt x="38" y="24"/>
                    </a:cubicBezTo>
                    <a:cubicBezTo>
                      <a:pt x="40" y="23"/>
                      <a:pt x="42" y="21"/>
                      <a:pt x="43" y="20"/>
                    </a:cubicBezTo>
                    <a:cubicBezTo>
                      <a:pt x="44" y="18"/>
                      <a:pt x="45" y="16"/>
                      <a:pt x="45" y="13"/>
                    </a:cubicBezTo>
                    <a:cubicBezTo>
                      <a:pt x="45" y="12"/>
                      <a:pt x="45" y="11"/>
                      <a:pt x="44" y="9"/>
                    </a:cubicBezTo>
                    <a:cubicBezTo>
                      <a:pt x="44" y="8"/>
                      <a:pt x="43" y="6"/>
                      <a:pt x="42" y="5"/>
                    </a:cubicBezTo>
                    <a:cubicBezTo>
                      <a:pt x="40" y="4"/>
                      <a:pt x="39" y="2"/>
                      <a:pt x="37" y="2"/>
                    </a:cubicBezTo>
                    <a:cubicBezTo>
                      <a:pt x="34" y="1"/>
                      <a:pt x="32" y="0"/>
                      <a:pt x="28" y="0"/>
                    </a:cubicBezTo>
                    <a:cubicBezTo>
                      <a:pt x="0" y="0"/>
                      <a:pt x="0" y="0"/>
                      <a:pt x="0" y="0"/>
                    </a:cubicBezTo>
                    <a:cubicBezTo>
                      <a:pt x="0" y="53"/>
                      <a:pt x="0" y="53"/>
                      <a:pt x="0" y="53"/>
                    </a:cubicBezTo>
                    <a:cubicBezTo>
                      <a:pt x="29" y="53"/>
                      <a:pt x="29" y="53"/>
                      <a:pt x="29" y="53"/>
                    </a:cubicBezTo>
                    <a:cubicBezTo>
                      <a:pt x="31" y="53"/>
                      <a:pt x="34" y="52"/>
                      <a:pt x="36" y="52"/>
                    </a:cubicBezTo>
                    <a:cubicBezTo>
                      <a:pt x="38" y="51"/>
                      <a:pt x="40" y="50"/>
                      <a:pt x="42" y="49"/>
                    </a:cubicBezTo>
                    <a:cubicBezTo>
                      <a:pt x="44" y="47"/>
                      <a:pt x="45" y="46"/>
                      <a:pt x="46" y="44"/>
                    </a:cubicBezTo>
                    <a:cubicBezTo>
                      <a:pt x="47" y="42"/>
                      <a:pt x="48" y="39"/>
                      <a:pt x="48" y="37"/>
                    </a:cubicBezTo>
                    <a:cubicBezTo>
                      <a:pt x="48" y="35"/>
                      <a:pt x="47" y="33"/>
                      <a:pt x="47" y="32"/>
                    </a:cubicBezTo>
                    <a:cubicBezTo>
                      <a:pt x="46" y="30"/>
                      <a:pt x="46" y="29"/>
                      <a:pt x="45" y="28"/>
                    </a:cubicBezTo>
                    <a:close/>
                    <a:moveTo>
                      <a:pt x="16" y="13"/>
                    </a:moveTo>
                    <a:cubicBezTo>
                      <a:pt x="24" y="13"/>
                      <a:pt x="24" y="13"/>
                      <a:pt x="24" y="13"/>
                    </a:cubicBezTo>
                    <a:cubicBezTo>
                      <a:pt x="26" y="13"/>
                      <a:pt x="27" y="13"/>
                      <a:pt x="28" y="14"/>
                    </a:cubicBezTo>
                    <a:cubicBezTo>
                      <a:pt x="29" y="14"/>
                      <a:pt x="30" y="15"/>
                      <a:pt x="30" y="16"/>
                    </a:cubicBezTo>
                    <a:cubicBezTo>
                      <a:pt x="30" y="18"/>
                      <a:pt x="29" y="19"/>
                      <a:pt x="28" y="20"/>
                    </a:cubicBezTo>
                    <a:cubicBezTo>
                      <a:pt x="27" y="20"/>
                      <a:pt x="26" y="21"/>
                      <a:pt x="24" y="21"/>
                    </a:cubicBezTo>
                    <a:cubicBezTo>
                      <a:pt x="16" y="21"/>
                      <a:pt x="16" y="21"/>
                      <a:pt x="16" y="21"/>
                    </a:cubicBezTo>
                    <a:lnTo>
                      <a:pt x="16" y="13"/>
                    </a:lnTo>
                    <a:close/>
                    <a:moveTo>
                      <a:pt x="31" y="38"/>
                    </a:moveTo>
                    <a:cubicBezTo>
                      <a:pt x="31" y="38"/>
                      <a:pt x="30" y="39"/>
                      <a:pt x="29" y="39"/>
                    </a:cubicBezTo>
                    <a:cubicBezTo>
                      <a:pt x="29" y="40"/>
                      <a:pt x="28" y="40"/>
                      <a:pt x="27" y="40"/>
                    </a:cubicBezTo>
                    <a:cubicBezTo>
                      <a:pt x="27" y="40"/>
                      <a:pt x="26" y="40"/>
                      <a:pt x="25" y="40"/>
                    </a:cubicBezTo>
                    <a:cubicBezTo>
                      <a:pt x="16" y="40"/>
                      <a:pt x="16" y="40"/>
                      <a:pt x="16" y="40"/>
                    </a:cubicBezTo>
                    <a:cubicBezTo>
                      <a:pt x="16" y="30"/>
                      <a:pt x="16" y="30"/>
                      <a:pt x="16" y="30"/>
                    </a:cubicBezTo>
                    <a:cubicBezTo>
                      <a:pt x="26" y="30"/>
                      <a:pt x="26" y="30"/>
                      <a:pt x="26" y="30"/>
                    </a:cubicBezTo>
                    <a:cubicBezTo>
                      <a:pt x="30" y="30"/>
                      <a:pt x="31" y="32"/>
                      <a:pt x="31" y="35"/>
                    </a:cubicBezTo>
                    <a:cubicBezTo>
                      <a:pt x="31" y="36"/>
                      <a:pt x="31" y="37"/>
                      <a:pt x="31" y="3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4" name="Freeform 114"/>
              <p:cNvSpPr>
                <a:spLocks/>
              </p:cNvSpPr>
              <p:nvPr/>
            </p:nvSpPr>
            <p:spPr bwMode="auto">
              <a:xfrm>
                <a:off x="1645366" y="1946680"/>
                <a:ext cx="89889" cy="88186"/>
              </a:xfrm>
              <a:custGeom>
                <a:avLst/>
                <a:gdLst/>
                <a:ahLst/>
                <a:cxnLst>
                  <a:cxn ang="0">
                    <a:pos x="34" y="33"/>
                  </a:cxn>
                  <a:cxn ang="0">
                    <a:pos x="33" y="36"/>
                  </a:cxn>
                  <a:cxn ang="0">
                    <a:pos x="32" y="39"/>
                  </a:cxn>
                  <a:cxn ang="0">
                    <a:pos x="29" y="41"/>
                  </a:cxn>
                  <a:cxn ang="0">
                    <a:pos x="26" y="41"/>
                  </a:cxn>
                  <a:cxn ang="0">
                    <a:pos x="21" y="40"/>
                  </a:cxn>
                  <a:cxn ang="0">
                    <a:pos x="18" y="37"/>
                  </a:cxn>
                  <a:cxn ang="0">
                    <a:pos x="16" y="32"/>
                  </a:cxn>
                  <a:cxn ang="0">
                    <a:pos x="16" y="27"/>
                  </a:cxn>
                  <a:cxn ang="0">
                    <a:pos x="16" y="22"/>
                  </a:cxn>
                  <a:cxn ang="0">
                    <a:pos x="18" y="17"/>
                  </a:cxn>
                  <a:cxn ang="0">
                    <a:pos x="21" y="14"/>
                  </a:cxn>
                  <a:cxn ang="0">
                    <a:pos x="26" y="13"/>
                  </a:cxn>
                  <a:cxn ang="0">
                    <a:pos x="30" y="14"/>
                  </a:cxn>
                  <a:cxn ang="0">
                    <a:pos x="32" y="16"/>
                  </a:cxn>
                  <a:cxn ang="0">
                    <a:pos x="34" y="18"/>
                  </a:cxn>
                  <a:cxn ang="0">
                    <a:pos x="34" y="20"/>
                  </a:cxn>
                  <a:cxn ang="0">
                    <a:pos x="50" y="20"/>
                  </a:cxn>
                  <a:cxn ang="0">
                    <a:pos x="43" y="5"/>
                  </a:cxn>
                  <a:cxn ang="0">
                    <a:pos x="26" y="0"/>
                  </a:cxn>
                  <a:cxn ang="0">
                    <a:pos x="15" y="2"/>
                  </a:cxn>
                  <a:cxn ang="0">
                    <a:pos x="7" y="7"/>
                  </a:cxn>
                  <a:cxn ang="0">
                    <a:pos x="1" y="16"/>
                  </a:cxn>
                  <a:cxn ang="0">
                    <a:pos x="0" y="27"/>
                  </a:cxn>
                  <a:cxn ang="0">
                    <a:pos x="1" y="38"/>
                  </a:cxn>
                  <a:cxn ang="0">
                    <a:pos x="6" y="46"/>
                  </a:cxn>
                  <a:cxn ang="0">
                    <a:pos x="15" y="52"/>
                  </a:cxn>
                  <a:cxn ang="0">
                    <a:pos x="26" y="54"/>
                  </a:cxn>
                  <a:cxn ang="0">
                    <a:pos x="36" y="52"/>
                  </a:cxn>
                  <a:cxn ang="0">
                    <a:pos x="44" y="47"/>
                  </a:cxn>
                  <a:cxn ang="0">
                    <a:pos x="48" y="40"/>
                  </a:cxn>
                  <a:cxn ang="0">
                    <a:pos x="50" y="33"/>
                  </a:cxn>
                  <a:cxn ang="0">
                    <a:pos x="34" y="33"/>
                  </a:cxn>
                </a:cxnLst>
                <a:rect l="0" t="0" r="r" b="b"/>
                <a:pathLst>
                  <a:path w="50" h="54">
                    <a:moveTo>
                      <a:pt x="34" y="33"/>
                    </a:moveTo>
                    <a:cubicBezTo>
                      <a:pt x="34" y="34"/>
                      <a:pt x="34" y="35"/>
                      <a:pt x="33" y="36"/>
                    </a:cubicBezTo>
                    <a:cubicBezTo>
                      <a:pt x="33" y="37"/>
                      <a:pt x="32" y="38"/>
                      <a:pt x="32" y="39"/>
                    </a:cubicBezTo>
                    <a:cubicBezTo>
                      <a:pt x="31" y="40"/>
                      <a:pt x="30" y="40"/>
                      <a:pt x="29" y="41"/>
                    </a:cubicBezTo>
                    <a:cubicBezTo>
                      <a:pt x="28" y="41"/>
                      <a:pt x="27" y="41"/>
                      <a:pt x="26" y="41"/>
                    </a:cubicBezTo>
                    <a:cubicBezTo>
                      <a:pt x="24" y="41"/>
                      <a:pt x="22" y="41"/>
                      <a:pt x="21" y="40"/>
                    </a:cubicBezTo>
                    <a:cubicBezTo>
                      <a:pt x="20" y="39"/>
                      <a:pt x="19" y="38"/>
                      <a:pt x="18" y="37"/>
                    </a:cubicBezTo>
                    <a:cubicBezTo>
                      <a:pt x="17" y="35"/>
                      <a:pt x="17" y="34"/>
                      <a:pt x="16" y="32"/>
                    </a:cubicBezTo>
                    <a:cubicBezTo>
                      <a:pt x="16" y="30"/>
                      <a:pt x="16" y="29"/>
                      <a:pt x="16" y="27"/>
                    </a:cubicBezTo>
                    <a:cubicBezTo>
                      <a:pt x="16" y="25"/>
                      <a:pt x="16" y="23"/>
                      <a:pt x="16" y="22"/>
                    </a:cubicBezTo>
                    <a:cubicBezTo>
                      <a:pt x="17" y="20"/>
                      <a:pt x="17" y="18"/>
                      <a:pt x="18" y="17"/>
                    </a:cubicBezTo>
                    <a:cubicBezTo>
                      <a:pt x="19" y="16"/>
                      <a:pt x="20" y="15"/>
                      <a:pt x="21" y="14"/>
                    </a:cubicBezTo>
                    <a:cubicBezTo>
                      <a:pt x="22" y="13"/>
                      <a:pt x="24" y="13"/>
                      <a:pt x="26" y="13"/>
                    </a:cubicBezTo>
                    <a:cubicBezTo>
                      <a:pt x="27" y="13"/>
                      <a:pt x="29" y="13"/>
                      <a:pt x="30" y="14"/>
                    </a:cubicBezTo>
                    <a:cubicBezTo>
                      <a:pt x="31" y="14"/>
                      <a:pt x="32" y="15"/>
                      <a:pt x="32" y="16"/>
                    </a:cubicBezTo>
                    <a:cubicBezTo>
                      <a:pt x="33" y="17"/>
                      <a:pt x="33" y="17"/>
                      <a:pt x="34" y="18"/>
                    </a:cubicBezTo>
                    <a:cubicBezTo>
                      <a:pt x="34" y="19"/>
                      <a:pt x="34" y="20"/>
                      <a:pt x="34" y="20"/>
                    </a:cubicBezTo>
                    <a:cubicBezTo>
                      <a:pt x="50" y="20"/>
                      <a:pt x="50" y="20"/>
                      <a:pt x="50" y="20"/>
                    </a:cubicBezTo>
                    <a:cubicBezTo>
                      <a:pt x="49" y="14"/>
                      <a:pt x="47" y="9"/>
                      <a:pt x="43" y="5"/>
                    </a:cubicBezTo>
                    <a:cubicBezTo>
                      <a:pt x="39" y="1"/>
                      <a:pt x="33" y="0"/>
                      <a:pt x="26" y="0"/>
                    </a:cubicBezTo>
                    <a:cubicBezTo>
                      <a:pt x="22" y="0"/>
                      <a:pt x="18" y="0"/>
                      <a:pt x="15" y="2"/>
                    </a:cubicBezTo>
                    <a:cubicBezTo>
                      <a:pt x="12" y="3"/>
                      <a:pt x="9" y="5"/>
                      <a:pt x="7" y="7"/>
                    </a:cubicBezTo>
                    <a:cubicBezTo>
                      <a:pt x="4" y="9"/>
                      <a:pt x="3" y="12"/>
                      <a:pt x="1" y="16"/>
                    </a:cubicBezTo>
                    <a:cubicBezTo>
                      <a:pt x="0" y="19"/>
                      <a:pt x="0" y="23"/>
                      <a:pt x="0" y="27"/>
                    </a:cubicBezTo>
                    <a:cubicBezTo>
                      <a:pt x="0" y="31"/>
                      <a:pt x="0" y="34"/>
                      <a:pt x="1" y="38"/>
                    </a:cubicBezTo>
                    <a:cubicBezTo>
                      <a:pt x="2" y="41"/>
                      <a:pt x="4" y="44"/>
                      <a:pt x="6" y="46"/>
                    </a:cubicBezTo>
                    <a:cubicBezTo>
                      <a:pt x="9" y="49"/>
                      <a:pt x="11" y="51"/>
                      <a:pt x="15" y="52"/>
                    </a:cubicBezTo>
                    <a:cubicBezTo>
                      <a:pt x="18" y="54"/>
                      <a:pt x="22" y="54"/>
                      <a:pt x="26" y="54"/>
                    </a:cubicBezTo>
                    <a:cubicBezTo>
                      <a:pt x="30" y="54"/>
                      <a:pt x="33" y="54"/>
                      <a:pt x="36" y="52"/>
                    </a:cubicBezTo>
                    <a:cubicBezTo>
                      <a:pt x="39" y="51"/>
                      <a:pt x="42" y="49"/>
                      <a:pt x="44" y="47"/>
                    </a:cubicBezTo>
                    <a:cubicBezTo>
                      <a:pt x="46" y="45"/>
                      <a:pt x="47" y="43"/>
                      <a:pt x="48" y="40"/>
                    </a:cubicBezTo>
                    <a:cubicBezTo>
                      <a:pt x="49" y="38"/>
                      <a:pt x="50" y="35"/>
                      <a:pt x="50" y="33"/>
                    </a:cubicBezTo>
                    <a:lnTo>
                      <a:pt x="34" y="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5" name="Freeform 115"/>
              <p:cNvSpPr>
                <a:spLocks noEditPoints="1"/>
              </p:cNvSpPr>
              <p:nvPr/>
            </p:nvSpPr>
            <p:spPr bwMode="auto">
              <a:xfrm>
                <a:off x="4240426" y="5063800"/>
                <a:ext cx="306796" cy="284356"/>
              </a:xfrm>
              <a:custGeom>
                <a:avLst/>
                <a:gdLst/>
                <a:ahLst/>
                <a:cxnLst>
                  <a:cxn ang="0">
                    <a:pos x="142" y="33"/>
                  </a:cxn>
                  <a:cxn ang="0">
                    <a:pos x="54" y="23"/>
                  </a:cxn>
                  <a:cxn ang="0">
                    <a:pos x="0" y="87"/>
                  </a:cxn>
                  <a:cxn ang="0">
                    <a:pos x="52" y="150"/>
                  </a:cxn>
                  <a:cxn ang="0">
                    <a:pos x="143" y="144"/>
                  </a:cxn>
                  <a:cxn ang="0">
                    <a:pos x="115" y="148"/>
                  </a:cxn>
                  <a:cxn ang="0">
                    <a:pos x="123" y="133"/>
                  </a:cxn>
                  <a:cxn ang="0">
                    <a:pos x="77" y="137"/>
                  </a:cxn>
                  <a:cxn ang="0">
                    <a:pos x="51" y="133"/>
                  </a:cxn>
                  <a:cxn ang="0">
                    <a:pos x="80" y="38"/>
                  </a:cxn>
                  <a:cxn ang="0">
                    <a:pos x="123" y="42"/>
                  </a:cxn>
                  <a:cxn ang="0">
                    <a:pos x="116" y="28"/>
                  </a:cxn>
                  <a:cxn ang="0">
                    <a:pos x="130" y="99"/>
                  </a:cxn>
                  <a:cxn ang="0">
                    <a:pos x="87" y="131"/>
                  </a:cxn>
                  <a:cxn ang="0">
                    <a:pos x="44" y="102"/>
                  </a:cxn>
                  <a:cxn ang="0">
                    <a:pos x="58" y="59"/>
                  </a:cxn>
                  <a:cxn ang="0">
                    <a:pos x="101" y="45"/>
                  </a:cxn>
                  <a:cxn ang="0">
                    <a:pos x="130" y="87"/>
                  </a:cxn>
                  <a:cxn ang="0">
                    <a:pos x="125" y="49"/>
                  </a:cxn>
                  <a:cxn ang="0">
                    <a:pos x="90" y="37"/>
                  </a:cxn>
                  <a:cxn ang="0">
                    <a:pos x="89" y="37"/>
                  </a:cxn>
                  <a:cxn ang="0">
                    <a:pos x="56" y="56"/>
                  </a:cxn>
                  <a:cxn ang="0">
                    <a:pos x="69" y="45"/>
                  </a:cxn>
                  <a:cxn ang="0">
                    <a:pos x="26" y="59"/>
                  </a:cxn>
                  <a:cxn ang="0">
                    <a:pos x="37" y="87"/>
                  </a:cxn>
                  <a:cxn ang="0">
                    <a:pos x="36" y="89"/>
                  </a:cxn>
                  <a:cxn ang="0">
                    <a:pos x="41" y="123"/>
                  </a:cxn>
                  <a:cxn ang="0">
                    <a:pos x="37" y="97"/>
                  </a:cxn>
                  <a:cxn ang="0">
                    <a:pos x="66" y="129"/>
                  </a:cxn>
                  <a:cxn ang="0">
                    <a:pos x="84" y="137"/>
                  </a:cxn>
                  <a:cxn ang="0">
                    <a:pos x="86" y="138"/>
                  </a:cxn>
                  <a:cxn ang="0">
                    <a:pos x="118" y="118"/>
                  </a:cxn>
                  <a:cxn ang="0">
                    <a:pos x="105" y="130"/>
                  </a:cxn>
                  <a:cxn ang="0">
                    <a:pos x="146" y="105"/>
                  </a:cxn>
                  <a:cxn ang="0">
                    <a:pos x="137" y="95"/>
                  </a:cxn>
                  <a:cxn ang="0">
                    <a:pos x="137" y="84"/>
                  </a:cxn>
                  <a:cxn ang="0">
                    <a:pos x="137" y="77"/>
                  </a:cxn>
                  <a:cxn ang="0">
                    <a:pos x="144" y="70"/>
                  </a:cxn>
                  <a:cxn ang="0">
                    <a:pos x="139" y="35"/>
                  </a:cxn>
                  <a:cxn ang="0">
                    <a:pos x="124" y="28"/>
                  </a:cxn>
                  <a:cxn ang="0">
                    <a:pos x="114" y="25"/>
                  </a:cxn>
                  <a:cxn ang="0">
                    <a:pos x="87" y="7"/>
                  </a:cxn>
                  <a:cxn ang="0">
                    <a:pos x="44" y="44"/>
                  </a:cxn>
                  <a:cxn ang="0">
                    <a:pos x="7" y="87"/>
                  </a:cxn>
                  <a:cxn ang="0">
                    <a:pos x="25" y="115"/>
                  </a:cxn>
                  <a:cxn ang="0">
                    <a:pos x="28" y="124"/>
                  </a:cxn>
                  <a:cxn ang="0">
                    <a:pos x="35" y="140"/>
                  </a:cxn>
                  <a:cxn ang="0">
                    <a:pos x="86" y="142"/>
                  </a:cxn>
                  <a:cxn ang="0">
                    <a:pos x="141" y="141"/>
                  </a:cxn>
                  <a:cxn ang="0">
                    <a:pos x="148" y="123"/>
                  </a:cxn>
                  <a:cxn ang="0">
                    <a:pos x="149" y="104"/>
                  </a:cxn>
                  <a:cxn ang="0">
                    <a:pos x="150" y="60"/>
                  </a:cxn>
                </a:cxnLst>
                <a:rect l="0" t="0" r="r" b="b"/>
                <a:pathLst>
                  <a:path w="174" h="174">
                    <a:moveTo>
                      <a:pt x="174" y="87"/>
                    </a:moveTo>
                    <a:cubicBezTo>
                      <a:pt x="174" y="74"/>
                      <a:pt x="165" y="62"/>
                      <a:pt x="150" y="53"/>
                    </a:cubicBezTo>
                    <a:cubicBezTo>
                      <a:pt x="149" y="45"/>
                      <a:pt x="147" y="38"/>
                      <a:pt x="142" y="33"/>
                    </a:cubicBezTo>
                    <a:cubicBezTo>
                      <a:pt x="137" y="28"/>
                      <a:pt x="130" y="25"/>
                      <a:pt x="122" y="25"/>
                    </a:cubicBezTo>
                    <a:cubicBezTo>
                      <a:pt x="113" y="10"/>
                      <a:pt x="100" y="0"/>
                      <a:pt x="87" y="0"/>
                    </a:cubicBezTo>
                    <a:cubicBezTo>
                      <a:pt x="74" y="0"/>
                      <a:pt x="62" y="9"/>
                      <a:pt x="54" y="23"/>
                    </a:cubicBezTo>
                    <a:cubicBezTo>
                      <a:pt x="44" y="23"/>
                      <a:pt x="36" y="26"/>
                      <a:pt x="31" y="31"/>
                    </a:cubicBezTo>
                    <a:cubicBezTo>
                      <a:pt x="25" y="37"/>
                      <a:pt x="23" y="45"/>
                      <a:pt x="23" y="54"/>
                    </a:cubicBezTo>
                    <a:cubicBezTo>
                      <a:pt x="9" y="63"/>
                      <a:pt x="0" y="75"/>
                      <a:pt x="0" y="87"/>
                    </a:cubicBezTo>
                    <a:cubicBezTo>
                      <a:pt x="0" y="101"/>
                      <a:pt x="9" y="113"/>
                      <a:pt x="24" y="122"/>
                    </a:cubicBezTo>
                    <a:cubicBezTo>
                      <a:pt x="25" y="130"/>
                      <a:pt x="27" y="137"/>
                      <a:pt x="32" y="142"/>
                    </a:cubicBezTo>
                    <a:cubicBezTo>
                      <a:pt x="37" y="147"/>
                      <a:pt x="44" y="150"/>
                      <a:pt x="52" y="150"/>
                    </a:cubicBezTo>
                    <a:cubicBezTo>
                      <a:pt x="61" y="165"/>
                      <a:pt x="74" y="174"/>
                      <a:pt x="87" y="174"/>
                    </a:cubicBezTo>
                    <a:cubicBezTo>
                      <a:pt x="100" y="174"/>
                      <a:pt x="112" y="166"/>
                      <a:pt x="120" y="152"/>
                    </a:cubicBezTo>
                    <a:cubicBezTo>
                      <a:pt x="130" y="152"/>
                      <a:pt x="138" y="149"/>
                      <a:pt x="143" y="144"/>
                    </a:cubicBezTo>
                    <a:cubicBezTo>
                      <a:pt x="149" y="138"/>
                      <a:pt x="152" y="130"/>
                      <a:pt x="152" y="121"/>
                    </a:cubicBezTo>
                    <a:cubicBezTo>
                      <a:pt x="166" y="112"/>
                      <a:pt x="174" y="100"/>
                      <a:pt x="174" y="87"/>
                    </a:cubicBezTo>
                    <a:close/>
                    <a:moveTo>
                      <a:pt x="115" y="148"/>
                    </a:moveTo>
                    <a:cubicBezTo>
                      <a:pt x="107" y="148"/>
                      <a:pt x="98" y="145"/>
                      <a:pt x="89" y="140"/>
                    </a:cubicBezTo>
                    <a:cubicBezTo>
                      <a:pt x="91" y="139"/>
                      <a:pt x="93" y="138"/>
                      <a:pt x="94" y="137"/>
                    </a:cubicBezTo>
                    <a:cubicBezTo>
                      <a:pt x="104" y="137"/>
                      <a:pt x="114" y="135"/>
                      <a:pt x="123" y="133"/>
                    </a:cubicBezTo>
                    <a:cubicBezTo>
                      <a:pt x="121" y="139"/>
                      <a:pt x="118" y="144"/>
                      <a:pt x="115" y="148"/>
                    </a:cubicBezTo>
                    <a:close/>
                    <a:moveTo>
                      <a:pt x="51" y="133"/>
                    </a:moveTo>
                    <a:cubicBezTo>
                      <a:pt x="59" y="135"/>
                      <a:pt x="68" y="136"/>
                      <a:pt x="77" y="137"/>
                    </a:cubicBezTo>
                    <a:cubicBezTo>
                      <a:pt x="79" y="138"/>
                      <a:pt x="80" y="139"/>
                      <a:pt x="82" y="140"/>
                    </a:cubicBezTo>
                    <a:cubicBezTo>
                      <a:pt x="74" y="144"/>
                      <a:pt x="65" y="146"/>
                      <a:pt x="58" y="147"/>
                    </a:cubicBezTo>
                    <a:cubicBezTo>
                      <a:pt x="55" y="143"/>
                      <a:pt x="53" y="138"/>
                      <a:pt x="51" y="133"/>
                    </a:cubicBezTo>
                    <a:close/>
                    <a:moveTo>
                      <a:pt x="59" y="26"/>
                    </a:moveTo>
                    <a:cubicBezTo>
                      <a:pt x="67" y="27"/>
                      <a:pt x="76" y="30"/>
                      <a:pt x="85" y="35"/>
                    </a:cubicBezTo>
                    <a:cubicBezTo>
                      <a:pt x="83" y="36"/>
                      <a:pt x="82" y="37"/>
                      <a:pt x="80" y="38"/>
                    </a:cubicBezTo>
                    <a:cubicBezTo>
                      <a:pt x="70" y="38"/>
                      <a:pt x="60" y="40"/>
                      <a:pt x="51" y="42"/>
                    </a:cubicBezTo>
                    <a:cubicBezTo>
                      <a:pt x="54" y="36"/>
                      <a:pt x="56" y="31"/>
                      <a:pt x="59" y="26"/>
                    </a:cubicBezTo>
                    <a:close/>
                    <a:moveTo>
                      <a:pt x="123" y="42"/>
                    </a:moveTo>
                    <a:cubicBezTo>
                      <a:pt x="115" y="40"/>
                      <a:pt x="106" y="38"/>
                      <a:pt x="97" y="38"/>
                    </a:cubicBezTo>
                    <a:cubicBezTo>
                      <a:pt x="95" y="37"/>
                      <a:pt x="94" y="36"/>
                      <a:pt x="92" y="35"/>
                    </a:cubicBezTo>
                    <a:cubicBezTo>
                      <a:pt x="100" y="31"/>
                      <a:pt x="109" y="29"/>
                      <a:pt x="116" y="28"/>
                    </a:cubicBezTo>
                    <a:cubicBezTo>
                      <a:pt x="119" y="32"/>
                      <a:pt x="121" y="37"/>
                      <a:pt x="123" y="42"/>
                    </a:cubicBezTo>
                    <a:close/>
                    <a:moveTo>
                      <a:pt x="130" y="87"/>
                    </a:moveTo>
                    <a:cubicBezTo>
                      <a:pt x="130" y="91"/>
                      <a:pt x="130" y="95"/>
                      <a:pt x="130" y="99"/>
                    </a:cubicBezTo>
                    <a:cubicBezTo>
                      <a:pt x="126" y="105"/>
                      <a:pt x="121" y="111"/>
                      <a:pt x="116" y="116"/>
                    </a:cubicBezTo>
                    <a:cubicBezTo>
                      <a:pt x="110" y="121"/>
                      <a:pt x="105" y="126"/>
                      <a:pt x="99" y="130"/>
                    </a:cubicBezTo>
                    <a:cubicBezTo>
                      <a:pt x="95" y="131"/>
                      <a:pt x="91" y="131"/>
                      <a:pt x="87" y="131"/>
                    </a:cubicBezTo>
                    <a:cubicBezTo>
                      <a:pt x="82" y="131"/>
                      <a:pt x="77" y="130"/>
                      <a:pt x="73" y="130"/>
                    </a:cubicBezTo>
                    <a:cubicBezTo>
                      <a:pt x="68" y="126"/>
                      <a:pt x="62" y="122"/>
                      <a:pt x="58" y="117"/>
                    </a:cubicBezTo>
                    <a:cubicBezTo>
                      <a:pt x="53" y="112"/>
                      <a:pt x="48" y="107"/>
                      <a:pt x="44" y="102"/>
                    </a:cubicBezTo>
                    <a:cubicBezTo>
                      <a:pt x="44" y="97"/>
                      <a:pt x="44" y="92"/>
                      <a:pt x="44" y="87"/>
                    </a:cubicBezTo>
                    <a:cubicBezTo>
                      <a:pt x="44" y="83"/>
                      <a:pt x="44" y="79"/>
                      <a:pt x="44" y="76"/>
                    </a:cubicBezTo>
                    <a:cubicBezTo>
                      <a:pt x="48" y="70"/>
                      <a:pt x="53" y="64"/>
                      <a:pt x="58" y="59"/>
                    </a:cubicBezTo>
                    <a:cubicBezTo>
                      <a:pt x="64" y="53"/>
                      <a:pt x="70" y="49"/>
                      <a:pt x="75" y="45"/>
                    </a:cubicBezTo>
                    <a:cubicBezTo>
                      <a:pt x="79" y="44"/>
                      <a:pt x="83" y="44"/>
                      <a:pt x="87" y="44"/>
                    </a:cubicBezTo>
                    <a:cubicBezTo>
                      <a:pt x="92" y="44"/>
                      <a:pt x="97" y="44"/>
                      <a:pt x="101" y="45"/>
                    </a:cubicBezTo>
                    <a:cubicBezTo>
                      <a:pt x="107" y="49"/>
                      <a:pt x="112" y="53"/>
                      <a:pt x="117" y="58"/>
                    </a:cubicBezTo>
                    <a:cubicBezTo>
                      <a:pt x="121" y="63"/>
                      <a:pt x="126" y="68"/>
                      <a:pt x="130" y="73"/>
                    </a:cubicBezTo>
                    <a:cubicBezTo>
                      <a:pt x="130" y="78"/>
                      <a:pt x="130" y="83"/>
                      <a:pt x="130" y="87"/>
                    </a:cubicBezTo>
                    <a:close/>
                    <a:moveTo>
                      <a:pt x="119" y="56"/>
                    </a:moveTo>
                    <a:cubicBezTo>
                      <a:pt x="115" y="52"/>
                      <a:pt x="112" y="49"/>
                      <a:pt x="108" y="46"/>
                    </a:cubicBezTo>
                    <a:cubicBezTo>
                      <a:pt x="114" y="46"/>
                      <a:pt x="120" y="48"/>
                      <a:pt x="125" y="49"/>
                    </a:cubicBezTo>
                    <a:cubicBezTo>
                      <a:pt x="127" y="55"/>
                      <a:pt x="128" y="61"/>
                      <a:pt x="129" y="67"/>
                    </a:cubicBezTo>
                    <a:cubicBezTo>
                      <a:pt x="126" y="63"/>
                      <a:pt x="122" y="59"/>
                      <a:pt x="119" y="56"/>
                    </a:cubicBezTo>
                    <a:close/>
                    <a:moveTo>
                      <a:pt x="90" y="37"/>
                    </a:moveTo>
                    <a:cubicBezTo>
                      <a:pt x="89" y="37"/>
                      <a:pt x="88" y="37"/>
                      <a:pt x="87" y="37"/>
                    </a:cubicBezTo>
                    <a:cubicBezTo>
                      <a:pt x="87" y="37"/>
                      <a:pt x="87" y="37"/>
                      <a:pt x="87" y="37"/>
                    </a:cubicBezTo>
                    <a:cubicBezTo>
                      <a:pt x="87" y="37"/>
                      <a:pt x="88" y="37"/>
                      <a:pt x="89" y="37"/>
                    </a:cubicBezTo>
                    <a:cubicBezTo>
                      <a:pt x="89" y="37"/>
                      <a:pt x="90" y="37"/>
                      <a:pt x="90" y="37"/>
                    </a:cubicBezTo>
                    <a:close/>
                    <a:moveTo>
                      <a:pt x="69" y="45"/>
                    </a:moveTo>
                    <a:cubicBezTo>
                      <a:pt x="65" y="49"/>
                      <a:pt x="60" y="52"/>
                      <a:pt x="56" y="56"/>
                    </a:cubicBezTo>
                    <a:cubicBezTo>
                      <a:pt x="52" y="61"/>
                      <a:pt x="48" y="65"/>
                      <a:pt x="45" y="69"/>
                    </a:cubicBezTo>
                    <a:cubicBezTo>
                      <a:pt x="46" y="62"/>
                      <a:pt x="47" y="55"/>
                      <a:pt x="49" y="49"/>
                    </a:cubicBezTo>
                    <a:cubicBezTo>
                      <a:pt x="55" y="47"/>
                      <a:pt x="62" y="46"/>
                      <a:pt x="69" y="45"/>
                    </a:cubicBezTo>
                    <a:close/>
                    <a:moveTo>
                      <a:pt x="37" y="80"/>
                    </a:moveTo>
                    <a:cubicBezTo>
                      <a:pt x="36" y="82"/>
                      <a:pt x="35" y="84"/>
                      <a:pt x="34" y="85"/>
                    </a:cubicBezTo>
                    <a:cubicBezTo>
                      <a:pt x="30" y="76"/>
                      <a:pt x="27" y="67"/>
                      <a:pt x="26" y="59"/>
                    </a:cubicBezTo>
                    <a:cubicBezTo>
                      <a:pt x="30" y="56"/>
                      <a:pt x="36" y="54"/>
                      <a:pt x="41" y="52"/>
                    </a:cubicBezTo>
                    <a:cubicBezTo>
                      <a:pt x="39" y="61"/>
                      <a:pt x="38" y="70"/>
                      <a:pt x="37" y="80"/>
                    </a:cubicBezTo>
                    <a:close/>
                    <a:moveTo>
                      <a:pt x="37" y="87"/>
                    </a:moveTo>
                    <a:cubicBezTo>
                      <a:pt x="37" y="87"/>
                      <a:pt x="37" y="87"/>
                      <a:pt x="37" y="87"/>
                    </a:cubicBezTo>
                    <a:cubicBezTo>
                      <a:pt x="37" y="88"/>
                      <a:pt x="37" y="89"/>
                      <a:pt x="37" y="91"/>
                    </a:cubicBezTo>
                    <a:cubicBezTo>
                      <a:pt x="37" y="90"/>
                      <a:pt x="36" y="89"/>
                      <a:pt x="36" y="89"/>
                    </a:cubicBezTo>
                    <a:cubicBezTo>
                      <a:pt x="36" y="88"/>
                      <a:pt x="37" y="88"/>
                      <a:pt x="37" y="87"/>
                    </a:cubicBezTo>
                    <a:close/>
                    <a:moveTo>
                      <a:pt x="37" y="97"/>
                    </a:moveTo>
                    <a:cubicBezTo>
                      <a:pt x="38" y="106"/>
                      <a:pt x="39" y="115"/>
                      <a:pt x="41" y="123"/>
                    </a:cubicBezTo>
                    <a:cubicBezTo>
                      <a:pt x="36" y="121"/>
                      <a:pt x="32" y="119"/>
                      <a:pt x="28" y="117"/>
                    </a:cubicBezTo>
                    <a:cubicBezTo>
                      <a:pt x="28" y="109"/>
                      <a:pt x="30" y="101"/>
                      <a:pt x="34" y="92"/>
                    </a:cubicBezTo>
                    <a:cubicBezTo>
                      <a:pt x="35" y="94"/>
                      <a:pt x="36" y="96"/>
                      <a:pt x="37" y="97"/>
                    </a:cubicBezTo>
                    <a:close/>
                    <a:moveTo>
                      <a:pt x="45" y="108"/>
                    </a:moveTo>
                    <a:cubicBezTo>
                      <a:pt x="48" y="112"/>
                      <a:pt x="52" y="116"/>
                      <a:pt x="55" y="119"/>
                    </a:cubicBezTo>
                    <a:cubicBezTo>
                      <a:pt x="59" y="123"/>
                      <a:pt x="63" y="126"/>
                      <a:pt x="66" y="129"/>
                    </a:cubicBezTo>
                    <a:cubicBezTo>
                      <a:pt x="60" y="128"/>
                      <a:pt x="54" y="127"/>
                      <a:pt x="49" y="126"/>
                    </a:cubicBezTo>
                    <a:cubicBezTo>
                      <a:pt x="47" y="120"/>
                      <a:pt x="46" y="114"/>
                      <a:pt x="45" y="108"/>
                    </a:cubicBezTo>
                    <a:close/>
                    <a:moveTo>
                      <a:pt x="84" y="137"/>
                    </a:moveTo>
                    <a:cubicBezTo>
                      <a:pt x="85" y="137"/>
                      <a:pt x="86" y="137"/>
                      <a:pt x="87" y="137"/>
                    </a:cubicBezTo>
                    <a:cubicBezTo>
                      <a:pt x="87" y="137"/>
                      <a:pt x="87" y="137"/>
                      <a:pt x="87" y="137"/>
                    </a:cubicBezTo>
                    <a:cubicBezTo>
                      <a:pt x="87" y="138"/>
                      <a:pt x="86" y="138"/>
                      <a:pt x="86" y="138"/>
                    </a:cubicBezTo>
                    <a:cubicBezTo>
                      <a:pt x="85" y="138"/>
                      <a:pt x="84" y="138"/>
                      <a:pt x="84" y="137"/>
                    </a:cubicBezTo>
                    <a:close/>
                    <a:moveTo>
                      <a:pt x="105" y="130"/>
                    </a:moveTo>
                    <a:cubicBezTo>
                      <a:pt x="110" y="126"/>
                      <a:pt x="114" y="122"/>
                      <a:pt x="118" y="118"/>
                    </a:cubicBezTo>
                    <a:cubicBezTo>
                      <a:pt x="122" y="114"/>
                      <a:pt x="126" y="110"/>
                      <a:pt x="129" y="105"/>
                    </a:cubicBezTo>
                    <a:cubicBezTo>
                      <a:pt x="128" y="113"/>
                      <a:pt x="127" y="119"/>
                      <a:pt x="125" y="126"/>
                    </a:cubicBezTo>
                    <a:cubicBezTo>
                      <a:pt x="119" y="127"/>
                      <a:pt x="112" y="129"/>
                      <a:pt x="105" y="130"/>
                    </a:cubicBezTo>
                    <a:close/>
                    <a:moveTo>
                      <a:pt x="137" y="95"/>
                    </a:moveTo>
                    <a:cubicBezTo>
                      <a:pt x="138" y="93"/>
                      <a:pt x="139" y="91"/>
                      <a:pt x="140" y="90"/>
                    </a:cubicBezTo>
                    <a:cubicBezTo>
                      <a:pt x="142" y="95"/>
                      <a:pt x="145" y="100"/>
                      <a:pt x="146" y="105"/>
                    </a:cubicBezTo>
                    <a:cubicBezTo>
                      <a:pt x="147" y="109"/>
                      <a:pt x="148" y="112"/>
                      <a:pt x="148" y="116"/>
                    </a:cubicBezTo>
                    <a:cubicBezTo>
                      <a:pt x="144" y="118"/>
                      <a:pt x="138" y="121"/>
                      <a:pt x="133" y="123"/>
                    </a:cubicBezTo>
                    <a:cubicBezTo>
                      <a:pt x="135" y="114"/>
                      <a:pt x="136" y="105"/>
                      <a:pt x="137" y="95"/>
                    </a:cubicBezTo>
                    <a:close/>
                    <a:moveTo>
                      <a:pt x="137" y="88"/>
                    </a:moveTo>
                    <a:cubicBezTo>
                      <a:pt x="137" y="88"/>
                      <a:pt x="137" y="87"/>
                      <a:pt x="137" y="87"/>
                    </a:cubicBezTo>
                    <a:cubicBezTo>
                      <a:pt x="137" y="86"/>
                      <a:pt x="137" y="85"/>
                      <a:pt x="137" y="84"/>
                    </a:cubicBezTo>
                    <a:cubicBezTo>
                      <a:pt x="137" y="85"/>
                      <a:pt x="138" y="85"/>
                      <a:pt x="138" y="86"/>
                    </a:cubicBezTo>
                    <a:cubicBezTo>
                      <a:pt x="138" y="87"/>
                      <a:pt x="137" y="87"/>
                      <a:pt x="137" y="88"/>
                    </a:cubicBezTo>
                    <a:close/>
                    <a:moveTo>
                      <a:pt x="137" y="77"/>
                    </a:moveTo>
                    <a:cubicBezTo>
                      <a:pt x="136" y="68"/>
                      <a:pt x="135" y="60"/>
                      <a:pt x="133" y="52"/>
                    </a:cubicBezTo>
                    <a:cubicBezTo>
                      <a:pt x="138" y="54"/>
                      <a:pt x="142" y="56"/>
                      <a:pt x="146" y="58"/>
                    </a:cubicBezTo>
                    <a:cubicBezTo>
                      <a:pt x="146" y="62"/>
                      <a:pt x="145" y="66"/>
                      <a:pt x="144" y="70"/>
                    </a:cubicBezTo>
                    <a:cubicBezTo>
                      <a:pt x="143" y="74"/>
                      <a:pt x="142" y="78"/>
                      <a:pt x="140" y="82"/>
                    </a:cubicBezTo>
                    <a:cubicBezTo>
                      <a:pt x="139" y="81"/>
                      <a:pt x="138" y="79"/>
                      <a:pt x="137" y="77"/>
                    </a:cubicBezTo>
                    <a:close/>
                    <a:moveTo>
                      <a:pt x="139" y="35"/>
                    </a:moveTo>
                    <a:cubicBezTo>
                      <a:pt x="143" y="39"/>
                      <a:pt x="146" y="44"/>
                      <a:pt x="146" y="51"/>
                    </a:cubicBezTo>
                    <a:cubicBezTo>
                      <a:pt x="141" y="48"/>
                      <a:pt x="136" y="46"/>
                      <a:pt x="130" y="44"/>
                    </a:cubicBezTo>
                    <a:cubicBezTo>
                      <a:pt x="128" y="38"/>
                      <a:pt x="126" y="33"/>
                      <a:pt x="124" y="28"/>
                    </a:cubicBezTo>
                    <a:cubicBezTo>
                      <a:pt x="130" y="29"/>
                      <a:pt x="135" y="31"/>
                      <a:pt x="139" y="35"/>
                    </a:cubicBezTo>
                    <a:close/>
                    <a:moveTo>
                      <a:pt x="87" y="7"/>
                    </a:moveTo>
                    <a:cubicBezTo>
                      <a:pt x="97" y="7"/>
                      <a:pt x="107" y="14"/>
                      <a:pt x="114" y="25"/>
                    </a:cubicBezTo>
                    <a:cubicBezTo>
                      <a:pt x="106" y="26"/>
                      <a:pt x="97" y="28"/>
                      <a:pt x="89" y="33"/>
                    </a:cubicBezTo>
                    <a:cubicBezTo>
                      <a:pt x="79" y="28"/>
                      <a:pt x="70" y="24"/>
                      <a:pt x="61" y="23"/>
                    </a:cubicBezTo>
                    <a:cubicBezTo>
                      <a:pt x="68" y="13"/>
                      <a:pt x="77" y="7"/>
                      <a:pt x="87" y="7"/>
                    </a:cubicBezTo>
                    <a:close/>
                    <a:moveTo>
                      <a:pt x="33" y="34"/>
                    </a:moveTo>
                    <a:cubicBezTo>
                      <a:pt x="38" y="29"/>
                      <a:pt x="44" y="27"/>
                      <a:pt x="52" y="26"/>
                    </a:cubicBezTo>
                    <a:cubicBezTo>
                      <a:pt x="49" y="31"/>
                      <a:pt x="46" y="38"/>
                      <a:pt x="44" y="44"/>
                    </a:cubicBezTo>
                    <a:cubicBezTo>
                      <a:pt x="37" y="46"/>
                      <a:pt x="31" y="49"/>
                      <a:pt x="26" y="52"/>
                    </a:cubicBezTo>
                    <a:cubicBezTo>
                      <a:pt x="26" y="45"/>
                      <a:pt x="29" y="38"/>
                      <a:pt x="33" y="34"/>
                    </a:cubicBezTo>
                    <a:close/>
                    <a:moveTo>
                      <a:pt x="7" y="87"/>
                    </a:moveTo>
                    <a:cubicBezTo>
                      <a:pt x="7" y="78"/>
                      <a:pt x="13" y="68"/>
                      <a:pt x="23" y="61"/>
                    </a:cubicBezTo>
                    <a:cubicBezTo>
                      <a:pt x="24" y="70"/>
                      <a:pt x="27" y="79"/>
                      <a:pt x="33" y="89"/>
                    </a:cubicBezTo>
                    <a:cubicBezTo>
                      <a:pt x="28" y="98"/>
                      <a:pt x="25" y="107"/>
                      <a:pt x="25" y="115"/>
                    </a:cubicBezTo>
                    <a:cubicBezTo>
                      <a:pt x="13" y="107"/>
                      <a:pt x="7" y="98"/>
                      <a:pt x="7" y="87"/>
                    </a:cubicBezTo>
                    <a:close/>
                    <a:moveTo>
                      <a:pt x="35" y="140"/>
                    </a:moveTo>
                    <a:cubicBezTo>
                      <a:pt x="31" y="136"/>
                      <a:pt x="28" y="130"/>
                      <a:pt x="28" y="124"/>
                    </a:cubicBezTo>
                    <a:cubicBezTo>
                      <a:pt x="33" y="127"/>
                      <a:pt x="38" y="129"/>
                      <a:pt x="44" y="131"/>
                    </a:cubicBezTo>
                    <a:cubicBezTo>
                      <a:pt x="46" y="136"/>
                      <a:pt x="48" y="142"/>
                      <a:pt x="50" y="147"/>
                    </a:cubicBezTo>
                    <a:cubicBezTo>
                      <a:pt x="44" y="146"/>
                      <a:pt x="39" y="144"/>
                      <a:pt x="35" y="140"/>
                    </a:cubicBezTo>
                    <a:close/>
                    <a:moveTo>
                      <a:pt x="87" y="168"/>
                    </a:moveTo>
                    <a:cubicBezTo>
                      <a:pt x="77" y="168"/>
                      <a:pt x="67" y="161"/>
                      <a:pt x="60" y="150"/>
                    </a:cubicBezTo>
                    <a:cubicBezTo>
                      <a:pt x="68" y="149"/>
                      <a:pt x="77" y="146"/>
                      <a:pt x="86" y="142"/>
                    </a:cubicBezTo>
                    <a:cubicBezTo>
                      <a:pt x="95" y="147"/>
                      <a:pt x="104" y="150"/>
                      <a:pt x="113" y="152"/>
                    </a:cubicBezTo>
                    <a:cubicBezTo>
                      <a:pt x="106" y="162"/>
                      <a:pt x="97" y="168"/>
                      <a:pt x="87" y="168"/>
                    </a:cubicBezTo>
                    <a:close/>
                    <a:moveTo>
                      <a:pt x="141" y="141"/>
                    </a:moveTo>
                    <a:cubicBezTo>
                      <a:pt x="136" y="146"/>
                      <a:pt x="130" y="148"/>
                      <a:pt x="122" y="149"/>
                    </a:cubicBezTo>
                    <a:cubicBezTo>
                      <a:pt x="126" y="143"/>
                      <a:pt x="128" y="137"/>
                      <a:pt x="130" y="131"/>
                    </a:cubicBezTo>
                    <a:cubicBezTo>
                      <a:pt x="137" y="129"/>
                      <a:pt x="143" y="126"/>
                      <a:pt x="148" y="123"/>
                    </a:cubicBezTo>
                    <a:cubicBezTo>
                      <a:pt x="148" y="130"/>
                      <a:pt x="145" y="137"/>
                      <a:pt x="141" y="141"/>
                    </a:cubicBezTo>
                    <a:close/>
                    <a:moveTo>
                      <a:pt x="151" y="114"/>
                    </a:moveTo>
                    <a:cubicBezTo>
                      <a:pt x="151" y="110"/>
                      <a:pt x="150" y="107"/>
                      <a:pt x="149" y="104"/>
                    </a:cubicBezTo>
                    <a:cubicBezTo>
                      <a:pt x="147" y="98"/>
                      <a:pt x="145" y="92"/>
                      <a:pt x="142" y="86"/>
                    </a:cubicBezTo>
                    <a:cubicBezTo>
                      <a:pt x="144" y="81"/>
                      <a:pt x="146" y="76"/>
                      <a:pt x="147" y="71"/>
                    </a:cubicBezTo>
                    <a:cubicBezTo>
                      <a:pt x="149" y="67"/>
                      <a:pt x="149" y="64"/>
                      <a:pt x="150" y="60"/>
                    </a:cubicBezTo>
                    <a:cubicBezTo>
                      <a:pt x="161" y="68"/>
                      <a:pt x="167" y="77"/>
                      <a:pt x="167" y="87"/>
                    </a:cubicBezTo>
                    <a:cubicBezTo>
                      <a:pt x="167" y="97"/>
                      <a:pt x="161" y="106"/>
                      <a:pt x="151" y="11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6" name="Oval 116"/>
              <p:cNvSpPr>
                <a:spLocks noChangeArrowheads="1"/>
              </p:cNvSpPr>
              <p:nvPr/>
            </p:nvSpPr>
            <p:spPr bwMode="auto">
              <a:xfrm>
                <a:off x="4371352" y="5182582"/>
                <a:ext cx="50807" cy="4679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7" name="Freeform 117"/>
              <p:cNvSpPr>
                <a:spLocks/>
              </p:cNvSpPr>
              <p:nvPr/>
            </p:nvSpPr>
            <p:spPr bwMode="auto">
              <a:xfrm>
                <a:off x="1266268" y="5276167"/>
                <a:ext cx="1954" cy="180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8" name="Freeform 118"/>
              <p:cNvSpPr>
                <a:spLocks/>
              </p:cNvSpPr>
              <p:nvPr/>
            </p:nvSpPr>
            <p:spPr bwMode="auto">
              <a:xfrm>
                <a:off x="1102123" y="5274367"/>
                <a:ext cx="175870" cy="124181"/>
              </a:xfrm>
              <a:custGeom>
                <a:avLst/>
                <a:gdLst/>
                <a:ahLst/>
                <a:cxnLst>
                  <a:cxn ang="0">
                    <a:pos x="46" y="69"/>
                  </a:cxn>
                  <a:cxn ang="0">
                    <a:pos x="38" y="74"/>
                  </a:cxn>
                  <a:cxn ang="0">
                    <a:pos x="30" y="71"/>
                  </a:cxn>
                  <a:cxn ang="0">
                    <a:pos x="2" y="49"/>
                  </a:cxn>
                  <a:cxn ang="0">
                    <a:pos x="0" y="48"/>
                  </a:cxn>
                  <a:cxn ang="0">
                    <a:pos x="5" y="55"/>
                  </a:cxn>
                  <a:cxn ang="0">
                    <a:pos x="30" y="74"/>
                  </a:cxn>
                  <a:cxn ang="0">
                    <a:pos x="39" y="77"/>
                  </a:cxn>
                  <a:cxn ang="0">
                    <a:pos x="49" y="72"/>
                  </a:cxn>
                  <a:cxn ang="0">
                    <a:pos x="97" y="9"/>
                  </a:cxn>
                  <a:cxn ang="0">
                    <a:pos x="100" y="0"/>
                  </a:cxn>
                  <a:cxn ang="0">
                    <a:pos x="46" y="69"/>
                  </a:cxn>
                </a:cxnLst>
                <a:rect l="0" t="0" r="r" b="b"/>
                <a:pathLst>
                  <a:path w="100" h="77">
                    <a:moveTo>
                      <a:pt x="46" y="69"/>
                    </a:moveTo>
                    <a:cubicBezTo>
                      <a:pt x="44" y="72"/>
                      <a:pt x="41" y="74"/>
                      <a:pt x="38" y="74"/>
                    </a:cubicBezTo>
                    <a:cubicBezTo>
                      <a:pt x="35" y="74"/>
                      <a:pt x="32" y="73"/>
                      <a:pt x="30" y="71"/>
                    </a:cubicBezTo>
                    <a:cubicBezTo>
                      <a:pt x="2" y="49"/>
                      <a:pt x="2" y="49"/>
                      <a:pt x="2" y="49"/>
                    </a:cubicBezTo>
                    <a:cubicBezTo>
                      <a:pt x="1" y="49"/>
                      <a:pt x="1" y="48"/>
                      <a:pt x="0" y="48"/>
                    </a:cubicBezTo>
                    <a:cubicBezTo>
                      <a:pt x="1" y="50"/>
                      <a:pt x="3" y="53"/>
                      <a:pt x="5" y="55"/>
                    </a:cubicBezTo>
                    <a:cubicBezTo>
                      <a:pt x="30" y="74"/>
                      <a:pt x="30" y="74"/>
                      <a:pt x="30" y="74"/>
                    </a:cubicBezTo>
                    <a:cubicBezTo>
                      <a:pt x="33" y="76"/>
                      <a:pt x="36" y="77"/>
                      <a:pt x="39" y="77"/>
                    </a:cubicBezTo>
                    <a:cubicBezTo>
                      <a:pt x="43" y="77"/>
                      <a:pt x="46" y="75"/>
                      <a:pt x="49" y="72"/>
                    </a:cubicBezTo>
                    <a:cubicBezTo>
                      <a:pt x="97" y="9"/>
                      <a:pt x="97" y="9"/>
                      <a:pt x="97" y="9"/>
                    </a:cubicBezTo>
                    <a:cubicBezTo>
                      <a:pt x="99" y="7"/>
                      <a:pt x="100" y="3"/>
                      <a:pt x="100" y="0"/>
                    </a:cubicBezTo>
                    <a:lnTo>
                      <a:pt x="46" y="6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9" name="Freeform 119"/>
              <p:cNvSpPr>
                <a:spLocks noEditPoints="1"/>
              </p:cNvSpPr>
              <p:nvPr/>
            </p:nvSpPr>
            <p:spPr bwMode="auto">
              <a:xfrm>
                <a:off x="1098215" y="5213177"/>
                <a:ext cx="179778" cy="179972"/>
              </a:xfrm>
              <a:custGeom>
                <a:avLst/>
                <a:gdLst/>
                <a:ahLst/>
                <a:cxnLst>
                  <a:cxn ang="0">
                    <a:pos x="4" y="85"/>
                  </a:cxn>
                  <a:cxn ang="0">
                    <a:pos x="33" y="107"/>
                  </a:cxn>
                  <a:cxn ang="0">
                    <a:pos x="40" y="110"/>
                  </a:cxn>
                  <a:cxn ang="0">
                    <a:pos x="48" y="106"/>
                  </a:cxn>
                  <a:cxn ang="0">
                    <a:pos x="102" y="36"/>
                  </a:cxn>
                  <a:cxn ang="0">
                    <a:pos x="102" y="35"/>
                  </a:cxn>
                  <a:cxn ang="0">
                    <a:pos x="96" y="22"/>
                  </a:cxn>
                  <a:cxn ang="0">
                    <a:pos x="70" y="3"/>
                  </a:cxn>
                  <a:cxn ang="0">
                    <a:pos x="62" y="0"/>
                  </a:cxn>
                  <a:cxn ang="0">
                    <a:pos x="54" y="2"/>
                  </a:cxn>
                  <a:cxn ang="0">
                    <a:pos x="2" y="71"/>
                  </a:cxn>
                  <a:cxn ang="0">
                    <a:pos x="1" y="71"/>
                  </a:cxn>
                  <a:cxn ang="0">
                    <a:pos x="1" y="79"/>
                  </a:cxn>
                  <a:cxn ang="0">
                    <a:pos x="1" y="82"/>
                  </a:cxn>
                  <a:cxn ang="0">
                    <a:pos x="4" y="85"/>
                  </a:cxn>
                  <a:cxn ang="0">
                    <a:pos x="53" y="9"/>
                  </a:cxn>
                  <a:cxn ang="0">
                    <a:pos x="63" y="4"/>
                  </a:cxn>
                  <a:cxn ang="0">
                    <a:pos x="71" y="7"/>
                  </a:cxn>
                  <a:cxn ang="0">
                    <a:pos x="92" y="22"/>
                  </a:cxn>
                  <a:cxn ang="0">
                    <a:pos x="98" y="31"/>
                  </a:cxn>
                  <a:cxn ang="0">
                    <a:pos x="97" y="36"/>
                  </a:cxn>
                  <a:cxn ang="0">
                    <a:pos x="97" y="36"/>
                  </a:cxn>
                  <a:cxn ang="0">
                    <a:pos x="97" y="36"/>
                  </a:cxn>
                  <a:cxn ang="0">
                    <a:pos x="96" y="37"/>
                  </a:cxn>
                  <a:cxn ang="0">
                    <a:pos x="94" y="40"/>
                  </a:cxn>
                  <a:cxn ang="0">
                    <a:pos x="94" y="40"/>
                  </a:cxn>
                  <a:cxn ang="0">
                    <a:pos x="95" y="38"/>
                  </a:cxn>
                  <a:cxn ang="0">
                    <a:pos x="95" y="39"/>
                  </a:cxn>
                  <a:cxn ang="0">
                    <a:pos x="94" y="40"/>
                  </a:cxn>
                  <a:cxn ang="0">
                    <a:pos x="76" y="64"/>
                  </a:cxn>
                  <a:cxn ang="0">
                    <a:pos x="73" y="62"/>
                  </a:cxn>
                  <a:cxn ang="0">
                    <a:pos x="73" y="62"/>
                  </a:cxn>
                  <a:cxn ang="0">
                    <a:pos x="41" y="37"/>
                  </a:cxn>
                  <a:cxn ang="0">
                    <a:pos x="35" y="33"/>
                  </a:cxn>
                  <a:cxn ang="0">
                    <a:pos x="53" y="9"/>
                  </a:cxn>
                </a:cxnLst>
                <a:rect l="0" t="0" r="r" b="b"/>
                <a:pathLst>
                  <a:path w="102" h="110">
                    <a:moveTo>
                      <a:pt x="4" y="85"/>
                    </a:moveTo>
                    <a:cubicBezTo>
                      <a:pt x="33" y="107"/>
                      <a:pt x="33" y="107"/>
                      <a:pt x="33" y="107"/>
                    </a:cubicBezTo>
                    <a:cubicBezTo>
                      <a:pt x="35" y="109"/>
                      <a:pt x="37" y="110"/>
                      <a:pt x="40" y="110"/>
                    </a:cubicBezTo>
                    <a:cubicBezTo>
                      <a:pt x="43" y="110"/>
                      <a:pt x="46" y="108"/>
                      <a:pt x="48" y="106"/>
                    </a:cubicBezTo>
                    <a:cubicBezTo>
                      <a:pt x="102" y="36"/>
                      <a:pt x="102" y="36"/>
                      <a:pt x="102" y="36"/>
                    </a:cubicBezTo>
                    <a:cubicBezTo>
                      <a:pt x="102" y="35"/>
                      <a:pt x="102" y="35"/>
                      <a:pt x="102" y="35"/>
                    </a:cubicBezTo>
                    <a:cubicBezTo>
                      <a:pt x="101" y="31"/>
                      <a:pt x="100" y="25"/>
                      <a:pt x="96" y="22"/>
                    </a:cubicBezTo>
                    <a:cubicBezTo>
                      <a:pt x="70" y="3"/>
                      <a:pt x="70" y="3"/>
                      <a:pt x="70" y="3"/>
                    </a:cubicBezTo>
                    <a:cubicBezTo>
                      <a:pt x="68" y="1"/>
                      <a:pt x="65" y="0"/>
                      <a:pt x="62" y="0"/>
                    </a:cubicBezTo>
                    <a:cubicBezTo>
                      <a:pt x="58" y="0"/>
                      <a:pt x="56" y="1"/>
                      <a:pt x="54" y="2"/>
                    </a:cubicBezTo>
                    <a:cubicBezTo>
                      <a:pt x="2" y="71"/>
                      <a:pt x="2" y="71"/>
                      <a:pt x="2" y="71"/>
                    </a:cubicBezTo>
                    <a:cubicBezTo>
                      <a:pt x="2" y="71"/>
                      <a:pt x="2" y="71"/>
                      <a:pt x="1" y="71"/>
                    </a:cubicBezTo>
                    <a:cubicBezTo>
                      <a:pt x="1" y="73"/>
                      <a:pt x="0" y="75"/>
                      <a:pt x="1" y="79"/>
                    </a:cubicBezTo>
                    <a:cubicBezTo>
                      <a:pt x="1" y="81"/>
                      <a:pt x="1" y="81"/>
                      <a:pt x="1" y="82"/>
                    </a:cubicBezTo>
                    <a:cubicBezTo>
                      <a:pt x="2" y="83"/>
                      <a:pt x="3" y="84"/>
                      <a:pt x="4" y="85"/>
                    </a:cubicBezTo>
                    <a:close/>
                    <a:moveTo>
                      <a:pt x="53" y="9"/>
                    </a:moveTo>
                    <a:cubicBezTo>
                      <a:pt x="55" y="6"/>
                      <a:pt x="59" y="4"/>
                      <a:pt x="63" y="4"/>
                    </a:cubicBezTo>
                    <a:cubicBezTo>
                      <a:pt x="66" y="4"/>
                      <a:pt x="69" y="5"/>
                      <a:pt x="71" y="7"/>
                    </a:cubicBezTo>
                    <a:cubicBezTo>
                      <a:pt x="92" y="22"/>
                      <a:pt x="92" y="22"/>
                      <a:pt x="92" y="22"/>
                    </a:cubicBezTo>
                    <a:cubicBezTo>
                      <a:pt x="96" y="25"/>
                      <a:pt x="98" y="28"/>
                      <a:pt x="98" y="31"/>
                    </a:cubicBezTo>
                    <a:cubicBezTo>
                      <a:pt x="98" y="33"/>
                      <a:pt x="97" y="35"/>
                      <a:pt x="97" y="36"/>
                    </a:cubicBezTo>
                    <a:cubicBezTo>
                      <a:pt x="97" y="36"/>
                      <a:pt x="97" y="36"/>
                      <a:pt x="97" y="36"/>
                    </a:cubicBezTo>
                    <a:cubicBezTo>
                      <a:pt x="97" y="36"/>
                      <a:pt x="97" y="36"/>
                      <a:pt x="97" y="36"/>
                    </a:cubicBezTo>
                    <a:cubicBezTo>
                      <a:pt x="96" y="37"/>
                      <a:pt x="96" y="37"/>
                      <a:pt x="96" y="37"/>
                    </a:cubicBezTo>
                    <a:cubicBezTo>
                      <a:pt x="94" y="40"/>
                      <a:pt x="94" y="40"/>
                      <a:pt x="94" y="40"/>
                    </a:cubicBezTo>
                    <a:cubicBezTo>
                      <a:pt x="94" y="40"/>
                      <a:pt x="94" y="40"/>
                      <a:pt x="94" y="40"/>
                    </a:cubicBezTo>
                    <a:cubicBezTo>
                      <a:pt x="95" y="40"/>
                      <a:pt x="95" y="39"/>
                      <a:pt x="95" y="38"/>
                    </a:cubicBezTo>
                    <a:cubicBezTo>
                      <a:pt x="95" y="38"/>
                      <a:pt x="95" y="39"/>
                      <a:pt x="95" y="39"/>
                    </a:cubicBezTo>
                    <a:cubicBezTo>
                      <a:pt x="94" y="40"/>
                      <a:pt x="94" y="40"/>
                      <a:pt x="94" y="40"/>
                    </a:cubicBezTo>
                    <a:cubicBezTo>
                      <a:pt x="76" y="64"/>
                      <a:pt x="76" y="64"/>
                      <a:pt x="76" y="64"/>
                    </a:cubicBezTo>
                    <a:cubicBezTo>
                      <a:pt x="73" y="62"/>
                      <a:pt x="73" y="62"/>
                      <a:pt x="73" y="62"/>
                    </a:cubicBezTo>
                    <a:cubicBezTo>
                      <a:pt x="73" y="62"/>
                      <a:pt x="73" y="62"/>
                      <a:pt x="73" y="62"/>
                    </a:cubicBezTo>
                    <a:cubicBezTo>
                      <a:pt x="41" y="37"/>
                      <a:pt x="41" y="37"/>
                      <a:pt x="41" y="37"/>
                    </a:cubicBezTo>
                    <a:cubicBezTo>
                      <a:pt x="35" y="33"/>
                      <a:pt x="35" y="33"/>
                      <a:pt x="35" y="33"/>
                    </a:cubicBezTo>
                    <a:lnTo>
                      <a:pt x="53" y="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0" name="Freeform 120"/>
              <p:cNvSpPr>
                <a:spLocks noEditPoints="1"/>
              </p:cNvSpPr>
              <p:nvPr/>
            </p:nvSpPr>
            <p:spPr bwMode="auto">
              <a:xfrm>
                <a:off x="4570671" y="3273076"/>
                <a:ext cx="125063" cy="253761"/>
              </a:xfrm>
              <a:custGeom>
                <a:avLst/>
                <a:gdLst/>
                <a:ahLst/>
                <a:cxnLst>
                  <a:cxn ang="0">
                    <a:pos x="54" y="75"/>
                  </a:cxn>
                  <a:cxn ang="0">
                    <a:pos x="53" y="57"/>
                  </a:cxn>
                  <a:cxn ang="0">
                    <a:pos x="42" y="25"/>
                  </a:cxn>
                  <a:cxn ang="0">
                    <a:pos x="29" y="0"/>
                  </a:cxn>
                  <a:cxn ang="0">
                    <a:pos x="18" y="25"/>
                  </a:cxn>
                  <a:cxn ang="0">
                    <a:pos x="21" y="57"/>
                  </a:cxn>
                  <a:cxn ang="0">
                    <a:pos x="0" y="73"/>
                  </a:cxn>
                  <a:cxn ang="0">
                    <a:pos x="14" y="89"/>
                  </a:cxn>
                  <a:cxn ang="0">
                    <a:pos x="4" y="148"/>
                  </a:cxn>
                  <a:cxn ang="0">
                    <a:pos x="5" y="153"/>
                  </a:cxn>
                  <a:cxn ang="0">
                    <a:pos x="6" y="156"/>
                  </a:cxn>
                  <a:cxn ang="0">
                    <a:pos x="10" y="154"/>
                  </a:cxn>
                  <a:cxn ang="0">
                    <a:pos x="15" y="150"/>
                  </a:cxn>
                  <a:cxn ang="0">
                    <a:pos x="36" y="91"/>
                  </a:cxn>
                  <a:cxn ang="0">
                    <a:pos x="56" y="150"/>
                  </a:cxn>
                  <a:cxn ang="0">
                    <a:pos x="61" y="154"/>
                  </a:cxn>
                  <a:cxn ang="0">
                    <a:pos x="65" y="156"/>
                  </a:cxn>
                  <a:cxn ang="0">
                    <a:pos x="66" y="154"/>
                  </a:cxn>
                  <a:cxn ang="0">
                    <a:pos x="67" y="148"/>
                  </a:cxn>
                  <a:cxn ang="0">
                    <a:pos x="57" y="89"/>
                  </a:cxn>
                  <a:cxn ang="0">
                    <a:pos x="71" y="73"/>
                  </a:cxn>
                  <a:cxn ang="0">
                    <a:pos x="49" y="29"/>
                  </a:cxn>
                  <a:cxn ang="0">
                    <a:pos x="49" y="53"/>
                  </a:cxn>
                  <a:cxn ang="0">
                    <a:pos x="33" y="53"/>
                  </a:cxn>
                  <a:cxn ang="0">
                    <a:pos x="21" y="53"/>
                  </a:cxn>
                  <a:cxn ang="0">
                    <a:pos x="12" y="146"/>
                  </a:cxn>
                  <a:cxn ang="0">
                    <a:pos x="17" y="90"/>
                  </a:cxn>
                  <a:cxn ang="0">
                    <a:pos x="12" y="146"/>
                  </a:cxn>
                  <a:cxn ang="0">
                    <a:pos x="20" y="76"/>
                  </a:cxn>
                  <a:cxn ang="0">
                    <a:pos x="33" y="57"/>
                  </a:cxn>
                  <a:cxn ang="0">
                    <a:pos x="36" y="77"/>
                  </a:cxn>
                  <a:cxn ang="0">
                    <a:pos x="35" y="63"/>
                  </a:cxn>
                  <a:cxn ang="0">
                    <a:pos x="36" y="77"/>
                  </a:cxn>
                  <a:cxn ang="0">
                    <a:pos x="46" y="57"/>
                  </a:cxn>
                  <a:cxn ang="0">
                    <a:pos x="42" y="77"/>
                  </a:cxn>
                  <a:cxn ang="0">
                    <a:pos x="66" y="144"/>
                  </a:cxn>
                  <a:cxn ang="0">
                    <a:pos x="46" y="90"/>
                  </a:cxn>
                  <a:cxn ang="0">
                    <a:pos x="66" y="144"/>
                  </a:cxn>
                </a:cxnLst>
                <a:rect l="0" t="0" r="r" b="b"/>
                <a:pathLst>
                  <a:path w="71" h="156">
                    <a:moveTo>
                      <a:pt x="71" y="73"/>
                    </a:moveTo>
                    <a:cubicBezTo>
                      <a:pt x="71" y="73"/>
                      <a:pt x="63" y="74"/>
                      <a:pt x="54" y="75"/>
                    </a:cubicBezTo>
                    <a:cubicBezTo>
                      <a:pt x="50" y="57"/>
                      <a:pt x="50" y="57"/>
                      <a:pt x="50" y="57"/>
                    </a:cubicBezTo>
                    <a:cubicBezTo>
                      <a:pt x="53" y="57"/>
                      <a:pt x="53" y="57"/>
                      <a:pt x="53" y="57"/>
                    </a:cubicBezTo>
                    <a:cubicBezTo>
                      <a:pt x="53" y="25"/>
                      <a:pt x="53" y="25"/>
                      <a:pt x="53" y="25"/>
                    </a:cubicBezTo>
                    <a:cubicBezTo>
                      <a:pt x="42" y="25"/>
                      <a:pt x="42" y="25"/>
                      <a:pt x="42" y="25"/>
                    </a:cubicBezTo>
                    <a:cubicBezTo>
                      <a:pt x="42" y="0"/>
                      <a:pt x="42" y="0"/>
                      <a:pt x="42" y="0"/>
                    </a:cubicBezTo>
                    <a:cubicBezTo>
                      <a:pt x="29" y="0"/>
                      <a:pt x="29" y="0"/>
                      <a:pt x="29" y="0"/>
                    </a:cubicBezTo>
                    <a:cubicBezTo>
                      <a:pt x="29" y="25"/>
                      <a:pt x="29" y="25"/>
                      <a:pt x="29" y="25"/>
                    </a:cubicBezTo>
                    <a:cubicBezTo>
                      <a:pt x="18" y="25"/>
                      <a:pt x="18" y="25"/>
                      <a:pt x="18" y="25"/>
                    </a:cubicBezTo>
                    <a:cubicBezTo>
                      <a:pt x="18" y="57"/>
                      <a:pt x="18" y="57"/>
                      <a:pt x="18" y="57"/>
                    </a:cubicBezTo>
                    <a:cubicBezTo>
                      <a:pt x="21" y="57"/>
                      <a:pt x="21" y="57"/>
                      <a:pt x="21" y="57"/>
                    </a:cubicBezTo>
                    <a:cubicBezTo>
                      <a:pt x="17" y="75"/>
                      <a:pt x="17" y="75"/>
                      <a:pt x="17" y="75"/>
                    </a:cubicBezTo>
                    <a:cubicBezTo>
                      <a:pt x="8" y="74"/>
                      <a:pt x="0" y="73"/>
                      <a:pt x="0" y="73"/>
                    </a:cubicBezTo>
                    <a:cubicBezTo>
                      <a:pt x="0" y="87"/>
                      <a:pt x="0" y="87"/>
                      <a:pt x="0" y="87"/>
                    </a:cubicBezTo>
                    <a:cubicBezTo>
                      <a:pt x="0" y="87"/>
                      <a:pt x="6" y="88"/>
                      <a:pt x="14" y="89"/>
                    </a:cubicBezTo>
                    <a:cubicBezTo>
                      <a:pt x="0" y="147"/>
                      <a:pt x="0" y="147"/>
                      <a:pt x="0" y="147"/>
                    </a:cubicBezTo>
                    <a:cubicBezTo>
                      <a:pt x="4" y="148"/>
                      <a:pt x="4" y="148"/>
                      <a:pt x="4" y="148"/>
                    </a:cubicBezTo>
                    <a:cubicBezTo>
                      <a:pt x="3" y="153"/>
                      <a:pt x="3" y="153"/>
                      <a:pt x="3" y="153"/>
                    </a:cubicBezTo>
                    <a:cubicBezTo>
                      <a:pt x="5" y="153"/>
                      <a:pt x="5" y="153"/>
                      <a:pt x="5" y="153"/>
                    </a:cubicBezTo>
                    <a:cubicBezTo>
                      <a:pt x="5" y="155"/>
                      <a:pt x="5" y="155"/>
                      <a:pt x="5" y="155"/>
                    </a:cubicBezTo>
                    <a:cubicBezTo>
                      <a:pt x="6" y="156"/>
                      <a:pt x="6" y="156"/>
                      <a:pt x="6" y="156"/>
                    </a:cubicBezTo>
                    <a:cubicBezTo>
                      <a:pt x="7" y="153"/>
                      <a:pt x="7" y="153"/>
                      <a:pt x="7" y="153"/>
                    </a:cubicBezTo>
                    <a:cubicBezTo>
                      <a:pt x="10" y="154"/>
                      <a:pt x="10" y="154"/>
                      <a:pt x="10" y="154"/>
                    </a:cubicBezTo>
                    <a:cubicBezTo>
                      <a:pt x="11" y="149"/>
                      <a:pt x="11" y="149"/>
                      <a:pt x="11" y="149"/>
                    </a:cubicBezTo>
                    <a:cubicBezTo>
                      <a:pt x="15" y="150"/>
                      <a:pt x="15" y="150"/>
                      <a:pt x="15" y="150"/>
                    </a:cubicBezTo>
                    <a:cubicBezTo>
                      <a:pt x="29" y="91"/>
                      <a:pt x="29" y="91"/>
                      <a:pt x="29" y="91"/>
                    </a:cubicBezTo>
                    <a:cubicBezTo>
                      <a:pt x="31" y="91"/>
                      <a:pt x="33" y="91"/>
                      <a:pt x="36" y="91"/>
                    </a:cubicBezTo>
                    <a:cubicBezTo>
                      <a:pt x="38" y="91"/>
                      <a:pt x="40" y="91"/>
                      <a:pt x="42" y="91"/>
                    </a:cubicBezTo>
                    <a:cubicBezTo>
                      <a:pt x="56" y="150"/>
                      <a:pt x="56" y="150"/>
                      <a:pt x="56" y="150"/>
                    </a:cubicBezTo>
                    <a:cubicBezTo>
                      <a:pt x="60" y="149"/>
                      <a:pt x="60" y="149"/>
                      <a:pt x="60" y="149"/>
                    </a:cubicBezTo>
                    <a:cubicBezTo>
                      <a:pt x="61" y="154"/>
                      <a:pt x="61" y="154"/>
                      <a:pt x="61" y="154"/>
                    </a:cubicBezTo>
                    <a:cubicBezTo>
                      <a:pt x="64" y="154"/>
                      <a:pt x="64" y="154"/>
                      <a:pt x="64" y="154"/>
                    </a:cubicBezTo>
                    <a:cubicBezTo>
                      <a:pt x="65" y="156"/>
                      <a:pt x="65" y="156"/>
                      <a:pt x="65" y="156"/>
                    </a:cubicBezTo>
                    <a:cubicBezTo>
                      <a:pt x="66" y="156"/>
                      <a:pt x="66" y="156"/>
                      <a:pt x="66" y="156"/>
                    </a:cubicBezTo>
                    <a:cubicBezTo>
                      <a:pt x="66" y="154"/>
                      <a:pt x="66" y="154"/>
                      <a:pt x="66" y="154"/>
                    </a:cubicBezTo>
                    <a:cubicBezTo>
                      <a:pt x="68" y="153"/>
                      <a:pt x="68" y="153"/>
                      <a:pt x="68" y="153"/>
                    </a:cubicBezTo>
                    <a:cubicBezTo>
                      <a:pt x="67" y="148"/>
                      <a:pt x="67" y="148"/>
                      <a:pt x="67" y="148"/>
                    </a:cubicBezTo>
                    <a:cubicBezTo>
                      <a:pt x="71" y="147"/>
                      <a:pt x="71" y="147"/>
                      <a:pt x="71" y="147"/>
                    </a:cubicBezTo>
                    <a:cubicBezTo>
                      <a:pt x="57" y="89"/>
                      <a:pt x="57" y="89"/>
                      <a:pt x="57" y="89"/>
                    </a:cubicBezTo>
                    <a:cubicBezTo>
                      <a:pt x="65" y="88"/>
                      <a:pt x="71" y="87"/>
                      <a:pt x="71" y="87"/>
                    </a:cubicBezTo>
                    <a:lnTo>
                      <a:pt x="71" y="73"/>
                    </a:lnTo>
                    <a:close/>
                    <a:moveTo>
                      <a:pt x="21" y="29"/>
                    </a:moveTo>
                    <a:cubicBezTo>
                      <a:pt x="49" y="29"/>
                      <a:pt x="49" y="29"/>
                      <a:pt x="49" y="29"/>
                    </a:cubicBezTo>
                    <a:cubicBezTo>
                      <a:pt x="49" y="53"/>
                      <a:pt x="49" y="53"/>
                      <a:pt x="49" y="53"/>
                    </a:cubicBezTo>
                    <a:cubicBezTo>
                      <a:pt x="49" y="53"/>
                      <a:pt x="49" y="53"/>
                      <a:pt x="49" y="53"/>
                    </a:cubicBezTo>
                    <a:cubicBezTo>
                      <a:pt x="38" y="53"/>
                      <a:pt x="38" y="53"/>
                      <a:pt x="38" y="53"/>
                    </a:cubicBezTo>
                    <a:cubicBezTo>
                      <a:pt x="33" y="53"/>
                      <a:pt x="33" y="53"/>
                      <a:pt x="33" y="53"/>
                    </a:cubicBezTo>
                    <a:cubicBezTo>
                      <a:pt x="22" y="53"/>
                      <a:pt x="22" y="53"/>
                      <a:pt x="22" y="53"/>
                    </a:cubicBezTo>
                    <a:cubicBezTo>
                      <a:pt x="21" y="53"/>
                      <a:pt x="21" y="53"/>
                      <a:pt x="21" y="53"/>
                    </a:cubicBezTo>
                    <a:lnTo>
                      <a:pt x="21" y="29"/>
                    </a:lnTo>
                    <a:close/>
                    <a:moveTo>
                      <a:pt x="12" y="146"/>
                    </a:moveTo>
                    <a:cubicBezTo>
                      <a:pt x="5" y="144"/>
                      <a:pt x="5" y="144"/>
                      <a:pt x="5" y="144"/>
                    </a:cubicBezTo>
                    <a:cubicBezTo>
                      <a:pt x="17" y="90"/>
                      <a:pt x="17" y="90"/>
                      <a:pt x="17" y="90"/>
                    </a:cubicBezTo>
                    <a:cubicBezTo>
                      <a:pt x="20" y="90"/>
                      <a:pt x="22" y="90"/>
                      <a:pt x="25" y="90"/>
                    </a:cubicBezTo>
                    <a:lnTo>
                      <a:pt x="12" y="146"/>
                    </a:lnTo>
                    <a:close/>
                    <a:moveTo>
                      <a:pt x="28" y="77"/>
                    </a:moveTo>
                    <a:cubicBezTo>
                      <a:pt x="26" y="76"/>
                      <a:pt x="23" y="76"/>
                      <a:pt x="20" y="76"/>
                    </a:cubicBezTo>
                    <a:cubicBezTo>
                      <a:pt x="25" y="57"/>
                      <a:pt x="25" y="57"/>
                      <a:pt x="25" y="57"/>
                    </a:cubicBezTo>
                    <a:cubicBezTo>
                      <a:pt x="33" y="57"/>
                      <a:pt x="33" y="57"/>
                      <a:pt x="33" y="57"/>
                    </a:cubicBezTo>
                    <a:lnTo>
                      <a:pt x="28" y="77"/>
                    </a:lnTo>
                    <a:close/>
                    <a:moveTo>
                      <a:pt x="36" y="77"/>
                    </a:moveTo>
                    <a:cubicBezTo>
                      <a:pt x="34" y="77"/>
                      <a:pt x="33" y="77"/>
                      <a:pt x="32" y="77"/>
                    </a:cubicBezTo>
                    <a:cubicBezTo>
                      <a:pt x="35" y="63"/>
                      <a:pt x="35" y="63"/>
                      <a:pt x="35" y="63"/>
                    </a:cubicBezTo>
                    <a:cubicBezTo>
                      <a:pt x="39" y="77"/>
                      <a:pt x="39" y="77"/>
                      <a:pt x="39" y="77"/>
                    </a:cubicBezTo>
                    <a:cubicBezTo>
                      <a:pt x="38" y="77"/>
                      <a:pt x="37" y="77"/>
                      <a:pt x="36" y="77"/>
                    </a:cubicBezTo>
                    <a:close/>
                    <a:moveTo>
                      <a:pt x="38" y="57"/>
                    </a:moveTo>
                    <a:cubicBezTo>
                      <a:pt x="46" y="57"/>
                      <a:pt x="46" y="57"/>
                      <a:pt x="46" y="57"/>
                    </a:cubicBezTo>
                    <a:cubicBezTo>
                      <a:pt x="50" y="76"/>
                      <a:pt x="50" y="76"/>
                      <a:pt x="50" y="76"/>
                    </a:cubicBezTo>
                    <a:cubicBezTo>
                      <a:pt x="48" y="76"/>
                      <a:pt x="45" y="76"/>
                      <a:pt x="42" y="77"/>
                    </a:cubicBezTo>
                    <a:lnTo>
                      <a:pt x="38" y="57"/>
                    </a:lnTo>
                    <a:close/>
                    <a:moveTo>
                      <a:pt x="66" y="144"/>
                    </a:moveTo>
                    <a:cubicBezTo>
                      <a:pt x="59" y="146"/>
                      <a:pt x="59" y="146"/>
                      <a:pt x="59" y="146"/>
                    </a:cubicBezTo>
                    <a:cubicBezTo>
                      <a:pt x="46" y="90"/>
                      <a:pt x="46" y="90"/>
                      <a:pt x="46" y="90"/>
                    </a:cubicBezTo>
                    <a:cubicBezTo>
                      <a:pt x="48" y="90"/>
                      <a:pt x="51" y="90"/>
                      <a:pt x="54" y="90"/>
                    </a:cubicBezTo>
                    <a:lnTo>
                      <a:pt x="66" y="14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1" name="Freeform 121"/>
              <p:cNvSpPr>
                <a:spLocks noEditPoints="1"/>
              </p:cNvSpPr>
              <p:nvPr/>
            </p:nvSpPr>
            <p:spPr bwMode="auto">
              <a:xfrm>
                <a:off x="2983932" y="1377968"/>
                <a:ext cx="283346" cy="286156"/>
              </a:xfrm>
              <a:custGeom>
                <a:avLst/>
                <a:gdLst/>
                <a:ahLst/>
                <a:cxnLst>
                  <a:cxn ang="0">
                    <a:pos x="145" y="131"/>
                  </a:cxn>
                  <a:cxn ang="0">
                    <a:pos x="34" y="0"/>
                  </a:cxn>
                  <a:cxn ang="0">
                    <a:pos x="0" y="28"/>
                  </a:cxn>
                  <a:cxn ang="0">
                    <a:pos x="112" y="159"/>
                  </a:cxn>
                  <a:cxn ang="0">
                    <a:pos x="145" y="131"/>
                  </a:cxn>
                  <a:cxn ang="0">
                    <a:pos x="103" y="138"/>
                  </a:cxn>
                  <a:cxn ang="0">
                    <a:pos x="100" y="133"/>
                  </a:cxn>
                  <a:cxn ang="0">
                    <a:pos x="106" y="128"/>
                  </a:cxn>
                  <a:cxn ang="0">
                    <a:pos x="103" y="123"/>
                  </a:cxn>
                  <a:cxn ang="0">
                    <a:pos x="96" y="129"/>
                  </a:cxn>
                  <a:cxn ang="0">
                    <a:pos x="91" y="122"/>
                  </a:cxn>
                  <a:cxn ang="0">
                    <a:pos x="101" y="114"/>
                  </a:cxn>
                  <a:cxn ang="0">
                    <a:pos x="97" y="110"/>
                  </a:cxn>
                  <a:cxn ang="0">
                    <a:pos x="87" y="119"/>
                  </a:cxn>
                  <a:cxn ang="0">
                    <a:pos x="84" y="114"/>
                  </a:cxn>
                  <a:cxn ang="0">
                    <a:pos x="90" y="109"/>
                  </a:cxn>
                  <a:cxn ang="0">
                    <a:pos x="86" y="104"/>
                  </a:cxn>
                  <a:cxn ang="0">
                    <a:pos x="80" y="110"/>
                  </a:cxn>
                  <a:cxn ang="0">
                    <a:pos x="75" y="104"/>
                  </a:cxn>
                  <a:cxn ang="0">
                    <a:pos x="86" y="94"/>
                  </a:cxn>
                  <a:cxn ang="0">
                    <a:pos x="83" y="90"/>
                  </a:cxn>
                  <a:cxn ang="0">
                    <a:pos x="71" y="100"/>
                  </a:cxn>
                  <a:cxn ang="0">
                    <a:pos x="67" y="95"/>
                  </a:cxn>
                  <a:cxn ang="0">
                    <a:pos x="75" y="89"/>
                  </a:cxn>
                  <a:cxn ang="0">
                    <a:pos x="72" y="84"/>
                  </a:cxn>
                  <a:cxn ang="0">
                    <a:pos x="64" y="91"/>
                  </a:cxn>
                  <a:cxn ang="0">
                    <a:pos x="58" y="85"/>
                  </a:cxn>
                  <a:cxn ang="0">
                    <a:pos x="70" y="75"/>
                  </a:cxn>
                  <a:cxn ang="0">
                    <a:pos x="66" y="71"/>
                  </a:cxn>
                  <a:cxn ang="0">
                    <a:pos x="55" y="81"/>
                  </a:cxn>
                  <a:cxn ang="0">
                    <a:pos x="51" y="76"/>
                  </a:cxn>
                  <a:cxn ang="0">
                    <a:pos x="59" y="70"/>
                  </a:cxn>
                  <a:cxn ang="0">
                    <a:pos x="56" y="65"/>
                  </a:cxn>
                  <a:cxn ang="0">
                    <a:pos x="47" y="72"/>
                  </a:cxn>
                  <a:cxn ang="0">
                    <a:pos x="43" y="66"/>
                  </a:cxn>
                  <a:cxn ang="0">
                    <a:pos x="54" y="57"/>
                  </a:cxn>
                  <a:cxn ang="0">
                    <a:pos x="51" y="53"/>
                  </a:cxn>
                  <a:cxn ang="0">
                    <a:pos x="39" y="63"/>
                  </a:cxn>
                  <a:cxn ang="0">
                    <a:pos x="36" y="58"/>
                  </a:cxn>
                  <a:cxn ang="0">
                    <a:pos x="43" y="51"/>
                  </a:cxn>
                  <a:cxn ang="0">
                    <a:pos x="39" y="47"/>
                  </a:cxn>
                  <a:cxn ang="0">
                    <a:pos x="32" y="54"/>
                  </a:cxn>
                  <a:cxn ang="0">
                    <a:pos x="27" y="47"/>
                  </a:cxn>
                  <a:cxn ang="0">
                    <a:pos x="38" y="38"/>
                  </a:cxn>
                  <a:cxn ang="0">
                    <a:pos x="35" y="34"/>
                  </a:cxn>
                  <a:cxn ang="0">
                    <a:pos x="23" y="44"/>
                  </a:cxn>
                  <a:cxn ang="0">
                    <a:pos x="19" y="39"/>
                  </a:cxn>
                  <a:cxn ang="0">
                    <a:pos x="28" y="32"/>
                  </a:cxn>
                  <a:cxn ang="0">
                    <a:pos x="24" y="28"/>
                  </a:cxn>
                  <a:cxn ang="0">
                    <a:pos x="16" y="35"/>
                  </a:cxn>
                  <a:cxn ang="0">
                    <a:pos x="11" y="29"/>
                  </a:cxn>
                  <a:cxn ang="0">
                    <a:pos x="33" y="11"/>
                  </a:cxn>
                  <a:cxn ang="0">
                    <a:pos x="134" y="130"/>
                  </a:cxn>
                  <a:cxn ang="0">
                    <a:pos x="113" y="149"/>
                  </a:cxn>
                  <a:cxn ang="0">
                    <a:pos x="107" y="141"/>
                  </a:cxn>
                  <a:cxn ang="0">
                    <a:pos x="117" y="133"/>
                  </a:cxn>
                  <a:cxn ang="0">
                    <a:pos x="113" y="129"/>
                  </a:cxn>
                  <a:cxn ang="0">
                    <a:pos x="103" y="138"/>
                  </a:cxn>
                </a:cxnLst>
                <a:rect l="0" t="0" r="r" b="b"/>
                <a:pathLst>
                  <a:path w="145" h="159">
                    <a:moveTo>
                      <a:pt x="145" y="131"/>
                    </a:moveTo>
                    <a:lnTo>
                      <a:pt x="34" y="0"/>
                    </a:lnTo>
                    <a:lnTo>
                      <a:pt x="0" y="28"/>
                    </a:lnTo>
                    <a:lnTo>
                      <a:pt x="112" y="159"/>
                    </a:lnTo>
                    <a:lnTo>
                      <a:pt x="145" y="131"/>
                    </a:lnTo>
                    <a:close/>
                    <a:moveTo>
                      <a:pt x="103" y="138"/>
                    </a:moveTo>
                    <a:lnTo>
                      <a:pt x="100" y="133"/>
                    </a:lnTo>
                    <a:lnTo>
                      <a:pt x="106" y="128"/>
                    </a:lnTo>
                    <a:lnTo>
                      <a:pt x="103" y="123"/>
                    </a:lnTo>
                    <a:lnTo>
                      <a:pt x="96" y="129"/>
                    </a:lnTo>
                    <a:lnTo>
                      <a:pt x="91" y="122"/>
                    </a:lnTo>
                    <a:lnTo>
                      <a:pt x="101" y="114"/>
                    </a:lnTo>
                    <a:lnTo>
                      <a:pt x="97" y="110"/>
                    </a:lnTo>
                    <a:lnTo>
                      <a:pt x="87" y="119"/>
                    </a:lnTo>
                    <a:lnTo>
                      <a:pt x="84" y="114"/>
                    </a:lnTo>
                    <a:lnTo>
                      <a:pt x="90" y="109"/>
                    </a:lnTo>
                    <a:lnTo>
                      <a:pt x="86" y="104"/>
                    </a:lnTo>
                    <a:lnTo>
                      <a:pt x="80" y="110"/>
                    </a:lnTo>
                    <a:lnTo>
                      <a:pt x="75" y="104"/>
                    </a:lnTo>
                    <a:lnTo>
                      <a:pt x="86" y="94"/>
                    </a:lnTo>
                    <a:lnTo>
                      <a:pt x="83" y="90"/>
                    </a:lnTo>
                    <a:lnTo>
                      <a:pt x="71" y="100"/>
                    </a:lnTo>
                    <a:lnTo>
                      <a:pt x="67" y="95"/>
                    </a:lnTo>
                    <a:lnTo>
                      <a:pt x="75" y="89"/>
                    </a:lnTo>
                    <a:lnTo>
                      <a:pt x="72" y="84"/>
                    </a:lnTo>
                    <a:lnTo>
                      <a:pt x="64" y="91"/>
                    </a:lnTo>
                    <a:lnTo>
                      <a:pt x="58" y="85"/>
                    </a:lnTo>
                    <a:lnTo>
                      <a:pt x="70" y="75"/>
                    </a:lnTo>
                    <a:lnTo>
                      <a:pt x="66" y="71"/>
                    </a:lnTo>
                    <a:lnTo>
                      <a:pt x="55" y="81"/>
                    </a:lnTo>
                    <a:lnTo>
                      <a:pt x="51" y="76"/>
                    </a:lnTo>
                    <a:lnTo>
                      <a:pt x="59" y="70"/>
                    </a:lnTo>
                    <a:lnTo>
                      <a:pt x="56" y="65"/>
                    </a:lnTo>
                    <a:lnTo>
                      <a:pt x="47" y="72"/>
                    </a:lnTo>
                    <a:lnTo>
                      <a:pt x="43" y="66"/>
                    </a:lnTo>
                    <a:lnTo>
                      <a:pt x="54" y="57"/>
                    </a:lnTo>
                    <a:lnTo>
                      <a:pt x="51" y="53"/>
                    </a:lnTo>
                    <a:lnTo>
                      <a:pt x="39" y="63"/>
                    </a:lnTo>
                    <a:lnTo>
                      <a:pt x="36" y="58"/>
                    </a:lnTo>
                    <a:lnTo>
                      <a:pt x="43" y="51"/>
                    </a:lnTo>
                    <a:lnTo>
                      <a:pt x="39" y="47"/>
                    </a:lnTo>
                    <a:lnTo>
                      <a:pt x="32" y="54"/>
                    </a:lnTo>
                    <a:lnTo>
                      <a:pt x="27" y="47"/>
                    </a:lnTo>
                    <a:lnTo>
                      <a:pt x="38" y="38"/>
                    </a:lnTo>
                    <a:lnTo>
                      <a:pt x="35" y="34"/>
                    </a:lnTo>
                    <a:lnTo>
                      <a:pt x="23" y="44"/>
                    </a:lnTo>
                    <a:lnTo>
                      <a:pt x="19" y="39"/>
                    </a:lnTo>
                    <a:lnTo>
                      <a:pt x="28" y="32"/>
                    </a:lnTo>
                    <a:lnTo>
                      <a:pt x="24" y="28"/>
                    </a:lnTo>
                    <a:lnTo>
                      <a:pt x="16" y="35"/>
                    </a:lnTo>
                    <a:lnTo>
                      <a:pt x="11" y="29"/>
                    </a:lnTo>
                    <a:lnTo>
                      <a:pt x="33" y="11"/>
                    </a:lnTo>
                    <a:lnTo>
                      <a:pt x="134" y="130"/>
                    </a:lnTo>
                    <a:lnTo>
                      <a:pt x="113" y="149"/>
                    </a:lnTo>
                    <a:lnTo>
                      <a:pt x="107" y="141"/>
                    </a:lnTo>
                    <a:lnTo>
                      <a:pt x="117" y="133"/>
                    </a:lnTo>
                    <a:lnTo>
                      <a:pt x="113" y="129"/>
                    </a:lnTo>
                    <a:lnTo>
                      <a:pt x="103" y="1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2" name="Freeform 122"/>
              <p:cNvSpPr>
                <a:spLocks noEditPoints="1"/>
              </p:cNvSpPr>
              <p:nvPr/>
            </p:nvSpPr>
            <p:spPr bwMode="auto">
              <a:xfrm>
                <a:off x="1246727" y="4412300"/>
                <a:ext cx="150467" cy="309552"/>
              </a:xfrm>
              <a:custGeom>
                <a:avLst/>
                <a:gdLst/>
                <a:ahLst/>
                <a:cxnLst>
                  <a:cxn ang="0">
                    <a:pos x="1" y="14"/>
                  </a:cxn>
                  <a:cxn ang="0">
                    <a:pos x="1" y="19"/>
                  </a:cxn>
                  <a:cxn ang="0">
                    <a:pos x="77" y="84"/>
                  </a:cxn>
                  <a:cxn ang="0">
                    <a:pos x="10" y="158"/>
                  </a:cxn>
                  <a:cxn ang="0">
                    <a:pos x="15" y="150"/>
                  </a:cxn>
                  <a:cxn ang="0">
                    <a:pos x="10" y="147"/>
                  </a:cxn>
                  <a:cxn ang="0">
                    <a:pos x="17" y="143"/>
                  </a:cxn>
                  <a:cxn ang="0">
                    <a:pos x="10" y="140"/>
                  </a:cxn>
                  <a:cxn ang="0">
                    <a:pos x="15" y="137"/>
                  </a:cxn>
                  <a:cxn ang="0">
                    <a:pos x="10" y="135"/>
                  </a:cxn>
                  <a:cxn ang="0">
                    <a:pos x="17" y="130"/>
                  </a:cxn>
                  <a:cxn ang="0">
                    <a:pos x="9" y="127"/>
                  </a:cxn>
                  <a:cxn ang="0">
                    <a:pos x="15" y="125"/>
                  </a:cxn>
                  <a:cxn ang="0">
                    <a:pos x="9" y="122"/>
                  </a:cxn>
                  <a:cxn ang="0">
                    <a:pos x="16" y="118"/>
                  </a:cxn>
                  <a:cxn ang="0">
                    <a:pos x="9" y="116"/>
                  </a:cxn>
                  <a:cxn ang="0">
                    <a:pos x="14" y="113"/>
                  </a:cxn>
                  <a:cxn ang="0">
                    <a:pos x="9" y="110"/>
                  </a:cxn>
                  <a:cxn ang="0">
                    <a:pos x="16" y="106"/>
                  </a:cxn>
                  <a:cxn ang="0">
                    <a:pos x="8" y="103"/>
                  </a:cxn>
                  <a:cxn ang="0">
                    <a:pos x="14" y="100"/>
                  </a:cxn>
                  <a:cxn ang="0">
                    <a:pos x="8" y="97"/>
                  </a:cxn>
                  <a:cxn ang="0">
                    <a:pos x="8" y="94"/>
                  </a:cxn>
                  <a:cxn ang="0">
                    <a:pos x="14" y="92"/>
                  </a:cxn>
                  <a:cxn ang="0">
                    <a:pos x="8" y="89"/>
                  </a:cxn>
                  <a:cxn ang="0">
                    <a:pos x="11" y="86"/>
                  </a:cxn>
                  <a:cxn ang="0">
                    <a:pos x="7" y="83"/>
                  </a:cxn>
                  <a:cxn ang="0">
                    <a:pos x="14" y="79"/>
                  </a:cxn>
                  <a:cxn ang="0">
                    <a:pos x="7" y="77"/>
                  </a:cxn>
                  <a:cxn ang="0">
                    <a:pos x="11" y="74"/>
                  </a:cxn>
                  <a:cxn ang="0">
                    <a:pos x="7" y="71"/>
                  </a:cxn>
                  <a:cxn ang="0">
                    <a:pos x="14" y="67"/>
                  </a:cxn>
                  <a:cxn ang="0">
                    <a:pos x="7" y="64"/>
                  </a:cxn>
                  <a:cxn ang="0">
                    <a:pos x="11" y="61"/>
                  </a:cxn>
                  <a:cxn ang="0">
                    <a:pos x="7" y="59"/>
                  </a:cxn>
                  <a:cxn ang="0">
                    <a:pos x="13" y="54"/>
                  </a:cxn>
                  <a:cxn ang="0">
                    <a:pos x="7" y="52"/>
                  </a:cxn>
                  <a:cxn ang="0">
                    <a:pos x="11" y="49"/>
                  </a:cxn>
                  <a:cxn ang="0">
                    <a:pos x="7" y="46"/>
                  </a:cxn>
                  <a:cxn ang="0">
                    <a:pos x="13" y="42"/>
                  </a:cxn>
                  <a:cxn ang="0">
                    <a:pos x="7" y="40"/>
                  </a:cxn>
                  <a:cxn ang="0">
                    <a:pos x="10" y="37"/>
                  </a:cxn>
                  <a:cxn ang="0">
                    <a:pos x="7" y="34"/>
                  </a:cxn>
                  <a:cxn ang="0">
                    <a:pos x="13" y="30"/>
                  </a:cxn>
                  <a:cxn ang="0">
                    <a:pos x="6" y="27"/>
                  </a:cxn>
                  <a:cxn ang="0">
                    <a:pos x="10" y="24"/>
                  </a:cxn>
                  <a:cxn ang="0">
                    <a:pos x="6" y="22"/>
                  </a:cxn>
                  <a:cxn ang="0">
                    <a:pos x="71" y="84"/>
                  </a:cxn>
                </a:cxnLst>
                <a:rect l="0" t="0" r="r" b="b"/>
                <a:pathLst>
                  <a:path w="77" h="172">
                    <a:moveTo>
                      <a:pt x="0" y="0"/>
                    </a:moveTo>
                    <a:lnTo>
                      <a:pt x="1" y="14"/>
                    </a:lnTo>
                    <a:lnTo>
                      <a:pt x="1" y="14"/>
                    </a:lnTo>
                    <a:lnTo>
                      <a:pt x="1" y="19"/>
                    </a:lnTo>
                    <a:lnTo>
                      <a:pt x="6" y="172"/>
                    </a:lnTo>
                    <a:lnTo>
                      <a:pt x="77" y="84"/>
                    </a:lnTo>
                    <a:lnTo>
                      <a:pt x="0" y="0"/>
                    </a:lnTo>
                    <a:close/>
                    <a:moveTo>
                      <a:pt x="10" y="158"/>
                    </a:moveTo>
                    <a:lnTo>
                      <a:pt x="10" y="150"/>
                    </a:lnTo>
                    <a:lnTo>
                      <a:pt x="15" y="150"/>
                    </a:lnTo>
                    <a:lnTo>
                      <a:pt x="15" y="146"/>
                    </a:lnTo>
                    <a:lnTo>
                      <a:pt x="10" y="147"/>
                    </a:lnTo>
                    <a:lnTo>
                      <a:pt x="10" y="143"/>
                    </a:lnTo>
                    <a:lnTo>
                      <a:pt x="17" y="143"/>
                    </a:lnTo>
                    <a:lnTo>
                      <a:pt x="17" y="140"/>
                    </a:lnTo>
                    <a:lnTo>
                      <a:pt x="10" y="140"/>
                    </a:lnTo>
                    <a:lnTo>
                      <a:pt x="10" y="137"/>
                    </a:lnTo>
                    <a:lnTo>
                      <a:pt x="15" y="137"/>
                    </a:lnTo>
                    <a:lnTo>
                      <a:pt x="15" y="135"/>
                    </a:lnTo>
                    <a:lnTo>
                      <a:pt x="10" y="135"/>
                    </a:lnTo>
                    <a:lnTo>
                      <a:pt x="9" y="131"/>
                    </a:lnTo>
                    <a:lnTo>
                      <a:pt x="17" y="130"/>
                    </a:lnTo>
                    <a:lnTo>
                      <a:pt x="16" y="127"/>
                    </a:lnTo>
                    <a:lnTo>
                      <a:pt x="9" y="127"/>
                    </a:lnTo>
                    <a:lnTo>
                      <a:pt x="9" y="125"/>
                    </a:lnTo>
                    <a:lnTo>
                      <a:pt x="15" y="125"/>
                    </a:lnTo>
                    <a:lnTo>
                      <a:pt x="15" y="122"/>
                    </a:lnTo>
                    <a:lnTo>
                      <a:pt x="9" y="122"/>
                    </a:lnTo>
                    <a:lnTo>
                      <a:pt x="9" y="118"/>
                    </a:lnTo>
                    <a:lnTo>
                      <a:pt x="16" y="118"/>
                    </a:lnTo>
                    <a:lnTo>
                      <a:pt x="16" y="116"/>
                    </a:lnTo>
                    <a:lnTo>
                      <a:pt x="9" y="116"/>
                    </a:lnTo>
                    <a:lnTo>
                      <a:pt x="9" y="113"/>
                    </a:lnTo>
                    <a:lnTo>
                      <a:pt x="14" y="113"/>
                    </a:lnTo>
                    <a:lnTo>
                      <a:pt x="14" y="110"/>
                    </a:lnTo>
                    <a:lnTo>
                      <a:pt x="9" y="110"/>
                    </a:lnTo>
                    <a:lnTo>
                      <a:pt x="8" y="106"/>
                    </a:lnTo>
                    <a:lnTo>
                      <a:pt x="16" y="106"/>
                    </a:lnTo>
                    <a:lnTo>
                      <a:pt x="16" y="103"/>
                    </a:lnTo>
                    <a:lnTo>
                      <a:pt x="8" y="103"/>
                    </a:lnTo>
                    <a:lnTo>
                      <a:pt x="8" y="100"/>
                    </a:lnTo>
                    <a:lnTo>
                      <a:pt x="14" y="100"/>
                    </a:lnTo>
                    <a:lnTo>
                      <a:pt x="14" y="97"/>
                    </a:lnTo>
                    <a:lnTo>
                      <a:pt x="8" y="97"/>
                    </a:lnTo>
                    <a:lnTo>
                      <a:pt x="8" y="94"/>
                    </a:lnTo>
                    <a:lnTo>
                      <a:pt x="8" y="94"/>
                    </a:lnTo>
                    <a:lnTo>
                      <a:pt x="8" y="92"/>
                    </a:lnTo>
                    <a:lnTo>
                      <a:pt x="14" y="92"/>
                    </a:lnTo>
                    <a:lnTo>
                      <a:pt x="14" y="89"/>
                    </a:lnTo>
                    <a:lnTo>
                      <a:pt x="8" y="89"/>
                    </a:lnTo>
                    <a:lnTo>
                      <a:pt x="7" y="86"/>
                    </a:lnTo>
                    <a:lnTo>
                      <a:pt x="11" y="86"/>
                    </a:lnTo>
                    <a:lnTo>
                      <a:pt x="11" y="83"/>
                    </a:lnTo>
                    <a:lnTo>
                      <a:pt x="7" y="83"/>
                    </a:lnTo>
                    <a:lnTo>
                      <a:pt x="7" y="79"/>
                    </a:lnTo>
                    <a:lnTo>
                      <a:pt x="14" y="79"/>
                    </a:lnTo>
                    <a:lnTo>
                      <a:pt x="14" y="77"/>
                    </a:lnTo>
                    <a:lnTo>
                      <a:pt x="7" y="77"/>
                    </a:lnTo>
                    <a:lnTo>
                      <a:pt x="7" y="74"/>
                    </a:lnTo>
                    <a:lnTo>
                      <a:pt x="11" y="74"/>
                    </a:lnTo>
                    <a:lnTo>
                      <a:pt x="11" y="71"/>
                    </a:lnTo>
                    <a:lnTo>
                      <a:pt x="7" y="71"/>
                    </a:lnTo>
                    <a:lnTo>
                      <a:pt x="7" y="67"/>
                    </a:lnTo>
                    <a:lnTo>
                      <a:pt x="14" y="67"/>
                    </a:lnTo>
                    <a:lnTo>
                      <a:pt x="14" y="64"/>
                    </a:lnTo>
                    <a:lnTo>
                      <a:pt x="7" y="64"/>
                    </a:lnTo>
                    <a:lnTo>
                      <a:pt x="7" y="61"/>
                    </a:lnTo>
                    <a:lnTo>
                      <a:pt x="11" y="61"/>
                    </a:lnTo>
                    <a:lnTo>
                      <a:pt x="11" y="59"/>
                    </a:lnTo>
                    <a:lnTo>
                      <a:pt x="7" y="59"/>
                    </a:lnTo>
                    <a:lnTo>
                      <a:pt x="7" y="55"/>
                    </a:lnTo>
                    <a:lnTo>
                      <a:pt x="13" y="54"/>
                    </a:lnTo>
                    <a:lnTo>
                      <a:pt x="13" y="51"/>
                    </a:lnTo>
                    <a:lnTo>
                      <a:pt x="7" y="52"/>
                    </a:lnTo>
                    <a:lnTo>
                      <a:pt x="7" y="49"/>
                    </a:lnTo>
                    <a:lnTo>
                      <a:pt x="11" y="49"/>
                    </a:lnTo>
                    <a:lnTo>
                      <a:pt x="11" y="46"/>
                    </a:lnTo>
                    <a:lnTo>
                      <a:pt x="7" y="46"/>
                    </a:lnTo>
                    <a:lnTo>
                      <a:pt x="7" y="42"/>
                    </a:lnTo>
                    <a:lnTo>
                      <a:pt x="13" y="42"/>
                    </a:lnTo>
                    <a:lnTo>
                      <a:pt x="13" y="40"/>
                    </a:lnTo>
                    <a:lnTo>
                      <a:pt x="7" y="40"/>
                    </a:lnTo>
                    <a:lnTo>
                      <a:pt x="7" y="37"/>
                    </a:lnTo>
                    <a:lnTo>
                      <a:pt x="10" y="37"/>
                    </a:lnTo>
                    <a:lnTo>
                      <a:pt x="10" y="34"/>
                    </a:lnTo>
                    <a:lnTo>
                      <a:pt x="7" y="34"/>
                    </a:lnTo>
                    <a:lnTo>
                      <a:pt x="6" y="30"/>
                    </a:lnTo>
                    <a:lnTo>
                      <a:pt x="13" y="30"/>
                    </a:lnTo>
                    <a:lnTo>
                      <a:pt x="12" y="27"/>
                    </a:lnTo>
                    <a:lnTo>
                      <a:pt x="6" y="27"/>
                    </a:lnTo>
                    <a:lnTo>
                      <a:pt x="6" y="24"/>
                    </a:lnTo>
                    <a:lnTo>
                      <a:pt x="10" y="24"/>
                    </a:lnTo>
                    <a:lnTo>
                      <a:pt x="10" y="22"/>
                    </a:lnTo>
                    <a:lnTo>
                      <a:pt x="6" y="22"/>
                    </a:lnTo>
                    <a:lnTo>
                      <a:pt x="6" y="13"/>
                    </a:lnTo>
                    <a:lnTo>
                      <a:pt x="71" y="84"/>
                    </a:lnTo>
                    <a:lnTo>
                      <a:pt x="10" y="15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3" name="Freeform 123"/>
              <p:cNvSpPr>
                <a:spLocks noEditPoints="1"/>
              </p:cNvSpPr>
              <p:nvPr/>
            </p:nvSpPr>
            <p:spPr bwMode="auto">
              <a:xfrm>
                <a:off x="1283855" y="4502286"/>
                <a:ext cx="64486" cy="131380"/>
              </a:xfrm>
              <a:custGeom>
                <a:avLst/>
                <a:gdLst/>
                <a:ahLst/>
                <a:cxnLst>
                  <a:cxn ang="0">
                    <a:pos x="33" y="36"/>
                  </a:cxn>
                  <a:cxn ang="0">
                    <a:pos x="0" y="0"/>
                  </a:cxn>
                  <a:cxn ang="0">
                    <a:pos x="3" y="73"/>
                  </a:cxn>
                  <a:cxn ang="0">
                    <a:pos x="33" y="36"/>
                  </a:cxn>
                  <a:cxn ang="0">
                    <a:pos x="7" y="59"/>
                  </a:cxn>
                  <a:cxn ang="0">
                    <a:pos x="6" y="13"/>
                  </a:cxn>
                  <a:cxn ang="0">
                    <a:pos x="26" y="36"/>
                  </a:cxn>
                  <a:cxn ang="0">
                    <a:pos x="7" y="59"/>
                  </a:cxn>
                </a:cxnLst>
                <a:rect l="0" t="0" r="r" b="b"/>
                <a:pathLst>
                  <a:path w="33" h="73">
                    <a:moveTo>
                      <a:pt x="33" y="36"/>
                    </a:moveTo>
                    <a:lnTo>
                      <a:pt x="0" y="0"/>
                    </a:lnTo>
                    <a:lnTo>
                      <a:pt x="3" y="73"/>
                    </a:lnTo>
                    <a:lnTo>
                      <a:pt x="33" y="36"/>
                    </a:lnTo>
                    <a:close/>
                    <a:moveTo>
                      <a:pt x="7" y="59"/>
                    </a:moveTo>
                    <a:lnTo>
                      <a:pt x="6" y="13"/>
                    </a:lnTo>
                    <a:lnTo>
                      <a:pt x="26" y="36"/>
                    </a:lnTo>
                    <a:lnTo>
                      <a:pt x="7" y="5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4" name="Freeform 124"/>
              <p:cNvSpPr>
                <a:spLocks/>
              </p:cNvSpPr>
              <p:nvPr/>
            </p:nvSpPr>
            <p:spPr bwMode="auto">
              <a:xfrm>
                <a:off x="572559" y="2616177"/>
                <a:ext cx="113338" cy="102584"/>
              </a:xfrm>
              <a:custGeom>
                <a:avLst/>
                <a:gdLst/>
                <a:ahLst/>
                <a:cxnLst>
                  <a:cxn ang="0">
                    <a:pos x="22" y="57"/>
                  </a:cxn>
                  <a:cxn ang="0">
                    <a:pos x="35" y="57"/>
                  </a:cxn>
                  <a:cxn ang="0">
                    <a:pos x="35" y="35"/>
                  </a:cxn>
                  <a:cxn ang="0">
                    <a:pos x="58" y="35"/>
                  </a:cxn>
                  <a:cxn ang="0">
                    <a:pos x="58" y="22"/>
                  </a:cxn>
                  <a:cxn ang="0">
                    <a:pos x="35" y="22"/>
                  </a:cxn>
                  <a:cxn ang="0">
                    <a:pos x="35" y="0"/>
                  </a:cxn>
                  <a:cxn ang="0">
                    <a:pos x="22" y="0"/>
                  </a:cxn>
                  <a:cxn ang="0">
                    <a:pos x="22" y="22"/>
                  </a:cxn>
                  <a:cxn ang="0">
                    <a:pos x="0" y="22"/>
                  </a:cxn>
                  <a:cxn ang="0">
                    <a:pos x="0" y="35"/>
                  </a:cxn>
                  <a:cxn ang="0">
                    <a:pos x="22" y="35"/>
                  </a:cxn>
                  <a:cxn ang="0">
                    <a:pos x="22" y="57"/>
                  </a:cxn>
                </a:cxnLst>
                <a:rect l="0" t="0" r="r" b="b"/>
                <a:pathLst>
                  <a:path w="58" h="57">
                    <a:moveTo>
                      <a:pt x="22" y="57"/>
                    </a:moveTo>
                    <a:lnTo>
                      <a:pt x="35" y="57"/>
                    </a:lnTo>
                    <a:lnTo>
                      <a:pt x="35" y="35"/>
                    </a:lnTo>
                    <a:lnTo>
                      <a:pt x="58" y="35"/>
                    </a:lnTo>
                    <a:lnTo>
                      <a:pt x="58" y="22"/>
                    </a:lnTo>
                    <a:lnTo>
                      <a:pt x="35" y="22"/>
                    </a:lnTo>
                    <a:lnTo>
                      <a:pt x="35" y="0"/>
                    </a:lnTo>
                    <a:lnTo>
                      <a:pt x="22" y="0"/>
                    </a:lnTo>
                    <a:lnTo>
                      <a:pt x="22" y="22"/>
                    </a:lnTo>
                    <a:lnTo>
                      <a:pt x="0" y="22"/>
                    </a:lnTo>
                    <a:lnTo>
                      <a:pt x="0" y="35"/>
                    </a:lnTo>
                    <a:lnTo>
                      <a:pt x="22" y="35"/>
                    </a:lnTo>
                    <a:lnTo>
                      <a:pt x="22" y="57"/>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5" name="Freeform 125"/>
              <p:cNvSpPr>
                <a:spLocks/>
              </p:cNvSpPr>
              <p:nvPr/>
            </p:nvSpPr>
            <p:spPr bwMode="auto">
              <a:xfrm>
                <a:off x="1557431" y="2407409"/>
                <a:ext cx="347832" cy="196170"/>
              </a:xfrm>
              <a:custGeom>
                <a:avLst/>
                <a:gdLst/>
                <a:ahLst/>
                <a:cxnLst>
                  <a:cxn ang="0">
                    <a:pos x="86" y="0"/>
                  </a:cxn>
                  <a:cxn ang="0">
                    <a:pos x="40" y="78"/>
                  </a:cxn>
                  <a:cxn ang="0">
                    <a:pos x="26" y="51"/>
                  </a:cxn>
                  <a:cxn ang="0">
                    <a:pos x="0" y="51"/>
                  </a:cxn>
                  <a:cxn ang="0">
                    <a:pos x="0" y="66"/>
                  </a:cxn>
                  <a:cxn ang="0">
                    <a:pos x="17" y="66"/>
                  </a:cxn>
                  <a:cxn ang="0">
                    <a:pos x="38" y="109"/>
                  </a:cxn>
                  <a:cxn ang="0">
                    <a:pos x="95" y="15"/>
                  </a:cxn>
                  <a:cxn ang="0">
                    <a:pos x="163" y="15"/>
                  </a:cxn>
                  <a:cxn ang="0">
                    <a:pos x="163" y="26"/>
                  </a:cxn>
                  <a:cxn ang="0">
                    <a:pos x="178" y="26"/>
                  </a:cxn>
                  <a:cxn ang="0">
                    <a:pos x="178" y="0"/>
                  </a:cxn>
                  <a:cxn ang="0">
                    <a:pos x="86" y="0"/>
                  </a:cxn>
                </a:cxnLst>
                <a:rect l="0" t="0" r="r" b="b"/>
                <a:pathLst>
                  <a:path w="178" h="109">
                    <a:moveTo>
                      <a:pt x="86" y="0"/>
                    </a:moveTo>
                    <a:lnTo>
                      <a:pt x="40" y="78"/>
                    </a:lnTo>
                    <a:lnTo>
                      <a:pt x="26" y="51"/>
                    </a:lnTo>
                    <a:lnTo>
                      <a:pt x="0" y="51"/>
                    </a:lnTo>
                    <a:lnTo>
                      <a:pt x="0" y="66"/>
                    </a:lnTo>
                    <a:lnTo>
                      <a:pt x="17" y="66"/>
                    </a:lnTo>
                    <a:lnTo>
                      <a:pt x="38" y="109"/>
                    </a:lnTo>
                    <a:lnTo>
                      <a:pt x="95" y="15"/>
                    </a:lnTo>
                    <a:lnTo>
                      <a:pt x="163" y="15"/>
                    </a:lnTo>
                    <a:lnTo>
                      <a:pt x="163" y="26"/>
                    </a:lnTo>
                    <a:lnTo>
                      <a:pt x="178" y="26"/>
                    </a:lnTo>
                    <a:lnTo>
                      <a:pt x="178" y="0"/>
                    </a:lnTo>
                    <a:lnTo>
                      <a:pt x="8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6" name="Freeform 126"/>
              <p:cNvSpPr>
                <a:spLocks noEditPoints="1"/>
              </p:cNvSpPr>
              <p:nvPr/>
            </p:nvSpPr>
            <p:spPr bwMode="auto">
              <a:xfrm>
                <a:off x="4400663" y="4243126"/>
                <a:ext cx="173916" cy="203369"/>
              </a:xfrm>
              <a:custGeom>
                <a:avLst/>
                <a:gdLst/>
                <a:ahLst/>
                <a:cxnLst>
                  <a:cxn ang="0">
                    <a:pos x="0" y="49"/>
                  </a:cxn>
                  <a:cxn ang="0">
                    <a:pos x="98" y="49"/>
                  </a:cxn>
                  <a:cxn ang="0">
                    <a:pos x="98" y="77"/>
                  </a:cxn>
                  <a:cxn ang="0">
                    <a:pos x="0" y="77"/>
                  </a:cxn>
                  <a:cxn ang="0">
                    <a:pos x="0" y="49"/>
                  </a:cxn>
                  <a:cxn ang="0">
                    <a:pos x="47" y="37"/>
                  </a:cxn>
                  <a:cxn ang="0">
                    <a:pos x="40" y="35"/>
                  </a:cxn>
                  <a:cxn ang="0">
                    <a:pos x="35" y="32"/>
                  </a:cxn>
                  <a:cxn ang="0">
                    <a:pos x="31" y="26"/>
                  </a:cxn>
                  <a:cxn ang="0">
                    <a:pos x="29" y="19"/>
                  </a:cxn>
                  <a:cxn ang="0">
                    <a:pos x="31" y="12"/>
                  </a:cxn>
                  <a:cxn ang="0">
                    <a:pos x="35" y="6"/>
                  </a:cxn>
                  <a:cxn ang="0">
                    <a:pos x="40" y="2"/>
                  </a:cxn>
                  <a:cxn ang="0">
                    <a:pos x="47" y="0"/>
                  </a:cxn>
                  <a:cxn ang="0">
                    <a:pos x="54" y="2"/>
                  </a:cxn>
                  <a:cxn ang="0">
                    <a:pos x="60" y="6"/>
                  </a:cxn>
                  <a:cxn ang="0">
                    <a:pos x="64" y="12"/>
                  </a:cxn>
                  <a:cxn ang="0">
                    <a:pos x="66" y="19"/>
                  </a:cxn>
                  <a:cxn ang="0">
                    <a:pos x="64" y="26"/>
                  </a:cxn>
                  <a:cxn ang="0">
                    <a:pos x="60" y="32"/>
                  </a:cxn>
                  <a:cxn ang="0">
                    <a:pos x="54" y="35"/>
                  </a:cxn>
                  <a:cxn ang="0">
                    <a:pos x="47" y="37"/>
                  </a:cxn>
                  <a:cxn ang="0">
                    <a:pos x="47" y="88"/>
                  </a:cxn>
                  <a:cxn ang="0">
                    <a:pos x="54" y="90"/>
                  </a:cxn>
                  <a:cxn ang="0">
                    <a:pos x="60" y="94"/>
                  </a:cxn>
                  <a:cxn ang="0">
                    <a:pos x="64" y="99"/>
                  </a:cxn>
                  <a:cxn ang="0">
                    <a:pos x="66" y="106"/>
                  </a:cxn>
                  <a:cxn ang="0">
                    <a:pos x="64" y="113"/>
                  </a:cxn>
                  <a:cxn ang="0">
                    <a:pos x="60" y="119"/>
                  </a:cxn>
                  <a:cxn ang="0">
                    <a:pos x="54" y="123"/>
                  </a:cxn>
                  <a:cxn ang="0">
                    <a:pos x="47" y="125"/>
                  </a:cxn>
                  <a:cxn ang="0">
                    <a:pos x="40" y="123"/>
                  </a:cxn>
                  <a:cxn ang="0">
                    <a:pos x="35" y="119"/>
                  </a:cxn>
                  <a:cxn ang="0">
                    <a:pos x="31" y="113"/>
                  </a:cxn>
                  <a:cxn ang="0">
                    <a:pos x="29" y="106"/>
                  </a:cxn>
                  <a:cxn ang="0">
                    <a:pos x="31" y="99"/>
                  </a:cxn>
                  <a:cxn ang="0">
                    <a:pos x="35" y="94"/>
                  </a:cxn>
                  <a:cxn ang="0">
                    <a:pos x="40" y="90"/>
                  </a:cxn>
                  <a:cxn ang="0">
                    <a:pos x="47" y="88"/>
                  </a:cxn>
                </a:cxnLst>
                <a:rect l="0" t="0" r="r" b="b"/>
                <a:pathLst>
                  <a:path w="98" h="125">
                    <a:moveTo>
                      <a:pt x="0" y="49"/>
                    </a:moveTo>
                    <a:cubicBezTo>
                      <a:pt x="98" y="49"/>
                      <a:pt x="98" y="49"/>
                      <a:pt x="98" y="49"/>
                    </a:cubicBezTo>
                    <a:cubicBezTo>
                      <a:pt x="98" y="77"/>
                      <a:pt x="98" y="77"/>
                      <a:pt x="98" y="77"/>
                    </a:cubicBezTo>
                    <a:cubicBezTo>
                      <a:pt x="0" y="77"/>
                      <a:pt x="0" y="77"/>
                      <a:pt x="0" y="77"/>
                    </a:cubicBezTo>
                    <a:lnTo>
                      <a:pt x="0" y="49"/>
                    </a:lnTo>
                    <a:close/>
                    <a:moveTo>
                      <a:pt x="47" y="37"/>
                    </a:moveTo>
                    <a:cubicBezTo>
                      <a:pt x="45" y="37"/>
                      <a:pt x="43" y="36"/>
                      <a:pt x="40" y="35"/>
                    </a:cubicBezTo>
                    <a:cubicBezTo>
                      <a:pt x="38" y="34"/>
                      <a:pt x="36" y="33"/>
                      <a:pt x="35" y="32"/>
                    </a:cubicBezTo>
                    <a:cubicBezTo>
                      <a:pt x="33" y="30"/>
                      <a:pt x="32" y="28"/>
                      <a:pt x="31" y="26"/>
                    </a:cubicBezTo>
                    <a:cubicBezTo>
                      <a:pt x="30" y="24"/>
                      <a:pt x="29" y="21"/>
                      <a:pt x="29" y="19"/>
                    </a:cubicBezTo>
                    <a:cubicBezTo>
                      <a:pt x="29" y="16"/>
                      <a:pt x="30" y="14"/>
                      <a:pt x="31" y="12"/>
                    </a:cubicBezTo>
                    <a:cubicBezTo>
                      <a:pt x="32" y="9"/>
                      <a:pt x="33" y="7"/>
                      <a:pt x="35" y="6"/>
                    </a:cubicBezTo>
                    <a:cubicBezTo>
                      <a:pt x="36" y="4"/>
                      <a:pt x="38" y="3"/>
                      <a:pt x="40" y="2"/>
                    </a:cubicBezTo>
                    <a:cubicBezTo>
                      <a:pt x="43" y="1"/>
                      <a:pt x="45" y="0"/>
                      <a:pt x="47" y="0"/>
                    </a:cubicBezTo>
                    <a:cubicBezTo>
                      <a:pt x="50" y="0"/>
                      <a:pt x="52" y="1"/>
                      <a:pt x="54" y="2"/>
                    </a:cubicBezTo>
                    <a:cubicBezTo>
                      <a:pt x="57" y="3"/>
                      <a:pt x="59" y="4"/>
                      <a:pt x="60" y="6"/>
                    </a:cubicBezTo>
                    <a:cubicBezTo>
                      <a:pt x="62" y="7"/>
                      <a:pt x="63" y="9"/>
                      <a:pt x="64" y="12"/>
                    </a:cubicBezTo>
                    <a:cubicBezTo>
                      <a:pt x="65" y="14"/>
                      <a:pt x="66" y="16"/>
                      <a:pt x="66" y="19"/>
                    </a:cubicBezTo>
                    <a:cubicBezTo>
                      <a:pt x="66" y="21"/>
                      <a:pt x="65" y="24"/>
                      <a:pt x="64" y="26"/>
                    </a:cubicBezTo>
                    <a:cubicBezTo>
                      <a:pt x="63" y="28"/>
                      <a:pt x="62" y="30"/>
                      <a:pt x="60" y="32"/>
                    </a:cubicBezTo>
                    <a:cubicBezTo>
                      <a:pt x="59" y="33"/>
                      <a:pt x="57" y="34"/>
                      <a:pt x="54" y="35"/>
                    </a:cubicBezTo>
                    <a:cubicBezTo>
                      <a:pt x="52" y="36"/>
                      <a:pt x="50" y="37"/>
                      <a:pt x="47" y="37"/>
                    </a:cubicBezTo>
                    <a:close/>
                    <a:moveTo>
                      <a:pt x="47" y="88"/>
                    </a:moveTo>
                    <a:cubicBezTo>
                      <a:pt x="50" y="88"/>
                      <a:pt x="52" y="89"/>
                      <a:pt x="54" y="90"/>
                    </a:cubicBezTo>
                    <a:cubicBezTo>
                      <a:pt x="57" y="91"/>
                      <a:pt x="59" y="92"/>
                      <a:pt x="60" y="94"/>
                    </a:cubicBezTo>
                    <a:cubicBezTo>
                      <a:pt x="62" y="95"/>
                      <a:pt x="63" y="97"/>
                      <a:pt x="64" y="99"/>
                    </a:cubicBezTo>
                    <a:cubicBezTo>
                      <a:pt x="65" y="101"/>
                      <a:pt x="66" y="104"/>
                      <a:pt x="66" y="106"/>
                    </a:cubicBezTo>
                    <a:cubicBezTo>
                      <a:pt x="66" y="109"/>
                      <a:pt x="65" y="111"/>
                      <a:pt x="64" y="113"/>
                    </a:cubicBezTo>
                    <a:cubicBezTo>
                      <a:pt x="63" y="116"/>
                      <a:pt x="62" y="118"/>
                      <a:pt x="60" y="119"/>
                    </a:cubicBezTo>
                    <a:cubicBezTo>
                      <a:pt x="59" y="121"/>
                      <a:pt x="57" y="122"/>
                      <a:pt x="54" y="123"/>
                    </a:cubicBezTo>
                    <a:cubicBezTo>
                      <a:pt x="52" y="124"/>
                      <a:pt x="50" y="125"/>
                      <a:pt x="47" y="125"/>
                    </a:cubicBezTo>
                    <a:cubicBezTo>
                      <a:pt x="45" y="125"/>
                      <a:pt x="43" y="124"/>
                      <a:pt x="40" y="123"/>
                    </a:cubicBezTo>
                    <a:cubicBezTo>
                      <a:pt x="38" y="122"/>
                      <a:pt x="36" y="121"/>
                      <a:pt x="35" y="119"/>
                    </a:cubicBezTo>
                    <a:cubicBezTo>
                      <a:pt x="33" y="118"/>
                      <a:pt x="32" y="116"/>
                      <a:pt x="31" y="113"/>
                    </a:cubicBezTo>
                    <a:cubicBezTo>
                      <a:pt x="30" y="111"/>
                      <a:pt x="29" y="109"/>
                      <a:pt x="29" y="106"/>
                    </a:cubicBezTo>
                    <a:cubicBezTo>
                      <a:pt x="29" y="104"/>
                      <a:pt x="30" y="101"/>
                      <a:pt x="31" y="99"/>
                    </a:cubicBezTo>
                    <a:cubicBezTo>
                      <a:pt x="32" y="97"/>
                      <a:pt x="33" y="95"/>
                      <a:pt x="35" y="94"/>
                    </a:cubicBezTo>
                    <a:cubicBezTo>
                      <a:pt x="36" y="92"/>
                      <a:pt x="38" y="91"/>
                      <a:pt x="40" y="90"/>
                    </a:cubicBezTo>
                    <a:cubicBezTo>
                      <a:pt x="43" y="89"/>
                      <a:pt x="45" y="88"/>
                      <a:pt x="47" y="8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7" name="Freeform 127"/>
              <p:cNvSpPr>
                <a:spLocks noEditPoints="1"/>
              </p:cNvSpPr>
              <p:nvPr/>
            </p:nvSpPr>
            <p:spPr bwMode="auto">
              <a:xfrm>
                <a:off x="1195920" y="1437359"/>
                <a:ext cx="322428" cy="257360"/>
              </a:xfrm>
              <a:custGeom>
                <a:avLst/>
                <a:gdLst/>
                <a:ahLst/>
                <a:cxnLst>
                  <a:cxn ang="0">
                    <a:pos x="0" y="68"/>
                  </a:cxn>
                  <a:cxn ang="0">
                    <a:pos x="44" y="158"/>
                  </a:cxn>
                  <a:cxn ang="0">
                    <a:pos x="183" y="90"/>
                  </a:cxn>
                  <a:cxn ang="0">
                    <a:pos x="139" y="0"/>
                  </a:cxn>
                  <a:cxn ang="0">
                    <a:pos x="0" y="68"/>
                  </a:cxn>
                  <a:cxn ang="0">
                    <a:pos x="32" y="121"/>
                  </a:cxn>
                  <a:cxn ang="0">
                    <a:pos x="22" y="101"/>
                  </a:cxn>
                  <a:cxn ang="0">
                    <a:pos x="30" y="97"/>
                  </a:cxn>
                  <a:cxn ang="0">
                    <a:pos x="40" y="117"/>
                  </a:cxn>
                  <a:cxn ang="0">
                    <a:pos x="32" y="121"/>
                  </a:cxn>
                  <a:cxn ang="0">
                    <a:pos x="43" y="143"/>
                  </a:cxn>
                  <a:cxn ang="0">
                    <a:pos x="33" y="123"/>
                  </a:cxn>
                  <a:cxn ang="0">
                    <a:pos x="41" y="119"/>
                  </a:cxn>
                  <a:cxn ang="0">
                    <a:pos x="51" y="139"/>
                  </a:cxn>
                  <a:cxn ang="0">
                    <a:pos x="43" y="143"/>
                  </a:cxn>
                  <a:cxn ang="0">
                    <a:pos x="148" y="37"/>
                  </a:cxn>
                  <a:cxn ang="0">
                    <a:pos x="159" y="60"/>
                  </a:cxn>
                  <a:cxn ang="0">
                    <a:pos x="157" y="61"/>
                  </a:cxn>
                  <a:cxn ang="0">
                    <a:pos x="146" y="38"/>
                  </a:cxn>
                  <a:cxn ang="0">
                    <a:pos x="148" y="37"/>
                  </a:cxn>
                  <a:cxn ang="0">
                    <a:pos x="130" y="20"/>
                  </a:cxn>
                  <a:cxn ang="0">
                    <a:pos x="161" y="85"/>
                  </a:cxn>
                  <a:cxn ang="0">
                    <a:pos x="54" y="137"/>
                  </a:cxn>
                  <a:cxn ang="0">
                    <a:pos x="23" y="73"/>
                  </a:cxn>
                  <a:cxn ang="0">
                    <a:pos x="130" y="20"/>
                  </a:cxn>
                  <a:cxn ang="0">
                    <a:pos x="19" y="74"/>
                  </a:cxn>
                  <a:cxn ang="0">
                    <a:pos x="29" y="94"/>
                  </a:cxn>
                  <a:cxn ang="0">
                    <a:pos x="21" y="98"/>
                  </a:cxn>
                  <a:cxn ang="0">
                    <a:pos x="11" y="78"/>
                  </a:cxn>
                  <a:cxn ang="0">
                    <a:pos x="19" y="74"/>
                  </a:cxn>
                </a:cxnLst>
                <a:rect l="0" t="0" r="r" b="b"/>
                <a:pathLst>
                  <a:path w="183" h="158">
                    <a:moveTo>
                      <a:pt x="0" y="68"/>
                    </a:moveTo>
                    <a:cubicBezTo>
                      <a:pt x="44" y="158"/>
                      <a:pt x="44" y="158"/>
                      <a:pt x="44" y="158"/>
                    </a:cubicBezTo>
                    <a:cubicBezTo>
                      <a:pt x="183" y="90"/>
                      <a:pt x="183" y="90"/>
                      <a:pt x="183" y="90"/>
                    </a:cubicBezTo>
                    <a:cubicBezTo>
                      <a:pt x="139" y="0"/>
                      <a:pt x="139" y="0"/>
                      <a:pt x="139" y="0"/>
                    </a:cubicBezTo>
                    <a:lnTo>
                      <a:pt x="0" y="68"/>
                    </a:lnTo>
                    <a:close/>
                    <a:moveTo>
                      <a:pt x="32" y="121"/>
                    </a:moveTo>
                    <a:cubicBezTo>
                      <a:pt x="22" y="101"/>
                      <a:pt x="22" y="101"/>
                      <a:pt x="22" y="101"/>
                    </a:cubicBezTo>
                    <a:cubicBezTo>
                      <a:pt x="30" y="97"/>
                      <a:pt x="30" y="97"/>
                      <a:pt x="30" y="97"/>
                    </a:cubicBezTo>
                    <a:cubicBezTo>
                      <a:pt x="40" y="117"/>
                      <a:pt x="40" y="117"/>
                      <a:pt x="40" y="117"/>
                    </a:cubicBezTo>
                    <a:lnTo>
                      <a:pt x="32" y="121"/>
                    </a:lnTo>
                    <a:close/>
                    <a:moveTo>
                      <a:pt x="43" y="143"/>
                    </a:moveTo>
                    <a:cubicBezTo>
                      <a:pt x="33" y="123"/>
                      <a:pt x="33" y="123"/>
                      <a:pt x="33" y="123"/>
                    </a:cubicBezTo>
                    <a:cubicBezTo>
                      <a:pt x="41" y="119"/>
                      <a:pt x="41" y="119"/>
                      <a:pt x="41" y="119"/>
                    </a:cubicBezTo>
                    <a:cubicBezTo>
                      <a:pt x="51" y="139"/>
                      <a:pt x="51" y="139"/>
                      <a:pt x="51" y="139"/>
                    </a:cubicBezTo>
                    <a:lnTo>
                      <a:pt x="43" y="143"/>
                    </a:lnTo>
                    <a:close/>
                    <a:moveTo>
                      <a:pt x="148" y="37"/>
                    </a:moveTo>
                    <a:cubicBezTo>
                      <a:pt x="159" y="60"/>
                      <a:pt x="159" y="60"/>
                      <a:pt x="159" y="60"/>
                    </a:cubicBezTo>
                    <a:cubicBezTo>
                      <a:pt x="157" y="61"/>
                      <a:pt x="157" y="61"/>
                      <a:pt x="157" y="61"/>
                    </a:cubicBezTo>
                    <a:cubicBezTo>
                      <a:pt x="146" y="38"/>
                      <a:pt x="146" y="38"/>
                      <a:pt x="146" y="38"/>
                    </a:cubicBezTo>
                    <a:lnTo>
                      <a:pt x="148" y="37"/>
                    </a:lnTo>
                    <a:close/>
                    <a:moveTo>
                      <a:pt x="130" y="20"/>
                    </a:moveTo>
                    <a:cubicBezTo>
                      <a:pt x="161" y="85"/>
                      <a:pt x="161" y="85"/>
                      <a:pt x="161" y="85"/>
                    </a:cubicBezTo>
                    <a:cubicBezTo>
                      <a:pt x="54" y="137"/>
                      <a:pt x="54" y="137"/>
                      <a:pt x="54" y="137"/>
                    </a:cubicBezTo>
                    <a:cubicBezTo>
                      <a:pt x="44" y="116"/>
                      <a:pt x="28" y="83"/>
                      <a:pt x="23" y="73"/>
                    </a:cubicBezTo>
                    <a:lnTo>
                      <a:pt x="130" y="20"/>
                    </a:lnTo>
                    <a:close/>
                    <a:moveTo>
                      <a:pt x="19" y="74"/>
                    </a:moveTo>
                    <a:cubicBezTo>
                      <a:pt x="29" y="94"/>
                      <a:pt x="29" y="94"/>
                      <a:pt x="29" y="94"/>
                    </a:cubicBezTo>
                    <a:cubicBezTo>
                      <a:pt x="21" y="98"/>
                      <a:pt x="21" y="98"/>
                      <a:pt x="21" y="98"/>
                    </a:cubicBezTo>
                    <a:cubicBezTo>
                      <a:pt x="11" y="78"/>
                      <a:pt x="11" y="78"/>
                      <a:pt x="11" y="78"/>
                    </a:cubicBezTo>
                    <a:lnTo>
                      <a:pt x="19" y="7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8" name="Freeform 128"/>
              <p:cNvSpPr>
                <a:spLocks/>
              </p:cNvSpPr>
              <p:nvPr/>
            </p:nvSpPr>
            <p:spPr bwMode="auto">
              <a:xfrm>
                <a:off x="1285809" y="1604733"/>
                <a:ext cx="250126" cy="122381"/>
              </a:xfrm>
              <a:custGeom>
                <a:avLst/>
                <a:gdLst/>
                <a:ahLst/>
                <a:cxnLst>
                  <a:cxn ang="0">
                    <a:pos x="125" y="0"/>
                  </a:cxn>
                  <a:cxn ang="0">
                    <a:pos x="0" y="61"/>
                  </a:cxn>
                  <a:cxn ang="0">
                    <a:pos x="3" y="68"/>
                  </a:cxn>
                  <a:cxn ang="0">
                    <a:pos x="128" y="6"/>
                  </a:cxn>
                  <a:cxn ang="0">
                    <a:pos x="125" y="0"/>
                  </a:cxn>
                </a:cxnLst>
                <a:rect l="0" t="0" r="r" b="b"/>
                <a:pathLst>
                  <a:path w="128" h="68">
                    <a:moveTo>
                      <a:pt x="125" y="0"/>
                    </a:moveTo>
                    <a:lnTo>
                      <a:pt x="0" y="61"/>
                    </a:lnTo>
                    <a:lnTo>
                      <a:pt x="3" y="68"/>
                    </a:lnTo>
                    <a:lnTo>
                      <a:pt x="128" y="6"/>
                    </a:lnTo>
                    <a:lnTo>
                      <a:pt x="125"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9" name="Freeform 129"/>
              <p:cNvSpPr>
                <a:spLocks noEditPoints="1"/>
              </p:cNvSpPr>
              <p:nvPr/>
            </p:nvSpPr>
            <p:spPr bwMode="auto">
              <a:xfrm>
                <a:off x="2470001" y="2252633"/>
                <a:ext cx="257943" cy="273558"/>
              </a:xfrm>
              <a:custGeom>
                <a:avLst/>
                <a:gdLst/>
                <a:ahLst/>
                <a:cxnLst>
                  <a:cxn ang="0">
                    <a:pos x="41" y="89"/>
                  </a:cxn>
                  <a:cxn ang="0">
                    <a:pos x="0" y="115"/>
                  </a:cxn>
                  <a:cxn ang="0">
                    <a:pos x="41" y="152"/>
                  </a:cxn>
                  <a:cxn ang="0">
                    <a:pos x="94" y="155"/>
                  </a:cxn>
                  <a:cxn ang="0">
                    <a:pos x="133" y="169"/>
                  </a:cxn>
                  <a:cxn ang="0">
                    <a:pos x="145" y="155"/>
                  </a:cxn>
                  <a:cxn ang="0">
                    <a:pos x="41" y="0"/>
                  </a:cxn>
                  <a:cxn ang="0">
                    <a:pos x="33" y="127"/>
                  </a:cxn>
                  <a:cxn ang="0">
                    <a:pos x="41" y="122"/>
                  </a:cxn>
                  <a:cxn ang="0">
                    <a:pos x="7" y="154"/>
                  </a:cxn>
                  <a:cxn ang="0">
                    <a:pos x="12" y="112"/>
                  </a:cxn>
                  <a:cxn ang="0">
                    <a:pos x="14" y="111"/>
                  </a:cxn>
                  <a:cxn ang="0">
                    <a:pos x="77" y="101"/>
                  </a:cxn>
                  <a:cxn ang="0">
                    <a:pos x="46" y="111"/>
                  </a:cxn>
                  <a:cxn ang="0">
                    <a:pos x="56" y="129"/>
                  </a:cxn>
                  <a:cxn ang="0">
                    <a:pos x="79" y="111"/>
                  </a:cxn>
                  <a:cxn ang="0">
                    <a:pos x="81" y="99"/>
                  </a:cxn>
                  <a:cxn ang="0">
                    <a:pos x="56" y="91"/>
                  </a:cxn>
                  <a:cxn ang="0">
                    <a:pos x="130" y="15"/>
                  </a:cxn>
                  <a:cxn ang="0">
                    <a:pos x="123" y="113"/>
                  </a:cxn>
                  <a:cxn ang="0">
                    <a:pos x="111" y="90"/>
                  </a:cxn>
                  <a:cxn ang="0">
                    <a:pos x="103" y="63"/>
                  </a:cxn>
                  <a:cxn ang="0">
                    <a:pos x="96" y="90"/>
                  </a:cxn>
                  <a:cxn ang="0">
                    <a:pos x="83" y="111"/>
                  </a:cxn>
                  <a:cxn ang="0">
                    <a:pos x="79" y="129"/>
                  </a:cxn>
                  <a:cxn ang="0">
                    <a:pos x="103" y="69"/>
                  </a:cxn>
                  <a:cxn ang="0">
                    <a:pos x="96" y="81"/>
                  </a:cxn>
                  <a:cxn ang="0">
                    <a:pos x="92" y="77"/>
                  </a:cxn>
                  <a:cxn ang="0">
                    <a:pos x="115" y="77"/>
                  </a:cxn>
                  <a:cxn ang="0">
                    <a:pos x="110" y="82"/>
                  </a:cxn>
                  <a:cxn ang="0">
                    <a:pos x="103" y="69"/>
                  </a:cxn>
                  <a:cxn ang="0">
                    <a:pos x="104" y="165"/>
                  </a:cxn>
                  <a:cxn ang="0">
                    <a:pos x="79" y="122"/>
                  </a:cxn>
                  <a:cxn ang="0">
                    <a:pos x="93" y="128"/>
                  </a:cxn>
                  <a:cxn ang="0">
                    <a:pos x="98" y="129"/>
                  </a:cxn>
                  <a:cxn ang="0">
                    <a:pos x="100" y="79"/>
                  </a:cxn>
                  <a:cxn ang="0">
                    <a:pos x="108" y="112"/>
                  </a:cxn>
                  <a:cxn ang="0">
                    <a:pos x="122" y="117"/>
                  </a:cxn>
                  <a:cxn ang="0">
                    <a:pos x="137" y="124"/>
                  </a:cxn>
                </a:cxnLst>
                <a:rect l="0" t="0" r="r" b="b"/>
                <a:pathLst>
                  <a:path w="145" h="169">
                    <a:moveTo>
                      <a:pt x="41" y="0"/>
                    </a:moveTo>
                    <a:cubicBezTo>
                      <a:pt x="41" y="89"/>
                      <a:pt x="41" y="89"/>
                      <a:pt x="41" y="89"/>
                    </a:cubicBezTo>
                    <a:cubicBezTo>
                      <a:pt x="12" y="108"/>
                      <a:pt x="12" y="108"/>
                      <a:pt x="12" y="108"/>
                    </a:cubicBezTo>
                    <a:cubicBezTo>
                      <a:pt x="0" y="115"/>
                      <a:pt x="0" y="115"/>
                      <a:pt x="0" y="115"/>
                    </a:cubicBezTo>
                    <a:cubicBezTo>
                      <a:pt x="3" y="158"/>
                      <a:pt x="3" y="158"/>
                      <a:pt x="3" y="158"/>
                    </a:cubicBezTo>
                    <a:cubicBezTo>
                      <a:pt x="41" y="152"/>
                      <a:pt x="41" y="152"/>
                      <a:pt x="41" y="152"/>
                    </a:cubicBezTo>
                    <a:cubicBezTo>
                      <a:pt x="41" y="155"/>
                      <a:pt x="41" y="155"/>
                      <a:pt x="41" y="155"/>
                    </a:cubicBezTo>
                    <a:cubicBezTo>
                      <a:pt x="94" y="155"/>
                      <a:pt x="94" y="155"/>
                      <a:pt x="94" y="155"/>
                    </a:cubicBezTo>
                    <a:cubicBezTo>
                      <a:pt x="101" y="169"/>
                      <a:pt x="101" y="169"/>
                      <a:pt x="101" y="169"/>
                    </a:cubicBezTo>
                    <a:cubicBezTo>
                      <a:pt x="133" y="169"/>
                      <a:pt x="133" y="169"/>
                      <a:pt x="133" y="169"/>
                    </a:cubicBezTo>
                    <a:cubicBezTo>
                      <a:pt x="136" y="155"/>
                      <a:pt x="136" y="155"/>
                      <a:pt x="136" y="155"/>
                    </a:cubicBezTo>
                    <a:cubicBezTo>
                      <a:pt x="145" y="155"/>
                      <a:pt x="145" y="155"/>
                      <a:pt x="145" y="155"/>
                    </a:cubicBezTo>
                    <a:cubicBezTo>
                      <a:pt x="145" y="0"/>
                      <a:pt x="145" y="0"/>
                      <a:pt x="145" y="0"/>
                    </a:cubicBezTo>
                    <a:lnTo>
                      <a:pt x="41" y="0"/>
                    </a:lnTo>
                    <a:close/>
                    <a:moveTo>
                      <a:pt x="44" y="111"/>
                    </a:moveTo>
                    <a:cubicBezTo>
                      <a:pt x="33" y="127"/>
                      <a:pt x="33" y="127"/>
                      <a:pt x="33" y="127"/>
                    </a:cubicBezTo>
                    <a:cubicBezTo>
                      <a:pt x="36" y="130"/>
                      <a:pt x="36" y="130"/>
                      <a:pt x="36" y="130"/>
                    </a:cubicBezTo>
                    <a:cubicBezTo>
                      <a:pt x="41" y="122"/>
                      <a:pt x="41" y="122"/>
                      <a:pt x="41" y="122"/>
                    </a:cubicBezTo>
                    <a:cubicBezTo>
                      <a:pt x="41" y="148"/>
                      <a:pt x="41" y="148"/>
                      <a:pt x="41" y="148"/>
                    </a:cubicBezTo>
                    <a:cubicBezTo>
                      <a:pt x="7" y="154"/>
                      <a:pt x="7" y="154"/>
                      <a:pt x="7" y="154"/>
                    </a:cubicBezTo>
                    <a:cubicBezTo>
                      <a:pt x="4" y="117"/>
                      <a:pt x="4" y="117"/>
                      <a:pt x="4" y="117"/>
                    </a:cubicBezTo>
                    <a:cubicBezTo>
                      <a:pt x="12" y="112"/>
                      <a:pt x="12" y="112"/>
                      <a:pt x="12" y="112"/>
                    </a:cubicBezTo>
                    <a:cubicBezTo>
                      <a:pt x="12" y="112"/>
                      <a:pt x="12" y="112"/>
                      <a:pt x="12" y="112"/>
                    </a:cubicBezTo>
                    <a:cubicBezTo>
                      <a:pt x="14" y="111"/>
                      <a:pt x="14" y="111"/>
                      <a:pt x="14" y="111"/>
                    </a:cubicBezTo>
                    <a:cubicBezTo>
                      <a:pt x="45" y="92"/>
                      <a:pt x="45" y="92"/>
                      <a:pt x="45" y="92"/>
                    </a:cubicBezTo>
                    <a:cubicBezTo>
                      <a:pt x="77" y="101"/>
                      <a:pt x="77" y="101"/>
                      <a:pt x="77" y="101"/>
                    </a:cubicBezTo>
                    <a:cubicBezTo>
                      <a:pt x="77" y="107"/>
                      <a:pt x="77" y="107"/>
                      <a:pt x="77" y="107"/>
                    </a:cubicBezTo>
                    <a:cubicBezTo>
                      <a:pt x="46" y="111"/>
                      <a:pt x="46" y="111"/>
                      <a:pt x="46" y="111"/>
                    </a:cubicBezTo>
                    <a:cubicBezTo>
                      <a:pt x="45" y="111"/>
                      <a:pt x="44" y="111"/>
                      <a:pt x="44" y="111"/>
                    </a:cubicBezTo>
                    <a:close/>
                    <a:moveTo>
                      <a:pt x="56" y="129"/>
                    </a:moveTo>
                    <a:cubicBezTo>
                      <a:pt x="56" y="113"/>
                      <a:pt x="56" y="113"/>
                      <a:pt x="56" y="113"/>
                    </a:cubicBezTo>
                    <a:cubicBezTo>
                      <a:pt x="79" y="111"/>
                      <a:pt x="79" y="111"/>
                      <a:pt x="79" y="111"/>
                    </a:cubicBezTo>
                    <a:cubicBezTo>
                      <a:pt x="80" y="111"/>
                      <a:pt x="80" y="110"/>
                      <a:pt x="81" y="109"/>
                    </a:cubicBezTo>
                    <a:cubicBezTo>
                      <a:pt x="81" y="99"/>
                      <a:pt x="81" y="99"/>
                      <a:pt x="81" y="99"/>
                    </a:cubicBezTo>
                    <a:cubicBezTo>
                      <a:pt x="81" y="98"/>
                      <a:pt x="80" y="97"/>
                      <a:pt x="79" y="97"/>
                    </a:cubicBezTo>
                    <a:cubicBezTo>
                      <a:pt x="56" y="91"/>
                      <a:pt x="56" y="91"/>
                      <a:pt x="56" y="91"/>
                    </a:cubicBezTo>
                    <a:cubicBezTo>
                      <a:pt x="56" y="15"/>
                      <a:pt x="56" y="15"/>
                      <a:pt x="56" y="15"/>
                    </a:cubicBezTo>
                    <a:cubicBezTo>
                      <a:pt x="130" y="15"/>
                      <a:pt x="130" y="15"/>
                      <a:pt x="130" y="15"/>
                    </a:cubicBezTo>
                    <a:cubicBezTo>
                      <a:pt x="130" y="115"/>
                      <a:pt x="130" y="115"/>
                      <a:pt x="130" y="115"/>
                    </a:cubicBezTo>
                    <a:cubicBezTo>
                      <a:pt x="123" y="113"/>
                      <a:pt x="123" y="113"/>
                      <a:pt x="123" y="113"/>
                    </a:cubicBezTo>
                    <a:cubicBezTo>
                      <a:pt x="112" y="112"/>
                      <a:pt x="112" y="112"/>
                      <a:pt x="112" y="112"/>
                    </a:cubicBezTo>
                    <a:cubicBezTo>
                      <a:pt x="111" y="90"/>
                      <a:pt x="111" y="90"/>
                      <a:pt x="111" y="90"/>
                    </a:cubicBezTo>
                    <a:cubicBezTo>
                      <a:pt x="115" y="87"/>
                      <a:pt x="118" y="83"/>
                      <a:pt x="118" y="77"/>
                    </a:cubicBezTo>
                    <a:cubicBezTo>
                      <a:pt x="118" y="69"/>
                      <a:pt x="111" y="63"/>
                      <a:pt x="103" y="63"/>
                    </a:cubicBezTo>
                    <a:cubicBezTo>
                      <a:pt x="95" y="63"/>
                      <a:pt x="89" y="69"/>
                      <a:pt x="89" y="77"/>
                    </a:cubicBezTo>
                    <a:cubicBezTo>
                      <a:pt x="89" y="83"/>
                      <a:pt x="92" y="87"/>
                      <a:pt x="96" y="90"/>
                    </a:cubicBezTo>
                    <a:cubicBezTo>
                      <a:pt x="96" y="125"/>
                      <a:pt x="96" y="125"/>
                      <a:pt x="96" y="125"/>
                    </a:cubicBezTo>
                    <a:cubicBezTo>
                      <a:pt x="83" y="111"/>
                      <a:pt x="83" y="111"/>
                      <a:pt x="83" y="111"/>
                    </a:cubicBezTo>
                    <a:cubicBezTo>
                      <a:pt x="75" y="122"/>
                      <a:pt x="75" y="122"/>
                      <a:pt x="75" y="122"/>
                    </a:cubicBezTo>
                    <a:cubicBezTo>
                      <a:pt x="79" y="129"/>
                      <a:pt x="79" y="129"/>
                      <a:pt x="79" y="129"/>
                    </a:cubicBezTo>
                    <a:lnTo>
                      <a:pt x="56" y="129"/>
                    </a:lnTo>
                    <a:close/>
                    <a:moveTo>
                      <a:pt x="103" y="69"/>
                    </a:moveTo>
                    <a:cubicBezTo>
                      <a:pt x="99" y="69"/>
                      <a:pt x="95" y="73"/>
                      <a:pt x="95" y="77"/>
                    </a:cubicBezTo>
                    <a:cubicBezTo>
                      <a:pt x="95" y="79"/>
                      <a:pt x="95" y="80"/>
                      <a:pt x="96" y="81"/>
                    </a:cubicBezTo>
                    <a:cubicBezTo>
                      <a:pt x="96" y="86"/>
                      <a:pt x="96" y="86"/>
                      <a:pt x="96" y="86"/>
                    </a:cubicBezTo>
                    <a:cubicBezTo>
                      <a:pt x="93" y="84"/>
                      <a:pt x="92" y="81"/>
                      <a:pt x="92" y="77"/>
                    </a:cubicBezTo>
                    <a:cubicBezTo>
                      <a:pt x="92" y="71"/>
                      <a:pt x="97" y="66"/>
                      <a:pt x="103" y="66"/>
                    </a:cubicBezTo>
                    <a:cubicBezTo>
                      <a:pt x="110" y="66"/>
                      <a:pt x="115" y="71"/>
                      <a:pt x="115" y="77"/>
                    </a:cubicBezTo>
                    <a:cubicBezTo>
                      <a:pt x="115" y="81"/>
                      <a:pt x="113" y="84"/>
                      <a:pt x="110" y="86"/>
                    </a:cubicBezTo>
                    <a:cubicBezTo>
                      <a:pt x="110" y="82"/>
                      <a:pt x="110" y="82"/>
                      <a:pt x="110" y="82"/>
                    </a:cubicBezTo>
                    <a:cubicBezTo>
                      <a:pt x="111" y="81"/>
                      <a:pt x="111" y="79"/>
                      <a:pt x="111" y="77"/>
                    </a:cubicBezTo>
                    <a:cubicBezTo>
                      <a:pt x="111" y="73"/>
                      <a:pt x="108" y="69"/>
                      <a:pt x="103" y="69"/>
                    </a:cubicBezTo>
                    <a:close/>
                    <a:moveTo>
                      <a:pt x="130" y="165"/>
                    </a:moveTo>
                    <a:cubicBezTo>
                      <a:pt x="104" y="165"/>
                      <a:pt x="104" y="165"/>
                      <a:pt x="104" y="165"/>
                    </a:cubicBezTo>
                    <a:cubicBezTo>
                      <a:pt x="90" y="139"/>
                      <a:pt x="90" y="139"/>
                      <a:pt x="90" y="139"/>
                    </a:cubicBezTo>
                    <a:cubicBezTo>
                      <a:pt x="79" y="122"/>
                      <a:pt x="79" y="122"/>
                      <a:pt x="79" y="122"/>
                    </a:cubicBezTo>
                    <a:cubicBezTo>
                      <a:pt x="83" y="117"/>
                      <a:pt x="83" y="117"/>
                      <a:pt x="83" y="117"/>
                    </a:cubicBezTo>
                    <a:cubicBezTo>
                      <a:pt x="93" y="128"/>
                      <a:pt x="93" y="128"/>
                      <a:pt x="93" y="128"/>
                    </a:cubicBezTo>
                    <a:cubicBezTo>
                      <a:pt x="94" y="129"/>
                      <a:pt x="95" y="129"/>
                      <a:pt x="96" y="129"/>
                    </a:cubicBezTo>
                    <a:cubicBezTo>
                      <a:pt x="97" y="129"/>
                      <a:pt x="97" y="129"/>
                      <a:pt x="98" y="129"/>
                    </a:cubicBezTo>
                    <a:cubicBezTo>
                      <a:pt x="99" y="128"/>
                      <a:pt x="100" y="127"/>
                      <a:pt x="100" y="125"/>
                    </a:cubicBezTo>
                    <a:cubicBezTo>
                      <a:pt x="100" y="79"/>
                      <a:pt x="100" y="79"/>
                      <a:pt x="100" y="79"/>
                    </a:cubicBezTo>
                    <a:cubicBezTo>
                      <a:pt x="106" y="79"/>
                      <a:pt x="106" y="79"/>
                      <a:pt x="106" y="79"/>
                    </a:cubicBezTo>
                    <a:cubicBezTo>
                      <a:pt x="108" y="112"/>
                      <a:pt x="108" y="112"/>
                      <a:pt x="108" y="112"/>
                    </a:cubicBezTo>
                    <a:cubicBezTo>
                      <a:pt x="108" y="114"/>
                      <a:pt x="110" y="116"/>
                      <a:pt x="112" y="116"/>
                    </a:cubicBezTo>
                    <a:cubicBezTo>
                      <a:pt x="122" y="117"/>
                      <a:pt x="122" y="117"/>
                      <a:pt x="122" y="117"/>
                    </a:cubicBezTo>
                    <a:cubicBezTo>
                      <a:pt x="132" y="120"/>
                      <a:pt x="132" y="120"/>
                      <a:pt x="132" y="120"/>
                    </a:cubicBezTo>
                    <a:cubicBezTo>
                      <a:pt x="137" y="124"/>
                      <a:pt x="137" y="124"/>
                      <a:pt x="137" y="124"/>
                    </a:cubicBezTo>
                    <a:lnTo>
                      <a:pt x="130" y="1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0" name="Freeform 130"/>
              <p:cNvSpPr>
                <a:spLocks noEditPoints="1"/>
              </p:cNvSpPr>
              <p:nvPr/>
            </p:nvSpPr>
            <p:spPr bwMode="auto">
              <a:xfrm>
                <a:off x="1424551" y="3004917"/>
                <a:ext cx="381052" cy="359945"/>
              </a:xfrm>
              <a:custGeom>
                <a:avLst/>
                <a:gdLst/>
                <a:ahLst/>
                <a:cxnLst>
                  <a:cxn ang="0">
                    <a:pos x="90" y="0"/>
                  </a:cxn>
                  <a:cxn ang="0">
                    <a:pos x="19" y="63"/>
                  </a:cxn>
                  <a:cxn ang="0">
                    <a:pos x="7" y="74"/>
                  </a:cxn>
                  <a:cxn ang="0">
                    <a:pos x="0" y="80"/>
                  </a:cxn>
                  <a:cxn ang="0">
                    <a:pos x="126" y="221"/>
                  </a:cxn>
                  <a:cxn ang="0">
                    <a:pos x="134" y="215"/>
                  </a:cxn>
                  <a:cxn ang="0">
                    <a:pos x="146" y="204"/>
                  </a:cxn>
                  <a:cxn ang="0">
                    <a:pos x="216" y="141"/>
                  </a:cxn>
                  <a:cxn ang="0">
                    <a:pos x="90" y="0"/>
                  </a:cxn>
                  <a:cxn ang="0">
                    <a:pos x="67" y="147"/>
                  </a:cxn>
                  <a:cxn ang="0">
                    <a:pos x="68" y="137"/>
                  </a:cxn>
                  <a:cxn ang="0">
                    <a:pos x="78" y="137"/>
                  </a:cxn>
                  <a:cxn ang="0">
                    <a:pos x="78" y="148"/>
                  </a:cxn>
                  <a:cxn ang="0">
                    <a:pos x="67" y="147"/>
                  </a:cxn>
                  <a:cxn ang="0">
                    <a:pos x="140" y="198"/>
                  </a:cxn>
                  <a:cxn ang="0">
                    <a:pos x="25" y="69"/>
                  </a:cxn>
                  <a:cxn ang="0">
                    <a:pos x="89" y="11"/>
                  </a:cxn>
                  <a:cxn ang="0">
                    <a:pos x="204" y="140"/>
                  </a:cxn>
                  <a:cxn ang="0">
                    <a:pos x="140" y="198"/>
                  </a:cxn>
                </a:cxnLst>
                <a:rect l="0" t="0" r="r" b="b"/>
                <a:pathLst>
                  <a:path w="216" h="221">
                    <a:moveTo>
                      <a:pt x="90" y="0"/>
                    </a:moveTo>
                    <a:cubicBezTo>
                      <a:pt x="19" y="63"/>
                      <a:pt x="19" y="63"/>
                      <a:pt x="19" y="63"/>
                    </a:cubicBezTo>
                    <a:cubicBezTo>
                      <a:pt x="7" y="74"/>
                      <a:pt x="7" y="74"/>
                      <a:pt x="7" y="74"/>
                    </a:cubicBezTo>
                    <a:cubicBezTo>
                      <a:pt x="0" y="80"/>
                      <a:pt x="0" y="80"/>
                      <a:pt x="0" y="80"/>
                    </a:cubicBezTo>
                    <a:cubicBezTo>
                      <a:pt x="126" y="221"/>
                      <a:pt x="126" y="221"/>
                      <a:pt x="126" y="221"/>
                    </a:cubicBezTo>
                    <a:cubicBezTo>
                      <a:pt x="134" y="215"/>
                      <a:pt x="134" y="215"/>
                      <a:pt x="134" y="215"/>
                    </a:cubicBezTo>
                    <a:cubicBezTo>
                      <a:pt x="146" y="204"/>
                      <a:pt x="146" y="204"/>
                      <a:pt x="146" y="204"/>
                    </a:cubicBezTo>
                    <a:cubicBezTo>
                      <a:pt x="216" y="141"/>
                      <a:pt x="216" y="141"/>
                      <a:pt x="216" y="141"/>
                    </a:cubicBezTo>
                    <a:lnTo>
                      <a:pt x="90" y="0"/>
                    </a:lnTo>
                    <a:close/>
                    <a:moveTo>
                      <a:pt x="67" y="147"/>
                    </a:moveTo>
                    <a:cubicBezTo>
                      <a:pt x="65" y="144"/>
                      <a:pt x="65" y="139"/>
                      <a:pt x="68" y="137"/>
                    </a:cubicBezTo>
                    <a:cubicBezTo>
                      <a:pt x="71" y="134"/>
                      <a:pt x="76" y="134"/>
                      <a:pt x="78" y="137"/>
                    </a:cubicBezTo>
                    <a:cubicBezTo>
                      <a:pt x="81" y="140"/>
                      <a:pt x="81" y="145"/>
                      <a:pt x="78" y="148"/>
                    </a:cubicBezTo>
                    <a:cubicBezTo>
                      <a:pt x="75" y="150"/>
                      <a:pt x="70" y="150"/>
                      <a:pt x="67" y="147"/>
                    </a:cubicBezTo>
                    <a:close/>
                    <a:moveTo>
                      <a:pt x="140" y="198"/>
                    </a:moveTo>
                    <a:cubicBezTo>
                      <a:pt x="25" y="69"/>
                      <a:pt x="25" y="69"/>
                      <a:pt x="25" y="69"/>
                    </a:cubicBezTo>
                    <a:cubicBezTo>
                      <a:pt x="89" y="11"/>
                      <a:pt x="89" y="11"/>
                      <a:pt x="89" y="11"/>
                    </a:cubicBezTo>
                    <a:cubicBezTo>
                      <a:pt x="204" y="140"/>
                      <a:pt x="204" y="140"/>
                      <a:pt x="204" y="140"/>
                    </a:cubicBezTo>
                    <a:lnTo>
                      <a:pt x="140" y="19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1" name="Freeform 131"/>
              <p:cNvSpPr>
                <a:spLocks noEditPoints="1"/>
              </p:cNvSpPr>
              <p:nvPr/>
            </p:nvSpPr>
            <p:spPr bwMode="auto">
              <a:xfrm>
                <a:off x="4418250" y="4781243"/>
                <a:ext cx="302887" cy="172773"/>
              </a:xfrm>
              <a:custGeom>
                <a:avLst/>
                <a:gdLst/>
                <a:ahLst/>
                <a:cxnLst>
                  <a:cxn ang="0">
                    <a:pos x="171" y="34"/>
                  </a:cxn>
                  <a:cxn ang="0">
                    <a:pos x="148" y="26"/>
                  </a:cxn>
                  <a:cxn ang="0">
                    <a:pos x="128" y="3"/>
                  </a:cxn>
                  <a:cxn ang="0">
                    <a:pos x="109" y="14"/>
                  </a:cxn>
                  <a:cxn ang="0">
                    <a:pos x="77" y="24"/>
                  </a:cxn>
                  <a:cxn ang="0">
                    <a:pos x="57" y="2"/>
                  </a:cxn>
                  <a:cxn ang="0">
                    <a:pos x="37" y="13"/>
                  </a:cxn>
                  <a:cxn ang="0">
                    <a:pos x="8" y="21"/>
                  </a:cxn>
                  <a:cxn ang="0">
                    <a:pos x="11" y="61"/>
                  </a:cxn>
                  <a:cxn ang="0">
                    <a:pos x="10" y="84"/>
                  </a:cxn>
                  <a:cxn ang="0">
                    <a:pos x="38" y="92"/>
                  </a:cxn>
                  <a:cxn ang="0">
                    <a:pos x="51" y="105"/>
                  </a:cxn>
                  <a:cxn ang="0">
                    <a:pos x="78" y="83"/>
                  </a:cxn>
                  <a:cxn ang="0">
                    <a:pos x="94" y="84"/>
                  </a:cxn>
                  <a:cxn ang="0">
                    <a:pos x="116" y="105"/>
                  </a:cxn>
                  <a:cxn ang="0">
                    <a:pos x="135" y="92"/>
                  </a:cxn>
                  <a:cxn ang="0">
                    <a:pos x="158" y="87"/>
                  </a:cxn>
                  <a:cxn ang="0">
                    <a:pos x="158" y="28"/>
                  </a:cxn>
                  <a:cxn ang="0">
                    <a:pos x="164" y="34"/>
                  </a:cxn>
                  <a:cxn ang="0">
                    <a:pos x="158" y="43"/>
                  </a:cxn>
                  <a:cxn ang="0">
                    <a:pos x="158" y="28"/>
                  </a:cxn>
                  <a:cxn ang="0">
                    <a:pos x="124" y="9"/>
                  </a:cxn>
                  <a:cxn ang="0">
                    <a:pos x="119" y="19"/>
                  </a:cxn>
                  <a:cxn ang="0">
                    <a:pos x="87" y="27"/>
                  </a:cxn>
                  <a:cxn ang="0">
                    <a:pos x="86" y="39"/>
                  </a:cxn>
                  <a:cxn ang="0">
                    <a:pos x="86" y="39"/>
                  </a:cxn>
                  <a:cxn ang="0">
                    <a:pos x="45" y="10"/>
                  </a:cxn>
                  <a:cxn ang="0">
                    <a:pos x="56" y="12"/>
                  </a:cxn>
                  <a:cxn ang="0">
                    <a:pos x="45" y="10"/>
                  </a:cxn>
                  <a:cxn ang="0">
                    <a:pos x="15" y="26"/>
                  </a:cxn>
                  <a:cxn ang="0">
                    <a:pos x="18" y="37"/>
                  </a:cxn>
                  <a:cxn ang="0">
                    <a:pos x="10" y="74"/>
                  </a:cxn>
                  <a:cxn ang="0">
                    <a:pos x="19" y="68"/>
                  </a:cxn>
                  <a:cxn ang="0">
                    <a:pos x="56" y="95"/>
                  </a:cxn>
                  <a:cxn ang="0">
                    <a:pos x="46" y="89"/>
                  </a:cxn>
                  <a:cxn ang="0">
                    <a:pos x="56" y="95"/>
                  </a:cxn>
                  <a:cxn ang="0">
                    <a:pos x="41" y="85"/>
                  </a:cxn>
                  <a:cxn ang="0">
                    <a:pos x="18" y="60"/>
                  </a:cxn>
                  <a:cxn ang="0">
                    <a:pos x="28" y="36"/>
                  </a:cxn>
                  <a:cxn ang="0">
                    <a:pos x="44" y="24"/>
                  </a:cxn>
                  <a:cxn ang="0">
                    <a:pos x="74" y="31"/>
                  </a:cxn>
                  <a:cxn ang="0">
                    <a:pos x="83" y="61"/>
                  </a:cxn>
                  <a:cxn ang="0">
                    <a:pos x="61" y="84"/>
                  </a:cxn>
                  <a:cxn ang="0">
                    <a:pos x="87" y="83"/>
                  </a:cxn>
                  <a:cxn ang="0">
                    <a:pos x="87" y="67"/>
                  </a:cxn>
                  <a:cxn ang="0">
                    <a:pos x="128" y="96"/>
                  </a:cxn>
                  <a:cxn ang="0">
                    <a:pos x="117" y="90"/>
                  </a:cxn>
                  <a:cxn ang="0">
                    <a:pos x="128" y="96"/>
                  </a:cxn>
                  <a:cxn ang="0">
                    <a:pos x="112" y="86"/>
                  </a:cxn>
                  <a:cxn ang="0">
                    <a:pos x="92" y="62"/>
                  </a:cxn>
                  <a:cxn ang="0">
                    <a:pos x="98" y="28"/>
                  </a:cxn>
                  <a:cxn ang="0">
                    <a:pos x="121" y="27"/>
                  </a:cxn>
                  <a:cxn ang="0">
                    <a:pos x="145" y="34"/>
                  </a:cxn>
                  <a:cxn ang="0">
                    <a:pos x="145" y="74"/>
                  </a:cxn>
                  <a:cxn ang="0">
                    <a:pos x="129" y="82"/>
                  </a:cxn>
                  <a:cxn ang="0">
                    <a:pos x="158" y="80"/>
                  </a:cxn>
                  <a:cxn ang="0">
                    <a:pos x="158" y="68"/>
                  </a:cxn>
                </a:cxnLst>
                <a:rect l="0" t="0" r="r" b="b"/>
                <a:pathLst>
                  <a:path w="171" h="106">
                    <a:moveTo>
                      <a:pt x="164" y="63"/>
                    </a:moveTo>
                    <a:cubicBezTo>
                      <a:pt x="163" y="45"/>
                      <a:pt x="163" y="45"/>
                      <a:pt x="163" y="45"/>
                    </a:cubicBezTo>
                    <a:cubicBezTo>
                      <a:pt x="168" y="43"/>
                      <a:pt x="171" y="39"/>
                      <a:pt x="171" y="34"/>
                    </a:cubicBezTo>
                    <a:cubicBezTo>
                      <a:pt x="171" y="31"/>
                      <a:pt x="169" y="27"/>
                      <a:pt x="167" y="25"/>
                    </a:cubicBezTo>
                    <a:cubicBezTo>
                      <a:pt x="165" y="22"/>
                      <a:pt x="161" y="21"/>
                      <a:pt x="158" y="21"/>
                    </a:cubicBezTo>
                    <a:cubicBezTo>
                      <a:pt x="154" y="21"/>
                      <a:pt x="150" y="23"/>
                      <a:pt x="148" y="26"/>
                    </a:cubicBezTo>
                    <a:cubicBezTo>
                      <a:pt x="134" y="17"/>
                      <a:pt x="134" y="17"/>
                      <a:pt x="134" y="17"/>
                    </a:cubicBezTo>
                    <a:cubicBezTo>
                      <a:pt x="134" y="15"/>
                      <a:pt x="135" y="13"/>
                      <a:pt x="134" y="11"/>
                    </a:cubicBezTo>
                    <a:cubicBezTo>
                      <a:pt x="133" y="8"/>
                      <a:pt x="131" y="5"/>
                      <a:pt x="128" y="3"/>
                    </a:cubicBezTo>
                    <a:cubicBezTo>
                      <a:pt x="126" y="2"/>
                      <a:pt x="124" y="1"/>
                      <a:pt x="122" y="1"/>
                    </a:cubicBezTo>
                    <a:cubicBezTo>
                      <a:pt x="117" y="1"/>
                      <a:pt x="113" y="4"/>
                      <a:pt x="110" y="8"/>
                    </a:cubicBezTo>
                    <a:cubicBezTo>
                      <a:pt x="109" y="10"/>
                      <a:pt x="109" y="12"/>
                      <a:pt x="109" y="14"/>
                    </a:cubicBezTo>
                    <a:cubicBezTo>
                      <a:pt x="94" y="22"/>
                      <a:pt x="94" y="22"/>
                      <a:pt x="94" y="22"/>
                    </a:cubicBezTo>
                    <a:cubicBezTo>
                      <a:pt x="92" y="21"/>
                      <a:pt x="89" y="20"/>
                      <a:pt x="86" y="20"/>
                    </a:cubicBezTo>
                    <a:cubicBezTo>
                      <a:pt x="83" y="20"/>
                      <a:pt x="79" y="22"/>
                      <a:pt x="77" y="24"/>
                    </a:cubicBezTo>
                    <a:cubicBezTo>
                      <a:pt x="63" y="16"/>
                      <a:pt x="63" y="16"/>
                      <a:pt x="63" y="16"/>
                    </a:cubicBezTo>
                    <a:cubicBezTo>
                      <a:pt x="63" y="14"/>
                      <a:pt x="63" y="12"/>
                      <a:pt x="63" y="10"/>
                    </a:cubicBezTo>
                    <a:cubicBezTo>
                      <a:pt x="62" y="7"/>
                      <a:pt x="60" y="4"/>
                      <a:pt x="57" y="2"/>
                    </a:cubicBezTo>
                    <a:cubicBezTo>
                      <a:pt x="55" y="1"/>
                      <a:pt x="52" y="0"/>
                      <a:pt x="50" y="0"/>
                    </a:cubicBezTo>
                    <a:cubicBezTo>
                      <a:pt x="46" y="0"/>
                      <a:pt x="41" y="3"/>
                      <a:pt x="39" y="7"/>
                    </a:cubicBezTo>
                    <a:cubicBezTo>
                      <a:pt x="38" y="9"/>
                      <a:pt x="37" y="11"/>
                      <a:pt x="37" y="13"/>
                    </a:cubicBezTo>
                    <a:cubicBezTo>
                      <a:pt x="22" y="22"/>
                      <a:pt x="22" y="22"/>
                      <a:pt x="22" y="22"/>
                    </a:cubicBezTo>
                    <a:cubicBezTo>
                      <a:pt x="20" y="20"/>
                      <a:pt x="18" y="19"/>
                      <a:pt x="15" y="19"/>
                    </a:cubicBezTo>
                    <a:cubicBezTo>
                      <a:pt x="13" y="19"/>
                      <a:pt x="10" y="20"/>
                      <a:pt x="8" y="21"/>
                    </a:cubicBezTo>
                    <a:cubicBezTo>
                      <a:pt x="2" y="25"/>
                      <a:pt x="0" y="33"/>
                      <a:pt x="4" y="39"/>
                    </a:cubicBezTo>
                    <a:cubicBezTo>
                      <a:pt x="6" y="42"/>
                      <a:pt x="8" y="44"/>
                      <a:pt x="11" y="45"/>
                    </a:cubicBezTo>
                    <a:cubicBezTo>
                      <a:pt x="11" y="61"/>
                      <a:pt x="11" y="61"/>
                      <a:pt x="11" y="61"/>
                    </a:cubicBezTo>
                    <a:cubicBezTo>
                      <a:pt x="9" y="62"/>
                      <a:pt x="6" y="64"/>
                      <a:pt x="5" y="66"/>
                    </a:cubicBezTo>
                    <a:cubicBezTo>
                      <a:pt x="3" y="69"/>
                      <a:pt x="3" y="73"/>
                      <a:pt x="4" y="76"/>
                    </a:cubicBezTo>
                    <a:cubicBezTo>
                      <a:pt x="4" y="80"/>
                      <a:pt x="7" y="82"/>
                      <a:pt x="10" y="84"/>
                    </a:cubicBezTo>
                    <a:cubicBezTo>
                      <a:pt x="11" y="85"/>
                      <a:pt x="14" y="86"/>
                      <a:pt x="16" y="86"/>
                    </a:cubicBezTo>
                    <a:cubicBezTo>
                      <a:pt x="19" y="86"/>
                      <a:pt x="21" y="85"/>
                      <a:pt x="24" y="83"/>
                    </a:cubicBezTo>
                    <a:cubicBezTo>
                      <a:pt x="38" y="92"/>
                      <a:pt x="38" y="92"/>
                      <a:pt x="38" y="92"/>
                    </a:cubicBezTo>
                    <a:cubicBezTo>
                      <a:pt x="38" y="93"/>
                      <a:pt x="38" y="94"/>
                      <a:pt x="39" y="96"/>
                    </a:cubicBezTo>
                    <a:cubicBezTo>
                      <a:pt x="40" y="99"/>
                      <a:pt x="42" y="102"/>
                      <a:pt x="45" y="104"/>
                    </a:cubicBezTo>
                    <a:cubicBezTo>
                      <a:pt x="47" y="105"/>
                      <a:pt x="49" y="105"/>
                      <a:pt x="51" y="105"/>
                    </a:cubicBezTo>
                    <a:cubicBezTo>
                      <a:pt x="56" y="105"/>
                      <a:pt x="60" y="103"/>
                      <a:pt x="62" y="99"/>
                    </a:cubicBezTo>
                    <a:cubicBezTo>
                      <a:pt x="64" y="96"/>
                      <a:pt x="64" y="93"/>
                      <a:pt x="64" y="91"/>
                    </a:cubicBezTo>
                    <a:cubicBezTo>
                      <a:pt x="78" y="83"/>
                      <a:pt x="78" y="83"/>
                      <a:pt x="78" y="83"/>
                    </a:cubicBezTo>
                    <a:cubicBezTo>
                      <a:pt x="80" y="85"/>
                      <a:pt x="83" y="86"/>
                      <a:pt x="86" y="86"/>
                    </a:cubicBezTo>
                    <a:cubicBezTo>
                      <a:pt x="87" y="86"/>
                      <a:pt x="87" y="86"/>
                      <a:pt x="87" y="86"/>
                    </a:cubicBezTo>
                    <a:cubicBezTo>
                      <a:pt x="89" y="86"/>
                      <a:pt x="92" y="85"/>
                      <a:pt x="94" y="84"/>
                    </a:cubicBezTo>
                    <a:cubicBezTo>
                      <a:pt x="110" y="93"/>
                      <a:pt x="110" y="93"/>
                      <a:pt x="110" y="93"/>
                    </a:cubicBezTo>
                    <a:cubicBezTo>
                      <a:pt x="110" y="94"/>
                      <a:pt x="110" y="95"/>
                      <a:pt x="110" y="97"/>
                    </a:cubicBezTo>
                    <a:cubicBezTo>
                      <a:pt x="111" y="100"/>
                      <a:pt x="113" y="103"/>
                      <a:pt x="116" y="105"/>
                    </a:cubicBezTo>
                    <a:cubicBezTo>
                      <a:pt x="118" y="106"/>
                      <a:pt x="120" y="106"/>
                      <a:pt x="122" y="106"/>
                    </a:cubicBezTo>
                    <a:cubicBezTo>
                      <a:pt x="127" y="106"/>
                      <a:pt x="131" y="104"/>
                      <a:pt x="134" y="100"/>
                    </a:cubicBezTo>
                    <a:cubicBezTo>
                      <a:pt x="135" y="97"/>
                      <a:pt x="136" y="94"/>
                      <a:pt x="135" y="92"/>
                    </a:cubicBezTo>
                    <a:cubicBezTo>
                      <a:pt x="149" y="84"/>
                      <a:pt x="149" y="84"/>
                      <a:pt x="149" y="84"/>
                    </a:cubicBezTo>
                    <a:cubicBezTo>
                      <a:pt x="152" y="86"/>
                      <a:pt x="155" y="87"/>
                      <a:pt x="158" y="87"/>
                    </a:cubicBezTo>
                    <a:cubicBezTo>
                      <a:pt x="158" y="87"/>
                      <a:pt x="158" y="87"/>
                      <a:pt x="158" y="87"/>
                    </a:cubicBezTo>
                    <a:cubicBezTo>
                      <a:pt x="165" y="87"/>
                      <a:pt x="171" y="81"/>
                      <a:pt x="171" y="74"/>
                    </a:cubicBezTo>
                    <a:cubicBezTo>
                      <a:pt x="171" y="69"/>
                      <a:pt x="168" y="65"/>
                      <a:pt x="164" y="63"/>
                    </a:cubicBezTo>
                    <a:close/>
                    <a:moveTo>
                      <a:pt x="158" y="28"/>
                    </a:moveTo>
                    <a:cubicBezTo>
                      <a:pt x="158" y="28"/>
                      <a:pt x="158" y="28"/>
                      <a:pt x="158" y="28"/>
                    </a:cubicBezTo>
                    <a:cubicBezTo>
                      <a:pt x="159" y="28"/>
                      <a:pt x="161" y="29"/>
                      <a:pt x="162" y="30"/>
                    </a:cubicBezTo>
                    <a:cubicBezTo>
                      <a:pt x="163" y="31"/>
                      <a:pt x="164" y="32"/>
                      <a:pt x="164" y="34"/>
                    </a:cubicBezTo>
                    <a:cubicBezTo>
                      <a:pt x="164" y="37"/>
                      <a:pt x="161" y="40"/>
                      <a:pt x="158" y="40"/>
                    </a:cubicBezTo>
                    <a:cubicBezTo>
                      <a:pt x="158" y="43"/>
                      <a:pt x="158" y="43"/>
                      <a:pt x="158" y="43"/>
                    </a:cubicBezTo>
                    <a:cubicBezTo>
                      <a:pt x="158" y="43"/>
                      <a:pt x="158" y="43"/>
                      <a:pt x="158" y="43"/>
                    </a:cubicBezTo>
                    <a:cubicBezTo>
                      <a:pt x="158" y="40"/>
                      <a:pt x="158" y="40"/>
                      <a:pt x="158" y="40"/>
                    </a:cubicBezTo>
                    <a:cubicBezTo>
                      <a:pt x="154" y="40"/>
                      <a:pt x="152" y="37"/>
                      <a:pt x="152" y="34"/>
                    </a:cubicBezTo>
                    <a:cubicBezTo>
                      <a:pt x="152" y="31"/>
                      <a:pt x="155" y="28"/>
                      <a:pt x="158" y="28"/>
                    </a:cubicBezTo>
                    <a:close/>
                    <a:moveTo>
                      <a:pt x="116" y="11"/>
                    </a:moveTo>
                    <a:cubicBezTo>
                      <a:pt x="117" y="9"/>
                      <a:pt x="119" y="8"/>
                      <a:pt x="122" y="8"/>
                    </a:cubicBezTo>
                    <a:cubicBezTo>
                      <a:pt x="123" y="8"/>
                      <a:pt x="124" y="9"/>
                      <a:pt x="124" y="9"/>
                    </a:cubicBezTo>
                    <a:cubicBezTo>
                      <a:pt x="126" y="10"/>
                      <a:pt x="127" y="11"/>
                      <a:pt x="127" y="13"/>
                    </a:cubicBezTo>
                    <a:cubicBezTo>
                      <a:pt x="128" y="14"/>
                      <a:pt x="127" y="16"/>
                      <a:pt x="127" y="17"/>
                    </a:cubicBezTo>
                    <a:cubicBezTo>
                      <a:pt x="125" y="20"/>
                      <a:pt x="121" y="21"/>
                      <a:pt x="119" y="19"/>
                    </a:cubicBezTo>
                    <a:cubicBezTo>
                      <a:pt x="116" y="18"/>
                      <a:pt x="115" y="14"/>
                      <a:pt x="116" y="11"/>
                    </a:cubicBezTo>
                    <a:close/>
                    <a:moveTo>
                      <a:pt x="87" y="27"/>
                    </a:moveTo>
                    <a:cubicBezTo>
                      <a:pt x="87" y="27"/>
                      <a:pt x="87" y="27"/>
                      <a:pt x="87" y="27"/>
                    </a:cubicBezTo>
                    <a:cubicBezTo>
                      <a:pt x="88" y="27"/>
                      <a:pt x="90" y="28"/>
                      <a:pt x="91" y="29"/>
                    </a:cubicBezTo>
                    <a:cubicBezTo>
                      <a:pt x="92" y="30"/>
                      <a:pt x="92" y="31"/>
                      <a:pt x="92" y="33"/>
                    </a:cubicBezTo>
                    <a:cubicBezTo>
                      <a:pt x="92" y="36"/>
                      <a:pt x="90" y="39"/>
                      <a:pt x="86" y="39"/>
                    </a:cubicBezTo>
                    <a:cubicBezTo>
                      <a:pt x="86" y="42"/>
                      <a:pt x="86" y="42"/>
                      <a:pt x="86" y="42"/>
                    </a:cubicBezTo>
                    <a:cubicBezTo>
                      <a:pt x="86" y="42"/>
                      <a:pt x="86" y="42"/>
                      <a:pt x="86" y="42"/>
                    </a:cubicBezTo>
                    <a:cubicBezTo>
                      <a:pt x="86" y="39"/>
                      <a:pt x="86" y="39"/>
                      <a:pt x="86" y="39"/>
                    </a:cubicBezTo>
                    <a:cubicBezTo>
                      <a:pt x="83" y="39"/>
                      <a:pt x="80" y="36"/>
                      <a:pt x="81" y="33"/>
                    </a:cubicBezTo>
                    <a:cubicBezTo>
                      <a:pt x="81" y="30"/>
                      <a:pt x="83" y="27"/>
                      <a:pt x="87" y="27"/>
                    </a:cubicBezTo>
                    <a:close/>
                    <a:moveTo>
                      <a:pt x="45" y="10"/>
                    </a:moveTo>
                    <a:cubicBezTo>
                      <a:pt x="46" y="8"/>
                      <a:pt x="48" y="7"/>
                      <a:pt x="50" y="7"/>
                    </a:cubicBezTo>
                    <a:cubicBezTo>
                      <a:pt x="51" y="7"/>
                      <a:pt x="52" y="8"/>
                      <a:pt x="53" y="8"/>
                    </a:cubicBezTo>
                    <a:cubicBezTo>
                      <a:pt x="55" y="9"/>
                      <a:pt x="56" y="10"/>
                      <a:pt x="56" y="12"/>
                    </a:cubicBezTo>
                    <a:cubicBezTo>
                      <a:pt x="56" y="13"/>
                      <a:pt x="56" y="15"/>
                      <a:pt x="55" y="16"/>
                    </a:cubicBezTo>
                    <a:cubicBezTo>
                      <a:pt x="54" y="19"/>
                      <a:pt x="50" y="20"/>
                      <a:pt x="47" y="18"/>
                    </a:cubicBezTo>
                    <a:cubicBezTo>
                      <a:pt x="44" y="17"/>
                      <a:pt x="43" y="13"/>
                      <a:pt x="45" y="10"/>
                    </a:cubicBezTo>
                    <a:close/>
                    <a:moveTo>
                      <a:pt x="10" y="35"/>
                    </a:moveTo>
                    <a:cubicBezTo>
                      <a:pt x="8" y="33"/>
                      <a:pt x="9" y="29"/>
                      <a:pt x="12" y="27"/>
                    </a:cubicBezTo>
                    <a:cubicBezTo>
                      <a:pt x="13" y="27"/>
                      <a:pt x="14" y="26"/>
                      <a:pt x="15" y="26"/>
                    </a:cubicBezTo>
                    <a:cubicBezTo>
                      <a:pt x="17" y="26"/>
                      <a:pt x="19" y="28"/>
                      <a:pt x="20" y="29"/>
                    </a:cubicBezTo>
                    <a:cubicBezTo>
                      <a:pt x="21" y="31"/>
                      <a:pt x="21" y="32"/>
                      <a:pt x="21" y="34"/>
                    </a:cubicBezTo>
                    <a:cubicBezTo>
                      <a:pt x="20" y="35"/>
                      <a:pt x="19" y="37"/>
                      <a:pt x="18" y="37"/>
                    </a:cubicBezTo>
                    <a:cubicBezTo>
                      <a:pt x="15" y="39"/>
                      <a:pt x="12" y="38"/>
                      <a:pt x="10" y="35"/>
                    </a:cubicBezTo>
                    <a:close/>
                    <a:moveTo>
                      <a:pt x="13" y="78"/>
                    </a:moveTo>
                    <a:cubicBezTo>
                      <a:pt x="12" y="77"/>
                      <a:pt x="11" y="76"/>
                      <a:pt x="10" y="74"/>
                    </a:cubicBezTo>
                    <a:cubicBezTo>
                      <a:pt x="10" y="73"/>
                      <a:pt x="10" y="71"/>
                      <a:pt x="11" y="70"/>
                    </a:cubicBezTo>
                    <a:cubicBezTo>
                      <a:pt x="12" y="68"/>
                      <a:pt x="14" y="67"/>
                      <a:pt x="16" y="67"/>
                    </a:cubicBezTo>
                    <a:cubicBezTo>
                      <a:pt x="17" y="67"/>
                      <a:pt x="18" y="67"/>
                      <a:pt x="19" y="68"/>
                    </a:cubicBezTo>
                    <a:cubicBezTo>
                      <a:pt x="22" y="69"/>
                      <a:pt x="23" y="73"/>
                      <a:pt x="21" y="76"/>
                    </a:cubicBezTo>
                    <a:cubicBezTo>
                      <a:pt x="20" y="79"/>
                      <a:pt x="16" y="80"/>
                      <a:pt x="13" y="78"/>
                    </a:cubicBezTo>
                    <a:close/>
                    <a:moveTo>
                      <a:pt x="56" y="95"/>
                    </a:moveTo>
                    <a:cubicBezTo>
                      <a:pt x="55" y="98"/>
                      <a:pt x="51" y="99"/>
                      <a:pt x="48" y="97"/>
                    </a:cubicBezTo>
                    <a:cubicBezTo>
                      <a:pt x="47" y="97"/>
                      <a:pt x="46" y="95"/>
                      <a:pt x="45" y="94"/>
                    </a:cubicBezTo>
                    <a:cubicBezTo>
                      <a:pt x="45" y="92"/>
                      <a:pt x="45" y="91"/>
                      <a:pt x="46" y="89"/>
                    </a:cubicBezTo>
                    <a:cubicBezTo>
                      <a:pt x="47" y="88"/>
                      <a:pt x="49" y="86"/>
                      <a:pt x="51" y="86"/>
                    </a:cubicBezTo>
                    <a:cubicBezTo>
                      <a:pt x="52" y="86"/>
                      <a:pt x="53" y="87"/>
                      <a:pt x="54" y="87"/>
                    </a:cubicBezTo>
                    <a:cubicBezTo>
                      <a:pt x="57" y="89"/>
                      <a:pt x="58" y="92"/>
                      <a:pt x="56" y="95"/>
                    </a:cubicBezTo>
                    <a:close/>
                    <a:moveTo>
                      <a:pt x="58" y="81"/>
                    </a:moveTo>
                    <a:cubicBezTo>
                      <a:pt x="56" y="80"/>
                      <a:pt x="53" y="79"/>
                      <a:pt x="51" y="79"/>
                    </a:cubicBezTo>
                    <a:cubicBezTo>
                      <a:pt x="47" y="79"/>
                      <a:pt x="43" y="82"/>
                      <a:pt x="41" y="85"/>
                    </a:cubicBezTo>
                    <a:cubicBezTo>
                      <a:pt x="28" y="78"/>
                      <a:pt x="28" y="78"/>
                      <a:pt x="28" y="78"/>
                    </a:cubicBezTo>
                    <a:cubicBezTo>
                      <a:pt x="30" y="72"/>
                      <a:pt x="28" y="65"/>
                      <a:pt x="22" y="62"/>
                    </a:cubicBezTo>
                    <a:cubicBezTo>
                      <a:pt x="21" y="61"/>
                      <a:pt x="20" y="60"/>
                      <a:pt x="18" y="60"/>
                    </a:cubicBezTo>
                    <a:cubicBezTo>
                      <a:pt x="18" y="45"/>
                      <a:pt x="18" y="45"/>
                      <a:pt x="18" y="45"/>
                    </a:cubicBezTo>
                    <a:cubicBezTo>
                      <a:pt x="19" y="45"/>
                      <a:pt x="21" y="44"/>
                      <a:pt x="22" y="43"/>
                    </a:cubicBezTo>
                    <a:cubicBezTo>
                      <a:pt x="25" y="42"/>
                      <a:pt x="27" y="39"/>
                      <a:pt x="28" y="36"/>
                    </a:cubicBezTo>
                    <a:cubicBezTo>
                      <a:pt x="28" y="33"/>
                      <a:pt x="28" y="30"/>
                      <a:pt x="27" y="27"/>
                    </a:cubicBezTo>
                    <a:cubicBezTo>
                      <a:pt x="39" y="20"/>
                      <a:pt x="39" y="20"/>
                      <a:pt x="39" y="20"/>
                    </a:cubicBezTo>
                    <a:cubicBezTo>
                      <a:pt x="40" y="22"/>
                      <a:pt x="42" y="23"/>
                      <a:pt x="44" y="24"/>
                    </a:cubicBezTo>
                    <a:cubicBezTo>
                      <a:pt x="46" y="26"/>
                      <a:pt x="48" y="26"/>
                      <a:pt x="50" y="26"/>
                    </a:cubicBezTo>
                    <a:cubicBezTo>
                      <a:pt x="54" y="26"/>
                      <a:pt x="57" y="25"/>
                      <a:pt x="59" y="22"/>
                    </a:cubicBezTo>
                    <a:cubicBezTo>
                      <a:pt x="74" y="31"/>
                      <a:pt x="74" y="31"/>
                      <a:pt x="74" y="31"/>
                    </a:cubicBezTo>
                    <a:cubicBezTo>
                      <a:pt x="74" y="31"/>
                      <a:pt x="74" y="32"/>
                      <a:pt x="74" y="33"/>
                    </a:cubicBezTo>
                    <a:cubicBezTo>
                      <a:pt x="73" y="38"/>
                      <a:pt x="77" y="43"/>
                      <a:pt x="82" y="45"/>
                    </a:cubicBezTo>
                    <a:cubicBezTo>
                      <a:pt x="83" y="61"/>
                      <a:pt x="83" y="61"/>
                      <a:pt x="83" y="61"/>
                    </a:cubicBezTo>
                    <a:cubicBezTo>
                      <a:pt x="78" y="63"/>
                      <a:pt x="74" y="67"/>
                      <a:pt x="74" y="73"/>
                    </a:cubicBezTo>
                    <a:cubicBezTo>
                      <a:pt x="74" y="74"/>
                      <a:pt x="74" y="76"/>
                      <a:pt x="74" y="77"/>
                    </a:cubicBezTo>
                    <a:cubicBezTo>
                      <a:pt x="61" y="84"/>
                      <a:pt x="61" y="84"/>
                      <a:pt x="61" y="84"/>
                    </a:cubicBezTo>
                    <a:cubicBezTo>
                      <a:pt x="60" y="83"/>
                      <a:pt x="59" y="82"/>
                      <a:pt x="58" y="81"/>
                    </a:cubicBezTo>
                    <a:close/>
                    <a:moveTo>
                      <a:pt x="87" y="79"/>
                    </a:moveTo>
                    <a:cubicBezTo>
                      <a:pt x="87" y="83"/>
                      <a:pt x="87" y="83"/>
                      <a:pt x="87" y="83"/>
                    </a:cubicBezTo>
                    <a:cubicBezTo>
                      <a:pt x="86" y="79"/>
                      <a:pt x="86" y="79"/>
                      <a:pt x="86" y="79"/>
                    </a:cubicBezTo>
                    <a:cubicBezTo>
                      <a:pt x="83" y="79"/>
                      <a:pt x="81" y="76"/>
                      <a:pt x="81" y="73"/>
                    </a:cubicBezTo>
                    <a:cubicBezTo>
                      <a:pt x="81" y="70"/>
                      <a:pt x="83" y="67"/>
                      <a:pt x="87" y="67"/>
                    </a:cubicBezTo>
                    <a:cubicBezTo>
                      <a:pt x="90" y="67"/>
                      <a:pt x="93" y="70"/>
                      <a:pt x="93" y="73"/>
                    </a:cubicBezTo>
                    <a:cubicBezTo>
                      <a:pt x="92" y="76"/>
                      <a:pt x="90" y="79"/>
                      <a:pt x="87" y="79"/>
                    </a:cubicBezTo>
                    <a:close/>
                    <a:moveTo>
                      <a:pt x="128" y="96"/>
                    </a:moveTo>
                    <a:cubicBezTo>
                      <a:pt x="126" y="99"/>
                      <a:pt x="122" y="100"/>
                      <a:pt x="120" y="98"/>
                    </a:cubicBezTo>
                    <a:cubicBezTo>
                      <a:pt x="118" y="98"/>
                      <a:pt x="117" y="96"/>
                      <a:pt x="117" y="95"/>
                    </a:cubicBezTo>
                    <a:cubicBezTo>
                      <a:pt x="116" y="93"/>
                      <a:pt x="117" y="92"/>
                      <a:pt x="117" y="90"/>
                    </a:cubicBezTo>
                    <a:cubicBezTo>
                      <a:pt x="118" y="89"/>
                      <a:pt x="120" y="87"/>
                      <a:pt x="123" y="87"/>
                    </a:cubicBezTo>
                    <a:cubicBezTo>
                      <a:pt x="124" y="87"/>
                      <a:pt x="125" y="88"/>
                      <a:pt x="125" y="88"/>
                    </a:cubicBezTo>
                    <a:cubicBezTo>
                      <a:pt x="128" y="90"/>
                      <a:pt x="129" y="93"/>
                      <a:pt x="128" y="96"/>
                    </a:cubicBezTo>
                    <a:close/>
                    <a:moveTo>
                      <a:pt x="129" y="82"/>
                    </a:moveTo>
                    <a:cubicBezTo>
                      <a:pt x="127" y="81"/>
                      <a:pt x="125" y="80"/>
                      <a:pt x="123" y="80"/>
                    </a:cubicBezTo>
                    <a:cubicBezTo>
                      <a:pt x="118" y="80"/>
                      <a:pt x="114" y="83"/>
                      <a:pt x="112" y="86"/>
                    </a:cubicBezTo>
                    <a:cubicBezTo>
                      <a:pt x="98" y="78"/>
                      <a:pt x="98" y="78"/>
                      <a:pt x="98" y="78"/>
                    </a:cubicBezTo>
                    <a:cubicBezTo>
                      <a:pt x="99" y="77"/>
                      <a:pt x="99" y="75"/>
                      <a:pt x="99" y="73"/>
                    </a:cubicBezTo>
                    <a:cubicBezTo>
                      <a:pt x="100" y="68"/>
                      <a:pt x="97" y="64"/>
                      <a:pt x="92" y="62"/>
                    </a:cubicBezTo>
                    <a:cubicBezTo>
                      <a:pt x="92" y="44"/>
                      <a:pt x="92" y="44"/>
                      <a:pt x="92" y="44"/>
                    </a:cubicBezTo>
                    <a:cubicBezTo>
                      <a:pt x="96" y="42"/>
                      <a:pt x="99" y="38"/>
                      <a:pt x="99" y="33"/>
                    </a:cubicBezTo>
                    <a:cubicBezTo>
                      <a:pt x="99" y="31"/>
                      <a:pt x="99" y="30"/>
                      <a:pt x="98" y="28"/>
                    </a:cubicBezTo>
                    <a:cubicBezTo>
                      <a:pt x="111" y="21"/>
                      <a:pt x="111" y="21"/>
                      <a:pt x="111" y="21"/>
                    </a:cubicBezTo>
                    <a:cubicBezTo>
                      <a:pt x="112" y="23"/>
                      <a:pt x="113" y="24"/>
                      <a:pt x="115" y="25"/>
                    </a:cubicBezTo>
                    <a:cubicBezTo>
                      <a:pt x="117" y="27"/>
                      <a:pt x="119" y="27"/>
                      <a:pt x="121" y="27"/>
                    </a:cubicBezTo>
                    <a:cubicBezTo>
                      <a:pt x="125" y="27"/>
                      <a:pt x="128" y="26"/>
                      <a:pt x="131" y="23"/>
                    </a:cubicBezTo>
                    <a:cubicBezTo>
                      <a:pt x="145" y="32"/>
                      <a:pt x="145" y="32"/>
                      <a:pt x="145" y="32"/>
                    </a:cubicBezTo>
                    <a:cubicBezTo>
                      <a:pt x="145" y="32"/>
                      <a:pt x="145" y="33"/>
                      <a:pt x="145" y="34"/>
                    </a:cubicBezTo>
                    <a:cubicBezTo>
                      <a:pt x="145" y="40"/>
                      <a:pt x="150" y="46"/>
                      <a:pt x="156" y="47"/>
                    </a:cubicBezTo>
                    <a:cubicBezTo>
                      <a:pt x="157" y="61"/>
                      <a:pt x="157" y="61"/>
                      <a:pt x="157" y="61"/>
                    </a:cubicBezTo>
                    <a:cubicBezTo>
                      <a:pt x="150" y="62"/>
                      <a:pt x="145" y="67"/>
                      <a:pt x="145" y="74"/>
                    </a:cubicBezTo>
                    <a:cubicBezTo>
                      <a:pt x="145" y="75"/>
                      <a:pt x="145" y="77"/>
                      <a:pt x="146" y="78"/>
                    </a:cubicBezTo>
                    <a:cubicBezTo>
                      <a:pt x="132" y="85"/>
                      <a:pt x="132" y="85"/>
                      <a:pt x="132" y="85"/>
                    </a:cubicBezTo>
                    <a:cubicBezTo>
                      <a:pt x="132" y="84"/>
                      <a:pt x="130" y="83"/>
                      <a:pt x="129" y="82"/>
                    </a:cubicBezTo>
                    <a:close/>
                    <a:moveTo>
                      <a:pt x="158" y="80"/>
                    </a:moveTo>
                    <a:cubicBezTo>
                      <a:pt x="158" y="84"/>
                      <a:pt x="158" y="84"/>
                      <a:pt x="158" y="84"/>
                    </a:cubicBezTo>
                    <a:cubicBezTo>
                      <a:pt x="158" y="80"/>
                      <a:pt x="158" y="80"/>
                      <a:pt x="158" y="80"/>
                    </a:cubicBezTo>
                    <a:cubicBezTo>
                      <a:pt x="156" y="80"/>
                      <a:pt x="155" y="79"/>
                      <a:pt x="154" y="78"/>
                    </a:cubicBezTo>
                    <a:cubicBezTo>
                      <a:pt x="153" y="77"/>
                      <a:pt x="152" y="76"/>
                      <a:pt x="152" y="74"/>
                    </a:cubicBezTo>
                    <a:cubicBezTo>
                      <a:pt x="152" y="71"/>
                      <a:pt x="155" y="68"/>
                      <a:pt x="158" y="68"/>
                    </a:cubicBezTo>
                    <a:cubicBezTo>
                      <a:pt x="161" y="68"/>
                      <a:pt x="164" y="71"/>
                      <a:pt x="164" y="74"/>
                    </a:cubicBezTo>
                    <a:cubicBezTo>
                      <a:pt x="164" y="77"/>
                      <a:pt x="161" y="80"/>
                      <a:pt x="158" y="8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2" name="Freeform 132"/>
              <p:cNvSpPr>
                <a:spLocks noEditPoints="1"/>
              </p:cNvSpPr>
              <p:nvPr/>
            </p:nvSpPr>
            <p:spPr bwMode="auto">
              <a:xfrm>
                <a:off x="910620" y="2211240"/>
                <a:ext cx="390822" cy="75588"/>
              </a:xfrm>
              <a:custGeom>
                <a:avLst/>
                <a:gdLst/>
                <a:ahLst/>
                <a:cxnLst>
                  <a:cxn ang="0">
                    <a:pos x="0" y="0"/>
                  </a:cxn>
                  <a:cxn ang="0">
                    <a:pos x="0" y="42"/>
                  </a:cxn>
                  <a:cxn ang="0">
                    <a:pos x="200" y="42"/>
                  </a:cxn>
                  <a:cxn ang="0">
                    <a:pos x="200" y="0"/>
                  </a:cxn>
                  <a:cxn ang="0">
                    <a:pos x="0" y="0"/>
                  </a:cxn>
                  <a:cxn ang="0">
                    <a:pos x="192" y="34"/>
                  </a:cxn>
                  <a:cxn ang="0">
                    <a:pos x="8" y="34"/>
                  </a:cxn>
                  <a:cxn ang="0">
                    <a:pos x="8" y="8"/>
                  </a:cxn>
                  <a:cxn ang="0">
                    <a:pos x="192" y="8"/>
                  </a:cxn>
                  <a:cxn ang="0">
                    <a:pos x="192" y="34"/>
                  </a:cxn>
                </a:cxnLst>
                <a:rect l="0" t="0" r="r" b="b"/>
                <a:pathLst>
                  <a:path w="200" h="42">
                    <a:moveTo>
                      <a:pt x="0" y="0"/>
                    </a:moveTo>
                    <a:lnTo>
                      <a:pt x="0" y="42"/>
                    </a:lnTo>
                    <a:lnTo>
                      <a:pt x="200" y="42"/>
                    </a:lnTo>
                    <a:lnTo>
                      <a:pt x="200" y="0"/>
                    </a:lnTo>
                    <a:lnTo>
                      <a:pt x="0" y="0"/>
                    </a:lnTo>
                    <a:close/>
                    <a:moveTo>
                      <a:pt x="192" y="34"/>
                    </a:moveTo>
                    <a:lnTo>
                      <a:pt x="8" y="34"/>
                    </a:lnTo>
                    <a:lnTo>
                      <a:pt x="8" y="8"/>
                    </a:lnTo>
                    <a:lnTo>
                      <a:pt x="192" y="8"/>
                    </a:lnTo>
                    <a:lnTo>
                      <a:pt x="192" y="3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3" name="Rectangle 133"/>
              <p:cNvSpPr>
                <a:spLocks noChangeArrowheads="1"/>
              </p:cNvSpPr>
              <p:nvPr/>
            </p:nvSpPr>
            <p:spPr bwMode="auto">
              <a:xfrm>
                <a:off x="937978" y="2236436"/>
                <a:ext cx="244264" cy="25196"/>
              </a:xfrm>
              <a:prstGeom prst="rect">
                <a:avLst/>
              </a:prstGeom>
              <a:solidFill>
                <a:srgbClr val="C7C8C9"/>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4" name="Freeform 134"/>
              <p:cNvSpPr>
                <a:spLocks/>
              </p:cNvSpPr>
              <p:nvPr/>
            </p:nvSpPr>
            <p:spPr bwMode="auto">
              <a:xfrm>
                <a:off x="803144" y="3175891"/>
                <a:ext cx="17587" cy="19797"/>
              </a:xfrm>
              <a:custGeom>
                <a:avLst/>
                <a:gdLst/>
                <a:ahLst/>
                <a:cxnLst>
                  <a:cxn ang="0">
                    <a:pos x="10" y="0"/>
                  </a:cxn>
                  <a:cxn ang="0">
                    <a:pos x="0" y="0"/>
                  </a:cxn>
                  <a:cxn ang="0">
                    <a:pos x="0" y="12"/>
                  </a:cxn>
                  <a:cxn ang="0">
                    <a:pos x="10" y="12"/>
                  </a:cxn>
                  <a:cxn ang="0">
                    <a:pos x="10" y="0"/>
                  </a:cxn>
                </a:cxnLst>
                <a:rect l="0" t="0" r="r" b="b"/>
                <a:pathLst>
                  <a:path w="10" h="12">
                    <a:moveTo>
                      <a:pt x="10" y="0"/>
                    </a:moveTo>
                    <a:cubicBezTo>
                      <a:pt x="7" y="0"/>
                      <a:pt x="3" y="0"/>
                      <a:pt x="0" y="0"/>
                    </a:cubicBezTo>
                    <a:cubicBezTo>
                      <a:pt x="0" y="4"/>
                      <a:pt x="0" y="8"/>
                      <a:pt x="0" y="12"/>
                    </a:cubicBezTo>
                    <a:cubicBezTo>
                      <a:pt x="4" y="12"/>
                      <a:pt x="7" y="12"/>
                      <a:pt x="10" y="12"/>
                    </a:cubicBezTo>
                    <a:lnTo>
                      <a:pt x="1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5" name="Freeform 135"/>
              <p:cNvSpPr>
                <a:spLocks/>
              </p:cNvSpPr>
              <p:nvPr/>
            </p:nvSpPr>
            <p:spPr bwMode="auto">
              <a:xfrm>
                <a:off x="777740" y="3174091"/>
                <a:ext cx="21495" cy="19797"/>
              </a:xfrm>
              <a:custGeom>
                <a:avLst/>
                <a:gdLst/>
                <a:ahLst/>
                <a:cxnLst>
                  <a:cxn ang="0">
                    <a:pos x="11" y="1"/>
                  </a:cxn>
                  <a:cxn ang="0">
                    <a:pos x="0" y="0"/>
                  </a:cxn>
                  <a:cxn ang="0">
                    <a:pos x="0" y="12"/>
                  </a:cxn>
                  <a:cxn ang="0">
                    <a:pos x="12" y="12"/>
                  </a:cxn>
                  <a:cxn ang="0">
                    <a:pos x="11" y="1"/>
                  </a:cxn>
                </a:cxnLst>
                <a:rect l="0" t="0" r="r" b="b"/>
                <a:pathLst>
                  <a:path w="12" h="12">
                    <a:moveTo>
                      <a:pt x="11" y="1"/>
                    </a:moveTo>
                    <a:cubicBezTo>
                      <a:pt x="7" y="1"/>
                      <a:pt x="4" y="1"/>
                      <a:pt x="0" y="0"/>
                    </a:cubicBezTo>
                    <a:cubicBezTo>
                      <a:pt x="0" y="4"/>
                      <a:pt x="0" y="8"/>
                      <a:pt x="0" y="12"/>
                    </a:cubicBezTo>
                    <a:cubicBezTo>
                      <a:pt x="4" y="12"/>
                      <a:pt x="8" y="12"/>
                      <a:pt x="12" y="12"/>
                    </a:cubicBezTo>
                    <a:cubicBezTo>
                      <a:pt x="11" y="9"/>
                      <a:pt x="11" y="5"/>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6" name="Freeform 136"/>
              <p:cNvSpPr>
                <a:spLocks/>
              </p:cNvSpPr>
              <p:nvPr/>
            </p:nvSpPr>
            <p:spPr bwMode="auto">
              <a:xfrm>
                <a:off x="746475" y="3150695"/>
                <a:ext cx="23449" cy="17997"/>
              </a:xfrm>
              <a:custGeom>
                <a:avLst/>
                <a:gdLst/>
                <a:ahLst/>
                <a:cxnLst>
                  <a:cxn ang="0">
                    <a:pos x="13" y="11"/>
                  </a:cxn>
                  <a:cxn ang="0">
                    <a:pos x="12" y="1"/>
                  </a:cxn>
                  <a:cxn ang="0">
                    <a:pos x="0" y="0"/>
                  </a:cxn>
                  <a:cxn ang="0">
                    <a:pos x="1" y="10"/>
                  </a:cxn>
                  <a:cxn ang="0">
                    <a:pos x="13" y="11"/>
                  </a:cxn>
                </a:cxnLst>
                <a:rect l="0" t="0" r="r" b="b"/>
                <a:pathLst>
                  <a:path w="13" h="11">
                    <a:moveTo>
                      <a:pt x="13" y="11"/>
                    </a:moveTo>
                    <a:cubicBezTo>
                      <a:pt x="12" y="7"/>
                      <a:pt x="12" y="4"/>
                      <a:pt x="12" y="1"/>
                    </a:cubicBezTo>
                    <a:cubicBezTo>
                      <a:pt x="8" y="0"/>
                      <a:pt x="4" y="0"/>
                      <a:pt x="0" y="0"/>
                    </a:cubicBezTo>
                    <a:cubicBezTo>
                      <a:pt x="0" y="3"/>
                      <a:pt x="0" y="7"/>
                      <a:pt x="1" y="10"/>
                    </a:cubicBezTo>
                    <a:cubicBezTo>
                      <a:pt x="5" y="10"/>
                      <a:pt x="9" y="10"/>
                      <a:pt x="1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7" name="Freeform 137"/>
              <p:cNvSpPr>
                <a:spLocks/>
              </p:cNvSpPr>
              <p:nvPr/>
            </p:nvSpPr>
            <p:spPr bwMode="auto">
              <a:xfrm>
                <a:off x="748429" y="3174091"/>
                <a:ext cx="23449"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2" y="8"/>
                      <a:pt x="12" y="4"/>
                      <a:pt x="12" y="0"/>
                    </a:cubicBezTo>
                    <a:cubicBezTo>
                      <a:pt x="8" y="0"/>
                      <a:pt x="4" y="0"/>
                      <a:pt x="0" y="0"/>
                    </a:cubicBezTo>
                    <a:cubicBezTo>
                      <a:pt x="0" y="4"/>
                      <a:pt x="1" y="7"/>
                      <a:pt x="1" y="11"/>
                    </a:cubicBezTo>
                    <a:cubicBezTo>
                      <a:pt x="5" y="11"/>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8" name="Freeform 138"/>
              <p:cNvSpPr>
                <a:spLocks/>
              </p:cNvSpPr>
              <p:nvPr/>
            </p:nvSpPr>
            <p:spPr bwMode="auto">
              <a:xfrm>
                <a:off x="881308" y="3150695"/>
                <a:ext cx="23449" cy="17997"/>
              </a:xfrm>
              <a:custGeom>
                <a:avLst/>
                <a:gdLst/>
                <a:ahLst/>
                <a:cxnLst>
                  <a:cxn ang="0">
                    <a:pos x="0" y="1"/>
                  </a:cxn>
                  <a:cxn ang="0">
                    <a:pos x="0" y="11"/>
                  </a:cxn>
                  <a:cxn ang="0">
                    <a:pos x="12" y="10"/>
                  </a:cxn>
                  <a:cxn ang="0">
                    <a:pos x="13" y="0"/>
                  </a:cxn>
                  <a:cxn ang="0">
                    <a:pos x="0" y="1"/>
                  </a:cxn>
                </a:cxnLst>
                <a:rect l="0" t="0" r="r" b="b"/>
                <a:pathLst>
                  <a:path w="13" h="11">
                    <a:moveTo>
                      <a:pt x="0" y="1"/>
                    </a:moveTo>
                    <a:cubicBezTo>
                      <a:pt x="0" y="4"/>
                      <a:pt x="0" y="7"/>
                      <a:pt x="0" y="11"/>
                    </a:cubicBezTo>
                    <a:cubicBezTo>
                      <a:pt x="4" y="10"/>
                      <a:pt x="8" y="10"/>
                      <a:pt x="12" y="10"/>
                    </a:cubicBezTo>
                    <a:cubicBezTo>
                      <a:pt x="12" y="7"/>
                      <a:pt x="13" y="3"/>
                      <a:pt x="13" y="0"/>
                    </a:cubicBezTo>
                    <a:cubicBezTo>
                      <a:pt x="9" y="0"/>
                      <a:pt x="4" y="0"/>
                      <a:pt x="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9" name="Freeform 139"/>
              <p:cNvSpPr>
                <a:spLocks/>
              </p:cNvSpPr>
              <p:nvPr/>
            </p:nvSpPr>
            <p:spPr bwMode="auto">
              <a:xfrm>
                <a:off x="855905" y="3100303"/>
                <a:ext cx="19541" cy="19797"/>
              </a:xfrm>
              <a:custGeom>
                <a:avLst/>
                <a:gdLst/>
                <a:ahLst/>
                <a:cxnLst>
                  <a:cxn ang="0">
                    <a:pos x="0" y="0"/>
                  </a:cxn>
                  <a:cxn ang="0">
                    <a:pos x="1" y="12"/>
                  </a:cxn>
                  <a:cxn ang="0">
                    <a:pos x="1" y="12"/>
                  </a:cxn>
                  <a:cxn ang="0">
                    <a:pos x="12" y="12"/>
                  </a:cxn>
                  <a:cxn ang="0">
                    <a:pos x="12" y="1"/>
                  </a:cxn>
                  <a:cxn ang="0">
                    <a:pos x="0" y="0"/>
                  </a:cxn>
                </a:cxnLst>
                <a:rect l="0" t="0" r="r" b="b"/>
                <a:pathLst>
                  <a:path w="12" h="12">
                    <a:moveTo>
                      <a:pt x="0" y="0"/>
                    </a:moveTo>
                    <a:cubicBezTo>
                      <a:pt x="0" y="4"/>
                      <a:pt x="1" y="8"/>
                      <a:pt x="1" y="12"/>
                    </a:cubicBezTo>
                    <a:cubicBezTo>
                      <a:pt x="1" y="12"/>
                      <a:pt x="1" y="12"/>
                      <a:pt x="1" y="12"/>
                    </a:cubicBezTo>
                    <a:cubicBezTo>
                      <a:pt x="12" y="12"/>
                      <a:pt x="12" y="12"/>
                      <a:pt x="12" y="12"/>
                    </a:cubicBezTo>
                    <a:cubicBezTo>
                      <a:pt x="12" y="8"/>
                      <a:pt x="12" y="5"/>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0" name="Freeform 140"/>
              <p:cNvSpPr>
                <a:spLocks/>
              </p:cNvSpPr>
              <p:nvPr/>
            </p:nvSpPr>
            <p:spPr bwMode="auto">
              <a:xfrm>
                <a:off x="853951" y="3174091"/>
                <a:ext cx="19541" cy="21597"/>
              </a:xfrm>
              <a:custGeom>
                <a:avLst/>
                <a:gdLst/>
                <a:ahLst/>
                <a:cxnLst>
                  <a:cxn ang="0">
                    <a:pos x="12" y="0"/>
                  </a:cxn>
                  <a:cxn ang="0">
                    <a:pos x="1" y="1"/>
                  </a:cxn>
                  <a:cxn ang="0">
                    <a:pos x="0" y="13"/>
                  </a:cxn>
                  <a:cxn ang="0">
                    <a:pos x="11" y="12"/>
                  </a:cxn>
                  <a:cxn ang="0">
                    <a:pos x="12" y="0"/>
                  </a:cxn>
                </a:cxnLst>
                <a:rect l="0" t="0" r="r" b="b"/>
                <a:pathLst>
                  <a:path w="12" h="13">
                    <a:moveTo>
                      <a:pt x="12" y="0"/>
                    </a:moveTo>
                    <a:cubicBezTo>
                      <a:pt x="8" y="1"/>
                      <a:pt x="4" y="1"/>
                      <a:pt x="1" y="1"/>
                    </a:cubicBezTo>
                    <a:cubicBezTo>
                      <a:pt x="0" y="5"/>
                      <a:pt x="0" y="9"/>
                      <a:pt x="0" y="13"/>
                    </a:cubicBezTo>
                    <a:cubicBezTo>
                      <a:pt x="4" y="12"/>
                      <a:pt x="7" y="12"/>
                      <a:pt x="11" y="12"/>
                    </a:cubicBezTo>
                    <a:cubicBezTo>
                      <a:pt x="11"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1" name="Freeform 141"/>
              <p:cNvSpPr>
                <a:spLocks/>
              </p:cNvSpPr>
              <p:nvPr/>
            </p:nvSpPr>
            <p:spPr bwMode="auto">
              <a:xfrm>
                <a:off x="828547" y="3078706"/>
                <a:ext cx="19541" cy="16198"/>
              </a:xfrm>
              <a:custGeom>
                <a:avLst/>
                <a:gdLst/>
                <a:ahLst/>
                <a:cxnLst>
                  <a:cxn ang="0">
                    <a:pos x="0" y="10"/>
                  </a:cxn>
                  <a:cxn ang="0">
                    <a:pos x="11" y="10"/>
                  </a:cxn>
                  <a:cxn ang="0">
                    <a:pos x="11" y="0"/>
                  </a:cxn>
                  <a:cxn ang="0">
                    <a:pos x="0" y="0"/>
                  </a:cxn>
                  <a:cxn ang="0">
                    <a:pos x="0" y="10"/>
                  </a:cxn>
                </a:cxnLst>
                <a:rect l="0" t="0" r="r" b="b"/>
                <a:pathLst>
                  <a:path w="11" h="10">
                    <a:moveTo>
                      <a:pt x="0" y="10"/>
                    </a:moveTo>
                    <a:cubicBezTo>
                      <a:pt x="3" y="10"/>
                      <a:pt x="7" y="10"/>
                      <a:pt x="11" y="10"/>
                    </a:cubicBezTo>
                    <a:cubicBezTo>
                      <a:pt x="11" y="7"/>
                      <a:pt x="11" y="4"/>
                      <a:pt x="11" y="0"/>
                    </a:cubicBezTo>
                    <a:cubicBezTo>
                      <a:pt x="7" y="0"/>
                      <a:pt x="3" y="0"/>
                      <a:pt x="0" y="0"/>
                    </a:cubicBezTo>
                    <a:lnTo>
                      <a:pt x="0"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2" name="Freeform 142"/>
              <p:cNvSpPr>
                <a:spLocks/>
              </p:cNvSpPr>
              <p:nvPr/>
            </p:nvSpPr>
            <p:spPr bwMode="auto">
              <a:xfrm>
                <a:off x="855905" y="3078706"/>
                <a:ext cx="19541" cy="17997"/>
              </a:xfrm>
              <a:custGeom>
                <a:avLst/>
                <a:gdLst/>
                <a:ahLst/>
                <a:cxnLst>
                  <a:cxn ang="0">
                    <a:pos x="0" y="11"/>
                  </a:cxn>
                  <a:cxn ang="0">
                    <a:pos x="12" y="11"/>
                  </a:cxn>
                  <a:cxn ang="0">
                    <a:pos x="11" y="1"/>
                  </a:cxn>
                  <a:cxn ang="0">
                    <a:pos x="0" y="0"/>
                  </a:cxn>
                  <a:cxn ang="0">
                    <a:pos x="0" y="11"/>
                  </a:cxn>
                </a:cxnLst>
                <a:rect l="0" t="0" r="r" b="b"/>
                <a:pathLst>
                  <a:path w="12" h="11">
                    <a:moveTo>
                      <a:pt x="0" y="11"/>
                    </a:moveTo>
                    <a:cubicBezTo>
                      <a:pt x="4" y="11"/>
                      <a:pt x="8" y="11"/>
                      <a:pt x="12" y="11"/>
                    </a:cubicBezTo>
                    <a:cubicBezTo>
                      <a:pt x="12" y="8"/>
                      <a:pt x="11" y="4"/>
                      <a:pt x="11" y="1"/>
                    </a:cubicBezTo>
                    <a:cubicBezTo>
                      <a:pt x="7" y="1"/>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3" name="Freeform 143"/>
              <p:cNvSpPr>
                <a:spLocks/>
              </p:cNvSpPr>
              <p:nvPr/>
            </p:nvSpPr>
            <p:spPr bwMode="auto">
              <a:xfrm>
                <a:off x="881308" y="3080506"/>
                <a:ext cx="23449" cy="16198"/>
              </a:xfrm>
              <a:custGeom>
                <a:avLst/>
                <a:gdLst/>
                <a:ahLst/>
                <a:cxnLst>
                  <a:cxn ang="0">
                    <a:pos x="0" y="0"/>
                  </a:cxn>
                  <a:cxn ang="0">
                    <a:pos x="0" y="10"/>
                  </a:cxn>
                  <a:cxn ang="0">
                    <a:pos x="13" y="10"/>
                  </a:cxn>
                  <a:cxn ang="0">
                    <a:pos x="12" y="1"/>
                  </a:cxn>
                  <a:cxn ang="0">
                    <a:pos x="0" y="0"/>
                  </a:cxn>
                </a:cxnLst>
                <a:rect l="0" t="0" r="r" b="b"/>
                <a:pathLst>
                  <a:path w="13" h="10">
                    <a:moveTo>
                      <a:pt x="0" y="0"/>
                    </a:moveTo>
                    <a:cubicBezTo>
                      <a:pt x="0" y="3"/>
                      <a:pt x="0" y="7"/>
                      <a:pt x="0" y="10"/>
                    </a:cubicBezTo>
                    <a:cubicBezTo>
                      <a:pt x="5" y="10"/>
                      <a:pt x="9" y="10"/>
                      <a:pt x="13" y="10"/>
                    </a:cubicBezTo>
                    <a:cubicBezTo>
                      <a:pt x="13" y="7"/>
                      <a:pt x="13"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4" name="Freeform 144"/>
              <p:cNvSpPr>
                <a:spLocks/>
              </p:cNvSpPr>
              <p:nvPr/>
            </p:nvSpPr>
            <p:spPr bwMode="auto">
              <a:xfrm>
                <a:off x="746475" y="3127298"/>
                <a:ext cx="21495"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3" y="8"/>
                      <a:pt x="13" y="4"/>
                      <a:pt x="12" y="0"/>
                    </a:cubicBezTo>
                    <a:cubicBezTo>
                      <a:pt x="0" y="0"/>
                      <a:pt x="0" y="0"/>
                      <a:pt x="0" y="0"/>
                    </a:cubicBezTo>
                    <a:cubicBezTo>
                      <a:pt x="0" y="4"/>
                      <a:pt x="0" y="7"/>
                      <a:pt x="1" y="11"/>
                    </a:cubicBezTo>
                    <a:cubicBezTo>
                      <a:pt x="5" y="12"/>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5" name="Freeform 145"/>
              <p:cNvSpPr>
                <a:spLocks/>
              </p:cNvSpPr>
              <p:nvPr/>
            </p:nvSpPr>
            <p:spPr bwMode="auto">
              <a:xfrm>
                <a:off x="773832" y="3078706"/>
                <a:ext cx="21495" cy="17997"/>
              </a:xfrm>
              <a:custGeom>
                <a:avLst/>
                <a:gdLst/>
                <a:ahLst/>
                <a:cxnLst>
                  <a:cxn ang="0">
                    <a:pos x="0" y="11"/>
                  </a:cxn>
                  <a:cxn ang="0">
                    <a:pos x="12" y="10"/>
                  </a:cxn>
                  <a:cxn ang="0">
                    <a:pos x="12" y="0"/>
                  </a:cxn>
                  <a:cxn ang="0">
                    <a:pos x="0" y="0"/>
                  </a:cxn>
                  <a:cxn ang="0">
                    <a:pos x="0" y="11"/>
                  </a:cxn>
                </a:cxnLst>
                <a:rect l="0" t="0" r="r" b="b"/>
                <a:pathLst>
                  <a:path w="12" h="11">
                    <a:moveTo>
                      <a:pt x="0" y="11"/>
                    </a:moveTo>
                    <a:cubicBezTo>
                      <a:pt x="4" y="10"/>
                      <a:pt x="8" y="10"/>
                      <a:pt x="12" y="10"/>
                    </a:cubicBezTo>
                    <a:cubicBezTo>
                      <a:pt x="12" y="7"/>
                      <a:pt x="12" y="4"/>
                      <a:pt x="12" y="0"/>
                    </a:cubicBezTo>
                    <a:cubicBezTo>
                      <a:pt x="8" y="0"/>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6" name="Freeform 146"/>
              <p:cNvSpPr>
                <a:spLocks/>
              </p:cNvSpPr>
              <p:nvPr/>
            </p:nvSpPr>
            <p:spPr bwMode="auto">
              <a:xfrm>
                <a:off x="801190" y="3078706"/>
                <a:ext cx="19541" cy="16198"/>
              </a:xfrm>
              <a:custGeom>
                <a:avLst/>
                <a:gdLst/>
                <a:ahLst/>
                <a:cxnLst>
                  <a:cxn ang="0">
                    <a:pos x="1" y="0"/>
                  </a:cxn>
                  <a:cxn ang="0">
                    <a:pos x="0" y="10"/>
                  </a:cxn>
                  <a:cxn ang="0">
                    <a:pos x="7" y="10"/>
                  </a:cxn>
                  <a:cxn ang="0">
                    <a:pos x="12" y="10"/>
                  </a:cxn>
                  <a:cxn ang="0">
                    <a:pos x="12" y="0"/>
                  </a:cxn>
                  <a:cxn ang="0">
                    <a:pos x="9" y="0"/>
                  </a:cxn>
                  <a:cxn ang="0">
                    <a:pos x="1" y="0"/>
                  </a:cxn>
                </a:cxnLst>
                <a:rect l="0" t="0" r="r" b="b"/>
                <a:pathLst>
                  <a:path w="12" h="10">
                    <a:moveTo>
                      <a:pt x="1" y="0"/>
                    </a:moveTo>
                    <a:cubicBezTo>
                      <a:pt x="0" y="3"/>
                      <a:pt x="0" y="7"/>
                      <a:pt x="0" y="10"/>
                    </a:cubicBezTo>
                    <a:cubicBezTo>
                      <a:pt x="3" y="10"/>
                      <a:pt x="5" y="10"/>
                      <a:pt x="7" y="10"/>
                    </a:cubicBezTo>
                    <a:cubicBezTo>
                      <a:pt x="9" y="10"/>
                      <a:pt x="10" y="10"/>
                      <a:pt x="12" y="10"/>
                    </a:cubicBezTo>
                    <a:cubicBezTo>
                      <a:pt x="12" y="0"/>
                      <a:pt x="12" y="0"/>
                      <a:pt x="12" y="0"/>
                    </a:cubicBezTo>
                    <a:cubicBezTo>
                      <a:pt x="11" y="0"/>
                      <a:pt x="10" y="0"/>
                      <a:pt x="9" y="0"/>
                    </a:cubicBezTo>
                    <a:cubicBezTo>
                      <a:pt x="6"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7" name="Freeform 147"/>
              <p:cNvSpPr>
                <a:spLocks/>
              </p:cNvSpPr>
              <p:nvPr/>
            </p:nvSpPr>
            <p:spPr bwMode="auto">
              <a:xfrm>
                <a:off x="828547" y="3175891"/>
                <a:ext cx="19541" cy="19797"/>
              </a:xfrm>
              <a:custGeom>
                <a:avLst/>
                <a:gdLst/>
                <a:ahLst/>
                <a:cxnLst>
                  <a:cxn ang="0">
                    <a:pos x="10" y="12"/>
                  </a:cxn>
                  <a:cxn ang="0">
                    <a:pos x="11" y="0"/>
                  </a:cxn>
                  <a:cxn ang="0">
                    <a:pos x="0" y="0"/>
                  </a:cxn>
                  <a:cxn ang="0">
                    <a:pos x="0" y="12"/>
                  </a:cxn>
                  <a:cxn ang="0">
                    <a:pos x="1" y="12"/>
                  </a:cxn>
                  <a:cxn ang="0">
                    <a:pos x="10" y="12"/>
                  </a:cxn>
                </a:cxnLst>
                <a:rect l="0" t="0" r="r" b="b"/>
                <a:pathLst>
                  <a:path w="11" h="12">
                    <a:moveTo>
                      <a:pt x="10" y="12"/>
                    </a:moveTo>
                    <a:cubicBezTo>
                      <a:pt x="10" y="8"/>
                      <a:pt x="11" y="4"/>
                      <a:pt x="11" y="0"/>
                    </a:cubicBezTo>
                    <a:cubicBezTo>
                      <a:pt x="7" y="0"/>
                      <a:pt x="3" y="0"/>
                      <a:pt x="0" y="0"/>
                    </a:cubicBezTo>
                    <a:cubicBezTo>
                      <a:pt x="0" y="12"/>
                      <a:pt x="0" y="12"/>
                      <a:pt x="0" y="12"/>
                    </a:cubicBezTo>
                    <a:cubicBezTo>
                      <a:pt x="0" y="12"/>
                      <a:pt x="1" y="12"/>
                      <a:pt x="1" y="12"/>
                    </a:cubicBezTo>
                    <a:cubicBezTo>
                      <a:pt x="4" y="12"/>
                      <a:pt x="7" y="12"/>
                      <a:pt x="1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8" name="Freeform 148"/>
              <p:cNvSpPr>
                <a:spLocks/>
              </p:cNvSpPr>
              <p:nvPr/>
            </p:nvSpPr>
            <p:spPr bwMode="auto">
              <a:xfrm>
                <a:off x="775786" y="3030113"/>
                <a:ext cx="21495" cy="17997"/>
              </a:xfrm>
              <a:custGeom>
                <a:avLst/>
                <a:gdLst/>
                <a:ahLst/>
                <a:cxnLst>
                  <a:cxn ang="0">
                    <a:pos x="1" y="1"/>
                  </a:cxn>
                  <a:cxn ang="0">
                    <a:pos x="0" y="11"/>
                  </a:cxn>
                  <a:cxn ang="0">
                    <a:pos x="12" y="11"/>
                  </a:cxn>
                  <a:cxn ang="0">
                    <a:pos x="12" y="0"/>
                  </a:cxn>
                  <a:cxn ang="0">
                    <a:pos x="1" y="1"/>
                  </a:cxn>
                </a:cxnLst>
                <a:rect l="0" t="0" r="r" b="b"/>
                <a:pathLst>
                  <a:path w="12" h="11">
                    <a:moveTo>
                      <a:pt x="1" y="1"/>
                    </a:moveTo>
                    <a:cubicBezTo>
                      <a:pt x="1" y="4"/>
                      <a:pt x="1" y="8"/>
                      <a:pt x="0" y="11"/>
                    </a:cubicBezTo>
                    <a:cubicBezTo>
                      <a:pt x="4" y="11"/>
                      <a:pt x="8" y="11"/>
                      <a:pt x="12" y="11"/>
                    </a:cubicBezTo>
                    <a:cubicBezTo>
                      <a:pt x="12" y="7"/>
                      <a:pt x="12" y="4"/>
                      <a:pt x="12" y="0"/>
                    </a:cubicBezTo>
                    <a:cubicBezTo>
                      <a:pt x="9" y="0"/>
                      <a:pt x="5" y="0"/>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9" name="Freeform 149"/>
              <p:cNvSpPr>
                <a:spLocks/>
              </p:cNvSpPr>
              <p:nvPr/>
            </p:nvSpPr>
            <p:spPr bwMode="auto">
              <a:xfrm>
                <a:off x="773832" y="3053510"/>
                <a:ext cx="21495" cy="19797"/>
              </a:xfrm>
              <a:custGeom>
                <a:avLst/>
                <a:gdLst/>
                <a:ahLst/>
                <a:cxnLst>
                  <a:cxn ang="0">
                    <a:pos x="0" y="12"/>
                  </a:cxn>
                  <a:cxn ang="0">
                    <a:pos x="12" y="11"/>
                  </a:cxn>
                  <a:cxn ang="0">
                    <a:pos x="12" y="0"/>
                  </a:cxn>
                  <a:cxn ang="0">
                    <a:pos x="1" y="0"/>
                  </a:cxn>
                  <a:cxn ang="0">
                    <a:pos x="0" y="12"/>
                  </a:cxn>
                </a:cxnLst>
                <a:rect l="0" t="0" r="r" b="b"/>
                <a:pathLst>
                  <a:path w="12" h="12">
                    <a:moveTo>
                      <a:pt x="0" y="12"/>
                    </a:moveTo>
                    <a:cubicBezTo>
                      <a:pt x="4" y="12"/>
                      <a:pt x="8" y="11"/>
                      <a:pt x="12" y="11"/>
                    </a:cubicBezTo>
                    <a:cubicBezTo>
                      <a:pt x="12" y="7"/>
                      <a:pt x="12" y="4"/>
                      <a:pt x="12" y="0"/>
                    </a:cubicBezTo>
                    <a:cubicBezTo>
                      <a:pt x="9" y="0"/>
                      <a:pt x="5" y="0"/>
                      <a:pt x="1" y="0"/>
                    </a:cubicBezTo>
                    <a:cubicBezTo>
                      <a:pt x="1" y="4"/>
                      <a:pt x="1"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0" name="Freeform 150"/>
              <p:cNvSpPr>
                <a:spLocks/>
              </p:cNvSpPr>
              <p:nvPr/>
            </p:nvSpPr>
            <p:spPr bwMode="auto">
              <a:xfrm>
                <a:off x="748429" y="3031913"/>
                <a:ext cx="21495" cy="17997"/>
              </a:xfrm>
              <a:custGeom>
                <a:avLst/>
                <a:gdLst/>
                <a:ahLst/>
                <a:cxnLst>
                  <a:cxn ang="0">
                    <a:pos x="0" y="11"/>
                  </a:cxn>
                  <a:cxn ang="0">
                    <a:pos x="12" y="11"/>
                  </a:cxn>
                  <a:cxn ang="0">
                    <a:pos x="12" y="0"/>
                  </a:cxn>
                  <a:cxn ang="0">
                    <a:pos x="1" y="1"/>
                  </a:cxn>
                  <a:cxn ang="0">
                    <a:pos x="0" y="11"/>
                  </a:cxn>
                </a:cxnLst>
                <a:rect l="0" t="0" r="r" b="b"/>
                <a:pathLst>
                  <a:path w="12" h="11">
                    <a:moveTo>
                      <a:pt x="0" y="11"/>
                    </a:moveTo>
                    <a:cubicBezTo>
                      <a:pt x="4" y="11"/>
                      <a:pt x="8" y="11"/>
                      <a:pt x="12" y="11"/>
                    </a:cubicBezTo>
                    <a:cubicBezTo>
                      <a:pt x="12" y="7"/>
                      <a:pt x="12" y="3"/>
                      <a:pt x="12" y="0"/>
                    </a:cubicBezTo>
                    <a:cubicBezTo>
                      <a:pt x="8" y="0"/>
                      <a:pt x="5" y="0"/>
                      <a:pt x="1" y="1"/>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1" name="Freeform 151"/>
              <p:cNvSpPr>
                <a:spLocks/>
              </p:cNvSpPr>
              <p:nvPr/>
            </p:nvSpPr>
            <p:spPr bwMode="auto">
              <a:xfrm>
                <a:off x="801190" y="3053510"/>
                <a:ext cx="19541" cy="17997"/>
              </a:xfrm>
              <a:custGeom>
                <a:avLst/>
                <a:gdLst/>
                <a:ahLst/>
                <a:cxnLst>
                  <a:cxn ang="0">
                    <a:pos x="0" y="0"/>
                  </a:cxn>
                  <a:cxn ang="0">
                    <a:pos x="0" y="11"/>
                  </a:cxn>
                  <a:cxn ang="0">
                    <a:pos x="8" y="11"/>
                  </a:cxn>
                  <a:cxn ang="0">
                    <a:pos x="11" y="11"/>
                  </a:cxn>
                  <a:cxn ang="0">
                    <a:pos x="11" y="0"/>
                  </a:cxn>
                  <a:cxn ang="0">
                    <a:pos x="10" y="0"/>
                  </a:cxn>
                  <a:cxn ang="0">
                    <a:pos x="0" y="0"/>
                  </a:cxn>
                </a:cxnLst>
                <a:rect l="0" t="0" r="r" b="b"/>
                <a:pathLst>
                  <a:path w="11" h="11">
                    <a:moveTo>
                      <a:pt x="0" y="0"/>
                    </a:moveTo>
                    <a:cubicBezTo>
                      <a:pt x="0" y="4"/>
                      <a:pt x="0" y="7"/>
                      <a:pt x="0" y="11"/>
                    </a:cubicBezTo>
                    <a:cubicBezTo>
                      <a:pt x="3" y="11"/>
                      <a:pt x="5" y="11"/>
                      <a:pt x="8" y="11"/>
                    </a:cubicBezTo>
                    <a:cubicBezTo>
                      <a:pt x="9" y="11"/>
                      <a:pt x="10" y="11"/>
                      <a:pt x="11" y="11"/>
                    </a:cubicBezTo>
                    <a:cubicBezTo>
                      <a:pt x="11" y="0"/>
                      <a:pt x="11" y="0"/>
                      <a:pt x="11" y="0"/>
                    </a:cubicBezTo>
                    <a:cubicBezTo>
                      <a:pt x="11" y="0"/>
                      <a:pt x="10" y="0"/>
                      <a:pt x="10" y="0"/>
                    </a:cubicBezTo>
                    <a:cubicBezTo>
                      <a:pt x="7"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2" name="Freeform 152"/>
              <p:cNvSpPr>
                <a:spLocks/>
              </p:cNvSpPr>
              <p:nvPr/>
            </p:nvSpPr>
            <p:spPr bwMode="auto">
              <a:xfrm>
                <a:off x="724979" y="3031913"/>
                <a:ext cx="19541" cy="17997"/>
              </a:xfrm>
              <a:custGeom>
                <a:avLst/>
                <a:gdLst/>
                <a:ahLst/>
                <a:cxnLst>
                  <a:cxn ang="0">
                    <a:pos x="1" y="2"/>
                  </a:cxn>
                  <a:cxn ang="0">
                    <a:pos x="0" y="11"/>
                  </a:cxn>
                  <a:cxn ang="0">
                    <a:pos x="10" y="10"/>
                  </a:cxn>
                  <a:cxn ang="0">
                    <a:pos x="11" y="0"/>
                  </a:cxn>
                  <a:cxn ang="0">
                    <a:pos x="2" y="1"/>
                  </a:cxn>
                  <a:cxn ang="0">
                    <a:pos x="1" y="2"/>
                  </a:cxn>
                </a:cxnLst>
                <a:rect l="0" t="0" r="r" b="b"/>
                <a:pathLst>
                  <a:path w="11" h="11">
                    <a:moveTo>
                      <a:pt x="1" y="2"/>
                    </a:moveTo>
                    <a:cubicBezTo>
                      <a:pt x="0" y="5"/>
                      <a:pt x="0" y="8"/>
                      <a:pt x="0" y="11"/>
                    </a:cubicBezTo>
                    <a:cubicBezTo>
                      <a:pt x="3" y="11"/>
                      <a:pt x="6" y="10"/>
                      <a:pt x="10" y="10"/>
                    </a:cubicBezTo>
                    <a:cubicBezTo>
                      <a:pt x="10" y="7"/>
                      <a:pt x="10" y="3"/>
                      <a:pt x="11" y="0"/>
                    </a:cubicBezTo>
                    <a:cubicBezTo>
                      <a:pt x="8" y="0"/>
                      <a:pt x="5" y="0"/>
                      <a:pt x="2" y="1"/>
                    </a:cubicBezTo>
                    <a:cubicBezTo>
                      <a:pt x="1" y="1"/>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3" name="Freeform 153"/>
              <p:cNvSpPr>
                <a:spLocks/>
              </p:cNvSpPr>
              <p:nvPr/>
            </p:nvSpPr>
            <p:spPr bwMode="auto">
              <a:xfrm>
                <a:off x="732796" y="3015716"/>
                <a:ext cx="13679" cy="12598"/>
              </a:xfrm>
              <a:custGeom>
                <a:avLst/>
                <a:gdLst/>
                <a:ahLst/>
                <a:cxnLst>
                  <a:cxn ang="0">
                    <a:pos x="0" y="7"/>
                  </a:cxn>
                  <a:cxn ang="0">
                    <a:pos x="6" y="6"/>
                  </a:cxn>
                  <a:cxn ang="0">
                    <a:pos x="7" y="0"/>
                  </a:cxn>
                  <a:cxn ang="0">
                    <a:pos x="0" y="7"/>
                  </a:cxn>
                </a:cxnLst>
                <a:rect l="0" t="0" r="r" b="b"/>
                <a:pathLst>
                  <a:path w="7" h="7">
                    <a:moveTo>
                      <a:pt x="0" y="7"/>
                    </a:moveTo>
                    <a:cubicBezTo>
                      <a:pt x="2" y="6"/>
                      <a:pt x="4" y="6"/>
                      <a:pt x="6" y="6"/>
                    </a:cubicBezTo>
                    <a:cubicBezTo>
                      <a:pt x="6" y="4"/>
                      <a:pt x="7" y="2"/>
                      <a:pt x="7" y="0"/>
                    </a:cubicBezTo>
                    <a:cubicBezTo>
                      <a:pt x="4" y="2"/>
                      <a:pt x="2" y="4"/>
                      <a:pt x="0"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4" name="Freeform 154"/>
              <p:cNvSpPr>
                <a:spLocks/>
              </p:cNvSpPr>
              <p:nvPr/>
            </p:nvSpPr>
            <p:spPr bwMode="auto">
              <a:xfrm>
                <a:off x="828547" y="3053510"/>
                <a:ext cx="19541" cy="17997"/>
              </a:xfrm>
              <a:custGeom>
                <a:avLst/>
                <a:gdLst/>
                <a:ahLst/>
                <a:cxnLst>
                  <a:cxn ang="0">
                    <a:pos x="0" y="11"/>
                  </a:cxn>
                  <a:cxn ang="0">
                    <a:pos x="11" y="11"/>
                  </a:cxn>
                  <a:cxn ang="0">
                    <a:pos x="10" y="0"/>
                  </a:cxn>
                  <a:cxn ang="0">
                    <a:pos x="0" y="0"/>
                  </a:cxn>
                  <a:cxn ang="0">
                    <a:pos x="0" y="11"/>
                  </a:cxn>
                </a:cxnLst>
                <a:rect l="0" t="0" r="r" b="b"/>
                <a:pathLst>
                  <a:path w="11" h="11">
                    <a:moveTo>
                      <a:pt x="0" y="11"/>
                    </a:moveTo>
                    <a:cubicBezTo>
                      <a:pt x="3" y="11"/>
                      <a:pt x="7" y="11"/>
                      <a:pt x="11" y="11"/>
                    </a:cubicBezTo>
                    <a:cubicBezTo>
                      <a:pt x="11" y="8"/>
                      <a:pt x="11" y="4"/>
                      <a:pt x="10" y="0"/>
                    </a:cubicBezTo>
                    <a:cubicBezTo>
                      <a:pt x="7"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5" name="Freeform 155"/>
              <p:cNvSpPr>
                <a:spLocks/>
              </p:cNvSpPr>
              <p:nvPr/>
            </p:nvSpPr>
            <p:spPr bwMode="auto">
              <a:xfrm>
                <a:off x="908666" y="3055310"/>
                <a:ext cx="19541" cy="21597"/>
              </a:xfrm>
              <a:custGeom>
                <a:avLst/>
                <a:gdLst/>
                <a:ahLst/>
                <a:cxnLst>
                  <a:cxn ang="0">
                    <a:pos x="0" y="0"/>
                  </a:cxn>
                  <a:cxn ang="0">
                    <a:pos x="1" y="12"/>
                  </a:cxn>
                  <a:cxn ang="0">
                    <a:pos x="11" y="13"/>
                  </a:cxn>
                  <a:cxn ang="0">
                    <a:pos x="10" y="1"/>
                  </a:cxn>
                  <a:cxn ang="0">
                    <a:pos x="0" y="0"/>
                  </a:cxn>
                </a:cxnLst>
                <a:rect l="0" t="0" r="r" b="b"/>
                <a:pathLst>
                  <a:path w="11" h="13">
                    <a:moveTo>
                      <a:pt x="0" y="0"/>
                    </a:moveTo>
                    <a:cubicBezTo>
                      <a:pt x="0" y="4"/>
                      <a:pt x="0" y="8"/>
                      <a:pt x="1" y="12"/>
                    </a:cubicBezTo>
                    <a:cubicBezTo>
                      <a:pt x="4" y="12"/>
                      <a:pt x="7" y="12"/>
                      <a:pt x="11" y="13"/>
                    </a:cubicBezTo>
                    <a:cubicBezTo>
                      <a:pt x="10" y="9"/>
                      <a:pt x="10" y="5"/>
                      <a:pt x="10"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6" name="Freeform 156"/>
              <p:cNvSpPr>
                <a:spLocks/>
              </p:cNvSpPr>
              <p:nvPr/>
            </p:nvSpPr>
            <p:spPr bwMode="auto">
              <a:xfrm>
                <a:off x="910620" y="3082305"/>
                <a:ext cx="17587" cy="16198"/>
              </a:xfrm>
              <a:custGeom>
                <a:avLst/>
                <a:gdLst/>
                <a:ahLst/>
                <a:cxnLst>
                  <a:cxn ang="0">
                    <a:pos x="0" y="0"/>
                  </a:cxn>
                  <a:cxn ang="0">
                    <a:pos x="1" y="10"/>
                  </a:cxn>
                  <a:cxn ang="0">
                    <a:pos x="10" y="10"/>
                  </a:cxn>
                  <a:cxn ang="0">
                    <a:pos x="10" y="0"/>
                  </a:cxn>
                  <a:cxn ang="0">
                    <a:pos x="0" y="0"/>
                  </a:cxn>
                </a:cxnLst>
                <a:rect l="0" t="0" r="r" b="b"/>
                <a:pathLst>
                  <a:path w="10" h="10">
                    <a:moveTo>
                      <a:pt x="0" y="0"/>
                    </a:moveTo>
                    <a:cubicBezTo>
                      <a:pt x="0" y="3"/>
                      <a:pt x="1" y="6"/>
                      <a:pt x="1" y="10"/>
                    </a:cubicBezTo>
                    <a:cubicBezTo>
                      <a:pt x="4" y="10"/>
                      <a:pt x="7" y="10"/>
                      <a:pt x="10" y="10"/>
                    </a:cubicBezTo>
                    <a:cubicBezTo>
                      <a:pt x="10" y="7"/>
                      <a:pt x="10" y="4"/>
                      <a:pt x="10" y="0"/>
                    </a:cubicBezTo>
                    <a:cubicBezTo>
                      <a:pt x="7"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7" name="Freeform 157"/>
              <p:cNvSpPr>
                <a:spLocks/>
              </p:cNvSpPr>
              <p:nvPr/>
            </p:nvSpPr>
            <p:spPr bwMode="auto">
              <a:xfrm>
                <a:off x="910620" y="3127298"/>
                <a:ext cx="19541" cy="17997"/>
              </a:xfrm>
              <a:custGeom>
                <a:avLst/>
                <a:gdLst/>
                <a:ahLst/>
                <a:cxnLst>
                  <a:cxn ang="0">
                    <a:pos x="10" y="0"/>
                  </a:cxn>
                  <a:cxn ang="0">
                    <a:pos x="0" y="0"/>
                  </a:cxn>
                  <a:cxn ang="0">
                    <a:pos x="0" y="11"/>
                  </a:cxn>
                  <a:cxn ang="0">
                    <a:pos x="9" y="11"/>
                  </a:cxn>
                  <a:cxn ang="0">
                    <a:pos x="10" y="0"/>
                  </a:cxn>
                </a:cxnLst>
                <a:rect l="0" t="0" r="r" b="b"/>
                <a:pathLst>
                  <a:path w="10" h="11">
                    <a:moveTo>
                      <a:pt x="10" y="0"/>
                    </a:moveTo>
                    <a:cubicBezTo>
                      <a:pt x="0" y="0"/>
                      <a:pt x="0" y="0"/>
                      <a:pt x="0" y="0"/>
                    </a:cubicBezTo>
                    <a:cubicBezTo>
                      <a:pt x="0" y="3"/>
                      <a:pt x="0" y="7"/>
                      <a:pt x="0" y="11"/>
                    </a:cubicBezTo>
                    <a:cubicBezTo>
                      <a:pt x="3" y="11"/>
                      <a:pt x="6" y="11"/>
                      <a:pt x="9" y="11"/>
                    </a:cubicBezTo>
                    <a:cubicBezTo>
                      <a:pt x="10" y="7"/>
                      <a:pt x="10" y="3"/>
                      <a:pt x="1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8" name="Freeform 158"/>
              <p:cNvSpPr>
                <a:spLocks/>
              </p:cNvSpPr>
              <p:nvPr/>
            </p:nvSpPr>
            <p:spPr bwMode="auto">
              <a:xfrm>
                <a:off x="853951" y="3053510"/>
                <a:ext cx="19541" cy="19797"/>
              </a:xfrm>
              <a:custGeom>
                <a:avLst/>
                <a:gdLst/>
                <a:ahLst/>
                <a:cxnLst>
                  <a:cxn ang="0">
                    <a:pos x="1" y="12"/>
                  </a:cxn>
                  <a:cxn ang="0">
                    <a:pos x="12" y="12"/>
                  </a:cxn>
                  <a:cxn ang="0">
                    <a:pos x="11" y="0"/>
                  </a:cxn>
                  <a:cxn ang="0">
                    <a:pos x="0" y="0"/>
                  </a:cxn>
                  <a:cxn ang="0">
                    <a:pos x="1" y="12"/>
                  </a:cxn>
                </a:cxnLst>
                <a:rect l="0" t="0" r="r" b="b"/>
                <a:pathLst>
                  <a:path w="12" h="12">
                    <a:moveTo>
                      <a:pt x="1" y="12"/>
                    </a:moveTo>
                    <a:cubicBezTo>
                      <a:pt x="4" y="12"/>
                      <a:pt x="8" y="12"/>
                      <a:pt x="12" y="12"/>
                    </a:cubicBezTo>
                    <a:cubicBezTo>
                      <a:pt x="12" y="8"/>
                      <a:pt x="12" y="4"/>
                      <a:pt x="11" y="0"/>
                    </a:cubicBezTo>
                    <a:cubicBezTo>
                      <a:pt x="7" y="0"/>
                      <a:pt x="4" y="0"/>
                      <a:pt x="0" y="0"/>
                    </a:cubicBezTo>
                    <a:cubicBezTo>
                      <a:pt x="0" y="4"/>
                      <a:pt x="0"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9" name="Freeform 159"/>
              <p:cNvSpPr>
                <a:spLocks/>
              </p:cNvSpPr>
              <p:nvPr/>
            </p:nvSpPr>
            <p:spPr bwMode="auto">
              <a:xfrm>
                <a:off x="883262" y="3127298"/>
                <a:ext cx="21495" cy="19797"/>
              </a:xfrm>
              <a:custGeom>
                <a:avLst/>
                <a:gdLst/>
                <a:ahLst/>
                <a:cxnLst>
                  <a:cxn ang="0">
                    <a:pos x="0" y="0"/>
                  </a:cxn>
                  <a:cxn ang="0">
                    <a:pos x="0" y="12"/>
                  </a:cxn>
                  <a:cxn ang="0">
                    <a:pos x="12" y="11"/>
                  </a:cxn>
                  <a:cxn ang="0">
                    <a:pos x="12" y="0"/>
                  </a:cxn>
                  <a:cxn ang="0">
                    <a:pos x="0" y="0"/>
                  </a:cxn>
                </a:cxnLst>
                <a:rect l="0" t="0" r="r" b="b"/>
                <a:pathLst>
                  <a:path w="12" h="12">
                    <a:moveTo>
                      <a:pt x="0" y="0"/>
                    </a:moveTo>
                    <a:cubicBezTo>
                      <a:pt x="0" y="4"/>
                      <a:pt x="0" y="8"/>
                      <a:pt x="0" y="12"/>
                    </a:cubicBezTo>
                    <a:cubicBezTo>
                      <a:pt x="4" y="12"/>
                      <a:pt x="8" y="12"/>
                      <a:pt x="12" y="11"/>
                    </a:cubicBezTo>
                    <a:cubicBezTo>
                      <a:pt x="12" y="7"/>
                      <a:pt x="12" y="3"/>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0" name="Freeform 160"/>
              <p:cNvSpPr>
                <a:spLocks/>
              </p:cNvSpPr>
              <p:nvPr/>
            </p:nvSpPr>
            <p:spPr bwMode="auto">
              <a:xfrm>
                <a:off x="879354" y="3055310"/>
                <a:ext cx="23449" cy="19797"/>
              </a:xfrm>
              <a:custGeom>
                <a:avLst/>
                <a:gdLst/>
                <a:ahLst/>
                <a:cxnLst>
                  <a:cxn ang="0">
                    <a:pos x="1" y="11"/>
                  </a:cxn>
                  <a:cxn ang="0">
                    <a:pos x="13" y="12"/>
                  </a:cxn>
                  <a:cxn ang="0">
                    <a:pos x="12" y="0"/>
                  </a:cxn>
                  <a:cxn ang="0">
                    <a:pos x="0" y="0"/>
                  </a:cxn>
                  <a:cxn ang="0">
                    <a:pos x="1" y="11"/>
                  </a:cxn>
                </a:cxnLst>
                <a:rect l="0" t="0" r="r" b="b"/>
                <a:pathLst>
                  <a:path w="13" h="12">
                    <a:moveTo>
                      <a:pt x="1" y="11"/>
                    </a:moveTo>
                    <a:cubicBezTo>
                      <a:pt x="5" y="11"/>
                      <a:pt x="9" y="12"/>
                      <a:pt x="13" y="12"/>
                    </a:cubicBezTo>
                    <a:cubicBezTo>
                      <a:pt x="13" y="8"/>
                      <a:pt x="12" y="4"/>
                      <a:pt x="12" y="0"/>
                    </a:cubicBezTo>
                    <a:cubicBezTo>
                      <a:pt x="8" y="0"/>
                      <a:pt x="4" y="0"/>
                      <a:pt x="0" y="0"/>
                    </a:cubicBezTo>
                    <a:cubicBezTo>
                      <a:pt x="0" y="3"/>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1" name="Freeform 161"/>
              <p:cNvSpPr>
                <a:spLocks/>
              </p:cNvSpPr>
              <p:nvPr/>
            </p:nvSpPr>
            <p:spPr bwMode="auto">
              <a:xfrm>
                <a:off x="746475" y="3053510"/>
                <a:ext cx="21495" cy="19797"/>
              </a:xfrm>
              <a:custGeom>
                <a:avLst/>
                <a:gdLst/>
                <a:ahLst/>
                <a:cxnLst>
                  <a:cxn ang="0">
                    <a:pos x="13" y="0"/>
                  </a:cxn>
                  <a:cxn ang="0">
                    <a:pos x="1" y="1"/>
                  </a:cxn>
                  <a:cxn ang="0">
                    <a:pos x="0" y="12"/>
                  </a:cxn>
                  <a:cxn ang="0">
                    <a:pos x="13" y="12"/>
                  </a:cxn>
                  <a:cxn ang="0">
                    <a:pos x="13" y="0"/>
                  </a:cxn>
                </a:cxnLst>
                <a:rect l="0" t="0" r="r" b="b"/>
                <a:pathLst>
                  <a:path w="13" h="12">
                    <a:moveTo>
                      <a:pt x="13" y="0"/>
                    </a:moveTo>
                    <a:cubicBezTo>
                      <a:pt x="9" y="0"/>
                      <a:pt x="5" y="1"/>
                      <a:pt x="1" y="1"/>
                    </a:cubicBezTo>
                    <a:cubicBezTo>
                      <a:pt x="1" y="5"/>
                      <a:pt x="1" y="9"/>
                      <a:pt x="0" y="12"/>
                    </a:cubicBezTo>
                    <a:cubicBezTo>
                      <a:pt x="5" y="12"/>
                      <a:pt x="9" y="12"/>
                      <a:pt x="13" y="12"/>
                    </a:cubicBezTo>
                    <a:cubicBezTo>
                      <a:pt x="13" y="8"/>
                      <a:pt x="13" y="4"/>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2" name="Freeform 162"/>
              <p:cNvSpPr>
                <a:spLocks/>
              </p:cNvSpPr>
              <p:nvPr/>
            </p:nvSpPr>
            <p:spPr bwMode="auto">
              <a:xfrm>
                <a:off x="879354" y="3174091"/>
                <a:ext cx="23449" cy="19797"/>
              </a:xfrm>
              <a:custGeom>
                <a:avLst/>
                <a:gdLst/>
                <a:ahLst/>
                <a:cxnLst>
                  <a:cxn ang="0">
                    <a:pos x="0" y="12"/>
                  </a:cxn>
                  <a:cxn ang="0">
                    <a:pos x="10" y="12"/>
                  </a:cxn>
                  <a:cxn ang="0">
                    <a:pos x="12" y="9"/>
                  </a:cxn>
                  <a:cxn ang="0">
                    <a:pos x="13" y="0"/>
                  </a:cxn>
                  <a:cxn ang="0">
                    <a:pos x="1" y="0"/>
                  </a:cxn>
                  <a:cxn ang="0">
                    <a:pos x="0" y="12"/>
                  </a:cxn>
                </a:cxnLst>
                <a:rect l="0" t="0" r="r" b="b"/>
                <a:pathLst>
                  <a:path w="13" h="12">
                    <a:moveTo>
                      <a:pt x="0" y="12"/>
                    </a:moveTo>
                    <a:cubicBezTo>
                      <a:pt x="3" y="12"/>
                      <a:pt x="7" y="12"/>
                      <a:pt x="10" y="12"/>
                    </a:cubicBezTo>
                    <a:cubicBezTo>
                      <a:pt x="11" y="11"/>
                      <a:pt x="12" y="10"/>
                      <a:pt x="12" y="9"/>
                    </a:cubicBezTo>
                    <a:cubicBezTo>
                      <a:pt x="12" y="6"/>
                      <a:pt x="13" y="3"/>
                      <a:pt x="13" y="0"/>
                    </a:cubicBezTo>
                    <a:cubicBezTo>
                      <a:pt x="9" y="0"/>
                      <a:pt x="5" y="0"/>
                      <a:pt x="1" y="0"/>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3" name="Freeform 163"/>
              <p:cNvSpPr>
                <a:spLocks/>
              </p:cNvSpPr>
              <p:nvPr/>
            </p:nvSpPr>
            <p:spPr bwMode="auto">
              <a:xfrm>
                <a:off x="934069" y="3103902"/>
                <a:ext cx="11725" cy="16198"/>
              </a:xfrm>
              <a:custGeom>
                <a:avLst/>
                <a:gdLst/>
                <a:ahLst/>
                <a:cxnLst>
                  <a:cxn ang="0">
                    <a:pos x="4" y="10"/>
                  </a:cxn>
                  <a:cxn ang="0">
                    <a:pos x="6" y="0"/>
                  </a:cxn>
                  <a:cxn ang="0">
                    <a:pos x="0" y="0"/>
                  </a:cxn>
                  <a:cxn ang="0">
                    <a:pos x="1" y="10"/>
                  </a:cxn>
                  <a:cxn ang="0">
                    <a:pos x="1" y="10"/>
                  </a:cxn>
                  <a:cxn ang="0">
                    <a:pos x="4" y="10"/>
                  </a:cxn>
                </a:cxnLst>
                <a:rect l="0" t="0" r="r" b="b"/>
                <a:pathLst>
                  <a:path w="6" h="10">
                    <a:moveTo>
                      <a:pt x="4" y="10"/>
                    </a:moveTo>
                    <a:cubicBezTo>
                      <a:pt x="5" y="7"/>
                      <a:pt x="6" y="3"/>
                      <a:pt x="6" y="0"/>
                    </a:cubicBezTo>
                    <a:cubicBezTo>
                      <a:pt x="4" y="0"/>
                      <a:pt x="2" y="0"/>
                      <a:pt x="0" y="0"/>
                    </a:cubicBezTo>
                    <a:cubicBezTo>
                      <a:pt x="1" y="3"/>
                      <a:pt x="1" y="7"/>
                      <a:pt x="1" y="10"/>
                    </a:cubicBezTo>
                    <a:cubicBezTo>
                      <a:pt x="1" y="10"/>
                      <a:pt x="1" y="10"/>
                      <a:pt x="1" y="10"/>
                    </a:cubicBezTo>
                    <a:lnTo>
                      <a:pt x="4"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4" name="Freeform 164"/>
              <p:cNvSpPr>
                <a:spLocks/>
              </p:cNvSpPr>
              <p:nvPr/>
            </p:nvSpPr>
            <p:spPr bwMode="auto">
              <a:xfrm>
                <a:off x="908666" y="3172291"/>
                <a:ext cx="3908" cy="8999"/>
              </a:xfrm>
              <a:custGeom>
                <a:avLst/>
                <a:gdLst/>
                <a:ahLst/>
                <a:cxnLst>
                  <a:cxn ang="0">
                    <a:pos x="1" y="1"/>
                  </a:cxn>
                  <a:cxn ang="0">
                    <a:pos x="0" y="5"/>
                  </a:cxn>
                  <a:cxn ang="0">
                    <a:pos x="3" y="0"/>
                  </a:cxn>
                  <a:cxn ang="0">
                    <a:pos x="1" y="1"/>
                  </a:cxn>
                </a:cxnLst>
                <a:rect l="0" t="0" r="r" b="b"/>
                <a:pathLst>
                  <a:path w="3" h="5">
                    <a:moveTo>
                      <a:pt x="1" y="1"/>
                    </a:moveTo>
                    <a:cubicBezTo>
                      <a:pt x="1" y="2"/>
                      <a:pt x="1" y="3"/>
                      <a:pt x="0" y="5"/>
                    </a:cubicBezTo>
                    <a:cubicBezTo>
                      <a:pt x="1" y="3"/>
                      <a:pt x="2" y="2"/>
                      <a:pt x="3" y="0"/>
                    </a:cubicBezTo>
                    <a:cubicBezTo>
                      <a:pt x="2" y="0"/>
                      <a:pt x="2"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5" name="Freeform 165"/>
              <p:cNvSpPr>
                <a:spLocks/>
              </p:cNvSpPr>
              <p:nvPr/>
            </p:nvSpPr>
            <p:spPr bwMode="auto">
              <a:xfrm>
                <a:off x="877400" y="3199287"/>
                <a:ext cx="15633" cy="17997"/>
              </a:xfrm>
              <a:custGeom>
                <a:avLst/>
                <a:gdLst/>
                <a:ahLst/>
                <a:cxnLst>
                  <a:cxn ang="0">
                    <a:pos x="1" y="1"/>
                  </a:cxn>
                  <a:cxn ang="0">
                    <a:pos x="0" y="11"/>
                  </a:cxn>
                  <a:cxn ang="0">
                    <a:pos x="8" y="11"/>
                  </a:cxn>
                  <a:cxn ang="0">
                    <a:pos x="7" y="1"/>
                  </a:cxn>
                  <a:cxn ang="0">
                    <a:pos x="8" y="0"/>
                  </a:cxn>
                  <a:cxn ang="0">
                    <a:pos x="1" y="1"/>
                  </a:cxn>
                </a:cxnLst>
                <a:rect l="0" t="0" r="r" b="b"/>
                <a:pathLst>
                  <a:path w="8" h="11">
                    <a:moveTo>
                      <a:pt x="1" y="1"/>
                    </a:moveTo>
                    <a:cubicBezTo>
                      <a:pt x="1" y="4"/>
                      <a:pt x="0" y="8"/>
                      <a:pt x="0" y="11"/>
                    </a:cubicBezTo>
                    <a:cubicBezTo>
                      <a:pt x="3" y="11"/>
                      <a:pt x="5" y="11"/>
                      <a:pt x="8" y="11"/>
                    </a:cubicBezTo>
                    <a:cubicBezTo>
                      <a:pt x="7" y="1"/>
                      <a:pt x="7" y="1"/>
                      <a:pt x="7" y="1"/>
                    </a:cubicBezTo>
                    <a:cubicBezTo>
                      <a:pt x="7" y="1"/>
                      <a:pt x="8" y="1"/>
                      <a:pt x="8" y="0"/>
                    </a:cubicBezTo>
                    <a:cubicBezTo>
                      <a:pt x="6" y="1"/>
                      <a:pt x="3"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6" name="Freeform 166"/>
              <p:cNvSpPr>
                <a:spLocks/>
              </p:cNvSpPr>
              <p:nvPr/>
            </p:nvSpPr>
            <p:spPr bwMode="auto">
              <a:xfrm>
                <a:off x="746475" y="3100303"/>
                <a:ext cx="19541" cy="19797"/>
              </a:xfrm>
              <a:custGeom>
                <a:avLst/>
                <a:gdLst/>
                <a:ahLst/>
                <a:cxnLst>
                  <a:cxn ang="0">
                    <a:pos x="12" y="3"/>
                  </a:cxn>
                  <a:cxn ang="0">
                    <a:pos x="12" y="0"/>
                  </a:cxn>
                  <a:cxn ang="0">
                    <a:pos x="0" y="1"/>
                  </a:cxn>
                  <a:cxn ang="0">
                    <a:pos x="0" y="3"/>
                  </a:cxn>
                  <a:cxn ang="0">
                    <a:pos x="0" y="12"/>
                  </a:cxn>
                  <a:cxn ang="0">
                    <a:pos x="12" y="12"/>
                  </a:cxn>
                  <a:cxn ang="0">
                    <a:pos x="12" y="3"/>
                  </a:cxn>
                </a:cxnLst>
                <a:rect l="0" t="0" r="r" b="b"/>
                <a:pathLst>
                  <a:path w="12" h="12">
                    <a:moveTo>
                      <a:pt x="12" y="3"/>
                    </a:moveTo>
                    <a:cubicBezTo>
                      <a:pt x="12" y="2"/>
                      <a:pt x="12" y="1"/>
                      <a:pt x="12" y="0"/>
                    </a:cubicBezTo>
                    <a:cubicBezTo>
                      <a:pt x="8" y="0"/>
                      <a:pt x="4" y="1"/>
                      <a:pt x="0" y="1"/>
                    </a:cubicBezTo>
                    <a:cubicBezTo>
                      <a:pt x="0" y="2"/>
                      <a:pt x="0" y="2"/>
                      <a:pt x="0" y="3"/>
                    </a:cubicBezTo>
                    <a:cubicBezTo>
                      <a:pt x="0" y="6"/>
                      <a:pt x="0" y="9"/>
                      <a:pt x="0" y="12"/>
                    </a:cubicBezTo>
                    <a:cubicBezTo>
                      <a:pt x="12" y="12"/>
                      <a:pt x="12" y="12"/>
                      <a:pt x="12" y="12"/>
                    </a:cubicBezTo>
                    <a:cubicBezTo>
                      <a:pt x="12" y="9"/>
                      <a:pt x="12" y="6"/>
                      <a:pt x="12"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7" name="Freeform 167"/>
              <p:cNvSpPr>
                <a:spLocks/>
              </p:cNvSpPr>
              <p:nvPr/>
            </p:nvSpPr>
            <p:spPr bwMode="auto">
              <a:xfrm>
                <a:off x="855905" y="3127298"/>
                <a:ext cx="19541" cy="19797"/>
              </a:xfrm>
              <a:custGeom>
                <a:avLst/>
                <a:gdLst/>
                <a:ahLst/>
                <a:cxnLst>
                  <a:cxn ang="0">
                    <a:pos x="0" y="0"/>
                  </a:cxn>
                  <a:cxn ang="0">
                    <a:pos x="0" y="12"/>
                  </a:cxn>
                  <a:cxn ang="0">
                    <a:pos x="12" y="12"/>
                  </a:cxn>
                  <a:cxn ang="0">
                    <a:pos x="12" y="0"/>
                  </a:cxn>
                  <a:cxn ang="0">
                    <a:pos x="0" y="0"/>
                  </a:cxn>
                </a:cxnLst>
                <a:rect l="0" t="0" r="r" b="b"/>
                <a:pathLst>
                  <a:path w="12" h="12">
                    <a:moveTo>
                      <a:pt x="0" y="0"/>
                    </a:moveTo>
                    <a:cubicBezTo>
                      <a:pt x="0" y="4"/>
                      <a:pt x="0" y="8"/>
                      <a:pt x="0" y="12"/>
                    </a:cubicBezTo>
                    <a:cubicBezTo>
                      <a:pt x="4" y="12"/>
                      <a:pt x="8" y="12"/>
                      <a:pt x="12" y="12"/>
                    </a:cubicBezTo>
                    <a:cubicBezTo>
                      <a:pt x="12" y="8"/>
                      <a:pt x="12" y="4"/>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8" name="Freeform 168"/>
              <p:cNvSpPr>
                <a:spLocks/>
              </p:cNvSpPr>
              <p:nvPr/>
            </p:nvSpPr>
            <p:spPr bwMode="auto">
              <a:xfrm>
                <a:off x="910620" y="3102102"/>
                <a:ext cx="19541" cy="17997"/>
              </a:xfrm>
              <a:custGeom>
                <a:avLst/>
                <a:gdLst/>
                <a:ahLst/>
                <a:cxnLst>
                  <a:cxn ang="0">
                    <a:pos x="0" y="11"/>
                  </a:cxn>
                  <a:cxn ang="0">
                    <a:pos x="10" y="11"/>
                  </a:cxn>
                  <a:cxn ang="0">
                    <a:pos x="10" y="11"/>
                  </a:cxn>
                  <a:cxn ang="0">
                    <a:pos x="10" y="1"/>
                  </a:cxn>
                  <a:cxn ang="0">
                    <a:pos x="0" y="0"/>
                  </a:cxn>
                  <a:cxn ang="0">
                    <a:pos x="0" y="11"/>
                  </a:cxn>
                </a:cxnLst>
                <a:rect l="0" t="0" r="r" b="b"/>
                <a:pathLst>
                  <a:path w="10" h="11">
                    <a:moveTo>
                      <a:pt x="0" y="11"/>
                    </a:moveTo>
                    <a:cubicBezTo>
                      <a:pt x="10" y="11"/>
                      <a:pt x="10" y="11"/>
                      <a:pt x="10" y="11"/>
                    </a:cubicBezTo>
                    <a:cubicBezTo>
                      <a:pt x="10" y="11"/>
                      <a:pt x="10" y="11"/>
                      <a:pt x="10" y="11"/>
                    </a:cubicBezTo>
                    <a:cubicBezTo>
                      <a:pt x="10" y="8"/>
                      <a:pt x="10" y="4"/>
                      <a:pt x="10" y="1"/>
                    </a:cubicBezTo>
                    <a:cubicBezTo>
                      <a:pt x="6" y="1"/>
                      <a:pt x="3" y="0"/>
                      <a:pt x="0" y="0"/>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9" name="Freeform 169"/>
              <p:cNvSpPr>
                <a:spLocks/>
              </p:cNvSpPr>
              <p:nvPr/>
            </p:nvSpPr>
            <p:spPr bwMode="auto">
              <a:xfrm>
                <a:off x="693714" y="3139896"/>
                <a:ext cx="1954" cy="3599"/>
              </a:xfrm>
              <a:custGeom>
                <a:avLst/>
                <a:gdLst/>
                <a:ahLst/>
                <a:cxnLst>
                  <a:cxn ang="0">
                    <a:pos x="1" y="2"/>
                  </a:cxn>
                  <a:cxn ang="0">
                    <a:pos x="1" y="0"/>
                  </a:cxn>
                  <a:cxn ang="0">
                    <a:pos x="0" y="2"/>
                  </a:cxn>
                  <a:cxn ang="0">
                    <a:pos x="1" y="2"/>
                  </a:cxn>
                </a:cxnLst>
                <a:rect l="0" t="0" r="r" b="b"/>
                <a:pathLst>
                  <a:path w="1" h="2">
                    <a:moveTo>
                      <a:pt x="1" y="2"/>
                    </a:moveTo>
                    <a:cubicBezTo>
                      <a:pt x="1" y="2"/>
                      <a:pt x="1" y="1"/>
                      <a:pt x="1" y="0"/>
                    </a:cubicBezTo>
                    <a:cubicBezTo>
                      <a:pt x="1" y="1"/>
                      <a:pt x="0" y="2"/>
                      <a:pt x="0" y="2"/>
                    </a:cubicBezTo>
                    <a:cubicBezTo>
                      <a:pt x="0" y="2"/>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0" name="Freeform 170"/>
              <p:cNvSpPr>
                <a:spLocks/>
              </p:cNvSpPr>
              <p:nvPr/>
            </p:nvSpPr>
            <p:spPr bwMode="auto">
              <a:xfrm>
                <a:off x="902804" y="3012116"/>
                <a:ext cx="19541" cy="16198"/>
              </a:xfrm>
              <a:custGeom>
                <a:avLst/>
                <a:gdLst/>
                <a:ahLst/>
                <a:cxnLst>
                  <a:cxn ang="0">
                    <a:pos x="11" y="10"/>
                  </a:cxn>
                  <a:cxn ang="0">
                    <a:pos x="10" y="6"/>
                  </a:cxn>
                  <a:cxn ang="0">
                    <a:pos x="3" y="1"/>
                  </a:cxn>
                  <a:cxn ang="0">
                    <a:pos x="0" y="0"/>
                  </a:cxn>
                  <a:cxn ang="0">
                    <a:pos x="1" y="9"/>
                  </a:cxn>
                  <a:cxn ang="0">
                    <a:pos x="11" y="10"/>
                  </a:cxn>
                </a:cxnLst>
                <a:rect l="0" t="0" r="r" b="b"/>
                <a:pathLst>
                  <a:path w="11" h="10">
                    <a:moveTo>
                      <a:pt x="11" y="10"/>
                    </a:moveTo>
                    <a:cubicBezTo>
                      <a:pt x="11" y="9"/>
                      <a:pt x="10" y="8"/>
                      <a:pt x="10" y="6"/>
                    </a:cubicBezTo>
                    <a:cubicBezTo>
                      <a:pt x="8" y="4"/>
                      <a:pt x="6" y="2"/>
                      <a:pt x="3" y="1"/>
                    </a:cubicBezTo>
                    <a:cubicBezTo>
                      <a:pt x="2" y="0"/>
                      <a:pt x="1" y="0"/>
                      <a:pt x="0" y="0"/>
                    </a:cubicBezTo>
                    <a:cubicBezTo>
                      <a:pt x="0" y="3"/>
                      <a:pt x="0" y="6"/>
                      <a:pt x="1" y="9"/>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1" name="Freeform 171"/>
              <p:cNvSpPr>
                <a:spLocks/>
              </p:cNvSpPr>
              <p:nvPr/>
            </p:nvSpPr>
            <p:spPr bwMode="auto">
              <a:xfrm>
                <a:off x="703484" y="3127298"/>
                <a:ext cx="11725" cy="17997"/>
              </a:xfrm>
              <a:custGeom>
                <a:avLst/>
                <a:gdLst/>
                <a:ahLst/>
                <a:cxnLst>
                  <a:cxn ang="0">
                    <a:pos x="7" y="0"/>
                  </a:cxn>
                  <a:cxn ang="0">
                    <a:pos x="2" y="0"/>
                  </a:cxn>
                  <a:cxn ang="0">
                    <a:pos x="0" y="4"/>
                  </a:cxn>
                  <a:cxn ang="0">
                    <a:pos x="0" y="11"/>
                  </a:cxn>
                  <a:cxn ang="0">
                    <a:pos x="7" y="11"/>
                  </a:cxn>
                  <a:cxn ang="0">
                    <a:pos x="7" y="0"/>
                  </a:cxn>
                </a:cxnLst>
                <a:rect l="0" t="0" r="r" b="b"/>
                <a:pathLst>
                  <a:path w="7" h="11">
                    <a:moveTo>
                      <a:pt x="7" y="0"/>
                    </a:moveTo>
                    <a:cubicBezTo>
                      <a:pt x="2" y="0"/>
                      <a:pt x="2" y="0"/>
                      <a:pt x="2" y="0"/>
                    </a:cubicBezTo>
                    <a:cubicBezTo>
                      <a:pt x="1" y="1"/>
                      <a:pt x="1" y="2"/>
                      <a:pt x="0" y="4"/>
                    </a:cubicBezTo>
                    <a:cubicBezTo>
                      <a:pt x="0" y="6"/>
                      <a:pt x="0" y="8"/>
                      <a:pt x="0" y="11"/>
                    </a:cubicBezTo>
                    <a:cubicBezTo>
                      <a:pt x="2" y="11"/>
                      <a:pt x="5" y="11"/>
                      <a:pt x="7" y="11"/>
                    </a:cubicBezTo>
                    <a:cubicBezTo>
                      <a:pt x="7" y="7"/>
                      <a:pt x="7" y="3"/>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2" name="Freeform 172"/>
              <p:cNvSpPr>
                <a:spLocks/>
              </p:cNvSpPr>
              <p:nvPr/>
            </p:nvSpPr>
            <p:spPr bwMode="auto">
              <a:xfrm>
                <a:off x="709346" y="3057109"/>
                <a:ext cx="7816" cy="17997"/>
              </a:xfrm>
              <a:custGeom>
                <a:avLst/>
                <a:gdLst/>
                <a:ahLst/>
                <a:cxnLst>
                  <a:cxn ang="0">
                    <a:pos x="3" y="11"/>
                  </a:cxn>
                  <a:cxn ang="0">
                    <a:pos x="4" y="0"/>
                  </a:cxn>
                  <a:cxn ang="0">
                    <a:pos x="3" y="0"/>
                  </a:cxn>
                  <a:cxn ang="0">
                    <a:pos x="0" y="11"/>
                  </a:cxn>
                  <a:cxn ang="0">
                    <a:pos x="3" y="11"/>
                  </a:cxn>
                </a:cxnLst>
                <a:rect l="0" t="0" r="r" b="b"/>
                <a:pathLst>
                  <a:path w="4" h="11">
                    <a:moveTo>
                      <a:pt x="3" y="11"/>
                    </a:moveTo>
                    <a:cubicBezTo>
                      <a:pt x="3" y="8"/>
                      <a:pt x="3" y="4"/>
                      <a:pt x="4" y="0"/>
                    </a:cubicBezTo>
                    <a:cubicBezTo>
                      <a:pt x="3" y="0"/>
                      <a:pt x="3" y="0"/>
                      <a:pt x="3" y="0"/>
                    </a:cubicBezTo>
                    <a:cubicBezTo>
                      <a:pt x="2" y="3"/>
                      <a:pt x="1" y="7"/>
                      <a:pt x="0" y="11"/>
                    </a:cubicBezTo>
                    <a:cubicBezTo>
                      <a:pt x="1" y="11"/>
                      <a:pt x="2" y="11"/>
                      <a:pt x="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3" name="Freeform 173"/>
              <p:cNvSpPr>
                <a:spLocks/>
              </p:cNvSpPr>
              <p:nvPr/>
            </p:nvSpPr>
            <p:spPr bwMode="auto">
              <a:xfrm>
                <a:off x="707392" y="3170492"/>
                <a:ext cx="13679" cy="19797"/>
              </a:xfrm>
              <a:custGeom>
                <a:avLst/>
                <a:gdLst/>
                <a:ahLst/>
                <a:cxnLst>
                  <a:cxn ang="0">
                    <a:pos x="0" y="12"/>
                  </a:cxn>
                  <a:cxn ang="0">
                    <a:pos x="8" y="12"/>
                  </a:cxn>
                  <a:cxn ang="0">
                    <a:pos x="7" y="1"/>
                  </a:cxn>
                  <a:cxn ang="0">
                    <a:pos x="1" y="0"/>
                  </a:cxn>
                  <a:cxn ang="0">
                    <a:pos x="0" y="4"/>
                  </a:cxn>
                  <a:cxn ang="0">
                    <a:pos x="0" y="12"/>
                  </a:cxn>
                </a:cxnLst>
                <a:rect l="0" t="0" r="r" b="b"/>
                <a:pathLst>
                  <a:path w="8" h="12">
                    <a:moveTo>
                      <a:pt x="0" y="12"/>
                    </a:moveTo>
                    <a:cubicBezTo>
                      <a:pt x="3" y="12"/>
                      <a:pt x="5" y="12"/>
                      <a:pt x="8" y="12"/>
                    </a:cubicBezTo>
                    <a:cubicBezTo>
                      <a:pt x="7" y="8"/>
                      <a:pt x="7" y="5"/>
                      <a:pt x="7" y="1"/>
                    </a:cubicBezTo>
                    <a:cubicBezTo>
                      <a:pt x="5" y="1"/>
                      <a:pt x="3" y="1"/>
                      <a:pt x="1" y="0"/>
                    </a:cubicBezTo>
                    <a:cubicBezTo>
                      <a:pt x="1" y="1"/>
                      <a:pt x="0" y="3"/>
                      <a:pt x="0" y="4"/>
                    </a:cubicBezTo>
                    <a:cubicBezTo>
                      <a:pt x="0" y="7"/>
                      <a:pt x="0" y="9"/>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4" name="Freeform 174"/>
              <p:cNvSpPr>
                <a:spLocks/>
              </p:cNvSpPr>
              <p:nvPr/>
            </p:nvSpPr>
            <p:spPr bwMode="auto">
              <a:xfrm>
                <a:off x="709346" y="3082305"/>
                <a:ext cx="5862" cy="16198"/>
              </a:xfrm>
              <a:custGeom>
                <a:avLst/>
                <a:gdLst/>
                <a:ahLst/>
                <a:cxnLst>
                  <a:cxn ang="0">
                    <a:pos x="3" y="0"/>
                  </a:cxn>
                  <a:cxn ang="0">
                    <a:pos x="0" y="0"/>
                  </a:cxn>
                  <a:cxn ang="0">
                    <a:pos x="1" y="10"/>
                  </a:cxn>
                  <a:cxn ang="0">
                    <a:pos x="2" y="10"/>
                  </a:cxn>
                  <a:cxn ang="0">
                    <a:pos x="3" y="0"/>
                  </a:cxn>
                </a:cxnLst>
                <a:rect l="0" t="0" r="r" b="b"/>
                <a:pathLst>
                  <a:path w="3" h="10">
                    <a:moveTo>
                      <a:pt x="3" y="0"/>
                    </a:moveTo>
                    <a:cubicBezTo>
                      <a:pt x="2" y="0"/>
                      <a:pt x="1" y="0"/>
                      <a:pt x="0" y="0"/>
                    </a:cubicBezTo>
                    <a:cubicBezTo>
                      <a:pt x="0" y="3"/>
                      <a:pt x="0" y="6"/>
                      <a:pt x="1" y="10"/>
                    </a:cubicBezTo>
                    <a:cubicBezTo>
                      <a:pt x="1" y="10"/>
                      <a:pt x="2" y="10"/>
                      <a:pt x="2" y="10"/>
                    </a:cubicBezTo>
                    <a:cubicBezTo>
                      <a:pt x="3" y="6"/>
                      <a:pt x="3" y="3"/>
                      <a:pt x="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5" name="Freeform 175"/>
              <p:cNvSpPr>
                <a:spLocks/>
              </p:cNvSpPr>
              <p:nvPr/>
            </p:nvSpPr>
            <p:spPr bwMode="auto">
              <a:xfrm>
                <a:off x="723025" y="3055310"/>
                <a:ext cx="17587" cy="19797"/>
              </a:xfrm>
              <a:custGeom>
                <a:avLst/>
                <a:gdLst/>
                <a:ahLst/>
                <a:cxnLst>
                  <a:cxn ang="0">
                    <a:pos x="0" y="12"/>
                  </a:cxn>
                  <a:cxn ang="0">
                    <a:pos x="10" y="12"/>
                  </a:cxn>
                  <a:cxn ang="0">
                    <a:pos x="10" y="0"/>
                  </a:cxn>
                  <a:cxn ang="0">
                    <a:pos x="1" y="1"/>
                  </a:cxn>
                  <a:cxn ang="0">
                    <a:pos x="0" y="12"/>
                  </a:cxn>
                </a:cxnLst>
                <a:rect l="0" t="0" r="r" b="b"/>
                <a:pathLst>
                  <a:path w="10" h="12">
                    <a:moveTo>
                      <a:pt x="0" y="12"/>
                    </a:moveTo>
                    <a:cubicBezTo>
                      <a:pt x="3" y="12"/>
                      <a:pt x="6" y="12"/>
                      <a:pt x="10" y="12"/>
                    </a:cubicBezTo>
                    <a:cubicBezTo>
                      <a:pt x="10" y="8"/>
                      <a:pt x="10" y="4"/>
                      <a:pt x="10" y="0"/>
                    </a:cubicBezTo>
                    <a:cubicBezTo>
                      <a:pt x="7" y="0"/>
                      <a:pt x="4" y="0"/>
                      <a:pt x="1" y="1"/>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6" name="Freeform 176"/>
              <p:cNvSpPr>
                <a:spLocks/>
              </p:cNvSpPr>
              <p:nvPr/>
            </p:nvSpPr>
            <p:spPr bwMode="auto">
              <a:xfrm>
                <a:off x="775786" y="3152495"/>
                <a:ext cx="21495" cy="16198"/>
              </a:xfrm>
              <a:custGeom>
                <a:avLst/>
                <a:gdLst/>
                <a:ahLst/>
                <a:cxnLst>
                  <a:cxn ang="0">
                    <a:pos x="12" y="10"/>
                  </a:cxn>
                  <a:cxn ang="0">
                    <a:pos x="11" y="0"/>
                  </a:cxn>
                  <a:cxn ang="0">
                    <a:pos x="0" y="0"/>
                  </a:cxn>
                  <a:cxn ang="0">
                    <a:pos x="0" y="10"/>
                  </a:cxn>
                  <a:cxn ang="0">
                    <a:pos x="12" y="10"/>
                  </a:cxn>
                </a:cxnLst>
                <a:rect l="0" t="0" r="r" b="b"/>
                <a:pathLst>
                  <a:path w="12" h="10">
                    <a:moveTo>
                      <a:pt x="12" y="10"/>
                    </a:moveTo>
                    <a:cubicBezTo>
                      <a:pt x="12" y="7"/>
                      <a:pt x="11" y="3"/>
                      <a:pt x="11" y="0"/>
                    </a:cubicBezTo>
                    <a:cubicBezTo>
                      <a:pt x="8" y="0"/>
                      <a:pt x="4" y="0"/>
                      <a:pt x="0" y="0"/>
                    </a:cubicBezTo>
                    <a:cubicBezTo>
                      <a:pt x="0" y="3"/>
                      <a:pt x="0" y="6"/>
                      <a:pt x="0" y="10"/>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7" name="Freeform 177"/>
              <p:cNvSpPr>
                <a:spLocks/>
              </p:cNvSpPr>
              <p:nvPr/>
            </p:nvSpPr>
            <p:spPr bwMode="auto">
              <a:xfrm>
                <a:off x="801190" y="3152495"/>
                <a:ext cx="19541" cy="16198"/>
              </a:xfrm>
              <a:custGeom>
                <a:avLst/>
                <a:gdLst/>
                <a:ahLst/>
                <a:cxnLst>
                  <a:cxn ang="0">
                    <a:pos x="11" y="0"/>
                  </a:cxn>
                  <a:cxn ang="0">
                    <a:pos x="0" y="0"/>
                  </a:cxn>
                  <a:cxn ang="0">
                    <a:pos x="1" y="10"/>
                  </a:cxn>
                  <a:cxn ang="0">
                    <a:pos x="11" y="10"/>
                  </a:cxn>
                  <a:cxn ang="0">
                    <a:pos x="11" y="0"/>
                  </a:cxn>
                </a:cxnLst>
                <a:rect l="0" t="0" r="r" b="b"/>
                <a:pathLst>
                  <a:path w="11" h="10">
                    <a:moveTo>
                      <a:pt x="11" y="0"/>
                    </a:moveTo>
                    <a:cubicBezTo>
                      <a:pt x="8" y="0"/>
                      <a:pt x="4" y="0"/>
                      <a:pt x="0" y="0"/>
                    </a:cubicBezTo>
                    <a:cubicBezTo>
                      <a:pt x="0" y="3"/>
                      <a:pt x="0" y="7"/>
                      <a:pt x="1" y="10"/>
                    </a:cubicBezTo>
                    <a:cubicBezTo>
                      <a:pt x="4" y="10"/>
                      <a:pt x="8" y="10"/>
                      <a:pt x="11" y="10"/>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8" name="Freeform 178"/>
              <p:cNvSpPr>
                <a:spLocks/>
              </p:cNvSpPr>
              <p:nvPr/>
            </p:nvSpPr>
            <p:spPr bwMode="auto">
              <a:xfrm>
                <a:off x="773832" y="3127298"/>
                <a:ext cx="21495" cy="19797"/>
              </a:xfrm>
              <a:custGeom>
                <a:avLst/>
                <a:gdLst/>
                <a:ahLst/>
                <a:cxnLst>
                  <a:cxn ang="0">
                    <a:pos x="12" y="12"/>
                  </a:cxn>
                  <a:cxn ang="0">
                    <a:pos x="12" y="0"/>
                  </a:cxn>
                  <a:cxn ang="0">
                    <a:pos x="0" y="0"/>
                  </a:cxn>
                  <a:cxn ang="0">
                    <a:pos x="1" y="12"/>
                  </a:cxn>
                  <a:cxn ang="0">
                    <a:pos x="12" y="12"/>
                  </a:cxn>
                </a:cxnLst>
                <a:rect l="0" t="0" r="r" b="b"/>
                <a:pathLst>
                  <a:path w="12" h="12">
                    <a:moveTo>
                      <a:pt x="12" y="12"/>
                    </a:moveTo>
                    <a:cubicBezTo>
                      <a:pt x="12" y="8"/>
                      <a:pt x="12" y="4"/>
                      <a:pt x="12" y="0"/>
                    </a:cubicBezTo>
                    <a:cubicBezTo>
                      <a:pt x="0" y="0"/>
                      <a:pt x="0" y="0"/>
                      <a:pt x="0" y="0"/>
                    </a:cubicBezTo>
                    <a:cubicBezTo>
                      <a:pt x="0" y="4"/>
                      <a:pt x="0" y="8"/>
                      <a:pt x="1" y="12"/>
                    </a:cubicBezTo>
                    <a:cubicBezTo>
                      <a:pt x="5" y="12"/>
                      <a:pt x="8" y="12"/>
                      <a:pt x="12"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9" name="Freeform 179"/>
              <p:cNvSpPr>
                <a:spLocks/>
              </p:cNvSpPr>
              <p:nvPr/>
            </p:nvSpPr>
            <p:spPr bwMode="auto">
              <a:xfrm>
                <a:off x="855905" y="3152495"/>
                <a:ext cx="19541" cy="16198"/>
              </a:xfrm>
              <a:custGeom>
                <a:avLst/>
                <a:gdLst/>
                <a:ahLst/>
                <a:cxnLst>
                  <a:cxn ang="0">
                    <a:pos x="12" y="0"/>
                  </a:cxn>
                  <a:cxn ang="0">
                    <a:pos x="0" y="0"/>
                  </a:cxn>
                  <a:cxn ang="0">
                    <a:pos x="0" y="10"/>
                  </a:cxn>
                  <a:cxn ang="0">
                    <a:pos x="11" y="10"/>
                  </a:cxn>
                  <a:cxn ang="0">
                    <a:pos x="12" y="0"/>
                  </a:cxn>
                </a:cxnLst>
                <a:rect l="0" t="0" r="r" b="b"/>
                <a:pathLst>
                  <a:path w="12" h="10">
                    <a:moveTo>
                      <a:pt x="12" y="0"/>
                    </a:moveTo>
                    <a:cubicBezTo>
                      <a:pt x="8" y="0"/>
                      <a:pt x="4" y="0"/>
                      <a:pt x="0" y="0"/>
                    </a:cubicBezTo>
                    <a:cubicBezTo>
                      <a:pt x="0" y="3"/>
                      <a:pt x="0" y="7"/>
                      <a:pt x="0" y="10"/>
                    </a:cubicBezTo>
                    <a:cubicBezTo>
                      <a:pt x="3" y="10"/>
                      <a:pt x="7" y="10"/>
                      <a:pt x="11" y="10"/>
                    </a:cubicBezTo>
                    <a:cubicBezTo>
                      <a:pt x="11" y="6"/>
                      <a:pt x="11" y="3"/>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0" name="Freeform 180"/>
              <p:cNvSpPr>
                <a:spLocks/>
              </p:cNvSpPr>
              <p:nvPr/>
            </p:nvSpPr>
            <p:spPr bwMode="auto">
              <a:xfrm>
                <a:off x="828547" y="3152495"/>
                <a:ext cx="19541" cy="16198"/>
              </a:xfrm>
              <a:custGeom>
                <a:avLst/>
                <a:gdLst/>
                <a:ahLst/>
                <a:cxnLst>
                  <a:cxn ang="0">
                    <a:pos x="11" y="0"/>
                  </a:cxn>
                  <a:cxn ang="0">
                    <a:pos x="0" y="0"/>
                  </a:cxn>
                  <a:cxn ang="0">
                    <a:pos x="0" y="10"/>
                  </a:cxn>
                  <a:cxn ang="0">
                    <a:pos x="11" y="10"/>
                  </a:cxn>
                  <a:cxn ang="0">
                    <a:pos x="11" y="0"/>
                  </a:cxn>
                </a:cxnLst>
                <a:rect l="0" t="0" r="r" b="b"/>
                <a:pathLst>
                  <a:path w="11" h="10">
                    <a:moveTo>
                      <a:pt x="11" y="0"/>
                    </a:moveTo>
                    <a:cubicBezTo>
                      <a:pt x="7" y="0"/>
                      <a:pt x="3" y="0"/>
                      <a:pt x="0" y="0"/>
                    </a:cubicBezTo>
                    <a:cubicBezTo>
                      <a:pt x="0" y="10"/>
                      <a:pt x="0" y="10"/>
                      <a:pt x="0" y="10"/>
                    </a:cubicBezTo>
                    <a:cubicBezTo>
                      <a:pt x="3" y="10"/>
                      <a:pt x="7" y="10"/>
                      <a:pt x="11" y="10"/>
                    </a:cubicBezTo>
                    <a:cubicBezTo>
                      <a:pt x="11" y="7"/>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1" name="Freeform 181"/>
              <p:cNvSpPr>
                <a:spLocks/>
              </p:cNvSpPr>
              <p:nvPr/>
            </p:nvSpPr>
            <p:spPr bwMode="auto">
              <a:xfrm>
                <a:off x="801190" y="3100303"/>
                <a:ext cx="19541" cy="19797"/>
              </a:xfrm>
              <a:custGeom>
                <a:avLst/>
                <a:gdLst/>
                <a:ahLst/>
                <a:cxnLst>
                  <a:cxn ang="0">
                    <a:pos x="0" y="0"/>
                  </a:cxn>
                  <a:cxn ang="0">
                    <a:pos x="0" y="2"/>
                  </a:cxn>
                  <a:cxn ang="0">
                    <a:pos x="0" y="12"/>
                  </a:cxn>
                  <a:cxn ang="0">
                    <a:pos x="12" y="12"/>
                  </a:cxn>
                  <a:cxn ang="0">
                    <a:pos x="12" y="0"/>
                  </a:cxn>
                  <a:cxn ang="0">
                    <a:pos x="7" y="0"/>
                  </a:cxn>
                  <a:cxn ang="0">
                    <a:pos x="0" y="0"/>
                  </a:cxn>
                </a:cxnLst>
                <a:rect l="0" t="0" r="r" b="b"/>
                <a:pathLst>
                  <a:path w="12" h="12">
                    <a:moveTo>
                      <a:pt x="0" y="0"/>
                    </a:moveTo>
                    <a:cubicBezTo>
                      <a:pt x="0" y="1"/>
                      <a:pt x="0" y="1"/>
                      <a:pt x="0" y="2"/>
                    </a:cubicBezTo>
                    <a:cubicBezTo>
                      <a:pt x="0" y="5"/>
                      <a:pt x="0" y="9"/>
                      <a:pt x="0" y="12"/>
                    </a:cubicBezTo>
                    <a:cubicBezTo>
                      <a:pt x="12" y="12"/>
                      <a:pt x="12" y="12"/>
                      <a:pt x="12" y="12"/>
                    </a:cubicBezTo>
                    <a:cubicBezTo>
                      <a:pt x="12" y="0"/>
                      <a:pt x="12" y="0"/>
                      <a:pt x="12" y="0"/>
                    </a:cubicBezTo>
                    <a:cubicBezTo>
                      <a:pt x="10" y="0"/>
                      <a:pt x="9" y="0"/>
                      <a:pt x="7" y="0"/>
                    </a:cubicBezTo>
                    <a:cubicBezTo>
                      <a:pt x="5"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2" name="Freeform 182"/>
              <p:cNvSpPr>
                <a:spLocks/>
              </p:cNvSpPr>
              <p:nvPr/>
            </p:nvSpPr>
            <p:spPr bwMode="auto">
              <a:xfrm>
                <a:off x="883262" y="3102102"/>
                <a:ext cx="21495" cy="17997"/>
              </a:xfrm>
              <a:custGeom>
                <a:avLst/>
                <a:gdLst/>
                <a:ahLst/>
                <a:cxnLst>
                  <a:cxn ang="0">
                    <a:pos x="12" y="0"/>
                  </a:cxn>
                  <a:cxn ang="0">
                    <a:pos x="0" y="0"/>
                  </a:cxn>
                  <a:cxn ang="0">
                    <a:pos x="0" y="11"/>
                  </a:cxn>
                  <a:cxn ang="0">
                    <a:pos x="12" y="11"/>
                  </a:cxn>
                  <a:cxn ang="0">
                    <a:pos x="12" y="0"/>
                  </a:cxn>
                </a:cxnLst>
                <a:rect l="0" t="0" r="r" b="b"/>
                <a:pathLst>
                  <a:path w="12" h="11">
                    <a:moveTo>
                      <a:pt x="12" y="0"/>
                    </a:moveTo>
                    <a:cubicBezTo>
                      <a:pt x="8" y="0"/>
                      <a:pt x="4" y="0"/>
                      <a:pt x="0" y="0"/>
                    </a:cubicBezTo>
                    <a:cubicBezTo>
                      <a:pt x="0" y="4"/>
                      <a:pt x="0" y="7"/>
                      <a:pt x="0" y="11"/>
                    </a:cubicBezTo>
                    <a:cubicBezTo>
                      <a:pt x="12" y="11"/>
                      <a:pt x="12" y="11"/>
                      <a:pt x="12" y="11"/>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3" name="Freeform 183"/>
              <p:cNvSpPr>
                <a:spLocks/>
              </p:cNvSpPr>
              <p:nvPr/>
            </p:nvSpPr>
            <p:spPr bwMode="auto">
              <a:xfrm>
                <a:off x="721071" y="3080506"/>
                <a:ext cx="17587" cy="16198"/>
              </a:xfrm>
              <a:custGeom>
                <a:avLst/>
                <a:gdLst/>
                <a:ahLst/>
                <a:cxnLst>
                  <a:cxn ang="0">
                    <a:pos x="10" y="10"/>
                  </a:cxn>
                  <a:cxn ang="0">
                    <a:pos x="10" y="0"/>
                  </a:cxn>
                  <a:cxn ang="0">
                    <a:pos x="1" y="1"/>
                  </a:cxn>
                  <a:cxn ang="0">
                    <a:pos x="0" y="10"/>
                  </a:cxn>
                  <a:cxn ang="0">
                    <a:pos x="10" y="10"/>
                  </a:cxn>
                </a:cxnLst>
                <a:rect l="0" t="0" r="r" b="b"/>
                <a:pathLst>
                  <a:path w="10" h="10">
                    <a:moveTo>
                      <a:pt x="10" y="10"/>
                    </a:moveTo>
                    <a:cubicBezTo>
                      <a:pt x="10" y="7"/>
                      <a:pt x="10" y="4"/>
                      <a:pt x="10" y="0"/>
                    </a:cubicBezTo>
                    <a:cubicBezTo>
                      <a:pt x="7" y="1"/>
                      <a:pt x="4" y="1"/>
                      <a:pt x="1" y="1"/>
                    </a:cubicBezTo>
                    <a:cubicBezTo>
                      <a:pt x="0" y="4"/>
                      <a:pt x="0" y="7"/>
                      <a:pt x="0" y="10"/>
                    </a:cubicBezTo>
                    <a:cubicBezTo>
                      <a:pt x="3" y="10"/>
                      <a:pt x="7" y="10"/>
                      <a:pt x="1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4" name="Freeform 184"/>
              <p:cNvSpPr>
                <a:spLocks/>
              </p:cNvSpPr>
              <p:nvPr/>
            </p:nvSpPr>
            <p:spPr bwMode="auto">
              <a:xfrm>
                <a:off x="746475" y="3080506"/>
                <a:ext cx="21495" cy="16198"/>
              </a:xfrm>
              <a:custGeom>
                <a:avLst/>
                <a:gdLst/>
                <a:ahLst/>
                <a:cxnLst>
                  <a:cxn ang="0">
                    <a:pos x="13" y="0"/>
                  </a:cxn>
                  <a:cxn ang="0">
                    <a:pos x="0" y="0"/>
                  </a:cxn>
                  <a:cxn ang="0">
                    <a:pos x="0" y="10"/>
                  </a:cxn>
                  <a:cxn ang="0">
                    <a:pos x="12" y="10"/>
                  </a:cxn>
                  <a:cxn ang="0">
                    <a:pos x="13" y="0"/>
                  </a:cxn>
                </a:cxnLst>
                <a:rect l="0" t="0" r="r" b="b"/>
                <a:pathLst>
                  <a:path w="13" h="10">
                    <a:moveTo>
                      <a:pt x="13" y="0"/>
                    </a:moveTo>
                    <a:cubicBezTo>
                      <a:pt x="8" y="0"/>
                      <a:pt x="4" y="0"/>
                      <a:pt x="0" y="0"/>
                    </a:cubicBezTo>
                    <a:cubicBezTo>
                      <a:pt x="0" y="4"/>
                      <a:pt x="0" y="7"/>
                      <a:pt x="0" y="10"/>
                    </a:cubicBezTo>
                    <a:cubicBezTo>
                      <a:pt x="4" y="10"/>
                      <a:pt x="8" y="10"/>
                      <a:pt x="12" y="10"/>
                    </a:cubicBezTo>
                    <a:cubicBezTo>
                      <a:pt x="12" y="6"/>
                      <a:pt x="12" y="3"/>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5" name="Freeform 185"/>
              <p:cNvSpPr>
                <a:spLocks/>
              </p:cNvSpPr>
              <p:nvPr/>
            </p:nvSpPr>
            <p:spPr bwMode="auto">
              <a:xfrm>
                <a:off x="773832" y="3100303"/>
                <a:ext cx="21495" cy="19797"/>
              </a:xfrm>
              <a:custGeom>
                <a:avLst/>
                <a:gdLst/>
                <a:ahLst/>
                <a:cxnLst>
                  <a:cxn ang="0">
                    <a:pos x="12" y="2"/>
                  </a:cxn>
                  <a:cxn ang="0">
                    <a:pos x="12" y="0"/>
                  </a:cxn>
                  <a:cxn ang="0">
                    <a:pos x="0" y="0"/>
                  </a:cxn>
                  <a:cxn ang="0">
                    <a:pos x="0" y="3"/>
                  </a:cxn>
                  <a:cxn ang="0">
                    <a:pos x="0" y="12"/>
                  </a:cxn>
                  <a:cxn ang="0">
                    <a:pos x="12" y="12"/>
                  </a:cxn>
                  <a:cxn ang="0">
                    <a:pos x="12" y="2"/>
                  </a:cxn>
                </a:cxnLst>
                <a:rect l="0" t="0" r="r" b="b"/>
                <a:pathLst>
                  <a:path w="12" h="12">
                    <a:moveTo>
                      <a:pt x="12" y="2"/>
                    </a:moveTo>
                    <a:cubicBezTo>
                      <a:pt x="12" y="1"/>
                      <a:pt x="12" y="1"/>
                      <a:pt x="12" y="0"/>
                    </a:cubicBezTo>
                    <a:cubicBezTo>
                      <a:pt x="8" y="0"/>
                      <a:pt x="4" y="0"/>
                      <a:pt x="0" y="0"/>
                    </a:cubicBezTo>
                    <a:cubicBezTo>
                      <a:pt x="0" y="1"/>
                      <a:pt x="0" y="2"/>
                      <a:pt x="0" y="3"/>
                    </a:cubicBezTo>
                    <a:cubicBezTo>
                      <a:pt x="0" y="6"/>
                      <a:pt x="0" y="9"/>
                      <a:pt x="0" y="12"/>
                    </a:cubicBezTo>
                    <a:cubicBezTo>
                      <a:pt x="12" y="12"/>
                      <a:pt x="12" y="12"/>
                      <a:pt x="12" y="12"/>
                    </a:cubicBezTo>
                    <a:cubicBezTo>
                      <a:pt x="12" y="9"/>
                      <a:pt x="12" y="5"/>
                      <a:pt x="12"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6" name="Freeform 186"/>
              <p:cNvSpPr>
                <a:spLocks/>
              </p:cNvSpPr>
              <p:nvPr/>
            </p:nvSpPr>
            <p:spPr bwMode="auto">
              <a:xfrm>
                <a:off x="801190" y="3127298"/>
                <a:ext cx="19541" cy="19797"/>
              </a:xfrm>
              <a:custGeom>
                <a:avLst/>
                <a:gdLst/>
                <a:ahLst/>
                <a:cxnLst>
                  <a:cxn ang="0">
                    <a:pos x="1" y="12"/>
                  </a:cxn>
                  <a:cxn ang="0">
                    <a:pos x="12" y="12"/>
                  </a:cxn>
                  <a:cxn ang="0">
                    <a:pos x="12" y="0"/>
                  </a:cxn>
                  <a:cxn ang="0">
                    <a:pos x="0" y="0"/>
                  </a:cxn>
                  <a:cxn ang="0">
                    <a:pos x="1" y="12"/>
                  </a:cxn>
                </a:cxnLst>
                <a:rect l="0" t="0" r="r" b="b"/>
                <a:pathLst>
                  <a:path w="12" h="12">
                    <a:moveTo>
                      <a:pt x="1" y="12"/>
                    </a:moveTo>
                    <a:cubicBezTo>
                      <a:pt x="5" y="12"/>
                      <a:pt x="9" y="12"/>
                      <a:pt x="12" y="12"/>
                    </a:cubicBezTo>
                    <a:cubicBezTo>
                      <a:pt x="12" y="0"/>
                      <a:pt x="12" y="0"/>
                      <a:pt x="12" y="0"/>
                    </a:cubicBezTo>
                    <a:cubicBezTo>
                      <a:pt x="0" y="0"/>
                      <a:pt x="0"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7" name="Freeform 187"/>
              <p:cNvSpPr>
                <a:spLocks/>
              </p:cNvSpPr>
              <p:nvPr/>
            </p:nvSpPr>
            <p:spPr bwMode="auto">
              <a:xfrm>
                <a:off x="828547" y="3100303"/>
                <a:ext cx="21495" cy="19797"/>
              </a:xfrm>
              <a:custGeom>
                <a:avLst/>
                <a:gdLst/>
                <a:ahLst/>
                <a:cxnLst>
                  <a:cxn ang="0">
                    <a:pos x="0" y="12"/>
                  </a:cxn>
                  <a:cxn ang="0">
                    <a:pos x="12" y="12"/>
                  </a:cxn>
                  <a:cxn ang="0">
                    <a:pos x="12" y="12"/>
                  </a:cxn>
                  <a:cxn ang="0">
                    <a:pos x="12" y="0"/>
                  </a:cxn>
                  <a:cxn ang="0">
                    <a:pos x="0" y="0"/>
                  </a:cxn>
                  <a:cxn ang="0">
                    <a:pos x="0" y="12"/>
                  </a:cxn>
                </a:cxnLst>
                <a:rect l="0" t="0" r="r" b="b"/>
                <a:pathLst>
                  <a:path w="12" h="12">
                    <a:moveTo>
                      <a:pt x="0" y="12"/>
                    </a:moveTo>
                    <a:cubicBezTo>
                      <a:pt x="12" y="12"/>
                      <a:pt x="12" y="12"/>
                      <a:pt x="12" y="12"/>
                    </a:cubicBezTo>
                    <a:cubicBezTo>
                      <a:pt x="12" y="12"/>
                      <a:pt x="12" y="12"/>
                      <a:pt x="12" y="12"/>
                    </a:cubicBezTo>
                    <a:cubicBezTo>
                      <a:pt x="12" y="8"/>
                      <a:pt x="12" y="4"/>
                      <a:pt x="12" y="0"/>
                    </a:cubicBezTo>
                    <a:cubicBezTo>
                      <a:pt x="7" y="0"/>
                      <a:pt x="3" y="0"/>
                      <a:pt x="0" y="0"/>
                    </a:cubicBezTo>
                    <a:lnTo>
                      <a:pt x="0" y="1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8" name="Freeform 188"/>
              <p:cNvSpPr>
                <a:spLocks/>
              </p:cNvSpPr>
              <p:nvPr/>
            </p:nvSpPr>
            <p:spPr bwMode="auto">
              <a:xfrm>
                <a:off x="828547" y="3127298"/>
                <a:ext cx="21495" cy="19797"/>
              </a:xfrm>
              <a:custGeom>
                <a:avLst/>
                <a:gdLst/>
                <a:ahLst/>
                <a:cxnLst>
                  <a:cxn ang="0">
                    <a:pos x="12" y="0"/>
                  </a:cxn>
                  <a:cxn ang="0">
                    <a:pos x="0" y="0"/>
                  </a:cxn>
                  <a:cxn ang="0">
                    <a:pos x="0" y="12"/>
                  </a:cxn>
                  <a:cxn ang="0">
                    <a:pos x="11" y="12"/>
                  </a:cxn>
                  <a:cxn ang="0">
                    <a:pos x="12" y="0"/>
                  </a:cxn>
                </a:cxnLst>
                <a:rect l="0" t="0" r="r" b="b"/>
                <a:pathLst>
                  <a:path w="12" h="12">
                    <a:moveTo>
                      <a:pt x="12" y="0"/>
                    </a:moveTo>
                    <a:cubicBezTo>
                      <a:pt x="0" y="0"/>
                      <a:pt x="0" y="0"/>
                      <a:pt x="0" y="0"/>
                    </a:cubicBezTo>
                    <a:cubicBezTo>
                      <a:pt x="0" y="12"/>
                      <a:pt x="0" y="12"/>
                      <a:pt x="0" y="12"/>
                    </a:cubicBezTo>
                    <a:cubicBezTo>
                      <a:pt x="3" y="12"/>
                      <a:pt x="7" y="12"/>
                      <a:pt x="11" y="12"/>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9" name="Freeform 189"/>
              <p:cNvSpPr>
                <a:spLocks/>
              </p:cNvSpPr>
              <p:nvPr/>
            </p:nvSpPr>
            <p:spPr bwMode="auto">
              <a:xfrm>
                <a:off x="781649" y="2997718"/>
                <a:ext cx="19541" cy="5399"/>
              </a:xfrm>
              <a:custGeom>
                <a:avLst/>
                <a:gdLst/>
                <a:ahLst/>
                <a:cxnLst>
                  <a:cxn ang="0">
                    <a:pos x="0" y="4"/>
                  </a:cxn>
                  <a:cxn ang="0">
                    <a:pos x="10" y="4"/>
                  </a:cxn>
                  <a:cxn ang="0">
                    <a:pos x="11" y="0"/>
                  </a:cxn>
                  <a:cxn ang="0">
                    <a:pos x="0" y="2"/>
                  </a:cxn>
                  <a:cxn ang="0">
                    <a:pos x="0" y="4"/>
                  </a:cxn>
                </a:cxnLst>
                <a:rect l="0" t="0" r="r" b="b"/>
                <a:pathLst>
                  <a:path w="11" h="4">
                    <a:moveTo>
                      <a:pt x="0" y="4"/>
                    </a:moveTo>
                    <a:cubicBezTo>
                      <a:pt x="3" y="4"/>
                      <a:pt x="7" y="4"/>
                      <a:pt x="10" y="4"/>
                    </a:cubicBezTo>
                    <a:cubicBezTo>
                      <a:pt x="11" y="2"/>
                      <a:pt x="11" y="1"/>
                      <a:pt x="11" y="0"/>
                    </a:cubicBezTo>
                    <a:cubicBezTo>
                      <a:pt x="7" y="0"/>
                      <a:pt x="3" y="1"/>
                      <a:pt x="0" y="2"/>
                    </a:cubicBezTo>
                    <a:cubicBezTo>
                      <a:pt x="0" y="3"/>
                      <a:pt x="0" y="3"/>
                      <a:pt x="0"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0" name="Freeform 190"/>
              <p:cNvSpPr>
                <a:spLocks/>
              </p:cNvSpPr>
              <p:nvPr/>
            </p:nvSpPr>
            <p:spPr bwMode="auto">
              <a:xfrm>
                <a:off x="801190" y="3030113"/>
                <a:ext cx="19541" cy="17997"/>
              </a:xfrm>
              <a:custGeom>
                <a:avLst/>
                <a:gdLst/>
                <a:ahLst/>
                <a:cxnLst>
                  <a:cxn ang="0">
                    <a:pos x="1" y="0"/>
                  </a:cxn>
                  <a:cxn ang="0">
                    <a:pos x="0" y="11"/>
                  </a:cxn>
                  <a:cxn ang="0">
                    <a:pos x="10" y="11"/>
                  </a:cxn>
                  <a:cxn ang="0">
                    <a:pos x="11" y="11"/>
                  </a:cxn>
                  <a:cxn ang="0">
                    <a:pos x="11" y="0"/>
                  </a:cxn>
                  <a:cxn ang="0">
                    <a:pos x="10" y="0"/>
                  </a:cxn>
                  <a:cxn ang="0">
                    <a:pos x="1" y="0"/>
                  </a:cxn>
                </a:cxnLst>
                <a:rect l="0" t="0" r="r" b="b"/>
                <a:pathLst>
                  <a:path w="11" h="11">
                    <a:moveTo>
                      <a:pt x="1" y="0"/>
                    </a:moveTo>
                    <a:cubicBezTo>
                      <a:pt x="1" y="4"/>
                      <a:pt x="1" y="7"/>
                      <a:pt x="0" y="11"/>
                    </a:cubicBezTo>
                    <a:cubicBezTo>
                      <a:pt x="4" y="11"/>
                      <a:pt x="7" y="11"/>
                      <a:pt x="10" y="11"/>
                    </a:cubicBezTo>
                    <a:cubicBezTo>
                      <a:pt x="10" y="11"/>
                      <a:pt x="11" y="11"/>
                      <a:pt x="11" y="11"/>
                    </a:cubicBezTo>
                    <a:cubicBezTo>
                      <a:pt x="11" y="0"/>
                      <a:pt x="11" y="0"/>
                      <a:pt x="11" y="0"/>
                    </a:cubicBezTo>
                    <a:cubicBezTo>
                      <a:pt x="11"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1" name="Freeform 191"/>
              <p:cNvSpPr>
                <a:spLocks/>
              </p:cNvSpPr>
              <p:nvPr/>
            </p:nvSpPr>
            <p:spPr bwMode="auto">
              <a:xfrm>
                <a:off x="828547" y="3246080"/>
                <a:ext cx="13679" cy="10798"/>
              </a:xfrm>
              <a:custGeom>
                <a:avLst/>
                <a:gdLst/>
                <a:ahLst/>
                <a:cxnLst>
                  <a:cxn ang="0">
                    <a:pos x="1" y="7"/>
                  </a:cxn>
                  <a:cxn ang="0">
                    <a:pos x="8" y="7"/>
                  </a:cxn>
                  <a:cxn ang="0">
                    <a:pos x="8" y="0"/>
                  </a:cxn>
                  <a:cxn ang="0">
                    <a:pos x="1" y="0"/>
                  </a:cxn>
                  <a:cxn ang="0">
                    <a:pos x="0" y="0"/>
                  </a:cxn>
                  <a:cxn ang="0">
                    <a:pos x="0" y="7"/>
                  </a:cxn>
                  <a:cxn ang="0">
                    <a:pos x="1" y="7"/>
                  </a:cxn>
                </a:cxnLst>
                <a:rect l="0" t="0" r="r" b="b"/>
                <a:pathLst>
                  <a:path w="8" h="7">
                    <a:moveTo>
                      <a:pt x="1" y="7"/>
                    </a:moveTo>
                    <a:cubicBezTo>
                      <a:pt x="3" y="7"/>
                      <a:pt x="5" y="7"/>
                      <a:pt x="8" y="7"/>
                    </a:cubicBezTo>
                    <a:cubicBezTo>
                      <a:pt x="8" y="4"/>
                      <a:pt x="8" y="2"/>
                      <a:pt x="8" y="0"/>
                    </a:cubicBezTo>
                    <a:cubicBezTo>
                      <a:pt x="6" y="0"/>
                      <a:pt x="3" y="0"/>
                      <a:pt x="1" y="0"/>
                    </a:cubicBezTo>
                    <a:cubicBezTo>
                      <a:pt x="1" y="0"/>
                      <a:pt x="0" y="0"/>
                      <a:pt x="0" y="0"/>
                    </a:cubicBezTo>
                    <a:cubicBezTo>
                      <a:pt x="0" y="7"/>
                      <a:pt x="0" y="7"/>
                      <a:pt x="0" y="7"/>
                    </a:cubicBezTo>
                    <a:cubicBezTo>
                      <a:pt x="0" y="7"/>
                      <a:pt x="1" y="7"/>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2" name="Freeform 192"/>
              <p:cNvSpPr>
                <a:spLocks/>
              </p:cNvSpPr>
              <p:nvPr/>
            </p:nvSpPr>
            <p:spPr bwMode="auto">
              <a:xfrm>
                <a:off x="873492" y="3242481"/>
                <a:ext cx="19541" cy="12598"/>
              </a:xfrm>
              <a:custGeom>
                <a:avLst/>
                <a:gdLst/>
                <a:ahLst/>
                <a:cxnLst>
                  <a:cxn ang="0">
                    <a:pos x="11" y="0"/>
                  </a:cxn>
                  <a:cxn ang="0">
                    <a:pos x="1" y="1"/>
                  </a:cxn>
                  <a:cxn ang="0">
                    <a:pos x="0" y="8"/>
                  </a:cxn>
                  <a:cxn ang="0">
                    <a:pos x="11" y="7"/>
                  </a:cxn>
                  <a:cxn ang="0">
                    <a:pos x="11" y="0"/>
                  </a:cxn>
                </a:cxnLst>
                <a:rect l="0" t="0" r="r" b="b"/>
                <a:pathLst>
                  <a:path w="11" h="8">
                    <a:moveTo>
                      <a:pt x="11" y="0"/>
                    </a:moveTo>
                    <a:cubicBezTo>
                      <a:pt x="7" y="1"/>
                      <a:pt x="4" y="1"/>
                      <a:pt x="1" y="1"/>
                    </a:cubicBezTo>
                    <a:cubicBezTo>
                      <a:pt x="1" y="3"/>
                      <a:pt x="0" y="6"/>
                      <a:pt x="0" y="8"/>
                    </a:cubicBezTo>
                    <a:cubicBezTo>
                      <a:pt x="4" y="8"/>
                      <a:pt x="7" y="7"/>
                      <a:pt x="11" y="7"/>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3" name="Freeform 193"/>
              <p:cNvSpPr>
                <a:spLocks/>
              </p:cNvSpPr>
              <p:nvPr/>
            </p:nvSpPr>
            <p:spPr bwMode="auto">
              <a:xfrm>
                <a:off x="875446" y="3010316"/>
                <a:ext cx="21495" cy="16198"/>
              </a:xfrm>
              <a:custGeom>
                <a:avLst/>
                <a:gdLst/>
                <a:ahLst/>
                <a:cxnLst>
                  <a:cxn ang="0">
                    <a:pos x="12" y="10"/>
                  </a:cxn>
                  <a:cxn ang="0">
                    <a:pos x="11" y="1"/>
                  </a:cxn>
                  <a:cxn ang="0">
                    <a:pos x="0" y="0"/>
                  </a:cxn>
                  <a:cxn ang="0">
                    <a:pos x="1" y="9"/>
                  </a:cxn>
                  <a:cxn ang="0">
                    <a:pos x="12" y="10"/>
                  </a:cxn>
                </a:cxnLst>
                <a:rect l="0" t="0" r="r" b="b"/>
                <a:pathLst>
                  <a:path w="12" h="10">
                    <a:moveTo>
                      <a:pt x="12" y="10"/>
                    </a:moveTo>
                    <a:cubicBezTo>
                      <a:pt x="12" y="7"/>
                      <a:pt x="11" y="4"/>
                      <a:pt x="11" y="1"/>
                    </a:cubicBezTo>
                    <a:cubicBezTo>
                      <a:pt x="7" y="1"/>
                      <a:pt x="3" y="1"/>
                      <a:pt x="0" y="0"/>
                    </a:cubicBezTo>
                    <a:cubicBezTo>
                      <a:pt x="0" y="3"/>
                      <a:pt x="0" y="6"/>
                      <a:pt x="1" y="9"/>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4" name="Freeform 194"/>
              <p:cNvSpPr>
                <a:spLocks/>
              </p:cNvSpPr>
              <p:nvPr/>
            </p:nvSpPr>
            <p:spPr bwMode="auto">
              <a:xfrm>
                <a:off x="873492" y="2999518"/>
                <a:ext cx="19541" cy="5399"/>
              </a:xfrm>
              <a:custGeom>
                <a:avLst/>
                <a:gdLst/>
                <a:ahLst/>
                <a:cxnLst>
                  <a:cxn ang="0">
                    <a:pos x="0" y="3"/>
                  </a:cxn>
                  <a:cxn ang="0">
                    <a:pos x="10" y="3"/>
                  </a:cxn>
                  <a:cxn ang="0">
                    <a:pos x="0" y="0"/>
                  </a:cxn>
                  <a:cxn ang="0">
                    <a:pos x="0" y="3"/>
                  </a:cxn>
                </a:cxnLst>
                <a:rect l="0" t="0" r="r" b="b"/>
                <a:pathLst>
                  <a:path w="10" h="3">
                    <a:moveTo>
                      <a:pt x="0" y="3"/>
                    </a:moveTo>
                    <a:cubicBezTo>
                      <a:pt x="4" y="3"/>
                      <a:pt x="7" y="3"/>
                      <a:pt x="10" y="3"/>
                    </a:cubicBezTo>
                    <a:cubicBezTo>
                      <a:pt x="7" y="2"/>
                      <a:pt x="4" y="1"/>
                      <a:pt x="0" y="0"/>
                    </a:cubicBezTo>
                    <a:cubicBezTo>
                      <a:pt x="0" y="1"/>
                      <a:pt x="0" y="2"/>
                      <a:pt x="0"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5" name="Freeform 195"/>
              <p:cNvSpPr>
                <a:spLocks/>
              </p:cNvSpPr>
              <p:nvPr/>
            </p:nvSpPr>
            <p:spPr bwMode="auto">
              <a:xfrm>
                <a:off x="828547" y="3224483"/>
                <a:ext cx="15633" cy="14398"/>
              </a:xfrm>
              <a:custGeom>
                <a:avLst/>
                <a:gdLst/>
                <a:ahLst/>
                <a:cxnLst>
                  <a:cxn ang="0">
                    <a:pos x="9" y="9"/>
                  </a:cxn>
                  <a:cxn ang="0">
                    <a:pos x="9" y="0"/>
                  </a:cxn>
                  <a:cxn ang="0">
                    <a:pos x="1" y="0"/>
                  </a:cxn>
                  <a:cxn ang="0">
                    <a:pos x="0" y="0"/>
                  </a:cxn>
                  <a:cxn ang="0">
                    <a:pos x="0" y="9"/>
                  </a:cxn>
                  <a:cxn ang="0">
                    <a:pos x="1" y="9"/>
                  </a:cxn>
                  <a:cxn ang="0">
                    <a:pos x="9" y="9"/>
                  </a:cxn>
                </a:cxnLst>
                <a:rect l="0" t="0" r="r" b="b"/>
                <a:pathLst>
                  <a:path w="9" h="9">
                    <a:moveTo>
                      <a:pt x="9" y="9"/>
                    </a:moveTo>
                    <a:cubicBezTo>
                      <a:pt x="9" y="6"/>
                      <a:pt x="9" y="3"/>
                      <a:pt x="9" y="0"/>
                    </a:cubicBezTo>
                    <a:cubicBezTo>
                      <a:pt x="6" y="0"/>
                      <a:pt x="3" y="0"/>
                      <a:pt x="1" y="0"/>
                    </a:cubicBezTo>
                    <a:cubicBezTo>
                      <a:pt x="1" y="0"/>
                      <a:pt x="0" y="0"/>
                      <a:pt x="0" y="0"/>
                    </a:cubicBezTo>
                    <a:cubicBezTo>
                      <a:pt x="0" y="9"/>
                      <a:pt x="0" y="9"/>
                      <a:pt x="0" y="9"/>
                    </a:cubicBezTo>
                    <a:cubicBezTo>
                      <a:pt x="0" y="9"/>
                      <a:pt x="1" y="9"/>
                      <a:pt x="1" y="9"/>
                    </a:cubicBezTo>
                    <a:cubicBezTo>
                      <a:pt x="3" y="9"/>
                      <a:pt x="6" y="9"/>
                      <a:pt x="9"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6" name="Freeform 196"/>
              <p:cNvSpPr>
                <a:spLocks/>
              </p:cNvSpPr>
              <p:nvPr/>
            </p:nvSpPr>
            <p:spPr bwMode="auto">
              <a:xfrm>
                <a:off x="750383" y="3010316"/>
                <a:ext cx="21495" cy="16198"/>
              </a:xfrm>
              <a:custGeom>
                <a:avLst/>
                <a:gdLst/>
                <a:ahLst/>
                <a:cxnLst>
                  <a:cxn ang="0">
                    <a:pos x="1" y="1"/>
                  </a:cxn>
                  <a:cxn ang="0">
                    <a:pos x="0" y="10"/>
                  </a:cxn>
                  <a:cxn ang="0">
                    <a:pos x="12" y="9"/>
                  </a:cxn>
                  <a:cxn ang="0">
                    <a:pos x="12" y="0"/>
                  </a:cxn>
                  <a:cxn ang="0">
                    <a:pos x="2" y="1"/>
                  </a:cxn>
                  <a:cxn ang="0">
                    <a:pos x="1" y="1"/>
                  </a:cxn>
                </a:cxnLst>
                <a:rect l="0" t="0" r="r" b="b"/>
                <a:pathLst>
                  <a:path w="12" h="10">
                    <a:moveTo>
                      <a:pt x="1" y="1"/>
                    </a:moveTo>
                    <a:cubicBezTo>
                      <a:pt x="1" y="4"/>
                      <a:pt x="0" y="7"/>
                      <a:pt x="0" y="10"/>
                    </a:cubicBezTo>
                    <a:cubicBezTo>
                      <a:pt x="4" y="10"/>
                      <a:pt x="8" y="9"/>
                      <a:pt x="12" y="9"/>
                    </a:cubicBezTo>
                    <a:cubicBezTo>
                      <a:pt x="12" y="6"/>
                      <a:pt x="12" y="3"/>
                      <a:pt x="12" y="0"/>
                    </a:cubicBezTo>
                    <a:cubicBezTo>
                      <a:pt x="9" y="0"/>
                      <a:pt x="6" y="0"/>
                      <a:pt x="2" y="1"/>
                    </a:cubicBezTo>
                    <a:cubicBezTo>
                      <a:pt x="2" y="1"/>
                      <a:pt x="1"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7" name="Freeform 197"/>
              <p:cNvSpPr>
                <a:spLocks/>
              </p:cNvSpPr>
              <p:nvPr/>
            </p:nvSpPr>
            <p:spPr bwMode="auto">
              <a:xfrm>
                <a:off x="850043" y="3010316"/>
                <a:ext cx="21495" cy="14398"/>
              </a:xfrm>
              <a:custGeom>
                <a:avLst/>
                <a:gdLst/>
                <a:ahLst/>
                <a:cxnLst>
                  <a:cxn ang="0">
                    <a:pos x="1" y="9"/>
                  </a:cxn>
                  <a:cxn ang="0">
                    <a:pos x="12" y="9"/>
                  </a:cxn>
                  <a:cxn ang="0">
                    <a:pos x="11" y="0"/>
                  </a:cxn>
                  <a:cxn ang="0">
                    <a:pos x="0" y="0"/>
                  </a:cxn>
                  <a:cxn ang="0">
                    <a:pos x="1" y="9"/>
                  </a:cxn>
                </a:cxnLst>
                <a:rect l="0" t="0" r="r" b="b"/>
                <a:pathLst>
                  <a:path w="12" h="9">
                    <a:moveTo>
                      <a:pt x="1" y="9"/>
                    </a:moveTo>
                    <a:cubicBezTo>
                      <a:pt x="4" y="9"/>
                      <a:pt x="8" y="9"/>
                      <a:pt x="12" y="9"/>
                    </a:cubicBezTo>
                    <a:cubicBezTo>
                      <a:pt x="11" y="6"/>
                      <a:pt x="11" y="3"/>
                      <a:pt x="11" y="0"/>
                    </a:cubicBezTo>
                    <a:cubicBezTo>
                      <a:pt x="7" y="0"/>
                      <a:pt x="4" y="0"/>
                      <a:pt x="0" y="0"/>
                    </a:cubicBezTo>
                    <a:cubicBezTo>
                      <a:pt x="0" y="2"/>
                      <a:pt x="1" y="5"/>
                      <a:pt x="1"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8" name="Freeform 198"/>
              <p:cNvSpPr>
                <a:spLocks/>
              </p:cNvSpPr>
              <p:nvPr/>
            </p:nvSpPr>
            <p:spPr bwMode="auto">
              <a:xfrm>
                <a:off x="805098" y="3224483"/>
                <a:ext cx="15633" cy="14398"/>
              </a:xfrm>
              <a:custGeom>
                <a:avLst/>
                <a:gdLst/>
                <a:ahLst/>
                <a:cxnLst>
                  <a:cxn ang="0">
                    <a:pos x="9" y="0"/>
                  </a:cxn>
                  <a:cxn ang="0">
                    <a:pos x="0" y="0"/>
                  </a:cxn>
                  <a:cxn ang="0">
                    <a:pos x="1" y="9"/>
                  </a:cxn>
                  <a:cxn ang="0">
                    <a:pos x="9" y="9"/>
                  </a:cxn>
                  <a:cxn ang="0">
                    <a:pos x="9" y="0"/>
                  </a:cxn>
                </a:cxnLst>
                <a:rect l="0" t="0" r="r" b="b"/>
                <a:pathLst>
                  <a:path w="9" h="9">
                    <a:moveTo>
                      <a:pt x="9" y="0"/>
                    </a:moveTo>
                    <a:cubicBezTo>
                      <a:pt x="6" y="0"/>
                      <a:pt x="4" y="0"/>
                      <a:pt x="0" y="0"/>
                    </a:cubicBezTo>
                    <a:cubicBezTo>
                      <a:pt x="1" y="3"/>
                      <a:pt x="1" y="6"/>
                      <a:pt x="1" y="9"/>
                    </a:cubicBezTo>
                    <a:cubicBezTo>
                      <a:pt x="4" y="9"/>
                      <a:pt x="7" y="9"/>
                      <a:pt x="9"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9" name="Freeform 199"/>
              <p:cNvSpPr>
                <a:spLocks/>
              </p:cNvSpPr>
              <p:nvPr/>
            </p:nvSpPr>
            <p:spPr bwMode="auto">
              <a:xfrm>
                <a:off x="803144" y="3008517"/>
                <a:ext cx="17587" cy="14398"/>
              </a:xfrm>
              <a:custGeom>
                <a:avLst/>
                <a:gdLst/>
                <a:ahLst/>
                <a:cxnLst>
                  <a:cxn ang="0">
                    <a:pos x="9" y="0"/>
                  </a:cxn>
                  <a:cxn ang="0">
                    <a:pos x="1" y="0"/>
                  </a:cxn>
                  <a:cxn ang="0">
                    <a:pos x="0" y="9"/>
                  </a:cxn>
                  <a:cxn ang="0">
                    <a:pos x="9" y="9"/>
                  </a:cxn>
                  <a:cxn ang="0">
                    <a:pos x="10" y="9"/>
                  </a:cxn>
                  <a:cxn ang="0">
                    <a:pos x="10" y="0"/>
                  </a:cxn>
                  <a:cxn ang="0">
                    <a:pos x="9" y="0"/>
                  </a:cxn>
                </a:cxnLst>
                <a:rect l="0" t="0" r="r" b="b"/>
                <a:pathLst>
                  <a:path w="10" h="9">
                    <a:moveTo>
                      <a:pt x="9" y="0"/>
                    </a:moveTo>
                    <a:cubicBezTo>
                      <a:pt x="7" y="0"/>
                      <a:pt x="4" y="0"/>
                      <a:pt x="1" y="0"/>
                    </a:cubicBezTo>
                    <a:cubicBezTo>
                      <a:pt x="1" y="3"/>
                      <a:pt x="0" y="6"/>
                      <a:pt x="0" y="9"/>
                    </a:cubicBezTo>
                    <a:cubicBezTo>
                      <a:pt x="3" y="9"/>
                      <a:pt x="6" y="9"/>
                      <a:pt x="9" y="9"/>
                    </a:cubicBezTo>
                    <a:cubicBezTo>
                      <a:pt x="9" y="9"/>
                      <a:pt x="10" y="9"/>
                      <a:pt x="10" y="9"/>
                    </a:cubicBezTo>
                    <a:cubicBezTo>
                      <a:pt x="10" y="0"/>
                      <a:pt x="10" y="0"/>
                      <a:pt x="10" y="0"/>
                    </a:cubicBezTo>
                    <a:cubicBezTo>
                      <a:pt x="10" y="0"/>
                      <a:pt x="9" y="0"/>
                      <a:pt x="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0" name="Freeform 200"/>
              <p:cNvSpPr>
                <a:spLocks/>
              </p:cNvSpPr>
              <p:nvPr/>
            </p:nvSpPr>
            <p:spPr bwMode="auto">
              <a:xfrm>
                <a:off x="777740" y="3008517"/>
                <a:ext cx="21495" cy="16198"/>
              </a:xfrm>
              <a:custGeom>
                <a:avLst/>
                <a:gdLst/>
                <a:ahLst/>
                <a:cxnLst>
                  <a:cxn ang="0">
                    <a:pos x="0" y="10"/>
                  </a:cxn>
                  <a:cxn ang="0">
                    <a:pos x="12" y="9"/>
                  </a:cxn>
                  <a:cxn ang="0">
                    <a:pos x="12" y="0"/>
                  </a:cxn>
                  <a:cxn ang="0">
                    <a:pos x="1" y="1"/>
                  </a:cxn>
                  <a:cxn ang="0">
                    <a:pos x="0" y="10"/>
                  </a:cxn>
                </a:cxnLst>
                <a:rect l="0" t="0" r="r" b="b"/>
                <a:pathLst>
                  <a:path w="12" h="10">
                    <a:moveTo>
                      <a:pt x="0" y="10"/>
                    </a:moveTo>
                    <a:cubicBezTo>
                      <a:pt x="4" y="10"/>
                      <a:pt x="8" y="10"/>
                      <a:pt x="12" y="9"/>
                    </a:cubicBezTo>
                    <a:cubicBezTo>
                      <a:pt x="12" y="6"/>
                      <a:pt x="12" y="3"/>
                      <a:pt x="12" y="0"/>
                    </a:cubicBezTo>
                    <a:cubicBezTo>
                      <a:pt x="9" y="0"/>
                      <a:pt x="5" y="1"/>
                      <a:pt x="1" y="1"/>
                    </a:cubicBezTo>
                    <a:cubicBezTo>
                      <a:pt x="1" y="4"/>
                      <a:pt x="1" y="7"/>
                      <a:pt x="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1" name="Freeform 201"/>
              <p:cNvSpPr>
                <a:spLocks/>
              </p:cNvSpPr>
              <p:nvPr/>
            </p:nvSpPr>
            <p:spPr bwMode="auto">
              <a:xfrm>
                <a:off x="781649" y="3222684"/>
                <a:ext cx="19541" cy="16198"/>
              </a:xfrm>
              <a:custGeom>
                <a:avLst/>
                <a:gdLst/>
                <a:ahLst/>
                <a:cxnLst>
                  <a:cxn ang="0">
                    <a:pos x="11" y="1"/>
                  </a:cxn>
                  <a:cxn ang="0">
                    <a:pos x="0" y="0"/>
                  </a:cxn>
                  <a:cxn ang="0">
                    <a:pos x="1" y="9"/>
                  </a:cxn>
                  <a:cxn ang="0">
                    <a:pos x="1" y="8"/>
                  </a:cxn>
                  <a:cxn ang="0">
                    <a:pos x="1" y="9"/>
                  </a:cxn>
                  <a:cxn ang="0">
                    <a:pos x="11" y="10"/>
                  </a:cxn>
                  <a:cxn ang="0">
                    <a:pos x="11" y="1"/>
                  </a:cxn>
                </a:cxnLst>
                <a:rect l="0" t="0" r="r" b="b"/>
                <a:pathLst>
                  <a:path w="11" h="10">
                    <a:moveTo>
                      <a:pt x="11" y="1"/>
                    </a:moveTo>
                    <a:cubicBezTo>
                      <a:pt x="7" y="1"/>
                      <a:pt x="4" y="0"/>
                      <a:pt x="0" y="0"/>
                    </a:cubicBezTo>
                    <a:cubicBezTo>
                      <a:pt x="0" y="3"/>
                      <a:pt x="0" y="6"/>
                      <a:pt x="1" y="9"/>
                    </a:cubicBezTo>
                    <a:cubicBezTo>
                      <a:pt x="1" y="9"/>
                      <a:pt x="1" y="8"/>
                      <a:pt x="1" y="8"/>
                    </a:cubicBezTo>
                    <a:cubicBezTo>
                      <a:pt x="1" y="9"/>
                      <a:pt x="1" y="9"/>
                      <a:pt x="1" y="9"/>
                    </a:cubicBezTo>
                    <a:cubicBezTo>
                      <a:pt x="5" y="9"/>
                      <a:pt x="8" y="10"/>
                      <a:pt x="11" y="10"/>
                    </a:cubicBezTo>
                    <a:cubicBezTo>
                      <a:pt x="11" y="7"/>
                      <a:pt x="11" y="4"/>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2" name="Freeform 202"/>
              <p:cNvSpPr>
                <a:spLocks/>
              </p:cNvSpPr>
              <p:nvPr/>
            </p:nvSpPr>
            <p:spPr bwMode="auto">
              <a:xfrm>
                <a:off x="709346" y="3102102"/>
                <a:ext cx="5862" cy="17997"/>
              </a:xfrm>
              <a:custGeom>
                <a:avLst/>
                <a:gdLst/>
                <a:ahLst/>
                <a:cxnLst>
                  <a:cxn ang="0">
                    <a:pos x="0" y="11"/>
                  </a:cxn>
                  <a:cxn ang="0">
                    <a:pos x="3" y="11"/>
                  </a:cxn>
                  <a:cxn ang="0">
                    <a:pos x="2" y="1"/>
                  </a:cxn>
                  <a:cxn ang="0">
                    <a:pos x="2" y="0"/>
                  </a:cxn>
                  <a:cxn ang="0">
                    <a:pos x="1" y="0"/>
                  </a:cxn>
                  <a:cxn ang="0">
                    <a:pos x="2" y="6"/>
                  </a:cxn>
                  <a:cxn ang="0">
                    <a:pos x="0" y="11"/>
                  </a:cxn>
                </a:cxnLst>
                <a:rect l="0" t="0" r="r" b="b"/>
                <a:pathLst>
                  <a:path w="3" h="11">
                    <a:moveTo>
                      <a:pt x="0" y="11"/>
                    </a:moveTo>
                    <a:cubicBezTo>
                      <a:pt x="3" y="11"/>
                      <a:pt x="3" y="11"/>
                      <a:pt x="3" y="11"/>
                    </a:cubicBezTo>
                    <a:cubicBezTo>
                      <a:pt x="2" y="8"/>
                      <a:pt x="2" y="4"/>
                      <a:pt x="2" y="1"/>
                    </a:cubicBezTo>
                    <a:cubicBezTo>
                      <a:pt x="2" y="1"/>
                      <a:pt x="2" y="1"/>
                      <a:pt x="2" y="0"/>
                    </a:cubicBezTo>
                    <a:cubicBezTo>
                      <a:pt x="2" y="0"/>
                      <a:pt x="1" y="0"/>
                      <a:pt x="1" y="0"/>
                    </a:cubicBezTo>
                    <a:cubicBezTo>
                      <a:pt x="1" y="2"/>
                      <a:pt x="2" y="4"/>
                      <a:pt x="2" y="6"/>
                    </a:cubicBezTo>
                    <a:cubicBezTo>
                      <a:pt x="2" y="7"/>
                      <a:pt x="1" y="9"/>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3" name="Freeform 203"/>
              <p:cNvSpPr>
                <a:spLocks/>
              </p:cNvSpPr>
              <p:nvPr/>
            </p:nvSpPr>
            <p:spPr bwMode="auto">
              <a:xfrm>
                <a:off x="850043" y="3244280"/>
                <a:ext cx="19541" cy="10798"/>
              </a:xfrm>
              <a:custGeom>
                <a:avLst/>
                <a:gdLst/>
                <a:ahLst/>
                <a:cxnLst>
                  <a:cxn ang="0">
                    <a:pos x="11" y="0"/>
                  </a:cxn>
                  <a:cxn ang="0">
                    <a:pos x="0" y="1"/>
                  </a:cxn>
                  <a:cxn ang="0">
                    <a:pos x="0" y="7"/>
                  </a:cxn>
                  <a:cxn ang="0">
                    <a:pos x="10" y="7"/>
                  </a:cxn>
                  <a:cxn ang="0">
                    <a:pos x="11" y="0"/>
                  </a:cxn>
                </a:cxnLst>
                <a:rect l="0" t="0" r="r" b="b"/>
                <a:pathLst>
                  <a:path w="11" h="7">
                    <a:moveTo>
                      <a:pt x="11" y="0"/>
                    </a:moveTo>
                    <a:cubicBezTo>
                      <a:pt x="7" y="0"/>
                      <a:pt x="4" y="1"/>
                      <a:pt x="0" y="1"/>
                    </a:cubicBezTo>
                    <a:cubicBezTo>
                      <a:pt x="0" y="3"/>
                      <a:pt x="0" y="5"/>
                      <a:pt x="0" y="7"/>
                    </a:cubicBezTo>
                    <a:cubicBezTo>
                      <a:pt x="3" y="7"/>
                      <a:pt x="7" y="7"/>
                      <a:pt x="10" y="7"/>
                    </a:cubicBezTo>
                    <a:cubicBezTo>
                      <a:pt x="11" y="5"/>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4" name="Freeform 204"/>
              <p:cNvSpPr>
                <a:spLocks/>
              </p:cNvSpPr>
              <p:nvPr/>
            </p:nvSpPr>
            <p:spPr bwMode="auto">
              <a:xfrm>
                <a:off x="848088" y="3262278"/>
                <a:ext cx="19541" cy="5399"/>
              </a:xfrm>
              <a:custGeom>
                <a:avLst/>
                <a:gdLst/>
                <a:ahLst/>
                <a:cxnLst>
                  <a:cxn ang="0">
                    <a:pos x="11" y="0"/>
                  </a:cxn>
                  <a:cxn ang="0">
                    <a:pos x="0" y="0"/>
                  </a:cxn>
                  <a:cxn ang="0">
                    <a:pos x="0" y="3"/>
                  </a:cxn>
                  <a:cxn ang="0">
                    <a:pos x="11" y="3"/>
                  </a:cxn>
                  <a:cxn ang="0">
                    <a:pos x="11" y="0"/>
                  </a:cxn>
                </a:cxnLst>
                <a:rect l="0" t="0" r="r" b="b"/>
                <a:pathLst>
                  <a:path w="11" h="3">
                    <a:moveTo>
                      <a:pt x="11" y="0"/>
                    </a:moveTo>
                    <a:cubicBezTo>
                      <a:pt x="7" y="0"/>
                      <a:pt x="4" y="0"/>
                      <a:pt x="0" y="0"/>
                    </a:cubicBezTo>
                    <a:cubicBezTo>
                      <a:pt x="0" y="1"/>
                      <a:pt x="0" y="2"/>
                      <a:pt x="0" y="3"/>
                    </a:cubicBezTo>
                    <a:cubicBezTo>
                      <a:pt x="11" y="3"/>
                      <a:pt x="11" y="3"/>
                      <a:pt x="11" y="3"/>
                    </a:cubicBezTo>
                    <a:cubicBezTo>
                      <a:pt x="11" y="2"/>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5" name="Freeform 206"/>
              <p:cNvSpPr>
                <a:spLocks/>
              </p:cNvSpPr>
              <p:nvPr/>
            </p:nvSpPr>
            <p:spPr bwMode="auto">
              <a:xfrm>
                <a:off x="828547" y="3008517"/>
                <a:ext cx="15633" cy="14398"/>
              </a:xfrm>
              <a:custGeom>
                <a:avLst/>
                <a:gdLst/>
                <a:ahLst/>
                <a:cxnLst>
                  <a:cxn ang="0">
                    <a:pos x="0" y="9"/>
                  </a:cxn>
                  <a:cxn ang="0">
                    <a:pos x="9" y="9"/>
                  </a:cxn>
                  <a:cxn ang="0">
                    <a:pos x="8" y="0"/>
                  </a:cxn>
                  <a:cxn ang="0">
                    <a:pos x="0" y="0"/>
                  </a:cxn>
                  <a:cxn ang="0">
                    <a:pos x="0" y="9"/>
                  </a:cxn>
                </a:cxnLst>
                <a:rect l="0" t="0" r="r" b="b"/>
                <a:pathLst>
                  <a:path w="9" h="9">
                    <a:moveTo>
                      <a:pt x="0" y="9"/>
                    </a:moveTo>
                    <a:cubicBezTo>
                      <a:pt x="3" y="9"/>
                      <a:pt x="6" y="9"/>
                      <a:pt x="9" y="9"/>
                    </a:cubicBezTo>
                    <a:cubicBezTo>
                      <a:pt x="9" y="6"/>
                      <a:pt x="9" y="3"/>
                      <a:pt x="8" y="0"/>
                    </a:cubicBezTo>
                    <a:cubicBezTo>
                      <a:pt x="5" y="0"/>
                      <a:pt x="2" y="0"/>
                      <a:pt x="0" y="0"/>
                    </a:cubicBezTo>
                    <a:lnTo>
                      <a:pt x="0" y="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6" name="Freeform 207"/>
              <p:cNvSpPr>
                <a:spLocks/>
              </p:cNvSpPr>
              <p:nvPr/>
            </p:nvSpPr>
            <p:spPr bwMode="auto">
              <a:xfrm>
                <a:off x="828547" y="3262278"/>
                <a:ext cx="13679" cy="5399"/>
              </a:xfrm>
              <a:custGeom>
                <a:avLst/>
                <a:gdLst/>
                <a:ahLst/>
                <a:cxnLst>
                  <a:cxn ang="0">
                    <a:pos x="8" y="0"/>
                  </a:cxn>
                  <a:cxn ang="0">
                    <a:pos x="1" y="0"/>
                  </a:cxn>
                  <a:cxn ang="0">
                    <a:pos x="0" y="0"/>
                  </a:cxn>
                  <a:cxn ang="0">
                    <a:pos x="0" y="3"/>
                  </a:cxn>
                  <a:cxn ang="0">
                    <a:pos x="7" y="3"/>
                  </a:cxn>
                  <a:cxn ang="0">
                    <a:pos x="8" y="0"/>
                  </a:cxn>
                </a:cxnLst>
                <a:rect l="0" t="0" r="r" b="b"/>
                <a:pathLst>
                  <a:path w="8" h="3">
                    <a:moveTo>
                      <a:pt x="8" y="0"/>
                    </a:moveTo>
                    <a:cubicBezTo>
                      <a:pt x="5" y="0"/>
                      <a:pt x="3" y="0"/>
                      <a:pt x="1" y="0"/>
                    </a:cubicBezTo>
                    <a:cubicBezTo>
                      <a:pt x="1" y="0"/>
                      <a:pt x="0" y="0"/>
                      <a:pt x="0" y="0"/>
                    </a:cubicBezTo>
                    <a:cubicBezTo>
                      <a:pt x="0" y="3"/>
                      <a:pt x="0" y="3"/>
                      <a:pt x="0" y="3"/>
                    </a:cubicBezTo>
                    <a:cubicBezTo>
                      <a:pt x="7" y="3"/>
                      <a:pt x="7" y="3"/>
                      <a:pt x="7" y="3"/>
                    </a:cubicBezTo>
                    <a:cubicBezTo>
                      <a:pt x="7" y="2"/>
                      <a:pt x="8" y="1"/>
                      <a:pt x="8"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7" name="Freeform 208"/>
              <p:cNvSpPr>
                <a:spLocks/>
              </p:cNvSpPr>
              <p:nvPr/>
            </p:nvSpPr>
            <p:spPr bwMode="auto">
              <a:xfrm>
                <a:off x="789465" y="3262278"/>
                <a:ext cx="13679" cy="5399"/>
              </a:xfrm>
              <a:custGeom>
                <a:avLst/>
                <a:gdLst/>
                <a:ahLst/>
                <a:cxnLst>
                  <a:cxn ang="0">
                    <a:pos x="7" y="0"/>
                  </a:cxn>
                  <a:cxn ang="0">
                    <a:pos x="0" y="0"/>
                  </a:cxn>
                  <a:cxn ang="0">
                    <a:pos x="1" y="3"/>
                  </a:cxn>
                  <a:cxn ang="0">
                    <a:pos x="8" y="3"/>
                  </a:cxn>
                  <a:cxn ang="0">
                    <a:pos x="7" y="0"/>
                  </a:cxn>
                </a:cxnLst>
                <a:rect l="0" t="0" r="r" b="b"/>
                <a:pathLst>
                  <a:path w="8" h="3">
                    <a:moveTo>
                      <a:pt x="7" y="0"/>
                    </a:moveTo>
                    <a:cubicBezTo>
                      <a:pt x="5" y="0"/>
                      <a:pt x="2" y="0"/>
                      <a:pt x="0" y="0"/>
                    </a:cubicBezTo>
                    <a:cubicBezTo>
                      <a:pt x="1" y="3"/>
                      <a:pt x="1" y="3"/>
                      <a:pt x="1" y="3"/>
                    </a:cubicBezTo>
                    <a:cubicBezTo>
                      <a:pt x="8" y="3"/>
                      <a:pt x="8" y="3"/>
                      <a:pt x="8" y="3"/>
                    </a:cubicBezTo>
                    <a:cubicBezTo>
                      <a:pt x="8" y="3"/>
                      <a:pt x="7" y="2"/>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8" name="Freeform 209"/>
              <p:cNvSpPr>
                <a:spLocks/>
              </p:cNvSpPr>
              <p:nvPr/>
            </p:nvSpPr>
            <p:spPr bwMode="auto">
              <a:xfrm>
                <a:off x="850043" y="2995919"/>
                <a:ext cx="19541" cy="7199"/>
              </a:xfrm>
              <a:custGeom>
                <a:avLst/>
                <a:gdLst/>
                <a:ahLst/>
                <a:cxnLst>
                  <a:cxn ang="0">
                    <a:pos x="0" y="5"/>
                  </a:cxn>
                  <a:cxn ang="0">
                    <a:pos x="11" y="5"/>
                  </a:cxn>
                  <a:cxn ang="0">
                    <a:pos x="10" y="2"/>
                  </a:cxn>
                  <a:cxn ang="0">
                    <a:pos x="4" y="1"/>
                  </a:cxn>
                  <a:cxn ang="0">
                    <a:pos x="0" y="0"/>
                  </a:cxn>
                  <a:cxn ang="0">
                    <a:pos x="0" y="5"/>
                  </a:cxn>
                </a:cxnLst>
                <a:rect l="0" t="0" r="r" b="b"/>
                <a:pathLst>
                  <a:path w="11" h="5">
                    <a:moveTo>
                      <a:pt x="0" y="5"/>
                    </a:moveTo>
                    <a:cubicBezTo>
                      <a:pt x="3" y="5"/>
                      <a:pt x="7" y="5"/>
                      <a:pt x="11" y="5"/>
                    </a:cubicBezTo>
                    <a:cubicBezTo>
                      <a:pt x="10" y="4"/>
                      <a:pt x="10" y="3"/>
                      <a:pt x="10" y="2"/>
                    </a:cubicBezTo>
                    <a:cubicBezTo>
                      <a:pt x="8" y="1"/>
                      <a:pt x="6" y="1"/>
                      <a:pt x="4" y="1"/>
                    </a:cubicBezTo>
                    <a:cubicBezTo>
                      <a:pt x="3" y="1"/>
                      <a:pt x="1" y="0"/>
                      <a:pt x="0" y="0"/>
                    </a:cubicBezTo>
                    <a:cubicBezTo>
                      <a:pt x="0" y="2"/>
                      <a:pt x="0" y="3"/>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9" name="Freeform 210"/>
              <p:cNvSpPr>
                <a:spLocks/>
              </p:cNvSpPr>
              <p:nvPr/>
            </p:nvSpPr>
            <p:spPr bwMode="auto">
              <a:xfrm>
                <a:off x="807052" y="3262278"/>
                <a:ext cx="13679" cy="5399"/>
              </a:xfrm>
              <a:custGeom>
                <a:avLst/>
                <a:gdLst/>
                <a:ahLst/>
                <a:cxnLst>
                  <a:cxn ang="0">
                    <a:pos x="0" y="3"/>
                  </a:cxn>
                  <a:cxn ang="0">
                    <a:pos x="8" y="3"/>
                  </a:cxn>
                  <a:cxn ang="0">
                    <a:pos x="8" y="0"/>
                  </a:cxn>
                  <a:cxn ang="0">
                    <a:pos x="1" y="0"/>
                  </a:cxn>
                  <a:cxn ang="0">
                    <a:pos x="1" y="3"/>
                  </a:cxn>
                  <a:cxn ang="0">
                    <a:pos x="0" y="3"/>
                  </a:cxn>
                </a:cxnLst>
                <a:rect l="0" t="0" r="r" b="b"/>
                <a:pathLst>
                  <a:path w="8" h="3">
                    <a:moveTo>
                      <a:pt x="0" y="3"/>
                    </a:moveTo>
                    <a:cubicBezTo>
                      <a:pt x="8" y="3"/>
                      <a:pt x="8" y="3"/>
                      <a:pt x="8" y="3"/>
                    </a:cubicBezTo>
                    <a:cubicBezTo>
                      <a:pt x="8" y="0"/>
                      <a:pt x="8" y="0"/>
                      <a:pt x="8" y="0"/>
                    </a:cubicBezTo>
                    <a:cubicBezTo>
                      <a:pt x="6" y="0"/>
                      <a:pt x="4" y="0"/>
                      <a:pt x="1" y="0"/>
                    </a:cubicBezTo>
                    <a:cubicBezTo>
                      <a:pt x="1" y="2"/>
                      <a:pt x="1" y="3"/>
                      <a:pt x="1" y="3"/>
                    </a:cubicBezTo>
                    <a:lnTo>
                      <a:pt x="0" y="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0" name="Freeform 211"/>
              <p:cNvSpPr>
                <a:spLocks/>
              </p:cNvSpPr>
              <p:nvPr/>
            </p:nvSpPr>
            <p:spPr bwMode="auto">
              <a:xfrm>
                <a:off x="873492" y="3260478"/>
                <a:ext cx="19541" cy="7199"/>
              </a:xfrm>
              <a:custGeom>
                <a:avLst/>
                <a:gdLst/>
                <a:ahLst/>
                <a:cxnLst>
                  <a:cxn ang="0">
                    <a:pos x="11" y="0"/>
                  </a:cxn>
                  <a:cxn ang="0">
                    <a:pos x="0" y="1"/>
                  </a:cxn>
                  <a:cxn ang="0">
                    <a:pos x="0" y="4"/>
                  </a:cxn>
                  <a:cxn ang="0">
                    <a:pos x="10" y="4"/>
                  </a:cxn>
                  <a:cxn ang="0">
                    <a:pos x="11" y="0"/>
                  </a:cxn>
                </a:cxnLst>
                <a:rect l="0" t="0" r="r" b="b"/>
                <a:pathLst>
                  <a:path w="11" h="4">
                    <a:moveTo>
                      <a:pt x="11" y="0"/>
                    </a:moveTo>
                    <a:cubicBezTo>
                      <a:pt x="7" y="0"/>
                      <a:pt x="3" y="0"/>
                      <a:pt x="0" y="1"/>
                    </a:cubicBezTo>
                    <a:cubicBezTo>
                      <a:pt x="0" y="2"/>
                      <a:pt x="0" y="3"/>
                      <a:pt x="0" y="4"/>
                    </a:cubicBezTo>
                    <a:cubicBezTo>
                      <a:pt x="10" y="4"/>
                      <a:pt x="10" y="4"/>
                      <a:pt x="10" y="4"/>
                    </a:cubicBezTo>
                    <a:cubicBezTo>
                      <a:pt x="10" y="3"/>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1" name="Freeform 212"/>
              <p:cNvSpPr>
                <a:spLocks/>
              </p:cNvSpPr>
              <p:nvPr/>
            </p:nvSpPr>
            <p:spPr bwMode="auto">
              <a:xfrm>
                <a:off x="769924" y="3003118"/>
                <a:ext cx="3908" cy="1800"/>
              </a:xfrm>
              <a:custGeom>
                <a:avLst/>
                <a:gdLst/>
                <a:ahLst/>
                <a:cxnLst>
                  <a:cxn ang="0">
                    <a:pos x="2" y="0"/>
                  </a:cxn>
                  <a:cxn ang="0">
                    <a:pos x="2" y="0"/>
                  </a:cxn>
                  <a:cxn ang="0">
                    <a:pos x="0" y="0"/>
                  </a:cxn>
                  <a:cxn ang="0">
                    <a:pos x="2" y="0"/>
                  </a:cxn>
                </a:cxnLst>
                <a:rect l="0" t="0" r="r" b="b"/>
                <a:pathLst>
                  <a:path w="2">
                    <a:moveTo>
                      <a:pt x="2" y="0"/>
                    </a:moveTo>
                    <a:cubicBezTo>
                      <a:pt x="2" y="0"/>
                      <a:pt x="2" y="0"/>
                      <a:pt x="2" y="0"/>
                    </a:cubicBezTo>
                    <a:cubicBezTo>
                      <a:pt x="1" y="0"/>
                      <a:pt x="0" y="0"/>
                      <a:pt x="0" y="0"/>
                    </a:cubicBezTo>
                    <a:cubicBezTo>
                      <a:pt x="0" y="0"/>
                      <a:pt x="1" y="0"/>
                      <a:pt x="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2" name="Freeform 213"/>
              <p:cNvSpPr>
                <a:spLocks/>
              </p:cNvSpPr>
              <p:nvPr/>
            </p:nvSpPr>
            <p:spPr bwMode="auto">
              <a:xfrm>
                <a:off x="805098" y="2994119"/>
                <a:ext cx="15633" cy="7199"/>
              </a:xfrm>
              <a:custGeom>
                <a:avLst/>
                <a:gdLst/>
                <a:ahLst/>
                <a:cxnLst>
                  <a:cxn ang="0">
                    <a:pos x="0" y="5"/>
                  </a:cxn>
                  <a:cxn ang="0">
                    <a:pos x="8" y="5"/>
                  </a:cxn>
                  <a:cxn ang="0">
                    <a:pos x="9" y="5"/>
                  </a:cxn>
                  <a:cxn ang="0">
                    <a:pos x="9" y="0"/>
                  </a:cxn>
                  <a:cxn ang="0">
                    <a:pos x="0" y="1"/>
                  </a:cxn>
                  <a:cxn ang="0">
                    <a:pos x="0" y="5"/>
                  </a:cxn>
                </a:cxnLst>
                <a:rect l="0" t="0" r="r" b="b"/>
                <a:pathLst>
                  <a:path w="9" h="5">
                    <a:moveTo>
                      <a:pt x="0" y="5"/>
                    </a:moveTo>
                    <a:cubicBezTo>
                      <a:pt x="3" y="5"/>
                      <a:pt x="6" y="5"/>
                      <a:pt x="8" y="5"/>
                    </a:cubicBezTo>
                    <a:cubicBezTo>
                      <a:pt x="8" y="5"/>
                      <a:pt x="9" y="5"/>
                      <a:pt x="9" y="5"/>
                    </a:cubicBezTo>
                    <a:cubicBezTo>
                      <a:pt x="9" y="0"/>
                      <a:pt x="9" y="0"/>
                      <a:pt x="9" y="0"/>
                    </a:cubicBezTo>
                    <a:cubicBezTo>
                      <a:pt x="6" y="1"/>
                      <a:pt x="3" y="1"/>
                      <a:pt x="0" y="1"/>
                    </a:cubicBezTo>
                    <a:cubicBezTo>
                      <a:pt x="0" y="2"/>
                      <a:pt x="0" y="4"/>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3" name="Freeform 214"/>
              <p:cNvSpPr>
                <a:spLocks/>
              </p:cNvSpPr>
              <p:nvPr/>
            </p:nvSpPr>
            <p:spPr bwMode="auto">
              <a:xfrm>
                <a:off x="828547" y="2994119"/>
                <a:ext cx="13679" cy="8999"/>
              </a:xfrm>
              <a:custGeom>
                <a:avLst/>
                <a:gdLst/>
                <a:ahLst/>
                <a:cxnLst>
                  <a:cxn ang="0">
                    <a:pos x="0" y="0"/>
                  </a:cxn>
                  <a:cxn ang="0">
                    <a:pos x="0" y="5"/>
                  </a:cxn>
                  <a:cxn ang="0">
                    <a:pos x="8" y="6"/>
                  </a:cxn>
                  <a:cxn ang="0">
                    <a:pos x="8" y="1"/>
                  </a:cxn>
                  <a:cxn ang="0">
                    <a:pos x="0" y="0"/>
                  </a:cxn>
                </a:cxnLst>
                <a:rect l="0" t="0" r="r" b="b"/>
                <a:pathLst>
                  <a:path w="8" h="6">
                    <a:moveTo>
                      <a:pt x="0" y="0"/>
                    </a:moveTo>
                    <a:cubicBezTo>
                      <a:pt x="0" y="5"/>
                      <a:pt x="0" y="5"/>
                      <a:pt x="0" y="5"/>
                    </a:cubicBezTo>
                    <a:cubicBezTo>
                      <a:pt x="2" y="5"/>
                      <a:pt x="5" y="6"/>
                      <a:pt x="8" y="6"/>
                    </a:cubicBezTo>
                    <a:cubicBezTo>
                      <a:pt x="8" y="4"/>
                      <a:pt x="8" y="2"/>
                      <a:pt x="8" y="1"/>
                    </a:cubicBezTo>
                    <a:cubicBezTo>
                      <a:pt x="5" y="1"/>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4" name="Freeform 215"/>
              <p:cNvSpPr>
                <a:spLocks/>
              </p:cNvSpPr>
              <p:nvPr/>
            </p:nvSpPr>
            <p:spPr bwMode="auto">
              <a:xfrm>
                <a:off x="685897" y="3150695"/>
                <a:ext cx="11725" cy="14398"/>
              </a:xfrm>
              <a:custGeom>
                <a:avLst/>
                <a:gdLst/>
                <a:ahLst/>
                <a:cxnLst>
                  <a:cxn ang="0">
                    <a:pos x="1" y="7"/>
                  </a:cxn>
                  <a:cxn ang="0">
                    <a:pos x="4" y="9"/>
                  </a:cxn>
                  <a:cxn ang="0">
                    <a:pos x="7" y="9"/>
                  </a:cxn>
                  <a:cxn ang="0">
                    <a:pos x="7" y="0"/>
                  </a:cxn>
                  <a:cxn ang="0">
                    <a:pos x="2" y="0"/>
                  </a:cxn>
                  <a:cxn ang="0">
                    <a:pos x="1" y="7"/>
                  </a:cxn>
                </a:cxnLst>
                <a:rect l="0" t="0" r="r" b="b"/>
                <a:pathLst>
                  <a:path w="7" h="9">
                    <a:moveTo>
                      <a:pt x="1" y="7"/>
                    </a:moveTo>
                    <a:cubicBezTo>
                      <a:pt x="2" y="8"/>
                      <a:pt x="3" y="8"/>
                      <a:pt x="4" y="9"/>
                    </a:cubicBezTo>
                    <a:cubicBezTo>
                      <a:pt x="5" y="9"/>
                      <a:pt x="6" y="9"/>
                      <a:pt x="7" y="9"/>
                    </a:cubicBezTo>
                    <a:cubicBezTo>
                      <a:pt x="7" y="6"/>
                      <a:pt x="7" y="3"/>
                      <a:pt x="7" y="0"/>
                    </a:cubicBezTo>
                    <a:cubicBezTo>
                      <a:pt x="5" y="0"/>
                      <a:pt x="4" y="0"/>
                      <a:pt x="2" y="0"/>
                    </a:cubicBezTo>
                    <a:cubicBezTo>
                      <a:pt x="1" y="3"/>
                      <a:pt x="0" y="5"/>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5" name="Freeform 216"/>
              <p:cNvSpPr>
                <a:spLocks/>
              </p:cNvSpPr>
              <p:nvPr/>
            </p:nvSpPr>
            <p:spPr bwMode="auto">
              <a:xfrm>
                <a:off x="783603" y="3244281"/>
                <a:ext cx="17587" cy="10798"/>
              </a:xfrm>
              <a:custGeom>
                <a:avLst/>
                <a:gdLst/>
                <a:ahLst/>
                <a:cxnLst>
                  <a:cxn ang="0">
                    <a:pos x="10" y="1"/>
                  </a:cxn>
                  <a:cxn ang="0">
                    <a:pos x="0" y="0"/>
                  </a:cxn>
                  <a:cxn ang="0">
                    <a:pos x="2" y="7"/>
                  </a:cxn>
                  <a:cxn ang="0">
                    <a:pos x="10" y="7"/>
                  </a:cxn>
                  <a:cxn ang="0">
                    <a:pos x="10" y="1"/>
                  </a:cxn>
                </a:cxnLst>
                <a:rect l="0" t="0" r="r" b="b"/>
                <a:pathLst>
                  <a:path w="10" h="7">
                    <a:moveTo>
                      <a:pt x="10" y="1"/>
                    </a:moveTo>
                    <a:cubicBezTo>
                      <a:pt x="7" y="0"/>
                      <a:pt x="3" y="0"/>
                      <a:pt x="0" y="0"/>
                    </a:cubicBezTo>
                    <a:cubicBezTo>
                      <a:pt x="2" y="7"/>
                      <a:pt x="2" y="7"/>
                      <a:pt x="2" y="7"/>
                    </a:cubicBezTo>
                    <a:cubicBezTo>
                      <a:pt x="5" y="7"/>
                      <a:pt x="7" y="7"/>
                      <a:pt x="10" y="7"/>
                    </a:cubicBezTo>
                    <a:cubicBezTo>
                      <a:pt x="10" y="5"/>
                      <a:pt x="10" y="3"/>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6" name="Freeform 217"/>
              <p:cNvSpPr>
                <a:spLocks/>
              </p:cNvSpPr>
              <p:nvPr/>
            </p:nvSpPr>
            <p:spPr bwMode="auto">
              <a:xfrm>
                <a:off x="807052" y="3246080"/>
                <a:ext cx="13679" cy="10798"/>
              </a:xfrm>
              <a:custGeom>
                <a:avLst/>
                <a:gdLst/>
                <a:ahLst/>
                <a:cxnLst>
                  <a:cxn ang="0">
                    <a:pos x="8" y="0"/>
                  </a:cxn>
                  <a:cxn ang="0">
                    <a:pos x="0" y="0"/>
                  </a:cxn>
                  <a:cxn ang="0">
                    <a:pos x="1" y="6"/>
                  </a:cxn>
                  <a:cxn ang="0">
                    <a:pos x="8" y="7"/>
                  </a:cxn>
                  <a:cxn ang="0">
                    <a:pos x="8" y="0"/>
                  </a:cxn>
                </a:cxnLst>
                <a:rect l="0" t="0" r="r" b="b"/>
                <a:pathLst>
                  <a:path w="8" h="7">
                    <a:moveTo>
                      <a:pt x="8" y="0"/>
                    </a:moveTo>
                    <a:cubicBezTo>
                      <a:pt x="6" y="0"/>
                      <a:pt x="3" y="0"/>
                      <a:pt x="0" y="0"/>
                    </a:cubicBezTo>
                    <a:cubicBezTo>
                      <a:pt x="1" y="2"/>
                      <a:pt x="1" y="5"/>
                      <a:pt x="1" y="6"/>
                    </a:cubicBezTo>
                    <a:cubicBezTo>
                      <a:pt x="3" y="7"/>
                      <a:pt x="6" y="7"/>
                      <a:pt x="8" y="7"/>
                    </a:cubicBezTo>
                    <a:lnTo>
                      <a:pt x="8"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7" name="Freeform 218"/>
              <p:cNvSpPr>
                <a:spLocks/>
              </p:cNvSpPr>
              <p:nvPr/>
            </p:nvSpPr>
            <p:spPr bwMode="auto">
              <a:xfrm>
                <a:off x="703484" y="3150695"/>
                <a:ext cx="13679" cy="16198"/>
              </a:xfrm>
              <a:custGeom>
                <a:avLst/>
                <a:gdLst/>
                <a:ahLst/>
                <a:cxnLst>
                  <a:cxn ang="0">
                    <a:pos x="8" y="10"/>
                  </a:cxn>
                  <a:cxn ang="0">
                    <a:pos x="8" y="1"/>
                  </a:cxn>
                  <a:cxn ang="0">
                    <a:pos x="0" y="0"/>
                  </a:cxn>
                  <a:cxn ang="0">
                    <a:pos x="1" y="10"/>
                  </a:cxn>
                  <a:cxn ang="0">
                    <a:pos x="8" y="10"/>
                  </a:cxn>
                </a:cxnLst>
                <a:rect l="0" t="0" r="r" b="b"/>
                <a:pathLst>
                  <a:path w="8" h="10">
                    <a:moveTo>
                      <a:pt x="8" y="10"/>
                    </a:moveTo>
                    <a:cubicBezTo>
                      <a:pt x="8" y="7"/>
                      <a:pt x="8" y="4"/>
                      <a:pt x="8" y="1"/>
                    </a:cubicBezTo>
                    <a:cubicBezTo>
                      <a:pt x="5" y="1"/>
                      <a:pt x="3" y="0"/>
                      <a:pt x="0" y="0"/>
                    </a:cubicBezTo>
                    <a:cubicBezTo>
                      <a:pt x="1" y="3"/>
                      <a:pt x="1" y="6"/>
                      <a:pt x="1" y="10"/>
                    </a:cubicBezTo>
                    <a:cubicBezTo>
                      <a:pt x="3" y="10"/>
                      <a:pt x="6" y="10"/>
                      <a:pt x="8"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8" name="Freeform 219"/>
              <p:cNvSpPr>
                <a:spLocks/>
              </p:cNvSpPr>
              <p:nvPr/>
            </p:nvSpPr>
            <p:spPr bwMode="auto">
              <a:xfrm>
                <a:off x="726933" y="3197488"/>
                <a:ext cx="19541" cy="17997"/>
              </a:xfrm>
              <a:custGeom>
                <a:avLst/>
                <a:gdLst/>
                <a:ahLst/>
                <a:cxnLst>
                  <a:cxn ang="0">
                    <a:pos x="0" y="0"/>
                  </a:cxn>
                  <a:cxn ang="0">
                    <a:pos x="1" y="10"/>
                  </a:cxn>
                  <a:cxn ang="0">
                    <a:pos x="11" y="11"/>
                  </a:cxn>
                  <a:cxn ang="0">
                    <a:pos x="9" y="1"/>
                  </a:cxn>
                  <a:cxn ang="0">
                    <a:pos x="0" y="0"/>
                  </a:cxn>
                </a:cxnLst>
                <a:rect l="0" t="0" r="r" b="b"/>
                <a:pathLst>
                  <a:path w="11" h="11">
                    <a:moveTo>
                      <a:pt x="0" y="0"/>
                    </a:moveTo>
                    <a:cubicBezTo>
                      <a:pt x="0" y="4"/>
                      <a:pt x="0" y="7"/>
                      <a:pt x="1" y="10"/>
                    </a:cubicBezTo>
                    <a:cubicBezTo>
                      <a:pt x="4" y="11"/>
                      <a:pt x="7" y="11"/>
                      <a:pt x="11" y="11"/>
                    </a:cubicBezTo>
                    <a:cubicBezTo>
                      <a:pt x="10" y="8"/>
                      <a:pt x="10" y="4"/>
                      <a:pt x="9"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9" name="Freeform 220"/>
              <p:cNvSpPr>
                <a:spLocks/>
              </p:cNvSpPr>
              <p:nvPr/>
            </p:nvSpPr>
            <p:spPr bwMode="auto">
              <a:xfrm>
                <a:off x="756245" y="3242481"/>
                <a:ext cx="11725" cy="3599"/>
              </a:xfrm>
              <a:custGeom>
                <a:avLst/>
                <a:gdLst/>
                <a:ahLst/>
                <a:cxnLst>
                  <a:cxn ang="0">
                    <a:pos x="0" y="0"/>
                  </a:cxn>
                  <a:cxn ang="0">
                    <a:pos x="0" y="2"/>
                  </a:cxn>
                  <a:cxn ang="0">
                    <a:pos x="7" y="0"/>
                  </a:cxn>
                  <a:cxn ang="0">
                    <a:pos x="0" y="0"/>
                  </a:cxn>
                </a:cxnLst>
                <a:rect l="0" t="0" r="r" b="b"/>
                <a:pathLst>
                  <a:path w="7" h="2">
                    <a:moveTo>
                      <a:pt x="0" y="0"/>
                    </a:moveTo>
                    <a:cubicBezTo>
                      <a:pt x="0" y="1"/>
                      <a:pt x="0" y="1"/>
                      <a:pt x="0" y="2"/>
                    </a:cubicBezTo>
                    <a:cubicBezTo>
                      <a:pt x="3" y="1"/>
                      <a:pt x="5" y="1"/>
                      <a:pt x="7" y="0"/>
                    </a:cubicBezTo>
                    <a:cubicBezTo>
                      <a:pt x="4" y="0"/>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0" name="Freeform 221"/>
              <p:cNvSpPr>
                <a:spLocks/>
              </p:cNvSpPr>
              <p:nvPr/>
            </p:nvSpPr>
            <p:spPr bwMode="auto">
              <a:xfrm>
                <a:off x="734750" y="3240681"/>
                <a:ext cx="15633" cy="5399"/>
              </a:xfrm>
              <a:custGeom>
                <a:avLst/>
                <a:gdLst/>
                <a:ahLst/>
                <a:cxnLst>
                  <a:cxn ang="0">
                    <a:pos x="9" y="3"/>
                  </a:cxn>
                  <a:cxn ang="0">
                    <a:pos x="8" y="1"/>
                  </a:cxn>
                  <a:cxn ang="0">
                    <a:pos x="0" y="0"/>
                  </a:cxn>
                  <a:cxn ang="0">
                    <a:pos x="9" y="3"/>
                  </a:cxn>
                </a:cxnLst>
                <a:rect l="0" t="0" r="r" b="b"/>
                <a:pathLst>
                  <a:path w="9" h="3">
                    <a:moveTo>
                      <a:pt x="9" y="3"/>
                    </a:moveTo>
                    <a:cubicBezTo>
                      <a:pt x="9" y="2"/>
                      <a:pt x="8" y="2"/>
                      <a:pt x="8" y="1"/>
                    </a:cubicBezTo>
                    <a:cubicBezTo>
                      <a:pt x="6" y="1"/>
                      <a:pt x="3" y="0"/>
                      <a:pt x="0" y="0"/>
                    </a:cubicBezTo>
                    <a:cubicBezTo>
                      <a:pt x="2" y="2"/>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1" name="Freeform 222"/>
              <p:cNvSpPr>
                <a:spLocks/>
              </p:cNvSpPr>
              <p:nvPr/>
            </p:nvSpPr>
            <p:spPr bwMode="auto">
              <a:xfrm>
                <a:off x="754291" y="3220884"/>
                <a:ext cx="21495" cy="16198"/>
              </a:xfrm>
              <a:custGeom>
                <a:avLst/>
                <a:gdLst/>
                <a:ahLst/>
                <a:cxnLst>
                  <a:cxn ang="0">
                    <a:pos x="0" y="0"/>
                  </a:cxn>
                  <a:cxn ang="0">
                    <a:pos x="1" y="9"/>
                  </a:cxn>
                  <a:cxn ang="0">
                    <a:pos x="12" y="10"/>
                  </a:cxn>
                  <a:cxn ang="0">
                    <a:pos x="11" y="1"/>
                  </a:cxn>
                  <a:cxn ang="0">
                    <a:pos x="0" y="0"/>
                  </a:cxn>
                </a:cxnLst>
                <a:rect l="0" t="0" r="r" b="b"/>
                <a:pathLst>
                  <a:path w="12" h="10">
                    <a:moveTo>
                      <a:pt x="0" y="0"/>
                    </a:moveTo>
                    <a:cubicBezTo>
                      <a:pt x="0" y="3"/>
                      <a:pt x="0" y="6"/>
                      <a:pt x="1" y="9"/>
                    </a:cubicBezTo>
                    <a:cubicBezTo>
                      <a:pt x="4" y="10"/>
                      <a:pt x="8" y="10"/>
                      <a:pt x="12" y="10"/>
                    </a:cubicBezTo>
                    <a:cubicBezTo>
                      <a:pt x="12" y="7"/>
                      <a:pt x="11" y="4"/>
                      <a:pt x="11" y="1"/>
                    </a:cubicBezTo>
                    <a:cubicBezTo>
                      <a:pt x="7" y="1"/>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2" name="Freeform 223"/>
              <p:cNvSpPr>
                <a:spLocks/>
              </p:cNvSpPr>
              <p:nvPr/>
            </p:nvSpPr>
            <p:spPr bwMode="auto">
              <a:xfrm>
                <a:off x="779695" y="3201087"/>
                <a:ext cx="19541" cy="17997"/>
              </a:xfrm>
              <a:custGeom>
                <a:avLst/>
                <a:gdLst/>
                <a:ahLst/>
                <a:cxnLst>
                  <a:cxn ang="0">
                    <a:pos x="11" y="0"/>
                  </a:cxn>
                  <a:cxn ang="0">
                    <a:pos x="0" y="0"/>
                  </a:cxn>
                  <a:cxn ang="0">
                    <a:pos x="1" y="10"/>
                  </a:cxn>
                  <a:cxn ang="0">
                    <a:pos x="11" y="11"/>
                  </a:cxn>
                  <a:cxn ang="0">
                    <a:pos x="11" y="0"/>
                  </a:cxn>
                </a:cxnLst>
                <a:rect l="0" t="0" r="r" b="b"/>
                <a:pathLst>
                  <a:path w="11" h="11">
                    <a:moveTo>
                      <a:pt x="11" y="0"/>
                    </a:moveTo>
                    <a:cubicBezTo>
                      <a:pt x="7" y="0"/>
                      <a:pt x="4" y="0"/>
                      <a:pt x="0" y="0"/>
                    </a:cubicBezTo>
                    <a:cubicBezTo>
                      <a:pt x="0" y="3"/>
                      <a:pt x="0" y="7"/>
                      <a:pt x="1" y="10"/>
                    </a:cubicBezTo>
                    <a:cubicBezTo>
                      <a:pt x="4" y="11"/>
                      <a:pt x="8" y="11"/>
                      <a:pt x="11" y="11"/>
                    </a:cubicBezTo>
                    <a:cubicBezTo>
                      <a:pt x="11" y="8"/>
                      <a:pt x="11" y="4"/>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3" name="Freeform 224"/>
              <p:cNvSpPr>
                <a:spLocks/>
              </p:cNvSpPr>
              <p:nvPr/>
            </p:nvSpPr>
            <p:spPr bwMode="auto">
              <a:xfrm>
                <a:off x="750383" y="3199288"/>
                <a:ext cx="23449" cy="17997"/>
              </a:xfrm>
              <a:custGeom>
                <a:avLst/>
                <a:gdLst/>
                <a:ahLst/>
                <a:cxnLst>
                  <a:cxn ang="0">
                    <a:pos x="0" y="0"/>
                  </a:cxn>
                  <a:cxn ang="0">
                    <a:pos x="1" y="10"/>
                  </a:cxn>
                  <a:cxn ang="0">
                    <a:pos x="13" y="11"/>
                  </a:cxn>
                  <a:cxn ang="0">
                    <a:pos x="12" y="1"/>
                  </a:cxn>
                  <a:cxn ang="0">
                    <a:pos x="0" y="0"/>
                  </a:cxn>
                </a:cxnLst>
                <a:rect l="0" t="0" r="r" b="b"/>
                <a:pathLst>
                  <a:path w="13" h="11">
                    <a:moveTo>
                      <a:pt x="0" y="0"/>
                    </a:moveTo>
                    <a:cubicBezTo>
                      <a:pt x="1" y="4"/>
                      <a:pt x="1" y="7"/>
                      <a:pt x="1" y="10"/>
                    </a:cubicBezTo>
                    <a:cubicBezTo>
                      <a:pt x="5" y="11"/>
                      <a:pt x="9" y="11"/>
                      <a:pt x="13" y="11"/>
                    </a:cubicBezTo>
                    <a:cubicBezTo>
                      <a:pt x="12" y="8"/>
                      <a:pt x="12"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4" name="Freeform 225"/>
              <p:cNvSpPr>
                <a:spLocks/>
              </p:cNvSpPr>
              <p:nvPr/>
            </p:nvSpPr>
            <p:spPr bwMode="auto">
              <a:xfrm>
                <a:off x="723025" y="3150695"/>
                <a:ext cx="19541" cy="16198"/>
              </a:xfrm>
              <a:custGeom>
                <a:avLst/>
                <a:gdLst/>
                <a:ahLst/>
                <a:cxnLst>
                  <a:cxn ang="0">
                    <a:pos x="11" y="10"/>
                  </a:cxn>
                  <a:cxn ang="0">
                    <a:pos x="10" y="0"/>
                  </a:cxn>
                  <a:cxn ang="0">
                    <a:pos x="0" y="0"/>
                  </a:cxn>
                  <a:cxn ang="0">
                    <a:pos x="1" y="9"/>
                  </a:cxn>
                  <a:cxn ang="0">
                    <a:pos x="11" y="10"/>
                  </a:cxn>
                </a:cxnLst>
                <a:rect l="0" t="0" r="r" b="b"/>
                <a:pathLst>
                  <a:path w="11" h="10">
                    <a:moveTo>
                      <a:pt x="11" y="10"/>
                    </a:moveTo>
                    <a:cubicBezTo>
                      <a:pt x="11" y="6"/>
                      <a:pt x="10" y="3"/>
                      <a:pt x="10" y="0"/>
                    </a:cubicBezTo>
                    <a:cubicBezTo>
                      <a:pt x="7" y="0"/>
                      <a:pt x="4" y="0"/>
                      <a:pt x="0" y="0"/>
                    </a:cubicBezTo>
                    <a:cubicBezTo>
                      <a:pt x="1" y="3"/>
                      <a:pt x="1" y="6"/>
                      <a:pt x="1" y="9"/>
                    </a:cubicBezTo>
                    <a:cubicBezTo>
                      <a:pt x="4" y="9"/>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5" name="Freeform 226"/>
              <p:cNvSpPr>
                <a:spLocks/>
              </p:cNvSpPr>
              <p:nvPr/>
            </p:nvSpPr>
            <p:spPr bwMode="auto">
              <a:xfrm>
                <a:off x="805098" y="3201087"/>
                <a:ext cx="15633" cy="17997"/>
              </a:xfrm>
              <a:custGeom>
                <a:avLst/>
                <a:gdLst/>
                <a:ahLst/>
                <a:cxnLst>
                  <a:cxn ang="0">
                    <a:pos x="9" y="0"/>
                  </a:cxn>
                  <a:cxn ang="0">
                    <a:pos x="0" y="0"/>
                  </a:cxn>
                  <a:cxn ang="0">
                    <a:pos x="0" y="11"/>
                  </a:cxn>
                  <a:cxn ang="0">
                    <a:pos x="9" y="11"/>
                  </a:cxn>
                  <a:cxn ang="0">
                    <a:pos x="9" y="0"/>
                  </a:cxn>
                </a:cxnLst>
                <a:rect l="0" t="0" r="r" b="b"/>
                <a:pathLst>
                  <a:path w="9" h="11">
                    <a:moveTo>
                      <a:pt x="9" y="0"/>
                    </a:moveTo>
                    <a:cubicBezTo>
                      <a:pt x="6" y="0"/>
                      <a:pt x="3" y="0"/>
                      <a:pt x="0" y="0"/>
                    </a:cubicBezTo>
                    <a:cubicBezTo>
                      <a:pt x="0" y="4"/>
                      <a:pt x="0" y="8"/>
                      <a:pt x="0" y="11"/>
                    </a:cubicBezTo>
                    <a:cubicBezTo>
                      <a:pt x="3" y="11"/>
                      <a:pt x="6" y="11"/>
                      <a:pt x="9" y="11"/>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6" name="Freeform 227"/>
              <p:cNvSpPr>
                <a:spLocks/>
              </p:cNvSpPr>
              <p:nvPr/>
            </p:nvSpPr>
            <p:spPr bwMode="auto">
              <a:xfrm>
                <a:off x="721071" y="3127299"/>
                <a:ext cx="19541" cy="17997"/>
              </a:xfrm>
              <a:custGeom>
                <a:avLst/>
                <a:gdLst/>
                <a:ahLst/>
                <a:cxnLst>
                  <a:cxn ang="0">
                    <a:pos x="11" y="11"/>
                  </a:cxn>
                  <a:cxn ang="0">
                    <a:pos x="10" y="0"/>
                  </a:cxn>
                  <a:cxn ang="0">
                    <a:pos x="0" y="0"/>
                  </a:cxn>
                  <a:cxn ang="0">
                    <a:pos x="1" y="11"/>
                  </a:cxn>
                  <a:cxn ang="0">
                    <a:pos x="11" y="11"/>
                  </a:cxn>
                </a:cxnLst>
                <a:rect l="0" t="0" r="r" b="b"/>
                <a:pathLst>
                  <a:path w="11" h="11">
                    <a:moveTo>
                      <a:pt x="11" y="11"/>
                    </a:moveTo>
                    <a:cubicBezTo>
                      <a:pt x="11" y="7"/>
                      <a:pt x="10" y="4"/>
                      <a:pt x="10" y="0"/>
                    </a:cubicBezTo>
                    <a:cubicBezTo>
                      <a:pt x="0" y="0"/>
                      <a:pt x="0" y="0"/>
                      <a:pt x="0" y="0"/>
                    </a:cubicBezTo>
                    <a:cubicBezTo>
                      <a:pt x="1" y="3"/>
                      <a:pt x="1" y="7"/>
                      <a:pt x="1" y="11"/>
                    </a:cubicBezTo>
                    <a:cubicBezTo>
                      <a:pt x="4"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7" name="Freeform 228"/>
              <p:cNvSpPr>
                <a:spLocks/>
              </p:cNvSpPr>
              <p:nvPr/>
            </p:nvSpPr>
            <p:spPr bwMode="auto">
              <a:xfrm>
                <a:off x="721071" y="3102102"/>
                <a:ext cx="17587" cy="17997"/>
              </a:xfrm>
              <a:custGeom>
                <a:avLst/>
                <a:gdLst/>
                <a:ahLst/>
                <a:cxnLst>
                  <a:cxn ang="0">
                    <a:pos x="10" y="2"/>
                  </a:cxn>
                  <a:cxn ang="0">
                    <a:pos x="10" y="0"/>
                  </a:cxn>
                  <a:cxn ang="0">
                    <a:pos x="0" y="0"/>
                  </a:cxn>
                  <a:cxn ang="0">
                    <a:pos x="0" y="1"/>
                  </a:cxn>
                  <a:cxn ang="0">
                    <a:pos x="0" y="11"/>
                  </a:cxn>
                  <a:cxn ang="0">
                    <a:pos x="10" y="11"/>
                  </a:cxn>
                  <a:cxn ang="0">
                    <a:pos x="10" y="2"/>
                  </a:cxn>
                </a:cxnLst>
                <a:rect l="0" t="0" r="r" b="b"/>
                <a:pathLst>
                  <a:path w="10" h="11">
                    <a:moveTo>
                      <a:pt x="10" y="2"/>
                    </a:moveTo>
                    <a:cubicBezTo>
                      <a:pt x="10" y="1"/>
                      <a:pt x="10" y="1"/>
                      <a:pt x="10" y="0"/>
                    </a:cubicBezTo>
                    <a:cubicBezTo>
                      <a:pt x="7" y="0"/>
                      <a:pt x="3" y="0"/>
                      <a:pt x="0" y="0"/>
                    </a:cubicBezTo>
                    <a:cubicBezTo>
                      <a:pt x="0" y="1"/>
                      <a:pt x="0" y="1"/>
                      <a:pt x="0" y="1"/>
                    </a:cubicBezTo>
                    <a:cubicBezTo>
                      <a:pt x="0" y="4"/>
                      <a:pt x="0" y="8"/>
                      <a:pt x="0" y="11"/>
                    </a:cubicBezTo>
                    <a:cubicBezTo>
                      <a:pt x="10" y="11"/>
                      <a:pt x="10" y="11"/>
                      <a:pt x="10" y="11"/>
                    </a:cubicBezTo>
                    <a:cubicBezTo>
                      <a:pt x="10" y="8"/>
                      <a:pt x="10" y="5"/>
                      <a:pt x="10"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8" name="Freeform 229"/>
              <p:cNvSpPr>
                <a:spLocks/>
              </p:cNvSpPr>
              <p:nvPr/>
            </p:nvSpPr>
            <p:spPr bwMode="auto">
              <a:xfrm>
                <a:off x="724979" y="3172292"/>
                <a:ext cx="19541" cy="19797"/>
              </a:xfrm>
              <a:custGeom>
                <a:avLst/>
                <a:gdLst/>
                <a:ahLst/>
                <a:cxnLst>
                  <a:cxn ang="0">
                    <a:pos x="11" y="12"/>
                  </a:cxn>
                  <a:cxn ang="0">
                    <a:pos x="10" y="1"/>
                  </a:cxn>
                  <a:cxn ang="0">
                    <a:pos x="0" y="0"/>
                  </a:cxn>
                  <a:cxn ang="0">
                    <a:pos x="1" y="12"/>
                  </a:cxn>
                  <a:cxn ang="0">
                    <a:pos x="11" y="12"/>
                  </a:cxn>
                </a:cxnLst>
                <a:rect l="0" t="0" r="r" b="b"/>
                <a:pathLst>
                  <a:path w="11" h="12">
                    <a:moveTo>
                      <a:pt x="11" y="12"/>
                    </a:moveTo>
                    <a:cubicBezTo>
                      <a:pt x="11" y="8"/>
                      <a:pt x="10" y="4"/>
                      <a:pt x="10" y="1"/>
                    </a:cubicBezTo>
                    <a:cubicBezTo>
                      <a:pt x="7" y="0"/>
                      <a:pt x="4" y="0"/>
                      <a:pt x="0" y="0"/>
                    </a:cubicBezTo>
                    <a:cubicBezTo>
                      <a:pt x="1" y="4"/>
                      <a:pt x="1" y="8"/>
                      <a:pt x="1" y="12"/>
                    </a:cubicBezTo>
                    <a:cubicBezTo>
                      <a:pt x="5" y="12"/>
                      <a:pt x="8" y="12"/>
                      <a:pt x="1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9" name="Freeform 230"/>
              <p:cNvSpPr>
                <a:spLocks/>
              </p:cNvSpPr>
              <p:nvPr/>
            </p:nvSpPr>
            <p:spPr bwMode="auto">
              <a:xfrm>
                <a:off x="728888" y="3219084"/>
                <a:ext cx="19541" cy="16198"/>
              </a:xfrm>
              <a:custGeom>
                <a:avLst/>
                <a:gdLst/>
                <a:ahLst/>
                <a:cxnLst>
                  <a:cxn ang="0">
                    <a:pos x="10" y="1"/>
                  </a:cxn>
                  <a:cxn ang="0">
                    <a:pos x="0" y="0"/>
                  </a:cxn>
                  <a:cxn ang="0">
                    <a:pos x="1" y="9"/>
                  </a:cxn>
                  <a:cxn ang="0">
                    <a:pos x="11" y="10"/>
                  </a:cxn>
                  <a:cxn ang="0">
                    <a:pos x="10" y="1"/>
                  </a:cxn>
                </a:cxnLst>
                <a:rect l="0" t="0" r="r" b="b"/>
                <a:pathLst>
                  <a:path w="11" h="10">
                    <a:moveTo>
                      <a:pt x="10" y="1"/>
                    </a:moveTo>
                    <a:cubicBezTo>
                      <a:pt x="7" y="1"/>
                      <a:pt x="3" y="0"/>
                      <a:pt x="0" y="0"/>
                    </a:cubicBezTo>
                    <a:cubicBezTo>
                      <a:pt x="1" y="3"/>
                      <a:pt x="1" y="6"/>
                      <a:pt x="1" y="9"/>
                    </a:cubicBezTo>
                    <a:cubicBezTo>
                      <a:pt x="4" y="10"/>
                      <a:pt x="8" y="10"/>
                      <a:pt x="11" y="10"/>
                    </a:cubicBezTo>
                    <a:cubicBezTo>
                      <a:pt x="11" y="7"/>
                      <a:pt x="10" y="4"/>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0" name="Freeform 231"/>
              <p:cNvSpPr>
                <a:spLocks/>
              </p:cNvSpPr>
              <p:nvPr/>
            </p:nvSpPr>
            <p:spPr bwMode="auto">
              <a:xfrm>
                <a:off x="709346" y="3197488"/>
                <a:ext cx="13679" cy="16198"/>
              </a:xfrm>
              <a:custGeom>
                <a:avLst/>
                <a:gdLst/>
                <a:ahLst/>
                <a:cxnLst>
                  <a:cxn ang="0">
                    <a:pos x="6" y="0"/>
                  </a:cxn>
                  <a:cxn ang="0">
                    <a:pos x="3" y="0"/>
                  </a:cxn>
                  <a:cxn ang="0">
                    <a:pos x="0" y="5"/>
                  </a:cxn>
                  <a:cxn ang="0">
                    <a:pos x="5" y="10"/>
                  </a:cxn>
                  <a:cxn ang="0">
                    <a:pos x="7" y="10"/>
                  </a:cxn>
                  <a:cxn ang="0">
                    <a:pos x="6" y="0"/>
                  </a:cxn>
                </a:cxnLst>
                <a:rect l="0" t="0" r="r" b="b"/>
                <a:pathLst>
                  <a:path w="7" h="10">
                    <a:moveTo>
                      <a:pt x="6" y="0"/>
                    </a:moveTo>
                    <a:cubicBezTo>
                      <a:pt x="5" y="0"/>
                      <a:pt x="4" y="0"/>
                      <a:pt x="3" y="0"/>
                    </a:cubicBezTo>
                    <a:cubicBezTo>
                      <a:pt x="1" y="1"/>
                      <a:pt x="0" y="3"/>
                      <a:pt x="0" y="5"/>
                    </a:cubicBezTo>
                    <a:cubicBezTo>
                      <a:pt x="0" y="6"/>
                      <a:pt x="2" y="8"/>
                      <a:pt x="5" y="10"/>
                    </a:cubicBezTo>
                    <a:cubicBezTo>
                      <a:pt x="5" y="10"/>
                      <a:pt x="6" y="10"/>
                      <a:pt x="7" y="10"/>
                    </a:cubicBezTo>
                    <a:cubicBezTo>
                      <a:pt x="7" y="7"/>
                      <a:pt x="6" y="4"/>
                      <a:pt x="6"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1" name="Freeform 232"/>
              <p:cNvSpPr>
                <a:spLocks/>
              </p:cNvSpPr>
              <p:nvPr/>
            </p:nvSpPr>
            <p:spPr bwMode="auto">
              <a:xfrm>
                <a:off x="930161" y="3057109"/>
                <a:ext cx="15633" cy="19797"/>
              </a:xfrm>
              <a:custGeom>
                <a:avLst/>
                <a:gdLst/>
                <a:ahLst/>
                <a:cxnLst>
                  <a:cxn ang="0">
                    <a:pos x="1" y="12"/>
                  </a:cxn>
                  <a:cxn ang="0">
                    <a:pos x="8" y="12"/>
                  </a:cxn>
                  <a:cxn ang="0">
                    <a:pos x="6" y="0"/>
                  </a:cxn>
                  <a:cxn ang="0">
                    <a:pos x="0" y="0"/>
                  </a:cxn>
                  <a:cxn ang="0">
                    <a:pos x="1" y="12"/>
                  </a:cxn>
                </a:cxnLst>
                <a:rect l="0" t="0" r="r" b="b"/>
                <a:pathLst>
                  <a:path w="8" h="12">
                    <a:moveTo>
                      <a:pt x="1" y="12"/>
                    </a:moveTo>
                    <a:cubicBezTo>
                      <a:pt x="3" y="12"/>
                      <a:pt x="6" y="12"/>
                      <a:pt x="8" y="12"/>
                    </a:cubicBezTo>
                    <a:cubicBezTo>
                      <a:pt x="7" y="9"/>
                      <a:pt x="7" y="5"/>
                      <a:pt x="6" y="0"/>
                    </a:cubicBezTo>
                    <a:cubicBezTo>
                      <a:pt x="4" y="0"/>
                      <a:pt x="2"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2" name="Freeform 233"/>
              <p:cNvSpPr>
                <a:spLocks/>
              </p:cNvSpPr>
              <p:nvPr/>
            </p:nvSpPr>
            <p:spPr bwMode="auto">
              <a:xfrm>
                <a:off x="904758" y="3031913"/>
                <a:ext cx="19541" cy="17997"/>
              </a:xfrm>
              <a:custGeom>
                <a:avLst/>
                <a:gdLst/>
                <a:ahLst/>
                <a:cxnLst>
                  <a:cxn ang="0">
                    <a:pos x="11" y="11"/>
                  </a:cxn>
                  <a:cxn ang="0">
                    <a:pos x="10" y="1"/>
                  </a:cxn>
                  <a:cxn ang="0">
                    <a:pos x="0" y="0"/>
                  </a:cxn>
                  <a:cxn ang="0">
                    <a:pos x="1" y="11"/>
                  </a:cxn>
                  <a:cxn ang="0">
                    <a:pos x="11" y="11"/>
                  </a:cxn>
                </a:cxnLst>
                <a:rect l="0" t="0" r="r" b="b"/>
                <a:pathLst>
                  <a:path w="11" h="11">
                    <a:moveTo>
                      <a:pt x="11" y="11"/>
                    </a:moveTo>
                    <a:cubicBezTo>
                      <a:pt x="11" y="8"/>
                      <a:pt x="11" y="4"/>
                      <a:pt x="10" y="1"/>
                    </a:cubicBezTo>
                    <a:cubicBezTo>
                      <a:pt x="7" y="1"/>
                      <a:pt x="4" y="0"/>
                      <a:pt x="0" y="0"/>
                    </a:cubicBezTo>
                    <a:cubicBezTo>
                      <a:pt x="1" y="4"/>
                      <a:pt x="1" y="7"/>
                      <a:pt x="1" y="11"/>
                    </a:cubicBezTo>
                    <a:cubicBezTo>
                      <a:pt x="5"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3" name="Freeform 234"/>
              <p:cNvSpPr>
                <a:spLocks/>
              </p:cNvSpPr>
              <p:nvPr/>
            </p:nvSpPr>
            <p:spPr bwMode="auto">
              <a:xfrm>
                <a:off x="930161" y="3033713"/>
                <a:ext cx="9771" cy="17997"/>
              </a:xfrm>
              <a:custGeom>
                <a:avLst/>
                <a:gdLst/>
                <a:ahLst/>
                <a:cxnLst>
                  <a:cxn ang="0">
                    <a:pos x="6" y="11"/>
                  </a:cxn>
                  <a:cxn ang="0">
                    <a:pos x="1" y="0"/>
                  </a:cxn>
                  <a:cxn ang="0">
                    <a:pos x="0" y="0"/>
                  </a:cxn>
                  <a:cxn ang="0">
                    <a:pos x="1" y="10"/>
                  </a:cxn>
                  <a:cxn ang="0">
                    <a:pos x="6" y="11"/>
                  </a:cxn>
                </a:cxnLst>
                <a:rect l="0" t="0" r="r" b="b"/>
                <a:pathLst>
                  <a:path w="6" h="11">
                    <a:moveTo>
                      <a:pt x="6" y="11"/>
                    </a:moveTo>
                    <a:cubicBezTo>
                      <a:pt x="5" y="7"/>
                      <a:pt x="3" y="4"/>
                      <a:pt x="1" y="0"/>
                    </a:cubicBezTo>
                    <a:cubicBezTo>
                      <a:pt x="1" y="0"/>
                      <a:pt x="0" y="0"/>
                      <a:pt x="0" y="0"/>
                    </a:cubicBezTo>
                    <a:cubicBezTo>
                      <a:pt x="0" y="4"/>
                      <a:pt x="1" y="7"/>
                      <a:pt x="1" y="10"/>
                    </a:cubicBezTo>
                    <a:cubicBezTo>
                      <a:pt x="3" y="10"/>
                      <a:pt x="4" y="10"/>
                      <a:pt x="6"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4" name="Freeform 235"/>
              <p:cNvSpPr>
                <a:spLocks/>
              </p:cNvSpPr>
              <p:nvPr/>
            </p:nvSpPr>
            <p:spPr bwMode="auto">
              <a:xfrm>
                <a:off x="828547" y="3201087"/>
                <a:ext cx="17587" cy="17997"/>
              </a:xfrm>
              <a:custGeom>
                <a:avLst/>
                <a:gdLst/>
                <a:ahLst/>
                <a:cxnLst>
                  <a:cxn ang="0">
                    <a:pos x="9" y="11"/>
                  </a:cxn>
                  <a:cxn ang="0">
                    <a:pos x="10" y="0"/>
                  </a:cxn>
                  <a:cxn ang="0">
                    <a:pos x="1" y="1"/>
                  </a:cxn>
                  <a:cxn ang="0">
                    <a:pos x="0" y="1"/>
                  </a:cxn>
                  <a:cxn ang="0">
                    <a:pos x="0" y="11"/>
                  </a:cxn>
                  <a:cxn ang="0">
                    <a:pos x="1" y="11"/>
                  </a:cxn>
                  <a:cxn ang="0">
                    <a:pos x="9" y="11"/>
                  </a:cxn>
                </a:cxnLst>
                <a:rect l="0" t="0" r="r" b="b"/>
                <a:pathLst>
                  <a:path w="10" h="11">
                    <a:moveTo>
                      <a:pt x="9" y="11"/>
                    </a:moveTo>
                    <a:cubicBezTo>
                      <a:pt x="10" y="8"/>
                      <a:pt x="10" y="4"/>
                      <a:pt x="10" y="0"/>
                    </a:cubicBezTo>
                    <a:cubicBezTo>
                      <a:pt x="7" y="0"/>
                      <a:pt x="4" y="1"/>
                      <a:pt x="1" y="1"/>
                    </a:cubicBezTo>
                    <a:cubicBezTo>
                      <a:pt x="1" y="1"/>
                      <a:pt x="0" y="1"/>
                      <a:pt x="0" y="1"/>
                    </a:cubicBezTo>
                    <a:cubicBezTo>
                      <a:pt x="0" y="11"/>
                      <a:pt x="0" y="11"/>
                      <a:pt x="0" y="11"/>
                    </a:cubicBezTo>
                    <a:cubicBezTo>
                      <a:pt x="0" y="11"/>
                      <a:pt x="1" y="11"/>
                      <a:pt x="1" y="11"/>
                    </a:cubicBezTo>
                    <a:cubicBezTo>
                      <a:pt x="4" y="11"/>
                      <a:pt x="6" y="11"/>
                      <a:pt x="9"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5" name="Freeform 236"/>
              <p:cNvSpPr>
                <a:spLocks/>
              </p:cNvSpPr>
              <p:nvPr/>
            </p:nvSpPr>
            <p:spPr bwMode="auto">
              <a:xfrm>
                <a:off x="851997" y="3030114"/>
                <a:ext cx="21495" cy="19797"/>
              </a:xfrm>
              <a:custGeom>
                <a:avLst/>
                <a:gdLst/>
                <a:ahLst/>
                <a:cxnLst>
                  <a:cxn ang="0">
                    <a:pos x="1" y="11"/>
                  </a:cxn>
                  <a:cxn ang="0">
                    <a:pos x="12" y="12"/>
                  </a:cxn>
                  <a:cxn ang="0">
                    <a:pos x="11" y="1"/>
                  </a:cxn>
                  <a:cxn ang="0">
                    <a:pos x="0" y="0"/>
                  </a:cxn>
                  <a:cxn ang="0">
                    <a:pos x="1" y="11"/>
                  </a:cxn>
                </a:cxnLst>
                <a:rect l="0" t="0" r="r" b="b"/>
                <a:pathLst>
                  <a:path w="12" h="12">
                    <a:moveTo>
                      <a:pt x="1" y="11"/>
                    </a:moveTo>
                    <a:cubicBezTo>
                      <a:pt x="4" y="11"/>
                      <a:pt x="8" y="11"/>
                      <a:pt x="12" y="12"/>
                    </a:cubicBezTo>
                    <a:cubicBezTo>
                      <a:pt x="12" y="8"/>
                      <a:pt x="11" y="4"/>
                      <a:pt x="11" y="1"/>
                    </a:cubicBezTo>
                    <a:cubicBezTo>
                      <a:pt x="7" y="1"/>
                      <a:pt x="4" y="1"/>
                      <a:pt x="0" y="0"/>
                    </a:cubicBezTo>
                    <a:cubicBezTo>
                      <a:pt x="0" y="4"/>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6" name="Freeform 237"/>
              <p:cNvSpPr>
                <a:spLocks/>
              </p:cNvSpPr>
              <p:nvPr/>
            </p:nvSpPr>
            <p:spPr bwMode="auto">
              <a:xfrm>
                <a:off x="934069" y="3082306"/>
                <a:ext cx="13679" cy="16198"/>
              </a:xfrm>
              <a:custGeom>
                <a:avLst/>
                <a:gdLst/>
                <a:ahLst/>
                <a:cxnLst>
                  <a:cxn ang="0">
                    <a:pos x="0" y="9"/>
                  </a:cxn>
                  <a:cxn ang="0">
                    <a:pos x="6" y="9"/>
                  </a:cxn>
                  <a:cxn ang="0">
                    <a:pos x="6" y="0"/>
                  </a:cxn>
                  <a:cxn ang="0">
                    <a:pos x="0" y="0"/>
                  </a:cxn>
                  <a:cxn ang="0">
                    <a:pos x="0" y="9"/>
                  </a:cxn>
                </a:cxnLst>
                <a:rect l="0" t="0" r="r" b="b"/>
                <a:pathLst>
                  <a:path w="7" h="9">
                    <a:moveTo>
                      <a:pt x="0" y="9"/>
                    </a:moveTo>
                    <a:cubicBezTo>
                      <a:pt x="2" y="9"/>
                      <a:pt x="4" y="9"/>
                      <a:pt x="6" y="9"/>
                    </a:cubicBezTo>
                    <a:cubicBezTo>
                      <a:pt x="7" y="6"/>
                      <a:pt x="6" y="3"/>
                      <a:pt x="6" y="0"/>
                    </a:cubicBezTo>
                    <a:cubicBezTo>
                      <a:pt x="4" y="0"/>
                      <a:pt x="2" y="0"/>
                      <a:pt x="0" y="0"/>
                    </a:cubicBezTo>
                    <a:cubicBezTo>
                      <a:pt x="0" y="3"/>
                      <a:pt x="0" y="6"/>
                      <a:pt x="0"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7" name="Freeform 238"/>
              <p:cNvSpPr>
                <a:spLocks/>
              </p:cNvSpPr>
              <p:nvPr/>
            </p:nvSpPr>
            <p:spPr bwMode="auto">
              <a:xfrm>
                <a:off x="877400" y="3031913"/>
                <a:ext cx="23449" cy="17997"/>
              </a:xfrm>
              <a:custGeom>
                <a:avLst/>
                <a:gdLst/>
                <a:ahLst/>
                <a:cxnLst>
                  <a:cxn ang="0">
                    <a:pos x="1" y="11"/>
                  </a:cxn>
                  <a:cxn ang="0">
                    <a:pos x="13" y="11"/>
                  </a:cxn>
                  <a:cxn ang="0">
                    <a:pos x="11" y="1"/>
                  </a:cxn>
                  <a:cxn ang="0">
                    <a:pos x="0" y="0"/>
                  </a:cxn>
                  <a:cxn ang="0">
                    <a:pos x="1" y="11"/>
                  </a:cxn>
                </a:cxnLst>
                <a:rect l="0" t="0" r="r" b="b"/>
                <a:pathLst>
                  <a:path w="13" h="11">
                    <a:moveTo>
                      <a:pt x="1" y="11"/>
                    </a:moveTo>
                    <a:cubicBezTo>
                      <a:pt x="5" y="11"/>
                      <a:pt x="9" y="11"/>
                      <a:pt x="13" y="11"/>
                    </a:cubicBezTo>
                    <a:cubicBezTo>
                      <a:pt x="12" y="8"/>
                      <a:pt x="12" y="4"/>
                      <a:pt x="11" y="1"/>
                    </a:cubicBezTo>
                    <a:cubicBezTo>
                      <a:pt x="8" y="1"/>
                      <a:pt x="4" y="0"/>
                      <a:pt x="0" y="0"/>
                    </a:cubicBezTo>
                    <a:cubicBezTo>
                      <a:pt x="0" y="4"/>
                      <a:pt x="0"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8" name="Freeform 239"/>
              <p:cNvSpPr>
                <a:spLocks/>
              </p:cNvSpPr>
              <p:nvPr/>
            </p:nvSpPr>
            <p:spPr bwMode="auto">
              <a:xfrm>
                <a:off x="828547" y="3030114"/>
                <a:ext cx="17587" cy="17997"/>
              </a:xfrm>
              <a:custGeom>
                <a:avLst/>
                <a:gdLst/>
                <a:ahLst/>
                <a:cxnLst>
                  <a:cxn ang="0">
                    <a:pos x="0" y="11"/>
                  </a:cxn>
                  <a:cxn ang="0">
                    <a:pos x="10" y="11"/>
                  </a:cxn>
                  <a:cxn ang="0">
                    <a:pos x="9" y="0"/>
                  </a:cxn>
                  <a:cxn ang="0">
                    <a:pos x="0" y="0"/>
                  </a:cxn>
                  <a:cxn ang="0">
                    <a:pos x="0" y="11"/>
                  </a:cxn>
                </a:cxnLst>
                <a:rect l="0" t="0" r="r" b="b"/>
                <a:pathLst>
                  <a:path w="10" h="11">
                    <a:moveTo>
                      <a:pt x="0" y="11"/>
                    </a:moveTo>
                    <a:cubicBezTo>
                      <a:pt x="3" y="11"/>
                      <a:pt x="6" y="11"/>
                      <a:pt x="10" y="11"/>
                    </a:cubicBezTo>
                    <a:cubicBezTo>
                      <a:pt x="10" y="7"/>
                      <a:pt x="10" y="4"/>
                      <a:pt x="9" y="0"/>
                    </a:cubicBezTo>
                    <a:cubicBezTo>
                      <a:pt x="6"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9" name="Freeform 240"/>
              <p:cNvSpPr>
                <a:spLocks/>
              </p:cNvSpPr>
              <p:nvPr/>
            </p:nvSpPr>
            <p:spPr bwMode="auto">
              <a:xfrm>
                <a:off x="934069" y="3127299"/>
                <a:ext cx="5862" cy="8999"/>
              </a:xfrm>
              <a:custGeom>
                <a:avLst/>
                <a:gdLst/>
                <a:ahLst/>
                <a:cxnLst>
                  <a:cxn ang="0">
                    <a:pos x="1" y="0"/>
                  </a:cxn>
                  <a:cxn ang="0">
                    <a:pos x="0" y="6"/>
                  </a:cxn>
                  <a:cxn ang="0">
                    <a:pos x="3" y="0"/>
                  </a:cxn>
                  <a:cxn ang="0">
                    <a:pos x="1" y="0"/>
                  </a:cxn>
                </a:cxnLst>
                <a:rect l="0" t="0" r="r" b="b"/>
                <a:pathLst>
                  <a:path w="3" h="6">
                    <a:moveTo>
                      <a:pt x="1" y="0"/>
                    </a:moveTo>
                    <a:cubicBezTo>
                      <a:pt x="1" y="2"/>
                      <a:pt x="0" y="4"/>
                      <a:pt x="0" y="6"/>
                    </a:cubicBezTo>
                    <a:cubicBezTo>
                      <a:pt x="1" y="4"/>
                      <a:pt x="2" y="2"/>
                      <a:pt x="3" y="0"/>
                    </a:cubicBezTo>
                    <a:lnTo>
                      <a:pt x="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0" name="Freeform 241"/>
              <p:cNvSpPr>
                <a:spLocks/>
              </p:cNvSpPr>
              <p:nvPr/>
            </p:nvSpPr>
            <p:spPr bwMode="auto">
              <a:xfrm>
                <a:off x="850043" y="3222684"/>
                <a:ext cx="21495" cy="16198"/>
              </a:xfrm>
              <a:custGeom>
                <a:avLst/>
                <a:gdLst/>
                <a:ahLst/>
                <a:cxnLst>
                  <a:cxn ang="0">
                    <a:pos x="11" y="10"/>
                  </a:cxn>
                  <a:cxn ang="0">
                    <a:pos x="12" y="0"/>
                  </a:cxn>
                  <a:cxn ang="0">
                    <a:pos x="1" y="1"/>
                  </a:cxn>
                  <a:cxn ang="0">
                    <a:pos x="0" y="10"/>
                  </a:cxn>
                  <a:cxn ang="0">
                    <a:pos x="11" y="10"/>
                  </a:cxn>
                </a:cxnLst>
                <a:rect l="0" t="0" r="r" b="b"/>
                <a:pathLst>
                  <a:path w="12" h="10">
                    <a:moveTo>
                      <a:pt x="11" y="10"/>
                    </a:moveTo>
                    <a:cubicBezTo>
                      <a:pt x="11" y="7"/>
                      <a:pt x="12" y="4"/>
                      <a:pt x="12" y="0"/>
                    </a:cubicBezTo>
                    <a:cubicBezTo>
                      <a:pt x="8" y="1"/>
                      <a:pt x="4" y="1"/>
                      <a:pt x="1" y="1"/>
                    </a:cubicBezTo>
                    <a:cubicBezTo>
                      <a:pt x="1" y="4"/>
                      <a:pt x="1" y="7"/>
                      <a:pt x="0" y="10"/>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1" name="Freeform 242"/>
              <p:cNvSpPr>
                <a:spLocks/>
              </p:cNvSpPr>
              <p:nvPr/>
            </p:nvSpPr>
            <p:spPr bwMode="auto">
              <a:xfrm>
                <a:off x="851997" y="3201087"/>
                <a:ext cx="21495" cy="17997"/>
              </a:xfrm>
              <a:custGeom>
                <a:avLst/>
                <a:gdLst/>
                <a:ahLst/>
                <a:cxnLst>
                  <a:cxn ang="0">
                    <a:pos x="12" y="0"/>
                  </a:cxn>
                  <a:cxn ang="0">
                    <a:pos x="1" y="0"/>
                  </a:cxn>
                  <a:cxn ang="0">
                    <a:pos x="0" y="11"/>
                  </a:cxn>
                  <a:cxn ang="0">
                    <a:pos x="11" y="11"/>
                  </a:cxn>
                  <a:cxn ang="0">
                    <a:pos x="12" y="0"/>
                  </a:cxn>
                </a:cxnLst>
                <a:rect l="0" t="0" r="r" b="b"/>
                <a:pathLst>
                  <a:path w="12" h="11">
                    <a:moveTo>
                      <a:pt x="12" y="0"/>
                    </a:moveTo>
                    <a:cubicBezTo>
                      <a:pt x="8" y="0"/>
                      <a:pt x="4" y="0"/>
                      <a:pt x="1" y="0"/>
                    </a:cubicBezTo>
                    <a:cubicBezTo>
                      <a:pt x="1" y="4"/>
                      <a:pt x="0" y="8"/>
                      <a:pt x="0" y="11"/>
                    </a:cubicBezTo>
                    <a:cubicBezTo>
                      <a:pt x="4" y="11"/>
                      <a:pt x="7" y="11"/>
                      <a:pt x="11" y="11"/>
                    </a:cubicBezTo>
                    <a:cubicBezTo>
                      <a:pt x="11" y="7"/>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2" name="Freeform 243"/>
              <p:cNvSpPr>
                <a:spLocks/>
              </p:cNvSpPr>
              <p:nvPr/>
            </p:nvSpPr>
            <p:spPr bwMode="auto">
              <a:xfrm>
                <a:off x="875446" y="3222684"/>
                <a:ext cx="17587" cy="14398"/>
              </a:xfrm>
              <a:custGeom>
                <a:avLst/>
                <a:gdLst/>
                <a:ahLst/>
                <a:cxnLst>
                  <a:cxn ang="0">
                    <a:pos x="9" y="0"/>
                  </a:cxn>
                  <a:cxn ang="0">
                    <a:pos x="1" y="0"/>
                  </a:cxn>
                  <a:cxn ang="0">
                    <a:pos x="0" y="9"/>
                  </a:cxn>
                  <a:cxn ang="0">
                    <a:pos x="10" y="9"/>
                  </a:cxn>
                  <a:cxn ang="0">
                    <a:pos x="9" y="0"/>
                  </a:cxn>
                </a:cxnLst>
                <a:rect l="0" t="0" r="r" b="b"/>
                <a:pathLst>
                  <a:path w="10" h="9">
                    <a:moveTo>
                      <a:pt x="9" y="0"/>
                    </a:moveTo>
                    <a:cubicBezTo>
                      <a:pt x="6" y="0"/>
                      <a:pt x="3" y="0"/>
                      <a:pt x="1" y="0"/>
                    </a:cubicBezTo>
                    <a:cubicBezTo>
                      <a:pt x="0" y="3"/>
                      <a:pt x="0" y="6"/>
                      <a:pt x="0" y="9"/>
                    </a:cubicBezTo>
                    <a:cubicBezTo>
                      <a:pt x="3" y="9"/>
                      <a:pt x="6" y="9"/>
                      <a:pt x="10"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3" name="Freeform 244"/>
              <p:cNvSpPr>
                <a:spLocks/>
              </p:cNvSpPr>
              <p:nvPr/>
            </p:nvSpPr>
            <p:spPr bwMode="auto">
              <a:xfrm>
                <a:off x="910620" y="3150695"/>
                <a:ext cx="17587" cy="16198"/>
              </a:xfrm>
              <a:custGeom>
                <a:avLst/>
                <a:gdLst/>
                <a:ahLst/>
                <a:cxnLst>
                  <a:cxn ang="0">
                    <a:pos x="1" y="0"/>
                  </a:cxn>
                  <a:cxn ang="0">
                    <a:pos x="0" y="10"/>
                  </a:cxn>
                  <a:cxn ang="0">
                    <a:pos x="5" y="10"/>
                  </a:cxn>
                  <a:cxn ang="0">
                    <a:pos x="10" y="0"/>
                  </a:cxn>
                  <a:cxn ang="0">
                    <a:pos x="10" y="0"/>
                  </a:cxn>
                  <a:cxn ang="0">
                    <a:pos x="1" y="0"/>
                  </a:cxn>
                </a:cxnLst>
                <a:rect l="0" t="0" r="r" b="b"/>
                <a:pathLst>
                  <a:path w="10" h="10">
                    <a:moveTo>
                      <a:pt x="1" y="0"/>
                    </a:moveTo>
                    <a:cubicBezTo>
                      <a:pt x="0" y="3"/>
                      <a:pt x="0" y="6"/>
                      <a:pt x="0" y="10"/>
                    </a:cubicBezTo>
                    <a:cubicBezTo>
                      <a:pt x="2" y="10"/>
                      <a:pt x="3" y="10"/>
                      <a:pt x="5" y="10"/>
                    </a:cubicBezTo>
                    <a:cubicBezTo>
                      <a:pt x="7" y="7"/>
                      <a:pt x="9" y="3"/>
                      <a:pt x="10" y="0"/>
                    </a:cubicBezTo>
                    <a:cubicBezTo>
                      <a:pt x="10"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4" name="Freeform 245"/>
              <p:cNvSpPr>
                <a:spLocks noEditPoints="1"/>
              </p:cNvSpPr>
              <p:nvPr/>
            </p:nvSpPr>
            <p:spPr bwMode="auto">
              <a:xfrm>
                <a:off x="2290223" y="1664124"/>
                <a:ext cx="156329" cy="134979"/>
              </a:xfrm>
              <a:custGeom>
                <a:avLst/>
                <a:gdLst/>
                <a:ahLst/>
                <a:cxnLst>
                  <a:cxn ang="0">
                    <a:pos x="86" y="45"/>
                  </a:cxn>
                  <a:cxn ang="0">
                    <a:pos x="77" y="40"/>
                  </a:cxn>
                  <a:cxn ang="0">
                    <a:pos x="77" y="35"/>
                  </a:cxn>
                  <a:cxn ang="0">
                    <a:pos x="83" y="29"/>
                  </a:cxn>
                  <a:cxn ang="0">
                    <a:pos x="83" y="22"/>
                  </a:cxn>
                  <a:cxn ang="0">
                    <a:pos x="73" y="9"/>
                  </a:cxn>
                  <a:cxn ang="0">
                    <a:pos x="65" y="9"/>
                  </a:cxn>
                  <a:cxn ang="0">
                    <a:pos x="60" y="14"/>
                  </a:cxn>
                  <a:cxn ang="0">
                    <a:pos x="53" y="12"/>
                  </a:cxn>
                  <a:cxn ang="0">
                    <a:pos x="53" y="5"/>
                  </a:cxn>
                  <a:cxn ang="0">
                    <a:pos x="47" y="0"/>
                  </a:cxn>
                  <a:cxn ang="0">
                    <a:pos x="31" y="1"/>
                  </a:cxn>
                  <a:cxn ang="0">
                    <a:pos x="25" y="6"/>
                  </a:cxn>
                  <a:cxn ang="0">
                    <a:pos x="26" y="15"/>
                  </a:cxn>
                  <a:cxn ang="0">
                    <a:pos x="22" y="18"/>
                  </a:cxn>
                  <a:cxn ang="0">
                    <a:pos x="14" y="15"/>
                  </a:cxn>
                  <a:cxn ang="0">
                    <a:pos x="7" y="17"/>
                  </a:cxn>
                  <a:cxn ang="0">
                    <a:pos x="0" y="32"/>
                  </a:cxn>
                  <a:cxn ang="0">
                    <a:pos x="0" y="33"/>
                  </a:cxn>
                  <a:cxn ang="0">
                    <a:pos x="2" y="39"/>
                  </a:cxn>
                  <a:cxn ang="0">
                    <a:pos x="10" y="43"/>
                  </a:cxn>
                  <a:cxn ang="0">
                    <a:pos x="11" y="48"/>
                  </a:cxn>
                  <a:cxn ang="0">
                    <a:pos x="5" y="54"/>
                  </a:cxn>
                  <a:cxn ang="0">
                    <a:pos x="5" y="61"/>
                  </a:cxn>
                  <a:cxn ang="0">
                    <a:pos x="16" y="74"/>
                  </a:cxn>
                  <a:cxn ang="0">
                    <a:pos x="22" y="74"/>
                  </a:cxn>
                  <a:cxn ang="0">
                    <a:pos x="23" y="74"/>
                  </a:cxn>
                  <a:cxn ang="0">
                    <a:pos x="29" y="69"/>
                  </a:cxn>
                  <a:cxn ang="0">
                    <a:pos x="34" y="71"/>
                  </a:cxn>
                  <a:cxn ang="0">
                    <a:pos x="35" y="77"/>
                  </a:cxn>
                  <a:cxn ang="0">
                    <a:pos x="40" y="83"/>
                  </a:cxn>
                  <a:cxn ang="0">
                    <a:pos x="57" y="81"/>
                  </a:cxn>
                  <a:cxn ang="0">
                    <a:pos x="62" y="76"/>
                  </a:cxn>
                  <a:cxn ang="0">
                    <a:pos x="62" y="67"/>
                  </a:cxn>
                  <a:cxn ang="0">
                    <a:pos x="65" y="65"/>
                  </a:cxn>
                  <a:cxn ang="0">
                    <a:pos x="72" y="68"/>
                  </a:cxn>
                  <a:cxn ang="0">
                    <a:pos x="79" y="66"/>
                  </a:cxn>
                  <a:cxn ang="0">
                    <a:pos x="88" y="52"/>
                  </a:cxn>
                  <a:cxn ang="0">
                    <a:pos x="86" y="45"/>
                  </a:cxn>
                  <a:cxn ang="0">
                    <a:pos x="43" y="58"/>
                  </a:cxn>
                  <a:cxn ang="0">
                    <a:pos x="26" y="41"/>
                  </a:cxn>
                  <a:cxn ang="0">
                    <a:pos x="43" y="24"/>
                  </a:cxn>
                  <a:cxn ang="0">
                    <a:pos x="60" y="41"/>
                  </a:cxn>
                  <a:cxn ang="0">
                    <a:pos x="43" y="58"/>
                  </a:cxn>
                </a:cxnLst>
                <a:rect l="0" t="0" r="r" b="b"/>
                <a:pathLst>
                  <a:path w="88" h="83">
                    <a:moveTo>
                      <a:pt x="86" y="45"/>
                    </a:moveTo>
                    <a:cubicBezTo>
                      <a:pt x="86" y="45"/>
                      <a:pt x="80" y="41"/>
                      <a:pt x="77" y="40"/>
                    </a:cubicBezTo>
                    <a:cubicBezTo>
                      <a:pt x="77" y="38"/>
                      <a:pt x="77" y="37"/>
                      <a:pt x="77" y="35"/>
                    </a:cubicBezTo>
                    <a:cubicBezTo>
                      <a:pt x="79" y="33"/>
                      <a:pt x="83" y="29"/>
                      <a:pt x="83" y="29"/>
                    </a:cubicBezTo>
                    <a:cubicBezTo>
                      <a:pt x="83" y="22"/>
                      <a:pt x="83" y="22"/>
                      <a:pt x="83" y="22"/>
                    </a:cubicBezTo>
                    <a:cubicBezTo>
                      <a:pt x="73" y="9"/>
                      <a:pt x="73" y="9"/>
                      <a:pt x="73" y="9"/>
                    </a:cubicBezTo>
                    <a:cubicBezTo>
                      <a:pt x="65" y="9"/>
                      <a:pt x="65" y="9"/>
                      <a:pt x="65" y="9"/>
                    </a:cubicBezTo>
                    <a:cubicBezTo>
                      <a:pt x="65" y="9"/>
                      <a:pt x="61" y="12"/>
                      <a:pt x="60" y="14"/>
                    </a:cubicBezTo>
                    <a:cubicBezTo>
                      <a:pt x="58" y="13"/>
                      <a:pt x="55" y="12"/>
                      <a:pt x="53" y="12"/>
                    </a:cubicBezTo>
                    <a:cubicBezTo>
                      <a:pt x="53" y="9"/>
                      <a:pt x="53" y="5"/>
                      <a:pt x="53" y="5"/>
                    </a:cubicBezTo>
                    <a:cubicBezTo>
                      <a:pt x="47" y="0"/>
                      <a:pt x="47" y="0"/>
                      <a:pt x="47" y="0"/>
                    </a:cubicBezTo>
                    <a:cubicBezTo>
                      <a:pt x="31" y="1"/>
                      <a:pt x="31" y="1"/>
                      <a:pt x="31" y="1"/>
                    </a:cubicBezTo>
                    <a:cubicBezTo>
                      <a:pt x="25" y="6"/>
                      <a:pt x="25" y="6"/>
                      <a:pt x="25" y="6"/>
                    </a:cubicBezTo>
                    <a:cubicBezTo>
                      <a:pt x="25" y="6"/>
                      <a:pt x="26" y="12"/>
                      <a:pt x="26" y="15"/>
                    </a:cubicBezTo>
                    <a:cubicBezTo>
                      <a:pt x="24" y="16"/>
                      <a:pt x="23" y="17"/>
                      <a:pt x="22" y="18"/>
                    </a:cubicBezTo>
                    <a:cubicBezTo>
                      <a:pt x="19" y="17"/>
                      <a:pt x="14" y="15"/>
                      <a:pt x="14" y="15"/>
                    </a:cubicBezTo>
                    <a:cubicBezTo>
                      <a:pt x="7" y="17"/>
                      <a:pt x="7" y="17"/>
                      <a:pt x="7" y="17"/>
                    </a:cubicBezTo>
                    <a:cubicBezTo>
                      <a:pt x="0" y="32"/>
                      <a:pt x="0" y="32"/>
                      <a:pt x="0" y="32"/>
                    </a:cubicBezTo>
                    <a:cubicBezTo>
                      <a:pt x="0" y="33"/>
                      <a:pt x="0" y="33"/>
                      <a:pt x="0" y="33"/>
                    </a:cubicBezTo>
                    <a:cubicBezTo>
                      <a:pt x="2" y="39"/>
                      <a:pt x="2" y="39"/>
                      <a:pt x="2" y="39"/>
                    </a:cubicBezTo>
                    <a:cubicBezTo>
                      <a:pt x="2" y="39"/>
                      <a:pt x="8" y="42"/>
                      <a:pt x="10" y="43"/>
                    </a:cubicBezTo>
                    <a:cubicBezTo>
                      <a:pt x="10" y="45"/>
                      <a:pt x="11" y="47"/>
                      <a:pt x="11" y="48"/>
                    </a:cubicBezTo>
                    <a:cubicBezTo>
                      <a:pt x="9" y="50"/>
                      <a:pt x="5" y="54"/>
                      <a:pt x="5" y="54"/>
                    </a:cubicBezTo>
                    <a:cubicBezTo>
                      <a:pt x="5" y="61"/>
                      <a:pt x="5" y="61"/>
                      <a:pt x="5" y="61"/>
                    </a:cubicBezTo>
                    <a:cubicBezTo>
                      <a:pt x="16" y="74"/>
                      <a:pt x="16" y="74"/>
                      <a:pt x="16" y="74"/>
                    </a:cubicBezTo>
                    <a:cubicBezTo>
                      <a:pt x="16" y="74"/>
                      <a:pt x="22" y="75"/>
                      <a:pt x="22" y="74"/>
                    </a:cubicBezTo>
                    <a:cubicBezTo>
                      <a:pt x="23" y="74"/>
                      <a:pt x="23" y="74"/>
                      <a:pt x="23" y="74"/>
                    </a:cubicBezTo>
                    <a:cubicBezTo>
                      <a:pt x="23" y="74"/>
                      <a:pt x="27" y="71"/>
                      <a:pt x="29" y="69"/>
                    </a:cubicBezTo>
                    <a:cubicBezTo>
                      <a:pt x="31" y="70"/>
                      <a:pt x="33" y="70"/>
                      <a:pt x="34" y="71"/>
                    </a:cubicBezTo>
                    <a:cubicBezTo>
                      <a:pt x="35" y="73"/>
                      <a:pt x="35" y="77"/>
                      <a:pt x="35" y="77"/>
                    </a:cubicBezTo>
                    <a:cubicBezTo>
                      <a:pt x="40" y="83"/>
                      <a:pt x="40" y="83"/>
                      <a:pt x="40" y="83"/>
                    </a:cubicBezTo>
                    <a:cubicBezTo>
                      <a:pt x="57" y="81"/>
                      <a:pt x="57" y="81"/>
                      <a:pt x="57" y="81"/>
                    </a:cubicBezTo>
                    <a:cubicBezTo>
                      <a:pt x="62" y="76"/>
                      <a:pt x="62" y="76"/>
                      <a:pt x="62" y="76"/>
                    </a:cubicBezTo>
                    <a:cubicBezTo>
                      <a:pt x="62" y="76"/>
                      <a:pt x="62" y="70"/>
                      <a:pt x="62" y="67"/>
                    </a:cubicBezTo>
                    <a:cubicBezTo>
                      <a:pt x="63" y="66"/>
                      <a:pt x="64" y="66"/>
                      <a:pt x="65" y="65"/>
                    </a:cubicBezTo>
                    <a:cubicBezTo>
                      <a:pt x="68" y="66"/>
                      <a:pt x="72" y="68"/>
                      <a:pt x="72" y="68"/>
                    </a:cubicBezTo>
                    <a:cubicBezTo>
                      <a:pt x="79" y="66"/>
                      <a:pt x="79" y="66"/>
                      <a:pt x="79" y="66"/>
                    </a:cubicBezTo>
                    <a:cubicBezTo>
                      <a:pt x="88" y="52"/>
                      <a:pt x="88" y="52"/>
                      <a:pt x="88" y="52"/>
                    </a:cubicBezTo>
                    <a:lnTo>
                      <a:pt x="86" y="45"/>
                    </a:lnTo>
                    <a:close/>
                    <a:moveTo>
                      <a:pt x="43" y="58"/>
                    </a:moveTo>
                    <a:cubicBezTo>
                      <a:pt x="34" y="58"/>
                      <a:pt x="26" y="51"/>
                      <a:pt x="26" y="41"/>
                    </a:cubicBezTo>
                    <a:cubicBezTo>
                      <a:pt x="26" y="32"/>
                      <a:pt x="34" y="24"/>
                      <a:pt x="43" y="24"/>
                    </a:cubicBezTo>
                    <a:cubicBezTo>
                      <a:pt x="52" y="24"/>
                      <a:pt x="60" y="32"/>
                      <a:pt x="60" y="41"/>
                    </a:cubicBezTo>
                    <a:cubicBezTo>
                      <a:pt x="60" y="51"/>
                      <a:pt x="52" y="58"/>
                      <a:pt x="43" y="5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5" name="Freeform 246"/>
              <p:cNvSpPr>
                <a:spLocks noEditPoints="1"/>
              </p:cNvSpPr>
              <p:nvPr/>
            </p:nvSpPr>
            <p:spPr bwMode="auto">
              <a:xfrm>
                <a:off x="2342984" y="1710917"/>
                <a:ext cx="46899" cy="43193"/>
              </a:xfrm>
              <a:custGeom>
                <a:avLst/>
                <a:gdLst/>
                <a:ahLst/>
                <a:cxnLst>
                  <a:cxn ang="0">
                    <a:pos x="14" y="0"/>
                  </a:cxn>
                  <a:cxn ang="0">
                    <a:pos x="0" y="13"/>
                  </a:cxn>
                  <a:cxn ang="0">
                    <a:pos x="14" y="27"/>
                  </a:cxn>
                  <a:cxn ang="0">
                    <a:pos x="27" y="13"/>
                  </a:cxn>
                  <a:cxn ang="0">
                    <a:pos x="14" y="0"/>
                  </a:cxn>
                  <a:cxn ang="0">
                    <a:pos x="14" y="23"/>
                  </a:cxn>
                  <a:cxn ang="0">
                    <a:pos x="4" y="13"/>
                  </a:cxn>
                  <a:cxn ang="0">
                    <a:pos x="14" y="3"/>
                  </a:cxn>
                  <a:cxn ang="0">
                    <a:pos x="24" y="13"/>
                  </a:cxn>
                  <a:cxn ang="0">
                    <a:pos x="14" y="23"/>
                  </a:cxn>
                </a:cxnLst>
                <a:rect l="0" t="0" r="r" b="b"/>
                <a:pathLst>
                  <a:path w="27" h="27">
                    <a:moveTo>
                      <a:pt x="14" y="0"/>
                    </a:moveTo>
                    <a:cubicBezTo>
                      <a:pt x="6" y="0"/>
                      <a:pt x="0" y="6"/>
                      <a:pt x="0" y="13"/>
                    </a:cubicBezTo>
                    <a:cubicBezTo>
                      <a:pt x="0" y="21"/>
                      <a:pt x="6" y="27"/>
                      <a:pt x="14" y="27"/>
                    </a:cubicBezTo>
                    <a:cubicBezTo>
                      <a:pt x="21" y="27"/>
                      <a:pt x="27" y="21"/>
                      <a:pt x="27" y="13"/>
                    </a:cubicBezTo>
                    <a:cubicBezTo>
                      <a:pt x="27" y="6"/>
                      <a:pt x="21" y="0"/>
                      <a:pt x="14" y="0"/>
                    </a:cubicBezTo>
                    <a:close/>
                    <a:moveTo>
                      <a:pt x="14" y="23"/>
                    </a:moveTo>
                    <a:cubicBezTo>
                      <a:pt x="8" y="23"/>
                      <a:pt x="4" y="19"/>
                      <a:pt x="4" y="13"/>
                    </a:cubicBezTo>
                    <a:cubicBezTo>
                      <a:pt x="4" y="8"/>
                      <a:pt x="8" y="3"/>
                      <a:pt x="14" y="3"/>
                    </a:cubicBezTo>
                    <a:cubicBezTo>
                      <a:pt x="19" y="3"/>
                      <a:pt x="24" y="8"/>
                      <a:pt x="24" y="13"/>
                    </a:cubicBezTo>
                    <a:cubicBezTo>
                      <a:pt x="24" y="19"/>
                      <a:pt x="19" y="23"/>
                      <a:pt x="14"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6" name="Freeform 247"/>
              <p:cNvSpPr>
                <a:spLocks noEditPoints="1"/>
              </p:cNvSpPr>
              <p:nvPr/>
            </p:nvSpPr>
            <p:spPr bwMode="auto">
              <a:xfrm>
                <a:off x="2147573" y="1622730"/>
                <a:ext cx="138742" cy="124181"/>
              </a:xfrm>
              <a:custGeom>
                <a:avLst/>
                <a:gdLst/>
                <a:ahLst/>
                <a:cxnLst>
                  <a:cxn ang="0">
                    <a:pos x="70" y="37"/>
                  </a:cxn>
                  <a:cxn ang="0">
                    <a:pos x="70" y="32"/>
                  </a:cxn>
                  <a:cxn ang="0">
                    <a:pos x="76" y="27"/>
                  </a:cxn>
                  <a:cxn ang="0">
                    <a:pos x="76" y="20"/>
                  </a:cxn>
                  <a:cxn ang="0">
                    <a:pos x="66" y="9"/>
                  </a:cxn>
                  <a:cxn ang="0">
                    <a:pos x="59" y="9"/>
                  </a:cxn>
                  <a:cxn ang="0">
                    <a:pos x="54" y="13"/>
                  </a:cxn>
                  <a:cxn ang="0">
                    <a:pos x="48" y="11"/>
                  </a:cxn>
                  <a:cxn ang="0">
                    <a:pos x="48" y="5"/>
                  </a:cxn>
                  <a:cxn ang="0">
                    <a:pos x="43" y="0"/>
                  </a:cxn>
                  <a:cxn ang="0">
                    <a:pos x="28" y="1"/>
                  </a:cxn>
                  <a:cxn ang="0">
                    <a:pos x="23" y="6"/>
                  </a:cxn>
                  <a:cxn ang="0">
                    <a:pos x="23" y="14"/>
                  </a:cxn>
                  <a:cxn ang="0">
                    <a:pos x="19" y="17"/>
                  </a:cxn>
                  <a:cxn ang="0">
                    <a:pos x="13" y="14"/>
                  </a:cxn>
                  <a:cxn ang="0">
                    <a:pos x="6" y="16"/>
                  </a:cxn>
                  <a:cxn ang="0">
                    <a:pos x="0" y="30"/>
                  </a:cxn>
                  <a:cxn ang="0">
                    <a:pos x="0" y="30"/>
                  </a:cxn>
                  <a:cxn ang="0">
                    <a:pos x="2" y="36"/>
                  </a:cxn>
                  <a:cxn ang="0">
                    <a:pos x="9" y="40"/>
                  </a:cxn>
                  <a:cxn ang="0">
                    <a:pos x="10" y="44"/>
                  </a:cxn>
                  <a:cxn ang="0">
                    <a:pos x="4" y="49"/>
                  </a:cxn>
                  <a:cxn ang="0">
                    <a:pos x="4" y="56"/>
                  </a:cxn>
                  <a:cxn ang="0">
                    <a:pos x="14" y="68"/>
                  </a:cxn>
                  <a:cxn ang="0">
                    <a:pos x="20" y="68"/>
                  </a:cxn>
                  <a:cxn ang="0">
                    <a:pos x="21" y="68"/>
                  </a:cxn>
                  <a:cxn ang="0">
                    <a:pos x="26" y="63"/>
                  </a:cxn>
                  <a:cxn ang="0">
                    <a:pos x="31" y="65"/>
                  </a:cxn>
                  <a:cxn ang="0">
                    <a:pos x="32" y="71"/>
                  </a:cxn>
                  <a:cxn ang="0">
                    <a:pos x="36" y="76"/>
                  </a:cxn>
                  <a:cxn ang="0">
                    <a:pos x="52" y="74"/>
                  </a:cxn>
                  <a:cxn ang="0">
                    <a:pos x="56" y="70"/>
                  </a:cxn>
                  <a:cxn ang="0">
                    <a:pos x="56" y="62"/>
                  </a:cxn>
                  <a:cxn ang="0">
                    <a:pos x="59" y="59"/>
                  </a:cxn>
                  <a:cxn ang="0">
                    <a:pos x="65" y="63"/>
                  </a:cxn>
                  <a:cxn ang="0">
                    <a:pos x="72" y="61"/>
                  </a:cxn>
                  <a:cxn ang="0">
                    <a:pos x="79" y="48"/>
                  </a:cxn>
                  <a:cxn ang="0">
                    <a:pos x="78" y="41"/>
                  </a:cxn>
                  <a:cxn ang="0">
                    <a:pos x="70" y="37"/>
                  </a:cxn>
                  <a:cxn ang="0">
                    <a:pos x="39" y="53"/>
                  </a:cxn>
                  <a:cxn ang="0">
                    <a:pos x="23" y="38"/>
                  </a:cxn>
                  <a:cxn ang="0">
                    <a:pos x="39" y="23"/>
                  </a:cxn>
                  <a:cxn ang="0">
                    <a:pos x="54" y="38"/>
                  </a:cxn>
                  <a:cxn ang="0">
                    <a:pos x="39" y="53"/>
                  </a:cxn>
                </a:cxnLst>
                <a:rect l="0" t="0" r="r" b="b"/>
                <a:pathLst>
                  <a:path w="79" h="76">
                    <a:moveTo>
                      <a:pt x="70" y="37"/>
                    </a:moveTo>
                    <a:cubicBezTo>
                      <a:pt x="70" y="35"/>
                      <a:pt x="70" y="34"/>
                      <a:pt x="70" y="32"/>
                    </a:cubicBezTo>
                    <a:cubicBezTo>
                      <a:pt x="72" y="31"/>
                      <a:pt x="76" y="27"/>
                      <a:pt x="76" y="27"/>
                    </a:cubicBezTo>
                    <a:cubicBezTo>
                      <a:pt x="76" y="20"/>
                      <a:pt x="76" y="20"/>
                      <a:pt x="76" y="20"/>
                    </a:cubicBezTo>
                    <a:cubicBezTo>
                      <a:pt x="66" y="9"/>
                      <a:pt x="66" y="9"/>
                      <a:pt x="66" y="9"/>
                    </a:cubicBezTo>
                    <a:cubicBezTo>
                      <a:pt x="59" y="9"/>
                      <a:pt x="59" y="9"/>
                      <a:pt x="59" y="9"/>
                    </a:cubicBezTo>
                    <a:cubicBezTo>
                      <a:pt x="59" y="9"/>
                      <a:pt x="55" y="12"/>
                      <a:pt x="54" y="13"/>
                    </a:cubicBezTo>
                    <a:cubicBezTo>
                      <a:pt x="52" y="12"/>
                      <a:pt x="50" y="11"/>
                      <a:pt x="48" y="11"/>
                    </a:cubicBezTo>
                    <a:cubicBezTo>
                      <a:pt x="48" y="9"/>
                      <a:pt x="48" y="5"/>
                      <a:pt x="48" y="5"/>
                    </a:cubicBezTo>
                    <a:cubicBezTo>
                      <a:pt x="43" y="0"/>
                      <a:pt x="43" y="0"/>
                      <a:pt x="43" y="0"/>
                    </a:cubicBezTo>
                    <a:cubicBezTo>
                      <a:pt x="28" y="1"/>
                      <a:pt x="28" y="1"/>
                      <a:pt x="28" y="1"/>
                    </a:cubicBezTo>
                    <a:cubicBezTo>
                      <a:pt x="23" y="6"/>
                      <a:pt x="23" y="6"/>
                      <a:pt x="23" y="6"/>
                    </a:cubicBezTo>
                    <a:cubicBezTo>
                      <a:pt x="23" y="6"/>
                      <a:pt x="23" y="11"/>
                      <a:pt x="23" y="14"/>
                    </a:cubicBezTo>
                    <a:cubicBezTo>
                      <a:pt x="22" y="15"/>
                      <a:pt x="21" y="16"/>
                      <a:pt x="19" y="17"/>
                    </a:cubicBezTo>
                    <a:cubicBezTo>
                      <a:pt x="17" y="16"/>
                      <a:pt x="13" y="14"/>
                      <a:pt x="13" y="14"/>
                    </a:cubicBezTo>
                    <a:cubicBezTo>
                      <a:pt x="6" y="16"/>
                      <a:pt x="6" y="16"/>
                      <a:pt x="6" y="16"/>
                    </a:cubicBezTo>
                    <a:cubicBezTo>
                      <a:pt x="0" y="30"/>
                      <a:pt x="0" y="30"/>
                      <a:pt x="0" y="30"/>
                    </a:cubicBezTo>
                    <a:cubicBezTo>
                      <a:pt x="0" y="30"/>
                      <a:pt x="0" y="30"/>
                      <a:pt x="0" y="30"/>
                    </a:cubicBezTo>
                    <a:cubicBezTo>
                      <a:pt x="2" y="36"/>
                      <a:pt x="2" y="36"/>
                      <a:pt x="2" y="36"/>
                    </a:cubicBezTo>
                    <a:cubicBezTo>
                      <a:pt x="2" y="36"/>
                      <a:pt x="7" y="39"/>
                      <a:pt x="9" y="40"/>
                    </a:cubicBezTo>
                    <a:cubicBezTo>
                      <a:pt x="9" y="41"/>
                      <a:pt x="9" y="43"/>
                      <a:pt x="10" y="44"/>
                    </a:cubicBezTo>
                    <a:cubicBezTo>
                      <a:pt x="8" y="46"/>
                      <a:pt x="4" y="49"/>
                      <a:pt x="4" y="49"/>
                    </a:cubicBezTo>
                    <a:cubicBezTo>
                      <a:pt x="4" y="56"/>
                      <a:pt x="4" y="56"/>
                      <a:pt x="4" y="56"/>
                    </a:cubicBezTo>
                    <a:cubicBezTo>
                      <a:pt x="14" y="68"/>
                      <a:pt x="14" y="68"/>
                      <a:pt x="14" y="68"/>
                    </a:cubicBezTo>
                    <a:cubicBezTo>
                      <a:pt x="14" y="68"/>
                      <a:pt x="20" y="68"/>
                      <a:pt x="20" y="68"/>
                    </a:cubicBezTo>
                    <a:cubicBezTo>
                      <a:pt x="20" y="68"/>
                      <a:pt x="21" y="68"/>
                      <a:pt x="21" y="68"/>
                    </a:cubicBezTo>
                    <a:cubicBezTo>
                      <a:pt x="21" y="68"/>
                      <a:pt x="24" y="65"/>
                      <a:pt x="26" y="63"/>
                    </a:cubicBezTo>
                    <a:cubicBezTo>
                      <a:pt x="28" y="64"/>
                      <a:pt x="29" y="64"/>
                      <a:pt x="31" y="65"/>
                    </a:cubicBezTo>
                    <a:cubicBezTo>
                      <a:pt x="31" y="67"/>
                      <a:pt x="32" y="71"/>
                      <a:pt x="32" y="71"/>
                    </a:cubicBezTo>
                    <a:cubicBezTo>
                      <a:pt x="36" y="76"/>
                      <a:pt x="36" y="76"/>
                      <a:pt x="36" y="76"/>
                    </a:cubicBezTo>
                    <a:cubicBezTo>
                      <a:pt x="52" y="74"/>
                      <a:pt x="52" y="74"/>
                      <a:pt x="52" y="74"/>
                    </a:cubicBezTo>
                    <a:cubicBezTo>
                      <a:pt x="56" y="70"/>
                      <a:pt x="56" y="70"/>
                      <a:pt x="56" y="70"/>
                    </a:cubicBezTo>
                    <a:cubicBezTo>
                      <a:pt x="56" y="70"/>
                      <a:pt x="56" y="64"/>
                      <a:pt x="56" y="62"/>
                    </a:cubicBezTo>
                    <a:cubicBezTo>
                      <a:pt x="57" y="61"/>
                      <a:pt x="58" y="60"/>
                      <a:pt x="59" y="59"/>
                    </a:cubicBezTo>
                    <a:cubicBezTo>
                      <a:pt x="61" y="60"/>
                      <a:pt x="65" y="63"/>
                      <a:pt x="65" y="63"/>
                    </a:cubicBezTo>
                    <a:cubicBezTo>
                      <a:pt x="72" y="61"/>
                      <a:pt x="72" y="61"/>
                      <a:pt x="72" y="61"/>
                    </a:cubicBezTo>
                    <a:cubicBezTo>
                      <a:pt x="79" y="48"/>
                      <a:pt x="79" y="48"/>
                      <a:pt x="79" y="48"/>
                    </a:cubicBezTo>
                    <a:cubicBezTo>
                      <a:pt x="78" y="41"/>
                      <a:pt x="78" y="41"/>
                      <a:pt x="78" y="41"/>
                    </a:cubicBezTo>
                    <a:cubicBezTo>
                      <a:pt x="78" y="41"/>
                      <a:pt x="73" y="38"/>
                      <a:pt x="70" y="37"/>
                    </a:cubicBezTo>
                    <a:close/>
                    <a:moveTo>
                      <a:pt x="39" y="53"/>
                    </a:moveTo>
                    <a:cubicBezTo>
                      <a:pt x="30" y="53"/>
                      <a:pt x="23" y="46"/>
                      <a:pt x="23" y="38"/>
                    </a:cubicBezTo>
                    <a:cubicBezTo>
                      <a:pt x="23" y="30"/>
                      <a:pt x="30" y="23"/>
                      <a:pt x="39" y="23"/>
                    </a:cubicBezTo>
                    <a:cubicBezTo>
                      <a:pt x="47" y="23"/>
                      <a:pt x="54" y="30"/>
                      <a:pt x="54" y="38"/>
                    </a:cubicBezTo>
                    <a:cubicBezTo>
                      <a:pt x="54" y="46"/>
                      <a:pt x="47" y="53"/>
                      <a:pt x="39" y="5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7" name="Freeform 248"/>
              <p:cNvSpPr>
                <a:spLocks noEditPoints="1"/>
              </p:cNvSpPr>
              <p:nvPr/>
            </p:nvSpPr>
            <p:spPr bwMode="auto">
              <a:xfrm>
                <a:off x="2194471" y="1664124"/>
                <a:ext cx="42990" cy="39594"/>
              </a:xfrm>
              <a:custGeom>
                <a:avLst/>
                <a:gdLst/>
                <a:ahLst/>
                <a:cxnLst>
                  <a:cxn ang="0">
                    <a:pos x="13" y="0"/>
                  </a:cxn>
                  <a:cxn ang="0">
                    <a:pos x="0" y="12"/>
                  </a:cxn>
                  <a:cxn ang="0">
                    <a:pos x="13" y="24"/>
                  </a:cxn>
                  <a:cxn ang="0">
                    <a:pos x="25" y="12"/>
                  </a:cxn>
                  <a:cxn ang="0">
                    <a:pos x="13" y="0"/>
                  </a:cxn>
                  <a:cxn ang="0">
                    <a:pos x="13" y="21"/>
                  </a:cxn>
                  <a:cxn ang="0">
                    <a:pos x="4" y="12"/>
                  </a:cxn>
                  <a:cxn ang="0">
                    <a:pos x="13" y="3"/>
                  </a:cxn>
                  <a:cxn ang="0">
                    <a:pos x="22" y="12"/>
                  </a:cxn>
                  <a:cxn ang="0">
                    <a:pos x="13" y="21"/>
                  </a:cxn>
                </a:cxnLst>
                <a:rect l="0" t="0" r="r" b="b"/>
                <a:pathLst>
                  <a:path w="25" h="24">
                    <a:moveTo>
                      <a:pt x="13" y="0"/>
                    </a:moveTo>
                    <a:cubicBezTo>
                      <a:pt x="6" y="0"/>
                      <a:pt x="0" y="5"/>
                      <a:pt x="0" y="12"/>
                    </a:cubicBezTo>
                    <a:cubicBezTo>
                      <a:pt x="0" y="19"/>
                      <a:pt x="6" y="24"/>
                      <a:pt x="13" y="24"/>
                    </a:cubicBezTo>
                    <a:cubicBezTo>
                      <a:pt x="19" y="24"/>
                      <a:pt x="25" y="19"/>
                      <a:pt x="25" y="12"/>
                    </a:cubicBezTo>
                    <a:cubicBezTo>
                      <a:pt x="25" y="5"/>
                      <a:pt x="19" y="0"/>
                      <a:pt x="13" y="0"/>
                    </a:cubicBezTo>
                    <a:close/>
                    <a:moveTo>
                      <a:pt x="13" y="21"/>
                    </a:moveTo>
                    <a:cubicBezTo>
                      <a:pt x="8" y="21"/>
                      <a:pt x="4" y="17"/>
                      <a:pt x="4" y="12"/>
                    </a:cubicBezTo>
                    <a:cubicBezTo>
                      <a:pt x="4" y="7"/>
                      <a:pt x="8" y="3"/>
                      <a:pt x="13" y="3"/>
                    </a:cubicBezTo>
                    <a:cubicBezTo>
                      <a:pt x="18" y="3"/>
                      <a:pt x="22" y="7"/>
                      <a:pt x="22" y="12"/>
                    </a:cubicBezTo>
                    <a:cubicBezTo>
                      <a:pt x="22" y="17"/>
                      <a:pt x="18" y="21"/>
                      <a:pt x="13" y="2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8" name="Freeform 249"/>
              <p:cNvSpPr>
                <a:spLocks noEditPoints="1"/>
              </p:cNvSpPr>
              <p:nvPr/>
            </p:nvSpPr>
            <p:spPr bwMode="auto">
              <a:xfrm>
                <a:off x="2235508" y="1545342"/>
                <a:ext cx="97706" cy="84587"/>
              </a:xfrm>
              <a:custGeom>
                <a:avLst/>
                <a:gdLst/>
                <a:ahLst/>
                <a:cxnLst>
                  <a:cxn ang="0">
                    <a:pos x="6" y="27"/>
                  </a:cxn>
                  <a:cxn ang="0">
                    <a:pos x="7" y="30"/>
                  </a:cxn>
                  <a:cxn ang="0">
                    <a:pos x="3" y="34"/>
                  </a:cxn>
                  <a:cxn ang="0">
                    <a:pos x="3" y="38"/>
                  </a:cxn>
                  <a:cxn ang="0">
                    <a:pos x="10" y="46"/>
                  </a:cxn>
                  <a:cxn ang="0">
                    <a:pos x="14" y="47"/>
                  </a:cxn>
                  <a:cxn ang="0">
                    <a:pos x="14" y="46"/>
                  </a:cxn>
                  <a:cxn ang="0">
                    <a:pos x="18" y="43"/>
                  </a:cxn>
                  <a:cxn ang="0">
                    <a:pos x="21" y="44"/>
                  </a:cxn>
                  <a:cxn ang="0">
                    <a:pos x="22" y="49"/>
                  </a:cxn>
                  <a:cxn ang="0">
                    <a:pos x="25" y="52"/>
                  </a:cxn>
                  <a:cxn ang="0">
                    <a:pos x="36" y="51"/>
                  </a:cxn>
                  <a:cxn ang="0">
                    <a:pos x="39" y="48"/>
                  </a:cxn>
                  <a:cxn ang="0">
                    <a:pos x="38" y="42"/>
                  </a:cxn>
                  <a:cxn ang="0">
                    <a:pos x="41" y="41"/>
                  </a:cxn>
                  <a:cxn ang="0">
                    <a:pos x="45" y="43"/>
                  </a:cxn>
                  <a:cxn ang="0">
                    <a:pos x="50" y="42"/>
                  </a:cxn>
                  <a:cxn ang="0">
                    <a:pos x="55" y="33"/>
                  </a:cxn>
                  <a:cxn ang="0">
                    <a:pos x="54" y="28"/>
                  </a:cxn>
                  <a:cxn ang="0">
                    <a:pos x="48" y="25"/>
                  </a:cxn>
                  <a:cxn ang="0">
                    <a:pos x="48" y="22"/>
                  </a:cxn>
                  <a:cxn ang="0">
                    <a:pos x="52" y="19"/>
                  </a:cxn>
                  <a:cxn ang="0">
                    <a:pos x="52" y="14"/>
                  </a:cxn>
                  <a:cxn ang="0">
                    <a:pos x="45" y="6"/>
                  </a:cxn>
                  <a:cxn ang="0">
                    <a:pos x="41" y="6"/>
                  </a:cxn>
                  <a:cxn ang="0">
                    <a:pos x="37" y="9"/>
                  </a:cxn>
                  <a:cxn ang="0">
                    <a:pos x="33" y="7"/>
                  </a:cxn>
                  <a:cxn ang="0">
                    <a:pos x="33" y="3"/>
                  </a:cxn>
                  <a:cxn ang="0">
                    <a:pos x="30" y="0"/>
                  </a:cxn>
                  <a:cxn ang="0">
                    <a:pos x="19" y="1"/>
                  </a:cxn>
                  <a:cxn ang="0">
                    <a:pos x="16" y="4"/>
                  </a:cxn>
                  <a:cxn ang="0">
                    <a:pos x="16" y="9"/>
                  </a:cxn>
                  <a:cxn ang="0">
                    <a:pos x="13" y="11"/>
                  </a:cxn>
                  <a:cxn ang="0">
                    <a:pos x="9" y="9"/>
                  </a:cxn>
                  <a:cxn ang="0">
                    <a:pos x="4" y="11"/>
                  </a:cxn>
                  <a:cxn ang="0">
                    <a:pos x="0" y="20"/>
                  </a:cxn>
                  <a:cxn ang="0">
                    <a:pos x="0" y="21"/>
                  </a:cxn>
                  <a:cxn ang="0">
                    <a:pos x="1" y="25"/>
                  </a:cxn>
                  <a:cxn ang="0">
                    <a:pos x="6" y="27"/>
                  </a:cxn>
                  <a:cxn ang="0">
                    <a:pos x="27" y="15"/>
                  </a:cxn>
                  <a:cxn ang="0">
                    <a:pos x="37" y="26"/>
                  </a:cxn>
                  <a:cxn ang="0">
                    <a:pos x="27" y="36"/>
                  </a:cxn>
                  <a:cxn ang="0">
                    <a:pos x="16" y="26"/>
                  </a:cxn>
                  <a:cxn ang="0">
                    <a:pos x="27" y="15"/>
                  </a:cxn>
                </a:cxnLst>
                <a:rect l="0" t="0" r="r" b="b"/>
                <a:pathLst>
                  <a:path w="55" h="52">
                    <a:moveTo>
                      <a:pt x="6" y="27"/>
                    </a:moveTo>
                    <a:cubicBezTo>
                      <a:pt x="6" y="28"/>
                      <a:pt x="6" y="29"/>
                      <a:pt x="7" y="30"/>
                    </a:cubicBezTo>
                    <a:cubicBezTo>
                      <a:pt x="5" y="31"/>
                      <a:pt x="3" y="34"/>
                      <a:pt x="3" y="34"/>
                    </a:cubicBezTo>
                    <a:cubicBezTo>
                      <a:pt x="3" y="38"/>
                      <a:pt x="3" y="38"/>
                      <a:pt x="3" y="38"/>
                    </a:cubicBezTo>
                    <a:cubicBezTo>
                      <a:pt x="10" y="46"/>
                      <a:pt x="10" y="46"/>
                      <a:pt x="10" y="46"/>
                    </a:cubicBezTo>
                    <a:cubicBezTo>
                      <a:pt x="10" y="46"/>
                      <a:pt x="14" y="47"/>
                      <a:pt x="14" y="47"/>
                    </a:cubicBezTo>
                    <a:cubicBezTo>
                      <a:pt x="14" y="47"/>
                      <a:pt x="14" y="46"/>
                      <a:pt x="14" y="46"/>
                    </a:cubicBezTo>
                    <a:cubicBezTo>
                      <a:pt x="14" y="46"/>
                      <a:pt x="17" y="44"/>
                      <a:pt x="18" y="43"/>
                    </a:cubicBezTo>
                    <a:cubicBezTo>
                      <a:pt x="19" y="44"/>
                      <a:pt x="20" y="44"/>
                      <a:pt x="21" y="44"/>
                    </a:cubicBezTo>
                    <a:cubicBezTo>
                      <a:pt x="21" y="46"/>
                      <a:pt x="22" y="49"/>
                      <a:pt x="22" y="49"/>
                    </a:cubicBezTo>
                    <a:cubicBezTo>
                      <a:pt x="25" y="52"/>
                      <a:pt x="25" y="52"/>
                      <a:pt x="25" y="52"/>
                    </a:cubicBezTo>
                    <a:cubicBezTo>
                      <a:pt x="36" y="51"/>
                      <a:pt x="36" y="51"/>
                      <a:pt x="36" y="51"/>
                    </a:cubicBezTo>
                    <a:cubicBezTo>
                      <a:pt x="39" y="48"/>
                      <a:pt x="39" y="48"/>
                      <a:pt x="39" y="48"/>
                    </a:cubicBezTo>
                    <a:cubicBezTo>
                      <a:pt x="39" y="48"/>
                      <a:pt x="39" y="44"/>
                      <a:pt x="38" y="42"/>
                    </a:cubicBezTo>
                    <a:cubicBezTo>
                      <a:pt x="39" y="42"/>
                      <a:pt x="40" y="41"/>
                      <a:pt x="41" y="41"/>
                    </a:cubicBezTo>
                    <a:cubicBezTo>
                      <a:pt x="42" y="41"/>
                      <a:pt x="45" y="43"/>
                      <a:pt x="45" y="43"/>
                    </a:cubicBezTo>
                    <a:cubicBezTo>
                      <a:pt x="50" y="42"/>
                      <a:pt x="50" y="42"/>
                      <a:pt x="50" y="42"/>
                    </a:cubicBezTo>
                    <a:cubicBezTo>
                      <a:pt x="55" y="33"/>
                      <a:pt x="55" y="33"/>
                      <a:pt x="55" y="33"/>
                    </a:cubicBezTo>
                    <a:cubicBezTo>
                      <a:pt x="54" y="28"/>
                      <a:pt x="54" y="28"/>
                      <a:pt x="54" y="28"/>
                    </a:cubicBezTo>
                    <a:cubicBezTo>
                      <a:pt x="54" y="28"/>
                      <a:pt x="50" y="26"/>
                      <a:pt x="48" y="25"/>
                    </a:cubicBezTo>
                    <a:cubicBezTo>
                      <a:pt x="48" y="24"/>
                      <a:pt x="48" y="23"/>
                      <a:pt x="48" y="22"/>
                    </a:cubicBezTo>
                    <a:cubicBezTo>
                      <a:pt x="49" y="21"/>
                      <a:pt x="52" y="19"/>
                      <a:pt x="52" y="19"/>
                    </a:cubicBezTo>
                    <a:cubicBezTo>
                      <a:pt x="52" y="14"/>
                      <a:pt x="52" y="14"/>
                      <a:pt x="52" y="14"/>
                    </a:cubicBezTo>
                    <a:cubicBezTo>
                      <a:pt x="45" y="6"/>
                      <a:pt x="45" y="6"/>
                      <a:pt x="45" y="6"/>
                    </a:cubicBezTo>
                    <a:cubicBezTo>
                      <a:pt x="41" y="6"/>
                      <a:pt x="41" y="6"/>
                      <a:pt x="41" y="6"/>
                    </a:cubicBezTo>
                    <a:cubicBezTo>
                      <a:pt x="41" y="6"/>
                      <a:pt x="38" y="8"/>
                      <a:pt x="37" y="9"/>
                    </a:cubicBezTo>
                    <a:cubicBezTo>
                      <a:pt x="36" y="8"/>
                      <a:pt x="35" y="8"/>
                      <a:pt x="33" y="7"/>
                    </a:cubicBezTo>
                    <a:cubicBezTo>
                      <a:pt x="33" y="6"/>
                      <a:pt x="33" y="3"/>
                      <a:pt x="33" y="3"/>
                    </a:cubicBezTo>
                    <a:cubicBezTo>
                      <a:pt x="30" y="0"/>
                      <a:pt x="30" y="0"/>
                      <a:pt x="30" y="0"/>
                    </a:cubicBezTo>
                    <a:cubicBezTo>
                      <a:pt x="19" y="1"/>
                      <a:pt x="19" y="1"/>
                      <a:pt x="19" y="1"/>
                    </a:cubicBezTo>
                    <a:cubicBezTo>
                      <a:pt x="16" y="4"/>
                      <a:pt x="16" y="4"/>
                      <a:pt x="16" y="4"/>
                    </a:cubicBezTo>
                    <a:cubicBezTo>
                      <a:pt x="16" y="4"/>
                      <a:pt x="16" y="8"/>
                      <a:pt x="16" y="9"/>
                    </a:cubicBezTo>
                    <a:cubicBezTo>
                      <a:pt x="15" y="10"/>
                      <a:pt x="14" y="11"/>
                      <a:pt x="13" y="11"/>
                    </a:cubicBezTo>
                    <a:cubicBezTo>
                      <a:pt x="12" y="11"/>
                      <a:pt x="9" y="9"/>
                      <a:pt x="9" y="9"/>
                    </a:cubicBezTo>
                    <a:cubicBezTo>
                      <a:pt x="4" y="11"/>
                      <a:pt x="4" y="11"/>
                      <a:pt x="4" y="11"/>
                    </a:cubicBezTo>
                    <a:cubicBezTo>
                      <a:pt x="0" y="20"/>
                      <a:pt x="0" y="20"/>
                      <a:pt x="0" y="20"/>
                    </a:cubicBezTo>
                    <a:cubicBezTo>
                      <a:pt x="0" y="21"/>
                      <a:pt x="0" y="21"/>
                      <a:pt x="0" y="21"/>
                    </a:cubicBezTo>
                    <a:cubicBezTo>
                      <a:pt x="1" y="25"/>
                      <a:pt x="1" y="25"/>
                      <a:pt x="1" y="25"/>
                    </a:cubicBezTo>
                    <a:cubicBezTo>
                      <a:pt x="1" y="25"/>
                      <a:pt x="4" y="26"/>
                      <a:pt x="6" y="27"/>
                    </a:cubicBezTo>
                    <a:close/>
                    <a:moveTo>
                      <a:pt x="27" y="15"/>
                    </a:moveTo>
                    <a:cubicBezTo>
                      <a:pt x="33" y="15"/>
                      <a:pt x="37" y="20"/>
                      <a:pt x="37" y="26"/>
                    </a:cubicBezTo>
                    <a:cubicBezTo>
                      <a:pt x="37" y="32"/>
                      <a:pt x="33" y="36"/>
                      <a:pt x="27" y="36"/>
                    </a:cubicBezTo>
                    <a:cubicBezTo>
                      <a:pt x="21" y="36"/>
                      <a:pt x="16" y="32"/>
                      <a:pt x="16" y="26"/>
                    </a:cubicBezTo>
                    <a:cubicBezTo>
                      <a:pt x="16" y="20"/>
                      <a:pt x="21" y="15"/>
                      <a:pt x="27"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9" name="Freeform 250"/>
              <p:cNvSpPr>
                <a:spLocks noEditPoints="1"/>
              </p:cNvSpPr>
              <p:nvPr/>
            </p:nvSpPr>
            <p:spPr bwMode="auto">
              <a:xfrm>
                <a:off x="2268728" y="1572338"/>
                <a:ext cx="29312" cy="26996"/>
              </a:xfrm>
              <a:custGeom>
                <a:avLst/>
                <a:gdLst/>
                <a:ahLst/>
                <a:cxnLst>
                  <a:cxn ang="0">
                    <a:pos x="9" y="17"/>
                  </a:cxn>
                  <a:cxn ang="0">
                    <a:pos x="17" y="9"/>
                  </a:cxn>
                  <a:cxn ang="0">
                    <a:pos x="9" y="0"/>
                  </a:cxn>
                  <a:cxn ang="0">
                    <a:pos x="0" y="9"/>
                  </a:cxn>
                  <a:cxn ang="0">
                    <a:pos x="9" y="17"/>
                  </a:cxn>
                  <a:cxn ang="0">
                    <a:pos x="9" y="3"/>
                  </a:cxn>
                  <a:cxn ang="0">
                    <a:pos x="15" y="9"/>
                  </a:cxn>
                  <a:cxn ang="0">
                    <a:pos x="9" y="15"/>
                  </a:cxn>
                  <a:cxn ang="0">
                    <a:pos x="2" y="9"/>
                  </a:cxn>
                  <a:cxn ang="0">
                    <a:pos x="9" y="3"/>
                  </a:cxn>
                </a:cxnLst>
                <a:rect l="0" t="0" r="r" b="b"/>
                <a:pathLst>
                  <a:path w="17" h="17">
                    <a:moveTo>
                      <a:pt x="9" y="17"/>
                    </a:moveTo>
                    <a:cubicBezTo>
                      <a:pt x="13" y="17"/>
                      <a:pt x="17" y="14"/>
                      <a:pt x="17" y="9"/>
                    </a:cubicBezTo>
                    <a:cubicBezTo>
                      <a:pt x="17" y="4"/>
                      <a:pt x="13" y="0"/>
                      <a:pt x="9" y="0"/>
                    </a:cubicBezTo>
                    <a:cubicBezTo>
                      <a:pt x="4" y="0"/>
                      <a:pt x="0" y="4"/>
                      <a:pt x="0" y="9"/>
                    </a:cubicBezTo>
                    <a:cubicBezTo>
                      <a:pt x="0" y="14"/>
                      <a:pt x="4" y="17"/>
                      <a:pt x="9" y="17"/>
                    </a:cubicBezTo>
                    <a:close/>
                    <a:moveTo>
                      <a:pt x="9" y="3"/>
                    </a:moveTo>
                    <a:cubicBezTo>
                      <a:pt x="12" y="3"/>
                      <a:pt x="15" y="5"/>
                      <a:pt x="15" y="9"/>
                    </a:cubicBezTo>
                    <a:cubicBezTo>
                      <a:pt x="15" y="12"/>
                      <a:pt x="12" y="15"/>
                      <a:pt x="9" y="15"/>
                    </a:cubicBezTo>
                    <a:cubicBezTo>
                      <a:pt x="5" y="15"/>
                      <a:pt x="2" y="12"/>
                      <a:pt x="2" y="9"/>
                    </a:cubicBezTo>
                    <a:cubicBezTo>
                      <a:pt x="2" y="5"/>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0" name="Freeform 251"/>
              <p:cNvSpPr>
                <a:spLocks/>
              </p:cNvSpPr>
              <p:nvPr/>
            </p:nvSpPr>
            <p:spPr bwMode="auto">
              <a:xfrm>
                <a:off x="3988346" y="2603579"/>
                <a:ext cx="109430" cy="61191"/>
              </a:xfrm>
              <a:custGeom>
                <a:avLst/>
                <a:gdLst/>
                <a:ahLst/>
                <a:cxnLst>
                  <a:cxn ang="0">
                    <a:pos x="32" y="4"/>
                  </a:cxn>
                  <a:cxn ang="0">
                    <a:pos x="0" y="12"/>
                  </a:cxn>
                  <a:cxn ang="0">
                    <a:pos x="28" y="34"/>
                  </a:cxn>
                  <a:cxn ang="0">
                    <a:pos x="62" y="24"/>
                  </a:cxn>
                  <a:cxn ang="0">
                    <a:pos x="32" y="4"/>
                  </a:cxn>
                </a:cxnLst>
                <a:rect l="0" t="0" r="r" b="b"/>
                <a:pathLst>
                  <a:path w="62" h="38">
                    <a:moveTo>
                      <a:pt x="32" y="4"/>
                    </a:moveTo>
                    <a:cubicBezTo>
                      <a:pt x="12" y="0"/>
                      <a:pt x="0" y="12"/>
                      <a:pt x="0" y="12"/>
                    </a:cubicBezTo>
                    <a:cubicBezTo>
                      <a:pt x="0" y="12"/>
                      <a:pt x="8" y="29"/>
                      <a:pt x="28" y="34"/>
                    </a:cubicBezTo>
                    <a:cubicBezTo>
                      <a:pt x="47" y="38"/>
                      <a:pt x="62" y="24"/>
                      <a:pt x="62" y="24"/>
                    </a:cubicBezTo>
                    <a:cubicBezTo>
                      <a:pt x="62" y="24"/>
                      <a:pt x="53" y="8"/>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1" name="Freeform 252"/>
              <p:cNvSpPr>
                <a:spLocks/>
              </p:cNvSpPr>
              <p:nvPr/>
            </p:nvSpPr>
            <p:spPr bwMode="auto">
              <a:xfrm>
                <a:off x="4033290" y="2531590"/>
                <a:ext cx="93797" cy="75588"/>
              </a:xfrm>
              <a:custGeom>
                <a:avLst/>
                <a:gdLst/>
                <a:ahLst/>
                <a:cxnLst>
                  <a:cxn ang="0">
                    <a:pos x="35" y="35"/>
                  </a:cxn>
                  <a:cxn ang="0">
                    <a:pos x="53" y="4"/>
                  </a:cxn>
                  <a:cxn ang="0">
                    <a:pos x="18" y="11"/>
                  </a:cxn>
                  <a:cxn ang="0">
                    <a:pos x="0" y="39"/>
                  </a:cxn>
                  <a:cxn ang="0">
                    <a:pos x="35" y="35"/>
                  </a:cxn>
                </a:cxnLst>
                <a:rect l="0" t="0" r="r" b="b"/>
                <a:pathLst>
                  <a:path w="53" h="46">
                    <a:moveTo>
                      <a:pt x="35" y="35"/>
                    </a:moveTo>
                    <a:cubicBezTo>
                      <a:pt x="52" y="25"/>
                      <a:pt x="53" y="4"/>
                      <a:pt x="53" y="4"/>
                    </a:cubicBezTo>
                    <a:cubicBezTo>
                      <a:pt x="53" y="4"/>
                      <a:pt x="36" y="0"/>
                      <a:pt x="18" y="11"/>
                    </a:cubicBezTo>
                    <a:cubicBezTo>
                      <a:pt x="0" y="21"/>
                      <a:pt x="0" y="39"/>
                      <a:pt x="0" y="39"/>
                    </a:cubicBezTo>
                    <a:cubicBezTo>
                      <a:pt x="0" y="39"/>
                      <a:pt x="18" y="46"/>
                      <a:pt x="35" y="3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2" name="Freeform 253"/>
              <p:cNvSpPr>
                <a:spLocks/>
              </p:cNvSpPr>
              <p:nvPr/>
            </p:nvSpPr>
            <p:spPr bwMode="auto">
              <a:xfrm>
                <a:off x="3925814" y="2637774"/>
                <a:ext cx="109430" cy="62990"/>
              </a:xfrm>
              <a:custGeom>
                <a:avLst/>
                <a:gdLst/>
                <a:ahLst/>
                <a:cxnLst>
                  <a:cxn ang="0">
                    <a:pos x="33" y="4"/>
                  </a:cxn>
                  <a:cxn ang="0">
                    <a:pos x="0" y="13"/>
                  </a:cxn>
                  <a:cxn ang="0">
                    <a:pos x="28" y="34"/>
                  </a:cxn>
                  <a:cxn ang="0">
                    <a:pos x="62" y="24"/>
                  </a:cxn>
                  <a:cxn ang="0">
                    <a:pos x="33" y="4"/>
                  </a:cxn>
                </a:cxnLst>
                <a:rect l="0" t="0" r="r" b="b"/>
                <a:pathLst>
                  <a:path w="62" h="39">
                    <a:moveTo>
                      <a:pt x="33" y="4"/>
                    </a:moveTo>
                    <a:cubicBezTo>
                      <a:pt x="13" y="0"/>
                      <a:pt x="0" y="13"/>
                      <a:pt x="0" y="13"/>
                    </a:cubicBezTo>
                    <a:cubicBezTo>
                      <a:pt x="0" y="13"/>
                      <a:pt x="8" y="30"/>
                      <a:pt x="28" y="34"/>
                    </a:cubicBezTo>
                    <a:cubicBezTo>
                      <a:pt x="47" y="39"/>
                      <a:pt x="62" y="24"/>
                      <a:pt x="62" y="24"/>
                    </a:cubicBezTo>
                    <a:cubicBezTo>
                      <a:pt x="62" y="24"/>
                      <a:pt x="53" y="9"/>
                      <a:pt x="33"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3" name="Freeform 254"/>
              <p:cNvSpPr>
                <a:spLocks/>
              </p:cNvSpPr>
              <p:nvPr/>
            </p:nvSpPr>
            <p:spPr bwMode="auto">
              <a:xfrm>
                <a:off x="3865237" y="2671969"/>
                <a:ext cx="109430" cy="62990"/>
              </a:xfrm>
              <a:custGeom>
                <a:avLst/>
                <a:gdLst/>
                <a:ahLst/>
                <a:cxnLst>
                  <a:cxn ang="0">
                    <a:pos x="33" y="5"/>
                  </a:cxn>
                  <a:cxn ang="0">
                    <a:pos x="0" y="13"/>
                  </a:cxn>
                  <a:cxn ang="0">
                    <a:pos x="28" y="35"/>
                  </a:cxn>
                  <a:cxn ang="0">
                    <a:pos x="63" y="25"/>
                  </a:cxn>
                  <a:cxn ang="0">
                    <a:pos x="33" y="5"/>
                  </a:cxn>
                </a:cxnLst>
                <a:rect l="0" t="0" r="r" b="b"/>
                <a:pathLst>
                  <a:path w="63" h="39">
                    <a:moveTo>
                      <a:pt x="33" y="5"/>
                    </a:moveTo>
                    <a:cubicBezTo>
                      <a:pt x="13" y="0"/>
                      <a:pt x="0" y="13"/>
                      <a:pt x="0" y="13"/>
                    </a:cubicBezTo>
                    <a:cubicBezTo>
                      <a:pt x="0" y="13"/>
                      <a:pt x="8" y="30"/>
                      <a:pt x="28" y="35"/>
                    </a:cubicBezTo>
                    <a:cubicBezTo>
                      <a:pt x="48" y="39"/>
                      <a:pt x="63" y="25"/>
                      <a:pt x="63" y="25"/>
                    </a:cubicBezTo>
                    <a:cubicBezTo>
                      <a:pt x="63" y="25"/>
                      <a:pt x="53" y="9"/>
                      <a:pt x="33"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4" name="Freeform 255"/>
              <p:cNvSpPr>
                <a:spLocks/>
              </p:cNvSpPr>
              <p:nvPr/>
            </p:nvSpPr>
            <p:spPr bwMode="auto">
              <a:xfrm>
                <a:off x="3804659" y="2707963"/>
                <a:ext cx="109430" cy="61191"/>
              </a:xfrm>
              <a:custGeom>
                <a:avLst/>
                <a:gdLst/>
                <a:ahLst/>
                <a:cxnLst>
                  <a:cxn ang="0">
                    <a:pos x="32" y="4"/>
                  </a:cxn>
                  <a:cxn ang="0">
                    <a:pos x="0" y="12"/>
                  </a:cxn>
                  <a:cxn ang="0">
                    <a:pos x="27" y="34"/>
                  </a:cxn>
                  <a:cxn ang="0">
                    <a:pos x="62" y="24"/>
                  </a:cxn>
                  <a:cxn ang="0">
                    <a:pos x="32" y="4"/>
                  </a:cxn>
                </a:cxnLst>
                <a:rect l="0" t="0" r="r" b="b"/>
                <a:pathLst>
                  <a:path w="62" h="38">
                    <a:moveTo>
                      <a:pt x="32" y="4"/>
                    </a:moveTo>
                    <a:cubicBezTo>
                      <a:pt x="12" y="0"/>
                      <a:pt x="0" y="12"/>
                      <a:pt x="0" y="12"/>
                    </a:cubicBezTo>
                    <a:cubicBezTo>
                      <a:pt x="0" y="12"/>
                      <a:pt x="8" y="30"/>
                      <a:pt x="27" y="34"/>
                    </a:cubicBezTo>
                    <a:cubicBezTo>
                      <a:pt x="47" y="38"/>
                      <a:pt x="62" y="24"/>
                      <a:pt x="62" y="24"/>
                    </a:cubicBezTo>
                    <a:cubicBezTo>
                      <a:pt x="62" y="24"/>
                      <a:pt x="52" y="9"/>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5" name="Freeform 256"/>
              <p:cNvSpPr>
                <a:spLocks/>
              </p:cNvSpPr>
              <p:nvPr/>
            </p:nvSpPr>
            <p:spPr bwMode="auto">
              <a:xfrm>
                <a:off x="3962942" y="2518992"/>
                <a:ext cx="68394" cy="98985"/>
              </a:xfrm>
              <a:custGeom>
                <a:avLst/>
                <a:gdLst/>
                <a:ahLst/>
                <a:cxnLst>
                  <a:cxn ang="0">
                    <a:pos x="30" y="0"/>
                  </a:cxn>
                  <a:cxn ang="0">
                    <a:pos x="5" y="26"/>
                  </a:cxn>
                  <a:cxn ang="0">
                    <a:pos x="12" y="61"/>
                  </a:cxn>
                  <a:cxn ang="0">
                    <a:pos x="34" y="35"/>
                  </a:cxn>
                  <a:cxn ang="0">
                    <a:pos x="30" y="0"/>
                  </a:cxn>
                </a:cxnLst>
                <a:rect l="0" t="0" r="r" b="b"/>
                <a:pathLst>
                  <a:path w="39" h="61">
                    <a:moveTo>
                      <a:pt x="30" y="0"/>
                    </a:moveTo>
                    <a:cubicBezTo>
                      <a:pt x="30" y="0"/>
                      <a:pt x="10" y="7"/>
                      <a:pt x="5" y="26"/>
                    </a:cubicBezTo>
                    <a:cubicBezTo>
                      <a:pt x="0" y="46"/>
                      <a:pt x="12" y="61"/>
                      <a:pt x="12" y="61"/>
                    </a:cubicBezTo>
                    <a:cubicBezTo>
                      <a:pt x="12" y="61"/>
                      <a:pt x="29" y="55"/>
                      <a:pt x="34" y="35"/>
                    </a:cubicBezTo>
                    <a:cubicBezTo>
                      <a:pt x="39" y="15"/>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6" name="Freeform 257"/>
              <p:cNvSpPr>
                <a:spLocks/>
              </p:cNvSpPr>
              <p:nvPr/>
            </p:nvSpPr>
            <p:spPr bwMode="auto">
              <a:xfrm>
                <a:off x="3902365" y="2553187"/>
                <a:ext cx="68394" cy="98985"/>
              </a:xfrm>
              <a:custGeom>
                <a:avLst/>
                <a:gdLst/>
                <a:ahLst/>
                <a:cxnLst>
                  <a:cxn ang="0">
                    <a:pos x="30" y="0"/>
                  </a:cxn>
                  <a:cxn ang="0">
                    <a:pos x="5" y="27"/>
                  </a:cxn>
                  <a:cxn ang="0">
                    <a:pos x="12" y="61"/>
                  </a:cxn>
                  <a:cxn ang="0">
                    <a:pos x="34" y="36"/>
                  </a:cxn>
                  <a:cxn ang="0">
                    <a:pos x="30" y="0"/>
                  </a:cxn>
                </a:cxnLst>
                <a:rect l="0" t="0" r="r" b="b"/>
                <a:pathLst>
                  <a:path w="39" h="61">
                    <a:moveTo>
                      <a:pt x="30" y="0"/>
                    </a:moveTo>
                    <a:cubicBezTo>
                      <a:pt x="30" y="0"/>
                      <a:pt x="10" y="7"/>
                      <a:pt x="5" y="27"/>
                    </a:cubicBezTo>
                    <a:cubicBezTo>
                      <a:pt x="0" y="46"/>
                      <a:pt x="12" y="61"/>
                      <a:pt x="12" y="61"/>
                    </a:cubicBezTo>
                    <a:cubicBezTo>
                      <a:pt x="12" y="61"/>
                      <a:pt x="29" y="56"/>
                      <a:pt x="34" y="36"/>
                    </a:cubicBezTo>
                    <a:cubicBezTo>
                      <a:pt x="39" y="16"/>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7" name="Freeform 258"/>
              <p:cNvSpPr>
                <a:spLocks/>
              </p:cNvSpPr>
              <p:nvPr/>
            </p:nvSpPr>
            <p:spPr bwMode="auto">
              <a:xfrm>
                <a:off x="3841787" y="2589182"/>
                <a:ext cx="68394" cy="98985"/>
              </a:xfrm>
              <a:custGeom>
                <a:avLst/>
                <a:gdLst/>
                <a:ahLst/>
                <a:cxnLst>
                  <a:cxn ang="0">
                    <a:pos x="29" y="0"/>
                  </a:cxn>
                  <a:cxn ang="0">
                    <a:pos x="5" y="26"/>
                  </a:cxn>
                  <a:cxn ang="0">
                    <a:pos x="12" y="61"/>
                  </a:cxn>
                  <a:cxn ang="0">
                    <a:pos x="33" y="35"/>
                  </a:cxn>
                  <a:cxn ang="0">
                    <a:pos x="29" y="0"/>
                  </a:cxn>
                </a:cxnLst>
                <a:rect l="0" t="0" r="r" b="b"/>
                <a:pathLst>
                  <a:path w="39" h="61">
                    <a:moveTo>
                      <a:pt x="29" y="0"/>
                    </a:moveTo>
                    <a:cubicBezTo>
                      <a:pt x="29" y="0"/>
                      <a:pt x="10" y="7"/>
                      <a:pt x="5" y="26"/>
                    </a:cubicBezTo>
                    <a:cubicBezTo>
                      <a:pt x="0" y="46"/>
                      <a:pt x="12" y="61"/>
                      <a:pt x="12" y="61"/>
                    </a:cubicBezTo>
                    <a:cubicBezTo>
                      <a:pt x="12" y="61"/>
                      <a:pt x="28" y="55"/>
                      <a:pt x="33"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8" name="Freeform 259"/>
              <p:cNvSpPr>
                <a:spLocks/>
              </p:cNvSpPr>
              <p:nvPr/>
            </p:nvSpPr>
            <p:spPr bwMode="auto">
              <a:xfrm>
                <a:off x="3779256" y="2623376"/>
                <a:ext cx="68394" cy="98985"/>
              </a:xfrm>
              <a:custGeom>
                <a:avLst/>
                <a:gdLst/>
                <a:ahLst/>
                <a:cxnLst>
                  <a:cxn ang="0">
                    <a:pos x="29" y="0"/>
                  </a:cxn>
                  <a:cxn ang="0">
                    <a:pos x="5" y="27"/>
                  </a:cxn>
                  <a:cxn ang="0">
                    <a:pos x="12" y="61"/>
                  </a:cxn>
                  <a:cxn ang="0">
                    <a:pos x="34" y="35"/>
                  </a:cxn>
                  <a:cxn ang="0">
                    <a:pos x="29" y="0"/>
                  </a:cxn>
                </a:cxnLst>
                <a:rect l="0" t="0" r="r" b="b"/>
                <a:pathLst>
                  <a:path w="39" h="61">
                    <a:moveTo>
                      <a:pt x="29" y="0"/>
                    </a:moveTo>
                    <a:cubicBezTo>
                      <a:pt x="29" y="0"/>
                      <a:pt x="10" y="7"/>
                      <a:pt x="5" y="27"/>
                    </a:cubicBezTo>
                    <a:cubicBezTo>
                      <a:pt x="0" y="46"/>
                      <a:pt x="12" y="61"/>
                      <a:pt x="12" y="61"/>
                    </a:cubicBezTo>
                    <a:cubicBezTo>
                      <a:pt x="12" y="61"/>
                      <a:pt x="29" y="55"/>
                      <a:pt x="34"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9" name="Freeform 260"/>
              <p:cNvSpPr>
                <a:spLocks/>
              </p:cNvSpPr>
              <p:nvPr/>
            </p:nvSpPr>
            <p:spPr bwMode="auto">
              <a:xfrm>
                <a:off x="3749944" y="2729560"/>
                <a:ext cx="42990" cy="32395"/>
              </a:xfrm>
              <a:custGeom>
                <a:avLst/>
                <a:gdLst/>
                <a:ahLst/>
                <a:cxnLst>
                  <a:cxn ang="0">
                    <a:pos x="21" y="0"/>
                  </a:cxn>
                  <a:cxn ang="0">
                    <a:pos x="0" y="13"/>
                  </a:cxn>
                  <a:cxn ang="0">
                    <a:pos x="1" y="14"/>
                  </a:cxn>
                  <a:cxn ang="0">
                    <a:pos x="4" y="19"/>
                  </a:cxn>
                  <a:cxn ang="0">
                    <a:pos x="25" y="6"/>
                  </a:cxn>
                  <a:cxn ang="0">
                    <a:pos x="21" y="0"/>
                  </a:cxn>
                </a:cxnLst>
                <a:rect l="0" t="0" r="r" b="b"/>
                <a:pathLst>
                  <a:path w="25" h="19">
                    <a:moveTo>
                      <a:pt x="21" y="0"/>
                    </a:moveTo>
                    <a:cubicBezTo>
                      <a:pt x="0" y="13"/>
                      <a:pt x="0" y="13"/>
                      <a:pt x="0" y="13"/>
                    </a:cubicBezTo>
                    <a:cubicBezTo>
                      <a:pt x="0" y="13"/>
                      <a:pt x="1" y="14"/>
                      <a:pt x="1" y="14"/>
                    </a:cubicBezTo>
                    <a:cubicBezTo>
                      <a:pt x="2" y="16"/>
                      <a:pt x="3" y="17"/>
                      <a:pt x="4" y="19"/>
                    </a:cubicBezTo>
                    <a:cubicBezTo>
                      <a:pt x="25" y="6"/>
                      <a:pt x="25" y="6"/>
                      <a:pt x="25" y="6"/>
                    </a:cubicBezTo>
                    <a:lnTo>
                      <a:pt x="2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0" name="Freeform 261"/>
              <p:cNvSpPr>
                <a:spLocks/>
              </p:cNvSpPr>
              <p:nvPr/>
            </p:nvSpPr>
            <p:spPr bwMode="auto">
              <a:xfrm>
                <a:off x="4316636" y="2151849"/>
                <a:ext cx="164145" cy="66590"/>
              </a:xfrm>
              <a:custGeom>
                <a:avLst/>
                <a:gdLst/>
                <a:ahLst/>
                <a:cxnLst>
                  <a:cxn ang="0">
                    <a:pos x="47" y="16"/>
                  </a:cxn>
                  <a:cxn ang="0">
                    <a:pos x="0" y="0"/>
                  </a:cxn>
                  <a:cxn ang="0">
                    <a:pos x="0" y="30"/>
                  </a:cxn>
                  <a:cxn ang="0">
                    <a:pos x="47" y="41"/>
                  </a:cxn>
                  <a:cxn ang="0">
                    <a:pos x="93" y="28"/>
                  </a:cxn>
                  <a:cxn ang="0">
                    <a:pos x="93" y="0"/>
                  </a:cxn>
                  <a:cxn ang="0">
                    <a:pos x="47" y="16"/>
                  </a:cxn>
                </a:cxnLst>
                <a:rect l="0" t="0" r="r" b="b"/>
                <a:pathLst>
                  <a:path w="93" h="41">
                    <a:moveTo>
                      <a:pt x="47" y="16"/>
                    </a:moveTo>
                    <a:cubicBezTo>
                      <a:pt x="0" y="0"/>
                      <a:pt x="0" y="0"/>
                      <a:pt x="0" y="0"/>
                    </a:cubicBezTo>
                    <a:cubicBezTo>
                      <a:pt x="0" y="30"/>
                      <a:pt x="0" y="30"/>
                      <a:pt x="0" y="30"/>
                    </a:cubicBezTo>
                    <a:cubicBezTo>
                      <a:pt x="0" y="30"/>
                      <a:pt x="22" y="41"/>
                      <a:pt x="47" y="41"/>
                    </a:cubicBezTo>
                    <a:cubicBezTo>
                      <a:pt x="72" y="41"/>
                      <a:pt x="93" y="28"/>
                      <a:pt x="93" y="28"/>
                    </a:cubicBezTo>
                    <a:cubicBezTo>
                      <a:pt x="93" y="0"/>
                      <a:pt x="93" y="0"/>
                      <a:pt x="93" y="0"/>
                    </a:cubicBezTo>
                    <a:lnTo>
                      <a:pt x="47"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1" name="Freeform 262"/>
              <p:cNvSpPr>
                <a:spLocks/>
              </p:cNvSpPr>
              <p:nvPr/>
            </p:nvSpPr>
            <p:spPr bwMode="auto">
              <a:xfrm>
                <a:off x="4275600" y="2079860"/>
                <a:ext cx="246218" cy="125981"/>
              </a:xfrm>
              <a:custGeom>
                <a:avLst/>
                <a:gdLst/>
                <a:ahLst/>
                <a:cxnLst>
                  <a:cxn ang="0">
                    <a:pos x="119" y="29"/>
                  </a:cxn>
                  <a:cxn ang="0">
                    <a:pos x="126" y="26"/>
                  </a:cxn>
                  <a:cxn ang="0">
                    <a:pos x="63" y="0"/>
                  </a:cxn>
                  <a:cxn ang="0">
                    <a:pos x="0" y="26"/>
                  </a:cxn>
                  <a:cxn ang="0">
                    <a:pos x="63" y="49"/>
                  </a:cxn>
                  <a:cxn ang="0">
                    <a:pos x="113" y="31"/>
                  </a:cxn>
                  <a:cxn ang="0">
                    <a:pos x="113" y="58"/>
                  </a:cxn>
                  <a:cxn ang="0">
                    <a:pos x="110" y="58"/>
                  </a:cxn>
                  <a:cxn ang="0">
                    <a:pos x="110" y="70"/>
                  </a:cxn>
                  <a:cxn ang="0">
                    <a:pos x="120" y="70"/>
                  </a:cxn>
                  <a:cxn ang="0">
                    <a:pos x="120" y="58"/>
                  </a:cxn>
                  <a:cxn ang="0">
                    <a:pos x="119" y="58"/>
                  </a:cxn>
                  <a:cxn ang="0">
                    <a:pos x="119" y="29"/>
                  </a:cxn>
                </a:cxnLst>
                <a:rect l="0" t="0" r="r" b="b"/>
                <a:pathLst>
                  <a:path w="126" h="70">
                    <a:moveTo>
                      <a:pt x="119" y="29"/>
                    </a:moveTo>
                    <a:lnTo>
                      <a:pt x="126" y="26"/>
                    </a:lnTo>
                    <a:lnTo>
                      <a:pt x="63" y="0"/>
                    </a:lnTo>
                    <a:lnTo>
                      <a:pt x="0" y="26"/>
                    </a:lnTo>
                    <a:lnTo>
                      <a:pt x="63" y="49"/>
                    </a:lnTo>
                    <a:lnTo>
                      <a:pt x="113" y="31"/>
                    </a:lnTo>
                    <a:lnTo>
                      <a:pt x="113" y="58"/>
                    </a:lnTo>
                    <a:lnTo>
                      <a:pt x="110" y="58"/>
                    </a:lnTo>
                    <a:lnTo>
                      <a:pt x="110" y="70"/>
                    </a:lnTo>
                    <a:lnTo>
                      <a:pt x="120" y="70"/>
                    </a:lnTo>
                    <a:lnTo>
                      <a:pt x="120" y="58"/>
                    </a:lnTo>
                    <a:lnTo>
                      <a:pt x="119" y="58"/>
                    </a:lnTo>
                    <a:lnTo>
                      <a:pt x="119" y="2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2" name="Freeform 263"/>
              <p:cNvSpPr>
                <a:spLocks noEditPoints="1"/>
              </p:cNvSpPr>
              <p:nvPr/>
            </p:nvSpPr>
            <p:spPr bwMode="auto">
              <a:xfrm>
                <a:off x="3714770" y="4972014"/>
                <a:ext cx="330245" cy="226765"/>
              </a:xfrm>
              <a:custGeom>
                <a:avLst/>
                <a:gdLst/>
                <a:ahLst/>
                <a:cxnLst>
                  <a:cxn ang="0">
                    <a:pos x="179" y="18"/>
                  </a:cxn>
                  <a:cxn ang="0">
                    <a:pos x="179" y="7"/>
                  </a:cxn>
                  <a:cxn ang="0">
                    <a:pos x="177" y="6"/>
                  </a:cxn>
                  <a:cxn ang="0">
                    <a:pos x="145" y="0"/>
                  </a:cxn>
                  <a:cxn ang="0">
                    <a:pos x="94" y="18"/>
                  </a:cxn>
                  <a:cxn ang="0">
                    <a:pos x="43" y="0"/>
                  </a:cxn>
                  <a:cxn ang="0">
                    <a:pos x="10" y="6"/>
                  </a:cxn>
                  <a:cxn ang="0">
                    <a:pos x="9" y="7"/>
                  </a:cxn>
                  <a:cxn ang="0">
                    <a:pos x="9" y="18"/>
                  </a:cxn>
                  <a:cxn ang="0">
                    <a:pos x="0" y="24"/>
                  </a:cxn>
                  <a:cxn ang="0">
                    <a:pos x="0" y="136"/>
                  </a:cxn>
                  <a:cxn ang="0">
                    <a:pos x="82" y="136"/>
                  </a:cxn>
                  <a:cxn ang="0">
                    <a:pos x="94" y="140"/>
                  </a:cxn>
                  <a:cxn ang="0">
                    <a:pos x="106" y="136"/>
                  </a:cxn>
                  <a:cxn ang="0">
                    <a:pos x="187" y="136"/>
                  </a:cxn>
                  <a:cxn ang="0">
                    <a:pos x="187" y="24"/>
                  </a:cxn>
                  <a:cxn ang="0">
                    <a:pos x="179" y="18"/>
                  </a:cxn>
                  <a:cxn ang="0">
                    <a:pos x="93" y="127"/>
                  </a:cxn>
                  <a:cxn ang="0">
                    <a:pos x="39" y="115"/>
                  </a:cxn>
                  <a:cxn ang="0">
                    <a:pos x="14" y="120"/>
                  </a:cxn>
                  <a:cxn ang="0">
                    <a:pos x="14" y="10"/>
                  </a:cxn>
                  <a:cxn ang="0">
                    <a:pos x="43" y="6"/>
                  </a:cxn>
                  <a:cxn ang="0">
                    <a:pos x="90" y="22"/>
                  </a:cxn>
                  <a:cxn ang="0">
                    <a:pos x="90" y="87"/>
                  </a:cxn>
                  <a:cxn ang="0">
                    <a:pos x="93" y="84"/>
                  </a:cxn>
                  <a:cxn ang="0">
                    <a:pos x="93" y="127"/>
                  </a:cxn>
                  <a:cxn ang="0">
                    <a:pos x="174" y="120"/>
                  </a:cxn>
                  <a:cxn ang="0">
                    <a:pos x="148" y="115"/>
                  </a:cxn>
                  <a:cxn ang="0">
                    <a:pos x="95" y="127"/>
                  </a:cxn>
                  <a:cxn ang="0">
                    <a:pos x="95" y="84"/>
                  </a:cxn>
                  <a:cxn ang="0">
                    <a:pos x="98" y="87"/>
                  </a:cxn>
                  <a:cxn ang="0">
                    <a:pos x="98" y="22"/>
                  </a:cxn>
                  <a:cxn ang="0">
                    <a:pos x="145" y="6"/>
                  </a:cxn>
                  <a:cxn ang="0">
                    <a:pos x="174" y="10"/>
                  </a:cxn>
                  <a:cxn ang="0">
                    <a:pos x="174" y="120"/>
                  </a:cxn>
                </a:cxnLst>
                <a:rect l="0" t="0" r="r" b="b"/>
                <a:pathLst>
                  <a:path w="187" h="140">
                    <a:moveTo>
                      <a:pt x="179" y="18"/>
                    </a:moveTo>
                    <a:cubicBezTo>
                      <a:pt x="179" y="7"/>
                      <a:pt x="179" y="7"/>
                      <a:pt x="179" y="7"/>
                    </a:cubicBezTo>
                    <a:cubicBezTo>
                      <a:pt x="177" y="6"/>
                      <a:pt x="177" y="6"/>
                      <a:pt x="177" y="6"/>
                    </a:cubicBezTo>
                    <a:cubicBezTo>
                      <a:pt x="177" y="6"/>
                      <a:pt x="163" y="0"/>
                      <a:pt x="145" y="0"/>
                    </a:cubicBezTo>
                    <a:cubicBezTo>
                      <a:pt x="125" y="0"/>
                      <a:pt x="108" y="6"/>
                      <a:pt x="94" y="18"/>
                    </a:cubicBezTo>
                    <a:cubicBezTo>
                      <a:pt x="80" y="6"/>
                      <a:pt x="63" y="0"/>
                      <a:pt x="43" y="0"/>
                    </a:cubicBezTo>
                    <a:cubicBezTo>
                      <a:pt x="25" y="0"/>
                      <a:pt x="11" y="6"/>
                      <a:pt x="10" y="6"/>
                    </a:cubicBezTo>
                    <a:cubicBezTo>
                      <a:pt x="9" y="7"/>
                      <a:pt x="9" y="7"/>
                      <a:pt x="9" y="7"/>
                    </a:cubicBezTo>
                    <a:cubicBezTo>
                      <a:pt x="9" y="18"/>
                      <a:pt x="9" y="18"/>
                      <a:pt x="9" y="18"/>
                    </a:cubicBezTo>
                    <a:cubicBezTo>
                      <a:pt x="3" y="19"/>
                      <a:pt x="0" y="20"/>
                      <a:pt x="0" y="24"/>
                    </a:cubicBezTo>
                    <a:cubicBezTo>
                      <a:pt x="0" y="39"/>
                      <a:pt x="0" y="136"/>
                      <a:pt x="0" y="136"/>
                    </a:cubicBezTo>
                    <a:cubicBezTo>
                      <a:pt x="82" y="136"/>
                      <a:pt x="82" y="136"/>
                      <a:pt x="82" y="136"/>
                    </a:cubicBezTo>
                    <a:cubicBezTo>
                      <a:pt x="85" y="138"/>
                      <a:pt x="89" y="140"/>
                      <a:pt x="94" y="140"/>
                    </a:cubicBezTo>
                    <a:cubicBezTo>
                      <a:pt x="99" y="140"/>
                      <a:pt x="103" y="138"/>
                      <a:pt x="106" y="136"/>
                    </a:cubicBezTo>
                    <a:cubicBezTo>
                      <a:pt x="187" y="136"/>
                      <a:pt x="187" y="136"/>
                      <a:pt x="187" y="136"/>
                    </a:cubicBezTo>
                    <a:cubicBezTo>
                      <a:pt x="187" y="136"/>
                      <a:pt x="187" y="29"/>
                      <a:pt x="187" y="24"/>
                    </a:cubicBezTo>
                    <a:cubicBezTo>
                      <a:pt x="187" y="21"/>
                      <a:pt x="184" y="19"/>
                      <a:pt x="179" y="18"/>
                    </a:cubicBezTo>
                    <a:close/>
                    <a:moveTo>
                      <a:pt x="93" y="127"/>
                    </a:moveTo>
                    <a:cubicBezTo>
                      <a:pt x="86" y="124"/>
                      <a:pt x="63" y="115"/>
                      <a:pt x="39" y="115"/>
                    </a:cubicBezTo>
                    <a:cubicBezTo>
                      <a:pt x="29" y="115"/>
                      <a:pt x="21" y="117"/>
                      <a:pt x="14" y="120"/>
                    </a:cubicBezTo>
                    <a:cubicBezTo>
                      <a:pt x="14" y="10"/>
                      <a:pt x="14" y="10"/>
                      <a:pt x="14" y="10"/>
                    </a:cubicBezTo>
                    <a:cubicBezTo>
                      <a:pt x="18" y="9"/>
                      <a:pt x="29" y="6"/>
                      <a:pt x="43" y="6"/>
                    </a:cubicBezTo>
                    <a:cubicBezTo>
                      <a:pt x="62" y="6"/>
                      <a:pt x="77" y="11"/>
                      <a:pt x="90" y="22"/>
                    </a:cubicBezTo>
                    <a:cubicBezTo>
                      <a:pt x="90" y="87"/>
                      <a:pt x="90" y="87"/>
                      <a:pt x="90" y="87"/>
                    </a:cubicBezTo>
                    <a:cubicBezTo>
                      <a:pt x="93" y="84"/>
                      <a:pt x="93" y="84"/>
                      <a:pt x="93" y="84"/>
                    </a:cubicBezTo>
                    <a:lnTo>
                      <a:pt x="93" y="127"/>
                    </a:lnTo>
                    <a:close/>
                    <a:moveTo>
                      <a:pt x="174" y="120"/>
                    </a:moveTo>
                    <a:cubicBezTo>
                      <a:pt x="166" y="116"/>
                      <a:pt x="158" y="115"/>
                      <a:pt x="148" y="115"/>
                    </a:cubicBezTo>
                    <a:cubicBezTo>
                      <a:pt x="124" y="115"/>
                      <a:pt x="102" y="124"/>
                      <a:pt x="95" y="127"/>
                    </a:cubicBezTo>
                    <a:cubicBezTo>
                      <a:pt x="95" y="84"/>
                      <a:pt x="95" y="84"/>
                      <a:pt x="95" y="84"/>
                    </a:cubicBezTo>
                    <a:cubicBezTo>
                      <a:pt x="98" y="87"/>
                      <a:pt x="98" y="87"/>
                      <a:pt x="98" y="87"/>
                    </a:cubicBezTo>
                    <a:cubicBezTo>
                      <a:pt x="98" y="22"/>
                      <a:pt x="98" y="22"/>
                      <a:pt x="98" y="22"/>
                    </a:cubicBezTo>
                    <a:cubicBezTo>
                      <a:pt x="111" y="11"/>
                      <a:pt x="126" y="6"/>
                      <a:pt x="145" y="6"/>
                    </a:cubicBezTo>
                    <a:cubicBezTo>
                      <a:pt x="158" y="6"/>
                      <a:pt x="170" y="9"/>
                      <a:pt x="174" y="10"/>
                    </a:cubicBezTo>
                    <a:lnTo>
                      <a:pt x="174" y="12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3" name="Freeform 264"/>
              <p:cNvSpPr>
                <a:spLocks/>
              </p:cNvSpPr>
              <p:nvPr/>
            </p:nvSpPr>
            <p:spPr bwMode="auto">
              <a:xfrm>
                <a:off x="3757760" y="4999010"/>
                <a:ext cx="99660" cy="28796"/>
              </a:xfrm>
              <a:custGeom>
                <a:avLst/>
                <a:gdLst/>
                <a:ahLst/>
                <a:cxnLst>
                  <a:cxn ang="0">
                    <a:pos x="0" y="8"/>
                  </a:cxn>
                  <a:cxn ang="0">
                    <a:pos x="1" y="12"/>
                  </a:cxn>
                  <a:cxn ang="0">
                    <a:pos x="54" y="18"/>
                  </a:cxn>
                  <a:cxn ang="0">
                    <a:pos x="56" y="15"/>
                  </a:cxn>
                  <a:cxn ang="0">
                    <a:pos x="0" y="8"/>
                  </a:cxn>
                </a:cxnLst>
                <a:rect l="0" t="0" r="r" b="b"/>
                <a:pathLst>
                  <a:path w="56" h="18">
                    <a:moveTo>
                      <a:pt x="0" y="8"/>
                    </a:moveTo>
                    <a:cubicBezTo>
                      <a:pt x="1" y="12"/>
                      <a:pt x="1" y="12"/>
                      <a:pt x="1" y="12"/>
                    </a:cubicBezTo>
                    <a:cubicBezTo>
                      <a:pt x="29" y="5"/>
                      <a:pt x="54" y="18"/>
                      <a:pt x="54" y="18"/>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4" name="Freeform 265"/>
              <p:cNvSpPr>
                <a:spLocks/>
              </p:cNvSpPr>
              <p:nvPr/>
            </p:nvSpPr>
            <p:spPr bwMode="auto">
              <a:xfrm>
                <a:off x="3757760" y="5018807"/>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5" name="Freeform 266"/>
              <p:cNvSpPr>
                <a:spLocks/>
              </p:cNvSpPr>
              <p:nvPr/>
            </p:nvSpPr>
            <p:spPr bwMode="auto">
              <a:xfrm>
                <a:off x="3757760" y="5038604"/>
                <a:ext cx="99660" cy="28796"/>
              </a:xfrm>
              <a:custGeom>
                <a:avLst/>
                <a:gdLst/>
                <a:ahLst/>
                <a:cxnLst>
                  <a:cxn ang="0">
                    <a:pos x="0" y="8"/>
                  </a:cxn>
                  <a:cxn ang="0">
                    <a:pos x="1" y="12"/>
                  </a:cxn>
                  <a:cxn ang="0">
                    <a:pos x="54" y="18"/>
                  </a:cxn>
                  <a:cxn ang="0">
                    <a:pos x="56" y="14"/>
                  </a:cxn>
                  <a:cxn ang="0">
                    <a:pos x="0" y="8"/>
                  </a:cxn>
                </a:cxnLst>
                <a:rect l="0" t="0" r="r" b="b"/>
                <a:pathLst>
                  <a:path w="56" h="18">
                    <a:moveTo>
                      <a:pt x="0" y="8"/>
                    </a:moveTo>
                    <a:cubicBezTo>
                      <a:pt x="1" y="12"/>
                      <a:pt x="1" y="12"/>
                      <a:pt x="1" y="12"/>
                    </a:cubicBezTo>
                    <a:cubicBezTo>
                      <a:pt x="29" y="4"/>
                      <a:pt x="54" y="18"/>
                      <a:pt x="54" y="18"/>
                    </a:cubicBezTo>
                    <a:cubicBezTo>
                      <a:pt x="56" y="14"/>
                      <a:pt x="56" y="14"/>
                      <a:pt x="56" y="14"/>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6" name="Freeform 267"/>
              <p:cNvSpPr>
                <a:spLocks/>
              </p:cNvSpPr>
              <p:nvPr/>
            </p:nvSpPr>
            <p:spPr bwMode="auto">
              <a:xfrm>
                <a:off x="3757760" y="5058401"/>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7" name="Freeform 268"/>
              <p:cNvSpPr>
                <a:spLocks/>
              </p:cNvSpPr>
              <p:nvPr/>
            </p:nvSpPr>
            <p:spPr bwMode="auto">
              <a:xfrm>
                <a:off x="3757760" y="5078198"/>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8"/>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8" name="Freeform 269"/>
              <p:cNvSpPr>
                <a:spLocks/>
              </p:cNvSpPr>
              <p:nvPr/>
            </p:nvSpPr>
            <p:spPr bwMode="auto">
              <a:xfrm>
                <a:off x="3757760" y="5096195"/>
                <a:ext cx="99660" cy="323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9" name="Freeform 270"/>
              <p:cNvSpPr>
                <a:spLocks/>
              </p:cNvSpPr>
              <p:nvPr/>
            </p:nvSpPr>
            <p:spPr bwMode="auto">
              <a:xfrm>
                <a:off x="3757760" y="5115992"/>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0" name="Freeform 271"/>
              <p:cNvSpPr>
                <a:spLocks/>
              </p:cNvSpPr>
              <p:nvPr/>
            </p:nvSpPr>
            <p:spPr bwMode="auto">
              <a:xfrm>
                <a:off x="3904319" y="4999010"/>
                <a:ext cx="99660" cy="30595"/>
              </a:xfrm>
              <a:custGeom>
                <a:avLst/>
                <a:gdLst/>
                <a:ahLst/>
                <a:cxnLst>
                  <a:cxn ang="0">
                    <a:pos x="2" y="19"/>
                  </a:cxn>
                  <a:cxn ang="0">
                    <a:pos x="55" y="12"/>
                  </a:cxn>
                  <a:cxn ang="0">
                    <a:pos x="56" y="8"/>
                  </a:cxn>
                  <a:cxn ang="0">
                    <a:pos x="0" y="15"/>
                  </a:cxn>
                  <a:cxn ang="0">
                    <a:pos x="2" y="19"/>
                  </a:cxn>
                </a:cxnLst>
                <a:rect l="0" t="0" r="r" b="b"/>
                <a:pathLst>
                  <a:path w="56" h="19">
                    <a:moveTo>
                      <a:pt x="2" y="19"/>
                    </a:moveTo>
                    <a:cubicBezTo>
                      <a:pt x="2" y="19"/>
                      <a:pt x="27" y="5"/>
                      <a:pt x="55" y="12"/>
                    </a:cubicBezTo>
                    <a:cubicBezTo>
                      <a:pt x="56" y="8"/>
                      <a:pt x="56" y="8"/>
                      <a:pt x="56" y="8"/>
                    </a:cubicBezTo>
                    <a:cubicBezTo>
                      <a:pt x="27" y="0"/>
                      <a:pt x="1" y="14"/>
                      <a:pt x="0" y="15"/>
                    </a:cubicBezTo>
                    <a:lnTo>
                      <a:pt x="2" y="1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1" name="Freeform 272"/>
              <p:cNvSpPr>
                <a:spLocks/>
              </p:cNvSpPr>
              <p:nvPr/>
            </p:nvSpPr>
            <p:spPr bwMode="auto">
              <a:xfrm>
                <a:off x="3904319" y="5018807"/>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2" name="Freeform 273"/>
              <p:cNvSpPr>
                <a:spLocks/>
              </p:cNvSpPr>
              <p:nvPr/>
            </p:nvSpPr>
            <p:spPr bwMode="auto">
              <a:xfrm>
                <a:off x="3904319" y="5038604"/>
                <a:ext cx="99660" cy="30595"/>
              </a:xfrm>
              <a:custGeom>
                <a:avLst/>
                <a:gdLst/>
                <a:ahLst/>
                <a:cxnLst>
                  <a:cxn ang="0">
                    <a:pos x="0" y="15"/>
                  </a:cxn>
                  <a:cxn ang="0">
                    <a:pos x="2" y="19"/>
                  </a:cxn>
                  <a:cxn ang="0">
                    <a:pos x="55" y="12"/>
                  </a:cxn>
                  <a:cxn ang="0">
                    <a:pos x="56" y="8"/>
                  </a:cxn>
                  <a:cxn ang="0">
                    <a:pos x="0" y="15"/>
                  </a:cxn>
                </a:cxnLst>
                <a:rect l="0" t="0" r="r" b="b"/>
                <a:pathLst>
                  <a:path w="56" h="19">
                    <a:moveTo>
                      <a:pt x="0" y="15"/>
                    </a:moveTo>
                    <a:cubicBezTo>
                      <a:pt x="2" y="19"/>
                      <a:pt x="2" y="19"/>
                      <a:pt x="2" y="19"/>
                    </a:cubicBezTo>
                    <a:cubicBezTo>
                      <a:pt x="2" y="18"/>
                      <a:pt x="27" y="5"/>
                      <a:pt x="55" y="12"/>
                    </a:cubicBezTo>
                    <a:cubicBezTo>
                      <a:pt x="56" y="8"/>
                      <a:pt x="56" y="8"/>
                      <a:pt x="56" y="8"/>
                    </a:cubicBezTo>
                    <a:cubicBezTo>
                      <a:pt x="27" y="0"/>
                      <a:pt x="1" y="14"/>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3" name="Freeform 274"/>
              <p:cNvSpPr>
                <a:spLocks/>
              </p:cNvSpPr>
              <p:nvPr/>
            </p:nvSpPr>
            <p:spPr bwMode="auto">
              <a:xfrm>
                <a:off x="3904319" y="5060201"/>
                <a:ext cx="99660" cy="28796"/>
              </a:xfrm>
              <a:custGeom>
                <a:avLst/>
                <a:gdLst/>
                <a:ahLst/>
                <a:cxnLst>
                  <a:cxn ang="0">
                    <a:pos x="0" y="14"/>
                  </a:cxn>
                  <a:cxn ang="0">
                    <a:pos x="2" y="18"/>
                  </a:cxn>
                  <a:cxn ang="0">
                    <a:pos x="55" y="12"/>
                  </a:cxn>
                  <a:cxn ang="0">
                    <a:pos x="56" y="8"/>
                  </a:cxn>
                  <a:cxn ang="0">
                    <a:pos x="0" y="14"/>
                  </a:cxn>
                </a:cxnLst>
                <a:rect l="0" t="0" r="r" b="b"/>
                <a:pathLst>
                  <a:path w="56" h="18">
                    <a:moveTo>
                      <a:pt x="0" y="14"/>
                    </a:moveTo>
                    <a:cubicBezTo>
                      <a:pt x="2" y="18"/>
                      <a:pt x="2" y="18"/>
                      <a:pt x="2" y="18"/>
                    </a:cubicBezTo>
                    <a:cubicBezTo>
                      <a:pt x="2" y="18"/>
                      <a:pt x="27" y="4"/>
                      <a:pt x="55" y="12"/>
                    </a:cubicBezTo>
                    <a:cubicBezTo>
                      <a:pt x="56" y="8"/>
                      <a:pt x="56" y="8"/>
                      <a:pt x="56" y="8"/>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4" name="Freeform 275"/>
              <p:cNvSpPr>
                <a:spLocks/>
              </p:cNvSpPr>
              <p:nvPr/>
            </p:nvSpPr>
            <p:spPr bwMode="auto">
              <a:xfrm>
                <a:off x="3904319" y="5078198"/>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5" name="Freeform 276"/>
              <p:cNvSpPr>
                <a:spLocks/>
              </p:cNvSpPr>
              <p:nvPr/>
            </p:nvSpPr>
            <p:spPr bwMode="auto">
              <a:xfrm>
                <a:off x="3904319" y="5097995"/>
                <a:ext cx="99660" cy="30595"/>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6" name="Freeform 277"/>
              <p:cNvSpPr>
                <a:spLocks/>
              </p:cNvSpPr>
              <p:nvPr/>
            </p:nvSpPr>
            <p:spPr bwMode="auto">
              <a:xfrm>
                <a:off x="3904319" y="5117792"/>
                <a:ext cx="99660" cy="28796"/>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7" name="Freeform 278"/>
              <p:cNvSpPr>
                <a:spLocks noEditPoints="1"/>
              </p:cNvSpPr>
              <p:nvPr/>
            </p:nvSpPr>
            <p:spPr bwMode="auto">
              <a:xfrm>
                <a:off x="619457" y="3798595"/>
                <a:ext cx="263805" cy="235764"/>
              </a:xfrm>
              <a:custGeom>
                <a:avLst/>
                <a:gdLst/>
                <a:ahLst/>
                <a:cxnLst>
                  <a:cxn ang="0">
                    <a:pos x="48" y="110"/>
                  </a:cxn>
                  <a:cxn ang="0">
                    <a:pos x="116" y="42"/>
                  </a:cxn>
                  <a:cxn ang="0">
                    <a:pos x="135" y="0"/>
                  </a:cxn>
                  <a:cxn ang="0">
                    <a:pos x="92" y="16"/>
                  </a:cxn>
                  <a:cxn ang="0">
                    <a:pos x="23" y="83"/>
                  </a:cxn>
                  <a:cxn ang="0">
                    <a:pos x="22" y="83"/>
                  </a:cxn>
                  <a:cxn ang="0">
                    <a:pos x="0" y="106"/>
                  </a:cxn>
                  <a:cxn ang="0">
                    <a:pos x="27" y="131"/>
                  </a:cxn>
                  <a:cxn ang="0">
                    <a:pos x="48" y="110"/>
                  </a:cxn>
                  <a:cxn ang="0">
                    <a:pos x="48" y="110"/>
                  </a:cxn>
                  <a:cxn ang="0">
                    <a:pos x="27" y="121"/>
                  </a:cxn>
                  <a:cxn ang="0">
                    <a:pos x="10" y="106"/>
                  </a:cxn>
                  <a:cxn ang="0">
                    <a:pos x="18" y="98"/>
                  </a:cxn>
                  <a:cxn ang="0">
                    <a:pos x="35" y="114"/>
                  </a:cxn>
                  <a:cxn ang="0">
                    <a:pos x="27" y="121"/>
                  </a:cxn>
                  <a:cxn ang="0">
                    <a:pos x="111" y="43"/>
                  </a:cxn>
                  <a:cxn ang="0">
                    <a:pos x="112" y="29"/>
                  </a:cxn>
                  <a:cxn ang="0">
                    <a:pos x="102" y="31"/>
                  </a:cxn>
                  <a:cxn ang="0">
                    <a:pos x="103" y="21"/>
                  </a:cxn>
                  <a:cxn ang="0">
                    <a:pos x="91" y="21"/>
                  </a:cxn>
                  <a:cxn ang="0">
                    <a:pos x="93" y="18"/>
                  </a:cxn>
                  <a:cxn ang="0">
                    <a:pos x="118" y="10"/>
                  </a:cxn>
                  <a:cxn ang="0">
                    <a:pos x="124" y="16"/>
                  </a:cxn>
                  <a:cxn ang="0">
                    <a:pos x="113" y="40"/>
                  </a:cxn>
                  <a:cxn ang="0">
                    <a:pos x="111" y="43"/>
                  </a:cxn>
                </a:cxnLst>
                <a:rect l="0" t="0" r="r" b="b"/>
                <a:pathLst>
                  <a:path w="135" h="131">
                    <a:moveTo>
                      <a:pt x="48" y="110"/>
                    </a:moveTo>
                    <a:lnTo>
                      <a:pt x="116" y="42"/>
                    </a:lnTo>
                    <a:lnTo>
                      <a:pt x="135" y="0"/>
                    </a:lnTo>
                    <a:lnTo>
                      <a:pt x="92" y="16"/>
                    </a:lnTo>
                    <a:lnTo>
                      <a:pt x="23" y="83"/>
                    </a:lnTo>
                    <a:lnTo>
                      <a:pt x="22" y="83"/>
                    </a:lnTo>
                    <a:lnTo>
                      <a:pt x="0" y="106"/>
                    </a:lnTo>
                    <a:lnTo>
                      <a:pt x="27" y="131"/>
                    </a:lnTo>
                    <a:lnTo>
                      <a:pt x="48" y="110"/>
                    </a:lnTo>
                    <a:lnTo>
                      <a:pt x="48" y="110"/>
                    </a:lnTo>
                    <a:close/>
                    <a:moveTo>
                      <a:pt x="27" y="121"/>
                    </a:moveTo>
                    <a:lnTo>
                      <a:pt x="10" y="106"/>
                    </a:lnTo>
                    <a:lnTo>
                      <a:pt x="18" y="98"/>
                    </a:lnTo>
                    <a:lnTo>
                      <a:pt x="35" y="114"/>
                    </a:lnTo>
                    <a:lnTo>
                      <a:pt x="27" y="121"/>
                    </a:lnTo>
                    <a:close/>
                    <a:moveTo>
                      <a:pt x="111" y="43"/>
                    </a:moveTo>
                    <a:lnTo>
                      <a:pt x="112" y="29"/>
                    </a:lnTo>
                    <a:lnTo>
                      <a:pt x="102" y="31"/>
                    </a:lnTo>
                    <a:lnTo>
                      <a:pt x="103" y="21"/>
                    </a:lnTo>
                    <a:lnTo>
                      <a:pt x="91" y="21"/>
                    </a:lnTo>
                    <a:lnTo>
                      <a:pt x="93" y="18"/>
                    </a:lnTo>
                    <a:lnTo>
                      <a:pt x="118" y="10"/>
                    </a:lnTo>
                    <a:lnTo>
                      <a:pt x="124" y="16"/>
                    </a:lnTo>
                    <a:lnTo>
                      <a:pt x="113" y="40"/>
                    </a:lnTo>
                    <a:lnTo>
                      <a:pt x="111" y="4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8" name="Freeform 279"/>
              <p:cNvSpPr>
                <a:spLocks/>
              </p:cNvSpPr>
              <p:nvPr/>
            </p:nvSpPr>
            <p:spPr bwMode="auto">
              <a:xfrm>
                <a:off x="4910686" y="4075752"/>
                <a:ext cx="54715" cy="55791"/>
              </a:xfrm>
              <a:custGeom>
                <a:avLst/>
                <a:gdLst/>
                <a:ahLst/>
                <a:cxnLst>
                  <a:cxn ang="0">
                    <a:pos x="21" y="23"/>
                  </a:cxn>
                  <a:cxn ang="0">
                    <a:pos x="20" y="25"/>
                  </a:cxn>
                  <a:cxn ang="0">
                    <a:pos x="19" y="26"/>
                  </a:cxn>
                  <a:cxn ang="0">
                    <a:pos x="16" y="26"/>
                  </a:cxn>
                  <a:cxn ang="0">
                    <a:pos x="13" y="26"/>
                  </a:cxn>
                  <a:cxn ang="0">
                    <a:pos x="11" y="23"/>
                  </a:cxn>
                  <a:cxn ang="0">
                    <a:pos x="10" y="20"/>
                  </a:cxn>
                  <a:cxn ang="0">
                    <a:pos x="10" y="17"/>
                  </a:cxn>
                  <a:cxn ang="0">
                    <a:pos x="10" y="14"/>
                  </a:cxn>
                  <a:cxn ang="0">
                    <a:pos x="11" y="11"/>
                  </a:cxn>
                  <a:cxn ang="0">
                    <a:pos x="13" y="9"/>
                  </a:cxn>
                  <a:cxn ang="0">
                    <a:pos x="16" y="8"/>
                  </a:cxn>
                  <a:cxn ang="0">
                    <a:pos x="19" y="9"/>
                  </a:cxn>
                  <a:cxn ang="0">
                    <a:pos x="21" y="10"/>
                  </a:cxn>
                  <a:cxn ang="0">
                    <a:pos x="21" y="12"/>
                  </a:cxn>
                  <a:cxn ang="0">
                    <a:pos x="22" y="13"/>
                  </a:cxn>
                  <a:cxn ang="0">
                    <a:pos x="32" y="13"/>
                  </a:cxn>
                  <a:cxn ang="0">
                    <a:pos x="27" y="3"/>
                  </a:cxn>
                  <a:cxn ang="0">
                    <a:pos x="17" y="0"/>
                  </a:cxn>
                  <a:cxn ang="0">
                    <a:pos x="10" y="1"/>
                  </a:cxn>
                  <a:cxn ang="0">
                    <a:pos x="4" y="4"/>
                  </a:cxn>
                  <a:cxn ang="0">
                    <a:pos x="1" y="10"/>
                  </a:cxn>
                  <a:cxn ang="0">
                    <a:pos x="0" y="17"/>
                  </a:cxn>
                  <a:cxn ang="0">
                    <a:pos x="1" y="24"/>
                  </a:cxn>
                  <a:cxn ang="0">
                    <a:pos x="4" y="30"/>
                  </a:cxn>
                  <a:cxn ang="0">
                    <a:pos x="9" y="33"/>
                  </a:cxn>
                  <a:cxn ang="0">
                    <a:pos x="17" y="35"/>
                  </a:cxn>
                  <a:cxn ang="0">
                    <a:pos x="23" y="33"/>
                  </a:cxn>
                  <a:cxn ang="0">
                    <a:pos x="28" y="30"/>
                  </a:cxn>
                  <a:cxn ang="0">
                    <a:pos x="31" y="26"/>
                  </a:cxn>
                  <a:cxn ang="0">
                    <a:pos x="32" y="21"/>
                  </a:cxn>
                  <a:cxn ang="0">
                    <a:pos x="22" y="21"/>
                  </a:cxn>
                  <a:cxn ang="0">
                    <a:pos x="21" y="23"/>
                  </a:cxn>
                </a:cxnLst>
                <a:rect l="0" t="0" r="r" b="b"/>
                <a:pathLst>
                  <a:path w="32" h="35">
                    <a:moveTo>
                      <a:pt x="21" y="23"/>
                    </a:moveTo>
                    <a:cubicBezTo>
                      <a:pt x="21" y="24"/>
                      <a:pt x="21" y="24"/>
                      <a:pt x="20" y="25"/>
                    </a:cubicBezTo>
                    <a:cubicBezTo>
                      <a:pt x="20" y="25"/>
                      <a:pt x="19" y="26"/>
                      <a:pt x="19" y="26"/>
                    </a:cubicBezTo>
                    <a:cubicBezTo>
                      <a:pt x="18" y="26"/>
                      <a:pt x="17" y="26"/>
                      <a:pt x="16" y="26"/>
                    </a:cubicBezTo>
                    <a:cubicBezTo>
                      <a:pt x="15" y="26"/>
                      <a:pt x="14" y="26"/>
                      <a:pt x="13" y="26"/>
                    </a:cubicBezTo>
                    <a:cubicBezTo>
                      <a:pt x="12" y="25"/>
                      <a:pt x="12" y="24"/>
                      <a:pt x="11" y="23"/>
                    </a:cubicBezTo>
                    <a:cubicBezTo>
                      <a:pt x="11" y="23"/>
                      <a:pt x="10" y="22"/>
                      <a:pt x="10" y="20"/>
                    </a:cubicBezTo>
                    <a:cubicBezTo>
                      <a:pt x="10" y="19"/>
                      <a:pt x="10" y="18"/>
                      <a:pt x="10" y="17"/>
                    </a:cubicBezTo>
                    <a:cubicBezTo>
                      <a:pt x="10" y="16"/>
                      <a:pt x="10" y="15"/>
                      <a:pt x="10" y="14"/>
                    </a:cubicBezTo>
                    <a:cubicBezTo>
                      <a:pt x="10" y="13"/>
                      <a:pt x="11" y="12"/>
                      <a:pt x="11" y="11"/>
                    </a:cubicBezTo>
                    <a:cubicBezTo>
                      <a:pt x="12" y="10"/>
                      <a:pt x="12" y="9"/>
                      <a:pt x="13" y="9"/>
                    </a:cubicBezTo>
                    <a:cubicBezTo>
                      <a:pt x="14" y="8"/>
                      <a:pt x="15" y="8"/>
                      <a:pt x="16" y="8"/>
                    </a:cubicBezTo>
                    <a:cubicBezTo>
                      <a:pt x="17" y="8"/>
                      <a:pt x="18" y="8"/>
                      <a:pt x="19" y="9"/>
                    </a:cubicBezTo>
                    <a:cubicBezTo>
                      <a:pt x="20" y="9"/>
                      <a:pt x="20" y="9"/>
                      <a:pt x="21" y="10"/>
                    </a:cubicBezTo>
                    <a:cubicBezTo>
                      <a:pt x="21" y="10"/>
                      <a:pt x="21" y="11"/>
                      <a:pt x="21" y="12"/>
                    </a:cubicBezTo>
                    <a:cubicBezTo>
                      <a:pt x="22" y="12"/>
                      <a:pt x="22" y="13"/>
                      <a:pt x="22" y="13"/>
                    </a:cubicBezTo>
                    <a:cubicBezTo>
                      <a:pt x="32" y="13"/>
                      <a:pt x="32" y="13"/>
                      <a:pt x="32" y="13"/>
                    </a:cubicBezTo>
                    <a:cubicBezTo>
                      <a:pt x="31" y="9"/>
                      <a:pt x="30" y="5"/>
                      <a:pt x="27" y="3"/>
                    </a:cubicBezTo>
                    <a:cubicBezTo>
                      <a:pt x="25" y="1"/>
                      <a:pt x="21" y="0"/>
                      <a:pt x="17" y="0"/>
                    </a:cubicBezTo>
                    <a:cubicBezTo>
                      <a:pt x="14" y="0"/>
                      <a:pt x="12" y="0"/>
                      <a:pt x="10" y="1"/>
                    </a:cubicBezTo>
                    <a:cubicBezTo>
                      <a:pt x="7" y="2"/>
                      <a:pt x="6" y="3"/>
                      <a:pt x="4" y="4"/>
                    </a:cubicBezTo>
                    <a:cubicBezTo>
                      <a:pt x="3" y="6"/>
                      <a:pt x="2" y="8"/>
                      <a:pt x="1" y="10"/>
                    </a:cubicBezTo>
                    <a:cubicBezTo>
                      <a:pt x="0" y="12"/>
                      <a:pt x="0" y="14"/>
                      <a:pt x="0" y="17"/>
                    </a:cubicBezTo>
                    <a:cubicBezTo>
                      <a:pt x="0" y="20"/>
                      <a:pt x="0" y="22"/>
                      <a:pt x="1" y="24"/>
                    </a:cubicBezTo>
                    <a:cubicBezTo>
                      <a:pt x="1" y="26"/>
                      <a:pt x="3" y="28"/>
                      <a:pt x="4" y="30"/>
                    </a:cubicBezTo>
                    <a:cubicBezTo>
                      <a:pt x="5" y="31"/>
                      <a:pt x="7" y="32"/>
                      <a:pt x="9" y="33"/>
                    </a:cubicBezTo>
                    <a:cubicBezTo>
                      <a:pt x="11" y="34"/>
                      <a:pt x="14" y="35"/>
                      <a:pt x="17" y="35"/>
                    </a:cubicBezTo>
                    <a:cubicBezTo>
                      <a:pt x="19" y="35"/>
                      <a:pt x="21" y="34"/>
                      <a:pt x="23" y="33"/>
                    </a:cubicBezTo>
                    <a:cubicBezTo>
                      <a:pt x="25" y="33"/>
                      <a:pt x="27" y="32"/>
                      <a:pt x="28" y="30"/>
                    </a:cubicBezTo>
                    <a:cubicBezTo>
                      <a:pt x="29" y="29"/>
                      <a:pt x="30" y="27"/>
                      <a:pt x="31" y="26"/>
                    </a:cubicBezTo>
                    <a:cubicBezTo>
                      <a:pt x="32" y="24"/>
                      <a:pt x="32" y="22"/>
                      <a:pt x="32" y="21"/>
                    </a:cubicBezTo>
                    <a:cubicBezTo>
                      <a:pt x="22" y="21"/>
                      <a:pt x="22" y="21"/>
                      <a:pt x="22" y="21"/>
                    </a:cubicBezTo>
                    <a:cubicBezTo>
                      <a:pt x="22" y="22"/>
                      <a:pt x="21" y="22"/>
                      <a:pt x="21"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9" name="Freeform 280"/>
              <p:cNvSpPr>
                <a:spLocks noEditPoints="1"/>
              </p:cNvSpPr>
              <p:nvPr/>
            </p:nvSpPr>
            <p:spPr bwMode="auto">
              <a:xfrm>
                <a:off x="4883329" y="4046957"/>
                <a:ext cx="117247" cy="109783"/>
              </a:xfrm>
              <a:custGeom>
                <a:avLst/>
                <a:gdLst/>
                <a:ahLst/>
                <a:cxnLst>
                  <a:cxn ang="0">
                    <a:pos x="0" y="61"/>
                  </a:cxn>
                  <a:cxn ang="0">
                    <a:pos x="60" y="61"/>
                  </a:cxn>
                  <a:cxn ang="0">
                    <a:pos x="60" y="0"/>
                  </a:cxn>
                  <a:cxn ang="0">
                    <a:pos x="0" y="0"/>
                  </a:cxn>
                  <a:cxn ang="0">
                    <a:pos x="0" y="61"/>
                  </a:cxn>
                  <a:cxn ang="0">
                    <a:pos x="7" y="8"/>
                  </a:cxn>
                  <a:cxn ang="0">
                    <a:pos x="52" y="8"/>
                  </a:cxn>
                  <a:cxn ang="0">
                    <a:pos x="52" y="54"/>
                  </a:cxn>
                  <a:cxn ang="0">
                    <a:pos x="7" y="54"/>
                  </a:cxn>
                  <a:cxn ang="0">
                    <a:pos x="7" y="8"/>
                  </a:cxn>
                </a:cxnLst>
                <a:rect l="0" t="0" r="r" b="b"/>
                <a:pathLst>
                  <a:path w="60" h="61">
                    <a:moveTo>
                      <a:pt x="0" y="61"/>
                    </a:moveTo>
                    <a:lnTo>
                      <a:pt x="60" y="61"/>
                    </a:lnTo>
                    <a:lnTo>
                      <a:pt x="60" y="0"/>
                    </a:lnTo>
                    <a:lnTo>
                      <a:pt x="0" y="0"/>
                    </a:lnTo>
                    <a:lnTo>
                      <a:pt x="0" y="61"/>
                    </a:lnTo>
                    <a:close/>
                    <a:moveTo>
                      <a:pt x="7" y="8"/>
                    </a:moveTo>
                    <a:lnTo>
                      <a:pt x="52" y="8"/>
                    </a:lnTo>
                    <a:lnTo>
                      <a:pt x="52" y="54"/>
                    </a:lnTo>
                    <a:lnTo>
                      <a:pt x="7" y="54"/>
                    </a:lnTo>
                    <a:lnTo>
                      <a:pt x="7" y="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0" name="Freeform 281"/>
              <p:cNvSpPr>
                <a:spLocks noEditPoints="1"/>
              </p:cNvSpPr>
              <p:nvPr/>
            </p:nvSpPr>
            <p:spPr bwMode="auto">
              <a:xfrm>
                <a:off x="5027933" y="4066754"/>
                <a:ext cx="37128" cy="46793"/>
              </a:xfrm>
              <a:custGeom>
                <a:avLst/>
                <a:gdLst/>
                <a:ahLst/>
                <a:cxnLst>
                  <a:cxn ang="0">
                    <a:pos x="7" y="2"/>
                  </a:cxn>
                  <a:cxn ang="0">
                    <a:pos x="0" y="26"/>
                  </a:cxn>
                  <a:cxn ang="0">
                    <a:pos x="6" y="25"/>
                  </a:cxn>
                  <a:cxn ang="0">
                    <a:pos x="7" y="21"/>
                  </a:cxn>
                  <a:cxn ang="0">
                    <a:pos x="13" y="18"/>
                  </a:cxn>
                  <a:cxn ang="0">
                    <a:pos x="14" y="22"/>
                  </a:cxn>
                  <a:cxn ang="0">
                    <a:pos x="19" y="19"/>
                  </a:cxn>
                  <a:cxn ang="0">
                    <a:pos x="13" y="0"/>
                  </a:cxn>
                  <a:cxn ang="0">
                    <a:pos x="7" y="2"/>
                  </a:cxn>
                  <a:cxn ang="0">
                    <a:pos x="8" y="16"/>
                  </a:cxn>
                  <a:cxn ang="0">
                    <a:pos x="10" y="8"/>
                  </a:cxn>
                  <a:cxn ang="0">
                    <a:pos x="10" y="8"/>
                  </a:cxn>
                  <a:cxn ang="0">
                    <a:pos x="12" y="15"/>
                  </a:cxn>
                  <a:cxn ang="0">
                    <a:pos x="8" y="16"/>
                  </a:cxn>
                </a:cxnLst>
                <a:rect l="0" t="0" r="r" b="b"/>
                <a:pathLst>
                  <a:path w="19" h="26">
                    <a:moveTo>
                      <a:pt x="7" y="2"/>
                    </a:moveTo>
                    <a:lnTo>
                      <a:pt x="0" y="26"/>
                    </a:lnTo>
                    <a:lnTo>
                      <a:pt x="6" y="25"/>
                    </a:lnTo>
                    <a:lnTo>
                      <a:pt x="7" y="21"/>
                    </a:lnTo>
                    <a:lnTo>
                      <a:pt x="13" y="18"/>
                    </a:lnTo>
                    <a:lnTo>
                      <a:pt x="14" y="22"/>
                    </a:lnTo>
                    <a:lnTo>
                      <a:pt x="19" y="19"/>
                    </a:lnTo>
                    <a:lnTo>
                      <a:pt x="13" y="0"/>
                    </a:lnTo>
                    <a:lnTo>
                      <a:pt x="7" y="2"/>
                    </a:lnTo>
                    <a:close/>
                    <a:moveTo>
                      <a:pt x="8" y="16"/>
                    </a:moveTo>
                    <a:lnTo>
                      <a:pt x="10" y="8"/>
                    </a:lnTo>
                    <a:lnTo>
                      <a:pt x="10" y="8"/>
                    </a:lnTo>
                    <a:lnTo>
                      <a:pt x="12" y="15"/>
                    </a:lnTo>
                    <a:lnTo>
                      <a:pt x="8"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1" name="Freeform 282"/>
              <p:cNvSpPr>
                <a:spLocks noEditPoints="1"/>
              </p:cNvSpPr>
              <p:nvPr/>
            </p:nvSpPr>
            <p:spPr bwMode="auto">
              <a:xfrm>
                <a:off x="5215528" y="4012762"/>
                <a:ext cx="72302" cy="134979"/>
              </a:xfrm>
              <a:custGeom>
                <a:avLst/>
                <a:gdLst/>
                <a:ahLst/>
                <a:cxnLst>
                  <a:cxn ang="0">
                    <a:pos x="37" y="0"/>
                  </a:cxn>
                  <a:cxn ang="0">
                    <a:pos x="0" y="15"/>
                  </a:cxn>
                  <a:cxn ang="0">
                    <a:pos x="0" y="75"/>
                  </a:cxn>
                  <a:cxn ang="0">
                    <a:pos x="37" y="61"/>
                  </a:cxn>
                  <a:cxn ang="0">
                    <a:pos x="37" y="0"/>
                  </a:cxn>
                  <a:cxn ang="0">
                    <a:pos x="7" y="65"/>
                  </a:cxn>
                  <a:cxn ang="0">
                    <a:pos x="7" y="19"/>
                  </a:cxn>
                  <a:cxn ang="0">
                    <a:pos x="30" y="11"/>
                  </a:cxn>
                  <a:cxn ang="0">
                    <a:pos x="30" y="56"/>
                  </a:cxn>
                  <a:cxn ang="0">
                    <a:pos x="7" y="65"/>
                  </a:cxn>
                </a:cxnLst>
                <a:rect l="0" t="0" r="r" b="b"/>
                <a:pathLst>
                  <a:path w="37" h="75">
                    <a:moveTo>
                      <a:pt x="37" y="0"/>
                    </a:moveTo>
                    <a:lnTo>
                      <a:pt x="0" y="15"/>
                    </a:lnTo>
                    <a:lnTo>
                      <a:pt x="0" y="75"/>
                    </a:lnTo>
                    <a:lnTo>
                      <a:pt x="37" y="61"/>
                    </a:lnTo>
                    <a:lnTo>
                      <a:pt x="37" y="0"/>
                    </a:lnTo>
                    <a:close/>
                    <a:moveTo>
                      <a:pt x="7" y="65"/>
                    </a:moveTo>
                    <a:lnTo>
                      <a:pt x="7" y="19"/>
                    </a:lnTo>
                    <a:lnTo>
                      <a:pt x="30" y="11"/>
                    </a:lnTo>
                    <a:lnTo>
                      <a:pt x="30" y="56"/>
                    </a:lnTo>
                    <a:lnTo>
                      <a:pt x="7"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2" name="Freeform 283"/>
              <p:cNvSpPr>
                <a:spLocks noEditPoints="1"/>
              </p:cNvSpPr>
              <p:nvPr/>
            </p:nvSpPr>
            <p:spPr bwMode="auto">
              <a:xfrm>
                <a:off x="5119776" y="4068554"/>
                <a:ext cx="54715" cy="53992"/>
              </a:xfrm>
              <a:custGeom>
                <a:avLst/>
                <a:gdLst/>
                <a:ahLst/>
                <a:cxnLst>
                  <a:cxn ang="0">
                    <a:pos x="24" y="33"/>
                  </a:cxn>
                  <a:cxn ang="0">
                    <a:pos x="27" y="31"/>
                  </a:cxn>
                  <a:cxn ang="0">
                    <a:pos x="30" y="28"/>
                  </a:cxn>
                  <a:cxn ang="0">
                    <a:pos x="31" y="23"/>
                  </a:cxn>
                  <a:cxn ang="0">
                    <a:pos x="31" y="20"/>
                  </a:cxn>
                  <a:cxn ang="0">
                    <a:pos x="29" y="18"/>
                  </a:cxn>
                  <a:cxn ang="0">
                    <a:pos x="28" y="16"/>
                  </a:cxn>
                  <a:cxn ang="0">
                    <a:pos x="25" y="15"/>
                  </a:cxn>
                  <a:cxn ang="0">
                    <a:pos x="28" y="12"/>
                  </a:cxn>
                  <a:cxn ang="0">
                    <a:pos x="29" y="8"/>
                  </a:cxn>
                  <a:cxn ang="0">
                    <a:pos x="29" y="5"/>
                  </a:cxn>
                  <a:cxn ang="0">
                    <a:pos x="27" y="3"/>
                  </a:cxn>
                  <a:cxn ang="0">
                    <a:pos x="24" y="1"/>
                  </a:cxn>
                  <a:cxn ang="0">
                    <a:pos x="19" y="0"/>
                  </a:cxn>
                  <a:cxn ang="0">
                    <a:pos x="0" y="0"/>
                  </a:cxn>
                  <a:cxn ang="0">
                    <a:pos x="0" y="33"/>
                  </a:cxn>
                  <a:cxn ang="0">
                    <a:pos x="19" y="33"/>
                  </a:cxn>
                  <a:cxn ang="0">
                    <a:pos x="24" y="33"/>
                  </a:cxn>
                  <a:cxn ang="0">
                    <a:pos x="11" y="8"/>
                  </a:cxn>
                  <a:cxn ang="0">
                    <a:pos x="16" y="8"/>
                  </a:cxn>
                  <a:cxn ang="0">
                    <a:pos x="19" y="8"/>
                  </a:cxn>
                  <a:cxn ang="0">
                    <a:pos x="20" y="10"/>
                  </a:cxn>
                  <a:cxn ang="0">
                    <a:pos x="19" y="12"/>
                  </a:cxn>
                  <a:cxn ang="0">
                    <a:pos x="16" y="13"/>
                  </a:cxn>
                  <a:cxn ang="0">
                    <a:pos x="11" y="13"/>
                  </a:cxn>
                  <a:cxn ang="0">
                    <a:pos x="11" y="8"/>
                  </a:cxn>
                  <a:cxn ang="0">
                    <a:pos x="17" y="25"/>
                  </a:cxn>
                  <a:cxn ang="0">
                    <a:pos x="11" y="25"/>
                  </a:cxn>
                  <a:cxn ang="0">
                    <a:pos x="11" y="19"/>
                  </a:cxn>
                  <a:cxn ang="0">
                    <a:pos x="17" y="19"/>
                  </a:cxn>
                  <a:cxn ang="0">
                    <a:pos x="21" y="22"/>
                  </a:cxn>
                  <a:cxn ang="0">
                    <a:pos x="20" y="24"/>
                  </a:cxn>
                  <a:cxn ang="0">
                    <a:pos x="20" y="25"/>
                  </a:cxn>
                  <a:cxn ang="0">
                    <a:pos x="18" y="25"/>
                  </a:cxn>
                  <a:cxn ang="0">
                    <a:pos x="17" y="25"/>
                  </a:cxn>
                </a:cxnLst>
                <a:rect l="0" t="0" r="r" b="b"/>
                <a:pathLst>
                  <a:path w="31" h="33">
                    <a:moveTo>
                      <a:pt x="24" y="33"/>
                    </a:moveTo>
                    <a:cubicBezTo>
                      <a:pt x="25" y="32"/>
                      <a:pt x="26" y="32"/>
                      <a:pt x="27" y="31"/>
                    </a:cubicBezTo>
                    <a:cubicBezTo>
                      <a:pt x="29" y="30"/>
                      <a:pt x="29" y="29"/>
                      <a:pt x="30" y="28"/>
                    </a:cubicBezTo>
                    <a:cubicBezTo>
                      <a:pt x="31" y="26"/>
                      <a:pt x="31" y="25"/>
                      <a:pt x="31" y="23"/>
                    </a:cubicBezTo>
                    <a:cubicBezTo>
                      <a:pt x="31" y="22"/>
                      <a:pt x="31" y="21"/>
                      <a:pt x="31" y="20"/>
                    </a:cubicBezTo>
                    <a:cubicBezTo>
                      <a:pt x="30" y="19"/>
                      <a:pt x="30" y="18"/>
                      <a:pt x="29" y="18"/>
                    </a:cubicBezTo>
                    <a:cubicBezTo>
                      <a:pt x="29" y="17"/>
                      <a:pt x="28" y="16"/>
                      <a:pt x="28" y="16"/>
                    </a:cubicBezTo>
                    <a:cubicBezTo>
                      <a:pt x="27" y="15"/>
                      <a:pt x="26" y="15"/>
                      <a:pt x="25" y="15"/>
                    </a:cubicBezTo>
                    <a:cubicBezTo>
                      <a:pt x="27" y="14"/>
                      <a:pt x="28" y="13"/>
                      <a:pt x="28" y="12"/>
                    </a:cubicBezTo>
                    <a:cubicBezTo>
                      <a:pt x="29" y="11"/>
                      <a:pt x="29" y="10"/>
                      <a:pt x="29" y="8"/>
                    </a:cubicBezTo>
                    <a:cubicBezTo>
                      <a:pt x="29" y="7"/>
                      <a:pt x="29" y="6"/>
                      <a:pt x="29" y="5"/>
                    </a:cubicBezTo>
                    <a:cubicBezTo>
                      <a:pt x="29" y="4"/>
                      <a:pt x="28" y="4"/>
                      <a:pt x="27" y="3"/>
                    </a:cubicBezTo>
                    <a:cubicBezTo>
                      <a:pt x="27" y="2"/>
                      <a:pt x="26" y="1"/>
                      <a:pt x="24" y="1"/>
                    </a:cubicBezTo>
                    <a:cubicBezTo>
                      <a:pt x="23" y="0"/>
                      <a:pt x="21" y="0"/>
                      <a:pt x="19" y="0"/>
                    </a:cubicBezTo>
                    <a:cubicBezTo>
                      <a:pt x="0" y="0"/>
                      <a:pt x="0" y="0"/>
                      <a:pt x="0" y="0"/>
                    </a:cubicBezTo>
                    <a:cubicBezTo>
                      <a:pt x="0" y="33"/>
                      <a:pt x="0" y="33"/>
                      <a:pt x="0" y="33"/>
                    </a:cubicBezTo>
                    <a:cubicBezTo>
                      <a:pt x="19" y="33"/>
                      <a:pt x="19" y="33"/>
                      <a:pt x="19" y="33"/>
                    </a:cubicBezTo>
                    <a:cubicBezTo>
                      <a:pt x="21" y="33"/>
                      <a:pt x="22" y="33"/>
                      <a:pt x="24" y="33"/>
                    </a:cubicBezTo>
                    <a:close/>
                    <a:moveTo>
                      <a:pt x="11" y="8"/>
                    </a:moveTo>
                    <a:cubicBezTo>
                      <a:pt x="16" y="8"/>
                      <a:pt x="16" y="8"/>
                      <a:pt x="16" y="8"/>
                    </a:cubicBezTo>
                    <a:cubicBezTo>
                      <a:pt x="17" y="8"/>
                      <a:pt x="18" y="8"/>
                      <a:pt x="19" y="8"/>
                    </a:cubicBezTo>
                    <a:cubicBezTo>
                      <a:pt x="19" y="9"/>
                      <a:pt x="20" y="9"/>
                      <a:pt x="20" y="10"/>
                    </a:cubicBezTo>
                    <a:cubicBezTo>
                      <a:pt x="20" y="11"/>
                      <a:pt x="19" y="12"/>
                      <a:pt x="19" y="12"/>
                    </a:cubicBezTo>
                    <a:cubicBezTo>
                      <a:pt x="18" y="13"/>
                      <a:pt x="17" y="13"/>
                      <a:pt x="16" y="13"/>
                    </a:cubicBezTo>
                    <a:cubicBezTo>
                      <a:pt x="11" y="13"/>
                      <a:pt x="11" y="13"/>
                      <a:pt x="11" y="13"/>
                    </a:cubicBezTo>
                    <a:lnTo>
                      <a:pt x="11" y="8"/>
                    </a:lnTo>
                    <a:close/>
                    <a:moveTo>
                      <a:pt x="17" y="25"/>
                    </a:moveTo>
                    <a:cubicBezTo>
                      <a:pt x="11" y="25"/>
                      <a:pt x="11" y="25"/>
                      <a:pt x="11" y="25"/>
                    </a:cubicBezTo>
                    <a:cubicBezTo>
                      <a:pt x="11" y="19"/>
                      <a:pt x="11" y="19"/>
                      <a:pt x="11" y="19"/>
                    </a:cubicBezTo>
                    <a:cubicBezTo>
                      <a:pt x="17" y="19"/>
                      <a:pt x="17" y="19"/>
                      <a:pt x="17" y="19"/>
                    </a:cubicBezTo>
                    <a:cubicBezTo>
                      <a:pt x="20" y="19"/>
                      <a:pt x="21" y="20"/>
                      <a:pt x="21" y="22"/>
                    </a:cubicBezTo>
                    <a:cubicBezTo>
                      <a:pt x="21" y="23"/>
                      <a:pt x="21" y="23"/>
                      <a:pt x="20" y="24"/>
                    </a:cubicBezTo>
                    <a:cubicBezTo>
                      <a:pt x="20" y="24"/>
                      <a:pt x="20" y="25"/>
                      <a:pt x="20" y="25"/>
                    </a:cubicBezTo>
                    <a:cubicBezTo>
                      <a:pt x="19" y="25"/>
                      <a:pt x="19" y="25"/>
                      <a:pt x="18" y="25"/>
                    </a:cubicBezTo>
                    <a:cubicBezTo>
                      <a:pt x="18" y="25"/>
                      <a:pt x="17" y="25"/>
                      <a:pt x="17" y="2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3" name="Freeform 284"/>
              <p:cNvSpPr>
                <a:spLocks/>
              </p:cNvSpPr>
              <p:nvPr/>
            </p:nvSpPr>
            <p:spPr bwMode="auto">
              <a:xfrm>
                <a:off x="5233115" y="4059555"/>
                <a:ext cx="37128" cy="43193"/>
              </a:xfrm>
              <a:custGeom>
                <a:avLst/>
                <a:gdLst/>
                <a:ahLst/>
                <a:cxnLst>
                  <a:cxn ang="0">
                    <a:pos x="14" y="17"/>
                  </a:cxn>
                  <a:cxn ang="0">
                    <a:pos x="13" y="18"/>
                  </a:cxn>
                  <a:cxn ang="0">
                    <a:pos x="12" y="19"/>
                  </a:cxn>
                  <a:cxn ang="0">
                    <a:pos x="11" y="20"/>
                  </a:cxn>
                  <a:cxn ang="0">
                    <a:pos x="9" y="20"/>
                  </a:cxn>
                  <a:cxn ang="0">
                    <a:pos x="8" y="19"/>
                  </a:cxn>
                  <a:cxn ang="0">
                    <a:pos x="7" y="17"/>
                  </a:cxn>
                  <a:cxn ang="0">
                    <a:pos x="7" y="15"/>
                  </a:cxn>
                  <a:cxn ang="0">
                    <a:pos x="7" y="12"/>
                  </a:cxn>
                  <a:cxn ang="0">
                    <a:pos x="8" y="10"/>
                  </a:cxn>
                  <a:cxn ang="0">
                    <a:pos x="9" y="8"/>
                  </a:cxn>
                  <a:cxn ang="0">
                    <a:pos x="11" y="7"/>
                  </a:cxn>
                  <a:cxn ang="0">
                    <a:pos x="13" y="7"/>
                  </a:cxn>
                  <a:cxn ang="0">
                    <a:pos x="14" y="8"/>
                  </a:cxn>
                  <a:cxn ang="0">
                    <a:pos x="14" y="9"/>
                  </a:cxn>
                  <a:cxn ang="0">
                    <a:pos x="14" y="9"/>
                  </a:cxn>
                  <a:cxn ang="0">
                    <a:pos x="20" y="8"/>
                  </a:cxn>
                  <a:cxn ang="0">
                    <a:pos x="18" y="1"/>
                  </a:cxn>
                  <a:cxn ang="0">
                    <a:pos x="11" y="1"/>
                  </a:cxn>
                  <a:cxn ang="0">
                    <a:pos x="7" y="3"/>
                  </a:cxn>
                  <a:cxn ang="0">
                    <a:pos x="3" y="6"/>
                  </a:cxn>
                  <a:cxn ang="0">
                    <a:pos x="1" y="11"/>
                  </a:cxn>
                  <a:cxn ang="0">
                    <a:pos x="0" y="16"/>
                  </a:cxn>
                  <a:cxn ang="0">
                    <a:pos x="1" y="21"/>
                  </a:cxn>
                  <a:cxn ang="0">
                    <a:pos x="3" y="25"/>
                  </a:cxn>
                  <a:cxn ang="0">
                    <a:pos x="7" y="26"/>
                  </a:cxn>
                  <a:cxn ang="0">
                    <a:pos x="11" y="26"/>
                  </a:cxn>
                  <a:cxn ang="0">
                    <a:pos x="15" y="24"/>
                  </a:cxn>
                  <a:cxn ang="0">
                    <a:pos x="18" y="21"/>
                  </a:cxn>
                  <a:cxn ang="0">
                    <a:pos x="20" y="17"/>
                  </a:cxn>
                  <a:cxn ang="0">
                    <a:pos x="21" y="13"/>
                  </a:cxn>
                  <a:cxn ang="0">
                    <a:pos x="14" y="15"/>
                  </a:cxn>
                  <a:cxn ang="0">
                    <a:pos x="14" y="17"/>
                  </a:cxn>
                </a:cxnLst>
                <a:rect l="0" t="0" r="r" b="b"/>
                <a:pathLst>
                  <a:path w="21" h="27">
                    <a:moveTo>
                      <a:pt x="14" y="17"/>
                    </a:moveTo>
                    <a:cubicBezTo>
                      <a:pt x="14" y="17"/>
                      <a:pt x="14" y="18"/>
                      <a:pt x="13" y="18"/>
                    </a:cubicBezTo>
                    <a:cubicBezTo>
                      <a:pt x="13" y="19"/>
                      <a:pt x="13" y="19"/>
                      <a:pt x="12" y="19"/>
                    </a:cubicBezTo>
                    <a:cubicBezTo>
                      <a:pt x="12" y="20"/>
                      <a:pt x="11" y="20"/>
                      <a:pt x="11" y="20"/>
                    </a:cubicBezTo>
                    <a:cubicBezTo>
                      <a:pt x="10" y="20"/>
                      <a:pt x="10" y="20"/>
                      <a:pt x="9" y="20"/>
                    </a:cubicBezTo>
                    <a:cubicBezTo>
                      <a:pt x="9" y="20"/>
                      <a:pt x="8" y="19"/>
                      <a:pt x="8" y="19"/>
                    </a:cubicBezTo>
                    <a:cubicBezTo>
                      <a:pt x="7" y="18"/>
                      <a:pt x="7" y="18"/>
                      <a:pt x="7" y="17"/>
                    </a:cubicBezTo>
                    <a:cubicBezTo>
                      <a:pt x="7" y="16"/>
                      <a:pt x="7" y="15"/>
                      <a:pt x="7" y="15"/>
                    </a:cubicBezTo>
                    <a:cubicBezTo>
                      <a:pt x="7" y="14"/>
                      <a:pt x="7" y="13"/>
                      <a:pt x="7" y="12"/>
                    </a:cubicBezTo>
                    <a:cubicBezTo>
                      <a:pt x="7" y="11"/>
                      <a:pt x="7" y="10"/>
                      <a:pt x="8" y="10"/>
                    </a:cubicBezTo>
                    <a:cubicBezTo>
                      <a:pt x="8" y="9"/>
                      <a:pt x="9" y="8"/>
                      <a:pt x="9" y="8"/>
                    </a:cubicBezTo>
                    <a:cubicBezTo>
                      <a:pt x="10" y="7"/>
                      <a:pt x="10" y="7"/>
                      <a:pt x="11" y="7"/>
                    </a:cubicBezTo>
                    <a:cubicBezTo>
                      <a:pt x="12" y="7"/>
                      <a:pt x="12" y="7"/>
                      <a:pt x="13" y="7"/>
                    </a:cubicBezTo>
                    <a:cubicBezTo>
                      <a:pt x="13" y="7"/>
                      <a:pt x="13" y="7"/>
                      <a:pt x="14" y="8"/>
                    </a:cubicBezTo>
                    <a:cubicBezTo>
                      <a:pt x="14" y="8"/>
                      <a:pt x="14" y="8"/>
                      <a:pt x="14" y="9"/>
                    </a:cubicBezTo>
                    <a:cubicBezTo>
                      <a:pt x="14" y="9"/>
                      <a:pt x="14" y="9"/>
                      <a:pt x="14" y="9"/>
                    </a:cubicBezTo>
                    <a:cubicBezTo>
                      <a:pt x="20" y="8"/>
                      <a:pt x="20" y="8"/>
                      <a:pt x="20" y="8"/>
                    </a:cubicBezTo>
                    <a:cubicBezTo>
                      <a:pt x="20" y="5"/>
                      <a:pt x="19" y="3"/>
                      <a:pt x="18" y="1"/>
                    </a:cubicBezTo>
                    <a:cubicBezTo>
                      <a:pt x="16" y="0"/>
                      <a:pt x="14" y="0"/>
                      <a:pt x="11" y="1"/>
                    </a:cubicBezTo>
                    <a:cubicBezTo>
                      <a:pt x="9" y="1"/>
                      <a:pt x="8" y="2"/>
                      <a:pt x="7" y="3"/>
                    </a:cubicBezTo>
                    <a:cubicBezTo>
                      <a:pt x="5" y="4"/>
                      <a:pt x="4" y="5"/>
                      <a:pt x="3" y="6"/>
                    </a:cubicBezTo>
                    <a:cubicBezTo>
                      <a:pt x="2" y="8"/>
                      <a:pt x="2" y="9"/>
                      <a:pt x="1" y="11"/>
                    </a:cubicBezTo>
                    <a:cubicBezTo>
                      <a:pt x="1" y="13"/>
                      <a:pt x="0" y="14"/>
                      <a:pt x="0" y="16"/>
                    </a:cubicBezTo>
                    <a:cubicBezTo>
                      <a:pt x="0" y="18"/>
                      <a:pt x="1" y="20"/>
                      <a:pt x="1" y="21"/>
                    </a:cubicBezTo>
                    <a:cubicBezTo>
                      <a:pt x="2" y="23"/>
                      <a:pt x="2" y="24"/>
                      <a:pt x="3" y="25"/>
                    </a:cubicBezTo>
                    <a:cubicBezTo>
                      <a:pt x="4" y="25"/>
                      <a:pt x="5" y="26"/>
                      <a:pt x="7" y="26"/>
                    </a:cubicBezTo>
                    <a:cubicBezTo>
                      <a:pt x="8" y="27"/>
                      <a:pt x="9" y="26"/>
                      <a:pt x="11" y="26"/>
                    </a:cubicBezTo>
                    <a:cubicBezTo>
                      <a:pt x="13" y="25"/>
                      <a:pt x="14" y="25"/>
                      <a:pt x="15" y="24"/>
                    </a:cubicBezTo>
                    <a:cubicBezTo>
                      <a:pt x="16" y="23"/>
                      <a:pt x="17" y="22"/>
                      <a:pt x="18" y="21"/>
                    </a:cubicBezTo>
                    <a:cubicBezTo>
                      <a:pt x="19" y="19"/>
                      <a:pt x="19" y="18"/>
                      <a:pt x="20" y="17"/>
                    </a:cubicBezTo>
                    <a:cubicBezTo>
                      <a:pt x="20" y="16"/>
                      <a:pt x="21" y="14"/>
                      <a:pt x="21" y="13"/>
                    </a:cubicBezTo>
                    <a:cubicBezTo>
                      <a:pt x="14" y="15"/>
                      <a:pt x="14" y="15"/>
                      <a:pt x="14" y="15"/>
                    </a:cubicBezTo>
                    <a:cubicBezTo>
                      <a:pt x="14" y="16"/>
                      <a:pt x="14" y="16"/>
                      <a:pt x="14" y="1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4" name="Freeform 285"/>
              <p:cNvSpPr>
                <a:spLocks/>
              </p:cNvSpPr>
              <p:nvPr/>
            </p:nvSpPr>
            <p:spPr bwMode="auto">
              <a:xfrm>
                <a:off x="5164721" y="4007363"/>
                <a:ext cx="115293" cy="23396"/>
              </a:xfrm>
              <a:custGeom>
                <a:avLst/>
                <a:gdLst/>
                <a:ahLst/>
                <a:cxnLst>
                  <a:cxn ang="0">
                    <a:pos x="36" y="0"/>
                  </a:cxn>
                  <a:cxn ang="0">
                    <a:pos x="0" y="13"/>
                  </a:cxn>
                  <a:cxn ang="0">
                    <a:pos x="24" y="13"/>
                  </a:cxn>
                  <a:cxn ang="0">
                    <a:pos x="59" y="1"/>
                  </a:cxn>
                  <a:cxn ang="0">
                    <a:pos x="36" y="0"/>
                  </a:cxn>
                </a:cxnLst>
                <a:rect l="0" t="0" r="r" b="b"/>
                <a:pathLst>
                  <a:path w="59" h="13">
                    <a:moveTo>
                      <a:pt x="36" y="0"/>
                    </a:moveTo>
                    <a:lnTo>
                      <a:pt x="0" y="13"/>
                    </a:lnTo>
                    <a:lnTo>
                      <a:pt x="24" y="13"/>
                    </a:lnTo>
                    <a:lnTo>
                      <a:pt x="59" y="1"/>
                    </a:lnTo>
                    <a:lnTo>
                      <a:pt x="3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5" name="Freeform 286"/>
              <p:cNvSpPr>
                <a:spLocks noEditPoints="1"/>
              </p:cNvSpPr>
              <p:nvPr/>
            </p:nvSpPr>
            <p:spPr bwMode="auto">
              <a:xfrm>
                <a:off x="4992759" y="3931775"/>
                <a:ext cx="117247" cy="107983"/>
              </a:xfrm>
              <a:custGeom>
                <a:avLst/>
                <a:gdLst/>
                <a:ahLst/>
                <a:cxnLst>
                  <a:cxn ang="0">
                    <a:pos x="60" y="0"/>
                  </a:cxn>
                  <a:cxn ang="0">
                    <a:pos x="0" y="0"/>
                  </a:cxn>
                  <a:cxn ang="0">
                    <a:pos x="0" y="60"/>
                  </a:cxn>
                  <a:cxn ang="0">
                    <a:pos x="60" y="60"/>
                  </a:cxn>
                  <a:cxn ang="0">
                    <a:pos x="60" y="0"/>
                  </a:cxn>
                  <a:cxn ang="0">
                    <a:pos x="52" y="54"/>
                  </a:cxn>
                  <a:cxn ang="0">
                    <a:pos x="7" y="54"/>
                  </a:cxn>
                  <a:cxn ang="0">
                    <a:pos x="7" y="7"/>
                  </a:cxn>
                  <a:cxn ang="0">
                    <a:pos x="52" y="7"/>
                  </a:cxn>
                  <a:cxn ang="0">
                    <a:pos x="52" y="54"/>
                  </a:cxn>
                </a:cxnLst>
                <a:rect l="0" t="0" r="r" b="b"/>
                <a:pathLst>
                  <a:path w="60" h="60">
                    <a:moveTo>
                      <a:pt x="60" y="0"/>
                    </a:moveTo>
                    <a:lnTo>
                      <a:pt x="0" y="0"/>
                    </a:lnTo>
                    <a:lnTo>
                      <a:pt x="0" y="60"/>
                    </a:lnTo>
                    <a:lnTo>
                      <a:pt x="60" y="60"/>
                    </a:lnTo>
                    <a:lnTo>
                      <a:pt x="60" y="0"/>
                    </a:lnTo>
                    <a:close/>
                    <a:moveTo>
                      <a:pt x="52" y="54"/>
                    </a:moveTo>
                    <a:lnTo>
                      <a:pt x="7" y="54"/>
                    </a:lnTo>
                    <a:lnTo>
                      <a:pt x="7" y="7"/>
                    </a:lnTo>
                    <a:lnTo>
                      <a:pt x="52" y="7"/>
                    </a:lnTo>
                    <a:lnTo>
                      <a:pt x="52" y="5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6" name="Freeform 287"/>
              <p:cNvSpPr>
                <a:spLocks noEditPoints="1"/>
              </p:cNvSpPr>
              <p:nvPr/>
            </p:nvSpPr>
            <p:spPr bwMode="auto">
              <a:xfrm>
                <a:off x="5121730" y="3906579"/>
                <a:ext cx="70348" cy="134979"/>
              </a:xfrm>
              <a:custGeom>
                <a:avLst/>
                <a:gdLst/>
                <a:ahLst/>
                <a:cxnLst>
                  <a:cxn ang="0">
                    <a:pos x="0" y="75"/>
                  </a:cxn>
                  <a:cxn ang="0">
                    <a:pos x="36" y="60"/>
                  </a:cxn>
                  <a:cxn ang="0">
                    <a:pos x="36" y="0"/>
                  </a:cxn>
                  <a:cxn ang="0">
                    <a:pos x="0" y="14"/>
                  </a:cxn>
                  <a:cxn ang="0">
                    <a:pos x="0" y="75"/>
                  </a:cxn>
                  <a:cxn ang="0">
                    <a:pos x="29" y="11"/>
                  </a:cxn>
                  <a:cxn ang="0">
                    <a:pos x="29" y="56"/>
                  </a:cxn>
                  <a:cxn ang="0">
                    <a:pos x="7" y="64"/>
                  </a:cxn>
                  <a:cxn ang="0">
                    <a:pos x="7" y="19"/>
                  </a:cxn>
                  <a:cxn ang="0">
                    <a:pos x="29" y="11"/>
                  </a:cxn>
                </a:cxnLst>
                <a:rect l="0" t="0" r="r" b="b"/>
                <a:pathLst>
                  <a:path w="36" h="75">
                    <a:moveTo>
                      <a:pt x="0" y="75"/>
                    </a:moveTo>
                    <a:lnTo>
                      <a:pt x="36" y="60"/>
                    </a:lnTo>
                    <a:lnTo>
                      <a:pt x="36" y="0"/>
                    </a:lnTo>
                    <a:lnTo>
                      <a:pt x="0" y="14"/>
                    </a:lnTo>
                    <a:lnTo>
                      <a:pt x="0" y="75"/>
                    </a:lnTo>
                    <a:close/>
                    <a:moveTo>
                      <a:pt x="29" y="11"/>
                    </a:moveTo>
                    <a:lnTo>
                      <a:pt x="29" y="56"/>
                    </a:lnTo>
                    <a:lnTo>
                      <a:pt x="7" y="64"/>
                    </a:lnTo>
                    <a:lnTo>
                      <a:pt x="7" y="19"/>
                    </a:lnTo>
                    <a:lnTo>
                      <a:pt x="29"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7" name="Freeform 288"/>
              <p:cNvSpPr>
                <a:spLocks/>
              </p:cNvSpPr>
              <p:nvPr/>
            </p:nvSpPr>
            <p:spPr bwMode="auto">
              <a:xfrm>
                <a:off x="4992759" y="3901179"/>
                <a:ext cx="193457" cy="23396"/>
              </a:xfrm>
              <a:custGeom>
                <a:avLst/>
                <a:gdLst/>
                <a:ahLst/>
                <a:cxnLst>
                  <a:cxn ang="0">
                    <a:pos x="99" y="0"/>
                  </a:cxn>
                  <a:cxn ang="0">
                    <a:pos x="34" y="0"/>
                  </a:cxn>
                  <a:cxn ang="0">
                    <a:pos x="0" y="13"/>
                  </a:cxn>
                  <a:cxn ang="0">
                    <a:pos x="64" y="13"/>
                  </a:cxn>
                  <a:cxn ang="0">
                    <a:pos x="99" y="0"/>
                  </a:cxn>
                </a:cxnLst>
                <a:rect l="0" t="0" r="r" b="b"/>
                <a:pathLst>
                  <a:path w="99" h="13">
                    <a:moveTo>
                      <a:pt x="99" y="0"/>
                    </a:moveTo>
                    <a:lnTo>
                      <a:pt x="34" y="0"/>
                    </a:lnTo>
                    <a:lnTo>
                      <a:pt x="0" y="13"/>
                    </a:lnTo>
                    <a:lnTo>
                      <a:pt x="64" y="13"/>
                    </a:lnTo>
                    <a:lnTo>
                      <a:pt x="9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8" name="Freeform 289"/>
              <p:cNvSpPr>
                <a:spLocks noEditPoints="1"/>
              </p:cNvSpPr>
              <p:nvPr/>
            </p:nvSpPr>
            <p:spPr bwMode="auto">
              <a:xfrm>
                <a:off x="5024025" y="3956971"/>
                <a:ext cx="60577" cy="53992"/>
              </a:xfrm>
              <a:custGeom>
                <a:avLst/>
                <a:gdLst/>
                <a:ahLst/>
                <a:cxnLst>
                  <a:cxn ang="0">
                    <a:pos x="10" y="26"/>
                  </a:cxn>
                  <a:cxn ang="0">
                    <a:pos x="20" y="26"/>
                  </a:cxn>
                  <a:cxn ang="0">
                    <a:pos x="22" y="30"/>
                  </a:cxn>
                  <a:cxn ang="0">
                    <a:pos x="31" y="30"/>
                  </a:cxn>
                  <a:cxn ang="0">
                    <a:pos x="20" y="0"/>
                  </a:cxn>
                  <a:cxn ang="0">
                    <a:pos x="11" y="0"/>
                  </a:cxn>
                  <a:cxn ang="0">
                    <a:pos x="0" y="30"/>
                  </a:cxn>
                  <a:cxn ang="0">
                    <a:pos x="9" y="30"/>
                  </a:cxn>
                  <a:cxn ang="0">
                    <a:pos x="10" y="26"/>
                  </a:cxn>
                  <a:cxn ang="0">
                    <a:pos x="16" y="10"/>
                  </a:cxn>
                  <a:cxn ang="0">
                    <a:pos x="16" y="10"/>
                  </a:cxn>
                  <a:cxn ang="0">
                    <a:pos x="18" y="19"/>
                  </a:cxn>
                  <a:cxn ang="0">
                    <a:pos x="13" y="19"/>
                  </a:cxn>
                  <a:cxn ang="0">
                    <a:pos x="16" y="10"/>
                  </a:cxn>
                </a:cxnLst>
                <a:rect l="0" t="0" r="r" b="b"/>
                <a:pathLst>
                  <a:path w="31" h="30">
                    <a:moveTo>
                      <a:pt x="10" y="26"/>
                    </a:moveTo>
                    <a:lnTo>
                      <a:pt x="20" y="26"/>
                    </a:lnTo>
                    <a:lnTo>
                      <a:pt x="22" y="30"/>
                    </a:lnTo>
                    <a:lnTo>
                      <a:pt x="31" y="30"/>
                    </a:lnTo>
                    <a:lnTo>
                      <a:pt x="20" y="0"/>
                    </a:lnTo>
                    <a:lnTo>
                      <a:pt x="11" y="0"/>
                    </a:lnTo>
                    <a:lnTo>
                      <a:pt x="0" y="30"/>
                    </a:lnTo>
                    <a:lnTo>
                      <a:pt x="9" y="30"/>
                    </a:lnTo>
                    <a:lnTo>
                      <a:pt x="10" y="26"/>
                    </a:lnTo>
                    <a:close/>
                    <a:moveTo>
                      <a:pt x="16" y="10"/>
                    </a:moveTo>
                    <a:lnTo>
                      <a:pt x="16" y="10"/>
                    </a:lnTo>
                    <a:lnTo>
                      <a:pt x="18" y="19"/>
                    </a:lnTo>
                    <a:lnTo>
                      <a:pt x="13" y="19"/>
                    </a:lnTo>
                    <a:lnTo>
                      <a:pt x="16"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9" name="Freeform 290"/>
              <p:cNvSpPr>
                <a:spLocks noEditPoints="1"/>
              </p:cNvSpPr>
              <p:nvPr/>
            </p:nvSpPr>
            <p:spPr bwMode="auto">
              <a:xfrm>
                <a:off x="5145180" y="3953371"/>
                <a:ext cx="31266" cy="44993"/>
              </a:xfrm>
              <a:custGeom>
                <a:avLst/>
                <a:gdLst/>
                <a:ahLst/>
                <a:cxnLst>
                  <a:cxn ang="0">
                    <a:pos x="14" y="23"/>
                  </a:cxn>
                  <a:cxn ang="0">
                    <a:pos x="16" y="21"/>
                  </a:cxn>
                  <a:cxn ang="0">
                    <a:pos x="18" y="18"/>
                  </a:cxn>
                  <a:cxn ang="0">
                    <a:pos x="18" y="15"/>
                  </a:cxn>
                  <a:cxn ang="0">
                    <a:pos x="18" y="12"/>
                  </a:cxn>
                  <a:cxn ang="0">
                    <a:pos x="17" y="11"/>
                  </a:cxn>
                  <a:cxn ang="0">
                    <a:pos x="16" y="10"/>
                  </a:cxn>
                  <a:cxn ang="0">
                    <a:pos x="15" y="10"/>
                  </a:cxn>
                  <a:cxn ang="0">
                    <a:pos x="17" y="7"/>
                  </a:cxn>
                  <a:cxn ang="0">
                    <a:pos x="17" y="4"/>
                  </a:cxn>
                  <a:cxn ang="0">
                    <a:pos x="17" y="3"/>
                  </a:cxn>
                  <a:cxn ang="0">
                    <a:pos x="16" y="1"/>
                  </a:cxn>
                  <a:cxn ang="0">
                    <a:pos x="14" y="0"/>
                  </a:cxn>
                  <a:cxn ang="0">
                    <a:pos x="11" y="1"/>
                  </a:cxn>
                  <a:cxn ang="0">
                    <a:pos x="0" y="4"/>
                  </a:cxn>
                  <a:cxn ang="0">
                    <a:pos x="0" y="28"/>
                  </a:cxn>
                  <a:cxn ang="0">
                    <a:pos x="11" y="24"/>
                  </a:cxn>
                  <a:cxn ang="0">
                    <a:pos x="14" y="23"/>
                  </a:cxn>
                  <a:cxn ang="0">
                    <a:pos x="6" y="8"/>
                  </a:cxn>
                  <a:cxn ang="0">
                    <a:pos x="9" y="7"/>
                  </a:cxn>
                  <a:cxn ang="0">
                    <a:pos x="11" y="7"/>
                  </a:cxn>
                  <a:cxn ang="0">
                    <a:pos x="11" y="8"/>
                  </a:cxn>
                  <a:cxn ang="0">
                    <a:pos x="11" y="9"/>
                  </a:cxn>
                  <a:cxn ang="0">
                    <a:pos x="9" y="10"/>
                  </a:cxn>
                  <a:cxn ang="0">
                    <a:pos x="6" y="11"/>
                  </a:cxn>
                  <a:cxn ang="0">
                    <a:pos x="6" y="8"/>
                  </a:cxn>
                  <a:cxn ang="0">
                    <a:pos x="10" y="19"/>
                  </a:cxn>
                  <a:cxn ang="0">
                    <a:pos x="6" y="20"/>
                  </a:cxn>
                  <a:cxn ang="0">
                    <a:pos x="6" y="16"/>
                  </a:cxn>
                  <a:cxn ang="0">
                    <a:pos x="10" y="15"/>
                  </a:cxn>
                  <a:cxn ang="0">
                    <a:pos x="12" y="16"/>
                  </a:cxn>
                  <a:cxn ang="0">
                    <a:pos x="12" y="17"/>
                  </a:cxn>
                  <a:cxn ang="0">
                    <a:pos x="11" y="18"/>
                  </a:cxn>
                  <a:cxn ang="0">
                    <a:pos x="11" y="19"/>
                  </a:cxn>
                  <a:cxn ang="0">
                    <a:pos x="10" y="19"/>
                  </a:cxn>
                </a:cxnLst>
                <a:rect l="0" t="0" r="r" b="b"/>
                <a:pathLst>
                  <a:path w="18" h="28">
                    <a:moveTo>
                      <a:pt x="14" y="23"/>
                    </a:moveTo>
                    <a:cubicBezTo>
                      <a:pt x="15" y="22"/>
                      <a:pt x="15" y="21"/>
                      <a:pt x="16" y="21"/>
                    </a:cubicBezTo>
                    <a:cubicBezTo>
                      <a:pt x="17" y="20"/>
                      <a:pt x="17" y="19"/>
                      <a:pt x="18" y="18"/>
                    </a:cubicBezTo>
                    <a:cubicBezTo>
                      <a:pt x="18" y="17"/>
                      <a:pt x="18" y="16"/>
                      <a:pt x="18" y="15"/>
                    </a:cubicBezTo>
                    <a:cubicBezTo>
                      <a:pt x="18" y="14"/>
                      <a:pt x="18" y="13"/>
                      <a:pt x="18" y="12"/>
                    </a:cubicBezTo>
                    <a:cubicBezTo>
                      <a:pt x="18" y="12"/>
                      <a:pt x="18" y="11"/>
                      <a:pt x="17" y="11"/>
                    </a:cubicBezTo>
                    <a:cubicBezTo>
                      <a:pt x="17" y="11"/>
                      <a:pt x="17" y="10"/>
                      <a:pt x="16" y="10"/>
                    </a:cubicBezTo>
                    <a:cubicBezTo>
                      <a:pt x="16" y="10"/>
                      <a:pt x="15" y="10"/>
                      <a:pt x="15" y="10"/>
                    </a:cubicBezTo>
                    <a:cubicBezTo>
                      <a:pt x="16" y="9"/>
                      <a:pt x="16" y="8"/>
                      <a:pt x="17" y="7"/>
                    </a:cubicBezTo>
                    <a:cubicBezTo>
                      <a:pt x="17" y="7"/>
                      <a:pt x="17" y="6"/>
                      <a:pt x="17" y="4"/>
                    </a:cubicBezTo>
                    <a:cubicBezTo>
                      <a:pt x="17" y="4"/>
                      <a:pt x="17" y="3"/>
                      <a:pt x="17" y="3"/>
                    </a:cubicBezTo>
                    <a:cubicBezTo>
                      <a:pt x="17" y="2"/>
                      <a:pt x="17" y="1"/>
                      <a:pt x="16" y="1"/>
                    </a:cubicBezTo>
                    <a:cubicBezTo>
                      <a:pt x="16" y="1"/>
                      <a:pt x="15" y="0"/>
                      <a:pt x="14" y="0"/>
                    </a:cubicBezTo>
                    <a:cubicBezTo>
                      <a:pt x="13" y="0"/>
                      <a:pt x="12" y="0"/>
                      <a:pt x="11" y="1"/>
                    </a:cubicBezTo>
                    <a:cubicBezTo>
                      <a:pt x="0" y="4"/>
                      <a:pt x="0" y="4"/>
                      <a:pt x="0" y="4"/>
                    </a:cubicBezTo>
                    <a:cubicBezTo>
                      <a:pt x="0" y="28"/>
                      <a:pt x="0" y="28"/>
                      <a:pt x="0" y="28"/>
                    </a:cubicBezTo>
                    <a:cubicBezTo>
                      <a:pt x="11" y="24"/>
                      <a:pt x="11" y="24"/>
                      <a:pt x="11" y="24"/>
                    </a:cubicBezTo>
                    <a:cubicBezTo>
                      <a:pt x="12" y="24"/>
                      <a:pt x="13" y="23"/>
                      <a:pt x="14" y="23"/>
                    </a:cubicBezTo>
                    <a:close/>
                    <a:moveTo>
                      <a:pt x="6" y="8"/>
                    </a:moveTo>
                    <a:cubicBezTo>
                      <a:pt x="9" y="7"/>
                      <a:pt x="9" y="7"/>
                      <a:pt x="9" y="7"/>
                    </a:cubicBezTo>
                    <a:cubicBezTo>
                      <a:pt x="10" y="7"/>
                      <a:pt x="10" y="6"/>
                      <a:pt x="11" y="7"/>
                    </a:cubicBezTo>
                    <a:cubicBezTo>
                      <a:pt x="11" y="7"/>
                      <a:pt x="11" y="7"/>
                      <a:pt x="11" y="8"/>
                    </a:cubicBezTo>
                    <a:cubicBezTo>
                      <a:pt x="11" y="8"/>
                      <a:pt x="11" y="9"/>
                      <a:pt x="11" y="9"/>
                    </a:cubicBezTo>
                    <a:cubicBezTo>
                      <a:pt x="10" y="10"/>
                      <a:pt x="10" y="10"/>
                      <a:pt x="9" y="10"/>
                    </a:cubicBezTo>
                    <a:cubicBezTo>
                      <a:pt x="6" y="11"/>
                      <a:pt x="6" y="11"/>
                      <a:pt x="6" y="11"/>
                    </a:cubicBezTo>
                    <a:lnTo>
                      <a:pt x="6" y="8"/>
                    </a:lnTo>
                    <a:close/>
                    <a:moveTo>
                      <a:pt x="10" y="19"/>
                    </a:moveTo>
                    <a:cubicBezTo>
                      <a:pt x="6" y="20"/>
                      <a:pt x="6" y="20"/>
                      <a:pt x="6" y="20"/>
                    </a:cubicBezTo>
                    <a:cubicBezTo>
                      <a:pt x="6" y="16"/>
                      <a:pt x="6" y="16"/>
                      <a:pt x="6" y="16"/>
                    </a:cubicBezTo>
                    <a:cubicBezTo>
                      <a:pt x="10" y="15"/>
                      <a:pt x="10" y="15"/>
                      <a:pt x="10" y="15"/>
                    </a:cubicBezTo>
                    <a:cubicBezTo>
                      <a:pt x="11" y="14"/>
                      <a:pt x="12" y="15"/>
                      <a:pt x="12" y="16"/>
                    </a:cubicBezTo>
                    <a:cubicBezTo>
                      <a:pt x="12" y="16"/>
                      <a:pt x="12" y="17"/>
                      <a:pt x="12" y="17"/>
                    </a:cubicBezTo>
                    <a:cubicBezTo>
                      <a:pt x="12" y="17"/>
                      <a:pt x="12" y="18"/>
                      <a:pt x="11" y="18"/>
                    </a:cubicBezTo>
                    <a:cubicBezTo>
                      <a:pt x="11" y="18"/>
                      <a:pt x="11" y="18"/>
                      <a:pt x="11" y="19"/>
                    </a:cubicBezTo>
                    <a:cubicBezTo>
                      <a:pt x="10" y="19"/>
                      <a:pt x="10" y="19"/>
                      <a:pt x="10" y="1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0" name="Freeform 291"/>
              <p:cNvSpPr>
                <a:spLocks noEditPoints="1"/>
              </p:cNvSpPr>
              <p:nvPr/>
            </p:nvSpPr>
            <p:spPr bwMode="auto">
              <a:xfrm>
                <a:off x="5086556" y="4039758"/>
                <a:ext cx="117247" cy="107983"/>
              </a:xfrm>
              <a:custGeom>
                <a:avLst/>
                <a:gdLst/>
                <a:ahLst/>
                <a:cxnLst>
                  <a:cxn ang="0">
                    <a:pos x="15" y="4"/>
                  </a:cxn>
                  <a:cxn ang="0">
                    <a:pos x="0" y="4"/>
                  </a:cxn>
                  <a:cxn ang="0">
                    <a:pos x="0" y="60"/>
                  </a:cxn>
                  <a:cxn ang="0">
                    <a:pos x="60" y="60"/>
                  </a:cxn>
                  <a:cxn ang="0">
                    <a:pos x="60" y="0"/>
                  </a:cxn>
                  <a:cxn ang="0">
                    <a:pos x="26" y="0"/>
                  </a:cxn>
                  <a:cxn ang="0">
                    <a:pos x="15" y="4"/>
                  </a:cxn>
                  <a:cxn ang="0">
                    <a:pos x="53" y="52"/>
                  </a:cxn>
                  <a:cxn ang="0">
                    <a:pos x="7" y="52"/>
                  </a:cxn>
                  <a:cxn ang="0">
                    <a:pos x="7" y="7"/>
                  </a:cxn>
                  <a:cxn ang="0">
                    <a:pos x="53" y="7"/>
                  </a:cxn>
                  <a:cxn ang="0">
                    <a:pos x="53" y="52"/>
                  </a:cxn>
                </a:cxnLst>
                <a:rect l="0" t="0" r="r" b="b"/>
                <a:pathLst>
                  <a:path w="60" h="60">
                    <a:moveTo>
                      <a:pt x="15" y="4"/>
                    </a:moveTo>
                    <a:lnTo>
                      <a:pt x="0" y="4"/>
                    </a:lnTo>
                    <a:lnTo>
                      <a:pt x="0" y="60"/>
                    </a:lnTo>
                    <a:lnTo>
                      <a:pt x="60" y="60"/>
                    </a:lnTo>
                    <a:lnTo>
                      <a:pt x="60" y="0"/>
                    </a:lnTo>
                    <a:lnTo>
                      <a:pt x="26" y="0"/>
                    </a:lnTo>
                    <a:lnTo>
                      <a:pt x="15" y="4"/>
                    </a:lnTo>
                    <a:close/>
                    <a:moveTo>
                      <a:pt x="53" y="52"/>
                    </a:moveTo>
                    <a:lnTo>
                      <a:pt x="7" y="52"/>
                    </a:lnTo>
                    <a:lnTo>
                      <a:pt x="7" y="7"/>
                    </a:lnTo>
                    <a:lnTo>
                      <a:pt x="53" y="7"/>
                    </a:lnTo>
                    <a:lnTo>
                      <a:pt x="53" y="5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1" name="Freeform 292"/>
              <p:cNvSpPr>
                <a:spLocks/>
              </p:cNvSpPr>
              <p:nvPr/>
            </p:nvSpPr>
            <p:spPr bwMode="auto">
              <a:xfrm>
                <a:off x="4883329" y="4016362"/>
                <a:ext cx="103568" cy="23396"/>
              </a:xfrm>
              <a:custGeom>
                <a:avLst/>
                <a:gdLst/>
                <a:ahLst/>
                <a:cxnLst>
                  <a:cxn ang="0">
                    <a:pos x="53" y="0"/>
                  </a:cxn>
                  <a:cxn ang="0">
                    <a:pos x="34" y="0"/>
                  </a:cxn>
                  <a:cxn ang="0">
                    <a:pos x="0" y="13"/>
                  </a:cxn>
                  <a:cxn ang="0">
                    <a:pos x="53" y="13"/>
                  </a:cxn>
                  <a:cxn ang="0">
                    <a:pos x="53" y="0"/>
                  </a:cxn>
                </a:cxnLst>
                <a:rect l="0" t="0" r="r" b="b"/>
                <a:pathLst>
                  <a:path w="53" h="13">
                    <a:moveTo>
                      <a:pt x="53" y="0"/>
                    </a:moveTo>
                    <a:lnTo>
                      <a:pt x="34" y="0"/>
                    </a:lnTo>
                    <a:lnTo>
                      <a:pt x="0" y="13"/>
                    </a:lnTo>
                    <a:lnTo>
                      <a:pt x="53" y="13"/>
                    </a:lnTo>
                    <a:lnTo>
                      <a:pt x="5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2" name="Freeform 293"/>
              <p:cNvSpPr>
                <a:spLocks/>
              </p:cNvSpPr>
              <p:nvPr/>
            </p:nvSpPr>
            <p:spPr bwMode="auto">
              <a:xfrm>
                <a:off x="5012300" y="4046957"/>
                <a:ext cx="70348" cy="109783"/>
              </a:xfrm>
              <a:custGeom>
                <a:avLst/>
                <a:gdLst/>
                <a:ahLst/>
                <a:cxnLst>
                  <a:cxn ang="0">
                    <a:pos x="29" y="0"/>
                  </a:cxn>
                  <a:cxn ang="0">
                    <a:pos x="29" y="42"/>
                  </a:cxn>
                  <a:cxn ang="0">
                    <a:pos x="7" y="50"/>
                  </a:cxn>
                  <a:cxn ang="0">
                    <a:pos x="6" y="6"/>
                  </a:cxn>
                  <a:cxn ang="0">
                    <a:pos x="21" y="0"/>
                  </a:cxn>
                  <a:cxn ang="0">
                    <a:pos x="1" y="0"/>
                  </a:cxn>
                  <a:cxn ang="0">
                    <a:pos x="0" y="0"/>
                  </a:cxn>
                  <a:cxn ang="0">
                    <a:pos x="0" y="61"/>
                  </a:cxn>
                  <a:cxn ang="0">
                    <a:pos x="36" y="47"/>
                  </a:cxn>
                  <a:cxn ang="0">
                    <a:pos x="36" y="0"/>
                  </a:cxn>
                  <a:cxn ang="0">
                    <a:pos x="29" y="0"/>
                  </a:cxn>
                </a:cxnLst>
                <a:rect l="0" t="0" r="r" b="b"/>
                <a:pathLst>
                  <a:path w="36" h="61">
                    <a:moveTo>
                      <a:pt x="29" y="0"/>
                    </a:moveTo>
                    <a:lnTo>
                      <a:pt x="29" y="42"/>
                    </a:lnTo>
                    <a:lnTo>
                      <a:pt x="7" y="50"/>
                    </a:lnTo>
                    <a:lnTo>
                      <a:pt x="6" y="6"/>
                    </a:lnTo>
                    <a:lnTo>
                      <a:pt x="21" y="0"/>
                    </a:lnTo>
                    <a:lnTo>
                      <a:pt x="1" y="0"/>
                    </a:lnTo>
                    <a:lnTo>
                      <a:pt x="0" y="0"/>
                    </a:lnTo>
                    <a:lnTo>
                      <a:pt x="0" y="61"/>
                    </a:lnTo>
                    <a:lnTo>
                      <a:pt x="36" y="47"/>
                    </a:lnTo>
                    <a:lnTo>
                      <a:pt x="36" y="0"/>
                    </a:lnTo>
                    <a:lnTo>
                      <a:pt x="2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3" name="Freeform 294"/>
              <p:cNvSpPr>
                <a:spLocks noEditPoints="1"/>
              </p:cNvSpPr>
              <p:nvPr/>
            </p:nvSpPr>
            <p:spPr bwMode="auto">
              <a:xfrm>
                <a:off x="4844247" y="2216639"/>
                <a:ext cx="244264" cy="224965"/>
              </a:xfrm>
              <a:custGeom>
                <a:avLst/>
                <a:gdLst/>
                <a:ahLst/>
                <a:cxnLst>
                  <a:cxn ang="0">
                    <a:pos x="138" y="65"/>
                  </a:cxn>
                  <a:cxn ang="0">
                    <a:pos x="126" y="30"/>
                  </a:cxn>
                  <a:cxn ang="0">
                    <a:pos x="86" y="2"/>
                  </a:cxn>
                  <a:cxn ang="0">
                    <a:pos x="69" y="0"/>
                  </a:cxn>
                  <a:cxn ang="0">
                    <a:pos x="48" y="3"/>
                  </a:cxn>
                  <a:cxn ang="0">
                    <a:pos x="9" y="34"/>
                  </a:cxn>
                  <a:cxn ang="0">
                    <a:pos x="0" y="61"/>
                  </a:cxn>
                  <a:cxn ang="0">
                    <a:pos x="0" y="69"/>
                  </a:cxn>
                  <a:cxn ang="0">
                    <a:pos x="13" y="110"/>
                  </a:cxn>
                  <a:cxn ang="0">
                    <a:pos x="47" y="135"/>
                  </a:cxn>
                  <a:cxn ang="0">
                    <a:pos x="69" y="138"/>
                  </a:cxn>
                  <a:cxn ang="0">
                    <a:pos x="98" y="132"/>
                  </a:cxn>
                  <a:cxn ang="0">
                    <a:pos x="123" y="112"/>
                  </a:cxn>
                  <a:cxn ang="0">
                    <a:pos x="138" y="69"/>
                  </a:cxn>
                  <a:cxn ang="0">
                    <a:pos x="138" y="65"/>
                  </a:cxn>
                  <a:cxn ang="0">
                    <a:pos x="124" y="65"/>
                  </a:cxn>
                  <a:cxn ang="0">
                    <a:pos x="110" y="90"/>
                  </a:cxn>
                  <a:cxn ang="0">
                    <a:pos x="119" y="106"/>
                  </a:cxn>
                  <a:cxn ang="0">
                    <a:pos x="95" y="126"/>
                  </a:cxn>
                  <a:cxn ang="0">
                    <a:pos x="88" y="114"/>
                  </a:cxn>
                  <a:cxn ang="0">
                    <a:pos x="59" y="114"/>
                  </a:cxn>
                  <a:cxn ang="0">
                    <a:pos x="50" y="129"/>
                  </a:cxn>
                  <a:cxn ang="0">
                    <a:pos x="17" y="104"/>
                  </a:cxn>
                  <a:cxn ang="0">
                    <a:pos x="28" y="85"/>
                  </a:cxn>
                  <a:cxn ang="0">
                    <a:pos x="14" y="61"/>
                  </a:cxn>
                  <a:cxn ang="0">
                    <a:pos x="7" y="61"/>
                  </a:cxn>
                  <a:cxn ang="0">
                    <a:pos x="17" y="34"/>
                  </a:cxn>
                  <a:cxn ang="0">
                    <a:pos x="37" y="34"/>
                  </a:cxn>
                  <a:cxn ang="0">
                    <a:pos x="51" y="10"/>
                  </a:cxn>
                  <a:cxn ang="0">
                    <a:pos x="51" y="9"/>
                  </a:cxn>
                  <a:cxn ang="0">
                    <a:pos x="69" y="7"/>
                  </a:cxn>
                  <a:cxn ang="0">
                    <a:pos x="82" y="8"/>
                  </a:cxn>
                  <a:cxn ang="0">
                    <a:pos x="81" y="10"/>
                  </a:cxn>
                  <a:cxn ang="0">
                    <a:pos x="95" y="34"/>
                  </a:cxn>
                  <a:cxn ang="0">
                    <a:pos x="121" y="34"/>
                  </a:cxn>
                  <a:cxn ang="0">
                    <a:pos x="131" y="65"/>
                  </a:cxn>
                  <a:cxn ang="0">
                    <a:pos x="124" y="65"/>
                  </a:cxn>
                </a:cxnLst>
                <a:rect l="0" t="0" r="r" b="b"/>
                <a:pathLst>
                  <a:path w="138" h="138">
                    <a:moveTo>
                      <a:pt x="138" y="65"/>
                    </a:moveTo>
                    <a:cubicBezTo>
                      <a:pt x="137" y="52"/>
                      <a:pt x="133" y="40"/>
                      <a:pt x="126" y="30"/>
                    </a:cubicBezTo>
                    <a:cubicBezTo>
                      <a:pt x="117" y="16"/>
                      <a:pt x="102" y="6"/>
                      <a:pt x="86" y="2"/>
                    </a:cubicBezTo>
                    <a:cubicBezTo>
                      <a:pt x="80" y="1"/>
                      <a:pt x="75" y="0"/>
                      <a:pt x="69" y="0"/>
                    </a:cubicBezTo>
                    <a:cubicBezTo>
                      <a:pt x="62" y="0"/>
                      <a:pt x="54" y="1"/>
                      <a:pt x="48" y="3"/>
                    </a:cubicBezTo>
                    <a:cubicBezTo>
                      <a:pt x="31" y="9"/>
                      <a:pt x="18" y="20"/>
                      <a:pt x="9" y="34"/>
                    </a:cubicBezTo>
                    <a:cubicBezTo>
                      <a:pt x="5" y="42"/>
                      <a:pt x="2" y="51"/>
                      <a:pt x="0" y="61"/>
                    </a:cubicBezTo>
                    <a:cubicBezTo>
                      <a:pt x="0" y="63"/>
                      <a:pt x="0" y="66"/>
                      <a:pt x="0" y="69"/>
                    </a:cubicBezTo>
                    <a:cubicBezTo>
                      <a:pt x="0" y="84"/>
                      <a:pt x="5" y="98"/>
                      <a:pt x="13" y="110"/>
                    </a:cubicBezTo>
                    <a:cubicBezTo>
                      <a:pt x="22" y="121"/>
                      <a:pt x="33" y="130"/>
                      <a:pt x="47" y="135"/>
                    </a:cubicBezTo>
                    <a:cubicBezTo>
                      <a:pt x="54" y="137"/>
                      <a:pt x="61" y="138"/>
                      <a:pt x="69" y="138"/>
                    </a:cubicBezTo>
                    <a:cubicBezTo>
                      <a:pt x="79" y="138"/>
                      <a:pt x="89" y="136"/>
                      <a:pt x="98" y="132"/>
                    </a:cubicBezTo>
                    <a:cubicBezTo>
                      <a:pt x="108" y="127"/>
                      <a:pt x="116" y="121"/>
                      <a:pt x="123" y="112"/>
                    </a:cubicBezTo>
                    <a:cubicBezTo>
                      <a:pt x="132" y="101"/>
                      <a:pt x="138" y="85"/>
                      <a:pt x="138" y="69"/>
                    </a:cubicBezTo>
                    <a:cubicBezTo>
                      <a:pt x="138" y="68"/>
                      <a:pt x="138" y="67"/>
                      <a:pt x="138" y="65"/>
                    </a:cubicBezTo>
                    <a:close/>
                    <a:moveTo>
                      <a:pt x="124" y="65"/>
                    </a:moveTo>
                    <a:cubicBezTo>
                      <a:pt x="110" y="90"/>
                      <a:pt x="110" y="90"/>
                      <a:pt x="110" y="90"/>
                    </a:cubicBezTo>
                    <a:cubicBezTo>
                      <a:pt x="119" y="106"/>
                      <a:pt x="119" y="106"/>
                      <a:pt x="119" y="106"/>
                    </a:cubicBezTo>
                    <a:cubicBezTo>
                      <a:pt x="113" y="115"/>
                      <a:pt x="104" y="121"/>
                      <a:pt x="95" y="126"/>
                    </a:cubicBezTo>
                    <a:cubicBezTo>
                      <a:pt x="88" y="114"/>
                      <a:pt x="88" y="114"/>
                      <a:pt x="88" y="114"/>
                    </a:cubicBezTo>
                    <a:cubicBezTo>
                      <a:pt x="59" y="114"/>
                      <a:pt x="59" y="114"/>
                      <a:pt x="59" y="114"/>
                    </a:cubicBezTo>
                    <a:cubicBezTo>
                      <a:pt x="50" y="129"/>
                      <a:pt x="50" y="129"/>
                      <a:pt x="50" y="129"/>
                    </a:cubicBezTo>
                    <a:cubicBezTo>
                      <a:pt x="37" y="124"/>
                      <a:pt x="25" y="116"/>
                      <a:pt x="17" y="104"/>
                    </a:cubicBezTo>
                    <a:cubicBezTo>
                      <a:pt x="28" y="85"/>
                      <a:pt x="28" y="85"/>
                      <a:pt x="28" y="85"/>
                    </a:cubicBezTo>
                    <a:cubicBezTo>
                      <a:pt x="14" y="61"/>
                      <a:pt x="14" y="61"/>
                      <a:pt x="14" y="61"/>
                    </a:cubicBezTo>
                    <a:cubicBezTo>
                      <a:pt x="7" y="61"/>
                      <a:pt x="7" y="61"/>
                      <a:pt x="7" y="61"/>
                    </a:cubicBezTo>
                    <a:cubicBezTo>
                      <a:pt x="8" y="51"/>
                      <a:pt x="12" y="42"/>
                      <a:pt x="17" y="34"/>
                    </a:cubicBezTo>
                    <a:cubicBezTo>
                      <a:pt x="37" y="34"/>
                      <a:pt x="37" y="34"/>
                      <a:pt x="37" y="34"/>
                    </a:cubicBezTo>
                    <a:cubicBezTo>
                      <a:pt x="51" y="10"/>
                      <a:pt x="51" y="10"/>
                      <a:pt x="51" y="10"/>
                    </a:cubicBezTo>
                    <a:cubicBezTo>
                      <a:pt x="51" y="9"/>
                      <a:pt x="51" y="9"/>
                      <a:pt x="51" y="9"/>
                    </a:cubicBezTo>
                    <a:cubicBezTo>
                      <a:pt x="57" y="8"/>
                      <a:pt x="63" y="7"/>
                      <a:pt x="69" y="7"/>
                    </a:cubicBezTo>
                    <a:cubicBezTo>
                      <a:pt x="73" y="7"/>
                      <a:pt x="78" y="7"/>
                      <a:pt x="82" y="8"/>
                    </a:cubicBezTo>
                    <a:cubicBezTo>
                      <a:pt x="81" y="10"/>
                      <a:pt x="81" y="10"/>
                      <a:pt x="81" y="10"/>
                    </a:cubicBezTo>
                    <a:cubicBezTo>
                      <a:pt x="95" y="34"/>
                      <a:pt x="95" y="34"/>
                      <a:pt x="95" y="34"/>
                    </a:cubicBezTo>
                    <a:cubicBezTo>
                      <a:pt x="121" y="34"/>
                      <a:pt x="121" y="34"/>
                      <a:pt x="121" y="34"/>
                    </a:cubicBezTo>
                    <a:cubicBezTo>
                      <a:pt x="127" y="43"/>
                      <a:pt x="131" y="54"/>
                      <a:pt x="131" y="65"/>
                    </a:cubicBezTo>
                    <a:lnTo>
                      <a:pt x="124"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4" name="Freeform 295"/>
              <p:cNvSpPr>
                <a:spLocks/>
              </p:cNvSpPr>
              <p:nvPr/>
            </p:nvSpPr>
            <p:spPr bwMode="auto">
              <a:xfrm>
                <a:off x="4916549" y="2288628"/>
                <a:ext cx="99660" cy="79188"/>
              </a:xfrm>
              <a:custGeom>
                <a:avLst/>
                <a:gdLst/>
                <a:ahLst/>
                <a:cxnLst>
                  <a:cxn ang="0">
                    <a:pos x="13" y="0"/>
                  </a:cxn>
                  <a:cxn ang="0">
                    <a:pos x="0" y="21"/>
                  </a:cxn>
                  <a:cxn ang="0">
                    <a:pos x="13" y="44"/>
                  </a:cxn>
                  <a:cxn ang="0">
                    <a:pos x="38" y="44"/>
                  </a:cxn>
                  <a:cxn ang="0">
                    <a:pos x="51" y="21"/>
                  </a:cxn>
                  <a:cxn ang="0">
                    <a:pos x="38" y="0"/>
                  </a:cxn>
                  <a:cxn ang="0">
                    <a:pos x="13" y="0"/>
                  </a:cxn>
                </a:cxnLst>
                <a:rect l="0" t="0" r="r" b="b"/>
                <a:pathLst>
                  <a:path w="51" h="44">
                    <a:moveTo>
                      <a:pt x="13" y="0"/>
                    </a:moveTo>
                    <a:lnTo>
                      <a:pt x="0" y="21"/>
                    </a:lnTo>
                    <a:lnTo>
                      <a:pt x="13" y="44"/>
                    </a:lnTo>
                    <a:lnTo>
                      <a:pt x="38" y="44"/>
                    </a:lnTo>
                    <a:lnTo>
                      <a:pt x="51" y="21"/>
                    </a:lnTo>
                    <a:lnTo>
                      <a:pt x="38" y="0"/>
                    </a:lnTo>
                    <a:lnTo>
                      <a:pt x="1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5" name="Freeform 296"/>
              <p:cNvSpPr>
                <a:spLocks/>
              </p:cNvSpPr>
              <p:nvPr/>
            </p:nvSpPr>
            <p:spPr bwMode="auto">
              <a:xfrm>
                <a:off x="748429" y="4333113"/>
                <a:ext cx="175870" cy="68389"/>
              </a:xfrm>
              <a:custGeom>
                <a:avLst/>
                <a:gdLst/>
                <a:ahLst/>
                <a:cxnLst>
                  <a:cxn ang="0">
                    <a:pos x="46" y="38"/>
                  </a:cxn>
                  <a:cxn ang="0">
                    <a:pos x="90" y="0"/>
                  </a:cxn>
                  <a:cxn ang="0">
                    <a:pos x="0" y="0"/>
                  </a:cxn>
                  <a:cxn ang="0">
                    <a:pos x="46" y="38"/>
                  </a:cxn>
                </a:cxnLst>
                <a:rect l="0" t="0" r="r" b="b"/>
                <a:pathLst>
                  <a:path w="90" h="38">
                    <a:moveTo>
                      <a:pt x="46" y="38"/>
                    </a:moveTo>
                    <a:lnTo>
                      <a:pt x="90" y="0"/>
                    </a:lnTo>
                    <a:lnTo>
                      <a:pt x="0" y="0"/>
                    </a:lnTo>
                    <a:lnTo>
                      <a:pt x="46" y="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6" name="Freeform 297"/>
              <p:cNvSpPr>
                <a:spLocks/>
              </p:cNvSpPr>
              <p:nvPr/>
            </p:nvSpPr>
            <p:spPr bwMode="auto">
              <a:xfrm>
                <a:off x="742566" y="4338512"/>
                <a:ext cx="189549" cy="100784"/>
              </a:xfrm>
              <a:custGeom>
                <a:avLst/>
                <a:gdLst/>
                <a:ahLst/>
                <a:cxnLst>
                  <a:cxn ang="0">
                    <a:pos x="49" y="41"/>
                  </a:cxn>
                  <a:cxn ang="0">
                    <a:pos x="0" y="0"/>
                  </a:cxn>
                  <a:cxn ang="0">
                    <a:pos x="0" y="56"/>
                  </a:cxn>
                  <a:cxn ang="0">
                    <a:pos x="97" y="56"/>
                  </a:cxn>
                  <a:cxn ang="0">
                    <a:pos x="97" y="0"/>
                  </a:cxn>
                  <a:cxn ang="0">
                    <a:pos x="49" y="41"/>
                  </a:cxn>
                </a:cxnLst>
                <a:rect l="0" t="0" r="r" b="b"/>
                <a:pathLst>
                  <a:path w="97" h="56">
                    <a:moveTo>
                      <a:pt x="49" y="41"/>
                    </a:moveTo>
                    <a:lnTo>
                      <a:pt x="0" y="0"/>
                    </a:lnTo>
                    <a:lnTo>
                      <a:pt x="0" y="56"/>
                    </a:lnTo>
                    <a:lnTo>
                      <a:pt x="97" y="56"/>
                    </a:lnTo>
                    <a:lnTo>
                      <a:pt x="97" y="0"/>
                    </a:lnTo>
                    <a:lnTo>
                      <a:pt x="49" y="4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7" name="Freeform 298"/>
              <p:cNvSpPr>
                <a:spLocks noEditPoints="1"/>
              </p:cNvSpPr>
              <p:nvPr/>
            </p:nvSpPr>
            <p:spPr bwMode="auto">
              <a:xfrm>
                <a:off x="3200839" y="2171646"/>
                <a:ext cx="300933" cy="278957"/>
              </a:xfrm>
              <a:custGeom>
                <a:avLst/>
                <a:gdLst/>
                <a:ahLst/>
                <a:cxnLst>
                  <a:cxn ang="0">
                    <a:pos x="85" y="0"/>
                  </a:cxn>
                  <a:cxn ang="0">
                    <a:pos x="0" y="86"/>
                  </a:cxn>
                  <a:cxn ang="0">
                    <a:pos x="4" y="112"/>
                  </a:cxn>
                  <a:cxn ang="0">
                    <a:pos x="58" y="116"/>
                  </a:cxn>
                  <a:cxn ang="0">
                    <a:pos x="57" y="166"/>
                  </a:cxn>
                  <a:cxn ang="0">
                    <a:pos x="85" y="171"/>
                  </a:cxn>
                  <a:cxn ang="0">
                    <a:pos x="171" y="86"/>
                  </a:cxn>
                  <a:cxn ang="0">
                    <a:pos x="85" y="0"/>
                  </a:cxn>
                  <a:cxn ang="0">
                    <a:pos x="127" y="29"/>
                  </a:cxn>
                  <a:cxn ang="0">
                    <a:pos x="144" y="44"/>
                  </a:cxn>
                  <a:cxn ang="0">
                    <a:pos x="127" y="59"/>
                  </a:cxn>
                  <a:cxn ang="0">
                    <a:pos x="109" y="44"/>
                  </a:cxn>
                  <a:cxn ang="0">
                    <a:pos x="127" y="29"/>
                  </a:cxn>
                  <a:cxn ang="0">
                    <a:pos x="27" y="91"/>
                  </a:cxn>
                  <a:cxn ang="0">
                    <a:pos x="9" y="76"/>
                  </a:cxn>
                  <a:cxn ang="0">
                    <a:pos x="27" y="61"/>
                  </a:cxn>
                  <a:cxn ang="0">
                    <a:pos x="45" y="76"/>
                  </a:cxn>
                  <a:cxn ang="0">
                    <a:pos x="27" y="91"/>
                  </a:cxn>
                  <a:cxn ang="0">
                    <a:pos x="48" y="57"/>
                  </a:cxn>
                  <a:cxn ang="0">
                    <a:pos x="30" y="42"/>
                  </a:cxn>
                  <a:cxn ang="0">
                    <a:pos x="48" y="27"/>
                  </a:cxn>
                  <a:cxn ang="0">
                    <a:pos x="65" y="42"/>
                  </a:cxn>
                  <a:cxn ang="0">
                    <a:pos x="48" y="57"/>
                  </a:cxn>
                  <a:cxn ang="0">
                    <a:pos x="69" y="24"/>
                  </a:cxn>
                  <a:cxn ang="0">
                    <a:pos x="87" y="9"/>
                  </a:cxn>
                  <a:cxn ang="0">
                    <a:pos x="104" y="24"/>
                  </a:cxn>
                  <a:cxn ang="0">
                    <a:pos x="87" y="39"/>
                  </a:cxn>
                  <a:cxn ang="0">
                    <a:pos x="69" y="24"/>
                  </a:cxn>
                  <a:cxn ang="0">
                    <a:pos x="99" y="159"/>
                  </a:cxn>
                  <a:cxn ang="0">
                    <a:pos x="82" y="144"/>
                  </a:cxn>
                  <a:cxn ang="0">
                    <a:pos x="99" y="129"/>
                  </a:cxn>
                  <a:cxn ang="0">
                    <a:pos x="117" y="144"/>
                  </a:cxn>
                  <a:cxn ang="0">
                    <a:pos x="99" y="159"/>
                  </a:cxn>
                  <a:cxn ang="0">
                    <a:pos x="135" y="133"/>
                  </a:cxn>
                  <a:cxn ang="0">
                    <a:pos x="117" y="118"/>
                  </a:cxn>
                  <a:cxn ang="0">
                    <a:pos x="135" y="103"/>
                  </a:cxn>
                  <a:cxn ang="0">
                    <a:pos x="152" y="118"/>
                  </a:cxn>
                  <a:cxn ang="0">
                    <a:pos x="135" y="133"/>
                  </a:cxn>
                  <a:cxn ang="0">
                    <a:pos x="144" y="96"/>
                  </a:cxn>
                  <a:cxn ang="0">
                    <a:pos x="127" y="81"/>
                  </a:cxn>
                  <a:cxn ang="0">
                    <a:pos x="144" y="66"/>
                  </a:cxn>
                  <a:cxn ang="0">
                    <a:pos x="162" y="81"/>
                  </a:cxn>
                  <a:cxn ang="0">
                    <a:pos x="144" y="96"/>
                  </a:cxn>
                </a:cxnLst>
                <a:rect l="0" t="0" r="r" b="b"/>
                <a:pathLst>
                  <a:path w="171" h="171">
                    <a:moveTo>
                      <a:pt x="85" y="0"/>
                    </a:moveTo>
                    <a:cubicBezTo>
                      <a:pt x="38" y="0"/>
                      <a:pt x="0" y="39"/>
                      <a:pt x="0" y="86"/>
                    </a:cubicBezTo>
                    <a:cubicBezTo>
                      <a:pt x="0" y="96"/>
                      <a:pt x="1" y="102"/>
                      <a:pt x="4" y="112"/>
                    </a:cubicBezTo>
                    <a:cubicBezTo>
                      <a:pt x="10" y="130"/>
                      <a:pt x="44" y="96"/>
                      <a:pt x="58" y="116"/>
                    </a:cubicBezTo>
                    <a:cubicBezTo>
                      <a:pt x="72" y="136"/>
                      <a:pt x="26" y="154"/>
                      <a:pt x="57" y="166"/>
                    </a:cubicBezTo>
                    <a:cubicBezTo>
                      <a:pt x="71" y="170"/>
                      <a:pt x="75" y="171"/>
                      <a:pt x="85" y="171"/>
                    </a:cubicBezTo>
                    <a:cubicBezTo>
                      <a:pt x="132" y="171"/>
                      <a:pt x="171" y="133"/>
                      <a:pt x="171" y="86"/>
                    </a:cubicBezTo>
                    <a:cubicBezTo>
                      <a:pt x="171" y="39"/>
                      <a:pt x="132" y="0"/>
                      <a:pt x="85" y="0"/>
                    </a:cubicBezTo>
                    <a:close/>
                    <a:moveTo>
                      <a:pt x="127" y="29"/>
                    </a:moveTo>
                    <a:cubicBezTo>
                      <a:pt x="136" y="29"/>
                      <a:pt x="144" y="36"/>
                      <a:pt x="144" y="44"/>
                    </a:cubicBezTo>
                    <a:cubicBezTo>
                      <a:pt x="144" y="52"/>
                      <a:pt x="136" y="59"/>
                      <a:pt x="127" y="59"/>
                    </a:cubicBezTo>
                    <a:cubicBezTo>
                      <a:pt x="117" y="59"/>
                      <a:pt x="109" y="52"/>
                      <a:pt x="109" y="44"/>
                    </a:cubicBezTo>
                    <a:cubicBezTo>
                      <a:pt x="109" y="36"/>
                      <a:pt x="117" y="29"/>
                      <a:pt x="127" y="29"/>
                    </a:cubicBezTo>
                    <a:close/>
                    <a:moveTo>
                      <a:pt x="27" y="91"/>
                    </a:moveTo>
                    <a:cubicBezTo>
                      <a:pt x="17" y="91"/>
                      <a:pt x="9" y="84"/>
                      <a:pt x="9" y="76"/>
                    </a:cubicBezTo>
                    <a:cubicBezTo>
                      <a:pt x="9" y="68"/>
                      <a:pt x="17" y="61"/>
                      <a:pt x="27" y="61"/>
                    </a:cubicBezTo>
                    <a:cubicBezTo>
                      <a:pt x="37" y="61"/>
                      <a:pt x="45" y="68"/>
                      <a:pt x="45" y="76"/>
                    </a:cubicBezTo>
                    <a:cubicBezTo>
                      <a:pt x="45" y="84"/>
                      <a:pt x="37" y="91"/>
                      <a:pt x="27" y="91"/>
                    </a:cubicBezTo>
                    <a:close/>
                    <a:moveTo>
                      <a:pt x="48" y="57"/>
                    </a:moveTo>
                    <a:cubicBezTo>
                      <a:pt x="38" y="57"/>
                      <a:pt x="30" y="50"/>
                      <a:pt x="30" y="42"/>
                    </a:cubicBezTo>
                    <a:cubicBezTo>
                      <a:pt x="30" y="33"/>
                      <a:pt x="38" y="27"/>
                      <a:pt x="48" y="27"/>
                    </a:cubicBezTo>
                    <a:cubicBezTo>
                      <a:pt x="57" y="27"/>
                      <a:pt x="65" y="33"/>
                      <a:pt x="65" y="42"/>
                    </a:cubicBezTo>
                    <a:cubicBezTo>
                      <a:pt x="65" y="50"/>
                      <a:pt x="57" y="57"/>
                      <a:pt x="48" y="57"/>
                    </a:cubicBezTo>
                    <a:close/>
                    <a:moveTo>
                      <a:pt x="69" y="24"/>
                    </a:moveTo>
                    <a:cubicBezTo>
                      <a:pt x="69" y="16"/>
                      <a:pt x="77" y="9"/>
                      <a:pt x="87" y="9"/>
                    </a:cubicBezTo>
                    <a:cubicBezTo>
                      <a:pt x="96" y="9"/>
                      <a:pt x="104" y="16"/>
                      <a:pt x="104" y="24"/>
                    </a:cubicBezTo>
                    <a:cubicBezTo>
                      <a:pt x="104" y="33"/>
                      <a:pt x="96" y="39"/>
                      <a:pt x="87" y="39"/>
                    </a:cubicBezTo>
                    <a:cubicBezTo>
                      <a:pt x="77" y="39"/>
                      <a:pt x="69" y="33"/>
                      <a:pt x="69" y="24"/>
                    </a:cubicBezTo>
                    <a:close/>
                    <a:moveTo>
                      <a:pt x="99" y="159"/>
                    </a:moveTo>
                    <a:cubicBezTo>
                      <a:pt x="90" y="159"/>
                      <a:pt x="82" y="152"/>
                      <a:pt x="82" y="144"/>
                    </a:cubicBezTo>
                    <a:cubicBezTo>
                      <a:pt x="82" y="136"/>
                      <a:pt x="90" y="129"/>
                      <a:pt x="99" y="129"/>
                    </a:cubicBezTo>
                    <a:cubicBezTo>
                      <a:pt x="109" y="129"/>
                      <a:pt x="117" y="136"/>
                      <a:pt x="117" y="144"/>
                    </a:cubicBezTo>
                    <a:cubicBezTo>
                      <a:pt x="117" y="152"/>
                      <a:pt x="109" y="159"/>
                      <a:pt x="99" y="159"/>
                    </a:cubicBezTo>
                    <a:close/>
                    <a:moveTo>
                      <a:pt x="135" y="133"/>
                    </a:moveTo>
                    <a:cubicBezTo>
                      <a:pt x="125" y="133"/>
                      <a:pt x="117" y="127"/>
                      <a:pt x="117" y="118"/>
                    </a:cubicBezTo>
                    <a:cubicBezTo>
                      <a:pt x="117" y="110"/>
                      <a:pt x="125" y="103"/>
                      <a:pt x="135" y="103"/>
                    </a:cubicBezTo>
                    <a:cubicBezTo>
                      <a:pt x="144" y="103"/>
                      <a:pt x="152" y="110"/>
                      <a:pt x="152" y="118"/>
                    </a:cubicBezTo>
                    <a:cubicBezTo>
                      <a:pt x="152" y="127"/>
                      <a:pt x="144" y="133"/>
                      <a:pt x="135" y="133"/>
                    </a:cubicBezTo>
                    <a:close/>
                    <a:moveTo>
                      <a:pt x="144" y="96"/>
                    </a:moveTo>
                    <a:cubicBezTo>
                      <a:pt x="134" y="96"/>
                      <a:pt x="127" y="89"/>
                      <a:pt x="127" y="81"/>
                    </a:cubicBezTo>
                    <a:cubicBezTo>
                      <a:pt x="127" y="72"/>
                      <a:pt x="134" y="66"/>
                      <a:pt x="144" y="66"/>
                    </a:cubicBezTo>
                    <a:cubicBezTo>
                      <a:pt x="154" y="66"/>
                      <a:pt x="162" y="72"/>
                      <a:pt x="162" y="81"/>
                    </a:cubicBezTo>
                    <a:cubicBezTo>
                      <a:pt x="162" y="89"/>
                      <a:pt x="154" y="96"/>
                      <a:pt x="144" y="96"/>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8" name="Oval 30"/>
              <p:cNvSpPr>
                <a:spLocks noChangeArrowheads="1"/>
              </p:cNvSpPr>
              <p:nvPr/>
            </p:nvSpPr>
            <p:spPr bwMode="auto">
              <a:xfrm>
                <a:off x="953605" y="3960570"/>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grpSp>
        <p:grpSp>
          <p:nvGrpSpPr>
            <p:cNvPr id="9" name="组合 8"/>
            <p:cNvGrpSpPr/>
            <p:nvPr/>
          </p:nvGrpSpPr>
          <p:grpSpPr>
            <a:xfrm>
              <a:off x="711922" y="1988558"/>
              <a:ext cx="895416" cy="895416"/>
              <a:chOff x="5675954" y="2249137"/>
              <a:chExt cx="648072" cy="648072"/>
            </a:xfrm>
          </p:grpSpPr>
          <p:sp>
            <p:nvSpPr>
              <p:cNvPr id="24" name="椭圆 23"/>
              <p:cNvSpPr/>
              <p:nvPr/>
            </p:nvSpPr>
            <p:spPr>
              <a:xfrm>
                <a:off x="5675954"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25" name="Freeform 428"/>
              <p:cNvSpPr>
                <a:spLocks/>
              </p:cNvSpPr>
              <p:nvPr/>
            </p:nvSpPr>
            <p:spPr bwMode="auto">
              <a:xfrm>
                <a:off x="5809844" y="2390028"/>
                <a:ext cx="380293" cy="366291"/>
              </a:xfrm>
              <a:custGeom>
                <a:avLst/>
                <a:gdLst>
                  <a:gd name="connsiteX0" fmla="*/ 297615 w 597921"/>
                  <a:gd name="connsiteY0" fmla="*/ 96957 h 598324"/>
                  <a:gd name="connsiteX1" fmla="*/ 323434 w 597921"/>
                  <a:gd name="connsiteY1" fmla="*/ 122740 h 598324"/>
                  <a:gd name="connsiteX2" fmla="*/ 323434 w 597921"/>
                  <a:gd name="connsiteY2" fmla="*/ 289852 h 598324"/>
                  <a:gd name="connsiteX3" fmla="*/ 462572 w 597921"/>
                  <a:gd name="connsiteY3" fmla="*/ 289852 h 598324"/>
                  <a:gd name="connsiteX4" fmla="*/ 487913 w 597921"/>
                  <a:gd name="connsiteY4" fmla="*/ 315157 h 598324"/>
                  <a:gd name="connsiteX5" fmla="*/ 462572 w 597921"/>
                  <a:gd name="connsiteY5" fmla="*/ 340463 h 598324"/>
                  <a:gd name="connsiteX6" fmla="*/ 297615 w 597921"/>
                  <a:gd name="connsiteY6" fmla="*/ 340463 h 598324"/>
                  <a:gd name="connsiteX7" fmla="*/ 272274 w 597921"/>
                  <a:gd name="connsiteY7" fmla="*/ 315157 h 598324"/>
                  <a:gd name="connsiteX8" fmla="*/ 272274 w 597921"/>
                  <a:gd name="connsiteY8" fmla="*/ 122740 h 598324"/>
                  <a:gd name="connsiteX9" fmla="*/ 297615 w 597921"/>
                  <a:gd name="connsiteY9" fmla="*/ 96957 h 598324"/>
                  <a:gd name="connsiteX10" fmla="*/ 298127 w 597921"/>
                  <a:gd name="connsiteY10" fmla="*/ 0 h 598324"/>
                  <a:gd name="connsiteX11" fmla="*/ 597921 w 597921"/>
                  <a:gd name="connsiteY11" fmla="*/ 299401 h 598324"/>
                  <a:gd name="connsiteX12" fmla="*/ 298127 w 597921"/>
                  <a:gd name="connsiteY12" fmla="*/ 598324 h 598324"/>
                  <a:gd name="connsiteX13" fmla="*/ 35150 w 597921"/>
                  <a:gd name="connsiteY13" fmla="*/ 442177 h 598324"/>
                  <a:gd name="connsiteX14" fmla="*/ 34194 w 597921"/>
                  <a:gd name="connsiteY14" fmla="*/ 432149 h 598324"/>
                  <a:gd name="connsiteX15" fmla="*/ 40410 w 597921"/>
                  <a:gd name="connsiteY15" fmla="*/ 424509 h 598324"/>
                  <a:gd name="connsiteX16" fmla="*/ 74836 w 597921"/>
                  <a:gd name="connsiteY16" fmla="*/ 407796 h 598324"/>
                  <a:gd name="connsiteX17" fmla="*/ 91571 w 597921"/>
                  <a:gd name="connsiteY17" fmla="*/ 413049 h 598324"/>
                  <a:gd name="connsiteX18" fmla="*/ 298127 w 597921"/>
                  <a:gd name="connsiteY18" fmla="*/ 534815 h 598324"/>
                  <a:gd name="connsiteX19" fmla="*/ 534328 w 597921"/>
                  <a:gd name="connsiteY19" fmla="*/ 299401 h 598324"/>
                  <a:gd name="connsiteX20" fmla="*/ 298127 w 597921"/>
                  <a:gd name="connsiteY20" fmla="*/ 63509 h 598324"/>
                  <a:gd name="connsiteX21" fmla="*/ 145123 w 597921"/>
                  <a:gd name="connsiteY21" fmla="*/ 120333 h 598324"/>
                  <a:gd name="connsiteX22" fmla="*/ 200587 w 597921"/>
                  <a:gd name="connsiteY22" fmla="*/ 142299 h 598324"/>
                  <a:gd name="connsiteX23" fmla="*/ 208237 w 597921"/>
                  <a:gd name="connsiteY23" fmla="*/ 152327 h 598324"/>
                  <a:gd name="connsiteX24" fmla="*/ 203456 w 597921"/>
                  <a:gd name="connsiteY24" fmla="*/ 164265 h 598324"/>
                  <a:gd name="connsiteX25" fmla="*/ 48060 w 597921"/>
                  <a:gd name="connsiteY25" fmla="*/ 285553 h 598324"/>
                  <a:gd name="connsiteX26" fmla="*/ 35150 w 597921"/>
                  <a:gd name="connsiteY26" fmla="*/ 287463 h 598324"/>
                  <a:gd name="connsiteX27" fmla="*/ 27500 w 597921"/>
                  <a:gd name="connsiteY27" fmla="*/ 277435 h 598324"/>
                  <a:gd name="connsiteX28" fmla="*/ 246 w 597921"/>
                  <a:gd name="connsiteY28" fmla="*/ 82132 h 598324"/>
                  <a:gd name="connsiteX29" fmla="*/ 4550 w 597921"/>
                  <a:gd name="connsiteY29" fmla="*/ 70194 h 598324"/>
                  <a:gd name="connsiteX30" fmla="*/ 17459 w 597921"/>
                  <a:gd name="connsiteY30" fmla="*/ 68762 h 598324"/>
                  <a:gd name="connsiteX31" fmla="*/ 80574 w 597921"/>
                  <a:gd name="connsiteY31" fmla="*/ 94070 h 598324"/>
                  <a:gd name="connsiteX32" fmla="*/ 298127 w 597921"/>
                  <a:gd name="connsiteY32" fmla="*/ 0 h 5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7921" h="598324">
                    <a:moveTo>
                      <a:pt x="297615" y="96957"/>
                    </a:moveTo>
                    <a:cubicBezTo>
                      <a:pt x="311959" y="96957"/>
                      <a:pt x="323434" y="108416"/>
                      <a:pt x="323434" y="122740"/>
                    </a:cubicBezTo>
                    <a:lnTo>
                      <a:pt x="323434" y="289852"/>
                    </a:lnTo>
                    <a:lnTo>
                      <a:pt x="462572" y="289852"/>
                    </a:lnTo>
                    <a:cubicBezTo>
                      <a:pt x="476438" y="289852"/>
                      <a:pt x="487913" y="301311"/>
                      <a:pt x="487913" y="315157"/>
                    </a:cubicBezTo>
                    <a:cubicBezTo>
                      <a:pt x="487913" y="329004"/>
                      <a:pt x="476438" y="340463"/>
                      <a:pt x="462572" y="340463"/>
                    </a:cubicBezTo>
                    <a:lnTo>
                      <a:pt x="297615" y="340463"/>
                    </a:lnTo>
                    <a:cubicBezTo>
                      <a:pt x="283749" y="340463"/>
                      <a:pt x="272274" y="329004"/>
                      <a:pt x="272274" y="315157"/>
                    </a:cubicBezTo>
                    <a:lnTo>
                      <a:pt x="272274" y="122740"/>
                    </a:lnTo>
                    <a:cubicBezTo>
                      <a:pt x="272274" y="108416"/>
                      <a:pt x="283749" y="96957"/>
                      <a:pt x="297615" y="96957"/>
                    </a:cubicBezTo>
                    <a:close/>
                    <a:moveTo>
                      <a:pt x="298127" y="0"/>
                    </a:moveTo>
                    <a:cubicBezTo>
                      <a:pt x="463564" y="0"/>
                      <a:pt x="597921" y="134181"/>
                      <a:pt x="597921" y="299401"/>
                    </a:cubicBezTo>
                    <a:cubicBezTo>
                      <a:pt x="597921" y="464143"/>
                      <a:pt x="463564" y="598324"/>
                      <a:pt x="298127" y="598324"/>
                    </a:cubicBezTo>
                    <a:cubicBezTo>
                      <a:pt x="188155" y="598324"/>
                      <a:pt x="87268" y="538635"/>
                      <a:pt x="35150" y="442177"/>
                    </a:cubicBezTo>
                    <a:cubicBezTo>
                      <a:pt x="33238" y="438835"/>
                      <a:pt x="32760" y="435492"/>
                      <a:pt x="34194" y="432149"/>
                    </a:cubicBezTo>
                    <a:cubicBezTo>
                      <a:pt x="35150" y="428807"/>
                      <a:pt x="37541" y="425942"/>
                      <a:pt x="40410" y="424509"/>
                    </a:cubicBezTo>
                    <a:lnTo>
                      <a:pt x="74836" y="407796"/>
                    </a:lnTo>
                    <a:cubicBezTo>
                      <a:pt x="81052" y="404931"/>
                      <a:pt x="88702" y="407319"/>
                      <a:pt x="91571" y="413049"/>
                    </a:cubicBezTo>
                    <a:cubicBezTo>
                      <a:pt x="133169" y="488018"/>
                      <a:pt x="212540" y="534815"/>
                      <a:pt x="298127" y="534815"/>
                    </a:cubicBezTo>
                    <a:cubicBezTo>
                      <a:pt x="428181" y="534815"/>
                      <a:pt x="534328" y="429284"/>
                      <a:pt x="534328" y="299401"/>
                    </a:cubicBezTo>
                    <a:cubicBezTo>
                      <a:pt x="534328" y="169517"/>
                      <a:pt x="428181" y="63509"/>
                      <a:pt x="298127" y="63509"/>
                    </a:cubicBezTo>
                    <a:cubicBezTo>
                      <a:pt x="242185" y="63509"/>
                      <a:pt x="187677" y="83565"/>
                      <a:pt x="145123" y="120333"/>
                    </a:cubicBezTo>
                    <a:lnTo>
                      <a:pt x="200587" y="142299"/>
                    </a:lnTo>
                    <a:cubicBezTo>
                      <a:pt x="204890" y="144209"/>
                      <a:pt x="207759" y="148029"/>
                      <a:pt x="208237" y="152327"/>
                    </a:cubicBezTo>
                    <a:cubicBezTo>
                      <a:pt x="208715" y="157102"/>
                      <a:pt x="207281" y="161399"/>
                      <a:pt x="203456" y="164265"/>
                    </a:cubicBezTo>
                    <a:lnTo>
                      <a:pt x="48060" y="285553"/>
                    </a:lnTo>
                    <a:cubicBezTo>
                      <a:pt x="44235" y="288418"/>
                      <a:pt x="39454" y="289373"/>
                      <a:pt x="35150" y="287463"/>
                    </a:cubicBezTo>
                    <a:cubicBezTo>
                      <a:pt x="31325" y="285553"/>
                      <a:pt x="27978" y="281733"/>
                      <a:pt x="27500" y="277435"/>
                    </a:cubicBezTo>
                    <a:lnTo>
                      <a:pt x="246" y="82132"/>
                    </a:lnTo>
                    <a:cubicBezTo>
                      <a:pt x="-710" y="77835"/>
                      <a:pt x="1203" y="73060"/>
                      <a:pt x="4550" y="70194"/>
                    </a:cubicBezTo>
                    <a:cubicBezTo>
                      <a:pt x="8375" y="67807"/>
                      <a:pt x="13156" y="66852"/>
                      <a:pt x="17459" y="68762"/>
                    </a:cubicBezTo>
                    <a:lnTo>
                      <a:pt x="80574" y="94070"/>
                    </a:lnTo>
                    <a:cubicBezTo>
                      <a:pt x="137472" y="33426"/>
                      <a:pt x="214931" y="0"/>
                      <a:pt x="298127" y="0"/>
                    </a:cubicBez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en-US" sz="7198">
                  <a:solidFill>
                    <a:srgbClr val="000000"/>
                  </a:solidFill>
                </a:endParaRPr>
              </a:p>
            </p:txBody>
          </p:sp>
        </p:grpSp>
        <p:grpSp>
          <p:nvGrpSpPr>
            <p:cNvPr id="10" name="组合 9"/>
            <p:cNvGrpSpPr/>
            <p:nvPr/>
          </p:nvGrpSpPr>
          <p:grpSpPr>
            <a:xfrm>
              <a:off x="4701891" y="1886754"/>
              <a:ext cx="860620" cy="860620"/>
              <a:chOff x="4792557" y="2249137"/>
              <a:chExt cx="648072" cy="648072"/>
            </a:xfrm>
          </p:grpSpPr>
          <p:sp>
            <p:nvSpPr>
              <p:cNvPr id="22" name="椭圆 21"/>
              <p:cNvSpPr/>
              <p:nvPr/>
            </p:nvSpPr>
            <p:spPr>
              <a:xfrm>
                <a:off x="4792557" y="2249137"/>
                <a:ext cx="648072" cy="648072"/>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23" name="Freeform 70"/>
              <p:cNvSpPr>
                <a:spLocks noEditPoints="1"/>
              </p:cNvSpPr>
              <p:nvPr/>
            </p:nvSpPr>
            <p:spPr bwMode="auto">
              <a:xfrm>
                <a:off x="4926447" y="2390028"/>
                <a:ext cx="380293" cy="366291"/>
              </a:xfrm>
              <a:custGeom>
                <a:avLst/>
                <a:gdLst>
                  <a:gd name="T0" fmla="*/ 4096 w 6827"/>
                  <a:gd name="T1" fmla="*/ 4551 h 6827"/>
                  <a:gd name="T2" fmla="*/ 6258 w 6827"/>
                  <a:gd name="T3" fmla="*/ 4096 h 6827"/>
                  <a:gd name="T4" fmla="*/ 2348 w 6827"/>
                  <a:gd name="T5" fmla="*/ 4911 h 6827"/>
                  <a:gd name="T6" fmla="*/ 569 w 6827"/>
                  <a:gd name="T7" fmla="*/ 4551 h 6827"/>
                  <a:gd name="T8" fmla="*/ 569 w 6827"/>
                  <a:gd name="T9" fmla="*/ 3982 h 6827"/>
                  <a:gd name="T10" fmla="*/ 1707 w 6827"/>
                  <a:gd name="T11" fmla="*/ 2503 h 6827"/>
                  <a:gd name="T12" fmla="*/ 3868 w 6827"/>
                  <a:gd name="T13" fmla="*/ 2731 h 6827"/>
                  <a:gd name="T14" fmla="*/ 5827 w 6827"/>
                  <a:gd name="T15" fmla="*/ 2004 h 6827"/>
                  <a:gd name="T16" fmla="*/ 6258 w 6827"/>
                  <a:gd name="T17" fmla="*/ 1820 h 6827"/>
                  <a:gd name="T18" fmla="*/ 4779 w 6827"/>
                  <a:gd name="T19" fmla="*/ 0 h 6827"/>
                  <a:gd name="T20" fmla="*/ 2854 w 6827"/>
                  <a:gd name="T21" fmla="*/ 2381 h 6827"/>
                  <a:gd name="T22" fmla="*/ 1239 w 6827"/>
                  <a:gd name="T23" fmla="*/ 2257 h 6827"/>
                  <a:gd name="T24" fmla="*/ 569 w 6827"/>
                  <a:gd name="T25" fmla="*/ 2844 h 6827"/>
                  <a:gd name="T26" fmla="*/ 569 w 6827"/>
                  <a:gd name="T27" fmla="*/ 2276 h 6827"/>
                  <a:gd name="T28" fmla="*/ 569 w 6827"/>
                  <a:gd name="T29" fmla="*/ 1707 h 6827"/>
                  <a:gd name="T30" fmla="*/ 569 w 6827"/>
                  <a:gd name="T31" fmla="*/ 1138 h 6827"/>
                  <a:gd name="T32" fmla="*/ 569 w 6827"/>
                  <a:gd name="T33" fmla="*/ 569 h 6827"/>
                  <a:gd name="T34" fmla="*/ 341 w 6827"/>
                  <a:gd name="T35" fmla="*/ 0 h 6827"/>
                  <a:gd name="T36" fmla="*/ 114 w 6827"/>
                  <a:gd name="T37" fmla="*/ 569 h 6827"/>
                  <a:gd name="T38" fmla="*/ 114 w 6827"/>
                  <a:gd name="T39" fmla="*/ 1138 h 6827"/>
                  <a:gd name="T40" fmla="*/ 114 w 6827"/>
                  <a:gd name="T41" fmla="*/ 1707 h 6827"/>
                  <a:gd name="T42" fmla="*/ 114 w 6827"/>
                  <a:gd name="T43" fmla="*/ 2276 h 6827"/>
                  <a:gd name="T44" fmla="*/ 114 w 6827"/>
                  <a:gd name="T45" fmla="*/ 2844 h 6827"/>
                  <a:gd name="T46" fmla="*/ 114 w 6827"/>
                  <a:gd name="T47" fmla="*/ 3413 h 6827"/>
                  <a:gd name="T48" fmla="*/ 114 w 6827"/>
                  <a:gd name="T49" fmla="*/ 3982 h 6827"/>
                  <a:gd name="T50" fmla="*/ 114 w 6827"/>
                  <a:gd name="T51" fmla="*/ 4551 h 6827"/>
                  <a:gd name="T52" fmla="*/ 114 w 6827"/>
                  <a:gd name="T53" fmla="*/ 5120 h 6827"/>
                  <a:gd name="T54" fmla="*/ 114 w 6827"/>
                  <a:gd name="T55" fmla="*/ 5689 h 6827"/>
                  <a:gd name="T56" fmla="*/ 114 w 6827"/>
                  <a:gd name="T57" fmla="*/ 6258 h 6827"/>
                  <a:gd name="T58" fmla="*/ 683 w 6827"/>
                  <a:gd name="T59" fmla="*/ 6713 h 6827"/>
                  <a:gd name="T60" fmla="*/ 1252 w 6827"/>
                  <a:gd name="T61" fmla="*/ 6713 h 6827"/>
                  <a:gd name="T62" fmla="*/ 1820 w 6827"/>
                  <a:gd name="T63" fmla="*/ 6713 h 6827"/>
                  <a:gd name="T64" fmla="*/ 2389 w 6827"/>
                  <a:gd name="T65" fmla="*/ 6713 h 6827"/>
                  <a:gd name="T66" fmla="*/ 2958 w 6827"/>
                  <a:gd name="T67" fmla="*/ 6713 h 6827"/>
                  <a:gd name="T68" fmla="*/ 3527 w 6827"/>
                  <a:gd name="T69" fmla="*/ 6713 h 6827"/>
                  <a:gd name="T70" fmla="*/ 4096 w 6827"/>
                  <a:gd name="T71" fmla="*/ 6713 h 6827"/>
                  <a:gd name="T72" fmla="*/ 4665 w 6827"/>
                  <a:gd name="T73" fmla="*/ 6713 h 6827"/>
                  <a:gd name="T74" fmla="*/ 5234 w 6827"/>
                  <a:gd name="T75" fmla="*/ 6713 h 6827"/>
                  <a:gd name="T76" fmla="*/ 5803 w 6827"/>
                  <a:gd name="T77" fmla="*/ 6713 h 6827"/>
                  <a:gd name="T78" fmla="*/ 6371 w 6827"/>
                  <a:gd name="T79" fmla="*/ 6713 h 6827"/>
                  <a:gd name="T80" fmla="*/ 6827 w 6827"/>
                  <a:gd name="T81" fmla="*/ 6485 h 6827"/>
                  <a:gd name="T82" fmla="*/ 6371 w 6827"/>
                  <a:gd name="T83" fmla="*/ 6258 h 6827"/>
                  <a:gd name="T84" fmla="*/ 5803 w 6827"/>
                  <a:gd name="T85" fmla="*/ 6258 h 6827"/>
                  <a:gd name="T86" fmla="*/ 5234 w 6827"/>
                  <a:gd name="T87" fmla="*/ 6258 h 6827"/>
                  <a:gd name="T88" fmla="*/ 4665 w 6827"/>
                  <a:gd name="T89" fmla="*/ 6258 h 6827"/>
                  <a:gd name="T90" fmla="*/ 4096 w 6827"/>
                  <a:gd name="T91" fmla="*/ 6258 h 6827"/>
                  <a:gd name="T92" fmla="*/ 3527 w 6827"/>
                  <a:gd name="T93" fmla="*/ 6258 h 6827"/>
                  <a:gd name="T94" fmla="*/ 2958 w 6827"/>
                  <a:gd name="T95" fmla="*/ 6258 h 6827"/>
                  <a:gd name="T96" fmla="*/ 2389 w 6827"/>
                  <a:gd name="T97" fmla="*/ 6258 h 6827"/>
                  <a:gd name="T98" fmla="*/ 1820 w 6827"/>
                  <a:gd name="T99" fmla="*/ 6258 h 6827"/>
                  <a:gd name="T100" fmla="*/ 1252 w 6827"/>
                  <a:gd name="T101" fmla="*/ 6258 h 6827"/>
                  <a:gd name="T102" fmla="*/ 683 w 6827"/>
                  <a:gd name="T103" fmla="*/ 625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27" h="6827">
                    <a:moveTo>
                      <a:pt x="1263" y="5234"/>
                    </a:moveTo>
                    <a:cubicBezTo>
                      <a:pt x="1316" y="5493"/>
                      <a:pt x="1546" y="5689"/>
                      <a:pt x="1820" y="5689"/>
                    </a:cubicBezTo>
                    <a:cubicBezTo>
                      <a:pt x="2114" y="5689"/>
                      <a:pt x="2354" y="5464"/>
                      <a:pt x="2383" y="5178"/>
                    </a:cubicBezTo>
                    <a:lnTo>
                      <a:pt x="3568" y="4191"/>
                    </a:lnTo>
                    <a:cubicBezTo>
                      <a:pt x="3652" y="4401"/>
                      <a:pt x="3856" y="4551"/>
                      <a:pt x="4096" y="4551"/>
                    </a:cubicBezTo>
                    <a:cubicBezTo>
                      <a:pt x="4348" y="4551"/>
                      <a:pt x="4560" y="4385"/>
                      <a:pt x="4635" y="4157"/>
                    </a:cubicBezTo>
                    <a:lnTo>
                      <a:pt x="5696" y="4736"/>
                    </a:lnTo>
                    <a:cubicBezTo>
                      <a:pt x="5732" y="5016"/>
                      <a:pt x="5969" y="5234"/>
                      <a:pt x="6258" y="5234"/>
                    </a:cubicBezTo>
                    <a:cubicBezTo>
                      <a:pt x="6571" y="5234"/>
                      <a:pt x="6827" y="4979"/>
                      <a:pt x="6827" y="4665"/>
                    </a:cubicBezTo>
                    <a:cubicBezTo>
                      <a:pt x="6827" y="4351"/>
                      <a:pt x="6571" y="4096"/>
                      <a:pt x="6258" y="4096"/>
                    </a:cubicBezTo>
                    <a:cubicBezTo>
                      <a:pt x="6006" y="4096"/>
                      <a:pt x="5794" y="4262"/>
                      <a:pt x="5719" y="4490"/>
                    </a:cubicBezTo>
                    <a:lnTo>
                      <a:pt x="4658" y="3911"/>
                    </a:lnTo>
                    <a:cubicBezTo>
                      <a:pt x="4622" y="3631"/>
                      <a:pt x="4385" y="3413"/>
                      <a:pt x="4096" y="3413"/>
                    </a:cubicBezTo>
                    <a:cubicBezTo>
                      <a:pt x="3802" y="3413"/>
                      <a:pt x="3563" y="3638"/>
                      <a:pt x="3533" y="3924"/>
                    </a:cubicBezTo>
                    <a:lnTo>
                      <a:pt x="2348" y="4911"/>
                    </a:lnTo>
                    <a:cubicBezTo>
                      <a:pt x="2265" y="4701"/>
                      <a:pt x="2060" y="4551"/>
                      <a:pt x="1820" y="4551"/>
                    </a:cubicBezTo>
                    <a:cubicBezTo>
                      <a:pt x="1546" y="4551"/>
                      <a:pt x="1316" y="4747"/>
                      <a:pt x="1263" y="5006"/>
                    </a:cubicBezTo>
                    <a:lnTo>
                      <a:pt x="455" y="5006"/>
                    </a:lnTo>
                    <a:lnTo>
                      <a:pt x="455" y="4551"/>
                    </a:lnTo>
                    <a:lnTo>
                      <a:pt x="569" y="4551"/>
                    </a:lnTo>
                    <a:cubicBezTo>
                      <a:pt x="632" y="4551"/>
                      <a:pt x="683" y="4500"/>
                      <a:pt x="683" y="4437"/>
                    </a:cubicBezTo>
                    <a:cubicBezTo>
                      <a:pt x="683" y="4374"/>
                      <a:pt x="632" y="4324"/>
                      <a:pt x="569" y="4324"/>
                    </a:cubicBezTo>
                    <a:lnTo>
                      <a:pt x="455" y="4324"/>
                    </a:lnTo>
                    <a:lnTo>
                      <a:pt x="455" y="3982"/>
                    </a:lnTo>
                    <a:lnTo>
                      <a:pt x="569" y="3982"/>
                    </a:lnTo>
                    <a:cubicBezTo>
                      <a:pt x="632" y="3982"/>
                      <a:pt x="683" y="3931"/>
                      <a:pt x="683" y="3868"/>
                    </a:cubicBezTo>
                    <a:cubicBezTo>
                      <a:pt x="683" y="3806"/>
                      <a:pt x="632" y="3755"/>
                      <a:pt x="569" y="3755"/>
                    </a:cubicBezTo>
                    <a:lnTo>
                      <a:pt x="480" y="3755"/>
                    </a:lnTo>
                    <a:lnTo>
                      <a:pt x="1407" y="2416"/>
                    </a:lnTo>
                    <a:cubicBezTo>
                      <a:pt x="1494" y="2470"/>
                      <a:pt x="1596" y="2503"/>
                      <a:pt x="1707" y="2503"/>
                    </a:cubicBezTo>
                    <a:cubicBezTo>
                      <a:pt x="1888" y="2503"/>
                      <a:pt x="2048" y="2416"/>
                      <a:pt x="2152" y="2284"/>
                    </a:cubicBezTo>
                    <a:lnTo>
                      <a:pt x="2752" y="2584"/>
                    </a:lnTo>
                    <a:cubicBezTo>
                      <a:pt x="2740" y="2631"/>
                      <a:pt x="2731" y="2680"/>
                      <a:pt x="2731" y="2731"/>
                    </a:cubicBezTo>
                    <a:cubicBezTo>
                      <a:pt x="2731" y="3044"/>
                      <a:pt x="2986" y="3300"/>
                      <a:pt x="3300" y="3300"/>
                    </a:cubicBezTo>
                    <a:cubicBezTo>
                      <a:pt x="3613" y="3300"/>
                      <a:pt x="3868" y="3044"/>
                      <a:pt x="3868" y="2731"/>
                    </a:cubicBezTo>
                    <a:cubicBezTo>
                      <a:pt x="3868" y="2608"/>
                      <a:pt x="3829" y="2496"/>
                      <a:pt x="3763" y="2403"/>
                    </a:cubicBezTo>
                    <a:lnTo>
                      <a:pt x="4488" y="1055"/>
                    </a:lnTo>
                    <a:cubicBezTo>
                      <a:pt x="4574" y="1107"/>
                      <a:pt x="4672" y="1138"/>
                      <a:pt x="4779" y="1138"/>
                    </a:cubicBezTo>
                    <a:cubicBezTo>
                      <a:pt x="4891" y="1138"/>
                      <a:pt x="4995" y="1104"/>
                      <a:pt x="5083" y="1048"/>
                    </a:cubicBezTo>
                    <a:lnTo>
                      <a:pt x="5827" y="2004"/>
                    </a:lnTo>
                    <a:cubicBezTo>
                      <a:pt x="5829" y="2007"/>
                      <a:pt x="5833" y="2009"/>
                      <a:pt x="5836" y="2011"/>
                    </a:cubicBezTo>
                    <a:cubicBezTo>
                      <a:pt x="5745" y="2112"/>
                      <a:pt x="5689" y="2244"/>
                      <a:pt x="5689" y="2389"/>
                    </a:cubicBezTo>
                    <a:cubicBezTo>
                      <a:pt x="5689" y="2703"/>
                      <a:pt x="5944" y="2958"/>
                      <a:pt x="6258" y="2958"/>
                    </a:cubicBezTo>
                    <a:cubicBezTo>
                      <a:pt x="6571" y="2958"/>
                      <a:pt x="6827" y="2703"/>
                      <a:pt x="6827" y="2389"/>
                    </a:cubicBezTo>
                    <a:cubicBezTo>
                      <a:pt x="6827" y="2076"/>
                      <a:pt x="6571" y="1820"/>
                      <a:pt x="6258" y="1820"/>
                    </a:cubicBezTo>
                    <a:cubicBezTo>
                      <a:pt x="6170" y="1820"/>
                      <a:pt x="6087" y="1842"/>
                      <a:pt x="6013" y="1878"/>
                    </a:cubicBezTo>
                    <a:cubicBezTo>
                      <a:pt x="6010" y="1874"/>
                      <a:pt x="6010" y="1869"/>
                      <a:pt x="6006" y="1864"/>
                    </a:cubicBezTo>
                    <a:lnTo>
                      <a:pt x="5248" y="890"/>
                    </a:lnTo>
                    <a:cubicBezTo>
                      <a:pt x="5311" y="798"/>
                      <a:pt x="5348" y="688"/>
                      <a:pt x="5348" y="569"/>
                    </a:cubicBezTo>
                    <a:cubicBezTo>
                      <a:pt x="5348" y="255"/>
                      <a:pt x="5092" y="0"/>
                      <a:pt x="4779" y="0"/>
                    </a:cubicBezTo>
                    <a:cubicBezTo>
                      <a:pt x="4465" y="0"/>
                      <a:pt x="4210" y="255"/>
                      <a:pt x="4210" y="569"/>
                    </a:cubicBezTo>
                    <a:cubicBezTo>
                      <a:pt x="4210" y="691"/>
                      <a:pt x="4249" y="804"/>
                      <a:pt x="4315" y="897"/>
                    </a:cubicBezTo>
                    <a:lnTo>
                      <a:pt x="3590" y="2244"/>
                    </a:lnTo>
                    <a:cubicBezTo>
                      <a:pt x="3505" y="2193"/>
                      <a:pt x="3406" y="2162"/>
                      <a:pt x="3300" y="2162"/>
                    </a:cubicBezTo>
                    <a:cubicBezTo>
                      <a:pt x="3118" y="2162"/>
                      <a:pt x="2959" y="2248"/>
                      <a:pt x="2854" y="2381"/>
                    </a:cubicBezTo>
                    <a:lnTo>
                      <a:pt x="2254" y="2081"/>
                    </a:lnTo>
                    <a:cubicBezTo>
                      <a:pt x="2267" y="2034"/>
                      <a:pt x="2276" y="1985"/>
                      <a:pt x="2276" y="1934"/>
                    </a:cubicBezTo>
                    <a:cubicBezTo>
                      <a:pt x="2276" y="1621"/>
                      <a:pt x="2020" y="1365"/>
                      <a:pt x="1707" y="1365"/>
                    </a:cubicBezTo>
                    <a:cubicBezTo>
                      <a:pt x="1393" y="1365"/>
                      <a:pt x="1138" y="1621"/>
                      <a:pt x="1138" y="1934"/>
                    </a:cubicBezTo>
                    <a:cubicBezTo>
                      <a:pt x="1138" y="2054"/>
                      <a:pt x="1176" y="2166"/>
                      <a:pt x="1239" y="2257"/>
                    </a:cubicBezTo>
                    <a:lnTo>
                      <a:pt x="593" y="3191"/>
                    </a:lnTo>
                    <a:cubicBezTo>
                      <a:pt x="585" y="3189"/>
                      <a:pt x="578" y="3186"/>
                      <a:pt x="569" y="3186"/>
                    </a:cubicBezTo>
                    <a:lnTo>
                      <a:pt x="455" y="3186"/>
                    </a:lnTo>
                    <a:lnTo>
                      <a:pt x="455" y="2844"/>
                    </a:lnTo>
                    <a:lnTo>
                      <a:pt x="569" y="2844"/>
                    </a:lnTo>
                    <a:cubicBezTo>
                      <a:pt x="632" y="2844"/>
                      <a:pt x="683" y="2794"/>
                      <a:pt x="683" y="2731"/>
                    </a:cubicBezTo>
                    <a:cubicBezTo>
                      <a:pt x="683" y="2668"/>
                      <a:pt x="632" y="2617"/>
                      <a:pt x="569" y="2617"/>
                    </a:cubicBezTo>
                    <a:lnTo>
                      <a:pt x="455" y="2617"/>
                    </a:lnTo>
                    <a:lnTo>
                      <a:pt x="455" y="2276"/>
                    </a:lnTo>
                    <a:lnTo>
                      <a:pt x="569" y="2276"/>
                    </a:lnTo>
                    <a:cubicBezTo>
                      <a:pt x="632" y="2276"/>
                      <a:pt x="683" y="2225"/>
                      <a:pt x="683" y="2162"/>
                    </a:cubicBezTo>
                    <a:cubicBezTo>
                      <a:pt x="683" y="2099"/>
                      <a:pt x="632" y="2048"/>
                      <a:pt x="569" y="2048"/>
                    </a:cubicBezTo>
                    <a:lnTo>
                      <a:pt x="455" y="2048"/>
                    </a:lnTo>
                    <a:lnTo>
                      <a:pt x="455" y="1707"/>
                    </a:lnTo>
                    <a:lnTo>
                      <a:pt x="569" y="1707"/>
                    </a:lnTo>
                    <a:cubicBezTo>
                      <a:pt x="632" y="1707"/>
                      <a:pt x="683" y="1656"/>
                      <a:pt x="683" y="1593"/>
                    </a:cubicBezTo>
                    <a:cubicBezTo>
                      <a:pt x="683" y="1530"/>
                      <a:pt x="632" y="1479"/>
                      <a:pt x="569" y="1479"/>
                    </a:cubicBezTo>
                    <a:lnTo>
                      <a:pt x="455" y="1479"/>
                    </a:lnTo>
                    <a:lnTo>
                      <a:pt x="455" y="1138"/>
                    </a:lnTo>
                    <a:lnTo>
                      <a:pt x="569" y="1138"/>
                    </a:lnTo>
                    <a:cubicBezTo>
                      <a:pt x="632" y="1138"/>
                      <a:pt x="683" y="1087"/>
                      <a:pt x="683" y="1024"/>
                    </a:cubicBezTo>
                    <a:cubicBezTo>
                      <a:pt x="683" y="961"/>
                      <a:pt x="632" y="910"/>
                      <a:pt x="569" y="910"/>
                    </a:cubicBezTo>
                    <a:lnTo>
                      <a:pt x="455" y="910"/>
                    </a:lnTo>
                    <a:lnTo>
                      <a:pt x="455" y="569"/>
                    </a:lnTo>
                    <a:lnTo>
                      <a:pt x="569" y="569"/>
                    </a:lnTo>
                    <a:cubicBezTo>
                      <a:pt x="632" y="569"/>
                      <a:pt x="683" y="518"/>
                      <a:pt x="683" y="455"/>
                    </a:cubicBezTo>
                    <a:cubicBezTo>
                      <a:pt x="683" y="392"/>
                      <a:pt x="632" y="341"/>
                      <a:pt x="569" y="341"/>
                    </a:cubicBezTo>
                    <a:lnTo>
                      <a:pt x="455" y="341"/>
                    </a:lnTo>
                    <a:lnTo>
                      <a:pt x="455" y="114"/>
                    </a:lnTo>
                    <a:cubicBezTo>
                      <a:pt x="455" y="51"/>
                      <a:pt x="404" y="0"/>
                      <a:pt x="341" y="0"/>
                    </a:cubicBezTo>
                    <a:cubicBezTo>
                      <a:pt x="278" y="0"/>
                      <a:pt x="228" y="51"/>
                      <a:pt x="228" y="114"/>
                    </a:cubicBezTo>
                    <a:lnTo>
                      <a:pt x="228" y="341"/>
                    </a:lnTo>
                    <a:lnTo>
                      <a:pt x="114" y="341"/>
                    </a:lnTo>
                    <a:cubicBezTo>
                      <a:pt x="51" y="341"/>
                      <a:pt x="0" y="392"/>
                      <a:pt x="0" y="455"/>
                    </a:cubicBezTo>
                    <a:cubicBezTo>
                      <a:pt x="0" y="518"/>
                      <a:pt x="51" y="569"/>
                      <a:pt x="114" y="569"/>
                    </a:cubicBezTo>
                    <a:lnTo>
                      <a:pt x="228" y="569"/>
                    </a:lnTo>
                    <a:lnTo>
                      <a:pt x="228" y="910"/>
                    </a:lnTo>
                    <a:lnTo>
                      <a:pt x="114" y="910"/>
                    </a:lnTo>
                    <a:cubicBezTo>
                      <a:pt x="51" y="910"/>
                      <a:pt x="0" y="961"/>
                      <a:pt x="0" y="1024"/>
                    </a:cubicBezTo>
                    <a:cubicBezTo>
                      <a:pt x="0" y="1087"/>
                      <a:pt x="51" y="1138"/>
                      <a:pt x="114" y="1138"/>
                    </a:cubicBezTo>
                    <a:lnTo>
                      <a:pt x="228" y="1138"/>
                    </a:lnTo>
                    <a:lnTo>
                      <a:pt x="228" y="1479"/>
                    </a:lnTo>
                    <a:lnTo>
                      <a:pt x="114" y="1479"/>
                    </a:lnTo>
                    <a:cubicBezTo>
                      <a:pt x="51" y="1479"/>
                      <a:pt x="0" y="1530"/>
                      <a:pt x="0" y="1593"/>
                    </a:cubicBezTo>
                    <a:cubicBezTo>
                      <a:pt x="0" y="1656"/>
                      <a:pt x="51" y="1707"/>
                      <a:pt x="114" y="1707"/>
                    </a:cubicBezTo>
                    <a:lnTo>
                      <a:pt x="228" y="1707"/>
                    </a:lnTo>
                    <a:lnTo>
                      <a:pt x="228" y="2048"/>
                    </a:lnTo>
                    <a:lnTo>
                      <a:pt x="114" y="2048"/>
                    </a:lnTo>
                    <a:cubicBezTo>
                      <a:pt x="51" y="2048"/>
                      <a:pt x="0" y="2099"/>
                      <a:pt x="0" y="2162"/>
                    </a:cubicBezTo>
                    <a:cubicBezTo>
                      <a:pt x="0" y="2225"/>
                      <a:pt x="51" y="2276"/>
                      <a:pt x="114" y="2276"/>
                    </a:cubicBezTo>
                    <a:lnTo>
                      <a:pt x="228" y="2276"/>
                    </a:lnTo>
                    <a:lnTo>
                      <a:pt x="228" y="2617"/>
                    </a:lnTo>
                    <a:lnTo>
                      <a:pt x="114" y="2617"/>
                    </a:lnTo>
                    <a:cubicBezTo>
                      <a:pt x="51" y="2617"/>
                      <a:pt x="0" y="2668"/>
                      <a:pt x="0" y="2731"/>
                    </a:cubicBezTo>
                    <a:cubicBezTo>
                      <a:pt x="0" y="2794"/>
                      <a:pt x="51" y="2844"/>
                      <a:pt x="114" y="2844"/>
                    </a:cubicBezTo>
                    <a:lnTo>
                      <a:pt x="228" y="2844"/>
                    </a:lnTo>
                    <a:lnTo>
                      <a:pt x="228" y="3186"/>
                    </a:lnTo>
                    <a:lnTo>
                      <a:pt x="114" y="3186"/>
                    </a:lnTo>
                    <a:cubicBezTo>
                      <a:pt x="51" y="3186"/>
                      <a:pt x="0" y="3237"/>
                      <a:pt x="0" y="3300"/>
                    </a:cubicBezTo>
                    <a:cubicBezTo>
                      <a:pt x="0" y="3362"/>
                      <a:pt x="51" y="3413"/>
                      <a:pt x="114" y="3413"/>
                    </a:cubicBezTo>
                    <a:lnTo>
                      <a:pt x="228" y="3413"/>
                    </a:lnTo>
                    <a:lnTo>
                      <a:pt x="228" y="3755"/>
                    </a:lnTo>
                    <a:lnTo>
                      <a:pt x="114" y="3755"/>
                    </a:lnTo>
                    <a:cubicBezTo>
                      <a:pt x="51" y="3755"/>
                      <a:pt x="0" y="3806"/>
                      <a:pt x="0" y="3868"/>
                    </a:cubicBezTo>
                    <a:cubicBezTo>
                      <a:pt x="0" y="3931"/>
                      <a:pt x="51" y="3982"/>
                      <a:pt x="114" y="3982"/>
                    </a:cubicBezTo>
                    <a:lnTo>
                      <a:pt x="228" y="3982"/>
                    </a:lnTo>
                    <a:lnTo>
                      <a:pt x="228" y="4324"/>
                    </a:lnTo>
                    <a:lnTo>
                      <a:pt x="114" y="4324"/>
                    </a:lnTo>
                    <a:cubicBezTo>
                      <a:pt x="51" y="4324"/>
                      <a:pt x="0" y="4374"/>
                      <a:pt x="0" y="4437"/>
                    </a:cubicBezTo>
                    <a:cubicBezTo>
                      <a:pt x="0" y="4500"/>
                      <a:pt x="51" y="4551"/>
                      <a:pt x="114" y="4551"/>
                    </a:cubicBezTo>
                    <a:lnTo>
                      <a:pt x="228" y="4551"/>
                    </a:lnTo>
                    <a:lnTo>
                      <a:pt x="228" y="4892"/>
                    </a:lnTo>
                    <a:lnTo>
                      <a:pt x="114" y="4892"/>
                    </a:lnTo>
                    <a:cubicBezTo>
                      <a:pt x="51" y="4892"/>
                      <a:pt x="0" y="4943"/>
                      <a:pt x="0" y="5006"/>
                    </a:cubicBezTo>
                    <a:cubicBezTo>
                      <a:pt x="0" y="5069"/>
                      <a:pt x="51" y="5120"/>
                      <a:pt x="114" y="5120"/>
                    </a:cubicBezTo>
                    <a:lnTo>
                      <a:pt x="228" y="5120"/>
                    </a:lnTo>
                    <a:lnTo>
                      <a:pt x="228" y="5461"/>
                    </a:lnTo>
                    <a:lnTo>
                      <a:pt x="114" y="5461"/>
                    </a:lnTo>
                    <a:cubicBezTo>
                      <a:pt x="51" y="5461"/>
                      <a:pt x="0" y="5512"/>
                      <a:pt x="0" y="5575"/>
                    </a:cubicBezTo>
                    <a:cubicBezTo>
                      <a:pt x="0" y="5638"/>
                      <a:pt x="51" y="5689"/>
                      <a:pt x="114" y="5689"/>
                    </a:cubicBezTo>
                    <a:lnTo>
                      <a:pt x="228" y="5689"/>
                    </a:lnTo>
                    <a:lnTo>
                      <a:pt x="228" y="6030"/>
                    </a:lnTo>
                    <a:lnTo>
                      <a:pt x="114" y="6030"/>
                    </a:lnTo>
                    <a:cubicBezTo>
                      <a:pt x="51" y="6030"/>
                      <a:pt x="0" y="6081"/>
                      <a:pt x="0" y="6144"/>
                    </a:cubicBezTo>
                    <a:cubicBezTo>
                      <a:pt x="0" y="6207"/>
                      <a:pt x="51" y="6258"/>
                      <a:pt x="114" y="6258"/>
                    </a:cubicBezTo>
                    <a:lnTo>
                      <a:pt x="228" y="6258"/>
                    </a:lnTo>
                    <a:lnTo>
                      <a:pt x="228" y="6485"/>
                    </a:lnTo>
                    <a:cubicBezTo>
                      <a:pt x="228" y="6548"/>
                      <a:pt x="278" y="6599"/>
                      <a:pt x="341" y="6599"/>
                    </a:cubicBezTo>
                    <a:lnTo>
                      <a:pt x="683" y="6599"/>
                    </a:lnTo>
                    <a:lnTo>
                      <a:pt x="683" y="6713"/>
                    </a:lnTo>
                    <a:cubicBezTo>
                      <a:pt x="683" y="6776"/>
                      <a:pt x="734" y="6827"/>
                      <a:pt x="796" y="6827"/>
                    </a:cubicBezTo>
                    <a:cubicBezTo>
                      <a:pt x="859" y="6827"/>
                      <a:pt x="910" y="6776"/>
                      <a:pt x="910" y="6713"/>
                    </a:cubicBezTo>
                    <a:lnTo>
                      <a:pt x="910" y="6599"/>
                    </a:lnTo>
                    <a:lnTo>
                      <a:pt x="1252" y="6599"/>
                    </a:lnTo>
                    <a:lnTo>
                      <a:pt x="1252" y="6713"/>
                    </a:lnTo>
                    <a:cubicBezTo>
                      <a:pt x="1252" y="6776"/>
                      <a:pt x="1302" y="6827"/>
                      <a:pt x="1365" y="6827"/>
                    </a:cubicBezTo>
                    <a:cubicBezTo>
                      <a:pt x="1428" y="6827"/>
                      <a:pt x="1479" y="6776"/>
                      <a:pt x="1479" y="6713"/>
                    </a:cubicBezTo>
                    <a:lnTo>
                      <a:pt x="1479" y="6599"/>
                    </a:lnTo>
                    <a:lnTo>
                      <a:pt x="1820" y="6599"/>
                    </a:lnTo>
                    <a:lnTo>
                      <a:pt x="1820" y="6713"/>
                    </a:lnTo>
                    <a:cubicBezTo>
                      <a:pt x="1820" y="6776"/>
                      <a:pt x="1871" y="6827"/>
                      <a:pt x="1934" y="6827"/>
                    </a:cubicBezTo>
                    <a:cubicBezTo>
                      <a:pt x="1997" y="6827"/>
                      <a:pt x="2048" y="6776"/>
                      <a:pt x="2048" y="6713"/>
                    </a:cubicBezTo>
                    <a:lnTo>
                      <a:pt x="2048" y="6599"/>
                    </a:lnTo>
                    <a:lnTo>
                      <a:pt x="2389" y="6599"/>
                    </a:lnTo>
                    <a:lnTo>
                      <a:pt x="2389" y="6713"/>
                    </a:lnTo>
                    <a:cubicBezTo>
                      <a:pt x="2389" y="6776"/>
                      <a:pt x="2440" y="6827"/>
                      <a:pt x="2503" y="6827"/>
                    </a:cubicBezTo>
                    <a:cubicBezTo>
                      <a:pt x="2566" y="6827"/>
                      <a:pt x="2617" y="6776"/>
                      <a:pt x="2617" y="6713"/>
                    </a:cubicBezTo>
                    <a:lnTo>
                      <a:pt x="2617" y="6599"/>
                    </a:lnTo>
                    <a:lnTo>
                      <a:pt x="2958" y="6599"/>
                    </a:lnTo>
                    <a:lnTo>
                      <a:pt x="2958" y="6713"/>
                    </a:lnTo>
                    <a:cubicBezTo>
                      <a:pt x="2958" y="6776"/>
                      <a:pt x="3009" y="6827"/>
                      <a:pt x="3072" y="6827"/>
                    </a:cubicBezTo>
                    <a:cubicBezTo>
                      <a:pt x="3135" y="6827"/>
                      <a:pt x="3186" y="6776"/>
                      <a:pt x="3186" y="6713"/>
                    </a:cubicBezTo>
                    <a:lnTo>
                      <a:pt x="3186" y="6599"/>
                    </a:lnTo>
                    <a:lnTo>
                      <a:pt x="3527" y="6599"/>
                    </a:lnTo>
                    <a:lnTo>
                      <a:pt x="3527" y="6713"/>
                    </a:lnTo>
                    <a:cubicBezTo>
                      <a:pt x="3527" y="6776"/>
                      <a:pt x="3578" y="6827"/>
                      <a:pt x="3641" y="6827"/>
                    </a:cubicBezTo>
                    <a:cubicBezTo>
                      <a:pt x="3704" y="6827"/>
                      <a:pt x="3755" y="6776"/>
                      <a:pt x="3755" y="6713"/>
                    </a:cubicBezTo>
                    <a:lnTo>
                      <a:pt x="3755" y="6599"/>
                    </a:lnTo>
                    <a:lnTo>
                      <a:pt x="4096" y="6599"/>
                    </a:lnTo>
                    <a:lnTo>
                      <a:pt x="4096" y="6713"/>
                    </a:lnTo>
                    <a:cubicBezTo>
                      <a:pt x="4096" y="6776"/>
                      <a:pt x="4147" y="6827"/>
                      <a:pt x="4210" y="6827"/>
                    </a:cubicBezTo>
                    <a:cubicBezTo>
                      <a:pt x="4273" y="6827"/>
                      <a:pt x="4323" y="6776"/>
                      <a:pt x="4323" y="6713"/>
                    </a:cubicBezTo>
                    <a:lnTo>
                      <a:pt x="4323" y="6599"/>
                    </a:lnTo>
                    <a:lnTo>
                      <a:pt x="4665" y="6599"/>
                    </a:lnTo>
                    <a:lnTo>
                      <a:pt x="4665" y="6713"/>
                    </a:lnTo>
                    <a:cubicBezTo>
                      <a:pt x="4665" y="6776"/>
                      <a:pt x="4716" y="6827"/>
                      <a:pt x="4779" y="6827"/>
                    </a:cubicBezTo>
                    <a:cubicBezTo>
                      <a:pt x="4842" y="6827"/>
                      <a:pt x="4892" y="6776"/>
                      <a:pt x="4892" y="6713"/>
                    </a:cubicBezTo>
                    <a:lnTo>
                      <a:pt x="4892" y="6599"/>
                    </a:lnTo>
                    <a:lnTo>
                      <a:pt x="5234" y="6599"/>
                    </a:lnTo>
                    <a:lnTo>
                      <a:pt x="5234" y="6713"/>
                    </a:lnTo>
                    <a:cubicBezTo>
                      <a:pt x="5234" y="6776"/>
                      <a:pt x="5285" y="6827"/>
                      <a:pt x="5347" y="6827"/>
                    </a:cubicBezTo>
                    <a:cubicBezTo>
                      <a:pt x="5410" y="6827"/>
                      <a:pt x="5461" y="6776"/>
                      <a:pt x="5461" y="6713"/>
                    </a:cubicBezTo>
                    <a:lnTo>
                      <a:pt x="5461" y="6599"/>
                    </a:lnTo>
                    <a:lnTo>
                      <a:pt x="5803" y="6599"/>
                    </a:lnTo>
                    <a:lnTo>
                      <a:pt x="5803" y="6713"/>
                    </a:lnTo>
                    <a:cubicBezTo>
                      <a:pt x="5803" y="6776"/>
                      <a:pt x="5853" y="6827"/>
                      <a:pt x="5916" y="6827"/>
                    </a:cubicBezTo>
                    <a:cubicBezTo>
                      <a:pt x="5979" y="6827"/>
                      <a:pt x="6030" y="6776"/>
                      <a:pt x="6030" y="6713"/>
                    </a:cubicBezTo>
                    <a:lnTo>
                      <a:pt x="6030" y="6599"/>
                    </a:lnTo>
                    <a:lnTo>
                      <a:pt x="6371" y="6599"/>
                    </a:lnTo>
                    <a:lnTo>
                      <a:pt x="6371" y="6713"/>
                    </a:lnTo>
                    <a:cubicBezTo>
                      <a:pt x="6371" y="6776"/>
                      <a:pt x="6422" y="6827"/>
                      <a:pt x="6485" y="6827"/>
                    </a:cubicBezTo>
                    <a:cubicBezTo>
                      <a:pt x="6548" y="6827"/>
                      <a:pt x="6599" y="6776"/>
                      <a:pt x="6599" y="6713"/>
                    </a:cubicBezTo>
                    <a:lnTo>
                      <a:pt x="6599" y="6599"/>
                    </a:lnTo>
                    <a:lnTo>
                      <a:pt x="6713" y="6599"/>
                    </a:lnTo>
                    <a:cubicBezTo>
                      <a:pt x="6776" y="6599"/>
                      <a:pt x="6827" y="6548"/>
                      <a:pt x="6827" y="6485"/>
                    </a:cubicBezTo>
                    <a:cubicBezTo>
                      <a:pt x="6827" y="6422"/>
                      <a:pt x="6776" y="6372"/>
                      <a:pt x="6713" y="6372"/>
                    </a:cubicBezTo>
                    <a:lnTo>
                      <a:pt x="6599" y="6372"/>
                    </a:lnTo>
                    <a:lnTo>
                      <a:pt x="6599" y="6258"/>
                    </a:lnTo>
                    <a:cubicBezTo>
                      <a:pt x="6599" y="6195"/>
                      <a:pt x="6548" y="6144"/>
                      <a:pt x="6485" y="6144"/>
                    </a:cubicBezTo>
                    <a:cubicBezTo>
                      <a:pt x="6422" y="6144"/>
                      <a:pt x="6371" y="6195"/>
                      <a:pt x="6371" y="6258"/>
                    </a:cubicBezTo>
                    <a:lnTo>
                      <a:pt x="6371" y="6372"/>
                    </a:lnTo>
                    <a:lnTo>
                      <a:pt x="6030" y="6372"/>
                    </a:lnTo>
                    <a:lnTo>
                      <a:pt x="6030" y="6258"/>
                    </a:lnTo>
                    <a:cubicBezTo>
                      <a:pt x="6030" y="6195"/>
                      <a:pt x="5979" y="6144"/>
                      <a:pt x="5916" y="6144"/>
                    </a:cubicBezTo>
                    <a:cubicBezTo>
                      <a:pt x="5853" y="6144"/>
                      <a:pt x="5803" y="6195"/>
                      <a:pt x="5803" y="6258"/>
                    </a:cubicBezTo>
                    <a:lnTo>
                      <a:pt x="5803" y="6372"/>
                    </a:lnTo>
                    <a:lnTo>
                      <a:pt x="5461" y="6372"/>
                    </a:lnTo>
                    <a:lnTo>
                      <a:pt x="5461" y="6258"/>
                    </a:lnTo>
                    <a:cubicBezTo>
                      <a:pt x="5461" y="6195"/>
                      <a:pt x="5410" y="6144"/>
                      <a:pt x="5347" y="6144"/>
                    </a:cubicBezTo>
                    <a:cubicBezTo>
                      <a:pt x="5285" y="6144"/>
                      <a:pt x="5234" y="6195"/>
                      <a:pt x="5234" y="6258"/>
                    </a:cubicBezTo>
                    <a:lnTo>
                      <a:pt x="5234" y="6372"/>
                    </a:lnTo>
                    <a:lnTo>
                      <a:pt x="4892" y="6372"/>
                    </a:lnTo>
                    <a:lnTo>
                      <a:pt x="4892" y="6258"/>
                    </a:lnTo>
                    <a:cubicBezTo>
                      <a:pt x="4892" y="6195"/>
                      <a:pt x="4842" y="6144"/>
                      <a:pt x="4779" y="6144"/>
                    </a:cubicBezTo>
                    <a:cubicBezTo>
                      <a:pt x="4716" y="6144"/>
                      <a:pt x="4665" y="6195"/>
                      <a:pt x="4665" y="6258"/>
                    </a:cubicBezTo>
                    <a:lnTo>
                      <a:pt x="4665" y="6372"/>
                    </a:lnTo>
                    <a:lnTo>
                      <a:pt x="4323" y="6372"/>
                    </a:lnTo>
                    <a:lnTo>
                      <a:pt x="4323" y="6258"/>
                    </a:lnTo>
                    <a:cubicBezTo>
                      <a:pt x="4323" y="6195"/>
                      <a:pt x="4273" y="6144"/>
                      <a:pt x="4210" y="6144"/>
                    </a:cubicBezTo>
                    <a:cubicBezTo>
                      <a:pt x="4147" y="6144"/>
                      <a:pt x="4096" y="6195"/>
                      <a:pt x="4096" y="6258"/>
                    </a:cubicBezTo>
                    <a:lnTo>
                      <a:pt x="4096" y="6372"/>
                    </a:lnTo>
                    <a:lnTo>
                      <a:pt x="3755" y="6372"/>
                    </a:lnTo>
                    <a:lnTo>
                      <a:pt x="3755" y="6258"/>
                    </a:lnTo>
                    <a:cubicBezTo>
                      <a:pt x="3755" y="6195"/>
                      <a:pt x="3704" y="6144"/>
                      <a:pt x="3641" y="6144"/>
                    </a:cubicBezTo>
                    <a:cubicBezTo>
                      <a:pt x="3578" y="6144"/>
                      <a:pt x="3527" y="6195"/>
                      <a:pt x="3527" y="6258"/>
                    </a:cubicBezTo>
                    <a:lnTo>
                      <a:pt x="3527" y="6372"/>
                    </a:lnTo>
                    <a:lnTo>
                      <a:pt x="3186" y="6372"/>
                    </a:lnTo>
                    <a:lnTo>
                      <a:pt x="3186" y="6258"/>
                    </a:lnTo>
                    <a:cubicBezTo>
                      <a:pt x="3186" y="6195"/>
                      <a:pt x="3135" y="6144"/>
                      <a:pt x="3072" y="6144"/>
                    </a:cubicBezTo>
                    <a:cubicBezTo>
                      <a:pt x="3009" y="6144"/>
                      <a:pt x="2958" y="6195"/>
                      <a:pt x="2958" y="6258"/>
                    </a:cubicBezTo>
                    <a:lnTo>
                      <a:pt x="2958" y="6372"/>
                    </a:lnTo>
                    <a:lnTo>
                      <a:pt x="2617" y="6372"/>
                    </a:lnTo>
                    <a:lnTo>
                      <a:pt x="2617" y="6258"/>
                    </a:lnTo>
                    <a:cubicBezTo>
                      <a:pt x="2617" y="6195"/>
                      <a:pt x="2566" y="6144"/>
                      <a:pt x="2503" y="6144"/>
                    </a:cubicBezTo>
                    <a:cubicBezTo>
                      <a:pt x="2440" y="6144"/>
                      <a:pt x="2389" y="6195"/>
                      <a:pt x="2389" y="6258"/>
                    </a:cubicBezTo>
                    <a:lnTo>
                      <a:pt x="2389" y="6372"/>
                    </a:lnTo>
                    <a:lnTo>
                      <a:pt x="2048" y="6372"/>
                    </a:lnTo>
                    <a:lnTo>
                      <a:pt x="2048" y="6258"/>
                    </a:lnTo>
                    <a:cubicBezTo>
                      <a:pt x="2048" y="6195"/>
                      <a:pt x="1997" y="6144"/>
                      <a:pt x="1934" y="6144"/>
                    </a:cubicBezTo>
                    <a:cubicBezTo>
                      <a:pt x="1871" y="6144"/>
                      <a:pt x="1820" y="6195"/>
                      <a:pt x="1820" y="6258"/>
                    </a:cubicBezTo>
                    <a:lnTo>
                      <a:pt x="1820" y="6372"/>
                    </a:lnTo>
                    <a:lnTo>
                      <a:pt x="1479" y="6372"/>
                    </a:lnTo>
                    <a:lnTo>
                      <a:pt x="1479" y="6258"/>
                    </a:lnTo>
                    <a:cubicBezTo>
                      <a:pt x="1479" y="6195"/>
                      <a:pt x="1428" y="6144"/>
                      <a:pt x="1365" y="6144"/>
                    </a:cubicBezTo>
                    <a:cubicBezTo>
                      <a:pt x="1302" y="6144"/>
                      <a:pt x="1252" y="6195"/>
                      <a:pt x="1252" y="6258"/>
                    </a:cubicBezTo>
                    <a:lnTo>
                      <a:pt x="1252" y="6372"/>
                    </a:lnTo>
                    <a:lnTo>
                      <a:pt x="910" y="6372"/>
                    </a:lnTo>
                    <a:lnTo>
                      <a:pt x="910" y="6258"/>
                    </a:lnTo>
                    <a:cubicBezTo>
                      <a:pt x="910" y="6195"/>
                      <a:pt x="859" y="6144"/>
                      <a:pt x="796" y="6144"/>
                    </a:cubicBezTo>
                    <a:cubicBezTo>
                      <a:pt x="734" y="6144"/>
                      <a:pt x="683" y="6195"/>
                      <a:pt x="683" y="6258"/>
                    </a:cubicBezTo>
                    <a:lnTo>
                      <a:pt x="683" y="6372"/>
                    </a:lnTo>
                    <a:lnTo>
                      <a:pt x="455" y="6372"/>
                    </a:lnTo>
                    <a:lnTo>
                      <a:pt x="455" y="5234"/>
                    </a:lnTo>
                    <a:lnTo>
                      <a:pt x="1263" y="5234"/>
                    </a:lnTo>
                    <a:close/>
                  </a:path>
                </a:pathLst>
              </a:custGeom>
              <a:solidFill>
                <a:schemeClr val="bg1"/>
              </a:solidFill>
              <a:ln>
                <a:noFill/>
              </a:ln>
              <a:extLst/>
            </p:spPr>
            <p:txBody>
              <a:bodyPr vert="horz" wrap="square" lIns="288000"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1828297" fontAlgn="auto">
                  <a:lnSpc>
                    <a:spcPct val="150000"/>
                  </a:lnSpc>
                  <a:spcBef>
                    <a:spcPts val="0"/>
                  </a:spcBef>
                  <a:spcAft>
                    <a:spcPts val="0"/>
                  </a:spcAft>
                  <a:buFontTx/>
                  <a:buNone/>
                </a:pPr>
                <a:endParaRPr lang="en-GB" sz="3599" kern="0" dirty="0">
                  <a:solidFill>
                    <a:sysClr val="windowText" lastClr="000000"/>
                  </a:solidFill>
                  <a:cs typeface="+mn-ea"/>
                  <a:sym typeface="+mn-lt"/>
                </a:endParaRPr>
              </a:p>
            </p:txBody>
          </p:sp>
        </p:grpSp>
        <p:grpSp>
          <p:nvGrpSpPr>
            <p:cNvPr id="11" name="组合 10"/>
            <p:cNvGrpSpPr/>
            <p:nvPr/>
          </p:nvGrpSpPr>
          <p:grpSpPr>
            <a:xfrm>
              <a:off x="254283" y="3903848"/>
              <a:ext cx="504720" cy="504720"/>
              <a:chOff x="3909160" y="2249137"/>
              <a:chExt cx="648072" cy="648072"/>
            </a:xfrm>
          </p:grpSpPr>
          <p:sp>
            <p:nvSpPr>
              <p:cNvPr id="18" name="椭圆 17"/>
              <p:cNvSpPr/>
              <p:nvPr/>
            </p:nvSpPr>
            <p:spPr>
              <a:xfrm>
                <a:off x="3909160" y="2249137"/>
                <a:ext cx="648072" cy="64807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19" name="university7"/>
              <p:cNvSpPr>
                <a:spLocks/>
              </p:cNvSpPr>
              <p:nvPr/>
            </p:nvSpPr>
            <p:spPr bwMode="auto">
              <a:xfrm>
                <a:off x="4043050" y="2390028"/>
                <a:ext cx="380293" cy="366291"/>
              </a:xfrm>
              <a:custGeom>
                <a:avLst/>
                <a:gdLst>
                  <a:gd name="T0" fmla="*/ 3413 w 6827"/>
                  <a:gd name="T1" fmla="*/ 0 h 5912"/>
                  <a:gd name="T2" fmla="*/ 0 w 6827"/>
                  <a:gd name="T3" fmla="*/ 5912 h 5912"/>
                  <a:gd name="T4" fmla="*/ 6827 w 6827"/>
                  <a:gd name="T5" fmla="*/ 5912 h 5912"/>
                  <a:gd name="T6" fmla="*/ 3413 w 6827"/>
                  <a:gd name="T7" fmla="*/ 0 h 5912"/>
                  <a:gd name="T8" fmla="*/ 3413 w 6827"/>
                  <a:gd name="T9" fmla="*/ 972 h 5912"/>
                  <a:gd name="T10" fmla="*/ 4489 w 6827"/>
                  <a:gd name="T11" fmla="*/ 2835 h 5912"/>
                  <a:gd name="T12" fmla="*/ 2338 w 6827"/>
                  <a:gd name="T13" fmla="*/ 2835 h 5912"/>
                  <a:gd name="T14" fmla="*/ 3413 w 6827"/>
                  <a:gd name="T15" fmla="*/ 972 h 5912"/>
                  <a:gd name="T16" fmla="*/ 842 w 6827"/>
                  <a:gd name="T17" fmla="*/ 5426 h 5912"/>
                  <a:gd name="T18" fmla="*/ 1917 w 6827"/>
                  <a:gd name="T19" fmla="*/ 3564 h 5912"/>
                  <a:gd name="T20" fmla="*/ 2993 w 6827"/>
                  <a:gd name="T21" fmla="*/ 5426 h 5912"/>
                  <a:gd name="T22" fmla="*/ 842 w 6827"/>
                  <a:gd name="T23" fmla="*/ 5426 h 5912"/>
                  <a:gd name="T24" fmla="*/ 2338 w 6827"/>
                  <a:gd name="T25" fmla="*/ 3321 h 5912"/>
                  <a:gd name="T26" fmla="*/ 4489 w 6827"/>
                  <a:gd name="T27" fmla="*/ 3321 h 5912"/>
                  <a:gd name="T28" fmla="*/ 3413 w 6827"/>
                  <a:gd name="T29" fmla="*/ 5183 h 5912"/>
                  <a:gd name="T30" fmla="*/ 2338 w 6827"/>
                  <a:gd name="T31" fmla="*/ 3321 h 5912"/>
                  <a:gd name="T32" fmla="*/ 4910 w 6827"/>
                  <a:gd name="T33" fmla="*/ 3564 h 5912"/>
                  <a:gd name="T34" fmla="*/ 5985 w 6827"/>
                  <a:gd name="T35" fmla="*/ 5426 h 5912"/>
                  <a:gd name="T36" fmla="*/ 3834 w 6827"/>
                  <a:gd name="T37" fmla="*/ 5426 h 5912"/>
                  <a:gd name="T38" fmla="*/ 4910 w 6827"/>
                  <a:gd name="T39" fmla="*/ 3564 h 5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27" h="5912">
                    <a:moveTo>
                      <a:pt x="3413" y="0"/>
                    </a:moveTo>
                    <a:lnTo>
                      <a:pt x="0" y="5912"/>
                    </a:lnTo>
                    <a:lnTo>
                      <a:pt x="6827" y="5912"/>
                    </a:lnTo>
                    <a:lnTo>
                      <a:pt x="3413" y="0"/>
                    </a:lnTo>
                    <a:close/>
                    <a:moveTo>
                      <a:pt x="3413" y="972"/>
                    </a:moveTo>
                    <a:lnTo>
                      <a:pt x="4489" y="2835"/>
                    </a:lnTo>
                    <a:lnTo>
                      <a:pt x="2338" y="2835"/>
                    </a:lnTo>
                    <a:lnTo>
                      <a:pt x="3413" y="972"/>
                    </a:lnTo>
                    <a:close/>
                    <a:moveTo>
                      <a:pt x="842" y="5426"/>
                    </a:moveTo>
                    <a:lnTo>
                      <a:pt x="1917" y="3564"/>
                    </a:lnTo>
                    <a:lnTo>
                      <a:pt x="2993" y="5426"/>
                    </a:lnTo>
                    <a:lnTo>
                      <a:pt x="842" y="5426"/>
                    </a:lnTo>
                    <a:close/>
                    <a:moveTo>
                      <a:pt x="2338" y="3321"/>
                    </a:moveTo>
                    <a:lnTo>
                      <a:pt x="4489" y="3321"/>
                    </a:lnTo>
                    <a:lnTo>
                      <a:pt x="3413" y="5183"/>
                    </a:lnTo>
                    <a:lnTo>
                      <a:pt x="2338" y="3321"/>
                    </a:lnTo>
                    <a:close/>
                    <a:moveTo>
                      <a:pt x="4910" y="3564"/>
                    </a:moveTo>
                    <a:lnTo>
                      <a:pt x="5985" y="5426"/>
                    </a:lnTo>
                    <a:lnTo>
                      <a:pt x="3834" y="5426"/>
                    </a:lnTo>
                    <a:lnTo>
                      <a:pt x="4910" y="3564"/>
                    </a:ln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zh-CN" altLang="en-US" sz="1800" dirty="0">
                  <a:solidFill>
                    <a:srgbClr val="000000"/>
                  </a:solidFill>
                </a:endParaRPr>
              </a:p>
            </p:txBody>
          </p:sp>
        </p:grpSp>
        <p:grpSp>
          <p:nvGrpSpPr>
            <p:cNvPr id="12" name="组合 11"/>
            <p:cNvGrpSpPr/>
            <p:nvPr/>
          </p:nvGrpSpPr>
          <p:grpSpPr>
            <a:xfrm>
              <a:off x="5586244" y="3317071"/>
              <a:ext cx="504720" cy="504720"/>
              <a:chOff x="6559351" y="2249137"/>
              <a:chExt cx="648072" cy="648072"/>
            </a:xfrm>
          </p:grpSpPr>
          <p:sp>
            <p:nvSpPr>
              <p:cNvPr id="16" name="椭圆 15"/>
              <p:cNvSpPr/>
              <p:nvPr/>
            </p:nvSpPr>
            <p:spPr>
              <a:xfrm>
                <a:off x="6559351"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a:solidFill>
                    <a:srgbClr val="FFFFFF"/>
                  </a:solidFill>
                </a:endParaRPr>
              </a:p>
            </p:txBody>
          </p:sp>
          <p:sp>
            <p:nvSpPr>
              <p:cNvPr id="17" name="AutoShape 75"/>
              <p:cNvSpPr>
                <a:spLocks/>
              </p:cNvSpPr>
              <p:nvPr/>
            </p:nvSpPr>
            <p:spPr bwMode="auto">
              <a:xfrm>
                <a:off x="6693241" y="2390028"/>
                <a:ext cx="380293" cy="366291"/>
              </a:xfrm>
              <a:custGeom>
                <a:avLst/>
                <a:gdLst>
                  <a:gd name="connsiteX0" fmla="*/ 0 w 582235"/>
                  <a:gd name="connsiteY0" fmla="*/ 404481 h 606722"/>
                  <a:gd name="connsiteX1" fmla="*/ 101261 w 582235"/>
                  <a:gd name="connsiteY1" fmla="*/ 404481 h 606722"/>
                  <a:gd name="connsiteX2" fmla="*/ 101261 w 582235"/>
                  <a:gd name="connsiteY2" fmla="*/ 606722 h 606722"/>
                  <a:gd name="connsiteX3" fmla="*/ 0 w 582235"/>
                  <a:gd name="connsiteY3" fmla="*/ 606722 h 606722"/>
                  <a:gd name="connsiteX4" fmla="*/ 151927 w 582235"/>
                  <a:gd name="connsiteY4" fmla="*/ 328623 h 606722"/>
                  <a:gd name="connsiteX5" fmla="*/ 253188 w 582235"/>
                  <a:gd name="connsiteY5" fmla="*/ 328623 h 606722"/>
                  <a:gd name="connsiteX6" fmla="*/ 253188 w 582235"/>
                  <a:gd name="connsiteY6" fmla="*/ 606722 h 606722"/>
                  <a:gd name="connsiteX7" fmla="*/ 151927 w 582235"/>
                  <a:gd name="connsiteY7" fmla="*/ 606722 h 606722"/>
                  <a:gd name="connsiteX8" fmla="*/ 303855 w 582235"/>
                  <a:gd name="connsiteY8" fmla="*/ 252766 h 606722"/>
                  <a:gd name="connsiteX9" fmla="*/ 405046 w 582235"/>
                  <a:gd name="connsiteY9" fmla="*/ 252766 h 606722"/>
                  <a:gd name="connsiteX10" fmla="*/ 405046 w 582235"/>
                  <a:gd name="connsiteY10" fmla="*/ 606722 h 606722"/>
                  <a:gd name="connsiteX11" fmla="*/ 303855 w 582235"/>
                  <a:gd name="connsiteY11" fmla="*/ 606722 h 606722"/>
                  <a:gd name="connsiteX12" fmla="*/ 455711 w 582235"/>
                  <a:gd name="connsiteY12" fmla="*/ 202241 h 606722"/>
                  <a:gd name="connsiteX13" fmla="*/ 556972 w 582235"/>
                  <a:gd name="connsiteY13" fmla="*/ 202241 h 606722"/>
                  <a:gd name="connsiteX14" fmla="*/ 556972 w 582235"/>
                  <a:gd name="connsiteY14" fmla="*/ 606722 h 606722"/>
                  <a:gd name="connsiteX15" fmla="*/ 455711 w 582235"/>
                  <a:gd name="connsiteY15" fmla="*/ 606722 h 606722"/>
                  <a:gd name="connsiteX16" fmla="*/ 455697 w 582235"/>
                  <a:gd name="connsiteY16" fmla="*/ 0 h 606722"/>
                  <a:gd name="connsiteX17" fmla="*/ 556785 w 582235"/>
                  <a:gd name="connsiteY17" fmla="*/ 0 h 606722"/>
                  <a:gd name="connsiteX18" fmla="*/ 556874 w 582235"/>
                  <a:gd name="connsiteY18" fmla="*/ 0 h 606722"/>
                  <a:gd name="connsiteX19" fmla="*/ 556963 w 582235"/>
                  <a:gd name="connsiteY19" fmla="*/ 0 h 606722"/>
                  <a:gd name="connsiteX20" fmla="*/ 557675 w 582235"/>
                  <a:gd name="connsiteY20" fmla="*/ 0 h 606722"/>
                  <a:gd name="connsiteX21" fmla="*/ 559366 w 582235"/>
                  <a:gd name="connsiteY21" fmla="*/ 89 h 606722"/>
                  <a:gd name="connsiteX22" fmla="*/ 560611 w 582235"/>
                  <a:gd name="connsiteY22" fmla="*/ 267 h 606722"/>
                  <a:gd name="connsiteX23" fmla="*/ 561857 w 582235"/>
                  <a:gd name="connsiteY23" fmla="*/ 444 h 606722"/>
                  <a:gd name="connsiteX24" fmla="*/ 563192 w 582235"/>
                  <a:gd name="connsiteY24" fmla="*/ 800 h 606722"/>
                  <a:gd name="connsiteX25" fmla="*/ 564171 w 582235"/>
                  <a:gd name="connsiteY25" fmla="*/ 1067 h 606722"/>
                  <a:gd name="connsiteX26" fmla="*/ 565506 w 582235"/>
                  <a:gd name="connsiteY26" fmla="*/ 1511 h 606722"/>
                  <a:gd name="connsiteX27" fmla="*/ 566574 w 582235"/>
                  <a:gd name="connsiteY27" fmla="*/ 1867 h 606722"/>
                  <a:gd name="connsiteX28" fmla="*/ 567730 w 582235"/>
                  <a:gd name="connsiteY28" fmla="*/ 2400 h 606722"/>
                  <a:gd name="connsiteX29" fmla="*/ 568798 w 582235"/>
                  <a:gd name="connsiteY29" fmla="*/ 2933 h 606722"/>
                  <a:gd name="connsiteX30" fmla="*/ 569777 w 582235"/>
                  <a:gd name="connsiteY30" fmla="*/ 3467 h 606722"/>
                  <a:gd name="connsiteX31" fmla="*/ 570934 w 582235"/>
                  <a:gd name="connsiteY31" fmla="*/ 4178 h 606722"/>
                  <a:gd name="connsiteX32" fmla="*/ 571824 w 582235"/>
                  <a:gd name="connsiteY32" fmla="*/ 4800 h 606722"/>
                  <a:gd name="connsiteX33" fmla="*/ 572891 w 582235"/>
                  <a:gd name="connsiteY33" fmla="*/ 5689 h 606722"/>
                  <a:gd name="connsiteX34" fmla="*/ 573781 w 582235"/>
                  <a:gd name="connsiteY34" fmla="*/ 6489 h 606722"/>
                  <a:gd name="connsiteX35" fmla="*/ 574760 w 582235"/>
                  <a:gd name="connsiteY35" fmla="*/ 7289 h 606722"/>
                  <a:gd name="connsiteX36" fmla="*/ 575917 w 582235"/>
                  <a:gd name="connsiteY36" fmla="*/ 8533 h 606722"/>
                  <a:gd name="connsiteX37" fmla="*/ 576451 w 582235"/>
                  <a:gd name="connsiteY37" fmla="*/ 9066 h 606722"/>
                  <a:gd name="connsiteX38" fmla="*/ 576451 w 582235"/>
                  <a:gd name="connsiteY38" fmla="*/ 9155 h 606722"/>
                  <a:gd name="connsiteX39" fmla="*/ 577964 w 582235"/>
                  <a:gd name="connsiteY39" fmla="*/ 11200 h 606722"/>
                  <a:gd name="connsiteX40" fmla="*/ 578053 w 582235"/>
                  <a:gd name="connsiteY40" fmla="*/ 11289 h 606722"/>
                  <a:gd name="connsiteX41" fmla="*/ 579209 w 582235"/>
                  <a:gd name="connsiteY41" fmla="*/ 13244 h 606722"/>
                  <a:gd name="connsiteX42" fmla="*/ 579743 w 582235"/>
                  <a:gd name="connsiteY42" fmla="*/ 14222 h 606722"/>
                  <a:gd name="connsiteX43" fmla="*/ 580277 w 582235"/>
                  <a:gd name="connsiteY43" fmla="*/ 15555 h 606722"/>
                  <a:gd name="connsiteX44" fmla="*/ 580722 w 582235"/>
                  <a:gd name="connsiteY44" fmla="*/ 16711 h 606722"/>
                  <a:gd name="connsiteX45" fmla="*/ 581167 w 582235"/>
                  <a:gd name="connsiteY45" fmla="*/ 17866 h 606722"/>
                  <a:gd name="connsiteX46" fmla="*/ 581523 w 582235"/>
                  <a:gd name="connsiteY46" fmla="*/ 19199 h 606722"/>
                  <a:gd name="connsiteX47" fmla="*/ 581790 w 582235"/>
                  <a:gd name="connsiteY47" fmla="*/ 20266 h 606722"/>
                  <a:gd name="connsiteX48" fmla="*/ 582146 w 582235"/>
                  <a:gd name="connsiteY48" fmla="*/ 22488 h 606722"/>
                  <a:gd name="connsiteX49" fmla="*/ 582146 w 582235"/>
                  <a:gd name="connsiteY49" fmla="*/ 22666 h 606722"/>
                  <a:gd name="connsiteX50" fmla="*/ 582235 w 582235"/>
                  <a:gd name="connsiteY50" fmla="*/ 25244 h 606722"/>
                  <a:gd name="connsiteX51" fmla="*/ 582235 w 582235"/>
                  <a:gd name="connsiteY51" fmla="*/ 126396 h 606722"/>
                  <a:gd name="connsiteX52" fmla="*/ 556963 w 582235"/>
                  <a:gd name="connsiteY52" fmla="*/ 151728 h 606722"/>
                  <a:gd name="connsiteX53" fmla="*/ 531691 w 582235"/>
                  <a:gd name="connsiteY53" fmla="*/ 126396 h 606722"/>
                  <a:gd name="connsiteX54" fmla="*/ 531691 w 582235"/>
                  <a:gd name="connsiteY54" fmla="*/ 79286 h 606722"/>
                  <a:gd name="connsiteX55" fmla="*/ 421260 w 582235"/>
                  <a:gd name="connsiteY55" fmla="*/ 171106 h 606722"/>
                  <a:gd name="connsiteX56" fmla="*/ 385666 w 582235"/>
                  <a:gd name="connsiteY56" fmla="*/ 167906 h 606722"/>
                  <a:gd name="connsiteX57" fmla="*/ 388869 w 582235"/>
                  <a:gd name="connsiteY57" fmla="*/ 132262 h 606722"/>
                  <a:gd name="connsiteX58" fmla="*/ 487020 w 582235"/>
                  <a:gd name="connsiteY58" fmla="*/ 50576 h 606722"/>
                  <a:gd name="connsiteX59" fmla="*/ 455697 w 582235"/>
                  <a:gd name="connsiteY59" fmla="*/ 50576 h 606722"/>
                  <a:gd name="connsiteX60" fmla="*/ 430425 w 582235"/>
                  <a:gd name="connsiteY60" fmla="*/ 25244 h 606722"/>
                  <a:gd name="connsiteX61" fmla="*/ 455697 w 582235"/>
                  <a:gd name="connsiteY6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82235" h="606722">
                    <a:moveTo>
                      <a:pt x="0" y="404481"/>
                    </a:moveTo>
                    <a:lnTo>
                      <a:pt x="101261" y="404481"/>
                    </a:lnTo>
                    <a:lnTo>
                      <a:pt x="101261" y="606722"/>
                    </a:lnTo>
                    <a:lnTo>
                      <a:pt x="0" y="606722"/>
                    </a:lnTo>
                    <a:close/>
                    <a:moveTo>
                      <a:pt x="151927" y="328623"/>
                    </a:moveTo>
                    <a:lnTo>
                      <a:pt x="253188" y="328623"/>
                    </a:lnTo>
                    <a:lnTo>
                      <a:pt x="253188" y="606722"/>
                    </a:lnTo>
                    <a:lnTo>
                      <a:pt x="151927" y="606722"/>
                    </a:lnTo>
                    <a:close/>
                    <a:moveTo>
                      <a:pt x="303855" y="252766"/>
                    </a:moveTo>
                    <a:lnTo>
                      <a:pt x="405046" y="252766"/>
                    </a:lnTo>
                    <a:lnTo>
                      <a:pt x="405046" y="606722"/>
                    </a:lnTo>
                    <a:lnTo>
                      <a:pt x="303855" y="606722"/>
                    </a:lnTo>
                    <a:close/>
                    <a:moveTo>
                      <a:pt x="455711" y="202241"/>
                    </a:moveTo>
                    <a:lnTo>
                      <a:pt x="556972" y="202241"/>
                    </a:lnTo>
                    <a:lnTo>
                      <a:pt x="556972" y="606722"/>
                    </a:lnTo>
                    <a:lnTo>
                      <a:pt x="455711" y="606722"/>
                    </a:lnTo>
                    <a:close/>
                    <a:moveTo>
                      <a:pt x="455697" y="0"/>
                    </a:moveTo>
                    <a:lnTo>
                      <a:pt x="556785" y="0"/>
                    </a:lnTo>
                    <a:lnTo>
                      <a:pt x="556874" y="0"/>
                    </a:lnTo>
                    <a:lnTo>
                      <a:pt x="556963" y="0"/>
                    </a:lnTo>
                    <a:cubicBezTo>
                      <a:pt x="557230" y="0"/>
                      <a:pt x="557408" y="0"/>
                      <a:pt x="557675" y="0"/>
                    </a:cubicBezTo>
                    <a:cubicBezTo>
                      <a:pt x="558298" y="89"/>
                      <a:pt x="558832" y="89"/>
                      <a:pt x="559366" y="89"/>
                    </a:cubicBezTo>
                    <a:cubicBezTo>
                      <a:pt x="559811" y="178"/>
                      <a:pt x="560256" y="267"/>
                      <a:pt x="560611" y="267"/>
                    </a:cubicBezTo>
                    <a:cubicBezTo>
                      <a:pt x="561056" y="356"/>
                      <a:pt x="561412" y="444"/>
                      <a:pt x="561857" y="444"/>
                    </a:cubicBezTo>
                    <a:cubicBezTo>
                      <a:pt x="562302" y="533"/>
                      <a:pt x="562747" y="711"/>
                      <a:pt x="563192" y="800"/>
                    </a:cubicBezTo>
                    <a:cubicBezTo>
                      <a:pt x="563548" y="889"/>
                      <a:pt x="563904" y="978"/>
                      <a:pt x="564171" y="1067"/>
                    </a:cubicBezTo>
                    <a:cubicBezTo>
                      <a:pt x="564616" y="1156"/>
                      <a:pt x="565061" y="1333"/>
                      <a:pt x="565506" y="1511"/>
                    </a:cubicBezTo>
                    <a:cubicBezTo>
                      <a:pt x="565862" y="1600"/>
                      <a:pt x="566218" y="1778"/>
                      <a:pt x="566574" y="1867"/>
                    </a:cubicBezTo>
                    <a:cubicBezTo>
                      <a:pt x="566929" y="2044"/>
                      <a:pt x="567285" y="2222"/>
                      <a:pt x="567730" y="2400"/>
                    </a:cubicBezTo>
                    <a:cubicBezTo>
                      <a:pt x="568086" y="2578"/>
                      <a:pt x="568442" y="2755"/>
                      <a:pt x="568798" y="2933"/>
                    </a:cubicBezTo>
                    <a:cubicBezTo>
                      <a:pt x="569154" y="3111"/>
                      <a:pt x="569421" y="3289"/>
                      <a:pt x="569777" y="3467"/>
                    </a:cubicBezTo>
                    <a:cubicBezTo>
                      <a:pt x="570133" y="3733"/>
                      <a:pt x="570578" y="4000"/>
                      <a:pt x="570934" y="4178"/>
                    </a:cubicBezTo>
                    <a:cubicBezTo>
                      <a:pt x="571201" y="4444"/>
                      <a:pt x="571557" y="4622"/>
                      <a:pt x="571824" y="4800"/>
                    </a:cubicBezTo>
                    <a:cubicBezTo>
                      <a:pt x="572180" y="5155"/>
                      <a:pt x="572536" y="5422"/>
                      <a:pt x="572891" y="5689"/>
                    </a:cubicBezTo>
                    <a:cubicBezTo>
                      <a:pt x="573247" y="5955"/>
                      <a:pt x="573514" y="6222"/>
                      <a:pt x="573781" y="6489"/>
                    </a:cubicBezTo>
                    <a:cubicBezTo>
                      <a:pt x="574137" y="6755"/>
                      <a:pt x="574493" y="7022"/>
                      <a:pt x="574760" y="7289"/>
                    </a:cubicBezTo>
                    <a:cubicBezTo>
                      <a:pt x="575205" y="7733"/>
                      <a:pt x="575561" y="8178"/>
                      <a:pt x="575917" y="8533"/>
                    </a:cubicBezTo>
                    <a:cubicBezTo>
                      <a:pt x="576095" y="8711"/>
                      <a:pt x="576273" y="8889"/>
                      <a:pt x="576451" y="9066"/>
                    </a:cubicBezTo>
                    <a:cubicBezTo>
                      <a:pt x="576451" y="9155"/>
                      <a:pt x="576451" y="9155"/>
                      <a:pt x="576451" y="9155"/>
                    </a:cubicBezTo>
                    <a:cubicBezTo>
                      <a:pt x="576985" y="9777"/>
                      <a:pt x="577519" y="10489"/>
                      <a:pt x="577964" y="11200"/>
                    </a:cubicBezTo>
                    <a:cubicBezTo>
                      <a:pt x="577964" y="11200"/>
                      <a:pt x="578053" y="11289"/>
                      <a:pt x="578053" y="11289"/>
                    </a:cubicBezTo>
                    <a:cubicBezTo>
                      <a:pt x="578498" y="12000"/>
                      <a:pt x="578854" y="12622"/>
                      <a:pt x="579209" y="13244"/>
                    </a:cubicBezTo>
                    <a:cubicBezTo>
                      <a:pt x="579387" y="13600"/>
                      <a:pt x="579565" y="13955"/>
                      <a:pt x="579743" y="14222"/>
                    </a:cubicBezTo>
                    <a:cubicBezTo>
                      <a:pt x="579921" y="14666"/>
                      <a:pt x="580099" y="15111"/>
                      <a:pt x="580277" y="15555"/>
                    </a:cubicBezTo>
                    <a:cubicBezTo>
                      <a:pt x="580455" y="15911"/>
                      <a:pt x="580633" y="16266"/>
                      <a:pt x="580722" y="16711"/>
                    </a:cubicBezTo>
                    <a:cubicBezTo>
                      <a:pt x="580900" y="17066"/>
                      <a:pt x="581078" y="17422"/>
                      <a:pt x="581167" y="17866"/>
                    </a:cubicBezTo>
                    <a:cubicBezTo>
                      <a:pt x="581256" y="18311"/>
                      <a:pt x="581434" y="18755"/>
                      <a:pt x="581523" y="19199"/>
                    </a:cubicBezTo>
                    <a:cubicBezTo>
                      <a:pt x="581612" y="19555"/>
                      <a:pt x="581701" y="19910"/>
                      <a:pt x="581790" y="20266"/>
                    </a:cubicBezTo>
                    <a:cubicBezTo>
                      <a:pt x="581879" y="20977"/>
                      <a:pt x="582057" y="21777"/>
                      <a:pt x="582146" y="22488"/>
                    </a:cubicBezTo>
                    <a:cubicBezTo>
                      <a:pt x="582146" y="22577"/>
                      <a:pt x="582146" y="22666"/>
                      <a:pt x="582146" y="22666"/>
                    </a:cubicBezTo>
                    <a:cubicBezTo>
                      <a:pt x="582235" y="23555"/>
                      <a:pt x="582235" y="24355"/>
                      <a:pt x="582235" y="25244"/>
                    </a:cubicBezTo>
                    <a:lnTo>
                      <a:pt x="582235" y="126396"/>
                    </a:lnTo>
                    <a:cubicBezTo>
                      <a:pt x="582235" y="140351"/>
                      <a:pt x="570934" y="151728"/>
                      <a:pt x="556963" y="151728"/>
                    </a:cubicBezTo>
                    <a:cubicBezTo>
                      <a:pt x="542992" y="151728"/>
                      <a:pt x="531691" y="140351"/>
                      <a:pt x="531691" y="126396"/>
                    </a:cubicBezTo>
                    <a:lnTo>
                      <a:pt x="531691" y="79286"/>
                    </a:lnTo>
                    <a:lnTo>
                      <a:pt x="421260" y="171106"/>
                    </a:lnTo>
                    <a:cubicBezTo>
                      <a:pt x="410582" y="180083"/>
                      <a:pt x="394564" y="178572"/>
                      <a:pt x="385666" y="167906"/>
                    </a:cubicBezTo>
                    <a:cubicBezTo>
                      <a:pt x="376678" y="157150"/>
                      <a:pt x="378191" y="141240"/>
                      <a:pt x="388869" y="132262"/>
                    </a:cubicBezTo>
                    <a:lnTo>
                      <a:pt x="487020" y="50576"/>
                    </a:lnTo>
                    <a:lnTo>
                      <a:pt x="455697" y="50576"/>
                    </a:lnTo>
                    <a:cubicBezTo>
                      <a:pt x="441727" y="50576"/>
                      <a:pt x="430425" y="39288"/>
                      <a:pt x="430425" y="25244"/>
                    </a:cubicBezTo>
                    <a:cubicBezTo>
                      <a:pt x="430425" y="11289"/>
                      <a:pt x="441727" y="0"/>
                      <a:pt x="455697" y="0"/>
                    </a:cubicBezTo>
                    <a:close/>
                  </a:path>
                </a:pathLst>
              </a:custGeom>
              <a:solidFill>
                <a:schemeClr val="bg1"/>
              </a:solidFill>
              <a:ln>
                <a:noFill/>
              </a:ln>
              <a:effectLst/>
              <a:extLst/>
            </p:spPr>
            <p:txBody>
              <a:bodyPr lIns="121888" tIns="121888" rIns="121888" bIns="121888" anchor="ct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hangingPunct="0">
                  <a:buFontTx/>
                  <a:buNone/>
                </a:pPr>
                <a:endParaRPr lang="zh-CN" altLang="zh-CN" sz="639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grpSp>
      </p:grpSp>
      <p:cxnSp>
        <p:nvCxnSpPr>
          <p:cNvPr id="3" name="直接连接符 2"/>
          <p:cNvCxnSpPr/>
          <p:nvPr userDrawn="1"/>
        </p:nvCxnSpPr>
        <p:spPr>
          <a:xfrm flipV="1">
            <a:off x="669925" y="3777400"/>
            <a:ext cx="10850563" cy="1"/>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00512508"/>
      </p:ext>
    </p:extLst>
  </p:cSld>
  <p:clrMapOvr>
    <a:overrideClrMapping bg1="lt1" tx1="dk1" bg2="lt2" tx2="dk2" accent1="accent1" accent2="accent2" accent3="accent3" accent4="accent4" accent5="accent5" accent6="accent6" hlink="hlink" folHlink="folHlink"/>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6489D9C7-5DC6-4263-87FF-7C99F6FB63C3}" type="datetime1">
              <a:rPr lang="zh-CN" altLang="en-US" smtClean="0">
                <a:solidFill>
                  <a:srgbClr val="000000">
                    <a:tint val="75000"/>
                  </a:srgbClr>
                </a:solidFill>
              </a:rPr>
              <a:pPr/>
              <a:t>2020/8/12</a:t>
            </a:fld>
            <a:endParaRPr lang="zh-CN" altLang="en-US">
              <a:solidFill>
                <a:srgbClr val="000000">
                  <a:tint val="75000"/>
                </a:srgbClr>
              </a:solidFill>
            </a:endParaRPr>
          </a:p>
        </p:txBody>
      </p:sp>
      <p:sp>
        <p:nvSpPr>
          <p:cNvPr id="8" name="页脚占位符 7"/>
          <p:cNvSpPr>
            <a:spLocks noGrp="1"/>
          </p:cNvSpPr>
          <p:nvPr>
            <p:ph type="ftr" sz="quarter" idx="11"/>
          </p:nvPr>
        </p:nvSpPr>
        <p:spPr/>
        <p:txBody>
          <a:bodyPr/>
          <a:lstStyle/>
          <a:p>
            <a:r>
              <a:rPr lang="en-US" altLang="zh-CN">
                <a:solidFill>
                  <a:srgbClr val="000000">
                    <a:tint val="75000"/>
                  </a:srgbClr>
                </a:solidFill>
              </a:rPr>
              <a:t>www.islide.cc </a:t>
            </a:r>
            <a:r>
              <a:rPr lang="zh-CN" altLang="en-US">
                <a:solidFill>
                  <a:srgbClr val="000000">
                    <a:tint val="75000"/>
                  </a:srgbClr>
                </a:solidFill>
              </a:rPr>
              <a:t>「 让</a:t>
            </a:r>
            <a:r>
              <a:rPr lang="en-US" altLang="zh-CN">
                <a:solidFill>
                  <a:srgbClr val="000000">
                    <a:tint val="75000"/>
                  </a:srgbClr>
                </a:solidFill>
              </a:rPr>
              <a:t>PPT</a:t>
            </a:r>
            <a:r>
              <a:rPr lang="zh-CN" altLang="en-US">
                <a:solidFill>
                  <a:srgbClr val="000000">
                    <a:tint val="75000"/>
                  </a:srgbClr>
                </a:solidFill>
              </a:rPr>
              <a:t>设计简单起来！」</a:t>
            </a:r>
          </a:p>
        </p:txBody>
      </p:sp>
      <p:sp>
        <p:nvSpPr>
          <p:cNvPr id="9" name="灯片编号占位符 8"/>
          <p:cNvSpPr>
            <a:spLocks noGrp="1"/>
          </p:cNvSpPr>
          <p:nvPr>
            <p:ph type="sldNum" sz="quarter" idx="12"/>
          </p:nvPr>
        </p:nvSpPr>
        <p:spPr/>
        <p:txBody>
          <a:bodyPr/>
          <a:lstStyle/>
          <a:p>
            <a:fld id="{5DD3DB80-B894-403A-B48E-6FDC1A72010E}" type="slidenum">
              <a:rPr lang="zh-CN" altLang="en-US" smtClean="0">
                <a:solidFill>
                  <a:srgbClr val="000000">
                    <a:tint val="75000"/>
                  </a:srgbClr>
                </a:solidFill>
              </a:rPr>
              <a:pPr/>
              <a:t>‹#›</a:t>
            </a:fld>
            <a:endParaRPr lang="zh-CN" altLang="en-US">
              <a:solidFill>
                <a:srgbClr val="000000">
                  <a:tint val="75000"/>
                </a:srgbClr>
              </a:solidFill>
            </a:endParaRPr>
          </a:p>
        </p:txBody>
      </p:sp>
    </p:spTree>
    <p:extLst>
      <p:ext uri="{BB962C8B-B14F-4D97-AF65-F5344CB8AC3E}">
        <p14:creationId xmlns:p14="http://schemas.microsoft.com/office/powerpoint/2010/main" val="171152538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6" name="日期占位符 5"/>
          <p:cNvSpPr>
            <a:spLocks noGrp="1"/>
          </p:cNvSpPr>
          <p:nvPr>
            <p:ph type="dt" sz="half" idx="10"/>
          </p:nvPr>
        </p:nvSpPr>
        <p:spPr/>
        <p:txBody>
          <a:bodyPr/>
          <a:lstStyle/>
          <a:p>
            <a:fld id="{6489D9C7-5DC6-4263-87FF-7C99F6FB63C3}" type="datetime1">
              <a:rPr lang="zh-CN" altLang="en-US" smtClean="0">
                <a:solidFill>
                  <a:srgbClr val="000000">
                    <a:tint val="75000"/>
                  </a:srgbClr>
                </a:solidFill>
              </a:rPr>
              <a:pPr/>
              <a:t>2020/8/12</a:t>
            </a:fld>
            <a:endParaRPr lang="zh-CN" altLang="en-US">
              <a:solidFill>
                <a:srgbClr val="000000">
                  <a:tint val="75000"/>
                </a:srgbClr>
              </a:solidFill>
            </a:endParaRPr>
          </a:p>
        </p:txBody>
      </p:sp>
      <p:sp>
        <p:nvSpPr>
          <p:cNvPr id="7" name="页脚占位符 6"/>
          <p:cNvSpPr>
            <a:spLocks noGrp="1"/>
          </p:cNvSpPr>
          <p:nvPr>
            <p:ph type="ftr" sz="quarter" idx="11"/>
          </p:nvPr>
        </p:nvSpPr>
        <p:spPr/>
        <p:txBody>
          <a:bodyPr/>
          <a:lstStyle/>
          <a:p>
            <a:r>
              <a:rPr lang="en-US" altLang="zh-CN">
                <a:solidFill>
                  <a:srgbClr val="000000">
                    <a:tint val="75000"/>
                  </a:srgbClr>
                </a:solidFill>
              </a:rPr>
              <a:t>www.islide.cc </a:t>
            </a:r>
            <a:r>
              <a:rPr lang="zh-CN" altLang="en-US">
                <a:solidFill>
                  <a:srgbClr val="000000">
                    <a:tint val="75000"/>
                  </a:srgbClr>
                </a:solidFill>
              </a:rPr>
              <a:t>「 让</a:t>
            </a:r>
            <a:r>
              <a:rPr lang="en-US" altLang="zh-CN">
                <a:solidFill>
                  <a:srgbClr val="000000">
                    <a:tint val="75000"/>
                  </a:srgbClr>
                </a:solidFill>
              </a:rPr>
              <a:t>PPT</a:t>
            </a:r>
            <a:r>
              <a:rPr lang="zh-CN" altLang="en-US">
                <a:solidFill>
                  <a:srgbClr val="000000">
                    <a:tint val="75000"/>
                  </a:srgbClr>
                </a:solidFill>
              </a:rPr>
              <a:t>设计简单起来！」</a:t>
            </a:r>
          </a:p>
        </p:txBody>
      </p:sp>
      <p:sp>
        <p:nvSpPr>
          <p:cNvPr id="8" name="灯片编号占位符 7"/>
          <p:cNvSpPr>
            <a:spLocks noGrp="1"/>
          </p:cNvSpPr>
          <p:nvPr>
            <p:ph type="sldNum" sz="quarter" idx="12"/>
          </p:nvPr>
        </p:nvSpPr>
        <p:spPr/>
        <p:txBody>
          <a:bodyPr/>
          <a:lstStyle/>
          <a:p>
            <a:fld id="{5DD3DB80-B894-403A-B48E-6FDC1A72010E}" type="slidenum">
              <a:rPr lang="zh-CN" altLang="en-US" smtClean="0">
                <a:solidFill>
                  <a:srgbClr val="000000">
                    <a:tint val="75000"/>
                  </a:srgbClr>
                </a:solidFill>
              </a:rPr>
              <a:pPr/>
              <a:t>‹#›</a:t>
            </a:fld>
            <a:endParaRPr lang="zh-CN" altLang="en-US">
              <a:solidFill>
                <a:srgbClr val="000000">
                  <a:tint val="75000"/>
                </a:srgbClr>
              </a:solidFill>
            </a:endParaRPr>
          </a:p>
        </p:txBody>
      </p:sp>
    </p:spTree>
    <p:extLst>
      <p:ext uri="{BB962C8B-B14F-4D97-AF65-F5344CB8AC3E}">
        <p14:creationId xmlns:p14="http://schemas.microsoft.com/office/powerpoint/2010/main" val="61283982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423658497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末尾幻灯片">
    <p:bg>
      <p:bgRef idx="1001">
        <a:schemeClr val="bg1"/>
      </p:bgRef>
    </p:bg>
    <p:spTree>
      <p:nvGrpSpPr>
        <p:cNvPr id="1" name=""/>
        <p:cNvGrpSpPr/>
        <p:nvPr/>
      </p:nvGrpSpPr>
      <p:grpSpPr>
        <a:xfrm>
          <a:off x="0" y="0"/>
          <a:ext cx="0" cy="0"/>
          <a:chOff x="0" y="0"/>
          <a:chExt cx="0" cy="0"/>
        </a:xfrm>
      </p:grpSpPr>
      <p:sp>
        <p:nvSpPr>
          <p:cNvPr id="13" name="标题 1"/>
          <p:cNvSpPr>
            <a:spLocks noGrp="1"/>
          </p:cNvSpPr>
          <p:nvPr>
            <p:ph type="ctrTitle" hasCustomPrompt="1"/>
          </p:nvPr>
        </p:nvSpPr>
        <p:spPr>
          <a:xfrm>
            <a:off x="6819260" y="3515356"/>
            <a:ext cx="4701233" cy="655784"/>
          </a:xfrm>
        </p:spPr>
        <p:txBody>
          <a:bodyPr anchor="ctr">
            <a:normAutofit/>
          </a:bodyPr>
          <a:lstStyle>
            <a:lvl1pPr marL="0" indent="0" algn="l">
              <a:buFont typeface="Arial" panose="020B0604020202020204" pitchFamily="34" charset="0"/>
              <a:buNone/>
              <a:defRPr sz="3200">
                <a:solidFill>
                  <a:schemeClr val="tx1"/>
                </a:solidFill>
              </a:defRPr>
            </a:lvl1pPr>
          </a:lstStyle>
          <a:p>
            <a:r>
              <a:rPr lang="zh-CN" altLang="en-US" dirty="0"/>
              <a:t>结束语</a:t>
            </a:r>
          </a:p>
        </p:txBody>
      </p:sp>
      <p:sp>
        <p:nvSpPr>
          <p:cNvPr id="14" name="文本占位符 62"/>
          <p:cNvSpPr>
            <a:spLocks noGrp="1"/>
          </p:cNvSpPr>
          <p:nvPr>
            <p:ph type="body" sz="quarter" idx="17" hasCustomPrompt="1"/>
          </p:nvPr>
        </p:nvSpPr>
        <p:spPr>
          <a:xfrm>
            <a:off x="6819260" y="4453601"/>
            <a:ext cx="4701233" cy="310871"/>
          </a:xfrm>
        </p:spPr>
        <p:txBody>
          <a:bodyPr vert="horz" lIns="91440" tIns="45720" rIns="91440" bIns="45720" rtlCol="0">
            <a:normAutofit/>
          </a:bodyPr>
          <a:lstStyle>
            <a:lvl1pPr marL="0" indent="0" algn="l">
              <a:buNone/>
              <a:defRPr lang="zh-CN" altLang="en-US" sz="1600" smtClean="0"/>
            </a:lvl1pPr>
            <a:lvl2pPr>
              <a:defRPr lang="zh-CN" altLang="en-US" sz="2000" smtClean="0"/>
            </a:lvl2pPr>
            <a:lvl3pPr>
              <a:defRPr lang="zh-CN" altLang="en-US" sz="1800" smtClean="0"/>
            </a:lvl3pPr>
            <a:lvl4pPr>
              <a:defRPr lang="zh-CN" altLang="en-US" sz="1600" smtClean="0"/>
            </a:lvl4pPr>
            <a:lvl5pPr>
              <a:defRPr lang="zh-CN" altLang="en-US" sz="1600"/>
            </a:lvl5pPr>
          </a:lstStyle>
          <a:p>
            <a:pPr marL="228584" marR="0" lvl="0" indent="-228584" fontAlgn="auto">
              <a:spcAft>
                <a:spcPts val="0"/>
              </a:spcAft>
              <a:buClrTx/>
              <a:buSzTx/>
              <a:tabLst/>
            </a:pPr>
            <a:r>
              <a:rPr lang="zh-CN" altLang="en-US" dirty="0"/>
              <a:t>署名</a:t>
            </a:r>
            <a:endParaRPr lang="en-US" altLang="zh-CN" dirty="0"/>
          </a:p>
        </p:txBody>
      </p:sp>
      <p:sp>
        <p:nvSpPr>
          <p:cNvPr id="15" name="文本占位符 62"/>
          <p:cNvSpPr>
            <a:spLocks noGrp="1"/>
          </p:cNvSpPr>
          <p:nvPr>
            <p:ph type="body" sz="quarter" idx="18" hasCustomPrompt="1"/>
          </p:nvPr>
        </p:nvSpPr>
        <p:spPr>
          <a:xfrm>
            <a:off x="6819260" y="4769235"/>
            <a:ext cx="4701233" cy="310871"/>
          </a:xfrm>
        </p:spPr>
        <p:txBody>
          <a:bodyPr vert="horz" lIns="91440" tIns="45720" rIns="91440" bIns="45720" rtlCol="0">
            <a:normAutofit/>
          </a:bodyPr>
          <a:lstStyle>
            <a:lvl1pPr marL="0" indent="0" algn="l">
              <a:buNone/>
              <a:defRPr lang="zh-CN" altLang="en-US" sz="1600" smtClean="0"/>
            </a:lvl1pPr>
            <a:lvl2pPr>
              <a:defRPr lang="zh-CN" altLang="en-US" sz="2000" smtClean="0"/>
            </a:lvl2pPr>
            <a:lvl3pPr>
              <a:defRPr lang="zh-CN" altLang="en-US" sz="1800" smtClean="0"/>
            </a:lvl3pPr>
            <a:lvl4pPr>
              <a:defRPr lang="zh-CN" altLang="en-US" sz="1600" smtClean="0"/>
            </a:lvl4pPr>
            <a:lvl5pPr>
              <a:defRPr lang="zh-CN" altLang="en-US" sz="1600"/>
            </a:lvl5pPr>
          </a:lstStyle>
          <a:p>
            <a:pPr marL="228584" marR="0" lvl="0" indent="-228584" fontAlgn="auto">
              <a:spcAft>
                <a:spcPts val="0"/>
              </a:spcAft>
              <a:buClrTx/>
              <a:buSzTx/>
              <a:tabLst/>
            </a:pPr>
            <a:r>
              <a:rPr lang="zh-CN" altLang="en-US" dirty="0"/>
              <a:t>时间日期</a:t>
            </a:r>
            <a:endParaRPr lang="en-US" altLang="zh-CN" dirty="0"/>
          </a:p>
        </p:txBody>
      </p:sp>
      <p:grpSp>
        <p:nvGrpSpPr>
          <p:cNvPr id="622" name="组合 621"/>
          <p:cNvGrpSpPr/>
          <p:nvPr userDrawn="1"/>
        </p:nvGrpSpPr>
        <p:grpSpPr>
          <a:xfrm>
            <a:off x="238844" y="1472541"/>
            <a:ext cx="6125333" cy="5385460"/>
            <a:chOff x="254283" y="1886754"/>
            <a:chExt cx="5836681" cy="5292666"/>
          </a:xfrm>
        </p:grpSpPr>
        <p:grpSp>
          <p:nvGrpSpPr>
            <p:cNvPr id="623" name="组合 622"/>
            <p:cNvGrpSpPr/>
            <p:nvPr/>
          </p:nvGrpSpPr>
          <p:grpSpPr>
            <a:xfrm flipH="1">
              <a:off x="773576" y="2329256"/>
              <a:ext cx="4930983" cy="4850164"/>
              <a:chOff x="4" y="1009025"/>
              <a:chExt cx="5518411" cy="5427964"/>
            </a:xfrm>
          </p:grpSpPr>
          <p:sp>
            <p:nvSpPr>
              <p:cNvPr id="636" name="AutoShape 3"/>
              <p:cNvSpPr>
                <a:spLocks noChangeAspect="1" noChangeArrowheads="1" noTextEdit="1"/>
              </p:cNvSpPr>
              <p:nvPr/>
            </p:nvSpPr>
            <p:spPr bwMode="auto">
              <a:xfrm>
                <a:off x="1958" y="1012624"/>
                <a:ext cx="5467604" cy="5104014"/>
              </a:xfrm>
              <a:prstGeom prst="rect">
                <a:avLst/>
              </a:prstGeom>
              <a:no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7" name="Freeform 6"/>
              <p:cNvSpPr>
                <a:spLocks/>
              </p:cNvSpPr>
              <p:nvPr/>
            </p:nvSpPr>
            <p:spPr bwMode="auto">
              <a:xfrm>
                <a:off x="1315122" y="3048111"/>
                <a:ext cx="2688858" cy="3388878"/>
              </a:xfrm>
              <a:custGeom>
                <a:avLst/>
                <a:gdLst/>
                <a:ahLst/>
                <a:cxnLst>
                  <a:cxn ang="0">
                    <a:pos x="534" y="1813"/>
                  </a:cxn>
                  <a:cxn ang="0">
                    <a:pos x="439" y="1553"/>
                  </a:cxn>
                  <a:cxn ang="0">
                    <a:pos x="148" y="1532"/>
                  </a:cxn>
                  <a:cxn ang="0">
                    <a:pos x="135" y="1370"/>
                  </a:cxn>
                  <a:cxn ang="0">
                    <a:pos x="109" y="1290"/>
                  </a:cxn>
                  <a:cxn ang="0">
                    <a:pos x="109" y="1154"/>
                  </a:cxn>
                  <a:cxn ang="0">
                    <a:pos x="5" y="1059"/>
                  </a:cxn>
                  <a:cxn ang="0">
                    <a:pos x="136" y="870"/>
                  </a:cxn>
                  <a:cxn ang="0">
                    <a:pos x="343" y="190"/>
                  </a:cxn>
                  <a:cxn ang="0">
                    <a:pos x="1150" y="116"/>
                  </a:cxn>
                  <a:cxn ang="0">
                    <a:pos x="1461" y="453"/>
                  </a:cxn>
                  <a:cxn ang="0">
                    <a:pos x="1451" y="937"/>
                  </a:cxn>
                  <a:cxn ang="0">
                    <a:pos x="1173" y="1321"/>
                  </a:cxn>
                  <a:cxn ang="0">
                    <a:pos x="1301" y="1807"/>
                  </a:cxn>
                  <a:cxn ang="0">
                    <a:pos x="534" y="1813"/>
                  </a:cxn>
                </a:cxnLst>
                <a:rect l="0" t="0" r="r" b="b"/>
                <a:pathLst>
                  <a:path w="1522" h="1813">
                    <a:moveTo>
                      <a:pt x="534" y="1813"/>
                    </a:moveTo>
                    <a:cubicBezTo>
                      <a:pt x="534" y="1813"/>
                      <a:pt x="464" y="1592"/>
                      <a:pt x="439" y="1553"/>
                    </a:cubicBezTo>
                    <a:cubicBezTo>
                      <a:pt x="413" y="1514"/>
                      <a:pt x="212" y="1576"/>
                      <a:pt x="148" y="1532"/>
                    </a:cubicBezTo>
                    <a:cubicBezTo>
                      <a:pt x="83" y="1489"/>
                      <a:pt x="135" y="1370"/>
                      <a:pt x="135" y="1370"/>
                    </a:cubicBezTo>
                    <a:cubicBezTo>
                      <a:pt x="135" y="1370"/>
                      <a:pt x="32" y="1362"/>
                      <a:pt x="109" y="1290"/>
                    </a:cubicBezTo>
                    <a:cubicBezTo>
                      <a:pt x="32" y="1272"/>
                      <a:pt x="117" y="1182"/>
                      <a:pt x="109" y="1154"/>
                    </a:cubicBezTo>
                    <a:cubicBezTo>
                      <a:pt x="47" y="1144"/>
                      <a:pt x="0" y="1100"/>
                      <a:pt x="5" y="1059"/>
                    </a:cubicBezTo>
                    <a:cubicBezTo>
                      <a:pt x="11" y="1018"/>
                      <a:pt x="154" y="906"/>
                      <a:pt x="136" y="870"/>
                    </a:cubicBezTo>
                    <a:cubicBezTo>
                      <a:pt x="118" y="834"/>
                      <a:pt x="8" y="466"/>
                      <a:pt x="343" y="190"/>
                    </a:cubicBezTo>
                    <a:cubicBezTo>
                      <a:pt x="553" y="18"/>
                      <a:pt x="897" y="0"/>
                      <a:pt x="1150" y="116"/>
                    </a:cubicBezTo>
                    <a:cubicBezTo>
                      <a:pt x="1301" y="185"/>
                      <a:pt x="1415" y="320"/>
                      <a:pt x="1461" y="453"/>
                    </a:cubicBezTo>
                    <a:cubicBezTo>
                      <a:pt x="1517" y="612"/>
                      <a:pt x="1522" y="801"/>
                      <a:pt x="1451" y="937"/>
                    </a:cubicBezTo>
                    <a:cubicBezTo>
                      <a:pt x="1363" y="1106"/>
                      <a:pt x="1187" y="1215"/>
                      <a:pt x="1173" y="1321"/>
                    </a:cubicBezTo>
                    <a:cubicBezTo>
                      <a:pt x="1147" y="1514"/>
                      <a:pt x="1301" y="1807"/>
                      <a:pt x="1301" y="1807"/>
                    </a:cubicBezTo>
                    <a:lnTo>
                      <a:pt x="534" y="1813"/>
                    </a:ln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8" name="Freeform 7"/>
              <p:cNvSpPr>
                <a:spLocks/>
              </p:cNvSpPr>
              <p:nvPr/>
            </p:nvSpPr>
            <p:spPr bwMode="auto">
              <a:xfrm>
                <a:off x="1793878" y="3336066"/>
                <a:ext cx="541289" cy="604707"/>
              </a:xfrm>
              <a:custGeom>
                <a:avLst/>
                <a:gdLst/>
                <a:ahLst/>
                <a:cxnLst>
                  <a:cxn ang="0">
                    <a:pos x="18" y="225"/>
                  </a:cxn>
                  <a:cxn ang="0">
                    <a:pos x="0" y="371"/>
                  </a:cxn>
                  <a:cxn ang="0">
                    <a:pos x="169" y="371"/>
                  </a:cxn>
                  <a:cxn ang="0">
                    <a:pos x="260" y="196"/>
                  </a:cxn>
                  <a:cxn ang="0">
                    <a:pos x="164" y="138"/>
                  </a:cxn>
                  <a:cxn ang="0">
                    <a:pos x="306" y="136"/>
                  </a:cxn>
                  <a:cxn ang="0">
                    <a:pos x="306" y="0"/>
                  </a:cxn>
                  <a:cxn ang="0">
                    <a:pos x="108" y="104"/>
                  </a:cxn>
                  <a:cxn ang="0">
                    <a:pos x="43" y="165"/>
                  </a:cxn>
                  <a:cxn ang="0">
                    <a:pos x="196" y="225"/>
                  </a:cxn>
                  <a:cxn ang="0">
                    <a:pos x="18" y="225"/>
                  </a:cxn>
                </a:cxnLst>
                <a:rect l="0" t="0" r="r" b="b"/>
                <a:pathLst>
                  <a:path w="306" h="371">
                    <a:moveTo>
                      <a:pt x="18" y="225"/>
                    </a:moveTo>
                    <a:cubicBezTo>
                      <a:pt x="9" y="225"/>
                      <a:pt x="0" y="371"/>
                      <a:pt x="0" y="371"/>
                    </a:cubicBezTo>
                    <a:cubicBezTo>
                      <a:pt x="169" y="371"/>
                      <a:pt x="169" y="371"/>
                      <a:pt x="169" y="371"/>
                    </a:cubicBezTo>
                    <a:cubicBezTo>
                      <a:pt x="260" y="196"/>
                      <a:pt x="260" y="196"/>
                      <a:pt x="260" y="196"/>
                    </a:cubicBezTo>
                    <a:cubicBezTo>
                      <a:pt x="164" y="138"/>
                      <a:pt x="164" y="138"/>
                      <a:pt x="164" y="138"/>
                    </a:cubicBezTo>
                    <a:cubicBezTo>
                      <a:pt x="306" y="136"/>
                      <a:pt x="306" y="136"/>
                      <a:pt x="306" y="136"/>
                    </a:cubicBezTo>
                    <a:cubicBezTo>
                      <a:pt x="306" y="0"/>
                      <a:pt x="306" y="0"/>
                      <a:pt x="306" y="0"/>
                    </a:cubicBezTo>
                    <a:cubicBezTo>
                      <a:pt x="233" y="23"/>
                      <a:pt x="165" y="57"/>
                      <a:pt x="108" y="104"/>
                    </a:cubicBezTo>
                    <a:cubicBezTo>
                      <a:pt x="84" y="124"/>
                      <a:pt x="63" y="144"/>
                      <a:pt x="43" y="165"/>
                    </a:cubicBezTo>
                    <a:cubicBezTo>
                      <a:pt x="196" y="225"/>
                      <a:pt x="196" y="225"/>
                      <a:pt x="196" y="225"/>
                    </a:cubicBezTo>
                    <a:cubicBezTo>
                      <a:pt x="196" y="225"/>
                      <a:pt x="26" y="225"/>
                      <a:pt x="18" y="22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9" name="Freeform 8"/>
              <p:cNvSpPr>
                <a:spLocks/>
              </p:cNvSpPr>
              <p:nvPr/>
            </p:nvSpPr>
            <p:spPr bwMode="auto">
              <a:xfrm>
                <a:off x="1801695" y="3998364"/>
                <a:ext cx="504161" cy="248362"/>
              </a:xfrm>
              <a:custGeom>
                <a:avLst/>
                <a:gdLst/>
                <a:ahLst/>
                <a:cxnLst>
                  <a:cxn ang="0">
                    <a:pos x="112" y="0"/>
                  </a:cxn>
                  <a:cxn ang="0">
                    <a:pos x="0" y="0"/>
                  </a:cxn>
                  <a:cxn ang="0">
                    <a:pos x="164" y="138"/>
                  </a:cxn>
                  <a:cxn ang="0">
                    <a:pos x="258" y="101"/>
                  </a:cxn>
                  <a:cxn ang="0">
                    <a:pos x="112" y="0"/>
                  </a:cxn>
                </a:cxnLst>
                <a:rect l="0" t="0" r="r" b="b"/>
                <a:pathLst>
                  <a:path w="258" h="138">
                    <a:moveTo>
                      <a:pt x="112" y="0"/>
                    </a:moveTo>
                    <a:lnTo>
                      <a:pt x="0" y="0"/>
                    </a:lnTo>
                    <a:lnTo>
                      <a:pt x="164" y="138"/>
                    </a:lnTo>
                    <a:lnTo>
                      <a:pt x="258" y="101"/>
                    </a:lnTo>
                    <a:lnTo>
                      <a:pt x="112"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0" name="Freeform 9"/>
              <p:cNvSpPr>
                <a:spLocks/>
              </p:cNvSpPr>
              <p:nvPr/>
            </p:nvSpPr>
            <p:spPr bwMode="auto">
              <a:xfrm>
                <a:off x="2214012" y="3798595"/>
                <a:ext cx="1645362" cy="721689"/>
              </a:xfrm>
              <a:custGeom>
                <a:avLst/>
                <a:gdLst/>
                <a:ahLst/>
                <a:cxnLst>
                  <a:cxn ang="0">
                    <a:pos x="923" y="194"/>
                  </a:cxn>
                  <a:cxn ang="0">
                    <a:pos x="733" y="201"/>
                  </a:cxn>
                  <a:cxn ang="0">
                    <a:pos x="719" y="248"/>
                  </a:cxn>
                  <a:cxn ang="0">
                    <a:pos x="786" y="280"/>
                  </a:cxn>
                  <a:cxn ang="0">
                    <a:pos x="689" y="268"/>
                  </a:cxn>
                  <a:cxn ang="0">
                    <a:pos x="724" y="178"/>
                  </a:cxn>
                  <a:cxn ang="0">
                    <a:pos x="919" y="164"/>
                  </a:cxn>
                  <a:cxn ang="0">
                    <a:pos x="891" y="59"/>
                  </a:cxn>
                  <a:cxn ang="0">
                    <a:pos x="866" y="0"/>
                  </a:cxn>
                  <a:cxn ang="0">
                    <a:pos x="684" y="134"/>
                  </a:cxn>
                  <a:cxn ang="0">
                    <a:pos x="529" y="87"/>
                  </a:cxn>
                  <a:cxn ang="0">
                    <a:pos x="374" y="177"/>
                  </a:cxn>
                  <a:cxn ang="0">
                    <a:pos x="198" y="172"/>
                  </a:cxn>
                  <a:cxn ang="0">
                    <a:pos x="190" y="251"/>
                  </a:cxn>
                  <a:cxn ang="0">
                    <a:pos x="307" y="296"/>
                  </a:cxn>
                  <a:cxn ang="0">
                    <a:pos x="295" y="341"/>
                  </a:cxn>
                  <a:cxn ang="0">
                    <a:pos x="204" y="312"/>
                  </a:cxn>
                  <a:cxn ang="0">
                    <a:pos x="58" y="251"/>
                  </a:cxn>
                  <a:cxn ang="0">
                    <a:pos x="0" y="283"/>
                  </a:cxn>
                  <a:cxn ang="0">
                    <a:pos x="0" y="382"/>
                  </a:cxn>
                  <a:cxn ang="0">
                    <a:pos x="90" y="443"/>
                  </a:cxn>
                  <a:cxn ang="0">
                    <a:pos x="371" y="443"/>
                  </a:cxn>
                  <a:cxn ang="0">
                    <a:pos x="423" y="327"/>
                  </a:cxn>
                  <a:cxn ang="0">
                    <a:pos x="364" y="252"/>
                  </a:cxn>
                  <a:cxn ang="0">
                    <a:pos x="532" y="259"/>
                  </a:cxn>
                  <a:cxn ang="0">
                    <a:pos x="457" y="331"/>
                  </a:cxn>
                  <a:cxn ang="0">
                    <a:pos x="543" y="334"/>
                  </a:cxn>
                  <a:cxn ang="0">
                    <a:pos x="654" y="291"/>
                  </a:cxn>
                  <a:cxn ang="0">
                    <a:pos x="733" y="359"/>
                  </a:cxn>
                  <a:cxn ang="0">
                    <a:pos x="925" y="356"/>
                  </a:cxn>
                  <a:cxn ang="0">
                    <a:pos x="923" y="194"/>
                  </a:cxn>
                </a:cxnLst>
                <a:rect l="0" t="0" r="r" b="b"/>
                <a:pathLst>
                  <a:path w="932" h="443">
                    <a:moveTo>
                      <a:pt x="923" y="194"/>
                    </a:moveTo>
                    <a:cubicBezTo>
                      <a:pt x="733" y="201"/>
                      <a:pt x="733" y="201"/>
                      <a:pt x="733" y="201"/>
                    </a:cubicBezTo>
                    <a:cubicBezTo>
                      <a:pt x="719" y="248"/>
                      <a:pt x="719" y="248"/>
                      <a:pt x="719" y="248"/>
                    </a:cubicBezTo>
                    <a:cubicBezTo>
                      <a:pt x="786" y="280"/>
                      <a:pt x="786" y="280"/>
                      <a:pt x="786" y="280"/>
                    </a:cubicBezTo>
                    <a:cubicBezTo>
                      <a:pt x="689" y="268"/>
                      <a:pt x="689" y="268"/>
                      <a:pt x="689" y="268"/>
                    </a:cubicBezTo>
                    <a:cubicBezTo>
                      <a:pt x="724" y="178"/>
                      <a:pt x="724" y="178"/>
                      <a:pt x="724" y="178"/>
                    </a:cubicBezTo>
                    <a:cubicBezTo>
                      <a:pt x="919" y="164"/>
                      <a:pt x="919" y="164"/>
                      <a:pt x="919" y="164"/>
                    </a:cubicBezTo>
                    <a:cubicBezTo>
                      <a:pt x="912" y="128"/>
                      <a:pt x="903" y="93"/>
                      <a:pt x="891" y="59"/>
                    </a:cubicBezTo>
                    <a:cubicBezTo>
                      <a:pt x="884" y="40"/>
                      <a:pt x="876" y="20"/>
                      <a:pt x="866" y="0"/>
                    </a:cubicBezTo>
                    <a:cubicBezTo>
                      <a:pt x="684" y="134"/>
                      <a:pt x="684" y="134"/>
                      <a:pt x="684" y="134"/>
                    </a:cubicBezTo>
                    <a:cubicBezTo>
                      <a:pt x="529" y="87"/>
                      <a:pt x="529" y="87"/>
                      <a:pt x="529" y="87"/>
                    </a:cubicBezTo>
                    <a:cubicBezTo>
                      <a:pt x="374" y="177"/>
                      <a:pt x="374" y="177"/>
                      <a:pt x="374" y="177"/>
                    </a:cubicBezTo>
                    <a:cubicBezTo>
                      <a:pt x="198" y="172"/>
                      <a:pt x="198" y="172"/>
                      <a:pt x="198" y="172"/>
                    </a:cubicBezTo>
                    <a:cubicBezTo>
                      <a:pt x="190" y="251"/>
                      <a:pt x="190" y="251"/>
                      <a:pt x="190" y="251"/>
                    </a:cubicBezTo>
                    <a:cubicBezTo>
                      <a:pt x="307" y="296"/>
                      <a:pt x="307" y="296"/>
                      <a:pt x="307" y="296"/>
                    </a:cubicBezTo>
                    <a:cubicBezTo>
                      <a:pt x="295" y="341"/>
                      <a:pt x="295" y="341"/>
                      <a:pt x="295" y="341"/>
                    </a:cubicBezTo>
                    <a:cubicBezTo>
                      <a:pt x="204" y="312"/>
                      <a:pt x="204" y="312"/>
                      <a:pt x="204" y="312"/>
                    </a:cubicBezTo>
                    <a:cubicBezTo>
                      <a:pt x="58" y="251"/>
                      <a:pt x="58" y="251"/>
                      <a:pt x="58" y="251"/>
                    </a:cubicBezTo>
                    <a:cubicBezTo>
                      <a:pt x="0" y="283"/>
                      <a:pt x="0" y="283"/>
                      <a:pt x="0" y="283"/>
                    </a:cubicBezTo>
                    <a:cubicBezTo>
                      <a:pt x="0" y="382"/>
                      <a:pt x="0" y="382"/>
                      <a:pt x="0" y="382"/>
                    </a:cubicBezTo>
                    <a:cubicBezTo>
                      <a:pt x="90" y="443"/>
                      <a:pt x="90" y="443"/>
                      <a:pt x="90" y="443"/>
                    </a:cubicBezTo>
                    <a:cubicBezTo>
                      <a:pt x="371" y="443"/>
                      <a:pt x="371" y="443"/>
                      <a:pt x="371" y="443"/>
                    </a:cubicBezTo>
                    <a:cubicBezTo>
                      <a:pt x="423" y="327"/>
                      <a:pt x="423" y="327"/>
                      <a:pt x="423" y="327"/>
                    </a:cubicBezTo>
                    <a:cubicBezTo>
                      <a:pt x="364" y="252"/>
                      <a:pt x="364" y="252"/>
                      <a:pt x="364" y="252"/>
                    </a:cubicBezTo>
                    <a:cubicBezTo>
                      <a:pt x="532" y="259"/>
                      <a:pt x="532" y="259"/>
                      <a:pt x="532" y="259"/>
                    </a:cubicBezTo>
                    <a:cubicBezTo>
                      <a:pt x="457" y="331"/>
                      <a:pt x="457" y="331"/>
                      <a:pt x="457" y="331"/>
                    </a:cubicBezTo>
                    <a:cubicBezTo>
                      <a:pt x="543" y="334"/>
                      <a:pt x="543" y="334"/>
                      <a:pt x="543" y="334"/>
                    </a:cubicBezTo>
                    <a:cubicBezTo>
                      <a:pt x="654" y="291"/>
                      <a:pt x="654" y="291"/>
                      <a:pt x="654" y="291"/>
                    </a:cubicBezTo>
                    <a:cubicBezTo>
                      <a:pt x="733" y="359"/>
                      <a:pt x="733" y="359"/>
                      <a:pt x="733" y="359"/>
                    </a:cubicBezTo>
                    <a:cubicBezTo>
                      <a:pt x="925" y="356"/>
                      <a:pt x="925" y="356"/>
                      <a:pt x="925" y="356"/>
                    </a:cubicBezTo>
                    <a:cubicBezTo>
                      <a:pt x="932" y="304"/>
                      <a:pt x="931" y="248"/>
                      <a:pt x="923" y="19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1" name="Freeform 10"/>
              <p:cNvSpPr>
                <a:spLocks/>
              </p:cNvSpPr>
              <p:nvPr/>
            </p:nvSpPr>
            <p:spPr bwMode="auto">
              <a:xfrm>
                <a:off x="2718173" y="4563477"/>
                <a:ext cx="433813" cy="311352"/>
              </a:xfrm>
              <a:custGeom>
                <a:avLst/>
                <a:gdLst/>
                <a:ahLst/>
                <a:cxnLst>
                  <a:cxn ang="0">
                    <a:pos x="0" y="26"/>
                  </a:cxn>
                  <a:cxn ang="0">
                    <a:pos x="158" y="191"/>
                  </a:cxn>
                  <a:cxn ang="0">
                    <a:pos x="246" y="150"/>
                  </a:cxn>
                  <a:cxn ang="0">
                    <a:pos x="111" y="0"/>
                  </a:cxn>
                  <a:cxn ang="0">
                    <a:pos x="0" y="26"/>
                  </a:cxn>
                </a:cxnLst>
                <a:rect l="0" t="0" r="r" b="b"/>
                <a:pathLst>
                  <a:path w="246" h="191">
                    <a:moveTo>
                      <a:pt x="0" y="26"/>
                    </a:moveTo>
                    <a:cubicBezTo>
                      <a:pt x="158" y="191"/>
                      <a:pt x="158" y="191"/>
                      <a:pt x="158" y="191"/>
                    </a:cubicBezTo>
                    <a:cubicBezTo>
                      <a:pt x="246" y="150"/>
                      <a:pt x="246" y="150"/>
                      <a:pt x="246" y="150"/>
                    </a:cubicBezTo>
                    <a:cubicBezTo>
                      <a:pt x="111" y="0"/>
                      <a:pt x="111" y="0"/>
                      <a:pt x="111" y="0"/>
                    </a:cubicBezTo>
                    <a:cubicBezTo>
                      <a:pt x="111" y="0"/>
                      <a:pt x="20" y="26"/>
                      <a:pt x="0"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2" name="Freeform 11"/>
              <p:cNvSpPr>
                <a:spLocks/>
              </p:cNvSpPr>
              <p:nvPr/>
            </p:nvSpPr>
            <p:spPr bwMode="auto">
              <a:xfrm>
                <a:off x="2952667" y="4388904"/>
                <a:ext cx="504161" cy="257360"/>
              </a:xfrm>
              <a:custGeom>
                <a:avLst/>
                <a:gdLst/>
                <a:ahLst/>
                <a:cxnLst>
                  <a:cxn ang="0">
                    <a:pos x="0" y="72"/>
                  </a:cxn>
                  <a:cxn ang="0">
                    <a:pos x="80" y="143"/>
                  </a:cxn>
                  <a:cxn ang="0">
                    <a:pos x="258" y="103"/>
                  </a:cxn>
                  <a:cxn ang="0">
                    <a:pos x="258" y="0"/>
                  </a:cxn>
                  <a:cxn ang="0">
                    <a:pos x="28" y="0"/>
                  </a:cxn>
                  <a:cxn ang="0">
                    <a:pos x="0" y="72"/>
                  </a:cxn>
                </a:cxnLst>
                <a:rect l="0" t="0" r="r" b="b"/>
                <a:pathLst>
                  <a:path w="258" h="143">
                    <a:moveTo>
                      <a:pt x="0" y="72"/>
                    </a:moveTo>
                    <a:lnTo>
                      <a:pt x="80" y="143"/>
                    </a:lnTo>
                    <a:lnTo>
                      <a:pt x="258" y="103"/>
                    </a:lnTo>
                    <a:lnTo>
                      <a:pt x="258" y="0"/>
                    </a:lnTo>
                    <a:lnTo>
                      <a:pt x="28" y="0"/>
                    </a:lnTo>
                    <a:lnTo>
                      <a:pt x="0" y="7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3" name="Freeform 12"/>
              <p:cNvSpPr>
                <a:spLocks/>
              </p:cNvSpPr>
              <p:nvPr/>
            </p:nvSpPr>
            <p:spPr bwMode="auto">
              <a:xfrm>
                <a:off x="2845190" y="3318069"/>
                <a:ext cx="449446" cy="572312"/>
              </a:xfrm>
              <a:custGeom>
                <a:avLst/>
                <a:gdLst/>
                <a:ahLst/>
                <a:cxnLst>
                  <a:cxn ang="0">
                    <a:pos x="128" y="202"/>
                  </a:cxn>
                  <a:cxn ang="0">
                    <a:pos x="121" y="333"/>
                  </a:cxn>
                  <a:cxn ang="0">
                    <a:pos x="171" y="352"/>
                  </a:cxn>
                  <a:cxn ang="0">
                    <a:pos x="247" y="238"/>
                  </a:cxn>
                  <a:cxn ang="0">
                    <a:pos x="254" y="50"/>
                  </a:cxn>
                  <a:cxn ang="0">
                    <a:pos x="249" y="48"/>
                  </a:cxn>
                  <a:cxn ang="0">
                    <a:pos x="107" y="0"/>
                  </a:cxn>
                  <a:cxn ang="0">
                    <a:pos x="0" y="162"/>
                  </a:cxn>
                  <a:cxn ang="0">
                    <a:pos x="128" y="202"/>
                  </a:cxn>
                </a:cxnLst>
                <a:rect l="0" t="0" r="r" b="b"/>
                <a:pathLst>
                  <a:path w="254" h="352">
                    <a:moveTo>
                      <a:pt x="128" y="202"/>
                    </a:moveTo>
                    <a:cubicBezTo>
                      <a:pt x="121" y="333"/>
                      <a:pt x="121" y="333"/>
                      <a:pt x="121" y="333"/>
                    </a:cubicBezTo>
                    <a:cubicBezTo>
                      <a:pt x="171" y="352"/>
                      <a:pt x="171" y="352"/>
                      <a:pt x="171" y="352"/>
                    </a:cubicBezTo>
                    <a:cubicBezTo>
                      <a:pt x="247" y="238"/>
                      <a:pt x="247" y="238"/>
                      <a:pt x="247" y="238"/>
                    </a:cubicBezTo>
                    <a:cubicBezTo>
                      <a:pt x="254" y="50"/>
                      <a:pt x="254" y="50"/>
                      <a:pt x="254" y="50"/>
                    </a:cubicBezTo>
                    <a:cubicBezTo>
                      <a:pt x="252" y="49"/>
                      <a:pt x="251" y="48"/>
                      <a:pt x="249" y="48"/>
                    </a:cubicBezTo>
                    <a:cubicBezTo>
                      <a:pt x="204" y="27"/>
                      <a:pt x="156" y="11"/>
                      <a:pt x="107" y="0"/>
                    </a:cubicBezTo>
                    <a:cubicBezTo>
                      <a:pt x="0" y="162"/>
                      <a:pt x="0" y="162"/>
                      <a:pt x="0" y="162"/>
                    </a:cubicBezTo>
                    <a:lnTo>
                      <a:pt x="128" y="20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4" name="Freeform 13"/>
              <p:cNvSpPr>
                <a:spLocks/>
              </p:cNvSpPr>
              <p:nvPr/>
            </p:nvSpPr>
            <p:spPr bwMode="auto">
              <a:xfrm>
                <a:off x="3296590" y="3472845"/>
                <a:ext cx="396685" cy="442732"/>
              </a:xfrm>
              <a:custGeom>
                <a:avLst/>
                <a:gdLst/>
                <a:ahLst/>
                <a:cxnLst>
                  <a:cxn ang="0">
                    <a:pos x="47" y="133"/>
                  </a:cxn>
                  <a:cxn ang="0">
                    <a:pos x="0" y="193"/>
                  </a:cxn>
                  <a:cxn ang="0">
                    <a:pos x="0" y="272"/>
                  </a:cxn>
                  <a:cxn ang="0">
                    <a:pos x="82" y="272"/>
                  </a:cxn>
                  <a:cxn ang="0">
                    <a:pos x="225" y="152"/>
                  </a:cxn>
                  <a:cxn ang="0">
                    <a:pos x="77" y="0"/>
                  </a:cxn>
                  <a:cxn ang="0">
                    <a:pos x="41" y="33"/>
                  </a:cxn>
                  <a:cxn ang="0">
                    <a:pos x="47" y="133"/>
                  </a:cxn>
                </a:cxnLst>
                <a:rect l="0" t="0" r="r" b="b"/>
                <a:pathLst>
                  <a:path w="225" h="272">
                    <a:moveTo>
                      <a:pt x="47" y="133"/>
                    </a:moveTo>
                    <a:cubicBezTo>
                      <a:pt x="0" y="193"/>
                      <a:pt x="0" y="193"/>
                      <a:pt x="0" y="193"/>
                    </a:cubicBezTo>
                    <a:cubicBezTo>
                      <a:pt x="0" y="272"/>
                      <a:pt x="0" y="272"/>
                      <a:pt x="0" y="272"/>
                    </a:cubicBezTo>
                    <a:cubicBezTo>
                      <a:pt x="82" y="272"/>
                      <a:pt x="82" y="272"/>
                      <a:pt x="82" y="272"/>
                    </a:cubicBezTo>
                    <a:cubicBezTo>
                      <a:pt x="225" y="152"/>
                      <a:pt x="225" y="152"/>
                      <a:pt x="225" y="152"/>
                    </a:cubicBezTo>
                    <a:cubicBezTo>
                      <a:pt x="187" y="95"/>
                      <a:pt x="137" y="42"/>
                      <a:pt x="77" y="0"/>
                    </a:cubicBezTo>
                    <a:cubicBezTo>
                      <a:pt x="41" y="33"/>
                      <a:pt x="41" y="33"/>
                      <a:pt x="41" y="33"/>
                    </a:cubicBezTo>
                    <a:lnTo>
                      <a:pt x="47" y="13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5" name="Freeform 14"/>
              <p:cNvSpPr>
                <a:spLocks/>
              </p:cNvSpPr>
              <p:nvPr/>
            </p:nvSpPr>
            <p:spPr bwMode="auto">
              <a:xfrm>
                <a:off x="2122169" y="3280275"/>
                <a:ext cx="859809" cy="860267"/>
              </a:xfrm>
              <a:custGeom>
                <a:avLst/>
                <a:gdLst/>
                <a:ahLst/>
                <a:cxnLst>
                  <a:cxn ang="0">
                    <a:pos x="321" y="283"/>
                  </a:cxn>
                  <a:cxn ang="0">
                    <a:pos x="276" y="304"/>
                  </a:cxn>
                  <a:cxn ang="0">
                    <a:pos x="124" y="252"/>
                  </a:cxn>
                  <a:cxn ang="0">
                    <a:pos x="97" y="304"/>
                  </a:cxn>
                  <a:cxn ang="0">
                    <a:pos x="136" y="333"/>
                  </a:cxn>
                  <a:cxn ang="0">
                    <a:pos x="124" y="377"/>
                  </a:cxn>
                  <a:cxn ang="0">
                    <a:pos x="51" y="352"/>
                  </a:cxn>
                  <a:cxn ang="0">
                    <a:pos x="0" y="442"/>
                  </a:cxn>
                  <a:cxn ang="0">
                    <a:pos x="120" y="529"/>
                  </a:cxn>
                  <a:cxn ang="0">
                    <a:pos x="208" y="494"/>
                  </a:cxn>
                  <a:cxn ang="0">
                    <a:pos x="242" y="391"/>
                  </a:cxn>
                  <a:cxn ang="0">
                    <a:pos x="276" y="406"/>
                  </a:cxn>
                  <a:cxn ang="0">
                    <a:pos x="276" y="438"/>
                  </a:cxn>
                  <a:cxn ang="0">
                    <a:pos x="457" y="426"/>
                  </a:cxn>
                  <a:cxn ang="0">
                    <a:pos x="486" y="345"/>
                  </a:cxn>
                  <a:cxn ang="0">
                    <a:pos x="486" y="254"/>
                  </a:cxn>
                  <a:cxn ang="0">
                    <a:pos x="346" y="210"/>
                  </a:cxn>
                  <a:cxn ang="0">
                    <a:pos x="393" y="144"/>
                  </a:cxn>
                  <a:cxn ang="0">
                    <a:pos x="450" y="54"/>
                  </a:cxn>
                  <a:cxn ang="0">
                    <a:pos x="392" y="5"/>
                  </a:cxn>
                  <a:cxn ang="0">
                    <a:pos x="172" y="21"/>
                  </a:cxn>
                  <a:cxn ang="0">
                    <a:pos x="170" y="193"/>
                  </a:cxn>
                  <a:cxn ang="0">
                    <a:pos x="321" y="283"/>
                  </a:cxn>
                </a:cxnLst>
                <a:rect l="0" t="0" r="r" b="b"/>
                <a:pathLst>
                  <a:path w="486" h="529">
                    <a:moveTo>
                      <a:pt x="321" y="283"/>
                    </a:moveTo>
                    <a:cubicBezTo>
                      <a:pt x="276" y="304"/>
                      <a:pt x="276" y="304"/>
                      <a:pt x="276" y="304"/>
                    </a:cubicBezTo>
                    <a:cubicBezTo>
                      <a:pt x="124" y="252"/>
                      <a:pt x="124" y="252"/>
                      <a:pt x="124" y="252"/>
                    </a:cubicBezTo>
                    <a:cubicBezTo>
                      <a:pt x="97" y="304"/>
                      <a:pt x="97" y="304"/>
                      <a:pt x="97" y="304"/>
                    </a:cubicBezTo>
                    <a:cubicBezTo>
                      <a:pt x="136" y="333"/>
                      <a:pt x="136" y="333"/>
                      <a:pt x="136" y="333"/>
                    </a:cubicBezTo>
                    <a:cubicBezTo>
                      <a:pt x="124" y="377"/>
                      <a:pt x="124" y="377"/>
                      <a:pt x="124" y="377"/>
                    </a:cubicBezTo>
                    <a:cubicBezTo>
                      <a:pt x="51" y="352"/>
                      <a:pt x="51" y="352"/>
                      <a:pt x="51" y="352"/>
                    </a:cubicBezTo>
                    <a:cubicBezTo>
                      <a:pt x="0" y="442"/>
                      <a:pt x="0" y="442"/>
                      <a:pt x="0" y="442"/>
                    </a:cubicBezTo>
                    <a:cubicBezTo>
                      <a:pt x="120" y="529"/>
                      <a:pt x="120" y="529"/>
                      <a:pt x="120" y="529"/>
                    </a:cubicBezTo>
                    <a:cubicBezTo>
                      <a:pt x="208" y="494"/>
                      <a:pt x="208" y="494"/>
                      <a:pt x="208" y="494"/>
                    </a:cubicBezTo>
                    <a:cubicBezTo>
                      <a:pt x="242" y="391"/>
                      <a:pt x="242" y="391"/>
                      <a:pt x="242" y="391"/>
                    </a:cubicBezTo>
                    <a:cubicBezTo>
                      <a:pt x="276" y="406"/>
                      <a:pt x="276" y="406"/>
                      <a:pt x="276" y="406"/>
                    </a:cubicBezTo>
                    <a:cubicBezTo>
                      <a:pt x="276" y="438"/>
                      <a:pt x="276" y="438"/>
                      <a:pt x="276" y="438"/>
                    </a:cubicBezTo>
                    <a:cubicBezTo>
                      <a:pt x="457" y="426"/>
                      <a:pt x="457" y="426"/>
                      <a:pt x="457" y="426"/>
                    </a:cubicBezTo>
                    <a:cubicBezTo>
                      <a:pt x="486" y="345"/>
                      <a:pt x="486" y="345"/>
                      <a:pt x="486" y="345"/>
                    </a:cubicBezTo>
                    <a:cubicBezTo>
                      <a:pt x="486" y="254"/>
                      <a:pt x="486" y="254"/>
                      <a:pt x="486" y="254"/>
                    </a:cubicBezTo>
                    <a:cubicBezTo>
                      <a:pt x="346" y="210"/>
                      <a:pt x="346" y="210"/>
                      <a:pt x="346" y="210"/>
                    </a:cubicBezTo>
                    <a:cubicBezTo>
                      <a:pt x="393" y="144"/>
                      <a:pt x="393" y="144"/>
                      <a:pt x="393" y="144"/>
                    </a:cubicBezTo>
                    <a:cubicBezTo>
                      <a:pt x="450" y="54"/>
                      <a:pt x="450" y="54"/>
                      <a:pt x="450" y="54"/>
                    </a:cubicBezTo>
                    <a:cubicBezTo>
                      <a:pt x="392" y="5"/>
                      <a:pt x="392" y="5"/>
                      <a:pt x="392" y="5"/>
                    </a:cubicBezTo>
                    <a:cubicBezTo>
                      <a:pt x="318" y="0"/>
                      <a:pt x="243" y="6"/>
                      <a:pt x="172" y="21"/>
                    </a:cubicBezTo>
                    <a:cubicBezTo>
                      <a:pt x="170" y="193"/>
                      <a:pt x="170" y="193"/>
                      <a:pt x="170" y="193"/>
                    </a:cubicBezTo>
                    <a:lnTo>
                      <a:pt x="321" y="28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6" name="Oval 15"/>
              <p:cNvSpPr>
                <a:spLocks noChangeArrowheads="1"/>
              </p:cNvSpPr>
              <p:nvPr/>
            </p:nvSpPr>
            <p:spPr bwMode="auto">
              <a:xfrm>
                <a:off x="3556487" y="1845896"/>
                <a:ext cx="621407" cy="57051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7" name="Oval 16"/>
              <p:cNvSpPr>
                <a:spLocks noChangeArrowheads="1"/>
              </p:cNvSpPr>
              <p:nvPr/>
            </p:nvSpPr>
            <p:spPr bwMode="auto">
              <a:xfrm>
                <a:off x="1733301" y="2635974"/>
                <a:ext cx="539335" cy="49852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8" name="Oval 17"/>
              <p:cNvSpPr>
                <a:spLocks noChangeArrowheads="1"/>
              </p:cNvSpPr>
              <p:nvPr/>
            </p:nvSpPr>
            <p:spPr bwMode="auto">
              <a:xfrm>
                <a:off x="3007382" y="1014424"/>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9" name="Oval 18"/>
              <p:cNvSpPr>
                <a:spLocks noChangeArrowheads="1"/>
              </p:cNvSpPr>
              <p:nvPr/>
            </p:nvSpPr>
            <p:spPr bwMode="auto">
              <a:xfrm>
                <a:off x="1025913" y="5169983"/>
                <a:ext cx="326337" cy="29875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0" name="Oval 19"/>
              <p:cNvSpPr>
                <a:spLocks noChangeArrowheads="1"/>
              </p:cNvSpPr>
              <p:nvPr/>
            </p:nvSpPr>
            <p:spPr bwMode="auto">
              <a:xfrm>
                <a:off x="3009336" y="2533390"/>
                <a:ext cx="617499" cy="570512"/>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1" name="Oval 20"/>
              <p:cNvSpPr>
                <a:spLocks noChangeArrowheads="1"/>
              </p:cNvSpPr>
              <p:nvPr/>
            </p:nvSpPr>
            <p:spPr bwMode="auto">
              <a:xfrm>
                <a:off x="3986392" y="4457293"/>
                <a:ext cx="347832" cy="322150"/>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2" name="Oval 21"/>
              <p:cNvSpPr>
                <a:spLocks noChangeArrowheads="1"/>
              </p:cNvSpPr>
              <p:nvPr/>
            </p:nvSpPr>
            <p:spPr bwMode="auto">
              <a:xfrm>
                <a:off x="2401607" y="1167401"/>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3" name="Oval 22"/>
              <p:cNvSpPr>
                <a:spLocks noChangeArrowheads="1"/>
              </p:cNvSpPr>
              <p:nvPr/>
            </p:nvSpPr>
            <p:spPr bwMode="auto">
              <a:xfrm>
                <a:off x="1358112" y="1775707"/>
                <a:ext cx="431859" cy="39593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4" name="Oval 23"/>
              <p:cNvSpPr>
                <a:spLocks noChangeArrowheads="1"/>
              </p:cNvSpPr>
              <p:nvPr/>
            </p:nvSpPr>
            <p:spPr bwMode="auto">
              <a:xfrm>
                <a:off x="3568212" y="5357155"/>
                <a:ext cx="480711"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5" name="Oval 25"/>
              <p:cNvSpPr>
                <a:spLocks noChangeArrowheads="1"/>
              </p:cNvSpPr>
              <p:nvPr/>
            </p:nvSpPr>
            <p:spPr bwMode="auto">
              <a:xfrm>
                <a:off x="148516" y="4045157"/>
                <a:ext cx="500253" cy="45892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6" name="Oval 26"/>
              <p:cNvSpPr>
                <a:spLocks noChangeArrowheads="1"/>
              </p:cNvSpPr>
              <p:nvPr/>
            </p:nvSpPr>
            <p:spPr bwMode="auto">
              <a:xfrm>
                <a:off x="4146629" y="4995410"/>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7" name="Oval 27"/>
              <p:cNvSpPr>
                <a:spLocks noChangeArrowheads="1"/>
              </p:cNvSpPr>
              <p:nvPr/>
            </p:nvSpPr>
            <p:spPr bwMode="auto">
              <a:xfrm>
                <a:off x="269671" y="2187843"/>
                <a:ext cx="384960" cy="354545"/>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8" name="Oval 28"/>
              <p:cNvSpPr>
                <a:spLocks noChangeArrowheads="1"/>
              </p:cNvSpPr>
              <p:nvPr/>
            </p:nvSpPr>
            <p:spPr bwMode="auto">
              <a:xfrm>
                <a:off x="4" y="2680967"/>
                <a:ext cx="601866" cy="55611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9" name="Oval 29"/>
              <p:cNvSpPr>
                <a:spLocks noChangeArrowheads="1"/>
              </p:cNvSpPr>
              <p:nvPr/>
            </p:nvSpPr>
            <p:spPr bwMode="auto">
              <a:xfrm>
                <a:off x="4285371" y="2272430"/>
                <a:ext cx="480711" cy="44273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0" name="Oval 30"/>
              <p:cNvSpPr>
                <a:spLocks noChangeArrowheads="1"/>
              </p:cNvSpPr>
              <p:nvPr/>
            </p:nvSpPr>
            <p:spPr bwMode="auto">
              <a:xfrm>
                <a:off x="4330315" y="2880736"/>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1" name="Freeform 31"/>
              <p:cNvSpPr>
                <a:spLocks/>
              </p:cNvSpPr>
              <p:nvPr/>
            </p:nvSpPr>
            <p:spPr bwMode="auto">
              <a:xfrm>
                <a:off x="599916" y="1604733"/>
                <a:ext cx="549105" cy="507522"/>
              </a:xfrm>
              <a:custGeom>
                <a:avLst/>
                <a:gdLst/>
                <a:ahLst/>
                <a:cxnLst>
                  <a:cxn ang="0">
                    <a:pos x="276" y="221"/>
                  </a:cxn>
                  <a:cxn ang="0">
                    <a:pos x="92" y="277"/>
                  </a:cxn>
                  <a:cxn ang="0">
                    <a:pos x="36" y="92"/>
                  </a:cxn>
                  <a:cxn ang="0">
                    <a:pos x="220" y="36"/>
                  </a:cxn>
                  <a:cxn ang="0">
                    <a:pos x="276" y="221"/>
                  </a:cxn>
                </a:cxnLst>
                <a:rect l="0" t="0" r="r" b="b"/>
                <a:pathLst>
                  <a:path w="312" h="312">
                    <a:moveTo>
                      <a:pt x="276" y="221"/>
                    </a:moveTo>
                    <a:cubicBezTo>
                      <a:pt x="241" y="287"/>
                      <a:pt x="158" y="312"/>
                      <a:pt x="92" y="277"/>
                    </a:cubicBezTo>
                    <a:cubicBezTo>
                      <a:pt x="25" y="241"/>
                      <a:pt x="0" y="159"/>
                      <a:pt x="36" y="92"/>
                    </a:cubicBezTo>
                    <a:cubicBezTo>
                      <a:pt x="71" y="26"/>
                      <a:pt x="154" y="0"/>
                      <a:pt x="220" y="36"/>
                    </a:cubicBezTo>
                    <a:cubicBezTo>
                      <a:pt x="287" y="71"/>
                      <a:pt x="312" y="154"/>
                      <a:pt x="276" y="22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2" name="Freeform 32"/>
              <p:cNvSpPr>
                <a:spLocks/>
              </p:cNvSpPr>
              <p:nvPr/>
            </p:nvSpPr>
            <p:spPr bwMode="auto">
              <a:xfrm>
                <a:off x="379102" y="4478890"/>
                <a:ext cx="789461" cy="723488"/>
              </a:xfrm>
              <a:custGeom>
                <a:avLst/>
                <a:gdLst/>
                <a:ahLst/>
                <a:cxnLst>
                  <a:cxn ang="0">
                    <a:pos x="395" y="314"/>
                  </a:cxn>
                  <a:cxn ang="0">
                    <a:pos x="131" y="394"/>
                  </a:cxn>
                  <a:cxn ang="0">
                    <a:pos x="51" y="131"/>
                  </a:cxn>
                  <a:cxn ang="0">
                    <a:pos x="315" y="50"/>
                  </a:cxn>
                  <a:cxn ang="0">
                    <a:pos x="395" y="314"/>
                  </a:cxn>
                </a:cxnLst>
                <a:rect l="0" t="0" r="r" b="b"/>
                <a:pathLst>
                  <a:path w="446" h="445">
                    <a:moveTo>
                      <a:pt x="395" y="314"/>
                    </a:moveTo>
                    <a:cubicBezTo>
                      <a:pt x="344" y="409"/>
                      <a:pt x="226" y="445"/>
                      <a:pt x="131" y="394"/>
                    </a:cubicBezTo>
                    <a:cubicBezTo>
                      <a:pt x="36" y="344"/>
                      <a:pt x="0" y="226"/>
                      <a:pt x="51" y="131"/>
                    </a:cubicBezTo>
                    <a:cubicBezTo>
                      <a:pt x="102" y="36"/>
                      <a:pt x="220" y="0"/>
                      <a:pt x="315" y="50"/>
                    </a:cubicBezTo>
                    <a:cubicBezTo>
                      <a:pt x="410" y="101"/>
                      <a:pt x="446" y="219"/>
                      <a:pt x="395" y="314"/>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3" name="Freeform 33"/>
              <p:cNvSpPr>
                <a:spLocks/>
              </p:cNvSpPr>
              <p:nvPr/>
            </p:nvSpPr>
            <p:spPr bwMode="auto">
              <a:xfrm>
                <a:off x="4730908" y="3170492"/>
                <a:ext cx="787507" cy="725288"/>
              </a:xfrm>
              <a:custGeom>
                <a:avLst/>
                <a:gdLst/>
                <a:ahLst/>
                <a:cxnLst>
                  <a:cxn ang="0">
                    <a:pos x="395" y="315"/>
                  </a:cxn>
                  <a:cxn ang="0">
                    <a:pos x="131" y="395"/>
                  </a:cxn>
                  <a:cxn ang="0">
                    <a:pos x="51" y="131"/>
                  </a:cxn>
                  <a:cxn ang="0">
                    <a:pos x="315" y="51"/>
                  </a:cxn>
                  <a:cxn ang="0">
                    <a:pos x="395" y="315"/>
                  </a:cxn>
                </a:cxnLst>
                <a:rect l="0" t="0" r="r" b="b"/>
                <a:pathLst>
                  <a:path w="446" h="446">
                    <a:moveTo>
                      <a:pt x="395" y="315"/>
                    </a:moveTo>
                    <a:cubicBezTo>
                      <a:pt x="344" y="410"/>
                      <a:pt x="226" y="446"/>
                      <a:pt x="131" y="395"/>
                    </a:cubicBezTo>
                    <a:cubicBezTo>
                      <a:pt x="36" y="344"/>
                      <a:pt x="0" y="226"/>
                      <a:pt x="51" y="131"/>
                    </a:cubicBezTo>
                    <a:cubicBezTo>
                      <a:pt x="102" y="36"/>
                      <a:pt x="220" y="0"/>
                      <a:pt x="315" y="51"/>
                    </a:cubicBezTo>
                    <a:cubicBezTo>
                      <a:pt x="410" y="102"/>
                      <a:pt x="446" y="220"/>
                      <a:pt x="395" y="31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4" name="Freeform 34"/>
              <p:cNvSpPr>
                <a:spLocks/>
              </p:cNvSpPr>
              <p:nvPr/>
            </p:nvSpPr>
            <p:spPr bwMode="auto">
              <a:xfrm>
                <a:off x="3982483" y="3489043"/>
                <a:ext cx="785553" cy="723488"/>
              </a:xfrm>
              <a:custGeom>
                <a:avLst/>
                <a:gdLst/>
                <a:ahLst/>
                <a:cxnLst>
                  <a:cxn ang="0">
                    <a:pos x="394" y="315"/>
                  </a:cxn>
                  <a:cxn ang="0">
                    <a:pos x="130" y="395"/>
                  </a:cxn>
                  <a:cxn ang="0">
                    <a:pos x="50" y="131"/>
                  </a:cxn>
                  <a:cxn ang="0">
                    <a:pos x="314" y="51"/>
                  </a:cxn>
                  <a:cxn ang="0">
                    <a:pos x="394" y="315"/>
                  </a:cxn>
                </a:cxnLst>
                <a:rect l="0" t="0" r="r" b="b"/>
                <a:pathLst>
                  <a:path w="445" h="445">
                    <a:moveTo>
                      <a:pt x="394" y="315"/>
                    </a:moveTo>
                    <a:cubicBezTo>
                      <a:pt x="343" y="410"/>
                      <a:pt x="225" y="445"/>
                      <a:pt x="130" y="395"/>
                    </a:cubicBezTo>
                    <a:cubicBezTo>
                      <a:pt x="35" y="344"/>
                      <a:pt x="0" y="226"/>
                      <a:pt x="50" y="131"/>
                    </a:cubicBezTo>
                    <a:cubicBezTo>
                      <a:pt x="101" y="36"/>
                      <a:pt x="219" y="0"/>
                      <a:pt x="314" y="51"/>
                    </a:cubicBezTo>
                    <a:cubicBezTo>
                      <a:pt x="409" y="102"/>
                      <a:pt x="445" y="220"/>
                      <a:pt x="394" y="315"/>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5" name="Freeform 35"/>
              <p:cNvSpPr>
                <a:spLocks/>
              </p:cNvSpPr>
              <p:nvPr/>
            </p:nvSpPr>
            <p:spPr bwMode="auto">
              <a:xfrm>
                <a:off x="136792" y="3377460"/>
                <a:ext cx="586233" cy="539917"/>
              </a:xfrm>
              <a:custGeom>
                <a:avLst/>
                <a:gdLst/>
                <a:ahLst/>
                <a:cxnLst>
                  <a:cxn ang="0">
                    <a:pos x="294" y="235"/>
                  </a:cxn>
                  <a:cxn ang="0">
                    <a:pos x="97" y="295"/>
                  </a:cxn>
                  <a:cxn ang="0">
                    <a:pos x="37" y="97"/>
                  </a:cxn>
                  <a:cxn ang="0">
                    <a:pos x="235" y="38"/>
                  </a:cxn>
                  <a:cxn ang="0">
                    <a:pos x="294" y="235"/>
                  </a:cxn>
                </a:cxnLst>
                <a:rect l="0" t="0" r="r" b="b"/>
                <a:pathLst>
                  <a:path w="332" h="332">
                    <a:moveTo>
                      <a:pt x="294" y="235"/>
                    </a:moveTo>
                    <a:cubicBezTo>
                      <a:pt x="257" y="306"/>
                      <a:pt x="168" y="332"/>
                      <a:pt x="97" y="295"/>
                    </a:cubicBezTo>
                    <a:cubicBezTo>
                      <a:pt x="26" y="257"/>
                      <a:pt x="0" y="168"/>
                      <a:pt x="37" y="97"/>
                    </a:cubicBezTo>
                    <a:cubicBezTo>
                      <a:pt x="75" y="26"/>
                      <a:pt x="164" y="0"/>
                      <a:pt x="235" y="38"/>
                    </a:cubicBezTo>
                    <a:cubicBezTo>
                      <a:pt x="306" y="76"/>
                      <a:pt x="332" y="164"/>
                      <a:pt x="294" y="235"/>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6" name="Freeform 36"/>
              <p:cNvSpPr>
                <a:spLocks/>
              </p:cNvSpPr>
              <p:nvPr/>
            </p:nvSpPr>
            <p:spPr bwMode="auto">
              <a:xfrm>
                <a:off x="1891584" y="1872892"/>
                <a:ext cx="601866" cy="552515"/>
              </a:xfrm>
              <a:custGeom>
                <a:avLst/>
                <a:gdLst/>
                <a:ahLst/>
                <a:cxnLst>
                  <a:cxn ang="0">
                    <a:pos x="302" y="240"/>
                  </a:cxn>
                  <a:cxn ang="0">
                    <a:pos x="100" y="301"/>
                  </a:cxn>
                  <a:cxn ang="0">
                    <a:pos x="39" y="100"/>
                  </a:cxn>
                  <a:cxn ang="0">
                    <a:pos x="241" y="38"/>
                  </a:cxn>
                  <a:cxn ang="0">
                    <a:pos x="302" y="240"/>
                  </a:cxn>
                </a:cxnLst>
                <a:rect l="0" t="0" r="r" b="b"/>
                <a:pathLst>
                  <a:path w="341" h="340">
                    <a:moveTo>
                      <a:pt x="302" y="240"/>
                    </a:moveTo>
                    <a:cubicBezTo>
                      <a:pt x="263" y="313"/>
                      <a:pt x="173" y="340"/>
                      <a:pt x="100" y="301"/>
                    </a:cubicBezTo>
                    <a:cubicBezTo>
                      <a:pt x="27" y="263"/>
                      <a:pt x="0" y="172"/>
                      <a:pt x="39" y="100"/>
                    </a:cubicBezTo>
                    <a:cubicBezTo>
                      <a:pt x="78" y="27"/>
                      <a:pt x="168" y="0"/>
                      <a:pt x="241" y="38"/>
                    </a:cubicBezTo>
                    <a:cubicBezTo>
                      <a:pt x="313" y="77"/>
                      <a:pt x="341" y="168"/>
                      <a:pt x="302" y="240"/>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7" name="Freeform 37"/>
              <p:cNvSpPr>
                <a:spLocks/>
              </p:cNvSpPr>
              <p:nvPr/>
            </p:nvSpPr>
            <p:spPr bwMode="auto">
              <a:xfrm>
                <a:off x="2395745" y="2583782"/>
                <a:ext cx="486574" cy="448131"/>
              </a:xfrm>
              <a:custGeom>
                <a:avLst/>
                <a:gdLst/>
                <a:ahLst/>
                <a:cxnLst>
                  <a:cxn ang="0">
                    <a:pos x="245" y="195"/>
                  </a:cxn>
                  <a:cxn ang="0">
                    <a:pos x="81" y="245"/>
                  </a:cxn>
                  <a:cxn ang="0">
                    <a:pos x="31" y="81"/>
                  </a:cxn>
                  <a:cxn ang="0">
                    <a:pos x="195" y="31"/>
                  </a:cxn>
                  <a:cxn ang="0">
                    <a:pos x="245" y="195"/>
                  </a:cxn>
                </a:cxnLst>
                <a:rect l="0" t="0" r="r" b="b"/>
                <a:pathLst>
                  <a:path w="276" h="276">
                    <a:moveTo>
                      <a:pt x="245" y="195"/>
                    </a:moveTo>
                    <a:cubicBezTo>
                      <a:pt x="213" y="254"/>
                      <a:pt x="140" y="276"/>
                      <a:pt x="81" y="245"/>
                    </a:cubicBezTo>
                    <a:cubicBezTo>
                      <a:pt x="22" y="213"/>
                      <a:pt x="0" y="140"/>
                      <a:pt x="31" y="81"/>
                    </a:cubicBezTo>
                    <a:cubicBezTo>
                      <a:pt x="63" y="22"/>
                      <a:pt x="136" y="0"/>
                      <a:pt x="195" y="31"/>
                    </a:cubicBezTo>
                    <a:cubicBezTo>
                      <a:pt x="254" y="63"/>
                      <a:pt x="276" y="136"/>
                      <a:pt x="245" y="19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8" name="Freeform 38"/>
              <p:cNvSpPr>
                <a:spLocks/>
              </p:cNvSpPr>
              <p:nvPr/>
            </p:nvSpPr>
            <p:spPr bwMode="auto">
              <a:xfrm>
                <a:off x="2647825" y="1646127"/>
                <a:ext cx="678077" cy="622704"/>
              </a:xfrm>
              <a:custGeom>
                <a:avLst/>
                <a:gdLst/>
                <a:ahLst/>
                <a:cxnLst>
                  <a:cxn ang="0">
                    <a:pos x="340" y="271"/>
                  </a:cxn>
                  <a:cxn ang="0">
                    <a:pos x="113" y="340"/>
                  </a:cxn>
                  <a:cxn ang="0">
                    <a:pos x="44" y="113"/>
                  </a:cxn>
                  <a:cxn ang="0">
                    <a:pos x="271" y="44"/>
                  </a:cxn>
                  <a:cxn ang="0">
                    <a:pos x="340" y="271"/>
                  </a:cxn>
                </a:cxnLst>
                <a:rect l="0" t="0" r="r" b="b"/>
                <a:pathLst>
                  <a:path w="384" h="383">
                    <a:moveTo>
                      <a:pt x="340" y="271"/>
                    </a:moveTo>
                    <a:cubicBezTo>
                      <a:pt x="296" y="352"/>
                      <a:pt x="195" y="383"/>
                      <a:pt x="113" y="340"/>
                    </a:cubicBezTo>
                    <a:cubicBezTo>
                      <a:pt x="31" y="296"/>
                      <a:pt x="0" y="194"/>
                      <a:pt x="44" y="113"/>
                    </a:cubicBezTo>
                    <a:cubicBezTo>
                      <a:pt x="87" y="31"/>
                      <a:pt x="189" y="0"/>
                      <a:pt x="271" y="44"/>
                    </a:cubicBezTo>
                    <a:cubicBezTo>
                      <a:pt x="353" y="87"/>
                      <a:pt x="384" y="189"/>
                      <a:pt x="340" y="27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9" name="Freeform 39"/>
              <p:cNvSpPr>
                <a:spLocks/>
              </p:cNvSpPr>
              <p:nvPr/>
            </p:nvSpPr>
            <p:spPr bwMode="auto">
              <a:xfrm>
                <a:off x="830501" y="3184890"/>
                <a:ext cx="680031" cy="624504"/>
              </a:xfrm>
              <a:custGeom>
                <a:avLst/>
                <a:gdLst/>
                <a:ahLst/>
                <a:cxnLst>
                  <a:cxn ang="0">
                    <a:pos x="341" y="272"/>
                  </a:cxn>
                  <a:cxn ang="0">
                    <a:pos x="113" y="341"/>
                  </a:cxn>
                  <a:cxn ang="0">
                    <a:pos x="44" y="113"/>
                  </a:cxn>
                  <a:cxn ang="0">
                    <a:pos x="272" y="44"/>
                  </a:cxn>
                  <a:cxn ang="0">
                    <a:pos x="341" y="272"/>
                  </a:cxn>
                </a:cxnLst>
                <a:rect l="0" t="0" r="r" b="b"/>
                <a:pathLst>
                  <a:path w="385" h="385">
                    <a:moveTo>
                      <a:pt x="341" y="272"/>
                    </a:moveTo>
                    <a:cubicBezTo>
                      <a:pt x="297" y="354"/>
                      <a:pt x="195" y="385"/>
                      <a:pt x="113" y="341"/>
                    </a:cubicBezTo>
                    <a:cubicBezTo>
                      <a:pt x="31" y="297"/>
                      <a:pt x="0" y="195"/>
                      <a:pt x="44" y="113"/>
                    </a:cubicBezTo>
                    <a:cubicBezTo>
                      <a:pt x="88" y="31"/>
                      <a:pt x="190" y="0"/>
                      <a:pt x="272" y="44"/>
                    </a:cubicBezTo>
                    <a:cubicBezTo>
                      <a:pt x="354" y="87"/>
                      <a:pt x="385" y="190"/>
                      <a:pt x="341" y="272"/>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0" name="Freeform 40"/>
              <p:cNvSpPr>
                <a:spLocks/>
              </p:cNvSpPr>
              <p:nvPr/>
            </p:nvSpPr>
            <p:spPr bwMode="auto">
              <a:xfrm>
                <a:off x="750383" y="2342619"/>
                <a:ext cx="717159" cy="662298"/>
              </a:xfrm>
              <a:custGeom>
                <a:avLst/>
                <a:gdLst/>
                <a:ahLst/>
                <a:cxnLst>
                  <a:cxn ang="0">
                    <a:pos x="360" y="287"/>
                  </a:cxn>
                  <a:cxn ang="0">
                    <a:pos x="119" y="361"/>
                  </a:cxn>
                  <a:cxn ang="0">
                    <a:pos x="46" y="120"/>
                  </a:cxn>
                  <a:cxn ang="0">
                    <a:pos x="287" y="47"/>
                  </a:cxn>
                  <a:cxn ang="0">
                    <a:pos x="360" y="287"/>
                  </a:cxn>
                </a:cxnLst>
                <a:rect l="0" t="0" r="r" b="b"/>
                <a:pathLst>
                  <a:path w="406" h="407">
                    <a:moveTo>
                      <a:pt x="360" y="287"/>
                    </a:moveTo>
                    <a:cubicBezTo>
                      <a:pt x="314" y="374"/>
                      <a:pt x="206" y="407"/>
                      <a:pt x="119" y="361"/>
                    </a:cubicBezTo>
                    <a:cubicBezTo>
                      <a:pt x="32" y="314"/>
                      <a:pt x="0" y="206"/>
                      <a:pt x="46" y="120"/>
                    </a:cubicBezTo>
                    <a:cubicBezTo>
                      <a:pt x="92" y="33"/>
                      <a:pt x="200" y="0"/>
                      <a:pt x="287" y="47"/>
                    </a:cubicBezTo>
                    <a:cubicBezTo>
                      <a:pt x="374" y="93"/>
                      <a:pt x="406" y="201"/>
                      <a:pt x="360" y="287"/>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1" name="Freeform 41"/>
              <p:cNvSpPr>
                <a:spLocks/>
              </p:cNvSpPr>
              <p:nvPr/>
            </p:nvSpPr>
            <p:spPr bwMode="auto">
              <a:xfrm>
                <a:off x="1596513" y="1009025"/>
                <a:ext cx="654627" cy="602907"/>
              </a:xfrm>
              <a:custGeom>
                <a:avLst/>
                <a:gdLst/>
                <a:ahLst/>
                <a:cxnLst>
                  <a:cxn ang="0">
                    <a:pos x="307" y="299"/>
                  </a:cxn>
                  <a:cxn ang="0">
                    <a:pos x="71" y="307"/>
                  </a:cxn>
                  <a:cxn ang="0">
                    <a:pos x="63" y="71"/>
                  </a:cxn>
                  <a:cxn ang="0">
                    <a:pos x="299" y="63"/>
                  </a:cxn>
                  <a:cxn ang="0">
                    <a:pos x="307" y="299"/>
                  </a:cxn>
                </a:cxnLst>
                <a:rect l="0" t="0" r="r" b="b"/>
                <a:pathLst>
                  <a:path w="370" h="370">
                    <a:moveTo>
                      <a:pt x="307" y="299"/>
                    </a:moveTo>
                    <a:cubicBezTo>
                      <a:pt x="244" y="366"/>
                      <a:pt x="138" y="370"/>
                      <a:pt x="71" y="307"/>
                    </a:cubicBezTo>
                    <a:cubicBezTo>
                      <a:pt x="4" y="244"/>
                      <a:pt x="0" y="138"/>
                      <a:pt x="63" y="71"/>
                    </a:cubicBezTo>
                    <a:cubicBezTo>
                      <a:pt x="126" y="4"/>
                      <a:pt x="232" y="0"/>
                      <a:pt x="299" y="63"/>
                    </a:cubicBezTo>
                    <a:cubicBezTo>
                      <a:pt x="366" y="126"/>
                      <a:pt x="370" y="231"/>
                      <a:pt x="307" y="29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2" name="Freeform 42"/>
              <p:cNvSpPr>
                <a:spLocks/>
              </p:cNvSpPr>
              <p:nvPr/>
            </p:nvSpPr>
            <p:spPr bwMode="auto">
              <a:xfrm>
                <a:off x="4719183" y="2500995"/>
                <a:ext cx="672214" cy="617305"/>
              </a:xfrm>
              <a:custGeom>
                <a:avLst/>
                <a:gdLst/>
                <a:ahLst/>
                <a:cxnLst>
                  <a:cxn ang="0">
                    <a:pos x="337" y="268"/>
                  </a:cxn>
                  <a:cxn ang="0">
                    <a:pos x="112" y="337"/>
                  </a:cxn>
                  <a:cxn ang="0">
                    <a:pos x="43" y="111"/>
                  </a:cxn>
                  <a:cxn ang="0">
                    <a:pos x="269" y="43"/>
                  </a:cxn>
                  <a:cxn ang="0">
                    <a:pos x="337" y="268"/>
                  </a:cxn>
                </a:cxnLst>
                <a:rect l="0" t="0" r="r" b="b"/>
                <a:pathLst>
                  <a:path w="381" h="380">
                    <a:moveTo>
                      <a:pt x="337" y="268"/>
                    </a:moveTo>
                    <a:cubicBezTo>
                      <a:pt x="294" y="350"/>
                      <a:pt x="193" y="380"/>
                      <a:pt x="112" y="337"/>
                    </a:cubicBezTo>
                    <a:cubicBezTo>
                      <a:pt x="31" y="294"/>
                      <a:pt x="0" y="193"/>
                      <a:pt x="43" y="111"/>
                    </a:cubicBezTo>
                    <a:cubicBezTo>
                      <a:pt x="87" y="30"/>
                      <a:pt x="188" y="0"/>
                      <a:pt x="269" y="43"/>
                    </a:cubicBezTo>
                    <a:cubicBezTo>
                      <a:pt x="350" y="86"/>
                      <a:pt x="381" y="187"/>
                      <a:pt x="337" y="268"/>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3" name="Freeform 43"/>
              <p:cNvSpPr>
                <a:spLocks/>
              </p:cNvSpPr>
              <p:nvPr/>
            </p:nvSpPr>
            <p:spPr bwMode="auto">
              <a:xfrm>
                <a:off x="4560900" y="4199933"/>
                <a:ext cx="670260" cy="620904"/>
              </a:xfrm>
              <a:custGeom>
                <a:avLst/>
                <a:gdLst/>
                <a:ahLst/>
                <a:cxnLst>
                  <a:cxn ang="0">
                    <a:pos x="337" y="269"/>
                  </a:cxn>
                  <a:cxn ang="0">
                    <a:pos x="112" y="338"/>
                  </a:cxn>
                  <a:cxn ang="0">
                    <a:pos x="43" y="112"/>
                  </a:cxn>
                  <a:cxn ang="0">
                    <a:pos x="269" y="44"/>
                  </a:cxn>
                  <a:cxn ang="0">
                    <a:pos x="337" y="269"/>
                  </a:cxn>
                </a:cxnLst>
                <a:rect l="0" t="0" r="r" b="b"/>
                <a:pathLst>
                  <a:path w="380" h="381">
                    <a:moveTo>
                      <a:pt x="337" y="269"/>
                    </a:moveTo>
                    <a:cubicBezTo>
                      <a:pt x="294" y="350"/>
                      <a:pt x="193" y="381"/>
                      <a:pt x="112" y="338"/>
                    </a:cubicBezTo>
                    <a:cubicBezTo>
                      <a:pt x="30" y="294"/>
                      <a:pt x="0" y="193"/>
                      <a:pt x="43" y="112"/>
                    </a:cubicBezTo>
                    <a:cubicBezTo>
                      <a:pt x="86" y="31"/>
                      <a:pt x="187" y="0"/>
                      <a:pt x="269" y="44"/>
                    </a:cubicBezTo>
                    <a:cubicBezTo>
                      <a:pt x="350" y="87"/>
                      <a:pt x="380" y="188"/>
                      <a:pt x="337"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4" name="Freeform 44"/>
              <p:cNvSpPr>
                <a:spLocks/>
              </p:cNvSpPr>
              <p:nvPr/>
            </p:nvSpPr>
            <p:spPr bwMode="auto">
              <a:xfrm>
                <a:off x="3599477" y="2877137"/>
                <a:ext cx="672214" cy="617305"/>
              </a:xfrm>
              <a:custGeom>
                <a:avLst/>
                <a:gdLst/>
                <a:ahLst/>
                <a:cxnLst>
                  <a:cxn ang="0">
                    <a:pos x="338" y="268"/>
                  </a:cxn>
                  <a:cxn ang="0">
                    <a:pos x="112" y="337"/>
                  </a:cxn>
                  <a:cxn ang="0">
                    <a:pos x="44" y="111"/>
                  </a:cxn>
                  <a:cxn ang="0">
                    <a:pos x="269" y="43"/>
                  </a:cxn>
                  <a:cxn ang="0">
                    <a:pos x="338" y="268"/>
                  </a:cxn>
                </a:cxnLst>
                <a:rect l="0" t="0" r="r" b="b"/>
                <a:pathLst>
                  <a:path w="381" h="380">
                    <a:moveTo>
                      <a:pt x="338" y="268"/>
                    </a:moveTo>
                    <a:cubicBezTo>
                      <a:pt x="294" y="350"/>
                      <a:pt x="193" y="380"/>
                      <a:pt x="112" y="337"/>
                    </a:cubicBezTo>
                    <a:cubicBezTo>
                      <a:pt x="31" y="294"/>
                      <a:pt x="0" y="193"/>
                      <a:pt x="44" y="111"/>
                    </a:cubicBezTo>
                    <a:cubicBezTo>
                      <a:pt x="87" y="30"/>
                      <a:pt x="188" y="0"/>
                      <a:pt x="269" y="43"/>
                    </a:cubicBezTo>
                    <a:cubicBezTo>
                      <a:pt x="350" y="86"/>
                      <a:pt x="381" y="187"/>
                      <a:pt x="338" y="268"/>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5" name="Freeform 45"/>
              <p:cNvSpPr>
                <a:spLocks/>
              </p:cNvSpPr>
              <p:nvPr/>
            </p:nvSpPr>
            <p:spPr bwMode="auto">
              <a:xfrm>
                <a:off x="4105592" y="1530945"/>
                <a:ext cx="566692" cy="521920"/>
              </a:xfrm>
              <a:custGeom>
                <a:avLst/>
                <a:gdLst/>
                <a:ahLst/>
                <a:cxnLst>
                  <a:cxn ang="0">
                    <a:pos x="284" y="226"/>
                  </a:cxn>
                  <a:cxn ang="0">
                    <a:pos x="94" y="283"/>
                  </a:cxn>
                  <a:cxn ang="0">
                    <a:pos x="37" y="94"/>
                  </a:cxn>
                  <a:cxn ang="0">
                    <a:pos x="226" y="36"/>
                  </a:cxn>
                  <a:cxn ang="0">
                    <a:pos x="284" y="226"/>
                  </a:cxn>
                </a:cxnLst>
                <a:rect l="0" t="0" r="r" b="b"/>
                <a:pathLst>
                  <a:path w="320" h="320">
                    <a:moveTo>
                      <a:pt x="284" y="226"/>
                    </a:moveTo>
                    <a:cubicBezTo>
                      <a:pt x="247" y="294"/>
                      <a:pt x="162" y="320"/>
                      <a:pt x="94" y="283"/>
                    </a:cubicBezTo>
                    <a:cubicBezTo>
                      <a:pt x="26" y="247"/>
                      <a:pt x="0" y="162"/>
                      <a:pt x="37" y="94"/>
                    </a:cubicBezTo>
                    <a:cubicBezTo>
                      <a:pt x="73" y="25"/>
                      <a:pt x="158" y="0"/>
                      <a:pt x="226" y="36"/>
                    </a:cubicBezTo>
                    <a:cubicBezTo>
                      <a:pt x="295" y="73"/>
                      <a:pt x="320" y="157"/>
                      <a:pt x="284" y="226"/>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6" name="Freeform 46"/>
              <p:cNvSpPr>
                <a:spLocks/>
              </p:cNvSpPr>
              <p:nvPr/>
            </p:nvSpPr>
            <p:spPr bwMode="auto">
              <a:xfrm>
                <a:off x="3364984" y="1162001"/>
                <a:ext cx="672214" cy="619105"/>
              </a:xfrm>
              <a:custGeom>
                <a:avLst/>
                <a:gdLst/>
                <a:ahLst/>
                <a:cxnLst>
                  <a:cxn ang="0">
                    <a:pos x="338" y="269"/>
                  </a:cxn>
                  <a:cxn ang="0">
                    <a:pos x="112" y="337"/>
                  </a:cxn>
                  <a:cxn ang="0">
                    <a:pos x="44" y="112"/>
                  </a:cxn>
                  <a:cxn ang="0">
                    <a:pos x="269" y="43"/>
                  </a:cxn>
                  <a:cxn ang="0">
                    <a:pos x="338" y="269"/>
                  </a:cxn>
                </a:cxnLst>
                <a:rect l="0" t="0" r="r" b="b"/>
                <a:pathLst>
                  <a:path w="381" h="381">
                    <a:moveTo>
                      <a:pt x="338" y="269"/>
                    </a:moveTo>
                    <a:cubicBezTo>
                      <a:pt x="294" y="350"/>
                      <a:pt x="193" y="381"/>
                      <a:pt x="112" y="337"/>
                    </a:cubicBezTo>
                    <a:cubicBezTo>
                      <a:pt x="31" y="294"/>
                      <a:pt x="0" y="193"/>
                      <a:pt x="44" y="112"/>
                    </a:cubicBezTo>
                    <a:cubicBezTo>
                      <a:pt x="87" y="31"/>
                      <a:pt x="188" y="0"/>
                      <a:pt x="269" y="43"/>
                    </a:cubicBezTo>
                    <a:cubicBezTo>
                      <a:pt x="350" y="87"/>
                      <a:pt x="381" y="188"/>
                      <a:pt x="338"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7" name="Freeform 47"/>
              <p:cNvSpPr>
                <a:spLocks/>
              </p:cNvSpPr>
              <p:nvPr/>
            </p:nvSpPr>
            <p:spPr bwMode="auto">
              <a:xfrm>
                <a:off x="3681550" y="1953879"/>
                <a:ext cx="173916" cy="277157"/>
              </a:xfrm>
              <a:custGeom>
                <a:avLst/>
                <a:gdLst/>
                <a:ahLst/>
                <a:cxnLst>
                  <a:cxn ang="0">
                    <a:pos x="99" y="100"/>
                  </a:cxn>
                  <a:cxn ang="0">
                    <a:pos x="99" y="0"/>
                  </a:cxn>
                  <a:cxn ang="0">
                    <a:pos x="99" y="0"/>
                  </a:cxn>
                  <a:cxn ang="0">
                    <a:pos x="0" y="100"/>
                  </a:cxn>
                  <a:cxn ang="0">
                    <a:pos x="29" y="170"/>
                  </a:cxn>
                  <a:cxn ang="0">
                    <a:pos x="99" y="100"/>
                  </a:cxn>
                </a:cxnLst>
                <a:rect l="0" t="0" r="r" b="b"/>
                <a:pathLst>
                  <a:path w="99" h="170">
                    <a:moveTo>
                      <a:pt x="99" y="100"/>
                    </a:moveTo>
                    <a:cubicBezTo>
                      <a:pt x="99" y="0"/>
                      <a:pt x="99" y="0"/>
                      <a:pt x="99" y="0"/>
                    </a:cubicBezTo>
                    <a:cubicBezTo>
                      <a:pt x="99" y="0"/>
                      <a:pt x="99" y="0"/>
                      <a:pt x="99" y="0"/>
                    </a:cubicBezTo>
                    <a:cubicBezTo>
                      <a:pt x="44" y="0"/>
                      <a:pt x="0" y="45"/>
                      <a:pt x="0" y="100"/>
                    </a:cubicBezTo>
                    <a:cubicBezTo>
                      <a:pt x="0" y="127"/>
                      <a:pt x="11" y="152"/>
                      <a:pt x="29" y="170"/>
                    </a:cubicBezTo>
                    <a:cubicBezTo>
                      <a:pt x="99" y="100"/>
                      <a:pt x="99" y="100"/>
                      <a:pt x="99" y="10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8" name="Freeform 48"/>
              <p:cNvSpPr>
                <a:spLocks/>
              </p:cNvSpPr>
              <p:nvPr/>
            </p:nvSpPr>
            <p:spPr bwMode="auto">
              <a:xfrm>
                <a:off x="3746036" y="2135651"/>
                <a:ext cx="298979" cy="160175"/>
              </a:xfrm>
              <a:custGeom>
                <a:avLst/>
                <a:gdLst/>
                <a:ahLst/>
                <a:cxnLst>
                  <a:cxn ang="0">
                    <a:pos x="0" y="70"/>
                  </a:cxn>
                  <a:cxn ang="0">
                    <a:pos x="70" y="99"/>
                  </a:cxn>
                  <a:cxn ang="0">
                    <a:pos x="169" y="0"/>
                  </a:cxn>
                  <a:cxn ang="0">
                    <a:pos x="70" y="0"/>
                  </a:cxn>
                  <a:cxn ang="0">
                    <a:pos x="0" y="70"/>
                  </a:cxn>
                </a:cxnLst>
                <a:rect l="0" t="0" r="r" b="b"/>
                <a:pathLst>
                  <a:path w="169" h="99">
                    <a:moveTo>
                      <a:pt x="0" y="70"/>
                    </a:moveTo>
                    <a:cubicBezTo>
                      <a:pt x="18" y="88"/>
                      <a:pt x="43" y="99"/>
                      <a:pt x="70" y="99"/>
                    </a:cubicBezTo>
                    <a:cubicBezTo>
                      <a:pt x="125" y="99"/>
                      <a:pt x="169" y="55"/>
                      <a:pt x="169" y="0"/>
                    </a:cubicBezTo>
                    <a:cubicBezTo>
                      <a:pt x="70" y="0"/>
                      <a:pt x="70" y="0"/>
                      <a:pt x="70" y="0"/>
                    </a:cubicBezTo>
                    <a:lnTo>
                      <a:pt x="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9" name="Freeform 49"/>
              <p:cNvSpPr>
                <a:spLocks/>
              </p:cNvSpPr>
              <p:nvPr/>
            </p:nvSpPr>
            <p:spPr bwMode="auto">
              <a:xfrm>
                <a:off x="3878915" y="1953879"/>
                <a:ext cx="173916" cy="163775"/>
              </a:xfrm>
              <a:custGeom>
                <a:avLst/>
                <a:gdLst/>
                <a:ahLst/>
                <a:cxnLst>
                  <a:cxn ang="0">
                    <a:pos x="0" y="0"/>
                  </a:cxn>
                  <a:cxn ang="0">
                    <a:pos x="0" y="100"/>
                  </a:cxn>
                  <a:cxn ang="0">
                    <a:pos x="99" y="100"/>
                  </a:cxn>
                  <a:cxn ang="0">
                    <a:pos x="99" y="100"/>
                  </a:cxn>
                  <a:cxn ang="0">
                    <a:pos x="0" y="0"/>
                  </a:cxn>
                </a:cxnLst>
                <a:rect l="0" t="0" r="r" b="b"/>
                <a:pathLst>
                  <a:path w="99" h="100">
                    <a:moveTo>
                      <a:pt x="0" y="0"/>
                    </a:moveTo>
                    <a:cubicBezTo>
                      <a:pt x="0" y="100"/>
                      <a:pt x="0" y="100"/>
                      <a:pt x="0" y="100"/>
                    </a:cubicBezTo>
                    <a:cubicBezTo>
                      <a:pt x="99" y="100"/>
                      <a:pt x="99" y="100"/>
                      <a:pt x="99" y="100"/>
                    </a:cubicBezTo>
                    <a:cubicBezTo>
                      <a:pt x="99" y="100"/>
                      <a:pt x="99" y="100"/>
                      <a:pt x="99" y="100"/>
                    </a:cubicBezTo>
                    <a:cubicBezTo>
                      <a:pt x="99" y="45"/>
                      <a:pt x="55" y="1"/>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0" name="Freeform 50"/>
              <p:cNvSpPr>
                <a:spLocks noEditPoints="1"/>
              </p:cNvSpPr>
              <p:nvPr/>
            </p:nvSpPr>
            <p:spPr bwMode="auto">
              <a:xfrm>
                <a:off x="4121225" y="4576075"/>
                <a:ext cx="91843" cy="84587"/>
              </a:xfrm>
              <a:custGeom>
                <a:avLst/>
                <a:gdLst/>
                <a:ahLst/>
                <a:cxnLst>
                  <a:cxn ang="0">
                    <a:pos x="26" y="0"/>
                  </a:cxn>
                  <a:cxn ang="0">
                    <a:pos x="0" y="26"/>
                  </a:cxn>
                  <a:cxn ang="0">
                    <a:pos x="26" y="52"/>
                  </a:cxn>
                  <a:cxn ang="0">
                    <a:pos x="52" y="26"/>
                  </a:cxn>
                  <a:cxn ang="0">
                    <a:pos x="26" y="0"/>
                  </a:cxn>
                  <a:cxn ang="0">
                    <a:pos x="26" y="45"/>
                  </a:cxn>
                  <a:cxn ang="0">
                    <a:pos x="7" y="26"/>
                  </a:cxn>
                  <a:cxn ang="0">
                    <a:pos x="26" y="7"/>
                  </a:cxn>
                  <a:cxn ang="0">
                    <a:pos x="45" y="26"/>
                  </a:cxn>
                  <a:cxn ang="0">
                    <a:pos x="26" y="45"/>
                  </a:cxn>
                </a:cxnLst>
                <a:rect l="0" t="0" r="r" b="b"/>
                <a:pathLst>
                  <a:path w="52" h="52">
                    <a:moveTo>
                      <a:pt x="26" y="0"/>
                    </a:moveTo>
                    <a:cubicBezTo>
                      <a:pt x="12" y="0"/>
                      <a:pt x="0" y="12"/>
                      <a:pt x="0" y="26"/>
                    </a:cubicBezTo>
                    <a:cubicBezTo>
                      <a:pt x="0" y="40"/>
                      <a:pt x="12" y="52"/>
                      <a:pt x="26" y="52"/>
                    </a:cubicBezTo>
                    <a:cubicBezTo>
                      <a:pt x="41" y="52"/>
                      <a:pt x="52" y="40"/>
                      <a:pt x="52" y="26"/>
                    </a:cubicBezTo>
                    <a:cubicBezTo>
                      <a:pt x="52" y="12"/>
                      <a:pt x="41" y="0"/>
                      <a:pt x="26" y="0"/>
                    </a:cubicBezTo>
                    <a:close/>
                    <a:moveTo>
                      <a:pt x="26" y="45"/>
                    </a:moveTo>
                    <a:cubicBezTo>
                      <a:pt x="16" y="45"/>
                      <a:pt x="7" y="37"/>
                      <a:pt x="7" y="26"/>
                    </a:cubicBezTo>
                    <a:cubicBezTo>
                      <a:pt x="7" y="16"/>
                      <a:pt x="16" y="7"/>
                      <a:pt x="26" y="7"/>
                    </a:cubicBezTo>
                    <a:cubicBezTo>
                      <a:pt x="37" y="7"/>
                      <a:pt x="45" y="16"/>
                      <a:pt x="45" y="26"/>
                    </a:cubicBezTo>
                    <a:cubicBezTo>
                      <a:pt x="45" y="37"/>
                      <a:pt x="37" y="45"/>
                      <a:pt x="26" y="4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1" name="Freeform 51"/>
              <p:cNvSpPr>
                <a:spLocks noEditPoints="1"/>
              </p:cNvSpPr>
              <p:nvPr/>
            </p:nvSpPr>
            <p:spPr bwMode="auto">
              <a:xfrm>
                <a:off x="4056740" y="4518484"/>
                <a:ext cx="214952" cy="197969"/>
              </a:xfrm>
              <a:custGeom>
                <a:avLst/>
                <a:gdLst/>
                <a:ahLst/>
                <a:cxnLst>
                  <a:cxn ang="0">
                    <a:pos x="61" y="0"/>
                  </a:cxn>
                  <a:cxn ang="0">
                    <a:pos x="0" y="61"/>
                  </a:cxn>
                  <a:cxn ang="0">
                    <a:pos x="61" y="122"/>
                  </a:cxn>
                  <a:cxn ang="0">
                    <a:pos x="122" y="61"/>
                  </a:cxn>
                  <a:cxn ang="0">
                    <a:pos x="61" y="0"/>
                  </a:cxn>
                  <a:cxn ang="0">
                    <a:pos x="62" y="91"/>
                  </a:cxn>
                  <a:cxn ang="0">
                    <a:pos x="33" y="62"/>
                  </a:cxn>
                  <a:cxn ang="0">
                    <a:pos x="62" y="33"/>
                  </a:cxn>
                  <a:cxn ang="0">
                    <a:pos x="91" y="62"/>
                  </a:cxn>
                  <a:cxn ang="0">
                    <a:pos x="62" y="91"/>
                  </a:cxn>
                </a:cxnLst>
                <a:rect l="0" t="0" r="r" b="b"/>
                <a:pathLst>
                  <a:path w="122" h="122">
                    <a:moveTo>
                      <a:pt x="61" y="0"/>
                    </a:moveTo>
                    <a:cubicBezTo>
                      <a:pt x="28" y="0"/>
                      <a:pt x="0" y="27"/>
                      <a:pt x="0" y="61"/>
                    </a:cubicBezTo>
                    <a:cubicBezTo>
                      <a:pt x="0" y="95"/>
                      <a:pt x="28" y="122"/>
                      <a:pt x="61" y="122"/>
                    </a:cubicBezTo>
                    <a:cubicBezTo>
                      <a:pt x="95" y="122"/>
                      <a:pt x="122" y="95"/>
                      <a:pt x="122" y="61"/>
                    </a:cubicBezTo>
                    <a:cubicBezTo>
                      <a:pt x="122" y="27"/>
                      <a:pt x="95" y="0"/>
                      <a:pt x="61" y="0"/>
                    </a:cubicBezTo>
                    <a:close/>
                    <a:moveTo>
                      <a:pt x="62" y="91"/>
                    </a:moveTo>
                    <a:cubicBezTo>
                      <a:pt x="46" y="91"/>
                      <a:pt x="33" y="78"/>
                      <a:pt x="33" y="62"/>
                    </a:cubicBezTo>
                    <a:cubicBezTo>
                      <a:pt x="33" y="46"/>
                      <a:pt x="46" y="33"/>
                      <a:pt x="62" y="33"/>
                    </a:cubicBezTo>
                    <a:cubicBezTo>
                      <a:pt x="78" y="33"/>
                      <a:pt x="91" y="46"/>
                      <a:pt x="91" y="62"/>
                    </a:cubicBezTo>
                    <a:cubicBezTo>
                      <a:pt x="91" y="78"/>
                      <a:pt x="78" y="91"/>
                      <a:pt x="62" y="9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2" name="Freeform 52"/>
              <p:cNvSpPr>
                <a:spLocks/>
              </p:cNvSpPr>
              <p:nvPr/>
            </p:nvSpPr>
            <p:spPr bwMode="auto">
              <a:xfrm>
                <a:off x="2569661" y="1395965"/>
                <a:ext cx="9771" cy="7199"/>
              </a:xfrm>
              <a:custGeom>
                <a:avLst/>
                <a:gdLst/>
                <a:ahLst/>
                <a:cxnLst>
                  <a:cxn ang="0">
                    <a:pos x="0" y="0"/>
                  </a:cxn>
                  <a:cxn ang="0">
                    <a:pos x="0" y="4"/>
                  </a:cxn>
                  <a:cxn ang="0">
                    <a:pos x="5" y="4"/>
                  </a:cxn>
                  <a:cxn ang="0">
                    <a:pos x="5" y="2"/>
                  </a:cxn>
                  <a:cxn ang="0">
                    <a:pos x="5" y="0"/>
                  </a:cxn>
                  <a:cxn ang="0">
                    <a:pos x="0" y="0"/>
                  </a:cxn>
                </a:cxnLst>
                <a:rect l="0" t="0" r="r" b="b"/>
                <a:pathLst>
                  <a:path w="5" h="4">
                    <a:moveTo>
                      <a:pt x="0" y="0"/>
                    </a:moveTo>
                    <a:cubicBezTo>
                      <a:pt x="0" y="4"/>
                      <a:pt x="0" y="4"/>
                      <a:pt x="0" y="4"/>
                    </a:cubicBezTo>
                    <a:cubicBezTo>
                      <a:pt x="5" y="4"/>
                      <a:pt x="5" y="4"/>
                      <a:pt x="5" y="4"/>
                    </a:cubicBezTo>
                    <a:cubicBezTo>
                      <a:pt x="5" y="3"/>
                      <a:pt x="5" y="3"/>
                      <a:pt x="5" y="2"/>
                    </a:cubicBezTo>
                    <a:cubicBezTo>
                      <a:pt x="5" y="1"/>
                      <a:pt x="5" y="0"/>
                      <a:pt x="5" y="0"/>
                    </a:cubicBezTo>
                    <a:lnTo>
                      <a:pt x="0"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3" name="Freeform 53"/>
              <p:cNvSpPr>
                <a:spLocks/>
              </p:cNvSpPr>
              <p:nvPr/>
            </p:nvSpPr>
            <p:spPr bwMode="auto">
              <a:xfrm>
                <a:off x="2643917" y="1327576"/>
                <a:ext cx="9771" cy="8999"/>
              </a:xfrm>
              <a:custGeom>
                <a:avLst/>
                <a:gdLst/>
                <a:ahLst/>
                <a:cxnLst>
                  <a:cxn ang="0">
                    <a:pos x="5" y="5"/>
                  </a:cxn>
                  <a:cxn ang="0">
                    <a:pos x="5" y="0"/>
                  </a:cxn>
                  <a:cxn ang="0">
                    <a:pos x="0" y="0"/>
                  </a:cxn>
                  <a:cxn ang="0">
                    <a:pos x="0" y="5"/>
                  </a:cxn>
                  <a:cxn ang="0">
                    <a:pos x="2" y="5"/>
                  </a:cxn>
                  <a:cxn ang="0">
                    <a:pos x="5" y="5"/>
                  </a:cxn>
                </a:cxnLst>
                <a:rect l="0" t="0" r="r" b="b"/>
                <a:pathLst>
                  <a:path w="5" h="5">
                    <a:moveTo>
                      <a:pt x="5" y="5"/>
                    </a:moveTo>
                    <a:cubicBezTo>
                      <a:pt x="5" y="0"/>
                      <a:pt x="5" y="0"/>
                      <a:pt x="5" y="0"/>
                    </a:cubicBezTo>
                    <a:cubicBezTo>
                      <a:pt x="0" y="0"/>
                      <a:pt x="0" y="0"/>
                      <a:pt x="0" y="0"/>
                    </a:cubicBezTo>
                    <a:cubicBezTo>
                      <a:pt x="0" y="5"/>
                      <a:pt x="0" y="5"/>
                      <a:pt x="0" y="5"/>
                    </a:cubicBezTo>
                    <a:cubicBezTo>
                      <a:pt x="1" y="5"/>
                      <a:pt x="2" y="5"/>
                      <a:pt x="2" y="5"/>
                    </a:cubicBezTo>
                    <a:cubicBezTo>
                      <a:pt x="3" y="5"/>
                      <a:pt x="4" y="5"/>
                      <a:pt x="5" y="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4" name="Freeform 54"/>
              <p:cNvSpPr>
                <a:spLocks/>
              </p:cNvSpPr>
              <p:nvPr/>
            </p:nvSpPr>
            <p:spPr bwMode="auto">
              <a:xfrm>
                <a:off x="2716219" y="1395965"/>
                <a:ext cx="11725" cy="7199"/>
              </a:xfrm>
              <a:custGeom>
                <a:avLst/>
                <a:gdLst/>
                <a:ahLst/>
                <a:cxnLst>
                  <a:cxn ang="0">
                    <a:pos x="6" y="4"/>
                  </a:cxn>
                  <a:cxn ang="0">
                    <a:pos x="6" y="0"/>
                  </a:cxn>
                  <a:cxn ang="0">
                    <a:pos x="0" y="0"/>
                  </a:cxn>
                  <a:cxn ang="0">
                    <a:pos x="0" y="2"/>
                  </a:cxn>
                  <a:cxn ang="0">
                    <a:pos x="0" y="4"/>
                  </a:cxn>
                  <a:cxn ang="0">
                    <a:pos x="6" y="4"/>
                  </a:cxn>
                </a:cxnLst>
                <a:rect l="0" t="0" r="r" b="b"/>
                <a:pathLst>
                  <a:path w="6" h="4">
                    <a:moveTo>
                      <a:pt x="6" y="4"/>
                    </a:moveTo>
                    <a:cubicBezTo>
                      <a:pt x="6" y="0"/>
                      <a:pt x="6" y="0"/>
                      <a:pt x="6" y="0"/>
                    </a:cubicBezTo>
                    <a:cubicBezTo>
                      <a:pt x="0" y="0"/>
                      <a:pt x="0" y="0"/>
                      <a:pt x="0" y="0"/>
                    </a:cubicBezTo>
                    <a:cubicBezTo>
                      <a:pt x="0" y="0"/>
                      <a:pt x="0" y="1"/>
                      <a:pt x="0" y="2"/>
                    </a:cubicBezTo>
                    <a:cubicBezTo>
                      <a:pt x="0" y="3"/>
                      <a:pt x="0" y="3"/>
                      <a:pt x="0" y="4"/>
                    </a:cubicBezTo>
                    <a:lnTo>
                      <a:pt x="6" y="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5" name="Freeform 55"/>
              <p:cNvSpPr>
                <a:spLocks/>
              </p:cNvSpPr>
              <p:nvPr/>
            </p:nvSpPr>
            <p:spPr bwMode="auto">
              <a:xfrm>
                <a:off x="2643917" y="1462555"/>
                <a:ext cx="9771" cy="8999"/>
              </a:xfrm>
              <a:custGeom>
                <a:avLst/>
                <a:gdLst/>
                <a:ahLst/>
                <a:cxnLst>
                  <a:cxn ang="0">
                    <a:pos x="5" y="0"/>
                  </a:cxn>
                  <a:cxn ang="0">
                    <a:pos x="2" y="0"/>
                  </a:cxn>
                  <a:cxn ang="0">
                    <a:pos x="0" y="0"/>
                  </a:cxn>
                  <a:cxn ang="0">
                    <a:pos x="0" y="5"/>
                  </a:cxn>
                  <a:cxn ang="0">
                    <a:pos x="5" y="5"/>
                  </a:cxn>
                  <a:cxn ang="0">
                    <a:pos x="5" y="0"/>
                  </a:cxn>
                </a:cxnLst>
                <a:rect l="0" t="0" r="r" b="b"/>
                <a:pathLst>
                  <a:path w="5" h="5">
                    <a:moveTo>
                      <a:pt x="5" y="0"/>
                    </a:moveTo>
                    <a:cubicBezTo>
                      <a:pt x="4" y="0"/>
                      <a:pt x="3" y="0"/>
                      <a:pt x="2" y="0"/>
                    </a:cubicBezTo>
                    <a:cubicBezTo>
                      <a:pt x="2" y="0"/>
                      <a:pt x="1" y="0"/>
                      <a:pt x="0" y="0"/>
                    </a:cubicBezTo>
                    <a:cubicBezTo>
                      <a:pt x="0" y="5"/>
                      <a:pt x="0" y="5"/>
                      <a:pt x="0" y="5"/>
                    </a:cubicBezTo>
                    <a:cubicBezTo>
                      <a:pt x="5" y="5"/>
                      <a:pt x="5" y="5"/>
                      <a:pt x="5" y="5"/>
                    </a:cubicBezTo>
                    <a:lnTo>
                      <a:pt x="5"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6" name="Freeform 56"/>
              <p:cNvSpPr>
                <a:spLocks/>
              </p:cNvSpPr>
              <p:nvPr/>
            </p:nvSpPr>
            <p:spPr bwMode="auto">
              <a:xfrm>
                <a:off x="2645871" y="1341974"/>
                <a:ext cx="44945" cy="61191"/>
              </a:xfrm>
              <a:custGeom>
                <a:avLst/>
                <a:gdLst/>
                <a:ahLst/>
                <a:cxnLst>
                  <a:cxn ang="0">
                    <a:pos x="3" y="0"/>
                  </a:cxn>
                  <a:cxn ang="0">
                    <a:pos x="0" y="0"/>
                  </a:cxn>
                  <a:cxn ang="0">
                    <a:pos x="0" y="34"/>
                  </a:cxn>
                  <a:cxn ang="0">
                    <a:pos x="23" y="34"/>
                  </a:cxn>
                  <a:cxn ang="0">
                    <a:pos x="23" y="30"/>
                  </a:cxn>
                  <a:cxn ang="0">
                    <a:pos x="3" y="30"/>
                  </a:cxn>
                  <a:cxn ang="0">
                    <a:pos x="3" y="0"/>
                  </a:cxn>
                </a:cxnLst>
                <a:rect l="0" t="0" r="r" b="b"/>
                <a:pathLst>
                  <a:path w="23" h="34">
                    <a:moveTo>
                      <a:pt x="3" y="0"/>
                    </a:moveTo>
                    <a:lnTo>
                      <a:pt x="0" y="0"/>
                    </a:lnTo>
                    <a:lnTo>
                      <a:pt x="0" y="34"/>
                    </a:lnTo>
                    <a:lnTo>
                      <a:pt x="23" y="34"/>
                    </a:lnTo>
                    <a:lnTo>
                      <a:pt x="23" y="30"/>
                    </a:lnTo>
                    <a:lnTo>
                      <a:pt x="3" y="30"/>
                    </a:lnTo>
                    <a:lnTo>
                      <a:pt x="3"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7" name="Freeform 57"/>
              <p:cNvSpPr>
                <a:spLocks/>
              </p:cNvSpPr>
              <p:nvPr/>
            </p:nvSpPr>
            <p:spPr bwMode="auto">
              <a:xfrm>
                <a:off x="2675183" y="1259186"/>
                <a:ext cx="111384" cy="98985"/>
              </a:xfrm>
              <a:custGeom>
                <a:avLst/>
                <a:gdLst/>
                <a:ahLst/>
                <a:cxnLst>
                  <a:cxn ang="0">
                    <a:pos x="30" y="0"/>
                  </a:cxn>
                  <a:cxn ang="0">
                    <a:pos x="0" y="20"/>
                  </a:cxn>
                  <a:cxn ang="0">
                    <a:pos x="47" y="60"/>
                  </a:cxn>
                  <a:cxn ang="0">
                    <a:pos x="63" y="32"/>
                  </a:cxn>
                  <a:cxn ang="0">
                    <a:pos x="30" y="0"/>
                  </a:cxn>
                </a:cxnLst>
                <a:rect l="0" t="0" r="r" b="b"/>
                <a:pathLst>
                  <a:path w="63" h="60">
                    <a:moveTo>
                      <a:pt x="30" y="0"/>
                    </a:moveTo>
                    <a:cubicBezTo>
                      <a:pt x="16" y="0"/>
                      <a:pt x="5" y="8"/>
                      <a:pt x="0" y="20"/>
                    </a:cubicBezTo>
                    <a:cubicBezTo>
                      <a:pt x="21" y="24"/>
                      <a:pt x="39" y="40"/>
                      <a:pt x="47" y="60"/>
                    </a:cubicBezTo>
                    <a:cubicBezTo>
                      <a:pt x="56" y="54"/>
                      <a:pt x="63" y="44"/>
                      <a:pt x="63" y="32"/>
                    </a:cubicBezTo>
                    <a:cubicBezTo>
                      <a:pt x="63" y="14"/>
                      <a:pt x="48" y="0"/>
                      <a:pt x="3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8" name="Freeform 58"/>
              <p:cNvSpPr>
                <a:spLocks/>
              </p:cNvSpPr>
              <p:nvPr/>
            </p:nvSpPr>
            <p:spPr bwMode="auto">
              <a:xfrm>
                <a:off x="2509083" y="1259186"/>
                <a:ext cx="111384" cy="98985"/>
              </a:xfrm>
              <a:custGeom>
                <a:avLst/>
                <a:gdLst/>
                <a:ahLst/>
                <a:cxnLst>
                  <a:cxn ang="0">
                    <a:pos x="63" y="20"/>
                  </a:cxn>
                  <a:cxn ang="0">
                    <a:pos x="33" y="0"/>
                  </a:cxn>
                  <a:cxn ang="0">
                    <a:pos x="0" y="32"/>
                  </a:cxn>
                  <a:cxn ang="0">
                    <a:pos x="15" y="60"/>
                  </a:cxn>
                  <a:cxn ang="0">
                    <a:pos x="63" y="20"/>
                  </a:cxn>
                </a:cxnLst>
                <a:rect l="0" t="0" r="r" b="b"/>
                <a:pathLst>
                  <a:path w="63" h="60">
                    <a:moveTo>
                      <a:pt x="63" y="20"/>
                    </a:moveTo>
                    <a:cubicBezTo>
                      <a:pt x="58" y="8"/>
                      <a:pt x="46" y="0"/>
                      <a:pt x="33" y="0"/>
                    </a:cubicBezTo>
                    <a:cubicBezTo>
                      <a:pt x="15" y="0"/>
                      <a:pt x="0" y="14"/>
                      <a:pt x="0" y="32"/>
                    </a:cubicBezTo>
                    <a:cubicBezTo>
                      <a:pt x="0" y="44"/>
                      <a:pt x="6" y="54"/>
                      <a:pt x="15" y="60"/>
                    </a:cubicBezTo>
                    <a:cubicBezTo>
                      <a:pt x="23" y="40"/>
                      <a:pt x="41" y="24"/>
                      <a:pt x="63" y="2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9" name="Freeform 59"/>
              <p:cNvSpPr>
                <a:spLocks noEditPoints="1"/>
              </p:cNvSpPr>
              <p:nvPr/>
            </p:nvSpPr>
            <p:spPr bwMode="auto">
              <a:xfrm>
                <a:off x="2534487" y="1293381"/>
                <a:ext cx="228631" cy="226765"/>
              </a:xfrm>
              <a:custGeom>
                <a:avLst/>
                <a:gdLst/>
                <a:ahLst/>
                <a:cxnLst>
                  <a:cxn ang="0">
                    <a:pos x="129" y="65"/>
                  </a:cxn>
                  <a:cxn ang="0">
                    <a:pos x="64" y="0"/>
                  </a:cxn>
                  <a:cxn ang="0">
                    <a:pos x="0" y="65"/>
                  </a:cxn>
                  <a:cxn ang="0">
                    <a:pos x="26" y="117"/>
                  </a:cxn>
                  <a:cxn ang="0">
                    <a:pos x="16" y="139"/>
                  </a:cxn>
                  <a:cxn ang="0">
                    <a:pos x="25" y="139"/>
                  </a:cxn>
                  <a:cxn ang="0">
                    <a:pos x="33" y="121"/>
                  </a:cxn>
                  <a:cxn ang="0">
                    <a:pos x="64" y="129"/>
                  </a:cxn>
                  <a:cxn ang="0">
                    <a:pos x="94" y="122"/>
                  </a:cxn>
                  <a:cxn ang="0">
                    <a:pos x="101" y="139"/>
                  </a:cxn>
                  <a:cxn ang="0">
                    <a:pos x="111" y="139"/>
                  </a:cxn>
                  <a:cxn ang="0">
                    <a:pos x="101" y="118"/>
                  </a:cxn>
                  <a:cxn ang="0">
                    <a:pos x="129" y="65"/>
                  </a:cxn>
                  <a:cxn ang="0">
                    <a:pos x="17" y="65"/>
                  </a:cxn>
                  <a:cxn ang="0">
                    <a:pos x="64" y="18"/>
                  </a:cxn>
                  <a:cxn ang="0">
                    <a:pos x="106" y="42"/>
                  </a:cxn>
                  <a:cxn ang="0">
                    <a:pos x="111" y="64"/>
                  </a:cxn>
                  <a:cxn ang="0">
                    <a:pos x="63" y="112"/>
                  </a:cxn>
                  <a:cxn ang="0">
                    <a:pos x="50" y="110"/>
                  </a:cxn>
                  <a:cxn ang="0">
                    <a:pos x="17" y="65"/>
                  </a:cxn>
                </a:cxnLst>
                <a:rect l="0" t="0" r="r" b="b"/>
                <a:pathLst>
                  <a:path w="129" h="139">
                    <a:moveTo>
                      <a:pt x="129" y="65"/>
                    </a:moveTo>
                    <a:cubicBezTo>
                      <a:pt x="129" y="29"/>
                      <a:pt x="100" y="0"/>
                      <a:pt x="64" y="0"/>
                    </a:cubicBezTo>
                    <a:cubicBezTo>
                      <a:pt x="29" y="0"/>
                      <a:pt x="0" y="29"/>
                      <a:pt x="0" y="65"/>
                    </a:cubicBezTo>
                    <a:cubicBezTo>
                      <a:pt x="0" y="86"/>
                      <a:pt x="10" y="105"/>
                      <a:pt x="26" y="117"/>
                    </a:cubicBezTo>
                    <a:cubicBezTo>
                      <a:pt x="16" y="139"/>
                      <a:pt x="16" y="139"/>
                      <a:pt x="16" y="139"/>
                    </a:cubicBezTo>
                    <a:cubicBezTo>
                      <a:pt x="25" y="139"/>
                      <a:pt x="25" y="139"/>
                      <a:pt x="25" y="139"/>
                    </a:cubicBezTo>
                    <a:cubicBezTo>
                      <a:pt x="33" y="121"/>
                      <a:pt x="33" y="121"/>
                      <a:pt x="33" y="121"/>
                    </a:cubicBezTo>
                    <a:cubicBezTo>
                      <a:pt x="42" y="126"/>
                      <a:pt x="53" y="129"/>
                      <a:pt x="64" y="129"/>
                    </a:cubicBezTo>
                    <a:cubicBezTo>
                      <a:pt x="75" y="129"/>
                      <a:pt x="85" y="127"/>
                      <a:pt x="94" y="122"/>
                    </a:cubicBezTo>
                    <a:cubicBezTo>
                      <a:pt x="101" y="139"/>
                      <a:pt x="101" y="139"/>
                      <a:pt x="101" y="139"/>
                    </a:cubicBezTo>
                    <a:cubicBezTo>
                      <a:pt x="111" y="139"/>
                      <a:pt x="111" y="139"/>
                      <a:pt x="111" y="139"/>
                    </a:cubicBezTo>
                    <a:cubicBezTo>
                      <a:pt x="101" y="118"/>
                      <a:pt x="101" y="118"/>
                      <a:pt x="101" y="118"/>
                    </a:cubicBezTo>
                    <a:cubicBezTo>
                      <a:pt x="118" y="106"/>
                      <a:pt x="129" y="87"/>
                      <a:pt x="129" y="65"/>
                    </a:cubicBezTo>
                    <a:close/>
                    <a:moveTo>
                      <a:pt x="17" y="65"/>
                    </a:moveTo>
                    <a:cubicBezTo>
                      <a:pt x="17" y="39"/>
                      <a:pt x="38" y="18"/>
                      <a:pt x="64" y="18"/>
                    </a:cubicBezTo>
                    <a:cubicBezTo>
                      <a:pt x="82" y="18"/>
                      <a:pt x="98" y="28"/>
                      <a:pt x="106" y="42"/>
                    </a:cubicBezTo>
                    <a:cubicBezTo>
                      <a:pt x="109" y="49"/>
                      <a:pt x="111" y="56"/>
                      <a:pt x="111" y="64"/>
                    </a:cubicBezTo>
                    <a:cubicBezTo>
                      <a:pt x="111" y="90"/>
                      <a:pt x="89" y="112"/>
                      <a:pt x="63" y="112"/>
                    </a:cubicBezTo>
                    <a:cubicBezTo>
                      <a:pt x="59" y="112"/>
                      <a:pt x="54" y="111"/>
                      <a:pt x="50" y="110"/>
                    </a:cubicBezTo>
                    <a:cubicBezTo>
                      <a:pt x="31" y="104"/>
                      <a:pt x="17" y="86"/>
                      <a:pt x="17" y="6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0" name="Freeform 60"/>
              <p:cNvSpPr>
                <a:spLocks noEditPoints="1"/>
              </p:cNvSpPr>
              <p:nvPr/>
            </p:nvSpPr>
            <p:spPr bwMode="auto">
              <a:xfrm>
                <a:off x="4383076" y="2351618"/>
                <a:ext cx="283346" cy="260960"/>
              </a:xfrm>
              <a:custGeom>
                <a:avLst/>
                <a:gdLst/>
                <a:ahLst/>
                <a:cxnLst>
                  <a:cxn ang="0">
                    <a:pos x="131" y="70"/>
                  </a:cxn>
                  <a:cxn ang="0">
                    <a:pos x="120" y="59"/>
                  </a:cxn>
                  <a:cxn ang="0">
                    <a:pos x="145" y="32"/>
                  </a:cxn>
                  <a:cxn ang="0">
                    <a:pos x="111" y="0"/>
                  </a:cxn>
                  <a:cxn ang="0">
                    <a:pos x="86" y="26"/>
                  </a:cxn>
                  <a:cxn ang="0">
                    <a:pos x="73" y="12"/>
                  </a:cxn>
                  <a:cxn ang="0">
                    <a:pos x="57" y="29"/>
                  </a:cxn>
                  <a:cxn ang="0">
                    <a:pos x="70" y="41"/>
                  </a:cxn>
                  <a:cxn ang="0">
                    <a:pos x="18" y="94"/>
                  </a:cxn>
                  <a:cxn ang="0">
                    <a:pos x="17" y="110"/>
                  </a:cxn>
                  <a:cxn ang="0">
                    <a:pos x="0" y="125"/>
                  </a:cxn>
                  <a:cxn ang="0">
                    <a:pos x="20" y="145"/>
                  </a:cxn>
                  <a:cxn ang="0">
                    <a:pos x="36" y="130"/>
                  </a:cxn>
                  <a:cxn ang="0">
                    <a:pos x="52" y="127"/>
                  </a:cxn>
                  <a:cxn ang="0">
                    <a:pos x="104" y="75"/>
                  </a:cxn>
                  <a:cxn ang="0">
                    <a:pos x="116" y="87"/>
                  </a:cxn>
                  <a:cxn ang="0">
                    <a:pos x="131" y="70"/>
                  </a:cxn>
                  <a:cxn ang="0">
                    <a:pos x="49" y="122"/>
                  </a:cxn>
                  <a:cxn ang="0">
                    <a:pos x="33" y="124"/>
                  </a:cxn>
                  <a:cxn ang="0">
                    <a:pos x="20" y="136"/>
                  </a:cxn>
                  <a:cxn ang="0">
                    <a:pos x="10" y="125"/>
                  </a:cxn>
                  <a:cxn ang="0">
                    <a:pos x="22" y="113"/>
                  </a:cxn>
                  <a:cxn ang="0">
                    <a:pos x="24" y="97"/>
                  </a:cxn>
                  <a:cxn ang="0">
                    <a:pos x="74" y="46"/>
                  </a:cxn>
                  <a:cxn ang="0">
                    <a:pos x="100" y="70"/>
                  </a:cxn>
                  <a:cxn ang="0">
                    <a:pos x="49" y="122"/>
                  </a:cxn>
                </a:cxnLst>
                <a:rect l="0" t="0" r="r" b="b"/>
                <a:pathLst>
                  <a:path w="145" h="145">
                    <a:moveTo>
                      <a:pt x="131" y="70"/>
                    </a:moveTo>
                    <a:lnTo>
                      <a:pt x="120" y="59"/>
                    </a:lnTo>
                    <a:lnTo>
                      <a:pt x="145" y="32"/>
                    </a:lnTo>
                    <a:lnTo>
                      <a:pt x="111" y="0"/>
                    </a:lnTo>
                    <a:lnTo>
                      <a:pt x="86" y="26"/>
                    </a:lnTo>
                    <a:lnTo>
                      <a:pt x="73" y="12"/>
                    </a:lnTo>
                    <a:lnTo>
                      <a:pt x="57" y="29"/>
                    </a:lnTo>
                    <a:lnTo>
                      <a:pt x="70" y="41"/>
                    </a:lnTo>
                    <a:lnTo>
                      <a:pt x="18" y="94"/>
                    </a:lnTo>
                    <a:lnTo>
                      <a:pt x="17" y="110"/>
                    </a:lnTo>
                    <a:lnTo>
                      <a:pt x="0" y="125"/>
                    </a:lnTo>
                    <a:lnTo>
                      <a:pt x="20" y="145"/>
                    </a:lnTo>
                    <a:lnTo>
                      <a:pt x="36" y="130"/>
                    </a:lnTo>
                    <a:lnTo>
                      <a:pt x="52" y="127"/>
                    </a:lnTo>
                    <a:lnTo>
                      <a:pt x="104" y="75"/>
                    </a:lnTo>
                    <a:lnTo>
                      <a:pt x="116" y="87"/>
                    </a:lnTo>
                    <a:lnTo>
                      <a:pt x="131" y="70"/>
                    </a:lnTo>
                    <a:close/>
                    <a:moveTo>
                      <a:pt x="49" y="122"/>
                    </a:moveTo>
                    <a:lnTo>
                      <a:pt x="33" y="124"/>
                    </a:lnTo>
                    <a:lnTo>
                      <a:pt x="20" y="136"/>
                    </a:lnTo>
                    <a:lnTo>
                      <a:pt x="10" y="125"/>
                    </a:lnTo>
                    <a:lnTo>
                      <a:pt x="22" y="113"/>
                    </a:lnTo>
                    <a:lnTo>
                      <a:pt x="24" y="97"/>
                    </a:lnTo>
                    <a:lnTo>
                      <a:pt x="74" y="46"/>
                    </a:lnTo>
                    <a:lnTo>
                      <a:pt x="100" y="70"/>
                    </a:lnTo>
                    <a:lnTo>
                      <a:pt x="49"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1" name="Freeform 61"/>
              <p:cNvSpPr>
                <a:spLocks/>
              </p:cNvSpPr>
              <p:nvPr/>
            </p:nvSpPr>
            <p:spPr bwMode="auto">
              <a:xfrm>
                <a:off x="4963447" y="3321668"/>
                <a:ext cx="336107" cy="350946"/>
              </a:xfrm>
              <a:custGeom>
                <a:avLst/>
                <a:gdLst/>
                <a:ahLst/>
                <a:cxnLst>
                  <a:cxn ang="0">
                    <a:pos x="130" y="135"/>
                  </a:cxn>
                  <a:cxn ang="0">
                    <a:pos x="128" y="87"/>
                  </a:cxn>
                  <a:cxn ang="0">
                    <a:pos x="145" y="50"/>
                  </a:cxn>
                  <a:cxn ang="0">
                    <a:pos x="96" y="0"/>
                  </a:cxn>
                  <a:cxn ang="0">
                    <a:pos x="46" y="50"/>
                  </a:cxn>
                  <a:cxn ang="0">
                    <a:pos x="66" y="90"/>
                  </a:cxn>
                  <a:cxn ang="0">
                    <a:pos x="60" y="133"/>
                  </a:cxn>
                  <a:cxn ang="0">
                    <a:pos x="18" y="187"/>
                  </a:cxn>
                  <a:cxn ang="0">
                    <a:pos x="0" y="187"/>
                  </a:cxn>
                  <a:cxn ang="0">
                    <a:pos x="0" y="215"/>
                  </a:cxn>
                  <a:cxn ang="0">
                    <a:pos x="191" y="215"/>
                  </a:cxn>
                  <a:cxn ang="0">
                    <a:pos x="191" y="187"/>
                  </a:cxn>
                  <a:cxn ang="0">
                    <a:pos x="173" y="187"/>
                  </a:cxn>
                  <a:cxn ang="0">
                    <a:pos x="130" y="135"/>
                  </a:cxn>
                </a:cxnLst>
                <a:rect l="0" t="0" r="r" b="b"/>
                <a:pathLst>
                  <a:path w="191" h="215">
                    <a:moveTo>
                      <a:pt x="130" y="135"/>
                    </a:moveTo>
                    <a:cubicBezTo>
                      <a:pt x="125" y="120"/>
                      <a:pt x="126" y="100"/>
                      <a:pt x="128" y="87"/>
                    </a:cubicBezTo>
                    <a:cubicBezTo>
                      <a:pt x="139" y="78"/>
                      <a:pt x="145" y="65"/>
                      <a:pt x="145" y="50"/>
                    </a:cubicBezTo>
                    <a:cubicBezTo>
                      <a:pt x="145" y="22"/>
                      <a:pt x="123" y="0"/>
                      <a:pt x="96" y="0"/>
                    </a:cubicBezTo>
                    <a:cubicBezTo>
                      <a:pt x="68" y="0"/>
                      <a:pt x="46" y="22"/>
                      <a:pt x="46" y="50"/>
                    </a:cubicBezTo>
                    <a:cubicBezTo>
                      <a:pt x="46" y="66"/>
                      <a:pt x="54" y="81"/>
                      <a:pt x="66" y="90"/>
                    </a:cubicBezTo>
                    <a:cubicBezTo>
                      <a:pt x="67" y="102"/>
                      <a:pt x="66" y="118"/>
                      <a:pt x="60" y="133"/>
                    </a:cubicBezTo>
                    <a:cubicBezTo>
                      <a:pt x="51" y="158"/>
                      <a:pt x="24" y="182"/>
                      <a:pt x="18" y="187"/>
                    </a:cubicBezTo>
                    <a:cubicBezTo>
                      <a:pt x="0" y="187"/>
                      <a:pt x="0" y="187"/>
                      <a:pt x="0" y="187"/>
                    </a:cubicBezTo>
                    <a:cubicBezTo>
                      <a:pt x="0" y="215"/>
                      <a:pt x="0" y="215"/>
                      <a:pt x="0" y="215"/>
                    </a:cubicBezTo>
                    <a:cubicBezTo>
                      <a:pt x="191" y="215"/>
                      <a:pt x="191" y="215"/>
                      <a:pt x="191" y="215"/>
                    </a:cubicBezTo>
                    <a:cubicBezTo>
                      <a:pt x="191" y="187"/>
                      <a:pt x="191" y="187"/>
                      <a:pt x="191" y="187"/>
                    </a:cubicBezTo>
                    <a:cubicBezTo>
                      <a:pt x="173" y="187"/>
                      <a:pt x="173" y="187"/>
                      <a:pt x="173" y="187"/>
                    </a:cubicBezTo>
                    <a:cubicBezTo>
                      <a:pt x="167" y="182"/>
                      <a:pt x="137" y="156"/>
                      <a:pt x="130" y="13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2" name="Freeform 62"/>
              <p:cNvSpPr>
                <a:spLocks noEditPoints="1"/>
              </p:cNvSpPr>
              <p:nvPr/>
            </p:nvSpPr>
            <p:spPr bwMode="auto">
              <a:xfrm>
                <a:off x="1774337" y="1179999"/>
                <a:ext cx="138742" cy="125981"/>
              </a:xfrm>
              <a:custGeom>
                <a:avLst/>
                <a:gdLst/>
                <a:ahLst/>
                <a:cxnLst>
                  <a:cxn ang="0">
                    <a:pos x="0" y="70"/>
                  </a:cxn>
                  <a:cxn ang="0">
                    <a:pos x="71" y="70"/>
                  </a:cxn>
                  <a:cxn ang="0">
                    <a:pos x="71" y="0"/>
                  </a:cxn>
                  <a:cxn ang="0">
                    <a:pos x="0" y="0"/>
                  </a:cxn>
                  <a:cxn ang="0">
                    <a:pos x="0" y="70"/>
                  </a:cxn>
                  <a:cxn ang="0">
                    <a:pos x="20" y="32"/>
                  </a:cxn>
                  <a:cxn ang="0">
                    <a:pos x="32" y="32"/>
                  </a:cxn>
                  <a:cxn ang="0">
                    <a:pos x="32" y="19"/>
                  </a:cxn>
                  <a:cxn ang="0">
                    <a:pos x="39" y="19"/>
                  </a:cxn>
                  <a:cxn ang="0">
                    <a:pos x="39" y="32"/>
                  </a:cxn>
                  <a:cxn ang="0">
                    <a:pos x="51" y="32"/>
                  </a:cxn>
                  <a:cxn ang="0">
                    <a:pos x="51" y="39"/>
                  </a:cxn>
                  <a:cxn ang="0">
                    <a:pos x="39" y="39"/>
                  </a:cxn>
                  <a:cxn ang="0">
                    <a:pos x="39" y="51"/>
                  </a:cxn>
                  <a:cxn ang="0">
                    <a:pos x="32" y="51"/>
                  </a:cxn>
                  <a:cxn ang="0">
                    <a:pos x="32" y="39"/>
                  </a:cxn>
                  <a:cxn ang="0">
                    <a:pos x="20" y="39"/>
                  </a:cxn>
                  <a:cxn ang="0">
                    <a:pos x="20" y="32"/>
                  </a:cxn>
                </a:cxnLst>
                <a:rect l="0" t="0" r="r" b="b"/>
                <a:pathLst>
                  <a:path w="71" h="70">
                    <a:moveTo>
                      <a:pt x="0" y="70"/>
                    </a:moveTo>
                    <a:lnTo>
                      <a:pt x="71" y="70"/>
                    </a:lnTo>
                    <a:lnTo>
                      <a:pt x="71" y="0"/>
                    </a:lnTo>
                    <a:lnTo>
                      <a:pt x="0" y="0"/>
                    </a:lnTo>
                    <a:lnTo>
                      <a:pt x="0" y="70"/>
                    </a:lnTo>
                    <a:close/>
                    <a:moveTo>
                      <a:pt x="20" y="32"/>
                    </a:moveTo>
                    <a:lnTo>
                      <a:pt x="32" y="32"/>
                    </a:lnTo>
                    <a:lnTo>
                      <a:pt x="32" y="19"/>
                    </a:lnTo>
                    <a:lnTo>
                      <a:pt x="39" y="19"/>
                    </a:lnTo>
                    <a:lnTo>
                      <a:pt x="39" y="32"/>
                    </a:lnTo>
                    <a:lnTo>
                      <a:pt x="51" y="32"/>
                    </a:lnTo>
                    <a:lnTo>
                      <a:pt x="51" y="39"/>
                    </a:lnTo>
                    <a:lnTo>
                      <a:pt x="39" y="39"/>
                    </a:lnTo>
                    <a:lnTo>
                      <a:pt x="39" y="51"/>
                    </a:lnTo>
                    <a:lnTo>
                      <a:pt x="32" y="51"/>
                    </a:lnTo>
                    <a:lnTo>
                      <a:pt x="32" y="39"/>
                    </a:lnTo>
                    <a:lnTo>
                      <a:pt x="20" y="39"/>
                    </a:lnTo>
                    <a:lnTo>
                      <a:pt x="20" y="3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3" name="Freeform 63"/>
              <p:cNvSpPr>
                <a:spLocks noEditPoints="1"/>
              </p:cNvSpPr>
              <p:nvPr/>
            </p:nvSpPr>
            <p:spPr bwMode="auto">
              <a:xfrm>
                <a:off x="1774337" y="1320377"/>
                <a:ext cx="138742" cy="124181"/>
              </a:xfrm>
              <a:custGeom>
                <a:avLst/>
                <a:gdLst/>
                <a:ahLst/>
                <a:cxnLst>
                  <a:cxn ang="0">
                    <a:pos x="0" y="69"/>
                  </a:cxn>
                  <a:cxn ang="0">
                    <a:pos x="71" y="69"/>
                  </a:cxn>
                  <a:cxn ang="0">
                    <a:pos x="71" y="0"/>
                  </a:cxn>
                  <a:cxn ang="0">
                    <a:pos x="0" y="0"/>
                  </a:cxn>
                  <a:cxn ang="0">
                    <a:pos x="0" y="69"/>
                  </a:cxn>
                  <a:cxn ang="0">
                    <a:pos x="20" y="31"/>
                  </a:cxn>
                  <a:cxn ang="0">
                    <a:pos x="51" y="31"/>
                  </a:cxn>
                  <a:cxn ang="0">
                    <a:pos x="51" y="38"/>
                  </a:cxn>
                  <a:cxn ang="0">
                    <a:pos x="20" y="38"/>
                  </a:cxn>
                  <a:cxn ang="0">
                    <a:pos x="20" y="31"/>
                  </a:cxn>
                </a:cxnLst>
                <a:rect l="0" t="0" r="r" b="b"/>
                <a:pathLst>
                  <a:path w="71" h="69">
                    <a:moveTo>
                      <a:pt x="0" y="69"/>
                    </a:moveTo>
                    <a:lnTo>
                      <a:pt x="71" y="69"/>
                    </a:lnTo>
                    <a:lnTo>
                      <a:pt x="71" y="0"/>
                    </a:lnTo>
                    <a:lnTo>
                      <a:pt x="0" y="0"/>
                    </a:lnTo>
                    <a:lnTo>
                      <a:pt x="0" y="69"/>
                    </a:lnTo>
                    <a:close/>
                    <a:moveTo>
                      <a:pt x="20" y="31"/>
                    </a:moveTo>
                    <a:lnTo>
                      <a:pt x="51" y="31"/>
                    </a:lnTo>
                    <a:lnTo>
                      <a:pt x="51" y="38"/>
                    </a:lnTo>
                    <a:lnTo>
                      <a:pt x="20" y="38"/>
                    </a:lnTo>
                    <a:lnTo>
                      <a:pt x="20"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4" name="Freeform 64"/>
              <p:cNvSpPr>
                <a:spLocks noEditPoints="1"/>
              </p:cNvSpPr>
              <p:nvPr/>
            </p:nvSpPr>
            <p:spPr bwMode="auto">
              <a:xfrm>
                <a:off x="1934574" y="1179999"/>
                <a:ext cx="136788" cy="125981"/>
              </a:xfrm>
              <a:custGeom>
                <a:avLst/>
                <a:gdLst/>
                <a:ahLst/>
                <a:cxnLst>
                  <a:cxn ang="0">
                    <a:pos x="0" y="0"/>
                  </a:cxn>
                  <a:cxn ang="0">
                    <a:pos x="0" y="70"/>
                  </a:cxn>
                  <a:cxn ang="0">
                    <a:pos x="70" y="70"/>
                  </a:cxn>
                  <a:cxn ang="0">
                    <a:pos x="70" y="0"/>
                  </a:cxn>
                  <a:cxn ang="0">
                    <a:pos x="0" y="0"/>
                  </a:cxn>
                  <a:cxn ang="0">
                    <a:pos x="51" y="43"/>
                  </a:cxn>
                  <a:cxn ang="0">
                    <a:pos x="46" y="49"/>
                  </a:cxn>
                  <a:cxn ang="0">
                    <a:pos x="38" y="40"/>
                  </a:cxn>
                  <a:cxn ang="0">
                    <a:pos x="29" y="49"/>
                  </a:cxn>
                  <a:cxn ang="0">
                    <a:pos x="24" y="43"/>
                  </a:cxn>
                  <a:cxn ang="0">
                    <a:pos x="32" y="35"/>
                  </a:cxn>
                  <a:cxn ang="0">
                    <a:pos x="24" y="26"/>
                  </a:cxn>
                  <a:cxn ang="0">
                    <a:pos x="29" y="22"/>
                  </a:cxn>
                  <a:cxn ang="0">
                    <a:pos x="38" y="30"/>
                  </a:cxn>
                  <a:cxn ang="0">
                    <a:pos x="46" y="22"/>
                  </a:cxn>
                  <a:cxn ang="0">
                    <a:pos x="51" y="26"/>
                  </a:cxn>
                  <a:cxn ang="0">
                    <a:pos x="42" y="35"/>
                  </a:cxn>
                  <a:cxn ang="0">
                    <a:pos x="51" y="43"/>
                  </a:cxn>
                </a:cxnLst>
                <a:rect l="0" t="0" r="r" b="b"/>
                <a:pathLst>
                  <a:path w="70" h="70">
                    <a:moveTo>
                      <a:pt x="0" y="0"/>
                    </a:moveTo>
                    <a:lnTo>
                      <a:pt x="0" y="70"/>
                    </a:lnTo>
                    <a:lnTo>
                      <a:pt x="70" y="70"/>
                    </a:lnTo>
                    <a:lnTo>
                      <a:pt x="70" y="0"/>
                    </a:lnTo>
                    <a:lnTo>
                      <a:pt x="0" y="0"/>
                    </a:lnTo>
                    <a:close/>
                    <a:moveTo>
                      <a:pt x="51" y="43"/>
                    </a:moveTo>
                    <a:lnTo>
                      <a:pt x="46" y="49"/>
                    </a:lnTo>
                    <a:lnTo>
                      <a:pt x="38" y="40"/>
                    </a:lnTo>
                    <a:lnTo>
                      <a:pt x="29" y="49"/>
                    </a:lnTo>
                    <a:lnTo>
                      <a:pt x="24" y="43"/>
                    </a:lnTo>
                    <a:lnTo>
                      <a:pt x="32" y="35"/>
                    </a:lnTo>
                    <a:lnTo>
                      <a:pt x="24" y="26"/>
                    </a:lnTo>
                    <a:lnTo>
                      <a:pt x="29" y="22"/>
                    </a:lnTo>
                    <a:lnTo>
                      <a:pt x="38" y="30"/>
                    </a:lnTo>
                    <a:lnTo>
                      <a:pt x="46" y="22"/>
                    </a:lnTo>
                    <a:lnTo>
                      <a:pt x="51" y="26"/>
                    </a:lnTo>
                    <a:lnTo>
                      <a:pt x="42" y="35"/>
                    </a:lnTo>
                    <a:lnTo>
                      <a:pt x="51" y="4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5" name="Freeform 65"/>
              <p:cNvSpPr>
                <a:spLocks noEditPoints="1"/>
              </p:cNvSpPr>
              <p:nvPr/>
            </p:nvSpPr>
            <p:spPr bwMode="auto">
              <a:xfrm>
                <a:off x="1934574" y="1320377"/>
                <a:ext cx="136788" cy="124181"/>
              </a:xfrm>
              <a:custGeom>
                <a:avLst/>
                <a:gdLst/>
                <a:ahLst/>
                <a:cxnLst>
                  <a:cxn ang="0">
                    <a:pos x="0" y="77"/>
                  </a:cxn>
                  <a:cxn ang="0">
                    <a:pos x="78" y="77"/>
                  </a:cxn>
                  <a:cxn ang="0">
                    <a:pos x="78" y="0"/>
                  </a:cxn>
                  <a:cxn ang="0">
                    <a:pos x="0" y="0"/>
                  </a:cxn>
                  <a:cxn ang="0">
                    <a:pos x="0" y="77"/>
                  </a:cxn>
                  <a:cxn ang="0">
                    <a:pos x="47" y="56"/>
                  </a:cxn>
                  <a:cxn ang="0">
                    <a:pos x="46" y="58"/>
                  </a:cxn>
                  <a:cxn ang="0">
                    <a:pos x="44" y="60"/>
                  </a:cxn>
                  <a:cxn ang="0">
                    <a:pos x="41" y="60"/>
                  </a:cxn>
                  <a:cxn ang="0">
                    <a:pos x="39" y="60"/>
                  </a:cxn>
                  <a:cxn ang="0">
                    <a:pos x="37" y="58"/>
                  </a:cxn>
                  <a:cxn ang="0">
                    <a:pos x="35" y="56"/>
                  </a:cxn>
                  <a:cxn ang="0">
                    <a:pos x="35" y="54"/>
                  </a:cxn>
                  <a:cxn ang="0">
                    <a:pos x="35" y="51"/>
                  </a:cxn>
                  <a:cxn ang="0">
                    <a:pos x="37" y="49"/>
                  </a:cxn>
                  <a:cxn ang="0">
                    <a:pos x="39" y="48"/>
                  </a:cxn>
                  <a:cxn ang="0">
                    <a:pos x="41" y="47"/>
                  </a:cxn>
                  <a:cxn ang="0">
                    <a:pos x="44" y="48"/>
                  </a:cxn>
                  <a:cxn ang="0">
                    <a:pos x="46" y="49"/>
                  </a:cxn>
                  <a:cxn ang="0">
                    <a:pos x="47" y="51"/>
                  </a:cxn>
                  <a:cxn ang="0">
                    <a:pos x="47" y="54"/>
                  </a:cxn>
                  <a:cxn ang="0">
                    <a:pos x="47" y="56"/>
                  </a:cxn>
                  <a:cxn ang="0">
                    <a:pos x="35" y="20"/>
                  </a:cxn>
                  <a:cxn ang="0">
                    <a:pos x="37" y="18"/>
                  </a:cxn>
                  <a:cxn ang="0">
                    <a:pos x="39" y="17"/>
                  </a:cxn>
                  <a:cxn ang="0">
                    <a:pos x="41" y="16"/>
                  </a:cxn>
                  <a:cxn ang="0">
                    <a:pos x="44" y="17"/>
                  </a:cxn>
                  <a:cxn ang="0">
                    <a:pos x="46" y="18"/>
                  </a:cxn>
                  <a:cxn ang="0">
                    <a:pos x="47" y="20"/>
                  </a:cxn>
                  <a:cxn ang="0">
                    <a:pos x="47" y="23"/>
                  </a:cxn>
                  <a:cxn ang="0">
                    <a:pos x="47" y="25"/>
                  </a:cxn>
                  <a:cxn ang="0">
                    <a:pos x="46" y="27"/>
                  </a:cxn>
                  <a:cxn ang="0">
                    <a:pos x="44" y="29"/>
                  </a:cxn>
                  <a:cxn ang="0">
                    <a:pos x="41" y="29"/>
                  </a:cxn>
                  <a:cxn ang="0">
                    <a:pos x="39" y="29"/>
                  </a:cxn>
                  <a:cxn ang="0">
                    <a:pos x="37" y="27"/>
                  </a:cxn>
                  <a:cxn ang="0">
                    <a:pos x="35" y="25"/>
                  </a:cxn>
                  <a:cxn ang="0">
                    <a:pos x="35" y="23"/>
                  </a:cxn>
                  <a:cxn ang="0">
                    <a:pos x="35" y="20"/>
                  </a:cxn>
                  <a:cxn ang="0">
                    <a:pos x="24" y="34"/>
                  </a:cxn>
                  <a:cxn ang="0">
                    <a:pos x="59" y="34"/>
                  </a:cxn>
                  <a:cxn ang="0">
                    <a:pos x="59" y="43"/>
                  </a:cxn>
                  <a:cxn ang="0">
                    <a:pos x="24" y="43"/>
                  </a:cxn>
                  <a:cxn ang="0">
                    <a:pos x="24" y="34"/>
                  </a:cxn>
                </a:cxnLst>
                <a:rect l="0" t="0" r="r" b="b"/>
                <a:pathLst>
                  <a:path w="78" h="77">
                    <a:moveTo>
                      <a:pt x="0" y="77"/>
                    </a:moveTo>
                    <a:cubicBezTo>
                      <a:pt x="78" y="77"/>
                      <a:pt x="78" y="77"/>
                      <a:pt x="78" y="77"/>
                    </a:cubicBezTo>
                    <a:cubicBezTo>
                      <a:pt x="78" y="0"/>
                      <a:pt x="78" y="0"/>
                      <a:pt x="78" y="0"/>
                    </a:cubicBezTo>
                    <a:cubicBezTo>
                      <a:pt x="0" y="0"/>
                      <a:pt x="0" y="0"/>
                      <a:pt x="0" y="0"/>
                    </a:cubicBezTo>
                    <a:lnTo>
                      <a:pt x="0" y="77"/>
                    </a:lnTo>
                    <a:close/>
                    <a:moveTo>
                      <a:pt x="47" y="56"/>
                    </a:moveTo>
                    <a:cubicBezTo>
                      <a:pt x="47" y="57"/>
                      <a:pt x="46" y="58"/>
                      <a:pt x="46" y="58"/>
                    </a:cubicBezTo>
                    <a:cubicBezTo>
                      <a:pt x="45" y="59"/>
                      <a:pt x="44" y="59"/>
                      <a:pt x="44" y="60"/>
                    </a:cubicBezTo>
                    <a:cubicBezTo>
                      <a:pt x="43" y="60"/>
                      <a:pt x="42" y="60"/>
                      <a:pt x="41" y="60"/>
                    </a:cubicBezTo>
                    <a:cubicBezTo>
                      <a:pt x="40" y="60"/>
                      <a:pt x="39" y="60"/>
                      <a:pt x="39" y="60"/>
                    </a:cubicBezTo>
                    <a:cubicBezTo>
                      <a:pt x="38" y="59"/>
                      <a:pt x="37" y="59"/>
                      <a:pt x="37" y="58"/>
                    </a:cubicBezTo>
                    <a:cubicBezTo>
                      <a:pt x="36" y="58"/>
                      <a:pt x="35" y="57"/>
                      <a:pt x="35" y="56"/>
                    </a:cubicBezTo>
                    <a:cubicBezTo>
                      <a:pt x="35" y="56"/>
                      <a:pt x="35" y="55"/>
                      <a:pt x="35" y="54"/>
                    </a:cubicBezTo>
                    <a:cubicBezTo>
                      <a:pt x="35" y="53"/>
                      <a:pt x="35" y="52"/>
                      <a:pt x="35" y="51"/>
                    </a:cubicBezTo>
                    <a:cubicBezTo>
                      <a:pt x="35" y="51"/>
                      <a:pt x="36" y="50"/>
                      <a:pt x="37" y="49"/>
                    </a:cubicBezTo>
                    <a:cubicBezTo>
                      <a:pt x="37" y="49"/>
                      <a:pt x="38" y="48"/>
                      <a:pt x="39" y="48"/>
                    </a:cubicBezTo>
                    <a:cubicBezTo>
                      <a:pt x="39" y="48"/>
                      <a:pt x="40" y="47"/>
                      <a:pt x="41" y="47"/>
                    </a:cubicBezTo>
                    <a:cubicBezTo>
                      <a:pt x="42" y="47"/>
                      <a:pt x="43" y="48"/>
                      <a:pt x="44" y="48"/>
                    </a:cubicBezTo>
                    <a:cubicBezTo>
                      <a:pt x="44" y="48"/>
                      <a:pt x="45" y="49"/>
                      <a:pt x="46" y="49"/>
                    </a:cubicBezTo>
                    <a:cubicBezTo>
                      <a:pt x="46" y="50"/>
                      <a:pt x="47" y="51"/>
                      <a:pt x="47" y="51"/>
                    </a:cubicBezTo>
                    <a:cubicBezTo>
                      <a:pt x="47" y="52"/>
                      <a:pt x="47" y="53"/>
                      <a:pt x="47" y="54"/>
                    </a:cubicBezTo>
                    <a:cubicBezTo>
                      <a:pt x="47" y="55"/>
                      <a:pt x="47" y="56"/>
                      <a:pt x="47" y="56"/>
                    </a:cubicBezTo>
                    <a:close/>
                    <a:moveTo>
                      <a:pt x="35" y="20"/>
                    </a:moveTo>
                    <a:cubicBezTo>
                      <a:pt x="35" y="19"/>
                      <a:pt x="36" y="19"/>
                      <a:pt x="37" y="18"/>
                    </a:cubicBezTo>
                    <a:cubicBezTo>
                      <a:pt x="37" y="18"/>
                      <a:pt x="38" y="17"/>
                      <a:pt x="39" y="17"/>
                    </a:cubicBezTo>
                    <a:cubicBezTo>
                      <a:pt x="39" y="16"/>
                      <a:pt x="40" y="16"/>
                      <a:pt x="41" y="16"/>
                    </a:cubicBezTo>
                    <a:cubicBezTo>
                      <a:pt x="42" y="16"/>
                      <a:pt x="43" y="16"/>
                      <a:pt x="44" y="17"/>
                    </a:cubicBezTo>
                    <a:cubicBezTo>
                      <a:pt x="44" y="17"/>
                      <a:pt x="45" y="18"/>
                      <a:pt x="46" y="18"/>
                    </a:cubicBezTo>
                    <a:cubicBezTo>
                      <a:pt x="46" y="19"/>
                      <a:pt x="47" y="19"/>
                      <a:pt x="47" y="20"/>
                    </a:cubicBezTo>
                    <a:cubicBezTo>
                      <a:pt x="47" y="21"/>
                      <a:pt x="47" y="22"/>
                      <a:pt x="47" y="23"/>
                    </a:cubicBezTo>
                    <a:cubicBezTo>
                      <a:pt x="47" y="24"/>
                      <a:pt x="47" y="25"/>
                      <a:pt x="47" y="25"/>
                    </a:cubicBezTo>
                    <a:cubicBezTo>
                      <a:pt x="47" y="26"/>
                      <a:pt x="46" y="27"/>
                      <a:pt x="46" y="27"/>
                    </a:cubicBezTo>
                    <a:cubicBezTo>
                      <a:pt x="45" y="28"/>
                      <a:pt x="44" y="28"/>
                      <a:pt x="44" y="29"/>
                    </a:cubicBezTo>
                    <a:cubicBezTo>
                      <a:pt x="43" y="29"/>
                      <a:pt x="42" y="29"/>
                      <a:pt x="41" y="29"/>
                    </a:cubicBezTo>
                    <a:cubicBezTo>
                      <a:pt x="40" y="29"/>
                      <a:pt x="39" y="29"/>
                      <a:pt x="39" y="29"/>
                    </a:cubicBezTo>
                    <a:cubicBezTo>
                      <a:pt x="38" y="28"/>
                      <a:pt x="37" y="28"/>
                      <a:pt x="37" y="27"/>
                    </a:cubicBezTo>
                    <a:cubicBezTo>
                      <a:pt x="36" y="27"/>
                      <a:pt x="35" y="26"/>
                      <a:pt x="35" y="25"/>
                    </a:cubicBezTo>
                    <a:cubicBezTo>
                      <a:pt x="35" y="25"/>
                      <a:pt x="35" y="24"/>
                      <a:pt x="35" y="23"/>
                    </a:cubicBezTo>
                    <a:cubicBezTo>
                      <a:pt x="35" y="22"/>
                      <a:pt x="35" y="21"/>
                      <a:pt x="35" y="20"/>
                    </a:cubicBezTo>
                    <a:close/>
                    <a:moveTo>
                      <a:pt x="24" y="34"/>
                    </a:moveTo>
                    <a:cubicBezTo>
                      <a:pt x="59" y="34"/>
                      <a:pt x="59" y="34"/>
                      <a:pt x="59" y="34"/>
                    </a:cubicBezTo>
                    <a:cubicBezTo>
                      <a:pt x="59" y="43"/>
                      <a:pt x="59" y="43"/>
                      <a:pt x="59" y="43"/>
                    </a:cubicBezTo>
                    <a:cubicBezTo>
                      <a:pt x="24" y="43"/>
                      <a:pt x="24" y="43"/>
                      <a:pt x="24" y="43"/>
                    </a:cubicBezTo>
                    <a:lnTo>
                      <a:pt x="24"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6" name="Freeform 66"/>
              <p:cNvSpPr>
                <a:spLocks/>
              </p:cNvSpPr>
              <p:nvPr/>
            </p:nvSpPr>
            <p:spPr bwMode="auto">
              <a:xfrm>
                <a:off x="293121" y="3478244"/>
                <a:ext cx="275530" cy="302353"/>
              </a:xfrm>
              <a:custGeom>
                <a:avLst/>
                <a:gdLst/>
                <a:ahLst/>
                <a:cxnLst>
                  <a:cxn ang="0">
                    <a:pos x="10" y="133"/>
                  </a:cxn>
                  <a:cxn ang="0">
                    <a:pos x="26" y="140"/>
                  </a:cxn>
                  <a:cxn ang="0">
                    <a:pos x="48" y="118"/>
                  </a:cxn>
                  <a:cxn ang="0">
                    <a:pos x="26" y="96"/>
                  </a:cxn>
                  <a:cxn ang="0">
                    <a:pos x="10" y="103"/>
                  </a:cxn>
                  <a:cxn ang="0">
                    <a:pos x="1" y="103"/>
                  </a:cxn>
                  <a:cxn ang="0">
                    <a:pos x="1" y="52"/>
                  </a:cxn>
                  <a:cxn ang="0">
                    <a:pos x="64" y="52"/>
                  </a:cxn>
                  <a:cxn ang="0">
                    <a:pos x="64" y="44"/>
                  </a:cxn>
                  <a:cxn ang="0">
                    <a:pos x="56" y="25"/>
                  </a:cxn>
                  <a:cxn ang="0">
                    <a:pos x="82" y="0"/>
                  </a:cxn>
                  <a:cxn ang="0">
                    <a:pos x="107" y="26"/>
                  </a:cxn>
                  <a:cxn ang="0">
                    <a:pos x="100" y="44"/>
                  </a:cxn>
                  <a:cxn ang="0">
                    <a:pos x="99" y="52"/>
                  </a:cxn>
                  <a:cxn ang="0">
                    <a:pos x="156" y="52"/>
                  </a:cxn>
                  <a:cxn ang="0">
                    <a:pos x="156" y="103"/>
                  </a:cxn>
                  <a:cxn ang="0">
                    <a:pos x="148" y="103"/>
                  </a:cxn>
                  <a:cxn ang="0">
                    <a:pos x="133" y="96"/>
                  </a:cxn>
                  <a:cxn ang="0">
                    <a:pos x="111" y="118"/>
                  </a:cxn>
                  <a:cxn ang="0">
                    <a:pos x="133" y="140"/>
                  </a:cxn>
                  <a:cxn ang="0">
                    <a:pos x="148" y="134"/>
                  </a:cxn>
                  <a:cxn ang="0">
                    <a:pos x="156" y="134"/>
                  </a:cxn>
                  <a:cxn ang="0">
                    <a:pos x="156" y="186"/>
                  </a:cxn>
                  <a:cxn ang="0">
                    <a:pos x="96" y="186"/>
                  </a:cxn>
                  <a:cxn ang="0">
                    <a:pos x="96" y="180"/>
                  </a:cxn>
                  <a:cxn ang="0">
                    <a:pos x="103" y="165"/>
                  </a:cxn>
                  <a:cxn ang="0">
                    <a:pos x="81" y="143"/>
                  </a:cxn>
                  <a:cxn ang="0">
                    <a:pos x="59" y="165"/>
                  </a:cxn>
                  <a:cxn ang="0">
                    <a:pos x="66" y="180"/>
                  </a:cxn>
                  <a:cxn ang="0">
                    <a:pos x="66" y="186"/>
                  </a:cxn>
                  <a:cxn ang="0">
                    <a:pos x="0" y="186"/>
                  </a:cxn>
                  <a:cxn ang="0">
                    <a:pos x="1" y="133"/>
                  </a:cxn>
                  <a:cxn ang="0">
                    <a:pos x="10" y="133"/>
                  </a:cxn>
                </a:cxnLst>
                <a:rect l="0" t="0" r="r" b="b"/>
                <a:pathLst>
                  <a:path w="156" h="186">
                    <a:moveTo>
                      <a:pt x="10" y="133"/>
                    </a:moveTo>
                    <a:cubicBezTo>
                      <a:pt x="14" y="137"/>
                      <a:pt x="20" y="140"/>
                      <a:pt x="26" y="140"/>
                    </a:cubicBezTo>
                    <a:cubicBezTo>
                      <a:pt x="38" y="140"/>
                      <a:pt x="48" y="130"/>
                      <a:pt x="48" y="118"/>
                    </a:cubicBezTo>
                    <a:cubicBezTo>
                      <a:pt x="48" y="106"/>
                      <a:pt x="38" y="96"/>
                      <a:pt x="26" y="96"/>
                    </a:cubicBezTo>
                    <a:cubicBezTo>
                      <a:pt x="20" y="96"/>
                      <a:pt x="14" y="99"/>
                      <a:pt x="10" y="103"/>
                    </a:cubicBezTo>
                    <a:cubicBezTo>
                      <a:pt x="1" y="103"/>
                      <a:pt x="1" y="103"/>
                      <a:pt x="1" y="103"/>
                    </a:cubicBezTo>
                    <a:cubicBezTo>
                      <a:pt x="1" y="52"/>
                      <a:pt x="1" y="52"/>
                      <a:pt x="1" y="52"/>
                    </a:cubicBezTo>
                    <a:cubicBezTo>
                      <a:pt x="64" y="52"/>
                      <a:pt x="64" y="52"/>
                      <a:pt x="64" y="52"/>
                    </a:cubicBezTo>
                    <a:cubicBezTo>
                      <a:pt x="64" y="44"/>
                      <a:pt x="64" y="44"/>
                      <a:pt x="64" y="44"/>
                    </a:cubicBezTo>
                    <a:cubicBezTo>
                      <a:pt x="59" y="39"/>
                      <a:pt x="56" y="33"/>
                      <a:pt x="56" y="25"/>
                    </a:cubicBezTo>
                    <a:cubicBezTo>
                      <a:pt x="56" y="11"/>
                      <a:pt x="68" y="0"/>
                      <a:pt x="82" y="0"/>
                    </a:cubicBezTo>
                    <a:cubicBezTo>
                      <a:pt x="96" y="0"/>
                      <a:pt x="107" y="11"/>
                      <a:pt x="107" y="26"/>
                    </a:cubicBezTo>
                    <a:cubicBezTo>
                      <a:pt x="107" y="33"/>
                      <a:pt x="104" y="39"/>
                      <a:pt x="100" y="44"/>
                    </a:cubicBezTo>
                    <a:cubicBezTo>
                      <a:pt x="99" y="52"/>
                      <a:pt x="99" y="52"/>
                      <a:pt x="99" y="52"/>
                    </a:cubicBezTo>
                    <a:cubicBezTo>
                      <a:pt x="156" y="52"/>
                      <a:pt x="156" y="52"/>
                      <a:pt x="156" y="52"/>
                    </a:cubicBezTo>
                    <a:cubicBezTo>
                      <a:pt x="156" y="103"/>
                      <a:pt x="156" y="103"/>
                      <a:pt x="156" y="103"/>
                    </a:cubicBezTo>
                    <a:cubicBezTo>
                      <a:pt x="148" y="103"/>
                      <a:pt x="148" y="103"/>
                      <a:pt x="148" y="103"/>
                    </a:cubicBezTo>
                    <a:cubicBezTo>
                      <a:pt x="144" y="99"/>
                      <a:pt x="139" y="96"/>
                      <a:pt x="133" y="96"/>
                    </a:cubicBezTo>
                    <a:cubicBezTo>
                      <a:pt x="121" y="96"/>
                      <a:pt x="111" y="106"/>
                      <a:pt x="111" y="118"/>
                    </a:cubicBezTo>
                    <a:cubicBezTo>
                      <a:pt x="111" y="130"/>
                      <a:pt x="120" y="140"/>
                      <a:pt x="133" y="140"/>
                    </a:cubicBezTo>
                    <a:cubicBezTo>
                      <a:pt x="139" y="140"/>
                      <a:pt x="144" y="138"/>
                      <a:pt x="148" y="134"/>
                    </a:cubicBezTo>
                    <a:cubicBezTo>
                      <a:pt x="156" y="134"/>
                      <a:pt x="156" y="134"/>
                      <a:pt x="156" y="134"/>
                    </a:cubicBezTo>
                    <a:cubicBezTo>
                      <a:pt x="156" y="186"/>
                      <a:pt x="156" y="186"/>
                      <a:pt x="156" y="186"/>
                    </a:cubicBezTo>
                    <a:cubicBezTo>
                      <a:pt x="96" y="186"/>
                      <a:pt x="96" y="186"/>
                      <a:pt x="96" y="186"/>
                    </a:cubicBezTo>
                    <a:cubicBezTo>
                      <a:pt x="96" y="180"/>
                      <a:pt x="96" y="180"/>
                      <a:pt x="96" y="180"/>
                    </a:cubicBezTo>
                    <a:cubicBezTo>
                      <a:pt x="100" y="176"/>
                      <a:pt x="103" y="171"/>
                      <a:pt x="103" y="165"/>
                    </a:cubicBezTo>
                    <a:cubicBezTo>
                      <a:pt x="103" y="153"/>
                      <a:pt x="93" y="143"/>
                      <a:pt x="81" y="143"/>
                    </a:cubicBezTo>
                    <a:cubicBezTo>
                      <a:pt x="69" y="143"/>
                      <a:pt x="59" y="152"/>
                      <a:pt x="59" y="165"/>
                    </a:cubicBezTo>
                    <a:cubicBezTo>
                      <a:pt x="59" y="171"/>
                      <a:pt x="62" y="176"/>
                      <a:pt x="66" y="180"/>
                    </a:cubicBezTo>
                    <a:cubicBezTo>
                      <a:pt x="66" y="186"/>
                      <a:pt x="66" y="186"/>
                      <a:pt x="66" y="186"/>
                    </a:cubicBezTo>
                    <a:cubicBezTo>
                      <a:pt x="0" y="186"/>
                      <a:pt x="0" y="186"/>
                      <a:pt x="0" y="186"/>
                    </a:cubicBezTo>
                    <a:cubicBezTo>
                      <a:pt x="1" y="133"/>
                      <a:pt x="1" y="133"/>
                      <a:pt x="1" y="133"/>
                    </a:cubicBezTo>
                    <a:lnTo>
                      <a:pt x="10" y="1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7" name="Rectangle 67"/>
              <p:cNvSpPr>
                <a:spLocks noChangeArrowheads="1"/>
              </p:cNvSpPr>
              <p:nvPr/>
            </p:nvSpPr>
            <p:spPr bwMode="auto">
              <a:xfrm>
                <a:off x="3275095" y="2958124"/>
                <a:ext cx="89889"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8" name="Freeform 68"/>
              <p:cNvSpPr>
                <a:spLocks/>
              </p:cNvSpPr>
              <p:nvPr/>
            </p:nvSpPr>
            <p:spPr bwMode="auto">
              <a:xfrm>
                <a:off x="3228196" y="2608978"/>
                <a:ext cx="183686" cy="332949"/>
              </a:xfrm>
              <a:custGeom>
                <a:avLst/>
                <a:gdLst/>
                <a:ahLst/>
                <a:cxnLst>
                  <a:cxn ang="0">
                    <a:pos x="104" y="124"/>
                  </a:cxn>
                  <a:cxn ang="0">
                    <a:pos x="92" y="87"/>
                  </a:cxn>
                  <a:cxn ang="0">
                    <a:pos x="66" y="17"/>
                  </a:cxn>
                  <a:cxn ang="0">
                    <a:pos x="71" y="9"/>
                  </a:cxn>
                  <a:cxn ang="0">
                    <a:pos x="62" y="0"/>
                  </a:cxn>
                  <a:cxn ang="0">
                    <a:pos x="56" y="3"/>
                  </a:cxn>
                  <a:cxn ang="0">
                    <a:pos x="56" y="99"/>
                  </a:cxn>
                  <a:cxn ang="0">
                    <a:pos x="66" y="113"/>
                  </a:cxn>
                  <a:cxn ang="0">
                    <a:pos x="52" y="127"/>
                  </a:cxn>
                  <a:cxn ang="0">
                    <a:pos x="38" y="113"/>
                  </a:cxn>
                  <a:cxn ang="0">
                    <a:pos x="48" y="99"/>
                  </a:cxn>
                  <a:cxn ang="0">
                    <a:pos x="48" y="3"/>
                  </a:cxn>
                  <a:cxn ang="0">
                    <a:pos x="42" y="0"/>
                  </a:cxn>
                  <a:cxn ang="0">
                    <a:pos x="33" y="9"/>
                  </a:cxn>
                  <a:cxn ang="0">
                    <a:pos x="38" y="17"/>
                  </a:cxn>
                  <a:cxn ang="0">
                    <a:pos x="9" y="90"/>
                  </a:cxn>
                  <a:cxn ang="0">
                    <a:pos x="0" y="124"/>
                  </a:cxn>
                  <a:cxn ang="0">
                    <a:pos x="16" y="167"/>
                  </a:cxn>
                  <a:cxn ang="0">
                    <a:pos x="12" y="205"/>
                  </a:cxn>
                  <a:cxn ang="0">
                    <a:pos x="91" y="205"/>
                  </a:cxn>
                  <a:cxn ang="0">
                    <a:pos x="87" y="167"/>
                  </a:cxn>
                  <a:cxn ang="0">
                    <a:pos x="104" y="124"/>
                  </a:cxn>
                </a:cxnLst>
                <a:rect l="0" t="0" r="r" b="b"/>
                <a:pathLst>
                  <a:path w="104" h="205">
                    <a:moveTo>
                      <a:pt x="104" y="124"/>
                    </a:moveTo>
                    <a:cubicBezTo>
                      <a:pt x="104" y="110"/>
                      <a:pt x="100" y="97"/>
                      <a:pt x="92" y="87"/>
                    </a:cubicBezTo>
                    <a:cubicBezTo>
                      <a:pt x="85" y="74"/>
                      <a:pt x="72" y="55"/>
                      <a:pt x="66" y="17"/>
                    </a:cubicBezTo>
                    <a:cubicBezTo>
                      <a:pt x="69" y="15"/>
                      <a:pt x="71" y="13"/>
                      <a:pt x="71" y="9"/>
                    </a:cubicBezTo>
                    <a:cubicBezTo>
                      <a:pt x="71" y="4"/>
                      <a:pt x="67" y="0"/>
                      <a:pt x="62" y="0"/>
                    </a:cubicBezTo>
                    <a:cubicBezTo>
                      <a:pt x="60" y="0"/>
                      <a:pt x="58" y="2"/>
                      <a:pt x="56" y="3"/>
                    </a:cubicBezTo>
                    <a:cubicBezTo>
                      <a:pt x="56" y="99"/>
                      <a:pt x="56" y="99"/>
                      <a:pt x="56" y="99"/>
                    </a:cubicBezTo>
                    <a:cubicBezTo>
                      <a:pt x="62" y="101"/>
                      <a:pt x="66" y="106"/>
                      <a:pt x="66" y="113"/>
                    </a:cubicBezTo>
                    <a:cubicBezTo>
                      <a:pt x="66" y="120"/>
                      <a:pt x="59" y="127"/>
                      <a:pt x="52" y="127"/>
                    </a:cubicBezTo>
                    <a:cubicBezTo>
                      <a:pt x="44" y="127"/>
                      <a:pt x="38" y="120"/>
                      <a:pt x="38" y="113"/>
                    </a:cubicBezTo>
                    <a:cubicBezTo>
                      <a:pt x="38" y="106"/>
                      <a:pt x="42" y="101"/>
                      <a:pt x="48" y="99"/>
                    </a:cubicBezTo>
                    <a:cubicBezTo>
                      <a:pt x="48" y="3"/>
                      <a:pt x="48" y="3"/>
                      <a:pt x="48" y="3"/>
                    </a:cubicBezTo>
                    <a:cubicBezTo>
                      <a:pt x="47" y="2"/>
                      <a:pt x="44" y="0"/>
                      <a:pt x="42" y="0"/>
                    </a:cubicBezTo>
                    <a:cubicBezTo>
                      <a:pt x="37" y="0"/>
                      <a:pt x="33" y="4"/>
                      <a:pt x="33" y="9"/>
                    </a:cubicBezTo>
                    <a:cubicBezTo>
                      <a:pt x="33" y="12"/>
                      <a:pt x="35" y="15"/>
                      <a:pt x="38" y="17"/>
                    </a:cubicBezTo>
                    <a:cubicBezTo>
                      <a:pt x="31" y="59"/>
                      <a:pt x="16" y="77"/>
                      <a:pt x="9" y="90"/>
                    </a:cubicBezTo>
                    <a:cubicBezTo>
                      <a:pt x="3" y="100"/>
                      <a:pt x="0" y="111"/>
                      <a:pt x="0" y="124"/>
                    </a:cubicBezTo>
                    <a:cubicBezTo>
                      <a:pt x="0" y="141"/>
                      <a:pt x="6" y="156"/>
                      <a:pt x="16" y="167"/>
                    </a:cubicBezTo>
                    <a:cubicBezTo>
                      <a:pt x="12" y="205"/>
                      <a:pt x="12" y="205"/>
                      <a:pt x="12" y="205"/>
                    </a:cubicBezTo>
                    <a:cubicBezTo>
                      <a:pt x="91" y="205"/>
                      <a:pt x="91" y="205"/>
                      <a:pt x="91" y="205"/>
                    </a:cubicBezTo>
                    <a:cubicBezTo>
                      <a:pt x="87" y="167"/>
                      <a:pt x="87" y="167"/>
                      <a:pt x="87" y="167"/>
                    </a:cubicBezTo>
                    <a:cubicBezTo>
                      <a:pt x="98" y="156"/>
                      <a:pt x="104" y="141"/>
                      <a:pt x="104" y="12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9" name="Freeform 69"/>
              <p:cNvSpPr>
                <a:spLocks noEditPoints="1"/>
              </p:cNvSpPr>
              <p:nvPr/>
            </p:nvSpPr>
            <p:spPr bwMode="auto">
              <a:xfrm>
                <a:off x="3722586" y="1476953"/>
                <a:ext cx="144604" cy="133179"/>
              </a:xfrm>
              <a:custGeom>
                <a:avLst/>
                <a:gdLst/>
                <a:ahLst/>
                <a:cxnLst>
                  <a:cxn ang="0">
                    <a:pos x="41" y="0"/>
                  </a:cxn>
                  <a:cxn ang="0">
                    <a:pos x="0" y="41"/>
                  </a:cxn>
                  <a:cxn ang="0">
                    <a:pos x="41" y="82"/>
                  </a:cxn>
                  <a:cxn ang="0">
                    <a:pos x="82" y="41"/>
                  </a:cxn>
                  <a:cxn ang="0">
                    <a:pos x="41" y="0"/>
                  </a:cxn>
                  <a:cxn ang="0">
                    <a:pos x="41" y="61"/>
                  </a:cxn>
                  <a:cxn ang="0">
                    <a:pos x="22" y="41"/>
                  </a:cxn>
                  <a:cxn ang="0">
                    <a:pos x="41" y="21"/>
                  </a:cxn>
                  <a:cxn ang="0">
                    <a:pos x="61" y="41"/>
                  </a:cxn>
                  <a:cxn ang="0">
                    <a:pos x="41" y="61"/>
                  </a:cxn>
                </a:cxnLst>
                <a:rect l="0" t="0" r="r" b="b"/>
                <a:pathLst>
                  <a:path w="82" h="82">
                    <a:moveTo>
                      <a:pt x="41" y="0"/>
                    </a:moveTo>
                    <a:cubicBezTo>
                      <a:pt x="19" y="0"/>
                      <a:pt x="0" y="18"/>
                      <a:pt x="0" y="41"/>
                    </a:cubicBezTo>
                    <a:cubicBezTo>
                      <a:pt x="0" y="64"/>
                      <a:pt x="19" y="82"/>
                      <a:pt x="41" y="82"/>
                    </a:cubicBezTo>
                    <a:cubicBezTo>
                      <a:pt x="64" y="82"/>
                      <a:pt x="82" y="64"/>
                      <a:pt x="82" y="41"/>
                    </a:cubicBezTo>
                    <a:cubicBezTo>
                      <a:pt x="82" y="18"/>
                      <a:pt x="64" y="0"/>
                      <a:pt x="41" y="0"/>
                    </a:cubicBezTo>
                    <a:close/>
                    <a:moveTo>
                      <a:pt x="41" y="61"/>
                    </a:moveTo>
                    <a:cubicBezTo>
                      <a:pt x="30" y="61"/>
                      <a:pt x="22" y="52"/>
                      <a:pt x="22" y="41"/>
                    </a:cubicBezTo>
                    <a:cubicBezTo>
                      <a:pt x="22"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0" name="Freeform 70"/>
              <p:cNvSpPr>
                <a:spLocks noEditPoints="1"/>
              </p:cNvSpPr>
              <p:nvPr/>
            </p:nvSpPr>
            <p:spPr bwMode="auto">
              <a:xfrm>
                <a:off x="3558441" y="1476953"/>
                <a:ext cx="144604" cy="133179"/>
              </a:xfrm>
              <a:custGeom>
                <a:avLst/>
                <a:gdLst/>
                <a:ahLst/>
                <a:cxnLst>
                  <a:cxn ang="0">
                    <a:pos x="41" y="0"/>
                  </a:cxn>
                  <a:cxn ang="0">
                    <a:pos x="0" y="41"/>
                  </a:cxn>
                  <a:cxn ang="0">
                    <a:pos x="41" y="82"/>
                  </a:cxn>
                  <a:cxn ang="0">
                    <a:pos x="82" y="41"/>
                  </a:cxn>
                  <a:cxn ang="0">
                    <a:pos x="41" y="0"/>
                  </a:cxn>
                  <a:cxn ang="0">
                    <a:pos x="41" y="61"/>
                  </a:cxn>
                  <a:cxn ang="0">
                    <a:pos x="21" y="41"/>
                  </a:cxn>
                  <a:cxn ang="0">
                    <a:pos x="41" y="21"/>
                  </a:cxn>
                  <a:cxn ang="0">
                    <a:pos x="61" y="41"/>
                  </a:cxn>
                  <a:cxn ang="0">
                    <a:pos x="41" y="61"/>
                  </a:cxn>
                </a:cxnLst>
                <a:rect l="0" t="0" r="r" b="b"/>
                <a:pathLst>
                  <a:path w="82" h="82">
                    <a:moveTo>
                      <a:pt x="41" y="0"/>
                    </a:moveTo>
                    <a:cubicBezTo>
                      <a:pt x="18" y="0"/>
                      <a:pt x="0" y="18"/>
                      <a:pt x="0" y="41"/>
                    </a:cubicBezTo>
                    <a:cubicBezTo>
                      <a:pt x="0" y="64"/>
                      <a:pt x="18" y="82"/>
                      <a:pt x="41" y="82"/>
                    </a:cubicBezTo>
                    <a:cubicBezTo>
                      <a:pt x="63" y="82"/>
                      <a:pt x="82" y="64"/>
                      <a:pt x="82" y="41"/>
                    </a:cubicBezTo>
                    <a:cubicBezTo>
                      <a:pt x="82" y="18"/>
                      <a:pt x="63" y="0"/>
                      <a:pt x="41" y="0"/>
                    </a:cubicBezTo>
                    <a:close/>
                    <a:moveTo>
                      <a:pt x="41" y="61"/>
                    </a:moveTo>
                    <a:cubicBezTo>
                      <a:pt x="30" y="61"/>
                      <a:pt x="21" y="52"/>
                      <a:pt x="21" y="41"/>
                    </a:cubicBezTo>
                    <a:cubicBezTo>
                      <a:pt x="21"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1" name="Freeform 71"/>
              <p:cNvSpPr>
                <a:spLocks noEditPoints="1"/>
              </p:cNvSpPr>
              <p:nvPr/>
            </p:nvSpPr>
            <p:spPr bwMode="auto">
              <a:xfrm>
                <a:off x="3581890" y="1304179"/>
                <a:ext cx="271622" cy="197969"/>
              </a:xfrm>
              <a:custGeom>
                <a:avLst/>
                <a:gdLst/>
                <a:ahLst/>
                <a:cxnLst>
                  <a:cxn ang="0">
                    <a:pos x="154" y="0"/>
                  </a:cxn>
                  <a:cxn ang="0">
                    <a:pos x="75" y="74"/>
                  </a:cxn>
                  <a:cxn ang="0">
                    <a:pos x="75" y="73"/>
                  </a:cxn>
                  <a:cxn ang="0">
                    <a:pos x="0" y="1"/>
                  </a:cxn>
                  <a:cxn ang="0">
                    <a:pos x="0" y="49"/>
                  </a:cxn>
                  <a:cxn ang="0">
                    <a:pos x="75" y="122"/>
                  </a:cxn>
                  <a:cxn ang="0">
                    <a:pos x="150" y="49"/>
                  </a:cxn>
                  <a:cxn ang="0">
                    <a:pos x="154" y="0"/>
                  </a:cxn>
                  <a:cxn ang="0">
                    <a:pos x="76" y="104"/>
                  </a:cxn>
                  <a:cxn ang="0">
                    <a:pos x="66" y="94"/>
                  </a:cxn>
                  <a:cxn ang="0">
                    <a:pos x="76" y="83"/>
                  </a:cxn>
                  <a:cxn ang="0">
                    <a:pos x="87" y="94"/>
                  </a:cxn>
                  <a:cxn ang="0">
                    <a:pos x="76" y="104"/>
                  </a:cxn>
                </a:cxnLst>
                <a:rect l="0" t="0" r="r" b="b"/>
                <a:pathLst>
                  <a:path w="154" h="122">
                    <a:moveTo>
                      <a:pt x="154" y="0"/>
                    </a:moveTo>
                    <a:cubicBezTo>
                      <a:pt x="75" y="74"/>
                      <a:pt x="75" y="74"/>
                      <a:pt x="75" y="74"/>
                    </a:cubicBezTo>
                    <a:cubicBezTo>
                      <a:pt x="75" y="73"/>
                      <a:pt x="75" y="73"/>
                      <a:pt x="75" y="73"/>
                    </a:cubicBezTo>
                    <a:cubicBezTo>
                      <a:pt x="0" y="1"/>
                      <a:pt x="0" y="1"/>
                      <a:pt x="0" y="1"/>
                    </a:cubicBezTo>
                    <a:cubicBezTo>
                      <a:pt x="0" y="49"/>
                      <a:pt x="0" y="49"/>
                      <a:pt x="0" y="49"/>
                    </a:cubicBezTo>
                    <a:cubicBezTo>
                      <a:pt x="75" y="122"/>
                      <a:pt x="75" y="122"/>
                      <a:pt x="75" y="122"/>
                    </a:cubicBezTo>
                    <a:cubicBezTo>
                      <a:pt x="150" y="49"/>
                      <a:pt x="150" y="49"/>
                      <a:pt x="150" y="49"/>
                    </a:cubicBezTo>
                    <a:lnTo>
                      <a:pt x="154" y="0"/>
                    </a:lnTo>
                    <a:close/>
                    <a:moveTo>
                      <a:pt x="76" y="104"/>
                    </a:moveTo>
                    <a:cubicBezTo>
                      <a:pt x="70" y="104"/>
                      <a:pt x="66" y="99"/>
                      <a:pt x="66" y="94"/>
                    </a:cubicBezTo>
                    <a:cubicBezTo>
                      <a:pt x="66" y="88"/>
                      <a:pt x="70" y="83"/>
                      <a:pt x="76" y="83"/>
                    </a:cubicBezTo>
                    <a:cubicBezTo>
                      <a:pt x="82" y="83"/>
                      <a:pt x="87" y="88"/>
                      <a:pt x="87" y="94"/>
                    </a:cubicBezTo>
                    <a:cubicBezTo>
                      <a:pt x="87" y="99"/>
                      <a:pt x="82" y="104"/>
                      <a:pt x="76" y="10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2" name="Freeform 72"/>
              <p:cNvSpPr>
                <a:spLocks noEditPoints="1"/>
              </p:cNvSpPr>
              <p:nvPr/>
            </p:nvSpPr>
            <p:spPr bwMode="auto">
              <a:xfrm>
                <a:off x="269671" y="4140542"/>
                <a:ext cx="257943" cy="257360"/>
              </a:xfrm>
              <a:custGeom>
                <a:avLst/>
                <a:gdLst/>
                <a:ahLst/>
                <a:cxnLst>
                  <a:cxn ang="0">
                    <a:pos x="109" y="98"/>
                  </a:cxn>
                  <a:cxn ang="0">
                    <a:pos x="115" y="93"/>
                  </a:cxn>
                  <a:cxn ang="0">
                    <a:pos x="107" y="84"/>
                  </a:cxn>
                  <a:cxn ang="0">
                    <a:pos x="114" y="57"/>
                  </a:cxn>
                  <a:cxn ang="0">
                    <a:pos x="57" y="0"/>
                  </a:cxn>
                  <a:cxn ang="0">
                    <a:pos x="0" y="57"/>
                  </a:cxn>
                  <a:cxn ang="0">
                    <a:pos x="57" y="113"/>
                  </a:cxn>
                  <a:cxn ang="0">
                    <a:pos x="76" y="110"/>
                  </a:cxn>
                  <a:cxn ang="0">
                    <a:pos x="84" y="119"/>
                  </a:cxn>
                  <a:cxn ang="0">
                    <a:pos x="91" y="113"/>
                  </a:cxn>
                  <a:cxn ang="0">
                    <a:pos x="129" y="158"/>
                  </a:cxn>
                  <a:cxn ang="0">
                    <a:pos x="147" y="143"/>
                  </a:cxn>
                  <a:cxn ang="0">
                    <a:pos x="109" y="98"/>
                  </a:cxn>
                  <a:cxn ang="0">
                    <a:pos x="24" y="57"/>
                  </a:cxn>
                  <a:cxn ang="0">
                    <a:pos x="57" y="24"/>
                  </a:cxn>
                  <a:cxn ang="0">
                    <a:pos x="90" y="57"/>
                  </a:cxn>
                  <a:cxn ang="0">
                    <a:pos x="57" y="90"/>
                  </a:cxn>
                  <a:cxn ang="0">
                    <a:pos x="24" y="57"/>
                  </a:cxn>
                </a:cxnLst>
                <a:rect l="0" t="0" r="r" b="b"/>
                <a:pathLst>
                  <a:path w="147" h="158">
                    <a:moveTo>
                      <a:pt x="109" y="98"/>
                    </a:moveTo>
                    <a:cubicBezTo>
                      <a:pt x="115" y="93"/>
                      <a:pt x="115" y="93"/>
                      <a:pt x="115" y="93"/>
                    </a:cubicBezTo>
                    <a:cubicBezTo>
                      <a:pt x="107" y="84"/>
                      <a:pt x="107" y="84"/>
                      <a:pt x="107" y="84"/>
                    </a:cubicBezTo>
                    <a:cubicBezTo>
                      <a:pt x="111" y="76"/>
                      <a:pt x="114" y="67"/>
                      <a:pt x="114" y="57"/>
                    </a:cubicBezTo>
                    <a:cubicBezTo>
                      <a:pt x="114" y="26"/>
                      <a:pt x="88" y="0"/>
                      <a:pt x="57" y="0"/>
                    </a:cubicBezTo>
                    <a:cubicBezTo>
                      <a:pt x="26" y="0"/>
                      <a:pt x="0" y="26"/>
                      <a:pt x="0" y="57"/>
                    </a:cubicBezTo>
                    <a:cubicBezTo>
                      <a:pt x="0" y="88"/>
                      <a:pt x="26" y="113"/>
                      <a:pt x="57" y="113"/>
                    </a:cubicBezTo>
                    <a:cubicBezTo>
                      <a:pt x="64" y="113"/>
                      <a:pt x="70" y="112"/>
                      <a:pt x="76" y="110"/>
                    </a:cubicBezTo>
                    <a:cubicBezTo>
                      <a:pt x="84" y="119"/>
                      <a:pt x="84" y="119"/>
                      <a:pt x="84" y="119"/>
                    </a:cubicBezTo>
                    <a:cubicBezTo>
                      <a:pt x="91" y="113"/>
                      <a:pt x="91" y="113"/>
                      <a:pt x="91" y="113"/>
                    </a:cubicBezTo>
                    <a:cubicBezTo>
                      <a:pt x="129" y="158"/>
                      <a:pt x="129" y="158"/>
                      <a:pt x="129" y="158"/>
                    </a:cubicBezTo>
                    <a:cubicBezTo>
                      <a:pt x="147" y="143"/>
                      <a:pt x="147" y="143"/>
                      <a:pt x="147" y="143"/>
                    </a:cubicBezTo>
                    <a:lnTo>
                      <a:pt x="109" y="98"/>
                    </a:lnTo>
                    <a:close/>
                    <a:moveTo>
                      <a:pt x="24" y="57"/>
                    </a:moveTo>
                    <a:cubicBezTo>
                      <a:pt x="24" y="39"/>
                      <a:pt x="39" y="24"/>
                      <a:pt x="57" y="24"/>
                    </a:cubicBezTo>
                    <a:cubicBezTo>
                      <a:pt x="75" y="24"/>
                      <a:pt x="90" y="39"/>
                      <a:pt x="90" y="57"/>
                    </a:cubicBezTo>
                    <a:cubicBezTo>
                      <a:pt x="90" y="75"/>
                      <a:pt x="75" y="90"/>
                      <a:pt x="57" y="90"/>
                    </a:cubicBezTo>
                    <a:cubicBezTo>
                      <a:pt x="39" y="90"/>
                      <a:pt x="24" y="75"/>
                      <a:pt x="24" y="5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3" name="Freeform 73"/>
              <p:cNvSpPr>
                <a:spLocks/>
              </p:cNvSpPr>
              <p:nvPr/>
            </p:nvSpPr>
            <p:spPr bwMode="auto">
              <a:xfrm>
                <a:off x="162195" y="2835743"/>
                <a:ext cx="269667" cy="246562"/>
              </a:xfrm>
              <a:custGeom>
                <a:avLst/>
                <a:gdLst/>
                <a:ahLst/>
                <a:cxnLst>
                  <a:cxn ang="0">
                    <a:pos x="69" y="95"/>
                  </a:cxn>
                  <a:cxn ang="0">
                    <a:pos x="112" y="137"/>
                  </a:cxn>
                  <a:cxn ang="0">
                    <a:pos x="138" y="112"/>
                  </a:cxn>
                  <a:cxn ang="0">
                    <a:pos x="95" y="69"/>
                  </a:cxn>
                  <a:cxn ang="0">
                    <a:pos x="138" y="25"/>
                  </a:cxn>
                  <a:cxn ang="0">
                    <a:pos x="112" y="0"/>
                  </a:cxn>
                  <a:cxn ang="0">
                    <a:pos x="69" y="44"/>
                  </a:cxn>
                  <a:cxn ang="0">
                    <a:pos x="26" y="0"/>
                  </a:cxn>
                  <a:cxn ang="0">
                    <a:pos x="0" y="25"/>
                  </a:cxn>
                  <a:cxn ang="0">
                    <a:pos x="44" y="69"/>
                  </a:cxn>
                  <a:cxn ang="0">
                    <a:pos x="0" y="112"/>
                  </a:cxn>
                  <a:cxn ang="0">
                    <a:pos x="26" y="137"/>
                  </a:cxn>
                  <a:cxn ang="0">
                    <a:pos x="69" y="95"/>
                  </a:cxn>
                </a:cxnLst>
                <a:rect l="0" t="0" r="r" b="b"/>
                <a:pathLst>
                  <a:path w="138" h="137">
                    <a:moveTo>
                      <a:pt x="69" y="95"/>
                    </a:moveTo>
                    <a:lnTo>
                      <a:pt x="112" y="137"/>
                    </a:lnTo>
                    <a:lnTo>
                      <a:pt x="138" y="112"/>
                    </a:lnTo>
                    <a:lnTo>
                      <a:pt x="95" y="69"/>
                    </a:lnTo>
                    <a:lnTo>
                      <a:pt x="138" y="25"/>
                    </a:lnTo>
                    <a:lnTo>
                      <a:pt x="112" y="0"/>
                    </a:lnTo>
                    <a:lnTo>
                      <a:pt x="69" y="44"/>
                    </a:lnTo>
                    <a:lnTo>
                      <a:pt x="26" y="0"/>
                    </a:lnTo>
                    <a:lnTo>
                      <a:pt x="0" y="25"/>
                    </a:lnTo>
                    <a:lnTo>
                      <a:pt x="44" y="69"/>
                    </a:lnTo>
                    <a:lnTo>
                      <a:pt x="0" y="112"/>
                    </a:lnTo>
                    <a:lnTo>
                      <a:pt x="26" y="137"/>
                    </a:lnTo>
                    <a:lnTo>
                      <a:pt x="69" y="9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4" name="Rectangle 74"/>
              <p:cNvSpPr>
                <a:spLocks noChangeArrowheads="1"/>
              </p:cNvSpPr>
              <p:nvPr/>
            </p:nvSpPr>
            <p:spPr bwMode="auto">
              <a:xfrm>
                <a:off x="1000509" y="4093749"/>
                <a:ext cx="261851" cy="2879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5" name="Freeform 75"/>
              <p:cNvSpPr>
                <a:spLocks/>
              </p:cNvSpPr>
              <p:nvPr/>
            </p:nvSpPr>
            <p:spPr bwMode="auto">
              <a:xfrm>
                <a:off x="1037637" y="3971368"/>
                <a:ext cx="56669" cy="100784"/>
              </a:xfrm>
              <a:custGeom>
                <a:avLst/>
                <a:gdLst/>
                <a:ahLst/>
                <a:cxnLst>
                  <a:cxn ang="0">
                    <a:pos x="14" y="62"/>
                  </a:cxn>
                  <a:cxn ang="0">
                    <a:pos x="33" y="62"/>
                  </a:cxn>
                  <a:cxn ang="0">
                    <a:pos x="33" y="0"/>
                  </a:cxn>
                  <a:cxn ang="0">
                    <a:pos x="18" y="0"/>
                  </a:cxn>
                  <a:cxn ang="0">
                    <a:pos x="16" y="6"/>
                  </a:cxn>
                  <a:cxn ang="0">
                    <a:pos x="12" y="10"/>
                  </a:cxn>
                  <a:cxn ang="0">
                    <a:pos x="6" y="12"/>
                  </a:cxn>
                  <a:cxn ang="0">
                    <a:pos x="0" y="13"/>
                  </a:cxn>
                  <a:cxn ang="0">
                    <a:pos x="0" y="26"/>
                  </a:cxn>
                  <a:cxn ang="0">
                    <a:pos x="14" y="26"/>
                  </a:cxn>
                  <a:cxn ang="0">
                    <a:pos x="14" y="62"/>
                  </a:cxn>
                </a:cxnLst>
                <a:rect l="0" t="0" r="r" b="b"/>
                <a:pathLst>
                  <a:path w="33" h="62">
                    <a:moveTo>
                      <a:pt x="14" y="62"/>
                    </a:moveTo>
                    <a:cubicBezTo>
                      <a:pt x="33" y="62"/>
                      <a:pt x="33" y="62"/>
                      <a:pt x="33" y="62"/>
                    </a:cubicBezTo>
                    <a:cubicBezTo>
                      <a:pt x="33" y="0"/>
                      <a:pt x="33" y="0"/>
                      <a:pt x="33" y="0"/>
                    </a:cubicBezTo>
                    <a:cubicBezTo>
                      <a:pt x="18" y="0"/>
                      <a:pt x="18" y="0"/>
                      <a:pt x="18" y="0"/>
                    </a:cubicBezTo>
                    <a:cubicBezTo>
                      <a:pt x="18" y="2"/>
                      <a:pt x="17" y="4"/>
                      <a:pt x="16" y="6"/>
                    </a:cubicBezTo>
                    <a:cubicBezTo>
                      <a:pt x="15" y="8"/>
                      <a:pt x="14" y="9"/>
                      <a:pt x="12" y="10"/>
                    </a:cubicBezTo>
                    <a:cubicBezTo>
                      <a:pt x="10" y="11"/>
                      <a:pt x="8" y="12"/>
                      <a:pt x="6" y="12"/>
                    </a:cubicBezTo>
                    <a:cubicBezTo>
                      <a:pt x="4" y="13"/>
                      <a:pt x="2" y="13"/>
                      <a:pt x="0" y="13"/>
                    </a:cubicBezTo>
                    <a:cubicBezTo>
                      <a:pt x="0" y="26"/>
                      <a:pt x="0" y="26"/>
                      <a:pt x="0" y="26"/>
                    </a:cubicBezTo>
                    <a:cubicBezTo>
                      <a:pt x="14" y="26"/>
                      <a:pt x="14" y="26"/>
                      <a:pt x="14" y="26"/>
                    </a:cubicBezTo>
                    <a:lnTo>
                      <a:pt x="14" y="6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6" name="Freeform 76"/>
              <p:cNvSpPr>
                <a:spLocks/>
              </p:cNvSpPr>
              <p:nvPr/>
            </p:nvSpPr>
            <p:spPr bwMode="auto">
              <a:xfrm>
                <a:off x="1129480" y="3969569"/>
                <a:ext cx="93797" cy="102584"/>
              </a:xfrm>
              <a:custGeom>
                <a:avLst/>
                <a:gdLst/>
                <a:ahLst/>
                <a:cxnLst>
                  <a:cxn ang="0">
                    <a:pos x="54" y="47"/>
                  </a:cxn>
                  <a:cxn ang="0">
                    <a:pos x="26" y="47"/>
                  </a:cxn>
                  <a:cxn ang="0">
                    <a:pos x="26" y="47"/>
                  </a:cxn>
                  <a:cxn ang="0">
                    <a:pos x="35" y="42"/>
                  </a:cxn>
                  <a:cxn ang="0">
                    <a:pos x="44" y="37"/>
                  </a:cxn>
                  <a:cxn ang="0">
                    <a:pos x="50" y="29"/>
                  </a:cxn>
                  <a:cxn ang="0">
                    <a:pos x="53" y="19"/>
                  </a:cxn>
                  <a:cxn ang="0">
                    <a:pos x="51" y="11"/>
                  </a:cxn>
                  <a:cxn ang="0">
                    <a:pos x="46" y="5"/>
                  </a:cxn>
                  <a:cxn ang="0">
                    <a:pos x="38" y="1"/>
                  </a:cxn>
                  <a:cxn ang="0">
                    <a:pos x="28" y="0"/>
                  </a:cxn>
                  <a:cxn ang="0">
                    <a:pos x="16" y="2"/>
                  </a:cxn>
                  <a:cxn ang="0">
                    <a:pos x="8" y="7"/>
                  </a:cxn>
                  <a:cxn ang="0">
                    <a:pos x="3" y="15"/>
                  </a:cxn>
                  <a:cxn ang="0">
                    <a:pos x="1" y="27"/>
                  </a:cxn>
                  <a:cxn ang="0">
                    <a:pos x="18" y="27"/>
                  </a:cxn>
                  <a:cxn ang="0">
                    <a:pos x="20" y="17"/>
                  </a:cxn>
                  <a:cxn ang="0">
                    <a:pos x="27" y="14"/>
                  </a:cxn>
                  <a:cxn ang="0">
                    <a:pos x="33" y="16"/>
                  </a:cxn>
                  <a:cxn ang="0">
                    <a:pos x="35" y="22"/>
                  </a:cxn>
                  <a:cxn ang="0">
                    <a:pos x="34" y="25"/>
                  </a:cxn>
                  <a:cxn ang="0">
                    <a:pos x="32" y="27"/>
                  </a:cxn>
                  <a:cxn ang="0">
                    <a:pos x="29" y="29"/>
                  </a:cxn>
                  <a:cxn ang="0">
                    <a:pos x="26" y="31"/>
                  </a:cxn>
                  <a:cxn ang="0">
                    <a:pos x="20" y="34"/>
                  </a:cxn>
                  <a:cxn ang="0">
                    <a:pos x="14" y="38"/>
                  </a:cxn>
                  <a:cxn ang="0">
                    <a:pos x="9" y="42"/>
                  </a:cxn>
                  <a:cxn ang="0">
                    <a:pos x="4" y="47"/>
                  </a:cxn>
                  <a:cxn ang="0">
                    <a:pos x="1" y="54"/>
                  </a:cxn>
                  <a:cxn ang="0">
                    <a:pos x="0" y="63"/>
                  </a:cxn>
                  <a:cxn ang="0">
                    <a:pos x="54" y="63"/>
                  </a:cxn>
                  <a:cxn ang="0">
                    <a:pos x="54" y="47"/>
                  </a:cxn>
                </a:cxnLst>
                <a:rect l="0" t="0" r="r" b="b"/>
                <a:pathLst>
                  <a:path w="54" h="63">
                    <a:moveTo>
                      <a:pt x="54" y="47"/>
                    </a:moveTo>
                    <a:cubicBezTo>
                      <a:pt x="26" y="47"/>
                      <a:pt x="26" y="47"/>
                      <a:pt x="26" y="47"/>
                    </a:cubicBezTo>
                    <a:cubicBezTo>
                      <a:pt x="26" y="47"/>
                      <a:pt x="26" y="47"/>
                      <a:pt x="26" y="47"/>
                    </a:cubicBezTo>
                    <a:cubicBezTo>
                      <a:pt x="29" y="46"/>
                      <a:pt x="32" y="44"/>
                      <a:pt x="35" y="42"/>
                    </a:cubicBezTo>
                    <a:cubicBezTo>
                      <a:pt x="38" y="41"/>
                      <a:pt x="41" y="39"/>
                      <a:pt x="44" y="37"/>
                    </a:cubicBezTo>
                    <a:cubicBezTo>
                      <a:pt x="46" y="35"/>
                      <a:pt x="48" y="32"/>
                      <a:pt x="50" y="29"/>
                    </a:cubicBezTo>
                    <a:cubicBezTo>
                      <a:pt x="52" y="27"/>
                      <a:pt x="53" y="23"/>
                      <a:pt x="53" y="19"/>
                    </a:cubicBezTo>
                    <a:cubicBezTo>
                      <a:pt x="53" y="16"/>
                      <a:pt x="52" y="13"/>
                      <a:pt x="51" y="11"/>
                    </a:cubicBezTo>
                    <a:cubicBezTo>
                      <a:pt x="50" y="8"/>
                      <a:pt x="48" y="6"/>
                      <a:pt x="46" y="5"/>
                    </a:cubicBezTo>
                    <a:cubicBezTo>
                      <a:pt x="44" y="3"/>
                      <a:pt x="41" y="2"/>
                      <a:pt x="38" y="1"/>
                    </a:cubicBezTo>
                    <a:cubicBezTo>
                      <a:pt x="35" y="0"/>
                      <a:pt x="31" y="0"/>
                      <a:pt x="28" y="0"/>
                    </a:cubicBezTo>
                    <a:cubicBezTo>
                      <a:pt x="23" y="0"/>
                      <a:pt x="20" y="0"/>
                      <a:pt x="16" y="2"/>
                    </a:cubicBezTo>
                    <a:cubicBezTo>
                      <a:pt x="13" y="3"/>
                      <a:pt x="10" y="5"/>
                      <a:pt x="8" y="7"/>
                    </a:cubicBezTo>
                    <a:cubicBezTo>
                      <a:pt x="5" y="9"/>
                      <a:pt x="4" y="12"/>
                      <a:pt x="3" y="15"/>
                    </a:cubicBezTo>
                    <a:cubicBezTo>
                      <a:pt x="1" y="19"/>
                      <a:pt x="1" y="22"/>
                      <a:pt x="1" y="27"/>
                    </a:cubicBezTo>
                    <a:cubicBezTo>
                      <a:pt x="18" y="27"/>
                      <a:pt x="18" y="27"/>
                      <a:pt x="18" y="27"/>
                    </a:cubicBezTo>
                    <a:cubicBezTo>
                      <a:pt x="18" y="23"/>
                      <a:pt x="19" y="20"/>
                      <a:pt x="20" y="17"/>
                    </a:cubicBezTo>
                    <a:cubicBezTo>
                      <a:pt x="21" y="15"/>
                      <a:pt x="24" y="14"/>
                      <a:pt x="27" y="14"/>
                    </a:cubicBezTo>
                    <a:cubicBezTo>
                      <a:pt x="29" y="14"/>
                      <a:pt x="31" y="15"/>
                      <a:pt x="33" y="16"/>
                    </a:cubicBezTo>
                    <a:cubicBezTo>
                      <a:pt x="34" y="17"/>
                      <a:pt x="35" y="19"/>
                      <a:pt x="35" y="22"/>
                    </a:cubicBezTo>
                    <a:cubicBezTo>
                      <a:pt x="35" y="23"/>
                      <a:pt x="35" y="24"/>
                      <a:pt x="34" y="25"/>
                    </a:cubicBezTo>
                    <a:cubicBezTo>
                      <a:pt x="33" y="25"/>
                      <a:pt x="33" y="26"/>
                      <a:pt x="32" y="27"/>
                    </a:cubicBezTo>
                    <a:cubicBezTo>
                      <a:pt x="31" y="28"/>
                      <a:pt x="30" y="28"/>
                      <a:pt x="29" y="29"/>
                    </a:cubicBezTo>
                    <a:cubicBezTo>
                      <a:pt x="28" y="30"/>
                      <a:pt x="27" y="30"/>
                      <a:pt x="26" y="31"/>
                    </a:cubicBezTo>
                    <a:cubicBezTo>
                      <a:pt x="24" y="32"/>
                      <a:pt x="22" y="33"/>
                      <a:pt x="20" y="34"/>
                    </a:cubicBezTo>
                    <a:cubicBezTo>
                      <a:pt x="18" y="35"/>
                      <a:pt x="16" y="37"/>
                      <a:pt x="14" y="38"/>
                    </a:cubicBezTo>
                    <a:cubicBezTo>
                      <a:pt x="12" y="39"/>
                      <a:pt x="11" y="41"/>
                      <a:pt x="9" y="42"/>
                    </a:cubicBezTo>
                    <a:cubicBezTo>
                      <a:pt x="7" y="44"/>
                      <a:pt x="6" y="45"/>
                      <a:pt x="4" y="47"/>
                    </a:cubicBezTo>
                    <a:cubicBezTo>
                      <a:pt x="3" y="49"/>
                      <a:pt x="2" y="52"/>
                      <a:pt x="1" y="54"/>
                    </a:cubicBezTo>
                    <a:cubicBezTo>
                      <a:pt x="0" y="57"/>
                      <a:pt x="0" y="60"/>
                      <a:pt x="0" y="63"/>
                    </a:cubicBezTo>
                    <a:cubicBezTo>
                      <a:pt x="54" y="63"/>
                      <a:pt x="54" y="63"/>
                      <a:pt x="54" y="63"/>
                    </a:cubicBezTo>
                    <a:lnTo>
                      <a:pt x="54" y="47"/>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7" name="Freeform 77"/>
              <p:cNvSpPr>
                <a:spLocks noEditPoints="1"/>
              </p:cNvSpPr>
              <p:nvPr/>
            </p:nvSpPr>
            <p:spPr bwMode="auto">
              <a:xfrm>
                <a:off x="1076719" y="4144142"/>
                <a:ext cx="91843" cy="102584"/>
              </a:xfrm>
              <a:custGeom>
                <a:avLst/>
                <a:gdLst/>
                <a:ahLst/>
                <a:cxnLst>
                  <a:cxn ang="0">
                    <a:pos x="46" y="26"/>
                  </a:cxn>
                  <a:cxn ang="0">
                    <a:pos x="39" y="22"/>
                  </a:cxn>
                  <a:cxn ang="0">
                    <a:pos x="31" y="20"/>
                  </a:cxn>
                  <a:cxn ang="0">
                    <a:pos x="23" y="21"/>
                  </a:cxn>
                  <a:cxn ang="0">
                    <a:pos x="17" y="25"/>
                  </a:cxn>
                  <a:cxn ang="0">
                    <a:pos x="18" y="21"/>
                  </a:cxn>
                  <a:cxn ang="0">
                    <a:pos x="20" y="17"/>
                  </a:cxn>
                  <a:cxn ang="0">
                    <a:pos x="23" y="14"/>
                  </a:cxn>
                  <a:cxn ang="0">
                    <a:pos x="28" y="13"/>
                  </a:cxn>
                  <a:cxn ang="0">
                    <a:pos x="32" y="14"/>
                  </a:cxn>
                  <a:cxn ang="0">
                    <a:pos x="35" y="17"/>
                  </a:cxn>
                  <a:cxn ang="0">
                    <a:pos x="51" y="17"/>
                  </a:cxn>
                  <a:cxn ang="0">
                    <a:pos x="44" y="4"/>
                  </a:cxn>
                  <a:cxn ang="0">
                    <a:pos x="28" y="0"/>
                  </a:cxn>
                  <a:cxn ang="0">
                    <a:pos x="16" y="2"/>
                  </a:cxn>
                  <a:cxn ang="0">
                    <a:pos x="7" y="9"/>
                  </a:cxn>
                  <a:cxn ang="0">
                    <a:pos x="2" y="20"/>
                  </a:cxn>
                  <a:cxn ang="0">
                    <a:pos x="0" y="34"/>
                  </a:cxn>
                  <a:cxn ang="0">
                    <a:pos x="1" y="45"/>
                  </a:cxn>
                  <a:cxn ang="0">
                    <a:pos x="6" y="54"/>
                  </a:cxn>
                  <a:cxn ang="0">
                    <a:pos x="14" y="61"/>
                  </a:cxn>
                  <a:cxn ang="0">
                    <a:pos x="26" y="63"/>
                  </a:cxn>
                  <a:cxn ang="0">
                    <a:pos x="37" y="62"/>
                  </a:cxn>
                  <a:cxn ang="0">
                    <a:pos x="45" y="57"/>
                  </a:cxn>
                  <a:cxn ang="0">
                    <a:pos x="50" y="50"/>
                  </a:cxn>
                  <a:cxn ang="0">
                    <a:pos x="52" y="40"/>
                  </a:cxn>
                  <a:cxn ang="0">
                    <a:pos x="50" y="32"/>
                  </a:cxn>
                  <a:cxn ang="0">
                    <a:pos x="46" y="26"/>
                  </a:cxn>
                  <a:cxn ang="0">
                    <a:pos x="33" y="47"/>
                  </a:cxn>
                  <a:cxn ang="0">
                    <a:pos x="26" y="49"/>
                  </a:cxn>
                  <a:cxn ang="0">
                    <a:pos x="20" y="47"/>
                  </a:cxn>
                  <a:cxn ang="0">
                    <a:pos x="18" y="40"/>
                  </a:cxn>
                  <a:cxn ang="0">
                    <a:pos x="20" y="35"/>
                  </a:cxn>
                  <a:cxn ang="0">
                    <a:pos x="26" y="32"/>
                  </a:cxn>
                  <a:cxn ang="0">
                    <a:pos x="33" y="35"/>
                  </a:cxn>
                  <a:cxn ang="0">
                    <a:pos x="36" y="40"/>
                  </a:cxn>
                  <a:cxn ang="0">
                    <a:pos x="33" y="47"/>
                  </a:cxn>
                </a:cxnLst>
                <a:rect l="0" t="0" r="r" b="b"/>
                <a:pathLst>
                  <a:path w="52" h="63">
                    <a:moveTo>
                      <a:pt x="46" y="26"/>
                    </a:moveTo>
                    <a:cubicBezTo>
                      <a:pt x="44" y="24"/>
                      <a:pt x="42" y="23"/>
                      <a:pt x="39" y="22"/>
                    </a:cubicBezTo>
                    <a:cubicBezTo>
                      <a:pt x="37" y="21"/>
                      <a:pt x="34" y="20"/>
                      <a:pt x="31" y="20"/>
                    </a:cubicBezTo>
                    <a:cubicBezTo>
                      <a:pt x="28" y="20"/>
                      <a:pt x="26" y="21"/>
                      <a:pt x="23" y="21"/>
                    </a:cubicBezTo>
                    <a:cubicBezTo>
                      <a:pt x="21" y="22"/>
                      <a:pt x="19" y="23"/>
                      <a:pt x="17" y="25"/>
                    </a:cubicBezTo>
                    <a:cubicBezTo>
                      <a:pt x="17" y="24"/>
                      <a:pt x="17" y="22"/>
                      <a:pt x="18" y="21"/>
                    </a:cubicBezTo>
                    <a:cubicBezTo>
                      <a:pt x="18" y="19"/>
                      <a:pt x="19" y="18"/>
                      <a:pt x="20" y="17"/>
                    </a:cubicBezTo>
                    <a:cubicBezTo>
                      <a:pt x="21" y="15"/>
                      <a:pt x="22" y="14"/>
                      <a:pt x="23" y="14"/>
                    </a:cubicBezTo>
                    <a:cubicBezTo>
                      <a:pt x="24" y="13"/>
                      <a:pt x="26" y="13"/>
                      <a:pt x="28" y="13"/>
                    </a:cubicBezTo>
                    <a:cubicBezTo>
                      <a:pt x="30" y="13"/>
                      <a:pt x="31" y="13"/>
                      <a:pt x="32" y="14"/>
                    </a:cubicBezTo>
                    <a:cubicBezTo>
                      <a:pt x="34" y="15"/>
                      <a:pt x="35" y="16"/>
                      <a:pt x="35" y="17"/>
                    </a:cubicBezTo>
                    <a:cubicBezTo>
                      <a:pt x="51" y="17"/>
                      <a:pt x="51" y="17"/>
                      <a:pt x="51" y="17"/>
                    </a:cubicBezTo>
                    <a:cubicBezTo>
                      <a:pt x="50" y="11"/>
                      <a:pt x="48" y="6"/>
                      <a:pt x="44" y="4"/>
                    </a:cubicBezTo>
                    <a:cubicBezTo>
                      <a:pt x="40" y="1"/>
                      <a:pt x="35" y="0"/>
                      <a:pt x="28" y="0"/>
                    </a:cubicBezTo>
                    <a:cubicBezTo>
                      <a:pt x="23" y="0"/>
                      <a:pt x="19" y="1"/>
                      <a:pt x="16" y="2"/>
                    </a:cubicBezTo>
                    <a:cubicBezTo>
                      <a:pt x="12" y="4"/>
                      <a:pt x="9" y="6"/>
                      <a:pt x="7" y="9"/>
                    </a:cubicBezTo>
                    <a:cubicBezTo>
                      <a:pt x="5" y="12"/>
                      <a:pt x="3" y="16"/>
                      <a:pt x="2" y="20"/>
                    </a:cubicBezTo>
                    <a:cubicBezTo>
                      <a:pt x="1" y="24"/>
                      <a:pt x="0" y="29"/>
                      <a:pt x="0" y="34"/>
                    </a:cubicBezTo>
                    <a:cubicBezTo>
                      <a:pt x="0" y="37"/>
                      <a:pt x="0" y="41"/>
                      <a:pt x="1" y="45"/>
                    </a:cubicBezTo>
                    <a:cubicBezTo>
                      <a:pt x="2" y="48"/>
                      <a:pt x="4" y="51"/>
                      <a:pt x="6" y="54"/>
                    </a:cubicBezTo>
                    <a:cubicBezTo>
                      <a:pt x="8" y="57"/>
                      <a:pt x="11" y="59"/>
                      <a:pt x="14" y="61"/>
                    </a:cubicBezTo>
                    <a:cubicBezTo>
                      <a:pt x="18" y="62"/>
                      <a:pt x="22" y="63"/>
                      <a:pt x="26" y="63"/>
                    </a:cubicBezTo>
                    <a:cubicBezTo>
                      <a:pt x="30" y="63"/>
                      <a:pt x="34" y="63"/>
                      <a:pt x="37" y="62"/>
                    </a:cubicBezTo>
                    <a:cubicBezTo>
                      <a:pt x="40" y="61"/>
                      <a:pt x="42" y="59"/>
                      <a:pt x="45" y="57"/>
                    </a:cubicBezTo>
                    <a:cubicBezTo>
                      <a:pt x="47" y="55"/>
                      <a:pt x="49" y="53"/>
                      <a:pt x="50" y="50"/>
                    </a:cubicBezTo>
                    <a:cubicBezTo>
                      <a:pt x="51" y="47"/>
                      <a:pt x="52" y="44"/>
                      <a:pt x="52" y="40"/>
                    </a:cubicBezTo>
                    <a:cubicBezTo>
                      <a:pt x="52" y="37"/>
                      <a:pt x="51" y="34"/>
                      <a:pt x="50" y="32"/>
                    </a:cubicBezTo>
                    <a:cubicBezTo>
                      <a:pt x="49" y="30"/>
                      <a:pt x="48" y="28"/>
                      <a:pt x="46" y="26"/>
                    </a:cubicBezTo>
                    <a:close/>
                    <a:moveTo>
                      <a:pt x="33" y="47"/>
                    </a:moveTo>
                    <a:cubicBezTo>
                      <a:pt x="31" y="48"/>
                      <a:pt x="29" y="49"/>
                      <a:pt x="26" y="49"/>
                    </a:cubicBezTo>
                    <a:cubicBezTo>
                      <a:pt x="24" y="49"/>
                      <a:pt x="22" y="48"/>
                      <a:pt x="20" y="47"/>
                    </a:cubicBezTo>
                    <a:cubicBezTo>
                      <a:pt x="19" y="45"/>
                      <a:pt x="18" y="43"/>
                      <a:pt x="18" y="40"/>
                    </a:cubicBezTo>
                    <a:cubicBezTo>
                      <a:pt x="18" y="38"/>
                      <a:pt x="19" y="36"/>
                      <a:pt x="20" y="35"/>
                    </a:cubicBezTo>
                    <a:cubicBezTo>
                      <a:pt x="22" y="33"/>
                      <a:pt x="24" y="32"/>
                      <a:pt x="26" y="32"/>
                    </a:cubicBezTo>
                    <a:cubicBezTo>
                      <a:pt x="29" y="32"/>
                      <a:pt x="31" y="33"/>
                      <a:pt x="33" y="35"/>
                    </a:cubicBezTo>
                    <a:cubicBezTo>
                      <a:pt x="35" y="36"/>
                      <a:pt x="36" y="38"/>
                      <a:pt x="36" y="40"/>
                    </a:cubicBezTo>
                    <a:cubicBezTo>
                      <a:pt x="36" y="43"/>
                      <a:pt x="35" y="45"/>
                      <a:pt x="33" y="4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8" name="Freeform 78"/>
              <p:cNvSpPr>
                <a:spLocks noEditPoints="1"/>
              </p:cNvSpPr>
              <p:nvPr/>
            </p:nvSpPr>
            <p:spPr bwMode="auto">
              <a:xfrm>
                <a:off x="3828109" y="3015716"/>
                <a:ext cx="230585" cy="322150"/>
              </a:xfrm>
              <a:custGeom>
                <a:avLst/>
                <a:gdLst/>
                <a:ahLst/>
                <a:cxnLst>
                  <a:cxn ang="0">
                    <a:pos x="0" y="0"/>
                  </a:cxn>
                  <a:cxn ang="0">
                    <a:pos x="0" y="198"/>
                  </a:cxn>
                  <a:cxn ang="0">
                    <a:pos x="131" y="198"/>
                  </a:cxn>
                  <a:cxn ang="0">
                    <a:pos x="131" y="0"/>
                  </a:cxn>
                  <a:cxn ang="0">
                    <a:pos x="0" y="0"/>
                  </a:cxn>
                  <a:cxn ang="0">
                    <a:pos x="68" y="188"/>
                  </a:cxn>
                  <a:cxn ang="0">
                    <a:pos x="62" y="182"/>
                  </a:cxn>
                  <a:cxn ang="0">
                    <a:pos x="68" y="175"/>
                  </a:cxn>
                  <a:cxn ang="0">
                    <a:pos x="75" y="182"/>
                  </a:cxn>
                  <a:cxn ang="0">
                    <a:pos x="68" y="188"/>
                  </a:cxn>
                  <a:cxn ang="0">
                    <a:pos x="112" y="165"/>
                  </a:cxn>
                  <a:cxn ang="0">
                    <a:pos x="19" y="165"/>
                  </a:cxn>
                  <a:cxn ang="0">
                    <a:pos x="19" y="19"/>
                  </a:cxn>
                  <a:cxn ang="0">
                    <a:pos x="112" y="19"/>
                  </a:cxn>
                  <a:cxn ang="0">
                    <a:pos x="112" y="165"/>
                  </a:cxn>
                </a:cxnLst>
                <a:rect l="0" t="0" r="r" b="b"/>
                <a:pathLst>
                  <a:path w="131" h="198">
                    <a:moveTo>
                      <a:pt x="0" y="0"/>
                    </a:moveTo>
                    <a:cubicBezTo>
                      <a:pt x="0" y="198"/>
                      <a:pt x="0" y="198"/>
                      <a:pt x="0" y="198"/>
                    </a:cubicBezTo>
                    <a:cubicBezTo>
                      <a:pt x="131" y="198"/>
                      <a:pt x="131" y="198"/>
                      <a:pt x="131" y="198"/>
                    </a:cubicBezTo>
                    <a:cubicBezTo>
                      <a:pt x="131" y="0"/>
                      <a:pt x="131" y="0"/>
                      <a:pt x="131" y="0"/>
                    </a:cubicBezTo>
                    <a:lnTo>
                      <a:pt x="0" y="0"/>
                    </a:lnTo>
                    <a:close/>
                    <a:moveTo>
                      <a:pt x="68" y="188"/>
                    </a:moveTo>
                    <a:cubicBezTo>
                      <a:pt x="65" y="188"/>
                      <a:pt x="62" y="185"/>
                      <a:pt x="62" y="182"/>
                    </a:cubicBezTo>
                    <a:cubicBezTo>
                      <a:pt x="62" y="178"/>
                      <a:pt x="65" y="175"/>
                      <a:pt x="68" y="175"/>
                    </a:cubicBezTo>
                    <a:cubicBezTo>
                      <a:pt x="72" y="175"/>
                      <a:pt x="75" y="178"/>
                      <a:pt x="75" y="182"/>
                    </a:cubicBezTo>
                    <a:cubicBezTo>
                      <a:pt x="75" y="185"/>
                      <a:pt x="72" y="188"/>
                      <a:pt x="68" y="188"/>
                    </a:cubicBezTo>
                    <a:close/>
                    <a:moveTo>
                      <a:pt x="112" y="165"/>
                    </a:moveTo>
                    <a:cubicBezTo>
                      <a:pt x="19" y="165"/>
                      <a:pt x="19" y="165"/>
                      <a:pt x="19" y="165"/>
                    </a:cubicBezTo>
                    <a:cubicBezTo>
                      <a:pt x="19" y="19"/>
                      <a:pt x="19" y="19"/>
                      <a:pt x="19" y="19"/>
                    </a:cubicBezTo>
                    <a:cubicBezTo>
                      <a:pt x="112" y="19"/>
                      <a:pt x="112" y="19"/>
                      <a:pt x="112" y="19"/>
                    </a:cubicBezTo>
                    <a:lnTo>
                      <a:pt x="112" y="16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9" name="Freeform 79"/>
              <p:cNvSpPr>
                <a:spLocks noEditPoints="1"/>
              </p:cNvSpPr>
              <p:nvPr/>
            </p:nvSpPr>
            <p:spPr bwMode="auto">
              <a:xfrm>
                <a:off x="578421" y="4707455"/>
                <a:ext cx="404501" cy="268159"/>
              </a:xfrm>
              <a:custGeom>
                <a:avLst/>
                <a:gdLst/>
                <a:ahLst/>
                <a:cxnLst>
                  <a:cxn ang="0">
                    <a:pos x="207" y="132"/>
                  </a:cxn>
                  <a:cxn ang="0">
                    <a:pos x="207" y="0"/>
                  </a:cxn>
                  <a:cxn ang="0">
                    <a:pos x="0" y="0"/>
                  </a:cxn>
                  <a:cxn ang="0">
                    <a:pos x="0" y="132"/>
                  </a:cxn>
                  <a:cxn ang="0">
                    <a:pos x="85" y="132"/>
                  </a:cxn>
                  <a:cxn ang="0">
                    <a:pos x="85" y="141"/>
                  </a:cxn>
                  <a:cxn ang="0">
                    <a:pos x="40" y="141"/>
                  </a:cxn>
                  <a:cxn ang="0">
                    <a:pos x="40" y="149"/>
                  </a:cxn>
                  <a:cxn ang="0">
                    <a:pos x="163" y="149"/>
                  </a:cxn>
                  <a:cxn ang="0">
                    <a:pos x="163" y="141"/>
                  </a:cxn>
                  <a:cxn ang="0">
                    <a:pos x="121" y="141"/>
                  </a:cxn>
                  <a:cxn ang="0">
                    <a:pos x="121" y="132"/>
                  </a:cxn>
                  <a:cxn ang="0">
                    <a:pos x="207" y="132"/>
                  </a:cxn>
                  <a:cxn ang="0">
                    <a:pos x="15" y="15"/>
                  </a:cxn>
                  <a:cxn ang="0">
                    <a:pos x="191" y="15"/>
                  </a:cxn>
                  <a:cxn ang="0">
                    <a:pos x="191" y="113"/>
                  </a:cxn>
                  <a:cxn ang="0">
                    <a:pos x="15" y="113"/>
                  </a:cxn>
                  <a:cxn ang="0">
                    <a:pos x="15" y="15"/>
                  </a:cxn>
                </a:cxnLst>
                <a:rect l="0" t="0" r="r" b="b"/>
                <a:pathLst>
                  <a:path w="207" h="149">
                    <a:moveTo>
                      <a:pt x="207" y="132"/>
                    </a:moveTo>
                    <a:lnTo>
                      <a:pt x="207" y="0"/>
                    </a:lnTo>
                    <a:lnTo>
                      <a:pt x="0" y="0"/>
                    </a:lnTo>
                    <a:lnTo>
                      <a:pt x="0" y="132"/>
                    </a:lnTo>
                    <a:lnTo>
                      <a:pt x="85" y="132"/>
                    </a:lnTo>
                    <a:lnTo>
                      <a:pt x="85" y="141"/>
                    </a:lnTo>
                    <a:lnTo>
                      <a:pt x="40" y="141"/>
                    </a:lnTo>
                    <a:lnTo>
                      <a:pt x="40" y="149"/>
                    </a:lnTo>
                    <a:lnTo>
                      <a:pt x="163" y="149"/>
                    </a:lnTo>
                    <a:lnTo>
                      <a:pt x="163" y="141"/>
                    </a:lnTo>
                    <a:lnTo>
                      <a:pt x="121" y="141"/>
                    </a:lnTo>
                    <a:lnTo>
                      <a:pt x="121" y="132"/>
                    </a:lnTo>
                    <a:lnTo>
                      <a:pt x="207" y="132"/>
                    </a:lnTo>
                    <a:close/>
                    <a:moveTo>
                      <a:pt x="15" y="15"/>
                    </a:moveTo>
                    <a:lnTo>
                      <a:pt x="191" y="15"/>
                    </a:lnTo>
                    <a:lnTo>
                      <a:pt x="191" y="113"/>
                    </a:lnTo>
                    <a:lnTo>
                      <a:pt x="15" y="113"/>
                    </a:lnTo>
                    <a:lnTo>
                      <a:pt x="15" y="1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0" name="Freeform 80"/>
              <p:cNvSpPr>
                <a:spLocks noEditPoints="1"/>
              </p:cNvSpPr>
              <p:nvPr/>
            </p:nvSpPr>
            <p:spPr bwMode="auto">
              <a:xfrm>
                <a:off x="2778751" y="2040266"/>
                <a:ext cx="425996" cy="32395"/>
              </a:xfrm>
              <a:custGeom>
                <a:avLst/>
                <a:gdLst/>
                <a:ahLst/>
                <a:cxnLst>
                  <a:cxn ang="0">
                    <a:pos x="194" y="0"/>
                  </a:cxn>
                  <a:cxn ang="0">
                    <a:pos x="112" y="0"/>
                  </a:cxn>
                  <a:cxn ang="0">
                    <a:pos x="107" y="0"/>
                  </a:cxn>
                  <a:cxn ang="0">
                    <a:pos x="24" y="0"/>
                  </a:cxn>
                  <a:cxn ang="0">
                    <a:pos x="0" y="1"/>
                  </a:cxn>
                  <a:cxn ang="0">
                    <a:pos x="0" y="18"/>
                  </a:cxn>
                  <a:cxn ang="0">
                    <a:pos x="218" y="18"/>
                  </a:cxn>
                  <a:cxn ang="0">
                    <a:pos x="218" y="1"/>
                  </a:cxn>
                  <a:cxn ang="0">
                    <a:pos x="194" y="0"/>
                  </a:cxn>
                  <a:cxn ang="0">
                    <a:pos x="23" y="11"/>
                  </a:cxn>
                  <a:cxn ang="0">
                    <a:pos x="11" y="11"/>
                  </a:cxn>
                  <a:cxn ang="0">
                    <a:pos x="11" y="7"/>
                  </a:cxn>
                  <a:cxn ang="0">
                    <a:pos x="23" y="7"/>
                  </a:cxn>
                  <a:cxn ang="0">
                    <a:pos x="23" y="11"/>
                  </a:cxn>
                  <a:cxn ang="0">
                    <a:pos x="133" y="11"/>
                  </a:cxn>
                  <a:cxn ang="0">
                    <a:pos x="83" y="11"/>
                  </a:cxn>
                  <a:cxn ang="0">
                    <a:pos x="83" y="7"/>
                  </a:cxn>
                  <a:cxn ang="0">
                    <a:pos x="133" y="7"/>
                  </a:cxn>
                  <a:cxn ang="0">
                    <a:pos x="133" y="11"/>
                  </a:cxn>
                </a:cxnLst>
                <a:rect l="0" t="0" r="r" b="b"/>
                <a:pathLst>
                  <a:path w="218" h="18">
                    <a:moveTo>
                      <a:pt x="194" y="0"/>
                    </a:moveTo>
                    <a:lnTo>
                      <a:pt x="112" y="0"/>
                    </a:lnTo>
                    <a:lnTo>
                      <a:pt x="107" y="0"/>
                    </a:lnTo>
                    <a:lnTo>
                      <a:pt x="24" y="0"/>
                    </a:lnTo>
                    <a:lnTo>
                      <a:pt x="0" y="1"/>
                    </a:lnTo>
                    <a:lnTo>
                      <a:pt x="0" y="18"/>
                    </a:lnTo>
                    <a:lnTo>
                      <a:pt x="218" y="18"/>
                    </a:lnTo>
                    <a:lnTo>
                      <a:pt x="218" y="1"/>
                    </a:lnTo>
                    <a:lnTo>
                      <a:pt x="194" y="0"/>
                    </a:lnTo>
                    <a:close/>
                    <a:moveTo>
                      <a:pt x="23" y="11"/>
                    </a:moveTo>
                    <a:lnTo>
                      <a:pt x="11" y="11"/>
                    </a:lnTo>
                    <a:lnTo>
                      <a:pt x="11" y="7"/>
                    </a:lnTo>
                    <a:lnTo>
                      <a:pt x="23" y="7"/>
                    </a:lnTo>
                    <a:lnTo>
                      <a:pt x="23" y="11"/>
                    </a:lnTo>
                    <a:close/>
                    <a:moveTo>
                      <a:pt x="133" y="11"/>
                    </a:moveTo>
                    <a:lnTo>
                      <a:pt x="83" y="11"/>
                    </a:lnTo>
                    <a:lnTo>
                      <a:pt x="83" y="7"/>
                    </a:lnTo>
                    <a:lnTo>
                      <a:pt x="133" y="7"/>
                    </a:lnTo>
                    <a:lnTo>
                      <a:pt x="133" y="1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1" name="Freeform 81"/>
              <p:cNvSpPr>
                <a:spLocks noEditPoints="1"/>
              </p:cNvSpPr>
              <p:nvPr/>
            </p:nvSpPr>
            <p:spPr bwMode="auto">
              <a:xfrm>
                <a:off x="2825649" y="1829698"/>
                <a:ext cx="332199" cy="201569"/>
              </a:xfrm>
              <a:custGeom>
                <a:avLst/>
                <a:gdLst/>
                <a:ahLst/>
                <a:cxnLst>
                  <a:cxn ang="0">
                    <a:pos x="170" y="0"/>
                  </a:cxn>
                  <a:cxn ang="0">
                    <a:pos x="0" y="0"/>
                  </a:cxn>
                  <a:cxn ang="0">
                    <a:pos x="0" y="112"/>
                  </a:cxn>
                  <a:cxn ang="0">
                    <a:pos x="170" y="112"/>
                  </a:cxn>
                  <a:cxn ang="0">
                    <a:pos x="170" y="0"/>
                  </a:cxn>
                  <a:cxn ang="0">
                    <a:pos x="8" y="34"/>
                  </a:cxn>
                  <a:cxn ang="0">
                    <a:pos x="5" y="34"/>
                  </a:cxn>
                  <a:cxn ang="0">
                    <a:pos x="5" y="22"/>
                  </a:cxn>
                  <a:cxn ang="0">
                    <a:pos x="8" y="22"/>
                  </a:cxn>
                  <a:cxn ang="0">
                    <a:pos x="8" y="34"/>
                  </a:cxn>
                  <a:cxn ang="0">
                    <a:pos x="157" y="99"/>
                  </a:cxn>
                  <a:cxn ang="0">
                    <a:pos x="13" y="99"/>
                  </a:cxn>
                  <a:cxn ang="0">
                    <a:pos x="13" y="12"/>
                  </a:cxn>
                  <a:cxn ang="0">
                    <a:pos x="157" y="12"/>
                  </a:cxn>
                  <a:cxn ang="0">
                    <a:pos x="157" y="99"/>
                  </a:cxn>
                  <a:cxn ang="0">
                    <a:pos x="166" y="34"/>
                  </a:cxn>
                  <a:cxn ang="0">
                    <a:pos x="163" y="34"/>
                  </a:cxn>
                  <a:cxn ang="0">
                    <a:pos x="163" y="22"/>
                  </a:cxn>
                  <a:cxn ang="0">
                    <a:pos x="166" y="22"/>
                  </a:cxn>
                  <a:cxn ang="0">
                    <a:pos x="166" y="34"/>
                  </a:cxn>
                </a:cxnLst>
                <a:rect l="0" t="0" r="r" b="b"/>
                <a:pathLst>
                  <a:path w="170" h="112">
                    <a:moveTo>
                      <a:pt x="170" y="0"/>
                    </a:moveTo>
                    <a:lnTo>
                      <a:pt x="0" y="0"/>
                    </a:lnTo>
                    <a:lnTo>
                      <a:pt x="0" y="112"/>
                    </a:lnTo>
                    <a:lnTo>
                      <a:pt x="170" y="112"/>
                    </a:lnTo>
                    <a:lnTo>
                      <a:pt x="170" y="0"/>
                    </a:lnTo>
                    <a:close/>
                    <a:moveTo>
                      <a:pt x="8" y="34"/>
                    </a:moveTo>
                    <a:lnTo>
                      <a:pt x="5" y="34"/>
                    </a:lnTo>
                    <a:lnTo>
                      <a:pt x="5" y="22"/>
                    </a:lnTo>
                    <a:lnTo>
                      <a:pt x="8" y="22"/>
                    </a:lnTo>
                    <a:lnTo>
                      <a:pt x="8" y="34"/>
                    </a:lnTo>
                    <a:close/>
                    <a:moveTo>
                      <a:pt x="157" y="99"/>
                    </a:moveTo>
                    <a:lnTo>
                      <a:pt x="13" y="99"/>
                    </a:lnTo>
                    <a:lnTo>
                      <a:pt x="13" y="12"/>
                    </a:lnTo>
                    <a:lnTo>
                      <a:pt x="157" y="12"/>
                    </a:lnTo>
                    <a:lnTo>
                      <a:pt x="157" y="99"/>
                    </a:lnTo>
                    <a:close/>
                    <a:moveTo>
                      <a:pt x="166" y="34"/>
                    </a:moveTo>
                    <a:lnTo>
                      <a:pt x="163" y="34"/>
                    </a:lnTo>
                    <a:lnTo>
                      <a:pt x="163" y="22"/>
                    </a:lnTo>
                    <a:lnTo>
                      <a:pt x="166" y="22"/>
                    </a:lnTo>
                    <a:lnTo>
                      <a:pt x="166"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2" name="Freeform 82"/>
              <p:cNvSpPr>
                <a:spLocks/>
              </p:cNvSpPr>
              <p:nvPr/>
            </p:nvSpPr>
            <p:spPr bwMode="auto">
              <a:xfrm>
                <a:off x="3200839" y="1203395"/>
                <a:ext cx="91843" cy="73789"/>
              </a:xfrm>
              <a:custGeom>
                <a:avLst/>
                <a:gdLst/>
                <a:ahLst/>
                <a:cxnLst>
                  <a:cxn ang="0">
                    <a:pos x="11" y="0"/>
                  </a:cxn>
                  <a:cxn ang="0">
                    <a:pos x="0" y="23"/>
                  </a:cxn>
                  <a:cxn ang="0">
                    <a:pos x="11" y="41"/>
                  </a:cxn>
                  <a:cxn ang="0">
                    <a:pos x="11" y="33"/>
                  </a:cxn>
                  <a:cxn ang="0">
                    <a:pos x="32" y="33"/>
                  </a:cxn>
                  <a:cxn ang="0">
                    <a:pos x="47" y="9"/>
                  </a:cxn>
                  <a:cxn ang="0">
                    <a:pos x="11" y="9"/>
                  </a:cxn>
                  <a:cxn ang="0">
                    <a:pos x="11" y="0"/>
                  </a:cxn>
                </a:cxnLst>
                <a:rect l="0" t="0" r="r" b="b"/>
                <a:pathLst>
                  <a:path w="47" h="41">
                    <a:moveTo>
                      <a:pt x="11" y="0"/>
                    </a:moveTo>
                    <a:lnTo>
                      <a:pt x="0" y="23"/>
                    </a:lnTo>
                    <a:lnTo>
                      <a:pt x="11" y="41"/>
                    </a:lnTo>
                    <a:lnTo>
                      <a:pt x="11" y="33"/>
                    </a:lnTo>
                    <a:lnTo>
                      <a:pt x="32" y="33"/>
                    </a:lnTo>
                    <a:lnTo>
                      <a:pt x="47" y="9"/>
                    </a:lnTo>
                    <a:lnTo>
                      <a:pt x="11" y="9"/>
                    </a:lnTo>
                    <a:lnTo>
                      <a:pt x="11"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3" name="Freeform 83"/>
              <p:cNvSpPr>
                <a:spLocks noEditPoints="1"/>
              </p:cNvSpPr>
              <p:nvPr/>
            </p:nvSpPr>
            <p:spPr bwMode="auto">
              <a:xfrm>
                <a:off x="3112904" y="1217793"/>
                <a:ext cx="97706" cy="57591"/>
              </a:xfrm>
              <a:custGeom>
                <a:avLst/>
                <a:gdLst/>
                <a:ahLst/>
                <a:cxnLst>
                  <a:cxn ang="0">
                    <a:pos x="54" y="0"/>
                  </a:cxn>
                  <a:cxn ang="0">
                    <a:pos x="10" y="0"/>
                  </a:cxn>
                  <a:cxn ang="0">
                    <a:pos x="10" y="0"/>
                  </a:cxn>
                  <a:cxn ang="0">
                    <a:pos x="0" y="18"/>
                  </a:cxn>
                  <a:cxn ang="0">
                    <a:pos x="9" y="35"/>
                  </a:cxn>
                  <a:cxn ang="0">
                    <a:pos x="20" y="36"/>
                  </a:cxn>
                  <a:cxn ang="0">
                    <a:pos x="20" y="36"/>
                  </a:cxn>
                  <a:cxn ang="0">
                    <a:pos x="50" y="35"/>
                  </a:cxn>
                  <a:cxn ang="0">
                    <a:pos x="55" y="35"/>
                  </a:cxn>
                  <a:cxn ang="0">
                    <a:pos x="45" y="16"/>
                  </a:cxn>
                  <a:cxn ang="0">
                    <a:pos x="54" y="0"/>
                  </a:cxn>
                  <a:cxn ang="0">
                    <a:pos x="45" y="29"/>
                  </a:cxn>
                  <a:cxn ang="0">
                    <a:pos x="20" y="30"/>
                  </a:cxn>
                  <a:cxn ang="0">
                    <a:pos x="12" y="29"/>
                  </a:cxn>
                  <a:cxn ang="0">
                    <a:pos x="11" y="29"/>
                  </a:cxn>
                  <a:cxn ang="0">
                    <a:pos x="6" y="18"/>
                  </a:cxn>
                  <a:cxn ang="0">
                    <a:pos x="10" y="6"/>
                  </a:cxn>
                  <a:cxn ang="0">
                    <a:pos x="44" y="6"/>
                  </a:cxn>
                  <a:cxn ang="0">
                    <a:pos x="38" y="16"/>
                  </a:cxn>
                  <a:cxn ang="0">
                    <a:pos x="45" y="29"/>
                  </a:cxn>
                </a:cxnLst>
                <a:rect l="0" t="0" r="r" b="b"/>
                <a:pathLst>
                  <a:path w="55" h="36">
                    <a:moveTo>
                      <a:pt x="54" y="0"/>
                    </a:moveTo>
                    <a:cubicBezTo>
                      <a:pt x="10" y="0"/>
                      <a:pt x="10" y="0"/>
                      <a:pt x="10" y="0"/>
                    </a:cubicBezTo>
                    <a:cubicBezTo>
                      <a:pt x="10" y="0"/>
                      <a:pt x="10" y="0"/>
                      <a:pt x="10" y="0"/>
                    </a:cubicBezTo>
                    <a:cubicBezTo>
                      <a:pt x="9" y="0"/>
                      <a:pt x="0" y="2"/>
                      <a:pt x="0" y="18"/>
                    </a:cubicBezTo>
                    <a:cubicBezTo>
                      <a:pt x="0" y="26"/>
                      <a:pt x="3" y="32"/>
                      <a:pt x="9" y="35"/>
                    </a:cubicBezTo>
                    <a:cubicBezTo>
                      <a:pt x="10" y="36"/>
                      <a:pt x="13" y="36"/>
                      <a:pt x="20" y="36"/>
                    </a:cubicBezTo>
                    <a:cubicBezTo>
                      <a:pt x="20" y="36"/>
                      <a:pt x="20" y="36"/>
                      <a:pt x="20" y="36"/>
                    </a:cubicBezTo>
                    <a:cubicBezTo>
                      <a:pt x="31" y="36"/>
                      <a:pt x="50" y="35"/>
                      <a:pt x="50" y="35"/>
                    </a:cubicBezTo>
                    <a:cubicBezTo>
                      <a:pt x="55" y="35"/>
                      <a:pt x="55" y="35"/>
                      <a:pt x="55" y="35"/>
                    </a:cubicBezTo>
                    <a:cubicBezTo>
                      <a:pt x="45" y="16"/>
                      <a:pt x="45" y="16"/>
                      <a:pt x="45" y="16"/>
                    </a:cubicBezTo>
                    <a:lnTo>
                      <a:pt x="54" y="0"/>
                    </a:lnTo>
                    <a:close/>
                    <a:moveTo>
                      <a:pt x="45" y="29"/>
                    </a:moveTo>
                    <a:cubicBezTo>
                      <a:pt x="39" y="29"/>
                      <a:pt x="28" y="30"/>
                      <a:pt x="20" y="30"/>
                    </a:cubicBezTo>
                    <a:cubicBezTo>
                      <a:pt x="15" y="30"/>
                      <a:pt x="13" y="30"/>
                      <a:pt x="12" y="29"/>
                    </a:cubicBezTo>
                    <a:cubicBezTo>
                      <a:pt x="12" y="29"/>
                      <a:pt x="12" y="29"/>
                      <a:pt x="11" y="29"/>
                    </a:cubicBezTo>
                    <a:cubicBezTo>
                      <a:pt x="10" y="29"/>
                      <a:pt x="6" y="27"/>
                      <a:pt x="6" y="18"/>
                    </a:cubicBezTo>
                    <a:cubicBezTo>
                      <a:pt x="6" y="8"/>
                      <a:pt x="10" y="6"/>
                      <a:pt x="10" y="6"/>
                    </a:cubicBezTo>
                    <a:cubicBezTo>
                      <a:pt x="44" y="6"/>
                      <a:pt x="44" y="6"/>
                      <a:pt x="44" y="6"/>
                    </a:cubicBezTo>
                    <a:cubicBezTo>
                      <a:pt x="38" y="16"/>
                      <a:pt x="38" y="16"/>
                      <a:pt x="38" y="16"/>
                    </a:cubicBezTo>
                    <a:lnTo>
                      <a:pt x="45" y="2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4" name="Freeform 84"/>
              <p:cNvSpPr>
                <a:spLocks/>
              </p:cNvSpPr>
              <p:nvPr/>
            </p:nvSpPr>
            <p:spPr bwMode="auto">
              <a:xfrm>
                <a:off x="3081638" y="1151203"/>
                <a:ext cx="78164" cy="86387"/>
              </a:xfrm>
              <a:custGeom>
                <a:avLst/>
                <a:gdLst/>
                <a:ahLst/>
                <a:cxnLst>
                  <a:cxn ang="0">
                    <a:pos x="40" y="22"/>
                  </a:cxn>
                  <a:cxn ang="0">
                    <a:pos x="25" y="0"/>
                  </a:cxn>
                  <a:cxn ang="0">
                    <a:pos x="5" y="0"/>
                  </a:cxn>
                  <a:cxn ang="0">
                    <a:pos x="11" y="4"/>
                  </a:cxn>
                  <a:cxn ang="0">
                    <a:pos x="0" y="22"/>
                  </a:cxn>
                  <a:cxn ang="0">
                    <a:pos x="14" y="48"/>
                  </a:cxn>
                  <a:cxn ang="0">
                    <a:pos x="32" y="17"/>
                  </a:cxn>
                  <a:cxn ang="0">
                    <a:pos x="40" y="22"/>
                  </a:cxn>
                </a:cxnLst>
                <a:rect l="0" t="0" r="r" b="b"/>
                <a:pathLst>
                  <a:path w="40" h="48">
                    <a:moveTo>
                      <a:pt x="40" y="22"/>
                    </a:moveTo>
                    <a:lnTo>
                      <a:pt x="25" y="0"/>
                    </a:lnTo>
                    <a:lnTo>
                      <a:pt x="5" y="0"/>
                    </a:lnTo>
                    <a:lnTo>
                      <a:pt x="11" y="4"/>
                    </a:lnTo>
                    <a:lnTo>
                      <a:pt x="0" y="22"/>
                    </a:lnTo>
                    <a:lnTo>
                      <a:pt x="14" y="48"/>
                    </a:lnTo>
                    <a:lnTo>
                      <a:pt x="32" y="17"/>
                    </a:lnTo>
                    <a:lnTo>
                      <a:pt x="40" y="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5" name="Freeform 85"/>
              <p:cNvSpPr>
                <a:spLocks noEditPoints="1"/>
              </p:cNvSpPr>
              <p:nvPr/>
            </p:nvSpPr>
            <p:spPr bwMode="auto">
              <a:xfrm>
                <a:off x="3097271" y="1075615"/>
                <a:ext cx="101614" cy="97185"/>
              </a:xfrm>
              <a:custGeom>
                <a:avLst/>
                <a:gdLst/>
                <a:ahLst/>
                <a:cxnLst>
                  <a:cxn ang="0">
                    <a:pos x="31" y="59"/>
                  </a:cxn>
                  <a:cxn ang="0">
                    <a:pos x="53" y="21"/>
                  </a:cxn>
                  <a:cxn ang="0">
                    <a:pos x="54" y="21"/>
                  </a:cxn>
                  <a:cxn ang="0">
                    <a:pos x="43" y="3"/>
                  </a:cxn>
                  <a:cxn ang="0">
                    <a:pos x="32" y="0"/>
                  </a:cxn>
                  <a:cxn ang="0">
                    <a:pos x="24" y="2"/>
                  </a:cxn>
                  <a:cxn ang="0">
                    <a:pos x="2" y="38"/>
                  </a:cxn>
                  <a:cxn ang="0">
                    <a:pos x="0" y="42"/>
                  </a:cxn>
                  <a:cxn ang="0">
                    <a:pos x="22" y="43"/>
                  </a:cxn>
                  <a:cxn ang="0">
                    <a:pos x="31" y="59"/>
                  </a:cxn>
                  <a:cxn ang="0">
                    <a:pos x="27" y="8"/>
                  </a:cxn>
                  <a:cxn ang="0">
                    <a:pos x="28" y="7"/>
                  </a:cxn>
                  <a:cxn ang="0">
                    <a:pos x="32" y="6"/>
                  </a:cxn>
                  <a:cxn ang="0">
                    <a:pos x="40" y="8"/>
                  </a:cxn>
                  <a:cxn ang="0">
                    <a:pos x="48" y="18"/>
                  </a:cxn>
                  <a:cxn ang="0">
                    <a:pos x="31" y="47"/>
                  </a:cxn>
                  <a:cxn ang="0">
                    <a:pos x="25" y="37"/>
                  </a:cxn>
                  <a:cxn ang="0">
                    <a:pos x="10" y="36"/>
                  </a:cxn>
                  <a:cxn ang="0">
                    <a:pos x="27" y="8"/>
                  </a:cxn>
                </a:cxnLst>
                <a:rect l="0" t="0" r="r" b="b"/>
                <a:pathLst>
                  <a:path w="57" h="59">
                    <a:moveTo>
                      <a:pt x="31" y="59"/>
                    </a:moveTo>
                    <a:cubicBezTo>
                      <a:pt x="53" y="21"/>
                      <a:pt x="53" y="21"/>
                      <a:pt x="53" y="21"/>
                    </a:cubicBezTo>
                    <a:cubicBezTo>
                      <a:pt x="54" y="21"/>
                      <a:pt x="54" y="21"/>
                      <a:pt x="54" y="21"/>
                    </a:cubicBezTo>
                    <a:cubicBezTo>
                      <a:pt x="54" y="20"/>
                      <a:pt x="57" y="11"/>
                      <a:pt x="43" y="3"/>
                    </a:cubicBezTo>
                    <a:cubicBezTo>
                      <a:pt x="39" y="1"/>
                      <a:pt x="36" y="0"/>
                      <a:pt x="32" y="0"/>
                    </a:cubicBezTo>
                    <a:cubicBezTo>
                      <a:pt x="28" y="0"/>
                      <a:pt x="25" y="1"/>
                      <a:pt x="24" y="2"/>
                    </a:cubicBezTo>
                    <a:cubicBezTo>
                      <a:pt x="22" y="3"/>
                      <a:pt x="19" y="9"/>
                      <a:pt x="2" y="38"/>
                    </a:cubicBezTo>
                    <a:cubicBezTo>
                      <a:pt x="0" y="42"/>
                      <a:pt x="0" y="42"/>
                      <a:pt x="0" y="42"/>
                    </a:cubicBezTo>
                    <a:cubicBezTo>
                      <a:pt x="22" y="43"/>
                      <a:pt x="22" y="43"/>
                      <a:pt x="22" y="43"/>
                    </a:cubicBezTo>
                    <a:lnTo>
                      <a:pt x="31" y="59"/>
                    </a:lnTo>
                    <a:close/>
                    <a:moveTo>
                      <a:pt x="27" y="8"/>
                    </a:moveTo>
                    <a:cubicBezTo>
                      <a:pt x="27" y="8"/>
                      <a:pt x="27" y="7"/>
                      <a:pt x="28" y="7"/>
                    </a:cubicBezTo>
                    <a:cubicBezTo>
                      <a:pt x="28" y="7"/>
                      <a:pt x="30" y="6"/>
                      <a:pt x="32" y="6"/>
                    </a:cubicBezTo>
                    <a:cubicBezTo>
                      <a:pt x="34" y="6"/>
                      <a:pt x="37" y="6"/>
                      <a:pt x="40" y="8"/>
                    </a:cubicBezTo>
                    <a:cubicBezTo>
                      <a:pt x="49" y="13"/>
                      <a:pt x="48" y="18"/>
                      <a:pt x="48" y="18"/>
                    </a:cubicBezTo>
                    <a:cubicBezTo>
                      <a:pt x="31" y="47"/>
                      <a:pt x="31" y="47"/>
                      <a:pt x="31" y="47"/>
                    </a:cubicBezTo>
                    <a:cubicBezTo>
                      <a:pt x="25" y="37"/>
                      <a:pt x="25" y="37"/>
                      <a:pt x="25" y="37"/>
                    </a:cubicBezTo>
                    <a:cubicBezTo>
                      <a:pt x="10" y="36"/>
                      <a:pt x="10" y="36"/>
                      <a:pt x="10" y="36"/>
                    </a:cubicBezTo>
                    <a:cubicBezTo>
                      <a:pt x="17" y="25"/>
                      <a:pt x="25" y="11"/>
                      <a:pt x="27" y="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6" name="Freeform 86"/>
              <p:cNvSpPr>
                <a:spLocks/>
              </p:cNvSpPr>
              <p:nvPr/>
            </p:nvSpPr>
            <p:spPr bwMode="auto">
              <a:xfrm>
                <a:off x="3185206" y="1077414"/>
                <a:ext cx="89889" cy="64790"/>
              </a:xfrm>
              <a:custGeom>
                <a:avLst/>
                <a:gdLst/>
                <a:ahLst/>
                <a:cxnLst>
                  <a:cxn ang="0">
                    <a:pos x="10" y="36"/>
                  </a:cxn>
                  <a:cxn ang="0">
                    <a:pos x="36" y="34"/>
                  </a:cxn>
                  <a:cxn ang="0">
                    <a:pos x="46" y="16"/>
                  </a:cxn>
                  <a:cxn ang="0">
                    <a:pos x="39" y="19"/>
                  </a:cxn>
                  <a:cxn ang="0">
                    <a:pos x="28" y="0"/>
                  </a:cxn>
                  <a:cxn ang="0">
                    <a:pos x="0" y="1"/>
                  </a:cxn>
                  <a:cxn ang="0">
                    <a:pos x="18" y="32"/>
                  </a:cxn>
                  <a:cxn ang="0">
                    <a:pos x="10" y="36"/>
                  </a:cxn>
                </a:cxnLst>
                <a:rect l="0" t="0" r="r" b="b"/>
                <a:pathLst>
                  <a:path w="46" h="36">
                    <a:moveTo>
                      <a:pt x="10" y="36"/>
                    </a:moveTo>
                    <a:lnTo>
                      <a:pt x="36" y="34"/>
                    </a:lnTo>
                    <a:lnTo>
                      <a:pt x="46" y="16"/>
                    </a:lnTo>
                    <a:lnTo>
                      <a:pt x="39" y="19"/>
                    </a:lnTo>
                    <a:lnTo>
                      <a:pt x="28" y="0"/>
                    </a:lnTo>
                    <a:lnTo>
                      <a:pt x="0" y="1"/>
                    </a:lnTo>
                    <a:lnTo>
                      <a:pt x="18" y="32"/>
                    </a:lnTo>
                    <a:lnTo>
                      <a:pt x="10" y="3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7" name="Freeform 87"/>
              <p:cNvSpPr>
                <a:spLocks noEditPoints="1"/>
              </p:cNvSpPr>
              <p:nvPr/>
            </p:nvSpPr>
            <p:spPr bwMode="auto">
              <a:xfrm>
                <a:off x="3224288" y="1115209"/>
                <a:ext cx="95751" cy="97185"/>
              </a:xfrm>
              <a:custGeom>
                <a:avLst/>
                <a:gdLst/>
                <a:ahLst/>
                <a:cxnLst>
                  <a:cxn ang="0">
                    <a:pos x="53" y="40"/>
                  </a:cxn>
                  <a:cxn ang="0">
                    <a:pos x="32" y="4"/>
                  </a:cxn>
                  <a:cxn ang="0">
                    <a:pos x="29" y="0"/>
                  </a:cxn>
                  <a:cxn ang="0">
                    <a:pos x="19" y="18"/>
                  </a:cxn>
                  <a:cxn ang="0">
                    <a:pos x="0" y="19"/>
                  </a:cxn>
                  <a:cxn ang="0">
                    <a:pos x="22" y="56"/>
                  </a:cxn>
                  <a:cxn ang="0">
                    <a:pos x="22" y="57"/>
                  </a:cxn>
                  <a:cxn ang="0">
                    <a:pos x="31" y="60"/>
                  </a:cxn>
                  <a:cxn ang="0">
                    <a:pos x="43" y="56"/>
                  </a:cxn>
                  <a:cxn ang="0">
                    <a:pos x="53" y="40"/>
                  </a:cxn>
                  <a:cxn ang="0">
                    <a:pos x="40" y="51"/>
                  </a:cxn>
                  <a:cxn ang="0">
                    <a:pos x="31" y="54"/>
                  </a:cxn>
                  <a:cxn ang="0">
                    <a:pos x="27" y="53"/>
                  </a:cxn>
                  <a:cxn ang="0">
                    <a:pos x="10" y="25"/>
                  </a:cxn>
                  <a:cxn ang="0">
                    <a:pos x="22" y="24"/>
                  </a:cxn>
                  <a:cxn ang="0">
                    <a:pos x="30" y="11"/>
                  </a:cxn>
                  <a:cxn ang="0">
                    <a:pos x="47" y="40"/>
                  </a:cxn>
                  <a:cxn ang="0">
                    <a:pos x="47" y="41"/>
                  </a:cxn>
                  <a:cxn ang="0">
                    <a:pos x="40" y="51"/>
                  </a:cxn>
                </a:cxnLst>
                <a:rect l="0" t="0" r="r" b="b"/>
                <a:pathLst>
                  <a:path w="54" h="60">
                    <a:moveTo>
                      <a:pt x="53" y="40"/>
                    </a:moveTo>
                    <a:cubicBezTo>
                      <a:pt x="53" y="38"/>
                      <a:pt x="51" y="34"/>
                      <a:pt x="32" y="4"/>
                    </a:cubicBezTo>
                    <a:cubicBezTo>
                      <a:pt x="29" y="0"/>
                      <a:pt x="29" y="0"/>
                      <a:pt x="29" y="0"/>
                    </a:cubicBezTo>
                    <a:cubicBezTo>
                      <a:pt x="19" y="18"/>
                      <a:pt x="19" y="18"/>
                      <a:pt x="19" y="18"/>
                    </a:cubicBezTo>
                    <a:cubicBezTo>
                      <a:pt x="0" y="19"/>
                      <a:pt x="0" y="19"/>
                      <a:pt x="0" y="19"/>
                    </a:cubicBezTo>
                    <a:cubicBezTo>
                      <a:pt x="22" y="56"/>
                      <a:pt x="22" y="56"/>
                      <a:pt x="22" y="56"/>
                    </a:cubicBezTo>
                    <a:cubicBezTo>
                      <a:pt x="22" y="57"/>
                      <a:pt x="22" y="57"/>
                      <a:pt x="22" y="57"/>
                    </a:cubicBezTo>
                    <a:cubicBezTo>
                      <a:pt x="23" y="57"/>
                      <a:pt x="25" y="60"/>
                      <a:pt x="31" y="60"/>
                    </a:cubicBezTo>
                    <a:cubicBezTo>
                      <a:pt x="34" y="60"/>
                      <a:pt x="38" y="59"/>
                      <a:pt x="43" y="56"/>
                    </a:cubicBezTo>
                    <a:cubicBezTo>
                      <a:pt x="50" y="52"/>
                      <a:pt x="54" y="46"/>
                      <a:pt x="53" y="40"/>
                    </a:cubicBezTo>
                    <a:close/>
                    <a:moveTo>
                      <a:pt x="40" y="51"/>
                    </a:moveTo>
                    <a:cubicBezTo>
                      <a:pt x="36" y="53"/>
                      <a:pt x="33" y="54"/>
                      <a:pt x="31" y="54"/>
                    </a:cubicBezTo>
                    <a:cubicBezTo>
                      <a:pt x="29" y="54"/>
                      <a:pt x="27" y="53"/>
                      <a:pt x="27" y="53"/>
                    </a:cubicBezTo>
                    <a:cubicBezTo>
                      <a:pt x="10" y="25"/>
                      <a:pt x="10" y="25"/>
                      <a:pt x="10" y="25"/>
                    </a:cubicBezTo>
                    <a:cubicBezTo>
                      <a:pt x="22" y="24"/>
                      <a:pt x="22" y="24"/>
                      <a:pt x="22" y="24"/>
                    </a:cubicBezTo>
                    <a:cubicBezTo>
                      <a:pt x="30" y="11"/>
                      <a:pt x="30" y="11"/>
                      <a:pt x="30" y="11"/>
                    </a:cubicBezTo>
                    <a:cubicBezTo>
                      <a:pt x="37" y="23"/>
                      <a:pt x="45" y="37"/>
                      <a:pt x="47" y="40"/>
                    </a:cubicBezTo>
                    <a:cubicBezTo>
                      <a:pt x="47" y="40"/>
                      <a:pt x="47" y="40"/>
                      <a:pt x="47" y="41"/>
                    </a:cubicBezTo>
                    <a:cubicBezTo>
                      <a:pt x="47" y="42"/>
                      <a:pt x="48" y="46"/>
                      <a:pt x="40" y="5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8" name="Freeform 88"/>
              <p:cNvSpPr>
                <a:spLocks noEditPoints="1"/>
              </p:cNvSpPr>
              <p:nvPr/>
            </p:nvSpPr>
            <p:spPr bwMode="auto">
              <a:xfrm>
                <a:off x="965335" y="3487243"/>
                <a:ext cx="400593" cy="106184"/>
              </a:xfrm>
              <a:custGeom>
                <a:avLst/>
                <a:gdLst/>
                <a:ahLst/>
                <a:cxnLst>
                  <a:cxn ang="0">
                    <a:pos x="113" y="0"/>
                  </a:cxn>
                  <a:cxn ang="0">
                    <a:pos x="113" y="17"/>
                  </a:cxn>
                  <a:cxn ang="0">
                    <a:pos x="92" y="17"/>
                  </a:cxn>
                  <a:cxn ang="0">
                    <a:pos x="92" y="0"/>
                  </a:cxn>
                  <a:cxn ang="0">
                    <a:pos x="0" y="0"/>
                  </a:cxn>
                  <a:cxn ang="0">
                    <a:pos x="0" y="59"/>
                  </a:cxn>
                  <a:cxn ang="0">
                    <a:pos x="92" y="59"/>
                  </a:cxn>
                  <a:cxn ang="0">
                    <a:pos x="92" y="42"/>
                  </a:cxn>
                  <a:cxn ang="0">
                    <a:pos x="113" y="42"/>
                  </a:cxn>
                  <a:cxn ang="0">
                    <a:pos x="113" y="59"/>
                  </a:cxn>
                  <a:cxn ang="0">
                    <a:pos x="205" y="59"/>
                  </a:cxn>
                  <a:cxn ang="0">
                    <a:pos x="205" y="0"/>
                  </a:cxn>
                  <a:cxn ang="0">
                    <a:pos x="113" y="0"/>
                  </a:cxn>
                  <a:cxn ang="0">
                    <a:pos x="83" y="50"/>
                  </a:cxn>
                  <a:cxn ang="0">
                    <a:pos x="10" y="50"/>
                  </a:cxn>
                  <a:cxn ang="0">
                    <a:pos x="10" y="10"/>
                  </a:cxn>
                  <a:cxn ang="0">
                    <a:pos x="83" y="10"/>
                  </a:cxn>
                  <a:cxn ang="0">
                    <a:pos x="83" y="50"/>
                  </a:cxn>
                  <a:cxn ang="0">
                    <a:pos x="196" y="50"/>
                  </a:cxn>
                  <a:cxn ang="0">
                    <a:pos x="123" y="50"/>
                  </a:cxn>
                  <a:cxn ang="0">
                    <a:pos x="123" y="10"/>
                  </a:cxn>
                  <a:cxn ang="0">
                    <a:pos x="196" y="10"/>
                  </a:cxn>
                  <a:cxn ang="0">
                    <a:pos x="196" y="50"/>
                  </a:cxn>
                </a:cxnLst>
                <a:rect l="0" t="0" r="r" b="b"/>
                <a:pathLst>
                  <a:path w="205" h="59">
                    <a:moveTo>
                      <a:pt x="113" y="0"/>
                    </a:moveTo>
                    <a:lnTo>
                      <a:pt x="113" y="17"/>
                    </a:lnTo>
                    <a:lnTo>
                      <a:pt x="92" y="17"/>
                    </a:lnTo>
                    <a:lnTo>
                      <a:pt x="92" y="0"/>
                    </a:lnTo>
                    <a:lnTo>
                      <a:pt x="0" y="0"/>
                    </a:lnTo>
                    <a:lnTo>
                      <a:pt x="0" y="59"/>
                    </a:lnTo>
                    <a:lnTo>
                      <a:pt x="92" y="59"/>
                    </a:lnTo>
                    <a:lnTo>
                      <a:pt x="92" y="42"/>
                    </a:lnTo>
                    <a:lnTo>
                      <a:pt x="113" y="42"/>
                    </a:lnTo>
                    <a:lnTo>
                      <a:pt x="113" y="59"/>
                    </a:lnTo>
                    <a:lnTo>
                      <a:pt x="205" y="59"/>
                    </a:lnTo>
                    <a:lnTo>
                      <a:pt x="205" y="0"/>
                    </a:lnTo>
                    <a:lnTo>
                      <a:pt x="113" y="0"/>
                    </a:lnTo>
                    <a:close/>
                    <a:moveTo>
                      <a:pt x="83" y="50"/>
                    </a:moveTo>
                    <a:lnTo>
                      <a:pt x="10" y="50"/>
                    </a:lnTo>
                    <a:lnTo>
                      <a:pt x="10" y="10"/>
                    </a:lnTo>
                    <a:lnTo>
                      <a:pt x="83" y="10"/>
                    </a:lnTo>
                    <a:lnTo>
                      <a:pt x="83" y="50"/>
                    </a:lnTo>
                    <a:close/>
                    <a:moveTo>
                      <a:pt x="196" y="50"/>
                    </a:moveTo>
                    <a:lnTo>
                      <a:pt x="123" y="50"/>
                    </a:lnTo>
                    <a:lnTo>
                      <a:pt x="123" y="10"/>
                    </a:lnTo>
                    <a:lnTo>
                      <a:pt x="196" y="10"/>
                    </a:lnTo>
                    <a:lnTo>
                      <a:pt x="196" y="5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9" name="Freeform 89"/>
              <p:cNvSpPr>
                <a:spLocks/>
              </p:cNvSpPr>
              <p:nvPr/>
            </p:nvSpPr>
            <p:spPr bwMode="auto">
              <a:xfrm>
                <a:off x="965335" y="3368461"/>
                <a:ext cx="91843" cy="111583"/>
              </a:xfrm>
              <a:custGeom>
                <a:avLst/>
                <a:gdLst/>
                <a:ahLst/>
                <a:cxnLst>
                  <a:cxn ang="0">
                    <a:pos x="24" y="21"/>
                  </a:cxn>
                  <a:cxn ang="0">
                    <a:pos x="42" y="29"/>
                  </a:cxn>
                  <a:cxn ang="0">
                    <a:pos x="47" y="20"/>
                  </a:cxn>
                  <a:cxn ang="0">
                    <a:pos x="14" y="0"/>
                  </a:cxn>
                  <a:cxn ang="0">
                    <a:pos x="0" y="62"/>
                  </a:cxn>
                  <a:cxn ang="0">
                    <a:pos x="24" y="62"/>
                  </a:cxn>
                  <a:cxn ang="0">
                    <a:pos x="24" y="21"/>
                  </a:cxn>
                </a:cxnLst>
                <a:rect l="0" t="0" r="r" b="b"/>
                <a:pathLst>
                  <a:path w="47" h="62">
                    <a:moveTo>
                      <a:pt x="24" y="21"/>
                    </a:moveTo>
                    <a:lnTo>
                      <a:pt x="42" y="29"/>
                    </a:lnTo>
                    <a:lnTo>
                      <a:pt x="47" y="20"/>
                    </a:lnTo>
                    <a:lnTo>
                      <a:pt x="14" y="0"/>
                    </a:lnTo>
                    <a:lnTo>
                      <a:pt x="0" y="62"/>
                    </a:lnTo>
                    <a:lnTo>
                      <a:pt x="24" y="62"/>
                    </a:lnTo>
                    <a:lnTo>
                      <a:pt x="24"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0" name="Freeform 90"/>
              <p:cNvSpPr>
                <a:spLocks/>
              </p:cNvSpPr>
              <p:nvPr/>
            </p:nvSpPr>
            <p:spPr bwMode="auto">
              <a:xfrm>
                <a:off x="1276039" y="3366661"/>
                <a:ext cx="87935" cy="109783"/>
              </a:xfrm>
              <a:custGeom>
                <a:avLst/>
                <a:gdLst/>
                <a:ahLst/>
                <a:cxnLst>
                  <a:cxn ang="0">
                    <a:pos x="21" y="21"/>
                  </a:cxn>
                  <a:cxn ang="0">
                    <a:pos x="21" y="61"/>
                  </a:cxn>
                  <a:cxn ang="0">
                    <a:pos x="45" y="61"/>
                  </a:cxn>
                  <a:cxn ang="0">
                    <a:pos x="31" y="0"/>
                  </a:cxn>
                  <a:cxn ang="0">
                    <a:pos x="0" y="20"/>
                  </a:cxn>
                  <a:cxn ang="0">
                    <a:pos x="3" y="28"/>
                  </a:cxn>
                  <a:cxn ang="0">
                    <a:pos x="21" y="21"/>
                  </a:cxn>
                </a:cxnLst>
                <a:rect l="0" t="0" r="r" b="b"/>
                <a:pathLst>
                  <a:path w="45" h="61">
                    <a:moveTo>
                      <a:pt x="21" y="21"/>
                    </a:moveTo>
                    <a:lnTo>
                      <a:pt x="21" y="61"/>
                    </a:lnTo>
                    <a:lnTo>
                      <a:pt x="45" y="61"/>
                    </a:lnTo>
                    <a:lnTo>
                      <a:pt x="31" y="0"/>
                    </a:lnTo>
                    <a:lnTo>
                      <a:pt x="0" y="20"/>
                    </a:lnTo>
                    <a:lnTo>
                      <a:pt x="3" y="28"/>
                    </a:lnTo>
                    <a:lnTo>
                      <a:pt x="21"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1" name="Freeform 91"/>
              <p:cNvSpPr>
                <a:spLocks noEditPoints="1"/>
              </p:cNvSpPr>
              <p:nvPr/>
            </p:nvSpPr>
            <p:spPr bwMode="auto">
              <a:xfrm>
                <a:off x="4855971" y="2646772"/>
                <a:ext cx="406455" cy="323950"/>
              </a:xfrm>
              <a:custGeom>
                <a:avLst/>
                <a:gdLst/>
                <a:ahLst/>
                <a:cxnLst>
                  <a:cxn ang="0">
                    <a:pos x="181" y="100"/>
                  </a:cxn>
                  <a:cxn ang="0">
                    <a:pos x="142" y="92"/>
                  </a:cxn>
                  <a:cxn ang="0">
                    <a:pos x="162" y="52"/>
                  </a:cxn>
                  <a:cxn ang="0">
                    <a:pos x="192" y="19"/>
                  </a:cxn>
                  <a:cxn ang="0">
                    <a:pos x="148" y="39"/>
                  </a:cxn>
                  <a:cxn ang="0">
                    <a:pos x="130" y="79"/>
                  </a:cxn>
                  <a:cxn ang="0">
                    <a:pos x="99" y="47"/>
                  </a:cxn>
                  <a:cxn ang="0">
                    <a:pos x="76" y="5"/>
                  </a:cxn>
                  <a:cxn ang="0">
                    <a:pos x="91" y="51"/>
                  </a:cxn>
                  <a:cxn ang="0">
                    <a:pos x="96" y="95"/>
                  </a:cxn>
                  <a:cxn ang="0">
                    <a:pos x="49" y="82"/>
                  </a:cxn>
                  <a:cxn ang="0">
                    <a:pos x="5" y="102"/>
                  </a:cxn>
                  <a:cxn ang="0">
                    <a:pos x="50" y="100"/>
                  </a:cxn>
                  <a:cxn ang="0">
                    <a:pos x="97" y="113"/>
                  </a:cxn>
                  <a:cxn ang="0">
                    <a:pos x="74" y="148"/>
                  </a:cxn>
                  <a:cxn ang="0">
                    <a:pos x="42" y="180"/>
                  </a:cxn>
                  <a:cxn ang="0">
                    <a:pos x="85" y="160"/>
                  </a:cxn>
                  <a:cxn ang="0">
                    <a:pos x="105" y="123"/>
                  </a:cxn>
                  <a:cxn ang="0">
                    <a:pos x="138" y="151"/>
                  </a:cxn>
                  <a:cxn ang="0">
                    <a:pos x="161" y="193"/>
                  </a:cxn>
                  <a:cxn ang="0">
                    <a:pos x="145" y="148"/>
                  </a:cxn>
                  <a:cxn ang="0">
                    <a:pos x="144" y="106"/>
                  </a:cxn>
                  <a:cxn ang="0">
                    <a:pos x="182" y="118"/>
                  </a:cxn>
                  <a:cxn ang="0">
                    <a:pos x="226" y="98"/>
                  </a:cxn>
                  <a:cxn ang="0">
                    <a:pos x="163" y="15"/>
                  </a:cxn>
                  <a:cxn ang="0">
                    <a:pos x="177" y="44"/>
                  </a:cxn>
                  <a:cxn ang="0">
                    <a:pos x="163" y="15"/>
                  </a:cxn>
                  <a:cxn ang="0">
                    <a:pos x="13" y="99"/>
                  </a:cxn>
                  <a:cxn ang="0">
                    <a:pos x="42" y="85"/>
                  </a:cxn>
                  <a:cxn ang="0">
                    <a:pos x="70" y="184"/>
                  </a:cxn>
                  <a:cxn ang="0">
                    <a:pos x="57" y="156"/>
                  </a:cxn>
                  <a:cxn ang="0">
                    <a:pos x="70" y="184"/>
                  </a:cxn>
                  <a:cxn ang="0">
                    <a:pos x="79" y="13"/>
                  </a:cxn>
                  <a:cxn ang="0">
                    <a:pos x="93" y="41"/>
                  </a:cxn>
                  <a:cxn ang="0">
                    <a:pos x="166" y="164"/>
                  </a:cxn>
                  <a:cxn ang="0">
                    <a:pos x="137" y="178"/>
                  </a:cxn>
                  <a:cxn ang="0">
                    <a:pos x="166" y="164"/>
                  </a:cxn>
                  <a:cxn ang="0">
                    <a:pos x="189" y="114"/>
                  </a:cxn>
                  <a:cxn ang="0">
                    <a:pos x="218" y="101"/>
                  </a:cxn>
                </a:cxnLst>
                <a:rect l="0" t="0" r="r" b="b"/>
                <a:pathLst>
                  <a:path w="231" h="199">
                    <a:moveTo>
                      <a:pt x="194" y="86"/>
                    </a:moveTo>
                    <a:cubicBezTo>
                      <a:pt x="188" y="89"/>
                      <a:pt x="183" y="94"/>
                      <a:pt x="181" y="100"/>
                    </a:cubicBezTo>
                    <a:cubicBezTo>
                      <a:pt x="144" y="97"/>
                      <a:pt x="144" y="97"/>
                      <a:pt x="144" y="97"/>
                    </a:cubicBezTo>
                    <a:cubicBezTo>
                      <a:pt x="144" y="96"/>
                      <a:pt x="143" y="94"/>
                      <a:pt x="142" y="92"/>
                    </a:cubicBezTo>
                    <a:cubicBezTo>
                      <a:pt x="141" y="89"/>
                      <a:pt x="139" y="86"/>
                      <a:pt x="136" y="84"/>
                    </a:cubicBezTo>
                    <a:cubicBezTo>
                      <a:pt x="162" y="52"/>
                      <a:pt x="162" y="52"/>
                      <a:pt x="162" y="52"/>
                    </a:cubicBezTo>
                    <a:cubicBezTo>
                      <a:pt x="168" y="54"/>
                      <a:pt x="174" y="54"/>
                      <a:pt x="180" y="51"/>
                    </a:cubicBezTo>
                    <a:cubicBezTo>
                      <a:pt x="192" y="46"/>
                      <a:pt x="197" y="31"/>
                      <a:pt x="192" y="19"/>
                    </a:cubicBezTo>
                    <a:cubicBezTo>
                      <a:pt x="186" y="7"/>
                      <a:pt x="172" y="2"/>
                      <a:pt x="160" y="8"/>
                    </a:cubicBezTo>
                    <a:cubicBezTo>
                      <a:pt x="148" y="13"/>
                      <a:pt x="143" y="27"/>
                      <a:pt x="148" y="39"/>
                    </a:cubicBezTo>
                    <a:cubicBezTo>
                      <a:pt x="150" y="43"/>
                      <a:pt x="152" y="46"/>
                      <a:pt x="155" y="48"/>
                    </a:cubicBezTo>
                    <a:cubicBezTo>
                      <a:pt x="130" y="79"/>
                      <a:pt x="130" y="79"/>
                      <a:pt x="130" y="79"/>
                    </a:cubicBezTo>
                    <a:cubicBezTo>
                      <a:pt x="124" y="77"/>
                      <a:pt x="119" y="77"/>
                      <a:pt x="113" y="78"/>
                    </a:cubicBezTo>
                    <a:cubicBezTo>
                      <a:pt x="99" y="47"/>
                      <a:pt x="99" y="47"/>
                      <a:pt x="99" y="47"/>
                    </a:cubicBezTo>
                    <a:cubicBezTo>
                      <a:pt x="109" y="41"/>
                      <a:pt x="113" y="28"/>
                      <a:pt x="108" y="17"/>
                    </a:cubicBezTo>
                    <a:cubicBezTo>
                      <a:pt x="102" y="5"/>
                      <a:pt x="88" y="0"/>
                      <a:pt x="76" y="5"/>
                    </a:cubicBezTo>
                    <a:cubicBezTo>
                      <a:pt x="64" y="11"/>
                      <a:pt x="59" y="25"/>
                      <a:pt x="64" y="37"/>
                    </a:cubicBezTo>
                    <a:cubicBezTo>
                      <a:pt x="69" y="48"/>
                      <a:pt x="80" y="53"/>
                      <a:pt x="91" y="51"/>
                    </a:cubicBezTo>
                    <a:cubicBezTo>
                      <a:pt x="105" y="82"/>
                      <a:pt x="105" y="82"/>
                      <a:pt x="105" y="82"/>
                    </a:cubicBezTo>
                    <a:cubicBezTo>
                      <a:pt x="101" y="85"/>
                      <a:pt x="97" y="89"/>
                      <a:pt x="96" y="95"/>
                    </a:cubicBezTo>
                    <a:cubicBezTo>
                      <a:pt x="51" y="92"/>
                      <a:pt x="51" y="92"/>
                      <a:pt x="51" y="92"/>
                    </a:cubicBezTo>
                    <a:cubicBezTo>
                      <a:pt x="51" y="89"/>
                      <a:pt x="51" y="85"/>
                      <a:pt x="49" y="82"/>
                    </a:cubicBezTo>
                    <a:cubicBezTo>
                      <a:pt x="44" y="70"/>
                      <a:pt x="29" y="65"/>
                      <a:pt x="17" y="70"/>
                    </a:cubicBezTo>
                    <a:cubicBezTo>
                      <a:pt x="5" y="76"/>
                      <a:pt x="0" y="90"/>
                      <a:pt x="5" y="102"/>
                    </a:cubicBezTo>
                    <a:cubicBezTo>
                      <a:pt x="11" y="114"/>
                      <a:pt x="25" y="119"/>
                      <a:pt x="37" y="114"/>
                    </a:cubicBezTo>
                    <a:cubicBezTo>
                      <a:pt x="44" y="111"/>
                      <a:pt x="48" y="106"/>
                      <a:pt x="50" y="100"/>
                    </a:cubicBezTo>
                    <a:cubicBezTo>
                      <a:pt x="94" y="103"/>
                      <a:pt x="94" y="103"/>
                      <a:pt x="94" y="103"/>
                    </a:cubicBezTo>
                    <a:cubicBezTo>
                      <a:pt x="95" y="106"/>
                      <a:pt x="95" y="110"/>
                      <a:pt x="97" y="113"/>
                    </a:cubicBezTo>
                    <a:cubicBezTo>
                      <a:pt x="97" y="114"/>
                      <a:pt x="98" y="116"/>
                      <a:pt x="99" y="117"/>
                    </a:cubicBezTo>
                    <a:cubicBezTo>
                      <a:pt x="74" y="148"/>
                      <a:pt x="74" y="148"/>
                      <a:pt x="74" y="148"/>
                    </a:cubicBezTo>
                    <a:cubicBezTo>
                      <a:pt x="68" y="145"/>
                      <a:pt x="60" y="145"/>
                      <a:pt x="53" y="148"/>
                    </a:cubicBezTo>
                    <a:cubicBezTo>
                      <a:pt x="41" y="154"/>
                      <a:pt x="36" y="168"/>
                      <a:pt x="42" y="180"/>
                    </a:cubicBezTo>
                    <a:cubicBezTo>
                      <a:pt x="47" y="192"/>
                      <a:pt x="61" y="197"/>
                      <a:pt x="73" y="192"/>
                    </a:cubicBezTo>
                    <a:cubicBezTo>
                      <a:pt x="86" y="186"/>
                      <a:pt x="91" y="172"/>
                      <a:pt x="85" y="160"/>
                    </a:cubicBezTo>
                    <a:cubicBezTo>
                      <a:pt x="84" y="157"/>
                      <a:pt x="83" y="155"/>
                      <a:pt x="81" y="153"/>
                    </a:cubicBezTo>
                    <a:cubicBezTo>
                      <a:pt x="105" y="123"/>
                      <a:pt x="105" y="123"/>
                      <a:pt x="105" y="123"/>
                    </a:cubicBezTo>
                    <a:cubicBezTo>
                      <a:pt x="111" y="127"/>
                      <a:pt x="119" y="128"/>
                      <a:pt x="126" y="126"/>
                    </a:cubicBezTo>
                    <a:cubicBezTo>
                      <a:pt x="138" y="151"/>
                      <a:pt x="138" y="151"/>
                      <a:pt x="138" y="151"/>
                    </a:cubicBezTo>
                    <a:cubicBezTo>
                      <a:pt x="128" y="158"/>
                      <a:pt x="124" y="170"/>
                      <a:pt x="129" y="181"/>
                    </a:cubicBezTo>
                    <a:cubicBezTo>
                      <a:pt x="135" y="193"/>
                      <a:pt x="149" y="199"/>
                      <a:pt x="161" y="193"/>
                    </a:cubicBezTo>
                    <a:cubicBezTo>
                      <a:pt x="173" y="187"/>
                      <a:pt x="179" y="173"/>
                      <a:pt x="173" y="161"/>
                    </a:cubicBezTo>
                    <a:cubicBezTo>
                      <a:pt x="168" y="150"/>
                      <a:pt x="156" y="145"/>
                      <a:pt x="145" y="148"/>
                    </a:cubicBezTo>
                    <a:cubicBezTo>
                      <a:pt x="134" y="123"/>
                      <a:pt x="134" y="123"/>
                      <a:pt x="134" y="123"/>
                    </a:cubicBezTo>
                    <a:cubicBezTo>
                      <a:pt x="139" y="119"/>
                      <a:pt x="143" y="113"/>
                      <a:pt x="144" y="106"/>
                    </a:cubicBezTo>
                    <a:cubicBezTo>
                      <a:pt x="180" y="108"/>
                      <a:pt x="180" y="108"/>
                      <a:pt x="180" y="108"/>
                    </a:cubicBezTo>
                    <a:cubicBezTo>
                      <a:pt x="180" y="111"/>
                      <a:pt x="180" y="115"/>
                      <a:pt x="182" y="118"/>
                    </a:cubicBezTo>
                    <a:cubicBezTo>
                      <a:pt x="188" y="130"/>
                      <a:pt x="202" y="135"/>
                      <a:pt x="214" y="130"/>
                    </a:cubicBezTo>
                    <a:cubicBezTo>
                      <a:pt x="226" y="124"/>
                      <a:pt x="231" y="110"/>
                      <a:pt x="226" y="98"/>
                    </a:cubicBezTo>
                    <a:cubicBezTo>
                      <a:pt x="220" y="86"/>
                      <a:pt x="206" y="80"/>
                      <a:pt x="194" y="86"/>
                    </a:cubicBezTo>
                    <a:close/>
                    <a:moveTo>
                      <a:pt x="163" y="15"/>
                    </a:moveTo>
                    <a:cubicBezTo>
                      <a:pt x="171" y="11"/>
                      <a:pt x="181" y="15"/>
                      <a:pt x="184" y="23"/>
                    </a:cubicBezTo>
                    <a:cubicBezTo>
                      <a:pt x="188" y="31"/>
                      <a:pt x="185" y="40"/>
                      <a:pt x="177" y="44"/>
                    </a:cubicBezTo>
                    <a:cubicBezTo>
                      <a:pt x="169" y="47"/>
                      <a:pt x="159" y="44"/>
                      <a:pt x="156" y="36"/>
                    </a:cubicBezTo>
                    <a:cubicBezTo>
                      <a:pt x="152" y="28"/>
                      <a:pt x="156" y="19"/>
                      <a:pt x="163" y="15"/>
                    </a:cubicBezTo>
                    <a:close/>
                    <a:moveTo>
                      <a:pt x="34" y="106"/>
                    </a:moveTo>
                    <a:cubicBezTo>
                      <a:pt x="26" y="110"/>
                      <a:pt x="17" y="107"/>
                      <a:pt x="13" y="99"/>
                    </a:cubicBezTo>
                    <a:cubicBezTo>
                      <a:pt x="9" y="91"/>
                      <a:pt x="13" y="81"/>
                      <a:pt x="21" y="78"/>
                    </a:cubicBezTo>
                    <a:cubicBezTo>
                      <a:pt x="29" y="74"/>
                      <a:pt x="38" y="77"/>
                      <a:pt x="42" y="85"/>
                    </a:cubicBezTo>
                    <a:cubicBezTo>
                      <a:pt x="45" y="93"/>
                      <a:pt x="42" y="103"/>
                      <a:pt x="34" y="106"/>
                    </a:cubicBezTo>
                    <a:close/>
                    <a:moveTo>
                      <a:pt x="70" y="184"/>
                    </a:moveTo>
                    <a:cubicBezTo>
                      <a:pt x="62" y="188"/>
                      <a:pt x="53" y="184"/>
                      <a:pt x="49" y="176"/>
                    </a:cubicBezTo>
                    <a:cubicBezTo>
                      <a:pt x="45" y="169"/>
                      <a:pt x="49" y="159"/>
                      <a:pt x="57" y="156"/>
                    </a:cubicBezTo>
                    <a:cubicBezTo>
                      <a:pt x="65" y="152"/>
                      <a:pt x="74" y="155"/>
                      <a:pt x="78" y="163"/>
                    </a:cubicBezTo>
                    <a:cubicBezTo>
                      <a:pt x="81" y="171"/>
                      <a:pt x="78" y="181"/>
                      <a:pt x="70" y="184"/>
                    </a:cubicBezTo>
                    <a:close/>
                    <a:moveTo>
                      <a:pt x="72" y="34"/>
                    </a:moveTo>
                    <a:cubicBezTo>
                      <a:pt x="68" y="26"/>
                      <a:pt x="71" y="16"/>
                      <a:pt x="79" y="13"/>
                    </a:cubicBezTo>
                    <a:cubicBezTo>
                      <a:pt x="87" y="9"/>
                      <a:pt x="97" y="13"/>
                      <a:pt x="100" y="20"/>
                    </a:cubicBezTo>
                    <a:cubicBezTo>
                      <a:pt x="104" y="28"/>
                      <a:pt x="100" y="38"/>
                      <a:pt x="93" y="41"/>
                    </a:cubicBezTo>
                    <a:cubicBezTo>
                      <a:pt x="85" y="45"/>
                      <a:pt x="75" y="42"/>
                      <a:pt x="72" y="34"/>
                    </a:cubicBezTo>
                    <a:close/>
                    <a:moveTo>
                      <a:pt x="166" y="164"/>
                    </a:moveTo>
                    <a:cubicBezTo>
                      <a:pt x="169" y="172"/>
                      <a:pt x="166" y="182"/>
                      <a:pt x="158" y="185"/>
                    </a:cubicBezTo>
                    <a:cubicBezTo>
                      <a:pt x="150" y="189"/>
                      <a:pt x="141" y="186"/>
                      <a:pt x="137" y="178"/>
                    </a:cubicBezTo>
                    <a:cubicBezTo>
                      <a:pt x="133" y="170"/>
                      <a:pt x="137" y="160"/>
                      <a:pt x="145" y="157"/>
                    </a:cubicBezTo>
                    <a:cubicBezTo>
                      <a:pt x="153" y="153"/>
                      <a:pt x="162" y="157"/>
                      <a:pt x="166" y="164"/>
                    </a:cubicBezTo>
                    <a:close/>
                    <a:moveTo>
                      <a:pt x="210" y="122"/>
                    </a:moveTo>
                    <a:cubicBezTo>
                      <a:pt x="203" y="126"/>
                      <a:pt x="193" y="122"/>
                      <a:pt x="189" y="114"/>
                    </a:cubicBezTo>
                    <a:cubicBezTo>
                      <a:pt x="186" y="107"/>
                      <a:pt x="189" y="97"/>
                      <a:pt x="197" y="94"/>
                    </a:cubicBezTo>
                    <a:cubicBezTo>
                      <a:pt x="205" y="90"/>
                      <a:pt x="214" y="93"/>
                      <a:pt x="218" y="101"/>
                    </a:cubicBezTo>
                    <a:cubicBezTo>
                      <a:pt x="222" y="109"/>
                      <a:pt x="218" y="118"/>
                      <a:pt x="210" y="122"/>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2" name="Freeform 92"/>
              <p:cNvSpPr>
                <a:spLocks noEditPoints="1"/>
              </p:cNvSpPr>
              <p:nvPr/>
            </p:nvSpPr>
            <p:spPr bwMode="auto">
              <a:xfrm>
                <a:off x="4236518" y="3640219"/>
                <a:ext cx="289209" cy="293355"/>
              </a:xfrm>
              <a:custGeom>
                <a:avLst/>
                <a:gdLst/>
                <a:ahLst/>
                <a:cxnLst>
                  <a:cxn ang="0">
                    <a:pos x="120" y="143"/>
                  </a:cxn>
                  <a:cxn ang="0">
                    <a:pos x="120" y="181"/>
                  </a:cxn>
                  <a:cxn ang="0">
                    <a:pos x="163" y="181"/>
                  </a:cxn>
                  <a:cxn ang="0">
                    <a:pos x="163" y="146"/>
                  </a:cxn>
                  <a:cxn ang="0">
                    <a:pos x="163" y="143"/>
                  </a:cxn>
                  <a:cxn ang="0">
                    <a:pos x="163" y="69"/>
                  </a:cxn>
                  <a:cxn ang="0">
                    <a:pos x="82" y="0"/>
                  </a:cxn>
                  <a:cxn ang="0">
                    <a:pos x="0" y="69"/>
                  </a:cxn>
                  <a:cxn ang="0">
                    <a:pos x="0" y="143"/>
                  </a:cxn>
                  <a:cxn ang="0">
                    <a:pos x="0" y="146"/>
                  </a:cxn>
                  <a:cxn ang="0">
                    <a:pos x="0" y="181"/>
                  </a:cxn>
                  <a:cxn ang="0">
                    <a:pos x="44" y="181"/>
                  </a:cxn>
                  <a:cxn ang="0">
                    <a:pos x="44" y="146"/>
                  </a:cxn>
                  <a:cxn ang="0">
                    <a:pos x="44" y="146"/>
                  </a:cxn>
                  <a:cxn ang="0">
                    <a:pos x="44" y="69"/>
                  </a:cxn>
                  <a:cxn ang="0">
                    <a:pos x="82" y="43"/>
                  </a:cxn>
                  <a:cxn ang="0">
                    <a:pos x="120" y="69"/>
                  </a:cxn>
                  <a:cxn ang="0">
                    <a:pos x="120" y="143"/>
                  </a:cxn>
                  <a:cxn ang="0">
                    <a:pos x="36" y="174"/>
                  </a:cxn>
                  <a:cxn ang="0">
                    <a:pos x="8" y="174"/>
                  </a:cxn>
                  <a:cxn ang="0">
                    <a:pos x="8" y="151"/>
                  </a:cxn>
                  <a:cxn ang="0">
                    <a:pos x="36" y="151"/>
                  </a:cxn>
                  <a:cxn ang="0">
                    <a:pos x="36" y="174"/>
                  </a:cxn>
                  <a:cxn ang="0">
                    <a:pos x="127" y="151"/>
                  </a:cxn>
                  <a:cxn ang="0">
                    <a:pos x="156" y="151"/>
                  </a:cxn>
                  <a:cxn ang="0">
                    <a:pos x="156" y="174"/>
                  </a:cxn>
                  <a:cxn ang="0">
                    <a:pos x="127" y="174"/>
                  </a:cxn>
                  <a:cxn ang="0">
                    <a:pos x="127" y="151"/>
                  </a:cxn>
                </a:cxnLst>
                <a:rect l="0" t="0" r="r" b="b"/>
                <a:pathLst>
                  <a:path w="163" h="181">
                    <a:moveTo>
                      <a:pt x="120" y="143"/>
                    </a:moveTo>
                    <a:cubicBezTo>
                      <a:pt x="120" y="181"/>
                      <a:pt x="120" y="181"/>
                      <a:pt x="120" y="181"/>
                    </a:cubicBezTo>
                    <a:cubicBezTo>
                      <a:pt x="163" y="181"/>
                      <a:pt x="163" y="181"/>
                      <a:pt x="163" y="181"/>
                    </a:cubicBezTo>
                    <a:cubicBezTo>
                      <a:pt x="163" y="146"/>
                      <a:pt x="163" y="146"/>
                      <a:pt x="163" y="146"/>
                    </a:cubicBezTo>
                    <a:cubicBezTo>
                      <a:pt x="163" y="143"/>
                      <a:pt x="163" y="143"/>
                      <a:pt x="163" y="143"/>
                    </a:cubicBezTo>
                    <a:cubicBezTo>
                      <a:pt x="163" y="69"/>
                      <a:pt x="163" y="69"/>
                      <a:pt x="163" y="69"/>
                    </a:cubicBezTo>
                    <a:cubicBezTo>
                      <a:pt x="163" y="41"/>
                      <a:pt x="142" y="0"/>
                      <a:pt x="82" y="0"/>
                    </a:cubicBezTo>
                    <a:cubicBezTo>
                      <a:pt x="20" y="0"/>
                      <a:pt x="0" y="47"/>
                      <a:pt x="0" y="69"/>
                    </a:cubicBezTo>
                    <a:cubicBezTo>
                      <a:pt x="0" y="143"/>
                      <a:pt x="0" y="143"/>
                      <a:pt x="0" y="143"/>
                    </a:cubicBezTo>
                    <a:cubicBezTo>
                      <a:pt x="0" y="146"/>
                      <a:pt x="0" y="146"/>
                      <a:pt x="0" y="146"/>
                    </a:cubicBezTo>
                    <a:cubicBezTo>
                      <a:pt x="0" y="181"/>
                      <a:pt x="0" y="181"/>
                      <a:pt x="0" y="181"/>
                    </a:cubicBezTo>
                    <a:cubicBezTo>
                      <a:pt x="44" y="181"/>
                      <a:pt x="44" y="181"/>
                      <a:pt x="44" y="181"/>
                    </a:cubicBezTo>
                    <a:cubicBezTo>
                      <a:pt x="44" y="146"/>
                      <a:pt x="44" y="146"/>
                      <a:pt x="44" y="146"/>
                    </a:cubicBezTo>
                    <a:cubicBezTo>
                      <a:pt x="44" y="146"/>
                      <a:pt x="44" y="146"/>
                      <a:pt x="44" y="146"/>
                    </a:cubicBezTo>
                    <a:cubicBezTo>
                      <a:pt x="44" y="69"/>
                      <a:pt x="44" y="69"/>
                      <a:pt x="44" y="69"/>
                    </a:cubicBezTo>
                    <a:cubicBezTo>
                      <a:pt x="44" y="69"/>
                      <a:pt x="45" y="43"/>
                      <a:pt x="82" y="43"/>
                    </a:cubicBezTo>
                    <a:cubicBezTo>
                      <a:pt x="120" y="43"/>
                      <a:pt x="120" y="68"/>
                      <a:pt x="120" y="69"/>
                    </a:cubicBezTo>
                    <a:cubicBezTo>
                      <a:pt x="120" y="143"/>
                      <a:pt x="120" y="143"/>
                      <a:pt x="120" y="143"/>
                    </a:cubicBezTo>
                    <a:close/>
                    <a:moveTo>
                      <a:pt x="36" y="174"/>
                    </a:moveTo>
                    <a:cubicBezTo>
                      <a:pt x="8" y="174"/>
                      <a:pt x="8" y="174"/>
                      <a:pt x="8" y="174"/>
                    </a:cubicBezTo>
                    <a:cubicBezTo>
                      <a:pt x="8" y="151"/>
                      <a:pt x="8" y="151"/>
                      <a:pt x="8" y="151"/>
                    </a:cubicBezTo>
                    <a:cubicBezTo>
                      <a:pt x="36" y="151"/>
                      <a:pt x="36" y="151"/>
                      <a:pt x="36" y="151"/>
                    </a:cubicBezTo>
                    <a:lnTo>
                      <a:pt x="36" y="174"/>
                    </a:lnTo>
                    <a:close/>
                    <a:moveTo>
                      <a:pt x="127" y="151"/>
                    </a:moveTo>
                    <a:cubicBezTo>
                      <a:pt x="156" y="151"/>
                      <a:pt x="156" y="151"/>
                      <a:pt x="156" y="151"/>
                    </a:cubicBezTo>
                    <a:cubicBezTo>
                      <a:pt x="156" y="174"/>
                      <a:pt x="156" y="174"/>
                      <a:pt x="156" y="174"/>
                    </a:cubicBezTo>
                    <a:cubicBezTo>
                      <a:pt x="127" y="174"/>
                      <a:pt x="127" y="174"/>
                      <a:pt x="127" y="174"/>
                    </a:cubicBezTo>
                    <a:lnTo>
                      <a:pt x="127" y="15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3" name="Freeform 93"/>
              <p:cNvSpPr>
                <a:spLocks/>
              </p:cNvSpPr>
              <p:nvPr/>
            </p:nvSpPr>
            <p:spPr bwMode="auto">
              <a:xfrm>
                <a:off x="4238472" y="3951571"/>
                <a:ext cx="74256" cy="68389"/>
              </a:xfrm>
              <a:custGeom>
                <a:avLst/>
                <a:gdLst/>
                <a:ahLst/>
                <a:cxnLst>
                  <a:cxn ang="0">
                    <a:pos x="24" y="0"/>
                  </a:cxn>
                  <a:cxn ang="0">
                    <a:pos x="15" y="0"/>
                  </a:cxn>
                  <a:cxn ang="0">
                    <a:pos x="15" y="15"/>
                  </a:cxn>
                  <a:cxn ang="0">
                    <a:pos x="0" y="15"/>
                  </a:cxn>
                  <a:cxn ang="0">
                    <a:pos x="0" y="23"/>
                  </a:cxn>
                  <a:cxn ang="0">
                    <a:pos x="15" y="23"/>
                  </a:cxn>
                  <a:cxn ang="0">
                    <a:pos x="15" y="38"/>
                  </a:cxn>
                  <a:cxn ang="0">
                    <a:pos x="24" y="38"/>
                  </a:cxn>
                  <a:cxn ang="0">
                    <a:pos x="24" y="23"/>
                  </a:cxn>
                  <a:cxn ang="0">
                    <a:pos x="38" y="23"/>
                  </a:cxn>
                  <a:cxn ang="0">
                    <a:pos x="38" y="15"/>
                  </a:cxn>
                  <a:cxn ang="0">
                    <a:pos x="24" y="15"/>
                  </a:cxn>
                  <a:cxn ang="0">
                    <a:pos x="24" y="0"/>
                  </a:cxn>
                </a:cxnLst>
                <a:rect l="0" t="0" r="r" b="b"/>
                <a:pathLst>
                  <a:path w="38" h="38">
                    <a:moveTo>
                      <a:pt x="24" y="0"/>
                    </a:moveTo>
                    <a:lnTo>
                      <a:pt x="15" y="0"/>
                    </a:lnTo>
                    <a:lnTo>
                      <a:pt x="15" y="15"/>
                    </a:lnTo>
                    <a:lnTo>
                      <a:pt x="0" y="15"/>
                    </a:lnTo>
                    <a:lnTo>
                      <a:pt x="0" y="23"/>
                    </a:lnTo>
                    <a:lnTo>
                      <a:pt x="15" y="23"/>
                    </a:lnTo>
                    <a:lnTo>
                      <a:pt x="15" y="38"/>
                    </a:lnTo>
                    <a:lnTo>
                      <a:pt x="24" y="38"/>
                    </a:lnTo>
                    <a:lnTo>
                      <a:pt x="24" y="23"/>
                    </a:lnTo>
                    <a:lnTo>
                      <a:pt x="38" y="23"/>
                    </a:lnTo>
                    <a:lnTo>
                      <a:pt x="38" y="15"/>
                    </a:lnTo>
                    <a:lnTo>
                      <a:pt x="24" y="15"/>
                    </a:lnTo>
                    <a:lnTo>
                      <a:pt x="2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4" name="Rectangle 94"/>
              <p:cNvSpPr>
                <a:spLocks noChangeArrowheads="1"/>
              </p:cNvSpPr>
              <p:nvPr/>
            </p:nvSpPr>
            <p:spPr bwMode="auto">
              <a:xfrm>
                <a:off x="4449516" y="3978567"/>
                <a:ext cx="76210" cy="14398"/>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5" name="Freeform 95"/>
              <p:cNvSpPr>
                <a:spLocks/>
              </p:cNvSpPr>
              <p:nvPr/>
            </p:nvSpPr>
            <p:spPr bwMode="auto">
              <a:xfrm>
                <a:off x="1872043" y="2871738"/>
                <a:ext cx="263805" cy="107983"/>
              </a:xfrm>
              <a:custGeom>
                <a:avLst/>
                <a:gdLst/>
                <a:ahLst/>
                <a:cxnLst>
                  <a:cxn ang="0">
                    <a:pos x="75" y="26"/>
                  </a:cxn>
                  <a:cxn ang="0">
                    <a:pos x="0" y="0"/>
                  </a:cxn>
                  <a:cxn ang="0">
                    <a:pos x="0" y="49"/>
                  </a:cxn>
                  <a:cxn ang="0">
                    <a:pos x="75" y="66"/>
                  </a:cxn>
                  <a:cxn ang="0">
                    <a:pos x="149" y="45"/>
                  </a:cxn>
                  <a:cxn ang="0">
                    <a:pos x="149" y="0"/>
                  </a:cxn>
                  <a:cxn ang="0">
                    <a:pos x="75" y="26"/>
                  </a:cxn>
                </a:cxnLst>
                <a:rect l="0" t="0" r="r" b="b"/>
                <a:pathLst>
                  <a:path w="149" h="66">
                    <a:moveTo>
                      <a:pt x="75" y="26"/>
                    </a:moveTo>
                    <a:cubicBezTo>
                      <a:pt x="0" y="0"/>
                      <a:pt x="0" y="0"/>
                      <a:pt x="0" y="0"/>
                    </a:cubicBezTo>
                    <a:cubicBezTo>
                      <a:pt x="0" y="49"/>
                      <a:pt x="0" y="49"/>
                      <a:pt x="0" y="49"/>
                    </a:cubicBezTo>
                    <a:cubicBezTo>
                      <a:pt x="0" y="49"/>
                      <a:pt x="35" y="66"/>
                      <a:pt x="75" y="66"/>
                    </a:cubicBezTo>
                    <a:cubicBezTo>
                      <a:pt x="116" y="66"/>
                      <a:pt x="149" y="45"/>
                      <a:pt x="149" y="45"/>
                    </a:cubicBezTo>
                    <a:cubicBezTo>
                      <a:pt x="149" y="0"/>
                      <a:pt x="149" y="0"/>
                      <a:pt x="149" y="0"/>
                    </a:cubicBezTo>
                    <a:lnTo>
                      <a:pt x="75" y="2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6" name="Freeform 96"/>
              <p:cNvSpPr>
                <a:spLocks/>
              </p:cNvSpPr>
              <p:nvPr/>
            </p:nvSpPr>
            <p:spPr bwMode="auto">
              <a:xfrm>
                <a:off x="1809511" y="2760155"/>
                <a:ext cx="390822" cy="199769"/>
              </a:xfrm>
              <a:custGeom>
                <a:avLst/>
                <a:gdLst/>
                <a:ahLst/>
                <a:cxnLst>
                  <a:cxn ang="0">
                    <a:pos x="188" y="45"/>
                  </a:cxn>
                  <a:cxn ang="0">
                    <a:pos x="200" y="40"/>
                  </a:cxn>
                  <a:cxn ang="0">
                    <a:pos x="100" y="0"/>
                  </a:cxn>
                  <a:cxn ang="0">
                    <a:pos x="0" y="40"/>
                  </a:cxn>
                  <a:cxn ang="0">
                    <a:pos x="100" y="77"/>
                  </a:cxn>
                  <a:cxn ang="0">
                    <a:pos x="179" y="48"/>
                  </a:cxn>
                  <a:cxn ang="0">
                    <a:pos x="179" y="90"/>
                  </a:cxn>
                  <a:cxn ang="0">
                    <a:pos x="175" y="90"/>
                  </a:cxn>
                  <a:cxn ang="0">
                    <a:pos x="175" y="111"/>
                  </a:cxn>
                  <a:cxn ang="0">
                    <a:pos x="191" y="111"/>
                  </a:cxn>
                  <a:cxn ang="0">
                    <a:pos x="191" y="90"/>
                  </a:cxn>
                  <a:cxn ang="0">
                    <a:pos x="188" y="90"/>
                  </a:cxn>
                  <a:cxn ang="0">
                    <a:pos x="188" y="45"/>
                  </a:cxn>
                </a:cxnLst>
                <a:rect l="0" t="0" r="r" b="b"/>
                <a:pathLst>
                  <a:path w="200" h="111">
                    <a:moveTo>
                      <a:pt x="188" y="45"/>
                    </a:moveTo>
                    <a:lnTo>
                      <a:pt x="200" y="40"/>
                    </a:lnTo>
                    <a:lnTo>
                      <a:pt x="100" y="0"/>
                    </a:lnTo>
                    <a:lnTo>
                      <a:pt x="0" y="40"/>
                    </a:lnTo>
                    <a:lnTo>
                      <a:pt x="100" y="77"/>
                    </a:lnTo>
                    <a:lnTo>
                      <a:pt x="179" y="48"/>
                    </a:lnTo>
                    <a:lnTo>
                      <a:pt x="179" y="90"/>
                    </a:lnTo>
                    <a:lnTo>
                      <a:pt x="175" y="90"/>
                    </a:lnTo>
                    <a:lnTo>
                      <a:pt x="175" y="111"/>
                    </a:lnTo>
                    <a:lnTo>
                      <a:pt x="191" y="111"/>
                    </a:lnTo>
                    <a:lnTo>
                      <a:pt x="191" y="90"/>
                    </a:lnTo>
                    <a:lnTo>
                      <a:pt x="188" y="90"/>
                    </a:lnTo>
                    <a:lnTo>
                      <a:pt x="188" y="4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7" name="Freeform 97"/>
              <p:cNvSpPr>
                <a:spLocks/>
              </p:cNvSpPr>
              <p:nvPr/>
            </p:nvSpPr>
            <p:spPr bwMode="auto">
              <a:xfrm>
                <a:off x="4457332" y="1665924"/>
                <a:ext cx="42990" cy="259160"/>
              </a:xfrm>
              <a:custGeom>
                <a:avLst/>
                <a:gdLst/>
                <a:ahLst/>
                <a:cxnLst>
                  <a:cxn ang="0">
                    <a:pos x="16" y="0"/>
                  </a:cxn>
                  <a:cxn ang="0">
                    <a:pos x="0" y="0"/>
                  </a:cxn>
                  <a:cxn ang="0">
                    <a:pos x="0" y="159"/>
                  </a:cxn>
                  <a:cxn ang="0">
                    <a:pos x="16" y="159"/>
                  </a:cxn>
                  <a:cxn ang="0">
                    <a:pos x="24" y="151"/>
                  </a:cxn>
                  <a:cxn ang="0">
                    <a:pos x="24" y="8"/>
                  </a:cxn>
                  <a:cxn ang="0">
                    <a:pos x="16" y="0"/>
                  </a:cxn>
                </a:cxnLst>
                <a:rect l="0" t="0" r="r" b="b"/>
                <a:pathLst>
                  <a:path w="24" h="159">
                    <a:moveTo>
                      <a:pt x="16" y="0"/>
                    </a:moveTo>
                    <a:cubicBezTo>
                      <a:pt x="0" y="0"/>
                      <a:pt x="0" y="0"/>
                      <a:pt x="0" y="0"/>
                    </a:cubicBezTo>
                    <a:cubicBezTo>
                      <a:pt x="0" y="159"/>
                      <a:pt x="0" y="159"/>
                      <a:pt x="0" y="159"/>
                    </a:cubicBezTo>
                    <a:cubicBezTo>
                      <a:pt x="16" y="159"/>
                      <a:pt x="16" y="159"/>
                      <a:pt x="16" y="159"/>
                    </a:cubicBezTo>
                    <a:cubicBezTo>
                      <a:pt x="21" y="159"/>
                      <a:pt x="24" y="156"/>
                      <a:pt x="24" y="151"/>
                    </a:cubicBezTo>
                    <a:cubicBezTo>
                      <a:pt x="24" y="8"/>
                      <a:pt x="24" y="8"/>
                      <a:pt x="24" y="8"/>
                    </a:cubicBezTo>
                    <a:cubicBezTo>
                      <a:pt x="24" y="4"/>
                      <a:pt x="21" y="0"/>
                      <a:pt x="16"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8" name="Freeform 98"/>
              <p:cNvSpPr>
                <a:spLocks/>
              </p:cNvSpPr>
              <p:nvPr/>
            </p:nvSpPr>
            <p:spPr bwMode="auto">
              <a:xfrm>
                <a:off x="4289279" y="1665924"/>
                <a:ext cx="144604" cy="275358"/>
              </a:xfrm>
              <a:custGeom>
                <a:avLst/>
                <a:gdLst/>
                <a:ahLst/>
                <a:cxnLst>
                  <a:cxn ang="0">
                    <a:pos x="74" y="0"/>
                  </a:cxn>
                  <a:cxn ang="0">
                    <a:pos x="0" y="0"/>
                  </a:cxn>
                  <a:cxn ang="0">
                    <a:pos x="0" y="144"/>
                  </a:cxn>
                  <a:cxn ang="0">
                    <a:pos x="8" y="144"/>
                  </a:cxn>
                  <a:cxn ang="0">
                    <a:pos x="8" y="153"/>
                  </a:cxn>
                  <a:cxn ang="0">
                    <a:pos x="17" y="149"/>
                  </a:cxn>
                  <a:cxn ang="0">
                    <a:pos x="26" y="153"/>
                  </a:cxn>
                  <a:cxn ang="0">
                    <a:pos x="26" y="144"/>
                  </a:cxn>
                  <a:cxn ang="0">
                    <a:pos x="74" y="144"/>
                  </a:cxn>
                  <a:cxn ang="0">
                    <a:pos x="74" y="0"/>
                  </a:cxn>
                </a:cxnLst>
                <a:rect l="0" t="0" r="r" b="b"/>
                <a:pathLst>
                  <a:path w="74" h="153">
                    <a:moveTo>
                      <a:pt x="74" y="0"/>
                    </a:moveTo>
                    <a:lnTo>
                      <a:pt x="0" y="0"/>
                    </a:lnTo>
                    <a:lnTo>
                      <a:pt x="0" y="144"/>
                    </a:lnTo>
                    <a:lnTo>
                      <a:pt x="8" y="144"/>
                    </a:lnTo>
                    <a:lnTo>
                      <a:pt x="8" y="153"/>
                    </a:lnTo>
                    <a:lnTo>
                      <a:pt x="17" y="149"/>
                    </a:lnTo>
                    <a:lnTo>
                      <a:pt x="26" y="153"/>
                    </a:lnTo>
                    <a:lnTo>
                      <a:pt x="26" y="144"/>
                    </a:lnTo>
                    <a:lnTo>
                      <a:pt x="74" y="144"/>
                    </a:lnTo>
                    <a:lnTo>
                      <a:pt x="7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9" name="Freeform 99"/>
              <p:cNvSpPr>
                <a:spLocks noEditPoints="1"/>
              </p:cNvSpPr>
              <p:nvPr/>
            </p:nvSpPr>
            <p:spPr bwMode="auto">
              <a:xfrm>
                <a:off x="783603" y="1737913"/>
                <a:ext cx="257943" cy="248362"/>
              </a:xfrm>
              <a:custGeom>
                <a:avLst/>
                <a:gdLst/>
                <a:ahLst/>
                <a:cxnLst>
                  <a:cxn ang="0">
                    <a:pos x="141" y="61"/>
                  </a:cxn>
                  <a:cxn ang="0">
                    <a:pos x="123" y="61"/>
                  </a:cxn>
                  <a:cxn ang="0">
                    <a:pos x="124" y="79"/>
                  </a:cxn>
                  <a:cxn ang="0">
                    <a:pos x="129" y="82"/>
                  </a:cxn>
                  <a:cxn ang="0">
                    <a:pos x="72" y="117"/>
                  </a:cxn>
                  <a:cxn ang="0">
                    <a:pos x="72" y="114"/>
                  </a:cxn>
                  <a:cxn ang="0">
                    <a:pos x="116" y="58"/>
                  </a:cxn>
                  <a:cxn ang="0">
                    <a:pos x="58" y="0"/>
                  </a:cxn>
                  <a:cxn ang="0">
                    <a:pos x="0" y="58"/>
                  </a:cxn>
                  <a:cxn ang="0">
                    <a:pos x="48" y="114"/>
                  </a:cxn>
                  <a:cxn ang="0">
                    <a:pos x="48" y="125"/>
                  </a:cxn>
                  <a:cxn ang="0">
                    <a:pos x="29" y="125"/>
                  </a:cxn>
                  <a:cxn ang="0">
                    <a:pos x="29" y="133"/>
                  </a:cxn>
                  <a:cxn ang="0">
                    <a:pos x="12" y="133"/>
                  </a:cxn>
                  <a:cxn ang="0">
                    <a:pos x="12" y="153"/>
                  </a:cxn>
                  <a:cxn ang="0">
                    <a:pos x="102" y="153"/>
                  </a:cxn>
                  <a:cxn ang="0">
                    <a:pos x="102" y="133"/>
                  </a:cxn>
                  <a:cxn ang="0">
                    <a:pos x="90" y="133"/>
                  </a:cxn>
                  <a:cxn ang="0">
                    <a:pos x="90" y="125"/>
                  </a:cxn>
                  <a:cxn ang="0">
                    <a:pos x="72" y="125"/>
                  </a:cxn>
                  <a:cxn ang="0">
                    <a:pos x="72" y="124"/>
                  </a:cxn>
                  <a:cxn ang="0">
                    <a:pos x="135" y="82"/>
                  </a:cxn>
                  <a:cxn ang="0">
                    <a:pos x="142" y="79"/>
                  </a:cxn>
                  <a:cxn ang="0">
                    <a:pos x="141" y="61"/>
                  </a:cxn>
                  <a:cxn ang="0">
                    <a:pos x="43" y="58"/>
                  </a:cxn>
                  <a:cxn ang="0">
                    <a:pos x="59" y="42"/>
                  </a:cxn>
                  <a:cxn ang="0">
                    <a:pos x="75" y="58"/>
                  </a:cxn>
                  <a:cxn ang="0">
                    <a:pos x="59" y="74"/>
                  </a:cxn>
                  <a:cxn ang="0">
                    <a:pos x="43" y="58"/>
                  </a:cxn>
                </a:cxnLst>
                <a:rect l="0" t="0" r="r" b="b"/>
                <a:pathLst>
                  <a:path w="146" h="153">
                    <a:moveTo>
                      <a:pt x="141" y="61"/>
                    </a:moveTo>
                    <a:cubicBezTo>
                      <a:pt x="136" y="56"/>
                      <a:pt x="128" y="56"/>
                      <a:pt x="123" y="61"/>
                    </a:cubicBezTo>
                    <a:cubicBezTo>
                      <a:pt x="119" y="66"/>
                      <a:pt x="119" y="74"/>
                      <a:pt x="124" y="79"/>
                    </a:cubicBezTo>
                    <a:cubicBezTo>
                      <a:pt x="125" y="80"/>
                      <a:pt x="127" y="81"/>
                      <a:pt x="129" y="82"/>
                    </a:cubicBezTo>
                    <a:cubicBezTo>
                      <a:pt x="126" y="94"/>
                      <a:pt x="114" y="111"/>
                      <a:pt x="72" y="117"/>
                    </a:cubicBezTo>
                    <a:cubicBezTo>
                      <a:pt x="72" y="114"/>
                      <a:pt x="72" y="114"/>
                      <a:pt x="72" y="114"/>
                    </a:cubicBezTo>
                    <a:cubicBezTo>
                      <a:pt x="98" y="107"/>
                      <a:pt x="116" y="85"/>
                      <a:pt x="116" y="58"/>
                    </a:cubicBezTo>
                    <a:cubicBezTo>
                      <a:pt x="116" y="26"/>
                      <a:pt x="90" y="0"/>
                      <a:pt x="58" y="0"/>
                    </a:cubicBezTo>
                    <a:cubicBezTo>
                      <a:pt x="26" y="0"/>
                      <a:pt x="0" y="26"/>
                      <a:pt x="0" y="58"/>
                    </a:cubicBezTo>
                    <a:cubicBezTo>
                      <a:pt x="0" y="86"/>
                      <a:pt x="21" y="110"/>
                      <a:pt x="48" y="114"/>
                    </a:cubicBezTo>
                    <a:cubicBezTo>
                      <a:pt x="48" y="125"/>
                      <a:pt x="48" y="125"/>
                      <a:pt x="48" y="125"/>
                    </a:cubicBezTo>
                    <a:cubicBezTo>
                      <a:pt x="29" y="125"/>
                      <a:pt x="29" y="125"/>
                      <a:pt x="29" y="125"/>
                    </a:cubicBezTo>
                    <a:cubicBezTo>
                      <a:pt x="29" y="133"/>
                      <a:pt x="29" y="133"/>
                      <a:pt x="29" y="133"/>
                    </a:cubicBezTo>
                    <a:cubicBezTo>
                      <a:pt x="12" y="133"/>
                      <a:pt x="12" y="133"/>
                      <a:pt x="12" y="133"/>
                    </a:cubicBezTo>
                    <a:cubicBezTo>
                      <a:pt x="12" y="153"/>
                      <a:pt x="12" y="153"/>
                      <a:pt x="12" y="153"/>
                    </a:cubicBezTo>
                    <a:cubicBezTo>
                      <a:pt x="102" y="153"/>
                      <a:pt x="102" y="153"/>
                      <a:pt x="102" y="153"/>
                    </a:cubicBezTo>
                    <a:cubicBezTo>
                      <a:pt x="102" y="133"/>
                      <a:pt x="102" y="133"/>
                      <a:pt x="102" y="133"/>
                    </a:cubicBezTo>
                    <a:cubicBezTo>
                      <a:pt x="90" y="133"/>
                      <a:pt x="90" y="133"/>
                      <a:pt x="90" y="133"/>
                    </a:cubicBezTo>
                    <a:cubicBezTo>
                      <a:pt x="90" y="125"/>
                      <a:pt x="90" y="125"/>
                      <a:pt x="90" y="125"/>
                    </a:cubicBezTo>
                    <a:cubicBezTo>
                      <a:pt x="72" y="125"/>
                      <a:pt x="72" y="125"/>
                      <a:pt x="72" y="125"/>
                    </a:cubicBezTo>
                    <a:cubicBezTo>
                      <a:pt x="72" y="124"/>
                      <a:pt x="72" y="124"/>
                      <a:pt x="72" y="124"/>
                    </a:cubicBezTo>
                    <a:cubicBezTo>
                      <a:pt x="120" y="117"/>
                      <a:pt x="132" y="96"/>
                      <a:pt x="135" y="82"/>
                    </a:cubicBezTo>
                    <a:cubicBezTo>
                      <a:pt x="137" y="82"/>
                      <a:pt x="140" y="81"/>
                      <a:pt x="142" y="79"/>
                    </a:cubicBezTo>
                    <a:cubicBezTo>
                      <a:pt x="146" y="74"/>
                      <a:pt x="146" y="66"/>
                      <a:pt x="141" y="61"/>
                    </a:cubicBezTo>
                    <a:close/>
                    <a:moveTo>
                      <a:pt x="43" y="58"/>
                    </a:moveTo>
                    <a:cubicBezTo>
                      <a:pt x="43" y="49"/>
                      <a:pt x="51" y="42"/>
                      <a:pt x="59" y="42"/>
                    </a:cubicBezTo>
                    <a:cubicBezTo>
                      <a:pt x="68" y="42"/>
                      <a:pt x="75" y="49"/>
                      <a:pt x="75" y="58"/>
                    </a:cubicBezTo>
                    <a:cubicBezTo>
                      <a:pt x="75" y="66"/>
                      <a:pt x="68" y="74"/>
                      <a:pt x="59" y="74"/>
                    </a:cubicBezTo>
                    <a:cubicBezTo>
                      <a:pt x="51" y="74"/>
                      <a:pt x="43" y="66"/>
                      <a:pt x="43" y="5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0" name="Freeform 100"/>
              <p:cNvSpPr>
                <a:spLocks noEditPoints="1"/>
              </p:cNvSpPr>
              <p:nvPr/>
            </p:nvSpPr>
            <p:spPr bwMode="auto">
              <a:xfrm>
                <a:off x="959473" y="2466800"/>
                <a:ext cx="300933" cy="379741"/>
              </a:xfrm>
              <a:custGeom>
                <a:avLst/>
                <a:gdLst/>
                <a:ahLst/>
                <a:cxnLst>
                  <a:cxn ang="0">
                    <a:pos x="153" y="50"/>
                  </a:cxn>
                  <a:cxn ang="0">
                    <a:pos x="102" y="0"/>
                  </a:cxn>
                  <a:cxn ang="0">
                    <a:pos x="91" y="5"/>
                  </a:cxn>
                  <a:cxn ang="0">
                    <a:pos x="84" y="188"/>
                  </a:cxn>
                  <a:cxn ang="0">
                    <a:pos x="60" y="211"/>
                  </a:cxn>
                  <a:cxn ang="0">
                    <a:pos x="43" y="220"/>
                  </a:cxn>
                  <a:cxn ang="0">
                    <a:pos x="140" y="233"/>
                  </a:cxn>
                  <a:cxn ang="0">
                    <a:pos x="124" y="220"/>
                  </a:cxn>
                  <a:cxn ang="0">
                    <a:pos x="102" y="211"/>
                  </a:cxn>
                  <a:cxn ang="0">
                    <a:pos x="153" y="142"/>
                  </a:cxn>
                  <a:cxn ang="0">
                    <a:pos x="170" y="96"/>
                  </a:cxn>
                  <a:cxn ang="0">
                    <a:pos x="164" y="95"/>
                  </a:cxn>
                  <a:cxn ang="0">
                    <a:pos x="136" y="66"/>
                  </a:cxn>
                  <a:cxn ang="0">
                    <a:pos x="164" y="95"/>
                  </a:cxn>
                  <a:cxn ang="0">
                    <a:pos x="134" y="60"/>
                  </a:cxn>
                  <a:cxn ang="0">
                    <a:pos x="148" y="53"/>
                  </a:cxn>
                  <a:cxn ang="0">
                    <a:pos x="64" y="68"/>
                  </a:cxn>
                  <a:cxn ang="0">
                    <a:pos x="94" y="95"/>
                  </a:cxn>
                  <a:cxn ang="0">
                    <a:pos x="94" y="101"/>
                  </a:cxn>
                  <a:cxn ang="0">
                    <a:pos x="64" y="124"/>
                  </a:cxn>
                  <a:cxn ang="0">
                    <a:pos x="94" y="101"/>
                  </a:cxn>
                  <a:cxn ang="0">
                    <a:pos x="47" y="53"/>
                  </a:cxn>
                  <a:cxn ang="0">
                    <a:pos x="61" y="60"/>
                  </a:cxn>
                  <a:cxn ang="0">
                    <a:pos x="55" y="95"/>
                  </a:cxn>
                  <a:cxn ang="0">
                    <a:pos x="43" y="58"/>
                  </a:cxn>
                  <a:cxn ang="0">
                    <a:pos x="55" y="101"/>
                  </a:cxn>
                  <a:cxn ang="0">
                    <a:pos x="43" y="134"/>
                  </a:cxn>
                  <a:cxn ang="0">
                    <a:pos x="55" y="101"/>
                  </a:cxn>
                  <a:cxn ang="0">
                    <a:pos x="77" y="159"/>
                  </a:cxn>
                  <a:cxn ang="0">
                    <a:pos x="61" y="132"/>
                  </a:cxn>
                  <a:cxn ang="0">
                    <a:pos x="94" y="126"/>
                  </a:cxn>
                  <a:cxn ang="0">
                    <a:pos x="66" y="130"/>
                  </a:cxn>
                  <a:cxn ang="0">
                    <a:pos x="66" y="62"/>
                  </a:cxn>
                  <a:cxn ang="0">
                    <a:pos x="94" y="66"/>
                  </a:cxn>
                  <a:cxn ang="0">
                    <a:pos x="134" y="101"/>
                  </a:cxn>
                  <a:cxn ang="0">
                    <a:pos x="100" y="120"/>
                  </a:cxn>
                  <a:cxn ang="0">
                    <a:pos x="100" y="95"/>
                  </a:cxn>
                  <a:cxn ang="0">
                    <a:pos x="131" y="67"/>
                  </a:cxn>
                  <a:cxn ang="0">
                    <a:pos x="100" y="95"/>
                  </a:cxn>
                  <a:cxn ang="0">
                    <a:pos x="100" y="66"/>
                  </a:cxn>
                  <a:cxn ang="0">
                    <a:pos x="129" y="62"/>
                  </a:cxn>
                  <a:cxn ang="0">
                    <a:pos x="91" y="17"/>
                  </a:cxn>
                  <a:cxn ang="0">
                    <a:pos x="42" y="50"/>
                  </a:cxn>
                  <a:cxn ang="0">
                    <a:pos x="25" y="96"/>
                  </a:cxn>
                  <a:cxn ang="0">
                    <a:pos x="42" y="142"/>
                  </a:cxn>
                  <a:cxn ang="0">
                    <a:pos x="93" y="176"/>
                  </a:cxn>
                  <a:cxn ang="0">
                    <a:pos x="12" y="97"/>
                  </a:cxn>
                  <a:cxn ang="0">
                    <a:pos x="100" y="126"/>
                  </a:cxn>
                  <a:cxn ang="0">
                    <a:pos x="100" y="162"/>
                  </a:cxn>
                  <a:cxn ang="0">
                    <a:pos x="134" y="132"/>
                  </a:cxn>
                  <a:cxn ang="0">
                    <a:pos x="118" y="159"/>
                  </a:cxn>
                  <a:cxn ang="0">
                    <a:pos x="136" y="126"/>
                  </a:cxn>
                  <a:cxn ang="0">
                    <a:pos x="163" y="101"/>
                  </a:cxn>
                </a:cxnLst>
                <a:rect l="0" t="0" r="r" b="b"/>
                <a:pathLst>
                  <a:path w="170" h="233">
                    <a:moveTo>
                      <a:pt x="156" y="54"/>
                    </a:moveTo>
                    <a:cubicBezTo>
                      <a:pt x="155" y="53"/>
                      <a:pt x="154" y="51"/>
                      <a:pt x="153" y="50"/>
                    </a:cubicBezTo>
                    <a:cubicBezTo>
                      <a:pt x="141" y="35"/>
                      <a:pt x="123" y="25"/>
                      <a:pt x="102" y="24"/>
                    </a:cubicBezTo>
                    <a:cubicBezTo>
                      <a:pt x="102" y="0"/>
                      <a:pt x="102" y="0"/>
                      <a:pt x="102" y="0"/>
                    </a:cubicBezTo>
                    <a:cubicBezTo>
                      <a:pt x="91" y="0"/>
                      <a:pt x="91" y="0"/>
                      <a:pt x="91" y="0"/>
                    </a:cubicBezTo>
                    <a:cubicBezTo>
                      <a:pt x="91" y="5"/>
                      <a:pt x="91" y="5"/>
                      <a:pt x="91" y="5"/>
                    </a:cubicBezTo>
                    <a:cubicBezTo>
                      <a:pt x="41" y="6"/>
                      <a:pt x="0" y="46"/>
                      <a:pt x="0" y="97"/>
                    </a:cubicBezTo>
                    <a:cubicBezTo>
                      <a:pt x="0" y="144"/>
                      <a:pt x="37" y="184"/>
                      <a:pt x="84" y="188"/>
                    </a:cubicBezTo>
                    <a:cubicBezTo>
                      <a:pt x="84" y="211"/>
                      <a:pt x="84" y="211"/>
                      <a:pt x="84" y="211"/>
                    </a:cubicBezTo>
                    <a:cubicBezTo>
                      <a:pt x="60" y="211"/>
                      <a:pt x="60" y="211"/>
                      <a:pt x="60" y="211"/>
                    </a:cubicBezTo>
                    <a:cubicBezTo>
                      <a:pt x="60" y="220"/>
                      <a:pt x="60" y="220"/>
                      <a:pt x="60" y="220"/>
                    </a:cubicBezTo>
                    <a:cubicBezTo>
                      <a:pt x="43" y="220"/>
                      <a:pt x="43" y="220"/>
                      <a:pt x="43" y="220"/>
                    </a:cubicBezTo>
                    <a:cubicBezTo>
                      <a:pt x="43" y="233"/>
                      <a:pt x="43" y="233"/>
                      <a:pt x="43" y="233"/>
                    </a:cubicBezTo>
                    <a:cubicBezTo>
                      <a:pt x="140" y="233"/>
                      <a:pt x="140" y="233"/>
                      <a:pt x="140" y="233"/>
                    </a:cubicBezTo>
                    <a:cubicBezTo>
                      <a:pt x="140" y="220"/>
                      <a:pt x="140" y="220"/>
                      <a:pt x="140" y="220"/>
                    </a:cubicBezTo>
                    <a:cubicBezTo>
                      <a:pt x="124" y="220"/>
                      <a:pt x="124" y="220"/>
                      <a:pt x="124" y="220"/>
                    </a:cubicBezTo>
                    <a:cubicBezTo>
                      <a:pt x="124" y="211"/>
                      <a:pt x="124" y="211"/>
                      <a:pt x="124" y="211"/>
                    </a:cubicBezTo>
                    <a:cubicBezTo>
                      <a:pt x="102" y="211"/>
                      <a:pt x="102" y="211"/>
                      <a:pt x="102" y="211"/>
                    </a:cubicBezTo>
                    <a:cubicBezTo>
                      <a:pt x="102" y="168"/>
                      <a:pt x="102" y="168"/>
                      <a:pt x="102" y="168"/>
                    </a:cubicBezTo>
                    <a:cubicBezTo>
                      <a:pt x="123" y="166"/>
                      <a:pt x="141" y="157"/>
                      <a:pt x="153" y="142"/>
                    </a:cubicBezTo>
                    <a:cubicBezTo>
                      <a:pt x="154" y="141"/>
                      <a:pt x="155" y="139"/>
                      <a:pt x="156" y="138"/>
                    </a:cubicBezTo>
                    <a:cubicBezTo>
                      <a:pt x="165" y="126"/>
                      <a:pt x="170" y="111"/>
                      <a:pt x="170" y="96"/>
                    </a:cubicBezTo>
                    <a:cubicBezTo>
                      <a:pt x="170" y="80"/>
                      <a:pt x="165" y="66"/>
                      <a:pt x="156" y="54"/>
                    </a:cubicBezTo>
                    <a:close/>
                    <a:moveTo>
                      <a:pt x="164" y="95"/>
                    </a:moveTo>
                    <a:cubicBezTo>
                      <a:pt x="140" y="95"/>
                      <a:pt x="140" y="95"/>
                      <a:pt x="140" y="95"/>
                    </a:cubicBezTo>
                    <a:cubicBezTo>
                      <a:pt x="140" y="85"/>
                      <a:pt x="139" y="75"/>
                      <a:pt x="136" y="66"/>
                    </a:cubicBezTo>
                    <a:cubicBezTo>
                      <a:pt x="142" y="63"/>
                      <a:pt x="147" y="61"/>
                      <a:pt x="152" y="58"/>
                    </a:cubicBezTo>
                    <a:cubicBezTo>
                      <a:pt x="159" y="68"/>
                      <a:pt x="164" y="81"/>
                      <a:pt x="164" y="95"/>
                    </a:cubicBezTo>
                    <a:close/>
                    <a:moveTo>
                      <a:pt x="148" y="53"/>
                    </a:moveTo>
                    <a:cubicBezTo>
                      <a:pt x="144" y="56"/>
                      <a:pt x="140" y="58"/>
                      <a:pt x="134" y="60"/>
                    </a:cubicBezTo>
                    <a:cubicBezTo>
                      <a:pt x="131" y="49"/>
                      <a:pt x="125" y="39"/>
                      <a:pt x="118" y="33"/>
                    </a:cubicBezTo>
                    <a:cubicBezTo>
                      <a:pt x="130" y="37"/>
                      <a:pt x="140" y="44"/>
                      <a:pt x="148" y="53"/>
                    </a:cubicBezTo>
                    <a:close/>
                    <a:moveTo>
                      <a:pt x="61" y="95"/>
                    </a:moveTo>
                    <a:cubicBezTo>
                      <a:pt x="61" y="85"/>
                      <a:pt x="62" y="76"/>
                      <a:pt x="64" y="68"/>
                    </a:cubicBezTo>
                    <a:cubicBezTo>
                      <a:pt x="74" y="70"/>
                      <a:pt x="84" y="72"/>
                      <a:pt x="94" y="72"/>
                    </a:cubicBezTo>
                    <a:cubicBezTo>
                      <a:pt x="94" y="95"/>
                      <a:pt x="94" y="95"/>
                      <a:pt x="94" y="95"/>
                    </a:cubicBezTo>
                    <a:lnTo>
                      <a:pt x="61" y="95"/>
                    </a:lnTo>
                    <a:close/>
                    <a:moveTo>
                      <a:pt x="94" y="101"/>
                    </a:moveTo>
                    <a:cubicBezTo>
                      <a:pt x="94" y="120"/>
                      <a:pt x="94" y="120"/>
                      <a:pt x="94" y="120"/>
                    </a:cubicBezTo>
                    <a:cubicBezTo>
                      <a:pt x="84" y="120"/>
                      <a:pt x="74" y="121"/>
                      <a:pt x="64" y="124"/>
                    </a:cubicBezTo>
                    <a:cubicBezTo>
                      <a:pt x="63" y="117"/>
                      <a:pt x="61" y="109"/>
                      <a:pt x="61" y="101"/>
                    </a:cubicBezTo>
                    <a:lnTo>
                      <a:pt x="94" y="101"/>
                    </a:lnTo>
                    <a:close/>
                    <a:moveTo>
                      <a:pt x="61" y="60"/>
                    </a:moveTo>
                    <a:cubicBezTo>
                      <a:pt x="55" y="58"/>
                      <a:pt x="51" y="56"/>
                      <a:pt x="47" y="53"/>
                    </a:cubicBezTo>
                    <a:cubicBezTo>
                      <a:pt x="55" y="44"/>
                      <a:pt x="65" y="37"/>
                      <a:pt x="77" y="33"/>
                    </a:cubicBezTo>
                    <a:cubicBezTo>
                      <a:pt x="70" y="39"/>
                      <a:pt x="64" y="49"/>
                      <a:pt x="61" y="60"/>
                    </a:cubicBezTo>
                    <a:close/>
                    <a:moveTo>
                      <a:pt x="59" y="66"/>
                    </a:moveTo>
                    <a:cubicBezTo>
                      <a:pt x="56" y="75"/>
                      <a:pt x="55" y="85"/>
                      <a:pt x="55" y="95"/>
                    </a:cubicBezTo>
                    <a:cubicBezTo>
                      <a:pt x="31" y="95"/>
                      <a:pt x="31" y="95"/>
                      <a:pt x="31" y="95"/>
                    </a:cubicBezTo>
                    <a:cubicBezTo>
                      <a:pt x="31" y="81"/>
                      <a:pt x="36" y="68"/>
                      <a:pt x="43" y="58"/>
                    </a:cubicBezTo>
                    <a:cubicBezTo>
                      <a:pt x="48" y="61"/>
                      <a:pt x="53" y="63"/>
                      <a:pt x="59" y="66"/>
                    </a:cubicBezTo>
                    <a:close/>
                    <a:moveTo>
                      <a:pt x="55" y="101"/>
                    </a:moveTo>
                    <a:cubicBezTo>
                      <a:pt x="55" y="110"/>
                      <a:pt x="57" y="118"/>
                      <a:pt x="59" y="126"/>
                    </a:cubicBezTo>
                    <a:cubicBezTo>
                      <a:pt x="53" y="128"/>
                      <a:pt x="48" y="131"/>
                      <a:pt x="43" y="134"/>
                    </a:cubicBezTo>
                    <a:cubicBezTo>
                      <a:pt x="37" y="125"/>
                      <a:pt x="32" y="113"/>
                      <a:pt x="31" y="101"/>
                    </a:cubicBezTo>
                    <a:lnTo>
                      <a:pt x="55" y="101"/>
                    </a:lnTo>
                    <a:close/>
                    <a:moveTo>
                      <a:pt x="61" y="132"/>
                    </a:moveTo>
                    <a:cubicBezTo>
                      <a:pt x="64" y="143"/>
                      <a:pt x="70" y="152"/>
                      <a:pt x="77" y="159"/>
                    </a:cubicBezTo>
                    <a:cubicBezTo>
                      <a:pt x="65" y="155"/>
                      <a:pt x="55" y="148"/>
                      <a:pt x="47" y="139"/>
                    </a:cubicBezTo>
                    <a:cubicBezTo>
                      <a:pt x="51" y="136"/>
                      <a:pt x="55" y="134"/>
                      <a:pt x="61" y="132"/>
                    </a:cubicBezTo>
                    <a:close/>
                    <a:moveTo>
                      <a:pt x="66" y="130"/>
                    </a:moveTo>
                    <a:cubicBezTo>
                      <a:pt x="75" y="127"/>
                      <a:pt x="84" y="126"/>
                      <a:pt x="94" y="126"/>
                    </a:cubicBezTo>
                    <a:cubicBezTo>
                      <a:pt x="94" y="162"/>
                      <a:pt x="94" y="162"/>
                      <a:pt x="94" y="162"/>
                    </a:cubicBezTo>
                    <a:cubicBezTo>
                      <a:pt x="82" y="160"/>
                      <a:pt x="72" y="148"/>
                      <a:pt x="66" y="130"/>
                    </a:cubicBezTo>
                    <a:close/>
                    <a:moveTo>
                      <a:pt x="94" y="66"/>
                    </a:moveTo>
                    <a:cubicBezTo>
                      <a:pt x="84" y="66"/>
                      <a:pt x="75" y="64"/>
                      <a:pt x="66" y="62"/>
                    </a:cubicBezTo>
                    <a:cubicBezTo>
                      <a:pt x="72" y="44"/>
                      <a:pt x="82" y="32"/>
                      <a:pt x="94" y="30"/>
                    </a:cubicBezTo>
                    <a:lnTo>
                      <a:pt x="94" y="66"/>
                    </a:lnTo>
                    <a:close/>
                    <a:moveTo>
                      <a:pt x="100" y="101"/>
                    </a:moveTo>
                    <a:cubicBezTo>
                      <a:pt x="134" y="101"/>
                      <a:pt x="134" y="101"/>
                      <a:pt x="134" y="101"/>
                    </a:cubicBezTo>
                    <a:cubicBezTo>
                      <a:pt x="134" y="109"/>
                      <a:pt x="132" y="117"/>
                      <a:pt x="131" y="124"/>
                    </a:cubicBezTo>
                    <a:cubicBezTo>
                      <a:pt x="121" y="122"/>
                      <a:pt x="111" y="120"/>
                      <a:pt x="100" y="120"/>
                    </a:cubicBezTo>
                    <a:lnTo>
                      <a:pt x="100" y="101"/>
                    </a:lnTo>
                    <a:close/>
                    <a:moveTo>
                      <a:pt x="100" y="95"/>
                    </a:moveTo>
                    <a:cubicBezTo>
                      <a:pt x="100" y="72"/>
                      <a:pt x="100" y="72"/>
                      <a:pt x="100" y="72"/>
                    </a:cubicBezTo>
                    <a:cubicBezTo>
                      <a:pt x="111" y="72"/>
                      <a:pt x="121" y="70"/>
                      <a:pt x="131" y="67"/>
                    </a:cubicBezTo>
                    <a:cubicBezTo>
                      <a:pt x="133" y="76"/>
                      <a:pt x="134" y="85"/>
                      <a:pt x="134" y="95"/>
                    </a:cubicBezTo>
                    <a:lnTo>
                      <a:pt x="100" y="95"/>
                    </a:lnTo>
                    <a:close/>
                    <a:moveTo>
                      <a:pt x="129" y="62"/>
                    </a:moveTo>
                    <a:cubicBezTo>
                      <a:pt x="120" y="64"/>
                      <a:pt x="111" y="66"/>
                      <a:pt x="100" y="66"/>
                    </a:cubicBezTo>
                    <a:cubicBezTo>
                      <a:pt x="100" y="30"/>
                      <a:pt x="100" y="30"/>
                      <a:pt x="100" y="30"/>
                    </a:cubicBezTo>
                    <a:cubicBezTo>
                      <a:pt x="113" y="31"/>
                      <a:pt x="123" y="44"/>
                      <a:pt x="129" y="62"/>
                    </a:cubicBezTo>
                    <a:close/>
                    <a:moveTo>
                      <a:pt x="12" y="97"/>
                    </a:moveTo>
                    <a:cubicBezTo>
                      <a:pt x="12" y="53"/>
                      <a:pt x="47" y="17"/>
                      <a:pt x="91" y="17"/>
                    </a:cubicBezTo>
                    <a:cubicBezTo>
                      <a:pt x="91" y="24"/>
                      <a:pt x="91" y="24"/>
                      <a:pt x="91" y="24"/>
                    </a:cubicBezTo>
                    <a:cubicBezTo>
                      <a:pt x="71" y="26"/>
                      <a:pt x="54" y="35"/>
                      <a:pt x="42" y="50"/>
                    </a:cubicBezTo>
                    <a:cubicBezTo>
                      <a:pt x="41" y="51"/>
                      <a:pt x="39" y="53"/>
                      <a:pt x="38" y="54"/>
                    </a:cubicBezTo>
                    <a:cubicBezTo>
                      <a:pt x="30" y="66"/>
                      <a:pt x="25" y="80"/>
                      <a:pt x="25" y="96"/>
                    </a:cubicBezTo>
                    <a:cubicBezTo>
                      <a:pt x="25" y="111"/>
                      <a:pt x="30" y="126"/>
                      <a:pt x="38" y="138"/>
                    </a:cubicBezTo>
                    <a:cubicBezTo>
                      <a:pt x="39" y="139"/>
                      <a:pt x="41" y="141"/>
                      <a:pt x="42" y="142"/>
                    </a:cubicBezTo>
                    <a:cubicBezTo>
                      <a:pt x="54" y="157"/>
                      <a:pt x="72" y="167"/>
                      <a:pt x="93" y="168"/>
                    </a:cubicBezTo>
                    <a:cubicBezTo>
                      <a:pt x="93" y="176"/>
                      <a:pt x="93" y="176"/>
                      <a:pt x="93" y="176"/>
                    </a:cubicBezTo>
                    <a:cubicBezTo>
                      <a:pt x="93" y="177"/>
                      <a:pt x="92" y="177"/>
                      <a:pt x="92" y="177"/>
                    </a:cubicBezTo>
                    <a:cubicBezTo>
                      <a:pt x="48" y="177"/>
                      <a:pt x="12" y="141"/>
                      <a:pt x="12" y="97"/>
                    </a:cubicBezTo>
                    <a:close/>
                    <a:moveTo>
                      <a:pt x="100" y="162"/>
                    </a:moveTo>
                    <a:cubicBezTo>
                      <a:pt x="100" y="126"/>
                      <a:pt x="100" y="126"/>
                      <a:pt x="100" y="126"/>
                    </a:cubicBezTo>
                    <a:cubicBezTo>
                      <a:pt x="111" y="126"/>
                      <a:pt x="120" y="127"/>
                      <a:pt x="129" y="130"/>
                    </a:cubicBezTo>
                    <a:cubicBezTo>
                      <a:pt x="123" y="148"/>
                      <a:pt x="113" y="160"/>
                      <a:pt x="100" y="162"/>
                    </a:cubicBezTo>
                    <a:close/>
                    <a:moveTo>
                      <a:pt x="118" y="159"/>
                    </a:moveTo>
                    <a:cubicBezTo>
                      <a:pt x="125" y="152"/>
                      <a:pt x="131" y="143"/>
                      <a:pt x="134" y="132"/>
                    </a:cubicBezTo>
                    <a:cubicBezTo>
                      <a:pt x="140" y="134"/>
                      <a:pt x="144" y="136"/>
                      <a:pt x="148" y="139"/>
                    </a:cubicBezTo>
                    <a:cubicBezTo>
                      <a:pt x="140" y="148"/>
                      <a:pt x="130" y="155"/>
                      <a:pt x="118" y="159"/>
                    </a:cubicBezTo>
                    <a:close/>
                    <a:moveTo>
                      <a:pt x="152" y="134"/>
                    </a:moveTo>
                    <a:cubicBezTo>
                      <a:pt x="147" y="131"/>
                      <a:pt x="142" y="128"/>
                      <a:pt x="136" y="126"/>
                    </a:cubicBezTo>
                    <a:cubicBezTo>
                      <a:pt x="138" y="118"/>
                      <a:pt x="140" y="110"/>
                      <a:pt x="140" y="101"/>
                    </a:cubicBezTo>
                    <a:cubicBezTo>
                      <a:pt x="163" y="101"/>
                      <a:pt x="163" y="101"/>
                      <a:pt x="163" y="101"/>
                    </a:cubicBezTo>
                    <a:cubicBezTo>
                      <a:pt x="163" y="113"/>
                      <a:pt x="158" y="125"/>
                      <a:pt x="152" y="13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1" name="Freeform 101"/>
              <p:cNvSpPr>
                <a:spLocks noEditPoints="1"/>
              </p:cNvSpPr>
              <p:nvPr/>
            </p:nvSpPr>
            <p:spPr bwMode="auto">
              <a:xfrm>
                <a:off x="2104582" y="2015070"/>
                <a:ext cx="187595" cy="282556"/>
              </a:xfrm>
              <a:custGeom>
                <a:avLst/>
                <a:gdLst/>
                <a:ahLst/>
                <a:cxnLst>
                  <a:cxn ang="0">
                    <a:pos x="0" y="157"/>
                  </a:cxn>
                  <a:cxn ang="0">
                    <a:pos x="96" y="0"/>
                  </a:cxn>
                  <a:cxn ang="0">
                    <a:pos x="36" y="9"/>
                  </a:cxn>
                  <a:cxn ang="0">
                    <a:pos x="61" y="11"/>
                  </a:cxn>
                  <a:cxn ang="0">
                    <a:pos x="36" y="9"/>
                  </a:cxn>
                  <a:cxn ang="0">
                    <a:pos x="14" y="137"/>
                  </a:cxn>
                  <a:cxn ang="0">
                    <a:pos x="33" y="127"/>
                  </a:cxn>
                  <a:cxn ang="0">
                    <a:pos x="33" y="122"/>
                  </a:cxn>
                  <a:cxn ang="0">
                    <a:pos x="14" y="112"/>
                  </a:cxn>
                  <a:cxn ang="0">
                    <a:pos x="33" y="122"/>
                  </a:cxn>
                  <a:cxn ang="0">
                    <a:pos x="14" y="106"/>
                  </a:cxn>
                  <a:cxn ang="0">
                    <a:pos x="33" y="96"/>
                  </a:cxn>
                  <a:cxn ang="0">
                    <a:pos x="33" y="90"/>
                  </a:cxn>
                  <a:cxn ang="0">
                    <a:pos x="14" y="80"/>
                  </a:cxn>
                  <a:cxn ang="0">
                    <a:pos x="33" y="90"/>
                  </a:cxn>
                  <a:cxn ang="0">
                    <a:pos x="36" y="151"/>
                  </a:cxn>
                  <a:cxn ang="0">
                    <a:pos x="61" y="148"/>
                  </a:cxn>
                  <a:cxn ang="0">
                    <a:pos x="57" y="96"/>
                  </a:cxn>
                  <a:cxn ang="0">
                    <a:pos x="39" y="106"/>
                  </a:cxn>
                  <a:cxn ang="0">
                    <a:pos x="57" y="96"/>
                  </a:cxn>
                  <a:cxn ang="0">
                    <a:pos x="39" y="80"/>
                  </a:cxn>
                  <a:cxn ang="0">
                    <a:pos x="57" y="90"/>
                  </a:cxn>
                  <a:cxn ang="0">
                    <a:pos x="57" y="112"/>
                  </a:cxn>
                  <a:cxn ang="0">
                    <a:pos x="39" y="122"/>
                  </a:cxn>
                  <a:cxn ang="0">
                    <a:pos x="57" y="112"/>
                  </a:cxn>
                  <a:cxn ang="0">
                    <a:pos x="57" y="137"/>
                  </a:cxn>
                  <a:cxn ang="0">
                    <a:pos x="39" y="127"/>
                  </a:cxn>
                  <a:cxn ang="0">
                    <a:pos x="83" y="137"/>
                  </a:cxn>
                  <a:cxn ang="0">
                    <a:pos x="64" y="127"/>
                  </a:cxn>
                  <a:cxn ang="0">
                    <a:pos x="83" y="137"/>
                  </a:cxn>
                  <a:cxn ang="0">
                    <a:pos x="64" y="122"/>
                  </a:cxn>
                  <a:cxn ang="0">
                    <a:pos x="83" y="112"/>
                  </a:cxn>
                  <a:cxn ang="0">
                    <a:pos x="83" y="106"/>
                  </a:cxn>
                  <a:cxn ang="0">
                    <a:pos x="64" y="96"/>
                  </a:cxn>
                  <a:cxn ang="0">
                    <a:pos x="83" y="106"/>
                  </a:cxn>
                  <a:cxn ang="0">
                    <a:pos x="64" y="90"/>
                  </a:cxn>
                  <a:cxn ang="0">
                    <a:pos x="83" y="80"/>
                  </a:cxn>
                  <a:cxn ang="0">
                    <a:pos x="83" y="74"/>
                  </a:cxn>
                  <a:cxn ang="0">
                    <a:pos x="14" y="17"/>
                  </a:cxn>
                  <a:cxn ang="0">
                    <a:pos x="83" y="74"/>
                  </a:cxn>
                </a:cxnLst>
                <a:rect l="0" t="0" r="r" b="b"/>
                <a:pathLst>
                  <a:path w="96" h="157">
                    <a:moveTo>
                      <a:pt x="0" y="0"/>
                    </a:moveTo>
                    <a:lnTo>
                      <a:pt x="0" y="157"/>
                    </a:lnTo>
                    <a:lnTo>
                      <a:pt x="96" y="157"/>
                    </a:lnTo>
                    <a:lnTo>
                      <a:pt x="96" y="0"/>
                    </a:lnTo>
                    <a:lnTo>
                      <a:pt x="0" y="0"/>
                    </a:lnTo>
                    <a:close/>
                    <a:moveTo>
                      <a:pt x="36" y="9"/>
                    </a:moveTo>
                    <a:lnTo>
                      <a:pt x="61" y="9"/>
                    </a:lnTo>
                    <a:lnTo>
                      <a:pt x="61" y="11"/>
                    </a:lnTo>
                    <a:lnTo>
                      <a:pt x="36" y="11"/>
                    </a:lnTo>
                    <a:lnTo>
                      <a:pt x="36" y="9"/>
                    </a:lnTo>
                    <a:close/>
                    <a:moveTo>
                      <a:pt x="33" y="137"/>
                    </a:moveTo>
                    <a:lnTo>
                      <a:pt x="14" y="137"/>
                    </a:lnTo>
                    <a:lnTo>
                      <a:pt x="14" y="127"/>
                    </a:lnTo>
                    <a:lnTo>
                      <a:pt x="33" y="127"/>
                    </a:lnTo>
                    <a:lnTo>
                      <a:pt x="33" y="137"/>
                    </a:lnTo>
                    <a:close/>
                    <a:moveTo>
                      <a:pt x="33" y="122"/>
                    </a:moveTo>
                    <a:lnTo>
                      <a:pt x="14" y="122"/>
                    </a:lnTo>
                    <a:lnTo>
                      <a:pt x="14" y="112"/>
                    </a:lnTo>
                    <a:lnTo>
                      <a:pt x="33" y="112"/>
                    </a:lnTo>
                    <a:lnTo>
                      <a:pt x="33" y="122"/>
                    </a:lnTo>
                    <a:close/>
                    <a:moveTo>
                      <a:pt x="33" y="106"/>
                    </a:moveTo>
                    <a:lnTo>
                      <a:pt x="14" y="106"/>
                    </a:lnTo>
                    <a:lnTo>
                      <a:pt x="14" y="96"/>
                    </a:lnTo>
                    <a:lnTo>
                      <a:pt x="33" y="96"/>
                    </a:lnTo>
                    <a:lnTo>
                      <a:pt x="33" y="106"/>
                    </a:lnTo>
                    <a:close/>
                    <a:moveTo>
                      <a:pt x="33" y="90"/>
                    </a:moveTo>
                    <a:lnTo>
                      <a:pt x="14" y="90"/>
                    </a:lnTo>
                    <a:lnTo>
                      <a:pt x="14" y="80"/>
                    </a:lnTo>
                    <a:lnTo>
                      <a:pt x="33" y="80"/>
                    </a:lnTo>
                    <a:lnTo>
                      <a:pt x="33" y="90"/>
                    </a:lnTo>
                    <a:close/>
                    <a:moveTo>
                      <a:pt x="61" y="151"/>
                    </a:moveTo>
                    <a:lnTo>
                      <a:pt x="36" y="151"/>
                    </a:lnTo>
                    <a:lnTo>
                      <a:pt x="36" y="148"/>
                    </a:lnTo>
                    <a:lnTo>
                      <a:pt x="61" y="148"/>
                    </a:lnTo>
                    <a:lnTo>
                      <a:pt x="61" y="151"/>
                    </a:lnTo>
                    <a:close/>
                    <a:moveTo>
                      <a:pt x="57" y="96"/>
                    </a:moveTo>
                    <a:lnTo>
                      <a:pt x="57" y="106"/>
                    </a:lnTo>
                    <a:lnTo>
                      <a:pt x="39" y="106"/>
                    </a:lnTo>
                    <a:lnTo>
                      <a:pt x="39" y="96"/>
                    </a:lnTo>
                    <a:lnTo>
                      <a:pt x="57" y="96"/>
                    </a:lnTo>
                    <a:close/>
                    <a:moveTo>
                      <a:pt x="39" y="90"/>
                    </a:moveTo>
                    <a:lnTo>
                      <a:pt x="39" y="80"/>
                    </a:lnTo>
                    <a:lnTo>
                      <a:pt x="57" y="80"/>
                    </a:lnTo>
                    <a:lnTo>
                      <a:pt x="57" y="90"/>
                    </a:lnTo>
                    <a:lnTo>
                      <a:pt x="39" y="90"/>
                    </a:lnTo>
                    <a:close/>
                    <a:moveTo>
                      <a:pt x="57" y="112"/>
                    </a:moveTo>
                    <a:lnTo>
                      <a:pt x="57" y="122"/>
                    </a:lnTo>
                    <a:lnTo>
                      <a:pt x="39" y="122"/>
                    </a:lnTo>
                    <a:lnTo>
                      <a:pt x="39" y="112"/>
                    </a:lnTo>
                    <a:lnTo>
                      <a:pt x="57" y="112"/>
                    </a:lnTo>
                    <a:close/>
                    <a:moveTo>
                      <a:pt x="57" y="127"/>
                    </a:moveTo>
                    <a:lnTo>
                      <a:pt x="57" y="137"/>
                    </a:lnTo>
                    <a:lnTo>
                      <a:pt x="39" y="137"/>
                    </a:lnTo>
                    <a:lnTo>
                      <a:pt x="39" y="127"/>
                    </a:lnTo>
                    <a:lnTo>
                      <a:pt x="57" y="127"/>
                    </a:lnTo>
                    <a:close/>
                    <a:moveTo>
                      <a:pt x="83" y="137"/>
                    </a:moveTo>
                    <a:lnTo>
                      <a:pt x="64" y="137"/>
                    </a:lnTo>
                    <a:lnTo>
                      <a:pt x="64" y="127"/>
                    </a:lnTo>
                    <a:lnTo>
                      <a:pt x="83" y="127"/>
                    </a:lnTo>
                    <a:lnTo>
                      <a:pt x="83" y="137"/>
                    </a:lnTo>
                    <a:close/>
                    <a:moveTo>
                      <a:pt x="83" y="122"/>
                    </a:moveTo>
                    <a:lnTo>
                      <a:pt x="64" y="122"/>
                    </a:lnTo>
                    <a:lnTo>
                      <a:pt x="64" y="112"/>
                    </a:lnTo>
                    <a:lnTo>
                      <a:pt x="83" y="112"/>
                    </a:lnTo>
                    <a:lnTo>
                      <a:pt x="83" y="122"/>
                    </a:lnTo>
                    <a:close/>
                    <a:moveTo>
                      <a:pt x="83" y="106"/>
                    </a:moveTo>
                    <a:lnTo>
                      <a:pt x="64" y="106"/>
                    </a:lnTo>
                    <a:lnTo>
                      <a:pt x="64" y="96"/>
                    </a:lnTo>
                    <a:lnTo>
                      <a:pt x="83" y="96"/>
                    </a:lnTo>
                    <a:lnTo>
                      <a:pt x="83" y="106"/>
                    </a:lnTo>
                    <a:close/>
                    <a:moveTo>
                      <a:pt x="83" y="90"/>
                    </a:moveTo>
                    <a:lnTo>
                      <a:pt x="64" y="90"/>
                    </a:lnTo>
                    <a:lnTo>
                      <a:pt x="64" y="80"/>
                    </a:lnTo>
                    <a:lnTo>
                      <a:pt x="83" y="80"/>
                    </a:lnTo>
                    <a:lnTo>
                      <a:pt x="83" y="90"/>
                    </a:lnTo>
                    <a:close/>
                    <a:moveTo>
                      <a:pt x="83" y="74"/>
                    </a:moveTo>
                    <a:lnTo>
                      <a:pt x="14" y="74"/>
                    </a:lnTo>
                    <a:lnTo>
                      <a:pt x="14" y="17"/>
                    </a:lnTo>
                    <a:lnTo>
                      <a:pt x="83" y="17"/>
                    </a:lnTo>
                    <a:lnTo>
                      <a:pt x="83" y="7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2" name="Freeform 102"/>
              <p:cNvSpPr>
                <a:spLocks/>
              </p:cNvSpPr>
              <p:nvPr/>
            </p:nvSpPr>
            <p:spPr bwMode="auto">
              <a:xfrm>
                <a:off x="2546211" y="2702564"/>
                <a:ext cx="214952" cy="197969"/>
              </a:xfrm>
              <a:custGeom>
                <a:avLst/>
                <a:gdLst/>
                <a:ahLst/>
                <a:cxnLst>
                  <a:cxn ang="0">
                    <a:pos x="0" y="21"/>
                  </a:cxn>
                  <a:cxn ang="0">
                    <a:pos x="90" y="110"/>
                  </a:cxn>
                  <a:cxn ang="0">
                    <a:pos x="110" y="90"/>
                  </a:cxn>
                  <a:cxn ang="0">
                    <a:pos x="20" y="0"/>
                  </a:cxn>
                  <a:cxn ang="0">
                    <a:pos x="0" y="21"/>
                  </a:cxn>
                </a:cxnLst>
                <a:rect l="0" t="0" r="r" b="b"/>
                <a:pathLst>
                  <a:path w="110" h="110">
                    <a:moveTo>
                      <a:pt x="0" y="21"/>
                    </a:moveTo>
                    <a:lnTo>
                      <a:pt x="90" y="110"/>
                    </a:lnTo>
                    <a:lnTo>
                      <a:pt x="110" y="90"/>
                    </a:lnTo>
                    <a:lnTo>
                      <a:pt x="20" y="0"/>
                    </a:lnTo>
                    <a:lnTo>
                      <a:pt x="0"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3" name="Oval 103"/>
              <p:cNvSpPr>
                <a:spLocks noChangeArrowheads="1"/>
              </p:cNvSpPr>
              <p:nvPr/>
            </p:nvSpPr>
            <p:spPr bwMode="auto">
              <a:xfrm>
                <a:off x="2673229" y="2697165"/>
                <a:ext cx="87935"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4" name="Oval 104"/>
              <p:cNvSpPr>
                <a:spLocks noChangeArrowheads="1"/>
              </p:cNvSpPr>
              <p:nvPr/>
            </p:nvSpPr>
            <p:spPr bwMode="auto">
              <a:xfrm>
                <a:off x="2536441" y="2821346"/>
                <a:ext cx="85981"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5" name="Freeform 105"/>
              <p:cNvSpPr>
                <a:spLocks noEditPoints="1"/>
              </p:cNvSpPr>
              <p:nvPr/>
            </p:nvSpPr>
            <p:spPr bwMode="auto">
              <a:xfrm>
                <a:off x="4388939" y="2932928"/>
                <a:ext cx="246218" cy="203369"/>
              </a:xfrm>
              <a:custGeom>
                <a:avLst/>
                <a:gdLst/>
                <a:ahLst/>
                <a:cxnLst>
                  <a:cxn ang="0">
                    <a:pos x="108" y="21"/>
                  </a:cxn>
                  <a:cxn ang="0">
                    <a:pos x="72" y="30"/>
                  </a:cxn>
                  <a:cxn ang="0">
                    <a:pos x="73" y="17"/>
                  </a:cxn>
                  <a:cxn ang="0">
                    <a:pos x="84" y="7"/>
                  </a:cxn>
                  <a:cxn ang="0">
                    <a:pos x="84" y="0"/>
                  </a:cxn>
                  <a:cxn ang="0">
                    <a:pos x="66" y="16"/>
                  </a:cxn>
                  <a:cxn ang="0">
                    <a:pos x="66" y="29"/>
                  </a:cxn>
                  <a:cxn ang="0">
                    <a:pos x="35" y="21"/>
                  </a:cxn>
                  <a:cxn ang="0">
                    <a:pos x="0" y="60"/>
                  </a:cxn>
                  <a:cxn ang="0">
                    <a:pos x="49" y="119"/>
                  </a:cxn>
                  <a:cxn ang="0">
                    <a:pos x="61" y="118"/>
                  </a:cxn>
                  <a:cxn ang="0">
                    <a:pos x="60" y="120"/>
                  </a:cxn>
                  <a:cxn ang="0">
                    <a:pos x="64" y="118"/>
                  </a:cxn>
                  <a:cxn ang="0">
                    <a:pos x="66" y="125"/>
                  </a:cxn>
                  <a:cxn ang="0">
                    <a:pos x="68" y="119"/>
                  </a:cxn>
                  <a:cxn ang="0">
                    <a:pos x="72" y="123"/>
                  </a:cxn>
                  <a:cxn ang="0">
                    <a:pos x="72" y="119"/>
                  </a:cxn>
                  <a:cxn ang="0">
                    <a:pos x="77" y="121"/>
                  </a:cxn>
                  <a:cxn ang="0">
                    <a:pos x="76" y="117"/>
                  </a:cxn>
                  <a:cxn ang="0">
                    <a:pos x="90" y="119"/>
                  </a:cxn>
                  <a:cxn ang="0">
                    <a:pos x="138" y="66"/>
                  </a:cxn>
                  <a:cxn ang="0">
                    <a:pos x="108" y="21"/>
                  </a:cxn>
                  <a:cxn ang="0">
                    <a:pos x="29" y="89"/>
                  </a:cxn>
                  <a:cxn ang="0">
                    <a:pos x="24" y="64"/>
                  </a:cxn>
                  <a:cxn ang="0">
                    <a:pos x="35" y="86"/>
                  </a:cxn>
                  <a:cxn ang="0">
                    <a:pos x="50" y="101"/>
                  </a:cxn>
                  <a:cxn ang="0">
                    <a:pos x="29" y="89"/>
                  </a:cxn>
                </a:cxnLst>
                <a:rect l="0" t="0" r="r" b="b"/>
                <a:pathLst>
                  <a:path w="139" h="125">
                    <a:moveTo>
                      <a:pt x="108" y="21"/>
                    </a:moveTo>
                    <a:cubicBezTo>
                      <a:pt x="91" y="19"/>
                      <a:pt x="78" y="26"/>
                      <a:pt x="72" y="30"/>
                    </a:cubicBezTo>
                    <a:cubicBezTo>
                      <a:pt x="72" y="25"/>
                      <a:pt x="73" y="20"/>
                      <a:pt x="73" y="17"/>
                    </a:cubicBezTo>
                    <a:cubicBezTo>
                      <a:pt x="73" y="12"/>
                      <a:pt x="80" y="10"/>
                      <a:pt x="84" y="7"/>
                    </a:cubicBezTo>
                    <a:cubicBezTo>
                      <a:pt x="86" y="5"/>
                      <a:pt x="84" y="0"/>
                      <a:pt x="84" y="0"/>
                    </a:cubicBezTo>
                    <a:cubicBezTo>
                      <a:pt x="84" y="0"/>
                      <a:pt x="65" y="8"/>
                      <a:pt x="66" y="16"/>
                    </a:cubicBezTo>
                    <a:cubicBezTo>
                      <a:pt x="66" y="19"/>
                      <a:pt x="66" y="25"/>
                      <a:pt x="66" y="29"/>
                    </a:cubicBezTo>
                    <a:cubicBezTo>
                      <a:pt x="61" y="26"/>
                      <a:pt x="50" y="20"/>
                      <a:pt x="35" y="21"/>
                    </a:cubicBezTo>
                    <a:cubicBezTo>
                      <a:pt x="14" y="22"/>
                      <a:pt x="0" y="37"/>
                      <a:pt x="0" y="60"/>
                    </a:cubicBezTo>
                    <a:cubicBezTo>
                      <a:pt x="1" y="92"/>
                      <a:pt x="29" y="119"/>
                      <a:pt x="49" y="119"/>
                    </a:cubicBezTo>
                    <a:cubicBezTo>
                      <a:pt x="54" y="119"/>
                      <a:pt x="58" y="119"/>
                      <a:pt x="61" y="118"/>
                    </a:cubicBezTo>
                    <a:cubicBezTo>
                      <a:pt x="60" y="120"/>
                      <a:pt x="60" y="120"/>
                      <a:pt x="60" y="120"/>
                    </a:cubicBezTo>
                    <a:cubicBezTo>
                      <a:pt x="64" y="118"/>
                      <a:pt x="64" y="118"/>
                      <a:pt x="64" y="118"/>
                    </a:cubicBezTo>
                    <a:cubicBezTo>
                      <a:pt x="66" y="125"/>
                      <a:pt x="66" y="125"/>
                      <a:pt x="66" y="125"/>
                    </a:cubicBezTo>
                    <a:cubicBezTo>
                      <a:pt x="68" y="119"/>
                      <a:pt x="68" y="119"/>
                      <a:pt x="68" y="119"/>
                    </a:cubicBezTo>
                    <a:cubicBezTo>
                      <a:pt x="72" y="123"/>
                      <a:pt x="72" y="123"/>
                      <a:pt x="72" y="123"/>
                    </a:cubicBezTo>
                    <a:cubicBezTo>
                      <a:pt x="72" y="119"/>
                      <a:pt x="72" y="119"/>
                      <a:pt x="72" y="119"/>
                    </a:cubicBezTo>
                    <a:cubicBezTo>
                      <a:pt x="77" y="121"/>
                      <a:pt x="77" y="121"/>
                      <a:pt x="77" y="121"/>
                    </a:cubicBezTo>
                    <a:cubicBezTo>
                      <a:pt x="76" y="117"/>
                      <a:pt x="76" y="117"/>
                      <a:pt x="76" y="117"/>
                    </a:cubicBezTo>
                    <a:cubicBezTo>
                      <a:pt x="79" y="118"/>
                      <a:pt x="83" y="119"/>
                      <a:pt x="90" y="119"/>
                    </a:cubicBezTo>
                    <a:cubicBezTo>
                      <a:pt x="110" y="119"/>
                      <a:pt x="138" y="98"/>
                      <a:pt x="138" y="66"/>
                    </a:cubicBezTo>
                    <a:cubicBezTo>
                      <a:pt x="139" y="43"/>
                      <a:pt x="129" y="25"/>
                      <a:pt x="108" y="21"/>
                    </a:cubicBezTo>
                    <a:close/>
                    <a:moveTo>
                      <a:pt x="29" y="89"/>
                    </a:moveTo>
                    <a:cubicBezTo>
                      <a:pt x="21" y="79"/>
                      <a:pt x="24" y="64"/>
                      <a:pt x="24" y="64"/>
                    </a:cubicBezTo>
                    <a:cubicBezTo>
                      <a:pt x="24" y="64"/>
                      <a:pt x="29" y="77"/>
                      <a:pt x="35" y="86"/>
                    </a:cubicBezTo>
                    <a:cubicBezTo>
                      <a:pt x="40" y="94"/>
                      <a:pt x="50" y="101"/>
                      <a:pt x="50" y="101"/>
                    </a:cubicBezTo>
                    <a:cubicBezTo>
                      <a:pt x="50" y="101"/>
                      <a:pt x="37" y="99"/>
                      <a:pt x="29" y="89"/>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6" name="Rectangle 106"/>
              <p:cNvSpPr>
                <a:spLocks noChangeArrowheads="1"/>
              </p:cNvSpPr>
              <p:nvPr/>
            </p:nvSpPr>
            <p:spPr bwMode="auto">
              <a:xfrm>
                <a:off x="4754357" y="443029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7" name="Rectangle 107"/>
              <p:cNvSpPr>
                <a:spLocks noChangeArrowheads="1"/>
              </p:cNvSpPr>
              <p:nvPr/>
            </p:nvSpPr>
            <p:spPr bwMode="auto">
              <a:xfrm>
                <a:off x="4754357" y="455447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8" name="Freeform 108"/>
              <p:cNvSpPr>
                <a:spLocks/>
              </p:cNvSpPr>
              <p:nvPr/>
            </p:nvSpPr>
            <p:spPr bwMode="auto">
              <a:xfrm>
                <a:off x="3697183" y="5636112"/>
                <a:ext cx="250126" cy="32395"/>
              </a:xfrm>
              <a:custGeom>
                <a:avLst/>
                <a:gdLst/>
                <a:ahLst/>
                <a:cxnLst>
                  <a:cxn ang="0">
                    <a:pos x="123" y="5"/>
                  </a:cxn>
                  <a:cxn ang="0">
                    <a:pos x="118" y="5"/>
                  </a:cxn>
                  <a:cxn ang="0">
                    <a:pos x="118" y="0"/>
                  </a:cxn>
                  <a:cxn ang="0">
                    <a:pos x="10" y="0"/>
                  </a:cxn>
                  <a:cxn ang="0">
                    <a:pos x="10" y="5"/>
                  </a:cxn>
                  <a:cxn ang="0">
                    <a:pos x="4" y="5"/>
                  </a:cxn>
                  <a:cxn ang="0">
                    <a:pos x="4" y="9"/>
                  </a:cxn>
                  <a:cxn ang="0">
                    <a:pos x="0" y="9"/>
                  </a:cxn>
                  <a:cxn ang="0">
                    <a:pos x="0" y="18"/>
                  </a:cxn>
                  <a:cxn ang="0">
                    <a:pos x="128" y="18"/>
                  </a:cxn>
                  <a:cxn ang="0">
                    <a:pos x="128" y="9"/>
                  </a:cxn>
                  <a:cxn ang="0">
                    <a:pos x="123" y="9"/>
                  </a:cxn>
                  <a:cxn ang="0">
                    <a:pos x="123" y="5"/>
                  </a:cxn>
                </a:cxnLst>
                <a:rect l="0" t="0" r="r" b="b"/>
                <a:pathLst>
                  <a:path w="128" h="18">
                    <a:moveTo>
                      <a:pt x="123" y="5"/>
                    </a:moveTo>
                    <a:lnTo>
                      <a:pt x="118" y="5"/>
                    </a:lnTo>
                    <a:lnTo>
                      <a:pt x="118" y="0"/>
                    </a:lnTo>
                    <a:lnTo>
                      <a:pt x="10" y="0"/>
                    </a:lnTo>
                    <a:lnTo>
                      <a:pt x="10" y="5"/>
                    </a:lnTo>
                    <a:lnTo>
                      <a:pt x="4" y="5"/>
                    </a:lnTo>
                    <a:lnTo>
                      <a:pt x="4" y="9"/>
                    </a:lnTo>
                    <a:lnTo>
                      <a:pt x="0" y="9"/>
                    </a:lnTo>
                    <a:lnTo>
                      <a:pt x="0" y="18"/>
                    </a:lnTo>
                    <a:lnTo>
                      <a:pt x="128" y="18"/>
                    </a:lnTo>
                    <a:lnTo>
                      <a:pt x="128" y="9"/>
                    </a:lnTo>
                    <a:lnTo>
                      <a:pt x="123" y="9"/>
                    </a:lnTo>
                    <a:lnTo>
                      <a:pt x="123" y="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9" name="Freeform 109"/>
              <p:cNvSpPr>
                <a:spLocks/>
              </p:cNvSpPr>
              <p:nvPr/>
            </p:nvSpPr>
            <p:spPr bwMode="auto">
              <a:xfrm>
                <a:off x="3701091" y="5508331"/>
                <a:ext cx="236447" cy="125981"/>
              </a:xfrm>
              <a:custGeom>
                <a:avLst/>
                <a:gdLst/>
                <a:ahLst/>
                <a:cxnLst>
                  <a:cxn ang="0">
                    <a:pos x="110" y="70"/>
                  </a:cxn>
                  <a:cxn ang="0">
                    <a:pos x="110" y="8"/>
                  </a:cxn>
                  <a:cxn ang="0">
                    <a:pos x="121" y="8"/>
                  </a:cxn>
                  <a:cxn ang="0">
                    <a:pos x="121" y="0"/>
                  </a:cxn>
                  <a:cxn ang="0">
                    <a:pos x="0" y="0"/>
                  </a:cxn>
                  <a:cxn ang="0">
                    <a:pos x="0" y="8"/>
                  </a:cxn>
                  <a:cxn ang="0">
                    <a:pos x="12" y="8"/>
                  </a:cxn>
                  <a:cxn ang="0">
                    <a:pos x="12" y="70"/>
                  </a:cxn>
                  <a:cxn ang="0">
                    <a:pos x="24" y="70"/>
                  </a:cxn>
                  <a:cxn ang="0">
                    <a:pos x="24" y="8"/>
                  </a:cxn>
                  <a:cxn ang="0">
                    <a:pos x="39" y="8"/>
                  </a:cxn>
                  <a:cxn ang="0">
                    <a:pos x="39" y="70"/>
                  </a:cxn>
                  <a:cxn ang="0">
                    <a:pos x="51" y="70"/>
                  </a:cxn>
                  <a:cxn ang="0">
                    <a:pos x="51" y="8"/>
                  </a:cxn>
                  <a:cxn ang="0">
                    <a:pos x="71" y="8"/>
                  </a:cxn>
                  <a:cxn ang="0">
                    <a:pos x="71" y="70"/>
                  </a:cxn>
                  <a:cxn ang="0">
                    <a:pos x="83" y="70"/>
                  </a:cxn>
                  <a:cxn ang="0">
                    <a:pos x="83" y="8"/>
                  </a:cxn>
                  <a:cxn ang="0">
                    <a:pos x="98" y="8"/>
                  </a:cxn>
                  <a:cxn ang="0">
                    <a:pos x="98" y="70"/>
                  </a:cxn>
                  <a:cxn ang="0">
                    <a:pos x="110" y="70"/>
                  </a:cxn>
                </a:cxnLst>
                <a:rect l="0" t="0" r="r" b="b"/>
                <a:pathLst>
                  <a:path w="121" h="70">
                    <a:moveTo>
                      <a:pt x="110" y="70"/>
                    </a:moveTo>
                    <a:lnTo>
                      <a:pt x="110" y="8"/>
                    </a:lnTo>
                    <a:lnTo>
                      <a:pt x="121" y="8"/>
                    </a:lnTo>
                    <a:lnTo>
                      <a:pt x="121" y="0"/>
                    </a:lnTo>
                    <a:lnTo>
                      <a:pt x="0" y="0"/>
                    </a:lnTo>
                    <a:lnTo>
                      <a:pt x="0" y="8"/>
                    </a:lnTo>
                    <a:lnTo>
                      <a:pt x="12" y="8"/>
                    </a:lnTo>
                    <a:lnTo>
                      <a:pt x="12" y="70"/>
                    </a:lnTo>
                    <a:lnTo>
                      <a:pt x="24" y="70"/>
                    </a:lnTo>
                    <a:lnTo>
                      <a:pt x="24" y="8"/>
                    </a:lnTo>
                    <a:lnTo>
                      <a:pt x="39" y="8"/>
                    </a:lnTo>
                    <a:lnTo>
                      <a:pt x="39" y="70"/>
                    </a:lnTo>
                    <a:lnTo>
                      <a:pt x="51" y="70"/>
                    </a:lnTo>
                    <a:lnTo>
                      <a:pt x="51" y="8"/>
                    </a:lnTo>
                    <a:lnTo>
                      <a:pt x="71" y="8"/>
                    </a:lnTo>
                    <a:lnTo>
                      <a:pt x="71" y="70"/>
                    </a:lnTo>
                    <a:lnTo>
                      <a:pt x="83" y="70"/>
                    </a:lnTo>
                    <a:lnTo>
                      <a:pt x="83" y="8"/>
                    </a:lnTo>
                    <a:lnTo>
                      <a:pt x="98" y="8"/>
                    </a:lnTo>
                    <a:lnTo>
                      <a:pt x="98" y="70"/>
                    </a:lnTo>
                    <a:lnTo>
                      <a:pt x="11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0" name="Freeform 110"/>
              <p:cNvSpPr>
                <a:spLocks/>
              </p:cNvSpPr>
              <p:nvPr/>
            </p:nvSpPr>
            <p:spPr bwMode="auto">
              <a:xfrm>
                <a:off x="3689367" y="5432743"/>
                <a:ext cx="261851" cy="68389"/>
              </a:xfrm>
              <a:custGeom>
                <a:avLst/>
                <a:gdLst/>
                <a:ahLst/>
                <a:cxnLst>
                  <a:cxn ang="0">
                    <a:pos x="68" y="0"/>
                  </a:cxn>
                  <a:cxn ang="0">
                    <a:pos x="0" y="38"/>
                  </a:cxn>
                  <a:cxn ang="0">
                    <a:pos x="134" y="38"/>
                  </a:cxn>
                  <a:cxn ang="0">
                    <a:pos x="68" y="0"/>
                  </a:cxn>
                </a:cxnLst>
                <a:rect l="0" t="0" r="r" b="b"/>
                <a:pathLst>
                  <a:path w="134" h="38">
                    <a:moveTo>
                      <a:pt x="68" y="0"/>
                    </a:moveTo>
                    <a:lnTo>
                      <a:pt x="0" y="38"/>
                    </a:lnTo>
                    <a:lnTo>
                      <a:pt x="134" y="38"/>
                    </a:lnTo>
                    <a:lnTo>
                      <a:pt x="68"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1" name="Freeform 111"/>
              <p:cNvSpPr>
                <a:spLocks/>
              </p:cNvSpPr>
              <p:nvPr/>
            </p:nvSpPr>
            <p:spPr bwMode="auto">
              <a:xfrm>
                <a:off x="357606" y="2249034"/>
                <a:ext cx="220815" cy="219566"/>
              </a:xfrm>
              <a:custGeom>
                <a:avLst/>
                <a:gdLst/>
                <a:ahLst/>
                <a:cxnLst>
                  <a:cxn ang="0">
                    <a:pos x="26" y="122"/>
                  </a:cxn>
                  <a:cxn ang="0">
                    <a:pos x="0" y="95"/>
                  </a:cxn>
                  <a:cxn ang="0">
                    <a:pos x="66" y="30"/>
                  </a:cxn>
                  <a:cxn ang="0">
                    <a:pos x="83" y="48"/>
                  </a:cxn>
                  <a:cxn ang="0">
                    <a:pos x="40" y="89"/>
                  </a:cxn>
                  <a:cxn ang="0">
                    <a:pos x="36" y="84"/>
                  </a:cxn>
                  <a:cxn ang="0">
                    <a:pos x="73" y="48"/>
                  </a:cxn>
                  <a:cxn ang="0">
                    <a:pos x="66" y="40"/>
                  </a:cxn>
                  <a:cxn ang="0">
                    <a:pos x="10" y="95"/>
                  </a:cxn>
                  <a:cxn ang="0">
                    <a:pos x="26" y="112"/>
                  </a:cxn>
                  <a:cxn ang="0">
                    <a:pos x="103" y="37"/>
                  </a:cxn>
                  <a:cxn ang="0">
                    <a:pos x="76" y="10"/>
                  </a:cxn>
                  <a:cxn ang="0">
                    <a:pos x="31" y="53"/>
                  </a:cxn>
                  <a:cxn ang="0">
                    <a:pos x="27" y="49"/>
                  </a:cxn>
                  <a:cxn ang="0">
                    <a:pos x="77" y="0"/>
                  </a:cxn>
                  <a:cxn ang="0">
                    <a:pos x="113" y="37"/>
                  </a:cxn>
                  <a:cxn ang="0">
                    <a:pos x="26" y="122"/>
                  </a:cxn>
                </a:cxnLst>
                <a:rect l="0" t="0" r="r" b="b"/>
                <a:pathLst>
                  <a:path w="113" h="122">
                    <a:moveTo>
                      <a:pt x="26" y="122"/>
                    </a:moveTo>
                    <a:lnTo>
                      <a:pt x="0" y="95"/>
                    </a:lnTo>
                    <a:lnTo>
                      <a:pt x="66" y="30"/>
                    </a:lnTo>
                    <a:lnTo>
                      <a:pt x="83" y="48"/>
                    </a:lnTo>
                    <a:lnTo>
                      <a:pt x="40" y="89"/>
                    </a:lnTo>
                    <a:lnTo>
                      <a:pt x="36" y="84"/>
                    </a:lnTo>
                    <a:lnTo>
                      <a:pt x="73" y="48"/>
                    </a:lnTo>
                    <a:lnTo>
                      <a:pt x="66" y="40"/>
                    </a:lnTo>
                    <a:lnTo>
                      <a:pt x="10" y="95"/>
                    </a:lnTo>
                    <a:lnTo>
                      <a:pt x="26" y="112"/>
                    </a:lnTo>
                    <a:lnTo>
                      <a:pt x="103" y="37"/>
                    </a:lnTo>
                    <a:lnTo>
                      <a:pt x="76" y="10"/>
                    </a:lnTo>
                    <a:lnTo>
                      <a:pt x="31" y="53"/>
                    </a:lnTo>
                    <a:lnTo>
                      <a:pt x="27" y="49"/>
                    </a:lnTo>
                    <a:lnTo>
                      <a:pt x="77" y="0"/>
                    </a:lnTo>
                    <a:lnTo>
                      <a:pt x="113" y="37"/>
                    </a:lnTo>
                    <a:lnTo>
                      <a:pt x="26"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2" name="Freeform 112"/>
              <p:cNvSpPr>
                <a:spLocks noEditPoints="1"/>
              </p:cNvSpPr>
              <p:nvPr/>
            </p:nvSpPr>
            <p:spPr bwMode="auto">
              <a:xfrm>
                <a:off x="1444092" y="1970077"/>
                <a:ext cx="93797" cy="86387"/>
              </a:xfrm>
              <a:custGeom>
                <a:avLst/>
                <a:gdLst/>
                <a:ahLst/>
                <a:cxnLst>
                  <a:cxn ang="0">
                    <a:pos x="17" y="0"/>
                  </a:cxn>
                  <a:cxn ang="0">
                    <a:pos x="0" y="48"/>
                  </a:cxn>
                  <a:cxn ang="0">
                    <a:pos x="14" y="48"/>
                  </a:cxn>
                  <a:cxn ang="0">
                    <a:pos x="16" y="41"/>
                  </a:cxn>
                  <a:cxn ang="0">
                    <a:pos x="31" y="41"/>
                  </a:cxn>
                  <a:cxn ang="0">
                    <a:pos x="33" y="48"/>
                  </a:cxn>
                  <a:cxn ang="0">
                    <a:pos x="48" y="48"/>
                  </a:cxn>
                  <a:cxn ang="0">
                    <a:pos x="31" y="0"/>
                  </a:cxn>
                  <a:cxn ang="0">
                    <a:pos x="17" y="0"/>
                  </a:cxn>
                  <a:cxn ang="0">
                    <a:pos x="19" y="31"/>
                  </a:cxn>
                  <a:cxn ang="0">
                    <a:pos x="24" y="17"/>
                  </a:cxn>
                  <a:cxn ang="0">
                    <a:pos x="24" y="17"/>
                  </a:cxn>
                  <a:cxn ang="0">
                    <a:pos x="28" y="31"/>
                  </a:cxn>
                  <a:cxn ang="0">
                    <a:pos x="19" y="31"/>
                  </a:cxn>
                </a:cxnLst>
                <a:rect l="0" t="0" r="r" b="b"/>
                <a:pathLst>
                  <a:path w="48" h="48">
                    <a:moveTo>
                      <a:pt x="17" y="0"/>
                    </a:moveTo>
                    <a:lnTo>
                      <a:pt x="0" y="48"/>
                    </a:lnTo>
                    <a:lnTo>
                      <a:pt x="14" y="48"/>
                    </a:lnTo>
                    <a:lnTo>
                      <a:pt x="16" y="41"/>
                    </a:lnTo>
                    <a:lnTo>
                      <a:pt x="31" y="41"/>
                    </a:lnTo>
                    <a:lnTo>
                      <a:pt x="33" y="48"/>
                    </a:lnTo>
                    <a:lnTo>
                      <a:pt x="48" y="48"/>
                    </a:lnTo>
                    <a:lnTo>
                      <a:pt x="31" y="0"/>
                    </a:lnTo>
                    <a:lnTo>
                      <a:pt x="17" y="0"/>
                    </a:lnTo>
                    <a:close/>
                    <a:moveTo>
                      <a:pt x="19" y="31"/>
                    </a:moveTo>
                    <a:lnTo>
                      <a:pt x="24" y="17"/>
                    </a:lnTo>
                    <a:lnTo>
                      <a:pt x="24" y="17"/>
                    </a:lnTo>
                    <a:lnTo>
                      <a:pt x="28" y="31"/>
                    </a:lnTo>
                    <a:lnTo>
                      <a:pt x="19"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3" name="Freeform 113"/>
              <p:cNvSpPr>
                <a:spLocks noEditPoints="1"/>
              </p:cNvSpPr>
              <p:nvPr/>
            </p:nvSpPr>
            <p:spPr bwMode="auto">
              <a:xfrm>
                <a:off x="1543752" y="1858494"/>
                <a:ext cx="84027" cy="86387"/>
              </a:xfrm>
              <a:custGeom>
                <a:avLst/>
                <a:gdLst/>
                <a:ahLst/>
                <a:cxnLst>
                  <a:cxn ang="0">
                    <a:pos x="45" y="28"/>
                  </a:cxn>
                  <a:cxn ang="0">
                    <a:pos x="42" y="25"/>
                  </a:cxn>
                  <a:cxn ang="0">
                    <a:pos x="38" y="24"/>
                  </a:cxn>
                  <a:cxn ang="0">
                    <a:pos x="43" y="20"/>
                  </a:cxn>
                  <a:cxn ang="0">
                    <a:pos x="45" y="13"/>
                  </a:cxn>
                  <a:cxn ang="0">
                    <a:pos x="44" y="9"/>
                  </a:cxn>
                  <a:cxn ang="0">
                    <a:pos x="42" y="5"/>
                  </a:cxn>
                  <a:cxn ang="0">
                    <a:pos x="37" y="2"/>
                  </a:cxn>
                  <a:cxn ang="0">
                    <a:pos x="28" y="0"/>
                  </a:cxn>
                  <a:cxn ang="0">
                    <a:pos x="0" y="0"/>
                  </a:cxn>
                  <a:cxn ang="0">
                    <a:pos x="0" y="53"/>
                  </a:cxn>
                  <a:cxn ang="0">
                    <a:pos x="29" y="53"/>
                  </a:cxn>
                  <a:cxn ang="0">
                    <a:pos x="36" y="52"/>
                  </a:cxn>
                  <a:cxn ang="0">
                    <a:pos x="42" y="49"/>
                  </a:cxn>
                  <a:cxn ang="0">
                    <a:pos x="46" y="44"/>
                  </a:cxn>
                  <a:cxn ang="0">
                    <a:pos x="48" y="37"/>
                  </a:cxn>
                  <a:cxn ang="0">
                    <a:pos x="47" y="32"/>
                  </a:cxn>
                  <a:cxn ang="0">
                    <a:pos x="45" y="28"/>
                  </a:cxn>
                  <a:cxn ang="0">
                    <a:pos x="16" y="13"/>
                  </a:cxn>
                  <a:cxn ang="0">
                    <a:pos x="24" y="13"/>
                  </a:cxn>
                  <a:cxn ang="0">
                    <a:pos x="28" y="14"/>
                  </a:cxn>
                  <a:cxn ang="0">
                    <a:pos x="30" y="16"/>
                  </a:cxn>
                  <a:cxn ang="0">
                    <a:pos x="28" y="20"/>
                  </a:cxn>
                  <a:cxn ang="0">
                    <a:pos x="24" y="21"/>
                  </a:cxn>
                  <a:cxn ang="0">
                    <a:pos x="16" y="21"/>
                  </a:cxn>
                  <a:cxn ang="0">
                    <a:pos x="16" y="13"/>
                  </a:cxn>
                  <a:cxn ang="0">
                    <a:pos x="31" y="38"/>
                  </a:cxn>
                  <a:cxn ang="0">
                    <a:pos x="29" y="39"/>
                  </a:cxn>
                  <a:cxn ang="0">
                    <a:pos x="27" y="40"/>
                  </a:cxn>
                  <a:cxn ang="0">
                    <a:pos x="25" y="40"/>
                  </a:cxn>
                  <a:cxn ang="0">
                    <a:pos x="16" y="40"/>
                  </a:cxn>
                  <a:cxn ang="0">
                    <a:pos x="16" y="30"/>
                  </a:cxn>
                  <a:cxn ang="0">
                    <a:pos x="26" y="30"/>
                  </a:cxn>
                  <a:cxn ang="0">
                    <a:pos x="31" y="35"/>
                  </a:cxn>
                  <a:cxn ang="0">
                    <a:pos x="31" y="38"/>
                  </a:cxn>
                </a:cxnLst>
                <a:rect l="0" t="0" r="r" b="b"/>
                <a:pathLst>
                  <a:path w="48" h="53">
                    <a:moveTo>
                      <a:pt x="45" y="28"/>
                    </a:moveTo>
                    <a:cubicBezTo>
                      <a:pt x="44" y="27"/>
                      <a:pt x="43" y="26"/>
                      <a:pt x="42" y="25"/>
                    </a:cubicBezTo>
                    <a:cubicBezTo>
                      <a:pt x="41" y="25"/>
                      <a:pt x="40" y="24"/>
                      <a:pt x="38" y="24"/>
                    </a:cubicBezTo>
                    <a:cubicBezTo>
                      <a:pt x="40" y="23"/>
                      <a:pt x="42" y="21"/>
                      <a:pt x="43" y="20"/>
                    </a:cubicBezTo>
                    <a:cubicBezTo>
                      <a:pt x="44" y="18"/>
                      <a:pt x="45" y="16"/>
                      <a:pt x="45" y="13"/>
                    </a:cubicBezTo>
                    <a:cubicBezTo>
                      <a:pt x="45" y="12"/>
                      <a:pt x="45" y="11"/>
                      <a:pt x="44" y="9"/>
                    </a:cubicBezTo>
                    <a:cubicBezTo>
                      <a:pt x="44" y="8"/>
                      <a:pt x="43" y="6"/>
                      <a:pt x="42" y="5"/>
                    </a:cubicBezTo>
                    <a:cubicBezTo>
                      <a:pt x="40" y="4"/>
                      <a:pt x="39" y="2"/>
                      <a:pt x="37" y="2"/>
                    </a:cubicBezTo>
                    <a:cubicBezTo>
                      <a:pt x="34" y="1"/>
                      <a:pt x="32" y="0"/>
                      <a:pt x="28" y="0"/>
                    </a:cubicBezTo>
                    <a:cubicBezTo>
                      <a:pt x="0" y="0"/>
                      <a:pt x="0" y="0"/>
                      <a:pt x="0" y="0"/>
                    </a:cubicBezTo>
                    <a:cubicBezTo>
                      <a:pt x="0" y="53"/>
                      <a:pt x="0" y="53"/>
                      <a:pt x="0" y="53"/>
                    </a:cubicBezTo>
                    <a:cubicBezTo>
                      <a:pt x="29" y="53"/>
                      <a:pt x="29" y="53"/>
                      <a:pt x="29" y="53"/>
                    </a:cubicBezTo>
                    <a:cubicBezTo>
                      <a:pt x="31" y="53"/>
                      <a:pt x="34" y="52"/>
                      <a:pt x="36" y="52"/>
                    </a:cubicBezTo>
                    <a:cubicBezTo>
                      <a:pt x="38" y="51"/>
                      <a:pt x="40" y="50"/>
                      <a:pt x="42" y="49"/>
                    </a:cubicBezTo>
                    <a:cubicBezTo>
                      <a:pt x="44" y="47"/>
                      <a:pt x="45" y="46"/>
                      <a:pt x="46" y="44"/>
                    </a:cubicBezTo>
                    <a:cubicBezTo>
                      <a:pt x="47" y="42"/>
                      <a:pt x="48" y="39"/>
                      <a:pt x="48" y="37"/>
                    </a:cubicBezTo>
                    <a:cubicBezTo>
                      <a:pt x="48" y="35"/>
                      <a:pt x="47" y="33"/>
                      <a:pt x="47" y="32"/>
                    </a:cubicBezTo>
                    <a:cubicBezTo>
                      <a:pt x="46" y="30"/>
                      <a:pt x="46" y="29"/>
                      <a:pt x="45" y="28"/>
                    </a:cubicBezTo>
                    <a:close/>
                    <a:moveTo>
                      <a:pt x="16" y="13"/>
                    </a:moveTo>
                    <a:cubicBezTo>
                      <a:pt x="24" y="13"/>
                      <a:pt x="24" y="13"/>
                      <a:pt x="24" y="13"/>
                    </a:cubicBezTo>
                    <a:cubicBezTo>
                      <a:pt x="26" y="13"/>
                      <a:pt x="27" y="13"/>
                      <a:pt x="28" y="14"/>
                    </a:cubicBezTo>
                    <a:cubicBezTo>
                      <a:pt x="29" y="14"/>
                      <a:pt x="30" y="15"/>
                      <a:pt x="30" y="16"/>
                    </a:cubicBezTo>
                    <a:cubicBezTo>
                      <a:pt x="30" y="18"/>
                      <a:pt x="29" y="19"/>
                      <a:pt x="28" y="20"/>
                    </a:cubicBezTo>
                    <a:cubicBezTo>
                      <a:pt x="27" y="20"/>
                      <a:pt x="26" y="21"/>
                      <a:pt x="24" y="21"/>
                    </a:cubicBezTo>
                    <a:cubicBezTo>
                      <a:pt x="16" y="21"/>
                      <a:pt x="16" y="21"/>
                      <a:pt x="16" y="21"/>
                    </a:cubicBezTo>
                    <a:lnTo>
                      <a:pt x="16" y="13"/>
                    </a:lnTo>
                    <a:close/>
                    <a:moveTo>
                      <a:pt x="31" y="38"/>
                    </a:moveTo>
                    <a:cubicBezTo>
                      <a:pt x="31" y="38"/>
                      <a:pt x="30" y="39"/>
                      <a:pt x="29" y="39"/>
                    </a:cubicBezTo>
                    <a:cubicBezTo>
                      <a:pt x="29" y="40"/>
                      <a:pt x="28" y="40"/>
                      <a:pt x="27" y="40"/>
                    </a:cubicBezTo>
                    <a:cubicBezTo>
                      <a:pt x="27" y="40"/>
                      <a:pt x="26" y="40"/>
                      <a:pt x="25" y="40"/>
                    </a:cubicBezTo>
                    <a:cubicBezTo>
                      <a:pt x="16" y="40"/>
                      <a:pt x="16" y="40"/>
                      <a:pt x="16" y="40"/>
                    </a:cubicBezTo>
                    <a:cubicBezTo>
                      <a:pt x="16" y="30"/>
                      <a:pt x="16" y="30"/>
                      <a:pt x="16" y="30"/>
                    </a:cubicBezTo>
                    <a:cubicBezTo>
                      <a:pt x="26" y="30"/>
                      <a:pt x="26" y="30"/>
                      <a:pt x="26" y="30"/>
                    </a:cubicBezTo>
                    <a:cubicBezTo>
                      <a:pt x="30" y="30"/>
                      <a:pt x="31" y="32"/>
                      <a:pt x="31" y="35"/>
                    </a:cubicBezTo>
                    <a:cubicBezTo>
                      <a:pt x="31" y="36"/>
                      <a:pt x="31" y="37"/>
                      <a:pt x="31" y="3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4" name="Freeform 114"/>
              <p:cNvSpPr>
                <a:spLocks/>
              </p:cNvSpPr>
              <p:nvPr/>
            </p:nvSpPr>
            <p:spPr bwMode="auto">
              <a:xfrm>
                <a:off x="1645366" y="1946680"/>
                <a:ext cx="89889" cy="88186"/>
              </a:xfrm>
              <a:custGeom>
                <a:avLst/>
                <a:gdLst/>
                <a:ahLst/>
                <a:cxnLst>
                  <a:cxn ang="0">
                    <a:pos x="34" y="33"/>
                  </a:cxn>
                  <a:cxn ang="0">
                    <a:pos x="33" y="36"/>
                  </a:cxn>
                  <a:cxn ang="0">
                    <a:pos x="32" y="39"/>
                  </a:cxn>
                  <a:cxn ang="0">
                    <a:pos x="29" y="41"/>
                  </a:cxn>
                  <a:cxn ang="0">
                    <a:pos x="26" y="41"/>
                  </a:cxn>
                  <a:cxn ang="0">
                    <a:pos x="21" y="40"/>
                  </a:cxn>
                  <a:cxn ang="0">
                    <a:pos x="18" y="37"/>
                  </a:cxn>
                  <a:cxn ang="0">
                    <a:pos x="16" y="32"/>
                  </a:cxn>
                  <a:cxn ang="0">
                    <a:pos x="16" y="27"/>
                  </a:cxn>
                  <a:cxn ang="0">
                    <a:pos x="16" y="22"/>
                  </a:cxn>
                  <a:cxn ang="0">
                    <a:pos x="18" y="17"/>
                  </a:cxn>
                  <a:cxn ang="0">
                    <a:pos x="21" y="14"/>
                  </a:cxn>
                  <a:cxn ang="0">
                    <a:pos x="26" y="13"/>
                  </a:cxn>
                  <a:cxn ang="0">
                    <a:pos x="30" y="14"/>
                  </a:cxn>
                  <a:cxn ang="0">
                    <a:pos x="32" y="16"/>
                  </a:cxn>
                  <a:cxn ang="0">
                    <a:pos x="34" y="18"/>
                  </a:cxn>
                  <a:cxn ang="0">
                    <a:pos x="34" y="20"/>
                  </a:cxn>
                  <a:cxn ang="0">
                    <a:pos x="50" y="20"/>
                  </a:cxn>
                  <a:cxn ang="0">
                    <a:pos x="43" y="5"/>
                  </a:cxn>
                  <a:cxn ang="0">
                    <a:pos x="26" y="0"/>
                  </a:cxn>
                  <a:cxn ang="0">
                    <a:pos x="15" y="2"/>
                  </a:cxn>
                  <a:cxn ang="0">
                    <a:pos x="7" y="7"/>
                  </a:cxn>
                  <a:cxn ang="0">
                    <a:pos x="1" y="16"/>
                  </a:cxn>
                  <a:cxn ang="0">
                    <a:pos x="0" y="27"/>
                  </a:cxn>
                  <a:cxn ang="0">
                    <a:pos x="1" y="38"/>
                  </a:cxn>
                  <a:cxn ang="0">
                    <a:pos x="6" y="46"/>
                  </a:cxn>
                  <a:cxn ang="0">
                    <a:pos x="15" y="52"/>
                  </a:cxn>
                  <a:cxn ang="0">
                    <a:pos x="26" y="54"/>
                  </a:cxn>
                  <a:cxn ang="0">
                    <a:pos x="36" y="52"/>
                  </a:cxn>
                  <a:cxn ang="0">
                    <a:pos x="44" y="47"/>
                  </a:cxn>
                  <a:cxn ang="0">
                    <a:pos x="48" y="40"/>
                  </a:cxn>
                  <a:cxn ang="0">
                    <a:pos x="50" y="33"/>
                  </a:cxn>
                  <a:cxn ang="0">
                    <a:pos x="34" y="33"/>
                  </a:cxn>
                </a:cxnLst>
                <a:rect l="0" t="0" r="r" b="b"/>
                <a:pathLst>
                  <a:path w="50" h="54">
                    <a:moveTo>
                      <a:pt x="34" y="33"/>
                    </a:moveTo>
                    <a:cubicBezTo>
                      <a:pt x="34" y="34"/>
                      <a:pt x="34" y="35"/>
                      <a:pt x="33" y="36"/>
                    </a:cubicBezTo>
                    <a:cubicBezTo>
                      <a:pt x="33" y="37"/>
                      <a:pt x="32" y="38"/>
                      <a:pt x="32" y="39"/>
                    </a:cubicBezTo>
                    <a:cubicBezTo>
                      <a:pt x="31" y="40"/>
                      <a:pt x="30" y="40"/>
                      <a:pt x="29" y="41"/>
                    </a:cubicBezTo>
                    <a:cubicBezTo>
                      <a:pt x="28" y="41"/>
                      <a:pt x="27" y="41"/>
                      <a:pt x="26" y="41"/>
                    </a:cubicBezTo>
                    <a:cubicBezTo>
                      <a:pt x="24" y="41"/>
                      <a:pt x="22" y="41"/>
                      <a:pt x="21" y="40"/>
                    </a:cubicBezTo>
                    <a:cubicBezTo>
                      <a:pt x="20" y="39"/>
                      <a:pt x="19" y="38"/>
                      <a:pt x="18" y="37"/>
                    </a:cubicBezTo>
                    <a:cubicBezTo>
                      <a:pt x="17" y="35"/>
                      <a:pt x="17" y="34"/>
                      <a:pt x="16" y="32"/>
                    </a:cubicBezTo>
                    <a:cubicBezTo>
                      <a:pt x="16" y="30"/>
                      <a:pt x="16" y="29"/>
                      <a:pt x="16" y="27"/>
                    </a:cubicBezTo>
                    <a:cubicBezTo>
                      <a:pt x="16" y="25"/>
                      <a:pt x="16" y="23"/>
                      <a:pt x="16" y="22"/>
                    </a:cubicBezTo>
                    <a:cubicBezTo>
                      <a:pt x="17" y="20"/>
                      <a:pt x="17" y="18"/>
                      <a:pt x="18" y="17"/>
                    </a:cubicBezTo>
                    <a:cubicBezTo>
                      <a:pt x="19" y="16"/>
                      <a:pt x="20" y="15"/>
                      <a:pt x="21" y="14"/>
                    </a:cubicBezTo>
                    <a:cubicBezTo>
                      <a:pt x="22" y="13"/>
                      <a:pt x="24" y="13"/>
                      <a:pt x="26" y="13"/>
                    </a:cubicBezTo>
                    <a:cubicBezTo>
                      <a:pt x="27" y="13"/>
                      <a:pt x="29" y="13"/>
                      <a:pt x="30" y="14"/>
                    </a:cubicBezTo>
                    <a:cubicBezTo>
                      <a:pt x="31" y="14"/>
                      <a:pt x="32" y="15"/>
                      <a:pt x="32" y="16"/>
                    </a:cubicBezTo>
                    <a:cubicBezTo>
                      <a:pt x="33" y="17"/>
                      <a:pt x="33" y="17"/>
                      <a:pt x="34" y="18"/>
                    </a:cubicBezTo>
                    <a:cubicBezTo>
                      <a:pt x="34" y="19"/>
                      <a:pt x="34" y="20"/>
                      <a:pt x="34" y="20"/>
                    </a:cubicBezTo>
                    <a:cubicBezTo>
                      <a:pt x="50" y="20"/>
                      <a:pt x="50" y="20"/>
                      <a:pt x="50" y="20"/>
                    </a:cubicBezTo>
                    <a:cubicBezTo>
                      <a:pt x="49" y="14"/>
                      <a:pt x="47" y="9"/>
                      <a:pt x="43" y="5"/>
                    </a:cubicBezTo>
                    <a:cubicBezTo>
                      <a:pt x="39" y="1"/>
                      <a:pt x="33" y="0"/>
                      <a:pt x="26" y="0"/>
                    </a:cubicBezTo>
                    <a:cubicBezTo>
                      <a:pt x="22" y="0"/>
                      <a:pt x="18" y="0"/>
                      <a:pt x="15" y="2"/>
                    </a:cubicBezTo>
                    <a:cubicBezTo>
                      <a:pt x="12" y="3"/>
                      <a:pt x="9" y="5"/>
                      <a:pt x="7" y="7"/>
                    </a:cubicBezTo>
                    <a:cubicBezTo>
                      <a:pt x="4" y="9"/>
                      <a:pt x="3" y="12"/>
                      <a:pt x="1" y="16"/>
                    </a:cubicBezTo>
                    <a:cubicBezTo>
                      <a:pt x="0" y="19"/>
                      <a:pt x="0" y="23"/>
                      <a:pt x="0" y="27"/>
                    </a:cubicBezTo>
                    <a:cubicBezTo>
                      <a:pt x="0" y="31"/>
                      <a:pt x="0" y="34"/>
                      <a:pt x="1" y="38"/>
                    </a:cubicBezTo>
                    <a:cubicBezTo>
                      <a:pt x="2" y="41"/>
                      <a:pt x="4" y="44"/>
                      <a:pt x="6" y="46"/>
                    </a:cubicBezTo>
                    <a:cubicBezTo>
                      <a:pt x="9" y="49"/>
                      <a:pt x="11" y="51"/>
                      <a:pt x="15" y="52"/>
                    </a:cubicBezTo>
                    <a:cubicBezTo>
                      <a:pt x="18" y="54"/>
                      <a:pt x="22" y="54"/>
                      <a:pt x="26" y="54"/>
                    </a:cubicBezTo>
                    <a:cubicBezTo>
                      <a:pt x="30" y="54"/>
                      <a:pt x="33" y="54"/>
                      <a:pt x="36" y="52"/>
                    </a:cubicBezTo>
                    <a:cubicBezTo>
                      <a:pt x="39" y="51"/>
                      <a:pt x="42" y="49"/>
                      <a:pt x="44" y="47"/>
                    </a:cubicBezTo>
                    <a:cubicBezTo>
                      <a:pt x="46" y="45"/>
                      <a:pt x="47" y="43"/>
                      <a:pt x="48" y="40"/>
                    </a:cubicBezTo>
                    <a:cubicBezTo>
                      <a:pt x="49" y="38"/>
                      <a:pt x="50" y="35"/>
                      <a:pt x="50" y="33"/>
                    </a:cubicBezTo>
                    <a:lnTo>
                      <a:pt x="34" y="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5" name="Freeform 115"/>
              <p:cNvSpPr>
                <a:spLocks noEditPoints="1"/>
              </p:cNvSpPr>
              <p:nvPr/>
            </p:nvSpPr>
            <p:spPr bwMode="auto">
              <a:xfrm>
                <a:off x="4240426" y="5063800"/>
                <a:ext cx="306796" cy="284356"/>
              </a:xfrm>
              <a:custGeom>
                <a:avLst/>
                <a:gdLst/>
                <a:ahLst/>
                <a:cxnLst>
                  <a:cxn ang="0">
                    <a:pos x="142" y="33"/>
                  </a:cxn>
                  <a:cxn ang="0">
                    <a:pos x="54" y="23"/>
                  </a:cxn>
                  <a:cxn ang="0">
                    <a:pos x="0" y="87"/>
                  </a:cxn>
                  <a:cxn ang="0">
                    <a:pos x="52" y="150"/>
                  </a:cxn>
                  <a:cxn ang="0">
                    <a:pos x="143" y="144"/>
                  </a:cxn>
                  <a:cxn ang="0">
                    <a:pos x="115" y="148"/>
                  </a:cxn>
                  <a:cxn ang="0">
                    <a:pos x="123" y="133"/>
                  </a:cxn>
                  <a:cxn ang="0">
                    <a:pos x="77" y="137"/>
                  </a:cxn>
                  <a:cxn ang="0">
                    <a:pos x="51" y="133"/>
                  </a:cxn>
                  <a:cxn ang="0">
                    <a:pos x="80" y="38"/>
                  </a:cxn>
                  <a:cxn ang="0">
                    <a:pos x="123" y="42"/>
                  </a:cxn>
                  <a:cxn ang="0">
                    <a:pos x="116" y="28"/>
                  </a:cxn>
                  <a:cxn ang="0">
                    <a:pos x="130" y="99"/>
                  </a:cxn>
                  <a:cxn ang="0">
                    <a:pos x="87" y="131"/>
                  </a:cxn>
                  <a:cxn ang="0">
                    <a:pos x="44" y="102"/>
                  </a:cxn>
                  <a:cxn ang="0">
                    <a:pos x="58" y="59"/>
                  </a:cxn>
                  <a:cxn ang="0">
                    <a:pos x="101" y="45"/>
                  </a:cxn>
                  <a:cxn ang="0">
                    <a:pos x="130" y="87"/>
                  </a:cxn>
                  <a:cxn ang="0">
                    <a:pos x="125" y="49"/>
                  </a:cxn>
                  <a:cxn ang="0">
                    <a:pos x="90" y="37"/>
                  </a:cxn>
                  <a:cxn ang="0">
                    <a:pos x="89" y="37"/>
                  </a:cxn>
                  <a:cxn ang="0">
                    <a:pos x="56" y="56"/>
                  </a:cxn>
                  <a:cxn ang="0">
                    <a:pos x="69" y="45"/>
                  </a:cxn>
                  <a:cxn ang="0">
                    <a:pos x="26" y="59"/>
                  </a:cxn>
                  <a:cxn ang="0">
                    <a:pos x="37" y="87"/>
                  </a:cxn>
                  <a:cxn ang="0">
                    <a:pos x="36" y="89"/>
                  </a:cxn>
                  <a:cxn ang="0">
                    <a:pos x="41" y="123"/>
                  </a:cxn>
                  <a:cxn ang="0">
                    <a:pos x="37" y="97"/>
                  </a:cxn>
                  <a:cxn ang="0">
                    <a:pos x="66" y="129"/>
                  </a:cxn>
                  <a:cxn ang="0">
                    <a:pos x="84" y="137"/>
                  </a:cxn>
                  <a:cxn ang="0">
                    <a:pos x="86" y="138"/>
                  </a:cxn>
                  <a:cxn ang="0">
                    <a:pos x="118" y="118"/>
                  </a:cxn>
                  <a:cxn ang="0">
                    <a:pos x="105" y="130"/>
                  </a:cxn>
                  <a:cxn ang="0">
                    <a:pos x="146" y="105"/>
                  </a:cxn>
                  <a:cxn ang="0">
                    <a:pos x="137" y="95"/>
                  </a:cxn>
                  <a:cxn ang="0">
                    <a:pos x="137" y="84"/>
                  </a:cxn>
                  <a:cxn ang="0">
                    <a:pos x="137" y="77"/>
                  </a:cxn>
                  <a:cxn ang="0">
                    <a:pos x="144" y="70"/>
                  </a:cxn>
                  <a:cxn ang="0">
                    <a:pos x="139" y="35"/>
                  </a:cxn>
                  <a:cxn ang="0">
                    <a:pos x="124" y="28"/>
                  </a:cxn>
                  <a:cxn ang="0">
                    <a:pos x="114" y="25"/>
                  </a:cxn>
                  <a:cxn ang="0">
                    <a:pos x="87" y="7"/>
                  </a:cxn>
                  <a:cxn ang="0">
                    <a:pos x="44" y="44"/>
                  </a:cxn>
                  <a:cxn ang="0">
                    <a:pos x="7" y="87"/>
                  </a:cxn>
                  <a:cxn ang="0">
                    <a:pos x="25" y="115"/>
                  </a:cxn>
                  <a:cxn ang="0">
                    <a:pos x="28" y="124"/>
                  </a:cxn>
                  <a:cxn ang="0">
                    <a:pos x="35" y="140"/>
                  </a:cxn>
                  <a:cxn ang="0">
                    <a:pos x="86" y="142"/>
                  </a:cxn>
                  <a:cxn ang="0">
                    <a:pos x="141" y="141"/>
                  </a:cxn>
                  <a:cxn ang="0">
                    <a:pos x="148" y="123"/>
                  </a:cxn>
                  <a:cxn ang="0">
                    <a:pos x="149" y="104"/>
                  </a:cxn>
                  <a:cxn ang="0">
                    <a:pos x="150" y="60"/>
                  </a:cxn>
                </a:cxnLst>
                <a:rect l="0" t="0" r="r" b="b"/>
                <a:pathLst>
                  <a:path w="174" h="174">
                    <a:moveTo>
                      <a:pt x="174" y="87"/>
                    </a:moveTo>
                    <a:cubicBezTo>
                      <a:pt x="174" y="74"/>
                      <a:pt x="165" y="62"/>
                      <a:pt x="150" y="53"/>
                    </a:cubicBezTo>
                    <a:cubicBezTo>
                      <a:pt x="149" y="45"/>
                      <a:pt x="147" y="38"/>
                      <a:pt x="142" y="33"/>
                    </a:cubicBezTo>
                    <a:cubicBezTo>
                      <a:pt x="137" y="28"/>
                      <a:pt x="130" y="25"/>
                      <a:pt x="122" y="25"/>
                    </a:cubicBezTo>
                    <a:cubicBezTo>
                      <a:pt x="113" y="10"/>
                      <a:pt x="100" y="0"/>
                      <a:pt x="87" y="0"/>
                    </a:cubicBezTo>
                    <a:cubicBezTo>
                      <a:pt x="74" y="0"/>
                      <a:pt x="62" y="9"/>
                      <a:pt x="54" y="23"/>
                    </a:cubicBezTo>
                    <a:cubicBezTo>
                      <a:pt x="44" y="23"/>
                      <a:pt x="36" y="26"/>
                      <a:pt x="31" y="31"/>
                    </a:cubicBezTo>
                    <a:cubicBezTo>
                      <a:pt x="25" y="37"/>
                      <a:pt x="23" y="45"/>
                      <a:pt x="23" y="54"/>
                    </a:cubicBezTo>
                    <a:cubicBezTo>
                      <a:pt x="9" y="63"/>
                      <a:pt x="0" y="75"/>
                      <a:pt x="0" y="87"/>
                    </a:cubicBezTo>
                    <a:cubicBezTo>
                      <a:pt x="0" y="101"/>
                      <a:pt x="9" y="113"/>
                      <a:pt x="24" y="122"/>
                    </a:cubicBezTo>
                    <a:cubicBezTo>
                      <a:pt x="25" y="130"/>
                      <a:pt x="27" y="137"/>
                      <a:pt x="32" y="142"/>
                    </a:cubicBezTo>
                    <a:cubicBezTo>
                      <a:pt x="37" y="147"/>
                      <a:pt x="44" y="150"/>
                      <a:pt x="52" y="150"/>
                    </a:cubicBezTo>
                    <a:cubicBezTo>
                      <a:pt x="61" y="165"/>
                      <a:pt x="74" y="174"/>
                      <a:pt x="87" y="174"/>
                    </a:cubicBezTo>
                    <a:cubicBezTo>
                      <a:pt x="100" y="174"/>
                      <a:pt x="112" y="166"/>
                      <a:pt x="120" y="152"/>
                    </a:cubicBezTo>
                    <a:cubicBezTo>
                      <a:pt x="130" y="152"/>
                      <a:pt x="138" y="149"/>
                      <a:pt x="143" y="144"/>
                    </a:cubicBezTo>
                    <a:cubicBezTo>
                      <a:pt x="149" y="138"/>
                      <a:pt x="152" y="130"/>
                      <a:pt x="152" y="121"/>
                    </a:cubicBezTo>
                    <a:cubicBezTo>
                      <a:pt x="166" y="112"/>
                      <a:pt x="174" y="100"/>
                      <a:pt x="174" y="87"/>
                    </a:cubicBezTo>
                    <a:close/>
                    <a:moveTo>
                      <a:pt x="115" y="148"/>
                    </a:moveTo>
                    <a:cubicBezTo>
                      <a:pt x="107" y="148"/>
                      <a:pt x="98" y="145"/>
                      <a:pt x="89" y="140"/>
                    </a:cubicBezTo>
                    <a:cubicBezTo>
                      <a:pt x="91" y="139"/>
                      <a:pt x="93" y="138"/>
                      <a:pt x="94" y="137"/>
                    </a:cubicBezTo>
                    <a:cubicBezTo>
                      <a:pt x="104" y="137"/>
                      <a:pt x="114" y="135"/>
                      <a:pt x="123" y="133"/>
                    </a:cubicBezTo>
                    <a:cubicBezTo>
                      <a:pt x="121" y="139"/>
                      <a:pt x="118" y="144"/>
                      <a:pt x="115" y="148"/>
                    </a:cubicBezTo>
                    <a:close/>
                    <a:moveTo>
                      <a:pt x="51" y="133"/>
                    </a:moveTo>
                    <a:cubicBezTo>
                      <a:pt x="59" y="135"/>
                      <a:pt x="68" y="136"/>
                      <a:pt x="77" y="137"/>
                    </a:cubicBezTo>
                    <a:cubicBezTo>
                      <a:pt x="79" y="138"/>
                      <a:pt x="80" y="139"/>
                      <a:pt x="82" y="140"/>
                    </a:cubicBezTo>
                    <a:cubicBezTo>
                      <a:pt x="74" y="144"/>
                      <a:pt x="65" y="146"/>
                      <a:pt x="58" y="147"/>
                    </a:cubicBezTo>
                    <a:cubicBezTo>
                      <a:pt x="55" y="143"/>
                      <a:pt x="53" y="138"/>
                      <a:pt x="51" y="133"/>
                    </a:cubicBezTo>
                    <a:close/>
                    <a:moveTo>
                      <a:pt x="59" y="26"/>
                    </a:moveTo>
                    <a:cubicBezTo>
                      <a:pt x="67" y="27"/>
                      <a:pt x="76" y="30"/>
                      <a:pt x="85" y="35"/>
                    </a:cubicBezTo>
                    <a:cubicBezTo>
                      <a:pt x="83" y="36"/>
                      <a:pt x="82" y="37"/>
                      <a:pt x="80" y="38"/>
                    </a:cubicBezTo>
                    <a:cubicBezTo>
                      <a:pt x="70" y="38"/>
                      <a:pt x="60" y="40"/>
                      <a:pt x="51" y="42"/>
                    </a:cubicBezTo>
                    <a:cubicBezTo>
                      <a:pt x="54" y="36"/>
                      <a:pt x="56" y="31"/>
                      <a:pt x="59" y="26"/>
                    </a:cubicBezTo>
                    <a:close/>
                    <a:moveTo>
                      <a:pt x="123" y="42"/>
                    </a:moveTo>
                    <a:cubicBezTo>
                      <a:pt x="115" y="40"/>
                      <a:pt x="106" y="38"/>
                      <a:pt x="97" y="38"/>
                    </a:cubicBezTo>
                    <a:cubicBezTo>
                      <a:pt x="95" y="37"/>
                      <a:pt x="94" y="36"/>
                      <a:pt x="92" y="35"/>
                    </a:cubicBezTo>
                    <a:cubicBezTo>
                      <a:pt x="100" y="31"/>
                      <a:pt x="109" y="29"/>
                      <a:pt x="116" y="28"/>
                    </a:cubicBezTo>
                    <a:cubicBezTo>
                      <a:pt x="119" y="32"/>
                      <a:pt x="121" y="37"/>
                      <a:pt x="123" y="42"/>
                    </a:cubicBezTo>
                    <a:close/>
                    <a:moveTo>
                      <a:pt x="130" y="87"/>
                    </a:moveTo>
                    <a:cubicBezTo>
                      <a:pt x="130" y="91"/>
                      <a:pt x="130" y="95"/>
                      <a:pt x="130" y="99"/>
                    </a:cubicBezTo>
                    <a:cubicBezTo>
                      <a:pt x="126" y="105"/>
                      <a:pt x="121" y="111"/>
                      <a:pt x="116" y="116"/>
                    </a:cubicBezTo>
                    <a:cubicBezTo>
                      <a:pt x="110" y="121"/>
                      <a:pt x="105" y="126"/>
                      <a:pt x="99" y="130"/>
                    </a:cubicBezTo>
                    <a:cubicBezTo>
                      <a:pt x="95" y="131"/>
                      <a:pt x="91" y="131"/>
                      <a:pt x="87" y="131"/>
                    </a:cubicBezTo>
                    <a:cubicBezTo>
                      <a:pt x="82" y="131"/>
                      <a:pt x="77" y="130"/>
                      <a:pt x="73" y="130"/>
                    </a:cubicBezTo>
                    <a:cubicBezTo>
                      <a:pt x="68" y="126"/>
                      <a:pt x="62" y="122"/>
                      <a:pt x="58" y="117"/>
                    </a:cubicBezTo>
                    <a:cubicBezTo>
                      <a:pt x="53" y="112"/>
                      <a:pt x="48" y="107"/>
                      <a:pt x="44" y="102"/>
                    </a:cubicBezTo>
                    <a:cubicBezTo>
                      <a:pt x="44" y="97"/>
                      <a:pt x="44" y="92"/>
                      <a:pt x="44" y="87"/>
                    </a:cubicBezTo>
                    <a:cubicBezTo>
                      <a:pt x="44" y="83"/>
                      <a:pt x="44" y="79"/>
                      <a:pt x="44" y="76"/>
                    </a:cubicBezTo>
                    <a:cubicBezTo>
                      <a:pt x="48" y="70"/>
                      <a:pt x="53" y="64"/>
                      <a:pt x="58" y="59"/>
                    </a:cubicBezTo>
                    <a:cubicBezTo>
                      <a:pt x="64" y="53"/>
                      <a:pt x="70" y="49"/>
                      <a:pt x="75" y="45"/>
                    </a:cubicBezTo>
                    <a:cubicBezTo>
                      <a:pt x="79" y="44"/>
                      <a:pt x="83" y="44"/>
                      <a:pt x="87" y="44"/>
                    </a:cubicBezTo>
                    <a:cubicBezTo>
                      <a:pt x="92" y="44"/>
                      <a:pt x="97" y="44"/>
                      <a:pt x="101" y="45"/>
                    </a:cubicBezTo>
                    <a:cubicBezTo>
                      <a:pt x="107" y="49"/>
                      <a:pt x="112" y="53"/>
                      <a:pt x="117" y="58"/>
                    </a:cubicBezTo>
                    <a:cubicBezTo>
                      <a:pt x="121" y="63"/>
                      <a:pt x="126" y="68"/>
                      <a:pt x="130" y="73"/>
                    </a:cubicBezTo>
                    <a:cubicBezTo>
                      <a:pt x="130" y="78"/>
                      <a:pt x="130" y="83"/>
                      <a:pt x="130" y="87"/>
                    </a:cubicBezTo>
                    <a:close/>
                    <a:moveTo>
                      <a:pt x="119" y="56"/>
                    </a:moveTo>
                    <a:cubicBezTo>
                      <a:pt x="115" y="52"/>
                      <a:pt x="112" y="49"/>
                      <a:pt x="108" y="46"/>
                    </a:cubicBezTo>
                    <a:cubicBezTo>
                      <a:pt x="114" y="46"/>
                      <a:pt x="120" y="48"/>
                      <a:pt x="125" y="49"/>
                    </a:cubicBezTo>
                    <a:cubicBezTo>
                      <a:pt x="127" y="55"/>
                      <a:pt x="128" y="61"/>
                      <a:pt x="129" y="67"/>
                    </a:cubicBezTo>
                    <a:cubicBezTo>
                      <a:pt x="126" y="63"/>
                      <a:pt x="122" y="59"/>
                      <a:pt x="119" y="56"/>
                    </a:cubicBezTo>
                    <a:close/>
                    <a:moveTo>
                      <a:pt x="90" y="37"/>
                    </a:moveTo>
                    <a:cubicBezTo>
                      <a:pt x="89" y="37"/>
                      <a:pt x="88" y="37"/>
                      <a:pt x="87" y="37"/>
                    </a:cubicBezTo>
                    <a:cubicBezTo>
                      <a:pt x="87" y="37"/>
                      <a:pt x="87" y="37"/>
                      <a:pt x="87" y="37"/>
                    </a:cubicBezTo>
                    <a:cubicBezTo>
                      <a:pt x="87" y="37"/>
                      <a:pt x="88" y="37"/>
                      <a:pt x="89" y="37"/>
                    </a:cubicBezTo>
                    <a:cubicBezTo>
                      <a:pt x="89" y="37"/>
                      <a:pt x="90" y="37"/>
                      <a:pt x="90" y="37"/>
                    </a:cubicBezTo>
                    <a:close/>
                    <a:moveTo>
                      <a:pt x="69" y="45"/>
                    </a:moveTo>
                    <a:cubicBezTo>
                      <a:pt x="65" y="49"/>
                      <a:pt x="60" y="52"/>
                      <a:pt x="56" y="56"/>
                    </a:cubicBezTo>
                    <a:cubicBezTo>
                      <a:pt x="52" y="61"/>
                      <a:pt x="48" y="65"/>
                      <a:pt x="45" y="69"/>
                    </a:cubicBezTo>
                    <a:cubicBezTo>
                      <a:pt x="46" y="62"/>
                      <a:pt x="47" y="55"/>
                      <a:pt x="49" y="49"/>
                    </a:cubicBezTo>
                    <a:cubicBezTo>
                      <a:pt x="55" y="47"/>
                      <a:pt x="62" y="46"/>
                      <a:pt x="69" y="45"/>
                    </a:cubicBezTo>
                    <a:close/>
                    <a:moveTo>
                      <a:pt x="37" y="80"/>
                    </a:moveTo>
                    <a:cubicBezTo>
                      <a:pt x="36" y="82"/>
                      <a:pt x="35" y="84"/>
                      <a:pt x="34" y="85"/>
                    </a:cubicBezTo>
                    <a:cubicBezTo>
                      <a:pt x="30" y="76"/>
                      <a:pt x="27" y="67"/>
                      <a:pt x="26" y="59"/>
                    </a:cubicBezTo>
                    <a:cubicBezTo>
                      <a:pt x="30" y="56"/>
                      <a:pt x="36" y="54"/>
                      <a:pt x="41" y="52"/>
                    </a:cubicBezTo>
                    <a:cubicBezTo>
                      <a:pt x="39" y="61"/>
                      <a:pt x="38" y="70"/>
                      <a:pt x="37" y="80"/>
                    </a:cubicBezTo>
                    <a:close/>
                    <a:moveTo>
                      <a:pt x="37" y="87"/>
                    </a:moveTo>
                    <a:cubicBezTo>
                      <a:pt x="37" y="87"/>
                      <a:pt x="37" y="87"/>
                      <a:pt x="37" y="87"/>
                    </a:cubicBezTo>
                    <a:cubicBezTo>
                      <a:pt x="37" y="88"/>
                      <a:pt x="37" y="89"/>
                      <a:pt x="37" y="91"/>
                    </a:cubicBezTo>
                    <a:cubicBezTo>
                      <a:pt x="37" y="90"/>
                      <a:pt x="36" y="89"/>
                      <a:pt x="36" y="89"/>
                    </a:cubicBezTo>
                    <a:cubicBezTo>
                      <a:pt x="36" y="88"/>
                      <a:pt x="37" y="88"/>
                      <a:pt x="37" y="87"/>
                    </a:cubicBezTo>
                    <a:close/>
                    <a:moveTo>
                      <a:pt x="37" y="97"/>
                    </a:moveTo>
                    <a:cubicBezTo>
                      <a:pt x="38" y="106"/>
                      <a:pt x="39" y="115"/>
                      <a:pt x="41" y="123"/>
                    </a:cubicBezTo>
                    <a:cubicBezTo>
                      <a:pt x="36" y="121"/>
                      <a:pt x="32" y="119"/>
                      <a:pt x="28" y="117"/>
                    </a:cubicBezTo>
                    <a:cubicBezTo>
                      <a:pt x="28" y="109"/>
                      <a:pt x="30" y="101"/>
                      <a:pt x="34" y="92"/>
                    </a:cubicBezTo>
                    <a:cubicBezTo>
                      <a:pt x="35" y="94"/>
                      <a:pt x="36" y="96"/>
                      <a:pt x="37" y="97"/>
                    </a:cubicBezTo>
                    <a:close/>
                    <a:moveTo>
                      <a:pt x="45" y="108"/>
                    </a:moveTo>
                    <a:cubicBezTo>
                      <a:pt x="48" y="112"/>
                      <a:pt x="52" y="116"/>
                      <a:pt x="55" y="119"/>
                    </a:cubicBezTo>
                    <a:cubicBezTo>
                      <a:pt x="59" y="123"/>
                      <a:pt x="63" y="126"/>
                      <a:pt x="66" y="129"/>
                    </a:cubicBezTo>
                    <a:cubicBezTo>
                      <a:pt x="60" y="128"/>
                      <a:pt x="54" y="127"/>
                      <a:pt x="49" y="126"/>
                    </a:cubicBezTo>
                    <a:cubicBezTo>
                      <a:pt x="47" y="120"/>
                      <a:pt x="46" y="114"/>
                      <a:pt x="45" y="108"/>
                    </a:cubicBezTo>
                    <a:close/>
                    <a:moveTo>
                      <a:pt x="84" y="137"/>
                    </a:moveTo>
                    <a:cubicBezTo>
                      <a:pt x="85" y="137"/>
                      <a:pt x="86" y="137"/>
                      <a:pt x="87" y="137"/>
                    </a:cubicBezTo>
                    <a:cubicBezTo>
                      <a:pt x="87" y="137"/>
                      <a:pt x="87" y="137"/>
                      <a:pt x="87" y="137"/>
                    </a:cubicBezTo>
                    <a:cubicBezTo>
                      <a:pt x="87" y="138"/>
                      <a:pt x="86" y="138"/>
                      <a:pt x="86" y="138"/>
                    </a:cubicBezTo>
                    <a:cubicBezTo>
                      <a:pt x="85" y="138"/>
                      <a:pt x="84" y="138"/>
                      <a:pt x="84" y="137"/>
                    </a:cubicBezTo>
                    <a:close/>
                    <a:moveTo>
                      <a:pt x="105" y="130"/>
                    </a:moveTo>
                    <a:cubicBezTo>
                      <a:pt x="110" y="126"/>
                      <a:pt x="114" y="122"/>
                      <a:pt x="118" y="118"/>
                    </a:cubicBezTo>
                    <a:cubicBezTo>
                      <a:pt x="122" y="114"/>
                      <a:pt x="126" y="110"/>
                      <a:pt x="129" y="105"/>
                    </a:cubicBezTo>
                    <a:cubicBezTo>
                      <a:pt x="128" y="113"/>
                      <a:pt x="127" y="119"/>
                      <a:pt x="125" y="126"/>
                    </a:cubicBezTo>
                    <a:cubicBezTo>
                      <a:pt x="119" y="127"/>
                      <a:pt x="112" y="129"/>
                      <a:pt x="105" y="130"/>
                    </a:cubicBezTo>
                    <a:close/>
                    <a:moveTo>
                      <a:pt x="137" y="95"/>
                    </a:moveTo>
                    <a:cubicBezTo>
                      <a:pt x="138" y="93"/>
                      <a:pt x="139" y="91"/>
                      <a:pt x="140" y="90"/>
                    </a:cubicBezTo>
                    <a:cubicBezTo>
                      <a:pt x="142" y="95"/>
                      <a:pt x="145" y="100"/>
                      <a:pt x="146" y="105"/>
                    </a:cubicBezTo>
                    <a:cubicBezTo>
                      <a:pt x="147" y="109"/>
                      <a:pt x="148" y="112"/>
                      <a:pt x="148" y="116"/>
                    </a:cubicBezTo>
                    <a:cubicBezTo>
                      <a:pt x="144" y="118"/>
                      <a:pt x="138" y="121"/>
                      <a:pt x="133" y="123"/>
                    </a:cubicBezTo>
                    <a:cubicBezTo>
                      <a:pt x="135" y="114"/>
                      <a:pt x="136" y="105"/>
                      <a:pt x="137" y="95"/>
                    </a:cubicBezTo>
                    <a:close/>
                    <a:moveTo>
                      <a:pt x="137" y="88"/>
                    </a:moveTo>
                    <a:cubicBezTo>
                      <a:pt x="137" y="88"/>
                      <a:pt x="137" y="87"/>
                      <a:pt x="137" y="87"/>
                    </a:cubicBezTo>
                    <a:cubicBezTo>
                      <a:pt x="137" y="86"/>
                      <a:pt x="137" y="85"/>
                      <a:pt x="137" y="84"/>
                    </a:cubicBezTo>
                    <a:cubicBezTo>
                      <a:pt x="137" y="85"/>
                      <a:pt x="138" y="85"/>
                      <a:pt x="138" y="86"/>
                    </a:cubicBezTo>
                    <a:cubicBezTo>
                      <a:pt x="138" y="87"/>
                      <a:pt x="137" y="87"/>
                      <a:pt x="137" y="88"/>
                    </a:cubicBezTo>
                    <a:close/>
                    <a:moveTo>
                      <a:pt x="137" y="77"/>
                    </a:moveTo>
                    <a:cubicBezTo>
                      <a:pt x="136" y="68"/>
                      <a:pt x="135" y="60"/>
                      <a:pt x="133" y="52"/>
                    </a:cubicBezTo>
                    <a:cubicBezTo>
                      <a:pt x="138" y="54"/>
                      <a:pt x="142" y="56"/>
                      <a:pt x="146" y="58"/>
                    </a:cubicBezTo>
                    <a:cubicBezTo>
                      <a:pt x="146" y="62"/>
                      <a:pt x="145" y="66"/>
                      <a:pt x="144" y="70"/>
                    </a:cubicBezTo>
                    <a:cubicBezTo>
                      <a:pt x="143" y="74"/>
                      <a:pt x="142" y="78"/>
                      <a:pt x="140" y="82"/>
                    </a:cubicBezTo>
                    <a:cubicBezTo>
                      <a:pt x="139" y="81"/>
                      <a:pt x="138" y="79"/>
                      <a:pt x="137" y="77"/>
                    </a:cubicBezTo>
                    <a:close/>
                    <a:moveTo>
                      <a:pt x="139" y="35"/>
                    </a:moveTo>
                    <a:cubicBezTo>
                      <a:pt x="143" y="39"/>
                      <a:pt x="146" y="44"/>
                      <a:pt x="146" y="51"/>
                    </a:cubicBezTo>
                    <a:cubicBezTo>
                      <a:pt x="141" y="48"/>
                      <a:pt x="136" y="46"/>
                      <a:pt x="130" y="44"/>
                    </a:cubicBezTo>
                    <a:cubicBezTo>
                      <a:pt x="128" y="38"/>
                      <a:pt x="126" y="33"/>
                      <a:pt x="124" y="28"/>
                    </a:cubicBezTo>
                    <a:cubicBezTo>
                      <a:pt x="130" y="29"/>
                      <a:pt x="135" y="31"/>
                      <a:pt x="139" y="35"/>
                    </a:cubicBezTo>
                    <a:close/>
                    <a:moveTo>
                      <a:pt x="87" y="7"/>
                    </a:moveTo>
                    <a:cubicBezTo>
                      <a:pt x="97" y="7"/>
                      <a:pt x="107" y="14"/>
                      <a:pt x="114" y="25"/>
                    </a:cubicBezTo>
                    <a:cubicBezTo>
                      <a:pt x="106" y="26"/>
                      <a:pt x="97" y="28"/>
                      <a:pt x="89" y="33"/>
                    </a:cubicBezTo>
                    <a:cubicBezTo>
                      <a:pt x="79" y="28"/>
                      <a:pt x="70" y="24"/>
                      <a:pt x="61" y="23"/>
                    </a:cubicBezTo>
                    <a:cubicBezTo>
                      <a:pt x="68" y="13"/>
                      <a:pt x="77" y="7"/>
                      <a:pt x="87" y="7"/>
                    </a:cubicBezTo>
                    <a:close/>
                    <a:moveTo>
                      <a:pt x="33" y="34"/>
                    </a:moveTo>
                    <a:cubicBezTo>
                      <a:pt x="38" y="29"/>
                      <a:pt x="44" y="27"/>
                      <a:pt x="52" y="26"/>
                    </a:cubicBezTo>
                    <a:cubicBezTo>
                      <a:pt x="49" y="31"/>
                      <a:pt x="46" y="38"/>
                      <a:pt x="44" y="44"/>
                    </a:cubicBezTo>
                    <a:cubicBezTo>
                      <a:pt x="37" y="46"/>
                      <a:pt x="31" y="49"/>
                      <a:pt x="26" y="52"/>
                    </a:cubicBezTo>
                    <a:cubicBezTo>
                      <a:pt x="26" y="45"/>
                      <a:pt x="29" y="38"/>
                      <a:pt x="33" y="34"/>
                    </a:cubicBezTo>
                    <a:close/>
                    <a:moveTo>
                      <a:pt x="7" y="87"/>
                    </a:moveTo>
                    <a:cubicBezTo>
                      <a:pt x="7" y="78"/>
                      <a:pt x="13" y="68"/>
                      <a:pt x="23" y="61"/>
                    </a:cubicBezTo>
                    <a:cubicBezTo>
                      <a:pt x="24" y="70"/>
                      <a:pt x="27" y="79"/>
                      <a:pt x="33" y="89"/>
                    </a:cubicBezTo>
                    <a:cubicBezTo>
                      <a:pt x="28" y="98"/>
                      <a:pt x="25" y="107"/>
                      <a:pt x="25" y="115"/>
                    </a:cubicBezTo>
                    <a:cubicBezTo>
                      <a:pt x="13" y="107"/>
                      <a:pt x="7" y="98"/>
                      <a:pt x="7" y="87"/>
                    </a:cubicBezTo>
                    <a:close/>
                    <a:moveTo>
                      <a:pt x="35" y="140"/>
                    </a:moveTo>
                    <a:cubicBezTo>
                      <a:pt x="31" y="136"/>
                      <a:pt x="28" y="130"/>
                      <a:pt x="28" y="124"/>
                    </a:cubicBezTo>
                    <a:cubicBezTo>
                      <a:pt x="33" y="127"/>
                      <a:pt x="38" y="129"/>
                      <a:pt x="44" y="131"/>
                    </a:cubicBezTo>
                    <a:cubicBezTo>
                      <a:pt x="46" y="136"/>
                      <a:pt x="48" y="142"/>
                      <a:pt x="50" y="147"/>
                    </a:cubicBezTo>
                    <a:cubicBezTo>
                      <a:pt x="44" y="146"/>
                      <a:pt x="39" y="144"/>
                      <a:pt x="35" y="140"/>
                    </a:cubicBezTo>
                    <a:close/>
                    <a:moveTo>
                      <a:pt x="87" y="168"/>
                    </a:moveTo>
                    <a:cubicBezTo>
                      <a:pt x="77" y="168"/>
                      <a:pt x="67" y="161"/>
                      <a:pt x="60" y="150"/>
                    </a:cubicBezTo>
                    <a:cubicBezTo>
                      <a:pt x="68" y="149"/>
                      <a:pt x="77" y="146"/>
                      <a:pt x="86" y="142"/>
                    </a:cubicBezTo>
                    <a:cubicBezTo>
                      <a:pt x="95" y="147"/>
                      <a:pt x="104" y="150"/>
                      <a:pt x="113" y="152"/>
                    </a:cubicBezTo>
                    <a:cubicBezTo>
                      <a:pt x="106" y="162"/>
                      <a:pt x="97" y="168"/>
                      <a:pt x="87" y="168"/>
                    </a:cubicBezTo>
                    <a:close/>
                    <a:moveTo>
                      <a:pt x="141" y="141"/>
                    </a:moveTo>
                    <a:cubicBezTo>
                      <a:pt x="136" y="146"/>
                      <a:pt x="130" y="148"/>
                      <a:pt x="122" y="149"/>
                    </a:cubicBezTo>
                    <a:cubicBezTo>
                      <a:pt x="126" y="143"/>
                      <a:pt x="128" y="137"/>
                      <a:pt x="130" y="131"/>
                    </a:cubicBezTo>
                    <a:cubicBezTo>
                      <a:pt x="137" y="129"/>
                      <a:pt x="143" y="126"/>
                      <a:pt x="148" y="123"/>
                    </a:cubicBezTo>
                    <a:cubicBezTo>
                      <a:pt x="148" y="130"/>
                      <a:pt x="145" y="137"/>
                      <a:pt x="141" y="141"/>
                    </a:cubicBezTo>
                    <a:close/>
                    <a:moveTo>
                      <a:pt x="151" y="114"/>
                    </a:moveTo>
                    <a:cubicBezTo>
                      <a:pt x="151" y="110"/>
                      <a:pt x="150" y="107"/>
                      <a:pt x="149" y="104"/>
                    </a:cubicBezTo>
                    <a:cubicBezTo>
                      <a:pt x="147" y="98"/>
                      <a:pt x="145" y="92"/>
                      <a:pt x="142" y="86"/>
                    </a:cubicBezTo>
                    <a:cubicBezTo>
                      <a:pt x="144" y="81"/>
                      <a:pt x="146" y="76"/>
                      <a:pt x="147" y="71"/>
                    </a:cubicBezTo>
                    <a:cubicBezTo>
                      <a:pt x="149" y="67"/>
                      <a:pt x="149" y="64"/>
                      <a:pt x="150" y="60"/>
                    </a:cubicBezTo>
                    <a:cubicBezTo>
                      <a:pt x="161" y="68"/>
                      <a:pt x="167" y="77"/>
                      <a:pt x="167" y="87"/>
                    </a:cubicBezTo>
                    <a:cubicBezTo>
                      <a:pt x="167" y="97"/>
                      <a:pt x="161" y="106"/>
                      <a:pt x="151" y="11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6" name="Oval 116"/>
              <p:cNvSpPr>
                <a:spLocks noChangeArrowheads="1"/>
              </p:cNvSpPr>
              <p:nvPr/>
            </p:nvSpPr>
            <p:spPr bwMode="auto">
              <a:xfrm>
                <a:off x="4371352" y="5182582"/>
                <a:ext cx="50807" cy="4679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7" name="Freeform 117"/>
              <p:cNvSpPr>
                <a:spLocks/>
              </p:cNvSpPr>
              <p:nvPr/>
            </p:nvSpPr>
            <p:spPr bwMode="auto">
              <a:xfrm>
                <a:off x="1266268" y="5276167"/>
                <a:ext cx="1954" cy="180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8" name="Freeform 118"/>
              <p:cNvSpPr>
                <a:spLocks/>
              </p:cNvSpPr>
              <p:nvPr/>
            </p:nvSpPr>
            <p:spPr bwMode="auto">
              <a:xfrm>
                <a:off x="1102123" y="5274367"/>
                <a:ext cx="175870" cy="124181"/>
              </a:xfrm>
              <a:custGeom>
                <a:avLst/>
                <a:gdLst/>
                <a:ahLst/>
                <a:cxnLst>
                  <a:cxn ang="0">
                    <a:pos x="46" y="69"/>
                  </a:cxn>
                  <a:cxn ang="0">
                    <a:pos x="38" y="74"/>
                  </a:cxn>
                  <a:cxn ang="0">
                    <a:pos x="30" y="71"/>
                  </a:cxn>
                  <a:cxn ang="0">
                    <a:pos x="2" y="49"/>
                  </a:cxn>
                  <a:cxn ang="0">
                    <a:pos x="0" y="48"/>
                  </a:cxn>
                  <a:cxn ang="0">
                    <a:pos x="5" y="55"/>
                  </a:cxn>
                  <a:cxn ang="0">
                    <a:pos x="30" y="74"/>
                  </a:cxn>
                  <a:cxn ang="0">
                    <a:pos x="39" y="77"/>
                  </a:cxn>
                  <a:cxn ang="0">
                    <a:pos x="49" y="72"/>
                  </a:cxn>
                  <a:cxn ang="0">
                    <a:pos x="97" y="9"/>
                  </a:cxn>
                  <a:cxn ang="0">
                    <a:pos x="100" y="0"/>
                  </a:cxn>
                  <a:cxn ang="0">
                    <a:pos x="46" y="69"/>
                  </a:cxn>
                </a:cxnLst>
                <a:rect l="0" t="0" r="r" b="b"/>
                <a:pathLst>
                  <a:path w="100" h="77">
                    <a:moveTo>
                      <a:pt x="46" y="69"/>
                    </a:moveTo>
                    <a:cubicBezTo>
                      <a:pt x="44" y="72"/>
                      <a:pt x="41" y="74"/>
                      <a:pt x="38" y="74"/>
                    </a:cubicBezTo>
                    <a:cubicBezTo>
                      <a:pt x="35" y="74"/>
                      <a:pt x="32" y="73"/>
                      <a:pt x="30" y="71"/>
                    </a:cubicBezTo>
                    <a:cubicBezTo>
                      <a:pt x="2" y="49"/>
                      <a:pt x="2" y="49"/>
                      <a:pt x="2" y="49"/>
                    </a:cubicBezTo>
                    <a:cubicBezTo>
                      <a:pt x="1" y="49"/>
                      <a:pt x="1" y="48"/>
                      <a:pt x="0" y="48"/>
                    </a:cubicBezTo>
                    <a:cubicBezTo>
                      <a:pt x="1" y="50"/>
                      <a:pt x="3" y="53"/>
                      <a:pt x="5" y="55"/>
                    </a:cubicBezTo>
                    <a:cubicBezTo>
                      <a:pt x="30" y="74"/>
                      <a:pt x="30" y="74"/>
                      <a:pt x="30" y="74"/>
                    </a:cubicBezTo>
                    <a:cubicBezTo>
                      <a:pt x="33" y="76"/>
                      <a:pt x="36" y="77"/>
                      <a:pt x="39" y="77"/>
                    </a:cubicBezTo>
                    <a:cubicBezTo>
                      <a:pt x="43" y="77"/>
                      <a:pt x="46" y="75"/>
                      <a:pt x="49" y="72"/>
                    </a:cubicBezTo>
                    <a:cubicBezTo>
                      <a:pt x="97" y="9"/>
                      <a:pt x="97" y="9"/>
                      <a:pt x="97" y="9"/>
                    </a:cubicBezTo>
                    <a:cubicBezTo>
                      <a:pt x="99" y="7"/>
                      <a:pt x="100" y="3"/>
                      <a:pt x="100" y="0"/>
                    </a:cubicBezTo>
                    <a:lnTo>
                      <a:pt x="46" y="6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9" name="Freeform 119"/>
              <p:cNvSpPr>
                <a:spLocks noEditPoints="1"/>
              </p:cNvSpPr>
              <p:nvPr/>
            </p:nvSpPr>
            <p:spPr bwMode="auto">
              <a:xfrm>
                <a:off x="1098215" y="5213177"/>
                <a:ext cx="179778" cy="179972"/>
              </a:xfrm>
              <a:custGeom>
                <a:avLst/>
                <a:gdLst/>
                <a:ahLst/>
                <a:cxnLst>
                  <a:cxn ang="0">
                    <a:pos x="4" y="85"/>
                  </a:cxn>
                  <a:cxn ang="0">
                    <a:pos x="33" y="107"/>
                  </a:cxn>
                  <a:cxn ang="0">
                    <a:pos x="40" y="110"/>
                  </a:cxn>
                  <a:cxn ang="0">
                    <a:pos x="48" y="106"/>
                  </a:cxn>
                  <a:cxn ang="0">
                    <a:pos x="102" y="36"/>
                  </a:cxn>
                  <a:cxn ang="0">
                    <a:pos x="102" y="35"/>
                  </a:cxn>
                  <a:cxn ang="0">
                    <a:pos x="96" y="22"/>
                  </a:cxn>
                  <a:cxn ang="0">
                    <a:pos x="70" y="3"/>
                  </a:cxn>
                  <a:cxn ang="0">
                    <a:pos x="62" y="0"/>
                  </a:cxn>
                  <a:cxn ang="0">
                    <a:pos x="54" y="2"/>
                  </a:cxn>
                  <a:cxn ang="0">
                    <a:pos x="2" y="71"/>
                  </a:cxn>
                  <a:cxn ang="0">
                    <a:pos x="1" y="71"/>
                  </a:cxn>
                  <a:cxn ang="0">
                    <a:pos x="1" y="79"/>
                  </a:cxn>
                  <a:cxn ang="0">
                    <a:pos x="1" y="82"/>
                  </a:cxn>
                  <a:cxn ang="0">
                    <a:pos x="4" y="85"/>
                  </a:cxn>
                  <a:cxn ang="0">
                    <a:pos x="53" y="9"/>
                  </a:cxn>
                  <a:cxn ang="0">
                    <a:pos x="63" y="4"/>
                  </a:cxn>
                  <a:cxn ang="0">
                    <a:pos x="71" y="7"/>
                  </a:cxn>
                  <a:cxn ang="0">
                    <a:pos x="92" y="22"/>
                  </a:cxn>
                  <a:cxn ang="0">
                    <a:pos x="98" y="31"/>
                  </a:cxn>
                  <a:cxn ang="0">
                    <a:pos x="97" y="36"/>
                  </a:cxn>
                  <a:cxn ang="0">
                    <a:pos x="97" y="36"/>
                  </a:cxn>
                  <a:cxn ang="0">
                    <a:pos x="97" y="36"/>
                  </a:cxn>
                  <a:cxn ang="0">
                    <a:pos x="96" y="37"/>
                  </a:cxn>
                  <a:cxn ang="0">
                    <a:pos x="94" y="40"/>
                  </a:cxn>
                  <a:cxn ang="0">
                    <a:pos x="94" y="40"/>
                  </a:cxn>
                  <a:cxn ang="0">
                    <a:pos x="95" y="38"/>
                  </a:cxn>
                  <a:cxn ang="0">
                    <a:pos x="95" y="39"/>
                  </a:cxn>
                  <a:cxn ang="0">
                    <a:pos x="94" y="40"/>
                  </a:cxn>
                  <a:cxn ang="0">
                    <a:pos x="76" y="64"/>
                  </a:cxn>
                  <a:cxn ang="0">
                    <a:pos x="73" y="62"/>
                  </a:cxn>
                  <a:cxn ang="0">
                    <a:pos x="73" y="62"/>
                  </a:cxn>
                  <a:cxn ang="0">
                    <a:pos x="41" y="37"/>
                  </a:cxn>
                  <a:cxn ang="0">
                    <a:pos x="35" y="33"/>
                  </a:cxn>
                  <a:cxn ang="0">
                    <a:pos x="53" y="9"/>
                  </a:cxn>
                </a:cxnLst>
                <a:rect l="0" t="0" r="r" b="b"/>
                <a:pathLst>
                  <a:path w="102" h="110">
                    <a:moveTo>
                      <a:pt x="4" y="85"/>
                    </a:moveTo>
                    <a:cubicBezTo>
                      <a:pt x="33" y="107"/>
                      <a:pt x="33" y="107"/>
                      <a:pt x="33" y="107"/>
                    </a:cubicBezTo>
                    <a:cubicBezTo>
                      <a:pt x="35" y="109"/>
                      <a:pt x="37" y="110"/>
                      <a:pt x="40" y="110"/>
                    </a:cubicBezTo>
                    <a:cubicBezTo>
                      <a:pt x="43" y="110"/>
                      <a:pt x="46" y="108"/>
                      <a:pt x="48" y="106"/>
                    </a:cubicBezTo>
                    <a:cubicBezTo>
                      <a:pt x="102" y="36"/>
                      <a:pt x="102" y="36"/>
                      <a:pt x="102" y="36"/>
                    </a:cubicBezTo>
                    <a:cubicBezTo>
                      <a:pt x="102" y="35"/>
                      <a:pt x="102" y="35"/>
                      <a:pt x="102" y="35"/>
                    </a:cubicBezTo>
                    <a:cubicBezTo>
                      <a:pt x="101" y="31"/>
                      <a:pt x="100" y="25"/>
                      <a:pt x="96" y="22"/>
                    </a:cubicBezTo>
                    <a:cubicBezTo>
                      <a:pt x="70" y="3"/>
                      <a:pt x="70" y="3"/>
                      <a:pt x="70" y="3"/>
                    </a:cubicBezTo>
                    <a:cubicBezTo>
                      <a:pt x="68" y="1"/>
                      <a:pt x="65" y="0"/>
                      <a:pt x="62" y="0"/>
                    </a:cubicBezTo>
                    <a:cubicBezTo>
                      <a:pt x="58" y="0"/>
                      <a:pt x="56" y="1"/>
                      <a:pt x="54" y="2"/>
                    </a:cubicBezTo>
                    <a:cubicBezTo>
                      <a:pt x="2" y="71"/>
                      <a:pt x="2" y="71"/>
                      <a:pt x="2" y="71"/>
                    </a:cubicBezTo>
                    <a:cubicBezTo>
                      <a:pt x="2" y="71"/>
                      <a:pt x="2" y="71"/>
                      <a:pt x="1" y="71"/>
                    </a:cubicBezTo>
                    <a:cubicBezTo>
                      <a:pt x="1" y="73"/>
                      <a:pt x="0" y="75"/>
                      <a:pt x="1" y="79"/>
                    </a:cubicBezTo>
                    <a:cubicBezTo>
                      <a:pt x="1" y="81"/>
                      <a:pt x="1" y="81"/>
                      <a:pt x="1" y="82"/>
                    </a:cubicBezTo>
                    <a:cubicBezTo>
                      <a:pt x="2" y="83"/>
                      <a:pt x="3" y="84"/>
                      <a:pt x="4" y="85"/>
                    </a:cubicBezTo>
                    <a:close/>
                    <a:moveTo>
                      <a:pt x="53" y="9"/>
                    </a:moveTo>
                    <a:cubicBezTo>
                      <a:pt x="55" y="6"/>
                      <a:pt x="59" y="4"/>
                      <a:pt x="63" y="4"/>
                    </a:cubicBezTo>
                    <a:cubicBezTo>
                      <a:pt x="66" y="4"/>
                      <a:pt x="69" y="5"/>
                      <a:pt x="71" y="7"/>
                    </a:cubicBezTo>
                    <a:cubicBezTo>
                      <a:pt x="92" y="22"/>
                      <a:pt x="92" y="22"/>
                      <a:pt x="92" y="22"/>
                    </a:cubicBezTo>
                    <a:cubicBezTo>
                      <a:pt x="96" y="25"/>
                      <a:pt x="98" y="28"/>
                      <a:pt x="98" y="31"/>
                    </a:cubicBezTo>
                    <a:cubicBezTo>
                      <a:pt x="98" y="33"/>
                      <a:pt x="97" y="35"/>
                      <a:pt x="97" y="36"/>
                    </a:cubicBezTo>
                    <a:cubicBezTo>
                      <a:pt x="97" y="36"/>
                      <a:pt x="97" y="36"/>
                      <a:pt x="97" y="36"/>
                    </a:cubicBezTo>
                    <a:cubicBezTo>
                      <a:pt x="97" y="36"/>
                      <a:pt x="97" y="36"/>
                      <a:pt x="97" y="36"/>
                    </a:cubicBezTo>
                    <a:cubicBezTo>
                      <a:pt x="96" y="37"/>
                      <a:pt x="96" y="37"/>
                      <a:pt x="96" y="37"/>
                    </a:cubicBezTo>
                    <a:cubicBezTo>
                      <a:pt x="94" y="40"/>
                      <a:pt x="94" y="40"/>
                      <a:pt x="94" y="40"/>
                    </a:cubicBezTo>
                    <a:cubicBezTo>
                      <a:pt x="94" y="40"/>
                      <a:pt x="94" y="40"/>
                      <a:pt x="94" y="40"/>
                    </a:cubicBezTo>
                    <a:cubicBezTo>
                      <a:pt x="95" y="40"/>
                      <a:pt x="95" y="39"/>
                      <a:pt x="95" y="38"/>
                    </a:cubicBezTo>
                    <a:cubicBezTo>
                      <a:pt x="95" y="38"/>
                      <a:pt x="95" y="39"/>
                      <a:pt x="95" y="39"/>
                    </a:cubicBezTo>
                    <a:cubicBezTo>
                      <a:pt x="94" y="40"/>
                      <a:pt x="94" y="40"/>
                      <a:pt x="94" y="40"/>
                    </a:cubicBezTo>
                    <a:cubicBezTo>
                      <a:pt x="76" y="64"/>
                      <a:pt x="76" y="64"/>
                      <a:pt x="76" y="64"/>
                    </a:cubicBezTo>
                    <a:cubicBezTo>
                      <a:pt x="73" y="62"/>
                      <a:pt x="73" y="62"/>
                      <a:pt x="73" y="62"/>
                    </a:cubicBezTo>
                    <a:cubicBezTo>
                      <a:pt x="73" y="62"/>
                      <a:pt x="73" y="62"/>
                      <a:pt x="73" y="62"/>
                    </a:cubicBezTo>
                    <a:cubicBezTo>
                      <a:pt x="41" y="37"/>
                      <a:pt x="41" y="37"/>
                      <a:pt x="41" y="37"/>
                    </a:cubicBezTo>
                    <a:cubicBezTo>
                      <a:pt x="35" y="33"/>
                      <a:pt x="35" y="33"/>
                      <a:pt x="35" y="33"/>
                    </a:cubicBezTo>
                    <a:lnTo>
                      <a:pt x="53" y="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0" name="Freeform 120"/>
              <p:cNvSpPr>
                <a:spLocks noEditPoints="1"/>
              </p:cNvSpPr>
              <p:nvPr/>
            </p:nvSpPr>
            <p:spPr bwMode="auto">
              <a:xfrm>
                <a:off x="4570671" y="3273076"/>
                <a:ext cx="125063" cy="253761"/>
              </a:xfrm>
              <a:custGeom>
                <a:avLst/>
                <a:gdLst/>
                <a:ahLst/>
                <a:cxnLst>
                  <a:cxn ang="0">
                    <a:pos x="54" y="75"/>
                  </a:cxn>
                  <a:cxn ang="0">
                    <a:pos x="53" y="57"/>
                  </a:cxn>
                  <a:cxn ang="0">
                    <a:pos x="42" y="25"/>
                  </a:cxn>
                  <a:cxn ang="0">
                    <a:pos x="29" y="0"/>
                  </a:cxn>
                  <a:cxn ang="0">
                    <a:pos x="18" y="25"/>
                  </a:cxn>
                  <a:cxn ang="0">
                    <a:pos x="21" y="57"/>
                  </a:cxn>
                  <a:cxn ang="0">
                    <a:pos x="0" y="73"/>
                  </a:cxn>
                  <a:cxn ang="0">
                    <a:pos x="14" y="89"/>
                  </a:cxn>
                  <a:cxn ang="0">
                    <a:pos x="4" y="148"/>
                  </a:cxn>
                  <a:cxn ang="0">
                    <a:pos x="5" y="153"/>
                  </a:cxn>
                  <a:cxn ang="0">
                    <a:pos x="6" y="156"/>
                  </a:cxn>
                  <a:cxn ang="0">
                    <a:pos x="10" y="154"/>
                  </a:cxn>
                  <a:cxn ang="0">
                    <a:pos x="15" y="150"/>
                  </a:cxn>
                  <a:cxn ang="0">
                    <a:pos x="36" y="91"/>
                  </a:cxn>
                  <a:cxn ang="0">
                    <a:pos x="56" y="150"/>
                  </a:cxn>
                  <a:cxn ang="0">
                    <a:pos x="61" y="154"/>
                  </a:cxn>
                  <a:cxn ang="0">
                    <a:pos x="65" y="156"/>
                  </a:cxn>
                  <a:cxn ang="0">
                    <a:pos x="66" y="154"/>
                  </a:cxn>
                  <a:cxn ang="0">
                    <a:pos x="67" y="148"/>
                  </a:cxn>
                  <a:cxn ang="0">
                    <a:pos x="57" y="89"/>
                  </a:cxn>
                  <a:cxn ang="0">
                    <a:pos x="71" y="73"/>
                  </a:cxn>
                  <a:cxn ang="0">
                    <a:pos x="49" y="29"/>
                  </a:cxn>
                  <a:cxn ang="0">
                    <a:pos x="49" y="53"/>
                  </a:cxn>
                  <a:cxn ang="0">
                    <a:pos x="33" y="53"/>
                  </a:cxn>
                  <a:cxn ang="0">
                    <a:pos x="21" y="53"/>
                  </a:cxn>
                  <a:cxn ang="0">
                    <a:pos x="12" y="146"/>
                  </a:cxn>
                  <a:cxn ang="0">
                    <a:pos x="17" y="90"/>
                  </a:cxn>
                  <a:cxn ang="0">
                    <a:pos x="12" y="146"/>
                  </a:cxn>
                  <a:cxn ang="0">
                    <a:pos x="20" y="76"/>
                  </a:cxn>
                  <a:cxn ang="0">
                    <a:pos x="33" y="57"/>
                  </a:cxn>
                  <a:cxn ang="0">
                    <a:pos x="36" y="77"/>
                  </a:cxn>
                  <a:cxn ang="0">
                    <a:pos x="35" y="63"/>
                  </a:cxn>
                  <a:cxn ang="0">
                    <a:pos x="36" y="77"/>
                  </a:cxn>
                  <a:cxn ang="0">
                    <a:pos x="46" y="57"/>
                  </a:cxn>
                  <a:cxn ang="0">
                    <a:pos x="42" y="77"/>
                  </a:cxn>
                  <a:cxn ang="0">
                    <a:pos x="66" y="144"/>
                  </a:cxn>
                  <a:cxn ang="0">
                    <a:pos x="46" y="90"/>
                  </a:cxn>
                  <a:cxn ang="0">
                    <a:pos x="66" y="144"/>
                  </a:cxn>
                </a:cxnLst>
                <a:rect l="0" t="0" r="r" b="b"/>
                <a:pathLst>
                  <a:path w="71" h="156">
                    <a:moveTo>
                      <a:pt x="71" y="73"/>
                    </a:moveTo>
                    <a:cubicBezTo>
                      <a:pt x="71" y="73"/>
                      <a:pt x="63" y="74"/>
                      <a:pt x="54" y="75"/>
                    </a:cubicBezTo>
                    <a:cubicBezTo>
                      <a:pt x="50" y="57"/>
                      <a:pt x="50" y="57"/>
                      <a:pt x="50" y="57"/>
                    </a:cubicBezTo>
                    <a:cubicBezTo>
                      <a:pt x="53" y="57"/>
                      <a:pt x="53" y="57"/>
                      <a:pt x="53" y="57"/>
                    </a:cubicBezTo>
                    <a:cubicBezTo>
                      <a:pt x="53" y="25"/>
                      <a:pt x="53" y="25"/>
                      <a:pt x="53" y="25"/>
                    </a:cubicBezTo>
                    <a:cubicBezTo>
                      <a:pt x="42" y="25"/>
                      <a:pt x="42" y="25"/>
                      <a:pt x="42" y="25"/>
                    </a:cubicBezTo>
                    <a:cubicBezTo>
                      <a:pt x="42" y="0"/>
                      <a:pt x="42" y="0"/>
                      <a:pt x="42" y="0"/>
                    </a:cubicBezTo>
                    <a:cubicBezTo>
                      <a:pt x="29" y="0"/>
                      <a:pt x="29" y="0"/>
                      <a:pt x="29" y="0"/>
                    </a:cubicBezTo>
                    <a:cubicBezTo>
                      <a:pt x="29" y="25"/>
                      <a:pt x="29" y="25"/>
                      <a:pt x="29" y="25"/>
                    </a:cubicBezTo>
                    <a:cubicBezTo>
                      <a:pt x="18" y="25"/>
                      <a:pt x="18" y="25"/>
                      <a:pt x="18" y="25"/>
                    </a:cubicBezTo>
                    <a:cubicBezTo>
                      <a:pt x="18" y="57"/>
                      <a:pt x="18" y="57"/>
                      <a:pt x="18" y="57"/>
                    </a:cubicBezTo>
                    <a:cubicBezTo>
                      <a:pt x="21" y="57"/>
                      <a:pt x="21" y="57"/>
                      <a:pt x="21" y="57"/>
                    </a:cubicBezTo>
                    <a:cubicBezTo>
                      <a:pt x="17" y="75"/>
                      <a:pt x="17" y="75"/>
                      <a:pt x="17" y="75"/>
                    </a:cubicBezTo>
                    <a:cubicBezTo>
                      <a:pt x="8" y="74"/>
                      <a:pt x="0" y="73"/>
                      <a:pt x="0" y="73"/>
                    </a:cubicBezTo>
                    <a:cubicBezTo>
                      <a:pt x="0" y="87"/>
                      <a:pt x="0" y="87"/>
                      <a:pt x="0" y="87"/>
                    </a:cubicBezTo>
                    <a:cubicBezTo>
                      <a:pt x="0" y="87"/>
                      <a:pt x="6" y="88"/>
                      <a:pt x="14" y="89"/>
                    </a:cubicBezTo>
                    <a:cubicBezTo>
                      <a:pt x="0" y="147"/>
                      <a:pt x="0" y="147"/>
                      <a:pt x="0" y="147"/>
                    </a:cubicBezTo>
                    <a:cubicBezTo>
                      <a:pt x="4" y="148"/>
                      <a:pt x="4" y="148"/>
                      <a:pt x="4" y="148"/>
                    </a:cubicBezTo>
                    <a:cubicBezTo>
                      <a:pt x="3" y="153"/>
                      <a:pt x="3" y="153"/>
                      <a:pt x="3" y="153"/>
                    </a:cubicBezTo>
                    <a:cubicBezTo>
                      <a:pt x="5" y="153"/>
                      <a:pt x="5" y="153"/>
                      <a:pt x="5" y="153"/>
                    </a:cubicBezTo>
                    <a:cubicBezTo>
                      <a:pt x="5" y="155"/>
                      <a:pt x="5" y="155"/>
                      <a:pt x="5" y="155"/>
                    </a:cubicBezTo>
                    <a:cubicBezTo>
                      <a:pt x="6" y="156"/>
                      <a:pt x="6" y="156"/>
                      <a:pt x="6" y="156"/>
                    </a:cubicBezTo>
                    <a:cubicBezTo>
                      <a:pt x="7" y="153"/>
                      <a:pt x="7" y="153"/>
                      <a:pt x="7" y="153"/>
                    </a:cubicBezTo>
                    <a:cubicBezTo>
                      <a:pt x="10" y="154"/>
                      <a:pt x="10" y="154"/>
                      <a:pt x="10" y="154"/>
                    </a:cubicBezTo>
                    <a:cubicBezTo>
                      <a:pt x="11" y="149"/>
                      <a:pt x="11" y="149"/>
                      <a:pt x="11" y="149"/>
                    </a:cubicBezTo>
                    <a:cubicBezTo>
                      <a:pt x="15" y="150"/>
                      <a:pt x="15" y="150"/>
                      <a:pt x="15" y="150"/>
                    </a:cubicBezTo>
                    <a:cubicBezTo>
                      <a:pt x="29" y="91"/>
                      <a:pt x="29" y="91"/>
                      <a:pt x="29" y="91"/>
                    </a:cubicBezTo>
                    <a:cubicBezTo>
                      <a:pt x="31" y="91"/>
                      <a:pt x="33" y="91"/>
                      <a:pt x="36" y="91"/>
                    </a:cubicBezTo>
                    <a:cubicBezTo>
                      <a:pt x="38" y="91"/>
                      <a:pt x="40" y="91"/>
                      <a:pt x="42" y="91"/>
                    </a:cubicBezTo>
                    <a:cubicBezTo>
                      <a:pt x="56" y="150"/>
                      <a:pt x="56" y="150"/>
                      <a:pt x="56" y="150"/>
                    </a:cubicBezTo>
                    <a:cubicBezTo>
                      <a:pt x="60" y="149"/>
                      <a:pt x="60" y="149"/>
                      <a:pt x="60" y="149"/>
                    </a:cubicBezTo>
                    <a:cubicBezTo>
                      <a:pt x="61" y="154"/>
                      <a:pt x="61" y="154"/>
                      <a:pt x="61" y="154"/>
                    </a:cubicBezTo>
                    <a:cubicBezTo>
                      <a:pt x="64" y="154"/>
                      <a:pt x="64" y="154"/>
                      <a:pt x="64" y="154"/>
                    </a:cubicBezTo>
                    <a:cubicBezTo>
                      <a:pt x="65" y="156"/>
                      <a:pt x="65" y="156"/>
                      <a:pt x="65" y="156"/>
                    </a:cubicBezTo>
                    <a:cubicBezTo>
                      <a:pt x="66" y="156"/>
                      <a:pt x="66" y="156"/>
                      <a:pt x="66" y="156"/>
                    </a:cubicBezTo>
                    <a:cubicBezTo>
                      <a:pt x="66" y="154"/>
                      <a:pt x="66" y="154"/>
                      <a:pt x="66" y="154"/>
                    </a:cubicBezTo>
                    <a:cubicBezTo>
                      <a:pt x="68" y="153"/>
                      <a:pt x="68" y="153"/>
                      <a:pt x="68" y="153"/>
                    </a:cubicBezTo>
                    <a:cubicBezTo>
                      <a:pt x="67" y="148"/>
                      <a:pt x="67" y="148"/>
                      <a:pt x="67" y="148"/>
                    </a:cubicBezTo>
                    <a:cubicBezTo>
                      <a:pt x="71" y="147"/>
                      <a:pt x="71" y="147"/>
                      <a:pt x="71" y="147"/>
                    </a:cubicBezTo>
                    <a:cubicBezTo>
                      <a:pt x="57" y="89"/>
                      <a:pt x="57" y="89"/>
                      <a:pt x="57" y="89"/>
                    </a:cubicBezTo>
                    <a:cubicBezTo>
                      <a:pt x="65" y="88"/>
                      <a:pt x="71" y="87"/>
                      <a:pt x="71" y="87"/>
                    </a:cubicBezTo>
                    <a:lnTo>
                      <a:pt x="71" y="73"/>
                    </a:lnTo>
                    <a:close/>
                    <a:moveTo>
                      <a:pt x="21" y="29"/>
                    </a:moveTo>
                    <a:cubicBezTo>
                      <a:pt x="49" y="29"/>
                      <a:pt x="49" y="29"/>
                      <a:pt x="49" y="29"/>
                    </a:cubicBezTo>
                    <a:cubicBezTo>
                      <a:pt x="49" y="53"/>
                      <a:pt x="49" y="53"/>
                      <a:pt x="49" y="53"/>
                    </a:cubicBezTo>
                    <a:cubicBezTo>
                      <a:pt x="49" y="53"/>
                      <a:pt x="49" y="53"/>
                      <a:pt x="49" y="53"/>
                    </a:cubicBezTo>
                    <a:cubicBezTo>
                      <a:pt x="38" y="53"/>
                      <a:pt x="38" y="53"/>
                      <a:pt x="38" y="53"/>
                    </a:cubicBezTo>
                    <a:cubicBezTo>
                      <a:pt x="33" y="53"/>
                      <a:pt x="33" y="53"/>
                      <a:pt x="33" y="53"/>
                    </a:cubicBezTo>
                    <a:cubicBezTo>
                      <a:pt x="22" y="53"/>
                      <a:pt x="22" y="53"/>
                      <a:pt x="22" y="53"/>
                    </a:cubicBezTo>
                    <a:cubicBezTo>
                      <a:pt x="21" y="53"/>
                      <a:pt x="21" y="53"/>
                      <a:pt x="21" y="53"/>
                    </a:cubicBezTo>
                    <a:lnTo>
                      <a:pt x="21" y="29"/>
                    </a:lnTo>
                    <a:close/>
                    <a:moveTo>
                      <a:pt x="12" y="146"/>
                    </a:moveTo>
                    <a:cubicBezTo>
                      <a:pt x="5" y="144"/>
                      <a:pt x="5" y="144"/>
                      <a:pt x="5" y="144"/>
                    </a:cubicBezTo>
                    <a:cubicBezTo>
                      <a:pt x="17" y="90"/>
                      <a:pt x="17" y="90"/>
                      <a:pt x="17" y="90"/>
                    </a:cubicBezTo>
                    <a:cubicBezTo>
                      <a:pt x="20" y="90"/>
                      <a:pt x="22" y="90"/>
                      <a:pt x="25" y="90"/>
                    </a:cubicBezTo>
                    <a:lnTo>
                      <a:pt x="12" y="146"/>
                    </a:lnTo>
                    <a:close/>
                    <a:moveTo>
                      <a:pt x="28" y="77"/>
                    </a:moveTo>
                    <a:cubicBezTo>
                      <a:pt x="26" y="76"/>
                      <a:pt x="23" y="76"/>
                      <a:pt x="20" y="76"/>
                    </a:cubicBezTo>
                    <a:cubicBezTo>
                      <a:pt x="25" y="57"/>
                      <a:pt x="25" y="57"/>
                      <a:pt x="25" y="57"/>
                    </a:cubicBezTo>
                    <a:cubicBezTo>
                      <a:pt x="33" y="57"/>
                      <a:pt x="33" y="57"/>
                      <a:pt x="33" y="57"/>
                    </a:cubicBezTo>
                    <a:lnTo>
                      <a:pt x="28" y="77"/>
                    </a:lnTo>
                    <a:close/>
                    <a:moveTo>
                      <a:pt x="36" y="77"/>
                    </a:moveTo>
                    <a:cubicBezTo>
                      <a:pt x="34" y="77"/>
                      <a:pt x="33" y="77"/>
                      <a:pt x="32" y="77"/>
                    </a:cubicBezTo>
                    <a:cubicBezTo>
                      <a:pt x="35" y="63"/>
                      <a:pt x="35" y="63"/>
                      <a:pt x="35" y="63"/>
                    </a:cubicBezTo>
                    <a:cubicBezTo>
                      <a:pt x="39" y="77"/>
                      <a:pt x="39" y="77"/>
                      <a:pt x="39" y="77"/>
                    </a:cubicBezTo>
                    <a:cubicBezTo>
                      <a:pt x="38" y="77"/>
                      <a:pt x="37" y="77"/>
                      <a:pt x="36" y="77"/>
                    </a:cubicBezTo>
                    <a:close/>
                    <a:moveTo>
                      <a:pt x="38" y="57"/>
                    </a:moveTo>
                    <a:cubicBezTo>
                      <a:pt x="46" y="57"/>
                      <a:pt x="46" y="57"/>
                      <a:pt x="46" y="57"/>
                    </a:cubicBezTo>
                    <a:cubicBezTo>
                      <a:pt x="50" y="76"/>
                      <a:pt x="50" y="76"/>
                      <a:pt x="50" y="76"/>
                    </a:cubicBezTo>
                    <a:cubicBezTo>
                      <a:pt x="48" y="76"/>
                      <a:pt x="45" y="76"/>
                      <a:pt x="42" y="77"/>
                    </a:cubicBezTo>
                    <a:lnTo>
                      <a:pt x="38" y="57"/>
                    </a:lnTo>
                    <a:close/>
                    <a:moveTo>
                      <a:pt x="66" y="144"/>
                    </a:moveTo>
                    <a:cubicBezTo>
                      <a:pt x="59" y="146"/>
                      <a:pt x="59" y="146"/>
                      <a:pt x="59" y="146"/>
                    </a:cubicBezTo>
                    <a:cubicBezTo>
                      <a:pt x="46" y="90"/>
                      <a:pt x="46" y="90"/>
                      <a:pt x="46" y="90"/>
                    </a:cubicBezTo>
                    <a:cubicBezTo>
                      <a:pt x="48" y="90"/>
                      <a:pt x="51" y="90"/>
                      <a:pt x="54" y="90"/>
                    </a:cubicBezTo>
                    <a:lnTo>
                      <a:pt x="66" y="14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1" name="Freeform 121"/>
              <p:cNvSpPr>
                <a:spLocks noEditPoints="1"/>
              </p:cNvSpPr>
              <p:nvPr/>
            </p:nvSpPr>
            <p:spPr bwMode="auto">
              <a:xfrm>
                <a:off x="2983932" y="1377968"/>
                <a:ext cx="283346" cy="286156"/>
              </a:xfrm>
              <a:custGeom>
                <a:avLst/>
                <a:gdLst/>
                <a:ahLst/>
                <a:cxnLst>
                  <a:cxn ang="0">
                    <a:pos x="145" y="131"/>
                  </a:cxn>
                  <a:cxn ang="0">
                    <a:pos x="34" y="0"/>
                  </a:cxn>
                  <a:cxn ang="0">
                    <a:pos x="0" y="28"/>
                  </a:cxn>
                  <a:cxn ang="0">
                    <a:pos x="112" y="159"/>
                  </a:cxn>
                  <a:cxn ang="0">
                    <a:pos x="145" y="131"/>
                  </a:cxn>
                  <a:cxn ang="0">
                    <a:pos x="103" y="138"/>
                  </a:cxn>
                  <a:cxn ang="0">
                    <a:pos x="100" y="133"/>
                  </a:cxn>
                  <a:cxn ang="0">
                    <a:pos x="106" y="128"/>
                  </a:cxn>
                  <a:cxn ang="0">
                    <a:pos x="103" y="123"/>
                  </a:cxn>
                  <a:cxn ang="0">
                    <a:pos x="96" y="129"/>
                  </a:cxn>
                  <a:cxn ang="0">
                    <a:pos x="91" y="122"/>
                  </a:cxn>
                  <a:cxn ang="0">
                    <a:pos x="101" y="114"/>
                  </a:cxn>
                  <a:cxn ang="0">
                    <a:pos x="97" y="110"/>
                  </a:cxn>
                  <a:cxn ang="0">
                    <a:pos x="87" y="119"/>
                  </a:cxn>
                  <a:cxn ang="0">
                    <a:pos x="84" y="114"/>
                  </a:cxn>
                  <a:cxn ang="0">
                    <a:pos x="90" y="109"/>
                  </a:cxn>
                  <a:cxn ang="0">
                    <a:pos x="86" y="104"/>
                  </a:cxn>
                  <a:cxn ang="0">
                    <a:pos x="80" y="110"/>
                  </a:cxn>
                  <a:cxn ang="0">
                    <a:pos x="75" y="104"/>
                  </a:cxn>
                  <a:cxn ang="0">
                    <a:pos x="86" y="94"/>
                  </a:cxn>
                  <a:cxn ang="0">
                    <a:pos x="83" y="90"/>
                  </a:cxn>
                  <a:cxn ang="0">
                    <a:pos x="71" y="100"/>
                  </a:cxn>
                  <a:cxn ang="0">
                    <a:pos x="67" y="95"/>
                  </a:cxn>
                  <a:cxn ang="0">
                    <a:pos x="75" y="89"/>
                  </a:cxn>
                  <a:cxn ang="0">
                    <a:pos x="72" y="84"/>
                  </a:cxn>
                  <a:cxn ang="0">
                    <a:pos x="64" y="91"/>
                  </a:cxn>
                  <a:cxn ang="0">
                    <a:pos x="58" y="85"/>
                  </a:cxn>
                  <a:cxn ang="0">
                    <a:pos x="70" y="75"/>
                  </a:cxn>
                  <a:cxn ang="0">
                    <a:pos x="66" y="71"/>
                  </a:cxn>
                  <a:cxn ang="0">
                    <a:pos x="55" y="81"/>
                  </a:cxn>
                  <a:cxn ang="0">
                    <a:pos x="51" y="76"/>
                  </a:cxn>
                  <a:cxn ang="0">
                    <a:pos x="59" y="70"/>
                  </a:cxn>
                  <a:cxn ang="0">
                    <a:pos x="56" y="65"/>
                  </a:cxn>
                  <a:cxn ang="0">
                    <a:pos x="47" y="72"/>
                  </a:cxn>
                  <a:cxn ang="0">
                    <a:pos x="43" y="66"/>
                  </a:cxn>
                  <a:cxn ang="0">
                    <a:pos x="54" y="57"/>
                  </a:cxn>
                  <a:cxn ang="0">
                    <a:pos x="51" y="53"/>
                  </a:cxn>
                  <a:cxn ang="0">
                    <a:pos x="39" y="63"/>
                  </a:cxn>
                  <a:cxn ang="0">
                    <a:pos x="36" y="58"/>
                  </a:cxn>
                  <a:cxn ang="0">
                    <a:pos x="43" y="51"/>
                  </a:cxn>
                  <a:cxn ang="0">
                    <a:pos x="39" y="47"/>
                  </a:cxn>
                  <a:cxn ang="0">
                    <a:pos x="32" y="54"/>
                  </a:cxn>
                  <a:cxn ang="0">
                    <a:pos x="27" y="47"/>
                  </a:cxn>
                  <a:cxn ang="0">
                    <a:pos x="38" y="38"/>
                  </a:cxn>
                  <a:cxn ang="0">
                    <a:pos x="35" y="34"/>
                  </a:cxn>
                  <a:cxn ang="0">
                    <a:pos x="23" y="44"/>
                  </a:cxn>
                  <a:cxn ang="0">
                    <a:pos x="19" y="39"/>
                  </a:cxn>
                  <a:cxn ang="0">
                    <a:pos x="28" y="32"/>
                  </a:cxn>
                  <a:cxn ang="0">
                    <a:pos x="24" y="28"/>
                  </a:cxn>
                  <a:cxn ang="0">
                    <a:pos x="16" y="35"/>
                  </a:cxn>
                  <a:cxn ang="0">
                    <a:pos x="11" y="29"/>
                  </a:cxn>
                  <a:cxn ang="0">
                    <a:pos x="33" y="11"/>
                  </a:cxn>
                  <a:cxn ang="0">
                    <a:pos x="134" y="130"/>
                  </a:cxn>
                  <a:cxn ang="0">
                    <a:pos x="113" y="149"/>
                  </a:cxn>
                  <a:cxn ang="0">
                    <a:pos x="107" y="141"/>
                  </a:cxn>
                  <a:cxn ang="0">
                    <a:pos x="117" y="133"/>
                  </a:cxn>
                  <a:cxn ang="0">
                    <a:pos x="113" y="129"/>
                  </a:cxn>
                  <a:cxn ang="0">
                    <a:pos x="103" y="138"/>
                  </a:cxn>
                </a:cxnLst>
                <a:rect l="0" t="0" r="r" b="b"/>
                <a:pathLst>
                  <a:path w="145" h="159">
                    <a:moveTo>
                      <a:pt x="145" y="131"/>
                    </a:moveTo>
                    <a:lnTo>
                      <a:pt x="34" y="0"/>
                    </a:lnTo>
                    <a:lnTo>
                      <a:pt x="0" y="28"/>
                    </a:lnTo>
                    <a:lnTo>
                      <a:pt x="112" y="159"/>
                    </a:lnTo>
                    <a:lnTo>
                      <a:pt x="145" y="131"/>
                    </a:lnTo>
                    <a:close/>
                    <a:moveTo>
                      <a:pt x="103" y="138"/>
                    </a:moveTo>
                    <a:lnTo>
                      <a:pt x="100" y="133"/>
                    </a:lnTo>
                    <a:lnTo>
                      <a:pt x="106" y="128"/>
                    </a:lnTo>
                    <a:lnTo>
                      <a:pt x="103" y="123"/>
                    </a:lnTo>
                    <a:lnTo>
                      <a:pt x="96" y="129"/>
                    </a:lnTo>
                    <a:lnTo>
                      <a:pt x="91" y="122"/>
                    </a:lnTo>
                    <a:lnTo>
                      <a:pt x="101" y="114"/>
                    </a:lnTo>
                    <a:lnTo>
                      <a:pt x="97" y="110"/>
                    </a:lnTo>
                    <a:lnTo>
                      <a:pt x="87" y="119"/>
                    </a:lnTo>
                    <a:lnTo>
                      <a:pt x="84" y="114"/>
                    </a:lnTo>
                    <a:lnTo>
                      <a:pt x="90" y="109"/>
                    </a:lnTo>
                    <a:lnTo>
                      <a:pt x="86" y="104"/>
                    </a:lnTo>
                    <a:lnTo>
                      <a:pt x="80" y="110"/>
                    </a:lnTo>
                    <a:lnTo>
                      <a:pt x="75" y="104"/>
                    </a:lnTo>
                    <a:lnTo>
                      <a:pt x="86" y="94"/>
                    </a:lnTo>
                    <a:lnTo>
                      <a:pt x="83" y="90"/>
                    </a:lnTo>
                    <a:lnTo>
                      <a:pt x="71" y="100"/>
                    </a:lnTo>
                    <a:lnTo>
                      <a:pt x="67" y="95"/>
                    </a:lnTo>
                    <a:lnTo>
                      <a:pt x="75" y="89"/>
                    </a:lnTo>
                    <a:lnTo>
                      <a:pt x="72" y="84"/>
                    </a:lnTo>
                    <a:lnTo>
                      <a:pt x="64" y="91"/>
                    </a:lnTo>
                    <a:lnTo>
                      <a:pt x="58" y="85"/>
                    </a:lnTo>
                    <a:lnTo>
                      <a:pt x="70" y="75"/>
                    </a:lnTo>
                    <a:lnTo>
                      <a:pt x="66" y="71"/>
                    </a:lnTo>
                    <a:lnTo>
                      <a:pt x="55" y="81"/>
                    </a:lnTo>
                    <a:lnTo>
                      <a:pt x="51" y="76"/>
                    </a:lnTo>
                    <a:lnTo>
                      <a:pt x="59" y="70"/>
                    </a:lnTo>
                    <a:lnTo>
                      <a:pt x="56" y="65"/>
                    </a:lnTo>
                    <a:lnTo>
                      <a:pt x="47" y="72"/>
                    </a:lnTo>
                    <a:lnTo>
                      <a:pt x="43" y="66"/>
                    </a:lnTo>
                    <a:lnTo>
                      <a:pt x="54" y="57"/>
                    </a:lnTo>
                    <a:lnTo>
                      <a:pt x="51" y="53"/>
                    </a:lnTo>
                    <a:lnTo>
                      <a:pt x="39" y="63"/>
                    </a:lnTo>
                    <a:lnTo>
                      <a:pt x="36" y="58"/>
                    </a:lnTo>
                    <a:lnTo>
                      <a:pt x="43" y="51"/>
                    </a:lnTo>
                    <a:lnTo>
                      <a:pt x="39" y="47"/>
                    </a:lnTo>
                    <a:lnTo>
                      <a:pt x="32" y="54"/>
                    </a:lnTo>
                    <a:lnTo>
                      <a:pt x="27" y="47"/>
                    </a:lnTo>
                    <a:lnTo>
                      <a:pt x="38" y="38"/>
                    </a:lnTo>
                    <a:lnTo>
                      <a:pt x="35" y="34"/>
                    </a:lnTo>
                    <a:lnTo>
                      <a:pt x="23" y="44"/>
                    </a:lnTo>
                    <a:lnTo>
                      <a:pt x="19" y="39"/>
                    </a:lnTo>
                    <a:lnTo>
                      <a:pt x="28" y="32"/>
                    </a:lnTo>
                    <a:lnTo>
                      <a:pt x="24" y="28"/>
                    </a:lnTo>
                    <a:lnTo>
                      <a:pt x="16" y="35"/>
                    </a:lnTo>
                    <a:lnTo>
                      <a:pt x="11" y="29"/>
                    </a:lnTo>
                    <a:lnTo>
                      <a:pt x="33" y="11"/>
                    </a:lnTo>
                    <a:lnTo>
                      <a:pt x="134" y="130"/>
                    </a:lnTo>
                    <a:lnTo>
                      <a:pt x="113" y="149"/>
                    </a:lnTo>
                    <a:lnTo>
                      <a:pt x="107" y="141"/>
                    </a:lnTo>
                    <a:lnTo>
                      <a:pt x="117" y="133"/>
                    </a:lnTo>
                    <a:lnTo>
                      <a:pt x="113" y="129"/>
                    </a:lnTo>
                    <a:lnTo>
                      <a:pt x="103" y="1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2" name="Freeform 122"/>
              <p:cNvSpPr>
                <a:spLocks noEditPoints="1"/>
              </p:cNvSpPr>
              <p:nvPr/>
            </p:nvSpPr>
            <p:spPr bwMode="auto">
              <a:xfrm>
                <a:off x="1246727" y="4412300"/>
                <a:ext cx="150467" cy="309552"/>
              </a:xfrm>
              <a:custGeom>
                <a:avLst/>
                <a:gdLst/>
                <a:ahLst/>
                <a:cxnLst>
                  <a:cxn ang="0">
                    <a:pos x="1" y="14"/>
                  </a:cxn>
                  <a:cxn ang="0">
                    <a:pos x="1" y="19"/>
                  </a:cxn>
                  <a:cxn ang="0">
                    <a:pos x="77" y="84"/>
                  </a:cxn>
                  <a:cxn ang="0">
                    <a:pos x="10" y="158"/>
                  </a:cxn>
                  <a:cxn ang="0">
                    <a:pos x="15" y="150"/>
                  </a:cxn>
                  <a:cxn ang="0">
                    <a:pos x="10" y="147"/>
                  </a:cxn>
                  <a:cxn ang="0">
                    <a:pos x="17" y="143"/>
                  </a:cxn>
                  <a:cxn ang="0">
                    <a:pos x="10" y="140"/>
                  </a:cxn>
                  <a:cxn ang="0">
                    <a:pos x="15" y="137"/>
                  </a:cxn>
                  <a:cxn ang="0">
                    <a:pos x="10" y="135"/>
                  </a:cxn>
                  <a:cxn ang="0">
                    <a:pos x="17" y="130"/>
                  </a:cxn>
                  <a:cxn ang="0">
                    <a:pos x="9" y="127"/>
                  </a:cxn>
                  <a:cxn ang="0">
                    <a:pos x="15" y="125"/>
                  </a:cxn>
                  <a:cxn ang="0">
                    <a:pos x="9" y="122"/>
                  </a:cxn>
                  <a:cxn ang="0">
                    <a:pos x="16" y="118"/>
                  </a:cxn>
                  <a:cxn ang="0">
                    <a:pos x="9" y="116"/>
                  </a:cxn>
                  <a:cxn ang="0">
                    <a:pos x="14" y="113"/>
                  </a:cxn>
                  <a:cxn ang="0">
                    <a:pos x="9" y="110"/>
                  </a:cxn>
                  <a:cxn ang="0">
                    <a:pos x="16" y="106"/>
                  </a:cxn>
                  <a:cxn ang="0">
                    <a:pos x="8" y="103"/>
                  </a:cxn>
                  <a:cxn ang="0">
                    <a:pos x="14" y="100"/>
                  </a:cxn>
                  <a:cxn ang="0">
                    <a:pos x="8" y="97"/>
                  </a:cxn>
                  <a:cxn ang="0">
                    <a:pos x="8" y="94"/>
                  </a:cxn>
                  <a:cxn ang="0">
                    <a:pos x="14" y="92"/>
                  </a:cxn>
                  <a:cxn ang="0">
                    <a:pos x="8" y="89"/>
                  </a:cxn>
                  <a:cxn ang="0">
                    <a:pos x="11" y="86"/>
                  </a:cxn>
                  <a:cxn ang="0">
                    <a:pos x="7" y="83"/>
                  </a:cxn>
                  <a:cxn ang="0">
                    <a:pos x="14" y="79"/>
                  </a:cxn>
                  <a:cxn ang="0">
                    <a:pos x="7" y="77"/>
                  </a:cxn>
                  <a:cxn ang="0">
                    <a:pos x="11" y="74"/>
                  </a:cxn>
                  <a:cxn ang="0">
                    <a:pos x="7" y="71"/>
                  </a:cxn>
                  <a:cxn ang="0">
                    <a:pos x="14" y="67"/>
                  </a:cxn>
                  <a:cxn ang="0">
                    <a:pos x="7" y="64"/>
                  </a:cxn>
                  <a:cxn ang="0">
                    <a:pos x="11" y="61"/>
                  </a:cxn>
                  <a:cxn ang="0">
                    <a:pos x="7" y="59"/>
                  </a:cxn>
                  <a:cxn ang="0">
                    <a:pos x="13" y="54"/>
                  </a:cxn>
                  <a:cxn ang="0">
                    <a:pos x="7" y="52"/>
                  </a:cxn>
                  <a:cxn ang="0">
                    <a:pos x="11" y="49"/>
                  </a:cxn>
                  <a:cxn ang="0">
                    <a:pos x="7" y="46"/>
                  </a:cxn>
                  <a:cxn ang="0">
                    <a:pos x="13" y="42"/>
                  </a:cxn>
                  <a:cxn ang="0">
                    <a:pos x="7" y="40"/>
                  </a:cxn>
                  <a:cxn ang="0">
                    <a:pos x="10" y="37"/>
                  </a:cxn>
                  <a:cxn ang="0">
                    <a:pos x="7" y="34"/>
                  </a:cxn>
                  <a:cxn ang="0">
                    <a:pos x="13" y="30"/>
                  </a:cxn>
                  <a:cxn ang="0">
                    <a:pos x="6" y="27"/>
                  </a:cxn>
                  <a:cxn ang="0">
                    <a:pos x="10" y="24"/>
                  </a:cxn>
                  <a:cxn ang="0">
                    <a:pos x="6" y="22"/>
                  </a:cxn>
                  <a:cxn ang="0">
                    <a:pos x="71" y="84"/>
                  </a:cxn>
                </a:cxnLst>
                <a:rect l="0" t="0" r="r" b="b"/>
                <a:pathLst>
                  <a:path w="77" h="172">
                    <a:moveTo>
                      <a:pt x="0" y="0"/>
                    </a:moveTo>
                    <a:lnTo>
                      <a:pt x="1" y="14"/>
                    </a:lnTo>
                    <a:lnTo>
                      <a:pt x="1" y="14"/>
                    </a:lnTo>
                    <a:lnTo>
                      <a:pt x="1" y="19"/>
                    </a:lnTo>
                    <a:lnTo>
                      <a:pt x="6" y="172"/>
                    </a:lnTo>
                    <a:lnTo>
                      <a:pt x="77" y="84"/>
                    </a:lnTo>
                    <a:lnTo>
                      <a:pt x="0" y="0"/>
                    </a:lnTo>
                    <a:close/>
                    <a:moveTo>
                      <a:pt x="10" y="158"/>
                    </a:moveTo>
                    <a:lnTo>
                      <a:pt x="10" y="150"/>
                    </a:lnTo>
                    <a:lnTo>
                      <a:pt x="15" y="150"/>
                    </a:lnTo>
                    <a:lnTo>
                      <a:pt x="15" y="146"/>
                    </a:lnTo>
                    <a:lnTo>
                      <a:pt x="10" y="147"/>
                    </a:lnTo>
                    <a:lnTo>
                      <a:pt x="10" y="143"/>
                    </a:lnTo>
                    <a:lnTo>
                      <a:pt x="17" y="143"/>
                    </a:lnTo>
                    <a:lnTo>
                      <a:pt x="17" y="140"/>
                    </a:lnTo>
                    <a:lnTo>
                      <a:pt x="10" y="140"/>
                    </a:lnTo>
                    <a:lnTo>
                      <a:pt x="10" y="137"/>
                    </a:lnTo>
                    <a:lnTo>
                      <a:pt x="15" y="137"/>
                    </a:lnTo>
                    <a:lnTo>
                      <a:pt x="15" y="135"/>
                    </a:lnTo>
                    <a:lnTo>
                      <a:pt x="10" y="135"/>
                    </a:lnTo>
                    <a:lnTo>
                      <a:pt x="9" y="131"/>
                    </a:lnTo>
                    <a:lnTo>
                      <a:pt x="17" y="130"/>
                    </a:lnTo>
                    <a:lnTo>
                      <a:pt x="16" y="127"/>
                    </a:lnTo>
                    <a:lnTo>
                      <a:pt x="9" y="127"/>
                    </a:lnTo>
                    <a:lnTo>
                      <a:pt x="9" y="125"/>
                    </a:lnTo>
                    <a:lnTo>
                      <a:pt x="15" y="125"/>
                    </a:lnTo>
                    <a:lnTo>
                      <a:pt x="15" y="122"/>
                    </a:lnTo>
                    <a:lnTo>
                      <a:pt x="9" y="122"/>
                    </a:lnTo>
                    <a:lnTo>
                      <a:pt x="9" y="118"/>
                    </a:lnTo>
                    <a:lnTo>
                      <a:pt x="16" y="118"/>
                    </a:lnTo>
                    <a:lnTo>
                      <a:pt x="16" y="116"/>
                    </a:lnTo>
                    <a:lnTo>
                      <a:pt x="9" y="116"/>
                    </a:lnTo>
                    <a:lnTo>
                      <a:pt x="9" y="113"/>
                    </a:lnTo>
                    <a:lnTo>
                      <a:pt x="14" y="113"/>
                    </a:lnTo>
                    <a:lnTo>
                      <a:pt x="14" y="110"/>
                    </a:lnTo>
                    <a:lnTo>
                      <a:pt x="9" y="110"/>
                    </a:lnTo>
                    <a:lnTo>
                      <a:pt x="8" y="106"/>
                    </a:lnTo>
                    <a:lnTo>
                      <a:pt x="16" y="106"/>
                    </a:lnTo>
                    <a:lnTo>
                      <a:pt x="16" y="103"/>
                    </a:lnTo>
                    <a:lnTo>
                      <a:pt x="8" y="103"/>
                    </a:lnTo>
                    <a:lnTo>
                      <a:pt x="8" y="100"/>
                    </a:lnTo>
                    <a:lnTo>
                      <a:pt x="14" y="100"/>
                    </a:lnTo>
                    <a:lnTo>
                      <a:pt x="14" y="97"/>
                    </a:lnTo>
                    <a:lnTo>
                      <a:pt x="8" y="97"/>
                    </a:lnTo>
                    <a:lnTo>
                      <a:pt x="8" y="94"/>
                    </a:lnTo>
                    <a:lnTo>
                      <a:pt x="8" y="94"/>
                    </a:lnTo>
                    <a:lnTo>
                      <a:pt x="8" y="92"/>
                    </a:lnTo>
                    <a:lnTo>
                      <a:pt x="14" y="92"/>
                    </a:lnTo>
                    <a:lnTo>
                      <a:pt x="14" y="89"/>
                    </a:lnTo>
                    <a:lnTo>
                      <a:pt x="8" y="89"/>
                    </a:lnTo>
                    <a:lnTo>
                      <a:pt x="7" y="86"/>
                    </a:lnTo>
                    <a:lnTo>
                      <a:pt x="11" y="86"/>
                    </a:lnTo>
                    <a:lnTo>
                      <a:pt x="11" y="83"/>
                    </a:lnTo>
                    <a:lnTo>
                      <a:pt x="7" y="83"/>
                    </a:lnTo>
                    <a:lnTo>
                      <a:pt x="7" y="79"/>
                    </a:lnTo>
                    <a:lnTo>
                      <a:pt x="14" y="79"/>
                    </a:lnTo>
                    <a:lnTo>
                      <a:pt x="14" y="77"/>
                    </a:lnTo>
                    <a:lnTo>
                      <a:pt x="7" y="77"/>
                    </a:lnTo>
                    <a:lnTo>
                      <a:pt x="7" y="74"/>
                    </a:lnTo>
                    <a:lnTo>
                      <a:pt x="11" y="74"/>
                    </a:lnTo>
                    <a:lnTo>
                      <a:pt x="11" y="71"/>
                    </a:lnTo>
                    <a:lnTo>
                      <a:pt x="7" y="71"/>
                    </a:lnTo>
                    <a:lnTo>
                      <a:pt x="7" y="67"/>
                    </a:lnTo>
                    <a:lnTo>
                      <a:pt x="14" y="67"/>
                    </a:lnTo>
                    <a:lnTo>
                      <a:pt x="14" y="64"/>
                    </a:lnTo>
                    <a:lnTo>
                      <a:pt x="7" y="64"/>
                    </a:lnTo>
                    <a:lnTo>
                      <a:pt x="7" y="61"/>
                    </a:lnTo>
                    <a:lnTo>
                      <a:pt x="11" y="61"/>
                    </a:lnTo>
                    <a:lnTo>
                      <a:pt x="11" y="59"/>
                    </a:lnTo>
                    <a:lnTo>
                      <a:pt x="7" y="59"/>
                    </a:lnTo>
                    <a:lnTo>
                      <a:pt x="7" y="55"/>
                    </a:lnTo>
                    <a:lnTo>
                      <a:pt x="13" y="54"/>
                    </a:lnTo>
                    <a:lnTo>
                      <a:pt x="13" y="51"/>
                    </a:lnTo>
                    <a:lnTo>
                      <a:pt x="7" y="52"/>
                    </a:lnTo>
                    <a:lnTo>
                      <a:pt x="7" y="49"/>
                    </a:lnTo>
                    <a:lnTo>
                      <a:pt x="11" y="49"/>
                    </a:lnTo>
                    <a:lnTo>
                      <a:pt x="11" y="46"/>
                    </a:lnTo>
                    <a:lnTo>
                      <a:pt x="7" y="46"/>
                    </a:lnTo>
                    <a:lnTo>
                      <a:pt x="7" y="42"/>
                    </a:lnTo>
                    <a:lnTo>
                      <a:pt x="13" y="42"/>
                    </a:lnTo>
                    <a:lnTo>
                      <a:pt x="13" y="40"/>
                    </a:lnTo>
                    <a:lnTo>
                      <a:pt x="7" y="40"/>
                    </a:lnTo>
                    <a:lnTo>
                      <a:pt x="7" y="37"/>
                    </a:lnTo>
                    <a:lnTo>
                      <a:pt x="10" y="37"/>
                    </a:lnTo>
                    <a:lnTo>
                      <a:pt x="10" y="34"/>
                    </a:lnTo>
                    <a:lnTo>
                      <a:pt x="7" y="34"/>
                    </a:lnTo>
                    <a:lnTo>
                      <a:pt x="6" y="30"/>
                    </a:lnTo>
                    <a:lnTo>
                      <a:pt x="13" y="30"/>
                    </a:lnTo>
                    <a:lnTo>
                      <a:pt x="12" y="27"/>
                    </a:lnTo>
                    <a:lnTo>
                      <a:pt x="6" y="27"/>
                    </a:lnTo>
                    <a:lnTo>
                      <a:pt x="6" y="24"/>
                    </a:lnTo>
                    <a:lnTo>
                      <a:pt x="10" y="24"/>
                    </a:lnTo>
                    <a:lnTo>
                      <a:pt x="10" y="22"/>
                    </a:lnTo>
                    <a:lnTo>
                      <a:pt x="6" y="22"/>
                    </a:lnTo>
                    <a:lnTo>
                      <a:pt x="6" y="13"/>
                    </a:lnTo>
                    <a:lnTo>
                      <a:pt x="71" y="84"/>
                    </a:lnTo>
                    <a:lnTo>
                      <a:pt x="10" y="15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3" name="Freeform 123"/>
              <p:cNvSpPr>
                <a:spLocks noEditPoints="1"/>
              </p:cNvSpPr>
              <p:nvPr/>
            </p:nvSpPr>
            <p:spPr bwMode="auto">
              <a:xfrm>
                <a:off x="1283855" y="4502286"/>
                <a:ext cx="64486" cy="131380"/>
              </a:xfrm>
              <a:custGeom>
                <a:avLst/>
                <a:gdLst/>
                <a:ahLst/>
                <a:cxnLst>
                  <a:cxn ang="0">
                    <a:pos x="33" y="36"/>
                  </a:cxn>
                  <a:cxn ang="0">
                    <a:pos x="0" y="0"/>
                  </a:cxn>
                  <a:cxn ang="0">
                    <a:pos x="3" y="73"/>
                  </a:cxn>
                  <a:cxn ang="0">
                    <a:pos x="33" y="36"/>
                  </a:cxn>
                  <a:cxn ang="0">
                    <a:pos x="7" y="59"/>
                  </a:cxn>
                  <a:cxn ang="0">
                    <a:pos x="6" y="13"/>
                  </a:cxn>
                  <a:cxn ang="0">
                    <a:pos x="26" y="36"/>
                  </a:cxn>
                  <a:cxn ang="0">
                    <a:pos x="7" y="59"/>
                  </a:cxn>
                </a:cxnLst>
                <a:rect l="0" t="0" r="r" b="b"/>
                <a:pathLst>
                  <a:path w="33" h="73">
                    <a:moveTo>
                      <a:pt x="33" y="36"/>
                    </a:moveTo>
                    <a:lnTo>
                      <a:pt x="0" y="0"/>
                    </a:lnTo>
                    <a:lnTo>
                      <a:pt x="3" y="73"/>
                    </a:lnTo>
                    <a:lnTo>
                      <a:pt x="33" y="36"/>
                    </a:lnTo>
                    <a:close/>
                    <a:moveTo>
                      <a:pt x="7" y="59"/>
                    </a:moveTo>
                    <a:lnTo>
                      <a:pt x="6" y="13"/>
                    </a:lnTo>
                    <a:lnTo>
                      <a:pt x="26" y="36"/>
                    </a:lnTo>
                    <a:lnTo>
                      <a:pt x="7" y="5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4" name="Freeform 124"/>
              <p:cNvSpPr>
                <a:spLocks/>
              </p:cNvSpPr>
              <p:nvPr/>
            </p:nvSpPr>
            <p:spPr bwMode="auto">
              <a:xfrm>
                <a:off x="572559" y="2616177"/>
                <a:ext cx="113338" cy="102584"/>
              </a:xfrm>
              <a:custGeom>
                <a:avLst/>
                <a:gdLst/>
                <a:ahLst/>
                <a:cxnLst>
                  <a:cxn ang="0">
                    <a:pos x="22" y="57"/>
                  </a:cxn>
                  <a:cxn ang="0">
                    <a:pos x="35" y="57"/>
                  </a:cxn>
                  <a:cxn ang="0">
                    <a:pos x="35" y="35"/>
                  </a:cxn>
                  <a:cxn ang="0">
                    <a:pos x="58" y="35"/>
                  </a:cxn>
                  <a:cxn ang="0">
                    <a:pos x="58" y="22"/>
                  </a:cxn>
                  <a:cxn ang="0">
                    <a:pos x="35" y="22"/>
                  </a:cxn>
                  <a:cxn ang="0">
                    <a:pos x="35" y="0"/>
                  </a:cxn>
                  <a:cxn ang="0">
                    <a:pos x="22" y="0"/>
                  </a:cxn>
                  <a:cxn ang="0">
                    <a:pos x="22" y="22"/>
                  </a:cxn>
                  <a:cxn ang="0">
                    <a:pos x="0" y="22"/>
                  </a:cxn>
                  <a:cxn ang="0">
                    <a:pos x="0" y="35"/>
                  </a:cxn>
                  <a:cxn ang="0">
                    <a:pos x="22" y="35"/>
                  </a:cxn>
                  <a:cxn ang="0">
                    <a:pos x="22" y="57"/>
                  </a:cxn>
                </a:cxnLst>
                <a:rect l="0" t="0" r="r" b="b"/>
                <a:pathLst>
                  <a:path w="58" h="57">
                    <a:moveTo>
                      <a:pt x="22" y="57"/>
                    </a:moveTo>
                    <a:lnTo>
                      <a:pt x="35" y="57"/>
                    </a:lnTo>
                    <a:lnTo>
                      <a:pt x="35" y="35"/>
                    </a:lnTo>
                    <a:lnTo>
                      <a:pt x="58" y="35"/>
                    </a:lnTo>
                    <a:lnTo>
                      <a:pt x="58" y="22"/>
                    </a:lnTo>
                    <a:lnTo>
                      <a:pt x="35" y="22"/>
                    </a:lnTo>
                    <a:lnTo>
                      <a:pt x="35" y="0"/>
                    </a:lnTo>
                    <a:lnTo>
                      <a:pt x="22" y="0"/>
                    </a:lnTo>
                    <a:lnTo>
                      <a:pt x="22" y="22"/>
                    </a:lnTo>
                    <a:lnTo>
                      <a:pt x="0" y="22"/>
                    </a:lnTo>
                    <a:lnTo>
                      <a:pt x="0" y="35"/>
                    </a:lnTo>
                    <a:lnTo>
                      <a:pt x="22" y="35"/>
                    </a:lnTo>
                    <a:lnTo>
                      <a:pt x="22" y="57"/>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5" name="Freeform 125"/>
              <p:cNvSpPr>
                <a:spLocks/>
              </p:cNvSpPr>
              <p:nvPr/>
            </p:nvSpPr>
            <p:spPr bwMode="auto">
              <a:xfrm>
                <a:off x="1557431" y="2407409"/>
                <a:ext cx="347832" cy="196170"/>
              </a:xfrm>
              <a:custGeom>
                <a:avLst/>
                <a:gdLst/>
                <a:ahLst/>
                <a:cxnLst>
                  <a:cxn ang="0">
                    <a:pos x="86" y="0"/>
                  </a:cxn>
                  <a:cxn ang="0">
                    <a:pos x="40" y="78"/>
                  </a:cxn>
                  <a:cxn ang="0">
                    <a:pos x="26" y="51"/>
                  </a:cxn>
                  <a:cxn ang="0">
                    <a:pos x="0" y="51"/>
                  </a:cxn>
                  <a:cxn ang="0">
                    <a:pos x="0" y="66"/>
                  </a:cxn>
                  <a:cxn ang="0">
                    <a:pos x="17" y="66"/>
                  </a:cxn>
                  <a:cxn ang="0">
                    <a:pos x="38" y="109"/>
                  </a:cxn>
                  <a:cxn ang="0">
                    <a:pos x="95" y="15"/>
                  </a:cxn>
                  <a:cxn ang="0">
                    <a:pos x="163" y="15"/>
                  </a:cxn>
                  <a:cxn ang="0">
                    <a:pos x="163" y="26"/>
                  </a:cxn>
                  <a:cxn ang="0">
                    <a:pos x="178" y="26"/>
                  </a:cxn>
                  <a:cxn ang="0">
                    <a:pos x="178" y="0"/>
                  </a:cxn>
                  <a:cxn ang="0">
                    <a:pos x="86" y="0"/>
                  </a:cxn>
                </a:cxnLst>
                <a:rect l="0" t="0" r="r" b="b"/>
                <a:pathLst>
                  <a:path w="178" h="109">
                    <a:moveTo>
                      <a:pt x="86" y="0"/>
                    </a:moveTo>
                    <a:lnTo>
                      <a:pt x="40" y="78"/>
                    </a:lnTo>
                    <a:lnTo>
                      <a:pt x="26" y="51"/>
                    </a:lnTo>
                    <a:lnTo>
                      <a:pt x="0" y="51"/>
                    </a:lnTo>
                    <a:lnTo>
                      <a:pt x="0" y="66"/>
                    </a:lnTo>
                    <a:lnTo>
                      <a:pt x="17" y="66"/>
                    </a:lnTo>
                    <a:lnTo>
                      <a:pt x="38" y="109"/>
                    </a:lnTo>
                    <a:lnTo>
                      <a:pt x="95" y="15"/>
                    </a:lnTo>
                    <a:lnTo>
                      <a:pt x="163" y="15"/>
                    </a:lnTo>
                    <a:lnTo>
                      <a:pt x="163" y="26"/>
                    </a:lnTo>
                    <a:lnTo>
                      <a:pt x="178" y="26"/>
                    </a:lnTo>
                    <a:lnTo>
                      <a:pt x="178" y="0"/>
                    </a:lnTo>
                    <a:lnTo>
                      <a:pt x="8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6" name="Freeform 126"/>
              <p:cNvSpPr>
                <a:spLocks noEditPoints="1"/>
              </p:cNvSpPr>
              <p:nvPr/>
            </p:nvSpPr>
            <p:spPr bwMode="auto">
              <a:xfrm>
                <a:off x="4400663" y="4243126"/>
                <a:ext cx="173916" cy="203369"/>
              </a:xfrm>
              <a:custGeom>
                <a:avLst/>
                <a:gdLst/>
                <a:ahLst/>
                <a:cxnLst>
                  <a:cxn ang="0">
                    <a:pos x="0" y="49"/>
                  </a:cxn>
                  <a:cxn ang="0">
                    <a:pos x="98" y="49"/>
                  </a:cxn>
                  <a:cxn ang="0">
                    <a:pos x="98" y="77"/>
                  </a:cxn>
                  <a:cxn ang="0">
                    <a:pos x="0" y="77"/>
                  </a:cxn>
                  <a:cxn ang="0">
                    <a:pos x="0" y="49"/>
                  </a:cxn>
                  <a:cxn ang="0">
                    <a:pos x="47" y="37"/>
                  </a:cxn>
                  <a:cxn ang="0">
                    <a:pos x="40" y="35"/>
                  </a:cxn>
                  <a:cxn ang="0">
                    <a:pos x="35" y="32"/>
                  </a:cxn>
                  <a:cxn ang="0">
                    <a:pos x="31" y="26"/>
                  </a:cxn>
                  <a:cxn ang="0">
                    <a:pos x="29" y="19"/>
                  </a:cxn>
                  <a:cxn ang="0">
                    <a:pos x="31" y="12"/>
                  </a:cxn>
                  <a:cxn ang="0">
                    <a:pos x="35" y="6"/>
                  </a:cxn>
                  <a:cxn ang="0">
                    <a:pos x="40" y="2"/>
                  </a:cxn>
                  <a:cxn ang="0">
                    <a:pos x="47" y="0"/>
                  </a:cxn>
                  <a:cxn ang="0">
                    <a:pos x="54" y="2"/>
                  </a:cxn>
                  <a:cxn ang="0">
                    <a:pos x="60" y="6"/>
                  </a:cxn>
                  <a:cxn ang="0">
                    <a:pos x="64" y="12"/>
                  </a:cxn>
                  <a:cxn ang="0">
                    <a:pos x="66" y="19"/>
                  </a:cxn>
                  <a:cxn ang="0">
                    <a:pos x="64" y="26"/>
                  </a:cxn>
                  <a:cxn ang="0">
                    <a:pos x="60" y="32"/>
                  </a:cxn>
                  <a:cxn ang="0">
                    <a:pos x="54" y="35"/>
                  </a:cxn>
                  <a:cxn ang="0">
                    <a:pos x="47" y="37"/>
                  </a:cxn>
                  <a:cxn ang="0">
                    <a:pos x="47" y="88"/>
                  </a:cxn>
                  <a:cxn ang="0">
                    <a:pos x="54" y="90"/>
                  </a:cxn>
                  <a:cxn ang="0">
                    <a:pos x="60" y="94"/>
                  </a:cxn>
                  <a:cxn ang="0">
                    <a:pos x="64" y="99"/>
                  </a:cxn>
                  <a:cxn ang="0">
                    <a:pos x="66" y="106"/>
                  </a:cxn>
                  <a:cxn ang="0">
                    <a:pos x="64" y="113"/>
                  </a:cxn>
                  <a:cxn ang="0">
                    <a:pos x="60" y="119"/>
                  </a:cxn>
                  <a:cxn ang="0">
                    <a:pos x="54" y="123"/>
                  </a:cxn>
                  <a:cxn ang="0">
                    <a:pos x="47" y="125"/>
                  </a:cxn>
                  <a:cxn ang="0">
                    <a:pos x="40" y="123"/>
                  </a:cxn>
                  <a:cxn ang="0">
                    <a:pos x="35" y="119"/>
                  </a:cxn>
                  <a:cxn ang="0">
                    <a:pos x="31" y="113"/>
                  </a:cxn>
                  <a:cxn ang="0">
                    <a:pos x="29" y="106"/>
                  </a:cxn>
                  <a:cxn ang="0">
                    <a:pos x="31" y="99"/>
                  </a:cxn>
                  <a:cxn ang="0">
                    <a:pos x="35" y="94"/>
                  </a:cxn>
                  <a:cxn ang="0">
                    <a:pos x="40" y="90"/>
                  </a:cxn>
                  <a:cxn ang="0">
                    <a:pos x="47" y="88"/>
                  </a:cxn>
                </a:cxnLst>
                <a:rect l="0" t="0" r="r" b="b"/>
                <a:pathLst>
                  <a:path w="98" h="125">
                    <a:moveTo>
                      <a:pt x="0" y="49"/>
                    </a:moveTo>
                    <a:cubicBezTo>
                      <a:pt x="98" y="49"/>
                      <a:pt x="98" y="49"/>
                      <a:pt x="98" y="49"/>
                    </a:cubicBezTo>
                    <a:cubicBezTo>
                      <a:pt x="98" y="77"/>
                      <a:pt x="98" y="77"/>
                      <a:pt x="98" y="77"/>
                    </a:cubicBezTo>
                    <a:cubicBezTo>
                      <a:pt x="0" y="77"/>
                      <a:pt x="0" y="77"/>
                      <a:pt x="0" y="77"/>
                    </a:cubicBezTo>
                    <a:lnTo>
                      <a:pt x="0" y="49"/>
                    </a:lnTo>
                    <a:close/>
                    <a:moveTo>
                      <a:pt x="47" y="37"/>
                    </a:moveTo>
                    <a:cubicBezTo>
                      <a:pt x="45" y="37"/>
                      <a:pt x="43" y="36"/>
                      <a:pt x="40" y="35"/>
                    </a:cubicBezTo>
                    <a:cubicBezTo>
                      <a:pt x="38" y="34"/>
                      <a:pt x="36" y="33"/>
                      <a:pt x="35" y="32"/>
                    </a:cubicBezTo>
                    <a:cubicBezTo>
                      <a:pt x="33" y="30"/>
                      <a:pt x="32" y="28"/>
                      <a:pt x="31" y="26"/>
                    </a:cubicBezTo>
                    <a:cubicBezTo>
                      <a:pt x="30" y="24"/>
                      <a:pt x="29" y="21"/>
                      <a:pt x="29" y="19"/>
                    </a:cubicBezTo>
                    <a:cubicBezTo>
                      <a:pt x="29" y="16"/>
                      <a:pt x="30" y="14"/>
                      <a:pt x="31" y="12"/>
                    </a:cubicBezTo>
                    <a:cubicBezTo>
                      <a:pt x="32" y="9"/>
                      <a:pt x="33" y="7"/>
                      <a:pt x="35" y="6"/>
                    </a:cubicBezTo>
                    <a:cubicBezTo>
                      <a:pt x="36" y="4"/>
                      <a:pt x="38" y="3"/>
                      <a:pt x="40" y="2"/>
                    </a:cubicBezTo>
                    <a:cubicBezTo>
                      <a:pt x="43" y="1"/>
                      <a:pt x="45" y="0"/>
                      <a:pt x="47" y="0"/>
                    </a:cubicBezTo>
                    <a:cubicBezTo>
                      <a:pt x="50" y="0"/>
                      <a:pt x="52" y="1"/>
                      <a:pt x="54" y="2"/>
                    </a:cubicBezTo>
                    <a:cubicBezTo>
                      <a:pt x="57" y="3"/>
                      <a:pt x="59" y="4"/>
                      <a:pt x="60" y="6"/>
                    </a:cubicBezTo>
                    <a:cubicBezTo>
                      <a:pt x="62" y="7"/>
                      <a:pt x="63" y="9"/>
                      <a:pt x="64" y="12"/>
                    </a:cubicBezTo>
                    <a:cubicBezTo>
                      <a:pt x="65" y="14"/>
                      <a:pt x="66" y="16"/>
                      <a:pt x="66" y="19"/>
                    </a:cubicBezTo>
                    <a:cubicBezTo>
                      <a:pt x="66" y="21"/>
                      <a:pt x="65" y="24"/>
                      <a:pt x="64" y="26"/>
                    </a:cubicBezTo>
                    <a:cubicBezTo>
                      <a:pt x="63" y="28"/>
                      <a:pt x="62" y="30"/>
                      <a:pt x="60" y="32"/>
                    </a:cubicBezTo>
                    <a:cubicBezTo>
                      <a:pt x="59" y="33"/>
                      <a:pt x="57" y="34"/>
                      <a:pt x="54" y="35"/>
                    </a:cubicBezTo>
                    <a:cubicBezTo>
                      <a:pt x="52" y="36"/>
                      <a:pt x="50" y="37"/>
                      <a:pt x="47" y="37"/>
                    </a:cubicBezTo>
                    <a:close/>
                    <a:moveTo>
                      <a:pt x="47" y="88"/>
                    </a:moveTo>
                    <a:cubicBezTo>
                      <a:pt x="50" y="88"/>
                      <a:pt x="52" y="89"/>
                      <a:pt x="54" y="90"/>
                    </a:cubicBezTo>
                    <a:cubicBezTo>
                      <a:pt x="57" y="91"/>
                      <a:pt x="59" y="92"/>
                      <a:pt x="60" y="94"/>
                    </a:cubicBezTo>
                    <a:cubicBezTo>
                      <a:pt x="62" y="95"/>
                      <a:pt x="63" y="97"/>
                      <a:pt x="64" y="99"/>
                    </a:cubicBezTo>
                    <a:cubicBezTo>
                      <a:pt x="65" y="101"/>
                      <a:pt x="66" y="104"/>
                      <a:pt x="66" y="106"/>
                    </a:cubicBezTo>
                    <a:cubicBezTo>
                      <a:pt x="66" y="109"/>
                      <a:pt x="65" y="111"/>
                      <a:pt x="64" y="113"/>
                    </a:cubicBezTo>
                    <a:cubicBezTo>
                      <a:pt x="63" y="116"/>
                      <a:pt x="62" y="118"/>
                      <a:pt x="60" y="119"/>
                    </a:cubicBezTo>
                    <a:cubicBezTo>
                      <a:pt x="59" y="121"/>
                      <a:pt x="57" y="122"/>
                      <a:pt x="54" y="123"/>
                    </a:cubicBezTo>
                    <a:cubicBezTo>
                      <a:pt x="52" y="124"/>
                      <a:pt x="50" y="125"/>
                      <a:pt x="47" y="125"/>
                    </a:cubicBezTo>
                    <a:cubicBezTo>
                      <a:pt x="45" y="125"/>
                      <a:pt x="43" y="124"/>
                      <a:pt x="40" y="123"/>
                    </a:cubicBezTo>
                    <a:cubicBezTo>
                      <a:pt x="38" y="122"/>
                      <a:pt x="36" y="121"/>
                      <a:pt x="35" y="119"/>
                    </a:cubicBezTo>
                    <a:cubicBezTo>
                      <a:pt x="33" y="118"/>
                      <a:pt x="32" y="116"/>
                      <a:pt x="31" y="113"/>
                    </a:cubicBezTo>
                    <a:cubicBezTo>
                      <a:pt x="30" y="111"/>
                      <a:pt x="29" y="109"/>
                      <a:pt x="29" y="106"/>
                    </a:cubicBezTo>
                    <a:cubicBezTo>
                      <a:pt x="29" y="104"/>
                      <a:pt x="30" y="101"/>
                      <a:pt x="31" y="99"/>
                    </a:cubicBezTo>
                    <a:cubicBezTo>
                      <a:pt x="32" y="97"/>
                      <a:pt x="33" y="95"/>
                      <a:pt x="35" y="94"/>
                    </a:cubicBezTo>
                    <a:cubicBezTo>
                      <a:pt x="36" y="92"/>
                      <a:pt x="38" y="91"/>
                      <a:pt x="40" y="90"/>
                    </a:cubicBezTo>
                    <a:cubicBezTo>
                      <a:pt x="43" y="89"/>
                      <a:pt x="45" y="88"/>
                      <a:pt x="47" y="8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7" name="Freeform 127"/>
              <p:cNvSpPr>
                <a:spLocks noEditPoints="1"/>
              </p:cNvSpPr>
              <p:nvPr/>
            </p:nvSpPr>
            <p:spPr bwMode="auto">
              <a:xfrm>
                <a:off x="1195920" y="1437359"/>
                <a:ext cx="322428" cy="257360"/>
              </a:xfrm>
              <a:custGeom>
                <a:avLst/>
                <a:gdLst/>
                <a:ahLst/>
                <a:cxnLst>
                  <a:cxn ang="0">
                    <a:pos x="0" y="68"/>
                  </a:cxn>
                  <a:cxn ang="0">
                    <a:pos x="44" y="158"/>
                  </a:cxn>
                  <a:cxn ang="0">
                    <a:pos x="183" y="90"/>
                  </a:cxn>
                  <a:cxn ang="0">
                    <a:pos x="139" y="0"/>
                  </a:cxn>
                  <a:cxn ang="0">
                    <a:pos x="0" y="68"/>
                  </a:cxn>
                  <a:cxn ang="0">
                    <a:pos x="32" y="121"/>
                  </a:cxn>
                  <a:cxn ang="0">
                    <a:pos x="22" y="101"/>
                  </a:cxn>
                  <a:cxn ang="0">
                    <a:pos x="30" y="97"/>
                  </a:cxn>
                  <a:cxn ang="0">
                    <a:pos x="40" y="117"/>
                  </a:cxn>
                  <a:cxn ang="0">
                    <a:pos x="32" y="121"/>
                  </a:cxn>
                  <a:cxn ang="0">
                    <a:pos x="43" y="143"/>
                  </a:cxn>
                  <a:cxn ang="0">
                    <a:pos x="33" y="123"/>
                  </a:cxn>
                  <a:cxn ang="0">
                    <a:pos x="41" y="119"/>
                  </a:cxn>
                  <a:cxn ang="0">
                    <a:pos x="51" y="139"/>
                  </a:cxn>
                  <a:cxn ang="0">
                    <a:pos x="43" y="143"/>
                  </a:cxn>
                  <a:cxn ang="0">
                    <a:pos x="148" y="37"/>
                  </a:cxn>
                  <a:cxn ang="0">
                    <a:pos x="159" y="60"/>
                  </a:cxn>
                  <a:cxn ang="0">
                    <a:pos x="157" y="61"/>
                  </a:cxn>
                  <a:cxn ang="0">
                    <a:pos x="146" y="38"/>
                  </a:cxn>
                  <a:cxn ang="0">
                    <a:pos x="148" y="37"/>
                  </a:cxn>
                  <a:cxn ang="0">
                    <a:pos x="130" y="20"/>
                  </a:cxn>
                  <a:cxn ang="0">
                    <a:pos x="161" y="85"/>
                  </a:cxn>
                  <a:cxn ang="0">
                    <a:pos x="54" y="137"/>
                  </a:cxn>
                  <a:cxn ang="0">
                    <a:pos x="23" y="73"/>
                  </a:cxn>
                  <a:cxn ang="0">
                    <a:pos x="130" y="20"/>
                  </a:cxn>
                  <a:cxn ang="0">
                    <a:pos x="19" y="74"/>
                  </a:cxn>
                  <a:cxn ang="0">
                    <a:pos x="29" y="94"/>
                  </a:cxn>
                  <a:cxn ang="0">
                    <a:pos x="21" y="98"/>
                  </a:cxn>
                  <a:cxn ang="0">
                    <a:pos x="11" y="78"/>
                  </a:cxn>
                  <a:cxn ang="0">
                    <a:pos x="19" y="74"/>
                  </a:cxn>
                </a:cxnLst>
                <a:rect l="0" t="0" r="r" b="b"/>
                <a:pathLst>
                  <a:path w="183" h="158">
                    <a:moveTo>
                      <a:pt x="0" y="68"/>
                    </a:moveTo>
                    <a:cubicBezTo>
                      <a:pt x="44" y="158"/>
                      <a:pt x="44" y="158"/>
                      <a:pt x="44" y="158"/>
                    </a:cubicBezTo>
                    <a:cubicBezTo>
                      <a:pt x="183" y="90"/>
                      <a:pt x="183" y="90"/>
                      <a:pt x="183" y="90"/>
                    </a:cubicBezTo>
                    <a:cubicBezTo>
                      <a:pt x="139" y="0"/>
                      <a:pt x="139" y="0"/>
                      <a:pt x="139" y="0"/>
                    </a:cubicBezTo>
                    <a:lnTo>
                      <a:pt x="0" y="68"/>
                    </a:lnTo>
                    <a:close/>
                    <a:moveTo>
                      <a:pt x="32" y="121"/>
                    </a:moveTo>
                    <a:cubicBezTo>
                      <a:pt x="22" y="101"/>
                      <a:pt x="22" y="101"/>
                      <a:pt x="22" y="101"/>
                    </a:cubicBezTo>
                    <a:cubicBezTo>
                      <a:pt x="30" y="97"/>
                      <a:pt x="30" y="97"/>
                      <a:pt x="30" y="97"/>
                    </a:cubicBezTo>
                    <a:cubicBezTo>
                      <a:pt x="40" y="117"/>
                      <a:pt x="40" y="117"/>
                      <a:pt x="40" y="117"/>
                    </a:cubicBezTo>
                    <a:lnTo>
                      <a:pt x="32" y="121"/>
                    </a:lnTo>
                    <a:close/>
                    <a:moveTo>
                      <a:pt x="43" y="143"/>
                    </a:moveTo>
                    <a:cubicBezTo>
                      <a:pt x="33" y="123"/>
                      <a:pt x="33" y="123"/>
                      <a:pt x="33" y="123"/>
                    </a:cubicBezTo>
                    <a:cubicBezTo>
                      <a:pt x="41" y="119"/>
                      <a:pt x="41" y="119"/>
                      <a:pt x="41" y="119"/>
                    </a:cubicBezTo>
                    <a:cubicBezTo>
                      <a:pt x="51" y="139"/>
                      <a:pt x="51" y="139"/>
                      <a:pt x="51" y="139"/>
                    </a:cubicBezTo>
                    <a:lnTo>
                      <a:pt x="43" y="143"/>
                    </a:lnTo>
                    <a:close/>
                    <a:moveTo>
                      <a:pt x="148" y="37"/>
                    </a:moveTo>
                    <a:cubicBezTo>
                      <a:pt x="159" y="60"/>
                      <a:pt x="159" y="60"/>
                      <a:pt x="159" y="60"/>
                    </a:cubicBezTo>
                    <a:cubicBezTo>
                      <a:pt x="157" y="61"/>
                      <a:pt x="157" y="61"/>
                      <a:pt x="157" y="61"/>
                    </a:cubicBezTo>
                    <a:cubicBezTo>
                      <a:pt x="146" y="38"/>
                      <a:pt x="146" y="38"/>
                      <a:pt x="146" y="38"/>
                    </a:cubicBezTo>
                    <a:lnTo>
                      <a:pt x="148" y="37"/>
                    </a:lnTo>
                    <a:close/>
                    <a:moveTo>
                      <a:pt x="130" y="20"/>
                    </a:moveTo>
                    <a:cubicBezTo>
                      <a:pt x="161" y="85"/>
                      <a:pt x="161" y="85"/>
                      <a:pt x="161" y="85"/>
                    </a:cubicBezTo>
                    <a:cubicBezTo>
                      <a:pt x="54" y="137"/>
                      <a:pt x="54" y="137"/>
                      <a:pt x="54" y="137"/>
                    </a:cubicBezTo>
                    <a:cubicBezTo>
                      <a:pt x="44" y="116"/>
                      <a:pt x="28" y="83"/>
                      <a:pt x="23" y="73"/>
                    </a:cubicBezTo>
                    <a:lnTo>
                      <a:pt x="130" y="20"/>
                    </a:lnTo>
                    <a:close/>
                    <a:moveTo>
                      <a:pt x="19" y="74"/>
                    </a:moveTo>
                    <a:cubicBezTo>
                      <a:pt x="29" y="94"/>
                      <a:pt x="29" y="94"/>
                      <a:pt x="29" y="94"/>
                    </a:cubicBezTo>
                    <a:cubicBezTo>
                      <a:pt x="21" y="98"/>
                      <a:pt x="21" y="98"/>
                      <a:pt x="21" y="98"/>
                    </a:cubicBezTo>
                    <a:cubicBezTo>
                      <a:pt x="11" y="78"/>
                      <a:pt x="11" y="78"/>
                      <a:pt x="11" y="78"/>
                    </a:cubicBezTo>
                    <a:lnTo>
                      <a:pt x="19" y="7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8" name="Freeform 128"/>
              <p:cNvSpPr>
                <a:spLocks/>
              </p:cNvSpPr>
              <p:nvPr/>
            </p:nvSpPr>
            <p:spPr bwMode="auto">
              <a:xfrm>
                <a:off x="1285809" y="1604733"/>
                <a:ext cx="250126" cy="122381"/>
              </a:xfrm>
              <a:custGeom>
                <a:avLst/>
                <a:gdLst/>
                <a:ahLst/>
                <a:cxnLst>
                  <a:cxn ang="0">
                    <a:pos x="125" y="0"/>
                  </a:cxn>
                  <a:cxn ang="0">
                    <a:pos x="0" y="61"/>
                  </a:cxn>
                  <a:cxn ang="0">
                    <a:pos x="3" y="68"/>
                  </a:cxn>
                  <a:cxn ang="0">
                    <a:pos x="128" y="6"/>
                  </a:cxn>
                  <a:cxn ang="0">
                    <a:pos x="125" y="0"/>
                  </a:cxn>
                </a:cxnLst>
                <a:rect l="0" t="0" r="r" b="b"/>
                <a:pathLst>
                  <a:path w="128" h="68">
                    <a:moveTo>
                      <a:pt x="125" y="0"/>
                    </a:moveTo>
                    <a:lnTo>
                      <a:pt x="0" y="61"/>
                    </a:lnTo>
                    <a:lnTo>
                      <a:pt x="3" y="68"/>
                    </a:lnTo>
                    <a:lnTo>
                      <a:pt x="128" y="6"/>
                    </a:lnTo>
                    <a:lnTo>
                      <a:pt x="125"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9" name="Freeform 129"/>
              <p:cNvSpPr>
                <a:spLocks noEditPoints="1"/>
              </p:cNvSpPr>
              <p:nvPr/>
            </p:nvSpPr>
            <p:spPr bwMode="auto">
              <a:xfrm>
                <a:off x="2470001" y="2252633"/>
                <a:ext cx="257943" cy="273558"/>
              </a:xfrm>
              <a:custGeom>
                <a:avLst/>
                <a:gdLst/>
                <a:ahLst/>
                <a:cxnLst>
                  <a:cxn ang="0">
                    <a:pos x="41" y="89"/>
                  </a:cxn>
                  <a:cxn ang="0">
                    <a:pos x="0" y="115"/>
                  </a:cxn>
                  <a:cxn ang="0">
                    <a:pos x="41" y="152"/>
                  </a:cxn>
                  <a:cxn ang="0">
                    <a:pos x="94" y="155"/>
                  </a:cxn>
                  <a:cxn ang="0">
                    <a:pos x="133" y="169"/>
                  </a:cxn>
                  <a:cxn ang="0">
                    <a:pos x="145" y="155"/>
                  </a:cxn>
                  <a:cxn ang="0">
                    <a:pos x="41" y="0"/>
                  </a:cxn>
                  <a:cxn ang="0">
                    <a:pos x="33" y="127"/>
                  </a:cxn>
                  <a:cxn ang="0">
                    <a:pos x="41" y="122"/>
                  </a:cxn>
                  <a:cxn ang="0">
                    <a:pos x="7" y="154"/>
                  </a:cxn>
                  <a:cxn ang="0">
                    <a:pos x="12" y="112"/>
                  </a:cxn>
                  <a:cxn ang="0">
                    <a:pos x="14" y="111"/>
                  </a:cxn>
                  <a:cxn ang="0">
                    <a:pos x="77" y="101"/>
                  </a:cxn>
                  <a:cxn ang="0">
                    <a:pos x="46" y="111"/>
                  </a:cxn>
                  <a:cxn ang="0">
                    <a:pos x="56" y="129"/>
                  </a:cxn>
                  <a:cxn ang="0">
                    <a:pos x="79" y="111"/>
                  </a:cxn>
                  <a:cxn ang="0">
                    <a:pos x="81" y="99"/>
                  </a:cxn>
                  <a:cxn ang="0">
                    <a:pos x="56" y="91"/>
                  </a:cxn>
                  <a:cxn ang="0">
                    <a:pos x="130" y="15"/>
                  </a:cxn>
                  <a:cxn ang="0">
                    <a:pos x="123" y="113"/>
                  </a:cxn>
                  <a:cxn ang="0">
                    <a:pos x="111" y="90"/>
                  </a:cxn>
                  <a:cxn ang="0">
                    <a:pos x="103" y="63"/>
                  </a:cxn>
                  <a:cxn ang="0">
                    <a:pos x="96" y="90"/>
                  </a:cxn>
                  <a:cxn ang="0">
                    <a:pos x="83" y="111"/>
                  </a:cxn>
                  <a:cxn ang="0">
                    <a:pos x="79" y="129"/>
                  </a:cxn>
                  <a:cxn ang="0">
                    <a:pos x="103" y="69"/>
                  </a:cxn>
                  <a:cxn ang="0">
                    <a:pos x="96" y="81"/>
                  </a:cxn>
                  <a:cxn ang="0">
                    <a:pos x="92" y="77"/>
                  </a:cxn>
                  <a:cxn ang="0">
                    <a:pos x="115" y="77"/>
                  </a:cxn>
                  <a:cxn ang="0">
                    <a:pos x="110" y="82"/>
                  </a:cxn>
                  <a:cxn ang="0">
                    <a:pos x="103" y="69"/>
                  </a:cxn>
                  <a:cxn ang="0">
                    <a:pos x="104" y="165"/>
                  </a:cxn>
                  <a:cxn ang="0">
                    <a:pos x="79" y="122"/>
                  </a:cxn>
                  <a:cxn ang="0">
                    <a:pos x="93" y="128"/>
                  </a:cxn>
                  <a:cxn ang="0">
                    <a:pos x="98" y="129"/>
                  </a:cxn>
                  <a:cxn ang="0">
                    <a:pos x="100" y="79"/>
                  </a:cxn>
                  <a:cxn ang="0">
                    <a:pos x="108" y="112"/>
                  </a:cxn>
                  <a:cxn ang="0">
                    <a:pos x="122" y="117"/>
                  </a:cxn>
                  <a:cxn ang="0">
                    <a:pos x="137" y="124"/>
                  </a:cxn>
                </a:cxnLst>
                <a:rect l="0" t="0" r="r" b="b"/>
                <a:pathLst>
                  <a:path w="145" h="169">
                    <a:moveTo>
                      <a:pt x="41" y="0"/>
                    </a:moveTo>
                    <a:cubicBezTo>
                      <a:pt x="41" y="89"/>
                      <a:pt x="41" y="89"/>
                      <a:pt x="41" y="89"/>
                    </a:cubicBezTo>
                    <a:cubicBezTo>
                      <a:pt x="12" y="108"/>
                      <a:pt x="12" y="108"/>
                      <a:pt x="12" y="108"/>
                    </a:cubicBezTo>
                    <a:cubicBezTo>
                      <a:pt x="0" y="115"/>
                      <a:pt x="0" y="115"/>
                      <a:pt x="0" y="115"/>
                    </a:cubicBezTo>
                    <a:cubicBezTo>
                      <a:pt x="3" y="158"/>
                      <a:pt x="3" y="158"/>
                      <a:pt x="3" y="158"/>
                    </a:cubicBezTo>
                    <a:cubicBezTo>
                      <a:pt x="41" y="152"/>
                      <a:pt x="41" y="152"/>
                      <a:pt x="41" y="152"/>
                    </a:cubicBezTo>
                    <a:cubicBezTo>
                      <a:pt x="41" y="155"/>
                      <a:pt x="41" y="155"/>
                      <a:pt x="41" y="155"/>
                    </a:cubicBezTo>
                    <a:cubicBezTo>
                      <a:pt x="94" y="155"/>
                      <a:pt x="94" y="155"/>
                      <a:pt x="94" y="155"/>
                    </a:cubicBezTo>
                    <a:cubicBezTo>
                      <a:pt x="101" y="169"/>
                      <a:pt x="101" y="169"/>
                      <a:pt x="101" y="169"/>
                    </a:cubicBezTo>
                    <a:cubicBezTo>
                      <a:pt x="133" y="169"/>
                      <a:pt x="133" y="169"/>
                      <a:pt x="133" y="169"/>
                    </a:cubicBezTo>
                    <a:cubicBezTo>
                      <a:pt x="136" y="155"/>
                      <a:pt x="136" y="155"/>
                      <a:pt x="136" y="155"/>
                    </a:cubicBezTo>
                    <a:cubicBezTo>
                      <a:pt x="145" y="155"/>
                      <a:pt x="145" y="155"/>
                      <a:pt x="145" y="155"/>
                    </a:cubicBezTo>
                    <a:cubicBezTo>
                      <a:pt x="145" y="0"/>
                      <a:pt x="145" y="0"/>
                      <a:pt x="145" y="0"/>
                    </a:cubicBezTo>
                    <a:lnTo>
                      <a:pt x="41" y="0"/>
                    </a:lnTo>
                    <a:close/>
                    <a:moveTo>
                      <a:pt x="44" y="111"/>
                    </a:moveTo>
                    <a:cubicBezTo>
                      <a:pt x="33" y="127"/>
                      <a:pt x="33" y="127"/>
                      <a:pt x="33" y="127"/>
                    </a:cubicBezTo>
                    <a:cubicBezTo>
                      <a:pt x="36" y="130"/>
                      <a:pt x="36" y="130"/>
                      <a:pt x="36" y="130"/>
                    </a:cubicBezTo>
                    <a:cubicBezTo>
                      <a:pt x="41" y="122"/>
                      <a:pt x="41" y="122"/>
                      <a:pt x="41" y="122"/>
                    </a:cubicBezTo>
                    <a:cubicBezTo>
                      <a:pt x="41" y="148"/>
                      <a:pt x="41" y="148"/>
                      <a:pt x="41" y="148"/>
                    </a:cubicBezTo>
                    <a:cubicBezTo>
                      <a:pt x="7" y="154"/>
                      <a:pt x="7" y="154"/>
                      <a:pt x="7" y="154"/>
                    </a:cubicBezTo>
                    <a:cubicBezTo>
                      <a:pt x="4" y="117"/>
                      <a:pt x="4" y="117"/>
                      <a:pt x="4" y="117"/>
                    </a:cubicBezTo>
                    <a:cubicBezTo>
                      <a:pt x="12" y="112"/>
                      <a:pt x="12" y="112"/>
                      <a:pt x="12" y="112"/>
                    </a:cubicBezTo>
                    <a:cubicBezTo>
                      <a:pt x="12" y="112"/>
                      <a:pt x="12" y="112"/>
                      <a:pt x="12" y="112"/>
                    </a:cubicBezTo>
                    <a:cubicBezTo>
                      <a:pt x="14" y="111"/>
                      <a:pt x="14" y="111"/>
                      <a:pt x="14" y="111"/>
                    </a:cubicBezTo>
                    <a:cubicBezTo>
                      <a:pt x="45" y="92"/>
                      <a:pt x="45" y="92"/>
                      <a:pt x="45" y="92"/>
                    </a:cubicBezTo>
                    <a:cubicBezTo>
                      <a:pt x="77" y="101"/>
                      <a:pt x="77" y="101"/>
                      <a:pt x="77" y="101"/>
                    </a:cubicBezTo>
                    <a:cubicBezTo>
                      <a:pt x="77" y="107"/>
                      <a:pt x="77" y="107"/>
                      <a:pt x="77" y="107"/>
                    </a:cubicBezTo>
                    <a:cubicBezTo>
                      <a:pt x="46" y="111"/>
                      <a:pt x="46" y="111"/>
                      <a:pt x="46" y="111"/>
                    </a:cubicBezTo>
                    <a:cubicBezTo>
                      <a:pt x="45" y="111"/>
                      <a:pt x="44" y="111"/>
                      <a:pt x="44" y="111"/>
                    </a:cubicBezTo>
                    <a:close/>
                    <a:moveTo>
                      <a:pt x="56" y="129"/>
                    </a:moveTo>
                    <a:cubicBezTo>
                      <a:pt x="56" y="113"/>
                      <a:pt x="56" y="113"/>
                      <a:pt x="56" y="113"/>
                    </a:cubicBezTo>
                    <a:cubicBezTo>
                      <a:pt x="79" y="111"/>
                      <a:pt x="79" y="111"/>
                      <a:pt x="79" y="111"/>
                    </a:cubicBezTo>
                    <a:cubicBezTo>
                      <a:pt x="80" y="111"/>
                      <a:pt x="80" y="110"/>
                      <a:pt x="81" y="109"/>
                    </a:cubicBezTo>
                    <a:cubicBezTo>
                      <a:pt x="81" y="99"/>
                      <a:pt x="81" y="99"/>
                      <a:pt x="81" y="99"/>
                    </a:cubicBezTo>
                    <a:cubicBezTo>
                      <a:pt x="81" y="98"/>
                      <a:pt x="80" y="97"/>
                      <a:pt x="79" y="97"/>
                    </a:cubicBezTo>
                    <a:cubicBezTo>
                      <a:pt x="56" y="91"/>
                      <a:pt x="56" y="91"/>
                      <a:pt x="56" y="91"/>
                    </a:cubicBezTo>
                    <a:cubicBezTo>
                      <a:pt x="56" y="15"/>
                      <a:pt x="56" y="15"/>
                      <a:pt x="56" y="15"/>
                    </a:cubicBezTo>
                    <a:cubicBezTo>
                      <a:pt x="130" y="15"/>
                      <a:pt x="130" y="15"/>
                      <a:pt x="130" y="15"/>
                    </a:cubicBezTo>
                    <a:cubicBezTo>
                      <a:pt x="130" y="115"/>
                      <a:pt x="130" y="115"/>
                      <a:pt x="130" y="115"/>
                    </a:cubicBezTo>
                    <a:cubicBezTo>
                      <a:pt x="123" y="113"/>
                      <a:pt x="123" y="113"/>
                      <a:pt x="123" y="113"/>
                    </a:cubicBezTo>
                    <a:cubicBezTo>
                      <a:pt x="112" y="112"/>
                      <a:pt x="112" y="112"/>
                      <a:pt x="112" y="112"/>
                    </a:cubicBezTo>
                    <a:cubicBezTo>
                      <a:pt x="111" y="90"/>
                      <a:pt x="111" y="90"/>
                      <a:pt x="111" y="90"/>
                    </a:cubicBezTo>
                    <a:cubicBezTo>
                      <a:pt x="115" y="87"/>
                      <a:pt x="118" y="83"/>
                      <a:pt x="118" y="77"/>
                    </a:cubicBezTo>
                    <a:cubicBezTo>
                      <a:pt x="118" y="69"/>
                      <a:pt x="111" y="63"/>
                      <a:pt x="103" y="63"/>
                    </a:cubicBezTo>
                    <a:cubicBezTo>
                      <a:pt x="95" y="63"/>
                      <a:pt x="89" y="69"/>
                      <a:pt x="89" y="77"/>
                    </a:cubicBezTo>
                    <a:cubicBezTo>
                      <a:pt x="89" y="83"/>
                      <a:pt x="92" y="87"/>
                      <a:pt x="96" y="90"/>
                    </a:cubicBezTo>
                    <a:cubicBezTo>
                      <a:pt x="96" y="125"/>
                      <a:pt x="96" y="125"/>
                      <a:pt x="96" y="125"/>
                    </a:cubicBezTo>
                    <a:cubicBezTo>
                      <a:pt x="83" y="111"/>
                      <a:pt x="83" y="111"/>
                      <a:pt x="83" y="111"/>
                    </a:cubicBezTo>
                    <a:cubicBezTo>
                      <a:pt x="75" y="122"/>
                      <a:pt x="75" y="122"/>
                      <a:pt x="75" y="122"/>
                    </a:cubicBezTo>
                    <a:cubicBezTo>
                      <a:pt x="79" y="129"/>
                      <a:pt x="79" y="129"/>
                      <a:pt x="79" y="129"/>
                    </a:cubicBezTo>
                    <a:lnTo>
                      <a:pt x="56" y="129"/>
                    </a:lnTo>
                    <a:close/>
                    <a:moveTo>
                      <a:pt x="103" y="69"/>
                    </a:moveTo>
                    <a:cubicBezTo>
                      <a:pt x="99" y="69"/>
                      <a:pt x="95" y="73"/>
                      <a:pt x="95" y="77"/>
                    </a:cubicBezTo>
                    <a:cubicBezTo>
                      <a:pt x="95" y="79"/>
                      <a:pt x="95" y="80"/>
                      <a:pt x="96" y="81"/>
                    </a:cubicBezTo>
                    <a:cubicBezTo>
                      <a:pt x="96" y="86"/>
                      <a:pt x="96" y="86"/>
                      <a:pt x="96" y="86"/>
                    </a:cubicBezTo>
                    <a:cubicBezTo>
                      <a:pt x="93" y="84"/>
                      <a:pt x="92" y="81"/>
                      <a:pt x="92" y="77"/>
                    </a:cubicBezTo>
                    <a:cubicBezTo>
                      <a:pt x="92" y="71"/>
                      <a:pt x="97" y="66"/>
                      <a:pt x="103" y="66"/>
                    </a:cubicBezTo>
                    <a:cubicBezTo>
                      <a:pt x="110" y="66"/>
                      <a:pt x="115" y="71"/>
                      <a:pt x="115" y="77"/>
                    </a:cubicBezTo>
                    <a:cubicBezTo>
                      <a:pt x="115" y="81"/>
                      <a:pt x="113" y="84"/>
                      <a:pt x="110" y="86"/>
                    </a:cubicBezTo>
                    <a:cubicBezTo>
                      <a:pt x="110" y="82"/>
                      <a:pt x="110" y="82"/>
                      <a:pt x="110" y="82"/>
                    </a:cubicBezTo>
                    <a:cubicBezTo>
                      <a:pt x="111" y="81"/>
                      <a:pt x="111" y="79"/>
                      <a:pt x="111" y="77"/>
                    </a:cubicBezTo>
                    <a:cubicBezTo>
                      <a:pt x="111" y="73"/>
                      <a:pt x="108" y="69"/>
                      <a:pt x="103" y="69"/>
                    </a:cubicBezTo>
                    <a:close/>
                    <a:moveTo>
                      <a:pt x="130" y="165"/>
                    </a:moveTo>
                    <a:cubicBezTo>
                      <a:pt x="104" y="165"/>
                      <a:pt x="104" y="165"/>
                      <a:pt x="104" y="165"/>
                    </a:cubicBezTo>
                    <a:cubicBezTo>
                      <a:pt x="90" y="139"/>
                      <a:pt x="90" y="139"/>
                      <a:pt x="90" y="139"/>
                    </a:cubicBezTo>
                    <a:cubicBezTo>
                      <a:pt x="79" y="122"/>
                      <a:pt x="79" y="122"/>
                      <a:pt x="79" y="122"/>
                    </a:cubicBezTo>
                    <a:cubicBezTo>
                      <a:pt x="83" y="117"/>
                      <a:pt x="83" y="117"/>
                      <a:pt x="83" y="117"/>
                    </a:cubicBezTo>
                    <a:cubicBezTo>
                      <a:pt x="93" y="128"/>
                      <a:pt x="93" y="128"/>
                      <a:pt x="93" y="128"/>
                    </a:cubicBezTo>
                    <a:cubicBezTo>
                      <a:pt x="94" y="129"/>
                      <a:pt x="95" y="129"/>
                      <a:pt x="96" y="129"/>
                    </a:cubicBezTo>
                    <a:cubicBezTo>
                      <a:pt x="97" y="129"/>
                      <a:pt x="97" y="129"/>
                      <a:pt x="98" y="129"/>
                    </a:cubicBezTo>
                    <a:cubicBezTo>
                      <a:pt x="99" y="128"/>
                      <a:pt x="100" y="127"/>
                      <a:pt x="100" y="125"/>
                    </a:cubicBezTo>
                    <a:cubicBezTo>
                      <a:pt x="100" y="79"/>
                      <a:pt x="100" y="79"/>
                      <a:pt x="100" y="79"/>
                    </a:cubicBezTo>
                    <a:cubicBezTo>
                      <a:pt x="106" y="79"/>
                      <a:pt x="106" y="79"/>
                      <a:pt x="106" y="79"/>
                    </a:cubicBezTo>
                    <a:cubicBezTo>
                      <a:pt x="108" y="112"/>
                      <a:pt x="108" y="112"/>
                      <a:pt x="108" y="112"/>
                    </a:cubicBezTo>
                    <a:cubicBezTo>
                      <a:pt x="108" y="114"/>
                      <a:pt x="110" y="116"/>
                      <a:pt x="112" y="116"/>
                    </a:cubicBezTo>
                    <a:cubicBezTo>
                      <a:pt x="122" y="117"/>
                      <a:pt x="122" y="117"/>
                      <a:pt x="122" y="117"/>
                    </a:cubicBezTo>
                    <a:cubicBezTo>
                      <a:pt x="132" y="120"/>
                      <a:pt x="132" y="120"/>
                      <a:pt x="132" y="120"/>
                    </a:cubicBezTo>
                    <a:cubicBezTo>
                      <a:pt x="137" y="124"/>
                      <a:pt x="137" y="124"/>
                      <a:pt x="137" y="124"/>
                    </a:cubicBezTo>
                    <a:lnTo>
                      <a:pt x="130" y="1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0" name="Freeform 130"/>
              <p:cNvSpPr>
                <a:spLocks noEditPoints="1"/>
              </p:cNvSpPr>
              <p:nvPr/>
            </p:nvSpPr>
            <p:spPr bwMode="auto">
              <a:xfrm>
                <a:off x="1424551" y="3004917"/>
                <a:ext cx="381052" cy="359945"/>
              </a:xfrm>
              <a:custGeom>
                <a:avLst/>
                <a:gdLst/>
                <a:ahLst/>
                <a:cxnLst>
                  <a:cxn ang="0">
                    <a:pos x="90" y="0"/>
                  </a:cxn>
                  <a:cxn ang="0">
                    <a:pos x="19" y="63"/>
                  </a:cxn>
                  <a:cxn ang="0">
                    <a:pos x="7" y="74"/>
                  </a:cxn>
                  <a:cxn ang="0">
                    <a:pos x="0" y="80"/>
                  </a:cxn>
                  <a:cxn ang="0">
                    <a:pos x="126" y="221"/>
                  </a:cxn>
                  <a:cxn ang="0">
                    <a:pos x="134" y="215"/>
                  </a:cxn>
                  <a:cxn ang="0">
                    <a:pos x="146" y="204"/>
                  </a:cxn>
                  <a:cxn ang="0">
                    <a:pos x="216" y="141"/>
                  </a:cxn>
                  <a:cxn ang="0">
                    <a:pos x="90" y="0"/>
                  </a:cxn>
                  <a:cxn ang="0">
                    <a:pos x="67" y="147"/>
                  </a:cxn>
                  <a:cxn ang="0">
                    <a:pos x="68" y="137"/>
                  </a:cxn>
                  <a:cxn ang="0">
                    <a:pos x="78" y="137"/>
                  </a:cxn>
                  <a:cxn ang="0">
                    <a:pos x="78" y="148"/>
                  </a:cxn>
                  <a:cxn ang="0">
                    <a:pos x="67" y="147"/>
                  </a:cxn>
                  <a:cxn ang="0">
                    <a:pos x="140" y="198"/>
                  </a:cxn>
                  <a:cxn ang="0">
                    <a:pos x="25" y="69"/>
                  </a:cxn>
                  <a:cxn ang="0">
                    <a:pos x="89" y="11"/>
                  </a:cxn>
                  <a:cxn ang="0">
                    <a:pos x="204" y="140"/>
                  </a:cxn>
                  <a:cxn ang="0">
                    <a:pos x="140" y="198"/>
                  </a:cxn>
                </a:cxnLst>
                <a:rect l="0" t="0" r="r" b="b"/>
                <a:pathLst>
                  <a:path w="216" h="221">
                    <a:moveTo>
                      <a:pt x="90" y="0"/>
                    </a:moveTo>
                    <a:cubicBezTo>
                      <a:pt x="19" y="63"/>
                      <a:pt x="19" y="63"/>
                      <a:pt x="19" y="63"/>
                    </a:cubicBezTo>
                    <a:cubicBezTo>
                      <a:pt x="7" y="74"/>
                      <a:pt x="7" y="74"/>
                      <a:pt x="7" y="74"/>
                    </a:cubicBezTo>
                    <a:cubicBezTo>
                      <a:pt x="0" y="80"/>
                      <a:pt x="0" y="80"/>
                      <a:pt x="0" y="80"/>
                    </a:cubicBezTo>
                    <a:cubicBezTo>
                      <a:pt x="126" y="221"/>
                      <a:pt x="126" y="221"/>
                      <a:pt x="126" y="221"/>
                    </a:cubicBezTo>
                    <a:cubicBezTo>
                      <a:pt x="134" y="215"/>
                      <a:pt x="134" y="215"/>
                      <a:pt x="134" y="215"/>
                    </a:cubicBezTo>
                    <a:cubicBezTo>
                      <a:pt x="146" y="204"/>
                      <a:pt x="146" y="204"/>
                      <a:pt x="146" y="204"/>
                    </a:cubicBezTo>
                    <a:cubicBezTo>
                      <a:pt x="216" y="141"/>
                      <a:pt x="216" y="141"/>
                      <a:pt x="216" y="141"/>
                    </a:cubicBezTo>
                    <a:lnTo>
                      <a:pt x="90" y="0"/>
                    </a:lnTo>
                    <a:close/>
                    <a:moveTo>
                      <a:pt x="67" y="147"/>
                    </a:moveTo>
                    <a:cubicBezTo>
                      <a:pt x="65" y="144"/>
                      <a:pt x="65" y="139"/>
                      <a:pt x="68" y="137"/>
                    </a:cubicBezTo>
                    <a:cubicBezTo>
                      <a:pt x="71" y="134"/>
                      <a:pt x="76" y="134"/>
                      <a:pt x="78" y="137"/>
                    </a:cubicBezTo>
                    <a:cubicBezTo>
                      <a:pt x="81" y="140"/>
                      <a:pt x="81" y="145"/>
                      <a:pt x="78" y="148"/>
                    </a:cubicBezTo>
                    <a:cubicBezTo>
                      <a:pt x="75" y="150"/>
                      <a:pt x="70" y="150"/>
                      <a:pt x="67" y="147"/>
                    </a:cubicBezTo>
                    <a:close/>
                    <a:moveTo>
                      <a:pt x="140" y="198"/>
                    </a:moveTo>
                    <a:cubicBezTo>
                      <a:pt x="25" y="69"/>
                      <a:pt x="25" y="69"/>
                      <a:pt x="25" y="69"/>
                    </a:cubicBezTo>
                    <a:cubicBezTo>
                      <a:pt x="89" y="11"/>
                      <a:pt x="89" y="11"/>
                      <a:pt x="89" y="11"/>
                    </a:cubicBezTo>
                    <a:cubicBezTo>
                      <a:pt x="204" y="140"/>
                      <a:pt x="204" y="140"/>
                      <a:pt x="204" y="140"/>
                    </a:cubicBezTo>
                    <a:lnTo>
                      <a:pt x="140" y="19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1" name="Freeform 131"/>
              <p:cNvSpPr>
                <a:spLocks noEditPoints="1"/>
              </p:cNvSpPr>
              <p:nvPr/>
            </p:nvSpPr>
            <p:spPr bwMode="auto">
              <a:xfrm>
                <a:off x="4418250" y="4781243"/>
                <a:ext cx="302887" cy="172773"/>
              </a:xfrm>
              <a:custGeom>
                <a:avLst/>
                <a:gdLst/>
                <a:ahLst/>
                <a:cxnLst>
                  <a:cxn ang="0">
                    <a:pos x="171" y="34"/>
                  </a:cxn>
                  <a:cxn ang="0">
                    <a:pos x="148" y="26"/>
                  </a:cxn>
                  <a:cxn ang="0">
                    <a:pos x="128" y="3"/>
                  </a:cxn>
                  <a:cxn ang="0">
                    <a:pos x="109" y="14"/>
                  </a:cxn>
                  <a:cxn ang="0">
                    <a:pos x="77" y="24"/>
                  </a:cxn>
                  <a:cxn ang="0">
                    <a:pos x="57" y="2"/>
                  </a:cxn>
                  <a:cxn ang="0">
                    <a:pos x="37" y="13"/>
                  </a:cxn>
                  <a:cxn ang="0">
                    <a:pos x="8" y="21"/>
                  </a:cxn>
                  <a:cxn ang="0">
                    <a:pos x="11" y="61"/>
                  </a:cxn>
                  <a:cxn ang="0">
                    <a:pos x="10" y="84"/>
                  </a:cxn>
                  <a:cxn ang="0">
                    <a:pos x="38" y="92"/>
                  </a:cxn>
                  <a:cxn ang="0">
                    <a:pos x="51" y="105"/>
                  </a:cxn>
                  <a:cxn ang="0">
                    <a:pos x="78" y="83"/>
                  </a:cxn>
                  <a:cxn ang="0">
                    <a:pos x="94" y="84"/>
                  </a:cxn>
                  <a:cxn ang="0">
                    <a:pos x="116" y="105"/>
                  </a:cxn>
                  <a:cxn ang="0">
                    <a:pos x="135" y="92"/>
                  </a:cxn>
                  <a:cxn ang="0">
                    <a:pos x="158" y="87"/>
                  </a:cxn>
                  <a:cxn ang="0">
                    <a:pos x="158" y="28"/>
                  </a:cxn>
                  <a:cxn ang="0">
                    <a:pos x="164" y="34"/>
                  </a:cxn>
                  <a:cxn ang="0">
                    <a:pos x="158" y="43"/>
                  </a:cxn>
                  <a:cxn ang="0">
                    <a:pos x="158" y="28"/>
                  </a:cxn>
                  <a:cxn ang="0">
                    <a:pos x="124" y="9"/>
                  </a:cxn>
                  <a:cxn ang="0">
                    <a:pos x="119" y="19"/>
                  </a:cxn>
                  <a:cxn ang="0">
                    <a:pos x="87" y="27"/>
                  </a:cxn>
                  <a:cxn ang="0">
                    <a:pos x="86" y="39"/>
                  </a:cxn>
                  <a:cxn ang="0">
                    <a:pos x="86" y="39"/>
                  </a:cxn>
                  <a:cxn ang="0">
                    <a:pos x="45" y="10"/>
                  </a:cxn>
                  <a:cxn ang="0">
                    <a:pos x="56" y="12"/>
                  </a:cxn>
                  <a:cxn ang="0">
                    <a:pos x="45" y="10"/>
                  </a:cxn>
                  <a:cxn ang="0">
                    <a:pos x="15" y="26"/>
                  </a:cxn>
                  <a:cxn ang="0">
                    <a:pos x="18" y="37"/>
                  </a:cxn>
                  <a:cxn ang="0">
                    <a:pos x="10" y="74"/>
                  </a:cxn>
                  <a:cxn ang="0">
                    <a:pos x="19" y="68"/>
                  </a:cxn>
                  <a:cxn ang="0">
                    <a:pos x="56" y="95"/>
                  </a:cxn>
                  <a:cxn ang="0">
                    <a:pos x="46" y="89"/>
                  </a:cxn>
                  <a:cxn ang="0">
                    <a:pos x="56" y="95"/>
                  </a:cxn>
                  <a:cxn ang="0">
                    <a:pos x="41" y="85"/>
                  </a:cxn>
                  <a:cxn ang="0">
                    <a:pos x="18" y="60"/>
                  </a:cxn>
                  <a:cxn ang="0">
                    <a:pos x="28" y="36"/>
                  </a:cxn>
                  <a:cxn ang="0">
                    <a:pos x="44" y="24"/>
                  </a:cxn>
                  <a:cxn ang="0">
                    <a:pos x="74" y="31"/>
                  </a:cxn>
                  <a:cxn ang="0">
                    <a:pos x="83" y="61"/>
                  </a:cxn>
                  <a:cxn ang="0">
                    <a:pos x="61" y="84"/>
                  </a:cxn>
                  <a:cxn ang="0">
                    <a:pos x="87" y="83"/>
                  </a:cxn>
                  <a:cxn ang="0">
                    <a:pos x="87" y="67"/>
                  </a:cxn>
                  <a:cxn ang="0">
                    <a:pos x="128" y="96"/>
                  </a:cxn>
                  <a:cxn ang="0">
                    <a:pos x="117" y="90"/>
                  </a:cxn>
                  <a:cxn ang="0">
                    <a:pos x="128" y="96"/>
                  </a:cxn>
                  <a:cxn ang="0">
                    <a:pos x="112" y="86"/>
                  </a:cxn>
                  <a:cxn ang="0">
                    <a:pos x="92" y="62"/>
                  </a:cxn>
                  <a:cxn ang="0">
                    <a:pos x="98" y="28"/>
                  </a:cxn>
                  <a:cxn ang="0">
                    <a:pos x="121" y="27"/>
                  </a:cxn>
                  <a:cxn ang="0">
                    <a:pos x="145" y="34"/>
                  </a:cxn>
                  <a:cxn ang="0">
                    <a:pos x="145" y="74"/>
                  </a:cxn>
                  <a:cxn ang="0">
                    <a:pos x="129" y="82"/>
                  </a:cxn>
                  <a:cxn ang="0">
                    <a:pos x="158" y="80"/>
                  </a:cxn>
                  <a:cxn ang="0">
                    <a:pos x="158" y="68"/>
                  </a:cxn>
                </a:cxnLst>
                <a:rect l="0" t="0" r="r" b="b"/>
                <a:pathLst>
                  <a:path w="171" h="106">
                    <a:moveTo>
                      <a:pt x="164" y="63"/>
                    </a:moveTo>
                    <a:cubicBezTo>
                      <a:pt x="163" y="45"/>
                      <a:pt x="163" y="45"/>
                      <a:pt x="163" y="45"/>
                    </a:cubicBezTo>
                    <a:cubicBezTo>
                      <a:pt x="168" y="43"/>
                      <a:pt x="171" y="39"/>
                      <a:pt x="171" y="34"/>
                    </a:cubicBezTo>
                    <a:cubicBezTo>
                      <a:pt x="171" y="31"/>
                      <a:pt x="169" y="27"/>
                      <a:pt x="167" y="25"/>
                    </a:cubicBezTo>
                    <a:cubicBezTo>
                      <a:pt x="165" y="22"/>
                      <a:pt x="161" y="21"/>
                      <a:pt x="158" y="21"/>
                    </a:cubicBezTo>
                    <a:cubicBezTo>
                      <a:pt x="154" y="21"/>
                      <a:pt x="150" y="23"/>
                      <a:pt x="148" y="26"/>
                    </a:cubicBezTo>
                    <a:cubicBezTo>
                      <a:pt x="134" y="17"/>
                      <a:pt x="134" y="17"/>
                      <a:pt x="134" y="17"/>
                    </a:cubicBezTo>
                    <a:cubicBezTo>
                      <a:pt x="134" y="15"/>
                      <a:pt x="135" y="13"/>
                      <a:pt x="134" y="11"/>
                    </a:cubicBezTo>
                    <a:cubicBezTo>
                      <a:pt x="133" y="8"/>
                      <a:pt x="131" y="5"/>
                      <a:pt x="128" y="3"/>
                    </a:cubicBezTo>
                    <a:cubicBezTo>
                      <a:pt x="126" y="2"/>
                      <a:pt x="124" y="1"/>
                      <a:pt x="122" y="1"/>
                    </a:cubicBezTo>
                    <a:cubicBezTo>
                      <a:pt x="117" y="1"/>
                      <a:pt x="113" y="4"/>
                      <a:pt x="110" y="8"/>
                    </a:cubicBezTo>
                    <a:cubicBezTo>
                      <a:pt x="109" y="10"/>
                      <a:pt x="109" y="12"/>
                      <a:pt x="109" y="14"/>
                    </a:cubicBezTo>
                    <a:cubicBezTo>
                      <a:pt x="94" y="22"/>
                      <a:pt x="94" y="22"/>
                      <a:pt x="94" y="22"/>
                    </a:cubicBezTo>
                    <a:cubicBezTo>
                      <a:pt x="92" y="21"/>
                      <a:pt x="89" y="20"/>
                      <a:pt x="86" y="20"/>
                    </a:cubicBezTo>
                    <a:cubicBezTo>
                      <a:pt x="83" y="20"/>
                      <a:pt x="79" y="22"/>
                      <a:pt x="77" y="24"/>
                    </a:cubicBezTo>
                    <a:cubicBezTo>
                      <a:pt x="63" y="16"/>
                      <a:pt x="63" y="16"/>
                      <a:pt x="63" y="16"/>
                    </a:cubicBezTo>
                    <a:cubicBezTo>
                      <a:pt x="63" y="14"/>
                      <a:pt x="63" y="12"/>
                      <a:pt x="63" y="10"/>
                    </a:cubicBezTo>
                    <a:cubicBezTo>
                      <a:pt x="62" y="7"/>
                      <a:pt x="60" y="4"/>
                      <a:pt x="57" y="2"/>
                    </a:cubicBezTo>
                    <a:cubicBezTo>
                      <a:pt x="55" y="1"/>
                      <a:pt x="52" y="0"/>
                      <a:pt x="50" y="0"/>
                    </a:cubicBezTo>
                    <a:cubicBezTo>
                      <a:pt x="46" y="0"/>
                      <a:pt x="41" y="3"/>
                      <a:pt x="39" y="7"/>
                    </a:cubicBezTo>
                    <a:cubicBezTo>
                      <a:pt x="38" y="9"/>
                      <a:pt x="37" y="11"/>
                      <a:pt x="37" y="13"/>
                    </a:cubicBezTo>
                    <a:cubicBezTo>
                      <a:pt x="22" y="22"/>
                      <a:pt x="22" y="22"/>
                      <a:pt x="22" y="22"/>
                    </a:cubicBezTo>
                    <a:cubicBezTo>
                      <a:pt x="20" y="20"/>
                      <a:pt x="18" y="19"/>
                      <a:pt x="15" y="19"/>
                    </a:cubicBezTo>
                    <a:cubicBezTo>
                      <a:pt x="13" y="19"/>
                      <a:pt x="10" y="20"/>
                      <a:pt x="8" y="21"/>
                    </a:cubicBezTo>
                    <a:cubicBezTo>
                      <a:pt x="2" y="25"/>
                      <a:pt x="0" y="33"/>
                      <a:pt x="4" y="39"/>
                    </a:cubicBezTo>
                    <a:cubicBezTo>
                      <a:pt x="6" y="42"/>
                      <a:pt x="8" y="44"/>
                      <a:pt x="11" y="45"/>
                    </a:cubicBezTo>
                    <a:cubicBezTo>
                      <a:pt x="11" y="61"/>
                      <a:pt x="11" y="61"/>
                      <a:pt x="11" y="61"/>
                    </a:cubicBezTo>
                    <a:cubicBezTo>
                      <a:pt x="9" y="62"/>
                      <a:pt x="6" y="64"/>
                      <a:pt x="5" y="66"/>
                    </a:cubicBezTo>
                    <a:cubicBezTo>
                      <a:pt x="3" y="69"/>
                      <a:pt x="3" y="73"/>
                      <a:pt x="4" y="76"/>
                    </a:cubicBezTo>
                    <a:cubicBezTo>
                      <a:pt x="4" y="80"/>
                      <a:pt x="7" y="82"/>
                      <a:pt x="10" y="84"/>
                    </a:cubicBezTo>
                    <a:cubicBezTo>
                      <a:pt x="11" y="85"/>
                      <a:pt x="14" y="86"/>
                      <a:pt x="16" y="86"/>
                    </a:cubicBezTo>
                    <a:cubicBezTo>
                      <a:pt x="19" y="86"/>
                      <a:pt x="21" y="85"/>
                      <a:pt x="24" y="83"/>
                    </a:cubicBezTo>
                    <a:cubicBezTo>
                      <a:pt x="38" y="92"/>
                      <a:pt x="38" y="92"/>
                      <a:pt x="38" y="92"/>
                    </a:cubicBezTo>
                    <a:cubicBezTo>
                      <a:pt x="38" y="93"/>
                      <a:pt x="38" y="94"/>
                      <a:pt x="39" y="96"/>
                    </a:cubicBezTo>
                    <a:cubicBezTo>
                      <a:pt x="40" y="99"/>
                      <a:pt x="42" y="102"/>
                      <a:pt x="45" y="104"/>
                    </a:cubicBezTo>
                    <a:cubicBezTo>
                      <a:pt x="47" y="105"/>
                      <a:pt x="49" y="105"/>
                      <a:pt x="51" y="105"/>
                    </a:cubicBezTo>
                    <a:cubicBezTo>
                      <a:pt x="56" y="105"/>
                      <a:pt x="60" y="103"/>
                      <a:pt x="62" y="99"/>
                    </a:cubicBezTo>
                    <a:cubicBezTo>
                      <a:pt x="64" y="96"/>
                      <a:pt x="64" y="93"/>
                      <a:pt x="64" y="91"/>
                    </a:cubicBezTo>
                    <a:cubicBezTo>
                      <a:pt x="78" y="83"/>
                      <a:pt x="78" y="83"/>
                      <a:pt x="78" y="83"/>
                    </a:cubicBezTo>
                    <a:cubicBezTo>
                      <a:pt x="80" y="85"/>
                      <a:pt x="83" y="86"/>
                      <a:pt x="86" y="86"/>
                    </a:cubicBezTo>
                    <a:cubicBezTo>
                      <a:pt x="87" y="86"/>
                      <a:pt x="87" y="86"/>
                      <a:pt x="87" y="86"/>
                    </a:cubicBezTo>
                    <a:cubicBezTo>
                      <a:pt x="89" y="86"/>
                      <a:pt x="92" y="85"/>
                      <a:pt x="94" y="84"/>
                    </a:cubicBezTo>
                    <a:cubicBezTo>
                      <a:pt x="110" y="93"/>
                      <a:pt x="110" y="93"/>
                      <a:pt x="110" y="93"/>
                    </a:cubicBezTo>
                    <a:cubicBezTo>
                      <a:pt x="110" y="94"/>
                      <a:pt x="110" y="95"/>
                      <a:pt x="110" y="97"/>
                    </a:cubicBezTo>
                    <a:cubicBezTo>
                      <a:pt x="111" y="100"/>
                      <a:pt x="113" y="103"/>
                      <a:pt x="116" y="105"/>
                    </a:cubicBezTo>
                    <a:cubicBezTo>
                      <a:pt x="118" y="106"/>
                      <a:pt x="120" y="106"/>
                      <a:pt x="122" y="106"/>
                    </a:cubicBezTo>
                    <a:cubicBezTo>
                      <a:pt x="127" y="106"/>
                      <a:pt x="131" y="104"/>
                      <a:pt x="134" y="100"/>
                    </a:cubicBezTo>
                    <a:cubicBezTo>
                      <a:pt x="135" y="97"/>
                      <a:pt x="136" y="94"/>
                      <a:pt x="135" y="92"/>
                    </a:cubicBezTo>
                    <a:cubicBezTo>
                      <a:pt x="149" y="84"/>
                      <a:pt x="149" y="84"/>
                      <a:pt x="149" y="84"/>
                    </a:cubicBezTo>
                    <a:cubicBezTo>
                      <a:pt x="152" y="86"/>
                      <a:pt x="155" y="87"/>
                      <a:pt x="158" y="87"/>
                    </a:cubicBezTo>
                    <a:cubicBezTo>
                      <a:pt x="158" y="87"/>
                      <a:pt x="158" y="87"/>
                      <a:pt x="158" y="87"/>
                    </a:cubicBezTo>
                    <a:cubicBezTo>
                      <a:pt x="165" y="87"/>
                      <a:pt x="171" y="81"/>
                      <a:pt x="171" y="74"/>
                    </a:cubicBezTo>
                    <a:cubicBezTo>
                      <a:pt x="171" y="69"/>
                      <a:pt x="168" y="65"/>
                      <a:pt x="164" y="63"/>
                    </a:cubicBezTo>
                    <a:close/>
                    <a:moveTo>
                      <a:pt x="158" y="28"/>
                    </a:moveTo>
                    <a:cubicBezTo>
                      <a:pt x="158" y="28"/>
                      <a:pt x="158" y="28"/>
                      <a:pt x="158" y="28"/>
                    </a:cubicBezTo>
                    <a:cubicBezTo>
                      <a:pt x="159" y="28"/>
                      <a:pt x="161" y="29"/>
                      <a:pt x="162" y="30"/>
                    </a:cubicBezTo>
                    <a:cubicBezTo>
                      <a:pt x="163" y="31"/>
                      <a:pt x="164" y="32"/>
                      <a:pt x="164" y="34"/>
                    </a:cubicBezTo>
                    <a:cubicBezTo>
                      <a:pt x="164" y="37"/>
                      <a:pt x="161" y="40"/>
                      <a:pt x="158" y="40"/>
                    </a:cubicBezTo>
                    <a:cubicBezTo>
                      <a:pt x="158" y="43"/>
                      <a:pt x="158" y="43"/>
                      <a:pt x="158" y="43"/>
                    </a:cubicBezTo>
                    <a:cubicBezTo>
                      <a:pt x="158" y="43"/>
                      <a:pt x="158" y="43"/>
                      <a:pt x="158" y="43"/>
                    </a:cubicBezTo>
                    <a:cubicBezTo>
                      <a:pt x="158" y="40"/>
                      <a:pt x="158" y="40"/>
                      <a:pt x="158" y="40"/>
                    </a:cubicBezTo>
                    <a:cubicBezTo>
                      <a:pt x="154" y="40"/>
                      <a:pt x="152" y="37"/>
                      <a:pt x="152" y="34"/>
                    </a:cubicBezTo>
                    <a:cubicBezTo>
                      <a:pt x="152" y="31"/>
                      <a:pt x="155" y="28"/>
                      <a:pt x="158" y="28"/>
                    </a:cubicBezTo>
                    <a:close/>
                    <a:moveTo>
                      <a:pt x="116" y="11"/>
                    </a:moveTo>
                    <a:cubicBezTo>
                      <a:pt x="117" y="9"/>
                      <a:pt x="119" y="8"/>
                      <a:pt x="122" y="8"/>
                    </a:cubicBezTo>
                    <a:cubicBezTo>
                      <a:pt x="123" y="8"/>
                      <a:pt x="124" y="9"/>
                      <a:pt x="124" y="9"/>
                    </a:cubicBezTo>
                    <a:cubicBezTo>
                      <a:pt x="126" y="10"/>
                      <a:pt x="127" y="11"/>
                      <a:pt x="127" y="13"/>
                    </a:cubicBezTo>
                    <a:cubicBezTo>
                      <a:pt x="128" y="14"/>
                      <a:pt x="127" y="16"/>
                      <a:pt x="127" y="17"/>
                    </a:cubicBezTo>
                    <a:cubicBezTo>
                      <a:pt x="125" y="20"/>
                      <a:pt x="121" y="21"/>
                      <a:pt x="119" y="19"/>
                    </a:cubicBezTo>
                    <a:cubicBezTo>
                      <a:pt x="116" y="18"/>
                      <a:pt x="115" y="14"/>
                      <a:pt x="116" y="11"/>
                    </a:cubicBezTo>
                    <a:close/>
                    <a:moveTo>
                      <a:pt x="87" y="27"/>
                    </a:moveTo>
                    <a:cubicBezTo>
                      <a:pt x="87" y="27"/>
                      <a:pt x="87" y="27"/>
                      <a:pt x="87" y="27"/>
                    </a:cubicBezTo>
                    <a:cubicBezTo>
                      <a:pt x="88" y="27"/>
                      <a:pt x="90" y="28"/>
                      <a:pt x="91" y="29"/>
                    </a:cubicBezTo>
                    <a:cubicBezTo>
                      <a:pt x="92" y="30"/>
                      <a:pt x="92" y="31"/>
                      <a:pt x="92" y="33"/>
                    </a:cubicBezTo>
                    <a:cubicBezTo>
                      <a:pt x="92" y="36"/>
                      <a:pt x="90" y="39"/>
                      <a:pt x="86" y="39"/>
                    </a:cubicBezTo>
                    <a:cubicBezTo>
                      <a:pt x="86" y="42"/>
                      <a:pt x="86" y="42"/>
                      <a:pt x="86" y="42"/>
                    </a:cubicBezTo>
                    <a:cubicBezTo>
                      <a:pt x="86" y="42"/>
                      <a:pt x="86" y="42"/>
                      <a:pt x="86" y="42"/>
                    </a:cubicBezTo>
                    <a:cubicBezTo>
                      <a:pt x="86" y="39"/>
                      <a:pt x="86" y="39"/>
                      <a:pt x="86" y="39"/>
                    </a:cubicBezTo>
                    <a:cubicBezTo>
                      <a:pt x="83" y="39"/>
                      <a:pt x="80" y="36"/>
                      <a:pt x="81" y="33"/>
                    </a:cubicBezTo>
                    <a:cubicBezTo>
                      <a:pt x="81" y="30"/>
                      <a:pt x="83" y="27"/>
                      <a:pt x="87" y="27"/>
                    </a:cubicBezTo>
                    <a:close/>
                    <a:moveTo>
                      <a:pt x="45" y="10"/>
                    </a:moveTo>
                    <a:cubicBezTo>
                      <a:pt x="46" y="8"/>
                      <a:pt x="48" y="7"/>
                      <a:pt x="50" y="7"/>
                    </a:cubicBezTo>
                    <a:cubicBezTo>
                      <a:pt x="51" y="7"/>
                      <a:pt x="52" y="8"/>
                      <a:pt x="53" y="8"/>
                    </a:cubicBezTo>
                    <a:cubicBezTo>
                      <a:pt x="55" y="9"/>
                      <a:pt x="56" y="10"/>
                      <a:pt x="56" y="12"/>
                    </a:cubicBezTo>
                    <a:cubicBezTo>
                      <a:pt x="56" y="13"/>
                      <a:pt x="56" y="15"/>
                      <a:pt x="55" y="16"/>
                    </a:cubicBezTo>
                    <a:cubicBezTo>
                      <a:pt x="54" y="19"/>
                      <a:pt x="50" y="20"/>
                      <a:pt x="47" y="18"/>
                    </a:cubicBezTo>
                    <a:cubicBezTo>
                      <a:pt x="44" y="17"/>
                      <a:pt x="43" y="13"/>
                      <a:pt x="45" y="10"/>
                    </a:cubicBezTo>
                    <a:close/>
                    <a:moveTo>
                      <a:pt x="10" y="35"/>
                    </a:moveTo>
                    <a:cubicBezTo>
                      <a:pt x="8" y="33"/>
                      <a:pt x="9" y="29"/>
                      <a:pt x="12" y="27"/>
                    </a:cubicBezTo>
                    <a:cubicBezTo>
                      <a:pt x="13" y="27"/>
                      <a:pt x="14" y="26"/>
                      <a:pt x="15" y="26"/>
                    </a:cubicBezTo>
                    <a:cubicBezTo>
                      <a:pt x="17" y="26"/>
                      <a:pt x="19" y="28"/>
                      <a:pt x="20" y="29"/>
                    </a:cubicBezTo>
                    <a:cubicBezTo>
                      <a:pt x="21" y="31"/>
                      <a:pt x="21" y="32"/>
                      <a:pt x="21" y="34"/>
                    </a:cubicBezTo>
                    <a:cubicBezTo>
                      <a:pt x="20" y="35"/>
                      <a:pt x="19" y="37"/>
                      <a:pt x="18" y="37"/>
                    </a:cubicBezTo>
                    <a:cubicBezTo>
                      <a:pt x="15" y="39"/>
                      <a:pt x="12" y="38"/>
                      <a:pt x="10" y="35"/>
                    </a:cubicBezTo>
                    <a:close/>
                    <a:moveTo>
                      <a:pt x="13" y="78"/>
                    </a:moveTo>
                    <a:cubicBezTo>
                      <a:pt x="12" y="77"/>
                      <a:pt x="11" y="76"/>
                      <a:pt x="10" y="74"/>
                    </a:cubicBezTo>
                    <a:cubicBezTo>
                      <a:pt x="10" y="73"/>
                      <a:pt x="10" y="71"/>
                      <a:pt x="11" y="70"/>
                    </a:cubicBezTo>
                    <a:cubicBezTo>
                      <a:pt x="12" y="68"/>
                      <a:pt x="14" y="67"/>
                      <a:pt x="16" y="67"/>
                    </a:cubicBezTo>
                    <a:cubicBezTo>
                      <a:pt x="17" y="67"/>
                      <a:pt x="18" y="67"/>
                      <a:pt x="19" y="68"/>
                    </a:cubicBezTo>
                    <a:cubicBezTo>
                      <a:pt x="22" y="69"/>
                      <a:pt x="23" y="73"/>
                      <a:pt x="21" y="76"/>
                    </a:cubicBezTo>
                    <a:cubicBezTo>
                      <a:pt x="20" y="79"/>
                      <a:pt x="16" y="80"/>
                      <a:pt x="13" y="78"/>
                    </a:cubicBezTo>
                    <a:close/>
                    <a:moveTo>
                      <a:pt x="56" y="95"/>
                    </a:moveTo>
                    <a:cubicBezTo>
                      <a:pt x="55" y="98"/>
                      <a:pt x="51" y="99"/>
                      <a:pt x="48" y="97"/>
                    </a:cubicBezTo>
                    <a:cubicBezTo>
                      <a:pt x="47" y="97"/>
                      <a:pt x="46" y="95"/>
                      <a:pt x="45" y="94"/>
                    </a:cubicBezTo>
                    <a:cubicBezTo>
                      <a:pt x="45" y="92"/>
                      <a:pt x="45" y="91"/>
                      <a:pt x="46" y="89"/>
                    </a:cubicBezTo>
                    <a:cubicBezTo>
                      <a:pt x="47" y="88"/>
                      <a:pt x="49" y="86"/>
                      <a:pt x="51" y="86"/>
                    </a:cubicBezTo>
                    <a:cubicBezTo>
                      <a:pt x="52" y="86"/>
                      <a:pt x="53" y="87"/>
                      <a:pt x="54" y="87"/>
                    </a:cubicBezTo>
                    <a:cubicBezTo>
                      <a:pt x="57" y="89"/>
                      <a:pt x="58" y="92"/>
                      <a:pt x="56" y="95"/>
                    </a:cubicBezTo>
                    <a:close/>
                    <a:moveTo>
                      <a:pt x="58" y="81"/>
                    </a:moveTo>
                    <a:cubicBezTo>
                      <a:pt x="56" y="80"/>
                      <a:pt x="53" y="79"/>
                      <a:pt x="51" y="79"/>
                    </a:cubicBezTo>
                    <a:cubicBezTo>
                      <a:pt x="47" y="79"/>
                      <a:pt x="43" y="82"/>
                      <a:pt x="41" y="85"/>
                    </a:cubicBezTo>
                    <a:cubicBezTo>
                      <a:pt x="28" y="78"/>
                      <a:pt x="28" y="78"/>
                      <a:pt x="28" y="78"/>
                    </a:cubicBezTo>
                    <a:cubicBezTo>
                      <a:pt x="30" y="72"/>
                      <a:pt x="28" y="65"/>
                      <a:pt x="22" y="62"/>
                    </a:cubicBezTo>
                    <a:cubicBezTo>
                      <a:pt x="21" y="61"/>
                      <a:pt x="20" y="60"/>
                      <a:pt x="18" y="60"/>
                    </a:cubicBezTo>
                    <a:cubicBezTo>
                      <a:pt x="18" y="45"/>
                      <a:pt x="18" y="45"/>
                      <a:pt x="18" y="45"/>
                    </a:cubicBezTo>
                    <a:cubicBezTo>
                      <a:pt x="19" y="45"/>
                      <a:pt x="21" y="44"/>
                      <a:pt x="22" y="43"/>
                    </a:cubicBezTo>
                    <a:cubicBezTo>
                      <a:pt x="25" y="42"/>
                      <a:pt x="27" y="39"/>
                      <a:pt x="28" y="36"/>
                    </a:cubicBezTo>
                    <a:cubicBezTo>
                      <a:pt x="28" y="33"/>
                      <a:pt x="28" y="30"/>
                      <a:pt x="27" y="27"/>
                    </a:cubicBezTo>
                    <a:cubicBezTo>
                      <a:pt x="39" y="20"/>
                      <a:pt x="39" y="20"/>
                      <a:pt x="39" y="20"/>
                    </a:cubicBezTo>
                    <a:cubicBezTo>
                      <a:pt x="40" y="22"/>
                      <a:pt x="42" y="23"/>
                      <a:pt x="44" y="24"/>
                    </a:cubicBezTo>
                    <a:cubicBezTo>
                      <a:pt x="46" y="26"/>
                      <a:pt x="48" y="26"/>
                      <a:pt x="50" y="26"/>
                    </a:cubicBezTo>
                    <a:cubicBezTo>
                      <a:pt x="54" y="26"/>
                      <a:pt x="57" y="25"/>
                      <a:pt x="59" y="22"/>
                    </a:cubicBezTo>
                    <a:cubicBezTo>
                      <a:pt x="74" y="31"/>
                      <a:pt x="74" y="31"/>
                      <a:pt x="74" y="31"/>
                    </a:cubicBezTo>
                    <a:cubicBezTo>
                      <a:pt x="74" y="31"/>
                      <a:pt x="74" y="32"/>
                      <a:pt x="74" y="33"/>
                    </a:cubicBezTo>
                    <a:cubicBezTo>
                      <a:pt x="73" y="38"/>
                      <a:pt x="77" y="43"/>
                      <a:pt x="82" y="45"/>
                    </a:cubicBezTo>
                    <a:cubicBezTo>
                      <a:pt x="83" y="61"/>
                      <a:pt x="83" y="61"/>
                      <a:pt x="83" y="61"/>
                    </a:cubicBezTo>
                    <a:cubicBezTo>
                      <a:pt x="78" y="63"/>
                      <a:pt x="74" y="67"/>
                      <a:pt x="74" y="73"/>
                    </a:cubicBezTo>
                    <a:cubicBezTo>
                      <a:pt x="74" y="74"/>
                      <a:pt x="74" y="76"/>
                      <a:pt x="74" y="77"/>
                    </a:cubicBezTo>
                    <a:cubicBezTo>
                      <a:pt x="61" y="84"/>
                      <a:pt x="61" y="84"/>
                      <a:pt x="61" y="84"/>
                    </a:cubicBezTo>
                    <a:cubicBezTo>
                      <a:pt x="60" y="83"/>
                      <a:pt x="59" y="82"/>
                      <a:pt x="58" y="81"/>
                    </a:cubicBezTo>
                    <a:close/>
                    <a:moveTo>
                      <a:pt x="87" y="79"/>
                    </a:moveTo>
                    <a:cubicBezTo>
                      <a:pt x="87" y="83"/>
                      <a:pt x="87" y="83"/>
                      <a:pt x="87" y="83"/>
                    </a:cubicBezTo>
                    <a:cubicBezTo>
                      <a:pt x="86" y="79"/>
                      <a:pt x="86" y="79"/>
                      <a:pt x="86" y="79"/>
                    </a:cubicBezTo>
                    <a:cubicBezTo>
                      <a:pt x="83" y="79"/>
                      <a:pt x="81" y="76"/>
                      <a:pt x="81" y="73"/>
                    </a:cubicBezTo>
                    <a:cubicBezTo>
                      <a:pt x="81" y="70"/>
                      <a:pt x="83" y="67"/>
                      <a:pt x="87" y="67"/>
                    </a:cubicBezTo>
                    <a:cubicBezTo>
                      <a:pt x="90" y="67"/>
                      <a:pt x="93" y="70"/>
                      <a:pt x="93" y="73"/>
                    </a:cubicBezTo>
                    <a:cubicBezTo>
                      <a:pt x="92" y="76"/>
                      <a:pt x="90" y="79"/>
                      <a:pt x="87" y="79"/>
                    </a:cubicBezTo>
                    <a:close/>
                    <a:moveTo>
                      <a:pt x="128" y="96"/>
                    </a:moveTo>
                    <a:cubicBezTo>
                      <a:pt x="126" y="99"/>
                      <a:pt x="122" y="100"/>
                      <a:pt x="120" y="98"/>
                    </a:cubicBezTo>
                    <a:cubicBezTo>
                      <a:pt x="118" y="98"/>
                      <a:pt x="117" y="96"/>
                      <a:pt x="117" y="95"/>
                    </a:cubicBezTo>
                    <a:cubicBezTo>
                      <a:pt x="116" y="93"/>
                      <a:pt x="117" y="92"/>
                      <a:pt x="117" y="90"/>
                    </a:cubicBezTo>
                    <a:cubicBezTo>
                      <a:pt x="118" y="89"/>
                      <a:pt x="120" y="87"/>
                      <a:pt x="123" y="87"/>
                    </a:cubicBezTo>
                    <a:cubicBezTo>
                      <a:pt x="124" y="87"/>
                      <a:pt x="125" y="88"/>
                      <a:pt x="125" y="88"/>
                    </a:cubicBezTo>
                    <a:cubicBezTo>
                      <a:pt x="128" y="90"/>
                      <a:pt x="129" y="93"/>
                      <a:pt x="128" y="96"/>
                    </a:cubicBezTo>
                    <a:close/>
                    <a:moveTo>
                      <a:pt x="129" y="82"/>
                    </a:moveTo>
                    <a:cubicBezTo>
                      <a:pt x="127" y="81"/>
                      <a:pt x="125" y="80"/>
                      <a:pt x="123" y="80"/>
                    </a:cubicBezTo>
                    <a:cubicBezTo>
                      <a:pt x="118" y="80"/>
                      <a:pt x="114" y="83"/>
                      <a:pt x="112" y="86"/>
                    </a:cubicBezTo>
                    <a:cubicBezTo>
                      <a:pt x="98" y="78"/>
                      <a:pt x="98" y="78"/>
                      <a:pt x="98" y="78"/>
                    </a:cubicBezTo>
                    <a:cubicBezTo>
                      <a:pt x="99" y="77"/>
                      <a:pt x="99" y="75"/>
                      <a:pt x="99" y="73"/>
                    </a:cubicBezTo>
                    <a:cubicBezTo>
                      <a:pt x="100" y="68"/>
                      <a:pt x="97" y="64"/>
                      <a:pt x="92" y="62"/>
                    </a:cubicBezTo>
                    <a:cubicBezTo>
                      <a:pt x="92" y="44"/>
                      <a:pt x="92" y="44"/>
                      <a:pt x="92" y="44"/>
                    </a:cubicBezTo>
                    <a:cubicBezTo>
                      <a:pt x="96" y="42"/>
                      <a:pt x="99" y="38"/>
                      <a:pt x="99" y="33"/>
                    </a:cubicBezTo>
                    <a:cubicBezTo>
                      <a:pt x="99" y="31"/>
                      <a:pt x="99" y="30"/>
                      <a:pt x="98" y="28"/>
                    </a:cubicBezTo>
                    <a:cubicBezTo>
                      <a:pt x="111" y="21"/>
                      <a:pt x="111" y="21"/>
                      <a:pt x="111" y="21"/>
                    </a:cubicBezTo>
                    <a:cubicBezTo>
                      <a:pt x="112" y="23"/>
                      <a:pt x="113" y="24"/>
                      <a:pt x="115" y="25"/>
                    </a:cubicBezTo>
                    <a:cubicBezTo>
                      <a:pt x="117" y="27"/>
                      <a:pt x="119" y="27"/>
                      <a:pt x="121" y="27"/>
                    </a:cubicBezTo>
                    <a:cubicBezTo>
                      <a:pt x="125" y="27"/>
                      <a:pt x="128" y="26"/>
                      <a:pt x="131" y="23"/>
                    </a:cubicBezTo>
                    <a:cubicBezTo>
                      <a:pt x="145" y="32"/>
                      <a:pt x="145" y="32"/>
                      <a:pt x="145" y="32"/>
                    </a:cubicBezTo>
                    <a:cubicBezTo>
                      <a:pt x="145" y="32"/>
                      <a:pt x="145" y="33"/>
                      <a:pt x="145" y="34"/>
                    </a:cubicBezTo>
                    <a:cubicBezTo>
                      <a:pt x="145" y="40"/>
                      <a:pt x="150" y="46"/>
                      <a:pt x="156" y="47"/>
                    </a:cubicBezTo>
                    <a:cubicBezTo>
                      <a:pt x="157" y="61"/>
                      <a:pt x="157" y="61"/>
                      <a:pt x="157" y="61"/>
                    </a:cubicBezTo>
                    <a:cubicBezTo>
                      <a:pt x="150" y="62"/>
                      <a:pt x="145" y="67"/>
                      <a:pt x="145" y="74"/>
                    </a:cubicBezTo>
                    <a:cubicBezTo>
                      <a:pt x="145" y="75"/>
                      <a:pt x="145" y="77"/>
                      <a:pt x="146" y="78"/>
                    </a:cubicBezTo>
                    <a:cubicBezTo>
                      <a:pt x="132" y="85"/>
                      <a:pt x="132" y="85"/>
                      <a:pt x="132" y="85"/>
                    </a:cubicBezTo>
                    <a:cubicBezTo>
                      <a:pt x="132" y="84"/>
                      <a:pt x="130" y="83"/>
                      <a:pt x="129" y="82"/>
                    </a:cubicBezTo>
                    <a:close/>
                    <a:moveTo>
                      <a:pt x="158" y="80"/>
                    </a:moveTo>
                    <a:cubicBezTo>
                      <a:pt x="158" y="84"/>
                      <a:pt x="158" y="84"/>
                      <a:pt x="158" y="84"/>
                    </a:cubicBezTo>
                    <a:cubicBezTo>
                      <a:pt x="158" y="80"/>
                      <a:pt x="158" y="80"/>
                      <a:pt x="158" y="80"/>
                    </a:cubicBezTo>
                    <a:cubicBezTo>
                      <a:pt x="156" y="80"/>
                      <a:pt x="155" y="79"/>
                      <a:pt x="154" y="78"/>
                    </a:cubicBezTo>
                    <a:cubicBezTo>
                      <a:pt x="153" y="77"/>
                      <a:pt x="152" y="76"/>
                      <a:pt x="152" y="74"/>
                    </a:cubicBezTo>
                    <a:cubicBezTo>
                      <a:pt x="152" y="71"/>
                      <a:pt x="155" y="68"/>
                      <a:pt x="158" y="68"/>
                    </a:cubicBezTo>
                    <a:cubicBezTo>
                      <a:pt x="161" y="68"/>
                      <a:pt x="164" y="71"/>
                      <a:pt x="164" y="74"/>
                    </a:cubicBezTo>
                    <a:cubicBezTo>
                      <a:pt x="164" y="77"/>
                      <a:pt x="161" y="80"/>
                      <a:pt x="158" y="8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2" name="Freeform 132"/>
              <p:cNvSpPr>
                <a:spLocks noEditPoints="1"/>
              </p:cNvSpPr>
              <p:nvPr/>
            </p:nvSpPr>
            <p:spPr bwMode="auto">
              <a:xfrm>
                <a:off x="910620" y="2211240"/>
                <a:ext cx="390822" cy="75588"/>
              </a:xfrm>
              <a:custGeom>
                <a:avLst/>
                <a:gdLst/>
                <a:ahLst/>
                <a:cxnLst>
                  <a:cxn ang="0">
                    <a:pos x="0" y="0"/>
                  </a:cxn>
                  <a:cxn ang="0">
                    <a:pos x="0" y="42"/>
                  </a:cxn>
                  <a:cxn ang="0">
                    <a:pos x="200" y="42"/>
                  </a:cxn>
                  <a:cxn ang="0">
                    <a:pos x="200" y="0"/>
                  </a:cxn>
                  <a:cxn ang="0">
                    <a:pos x="0" y="0"/>
                  </a:cxn>
                  <a:cxn ang="0">
                    <a:pos x="192" y="34"/>
                  </a:cxn>
                  <a:cxn ang="0">
                    <a:pos x="8" y="34"/>
                  </a:cxn>
                  <a:cxn ang="0">
                    <a:pos x="8" y="8"/>
                  </a:cxn>
                  <a:cxn ang="0">
                    <a:pos x="192" y="8"/>
                  </a:cxn>
                  <a:cxn ang="0">
                    <a:pos x="192" y="34"/>
                  </a:cxn>
                </a:cxnLst>
                <a:rect l="0" t="0" r="r" b="b"/>
                <a:pathLst>
                  <a:path w="200" h="42">
                    <a:moveTo>
                      <a:pt x="0" y="0"/>
                    </a:moveTo>
                    <a:lnTo>
                      <a:pt x="0" y="42"/>
                    </a:lnTo>
                    <a:lnTo>
                      <a:pt x="200" y="42"/>
                    </a:lnTo>
                    <a:lnTo>
                      <a:pt x="200" y="0"/>
                    </a:lnTo>
                    <a:lnTo>
                      <a:pt x="0" y="0"/>
                    </a:lnTo>
                    <a:close/>
                    <a:moveTo>
                      <a:pt x="192" y="34"/>
                    </a:moveTo>
                    <a:lnTo>
                      <a:pt x="8" y="34"/>
                    </a:lnTo>
                    <a:lnTo>
                      <a:pt x="8" y="8"/>
                    </a:lnTo>
                    <a:lnTo>
                      <a:pt x="192" y="8"/>
                    </a:lnTo>
                    <a:lnTo>
                      <a:pt x="192" y="3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3" name="Rectangle 133"/>
              <p:cNvSpPr>
                <a:spLocks noChangeArrowheads="1"/>
              </p:cNvSpPr>
              <p:nvPr/>
            </p:nvSpPr>
            <p:spPr bwMode="auto">
              <a:xfrm>
                <a:off x="937978" y="2236436"/>
                <a:ext cx="244264" cy="25196"/>
              </a:xfrm>
              <a:prstGeom prst="rect">
                <a:avLst/>
              </a:prstGeom>
              <a:solidFill>
                <a:srgbClr val="C7C8C9"/>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4" name="Freeform 134"/>
              <p:cNvSpPr>
                <a:spLocks/>
              </p:cNvSpPr>
              <p:nvPr/>
            </p:nvSpPr>
            <p:spPr bwMode="auto">
              <a:xfrm>
                <a:off x="803144" y="3175891"/>
                <a:ext cx="17587" cy="19797"/>
              </a:xfrm>
              <a:custGeom>
                <a:avLst/>
                <a:gdLst/>
                <a:ahLst/>
                <a:cxnLst>
                  <a:cxn ang="0">
                    <a:pos x="10" y="0"/>
                  </a:cxn>
                  <a:cxn ang="0">
                    <a:pos x="0" y="0"/>
                  </a:cxn>
                  <a:cxn ang="0">
                    <a:pos x="0" y="12"/>
                  </a:cxn>
                  <a:cxn ang="0">
                    <a:pos x="10" y="12"/>
                  </a:cxn>
                  <a:cxn ang="0">
                    <a:pos x="10" y="0"/>
                  </a:cxn>
                </a:cxnLst>
                <a:rect l="0" t="0" r="r" b="b"/>
                <a:pathLst>
                  <a:path w="10" h="12">
                    <a:moveTo>
                      <a:pt x="10" y="0"/>
                    </a:moveTo>
                    <a:cubicBezTo>
                      <a:pt x="7" y="0"/>
                      <a:pt x="3" y="0"/>
                      <a:pt x="0" y="0"/>
                    </a:cubicBezTo>
                    <a:cubicBezTo>
                      <a:pt x="0" y="4"/>
                      <a:pt x="0" y="8"/>
                      <a:pt x="0" y="12"/>
                    </a:cubicBezTo>
                    <a:cubicBezTo>
                      <a:pt x="4" y="12"/>
                      <a:pt x="7" y="12"/>
                      <a:pt x="10" y="12"/>
                    </a:cubicBezTo>
                    <a:lnTo>
                      <a:pt x="1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5" name="Freeform 135"/>
              <p:cNvSpPr>
                <a:spLocks/>
              </p:cNvSpPr>
              <p:nvPr/>
            </p:nvSpPr>
            <p:spPr bwMode="auto">
              <a:xfrm>
                <a:off x="777740" y="3174091"/>
                <a:ext cx="21495" cy="19797"/>
              </a:xfrm>
              <a:custGeom>
                <a:avLst/>
                <a:gdLst/>
                <a:ahLst/>
                <a:cxnLst>
                  <a:cxn ang="0">
                    <a:pos x="11" y="1"/>
                  </a:cxn>
                  <a:cxn ang="0">
                    <a:pos x="0" y="0"/>
                  </a:cxn>
                  <a:cxn ang="0">
                    <a:pos x="0" y="12"/>
                  </a:cxn>
                  <a:cxn ang="0">
                    <a:pos x="12" y="12"/>
                  </a:cxn>
                  <a:cxn ang="0">
                    <a:pos x="11" y="1"/>
                  </a:cxn>
                </a:cxnLst>
                <a:rect l="0" t="0" r="r" b="b"/>
                <a:pathLst>
                  <a:path w="12" h="12">
                    <a:moveTo>
                      <a:pt x="11" y="1"/>
                    </a:moveTo>
                    <a:cubicBezTo>
                      <a:pt x="7" y="1"/>
                      <a:pt x="4" y="1"/>
                      <a:pt x="0" y="0"/>
                    </a:cubicBezTo>
                    <a:cubicBezTo>
                      <a:pt x="0" y="4"/>
                      <a:pt x="0" y="8"/>
                      <a:pt x="0" y="12"/>
                    </a:cubicBezTo>
                    <a:cubicBezTo>
                      <a:pt x="4" y="12"/>
                      <a:pt x="8" y="12"/>
                      <a:pt x="12" y="12"/>
                    </a:cubicBezTo>
                    <a:cubicBezTo>
                      <a:pt x="11" y="9"/>
                      <a:pt x="11" y="5"/>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6" name="Freeform 136"/>
              <p:cNvSpPr>
                <a:spLocks/>
              </p:cNvSpPr>
              <p:nvPr/>
            </p:nvSpPr>
            <p:spPr bwMode="auto">
              <a:xfrm>
                <a:off x="746475" y="3150695"/>
                <a:ext cx="23449" cy="17997"/>
              </a:xfrm>
              <a:custGeom>
                <a:avLst/>
                <a:gdLst/>
                <a:ahLst/>
                <a:cxnLst>
                  <a:cxn ang="0">
                    <a:pos x="13" y="11"/>
                  </a:cxn>
                  <a:cxn ang="0">
                    <a:pos x="12" y="1"/>
                  </a:cxn>
                  <a:cxn ang="0">
                    <a:pos x="0" y="0"/>
                  </a:cxn>
                  <a:cxn ang="0">
                    <a:pos x="1" y="10"/>
                  </a:cxn>
                  <a:cxn ang="0">
                    <a:pos x="13" y="11"/>
                  </a:cxn>
                </a:cxnLst>
                <a:rect l="0" t="0" r="r" b="b"/>
                <a:pathLst>
                  <a:path w="13" h="11">
                    <a:moveTo>
                      <a:pt x="13" y="11"/>
                    </a:moveTo>
                    <a:cubicBezTo>
                      <a:pt x="12" y="7"/>
                      <a:pt x="12" y="4"/>
                      <a:pt x="12" y="1"/>
                    </a:cubicBezTo>
                    <a:cubicBezTo>
                      <a:pt x="8" y="0"/>
                      <a:pt x="4" y="0"/>
                      <a:pt x="0" y="0"/>
                    </a:cubicBezTo>
                    <a:cubicBezTo>
                      <a:pt x="0" y="3"/>
                      <a:pt x="0" y="7"/>
                      <a:pt x="1" y="10"/>
                    </a:cubicBezTo>
                    <a:cubicBezTo>
                      <a:pt x="5" y="10"/>
                      <a:pt x="9" y="10"/>
                      <a:pt x="1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7" name="Freeform 137"/>
              <p:cNvSpPr>
                <a:spLocks/>
              </p:cNvSpPr>
              <p:nvPr/>
            </p:nvSpPr>
            <p:spPr bwMode="auto">
              <a:xfrm>
                <a:off x="748429" y="3174091"/>
                <a:ext cx="23449"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2" y="8"/>
                      <a:pt x="12" y="4"/>
                      <a:pt x="12" y="0"/>
                    </a:cubicBezTo>
                    <a:cubicBezTo>
                      <a:pt x="8" y="0"/>
                      <a:pt x="4" y="0"/>
                      <a:pt x="0" y="0"/>
                    </a:cubicBezTo>
                    <a:cubicBezTo>
                      <a:pt x="0" y="4"/>
                      <a:pt x="1" y="7"/>
                      <a:pt x="1" y="11"/>
                    </a:cubicBezTo>
                    <a:cubicBezTo>
                      <a:pt x="5" y="11"/>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8" name="Freeform 138"/>
              <p:cNvSpPr>
                <a:spLocks/>
              </p:cNvSpPr>
              <p:nvPr/>
            </p:nvSpPr>
            <p:spPr bwMode="auto">
              <a:xfrm>
                <a:off x="881308" y="3150695"/>
                <a:ext cx="23449" cy="17997"/>
              </a:xfrm>
              <a:custGeom>
                <a:avLst/>
                <a:gdLst/>
                <a:ahLst/>
                <a:cxnLst>
                  <a:cxn ang="0">
                    <a:pos x="0" y="1"/>
                  </a:cxn>
                  <a:cxn ang="0">
                    <a:pos x="0" y="11"/>
                  </a:cxn>
                  <a:cxn ang="0">
                    <a:pos x="12" y="10"/>
                  </a:cxn>
                  <a:cxn ang="0">
                    <a:pos x="13" y="0"/>
                  </a:cxn>
                  <a:cxn ang="0">
                    <a:pos x="0" y="1"/>
                  </a:cxn>
                </a:cxnLst>
                <a:rect l="0" t="0" r="r" b="b"/>
                <a:pathLst>
                  <a:path w="13" h="11">
                    <a:moveTo>
                      <a:pt x="0" y="1"/>
                    </a:moveTo>
                    <a:cubicBezTo>
                      <a:pt x="0" y="4"/>
                      <a:pt x="0" y="7"/>
                      <a:pt x="0" y="11"/>
                    </a:cubicBezTo>
                    <a:cubicBezTo>
                      <a:pt x="4" y="10"/>
                      <a:pt x="8" y="10"/>
                      <a:pt x="12" y="10"/>
                    </a:cubicBezTo>
                    <a:cubicBezTo>
                      <a:pt x="12" y="7"/>
                      <a:pt x="13" y="3"/>
                      <a:pt x="13" y="0"/>
                    </a:cubicBezTo>
                    <a:cubicBezTo>
                      <a:pt x="9" y="0"/>
                      <a:pt x="4" y="0"/>
                      <a:pt x="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9" name="Freeform 139"/>
              <p:cNvSpPr>
                <a:spLocks/>
              </p:cNvSpPr>
              <p:nvPr/>
            </p:nvSpPr>
            <p:spPr bwMode="auto">
              <a:xfrm>
                <a:off x="855905" y="3100303"/>
                <a:ext cx="19541" cy="19797"/>
              </a:xfrm>
              <a:custGeom>
                <a:avLst/>
                <a:gdLst/>
                <a:ahLst/>
                <a:cxnLst>
                  <a:cxn ang="0">
                    <a:pos x="0" y="0"/>
                  </a:cxn>
                  <a:cxn ang="0">
                    <a:pos x="1" y="12"/>
                  </a:cxn>
                  <a:cxn ang="0">
                    <a:pos x="1" y="12"/>
                  </a:cxn>
                  <a:cxn ang="0">
                    <a:pos x="12" y="12"/>
                  </a:cxn>
                  <a:cxn ang="0">
                    <a:pos x="12" y="1"/>
                  </a:cxn>
                  <a:cxn ang="0">
                    <a:pos x="0" y="0"/>
                  </a:cxn>
                </a:cxnLst>
                <a:rect l="0" t="0" r="r" b="b"/>
                <a:pathLst>
                  <a:path w="12" h="12">
                    <a:moveTo>
                      <a:pt x="0" y="0"/>
                    </a:moveTo>
                    <a:cubicBezTo>
                      <a:pt x="0" y="4"/>
                      <a:pt x="1" y="8"/>
                      <a:pt x="1" y="12"/>
                    </a:cubicBezTo>
                    <a:cubicBezTo>
                      <a:pt x="1" y="12"/>
                      <a:pt x="1" y="12"/>
                      <a:pt x="1" y="12"/>
                    </a:cubicBezTo>
                    <a:cubicBezTo>
                      <a:pt x="12" y="12"/>
                      <a:pt x="12" y="12"/>
                      <a:pt x="12" y="12"/>
                    </a:cubicBezTo>
                    <a:cubicBezTo>
                      <a:pt x="12" y="8"/>
                      <a:pt x="12" y="5"/>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0" name="Freeform 140"/>
              <p:cNvSpPr>
                <a:spLocks/>
              </p:cNvSpPr>
              <p:nvPr/>
            </p:nvSpPr>
            <p:spPr bwMode="auto">
              <a:xfrm>
                <a:off x="853951" y="3174091"/>
                <a:ext cx="19541" cy="21597"/>
              </a:xfrm>
              <a:custGeom>
                <a:avLst/>
                <a:gdLst/>
                <a:ahLst/>
                <a:cxnLst>
                  <a:cxn ang="0">
                    <a:pos x="12" y="0"/>
                  </a:cxn>
                  <a:cxn ang="0">
                    <a:pos x="1" y="1"/>
                  </a:cxn>
                  <a:cxn ang="0">
                    <a:pos x="0" y="13"/>
                  </a:cxn>
                  <a:cxn ang="0">
                    <a:pos x="11" y="12"/>
                  </a:cxn>
                  <a:cxn ang="0">
                    <a:pos x="12" y="0"/>
                  </a:cxn>
                </a:cxnLst>
                <a:rect l="0" t="0" r="r" b="b"/>
                <a:pathLst>
                  <a:path w="12" h="13">
                    <a:moveTo>
                      <a:pt x="12" y="0"/>
                    </a:moveTo>
                    <a:cubicBezTo>
                      <a:pt x="8" y="1"/>
                      <a:pt x="4" y="1"/>
                      <a:pt x="1" y="1"/>
                    </a:cubicBezTo>
                    <a:cubicBezTo>
                      <a:pt x="0" y="5"/>
                      <a:pt x="0" y="9"/>
                      <a:pt x="0" y="13"/>
                    </a:cubicBezTo>
                    <a:cubicBezTo>
                      <a:pt x="4" y="12"/>
                      <a:pt x="7" y="12"/>
                      <a:pt x="11" y="12"/>
                    </a:cubicBezTo>
                    <a:cubicBezTo>
                      <a:pt x="11"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1" name="Freeform 141"/>
              <p:cNvSpPr>
                <a:spLocks/>
              </p:cNvSpPr>
              <p:nvPr/>
            </p:nvSpPr>
            <p:spPr bwMode="auto">
              <a:xfrm>
                <a:off x="828547" y="3078706"/>
                <a:ext cx="19541" cy="16198"/>
              </a:xfrm>
              <a:custGeom>
                <a:avLst/>
                <a:gdLst/>
                <a:ahLst/>
                <a:cxnLst>
                  <a:cxn ang="0">
                    <a:pos x="0" y="10"/>
                  </a:cxn>
                  <a:cxn ang="0">
                    <a:pos x="11" y="10"/>
                  </a:cxn>
                  <a:cxn ang="0">
                    <a:pos x="11" y="0"/>
                  </a:cxn>
                  <a:cxn ang="0">
                    <a:pos x="0" y="0"/>
                  </a:cxn>
                  <a:cxn ang="0">
                    <a:pos x="0" y="10"/>
                  </a:cxn>
                </a:cxnLst>
                <a:rect l="0" t="0" r="r" b="b"/>
                <a:pathLst>
                  <a:path w="11" h="10">
                    <a:moveTo>
                      <a:pt x="0" y="10"/>
                    </a:moveTo>
                    <a:cubicBezTo>
                      <a:pt x="3" y="10"/>
                      <a:pt x="7" y="10"/>
                      <a:pt x="11" y="10"/>
                    </a:cubicBezTo>
                    <a:cubicBezTo>
                      <a:pt x="11" y="7"/>
                      <a:pt x="11" y="4"/>
                      <a:pt x="11" y="0"/>
                    </a:cubicBezTo>
                    <a:cubicBezTo>
                      <a:pt x="7" y="0"/>
                      <a:pt x="3" y="0"/>
                      <a:pt x="0" y="0"/>
                    </a:cubicBezTo>
                    <a:lnTo>
                      <a:pt x="0"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2" name="Freeform 142"/>
              <p:cNvSpPr>
                <a:spLocks/>
              </p:cNvSpPr>
              <p:nvPr/>
            </p:nvSpPr>
            <p:spPr bwMode="auto">
              <a:xfrm>
                <a:off x="855905" y="3078706"/>
                <a:ext cx="19541" cy="17997"/>
              </a:xfrm>
              <a:custGeom>
                <a:avLst/>
                <a:gdLst/>
                <a:ahLst/>
                <a:cxnLst>
                  <a:cxn ang="0">
                    <a:pos x="0" y="11"/>
                  </a:cxn>
                  <a:cxn ang="0">
                    <a:pos x="12" y="11"/>
                  </a:cxn>
                  <a:cxn ang="0">
                    <a:pos x="11" y="1"/>
                  </a:cxn>
                  <a:cxn ang="0">
                    <a:pos x="0" y="0"/>
                  </a:cxn>
                  <a:cxn ang="0">
                    <a:pos x="0" y="11"/>
                  </a:cxn>
                </a:cxnLst>
                <a:rect l="0" t="0" r="r" b="b"/>
                <a:pathLst>
                  <a:path w="12" h="11">
                    <a:moveTo>
                      <a:pt x="0" y="11"/>
                    </a:moveTo>
                    <a:cubicBezTo>
                      <a:pt x="4" y="11"/>
                      <a:pt x="8" y="11"/>
                      <a:pt x="12" y="11"/>
                    </a:cubicBezTo>
                    <a:cubicBezTo>
                      <a:pt x="12" y="8"/>
                      <a:pt x="11" y="4"/>
                      <a:pt x="11" y="1"/>
                    </a:cubicBezTo>
                    <a:cubicBezTo>
                      <a:pt x="7" y="1"/>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3" name="Freeform 143"/>
              <p:cNvSpPr>
                <a:spLocks/>
              </p:cNvSpPr>
              <p:nvPr/>
            </p:nvSpPr>
            <p:spPr bwMode="auto">
              <a:xfrm>
                <a:off x="881308" y="3080506"/>
                <a:ext cx="23449" cy="16198"/>
              </a:xfrm>
              <a:custGeom>
                <a:avLst/>
                <a:gdLst/>
                <a:ahLst/>
                <a:cxnLst>
                  <a:cxn ang="0">
                    <a:pos x="0" y="0"/>
                  </a:cxn>
                  <a:cxn ang="0">
                    <a:pos x="0" y="10"/>
                  </a:cxn>
                  <a:cxn ang="0">
                    <a:pos x="13" y="10"/>
                  </a:cxn>
                  <a:cxn ang="0">
                    <a:pos x="12" y="1"/>
                  </a:cxn>
                  <a:cxn ang="0">
                    <a:pos x="0" y="0"/>
                  </a:cxn>
                </a:cxnLst>
                <a:rect l="0" t="0" r="r" b="b"/>
                <a:pathLst>
                  <a:path w="13" h="10">
                    <a:moveTo>
                      <a:pt x="0" y="0"/>
                    </a:moveTo>
                    <a:cubicBezTo>
                      <a:pt x="0" y="3"/>
                      <a:pt x="0" y="7"/>
                      <a:pt x="0" y="10"/>
                    </a:cubicBezTo>
                    <a:cubicBezTo>
                      <a:pt x="5" y="10"/>
                      <a:pt x="9" y="10"/>
                      <a:pt x="13" y="10"/>
                    </a:cubicBezTo>
                    <a:cubicBezTo>
                      <a:pt x="13" y="7"/>
                      <a:pt x="13"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4" name="Freeform 144"/>
              <p:cNvSpPr>
                <a:spLocks/>
              </p:cNvSpPr>
              <p:nvPr/>
            </p:nvSpPr>
            <p:spPr bwMode="auto">
              <a:xfrm>
                <a:off x="746475" y="3127298"/>
                <a:ext cx="21495"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3" y="8"/>
                      <a:pt x="13" y="4"/>
                      <a:pt x="12" y="0"/>
                    </a:cubicBezTo>
                    <a:cubicBezTo>
                      <a:pt x="0" y="0"/>
                      <a:pt x="0" y="0"/>
                      <a:pt x="0" y="0"/>
                    </a:cubicBezTo>
                    <a:cubicBezTo>
                      <a:pt x="0" y="4"/>
                      <a:pt x="0" y="7"/>
                      <a:pt x="1" y="11"/>
                    </a:cubicBezTo>
                    <a:cubicBezTo>
                      <a:pt x="5" y="12"/>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5" name="Freeform 145"/>
              <p:cNvSpPr>
                <a:spLocks/>
              </p:cNvSpPr>
              <p:nvPr/>
            </p:nvSpPr>
            <p:spPr bwMode="auto">
              <a:xfrm>
                <a:off x="773832" y="3078706"/>
                <a:ext cx="21495" cy="17997"/>
              </a:xfrm>
              <a:custGeom>
                <a:avLst/>
                <a:gdLst/>
                <a:ahLst/>
                <a:cxnLst>
                  <a:cxn ang="0">
                    <a:pos x="0" y="11"/>
                  </a:cxn>
                  <a:cxn ang="0">
                    <a:pos x="12" y="10"/>
                  </a:cxn>
                  <a:cxn ang="0">
                    <a:pos x="12" y="0"/>
                  </a:cxn>
                  <a:cxn ang="0">
                    <a:pos x="0" y="0"/>
                  </a:cxn>
                  <a:cxn ang="0">
                    <a:pos x="0" y="11"/>
                  </a:cxn>
                </a:cxnLst>
                <a:rect l="0" t="0" r="r" b="b"/>
                <a:pathLst>
                  <a:path w="12" h="11">
                    <a:moveTo>
                      <a:pt x="0" y="11"/>
                    </a:moveTo>
                    <a:cubicBezTo>
                      <a:pt x="4" y="10"/>
                      <a:pt x="8" y="10"/>
                      <a:pt x="12" y="10"/>
                    </a:cubicBezTo>
                    <a:cubicBezTo>
                      <a:pt x="12" y="7"/>
                      <a:pt x="12" y="4"/>
                      <a:pt x="12" y="0"/>
                    </a:cubicBezTo>
                    <a:cubicBezTo>
                      <a:pt x="8" y="0"/>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6" name="Freeform 146"/>
              <p:cNvSpPr>
                <a:spLocks/>
              </p:cNvSpPr>
              <p:nvPr/>
            </p:nvSpPr>
            <p:spPr bwMode="auto">
              <a:xfrm>
                <a:off x="801190" y="3078706"/>
                <a:ext cx="19541" cy="16198"/>
              </a:xfrm>
              <a:custGeom>
                <a:avLst/>
                <a:gdLst/>
                <a:ahLst/>
                <a:cxnLst>
                  <a:cxn ang="0">
                    <a:pos x="1" y="0"/>
                  </a:cxn>
                  <a:cxn ang="0">
                    <a:pos x="0" y="10"/>
                  </a:cxn>
                  <a:cxn ang="0">
                    <a:pos x="7" y="10"/>
                  </a:cxn>
                  <a:cxn ang="0">
                    <a:pos x="12" y="10"/>
                  </a:cxn>
                  <a:cxn ang="0">
                    <a:pos x="12" y="0"/>
                  </a:cxn>
                  <a:cxn ang="0">
                    <a:pos x="9" y="0"/>
                  </a:cxn>
                  <a:cxn ang="0">
                    <a:pos x="1" y="0"/>
                  </a:cxn>
                </a:cxnLst>
                <a:rect l="0" t="0" r="r" b="b"/>
                <a:pathLst>
                  <a:path w="12" h="10">
                    <a:moveTo>
                      <a:pt x="1" y="0"/>
                    </a:moveTo>
                    <a:cubicBezTo>
                      <a:pt x="0" y="3"/>
                      <a:pt x="0" y="7"/>
                      <a:pt x="0" y="10"/>
                    </a:cubicBezTo>
                    <a:cubicBezTo>
                      <a:pt x="3" y="10"/>
                      <a:pt x="5" y="10"/>
                      <a:pt x="7" y="10"/>
                    </a:cubicBezTo>
                    <a:cubicBezTo>
                      <a:pt x="9" y="10"/>
                      <a:pt x="10" y="10"/>
                      <a:pt x="12" y="10"/>
                    </a:cubicBezTo>
                    <a:cubicBezTo>
                      <a:pt x="12" y="0"/>
                      <a:pt x="12" y="0"/>
                      <a:pt x="12" y="0"/>
                    </a:cubicBezTo>
                    <a:cubicBezTo>
                      <a:pt x="11" y="0"/>
                      <a:pt x="10" y="0"/>
                      <a:pt x="9" y="0"/>
                    </a:cubicBezTo>
                    <a:cubicBezTo>
                      <a:pt x="6"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7" name="Freeform 147"/>
              <p:cNvSpPr>
                <a:spLocks/>
              </p:cNvSpPr>
              <p:nvPr/>
            </p:nvSpPr>
            <p:spPr bwMode="auto">
              <a:xfrm>
                <a:off x="828547" y="3175891"/>
                <a:ext cx="19541" cy="19797"/>
              </a:xfrm>
              <a:custGeom>
                <a:avLst/>
                <a:gdLst/>
                <a:ahLst/>
                <a:cxnLst>
                  <a:cxn ang="0">
                    <a:pos x="10" y="12"/>
                  </a:cxn>
                  <a:cxn ang="0">
                    <a:pos x="11" y="0"/>
                  </a:cxn>
                  <a:cxn ang="0">
                    <a:pos x="0" y="0"/>
                  </a:cxn>
                  <a:cxn ang="0">
                    <a:pos x="0" y="12"/>
                  </a:cxn>
                  <a:cxn ang="0">
                    <a:pos x="1" y="12"/>
                  </a:cxn>
                  <a:cxn ang="0">
                    <a:pos x="10" y="12"/>
                  </a:cxn>
                </a:cxnLst>
                <a:rect l="0" t="0" r="r" b="b"/>
                <a:pathLst>
                  <a:path w="11" h="12">
                    <a:moveTo>
                      <a:pt x="10" y="12"/>
                    </a:moveTo>
                    <a:cubicBezTo>
                      <a:pt x="10" y="8"/>
                      <a:pt x="11" y="4"/>
                      <a:pt x="11" y="0"/>
                    </a:cubicBezTo>
                    <a:cubicBezTo>
                      <a:pt x="7" y="0"/>
                      <a:pt x="3" y="0"/>
                      <a:pt x="0" y="0"/>
                    </a:cubicBezTo>
                    <a:cubicBezTo>
                      <a:pt x="0" y="12"/>
                      <a:pt x="0" y="12"/>
                      <a:pt x="0" y="12"/>
                    </a:cubicBezTo>
                    <a:cubicBezTo>
                      <a:pt x="0" y="12"/>
                      <a:pt x="1" y="12"/>
                      <a:pt x="1" y="12"/>
                    </a:cubicBezTo>
                    <a:cubicBezTo>
                      <a:pt x="4" y="12"/>
                      <a:pt x="7" y="12"/>
                      <a:pt x="1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8" name="Freeform 148"/>
              <p:cNvSpPr>
                <a:spLocks/>
              </p:cNvSpPr>
              <p:nvPr/>
            </p:nvSpPr>
            <p:spPr bwMode="auto">
              <a:xfrm>
                <a:off x="775786" y="3030113"/>
                <a:ext cx="21495" cy="17997"/>
              </a:xfrm>
              <a:custGeom>
                <a:avLst/>
                <a:gdLst/>
                <a:ahLst/>
                <a:cxnLst>
                  <a:cxn ang="0">
                    <a:pos x="1" y="1"/>
                  </a:cxn>
                  <a:cxn ang="0">
                    <a:pos x="0" y="11"/>
                  </a:cxn>
                  <a:cxn ang="0">
                    <a:pos x="12" y="11"/>
                  </a:cxn>
                  <a:cxn ang="0">
                    <a:pos x="12" y="0"/>
                  </a:cxn>
                  <a:cxn ang="0">
                    <a:pos x="1" y="1"/>
                  </a:cxn>
                </a:cxnLst>
                <a:rect l="0" t="0" r="r" b="b"/>
                <a:pathLst>
                  <a:path w="12" h="11">
                    <a:moveTo>
                      <a:pt x="1" y="1"/>
                    </a:moveTo>
                    <a:cubicBezTo>
                      <a:pt x="1" y="4"/>
                      <a:pt x="1" y="8"/>
                      <a:pt x="0" y="11"/>
                    </a:cubicBezTo>
                    <a:cubicBezTo>
                      <a:pt x="4" y="11"/>
                      <a:pt x="8" y="11"/>
                      <a:pt x="12" y="11"/>
                    </a:cubicBezTo>
                    <a:cubicBezTo>
                      <a:pt x="12" y="7"/>
                      <a:pt x="12" y="4"/>
                      <a:pt x="12" y="0"/>
                    </a:cubicBezTo>
                    <a:cubicBezTo>
                      <a:pt x="9" y="0"/>
                      <a:pt x="5" y="0"/>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9" name="Freeform 149"/>
              <p:cNvSpPr>
                <a:spLocks/>
              </p:cNvSpPr>
              <p:nvPr/>
            </p:nvSpPr>
            <p:spPr bwMode="auto">
              <a:xfrm>
                <a:off x="773832" y="3053510"/>
                <a:ext cx="21495" cy="19797"/>
              </a:xfrm>
              <a:custGeom>
                <a:avLst/>
                <a:gdLst/>
                <a:ahLst/>
                <a:cxnLst>
                  <a:cxn ang="0">
                    <a:pos x="0" y="12"/>
                  </a:cxn>
                  <a:cxn ang="0">
                    <a:pos x="12" y="11"/>
                  </a:cxn>
                  <a:cxn ang="0">
                    <a:pos x="12" y="0"/>
                  </a:cxn>
                  <a:cxn ang="0">
                    <a:pos x="1" y="0"/>
                  </a:cxn>
                  <a:cxn ang="0">
                    <a:pos x="0" y="12"/>
                  </a:cxn>
                </a:cxnLst>
                <a:rect l="0" t="0" r="r" b="b"/>
                <a:pathLst>
                  <a:path w="12" h="12">
                    <a:moveTo>
                      <a:pt x="0" y="12"/>
                    </a:moveTo>
                    <a:cubicBezTo>
                      <a:pt x="4" y="12"/>
                      <a:pt x="8" y="11"/>
                      <a:pt x="12" y="11"/>
                    </a:cubicBezTo>
                    <a:cubicBezTo>
                      <a:pt x="12" y="7"/>
                      <a:pt x="12" y="4"/>
                      <a:pt x="12" y="0"/>
                    </a:cubicBezTo>
                    <a:cubicBezTo>
                      <a:pt x="9" y="0"/>
                      <a:pt x="5" y="0"/>
                      <a:pt x="1" y="0"/>
                    </a:cubicBezTo>
                    <a:cubicBezTo>
                      <a:pt x="1" y="4"/>
                      <a:pt x="1"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0" name="Freeform 150"/>
              <p:cNvSpPr>
                <a:spLocks/>
              </p:cNvSpPr>
              <p:nvPr/>
            </p:nvSpPr>
            <p:spPr bwMode="auto">
              <a:xfrm>
                <a:off x="748429" y="3031913"/>
                <a:ext cx="21495" cy="17997"/>
              </a:xfrm>
              <a:custGeom>
                <a:avLst/>
                <a:gdLst/>
                <a:ahLst/>
                <a:cxnLst>
                  <a:cxn ang="0">
                    <a:pos x="0" y="11"/>
                  </a:cxn>
                  <a:cxn ang="0">
                    <a:pos x="12" y="11"/>
                  </a:cxn>
                  <a:cxn ang="0">
                    <a:pos x="12" y="0"/>
                  </a:cxn>
                  <a:cxn ang="0">
                    <a:pos x="1" y="1"/>
                  </a:cxn>
                  <a:cxn ang="0">
                    <a:pos x="0" y="11"/>
                  </a:cxn>
                </a:cxnLst>
                <a:rect l="0" t="0" r="r" b="b"/>
                <a:pathLst>
                  <a:path w="12" h="11">
                    <a:moveTo>
                      <a:pt x="0" y="11"/>
                    </a:moveTo>
                    <a:cubicBezTo>
                      <a:pt x="4" y="11"/>
                      <a:pt x="8" y="11"/>
                      <a:pt x="12" y="11"/>
                    </a:cubicBezTo>
                    <a:cubicBezTo>
                      <a:pt x="12" y="7"/>
                      <a:pt x="12" y="3"/>
                      <a:pt x="12" y="0"/>
                    </a:cubicBezTo>
                    <a:cubicBezTo>
                      <a:pt x="8" y="0"/>
                      <a:pt x="5" y="0"/>
                      <a:pt x="1" y="1"/>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1" name="Freeform 151"/>
              <p:cNvSpPr>
                <a:spLocks/>
              </p:cNvSpPr>
              <p:nvPr/>
            </p:nvSpPr>
            <p:spPr bwMode="auto">
              <a:xfrm>
                <a:off x="801190" y="3053510"/>
                <a:ext cx="19541" cy="17997"/>
              </a:xfrm>
              <a:custGeom>
                <a:avLst/>
                <a:gdLst/>
                <a:ahLst/>
                <a:cxnLst>
                  <a:cxn ang="0">
                    <a:pos x="0" y="0"/>
                  </a:cxn>
                  <a:cxn ang="0">
                    <a:pos x="0" y="11"/>
                  </a:cxn>
                  <a:cxn ang="0">
                    <a:pos x="8" y="11"/>
                  </a:cxn>
                  <a:cxn ang="0">
                    <a:pos x="11" y="11"/>
                  </a:cxn>
                  <a:cxn ang="0">
                    <a:pos x="11" y="0"/>
                  </a:cxn>
                  <a:cxn ang="0">
                    <a:pos x="10" y="0"/>
                  </a:cxn>
                  <a:cxn ang="0">
                    <a:pos x="0" y="0"/>
                  </a:cxn>
                </a:cxnLst>
                <a:rect l="0" t="0" r="r" b="b"/>
                <a:pathLst>
                  <a:path w="11" h="11">
                    <a:moveTo>
                      <a:pt x="0" y="0"/>
                    </a:moveTo>
                    <a:cubicBezTo>
                      <a:pt x="0" y="4"/>
                      <a:pt x="0" y="7"/>
                      <a:pt x="0" y="11"/>
                    </a:cubicBezTo>
                    <a:cubicBezTo>
                      <a:pt x="3" y="11"/>
                      <a:pt x="5" y="11"/>
                      <a:pt x="8" y="11"/>
                    </a:cubicBezTo>
                    <a:cubicBezTo>
                      <a:pt x="9" y="11"/>
                      <a:pt x="10" y="11"/>
                      <a:pt x="11" y="11"/>
                    </a:cubicBezTo>
                    <a:cubicBezTo>
                      <a:pt x="11" y="0"/>
                      <a:pt x="11" y="0"/>
                      <a:pt x="11" y="0"/>
                    </a:cubicBezTo>
                    <a:cubicBezTo>
                      <a:pt x="11" y="0"/>
                      <a:pt x="10" y="0"/>
                      <a:pt x="10" y="0"/>
                    </a:cubicBezTo>
                    <a:cubicBezTo>
                      <a:pt x="7"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2" name="Freeform 152"/>
              <p:cNvSpPr>
                <a:spLocks/>
              </p:cNvSpPr>
              <p:nvPr/>
            </p:nvSpPr>
            <p:spPr bwMode="auto">
              <a:xfrm>
                <a:off x="724979" y="3031913"/>
                <a:ext cx="19541" cy="17997"/>
              </a:xfrm>
              <a:custGeom>
                <a:avLst/>
                <a:gdLst/>
                <a:ahLst/>
                <a:cxnLst>
                  <a:cxn ang="0">
                    <a:pos x="1" y="2"/>
                  </a:cxn>
                  <a:cxn ang="0">
                    <a:pos x="0" y="11"/>
                  </a:cxn>
                  <a:cxn ang="0">
                    <a:pos x="10" y="10"/>
                  </a:cxn>
                  <a:cxn ang="0">
                    <a:pos x="11" y="0"/>
                  </a:cxn>
                  <a:cxn ang="0">
                    <a:pos x="2" y="1"/>
                  </a:cxn>
                  <a:cxn ang="0">
                    <a:pos x="1" y="2"/>
                  </a:cxn>
                </a:cxnLst>
                <a:rect l="0" t="0" r="r" b="b"/>
                <a:pathLst>
                  <a:path w="11" h="11">
                    <a:moveTo>
                      <a:pt x="1" y="2"/>
                    </a:moveTo>
                    <a:cubicBezTo>
                      <a:pt x="0" y="5"/>
                      <a:pt x="0" y="8"/>
                      <a:pt x="0" y="11"/>
                    </a:cubicBezTo>
                    <a:cubicBezTo>
                      <a:pt x="3" y="11"/>
                      <a:pt x="6" y="10"/>
                      <a:pt x="10" y="10"/>
                    </a:cubicBezTo>
                    <a:cubicBezTo>
                      <a:pt x="10" y="7"/>
                      <a:pt x="10" y="3"/>
                      <a:pt x="11" y="0"/>
                    </a:cubicBezTo>
                    <a:cubicBezTo>
                      <a:pt x="8" y="0"/>
                      <a:pt x="5" y="0"/>
                      <a:pt x="2" y="1"/>
                    </a:cubicBezTo>
                    <a:cubicBezTo>
                      <a:pt x="1" y="1"/>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3" name="Freeform 153"/>
              <p:cNvSpPr>
                <a:spLocks/>
              </p:cNvSpPr>
              <p:nvPr/>
            </p:nvSpPr>
            <p:spPr bwMode="auto">
              <a:xfrm>
                <a:off x="732796" y="3015716"/>
                <a:ext cx="13679" cy="12598"/>
              </a:xfrm>
              <a:custGeom>
                <a:avLst/>
                <a:gdLst/>
                <a:ahLst/>
                <a:cxnLst>
                  <a:cxn ang="0">
                    <a:pos x="0" y="7"/>
                  </a:cxn>
                  <a:cxn ang="0">
                    <a:pos x="6" y="6"/>
                  </a:cxn>
                  <a:cxn ang="0">
                    <a:pos x="7" y="0"/>
                  </a:cxn>
                  <a:cxn ang="0">
                    <a:pos x="0" y="7"/>
                  </a:cxn>
                </a:cxnLst>
                <a:rect l="0" t="0" r="r" b="b"/>
                <a:pathLst>
                  <a:path w="7" h="7">
                    <a:moveTo>
                      <a:pt x="0" y="7"/>
                    </a:moveTo>
                    <a:cubicBezTo>
                      <a:pt x="2" y="6"/>
                      <a:pt x="4" y="6"/>
                      <a:pt x="6" y="6"/>
                    </a:cubicBezTo>
                    <a:cubicBezTo>
                      <a:pt x="6" y="4"/>
                      <a:pt x="7" y="2"/>
                      <a:pt x="7" y="0"/>
                    </a:cubicBezTo>
                    <a:cubicBezTo>
                      <a:pt x="4" y="2"/>
                      <a:pt x="2" y="4"/>
                      <a:pt x="0"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4" name="Freeform 154"/>
              <p:cNvSpPr>
                <a:spLocks/>
              </p:cNvSpPr>
              <p:nvPr/>
            </p:nvSpPr>
            <p:spPr bwMode="auto">
              <a:xfrm>
                <a:off x="828547" y="3053510"/>
                <a:ext cx="19541" cy="17997"/>
              </a:xfrm>
              <a:custGeom>
                <a:avLst/>
                <a:gdLst/>
                <a:ahLst/>
                <a:cxnLst>
                  <a:cxn ang="0">
                    <a:pos x="0" y="11"/>
                  </a:cxn>
                  <a:cxn ang="0">
                    <a:pos x="11" y="11"/>
                  </a:cxn>
                  <a:cxn ang="0">
                    <a:pos x="10" y="0"/>
                  </a:cxn>
                  <a:cxn ang="0">
                    <a:pos x="0" y="0"/>
                  </a:cxn>
                  <a:cxn ang="0">
                    <a:pos x="0" y="11"/>
                  </a:cxn>
                </a:cxnLst>
                <a:rect l="0" t="0" r="r" b="b"/>
                <a:pathLst>
                  <a:path w="11" h="11">
                    <a:moveTo>
                      <a:pt x="0" y="11"/>
                    </a:moveTo>
                    <a:cubicBezTo>
                      <a:pt x="3" y="11"/>
                      <a:pt x="7" y="11"/>
                      <a:pt x="11" y="11"/>
                    </a:cubicBezTo>
                    <a:cubicBezTo>
                      <a:pt x="11" y="8"/>
                      <a:pt x="11" y="4"/>
                      <a:pt x="10" y="0"/>
                    </a:cubicBezTo>
                    <a:cubicBezTo>
                      <a:pt x="7"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5" name="Freeform 155"/>
              <p:cNvSpPr>
                <a:spLocks/>
              </p:cNvSpPr>
              <p:nvPr/>
            </p:nvSpPr>
            <p:spPr bwMode="auto">
              <a:xfrm>
                <a:off x="908666" y="3055310"/>
                <a:ext cx="19541" cy="21597"/>
              </a:xfrm>
              <a:custGeom>
                <a:avLst/>
                <a:gdLst/>
                <a:ahLst/>
                <a:cxnLst>
                  <a:cxn ang="0">
                    <a:pos x="0" y="0"/>
                  </a:cxn>
                  <a:cxn ang="0">
                    <a:pos x="1" y="12"/>
                  </a:cxn>
                  <a:cxn ang="0">
                    <a:pos x="11" y="13"/>
                  </a:cxn>
                  <a:cxn ang="0">
                    <a:pos x="10" y="1"/>
                  </a:cxn>
                  <a:cxn ang="0">
                    <a:pos x="0" y="0"/>
                  </a:cxn>
                </a:cxnLst>
                <a:rect l="0" t="0" r="r" b="b"/>
                <a:pathLst>
                  <a:path w="11" h="13">
                    <a:moveTo>
                      <a:pt x="0" y="0"/>
                    </a:moveTo>
                    <a:cubicBezTo>
                      <a:pt x="0" y="4"/>
                      <a:pt x="0" y="8"/>
                      <a:pt x="1" y="12"/>
                    </a:cubicBezTo>
                    <a:cubicBezTo>
                      <a:pt x="4" y="12"/>
                      <a:pt x="7" y="12"/>
                      <a:pt x="11" y="13"/>
                    </a:cubicBezTo>
                    <a:cubicBezTo>
                      <a:pt x="10" y="9"/>
                      <a:pt x="10" y="5"/>
                      <a:pt x="10"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6" name="Freeform 156"/>
              <p:cNvSpPr>
                <a:spLocks/>
              </p:cNvSpPr>
              <p:nvPr/>
            </p:nvSpPr>
            <p:spPr bwMode="auto">
              <a:xfrm>
                <a:off x="910620" y="3082305"/>
                <a:ext cx="17587" cy="16198"/>
              </a:xfrm>
              <a:custGeom>
                <a:avLst/>
                <a:gdLst/>
                <a:ahLst/>
                <a:cxnLst>
                  <a:cxn ang="0">
                    <a:pos x="0" y="0"/>
                  </a:cxn>
                  <a:cxn ang="0">
                    <a:pos x="1" y="10"/>
                  </a:cxn>
                  <a:cxn ang="0">
                    <a:pos x="10" y="10"/>
                  </a:cxn>
                  <a:cxn ang="0">
                    <a:pos x="10" y="0"/>
                  </a:cxn>
                  <a:cxn ang="0">
                    <a:pos x="0" y="0"/>
                  </a:cxn>
                </a:cxnLst>
                <a:rect l="0" t="0" r="r" b="b"/>
                <a:pathLst>
                  <a:path w="10" h="10">
                    <a:moveTo>
                      <a:pt x="0" y="0"/>
                    </a:moveTo>
                    <a:cubicBezTo>
                      <a:pt x="0" y="3"/>
                      <a:pt x="1" y="6"/>
                      <a:pt x="1" y="10"/>
                    </a:cubicBezTo>
                    <a:cubicBezTo>
                      <a:pt x="4" y="10"/>
                      <a:pt x="7" y="10"/>
                      <a:pt x="10" y="10"/>
                    </a:cubicBezTo>
                    <a:cubicBezTo>
                      <a:pt x="10" y="7"/>
                      <a:pt x="10" y="4"/>
                      <a:pt x="10" y="0"/>
                    </a:cubicBezTo>
                    <a:cubicBezTo>
                      <a:pt x="7"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7" name="Freeform 157"/>
              <p:cNvSpPr>
                <a:spLocks/>
              </p:cNvSpPr>
              <p:nvPr/>
            </p:nvSpPr>
            <p:spPr bwMode="auto">
              <a:xfrm>
                <a:off x="910620" y="3127298"/>
                <a:ext cx="19541" cy="17997"/>
              </a:xfrm>
              <a:custGeom>
                <a:avLst/>
                <a:gdLst/>
                <a:ahLst/>
                <a:cxnLst>
                  <a:cxn ang="0">
                    <a:pos x="10" y="0"/>
                  </a:cxn>
                  <a:cxn ang="0">
                    <a:pos x="0" y="0"/>
                  </a:cxn>
                  <a:cxn ang="0">
                    <a:pos x="0" y="11"/>
                  </a:cxn>
                  <a:cxn ang="0">
                    <a:pos x="9" y="11"/>
                  </a:cxn>
                  <a:cxn ang="0">
                    <a:pos x="10" y="0"/>
                  </a:cxn>
                </a:cxnLst>
                <a:rect l="0" t="0" r="r" b="b"/>
                <a:pathLst>
                  <a:path w="10" h="11">
                    <a:moveTo>
                      <a:pt x="10" y="0"/>
                    </a:moveTo>
                    <a:cubicBezTo>
                      <a:pt x="0" y="0"/>
                      <a:pt x="0" y="0"/>
                      <a:pt x="0" y="0"/>
                    </a:cubicBezTo>
                    <a:cubicBezTo>
                      <a:pt x="0" y="3"/>
                      <a:pt x="0" y="7"/>
                      <a:pt x="0" y="11"/>
                    </a:cubicBezTo>
                    <a:cubicBezTo>
                      <a:pt x="3" y="11"/>
                      <a:pt x="6" y="11"/>
                      <a:pt x="9" y="11"/>
                    </a:cubicBezTo>
                    <a:cubicBezTo>
                      <a:pt x="10" y="7"/>
                      <a:pt x="10" y="3"/>
                      <a:pt x="1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8" name="Freeform 158"/>
              <p:cNvSpPr>
                <a:spLocks/>
              </p:cNvSpPr>
              <p:nvPr/>
            </p:nvSpPr>
            <p:spPr bwMode="auto">
              <a:xfrm>
                <a:off x="853951" y="3053510"/>
                <a:ext cx="19541" cy="19797"/>
              </a:xfrm>
              <a:custGeom>
                <a:avLst/>
                <a:gdLst/>
                <a:ahLst/>
                <a:cxnLst>
                  <a:cxn ang="0">
                    <a:pos x="1" y="12"/>
                  </a:cxn>
                  <a:cxn ang="0">
                    <a:pos x="12" y="12"/>
                  </a:cxn>
                  <a:cxn ang="0">
                    <a:pos x="11" y="0"/>
                  </a:cxn>
                  <a:cxn ang="0">
                    <a:pos x="0" y="0"/>
                  </a:cxn>
                  <a:cxn ang="0">
                    <a:pos x="1" y="12"/>
                  </a:cxn>
                </a:cxnLst>
                <a:rect l="0" t="0" r="r" b="b"/>
                <a:pathLst>
                  <a:path w="12" h="12">
                    <a:moveTo>
                      <a:pt x="1" y="12"/>
                    </a:moveTo>
                    <a:cubicBezTo>
                      <a:pt x="4" y="12"/>
                      <a:pt x="8" y="12"/>
                      <a:pt x="12" y="12"/>
                    </a:cubicBezTo>
                    <a:cubicBezTo>
                      <a:pt x="12" y="8"/>
                      <a:pt x="12" y="4"/>
                      <a:pt x="11" y="0"/>
                    </a:cubicBezTo>
                    <a:cubicBezTo>
                      <a:pt x="7" y="0"/>
                      <a:pt x="4" y="0"/>
                      <a:pt x="0" y="0"/>
                    </a:cubicBezTo>
                    <a:cubicBezTo>
                      <a:pt x="0" y="4"/>
                      <a:pt x="0"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9" name="Freeform 159"/>
              <p:cNvSpPr>
                <a:spLocks/>
              </p:cNvSpPr>
              <p:nvPr/>
            </p:nvSpPr>
            <p:spPr bwMode="auto">
              <a:xfrm>
                <a:off x="883262" y="3127298"/>
                <a:ext cx="21495" cy="19797"/>
              </a:xfrm>
              <a:custGeom>
                <a:avLst/>
                <a:gdLst/>
                <a:ahLst/>
                <a:cxnLst>
                  <a:cxn ang="0">
                    <a:pos x="0" y="0"/>
                  </a:cxn>
                  <a:cxn ang="0">
                    <a:pos x="0" y="12"/>
                  </a:cxn>
                  <a:cxn ang="0">
                    <a:pos x="12" y="11"/>
                  </a:cxn>
                  <a:cxn ang="0">
                    <a:pos x="12" y="0"/>
                  </a:cxn>
                  <a:cxn ang="0">
                    <a:pos x="0" y="0"/>
                  </a:cxn>
                </a:cxnLst>
                <a:rect l="0" t="0" r="r" b="b"/>
                <a:pathLst>
                  <a:path w="12" h="12">
                    <a:moveTo>
                      <a:pt x="0" y="0"/>
                    </a:moveTo>
                    <a:cubicBezTo>
                      <a:pt x="0" y="4"/>
                      <a:pt x="0" y="8"/>
                      <a:pt x="0" y="12"/>
                    </a:cubicBezTo>
                    <a:cubicBezTo>
                      <a:pt x="4" y="12"/>
                      <a:pt x="8" y="12"/>
                      <a:pt x="12" y="11"/>
                    </a:cubicBezTo>
                    <a:cubicBezTo>
                      <a:pt x="12" y="7"/>
                      <a:pt x="12" y="3"/>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0" name="Freeform 160"/>
              <p:cNvSpPr>
                <a:spLocks/>
              </p:cNvSpPr>
              <p:nvPr/>
            </p:nvSpPr>
            <p:spPr bwMode="auto">
              <a:xfrm>
                <a:off x="879354" y="3055310"/>
                <a:ext cx="23449" cy="19797"/>
              </a:xfrm>
              <a:custGeom>
                <a:avLst/>
                <a:gdLst/>
                <a:ahLst/>
                <a:cxnLst>
                  <a:cxn ang="0">
                    <a:pos x="1" y="11"/>
                  </a:cxn>
                  <a:cxn ang="0">
                    <a:pos x="13" y="12"/>
                  </a:cxn>
                  <a:cxn ang="0">
                    <a:pos x="12" y="0"/>
                  </a:cxn>
                  <a:cxn ang="0">
                    <a:pos x="0" y="0"/>
                  </a:cxn>
                  <a:cxn ang="0">
                    <a:pos x="1" y="11"/>
                  </a:cxn>
                </a:cxnLst>
                <a:rect l="0" t="0" r="r" b="b"/>
                <a:pathLst>
                  <a:path w="13" h="12">
                    <a:moveTo>
                      <a:pt x="1" y="11"/>
                    </a:moveTo>
                    <a:cubicBezTo>
                      <a:pt x="5" y="11"/>
                      <a:pt x="9" y="12"/>
                      <a:pt x="13" y="12"/>
                    </a:cubicBezTo>
                    <a:cubicBezTo>
                      <a:pt x="13" y="8"/>
                      <a:pt x="12" y="4"/>
                      <a:pt x="12" y="0"/>
                    </a:cubicBezTo>
                    <a:cubicBezTo>
                      <a:pt x="8" y="0"/>
                      <a:pt x="4" y="0"/>
                      <a:pt x="0" y="0"/>
                    </a:cubicBezTo>
                    <a:cubicBezTo>
                      <a:pt x="0" y="3"/>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1" name="Freeform 161"/>
              <p:cNvSpPr>
                <a:spLocks/>
              </p:cNvSpPr>
              <p:nvPr/>
            </p:nvSpPr>
            <p:spPr bwMode="auto">
              <a:xfrm>
                <a:off x="746475" y="3053510"/>
                <a:ext cx="21495" cy="19797"/>
              </a:xfrm>
              <a:custGeom>
                <a:avLst/>
                <a:gdLst/>
                <a:ahLst/>
                <a:cxnLst>
                  <a:cxn ang="0">
                    <a:pos x="13" y="0"/>
                  </a:cxn>
                  <a:cxn ang="0">
                    <a:pos x="1" y="1"/>
                  </a:cxn>
                  <a:cxn ang="0">
                    <a:pos x="0" y="12"/>
                  </a:cxn>
                  <a:cxn ang="0">
                    <a:pos x="13" y="12"/>
                  </a:cxn>
                  <a:cxn ang="0">
                    <a:pos x="13" y="0"/>
                  </a:cxn>
                </a:cxnLst>
                <a:rect l="0" t="0" r="r" b="b"/>
                <a:pathLst>
                  <a:path w="13" h="12">
                    <a:moveTo>
                      <a:pt x="13" y="0"/>
                    </a:moveTo>
                    <a:cubicBezTo>
                      <a:pt x="9" y="0"/>
                      <a:pt x="5" y="1"/>
                      <a:pt x="1" y="1"/>
                    </a:cubicBezTo>
                    <a:cubicBezTo>
                      <a:pt x="1" y="5"/>
                      <a:pt x="1" y="9"/>
                      <a:pt x="0" y="12"/>
                    </a:cubicBezTo>
                    <a:cubicBezTo>
                      <a:pt x="5" y="12"/>
                      <a:pt x="9" y="12"/>
                      <a:pt x="13" y="12"/>
                    </a:cubicBezTo>
                    <a:cubicBezTo>
                      <a:pt x="13" y="8"/>
                      <a:pt x="13" y="4"/>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2" name="Freeform 162"/>
              <p:cNvSpPr>
                <a:spLocks/>
              </p:cNvSpPr>
              <p:nvPr/>
            </p:nvSpPr>
            <p:spPr bwMode="auto">
              <a:xfrm>
                <a:off x="879354" y="3174091"/>
                <a:ext cx="23449" cy="19797"/>
              </a:xfrm>
              <a:custGeom>
                <a:avLst/>
                <a:gdLst/>
                <a:ahLst/>
                <a:cxnLst>
                  <a:cxn ang="0">
                    <a:pos x="0" y="12"/>
                  </a:cxn>
                  <a:cxn ang="0">
                    <a:pos x="10" y="12"/>
                  </a:cxn>
                  <a:cxn ang="0">
                    <a:pos x="12" y="9"/>
                  </a:cxn>
                  <a:cxn ang="0">
                    <a:pos x="13" y="0"/>
                  </a:cxn>
                  <a:cxn ang="0">
                    <a:pos x="1" y="0"/>
                  </a:cxn>
                  <a:cxn ang="0">
                    <a:pos x="0" y="12"/>
                  </a:cxn>
                </a:cxnLst>
                <a:rect l="0" t="0" r="r" b="b"/>
                <a:pathLst>
                  <a:path w="13" h="12">
                    <a:moveTo>
                      <a:pt x="0" y="12"/>
                    </a:moveTo>
                    <a:cubicBezTo>
                      <a:pt x="3" y="12"/>
                      <a:pt x="7" y="12"/>
                      <a:pt x="10" y="12"/>
                    </a:cubicBezTo>
                    <a:cubicBezTo>
                      <a:pt x="11" y="11"/>
                      <a:pt x="12" y="10"/>
                      <a:pt x="12" y="9"/>
                    </a:cubicBezTo>
                    <a:cubicBezTo>
                      <a:pt x="12" y="6"/>
                      <a:pt x="13" y="3"/>
                      <a:pt x="13" y="0"/>
                    </a:cubicBezTo>
                    <a:cubicBezTo>
                      <a:pt x="9" y="0"/>
                      <a:pt x="5" y="0"/>
                      <a:pt x="1" y="0"/>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3" name="Freeform 163"/>
              <p:cNvSpPr>
                <a:spLocks/>
              </p:cNvSpPr>
              <p:nvPr/>
            </p:nvSpPr>
            <p:spPr bwMode="auto">
              <a:xfrm>
                <a:off x="934069" y="3103902"/>
                <a:ext cx="11725" cy="16198"/>
              </a:xfrm>
              <a:custGeom>
                <a:avLst/>
                <a:gdLst/>
                <a:ahLst/>
                <a:cxnLst>
                  <a:cxn ang="0">
                    <a:pos x="4" y="10"/>
                  </a:cxn>
                  <a:cxn ang="0">
                    <a:pos x="6" y="0"/>
                  </a:cxn>
                  <a:cxn ang="0">
                    <a:pos x="0" y="0"/>
                  </a:cxn>
                  <a:cxn ang="0">
                    <a:pos x="1" y="10"/>
                  </a:cxn>
                  <a:cxn ang="0">
                    <a:pos x="1" y="10"/>
                  </a:cxn>
                  <a:cxn ang="0">
                    <a:pos x="4" y="10"/>
                  </a:cxn>
                </a:cxnLst>
                <a:rect l="0" t="0" r="r" b="b"/>
                <a:pathLst>
                  <a:path w="6" h="10">
                    <a:moveTo>
                      <a:pt x="4" y="10"/>
                    </a:moveTo>
                    <a:cubicBezTo>
                      <a:pt x="5" y="7"/>
                      <a:pt x="6" y="3"/>
                      <a:pt x="6" y="0"/>
                    </a:cubicBezTo>
                    <a:cubicBezTo>
                      <a:pt x="4" y="0"/>
                      <a:pt x="2" y="0"/>
                      <a:pt x="0" y="0"/>
                    </a:cubicBezTo>
                    <a:cubicBezTo>
                      <a:pt x="1" y="3"/>
                      <a:pt x="1" y="7"/>
                      <a:pt x="1" y="10"/>
                    </a:cubicBezTo>
                    <a:cubicBezTo>
                      <a:pt x="1" y="10"/>
                      <a:pt x="1" y="10"/>
                      <a:pt x="1" y="10"/>
                    </a:cubicBezTo>
                    <a:lnTo>
                      <a:pt x="4"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4" name="Freeform 164"/>
              <p:cNvSpPr>
                <a:spLocks/>
              </p:cNvSpPr>
              <p:nvPr/>
            </p:nvSpPr>
            <p:spPr bwMode="auto">
              <a:xfrm>
                <a:off x="908666" y="3172291"/>
                <a:ext cx="3908" cy="8999"/>
              </a:xfrm>
              <a:custGeom>
                <a:avLst/>
                <a:gdLst/>
                <a:ahLst/>
                <a:cxnLst>
                  <a:cxn ang="0">
                    <a:pos x="1" y="1"/>
                  </a:cxn>
                  <a:cxn ang="0">
                    <a:pos x="0" y="5"/>
                  </a:cxn>
                  <a:cxn ang="0">
                    <a:pos x="3" y="0"/>
                  </a:cxn>
                  <a:cxn ang="0">
                    <a:pos x="1" y="1"/>
                  </a:cxn>
                </a:cxnLst>
                <a:rect l="0" t="0" r="r" b="b"/>
                <a:pathLst>
                  <a:path w="3" h="5">
                    <a:moveTo>
                      <a:pt x="1" y="1"/>
                    </a:moveTo>
                    <a:cubicBezTo>
                      <a:pt x="1" y="2"/>
                      <a:pt x="1" y="3"/>
                      <a:pt x="0" y="5"/>
                    </a:cubicBezTo>
                    <a:cubicBezTo>
                      <a:pt x="1" y="3"/>
                      <a:pt x="2" y="2"/>
                      <a:pt x="3" y="0"/>
                    </a:cubicBezTo>
                    <a:cubicBezTo>
                      <a:pt x="2" y="0"/>
                      <a:pt x="2"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5" name="Freeform 165"/>
              <p:cNvSpPr>
                <a:spLocks/>
              </p:cNvSpPr>
              <p:nvPr/>
            </p:nvSpPr>
            <p:spPr bwMode="auto">
              <a:xfrm>
                <a:off x="877400" y="3199287"/>
                <a:ext cx="15633" cy="17997"/>
              </a:xfrm>
              <a:custGeom>
                <a:avLst/>
                <a:gdLst/>
                <a:ahLst/>
                <a:cxnLst>
                  <a:cxn ang="0">
                    <a:pos x="1" y="1"/>
                  </a:cxn>
                  <a:cxn ang="0">
                    <a:pos x="0" y="11"/>
                  </a:cxn>
                  <a:cxn ang="0">
                    <a:pos x="8" y="11"/>
                  </a:cxn>
                  <a:cxn ang="0">
                    <a:pos x="7" y="1"/>
                  </a:cxn>
                  <a:cxn ang="0">
                    <a:pos x="8" y="0"/>
                  </a:cxn>
                  <a:cxn ang="0">
                    <a:pos x="1" y="1"/>
                  </a:cxn>
                </a:cxnLst>
                <a:rect l="0" t="0" r="r" b="b"/>
                <a:pathLst>
                  <a:path w="8" h="11">
                    <a:moveTo>
                      <a:pt x="1" y="1"/>
                    </a:moveTo>
                    <a:cubicBezTo>
                      <a:pt x="1" y="4"/>
                      <a:pt x="0" y="8"/>
                      <a:pt x="0" y="11"/>
                    </a:cubicBezTo>
                    <a:cubicBezTo>
                      <a:pt x="3" y="11"/>
                      <a:pt x="5" y="11"/>
                      <a:pt x="8" y="11"/>
                    </a:cubicBezTo>
                    <a:cubicBezTo>
                      <a:pt x="7" y="1"/>
                      <a:pt x="7" y="1"/>
                      <a:pt x="7" y="1"/>
                    </a:cubicBezTo>
                    <a:cubicBezTo>
                      <a:pt x="7" y="1"/>
                      <a:pt x="8" y="1"/>
                      <a:pt x="8" y="0"/>
                    </a:cubicBezTo>
                    <a:cubicBezTo>
                      <a:pt x="6" y="1"/>
                      <a:pt x="3"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6" name="Freeform 166"/>
              <p:cNvSpPr>
                <a:spLocks/>
              </p:cNvSpPr>
              <p:nvPr/>
            </p:nvSpPr>
            <p:spPr bwMode="auto">
              <a:xfrm>
                <a:off x="746475" y="3100303"/>
                <a:ext cx="19541" cy="19797"/>
              </a:xfrm>
              <a:custGeom>
                <a:avLst/>
                <a:gdLst/>
                <a:ahLst/>
                <a:cxnLst>
                  <a:cxn ang="0">
                    <a:pos x="12" y="3"/>
                  </a:cxn>
                  <a:cxn ang="0">
                    <a:pos x="12" y="0"/>
                  </a:cxn>
                  <a:cxn ang="0">
                    <a:pos x="0" y="1"/>
                  </a:cxn>
                  <a:cxn ang="0">
                    <a:pos x="0" y="3"/>
                  </a:cxn>
                  <a:cxn ang="0">
                    <a:pos x="0" y="12"/>
                  </a:cxn>
                  <a:cxn ang="0">
                    <a:pos x="12" y="12"/>
                  </a:cxn>
                  <a:cxn ang="0">
                    <a:pos x="12" y="3"/>
                  </a:cxn>
                </a:cxnLst>
                <a:rect l="0" t="0" r="r" b="b"/>
                <a:pathLst>
                  <a:path w="12" h="12">
                    <a:moveTo>
                      <a:pt x="12" y="3"/>
                    </a:moveTo>
                    <a:cubicBezTo>
                      <a:pt x="12" y="2"/>
                      <a:pt x="12" y="1"/>
                      <a:pt x="12" y="0"/>
                    </a:cubicBezTo>
                    <a:cubicBezTo>
                      <a:pt x="8" y="0"/>
                      <a:pt x="4" y="1"/>
                      <a:pt x="0" y="1"/>
                    </a:cubicBezTo>
                    <a:cubicBezTo>
                      <a:pt x="0" y="2"/>
                      <a:pt x="0" y="2"/>
                      <a:pt x="0" y="3"/>
                    </a:cubicBezTo>
                    <a:cubicBezTo>
                      <a:pt x="0" y="6"/>
                      <a:pt x="0" y="9"/>
                      <a:pt x="0" y="12"/>
                    </a:cubicBezTo>
                    <a:cubicBezTo>
                      <a:pt x="12" y="12"/>
                      <a:pt x="12" y="12"/>
                      <a:pt x="12" y="12"/>
                    </a:cubicBezTo>
                    <a:cubicBezTo>
                      <a:pt x="12" y="9"/>
                      <a:pt x="12" y="6"/>
                      <a:pt x="12"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7" name="Freeform 167"/>
              <p:cNvSpPr>
                <a:spLocks/>
              </p:cNvSpPr>
              <p:nvPr/>
            </p:nvSpPr>
            <p:spPr bwMode="auto">
              <a:xfrm>
                <a:off x="855905" y="3127298"/>
                <a:ext cx="19541" cy="19797"/>
              </a:xfrm>
              <a:custGeom>
                <a:avLst/>
                <a:gdLst/>
                <a:ahLst/>
                <a:cxnLst>
                  <a:cxn ang="0">
                    <a:pos x="0" y="0"/>
                  </a:cxn>
                  <a:cxn ang="0">
                    <a:pos x="0" y="12"/>
                  </a:cxn>
                  <a:cxn ang="0">
                    <a:pos x="12" y="12"/>
                  </a:cxn>
                  <a:cxn ang="0">
                    <a:pos x="12" y="0"/>
                  </a:cxn>
                  <a:cxn ang="0">
                    <a:pos x="0" y="0"/>
                  </a:cxn>
                </a:cxnLst>
                <a:rect l="0" t="0" r="r" b="b"/>
                <a:pathLst>
                  <a:path w="12" h="12">
                    <a:moveTo>
                      <a:pt x="0" y="0"/>
                    </a:moveTo>
                    <a:cubicBezTo>
                      <a:pt x="0" y="4"/>
                      <a:pt x="0" y="8"/>
                      <a:pt x="0" y="12"/>
                    </a:cubicBezTo>
                    <a:cubicBezTo>
                      <a:pt x="4" y="12"/>
                      <a:pt x="8" y="12"/>
                      <a:pt x="12" y="12"/>
                    </a:cubicBezTo>
                    <a:cubicBezTo>
                      <a:pt x="12" y="8"/>
                      <a:pt x="12" y="4"/>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8" name="Freeform 168"/>
              <p:cNvSpPr>
                <a:spLocks/>
              </p:cNvSpPr>
              <p:nvPr/>
            </p:nvSpPr>
            <p:spPr bwMode="auto">
              <a:xfrm>
                <a:off x="910620" y="3102102"/>
                <a:ext cx="19541" cy="17997"/>
              </a:xfrm>
              <a:custGeom>
                <a:avLst/>
                <a:gdLst/>
                <a:ahLst/>
                <a:cxnLst>
                  <a:cxn ang="0">
                    <a:pos x="0" y="11"/>
                  </a:cxn>
                  <a:cxn ang="0">
                    <a:pos x="10" y="11"/>
                  </a:cxn>
                  <a:cxn ang="0">
                    <a:pos x="10" y="11"/>
                  </a:cxn>
                  <a:cxn ang="0">
                    <a:pos x="10" y="1"/>
                  </a:cxn>
                  <a:cxn ang="0">
                    <a:pos x="0" y="0"/>
                  </a:cxn>
                  <a:cxn ang="0">
                    <a:pos x="0" y="11"/>
                  </a:cxn>
                </a:cxnLst>
                <a:rect l="0" t="0" r="r" b="b"/>
                <a:pathLst>
                  <a:path w="10" h="11">
                    <a:moveTo>
                      <a:pt x="0" y="11"/>
                    </a:moveTo>
                    <a:cubicBezTo>
                      <a:pt x="10" y="11"/>
                      <a:pt x="10" y="11"/>
                      <a:pt x="10" y="11"/>
                    </a:cubicBezTo>
                    <a:cubicBezTo>
                      <a:pt x="10" y="11"/>
                      <a:pt x="10" y="11"/>
                      <a:pt x="10" y="11"/>
                    </a:cubicBezTo>
                    <a:cubicBezTo>
                      <a:pt x="10" y="8"/>
                      <a:pt x="10" y="4"/>
                      <a:pt x="10" y="1"/>
                    </a:cubicBezTo>
                    <a:cubicBezTo>
                      <a:pt x="6" y="1"/>
                      <a:pt x="3" y="0"/>
                      <a:pt x="0" y="0"/>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9" name="Freeform 169"/>
              <p:cNvSpPr>
                <a:spLocks/>
              </p:cNvSpPr>
              <p:nvPr/>
            </p:nvSpPr>
            <p:spPr bwMode="auto">
              <a:xfrm>
                <a:off x="693714" y="3139896"/>
                <a:ext cx="1954" cy="3599"/>
              </a:xfrm>
              <a:custGeom>
                <a:avLst/>
                <a:gdLst/>
                <a:ahLst/>
                <a:cxnLst>
                  <a:cxn ang="0">
                    <a:pos x="1" y="2"/>
                  </a:cxn>
                  <a:cxn ang="0">
                    <a:pos x="1" y="0"/>
                  </a:cxn>
                  <a:cxn ang="0">
                    <a:pos x="0" y="2"/>
                  </a:cxn>
                  <a:cxn ang="0">
                    <a:pos x="1" y="2"/>
                  </a:cxn>
                </a:cxnLst>
                <a:rect l="0" t="0" r="r" b="b"/>
                <a:pathLst>
                  <a:path w="1" h="2">
                    <a:moveTo>
                      <a:pt x="1" y="2"/>
                    </a:moveTo>
                    <a:cubicBezTo>
                      <a:pt x="1" y="2"/>
                      <a:pt x="1" y="1"/>
                      <a:pt x="1" y="0"/>
                    </a:cubicBezTo>
                    <a:cubicBezTo>
                      <a:pt x="1" y="1"/>
                      <a:pt x="0" y="2"/>
                      <a:pt x="0" y="2"/>
                    </a:cubicBezTo>
                    <a:cubicBezTo>
                      <a:pt x="0" y="2"/>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0" name="Freeform 170"/>
              <p:cNvSpPr>
                <a:spLocks/>
              </p:cNvSpPr>
              <p:nvPr/>
            </p:nvSpPr>
            <p:spPr bwMode="auto">
              <a:xfrm>
                <a:off x="902804" y="3012116"/>
                <a:ext cx="19541" cy="16198"/>
              </a:xfrm>
              <a:custGeom>
                <a:avLst/>
                <a:gdLst/>
                <a:ahLst/>
                <a:cxnLst>
                  <a:cxn ang="0">
                    <a:pos x="11" y="10"/>
                  </a:cxn>
                  <a:cxn ang="0">
                    <a:pos x="10" y="6"/>
                  </a:cxn>
                  <a:cxn ang="0">
                    <a:pos x="3" y="1"/>
                  </a:cxn>
                  <a:cxn ang="0">
                    <a:pos x="0" y="0"/>
                  </a:cxn>
                  <a:cxn ang="0">
                    <a:pos x="1" y="9"/>
                  </a:cxn>
                  <a:cxn ang="0">
                    <a:pos x="11" y="10"/>
                  </a:cxn>
                </a:cxnLst>
                <a:rect l="0" t="0" r="r" b="b"/>
                <a:pathLst>
                  <a:path w="11" h="10">
                    <a:moveTo>
                      <a:pt x="11" y="10"/>
                    </a:moveTo>
                    <a:cubicBezTo>
                      <a:pt x="11" y="9"/>
                      <a:pt x="10" y="8"/>
                      <a:pt x="10" y="6"/>
                    </a:cubicBezTo>
                    <a:cubicBezTo>
                      <a:pt x="8" y="4"/>
                      <a:pt x="6" y="2"/>
                      <a:pt x="3" y="1"/>
                    </a:cubicBezTo>
                    <a:cubicBezTo>
                      <a:pt x="2" y="0"/>
                      <a:pt x="1" y="0"/>
                      <a:pt x="0" y="0"/>
                    </a:cubicBezTo>
                    <a:cubicBezTo>
                      <a:pt x="0" y="3"/>
                      <a:pt x="0" y="6"/>
                      <a:pt x="1" y="9"/>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1" name="Freeform 171"/>
              <p:cNvSpPr>
                <a:spLocks/>
              </p:cNvSpPr>
              <p:nvPr/>
            </p:nvSpPr>
            <p:spPr bwMode="auto">
              <a:xfrm>
                <a:off x="703484" y="3127298"/>
                <a:ext cx="11725" cy="17997"/>
              </a:xfrm>
              <a:custGeom>
                <a:avLst/>
                <a:gdLst/>
                <a:ahLst/>
                <a:cxnLst>
                  <a:cxn ang="0">
                    <a:pos x="7" y="0"/>
                  </a:cxn>
                  <a:cxn ang="0">
                    <a:pos x="2" y="0"/>
                  </a:cxn>
                  <a:cxn ang="0">
                    <a:pos x="0" y="4"/>
                  </a:cxn>
                  <a:cxn ang="0">
                    <a:pos x="0" y="11"/>
                  </a:cxn>
                  <a:cxn ang="0">
                    <a:pos x="7" y="11"/>
                  </a:cxn>
                  <a:cxn ang="0">
                    <a:pos x="7" y="0"/>
                  </a:cxn>
                </a:cxnLst>
                <a:rect l="0" t="0" r="r" b="b"/>
                <a:pathLst>
                  <a:path w="7" h="11">
                    <a:moveTo>
                      <a:pt x="7" y="0"/>
                    </a:moveTo>
                    <a:cubicBezTo>
                      <a:pt x="2" y="0"/>
                      <a:pt x="2" y="0"/>
                      <a:pt x="2" y="0"/>
                    </a:cubicBezTo>
                    <a:cubicBezTo>
                      <a:pt x="1" y="1"/>
                      <a:pt x="1" y="2"/>
                      <a:pt x="0" y="4"/>
                    </a:cubicBezTo>
                    <a:cubicBezTo>
                      <a:pt x="0" y="6"/>
                      <a:pt x="0" y="8"/>
                      <a:pt x="0" y="11"/>
                    </a:cubicBezTo>
                    <a:cubicBezTo>
                      <a:pt x="2" y="11"/>
                      <a:pt x="5" y="11"/>
                      <a:pt x="7" y="11"/>
                    </a:cubicBezTo>
                    <a:cubicBezTo>
                      <a:pt x="7" y="7"/>
                      <a:pt x="7" y="3"/>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2" name="Freeform 172"/>
              <p:cNvSpPr>
                <a:spLocks/>
              </p:cNvSpPr>
              <p:nvPr/>
            </p:nvSpPr>
            <p:spPr bwMode="auto">
              <a:xfrm>
                <a:off x="709346" y="3057109"/>
                <a:ext cx="7816" cy="17997"/>
              </a:xfrm>
              <a:custGeom>
                <a:avLst/>
                <a:gdLst/>
                <a:ahLst/>
                <a:cxnLst>
                  <a:cxn ang="0">
                    <a:pos x="3" y="11"/>
                  </a:cxn>
                  <a:cxn ang="0">
                    <a:pos x="4" y="0"/>
                  </a:cxn>
                  <a:cxn ang="0">
                    <a:pos x="3" y="0"/>
                  </a:cxn>
                  <a:cxn ang="0">
                    <a:pos x="0" y="11"/>
                  </a:cxn>
                  <a:cxn ang="0">
                    <a:pos x="3" y="11"/>
                  </a:cxn>
                </a:cxnLst>
                <a:rect l="0" t="0" r="r" b="b"/>
                <a:pathLst>
                  <a:path w="4" h="11">
                    <a:moveTo>
                      <a:pt x="3" y="11"/>
                    </a:moveTo>
                    <a:cubicBezTo>
                      <a:pt x="3" y="8"/>
                      <a:pt x="3" y="4"/>
                      <a:pt x="4" y="0"/>
                    </a:cubicBezTo>
                    <a:cubicBezTo>
                      <a:pt x="3" y="0"/>
                      <a:pt x="3" y="0"/>
                      <a:pt x="3" y="0"/>
                    </a:cubicBezTo>
                    <a:cubicBezTo>
                      <a:pt x="2" y="3"/>
                      <a:pt x="1" y="7"/>
                      <a:pt x="0" y="11"/>
                    </a:cubicBezTo>
                    <a:cubicBezTo>
                      <a:pt x="1" y="11"/>
                      <a:pt x="2" y="11"/>
                      <a:pt x="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3" name="Freeform 173"/>
              <p:cNvSpPr>
                <a:spLocks/>
              </p:cNvSpPr>
              <p:nvPr/>
            </p:nvSpPr>
            <p:spPr bwMode="auto">
              <a:xfrm>
                <a:off x="707392" y="3170492"/>
                <a:ext cx="13679" cy="19797"/>
              </a:xfrm>
              <a:custGeom>
                <a:avLst/>
                <a:gdLst/>
                <a:ahLst/>
                <a:cxnLst>
                  <a:cxn ang="0">
                    <a:pos x="0" y="12"/>
                  </a:cxn>
                  <a:cxn ang="0">
                    <a:pos x="8" y="12"/>
                  </a:cxn>
                  <a:cxn ang="0">
                    <a:pos x="7" y="1"/>
                  </a:cxn>
                  <a:cxn ang="0">
                    <a:pos x="1" y="0"/>
                  </a:cxn>
                  <a:cxn ang="0">
                    <a:pos x="0" y="4"/>
                  </a:cxn>
                  <a:cxn ang="0">
                    <a:pos x="0" y="12"/>
                  </a:cxn>
                </a:cxnLst>
                <a:rect l="0" t="0" r="r" b="b"/>
                <a:pathLst>
                  <a:path w="8" h="12">
                    <a:moveTo>
                      <a:pt x="0" y="12"/>
                    </a:moveTo>
                    <a:cubicBezTo>
                      <a:pt x="3" y="12"/>
                      <a:pt x="5" y="12"/>
                      <a:pt x="8" y="12"/>
                    </a:cubicBezTo>
                    <a:cubicBezTo>
                      <a:pt x="7" y="8"/>
                      <a:pt x="7" y="5"/>
                      <a:pt x="7" y="1"/>
                    </a:cubicBezTo>
                    <a:cubicBezTo>
                      <a:pt x="5" y="1"/>
                      <a:pt x="3" y="1"/>
                      <a:pt x="1" y="0"/>
                    </a:cubicBezTo>
                    <a:cubicBezTo>
                      <a:pt x="1" y="1"/>
                      <a:pt x="0" y="3"/>
                      <a:pt x="0" y="4"/>
                    </a:cubicBezTo>
                    <a:cubicBezTo>
                      <a:pt x="0" y="7"/>
                      <a:pt x="0" y="9"/>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4" name="Freeform 174"/>
              <p:cNvSpPr>
                <a:spLocks/>
              </p:cNvSpPr>
              <p:nvPr/>
            </p:nvSpPr>
            <p:spPr bwMode="auto">
              <a:xfrm>
                <a:off x="709346" y="3082305"/>
                <a:ext cx="5862" cy="16198"/>
              </a:xfrm>
              <a:custGeom>
                <a:avLst/>
                <a:gdLst/>
                <a:ahLst/>
                <a:cxnLst>
                  <a:cxn ang="0">
                    <a:pos x="3" y="0"/>
                  </a:cxn>
                  <a:cxn ang="0">
                    <a:pos x="0" y="0"/>
                  </a:cxn>
                  <a:cxn ang="0">
                    <a:pos x="1" y="10"/>
                  </a:cxn>
                  <a:cxn ang="0">
                    <a:pos x="2" y="10"/>
                  </a:cxn>
                  <a:cxn ang="0">
                    <a:pos x="3" y="0"/>
                  </a:cxn>
                </a:cxnLst>
                <a:rect l="0" t="0" r="r" b="b"/>
                <a:pathLst>
                  <a:path w="3" h="10">
                    <a:moveTo>
                      <a:pt x="3" y="0"/>
                    </a:moveTo>
                    <a:cubicBezTo>
                      <a:pt x="2" y="0"/>
                      <a:pt x="1" y="0"/>
                      <a:pt x="0" y="0"/>
                    </a:cubicBezTo>
                    <a:cubicBezTo>
                      <a:pt x="0" y="3"/>
                      <a:pt x="0" y="6"/>
                      <a:pt x="1" y="10"/>
                    </a:cubicBezTo>
                    <a:cubicBezTo>
                      <a:pt x="1" y="10"/>
                      <a:pt x="2" y="10"/>
                      <a:pt x="2" y="10"/>
                    </a:cubicBezTo>
                    <a:cubicBezTo>
                      <a:pt x="3" y="6"/>
                      <a:pt x="3" y="3"/>
                      <a:pt x="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5" name="Freeform 175"/>
              <p:cNvSpPr>
                <a:spLocks/>
              </p:cNvSpPr>
              <p:nvPr/>
            </p:nvSpPr>
            <p:spPr bwMode="auto">
              <a:xfrm>
                <a:off x="723025" y="3055310"/>
                <a:ext cx="17587" cy="19797"/>
              </a:xfrm>
              <a:custGeom>
                <a:avLst/>
                <a:gdLst/>
                <a:ahLst/>
                <a:cxnLst>
                  <a:cxn ang="0">
                    <a:pos x="0" y="12"/>
                  </a:cxn>
                  <a:cxn ang="0">
                    <a:pos x="10" y="12"/>
                  </a:cxn>
                  <a:cxn ang="0">
                    <a:pos x="10" y="0"/>
                  </a:cxn>
                  <a:cxn ang="0">
                    <a:pos x="1" y="1"/>
                  </a:cxn>
                  <a:cxn ang="0">
                    <a:pos x="0" y="12"/>
                  </a:cxn>
                </a:cxnLst>
                <a:rect l="0" t="0" r="r" b="b"/>
                <a:pathLst>
                  <a:path w="10" h="12">
                    <a:moveTo>
                      <a:pt x="0" y="12"/>
                    </a:moveTo>
                    <a:cubicBezTo>
                      <a:pt x="3" y="12"/>
                      <a:pt x="6" y="12"/>
                      <a:pt x="10" y="12"/>
                    </a:cubicBezTo>
                    <a:cubicBezTo>
                      <a:pt x="10" y="8"/>
                      <a:pt x="10" y="4"/>
                      <a:pt x="10" y="0"/>
                    </a:cubicBezTo>
                    <a:cubicBezTo>
                      <a:pt x="7" y="0"/>
                      <a:pt x="4" y="0"/>
                      <a:pt x="1" y="1"/>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6" name="Freeform 176"/>
              <p:cNvSpPr>
                <a:spLocks/>
              </p:cNvSpPr>
              <p:nvPr/>
            </p:nvSpPr>
            <p:spPr bwMode="auto">
              <a:xfrm>
                <a:off x="775786" y="3152495"/>
                <a:ext cx="21495" cy="16198"/>
              </a:xfrm>
              <a:custGeom>
                <a:avLst/>
                <a:gdLst/>
                <a:ahLst/>
                <a:cxnLst>
                  <a:cxn ang="0">
                    <a:pos x="12" y="10"/>
                  </a:cxn>
                  <a:cxn ang="0">
                    <a:pos x="11" y="0"/>
                  </a:cxn>
                  <a:cxn ang="0">
                    <a:pos x="0" y="0"/>
                  </a:cxn>
                  <a:cxn ang="0">
                    <a:pos x="0" y="10"/>
                  </a:cxn>
                  <a:cxn ang="0">
                    <a:pos x="12" y="10"/>
                  </a:cxn>
                </a:cxnLst>
                <a:rect l="0" t="0" r="r" b="b"/>
                <a:pathLst>
                  <a:path w="12" h="10">
                    <a:moveTo>
                      <a:pt x="12" y="10"/>
                    </a:moveTo>
                    <a:cubicBezTo>
                      <a:pt x="12" y="7"/>
                      <a:pt x="11" y="3"/>
                      <a:pt x="11" y="0"/>
                    </a:cubicBezTo>
                    <a:cubicBezTo>
                      <a:pt x="8" y="0"/>
                      <a:pt x="4" y="0"/>
                      <a:pt x="0" y="0"/>
                    </a:cubicBezTo>
                    <a:cubicBezTo>
                      <a:pt x="0" y="3"/>
                      <a:pt x="0" y="6"/>
                      <a:pt x="0" y="10"/>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7" name="Freeform 177"/>
              <p:cNvSpPr>
                <a:spLocks/>
              </p:cNvSpPr>
              <p:nvPr/>
            </p:nvSpPr>
            <p:spPr bwMode="auto">
              <a:xfrm>
                <a:off x="801190" y="3152495"/>
                <a:ext cx="19541" cy="16198"/>
              </a:xfrm>
              <a:custGeom>
                <a:avLst/>
                <a:gdLst/>
                <a:ahLst/>
                <a:cxnLst>
                  <a:cxn ang="0">
                    <a:pos x="11" y="0"/>
                  </a:cxn>
                  <a:cxn ang="0">
                    <a:pos x="0" y="0"/>
                  </a:cxn>
                  <a:cxn ang="0">
                    <a:pos x="1" y="10"/>
                  </a:cxn>
                  <a:cxn ang="0">
                    <a:pos x="11" y="10"/>
                  </a:cxn>
                  <a:cxn ang="0">
                    <a:pos x="11" y="0"/>
                  </a:cxn>
                </a:cxnLst>
                <a:rect l="0" t="0" r="r" b="b"/>
                <a:pathLst>
                  <a:path w="11" h="10">
                    <a:moveTo>
                      <a:pt x="11" y="0"/>
                    </a:moveTo>
                    <a:cubicBezTo>
                      <a:pt x="8" y="0"/>
                      <a:pt x="4" y="0"/>
                      <a:pt x="0" y="0"/>
                    </a:cubicBezTo>
                    <a:cubicBezTo>
                      <a:pt x="0" y="3"/>
                      <a:pt x="0" y="7"/>
                      <a:pt x="1" y="10"/>
                    </a:cubicBezTo>
                    <a:cubicBezTo>
                      <a:pt x="4" y="10"/>
                      <a:pt x="8" y="10"/>
                      <a:pt x="11" y="10"/>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8" name="Freeform 178"/>
              <p:cNvSpPr>
                <a:spLocks/>
              </p:cNvSpPr>
              <p:nvPr/>
            </p:nvSpPr>
            <p:spPr bwMode="auto">
              <a:xfrm>
                <a:off x="773832" y="3127298"/>
                <a:ext cx="21495" cy="19797"/>
              </a:xfrm>
              <a:custGeom>
                <a:avLst/>
                <a:gdLst/>
                <a:ahLst/>
                <a:cxnLst>
                  <a:cxn ang="0">
                    <a:pos x="12" y="12"/>
                  </a:cxn>
                  <a:cxn ang="0">
                    <a:pos x="12" y="0"/>
                  </a:cxn>
                  <a:cxn ang="0">
                    <a:pos x="0" y="0"/>
                  </a:cxn>
                  <a:cxn ang="0">
                    <a:pos x="1" y="12"/>
                  </a:cxn>
                  <a:cxn ang="0">
                    <a:pos x="12" y="12"/>
                  </a:cxn>
                </a:cxnLst>
                <a:rect l="0" t="0" r="r" b="b"/>
                <a:pathLst>
                  <a:path w="12" h="12">
                    <a:moveTo>
                      <a:pt x="12" y="12"/>
                    </a:moveTo>
                    <a:cubicBezTo>
                      <a:pt x="12" y="8"/>
                      <a:pt x="12" y="4"/>
                      <a:pt x="12" y="0"/>
                    </a:cubicBezTo>
                    <a:cubicBezTo>
                      <a:pt x="0" y="0"/>
                      <a:pt x="0" y="0"/>
                      <a:pt x="0" y="0"/>
                    </a:cubicBezTo>
                    <a:cubicBezTo>
                      <a:pt x="0" y="4"/>
                      <a:pt x="0" y="8"/>
                      <a:pt x="1" y="12"/>
                    </a:cubicBezTo>
                    <a:cubicBezTo>
                      <a:pt x="5" y="12"/>
                      <a:pt x="8" y="12"/>
                      <a:pt x="12"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9" name="Freeform 179"/>
              <p:cNvSpPr>
                <a:spLocks/>
              </p:cNvSpPr>
              <p:nvPr/>
            </p:nvSpPr>
            <p:spPr bwMode="auto">
              <a:xfrm>
                <a:off x="855905" y="3152495"/>
                <a:ext cx="19541" cy="16198"/>
              </a:xfrm>
              <a:custGeom>
                <a:avLst/>
                <a:gdLst/>
                <a:ahLst/>
                <a:cxnLst>
                  <a:cxn ang="0">
                    <a:pos x="12" y="0"/>
                  </a:cxn>
                  <a:cxn ang="0">
                    <a:pos x="0" y="0"/>
                  </a:cxn>
                  <a:cxn ang="0">
                    <a:pos x="0" y="10"/>
                  </a:cxn>
                  <a:cxn ang="0">
                    <a:pos x="11" y="10"/>
                  </a:cxn>
                  <a:cxn ang="0">
                    <a:pos x="12" y="0"/>
                  </a:cxn>
                </a:cxnLst>
                <a:rect l="0" t="0" r="r" b="b"/>
                <a:pathLst>
                  <a:path w="12" h="10">
                    <a:moveTo>
                      <a:pt x="12" y="0"/>
                    </a:moveTo>
                    <a:cubicBezTo>
                      <a:pt x="8" y="0"/>
                      <a:pt x="4" y="0"/>
                      <a:pt x="0" y="0"/>
                    </a:cubicBezTo>
                    <a:cubicBezTo>
                      <a:pt x="0" y="3"/>
                      <a:pt x="0" y="7"/>
                      <a:pt x="0" y="10"/>
                    </a:cubicBezTo>
                    <a:cubicBezTo>
                      <a:pt x="3" y="10"/>
                      <a:pt x="7" y="10"/>
                      <a:pt x="11" y="10"/>
                    </a:cubicBezTo>
                    <a:cubicBezTo>
                      <a:pt x="11" y="6"/>
                      <a:pt x="11" y="3"/>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0" name="Freeform 180"/>
              <p:cNvSpPr>
                <a:spLocks/>
              </p:cNvSpPr>
              <p:nvPr/>
            </p:nvSpPr>
            <p:spPr bwMode="auto">
              <a:xfrm>
                <a:off x="828547" y="3152495"/>
                <a:ext cx="19541" cy="16198"/>
              </a:xfrm>
              <a:custGeom>
                <a:avLst/>
                <a:gdLst/>
                <a:ahLst/>
                <a:cxnLst>
                  <a:cxn ang="0">
                    <a:pos x="11" y="0"/>
                  </a:cxn>
                  <a:cxn ang="0">
                    <a:pos x="0" y="0"/>
                  </a:cxn>
                  <a:cxn ang="0">
                    <a:pos x="0" y="10"/>
                  </a:cxn>
                  <a:cxn ang="0">
                    <a:pos x="11" y="10"/>
                  </a:cxn>
                  <a:cxn ang="0">
                    <a:pos x="11" y="0"/>
                  </a:cxn>
                </a:cxnLst>
                <a:rect l="0" t="0" r="r" b="b"/>
                <a:pathLst>
                  <a:path w="11" h="10">
                    <a:moveTo>
                      <a:pt x="11" y="0"/>
                    </a:moveTo>
                    <a:cubicBezTo>
                      <a:pt x="7" y="0"/>
                      <a:pt x="3" y="0"/>
                      <a:pt x="0" y="0"/>
                    </a:cubicBezTo>
                    <a:cubicBezTo>
                      <a:pt x="0" y="10"/>
                      <a:pt x="0" y="10"/>
                      <a:pt x="0" y="10"/>
                    </a:cubicBezTo>
                    <a:cubicBezTo>
                      <a:pt x="3" y="10"/>
                      <a:pt x="7" y="10"/>
                      <a:pt x="11" y="10"/>
                    </a:cubicBezTo>
                    <a:cubicBezTo>
                      <a:pt x="11" y="7"/>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1" name="Freeform 181"/>
              <p:cNvSpPr>
                <a:spLocks/>
              </p:cNvSpPr>
              <p:nvPr/>
            </p:nvSpPr>
            <p:spPr bwMode="auto">
              <a:xfrm>
                <a:off x="801190" y="3100303"/>
                <a:ext cx="19541" cy="19797"/>
              </a:xfrm>
              <a:custGeom>
                <a:avLst/>
                <a:gdLst/>
                <a:ahLst/>
                <a:cxnLst>
                  <a:cxn ang="0">
                    <a:pos x="0" y="0"/>
                  </a:cxn>
                  <a:cxn ang="0">
                    <a:pos x="0" y="2"/>
                  </a:cxn>
                  <a:cxn ang="0">
                    <a:pos x="0" y="12"/>
                  </a:cxn>
                  <a:cxn ang="0">
                    <a:pos x="12" y="12"/>
                  </a:cxn>
                  <a:cxn ang="0">
                    <a:pos x="12" y="0"/>
                  </a:cxn>
                  <a:cxn ang="0">
                    <a:pos x="7" y="0"/>
                  </a:cxn>
                  <a:cxn ang="0">
                    <a:pos x="0" y="0"/>
                  </a:cxn>
                </a:cxnLst>
                <a:rect l="0" t="0" r="r" b="b"/>
                <a:pathLst>
                  <a:path w="12" h="12">
                    <a:moveTo>
                      <a:pt x="0" y="0"/>
                    </a:moveTo>
                    <a:cubicBezTo>
                      <a:pt x="0" y="1"/>
                      <a:pt x="0" y="1"/>
                      <a:pt x="0" y="2"/>
                    </a:cubicBezTo>
                    <a:cubicBezTo>
                      <a:pt x="0" y="5"/>
                      <a:pt x="0" y="9"/>
                      <a:pt x="0" y="12"/>
                    </a:cubicBezTo>
                    <a:cubicBezTo>
                      <a:pt x="12" y="12"/>
                      <a:pt x="12" y="12"/>
                      <a:pt x="12" y="12"/>
                    </a:cubicBezTo>
                    <a:cubicBezTo>
                      <a:pt x="12" y="0"/>
                      <a:pt x="12" y="0"/>
                      <a:pt x="12" y="0"/>
                    </a:cubicBezTo>
                    <a:cubicBezTo>
                      <a:pt x="10" y="0"/>
                      <a:pt x="9" y="0"/>
                      <a:pt x="7" y="0"/>
                    </a:cubicBezTo>
                    <a:cubicBezTo>
                      <a:pt x="5"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2" name="Freeform 182"/>
              <p:cNvSpPr>
                <a:spLocks/>
              </p:cNvSpPr>
              <p:nvPr/>
            </p:nvSpPr>
            <p:spPr bwMode="auto">
              <a:xfrm>
                <a:off x="883262" y="3102102"/>
                <a:ext cx="21495" cy="17997"/>
              </a:xfrm>
              <a:custGeom>
                <a:avLst/>
                <a:gdLst/>
                <a:ahLst/>
                <a:cxnLst>
                  <a:cxn ang="0">
                    <a:pos x="12" y="0"/>
                  </a:cxn>
                  <a:cxn ang="0">
                    <a:pos x="0" y="0"/>
                  </a:cxn>
                  <a:cxn ang="0">
                    <a:pos x="0" y="11"/>
                  </a:cxn>
                  <a:cxn ang="0">
                    <a:pos x="12" y="11"/>
                  </a:cxn>
                  <a:cxn ang="0">
                    <a:pos x="12" y="0"/>
                  </a:cxn>
                </a:cxnLst>
                <a:rect l="0" t="0" r="r" b="b"/>
                <a:pathLst>
                  <a:path w="12" h="11">
                    <a:moveTo>
                      <a:pt x="12" y="0"/>
                    </a:moveTo>
                    <a:cubicBezTo>
                      <a:pt x="8" y="0"/>
                      <a:pt x="4" y="0"/>
                      <a:pt x="0" y="0"/>
                    </a:cubicBezTo>
                    <a:cubicBezTo>
                      <a:pt x="0" y="4"/>
                      <a:pt x="0" y="7"/>
                      <a:pt x="0" y="11"/>
                    </a:cubicBezTo>
                    <a:cubicBezTo>
                      <a:pt x="12" y="11"/>
                      <a:pt x="12" y="11"/>
                      <a:pt x="12" y="11"/>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3" name="Freeform 183"/>
              <p:cNvSpPr>
                <a:spLocks/>
              </p:cNvSpPr>
              <p:nvPr/>
            </p:nvSpPr>
            <p:spPr bwMode="auto">
              <a:xfrm>
                <a:off x="721071" y="3080506"/>
                <a:ext cx="17587" cy="16198"/>
              </a:xfrm>
              <a:custGeom>
                <a:avLst/>
                <a:gdLst/>
                <a:ahLst/>
                <a:cxnLst>
                  <a:cxn ang="0">
                    <a:pos x="10" y="10"/>
                  </a:cxn>
                  <a:cxn ang="0">
                    <a:pos x="10" y="0"/>
                  </a:cxn>
                  <a:cxn ang="0">
                    <a:pos x="1" y="1"/>
                  </a:cxn>
                  <a:cxn ang="0">
                    <a:pos x="0" y="10"/>
                  </a:cxn>
                  <a:cxn ang="0">
                    <a:pos x="10" y="10"/>
                  </a:cxn>
                </a:cxnLst>
                <a:rect l="0" t="0" r="r" b="b"/>
                <a:pathLst>
                  <a:path w="10" h="10">
                    <a:moveTo>
                      <a:pt x="10" y="10"/>
                    </a:moveTo>
                    <a:cubicBezTo>
                      <a:pt x="10" y="7"/>
                      <a:pt x="10" y="4"/>
                      <a:pt x="10" y="0"/>
                    </a:cubicBezTo>
                    <a:cubicBezTo>
                      <a:pt x="7" y="1"/>
                      <a:pt x="4" y="1"/>
                      <a:pt x="1" y="1"/>
                    </a:cubicBezTo>
                    <a:cubicBezTo>
                      <a:pt x="0" y="4"/>
                      <a:pt x="0" y="7"/>
                      <a:pt x="0" y="10"/>
                    </a:cubicBezTo>
                    <a:cubicBezTo>
                      <a:pt x="3" y="10"/>
                      <a:pt x="7" y="10"/>
                      <a:pt x="1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4" name="Freeform 184"/>
              <p:cNvSpPr>
                <a:spLocks/>
              </p:cNvSpPr>
              <p:nvPr/>
            </p:nvSpPr>
            <p:spPr bwMode="auto">
              <a:xfrm>
                <a:off x="746475" y="3080506"/>
                <a:ext cx="21495" cy="16198"/>
              </a:xfrm>
              <a:custGeom>
                <a:avLst/>
                <a:gdLst/>
                <a:ahLst/>
                <a:cxnLst>
                  <a:cxn ang="0">
                    <a:pos x="13" y="0"/>
                  </a:cxn>
                  <a:cxn ang="0">
                    <a:pos x="0" y="0"/>
                  </a:cxn>
                  <a:cxn ang="0">
                    <a:pos x="0" y="10"/>
                  </a:cxn>
                  <a:cxn ang="0">
                    <a:pos x="12" y="10"/>
                  </a:cxn>
                  <a:cxn ang="0">
                    <a:pos x="13" y="0"/>
                  </a:cxn>
                </a:cxnLst>
                <a:rect l="0" t="0" r="r" b="b"/>
                <a:pathLst>
                  <a:path w="13" h="10">
                    <a:moveTo>
                      <a:pt x="13" y="0"/>
                    </a:moveTo>
                    <a:cubicBezTo>
                      <a:pt x="8" y="0"/>
                      <a:pt x="4" y="0"/>
                      <a:pt x="0" y="0"/>
                    </a:cubicBezTo>
                    <a:cubicBezTo>
                      <a:pt x="0" y="4"/>
                      <a:pt x="0" y="7"/>
                      <a:pt x="0" y="10"/>
                    </a:cubicBezTo>
                    <a:cubicBezTo>
                      <a:pt x="4" y="10"/>
                      <a:pt x="8" y="10"/>
                      <a:pt x="12" y="10"/>
                    </a:cubicBezTo>
                    <a:cubicBezTo>
                      <a:pt x="12" y="6"/>
                      <a:pt x="12" y="3"/>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5" name="Freeform 185"/>
              <p:cNvSpPr>
                <a:spLocks/>
              </p:cNvSpPr>
              <p:nvPr/>
            </p:nvSpPr>
            <p:spPr bwMode="auto">
              <a:xfrm>
                <a:off x="773832" y="3100303"/>
                <a:ext cx="21495" cy="19797"/>
              </a:xfrm>
              <a:custGeom>
                <a:avLst/>
                <a:gdLst/>
                <a:ahLst/>
                <a:cxnLst>
                  <a:cxn ang="0">
                    <a:pos x="12" y="2"/>
                  </a:cxn>
                  <a:cxn ang="0">
                    <a:pos x="12" y="0"/>
                  </a:cxn>
                  <a:cxn ang="0">
                    <a:pos x="0" y="0"/>
                  </a:cxn>
                  <a:cxn ang="0">
                    <a:pos x="0" y="3"/>
                  </a:cxn>
                  <a:cxn ang="0">
                    <a:pos x="0" y="12"/>
                  </a:cxn>
                  <a:cxn ang="0">
                    <a:pos x="12" y="12"/>
                  </a:cxn>
                  <a:cxn ang="0">
                    <a:pos x="12" y="2"/>
                  </a:cxn>
                </a:cxnLst>
                <a:rect l="0" t="0" r="r" b="b"/>
                <a:pathLst>
                  <a:path w="12" h="12">
                    <a:moveTo>
                      <a:pt x="12" y="2"/>
                    </a:moveTo>
                    <a:cubicBezTo>
                      <a:pt x="12" y="1"/>
                      <a:pt x="12" y="1"/>
                      <a:pt x="12" y="0"/>
                    </a:cubicBezTo>
                    <a:cubicBezTo>
                      <a:pt x="8" y="0"/>
                      <a:pt x="4" y="0"/>
                      <a:pt x="0" y="0"/>
                    </a:cubicBezTo>
                    <a:cubicBezTo>
                      <a:pt x="0" y="1"/>
                      <a:pt x="0" y="2"/>
                      <a:pt x="0" y="3"/>
                    </a:cubicBezTo>
                    <a:cubicBezTo>
                      <a:pt x="0" y="6"/>
                      <a:pt x="0" y="9"/>
                      <a:pt x="0" y="12"/>
                    </a:cubicBezTo>
                    <a:cubicBezTo>
                      <a:pt x="12" y="12"/>
                      <a:pt x="12" y="12"/>
                      <a:pt x="12" y="12"/>
                    </a:cubicBezTo>
                    <a:cubicBezTo>
                      <a:pt x="12" y="9"/>
                      <a:pt x="12" y="5"/>
                      <a:pt x="12"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6" name="Freeform 186"/>
              <p:cNvSpPr>
                <a:spLocks/>
              </p:cNvSpPr>
              <p:nvPr/>
            </p:nvSpPr>
            <p:spPr bwMode="auto">
              <a:xfrm>
                <a:off x="801190" y="3127298"/>
                <a:ext cx="19541" cy="19797"/>
              </a:xfrm>
              <a:custGeom>
                <a:avLst/>
                <a:gdLst/>
                <a:ahLst/>
                <a:cxnLst>
                  <a:cxn ang="0">
                    <a:pos x="1" y="12"/>
                  </a:cxn>
                  <a:cxn ang="0">
                    <a:pos x="12" y="12"/>
                  </a:cxn>
                  <a:cxn ang="0">
                    <a:pos x="12" y="0"/>
                  </a:cxn>
                  <a:cxn ang="0">
                    <a:pos x="0" y="0"/>
                  </a:cxn>
                  <a:cxn ang="0">
                    <a:pos x="1" y="12"/>
                  </a:cxn>
                </a:cxnLst>
                <a:rect l="0" t="0" r="r" b="b"/>
                <a:pathLst>
                  <a:path w="12" h="12">
                    <a:moveTo>
                      <a:pt x="1" y="12"/>
                    </a:moveTo>
                    <a:cubicBezTo>
                      <a:pt x="5" y="12"/>
                      <a:pt x="9" y="12"/>
                      <a:pt x="12" y="12"/>
                    </a:cubicBezTo>
                    <a:cubicBezTo>
                      <a:pt x="12" y="0"/>
                      <a:pt x="12" y="0"/>
                      <a:pt x="12" y="0"/>
                    </a:cubicBezTo>
                    <a:cubicBezTo>
                      <a:pt x="0" y="0"/>
                      <a:pt x="0"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7" name="Freeform 187"/>
              <p:cNvSpPr>
                <a:spLocks/>
              </p:cNvSpPr>
              <p:nvPr/>
            </p:nvSpPr>
            <p:spPr bwMode="auto">
              <a:xfrm>
                <a:off x="828547" y="3100303"/>
                <a:ext cx="21495" cy="19797"/>
              </a:xfrm>
              <a:custGeom>
                <a:avLst/>
                <a:gdLst/>
                <a:ahLst/>
                <a:cxnLst>
                  <a:cxn ang="0">
                    <a:pos x="0" y="12"/>
                  </a:cxn>
                  <a:cxn ang="0">
                    <a:pos x="12" y="12"/>
                  </a:cxn>
                  <a:cxn ang="0">
                    <a:pos x="12" y="12"/>
                  </a:cxn>
                  <a:cxn ang="0">
                    <a:pos x="12" y="0"/>
                  </a:cxn>
                  <a:cxn ang="0">
                    <a:pos x="0" y="0"/>
                  </a:cxn>
                  <a:cxn ang="0">
                    <a:pos x="0" y="12"/>
                  </a:cxn>
                </a:cxnLst>
                <a:rect l="0" t="0" r="r" b="b"/>
                <a:pathLst>
                  <a:path w="12" h="12">
                    <a:moveTo>
                      <a:pt x="0" y="12"/>
                    </a:moveTo>
                    <a:cubicBezTo>
                      <a:pt x="12" y="12"/>
                      <a:pt x="12" y="12"/>
                      <a:pt x="12" y="12"/>
                    </a:cubicBezTo>
                    <a:cubicBezTo>
                      <a:pt x="12" y="12"/>
                      <a:pt x="12" y="12"/>
                      <a:pt x="12" y="12"/>
                    </a:cubicBezTo>
                    <a:cubicBezTo>
                      <a:pt x="12" y="8"/>
                      <a:pt x="12" y="4"/>
                      <a:pt x="12" y="0"/>
                    </a:cubicBezTo>
                    <a:cubicBezTo>
                      <a:pt x="7" y="0"/>
                      <a:pt x="3" y="0"/>
                      <a:pt x="0" y="0"/>
                    </a:cubicBezTo>
                    <a:lnTo>
                      <a:pt x="0" y="1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8" name="Freeform 188"/>
              <p:cNvSpPr>
                <a:spLocks/>
              </p:cNvSpPr>
              <p:nvPr/>
            </p:nvSpPr>
            <p:spPr bwMode="auto">
              <a:xfrm>
                <a:off x="828547" y="3127298"/>
                <a:ext cx="21495" cy="19797"/>
              </a:xfrm>
              <a:custGeom>
                <a:avLst/>
                <a:gdLst/>
                <a:ahLst/>
                <a:cxnLst>
                  <a:cxn ang="0">
                    <a:pos x="12" y="0"/>
                  </a:cxn>
                  <a:cxn ang="0">
                    <a:pos x="0" y="0"/>
                  </a:cxn>
                  <a:cxn ang="0">
                    <a:pos x="0" y="12"/>
                  </a:cxn>
                  <a:cxn ang="0">
                    <a:pos x="11" y="12"/>
                  </a:cxn>
                  <a:cxn ang="0">
                    <a:pos x="12" y="0"/>
                  </a:cxn>
                </a:cxnLst>
                <a:rect l="0" t="0" r="r" b="b"/>
                <a:pathLst>
                  <a:path w="12" h="12">
                    <a:moveTo>
                      <a:pt x="12" y="0"/>
                    </a:moveTo>
                    <a:cubicBezTo>
                      <a:pt x="0" y="0"/>
                      <a:pt x="0" y="0"/>
                      <a:pt x="0" y="0"/>
                    </a:cubicBezTo>
                    <a:cubicBezTo>
                      <a:pt x="0" y="12"/>
                      <a:pt x="0" y="12"/>
                      <a:pt x="0" y="12"/>
                    </a:cubicBezTo>
                    <a:cubicBezTo>
                      <a:pt x="3" y="12"/>
                      <a:pt x="7" y="12"/>
                      <a:pt x="11" y="12"/>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9" name="Freeform 189"/>
              <p:cNvSpPr>
                <a:spLocks/>
              </p:cNvSpPr>
              <p:nvPr/>
            </p:nvSpPr>
            <p:spPr bwMode="auto">
              <a:xfrm>
                <a:off x="781649" y="2997718"/>
                <a:ext cx="19541" cy="5399"/>
              </a:xfrm>
              <a:custGeom>
                <a:avLst/>
                <a:gdLst/>
                <a:ahLst/>
                <a:cxnLst>
                  <a:cxn ang="0">
                    <a:pos x="0" y="4"/>
                  </a:cxn>
                  <a:cxn ang="0">
                    <a:pos x="10" y="4"/>
                  </a:cxn>
                  <a:cxn ang="0">
                    <a:pos x="11" y="0"/>
                  </a:cxn>
                  <a:cxn ang="0">
                    <a:pos x="0" y="2"/>
                  </a:cxn>
                  <a:cxn ang="0">
                    <a:pos x="0" y="4"/>
                  </a:cxn>
                </a:cxnLst>
                <a:rect l="0" t="0" r="r" b="b"/>
                <a:pathLst>
                  <a:path w="11" h="4">
                    <a:moveTo>
                      <a:pt x="0" y="4"/>
                    </a:moveTo>
                    <a:cubicBezTo>
                      <a:pt x="3" y="4"/>
                      <a:pt x="7" y="4"/>
                      <a:pt x="10" y="4"/>
                    </a:cubicBezTo>
                    <a:cubicBezTo>
                      <a:pt x="11" y="2"/>
                      <a:pt x="11" y="1"/>
                      <a:pt x="11" y="0"/>
                    </a:cubicBezTo>
                    <a:cubicBezTo>
                      <a:pt x="7" y="0"/>
                      <a:pt x="3" y="1"/>
                      <a:pt x="0" y="2"/>
                    </a:cubicBezTo>
                    <a:cubicBezTo>
                      <a:pt x="0" y="3"/>
                      <a:pt x="0" y="3"/>
                      <a:pt x="0"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0" name="Freeform 190"/>
              <p:cNvSpPr>
                <a:spLocks/>
              </p:cNvSpPr>
              <p:nvPr/>
            </p:nvSpPr>
            <p:spPr bwMode="auto">
              <a:xfrm>
                <a:off x="801190" y="3030113"/>
                <a:ext cx="19541" cy="17997"/>
              </a:xfrm>
              <a:custGeom>
                <a:avLst/>
                <a:gdLst/>
                <a:ahLst/>
                <a:cxnLst>
                  <a:cxn ang="0">
                    <a:pos x="1" y="0"/>
                  </a:cxn>
                  <a:cxn ang="0">
                    <a:pos x="0" y="11"/>
                  </a:cxn>
                  <a:cxn ang="0">
                    <a:pos x="10" y="11"/>
                  </a:cxn>
                  <a:cxn ang="0">
                    <a:pos x="11" y="11"/>
                  </a:cxn>
                  <a:cxn ang="0">
                    <a:pos x="11" y="0"/>
                  </a:cxn>
                  <a:cxn ang="0">
                    <a:pos x="10" y="0"/>
                  </a:cxn>
                  <a:cxn ang="0">
                    <a:pos x="1" y="0"/>
                  </a:cxn>
                </a:cxnLst>
                <a:rect l="0" t="0" r="r" b="b"/>
                <a:pathLst>
                  <a:path w="11" h="11">
                    <a:moveTo>
                      <a:pt x="1" y="0"/>
                    </a:moveTo>
                    <a:cubicBezTo>
                      <a:pt x="1" y="4"/>
                      <a:pt x="1" y="7"/>
                      <a:pt x="0" y="11"/>
                    </a:cubicBezTo>
                    <a:cubicBezTo>
                      <a:pt x="4" y="11"/>
                      <a:pt x="7" y="11"/>
                      <a:pt x="10" y="11"/>
                    </a:cubicBezTo>
                    <a:cubicBezTo>
                      <a:pt x="10" y="11"/>
                      <a:pt x="11" y="11"/>
                      <a:pt x="11" y="11"/>
                    </a:cubicBezTo>
                    <a:cubicBezTo>
                      <a:pt x="11" y="0"/>
                      <a:pt x="11" y="0"/>
                      <a:pt x="11" y="0"/>
                    </a:cubicBezTo>
                    <a:cubicBezTo>
                      <a:pt x="11"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1" name="Freeform 191"/>
              <p:cNvSpPr>
                <a:spLocks/>
              </p:cNvSpPr>
              <p:nvPr/>
            </p:nvSpPr>
            <p:spPr bwMode="auto">
              <a:xfrm>
                <a:off x="828547" y="3246080"/>
                <a:ext cx="13679" cy="10798"/>
              </a:xfrm>
              <a:custGeom>
                <a:avLst/>
                <a:gdLst/>
                <a:ahLst/>
                <a:cxnLst>
                  <a:cxn ang="0">
                    <a:pos x="1" y="7"/>
                  </a:cxn>
                  <a:cxn ang="0">
                    <a:pos x="8" y="7"/>
                  </a:cxn>
                  <a:cxn ang="0">
                    <a:pos x="8" y="0"/>
                  </a:cxn>
                  <a:cxn ang="0">
                    <a:pos x="1" y="0"/>
                  </a:cxn>
                  <a:cxn ang="0">
                    <a:pos x="0" y="0"/>
                  </a:cxn>
                  <a:cxn ang="0">
                    <a:pos x="0" y="7"/>
                  </a:cxn>
                  <a:cxn ang="0">
                    <a:pos x="1" y="7"/>
                  </a:cxn>
                </a:cxnLst>
                <a:rect l="0" t="0" r="r" b="b"/>
                <a:pathLst>
                  <a:path w="8" h="7">
                    <a:moveTo>
                      <a:pt x="1" y="7"/>
                    </a:moveTo>
                    <a:cubicBezTo>
                      <a:pt x="3" y="7"/>
                      <a:pt x="5" y="7"/>
                      <a:pt x="8" y="7"/>
                    </a:cubicBezTo>
                    <a:cubicBezTo>
                      <a:pt x="8" y="4"/>
                      <a:pt x="8" y="2"/>
                      <a:pt x="8" y="0"/>
                    </a:cubicBezTo>
                    <a:cubicBezTo>
                      <a:pt x="6" y="0"/>
                      <a:pt x="3" y="0"/>
                      <a:pt x="1" y="0"/>
                    </a:cubicBezTo>
                    <a:cubicBezTo>
                      <a:pt x="1" y="0"/>
                      <a:pt x="0" y="0"/>
                      <a:pt x="0" y="0"/>
                    </a:cubicBezTo>
                    <a:cubicBezTo>
                      <a:pt x="0" y="7"/>
                      <a:pt x="0" y="7"/>
                      <a:pt x="0" y="7"/>
                    </a:cubicBezTo>
                    <a:cubicBezTo>
                      <a:pt x="0" y="7"/>
                      <a:pt x="1" y="7"/>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2" name="Freeform 192"/>
              <p:cNvSpPr>
                <a:spLocks/>
              </p:cNvSpPr>
              <p:nvPr/>
            </p:nvSpPr>
            <p:spPr bwMode="auto">
              <a:xfrm>
                <a:off x="873492" y="3242481"/>
                <a:ext cx="19541" cy="12598"/>
              </a:xfrm>
              <a:custGeom>
                <a:avLst/>
                <a:gdLst/>
                <a:ahLst/>
                <a:cxnLst>
                  <a:cxn ang="0">
                    <a:pos x="11" y="0"/>
                  </a:cxn>
                  <a:cxn ang="0">
                    <a:pos x="1" y="1"/>
                  </a:cxn>
                  <a:cxn ang="0">
                    <a:pos x="0" y="8"/>
                  </a:cxn>
                  <a:cxn ang="0">
                    <a:pos x="11" y="7"/>
                  </a:cxn>
                  <a:cxn ang="0">
                    <a:pos x="11" y="0"/>
                  </a:cxn>
                </a:cxnLst>
                <a:rect l="0" t="0" r="r" b="b"/>
                <a:pathLst>
                  <a:path w="11" h="8">
                    <a:moveTo>
                      <a:pt x="11" y="0"/>
                    </a:moveTo>
                    <a:cubicBezTo>
                      <a:pt x="7" y="1"/>
                      <a:pt x="4" y="1"/>
                      <a:pt x="1" y="1"/>
                    </a:cubicBezTo>
                    <a:cubicBezTo>
                      <a:pt x="1" y="3"/>
                      <a:pt x="0" y="6"/>
                      <a:pt x="0" y="8"/>
                    </a:cubicBezTo>
                    <a:cubicBezTo>
                      <a:pt x="4" y="8"/>
                      <a:pt x="7" y="7"/>
                      <a:pt x="11" y="7"/>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3" name="Freeform 193"/>
              <p:cNvSpPr>
                <a:spLocks/>
              </p:cNvSpPr>
              <p:nvPr/>
            </p:nvSpPr>
            <p:spPr bwMode="auto">
              <a:xfrm>
                <a:off x="875446" y="3010316"/>
                <a:ext cx="21495" cy="16198"/>
              </a:xfrm>
              <a:custGeom>
                <a:avLst/>
                <a:gdLst/>
                <a:ahLst/>
                <a:cxnLst>
                  <a:cxn ang="0">
                    <a:pos x="12" y="10"/>
                  </a:cxn>
                  <a:cxn ang="0">
                    <a:pos x="11" y="1"/>
                  </a:cxn>
                  <a:cxn ang="0">
                    <a:pos x="0" y="0"/>
                  </a:cxn>
                  <a:cxn ang="0">
                    <a:pos x="1" y="9"/>
                  </a:cxn>
                  <a:cxn ang="0">
                    <a:pos x="12" y="10"/>
                  </a:cxn>
                </a:cxnLst>
                <a:rect l="0" t="0" r="r" b="b"/>
                <a:pathLst>
                  <a:path w="12" h="10">
                    <a:moveTo>
                      <a:pt x="12" y="10"/>
                    </a:moveTo>
                    <a:cubicBezTo>
                      <a:pt x="12" y="7"/>
                      <a:pt x="11" y="4"/>
                      <a:pt x="11" y="1"/>
                    </a:cubicBezTo>
                    <a:cubicBezTo>
                      <a:pt x="7" y="1"/>
                      <a:pt x="3" y="1"/>
                      <a:pt x="0" y="0"/>
                    </a:cubicBezTo>
                    <a:cubicBezTo>
                      <a:pt x="0" y="3"/>
                      <a:pt x="0" y="6"/>
                      <a:pt x="1" y="9"/>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4" name="Freeform 194"/>
              <p:cNvSpPr>
                <a:spLocks/>
              </p:cNvSpPr>
              <p:nvPr/>
            </p:nvSpPr>
            <p:spPr bwMode="auto">
              <a:xfrm>
                <a:off x="873492" y="2999518"/>
                <a:ext cx="19541" cy="5399"/>
              </a:xfrm>
              <a:custGeom>
                <a:avLst/>
                <a:gdLst/>
                <a:ahLst/>
                <a:cxnLst>
                  <a:cxn ang="0">
                    <a:pos x="0" y="3"/>
                  </a:cxn>
                  <a:cxn ang="0">
                    <a:pos x="10" y="3"/>
                  </a:cxn>
                  <a:cxn ang="0">
                    <a:pos x="0" y="0"/>
                  </a:cxn>
                  <a:cxn ang="0">
                    <a:pos x="0" y="3"/>
                  </a:cxn>
                </a:cxnLst>
                <a:rect l="0" t="0" r="r" b="b"/>
                <a:pathLst>
                  <a:path w="10" h="3">
                    <a:moveTo>
                      <a:pt x="0" y="3"/>
                    </a:moveTo>
                    <a:cubicBezTo>
                      <a:pt x="4" y="3"/>
                      <a:pt x="7" y="3"/>
                      <a:pt x="10" y="3"/>
                    </a:cubicBezTo>
                    <a:cubicBezTo>
                      <a:pt x="7" y="2"/>
                      <a:pt x="4" y="1"/>
                      <a:pt x="0" y="0"/>
                    </a:cubicBezTo>
                    <a:cubicBezTo>
                      <a:pt x="0" y="1"/>
                      <a:pt x="0" y="2"/>
                      <a:pt x="0"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5" name="Freeform 195"/>
              <p:cNvSpPr>
                <a:spLocks/>
              </p:cNvSpPr>
              <p:nvPr/>
            </p:nvSpPr>
            <p:spPr bwMode="auto">
              <a:xfrm>
                <a:off x="828547" y="3224483"/>
                <a:ext cx="15633" cy="14398"/>
              </a:xfrm>
              <a:custGeom>
                <a:avLst/>
                <a:gdLst/>
                <a:ahLst/>
                <a:cxnLst>
                  <a:cxn ang="0">
                    <a:pos x="9" y="9"/>
                  </a:cxn>
                  <a:cxn ang="0">
                    <a:pos x="9" y="0"/>
                  </a:cxn>
                  <a:cxn ang="0">
                    <a:pos x="1" y="0"/>
                  </a:cxn>
                  <a:cxn ang="0">
                    <a:pos x="0" y="0"/>
                  </a:cxn>
                  <a:cxn ang="0">
                    <a:pos x="0" y="9"/>
                  </a:cxn>
                  <a:cxn ang="0">
                    <a:pos x="1" y="9"/>
                  </a:cxn>
                  <a:cxn ang="0">
                    <a:pos x="9" y="9"/>
                  </a:cxn>
                </a:cxnLst>
                <a:rect l="0" t="0" r="r" b="b"/>
                <a:pathLst>
                  <a:path w="9" h="9">
                    <a:moveTo>
                      <a:pt x="9" y="9"/>
                    </a:moveTo>
                    <a:cubicBezTo>
                      <a:pt x="9" y="6"/>
                      <a:pt x="9" y="3"/>
                      <a:pt x="9" y="0"/>
                    </a:cubicBezTo>
                    <a:cubicBezTo>
                      <a:pt x="6" y="0"/>
                      <a:pt x="3" y="0"/>
                      <a:pt x="1" y="0"/>
                    </a:cubicBezTo>
                    <a:cubicBezTo>
                      <a:pt x="1" y="0"/>
                      <a:pt x="0" y="0"/>
                      <a:pt x="0" y="0"/>
                    </a:cubicBezTo>
                    <a:cubicBezTo>
                      <a:pt x="0" y="9"/>
                      <a:pt x="0" y="9"/>
                      <a:pt x="0" y="9"/>
                    </a:cubicBezTo>
                    <a:cubicBezTo>
                      <a:pt x="0" y="9"/>
                      <a:pt x="1" y="9"/>
                      <a:pt x="1" y="9"/>
                    </a:cubicBezTo>
                    <a:cubicBezTo>
                      <a:pt x="3" y="9"/>
                      <a:pt x="6" y="9"/>
                      <a:pt x="9"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6" name="Freeform 196"/>
              <p:cNvSpPr>
                <a:spLocks/>
              </p:cNvSpPr>
              <p:nvPr/>
            </p:nvSpPr>
            <p:spPr bwMode="auto">
              <a:xfrm>
                <a:off x="750383" y="3010316"/>
                <a:ext cx="21495" cy="16198"/>
              </a:xfrm>
              <a:custGeom>
                <a:avLst/>
                <a:gdLst/>
                <a:ahLst/>
                <a:cxnLst>
                  <a:cxn ang="0">
                    <a:pos x="1" y="1"/>
                  </a:cxn>
                  <a:cxn ang="0">
                    <a:pos x="0" y="10"/>
                  </a:cxn>
                  <a:cxn ang="0">
                    <a:pos x="12" y="9"/>
                  </a:cxn>
                  <a:cxn ang="0">
                    <a:pos x="12" y="0"/>
                  </a:cxn>
                  <a:cxn ang="0">
                    <a:pos x="2" y="1"/>
                  </a:cxn>
                  <a:cxn ang="0">
                    <a:pos x="1" y="1"/>
                  </a:cxn>
                </a:cxnLst>
                <a:rect l="0" t="0" r="r" b="b"/>
                <a:pathLst>
                  <a:path w="12" h="10">
                    <a:moveTo>
                      <a:pt x="1" y="1"/>
                    </a:moveTo>
                    <a:cubicBezTo>
                      <a:pt x="1" y="4"/>
                      <a:pt x="0" y="7"/>
                      <a:pt x="0" y="10"/>
                    </a:cubicBezTo>
                    <a:cubicBezTo>
                      <a:pt x="4" y="10"/>
                      <a:pt x="8" y="9"/>
                      <a:pt x="12" y="9"/>
                    </a:cubicBezTo>
                    <a:cubicBezTo>
                      <a:pt x="12" y="6"/>
                      <a:pt x="12" y="3"/>
                      <a:pt x="12" y="0"/>
                    </a:cubicBezTo>
                    <a:cubicBezTo>
                      <a:pt x="9" y="0"/>
                      <a:pt x="6" y="0"/>
                      <a:pt x="2" y="1"/>
                    </a:cubicBezTo>
                    <a:cubicBezTo>
                      <a:pt x="2" y="1"/>
                      <a:pt x="1"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7" name="Freeform 197"/>
              <p:cNvSpPr>
                <a:spLocks/>
              </p:cNvSpPr>
              <p:nvPr/>
            </p:nvSpPr>
            <p:spPr bwMode="auto">
              <a:xfrm>
                <a:off x="850043" y="3010316"/>
                <a:ext cx="21495" cy="14398"/>
              </a:xfrm>
              <a:custGeom>
                <a:avLst/>
                <a:gdLst/>
                <a:ahLst/>
                <a:cxnLst>
                  <a:cxn ang="0">
                    <a:pos x="1" y="9"/>
                  </a:cxn>
                  <a:cxn ang="0">
                    <a:pos x="12" y="9"/>
                  </a:cxn>
                  <a:cxn ang="0">
                    <a:pos x="11" y="0"/>
                  </a:cxn>
                  <a:cxn ang="0">
                    <a:pos x="0" y="0"/>
                  </a:cxn>
                  <a:cxn ang="0">
                    <a:pos x="1" y="9"/>
                  </a:cxn>
                </a:cxnLst>
                <a:rect l="0" t="0" r="r" b="b"/>
                <a:pathLst>
                  <a:path w="12" h="9">
                    <a:moveTo>
                      <a:pt x="1" y="9"/>
                    </a:moveTo>
                    <a:cubicBezTo>
                      <a:pt x="4" y="9"/>
                      <a:pt x="8" y="9"/>
                      <a:pt x="12" y="9"/>
                    </a:cubicBezTo>
                    <a:cubicBezTo>
                      <a:pt x="11" y="6"/>
                      <a:pt x="11" y="3"/>
                      <a:pt x="11" y="0"/>
                    </a:cubicBezTo>
                    <a:cubicBezTo>
                      <a:pt x="7" y="0"/>
                      <a:pt x="4" y="0"/>
                      <a:pt x="0" y="0"/>
                    </a:cubicBezTo>
                    <a:cubicBezTo>
                      <a:pt x="0" y="2"/>
                      <a:pt x="1" y="5"/>
                      <a:pt x="1"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8" name="Freeform 198"/>
              <p:cNvSpPr>
                <a:spLocks/>
              </p:cNvSpPr>
              <p:nvPr/>
            </p:nvSpPr>
            <p:spPr bwMode="auto">
              <a:xfrm>
                <a:off x="805098" y="3224483"/>
                <a:ext cx="15633" cy="14398"/>
              </a:xfrm>
              <a:custGeom>
                <a:avLst/>
                <a:gdLst/>
                <a:ahLst/>
                <a:cxnLst>
                  <a:cxn ang="0">
                    <a:pos x="9" y="0"/>
                  </a:cxn>
                  <a:cxn ang="0">
                    <a:pos x="0" y="0"/>
                  </a:cxn>
                  <a:cxn ang="0">
                    <a:pos x="1" y="9"/>
                  </a:cxn>
                  <a:cxn ang="0">
                    <a:pos x="9" y="9"/>
                  </a:cxn>
                  <a:cxn ang="0">
                    <a:pos x="9" y="0"/>
                  </a:cxn>
                </a:cxnLst>
                <a:rect l="0" t="0" r="r" b="b"/>
                <a:pathLst>
                  <a:path w="9" h="9">
                    <a:moveTo>
                      <a:pt x="9" y="0"/>
                    </a:moveTo>
                    <a:cubicBezTo>
                      <a:pt x="6" y="0"/>
                      <a:pt x="4" y="0"/>
                      <a:pt x="0" y="0"/>
                    </a:cubicBezTo>
                    <a:cubicBezTo>
                      <a:pt x="1" y="3"/>
                      <a:pt x="1" y="6"/>
                      <a:pt x="1" y="9"/>
                    </a:cubicBezTo>
                    <a:cubicBezTo>
                      <a:pt x="4" y="9"/>
                      <a:pt x="7" y="9"/>
                      <a:pt x="9"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9" name="Freeform 199"/>
              <p:cNvSpPr>
                <a:spLocks/>
              </p:cNvSpPr>
              <p:nvPr/>
            </p:nvSpPr>
            <p:spPr bwMode="auto">
              <a:xfrm>
                <a:off x="803144" y="3008517"/>
                <a:ext cx="17587" cy="14398"/>
              </a:xfrm>
              <a:custGeom>
                <a:avLst/>
                <a:gdLst/>
                <a:ahLst/>
                <a:cxnLst>
                  <a:cxn ang="0">
                    <a:pos x="9" y="0"/>
                  </a:cxn>
                  <a:cxn ang="0">
                    <a:pos x="1" y="0"/>
                  </a:cxn>
                  <a:cxn ang="0">
                    <a:pos x="0" y="9"/>
                  </a:cxn>
                  <a:cxn ang="0">
                    <a:pos x="9" y="9"/>
                  </a:cxn>
                  <a:cxn ang="0">
                    <a:pos x="10" y="9"/>
                  </a:cxn>
                  <a:cxn ang="0">
                    <a:pos x="10" y="0"/>
                  </a:cxn>
                  <a:cxn ang="0">
                    <a:pos x="9" y="0"/>
                  </a:cxn>
                </a:cxnLst>
                <a:rect l="0" t="0" r="r" b="b"/>
                <a:pathLst>
                  <a:path w="10" h="9">
                    <a:moveTo>
                      <a:pt x="9" y="0"/>
                    </a:moveTo>
                    <a:cubicBezTo>
                      <a:pt x="7" y="0"/>
                      <a:pt x="4" y="0"/>
                      <a:pt x="1" y="0"/>
                    </a:cubicBezTo>
                    <a:cubicBezTo>
                      <a:pt x="1" y="3"/>
                      <a:pt x="0" y="6"/>
                      <a:pt x="0" y="9"/>
                    </a:cubicBezTo>
                    <a:cubicBezTo>
                      <a:pt x="3" y="9"/>
                      <a:pt x="6" y="9"/>
                      <a:pt x="9" y="9"/>
                    </a:cubicBezTo>
                    <a:cubicBezTo>
                      <a:pt x="9" y="9"/>
                      <a:pt x="10" y="9"/>
                      <a:pt x="10" y="9"/>
                    </a:cubicBezTo>
                    <a:cubicBezTo>
                      <a:pt x="10" y="0"/>
                      <a:pt x="10" y="0"/>
                      <a:pt x="10" y="0"/>
                    </a:cubicBezTo>
                    <a:cubicBezTo>
                      <a:pt x="10" y="0"/>
                      <a:pt x="9" y="0"/>
                      <a:pt x="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0" name="Freeform 200"/>
              <p:cNvSpPr>
                <a:spLocks/>
              </p:cNvSpPr>
              <p:nvPr/>
            </p:nvSpPr>
            <p:spPr bwMode="auto">
              <a:xfrm>
                <a:off x="777740" y="3008517"/>
                <a:ext cx="21495" cy="16198"/>
              </a:xfrm>
              <a:custGeom>
                <a:avLst/>
                <a:gdLst/>
                <a:ahLst/>
                <a:cxnLst>
                  <a:cxn ang="0">
                    <a:pos x="0" y="10"/>
                  </a:cxn>
                  <a:cxn ang="0">
                    <a:pos x="12" y="9"/>
                  </a:cxn>
                  <a:cxn ang="0">
                    <a:pos x="12" y="0"/>
                  </a:cxn>
                  <a:cxn ang="0">
                    <a:pos x="1" y="1"/>
                  </a:cxn>
                  <a:cxn ang="0">
                    <a:pos x="0" y="10"/>
                  </a:cxn>
                </a:cxnLst>
                <a:rect l="0" t="0" r="r" b="b"/>
                <a:pathLst>
                  <a:path w="12" h="10">
                    <a:moveTo>
                      <a:pt x="0" y="10"/>
                    </a:moveTo>
                    <a:cubicBezTo>
                      <a:pt x="4" y="10"/>
                      <a:pt x="8" y="10"/>
                      <a:pt x="12" y="9"/>
                    </a:cubicBezTo>
                    <a:cubicBezTo>
                      <a:pt x="12" y="6"/>
                      <a:pt x="12" y="3"/>
                      <a:pt x="12" y="0"/>
                    </a:cubicBezTo>
                    <a:cubicBezTo>
                      <a:pt x="9" y="0"/>
                      <a:pt x="5" y="1"/>
                      <a:pt x="1" y="1"/>
                    </a:cubicBezTo>
                    <a:cubicBezTo>
                      <a:pt x="1" y="4"/>
                      <a:pt x="1" y="7"/>
                      <a:pt x="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1" name="Freeform 201"/>
              <p:cNvSpPr>
                <a:spLocks/>
              </p:cNvSpPr>
              <p:nvPr/>
            </p:nvSpPr>
            <p:spPr bwMode="auto">
              <a:xfrm>
                <a:off x="781649" y="3222684"/>
                <a:ext cx="19541" cy="16198"/>
              </a:xfrm>
              <a:custGeom>
                <a:avLst/>
                <a:gdLst/>
                <a:ahLst/>
                <a:cxnLst>
                  <a:cxn ang="0">
                    <a:pos x="11" y="1"/>
                  </a:cxn>
                  <a:cxn ang="0">
                    <a:pos x="0" y="0"/>
                  </a:cxn>
                  <a:cxn ang="0">
                    <a:pos x="1" y="9"/>
                  </a:cxn>
                  <a:cxn ang="0">
                    <a:pos x="1" y="8"/>
                  </a:cxn>
                  <a:cxn ang="0">
                    <a:pos x="1" y="9"/>
                  </a:cxn>
                  <a:cxn ang="0">
                    <a:pos x="11" y="10"/>
                  </a:cxn>
                  <a:cxn ang="0">
                    <a:pos x="11" y="1"/>
                  </a:cxn>
                </a:cxnLst>
                <a:rect l="0" t="0" r="r" b="b"/>
                <a:pathLst>
                  <a:path w="11" h="10">
                    <a:moveTo>
                      <a:pt x="11" y="1"/>
                    </a:moveTo>
                    <a:cubicBezTo>
                      <a:pt x="7" y="1"/>
                      <a:pt x="4" y="0"/>
                      <a:pt x="0" y="0"/>
                    </a:cubicBezTo>
                    <a:cubicBezTo>
                      <a:pt x="0" y="3"/>
                      <a:pt x="0" y="6"/>
                      <a:pt x="1" y="9"/>
                    </a:cubicBezTo>
                    <a:cubicBezTo>
                      <a:pt x="1" y="9"/>
                      <a:pt x="1" y="8"/>
                      <a:pt x="1" y="8"/>
                    </a:cubicBezTo>
                    <a:cubicBezTo>
                      <a:pt x="1" y="9"/>
                      <a:pt x="1" y="9"/>
                      <a:pt x="1" y="9"/>
                    </a:cubicBezTo>
                    <a:cubicBezTo>
                      <a:pt x="5" y="9"/>
                      <a:pt x="8" y="10"/>
                      <a:pt x="11" y="10"/>
                    </a:cubicBezTo>
                    <a:cubicBezTo>
                      <a:pt x="11" y="7"/>
                      <a:pt x="11" y="4"/>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2" name="Freeform 202"/>
              <p:cNvSpPr>
                <a:spLocks/>
              </p:cNvSpPr>
              <p:nvPr/>
            </p:nvSpPr>
            <p:spPr bwMode="auto">
              <a:xfrm>
                <a:off x="709346" y="3102102"/>
                <a:ext cx="5862" cy="17997"/>
              </a:xfrm>
              <a:custGeom>
                <a:avLst/>
                <a:gdLst/>
                <a:ahLst/>
                <a:cxnLst>
                  <a:cxn ang="0">
                    <a:pos x="0" y="11"/>
                  </a:cxn>
                  <a:cxn ang="0">
                    <a:pos x="3" y="11"/>
                  </a:cxn>
                  <a:cxn ang="0">
                    <a:pos x="2" y="1"/>
                  </a:cxn>
                  <a:cxn ang="0">
                    <a:pos x="2" y="0"/>
                  </a:cxn>
                  <a:cxn ang="0">
                    <a:pos x="1" y="0"/>
                  </a:cxn>
                  <a:cxn ang="0">
                    <a:pos x="2" y="6"/>
                  </a:cxn>
                  <a:cxn ang="0">
                    <a:pos x="0" y="11"/>
                  </a:cxn>
                </a:cxnLst>
                <a:rect l="0" t="0" r="r" b="b"/>
                <a:pathLst>
                  <a:path w="3" h="11">
                    <a:moveTo>
                      <a:pt x="0" y="11"/>
                    </a:moveTo>
                    <a:cubicBezTo>
                      <a:pt x="3" y="11"/>
                      <a:pt x="3" y="11"/>
                      <a:pt x="3" y="11"/>
                    </a:cubicBezTo>
                    <a:cubicBezTo>
                      <a:pt x="2" y="8"/>
                      <a:pt x="2" y="4"/>
                      <a:pt x="2" y="1"/>
                    </a:cubicBezTo>
                    <a:cubicBezTo>
                      <a:pt x="2" y="1"/>
                      <a:pt x="2" y="1"/>
                      <a:pt x="2" y="0"/>
                    </a:cubicBezTo>
                    <a:cubicBezTo>
                      <a:pt x="2" y="0"/>
                      <a:pt x="1" y="0"/>
                      <a:pt x="1" y="0"/>
                    </a:cubicBezTo>
                    <a:cubicBezTo>
                      <a:pt x="1" y="2"/>
                      <a:pt x="2" y="4"/>
                      <a:pt x="2" y="6"/>
                    </a:cubicBezTo>
                    <a:cubicBezTo>
                      <a:pt x="2" y="7"/>
                      <a:pt x="1" y="9"/>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3" name="Freeform 203"/>
              <p:cNvSpPr>
                <a:spLocks/>
              </p:cNvSpPr>
              <p:nvPr/>
            </p:nvSpPr>
            <p:spPr bwMode="auto">
              <a:xfrm>
                <a:off x="850043" y="3244280"/>
                <a:ext cx="19541" cy="10798"/>
              </a:xfrm>
              <a:custGeom>
                <a:avLst/>
                <a:gdLst/>
                <a:ahLst/>
                <a:cxnLst>
                  <a:cxn ang="0">
                    <a:pos x="11" y="0"/>
                  </a:cxn>
                  <a:cxn ang="0">
                    <a:pos x="0" y="1"/>
                  </a:cxn>
                  <a:cxn ang="0">
                    <a:pos x="0" y="7"/>
                  </a:cxn>
                  <a:cxn ang="0">
                    <a:pos x="10" y="7"/>
                  </a:cxn>
                  <a:cxn ang="0">
                    <a:pos x="11" y="0"/>
                  </a:cxn>
                </a:cxnLst>
                <a:rect l="0" t="0" r="r" b="b"/>
                <a:pathLst>
                  <a:path w="11" h="7">
                    <a:moveTo>
                      <a:pt x="11" y="0"/>
                    </a:moveTo>
                    <a:cubicBezTo>
                      <a:pt x="7" y="0"/>
                      <a:pt x="4" y="1"/>
                      <a:pt x="0" y="1"/>
                    </a:cubicBezTo>
                    <a:cubicBezTo>
                      <a:pt x="0" y="3"/>
                      <a:pt x="0" y="5"/>
                      <a:pt x="0" y="7"/>
                    </a:cubicBezTo>
                    <a:cubicBezTo>
                      <a:pt x="3" y="7"/>
                      <a:pt x="7" y="7"/>
                      <a:pt x="10" y="7"/>
                    </a:cubicBezTo>
                    <a:cubicBezTo>
                      <a:pt x="11" y="5"/>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4" name="Freeform 204"/>
              <p:cNvSpPr>
                <a:spLocks/>
              </p:cNvSpPr>
              <p:nvPr/>
            </p:nvSpPr>
            <p:spPr bwMode="auto">
              <a:xfrm>
                <a:off x="848088" y="3262278"/>
                <a:ext cx="19541" cy="5399"/>
              </a:xfrm>
              <a:custGeom>
                <a:avLst/>
                <a:gdLst/>
                <a:ahLst/>
                <a:cxnLst>
                  <a:cxn ang="0">
                    <a:pos x="11" y="0"/>
                  </a:cxn>
                  <a:cxn ang="0">
                    <a:pos x="0" y="0"/>
                  </a:cxn>
                  <a:cxn ang="0">
                    <a:pos x="0" y="3"/>
                  </a:cxn>
                  <a:cxn ang="0">
                    <a:pos x="11" y="3"/>
                  </a:cxn>
                  <a:cxn ang="0">
                    <a:pos x="11" y="0"/>
                  </a:cxn>
                </a:cxnLst>
                <a:rect l="0" t="0" r="r" b="b"/>
                <a:pathLst>
                  <a:path w="11" h="3">
                    <a:moveTo>
                      <a:pt x="11" y="0"/>
                    </a:moveTo>
                    <a:cubicBezTo>
                      <a:pt x="7" y="0"/>
                      <a:pt x="4" y="0"/>
                      <a:pt x="0" y="0"/>
                    </a:cubicBezTo>
                    <a:cubicBezTo>
                      <a:pt x="0" y="1"/>
                      <a:pt x="0" y="2"/>
                      <a:pt x="0" y="3"/>
                    </a:cubicBezTo>
                    <a:cubicBezTo>
                      <a:pt x="11" y="3"/>
                      <a:pt x="11" y="3"/>
                      <a:pt x="11" y="3"/>
                    </a:cubicBezTo>
                    <a:cubicBezTo>
                      <a:pt x="11" y="2"/>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5" name="Freeform 206"/>
              <p:cNvSpPr>
                <a:spLocks/>
              </p:cNvSpPr>
              <p:nvPr/>
            </p:nvSpPr>
            <p:spPr bwMode="auto">
              <a:xfrm>
                <a:off x="828547" y="3008517"/>
                <a:ext cx="15633" cy="14398"/>
              </a:xfrm>
              <a:custGeom>
                <a:avLst/>
                <a:gdLst/>
                <a:ahLst/>
                <a:cxnLst>
                  <a:cxn ang="0">
                    <a:pos x="0" y="9"/>
                  </a:cxn>
                  <a:cxn ang="0">
                    <a:pos x="9" y="9"/>
                  </a:cxn>
                  <a:cxn ang="0">
                    <a:pos x="8" y="0"/>
                  </a:cxn>
                  <a:cxn ang="0">
                    <a:pos x="0" y="0"/>
                  </a:cxn>
                  <a:cxn ang="0">
                    <a:pos x="0" y="9"/>
                  </a:cxn>
                </a:cxnLst>
                <a:rect l="0" t="0" r="r" b="b"/>
                <a:pathLst>
                  <a:path w="9" h="9">
                    <a:moveTo>
                      <a:pt x="0" y="9"/>
                    </a:moveTo>
                    <a:cubicBezTo>
                      <a:pt x="3" y="9"/>
                      <a:pt x="6" y="9"/>
                      <a:pt x="9" y="9"/>
                    </a:cubicBezTo>
                    <a:cubicBezTo>
                      <a:pt x="9" y="6"/>
                      <a:pt x="9" y="3"/>
                      <a:pt x="8" y="0"/>
                    </a:cubicBezTo>
                    <a:cubicBezTo>
                      <a:pt x="5" y="0"/>
                      <a:pt x="2" y="0"/>
                      <a:pt x="0" y="0"/>
                    </a:cubicBezTo>
                    <a:lnTo>
                      <a:pt x="0" y="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6" name="Freeform 207"/>
              <p:cNvSpPr>
                <a:spLocks/>
              </p:cNvSpPr>
              <p:nvPr/>
            </p:nvSpPr>
            <p:spPr bwMode="auto">
              <a:xfrm>
                <a:off x="828547" y="3262278"/>
                <a:ext cx="13679" cy="5399"/>
              </a:xfrm>
              <a:custGeom>
                <a:avLst/>
                <a:gdLst/>
                <a:ahLst/>
                <a:cxnLst>
                  <a:cxn ang="0">
                    <a:pos x="8" y="0"/>
                  </a:cxn>
                  <a:cxn ang="0">
                    <a:pos x="1" y="0"/>
                  </a:cxn>
                  <a:cxn ang="0">
                    <a:pos x="0" y="0"/>
                  </a:cxn>
                  <a:cxn ang="0">
                    <a:pos x="0" y="3"/>
                  </a:cxn>
                  <a:cxn ang="0">
                    <a:pos x="7" y="3"/>
                  </a:cxn>
                  <a:cxn ang="0">
                    <a:pos x="8" y="0"/>
                  </a:cxn>
                </a:cxnLst>
                <a:rect l="0" t="0" r="r" b="b"/>
                <a:pathLst>
                  <a:path w="8" h="3">
                    <a:moveTo>
                      <a:pt x="8" y="0"/>
                    </a:moveTo>
                    <a:cubicBezTo>
                      <a:pt x="5" y="0"/>
                      <a:pt x="3" y="0"/>
                      <a:pt x="1" y="0"/>
                    </a:cubicBezTo>
                    <a:cubicBezTo>
                      <a:pt x="1" y="0"/>
                      <a:pt x="0" y="0"/>
                      <a:pt x="0" y="0"/>
                    </a:cubicBezTo>
                    <a:cubicBezTo>
                      <a:pt x="0" y="3"/>
                      <a:pt x="0" y="3"/>
                      <a:pt x="0" y="3"/>
                    </a:cubicBezTo>
                    <a:cubicBezTo>
                      <a:pt x="7" y="3"/>
                      <a:pt x="7" y="3"/>
                      <a:pt x="7" y="3"/>
                    </a:cubicBezTo>
                    <a:cubicBezTo>
                      <a:pt x="7" y="2"/>
                      <a:pt x="8" y="1"/>
                      <a:pt x="8"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7" name="Freeform 208"/>
              <p:cNvSpPr>
                <a:spLocks/>
              </p:cNvSpPr>
              <p:nvPr/>
            </p:nvSpPr>
            <p:spPr bwMode="auto">
              <a:xfrm>
                <a:off x="789465" y="3262278"/>
                <a:ext cx="13679" cy="5399"/>
              </a:xfrm>
              <a:custGeom>
                <a:avLst/>
                <a:gdLst/>
                <a:ahLst/>
                <a:cxnLst>
                  <a:cxn ang="0">
                    <a:pos x="7" y="0"/>
                  </a:cxn>
                  <a:cxn ang="0">
                    <a:pos x="0" y="0"/>
                  </a:cxn>
                  <a:cxn ang="0">
                    <a:pos x="1" y="3"/>
                  </a:cxn>
                  <a:cxn ang="0">
                    <a:pos x="8" y="3"/>
                  </a:cxn>
                  <a:cxn ang="0">
                    <a:pos x="7" y="0"/>
                  </a:cxn>
                </a:cxnLst>
                <a:rect l="0" t="0" r="r" b="b"/>
                <a:pathLst>
                  <a:path w="8" h="3">
                    <a:moveTo>
                      <a:pt x="7" y="0"/>
                    </a:moveTo>
                    <a:cubicBezTo>
                      <a:pt x="5" y="0"/>
                      <a:pt x="2" y="0"/>
                      <a:pt x="0" y="0"/>
                    </a:cubicBezTo>
                    <a:cubicBezTo>
                      <a:pt x="1" y="3"/>
                      <a:pt x="1" y="3"/>
                      <a:pt x="1" y="3"/>
                    </a:cubicBezTo>
                    <a:cubicBezTo>
                      <a:pt x="8" y="3"/>
                      <a:pt x="8" y="3"/>
                      <a:pt x="8" y="3"/>
                    </a:cubicBezTo>
                    <a:cubicBezTo>
                      <a:pt x="8" y="3"/>
                      <a:pt x="7" y="2"/>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8" name="Freeform 209"/>
              <p:cNvSpPr>
                <a:spLocks/>
              </p:cNvSpPr>
              <p:nvPr/>
            </p:nvSpPr>
            <p:spPr bwMode="auto">
              <a:xfrm>
                <a:off x="850043" y="2995919"/>
                <a:ext cx="19541" cy="7199"/>
              </a:xfrm>
              <a:custGeom>
                <a:avLst/>
                <a:gdLst/>
                <a:ahLst/>
                <a:cxnLst>
                  <a:cxn ang="0">
                    <a:pos x="0" y="5"/>
                  </a:cxn>
                  <a:cxn ang="0">
                    <a:pos x="11" y="5"/>
                  </a:cxn>
                  <a:cxn ang="0">
                    <a:pos x="10" y="2"/>
                  </a:cxn>
                  <a:cxn ang="0">
                    <a:pos x="4" y="1"/>
                  </a:cxn>
                  <a:cxn ang="0">
                    <a:pos x="0" y="0"/>
                  </a:cxn>
                  <a:cxn ang="0">
                    <a:pos x="0" y="5"/>
                  </a:cxn>
                </a:cxnLst>
                <a:rect l="0" t="0" r="r" b="b"/>
                <a:pathLst>
                  <a:path w="11" h="5">
                    <a:moveTo>
                      <a:pt x="0" y="5"/>
                    </a:moveTo>
                    <a:cubicBezTo>
                      <a:pt x="3" y="5"/>
                      <a:pt x="7" y="5"/>
                      <a:pt x="11" y="5"/>
                    </a:cubicBezTo>
                    <a:cubicBezTo>
                      <a:pt x="10" y="4"/>
                      <a:pt x="10" y="3"/>
                      <a:pt x="10" y="2"/>
                    </a:cubicBezTo>
                    <a:cubicBezTo>
                      <a:pt x="8" y="1"/>
                      <a:pt x="6" y="1"/>
                      <a:pt x="4" y="1"/>
                    </a:cubicBezTo>
                    <a:cubicBezTo>
                      <a:pt x="3" y="1"/>
                      <a:pt x="1" y="0"/>
                      <a:pt x="0" y="0"/>
                    </a:cubicBezTo>
                    <a:cubicBezTo>
                      <a:pt x="0" y="2"/>
                      <a:pt x="0" y="3"/>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9" name="Freeform 210"/>
              <p:cNvSpPr>
                <a:spLocks/>
              </p:cNvSpPr>
              <p:nvPr/>
            </p:nvSpPr>
            <p:spPr bwMode="auto">
              <a:xfrm>
                <a:off x="807052" y="3262278"/>
                <a:ext cx="13679" cy="5399"/>
              </a:xfrm>
              <a:custGeom>
                <a:avLst/>
                <a:gdLst/>
                <a:ahLst/>
                <a:cxnLst>
                  <a:cxn ang="0">
                    <a:pos x="0" y="3"/>
                  </a:cxn>
                  <a:cxn ang="0">
                    <a:pos x="8" y="3"/>
                  </a:cxn>
                  <a:cxn ang="0">
                    <a:pos x="8" y="0"/>
                  </a:cxn>
                  <a:cxn ang="0">
                    <a:pos x="1" y="0"/>
                  </a:cxn>
                  <a:cxn ang="0">
                    <a:pos x="1" y="3"/>
                  </a:cxn>
                  <a:cxn ang="0">
                    <a:pos x="0" y="3"/>
                  </a:cxn>
                </a:cxnLst>
                <a:rect l="0" t="0" r="r" b="b"/>
                <a:pathLst>
                  <a:path w="8" h="3">
                    <a:moveTo>
                      <a:pt x="0" y="3"/>
                    </a:moveTo>
                    <a:cubicBezTo>
                      <a:pt x="8" y="3"/>
                      <a:pt x="8" y="3"/>
                      <a:pt x="8" y="3"/>
                    </a:cubicBezTo>
                    <a:cubicBezTo>
                      <a:pt x="8" y="0"/>
                      <a:pt x="8" y="0"/>
                      <a:pt x="8" y="0"/>
                    </a:cubicBezTo>
                    <a:cubicBezTo>
                      <a:pt x="6" y="0"/>
                      <a:pt x="4" y="0"/>
                      <a:pt x="1" y="0"/>
                    </a:cubicBezTo>
                    <a:cubicBezTo>
                      <a:pt x="1" y="2"/>
                      <a:pt x="1" y="3"/>
                      <a:pt x="1" y="3"/>
                    </a:cubicBezTo>
                    <a:lnTo>
                      <a:pt x="0" y="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0" name="Freeform 211"/>
              <p:cNvSpPr>
                <a:spLocks/>
              </p:cNvSpPr>
              <p:nvPr/>
            </p:nvSpPr>
            <p:spPr bwMode="auto">
              <a:xfrm>
                <a:off x="873492" y="3260478"/>
                <a:ext cx="19541" cy="7199"/>
              </a:xfrm>
              <a:custGeom>
                <a:avLst/>
                <a:gdLst/>
                <a:ahLst/>
                <a:cxnLst>
                  <a:cxn ang="0">
                    <a:pos x="11" y="0"/>
                  </a:cxn>
                  <a:cxn ang="0">
                    <a:pos x="0" y="1"/>
                  </a:cxn>
                  <a:cxn ang="0">
                    <a:pos x="0" y="4"/>
                  </a:cxn>
                  <a:cxn ang="0">
                    <a:pos x="10" y="4"/>
                  </a:cxn>
                  <a:cxn ang="0">
                    <a:pos x="11" y="0"/>
                  </a:cxn>
                </a:cxnLst>
                <a:rect l="0" t="0" r="r" b="b"/>
                <a:pathLst>
                  <a:path w="11" h="4">
                    <a:moveTo>
                      <a:pt x="11" y="0"/>
                    </a:moveTo>
                    <a:cubicBezTo>
                      <a:pt x="7" y="0"/>
                      <a:pt x="3" y="0"/>
                      <a:pt x="0" y="1"/>
                    </a:cubicBezTo>
                    <a:cubicBezTo>
                      <a:pt x="0" y="2"/>
                      <a:pt x="0" y="3"/>
                      <a:pt x="0" y="4"/>
                    </a:cubicBezTo>
                    <a:cubicBezTo>
                      <a:pt x="10" y="4"/>
                      <a:pt x="10" y="4"/>
                      <a:pt x="10" y="4"/>
                    </a:cubicBezTo>
                    <a:cubicBezTo>
                      <a:pt x="10" y="3"/>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1" name="Freeform 212"/>
              <p:cNvSpPr>
                <a:spLocks/>
              </p:cNvSpPr>
              <p:nvPr/>
            </p:nvSpPr>
            <p:spPr bwMode="auto">
              <a:xfrm>
                <a:off x="769924" y="3003118"/>
                <a:ext cx="3908" cy="1800"/>
              </a:xfrm>
              <a:custGeom>
                <a:avLst/>
                <a:gdLst/>
                <a:ahLst/>
                <a:cxnLst>
                  <a:cxn ang="0">
                    <a:pos x="2" y="0"/>
                  </a:cxn>
                  <a:cxn ang="0">
                    <a:pos x="2" y="0"/>
                  </a:cxn>
                  <a:cxn ang="0">
                    <a:pos x="0" y="0"/>
                  </a:cxn>
                  <a:cxn ang="0">
                    <a:pos x="2" y="0"/>
                  </a:cxn>
                </a:cxnLst>
                <a:rect l="0" t="0" r="r" b="b"/>
                <a:pathLst>
                  <a:path w="2">
                    <a:moveTo>
                      <a:pt x="2" y="0"/>
                    </a:moveTo>
                    <a:cubicBezTo>
                      <a:pt x="2" y="0"/>
                      <a:pt x="2" y="0"/>
                      <a:pt x="2" y="0"/>
                    </a:cubicBezTo>
                    <a:cubicBezTo>
                      <a:pt x="1" y="0"/>
                      <a:pt x="0" y="0"/>
                      <a:pt x="0" y="0"/>
                    </a:cubicBezTo>
                    <a:cubicBezTo>
                      <a:pt x="0" y="0"/>
                      <a:pt x="1" y="0"/>
                      <a:pt x="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2" name="Freeform 213"/>
              <p:cNvSpPr>
                <a:spLocks/>
              </p:cNvSpPr>
              <p:nvPr/>
            </p:nvSpPr>
            <p:spPr bwMode="auto">
              <a:xfrm>
                <a:off x="805098" y="2994119"/>
                <a:ext cx="15633" cy="7199"/>
              </a:xfrm>
              <a:custGeom>
                <a:avLst/>
                <a:gdLst/>
                <a:ahLst/>
                <a:cxnLst>
                  <a:cxn ang="0">
                    <a:pos x="0" y="5"/>
                  </a:cxn>
                  <a:cxn ang="0">
                    <a:pos x="8" y="5"/>
                  </a:cxn>
                  <a:cxn ang="0">
                    <a:pos x="9" y="5"/>
                  </a:cxn>
                  <a:cxn ang="0">
                    <a:pos x="9" y="0"/>
                  </a:cxn>
                  <a:cxn ang="0">
                    <a:pos x="0" y="1"/>
                  </a:cxn>
                  <a:cxn ang="0">
                    <a:pos x="0" y="5"/>
                  </a:cxn>
                </a:cxnLst>
                <a:rect l="0" t="0" r="r" b="b"/>
                <a:pathLst>
                  <a:path w="9" h="5">
                    <a:moveTo>
                      <a:pt x="0" y="5"/>
                    </a:moveTo>
                    <a:cubicBezTo>
                      <a:pt x="3" y="5"/>
                      <a:pt x="6" y="5"/>
                      <a:pt x="8" y="5"/>
                    </a:cubicBezTo>
                    <a:cubicBezTo>
                      <a:pt x="8" y="5"/>
                      <a:pt x="9" y="5"/>
                      <a:pt x="9" y="5"/>
                    </a:cubicBezTo>
                    <a:cubicBezTo>
                      <a:pt x="9" y="0"/>
                      <a:pt x="9" y="0"/>
                      <a:pt x="9" y="0"/>
                    </a:cubicBezTo>
                    <a:cubicBezTo>
                      <a:pt x="6" y="1"/>
                      <a:pt x="3" y="1"/>
                      <a:pt x="0" y="1"/>
                    </a:cubicBezTo>
                    <a:cubicBezTo>
                      <a:pt x="0" y="2"/>
                      <a:pt x="0" y="4"/>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3" name="Freeform 214"/>
              <p:cNvSpPr>
                <a:spLocks/>
              </p:cNvSpPr>
              <p:nvPr/>
            </p:nvSpPr>
            <p:spPr bwMode="auto">
              <a:xfrm>
                <a:off x="828547" y="2994119"/>
                <a:ext cx="13679" cy="8999"/>
              </a:xfrm>
              <a:custGeom>
                <a:avLst/>
                <a:gdLst/>
                <a:ahLst/>
                <a:cxnLst>
                  <a:cxn ang="0">
                    <a:pos x="0" y="0"/>
                  </a:cxn>
                  <a:cxn ang="0">
                    <a:pos x="0" y="5"/>
                  </a:cxn>
                  <a:cxn ang="0">
                    <a:pos x="8" y="6"/>
                  </a:cxn>
                  <a:cxn ang="0">
                    <a:pos x="8" y="1"/>
                  </a:cxn>
                  <a:cxn ang="0">
                    <a:pos x="0" y="0"/>
                  </a:cxn>
                </a:cxnLst>
                <a:rect l="0" t="0" r="r" b="b"/>
                <a:pathLst>
                  <a:path w="8" h="6">
                    <a:moveTo>
                      <a:pt x="0" y="0"/>
                    </a:moveTo>
                    <a:cubicBezTo>
                      <a:pt x="0" y="5"/>
                      <a:pt x="0" y="5"/>
                      <a:pt x="0" y="5"/>
                    </a:cubicBezTo>
                    <a:cubicBezTo>
                      <a:pt x="2" y="5"/>
                      <a:pt x="5" y="6"/>
                      <a:pt x="8" y="6"/>
                    </a:cubicBezTo>
                    <a:cubicBezTo>
                      <a:pt x="8" y="4"/>
                      <a:pt x="8" y="2"/>
                      <a:pt x="8" y="1"/>
                    </a:cubicBezTo>
                    <a:cubicBezTo>
                      <a:pt x="5" y="1"/>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4" name="Freeform 215"/>
              <p:cNvSpPr>
                <a:spLocks/>
              </p:cNvSpPr>
              <p:nvPr/>
            </p:nvSpPr>
            <p:spPr bwMode="auto">
              <a:xfrm>
                <a:off x="685897" y="3150695"/>
                <a:ext cx="11725" cy="14398"/>
              </a:xfrm>
              <a:custGeom>
                <a:avLst/>
                <a:gdLst/>
                <a:ahLst/>
                <a:cxnLst>
                  <a:cxn ang="0">
                    <a:pos x="1" y="7"/>
                  </a:cxn>
                  <a:cxn ang="0">
                    <a:pos x="4" y="9"/>
                  </a:cxn>
                  <a:cxn ang="0">
                    <a:pos x="7" y="9"/>
                  </a:cxn>
                  <a:cxn ang="0">
                    <a:pos x="7" y="0"/>
                  </a:cxn>
                  <a:cxn ang="0">
                    <a:pos x="2" y="0"/>
                  </a:cxn>
                  <a:cxn ang="0">
                    <a:pos x="1" y="7"/>
                  </a:cxn>
                </a:cxnLst>
                <a:rect l="0" t="0" r="r" b="b"/>
                <a:pathLst>
                  <a:path w="7" h="9">
                    <a:moveTo>
                      <a:pt x="1" y="7"/>
                    </a:moveTo>
                    <a:cubicBezTo>
                      <a:pt x="2" y="8"/>
                      <a:pt x="3" y="8"/>
                      <a:pt x="4" y="9"/>
                    </a:cubicBezTo>
                    <a:cubicBezTo>
                      <a:pt x="5" y="9"/>
                      <a:pt x="6" y="9"/>
                      <a:pt x="7" y="9"/>
                    </a:cubicBezTo>
                    <a:cubicBezTo>
                      <a:pt x="7" y="6"/>
                      <a:pt x="7" y="3"/>
                      <a:pt x="7" y="0"/>
                    </a:cubicBezTo>
                    <a:cubicBezTo>
                      <a:pt x="5" y="0"/>
                      <a:pt x="4" y="0"/>
                      <a:pt x="2" y="0"/>
                    </a:cubicBezTo>
                    <a:cubicBezTo>
                      <a:pt x="1" y="3"/>
                      <a:pt x="0" y="5"/>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5" name="Freeform 216"/>
              <p:cNvSpPr>
                <a:spLocks/>
              </p:cNvSpPr>
              <p:nvPr/>
            </p:nvSpPr>
            <p:spPr bwMode="auto">
              <a:xfrm>
                <a:off x="783603" y="3244281"/>
                <a:ext cx="17587" cy="10798"/>
              </a:xfrm>
              <a:custGeom>
                <a:avLst/>
                <a:gdLst/>
                <a:ahLst/>
                <a:cxnLst>
                  <a:cxn ang="0">
                    <a:pos x="10" y="1"/>
                  </a:cxn>
                  <a:cxn ang="0">
                    <a:pos x="0" y="0"/>
                  </a:cxn>
                  <a:cxn ang="0">
                    <a:pos x="2" y="7"/>
                  </a:cxn>
                  <a:cxn ang="0">
                    <a:pos x="10" y="7"/>
                  </a:cxn>
                  <a:cxn ang="0">
                    <a:pos x="10" y="1"/>
                  </a:cxn>
                </a:cxnLst>
                <a:rect l="0" t="0" r="r" b="b"/>
                <a:pathLst>
                  <a:path w="10" h="7">
                    <a:moveTo>
                      <a:pt x="10" y="1"/>
                    </a:moveTo>
                    <a:cubicBezTo>
                      <a:pt x="7" y="0"/>
                      <a:pt x="3" y="0"/>
                      <a:pt x="0" y="0"/>
                    </a:cubicBezTo>
                    <a:cubicBezTo>
                      <a:pt x="2" y="7"/>
                      <a:pt x="2" y="7"/>
                      <a:pt x="2" y="7"/>
                    </a:cubicBezTo>
                    <a:cubicBezTo>
                      <a:pt x="5" y="7"/>
                      <a:pt x="7" y="7"/>
                      <a:pt x="10" y="7"/>
                    </a:cubicBezTo>
                    <a:cubicBezTo>
                      <a:pt x="10" y="5"/>
                      <a:pt x="10" y="3"/>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6" name="Freeform 217"/>
              <p:cNvSpPr>
                <a:spLocks/>
              </p:cNvSpPr>
              <p:nvPr/>
            </p:nvSpPr>
            <p:spPr bwMode="auto">
              <a:xfrm>
                <a:off x="807052" y="3246080"/>
                <a:ext cx="13679" cy="10798"/>
              </a:xfrm>
              <a:custGeom>
                <a:avLst/>
                <a:gdLst/>
                <a:ahLst/>
                <a:cxnLst>
                  <a:cxn ang="0">
                    <a:pos x="8" y="0"/>
                  </a:cxn>
                  <a:cxn ang="0">
                    <a:pos x="0" y="0"/>
                  </a:cxn>
                  <a:cxn ang="0">
                    <a:pos x="1" y="6"/>
                  </a:cxn>
                  <a:cxn ang="0">
                    <a:pos x="8" y="7"/>
                  </a:cxn>
                  <a:cxn ang="0">
                    <a:pos x="8" y="0"/>
                  </a:cxn>
                </a:cxnLst>
                <a:rect l="0" t="0" r="r" b="b"/>
                <a:pathLst>
                  <a:path w="8" h="7">
                    <a:moveTo>
                      <a:pt x="8" y="0"/>
                    </a:moveTo>
                    <a:cubicBezTo>
                      <a:pt x="6" y="0"/>
                      <a:pt x="3" y="0"/>
                      <a:pt x="0" y="0"/>
                    </a:cubicBezTo>
                    <a:cubicBezTo>
                      <a:pt x="1" y="2"/>
                      <a:pt x="1" y="5"/>
                      <a:pt x="1" y="6"/>
                    </a:cubicBezTo>
                    <a:cubicBezTo>
                      <a:pt x="3" y="7"/>
                      <a:pt x="6" y="7"/>
                      <a:pt x="8" y="7"/>
                    </a:cubicBezTo>
                    <a:lnTo>
                      <a:pt x="8"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7" name="Freeform 218"/>
              <p:cNvSpPr>
                <a:spLocks/>
              </p:cNvSpPr>
              <p:nvPr/>
            </p:nvSpPr>
            <p:spPr bwMode="auto">
              <a:xfrm>
                <a:off x="703484" y="3150695"/>
                <a:ext cx="13679" cy="16198"/>
              </a:xfrm>
              <a:custGeom>
                <a:avLst/>
                <a:gdLst/>
                <a:ahLst/>
                <a:cxnLst>
                  <a:cxn ang="0">
                    <a:pos x="8" y="10"/>
                  </a:cxn>
                  <a:cxn ang="0">
                    <a:pos x="8" y="1"/>
                  </a:cxn>
                  <a:cxn ang="0">
                    <a:pos x="0" y="0"/>
                  </a:cxn>
                  <a:cxn ang="0">
                    <a:pos x="1" y="10"/>
                  </a:cxn>
                  <a:cxn ang="0">
                    <a:pos x="8" y="10"/>
                  </a:cxn>
                </a:cxnLst>
                <a:rect l="0" t="0" r="r" b="b"/>
                <a:pathLst>
                  <a:path w="8" h="10">
                    <a:moveTo>
                      <a:pt x="8" y="10"/>
                    </a:moveTo>
                    <a:cubicBezTo>
                      <a:pt x="8" y="7"/>
                      <a:pt x="8" y="4"/>
                      <a:pt x="8" y="1"/>
                    </a:cubicBezTo>
                    <a:cubicBezTo>
                      <a:pt x="5" y="1"/>
                      <a:pt x="3" y="0"/>
                      <a:pt x="0" y="0"/>
                    </a:cubicBezTo>
                    <a:cubicBezTo>
                      <a:pt x="1" y="3"/>
                      <a:pt x="1" y="6"/>
                      <a:pt x="1" y="10"/>
                    </a:cubicBezTo>
                    <a:cubicBezTo>
                      <a:pt x="3" y="10"/>
                      <a:pt x="6" y="10"/>
                      <a:pt x="8"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8" name="Freeform 219"/>
              <p:cNvSpPr>
                <a:spLocks/>
              </p:cNvSpPr>
              <p:nvPr/>
            </p:nvSpPr>
            <p:spPr bwMode="auto">
              <a:xfrm>
                <a:off x="726933" y="3197488"/>
                <a:ext cx="19541" cy="17997"/>
              </a:xfrm>
              <a:custGeom>
                <a:avLst/>
                <a:gdLst/>
                <a:ahLst/>
                <a:cxnLst>
                  <a:cxn ang="0">
                    <a:pos x="0" y="0"/>
                  </a:cxn>
                  <a:cxn ang="0">
                    <a:pos x="1" y="10"/>
                  </a:cxn>
                  <a:cxn ang="0">
                    <a:pos x="11" y="11"/>
                  </a:cxn>
                  <a:cxn ang="0">
                    <a:pos x="9" y="1"/>
                  </a:cxn>
                  <a:cxn ang="0">
                    <a:pos x="0" y="0"/>
                  </a:cxn>
                </a:cxnLst>
                <a:rect l="0" t="0" r="r" b="b"/>
                <a:pathLst>
                  <a:path w="11" h="11">
                    <a:moveTo>
                      <a:pt x="0" y="0"/>
                    </a:moveTo>
                    <a:cubicBezTo>
                      <a:pt x="0" y="4"/>
                      <a:pt x="0" y="7"/>
                      <a:pt x="1" y="10"/>
                    </a:cubicBezTo>
                    <a:cubicBezTo>
                      <a:pt x="4" y="11"/>
                      <a:pt x="7" y="11"/>
                      <a:pt x="11" y="11"/>
                    </a:cubicBezTo>
                    <a:cubicBezTo>
                      <a:pt x="10" y="8"/>
                      <a:pt x="10" y="4"/>
                      <a:pt x="9"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9" name="Freeform 220"/>
              <p:cNvSpPr>
                <a:spLocks/>
              </p:cNvSpPr>
              <p:nvPr/>
            </p:nvSpPr>
            <p:spPr bwMode="auto">
              <a:xfrm>
                <a:off x="756245" y="3242481"/>
                <a:ext cx="11725" cy="3599"/>
              </a:xfrm>
              <a:custGeom>
                <a:avLst/>
                <a:gdLst/>
                <a:ahLst/>
                <a:cxnLst>
                  <a:cxn ang="0">
                    <a:pos x="0" y="0"/>
                  </a:cxn>
                  <a:cxn ang="0">
                    <a:pos x="0" y="2"/>
                  </a:cxn>
                  <a:cxn ang="0">
                    <a:pos x="7" y="0"/>
                  </a:cxn>
                  <a:cxn ang="0">
                    <a:pos x="0" y="0"/>
                  </a:cxn>
                </a:cxnLst>
                <a:rect l="0" t="0" r="r" b="b"/>
                <a:pathLst>
                  <a:path w="7" h="2">
                    <a:moveTo>
                      <a:pt x="0" y="0"/>
                    </a:moveTo>
                    <a:cubicBezTo>
                      <a:pt x="0" y="1"/>
                      <a:pt x="0" y="1"/>
                      <a:pt x="0" y="2"/>
                    </a:cubicBezTo>
                    <a:cubicBezTo>
                      <a:pt x="3" y="1"/>
                      <a:pt x="5" y="1"/>
                      <a:pt x="7" y="0"/>
                    </a:cubicBezTo>
                    <a:cubicBezTo>
                      <a:pt x="4" y="0"/>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0" name="Freeform 221"/>
              <p:cNvSpPr>
                <a:spLocks/>
              </p:cNvSpPr>
              <p:nvPr/>
            </p:nvSpPr>
            <p:spPr bwMode="auto">
              <a:xfrm>
                <a:off x="734750" y="3240681"/>
                <a:ext cx="15633" cy="5399"/>
              </a:xfrm>
              <a:custGeom>
                <a:avLst/>
                <a:gdLst/>
                <a:ahLst/>
                <a:cxnLst>
                  <a:cxn ang="0">
                    <a:pos x="9" y="3"/>
                  </a:cxn>
                  <a:cxn ang="0">
                    <a:pos x="8" y="1"/>
                  </a:cxn>
                  <a:cxn ang="0">
                    <a:pos x="0" y="0"/>
                  </a:cxn>
                  <a:cxn ang="0">
                    <a:pos x="9" y="3"/>
                  </a:cxn>
                </a:cxnLst>
                <a:rect l="0" t="0" r="r" b="b"/>
                <a:pathLst>
                  <a:path w="9" h="3">
                    <a:moveTo>
                      <a:pt x="9" y="3"/>
                    </a:moveTo>
                    <a:cubicBezTo>
                      <a:pt x="9" y="2"/>
                      <a:pt x="8" y="2"/>
                      <a:pt x="8" y="1"/>
                    </a:cubicBezTo>
                    <a:cubicBezTo>
                      <a:pt x="6" y="1"/>
                      <a:pt x="3" y="0"/>
                      <a:pt x="0" y="0"/>
                    </a:cubicBezTo>
                    <a:cubicBezTo>
                      <a:pt x="2" y="2"/>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1" name="Freeform 222"/>
              <p:cNvSpPr>
                <a:spLocks/>
              </p:cNvSpPr>
              <p:nvPr/>
            </p:nvSpPr>
            <p:spPr bwMode="auto">
              <a:xfrm>
                <a:off x="754291" y="3220884"/>
                <a:ext cx="21495" cy="16198"/>
              </a:xfrm>
              <a:custGeom>
                <a:avLst/>
                <a:gdLst/>
                <a:ahLst/>
                <a:cxnLst>
                  <a:cxn ang="0">
                    <a:pos x="0" y="0"/>
                  </a:cxn>
                  <a:cxn ang="0">
                    <a:pos x="1" y="9"/>
                  </a:cxn>
                  <a:cxn ang="0">
                    <a:pos x="12" y="10"/>
                  </a:cxn>
                  <a:cxn ang="0">
                    <a:pos x="11" y="1"/>
                  </a:cxn>
                  <a:cxn ang="0">
                    <a:pos x="0" y="0"/>
                  </a:cxn>
                </a:cxnLst>
                <a:rect l="0" t="0" r="r" b="b"/>
                <a:pathLst>
                  <a:path w="12" h="10">
                    <a:moveTo>
                      <a:pt x="0" y="0"/>
                    </a:moveTo>
                    <a:cubicBezTo>
                      <a:pt x="0" y="3"/>
                      <a:pt x="0" y="6"/>
                      <a:pt x="1" y="9"/>
                    </a:cubicBezTo>
                    <a:cubicBezTo>
                      <a:pt x="4" y="10"/>
                      <a:pt x="8" y="10"/>
                      <a:pt x="12" y="10"/>
                    </a:cubicBezTo>
                    <a:cubicBezTo>
                      <a:pt x="12" y="7"/>
                      <a:pt x="11" y="4"/>
                      <a:pt x="11" y="1"/>
                    </a:cubicBezTo>
                    <a:cubicBezTo>
                      <a:pt x="7" y="1"/>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2" name="Freeform 223"/>
              <p:cNvSpPr>
                <a:spLocks/>
              </p:cNvSpPr>
              <p:nvPr/>
            </p:nvSpPr>
            <p:spPr bwMode="auto">
              <a:xfrm>
                <a:off x="779695" y="3201087"/>
                <a:ext cx="19541" cy="17997"/>
              </a:xfrm>
              <a:custGeom>
                <a:avLst/>
                <a:gdLst/>
                <a:ahLst/>
                <a:cxnLst>
                  <a:cxn ang="0">
                    <a:pos x="11" y="0"/>
                  </a:cxn>
                  <a:cxn ang="0">
                    <a:pos x="0" y="0"/>
                  </a:cxn>
                  <a:cxn ang="0">
                    <a:pos x="1" y="10"/>
                  </a:cxn>
                  <a:cxn ang="0">
                    <a:pos x="11" y="11"/>
                  </a:cxn>
                  <a:cxn ang="0">
                    <a:pos x="11" y="0"/>
                  </a:cxn>
                </a:cxnLst>
                <a:rect l="0" t="0" r="r" b="b"/>
                <a:pathLst>
                  <a:path w="11" h="11">
                    <a:moveTo>
                      <a:pt x="11" y="0"/>
                    </a:moveTo>
                    <a:cubicBezTo>
                      <a:pt x="7" y="0"/>
                      <a:pt x="4" y="0"/>
                      <a:pt x="0" y="0"/>
                    </a:cubicBezTo>
                    <a:cubicBezTo>
                      <a:pt x="0" y="3"/>
                      <a:pt x="0" y="7"/>
                      <a:pt x="1" y="10"/>
                    </a:cubicBezTo>
                    <a:cubicBezTo>
                      <a:pt x="4" y="11"/>
                      <a:pt x="8" y="11"/>
                      <a:pt x="11" y="11"/>
                    </a:cubicBezTo>
                    <a:cubicBezTo>
                      <a:pt x="11" y="8"/>
                      <a:pt x="11" y="4"/>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3" name="Freeform 224"/>
              <p:cNvSpPr>
                <a:spLocks/>
              </p:cNvSpPr>
              <p:nvPr/>
            </p:nvSpPr>
            <p:spPr bwMode="auto">
              <a:xfrm>
                <a:off x="750383" y="3199288"/>
                <a:ext cx="23449" cy="17997"/>
              </a:xfrm>
              <a:custGeom>
                <a:avLst/>
                <a:gdLst/>
                <a:ahLst/>
                <a:cxnLst>
                  <a:cxn ang="0">
                    <a:pos x="0" y="0"/>
                  </a:cxn>
                  <a:cxn ang="0">
                    <a:pos x="1" y="10"/>
                  </a:cxn>
                  <a:cxn ang="0">
                    <a:pos x="13" y="11"/>
                  </a:cxn>
                  <a:cxn ang="0">
                    <a:pos x="12" y="1"/>
                  </a:cxn>
                  <a:cxn ang="0">
                    <a:pos x="0" y="0"/>
                  </a:cxn>
                </a:cxnLst>
                <a:rect l="0" t="0" r="r" b="b"/>
                <a:pathLst>
                  <a:path w="13" h="11">
                    <a:moveTo>
                      <a:pt x="0" y="0"/>
                    </a:moveTo>
                    <a:cubicBezTo>
                      <a:pt x="1" y="4"/>
                      <a:pt x="1" y="7"/>
                      <a:pt x="1" y="10"/>
                    </a:cubicBezTo>
                    <a:cubicBezTo>
                      <a:pt x="5" y="11"/>
                      <a:pt x="9" y="11"/>
                      <a:pt x="13" y="11"/>
                    </a:cubicBezTo>
                    <a:cubicBezTo>
                      <a:pt x="12" y="8"/>
                      <a:pt x="12"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4" name="Freeform 225"/>
              <p:cNvSpPr>
                <a:spLocks/>
              </p:cNvSpPr>
              <p:nvPr/>
            </p:nvSpPr>
            <p:spPr bwMode="auto">
              <a:xfrm>
                <a:off x="723025" y="3150695"/>
                <a:ext cx="19541" cy="16198"/>
              </a:xfrm>
              <a:custGeom>
                <a:avLst/>
                <a:gdLst/>
                <a:ahLst/>
                <a:cxnLst>
                  <a:cxn ang="0">
                    <a:pos x="11" y="10"/>
                  </a:cxn>
                  <a:cxn ang="0">
                    <a:pos x="10" y="0"/>
                  </a:cxn>
                  <a:cxn ang="0">
                    <a:pos x="0" y="0"/>
                  </a:cxn>
                  <a:cxn ang="0">
                    <a:pos x="1" y="9"/>
                  </a:cxn>
                  <a:cxn ang="0">
                    <a:pos x="11" y="10"/>
                  </a:cxn>
                </a:cxnLst>
                <a:rect l="0" t="0" r="r" b="b"/>
                <a:pathLst>
                  <a:path w="11" h="10">
                    <a:moveTo>
                      <a:pt x="11" y="10"/>
                    </a:moveTo>
                    <a:cubicBezTo>
                      <a:pt x="11" y="6"/>
                      <a:pt x="10" y="3"/>
                      <a:pt x="10" y="0"/>
                    </a:cubicBezTo>
                    <a:cubicBezTo>
                      <a:pt x="7" y="0"/>
                      <a:pt x="4" y="0"/>
                      <a:pt x="0" y="0"/>
                    </a:cubicBezTo>
                    <a:cubicBezTo>
                      <a:pt x="1" y="3"/>
                      <a:pt x="1" y="6"/>
                      <a:pt x="1" y="9"/>
                    </a:cubicBezTo>
                    <a:cubicBezTo>
                      <a:pt x="4" y="9"/>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5" name="Freeform 226"/>
              <p:cNvSpPr>
                <a:spLocks/>
              </p:cNvSpPr>
              <p:nvPr/>
            </p:nvSpPr>
            <p:spPr bwMode="auto">
              <a:xfrm>
                <a:off x="805098" y="3201087"/>
                <a:ext cx="15633" cy="17997"/>
              </a:xfrm>
              <a:custGeom>
                <a:avLst/>
                <a:gdLst/>
                <a:ahLst/>
                <a:cxnLst>
                  <a:cxn ang="0">
                    <a:pos x="9" y="0"/>
                  </a:cxn>
                  <a:cxn ang="0">
                    <a:pos x="0" y="0"/>
                  </a:cxn>
                  <a:cxn ang="0">
                    <a:pos x="0" y="11"/>
                  </a:cxn>
                  <a:cxn ang="0">
                    <a:pos x="9" y="11"/>
                  </a:cxn>
                  <a:cxn ang="0">
                    <a:pos x="9" y="0"/>
                  </a:cxn>
                </a:cxnLst>
                <a:rect l="0" t="0" r="r" b="b"/>
                <a:pathLst>
                  <a:path w="9" h="11">
                    <a:moveTo>
                      <a:pt x="9" y="0"/>
                    </a:moveTo>
                    <a:cubicBezTo>
                      <a:pt x="6" y="0"/>
                      <a:pt x="3" y="0"/>
                      <a:pt x="0" y="0"/>
                    </a:cubicBezTo>
                    <a:cubicBezTo>
                      <a:pt x="0" y="4"/>
                      <a:pt x="0" y="8"/>
                      <a:pt x="0" y="11"/>
                    </a:cubicBezTo>
                    <a:cubicBezTo>
                      <a:pt x="3" y="11"/>
                      <a:pt x="6" y="11"/>
                      <a:pt x="9" y="11"/>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6" name="Freeform 227"/>
              <p:cNvSpPr>
                <a:spLocks/>
              </p:cNvSpPr>
              <p:nvPr/>
            </p:nvSpPr>
            <p:spPr bwMode="auto">
              <a:xfrm>
                <a:off x="721071" y="3127299"/>
                <a:ext cx="19541" cy="17997"/>
              </a:xfrm>
              <a:custGeom>
                <a:avLst/>
                <a:gdLst/>
                <a:ahLst/>
                <a:cxnLst>
                  <a:cxn ang="0">
                    <a:pos x="11" y="11"/>
                  </a:cxn>
                  <a:cxn ang="0">
                    <a:pos x="10" y="0"/>
                  </a:cxn>
                  <a:cxn ang="0">
                    <a:pos x="0" y="0"/>
                  </a:cxn>
                  <a:cxn ang="0">
                    <a:pos x="1" y="11"/>
                  </a:cxn>
                  <a:cxn ang="0">
                    <a:pos x="11" y="11"/>
                  </a:cxn>
                </a:cxnLst>
                <a:rect l="0" t="0" r="r" b="b"/>
                <a:pathLst>
                  <a:path w="11" h="11">
                    <a:moveTo>
                      <a:pt x="11" y="11"/>
                    </a:moveTo>
                    <a:cubicBezTo>
                      <a:pt x="11" y="7"/>
                      <a:pt x="10" y="4"/>
                      <a:pt x="10" y="0"/>
                    </a:cubicBezTo>
                    <a:cubicBezTo>
                      <a:pt x="0" y="0"/>
                      <a:pt x="0" y="0"/>
                      <a:pt x="0" y="0"/>
                    </a:cubicBezTo>
                    <a:cubicBezTo>
                      <a:pt x="1" y="3"/>
                      <a:pt x="1" y="7"/>
                      <a:pt x="1" y="11"/>
                    </a:cubicBezTo>
                    <a:cubicBezTo>
                      <a:pt x="4"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7" name="Freeform 228"/>
              <p:cNvSpPr>
                <a:spLocks/>
              </p:cNvSpPr>
              <p:nvPr/>
            </p:nvSpPr>
            <p:spPr bwMode="auto">
              <a:xfrm>
                <a:off x="721071" y="3102102"/>
                <a:ext cx="17587" cy="17997"/>
              </a:xfrm>
              <a:custGeom>
                <a:avLst/>
                <a:gdLst/>
                <a:ahLst/>
                <a:cxnLst>
                  <a:cxn ang="0">
                    <a:pos x="10" y="2"/>
                  </a:cxn>
                  <a:cxn ang="0">
                    <a:pos x="10" y="0"/>
                  </a:cxn>
                  <a:cxn ang="0">
                    <a:pos x="0" y="0"/>
                  </a:cxn>
                  <a:cxn ang="0">
                    <a:pos x="0" y="1"/>
                  </a:cxn>
                  <a:cxn ang="0">
                    <a:pos x="0" y="11"/>
                  </a:cxn>
                  <a:cxn ang="0">
                    <a:pos x="10" y="11"/>
                  </a:cxn>
                  <a:cxn ang="0">
                    <a:pos x="10" y="2"/>
                  </a:cxn>
                </a:cxnLst>
                <a:rect l="0" t="0" r="r" b="b"/>
                <a:pathLst>
                  <a:path w="10" h="11">
                    <a:moveTo>
                      <a:pt x="10" y="2"/>
                    </a:moveTo>
                    <a:cubicBezTo>
                      <a:pt x="10" y="1"/>
                      <a:pt x="10" y="1"/>
                      <a:pt x="10" y="0"/>
                    </a:cubicBezTo>
                    <a:cubicBezTo>
                      <a:pt x="7" y="0"/>
                      <a:pt x="3" y="0"/>
                      <a:pt x="0" y="0"/>
                    </a:cubicBezTo>
                    <a:cubicBezTo>
                      <a:pt x="0" y="1"/>
                      <a:pt x="0" y="1"/>
                      <a:pt x="0" y="1"/>
                    </a:cubicBezTo>
                    <a:cubicBezTo>
                      <a:pt x="0" y="4"/>
                      <a:pt x="0" y="8"/>
                      <a:pt x="0" y="11"/>
                    </a:cubicBezTo>
                    <a:cubicBezTo>
                      <a:pt x="10" y="11"/>
                      <a:pt x="10" y="11"/>
                      <a:pt x="10" y="11"/>
                    </a:cubicBezTo>
                    <a:cubicBezTo>
                      <a:pt x="10" y="8"/>
                      <a:pt x="10" y="5"/>
                      <a:pt x="10"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8" name="Freeform 229"/>
              <p:cNvSpPr>
                <a:spLocks/>
              </p:cNvSpPr>
              <p:nvPr/>
            </p:nvSpPr>
            <p:spPr bwMode="auto">
              <a:xfrm>
                <a:off x="724979" y="3172292"/>
                <a:ext cx="19541" cy="19797"/>
              </a:xfrm>
              <a:custGeom>
                <a:avLst/>
                <a:gdLst/>
                <a:ahLst/>
                <a:cxnLst>
                  <a:cxn ang="0">
                    <a:pos x="11" y="12"/>
                  </a:cxn>
                  <a:cxn ang="0">
                    <a:pos x="10" y="1"/>
                  </a:cxn>
                  <a:cxn ang="0">
                    <a:pos x="0" y="0"/>
                  </a:cxn>
                  <a:cxn ang="0">
                    <a:pos x="1" y="12"/>
                  </a:cxn>
                  <a:cxn ang="0">
                    <a:pos x="11" y="12"/>
                  </a:cxn>
                </a:cxnLst>
                <a:rect l="0" t="0" r="r" b="b"/>
                <a:pathLst>
                  <a:path w="11" h="12">
                    <a:moveTo>
                      <a:pt x="11" y="12"/>
                    </a:moveTo>
                    <a:cubicBezTo>
                      <a:pt x="11" y="8"/>
                      <a:pt x="10" y="4"/>
                      <a:pt x="10" y="1"/>
                    </a:cubicBezTo>
                    <a:cubicBezTo>
                      <a:pt x="7" y="0"/>
                      <a:pt x="4" y="0"/>
                      <a:pt x="0" y="0"/>
                    </a:cubicBezTo>
                    <a:cubicBezTo>
                      <a:pt x="1" y="4"/>
                      <a:pt x="1" y="8"/>
                      <a:pt x="1" y="12"/>
                    </a:cubicBezTo>
                    <a:cubicBezTo>
                      <a:pt x="5" y="12"/>
                      <a:pt x="8" y="12"/>
                      <a:pt x="1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9" name="Freeform 230"/>
              <p:cNvSpPr>
                <a:spLocks/>
              </p:cNvSpPr>
              <p:nvPr/>
            </p:nvSpPr>
            <p:spPr bwMode="auto">
              <a:xfrm>
                <a:off x="728888" y="3219084"/>
                <a:ext cx="19541" cy="16198"/>
              </a:xfrm>
              <a:custGeom>
                <a:avLst/>
                <a:gdLst/>
                <a:ahLst/>
                <a:cxnLst>
                  <a:cxn ang="0">
                    <a:pos x="10" y="1"/>
                  </a:cxn>
                  <a:cxn ang="0">
                    <a:pos x="0" y="0"/>
                  </a:cxn>
                  <a:cxn ang="0">
                    <a:pos x="1" y="9"/>
                  </a:cxn>
                  <a:cxn ang="0">
                    <a:pos x="11" y="10"/>
                  </a:cxn>
                  <a:cxn ang="0">
                    <a:pos x="10" y="1"/>
                  </a:cxn>
                </a:cxnLst>
                <a:rect l="0" t="0" r="r" b="b"/>
                <a:pathLst>
                  <a:path w="11" h="10">
                    <a:moveTo>
                      <a:pt x="10" y="1"/>
                    </a:moveTo>
                    <a:cubicBezTo>
                      <a:pt x="7" y="1"/>
                      <a:pt x="3" y="0"/>
                      <a:pt x="0" y="0"/>
                    </a:cubicBezTo>
                    <a:cubicBezTo>
                      <a:pt x="1" y="3"/>
                      <a:pt x="1" y="6"/>
                      <a:pt x="1" y="9"/>
                    </a:cubicBezTo>
                    <a:cubicBezTo>
                      <a:pt x="4" y="10"/>
                      <a:pt x="8" y="10"/>
                      <a:pt x="11" y="10"/>
                    </a:cubicBezTo>
                    <a:cubicBezTo>
                      <a:pt x="11" y="7"/>
                      <a:pt x="10" y="4"/>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0" name="Freeform 231"/>
              <p:cNvSpPr>
                <a:spLocks/>
              </p:cNvSpPr>
              <p:nvPr/>
            </p:nvSpPr>
            <p:spPr bwMode="auto">
              <a:xfrm>
                <a:off x="709346" y="3197488"/>
                <a:ext cx="13679" cy="16198"/>
              </a:xfrm>
              <a:custGeom>
                <a:avLst/>
                <a:gdLst/>
                <a:ahLst/>
                <a:cxnLst>
                  <a:cxn ang="0">
                    <a:pos x="6" y="0"/>
                  </a:cxn>
                  <a:cxn ang="0">
                    <a:pos x="3" y="0"/>
                  </a:cxn>
                  <a:cxn ang="0">
                    <a:pos x="0" y="5"/>
                  </a:cxn>
                  <a:cxn ang="0">
                    <a:pos x="5" y="10"/>
                  </a:cxn>
                  <a:cxn ang="0">
                    <a:pos x="7" y="10"/>
                  </a:cxn>
                  <a:cxn ang="0">
                    <a:pos x="6" y="0"/>
                  </a:cxn>
                </a:cxnLst>
                <a:rect l="0" t="0" r="r" b="b"/>
                <a:pathLst>
                  <a:path w="7" h="10">
                    <a:moveTo>
                      <a:pt x="6" y="0"/>
                    </a:moveTo>
                    <a:cubicBezTo>
                      <a:pt x="5" y="0"/>
                      <a:pt x="4" y="0"/>
                      <a:pt x="3" y="0"/>
                    </a:cubicBezTo>
                    <a:cubicBezTo>
                      <a:pt x="1" y="1"/>
                      <a:pt x="0" y="3"/>
                      <a:pt x="0" y="5"/>
                    </a:cubicBezTo>
                    <a:cubicBezTo>
                      <a:pt x="0" y="6"/>
                      <a:pt x="2" y="8"/>
                      <a:pt x="5" y="10"/>
                    </a:cubicBezTo>
                    <a:cubicBezTo>
                      <a:pt x="5" y="10"/>
                      <a:pt x="6" y="10"/>
                      <a:pt x="7" y="10"/>
                    </a:cubicBezTo>
                    <a:cubicBezTo>
                      <a:pt x="7" y="7"/>
                      <a:pt x="6" y="4"/>
                      <a:pt x="6"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1" name="Freeform 232"/>
              <p:cNvSpPr>
                <a:spLocks/>
              </p:cNvSpPr>
              <p:nvPr/>
            </p:nvSpPr>
            <p:spPr bwMode="auto">
              <a:xfrm>
                <a:off x="930161" y="3057109"/>
                <a:ext cx="15633" cy="19797"/>
              </a:xfrm>
              <a:custGeom>
                <a:avLst/>
                <a:gdLst/>
                <a:ahLst/>
                <a:cxnLst>
                  <a:cxn ang="0">
                    <a:pos x="1" y="12"/>
                  </a:cxn>
                  <a:cxn ang="0">
                    <a:pos x="8" y="12"/>
                  </a:cxn>
                  <a:cxn ang="0">
                    <a:pos x="6" y="0"/>
                  </a:cxn>
                  <a:cxn ang="0">
                    <a:pos x="0" y="0"/>
                  </a:cxn>
                  <a:cxn ang="0">
                    <a:pos x="1" y="12"/>
                  </a:cxn>
                </a:cxnLst>
                <a:rect l="0" t="0" r="r" b="b"/>
                <a:pathLst>
                  <a:path w="8" h="12">
                    <a:moveTo>
                      <a:pt x="1" y="12"/>
                    </a:moveTo>
                    <a:cubicBezTo>
                      <a:pt x="3" y="12"/>
                      <a:pt x="6" y="12"/>
                      <a:pt x="8" y="12"/>
                    </a:cubicBezTo>
                    <a:cubicBezTo>
                      <a:pt x="7" y="9"/>
                      <a:pt x="7" y="5"/>
                      <a:pt x="6" y="0"/>
                    </a:cubicBezTo>
                    <a:cubicBezTo>
                      <a:pt x="4" y="0"/>
                      <a:pt x="2"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2" name="Freeform 233"/>
              <p:cNvSpPr>
                <a:spLocks/>
              </p:cNvSpPr>
              <p:nvPr/>
            </p:nvSpPr>
            <p:spPr bwMode="auto">
              <a:xfrm>
                <a:off x="904758" y="3031913"/>
                <a:ext cx="19541" cy="17997"/>
              </a:xfrm>
              <a:custGeom>
                <a:avLst/>
                <a:gdLst/>
                <a:ahLst/>
                <a:cxnLst>
                  <a:cxn ang="0">
                    <a:pos x="11" y="11"/>
                  </a:cxn>
                  <a:cxn ang="0">
                    <a:pos x="10" y="1"/>
                  </a:cxn>
                  <a:cxn ang="0">
                    <a:pos x="0" y="0"/>
                  </a:cxn>
                  <a:cxn ang="0">
                    <a:pos x="1" y="11"/>
                  </a:cxn>
                  <a:cxn ang="0">
                    <a:pos x="11" y="11"/>
                  </a:cxn>
                </a:cxnLst>
                <a:rect l="0" t="0" r="r" b="b"/>
                <a:pathLst>
                  <a:path w="11" h="11">
                    <a:moveTo>
                      <a:pt x="11" y="11"/>
                    </a:moveTo>
                    <a:cubicBezTo>
                      <a:pt x="11" y="8"/>
                      <a:pt x="11" y="4"/>
                      <a:pt x="10" y="1"/>
                    </a:cubicBezTo>
                    <a:cubicBezTo>
                      <a:pt x="7" y="1"/>
                      <a:pt x="4" y="0"/>
                      <a:pt x="0" y="0"/>
                    </a:cubicBezTo>
                    <a:cubicBezTo>
                      <a:pt x="1" y="4"/>
                      <a:pt x="1" y="7"/>
                      <a:pt x="1" y="11"/>
                    </a:cubicBezTo>
                    <a:cubicBezTo>
                      <a:pt x="5"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3" name="Freeform 234"/>
              <p:cNvSpPr>
                <a:spLocks/>
              </p:cNvSpPr>
              <p:nvPr/>
            </p:nvSpPr>
            <p:spPr bwMode="auto">
              <a:xfrm>
                <a:off x="930161" y="3033713"/>
                <a:ext cx="9771" cy="17997"/>
              </a:xfrm>
              <a:custGeom>
                <a:avLst/>
                <a:gdLst/>
                <a:ahLst/>
                <a:cxnLst>
                  <a:cxn ang="0">
                    <a:pos x="6" y="11"/>
                  </a:cxn>
                  <a:cxn ang="0">
                    <a:pos x="1" y="0"/>
                  </a:cxn>
                  <a:cxn ang="0">
                    <a:pos x="0" y="0"/>
                  </a:cxn>
                  <a:cxn ang="0">
                    <a:pos x="1" y="10"/>
                  </a:cxn>
                  <a:cxn ang="0">
                    <a:pos x="6" y="11"/>
                  </a:cxn>
                </a:cxnLst>
                <a:rect l="0" t="0" r="r" b="b"/>
                <a:pathLst>
                  <a:path w="6" h="11">
                    <a:moveTo>
                      <a:pt x="6" y="11"/>
                    </a:moveTo>
                    <a:cubicBezTo>
                      <a:pt x="5" y="7"/>
                      <a:pt x="3" y="4"/>
                      <a:pt x="1" y="0"/>
                    </a:cubicBezTo>
                    <a:cubicBezTo>
                      <a:pt x="1" y="0"/>
                      <a:pt x="0" y="0"/>
                      <a:pt x="0" y="0"/>
                    </a:cubicBezTo>
                    <a:cubicBezTo>
                      <a:pt x="0" y="4"/>
                      <a:pt x="1" y="7"/>
                      <a:pt x="1" y="10"/>
                    </a:cubicBezTo>
                    <a:cubicBezTo>
                      <a:pt x="3" y="10"/>
                      <a:pt x="4" y="10"/>
                      <a:pt x="6"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4" name="Freeform 235"/>
              <p:cNvSpPr>
                <a:spLocks/>
              </p:cNvSpPr>
              <p:nvPr/>
            </p:nvSpPr>
            <p:spPr bwMode="auto">
              <a:xfrm>
                <a:off x="828547" y="3201087"/>
                <a:ext cx="17587" cy="17997"/>
              </a:xfrm>
              <a:custGeom>
                <a:avLst/>
                <a:gdLst/>
                <a:ahLst/>
                <a:cxnLst>
                  <a:cxn ang="0">
                    <a:pos x="9" y="11"/>
                  </a:cxn>
                  <a:cxn ang="0">
                    <a:pos x="10" y="0"/>
                  </a:cxn>
                  <a:cxn ang="0">
                    <a:pos x="1" y="1"/>
                  </a:cxn>
                  <a:cxn ang="0">
                    <a:pos x="0" y="1"/>
                  </a:cxn>
                  <a:cxn ang="0">
                    <a:pos x="0" y="11"/>
                  </a:cxn>
                  <a:cxn ang="0">
                    <a:pos x="1" y="11"/>
                  </a:cxn>
                  <a:cxn ang="0">
                    <a:pos x="9" y="11"/>
                  </a:cxn>
                </a:cxnLst>
                <a:rect l="0" t="0" r="r" b="b"/>
                <a:pathLst>
                  <a:path w="10" h="11">
                    <a:moveTo>
                      <a:pt x="9" y="11"/>
                    </a:moveTo>
                    <a:cubicBezTo>
                      <a:pt x="10" y="8"/>
                      <a:pt x="10" y="4"/>
                      <a:pt x="10" y="0"/>
                    </a:cubicBezTo>
                    <a:cubicBezTo>
                      <a:pt x="7" y="0"/>
                      <a:pt x="4" y="1"/>
                      <a:pt x="1" y="1"/>
                    </a:cubicBezTo>
                    <a:cubicBezTo>
                      <a:pt x="1" y="1"/>
                      <a:pt x="0" y="1"/>
                      <a:pt x="0" y="1"/>
                    </a:cubicBezTo>
                    <a:cubicBezTo>
                      <a:pt x="0" y="11"/>
                      <a:pt x="0" y="11"/>
                      <a:pt x="0" y="11"/>
                    </a:cubicBezTo>
                    <a:cubicBezTo>
                      <a:pt x="0" y="11"/>
                      <a:pt x="1" y="11"/>
                      <a:pt x="1" y="11"/>
                    </a:cubicBezTo>
                    <a:cubicBezTo>
                      <a:pt x="4" y="11"/>
                      <a:pt x="6" y="11"/>
                      <a:pt x="9"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5" name="Freeform 236"/>
              <p:cNvSpPr>
                <a:spLocks/>
              </p:cNvSpPr>
              <p:nvPr/>
            </p:nvSpPr>
            <p:spPr bwMode="auto">
              <a:xfrm>
                <a:off x="851997" y="3030114"/>
                <a:ext cx="21495" cy="19797"/>
              </a:xfrm>
              <a:custGeom>
                <a:avLst/>
                <a:gdLst/>
                <a:ahLst/>
                <a:cxnLst>
                  <a:cxn ang="0">
                    <a:pos x="1" y="11"/>
                  </a:cxn>
                  <a:cxn ang="0">
                    <a:pos x="12" y="12"/>
                  </a:cxn>
                  <a:cxn ang="0">
                    <a:pos x="11" y="1"/>
                  </a:cxn>
                  <a:cxn ang="0">
                    <a:pos x="0" y="0"/>
                  </a:cxn>
                  <a:cxn ang="0">
                    <a:pos x="1" y="11"/>
                  </a:cxn>
                </a:cxnLst>
                <a:rect l="0" t="0" r="r" b="b"/>
                <a:pathLst>
                  <a:path w="12" h="12">
                    <a:moveTo>
                      <a:pt x="1" y="11"/>
                    </a:moveTo>
                    <a:cubicBezTo>
                      <a:pt x="4" y="11"/>
                      <a:pt x="8" y="11"/>
                      <a:pt x="12" y="12"/>
                    </a:cubicBezTo>
                    <a:cubicBezTo>
                      <a:pt x="12" y="8"/>
                      <a:pt x="11" y="4"/>
                      <a:pt x="11" y="1"/>
                    </a:cubicBezTo>
                    <a:cubicBezTo>
                      <a:pt x="7" y="1"/>
                      <a:pt x="4" y="1"/>
                      <a:pt x="0" y="0"/>
                    </a:cubicBezTo>
                    <a:cubicBezTo>
                      <a:pt x="0" y="4"/>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6" name="Freeform 237"/>
              <p:cNvSpPr>
                <a:spLocks/>
              </p:cNvSpPr>
              <p:nvPr/>
            </p:nvSpPr>
            <p:spPr bwMode="auto">
              <a:xfrm>
                <a:off x="934069" y="3082306"/>
                <a:ext cx="13679" cy="16198"/>
              </a:xfrm>
              <a:custGeom>
                <a:avLst/>
                <a:gdLst/>
                <a:ahLst/>
                <a:cxnLst>
                  <a:cxn ang="0">
                    <a:pos x="0" y="9"/>
                  </a:cxn>
                  <a:cxn ang="0">
                    <a:pos x="6" y="9"/>
                  </a:cxn>
                  <a:cxn ang="0">
                    <a:pos x="6" y="0"/>
                  </a:cxn>
                  <a:cxn ang="0">
                    <a:pos x="0" y="0"/>
                  </a:cxn>
                  <a:cxn ang="0">
                    <a:pos x="0" y="9"/>
                  </a:cxn>
                </a:cxnLst>
                <a:rect l="0" t="0" r="r" b="b"/>
                <a:pathLst>
                  <a:path w="7" h="9">
                    <a:moveTo>
                      <a:pt x="0" y="9"/>
                    </a:moveTo>
                    <a:cubicBezTo>
                      <a:pt x="2" y="9"/>
                      <a:pt x="4" y="9"/>
                      <a:pt x="6" y="9"/>
                    </a:cubicBezTo>
                    <a:cubicBezTo>
                      <a:pt x="7" y="6"/>
                      <a:pt x="6" y="3"/>
                      <a:pt x="6" y="0"/>
                    </a:cubicBezTo>
                    <a:cubicBezTo>
                      <a:pt x="4" y="0"/>
                      <a:pt x="2" y="0"/>
                      <a:pt x="0" y="0"/>
                    </a:cubicBezTo>
                    <a:cubicBezTo>
                      <a:pt x="0" y="3"/>
                      <a:pt x="0" y="6"/>
                      <a:pt x="0"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7" name="Freeform 238"/>
              <p:cNvSpPr>
                <a:spLocks/>
              </p:cNvSpPr>
              <p:nvPr/>
            </p:nvSpPr>
            <p:spPr bwMode="auto">
              <a:xfrm>
                <a:off x="877400" y="3031913"/>
                <a:ext cx="23449" cy="17997"/>
              </a:xfrm>
              <a:custGeom>
                <a:avLst/>
                <a:gdLst/>
                <a:ahLst/>
                <a:cxnLst>
                  <a:cxn ang="0">
                    <a:pos x="1" y="11"/>
                  </a:cxn>
                  <a:cxn ang="0">
                    <a:pos x="13" y="11"/>
                  </a:cxn>
                  <a:cxn ang="0">
                    <a:pos x="11" y="1"/>
                  </a:cxn>
                  <a:cxn ang="0">
                    <a:pos x="0" y="0"/>
                  </a:cxn>
                  <a:cxn ang="0">
                    <a:pos x="1" y="11"/>
                  </a:cxn>
                </a:cxnLst>
                <a:rect l="0" t="0" r="r" b="b"/>
                <a:pathLst>
                  <a:path w="13" h="11">
                    <a:moveTo>
                      <a:pt x="1" y="11"/>
                    </a:moveTo>
                    <a:cubicBezTo>
                      <a:pt x="5" y="11"/>
                      <a:pt x="9" y="11"/>
                      <a:pt x="13" y="11"/>
                    </a:cubicBezTo>
                    <a:cubicBezTo>
                      <a:pt x="12" y="8"/>
                      <a:pt x="12" y="4"/>
                      <a:pt x="11" y="1"/>
                    </a:cubicBezTo>
                    <a:cubicBezTo>
                      <a:pt x="8" y="1"/>
                      <a:pt x="4" y="0"/>
                      <a:pt x="0" y="0"/>
                    </a:cubicBezTo>
                    <a:cubicBezTo>
                      <a:pt x="0" y="4"/>
                      <a:pt x="0"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8" name="Freeform 239"/>
              <p:cNvSpPr>
                <a:spLocks/>
              </p:cNvSpPr>
              <p:nvPr/>
            </p:nvSpPr>
            <p:spPr bwMode="auto">
              <a:xfrm>
                <a:off x="828547" y="3030114"/>
                <a:ext cx="17587" cy="17997"/>
              </a:xfrm>
              <a:custGeom>
                <a:avLst/>
                <a:gdLst/>
                <a:ahLst/>
                <a:cxnLst>
                  <a:cxn ang="0">
                    <a:pos x="0" y="11"/>
                  </a:cxn>
                  <a:cxn ang="0">
                    <a:pos x="10" y="11"/>
                  </a:cxn>
                  <a:cxn ang="0">
                    <a:pos x="9" y="0"/>
                  </a:cxn>
                  <a:cxn ang="0">
                    <a:pos x="0" y="0"/>
                  </a:cxn>
                  <a:cxn ang="0">
                    <a:pos x="0" y="11"/>
                  </a:cxn>
                </a:cxnLst>
                <a:rect l="0" t="0" r="r" b="b"/>
                <a:pathLst>
                  <a:path w="10" h="11">
                    <a:moveTo>
                      <a:pt x="0" y="11"/>
                    </a:moveTo>
                    <a:cubicBezTo>
                      <a:pt x="3" y="11"/>
                      <a:pt x="6" y="11"/>
                      <a:pt x="10" y="11"/>
                    </a:cubicBezTo>
                    <a:cubicBezTo>
                      <a:pt x="10" y="7"/>
                      <a:pt x="10" y="4"/>
                      <a:pt x="9" y="0"/>
                    </a:cubicBezTo>
                    <a:cubicBezTo>
                      <a:pt x="6"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9" name="Freeform 240"/>
              <p:cNvSpPr>
                <a:spLocks/>
              </p:cNvSpPr>
              <p:nvPr/>
            </p:nvSpPr>
            <p:spPr bwMode="auto">
              <a:xfrm>
                <a:off x="934069" y="3127299"/>
                <a:ext cx="5862" cy="8999"/>
              </a:xfrm>
              <a:custGeom>
                <a:avLst/>
                <a:gdLst/>
                <a:ahLst/>
                <a:cxnLst>
                  <a:cxn ang="0">
                    <a:pos x="1" y="0"/>
                  </a:cxn>
                  <a:cxn ang="0">
                    <a:pos x="0" y="6"/>
                  </a:cxn>
                  <a:cxn ang="0">
                    <a:pos x="3" y="0"/>
                  </a:cxn>
                  <a:cxn ang="0">
                    <a:pos x="1" y="0"/>
                  </a:cxn>
                </a:cxnLst>
                <a:rect l="0" t="0" r="r" b="b"/>
                <a:pathLst>
                  <a:path w="3" h="6">
                    <a:moveTo>
                      <a:pt x="1" y="0"/>
                    </a:moveTo>
                    <a:cubicBezTo>
                      <a:pt x="1" y="2"/>
                      <a:pt x="0" y="4"/>
                      <a:pt x="0" y="6"/>
                    </a:cubicBezTo>
                    <a:cubicBezTo>
                      <a:pt x="1" y="4"/>
                      <a:pt x="2" y="2"/>
                      <a:pt x="3" y="0"/>
                    </a:cubicBezTo>
                    <a:lnTo>
                      <a:pt x="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0" name="Freeform 241"/>
              <p:cNvSpPr>
                <a:spLocks/>
              </p:cNvSpPr>
              <p:nvPr/>
            </p:nvSpPr>
            <p:spPr bwMode="auto">
              <a:xfrm>
                <a:off x="850043" y="3222684"/>
                <a:ext cx="21495" cy="16198"/>
              </a:xfrm>
              <a:custGeom>
                <a:avLst/>
                <a:gdLst/>
                <a:ahLst/>
                <a:cxnLst>
                  <a:cxn ang="0">
                    <a:pos x="11" y="10"/>
                  </a:cxn>
                  <a:cxn ang="0">
                    <a:pos x="12" y="0"/>
                  </a:cxn>
                  <a:cxn ang="0">
                    <a:pos x="1" y="1"/>
                  </a:cxn>
                  <a:cxn ang="0">
                    <a:pos x="0" y="10"/>
                  </a:cxn>
                  <a:cxn ang="0">
                    <a:pos x="11" y="10"/>
                  </a:cxn>
                </a:cxnLst>
                <a:rect l="0" t="0" r="r" b="b"/>
                <a:pathLst>
                  <a:path w="12" h="10">
                    <a:moveTo>
                      <a:pt x="11" y="10"/>
                    </a:moveTo>
                    <a:cubicBezTo>
                      <a:pt x="11" y="7"/>
                      <a:pt x="12" y="4"/>
                      <a:pt x="12" y="0"/>
                    </a:cubicBezTo>
                    <a:cubicBezTo>
                      <a:pt x="8" y="1"/>
                      <a:pt x="4" y="1"/>
                      <a:pt x="1" y="1"/>
                    </a:cubicBezTo>
                    <a:cubicBezTo>
                      <a:pt x="1" y="4"/>
                      <a:pt x="1" y="7"/>
                      <a:pt x="0" y="10"/>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1" name="Freeform 242"/>
              <p:cNvSpPr>
                <a:spLocks/>
              </p:cNvSpPr>
              <p:nvPr/>
            </p:nvSpPr>
            <p:spPr bwMode="auto">
              <a:xfrm>
                <a:off x="851997" y="3201087"/>
                <a:ext cx="21495" cy="17997"/>
              </a:xfrm>
              <a:custGeom>
                <a:avLst/>
                <a:gdLst/>
                <a:ahLst/>
                <a:cxnLst>
                  <a:cxn ang="0">
                    <a:pos x="12" y="0"/>
                  </a:cxn>
                  <a:cxn ang="0">
                    <a:pos x="1" y="0"/>
                  </a:cxn>
                  <a:cxn ang="0">
                    <a:pos x="0" y="11"/>
                  </a:cxn>
                  <a:cxn ang="0">
                    <a:pos x="11" y="11"/>
                  </a:cxn>
                  <a:cxn ang="0">
                    <a:pos x="12" y="0"/>
                  </a:cxn>
                </a:cxnLst>
                <a:rect l="0" t="0" r="r" b="b"/>
                <a:pathLst>
                  <a:path w="12" h="11">
                    <a:moveTo>
                      <a:pt x="12" y="0"/>
                    </a:moveTo>
                    <a:cubicBezTo>
                      <a:pt x="8" y="0"/>
                      <a:pt x="4" y="0"/>
                      <a:pt x="1" y="0"/>
                    </a:cubicBezTo>
                    <a:cubicBezTo>
                      <a:pt x="1" y="4"/>
                      <a:pt x="0" y="8"/>
                      <a:pt x="0" y="11"/>
                    </a:cubicBezTo>
                    <a:cubicBezTo>
                      <a:pt x="4" y="11"/>
                      <a:pt x="7" y="11"/>
                      <a:pt x="11" y="11"/>
                    </a:cubicBezTo>
                    <a:cubicBezTo>
                      <a:pt x="11" y="7"/>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2" name="Freeform 243"/>
              <p:cNvSpPr>
                <a:spLocks/>
              </p:cNvSpPr>
              <p:nvPr/>
            </p:nvSpPr>
            <p:spPr bwMode="auto">
              <a:xfrm>
                <a:off x="875446" y="3222684"/>
                <a:ext cx="17587" cy="14398"/>
              </a:xfrm>
              <a:custGeom>
                <a:avLst/>
                <a:gdLst/>
                <a:ahLst/>
                <a:cxnLst>
                  <a:cxn ang="0">
                    <a:pos x="9" y="0"/>
                  </a:cxn>
                  <a:cxn ang="0">
                    <a:pos x="1" y="0"/>
                  </a:cxn>
                  <a:cxn ang="0">
                    <a:pos x="0" y="9"/>
                  </a:cxn>
                  <a:cxn ang="0">
                    <a:pos x="10" y="9"/>
                  </a:cxn>
                  <a:cxn ang="0">
                    <a:pos x="9" y="0"/>
                  </a:cxn>
                </a:cxnLst>
                <a:rect l="0" t="0" r="r" b="b"/>
                <a:pathLst>
                  <a:path w="10" h="9">
                    <a:moveTo>
                      <a:pt x="9" y="0"/>
                    </a:moveTo>
                    <a:cubicBezTo>
                      <a:pt x="6" y="0"/>
                      <a:pt x="3" y="0"/>
                      <a:pt x="1" y="0"/>
                    </a:cubicBezTo>
                    <a:cubicBezTo>
                      <a:pt x="0" y="3"/>
                      <a:pt x="0" y="6"/>
                      <a:pt x="0" y="9"/>
                    </a:cubicBezTo>
                    <a:cubicBezTo>
                      <a:pt x="3" y="9"/>
                      <a:pt x="6" y="9"/>
                      <a:pt x="10"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3" name="Freeform 244"/>
              <p:cNvSpPr>
                <a:spLocks/>
              </p:cNvSpPr>
              <p:nvPr/>
            </p:nvSpPr>
            <p:spPr bwMode="auto">
              <a:xfrm>
                <a:off x="910620" y="3150695"/>
                <a:ext cx="17587" cy="16198"/>
              </a:xfrm>
              <a:custGeom>
                <a:avLst/>
                <a:gdLst/>
                <a:ahLst/>
                <a:cxnLst>
                  <a:cxn ang="0">
                    <a:pos x="1" y="0"/>
                  </a:cxn>
                  <a:cxn ang="0">
                    <a:pos x="0" y="10"/>
                  </a:cxn>
                  <a:cxn ang="0">
                    <a:pos x="5" y="10"/>
                  </a:cxn>
                  <a:cxn ang="0">
                    <a:pos x="10" y="0"/>
                  </a:cxn>
                  <a:cxn ang="0">
                    <a:pos x="10" y="0"/>
                  </a:cxn>
                  <a:cxn ang="0">
                    <a:pos x="1" y="0"/>
                  </a:cxn>
                </a:cxnLst>
                <a:rect l="0" t="0" r="r" b="b"/>
                <a:pathLst>
                  <a:path w="10" h="10">
                    <a:moveTo>
                      <a:pt x="1" y="0"/>
                    </a:moveTo>
                    <a:cubicBezTo>
                      <a:pt x="0" y="3"/>
                      <a:pt x="0" y="6"/>
                      <a:pt x="0" y="10"/>
                    </a:cubicBezTo>
                    <a:cubicBezTo>
                      <a:pt x="2" y="10"/>
                      <a:pt x="3" y="10"/>
                      <a:pt x="5" y="10"/>
                    </a:cubicBezTo>
                    <a:cubicBezTo>
                      <a:pt x="7" y="7"/>
                      <a:pt x="9" y="3"/>
                      <a:pt x="10" y="0"/>
                    </a:cubicBezTo>
                    <a:cubicBezTo>
                      <a:pt x="10"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4" name="Freeform 245"/>
              <p:cNvSpPr>
                <a:spLocks noEditPoints="1"/>
              </p:cNvSpPr>
              <p:nvPr/>
            </p:nvSpPr>
            <p:spPr bwMode="auto">
              <a:xfrm>
                <a:off x="2290223" y="1664124"/>
                <a:ext cx="156329" cy="134979"/>
              </a:xfrm>
              <a:custGeom>
                <a:avLst/>
                <a:gdLst/>
                <a:ahLst/>
                <a:cxnLst>
                  <a:cxn ang="0">
                    <a:pos x="86" y="45"/>
                  </a:cxn>
                  <a:cxn ang="0">
                    <a:pos x="77" y="40"/>
                  </a:cxn>
                  <a:cxn ang="0">
                    <a:pos x="77" y="35"/>
                  </a:cxn>
                  <a:cxn ang="0">
                    <a:pos x="83" y="29"/>
                  </a:cxn>
                  <a:cxn ang="0">
                    <a:pos x="83" y="22"/>
                  </a:cxn>
                  <a:cxn ang="0">
                    <a:pos x="73" y="9"/>
                  </a:cxn>
                  <a:cxn ang="0">
                    <a:pos x="65" y="9"/>
                  </a:cxn>
                  <a:cxn ang="0">
                    <a:pos x="60" y="14"/>
                  </a:cxn>
                  <a:cxn ang="0">
                    <a:pos x="53" y="12"/>
                  </a:cxn>
                  <a:cxn ang="0">
                    <a:pos x="53" y="5"/>
                  </a:cxn>
                  <a:cxn ang="0">
                    <a:pos x="47" y="0"/>
                  </a:cxn>
                  <a:cxn ang="0">
                    <a:pos x="31" y="1"/>
                  </a:cxn>
                  <a:cxn ang="0">
                    <a:pos x="25" y="6"/>
                  </a:cxn>
                  <a:cxn ang="0">
                    <a:pos x="26" y="15"/>
                  </a:cxn>
                  <a:cxn ang="0">
                    <a:pos x="22" y="18"/>
                  </a:cxn>
                  <a:cxn ang="0">
                    <a:pos x="14" y="15"/>
                  </a:cxn>
                  <a:cxn ang="0">
                    <a:pos x="7" y="17"/>
                  </a:cxn>
                  <a:cxn ang="0">
                    <a:pos x="0" y="32"/>
                  </a:cxn>
                  <a:cxn ang="0">
                    <a:pos x="0" y="33"/>
                  </a:cxn>
                  <a:cxn ang="0">
                    <a:pos x="2" y="39"/>
                  </a:cxn>
                  <a:cxn ang="0">
                    <a:pos x="10" y="43"/>
                  </a:cxn>
                  <a:cxn ang="0">
                    <a:pos x="11" y="48"/>
                  </a:cxn>
                  <a:cxn ang="0">
                    <a:pos x="5" y="54"/>
                  </a:cxn>
                  <a:cxn ang="0">
                    <a:pos x="5" y="61"/>
                  </a:cxn>
                  <a:cxn ang="0">
                    <a:pos x="16" y="74"/>
                  </a:cxn>
                  <a:cxn ang="0">
                    <a:pos x="22" y="74"/>
                  </a:cxn>
                  <a:cxn ang="0">
                    <a:pos x="23" y="74"/>
                  </a:cxn>
                  <a:cxn ang="0">
                    <a:pos x="29" y="69"/>
                  </a:cxn>
                  <a:cxn ang="0">
                    <a:pos x="34" y="71"/>
                  </a:cxn>
                  <a:cxn ang="0">
                    <a:pos x="35" y="77"/>
                  </a:cxn>
                  <a:cxn ang="0">
                    <a:pos x="40" y="83"/>
                  </a:cxn>
                  <a:cxn ang="0">
                    <a:pos x="57" y="81"/>
                  </a:cxn>
                  <a:cxn ang="0">
                    <a:pos x="62" y="76"/>
                  </a:cxn>
                  <a:cxn ang="0">
                    <a:pos x="62" y="67"/>
                  </a:cxn>
                  <a:cxn ang="0">
                    <a:pos x="65" y="65"/>
                  </a:cxn>
                  <a:cxn ang="0">
                    <a:pos x="72" y="68"/>
                  </a:cxn>
                  <a:cxn ang="0">
                    <a:pos x="79" y="66"/>
                  </a:cxn>
                  <a:cxn ang="0">
                    <a:pos x="88" y="52"/>
                  </a:cxn>
                  <a:cxn ang="0">
                    <a:pos x="86" y="45"/>
                  </a:cxn>
                  <a:cxn ang="0">
                    <a:pos x="43" y="58"/>
                  </a:cxn>
                  <a:cxn ang="0">
                    <a:pos x="26" y="41"/>
                  </a:cxn>
                  <a:cxn ang="0">
                    <a:pos x="43" y="24"/>
                  </a:cxn>
                  <a:cxn ang="0">
                    <a:pos x="60" y="41"/>
                  </a:cxn>
                  <a:cxn ang="0">
                    <a:pos x="43" y="58"/>
                  </a:cxn>
                </a:cxnLst>
                <a:rect l="0" t="0" r="r" b="b"/>
                <a:pathLst>
                  <a:path w="88" h="83">
                    <a:moveTo>
                      <a:pt x="86" y="45"/>
                    </a:moveTo>
                    <a:cubicBezTo>
                      <a:pt x="86" y="45"/>
                      <a:pt x="80" y="41"/>
                      <a:pt x="77" y="40"/>
                    </a:cubicBezTo>
                    <a:cubicBezTo>
                      <a:pt x="77" y="38"/>
                      <a:pt x="77" y="37"/>
                      <a:pt x="77" y="35"/>
                    </a:cubicBezTo>
                    <a:cubicBezTo>
                      <a:pt x="79" y="33"/>
                      <a:pt x="83" y="29"/>
                      <a:pt x="83" y="29"/>
                    </a:cubicBezTo>
                    <a:cubicBezTo>
                      <a:pt x="83" y="22"/>
                      <a:pt x="83" y="22"/>
                      <a:pt x="83" y="22"/>
                    </a:cubicBezTo>
                    <a:cubicBezTo>
                      <a:pt x="73" y="9"/>
                      <a:pt x="73" y="9"/>
                      <a:pt x="73" y="9"/>
                    </a:cubicBezTo>
                    <a:cubicBezTo>
                      <a:pt x="65" y="9"/>
                      <a:pt x="65" y="9"/>
                      <a:pt x="65" y="9"/>
                    </a:cubicBezTo>
                    <a:cubicBezTo>
                      <a:pt x="65" y="9"/>
                      <a:pt x="61" y="12"/>
                      <a:pt x="60" y="14"/>
                    </a:cubicBezTo>
                    <a:cubicBezTo>
                      <a:pt x="58" y="13"/>
                      <a:pt x="55" y="12"/>
                      <a:pt x="53" y="12"/>
                    </a:cubicBezTo>
                    <a:cubicBezTo>
                      <a:pt x="53" y="9"/>
                      <a:pt x="53" y="5"/>
                      <a:pt x="53" y="5"/>
                    </a:cubicBezTo>
                    <a:cubicBezTo>
                      <a:pt x="47" y="0"/>
                      <a:pt x="47" y="0"/>
                      <a:pt x="47" y="0"/>
                    </a:cubicBezTo>
                    <a:cubicBezTo>
                      <a:pt x="31" y="1"/>
                      <a:pt x="31" y="1"/>
                      <a:pt x="31" y="1"/>
                    </a:cubicBezTo>
                    <a:cubicBezTo>
                      <a:pt x="25" y="6"/>
                      <a:pt x="25" y="6"/>
                      <a:pt x="25" y="6"/>
                    </a:cubicBezTo>
                    <a:cubicBezTo>
                      <a:pt x="25" y="6"/>
                      <a:pt x="26" y="12"/>
                      <a:pt x="26" y="15"/>
                    </a:cubicBezTo>
                    <a:cubicBezTo>
                      <a:pt x="24" y="16"/>
                      <a:pt x="23" y="17"/>
                      <a:pt x="22" y="18"/>
                    </a:cubicBezTo>
                    <a:cubicBezTo>
                      <a:pt x="19" y="17"/>
                      <a:pt x="14" y="15"/>
                      <a:pt x="14" y="15"/>
                    </a:cubicBezTo>
                    <a:cubicBezTo>
                      <a:pt x="7" y="17"/>
                      <a:pt x="7" y="17"/>
                      <a:pt x="7" y="17"/>
                    </a:cubicBezTo>
                    <a:cubicBezTo>
                      <a:pt x="0" y="32"/>
                      <a:pt x="0" y="32"/>
                      <a:pt x="0" y="32"/>
                    </a:cubicBezTo>
                    <a:cubicBezTo>
                      <a:pt x="0" y="33"/>
                      <a:pt x="0" y="33"/>
                      <a:pt x="0" y="33"/>
                    </a:cubicBezTo>
                    <a:cubicBezTo>
                      <a:pt x="2" y="39"/>
                      <a:pt x="2" y="39"/>
                      <a:pt x="2" y="39"/>
                    </a:cubicBezTo>
                    <a:cubicBezTo>
                      <a:pt x="2" y="39"/>
                      <a:pt x="8" y="42"/>
                      <a:pt x="10" y="43"/>
                    </a:cubicBezTo>
                    <a:cubicBezTo>
                      <a:pt x="10" y="45"/>
                      <a:pt x="11" y="47"/>
                      <a:pt x="11" y="48"/>
                    </a:cubicBezTo>
                    <a:cubicBezTo>
                      <a:pt x="9" y="50"/>
                      <a:pt x="5" y="54"/>
                      <a:pt x="5" y="54"/>
                    </a:cubicBezTo>
                    <a:cubicBezTo>
                      <a:pt x="5" y="61"/>
                      <a:pt x="5" y="61"/>
                      <a:pt x="5" y="61"/>
                    </a:cubicBezTo>
                    <a:cubicBezTo>
                      <a:pt x="16" y="74"/>
                      <a:pt x="16" y="74"/>
                      <a:pt x="16" y="74"/>
                    </a:cubicBezTo>
                    <a:cubicBezTo>
                      <a:pt x="16" y="74"/>
                      <a:pt x="22" y="75"/>
                      <a:pt x="22" y="74"/>
                    </a:cubicBezTo>
                    <a:cubicBezTo>
                      <a:pt x="23" y="74"/>
                      <a:pt x="23" y="74"/>
                      <a:pt x="23" y="74"/>
                    </a:cubicBezTo>
                    <a:cubicBezTo>
                      <a:pt x="23" y="74"/>
                      <a:pt x="27" y="71"/>
                      <a:pt x="29" y="69"/>
                    </a:cubicBezTo>
                    <a:cubicBezTo>
                      <a:pt x="31" y="70"/>
                      <a:pt x="33" y="70"/>
                      <a:pt x="34" y="71"/>
                    </a:cubicBezTo>
                    <a:cubicBezTo>
                      <a:pt x="35" y="73"/>
                      <a:pt x="35" y="77"/>
                      <a:pt x="35" y="77"/>
                    </a:cubicBezTo>
                    <a:cubicBezTo>
                      <a:pt x="40" y="83"/>
                      <a:pt x="40" y="83"/>
                      <a:pt x="40" y="83"/>
                    </a:cubicBezTo>
                    <a:cubicBezTo>
                      <a:pt x="57" y="81"/>
                      <a:pt x="57" y="81"/>
                      <a:pt x="57" y="81"/>
                    </a:cubicBezTo>
                    <a:cubicBezTo>
                      <a:pt x="62" y="76"/>
                      <a:pt x="62" y="76"/>
                      <a:pt x="62" y="76"/>
                    </a:cubicBezTo>
                    <a:cubicBezTo>
                      <a:pt x="62" y="76"/>
                      <a:pt x="62" y="70"/>
                      <a:pt x="62" y="67"/>
                    </a:cubicBezTo>
                    <a:cubicBezTo>
                      <a:pt x="63" y="66"/>
                      <a:pt x="64" y="66"/>
                      <a:pt x="65" y="65"/>
                    </a:cubicBezTo>
                    <a:cubicBezTo>
                      <a:pt x="68" y="66"/>
                      <a:pt x="72" y="68"/>
                      <a:pt x="72" y="68"/>
                    </a:cubicBezTo>
                    <a:cubicBezTo>
                      <a:pt x="79" y="66"/>
                      <a:pt x="79" y="66"/>
                      <a:pt x="79" y="66"/>
                    </a:cubicBezTo>
                    <a:cubicBezTo>
                      <a:pt x="88" y="52"/>
                      <a:pt x="88" y="52"/>
                      <a:pt x="88" y="52"/>
                    </a:cubicBezTo>
                    <a:lnTo>
                      <a:pt x="86" y="45"/>
                    </a:lnTo>
                    <a:close/>
                    <a:moveTo>
                      <a:pt x="43" y="58"/>
                    </a:moveTo>
                    <a:cubicBezTo>
                      <a:pt x="34" y="58"/>
                      <a:pt x="26" y="51"/>
                      <a:pt x="26" y="41"/>
                    </a:cubicBezTo>
                    <a:cubicBezTo>
                      <a:pt x="26" y="32"/>
                      <a:pt x="34" y="24"/>
                      <a:pt x="43" y="24"/>
                    </a:cubicBezTo>
                    <a:cubicBezTo>
                      <a:pt x="52" y="24"/>
                      <a:pt x="60" y="32"/>
                      <a:pt x="60" y="41"/>
                    </a:cubicBezTo>
                    <a:cubicBezTo>
                      <a:pt x="60" y="51"/>
                      <a:pt x="52" y="58"/>
                      <a:pt x="43" y="5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5" name="Freeform 246"/>
              <p:cNvSpPr>
                <a:spLocks noEditPoints="1"/>
              </p:cNvSpPr>
              <p:nvPr/>
            </p:nvSpPr>
            <p:spPr bwMode="auto">
              <a:xfrm>
                <a:off x="2342984" y="1710917"/>
                <a:ext cx="46899" cy="43193"/>
              </a:xfrm>
              <a:custGeom>
                <a:avLst/>
                <a:gdLst/>
                <a:ahLst/>
                <a:cxnLst>
                  <a:cxn ang="0">
                    <a:pos x="14" y="0"/>
                  </a:cxn>
                  <a:cxn ang="0">
                    <a:pos x="0" y="13"/>
                  </a:cxn>
                  <a:cxn ang="0">
                    <a:pos x="14" y="27"/>
                  </a:cxn>
                  <a:cxn ang="0">
                    <a:pos x="27" y="13"/>
                  </a:cxn>
                  <a:cxn ang="0">
                    <a:pos x="14" y="0"/>
                  </a:cxn>
                  <a:cxn ang="0">
                    <a:pos x="14" y="23"/>
                  </a:cxn>
                  <a:cxn ang="0">
                    <a:pos x="4" y="13"/>
                  </a:cxn>
                  <a:cxn ang="0">
                    <a:pos x="14" y="3"/>
                  </a:cxn>
                  <a:cxn ang="0">
                    <a:pos x="24" y="13"/>
                  </a:cxn>
                  <a:cxn ang="0">
                    <a:pos x="14" y="23"/>
                  </a:cxn>
                </a:cxnLst>
                <a:rect l="0" t="0" r="r" b="b"/>
                <a:pathLst>
                  <a:path w="27" h="27">
                    <a:moveTo>
                      <a:pt x="14" y="0"/>
                    </a:moveTo>
                    <a:cubicBezTo>
                      <a:pt x="6" y="0"/>
                      <a:pt x="0" y="6"/>
                      <a:pt x="0" y="13"/>
                    </a:cubicBezTo>
                    <a:cubicBezTo>
                      <a:pt x="0" y="21"/>
                      <a:pt x="6" y="27"/>
                      <a:pt x="14" y="27"/>
                    </a:cubicBezTo>
                    <a:cubicBezTo>
                      <a:pt x="21" y="27"/>
                      <a:pt x="27" y="21"/>
                      <a:pt x="27" y="13"/>
                    </a:cubicBezTo>
                    <a:cubicBezTo>
                      <a:pt x="27" y="6"/>
                      <a:pt x="21" y="0"/>
                      <a:pt x="14" y="0"/>
                    </a:cubicBezTo>
                    <a:close/>
                    <a:moveTo>
                      <a:pt x="14" y="23"/>
                    </a:moveTo>
                    <a:cubicBezTo>
                      <a:pt x="8" y="23"/>
                      <a:pt x="4" y="19"/>
                      <a:pt x="4" y="13"/>
                    </a:cubicBezTo>
                    <a:cubicBezTo>
                      <a:pt x="4" y="8"/>
                      <a:pt x="8" y="3"/>
                      <a:pt x="14" y="3"/>
                    </a:cubicBezTo>
                    <a:cubicBezTo>
                      <a:pt x="19" y="3"/>
                      <a:pt x="24" y="8"/>
                      <a:pt x="24" y="13"/>
                    </a:cubicBezTo>
                    <a:cubicBezTo>
                      <a:pt x="24" y="19"/>
                      <a:pt x="19" y="23"/>
                      <a:pt x="14"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6" name="Freeform 247"/>
              <p:cNvSpPr>
                <a:spLocks noEditPoints="1"/>
              </p:cNvSpPr>
              <p:nvPr/>
            </p:nvSpPr>
            <p:spPr bwMode="auto">
              <a:xfrm>
                <a:off x="2147573" y="1622730"/>
                <a:ext cx="138742" cy="124181"/>
              </a:xfrm>
              <a:custGeom>
                <a:avLst/>
                <a:gdLst/>
                <a:ahLst/>
                <a:cxnLst>
                  <a:cxn ang="0">
                    <a:pos x="70" y="37"/>
                  </a:cxn>
                  <a:cxn ang="0">
                    <a:pos x="70" y="32"/>
                  </a:cxn>
                  <a:cxn ang="0">
                    <a:pos x="76" y="27"/>
                  </a:cxn>
                  <a:cxn ang="0">
                    <a:pos x="76" y="20"/>
                  </a:cxn>
                  <a:cxn ang="0">
                    <a:pos x="66" y="9"/>
                  </a:cxn>
                  <a:cxn ang="0">
                    <a:pos x="59" y="9"/>
                  </a:cxn>
                  <a:cxn ang="0">
                    <a:pos x="54" y="13"/>
                  </a:cxn>
                  <a:cxn ang="0">
                    <a:pos x="48" y="11"/>
                  </a:cxn>
                  <a:cxn ang="0">
                    <a:pos x="48" y="5"/>
                  </a:cxn>
                  <a:cxn ang="0">
                    <a:pos x="43" y="0"/>
                  </a:cxn>
                  <a:cxn ang="0">
                    <a:pos x="28" y="1"/>
                  </a:cxn>
                  <a:cxn ang="0">
                    <a:pos x="23" y="6"/>
                  </a:cxn>
                  <a:cxn ang="0">
                    <a:pos x="23" y="14"/>
                  </a:cxn>
                  <a:cxn ang="0">
                    <a:pos x="19" y="17"/>
                  </a:cxn>
                  <a:cxn ang="0">
                    <a:pos x="13" y="14"/>
                  </a:cxn>
                  <a:cxn ang="0">
                    <a:pos x="6" y="16"/>
                  </a:cxn>
                  <a:cxn ang="0">
                    <a:pos x="0" y="30"/>
                  </a:cxn>
                  <a:cxn ang="0">
                    <a:pos x="0" y="30"/>
                  </a:cxn>
                  <a:cxn ang="0">
                    <a:pos x="2" y="36"/>
                  </a:cxn>
                  <a:cxn ang="0">
                    <a:pos x="9" y="40"/>
                  </a:cxn>
                  <a:cxn ang="0">
                    <a:pos x="10" y="44"/>
                  </a:cxn>
                  <a:cxn ang="0">
                    <a:pos x="4" y="49"/>
                  </a:cxn>
                  <a:cxn ang="0">
                    <a:pos x="4" y="56"/>
                  </a:cxn>
                  <a:cxn ang="0">
                    <a:pos x="14" y="68"/>
                  </a:cxn>
                  <a:cxn ang="0">
                    <a:pos x="20" y="68"/>
                  </a:cxn>
                  <a:cxn ang="0">
                    <a:pos x="21" y="68"/>
                  </a:cxn>
                  <a:cxn ang="0">
                    <a:pos x="26" y="63"/>
                  </a:cxn>
                  <a:cxn ang="0">
                    <a:pos x="31" y="65"/>
                  </a:cxn>
                  <a:cxn ang="0">
                    <a:pos x="32" y="71"/>
                  </a:cxn>
                  <a:cxn ang="0">
                    <a:pos x="36" y="76"/>
                  </a:cxn>
                  <a:cxn ang="0">
                    <a:pos x="52" y="74"/>
                  </a:cxn>
                  <a:cxn ang="0">
                    <a:pos x="56" y="70"/>
                  </a:cxn>
                  <a:cxn ang="0">
                    <a:pos x="56" y="62"/>
                  </a:cxn>
                  <a:cxn ang="0">
                    <a:pos x="59" y="59"/>
                  </a:cxn>
                  <a:cxn ang="0">
                    <a:pos x="65" y="63"/>
                  </a:cxn>
                  <a:cxn ang="0">
                    <a:pos x="72" y="61"/>
                  </a:cxn>
                  <a:cxn ang="0">
                    <a:pos x="79" y="48"/>
                  </a:cxn>
                  <a:cxn ang="0">
                    <a:pos x="78" y="41"/>
                  </a:cxn>
                  <a:cxn ang="0">
                    <a:pos x="70" y="37"/>
                  </a:cxn>
                  <a:cxn ang="0">
                    <a:pos x="39" y="53"/>
                  </a:cxn>
                  <a:cxn ang="0">
                    <a:pos x="23" y="38"/>
                  </a:cxn>
                  <a:cxn ang="0">
                    <a:pos x="39" y="23"/>
                  </a:cxn>
                  <a:cxn ang="0">
                    <a:pos x="54" y="38"/>
                  </a:cxn>
                  <a:cxn ang="0">
                    <a:pos x="39" y="53"/>
                  </a:cxn>
                </a:cxnLst>
                <a:rect l="0" t="0" r="r" b="b"/>
                <a:pathLst>
                  <a:path w="79" h="76">
                    <a:moveTo>
                      <a:pt x="70" y="37"/>
                    </a:moveTo>
                    <a:cubicBezTo>
                      <a:pt x="70" y="35"/>
                      <a:pt x="70" y="34"/>
                      <a:pt x="70" y="32"/>
                    </a:cubicBezTo>
                    <a:cubicBezTo>
                      <a:pt x="72" y="31"/>
                      <a:pt x="76" y="27"/>
                      <a:pt x="76" y="27"/>
                    </a:cubicBezTo>
                    <a:cubicBezTo>
                      <a:pt x="76" y="20"/>
                      <a:pt x="76" y="20"/>
                      <a:pt x="76" y="20"/>
                    </a:cubicBezTo>
                    <a:cubicBezTo>
                      <a:pt x="66" y="9"/>
                      <a:pt x="66" y="9"/>
                      <a:pt x="66" y="9"/>
                    </a:cubicBezTo>
                    <a:cubicBezTo>
                      <a:pt x="59" y="9"/>
                      <a:pt x="59" y="9"/>
                      <a:pt x="59" y="9"/>
                    </a:cubicBezTo>
                    <a:cubicBezTo>
                      <a:pt x="59" y="9"/>
                      <a:pt x="55" y="12"/>
                      <a:pt x="54" y="13"/>
                    </a:cubicBezTo>
                    <a:cubicBezTo>
                      <a:pt x="52" y="12"/>
                      <a:pt x="50" y="11"/>
                      <a:pt x="48" y="11"/>
                    </a:cubicBezTo>
                    <a:cubicBezTo>
                      <a:pt x="48" y="9"/>
                      <a:pt x="48" y="5"/>
                      <a:pt x="48" y="5"/>
                    </a:cubicBezTo>
                    <a:cubicBezTo>
                      <a:pt x="43" y="0"/>
                      <a:pt x="43" y="0"/>
                      <a:pt x="43" y="0"/>
                    </a:cubicBezTo>
                    <a:cubicBezTo>
                      <a:pt x="28" y="1"/>
                      <a:pt x="28" y="1"/>
                      <a:pt x="28" y="1"/>
                    </a:cubicBezTo>
                    <a:cubicBezTo>
                      <a:pt x="23" y="6"/>
                      <a:pt x="23" y="6"/>
                      <a:pt x="23" y="6"/>
                    </a:cubicBezTo>
                    <a:cubicBezTo>
                      <a:pt x="23" y="6"/>
                      <a:pt x="23" y="11"/>
                      <a:pt x="23" y="14"/>
                    </a:cubicBezTo>
                    <a:cubicBezTo>
                      <a:pt x="22" y="15"/>
                      <a:pt x="21" y="16"/>
                      <a:pt x="19" y="17"/>
                    </a:cubicBezTo>
                    <a:cubicBezTo>
                      <a:pt x="17" y="16"/>
                      <a:pt x="13" y="14"/>
                      <a:pt x="13" y="14"/>
                    </a:cubicBezTo>
                    <a:cubicBezTo>
                      <a:pt x="6" y="16"/>
                      <a:pt x="6" y="16"/>
                      <a:pt x="6" y="16"/>
                    </a:cubicBezTo>
                    <a:cubicBezTo>
                      <a:pt x="0" y="30"/>
                      <a:pt x="0" y="30"/>
                      <a:pt x="0" y="30"/>
                    </a:cubicBezTo>
                    <a:cubicBezTo>
                      <a:pt x="0" y="30"/>
                      <a:pt x="0" y="30"/>
                      <a:pt x="0" y="30"/>
                    </a:cubicBezTo>
                    <a:cubicBezTo>
                      <a:pt x="2" y="36"/>
                      <a:pt x="2" y="36"/>
                      <a:pt x="2" y="36"/>
                    </a:cubicBezTo>
                    <a:cubicBezTo>
                      <a:pt x="2" y="36"/>
                      <a:pt x="7" y="39"/>
                      <a:pt x="9" y="40"/>
                    </a:cubicBezTo>
                    <a:cubicBezTo>
                      <a:pt x="9" y="41"/>
                      <a:pt x="9" y="43"/>
                      <a:pt x="10" y="44"/>
                    </a:cubicBezTo>
                    <a:cubicBezTo>
                      <a:pt x="8" y="46"/>
                      <a:pt x="4" y="49"/>
                      <a:pt x="4" y="49"/>
                    </a:cubicBezTo>
                    <a:cubicBezTo>
                      <a:pt x="4" y="56"/>
                      <a:pt x="4" y="56"/>
                      <a:pt x="4" y="56"/>
                    </a:cubicBezTo>
                    <a:cubicBezTo>
                      <a:pt x="14" y="68"/>
                      <a:pt x="14" y="68"/>
                      <a:pt x="14" y="68"/>
                    </a:cubicBezTo>
                    <a:cubicBezTo>
                      <a:pt x="14" y="68"/>
                      <a:pt x="20" y="68"/>
                      <a:pt x="20" y="68"/>
                    </a:cubicBezTo>
                    <a:cubicBezTo>
                      <a:pt x="20" y="68"/>
                      <a:pt x="21" y="68"/>
                      <a:pt x="21" y="68"/>
                    </a:cubicBezTo>
                    <a:cubicBezTo>
                      <a:pt x="21" y="68"/>
                      <a:pt x="24" y="65"/>
                      <a:pt x="26" y="63"/>
                    </a:cubicBezTo>
                    <a:cubicBezTo>
                      <a:pt x="28" y="64"/>
                      <a:pt x="29" y="64"/>
                      <a:pt x="31" y="65"/>
                    </a:cubicBezTo>
                    <a:cubicBezTo>
                      <a:pt x="31" y="67"/>
                      <a:pt x="32" y="71"/>
                      <a:pt x="32" y="71"/>
                    </a:cubicBezTo>
                    <a:cubicBezTo>
                      <a:pt x="36" y="76"/>
                      <a:pt x="36" y="76"/>
                      <a:pt x="36" y="76"/>
                    </a:cubicBezTo>
                    <a:cubicBezTo>
                      <a:pt x="52" y="74"/>
                      <a:pt x="52" y="74"/>
                      <a:pt x="52" y="74"/>
                    </a:cubicBezTo>
                    <a:cubicBezTo>
                      <a:pt x="56" y="70"/>
                      <a:pt x="56" y="70"/>
                      <a:pt x="56" y="70"/>
                    </a:cubicBezTo>
                    <a:cubicBezTo>
                      <a:pt x="56" y="70"/>
                      <a:pt x="56" y="64"/>
                      <a:pt x="56" y="62"/>
                    </a:cubicBezTo>
                    <a:cubicBezTo>
                      <a:pt x="57" y="61"/>
                      <a:pt x="58" y="60"/>
                      <a:pt x="59" y="59"/>
                    </a:cubicBezTo>
                    <a:cubicBezTo>
                      <a:pt x="61" y="60"/>
                      <a:pt x="65" y="63"/>
                      <a:pt x="65" y="63"/>
                    </a:cubicBezTo>
                    <a:cubicBezTo>
                      <a:pt x="72" y="61"/>
                      <a:pt x="72" y="61"/>
                      <a:pt x="72" y="61"/>
                    </a:cubicBezTo>
                    <a:cubicBezTo>
                      <a:pt x="79" y="48"/>
                      <a:pt x="79" y="48"/>
                      <a:pt x="79" y="48"/>
                    </a:cubicBezTo>
                    <a:cubicBezTo>
                      <a:pt x="78" y="41"/>
                      <a:pt x="78" y="41"/>
                      <a:pt x="78" y="41"/>
                    </a:cubicBezTo>
                    <a:cubicBezTo>
                      <a:pt x="78" y="41"/>
                      <a:pt x="73" y="38"/>
                      <a:pt x="70" y="37"/>
                    </a:cubicBezTo>
                    <a:close/>
                    <a:moveTo>
                      <a:pt x="39" y="53"/>
                    </a:moveTo>
                    <a:cubicBezTo>
                      <a:pt x="30" y="53"/>
                      <a:pt x="23" y="46"/>
                      <a:pt x="23" y="38"/>
                    </a:cubicBezTo>
                    <a:cubicBezTo>
                      <a:pt x="23" y="30"/>
                      <a:pt x="30" y="23"/>
                      <a:pt x="39" y="23"/>
                    </a:cubicBezTo>
                    <a:cubicBezTo>
                      <a:pt x="47" y="23"/>
                      <a:pt x="54" y="30"/>
                      <a:pt x="54" y="38"/>
                    </a:cubicBezTo>
                    <a:cubicBezTo>
                      <a:pt x="54" y="46"/>
                      <a:pt x="47" y="53"/>
                      <a:pt x="39" y="5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7" name="Freeform 248"/>
              <p:cNvSpPr>
                <a:spLocks noEditPoints="1"/>
              </p:cNvSpPr>
              <p:nvPr/>
            </p:nvSpPr>
            <p:spPr bwMode="auto">
              <a:xfrm>
                <a:off x="2194471" y="1664124"/>
                <a:ext cx="42990" cy="39594"/>
              </a:xfrm>
              <a:custGeom>
                <a:avLst/>
                <a:gdLst/>
                <a:ahLst/>
                <a:cxnLst>
                  <a:cxn ang="0">
                    <a:pos x="13" y="0"/>
                  </a:cxn>
                  <a:cxn ang="0">
                    <a:pos x="0" y="12"/>
                  </a:cxn>
                  <a:cxn ang="0">
                    <a:pos x="13" y="24"/>
                  </a:cxn>
                  <a:cxn ang="0">
                    <a:pos x="25" y="12"/>
                  </a:cxn>
                  <a:cxn ang="0">
                    <a:pos x="13" y="0"/>
                  </a:cxn>
                  <a:cxn ang="0">
                    <a:pos x="13" y="21"/>
                  </a:cxn>
                  <a:cxn ang="0">
                    <a:pos x="4" y="12"/>
                  </a:cxn>
                  <a:cxn ang="0">
                    <a:pos x="13" y="3"/>
                  </a:cxn>
                  <a:cxn ang="0">
                    <a:pos x="22" y="12"/>
                  </a:cxn>
                  <a:cxn ang="0">
                    <a:pos x="13" y="21"/>
                  </a:cxn>
                </a:cxnLst>
                <a:rect l="0" t="0" r="r" b="b"/>
                <a:pathLst>
                  <a:path w="25" h="24">
                    <a:moveTo>
                      <a:pt x="13" y="0"/>
                    </a:moveTo>
                    <a:cubicBezTo>
                      <a:pt x="6" y="0"/>
                      <a:pt x="0" y="5"/>
                      <a:pt x="0" y="12"/>
                    </a:cubicBezTo>
                    <a:cubicBezTo>
                      <a:pt x="0" y="19"/>
                      <a:pt x="6" y="24"/>
                      <a:pt x="13" y="24"/>
                    </a:cubicBezTo>
                    <a:cubicBezTo>
                      <a:pt x="19" y="24"/>
                      <a:pt x="25" y="19"/>
                      <a:pt x="25" y="12"/>
                    </a:cubicBezTo>
                    <a:cubicBezTo>
                      <a:pt x="25" y="5"/>
                      <a:pt x="19" y="0"/>
                      <a:pt x="13" y="0"/>
                    </a:cubicBezTo>
                    <a:close/>
                    <a:moveTo>
                      <a:pt x="13" y="21"/>
                    </a:moveTo>
                    <a:cubicBezTo>
                      <a:pt x="8" y="21"/>
                      <a:pt x="4" y="17"/>
                      <a:pt x="4" y="12"/>
                    </a:cubicBezTo>
                    <a:cubicBezTo>
                      <a:pt x="4" y="7"/>
                      <a:pt x="8" y="3"/>
                      <a:pt x="13" y="3"/>
                    </a:cubicBezTo>
                    <a:cubicBezTo>
                      <a:pt x="18" y="3"/>
                      <a:pt x="22" y="7"/>
                      <a:pt x="22" y="12"/>
                    </a:cubicBezTo>
                    <a:cubicBezTo>
                      <a:pt x="22" y="17"/>
                      <a:pt x="18" y="21"/>
                      <a:pt x="13" y="2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8" name="Freeform 249"/>
              <p:cNvSpPr>
                <a:spLocks noEditPoints="1"/>
              </p:cNvSpPr>
              <p:nvPr/>
            </p:nvSpPr>
            <p:spPr bwMode="auto">
              <a:xfrm>
                <a:off x="2235508" y="1545342"/>
                <a:ext cx="97706" cy="84587"/>
              </a:xfrm>
              <a:custGeom>
                <a:avLst/>
                <a:gdLst/>
                <a:ahLst/>
                <a:cxnLst>
                  <a:cxn ang="0">
                    <a:pos x="6" y="27"/>
                  </a:cxn>
                  <a:cxn ang="0">
                    <a:pos x="7" y="30"/>
                  </a:cxn>
                  <a:cxn ang="0">
                    <a:pos x="3" y="34"/>
                  </a:cxn>
                  <a:cxn ang="0">
                    <a:pos x="3" y="38"/>
                  </a:cxn>
                  <a:cxn ang="0">
                    <a:pos x="10" y="46"/>
                  </a:cxn>
                  <a:cxn ang="0">
                    <a:pos x="14" y="47"/>
                  </a:cxn>
                  <a:cxn ang="0">
                    <a:pos x="14" y="46"/>
                  </a:cxn>
                  <a:cxn ang="0">
                    <a:pos x="18" y="43"/>
                  </a:cxn>
                  <a:cxn ang="0">
                    <a:pos x="21" y="44"/>
                  </a:cxn>
                  <a:cxn ang="0">
                    <a:pos x="22" y="49"/>
                  </a:cxn>
                  <a:cxn ang="0">
                    <a:pos x="25" y="52"/>
                  </a:cxn>
                  <a:cxn ang="0">
                    <a:pos x="36" y="51"/>
                  </a:cxn>
                  <a:cxn ang="0">
                    <a:pos x="39" y="48"/>
                  </a:cxn>
                  <a:cxn ang="0">
                    <a:pos x="38" y="42"/>
                  </a:cxn>
                  <a:cxn ang="0">
                    <a:pos x="41" y="41"/>
                  </a:cxn>
                  <a:cxn ang="0">
                    <a:pos x="45" y="43"/>
                  </a:cxn>
                  <a:cxn ang="0">
                    <a:pos x="50" y="42"/>
                  </a:cxn>
                  <a:cxn ang="0">
                    <a:pos x="55" y="33"/>
                  </a:cxn>
                  <a:cxn ang="0">
                    <a:pos x="54" y="28"/>
                  </a:cxn>
                  <a:cxn ang="0">
                    <a:pos x="48" y="25"/>
                  </a:cxn>
                  <a:cxn ang="0">
                    <a:pos x="48" y="22"/>
                  </a:cxn>
                  <a:cxn ang="0">
                    <a:pos x="52" y="19"/>
                  </a:cxn>
                  <a:cxn ang="0">
                    <a:pos x="52" y="14"/>
                  </a:cxn>
                  <a:cxn ang="0">
                    <a:pos x="45" y="6"/>
                  </a:cxn>
                  <a:cxn ang="0">
                    <a:pos x="41" y="6"/>
                  </a:cxn>
                  <a:cxn ang="0">
                    <a:pos x="37" y="9"/>
                  </a:cxn>
                  <a:cxn ang="0">
                    <a:pos x="33" y="7"/>
                  </a:cxn>
                  <a:cxn ang="0">
                    <a:pos x="33" y="3"/>
                  </a:cxn>
                  <a:cxn ang="0">
                    <a:pos x="30" y="0"/>
                  </a:cxn>
                  <a:cxn ang="0">
                    <a:pos x="19" y="1"/>
                  </a:cxn>
                  <a:cxn ang="0">
                    <a:pos x="16" y="4"/>
                  </a:cxn>
                  <a:cxn ang="0">
                    <a:pos x="16" y="9"/>
                  </a:cxn>
                  <a:cxn ang="0">
                    <a:pos x="13" y="11"/>
                  </a:cxn>
                  <a:cxn ang="0">
                    <a:pos x="9" y="9"/>
                  </a:cxn>
                  <a:cxn ang="0">
                    <a:pos x="4" y="11"/>
                  </a:cxn>
                  <a:cxn ang="0">
                    <a:pos x="0" y="20"/>
                  </a:cxn>
                  <a:cxn ang="0">
                    <a:pos x="0" y="21"/>
                  </a:cxn>
                  <a:cxn ang="0">
                    <a:pos x="1" y="25"/>
                  </a:cxn>
                  <a:cxn ang="0">
                    <a:pos x="6" y="27"/>
                  </a:cxn>
                  <a:cxn ang="0">
                    <a:pos x="27" y="15"/>
                  </a:cxn>
                  <a:cxn ang="0">
                    <a:pos x="37" y="26"/>
                  </a:cxn>
                  <a:cxn ang="0">
                    <a:pos x="27" y="36"/>
                  </a:cxn>
                  <a:cxn ang="0">
                    <a:pos x="16" y="26"/>
                  </a:cxn>
                  <a:cxn ang="0">
                    <a:pos x="27" y="15"/>
                  </a:cxn>
                </a:cxnLst>
                <a:rect l="0" t="0" r="r" b="b"/>
                <a:pathLst>
                  <a:path w="55" h="52">
                    <a:moveTo>
                      <a:pt x="6" y="27"/>
                    </a:moveTo>
                    <a:cubicBezTo>
                      <a:pt x="6" y="28"/>
                      <a:pt x="6" y="29"/>
                      <a:pt x="7" y="30"/>
                    </a:cubicBezTo>
                    <a:cubicBezTo>
                      <a:pt x="5" y="31"/>
                      <a:pt x="3" y="34"/>
                      <a:pt x="3" y="34"/>
                    </a:cubicBezTo>
                    <a:cubicBezTo>
                      <a:pt x="3" y="38"/>
                      <a:pt x="3" y="38"/>
                      <a:pt x="3" y="38"/>
                    </a:cubicBezTo>
                    <a:cubicBezTo>
                      <a:pt x="10" y="46"/>
                      <a:pt x="10" y="46"/>
                      <a:pt x="10" y="46"/>
                    </a:cubicBezTo>
                    <a:cubicBezTo>
                      <a:pt x="10" y="46"/>
                      <a:pt x="14" y="47"/>
                      <a:pt x="14" y="47"/>
                    </a:cubicBezTo>
                    <a:cubicBezTo>
                      <a:pt x="14" y="47"/>
                      <a:pt x="14" y="46"/>
                      <a:pt x="14" y="46"/>
                    </a:cubicBezTo>
                    <a:cubicBezTo>
                      <a:pt x="14" y="46"/>
                      <a:pt x="17" y="44"/>
                      <a:pt x="18" y="43"/>
                    </a:cubicBezTo>
                    <a:cubicBezTo>
                      <a:pt x="19" y="44"/>
                      <a:pt x="20" y="44"/>
                      <a:pt x="21" y="44"/>
                    </a:cubicBezTo>
                    <a:cubicBezTo>
                      <a:pt x="21" y="46"/>
                      <a:pt x="22" y="49"/>
                      <a:pt x="22" y="49"/>
                    </a:cubicBezTo>
                    <a:cubicBezTo>
                      <a:pt x="25" y="52"/>
                      <a:pt x="25" y="52"/>
                      <a:pt x="25" y="52"/>
                    </a:cubicBezTo>
                    <a:cubicBezTo>
                      <a:pt x="36" y="51"/>
                      <a:pt x="36" y="51"/>
                      <a:pt x="36" y="51"/>
                    </a:cubicBezTo>
                    <a:cubicBezTo>
                      <a:pt x="39" y="48"/>
                      <a:pt x="39" y="48"/>
                      <a:pt x="39" y="48"/>
                    </a:cubicBezTo>
                    <a:cubicBezTo>
                      <a:pt x="39" y="48"/>
                      <a:pt x="39" y="44"/>
                      <a:pt x="38" y="42"/>
                    </a:cubicBezTo>
                    <a:cubicBezTo>
                      <a:pt x="39" y="42"/>
                      <a:pt x="40" y="41"/>
                      <a:pt x="41" y="41"/>
                    </a:cubicBezTo>
                    <a:cubicBezTo>
                      <a:pt x="42" y="41"/>
                      <a:pt x="45" y="43"/>
                      <a:pt x="45" y="43"/>
                    </a:cubicBezTo>
                    <a:cubicBezTo>
                      <a:pt x="50" y="42"/>
                      <a:pt x="50" y="42"/>
                      <a:pt x="50" y="42"/>
                    </a:cubicBezTo>
                    <a:cubicBezTo>
                      <a:pt x="55" y="33"/>
                      <a:pt x="55" y="33"/>
                      <a:pt x="55" y="33"/>
                    </a:cubicBezTo>
                    <a:cubicBezTo>
                      <a:pt x="54" y="28"/>
                      <a:pt x="54" y="28"/>
                      <a:pt x="54" y="28"/>
                    </a:cubicBezTo>
                    <a:cubicBezTo>
                      <a:pt x="54" y="28"/>
                      <a:pt x="50" y="26"/>
                      <a:pt x="48" y="25"/>
                    </a:cubicBezTo>
                    <a:cubicBezTo>
                      <a:pt x="48" y="24"/>
                      <a:pt x="48" y="23"/>
                      <a:pt x="48" y="22"/>
                    </a:cubicBezTo>
                    <a:cubicBezTo>
                      <a:pt x="49" y="21"/>
                      <a:pt x="52" y="19"/>
                      <a:pt x="52" y="19"/>
                    </a:cubicBezTo>
                    <a:cubicBezTo>
                      <a:pt x="52" y="14"/>
                      <a:pt x="52" y="14"/>
                      <a:pt x="52" y="14"/>
                    </a:cubicBezTo>
                    <a:cubicBezTo>
                      <a:pt x="45" y="6"/>
                      <a:pt x="45" y="6"/>
                      <a:pt x="45" y="6"/>
                    </a:cubicBezTo>
                    <a:cubicBezTo>
                      <a:pt x="41" y="6"/>
                      <a:pt x="41" y="6"/>
                      <a:pt x="41" y="6"/>
                    </a:cubicBezTo>
                    <a:cubicBezTo>
                      <a:pt x="41" y="6"/>
                      <a:pt x="38" y="8"/>
                      <a:pt x="37" y="9"/>
                    </a:cubicBezTo>
                    <a:cubicBezTo>
                      <a:pt x="36" y="8"/>
                      <a:pt x="35" y="8"/>
                      <a:pt x="33" y="7"/>
                    </a:cubicBezTo>
                    <a:cubicBezTo>
                      <a:pt x="33" y="6"/>
                      <a:pt x="33" y="3"/>
                      <a:pt x="33" y="3"/>
                    </a:cubicBezTo>
                    <a:cubicBezTo>
                      <a:pt x="30" y="0"/>
                      <a:pt x="30" y="0"/>
                      <a:pt x="30" y="0"/>
                    </a:cubicBezTo>
                    <a:cubicBezTo>
                      <a:pt x="19" y="1"/>
                      <a:pt x="19" y="1"/>
                      <a:pt x="19" y="1"/>
                    </a:cubicBezTo>
                    <a:cubicBezTo>
                      <a:pt x="16" y="4"/>
                      <a:pt x="16" y="4"/>
                      <a:pt x="16" y="4"/>
                    </a:cubicBezTo>
                    <a:cubicBezTo>
                      <a:pt x="16" y="4"/>
                      <a:pt x="16" y="8"/>
                      <a:pt x="16" y="9"/>
                    </a:cubicBezTo>
                    <a:cubicBezTo>
                      <a:pt x="15" y="10"/>
                      <a:pt x="14" y="11"/>
                      <a:pt x="13" y="11"/>
                    </a:cubicBezTo>
                    <a:cubicBezTo>
                      <a:pt x="12" y="11"/>
                      <a:pt x="9" y="9"/>
                      <a:pt x="9" y="9"/>
                    </a:cubicBezTo>
                    <a:cubicBezTo>
                      <a:pt x="4" y="11"/>
                      <a:pt x="4" y="11"/>
                      <a:pt x="4" y="11"/>
                    </a:cubicBezTo>
                    <a:cubicBezTo>
                      <a:pt x="0" y="20"/>
                      <a:pt x="0" y="20"/>
                      <a:pt x="0" y="20"/>
                    </a:cubicBezTo>
                    <a:cubicBezTo>
                      <a:pt x="0" y="21"/>
                      <a:pt x="0" y="21"/>
                      <a:pt x="0" y="21"/>
                    </a:cubicBezTo>
                    <a:cubicBezTo>
                      <a:pt x="1" y="25"/>
                      <a:pt x="1" y="25"/>
                      <a:pt x="1" y="25"/>
                    </a:cubicBezTo>
                    <a:cubicBezTo>
                      <a:pt x="1" y="25"/>
                      <a:pt x="4" y="26"/>
                      <a:pt x="6" y="27"/>
                    </a:cubicBezTo>
                    <a:close/>
                    <a:moveTo>
                      <a:pt x="27" y="15"/>
                    </a:moveTo>
                    <a:cubicBezTo>
                      <a:pt x="33" y="15"/>
                      <a:pt x="37" y="20"/>
                      <a:pt x="37" y="26"/>
                    </a:cubicBezTo>
                    <a:cubicBezTo>
                      <a:pt x="37" y="32"/>
                      <a:pt x="33" y="36"/>
                      <a:pt x="27" y="36"/>
                    </a:cubicBezTo>
                    <a:cubicBezTo>
                      <a:pt x="21" y="36"/>
                      <a:pt x="16" y="32"/>
                      <a:pt x="16" y="26"/>
                    </a:cubicBezTo>
                    <a:cubicBezTo>
                      <a:pt x="16" y="20"/>
                      <a:pt x="21" y="15"/>
                      <a:pt x="27"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9" name="Freeform 250"/>
              <p:cNvSpPr>
                <a:spLocks noEditPoints="1"/>
              </p:cNvSpPr>
              <p:nvPr/>
            </p:nvSpPr>
            <p:spPr bwMode="auto">
              <a:xfrm>
                <a:off x="2268728" y="1572338"/>
                <a:ext cx="29312" cy="26996"/>
              </a:xfrm>
              <a:custGeom>
                <a:avLst/>
                <a:gdLst/>
                <a:ahLst/>
                <a:cxnLst>
                  <a:cxn ang="0">
                    <a:pos x="9" y="17"/>
                  </a:cxn>
                  <a:cxn ang="0">
                    <a:pos x="17" y="9"/>
                  </a:cxn>
                  <a:cxn ang="0">
                    <a:pos x="9" y="0"/>
                  </a:cxn>
                  <a:cxn ang="0">
                    <a:pos x="0" y="9"/>
                  </a:cxn>
                  <a:cxn ang="0">
                    <a:pos x="9" y="17"/>
                  </a:cxn>
                  <a:cxn ang="0">
                    <a:pos x="9" y="3"/>
                  </a:cxn>
                  <a:cxn ang="0">
                    <a:pos x="15" y="9"/>
                  </a:cxn>
                  <a:cxn ang="0">
                    <a:pos x="9" y="15"/>
                  </a:cxn>
                  <a:cxn ang="0">
                    <a:pos x="2" y="9"/>
                  </a:cxn>
                  <a:cxn ang="0">
                    <a:pos x="9" y="3"/>
                  </a:cxn>
                </a:cxnLst>
                <a:rect l="0" t="0" r="r" b="b"/>
                <a:pathLst>
                  <a:path w="17" h="17">
                    <a:moveTo>
                      <a:pt x="9" y="17"/>
                    </a:moveTo>
                    <a:cubicBezTo>
                      <a:pt x="13" y="17"/>
                      <a:pt x="17" y="14"/>
                      <a:pt x="17" y="9"/>
                    </a:cubicBezTo>
                    <a:cubicBezTo>
                      <a:pt x="17" y="4"/>
                      <a:pt x="13" y="0"/>
                      <a:pt x="9" y="0"/>
                    </a:cubicBezTo>
                    <a:cubicBezTo>
                      <a:pt x="4" y="0"/>
                      <a:pt x="0" y="4"/>
                      <a:pt x="0" y="9"/>
                    </a:cubicBezTo>
                    <a:cubicBezTo>
                      <a:pt x="0" y="14"/>
                      <a:pt x="4" y="17"/>
                      <a:pt x="9" y="17"/>
                    </a:cubicBezTo>
                    <a:close/>
                    <a:moveTo>
                      <a:pt x="9" y="3"/>
                    </a:moveTo>
                    <a:cubicBezTo>
                      <a:pt x="12" y="3"/>
                      <a:pt x="15" y="5"/>
                      <a:pt x="15" y="9"/>
                    </a:cubicBezTo>
                    <a:cubicBezTo>
                      <a:pt x="15" y="12"/>
                      <a:pt x="12" y="15"/>
                      <a:pt x="9" y="15"/>
                    </a:cubicBezTo>
                    <a:cubicBezTo>
                      <a:pt x="5" y="15"/>
                      <a:pt x="2" y="12"/>
                      <a:pt x="2" y="9"/>
                    </a:cubicBezTo>
                    <a:cubicBezTo>
                      <a:pt x="2" y="5"/>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0" name="Freeform 251"/>
              <p:cNvSpPr>
                <a:spLocks/>
              </p:cNvSpPr>
              <p:nvPr/>
            </p:nvSpPr>
            <p:spPr bwMode="auto">
              <a:xfrm>
                <a:off x="3988346" y="2603579"/>
                <a:ext cx="109430" cy="61191"/>
              </a:xfrm>
              <a:custGeom>
                <a:avLst/>
                <a:gdLst/>
                <a:ahLst/>
                <a:cxnLst>
                  <a:cxn ang="0">
                    <a:pos x="32" y="4"/>
                  </a:cxn>
                  <a:cxn ang="0">
                    <a:pos x="0" y="12"/>
                  </a:cxn>
                  <a:cxn ang="0">
                    <a:pos x="28" y="34"/>
                  </a:cxn>
                  <a:cxn ang="0">
                    <a:pos x="62" y="24"/>
                  </a:cxn>
                  <a:cxn ang="0">
                    <a:pos x="32" y="4"/>
                  </a:cxn>
                </a:cxnLst>
                <a:rect l="0" t="0" r="r" b="b"/>
                <a:pathLst>
                  <a:path w="62" h="38">
                    <a:moveTo>
                      <a:pt x="32" y="4"/>
                    </a:moveTo>
                    <a:cubicBezTo>
                      <a:pt x="12" y="0"/>
                      <a:pt x="0" y="12"/>
                      <a:pt x="0" y="12"/>
                    </a:cubicBezTo>
                    <a:cubicBezTo>
                      <a:pt x="0" y="12"/>
                      <a:pt x="8" y="29"/>
                      <a:pt x="28" y="34"/>
                    </a:cubicBezTo>
                    <a:cubicBezTo>
                      <a:pt x="47" y="38"/>
                      <a:pt x="62" y="24"/>
                      <a:pt x="62" y="24"/>
                    </a:cubicBezTo>
                    <a:cubicBezTo>
                      <a:pt x="62" y="24"/>
                      <a:pt x="53" y="8"/>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1" name="Freeform 252"/>
              <p:cNvSpPr>
                <a:spLocks/>
              </p:cNvSpPr>
              <p:nvPr/>
            </p:nvSpPr>
            <p:spPr bwMode="auto">
              <a:xfrm>
                <a:off x="4033290" y="2531590"/>
                <a:ext cx="93797" cy="75588"/>
              </a:xfrm>
              <a:custGeom>
                <a:avLst/>
                <a:gdLst/>
                <a:ahLst/>
                <a:cxnLst>
                  <a:cxn ang="0">
                    <a:pos x="35" y="35"/>
                  </a:cxn>
                  <a:cxn ang="0">
                    <a:pos x="53" y="4"/>
                  </a:cxn>
                  <a:cxn ang="0">
                    <a:pos x="18" y="11"/>
                  </a:cxn>
                  <a:cxn ang="0">
                    <a:pos x="0" y="39"/>
                  </a:cxn>
                  <a:cxn ang="0">
                    <a:pos x="35" y="35"/>
                  </a:cxn>
                </a:cxnLst>
                <a:rect l="0" t="0" r="r" b="b"/>
                <a:pathLst>
                  <a:path w="53" h="46">
                    <a:moveTo>
                      <a:pt x="35" y="35"/>
                    </a:moveTo>
                    <a:cubicBezTo>
                      <a:pt x="52" y="25"/>
                      <a:pt x="53" y="4"/>
                      <a:pt x="53" y="4"/>
                    </a:cubicBezTo>
                    <a:cubicBezTo>
                      <a:pt x="53" y="4"/>
                      <a:pt x="36" y="0"/>
                      <a:pt x="18" y="11"/>
                    </a:cubicBezTo>
                    <a:cubicBezTo>
                      <a:pt x="0" y="21"/>
                      <a:pt x="0" y="39"/>
                      <a:pt x="0" y="39"/>
                    </a:cubicBezTo>
                    <a:cubicBezTo>
                      <a:pt x="0" y="39"/>
                      <a:pt x="18" y="46"/>
                      <a:pt x="35" y="3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2" name="Freeform 253"/>
              <p:cNvSpPr>
                <a:spLocks/>
              </p:cNvSpPr>
              <p:nvPr/>
            </p:nvSpPr>
            <p:spPr bwMode="auto">
              <a:xfrm>
                <a:off x="3925814" y="2637774"/>
                <a:ext cx="109430" cy="62990"/>
              </a:xfrm>
              <a:custGeom>
                <a:avLst/>
                <a:gdLst/>
                <a:ahLst/>
                <a:cxnLst>
                  <a:cxn ang="0">
                    <a:pos x="33" y="4"/>
                  </a:cxn>
                  <a:cxn ang="0">
                    <a:pos x="0" y="13"/>
                  </a:cxn>
                  <a:cxn ang="0">
                    <a:pos x="28" y="34"/>
                  </a:cxn>
                  <a:cxn ang="0">
                    <a:pos x="62" y="24"/>
                  </a:cxn>
                  <a:cxn ang="0">
                    <a:pos x="33" y="4"/>
                  </a:cxn>
                </a:cxnLst>
                <a:rect l="0" t="0" r="r" b="b"/>
                <a:pathLst>
                  <a:path w="62" h="39">
                    <a:moveTo>
                      <a:pt x="33" y="4"/>
                    </a:moveTo>
                    <a:cubicBezTo>
                      <a:pt x="13" y="0"/>
                      <a:pt x="0" y="13"/>
                      <a:pt x="0" y="13"/>
                    </a:cubicBezTo>
                    <a:cubicBezTo>
                      <a:pt x="0" y="13"/>
                      <a:pt x="8" y="30"/>
                      <a:pt x="28" y="34"/>
                    </a:cubicBezTo>
                    <a:cubicBezTo>
                      <a:pt x="47" y="39"/>
                      <a:pt x="62" y="24"/>
                      <a:pt x="62" y="24"/>
                    </a:cubicBezTo>
                    <a:cubicBezTo>
                      <a:pt x="62" y="24"/>
                      <a:pt x="53" y="9"/>
                      <a:pt x="33"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3" name="Freeform 254"/>
              <p:cNvSpPr>
                <a:spLocks/>
              </p:cNvSpPr>
              <p:nvPr/>
            </p:nvSpPr>
            <p:spPr bwMode="auto">
              <a:xfrm>
                <a:off x="3865237" y="2671969"/>
                <a:ext cx="109430" cy="62990"/>
              </a:xfrm>
              <a:custGeom>
                <a:avLst/>
                <a:gdLst/>
                <a:ahLst/>
                <a:cxnLst>
                  <a:cxn ang="0">
                    <a:pos x="33" y="5"/>
                  </a:cxn>
                  <a:cxn ang="0">
                    <a:pos x="0" y="13"/>
                  </a:cxn>
                  <a:cxn ang="0">
                    <a:pos x="28" y="35"/>
                  </a:cxn>
                  <a:cxn ang="0">
                    <a:pos x="63" y="25"/>
                  </a:cxn>
                  <a:cxn ang="0">
                    <a:pos x="33" y="5"/>
                  </a:cxn>
                </a:cxnLst>
                <a:rect l="0" t="0" r="r" b="b"/>
                <a:pathLst>
                  <a:path w="63" h="39">
                    <a:moveTo>
                      <a:pt x="33" y="5"/>
                    </a:moveTo>
                    <a:cubicBezTo>
                      <a:pt x="13" y="0"/>
                      <a:pt x="0" y="13"/>
                      <a:pt x="0" y="13"/>
                    </a:cubicBezTo>
                    <a:cubicBezTo>
                      <a:pt x="0" y="13"/>
                      <a:pt x="8" y="30"/>
                      <a:pt x="28" y="35"/>
                    </a:cubicBezTo>
                    <a:cubicBezTo>
                      <a:pt x="48" y="39"/>
                      <a:pt x="63" y="25"/>
                      <a:pt x="63" y="25"/>
                    </a:cubicBezTo>
                    <a:cubicBezTo>
                      <a:pt x="63" y="25"/>
                      <a:pt x="53" y="9"/>
                      <a:pt x="33"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4" name="Freeform 255"/>
              <p:cNvSpPr>
                <a:spLocks/>
              </p:cNvSpPr>
              <p:nvPr/>
            </p:nvSpPr>
            <p:spPr bwMode="auto">
              <a:xfrm>
                <a:off x="3804659" y="2707963"/>
                <a:ext cx="109430" cy="61191"/>
              </a:xfrm>
              <a:custGeom>
                <a:avLst/>
                <a:gdLst/>
                <a:ahLst/>
                <a:cxnLst>
                  <a:cxn ang="0">
                    <a:pos x="32" y="4"/>
                  </a:cxn>
                  <a:cxn ang="0">
                    <a:pos x="0" y="12"/>
                  </a:cxn>
                  <a:cxn ang="0">
                    <a:pos x="27" y="34"/>
                  </a:cxn>
                  <a:cxn ang="0">
                    <a:pos x="62" y="24"/>
                  </a:cxn>
                  <a:cxn ang="0">
                    <a:pos x="32" y="4"/>
                  </a:cxn>
                </a:cxnLst>
                <a:rect l="0" t="0" r="r" b="b"/>
                <a:pathLst>
                  <a:path w="62" h="38">
                    <a:moveTo>
                      <a:pt x="32" y="4"/>
                    </a:moveTo>
                    <a:cubicBezTo>
                      <a:pt x="12" y="0"/>
                      <a:pt x="0" y="12"/>
                      <a:pt x="0" y="12"/>
                    </a:cubicBezTo>
                    <a:cubicBezTo>
                      <a:pt x="0" y="12"/>
                      <a:pt x="8" y="30"/>
                      <a:pt x="27" y="34"/>
                    </a:cubicBezTo>
                    <a:cubicBezTo>
                      <a:pt x="47" y="38"/>
                      <a:pt x="62" y="24"/>
                      <a:pt x="62" y="24"/>
                    </a:cubicBezTo>
                    <a:cubicBezTo>
                      <a:pt x="62" y="24"/>
                      <a:pt x="52" y="9"/>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5" name="Freeform 256"/>
              <p:cNvSpPr>
                <a:spLocks/>
              </p:cNvSpPr>
              <p:nvPr/>
            </p:nvSpPr>
            <p:spPr bwMode="auto">
              <a:xfrm>
                <a:off x="3962942" y="2518992"/>
                <a:ext cx="68394" cy="98985"/>
              </a:xfrm>
              <a:custGeom>
                <a:avLst/>
                <a:gdLst/>
                <a:ahLst/>
                <a:cxnLst>
                  <a:cxn ang="0">
                    <a:pos x="30" y="0"/>
                  </a:cxn>
                  <a:cxn ang="0">
                    <a:pos x="5" y="26"/>
                  </a:cxn>
                  <a:cxn ang="0">
                    <a:pos x="12" y="61"/>
                  </a:cxn>
                  <a:cxn ang="0">
                    <a:pos x="34" y="35"/>
                  </a:cxn>
                  <a:cxn ang="0">
                    <a:pos x="30" y="0"/>
                  </a:cxn>
                </a:cxnLst>
                <a:rect l="0" t="0" r="r" b="b"/>
                <a:pathLst>
                  <a:path w="39" h="61">
                    <a:moveTo>
                      <a:pt x="30" y="0"/>
                    </a:moveTo>
                    <a:cubicBezTo>
                      <a:pt x="30" y="0"/>
                      <a:pt x="10" y="7"/>
                      <a:pt x="5" y="26"/>
                    </a:cubicBezTo>
                    <a:cubicBezTo>
                      <a:pt x="0" y="46"/>
                      <a:pt x="12" y="61"/>
                      <a:pt x="12" y="61"/>
                    </a:cubicBezTo>
                    <a:cubicBezTo>
                      <a:pt x="12" y="61"/>
                      <a:pt x="29" y="55"/>
                      <a:pt x="34" y="35"/>
                    </a:cubicBezTo>
                    <a:cubicBezTo>
                      <a:pt x="39" y="15"/>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6" name="Freeform 257"/>
              <p:cNvSpPr>
                <a:spLocks/>
              </p:cNvSpPr>
              <p:nvPr/>
            </p:nvSpPr>
            <p:spPr bwMode="auto">
              <a:xfrm>
                <a:off x="3902365" y="2553187"/>
                <a:ext cx="68394" cy="98985"/>
              </a:xfrm>
              <a:custGeom>
                <a:avLst/>
                <a:gdLst/>
                <a:ahLst/>
                <a:cxnLst>
                  <a:cxn ang="0">
                    <a:pos x="30" y="0"/>
                  </a:cxn>
                  <a:cxn ang="0">
                    <a:pos x="5" y="27"/>
                  </a:cxn>
                  <a:cxn ang="0">
                    <a:pos x="12" y="61"/>
                  </a:cxn>
                  <a:cxn ang="0">
                    <a:pos x="34" y="36"/>
                  </a:cxn>
                  <a:cxn ang="0">
                    <a:pos x="30" y="0"/>
                  </a:cxn>
                </a:cxnLst>
                <a:rect l="0" t="0" r="r" b="b"/>
                <a:pathLst>
                  <a:path w="39" h="61">
                    <a:moveTo>
                      <a:pt x="30" y="0"/>
                    </a:moveTo>
                    <a:cubicBezTo>
                      <a:pt x="30" y="0"/>
                      <a:pt x="10" y="7"/>
                      <a:pt x="5" y="27"/>
                    </a:cubicBezTo>
                    <a:cubicBezTo>
                      <a:pt x="0" y="46"/>
                      <a:pt x="12" y="61"/>
                      <a:pt x="12" y="61"/>
                    </a:cubicBezTo>
                    <a:cubicBezTo>
                      <a:pt x="12" y="61"/>
                      <a:pt x="29" y="56"/>
                      <a:pt x="34" y="36"/>
                    </a:cubicBezTo>
                    <a:cubicBezTo>
                      <a:pt x="39" y="16"/>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7" name="Freeform 258"/>
              <p:cNvSpPr>
                <a:spLocks/>
              </p:cNvSpPr>
              <p:nvPr/>
            </p:nvSpPr>
            <p:spPr bwMode="auto">
              <a:xfrm>
                <a:off x="3841787" y="2589182"/>
                <a:ext cx="68394" cy="98985"/>
              </a:xfrm>
              <a:custGeom>
                <a:avLst/>
                <a:gdLst/>
                <a:ahLst/>
                <a:cxnLst>
                  <a:cxn ang="0">
                    <a:pos x="29" y="0"/>
                  </a:cxn>
                  <a:cxn ang="0">
                    <a:pos x="5" y="26"/>
                  </a:cxn>
                  <a:cxn ang="0">
                    <a:pos x="12" y="61"/>
                  </a:cxn>
                  <a:cxn ang="0">
                    <a:pos x="33" y="35"/>
                  </a:cxn>
                  <a:cxn ang="0">
                    <a:pos x="29" y="0"/>
                  </a:cxn>
                </a:cxnLst>
                <a:rect l="0" t="0" r="r" b="b"/>
                <a:pathLst>
                  <a:path w="39" h="61">
                    <a:moveTo>
                      <a:pt x="29" y="0"/>
                    </a:moveTo>
                    <a:cubicBezTo>
                      <a:pt x="29" y="0"/>
                      <a:pt x="10" y="7"/>
                      <a:pt x="5" y="26"/>
                    </a:cubicBezTo>
                    <a:cubicBezTo>
                      <a:pt x="0" y="46"/>
                      <a:pt x="12" y="61"/>
                      <a:pt x="12" y="61"/>
                    </a:cubicBezTo>
                    <a:cubicBezTo>
                      <a:pt x="12" y="61"/>
                      <a:pt x="28" y="55"/>
                      <a:pt x="33"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8" name="Freeform 259"/>
              <p:cNvSpPr>
                <a:spLocks/>
              </p:cNvSpPr>
              <p:nvPr/>
            </p:nvSpPr>
            <p:spPr bwMode="auto">
              <a:xfrm>
                <a:off x="3779256" y="2623376"/>
                <a:ext cx="68394" cy="98985"/>
              </a:xfrm>
              <a:custGeom>
                <a:avLst/>
                <a:gdLst/>
                <a:ahLst/>
                <a:cxnLst>
                  <a:cxn ang="0">
                    <a:pos x="29" y="0"/>
                  </a:cxn>
                  <a:cxn ang="0">
                    <a:pos x="5" y="27"/>
                  </a:cxn>
                  <a:cxn ang="0">
                    <a:pos x="12" y="61"/>
                  </a:cxn>
                  <a:cxn ang="0">
                    <a:pos x="34" y="35"/>
                  </a:cxn>
                  <a:cxn ang="0">
                    <a:pos x="29" y="0"/>
                  </a:cxn>
                </a:cxnLst>
                <a:rect l="0" t="0" r="r" b="b"/>
                <a:pathLst>
                  <a:path w="39" h="61">
                    <a:moveTo>
                      <a:pt x="29" y="0"/>
                    </a:moveTo>
                    <a:cubicBezTo>
                      <a:pt x="29" y="0"/>
                      <a:pt x="10" y="7"/>
                      <a:pt x="5" y="27"/>
                    </a:cubicBezTo>
                    <a:cubicBezTo>
                      <a:pt x="0" y="46"/>
                      <a:pt x="12" y="61"/>
                      <a:pt x="12" y="61"/>
                    </a:cubicBezTo>
                    <a:cubicBezTo>
                      <a:pt x="12" y="61"/>
                      <a:pt x="29" y="55"/>
                      <a:pt x="34"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9" name="Freeform 260"/>
              <p:cNvSpPr>
                <a:spLocks/>
              </p:cNvSpPr>
              <p:nvPr/>
            </p:nvSpPr>
            <p:spPr bwMode="auto">
              <a:xfrm>
                <a:off x="3749944" y="2729560"/>
                <a:ext cx="42990" cy="32395"/>
              </a:xfrm>
              <a:custGeom>
                <a:avLst/>
                <a:gdLst/>
                <a:ahLst/>
                <a:cxnLst>
                  <a:cxn ang="0">
                    <a:pos x="21" y="0"/>
                  </a:cxn>
                  <a:cxn ang="0">
                    <a:pos x="0" y="13"/>
                  </a:cxn>
                  <a:cxn ang="0">
                    <a:pos x="1" y="14"/>
                  </a:cxn>
                  <a:cxn ang="0">
                    <a:pos x="4" y="19"/>
                  </a:cxn>
                  <a:cxn ang="0">
                    <a:pos x="25" y="6"/>
                  </a:cxn>
                  <a:cxn ang="0">
                    <a:pos x="21" y="0"/>
                  </a:cxn>
                </a:cxnLst>
                <a:rect l="0" t="0" r="r" b="b"/>
                <a:pathLst>
                  <a:path w="25" h="19">
                    <a:moveTo>
                      <a:pt x="21" y="0"/>
                    </a:moveTo>
                    <a:cubicBezTo>
                      <a:pt x="0" y="13"/>
                      <a:pt x="0" y="13"/>
                      <a:pt x="0" y="13"/>
                    </a:cubicBezTo>
                    <a:cubicBezTo>
                      <a:pt x="0" y="13"/>
                      <a:pt x="1" y="14"/>
                      <a:pt x="1" y="14"/>
                    </a:cubicBezTo>
                    <a:cubicBezTo>
                      <a:pt x="2" y="16"/>
                      <a:pt x="3" y="17"/>
                      <a:pt x="4" y="19"/>
                    </a:cubicBezTo>
                    <a:cubicBezTo>
                      <a:pt x="25" y="6"/>
                      <a:pt x="25" y="6"/>
                      <a:pt x="25" y="6"/>
                    </a:cubicBezTo>
                    <a:lnTo>
                      <a:pt x="2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0" name="Freeform 261"/>
              <p:cNvSpPr>
                <a:spLocks/>
              </p:cNvSpPr>
              <p:nvPr/>
            </p:nvSpPr>
            <p:spPr bwMode="auto">
              <a:xfrm>
                <a:off x="4316636" y="2151849"/>
                <a:ext cx="164145" cy="66590"/>
              </a:xfrm>
              <a:custGeom>
                <a:avLst/>
                <a:gdLst/>
                <a:ahLst/>
                <a:cxnLst>
                  <a:cxn ang="0">
                    <a:pos x="47" y="16"/>
                  </a:cxn>
                  <a:cxn ang="0">
                    <a:pos x="0" y="0"/>
                  </a:cxn>
                  <a:cxn ang="0">
                    <a:pos x="0" y="30"/>
                  </a:cxn>
                  <a:cxn ang="0">
                    <a:pos x="47" y="41"/>
                  </a:cxn>
                  <a:cxn ang="0">
                    <a:pos x="93" y="28"/>
                  </a:cxn>
                  <a:cxn ang="0">
                    <a:pos x="93" y="0"/>
                  </a:cxn>
                  <a:cxn ang="0">
                    <a:pos x="47" y="16"/>
                  </a:cxn>
                </a:cxnLst>
                <a:rect l="0" t="0" r="r" b="b"/>
                <a:pathLst>
                  <a:path w="93" h="41">
                    <a:moveTo>
                      <a:pt x="47" y="16"/>
                    </a:moveTo>
                    <a:cubicBezTo>
                      <a:pt x="0" y="0"/>
                      <a:pt x="0" y="0"/>
                      <a:pt x="0" y="0"/>
                    </a:cubicBezTo>
                    <a:cubicBezTo>
                      <a:pt x="0" y="30"/>
                      <a:pt x="0" y="30"/>
                      <a:pt x="0" y="30"/>
                    </a:cubicBezTo>
                    <a:cubicBezTo>
                      <a:pt x="0" y="30"/>
                      <a:pt x="22" y="41"/>
                      <a:pt x="47" y="41"/>
                    </a:cubicBezTo>
                    <a:cubicBezTo>
                      <a:pt x="72" y="41"/>
                      <a:pt x="93" y="28"/>
                      <a:pt x="93" y="28"/>
                    </a:cubicBezTo>
                    <a:cubicBezTo>
                      <a:pt x="93" y="0"/>
                      <a:pt x="93" y="0"/>
                      <a:pt x="93" y="0"/>
                    </a:cubicBezTo>
                    <a:lnTo>
                      <a:pt x="47"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1" name="Freeform 262"/>
              <p:cNvSpPr>
                <a:spLocks/>
              </p:cNvSpPr>
              <p:nvPr/>
            </p:nvSpPr>
            <p:spPr bwMode="auto">
              <a:xfrm>
                <a:off x="4275600" y="2079860"/>
                <a:ext cx="246218" cy="125981"/>
              </a:xfrm>
              <a:custGeom>
                <a:avLst/>
                <a:gdLst/>
                <a:ahLst/>
                <a:cxnLst>
                  <a:cxn ang="0">
                    <a:pos x="119" y="29"/>
                  </a:cxn>
                  <a:cxn ang="0">
                    <a:pos x="126" y="26"/>
                  </a:cxn>
                  <a:cxn ang="0">
                    <a:pos x="63" y="0"/>
                  </a:cxn>
                  <a:cxn ang="0">
                    <a:pos x="0" y="26"/>
                  </a:cxn>
                  <a:cxn ang="0">
                    <a:pos x="63" y="49"/>
                  </a:cxn>
                  <a:cxn ang="0">
                    <a:pos x="113" y="31"/>
                  </a:cxn>
                  <a:cxn ang="0">
                    <a:pos x="113" y="58"/>
                  </a:cxn>
                  <a:cxn ang="0">
                    <a:pos x="110" y="58"/>
                  </a:cxn>
                  <a:cxn ang="0">
                    <a:pos x="110" y="70"/>
                  </a:cxn>
                  <a:cxn ang="0">
                    <a:pos x="120" y="70"/>
                  </a:cxn>
                  <a:cxn ang="0">
                    <a:pos x="120" y="58"/>
                  </a:cxn>
                  <a:cxn ang="0">
                    <a:pos x="119" y="58"/>
                  </a:cxn>
                  <a:cxn ang="0">
                    <a:pos x="119" y="29"/>
                  </a:cxn>
                </a:cxnLst>
                <a:rect l="0" t="0" r="r" b="b"/>
                <a:pathLst>
                  <a:path w="126" h="70">
                    <a:moveTo>
                      <a:pt x="119" y="29"/>
                    </a:moveTo>
                    <a:lnTo>
                      <a:pt x="126" y="26"/>
                    </a:lnTo>
                    <a:lnTo>
                      <a:pt x="63" y="0"/>
                    </a:lnTo>
                    <a:lnTo>
                      <a:pt x="0" y="26"/>
                    </a:lnTo>
                    <a:lnTo>
                      <a:pt x="63" y="49"/>
                    </a:lnTo>
                    <a:lnTo>
                      <a:pt x="113" y="31"/>
                    </a:lnTo>
                    <a:lnTo>
                      <a:pt x="113" y="58"/>
                    </a:lnTo>
                    <a:lnTo>
                      <a:pt x="110" y="58"/>
                    </a:lnTo>
                    <a:lnTo>
                      <a:pt x="110" y="70"/>
                    </a:lnTo>
                    <a:lnTo>
                      <a:pt x="120" y="70"/>
                    </a:lnTo>
                    <a:lnTo>
                      <a:pt x="120" y="58"/>
                    </a:lnTo>
                    <a:lnTo>
                      <a:pt x="119" y="58"/>
                    </a:lnTo>
                    <a:lnTo>
                      <a:pt x="119" y="2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2" name="Freeform 263"/>
              <p:cNvSpPr>
                <a:spLocks noEditPoints="1"/>
              </p:cNvSpPr>
              <p:nvPr/>
            </p:nvSpPr>
            <p:spPr bwMode="auto">
              <a:xfrm>
                <a:off x="3714770" y="4972014"/>
                <a:ext cx="330245" cy="226765"/>
              </a:xfrm>
              <a:custGeom>
                <a:avLst/>
                <a:gdLst/>
                <a:ahLst/>
                <a:cxnLst>
                  <a:cxn ang="0">
                    <a:pos x="179" y="18"/>
                  </a:cxn>
                  <a:cxn ang="0">
                    <a:pos x="179" y="7"/>
                  </a:cxn>
                  <a:cxn ang="0">
                    <a:pos x="177" y="6"/>
                  </a:cxn>
                  <a:cxn ang="0">
                    <a:pos x="145" y="0"/>
                  </a:cxn>
                  <a:cxn ang="0">
                    <a:pos x="94" y="18"/>
                  </a:cxn>
                  <a:cxn ang="0">
                    <a:pos x="43" y="0"/>
                  </a:cxn>
                  <a:cxn ang="0">
                    <a:pos x="10" y="6"/>
                  </a:cxn>
                  <a:cxn ang="0">
                    <a:pos x="9" y="7"/>
                  </a:cxn>
                  <a:cxn ang="0">
                    <a:pos x="9" y="18"/>
                  </a:cxn>
                  <a:cxn ang="0">
                    <a:pos x="0" y="24"/>
                  </a:cxn>
                  <a:cxn ang="0">
                    <a:pos x="0" y="136"/>
                  </a:cxn>
                  <a:cxn ang="0">
                    <a:pos x="82" y="136"/>
                  </a:cxn>
                  <a:cxn ang="0">
                    <a:pos x="94" y="140"/>
                  </a:cxn>
                  <a:cxn ang="0">
                    <a:pos x="106" y="136"/>
                  </a:cxn>
                  <a:cxn ang="0">
                    <a:pos x="187" y="136"/>
                  </a:cxn>
                  <a:cxn ang="0">
                    <a:pos x="187" y="24"/>
                  </a:cxn>
                  <a:cxn ang="0">
                    <a:pos x="179" y="18"/>
                  </a:cxn>
                  <a:cxn ang="0">
                    <a:pos x="93" y="127"/>
                  </a:cxn>
                  <a:cxn ang="0">
                    <a:pos x="39" y="115"/>
                  </a:cxn>
                  <a:cxn ang="0">
                    <a:pos x="14" y="120"/>
                  </a:cxn>
                  <a:cxn ang="0">
                    <a:pos x="14" y="10"/>
                  </a:cxn>
                  <a:cxn ang="0">
                    <a:pos x="43" y="6"/>
                  </a:cxn>
                  <a:cxn ang="0">
                    <a:pos x="90" y="22"/>
                  </a:cxn>
                  <a:cxn ang="0">
                    <a:pos x="90" y="87"/>
                  </a:cxn>
                  <a:cxn ang="0">
                    <a:pos x="93" y="84"/>
                  </a:cxn>
                  <a:cxn ang="0">
                    <a:pos x="93" y="127"/>
                  </a:cxn>
                  <a:cxn ang="0">
                    <a:pos x="174" y="120"/>
                  </a:cxn>
                  <a:cxn ang="0">
                    <a:pos x="148" y="115"/>
                  </a:cxn>
                  <a:cxn ang="0">
                    <a:pos x="95" y="127"/>
                  </a:cxn>
                  <a:cxn ang="0">
                    <a:pos x="95" y="84"/>
                  </a:cxn>
                  <a:cxn ang="0">
                    <a:pos x="98" y="87"/>
                  </a:cxn>
                  <a:cxn ang="0">
                    <a:pos x="98" y="22"/>
                  </a:cxn>
                  <a:cxn ang="0">
                    <a:pos x="145" y="6"/>
                  </a:cxn>
                  <a:cxn ang="0">
                    <a:pos x="174" y="10"/>
                  </a:cxn>
                  <a:cxn ang="0">
                    <a:pos x="174" y="120"/>
                  </a:cxn>
                </a:cxnLst>
                <a:rect l="0" t="0" r="r" b="b"/>
                <a:pathLst>
                  <a:path w="187" h="140">
                    <a:moveTo>
                      <a:pt x="179" y="18"/>
                    </a:moveTo>
                    <a:cubicBezTo>
                      <a:pt x="179" y="7"/>
                      <a:pt x="179" y="7"/>
                      <a:pt x="179" y="7"/>
                    </a:cubicBezTo>
                    <a:cubicBezTo>
                      <a:pt x="177" y="6"/>
                      <a:pt x="177" y="6"/>
                      <a:pt x="177" y="6"/>
                    </a:cubicBezTo>
                    <a:cubicBezTo>
                      <a:pt x="177" y="6"/>
                      <a:pt x="163" y="0"/>
                      <a:pt x="145" y="0"/>
                    </a:cubicBezTo>
                    <a:cubicBezTo>
                      <a:pt x="125" y="0"/>
                      <a:pt x="108" y="6"/>
                      <a:pt x="94" y="18"/>
                    </a:cubicBezTo>
                    <a:cubicBezTo>
                      <a:pt x="80" y="6"/>
                      <a:pt x="63" y="0"/>
                      <a:pt x="43" y="0"/>
                    </a:cubicBezTo>
                    <a:cubicBezTo>
                      <a:pt x="25" y="0"/>
                      <a:pt x="11" y="6"/>
                      <a:pt x="10" y="6"/>
                    </a:cubicBezTo>
                    <a:cubicBezTo>
                      <a:pt x="9" y="7"/>
                      <a:pt x="9" y="7"/>
                      <a:pt x="9" y="7"/>
                    </a:cubicBezTo>
                    <a:cubicBezTo>
                      <a:pt x="9" y="18"/>
                      <a:pt x="9" y="18"/>
                      <a:pt x="9" y="18"/>
                    </a:cubicBezTo>
                    <a:cubicBezTo>
                      <a:pt x="3" y="19"/>
                      <a:pt x="0" y="20"/>
                      <a:pt x="0" y="24"/>
                    </a:cubicBezTo>
                    <a:cubicBezTo>
                      <a:pt x="0" y="39"/>
                      <a:pt x="0" y="136"/>
                      <a:pt x="0" y="136"/>
                    </a:cubicBezTo>
                    <a:cubicBezTo>
                      <a:pt x="82" y="136"/>
                      <a:pt x="82" y="136"/>
                      <a:pt x="82" y="136"/>
                    </a:cubicBezTo>
                    <a:cubicBezTo>
                      <a:pt x="85" y="138"/>
                      <a:pt x="89" y="140"/>
                      <a:pt x="94" y="140"/>
                    </a:cubicBezTo>
                    <a:cubicBezTo>
                      <a:pt x="99" y="140"/>
                      <a:pt x="103" y="138"/>
                      <a:pt x="106" y="136"/>
                    </a:cubicBezTo>
                    <a:cubicBezTo>
                      <a:pt x="187" y="136"/>
                      <a:pt x="187" y="136"/>
                      <a:pt x="187" y="136"/>
                    </a:cubicBezTo>
                    <a:cubicBezTo>
                      <a:pt x="187" y="136"/>
                      <a:pt x="187" y="29"/>
                      <a:pt x="187" y="24"/>
                    </a:cubicBezTo>
                    <a:cubicBezTo>
                      <a:pt x="187" y="21"/>
                      <a:pt x="184" y="19"/>
                      <a:pt x="179" y="18"/>
                    </a:cubicBezTo>
                    <a:close/>
                    <a:moveTo>
                      <a:pt x="93" y="127"/>
                    </a:moveTo>
                    <a:cubicBezTo>
                      <a:pt x="86" y="124"/>
                      <a:pt x="63" y="115"/>
                      <a:pt x="39" y="115"/>
                    </a:cubicBezTo>
                    <a:cubicBezTo>
                      <a:pt x="29" y="115"/>
                      <a:pt x="21" y="117"/>
                      <a:pt x="14" y="120"/>
                    </a:cubicBezTo>
                    <a:cubicBezTo>
                      <a:pt x="14" y="10"/>
                      <a:pt x="14" y="10"/>
                      <a:pt x="14" y="10"/>
                    </a:cubicBezTo>
                    <a:cubicBezTo>
                      <a:pt x="18" y="9"/>
                      <a:pt x="29" y="6"/>
                      <a:pt x="43" y="6"/>
                    </a:cubicBezTo>
                    <a:cubicBezTo>
                      <a:pt x="62" y="6"/>
                      <a:pt x="77" y="11"/>
                      <a:pt x="90" y="22"/>
                    </a:cubicBezTo>
                    <a:cubicBezTo>
                      <a:pt x="90" y="87"/>
                      <a:pt x="90" y="87"/>
                      <a:pt x="90" y="87"/>
                    </a:cubicBezTo>
                    <a:cubicBezTo>
                      <a:pt x="93" y="84"/>
                      <a:pt x="93" y="84"/>
                      <a:pt x="93" y="84"/>
                    </a:cubicBezTo>
                    <a:lnTo>
                      <a:pt x="93" y="127"/>
                    </a:lnTo>
                    <a:close/>
                    <a:moveTo>
                      <a:pt x="174" y="120"/>
                    </a:moveTo>
                    <a:cubicBezTo>
                      <a:pt x="166" y="116"/>
                      <a:pt x="158" y="115"/>
                      <a:pt x="148" y="115"/>
                    </a:cubicBezTo>
                    <a:cubicBezTo>
                      <a:pt x="124" y="115"/>
                      <a:pt x="102" y="124"/>
                      <a:pt x="95" y="127"/>
                    </a:cubicBezTo>
                    <a:cubicBezTo>
                      <a:pt x="95" y="84"/>
                      <a:pt x="95" y="84"/>
                      <a:pt x="95" y="84"/>
                    </a:cubicBezTo>
                    <a:cubicBezTo>
                      <a:pt x="98" y="87"/>
                      <a:pt x="98" y="87"/>
                      <a:pt x="98" y="87"/>
                    </a:cubicBezTo>
                    <a:cubicBezTo>
                      <a:pt x="98" y="22"/>
                      <a:pt x="98" y="22"/>
                      <a:pt x="98" y="22"/>
                    </a:cubicBezTo>
                    <a:cubicBezTo>
                      <a:pt x="111" y="11"/>
                      <a:pt x="126" y="6"/>
                      <a:pt x="145" y="6"/>
                    </a:cubicBezTo>
                    <a:cubicBezTo>
                      <a:pt x="158" y="6"/>
                      <a:pt x="170" y="9"/>
                      <a:pt x="174" y="10"/>
                    </a:cubicBezTo>
                    <a:lnTo>
                      <a:pt x="174" y="12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3" name="Freeform 264"/>
              <p:cNvSpPr>
                <a:spLocks/>
              </p:cNvSpPr>
              <p:nvPr/>
            </p:nvSpPr>
            <p:spPr bwMode="auto">
              <a:xfrm>
                <a:off x="3757760" y="4999010"/>
                <a:ext cx="99660" cy="28796"/>
              </a:xfrm>
              <a:custGeom>
                <a:avLst/>
                <a:gdLst/>
                <a:ahLst/>
                <a:cxnLst>
                  <a:cxn ang="0">
                    <a:pos x="0" y="8"/>
                  </a:cxn>
                  <a:cxn ang="0">
                    <a:pos x="1" y="12"/>
                  </a:cxn>
                  <a:cxn ang="0">
                    <a:pos x="54" y="18"/>
                  </a:cxn>
                  <a:cxn ang="0">
                    <a:pos x="56" y="15"/>
                  </a:cxn>
                  <a:cxn ang="0">
                    <a:pos x="0" y="8"/>
                  </a:cxn>
                </a:cxnLst>
                <a:rect l="0" t="0" r="r" b="b"/>
                <a:pathLst>
                  <a:path w="56" h="18">
                    <a:moveTo>
                      <a:pt x="0" y="8"/>
                    </a:moveTo>
                    <a:cubicBezTo>
                      <a:pt x="1" y="12"/>
                      <a:pt x="1" y="12"/>
                      <a:pt x="1" y="12"/>
                    </a:cubicBezTo>
                    <a:cubicBezTo>
                      <a:pt x="29" y="5"/>
                      <a:pt x="54" y="18"/>
                      <a:pt x="54" y="18"/>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4" name="Freeform 265"/>
              <p:cNvSpPr>
                <a:spLocks/>
              </p:cNvSpPr>
              <p:nvPr/>
            </p:nvSpPr>
            <p:spPr bwMode="auto">
              <a:xfrm>
                <a:off x="3757760" y="5018807"/>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5" name="Freeform 266"/>
              <p:cNvSpPr>
                <a:spLocks/>
              </p:cNvSpPr>
              <p:nvPr/>
            </p:nvSpPr>
            <p:spPr bwMode="auto">
              <a:xfrm>
                <a:off x="3757760" y="5038604"/>
                <a:ext cx="99660" cy="28796"/>
              </a:xfrm>
              <a:custGeom>
                <a:avLst/>
                <a:gdLst/>
                <a:ahLst/>
                <a:cxnLst>
                  <a:cxn ang="0">
                    <a:pos x="0" y="8"/>
                  </a:cxn>
                  <a:cxn ang="0">
                    <a:pos x="1" y="12"/>
                  </a:cxn>
                  <a:cxn ang="0">
                    <a:pos x="54" y="18"/>
                  </a:cxn>
                  <a:cxn ang="0">
                    <a:pos x="56" y="14"/>
                  </a:cxn>
                  <a:cxn ang="0">
                    <a:pos x="0" y="8"/>
                  </a:cxn>
                </a:cxnLst>
                <a:rect l="0" t="0" r="r" b="b"/>
                <a:pathLst>
                  <a:path w="56" h="18">
                    <a:moveTo>
                      <a:pt x="0" y="8"/>
                    </a:moveTo>
                    <a:cubicBezTo>
                      <a:pt x="1" y="12"/>
                      <a:pt x="1" y="12"/>
                      <a:pt x="1" y="12"/>
                    </a:cubicBezTo>
                    <a:cubicBezTo>
                      <a:pt x="29" y="4"/>
                      <a:pt x="54" y="18"/>
                      <a:pt x="54" y="18"/>
                    </a:cubicBezTo>
                    <a:cubicBezTo>
                      <a:pt x="56" y="14"/>
                      <a:pt x="56" y="14"/>
                      <a:pt x="56" y="14"/>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6" name="Freeform 267"/>
              <p:cNvSpPr>
                <a:spLocks/>
              </p:cNvSpPr>
              <p:nvPr/>
            </p:nvSpPr>
            <p:spPr bwMode="auto">
              <a:xfrm>
                <a:off x="3757760" y="5058401"/>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7" name="Freeform 268"/>
              <p:cNvSpPr>
                <a:spLocks/>
              </p:cNvSpPr>
              <p:nvPr/>
            </p:nvSpPr>
            <p:spPr bwMode="auto">
              <a:xfrm>
                <a:off x="3757760" y="5078198"/>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8"/>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8" name="Freeform 269"/>
              <p:cNvSpPr>
                <a:spLocks/>
              </p:cNvSpPr>
              <p:nvPr/>
            </p:nvSpPr>
            <p:spPr bwMode="auto">
              <a:xfrm>
                <a:off x="3757760" y="5096195"/>
                <a:ext cx="99660" cy="323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9" name="Freeform 270"/>
              <p:cNvSpPr>
                <a:spLocks/>
              </p:cNvSpPr>
              <p:nvPr/>
            </p:nvSpPr>
            <p:spPr bwMode="auto">
              <a:xfrm>
                <a:off x="3757760" y="5115992"/>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0" name="Freeform 271"/>
              <p:cNvSpPr>
                <a:spLocks/>
              </p:cNvSpPr>
              <p:nvPr/>
            </p:nvSpPr>
            <p:spPr bwMode="auto">
              <a:xfrm>
                <a:off x="3904319" y="4999010"/>
                <a:ext cx="99660" cy="30595"/>
              </a:xfrm>
              <a:custGeom>
                <a:avLst/>
                <a:gdLst/>
                <a:ahLst/>
                <a:cxnLst>
                  <a:cxn ang="0">
                    <a:pos x="2" y="19"/>
                  </a:cxn>
                  <a:cxn ang="0">
                    <a:pos x="55" y="12"/>
                  </a:cxn>
                  <a:cxn ang="0">
                    <a:pos x="56" y="8"/>
                  </a:cxn>
                  <a:cxn ang="0">
                    <a:pos x="0" y="15"/>
                  </a:cxn>
                  <a:cxn ang="0">
                    <a:pos x="2" y="19"/>
                  </a:cxn>
                </a:cxnLst>
                <a:rect l="0" t="0" r="r" b="b"/>
                <a:pathLst>
                  <a:path w="56" h="19">
                    <a:moveTo>
                      <a:pt x="2" y="19"/>
                    </a:moveTo>
                    <a:cubicBezTo>
                      <a:pt x="2" y="19"/>
                      <a:pt x="27" y="5"/>
                      <a:pt x="55" y="12"/>
                    </a:cubicBezTo>
                    <a:cubicBezTo>
                      <a:pt x="56" y="8"/>
                      <a:pt x="56" y="8"/>
                      <a:pt x="56" y="8"/>
                    </a:cubicBezTo>
                    <a:cubicBezTo>
                      <a:pt x="27" y="0"/>
                      <a:pt x="1" y="14"/>
                      <a:pt x="0" y="15"/>
                    </a:cubicBezTo>
                    <a:lnTo>
                      <a:pt x="2" y="1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1" name="Freeform 272"/>
              <p:cNvSpPr>
                <a:spLocks/>
              </p:cNvSpPr>
              <p:nvPr/>
            </p:nvSpPr>
            <p:spPr bwMode="auto">
              <a:xfrm>
                <a:off x="3904319" y="5018807"/>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2" name="Freeform 273"/>
              <p:cNvSpPr>
                <a:spLocks/>
              </p:cNvSpPr>
              <p:nvPr/>
            </p:nvSpPr>
            <p:spPr bwMode="auto">
              <a:xfrm>
                <a:off x="3904319" y="5038604"/>
                <a:ext cx="99660" cy="30595"/>
              </a:xfrm>
              <a:custGeom>
                <a:avLst/>
                <a:gdLst/>
                <a:ahLst/>
                <a:cxnLst>
                  <a:cxn ang="0">
                    <a:pos x="0" y="15"/>
                  </a:cxn>
                  <a:cxn ang="0">
                    <a:pos x="2" y="19"/>
                  </a:cxn>
                  <a:cxn ang="0">
                    <a:pos x="55" y="12"/>
                  </a:cxn>
                  <a:cxn ang="0">
                    <a:pos x="56" y="8"/>
                  </a:cxn>
                  <a:cxn ang="0">
                    <a:pos x="0" y="15"/>
                  </a:cxn>
                </a:cxnLst>
                <a:rect l="0" t="0" r="r" b="b"/>
                <a:pathLst>
                  <a:path w="56" h="19">
                    <a:moveTo>
                      <a:pt x="0" y="15"/>
                    </a:moveTo>
                    <a:cubicBezTo>
                      <a:pt x="2" y="19"/>
                      <a:pt x="2" y="19"/>
                      <a:pt x="2" y="19"/>
                    </a:cubicBezTo>
                    <a:cubicBezTo>
                      <a:pt x="2" y="18"/>
                      <a:pt x="27" y="5"/>
                      <a:pt x="55" y="12"/>
                    </a:cubicBezTo>
                    <a:cubicBezTo>
                      <a:pt x="56" y="8"/>
                      <a:pt x="56" y="8"/>
                      <a:pt x="56" y="8"/>
                    </a:cubicBezTo>
                    <a:cubicBezTo>
                      <a:pt x="27" y="0"/>
                      <a:pt x="1" y="14"/>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3" name="Freeform 274"/>
              <p:cNvSpPr>
                <a:spLocks/>
              </p:cNvSpPr>
              <p:nvPr/>
            </p:nvSpPr>
            <p:spPr bwMode="auto">
              <a:xfrm>
                <a:off x="3904319" y="5060201"/>
                <a:ext cx="99660" cy="28796"/>
              </a:xfrm>
              <a:custGeom>
                <a:avLst/>
                <a:gdLst/>
                <a:ahLst/>
                <a:cxnLst>
                  <a:cxn ang="0">
                    <a:pos x="0" y="14"/>
                  </a:cxn>
                  <a:cxn ang="0">
                    <a:pos x="2" y="18"/>
                  </a:cxn>
                  <a:cxn ang="0">
                    <a:pos x="55" y="12"/>
                  </a:cxn>
                  <a:cxn ang="0">
                    <a:pos x="56" y="8"/>
                  </a:cxn>
                  <a:cxn ang="0">
                    <a:pos x="0" y="14"/>
                  </a:cxn>
                </a:cxnLst>
                <a:rect l="0" t="0" r="r" b="b"/>
                <a:pathLst>
                  <a:path w="56" h="18">
                    <a:moveTo>
                      <a:pt x="0" y="14"/>
                    </a:moveTo>
                    <a:cubicBezTo>
                      <a:pt x="2" y="18"/>
                      <a:pt x="2" y="18"/>
                      <a:pt x="2" y="18"/>
                    </a:cubicBezTo>
                    <a:cubicBezTo>
                      <a:pt x="2" y="18"/>
                      <a:pt x="27" y="4"/>
                      <a:pt x="55" y="12"/>
                    </a:cubicBezTo>
                    <a:cubicBezTo>
                      <a:pt x="56" y="8"/>
                      <a:pt x="56" y="8"/>
                      <a:pt x="56" y="8"/>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4" name="Freeform 275"/>
              <p:cNvSpPr>
                <a:spLocks/>
              </p:cNvSpPr>
              <p:nvPr/>
            </p:nvSpPr>
            <p:spPr bwMode="auto">
              <a:xfrm>
                <a:off x="3904319" y="5078198"/>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5" name="Freeform 276"/>
              <p:cNvSpPr>
                <a:spLocks/>
              </p:cNvSpPr>
              <p:nvPr/>
            </p:nvSpPr>
            <p:spPr bwMode="auto">
              <a:xfrm>
                <a:off x="3904319" y="5097995"/>
                <a:ext cx="99660" cy="30595"/>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6" name="Freeform 277"/>
              <p:cNvSpPr>
                <a:spLocks/>
              </p:cNvSpPr>
              <p:nvPr/>
            </p:nvSpPr>
            <p:spPr bwMode="auto">
              <a:xfrm>
                <a:off x="3904319" y="5117792"/>
                <a:ext cx="99660" cy="28796"/>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7" name="Freeform 278"/>
              <p:cNvSpPr>
                <a:spLocks noEditPoints="1"/>
              </p:cNvSpPr>
              <p:nvPr/>
            </p:nvSpPr>
            <p:spPr bwMode="auto">
              <a:xfrm>
                <a:off x="619457" y="3798595"/>
                <a:ext cx="263805" cy="235764"/>
              </a:xfrm>
              <a:custGeom>
                <a:avLst/>
                <a:gdLst/>
                <a:ahLst/>
                <a:cxnLst>
                  <a:cxn ang="0">
                    <a:pos x="48" y="110"/>
                  </a:cxn>
                  <a:cxn ang="0">
                    <a:pos x="116" y="42"/>
                  </a:cxn>
                  <a:cxn ang="0">
                    <a:pos x="135" y="0"/>
                  </a:cxn>
                  <a:cxn ang="0">
                    <a:pos x="92" y="16"/>
                  </a:cxn>
                  <a:cxn ang="0">
                    <a:pos x="23" y="83"/>
                  </a:cxn>
                  <a:cxn ang="0">
                    <a:pos x="22" y="83"/>
                  </a:cxn>
                  <a:cxn ang="0">
                    <a:pos x="0" y="106"/>
                  </a:cxn>
                  <a:cxn ang="0">
                    <a:pos x="27" y="131"/>
                  </a:cxn>
                  <a:cxn ang="0">
                    <a:pos x="48" y="110"/>
                  </a:cxn>
                  <a:cxn ang="0">
                    <a:pos x="48" y="110"/>
                  </a:cxn>
                  <a:cxn ang="0">
                    <a:pos x="27" y="121"/>
                  </a:cxn>
                  <a:cxn ang="0">
                    <a:pos x="10" y="106"/>
                  </a:cxn>
                  <a:cxn ang="0">
                    <a:pos x="18" y="98"/>
                  </a:cxn>
                  <a:cxn ang="0">
                    <a:pos x="35" y="114"/>
                  </a:cxn>
                  <a:cxn ang="0">
                    <a:pos x="27" y="121"/>
                  </a:cxn>
                  <a:cxn ang="0">
                    <a:pos x="111" y="43"/>
                  </a:cxn>
                  <a:cxn ang="0">
                    <a:pos x="112" y="29"/>
                  </a:cxn>
                  <a:cxn ang="0">
                    <a:pos x="102" y="31"/>
                  </a:cxn>
                  <a:cxn ang="0">
                    <a:pos x="103" y="21"/>
                  </a:cxn>
                  <a:cxn ang="0">
                    <a:pos x="91" y="21"/>
                  </a:cxn>
                  <a:cxn ang="0">
                    <a:pos x="93" y="18"/>
                  </a:cxn>
                  <a:cxn ang="0">
                    <a:pos x="118" y="10"/>
                  </a:cxn>
                  <a:cxn ang="0">
                    <a:pos x="124" y="16"/>
                  </a:cxn>
                  <a:cxn ang="0">
                    <a:pos x="113" y="40"/>
                  </a:cxn>
                  <a:cxn ang="0">
                    <a:pos x="111" y="43"/>
                  </a:cxn>
                </a:cxnLst>
                <a:rect l="0" t="0" r="r" b="b"/>
                <a:pathLst>
                  <a:path w="135" h="131">
                    <a:moveTo>
                      <a:pt x="48" y="110"/>
                    </a:moveTo>
                    <a:lnTo>
                      <a:pt x="116" y="42"/>
                    </a:lnTo>
                    <a:lnTo>
                      <a:pt x="135" y="0"/>
                    </a:lnTo>
                    <a:lnTo>
                      <a:pt x="92" y="16"/>
                    </a:lnTo>
                    <a:lnTo>
                      <a:pt x="23" y="83"/>
                    </a:lnTo>
                    <a:lnTo>
                      <a:pt x="22" y="83"/>
                    </a:lnTo>
                    <a:lnTo>
                      <a:pt x="0" y="106"/>
                    </a:lnTo>
                    <a:lnTo>
                      <a:pt x="27" y="131"/>
                    </a:lnTo>
                    <a:lnTo>
                      <a:pt x="48" y="110"/>
                    </a:lnTo>
                    <a:lnTo>
                      <a:pt x="48" y="110"/>
                    </a:lnTo>
                    <a:close/>
                    <a:moveTo>
                      <a:pt x="27" y="121"/>
                    </a:moveTo>
                    <a:lnTo>
                      <a:pt x="10" y="106"/>
                    </a:lnTo>
                    <a:lnTo>
                      <a:pt x="18" y="98"/>
                    </a:lnTo>
                    <a:lnTo>
                      <a:pt x="35" y="114"/>
                    </a:lnTo>
                    <a:lnTo>
                      <a:pt x="27" y="121"/>
                    </a:lnTo>
                    <a:close/>
                    <a:moveTo>
                      <a:pt x="111" y="43"/>
                    </a:moveTo>
                    <a:lnTo>
                      <a:pt x="112" y="29"/>
                    </a:lnTo>
                    <a:lnTo>
                      <a:pt x="102" y="31"/>
                    </a:lnTo>
                    <a:lnTo>
                      <a:pt x="103" y="21"/>
                    </a:lnTo>
                    <a:lnTo>
                      <a:pt x="91" y="21"/>
                    </a:lnTo>
                    <a:lnTo>
                      <a:pt x="93" y="18"/>
                    </a:lnTo>
                    <a:lnTo>
                      <a:pt x="118" y="10"/>
                    </a:lnTo>
                    <a:lnTo>
                      <a:pt x="124" y="16"/>
                    </a:lnTo>
                    <a:lnTo>
                      <a:pt x="113" y="40"/>
                    </a:lnTo>
                    <a:lnTo>
                      <a:pt x="111" y="4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8" name="Freeform 279"/>
              <p:cNvSpPr>
                <a:spLocks/>
              </p:cNvSpPr>
              <p:nvPr/>
            </p:nvSpPr>
            <p:spPr bwMode="auto">
              <a:xfrm>
                <a:off x="4910686" y="4075752"/>
                <a:ext cx="54715" cy="55791"/>
              </a:xfrm>
              <a:custGeom>
                <a:avLst/>
                <a:gdLst/>
                <a:ahLst/>
                <a:cxnLst>
                  <a:cxn ang="0">
                    <a:pos x="21" y="23"/>
                  </a:cxn>
                  <a:cxn ang="0">
                    <a:pos x="20" y="25"/>
                  </a:cxn>
                  <a:cxn ang="0">
                    <a:pos x="19" y="26"/>
                  </a:cxn>
                  <a:cxn ang="0">
                    <a:pos x="16" y="26"/>
                  </a:cxn>
                  <a:cxn ang="0">
                    <a:pos x="13" y="26"/>
                  </a:cxn>
                  <a:cxn ang="0">
                    <a:pos x="11" y="23"/>
                  </a:cxn>
                  <a:cxn ang="0">
                    <a:pos x="10" y="20"/>
                  </a:cxn>
                  <a:cxn ang="0">
                    <a:pos x="10" y="17"/>
                  </a:cxn>
                  <a:cxn ang="0">
                    <a:pos x="10" y="14"/>
                  </a:cxn>
                  <a:cxn ang="0">
                    <a:pos x="11" y="11"/>
                  </a:cxn>
                  <a:cxn ang="0">
                    <a:pos x="13" y="9"/>
                  </a:cxn>
                  <a:cxn ang="0">
                    <a:pos x="16" y="8"/>
                  </a:cxn>
                  <a:cxn ang="0">
                    <a:pos x="19" y="9"/>
                  </a:cxn>
                  <a:cxn ang="0">
                    <a:pos x="21" y="10"/>
                  </a:cxn>
                  <a:cxn ang="0">
                    <a:pos x="21" y="12"/>
                  </a:cxn>
                  <a:cxn ang="0">
                    <a:pos x="22" y="13"/>
                  </a:cxn>
                  <a:cxn ang="0">
                    <a:pos x="32" y="13"/>
                  </a:cxn>
                  <a:cxn ang="0">
                    <a:pos x="27" y="3"/>
                  </a:cxn>
                  <a:cxn ang="0">
                    <a:pos x="17" y="0"/>
                  </a:cxn>
                  <a:cxn ang="0">
                    <a:pos x="10" y="1"/>
                  </a:cxn>
                  <a:cxn ang="0">
                    <a:pos x="4" y="4"/>
                  </a:cxn>
                  <a:cxn ang="0">
                    <a:pos x="1" y="10"/>
                  </a:cxn>
                  <a:cxn ang="0">
                    <a:pos x="0" y="17"/>
                  </a:cxn>
                  <a:cxn ang="0">
                    <a:pos x="1" y="24"/>
                  </a:cxn>
                  <a:cxn ang="0">
                    <a:pos x="4" y="30"/>
                  </a:cxn>
                  <a:cxn ang="0">
                    <a:pos x="9" y="33"/>
                  </a:cxn>
                  <a:cxn ang="0">
                    <a:pos x="17" y="35"/>
                  </a:cxn>
                  <a:cxn ang="0">
                    <a:pos x="23" y="33"/>
                  </a:cxn>
                  <a:cxn ang="0">
                    <a:pos x="28" y="30"/>
                  </a:cxn>
                  <a:cxn ang="0">
                    <a:pos x="31" y="26"/>
                  </a:cxn>
                  <a:cxn ang="0">
                    <a:pos x="32" y="21"/>
                  </a:cxn>
                  <a:cxn ang="0">
                    <a:pos x="22" y="21"/>
                  </a:cxn>
                  <a:cxn ang="0">
                    <a:pos x="21" y="23"/>
                  </a:cxn>
                </a:cxnLst>
                <a:rect l="0" t="0" r="r" b="b"/>
                <a:pathLst>
                  <a:path w="32" h="35">
                    <a:moveTo>
                      <a:pt x="21" y="23"/>
                    </a:moveTo>
                    <a:cubicBezTo>
                      <a:pt x="21" y="24"/>
                      <a:pt x="21" y="24"/>
                      <a:pt x="20" y="25"/>
                    </a:cubicBezTo>
                    <a:cubicBezTo>
                      <a:pt x="20" y="25"/>
                      <a:pt x="19" y="26"/>
                      <a:pt x="19" y="26"/>
                    </a:cubicBezTo>
                    <a:cubicBezTo>
                      <a:pt x="18" y="26"/>
                      <a:pt x="17" y="26"/>
                      <a:pt x="16" y="26"/>
                    </a:cubicBezTo>
                    <a:cubicBezTo>
                      <a:pt x="15" y="26"/>
                      <a:pt x="14" y="26"/>
                      <a:pt x="13" y="26"/>
                    </a:cubicBezTo>
                    <a:cubicBezTo>
                      <a:pt x="12" y="25"/>
                      <a:pt x="12" y="24"/>
                      <a:pt x="11" y="23"/>
                    </a:cubicBezTo>
                    <a:cubicBezTo>
                      <a:pt x="11" y="23"/>
                      <a:pt x="10" y="22"/>
                      <a:pt x="10" y="20"/>
                    </a:cubicBezTo>
                    <a:cubicBezTo>
                      <a:pt x="10" y="19"/>
                      <a:pt x="10" y="18"/>
                      <a:pt x="10" y="17"/>
                    </a:cubicBezTo>
                    <a:cubicBezTo>
                      <a:pt x="10" y="16"/>
                      <a:pt x="10" y="15"/>
                      <a:pt x="10" y="14"/>
                    </a:cubicBezTo>
                    <a:cubicBezTo>
                      <a:pt x="10" y="13"/>
                      <a:pt x="11" y="12"/>
                      <a:pt x="11" y="11"/>
                    </a:cubicBezTo>
                    <a:cubicBezTo>
                      <a:pt x="12" y="10"/>
                      <a:pt x="12" y="9"/>
                      <a:pt x="13" y="9"/>
                    </a:cubicBezTo>
                    <a:cubicBezTo>
                      <a:pt x="14" y="8"/>
                      <a:pt x="15" y="8"/>
                      <a:pt x="16" y="8"/>
                    </a:cubicBezTo>
                    <a:cubicBezTo>
                      <a:pt x="17" y="8"/>
                      <a:pt x="18" y="8"/>
                      <a:pt x="19" y="9"/>
                    </a:cubicBezTo>
                    <a:cubicBezTo>
                      <a:pt x="20" y="9"/>
                      <a:pt x="20" y="9"/>
                      <a:pt x="21" y="10"/>
                    </a:cubicBezTo>
                    <a:cubicBezTo>
                      <a:pt x="21" y="10"/>
                      <a:pt x="21" y="11"/>
                      <a:pt x="21" y="12"/>
                    </a:cubicBezTo>
                    <a:cubicBezTo>
                      <a:pt x="22" y="12"/>
                      <a:pt x="22" y="13"/>
                      <a:pt x="22" y="13"/>
                    </a:cubicBezTo>
                    <a:cubicBezTo>
                      <a:pt x="32" y="13"/>
                      <a:pt x="32" y="13"/>
                      <a:pt x="32" y="13"/>
                    </a:cubicBezTo>
                    <a:cubicBezTo>
                      <a:pt x="31" y="9"/>
                      <a:pt x="30" y="5"/>
                      <a:pt x="27" y="3"/>
                    </a:cubicBezTo>
                    <a:cubicBezTo>
                      <a:pt x="25" y="1"/>
                      <a:pt x="21" y="0"/>
                      <a:pt x="17" y="0"/>
                    </a:cubicBezTo>
                    <a:cubicBezTo>
                      <a:pt x="14" y="0"/>
                      <a:pt x="12" y="0"/>
                      <a:pt x="10" y="1"/>
                    </a:cubicBezTo>
                    <a:cubicBezTo>
                      <a:pt x="7" y="2"/>
                      <a:pt x="6" y="3"/>
                      <a:pt x="4" y="4"/>
                    </a:cubicBezTo>
                    <a:cubicBezTo>
                      <a:pt x="3" y="6"/>
                      <a:pt x="2" y="8"/>
                      <a:pt x="1" y="10"/>
                    </a:cubicBezTo>
                    <a:cubicBezTo>
                      <a:pt x="0" y="12"/>
                      <a:pt x="0" y="14"/>
                      <a:pt x="0" y="17"/>
                    </a:cubicBezTo>
                    <a:cubicBezTo>
                      <a:pt x="0" y="20"/>
                      <a:pt x="0" y="22"/>
                      <a:pt x="1" y="24"/>
                    </a:cubicBezTo>
                    <a:cubicBezTo>
                      <a:pt x="1" y="26"/>
                      <a:pt x="3" y="28"/>
                      <a:pt x="4" y="30"/>
                    </a:cubicBezTo>
                    <a:cubicBezTo>
                      <a:pt x="5" y="31"/>
                      <a:pt x="7" y="32"/>
                      <a:pt x="9" y="33"/>
                    </a:cubicBezTo>
                    <a:cubicBezTo>
                      <a:pt x="11" y="34"/>
                      <a:pt x="14" y="35"/>
                      <a:pt x="17" y="35"/>
                    </a:cubicBezTo>
                    <a:cubicBezTo>
                      <a:pt x="19" y="35"/>
                      <a:pt x="21" y="34"/>
                      <a:pt x="23" y="33"/>
                    </a:cubicBezTo>
                    <a:cubicBezTo>
                      <a:pt x="25" y="33"/>
                      <a:pt x="27" y="32"/>
                      <a:pt x="28" y="30"/>
                    </a:cubicBezTo>
                    <a:cubicBezTo>
                      <a:pt x="29" y="29"/>
                      <a:pt x="30" y="27"/>
                      <a:pt x="31" y="26"/>
                    </a:cubicBezTo>
                    <a:cubicBezTo>
                      <a:pt x="32" y="24"/>
                      <a:pt x="32" y="22"/>
                      <a:pt x="32" y="21"/>
                    </a:cubicBezTo>
                    <a:cubicBezTo>
                      <a:pt x="22" y="21"/>
                      <a:pt x="22" y="21"/>
                      <a:pt x="22" y="21"/>
                    </a:cubicBezTo>
                    <a:cubicBezTo>
                      <a:pt x="22" y="22"/>
                      <a:pt x="21" y="22"/>
                      <a:pt x="21"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9" name="Freeform 280"/>
              <p:cNvSpPr>
                <a:spLocks noEditPoints="1"/>
              </p:cNvSpPr>
              <p:nvPr/>
            </p:nvSpPr>
            <p:spPr bwMode="auto">
              <a:xfrm>
                <a:off x="4883329" y="4046957"/>
                <a:ext cx="117247" cy="109783"/>
              </a:xfrm>
              <a:custGeom>
                <a:avLst/>
                <a:gdLst/>
                <a:ahLst/>
                <a:cxnLst>
                  <a:cxn ang="0">
                    <a:pos x="0" y="61"/>
                  </a:cxn>
                  <a:cxn ang="0">
                    <a:pos x="60" y="61"/>
                  </a:cxn>
                  <a:cxn ang="0">
                    <a:pos x="60" y="0"/>
                  </a:cxn>
                  <a:cxn ang="0">
                    <a:pos x="0" y="0"/>
                  </a:cxn>
                  <a:cxn ang="0">
                    <a:pos x="0" y="61"/>
                  </a:cxn>
                  <a:cxn ang="0">
                    <a:pos x="7" y="8"/>
                  </a:cxn>
                  <a:cxn ang="0">
                    <a:pos x="52" y="8"/>
                  </a:cxn>
                  <a:cxn ang="0">
                    <a:pos x="52" y="54"/>
                  </a:cxn>
                  <a:cxn ang="0">
                    <a:pos x="7" y="54"/>
                  </a:cxn>
                  <a:cxn ang="0">
                    <a:pos x="7" y="8"/>
                  </a:cxn>
                </a:cxnLst>
                <a:rect l="0" t="0" r="r" b="b"/>
                <a:pathLst>
                  <a:path w="60" h="61">
                    <a:moveTo>
                      <a:pt x="0" y="61"/>
                    </a:moveTo>
                    <a:lnTo>
                      <a:pt x="60" y="61"/>
                    </a:lnTo>
                    <a:lnTo>
                      <a:pt x="60" y="0"/>
                    </a:lnTo>
                    <a:lnTo>
                      <a:pt x="0" y="0"/>
                    </a:lnTo>
                    <a:lnTo>
                      <a:pt x="0" y="61"/>
                    </a:lnTo>
                    <a:close/>
                    <a:moveTo>
                      <a:pt x="7" y="8"/>
                    </a:moveTo>
                    <a:lnTo>
                      <a:pt x="52" y="8"/>
                    </a:lnTo>
                    <a:lnTo>
                      <a:pt x="52" y="54"/>
                    </a:lnTo>
                    <a:lnTo>
                      <a:pt x="7" y="54"/>
                    </a:lnTo>
                    <a:lnTo>
                      <a:pt x="7" y="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0" name="Freeform 281"/>
              <p:cNvSpPr>
                <a:spLocks noEditPoints="1"/>
              </p:cNvSpPr>
              <p:nvPr/>
            </p:nvSpPr>
            <p:spPr bwMode="auto">
              <a:xfrm>
                <a:off x="5027933" y="4066754"/>
                <a:ext cx="37128" cy="46793"/>
              </a:xfrm>
              <a:custGeom>
                <a:avLst/>
                <a:gdLst/>
                <a:ahLst/>
                <a:cxnLst>
                  <a:cxn ang="0">
                    <a:pos x="7" y="2"/>
                  </a:cxn>
                  <a:cxn ang="0">
                    <a:pos x="0" y="26"/>
                  </a:cxn>
                  <a:cxn ang="0">
                    <a:pos x="6" y="25"/>
                  </a:cxn>
                  <a:cxn ang="0">
                    <a:pos x="7" y="21"/>
                  </a:cxn>
                  <a:cxn ang="0">
                    <a:pos x="13" y="18"/>
                  </a:cxn>
                  <a:cxn ang="0">
                    <a:pos x="14" y="22"/>
                  </a:cxn>
                  <a:cxn ang="0">
                    <a:pos x="19" y="19"/>
                  </a:cxn>
                  <a:cxn ang="0">
                    <a:pos x="13" y="0"/>
                  </a:cxn>
                  <a:cxn ang="0">
                    <a:pos x="7" y="2"/>
                  </a:cxn>
                  <a:cxn ang="0">
                    <a:pos x="8" y="16"/>
                  </a:cxn>
                  <a:cxn ang="0">
                    <a:pos x="10" y="8"/>
                  </a:cxn>
                  <a:cxn ang="0">
                    <a:pos x="10" y="8"/>
                  </a:cxn>
                  <a:cxn ang="0">
                    <a:pos x="12" y="15"/>
                  </a:cxn>
                  <a:cxn ang="0">
                    <a:pos x="8" y="16"/>
                  </a:cxn>
                </a:cxnLst>
                <a:rect l="0" t="0" r="r" b="b"/>
                <a:pathLst>
                  <a:path w="19" h="26">
                    <a:moveTo>
                      <a:pt x="7" y="2"/>
                    </a:moveTo>
                    <a:lnTo>
                      <a:pt x="0" y="26"/>
                    </a:lnTo>
                    <a:lnTo>
                      <a:pt x="6" y="25"/>
                    </a:lnTo>
                    <a:lnTo>
                      <a:pt x="7" y="21"/>
                    </a:lnTo>
                    <a:lnTo>
                      <a:pt x="13" y="18"/>
                    </a:lnTo>
                    <a:lnTo>
                      <a:pt x="14" y="22"/>
                    </a:lnTo>
                    <a:lnTo>
                      <a:pt x="19" y="19"/>
                    </a:lnTo>
                    <a:lnTo>
                      <a:pt x="13" y="0"/>
                    </a:lnTo>
                    <a:lnTo>
                      <a:pt x="7" y="2"/>
                    </a:lnTo>
                    <a:close/>
                    <a:moveTo>
                      <a:pt x="8" y="16"/>
                    </a:moveTo>
                    <a:lnTo>
                      <a:pt x="10" y="8"/>
                    </a:lnTo>
                    <a:lnTo>
                      <a:pt x="10" y="8"/>
                    </a:lnTo>
                    <a:lnTo>
                      <a:pt x="12" y="15"/>
                    </a:lnTo>
                    <a:lnTo>
                      <a:pt x="8"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1" name="Freeform 282"/>
              <p:cNvSpPr>
                <a:spLocks noEditPoints="1"/>
              </p:cNvSpPr>
              <p:nvPr/>
            </p:nvSpPr>
            <p:spPr bwMode="auto">
              <a:xfrm>
                <a:off x="5215528" y="4012762"/>
                <a:ext cx="72302" cy="134979"/>
              </a:xfrm>
              <a:custGeom>
                <a:avLst/>
                <a:gdLst/>
                <a:ahLst/>
                <a:cxnLst>
                  <a:cxn ang="0">
                    <a:pos x="37" y="0"/>
                  </a:cxn>
                  <a:cxn ang="0">
                    <a:pos x="0" y="15"/>
                  </a:cxn>
                  <a:cxn ang="0">
                    <a:pos x="0" y="75"/>
                  </a:cxn>
                  <a:cxn ang="0">
                    <a:pos x="37" y="61"/>
                  </a:cxn>
                  <a:cxn ang="0">
                    <a:pos x="37" y="0"/>
                  </a:cxn>
                  <a:cxn ang="0">
                    <a:pos x="7" y="65"/>
                  </a:cxn>
                  <a:cxn ang="0">
                    <a:pos x="7" y="19"/>
                  </a:cxn>
                  <a:cxn ang="0">
                    <a:pos x="30" y="11"/>
                  </a:cxn>
                  <a:cxn ang="0">
                    <a:pos x="30" y="56"/>
                  </a:cxn>
                  <a:cxn ang="0">
                    <a:pos x="7" y="65"/>
                  </a:cxn>
                </a:cxnLst>
                <a:rect l="0" t="0" r="r" b="b"/>
                <a:pathLst>
                  <a:path w="37" h="75">
                    <a:moveTo>
                      <a:pt x="37" y="0"/>
                    </a:moveTo>
                    <a:lnTo>
                      <a:pt x="0" y="15"/>
                    </a:lnTo>
                    <a:lnTo>
                      <a:pt x="0" y="75"/>
                    </a:lnTo>
                    <a:lnTo>
                      <a:pt x="37" y="61"/>
                    </a:lnTo>
                    <a:lnTo>
                      <a:pt x="37" y="0"/>
                    </a:lnTo>
                    <a:close/>
                    <a:moveTo>
                      <a:pt x="7" y="65"/>
                    </a:moveTo>
                    <a:lnTo>
                      <a:pt x="7" y="19"/>
                    </a:lnTo>
                    <a:lnTo>
                      <a:pt x="30" y="11"/>
                    </a:lnTo>
                    <a:lnTo>
                      <a:pt x="30" y="56"/>
                    </a:lnTo>
                    <a:lnTo>
                      <a:pt x="7"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2" name="Freeform 283"/>
              <p:cNvSpPr>
                <a:spLocks noEditPoints="1"/>
              </p:cNvSpPr>
              <p:nvPr/>
            </p:nvSpPr>
            <p:spPr bwMode="auto">
              <a:xfrm>
                <a:off x="5119776" y="4068554"/>
                <a:ext cx="54715" cy="53992"/>
              </a:xfrm>
              <a:custGeom>
                <a:avLst/>
                <a:gdLst/>
                <a:ahLst/>
                <a:cxnLst>
                  <a:cxn ang="0">
                    <a:pos x="24" y="33"/>
                  </a:cxn>
                  <a:cxn ang="0">
                    <a:pos x="27" y="31"/>
                  </a:cxn>
                  <a:cxn ang="0">
                    <a:pos x="30" y="28"/>
                  </a:cxn>
                  <a:cxn ang="0">
                    <a:pos x="31" y="23"/>
                  </a:cxn>
                  <a:cxn ang="0">
                    <a:pos x="31" y="20"/>
                  </a:cxn>
                  <a:cxn ang="0">
                    <a:pos x="29" y="18"/>
                  </a:cxn>
                  <a:cxn ang="0">
                    <a:pos x="28" y="16"/>
                  </a:cxn>
                  <a:cxn ang="0">
                    <a:pos x="25" y="15"/>
                  </a:cxn>
                  <a:cxn ang="0">
                    <a:pos x="28" y="12"/>
                  </a:cxn>
                  <a:cxn ang="0">
                    <a:pos x="29" y="8"/>
                  </a:cxn>
                  <a:cxn ang="0">
                    <a:pos x="29" y="5"/>
                  </a:cxn>
                  <a:cxn ang="0">
                    <a:pos x="27" y="3"/>
                  </a:cxn>
                  <a:cxn ang="0">
                    <a:pos x="24" y="1"/>
                  </a:cxn>
                  <a:cxn ang="0">
                    <a:pos x="19" y="0"/>
                  </a:cxn>
                  <a:cxn ang="0">
                    <a:pos x="0" y="0"/>
                  </a:cxn>
                  <a:cxn ang="0">
                    <a:pos x="0" y="33"/>
                  </a:cxn>
                  <a:cxn ang="0">
                    <a:pos x="19" y="33"/>
                  </a:cxn>
                  <a:cxn ang="0">
                    <a:pos x="24" y="33"/>
                  </a:cxn>
                  <a:cxn ang="0">
                    <a:pos x="11" y="8"/>
                  </a:cxn>
                  <a:cxn ang="0">
                    <a:pos x="16" y="8"/>
                  </a:cxn>
                  <a:cxn ang="0">
                    <a:pos x="19" y="8"/>
                  </a:cxn>
                  <a:cxn ang="0">
                    <a:pos x="20" y="10"/>
                  </a:cxn>
                  <a:cxn ang="0">
                    <a:pos x="19" y="12"/>
                  </a:cxn>
                  <a:cxn ang="0">
                    <a:pos x="16" y="13"/>
                  </a:cxn>
                  <a:cxn ang="0">
                    <a:pos x="11" y="13"/>
                  </a:cxn>
                  <a:cxn ang="0">
                    <a:pos x="11" y="8"/>
                  </a:cxn>
                  <a:cxn ang="0">
                    <a:pos x="17" y="25"/>
                  </a:cxn>
                  <a:cxn ang="0">
                    <a:pos x="11" y="25"/>
                  </a:cxn>
                  <a:cxn ang="0">
                    <a:pos x="11" y="19"/>
                  </a:cxn>
                  <a:cxn ang="0">
                    <a:pos x="17" y="19"/>
                  </a:cxn>
                  <a:cxn ang="0">
                    <a:pos x="21" y="22"/>
                  </a:cxn>
                  <a:cxn ang="0">
                    <a:pos x="20" y="24"/>
                  </a:cxn>
                  <a:cxn ang="0">
                    <a:pos x="20" y="25"/>
                  </a:cxn>
                  <a:cxn ang="0">
                    <a:pos x="18" y="25"/>
                  </a:cxn>
                  <a:cxn ang="0">
                    <a:pos x="17" y="25"/>
                  </a:cxn>
                </a:cxnLst>
                <a:rect l="0" t="0" r="r" b="b"/>
                <a:pathLst>
                  <a:path w="31" h="33">
                    <a:moveTo>
                      <a:pt x="24" y="33"/>
                    </a:moveTo>
                    <a:cubicBezTo>
                      <a:pt x="25" y="32"/>
                      <a:pt x="26" y="32"/>
                      <a:pt x="27" y="31"/>
                    </a:cubicBezTo>
                    <a:cubicBezTo>
                      <a:pt x="29" y="30"/>
                      <a:pt x="29" y="29"/>
                      <a:pt x="30" y="28"/>
                    </a:cubicBezTo>
                    <a:cubicBezTo>
                      <a:pt x="31" y="26"/>
                      <a:pt x="31" y="25"/>
                      <a:pt x="31" y="23"/>
                    </a:cubicBezTo>
                    <a:cubicBezTo>
                      <a:pt x="31" y="22"/>
                      <a:pt x="31" y="21"/>
                      <a:pt x="31" y="20"/>
                    </a:cubicBezTo>
                    <a:cubicBezTo>
                      <a:pt x="30" y="19"/>
                      <a:pt x="30" y="18"/>
                      <a:pt x="29" y="18"/>
                    </a:cubicBezTo>
                    <a:cubicBezTo>
                      <a:pt x="29" y="17"/>
                      <a:pt x="28" y="16"/>
                      <a:pt x="28" y="16"/>
                    </a:cubicBezTo>
                    <a:cubicBezTo>
                      <a:pt x="27" y="15"/>
                      <a:pt x="26" y="15"/>
                      <a:pt x="25" y="15"/>
                    </a:cubicBezTo>
                    <a:cubicBezTo>
                      <a:pt x="27" y="14"/>
                      <a:pt x="28" y="13"/>
                      <a:pt x="28" y="12"/>
                    </a:cubicBezTo>
                    <a:cubicBezTo>
                      <a:pt x="29" y="11"/>
                      <a:pt x="29" y="10"/>
                      <a:pt x="29" y="8"/>
                    </a:cubicBezTo>
                    <a:cubicBezTo>
                      <a:pt x="29" y="7"/>
                      <a:pt x="29" y="6"/>
                      <a:pt x="29" y="5"/>
                    </a:cubicBezTo>
                    <a:cubicBezTo>
                      <a:pt x="29" y="4"/>
                      <a:pt x="28" y="4"/>
                      <a:pt x="27" y="3"/>
                    </a:cubicBezTo>
                    <a:cubicBezTo>
                      <a:pt x="27" y="2"/>
                      <a:pt x="26" y="1"/>
                      <a:pt x="24" y="1"/>
                    </a:cubicBezTo>
                    <a:cubicBezTo>
                      <a:pt x="23" y="0"/>
                      <a:pt x="21" y="0"/>
                      <a:pt x="19" y="0"/>
                    </a:cubicBezTo>
                    <a:cubicBezTo>
                      <a:pt x="0" y="0"/>
                      <a:pt x="0" y="0"/>
                      <a:pt x="0" y="0"/>
                    </a:cubicBezTo>
                    <a:cubicBezTo>
                      <a:pt x="0" y="33"/>
                      <a:pt x="0" y="33"/>
                      <a:pt x="0" y="33"/>
                    </a:cubicBezTo>
                    <a:cubicBezTo>
                      <a:pt x="19" y="33"/>
                      <a:pt x="19" y="33"/>
                      <a:pt x="19" y="33"/>
                    </a:cubicBezTo>
                    <a:cubicBezTo>
                      <a:pt x="21" y="33"/>
                      <a:pt x="22" y="33"/>
                      <a:pt x="24" y="33"/>
                    </a:cubicBezTo>
                    <a:close/>
                    <a:moveTo>
                      <a:pt x="11" y="8"/>
                    </a:moveTo>
                    <a:cubicBezTo>
                      <a:pt x="16" y="8"/>
                      <a:pt x="16" y="8"/>
                      <a:pt x="16" y="8"/>
                    </a:cubicBezTo>
                    <a:cubicBezTo>
                      <a:pt x="17" y="8"/>
                      <a:pt x="18" y="8"/>
                      <a:pt x="19" y="8"/>
                    </a:cubicBezTo>
                    <a:cubicBezTo>
                      <a:pt x="19" y="9"/>
                      <a:pt x="20" y="9"/>
                      <a:pt x="20" y="10"/>
                    </a:cubicBezTo>
                    <a:cubicBezTo>
                      <a:pt x="20" y="11"/>
                      <a:pt x="19" y="12"/>
                      <a:pt x="19" y="12"/>
                    </a:cubicBezTo>
                    <a:cubicBezTo>
                      <a:pt x="18" y="13"/>
                      <a:pt x="17" y="13"/>
                      <a:pt x="16" y="13"/>
                    </a:cubicBezTo>
                    <a:cubicBezTo>
                      <a:pt x="11" y="13"/>
                      <a:pt x="11" y="13"/>
                      <a:pt x="11" y="13"/>
                    </a:cubicBezTo>
                    <a:lnTo>
                      <a:pt x="11" y="8"/>
                    </a:lnTo>
                    <a:close/>
                    <a:moveTo>
                      <a:pt x="17" y="25"/>
                    </a:moveTo>
                    <a:cubicBezTo>
                      <a:pt x="11" y="25"/>
                      <a:pt x="11" y="25"/>
                      <a:pt x="11" y="25"/>
                    </a:cubicBezTo>
                    <a:cubicBezTo>
                      <a:pt x="11" y="19"/>
                      <a:pt x="11" y="19"/>
                      <a:pt x="11" y="19"/>
                    </a:cubicBezTo>
                    <a:cubicBezTo>
                      <a:pt x="17" y="19"/>
                      <a:pt x="17" y="19"/>
                      <a:pt x="17" y="19"/>
                    </a:cubicBezTo>
                    <a:cubicBezTo>
                      <a:pt x="20" y="19"/>
                      <a:pt x="21" y="20"/>
                      <a:pt x="21" y="22"/>
                    </a:cubicBezTo>
                    <a:cubicBezTo>
                      <a:pt x="21" y="23"/>
                      <a:pt x="21" y="23"/>
                      <a:pt x="20" y="24"/>
                    </a:cubicBezTo>
                    <a:cubicBezTo>
                      <a:pt x="20" y="24"/>
                      <a:pt x="20" y="25"/>
                      <a:pt x="20" y="25"/>
                    </a:cubicBezTo>
                    <a:cubicBezTo>
                      <a:pt x="19" y="25"/>
                      <a:pt x="19" y="25"/>
                      <a:pt x="18" y="25"/>
                    </a:cubicBezTo>
                    <a:cubicBezTo>
                      <a:pt x="18" y="25"/>
                      <a:pt x="17" y="25"/>
                      <a:pt x="17" y="2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3" name="Freeform 284"/>
              <p:cNvSpPr>
                <a:spLocks/>
              </p:cNvSpPr>
              <p:nvPr/>
            </p:nvSpPr>
            <p:spPr bwMode="auto">
              <a:xfrm>
                <a:off x="5233115" y="4059555"/>
                <a:ext cx="37128" cy="43193"/>
              </a:xfrm>
              <a:custGeom>
                <a:avLst/>
                <a:gdLst/>
                <a:ahLst/>
                <a:cxnLst>
                  <a:cxn ang="0">
                    <a:pos x="14" y="17"/>
                  </a:cxn>
                  <a:cxn ang="0">
                    <a:pos x="13" y="18"/>
                  </a:cxn>
                  <a:cxn ang="0">
                    <a:pos x="12" y="19"/>
                  </a:cxn>
                  <a:cxn ang="0">
                    <a:pos x="11" y="20"/>
                  </a:cxn>
                  <a:cxn ang="0">
                    <a:pos x="9" y="20"/>
                  </a:cxn>
                  <a:cxn ang="0">
                    <a:pos x="8" y="19"/>
                  </a:cxn>
                  <a:cxn ang="0">
                    <a:pos x="7" y="17"/>
                  </a:cxn>
                  <a:cxn ang="0">
                    <a:pos x="7" y="15"/>
                  </a:cxn>
                  <a:cxn ang="0">
                    <a:pos x="7" y="12"/>
                  </a:cxn>
                  <a:cxn ang="0">
                    <a:pos x="8" y="10"/>
                  </a:cxn>
                  <a:cxn ang="0">
                    <a:pos x="9" y="8"/>
                  </a:cxn>
                  <a:cxn ang="0">
                    <a:pos x="11" y="7"/>
                  </a:cxn>
                  <a:cxn ang="0">
                    <a:pos x="13" y="7"/>
                  </a:cxn>
                  <a:cxn ang="0">
                    <a:pos x="14" y="8"/>
                  </a:cxn>
                  <a:cxn ang="0">
                    <a:pos x="14" y="9"/>
                  </a:cxn>
                  <a:cxn ang="0">
                    <a:pos x="14" y="9"/>
                  </a:cxn>
                  <a:cxn ang="0">
                    <a:pos x="20" y="8"/>
                  </a:cxn>
                  <a:cxn ang="0">
                    <a:pos x="18" y="1"/>
                  </a:cxn>
                  <a:cxn ang="0">
                    <a:pos x="11" y="1"/>
                  </a:cxn>
                  <a:cxn ang="0">
                    <a:pos x="7" y="3"/>
                  </a:cxn>
                  <a:cxn ang="0">
                    <a:pos x="3" y="6"/>
                  </a:cxn>
                  <a:cxn ang="0">
                    <a:pos x="1" y="11"/>
                  </a:cxn>
                  <a:cxn ang="0">
                    <a:pos x="0" y="16"/>
                  </a:cxn>
                  <a:cxn ang="0">
                    <a:pos x="1" y="21"/>
                  </a:cxn>
                  <a:cxn ang="0">
                    <a:pos x="3" y="25"/>
                  </a:cxn>
                  <a:cxn ang="0">
                    <a:pos x="7" y="26"/>
                  </a:cxn>
                  <a:cxn ang="0">
                    <a:pos x="11" y="26"/>
                  </a:cxn>
                  <a:cxn ang="0">
                    <a:pos x="15" y="24"/>
                  </a:cxn>
                  <a:cxn ang="0">
                    <a:pos x="18" y="21"/>
                  </a:cxn>
                  <a:cxn ang="0">
                    <a:pos x="20" y="17"/>
                  </a:cxn>
                  <a:cxn ang="0">
                    <a:pos x="21" y="13"/>
                  </a:cxn>
                  <a:cxn ang="0">
                    <a:pos x="14" y="15"/>
                  </a:cxn>
                  <a:cxn ang="0">
                    <a:pos x="14" y="17"/>
                  </a:cxn>
                </a:cxnLst>
                <a:rect l="0" t="0" r="r" b="b"/>
                <a:pathLst>
                  <a:path w="21" h="27">
                    <a:moveTo>
                      <a:pt x="14" y="17"/>
                    </a:moveTo>
                    <a:cubicBezTo>
                      <a:pt x="14" y="17"/>
                      <a:pt x="14" y="18"/>
                      <a:pt x="13" y="18"/>
                    </a:cubicBezTo>
                    <a:cubicBezTo>
                      <a:pt x="13" y="19"/>
                      <a:pt x="13" y="19"/>
                      <a:pt x="12" y="19"/>
                    </a:cubicBezTo>
                    <a:cubicBezTo>
                      <a:pt x="12" y="20"/>
                      <a:pt x="11" y="20"/>
                      <a:pt x="11" y="20"/>
                    </a:cubicBezTo>
                    <a:cubicBezTo>
                      <a:pt x="10" y="20"/>
                      <a:pt x="10" y="20"/>
                      <a:pt x="9" y="20"/>
                    </a:cubicBezTo>
                    <a:cubicBezTo>
                      <a:pt x="9" y="20"/>
                      <a:pt x="8" y="19"/>
                      <a:pt x="8" y="19"/>
                    </a:cubicBezTo>
                    <a:cubicBezTo>
                      <a:pt x="7" y="18"/>
                      <a:pt x="7" y="18"/>
                      <a:pt x="7" y="17"/>
                    </a:cubicBezTo>
                    <a:cubicBezTo>
                      <a:pt x="7" y="16"/>
                      <a:pt x="7" y="15"/>
                      <a:pt x="7" y="15"/>
                    </a:cubicBezTo>
                    <a:cubicBezTo>
                      <a:pt x="7" y="14"/>
                      <a:pt x="7" y="13"/>
                      <a:pt x="7" y="12"/>
                    </a:cubicBezTo>
                    <a:cubicBezTo>
                      <a:pt x="7" y="11"/>
                      <a:pt x="7" y="10"/>
                      <a:pt x="8" y="10"/>
                    </a:cubicBezTo>
                    <a:cubicBezTo>
                      <a:pt x="8" y="9"/>
                      <a:pt x="9" y="8"/>
                      <a:pt x="9" y="8"/>
                    </a:cubicBezTo>
                    <a:cubicBezTo>
                      <a:pt x="10" y="7"/>
                      <a:pt x="10" y="7"/>
                      <a:pt x="11" y="7"/>
                    </a:cubicBezTo>
                    <a:cubicBezTo>
                      <a:pt x="12" y="7"/>
                      <a:pt x="12" y="7"/>
                      <a:pt x="13" y="7"/>
                    </a:cubicBezTo>
                    <a:cubicBezTo>
                      <a:pt x="13" y="7"/>
                      <a:pt x="13" y="7"/>
                      <a:pt x="14" y="8"/>
                    </a:cubicBezTo>
                    <a:cubicBezTo>
                      <a:pt x="14" y="8"/>
                      <a:pt x="14" y="8"/>
                      <a:pt x="14" y="9"/>
                    </a:cubicBezTo>
                    <a:cubicBezTo>
                      <a:pt x="14" y="9"/>
                      <a:pt x="14" y="9"/>
                      <a:pt x="14" y="9"/>
                    </a:cubicBezTo>
                    <a:cubicBezTo>
                      <a:pt x="20" y="8"/>
                      <a:pt x="20" y="8"/>
                      <a:pt x="20" y="8"/>
                    </a:cubicBezTo>
                    <a:cubicBezTo>
                      <a:pt x="20" y="5"/>
                      <a:pt x="19" y="3"/>
                      <a:pt x="18" y="1"/>
                    </a:cubicBezTo>
                    <a:cubicBezTo>
                      <a:pt x="16" y="0"/>
                      <a:pt x="14" y="0"/>
                      <a:pt x="11" y="1"/>
                    </a:cubicBezTo>
                    <a:cubicBezTo>
                      <a:pt x="9" y="1"/>
                      <a:pt x="8" y="2"/>
                      <a:pt x="7" y="3"/>
                    </a:cubicBezTo>
                    <a:cubicBezTo>
                      <a:pt x="5" y="4"/>
                      <a:pt x="4" y="5"/>
                      <a:pt x="3" y="6"/>
                    </a:cubicBezTo>
                    <a:cubicBezTo>
                      <a:pt x="2" y="8"/>
                      <a:pt x="2" y="9"/>
                      <a:pt x="1" y="11"/>
                    </a:cubicBezTo>
                    <a:cubicBezTo>
                      <a:pt x="1" y="13"/>
                      <a:pt x="0" y="14"/>
                      <a:pt x="0" y="16"/>
                    </a:cubicBezTo>
                    <a:cubicBezTo>
                      <a:pt x="0" y="18"/>
                      <a:pt x="1" y="20"/>
                      <a:pt x="1" y="21"/>
                    </a:cubicBezTo>
                    <a:cubicBezTo>
                      <a:pt x="2" y="23"/>
                      <a:pt x="2" y="24"/>
                      <a:pt x="3" y="25"/>
                    </a:cubicBezTo>
                    <a:cubicBezTo>
                      <a:pt x="4" y="25"/>
                      <a:pt x="5" y="26"/>
                      <a:pt x="7" y="26"/>
                    </a:cubicBezTo>
                    <a:cubicBezTo>
                      <a:pt x="8" y="27"/>
                      <a:pt x="9" y="26"/>
                      <a:pt x="11" y="26"/>
                    </a:cubicBezTo>
                    <a:cubicBezTo>
                      <a:pt x="13" y="25"/>
                      <a:pt x="14" y="25"/>
                      <a:pt x="15" y="24"/>
                    </a:cubicBezTo>
                    <a:cubicBezTo>
                      <a:pt x="16" y="23"/>
                      <a:pt x="17" y="22"/>
                      <a:pt x="18" y="21"/>
                    </a:cubicBezTo>
                    <a:cubicBezTo>
                      <a:pt x="19" y="19"/>
                      <a:pt x="19" y="18"/>
                      <a:pt x="20" y="17"/>
                    </a:cubicBezTo>
                    <a:cubicBezTo>
                      <a:pt x="20" y="16"/>
                      <a:pt x="21" y="14"/>
                      <a:pt x="21" y="13"/>
                    </a:cubicBezTo>
                    <a:cubicBezTo>
                      <a:pt x="14" y="15"/>
                      <a:pt x="14" y="15"/>
                      <a:pt x="14" y="15"/>
                    </a:cubicBezTo>
                    <a:cubicBezTo>
                      <a:pt x="14" y="16"/>
                      <a:pt x="14" y="16"/>
                      <a:pt x="14" y="1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4" name="Freeform 285"/>
              <p:cNvSpPr>
                <a:spLocks/>
              </p:cNvSpPr>
              <p:nvPr/>
            </p:nvSpPr>
            <p:spPr bwMode="auto">
              <a:xfrm>
                <a:off x="5164721" y="4007363"/>
                <a:ext cx="115293" cy="23396"/>
              </a:xfrm>
              <a:custGeom>
                <a:avLst/>
                <a:gdLst/>
                <a:ahLst/>
                <a:cxnLst>
                  <a:cxn ang="0">
                    <a:pos x="36" y="0"/>
                  </a:cxn>
                  <a:cxn ang="0">
                    <a:pos x="0" y="13"/>
                  </a:cxn>
                  <a:cxn ang="0">
                    <a:pos x="24" y="13"/>
                  </a:cxn>
                  <a:cxn ang="0">
                    <a:pos x="59" y="1"/>
                  </a:cxn>
                  <a:cxn ang="0">
                    <a:pos x="36" y="0"/>
                  </a:cxn>
                </a:cxnLst>
                <a:rect l="0" t="0" r="r" b="b"/>
                <a:pathLst>
                  <a:path w="59" h="13">
                    <a:moveTo>
                      <a:pt x="36" y="0"/>
                    </a:moveTo>
                    <a:lnTo>
                      <a:pt x="0" y="13"/>
                    </a:lnTo>
                    <a:lnTo>
                      <a:pt x="24" y="13"/>
                    </a:lnTo>
                    <a:lnTo>
                      <a:pt x="59" y="1"/>
                    </a:lnTo>
                    <a:lnTo>
                      <a:pt x="3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5" name="Freeform 286"/>
              <p:cNvSpPr>
                <a:spLocks noEditPoints="1"/>
              </p:cNvSpPr>
              <p:nvPr/>
            </p:nvSpPr>
            <p:spPr bwMode="auto">
              <a:xfrm>
                <a:off x="4992759" y="3931775"/>
                <a:ext cx="117247" cy="107983"/>
              </a:xfrm>
              <a:custGeom>
                <a:avLst/>
                <a:gdLst/>
                <a:ahLst/>
                <a:cxnLst>
                  <a:cxn ang="0">
                    <a:pos x="60" y="0"/>
                  </a:cxn>
                  <a:cxn ang="0">
                    <a:pos x="0" y="0"/>
                  </a:cxn>
                  <a:cxn ang="0">
                    <a:pos x="0" y="60"/>
                  </a:cxn>
                  <a:cxn ang="0">
                    <a:pos x="60" y="60"/>
                  </a:cxn>
                  <a:cxn ang="0">
                    <a:pos x="60" y="0"/>
                  </a:cxn>
                  <a:cxn ang="0">
                    <a:pos x="52" y="54"/>
                  </a:cxn>
                  <a:cxn ang="0">
                    <a:pos x="7" y="54"/>
                  </a:cxn>
                  <a:cxn ang="0">
                    <a:pos x="7" y="7"/>
                  </a:cxn>
                  <a:cxn ang="0">
                    <a:pos x="52" y="7"/>
                  </a:cxn>
                  <a:cxn ang="0">
                    <a:pos x="52" y="54"/>
                  </a:cxn>
                </a:cxnLst>
                <a:rect l="0" t="0" r="r" b="b"/>
                <a:pathLst>
                  <a:path w="60" h="60">
                    <a:moveTo>
                      <a:pt x="60" y="0"/>
                    </a:moveTo>
                    <a:lnTo>
                      <a:pt x="0" y="0"/>
                    </a:lnTo>
                    <a:lnTo>
                      <a:pt x="0" y="60"/>
                    </a:lnTo>
                    <a:lnTo>
                      <a:pt x="60" y="60"/>
                    </a:lnTo>
                    <a:lnTo>
                      <a:pt x="60" y="0"/>
                    </a:lnTo>
                    <a:close/>
                    <a:moveTo>
                      <a:pt x="52" y="54"/>
                    </a:moveTo>
                    <a:lnTo>
                      <a:pt x="7" y="54"/>
                    </a:lnTo>
                    <a:lnTo>
                      <a:pt x="7" y="7"/>
                    </a:lnTo>
                    <a:lnTo>
                      <a:pt x="52" y="7"/>
                    </a:lnTo>
                    <a:lnTo>
                      <a:pt x="52" y="5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6" name="Freeform 287"/>
              <p:cNvSpPr>
                <a:spLocks noEditPoints="1"/>
              </p:cNvSpPr>
              <p:nvPr/>
            </p:nvSpPr>
            <p:spPr bwMode="auto">
              <a:xfrm>
                <a:off x="5121730" y="3906579"/>
                <a:ext cx="70348" cy="134979"/>
              </a:xfrm>
              <a:custGeom>
                <a:avLst/>
                <a:gdLst/>
                <a:ahLst/>
                <a:cxnLst>
                  <a:cxn ang="0">
                    <a:pos x="0" y="75"/>
                  </a:cxn>
                  <a:cxn ang="0">
                    <a:pos x="36" y="60"/>
                  </a:cxn>
                  <a:cxn ang="0">
                    <a:pos x="36" y="0"/>
                  </a:cxn>
                  <a:cxn ang="0">
                    <a:pos x="0" y="14"/>
                  </a:cxn>
                  <a:cxn ang="0">
                    <a:pos x="0" y="75"/>
                  </a:cxn>
                  <a:cxn ang="0">
                    <a:pos x="29" y="11"/>
                  </a:cxn>
                  <a:cxn ang="0">
                    <a:pos x="29" y="56"/>
                  </a:cxn>
                  <a:cxn ang="0">
                    <a:pos x="7" y="64"/>
                  </a:cxn>
                  <a:cxn ang="0">
                    <a:pos x="7" y="19"/>
                  </a:cxn>
                  <a:cxn ang="0">
                    <a:pos x="29" y="11"/>
                  </a:cxn>
                </a:cxnLst>
                <a:rect l="0" t="0" r="r" b="b"/>
                <a:pathLst>
                  <a:path w="36" h="75">
                    <a:moveTo>
                      <a:pt x="0" y="75"/>
                    </a:moveTo>
                    <a:lnTo>
                      <a:pt x="36" y="60"/>
                    </a:lnTo>
                    <a:lnTo>
                      <a:pt x="36" y="0"/>
                    </a:lnTo>
                    <a:lnTo>
                      <a:pt x="0" y="14"/>
                    </a:lnTo>
                    <a:lnTo>
                      <a:pt x="0" y="75"/>
                    </a:lnTo>
                    <a:close/>
                    <a:moveTo>
                      <a:pt x="29" y="11"/>
                    </a:moveTo>
                    <a:lnTo>
                      <a:pt x="29" y="56"/>
                    </a:lnTo>
                    <a:lnTo>
                      <a:pt x="7" y="64"/>
                    </a:lnTo>
                    <a:lnTo>
                      <a:pt x="7" y="19"/>
                    </a:lnTo>
                    <a:lnTo>
                      <a:pt x="29"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7" name="Freeform 288"/>
              <p:cNvSpPr>
                <a:spLocks/>
              </p:cNvSpPr>
              <p:nvPr/>
            </p:nvSpPr>
            <p:spPr bwMode="auto">
              <a:xfrm>
                <a:off x="4992759" y="3901179"/>
                <a:ext cx="193457" cy="23396"/>
              </a:xfrm>
              <a:custGeom>
                <a:avLst/>
                <a:gdLst/>
                <a:ahLst/>
                <a:cxnLst>
                  <a:cxn ang="0">
                    <a:pos x="99" y="0"/>
                  </a:cxn>
                  <a:cxn ang="0">
                    <a:pos x="34" y="0"/>
                  </a:cxn>
                  <a:cxn ang="0">
                    <a:pos x="0" y="13"/>
                  </a:cxn>
                  <a:cxn ang="0">
                    <a:pos x="64" y="13"/>
                  </a:cxn>
                  <a:cxn ang="0">
                    <a:pos x="99" y="0"/>
                  </a:cxn>
                </a:cxnLst>
                <a:rect l="0" t="0" r="r" b="b"/>
                <a:pathLst>
                  <a:path w="99" h="13">
                    <a:moveTo>
                      <a:pt x="99" y="0"/>
                    </a:moveTo>
                    <a:lnTo>
                      <a:pt x="34" y="0"/>
                    </a:lnTo>
                    <a:lnTo>
                      <a:pt x="0" y="13"/>
                    </a:lnTo>
                    <a:lnTo>
                      <a:pt x="64" y="13"/>
                    </a:lnTo>
                    <a:lnTo>
                      <a:pt x="9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8" name="Freeform 289"/>
              <p:cNvSpPr>
                <a:spLocks noEditPoints="1"/>
              </p:cNvSpPr>
              <p:nvPr/>
            </p:nvSpPr>
            <p:spPr bwMode="auto">
              <a:xfrm>
                <a:off x="5024025" y="3956971"/>
                <a:ext cx="60577" cy="53992"/>
              </a:xfrm>
              <a:custGeom>
                <a:avLst/>
                <a:gdLst/>
                <a:ahLst/>
                <a:cxnLst>
                  <a:cxn ang="0">
                    <a:pos x="10" y="26"/>
                  </a:cxn>
                  <a:cxn ang="0">
                    <a:pos x="20" y="26"/>
                  </a:cxn>
                  <a:cxn ang="0">
                    <a:pos x="22" y="30"/>
                  </a:cxn>
                  <a:cxn ang="0">
                    <a:pos x="31" y="30"/>
                  </a:cxn>
                  <a:cxn ang="0">
                    <a:pos x="20" y="0"/>
                  </a:cxn>
                  <a:cxn ang="0">
                    <a:pos x="11" y="0"/>
                  </a:cxn>
                  <a:cxn ang="0">
                    <a:pos x="0" y="30"/>
                  </a:cxn>
                  <a:cxn ang="0">
                    <a:pos x="9" y="30"/>
                  </a:cxn>
                  <a:cxn ang="0">
                    <a:pos x="10" y="26"/>
                  </a:cxn>
                  <a:cxn ang="0">
                    <a:pos x="16" y="10"/>
                  </a:cxn>
                  <a:cxn ang="0">
                    <a:pos x="16" y="10"/>
                  </a:cxn>
                  <a:cxn ang="0">
                    <a:pos x="18" y="19"/>
                  </a:cxn>
                  <a:cxn ang="0">
                    <a:pos x="13" y="19"/>
                  </a:cxn>
                  <a:cxn ang="0">
                    <a:pos x="16" y="10"/>
                  </a:cxn>
                </a:cxnLst>
                <a:rect l="0" t="0" r="r" b="b"/>
                <a:pathLst>
                  <a:path w="31" h="30">
                    <a:moveTo>
                      <a:pt x="10" y="26"/>
                    </a:moveTo>
                    <a:lnTo>
                      <a:pt x="20" y="26"/>
                    </a:lnTo>
                    <a:lnTo>
                      <a:pt x="22" y="30"/>
                    </a:lnTo>
                    <a:lnTo>
                      <a:pt x="31" y="30"/>
                    </a:lnTo>
                    <a:lnTo>
                      <a:pt x="20" y="0"/>
                    </a:lnTo>
                    <a:lnTo>
                      <a:pt x="11" y="0"/>
                    </a:lnTo>
                    <a:lnTo>
                      <a:pt x="0" y="30"/>
                    </a:lnTo>
                    <a:lnTo>
                      <a:pt x="9" y="30"/>
                    </a:lnTo>
                    <a:lnTo>
                      <a:pt x="10" y="26"/>
                    </a:lnTo>
                    <a:close/>
                    <a:moveTo>
                      <a:pt x="16" y="10"/>
                    </a:moveTo>
                    <a:lnTo>
                      <a:pt x="16" y="10"/>
                    </a:lnTo>
                    <a:lnTo>
                      <a:pt x="18" y="19"/>
                    </a:lnTo>
                    <a:lnTo>
                      <a:pt x="13" y="19"/>
                    </a:lnTo>
                    <a:lnTo>
                      <a:pt x="16"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9" name="Freeform 290"/>
              <p:cNvSpPr>
                <a:spLocks noEditPoints="1"/>
              </p:cNvSpPr>
              <p:nvPr/>
            </p:nvSpPr>
            <p:spPr bwMode="auto">
              <a:xfrm>
                <a:off x="5145180" y="3953371"/>
                <a:ext cx="31266" cy="44993"/>
              </a:xfrm>
              <a:custGeom>
                <a:avLst/>
                <a:gdLst/>
                <a:ahLst/>
                <a:cxnLst>
                  <a:cxn ang="0">
                    <a:pos x="14" y="23"/>
                  </a:cxn>
                  <a:cxn ang="0">
                    <a:pos x="16" y="21"/>
                  </a:cxn>
                  <a:cxn ang="0">
                    <a:pos x="18" y="18"/>
                  </a:cxn>
                  <a:cxn ang="0">
                    <a:pos x="18" y="15"/>
                  </a:cxn>
                  <a:cxn ang="0">
                    <a:pos x="18" y="12"/>
                  </a:cxn>
                  <a:cxn ang="0">
                    <a:pos x="17" y="11"/>
                  </a:cxn>
                  <a:cxn ang="0">
                    <a:pos x="16" y="10"/>
                  </a:cxn>
                  <a:cxn ang="0">
                    <a:pos x="15" y="10"/>
                  </a:cxn>
                  <a:cxn ang="0">
                    <a:pos x="17" y="7"/>
                  </a:cxn>
                  <a:cxn ang="0">
                    <a:pos x="17" y="4"/>
                  </a:cxn>
                  <a:cxn ang="0">
                    <a:pos x="17" y="3"/>
                  </a:cxn>
                  <a:cxn ang="0">
                    <a:pos x="16" y="1"/>
                  </a:cxn>
                  <a:cxn ang="0">
                    <a:pos x="14" y="0"/>
                  </a:cxn>
                  <a:cxn ang="0">
                    <a:pos x="11" y="1"/>
                  </a:cxn>
                  <a:cxn ang="0">
                    <a:pos x="0" y="4"/>
                  </a:cxn>
                  <a:cxn ang="0">
                    <a:pos x="0" y="28"/>
                  </a:cxn>
                  <a:cxn ang="0">
                    <a:pos x="11" y="24"/>
                  </a:cxn>
                  <a:cxn ang="0">
                    <a:pos x="14" y="23"/>
                  </a:cxn>
                  <a:cxn ang="0">
                    <a:pos x="6" y="8"/>
                  </a:cxn>
                  <a:cxn ang="0">
                    <a:pos x="9" y="7"/>
                  </a:cxn>
                  <a:cxn ang="0">
                    <a:pos x="11" y="7"/>
                  </a:cxn>
                  <a:cxn ang="0">
                    <a:pos x="11" y="8"/>
                  </a:cxn>
                  <a:cxn ang="0">
                    <a:pos x="11" y="9"/>
                  </a:cxn>
                  <a:cxn ang="0">
                    <a:pos x="9" y="10"/>
                  </a:cxn>
                  <a:cxn ang="0">
                    <a:pos x="6" y="11"/>
                  </a:cxn>
                  <a:cxn ang="0">
                    <a:pos x="6" y="8"/>
                  </a:cxn>
                  <a:cxn ang="0">
                    <a:pos x="10" y="19"/>
                  </a:cxn>
                  <a:cxn ang="0">
                    <a:pos x="6" y="20"/>
                  </a:cxn>
                  <a:cxn ang="0">
                    <a:pos x="6" y="16"/>
                  </a:cxn>
                  <a:cxn ang="0">
                    <a:pos x="10" y="15"/>
                  </a:cxn>
                  <a:cxn ang="0">
                    <a:pos x="12" y="16"/>
                  </a:cxn>
                  <a:cxn ang="0">
                    <a:pos x="12" y="17"/>
                  </a:cxn>
                  <a:cxn ang="0">
                    <a:pos x="11" y="18"/>
                  </a:cxn>
                  <a:cxn ang="0">
                    <a:pos x="11" y="19"/>
                  </a:cxn>
                  <a:cxn ang="0">
                    <a:pos x="10" y="19"/>
                  </a:cxn>
                </a:cxnLst>
                <a:rect l="0" t="0" r="r" b="b"/>
                <a:pathLst>
                  <a:path w="18" h="28">
                    <a:moveTo>
                      <a:pt x="14" y="23"/>
                    </a:moveTo>
                    <a:cubicBezTo>
                      <a:pt x="15" y="22"/>
                      <a:pt x="15" y="21"/>
                      <a:pt x="16" y="21"/>
                    </a:cubicBezTo>
                    <a:cubicBezTo>
                      <a:pt x="17" y="20"/>
                      <a:pt x="17" y="19"/>
                      <a:pt x="18" y="18"/>
                    </a:cubicBezTo>
                    <a:cubicBezTo>
                      <a:pt x="18" y="17"/>
                      <a:pt x="18" y="16"/>
                      <a:pt x="18" y="15"/>
                    </a:cubicBezTo>
                    <a:cubicBezTo>
                      <a:pt x="18" y="14"/>
                      <a:pt x="18" y="13"/>
                      <a:pt x="18" y="12"/>
                    </a:cubicBezTo>
                    <a:cubicBezTo>
                      <a:pt x="18" y="12"/>
                      <a:pt x="18" y="11"/>
                      <a:pt x="17" y="11"/>
                    </a:cubicBezTo>
                    <a:cubicBezTo>
                      <a:pt x="17" y="11"/>
                      <a:pt x="17" y="10"/>
                      <a:pt x="16" y="10"/>
                    </a:cubicBezTo>
                    <a:cubicBezTo>
                      <a:pt x="16" y="10"/>
                      <a:pt x="15" y="10"/>
                      <a:pt x="15" y="10"/>
                    </a:cubicBezTo>
                    <a:cubicBezTo>
                      <a:pt x="16" y="9"/>
                      <a:pt x="16" y="8"/>
                      <a:pt x="17" y="7"/>
                    </a:cubicBezTo>
                    <a:cubicBezTo>
                      <a:pt x="17" y="7"/>
                      <a:pt x="17" y="6"/>
                      <a:pt x="17" y="4"/>
                    </a:cubicBezTo>
                    <a:cubicBezTo>
                      <a:pt x="17" y="4"/>
                      <a:pt x="17" y="3"/>
                      <a:pt x="17" y="3"/>
                    </a:cubicBezTo>
                    <a:cubicBezTo>
                      <a:pt x="17" y="2"/>
                      <a:pt x="17" y="1"/>
                      <a:pt x="16" y="1"/>
                    </a:cubicBezTo>
                    <a:cubicBezTo>
                      <a:pt x="16" y="1"/>
                      <a:pt x="15" y="0"/>
                      <a:pt x="14" y="0"/>
                    </a:cubicBezTo>
                    <a:cubicBezTo>
                      <a:pt x="13" y="0"/>
                      <a:pt x="12" y="0"/>
                      <a:pt x="11" y="1"/>
                    </a:cubicBezTo>
                    <a:cubicBezTo>
                      <a:pt x="0" y="4"/>
                      <a:pt x="0" y="4"/>
                      <a:pt x="0" y="4"/>
                    </a:cubicBezTo>
                    <a:cubicBezTo>
                      <a:pt x="0" y="28"/>
                      <a:pt x="0" y="28"/>
                      <a:pt x="0" y="28"/>
                    </a:cubicBezTo>
                    <a:cubicBezTo>
                      <a:pt x="11" y="24"/>
                      <a:pt x="11" y="24"/>
                      <a:pt x="11" y="24"/>
                    </a:cubicBezTo>
                    <a:cubicBezTo>
                      <a:pt x="12" y="24"/>
                      <a:pt x="13" y="23"/>
                      <a:pt x="14" y="23"/>
                    </a:cubicBezTo>
                    <a:close/>
                    <a:moveTo>
                      <a:pt x="6" y="8"/>
                    </a:moveTo>
                    <a:cubicBezTo>
                      <a:pt x="9" y="7"/>
                      <a:pt x="9" y="7"/>
                      <a:pt x="9" y="7"/>
                    </a:cubicBezTo>
                    <a:cubicBezTo>
                      <a:pt x="10" y="7"/>
                      <a:pt x="10" y="6"/>
                      <a:pt x="11" y="7"/>
                    </a:cubicBezTo>
                    <a:cubicBezTo>
                      <a:pt x="11" y="7"/>
                      <a:pt x="11" y="7"/>
                      <a:pt x="11" y="8"/>
                    </a:cubicBezTo>
                    <a:cubicBezTo>
                      <a:pt x="11" y="8"/>
                      <a:pt x="11" y="9"/>
                      <a:pt x="11" y="9"/>
                    </a:cubicBezTo>
                    <a:cubicBezTo>
                      <a:pt x="10" y="10"/>
                      <a:pt x="10" y="10"/>
                      <a:pt x="9" y="10"/>
                    </a:cubicBezTo>
                    <a:cubicBezTo>
                      <a:pt x="6" y="11"/>
                      <a:pt x="6" y="11"/>
                      <a:pt x="6" y="11"/>
                    </a:cubicBezTo>
                    <a:lnTo>
                      <a:pt x="6" y="8"/>
                    </a:lnTo>
                    <a:close/>
                    <a:moveTo>
                      <a:pt x="10" y="19"/>
                    </a:moveTo>
                    <a:cubicBezTo>
                      <a:pt x="6" y="20"/>
                      <a:pt x="6" y="20"/>
                      <a:pt x="6" y="20"/>
                    </a:cubicBezTo>
                    <a:cubicBezTo>
                      <a:pt x="6" y="16"/>
                      <a:pt x="6" y="16"/>
                      <a:pt x="6" y="16"/>
                    </a:cubicBezTo>
                    <a:cubicBezTo>
                      <a:pt x="10" y="15"/>
                      <a:pt x="10" y="15"/>
                      <a:pt x="10" y="15"/>
                    </a:cubicBezTo>
                    <a:cubicBezTo>
                      <a:pt x="11" y="14"/>
                      <a:pt x="12" y="15"/>
                      <a:pt x="12" y="16"/>
                    </a:cubicBezTo>
                    <a:cubicBezTo>
                      <a:pt x="12" y="16"/>
                      <a:pt x="12" y="17"/>
                      <a:pt x="12" y="17"/>
                    </a:cubicBezTo>
                    <a:cubicBezTo>
                      <a:pt x="12" y="17"/>
                      <a:pt x="12" y="18"/>
                      <a:pt x="11" y="18"/>
                    </a:cubicBezTo>
                    <a:cubicBezTo>
                      <a:pt x="11" y="18"/>
                      <a:pt x="11" y="18"/>
                      <a:pt x="11" y="19"/>
                    </a:cubicBezTo>
                    <a:cubicBezTo>
                      <a:pt x="10" y="19"/>
                      <a:pt x="10" y="19"/>
                      <a:pt x="10" y="1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0" name="Freeform 291"/>
              <p:cNvSpPr>
                <a:spLocks noEditPoints="1"/>
              </p:cNvSpPr>
              <p:nvPr/>
            </p:nvSpPr>
            <p:spPr bwMode="auto">
              <a:xfrm>
                <a:off x="5086556" y="4039758"/>
                <a:ext cx="117247" cy="107983"/>
              </a:xfrm>
              <a:custGeom>
                <a:avLst/>
                <a:gdLst/>
                <a:ahLst/>
                <a:cxnLst>
                  <a:cxn ang="0">
                    <a:pos x="15" y="4"/>
                  </a:cxn>
                  <a:cxn ang="0">
                    <a:pos x="0" y="4"/>
                  </a:cxn>
                  <a:cxn ang="0">
                    <a:pos x="0" y="60"/>
                  </a:cxn>
                  <a:cxn ang="0">
                    <a:pos x="60" y="60"/>
                  </a:cxn>
                  <a:cxn ang="0">
                    <a:pos x="60" y="0"/>
                  </a:cxn>
                  <a:cxn ang="0">
                    <a:pos x="26" y="0"/>
                  </a:cxn>
                  <a:cxn ang="0">
                    <a:pos x="15" y="4"/>
                  </a:cxn>
                  <a:cxn ang="0">
                    <a:pos x="53" y="52"/>
                  </a:cxn>
                  <a:cxn ang="0">
                    <a:pos x="7" y="52"/>
                  </a:cxn>
                  <a:cxn ang="0">
                    <a:pos x="7" y="7"/>
                  </a:cxn>
                  <a:cxn ang="0">
                    <a:pos x="53" y="7"/>
                  </a:cxn>
                  <a:cxn ang="0">
                    <a:pos x="53" y="52"/>
                  </a:cxn>
                </a:cxnLst>
                <a:rect l="0" t="0" r="r" b="b"/>
                <a:pathLst>
                  <a:path w="60" h="60">
                    <a:moveTo>
                      <a:pt x="15" y="4"/>
                    </a:moveTo>
                    <a:lnTo>
                      <a:pt x="0" y="4"/>
                    </a:lnTo>
                    <a:lnTo>
                      <a:pt x="0" y="60"/>
                    </a:lnTo>
                    <a:lnTo>
                      <a:pt x="60" y="60"/>
                    </a:lnTo>
                    <a:lnTo>
                      <a:pt x="60" y="0"/>
                    </a:lnTo>
                    <a:lnTo>
                      <a:pt x="26" y="0"/>
                    </a:lnTo>
                    <a:lnTo>
                      <a:pt x="15" y="4"/>
                    </a:lnTo>
                    <a:close/>
                    <a:moveTo>
                      <a:pt x="53" y="52"/>
                    </a:moveTo>
                    <a:lnTo>
                      <a:pt x="7" y="52"/>
                    </a:lnTo>
                    <a:lnTo>
                      <a:pt x="7" y="7"/>
                    </a:lnTo>
                    <a:lnTo>
                      <a:pt x="53" y="7"/>
                    </a:lnTo>
                    <a:lnTo>
                      <a:pt x="53" y="5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1" name="Freeform 292"/>
              <p:cNvSpPr>
                <a:spLocks/>
              </p:cNvSpPr>
              <p:nvPr/>
            </p:nvSpPr>
            <p:spPr bwMode="auto">
              <a:xfrm>
                <a:off x="4883329" y="4016362"/>
                <a:ext cx="103568" cy="23396"/>
              </a:xfrm>
              <a:custGeom>
                <a:avLst/>
                <a:gdLst/>
                <a:ahLst/>
                <a:cxnLst>
                  <a:cxn ang="0">
                    <a:pos x="53" y="0"/>
                  </a:cxn>
                  <a:cxn ang="0">
                    <a:pos x="34" y="0"/>
                  </a:cxn>
                  <a:cxn ang="0">
                    <a:pos x="0" y="13"/>
                  </a:cxn>
                  <a:cxn ang="0">
                    <a:pos x="53" y="13"/>
                  </a:cxn>
                  <a:cxn ang="0">
                    <a:pos x="53" y="0"/>
                  </a:cxn>
                </a:cxnLst>
                <a:rect l="0" t="0" r="r" b="b"/>
                <a:pathLst>
                  <a:path w="53" h="13">
                    <a:moveTo>
                      <a:pt x="53" y="0"/>
                    </a:moveTo>
                    <a:lnTo>
                      <a:pt x="34" y="0"/>
                    </a:lnTo>
                    <a:lnTo>
                      <a:pt x="0" y="13"/>
                    </a:lnTo>
                    <a:lnTo>
                      <a:pt x="53" y="13"/>
                    </a:lnTo>
                    <a:lnTo>
                      <a:pt x="5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2" name="Freeform 293"/>
              <p:cNvSpPr>
                <a:spLocks/>
              </p:cNvSpPr>
              <p:nvPr/>
            </p:nvSpPr>
            <p:spPr bwMode="auto">
              <a:xfrm>
                <a:off x="5012300" y="4046957"/>
                <a:ext cx="70348" cy="109783"/>
              </a:xfrm>
              <a:custGeom>
                <a:avLst/>
                <a:gdLst/>
                <a:ahLst/>
                <a:cxnLst>
                  <a:cxn ang="0">
                    <a:pos x="29" y="0"/>
                  </a:cxn>
                  <a:cxn ang="0">
                    <a:pos x="29" y="42"/>
                  </a:cxn>
                  <a:cxn ang="0">
                    <a:pos x="7" y="50"/>
                  </a:cxn>
                  <a:cxn ang="0">
                    <a:pos x="6" y="6"/>
                  </a:cxn>
                  <a:cxn ang="0">
                    <a:pos x="21" y="0"/>
                  </a:cxn>
                  <a:cxn ang="0">
                    <a:pos x="1" y="0"/>
                  </a:cxn>
                  <a:cxn ang="0">
                    <a:pos x="0" y="0"/>
                  </a:cxn>
                  <a:cxn ang="0">
                    <a:pos x="0" y="61"/>
                  </a:cxn>
                  <a:cxn ang="0">
                    <a:pos x="36" y="47"/>
                  </a:cxn>
                  <a:cxn ang="0">
                    <a:pos x="36" y="0"/>
                  </a:cxn>
                  <a:cxn ang="0">
                    <a:pos x="29" y="0"/>
                  </a:cxn>
                </a:cxnLst>
                <a:rect l="0" t="0" r="r" b="b"/>
                <a:pathLst>
                  <a:path w="36" h="61">
                    <a:moveTo>
                      <a:pt x="29" y="0"/>
                    </a:moveTo>
                    <a:lnTo>
                      <a:pt x="29" y="42"/>
                    </a:lnTo>
                    <a:lnTo>
                      <a:pt x="7" y="50"/>
                    </a:lnTo>
                    <a:lnTo>
                      <a:pt x="6" y="6"/>
                    </a:lnTo>
                    <a:lnTo>
                      <a:pt x="21" y="0"/>
                    </a:lnTo>
                    <a:lnTo>
                      <a:pt x="1" y="0"/>
                    </a:lnTo>
                    <a:lnTo>
                      <a:pt x="0" y="0"/>
                    </a:lnTo>
                    <a:lnTo>
                      <a:pt x="0" y="61"/>
                    </a:lnTo>
                    <a:lnTo>
                      <a:pt x="36" y="47"/>
                    </a:lnTo>
                    <a:lnTo>
                      <a:pt x="36" y="0"/>
                    </a:lnTo>
                    <a:lnTo>
                      <a:pt x="2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3" name="Freeform 294"/>
              <p:cNvSpPr>
                <a:spLocks noEditPoints="1"/>
              </p:cNvSpPr>
              <p:nvPr/>
            </p:nvSpPr>
            <p:spPr bwMode="auto">
              <a:xfrm>
                <a:off x="4844247" y="2216639"/>
                <a:ext cx="244264" cy="224965"/>
              </a:xfrm>
              <a:custGeom>
                <a:avLst/>
                <a:gdLst/>
                <a:ahLst/>
                <a:cxnLst>
                  <a:cxn ang="0">
                    <a:pos x="138" y="65"/>
                  </a:cxn>
                  <a:cxn ang="0">
                    <a:pos x="126" y="30"/>
                  </a:cxn>
                  <a:cxn ang="0">
                    <a:pos x="86" y="2"/>
                  </a:cxn>
                  <a:cxn ang="0">
                    <a:pos x="69" y="0"/>
                  </a:cxn>
                  <a:cxn ang="0">
                    <a:pos x="48" y="3"/>
                  </a:cxn>
                  <a:cxn ang="0">
                    <a:pos x="9" y="34"/>
                  </a:cxn>
                  <a:cxn ang="0">
                    <a:pos x="0" y="61"/>
                  </a:cxn>
                  <a:cxn ang="0">
                    <a:pos x="0" y="69"/>
                  </a:cxn>
                  <a:cxn ang="0">
                    <a:pos x="13" y="110"/>
                  </a:cxn>
                  <a:cxn ang="0">
                    <a:pos x="47" y="135"/>
                  </a:cxn>
                  <a:cxn ang="0">
                    <a:pos x="69" y="138"/>
                  </a:cxn>
                  <a:cxn ang="0">
                    <a:pos x="98" y="132"/>
                  </a:cxn>
                  <a:cxn ang="0">
                    <a:pos x="123" y="112"/>
                  </a:cxn>
                  <a:cxn ang="0">
                    <a:pos x="138" y="69"/>
                  </a:cxn>
                  <a:cxn ang="0">
                    <a:pos x="138" y="65"/>
                  </a:cxn>
                  <a:cxn ang="0">
                    <a:pos x="124" y="65"/>
                  </a:cxn>
                  <a:cxn ang="0">
                    <a:pos x="110" y="90"/>
                  </a:cxn>
                  <a:cxn ang="0">
                    <a:pos x="119" y="106"/>
                  </a:cxn>
                  <a:cxn ang="0">
                    <a:pos x="95" y="126"/>
                  </a:cxn>
                  <a:cxn ang="0">
                    <a:pos x="88" y="114"/>
                  </a:cxn>
                  <a:cxn ang="0">
                    <a:pos x="59" y="114"/>
                  </a:cxn>
                  <a:cxn ang="0">
                    <a:pos x="50" y="129"/>
                  </a:cxn>
                  <a:cxn ang="0">
                    <a:pos x="17" y="104"/>
                  </a:cxn>
                  <a:cxn ang="0">
                    <a:pos x="28" y="85"/>
                  </a:cxn>
                  <a:cxn ang="0">
                    <a:pos x="14" y="61"/>
                  </a:cxn>
                  <a:cxn ang="0">
                    <a:pos x="7" y="61"/>
                  </a:cxn>
                  <a:cxn ang="0">
                    <a:pos x="17" y="34"/>
                  </a:cxn>
                  <a:cxn ang="0">
                    <a:pos x="37" y="34"/>
                  </a:cxn>
                  <a:cxn ang="0">
                    <a:pos x="51" y="10"/>
                  </a:cxn>
                  <a:cxn ang="0">
                    <a:pos x="51" y="9"/>
                  </a:cxn>
                  <a:cxn ang="0">
                    <a:pos x="69" y="7"/>
                  </a:cxn>
                  <a:cxn ang="0">
                    <a:pos x="82" y="8"/>
                  </a:cxn>
                  <a:cxn ang="0">
                    <a:pos x="81" y="10"/>
                  </a:cxn>
                  <a:cxn ang="0">
                    <a:pos x="95" y="34"/>
                  </a:cxn>
                  <a:cxn ang="0">
                    <a:pos x="121" y="34"/>
                  </a:cxn>
                  <a:cxn ang="0">
                    <a:pos x="131" y="65"/>
                  </a:cxn>
                  <a:cxn ang="0">
                    <a:pos x="124" y="65"/>
                  </a:cxn>
                </a:cxnLst>
                <a:rect l="0" t="0" r="r" b="b"/>
                <a:pathLst>
                  <a:path w="138" h="138">
                    <a:moveTo>
                      <a:pt x="138" y="65"/>
                    </a:moveTo>
                    <a:cubicBezTo>
                      <a:pt x="137" y="52"/>
                      <a:pt x="133" y="40"/>
                      <a:pt x="126" y="30"/>
                    </a:cubicBezTo>
                    <a:cubicBezTo>
                      <a:pt x="117" y="16"/>
                      <a:pt x="102" y="6"/>
                      <a:pt x="86" y="2"/>
                    </a:cubicBezTo>
                    <a:cubicBezTo>
                      <a:pt x="80" y="1"/>
                      <a:pt x="75" y="0"/>
                      <a:pt x="69" y="0"/>
                    </a:cubicBezTo>
                    <a:cubicBezTo>
                      <a:pt x="62" y="0"/>
                      <a:pt x="54" y="1"/>
                      <a:pt x="48" y="3"/>
                    </a:cubicBezTo>
                    <a:cubicBezTo>
                      <a:pt x="31" y="9"/>
                      <a:pt x="18" y="20"/>
                      <a:pt x="9" y="34"/>
                    </a:cubicBezTo>
                    <a:cubicBezTo>
                      <a:pt x="5" y="42"/>
                      <a:pt x="2" y="51"/>
                      <a:pt x="0" y="61"/>
                    </a:cubicBezTo>
                    <a:cubicBezTo>
                      <a:pt x="0" y="63"/>
                      <a:pt x="0" y="66"/>
                      <a:pt x="0" y="69"/>
                    </a:cubicBezTo>
                    <a:cubicBezTo>
                      <a:pt x="0" y="84"/>
                      <a:pt x="5" y="98"/>
                      <a:pt x="13" y="110"/>
                    </a:cubicBezTo>
                    <a:cubicBezTo>
                      <a:pt x="22" y="121"/>
                      <a:pt x="33" y="130"/>
                      <a:pt x="47" y="135"/>
                    </a:cubicBezTo>
                    <a:cubicBezTo>
                      <a:pt x="54" y="137"/>
                      <a:pt x="61" y="138"/>
                      <a:pt x="69" y="138"/>
                    </a:cubicBezTo>
                    <a:cubicBezTo>
                      <a:pt x="79" y="138"/>
                      <a:pt x="89" y="136"/>
                      <a:pt x="98" y="132"/>
                    </a:cubicBezTo>
                    <a:cubicBezTo>
                      <a:pt x="108" y="127"/>
                      <a:pt x="116" y="121"/>
                      <a:pt x="123" y="112"/>
                    </a:cubicBezTo>
                    <a:cubicBezTo>
                      <a:pt x="132" y="101"/>
                      <a:pt x="138" y="85"/>
                      <a:pt x="138" y="69"/>
                    </a:cubicBezTo>
                    <a:cubicBezTo>
                      <a:pt x="138" y="68"/>
                      <a:pt x="138" y="67"/>
                      <a:pt x="138" y="65"/>
                    </a:cubicBezTo>
                    <a:close/>
                    <a:moveTo>
                      <a:pt x="124" y="65"/>
                    </a:moveTo>
                    <a:cubicBezTo>
                      <a:pt x="110" y="90"/>
                      <a:pt x="110" y="90"/>
                      <a:pt x="110" y="90"/>
                    </a:cubicBezTo>
                    <a:cubicBezTo>
                      <a:pt x="119" y="106"/>
                      <a:pt x="119" y="106"/>
                      <a:pt x="119" y="106"/>
                    </a:cubicBezTo>
                    <a:cubicBezTo>
                      <a:pt x="113" y="115"/>
                      <a:pt x="104" y="121"/>
                      <a:pt x="95" y="126"/>
                    </a:cubicBezTo>
                    <a:cubicBezTo>
                      <a:pt x="88" y="114"/>
                      <a:pt x="88" y="114"/>
                      <a:pt x="88" y="114"/>
                    </a:cubicBezTo>
                    <a:cubicBezTo>
                      <a:pt x="59" y="114"/>
                      <a:pt x="59" y="114"/>
                      <a:pt x="59" y="114"/>
                    </a:cubicBezTo>
                    <a:cubicBezTo>
                      <a:pt x="50" y="129"/>
                      <a:pt x="50" y="129"/>
                      <a:pt x="50" y="129"/>
                    </a:cubicBezTo>
                    <a:cubicBezTo>
                      <a:pt x="37" y="124"/>
                      <a:pt x="25" y="116"/>
                      <a:pt x="17" y="104"/>
                    </a:cubicBezTo>
                    <a:cubicBezTo>
                      <a:pt x="28" y="85"/>
                      <a:pt x="28" y="85"/>
                      <a:pt x="28" y="85"/>
                    </a:cubicBezTo>
                    <a:cubicBezTo>
                      <a:pt x="14" y="61"/>
                      <a:pt x="14" y="61"/>
                      <a:pt x="14" y="61"/>
                    </a:cubicBezTo>
                    <a:cubicBezTo>
                      <a:pt x="7" y="61"/>
                      <a:pt x="7" y="61"/>
                      <a:pt x="7" y="61"/>
                    </a:cubicBezTo>
                    <a:cubicBezTo>
                      <a:pt x="8" y="51"/>
                      <a:pt x="12" y="42"/>
                      <a:pt x="17" y="34"/>
                    </a:cubicBezTo>
                    <a:cubicBezTo>
                      <a:pt x="37" y="34"/>
                      <a:pt x="37" y="34"/>
                      <a:pt x="37" y="34"/>
                    </a:cubicBezTo>
                    <a:cubicBezTo>
                      <a:pt x="51" y="10"/>
                      <a:pt x="51" y="10"/>
                      <a:pt x="51" y="10"/>
                    </a:cubicBezTo>
                    <a:cubicBezTo>
                      <a:pt x="51" y="9"/>
                      <a:pt x="51" y="9"/>
                      <a:pt x="51" y="9"/>
                    </a:cubicBezTo>
                    <a:cubicBezTo>
                      <a:pt x="57" y="8"/>
                      <a:pt x="63" y="7"/>
                      <a:pt x="69" y="7"/>
                    </a:cubicBezTo>
                    <a:cubicBezTo>
                      <a:pt x="73" y="7"/>
                      <a:pt x="78" y="7"/>
                      <a:pt x="82" y="8"/>
                    </a:cubicBezTo>
                    <a:cubicBezTo>
                      <a:pt x="81" y="10"/>
                      <a:pt x="81" y="10"/>
                      <a:pt x="81" y="10"/>
                    </a:cubicBezTo>
                    <a:cubicBezTo>
                      <a:pt x="95" y="34"/>
                      <a:pt x="95" y="34"/>
                      <a:pt x="95" y="34"/>
                    </a:cubicBezTo>
                    <a:cubicBezTo>
                      <a:pt x="121" y="34"/>
                      <a:pt x="121" y="34"/>
                      <a:pt x="121" y="34"/>
                    </a:cubicBezTo>
                    <a:cubicBezTo>
                      <a:pt x="127" y="43"/>
                      <a:pt x="131" y="54"/>
                      <a:pt x="131" y="65"/>
                    </a:cubicBezTo>
                    <a:lnTo>
                      <a:pt x="124"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4" name="Freeform 295"/>
              <p:cNvSpPr>
                <a:spLocks/>
              </p:cNvSpPr>
              <p:nvPr/>
            </p:nvSpPr>
            <p:spPr bwMode="auto">
              <a:xfrm>
                <a:off x="4916549" y="2288628"/>
                <a:ext cx="99660" cy="79188"/>
              </a:xfrm>
              <a:custGeom>
                <a:avLst/>
                <a:gdLst/>
                <a:ahLst/>
                <a:cxnLst>
                  <a:cxn ang="0">
                    <a:pos x="13" y="0"/>
                  </a:cxn>
                  <a:cxn ang="0">
                    <a:pos x="0" y="21"/>
                  </a:cxn>
                  <a:cxn ang="0">
                    <a:pos x="13" y="44"/>
                  </a:cxn>
                  <a:cxn ang="0">
                    <a:pos x="38" y="44"/>
                  </a:cxn>
                  <a:cxn ang="0">
                    <a:pos x="51" y="21"/>
                  </a:cxn>
                  <a:cxn ang="0">
                    <a:pos x="38" y="0"/>
                  </a:cxn>
                  <a:cxn ang="0">
                    <a:pos x="13" y="0"/>
                  </a:cxn>
                </a:cxnLst>
                <a:rect l="0" t="0" r="r" b="b"/>
                <a:pathLst>
                  <a:path w="51" h="44">
                    <a:moveTo>
                      <a:pt x="13" y="0"/>
                    </a:moveTo>
                    <a:lnTo>
                      <a:pt x="0" y="21"/>
                    </a:lnTo>
                    <a:lnTo>
                      <a:pt x="13" y="44"/>
                    </a:lnTo>
                    <a:lnTo>
                      <a:pt x="38" y="44"/>
                    </a:lnTo>
                    <a:lnTo>
                      <a:pt x="51" y="21"/>
                    </a:lnTo>
                    <a:lnTo>
                      <a:pt x="38" y="0"/>
                    </a:lnTo>
                    <a:lnTo>
                      <a:pt x="1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5" name="Freeform 296"/>
              <p:cNvSpPr>
                <a:spLocks/>
              </p:cNvSpPr>
              <p:nvPr/>
            </p:nvSpPr>
            <p:spPr bwMode="auto">
              <a:xfrm>
                <a:off x="748429" y="4333113"/>
                <a:ext cx="175870" cy="68389"/>
              </a:xfrm>
              <a:custGeom>
                <a:avLst/>
                <a:gdLst/>
                <a:ahLst/>
                <a:cxnLst>
                  <a:cxn ang="0">
                    <a:pos x="46" y="38"/>
                  </a:cxn>
                  <a:cxn ang="0">
                    <a:pos x="90" y="0"/>
                  </a:cxn>
                  <a:cxn ang="0">
                    <a:pos x="0" y="0"/>
                  </a:cxn>
                  <a:cxn ang="0">
                    <a:pos x="46" y="38"/>
                  </a:cxn>
                </a:cxnLst>
                <a:rect l="0" t="0" r="r" b="b"/>
                <a:pathLst>
                  <a:path w="90" h="38">
                    <a:moveTo>
                      <a:pt x="46" y="38"/>
                    </a:moveTo>
                    <a:lnTo>
                      <a:pt x="90" y="0"/>
                    </a:lnTo>
                    <a:lnTo>
                      <a:pt x="0" y="0"/>
                    </a:lnTo>
                    <a:lnTo>
                      <a:pt x="46" y="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6" name="Freeform 297"/>
              <p:cNvSpPr>
                <a:spLocks/>
              </p:cNvSpPr>
              <p:nvPr/>
            </p:nvSpPr>
            <p:spPr bwMode="auto">
              <a:xfrm>
                <a:off x="742566" y="4338512"/>
                <a:ext cx="189549" cy="100784"/>
              </a:xfrm>
              <a:custGeom>
                <a:avLst/>
                <a:gdLst/>
                <a:ahLst/>
                <a:cxnLst>
                  <a:cxn ang="0">
                    <a:pos x="49" y="41"/>
                  </a:cxn>
                  <a:cxn ang="0">
                    <a:pos x="0" y="0"/>
                  </a:cxn>
                  <a:cxn ang="0">
                    <a:pos x="0" y="56"/>
                  </a:cxn>
                  <a:cxn ang="0">
                    <a:pos x="97" y="56"/>
                  </a:cxn>
                  <a:cxn ang="0">
                    <a:pos x="97" y="0"/>
                  </a:cxn>
                  <a:cxn ang="0">
                    <a:pos x="49" y="41"/>
                  </a:cxn>
                </a:cxnLst>
                <a:rect l="0" t="0" r="r" b="b"/>
                <a:pathLst>
                  <a:path w="97" h="56">
                    <a:moveTo>
                      <a:pt x="49" y="41"/>
                    </a:moveTo>
                    <a:lnTo>
                      <a:pt x="0" y="0"/>
                    </a:lnTo>
                    <a:lnTo>
                      <a:pt x="0" y="56"/>
                    </a:lnTo>
                    <a:lnTo>
                      <a:pt x="97" y="56"/>
                    </a:lnTo>
                    <a:lnTo>
                      <a:pt x="97" y="0"/>
                    </a:lnTo>
                    <a:lnTo>
                      <a:pt x="49" y="4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7" name="Freeform 298"/>
              <p:cNvSpPr>
                <a:spLocks noEditPoints="1"/>
              </p:cNvSpPr>
              <p:nvPr/>
            </p:nvSpPr>
            <p:spPr bwMode="auto">
              <a:xfrm>
                <a:off x="3200839" y="2171646"/>
                <a:ext cx="300933" cy="278957"/>
              </a:xfrm>
              <a:custGeom>
                <a:avLst/>
                <a:gdLst/>
                <a:ahLst/>
                <a:cxnLst>
                  <a:cxn ang="0">
                    <a:pos x="85" y="0"/>
                  </a:cxn>
                  <a:cxn ang="0">
                    <a:pos x="0" y="86"/>
                  </a:cxn>
                  <a:cxn ang="0">
                    <a:pos x="4" y="112"/>
                  </a:cxn>
                  <a:cxn ang="0">
                    <a:pos x="58" y="116"/>
                  </a:cxn>
                  <a:cxn ang="0">
                    <a:pos x="57" y="166"/>
                  </a:cxn>
                  <a:cxn ang="0">
                    <a:pos x="85" y="171"/>
                  </a:cxn>
                  <a:cxn ang="0">
                    <a:pos x="171" y="86"/>
                  </a:cxn>
                  <a:cxn ang="0">
                    <a:pos x="85" y="0"/>
                  </a:cxn>
                  <a:cxn ang="0">
                    <a:pos x="127" y="29"/>
                  </a:cxn>
                  <a:cxn ang="0">
                    <a:pos x="144" y="44"/>
                  </a:cxn>
                  <a:cxn ang="0">
                    <a:pos x="127" y="59"/>
                  </a:cxn>
                  <a:cxn ang="0">
                    <a:pos x="109" y="44"/>
                  </a:cxn>
                  <a:cxn ang="0">
                    <a:pos x="127" y="29"/>
                  </a:cxn>
                  <a:cxn ang="0">
                    <a:pos x="27" y="91"/>
                  </a:cxn>
                  <a:cxn ang="0">
                    <a:pos x="9" y="76"/>
                  </a:cxn>
                  <a:cxn ang="0">
                    <a:pos x="27" y="61"/>
                  </a:cxn>
                  <a:cxn ang="0">
                    <a:pos x="45" y="76"/>
                  </a:cxn>
                  <a:cxn ang="0">
                    <a:pos x="27" y="91"/>
                  </a:cxn>
                  <a:cxn ang="0">
                    <a:pos x="48" y="57"/>
                  </a:cxn>
                  <a:cxn ang="0">
                    <a:pos x="30" y="42"/>
                  </a:cxn>
                  <a:cxn ang="0">
                    <a:pos x="48" y="27"/>
                  </a:cxn>
                  <a:cxn ang="0">
                    <a:pos x="65" y="42"/>
                  </a:cxn>
                  <a:cxn ang="0">
                    <a:pos x="48" y="57"/>
                  </a:cxn>
                  <a:cxn ang="0">
                    <a:pos x="69" y="24"/>
                  </a:cxn>
                  <a:cxn ang="0">
                    <a:pos x="87" y="9"/>
                  </a:cxn>
                  <a:cxn ang="0">
                    <a:pos x="104" y="24"/>
                  </a:cxn>
                  <a:cxn ang="0">
                    <a:pos x="87" y="39"/>
                  </a:cxn>
                  <a:cxn ang="0">
                    <a:pos x="69" y="24"/>
                  </a:cxn>
                  <a:cxn ang="0">
                    <a:pos x="99" y="159"/>
                  </a:cxn>
                  <a:cxn ang="0">
                    <a:pos x="82" y="144"/>
                  </a:cxn>
                  <a:cxn ang="0">
                    <a:pos x="99" y="129"/>
                  </a:cxn>
                  <a:cxn ang="0">
                    <a:pos x="117" y="144"/>
                  </a:cxn>
                  <a:cxn ang="0">
                    <a:pos x="99" y="159"/>
                  </a:cxn>
                  <a:cxn ang="0">
                    <a:pos x="135" y="133"/>
                  </a:cxn>
                  <a:cxn ang="0">
                    <a:pos x="117" y="118"/>
                  </a:cxn>
                  <a:cxn ang="0">
                    <a:pos x="135" y="103"/>
                  </a:cxn>
                  <a:cxn ang="0">
                    <a:pos x="152" y="118"/>
                  </a:cxn>
                  <a:cxn ang="0">
                    <a:pos x="135" y="133"/>
                  </a:cxn>
                  <a:cxn ang="0">
                    <a:pos x="144" y="96"/>
                  </a:cxn>
                  <a:cxn ang="0">
                    <a:pos x="127" y="81"/>
                  </a:cxn>
                  <a:cxn ang="0">
                    <a:pos x="144" y="66"/>
                  </a:cxn>
                  <a:cxn ang="0">
                    <a:pos x="162" y="81"/>
                  </a:cxn>
                  <a:cxn ang="0">
                    <a:pos x="144" y="96"/>
                  </a:cxn>
                </a:cxnLst>
                <a:rect l="0" t="0" r="r" b="b"/>
                <a:pathLst>
                  <a:path w="171" h="171">
                    <a:moveTo>
                      <a:pt x="85" y="0"/>
                    </a:moveTo>
                    <a:cubicBezTo>
                      <a:pt x="38" y="0"/>
                      <a:pt x="0" y="39"/>
                      <a:pt x="0" y="86"/>
                    </a:cubicBezTo>
                    <a:cubicBezTo>
                      <a:pt x="0" y="96"/>
                      <a:pt x="1" y="102"/>
                      <a:pt x="4" y="112"/>
                    </a:cubicBezTo>
                    <a:cubicBezTo>
                      <a:pt x="10" y="130"/>
                      <a:pt x="44" y="96"/>
                      <a:pt x="58" y="116"/>
                    </a:cubicBezTo>
                    <a:cubicBezTo>
                      <a:pt x="72" y="136"/>
                      <a:pt x="26" y="154"/>
                      <a:pt x="57" y="166"/>
                    </a:cubicBezTo>
                    <a:cubicBezTo>
                      <a:pt x="71" y="170"/>
                      <a:pt x="75" y="171"/>
                      <a:pt x="85" y="171"/>
                    </a:cubicBezTo>
                    <a:cubicBezTo>
                      <a:pt x="132" y="171"/>
                      <a:pt x="171" y="133"/>
                      <a:pt x="171" y="86"/>
                    </a:cubicBezTo>
                    <a:cubicBezTo>
                      <a:pt x="171" y="39"/>
                      <a:pt x="132" y="0"/>
                      <a:pt x="85" y="0"/>
                    </a:cubicBezTo>
                    <a:close/>
                    <a:moveTo>
                      <a:pt x="127" y="29"/>
                    </a:moveTo>
                    <a:cubicBezTo>
                      <a:pt x="136" y="29"/>
                      <a:pt x="144" y="36"/>
                      <a:pt x="144" y="44"/>
                    </a:cubicBezTo>
                    <a:cubicBezTo>
                      <a:pt x="144" y="52"/>
                      <a:pt x="136" y="59"/>
                      <a:pt x="127" y="59"/>
                    </a:cubicBezTo>
                    <a:cubicBezTo>
                      <a:pt x="117" y="59"/>
                      <a:pt x="109" y="52"/>
                      <a:pt x="109" y="44"/>
                    </a:cubicBezTo>
                    <a:cubicBezTo>
                      <a:pt x="109" y="36"/>
                      <a:pt x="117" y="29"/>
                      <a:pt x="127" y="29"/>
                    </a:cubicBezTo>
                    <a:close/>
                    <a:moveTo>
                      <a:pt x="27" y="91"/>
                    </a:moveTo>
                    <a:cubicBezTo>
                      <a:pt x="17" y="91"/>
                      <a:pt x="9" y="84"/>
                      <a:pt x="9" y="76"/>
                    </a:cubicBezTo>
                    <a:cubicBezTo>
                      <a:pt x="9" y="68"/>
                      <a:pt x="17" y="61"/>
                      <a:pt x="27" y="61"/>
                    </a:cubicBezTo>
                    <a:cubicBezTo>
                      <a:pt x="37" y="61"/>
                      <a:pt x="45" y="68"/>
                      <a:pt x="45" y="76"/>
                    </a:cubicBezTo>
                    <a:cubicBezTo>
                      <a:pt x="45" y="84"/>
                      <a:pt x="37" y="91"/>
                      <a:pt x="27" y="91"/>
                    </a:cubicBezTo>
                    <a:close/>
                    <a:moveTo>
                      <a:pt x="48" y="57"/>
                    </a:moveTo>
                    <a:cubicBezTo>
                      <a:pt x="38" y="57"/>
                      <a:pt x="30" y="50"/>
                      <a:pt x="30" y="42"/>
                    </a:cubicBezTo>
                    <a:cubicBezTo>
                      <a:pt x="30" y="33"/>
                      <a:pt x="38" y="27"/>
                      <a:pt x="48" y="27"/>
                    </a:cubicBezTo>
                    <a:cubicBezTo>
                      <a:pt x="57" y="27"/>
                      <a:pt x="65" y="33"/>
                      <a:pt x="65" y="42"/>
                    </a:cubicBezTo>
                    <a:cubicBezTo>
                      <a:pt x="65" y="50"/>
                      <a:pt x="57" y="57"/>
                      <a:pt x="48" y="57"/>
                    </a:cubicBezTo>
                    <a:close/>
                    <a:moveTo>
                      <a:pt x="69" y="24"/>
                    </a:moveTo>
                    <a:cubicBezTo>
                      <a:pt x="69" y="16"/>
                      <a:pt x="77" y="9"/>
                      <a:pt x="87" y="9"/>
                    </a:cubicBezTo>
                    <a:cubicBezTo>
                      <a:pt x="96" y="9"/>
                      <a:pt x="104" y="16"/>
                      <a:pt x="104" y="24"/>
                    </a:cubicBezTo>
                    <a:cubicBezTo>
                      <a:pt x="104" y="33"/>
                      <a:pt x="96" y="39"/>
                      <a:pt x="87" y="39"/>
                    </a:cubicBezTo>
                    <a:cubicBezTo>
                      <a:pt x="77" y="39"/>
                      <a:pt x="69" y="33"/>
                      <a:pt x="69" y="24"/>
                    </a:cubicBezTo>
                    <a:close/>
                    <a:moveTo>
                      <a:pt x="99" y="159"/>
                    </a:moveTo>
                    <a:cubicBezTo>
                      <a:pt x="90" y="159"/>
                      <a:pt x="82" y="152"/>
                      <a:pt x="82" y="144"/>
                    </a:cubicBezTo>
                    <a:cubicBezTo>
                      <a:pt x="82" y="136"/>
                      <a:pt x="90" y="129"/>
                      <a:pt x="99" y="129"/>
                    </a:cubicBezTo>
                    <a:cubicBezTo>
                      <a:pt x="109" y="129"/>
                      <a:pt x="117" y="136"/>
                      <a:pt x="117" y="144"/>
                    </a:cubicBezTo>
                    <a:cubicBezTo>
                      <a:pt x="117" y="152"/>
                      <a:pt x="109" y="159"/>
                      <a:pt x="99" y="159"/>
                    </a:cubicBezTo>
                    <a:close/>
                    <a:moveTo>
                      <a:pt x="135" y="133"/>
                    </a:moveTo>
                    <a:cubicBezTo>
                      <a:pt x="125" y="133"/>
                      <a:pt x="117" y="127"/>
                      <a:pt x="117" y="118"/>
                    </a:cubicBezTo>
                    <a:cubicBezTo>
                      <a:pt x="117" y="110"/>
                      <a:pt x="125" y="103"/>
                      <a:pt x="135" y="103"/>
                    </a:cubicBezTo>
                    <a:cubicBezTo>
                      <a:pt x="144" y="103"/>
                      <a:pt x="152" y="110"/>
                      <a:pt x="152" y="118"/>
                    </a:cubicBezTo>
                    <a:cubicBezTo>
                      <a:pt x="152" y="127"/>
                      <a:pt x="144" y="133"/>
                      <a:pt x="135" y="133"/>
                    </a:cubicBezTo>
                    <a:close/>
                    <a:moveTo>
                      <a:pt x="144" y="96"/>
                    </a:moveTo>
                    <a:cubicBezTo>
                      <a:pt x="134" y="96"/>
                      <a:pt x="127" y="89"/>
                      <a:pt x="127" y="81"/>
                    </a:cubicBezTo>
                    <a:cubicBezTo>
                      <a:pt x="127" y="72"/>
                      <a:pt x="134" y="66"/>
                      <a:pt x="144" y="66"/>
                    </a:cubicBezTo>
                    <a:cubicBezTo>
                      <a:pt x="154" y="66"/>
                      <a:pt x="162" y="72"/>
                      <a:pt x="162" y="81"/>
                    </a:cubicBezTo>
                    <a:cubicBezTo>
                      <a:pt x="162" y="89"/>
                      <a:pt x="154" y="96"/>
                      <a:pt x="144" y="96"/>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8" name="Oval 30"/>
              <p:cNvSpPr>
                <a:spLocks noChangeArrowheads="1"/>
              </p:cNvSpPr>
              <p:nvPr/>
            </p:nvSpPr>
            <p:spPr bwMode="auto">
              <a:xfrm>
                <a:off x="953605" y="3960570"/>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grpSp>
        <p:grpSp>
          <p:nvGrpSpPr>
            <p:cNvPr id="624" name="组合 623"/>
            <p:cNvGrpSpPr/>
            <p:nvPr/>
          </p:nvGrpSpPr>
          <p:grpSpPr>
            <a:xfrm>
              <a:off x="711922" y="1988558"/>
              <a:ext cx="895416" cy="895416"/>
              <a:chOff x="5675954" y="2249137"/>
              <a:chExt cx="648072" cy="648072"/>
            </a:xfrm>
          </p:grpSpPr>
          <p:sp>
            <p:nvSpPr>
              <p:cNvPr id="634" name="椭圆 633"/>
              <p:cNvSpPr/>
              <p:nvPr/>
            </p:nvSpPr>
            <p:spPr>
              <a:xfrm>
                <a:off x="5675954"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635" name="Freeform 428"/>
              <p:cNvSpPr>
                <a:spLocks/>
              </p:cNvSpPr>
              <p:nvPr/>
            </p:nvSpPr>
            <p:spPr bwMode="auto">
              <a:xfrm>
                <a:off x="5809844" y="2390028"/>
                <a:ext cx="380293" cy="366291"/>
              </a:xfrm>
              <a:custGeom>
                <a:avLst/>
                <a:gdLst>
                  <a:gd name="connsiteX0" fmla="*/ 297615 w 597921"/>
                  <a:gd name="connsiteY0" fmla="*/ 96957 h 598324"/>
                  <a:gd name="connsiteX1" fmla="*/ 323434 w 597921"/>
                  <a:gd name="connsiteY1" fmla="*/ 122740 h 598324"/>
                  <a:gd name="connsiteX2" fmla="*/ 323434 w 597921"/>
                  <a:gd name="connsiteY2" fmla="*/ 289852 h 598324"/>
                  <a:gd name="connsiteX3" fmla="*/ 462572 w 597921"/>
                  <a:gd name="connsiteY3" fmla="*/ 289852 h 598324"/>
                  <a:gd name="connsiteX4" fmla="*/ 487913 w 597921"/>
                  <a:gd name="connsiteY4" fmla="*/ 315157 h 598324"/>
                  <a:gd name="connsiteX5" fmla="*/ 462572 w 597921"/>
                  <a:gd name="connsiteY5" fmla="*/ 340463 h 598324"/>
                  <a:gd name="connsiteX6" fmla="*/ 297615 w 597921"/>
                  <a:gd name="connsiteY6" fmla="*/ 340463 h 598324"/>
                  <a:gd name="connsiteX7" fmla="*/ 272274 w 597921"/>
                  <a:gd name="connsiteY7" fmla="*/ 315157 h 598324"/>
                  <a:gd name="connsiteX8" fmla="*/ 272274 w 597921"/>
                  <a:gd name="connsiteY8" fmla="*/ 122740 h 598324"/>
                  <a:gd name="connsiteX9" fmla="*/ 297615 w 597921"/>
                  <a:gd name="connsiteY9" fmla="*/ 96957 h 598324"/>
                  <a:gd name="connsiteX10" fmla="*/ 298127 w 597921"/>
                  <a:gd name="connsiteY10" fmla="*/ 0 h 598324"/>
                  <a:gd name="connsiteX11" fmla="*/ 597921 w 597921"/>
                  <a:gd name="connsiteY11" fmla="*/ 299401 h 598324"/>
                  <a:gd name="connsiteX12" fmla="*/ 298127 w 597921"/>
                  <a:gd name="connsiteY12" fmla="*/ 598324 h 598324"/>
                  <a:gd name="connsiteX13" fmla="*/ 35150 w 597921"/>
                  <a:gd name="connsiteY13" fmla="*/ 442177 h 598324"/>
                  <a:gd name="connsiteX14" fmla="*/ 34194 w 597921"/>
                  <a:gd name="connsiteY14" fmla="*/ 432149 h 598324"/>
                  <a:gd name="connsiteX15" fmla="*/ 40410 w 597921"/>
                  <a:gd name="connsiteY15" fmla="*/ 424509 h 598324"/>
                  <a:gd name="connsiteX16" fmla="*/ 74836 w 597921"/>
                  <a:gd name="connsiteY16" fmla="*/ 407796 h 598324"/>
                  <a:gd name="connsiteX17" fmla="*/ 91571 w 597921"/>
                  <a:gd name="connsiteY17" fmla="*/ 413049 h 598324"/>
                  <a:gd name="connsiteX18" fmla="*/ 298127 w 597921"/>
                  <a:gd name="connsiteY18" fmla="*/ 534815 h 598324"/>
                  <a:gd name="connsiteX19" fmla="*/ 534328 w 597921"/>
                  <a:gd name="connsiteY19" fmla="*/ 299401 h 598324"/>
                  <a:gd name="connsiteX20" fmla="*/ 298127 w 597921"/>
                  <a:gd name="connsiteY20" fmla="*/ 63509 h 598324"/>
                  <a:gd name="connsiteX21" fmla="*/ 145123 w 597921"/>
                  <a:gd name="connsiteY21" fmla="*/ 120333 h 598324"/>
                  <a:gd name="connsiteX22" fmla="*/ 200587 w 597921"/>
                  <a:gd name="connsiteY22" fmla="*/ 142299 h 598324"/>
                  <a:gd name="connsiteX23" fmla="*/ 208237 w 597921"/>
                  <a:gd name="connsiteY23" fmla="*/ 152327 h 598324"/>
                  <a:gd name="connsiteX24" fmla="*/ 203456 w 597921"/>
                  <a:gd name="connsiteY24" fmla="*/ 164265 h 598324"/>
                  <a:gd name="connsiteX25" fmla="*/ 48060 w 597921"/>
                  <a:gd name="connsiteY25" fmla="*/ 285553 h 598324"/>
                  <a:gd name="connsiteX26" fmla="*/ 35150 w 597921"/>
                  <a:gd name="connsiteY26" fmla="*/ 287463 h 598324"/>
                  <a:gd name="connsiteX27" fmla="*/ 27500 w 597921"/>
                  <a:gd name="connsiteY27" fmla="*/ 277435 h 598324"/>
                  <a:gd name="connsiteX28" fmla="*/ 246 w 597921"/>
                  <a:gd name="connsiteY28" fmla="*/ 82132 h 598324"/>
                  <a:gd name="connsiteX29" fmla="*/ 4550 w 597921"/>
                  <a:gd name="connsiteY29" fmla="*/ 70194 h 598324"/>
                  <a:gd name="connsiteX30" fmla="*/ 17459 w 597921"/>
                  <a:gd name="connsiteY30" fmla="*/ 68762 h 598324"/>
                  <a:gd name="connsiteX31" fmla="*/ 80574 w 597921"/>
                  <a:gd name="connsiteY31" fmla="*/ 94070 h 598324"/>
                  <a:gd name="connsiteX32" fmla="*/ 298127 w 597921"/>
                  <a:gd name="connsiteY32" fmla="*/ 0 h 5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7921" h="598324">
                    <a:moveTo>
                      <a:pt x="297615" y="96957"/>
                    </a:moveTo>
                    <a:cubicBezTo>
                      <a:pt x="311959" y="96957"/>
                      <a:pt x="323434" y="108416"/>
                      <a:pt x="323434" y="122740"/>
                    </a:cubicBezTo>
                    <a:lnTo>
                      <a:pt x="323434" y="289852"/>
                    </a:lnTo>
                    <a:lnTo>
                      <a:pt x="462572" y="289852"/>
                    </a:lnTo>
                    <a:cubicBezTo>
                      <a:pt x="476438" y="289852"/>
                      <a:pt x="487913" y="301311"/>
                      <a:pt x="487913" y="315157"/>
                    </a:cubicBezTo>
                    <a:cubicBezTo>
                      <a:pt x="487913" y="329004"/>
                      <a:pt x="476438" y="340463"/>
                      <a:pt x="462572" y="340463"/>
                    </a:cubicBezTo>
                    <a:lnTo>
                      <a:pt x="297615" y="340463"/>
                    </a:lnTo>
                    <a:cubicBezTo>
                      <a:pt x="283749" y="340463"/>
                      <a:pt x="272274" y="329004"/>
                      <a:pt x="272274" y="315157"/>
                    </a:cubicBezTo>
                    <a:lnTo>
                      <a:pt x="272274" y="122740"/>
                    </a:lnTo>
                    <a:cubicBezTo>
                      <a:pt x="272274" y="108416"/>
                      <a:pt x="283749" y="96957"/>
                      <a:pt x="297615" y="96957"/>
                    </a:cubicBezTo>
                    <a:close/>
                    <a:moveTo>
                      <a:pt x="298127" y="0"/>
                    </a:moveTo>
                    <a:cubicBezTo>
                      <a:pt x="463564" y="0"/>
                      <a:pt x="597921" y="134181"/>
                      <a:pt x="597921" y="299401"/>
                    </a:cubicBezTo>
                    <a:cubicBezTo>
                      <a:pt x="597921" y="464143"/>
                      <a:pt x="463564" y="598324"/>
                      <a:pt x="298127" y="598324"/>
                    </a:cubicBezTo>
                    <a:cubicBezTo>
                      <a:pt x="188155" y="598324"/>
                      <a:pt x="87268" y="538635"/>
                      <a:pt x="35150" y="442177"/>
                    </a:cubicBezTo>
                    <a:cubicBezTo>
                      <a:pt x="33238" y="438835"/>
                      <a:pt x="32760" y="435492"/>
                      <a:pt x="34194" y="432149"/>
                    </a:cubicBezTo>
                    <a:cubicBezTo>
                      <a:pt x="35150" y="428807"/>
                      <a:pt x="37541" y="425942"/>
                      <a:pt x="40410" y="424509"/>
                    </a:cubicBezTo>
                    <a:lnTo>
                      <a:pt x="74836" y="407796"/>
                    </a:lnTo>
                    <a:cubicBezTo>
                      <a:pt x="81052" y="404931"/>
                      <a:pt x="88702" y="407319"/>
                      <a:pt x="91571" y="413049"/>
                    </a:cubicBezTo>
                    <a:cubicBezTo>
                      <a:pt x="133169" y="488018"/>
                      <a:pt x="212540" y="534815"/>
                      <a:pt x="298127" y="534815"/>
                    </a:cubicBezTo>
                    <a:cubicBezTo>
                      <a:pt x="428181" y="534815"/>
                      <a:pt x="534328" y="429284"/>
                      <a:pt x="534328" y="299401"/>
                    </a:cubicBezTo>
                    <a:cubicBezTo>
                      <a:pt x="534328" y="169517"/>
                      <a:pt x="428181" y="63509"/>
                      <a:pt x="298127" y="63509"/>
                    </a:cubicBezTo>
                    <a:cubicBezTo>
                      <a:pt x="242185" y="63509"/>
                      <a:pt x="187677" y="83565"/>
                      <a:pt x="145123" y="120333"/>
                    </a:cubicBezTo>
                    <a:lnTo>
                      <a:pt x="200587" y="142299"/>
                    </a:lnTo>
                    <a:cubicBezTo>
                      <a:pt x="204890" y="144209"/>
                      <a:pt x="207759" y="148029"/>
                      <a:pt x="208237" y="152327"/>
                    </a:cubicBezTo>
                    <a:cubicBezTo>
                      <a:pt x="208715" y="157102"/>
                      <a:pt x="207281" y="161399"/>
                      <a:pt x="203456" y="164265"/>
                    </a:cubicBezTo>
                    <a:lnTo>
                      <a:pt x="48060" y="285553"/>
                    </a:lnTo>
                    <a:cubicBezTo>
                      <a:pt x="44235" y="288418"/>
                      <a:pt x="39454" y="289373"/>
                      <a:pt x="35150" y="287463"/>
                    </a:cubicBezTo>
                    <a:cubicBezTo>
                      <a:pt x="31325" y="285553"/>
                      <a:pt x="27978" y="281733"/>
                      <a:pt x="27500" y="277435"/>
                    </a:cubicBezTo>
                    <a:lnTo>
                      <a:pt x="246" y="82132"/>
                    </a:lnTo>
                    <a:cubicBezTo>
                      <a:pt x="-710" y="77835"/>
                      <a:pt x="1203" y="73060"/>
                      <a:pt x="4550" y="70194"/>
                    </a:cubicBezTo>
                    <a:cubicBezTo>
                      <a:pt x="8375" y="67807"/>
                      <a:pt x="13156" y="66852"/>
                      <a:pt x="17459" y="68762"/>
                    </a:cubicBezTo>
                    <a:lnTo>
                      <a:pt x="80574" y="94070"/>
                    </a:lnTo>
                    <a:cubicBezTo>
                      <a:pt x="137472" y="33426"/>
                      <a:pt x="214931" y="0"/>
                      <a:pt x="298127" y="0"/>
                    </a:cubicBez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en-US" sz="7198">
                  <a:solidFill>
                    <a:srgbClr val="000000"/>
                  </a:solidFill>
                </a:endParaRPr>
              </a:p>
            </p:txBody>
          </p:sp>
        </p:grpSp>
        <p:grpSp>
          <p:nvGrpSpPr>
            <p:cNvPr id="625" name="组合 624"/>
            <p:cNvGrpSpPr/>
            <p:nvPr/>
          </p:nvGrpSpPr>
          <p:grpSpPr>
            <a:xfrm>
              <a:off x="4701890" y="1886754"/>
              <a:ext cx="860620" cy="860620"/>
              <a:chOff x="4792556" y="2249137"/>
              <a:chExt cx="648072" cy="648072"/>
            </a:xfrm>
          </p:grpSpPr>
          <p:sp>
            <p:nvSpPr>
              <p:cNvPr id="632" name="椭圆 631"/>
              <p:cNvSpPr/>
              <p:nvPr/>
            </p:nvSpPr>
            <p:spPr>
              <a:xfrm>
                <a:off x="4792556" y="2249137"/>
                <a:ext cx="648072" cy="648072"/>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633" name="Freeform 70"/>
              <p:cNvSpPr>
                <a:spLocks noEditPoints="1"/>
              </p:cNvSpPr>
              <p:nvPr/>
            </p:nvSpPr>
            <p:spPr bwMode="auto">
              <a:xfrm>
                <a:off x="4926447" y="2390028"/>
                <a:ext cx="380293" cy="366291"/>
              </a:xfrm>
              <a:custGeom>
                <a:avLst/>
                <a:gdLst>
                  <a:gd name="T0" fmla="*/ 4096 w 6827"/>
                  <a:gd name="T1" fmla="*/ 4551 h 6827"/>
                  <a:gd name="T2" fmla="*/ 6258 w 6827"/>
                  <a:gd name="T3" fmla="*/ 4096 h 6827"/>
                  <a:gd name="T4" fmla="*/ 2348 w 6827"/>
                  <a:gd name="T5" fmla="*/ 4911 h 6827"/>
                  <a:gd name="T6" fmla="*/ 569 w 6827"/>
                  <a:gd name="T7" fmla="*/ 4551 h 6827"/>
                  <a:gd name="T8" fmla="*/ 569 w 6827"/>
                  <a:gd name="T9" fmla="*/ 3982 h 6827"/>
                  <a:gd name="T10" fmla="*/ 1707 w 6827"/>
                  <a:gd name="T11" fmla="*/ 2503 h 6827"/>
                  <a:gd name="T12" fmla="*/ 3868 w 6827"/>
                  <a:gd name="T13" fmla="*/ 2731 h 6827"/>
                  <a:gd name="T14" fmla="*/ 5827 w 6827"/>
                  <a:gd name="T15" fmla="*/ 2004 h 6827"/>
                  <a:gd name="T16" fmla="*/ 6258 w 6827"/>
                  <a:gd name="T17" fmla="*/ 1820 h 6827"/>
                  <a:gd name="T18" fmla="*/ 4779 w 6827"/>
                  <a:gd name="T19" fmla="*/ 0 h 6827"/>
                  <a:gd name="T20" fmla="*/ 2854 w 6827"/>
                  <a:gd name="T21" fmla="*/ 2381 h 6827"/>
                  <a:gd name="T22" fmla="*/ 1239 w 6827"/>
                  <a:gd name="T23" fmla="*/ 2257 h 6827"/>
                  <a:gd name="T24" fmla="*/ 569 w 6827"/>
                  <a:gd name="T25" fmla="*/ 2844 h 6827"/>
                  <a:gd name="T26" fmla="*/ 569 w 6827"/>
                  <a:gd name="T27" fmla="*/ 2276 h 6827"/>
                  <a:gd name="T28" fmla="*/ 569 w 6827"/>
                  <a:gd name="T29" fmla="*/ 1707 h 6827"/>
                  <a:gd name="T30" fmla="*/ 569 w 6827"/>
                  <a:gd name="T31" fmla="*/ 1138 h 6827"/>
                  <a:gd name="T32" fmla="*/ 569 w 6827"/>
                  <a:gd name="T33" fmla="*/ 569 h 6827"/>
                  <a:gd name="T34" fmla="*/ 341 w 6827"/>
                  <a:gd name="T35" fmla="*/ 0 h 6827"/>
                  <a:gd name="T36" fmla="*/ 114 w 6827"/>
                  <a:gd name="T37" fmla="*/ 569 h 6827"/>
                  <a:gd name="T38" fmla="*/ 114 w 6827"/>
                  <a:gd name="T39" fmla="*/ 1138 h 6827"/>
                  <a:gd name="T40" fmla="*/ 114 w 6827"/>
                  <a:gd name="T41" fmla="*/ 1707 h 6827"/>
                  <a:gd name="T42" fmla="*/ 114 w 6827"/>
                  <a:gd name="T43" fmla="*/ 2276 h 6827"/>
                  <a:gd name="T44" fmla="*/ 114 w 6827"/>
                  <a:gd name="T45" fmla="*/ 2844 h 6827"/>
                  <a:gd name="T46" fmla="*/ 114 w 6827"/>
                  <a:gd name="T47" fmla="*/ 3413 h 6827"/>
                  <a:gd name="T48" fmla="*/ 114 w 6827"/>
                  <a:gd name="T49" fmla="*/ 3982 h 6827"/>
                  <a:gd name="T50" fmla="*/ 114 w 6827"/>
                  <a:gd name="T51" fmla="*/ 4551 h 6827"/>
                  <a:gd name="T52" fmla="*/ 114 w 6827"/>
                  <a:gd name="T53" fmla="*/ 5120 h 6827"/>
                  <a:gd name="T54" fmla="*/ 114 w 6827"/>
                  <a:gd name="T55" fmla="*/ 5689 h 6827"/>
                  <a:gd name="T56" fmla="*/ 114 w 6827"/>
                  <a:gd name="T57" fmla="*/ 6258 h 6827"/>
                  <a:gd name="T58" fmla="*/ 683 w 6827"/>
                  <a:gd name="T59" fmla="*/ 6713 h 6827"/>
                  <a:gd name="T60" fmla="*/ 1252 w 6827"/>
                  <a:gd name="T61" fmla="*/ 6713 h 6827"/>
                  <a:gd name="T62" fmla="*/ 1820 w 6827"/>
                  <a:gd name="T63" fmla="*/ 6713 h 6827"/>
                  <a:gd name="T64" fmla="*/ 2389 w 6827"/>
                  <a:gd name="T65" fmla="*/ 6713 h 6827"/>
                  <a:gd name="T66" fmla="*/ 2958 w 6827"/>
                  <a:gd name="T67" fmla="*/ 6713 h 6827"/>
                  <a:gd name="T68" fmla="*/ 3527 w 6827"/>
                  <a:gd name="T69" fmla="*/ 6713 h 6827"/>
                  <a:gd name="T70" fmla="*/ 4096 w 6827"/>
                  <a:gd name="T71" fmla="*/ 6713 h 6827"/>
                  <a:gd name="T72" fmla="*/ 4665 w 6827"/>
                  <a:gd name="T73" fmla="*/ 6713 h 6827"/>
                  <a:gd name="T74" fmla="*/ 5234 w 6827"/>
                  <a:gd name="T75" fmla="*/ 6713 h 6827"/>
                  <a:gd name="T76" fmla="*/ 5803 w 6827"/>
                  <a:gd name="T77" fmla="*/ 6713 h 6827"/>
                  <a:gd name="T78" fmla="*/ 6371 w 6827"/>
                  <a:gd name="T79" fmla="*/ 6713 h 6827"/>
                  <a:gd name="T80" fmla="*/ 6827 w 6827"/>
                  <a:gd name="T81" fmla="*/ 6485 h 6827"/>
                  <a:gd name="T82" fmla="*/ 6371 w 6827"/>
                  <a:gd name="T83" fmla="*/ 6258 h 6827"/>
                  <a:gd name="T84" fmla="*/ 5803 w 6827"/>
                  <a:gd name="T85" fmla="*/ 6258 h 6827"/>
                  <a:gd name="T86" fmla="*/ 5234 w 6827"/>
                  <a:gd name="T87" fmla="*/ 6258 h 6827"/>
                  <a:gd name="T88" fmla="*/ 4665 w 6827"/>
                  <a:gd name="T89" fmla="*/ 6258 h 6827"/>
                  <a:gd name="T90" fmla="*/ 4096 w 6827"/>
                  <a:gd name="T91" fmla="*/ 6258 h 6827"/>
                  <a:gd name="T92" fmla="*/ 3527 w 6827"/>
                  <a:gd name="T93" fmla="*/ 6258 h 6827"/>
                  <a:gd name="T94" fmla="*/ 2958 w 6827"/>
                  <a:gd name="T95" fmla="*/ 6258 h 6827"/>
                  <a:gd name="T96" fmla="*/ 2389 w 6827"/>
                  <a:gd name="T97" fmla="*/ 6258 h 6827"/>
                  <a:gd name="T98" fmla="*/ 1820 w 6827"/>
                  <a:gd name="T99" fmla="*/ 6258 h 6827"/>
                  <a:gd name="T100" fmla="*/ 1252 w 6827"/>
                  <a:gd name="T101" fmla="*/ 6258 h 6827"/>
                  <a:gd name="T102" fmla="*/ 683 w 6827"/>
                  <a:gd name="T103" fmla="*/ 625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27" h="6827">
                    <a:moveTo>
                      <a:pt x="1263" y="5234"/>
                    </a:moveTo>
                    <a:cubicBezTo>
                      <a:pt x="1316" y="5493"/>
                      <a:pt x="1546" y="5689"/>
                      <a:pt x="1820" y="5689"/>
                    </a:cubicBezTo>
                    <a:cubicBezTo>
                      <a:pt x="2114" y="5689"/>
                      <a:pt x="2354" y="5464"/>
                      <a:pt x="2383" y="5178"/>
                    </a:cubicBezTo>
                    <a:lnTo>
                      <a:pt x="3568" y="4191"/>
                    </a:lnTo>
                    <a:cubicBezTo>
                      <a:pt x="3652" y="4401"/>
                      <a:pt x="3856" y="4551"/>
                      <a:pt x="4096" y="4551"/>
                    </a:cubicBezTo>
                    <a:cubicBezTo>
                      <a:pt x="4348" y="4551"/>
                      <a:pt x="4560" y="4385"/>
                      <a:pt x="4635" y="4157"/>
                    </a:cubicBezTo>
                    <a:lnTo>
                      <a:pt x="5696" y="4736"/>
                    </a:lnTo>
                    <a:cubicBezTo>
                      <a:pt x="5732" y="5016"/>
                      <a:pt x="5969" y="5234"/>
                      <a:pt x="6258" y="5234"/>
                    </a:cubicBezTo>
                    <a:cubicBezTo>
                      <a:pt x="6571" y="5234"/>
                      <a:pt x="6827" y="4979"/>
                      <a:pt x="6827" y="4665"/>
                    </a:cubicBezTo>
                    <a:cubicBezTo>
                      <a:pt x="6827" y="4351"/>
                      <a:pt x="6571" y="4096"/>
                      <a:pt x="6258" y="4096"/>
                    </a:cubicBezTo>
                    <a:cubicBezTo>
                      <a:pt x="6006" y="4096"/>
                      <a:pt x="5794" y="4262"/>
                      <a:pt x="5719" y="4490"/>
                    </a:cubicBezTo>
                    <a:lnTo>
                      <a:pt x="4658" y="3911"/>
                    </a:lnTo>
                    <a:cubicBezTo>
                      <a:pt x="4622" y="3631"/>
                      <a:pt x="4385" y="3413"/>
                      <a:pt x="4096" y="3413"/>
                    </a:cubicBezTo>
                    <a:cubicBezTo>
                      <a:pt x="3802" y="3413"/>
                      <a:pt x="3563" y="3638"/>
                      <a:pt x="3533" y="3924"/>
                    </a:cubicBezTo>
                    <a:lnTo>
                      <a:pt x="2348" y="4911"/>
                    </a:lnTo>
                    <a:cubicBezTo>
                      <a:pt x="2265" y="4701"/>
                      <a:pt x="2060" y="4551"/>
                      <a:pt x="1820" y="4551"/>
                    </a:cubicBezTo>
                    <a:cubicBezTo>
                      <a:pt x="1546" y="4551"/>
                      <a:pt x="1316" y="4747"/>
                      <a:pt x="1263" y="5006"/>
                    </a:cubicBezTo>
                    <a:lnTo>
                      <a:pt x="455" y="5006"/>
                    </a:lnTo>
                    <a:lnTo>
                      <a:pt x="455" y="4551"/>
                    </a:lnTo>
                    <a:lnTo>
                      <a:pt x="569" y="4551"/>
                    </a:lnTo>
                    <a:cubicBezTo>
                      <a:pt x="632" y="4551"/>
                      <a:pt x="683" y="4500"/>
                      <a:pt x="683" y="4437"/>
                    </a:cubicBezTo>
                    <a:cubicBezTo>
                      <a:pt x="683" y="4374"/>
                      <a:pt x="632" y="4324"/>
                      <a:pt x="569" y="4324"/>
                    </a:cubicBezTo>
                    <a:lnTo>
                      <a:pt x="455" y="4324"/>
                    </a:lnTo>
                    <a:lnTo>
                      <a:pt x="455" y="3982"/>
                    </a:lnTo>
                    <a:lnTo>
                      <a:pt x="569" y="3982"/>
                    </a:lnTo>
                    <a:cubicBezTo>
                      <a:pt x="632" y="3982"/>
                      <a:pt x="683" y="3931"/>
                      <a:pt x="683" y="3868"/>
                    </a:cubicBezTo>
                    <a:cubicBezTo>
                      <a:pt x="683" y="3806"/>
                      <a:pt x="632" y="3755"/>
                      <a:pt x="569" y="3755"/>
                    </a:cubicBezTo>
                    <a:lnTo>
                      <a:pt x="480" y="3755"/>
                    </a:lnTo>
                    <a:lnTo>
                      <a:pt x="1407" y="2416"/>
                    </a:lnTo>
                    <a:cubicBezTo>
                      <a:pt x="1494" y="2470"/>
                      <a:pt x="1596" y="2503"/>
                      <a:pt x="1707" y="2503"/>
                    </a:cubicBezTo>
                    <a:cubicBezTo>
                      <a:pt x="1888" y="2503"/>
                      <a:pt x="2048" y="2416"/>
                      <a:pt x="2152" y="2284"/>
                    </a:cubicBezTo>
                    <a:lnTo>
                      <a:pt x="2752" y="2584"/>
                    </a:lnTo>
                    <a:cubicBezTo>
                      <a:pt x="2740" y="2631"/>
                      <a:pt x="2731" y="2680"/>
                      <a:pt x="2731" y="2731"/>
                    </a:cubicBezTo>
                    <a:cubicBezTo>
                      <a:pt x="2731" y="3044"/>
                      <a:pt x="2986" y="3300"/>
                      <a:pt x="3300" y="3300"/>
                    </a:cubicBezTo>
                    <a:cubicBezTo>
                      <a:pt x="3613" y="3300"/>
                      <a:pt x="3868" y="3044"/>
                      <a:pt x="3868" y="2731"/>
                    </a:cubicBezTo>
                    <a:cubicBezTo>
                      <a:pt x="3868" y="2608"/>
                      <a:pt x="3829" y="2496"/>
                      <a:pt x="3763" y="2403"/>
                    </a:cubicBezTo>
                    <a:lnTo>
                      <a:pt x="4488" y="1055"/>
                    </a:lnTo>
                    <a:cubicBezTo>
                      <a:pt x="4574" y="1107"/>
                      <a:pt x="4672" y="1138"/>
                      <a:pt x="4779" y="1138"/>
                    </a:cubicBezTo>
                    <a:cubicBezTo>
                      <a:pt x="4891" y="1138"/>
                      <a:pt x="4995" y="1104"/>
                      <a:pt x="5083" y="1048"/>
                    </a:cubicBezTo>
                    <a:lnTo>
                      <a:pt x="5827" y="2004"/>
                    </a:lnTo>
                    <a:cubicBezTo>
                      <a:pt x="5829" y="2007"/>
                      <a:pt x="5833" y="2009"/>
                      <a:pt x="5836" y="2011"/>
                    </a:cubicBezTo>
                    <a:cubicBezTo>
                      <a:pt x="5745" y="2112"/>
                      <a:pt x="5689" y="2244"/>
                      <a:pt x="5689" y="2389"/>
                    </a:cubicBezTo>
                    <a:cubicBezTo>
                      <a:pt x="5689" y="2703"/>
                      <a:pt x="5944" y="2958"/>
                      <a:pt x="6258" y="2958"/>
                    </a:cubicBezTo>
                    <a:cubicBezTo>
                      <a:pt x="6571" y="2958"/>
                      <a:pt x="6827" y="2703"/>
                      <a:pt x="6827" y="2389"/>
                    </a:cubicBezTo>
                    <a:cubicBezTo>
                      <a:pt x="6827" y="2076"/>
                      <a:pt x="6571" y="1820"/>
                      <a:pt x="6258" y="1820"/>
                    </a:cubicBezTo>
                    <a:cubicBezTo>
                      <a:pt x="6170" y="1820"/>
                      <a:pt x="6087" y="1842"/>
                      <a:pt x="6013" y="1878"/>
                    </a:cubicBezTo>
                    <a:cubicBezTo>
                      <a:pt x="6010" y="1874"/>
                      <a:pt x="6010" y="1869"/>
                      <a:pt x="6006" y="1864"/>
                    </a:cubicBezTo>
                    <a:lnTo>
                      <a:pt x="5248" y="890"/>
                    </a:lnTo>
                    <a:cubicBezTo>
                      <a:pt x="5311" y="798"/>
                      <a:pt x="5348" y="688"/>
                      <a:pt x="5348" y="569"/>
                    </a:cubicBezTo>
                    <a:cubicBezTo>
                      <a:pt x="5348" y="255"/>
                      <a:pt x="5092" y="0"/>
                      <a:pt x="4779" y="0"/>
                    </a:cubicBezTo>
                    <a:cubicBezTo>
                      <a:pt x="4465" y="0"/>
                      <a:pt x="4210" y="255"/>
                      <a:pt x="4210" y="569"/>
                    </a:cubicBezTo>
                    <a:cubicBezTo>
                      <a:pt x="4210" y="691"/>
                      <a:pt x="4249" y="804"/>
                      <a:pt x="4315" y="897"/>
                    </a:cubicBezTo>
                    <a:lnTo>
                      <a:pt x="3590" y="2244"/>
                    </a:lnTo>
                    <a:cubicBezTo>
                      <a:pt x="3505" y="2193"/>
                      <a:pt x="3406" y="2162"/>
                      <a:pt x="3300" y="2162"/>
                    </a:cubicBezTo>
                    <a:cubicBezTo>
                      <a:pt x="3118" y="2162"/>
                      <a:pt x="2959" y="2248"/>
                      <a:pt x="2854" y="2381"/>
                    </a:cubicBezTo>
                    <a:lnTo>
                      <a:pt x="2254" y="2081"/>
                    </a:lnTo>
                    <a:cubicBezTo>
                      <a:pt x="2267" y="2034"/>
                      <a:pt x="2276" y="1985"/>
                      <a:pt x="2276" y="1934"/>
                    </a:cubicBezTo>
                    <a:cubicBezTo>
                      <a:pt x="2276" y="1621"/>
                      <a:pt x="2020" y="1365"/>
                      <a:pt x="1707" y="1365"/>
                    </a:cubicBezTo>
                    <a:cubicBezTo>
                      <a:pt x="1393" y="1365"/>
                      <a:pt x="1138" y="1621"/>
                      <a:pt x="1138" y="1934"/>
                    </a:cubicBezTo>
                    <a:cubicBezTo>
                      <a:pt x="1138" y="2054"/>
                      <a:pt x="1176" y="2166"/>
                      <a:pt x="1239" y="2257"/>
                    </a:cubicBezTo>
                    <a:lnTo>
                      <a:pt x="593" y="3191"/>
                    </a:lnTo>
                    <a:cubicBezTo>
                      <a:pt x="585" y="3189"/>
                      <a:pt x="578" y="3186"/>
                      <a:pt x="569" y="3186"/>
                    </a:cubicBezTo>
                    <a:lnTo>
                      <a:pt x="455" y="3186"/>
                    </a:lnTo>
                    <a:lnTo>
                      <a:pt x="455" y="2844"/>
                    </a:lnTo>
                    <a:lnTo>
                      <a:pt x="569" y="2844"/>
                    </a:lnTo>
                    <a:cubicBezTo>
                      <a:pt x="632" y="2844"/>
                      <a:pt x="683" y="2794"/>
                      <a:pt x="683" y="2731"/>
                    </a:cubicBezTo>
                    <a:cubicBezTo>
                      <a:pt x="683" y="2668"/>
                      <a:pt x="632" y="2617"/>
                      <a:pt x="569" y="2617"/>
                    </a:cubicBezTo>
                    <a:lnTo>
                      <a:pt x="455" y="2617"/>
                    </a:lnTo>
                    <a:lnTo>
                      <a:pt x="455" y="2276"/>
                    </a:lnTo>
                    <a:lnTo>
                      <a:pt x="569" y="2276"/>
                    </a:lnTo>
                    <a:cubicBezTo>
                      <a:pt x="632" y="2276"/>
                      <a:pt x="683" y="2225"/>
                      <a:pt x="683" y="2162"/>
                    </a:cubicBezTo>
                    <a:cubicBezTo>
                      <a:pt x="683" y="2099"/>
                      <a:pt x="632" y="2048"/>
                      <a:pt x="569" y="2048"/>
                    </a:cubicBezTo>
                    <a:lnTo>
                      <a:pt x="455" y="2048"/>
                    </a:lnTo>
                    <a:lnTo>
                      <a:pt x="455" y="1707"/>
                    </a:lnTo>
                    <a:lnTo>
                      <a:pt x="569" y="1707"/>
                    </a:lnTo>
                    <a:cubicBezTo>
                      <a:pt x="632" y="1707"/>
                      <a:pt x="683" y="1656"/>
                      <a:pt x="683" y="1593"/>
                    </a:cubicBezTo>
                    <a:cubicBezTo>
                      <a:pt x="683" y="1530"/>
                      <a:pt x="632" y="1479"/>
                      <a:pt x="569" y="1479"/>
                    </a:cubicBezTo>
                    <a:lnTo>
                      <a:pt x="455" y="1479"/>
                    </a:lnTo>
                    <a:lnTo>
                      <a:pt x="455" y="1138"/>
                    </a:lnTo>
                    <a:lnTo>
                      <a:pt x="569" y="1138"/>
                    </a:lnTo>
                    <a:cubicBezTo>
                      <a:pt x="632" y="1138"/>
                      <a:pt x="683" y="1087"/>
                      <a:pt x="683" y="1024"/>
                    </a:cubicBezTo>
                    <a:cubicBezTo>
                      <a:pt x="683" y="961"/>
                      <a:pt x="632" y="910"/>
                      <a:pt x="569" y="910"/>
                    </a:cubicBezTo>
                    <a:lnTo>
                      <a:pt x="455" y="910"/>
                    </a:lnTo>
                    <a:lnTo>
                      <a:pt x="455" y="569"/>
                    </a:lnTo>
                    <a:lnTo>
                      <a:pt x="569" y="569"/>
                    </a:lnTo>
                    <a:cubicBezTo>
                      <a:pt x="632" y="569"/>
                      <a:pt x="683" y="518"/>
                      <a:pt x="683" y="455"/>
                    </a:cubicBezTo>
                    <a:cubicBezTo>
                      <a:pt x="683" y="392"/>
                      <a:pt x="632" y="341"/>
                      <a:pt x="569" y="341"/>
                    </a:cubicBezTo>
                    <a:lnTo>
                      <a:pt x="455" y="341"/>
                    </a:lnTo>
                    <a:lnTo>
                      <a:pt x="455" y="114"/>
                    </a:lnTo>
                    <a:cubicBezTo>
                      <a:pt x="455" y="51"/>
                      <a:pt x="404" y="0"/>
                      <a:pt x="341" y="0"/>
                    </a:cubicBezTo>
                    <a:cubicBezTo>
                      <a:pt x="278" y="0"/>
                      <a:pt x="228" y="51"/>
                      <a:pt x="228" y="114"/>
                    </a:cubicBezTo>
                    <a:lnTo>
                      <a:pt x="228" y="341"/>
                    </a:lnTo>
                    <a:lnTo>
                      <a:pt x="114" y="341"/>
                    </a:lnTo>
                    <a:cubicBezTo>
                      <a:pt x="51" y="341"/>
                      <a:pt x="0" y="392"/>
                      <a:pt x="0" y="455"/>
                    </a:cubicBezTo>
                    <a:cubicBezTo>
                      <a:pt x="0" y="518"/>
                      <a:pt x="51" y="569"/>
                      <a:pt x="114" y="569"/>
                    </a:cubicBezTo>
                    <a:lnTo>
                      <a:pt x="228" y="569"/>
                    </a:lnTo>
                    <a:lnTo>
                      <a:pt x="228" y="910"/>
                    </a:lnTo>
                    <a:lnTo>
                      <a:pt x="114" y="910"/>
                    </a:lnTo>
                    <a:cubicBezTo>
                      <a:pt x="51" y="910"/>
                      <a:pt x="0" y="961"/>
                      <a:pt x="0" y="1024"/>
                    </a:cubicBezTo>
                    <a:cubicBezTo>
                      <a:pt x="0" y="1087"/>
                      <a:pt x="51" y="1138"/>
                      <a:pt x="114" y="1138"/>
                    </a:cubicBezTo>
                    <a:lnTo>
                      <a:pt x="228" y="1138"/>
                    </a:lnTo>
                    <a:lnTo>
                      <a:pt x="228" y="1479"/>
                    </a:lnTo>
                    <a:lnTo>
                      <a:pt x="114" y="1479"/>
                    </a:lnTo>
                    <a:cubicBezTo>
                      <a:pt x="51" y="1479"/>
                      <a:pt x="0" y="1530"/>
                      <a:pt x="0" y="1593"/>
                    </a:cubicBezTo>
                    <a:cubicBezTo>
                      <a:pt x="0" y="1656"/>
                      <a:pt x="51" y="1707"/>
                      <a:pt x="114" y="1707"/>
                    </a:cubicBezTo>
                    <a:lnTo>
                      <a:pt x="228" y="1707"/>
                    </a:lnTo>
                    <a:lnTo>
                      <a:pt x="228" y="2048"/>
                    </a:lnTo>
                    <a:lnTo>
                      <a:pt x="114" y="2048"/>
                    </a:lnTo>
                    <a:cubicBezTo>
                      <a:pt x="51" y="2048"/>
                      <a:pt x="0" y="2099"/>
                      <a:pt x="0" y="2162"/>
                    </a:cubicBezTo>
                    <a:cubicBezTo>
                      <a:pt x="0" y="2225"/>
                      <a:pt x="51" y="2276"/>
                      <a:pt x="114" y="2276"/>
                    </a:cubicBezTo>
                    <a:lnTo>
                      <a:pt x="228" y="2276"/>
                    </a:lnTo>
                    <a:lnTo>
                      <a:pt x="228" y="2617"/>
                    </a:lnTo>
                    <a:lnTo>
                      <a:pt x="114" y="2617"/>
                    </a:lnTo>
                    <a:cubicBezTo>
                      <a:pt x="51" y="2617"/>
                      <a:pt x="0" y="2668"/>
                      <a:pt x="0" y="2731"/>
                    </a:cubicBezTo>
                    <a:cubicBezTo>
                      <a:pt x="0" y="2794"/>
                      <a:pt x="51" y="2844"/>
                      <a:pt x="114" y="2844"/>
                    </a:cubicBezTo>
                    <a:lnTo>
                      <a:pt x="228" y="2844"/>
                    </a:lnTo>
                    <a:lnTo>
                      <a:pt x="228" y="3186"/>
                    </a:lnTo>
                    <a:lnTo>
                      <a:pt x="114" y="3186"/>
                    </a:lnTo>
                    <a:cubicBezTo>
                      <a:pt x="51" y="3186"/>
                      <a:pt x="0" y="3237"/>
                      <a:pt x="0" y="3300"/>
                    </a:cubicBezTo>
                    <a:cubicBezTo>
                      <a:pt x="0" y="3362"/>
                      <a:pt x="51" y="3413"/>
                      <a:pt x="114" y="3413"/>
                    </a:cubicBezTo>
                    <a:lnTo>
                      <a:pt x="228" y="3413"/>
                    </a:lnTo>
                    <a:lnTo>
                      <a:pt x="228" y="3755"/>
                    </a:lnTo>
                    <a:lnTo>
                      <a:pt x="114" y="3755"/>
                    </a:lnTo>
                    <a:cubicBezTo>
                      <a:pt x="51" y="3755"/>
                      <a:pt x="0" y="3806"/>
                      <a:pt x="0" y="3868"/>
                    </a:cubicBezTo>
                    <a:cubicBezTo>
                      <a:pt x="0" y="3931"/>
                      <a:pt x="51" y="3982"/>
                      <a:pt x="114" y="3982"/>
                    </a:cubicBezTo>
                    <a:lnTo>
                      <a:pt x="228" y="3982"/>
                    </a:lnTo>
                    <a:lnTo>
                      <a:pt x="228" y="4324"/>
                    </a:lnTo>
                    <a:lnTo>
                      <a:pt x="114" y="4324"/>
                    </a:lnTo>
                    <a:cubicBezTo>
                      <a:pt x="51" y="4324"/>
                      <a:pt x="0" y="4374"/>
                      <a:pt x="0" y="4437"/>
                    </a:cubicBezTo>
                    <a:cubicBezTo>
                      <a:pt x="0" y="4500"/>
                      <a:pt x="51" y="4551"/>
                      <a:pt x="114" y="4551"/>
                    </a:cubicBezTo>
                    <a:lnTo>
                      <a:pt x="228" y="4551"/>
                    </a:lnTo>
                    <a:lnTo>
                      <a:pt x="228" y="4892"/>
                    </a:lnTo>
                    <a:lnTo>
                      <a:pt x="114" y="4892"/>
                    </a:lnTo>
                    <a:cubicBezTo>
                      <a:pt x="51" y="4892"/>
                      <a:pt x="0" y="4943"/>
                      <a:pt x="0" y="5006"/>
                    </a:cubicBezTo>
                    <a:cubicBezTo>
                      <a:pt x="0" y="5069"/>
                      <a:pt x="51" y="5120"/>
                      <a:pt x="114" y="5120"/>
                    </a:cubicBezTo>
                    <a:lnTo>
                      <a:pt x="228" y="5120"/>
                    </a:lnTo>
                    <a:lnTo>
                      <a:pt x="228" y="5461"/>
                    </a:lnTo>
                    <a:lnTo>
                      <a:pt x="114" y="5461"/>
                    </a:lnTo>
                    <a:cubicBezTo>
                      <a:pt x="51" y="5461"/>
                      <a:pt x="0" y="5512"/>
                      <a:pt x="0" y="5575"/>
                    </a:cubicBezTo>
                    <a:cubicBezTo>
                      <a:pt x="0" y="5638"/>
                      <a:pt x="51" y="5689"/>
                      <a:pt x="114" y="5689"/>
                    </a:cubicBezTo>
                    <a:lnTo>
                      <a:pt x="228" y="5689"/>
                    </a:lnTo>
                    <a:lnTo>
                      <a:pt x="228" y="6030"/>
                    </a:lnTo>
                    <a:lnTo>
                      <a:pt x="114" y="6030"/>
                    </a:lnTo>
                    <a:cubicBezTo>
                      <a:pt x="51" y="6030"/>
                      <a:pt x="0" y="6081"/>
                      <a:pt x="0" y="6144"/>
                    </a:cubicBezTo>
                    <a:cubicBezTo>
                      <a:pt x="0" y="6207"/>
                      <a:pt x="51" y="6258"/>
                      <a:pt x="114" y="6258"/>
                    </a:cubicBezTo>
                    <a:lnTo>
                      <a:pt x="228" y="6258"/>
                    </a:lnTo>
                    <a:lnTo>
                      <a:pt x="228" y="6485"/>
                    </a:lnTo>
                    <a:cubicBezTo>
                      <a:pt x="228" y="6548"/>
                      <a:pt x="278" y="6599"/>
                      <a:pt x="341" y="6599"/>
                    </a:cubicBezTo>
                    <a:lnTo>
                      <a:pt x="683" y="6599"/>
                    </a:lnTo>
                    <a:lnTo>
                      <a:pt x="683" y="6713"/>
                    </a:lnTo>
                    <a:cubicBezTo>
                      <a:pt x="683" y="6776"/>
                      <a:pt x="734" y="6827"/>
                      <a:pt x="796" y="6827"/>
                    </a:cubicBezTo>
                    <a:cubicBezTo>
                      <a:pt x="859" y="6827"/>
                      <a:pt x="910" y="6776"/>
                      <a:pt x="910" y="6713"/>
                    </a:cubicBezTo>
                    <a:lnTo>
                      <a:pt x="910" y="6599"/>
                    </a:lnTo>
                    <a:lnTo>
                      <a:pt x="1252" y="6599"/>
                    </a:lnTo>
                    <a:lnTo>
                      <a:pt x="1252" y="6713"/>
                    </a:lnTo>
                    <a:cubicBezTo>
                      <a:pt x="1252" y="6776"/>
                      <a:pt x="1302" y="6827"/>
                      <a:pt x="1365" y="6827"/>
                    </a:cubicBezTo>
                    <a:cubicBezTo>
                      <a:pt x="1428" y="6827"/>
                      <a:pt x="1479" y="6776"/>
                      <a:pt x="1479" y="6713"/>
                    </a:cubicBezTo>
                    <a:lnTo>
                      <a:pt x="1479" y="6599"/>
                    </a:lnTo>
                    <a:lnTo>
                      <a:pt x="1820" y="6599"/>
                    </a:lnTo>
                    <a:lnTo>
                      <a:pt x="1820" y="6713"/>
                    </a:lnTo>
                    <a:cubicBezTo>
                      <a:pt x="1820" y="6776"/>
                      <a:pt x="1871" y="6827"/>
                      <a:pt x="1934" y="6827"/>
                    </a:cubicBezTo>
                    <a:cubicBezTo>
                      <a:pt x="1997" y="6827"/>
                      <a:pt x="2048" y="6776"/>
                      <a:pt x="2048" y="6713"/>
                    </a:cubicBezTo>
                    <a:lnTo>
                      <a:pt x="2048" y="6599"/>
                    </a:lnTo>
                    <a:lnTo>
                      <a:pt x="2389" y="6599"/>
                    </a:lnTo>
                    <a:lnTo>
                      <a:pt x="2389" y="6713"/>
                    </a:lnTo>
                    <a:cubicBezTo>
                      <a:pt x="2389" y="6776"/>
                      <a:pt x="2440" y="6827"/>
                      <a:pt x="2503" y="6827"/>
                    </a:cubicBezTo>
                    <a:cubicBezTo>
                      <a:pt x="2566" y="6827"/>
                      <a:pt x="2617" y="6776"/>
                      <a:pt x="2617" y="6713"/>
                    </a:cubicBezTo>
                    <a:lnTo>
                      <a:pt x="2617" y="6599"/>
                    </a:lnTo>
                    <a:lnTo>
                      <a:pt x="2958" y="6599"/>
                    </a:lnTo>
                    <a:lnTo>
                      <a:pt x="2958" y="6713"/>
                    </a:lnTo>
                    <a:cubicBezTo>
                      <a:pt x="2958" y="6776"/>
                      <a:pt x="3009" y="6827"/>
                      <a:pt x="3072" y="6827"/>
                    </a:cubicBezTo>
                    <a:cubicBezTo>
                      <a:pt x="3135" y="6827"/>
                      <a:pt x="3186" y="6776"/>
                      <a:pt x="3186" y="6713"/>
                    </a:cubicBezTo>
                    <a:lnTo>
                      <a:pt x="3186" y="6599"/>
                    </a:lnTo>
                    <a:lnTo>
                      <a:pt x="3527" y="6599"/>
                    </a:lnTo>
                    <a:lnTo>
                      <a:pt x="3527" y="6713"/>
                    </a:lnTo>
                    <a:cubicBezTo>
                      <a:pt x="3527" y="6776"/>
                      <a:pt x="3578" y="6827"/>
                      <a:pt x="3641" y="6827"/>
                    </a:cubicBezTo>
                    <a:cubicBezTo>
                      <a:pt x="3704" y="6827"/>
                      <a:pt x="3755" y="6776"/>
                      <a:pt x="3755" y="6713"/>
                    </a:cubicBezTo>
                    <a:lnTo>
                      <a:pt x="3755" y="6599"/>
                    </a:lnTo>
                    <a:lnTo>
                      <a:pt x="4096" y="6599"/>
                    </a:lnTo>
                    <a:lnTo>
                      <a:pt x="4096" y="6713"/>
                    </a:lnTo>
                    <a:cubicBezTo>
                      <a:pt x="4096" y="6776"/>
                      <a:pt x="4147" y="6827"/>
                      <a:pt x="4210" y="6827"/>
                    </a:cubicBezTo>
                    <a:cubicBezTo>
                      <a:pt x="4273" y="6827"/>
                      <a:pt x="4323" y="6776"/>
                      <a:pt x="4323" y="6713"/>
                    </a:cubicBezTo>
                    <a:lnTo>
                      <a:pt x="4323" y="6599"/>
                    </a:lnTo>
                    <a:lnTo>
                      <a:pt x="4665" y="6599"/>
                    </a:lnTo>
                    <a:lnTo>
                      <a:pt x="4665" y="6713"/>
                    </a:lnTo>
                    <a:cubicBezTo>
                      <a:pt x="4665" y="6776"/>
                      <a:pt x="4716" y="6827"/>
                      <a:pt x="4779" y="6827"/>
                    </a:cubicBezTo>
                    <a:cubicBezTo>
                      <a:pt x="4842" y="6827"/>
                      <a:pt x="4892" y="6776"/>
                      <a:pt x="4892" y="6713"/>
                    </a:cubicBezTo>
                    <a:lnTo>
                      <a:pt x="4892" y="6599"/>
                    </a:lnTo>
                    <a:lnTo>
                      <a:pt x="5234" y="6599"/>
                    </a:lnTo>
                    <a:lnTo>
                      <a:pt x="5234" y="6713"/>
                    </a:lnTo>
                    <a:cubicBezTo>
                      <a:pt x="5234" y="6776"/>
                      <a:pt x="5285" y="6827"/>
                      <a:pt x="5347" y="6827"/>
                    </a:cubicBezTo>
                    <a:cubicBezTo>
                      <a:pt x="5410" y="6827"/>
                      <a:pt x="5461" y="6776"/>
                      <a:pt x="5461" y="6713"/>
                    </a:cubicBezTo>
                    <a:lnTo>
                      <a:pt x="5461" y="6599"/>
                    </a:lnTo>
                    <a:lnTo>
                      <a:pt x="5803" y="6599"/>
                    </a:lnTo>
                    <a:lnTo>
                      <a:pt x="5803" y="6713"/>
                    </a:lnTo>
                    <a:cubicBezTo>
                      <a:pt x="5803" y="6776"/>
                      <a:pt x="5853" y="6827"/>
                      <a:pt x="5916" y="6827"/>
                    </a:cubicBezTo>
                    <a:cubicBezTo>
                      <a:pt x="5979" y="6827"/>
                      <a:pt x="6030" y="6776"/>
                      <a:pt x="6030" y="6713"/>
                    </a:cubicBezTo>
                    <a:lnTo>
                      <a:pt x="6030" y="6599"/>
                    </a:lnTo>
                    <a:lnTo>
                      <a:pt x="6371" y="6599"/>
                    </a:lnTo>
                    <a:lnTo>
                      <a:pt x="6371" y="6713"/>
                    </a:lnTo>
                    <a:cubicBezTo>
                      <a:pt x="6371" y="6776"/>
                      <a:pt x="6422" y="6827"/>
                      <a:pt x="6485" y="6827"/>
                    </a:cubicBezTo>
                    <a:cubicBezTo>
                      <a:pt x="6548" y="6827"/>
                      <a:pt x="6599" y="6776"/>
                      <a:pt x="6599" y="6713"/>
                    </a:cubicBezTo>
                    <a:lnTo>
                      <a:pt x="6599" y="6599"/>
                    </a:lnTo>
                    <a:lnTo>
                      <a:pt x="6713" y="6599"/>
                    </a:lnTo>
                    <a:cubicBezTo>
                      <a:pt x="6776" y="6599"/>
                      <a:pt x="6827" y="6548"/>
                      <a:pt x="6827" y="6485"/>
                    </a:cubicBezTo>
                    <a:cubicBezTo>
                      <a:pt x="6827" y="6422"/>
                      <a:pt x="6776" y="6372"/>
                      <a:pt x="6713" y="6372"/>
                    </a:cubicBezTo>
                    <a:lnTo>
                      <a:pt x="6599" y="6372"/>
                    </a:lnTo>
                    <a:lnTo>
                      <a:pt x="6599" y="6258"/>
                    </a:lnTo>
                    <a:cubicBezTo>
                      <a:pt x="6599" y="6195"/>
                      <a:pt x="6548" y="6144"/>
                      <a:pt x="6485" y="6144"/>
                    </a:cubicBezTo>
                    <a:cubicBezTo>
                      <a:pt x="6422" y="6144"/>
                      <a:pt x="6371" y="6195"/>
                      <a:pt x="6371" y="6258"/>
                    </a:cubicBezTo>
                    <a:lnTo>
                      <a:pt x="6371" y="6372"/>
                    </a:lnTo>
                    <a:lnTo>
                      <a:pt x="6030" y="6372"/>
                    </a:lnTo>
                    <a:lnTo>
                      <a:pt x="6030" y="6258"/>
                    </a:lnTo>
                    <a:cubicBezTo>
                      <a:pt x="6030" y="6195"/>
                      <a:pt x="5979" y="6144"/>
                      <a:pt x="5916" y="6144"/>
                    </a:cubicBezTo>
                    <a:cubicBezTo>
                      <a:pt x="5853" y="6144"/>
                      <a:pt x="5803" y="6195"/>
                      <a:pt x="5803" y="6258"/>
                    </a:cubicBezTo>
                    <a:lnTo>
                      <a:pt x="5803" y="6372"/>
                    </a:lnTo>
                    <a:lnTo>
                      <a:pt x="5461" y="6372"/>
                    </a:lnTo>
                    <a:lnTo>
                      <a:pt x="5461" y="6258"/>
                    </a:lnTo>
                    <a:cubicBezTo>
                      <a:pt x="5461" y="6195"/>
                      <a:pt x="5410" y="6144"/>
                      <a:pt x="5347" y="6144"/>
                    </a:cubicBezTo>
                    <a:cubicBezTo>
                      <a:pt x="5285" y="6144"/>
                      <a:pt x="5234" y="6195"/>
                      <a:pt x="5234" y="6258"/>
                    </a:cubicBezTo>
                    <a:lnTo>
                      <a:pt x="5234" y="6372"/>
                    </a:lnTo>
                    <a:lnTo>
                      <a:pt x="4892" y="6372"/>
                    </a:lnTo>
                    <a:lnTo>
                      <a:pt x="4892" y="6258"/>
                    </a:lnTo>
                    <a:cubicBezTo>
                      <a:pt x="4892" y="6195"/>
                      <a:pt x="4842" y="6144"/>
                      <a:pt x="4779" y="6144"/>
                    </a:cubicBezTo>
                    <a:cubicBezTo>
                      <a:pt x="4716" y="6144"/>
                      <a:pt x="4665" y="6195"/>
                      <a:pt x="4665" y="6258"/>
                    </a:cubicBezTo>
                    <a:lnTo>
                      <a:pt x="4665" y="6372"/>
                    </a:lnTo>
                    <a:lnTo>
                      <a:pt x="4323" y="6372"/>
                    </a:lnTo>
                    <a:lnTo>
                      <a:pt x="4323" y="6258"/>
                    </a:lnTo>
                    <a:cubicBezTo>
                      <a:pt x="4323" y="6195"/>
                      <a:pt x="4273" y="6144"/>
                      <a:pt x="4210" y="6144"/>
                    </a:cubicBezTo>
                    <a:cubicBezTo>
                      <a:pt x="4147" y="6144"/>
                      <a:pt x="4096" y="6195"/>
                      <a:pt x="4096" y="6258"/>
                    </a:cubicBezTo>
                    <a:lnTo>
                      <a:pt x="4096" y="6372"/>
                    </a:lnTo>
                    <a:lnTo>
                      <a:pt x="3755" y="6372"/>
                    </a:lnTo>
                    <a:lnTo>
                      <a:pt x="3755" y="6258"/>
                    </a:lnTo>
                    <a:cubicBezTo>
                      <a:pt x="3755" y="6195"/>
                      <a:pt x="3704" y="6144"/>
                      <a:pt x="3641" y="6144"/>
                    </a:cubicBezTo>
                    <a:cubicBezTo>
                      <a:pt x="3578" y="6144"/>
                      <a:pt x="3527" y="6195"/>
                      <a:pt x="3527" y="6258"/>
                    </a:cubicBezTo>
                    <a:lnTo>
                      <a:pt x="3527" y="6372"/>
                    </a:lnTo>
                    <a:lnTo>
                      <a:pt x="3186" y="6372"/>
                    </a:lnTo>
                    <a:lnTo>
                      <a:pt x="3186" y="6258"/>
                    </a:lnTo>
                    <a:cubicBezTo>
                      <a:pt x="3186" y="6195"/>
                      <a:pt x="3135" y="6144"/>
                      <a:pt x="3072" y="6144"/>
                    </a:cubicBezTo>
                    <a:cubicBezTo>
                      <a:pt x="3009" y="6144"/>
                      <a:pt x="2958" y="6195"/>
                      <a:pt x="2958" y="6258"/>
                    </a:cubicBezTo>
                    <a:lnTo>
                      <a:pt x="2958" y="6372"/>
                    </a:lnTo>
                    <a:lnTo>
                      <a:pt x="2617" y="6372"/>
                    </a:lnTo>
                    <a:lnTo>
                      <a:pt x="2617" y="6258"/>
                    </a:lnTo>
                    <a:cubicBezTo>
                      <a:pt x="2617" y="6195"/>
                      <a:pt x="2566" y="6144"/>
                      <a:pt x="2503" y="6144"/>
                    </a:cubicBezTo>
                    <a:cubicBezTo>
                      <a:pt x="2440" y="6144"/>
                      <a:pt x="2389" y="6195"/>
                      <a:pt x="2389" y="6258"/>
                    </a:cubicBezTo>
                    <a:lnTo>
                      <a:pt x="2389" y="6372"/>
                    </a:lnTo>
                    <a:lnTo>
                      <a:pt x="2048" y="6372"/>
                    </a:lnTo>
                    <a:lnTo>
                      <a:pt x="2048" y="6258"/>
                    </a:lnTo>
                    <a:cubicBezTo>
                      <a:pt x="2048" y="6195"/>
                      <a:pt x="1997" y="6144"/>
                      <a:pt x="1934" y="6144"/>
                    </a:cubicBezTo>
                    <a:cubicBezTo>
                      <a:pt x="1871" y="6144"/>
                      <a:pt x="1820" y="6195"/>
                      <a:pt x="1820" y="6258"/>
                    </a:cubicBezTo>
                    <a:lnTo>
                      <a:pt x="1820" y="6372"/>
                    </a:lnTo>
                    <a:lnTo>
                      <a:pt x="1479" y="6372"/>
                    </a:lnTo>
                    <a:lnTo>
                      <a:pt x="1479" y="6258"/>
                    </a:lnTo>
                    <a:cubicBezTo>
                      <a:pt x="1479" y="6195"/>
                      <a:pt x="1428" y="6144"/>
                      <a:pt x="1365" y="6144"/>
                    </a:cubicBezTo>
                    <a:cubicBezTo>
                      <a:pt x="1302" y="6144"/>
                      <a:pt x="1252" y="6195"/>
                      <a:pt x="1252" y="6258"/>
                    </a:cubicBezTo>
                    <a:lnTo>
                      <a:pt x="1252" y="6372"/>
                    </a:lnTo>
                    <a:lnTo>
                      <a:pt x="910" y="6372"/>
                    </a:lnTo>
                    <a:lnTo>
                      <a:pt x="910" y="6258"/>
                    </a:lnTo>
                    <a:cubicBezTo>
                      <a:pt x="910" y="6195"/>
                      <a:pt x="859" y="6144"/>
                      <a:pt x="796" y="6144"/>
                    </a:cubicBezTo>
                    <a:cubicBezTo>
                      <a:pt x="734" y="6144"/>
                      <a:pt x="683" y="6195"/>
                      <a:pt x="683" y="6258"/>
                    </a:cubicBezTo>
                    <a:lnTo>
                      <a:pt x="683" y="6372"/>
                    </a:lnTo>
                    <a:lnTo>
                      <a:pt x="455" y="6372"/>
                    </a:lnTo>
                    <a:lnTo>
                      <a:pt x="455" y="5234"/>
                    </a:lnTo>
                    <a:lnTo>
                      <a:pt x="1263" y="5234"/>
                    </a:lnTo>
                    <a:close/>
                  </a:path>
                </a:pathLst>
              </a:custGeom>
              <a:solidFill>
                <a:schemeClr val="bg1"/>
              </a:solidFill>
              <a:ln>
                <a:noFill/>
              </a:ln>
              <a:extLst/>
            </p:spPr>
            <p:txBody>
              <a:bodyPr vert="horz" wrap="square" lIns="288000"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1828297" fontAlgn="auto">
                  <a:lnSpc>
                    <a:spcPct val="150000"/>
                  </a:lnSpc>
                  <a:spcBef>
                    <a:spcPts val="0"/>
                  </a:spcBef>
                  <a:spcAft>
                    <a:spcPts val="0"/>
                  </a:spcAft>
                  <a:buFontTx/>
                  <a:buNone/>
                </a:pPr>
                <a:endParaRPr lang="en-GB" sz="3599" kern="0" dirty="0">
                  <a:solidFill>
                    <a:sysClr val="windowText" lastClr="000000"/>
                  </a:solidFill>
                  <a:cs typeface="+mn-ea"/>
                  <a:sym typeface="+mn-lt"/>
                </a:endParaRPr>
              </a:p>
            </p:txBody>
          </p:sp>
        </p:grpSp>
        <p:grpSp>
          <p:nvGrpSpPr>
            <p:cNvPr id="626" name="组合 625"/>
            <p:cNvGrpSpPr/>
            <p:nvPr/>
          </p:nvGrpSpPr>
          <p:grpSpPr>
            <a:xfrm>
              <a:off x="254283" y="3903848"/>
              <a:ext cx="504720" cy="504720"/>
              <a:chOff x="3909160" y="2249137"/>
              <a:chExt cx="648072" cy="648072"/>
            </a:xfrm>
          </p:grpSpPr>
          <p:sp>
            <p:nvSpPr>
              <p:cNvPr id="630" name="椭圆 629"/>
              <p:cNvSpPr/>
              <p:nvPr/>
            </p:nvSpPr>
            <p:spPr>
              <a:xfrm>
                <a:off x="3909160" y="2249137"/>
                <a:ext cx="648072" cy="64807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631" name="university7"/>
              <p:cNvSpPr>
                <a:spLocks/>
              </p:cNvSpPr>
              <p:nvPr/>
            </p:nvSpPr>
            <p:spPr bwMode="auto">
              <a:xfrm>
                <a:off x="4043050" y="2390028"/>
                <a:ext cx="380293" cy="366291"/>
              </a:xfrm>
              <a:custGeom>
                <a:avLst/>
                <a:gdLst>
                  <a:gd name="T0" fmla="*/ 3413 w 6827"/>
                  <a:gd name="T1" fmla="*/ 0 h 5912"/>
                  <a:gd name="T2" fmla="*/ 0 w 6827"/>
                  <a:gd name="T3" fmla="*/ 5912 h 5912"/>
                  <a:gd name="T4" fmla="*/ 6827 w 6827"/>
                  <a:gd name="T5" fmla="*/ 5912 h 5912"/>
                  <a:gd name="T6" fmla="*/ 3413 w 6827"/>
                  <a:gd name="T7" fmla="*/ 0 h 5912"/>
                  <a:gd name="T8" fmla="*/ 3413 w 6827"/>
                  <a:gd name="T9" fmla="*/ 972 h 5912"/>
                  <a:gd name="T10" fmla="*/ 4489 w 6827"/>
                  <a:gd name="T11" fmla="*/ 2835 h 5912"/>
                  <a:gd name="T12" fmla="*/ 2338 w 6827"/>
                  <a:gd name="T13" fmla="*/ 2835 h 5912"/>
                  <a:gd name="T14" fmla="*/ 3413 w 6827"/>
                  <a:gd name="T15" fmla="*/ 972 h 5912"/>
                  <a:gd name="T16" fmla="*/ 842 w 6827"/>
                  <a:gd name="T17" fmla="*/ 5426 h 5912"/>
                  <a:gd name="T18" fmla="*/ 1917 w 6827"/>
                  <a:gd name="T19" fmla="*/ 3564 h 5912"/>
                  <a:gd name="T20" fmla="*/ 2993 w 6827"/>
                  <a:gd name="T21" fmla="*/ 5426 h 5912"/>
                  <a:gd name="T22" fmla="*/ 842 w 6827"/>
                  <a:gd name="T23" fmla="*/ 5426 h 5912"/>
                  <a:gd name="T24" fmla="*/ 2338 w 6827"/>
                  <a:gd name="T25" fmla="*/ 3321 h 5912"/>
                  <a:gd name="T26" fmla="*/ 4489 w 6827"/>
                  <a:gd name="T27" fmla="*/ 3321 h 5912"/>
                  <a:gd name="T28" fmla="*/ 3413 w 6827"/>
                  <a:gd name="T29" fmla="*/ 5183 h 5912"/>
                  <a:gd name="T30" fmla="*/ 2338 w 6827"/>
                  <a:gd name="T31" fmla="*/ 3321 h 5912"/>
                  <a:gd name="T32" fmla="*/ 4910 w 6827"/>
                  <a:gd name="T33" fmla="*/ 3564 h 5912"/>
                  <a:gd name="T34" fmla="*/ 5985 w 6827"/>
                  <a:gd name="T35" fmla="*/ 5426 h 5912"/>
                  <a:gd name="T36" fmla="*/ 3834 w 6827"/>
                  <a:gd name="T37" fmla="*/ 5426 h 5912"/>
                  <a:gd name="T38" fmla="*/ 4910 w 6827"/>
                  <a:gd name="T39" fmla="*/ 3564 h 5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27" h="5912">
                    <a:moveTo>
                      <a:pt x="3413" y="0"/>
                    </a:moveTo>
                    <a:lnTo>
                      <a:pt x="0" y="5912"/>
                    </a:lnTo>
                    <a:lnTo>
                      <a:pt x="6827" y="5912"/>
                    </a:lnTo>
                    <a:lnTo>
                      <a:pt x="3413" y="0"/>
                    </a:lnTo>
                    <a:close/>
                    <a:moveTo>
                      <a:pt x="3413" y="972"/>
                    </a:moveTo>
                    <a:lnTo>
                      <a:pt x="4489" y="2835"/>
                    </a:lnTo>
                    <a:lnTo>
                      <a:pt x="2338" y="2835"/>
                    </a:lnTo>
                    <a:lnTo>
                      <a:pt x="3413" y="972"/>
                    </a:lnTo>
                    <a:close/>
                    <a:moveTo>
                      <a:pt x="842" y="5426"/>
                    </a:moveTo>
                    <a:lnTo>
                      <a:pt x="1917" y="3564"/>
                    </a:lnTo>
                    <a:lnTo>
                      <a:pt x="2993" y="5426"/>
                    </a:lnTo>
                    <a:lnTo>
                      <a:pt x="842" y="5426"/>
                    </a:lnTo>
                    <a:close/>
                    <a:moveTo>
                      <a:pt x="2338" y="3321"/>
                    </a:moveTo>
                    <a:lnTo>
                      <a:pt x="4489" y="3321"/>
                    </a:lnTo>
                    <a:lnTo>
                      <a:pt x="3413" y="5183"/>
                    </a:lnTo>
                    <a:lnTo>
                      <a:pt x="2338" y="3321"/>
                    </a:lnTo>
                    <a:close/>
                    <a:moveTo>
                      <a:pt x="4910" y="3564"/>
                    </a:moveTo>
                    <a:lnTo>
                      <a:pt x="5985" y="5426"/>
                    </a:lnTo>
                    <a:lnTo>
                      <a:pt x="3834" y="5426"/>
                    </a:lnTo>
                    <a:lnTo>
                      <a:pt x="4910" y="3564"/>
                    </a:ln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zh-CN" altLang="en-US" sz="1800" dirty="0">
                  <a:solidFill>
                    <a:srgbClr val="000000"/>
                  </a:solidFill>
                </a:endParaRPr>
              </a:p>
            </p:txBody>
          </p:sp>
        </p:grpSp>
        <p:grpSp>
          <p:nvGrpSpPr>
            <p:cNvPr id="627" name="组合 626"/>
            <p:cNvGrpSpPr/>
            <p:nvPr/>
          </p:nvGrpSpPr>
          <p:grpSpPr>
            <a:xfrm>
              <a:off x="5586244" y="3317071"/>
              <a:ext cx="504720" cy="504720"/>
              <a:chOff x="6559351" y="2249137"/>
              <a:chExt cx="648072" cy="648072"/>
            </a:xfrm>
          </p:grpSpPr>
          <p:sp>
            <p:nvSpPr>
              <p:cNvPr id="628" name="椭圆 627"/>
              <p:cNvSpPr/>
              <p:nvPr/>
            </p:nvSpPr>
            <p:spPr>
              <a:xfrm>
                <a:off x="6559351"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a:solidFill>
                    <a:srgbClr val="FFFFFF"/>
                  </a:solidFill>
                </a:endParaRPr>
              </a:p>
            </p:txBody>
          </p:sp>
          <p:sp>
            <p:nvSpPr>
              <p:cNvPr id="629" name="AutoShape 75"/>
              <p:cNvSpPr>
                <a:spLocks/>
              </p:cNvSpPr>
              <p:nvPr/>
            </p:nvSpPr>
            <p:spPr bwMode="auto">
              <a:xfrm>
                <a:off x="6693241" y="2390028"/>
                <a:ext cx="380293" cy="366291"/>
              </a:xfrm>
              <a:custGeom>
                <a:avLst/>
                <a:gdLst>
                  <a:gd name="connsiteX0" fmla="*/ 0 w 582235"/>
                  <a:gd name="connsiteY0" fmla="*/ 404481 h 606722"/>
                  <a:gd name="connsiteX1" fmla="*/ 101261 w 582235"/>
                  <a:gd name="connsiteY1" fmla="*/ 404481 h 606722"/>
                  <a:gd name="connsiteX2" fmla="*/ 101261 w 582235"/>
                  <a:gd name="connsiteY2" fmla="*/ 606722 h 606722"/>
                  <a:gd name="connsiteX3" fmla="*/ 0 w 582235"/>
                  <a:gd name="connsiteY3" fmla="*/ 606722 h 606722"/>
                  <a:gd name="connsiteX4" fmla="*/ 151927 w 582235"/>
                  <a:gd name="connsiteY4" fmla="*/ 328623 h 606722"/>
                  <a:gd name="connsiteX5" fmla="*/ 253188 w 582235"/>
                  <a:gd name="connsiteY5" fmla="*/ 328623 h 606722"/>
                  <a:gd name="connsiteX6" fmla="*/ 253188 w 582235"/>
                  <a:gd name="connsiteY6" fmla="*/ 606722 h 606722"/>
                  <a:gd name="connsiteX7" fmla="*/ 151927 w 582235"/>
                  <a:gd name="connsiteY7" fmla="*/ 606722 h 606722"/>
                  <a:gd name="connsiteX8" fmla="*/ 303855 w 582235"/>
                  <a:gd name="connsiteY8" fmla="*/ 252766 h 606722"/>
                  <a:gd name="connsiteX9" fmla="*/ 405046 w 582235"/>
                  <a:gd name="connsiteY9" fmla="*/ 252766 h 606722"/>
                  <a:gd name="connsiteX10" fmla="*/ 405046 w 582235"/>
                  <a:gd name="connsiteY10" fmla="*/ 606722 h 606722"/>
                  <a:gd name="connsiteX11" fmla="*/ 303855 w 582235"/>
                  <a:gd name="connsiteY11" fmla="*/ 606722 h 606722"/>
                  <a:gd name="connsiteX12" fmla="*/ 455711 w 582235"/>
                  <a:gd name="connsiteY12" fmla="*/ 202241 h 606722"/>
                  <a:gd name="connsiteX13" fmla="*/ 556972 w 582235"/>
                  <a:gd name="connsiteY13" fmla="*/ 202241 h 606722"/>
                  <a:gd name="connsiteX14" fmla="*/ 556972 w 582235"/>
                  <a:gd name="connsiteY14" fmla="*/ 606722 h 606722"/>
                  <a:gd name="connsiteX15" fmla="*/ 455711 w 582235"/>
                  <a:gd name="connsiteY15" fmla="*/ 606722 h 606722"/>
                  <a:gd name="connsiteX16" fmla="*/ 455697 w 582235"/>
                  <a:gd name="connsiteY16" fmla="*/ 0 h 606722"/>
                  <a:gd name="connsiteX17" fmla="*/ 556785 w 582235"/>
                  <a:gd name="connsiteY17" fmla="*/ 0 h 606722"/>
                  <a:gd name="connsiteX18" fmla="*/ 556874 w 582235"/>
                  <a:gd name="connsiteY18" fmla="*/ 0 h 606722"/>
                  <a:gd name="connsiteX19" fmla="*/ 556963 w 582235"/>
                  <a:gd name="connsiteY19" fmla="*/ 0 h 606722"/>
                  <a:gd name="connsiteX20" fmla="*/ 557675 w 582235"/>
                  <a:gd name="connsiteY20" fmla="*/ 0 h 606722"/>
                  <a:gd name="connsiteX21" fmla="*/ 559366 w 582235"/>
                  <a:gd name="connsiteY21" fmla="*/ 89 h 606722"/>
                  <a:gd name="connsiteX22" fmla="*/ 560611 w 582235"/>
                  <a:gd name="connsiteY22" fmla="*/ 267 h 606722"/>
                  <a:gd name="connsiteX23" fmla="*/ 561857 w 582235"/>
                  <a:gd name="connsiteY23" fmla="*/ 444 h 606722"/>
                  <a:gd name="connsiteX24" fmla="*/ 563192 w 582235"/>
                  <a:gd name="connsiteY24" fmla="*/ 800 h 606722"/>
                  <a:gd name="connsiteX25" fmla="*/ 564171 w 582235"/>
                  <a:gd name="connsiteY25" fmla="*/ 1067 h 606722"/>
                  <a:gd name="connsiteX26" fmla="*/ 565506 w 582235"/>
                  <a:gd name="connsiteY26" fmla="*/ 1511 h 606722"/>
                  <a:gd name="connsiteX27" fmla="*/ 566574 w 582235"/>
                  <a:gd name="connsiteY27" fmla="*/ 1867 h 606722"/>
                  <a:gd name="connsiteX28" fmla="*/ 567730 w 582235"/>
                  <a:gd name="connsiteY28" fmla="*/ 2400 h 606722"/>
                  <a:gd name="connsiteX29" fmla="*/ 568798 w 582235"/>
                  <a:gd name="connsiteY29" fmla="*/ 2933 h 606722"/>
                  <a:gd name="connsiteX30" fmla="*/ 569777 w 582235"/>
                  <a:gd name="connsiteY30" fmla="*/ 3467 h 606722"/>
                  <a:gd name="connsiteX31" fmla="*/ 570934 w 582235"/>
                  <a:gd name="connsiteY31" fmla="*/ 4178 h 606722"/>
                  <a:gd name="connsiteX32" fmla="*/ 571824 w 582235"/>
                  <a:gd name="connsiteY32" fmla="*/ 4800 h 606722"/>
                  <a:gd name="connsiteX33" fmla="*/ 572891 w 582235"/>
                  <a:gd name="connsiteY33" fmla="*/ 5689 h 606722"/>
                  <a:gd name="connsiteX34" fmla="*/ 573781 w 582235"/>
                  <a:gd name="connsiteY34" fmla="*/ 6489 h 606722"/>
                  <a:gd name="connsiteX35" fmla="*/ 574760 w 582235"/>
                  <a:gd name="connsiteY35" fmla="*/ 7289 h 606722"/>
                  <a:gd name="connsiteX36" fmla="*/ 575917 w 582235"/>
                  <a:gd name="connsiteY36" fmla="*/ 8533 h 606722"/>
                  <a:gd name="connsiteX37" fmla="*/ 576451 w 582235"/>
                  <a:gd name="connsiteY37" fmla="*/ 9066 h 606722"/>
                  <a:gd name="connsiteX38" fmla="*/ 576451 w 582235"/>
                  <a:gd name="connsiteY38" fmla="*/ 9155 h 606722"/>
                  <a:gd name="connsiteX39" fmla="*/ 577964 w 582235"/>
                  <a:gd name="connsiteY39" fmla="*/ 11200 h 606722"/>
                  <a:gd name="connsiteX40" fmla="*/ 578053 w 582235"/>
                  <a:gd name="connsiteY40" fmla="*/ 11289 h 606722"/>
                  <a:gd name="connsiteX41" fmla="*/ 579209 w 582235"/>
                  <a:gd name="connsiteY41" fmla="*/ 13244 h 606722"/>
                  <a:gd name="connsiteX42" fmla="*/ 579743 w 582235"/>
                  <a:gd name="connsiteY42" fmla="*/ 14222 h 606722"/>
                  <a:gd name="connsiteX43" fmla="*/ 580277 w 582235"/>
                  <a:gd name="connsiteY43" fmla="*/ 15555 h 606722"/>
                  <a:gd name="connsiteX44" fmla="*/ 580722 w 582235"/>
                  <a:gd name="connsiteY44" fmla="*/ 16711 h 606722"/>
                  <a:gd name="connsiteX45" fmla="*/ 581167 w 582235"/>
                  <a:gd name="connsiteY45" fmla="*/ 17866 h 606722"/>
                  <a:gd name="connsiteX46" fmla="*/ 581523 w 582235"/>
                  <a:gd name="connsiteY46" fmla="*/ 19199 h 606722"/>
                  <a:gd name="connsiteX47" fmla="*/ 581790 w 582235"/>
                  <a:gd name="connsiteY47" fmla="*/ 20266 h 606722"/>
                  <a:gd name="connsiteX48" fmla="*/ 582146 w 582235"/>
                  <a:gd name="connsiteY48" fmla="*/ 22488 h 606722"/>
                  <a:gd name="connsiteX49" fmla="*/ 582146 w 582235"/>
                  <a:gd name="connsiteY49" fmla="*/ 22666 h 606722"/>
                  <a:gd name="connsiteX50" fmla="*/ 582235 w 582235"/>
                  <a:gd name="connsiteY50" fmla="*/ 25244 h 606722"/>
                  <a:gd name="connsiteX51" fmla="*/ 582235 w 582235"/>
                  <a:gd name="connsiteY51" fmla="*/ 126396 h 606722"/>
                  <a:gd name="connsiteX52" fmla="*/ 556963 w 582235"/>
                  <a:gd name="connsiteY52" fmla="*/ 151728 h 606722"/>
                  <a:gd name="connsiteX53" fmla="*/ 531691 w 582235"/>
                  <a:gd name="connsiteY53" fmla="*/ 126396 h 606722"/>
                  <a:gd name="connsiteX54" fmla="*/ 531691 w 582235"/>
                  <a:gd name="connsiteY54" fmla="*/ 79286 h 606722"/>
                  <a:gd name="connsiteX55" fmla="*/ 421260 w 582235"/>
                  <a:gd name="connsiteY55" fmla="*/ 171106 h 606722"/>
                  <a:gd name="connsiteX56" fmla="*/ 385666 w 582235"/>
                  <a:gd name="connsiteY56" fmla="*/ 167906 h 606722"/>
                  <a:gd name="connsiteX57" fmla="*/ 388869 w 582235"/>
                  <a:gd name="connsiteY57" fmla="*/ 132262 h 606722"/>
                  <a:gd name="connsiteX58" fmla="*/ 487020 w 582235"/>
                  <a:gd name="connsiteY58" fmla="*/ 50576 h 606722"/>
                  <a:gd name="connsiteX59" fmla="*/ 455697 w 582235"/>
                  <a:gd name="connsiteY59" fmla="*/ 50576 h 606722"/>
                  <a:gd name="connsiteX60" fmla="*/ 430425 w 582235"/>
                  <a:gd name="connsiteY60" fmla="*/ 25244 h 606722"/>
                  <a:gd name="connsiteX61" fmla="*/ 455697 w 582235"/>
                  <a:gd name="connsiteY6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82235" h="606722">
                    <a:moveTo>
                      <a:pt x="0" y="404481"/>
                    </a:moveTo>
                    <a:lnTo>
                      <a:pt x="101261" y="404481"/>
                    </a:lnTo>
                    <a:lnTo>
                      <a:pt x="101261" y="606722"/>
                    </a:lnTo>
                    <a:lnTo>
                      <a:pt x="0" y="606722"/>
                    </a:lnTo>
                    <a:close/>
                    <a:moveTo>
                      <a:pt x="151927" y="328623"/>
                    </a:moveTo>
                    <a:lnTo>
                      <a:pt x="253188" y="328623"/>
                    </a:lnTo>
                    <a:lnTo>
                      <a:pt x="253188" y="606722"/>
                    </a:lnTo>
                    <a:lnTo>
                      <a:pt x="151927" y="606722"/>
                    </a:lnTo>
                    <a:close/>
                    <a:moveTo>
                      <a:pt x="303855" y="252766"/>
                    </a:moveTo>
                    <a:lnTo>
                      <a:pt x="405046" y="252766"/>
                    </a:lnTo>
                    <a:lnTo>
                      <a:pt x="405046" y="606722"/>
                    </a:lnTo>
                    <a:lnTo>
                      <a:pt x="303855" y="606722"/>
                    </a:lnTo>
                    <a:close/>
                    <a:moveTo>
                      <a:pt x="455711" y="202241"/>
                    </a:moveTo>
                    <a:lnTo>
                      <a:pt x="556972" y="202241"/>
                    </a:lnTo>
                    <a:lnTo>
                      <a:pt x="556972" y="606722"/>
                    </a:lnTo>
                    <a:lnTo>
                      <a:pt x="455711" y="606722"/>
                    </a:lnTo>
                    <a:close/>
                    <a:moveTo>
                      <a:pt x="455697" y="0"/>
                    </a:moveTo>
                    <a:lnTo>
                      <a:pt x="556785" y="0"/>
                    </a:lnTo>
                    <a:lnTo>
                      <a:pt x="556874" y="0"/>
                    </a:lnTo>
                    <a:lnTo>
                      <a:pt x="556963" y="0"/>
                    </a:lnTo>
                    <a:cubicBezTo>
                      <a:pt x="557230" y="0"/>
                      <a:pt x="557408" y="0"/>
                      <a:pt x="557675" y="0"/>
                    </a:cubicBezTo>
                    <a:cubicBezTo>
                      <a:pt x="558298" y="89"/>
                      <a:pt x="558832" y="89"/>
                      <a:pt x="559366" y="89"/>
                    </a:cubicBezTo>
                    <a:cubicBezTo>
                      <a:pt x="559811" y="178"/>
                      <a:pt x="560256" y="267"/>
                      <a:pt x="560611" y="267"/>
                    </a:cubicBezTo>
                    <a:cubicBezTo>
                      <a:pt x="561056" y="356"/>
                      <a:pt x="561412" y="444"/>
                      <a:pt x="561857" y="444"/>
                    </a:cubicBezTo>
                    <a:cubicBezTo>
                      <a:pt x="562302" y="533"/>
                      <a:pt x="562747" y="711"/>
                      <a:pt x="563192" y="800"/>
                    </a:cubicBezTo>
                    <a:cubicBezTo>
                      <a:pt x="563548" y="889"/>
                      <a:pt x="563904" y="978"/>
                      <a:pt x="564171" y="1067"/>
                    </a:cubicBezTo>
                    <a:cubicBezTo>
                      <a:pt x="564616" y="1156"/>
                      <a:pt x="565061" y="1333"/>
                      <a:pt x="565506" y="1511"/>
                    </a:cubicBezTo>
                    <a:cubicBezTo>
                      <a:pt x="565862" y="1600"/>
                      <a:pt x="566218" y="1778"/>
                      <a:pt x="566574" y="1867"/>
                    </a:cubicBezTo>
                    <a:cubicBezTo>
                      <a:pt x="566929" y="2044"/>
                      <a:pt x="567285" y="2222"/>
                      <a:pt x="567730" y="2400"/>
                    </a:cubicBezTo>
                    <a:cubicBezTo>
                      <a:pt x="568086" y="2578"/>
                      <a:pt x="568442" y="2755"/>
                      <a:pt x="568798" y="2933"/>
                    </a:cubicBezTo>
                    <a:cubicBezTo>
                      <a:pt x="569154" y="3111"/>
                      <a:pt x="569421" y="3289"/>
                      <a:pt x="569777" y="3467"/>
                    </a:cubicBezTo>
                    <a:cubicBezTo>
                      <a:pt x="570133" y="3733"/>
                      <a:pt x="570578" y="4000"/>
                      <a:pt x="570934" y="4178"/>
                    </a:cubicBezTo>
                    <a:cubicBezTo>
                      <a:pt x="571201" y="4444"/>
                      <a:pt x="571557" y="4622"/>
                      <a:pt x="571824" y="4800"/>
                    </a:cubicBezTo>
                    <a:cubicBezTo>
                      <a:pt x="572180" y="5155"/>
                      <a:pt x="572536" y="5422"/>
                      <a:pt x="572891" y="5689"/>
                    </a:cubicBezTo>
                    <a:cubicBezTo>
                      <a:pt x="573247" y="5955"/>
                      <a:pt x="573514" y="6222"/>
                      <a:pt x="573781" y="6489"/>
                    </a:cubicBezTo>
                    <a:cubicBezTo>
                      <a:pt x="574137" y="6755"/>
                      <a:pt x="574493" y="7022"/>
                      <a:pt x="574760" y="7289"/>
                    </a:cubicBezTo>
                    <a:cubicBezTo>
                      <a:pt x="575205" y="7733"/>
                      <a:pt x="575561" y="8178"/>
                      <a:pt x="575917" y="8533"/>
                    </a:cubicBezTo>
                    <a:cubicBezTo>
                      <a:pt x="576095" y="8711"/>
                      <a:pt x="576273" y="8889"/>
                      <a:pt x="576451" y="9066"/>
                    </a:cubicBezTo>
                    <a:cubicBezTo>
                      <a:pt x="576451" y="9155"/>
                      <a:pt x="576451" y="9155"/>
                      <a:pt x="576451" y="9155"/>
                    </a:cubicBezTo>
                    <a:cubicBezTo>
                      <a:pt x="576985" y="9777"/>
                      <a:pt x="577519" y="10489"/>
                      <a:pt x="577964" y="11200"/>
                    </a:cubicBezTo>
                    <a:cubicBezTo>
                      <a:pt x="577964" y="11200"/>
                      <a:pt x="578053" y="11289"/>
                      <a:pt x="578053" y="11289"/>
                    </a:cubicBezTo>
                    <a:cubicBezTo>
                      <a:pt x="578498" y="12000"/>
                      <a:pt x="578854" y="12622"/>
                      <a:pt x="579209" y="13244"/>
                    </a:cubicBezTo>
                    <a:cubicBezTo>
                      <a:pt x="579387" y="13600"/>
                      <a:pt x="579565" y="13955"/>
                      <a:pt x="579743" y="14222"/>
                    </a:cubicBezTo>
                    <a:cubicBezTo>
                      <a:pt x="579921" y="14666"/>
                      <a:pt x="580099" y="15111"/>
                      <a:pt x="580277" y="15555"/>
                    </a:cubicBezTo>
                    <a:cubicBezTo>
                      <a:pt x="580455" y="15911"/>
                      <a:pt x="580633" y="16266"/>
                      <a:pt x="580722" y="16711"/>
                    </a:cubicBezTo>
                    <a:cubicBezTo>
                      <a:pt x="580900" y="17066"/>
                      <a:pt x="581078" y="17422"/>
                      <a:pt x="581167" y="17866"/>
                    </a:cubicBezTo>
                    <a:cubicBezTo>
                      <a:pt x="581256" y="18311"/>
                      <a:pt x="581434" y="18755"/>
                      <a:pt x="581523" y="19199"/>
                    </a:cubicBezTo>
                    <a:cubicBezTo>
                      <a:pt x="581612" y="19555"/>
                      <a:pt x="581701" y="19910"/>
                      <a:pt x="581790" y="20266"/>
                    </a:cubicBezTo>
                    <a:cubicBezTo>
                      <a:pt x="581879" y="20977"/>
                      <a:pt x="582057" y="21777"/>
                      <a:pt x="582146" y="22488"/>
                    </a:cubicBezTo>
                    <a:cubicBezTo>
                      <a:pt x="582146" y="22577"/>
                      <a:pt x="582146" y="22666"/>
                      <a:pt x="582146" y="22666"/>
                    </a:cubicBezTo>
                    <a:cubicBezTo>
                      <a:pt x="582235" y="23555"/>
                      <a:pt x="582235" y="24355"/>
                      <a:pt x="582235" y="25244"/>
                    </a:cubicBezTo>
                    <a:lnTo>
                      <a:pt x="582235" y="126396"/>
                    </a:lnTo>
                    <a:cubicBezTo>
                      <a:pt x="582235" y="140351"/>
                      <a:pt x="570934" y="151728"/>
                      <a:pt x="556963" y="151728"/>
                    </a:cubicBezTo>
                    <a:cubicBezTo>
                      <a:pt x="542992" y="151728"/>
                      <a:pt x="531691" y="140351"/>
                      <a:pt x="531691" y="126396"/>
                    </a:cubicBezTo>
                    <a:lnTo>
                      <a:pt x="531691" y="79286"/>
                    </a:lnTo>
                    <a:lnTo>
                      <a:pt x="421260" y="171106"/>
                    </a:lnTo>
                    <a:cubicBezTo>
                      <a:pt x="410582" y="180083"/>
                      <a:pt x="394564" y="178572"/>
                      <a:pt x="385666" y="167906"/>
                    </a:cubicBezTo>
                    <a:cubicBezTo>
                      <a:pt x="376678" y="157150"/>
                      <a:pt x="378191" y="141240"/>
                      <a:pt x="388869" y="132262"/>
                    </a:cubicBezTo>
                    <a:lnTo>
                      <a:pt x="487020" y="50576"/>
                    </a:lnTo>
                    <a:lnTo>
                      <a:pt x="455697" y="50576"/>
                    </a:lnTo>
                    <a:cubicBezTo>
                      <a:pt x="441727" y="50576"/>
                      <a:pt x="430425" y="39288"/>
                      <a:pt x="430425" y="25244"/>
                    </a:cubicBezTo>
                    <a:cubicBezTo>
                      <a:pt x="430425" y="11289"/>
                      <a:pt x="441727" y="0"/>
                      <a:pt x="455697" y="0"/>
                    </a:cubicBezTo>
                    <a:close/>
                  </a:path>
                </a:pathLst>
              </a:custGeom>
              <a:solidFill>
                <a:schemeClr val="bg1"/>
              </a:solidFill>
              <a:ln>
                <a:noFill/>
              </a:ln>
              <a:effectLst/>
              <a:extLst/>
            </p:spPr>
            <p:txBody>
              <a:bodyPr lIns="121888" tIns="121888" rIns="121888" bIns="121888" anchor="ct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hangingPunct="0">
                  <a:buFontTx/>
                  <a:buNone/>
                </a:pPr>
                <a:endParaRPr lang="zh-CN" altLang="zh-CN" sz="639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grpSp>
      </p:grpSp>
    </p:spTree>
    <p:extLst>
      <p:ext uri="{BB962C8B-B14F-4D97-AF65-F5344CB8AC3E}">
        <p14:creationId xmlns:p14="http://schemas.microsoft.com/office/powerpoint/2010/main" val="3401971216"/>
      </p:ext>
    </p:extLst>
  </p:cSld>
  <p:clrMapOvr>
    <a:overrideClrMapping bg1="lt1" tx1="dk1" bg2="lt2" tx2="dk2" accent1="accent1" accent2="accent2" accent3="accent3" accent4="accent4" accent5="accent5" accent6="accent6" hlink="hlink" folHlink="folHlink"/>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x">
  <p:cSld name="Title and body">
    <p:spTree>
      <p:nvGrpSpPr>
        <p:cNvPr id="1" name="Shape 16"/>
        <p:cNvGrpSpPr/>
        <p:nvPr/>
      </p:nvGrpSpPr>
      <p:grpSpPr>
        <a:xfrm>
          <a:off x="0" y="0"/>
          <a:ext cx="0" cy="0"/>
          <a:chOff x="0" y="0"/>
          <a:chExt cx="0" cy="0"/>
        </a:xfrm>
      </p:grpSpPr>
      <p:sp>
        <p:nvSpPr>
          <p:cNvPr id="17" name="Shape 17"/>
          <p:cNvSpPr txBox="1">
            <a:spLocks noGrp="1"/>
          </p:cNvSpPr>
          <p:nvPr>
            <p:ph type="title"/>
          </p:nvPr>
        </p:nvSpPr>
        <p:spPr>
          <a:xfrm>
            <a:off x="415603" y="593369"/>
            <a:ext cx="11360799" cy="763599"/>
          </a:xfrm>
          <a:prstGeom prst="rect">
            <a:avLst/>
          </a:prstGeom>
        </p:spPr>
        <p:txBody>
          <a:bodyPr lIns="91425" tIns="91425" rIns="91425" bIns="91425" anchor="t"/>
          <a:lstStyle>
            <a:lvl1pPr lvl="0">
              <a:spcBef>
                <a:spcPts val="0"/>
              </a:spcBef>
              <a:defRPr/>
            </a:lvl1pPr>
            <a:lvl2pPr lvl="1">
              <a:spcBef>
                <a:spcPts val="0"/>
              </a:spcBef>
              <a:defRPr/>
            </a:lvl2pPr>
            <a:lvl3pPr lvl="2">
              <a:spcBef>
                <a:spcPts val="0"/>
              </a:spcBef>
              <a:defRPr/>
            </a:lvl3pPr>
            <a:lvl4pPr lvl="3">
              <a:spcBef>
                <a:spcPts val="0"/>
              </a:spcBef>
              <a:defRPr/>
            </a:lvl4pPr>
            <a:lvl5pPr lvl="4">
              <a:spcBef>
                <a:spcPts val="0"/>
              </a:spcBef>
              <a:defRPr/>
            </a:lvl5pPr>
            <a:lvl6pPr lvl="5">
              <a:spcBef>
                <a:spcPts val="0"/>
              </a:spcBef>
              <a:defRPr/>
            </a:lvl6pPr>
            <a:lvl7pPr lvl="6">
              <a:spcBef>
                <a:spcPts val="0"/>
              </a:spcBef>
              <a:defRPr/>
            </a:lvl7pPr>
            <a:lvl8pPr lvl="7">
              <a:spcBef>
                <a:spcPts val="0"/>
              </a:spcBef>
              <a:defRPr/>
            </a:lvl8pPr>
            <a:lvl9pPr lvl="8">
              <a:spcBef>
                <a:spcPts val="0"/>
              </a:spcBef>
              <a:defRPr/>
            </a:lvl9pPr>
          </a:lstStyle>
          <a:p>
            <a:endParaRPr/>
          </a:p>
        </p:txBody>
      </p:sp>
      <p:sp>
        <p:nvSpPr>
          <p:cNvPr id="18" name="Shape 18"/>
          <p:cNvSpPr txBox="1">
            <a:spLocks noGrp="1"/>
          </p:cNvSpPr>
          <p:nvPr>
            <p:ph type="body" idx="1"/>
          </p:nvPr>
        </p:nvSpPr>
        <p:spPr>
          <a:xfrm>
            <a:off x="415603" y="1536633"/>
            <a:ext cx="11360799" cy="4555200"/>
          </a:xfrm>
          <a:prstGeom prst="rect">
            <a:avLst/>
          </a:prstGeom>
        </p:spPr>
        <p:txBody>
          <a:bodyPr lIns="91425" tIns="91425" rIns="91425" bIns="91425"/>
          <a:lstStyle>
            <a:lvl1pPr lvl="0">
              <a:spcBef>
                <a:spcPts val="0"/>
              </a:spcBef>
              <a:defRPr/>
            </a:lvl1pPr>
            <a:lvl2pPr lvl="1">
              <a:spcBef>
                <a:spcPts val="0"/>
              </a:spcBef>
              <a:defRPr/>
            </a:lvl2pPr>
            <a:lvl3pPr lvl="2">
              <a:spcBef>
                <a:spcPts val="0"/>
              </a:spcBef>
              <a:defRPr/>
            </a:lvl3pPr>
            <a:lvl4pPr lvl="3">
              <a:spcBef>
                <a:spcPts val="0"/>
              </a:spcBef>
              <a:defRPr/>
            </a:lvl4pPr>
            <a:lvl5pPr lvl="4">
              <a:spcBef>
                <a:spcPts val="0"/>
              </a:spcBef>
              <a:defRPr/>
            </a:lvl5pPr>
            <a:lvl6pPr lvl="5">
              <a:spcBef>
                <a:spcPts val="0"/>
              </a:spcBef>
              <a:defRPr/>
            </a:lvl6pPr>
            <a:lvl7pPr lvl="6">
              <a:spcBef>
                <a:spcPts val="0"/>
              </a:spcBef>
              <a:defRPr/>
            </a:lvl7pPr>
            <a:lvl8pPr lvl="7">
              <a:spcBef>
                <a:spcPts val="0"/>
              </a:spcBef>
              <a:defRPr/>
            </a:lvl8pPr>
            <a:lvl9pPr lvl="8">
              <a:spcBef>
                <a:spcPts val="0"/>
              </a:spcBef>
              <a:defRPr/>
            </a:lvl9pPr>
          </a:lstStyle>
          <a:p>
            <a:endParaRPr/>
          </a:p>
        </p:txBody>
      </p:sp>
      <p:sp>
        <p:nvSpPr>
          <p:cNvPr id="4" name="Shape 19"/>
          <p:cNvSpPr txBox="1">
            <a:spLocks noGrp="1"/>
          </p:cNvSpPr>
          <p:nvPr>
            <p:ph type="sldNum" idx="10"/>
          </p:nvPr>
        </p:nvSpPr>
        <p:spPr>
          <a:xfrm>
            <a:off x="11296653" y="6218239"/>
            <a:ext cx="732367" cy="523875"/>
          </a:xfrm>
        </p:spPr>
        <p:txBody>
          <a:bodyPr lIns="91425" tIns="91425" rIns="91425" bIns="91425" anchorCtr="0">
            <a:noAutofit/>
          </a:bodyPr>
          <a:lstStyle>
            <a:lvl1pPr>
              <a:defRPr/>
            </a:lvl1pPr>
          </a:lstStyle>
          <a:p>
            <a:pPr>
              <a:defRPr/>
            </a:pPr>
            <a:fld id="{DF9460B3-9ABE-4C9D-A384-F253A5F08D44}" type="slidenum">
              <a:rPr lang="en-US" altLang="zh-TW">
                <a:solidFill>
                  <a:srgbClr val="000000">
                    <a:tint val="75000"/>
                  </a:srgbClr>
                </a:solidFill>
              </a:rPr>
              <a:pPr>
                <a:defRPr/>
              </a:pPr>
              <a:t>‹#›</a:t>
            </a:fld>
            <a:endParaRPr lang="zh-TW" altLang="en-US">
              <a:solidFill>
                <a:srgbClr val="000000">
                  <a:tint val="75000"/>
                </a:srgbClr>
              </a:solidFill>
            </a:endParaRPr>
          </a:p>
        </p:txBody>
      </p:sp>
    </p:spTree>
    <p:extLst>
      <p:ext uri="{BB962C8B-B14F-4D97-AF65-F5344CB8AC3E}">
        <p14:creationId xmlns:p14="http://schemas.microsoft.com/office/powerpoint/2010/main" val="110485465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1_标题幻灯片">
    <p:bg>
      <p:bgPr>
        <a:solidFill>
          <a:srgbClr val="FFFBE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7817452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cSld name="4_标题幻灯片">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xmlns="" id="{490AF70F-2603-4964-BC23-E6FD44D3C17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4829"/>
          <a:stretch>
            <a:fillRect/>
          </a:stretch>
        </p:blipFill>
        <p:spPr>
          <a:xfrm>
            <a:off x="-656774" y="-173505"/>
            <a:ext cx="13368548" cy="7229703"/>
          </a:xfrm>
          <a:prstGeom prst="rect">
            <a:avLst/>
          </a:prstGeom>
        </p:spPr>
      </p:pic>
      <p:sp>
        <p:nvSpPr>
          <p:cNvPr id="3" name="矩形 1">
            <a:extLst>
              <a:ext uri="{FF2B5EF4-FFF2-40B4-BE49-F238E27FC236}">
                <a16:creationId xmlns:a16="http://schemas.microsoft.com/office/drawing/2014/main" xmlns="" id="{3D1601D0-60D9-4E9F-B72A-B0BC9AF4DD84}"/>
              </a:ext>
            </a:extLst>
          </p:cNvPr>
          <p:cNvSpPr/>
          <p:nvPr userDrawn="1"/>
        </p:nvSpPr>
        <p:spPr>
          <a:xfrm>
            <a:off x="2" y="290286"/>
            <a:ext cx="1526583" cy="435429"/>
          </a:xfrm>
          <a:custGeom>
            <a:avLst/>
            <a:gdLst>
              <a:gd name="connsiteX0" fmla="*/ 0 w 1364343"/>
              <a:gd name="connsiteY0" fmla="*/ 0 h 435429"/>
              <a:gd name="connsiteX1" fmla="*/ 1364343 w 1364343"/>
              <a:gd name="connsiteY1" fmla="*/ 0 h 435429"/>
              <a:gd name="connsiteX2" fmla="*/ 1364343 w 1364343"/>
              <a:gd name="connsiteY2" fmla="*/ 435429 h 435429"/>
              <a:gd name="connsiteX3" fmla="*/ 0 w 1364343"/>
              <a:gd name="connsiteY3" fmla="*/ 435429 h 435429"/>
              <a:gd name="connsiteX4" fmla="*/ 0 w 1364343"/>
              <a:gd name="connsiteY4" fmla="*/ 0 h 435429"/>
              <a:gd name="connsiteX0-1" fmla="*/ 0 w 1364343"/>
              <a:gd name="connsiteY0-2" fmla="*/ 0 h 435429"/>
              <a:gd name="connsiteX1-3" fmla="*/ 1364343 w 1364343"/>
              <a:gd name="connsiteY1-4" fmla="*/ 0 h 435429"/>
              <a:gd name="connsiteX2-5" fmla="*/ 1190171 w 1364343"/>
              <a:gd name="connsiteY2-6" fmla="*/ 435429 h 435429"/>
              <a:gd name="connsiteX3-7" fmla="*/ 0 w 1364343"/>
              <a:gd name="connsiteY3-8" fmla="*/ 435429 h 435429"/>
              <a:gd name="connsiteX4-9" fmla="*/ 0 w 1364343"/>
              <a:gd name="connsiteY4-10" fmla="*/ 0 h 43542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364343" h="435429">
                <a:moveTo>
                  <a:pt x="0" y="0"/>
                </a:moveTo>
                <a:lnTo>
                  <a:pt x="1364343" y="0"/>
                </a:lnTo>
                <a:lnTo>
                  <a:pt x="1190171" y="435429"/>
                </a:lnTo>
                <a:lnTo>
                  <a:pt x="0" y="435429"/>
                </a:lnTo>
                <a:lnTo>
                  <a:pt x="0" y="0"/>
                </a:lnTo>
                <a:close/>
              </a:path>
            </a:pathLst>
          </a:custGeom>
          <a:solidFill>
            <a:srgbClr val="2228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sz="1800">
              <a:solidFill>
                <a:srgbClr val="FFFFFF"/>
              </a:solidFill>
            </a:endParaRPr>
          </a:p>
        </p:txBody>
      </p:sp>
      <p:sp>
        <p:nvSpPr>
          <p:cNvPr id="4" name="平行四边形 3">
            <a:extLst>
              <a:ext uri="{FF2B5EF4-FFF2-40B4-BE49-F238E27FC236}">
                <a16:creationId xmlns:a16="http://schemas.microsoft.com/office/drawing/2014/main" xmlns="" id="{C7FF2871-176E-4695-8DB3-AEE4155C1AC9}"/>
              </a:ext>
            </a:extLst>
          </p:cNvPr>
          <p:cNvSpPr/>
          <p:nvPr userDrawn="1"/>
        </p:nvSpPr>
        <p:spPr>
          <a:xfrm>
            <a:off x="1405006" y="291874"/>
            <a:ext cx="447335" cy="433841"/>
          </a:xfrm>
          <a:prstGeom prst="parallelogram">
            <a:avLst>
              <a:gd name="adj" fmla="val 40109"/>
            </a:avLst>
          </a:prstGeom>
          <a:solidFill>
            <a:srgbClr val="585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sz="1800">
              <a:solidFill>
                <a:srgbClr val="FFFFFF"/>
              </a:solidFill>
            </a:endParaRPr>
          </a:p>
        </p:txBody>
      </p:sp>
      <p:sp>
        <p:nvSpPr>
          <p:cNvPr id="6" name="平行四边形 5">
            <a:extLst>
              <a:ext uri="{FF2B5EF4-FFF2-40B4-BE49-F238E27FC236}">
                <a16:creationId xmlns:a16="http://schemas.microsoft.com/office/drawing/2014/main" xmlns="" id="{8AB3A192-3743-4B9C-823D-F24A4970A92C}"/>
              </a:ext>
            </a:extLst>
          </p:cNvPr>
          <p:cNvSpPr/>
          <p:nvPr userDrawn="1"/>
        </p:nvSpPr>
        <p:spPr>
          <a:xfrm>
            <a:off x="10442104" y="6357257"/>
            <a:ext cx="3860800" cy="217715"/>
          </a:xfrm>
          <a:prstGeom prst="parallelogram">
            <a:avLst/>
          </a:prstGeom>
          <a:solidFill>
            <a:srgbClr val="2228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sz="1800">
              <a:solidFill>
                <a:srgbClr val="FFFFFF"/>
              </a:solidFill>
            </a:endParaRPr>
          </a:p>
        </p:txBody>
      </p:sp>
      <p:sp>
        <p:nvSpPr>
          <p:cNvPr id="7" name="平行四边形 6">
            <a:extLst>
              <a:ext uri="{FF2B5EF4-FFF2-40B4-BE49-F238E27FC236}">
                <a16:creationId xmlns:a16="http://schemas.microsoft.com/office/drawing/2014/main" xmlns="" id="{AB9184C6-8CA5-4279-A7BC-3ED16A808C78}"/>
              </a:ext>
            </a:extLst>
          </p:cNvPr>
          <p:cNvSpPr/>
          <p:nvPr userDrawn="1"/>
        </p:nvSpPr>
        <p:spPr>
          <a:xfrm>
            <a:off x="11298449" y="6132545"/>
            <a:ext cx="2826655" cy="159399"/>
          </a:xfrm>
          <a:prstGeom prst="parallelogram">
            <a:avLst/>
          </a:prstGeom>
          <a:solidFill>
            <a:srgbClr val="585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sz="1800">
              <a:solidFill>
                <a:srgbClr val="FFFFFF"/>
              </a:solidFill>
            </a:endParaRPr>
          </a:p>
        </p:txBody>
      </p:sp>
      <p:pic>
        <p:nvPicPr>
          <p:cNvPr id="8" name="圖片 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029070" y="114300"/>
            <a:ext cx="1030463" cy="965200"/>
          </a:xfrm>
          <a:prstGeom prst="rect">
            <a:avLst/>
          </a:prstGeom>
        </p:spPr>
      </p:pic>
    </p:spTree>
    <p:extLst>
      <p:ext uri="{BB962C8B-B14F-4D97-AF65-F5344CB8AC3E}">
        <p14:creationId xmlns:p14="http://schemas.microsoft.com/office/powerpoint/2010/main" val="77562357"/>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cSld name="兩項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sz="half" idx="1"/>
          </p:nvPr>
        </p:nvSpPr>
        <p:spPr>
          <a:xfrm>
            <a:off x="838200" y="1825625"/>
            <a:ext cx="5181600" cy="4351339"/>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Content Placeholder 3"/>
          <p:cNvSpPr>
            <a:spLocks noGrp="1"/>
          </p:cNvSpPr>
          <p:nvPr>
            <p:ph sz="half" idx="2"/>
          </p:nvPr>
        </p:nvSpPr>
        <p:spPr>
          <a:xfrm>
            <a:off x="6172200" y="1825625"/>
            <a:ext cx="5181600" cy="4351339"/>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4"/>
          <p:cNvSpPr>
            <a:spLocks noGrp="1"/>
          </p:cNvSpPr>
          <p:nvPr>
            <p:ph type="dt" sz="half" idx="10"/>
          </p:nvPr>
        </p:nvSpPr>
        <p:spPr/>
        <p:txBody>
          <a:bodyPr/>
          <a:lstStyle/>
          <a:p>
            <a:fld id="{A1E72AF8-6764-4BAA-9DEC-04F534BD04A1}" type="datetimeFigureOut">
              <a:rPr lang="zh-TW" altLang="en-US" smtClean="0">
                <a:solidFill>
                  <a:srgbClr val="000000">
                    <a:tint val="75000"/>
                  </a:srgbClr>
                </a:solidFill>
              </a:rPr>
              <a:pPr/>
              <a:t>2020/8/12</a:t>
            </a:fld>
            <a:endParaRPr lang="zh-TW" altLang="en-US">
              <a:solidFill>
                <a:srgbClr val="000000">
                  <a:tint val="75000"/>
                </a:srgbClr>
              </a:solidFill>
            </a:endParaRPr>
          </a:p>
        </p:txBody>
      </p:sp>
      <p:sp>
        <p:nvSpPr>
          <p:cNvPr id="6" name="Footer Placeholder 5"/>
          <p:cNvSpPr>
            <a:spLocks noGrp="1"/>
          </p:cNvSpPr>
          <p:nvPr>
            <p:ph type="ftr" sz="quarter" idx="11"/>
          </p:nvPr>
        </p:nvSpPr>
        <p:spPr/>
        <p:txBody>
          <a:bodyPr/>
          <a:lstStyle/>
          <a:p>
            <a:endParaRPr lang="zh-TW" altLang="en-US">
              <a:solidFill>
                <a:srgbClr val="000000">
                  <a:tint val="75000"/>
                </a:srgbClr>
              </a:solidFill>
            </a:endParaRPr>
          </a:p>
        </p:txBody>
      </p:sp>
      <p:sp>
        <p:nvSpPr>
          <p:cNvPr id="7" name="Slide Number Placeholder 6"/>
          <p:cNvSpPr>
            <a:spLocks noGrp="1"/>
          </p:cNvSpPr>
          <p:nvPr>
            <p:ph type="sldNum" sz="quarter" idx="12"/>
          </p:nvPr>
        </p:nvSpPr>
        <p:spPr/>
        <p:txBody>
          <a:bodyPr/>
          <a:lstStyle/>
          <a:p>
            <a:fld id="{73C944A1-7580-4D9F-A051-1AB1214C6D26}" type="slidenum">
              <a:rPr lang="zh-TW" altLang="en-US" smtClean="0">
                <a:solidFill>
                  <a:srgbClr val="000000">
                    <a:tint val="75000"/>
                  </a:srgbClr>
                </a:solidFill>
              </a:rPr>
              <a:pPr/>
              <a:t>‹#›</a:t>
            </a:fld>
            <a:endParaRPr lang="zh-TW" altLang="en-US">
              <a:solidFill>
                <a:srgbClr val="000000">
                  <a:tint val="75000"/>
                </a:srgbClr>
              </a:solidFill>
            </a:endParaRPr>
          </a:p>
        </p:txBody>
      </p:sp>
    </p:spTree>
    <p:extLst>
      <p:ext uri="{BB962C8B-B14F-4D97-AF65-F5344CB8AC3E}">
        <p14:creationId xmlns:p14="http://schemas.microsoft.com/office/powerpoint/2010/main" val="117468905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標題 1"/>
          <p:cNvSpPr>
            <a:spLocks noGrp="1"/>
          </p:cNvSpPr>
          <p:nvPr>
            <p:ph type="title"/>
          </p:nvPr>
        </p:nvSpPr>
        <p:spPr>
          <a:xfrm>
            <a:off x="839788" y="365125"/>
            <a:ext cx="10515600" cy="1325563"/>
          </a:xfrm>
        </p:spPr>
        <p:txBody>
          <a:bodyPr/>
          <a:lstStyle/>
          <a:p>
            <a:r>
              <a:rPr lang="zh-TW" altLang="en-US" smtClean="0"/>
              <a:t>按一下以編輯母片標題樣式</a:t>
            </a:r>
            <a:endParaRPr lang="zh-TW" altLang="en-US"/>
          </a:p>
        </p:txBody>
      </p:sp>
      <p:sp>
        <p:nvSpPr>
          <p:cNvPr id="3" name="文字版面配置區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4" name="內容版面配置區 3"/>
          <p:cNvSpPr>
            <a:spLocks noGrp="1"/>
          </p:cNvSpPr>
          <p:nvPr>
            <p:ph sz="half" idx="2"/>
          </p:nvPr>
        </p:nvSpPr>
        <p:spPr>
          <a:xfrm>
            <a:off x="839788" y="2505075"/>
            <a:ext cx="5157787" cy="3684588"/>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5" name="文字版面配置區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6" name="內容版面配置區 5"/>
          <p:cNvSpPr>
            <a:spLocks noGrp="1"/>
          </p:cNvSpPr>
          <p:nvPr>
            <p:ph sz="quarter" idx="4"/>
          </p:nvPr>
        </p:nvSpPr>
        <p:spPr>
          <a:xfrm>
            <a:off x="6172200" y="2505075"/>
            <a:ext cx="5183188" cy="3684588"/>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7" name="日期版面配置區 6"/>
          <p:cNvSpPr>
            <a:spLocks noGrp="1"/>
          </p:cNvSpPr>
          <p:nvPr>
            <p:ph type="dt" sz="half" idx="10"/>
          </p:nvPr>
        </p:nvSpPr>
        <p:spPr/>
        <p:txBody>
          <a:bodyPr/>
          <a:lstStyle/>
          <a:p>
            <a:fld id="{9AE23ABE-706A-49A6-B353-C9D9ED05DF06}" type="datetime1">
              <a:rPr lang="zh-CN" altLang="en-US" smtClean="0"/>
              <a:pPr/>
              <a:t>2020/8/12</a:t>
            </a:fld>
            <a:endParaRPr lang="zh-CN" altLang="en-US" sz="1800">
              <a:solidFill>
                <a:schemeClr val="tx1"/>
              </a:solidFill>
            </a:endParaRPr>
          </a:p>
        </p:txBody>
      </p:sp>
      <p:sp>
        <p:nvSpPr>
          <p:cNvPr id="8" name="頁尾版面配置區 7"/>
          <p:cNvSpPr>
            <a:spLocks noGrp="1"/>
          </p:cNvSpPr>
          <p:nvPr>
            <p:ph type="ftr" sz="quarter" idx="11"/>
          </p:nvPr>
        </p:nvSpPr>
        <p:spPr/>
        <p:txBody>
          <a:bodyPr/>
          <a:lstStyle/>
          <a:p>
            <a:endParaRPr lang="zh-CN" altLang="zh-CN"/>
          </a:p>
        </p:txBody>
      </p:sp>
      <p:sp>
        <p:nvSpPr>
          <p:cNvPr id="9" name="投影片編號版面配置區 8"/>
          <p:cNvSpPr>
            <a:spLocks noGrp="1"/>
          </p:cNvSpPr>
          <p:nvPr>
            <p:ph type="sldNum" sz="quarter" idx="12"/>
          </p:nvPr>
        </p:nvSpPr>
        <p:spPr/>
        <p:txBody>
          <a:bodyPr/>
          <a:lstStyle/>
          <a:p>
            <a:fld id="{911CA12E-BBE7-49CE-BAC7-6181B4F1AE8B}" type="slidenum">
              <a:rPr lang="zh-CN" altLang="en-US" smtClean="0"/>
              <a:pPr/>
              <a:t>‹#›</a:t>
            </a:fld>
            <a:endParaRPr lang="zh-CN" altLang="en-US" sz="1800">
              <a:solidFill>
                <a:schemeClr val="tx1"/>
              </a:solidFill>
            </a:endParaRPr>
          </a:p>
        </p:txBody>
      </p:sp>
    </p:spTree>
    <p:extLst>
      <p:ext uri="{BB962C8B-B14F-4D97-AF65-F5344CB8AC3E}">
        <p14:creationId xmlns:p14="http://schemas.microsoft.com/office/powerpoint/2010/main" val="2437348673"/>
      </p:ext>
    </p:extLst>
  </p:cSld>
  <p:clrMapOvr>
    <a:masterClrMapping/>
  </p:clrMapOvr>
  <p:hf sldNum="0" hdr="0" ftr="0"/>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标题幻灯片">
    <p:bg>
      <p:bgRef idx="1001">
        <a:schemeClr val="bg1"/>
      </p:bgRef>
    </p:bg>
    <p:spTree>
      <p:nvGrpSpPr>
        <p:cNvPr id="1" name=""/>
        <p:cNvGrpSpPr/>
        <p:nvPr/>
      </p:nvGrpSpPr>
      <p:grpSpPr>
        <a:xfrm>
          <a:off x="0" y="0"/>
          <a:ext cx="0" cy="0"/>
          <a:chOff x="0" y="0"/>
          <a:chExt cx="0" cy="0"/>
        </a:xfrm>
      </p:grpSpPr>
      <p:sp>
        <p:nvSpPr>
          <p:cNvPr id="9801" name="副标题 2"/>
          <p:cNvSpPr>
            <a:spLocks noGrp="1"/>
          </p:cNvSpPr>
          <p:nvPr>
            <p:ph type="subTitle" idx="1"/>
          </p:nvPr>
        </p:nvSpPr>
        <p:spPr>
          <a:xfrm>
            <a:off x="6667928" y="3053637"/>
            <a:ext cx="4852560" cy="558799"/>
          </a:xfrm>
        </p:spPr>
        <p:txBody>
          <a:bodyPr anchor="ctr">
            <a:normAutofit/>
          </a:bodyPr>
          <a:lstStyle>
            <a:lvl1pPr marL="0" indent="0" algn="l">
              <a:buNone/>
              <a:defRPr sz="1600">
                <a:solidFill>
                  <a:schemeClr val="tx1"/>
                </a:solidFill>
              </a:defRPr>
            </a:lvl1pPr>
            <a:lvl2pPr marL="457167" indent="0" algn="ctr">
              <a:buNone/>
              <a:defRPr sz="2000"/>
            </a:lvl2pPr>
            <a:lvl3pPr marL="914332" indent="0" algn="ctr">
              <a:buNone/>
              <a:defRPr sz="1800"/>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endParaRPr lang="zh-CN" altLang="en-US" dirty="0"/>
          </a:p>
        </p:txBody>
      </p:sp>
      <p:sp>
        <p:nvSpPr>
          <p:cNvPr id="9802" name="标题 1"/>
          <p:cNvSpPr>
            <a:spLocks noGrp="1"/>
          </p:cNvSpPr>
          <p:nvPr>
            <p:ph type="ctrTitle"/>
          </p:nvPr>
        </p:nvSpPr>
        <p:spPr>
          <a:xfrm>
            <a:off x="6667928" y="2355046"/>
            <a:ext cx="4852560" cy="698591"/>
          </a:xfrm>
        </p:spPr>
        <p:txBody>
          <a:bodyPr anchor="ctr">
            <a:normAutofit/>
          </a:bodyPr>
          <a:lstStyle>
            <a:lvl1pPr algn="l">
              <a:defRPr sz="3600">
                <a:solidFill>
                  <a:schemeClr val="tx1"/>
                </a:solidFill>
              </a:defRPr>
            </a:lvl1pPr>
          </a:lstStyle>
          <a:p>
            <a:endParaRPr lang="zh-CN" altLang="en-US" dirty="0"/>
          </a:p>
        </p:txBody>
      </p:sp>
      <p:sp>
        <p:nvSpPr>
          <p:cNvPr id="12" name="文本占位符 13"/>
          <p:cNvSpPr>
            <a:spLocks noGrp="1"/>
          </p:cNvSpPr>
          <p:nvPr>
            <p:ph type="body" sz="quarter" idx="10" hasCustomPrompt="1"/>
          </p:nvPr>
        </p:nvSpPr>
        <p:spPr>
          <a:xfrm>
            <a:off x="6667928" y="3775993"/>
            <a:ext cx="4852560" cy="371475"/>
          </a:xfrm>
        </p:spPr>
        <p:txBody>
          <a:bodyPr anchor="ctr">
            <a:normAutofit/>
          </a:bodyPr>
          <a:lstStyle>
            <a:lvl1pPr marL="0" indent="0" algn="l">
              <a:buNone/>
              <a:defRPr sz="1200" b="1">
                <a:solidFill>
                  <a:schemeClr val="tx1"/>
                </a:solidFill>
              </a:defRPr>
            </a:lvl1pPr>
            <a:lvl2pPr marL="457166" indent="0">
              <a:buNone/>
              <a:defRPr/>
            </a:lvl2pPr>
            <a:lvl3pPr marL="914330" indent="0">
              <a:buNone/>
              <a:defRPr/>
            </a:lvl3pPr>
            <a:lvl4pPr marL="1371496" indent="0">
              <a:buNone/>
              <a:defRPr/>
            </a:lvl4pPr>
            <a:lvl5pPr marL="1828664" indent="0">
              <a:buNone/>
              <a:defRPr/>
            </a:lvl5pPr>
          </a:lstStyle>
          <a:p>
            <a:pPr lvl="0"/>
            <a:r>
              <a:rPr lang="zh-CN" altLang="en-US" dirty="0"/>
              <a:t>署名</a:t>
            </a:r>
          </a:p>
        </p:txBody>
      </p:sp>
      <p:sp>
        <p:nvSpPr>
          <p:cNvPr id="13" name="文本占位符 13"/>
          <p:cNvSpPr>
            <a:spLocks noGrp="1"/>
          </p:cNvSpPr>
          <p:nvPr>
            <p:ph type="body" sz="quarter" idx="11" hasCustomPrompt="1"/>
          </p:nvPr>
        </p:nvSpPr>
        <p:spPr>
          <a:xfrm>
            <a:off x="6667928" y="4147468"/>
            <a:ext cx="4852560" cy="371475"/>
          </a:xfrm>
        </p:spPr>
        <p:txBody>
          <a:bodyPr anchor="ctr">
            <a:normAutofit/>
          </a:bodyPr>
          <a:lstStyle>
            <a:lvl1pPr marL="0" indent="0" algn="l">
              <a:buNone/>
              <a:defRPr sz="1200" b="1">
                <a:solidFill>
                  <a:schemeClr val="tx1"/>
                </a:solidFill>
              </a:defRPr>
            </a:lvl1pPr>
            <a:lvl2pPr marL="457166" indent="0">
              <a:buNone/>
              <a:defRPr/>
            </a:lvl2pPr>
            <a:lvl3pPr marL="914330" indent="0">
              <a:buNone/>
              <a:defRPr/>
            </a:lvl3pPr>
            <a:lvl4pPr marL="1371496" indent="0">
              <a:buNone/>
              <a:defRPr/>
            </a:lvl4pPr>
            <a:lvl5pPr marL="1828664" indent="0">
              <a:buNone/>
              <a:defRPr/>
            </a:lvl5pPr>
          </a:lstStyle>
          <a:p>
            <a:pPr lvl="0"/>
            <a:r>
              <a:rPr lang="zh-CN" altLang="en-US" dirty="0"/>
              <a:t>日期</a:t>
            </a:r>
          </a:p>
        </p:txBody>
      </p:sp>
      <p:grpSp>
        <p:nvGrpSpPr>
          <p:cNvPr id="315" name="组合 314"/>
          <p:cNvGrpSpPr/>
          <p:nvPr userDrawn="1"/>
        </p:nvGrpSpPr>
        <p:grpSpPr>
          <a:xfrm>
            <a:off x="238844" y="1498600"/>
            <a:ext cx="6125333" cy="5359400"/>
            <a:chOff x="254283" y="1886754"/>
            <a:chExt cx="5836681" cy="5292666"/>
          </a:xfrm>
        </p:grpSpPr>
        <p:grpSp>
          <p:nvGrpSpPr>
            <p:cNvPr id="316" name="组合 315"/>
            <p:cNvGrpSpPr/>
            <p:nvPr/>
          </p:nvGrpSpPr>
          <p:grpSpPr>
            <a:xfrm flipH="1">
              <a:off x="773576" y="2329256"/>
              <a:ext cx="4930983" cy="4850164"/>
              <a:chOff x="4" y="1009025"/>
              <a:chExt cx="5518411" cy="5427964"/>
            </a:xfrm>
          </p:grpSpPr>
          <p:sp>
            <p:nvSpPr>
              <p:cNvPr id="329" name="AutoShape 3"/>
              <p:cNvSpPr>
                <a:spLocks noChangeAspect="1" noChangeArrowheads="1" noTextEdit="1"/>
              </p:cNvSpPr>
              <p:nvPr/>
            </p:nvSpPr>
            <p:spPr bwMode="auto">
              <a:xfrm>
                <a:off x="1958" y="1012624"/>
                <a:ext cx="5467604" cy="5104014"/>
              </a:xfrm>
              <a:prstGeom prst="rect">
                <a:avLst/>
              </a:prstGeom>
              <a:no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0" name="Freeform 6"/>
              <p:cNvSpPr>
                <a:spLocks/>
              </p:cNvSpPr>
              <p:nvPr/>
            </p:nvSpPr>
            <p:spPr bwMode="auto">
              <a:xfrm>
                <a:off x="1315122" y="3048111"/>
                <a:ext cx="2688858" cy="3388878"/>
              </a:xfrm>
              <a:custGeom>
                <a:avLst/>
                <a:gdLst/>
                <a:ahLst/>
                <a:cxnLst>
                  <a:cxn ang="0">
                    <a:pos x="534" y="1813"/>
                  </a:cxn>
                  <a:cxn ang="0">
                    <a:pos x="439" y="1553"/>
                  </a:cxn>
                  <a:cxn ang="0">
                    <a:pos x="148" y="1532"/>
                  </a:cxn>
                  <a:cxn ang="0">
                    <a:pos x="135" y="1370"/>
                  </a:cxn>
                  <a:cxn ang="0">
                    <a:pos x="109" y="1290"/>
                  </a:cxn>
                  <a:cxn ang="0">
                    <a:pos x="109" y="1154"/>
                  </a:cxn>
                  <a:cxn ang="0">
                    <a:pos x="5" y="1059"/>
                  </a:cxn>
                  <a:cxn ang="0">
                    <a:pos x="136" y="870"/>
                  </a:cxn>
                  <a:cxn ang="0">
                    <a:pos x="343" y="190"/>
                  </a:cxn>
                  <a:cxn ang="0">
                    <a:pos x="1150" y="116"/>
                  </a:cxn>
                  <a:cxn ang="0">
                    <a:pos x="1461" y="453"/>
                  </a:cxn>
                  <a:cxn ang="0">
                    <a:pos x="1451" y="937"/>
                  </a:cxn>
                  <a:cxn ang="0">
                    <a:pos x="1173" y="1321"/>
                  </a:cxn>
                  <a:cxn ang="0">
                    <a:pos x="1301" y="1807"/>
                  </a:cxn>
                  <a:cxn ang="0">
                    <a:pos x="534" y="1813"/>
                  </a:cxn>
                </a:cxnLst>
                <a:rect l="0" t="0" r="r" b="b"/>
                <a:pathLst>
                  <a:path w="1522" h="1813">
                    <a:moveTo>
                      <a:pt x="534" y="1813"/>
                    </a:moveTo>
                    <a:cubicBezTo>
                      <a:pt x="534" y="1813"/>
                      <a:pt x="464" y="1592"/>
                      <a:pt x="439" y="1553"/>
                    </a:cubicBezTo>
                    <a:cubicBezTo>
                      <a:pt x="413" y="1514"/>
                      <a:pt x="212" y="1576"/>
                      <a:pt x="148" y="1532"/>
                    </a:cubicBezTo>
                    <a:cubicBezTo>
                      <a:pt x="83" y="1489"/>
                      <a:pt x="135" y="1370"/>
                      <a:pt x="135" y="1370"/>
                    </a:cubicBezTo>
                    <a:cubicBezTo>
                      <a:pt x="135" y="1370"/>
                      <a:pt x="32" y="1362"/>
                      <a:pt x="109" y="1290"/>
                    </a:cubicBezTo>
                    <a:cubicBezTo>
                      <a:pt x="32" y="1272"/>
                      <a:pt x="117" y="1182"/>
                      <a:pt x="109" y="1154"/>
                    </a:cubicBezTo>
                    <a:cubicBezTo>
                      <a:pt x="47" y="1144"/>
                      <a:pt x="0" y="1100"/>
                      <a:pt x="5" y="1059"/>
                    </a:cubicBezTo>
                    <a:cubicBezTo>
                      <a:pt x="11" y="1018"/>
                      <a:pt x="154" y="906"/>
                      <a:pt x="136" y="870"/>
                    </a:cubicBezTo>
                    <a:cubicBezTo>
                      <a:pt x="118" y="834"/>
                      <a:pt x="8" y="466"/>
                      <a:pt x="343" y="190"/>
                    </a:cubicBezTo>
                    <a:cubicBezTo>
                      <a:pt x="553" y="18"/>
                      <a:pt x="897" y="0"/>
                      <a:pt x="1150" y="116"/>
                    </a:cubicBezTo>
                    <a:cubicBezTo>
                      <a:pt x="1301" y="185"/>
                      <a:pt x="1415" y="320"/>
                      <a:pt x="1461" y="453"/>
                    </a:cubicBezTo>
                    <a:cubicBezTo>
                      <a:pt x="1517" y="612"/>
                      <a:pt x="1522" y="801"/>
                      <a:pt x="1451" y="937"/>
                    </a:cubicBezTo>
                    <a:cubicBezTo>
                      <a:pt x="1363" y="1106"/>
                      <a:pt x="1187" y="1215"/>
                      <a:pt x="1173" y="1321"/>
                    </a:cubicBezTo>
                    <a:cubicBezTo>
                      <a:pt x="1147" y="1514"/>
                      <a:pt x="1301" y="1807"/>
                      <a:pt x="1301" y="1807"/>
                    </a:cubicBezTo>
                    <a:lnTo>
                      <a:pt x="534" y="1813"/>
                    </a:ln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1" name="Freeform 7"/>
              <p:cNvSpPr>
                <a:spLocks/>
              </p:cNvSpPr>
              <p:nvPr/>
            </p:nvSpPr>
            <p:spPr bwMode="auto">
              <a:xfrm>
                <a:off x="1793878" y="3336066"/>
                <a:ext cx="541289" cy="604707"/>
              </a:xfrm>
              <a:custGeom>
                <a:avLst/>
                <a:gdLst/>
                <a:ahLst/>
                <a:cxnLst>
                  <a:cxn ang="0">
                    <a:pos x="18" y="225"/>
                  </a:cxn>
                  <a:cxn ang="0">
                    <a:pos x="0" y="371"/>
                  </a:cxn>
                  <a:cxn ang="0">
                    <a:pos x="169" y="371"/>
                  </a:cxn>
                  <a:cxn ang="0">
                    <a:pos x="260" y="196"/>
                  </a:cxn>
                  <a:cxn ang="0">
                    <a:pos x="164" y="138"/>
                  </a:cxn>
                  <a:cxn ang="0">
                    <a:pos x="306" y="136"/>
                  </a:cxn>
                  <a:cxn ang="0">
                    <a:pos x="306" y="0"/>
                  </a:cxn>
                  <a:cxn ang="0">
                    <a:pos x="108" y="104"/>
                  </a:cxn>
                  <a:cxn ang="0">
                    <a:pos x="43" y="165"/>
                  </a:cxn>
                  <a:cxn ang="0">
                    <a:pos x="196" y="225"/>
                  </a:cxn>
                  <a:cxn ang="0">
                    <a:pos x="18" y="225"/>
                  </a:cxn>
                </a:cxnLst>
                <a:rect l="0" t="0" r="r" b="b"/>
                <a:pathLst>
                  <a:path w="306" h="371">
                    <a:moveTo>
                      <a:pt x="18" y="225"/>
                    </a:moveTo>
                    <a:cubicBezTo>
                      <a:pt x="9" y="225"/>
                      <a:pt x="0" y="371"/>
                      <a:pt x="0" y="371"/>
                    </a:cubicBezTo>
                    <a:cubicBezTo>
                      <a:pt x="169" y="371"/>
                      <a:pt x="169" y="371"/>
                      <a:pt x="169" y="371"/>
                    </a:cubicBezTo>
                    <a:cubicBezTo>
                      <a:pt x="260" y="196"/>
                      <a:pt x="260" y="196"/>
                      <a:pt x="260" y="196"/>
                    </a:cubicBezTo>
                    <a:cubicBezTo>
                      <a:pt x="164" y="138"/>
                      <a:pt x="164" y="138"/>
                      <a:pt x="164" y="138"/>
                    </a:cubicBezTo>
                    <a:cubicBezTo>
                      <a:pt x="306" y="136"/>
                      <a:pt x="306" y="136"/>
                      <a:pt x="306" y="136"/>
                    </a:cubicBezTo>
                    <a:cubicBezTo>
                      <a:pt x="306" y="0"/>
                      <a:pt x="306" y="0"/>
                      <a:pt x="306" y="0"/>
                    </a:cubicBezTo>
                    <a:cubicBezTo>
                      <a:pt x="233" y="23"/>
                      <a:pt x="165" y="57"/>
                      <a:pt x="108" y="104"/>
                    </a:cubicBezTo>
                    <a:cubicBezTo>
                      <a:pt x="84" y="124"/>
                      <a:pt x="63" y="144"/>
                      <a:pt x="43" y="165"/>
                    </a:cubicBezTo>
                    <a:cubicBezTo>
                      <a:pt x="196" y="225"/>
                      <a:pt x="196" y="225"/>
                      <a:pt x="196" y="225"/>
                    </a:cubicBezTo>
                    <a:cubicBezTo>
                      <a:pt x="196" y="225"/>
                      <a:pt x="26" y="225"/>
                      <a:pt x="18" y="22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2" name="Freeform 8"/>
              <p:cNvSpPr>
                <a:spLocks/>
              </p:cNvSpPr>
              <p:nvPr/>
            </p:nvSpPr>
            <p:spPr bwMode="auto">
              <a:xfrm>
                <a:off x="1801695" y="3998364"/>
                <a:ext cx="504161" cy="248362"/>
              </a:xfrm>
              <a:custGeom>
                <a:avLst/>
                <a:gdLst/>
                <a:ahLst/>
                <a:cxnLst>
                  <a:cxn ang="0">
                    <a:pos x="112" y="0"/>
                  </a:cxn>
                  <a:cxn ang="0">
                    <a:pos x="0" y="0"/>
                  </a:cxn>
                  <a:cxn ang="0">
                    <a:pos x="164" y="138"/>
                  </a:cxn>
                  <a:cxn ang="0">
                    <a:pos x="258" y="101"/>
                  </a:cxn>
                  <a:cxn ang="0">
                    <a:pos x="112" y="0"/>
                  </a:cxn>
                </a:cxnLst>
                <a:rect l="0" t="0" r="r" b="b"/>
                <a:pathLst>
                  <a:path w="258" h="138">
                    <a:moveTo>
                      <a:pt x="112" y="0"/>
                    </a:moveTo>
                    <a:lnTo>
                      <a:pt x="0" y="0"/>
                    </a:lnTo>
                    <a:lnTo>
                      <a:pt x="164" y="138"/>
                    </a:lnTo>
                    <a:lnTo>
                      <a:pt x="258" y="101"/>
                    </a:lnTo>
                    <a:lnTo>
                      <a:pt x="112"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3" name="Freeform 9"/>
              <p:cNvSpPr>
                <a:spLocks/>
              </p:cNvSpPr>
              <p:nvPr/>
            </p:nvSpPr>
            <p:spPr bwMode="auto">
              <a:xfrm>
                <a:off x="2214012" y="3798595"/>
                <a:ext cx="1645362" cy="721689"/>
              </a:xfrm>
              <a:custGeom>
                <a:avLst/>
                <a:gdLst/>
                <a:ahLst/>
                <a:cxnLst>
                  <a:cxn ang="0">
                    <a:pos x="923" y="194"/>
                  </a:cxn>
                  <a:cxn ang="0">
                    <a:pos x="733" y="201"/>
                  </a:cxn>
                  <a:cxn ang="0">
                    <a:pos x="719" y="248"/>
                  </a:cxn>
                  <a:cxn ang="0">
                    <a:pos x="786" y="280"/>
                  </a:cxn>
                  <a:cxn ang="0">
                    <a:pos x="689" y="268"/>
                  </a:cxn>
                  <a:cxn ang="0">
                    <a:pos x="724" y="178"/>
                  </a:cxn>
                  <a:cxn ang="0">
                    <a:pos x="919" y="164"/>
                  </a:cxn>
                  <a:cxn ang="0">
                    <a:pos x="891" y="59"/>
                  </a:cxn>
                  <a:cxn ang="0">
                    <a:pos x="866" y="0"/>
                  </a:cxn>
                  <a:cxn ang="0">
                    <a:pos x="684" y="134"/>
                  </a:cxn>
                  <a:cxn ang="0">
                    <a:pos x="529" y="87"/>
                  </a:cxn>
                  <a:cxn ang="0">
                    <a:pos x="374" y="177"/>
                  </a:cxn>
                  <a:cxn ang="0">
                    <a:pos x="198" y="172"/>
                  </a:cxn>
                  <a:cxn ang="0">
                    <a:pos x="190" y="251"/>
                  </a:cxn>
                  <a:cxn ang="0">
                    <a:pos x="307" y="296"/>
                  </a:cxn>
                  <a:cxn ang="0">
                    <a:pos x="295" y="341"/>
                  </a:cxn>
                  <a:cxn ang="0">
                    <a:pos x="204" y="312"/>
                  </a:cxn>
                  <a:cxn ang="0">
                    <a:pos x="58" y="251"/>
                  </a:cxn>
                  <a:cxn ang="0">
                    <a:pos x="0" y="283"/>
                  </a:cxn>
                  <a:cxn ang="0">
                    <a:pos x="0" y="382"/>
                  </a:cxn>
                  <a:cxn ang="0">
                    <a:pos x="90" y="443"/>
                  </a:cxn>
                  <a:cxn ang="0">
                    <a:pos x="371" y="443"/>
                  </a:cxn>
                  <a:cxn ang="0">
                    <a:pos x="423" y="327"/>
                  </a:cxn>
                  <a:cxn ang="0">
                    <a:pos x="364" y="252"/>
                  </a:cxn>
                  <a:cxn ang="0">
                    <a:pos x="532" y="259"/>
                  </a:cxn>
                  <a:cxn ang="0">
                    <a:pos x="457" y="331"/>
                  </a:cxn>
                  <a:cxn ang="0">
                    <a:pos x="543" y="334"/>
                  </a:cxn>
                  <a:cxn ang="0">
                    <a:pos x="654" y="291"/>
                  </a:cxn>
                  <a:cxn ang="0">
                    <a:pos x="733" y="359"/>
                  </a:cxn>
                  <a:cxn ang="0">
                    <a:pos x="925" y="356"/>
                  </a:cxn>
                  <a:cxn ang="0">
                    <a:pos x="923" y="194"/>
                  </a:cxn>
                </a:cxnLst>
                <a:rect l="0" t="0" r="r" b="b"/>
                <a:pathLst>
                  <a:path w="932" h="443">
                    <a:moveTo>
                      <a:pt x="923" y="194"/>
                    </a:moveTo>
                    <a:cubicBezTo>
                      <a:pt x="733" y="201"/>
                      <a:pt x="733" y="201"/>
                      <a:pt x="733" y="201"/>
                    </a:cubicBezTo>
                    <a:cubicBezTo>
                      <a:pt x="719" y="248"/>
                      <a:pt x="719" y="248"/>
                      <a:pt x="719" y="248"/>
                    </a:cubicBezTo>
                    <a:cubicBezTo>
                      <a:pt x="786" y="280"/>
                      <a:pt x="786" y="280"/>
                      <a:pt x="786" y="280"/>
                    </a:cubicBezTo>
                    <a:cubicBezTo>
                      <a:pt x="689" y="268"/>
                      <a:pt x="689" y="268"/>
                      <a:pt x="689" y="268"/>
                    </a:cubicBezTo>
                    <a:cubicBezTo>
                      <a:pt x="724" y="178"/>
                      <a:pt x="724" y="178"/>
                      <a:pt x="724" y="178"/>
                    </a:cubicBezTo>
                    <a:cubicBezTo>
                      <a:pt x="919" y="164"/>
                      <a:pt x="919" y="164"/>
                      <a:pt x="919" y="164"/>
                    </a:cubicBezTo>
                    <a:cubicBezTo>
                      <a:pt x="912" y="128"/>
                      <a:pt x="903" y="93"/>
                      <a:pt x="891" y="59"/>
                    </a:cubicBezTo>
                    <a:cubicBezTo>
                      <a:pt x="884" y="40"/>
                      <a:pt x="876" y="20"/>
                      <a:pt x="866" y="0"/>
                    </a:cubicBezTo>
                    <a:cubicBezTo>
                      <a:pt x="684" y="134"/>
                      <a:pt x="684" y="134"/>
                      <a:pt x="684" y="134"/>
                    </a:cubicBezTo>
                    <a:cubicBezTo>
                      <a:pt x="529" y="87"/>
                      <a:pt x="529" y="87"/>
                      <a:pt x="529" y="87"/>
                    </a:cubicBezTo>
                    <a:cubicBezTo>
                      <a:pt x="374" y="177"/>
                      <a:pt x="374" y="177"/>
                      <a:pt x="374" y="177"/>
                    </a:cubicBezTo>
                    <a:cubicBezTo>
                      <a:pt x="198" y="172"/>
                      <a:pt x="198" y="172"/>
                      <a:pt x="198" y="172"/>
                    </a:cubicBezTo>
                    <a:cubicBezTo>
                      <a:pt x="190" y="251"/>
                      <a:pt x="190" y="251"/>
                      <a:pt x="190" y="251"/>
                    </a:cubicBezTo>
                    <a:cubicBezTo>
                      <a:pt x="307" y="296"/>
                      <a:pt x="307" y="296"/>
                      <a:pt x="307" y="296"/>
                    </a:cubicBezTo>
                    <a:cubicBezTo>
                      <a:pt x="295" y="341"/>
                      <a:pt x="295" y="341"/>
                      <a:pt x="295" y="341"/>
                    </a:cubicBezTo>
                    <a:cubicBezTo>
                      <a:pt x="204" y="312"/>
                      <a:pt x="204" y="312"/>
                      <a:pt x="204" y="312"/>
                    </a:cubicBezTo>
                    <a:cubicBezTo>
                      <a:pt x="58" y="251"/>
                      <a:pt x="58" y="251"/>
                      <a:pt x="58" y="251"/>
                    </a:cubicBezTo>
                    <a:cubicBezTo>
                      <a:pt x="0" y="283"/>
                      <a:pt x="0" y="283"/>
                      <a:pt x="0" y="283"/>
                    </a:cubicBezTo>
                    <a:cubicBezTo>
                      <a:pt x="0" y="382"/>
                      <a:pt x="0" y="382"/>
                      <a:pt x="0" y="382"/>
                    </a:cubicBezTo>
                    <a:cubicBezTo>
                      <a:pt x="90" y="443"/>
                      <a:pt x="90" y="443"/>
                      <a:pt x="90" y="443"/>
                    </a:cubicBezTo>
                    <a:cubicBezTo>
                      <a:pt x="371" y="443"/>
                      <a:pt x="371" y="443"/>
                      <a:pt x="371" y="443"/>
                    </a:cubicBezTo>
                    <a:cubicBezTo>
                      <a:pt x="423" y="327"/>
                      <a:pt x="423" y="327"/>
                      <a:pt x="423" y="327"/>
                    </a:cubicBezTo>
                    <a:cubicBezTo>
                      <a:pt x="364" y="252"/>
                      <a:pt x="364" y="252"/>
                      <a:pt x="364" y="252"/>
                    </a:cubicBezTo>
                    <a:cubicBezTo>
                      <a:pt x="532" y="259"/>
                      <a:pt x="532" y="259"/>
                      <a:pt x="532" y="259"/>
                    </a:cubicBezTo>
                    <a:cubicBezTo>
                      <a:pt x="457" y="331"/>
                      <a:pt x="457" y="331"/>
                      <a:pt x="457" y="331"/>
                    </a:cubicBezTo>
                    <a:cubicBezTo>
                      <a:pt x="543" y="334"/>
                      <a:pt x="543" y="334"/>
                      <a:pt x="543" y="334"/>
                    </a:cubicBezTo>
                    <a:cubicBezTo>
                      <a:pt x="654" y="291"/>
                      <a:pt x="654" y="291"/>
                      <a:pt x="654" y="291"/>
                    </a:cubicBezTo>
                    <a:cubicBezTo>
                      <a:pt x="733" y="359"/>
                      <a:pt x="733" y="359"/>
                      <a:pt x="733" y="359"/>
                    </a:cubicBezTo>
                    <a:cubicBezTo>
                      <a:pt x="925" y="356"/>
                      <a:pt x="925" y="356"/>
                      <a:pt x="925" y="356"/>
                    </a:cubicBezTo>
                    <a:cubicBezTo>
                      <a:pt x="932" y="304"/>
                      <a:pt x="931" y="248"/>
                      <a:pt x="923" y="19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4" name="Freeform 10"/>
              <p:cNvSpPr>
                <a:spLocks/>
              </p:cNvSpPr>
              <p:nvPr/>
            </p:nvSpPr>
            <p:spPr bwMode="auto">
              <a:xfrm>
                <a:off x="2718173" y="4563477"/>
                <a:ext cx="433813" cy="311352"/>
              </a:xfrm>
              <a:custGeom>
                <a:avLst/>
                <a:gdLst/>
                <a:ahLst/>
                <a:cxnLst>
                  <a:cxn ang="0">
                    <a:pos x="0" y="26"/>
                  </a:cxn>
                  <a:cxn ang="0">
                    <a:pos x="158" y="191"/>
                  </a:cxn>
                  <a:cxn ang="0">
                    <a:pos x="246" y="150"/>
                  </a:cxn>
                  <a:cxn ang="0">
                    <a:pos x="111" y="0"/>
                  </a:cxn>
                  <a:cxn ang="0">
                    <a:pos x="0" y="26"/>
                  </a:cxn>
                </a:cxnLst>
                <a:rect l="0" t="0" r="r" b="b"/>
                <a:pathLst>
                  <a:path w="246" h="191">
                    <a:moveTo>
                      <a:pt x="0" y="26"/>
                    </a:moveTo>
                    <a:cubicBezTo>
                      <a:pt x="158" y="191"/>
                      <a:pt x="158" y="191"/>
                      <a:pt x="158" y="191"/>
                    </a:cubicBezTo>
                    <a:cubicBezTo>
                      <a:pt x="246" y="150"/>
                      <a:pt x="246" y="150"/>
                      <a:pt x="246" y="150"/>
                    </a:cubicBezTo>
                    <a:cubicBezTo>
                      <a:pt x="111" y="0"/>
                      <a:pt x="111" y="0"/>
                      <a:pt x="111" y="0"/>
                    </a:cubicBezTo>
                    <a:cubicBezTo>
                      <a:pt x="111" y="0"/>
                      <a:pt x="20" y="26"/>
                      <a:pt x="0"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5" name="Freeform 11"/>
              <p:cNvSpPr>
                <a:spLocks/>
              </p:cNvSpPr>
              <p:nvPr/>
            </p:nvSpPr>
            <p:spPr bwMode="auto">
              <a:xfrm>
                <a:off x="2952667" y="4388904"/>
                <a:ext cx="504161" cy="257360"/>
              </a:xfrm>
              <a:custGeom>
                <a:avLst/>
                <a:gdLst/>
                <a:ahLst/>
                <a:cxnLst>
                  <a:cxn ang="0">
                    <a:pos x="0" y="72"/>
                  </a:cxn>
                  <a:cxn ang="0">
                    <a:pos x="80" y="143"/>
                  </a:cxn>
                  <a:cxn ang="0">
                    <a:pos x="258" y="103"/>
                  </a:cxn>
                  <a:cxn ang="0">
                    <a:pos x="258" y="0"/>
                  </a:cxn>
                  <a:cxn ang="0">
                    <a:pos x="28" y="0"/>
                  </a:cxn>
                  <a:cxn ang="0">
                    <a:pos x="0" y="72"/>
                  </a:cxn>
                </a:cxnLst>
                <a:rect l="0" t="0" r="r" b="b"/>
                <a:pathLst>
                  <a:path w="258" h="143">
                    <a:moveTo>
                      <a:pt x="0" y="72"/>
                    </a:moveTo>
                    <a:lnTo>
                      <a:pt x="80" y="143"/>
                    </a:lnTo>
                    <a:lnTo>
                      <a:pt x="258" y="103"/>
                    </a:lnTo>
                    <a:lnTo>
                      <a:pt x="258" y="0"/>
                    </a:lnTo>
                    <a:lnTo>
                      <a:pt x="28" y="0"/>
                    </a:lnTo>
                    <a:lnTo>
                      <a:pt x="0" y="7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6" name="Freeform 12"/>
              <p:cNvSpPr>
                <a:spLocks/>
              </p:cNvSpPr>
              <p:nvPr/>
            </p:nvSpPr>
            <p:spPr bwMode="auto">
              <a:xfrm>
                <a:off x="2845190" y="3318069"/>
                <a:ext cx="449446" cy="572312"/>
              </a:xfrm>
              <a:custGeom>
                <a:avLst/>
                <a:gdLst/>
                <a:ahLst/>
                <a:cxnLst>
                  <a:cxn ang="0">
                    <a:pos x="128" y="202"/>
                  </a:cxn>
                  <a:cxn ang="0">
                    <a:pos x="121" y="333"/>
                  </a:cxn>
                  <a:cxn ang="0">
                    <a:pos x="171" y="352"/>
                  </a:cxn>
                  <a:cxn ang="0">
                    <a:pos x="247" y="238"/>
                  </a:cxn>
                  <a:cxn ang="0">
                    <a:pos x="254" y="50"/>
                  </a:cxn>
                  <a:cxn ang="0">
                    <a:pos x="249" y="48"/>
                  </a:cxn>
                  <a:cxn ang="0">
                    <a:pos x="107" y="0"/>
                  </a:cxn>
                  <a:cxn ang="0">
                    <a:pos x="0" y="162"/>
                  </a:cxn>
                  <a:cxn ang="0">
                    <a:pos x="128" y="202"/>
                  </a:cxn>
                </a:cxnLst>
                <a:rect l="0" t="0" r="r" b="b"/>
                <a:pathLst>
                  <a:path w="254" h="352">
                    <a:moveTo>
                      <a:pt x="128" y="202"/>
                    </a:moveTo>
                    <a:cubicBezTo>
                      <a:pt x="121" y="333"/>
                      <a:pt x="121" y="333"/>
                      <a:pt x="121" y="333"/>
                    </a:cubicBezTo>
                    <a:cubicBezTo>
                      <a:pt x="171" y="352"/>
                      <a:pt x="171" y="352"/>
                      <a:pt x="171" y="352"/>
                    </a:cubicBezTo>
                    <a:cubicBezTo>
                      <a:pt x="247" y="238"/>
                      <a:pt x="247" y="238"/>
                      <a:pt x="247" y="238"/>
                    </a:cubicBezTo>
                    <a:cubicBezTo>
                      <a:pt x="254" y="50"/>
                      <a:pt x="254" y="50"/>
                      <a:pt x="254" y="50"/>
                    </a:cubicBezTo>
                    <a:cubicBezTo>
                      <a:pt x="252" y="49"/>
                      <a:pt x="251" y="48"/>
                      <a:pt x="249" y="48"/>
                    </a:cubicBezTo>
                    <a:cubicBezTo>
                      <a:pt x="204" y="27"/>
                      <a:pt x="156" y="11"/>
                      <a:pt x="107" y="0"/>
                    </a:cubicBezTo>
                    <a:cubicBezTo>
                      <a:pt x="0" y="162"/>
                      <a:pt x="0" y="162"/>
                      <a:pt x="0" y="162"/>
                    </a:cubicBezTo>
                    <a:lnTo>
                      <a:pt x="128" y="20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7" name="Freeform 13"/>
              <p:cNvSpPr>
                <a:spLocks/>
              </p:cNvSpPr>
              <p:nvPr/>
            </p:nvSpPr>
            <p:spPr bwMode="auto">
              <a:xfrm>
                <a:off x="3296590" y="3472845"/>
                <a:ext cx="396685" cy="442732"/>
              </a:xfrm>
              <a:custGeom>
                <a:avLst/>
                <a:gdLst/>
                <a:ahLst/>
                <a:cxnLst>
                  <a:cxn ang="0">
                    <a:pos x="47" y="133"/>
                  </a:cxn>
                  <a:cxn ang="0">
                    <a:pos x="0" y="193"/>
                  </a:cxn>
                  <a:cxn ang="0">
                    <a:pos x="0" y="272"/>
                  </a:cxn>
                  <a:cxn ang="0">
                    <a:pos x="82" y="272"/>
                  </a:cxn>
                  <a:cxn ang="0">
                    <a:pos x="225" y="152"/>
                  </a:cxn>
                  <a:cxn ang="0">
                    <a:pos x="77" y="0"/>
                  </a:cxn>
                  <a:cxn ang="0">
                    <a:pos x="41" y="33"/>
                  </a:cxn>
                  <a:cxn ang="0">
                    <a:pos x="47" y="133"/>
                  </a:cxn>
                </a:cxnLst>
                <a:rect l="0" t="0" r="r" b="b"/>
                <a:pathLst>
                  <a:path w="225" h="272">
                    <a:moveTo>
                      <a:pt x="47" y="133"/>
                    </a:moveTo>
                    <a:cubicBezTo>
                      <a:pt x="0" y="193"/>
                      <a:pt x="0" y="193"/>
                      <a:pt x="0" y="193"/>
                    </a:cubicBezTo>
                    <a:cubicBezTo>
                      <a:pt x="0" y="272"/>
                      <a:pt x="0" y="272"/>
                      <a:pt x="0" y="272"/>
                    </a:cubicBezTo>
                    <a:cubicBezTo>
                      <a:pt x="82" y="272"/>
                      <a:pt x="82" y="272"/>
                      <a:pt x="82" y="272"/>
                    </a:cubicBezTo>
                    <a:cubicBezTo>
                      <a:pt x="225" y="152"/>
                      <a:pt x="225" y="152"/>
                      <a:pt x="225" y="152"/>
                    </a:cubicBezTo>
                    <a:cubicBezTo>
                      <a:pt x="187" y="95"/>
                      <a:pt x="137" y="42"/>
                      <a:pt x="77" y="0"/>
                    </a:cubicBezTo>
                    <a:cubicBezTo>
                      <a:pt x="41" y="33"/>
                      <a:pt x="41" y="33"/>
                      <a:pt x="41" y="33"/>
                    </a:cubicBezTo>
                    <a:lnTo>
                      <a:pt x="47" y="13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8" name="Freeform 14"/>
              <p:cNvSpPr>
                <a:spLocks/>
              </p:cNvSpPr>
              <p:nvPr/>
            </p:nvSpPr>
            <p:spPr bwMode="auto">
              <a:xfrm>
                <a:off x="2122169" y="3280275"/>
                <a:ext cx="859809" cy="860267"/>
              </a:xfrm>
              <a:custGeom>
                <a:avLst/>
                <a:gdLst/>
                <a:ahLst/>
                <a:cxnLst>
                  <a:cxn ang="0">
                    <a:pos x="321" y="283"/>
                  </a:cxn>
                  <a:cxn ang="0">
                    <a:pos x="276" y="304"/>
                  </a:cxn>
                  <a:cxn ang="0">
                    <a:pos x="124" y="252"/>
                  </a:cxn>
                  <a:cxn ang="0">
                    <a:pos x="97" y="304"/>
                  </a:cxn>
                  <a:cxn ang="0">
                    <a:pos x="136" y="333"/>
                  </a:cxn>
                  <a:cxn ang="0">
                    <a:pos x="124" y="377"/>
                  </a:cxn>
                  <a:cxn ang="0">
                    <a:pos x="51" y="352"/>
                  </a:cxn>
                  <a:cxn ang="0">
                    <a:pos x="0" y="442"/>
                  </a:cxn>
                  <a:cxn ang="0">
                    <a:pos x="120" y="529"/>
                  </a:cxn>
                  <a:cxn ang="0">
                    <a:pos x="208" y="494"/>
                  </a:cxn>
                  <a:cxn ang="0">
                    <a:pos x="242" y="391"/>
                  </a:cxn>
                  <a:cxn ang="0">
                    <a:pos x="276" y="406"/>
                  </a:cxn>
                  <a:cxn ang="0">
                    <a:pos x="276" y="438"/>
                  </a:cxn>
                  <a:cxn ang="0">
                    <a:pos x="457" y="426"/>
                  </a:cxn>
                  <a:cxn ang="0">
                    <a:pos x="486" y="345"/>
                  </a:cxn>
                  <a:cxn ang="0">
                    <a:pos x="486" y="254"/>
                  </a:cxn>
                  <a:cxn ang="0">
                    <a:pos x="346" y="210"/>
                  </a:cxn>
                  <a:cxn ang="0">
                    <a:pos x="393" y="144"/>
                  </a:cxn>
                  <a:cxn ang="0">
                    <a:pos x="450" y="54"/>
                  </a:cxn>
                  <a:cxn ang="0">
                    <a:pos x="392" y="5"/>
                  </a:cxn>
                  <a:cxn ang="0">
                    <a:pos x="172" y="21"/>
                  </a:cxn>
                  <a:cxn ang="0">
                    <a:pos x="170" y="193"/>
                  </a:cxn>
                  <a:cxn ang="0">
                    <a:pos x="321" y="283"/>
                  </a:cxn>
                </a:cxnLst>
                <a:rect l="0" t="0" r="r" b="b"/>
                <a:pathLst>
                  <a:path w="486" h="529">
                    <a:moveTo>
                      <a:pt x="321" y="283"/>
                    </a:moveTo>
                    <a:cubicBezTo>
                      <a:pt x="276" y="304"/>
                      <a:pt x="276" y="304"/>
                      <a:pt x="276" y="304"/>
                    </a:cubicBezTo>
                    <a:cubicBezTo>
                      <a:pt x="124" y="252"/>
                      <a:pt x="124" y="252"/>
                      <a:pt x="124" y="252"/>
                    </a:cubicBezTo>
                    <a:cubicBezTo>
                      <a:pt x="97" y="304"/>
                      <a:pt x="97" y="304"/>
                      <a:pt x="97" y="304"/>
                    </a:cubicBezTo>
                    <a:cubicBezTo>
                      <a:pt x="136" y="333"/>
                      <a:pt x="136" y="333"/>
                      <a:pt x="136" y="333"/>
                    </a:cubicBezTo>
                    <a:cubicBezTo>
                      <a:pt x="124" y="377"/>
                      <a:pt x="124" y="377"/>
                      <a:pt x="124" y="377"/>
                    </a:cubicBezTo>
                    <a:cubicBezTo>
                      <a:pt x="51" y="352"/>
                      <a:pt x="51" y="352"/>
                      <a:pt x="51" y="352"/>
                    </a:cubicBezTo>
                    <a:cubicBezTo>
                      <a:pt x="0" y="442"/>
                      <a:pt x="0" y="442"/>
                      <a:pt x="0" y="442"/>
                    </a:cubicBezTo>
                    <a:cubicBezTo>
                      <a:pt x="120" y="529"/>
                      <a:pt x="120" y="529"/>
                      <a:pt x="120" y="529"/>
                    </a:cubicBezTo>
                    <a:cubicBezTo>
                      <a:pt x="208" y="494"/>
                      <a:pt x="208" y="494"/>
                      <a:pt x="208" y="494"/>
                    </a:cubicBezTo>
                    <a:cubicBezTo>
                      <a:pt x="242" y="391"/>
                      <a:pt x="242" y="391"/>
                      <a:pt x="242" y="391"/>
                    </a:cubicBezTo>
                    <a:cubicBezTo>
                      <a:pt x="276" y="406"/>
                      <a:pt x="276" y="406"/>
                      <a:pt x="276" y="406"/>
                    </a:cubicBezTo>
                    <a:cubicBezTo>
                      <a:pt x="276" y="438"/>
                      <a:pt x="276" y="438"/>
                      <a:pt x="276" y="438"/>
                    </a:cubicBezTo>
                    <a:cubicBezTo>
                      <a:pt x="457" y="426"/>
                      <a:pt x="457" y="426"/>
                      <a:pt x="457" y="426"/>
                    </a:cubicBezTo>
                    <a:cubicBezTo>
                      <a:pt x="486" y="345"/>
                      <a:pt x="486" y="345"/>
                      <a:pt x="486" y="345"/>
                    </a:cubicBezTo>
                    <a:cubicBezTo>
                      <a:pt x="486" y="254"/>
                      <a:pt x="486" y="254"/>
                      <a:pt x="486" y="254"/>
                    </a:cubicBezTo>
                    <a:cubicBezTo>
                      <a:pt x="346" y="210"/>
                      <a:pt x="346" y="210"/>
                      <a:pt x="346" y="210"/>
                    </a:cubicBezTo>
                    <a:cubicBezTo>
                      <a:pt x="393" y="144"/>
                      <a:pt x="393" y="144"/>
                      <a:pt x="393" y="144"/>
                    </a:cubicBezTo>
                    <a:cubicBezTo>
                      <a:pt x="450" y="54"/>
                      <a:pt x="450" y="54"/>
                      <a:pt x="450" y="54"/>
                    </a:cubicBezTo>
                    <a:cubicBezTo>
                      <a:pt x="392" y="5"/>
                      <a:pt x="392" y="5"/>
                      <a:pt x="392" y="5"/>
                    </a:cubicBezTo>
                    <a:cubicBezTo>
                      <a:pt x="318" y="0"/>
                      <a:pt x="243" y="6"/>
                      <a:pt x="172" y="21"/>
                    </a:cubicBezTo>
                    <a:cubicBezTo>
                      <a:pt x="170" y="193"/>
                      <a:pt x="170" y="193"/>
                      <a:pt x="170" y="193"/>
                    </a:cubicBezTo>
                    <a:lnTo>
                      <a:pt x="321" y="28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9" name="Oval 15"/>
              <p:cNvSpPr>
                <a:spLocks noChangeArrowheads="1"/>
              </p:cNvSpPr>
              <p:nvPr/>
            </p:nvSpPr>
            <p:spPr bwMode="auto">
              <a:xfrm>
                <a:off x="3556487" y="1845896"/>
                <a:ext cx="621407" cy="57051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0" name="Oval 16"/>
              <p:cNvSpPr>
                <a:spLocks noChangeArrowheads="1"/>
              </p:cNvSpPr>
              <p:nvPr/>
            </p:nvSpPr>
            <p:spPr bwMode="auto">
              <a:xfrm>
                <a:off x="1733301" y="2635974"/>
                <a:ext cx="539335" cy="49852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1" name="Oval 17"/>
              <p:cNvSpPr>
                <a:spLocks noChangeArrowheads="1"/>
              </p:cNvSpPr>
              <p:nvPr/>
            </p:nvSpPr>
            <p:spPr bwMode="auto">
              <a:xfrm>
                <a:off x="3007382" y="1014424"/>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2" name="Oval 18"/>
              <p:cNvSpPr>
                <a:spLocks noChangeArrowheads="1"/>
              </p:cNvSpPr>
              <p:nvPr/>
            </p:nvSpPr>
            <p:spPr bwMode="auto">
              <a:xfrm>
                <a:off x="1025913" y="5169983"/>
                <a:ext cx="326337" cy="29875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3" name="Oval 19"/>
              <p:cNvSpPr>
                <a:spLocks noChangeArrowheads="1"/>
              </p:cNvSpPr>
              <p:nvPr/>
            </p:nvSpPr>
            <p:spPr bwMode="auto">
              <a:xfrm>
                <a:off x="3009336" y="2533390"/>
                <a:ext cx="617499" cy="570512"/>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4" name="Oval 20"/>
              <p:cNvSpPr>
                <a:spLocks noChangeArrowheads="1"/>
              </p:cNvSpPr>
              <p:nvPr/>
            </p:nvSpPr>
            <p:spPr bwMode="auto">
              <a:xfrm>
                <a:off x="3986392" y="4457293"/>
                <a:ext cx="347832" cy="322150"/>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5" name="Oval 21"/>
              <p:cNvSpPr>
                <a:spLocks noChangeArrowheads="1"/>
              </p:cNvSpPr>
              <p:nvPr/>
            </p:nvSpPr>
            <p:spPr bwMode="auto">
              <a:xfrm>
                <a:off x="2401607" y="1167401"/>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6" name="Oval 22"/>
              <p:cNvSpPr>
                <a:spLocks noChangeArrowheads="1"/>
              </p:cNvSpPr>
              <p:nvPr/>
            </p:nvSpPr>
            <p:spPr bwMode="auto">
              <a:xfrm>
                <a:off x="1358112" y="1775707"/>
                <a:ext cx="431859" cy="39593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7" name="Oval 23"/>
              <p:cNvSpPr>
                <a:spLocks noChangeArrowheads="1"/>
              </p:cNvSpPr>
              <p:nvPr/>
            </p:nvSpPr>
            <p:spPr bwMode="auto">
              <a:xfrm>
                <a:off x="3568212" y="5357155"/>
                <a:ext cx="480711"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8" name="Oval 25"/>
              <p:cNvSpPr>
                <a:spLocks noChangeArrowheads="1"/>
              </p:cNvSpPr>
              <p:nvPr/>
            </p:nvSpPr>
            <p:spPr bwMode="auto">
              <a:xfrm>
                <a:off x="148516" y="4045157"/>
                <a:ext cx="500253" cy="45892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9" name="Oval 26"/>
              <p:cNvSpPr>
                <a:spLocks noChangeArrowheads="1"/>
              </p:cNvSpPr>
              <p:nvPr/>
            </p:nvSpPr>
            <p:spPr bwMode="auto">
              <a:xfrm>
                <a:off x="4146629" y="4995410"/>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0" name="Oval 27"/>
              <p:cNvSpPr>
                <a:spLocks noChangeArrowheads="1"/>
              </p:cNvSpPr>
              <p:nvPr/>
            </p:nvSpPr>
            <p:spPr bwMode="auto">
              <a:xfrm>
                <a:off x="269671" y="2187843"/>
                <a:ext cx="384960" cy="354545"/>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1" name="Oval 28"/>
              <p:cNvSpPr>
                <a:spLocks noChangeArrowheads="1"/>
              </p:cNvSpPr>
              <p:nvPr/>
            </p:nvSpPr>
            <p:spPr bwMode="auto">
              <a:xfrm>
                <a:off x="4" y="2680967"/>
                <a:ext cx="601866" cy="55611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2" name="Oval 29"/>
              <p:cNvSpPr>
                <a:spLocks noChangeArrowheads="1"/>
              </p:cNvSpPr>
              <p:nvPr/>
            </p:nvSpPr>
            <p:spPr bwMode="auto">
              <a:xfrm>
                <a:off x="4285371" y="2272430"/>
                <a:ext cx="480711" cy="44273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3" name="Oval 30"/>
              <p:cNvSpPr>
                <a:spLocks noChangeArrowheads="1"/>
              </p:cNvSpPr>
              <p:nvPr/>
            </p:nvSpPr>
            <p:spPr bwMode="auto">
              <a:xfrm>
                <a:off x="4330315" y="2880736"/>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4" name="Freeform 31"/>
              <p:cNvSpPr>
                <a:spLocks/>
              </p:cNvSpPr>
              <p:nvPr/>
            </p:nvSpPr>
            <p:spPr bwMode="auto">
              <a:xfrm>
                <a:off x="599916" y="1604733"/>
                <a:ext cx="549105" cy="507522"/>
              </a:xfrm>
              <a:custGeom>
                <a:avLst/>
                <a:gdLst/>
                <a:ahLst/>
                <a:cxnLst>
                  <a:cxn ang="0">
                    <a:pos x="276" y="221"/>
                  </a:cxn>
                  <a:cxn ang="0">
                    <a:pos x="92" y="277"/>
                  </a:cxn>
                  <a:cxn ang="0">
                    <a:pos x="36" y="92"/>
                  </a:cxn>
                  <a:cxn ang="0">
                    <a:pos x="220" y="36"/>
                  </a:cxn>
                  <a:cxn ang="0">
                    <a:pos x="276" y="221"/>
                  </a:cxn>
                </a:cxnLst>
                <a:rect l="0" t="0" r="r" b="b"/>
                <a:pathLst>
                  <a:path w="312" h="312">
                    <a:moveTo>
                      <a:pt x="276" y="221"/>
                    </a:moveTo>
                    <a:cubicBezTo>
                      <a:pt x="241" y="287"/>
                      <a:pt x="158" y="312"/>
                      <a:pt x="92" y="277"/>
                    </a:cubicBezTo>
                    <a:cubicBezTo>
                      <a:pt x="25" y="241"/>
                      <a:pt x="0" y="159"/>
                      <a:pt x="36" y="92"/>
                    </a:cubicBezTo>
                    <a:cubicBezTo>
                      <a:pt x="71" y="26"/>
                      <a:pt x="154" y="0"/>
                      <a:pt x="220" y="36"/>
                    </a:cubicBezTo>
                    <a:cubicBezTo>
                      <a:pt x="287" y="71"/>
                      <a:pt x="312" y="154"/>
                      <a:pt x="276" y="22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5" name="Freeform 32"/>
              <p:cNvSpPr>
                <a:spLocks/>
              </p:cNvSpPr>
              <p:nvPr/>
            </p:nvSpPr>
            <p:spPr bwMode="auto">
              <a:xfrm>
                <a:off x="379102" y="4478890"/>
                <a:ext cx="789461" cy="723488"/>
              </a:xfrm>
              <a:custGeom>
                <a:avLst/>
                <a:gdLst/>
                <a:ahLst/>
                <a:cxnLst>
                  <a:cxn ang="0">
                    <a:pos x="395" y="314"/>
                  </a:cxn>
                  <a:cxn ang="0">
                    <a:pos x="131" y="394"/>
                  </a:cxn>
                  <a:cxn ang="0">
                    <a:pos x="51" y="131"/>
                  </a:cxn>
                  <a:cxn ang="0">
                    <a:pos x="315" y="50"/>
                  </a:cxn>
                  <a:cxn ang="0">
                    <a:pos x="395" y="314"/>
                  </a:cxn>
                </a:cxnLst>
                <a:rect l="0" t="0" r="r" b="b"/>
                <a:pathLst>
                  <a:path w="446" h="445">
                    <a:moveTo>
                      <a:pt x="395" y="314"/>
                    </a:moveTo>
                    <a:cubicBezTo>
                      <a:pt x="344" y="409"/>
                      <a:pt x="226" y="445"/>
                      <a:pt x="131" y="394"/>
                    </a:cubicBezTo>
                    <a:cubicBezTo>
                      <a:pt x="36" y="344"/>
                      <a:pt x="0" y="226"/>
                      <a:pt x="51" y="131"/>
                    </a:cubicBezTo>
                    <a:cubicBezTo>
                      <a:pt x="102" y="36"/>
                      <a:pt x="220" y="0"/>
                      <a:pt x="315" y="50"/>
                    </a:cubicBezTo>
                    <a:cubicBezTo>
                      <a:pt x="410" y="101"/>
                      <a:pt x="446" y="219"/>
                      <a:pt x="395" y="314"/>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6" name="Freeform 33"/>
              <p:cNvSpPr>
                <a:spLocks/>
              </p:cNvSpPr>
              <p:nvPr/>
            </p:nvSpPr>
            <p:spPr bwMode="auto">
              <a:xfrm>
                <a:off x="4730908" y="3170492"/>
                <a:ext cx="787507" cy="725288"/>
              </a:xfrm>
              <a:custGeom>
                <a:avLst/>
                <a:gdLst/>
                <a:ahLst/>
                <a:cxnLst>
                  <a:cxn ang="0">
                    <a:pos x="395" y="315"/>
                  </a:cxn>
                  <a:cxn ang="0">
                    <a:pos x="131" y="395"/>
                  </a:cxn>
                  <a:cxn ang="0">
                    <a:pos x="51" y="131"/>
                  </a:cxn>
                  <a:cxn ang="0">
                    <a:pos x="315" y="51"/>
                  </a:cxn>
                  <a:cxn ang="0">
                    <a:pos x="395" y="315"/>
                  </a:cxn>
                </a:cxnLst>
                <a:rect l="0" t="0" r="r" b="b"/>
                <a:pathLst>
                  <a:path w="446" h="446">
                    <a:moveTo>
                      <a:pt x="395" y="315"/>
                    </a:moveTo>
                    <a:cubicBezTo>
                      <a:pt x="344" y="410"/>
                      <a:pt x="226" y="446"/>
                      <a:pt x="131" y="395"/>
                    </a:cubicBezTo>
                    <a:cubicBezTo>
                      <a:pt x="36" y="344"/>
                      <a:pt x="0" y="226"/>
                      <a:pt x="51" y="131"/>
                    </a:cubicBezTo>
                    <a:cubicBezTo>
                      <a:pt x="102" y="36"/>
                      <a:pt x="220" y="0"/>
                      <a:pt x="315" y="51"/>
                    </a:cubicBezTo>
                    <a:cubicBezTo>
                      <a:pt x="410" y="102"/>
                      <a:pt x="446" y="220"/>
                      <a:pt x="395" y="31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7" name="Freeform 34"/>
              <p:cNvSpPr>
                <a:spLocks/>
              </p:cNvSpPr>
              <p:nvPr/>
            </p:nvSpPr>
            <p:spPr bwMode="auto">
              <a:xfrm>
                <a:off x="3982483" y="3489043"/>
                <a:ext cx="785553" cy="723488"/>
              </a:xfrm>
              <a:custGeom>
                <a:avLst/>
                <a:gdLst/>
                <a:ahLst/>
                <a:cxnLst>
                  <a:cxn ang="0">
                    <a:pos x="394" y="315"/>
                  </a:cxn>
                  <a:cxn ang="0">
                    <a:pos x="130" y="395"/>
                  </a:cxn>
                  <a:cxn ang="0">
                    <a:pos x="50" y="131"/>
                  </a:cxn>
                  <a:cxn ang="0">
                    <a:pos x="314" y="51"/>
                  </a:cxn>
                  <a:cxn ang="0">
                    <a:pos x="394" y="315"/>
                  </a:cxn>
                </a:cxnLst>
                <a:rect l="0" t="0" r="r" b="b"/>
                <a:pathLst>
                  <a:path w="445" h="445">
                    <a:moveTo>
                      <a:pt x="394" y="315"/>
                    </a:moveTo>
                    <a:cubicBezTo>
                      <a:pt x="343" y="410"/>
                      <a:pt x="225" y="445"/>
                      <a:pt x="130" y="395"/>
                    </a:cubicBezTo>
                    <a:cubicBezTo>
                      <a:pt x="35" y="344"/>
                      <a:pt x="0" y="226"/>
                      <a:pt x="50" y="131"/>
                    </a:cubicBezTo>
                    <a:cubicBezTo>
                      <a:pt x="101" y="36"/>
                      <a:pt x="219" y="0"/>
                      <a:pt x="314" y="51"/>
                    </a:cubicBezTo>
                    <a:cubicBezTo>
                      <a:pt x="409" y="102"/>
                      <a:pt x="445" y="220"/>
                      <a:pt x="394" y="315"/>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8" name="Freeform 35"/>
              <p:cNvSpPr>
                <a:spLocks/>
              </p:cNvSpPr>
              <p:nvPr/>
            </p:nvSpPr>
            <p:spPr bwMode="auto">
              <a:xfrm>
                <a:off x="136792" y="3377460"/>
                <a:ext cx="586233" cy="539917"/>
              </a:xfrm>
              <a:custGeom>
                <a:avLst/>
                <a:gdLst/>
                <a:ahLst/>
                <a:cxnLst>
                  <a:cxn ang="0">
                    <a:pos x="294" y="235"/>
                  </a:cxn>
                  <a:cxn ang="0">
                    <a:pos x="97" y="295"/>
                  </a:cxn>
                  <a:cxn ang="0">
                    <a:pos x="37" y="97"/>
                  </a:cxn>
                  <a:cxn ang="0">
                    <a:pos x="235" y="38"/>
                  </a:cxn>
                  <a:cxn ang="0">
                    <a:pos x="294" y="235"/>
                  </a:cxn>
                </a:cxnLst>
                <a:rect l="0" t="0" r="r" b="b"/>
                <a:pathLst>
                  <a:path w="332" h="332">
                    <a:moveTo>
                      <a:pt x="294" y="235"/>
                    </a:moveTo>
                    <a:cubicBezTo>
                      <a:pt x="257" y="306"/>
                      <a:pt x="168" y="332"/>
                      <a:pt x="97" y="295"/>
                    </a:cubicBezTo>
                    <a:cubicBezTo>
                      <a:pt x="26" y="257"/>
                      <a:pt x="0" y="168"/>
                      <a:pt x="37" y="97"/>
                    </a:cubicBezTo>
                    <a:cubicBezTo>
                      <a:pt x="75" y="26"/>
                      <a:pt x="164" y="0"/>
                      <a:pt x="235" y="38"/>
                    </a:cubicBezTo>
                    <a:cubicBezTo>
                      <a:pt x="306" y="76"/>
                      <a:pt x="332" y="164"/>
                      <a:pt x="294" y="235"/>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9" name="Freeform 36"/>
              <p:cNvSpPr>
                <a:spLocks/>
              </p:cNvSpPr>
              <p:nvPr/>
            </p:nvSpPr>
            <p:spPr bwMode="auto">
              <a:xfrm>
                <a:off x="1891584" y="1872892"/>
                <a:ext cx="601866" cy="552515"/>
              </a:xfrm>
              <a:custGeom>
                <a:avLst/>
                <a:gdLst/>
                <a:ahLst/>
                <a:cxnLst>
                  <a:cxn ang="0">
                    <a:pos x="302" y="240"/>
                  </a:cxn>
                  <a:cxn ang="0">
                    <a:pos x="100" y="301"/>
                  </a:cxn>
                  <a:cxn ang="0">
                    <a:pos x="39" y="100"/>
                  </a:cxn>
                  <a:cxn ang="0">
                    <a:pos x="241" y="38"/>
                  </a:cxn>
                  <a:cxn ang="0">
                    <a:pos x="302" y="240"/>
                  </a:cxn>
                </a:cxnLst>
                <a:rect l="0" t="0" r="r" b="b"/>
                <a:pathLst>
                  <a:path w="341" h="340">
                    <a:moveTo>
                      <a:pt x="302" y="240"/>
                    </a:moveTo>
                    <a:cubicBezTo>
                      <a:pt x="263" y="313"/>
                      <a:pt x="173" y="340"/>
                      <a:pt x="100" y="301"/>
                    </a:cubicBezTo>
                    <a:cubicBezTo>
                      <a:pt x="27" y="263"/>
                      <a:pt x="0" y="172"/>
                      <a:pt x="39" y="100"/>
                    </a:cubicBezTo>
                    <a:cubicBezTo>
                      <a:pt x="78" y="27"/>
                      <a:pt x="168" y="0"/>
                      <a:pt x="241" y="38"/>
                    </a:cubicBezTo>
                    <a:cubicBezTo>
                      <a:pt x="313" y="77"/>
                      <a:pt x="341" y="168"/>
                      <a:pt x="302" y="240"/>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0" name="Freeform 37"/>
              <p:cNvSpPr>
                <a:spLocks/>
              </p:cNvSpPr>
              <p:nvPr/>
            </p:nvSpPr>
            <p:spPr bwMode="auto">
              <a:xfrm>
                <a:off x="2395745" y="2583782"/>
                <a:ext cx="486574" cy="448131"/>
              </a:xfrm>
              <a:custGeom>
                <a:avLst/>
                <a:gdLst/>
                <a:ahLst/>
                <a:cxnLst>
                  <a:cxn ang="0">
                    <a:pos x="245" y="195"/>
                  </a:cxn>
                  <a:cxn ang="0">
                    <a:pos x="81" y="245"/>
                  </a:cxn>
                  <a:cxn ang="0">
                    <a:pos x="31" y="81"/>
                  </a:cxn>
                  <a:cxn ang="0">
                    <a:pos x="195" y="31"/>
                  </a:cxn>
                  <a:cxn ang="0">
                    <a:pos x="245" y="195"/>
                  </a:cxn>
                </a:cxnLst>
                <a:rect l="0" t="0" r="r" b="b"/>
                <a:pathLst>
                  <a:path w="276" h="276">
                    <a:moveTo>
                      <a:pt x="245" y="195"/>
                    </a:moveTo>
                    <a:cubicBezTo>
                      <a:pt x="213" y="254"/>
                      <a:pt x="140" y="276"/>
                      <a:pt x="81" y="245"/>
                    </a:cubicBezTo>
                    <a:cubicBezTo>
                      <a:pt x="22" y="213"/>
                      <a:pt x="0" y="140"/>
                      <a:pt x="31" y="81"/>
                    </a:cubicBezTo>
                    <a:cubicBezTo>
                      <a:pt x="63" y="22"/>
                      <a:pt x="136" y="0"/>
                      <a:pt x="195" y="31"/>
                    </a:cubicBezTo>
                    <a:cubicBezTo>
                      <a:pt x="254" y="63"/>
                      <a:pt x="276" y="136"/>
                      <a:pt x="245" y="19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1" name="Freeform 38"/>
              <p:cNvSpPr>
                <a:spLocks/>
              </p:cNvSpPr>
              <p:nvPr/>
            </p:nvSpPr>
            <p:spPr bwMode="auto">
              <a:xfrm>
                <a:off x="2647825" y="1646127"/>
                <a:ext cx="678077" cy="622704"/>
              </a:xfrm>
              <a:custGeom>
                <a:avLst/>
                <a:gdLst/>
                <a:ahLst/>
                <a:cxnLst>
                  <a:cxn ang="0">
                    <a:pos x="340" y="271"/>
                  </a:cxn>
                  <a:cxn ang="0">
                    <a:pos x="113" y="340"/>
                  </a:cxn>
                  <a:cxn ang="0">
                    <a:pos x="44" y="113"/>
                  </a:cxn>
                  <a:cxn ang="0">
                    <a:pos x="271" y="44"/>
                  </a:cxn>
                  <a:cxn ang="0">
                    <a:pos x="340" y="271"/>
                  </a:cxn>
                </a:cxnLst>
                <a:rect l="0" t="0" r="r" b="b"/>
                <a:pathLst>
                  <a:path w="384" h="383">
                    <a:moveTo>
                      <a:pt x="340" y="271"/>
                    </a:moveTo>
                    <a:cubicBezTo>
                      <a:pt x="296" y="352"/>
                      <a:pt x="195" y="383"/>
                      <a:pt x="113" y="340"/>
                    </a:cubicBezTo>
                    <a:cubicBezTo>
                      <a:pt x="31" y="296"/>
                      <a:pt x="0" y="194"/>
                      <a:pt x="44" y="113"/>
                    </a:cubicBezTo>
                    <a:cubicBezTo>
                      <a:pt x="87" y="31"/>
                      <a:pt x="189" y="0"/>
                      <a:pt x="271" y="44"/>
                    </a:cubicBezTo>
                    <a:cubicBezTo>
                      <a:pt x="353" y="87"/>
                      <a:pt x="384" y="189"/>
                      <a:pt x="340" y="27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2" name="Freeform 39"/>
              <p:cNvSpPr>
                <a:spLocks/>
              </p:cNvSpPr>
              <p:nvPr/>
            </p:nvSpPr>
            <p:spPr bwMode="auto">
              <a:xfrm>
                <a:off x="830501" y="3184890"/>
                <a:ext cx="680031" cy="624504"/>
              </a:xfrm>
              <a:custGeom>
                <a:avLst/>
                <a:gdLst/>
                <a:ahLst/>
                <a:cxnLst>
                  <a:cxn ang="0">
                    <a:pos x="341" y="272"/>
                  </a:cxn>
                  <a:cxn ang="0">
                    <a:pos x="113" y="341"/>
                  </a:cxn>
                  <a:cxn ang="0">
                    <a:pos x="44" y="113"/>
                  </a:cxn>
                  <a:cxn ang="0">
                    <a:pos x="272" y="44"/>
                  </a:cxn>
                  <a:cxn ang="0">
                    <a:pos x="341" y="272"/>
                  </a:cxn>
                </a:cxnLst>
                <a:rect l="0" t="0" r="r" b="b"/>
                <a:pathLst>
                  <a:path w="385" h="385">
                    <a:moveTo>
                      <a:pt x="341" y="272"/>
                    </a:moveTo>
                    <a:cubicBezTo>
                      <a:pt x="297" y="354"/>
                      <a:pt x="195" y="385"/>
                      <a:pt x="113" y="341"/>
                    </a:cubicBezTo>
                    <a:cubicBezTo>
                      <a:pt x="31" y="297"/>
                      <a:pt x="0" y="195"/>
                      <a:pt x="44" y="113"/>
                    </a:cubicBezTo>
                    <a:cubicBezTo>
                      <a:pt x="88" y="31"/>
                      <a:pt x="190" y="0"/>
                      <a:pt x="272" y="44"/>
                    </a:cubicBezTo>
                    <a:cubicBezTo>
                      <a:pt x="354" y="87"/>
                      <a:pt x="385" y="190"/>
                      <a:pt x="341" y="272"/>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3" name="Freeform 40"/>
              <p:cNvSpPr>
                <a:spLocks/>
              </p:cNvSpPr>
              <p:nvPr/>
            </p:nvSpPr>
            <p:spPr bwMode="auto">
              <a:xfrm>
                <a:off x="750383" y="2342619"/>
                <a:ext cx="717159" cy="662298"/>
              </a:xfrm>
              <a:custGeom>
                <a:avLst/>
                <a:gdLst/>
                <a:ahLst/>
                <a:cxnLst>
                  <a:cxn ang="0">
                    <a:pos x="360" y="287"/>
                  </a:cxn>
                  <a:cxn ang="0">
                    <a:pos x="119" y="361"/>
                  </a:cxn>
                  <a:cxn ang="0">
                    <a:pos x="46" y="120"/>
                  </a:cxn>
                  <a:cxn ang="0">
                    <a:pos x="287" y="47"/>
                  </a:cxn>
                  <a:cxn ang="0">
                    <a:pos x="360" y="287"/>
                  </a:cxn>
                </a:cxnLst>
                <a:rect l="0" t="0" r="r" b="b"/>
                <a:pathLst>
                  <a:path w="406" h="407">
                    <a:moveTo>
                      <a:pt x="360" y="287"/>
                    </a:moveTo>
                    <a:cubicBezTo>
                      <a:pt x="314" y="374"/>
                      <a:pt x="206" y="407"/>
                      <a:pt x="119" y="361"/>
                    </a:cubicBezTo>
                    <a:cubicBezTo>
                      <a:pt x="32" y="314"/>
                      <a:pt x="0" y="206"/>
                      <a:pt x="46" y="120"/>
                    </a:cubicBezTo>
                    <a:cubicBezTo>
                      <a:pt x="92" y="33"/>
                      <a:pt x="200" y="0"/>
                      <a:pt x="287" y="47"/>
                    </a:cubicBezTo>
                    <a:cubicBezTo>
                      <a:pt x="374" y="93"/>
                      <a:pt x="406" y="201"/>
                      <a:pt x="360" y="287"/>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4" name="Freeform 41"/>
              <p:cNvSpPr>
                <a:spLocks/>
              </p:cNvSpPr>
              <p:nvPr/>
            </p:nvSpPr>
            <p:spPr bwMode="auto">
              <a:xfrm>
                <a:off x="1596513" y="1009025"/>
                <a:ext cx="654627" cy="602907"/>
              </a:xfrm>
              <a:custGeom>
                <a:avLst/>
                <a:gdLst/>
                <a:ahLst/>
                <a:cxnLst>
                  <a:cxn ang="0">
                    <a:pos x="307" y="299"/>
                  </a:cxn>
                  <a:cxn ang="0">
                    <a:pos x="71" y="307"/>
                  </a:cxn>
                  <a:cxn ang="0">
                    <a:pos x="63" y="71"/>
                  </a:cxn>
                  <a:cxn ang="0">
                    <a:pos x="299" y="63"/>
                  </a:cxn>
                  <a:cxn ang="0">
                    <a:pos x="307" y="299"/>
                  </a:cxn>
                </a:cxnLst>
                <a:rect l="0" t="0" r="r" b="b"/>
                <a:pathLst>
                  <a:path w="370" h="370">
                    <a:moveTo>
                      <a:pt x="307" y="299"/>
                    </a:moveTo>
                    <a:cubicBezTo>
                      <a:pt x="244" y="366"/>
                      <a:pt x="138" y="370"/>
                      <a:pt x="71" y="307"/>
                    </a:cubicBezTo>
                    <a:cubicBezTo>
                      <a:pt x="4" y="244"/>
                      <a:pt x="0" y="138"/>
                      <a:pt x="63" y="71"/>
                    </a:cubicBezTo>
                    <a:cubicBezTo>
                      <a:pt x="126" y="4"/>
                      <a:pt x="232" y="0"/>
                      <a:pt x="299" y="63"/>
                    </a:cubicBezTo>
                    <a:cubicBezTo>
                      <a:pt x="366" y="126"/>
                      <a:pt x="370" y="231"/>
                      <a:pt x="307" y="29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5" name="Freeform 42"/>
              <p:cNvSpPr>
                <a:spLocks/>
              </p:cNvSpPr>
              <p:nvPr/>
            </p:nvSpPr>
            <p:spPr bwMode="auto">
              <a:xfrm>
                <a:off x="4719183" y="2500995"/>
                <a:ext cx="672214" cy="617305"/>
              </a:xfrm>
              <a:custGeom>
                <a:avLst/>
                <a:gdLst/>
                <a:ahLst/>
                <a:cxnLst>
                  <a:cxn ang="0">
                    <a:pos x="337" y="268"/>
                  </a:cxn>
                  <a:cxn ang="0">
                    <a:pos x="112" y="337"/>
                  </a:cxn>
                  <a:cxn ang="0">
                    <a:pos x="43" y="111"/>
                  </a:cxn>
                  <a:cxn ang="0">
                    <a:pos x="269" y="43"/>
                  </a:cxn>
                  <a:cxn ang="0">
                    <a:pos x="337" y="268"/>
                  </a:cxn>
                </a:cxnLst>
                <a:rect l="0" t="0" r="r" b="b"/>
                <a:pathLst>
                  <a:path w="381" h="380">
                    <a:moveTo>
                      <a:pt x="337" y="268"/>
                    </a:moveTo>
                    <a:cubicBezTo>
                      <a:pt x="294" y="350"/>
                      <a:pt x="193" y="380"/>
                      <a:pt x="112" y="337"/>
                    </a:cubicBezTo>
                    <a:cubicBezTo>
                      <a:pt x="31" y="294"/>
                      <a:pt x="0" y="193"/>
                      <a:pt x="43" y="111"/>
                    </a:cubicBezTo>
                    <a:cubicBezTo>
                      <a:pt x="87" y="30"/>
                      <a:pt x="188" y="0"/>
                      <a:pt x="269" y="43"/>
                    </a:cubicBezTo>
                    <a:cubicBezTo>
                      <a:pt x="350" y="86"/>
                      <a:pt x="381" y="187"/>
                      <a:pt x="337" y="268"/>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6" name="Freeform 43"/>
              <p:cNvSpPr>
                <a:spLocks/>
              </p:cNvSpPr>
              <p:nvPr/>
            </p:nvSpPr>
            <p:spPr bwMode="auto">
              <a:xfrm>
                <a:off x="4560900" y="4199933"/>
                <a:ext cx="670260" cy="620904"/>
              </a:xfrm>
              <a:custGeom>
                <a:avLst/>
                <a:gdLst/>
                <a:ahLst/>
                <a:cxnLst>
                  <a:cxn ang="0">
                    <a:pos x="337" y="269"/>
                  </a:cxn>
                  <a:cxn ang="0">
                    <a:pos x="112" y="338"/>
                  </a:cxn>
                  <a:cxn ang="0">
                    <a:pos x="43" y="112"/>
                  </a:cxn>
                  <a:cxn ang="0">
                    <a:pos x="269" y="44"/>
                  </a:cxn>
                  <a:cxn ang="0">
                    <a:pos x="337" y="269"/>
                  </a:cxn>
                </a:cxnLst>
                <a:rect l="0" t="0" r="r" b="b"/>
                <a:pathLst>
                  <a:path w="380" h="381">
                    <a:moveTo>
                      <a:pt x="337" y="269"/>
                    </a:moveTo>
                    <a:cubicBezTo>
                      <a:pt x="294" y="350"/>
                      <a:pt x="193" y="381"/>
                      <a:pt x="112" y="338"/>
                    </a:cubicBezTo>
                    <a:cubicBezTo>
                      <a:pt x="30" y="294"/>
                      <a:pt x="0" y="193"/>
                      <a:pt x="43" y="112"/>
                    </a:cubicBezTo>
                    <a:cubicBezTo>
                      <a:pt x="86" y="31"/>
                      <a:pt x="187" y="0"/>
                      <a:pt x="269" y="44"/>
                    </a:cubicBezTo>
                    <a:cubicBezTo>
                      <a:pt x="350" y="87"/>
                      <a:pt x="380" y="188"/>
                      <a:pt x="337"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7" name="Freeform 44"/>
              <p:cNvSpPr>
                <a:spLocks/>
              </p:cNvSpPr>
              <p:nvPr/>
            </p:nvSpPr>
            <p:spPr bwMode="auto">
              <a:xfrm>
                <a:off x="3599477" y="2877137"/>
                <a:ext cx="672214" cy="617305"/>
              </a:xfrm>
              <a:custGeom>
                <a:avLst/>
                <a:gdLst/>
                <a:ahLst/>
                <a:cxnLst>
                  <a:cxn ang="0">
                    <a:pos x="338" y="268"/>
                  </a:cxn>
                  <a:cxn ang="0">
                    <a:pos x="112" y="337"/>
                  </a:cxn>
                  <a:cxn ang="0">
                    <a:pos x="44" y="111"/>
                  </a:cxn>
                  <a:cxn ang="0">
                    <a:pos x="269" y="43"/>
                  </a:cxn>
                  <a:cxn ang="0">
                    <a:pos x="338" y="268"/>
                  </a:cxn>
                </a:cxnLst>
                <a:rect l="0" t="0" r="r" b="b"/>
                <a:pathLst>
                  <a:path w="381" h="380">
                    <a:moveTo>
                      <a:pt x="338" y="268"/>
                    </a:moveTo>
                    <a:cubicBezTo>
                      <a:pt x="294" y="350"/>
                      <a:pt x="193" y="380"/>
                      <a:pt x="112" y="337"/>
                    </a:cubicBezTo>
                    <a:cubicBezTo>
                      <a:pt x="31" y="294"/>
                      <a:pt x="0" y="193"/>
                      <a:pt x="44" y="111"/>
                    </a:cubicBezTo>
                    <a:cubicBezTo>
                      <a:pt x="87" y="30"/>
                      <a:pt x="188" y="0"/>
                      <a:pt x="269" y="43"/>
                    </a:cubicBezTo>
                    <a:cubicBezTo>
                      <a:pt x="350" y="86"/>
                      <a:pt x="381" y="187"/>
                      <a:pt x="338" y="268"/>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8" name="Freeform 45"/>
              <p:cNvSpPr>
                <a:spLocks/>
              </p:cNvSpPr>
              <p:nvPr/>
            </p:nvSpPr>
            <p:spPr bwMode="auto">
              <a:xfrm>
                <a:off x="4105592" y="1530945"/>
                <a:ext cx="566692" cy="521920"/>
              </a:xfrm>
              <a:custGeom>
                <a:avLst/>
                <a:gdLst/>
                <a:ahLst/>
                <a:cxnLst>
                  <a:cxn ang="0">
                    <a:pos x="284" y="226"/>
                  </a:cxn>
                  <a:cxn ang="0">
                    <a:pos x="94" y="283"/>
                  </a:cxn>
                  <a:cxn ang="0">
                    <a:pos x="37" y="94"/>
                  </a:cxn>
                  <a:cxn ang="0">
                    <a:pos x="226" y="36"/>
                  </a:cxn>
                  <a:cxn ang="0">
                    <a:pos x="284" y="226"/>
                  </a:cxn>
                </a:cxnLst>
                <a:rect l="0" t="0" r="r" b="b"/>
                <a:pathLst>
                  <a:path w="320" h="320">
                    <a:moveTo>
                      <a:pt x="284" y="226"/>
                    </a:moveTo>
                    <a:cubicBezTo>
                      <a:pt x="247" y="294"/>
                      <a:pt x="162" y="320"/>
                      <a:pt x="94" y="283"/>
                    </a:cubicBezTo>
                    <a:cubicBezTo>
                      <a:pt x="26" y="247"/>
                      <a:pt x="0" y="162"/>
                      <a:pt x="37" y="94"/>
                    </a:cubicBezTo>
                    <a:cubicBezTo>
                      <a:pt x="73" y="25"/>
                      <a:pt x="158" y="0"/>
                      <a:pt x="226" y="36"/>
                    </a:cubicBezTo>
                    <a:cubicBezTo>
                      <a:pt x="295" y="73"/>
                      <a:pt x="320" y="157"/>
                      <a:pt x="284" y="226"/>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9" name="Freeform 46"/>
              <p:cNvSpPr>
                <a:spLocks/>
              </p:cNvSpPr>
              <p:nvPr/>
            </p:nvSpPr>
            <p:spPr bwMode="auto">
              <a:xfrm>
                <a:off x="3364984" y="1162001"/>
                <a:ext cx="672214" cy="619105"/>
              </a:xfrm>
              <a:custGeom>
                <a:avLst/>
                <a:gdLst/>
                <a:ahLst/>
                <a:cxnLst>
                  <a:cxn ang="0">
                    <a:pos x="338" y="269"/>
                  </a:cxn>
                  <a:cxn ang="0">
                    <a:pos x="112" y="337"/>
                  </a:cxn>
                  <a:cxn ang="0">
                    <a:pos x="44" y="112"/>
                  </a:cxn>
                  <a:cxn ang="0">
                    <a:pos x="269" y="43"/>
                  </a:cxn>
                  <a:cxn ang="0">
                    <a:pos x="338" y="269"/>
                  </a:cxn>
                </a:cxnLst>
                <a:rect l="0" t="0" r="r" b="b"/>
                <a:pathLst>
                  <a:path w="381" h="381">
                    <a:moveTo>
                      <a:pt x="338" y="269"/>
                    </a:moveTo>
                    <a:cubicBezTo>
                      <a:pt x="294" y="350"/>
                      <a:pt x="193" y="381"/>
                      <a:pt x="112" y="337"/>
                    </a:cubicBezTo>
                    <a:cubicBezTo>
                      <a:pt x="31" y="294"/>
                      <a:pt x="0" y="193"/>
                      <a:pt x="44" y="112"/>
                    </a:cubicBezTo>
                    <a:cubicBezTo>
                      <a:pt x="87" y="31"/>
                      <a:pt x="188" y="0"/>
                      <a:pt x="269" y="43"/>
                    </a:cubicBezTo>
                    <a:cubicBezTo>
                      <a:pt x="350" y="87"/>
                      <a:pt x="381" y="188"/>
                      <a:pt x="338"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0" name="Freeform 47"/>
              <p:cNvSpPr>
                <a:spLocks/>
              </p:cNvSpPr>
              <p:nvPr/>
            </p:nvSpPr>
            <p:spPr bwMode="auto">
              <a:xfrm>
                <a:off x="3681550" y="1953879"/>
                <a:ext cx="173916" cy="277157"/>
              </a:xfrm>
              <a:custGeom>
                <a:avLst/>
                <a:gdLst/>
                <a:ahLst/>
                <a:cxnLst>
                  <a:cxn ang="0">
                    <a:pos x="99" y="100"/>
                  </a:cxn>
                  <a:cxn ang="0">
                    <a:pos x="99" y="0"/>
                  </a:cxn>
                  <a:cxn ang="0">
                    <a:pos x="99" y="0"/>
                  </a:cxn>
                  <a:cxn ang="0">
                    <a:pos x="0" y="100"/>
                  </a:cxn>
                  <a:cxn ang="0">
                    <a:pos x="29" y="170"/>
                  </a:cxn>
                  <a:cxn ang="0">
                    <a:pos x="99" y="100"/>
                  </a:cxn>
                </a:cxnLst>
                <a:rect l="0" t="0" r="r" b="b"/>
                <a:pathLst>
                  <a:path w="99" h="170">
                    <a:moveTo>
                      <a:pt x="99" y="100"/>
                    </a:moveTo>
                    <a:cubicBezTo>
                      <a:pt x="99" y="0"/>
                      <a:pt x="99" y="0"/>
                      <a:pt x="99" y="0"/>
                    </a:cubicBezTo>
                    <a:cubicBezTo>
                      <a:pt x="99" y="0"/>
                      <a:pt x="99" y="0"/>
                      <a:pt x="99" y="0"/>
                    </a:cubicBezTo>
                    <a:cubicBezTo>
                      <a:pt x="44" y="0"/>
                      <a:pt x="0" y="45"/>
                      <a:pt x="0" y="100"/>
                    </a:cubicBezTo>
                    <a:cubicBezTo>
                      <a:pt x="0" y="127"/>
                      <a:pt x="11" y="152"/>
                      <a:pt x="29" y="170"/>
                    </a:cubicBezTo>
                    <a:cubicBezTo>
                      <a:pt x="99" y="100"/>
                      <a:pt x="99" y="100"/>
                      <a:pt x="99" y="10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1" name="Freeform 48"/>
              <p:cNvSpPr>
                <a:spLocks/>
              </p:cNvSpPr>
              <p:nvPr/>
            </p:nvSpPr>
            <p:spPr bwMode="auto">
              <a:xfrm>
                <a:off x="3746036" y="2135651"/>
                <a:ext cx="298979" cy="160175"/>
              </a:xfrm>
              <a:custGeom>
                <a:avLst/>
                <a:gdLst/>
                <a:ahLst/>
                <a:cxnLst>
                  <a:cxn ang="0">
                    <a:pos x="0" y="70"/>
                  </a:cxn>
                  <a:cxn ang="0">
                    <a:pos x="70" y="99"/>
                  </a:cxn>
                  <a:cxn ang="0">
                    <a:pos x="169" y="0"/>
                  </a:cxn>
                  <a:cxn ang="0">
                    <a:pos x="70" y="0"/>
                  </a:cxn>
                  <a:cxn ang="0">
                    <a:pos x="0" y="70"/>
                  </a:cxn>
                </a:cxnLst>
                <a:rect l="0" t="0" r="r" b="b"/>
                <a:pathLst>
                  <a:path w="169" h="99">
                    <a:moveTo>
                      <a:pt x="0" y="70"/>
                    </a:moveTo>
                    <a:cubicBezTo>
                      <a:pt x="18" y="88"/>
                      <a:pt x="43" y="99"/>
                      <a:pt x="70" y="99"/>
                    </a:cubicBezTo>
                    <a:cubicBezTo>
                      <a:pt x="125" y="99"/>
                      <a:pt x="169" y="55"/>
                      <a:pt x="169" y="0"/>
                    </a:cubicBezTo>
                    <a:cubicBezTo>
                      <a:pt x="70" y="0"/>
                      <a:pt x="70" y="0"/>
                      <a:pt x="70" y="0"/>
                    </a:cubicBezTo>
                    <a:lnTo>
                      <a:pt x="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2" name="Freeform 49"/>
              <p:cNvSpPr>
                <a:spLocks/>
              </p:cNvSpPr>
              <p:nvPr/>
            </p:nvSpPr>
            <p:spPr bwMode="auto">
              <a:xfrm>
                <a:off x="3878915" y="1953879"/>
                <a:ext cx="173916" cy="163775"/>
              </a:xfrm>
              <a:custGeom>
                <a:avLst/>
                <a:gdLst/>
                <a:ahLst/>
                <a:cxnLst>
                  <a:cxn ang="0">
                    <a:pos x="0" y="0"/>
                  </a:cxn>
                  <a:cxn ang="0">
                    <a:pos x="0" y="100"/>
                  </a:cxn>
                  <a:cxn ang="0">
                    <a:pos x="99" y="100"/>
                  </a:cxn>
                  <a:cxn ang="0">
                    <a:pos x="99" y="100"/>
                  </a:cxn>
                  <a:cxn ang="0">
                    <a:pos x="0" y="0"/>
                  </a:cxn>
                </a:cxnLst>
                <a:rect l="0" t="0" r="r" b="b"/>
                <a:pathLst>
                  <a:path w="99" h="100">
                    <a:moveTo>
                      <a:pt x="0" y="0"/>
                    </a:moveTo>
                    <a:cubicBezTo>
                      <a:pt x="0" y="100"/>
                      <a:pt x="0" y="100"/>
                      <a:pt x="0" y="100"/>
                    </a:cubicBezTo>
                    <a:cubicBezTo>
                      <a:pt x="99" y="100"/>
                      <a:pt x="99" y="100"/>
                      <a:pt x="99" y="100"/>
                    </a:cubicBezTo>
                    <a:cubicBezTo>
                      <a:pt x="99" y="100"/>
                      <a:pt x="99" y="100"/>
                      <a:pt x="99" y="100"/>
                    </a:cubicBezTo>
                    <a:cubicBezTo>
                      <a:pt x="99" y="45"/>
                      <a:pt x="55" y="1"/>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3" name="Freeform 50"/>
              <p:cNvSpPr>
                <a:spLocks noEditPoints="1"/>
              </p:cNvSpPr>
              <p:nvPr/>
            </p:nvSpPr>
            <p:spPr bwMode="auto">
              <a:xfrm>
                <a:off x="4121225" y="4576075"/>
                <a:ext cx="91843" cy="84587"/>
              </a:xfrm>
              <a:custGeom>
                <a:avLst/>
                <a:gdLst/>
                <a:ahLst/>
                <a:cxnLst>
                  <a:cxn ang="0">
                    <a:pos x="26" y="0"/>
                  </a:cxn>
                  <a:cxn ang="0">
                    <a:pos x="0" y="26"/>
                  </a:cxn>
                  <a:cxn ang="0">
                    <a:pos x="26" y="52"/>
                  </a:cxn>
                  <a:cxn ang="0">
                    <a:pos x="52" y="26"/>
                  </a:cxn>
                  <a:cxn ang="0">
                    <a:pos x="26" y="0"/>
                  </a:cxn>
                  <a:cxn ang="0">
                    <a:pos x="26" y="45"/>
                  </a:cxn>
                  <a:cxn ang="0">
                    <a:pos x="7" y="26"/>
                  </a:cxn>
                  <a:cxn ang="0">
                    <a:pos x="26" y="7"/>
                  </a:cxn>
                  <a:cxn ang="0">
                    <a:pos x="45" y="26"/>
                  </a:cxn>
                  <a:cxn ang="0">
                    <a:pos x="26" y="45"/>
                  </a:cxn>
                </a:cxnLst>
                <a:rect l="0" t="0" r="r" b="b"/>
                <a:pathLst>
                  <a:path w="52" h="52">
                    <a:moveTo>
                      <a:pt x="26" y="0"/>
                    </a:moveTo>
                    <a:cubicBezTo>
                      <a:pt x="12" y="0"/>
                      <a:pt x="0" y="12"/>
                      <a:pt x="0" y="26"/>
                    </a:cubicBezTo>
                    <a:cubicBezTo>
                      <a:pt x="0" y="40"/>
                      <a:pt x="12" y="52"/>
                      <a:pt x="26" y="52"/>
                    </a:cubicBezTo>
                    <a:cubicBezTo>
                      <a:pt x="41" y="52"/>
                      <a:pt x="52" y="40"/>
                      <a:pt x="52" y="26"/>
                    </a:cubicBezTo>
                    <a:cubicBezTo>
                      <a:pt x="52" y="12"/>
                      <a:pt x="41" y="0"/>
                      <a:pt x="26" y="0"/>
                    </a:cubicBezTo>
                    <a:close/>
                    <a:moveTo>
                      <a:pt x="26" y="45"/>
                    </a:moveTo>
                    <a:cubicBezTo>
                      <a:pt x="16" y="45"/>
                      <a:pt x="7" y="37"/>
                      <a:pt x="7" y="26"/>
                    </a:cubicBezTo>
                    <a:cubicBezTo>
                      <a:pt x="7" y="16"/>
                      <a:pt x="16" y="7"/>
                      <a:pt x="26" y="7"/>
                    </a:cubicBezTo>
                    <a:cubicBezTo>
                      <a:pt x="37" y="7"/>
                      <a:pt x="45" y="16"/>
                      <a:pt x="45" y="26"/>
                    </a:cubicBezTo>
                    <a:cubicBezTo>
                      <a:pt x="45" y="37"/>
                      <a:pt x="37" y="45"/>
                      <a:pt x="26" y="4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4" name="Freeform 51"/>
              <p:cNvSpPr>
                <a:spLocks noEditPoints="1"/>
              </p:cNvSpPr>
              <p:nvPr/>
            </p:nvSpPr>
            <p:spPr bwMode="auto">
              <a:xfrm>
                <a:off x="4056740" y="4518484"/>
                <a:ext cx="214952" cy="197969"/>
              </a:xfrm>
              <a:custGeom>
                <a:avLst/>
                <a:gdLst/>
                <a:ahLst/>
                <a:cxnLst>
                  <a:cxn ang="0">
                    <a:pos x="61" y="0"/>
                  </a:cxn>
                  <a:cxn ang="0">
                    <a:pos x="0" y="61"/>
                  </a:cxn>
                  <a:cxn ang="0">
                    <a:pos x="61" y="122"/>
                  </a:cxn>
                  <a:cxn ang="0">
                    <a:pos x="122" y="61"/>
                  </a:cxn>
                  <a:cxn ang="0">
                    <a:pos x="61" y="0"/>
                  </a:cxn>
                  <a:cxn ang="0">
                    <a:pos x="62" y="91"/>
                  </a:cxn>
                  <a:cxn ang="0">
                    <a:pos x="33" y="62"/>
                  </a:cxn>
                  <a:cxn ang="0">
                    <a:pos x="62" y="33"/>
                  </a:cxn>
                  <a:cxn ang="0">
                    <a:pos x="91" y="62"/>
                  </a:cxn>
                  <a:cxn ang="0">
                    <a:pos x="62" y="91"/>
                  </a:cxn>
                </a:cxnLst>
                <a:rect l="0" t="0" r="r" b="b"/>
                <a:pathLst>
                  <a:path w="122" h="122">
                    <a:moveTo>
                      <a:pt x="61" y="0"/>
                    </a:moveTo>
                    <a:cubicBezTo>
                      <a:pt x="28" y="0"/>
                      <a:pt x="0" y="27"/>
                      <a:pt x="0" y="61"/>
                    </a:cubicBezTo>
                    <a:cubicBezTo>
                      <a:pt x="0" y="95"/>
                      <a:pt x="28" y="122"/>
                      <a:pt x="61" y="122"/>
                    </a:cubicBezTo>
                    <a:cubicBezTo>
                      <a:pt x="95" y="122"/>
                      <a:pt x="122" y="95"/>
                      <a:pt x="122" y="61"/>
                    </a:cubicBezTo>
                    <a:cubicBezTo>
                      <a:pt x="122" y="27"/>
                      <a:pt x="95" y="0"/>
                      <a:pt x="61" y="0"/>
                    </a:cubicBezTo>
                    <a:close/>
                    <a:moveTo>
                      <a:pt x="62" y="91"/>
                    </a:moveTo>
                    <a:cubicBezTo>
                      <a:pt x="46" y="91"/>
                      <a:pt x="33" y="78"/>
                      <a:pt x="33" y="62"/>
                    </a:cubicBezTo>
                    <a:cubicBezTo>
                      <a:pt x="33" y="46"/>
                      <a:pt x="46" y="33"/>
                      <a:pt x="62" y="33"/>
                    </a:cubicBezTo>
                    <a:cubicBezTo>
                      <a:pt x="78" y="33"/>
                      <a:pt x="91" y="46"/>
                      <a:pt x="91" y="62"/>
                    </a:cubicBezTo>
                    <a:cubicBezTo>
                      <a:pt x="91" y="78"/>
                      <a:pt x="78" y="91"/>
                      <a:pt x="62" y="9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5" name="Freeform 52"/>
              <p:cNvSpPr>
                <a:spLocks/>
              </p:cNvSpPr>
              <p:nvPr/>
            </p:nvSpPr>
            <p:spPr bwMode="auto">
              <a:xfrm>
                <a:off x="2569661" y="1395965"/>
                <a:ext cx="9771" cy="7199"/>
              </a:xfrm>
              <a:custGeom>
                <a:avLst/>
                <a:gdLst/>
                <a:ahLst/>
                <a:cxnLst>
                  <a:cxn ang="0">
                    <a:pos x="0" y="0"/>
                  </a:cxn>
                  <a:cxn ang="0">
                    <a:pos x="0" y="4"/>
                  </a:cxn>
                  <a:cxn ang="0">
                    <a:pos x="5" y="4"/>
                  </a:cxn>
                  <a:cxn ang="0">
                    <a:pos x="5" y="2"/>
                  </a:cxn>
                  <a:cxn ang="0">
                    <a:pos x="5" y="0"/>
                  </a:cxn>
                  <a:cxn ang="0">
                    <a:pos x="0" y="0"/>
                  </a:cxn>
                </a:cxnLst>
                <a:rect l="0" t="0" r="r" b="b"/>
                <a:pathLst>
                  <a:path w="5" h="4">
                    <a:moveTo>
                      <a:pt x="0" y="0"/>
                    </a:moveTo>
                    <a:cubicBezTo>
                      <a:pt x="0" y="4"/>
                      <a:pt x="0" y="4"/>
                      <a:pt x="0" y="4"/>
                    </a:cubicBezTo>
                    <a:cubicBezTo>
                      <a:pt x="5" y="4"/>
                      <a:pt x="5" y="4"/>
                      <a:pt x="5" y="4"/>
                    </a:cubicBezTo>
                    <a:cubicBezTo>
                      <a:pt x="5" y="3"/>
                      <a:pt x="5" y="3"/>
                      <a:pt x="5" y="2"/>
                    </a:cubicBezTo>
                    <a:cubicBezTo>
                      <a:pt x="5" y="1"/>
                      <a:pt x="5" y="0"/>
                      <a:pt x="5" y="0"/>
                    </a:cubicBezTo>
                    <a:lnTo>
                      <a:pt x="0"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6" name="Freeform 53"/>
              <p:cNvSpPr>
                <a:spLocks/>
              </p:cNvSpPr>
              <p:nvPr/>
            </p:nvSpPr>
            <p:spPr bwMode="auto">
              <a:xfrm>
                <a:off x="2643917" y="1327576"/>
                <a:ext cx="9771" cy="8999"/>
              </a:xfrm>
              <a:custGeom>
                <a:avLst/>
                <a:gdLst/>
                <a:ahLst/>
                <a:cxnLst>
                  <a:cxn ang="0">
                    <a:pos x="5" y="5"/>
                  </a:cxn>
                  <a:cxn ang="0">
                    <a:pos x="5" y="0"/>
                  </a:cxn>
                  <a:cxn ang="0">
                    <a:pos x="0" y="0"/>
                  </a:cxn>
                  <a:cxn ang="0">
                    <a:pos x="0" y="5"/>
                  </a:cxn>
                  <a:cxn ang="0">
                    <a:pos x="2" y="5"/>
                  </a:cxn>
                  <a:cxn ang="0">
                    <a:pos x="5" y="5"/>
                  </a:cxn>
                </a:cxnLst>
                <a:rect l="0" t="0" r="r" b="b"/>
                <a:pathLst>
                  <a:path w="5" h="5">
                    <a:moveTo>
                      <a:pt x="5" y="5"/>
                    </a:moveTo>
                    <a:cubicBezTo>
                      <a:pt x="5" y="0"/>
                      <a:pt x="5" y="0"/>
                      <a:pt x="5" y="0"/>
                    </a:cubicBezTo>
                    <a:cubicBezTo>
                      <a:pt x="0" y="0"/>
                      <a:pt x="0" y="0"/>
                      <a:pt x="0" y="0"/>
                    </a:cubicBezTo>
                    <a:cubicBezTo>
                      <a:pt x="0" y="5"/>
                      <a:pt x="0" y="5"/>
                      <a:pt x="0" y="5"/>
                    </a:cubicBezTo>
                    <a:cubicBezTo>
                      <a:pt x="1" y="5"/>
                      <a:pt x="2" y="5"/>
                      <a:pt x="2" y="5"/>
                    </a:cubicBezTo>
                    <a:cubicBezTo>
                      <a:pt x="3" y="5"/>
                      <a:pt x="4" y="5"/>
                      <a:pt x="5" y="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7" name="Freeform 54"/>
              <p:cNvSpPr>
                <a:spLocks/>
              </p:cNvSpPr>
              <p:nvPr/>
            </p:nvSpPr>
            <p:spPr bwMode="auto">
              <a:xfrm>
                <a:off x="2716219" y="1395965"/>
                <a:ext cx="11725" cy="7199"/>
              </a:xfrm>
              <a:custGeom>
                <a:avLst/>
                <a:gdLst/>
                <a:ahLst/>
                <a:cxnLst>
                  <a:cxn ang="0">
                    <a:pos x="6" y="4"/>
                  </a:cxn>
                  <a:cxn ang="0">
                    <a:pos x="6" y="0"/>
                  </a:cxn>
                  <a:cxn ang="0">
                    <a:pos x="0" y="0"/>
                  </a:cxn>
                  <a:cxn ang="0">
                    <a:pos x="0" y="2"/>
                  </a:cxn>
                  <a:cxn ang="0">
                    <a:pos x="0" y="4"/>
                  </a:cxn>
                  <a:cxn ang="0">
                    <a:pos x="6" y="4"/>
                  </a:cxn>
                </a:cxnLst>
                <a:rect l="0" t="0" r="r" b="b"/>
                <a:pathLst>
                  <a:path w="6" h="4">
                    <a:moveTo>
                      <a:pt x="6" y="4"/>
                    </a:moveTo>
                    <a:cubicBezTo>
                      <a:pt x="6" y="0"/>
                      <a:pt x="6" y="0"/>
                      <a:pt x="6" y="0"/>
                    </a:cubicBezTo>
                    <a:cubicBezTo>
                      <a:pt x="0" y="0"/>
                      <a:pt x="0" y="0"/>
                      <a:pt x="0" y="0"/>
                    </a:cubicBezTo>
                    <a:cubicBezTo>
                      <a:pt x="0" y="0"/>
                      <a:pt x="0" y="1"/>
                      <a:pt x="0" y="2"/>
                    </a:cubicBezTo>
                    <a:cubicBezTo>
                      <a:pt x="0" y="3"/>
                      <a:pt x="0" y="3"/>
                      <a:pt x="0" y="4"/>
                    </a:cubicBezTo>
                    <a:lnTo>
                      <a:pt x="6" y="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8" name="Freeform 55"/>
              <p:cNvSpPr>
                <a:spLocks/>
              </p:cNvSpPr>
              <p:nvPr/>
            </p:nvSpPr>
            <p:spPr bwMode="auto">
              <a:xfrm>
                <a:off x="2643917" y="1462555"/>
                <a:ext cx="9771" cy="8999"/>
              </a:xfrm>
              <a:custGeom>
                <a:avLst/>
                <a:gdLst/>
                <a:ahLst/>
                <a:cxnLst>
                  <a:cxn ang="0">
                    <a:pos x="5" y="0"/>
                  </a:cxn>
                  <a:cxn ang="0">
                    <a:pos x="2" y="0"/>
                  </a:cxn>
                  <a:cxn ang="0">
                    <a:pos x="0" y="0"/>
                  </a:cxn>
                  <a:cxn ang="0">
                    <a:pos x="0" y="5"/>
                  </a:cxn>
                  <a:cxn ang="0">
                    <a:pos x="5" y="5"/>
                  </a:cxn>
                  <a:cxn ang="0">
                    <a:pos x="5" y="0"/>
                  </a:cxn>
                </a:cxnLst>
                <a:rect l="0" t="0" r="r" b="b"/>
                <a:pathLst>
                  <a:path w="5" h="5">
                    <a:moveTo>
                      <a:pt x="5" y="0"/>
                    </a:moveTo>
                    <a:cubicBezTo>
                      <a:pt x="4" y="0"/>
                      <a:pt x="3" y="0"/>
                      <a:pt x="2" y="0"/>
                    </a:cubicBezTo>
                    <a:cubicBezTo>
                      <a:pt x="2" y="0"/>
                      <a:pt x="1" y="0"/>
                      <a:pt x="0" y="0"/>
                    </a:cubicBezTo>
                    <a:cubicBezTo>
                      <a:pt x="0" y="5"/>
                      <a:pt x="0" y="5"/>
                      <a:pt x="0" y="5"/>
                    </a:cubicBezTo>
                    <a:cubicBezTo>
                      <a:pt x="5" y="5"/>
                      <a:pt x="5" y="5"/>
                      <a:pt x="5" y="5"/>
                    </a:cubicBezTo>
                    <a:lnTo>
                      <a:pt x="5"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9" name="Freeform 56"/>
              <p:cNvSpPr>
                <a:spLocks/>
              </p:cNvSpPr>
              <p:nvPr/>
            </p:nvSpPr>
            <p:spPr bwMode="auto">
              <a:xfrm>
                <a:off x="2645871" y="1341974"/>
                <a:ext cx="44945" cy="61191"/>
              </a:xfrm>
              <a:custGeom>
                <a:avLst/>
                <a:gdLst/>
                <a:ahLst/>
                <a:cxnLst>
                  <a:cxn ang="0">
                    <a:pos x="3" y="0"/>
                  </a:cxn>
                  <a:cxn ang="0">
                    <a:pos x="0" y="0"/>
                  </a:cxn>
                  <a:cxn ang="0">
                    <a:pos x="0" y="34"/>
                  </a:cxn>
                  <a:cxn ang="0">
                    <a:pos x="23" y="34"/>
                  </a:cxn>
                  <a:cxn ang="0">
                    <a:pos x="23" y="30"/>
                  </a:cxn>
                  <a:cxn ang="0">
                    <a:pos x="3" y="30"/>
                  </a:cxn>
                  <a:cxn ang="0">
                    <a:pos x="3" y="0"/>
                  </a:cxn>
                </a:cxnLst>
                <a:rect l="0" t="0" r="r" b="b"/>
                <a:pathLst>
                  <a:path w="23" h="34">
                    <a:moveTo>
                      <a:pt x="3" y="0"/>
                    </a:moveTo>
                    <a:lnTo>
                      <a:pt x="0" y="0"/>
                    </a:lnTo>
                    <a:lnTo>
                      <a:pt x="0" y="34"/>
                    </a:lnTo>
                    <a:lnTo>
                      <a:pt x="23" y="34"/>
                    </a:lnTo>
                    <a:lnTo>
                      <a:pt x="23" y="30"/>
                    </a:lnTo>
                    <a:lnTo>
                      <a:pt x="3" y="30"/>
                    </a:lnTo>
                    <a:lnTo>
                      <a:pt x="3"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0" name="Freeform 57"/>
              <p:cNvSpPr>
                <a:spLocks/>
              </p:cNvSpPr>
              <p:nvPr/>
            </p:nvSpPr>
            <p:spPr bwMode="auto">
              <a:xfrm>
                <a:off x="2675183" y="1259186"/>
                <a:ext cx="111384" cy="98985"/>
              </a:xfrm>
              <a:custGeom>
                <a:avLst/>
                <a:gdLst/>
                <a:ahLst/>
                <a:cxnLst>
                  <a:cxn ang="0">
                    <a:pos x="30" y="0"/>
                  </a:cxn>
                  <a:cxn ang="0">
                    <a:pos x="0" y="20"/>
                  </a:cxn>
                  <a:cxn ang="0">
                    <a:pos x="47" y="60"/>
                  </a:cxn>
                  <a:cxn ang="0">
                    <a:pos x="63" y="32"/>
                  </a:cxn>
                  <a:cxn ang="0">
                    <a:pos x="30" y="0"/>
                  </a:cxn>
                </a:cxnLst>
                <a:rect l="0" t="0" r="r" b="b"/>
                <a:pathLst>
                  <a:path w="63" h="60">
                    <a:moveTo>
                      <a:pt x="30" y="0"/>
                    </a:moveTo>
                    <a:cubicBezTo>
                      <a:pt x="16" y="0"/>
                      <a:pt x="5" y="8"/>
                      <a:pt x="0" y="20"/>
                    </a:cubicBezTo>
                    <a:cubicBezTo>
                      <a:pt x="21" y="24"/>
                      <a:pt x="39" y="40"/>
                      <a:pt x="47" y="60"/>
                    </a:cubicBezTo>
                    <a:cubicBezTo>
                      <a:pt x="56" y="54"/>
                      <a:pt x="63" y="44"/>
                      <a:pt x="63" y="32"/>
                    </a:cubicBezTo>
                    <a:cubicBezTo>
                      <a:pt x="63" y="14"/>
                      <a:pt x="48" y="0"/>
                      <a:pt x="3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1" name="Freeform 58"/>
              <p:cNvSpPr>
                <a:spLocks/>
              </p:cNvSpPr>
              <p:nvPr/>
            </p:nvSpPr>
            <p:spPr bwMode="auto">
              <a:xfrm>
                <a:off x="2509083" y="1259186"/>
                <a:ext cx="111384" cy="98985"/>
              </a:xfrm>
              <a:custGeom>
                <a:avLst/>
                <a:gdLst/>
                <a:ahLst/>
                <a:cxnLst>
                  <a:cxn ang="0">
                    <a:pos x="63" y="20"/>
                  </a:cxn>
                  <a:cxn ang="0">
                    <a:pos x="33" y="0"/>
                  </a:cxn>
                  <a:cxn ang="0">
                    <a:pos x="0" y="32"/>
                  </a:cxn>
                  <a:cxn ang="0">
                    <a:pos x="15" y="60"/>
                  </a:cxn>
                  <a:cxn ang="0">
                    <a:pos x="63" y="20"/>
                  </a:cxn>
                </a:cxnLst>
                <a:rect l="0" t="0" r="r" b="b"/>
                <a:pathLst>
                  <a:path w="63" h="60">
                    <a:moveTo>
                      <a:pt x="63" y="20"/>
                    </a:moveTo>
                    <a:cubicBezTo>
                      <a:pt x="58" y="8"/>
                      <a:pt x="46" y="0"/>
                      <a:pt x="33" y="0"/>
                    </a:cubicBezTo>
                    <a:cubicBezTo>
                      <a:pt x="15" y="0"/>
                      <a:pt x="0" y="14"/>
                      <a:pt x="0" y="32"/>
                    </a:cubicBezTo>
                    <a:cubicBezTo>
                      <a:pt x="0" y="44"/>
                      <a:pt x="6" y="54"/>
                      <a:pt x="15" y="60"/>
                    </a:cubicBezTo>
                    <a:cubicBezTo>
                      <a:pt x="23" y="40"/>
                      <a:pt x="41" y="24"/>
                      <a:pt x="63" y="2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2" name="Freeform 59"/>
              <p:cNvSpPr>
                <a:spLocks noEditPoints="1"/>
              </p:cNvSpPr>
              <p:nvPr/>
            </p:nvSpPr>
            <p:spPr bwMode="auto">
              <a:xfrm>
                <a:off x="2534487" y="1293381"/>
                <a:ext cx="228631" cy="226765"/>
              </a:xfrm>
              <a:custGeom>
                <a:avLst/>
                <a:gdLst/>
                <a:ahLst/>
                <a:cxnLst>
                  <a:cxn ang="0">
                    <a:pos x="129" y="65"/>
                  </a:cxn>
                  <a:cxn ang="0">
                    <a:pos x="64" y="0"/>
                  </a:cxn>
                  <a:cxn ang="0">
                    <a:pos x="0" y="65"/>
                  </a:cxn>
                  <a:cxn ang="0">
                    <a:pos x="26" y="117"/>
                  </a:cxn>
                  <a:cxn ang="0">
                    <a:pos x="16" y="139"/>
                  </a:cxn>
                  <a:cxn ang="0">
                    <a:pos x="25" y="139"/>
                  </a:cxn>
                  <a:cxn ang="0">
                    <a:pos x="33" y="121"/>
                  </a:cxn>
                  <a:cxn ang="0">
                    <a:pos x="64" y="129"/>
                  </a:cxn>
                  <a:cxn ang="0">
                    <a:pos x="94" y="122"/>
                  </a:cxn>
                  <a:cxn ang="0">
                    <a:pos x="101" y="139"/>
                  </a:cxn>
                  <a:cxn ang="0">
                    <a:pos x="111" y="139"/>
                  </a:cxn>
                  <a:cxn ang="0">
                    <a:pos x="101" y="118"/>
                  </a:cxn>
                  <a:cxn ang="0">
                    <a:pos x="129" y="65"/>
                  </a:cxn>
                  <a:cxn ang="0">
                    <a:pos x="17" y="65"/>
                  </a:cxn>
                  <a:cxn ang="0">
                    <a:pos x="64" y="18"/>
                  </a:cxn>
                  <a:cxn ang="0">
                    <a:pos x="106" y="42"/>
                  </a:cxn>
                  <a:cxn ang="0">
                    <a:pos x="111" y="64"/>
                  </a:cxn>
                  <a:cxn ang="0">
                    <a:pos x="63" y="112"/>
                  </a:cxn>
                  <a:cxn ang="0">
                    <a:pos x="50" y="110"/>
                  </a:cxn>
                  <a:cxn ang="0">
                    <a:pos x="17" y="65"/>
                  </a:cxn>
                </a:cxnLst>
                <a:rect l="0" t="0" r="r" b="b"/>
                <a:pathLst>
                  <a:path w="129" h="139">
                    <a:moveTo>
                      <a:pt x="129" y="65"/>
                    </a:moveTo>
                    <a:cubicBezTo>
                      <a:pt x="129" y="29"/>
                      <a:pt x="100" y="0"/>
                      <a:pt x="64" y="0"/>
                    </a:cubicBezTo>
                    <a:cubicBezTo>
                      <a:pt x="29" y="0"/>
                      <a:pt x="0" y="29"/>
                      <a:pt x="0" y="65"/>
                    </a:cubicBezTo>
                    <a:cubicBezTo>
                      <a:pt x="0" y="86"/>
                      <a:pt x="10" y="105"/>
                      <a:pt x="26" y="117"/>
                    </a:cubicBezTo>
                    <a:cubicBezTo>
                      <a:pt x="16" y="139"/>
                      <a:pt x="16" y="139"/>
                      <a:pt x="16" y="139"/>
                    </a:cubicBezTo>
                    <a:cubicBezTo>
                      <a:pt x="25" y="139"/>
                      <a:pt x="25" y="139"/>
                      <a:pt x="25" y="139"/>
                    </a:cubicBezTo>
                    <a:cubicBezTo>
                      <a:pt x="33" y="121"/>
                      <a:pt x="33" y="121"/>
                      <a:pt x="33" y="121"/>
                    </a:cubicBezTo>
                    <a:cubicBezTo>
                      <a:pt x="42" y="126"/>
                      <a:pt x="53" y="129"/>
                      <a:pt x="64" y="129"/>
                    </a:cubicBezTo>
                    <a:cubicBezTo>
                      <a:pt x="75" y="129"/>
                      <a:pt x="85" y="127"/>
                      <a:pt x="94" y="122"/>
                    </a:cubicBezTo>
                    <a:cubicBezTo>
                      <a:pt x="101" y="139"/>
                      <a:pt x="101" y="139"/>
                      <a:pt x="101" y="139"/>
                    </a:cubicBezTo>
                    <a:cubicBezTo>
                      <a:pt x="111" y="139"/>
                      <a:pt x="111" y="139"/>
                      <a:pt x="111" y="139"/>
                    </a:cubicBezTo>
                    <a:cubicBezTo>
                      <a:pt x="101" y="118"/>
                      <a:pt x="101" y="118"/>
                      <a:pt x="101" y="118"/>
                    </a:cubicBezTo>
                    <a:cubicBezTo>
                      <a:pt x="118" y="106"/>
                      <a:pt x="129" y="87"/>
                      <a:pt x="129" y="65"/>
                    </a:cubicBezTo>
                    <a:close/>
                    <a:moveTo>
                      <a:pt x="17" y="65"/>
                    </a:moveTo>
                    <a:cubicBezTo>
                      <a:pt x="17" y="39"/>
                      <a:pt x="38" y="18"/>
                      <a:pt x="64" y="18"/>
                    </a:cubicBezTo>
                    <a:cubicBezTo>
                      <a:pt x="82" y="18"/>
                      <a:pt x="98" y="28"/>
                      <a:pt x="106" y="42"/>
                    </a:cubicBezTo>
                    <a:cubicBezTo>
                      <a:pt x="109" y="49"/>
                      <a:pt x="111" y="56"/>
                      <a:pt x="111" y="64"/>
                    </a:cubicBezTo>
                    <a:cubicBezTo>
                      <a:pt x="111" y="90"/>
                      <a:pt x="89" y="112"/>
                      <a:pt x="63" y="112"/>
                    </a:cubicBezTo>
                    <a:cubicBezTo>
                      <a:pt x="59" y="112"/>
                      <a:pt x="54" y="111"/>
                      <a:pt x="50" y="110"/>
                    </a:cubicBezTo>
                    <a:cubicBezTo>
                      <a:pt x="31" y="104"/>
                      <a:pt x="17" y="86"/>
                      <a:pt x="17" y="6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3" name="Freeform 60"/>
              <p:cNvSpPr>
                <a:spLocks noEditPoints="1"/>
              </p:cNvSpPr>
              <p:nvPr/>
            </p:nvSpPr>
            <p:spPr bwMode="auto">
              <a:xfrm>
                <a:off x="4383076" y="2351618"/>
                <a:ext cx="283346" cy="260960"/>
              </a:xfrm>
              <a:custGeom>
                <a:avLst/>
                <a:gdLst/>
                <a:ahLst/>
                <a:cxnLst>
                  <a:cxn ang="0">
                    <a:pos x="131" y="70"/>
                  </a:cxn>
                  <a:cxn ang="0">
                    <a:pos x="120" y="59"/>
                  </a:cxn>
                  <a:cxn ang="0">
                    <a:pos x="145" y="32"/>
                  </a:cxn>
                  <a:cxn ang="0">
                    <a:pos x="111" y="0"/>
                  </a:cxn>
                  <a:cxn ang="0">
                    <a:pos x="86" y="26"/>
                  </a:cxn>
                  <a:cxn ang="0">
                    <a:pos x="73" y="12"/>
                  </a:cxn>
                  <a:cxn ang="0">
                    <a:pos x="57" y="29"/>
                  </a:cxn>
                  <a:cxn ang="0">
                    <a:pos x="70" y="41"/>
                  </a:cxn>
                  <a:cxn ang="0">
                    <a:pos x="18" y="94"/>
                  </a:cxn>
                  <a:cxn ang="0">
                    <a:pos x="17" y="110"/>
                  </a:cxn>
                  <a:cxn ang="0">
                    <a:pos x="0" y="125"/>
                  </a:cxn>
                  <a:cxn ang="0">
                    <a:pos x="20" y="145"/>
                  </a:cxn>
                  <a:cxn ang="0">
                    <a:pos x="36" y="130"/>
                  </a:cxn>
                  <a:cxn ang="0">
                    <a:pos x="52" y="127"/>
                  </a:cxn>
                  <a:cxn ang="0">
                    <a:pos x="104" y="75"/>
                  </a:cxn>
                  <a:cxn ang="0">
                    <a:pos x="116" y="87"/>
                  </a:cxn>
                  <a:cxn ang="0">
                    <a:pos x="131" y="70"/>
                  </a:cxn>
                  <a:cxn ang="0">
                    <a:pos x="49" y="122"/>
                  </a:cxn>
                  <a:cxn ang="0">
                    <a:pos x="33" y="124"/>
                  </a:cxn>
                  <a:cxn ang="0">
                    <a:pos x="20" y="136"/>
                  </a:cxn>
                  <a:cxn ang="0">
                    <a:pos x="10" y="125"/>
                  </a:cxn>
                  <a:cxn ang="0">
                    <a:pos x="22" y="113"/>
                  </a:cxn>
                  <a:cxn ang="0">
                    <a:pos x="24" y="97"/>
                  </a:cxn>
                  <a:cxn ang="0">
                    <a:pos x="74" y="46"/>
                  </a:cxn>
                  <a:cxn ang="0">
                    <a:pos x="100" y="70"/>
                  </a:cxn>
                  <a:cxn ang="0">
                    <a:pos x="49" y="122"/>
                  </a:cxn>
                </a:cxnLst>
                <a:rect l="0" t="0" r="r" b="b"/>
                <a:pathLst>
                  <a:path w="145" h="145">
                    <a:moveTo>
                      <a:pt x="131" y="70"/>
                    </a:moveTo>
                    <a:lnTo>
                      <a:pt x="120" y="59"/>
                    </a:lnTo>
                    <a:lnTo>
                      <a:pt x="145" y="32"/>
                    </a:lnTo>
                    <a:lnTo>
                      <a:pt x="111" y="0"/>
                    </a:lnTo>
                    <a:lnTo>
                      <a:pt x="86" y="26"/>
                    </a:lnTo>
                    <a:lnTo>
                      <a:pt x="73" y="12"/>
                    </a:lnTo>
                    <a:lnTo>
                      <a:pt x="57" y="29"/>
                    </a:lnTo>
                    <a:lnTo>
                      <a:pt x="70" y="41"/>
                    </a:lnTo>
                    <a:lnTo>
                      <a:pt x="18" y="94"/>
                    </a:lnTo>
                    <a:lnTo>
                      <a:pt x="17" y="110"/>
                    </a:lnTo>
                    <a:lnTo>
                      <a:pt x="0" y="125"/>
                    </a:lnTo>
                    <a:lnTo>
                      <a:pt x="20" y="145"/>
                    </a:lnTo>
                    <a:lnTo>
                      <a:pt x="36" y="130"/>
                    </a:lnTo>
                    <a:lnTo>
                      <a:pt x="52" y="127"/>
                    </a:lnTo>
                    <a:lnTo>
                      <a:pt x="104" y="75"/>
                    </a:lnTo>
                    <a:lnTo>
                      <a:pt x="116" y="87"/>
                    </a:lnTo>
                    <a:lnTo>
                      <a:pt x="131" y="70"/>
                    </a:lnTo>
                    <a:close/>
                    <a:moveTo>
                      <a:pt x="49" y="122"/>
                    </a:moveTo>
                    <a:lnTo>
                      <a:pt x="33" y="124"/>
                    </a:lnTo>
                    <a:lnTo>
                      <a:pt x="20" y="136"/>
                    </a:lnTo>
                    <a:lnTo>
                      <a:pt x="10" y="125"/>
                    </a:lnTo>
                    <a:lnTo>
                      <a:pt x="22" y="113"/>
                    </a:lnTo>
                    <a:lnTo>
                      <a:pt x="24" y="97"/>
                    </a:lnTo>
                    <a:lnTo>
                      <a:pt x="74" y="46"/>
                    </a:lnTo>
                    <a:lnTo>
                      <a:pt x="100" y="70"/>
                    </a:lnTo>
                    <a:lnTo>
                      <a:pt x="49"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4" name="Freeform 61"/>
              <p:cNvSpPr>
                <a:spLocks/>
              </p:cNvSpPr>
              <p:nvPr/>
            </p:nvSpPr>
            <p:spPr bwMode="auto">
              <a:xfrm>
                <a:off x="4963447" y="3321668"/>
                <a:ext cx="336107" cy="350946"/>
              </a:xfrm>
              <a:custGeom>
                <a:avLst/>
                <a:gdLst/>
                <a:ahLst/>
                <a:cxnLst>
                  <a:cxn ang="0">
                    <a:pos x="130" y="135"/>
                  </a:cxn>
                  <a:cxn ang="0">
                    <a:pos x="128" y="87"/>
                  </a:cxn>
                  <a:cxn ang="0">
                    <a:pos x="145" y="50"/>
                  </a:cxn>
                  <a:cxn ang="0">
                    <a:pos x="96" y="0"/>
                  </a:cxn>
                  <a:cxn ang="0">
                    <a:pos x="46" y="50"/>
                  </a:cxn>
                  <a:cxn ang="0">
                    <a:pos x="66" y="90"/>
                  </a:cxn>
                  <a:cxn ang="0">
                    <a:pos x="60" y="133"/>
                  </a:cxn>
                  <a:cxn ang="0">
                    <a:pos x="18" y="187"/>
                  </a:cxn>
                  <a:cxn ang="0">
                    <a:pos x="0" y="187"/>
                  </a:cxn>
                  <a:cxn ang="0">
                    <a:pos x="0" y="215"/>
                  </a:cxn>
                  <a:cxn ang="0">
                    <a:pos x="191" y="215"/>
                  </a:cxn>
                  <a:cxn ang="0">
                    <a:pos x="191" y="187"/>
                  </a:cxn>
                  <a:cxn ang="0">
                    <a:pos x="173" y="187"/>
                  </a:cxn>
                  <a:cxn ang="0">
                    <a:pos x="130" y="135"/>
                  </a:cxn>
                </a:cxnLst>
                <a:rect l="0" t="0" r="r" b="b"/>
                <a:pathLst>
                  <a:path w="191" h="215">
                    <a:moveTo>
                      <a:pt x="130" y="135"/>
                    </a:moveTo>
                    <a:cubicBezTo>
                      <a:pt x="125" y="120"/>
                      <a:pt x="126" y="100"/>
                      <a:pt x="128" y="87"/>
                    </a:cubicBezTo>
                    <a:cubicBezTo>
                      <a:pt x="139" y="78"/>
                      <a:pt x="145" y="65"/>
                      <a:pt x="145" y="50"/>
                    </a:cubicBezTo>
                    <a:cubicBezTo>
                      <a:pt x="145" y="22"/>
                      <a:pt x="123" y="0"/>
                      <a:pt x="96" y="0"/>
                    </a:cubicBezTo>
                    <a:cubicBezTo>
                      <a:pt x="68" y="0"/>
                      <a:pt x="46" y="22"/>
                      <a:pt x="46" y="50"/>
                    </a:cubicBezTo>
                    <a:cubicBezTo>
                      <a:pt x="46" y="66"/>
                      <a:pt x="54" y="81"/>
                      <a:pt x="66" y="90"/>
                    </a:cubicBezTo>
                    <a:cubicBezTo>
                      <a:pt x="67" y="102"/>
                      <a:pt x="66" y="118"/>
                      <a:pt x="60" y="133"/>
                    </a:cubicBezTo>
                    <a:cubicBezTo>
                      <a:pt x="51" y="158"/>
                      <a:pt x="24" y="182"/>
                      <a:pt x="18" y="187"/>
                    </a:cubicBezTo>
                    <a:cubicBezTo>
                      <a:pt x="0" y="187"/>
                      <a:pt x="0" y="187"/>
                      <a:pt x="0" y="187"/>
                    </a:cubicBezTo>
                    <a:cubicBezTo>
                      <a:pt x="0" y="215"/>
                      <a:pt x="0" y="215"/>
                      <a:pt x="0" y="215"/>
                    </a:cubicBezTo>
                    <a:cubicBezTo>
                      <a:pt x="191" y="215"/>
                      <a:pt x="191" y="215"/>
                      <a:pt x="191" y="215"/>
                    </a:cubicBezTo>
                    <a:cubicBezTo>
                      <a:pt x="191" y="187"/>
                      <a:pt x="191" y="187"/>
                      <a:pt x="191" y="187"/>
                    </a:cubicBezTo>
                    <a:cubicBezTo>
                      <a:pt x="173" y="187"/>
                      <a:pt x="173" y="187"/>
                      <a:pt x="173" y="187"/>
                    </a:cubicBezTo>
                    <a:cubicBezTo>
                      <a:pt x="167" y="182"/>
                      <a:pt x="137" y="156"/>
                      <a:pt x="130" y="13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5" name="Freeform 62"/>
              <p:cNvSpPr>
                <a:spLocks noEditPoints="1"/>
              </p:cNvSpPr>
              <p:nvPr/>
            </p:nvSpPr>
            <p:spPr bwMode="auto">
              <a:xfrm>
                <a:off x="1774337" y="1179999"/>
                <a:ext cx="138742" cy="125981"/>
              </a:xfrm>
              <a:custGeom>
                <a:avLst/>
                <a:gdLst/>
                <a:ahLst/>
                <a:cxnLst>
                  <a:cxn ang="0">
                    <a:pos x="0" y="70"/>
                  </a:cxn>
                  <a:cxn ang="0">
                    <a:pos x="71" y="70"/>
                  </a:cxn>
                  <a:cxn ang="0">
                    <a:pos x="71" y="0"/>
                  </a:cxn>
                  <a:cxn ang="0">
                    <a:pos x="0" y="0"/>
                  </a:cxn>
                  <a:cxn ang="0">
                    <a:pos x="0" y="70"/>
                  </a:cxn>
                  <a:cxn ang="0">
                    <a:pos x="20" y="32"/>
                  </a:cxn>
                  <a:cxn ang="0">
                    <a:pos x="32" y="32"/>
                  </a:cxn>
                  <a:cxn ang="0">
                    <a:pos x="32" y="19"/>
                  </a:cxn>
                  <a:cxn ang="0">
                    <a:pos x="39" y="19"/>
                  </a:cxn>
                  <a:cxn ang="0">
                    <a:pos x="39" y="32"/>
                  </a:cxn>
                  <a:cxn ang="0">
                    <a:pos x="51" y="32"/>
                  </a:cxn>
                  <a:cxn ang="0">
                    <a:pos x="51" y="39"/>
                  </a:cxn>
                  <a:cxn ang="0">
                    <a:pos x="39" y="39"/>
                  </a:cxn>
                  <a:cxn ang="0">
                    <a:pos x="39" y="51"/>
                  </a:cxn>
                  <a:cxn ang="0">
                    <a:pos x="32" y="51"/>
                  </a:cxn>
                  <a:cxn ang="0">
                    <a:pos x="32" y="39"/>
                  </a:cxn>
                  <a:cxn ang="0">
                    <a:pos x="20" y="39"/>
                  </a:cxn>
                  <a:cxn ang="0">
                    <a:pos x="20" y="32"/>
                  </a:cxn>
                </a:cxnLst>
                <a:rect l="0" t="0" r="r" b="b"/>
                <a:pathLst>
                  <a:path w="71" h="70">
                    <a:moveTo>
                      <a:pt x="0" y="70"/>
                    </a:moveTo>
                    <a:lnTo>
                      <a:pt x="71" y="70"/>
                    </a:lnTo>
                    <a:lnTo>
                      <a:pt x="71" y="0"/>
                    </a:lnTo>
                    <a:lnTo>
                      <a:pt x="0" y="0"/>
                    </a:lnTo>
                    <a:lnTo>
                      <a:pt x="0" y="70"/>
                    </a:lnTo>
                    <a:close/>
                    <a:moveTo>
                      <a:pt x="20" y="32"/>
                    </a:moveTo>
                    <a:lnTo>
                      <a:pt x="32" y="32"/>
                    </a:lnTo>
                    <a:lnTo>
                      <a:pt x="32" y="19"/>
                    </a:lnTo>
                    <a:lnTo>
                      <a:pt x="39" y="19"/>
                    </a:lnTo>
                    <a:lnTo>
                      <a:pt x="39" y="32"/>
                    </a:lnTo>
                    <a:lnTo>
                      <a:pt x="51" y="32"/>
                    </a:lnTo>
                    <a:lnTo>
                      <a:pt x="51" y="39"/>
                    </a:lnTo>
                    <a:lnTo>
                      <a:pt x="39" y="39"/>
                    </a:lnTo>
                    <a:lnTo>
                      <a:pt x="39" y="51"/>
                    </a:lnTo>
                    <a:lnTo>
                      <a:pt x="32" y="51"/>
                    </a:lnTo>
                    <a:lnTo>
                      <a:pt x="32" y="39"/>
                    </a:lnTo>
                    <a:lnTo>
                      <a:pt x="20" y="39"/>
                    </a:lnTo>
                    <a:lnTo>
                      <a:pt x="20" y="3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6" name="Freeform 63"/>
              <p:cNvSpPr>
                <a:spLocks noEditPoints="1"/>
              </p:cNvSpPr>
              <p:nvPr/>
            </p:nvSpPr>
            <p:spPr bwMode="auto">
              <a:xfrm>
                <a:off x="1774337" y="1320377"/>
                <a:ext cx="138742" cy="124181"/>
              </a:xfrm>
              <a:custGeom>
                <a:avLst/>
                <a:gdLst/>
                <a:ahLst/>
                <a:cxnLst>
                  <a:cxn ang="0">
                    <a:pos x="0" y="69"/>
                  </a:cxn>
                  <a:cxn ang="0">
                    <a:pos x="71" y="69"/>
                  </a:cxn>
                  <a:cxn ang="0">
                    <a:pos x="71" y="0"/>
                  </a:cxn>
                  <a:cxn ang="0">
                    <a:pos x="0" y="0"/>
                  </a:cxn>
                  <a:cxn ang="0">
                    <a:pos x="0" y="69"/>
                  </a:cxn>
                  <a:cxn ang="0">
                    <a:pos x="20" y="31"/>
                  </a:cxn>
                  <a:cxn ang="0">
                    <a:pos x="51" y="31"/>
                  </a:cxn>
                  <a:cxn ang="0">
                    <a:pos x="51" y="38"/>
                  </a:cxn>
                  <a:cxn ang="0">
                    <a:pos x="20" y="38"/>
                  </a:cxn>
                  <a:cxn ang="0">
                    <a:pos x="20" y="31"/>
                  </a:cxn>
                </a:cxnLst>
                <a:rect l="0" t="0" r="r" b="b"/>
                <a:pathLst>
                  <a:path w="71" h="69">
                    <a:moveTo>
                      <a:pt x="0" y="69"/>
                    </a:moveTo>
                    <a:lnTo>
                      <a:pt x="71" y="69"/>
                    </a:lnTo>
                    <a:lnTo>
                      <a:pt x="71" y="0"/>
                    </a:lnTo>
                    <a:lnTo>
                      <a:pt x="0" y="0"/>
                    </a:lnTo>
                    <a:lnTo>
                      <a:pt x="0" y="69"/>
                    </a:lnTo>
                    <a:close/>
                    <a:moveTo>
                      <a:pt x="20" y="31"/>
                    </a:moveTo>
                    <a:lnTo>
                      <a:pt x="51" y="31"/>
                    </a:lnTo>
                    <a:lnTo>
                      <a:pt x="51" y="38"/>
                    </a:lnTo>
                    <a:lnTo>
                      <a:pt x="20" y="38"/>
                    </a:lnTo>
                    <a:lnTo>
                      <a:pt x="20"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7" name="Freeform 64"/>
              <p:cNvSpPr>
                <a:spLocks noEditPoints="1"/>
              </p:cNvSpPr>
              <p:nvPr/>
            </p:nvSpPr>
            <p:spPr bwMode="auto">
              <a:xfrm>
                <a:off x="1934574" y="1179999"/>
                <a:ext cx="136788" cy="125981"/>
              </a:xfrm>
              <a:custGeom>
                <a:avLst/>
                <a:gdLst/>
                <a:ahLst/>
                <a:cxnLst>
                  <a:cxn ang="0">
                    <a:pos x="0" y="0"/>
                  </a:cxn>
                  <a:cxn ang="0">
                    <a:pos x="0" y="70"/>
                  </a:cxn>
                  <a:cxn ang="0">
                    <a:pos x="70" y="70"/>
                  </a:cxn>
                  <a:cxn ang="0">
                    <a:pos x="70" y="0"/>
                  </a:cxn>
                  <a:cxn ang="0">
                    <a:pos x="0" y="0"/>
                  </a:cxn>
                  <a:cxn ang="0">
                    <a:pos x="51" y="43"/>
                  </a:cxn>
                  <a:cxn ang="0">
                    <a:pos x="46" y="49"/>
                  </a:cxn>
                  <a:cxn ang="0">
                    <a:pos x="38" y="40"/>
                  </a:cxn>
                  <a:cxn ang="0">
                    <a:pos x="29" y="49"/>
                  </a:cxn>
                  <a:cxn ang="0">
                    <a:pos x="24" y="43"/>
                  </a:cxn>
                  <a:cxn ang="0">
                    <a:pos x="32" y="35"/>
                  </a:cxn>
                  <a:cxn ang="0">
                    <a:pos x="24" y="26"/>
                  </a:cxn>
                  <a:cxn ang="0">
                    <a:pos x="29" y="22"/>
                  </a:cxn>
                  <a:cxn ang="0">
                    <a:pos x="38" y="30"/>
                  </a:cxn>
                  <a:cxn ang="0">
                    <a:pos x="46" y="22"/>
                  </a:cxn>
                  <a:cxn ang="0">
                    <a:pos x="51" y="26"/>
                  </a:cxn>
                  <a:cxn ang="0">
                    <a:pos x="42" y="35"/>
                  </a:cxn>
                  <a:cxn ang="0">
                    <a:pos x="51" y="43"/>
                  </a:cxn>
                </a:cxnLst>
                <a:rect l="0" t="0" r="r" b="b"/>
                <a:pathLst>
                  <a:path w="70" h="70">
                    <a:moveTo>
                      <a:pt x="0" y="0"/>
                    </a:moveTo>
                    <a:lnTo>
                      <a:pt x="0" y="70"/>
                    </a:lnTo>
                    <a:lnTo>
                      <a:pt x="70" y="70"/>
                    </a:lnTo>
                    <a:lnTo>
                      <a:pt x="70" y="0"/>
                    </a:lnTo>
                    <a:lnTo>
                      <a:pt x="0" y="0"/>
                    </a:lnTo>
                    <a:close/>
                    <a:moveTo>
                      <a:pt x="51" y="43"/>
                    </a:moveTo>
                    <a:lnTo>
                      <a:pt x="46" y="49"/>
                    </a:lnTo>
                    <a:lnTo>
                      <a:pt x="38" y="40"/>
                    </a:lnTo>
                    <a:lnTo>
                      <a:pt x="29" y="49"/>
                    </a:lnTo>
                    <a:lnTo>
                      <a:pt x="24" y="43"/>
                    </a:lnTo>
                    <a:lnTo>
                      <a:pt x="32" y="35"/>
                    </a:lnTo>
                    <a:lnTo>
                      <a:pt x="24" y="26"/>
                    </a:lnTo>
                    <a:lnTo>
                      <a:pt x="29" y="22"/>
                    </a:lnTo>
                    <a:lnTo>
                      <a:pt x="38" y="30"/>
                    </a:lnTo>
                    <a:lnTo>
                      <a:pt x="46" y="22"/>
                    </a:lnTo>
                    <a:lnTo>
                      <a:pt x="51" y="26"/>
                    </a:lnTo>
                    <a:lnTo>
                      <a:pt x="42" y="35"/>
                    </a:lnTo>
                    <a:lnTo>
                      <a:pt x="51" y="4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8" name="Freeform 65"/>
              <p:cNvSpPr>
                <a:spLocks noEditPoints="1"/>
              </p:cNvSpPr>
              <p:nvPr/>
            </p:nvSpPr>
            <p:spPr bwMode="auto">
              <a:xfrm>
                <a:off x="1934574" y="1320377"/>
                <a:ext cx="136788" cy="124181"/>
              </a:xfrm>
              <a:custGeom>
                <a:avLst/>
                <a:gdLst/>
                <a:ahLst/>
                <a:cxnLst>
                  <a:cxn ang="0">
                    <a:pos x="0" y="77"/>
                  </a:cxn>
                  <a:cxn ang="0">
                    <a:pos x="78" y="77"/>
                  </a:cxn>
                  <a:cxn ang="0">
                    <a:pos x="78" y="0"/>
                  </a:cxn>
                  <a:cxn ang="0">
                    <a:pos x="0" y="0"/>
                  </a:cxn>
                  <a:cxn ang="0">
                    <a:pos x="0" y="77"/>
                  </a:cxn>
                  <a:cxn ang="0">
                    <a:pos x="47" y="56"/>
                  </a:cxn>
                  <a:cxn ang="0">
                    <a:pos x="46" y="58"/>
                  </a:cxn>
                  <a:cxn ang="0">
                    <a:pos x="44" y="60"/>
                  </a:cxn>
                  <a:cxn ang="0">
                    <a:pos x="41" y="60"/>
                  </a:cxn>
                  <a:cxn ang="0">
                    <a:pos x="39" y="60"/>
                  </a:cxn>
                  <a:cxn ang="0">
                    <a:pos x="37" y="58"/>
                  </a:cxn>
                  <a:cxn ang="0">
                    <a:pos x="35" y="56"/>
                  </a:cxn>
                  <a:cxn ang="0">
                    <a:pos x="35" y="54"/>
                  </a:cxn>
                  <a:cxn ang="0">
                    <a:pos x="35" y="51"/>
                  </a:cxn>
                  <a:cxn ang="0">
                    <a:pos x="37" y="49"/>
                  </a:cxn>
                  <a:cxn ang="0">
                    <a:pos x="39" y="48"/>
                  </a:cxn>
                  <a:cxn ang="0">
                    <a:pos x="41" y="47"/>
                  </a:cxn>
                  <a:cxn ang="0">
                    <a:pos x="44" y="48"/>
                  </a:cxn>
                  <a:cxn ang="0">
                    <a:pos x="46" y="49"/>
                  </a:cxn>
                  <a:cxn ang="0">
                    <a:pos x="47" y="51"/>
                  </a:cxn>
                  <a:cxn ang="0">
                    <a:pos x="47" y="54"/>
                  </a:cxn>
                  <a:cxn ang="0">
                    <a:pos x="47" y="56"/>
                  </a:cxn>
                  <a:cxn ang="0">
                    <a:pos x="35" y="20"/>
                  </a:cxn>
                  <a:cxn ang="0">
                    <a:pos x="37" y="18"/>
                  </a:cxn>
                  <a:cxn ang="0">
                    <a:pos x="39" y="17"/>
                  </a:cxn>
                  <a:cxn ang="0">
                    <a:pos x="41" y="16"/>
                  </a:cxn>
                  <a:cxn ang="0">
                    <a:pos x="44" y="17"/>
                  </a:cxn>
                  <a:cxn ang="0">
                    <a:pos x="46" y="18"/>
                  </a:cxn>
                  <a:cxn ang="0">
                    <a:pos x="47" y="20"/>
                  </a:cxn>
                  <a:cxn ang="0">
                    <a:pos x="47" y="23"/>
                  </a:cxn>
                  <a:cxn ang="0">
                    <a:pos x="47" y="25"/>
                  </a:cxn>
                  <a:cxn ang="0">
                    <a:pos x="46" y="27"/>
                  </a:cxn>
                  <a:cxn ang="0">
                    <a:pos x="44" y="29"/>
                  </a:cxn>
                  <a:cxn ang="0">
                    <a:pos x="41" y="29"/>
                  </a:cxn>
                  <a:cxn ang="0">
                    <a:pos x="39" y="29"/>
                  </a:cxn>
                  <a:cxn ang="0">
                    <a:pos x="37" y="27"/>
                  </a:cxn>
                  <a:cxn ang="0">
                    <a:pos x="35" y="25"/>
                  </a:cxn>
                  <a:cxn ang="0">
                    <a:pos x="35" y="23"/>
                  </a:cxn>
                  <a:cxn ang="0">
                    <a:pos x="35" y="20"/>
                  </a:cxn>
                  <a:cxn ang="0">
                    <a:pos x="24" y="34"/>
                  </a:cxn>
                  <a:cxn ang="0">
                    <a:pos x="59" y="34"/>
                  </a:cxn>
                  <a:cxn ang="0">
                    <a:pos x="59" y="43"/>
                  </a:cxn>
                  <a:cxn ang="0">
                    <a:pos x="24" y="43"/>
                  </a:cxn>
                  <a:cxn ang="0">
                    <a:pos x="24" y="34"/>
                  </a:cxn>
                </a:cxnLst>
                <a:rect l="0" t="0" r="r" b="b"/>
                <a:pathLst>
                  <a:path w="78" h="77">
                    <a:moveTo>
                      <a:pt x="0" y="77"/>
                    </a:moveTo>
                    <a:cubicBezTo>
                      <a:pt x="78" y="77"/>
                      <a:pt x="78" y="77"/>
                      <a:pt x="78" y="77"/>
                    </a:cubicBezTo>
                    <a:cubicBezTo>
                      <a:pt x="78" y="0"/>
                      <a:pt x="78" y="0"/>
                      <a:pt x="78" y="0"/>
                    </a:cubicBezTo>
                    <a:cubicBezTo>
                      <a:pt x="0" y="0"/>
                      <a:pt x="0" y="0"/>
                      <a:pt x="0" y="0"/>
                    </a:cubicBezTo>
                    <a:lnTo>
                      <a:pt x="0" y="77"/>
                    </a:lnTo>
                    <a:close/>
                    <a:moveTo>
                      <a:pt x="47" y="56"/>
                    </a:moveTo>
                    <a:cubicBezTo>
                      <a:pt x="47" y="57"/>
                      <a:pt x="46" y="58"/>
                      <a:pt x="46" y="58"/>
                    </a:cubicBezTo>
                    <a:cubicBezTo>
                      <a:pt x="45" y="59"/>
                      <a:pt x="44" y="59"/>
                      <a:pt x="44" y="60"/>
                    </a:cubicBezTo>
                    <a:cubicBezTo>
                      <a:pt x="43" y="60"/>
                      <a:pt x="42" y="60"/>
                      <a:pt x="41" y="60"/>
                    </a:cubicBezTo>
                    <a:cubicBezTo>
                      <a:pt x="40" y="60"/>
                      <a:pt x="39" y="60"/>
                      <a:pt x="39" y="60"/>
                    </a:cubicBezTo>
                    <a:cubicBezTo>
                      <a:pt x="38" y="59"/>
                      <a:pt x="37" y="59"/>
                      <a:pt x="37" y="58"/>
                    </a:cubicBezTo>
                    <a:cubicBezTo>
                      <a:pt x="36" y="58"/>
                      <a:pt x="35" y="57"/>
                      <a:pt x="35" y="56"/>
                    </a:cubicBezTo>
                    <a:cubicBezTo>
                      <a:pt x="35" y="56"/>
                      <a:pt x="35" y="55"/>
                      <a:pt x="35" y="54"/>
                    </a:cubicBezTo>
                    <a:cubicBezTo>
                      <a:pt x="35" y="53"/>
                      <a:pt x="35" y="52"/>
                      <a:pt x="35" y="51"/>
                    </a:cubicBezTo>
                    <a:cubicBezTo>
                      <a:pt x="35" y="51"/>
                      <a:pt x="36" y="50"/>
                      <a:pt x="37" y="49"/>
                    </a:cubicBezTo>
                    <a:cubicBezTo>
                      <a:pt x="37" y="49"/>
                      <a:pt x="38" y="48"/>
                      <a:pt x="39" y="48"/>
                    </a:cubicBezTo>
                    <a:cubicBezTo>
                      <a:pt x="39" y="48"/>
                      <a:pt x="40" y="47"/>
                      <a:pt x="41" y="47"/>
                    </a:cubicBezTo>
                    <a:cubicBezTo>
                      <a:pt x="42" y="47"/>
                      <a:pt x="43" y="48"/>
                      <a:pt x="44" y="48"/>
                    </a:cubicBezTo>
                    <a:cubicBezTo>
                      <a:pt x="44" y="48"/>
                      <a:pt x="45" y="49"/>
                      <a:pt x="46" y="49"/>
                    </a:cubicBezTo>
                    <a:cubicBezTo>
                      <a:pt x="46" y="50"/>
                      <a:pt x="47" y="51"/>
                      <a:pt x="47" y="51"/>
                    </a:cubicBezTo>
                    <a:cubicBezTo>
                      <a:pt x="47" y="52"/>
                      <a:pt x="47" y="53"/>
                      <a:pt x="47" y="54"/>
                    </a:cubicBezTo>
                    <a:cubicBezTo>
                      <a:pt x="47" y="55"/>
                      <a:pt x="47" y="56"/>
                      <a:pt x="47" y="56"/>
                    </a:cubicBezTo>
                    <a:close/>
                    <a:moveTo>
                      <a:pt x="35" y="20"/>
                    </a:moveTo>
                    <a:cubicBezTo>
                      <a:pt x="35" y="19"/>
                      <a:pt x="36" y="19"/>
                      <a:pt x="37" y="18"/>
                    </a:cubicBezTo>
                    <a:cubicBezTo>
                      <a:pt x="37" y="18"/>
                      <a:pt x="38" y="17"/>
                      <a:pt x="39" y="17"/>
                    </a:cubicBezTo>
                    <a:cubicBezTo>
                      <a:pt x="39" y="16"/>
                      <a:pt x="40" y="16"/>
                      <a:pt x="41" y="16"/>
                    </a:cubicBezTo>
                    <a:cubicBezTo>
                      <a:pt x="42" y="16"/>
                      <a:pt x="43" y="16"/>
                      <a:pt x="44" y="17"/>
                    </a:cubicBezTo>
                    <a:cubicBezTo>
                      <a:pt x="44" y="17"/>
                      <a:pt x="45" y="18"/>
                      <a:pt x="46" y="18"/>
                    </a:cubicBezTo>
                    <a:cubicBezTo>
                      <a:pt x="46" y="19"/>
                      <a:pt x="47" y="19"/>
                      <a:pt x="47" y="20"/>
                    </a:cubicBezTo>
                    <a:cubicBezTo>
                      <a:pt x="47" y="21"/>
                      <a:pt x="47" y="22"/>
                      <a:pt x="47" y="23"/>
                    </a:cubicBezTo>
                    <a:cubicBezTo>
                      <a:pt x="47" y="24"/>
                      <a:pt x="47" y="25"/>
                      <a:pt x="47" y="25"/>
                    </a:cubicBezTo>
                    <a:cubicBezTo>
                      <a:pt x="47" y="26"/>
                      <a:pt x="46" y="27"/>
                      <a:pt x="46" y="27"/>
                    </a:cubicBezTo>
                    <a:cubicBezTo>
                      <a:pt x="45" y="28"/>
                      <a:pt x="44" y="28"/>
                      <a:pt x="44" y="29"/>
                    </a:cubicBezTo>
                    <a:cubicBezTo>
                      <a:pt x="43" y="29"/>
                      <a:pt x="42" y="29"/>
                      <a:pt x="41" y="29"/>
                    </a:cubicBezTo>
                    <a:cubicBezTo>
                      <a:pt x="40" y="29"/>
                      <a:pt x="39" y="29"/>
                      <a:pt x="39" y="29"/>
                    </a:cubicBezTo>
                    <a:cubicBezTo>
                      <a:pt x="38" y="28"/>
                      <a:pt x="37" y="28"/>
                      <a:pt x="37" y="27"/>
                    </a:cubicBezTo>
                    <a:cubicBezTo>
                      <a:pt x="36" y="27"/>
                      <a:pt x="35" y="26"/>
                      <a:pt x="35" y="25"/>
                    </a:cubicBezTo>
                    <a:cubicBezTo>
                      <a:pt x="35" y="25"/>
                      <a:pt x="35" y="24"/>
                      <a:pt x="35" y="23"/>
                    </a:cubicBezTo>
                    <a:cubicBezTo>
                      <a:pt x="35" y="22"/>
                      <a:pt x="35" y="21"/>
                      <a:pt x="35" y="20"/>
                    </a:cubicBezTo>
                    <a:close/>
                    <a:moveTo>
                      <a:pt x="24" y="34"/>
                    </a:moveTo>
                    <a:cubicBezTo>
                      <a:pt x="59" y="34"/>
                      <a:pt x="59" y="34"/>
                      <a:pt x="59" y="34"/>
                    </a:cubicBezTo>
                    <a:cubicBezTo>
                      <a:pt x="59" y="43"/>
                      <a:pt x="59" y="43"/>
                      <a:pt x="59" y="43"/>
                    </a:cubicBezTo>
                    <a:cubicBezTo>
                      <a:pt x="24" y="43"/>
                      <a:pt x="24" y="43"/>
                      <a:pt x="24" y="43"/>
                    </a:cubicBezTo>
                    <a:lnTo>
                      <a:pt x="24"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9" name="Freeform 66"/>
              <p:cNvSpPr>
                <a:spLocks/>
              </p:cNvSpPr>
              <p:nvPr/>
            </p:nvSpPr>
            <p:spPr bwMode="auto">
              <a:xfrm>
                <a:off x="293121" y="3478244"/>
                <a:ext cx="275530" cy="302353"/>
              </a:xfrm>
              <a:custGeom>
                <a:avLst/>
                <a:gdLst/>
                <a:ahLst/>
                <a:cxnLst>
                  <a:cxn ang="0">
                    <a:pos x="10" y="133"/>
                  </a:cxn>
                  <a:cxn ang="0">
                    <a:pos x="26" y="140"/>
                  </a:cxn>
                  <a:cxn ang="0">
                    <a:pos x="48" y="118"/>
                  </a:cxn>
                  <a:cxn ang="0">
                    <a:pos x="26" y="96"/>
                  </a:cxn>
                  <a:cxn ang="0">
                    <a:pos x="10" y="103"/>
                  </a:cxn>
                  <a:cxn ang="0">
                    <a:pos x="1" y="103"/>
                  </a:cxn>
                  <a:cxn ang="0">
                    <a:pos x="1" y="52"/>
                  </a:cxn>
                  <a:cxn ang="0">
                    <a:pos x="64" y="52"/>
                  </a:cxn>
                  <a:cxn ang="0">
                    <a:pos x="64" y="44"/>
                  </a:cxn>
                  <a:cxn ang="0">
                    <a:pos x="56" y="25"/>
                  </a:cxn>
                  <a:cxn ang="0">
                    <a:pos x="82" y="0"/>
                  </a:cxn>
                  <a:cxn ang="0">
                    <a:pos x="107" y="26"/>
                  </a:cxn>
                  <a:cxn ang="0">
                    <a:pos x="100" y="44"/>
                  </a:cxn>
                  <a:cxn ang="0">
                    <a:pos x="99" y="52"/>
                  </a:cxn>
                  <a:cxn ang="0">
                    <a:pos x="156" y="52"/>
                  </a:cxn>
                  <a:cxn ang="0">
                    <a:pos x="156" y="103"/>
                  </a:cxn>
                  <a:cxn ang="0">
                    <a:pos x="148" y="103"/>
                  </a:cxn>
                  <a:cxn ang="0">
                    <a:pos x="133" y="96"/>
                  </a:cxn>
                  <a:cxn ang="0">
                    <a:pos x="111" y="118"/>
                  </a:cxn>
                  <a:cxn ang="0">
                    <a:pos x="133" y="140"/>
                  </a:cxn>
                  <a:cxn ang="0">
                    <a:pos x="148" y="134"/>
                  </a:cxn>
                  <a:cxn ang="0">
                    <a:pos x="156" y="134"/>
                  </a:cxn>
                  <a:cxn ang="0">
                    <a:pos x="156" y="186"/>
                  </a:cxn>
                  <a:cxn ang="0">
                    <a:pos x="96" y="186"/>
                  </a:cxn>
                  <a:cxn ang="0">
                    <a:pos x="96" y="180"/>
                  </a:cxn>
                  <a:cxn ang="0">
                    <a:pos x="103" y="165"/>
                  </a:cxn>
                  <a:cxn ang="0">
                    <a:pos x="81" y="143"/>
                  </a:cxn>
                  <a:cxn ang="0">
                    <a:pos x="59" y="165"/>
                  </a:cxn>
                  <a:cxn ang="0">
                    <a:pos x="66" y="180"/>
                  </a:cxn>
                  <a:cxn ang="0">
                    <a:pos x="66" y="186"/>
                  </a:cxn>
                  <a:cxn ang="0">
                    <a:pos x="0" y="186"/>
                  </a:cxn>
                  <a:cxn ang="0">
                    <a:pos x="1" y="133"/>
                  </a:cxn>
                  <a:cxn ang="0">
                    <a:pos x="10" y="133"/>
                  </a:cxn>
                </a:cxnLst>
                <a:rect l="0" t="0" r="r" b="b"/>
                <a:pathLst>
                  <a:path w="156" h="186">
                    <a:moveTo>
                      <a:pt x="10" y="133"/>
                    </a:moveTo>
                    <a:cubicBezTo>
                      <a:pt x="14" y="137"/>
                      <a:pt x="20" y="140"/>
                      <a:pt x="26" y="140"/>
                    </a:cubicBezTo>
                    <a:cubicBezTo>
                      <a:pt x="38" y="140"/>
                      <a:pt x="48" y="130"/>
                      <a:pt x="48" y="118"/>
                    </a:cubicBezTo>
                    <a:cubicBezTo>
                      <a:pt x="48" y="106"/>
                      <a:pt x="38" y="96"/>
                      <a:pt x="26" y="96"/>
                    </a:cubicBezTo>
                    <a:cubicBezTo>
                      <a:pt x="20" y="96"/>
                      <a:pt x="14" y="99"/>
                      <a:pt x="10" y="103"/>
                    </a:cubicBezTo>
                    <a:cubicBezTo>
                      <a:pt x="1" y="103"/>
                      <a:pt x="1" y="103"/>
                      <a:pt x="1" y="103"/>
                    </a:cubicBezTo>
                    <a:cubicBezTo>
                      <a:pt x="1" y="52"/>
                      <a:pt x="1" y="52"/>
                      <a:pt x="1" y="52"/>
                    </a:cubicBezTo>
                    <a:cubicBezTo>
                      <a:pt x="64" y="52"/>
                      <a:pt x="64" y="52"/>
                      <a:pt x="64" y="52"/>
                    </a:cubicBezTo>
                    <a:cubicBezTo>
                      <a:pt x="64" y="44"/>
                      <a:pt x="64" y="44"/>
                      <a:pt x="64" y="44"/>
                    </a:cubicBezTo>
                    <a:cubicBezTo>
                      <a:pt x="59" y="39"/>
                      <a:pt x="56" y="33"/>
                      <a:pt x="56" y="25"/>
                    </a:cubicBezTo>
                    <a:cubicBezTo>
                      <a:pt x="56" y="11"/>
                      <a:pt x="68" y="0"/>
                      <a:pt x="82" y="0"/>
                    </a:cubicBezTo>
                    <a:cubicBezTo>
                      <a:pt x="96" y="0"/>
                      <a:pt x="107" y="11"/>
                      <a:pt x="107" y="26"/>
                    </a:cubicBezTo>
                    <a:cubicBezTo>
                      <a:pt x="107" y="33"/>
                      <a:pt x="104" y="39"/>
                      <a:pt x="100" y="44"/>
                    </a:cubicBezTo>
                    <a:cubicBezTo>
                      <a:pt x="99" y="52"/>
                      <a:pt x="99" y="52"/>
                      <a:pt x="99" y="52"/>
                    </a:cubicBezTo>
                    <a:cubicBezTo>
                      <a:pt x="156" y="52"/>
                      <a:pt x="156" y="52"/>
                      <a:pt x="156" y="52"/>
                    </a:cubicBezTo>
                    <a:cubicBezTo>
                      <a:pt x="156" y="103"/>
                      <a:pt x="156" y="103"/>
                      <a:pt x="156" y="103"/>
                    </a:cubicBezTo>
                    <a:cubicBezTo>
                      <a:pt x="148" y="103"/>
                      <a:pt x="148" y="103"/>
                      <a:pt x="148" y="103"/>
                    </a:cubicBezTo>
                    <a:cubicBezTo>
                      <a:pt x="144" y="99"/>
                      <a:pt x="139" y="96"/>
                      <a:pt x="133" y="96"/>
                    </a:cubicBezTo>
                    <a:cubicBezTo>
                      <a:pt x="121" y="96"/>
                      <a:pt x="111" y="106"/>
                      <a:pt x="111" y="118"/>
                    </a:cubicBezTo>
                    <a:cubicBezTo>
                      <a:pt x="111" y="130"/>
                      <a:pt x="120" y="140"/>
                      <a:pt x="133" y="140"/>
                    </a:cubicBezTo>
                    <a:cubicBezTo>
                      <a:pt x="139" y="140"/>
                      <a:pt x="144" y="138"/>
                      <a:pt x="148" y="134"/>
                    </a:cubicBezTo>
                    <a:cubicBezTo>
                      <a:pt x="156" y="134"/>
                      <a:pt x="156" y="134"/>
                      <a:pt x="156" y="134"/>
                    </a:cubicBezTo>
                    <a:cubicBezTo>
                      <a:pt x="156" y="186"/>
                      <a:pt x="156" y="186"/>
                      <a:pt x="156" y="186"/>
                    </a:cubicBezTo>
                    <a:cubicBezTo>
                      <a:pt x="96" y="186"/>
                      <a:pt x="96" y="186"/>
                      <a:pt x="96" y="186"/>
                    </a:cubicBezTo>
                    <a:cubicBezTo>
                      <a:pt x="96" y="180"/>
                      <a:pt x="96" y="180"/>
                      <a:pt x="96" y="180"/>
                    </a:cubicBezTo>
                    <a:cubicBezTo>
                      <a:pt x="100" y="176"/>
                      <a:pt x="103" y="171"/>
                      <a:pt x="103" y="165"/>
                    </a:cubicBezTo>
                    <a:cubicBezTo>
                      <a:pt x="103" y="153"/>
                      <a:pt x="93" y="143"/>
                      <a:pt x="81" y="143"/>
                    </a:cubicBezTo>
                    <a:cubicBezTo>
                      <a:pt x="69" y="143"/>
                      <a:pt x="59" y="152"/>
                      <a:pt x="59" y="165"/>
                    </a:cubicBezTo>
                    <a:cubicBezTo>
                      <a:pt x="59" y="171"/>
                      <a:pt x="62" y="176"/>
                      <a:pt x="66" y="180"/>
                    </a:cubicBezTo>
                    <a:cubicBezTo>
                      <a:pt x="66" y="186"/>
                      <a:pt x="66" y="186"/>
                      <a:pt x="66" y="186"/>
                    </a:cubicBezTo>
                    <a:cubicBezTo>
                      <a:pt x="0" y="186"/>
                      <a:pt x="0" y="186"/>
                      <a:pt x="0" y="186"/>
                    </a:cubicBezTo>
                    <a:cubicBezTo>
                      <a:pt x="1" y="133"/>
                      <a:pt x="1" y="133"/>
                      <a:pt x="1" y="133"/>
                    </a:cubicBezTo>
                    <a:lnTo>
                      <a:pt x="10" y="1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0" name="Rectangle 67"/>
              <p:cNvSpPr>
                <a:spLocks noChangeArrowheads="1"/>
              </p:cNvSpPr>
              <p:nvPr/>
            </p:nvSpPr>
            <p:spPr bwMode="auto">
              <a:xfrm>
                <a:off x="3275095" y="2958124"/>
                <a:ext cx="89889"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1" name="Freeform 68"/>
              <p:cNvSpPr>
                <a:spLocks/>
              </p:cNvSpPr>
              <p:nvPr/>
            </p:nvSpPr>
            <p:spPr bwMode="auto">
              <a:xfrm>
                <a:off x="3228196" y="2608978"/>
                <a:ext cx="183686" cy="332949"/>
              </a:xfrm>
              <a:custGeom>
                <a:avLst/>
                <a:gdLst/>
                <a:ahLst/>
                <a:cxnLst>
                  <a:cxn ang="0">
                    <a:pos x="104" y="124"/>
                  </a:cxn>
                  <a:cxn ang="0">
                    <a:pos x="92" y="87"/>
                  </a:cxn>
                  <a:cxn ang="0">
                    <a:pos x="66" y="17"/>
                  </a:cxn>
                  <a:cxn ang="0">
                    <a:pos x="71" y="9"/>
                  </a:cxn>
                  <a:cxn ang="0">
                    <a:pos x="62" y="0"/>
                  </a:cxn>
                  <a:cxn ang="0">
                    <a:pos x="56" y="3"/>
                  </a:cxn>
                  <a:cxn ang="0">
                    <a:pos x="56" y="99"/>
                  </a:cxn>
                  <a:cxn ang="0">
                    <a:pos x="66" y="113"/>
                  </a:cxn>
                  <a:cxn ang="0">
                    <a:pos x="52" y="127"/>
                  </a:cxn>
                  <a:cxn ang="0">
                    <a:pos x="38" y="113"/>
                  </a:cxn>
                  <a:cxn ang="0">
                    <a:pos x="48" y="99"/>
                  </a:cxn>
                  <a:cxn ang="0">
                    <a:pos x="48" y="3"/>
                  </a:cxn>
                  <a:cxn ang="0">
                    <a:pos x="42" y="0"/>
                  </a:cxn>
                  <a:cxn ang="0">
                    <a:pos x="33" y="9"/>
                  </a:cxn>
                  <a:cxn ang="0">
                    <a:pos x="38" y="17"/>
                  </a:cxn>
                  <a:cxn ang="0">
                    <a:pos x="9" y="90"/>
                  </a:cxn>
                  <a:cxn ang="0">
                    <a:pos x="0" y="124"/>
                  </a:cxn>
                  <a:cxn ang="0">
                    <a:pos x="16" y="167"/>
                  </a:cxn>
                  <a:cxn ang="0">
                    <a:pos x="12" y="205"/>
                  </a:cxn>
                  <a:cxn ang="0">
                    <a:pos x="91" y="205"/>
                  </a:cxn>
                  <a:cxn ang="0">
                    <a:pos x="87" y="167"/>
                  </a:cxn>
                  <a:cxn ang="0">
                    <a:pos x="104" y="124"/>
                  </a:cxn>
                </a:cxnLst>
                <a:rect l="0" t="0" r="r" b="b"/>
                <a:pathLst>
                  <a:path w="104" h="205">
                    <a:moveTo>
                      <a:pt x="104" y="124"/>
                    </a:moveTo>
                    <a:cubicBezTo>
                      <a:pt x="104" y="110"/>
                      <a:pt x="100" y="97"/>
                      <a:pt x="92" y="87"/>
                    </a:cubicBezTo>
                    <a:cubicBezTo>
                      <a:pt x="85" y="74"/>
                      <a:pt x="72" y="55"/>
                      <a:pt x="66" y="17"/>
                    </a:cubicBezTo>
                    <a:cubicBezTo>
                      <a:pt x="69" y="15"/>
                      <a:pt x="71" y="13"/>
                      <a:pt x="71" y="9"/>
                    </a:cubicBezTo>
                    <a:cubicBezTo>
                      <a:pt x="71" y="4"/>
                      <a:pt x="67" y="0"/>
                      <a:pt x="62" y="0"/>
                    </a:cubicBezTo>
                    <a:cubicBezTo>
                      <a:pt x="60" y="0"/>
                      <a:pt x="58" y="2"/>
                      <a:pt x="56" y="3"/>
                    </a:cubicBezTo>
                    <a:cubicBezTo>
                      <a:pt x="56" y="99"/>
                      <a:pt x="56" y="99"/>
                      <a:pt x="56" y="99"/>
                    </a:cubicBezTo>
                    <a:cubicBezTo>
                      <a:pt x="62" y="101"/>
                      <a:pt x="66" y="106"/>
                      <a:pt x="66" y="113"/>
                    </a:cubicBezTo>
                    <a:cubicBezTo>
                      <a:pt x="66" y="120"/>
                      <a:pt x="59" y="127"/>
                      <a:pt x="52" y="127"/>
                    </a:cubicBezTo>
                    <a:cubicBezTo>
                      <a:pt x="44" y="127"/>
                      <a:pt x="38" y="120"/>
                      <a:pt x="38" y="113"/>
                    </a:cubicBezTo>
                    <a:cubicBezTo>
                      <a:pt x="38" y="106"/>
                      <a:pt x="42" y="101"/>
                      <a:pt x="48" y="99"/>
                    </a:cubicBezTo>
                    <a:cubicBezTo>
                      <a:pt x="48" y="3"/>
                      <a:pt x="48" y="3"/>
                      <a:pt x="48" y="3"/>
                    </a:cubicBezTo>
                    <a:cubicBezTo>
                      <a:pt x="47" y="2"/>
                      <a:pt x="44" y="0"/>
                      <a:pt x="42" y="0"/>
                    </a:cubicBezTo>
                    <a:cubicBezTo>
                      <a:pt x="37" y="0"/>
                      <a:pt x="33" y="4"/>
                      <a:pt x="33" y="9"/>
                    </a:cubicBezTo>
                    <a:cubicBezTo>
                      <a:pt x="33" y="12"/>
                      <a:pt x="35" y="15"/>
                      <a:pt x="38" y="17"/>
                    </a:cubicBezTo>
                    <a:cubicBezTo>
                      <a:pt x="31" y="59"/>
                      <a:pt x="16" y="77"/>
                      <a:pt x="9" y="90"/>
                    </a:cubicBezTo>
                    <a:cubicBezTo>
                      <a:pt x="3" y="100"/>
                      <a:pt x="0" y="111"/>
                      <a:pt x="0" y="124"/>
                    </a:cubicBezTo>
                    <a:cubicBezTo>
                      <a:pt x="0" y="141"/>
                      <a:pt x="6" y="156"/>
                      <a:pt x="16" y="167"/>
                    </a:cubicBezTo>
                    <a:cubicBezTo>
                      <a:pt x="12" y="205"/>
                      <a:pt x="12" y="205"/>
                      <a:pt x="12" y="205"/>
                    </a:cubicBezTo>
                    <a:cubicBezTo>
                      <a:pt x="91" y="205"/>
                      <a:pt x="91" y="205"/>
                      <a:pt x="91" y="205"/>
                    </a:cubicBezTo>
                    <a:cubicBezTo>
                      <a:pt x="87" y="167"/>
                      <a:pt x="87" y="167"/>
                      <a:pt x="87" y="167"/>
                    </a:cubicBezTo>
                    <a:cubicBezTo>
                      <a:pt x="98" y="156"/>
                      <a:pt x="104" y="141"/>
                      <a:pt x="104" y="12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2" name="Freeform 69"/>
              <p:cNvSpPr>
                <a:spLocks noEditPoints="1"/>
              </p:cNvSpPr>
              <p:nvPr/>
            </p:nvSpPr>
            <p:spPr bwMode="auto">
              <a:xfrm>
                <a:off x="3722586" y="1476953"/>
                <a:ext cx="144604" cy="133179"/>
              </a:xfrm>
              <a:custGeom>
                <a:avLst/>
                <a:gdLst/>
                <a:ahLst/>
                <a:cxnLst>
                  <a:cxn ang="0">
                    <a:pos x="41" y="0"/>
                  </a:cxn>
                  <a:cxn ang="0">
                    <a:pos x="0" y="41"/>
                  </a:cxn>
                  <a:cxn ang="0">
                    <a:pos x="41" y="82"/>
                  </a:cxn>
                  <a:cxn ang="0">
                    <a:pos x="82" y="41"/>
                  </a:cxn>
                  <a:cxn ang="0">
                    <a:pos x="41" y="0"/>
                  </a:cxn>
                  <a:cxn ang="0">
                    <a:pos x="41" y="61"/>
                  </a:cxn>
                  <a:cxn ang="0">
                    <a:pos x="22" y="41"/>
                  </a:cxn>
                  <a:cxn ang="0">
                    <a:pos x="41" y="21"/>
                  </a:cxn>
                  <a:cxn ang="0">
                    <a:pos x="61" y="41"/>
                  </a:cxn>
                  <a:cxn ang="0">
                    <a:pos x="41" y="61"/>
                  </a:cxn>
                </a:cxnLst>
                <a:rect l="0" t="0" r="r" b="b"/>
                <a:pathLst>
                  <a:path w="82" h="82">
                    <a:moveTo>
                      <a:pt x="41" y="0"/>
                    </a:moveTo>
                    <a:cubicBezTo>
                      <a:pt x="19" y="0"/>
                      <a:pt x="0" y="18"/>
                      <a:pt x="0" y="41"/>
                    </a:cubicBezTo>
                    <a:cubicBezTo>
                      <a:pt x="0" y="64"/>
                      <a:pt x="19" y="82"/>
                      <a:pt x="41" y="82"/>
                    </a:cubicBezTo>
                    <a:cubicBezTo>
                      <a:pt x="64" y="82"/>
                      <a:pt x="82" y="64"/>
                      <a:pt x="82" y="41"/>
                    </a:cubicBezTo>
                    <a:cubicBezTo>
                      <a:pt x="82" y="18"/>
                      <a:pt x="64" y="0"/>
                      <a:pt x="41" y="0"/>
                    </a:cubicBezTo>
                    <a:close/>
                    <a:moveTo>
                      <a:pt x="41" y="61"/>
                    </a:moveTo>
                    <a:cubicBezTo>
                      <a:pt x="30" y="61"/>
                      <a:pt x="22" y="52"/>
                      <a:pt x="22" y="41"/>
                    </a:cubicBezTo>
                    <a:cubicBezTo>
                      <a:pt x="22"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3" name="Freeform 70"/>
              <p:cNvSpPr>
                <a:spLocks noEditPoints="1"/>
              </p:cNvSpPr>
              <p:nvPr/>
            </p:nvSpPr>
            <p:spPr bwMode="auto">
              <a:xfrm>
                <a:off x="3558441" y="1476953"/>
                <a:ext cx="144604" cy="133179"/>
              </a:xfrm>
              <a:custGeom>
                <a:avLst/>
                <a:gdLst/>
                <a:ahLst/>
                <a:cxnLst>
                  <a:cxn ang="0">
                    <a:pos x="41" y="0"/>
                  </a:cxn>
                  <a:cxn ang="0">
                    <a:pos x="0" y="41"/>
                  </a:cxn>
                  <a:cxn ang="0">
                    <a:pos x="41" y="82"/>
                  </a:cxn>
                  <a:cxn ang="0">
                    <a:pos x="82" y="41"/>
                  </a:cxn>
                  <a:cxn ang="0">
                    <a:pos x="41" y="0"/>
                  </a:cxn>
                  <a:cxn ang="0">
                    <a:pos x="41" y="61"/>
                  </a:cxn>
                  <a:cxn ang="0">
                    <a:pos x="21" y="41"/>
                  </a:cxn>
                  <a:cxn ang="0">
                    <a:pos x="41" y="21"/>
                  </a:cxn>
                  <a:cxn ang="0">
                    <a:pos x="61" y="41"/>
                  </a:cxn>
                  <a:cxn ang="0">
                    <a:pos x="41" y="61"/>
                  </a:cxn>
                </a:cxnLst>
                <a:rect l="0" t="0" r="r" b="b"/>
                <a:pathLst>
                  <a:path w="82" h="82">
                    <a:moveTo>
                      <a:pt x="41" y="0"/>
                    </a:moveTo>
                    <a:cubicBezTo>
                      <a:pt x="18" y="0"/>
                      <a:pt x="0" y="18"/>
                      <a:pt x="0" y="41"/>
                    </a:cubicBezTo>
                    <a:cubicBezTo>
                      <a:pt x="0" y="64"/>
                      <a:pt x="18" y="82"/>
                      <a:pt x="41" y="82"/>
                    </a:cubicBezTo>
                    <a:cubicBezTo>
                      <a:pt x="63" y="82"/>
                      <a:pt x="82" y="64"/>
                      <a:pt x="82" y="41"/>
                    </a:cubicBezTo>
                    <a:cubicBezTo>
                      <a:pt x="82" y="18"/>
                      <a:pt x="63" y="0"/>
                      <a:pt x="41" y="0"/>
                    </a:cubicBezTo>
                    <a:close/>
                    <a:moveTo>
                      <a:pt x="41" y="61"/>
                    </a:moveTo>
                    <a:cubicBezTo>
                      <a:pt x="30" y="61"/>
                      <a:pt x="21" y="52"/>
                      <a:pt x="21" y="41"/>
                    </a:cubicBezTo>
                    <a:cubicBezTo>
                      <a:pt x="21"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4" name="Freeform 71"/>
              <p:cNvSpPr>
                <a:spLocks noEditPoints="1"/>
              </p:cNvSpPr>
              <p:nvPr/>
            </p:nvSpPr>
            <p:spPr bwMode="auto">
              <a:xfrm>
                <a:off x="3581890" y="1304179"/>
                <a:ext cx="271622" cy="197969"/>
              </a:xfrm>
              <a:custGeom>
                <a:avLst/>
                <a:gdLst/>
                <a:ahLst/>
                <a:cxnLst>
                  <a:cxn ang="0">
                    <a:pos x="154" y="0"/>
                  </a:cxn>
                  <a:cxn ang="0">
                    <a:pos x="75" y="74"/>
                  </a:cxn>
                  <a:cxn ang="0">
                    <a:pos x="75" y="73"/>
                  </a:cxn>
                  <a:cxn ang="0">
                    <a:pos x="0" y="1"/>
                  </a:cxn>
                  <a:cxn ang="0">
                    <a:pos x="0" y="49"/>
                  </a:cxn>
                  <a:cxn ang="0">
                    <a:pos x="75" y="122"/>
                  </a:cxn>
                  <a:cxn ang="0">
                    <a:pos x="150" y="49"/>
                  </a:cxn>
                  <a:cxn ang="0">
                    <a:pos x="154" y="0"/>
                  </a:cxn>
                  <a:cxn ang="0">
                    <a:pos x="76" y="104"/>
                  </a:cxn>
                  <a:cxn ang="0">
                    <a:pos x="66" y="94"/>
                  </a:cxn>
                  <a:cxn ang="0">
                    <a:pos x="76" y="83"/>
                  </a:cxn>
                  <a:cxn ang="0">
                    <a:pos x="87" y="94"/>
                  </a:cxn>
                  <a:cxn ang="0">
                    <a:pos x="76" y="104"/>
                  </a:cxn>
                </a:cxnLst>
                <a:rect l="0" t="0" r="r" b="b"/>
                <a:pathLst>
                  <a:path w="154" h="122">
                    <a:moveTo>
                      <a:pt x="154" y="0"/>
                    </a:moveTo>
                    <a:cubicBezTo>
                      <a:pt x="75" y="74"/>
                      <a:pt x="75" y="74"/>
                      <a:pt x="75" y="74"/>
                    </a:cubicBezTo>
                    <a:cubicBezTo>
                      <a:pt x="75" y="73"/>
                      <a:pt x="75" y="73"/>
                      <a:pt x="75" y="73"/>
                    </a:cubicBezTo>
                    <a:cubicBezTo>
                      <a:pt x="0" y="1"/>
                      <a:pt x="0" y="1"/>
                      <a:pt x="0" y="1"/>
                    </a:cubicBezTo>
                    <a:cubicBezTo>
                      <a:pt x="0" y="49"/>
                      <a:pt x="0" y="49"/>
                      <a:pt x="0" y="49"/>
                    </a:cubicBezTo>
                    <a:cubicBezTo>
                      <a:pt x="75" y="122"/>
                      <a:pt x="75" y="122"/>
                      <a:pt x="75" y="122"/>
                    </a:cubicBezTo>
                    <a:cubicBezTo>
                      <a:pt x="150" y="49"/>
                      <a:pt x="150" y="49"/>
                      <a:pt x="150" y="49"/>
                    </a:cubicBezTo>
                    <a:lnTo>
                      <a:pt x="154" y="0"/>
                    </a:lnTo>
                    <a:close/>
                    <a:moveTo>
                      <a:pt x="76" y="104"/>
                    </a:moveTo>
                    <a:cubicBezTo>
                      <a:pt x="70" y="104"/>
                      <a:pt x="66" y="99"/>
                      <a:pt x="66" y="94"/>
                    </a:cubicBezTo>
                    <a:cubicBezTo>
                      <a:pt x="66" y="88"/>
                      <a:pt x="70" y="83"/>
                      <a:pt x="76" y="83"/>
                    </a:cubicBezTo>
                    <a:cubicBezTo>
                      <a:pt x="82" y="83"/>
                      <a:pt x="87" y="88"/>
                      <a:pt x="87" y="94"/>
                    </a:cubicBezTo>
                    <a:cubicBezTo>
                      <a:pt x="87" y="99"/>
                      <a:pt x="82" y="104"/>
                      <a:pt x="76" y="10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5" name="Freeform 72"/>
              <p:cNvSpPr>
                <a:spLocks noEditPoints="1"/>
              </p:cNvSpPr>
              <p:nvPr/>
            </p:nvSpPr>
            <p:spPr bwMode="auto">
              <a:xfrm>
                <a:off x="269671" y="4140542"/>
                <a:ext cx="257943" cy="257360"/>
              </a:xfrm>
              <a:custGeom>
                <a:avLst/>
                <a:gdLst/>
                <a:ahLst/>
                <a:cxnLst>
                  <a:cxn ang="0">
                    <a:pos x="109" y="98"/>
                  </a:cxn>
                  <a:cxn ang="0">
                    <a:pos x="115" y="93"/>
                  </a:cxn>
                  <a:cxn ang="0">
                    <a:pos x="107" y="84"/>
                  </a:cxn>
                  <a:cxn ang="0">
                    <a:pos x="114" y="57"/>
                  </a:cxn>
                  <a:cxn ang="0">
                    <a:pos x="57" y="0"/>
                  </a:cxn>
                  <a:cxn ang="0">
                    <a:pos x="0" y="57"/>
                  </a:cxn>
                  <a:cxn ang="0">
                    <a:pos x="57" y="113"/>
                  </a:cxn>
                  <a:cxn ang="0">
                    <a:pos x="76" y="110"/>
                  </a:cxn>
                  <a:cxn ang="0">
                    <a:pos x="84" y="119"/>
                  </a:cxn>
                  <a:cxn ang="0">
                    <a:pos x="91" y="113"/>
                  </a:cxn>
                  <a:cxn ang="0">
                    <a:pos x="129" y="158"/>
                  </a:cxn>
                  <a:cxn ang="0">
                    <a:pos x="147" y="143"/>
                  </a:cxn>
                  <a:cxn ang="0">
                    <a:pos x="109" y="98"/>
                  </a:cxn>
                  <a:cxn ang="0">
                    <a:pos x="24" y="57"/>
                  </a:cxn>
                  <a:cxn ang="0">
                    <a:pos x="57" y="24"/>
                  </a:cxn>
                  <a:cxn ang="0">
                    <a:pos x="90" y="57"/>
                  </a:cxn>
                  <a:cxn ang="0">
                    <a:pos x="57" y="90"/>
                  </a:cxn>
                  <a:cxn ang="0">
                    <a:pos x="24" y="57"/>
                  </a:cxn>
                </a:cxnLst>
                <a:rect l="0" t="0" r="r" b="b"/>
                <a:pathLst>
                  <a:path w="147" h="158">
                    <a:moveTo>
                      <a:pt x="109" y="98"/>
                    </a:moveTo>
                    <a:cubicBezTo>
                      <a:pt x="115" y="93"/>
                      <a:pt x="115" y="93"/>
                      <a:pt x="115" y="93"/>
                    </a:cubicBezTo>
                    <a:cubicBezTo>
                      <a:pt x="107" y="84"/>
                      <a:pt x="107" y="84"/>
                      <a:pt x="107" y="84"/>
                    </a:cubicBezTo>
                    <a:cubicBezTo>
                      <a:pt x="111" y="76"/>
                      <a:pt x="114" y="67"/>
                      <a:pt x="114" y="57"/>
                    </a:cubicBezTo>
                    <a:cubicBezTo>
                      <a:pt x="114" y="26"/>
                      <a:pt x="88" y="0"/>
                      <a:pt x="57" y="0"/>
                    </a:cubicBezTo>
                    <a:cubicBezTo>
                      <a:pt x="26" y="0"/>
                      <a:pt x="0" y="26"/>
                      <a:pt x="0" y="57"/>
                    </a:cubicBezTo>
                    <a:cubicBezTo>
                      <a:pt x="0" y="88"/>
                      <a:pt x="26" y="113"/>
                      <a:pt x="57" y="113"/>
                    </a:cubicBezTo>
                    <a:cubicBezTo>
                      <a:pt x="64" y="113"/>
                      <a:pt x="70" y="112"/>
                      <a:pt x="76" y="110"/>
                    </a:cubicBezTo>
                    <a:cubicBezTo>
                      <a:pt x="84" y="119"/>
                      <a:pt x="84" y="119"/>
                      <a:pt x="84" y="119"/>
                    </a:cubicBezTo>
                    <a:cubicBezTo>
                      <a:pt x="91" y="113"/>
                      <a:pt x="91" y="113"/>
                      <a:pt x="91" y="113"/>
                    </a:cubicBezTo>
                    <a:cubicBezTo>
                      <a:pt x="129" y="158"/>
                      <a:pt x="129" y="158"/>
                      <a:pt x="129" y="158"/>
                    </a:cubicBezTo>
                    <a:cubicBezTo>
                      <a:pt x="147" y="143"/>
                      <a:pt x="147" y="143"/>
                      <a:pt x="147" y="143"/>
                    </a:cubicBezTo>
                    <a:lnTo>
                      <a:pt x="109" y="98"/>
                    </a:lnTo>
                    <a:close/>
                    <a:moveTo>
                      <a:pt x="24" y="57"/>
                    </a:moveTo>
                    <a:cubicBezTo>
                      <a:pt x="24" y="39"/>
                      <a:pt x="39" y="24"/>
                      <a:pt x="57" y="24"/>
                    </a:cubicBezTo>
                    <a:cubicBezTo>
                      <a:pt x="75" y="24"/>
                      <a:pt x="90" y="39"/>
                      <a:pt x="90" y="57"/>
                    </a:cubicBezTo>
                    <a:cubicBezTo>
                      <a:pt x="90" y="75"/>
                      <a:pt x="75" y="90"/>
                      <a:pt x="57" y="90"/>
                    </a:cubicBezTo>
                    <a:cubicBezTo>
                      <a:pt x="39" y="90"/>
                      <a:pt x="24" y="75"/>
                      <a:pt x="24" y="5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6" name="Freeform 73"/>
              <p:cNvSpPr>
                <a:spLocks/>
              </p:cNvSpPr>
              <p:nvPr/>
            </p:nvSpPr>
            <p:spPr bwMode="auto">
              <a:xfrm>
                <a:off x="162195" y="2835743"/>
                <a:ext cx="269667" cy="246562"/>
              </a:xfrm>
              <a:custGeom>
                <a:avLst/>
                <a:gdLst/>
                <a:ahLst/>
                <a:cxnLst>
                  <a:cxn ang="0">
                    <a:pos x="69" y="95"/>
                  </a:cxn>
                  <a:cxn ang="0">
                    <a:pos x="112" y="137"/>
                  </a:cxn>
                  <a:cxn ang="0">
                    <a:pos x="138" y="112"/>
                  </a:cxn>
                  <a:cxn ang="0">
                    <a:pos x="95" y="69"/>
                  </a:cxn>
                  <a:cxn ang="0">
                    <a:pos x="138" y="25"/>
                  </a:cxn>
                  <a:cxn ang="0">
                    <a:pos x="112" y="0"/>
                  </a:cxn>
                  <a:cxn ang="0">
                    <a:pos x="69" y="44"/>
                  </a:cxn>
                  <a:cxn ang="0">
                    <a:pos x="26" y="0"/>
                  </a:cxn>
                  <a:cxn ang="0">
                    <a:pos x="0" y="25"/>
                  </a:cxn>
                  <a:cxn ang="0">
                    <a:pos x="44" y="69"/>
                  </a:cxn>
                  <a:cxn ang="0">
                    <a:pos x="0" y="112"/>
                  </a:cxn>
                  <a:cxn ang="0">
                    <a:pos x="26" y="137"/>
                  </a:cxn>
                  <a:cxn ang="0">
                    <a:pos x="69" y="95"/>
                  </a:cxn>
                </a:cxnLst>
                <a:rect l="0" t="0" r="r" b="b"/>
                <a:pathLst>
                  <a:path w="138" h="137">
                    <a:moveTo>
                      <a:pt x="69" y="95"/>
                    </a:moveTo>
                    <a:lnTo>
                      <a:pt x="112" y="137"/>
                    </a:lnTo>
                    <a:lnTo>
                      <a:pt x="138" y="112"/>
                    </a:lnTo>
                    <a:lnTo>
                      <a:pt x="95" y="69"/>
                    </a:lnTo>
                    <a:lnTo>
                      <a:pt x="138" y="25"/>
                    </a:lnTo>
                    <a:lnTo>
                      <a:pt x="112" y="0"/>
                    </a:lnTo>
                    <a:lnTo>
                      <a:pt x="69" y="44"/>
                    </a:lnTo>
                    <a:lnTo>
                      <a:pt x="26" y="0"/>
                    </a:lnTo>
                    <a:lnTo>
                      <a:pt x="0" y="25"/>
                    </a:lnTo>
                    <a:lnTo>
                      <a:pt x="44" y="69"/>
                    </a:lnTo>
                    <a:lnTo>
                      <a:pt x="0" y="112"/>
                    </a:lnTo>
                    <a:lnTo>
                      <a:pt x="26" y="137"/>
                    </a:lnTo>
                    <a:lnTo>
                      <a:pt x="69" y="9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7" name="Rectangle 74"/>
              <p:cNvSpPr>
                <a:spLocks noChangeArrowheads="1"/>
              </p:cNvSpPr>
              <p:nvPr/>
            </p:nvSpPr>
            <p:spPr bwMode="auto">
              <a:xfrm>
                <a:off x="1000509" y="4093749"/>
                <a:ext cx="261851" cy="2879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8" name="Freeform 75"/>
              <p:cNvSpPr>
                <a:spLocks/>
              </p:cNvSpPr>
              <p:nvPr/>
            </p:nvSpPr>
            <p:spPr bwMode="auto">
              <a:xfrm>
                <a:off x="1037637" y="3971368"/>
                <a:ext cx="56669" cy="100784"/>
              </a:xfrm>
              <a:custGeom>
                <a:avLst/>
                <a:gdLst/>
                <a:ahLst/>
                <a:cxnLst>
                  <a:cxn ang="0">
                    <a:pos x="14" y="62"/>
                  </a:cxn>
                  <a:cxn ang="0">
                    <a:pos x="33" y="62"/>
                  </a:cxn>
                  <a:cxn ang="0">
                    <a:pos x="33" y="0"/>
                  </a:cxn>
                  <a:cxn ang="0">
                    <a:pos x="18" y="0"/>
                  </a:cxn>
                  <a:cxn ang="0">
                    <a:pos x="16" y="6"/>
                  </a:cxn>
                  <a:cxn ang="0">
                    <a:pos x="12" y="10"/>
                  </a:cxn>
                  <a:cxn ang="0">
                    <a:pos x="6" y="12"/>
                  </a:cxn>
                  <a:cxn ang="0">
                    <a:pos x="0" y="13"/>
                  </a:cxn>
                  <a:cxn ang="0">
                    <a:pos x="0" y="26"/>
                  </a:cxn>
                  <a:cxn ang="0">
                    <a:pos x="14" y="26"/>
                  </a:cxn>
                  <a:cxn ang="0">
                    <a:pos x="14" y="62"/>
                  </a:cxn>
                </a:cxnLst>
                <a:rect l="0" t="0" r="r" b="b"/>
                <a:pathLst>
                  <a:path w="33" h="62">
                    <a:moveTo>
                      <a:pt x="14" y="62"/>
                    </a:moveTo>
                    <a:cubicBezTo>
                      <a:pt x="33" y="62"/>
                      <a:pt x="33" y="62"/>
                      <a:pt x="33" y="62"/>
                    </a:cubicBezTo>
                    <a:cubicBezTo>
                      <a:pt x="33" y="0"/>
                      <a:pt x="33" y="0"/>
                      <a:pt x="33" y="0"/>
                    </a:cubicBezTo>
                    <a:cubicBezTo>
                      <a:pt x="18" y="0"/>
                      <a:pt x="18" y="0"/>
                      <a:pt x="18" y="0"/>
                    </a:cubicBezTo>
                    <a:cubicBezTo>
                      <a:pt x="18" y="2"/>
                      <a:pt x="17" y="4"/>
                      <a:pt x="16" y="6"/>
                    </a:cubicBezTo>
                    <a:cubicBezTo>
                      <a:pt x="15" y="8"/>
                      <a:pt x="14" y="9"/>
                      <a:pt x="12" y="10"/>
                    </a:cubicBezTo>
                    <a:cubicBezTo>
                      <a:pt x="10" y="11"/>
                      <a:pt x="8" y="12"/>
                      <a:pt x="6" y="12"/>
                    </a:cubicBezTo>
                    <a:cubicBezTo>
                      <a:pt x="4" y="13"/>
                      <a:pt x="2" y="13"/>
                      <a:pt x="0" y="13"/>
                    </a:cubicBezTo>
                    <a:cubicBezTo>
                      <a:pt x="0" y="26"/>
                      <a:pt x="0" y="26"/>
                      <a:pt x="0" y="26"/>
                    </a:cubicBezTo>
                    <a:cubicBezTo>
                      <a:pt x="14" y="26"/>
                      <a:pt x="14" y="26"/>
                      <a:pt x="14" y="26"/>
                    </a:cubicBezTo>
                    <a:lnTo>
                      <a:pt x="14" y="6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9" name="Freeform 76"/>
              <p:cNvSpPr>
                <a:spLocks/>
              </p:cNvSpPr>
              <p:nvPr/>
            </p:nvSpPr>
            <p:spPr bwMode="auto">
              <a:xfrm>
                <a:off x="1129480" y="3969569"/>
                <a:ext cx="93797" cy="102584"/>
              </a:xfrm>
              <a:custGeom>
                <a:avLst/>
                <a:gdLst/>
                <a:ahLst/>
                <a:cxnLst>
                  <a:cxn ang="0">
                    <a:pos x="54" y="47"/>
                  </a:cxn>
                  <a:cxn ang="0">
                    <a:pos x="26" y="47"/>
                  </a:cxn>
                  <a:cxn ang="0">
                    <a:pos x="26" y="47"/>
                  </a:cxn>
                  <a:cxn ang="0">
                    <a:pos x="35" y="42"/>
                  </a:cxn>
                  <a:cxn ang="0">
                    <a:pos x="44" y="37"/>
                  </a:cxn>
                  <a:cxn ang="0">
                    <a:pos x="50" y="29"/>
                  </a:cxn>
                  <a:cxn ang="0">
                    <a:pos x="53" y="19"/>
                  </a:cxn>
                  <a:cxn ang="0">
                    <a:pos x="51" y="11"/>
                  </a:cxn>
                  <a:cxn ang="0">
                    <a:pos x="46" y="5"/>
                  </a:cxn>
                  <a:cxn ang="0">
                    <a:pos x="38" y="1"/>
                  </a:cxn>
                  <a:cxn ang="0">
                    <a:pos x="28" y="0"/>
                  </a:cxn>
                  <a:cxn ang="0">
                    <a:pos x="16" y="2"/>
                  </a:cxn>
                  <a:cxn ang="0">
                    <a:pos x="8" y="7"/>
                  </a:cxn>
                  <a:cxn ang="0">
                    <a:pos x="3" y="15"/>
                  </a:cxn>
                  <a:cxn ang="0">
                    <a:pos x="1" y="27"/>
                  </a:cxn>
                  <a:cxn ang="0">
                    <a:pos x="18" y="27"/>
                  </a:cxn>
                  <a:cxn ang="0">
                    <a:pos x="20" y="17"/>
                  </a:cxn>
                  <a:cxn ang="0">
                    <a:pos x="27" y="14"/>
                  </a:cxn>
                  <a:cxn ang="0">
                    <a:pos x="33" y="16"/>
                  </a:cxn>
                  <a:cxn ang="0">
                    <a:pos x="35" y="22"/>
                  </a:cxn>
                  <a:cxn ang="0">
                    <a:pos x="34" y="25"/>
                  </a:cxn>
                  <a:cxn ang="0">
                    <a:pos x="32" y="27"/>
                  </a:cxn>
                  <a:cxn ang="0">
                    <a:pos x="29" y="29"/>
                  </a:cxn>
                  <a:cxn ang="0">
                    <a:pos x="26" y="31"/>
                  </a:cxn>
                  <a:cxn ang="0">
                    <a:pos x="20" y="34"/>
                  </a:cxn>
                  <a:cxn ang="0">
                    <a:pos x="14" y="38"/>
                  </a:cxn>
                  <a:cxn ang="0">
                    <a:pos x="9" y="42"/>
                  </a:cxn>
                  <a:cxn ang="0">
                    <a:pos x="4" y="47"/>
                  </a:cxn>
                  <a:cxn ang="0">
                    <a:pos x="1" y="54"/>
                  </a:cxn>
                  <a:cxn ang="0">
                    <a:pos x="0" y="63"/>
                  </a:cxn>
                  <a:cxn ang="0">
                    <a:pos x="54" y="63"/>
                  </a:cxn>
                  <a:cxn ang="0">
                    <a:pos x="54" y="47"/>
                  </a:cxn>
                </a:cxnLst>
                <a:rect l="0" t="0" r="r" b="b"/>
                <a:pathLst>
                  <a:path w="54" h="63">
                    <a:moveTo>
                      <a:pt x="54" y="47"/>
                    </a:moveTo>
                    <a:cubicBezTo>
                      <a:pt x="26" y="47"/>
                      <a:pt x="26" y="47"/>
                      <a:pt x="26" y="47"/>
                    </a:cubicBezTo>
                    <a:cubicBezTo>
                      <a:pt x="26" y="47"/>
                      <a:pt x="26" y="47"/>
                      <a:pt x="26" y="47"/>
                    </a:cubicBezTo>
                    <a:cubicBezTo>
                      <a:pt x="29" y="46"/>
                      <a:pt x="32" y="44"/>
                      <a:pt x="35" y="42"/>
                    </a:cubicBezTo>
                    <a:cubicBezTo>
                      <a:pt x="38" y="41"/>
                      <a:pt x="41" y="39"/>
                      <a:pt x="44" y="37"/>
                    </a:cubicBezTo>
                    <a:cubicBezTo>
                      <a:pt x="46" y="35"/>
                      <a:pt x="48" y="32"/>
                      <a:pt x="50" y="29"/>
                    </a:cubicBezTo>
                    <a:cubicBezTo>
                      <a:pt x="52" y="27"/>
                      <a:pt x="53" y="23"/>
                      <a:pt x="53" y="19"/>
                    </a:cubicBezTo>
                    <a:cubicBezTo>
                      <a:pt x="53" y="16"/>
                      <a:pt x="52" y="13"/>
                      <a:pt x="51" y="11"/>
                    </a:cubicBezTo>
                    <a:cubicBezTo>
                      <a:pt x="50" y="8"/>
                      <a:pt x="48" y="6"/>
                      <a:pt x="46" y="5"/>
                    </a:cubicBezTo>
                    <a:cubicBezTo>
                      <a:pt x="44" y="3"/>
                      <a:pt x="41" y="2"/>
                      <a:pt x="38" y="1"/>
                    </a:cubicBezTo>
                    <a:cubicBezTo>
                      <a:pt x="35" y="0"/>
                      <a:pt x="31" y="0"/>
                      <a:pt x="28" y="0"/>
                    </a:cubicBezTo>
                    <a:cubicBezTo>
                      <a:pt x="23" y="0"/>
                      <a:pt x="20" y="0"/>
                      <a:pt x="16" y="2"/>
                    </a:cubicBezTo>
                    <a:cubicBezTo>
                      <a:pt x="13" y="3"/>
                      <a:pt x="10" y="5"/>
                      <a:pt x="8" y="7"/>
                    </a:cubicBezTo>
                    <a:cubicBezTo>
                      <a:pt x="5" y="9"/>
                      <a:pt x="4" y="12"/>
                      <a:pt x="3" y="15"/>
                    </a:cubicBezTo>
                    <a:cubicBezTo>
                      <a:pt x="1" y="19"/>
                      <a:pt x="1" y="22"/>
                      <a:pt x="1" y="27"/>
                    </a:cubicBezTo>
                    <a:cubicBezTo>
                      <a:pt x="18" y="27"/>
                      <a:pt x="18" y="27"/>
                      <a:pt x="18" y="27"/>
                    </a:cubicBezTo>
                    <a:cubicBezTo>
                      <a:pt x="18" y="23"/>
                      <a:pt x="19" y="20"/>
                      <a:pt x="20" y="17"/>
                    </a:cubicBezTo>
                    <a:cubicBezTo>
                      <a:pt x="21" y="15"/>
                      <a:pt x="24" y="14"/>
                      <a:pt x="27" y="14"/>
                    </a:cubicBezTo>
                    <a:cubicBezTo>
                      <a:pt x="29" y="14"/>
                      <a:pt x="31" y="15"/>
                      <a:pt x="33" y="16"/>
                    </a:cubicBezTo>
                    <a:cubicBezTo>
                      <a:pt x="34" y="17"/>
                      <a:pt x="35" y="19"/>
                      <a:pt x="35" y="22"/>
                    </a:cubicBezTo>
                    <a:cubicBezTo>
                      <a:pt x="35" y="23"/>
                      <a:pt x="35" y="24"/>
                      <a:pt x="34" y="25"/>
                    </a:cubicBezTo>
                    <a:cubicBezTo>
                      <a:pt x="33" y="25"/>
                      <a:pt x="33" y="26"/>
                      <a:pt x="32" y="27"/>
                    </a:cubicBezTo>
                    <a:cubicBezTo>
                      <a:pt x="31" y="28"/>
                      <a:pt x="30" y="28"/>
                      <a:pt x="29" y="29"/>
                    </a:cubicBezTo>
                    <a:cubicBezTo>
                      <a:pt x="28" y="30"/>
                      <a:pt x="27" y="30"/>
                      <a:pt x="26" y="31"/>
                    </a:cubicBezTo>
                    <a:cubicBezTo>
                      <a:pt x="24" y="32"/>
                      <a:pt x="22" y="33"/>
                      <a:pt x="20" y="34"/>
                    </a:cubicBezTo>
                    <a:cubicBezTo>
                      <a:pt x="18" y="35"/>
                      <a:pt x="16" y="37"/>
                      <a:pt x="14" y="38"/>
                    </a:cubicBezTo>
                    <a:cubicBezTo>
                      <a:pt x="12" y="39"/>
                      <a:pt x="11" y="41"/>
                      <a:pt x="9" y="42"/>
                    </a:cubicBezTo>
                    <a:cubicBezTo>
                      <a:pt x="7" y="44"/>
                      <a:pt x="6" y="45"/>
                      <a:pt x="4" y="47"/>
                    </a:cubicBezTo>
                    <a:cubicBezTo>
                      <a:pt x="3" y="49"/>
                      <a:pt x="2" y="52"/>
                      <a:pt x="1" y="54"/>
                    </a:cubicBezTo>
                    <a:cubicBezTo>
                      <a:pt x="0" y="57"/>
                      <a:pt x="0" y="60"/>
                      <a:pt x="0" y="63"/>
                    </a:cubicBezTo>
                    <a:cubicBezTo>
                      <a:pt x="54" y="63"/>
                      <a:pt x="54" y="63"/>
                      <a:pt x="54" y="63"/>
                    </a:cubicBezTo>
                    <a:lnTo>
                      <a:pt x="54" y="47"/>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0" name="Freeform 77"/>
              <p:cNvSpPr>
                <a:spLocks noEditPoints="1"/>
              </p:cNvSpPr>
              <p:nvPr/>
            </p:nvSpPr>
            <p:spPr bwMode="auto">
              <a:xfrm>
                <a:off x="1076719" y="4144142"/>
                <a:ext cx="91843" cy="102584"/>
              </a:xfrm>
              <a:custGeom>
                <a:avLst/>
                <a:gdLst/>
                <a:ahLst/>
                <a:cxnLst>
                  <a:cxn ang="0">
                    <a:pos x="46" y="26"/>
                  </a:cxn>
                  <a:cxn ang="0">
                    <a:pos x="39" y="22"/>
                  </a:cxn>
                  <a:cxn ang="0">
                    <a:pos x="31" y="20"/>
                  </a:cxn>
                  <a:cxn ang="0">
                    <a:pos x="23" y="21"/>
                  </a:cxn>
                  <a:cxn ang="0">
                    <a:pos x="17" y="25"/>
                  </a:cxn>
                  <a:cxn ang="0">
                    <a:pos x="18" y="21"/>
                  </a:cxn>
                  <a:cxn ang="0">
                    <a:pos x="20" y="17"/>
                  </a:cxn>
                  <a:cxn ang="0">
                    <a:pos x="23" y="14"/>
                  </a:cxn>
                  <a:cxn ang="0">
                    <a:pos x="28" y="13"/>
                  </a:cxn>
                  <a:cxn ang="0">
                    <a:pos x="32" y="14"/>
                  </a:cxn>
                  <a:cxn ang="0">
                    <a:pos x="35" y="17"/>
                  </a:cxn>
                  <a:cxn ang="0">
                    <a:pos x="51" y="17"/>
                  </a:cxn>
                  <a:cxn ang="0">
                    <a:pos x="44" y="4"/>
                  </a:cxn>
                  <a:cxn ang="0">
                    <a:pos x="28" y="0"/>
                  </a:cxn>
                  <a:cxn ang="0">
                    <a:pos x="16" y="2"/>
                  </a:cxn>
                  <a:cxn ang="0">
                    <a:pos x="7" y="9"/>
                  </a:cxn>
                  <a:cxn ang="0">
                    <a:pos x="2" y="20"/>
                  </a:cxn>
                  <a:cxn ang="0">
                    <a:pos x="0" y="34"/>
                  </a:cxn>
                  <a:cxn ang="0">
                    <a:pos x="1" y="45"/>
                  </a:cxn>
                  <a:cxn ang="0">
                    <a:pos x="6" y="54"/>
                  </a:cxn>
                  <a:cxn ang="0">
                    <a:pos x="14" y="61"/>
                  </a:cxn>
                  <a:cxn ang="0">
                    <a:pos x="26" y="63"/>
                  </a:cxn>
                  <a:cxn ang="0">
                    <a:pos x="37" y="62"/>
                  </a:cxn>
                  <a:cxn ang="0">
                    <a:pos x="45" y="57"/>
                  </a:cxn>
                  <a:cxn ang="0">
                    <a:pos x="50" y="50"/>
                  </a:cxn>
                  <a:cxn ang="0">
                    <a:pos x="52" y="40"/>
                  </a:cxn>
                  <a:cxn ang="0">
                    <a:pos x="50" y="32"/>
                  </a:cxn>
                  <a:cxn ang="0">
                    <a:pos x="46" y="26"/>
                  </a:cxn>
                  <a:cxn ang="0">
                    <a:pos x="33" y="47"/>
                  </a:cxn>
                  <a:cxn ang="0">
                    <a:pos x="26" y="49"/>
                  </a:cxn>
                  <a:cxn ang="0">
                    <a:pos x="20" y="47"/>
                  </a:cxn>
                  <a:cxn ang="0">
                    <a:pos x="18" y="40"/>
                  </a:cxn>
                  <a:cxn ang="0">
                    <a:pos x="20" y="35"/>
                  </a:cxn>
                  <a:cxn ang="0">
                    <a:pos x="26" y="32"/>
                  </a:cxn>
                  <a:cxn ang="0">
                    <a:pos x="33" y="35"/>
                  </a:cxn>
                  <a:cxn ang="0">
                    <a:pos x="36" y="40"/>
                  </a:cxn>
                  <a:cxn ang="0">
                    <a:pos x="33" y="47"/>
                  </a:cxn>
                </a:cxnLst>
                <a:rect l="0" t="0" r="r" b="b"/>
                <a:pathLst>
                  <a:path w="52" h="63">
                    <a:moveTo>
                      <a:pt x="46" y="26"/>
                    </a:moveTo>
                    <a:cubicBezTo>
                      <a:pt x="44" y="24"/>
                      <a:pt x="42" y="23"/>
                      <a:pt x="39" y="22"/>
                    </a:cubicBezTo>
                    <a:cubicBezTo>
                      <a:pt x="37" y="21"/>
                      <a:pt x="34" y="20"/>
                      <a:pt x="31" y="20"/>
                    </a:cubicBezTo>
                    <a:cubicBezTo>
                      <a:pt x="28" y="20"/>
                      <a:pt x="26" y="21"/>
                      <a:pt x="23" y="21"/>
                    </a:cubicBezTo>
                    <a:cubicBezTo>
                      <a:pt x="21" y="22"/>
                      <a:pt x="19" y="23"/>
                      <a:pt x="17" y="25"/>
                    </a:cubicBezTo>
                    <a:cubicBezTo>
                      <a:pt x="17" y="24"/>
                      <a:pt x="17" y="22"/>
                      <a:pt x="18" y="21"/>
                    </a:cubicBezTo>
                    <a:cubicBezTo>
                      <a:pt x="18" y="19"/>
                      <a:pt x="19" y="18"/>
                      <a:pt x="20" y="17"/>
                    </a:cubicBezTo>
                    <a:cubicBezTo>
                      <a:pt x="21" y="15"/>
                      <a:pt x="22" y="14"/>
                      <a:pt x="23" y="14"/>
                    </a:cubicBezTo>
                    <a:cubicBezTo>
                      <a:pt x="24" y="13"/>
                      <a:pt x="26" y="13"/>
                      <a:pt x="28" y="13"/>
                    </a:cubicBezTo>
                    <a:cubicBezTo>
                      <a:pt x="30" y="13"/>
                      <a:pt x="31" y="13"/>
                      <a:pt x="32" y="14"/>
                    </a:cubicBezTo>
                    <a:cubicBezTo>
                      <a:pt x="34" y="15"/>
                      <a:pt x="35" y="16"/>
                      <a:pt x="35" y="17"/>
                    </a:cubicBezTo>
                    <a:cubicBezTo>
                      <a:pt x="51" y="17"/>
                      <a:pt x="51" y="17"/>
                      <a:pt x="51" y="17"/>
                    </a:cubicBezTo>
                    <a:cubicBezTo>
                      <a:pt x="50" y="11"/>
                      <a:pt x="48" y="6"/>
                      <a:pt x="44" y="4"/>
                    </a:cubicBezTo>
                    <a:cubicBezTo>
                      <a:pt x="40" y="1"/>
                      <a:pt x="35" y="0"/>
                      <a:pt x="28" y="0"/>
                    </a:cubicBezTo>
                    <a:cubicBezTo>
                      <a:pt x="23" y="0"/>
                      <a:pt x="19" y="1"/>
                      <a:pt x="16" y="2"/>
                    </a:cubicBezTo>
                    <a:cubicBezTo>
                      <a:pt x="12" y="4"/>
                      <a:pt x="9" y="6"/>
                      <a:pt x="7" y="9"/>
                    </a:cubicBezTo>
                    <a:cubicBezTo>
                      <a:pt x="5" y="12"/>
                      <a:pt x="3" y="16"/>
                      <a:pt x="2" y="20"/>
                    </a:cubicBezTo>
                    <a:cubicBezTo>
                      <a:pt x="1" y="24"/>
                      <a:pt x="0" y="29"/>
                      <a:pt x="0" y="34"/>
                    </a:cubicBezTo>
                    <a:cubicBezTo>
                      <a:pt x="0" y="37"/>
                      <a:pt x="0" y="41"/>
                      <a:pt x="1" y="45"/>
                    </a:cubicBezTo>
                    <a:cubicBezTo>
                      <a:pt x="2" y="48"/>
                      <a:pt x="4" y="51"/>
                      <a:pt x="6" y="54"/>
                    </a:cubicBezTo>
                    <a:cubicBezTo>
                      <a:pt x="8" y="57"/>
                      <a:pt x="11" y="59"/>
                      <a:pt x="14" y="61"/>
                    </a:cubicBezTo>
                    <a:cubicBezTo>
                      <a:pt x="18" y="62"/>
                      <a:pt x="22" y="63"/>
                      <a:pt x="26" y="63"/>
                    </a:cubicBezTo>
                    <a:cubicBezTo>
                      <a:pt x="30" y="63"/>
                      <a:pt x="34" y="63"/>
                      <a:pt x="37" y="62"/>
                    </a:cubicBezTo>
                    <a:cubicBezTo>
                      <a:pt x="40" y="61"/>
                      <a:pt x="42" y="59"/>
                      <a:pt x="45" y="57"/>
                    </a:cubicBezTo>
                    <a:cubicBezTo>
                      <a:pt x="47" y="55"/>
                      <a:pt x="49" y="53"/>
                      <a:pt x="50" y="50"/>
                    </a:cubicBezTo>
                    <a:cubicBezTo>
                      <a:pt x="51" y="47"/>
                      <a:pt x="52" y="44"/>
                      <a:pt x="52" y="40"/>
                    </a:cubicBezTo>
                    <a:cubicBezTo>
                      <a:pt x="52" y="37"/>
                      <a:pt x="51" y="34"/>
                      <a:pt x="50" y="32"/>
                    </a:cubicBezTo>
                    <a:cubicBezTo>
                      <a:pt x="49" y="30"/>
                      <a:pt x="48" y="28"/>
                      <a:pt x="46" y="26"/>
                    </a:cubicBezTo>
                    <a:close/>
                    <a:moveTo>
                      <a:pt x="33" y="47"/>
                    </a:moveTo>
                    <a:cubicBezTo>
                      <a:pt x="31" y="48"/>
                      <a:pt x="29" y="49"/>
                      <a:pt x="26" y="49"/>
                    </a:cubicBezTo>
                    <a:cubicBezTo>
                      <a:pt x="24" y="49"/>
                      <a:pt x="22" y="48"/>
                      <a:pt x="20" y="47"/>
                    </a:cubicBezTo>
                    <a:cubicBezTo>
                      <a:pt x="19" y="45"/>
                      <a:pt x="18" y="43"/>
                      <a:pt x="18" y="40"/>
                    </a:cubicBezTo>
                    <a:cubicBezTo>
                      <a:pt x="18" y="38"/>
                      <a:pt x="19" y="36"/>
                      <a:pt x="20" y="35"/>
                    </a:cubicBezTo>
                    <a:cubicBezTo>
                      <a:pt x="22" y="33"/>
                      <a:pt x="24" y="32"/>
                      <a:pt x="26" y="32"/>
                    </a:cubicBezTo>
                    <a:cubicBezTo>
                      <a:pt x="29" y="32"/>
                      <a:pt x="31" y="33"/>
                      <a:pt x="33" y="35"/>
                    </a:cubicBezTo>
                    <a:cubicBezTo>
                      <a:pt x="35" y="36"/>
                      <a:pt x="36" y="38"/>
                      <a:pt x="36" y="40"/>
                    </a:cubicBezTo>
                    <a:cubicBezTo>
                      <a:pt x="36" y="43"/>
                      <a:pt x="35" y="45"/>
                      <a:pt x="33" y="4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1" name="Freeform 78"/>
              <p:cNvSpPr>
                <a:spLocks noEditPoints="1"/>
              </p:cNvSpPr>
              <p:nvPr/>
            </p:nvSpPr>
            <p:spPr bwMode="auto">
              <a:xfrm>
                <a:off x="3828109" y="3015716"/>
                <a:ext cx="230585" cy="322150"/>
              </a:xfrm>
              <a:custGeom>
                <a:avLst/>
                <a:gdLst/>
                <a:ahLst/>
                <a:cxnLst>
                  <a:cxn ang="0">
                    <a:pos x="0" y="0"/>
                  </a:cxn>
                  <a:cxn ang="0">
                    <a:pos x="0" y="198"/>
                  </a:cxn>
                  <a:cxn ang="0">
                    <a:pos x="131" y="198"/>
                  </a:cxn>
                  <a:cxn ang="0">
                    <a:pos x="131" y="0"/>
                  </a:cxn>
                  <a:cxn ang="0">
                    <a:pos x="0" y="0"/>
                  </a:cxn>
                  <a:cxn ang="0">
                    <a:pos x="68" y="188"/>
                  </a:cxn>
                  <a:cxn ang="0">
                    <a:pos x="62" y="182"/>
                  </a:cxn>
                  <a:cxn ang="0">
                    <a:pos x="68" y="175"/>
                  </a:cxn>
                  <a:cxn ang="0">
                    <a:pos x="75" y="182"/>
                  </a:cxn>
                  <a:cxn ang="0">
                    <a:pos x="68" y="188"/>
                  </a:cxn>
                  <a:cxn ang="0">
                    <a:pos x="112" y="165"/>
                  </a:cxn>
                  <a:cxn ang="0">
                    <a:pos x="19" y="165"/>
                  </a:cxn>
                  <a:cxn ang="0">
                    <a:pos x="19" y="19"/>
                  </a:cxn>
                  <a:cxn ang="0">
                    <a:pos x="112" y="19"/>
                  </a:cxn>
                  <a:cxn ang="0">
                    <a:pos x="112" y="165"/>
                  </a:cxn>
                </a:cxnLst>
                <a:rect l="0" t="0" r="r" b="b"/>
                <a:pathLst>
                  <a:path w="131" h="198">
                    <a:moveTo>
                      <a:pt x="0" y="0"/>
                    </a:moveTo>
                    <a:cubicBezTo>
                      <a:pt x="0" y="198"/>
                      <a:pt x="0" y="198"/>
                      <a:pt x="0" y="198"/>
                    </a:cubicBezTo>
                    <a:cubicBezTo>
                      <a:pt x="131" y="198"/>
                      <a:pt x="131" y="198"/>
                      <a:pt x="131" y="198"/>
                    </a:cubicBezTo>
                    <a:cubicBezTo>
                      <a:pt x="131" y="0"/>
                      <a:pt x="131" y="0"/>
                      <a:pt x="131" y="0"/>
                    </a:cubicBezTo>
                    <a:lnTo>
                      <a:pt x="0" y="0"/>
                    </a:lnTo>
                    <a:close/>
                    <a:moveTo>
                      <a:pt x="68" y="188"/>
                    </a:moveTo>
                    <a:cubicBezTo>
                      <a:pt x="65" y="188"/>
                      <a:pt x="62" y="185"/>
                      <a:pt x="62" y="182"/>
                    </a:cubicBezTo>
                    <a:cubicBezTo>
                      <a:pt x="62" y="178"/>
                      <a:pt x="65" y="175"/>
                      <a:pt x="68" y="175"/>
                    </a:cubicBezTo>
                    <a:cubicBezTo>
                      <a:pt x="72" y="175"/>
                      <a:pt x="75" y="178"/>
                      <a:pt x="75" y="182"/>
                    </a:cubicBezTo>
                    <a:cubicBezTo>
                      <a:pt x="75" y="185"/>
                      <a:pt x="72" y="188"/>
                      <a:pt x="68" y="188"/>
                    </a:cubicBezTo>
                    <a:close/>
                    <a:moveTo>
                      <a:pt x="112" y="165"/>
                    </a:moveTo>
                    <a:cubicBezTo>
                      <a:pt x="19" y="165"/>
                      <a:pt x="19" y="165"/>
                      <a:pt x="19" y="165"/>
                    </a:cubicBezTo>
                    <a:cubicBezTo>
                      <a:pt x="19" y="19"/>
                      <a:pt x="19" y="19"/>
                      <a:pt x="19" y="19"/>
                    </a:cubicBezTo>
                    <a:cubicBezTo>
                      <a:pt x="112" y="19"/>
                      <a:pt x="112" y="19"/>
                      <a:pt x="112" y="19"/>
                    </a:cubicBezTo>
                    <a:lnTo>
                      <a:pt x="112" y="16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2" name="Freeform 79"/>
              <p:cNvSpPr>
                <a:spLocks noEditPoints="1"/>
              </p:cNvSpPr>
              <p:nvPr/>
            </p:nvSpPr>
            <p:spPr bwMode="auto">
              <a:xfrm>
                <a:off x="578421" y="4707455"/>
                <a:ext cx="404501" cy="268159"/>
              </a:xfrm>
              <a:custGeom>
                <a:avLst/>
                <a:gdLst/>
                <a:ahLst/>
                <a:cxnLst>
                  <a:cxn ang="0">
                    <a:pos x="207" y="132"/>
                  </a:cxn>
                  <a:cxn ang="0">
                    <a:pos x="207" y="0"/>
                  </a:cxn>
                  <a:cxn ang="0">
                    <a:pos x="0" y="0"/>
                  </a:cxn>
                  <a:cxn ang="0">
                    <a:pos x="0" y="132"/>
                  </a:cxn>
                  <a:cxn ang="0">
                    <a:pos x="85" y="132"/>
                  </a:cxn>
                  <a:cxn ang="0">
                    <a:pos x="85" y="141"/>
                  </a:cxn>
                  <a:cxn ang="0">
                    <a:pos x="40" y="141"/>
                  </a:cxn>
                  <a:cxn ang="0">
                    <a:pos x="40" y="149"/>
                  </a:cxn>
                  <a:cxn ang="0">
                    <a:pos x="163" y="149"/>
                  </a:cxn>
                  <a:cxn ang="0">
                    <a:pos x="163" y="141"/>
                  </a:cxn>
                  <a:cxn ang="0">
                    <a:pos x="121" y="141"/>
                  </a:cxn>
                  <a:cxn ang="0">
                    <a:pos x="121" y="132"/>
                  </a:cxn>
                  <a:cxn ang="0">
                    <a:pos x="207" y="132"/>
                  </a:cxn>
                  <a:cxn ang="0">
                    <a:pos x="15" y="15"/>
                  </a:cxn>
                  <a:cxn ang="0">
                    <a:pos x="191" y="15"/>
                  </a:cxn>
                  <a:cxn ang="0">
                    <a:pos x="191" y="113"/>
                  </a:cxn>
                  <a:cxn ang="0">
                    <a:pos x="15" y="113"/>
                  </a:cxn>
                  <a:cxn ang="0">
                    <a:pos x="15" y="15"/>
                  </a:cxn>
                </a:cxnLst>
                <a:rect l="0" t="0" r="r" b="b"/>
                <a:pathLst>
                  <a:path w="207" h="149">
                    <a:moveTo>
                      <a:pt x="207" y="132"/>
                    </a:moveTo>
                    <a:lnTo>
                      <a:pt x="207" y="0"/>
                    </a:lnTo>
                    <a:lnTo>
                      <a:pt x="0" y="0"/>
                    </a:lnTo>
                    <a:lnTo>
                      <a:pt x="0" y="132"/>
                    </a:lnTo>
                    <a:lnTo>
                      <a:pt x="85" y="132"/>
                    </a:lnTo>
                    <a:lnTo>
                      <a:pt x="85" y="141"/>
                    </a:lnTo>
                    <a:lnTo>
                      <a:pt x="40" y="141"/>
                    </a:lnTo>
                    <a:lnTo>
                      <a:pt x="40" y="149"/>
                    </a:lnTo>
                    <a:lnTo>
                      <a:pt x="163" y="149"/>
                    </a:lnTo>
                    <a:lnTo>
                      <a:pt x="163" y="141"/>
                    </a:lnTo>
                    <a:lnTo>
                      <a:pt x="121" y="141"/>
                    </a:lnTo>
                    <a:lnTo>
                      <a:pt x="121" y="132"/>
                    </a:lnTo>
                    <a:lnTo>
                      <a:pt x="207" y="132"/>
                    </a:lnTo>
                    <a:close/>
                    <a:moveTo>
                      <a:pt x="15" y="15"/>
                    </a:moveTo>
                    <a:lnTo>
                      <a:pt x="191" y="15"/>
                    </a:lnTo>
                    <a:lnTo>
                      <a:pt x="191" y="113"/>
                    </a:lnTo>
                    <a:lnTo>
                      <a:pt x="15" y="113"/>
                    </a:lnTo>
                    <a:lnTo>
                      <a:pt x="15" y="1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3" name="Freeform 80"/>
              <p:cNvSpPr>
                <a:spLocks noEditPoints="1"/>
              </p:cNvSpPr>
              <p:nvPr/>
            </p:nvSpPr>
            <p:spPr bwMode="auto">
              <a:xfrm>
                <a:off x="2778751" y="2040266"/>
                <a:ext cx="425996" cy="32395"/>
              </a:xfrm>
              <a:custGeom>
                <a:avLst/>
                <a:gdLst/>
                <a:ahLst/>
                <a:cxnLst>
                  <a:cxn ang="0">
                    <a:pos x="194" y="0"/>
                  </a:cxn>
                  <a:cxn ang="0">
                    <a:pos x="112" y="0"/>
                  </a:cxn>
                  <a:cxn ang="0">
                    <a:pos x="107" y="0"/>
                  </a:cxn>
                  <a:cxn ang="0">
                    <a:pos x="24" y="0"/>
                  </a:cxn>
                  <a:cxn ang="0">
                    <a:pos x="0" y="1"/>
                  </a:cxn>
                  <a:cxn ang="0">
                    <a:pos x="0" y="18"/>
                  </a:cxn>
                  <a:cxn ang="0">
                    <a:pos x="218" y="18"/>
                  </a:cxn>
                  <a:cxn ang="0">
                    <a:pos x="218" y="1"/>
                  </a:cxn>
                  <a:cxn ang="0">
                    <a:pos x="194" y="0"/>
                  </a:cxn>
                  <a:cxn ang="0">
                    <a:pos x="23" y="11"/>
                  </a:cxn>
                  <a:cxn ang="0">
                    <a:pos x="11" y="11"/>
                  </a:cxn>
                  <a:cxn ang="0">
                    <a:pos x="11" y="7"/>
                  </a:cxn>
                  <a:cxn ang="0">
                    <a:pos x="23" y="7"/>
                  </a:cxn>
                  <a:cxn ang="0">
                    <a:pos x="23" y="11"/>
                  </a:cxn>
                  <a:cxn ang="0">
                    <a:pos x="133" y="11"/>
                  </a:cxn>
                  <a:cxn ang="0">
                    <a:pos x="83" y="11"/>
                  </a:cxn>
                  <a:cxn ang="0">
                    <a:pos x="83" y="7"/>
                  </a:cxn>
                  <a:cxn ang="0">
                    <a:pos x="133" y="7"/>
                  </a:cxn>
                  <a:cxn ang="0">
                    <a:pos x="133" y="11"/>
                  </a:cxn>
                </a:cxnLst>
                <a:rect l="0" t="0" r="r" b="b"/>
                <a:pathLst>
                  <a:path w="218" h="18">
                    <a:moveTo>
                      <a:pt x="194" y="0"/>
                    </a:moveTo>
                    <a:lnTo>
                      <a:pt x="112" y="0"/>
                    </a:lnTo>
                    <a:lnTo>
                      <a:pt x="107" y="0"/>
                    </a:lnTo>
                    <a:lnTo>
                      <a:pt x="24" y="0"/>
                    </a:lnTo>
                    <a:lnTo>
                      <a:pt x="0" y="1"/>
                    </a:lnTo>
                    <a:lnTo>
                      <a:pt x="0" y="18"/>
                    </a:lnTo>
                    <a:lnTo>
                      <a:pt x="218" y="18"/>
                    </a:lnTo>
                    <a:lnTo>
                      <a:pt x="218" y="1"/>
                    </a:lnTo>
                    <a:lnTo>
                      <a:pt x="194" y="0"/>
                    </a:lnTo>
                    <a:close/>
                    <a:moveTo>
                      <a:pt x="23" y="11"/>
                    </a:moveTo>
                    <a:lnTo>
                      <a:pt x="11" y="11"/>
                    </a:lnTo>
                    <a:lnTo>
                      <a:pt x="11" y="7"/>
                    </a:lnTo>
                    <a:lnTo>
                      <a:pt x="23" y="7"/>
                    </a:lnTo>
                    <a:lnTo>
                      <a:pt x="23" y="11"/>
                    </a:lnTo>
                    <a:close/>
                    <a:moveTo>
                      <a:pt x="133" y="11"/>
                    </a:moveTo>
                    <a:lnTo>
                      <a:pt x="83" y="11"/>
                    </a:lnTo>
                    <a:lnTo>
                      <a:pt x="83" y="7"/>
                    </a:lnTo>
                    <a:lnTo>
                      <a:pt x="133" y="7"/>
                    </a:lnTo>
                    <a:lnTo>
                      <a:pt x="133" y="1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4" name="Freeform 81"/>
              <p:cNvSpPr>
                <a:spLocks noEditPoints="1"/>
              </p:cNvSpPr>
              <p:nvPr/>
            </p:nvSpPr>
            <p:spPr bwMode="auto">
              <a:xfrm>
                <a:off x="2825649" y="1829698"/>
                <a:ext cx="332199" cy="201569"/>
              </a:xfrm>
              <a:custGeom>
                <a:avLst/>
                <a:gdLst/>
                <a:ahLst/>
                <a:cxnLst>
                  <a:cxn ang="0">
                    <a:pos x="170" y="0"/>
                  </a:cxn>
                  <a:cxn ang="0">
                    <a:pos x="0" y="0"/>
                  </a:cxn>
                  <a:cxn ang="0">
                    <a:pos x="0" y="112"/>
                  </a:cxn>
                  <a:cxn ang="0">
                    <a:pos x="170" y="112"/>
                  </a:cxn>
                  <a:cxn ang="0">
                    <a:pos x="170" y="0"/>
                  </a:cxn>
                  <a:cxn ang="0">
                    <a:pos x="8" y="34"/>
                  </a:cxn>
                  <a:cxn ang="0">
                    <a:pos x="5" y="34"/>
                  </a:cxn>
                  <a:cxn ang="0">
                    <a:pos x="5" y="22"/>
                  </a:cxn>
                  <a:cxn ang="0">
                    <a:pos x="8" y="22"/>
                  </a:cxn>
                  <a:cxn ang="0">
                    <a:pos x="8" y="34"/>
                  </a:cxn>
                  <a:cxn ang="0">
                    <a:pos x="157" y="99"/>
                  </a:cxn>
                  <a:cxn ang="0">
                    <a:pos x="13" y="99"/>
                  </a:cxn>
                  <a:cxn ang="0">
                    <a:pos x="13" y="12"/>
                  </a:cxn>
                  <a:cxn ang="0">
                    <a:pos x="157" y="12"/>
                  </a:cxn>
                  <a:cxn ang="0">
                    <a:pos x="157" y="99"/>
                  </a:cxn>
                  <a:cxn ang="0">
                    <a:pos x="166" y="34"/>
                  </a:cxn>
                  <a:cxn ang="0">
                    <a:pos x="163" y="34"/>
                  </a:cxn>
                  <a:cxn ang="0">
                    <a:pos x="163" y="22"/>
                  </a:cxn>
                  <a:cxn ang="0">
                    <a:pos x="166" y="22"/>
                  </a:cxn>
                  <a:cxn ang="0">
                    <a:pos x="166" y="34"/>
                  </a:cxn>
                </a:cxnLst>
                <a:rect l="0" t="0" r="r" b="b"/>
                <a:pathLst>
                  <a:path w="170" h="112">
                    <a:moveTo>
                      <a:pt x="170" y="0"/>
                    </a:moveTo>
                    <a:lnTo>
                      <a:pt x="0" y="0"/>
                    </a:lnTo>
                    <a:lnTo>
                      <a:pt x="0" y="112"/>
                    </a:lnTo>
                    <a:lnTo>
                      <a:pt x="170" y="112"/>
                    </a:lnTo>
                    <a:lnTo>
                      <a:pt x="170" y="0"/>
                    </a:lnTo>
                    <a:close/>
                    <a:moveTo>
                      <a:pt x="8" y="34"/>
                    </a:moveTo>
                    <a:lnTo>
                      <a:pt x="5" y="34"/>
                    </a:lnTo>
                    <a:lnTo>
                      <a:pt x="5" y="22"/>
                    </a:lnTo>
                    <a:lnTo>
                      <a:pt x="8" y="22"/>
                    </a:lnTo>
                    <a:lnTo>
                      <a:pt x="8" y="34"/>
                    </a:lnTo>
                    <a:close/>
                    <a:moveTo>
                      <a:pt x="157" y="99"/>
                    </a:moveTo>
                    <a:lnTo>
                      <a:pt x="13" y="99"/>
                    </a:lnTo>
                    <a:lnTo>
                      <a:pt x="13" y="12"/>
                    </a:lnTo>
                    <a:lnTo>
                      <a:pt x="157" y="12"/>
                    </a:lnTo>
                    <a:lnTo>
                      <a:pt x="157" y="99"/>
                    </a:lnTo>
                    <a:close/>
                    <a:moveTo>
                      <a:pt x="166" y="34"/>
                    </a:moveTo>
                    <a:lnTo>
                      <a:pt x="163" y="34"/>
                    </a:lnTo>
                    <a:lnTo>
                      <a:pt x="163" y="22"/>
                    </a:lnTo>
                    <a:lnTo>
                      <a:pt x="166" y="22"/>
                    </a:lnTo>
                    <a:lnTo>
                      <a:pt x="166"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5" name="Freeform 82"/>
              <p:cNvSpPr>
                <a:spLocks/>
              </p:cNvSpPr>
              <p:nvPr/>
            </p:nvSpPr>
            <p:spPr bwMode="auto">
              <a:xfrm>
                <a:off x="3200839" y="1203395"/>
                <a:ext cx="91843" cy="73789"/>
              </a:xfrm>
              <a:custGeom>
                <a:avLst/>
                <a:gdLst/>
                <a:ahLst/>
                <a:cxnLst>
                  <a:cxn ang="0">
                    <a:pos x="11" y="0"/>
                  </a:cxn>
                  <a:cxn ang="0">
                    <a:pos x="0" y="23"/>
                  </a:cxn>
                  <a:cxn ang="0">
                    <a:pos x="11" y="41"/>
                  </a:cxn>
                  <a:cxn ang="0">
                    <a:pos x="11" y="33"/>
                  </a:cxn>
                  <a:cxn ang="0">
                    <a:pos x="32" y="33"/>
                  </a:cxn>
                  <a:cxn ang="0">
                    <a:pos x="47" y="9"/>
                  </a:cxn>
                  <a:cxn ang="0">
                    <a:pos x="11" y="9"/>
                  </a:cxn>
                  <a:cxn ang="0">
                    <a:pos x="11" y="0"/>
                  </a:cxn>
                </a:cxnLst>
                <a:rect l="0" t="0" r="r" b="b"/>
                <a:pathLst>
                  <a:path w="47" h="41">
                    <a:moveTo>
                      <a:pt x="11" y="0"/>
                    </a:moveTo>
                    <a:lnTo>
                      <a:pt x="0" y="23"/>
                    </a:lnTo>
                    <a:lnTo>
                      <a:pt x="11" y="41"/>
                    </a:lnTo>
                    <a:lnTo>
                      <a:pt x="11" y="33"/>
                    </a:lnTo>
                    <a:lnTo>
                      <a:pt x="32" y="33"/>
                    </a:lnTo>
                    <a:lnTo>
                      <a:pt x="47" y="9"/>
                    </a:lnTo>
                    <a:lnTo>
                      <a:pt x="11" y="9"/>
                    </a:lnTo>
                    <a:lnTo>
                      <a:pt x="11"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6" name="Freeform 83"/>
              <p:cNvSpPr>
                <a:spLocks noEditPoints="1"/>
              </p:cNvSpPr>
              <p:nvPr/>
            </p:nvSpPr>
            <p:spPr bwMode="auto">
              <a:xfrm>
                <a:off x="3112904" y="1217793"/>
                <a:ext cx="97706" cy="57591"/>
              </a:xfrm>
              <a:custGeom>
                <a:avLst/>
                <a:gdLst/>
                <a:ahLst/>
                <a:cxnLst>
                  <a:cxn ang="0">
                    <a:pos x="54" y="0"/>
                  </a:cxn>
                  <a:cxn ang="0">
                    <a:pos x="10" y="0"/>
                  </a:cxn>
                  <a:cxn ang="0">
                    <a:pos x="10" y="0"/>
                  </a:cxn>
                  <a:cxn ang="0">
                    <a:pos x="0" y="18"/>
                  </a:cxn>
                  <a:cxn ang="0">
                    <a:pos x="9" y="35"/>
                  </a:cxn>
                  <a:cxn ang="0">
                    <a:pos x="20" y="36"/>
                  </a:cxn>
                  <a:cxn ang="0">
                    <a:pos x="20" y="36"/>
                  </a:cxn>
                  <a:cxn ang="0">
                    <a:pos x="50" y="35"/>
                  </a:cxn>
                  <a:cxn ang="0">
                    <a:pos x="55" y="35"/>
                  </a:cxn>
                  <a:cxn ang="0">
                    <a:pos x="45" y="16"/>
                  </a:cxn>
                  <a:cxn ang="0">
                    <a:pos x="54" y="0"/>
                  </a:cxn>
                  <a:cxn ang="0">
                    <a:pos x="45" y="29"/>
                  </a:cxn>
                  <a:cxn ang="0">
                    <a:pos x="20" y="30"/>
                  </a:cxn>
                  <a:cxn ang="0">
                    <a:pos x="12" y="29"/>
                  </a:cxn>
                  <a:cxn ang="0">
                    <a:pos x="11" y="29"/>
                  </a:cxn>
                  <a:cxn ang="0">
                    <a:pos x="6" y="18"/>
                  </a:cxn>
                  <a:cxn ang="0">
                    <a:pos x="10" y="6"/>
                  </a:cxn>
                  <a:cxn ang="0">
                    <a:pos x="44" y="6"/>
                  </a:cxn>
                  <a:cxn ang="0">
                    <a:pos x="38" y="16"/>
                  </a:cxn>
                  <a:cxn ang="0">
                    <a:pos x="45" y="29"/>
                  </a:cxn>
                </a:cxnLst>
                <a:rect l="0" t="0" r="r" b="b"/>
                <a:pathLst>
                  <a:path w="55" h="36">
                    <a:moveTo>
                      <a:pt x="54" y="0"/>
                    </a:moveTo>
                    <a:cubicBezTo>
                      <a:pt x="10" y="0"/>
                      <a:pt x="10" y="0"/>
                      <a:pt x="10" y="0"/>
                    </a:cubicBezTo>
                    <a:cubicBezTo>
                      <a:pt x="10" y="0"/>
                      <a:pt x="10" y="0"/>
                      <a:pt x="10" y="0"/>
                    </a:cubicBezTo>
                    <a:cubicBezTo>
                      <a:pt x="9" y="0"/>
                      <a:pt x="0" y="2"/>
                      <a:pt x="0" y="18"/>
                    </a:cubicBezTo>
                    <a:cubicBezTo>
                      <a:pt x="0" y="26"/>
                      <a:pt x="3" y="32"/>
                      <a:pt x="9" y="35"/>
                    </a:cubicBezTo>
                    <a:cubicBezTo>
                      <a:pt x="10" y="36"/>
                      <a:pt x="13" y="36"/>
                      <a:pt x="20" y="36"/>
                    </a:cubicBezTo>
                    <a:cubicBezTo>
                      <a:pt x="20" y="36"/>
                      <a:pt x="20" y="36"/>
                      <a:pt x="20" y="36"/>
                    </a:cubicBezTo>
                    <a:cubicBezTo>
                      <a:pt x="31" y="36"/>
                      <a:pt x="50" y="35"/>
                      <a:pt x="50" y="35"/>
                    </a:cubicBezTo>
                    <a:cubicBezTo>
                      <a:pt x="55" y="35"/>
                      <a:pt x="55" y="35"/>
                      <a:pt x="55" y="35"/>
                    </a:cubicBezTo>
                    <a:cubicBezTo>
                      <a:pt x="45" y="16"/>
                      <a:pt x="45" y="16"/>
                      <a:pt x="45" y="16"/>
                    </a:cubicBezTo>
                    <a:lnTo>
                      <a:pt x="54" y="0"/>
                    </a:lnTo>
                    <a:close/>
                    <a:moveTo>
                      <a:pt x="45" y="29"/>
                    </a:moveTo>
                    <a:cubicBezTo>
                      <a:pt x="39" y="29"/>
                      <a:pt x="28" y="30"/>
                      <a:pt x="20" y="30"/>
                    </a:cubicBezTo>
                    <a:cubicBezTo>
                      <a:pt x="15" y="30"/>
                      <a:pt x="13" y="30"/>
                      <a:pt x="12" y="29"/>
                    </a:cubicBezTo>
                    <a:cubicBezTo>
                      <a:pt x="12" y="29"/>
                      <a:pt x="12" y="29"/>
                      <a:pt x="11" y="29"/>
                    </a:cubicBezTo>
                    <a:cubicBezTo>
                      <a:pt x="10" y="29"/>
                      <a:pt x="6" y="27"/>
                      <a:pt x="6" y="18"/>
                    </a:cubicBezTo>
                    <a:cubicBezTo>
                      <a:pt x="6" y="8"/>
                      <a:pt x="10" y="6"/>
                      <a:pt x="10" y="6"/>
                    </a:cubicBezTo>
                    <a:cubicBezTo>
                      <a:pt x="44" y="6"/>
                      <a:pt x="44" y="6"/>
                      <a:pt x="44" y="6"/>
                    </a:cubicBezTo>
                    <a:cubicBezTo>
                      <a:pt x="38" y="16"/>
                      <a:pt x="38" y="16"/>
                      <a:pt x="38" y="16"/>
                    </a:cubicBezTo>
                    <a:lnTo>
                      <a:pt x="45" y="2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7" name="Freeform 84"/>
              <p:cNvSpPr>
                <a:spLocks/>
              </p:cNvSpPr>
              <p:nvPr/>
            </p:nvSpPr>
            <p:spPr bwMode="auto">
              <a:xfrm>
                <a:off x="3081638" y="1151203"/>
                <a:ext cx="78164" cy="86387"/>
              </a:xfrm>
              <a:custGeom>
                <a:avLst/>
                <a:gdLst/>
                <a:ahLst/>
                <a:cxnLst>
                  <a:cxn ang="0">
                    <a:pos x="40" y="22"/>
                  </a:cxn>
                  <a:cxn ang="0">
                    <a:pos x="25" y="0"/>
                  </a:cxn>
                  <a:cxn ang="0">
                    <a:pos x="5" y="0"/>
                  </a:cxn>
                  <a:cxn ang="0">
                    <a:pos x="11" y="4"/>
                  </a:cxn>
                  <a:cxn ang="0">
                    <a:pos x="0" y="22"/>
                  </a:cxn>
                  <a:cxn ang="0">
                    <a:pos x="14" y="48"/>
                  </a:cxn>
                  <a:cxn ang="0">
                    <a:pos x="32" y="17"/>
                  </a:cxn>
                  <a:cxn ang="0">
                    <a:pos x="40" y="22"/>
                  </a:cxn>
                </a:cxnLst>
                <a:rect l="0" t="0" r="r" b="b"/>
                <a:pathLst>
                  <a:path w="40" h="48">
                    <a:moveTo>
                      <a:pt x="40" y="22"/>
                    </a:moveTo>
                    <a:lnTo>
                      <a:pt x="25" y="0"/>
                    </a:lnTo>
                    <a:lnTo>
                      <a:pt x="5" y="0"/>
                    </a:lnTo>
                    <a:lnTo>
                      <a:pt x="11" y="4"/>
                    </a:lnTo>
                    <a:lnTo>
                      <a:pt x="0" y="22"/>
                    </a:lnTo>
                    <a:lnTo>
                      <a:pt x="14" y="48"/>
                    </a:lnTo>
                    <a:lnTo>
                      <a:pt x="32" y="17"/>
                    </a:lnTo>
                    <a:lnTo>
                      <a:pt x="40" y="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8" name="Freeform 85"/>
              <p:cNvSpPr>
                <a:spLocks noEditPoints="1"/>
              </p:cNvSpPr>
              <p:nvPr/>
            </p:nvSpPr>
            <p:spPr bwMode="auto">
              <a:xfrm>
                <a:off x="3097271" y="1075615"/>
                <a:ext cx="101614" cy="97185"/>
              </a:xfrm>
              <a:custGeom>
                <a:avLst/>
                <a:gdLst/>
                <a:ahLst/>
                <a:cxnLst>
                  <a:cxn ang="0">
                    <a:pos x="31" y="59"/>
                  </a:cxn>
                  <a:cxn ang="0">
                    <a:pos x="53" y="21"/>
                  </a:cxn>
                  <a:cxn ang="0">
                    <a:pos x="54" y="21"/>
                  </a:cxn>
                  <a:cxn ang="0">
                    <a:pos x="43" y="3"/>
                  </a:cxn>
                  <a:cxn ang="0">
                    <a:pos x="32" y="0"/>
                  </a:cxn>
                  <a:cxn ang="0">
                    <a:pos x="24" y="2"/>
                  </a:cxn>
                  <a:cxn ang="0">
                    <a:pos x="2" y="38"/>
                  </a:cxn>
                  <a:cxn ang="0">
                    <a:pos x="0" y="42"/>
                  </a:cxn>
                  <a:cxn ang="0">
                    <a:pos x="22" y="43"/>
                  </a:cxn>
                  <a:cxn ang="0">
                    <a:pos x="31" y="59"/>
                  </a:cxn>
                  <a:cxn ang="0">
                    <a:pos x="27" y="8"/>
                  </a:cxn>
                  <a:cxn ang="0">
                    <a:pos x="28" y="7"/>
                  </a:cxn>
                  <a:cxn ang="0">
                    <a:pos x="32" y="6"/>
                  </a:cxn>
                  <a:cxn ang="0">
                    <a:pos x="40" y="8"/>
                  </a:cxn>
                  <a:cxn ang="0">
                    <a:pos x="48" y="18"/>
                  </a:cxn>
                  <a:cxn ang="0">
                    <a:pos x="31" y="47"/>
                  </a:cxn>
                  <a:cxn ang="0">
                    <a:pos x="25" y="37"/>
                  </a:cxn>
                  <a:cxn ang="0">
                    <a:pos x="10" y="36"/>
                  </a:cxn>
                  <a:cxn ang="0">
                    <a:pos x="27" y="8"/>
                  </a:cxn>
                </a:cxnLst>
                <a:rect l="0" t="0" r="r" b="b"/>
                <a:pathLst>
                  <a:path w="57" h="59">
                    <a:moveTo>
                      <a:pt x="31" y="59"/>
                    </a:moveTo>
                    <a:cubicBezTo>
                      <a:pt x="53" y="21"/>
                      <a:pt x="53" y="21"/>
                      <a:pt x="53" y="21"/>
                    </a:cubicBezTo>
                    <a:cubicBezTo>
                      <a:pt x="54" y="21"/>
                      <a:pt x="54" y="21"/>
                      <a:pt x="54" y="21"/>
                    </a:cubicBezTo>
                    <a:cubicBezTo>
                      <a:pt x="54" y="20"/>
                      <a:pt x="57" y="11"/>
                      <a:pt x="43" y="3"/>
                    </a:cubicBezTo>
                    <a:cubicBezTo>
                      <a:pt x="39" y="1"/>
                      <a:pt x="36" y="0"/>
                      <a:pt x="32" y="0"/>
                    </a:cubicBezTo>
                    <a:cubicBezTo>
                      <a:pt x="28" y="0"/>
                      <a:pt x="25" y="1"/>
                      <a:pt x="24" y="2"/>
                    </a:cubicBezTo>
                    <a:cubicBezTo>
                      <a:pt x="22" y="3"/>
                      <a:pt x="19" y="9"/>
                      <a:pt x="2" y="38"/>
                    </a:cubicBezTo>
                    <a:cubicBezTo>
                      <a:pt x="0" y="42"/>
                      <a:pt x="0" y="42"/>
                      <a:pt x="0" y="42"/>
                    </a:cubicBezTo>
                    <a:cubicBezTo>
                      <a:pt x="22" y="43"/>
                      <a:pt x="22" y="43"/>
                      <a:pt x="22" y="43"/>
                    </a:cubicBezTo>
                    <a:lnTo>
                      <a:pt x="31" y="59"/>
                    </a:lnTo>
                    <a:close/>
                    <a:moveTo>
                      <a:pt x="27" y="8"/>
                    </a:moveTo>
                    <a:cubicBezTo>
                      <a:pt x="27" y="8"/>
                      <a:pt x="27" y="7"/>
                      <a:pt x="28" y="7"/>
                    </a:cubicBezTo>
                    <a:cubicBezTo>
                      <a:pt x="28" y="7"/>
                      <a:pt x="30" y="6"/>
                      <a:pt x="32" y="6"/>
                    </a:cubicBezTo>
                    <a:cubicBezTo>
                      <a:pt x="34" y="6"/>
                      <a:pt x="37" y="6"/>
                      <a:pt x="40" y="8"/>
                    </a:cubicBezTo>
                    <a:cubicBezTo>
                      <a:pt x="49" y="13"/>
                      <a:pt x="48" y="18"/>
                      <a:pt x="48" y="18"/>
                    </a:cubicBezTo>
                    <a:cubicBezTo>
                      <a:pt x="31" y="47"/>
                      <a:pt x="31" y="47"/>
                      <a:pt x="31" y="47"/>
                    </a:cubicBezTo>
                    <a:cubicBezTo>
                      <a:pt x="25" y="37"/>
                      <a:pt x="25" y="37"/>
                      <a:pt x="25" y="37"/>
                    </a:cubicBezTo>
                    <a:cubicBezTo>
                      <a:pt x="10" y="36"/>
                      <a:pt x="10" y="36"/>
                      <a:pt x="10" y="36"/>
                    </a:cubicBezTo>
                    <a:cubicBezTo>
                      <a:pt x="17" y="25"/>
                      <a:pt x="25" y="11"/>
                      <a:pt x="27" y="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9" name="Freeform 86"/>
              <p:cNvSpPr>
                <a:spLocks/>
              </p:cNvSpPr>
              <p:nvPr/>
            </p:nvSpPr>
            <p:spPr bwMode="auto">
              <a:xfrm>
                <a:off x="3185206" y="1077414"/>
                <a:ext cx="89889" cy="64790"/>
              </a:xfrm>
              <a:custGeom>
                <a:avLst/>
                <a:gdLst/>
                <a:ahLst/>
                <a:cxnLst>
                  <a:cxn ang="0">
                    <a:pos x="10" y="36"/>
                  </a:cxn>
                  <a:cxn ang="0">
                    <a:pos x="36" y="34"/>
                  </a:cxn>
                  <a:cxn ang="0">
                    <a:pos x="46" y="16"/>
                  </a:cxn>
                  <a:cxn ang="0">
                    <a:pos x="39" y="19"/>
                  </a:cxn>
                  <a:cxn ang="0">
                    <a:pos x="28" y="0"/>
                  </a:cxn>
                  <a:cxn ang="0">
                    <a:pos x="0" y="1"/>
                  </a:cxn>
                  <a:cxn ang="0">
                    <a:pos x="18" y="32"/>
                  </a:cxn>
                  <a:cxn ang="0">
                    <a:pos x="10" y="36"/>
                  </a:cxn>
                </a:cxnLst>
                <a:rect l="0" t="0" r="r" b="b"/>
                <a:pathLst>
                  <a:path w="46" h="36">
                    <a:moveTo>
                      <a:pt x="10" y="36"/>
                    </a:moveTo>
                    <a:lnTo>
                      <a:pt x="36" y="34"/>
                    </a:lnTo>
                    <a:lnTo>
                      <a:pt x="46" y="16"/>
                    </a:lnTo>
                    <a:lnTo>
                      <a:pt x="39" y="19"/>
                    </a:lnTo>
                    <a:lnTo>
                      <a:pt x="28" y="0"/>
                    </a:lnTo>
                    <a:lnTo>
                      <a:pt x="0" y="1"/>
                    </a:lnTo>
                    <a:lnTo>
                      <a:pt x="18" y="32"/>
                    </a:lnTo>
                    <a:lnTo>
                      <a:pt x="10" y="3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0" name="Freeform 87"/>
              <p:cNvSpPr>
                <a:spLocks noEditPoints="1"/>
              </p:cNvSpPr>
              <p:nvPr/>
            </p:nvSpPr>
            <p:spPr bwMode="auto">
              <a:xfrm>
                <a:off x="3224288" y="1115209"/>
                <a:ext cx="95751" cy="97185"/>
              </a:xfrm>
              <a:custGeom>
                <a:avLst/>
                <a:gdLst/>
                <a:ahLst/>
                <a:cxnLst>
                  <a:cxn ang="0">
                    <a:pos x="53" y="40"/>
                  </a:cxn>
                  <a:cxn ang="0">
                    <a:pos x="32" y="4"/>
                  </a:cxn>
                  <a:cxn ang="0">
                    <a:pos x="29" y="0"/>
                  </a:cxn>
                  <a:cxn ang="0">
                    <a:pos x="19" y="18"/>
                  </a:cxn>
                  <a:cxn ang="0">
                    <a:pos x="0" y="19"/>
                  </a:cxn>
                  <a:cxn ang="0">
                    <a:pos x="22" y="56"/>
                  </a:cxn>
                  <a:cxn ang="0">
                    <a:pos x="22" y="57"/>
                  </a:cxn>
                  <a:cxn ang="0">
                    <a:pos x="31" y="60"/>
                  </a:cxn>
                  <a:cxn ang="0">
                    <a:pos x="43" y="56"/>
                  </a:cxn>
                  <a:cxn ang="0">
                    <a:pos x="53" y="40"/>
                  </a:cxn>
                  <a:cxn ang="0">
                    <a:pos x="40" y="51"/>
                  </a:cxn>
                  <a:cxn ang="0">
                    <a:pos x="31" y="54"/>
                  </a:cxn>
                  <a:cxn ang="0">
                    <a:pos x="27" y="53"/>
                  </a:cxn>
                  <a:cxn ang="0">
                    <a:pos x="10" y="25"/>
                  </a:cxn>
                  <a:cxn ang="0">
                    <a:pos x="22" y="24"/>
                  </a:cxn>
                  <a:cxn ang="0">
                    <a:pos x="30" y="11"/>
                  </a:cxn>
                  <a:cxn ang="0">
                    <a:pos x="47" y="40"/>
                  </a:cxn>
                  <a:cxn ang="0">
                    <a:pos x="47" y="41"/>
                  </a:cxn>
                  <a:cxn ang="0">
                    <a:pos x="40" y="51"/>
                  </a:cxn>
                </a:cxnLst>
                <a:rect l="0" t="0" r="r" b="b"/>
                <a:pathLst>
                  <a:path w="54" h="60">
                    <a:moveTo>
                      <a:pt x="53" y="40"/>
                    </a:moveTo>
                    <a:cubicBezTo>
                      <a:pt x="53" y="38"/>
                      <a:pt x="51" y="34"/>
                      <a:pt x="32" y="4"/>
                    </a:cubicBezTo>
                    <a:cubicBezTo>
                      <a:pt x="29" y="0"/>
                      <a:pt x="29" y="0"/>
                      <a:pt x="29" y="0"/>
                    </a:cubicBezTo>
                    <a:cubicBezTo>
                      <a:pt x="19" y="18"/>
                      <a:pt x="19" y="18"/>
                      <a:pt x="19" y="18"/>
                    </a:cubicBezTo>
                    <a:cubicBezTo>
                      <a:pt x="0" y="19"/>
                      <a:pt x="0" y="19"/>
                      <a:pt x="0" y="19"/>
                    </a:cubicBezTo>
                    <a:cubicBezTo>
                      <a:pt x="22" y="56"/>
                      <a:pt x="22" y="56"/>
                      <a:pt x="22" y="56"/>
                    </a:cubicBezTo>
                    <a:cubicBezTo>
                      <a:pt x="22" y="57"/>
                      <a:pt x="22" y="57"/>
                      <a:pt x="22" y="57"/>
                    </a:cubicBezTo>
                    <a:cubicBezTo>
                      <a:pt x="23" y="57"/>
                      <a:pt x="25" y="60"/>
                      <a:pt x="31" y="60"/>
                    </a:cubicBezTo>
                    <a:cubicBezTo>
                      <a:pt x="34" y="60"/>
                      <a:pt x="38" y="59"/>
                      <a:pt x="43" y="56"/>
                    </a:cubicBezTo>
                    <a:cubicBezTo>
                      <a:pt x="50" y="52"/>
                      <a:pt x="54" y="46"/>
                      <a:pt x="53" y="40"/>
                    </a:cubicBezTo>
                    <a:close/>
                    <a:moveTo>
                      <a:pt x="40" y="51"/>
                    </a:moveTo>
                    <a:cubicBezTo>
                      <a:pt x="36" y="53"/>
                      <a:pt x="33" y="54"/>
                      <a:pt x="31" y="54"/>
                    </a:cubicBezTo>
                    <a:cubicBezTo>
                      <a:pt x="29" y="54"/>
                      <a:pt x="27" y="53"/>
                      <a:pt x="27" y="53"/>
                    </a:cubicBezTo>
                    <a:cubicBezTo>
                      <a:pt x="10" y="25"/>
                      <a:pt x="10" y="25"/>
                      <a:pt x="10" y="25"/>
                    </a:cubicBezTo>
                    <a:cubicBezTo>
                      <a:pt x="22" y="24"/>
                      <a:pt x="22" y="24"/>
                      <a:pt x="22" y="24"/>
                    </a:cubicBezTo>
                    <a:cubicBezTo>
                      <a:pt x="30" y="11"/>
                      <a:pt x="30" y="11"/>
                      <a:pt x="30" y="11"/>
                    </a:cubicBezTo>
                    <a:cubicBezTo>
                      <a:pt x="37" y="23"/>
                      <a:pt x="45" y="37"/>
                      <a:pt x="47" y="40"/>
                    </a:cubicBezTo>
                    <a:cubicBezTo>
                      <a:pt x="47" y="40"/>
                      <a:pt x="47" y="40"/>
                      <a:pt x="47" y="41"/>
                    </a:cubicBezTo>
                    <a:cubicBezTo>
                      <a:pt x="47" y="42"/>
                      <a:pt x="48" y="46"/>
                      <a:pt x="40" y="5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1" name="Freeform 88"/>
              <p:cNvSpPr>
                <a:spLocks noEditPoints="1"/>
              </p:cNvSpPr>
              <p:nvPr/>
            </p:nvSpPr>
            <p:spPr bwMode="auto">
              <a:xfrm>
                <a:off x="965335" y="3487243"/>
                <a:ext cx="400593" cy="106184"/>
              </a:xfrm>
              <a:custGeom>
                <a:avLst/>
                <a:gdLst/>
                <a:ahLst/>
                <a:cxnLst>
                  <a:cxn ang="0">
                    <a:pos x="113" y="0"/>
                  </a:cxn>
                  <a:cxn ang="0">
                    <a:pos x="113" y="17"/>
                  </a:cxn>
                  <a:cxn ang="0">
                    <a:pos x="92" y="17"/>
                  </a:cxn>
                  <a:cxn ang="0">
                    <a:pos x="92" y="0"/>
                  </a:cxn>
                  <a:cxn ang="0">
                    <a:pos x="0" y="0"/>
                  </a:cxn>
                  <a:cxn ang="0">
                    <a:pos x="0" y="59"/>
                  </a:cxn>
                  <a:cxn ang="0">
                    <a:pos x="92" y="59"/>
                  </a:cxn>
                  <a:cxn ang="0">
                    <a:pos x="92" y="42"/>
                  </a:cxn>
                  <a:cxn ang="0">
                    <a:pos x="113" y="42"/>
                  </a:cxn>
                  <a:cxn ang="0">
                    <a:pos x="113" y="59"/>
                  </a:cxn>
                  <a:cxn ang="0">
                    <a:pos x="205" y="59"/>
                  </a:cxn>
                  <a:cxn ang="0">
                    <a:pos x="205" y="0"/>
                  </a:cxn>
                  <a:cxn ang="0">
                    <a:pos x="113" y="0"/>
                  </a:cxn>
                  <a:cxn ang="0">
                    <a:pos x="83" y="50"/>
                  </a:cxn>
                  <a:cxn ang="0">
                    <a:pos x="10" y="50"/>
                  </a:cxn>
                  <a:cxn ang="0">
                    <a:pos x="10" y="10"/>
                  </a:cxn>
                  <a:cxn ang="0">
                    <a:pos x="83" y="10"/>
                  </a:cxn>
                  <a:cxn ang="0">
                    <a:pos x="83" y="50"/>
                  </a:cxn>
                  <a:cxn ang="0">
                    <a:pos x="196" y="50"/>
                  </a:cxn>
                  <a:cxn ang="0">
                    <a:pos x="123" y="50"/>
                  </a:cxn>
                  <a:cxn ang="0">
                    <a:pos x="123" y="10"/>
                  </a:cxn>
                  <a:cxn ang="0">
                    <a:pos x="196" y="10"/>
                  </a:cxn>
                  <a:cxn ang="0">
                    <a:pos x="196" y="50"/>
                  </a:cxn>
                </a:cxnLst>
                <a:rect l="0" t="0" r="r" b="b"/>
                <a:pathLst>
                  <a:path w="205" h="59">
                    <a:moveTo>
                      <a:pt x="113" y="0"/>
                    </a:moveTo>
                    <a:lnTo>
                      <a:pt x="113" y="17"/>
                    </a:lnTo>
                    <a:lnTo>
                      <a:pt x="92" y="17"/>
                    </a:lnTo>
                    <a:lnTo>
                      <a:pt x="92" y="0"/>
                    </a:lnTo>
                    <a:lnTo>
                      <a:pt x="0" y="0"/>
                    </a:lnTo>
                    <a:lnTo>
                      <a:pt x="0" y="59"/>
                    </a:lnTo>
                    <a:lnTo>
                      <a:pt x="92" y="59"/>
                    </a:lnTo>
                    <a:lnTo>
                      <a:pt x="92" y="42"/>
                    </a:lnTo>
                    <a:lnTo>
                      <a:pt x="113" y="42"/>
                    </a:lnTo>
                    <a:lnTo>
                      <a:pt x="113" y="59"/>
                    </a:lnTo>
                    <a:lnTo>
                      <a:pt x="205" y="59"/>
                    </a:lnTo>
                    <a:lnTo>
                      <a:pt x="205" y="0"/>
                    </a:lnTo>
                    <a:lnTo>
                      <a:pt x="113" y="0"/>
                    </a:lnTo>
                    <a:close/>
                    <a:moveTo>
                      <a:pt x="83" y="50"/>
                    </a:moveTo>
                    <a:lnTo>
                      <a:pt x="10" y="50"/>
                    </a:lnTo>
                    <a:lnTo>
                      <a:pt x="10" y="10"/>
                    </a:lnTo>
                    <a:lnTo>
                      <a:pt x="83" y="10"/>
                    </a:lnTo>
                    <a:lnTo>
                      <a:pt x="83" y="50"/>
                    </a:lnTo>
                    <a:close/>
                    <a:moveTo>
                      <a:pt x="196" y="50"/>
                    </a:moveTo>
                    <a:lnTo>
                      <a:pt x="123" y="50"/>
                    </a:lnTo>
                    <a:lnTo>
                      <a:pt x="123" y="10"/>
                    </a:lnTo>
                    <a:lnTo>
                      <a:pt x="196" y="10"/>
                    </a:lnTo>
                    <a:lnTo>
                      <a:pt x="196" y="5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2" name="Freeform 89"/>
              <p:cNvSpPr>
                <a:spLocks/>
              </p:cNvSpPr>
              <p:nvPr/>
            </p:nvSpPr>
            <p:spPr bwMode="auto">
              <a:xfrm>
                <a:off x="965335" y="3368461"/>
                <a:ext cx="91843" cy="111583"/>
              </a:xfrm>
              <a:custGeom>
                <a:avLst/>
                <a:gdLst/>
                <a:ahLst/>
                <a:cxnLst>
                  <a:cxn ang="0">
                    <a:pos x="24" y="21"/>
                  </a:cxn>
                  <a:cxn ang="0">
                    <a:pos x="42" y="29"/>
                  </a:cxn>
                  <a:cxn ang="0">
                    <a:pos x="47" y="20"/>
                  </a:cxn>
                  <a:cxn ang="0">
                    <a:pos x="14" y="0"/>
                  </a:cxn>
                  <a:cxn ang="0">
                    <a:pos x="0" y="62"/>
                  </a:cxn>
                  <a:cxn ang="0">
                    <a:pos x="24" y="62"/>
                  </a:cxn>
                  <a:cxn ang="0">
                    <a:pos x="24" y="21"/>
                  </a:cxn>
                </a:cxnLst>
                <a:rect l="0" t="0" r="r" b="b"/>
                <a:pathLst>
                  <a:path w="47" h="62">
                    <a:moveTo>
                      <a:pt x="24" y="21"/>
                    </a:moveTo>
                    <a:lnTo>
                      <a:pt x="42" y="29"/>
                    </a:lnTo>
                    <a:lnTo>
                      <a:pt x="47" y="20"/>
                    </a:lnTo>
                    <a:lnTo>
                      <a:pt x="14" y="0"/>
                    </a:lnTo>
                    <a:lnTo>
                      <a:pt x="0" y="62"/>
                    </a:lnTo>
                    <a:lnTo>
                      <a:pt x="24" y="62"/>
                    </a:lnTo>
                    <a:lnTo>
                      <a:pt x="24"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3" name="Freeform 90"/>
              <p:cNvSpPr>
                <a:spLocks/>
              </p:cNvSpPr>
              <p:nvPr/>
            </p:nvSpPr>
            <p:spPr bwMode="auto">
              <a:xfrm>
                <a:off x="1276039" y="3366661"/>
                <a:ext cx="87935" cy="109783"/>
              </a:xfrm>
              <a:custGeom>
                <a:avLst/>
                <a:gdLst/>
                <a:ahLst/>
                <a:cxnLst>
                  <a:cxn ang="0">
                    <a:pos x="21" y="21"/>
                  </a:cxn>
                  <a:cxn ang="0">
                    <a:pos x="21" y="61"/>
                  </a:cxn>
                  <a:cxn ang="0">
                    <a:pos x="45" y="61"/>
                  </a:cxn>
                  <a:cxn ang="0">
                    <a:pos x="31" y="0"/>
                  </a:cxn>
                  <a:cxn ang="0">
                    <a:pos x="0" y="20"/>
                  </a:cxn>
                  <a:cxn ang="0">
                    <a:pos x="3" y="28"/>
                  </a:cxn>
                  <a:cxn ang="0">
                    <a:pos x="21" y="21"/>
                  </a:cxn>
                </a:cxnLst>
                <a:rect l="0" t="0" r="r" b="b"/>
                <a:pathLst>
                  <a:path w="45" h="61">
                    <a:moveTo>
                      <a:pt x="21" y="21"/>
                    </a:moveTo>
                    <a:lnTo>
                      <a:pt x="21" y="61"/>
                    </a:lnTo>
                    <a:lnTo>
                      <a:pt x="45" y="61"/>
                    </a:lnTo>
                    <a:lnTo>
                      <a:pt x="31" y="0"/>
                    </a:lnTo>
                    <a:lnTo>
                      <a:pt x="0" y="20"/>
                    </a:lnTo>
                    <a:lnTo>
                      <a:pt x="3" y="28"/>
                    </a:lnTo>
                    <a:lnTo>
                      <a:pt x="21"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4" name="Freeform 91"/>
              <p:cNvSpPr>
                <a:spLocks noEditPoints="1"/>
              </p:cNvSpPr>
              <p:nvPr/>
            </p:nvSpPr>
            <p:spPr bwMode="auto">
              <a:xfrm>
                <a:off x="4855971" y="2646772"/>
                <a:ext cx="406455" cy="323950"/>
              </a:xfrm>
              <a:custGeom>
                <a:avLst/>
                <a:gdLst/>
                <a:ahLst/>
                <a:cxnLst>
                  <a:cxn ang="0">
                    <a:pos x="181" y="100"/>
                  </a:cxn>
                  <a:cxn ang="0">
                    <a:pos x="142" y="92"/>
                  </a:cxn>
                  <a:cxn ang="0">
                    <a:pos x="162" y="52"/>
                  </a:cxn>
                  <a:cxn ang="0">
                    <a:pos x="192" y="19"/>
                  </a:cxn>
                  <a:cxn ang="0">
                    <a:pos x="148" y="39"/>
                  </a:cxn>
                  <a:cxn ang="0">
                    <a:pos x="130" y="79"/>
                  </a:cxn>
                  <a:cxn ang="0">
                    <a:pos x="99" y="47"/>
                  </a:cxn>
                  <a:cxn ang="0">
                    <a:pos x="76" y="5"/>
                  </a:cxn>
                  <a:cxn ang="0">
                    <a:pos x="91" y="51"/>
                  </a:cxn>
                  <a:cxn ang="0">
                    <a:pos x="96" y="95"/>
                  </a:cxn>
                  <a:cxn ang="0">
                    <a:pos x="49" y="82"/>
                  </a:cxn>
                  <a:cxn ang="0">
                    <a:pos x="5" y="102"/>
                  </a:cxn>
                  <a:cxn ang="0">
                    <a:pos x="50" y="100"/>
                  </a:cxn>
                  <a:cxn ang="0">
                    <a:pos x="97" y="113"/>
                  </a:cxn>
                  <a:cxn ang="0">
                    <a:pos x="74" y="148"/>
                  </a:cxn>
                  <a:cxn ang="0">
                    <a:pos x="42" y="180"/>
                  </a:cxn>
                  <a:cxn ang="0">
                    <a:pos x="85" y="160"/>
                  </a:cxn>
                  <a:cxn ang="0">
                    <a:pos x="105" y="123"/>
                  </a:cxn>
                  <a:cxn ang="0">
                    <a:pos x="138" y="151"/>
                  </a:cxn>
                  <a:cxn ang="0">
                    <a:pos x="161" y="193"/>
                  </a:cxn>
                  <a:cxn ang="0">
                    <a:pos x="145" y="148"/>
                  </a:cxn>
                  <a:cxn ang="0">
                    <a:pos x="144" y="106"/>
                  </a:cxn>
                  <a:cxn ang="0">
                    <a:pos x="182" y="118"/>
                  </a:cxn>
                  <a:cxn ang="0">
                    <a:pos x="226" y="98"/>
                  </a:cxn>
                  <a:cxn ang="0">
                    <a:pos x="163" y="15"/>
                  </a:cxn>
                  <a:cxn ang="0">
                    <a:pos x="177" y="44"/>
                  </a:cxn>
                  <a:cxn ang="0">
                    <a:pos x="163" y="15"/>
                  </a:cxn>
                  <a:cxn ang="0">
                    <a:pos x="13" y="99"/>
                  </a:cxn>
                  <a:cxn ang="0">
                    <a:pos x="42" y="85"/>
                  </a:cxn>
                  <a:cxn ang="0">
                    <a:pos x="70" y="184"/>
                  </a:cxn>
                  <a:cxn ang="0">
                    <a:pos x="57" y="156"/>
                  </a:cxn>
                  <a:cxn ang="0">
                    <a:pos x="70" y="184"/>
                  </a:cxn>
                  <a:cxn ang="0">
                    <a:pos x="79" y="13"/>
                  </a:cxn>
                  <a:cxn ang="0">
                    <a:pos x="93" y="41"/>
                  </a:cxn>
                  <a:cxn ang="0">
                    <a:pos x="166" y="164"/>
                  </a:cxn>
                  <a:cxn ang="0">
                    <a:pos x="137" y="178"/>
                  </a:cxn>
                  <a:cxn ang="0">
                    <a:pos x="166" y="164"/>
                  </a:cxn>
                  <a:cxn ang="0">
                    <a:pos x="189" y="114"/>
                  </a:cxn>
                  <a:cxn ang="0">
                    <a:pos x="218" y="101"/>
                  </a:cxn>
                </a:cxnLst>
                <a:rect l="0" t="0" r="r" b="b"/>
                <a:pathLst>
                  <a:path w="231" h="199">
                    <a:moveTo>
                      <a:pt x="194" y="86"/>
                    </a:moveTo>
                    <a:cubicBezTo>
                      <a:pt x="188" y="89"/>
                      <a:pt x="183" y="94"/>
                      <a:pt x="181" y="100"/>
                    </a:cubicBezTo>
                    <a:cubicBezTo>
                      <a:pt x="144" y="97"/>
                      <a:pt x="144" y="97"/>
                      <a:pt x="144" y="97"/>
                    </a:cubicBezTo>
                    <a:cubicBezTo>
                      <a:pt x="144" y="96"/>
                      <a:pt x="143" y="94"/>
                      <a:pt x="142" y="92"/>
                    </a:cubicBezTo>
                    <a:cubicBezTo>
                      <a:pt x="141" y="89"/>
                      <a:pt x="139" y="86"/>
                      <a:pt x="136" y="84"/>
                    </a:cubicBezTo>
                    <a:cubicBezTo>
                      <a:pt x="162" y="52"/>
                      <a:pt x="162" y="52"/>
                      <a:pt x="162" y="52"/>
                    </a:cubicBezTo>
                    <a:cubicBezTo>
                      <a:pt x="168" y="54"/>
                      <a:pt x="174" y="54"/>
                      <a:pt x="180" y="51"/>
                    </a:cubicBezTo>
                    <a:cubicBezTo>
                      <a:pt x="192" y="46"/>
                      <a:pt x="197" y="31"/>
                      <a:pt x="192" y="19"/>
                    </a:cubicBezTo>
                    <a:cubicBezTo>
                      <a:pt x="186" y="7"/>
                      <a:pt x="172" y="2"/>
                      <a:pt x="160" y="8"/>
                    </a:cubicBezTo>
                    <a:cubicBezTo>
                      <a:pt x="148" y="13"/>
                      <a:pt x="143" y="27"/>
                      <a:pt x="148" y="39"/>
                    </a:cubicBezTo>
                    <a:cubicBezTo>
                      <a:pt x="150" y="43"/>
                      <a:pt x="152" y="46"/>
                      <a:pt x="155" y="48"/>
                    </a:cubicBezTo>
                    <a:cubicBezTo>
                      <a:pt x="130" y="79"/>
                      <a:pt x="130" y="79"/>
                      <a:pt x="130" y="79"/>
                    </a:cubicBezTo>
                    <a:cubicBezTo>
                      <a:pt x="124" y="77"/>
                      <a:pt x="119" y="77"/>
                      <a:pt x="113" y="78"/>
                    </a:cubicBezTo>
                    <a:cubicBezTo>
                      <a:pt x="99" y="47"/>
                      <a:pt x="99" y="47"/>
                      <a:pt x="99" y="47"/>
                    </a:cubicBezTo>
                    <a:cubicBezTo>
                      <a:pt x="109" y="41"/>
                      <a:pt x="113" y="28"/>
                      <a:pt x="108" y="17"/>
                    </a:cubicBezTo>
                    <a:cubicBezTo>
                      <a:pt x="102" y="5"/>
                      <a:pt x="88" y="0"/>
                      <a:pt x="76" y="5"/>
                    </a:cubicBezTo>
                    <a:cubicBezTo>
                      <a:pt x="64" y="11"/>
                      <a:pt x="59" y="25"/>
                      <a:pt x="64" y="37"/>
                    </a:cubicBezTo>
                    <a:cubicBezTo>
                      <a:pt x="69" y="48"/>
                      <a:pt x="80" y="53"/>
                      <a:pt x="91" y="51"/>
                    </a:cubicBezTo>
                    <a:cubicBezTo>
                      <a:pt x="105" y="82"/>
                      <a:pt x="105" y="82"/>
                      <a:pt x="105" y="82"/>
                    </a:cubicBezTo>
                    <a:cubicBezTo>
                      <a:pt x="101" y="85"/>
                      <a:pt x="97" y="89"/>
                      <a:pt x="96" y="95"/>
                    </a:cubicBezTo>
                    <a:cubicBezTo>
                      <a:pt x="51" y="92"/>
                      <a:pt x="51" y="92"/>
                      <a:pt x="51" y="92"/>
                    </a:cubicBezTo>
                    <a:cubicBezTo>
                      <a:pt x="51" y="89"/>
                      <a:pt x="51" y="85"/>
                      <a:pt x="49" y="82"/>
                    </a:cubicBezTo>
                    <a:cubicBezTo>
                      <a:pt x="44" y="70"/>
                      <a:pt x="29" y="65"/>
                      <a:pt x="17" y="70"/>
                    </a:cubicBezTo>
                    <a:cubicBezTo>
                      <a:pt x="5" y="76"/>
                      <a:pt x="0" y="90"/>
                      <a:pt x="5" y="102"/>
                    </a:cubicBezTo>
                    <a:cubicBezTo>
                      <a:pt x="11" y="114"/>
                      <a:pt x="25" y="119"/>
                      <a:pt x="37" y="114"/>
                    </a:cubicBezTo>
                    <a:cubicBezTo>
                      <a:pt x="44" y="111"/>
                      <a:pt x="48" y="106"/>
                      <a:pt x="50" y="100"/>
                    </a:cubicBezTo>
                    <a:cubicBezTo>
                      <a:pt x="94" y="103"/>
                      <a:pt x="94" y="103"/>
                      <a:pt x="94" y="103"/>
                    </a:cubicBezTo>
                    <a:cubicBezTo>
                      <a:pt x="95" y="106"/>
                      <a:pt x="95" y="110"/>
                      <a:pt x="97" y="113"/>
                    </a:cubicBezTo>
                    <a:cubicBezTo>
                      <a:pt x="97" y="114"/>
                      <a:pt x="98" y="116"/>
                      <a:pt x="99" y="117"/>
                    </a:cubicBezTo>
                    <a:cubicBezTo>
                      <a:pt x="74" y="148"/>
                      <a:pt x="74" y="148"/>
                      <a:pt x="74" y="148"/>
                    </a:cubicBezTo>
                    <a:cubicBezTo>
                      <a:pt x="68" y="145"/>
                      <a:pt x="60" y="145"/>
                      <a:pt x="53" y="148"/>
                    </a:cubicBezTo>
                    <a:cubicBezTo>
                      <a:pt x="41" y="154"/>
                      <a:pt x="36" y="168"/>
                      <a:pt x="42" y="180"/>
                    </a:cubicBezTo>
                    <a:cubicBezTo>
                      <a:pt x="47" y="192"/>
                      <a:pt x="61" y="197"/>
                      <a:pt x="73" y="192"/>
                    </a:cubicBezTo>
                    <a:cubicBezTo>
                      <a:pt x="86" y="186"/>
                      <a:pt x="91" y="172"/>
                      <a:pt x="85" y="160"/>
                    </a:cubicBezTo>
                    <a:cubicBezTo>
                      <a:pt x="84" y="157"/>
                      <a:pt x="83" y="155"/>
                      <a:pt x="81" y="153"/>
                    </a:cubicBezTo>
                    <a:cubicBezTo>
                      <a:pt x="105" y="123"/>
                      <a:pt x="105" y="123"/>
                      <a:pt x="105" y="123"/>
                    </a:cubicBezTo>
                    <a:cubicBezTo>
                      <a:pt x="111" y="127"/>
                      <a:pt x="119" y="128"/>
                      <a:pt x="126" y="126"/>
                    </a:cubicBezTo>
                    <a:cubicBezTo>
                      <a:pt x="138" y="151"/>
                      <a:pt x="138" y="151"/>
                      <a:pt x="138" y="151"/>
                    </a:cubicBezTo>
                    <a:cubicBezTo>
                      <a:pt x="128" y="158"/>
                      <a:pt x="124" y="170"/>
                      <a:pt x="129" y="181"/>
                    </a:cubicBezTo>
                    <a:cubicBezTo>
                      <a:pt x="135" y="193"/>
                      <a:pt x="149" y="199"/>
                      <a:pt x="161" y="193"/>
                    </a:cubicBezTo>
                    <a:cubicBezTo>
                      <a:pt x="173" y="187"/>
                      <a:pt x="179" y="173"/>
                      <a:pt x="173" y="161"/>
                    </a:cubicBezTo>
                    <a:cubicBezTo>
                      <a:pt x="168" y="150"/>
                      <a:pt x="156" y="145"/>
                      <a:pt x="145" y="148"/>
                    </a:cubicBezTo>
                    <a:cubicBezTo>
                      <a:pt x="134" y="123"/>
                      <a:pt x="134" y="123"/>
                      <a:pt x="134" y="123"/>
                    </a:cubicBezTo>
                    <a:cubicBezTo>
                      <a:pt x="139" y="119"/>
                      <a:pt x="143" y="113"/>
                      <a:pt x="144" y="106"/>
                    </a:cubicBezTo>
                    <a:cubicBezTo>
                      <a:pt x="180" y="108"/>
                      <a:pt x="180" y="108"/>
                      <a:pt x="180" y="108"/>
                    </a:cubicBezTo>
                    <a:cubicBezTo>
                      <a:pt x="180" y="111"/>
                      <a:pt x="180" y="115"/>
                      <a:pt x="182" y="118"/>
                    </a:cubicBezTo>
                    <a:cubicBezTo>
                      <a:pt x="188" y="130"/>
                      <a:pt x="202" y="135"/>
                      <a:pt x="214" y="130"/>
                    </a:cubicBezTo>
                    <a:cubicBezTo>
                      <a:pt x="226" y="124"/>
                      <a:pt x="231" y="110"/>
                      <a:pt x="226" y="98"/>
                    </a:cubicBezTo>
                    <a:cubicBezTo>
                      <a:pt x="220" y="86"/>
                      <a:pt x="206" y="80"/>
                      <a:pt x="194" y="86"/>
                    </a:cubicBezTo>
                    <a:close/>
                    <a:moveTo>
                      <a:pt x="163" y="15"/>
                    </a:moveTo>
                    <a:cubicBezTo>
                      <a:pt x="171" y="11"/>
                      <a:pt x="181" y="15"/>
                      <a:pt x="184" y="23"/>
                    </a:cubicBezTo>
                    <a:cubicBezTo>
                      <a:pt x="188" y="31"/>
                      <a:pt x="185" y="40"/>
                      <a:pt x="177" y="44"/>
                    </a:cubicBezTo>
                    <a:cubicBezTo>
                      <a:pt x="169" y="47"/>
                      <a:pt x="159" y="44"/>
                      <a:pt x="156" y="36"/>
                    </a:cubicBezTo>
                    <a:cubicBezTo>
                      <a:pt x="152" y="28"/>
                      <a:pt x="156" y="19"/>
                      <a:pt x="163" y="15"/>
                    </a:cubicBezTo>
                    <a:close/>
                    <a:moveTo>
                      <a:pt x="34" y="106"/>
                    </a:moveTo>
                    <a:cubicBezTo>
                      <a:pt x="26" y="110"/>
                      <a:pt x="17" y="107"/>
                      <a:pt x="13" y="99"/>
                    </a:cubicBezTo>
                    <a:cubicBezTo>
                      <a:pt x="9" y="91"/>
                      <a:pt x="13" y="81"/>
                      <a:pt x="21" y="78"/>
                    </a:cubicBezTo>
                    <a:cubicBezTo>
                      <a:pt x="29" y="74"/>
                      <a:pt x="38" y="77"/>
                      <a:pt x="42" y="85"/>
                    </a:cubicBezTo>
                    <a:cubicBezTo>
                      <a:pt x="45" y="93"/>
                      <a:pt x="42" y="103"/>
                      <a:pt x="34" y="106"/>
                    </a:cubicBezTo>
                    <a:close/>
                    <a:moveTo>
                      <a:pt x="70" y="184"/>
                    </a:moveTo>
                    <a:cubicBezTo>
                      <a:pt x="62" y="188"/>
                      <a:pt x="53" y="184"/>
                      <a:pt x="49" y="176"/>
                    </a:cubicBezTo>
                    <a:cubicBezTo>
                      <a:pt x="45" y="169"/>
                      <a:pt x="49" y="159"/>
                      <a:pt x="57" y="156"/>
                    </a:cubicBezTo>
                    <a:cubicBezTo>
                      <a:pt x="65" y="152"/>
                      <a:pt x="74" y="155"/>
                      <a:pt x="78" y="163"/>
                    </a:cubicBezTo>
                    <a:cubicBezTo>
                      <a:pt x="81" y="171"/>
                      <a:pt x="78" y="181"/>
                      <a:pt x="70" y="184"/>
                    </a:cubicBezTo>
                    <a:close/>
                    <a:moveTo>
                      <a:pt x="72" y="34"/>
                    </a:moveTo>
                    <a:cubicBezTo>
                      <a:pt x="68" y="26"/>
                      <a:pt x="71" y="16"/>
                      <a:pt x="79" y="13"/>
                    </a:cubicBezTo>
                    <a:cubicBezTo>
                      <a:pt x="87" y="9"/>
                      <a:pt x="97" y="13"/>
                      <a:pt x="100" y="20"/>
                    </a:cubicBezTo>
                    <a:cubicBezTo>
                      <a:pt x="104" y="28"/>
                      <a:pt x="100" y="38"/>
                      <a:pt x="93" y="41"/>
                    </a:cubicBezTo>
                    <a:cubicBezTo>
                      <a:pt x="85" y="45"/>
                      <a:pt x="75" y="42"/>
                      <a:pt x="72" y="34"/>
                    </a:cubicBezTo>
                    <a:close/>
                    <a:moveTo>
                      <a:pt x="166" y="164"/>
                    </a:moveTo>
                    <a:cubicBezTo>
                      <a:pt x="169" y="172"/>
                      <a:pt x="166" y="182"/>
                      <a:pt x="158" y="185"/>
                    </a:cubicBezTo>
                    <a:cubicBezTo>
                      <a:pt x="150" y="189"/>
                      <a:pt x="141" y="186"/>
                      <a:pt x="137" y="178"/>
                    </a:cubicBezTo>
                    <a:cubicBezTo>
                      <a:pt x="133" y="170"/>
                      <a:pt x="137" y="160"/>
                      <a:pt x="145" y="157"/>
                    </a:cubicBezTo>
                    <a:cubicBezTo>
                      <a:pt x="153" y="153"/>
                      <a:pt x="162" y="157"/>
                      <a:pt x="166" y="164"/>
                    </a:cubicBezTo>
                    <a:close/>
                    <a:moveTo>
                      <a:pt x="210" y="122"/>
                    </a:moveTo>
                    <a:cubicBezTo>
                      <a:pt x="203" y="126"/>
                      <a:pt x="193" y="122"/>
                      <a:pt x="189" y="114"/>
                    </a:cubicBezTo>
                    <a:cubicBezTo>
                      <a:pt x="186" y="107"/>
                      <a:pt x="189" y="97"/>
                      <a:pt x="197" y="94"/>
                    </a:cubicBezTo>
                    <a:cubicBezTo>
                      <a:pt x="205" y="90"/>
                      <a:pt x="214" y="93"/>
                      <a:pt x="218" y="101"/>
                    </a:cubicBezTo>
                    <a:cubicBezTo>
                      <a:pt x="222" y="109"/>
                      <a:pt x="218" y="118"/>
                      <a:pt x="210" y="122"/>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5" name="Freeform 92"/>
              <p:cNvSpPr>
                <a:spLocks noEditPoints="1"/>
              </p:cNvSpPr>
              <p:nvPr/>
            </p:nvSpPr>
            <p:spPr bwMode="auto">
              <a:xfrm>
                <a:off x="4236518" y="3640219"/>
                <a:ext cx="289209" cy="293355"/>
              </a:xfrm>
              <a:custGeom>
                <a:avLst/>
                <a:gdLst/>
                <a:ahLst/>
                <a:cxnLst>
                  <a:cxn ang="0">
                    <a:pos x="120" y="143"/>
                  </a:cxn>
                  <a:cxn ang="0">
                    <a:pos x="120" y="181"/>
                  </a:cxn>
                  <a:cxn ang="0">
                    <a:pos x="163" y="181"/>
                  </a:cxn>
                  <a:cxn ang="0">
                    <a:pos x="163" y="146"/>
                  </a:cxn>
                  <a:cxn ang="0">
                    <a:pos x="163" y="143"/>
                  </a:cxn>
                  <a:cxn ang="0">
                    <a:pos x="163" y="69"/>
                  </a:cxn>
                  <a:cxn ang="0">
                    <a:pos x="82" y="0"/>
                  </a:cxn>
                  <a:cxn ang="0">
                    <a:pos x="0" y="69"/>
                  </a:cxn>
                  <a:cxn ang="0">
                    <a:pos x="0" y="143"/>
                  </a:cxn>
                  <a:cxn ang="0">
                    <a:pos x="0" y="146"/>
                  </a:cxn>
                  <a:cxn ang="0">
                    <a:pos x="0" y="181"/>
                  </a:cxn>
                  <a:cxn ang="0">
                    <a:pos x="44" y="181"/>
                  </a:cxn>
                  <a:cxn ang="0">
                    <a:pos x="44" y="146"/>
                  </a:cxn>
                  <a:cxn ang="0">
                    <a:pos x="44" y="146"/>
                  </a:cxn>
                  <a:cxn ang="0">
                    <a:pos x="44" y="69"/>
                  </a:cxn>
                  <a:cxn ang="0">
                    <a:pos x="82" y="43"/>
                  </a:cxn>
                  <a:cxn ang="0">
                    <a:pos x="120" y="69"/>
                  </a:cxn>
                  <a:cxn ang="0">
                    <a:pos x="120" y="143"/>
                  </a:cxn>
                  <a:cxn ang="0">
                    <a:pos x="36" y="174"/>
                  </a:cxn>
                  <a:cxn ang="0">
                    <a:pos x="8" y="174"/>
                  </a:cxn>
                  <a:cxn ang="0">
                    <a:pos x="8" y="151"/>
                  </a:cxn>
                  <a:cxn ang="0">
                    <a:pos x="36" y="151"/>
                  </a:cxn>
                  <a:cxn ang="0">
                    <a:pos x="36" y="174"/>
                  </a:cxn>
                  <a:cxn ang="0">
                    <a:pos x="127" y="151"/>
                  </a:cxn>
                  <a:cxn ang="0">
                    <a:pos x="156" y="151"/>
                  </a:cxn>
                  <a:cxn ang="0">
                    <a:pos x="156" y="174"/>
                  </a:cxn>
                  <a:cxn ang="0">
                    <a:pos x="127" y="174"/>
                  </a:cxn>
                  <a:cxn ang="0">
                    <a:pos x="127" y="151"/>
                  </a:cxn>
                </a:cxnLst>
                <a:rect l="0" t="0" r="r" b="b"/>
                <a:pathLst>
                  <a:path w="163" h="181">
                    <a:moveTo>
                      <a:pt x="120" y="143"/>
                    </a:moveTo>
                    <a:cubicBezTo>
                      <a:pt x="120" y="181"/>
                      <a:pt x="120" y="181"/>
                      <a:pt x="120" y="181"/>
                    </a:cubicBezTo>
                    <a:cubicBezTo>
                      <a:pt x="163" y="181"/>
                      <a:pt x="163" y="181"/>
                      <a:pt x="163" y="181"/>
                    </a:cubicBezTo>
                    <a:cubicBezTo>
                      <a:pt x="163" y="146"/>
                      <a:pt x="163" y="146"/>
                      <a:pt x="163" y="146"/>
                    </a:cubicBezTo>
                    <a:cubicBezTo>
                      <a:pt x="163" y="143"/>
                      <a:pt x="163" y="143"/>
                      <a:pt x="163" y="143"/>
                    </a:cubicBezTo>
                    <a:cubicBezTo>
                      <a:pt x="163" y="69"/>
                      <a:pt x="163" y="69"/>
                      <a:pt x="163" y="69"/>
                    </a:cubicBezTo>
                    <a:cubicBezTo>
                      <a:pt x="163" y="41"/>
                      <a:pt x="142" y="0"/>
                      <a:pt x="82" y="0"/>
                    </a:cubicBezTo>
                    <a:cubicBezTo>
                      <a:pt x="20" y="0"/>
                      <a:pt x="0" y="47"/>
                      <a:pt x="0" y="69"/>
                    </a:cubicBezTo>
                    <a:cubicBezTo>
                      <a:pt x="0" y="143"/>
                      <a:pt x="0" y="143"/>
                      <a:pt x="0" y="143"/>
                    </a:cubicBezTo>
                    <a:cubicBezTo>
                      <a:pt x="0" y="146"/>
                      <a:pt x="0" y="146"/>
                      <a:pt x="0" y="146"/>
                    </a:cubicBezTo>
                    <a:cubicBezTo>
                      <a:pt x="0" y="181"/>
                      <a:pt x="0" y="181"/>
                      <a:pt x="0" y="181"/>
                    </a:cubicBezTo>
                    <a:cubicBezTo>
                      <a:pt x="44" y="181"/>
                      <a:pt x="44" y="181"/>
                      <a:pt x="44" y="181"/>
                    </a:cubicBezTo>
                    <a:cubicBezTo>
                      <a:pt x="44" y="146"/>
                      <a:pt x="44" y="146"/>
                      <a:pt x="44" y="146"/>
                    </a:cubicBezTo>
                    <a:cubicBezTo>
                      <a:pt x="44" y="146"/>
                      <a:pt x="44" y="146"/>
                      <a:pt x="44" y="146"/>
                    </a:cubicBezTo>
                    <a:cubicBezTo>
                      <a:pt x="44" y="69"/>
                      <a:pt x="44" y="69"/>
                      <a:pt x="44" y="69"/>
                    </a:cubicBezTo>
                    <a:cubicBezTo>
                      <a:pt x="44" y="69"/>
                      <a:pt x="45" y="43"/>
                      <a:pt x="82" y="43"/>
                    </a:cubicBezTo>
                    <a:cubicBezTo>
                      <a:pt x="120" y="43"/>
                      <a:pt x="120" y="68"/>
                      <a:pt x="120" y="69"/>
                    </a:cubicBezTo>
                    <a:cubicBezTo>
                      <a:pt x="120" y="143"/>
                      <a:pt x="120" y="143"/>
                      <a:pt x="120" y="143"/>
                    </a:cubicBezTo>
                    <a:close/>
                    <a:moveTo>
                      <a:pt x="36" y="174"/>
                    </a:moveTo>
                    <a:cubicBezTo>
                      <a:pt x="8" y="174"/>
                      <a:pt x="8" y="174"/>
                      <a:pt x="8" y="174"/>
                    </a:cubicBezTo>
                    <a:cubicBezTo>
                      <a:pt x="8" y="151"/>
                      <a:pt x="8" y="151"/>
                      <a:pt x="8" y="151"/>
                    </a:cubicBezTo>
                    <a:cubicBezTo>
                      <a:pt x="36" y="151"/>
                      <a:pt x="36" y="151"/>
                      <a:pt x="36" y="151"/>
                    </a:cubicBezTo>
                    <a:lnTo>
                      <a:pt x="36" y="174"/>
                    </a:lnTo>
                    <a:close/>
                    <a:moveTo>
                      <a:pt x="127" y="151"/>
                    </a:moveTo>
                    <a:cubicBezTo>
                      <a:pt x="156" y="151"/>
                      <a:pt x="156" y="151"/>
                      <a:pt x="156" y="151"/>
                    </a:cubicBezTo>
                    <a:cubicBezTo>
                      <a:pt x="156" y="174"/>
                      <a:pt x="156" y="174"/>
                      <a:pt x="156" y="174"/>
                    </a:cubicBezTo>
                    <a:cubicBezTo>
                      <a:pt x="127" y="174"/>
                      <a:pt x="127" y="174"/>
                      <a:pt x="127" y="174"/>
                    </a:cubicBezTo>
                    <a:lnTo>
                      <a:pt x="127" y="15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6" name="Freeform 93"/>
              <p:cNvSpPr>
                <a:spLocks/>
              </p:cNvSpPr>
              <p:nvPr/>
            </p:nvSpPr>
            <p:spPr bwMode="auto">
              <a:xfrm>
                <a:off x="4238472" y="3951571"/>
                <a:ext cx="74256" cy="68389"/>
              </a:xfrm>
              <a:custGeom>
                <a:avLst/>
                <a:gdLst/>
                <a:ahLst/>
                <a:cxnLst>
                  <a:cxn ang="0">
                    <a:pos x="24" y="0"/>
                  </a:cxn>
                  <a:cxn ang="0">
                    <a:pos x="15" y="0"/>
                  </a:cxn>
                  <a:cxn ang="0">
                    <a:pos x="15" y="15"/>
                  </a:cxn>
                  <a:cxn ang="0">
                    <a:pos x="0" y="15"/>
                  </a:cxn>
                  <a:cxn ang="0">
                    <a:pos x="0" y="23"/>
                  </a:cxn>
                  <a:cxn ang="0">
                    <a:pos x="15" y="23"/>
                  </a:cxn>
                  <a:cxn ang="0">
                    <a:pos x="15" y="38"/>
                  </a:cxn>
                  <a:cxn ang="0">
                    <a:pos x="24" y="38"/>
                  </a:cxn>
                  <a:cxn ang="0">
                    <a:pos x="24" y="23"/>
                  </a:cxn>
                  <a:cxn ang="0">
                    <a:pos x="38" y="23"/>
                  </a:cxn>
                  <a:cxn ang="0">
                    <a:pos x="38" y="15"/>
                  </a:cxn>
                  <a:cxn ang="0">
                    <a:pos x="24" y="15"/>
                  </a:cxn>
                  <a:cxn ang="0">
                    <a:pos x="24" y="0"/>
                  </a:cxn>
                </a:cxnLst>
                <a:rect l="0" t="0" r="r" b="b"/>
                <a:pathLst>
                  <a:path w="38" h="38">
                    <a:moveTo>
                      <a:pt x="24" y="0"/>
                    </a:moveTo>
                    <a:lnTo>
                      <a:pt x="15" y="0"/>
                    </a:lnTo>
                    <a:lnTo>
                      <a:pt x="15" y="15"/>
                    </a:lnTo>
                    <a:lnTo>
                      <a:pt x="0" y="15"/>
                    </a:lnTo>
                    <a:lnTo>
                      <a:pt x="0" y="23"/>
                    </a:lnTo>
                    <a:lnTo>
                      <a:pt x="15" y="23"/>
                    </a:lnTo>
                    <a:lnTo>
                      <a:pt x="15" y="38"/>
                    </a:lnTo>
                    <a:lnTo>
                      <a:pt x="24" y="38"/>
                    </a:lnTo>
                    <a:lnTo>
                      <a:pt x="24" y="23"/>
                    </a:lnTo>
                    <a:lnTo>
                      <a:pt x="38" y="23"/>
                    </a:lnTo>
                    <a:lnTo>
                      <a:pt x="38" y="15"/>
                    </a:lnTo>
                    <a:lnTo>
                      <a:pt x="24" y="15"/>
                    </a:lnTo>
                    <a:lnTo>
                      <a:pt x="2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7" name="Rectangle 94"/>
              <p:cNvSpPr>
                <a:spLocks noChangeArrowheads="1"/>
              </p:cNvSpPr>
              <p:nvPr/>
            </p:nvSpPr>
            <p:spPr bwMode="auto">
              <a:xfrm>
                <a:off x="4449516" y="3978567"/>
                <a:ext cx="76210" cy="14398"/>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8" name="Freeform 95"/>
              <p:cNvSpPr>
                <a:spLocks/>
              </p:cNvSpPr>
              <p:nvPr/>
            </p:nvSpPr>
            <p:spPr bwMode="auto">
              <a:xfrm>
                <a:off x="1872043" y="2871738"/>
                <a:ext cx="263805" cy="107983"/>
              </a:xfrm>
              <a:custGeom>
                <a:avLst/>
                <a:gdLst/>
                <a:ahLst/>
                <a:cxnLst>
                  <a:cxn ang="0">
                    <a:pos x="75" y="26"/>
                  </a:cxn>
                  <a:cxn ang="0">
                    <a:pos x="0" y="0"/>
                  </a:cxn>
                  <a:cxn ang="0">
                    <a:pos x="0" y="49"/>
                  </a:cxn>
                  <a:cxn ang="0">
                    <a:pos x="75" y="66"/>
                  </a:cxn>
                  <a:cxn ang="0">
                    <a:pos x="149" y="45"/>
                  </a:cxn>
                  <a:cxn ang="0">
                    <a:pos x="149" y="0"/>
                  </a:cxn>
                  <a:cxn ang="0">
                    <a:pos x="75" y="26"/>
                  </a:cxn>
                </a:cxnLst>
                <a:rect l="0" t="0" r="r" b="b"/>
                <a:pathLst>
                  <a:path w="149" h="66">
                    <a:moveTo>
                      <a:pt x="75" y="26"/>
                    </a:moveTo>
                    <a:cubicBezTo>
                      <a:pt x="0" y="0"/>
                      <a:pt x="0" y="0"/>
                      <a:pt x="0" y="0"/>
                    </a:cubicBezTo>
                    <a:cubicBezTo>
                      <a:pt x="0" y="49"/>
                      <a:pt x="0" y="49"/>
                      <a:pt x="0" y="49"/>
                    </a:cubicBezTo>
                    <a:cubicBezTo>
                      <a:pt x="0" y="49"/>
                      <a:pt x="35" y="66"/>
                      <a:pt x="75" y="66"/>
                    </a:cubicBezTo>
                    <a:cubicBezTo>
                      <a:pt x="116" y="66"/>
                      <a:pt x="149" y="45"/>
                      <a:pt x="149" y="45"/>
                    </a:cubicBezTo>
                    <a:cubicBezTo>
                      <a:pt x="149" y="0"/>
                      <a:pt x="149" y="0"/>
                      <a:pt x="149" y="0"/>
                    </a:cubicBezTo>
                    <a:lnTo>
                      <a:pt x="75" y="2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9" name="Freeform 96"/>
              <p:cNvSpPr>
                <a:spLocks/>
              </p:cNvSpPr>
              <p:nvPr/>
            </p:nvSpPr>
            <p:spPr bwMode="auto">
              <a:xfrm>
                <a:off x="1809511" y="2760155"/>
                <a:ext cx="390822" cy="199769"/>
              </a:xfrm>
              <a:custGeom>
                <a:avLst/>
                <a:gdLst/>
                <a:ahLst/>
                <a:cxnLst>
                  <a:cxn ang="0">
                    <a:pos x="188" y="45"/>
                  </a:cxn>
                  <a:cxn ang="0">
                    <a:pos x="200" y="40"/>
                  </a:cxn>
                  <a:cxn ang="0">
                    <a:pos x="100" y="0"/>
                  </a:cxn>
                  <a:cxn ang="0">
                    <a:pos x="0" y="40"/>
                  </a:cxn>
                  <a:cxn ang="0">
                    <a:pos x="100" y="77"/>
                  </a:cxn>
                  <a:cxn ang="0">
                    <a:pos x="179" y="48"/>
                  </a:cxn>
                  <a:cxn ang="0">
                    <a:pos x="179" y="90"/>
                  </a:cxn>
                  <a:cxn ang="0">
                    <a:pos x="175" y="90"/>
                  </a:cxn>
                  <a:cxn ang="0">
                    <a:pos x="175" y="111"/>
                  </a:cxn>
                  <a:cxn ang="0">
                    <a:pos x="191" y="111"/>
                  </a:cxn>
                  <a:cxn ang="0">
                    <a:pos x="191" y="90"/>
                  </a:cxn>
                  <a:cxn ang="0">
                    <a:pos x="188" y="90"/>
                  </a:cxn>
                  <a:cxn ang="0">
                    <a:pos x="188" y="45"/>
                  </a:cxn>
                </a:cxnLst>
                <a:rect l="0" t="0" r="r" b="b"/>
                <a:pathLst>
                  <a:path w="200" h="111">
                    <a:moveTo>
                      <a:pt x="188" y="45"/>
                    </a:moveTo>
                    <a:lnTo>
                      <a:pt x="200" y="40"/>
                    </a:lnTo>
                    <a:lnTo>
                      <a:pt x="100" y="0"/>
                    </a:lnTo>
                    <a:lnTo>
                      <a:pt x="0" y="40"/>
                    </a:lnTo>
                    <a:lnTo>
                      <a:pt x="100" y="77"/>
                    </a:lnTo>
                    <a:lnTo>
                      <a:pt x="179" y="48"/>
                    </a:lnTo>
                    <a:lnTo>
                      <a:pt x="179" y="90"/>
                    </a:lnTo>
                    <a:lnTo>
                      <a:pt x="175" y="90"/>
                    </a:lnTo>
                    <a:lnTo>
                      <a:pt x="175" y="111"/>
                    </a:lnTo>
                    <a:lnTo>
                      <a:pt x="191" y="111"/>
                    </a:lnTo>
                    <a:lnTo>
                      <a:pt x="191" y="90"/>
                    </a:lnTo>
                    <a:lnTo>
                      <a:pt x="188" y="90"/>
                    </a:lnTo>
                    <a:lnTo>
                      <a:pt x="188" y="4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0" name="Freeform 97"/>
              <p:cNvSpPr>
                <a:spLocks/>
              </p:cNvSpPr>
              <p:nvPr/>
            </p:nvSpPr>
            <p:spPr bwMode="auto">
              <a:xfrm>
                <a:off x="4457332" y="1665924"/>
                <a:ext cx="42990" cy="259160"/>
              </a:xfrm>
              <a:custGeom>
                <a:avLst/>
                <a:gdLst/>
                <a:ahLst/>
                <a:cxnLst>
                  <a:cxn ang="0">
                    <a:pos x="16" y="0"/>
                  </a:cxn>
                  <a:cxn ang="0">
                    <a:pos x="0" y="0"/>
                  </a:cxn>
                  <a:cxn ang="0">
                    <a:pos x="0" y="159"/>
                  </a:cxn>
                  <a:cxn ang="0">
                    <a:pos x="16" y="159"/>
                  </a:cxn>
                  <a:cxn ang="0">
                    <a:pos x="24" y="151"/>
                  </a:cxn>
                  <a:cxn ang="0">
                    <a:pos x="24" y="8"/>
                  </a:cxn>
                  <a:cxn ang="0">
                    <a:pos x="16" y="0"/>
                  </a:cxn>
                </a:cxnLst>
                <a:rect l="0" t="0" r="r" b="b"/>
                <a:pathLst>
                  <a:path w="24" h="159">
                    <a:moveTo>
                      <a:pt x="16" y="0"/>
                    </a:moveTo>
                    <a:cubicBezTo>
                      <a:pt x="0" y="0"/>
                      <a:pt x="0" y="0"/>
                      <a:pt x="0" y="0"/>
                    </a:cubicBezTo>
                    <a:cubicBezTo>
                      <a:pt x="0" y="159"/>
                      <a:pt x="0" y="159"/>
                      <a:pt x="0" y="159"/>
                    </a:cubicBezTo>
                    <a:cubicBezTo>
                      <a:pt x="16" y="159"/>
                      <a:pt x="16" y="159"/>
                      <a:pt x="16" y="159"/>
                    </a:cubicBezTo>
                    <a:cubicBezTo>
                      <a:pt x="21" y="159"/>
                      <a:pt x="24" y="156"/>
                      <a:pt x="24" y="151"/>
                    </a:cubicBezTo>
                    <a:cubicBezTo>
                      <a:pt x="24" y="8"/>
                      <a:pt x="24" y="8"/>
                      <a:pt x="24" y="8"/>
                    </a:cubicBezTo>
                    <a:cubicBezTo>
                      <a:pt x="24" y="4"/>
                      <a:pt x="21" y="0"/>
                      <a:pt x="16"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1" name="Freeform 98"/>
              <p:cNvSpPr>
                <a:spLocks/>
              </p:cNvSpPr>
              <p:nvPr/>
            </p:nvSpPr>
            <p:spPr bwMode="auto">
              <a:xfrm>
                <a:off x="4289279" y="1665924"/>
                <a:ext cx="144604" cy="275358"/>
              </a:xfrm>
              <a:custGeom>
                <a:avLst/>
                <a:gdLst/>
                <a:ahLst/>
                <a:cxnLst>
                  <a:cxn ang="0">
                    <a:pos x="74" y="0"/>
                  </a:cxn>
                  <a:cxn ang="0">
                    <a:pos x="0" y="0"/>
                  </a:cxn>
                  <a:cxn ang="0">
                    <a:pos x="0" y="144"/>
                  </a:cxn>
                  <a:cxn ang="0">
                    <a:pos x="8" y="144"/>
                  </a:cxn>
                  <a:cxn ang="0">
                    <a:pos x="8" y="153"/>
                  </a:cxn>
                  <a:cxn ang="0">
                    <a:pos x="17" y="149"/>
                  </a:cxn>
                  <a:cxn ang="0">
                    <a:pos x="26" y="153"/>
                  </a:cxn>
                  <a:cxn ang="0">
                    <a:pos x="26" y="144"/>
                  </a:cxn>
                  <a:cxn ang="0">
                    <a:pos x="74" y="144"/>
                  </a:cxn>
                  <a:cxn ang="0">
                    <a:pos x="74" y="0"/>
                  </a:cxn>
                </a:cxnLst>
                <a:rect l="0" t="0" r="r" b="b"/>
                <a:pathLst>
                  <a:path w="74" h="153">
                    <a:moveTo>
                      <a:pt x="74" y="0"/>
                    </a:moveTo>
                    <a:lnTo>
                      <a:pt x="0" y="0"/>
                    </a:lnTo>
                    <a:lnTo>
                      <a:pt x="0" y="144"/>
                    </a:lnTo>
                    <a:lnTo>
                      <a:pt x="8" y="144"/>
                    </a:lnTo>
                    <a:lnTo>
                      <a:pt x="8" y="153"/>
                    </a:lnTo>
                    <a:lnTo>
                      <a:pt x="17" y="149"/>
                    </a:lnTo>
                    <a:lnTo>
                      <a:pt x="26" y="153"/>
                    </a:lnTo>
                    <a:lnTo>
                      <a:pt x="26" y="144"/>
                    </a:lnTo>
                    <a:lnTo>
                      <a:pt x="74" y="144"/>
                    </a:lnTo>
                    <a:lnTo>
                      <a:pt x="7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2" name="Freeform 99"/>
              <p:cNvSpPr>
                <a:spLocks noEditPoints="1"/>
              </p:cNvSpPr>
              <p:nvPr/>
            </p:nvSpPr>
            <p:spPr bwMode="auto">
              <a:xfrm>
                <a:off x="783603" y="1737913"/>
                <a:ext cx="257943" cy="248362"/>
              </a:xfrm>
              <a:custGeom>
                <a:avLst/>
                <a:gdLst/>
                <a:ahLst/>
                <a:cxnLst>
                  <a:cxn ang="0">
                    <a:pos x="141" y="61"/>
                  </a:cxn>
                  <a:cxn ang="0">
                    <a:pos x="123" y="61"/>
                  </a:cxn>
                  <a:cxn ang="0">
                    <a:pos x="124" y="79"/>
                  </a:cxn>
                  <a:cxn ang="0">
                    <a:pos x="129" y="82"/>
                  </a:cxn>
                  <a:cxn ang="0">
                    <a:pos x="72" y="117"/>
                  </a:cxn>
                  <a:cxn ang="0">
                    <a:pos x="72" y="114"/>
                  </a:cxn>
                  <a:cxn ang="0">
                    <a:pos x="116" y="58"/>
                  </a:cxn>
                  <a:cxn ang="0">
                    <a:pos x="58" y="0"/>
                  </a:cxn>
                  <a:cxn ang="0">
                    <a:pos x="0" y="58"/>
                  </a:cxn>
                  <a:cxn ang="0">
                    <a:pos x="48" y="114"/>
                  </a:cxn>
                  <a:cxn ang="0">
                    <a:pos x="48" y="125"/>
                  </a:cxn>
                  <a:cxn ang="0">
                    <a:pos x="29" y="125"/>
                  </a:cxn>
                  <a:cxn ang="0">
                    <a:pos x="29" y="133"/>
                  </a:cxn>
                  <a:cxn ang="0">
                    <a:pos x="12" y="133"/>
                  </a:cxn>
                  <a:cxn ang="0">
                    <a:pos x="12" y="153"/>
                  </a:cxn>
                  <a:cxn ang="0">
                    <a:pos x="102" y="153"/>
                  </a:cxn>
                  <a:cxn ang="0">
                    <a:pos x="102" y="133"/>
                  </a:cxn>
                  <a:cxn ang="0">
                    <a:pos x="90" y="133"/>
                  </a:cxn>
                  <a:cxn ang="0">
                    <a:pos x="90" y="125"/>
                  </a:cxn>
                  <a:cxn ang="0">
                    <a:pos x="72" y="125"/>
                  </a:cxn>
                  <a:cxn ang="0">
                    <a:pos x="72" y="124"/>
                  </a:cxn>
                  <a:cxn ang="0">
                    <a:pos x="135" y="82"/>
                  </a:cxn>
                  <a:cxn ang="0">
                    <a:pos x="142" y="79"/>
                  </a:cxn>
                  <a:cxn ang="0">
                    <a:pos x="141" y="61"/>
                  </a:cxn>
                  <a:cxn ang="0">
                    <a:pos x="43" y="58"/>
                  </a:cxn>
                  <a:cxn ang="0">
                    <a:pos x="59" y="42"/>
                  </a:cxn>
                  <a:cxn ang="0">
                    <a:pos x="75" y="58"/>
                  </a:cxn>
                  <a:cxn ang="0">
                    <a:pos x="59" y="74"/>
                  </a:cxn>
                  <a:cxn ang="0">
                    <a:pos x="43" y="58"/>
                  </a:cxn>
                </a:cxnLst>
                <a:rect l="0" t="0" r="r" b="b"/>
                <a:pathLst>
                  <a:path w="146" h="153">
                    <a:moveTo>
                      <a:pt x="141" y="61"/>
                    </a:moveTo>
                    <a:cubicBezTo>
                      <a:pt x="136" y="56"/>
                      <a:pt x="128" y="56"/>
                      <a:pt x="123" y="61"/>
                    </a:cubicBezTo>
                    <a:cubicBezTo>
                      <a:pt x="119" y="66"/>
                      <a:pt x="119" y="74"/>
                      <a:pt x="124" y="79"/>
                    </a:cubicBezTo>
                    <a:cubicBezTo>
                      <a:pt x="125" y="80"/>
                      <a:pt x="127" y="81"/>
                      <a:pt x="129" y="82"/>
                    </a:cubicBezTo>
                    <a:cubicBezTo>
                      <a:pt x="126" y="94"/>
                      <a:pt x="114" y="111"/>
                      <a:pt x="72" y="117"/>
                    </a:cubicBezTo>
                    <a:cubicBezTo>
                      <a:pt x="72" y="114"/>
                      <a:pt x="72" y="114"/>
                      <a:pt x="72" y="114"/>
                    </a:cubicBezTo>
                    <a:cubicBezTo>
                      <a:pt x="98" y="107"/>
                      <a:pt x="116" y="85"/>
                      <a:pt x="116" y="58"/>
                    </a:cubicBezTo>
                    <a:cubicBezTo>
                      <a:pt x="116" y="26"/>
                      <a:pt x="90" y="0"/>
                      <a:pt x="58" y="0"/>
                    </a:cubicBezTo>
                    <a:cubicBezTo>
                      <a:pt x="26" y="0"/>
                      <a:pt x="0" y="26"/>
                      <a:pt x="0" y="58"/>
                    </a:cubicBezTo>
                    <a:cubicBezTo>
                      <a:pt x="0" y="86"/>
                      <a:pt x="21" y="110"/>
                      <a:pt x="48" y="114"/>
                    </a:cubicBezTo>
                    <a:cubicBezTo>
                      <a:pt x="48" y="125"/>
                      <a:pt x="48" y="125"/>
                      <a:pt x="48" y="125"/>
                    </a:cubicBezTo>
                    <a:cubicBezTo>
                      <a:pt x="29" y="125"/>
                      <a:pt x="29" y="125"/>
                      <a:pt x="29" y="125"/>
                    </a:cubicBezTo>
                    <a:cubicBezTo>
                      <a:pt x="29" y="133"/>
                      <a:pt x="29" y="133"/>
                      <a:pt x="29" y="133"/>
                    </a:cubicBezTo>
                    <a:cubicBezTo>
                      <a:pt x="12" y="133"/>
                      <a:pt x="12" y="133"/>
                      <a:pt x="12" y="133"/>
                    </a:cubicBezTo>
                    <a:cubicBezTo>
                      <a:pt x="12" y="153"/>
                      <a:pt x="12" y="153"/>
                      <a:pt x="12" y="153"/>
                    </a:cubicBezTo>
                    <a:cubicBezTo>
                      <a:pt x="102" y="153"/>
                      <a:pt x="102" y="153"/>
                      <a:pt x="102" y="153"/>
                    </a:cubicBezTo>
                    <a:cubicBezTo>
                      <a:pt x="102" y="133"/>
                      <a:pt x="102" y="133"/>
                      <a:pt x="102" y="133"/>
                    </a:cubicBezTo>
                    <a:cubicBezTo>
                      <a:pt x="90" y="133"/>
                      <a:pt x="90" y="133"/>
                      <a:pt x="90" y="133"/>
                    </a:cubicBezTo>
                    <a:cubicBezTo>
                      <a:pt x="90" y="125"/>
                      <a:pt x="90" y="125"/>
                      <a:pt x="90" y="125"/>
                    </a:cubicBezTo>
                    <a:cubicBezTo>
                      <a:pt x="72" y="125"/>
                      <a:pt x="72" y="125"/>
                      <a:pt x="72" y="125"/>
                    </a:cubicBezTo>
                    <a:cubicBezTo>
                      <a:pt x="72" y="124"/>
                      <a:pt x="72" y="124"/>
                      <a:pt x="72" y="124"/>
                    </a:cubicBezTo>
                    <a:cubicBezTo>
                      <a:pt x="120" y="117"/>
                      <a:pt x="132" y="96"/>
                      <a:pt x="135" y="82"/>
                    </a:cubicBezTo>
                    <a:cubicBezTo>
                      <a:pt x="137" y="82"/>
                      <a:pt x="140" y="81"/>
                      <a:pt x="142" y="79"/>
                    </a:cubicBezTo>
                    <a:cubicBezTo>
                      <a:pt x="146" y="74"/>
                      <a:pt x="146" y="66"/>
                      <a:pt x="141" y="61"/>
                    </a:cubicBezTo>
                    <a:close/>
                    <a:moveTo>
                      <a:pt x="43" y="58"/>
                    </a:moveTo>
                    <a:cubicBezTo>
                      <a:pt x="43" y="49"/>
                      <a:pt x="51" y="42"/>
                      <a:pt x="59" y="42"/>
                    </a:cubicBezTo>
                    <a:cubicBezTo>
                      <a:pt x="68" y="42"/>
                      <a:pt x="75" y="49"/>
                      <a:pt x="75" y="58"/>
                    </a:cubicBezTo>
                    <a:cubicBezTo>
                      <a:pt x="75" y="66"/>
                      <a:pt x="68" y="74"/>
                      <a:pt x="59" y="74"/>
                    </a:cubicBezTo>
                    <a:cubicBezTo>
                      <a:pt x="51" y="74"/>
                      <a:pt x="43" y="66"/>
                      <a:pt x="43" y="5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3" name="Freeform 100"/>
              <p:cNvSpPr>
                <a:spLocks noEditPoints="1"/>
              </p:cNvSpPr>
              <p:nvPr/>
            </p:nvSpPr>
            <p:spPr bwMode="auto">
              <a:xfrm>
                <a:off x="959473" y="2466800"/>
                <a:ext cx="300933" cy="379741"/>
              </a:xfrm>
              <a:custGeom>
                <a:avLst/>
                <a:gdLst/>
                <a:ahLst/>
                <a:cxnLst>
                  <a:cxn ang="0">
                    <a:pos x="153" y="50"/>
                  </a:cxn>
                  <a:cxn ang="0">
                    <a:pos x="102" y="0"/>
                  </a:cxn>
                  <a:cxn ang="0">
                    <a:pos x="91" y="5"/>
                  </a:cxn>
                  <a:cxn ang="0">
                    <a:pos x="84" y="188"/>
                  </a:cxn>
                  <a:cxn ang="0">
                    <a:pos x="60" y="211"/>
                  </a:cxn>
                  <a:cxn ang="0">
                    <a:pos x="43" y="220"/>
                  </a:cxn>
                  <a:cxn ang="0">
                    <a:pos x="140" y="233"/>
                  </a:cxn>
                  <a:cxn ang="0">
                    <a:pos x="124" y="220"/>
                  </a:cxn>
                  <a:cxn ang="0">
                    <a:pos x="102" y="211"/>
                  </a:cxn>
                  <a:cxn ang="0">
                    <a:pos x="153" y="142"/>
                  </a:cxn>
                  <a:cxn ang="0">
                    <a:pos x="170" y="96"/>
                  </a:cxn>
                  <a:cxn ang="0">
                    <a:pos x="164" y="95"/>
                  </a:cxn>
                  <a:cxn ang="0">
                    <a:pos x="136" y="66"/>
                  </a:cxn>
                  <a:cxn ang="0">
                    <a:pos x="164" y="95"/>
                  </a:cxn>
                  <a:cxn ang="0">
                    <a:pos x="134" y="60"/>
                  </a:cxn>
                  <a:cxn ang="0">
                    <a:pos x="148" y="53"/>
                  </a:cxn>
                  <a:cxn ang="0">
                    <a:pos x="64" y="68"/>
                  </a:cxn>
                  <a:cxn ang="0">
                    <a:pos x="94" y="95"/>
                  </a:cxn>
                  <a:cxn ang="0">
                    <a:pos x="94" y="101"/>
                  </a:cxn>
                  <a:cxn ang="0">
                    <a:pos x="64" y="124"/>
                  </a:cxn>
                  <a:cxn ang="0">
                    <a:pos x="94" y="101"/>
                  </a:cxn>
                  <a:cxn ang="0">
                    <a:pos x="47" y="53"/>
                  </a:cxn>
                  <a:cxn ang="0">
                    <a:pos x="61" y="60"/>
                  </a:cxn>
                  <a:cxn ang="0">
                    <a:pos x="55" y="95"/>
                  </a:cxn>
                  <a:cxn ang="0">
                    <a:pos x="43" y="58"/>
                  </a:cxn>
                  <a:cxn ang="0">
                    <a:pos x="55" y="101"/>
                  </a:cxn>
                  <a:cxn ang="0">
                    <a:pos x="43" y="134"/>
                  </a:cxn>
                  <a:cxn ang="0">
                    <a:pos x="55" y="101"/>
                  </a:cxn>
                  <a:cxn ang="0">
                    <a:pos x="77" y="159"/>
                  </a:cxn>
                  <a:cxn ang="0">
                    <a:pos x="61" y="132"/>
                  </a:cxn>
                  <a:cxn ang="0">
                    <a:pos x="94" y="126"/>
                  </a:cxn>
                  <a:cxn ang="0">
                    <a:pos x="66" y="130"/>
                  </a:cxn>
                  <a:cxn ang="0">
                    <a:pos x="66" y="62"/>
                  </a:cxn>
                  <a:cxn ang="0">
                    <a:pos x="94" y="66"/>
                  </a:cxn>
                  <a:cxn ang="0">
                    <a:pos x="134" y="101"/>
                  </a:cxn>
                  <a:cxn ang="0">
                    <a:pos x="100" y="120"/>
                  </a:cxn>
                  <a:cxn ang="0">
                    <a:pos x="100" y="95"/>
                  </a:cxn>
                  <a:cxn ang="0">
                    <a:pos x="131" y="67"/>
                  </a:cxn>
                  <a:cxn ang="0">
                    <a:pos x="100" y="95"/>
                  </a:cxn>
                  <a:cxn ang="0">
                    <a:pos x="100" y="66"/>
                  </a:cxn>
                  <a:cxn ang="0">
                    <a:pos x="129" y="62"/>
                  </a:cxn>
                  <a:cxn ang="0">
                    <a:pos x="91" y="17"/>
                  </a:cxn>
                  <a:cxn ang="0">
                    <a:pos x="42" y="50"/>
                  </a:cxn>
                  <a:cxn ang="0">
                    <a:pos x="25" y="96"/>
                  </a:cxn>
                  <a:cxn ang="0">
                    <a:pos x="42" y="142"/>
                  </a:cxn>
                  <a:cxn ang="0">
                    <a:pos x="93" y="176"/>
                  </a:cxn>
                  <a:cxn ang="0">
                    <a:pos x="12" y="97"/>
                  </a:cxn>
                  <a:cxn ang="0">
                    <a:pos x="100" y="126"/>
                  </a:cxn>
                  <a:cxn ang="0">
                    <a:pos x="100" y="162"/>
                  </a:cxn>
                  <a:cxn ang="0">
                    <a:pos x="134" y="132"/>
                  </a:cxn>
                  <a:cxn ang="0">
                    <a:pos x="118" y="159"/>
                  </a:cxn>
                  <a:cxn ang="0">
                    <a:pos x="136" y="126"/>
                  </a:cxn>
                  <a:cxn ang="0">
                    <a:pos x="163" y="101"/>
                  </a:cxn>
                </a:cxnLst>
                <a:rect l="0" t="0" r="r" b="b"/>
                <a:pathLst>
                  <a:path w="170" h="233">
                    <a:moveTo>
                      <a:pt x="156" y="54"/>
                    </a:moveTo>
                    <a:cubicBezTo>
                      <a:pt x="155" y="53"/>
                      <a:pt x="154" y="51"/>
                      <a:pt x="153" y="50"/>
                    </a:cubicBezTo>
                    <a:cubicBezTo>
                      <a:pt x="141" y="35"/>
                      <a:pt x="123" y="25"/>
                      <a:pt x="102" y="24"/>
                    </a:cubicBezTo>
                    <a:cubicBezTo>
                      <a:pt x="102" y="0"/>
                      <a:pt x="102" y="0"/>
                      <a:pt x="102" y="0"/>
                    </a:cubicBezTo>
                    <a:cubicBezTo>
                      <a:pt x="91" y="0"/>
                      <a:pt x="91" y="0"/>
                      <a:pt x="91" y="0"/>
                    </a:cubicBezTo>
                    <a:cubicBezTo>
                      <a:pt x="91" y="5"/>
                      <a:pt x="91" y="5"/>
                      <a:pt x="91" y="5"/>
                    </a:cubicBezTo>
                    <a:cubicBezTo>
                      <a:pt x="41" y="6"/>
                      <a:pt x="0" y="46"/>
                      <a:pt x="0" y="97"/>
                    </a:cubicBezTo>
                    <a:cubicBezTo>
                      <a:pt x="0" y="144"/>
                      <a:pt x="37" y="184"/>
                      <a:pt x="84" y="188"/>
                    </a:cubicBezTo>
                    <a:cubicBezTo>
                      <a:pt x="84" y="211"/>
                      <a:pt x="84" y="211"/>
                      <a:pt x="84" y="211"/>
                    </a:cubicBezTo>
                    <a:cubicBezTo>
                      <a:pt x="60" y="211"/>
                      <a:pt x="60" y="211"/>
                      <a:pt x="60" y="211"/>
                    </a:cubicBezTo>
                    <a:cubicBezTo>
                      <a:pt x="60" y="220"/>
                      <a:pt x="60" y="220"/>
                      <a:pt x="60" y="220"/>
                    </a:cubicBezTo>
                    <a:cubicBezTo>
                      <a:pt x="43" y="220"/>
                      <a:pt x="43" y="220"/>
                      <a:pt x="43" y="220"/>
                    </a:cubicBezTo>
                    <a:cubicBezTo>
                      <a:pt x="43" y="233"/>
                      <a:pt x="43" y="233"/>
                      <a:pt x="43" y="233"/>
                    </a:cubicBezTo>
                    <a:cubicBezTo>
                      <a:pt x="140" y="233"/>
                      <a:pt x="140" y="233"/>
                      <a:pt x="140" y="233"/>
                    </a:cubicBezTo>
                    <a:cubicBezTo>
                      <a:pt x="140" y="220"/>
                      <a:pt x="140" y="220"/>
                      <a:pt x="140" y="220"/>
                    </a:cubicBezTo>
                    <a:cubicBezTo>
                      <a:pt x="124" y="220"/>
                      <a:pt x="124" y="220"/>
                      <a:pt x="124" y="220"/>
                    </a:cubicBezTo>
                    <a:cubicBezTo>
                      <a:pt x="124" y="211"/>
                      <a:pt x="124" y="211"/>
                      <a:pt x="124" y="211"/>
                    </a:cubicBezTo>
                    <a:cubicBezTo>
                      <a:pt x="102" y="211"/>
                      <a:pt x="102" y="211"/>
                      <a:pt x="102" y="211"/>
                    </a:cubicBezTo>
                    <a:cubicBezTo>
                      <a:pt x="102" y="168"/>
                      <a:pt x="102" y="168"/>
                      <a:pt x="102" y="168"/>
                    </a:cubicBezTo>
                    <a:cubicBezTo>
                      <a:pt x="123" y="166"/>
                      <a:pt x="141" y="157"/>
                      <a:pt x="153" y="142"/>
                    </a:cubicBezTo>
                    <a:cubicBezTo>
                      <a:pt x="154" y="141"/>
                      <a:pt x="155" y="139"/>
                      <a:pt x="156" y="138"/>
                    </a:cubicBezTo>
                    <a:cubicBezTo>
                      <a:pt x="165" y="126"/>
                      <a:pt x="170" y="111"/>
                      <a:pt x="170" y="96"/>
                    </a:cubicBezTo>
                    <a:cubicBezTo>
                      <a:pt x="170" y="80"/>
                      <a:pt x="165" y="66"/>
                      <a:pt x="156" y="54"/>
                    </a:cubicBezTo>
                    <a:close/>
                    <a:moveTo>
                      <a:pt x="164" y="95"/>
                    </a:moveTo>
                    <a:cubicBezTo>
                      <a:pt x="140" y="95"/>
                      <a:pt x="140" y="95"/>
                      <a:pt x="140" y="95"/>
                    </a:cubicBezTo>
                    <a:cubicBezTo>
                      <a:pt x="140" y="85"/>
                      <a:pt x="139" y="75"/>
                      <a:pt x="136" y="66"/>
                    </a:cubicBezTo>
                    <a:cubicBezTo>
                      <a:pt x="142" y="63"/>
                      <a:pt x="147" y="61"/>
                      <a:pt x="152" y="58"/>
                    </a:cubicBezTo>
                    <a:cubicBezTo>
                      <a:pt x="159" y="68"/>
                      <a:pt x="164" y="81"/>
                      <a:pt x="164" y="95"/>
                    </a:cubicBezTo>
                    <a:close/>
                    <a:moveTo>
                      <a:pt x="148" y="53"/>
                    </a:moveTo>
                    <a:cubicBezTo>
                      <a:pt x="144" y="56"/>
                      <a:pt x="140" y="58"/>
                      <a:pt x="134" y="60"/>
                    </a:cubicBezTo>
                    <a:cubicBezTo>
                      <a:pt x="131" y="49"/>
                      <a:pt x="125" y="39"/>
                      <a:pt x="118" y="33"/>
                    </a:cubicBezTo>
                    <a:cubicBezTo>
                      <a:pt x="130" y="37"/>
                      <a:pt x="140" y="44"/>
                      <a:pt x="148" y="53"/>
                    </a:cubicBezTo>
                    <a:close/>
                    <a:moveTo>
                      <a:pt x="61" y="95"/>
                    </a:moveTo>
                    <a:cubicBezTo>
                      <a:pt x="61" y="85"/>
                      <a:pt x="62" y="76"/>
                      <a:pt x="64" y="68"/>
                    </a:cubicBezTo>
                    <a:cubicBezTo>
                      <a:pt x="74" y="70"/>
                      <a:pt x="84" y="72"/>
                      <a:pt x="94" y="72"/>
                    </a:cubicBezTo>
                    <a:cubicBezTo>
                      <a:pt x="94" y="95"/>
                      <a:pt x="94" y="95"/>
                      <a:pt x="94" y="95"/>
                    </a:cubicBezTo>
                    <a:lnTo>
                      <a:pt x="61" y="95"/>
                    </a:lnTo>
                    <a:close/>
                    <a:moveTo>
                      <a:pt x="94" y="101"/>
                    </a:moveTo>
                    <a:cubicBezTo>
                      <a:pt x="94" y="120"/>
                      <a:pt x="94" y="120"/>
                      <a:pt x="94" y="120"/>
                    </a:cubicBezTo>
                    <a:cubicBezTo>
                      <a:pt x="84" y="120"/>
                      <a:pt x="74" y="121"/>
                      <a:pt x="64" y="124"/>
                    </a:cubicBezTo>
                    <a:cubicBezTo>
                      <a:pt x="63" y="117"/>
                      <a:pt x="61" y="109"/>
                      <a:pt x="61" y="101"/>
                    </a:cubicBezTo>
                    <a:lnTo>
                      <a:pt x="94" y="101"/>
                    </a:lnTo>
                    <a:close/>
                    <a:moveTo>
                      <a:pt x="61" y="60"/>
                    </a:moveTo>
                    <a:cubicBezTo>
                      <a:pt x="55" y="58"/>
                      <a:pt x="51" y="56"/>
                      <a:pt x="47" y="53"/>
                    </a:cubicBezTo>
                    <a:cubicBezTo>
                      <a:pt x="55" y="44"/>
                      <a:pt x="65" y="37"/>
                      <a:pt x="77" y="33"/>
                    </a:cubicBezTo>
                    <a:cubicBezTo>
                      <a:pt x="70" y="39"/>
                      <a:pt x="64" y="49"/>
                      <a:pt x="61" y="60"/>
                    </a:cubicBezTo>
                    <a:close/>
                    <a:moveTo>
                      <a:pt x="59" y="66"/>
                    </a:moveTo>
                    <a:cubicBezTo>
                      <a:pt x="56" y="75"/>
                      <a:pt x="55" y="85"/>
                      <a:pt x="55" y="95"/>
                    </a:cubicBezTo>
                    <a:cubicBezTo>
                      <a:pt x="31" y="95"/>
                      <a:pt x="31" y="95"/>
                      <a:pt x="31" y="95"/>
                    </a:cubicBezTo>
                    <a:cubicBezTo>
                      <a:pt x="31" y="81"/>
                      <a:pt x="36" y="68"/>
                      <a:pt x="43" y="58"/>
                    </a:cubicBezTo>
                    <a:cubicBezTo>
                      <a:pt x="48" y="61"/>
                      <a:pt x="53" y="63"/>
                      <a:pt x="59" y="66"/>
                    </a:cubicBezTo>
                    <a:close/>
                    <a:moveTo>
                      <a:pt x="55" y="101"/>
                    </a:moveTo>
                    <a:cubicBezTo>
                      <a:pt x="55" y="110"/>
                      <a:pt x="57" y="118"/>
                      <a:pt x="59" y="126"/>
                    </a:cubicBezTo>
                    <a:cubicBezTo>
                      <a:pt x="53" y="128"/>
                      <a:pt x="48" y="131"/>
                      <a:pt x="43" y="134"/>
                    </a:cubicBezTo>
                    <a:cubicBezTo>
                      <a:pt x="37" y="125"/>
                      <a:pt x="32" y="113"/>
                      <a:pt x="31" y="101"/>
                    </a:cubicBezTo>
                    <a:lnTo>
                      <a:pt x="55" y="101"/>
                    </a:lnTo>
                    <a:close/>
                    <a:moveTo>
                      <a:pt x="61" y="132"/>
                    </a:moveTo>
                    <a:cubicBezTo>
                      <a:pt x="64" y="143"/>
                      <a:pt x="70" y="152"/>
                      <a:pt x="77" y="159"/>
                    </a:cubicBezTo>
                    <a:cubicBezTo>
                      <a:pt x="65" y="155"/>
                      <a:pt x="55" y="148"/>
                      <a:pt x="47" y="139"/>
                    </a:cubicBezTo>
                    <a:cubicBezTo>
                      <a:pt x="51" y="136"/>
                      <a:pt x="55" y="134"/>
                      <a:pt x="61" y="132"/>
                    </a:cubicBezTo>
                    <a:close/>
                    <a:moveTo>
                      <a:pt x="66" y="130"/>
                    </a:moveTo>
                    <a:cubicBezTo>
                      <a:pt x="75" y="127"/>
                      <a:pt x="84" y="126"/>
                      <a:pt x="94" y="126"/>
                    </a:cubicBezTo>
                    <a:cubicBezTo>
                      <a:pt x="94" y="162"/>
                      <a:pt x="94" y="162"/>
                      <a:pt x="94" y="162"/>
                    </a:cubicBezTo>
                    <a:cubicBezTo>
                      <a:pt x="82" y="160"/>
                      <a:pt x="72" y="148"/>
                      <a:pt x="66" y="130"/>
                    </a:cubicBezTo>
                    <a:close/>
                    <a:moveTo>
                      <a:pt x="94" y="66"/>
                    </a:moveTo>
                    <a:cubicBezTo>
                      <a:pt x="84" y="66"/>
                      <a:pt x="75" y="64"/>
                      <a:pt x="66" y="62"/>
                    </a:cubicBezTo>
                    <a:cubicBezTo>
                      <a:pt x="72" y="44"/>
                      <a:pt x="82" y="32"/>
                      <a:pt x="94" y="30"/>
                    </a:cubicBezTo>
                    <a:lnTo>
                      <a:pt x="94" y="66"/>
                    </a:lnTo>
                    <a:close/>
                    <a:moveTo>
                      <a:pt x="100" y="101"/>
                    </a:moveTo>
                    <a:cubicBezTo>
                      <a:pt x="134" y="101"/>
                      <a:pt x="134" y="101"/>
                      <a:pt x="134" y="101"/>
                    </a:cubicBezTo>
                    <a:cubicBezTo>
                      <a:pt x="134" y="109"/>
                      <a:pt x="132" y="117"/>
                      <a:pt x="131" y="124"/>
                    </a:cubicBezTo>
                    <a:cubicBezTo>
                      <a:pt x="121" y="122"/>
                      <a:pt x="111" y="120"/>
                      <a:pt x="100" y="120"/>
                    </a:cubicBezTo>
                    <a:lnTo>
                      <a:pt x="100" y="101"/>
                    </a:lnTo>
                    <a:close/>
                    <a:moveTo>
                      <a:pt x="100" y="95"/>
                    </a:moveTo>
                    <a:cubicBezTo>
                      <a:pt x="100" y="72"/>
                      <a:pt x="100" y="72"/>
                      <a:pt x="100" y="72"/>
                    </a:cubicBezTo>
                    <a:cubicBezTo>
                      <a:pt x="111" y="72"/>
                      <a:pt x="121" y="70"/>
                      <a:pt x="131" y="67"/>
                    </a:cubicBezTo>
                    <a:cubicBezTo>
                      <a:pt x="133" y="76"/>
                      <a:pt x="134" y="85"/>
                      <a:pt x="134" y="95"/>
                    </a:cubicBezTo>
                    <a:lnTo>
                      <a:pt x="100" y="95"/>
                    </a:lnTo>
                    <a:close/>
                    <a:moveTo>
                      <a:pt x="129" y="62"/>
                    </a:moveTo>
                    <a:cubicBezTo>
                      <a:pt x="120" y="64"/>
                      <a:pt x="111" y="66"/>
                      <a:pt x="100" y="66"/>
                    </a:cubicBezTo>
                    <a:cubicBezTo>
                      <a:pt x="100" y="30"/>
                      <a:pt x="100" y="30"/>
                      <a:pt x="100" y="30"/>
                    </a:cubicBezTo>
                    <a:cubicBezTo>
                      <a:pt x="113" y="31"/>
                      <a:pt x="123" y="44"/>
                      <a:pt x="129" y="62"/>
                    </a:cubicBezTo>
                    <a:close/>
                    <a:moveTo>
                      <a:pt x="12" y="97"/>
                    </a:moveTo>
                    <a:cubicBezTo>
                      <a:pt x="12" y="53"/>
                      <a:pt x="47" y="17"/>
                      <a:pt x="91" y="17"/>
                    </a:cubicBezTo>
                    <a:cubicBezTo>
                      <a:pt x="91" y="24"/>
                      <a:pt x="91" y="24"/>
                      <a:pt x="91" y="24"/>
                    </a:cubicBezTo>
                    <a:cubicBezTo>
                      <a:pt x="71" y="26"/>
                      <a:pt x="54" y="35"/>
                      <a:pt x="42" y="50"/>
                    </a:cubicBezTo>
                    <a:cubicBezTo>
                      <a:pt x="41" y="51"/>
                      <a:pt x="39" y="53"/>
                      <a:pt x="38" y="54"/>
                    </a:cubicBezTo>
                    <a:cubicBezTo>
                      <a:pt x="30" y="66"/>
                      <a:pt x="25" y="80"/>
                      <a:pt x="25" y="96"/>
                    </a:cubicBezTo>
                    <a:cubicBezTo>
                      <a:pt x="25" y="111"/>
                      <a:pt x="30" y="126"/>
                      <a:pt x="38" y="138"/>
                    </a:cubicBezTo>
                    <a:cubicBezTo>
                      <a:pt x="39" y="139"/>
                      <a:pt x="41" y="141"/>
                      <a:pt x="42" y="142"/>
                    </a:cubicBezTo>
                    <a:cubicBezTo>
                      <a:pt x="54" y="157"/>
                      <a:pt x="72" y="167"/>
                      <a:pt x="93" y="168"/>
                    </a:cubicBezTo>
                    <a:cubicBezTo>
                      <a:pt x="93" y="176"/>
                      <a:pt x="93" y="176"/>
                      <a:pt x="93" y="176"/>
                    </a:cubicBezTo>
                    <a:cubicBezTo>
                      <a:pt x="93" y="177"/>
                      <a:pt x="92" y="177"/>
                      <a:pt x="92" y="177"/>
                    </a:cubicBezTo>
                    <a:cubicBezTo>
                      <a:pt x="48" y="177"/>
                      <a:pt x="12" y="141"/>
                      <a:pt x="12" y="97"/>
                    </a:cubicBezTo>
                    <a:close/>
                    <a:moveTo>
                      <a:pt x="100" y="162"/>
                    </a:moveTo>
                    <a:cubicBezTo>
                      <a:pt x="100" y="126"/>
                      <a:pt x="100" y="126"/>
                      <a:pt x="100" y="126"/>
                    </a:cubicBezTo>
                    <a:cubicBezTo>
                      <a:pt x="111" y="126"/>
                      <a:pt x="120" y="127"/>
                      <a:pt x="129" y="130"/>
                    </a:cubicBezTo>
                    <a:cubicBezTo>
                      <a:pt x="123" y="148"/>
                      <a:pt x="113" y="160"/>
                      <a:pt x="100" y="162"/>
                    </a:cubicBezTo>
                    <a:close/>
                    <a:moveTo>
                      <a:pt x="118" y="159"/>
                    </a:moveTo>
                    <a:cubicBezTo>
                      <a:pt x="125" y="152"/>
                      <a:pt x="131" y="143"/>
                      <a:pt x="134" y="132"/>
                    </a:cubicBezTo>
                    <a:cubicBezTo>
                      <a:pt x="140" y="134"/>
                      <a:pt x="144" y="136"/>
                      <a:pt x="148" y="139"/>
                    </a:cubicBezTo>
                    <a:cubicBezTo>
                      <a:pt x="140" y="148"/>
                      <a:pt x="130" y="155"/>
                      <a:pt x="118" y="159"/>
                    </a:cubicBezTo>
                    <a:close/>
                    <a:moveTo>
                      <a:pt x="152" y="134"/>
                    </a:moveTo>
                    <a:cubicBezTo>
                      <a:pt x="147" y="131"/>
                      <a:pt x="142" y="128"/>
                      <a:pt x="136" y="126"/>
                    </a:cubicBezTo>
                    <a:cubicBezTo>
                      <a:pt x="138" y="118"/>
                      <a:pt x="140" y="110"/>
                      <a:pt x="140" y="101"/>
                    </a:cubicBezTo>
                    <a:cubicBezTo>
                      <a:pt x="163" y="101"/>
                      <a:pt x="163" y="101"/>
                      <a:pt x="163" y="101"/>
                    </a:cubicBezTo>
                    <a:cubicBezTo>
                      <a:pt x="163" y="113"/>
                      <a:pt x="158" y="125"/>
                      <a:pt x="152" y="13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4" name="Freeform 101"/>
              <p:cNvSpPr>
                <a:spLocks noEditPoints="1"/>
              </p:cNvSpPr>
              <p:nvPr/>
            </p:nvSpPr>
            <p:spPr bwMode="auto">
              <a:xfrm>
                <a:off x="2104582" y="2015070"/>
                <a:ext cx="187595" cy="282556"/>
              </a:xfrm>
              <a:custGeom>
                <a:avLst/>
                <a:gdLst/>
                <a:ahLst/>
                <a:cxnLst>
                  <a:cxn ang="0">
                    <a:pos x="0" y="157"/>
                  </a:cxn>
                  <a:cxn ang="0">
                    <a:pos x="96" y="0"/>
                  </a:cxn>
                  <a:cxn ang="0">
                    <a:pos x="36" y="9"/>
                  </a:cxn>
                  <a:cxn ang="0">
                    <a:pos x="61" y="11"/>
                  </a:cxn>
                  <a:cxn ang="0">
                    <a:pos x="36" y="9"/>
                  </a:cxn>
                  <a:cxn ang="0">
                    <a:pos x="14" y="137"/>
                  </a:cxn>
                  <a:cxn ang="0">
                    <a:pos x="33" y="127"/>
                  </a:cxn>
                  <a:cxn ang="0">
                    <a:pos x="33" y="122"/>
                  </a:cxn>
                  <a:cxn ang="0">
                    <a:pos x="14" y="112"/>
                  </a:cxn>
                  <a:cxn ang="0">
                    <a:pos x="33" y="122"/>
                  </a:cxn>
                  <a:cxn ang="0">
                    <a:pos x="14" y="106"/>
                  </a:cxn>
                  <a:cxn ang="0">
                    <a:pos x="33" y="96"/>
                  </a:cxn>
                  <a:cxn ang="0">
                    <a:pos x="33" y="90"/>
                  </a:cxn>
                  <a:cxn ang="0">
                    <a:pos x="14" y="80"/>
                  </a:cxn>
                  <a:cxn ang="0">
                    <a:pos x="33" y="90"/>
                  </a:cxn>
                  <a:cxn ang="0">
                    <a:pos x="36" y="151"/>
                  </a:cxn>
                  <a:cxn ang="0">
                    <a:pos x="61" y="148"/>
                  </a:cxn>
                  <a:cxn ang="0">
                    <a:pos x="57" y="96"/>
                  </a:cxn>
                  <a:cxn ang="0">
                    <a:pos x="39" y="106"/>
                  </a:cxn>
                  <a:cxn ang="0">
                    <a:pos x="57" y="96"/>
                  </a:cxn>
                  <a:cxn ang="0">
                    <a:pos x="39" y="80"/>
                  </a:cxn>
                  <a:cxn ang="0">
                    <a:pos x="57" y="90"/>
                  </a:cxn>
                  <a:cxn ang="0">
                    <a:pos x="57" y="112"/>
                  </a:cxn>
                  <a:cxn ang="0">
                    <a:pos x="39" y="122"/>
                  </a:cxn>
                  <a:cxn ang="0">
                    <a:pos x="57" y="112"/>
                  </a:cxn>
                  <a:cxn ang="0">
                    <a:pos x="57" y="137"/>
                  </a:cxn>
                  <a:cxn ang="0">
                    <a:pos x="39" y="127"/>
                  </a:cxn>
                  <a:cxn ang="0">
                    <a:pos x="83" y="137"/>
                  </a:cxn>
                  <a:cxn ang="0">
                    <a:pos x="64" y="127"/>
                  </a:cxn>
                  <a:cxn ang="0">
                    <a:pos x="83" y="137"/>
                  </a:cxn>
                  <a:cxn ang="0">
                    <a:pos x="64" y="122"/>
                  </a:cxn>
                  <a:cxn ang="0">
                    <a:pos x="83" y="112"/>
                  </a:cxn>
                  <a:cxn ang="0">
                    <a:pos x="83" y="106"/>
                  </a:cxn>
                  <a:cxn ang="0">
                    <a:pos x="64" y="96"/>
                  </a:cxn>
                  <a:cxn ang="0">
                    <a:pos x="83" y="106"/>
                  </a:cxn>
                  <a:cxn ang="0">
                    <a:pos x="64" y="90"/>
                  </a:cxn>
                  <a:cxn ang="0">
                    <a:pos x="83" y="80"/>
                  </a:cxn>
                  <a:cxn ang="0">
                    <a:pos x="83" y="74"/>
                  </a:cxn>
                  <a:cxn ang="0">
                    <a:pos x="14" y="17"/>
                  </a:cxn>
                  <a:cxn ang="0">
                    <a:pos x="83" y="74"/>
                  </a:cxn>
                </a:cxnLst>
                <a:rect l="0" t="0" r="r" b="b"/>
                <a:pathLst>
                  <a:path w="96" h="157">
                    <a:moveTo>
                      <a:pt x="0" y="0"/>
                    </a:moveTo>
                    <a:lnTo>
                      <a:pt x="0" y="157"/>
                    </a:lnTo>
                    <a:lnTo>
                      <a:pt x="96" y="157"/>
                    </a:lnTo>
                    <a:lnTo>
                      <a:pt x="96" y="0"/>
                    </a:lnTo>
                    <a:lnTo>
                      <a:pt x="0" y="0"/>
                    </a:lnTo>
                    <a:close/>
                    <a:moveTo>
                      <a:pt x="36" y="9"/>
                    </a:moveTo>
                    <a:lnTo>
                      <a:pt x="61" y="9"/>
                    </a:lnTo>
                    <a:lnTo>
                      <a:pt x="61" y="11"/>
                    </a:lnTo>
                    <a:lnTo>
                      <a:pt x="36" y="11"/>
                    </a:lnTo>
                    <a:lnTo>
                      <a:pt x="36" y="9"/>
                    </a:lnTo>
                    <a:close/>
                    <a:moveTo>
                      <a:pt x="33" y="137"/>
                    </a:moveTo>
                    <a:lnTo>
                      <a:pt x="14" y="137"/>
                    </a:lnTo>
                    <a:lnTo>
                      <a:pt x="14" y="127"/>
                    </a:lnTo>
                    <a:lnTo>
                      <a:pt x="33" y="127"/>
                    </a:lnTo>
                    <a:lnTo>
                      <a:pt x="33" y="137"/>
                    </a:lnTo>
                    <a:close/>
                    <a:moveTo>
                      <a:pt x="33" y="122"/>
                    </a:moveTo>
                    <a:lnTo>
                      <a:pt x="14" y="122"/>
                    </a:lnTo>
                    <a:lnTo>
                      <a:pt x="14" y="112"/>
                    </a:lnTo>
                    <a:lnTo>
                      <a:pt x="33" y="112"/>
                    </a:lnTo>
                    <a:lnTo>
                      <a:pt x="33" y="122"/>
                    </a:lnTo>
                    <a:close/>
                    <a:moveTo>
                      <a:pt x="33" y="106"/>
                    </a:moveTo>
                    <a:lnTo>
                      <a:pt x="14" y="106"/>
                    </a:lnTo>
                    <a:lnTo>
                      <a:pt x="14" y="96"/>
                    </a:lnTo>
                    <a:lnTo>
                      <a:pt x="33" y="96"/>
                    </a:lnTo>
                    <a:lnTo>
                      <a:pt x="33" y="106"/>
                    </a:lnTo>
                    <a:close/>
                    <a:moveTo>
                      <a:pt x="33" y="90"/>
                    </a:moveTo>
                    <a:lnTo>
                      <a:pt x="14" y="90"/>
                    </a:lnTo>
                    <a:lnTo>
                      <a:pt x="14" y="80"/>
                    </a:lnTo>
                    <a:lnTo>
                      <a:pt x="33" y="80"/>
                    </a:lnTo>
                    <a:lnTo>
                      <a:pt x="33" y="90"/>
                    </a:lnTo>
                    <a:close/>
                    <a:moveTo>
                      <a:pt x="61" y="151"/>
                    </a:moveTo>
                    <a:lnTo>
                      <a:pt x="36" y="151"/>
                    </a:lnTo>
                    <a:lnTo>
                      <a:pt x="36" y="148"/>
                    </a:lnTo>
                    <a:lnTo>
                      <a:pt x="61" y="148"/>
                    </a:lnTo>
                    <a:lnTo>
                      <a:pt x="61" y="151"/>
                    </a:lnTo>
                    <a:close/>
                    <a:moveTo>
                      <a:pt x="57" y="96"/>
                    </a:moveTo>
                    <a:lnTo>
                      <a:pt x="57" y="106"/>
                    </a:lnTo>
                    <a:lnTo>
                      <a:pt x="39" y="106"/>
                    </a:lnTo>
                    <a:lnTo>
                      <a:pt x="39" y="96"/>
                    </a:lnTo>
                    <a:lnTo>
                      <a:pt x="57" y="96"/>
                    </a:lnTo>
                    <a:close/>
                    <a:moveTo>
                      <a:pt x="39" y="90"/>
                    </a:moveTo>
                    <a:lnTo>
                      <a:pt x="39" y="80"/>
                    </a:lnTo>
                    <a:lnTo>
                      <a:pt x="57" y="80"/>
                    </a:lnTo>
                    <a:lnTo>
                      <a:pt x="57" y="90"/>
                    </a:lnTo>
                    <a:lnTo>
                      <a:pt x="39" y="90"/>
                    </a:lnTo>
                    <a:close/>
                    <a:moveTo>
                      <a:pt x="57" y="112"/>
                    </a:moveTo>
                    <a:lnTo>
                      <a:pt x="57" y="122"/>
                    </a:lnTo>
                    <a:lnTo>
                      <a:pt x="39" y="122"/>
                    </a:lnTo>
                    <a:lnTo>
                      <a:pt x="39" y="112"/>
                    </a:lnTo>
                    <a:lnTo>
                      <a:pt x="57" y="112"/>
                    </a:lnTo>
                    <a:close/>
                    <a:moveTo>
                      <a:pt x="57" y="127"/>
                    </a:moveTo>
                    <a:lnTo>
                      <a:pt x="57" y="137"/>
                    </a:lnTo>
                    <a:lnTo>
                      <a:pt x="39" y="137"/>
                    </a:lnTo>
                    <a:lnTo>
                      <a:pt x="39" y="127"/>
                    </a:lnTo>
                    <a:lnTo>
                      <a:pt x="57" y="127"/>
                    </a:lnTo>
                    <a:close/>
                    <a:moveTo>
                      <a:pt x="83" y="137"/>
                    </a:moveTo>
                    <a:lnTo>
                      <a:pt x="64" y="137"/>
                    </a:lnTo>
                    <a:lnTo>
                      <a:pt x="64" y="127"/>
                    </a:lnTo>
                    <a:lnTo>
                      <a:pt x="83" y="127"/>
                    </a:lnTo>
                    <a:lnTo>
                      <a:pt x="83" y="137"/>
                    </a:lnTo>
                    <a:close/>
                    <a:moveTo>
                      <a:pt x="83" y="122"/>
                    </a:moveTo>
                    <a:lnTo>
                      <a:pt x="64" y="122"/>
                    </a:lnTo>
                    <a:lnTo>
                      <a:pt x="64" y="112"/>
                    </a:lnTo>
                    <a:lnTo>
                      <a:pt x="83" y="112"/>
                    </a:lnTo>
                    <a:lnTo>
                      <a:pt x="83" y="122"/>
                    </a:lnTo>
                    <a:close/>
                    <a:moveTo>
                      <a:pt x="83" y="106"/>
                    </a:moveTo>
                    <a:lnTo>
                      <a:pt x="64" y="106"/>
                    </a:lnTo>
                    <a:lnTo>
                      <a:pt x="64" y="96"/>
                    </a:lnTo>
                    <a:lnTo>
                      <a:pt x="83" y="96"/>
                    </a:lnTo>
                    <a:lnTo>
                      <a:pt x="83" y="106"/>
                    </a:lnTo>
                    <a:close/>
                    <a:moveTo>
                      <a:pt x="83" y="90"/>
                    </a:moveTo>
                    <a:lnTo>
                      <a:pt x="64" y="90"/>
                    </a:lnTo>
                    <a:lnTo>
                      <a:pt x="64" y="80"/>
                    </a:lnTo>
                    <a:lnTo>
                      <a:pt x="83" y="80"/>
                    </a:lnTo>
                    <a:lnTo>
                      <a:pt x="83" y="90"/>
                    </a:lnTo>
                    <a:close/>
                    <a:moveTo>
                      <a:pt x="83" y="74"/>
                    </a:moveTo>
                    <a:lnTo>
                      <a:pt x="14" y="74"/>
                    </a:lnTo>
                    <a:lnTo>
                      <a:pt x="14" y="17"/>
                    </a:lnTo>
                    <a:lnTo>
                      <a:pt x="83" y="17"/>
                    </a:lnTo>
                    <a:lnTo>
                      <a:pt x="83" y="7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5" name="Freeform 102"/>
              <p:cNvSpPr>
                <a:spLocks/>
              </p:cNvSpPr>
              <p:nvPr/>
            </p:nvSpPr>
            <p:spPr bwMode="auto">
              <a:xfrm>
                <a:off x="2546211" y="2702564"/>
                <a:ext cx="214952" cy="197969"/>
              </a:xfrm>
              <a:custGeom>
                <a:avLst/>
                <a:gdLst/>
                <a:ahLst/>
                <a:cxnLst>
                  <a:cxn ang="0">
                    <a:pos x="0" y="21"/>
                  </a:cxn>
                  <a:cxn ang="0">
                    <a:pos x="90" y="110"/>
                  </a:cxn>
                  <a:cxn ang="0">
                    <a:pos x="110" y="90"/>
                  </a:cxn>
                  <a:cxn ang="0">
                    <a:pos x="20" y="0"/>
                  </a:cxn>
                  <a:cxn ang="0">
                    <a:pos x="0" y="21"/>
                  </a:cxn>
                </a:cxnLst>
                <a:rect l="0" t="0" r="r" b="b"/>
                <a:pathLst>
                  <a:path w="110" h="110">
                    <a:moveTo>
                      <a:pt x="0" y="21"/>
                    </a:moveTo>
                    <a:lnTo>
                      <a:pt x="90" y="110"/>
                    </a:lnTo>
                    <a:lnTo>
                      <a:pt x="110" y="90"/>
                    </a:lnTo>
                    <a:lnTo>
                      <a:pt x="20" y="0"/>
                    </a:lnTo>
                    <a:lnTo>
                      <a:pt x="0"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6" name="Oval 103"/>
              <p:cNvSpPr>
                <a:spLocks noChangeArrowheads="1"/>
              </p:cNvSpPr>
              <p:nvPr/>
            </p:nvSpPr>
            <p:spPr bwMode="auto">
              <a:xfrm>
                <a:off x="2673229" y="2697165"/>
                <a:ext cx="87935"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7" name="Oval 104"/>
              <p:cNvSpPr>
                <a:spLocks noChangeArrowheads="1"/>
              </p:cNvSpPr>
              <p:nvPr/>
            </p:nvSpPr>
            <p:spPr bwMode="auto">
              <a:xfrm>
                <a:off x="2536441" y="2821346"/>
                <a:ext cx="85981"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8" name="Freeform 105"/>
              <p:cNvSpPr>
                <a:spLocks noEditPoints="1"/>
              </p:cNvSpPr>
              <p:nvPr/>
            </p:nvSpPr>
            <p:spPr bwMode="auto">
              <a:xfrm>
                <a:off x="4388939" y="2932928"/>
                <a:ext cx="246218" cy="203369"/>
              </a:xfrm>
              <a:custGeom>
                <a:avLst/>
                <a:gdLst/>
                <a:ahLst/>
                <a:cxnLst>
                  <a:cxn ang="0">
                    <a:pos x="108" y="21"/>
                  </a:cxn>
                  <a:cxn ang="0">
                    <a:pos x="72" y="30"/>
                  </a:cxn>
                  <a:cxn ang="0">
                    <a:pos x="73" y="17"/>
                  </a:cxn>
                  <a:cxn ang="0">
                    <a:pos x="84" y="7"/>
                  </a:cxn>
                  <a:cxn ang="0">
                    <a:pos x="84" y="0"/>
                  </a:cxn>
                  <a:cxn ang="0">
                    <a:pos x="66" y="16"/>
                  </a:cxn>
                  <a:cxn ang="0">
                    <a:pos x="66" y="29"/>
                  </a:cxn>
                  <a:cxn ang="0">
                    <a:pos x="35" y="21"/>
                  </a:cxn>
                  <a:cxn ang="0">
                    <a:pos x="0" y="60"/>
                  </a:cxn>
                  <a:cxn ang="0">
                    <a:pos x="49" y="119"/>
                  </a:cxn>
                  <a:cxn ang="0">
                    <a:pos x="61" y="118"/>
                  </a:cxn>
                  <a:cxn ang="0">
                    <a:pos x="60" y="120"/>
                  </a:cxn>
                  <a:cxn ang="0">
                    <a:pos x="64" y="118"/>
                  </a:cxn>
                  <a:cxn ang="0">
                    <a:pos x="66" y="125"/>
                  </a:cxn>
                  <a:cxn ang="0">
                    <a:pos x="68" y="119"/>
                  </a:cxn>
                  <a:cxn ang="0">
                    <a:pos x="72" y="123"/>
                  </a:cxn>
                  <a:cxn ang="0">
                    <a:pos x="72" y="119"/>
                  </a:cxn>
                  <a:cxn ang="0">
                    <a:pos x="77" y="121"/>
                  </a:cxn>
                  <a:cxn ang="0">
                    <a:pos x="76" y="117"/>
                  </a:cxn>
                  <a:cxn ang="0">
                    <a:pos x="90" y="119"/>
                  </a:cxn>
                  <a:cxn ang="0">
                    <a:pos x="138" y="66"/>
                  </a:cxn>
                  <a:cxn ang="0">
                    <a:pos x="108" y="21"/>
                  </a:cxn>
                  <a:cxn ang="0">
                    <a:pos x="29" y="89"/>
                  </a:cxn>
                  <a:cxn ang="0">
                    <a:pos x="24" y="64"/>
                  </a:cxn>
                  <a:cxn ang="0">
                    <a:pos x="35" y="86"/>
                  </a:cxn>
                  <a:cxn ang="0">
                    <a:pos x="50" y="101"/>
                  </a:cxn>
                  <a:cxn ang="0">
                    <a:pos x="29" y="89"/>
                  </a:cxn>
                </a:cxnLst>
                <a:rect l="0" t="0" r="r" b="b"/>
                <a:pathLst>
                  <a:path w="139" h="125">
                    <a:moveTo>
                      <a:pt x="108" y="21"/>
                    </a:moveTo>
                    <a:cubicBezTo>
                      <a:pt x="91" y="19"/>
                      <a:pt x="78" y="26"/>
                      <a:pt x="72" y="30"/>
                    </a:cubicBezTo>
                    <a:cubicBezTo>
                      <a:pt x="72" y="25"/>
                      <a:pt x="73" y="20"/>
                      <a:pt x="73" y="17"/>
                    </a:cubicBezTo>
                    <a:cubicBezTo>
                      <a:pt x="73" y="12"/>
                      <a:pt x="80" y="10"/>
                      <a:pt x="84" y="7"/>
                    </a:cubicBezTo>
                    <a:cubicBezTo>
                      <a:pt x="86" y="5"/>
                      <a:pt x="84" y="0"/>
                      <a:pt x="84" y="0"/>
                    </a:cubicBezTo>
                    <a:cubicBezTo>
                      <a:pt x="84" y="0"/>
                      <a:pt x="65" y="8"/>
                      <a:pt x="66" y="16"/>
                    </a:cubicBezTo>
                    <a:cubicBezTo>
                      <a:pt x="66" y="19"/>
                      <a:pt x="66" y="25"/>
                      <a:pt x="66" y="29"/>
                    </a:cubicBezTo>
                    <a:cubicBezTo>
                      <a:pt x="61" y="26"/>
                      <a:pt x="50" y="20"/>
                      <a:pt x="35" y="21"/>
                    </a:cubicBezTo>
                    <a:cubicBezTo>
                      <a:pt x="14" y="22"/>
                      <a:pt x="0" y="37"/>
                      <a:pt x="0" y="60"/>
                    </a:cubicBezTo>
                    <a:cubicBezTo>
                      <a:pt x="1" y="92"/>
                      <a:pt x="29" y="119"/>
                      <a:pt x="49" y="119"/>
                    </a:cubicBezTo>
                    <a:cubicBezTo>
                      <a:pt x="54" y="119"/>
                      <a:pt x="58" y="119"/>
                      <a:pt x="61" y="118"/>
                    </a:cubicBezTo>
                    <a:cubicBezTo>
                      <a:pt x="60" y="120"/>
                      <a:pt x="60" y="120"/>
                      <a:pt x="60" y="120"/>
                    </a:cubicBezTo>
                    <a:cubicBezTo>
                      <a:pt x="64" y="118"/>
                      <a:pt x="64" y="118"/>
                      <a:pt x="64" y="118"/>
                    </a:cubicBezTo>
                    <a:cubicBezTo>
                      <a:pt x="66" y="125"/>
                      <a:pt x="66" y="125"/>
                      <a:pt x="66" y="125"/>
                    </a:cubicBezTo>
                    <a:cubicBezTo>
                      <a:pt x="68" y="119"/>
                      <a:pt x="68" y="119"/>
                      <a:pt x="68" y="119"/>
                    </a:cubicBezTo>
                    <a:cubicBezTo>
                      <a:pt x="72" y="123"/>
                      <a:pt x="72" y="123"/>
                      <a:pt x="72" y="123"/>
                    </a:cubicBezTo>
                    <a:cubicBezTo>
                      <a:pt x="72" y="119"/>
                      <a:pt x="72" y="119"/>
                      <a:pt x="72" y="119"/>
                    </a:cubicBezTo>
                    <a:cubicBezTo>
                      <a:pt x="77" y="121"/>
                      <a:pt x="77" y="121"/>
                      <a:pt x="77" y="121"/>
                    </a:cubicBezTo>
                    <a:cubicBezTo>
                      <a:pt x="76" y="117"/>
                      <a:pt x="76" y="117"/>
                      <a:pt x="76" y="117"/>
                    </a:cubicBezTo>
                    <a:cubicBezTo>
                      <a:pt x="79" y="118"/>
                      <a:pt x="83" y="119"/>
                      <a:pt x="90" y="119"/>
                    </a:cubicBezTo>
                    <a:cubicBezTo>
                      <a:pt x="110" y="119"/>
                      <a:pt x="138" y="98"/>
                      <a:pt x="138" y="66"/>
                    </a:cubicBezTo>
                    <a:cubicBezTo>
                      <a:pt x="139" y="43"/>
                      <a:pt x="129" y="25"/>
                      <a:pt x="108" y="21"/>
                    </a:cubicBezTo>
                    <a:close/>
                    <a:moveTo>
                      <a:pt x="29" y="89"/>
                    </a:moveTo>
                    <a:cubicBezTo>
                      <a:pt x="21" y="79"/>
                      <a:pt x="24" y="64"/>
                      <a:pt x="24" y="64"/>
                    </a:cubicBezTo>
                    <a:cubicBezTo>
                      <a:pt x="24" y="64"/>
                      <a:pt x="29" y="77"/>
                      <a:pt x="35" y="86"/>
                    </a:cubicBezTo>
                    <a:cubicBezTo>
                      <a:pt x="40" y="94"/>
                      <a:pt x="50" y="101"/>
                      <a:pt x="50" y="101"/>
                    </a:cubicBezTo>
                    <a:cubicBezTo>
                      <a:pt x="50" y="101"/>
                      <a:pt x="37" y="99"/>
                      <a:pt x="29" y="89"/>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9" name="Rectangle 106"/>
              <p:cNvSpPr>
                <a:spLocks noChangeArrowheads="1"/>
              </p:cNvSpPr>
              <p:nvPr/>
            </p:nvSpPr>
            <p:spPr bwMode="auto">
              <a:xfrm>
                <a:off x="4754357" y="443029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0" name="Rectangle 107"/>
              <p:cNvSpPr>
                <a:spLocks noChangeArrowheads="1"/>
              </p:cNvSpPr>
              <p:nvPr/>
            </p:nvSpPr>
            <p:spPr bwMode="auto">
              <a:xfrm>
                <a:off x="4754357" y="455447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1" name="Freeform 108"/>
              <p:cNvSpPr>
                <a:spLocks/>
              </p:cNvSpPr>
              <p:nvPr/>
            </p:nvSpPr>
            <p:spPr bwMode="auto">
              <a:xfrm>
                <a:off x="3697183" y="5636112"/>
                <a:ext cx="250126" cy="32395"/>
              </a:xfrm>
              <a:custGeom>
                <a:avLst/>
                <a:gdLst/>
                <a:ahLst/>
                <a:cxnLst>
                  <a:cxn ang="0">
                    <a:pos x="123" y="5"/>
                  </a:cxn>
                  <a:cxn ang="0">
                    <a:pos x="118" y="5"/>
                  </a:cxn>
                  <a:cxn ang="0">
                    <a:pos x="118" y="0"/>
                  </a:cxn>
                  <a:cxn ang="0">
                    <a:pos x="10" y="0"/>
                  </a:cxn>
                  <a:cxn ang="0">
                    <a:pos x="10" y="5"/>
                  </a:cxn>
                  <a:cxn ang="0">
                    <a:pos x="4" y="5"/>
                  </a:cxn>
                  <a:cxn ang="0">
                    <a:pos x="4" y="9"/>
                  </a:cxn>
                  <a:cxn ang="0">
                    <a:pos x="0" y="9"/>
                  </a:cxn>
                  <a:cxn ang="0">
                    <a:pos x="0" y="18"/>
                  </a:cxn>
                  <a:cxn ang="0">
                    <a:pos x="128" y="18"/>
                  </a:cxn>
                  <a:cxn ang="0">
                    <a:pos x="128" y="9"/>
                  </a:cxn>
                  <a:cxn ang="0">
                    <a:pos x="123" y="9"/>
                  </a:cxn>
                  <a:cxn ang="0">
                    <a:pos x="123" y="5"/>
                  </a:cxn>
                </a:cxnLst>
                <a:rect l="0" t="0" r="r" b="b"/>
                <a:pathLst>
                  <a:path w="128" h="18">
                    <a:moveTo>
                      <a:pt x="123" y="5"/>
                    </a:moveTo>
                    <a:lnTo>
                      <a:pt x="118" y="5"/>
                    </a:lnTo>
                    <a:lnTo>
                      <a:pt x="118" y="0"/>
                    </a:lnTo>
                    <a:lnTo>
                      <a:pt x="10" y="0"/>
                    </a:lnTo>
                    <a:lnTo>
                      <a:pt x="10" y="5"/>
                    </a:lnTo>
                    <a:lnTo>
                      <a:pt x="4" y="5"/>
                    </a:lnTo>
                    <a:lnTo>
                      <a:pt x="4" y="9"/>
                    </a:lnTo>
                    <a:lnTo>
                      <a:pt x="0" y="9"/>
                    </a:lnTo>
                    <a:lnTo>
                      <a:pt x="0" y="18"/>
                    </a:lnTo>
                    <a:lnTo>
                      <a:pt x="128" y="18"/>
                    </a:lnTo>
                    <a:lnTo>
                      <a:pt x="128" y="9"/>
                    </a:lnTo>
                    <a:lnTo>
                      <a:pt x="123" y="9"/>
                    </a:lnTo>
                    <a:lnTo>
                      <a:pt x="123" y="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2" name="Freeform 109"/>
              <p:cNvSpPr>
                <a:spLocks/>
              </p:cNvSpPr>
              <p:nvPr/>
            </p:nvSpPr>
            <p:spPr bwMode="auto">
              <a:xfrm>
                <a:off x="3701091" y="5508331"/>
                <a:ext cx="236447" cy="125981"/>
              </a:xfrm>
              <a:custGeom>
                <a:avLst/>
                <a:gdLst/>
                <a:ahLst/>
                <a:cxnLst>
                  <a:cxn ang="0">
                    <a:pos x="110" y="70"/>
                  </a:cxn>
                  <a:cxn ang="0">
                    <a:pos x="110" y="8"/>
                  </a:cxn>
                  <a:cxn ang="0">
                    <a:pos x="121" y="8"/>
                  </a:cxn>
                  <a:cxn ang="0">
                    <a:pos x="121" y="0"/>
                  </a:cxn>
                  <a:cxn ang="0">
                    <a:pos x="0" y="0"/>
                  </a:cxn>
                  <a:cxn ang="0">
                    <a:pos x="0" y="8"/>
                  </a:cxn>
                  <a:cxn ang="0">
                    <a:pos x="12" y="8"/>
                  </a:cxn>
                  <a:cxn ang="0">
                    <a:pos x="12" y="70"/>
                  </a:cxn>
                  <a:cxn ang="0">
                    <a:pos x="24" y="70"/>
                  </a:cxn>
                  <a:cxn ang="0">
                    <a:pos x="24" y="8"/>
                  </a:cxn>
                  <a:cxn ang="0">
                    <a:pos x="39" y="8"/>
                  </a:cxn>
                  <a:cxn ang="0">
                    <a:pos x="39" y="70"/>
                  </a:cxn>
                  <a:cxn ang="0">
                    <a:pos x="51" y="70"/>
                  </a:cxn>
                  <a:cxn ang="0">
                    <a:pos x="51" y="8"/>
                  </a:cxn>
                  <a:cxn ang="0">
                    <a:pos x="71" y="8"/>
                  </a:cxn>
                  <a:cxn ang="0">
                    <a:pos x="71" y="70"/>
                  </a:cxn>
                  <a:cxn ang="0">
                    <a:pos x="83" y="70"/>
                  </a:cxn>
                  <a:cxn ang="0">
                    <a:pos x="83" y="8"/>
                  </a:cxn>
                  <a:cxn ang="0">
                    <a:pos x="98" y="8"/>
                  </a:cxn>
                  <a:cxn ang="0">
                    <a:pos x="98" y="70"/>
                  </a:cxn>
                  <a:cxn ang="0">
                    <a:pos x="110" y="70"/>
                  </a:cxn>
                </a:cxnLst>
                <a:rect l="0" t="0" r="r" b="b"/>
                <a:pathLst>
                  <a:path w="121" h="70">
                    <a:moveTo>
                      <a:pt x="110" y="70"/>
                    </a:moveTo>
                    <a:lnTo>
                      <a:pt x="110" y="8"/>
                    </a:lnTo>
                    <a:lnTo>
                      <a:pt x="121" y="8"/>
                    </a:lnTo>
                    <a:lnTo>
                      <a:pt x="121" y="0"/>
                    </a:lnTo>
                    <a:lnTo>
                      <a:pt x="0" y="0"/>
                    </a:lnTo>
                    <a:lnTo>
                      <a:pt x="0" y="8"/>
                    </a:lnTo>
                    <a:lnTo>
                      <a:pt x="12" y="8"/>
                    </a:lnTo>
                    <a:lnTo>
                      <a:pt x="12" y="70"/>
                    </a:lnTo>
                    <a:lnTo>
                      <a:pt x="24" y="70"/>
                    </a:lnTo>
                    <a:lnTo>
                      <a:pt x="24" y="8"/>
                    </a:lnTo>
                    <a:lnTo>
                      <a:pt x="39" y="8"/>
                    </a:lnTo>
                    <a:lnTo>
                      <a:pt x="39" y="70"/>
                    </a:lnTo>
                    <a:lnTo>
                      <a:pt x="51" y="70"/>
                    </a:lnTo>
                    <a:lnTo>
                      <a:pt x="51" y="8"/>
                    </a:lnTo>
                    <a:lnTo>
                      <a:pt x="71" y="8"/>
                    </a:lnTo>
                    <a:lnTo>
                      <a:pt x="71" y="70"/>
                    </a:lnTo>
                    <a:lnTo>
                      <a:pt x="83" y="70"/>
                    </a:lnTo>
                    <a:lnTo>
                      <a:pt x="83" y="8"/>
                    </a:lnTo>
                    <a:lnTo>
                      <a:pt x="98" y="8"/>
                    </a:lnTo>
                    <a:lnTo>
                      <a:pt x="98" y="70"/>
                    </a:lnTo>
                    <a:lnTo>
                      <a:pt x="11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3" name="Freeform 110"/>
              <p:cNvSpPr>
                <a:spLocks/>
              </p:cNvSpPr>
              <p:nvPr/>
            </p:nvSpPr>
            <p:spPr bwMode="auto">
              <a:xfrm>
                <a:off x="3689367" y="5432743"/>
                <a:ext cx="261851" cy="68389"/>
              </a:xfrm>
              <a:custGeom>
                <a:avLst/>
                <a:gdLst/>
                <a:ahLst/>
                <a:cxnLst>
                  <a:cxn ang="0">
                    <a:pos x="68" y="0"/>
                  </a:cxn>
                  <a:cxn ang="0">
                    <a:pos x="0" y="38"/>
                  </a:cxn>
                  <a:cxn ang="0">
                    <a:pos x="134" y="38"/>
                  </a:cxn>
                  <a:cxn ang="0">
                    <a:pos x="68" y="0"/>
                  </a:cxn>
                </a:cxnLst>
                <a:rect l="0" t="0" r="r" b="b"/>
                <a:pathLst>
                  <a:path w="134" h="38">
                    <a:moveTo>
                      <a:pt x="68" y="0"/>
                    </a:moveTo>
                    <a:lnTo>
                      <a:pt x="0" y="38"/>
                    </a:lnTo>
                    <a:lnTo>
                      <a:pt x="134" y="38"/>
                    </a:lnTo>
                    <a:lnTo>
                      <a:pt x="68"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4" name="Freeform 111"/>
              <p:cNvSpPr>
                <a:spLocks/>
              </p:cNvSpPr>
              <p:nvPr/>
            </p:nvSpPr>
            <p:spPr bwMode="auto">
              <a:xfrm>
                <a:off x="357606" y="2249034"/>
                <a:ext cx="220815" cy="219566"/>
              </a:xfrm>
              <a:custGeom>
                <a:avLst/>
                <a:gdLst/>
                <a:ahLst/>
                <a:cxnLst>
                  <a:cxn ang="0">
                    <a:pos x="26" y="122"/>
                  </a:cxn>
                  <a:cxn ang="0">
                    <a:pos x="0" y="95"/>
                  </a:cxn>
                  <a:cxn ang="0">
                    <a:pos x="66" y="30"/>
                  </a:cxn>
                  <a:cxn ang="0">
                    <a:pos x="83" y="48"/>
                  </a:cxn>
                  <a:cxn ang="0">
                    <a:pos x="40" y="89"/>
                  </a:cxn>
                  <a:cxn ang="0">
                    <a:pos x="36" y="84"/>
                  </a:cxn>
                  <a:cxn ang="0">
                    <a:pos x="73" y="48"/>
                  </a:cxn>
                  <a:cxn ang="0">
                    <a:pos x="66" y="40"/>
                  </a:cxn>
                  <a:cxn ang="0">
                    <a:pos x="10" y="95"/>
                  </a:cxn>
                  <a:cxn ang="0">
                    <a:pos x="26" y="112"/>
                  </a:cxn>
                  <a:cxn ang="0">
                    <a:pos x="103" y="37"/>
                  </a:cxn>
                  <a:cxn ang="0">
                    <a:pos x="76" y="10"/>
                  </a:cxn>
                  <a:cxn ang="0">
                    <a:pos x="31" y="53"/>
                  </a:cxn>
                  <a:cxn ang="0">
                    <a:pos x="27" y="49"/>
                  </a:cxn>
                  <a:cxn ang="0">
                    <a:pos x="77" y="0"/>
                  </a:cxn>
                  <a:cxn ang="0">
                    <a:pos x="113" y="37"/>
                  </a:cxn>
                  <a:cxn ang="0">
                    <a:pos x="26" y="122"/>
                  </a:cxn>
                </a:cxnLst>
                <a:rect l="0" t="0" r="r" b="b"/>
                <a:pathLst>
                  <a:path w="113" h="122">
                    <a:moveTo>
                      <a:pt x="26" y="122"/>
                    </a:moveTo>
                    <a:lnTo>
                      <a:pt x="0" y="95"/>
                    </a:lnTo>
                    <a:lnTo>
                      <a:pt x="66" y="30"/>
                    </a:lnTo>
                    <a:lnTo>
                      <a:pt x="83" y="48"/>
                    </a:lnTo>
                    <a:lnTo>
                      <a:pt x="40" y="89"/>
                    </a:lnTo>
                    <a:lnTo>
                      <a:pt x="36" y="84"/>
                    </a:lnTo>
                    <a:lnTo>
                      <a:pt x="73" y="48"/>
                    </a:lnTo>
                    <a:lnTo>
                      <a:pt x="66" y="40"/>
                    </a:lnTo>
                    <a:lnTo>
                      <a:pt x="10" y="95"/>
                    </a:lnTo>
                    <a:lnTo>
                      <a:pt x="26" y="112"/>
                    </a:lnTo>
                    <a:lnTo>
                      <a:pt x="103" y="37"/>
                    </a:lnTo>
                    <a:lnTo>
                      <a:pt x="76" y="10"/>
                    </a:lnTo>
                    <a:lnTo>
                      <a:pt x="31" y="53"/>
                    </a:lnTo>
                    <a:lnTo>
                      <a:pt x="27" y="49"/>
                    </a:lnTo>
                    <a:lnTo>
                      <a:pt x="77" y="0"/>
                    </a:lnTo>
                    <a:lnTo>
                      <a:pt x="113" y="37"/>
                    </a:lnTo>
                    <a:lnTo>
                      <a:pt x="26"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5" name="Freeform 112"/>
              <p:cNvSpPr>
                <a:spLocks noEditPoints="1"/>
              </p:cNvSpPr>
              <p:nvPr/>
            </p:nvSpPr>
            <p:spPr bwMode="auto">
              <a:xfrm>
                <a:off x="1444092" y="1970077"/>
                <a:ext cx="93797" cy="86387"/>
              </a:xfrm>
              <a:custGeom>
                <a:avLst/>
                <a:gdLst/>
                <a:ahLst/>
                <a:cxnLst>
                  <a:cxn ang="0">
                    <a:pos x="17" y="0"/>
                  </a:cxn>
                  <a:cxn ang="0">
                    <a:pos x="0" y="48"/>
                  </a:cxn>
                  <a:cxn ang="0">
                    <a:pos x="14" y="48"/>
                  </a:cxn>
                  <a:cxn ang="0">
                    <a:pos x="16" y="41"/>
                  </a:cxn>
                  <a:cxn ang="0">
                    <a:pos x="31" y="41"/>
                  </a:cxn>
                  <a:cxn ang="0">
                    <a:pos x="33" y="48"/>
                  </a:cxn>
                  <a:cxn ang="0">
                    <a:pos x="48" y="48"/>
                  </a:cxn>
                  <a:cxn ang="0">
                    <a:pos x="31" y="0"/>
                  </a:cxn>
                  <a:cxn ang="0">
                    <a:pos x="17" y="0"/>
                  </a:cxn>
                  <a:cxn ang="0">
                    <a:pos x="19" y="31"/>
                  </a:cxn>
                  <a:cxn ang="0">
                    <a:pos x="24" y="17"/>
                  </a:cxn>
                  <a:cxn ang="0">
                    <a:pos x="24" y="17"/>
                  </a:cxn>
                  <a:cxn ang="0">
                    <a:pos x="28" y="31"/>
                  </a:cxn>
                  <a:cxn ang="0">
                    <a:pos x="19" y="31"/>
                  </a:cxn>
                </a:cxnLst>
                <a:rect l="0" t="0" r="r" b="b"/>
                <a:pathLst>
                  <a:path w="48" h="48">
                    <a:moveTo>
                      <a:pt x="17" y="0"/>
                    </a:moveTo>
                    <a:lnTo>
                      <a:pt x="0" y="48"/>
                    </a:lnTo>
                    <a:lnTo>
                      <a:pt x="14" y="48"/>
                    </a:lnTo>
                    <a:lnTo>
                      <a:pt x="16" y="41"/>
                    </a:lnTo>
                    <a:lnTo>
                      <a:pt x="31" y="41"/>
                    </a:lnTo>
                    <a:lnTo>
                      <a:pt x="33" y="48"/>
                    </a:lnTo>
                    <a:lnTo>
                      <a:pt x="48" y="48"/>
                    </a:lnTo>
                    <a:lnTo>
                      <a:pt x="31" y="0"/>
                    </a:lnTo>
                    <a:lnTo>
                      <a:pt x="17" y="0"/>
                    </a:lnTo>
                    <a:close/>
                    <a:moveTo>
                      <a:pt x="19" y="31"/>
                    </a:moveTo>
                    <a:lnTo>
                      <a:pt x="24" y="17"/>
                    </a:lnTo>
                    <a:lnTo>
                      <a:pt x="24" y="17"/>
                    </a:lnTo>
                    <a:lnTo>
                      <a:pt x="28" y="31"/>
                    </a:lnTo>
                    <a:lnTo>
                      <a:pt x="19"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6" name="Freeform 113"/>
              <p:cNvSpPr>
                <a:spLocks noEditPoints="1"/>
              </p:cNvSpPr>
              <p:nvPr/>
            </p:nvSpPr>
            <p:spPr bwMode="auto">
              <a:xfrm>
                <a:off x="1543752" y="1858494"/>
                <a:ext cx="84027" cy="86387"/>
              </a:xfrm>
              <a:custGeom>
                <a:avLst/>
                <a:gdLst/>
                <a:ahLst/>
                <a:cxnLst>
                  <a:cxn ang="0">
                    <a:pos x="45" y="28"/>
                  </a:cxn>
                  <a:cxn ang="0">
                    <a:pos x="42" y="25"/>
                  </a:cxn>
                  <a:cxn ang="0">
                    <a:pos x="38" y="24"/>
                  </a:cxn>
                  <a:cxn ang="0">
                    <a:pos x="43" y="20"/>
                  </a:cxn>
                  <a:cxn ang="0">
                    <a:pos x="45" y="13"/>
                  </a:cxn>
                  <a:cxn ang="0">
                    <a:pos x="44" y="9"/>
                  </a:cxn>
                  <a:cxn ang="0">
                    <a:pos x="42" y="5"/>
                  </a:cxn>
                  <a:cxn ang="0">
                    <a:pos x="37" y="2"/>
                  </a:cxn>
                  <a:cxn ang="0">
                    <a:pos x="28" y="0"/>
                  </a:cxn>
                  <a:cxn ang="0">
                    <a:pos x="0" y="0"/>
                  </a:cxn>
                  <a:cxn ang="0">
                    <a:pos x="0" y="53"/>
                  </a:cxn>
                  <a:cxn ang="0">
                    <a:pos x="29" y="53"/>
                  </a:cxn>
                  <a:cxn ang="0">
                    <a:pos x="36" y="52"/>
                  </a:cxn>
                  <a:cxn ang="0">
                    <a:pos x="42" y="49"/>
                  </a:cxn>
                  <a:cxn ang="0">
                    <a:pos x="46" y="44"/>
                  </a:cxn>
                  <a:cxn ang="0">
                    <a:pos x="48" y="37"/>
                  </a:cxn>
                  <a:cxn ang="0">
                    <a:pos x="47" y="32"/>
                  </a:cxn>
                  <a:cxn ang="0">
                    <a:pos x="45" y="28"/>
                  </a:cxn>
                  <a:cxn ang="0">
                    <a:pos x="16" y="13"/>
                  </a:cxn>
                  <a:cxn ang="0">
                    <a:pos x="24" y="13"/>
                  </a:cxn>
                  <a:cxn ang="0">
                    <a:pos x="28" y="14"/>
                  </a:cxn>
                  <a:cxn ang="0">
                    <a:pos x="30" y="16"/>
                  </a:cxn>
                  <a:cxn ang="0">
                    <a:pos x="28" y="20"/>
                  </a:cxn>
                  <a:cxn ang="0">
                    <a:pos x="24" y="21"/>
                  </a:cxn>
                  <a:cxn ang="0">
                    <a:pos x="16" y="21"/>
                  </a:cxn>
                  <a:cxn ang="0">
                    <a:pos x="16" y="13"/>
                  </a:cxn>
                  <a:cxn ang="0">
                    <a:pos x="31" y="38"/>
                  </a:cxn>
                  <a:cxn ang="0">
                    <a:pos x="29" y="39"/>
                  </a:cxn>
                  <a:cxn ang="0">
                    <a:pos x="27" y="40"/>
                  </a:cxn>
                  <a:cxn ang="0">
                    <a:pos x="25" y="40"/>
                  </a:cxn>
                  <a:cxn ang="0">
                    <a:pos x="16" y="40"/>
                  </a:cxn>
                  <a:cxn ang="0">
                    <a:pos x="16" y="30"/>
                  </a:cxn>
                  <a:cxn ang="0">
                    <a:pos x="26" y="30"/>
                  </a:cxn>
                  <a:cxn ang="0">
                    <a:pos x="31" y="35"/>
                  </a:cxn>
                  <a:cxn ang="0">
                    <a:pos x="31" y="38"/>
                  </a:cxn>
                </a:cxnLst>
                <a:rect l="0" t="0" r="r" b="b"/>
                <a:pathLst>
                  <a:path w="48" h="53">
                    <a:moveTo>
                      <a:pt x="45" y="28"/>
                    </a:moveTo>
                    <a:cubicBezTo>
                      <a:pt x="44" y="27"/>
                      <a:pt x="43" y="26"/>
                      <a:pt x="42" y="25"/>
                    </a:cubicBezTo>
                    <a:cubicBezTo>
                      <a:pt x="41" y="25"/>
                      <a:pt x="40" y="24"/>
                      <a:pt x="38" y="24"/>
                    </a:cubicBezTo>
                    <a:cubicBezTo>
                      <a:pt x="40" y="23"/>
                      <a:pt x="42" y="21"/>
                      <a:pt x="43" y="20"/>
                    </a:cubicBezTo>
                    <a:cubicBezTo>
                      <a:pt x="44" y="18"/>
                      <a:pt x="45" y="16"/>
                      <a:pt x="45" y="13"/>
                    </a:cubicBezTo>
                    <a:cubicBezTo>
                      <a:pt x="45" y="12"/>
                      <a:pt x="45" y="11"/>
                      <a:pt x="44" y="9"/>
                    </a:cubicBezTo>
                    <a:cubicBezTo>
                      <a:pt x="44" y="8"/>
                      <a:pt x="43" y="6"/>
                      <a:pt x="42" y="5"/>
                    </a:cubicBezTo>
                    <a:cubicBezTo>
                      <a:pt x="40" y="4"/>
                      <a:pt x="39" y="2"/>
                      <a:pt x="37" y="2"/>
                    </a:cubicBezTo>
                    <a:cubicBezTo>
                      <a:pt x="34" y="1"/>
                      <a:pt x="32" y="0"/>
                      <a:pt x="28" y="0"/>
                    </a:cubicBezTo>
                    <a:cubicBezTo>
                      <a:pt x="0" y="0"/>
                      <a:pt x="0" y="0"/>
                      <a:pt x="0" y="0"/>
                    </a:cubicBezTo>
                    <a:cubicBezTo>
                      <a:pt x="0" y="53"/>
                      <a:pt x="0" y="53"/>
                      <a:pt x="0" y="53"/>
                    </a:cubicBezTo>
                    <a:cubicBezTo>
                      <a:pt x="29" y="53"/>
                      <a:pt x="29" y="53"/>
                      <a:pt x="29" y="53"/>
                    </a:cubicBezTo>
                    <a:cubicBezTo>
                      <a:pt x="31" y="53"/>
                      <a:pt x="34" y="52"/>
                      <a:pt x="36" y="52"/>
                    </a:cubicBezTo>
                    <a:cubicBezTo>
                      <a:pt x="38" y="51"/>
                      <a:pt x="40" y="50"/>
                      <a:pt x="42" y="49"/>
                    </a:cubicBezTo>
                    <a:cubicBezTo>
                      <a:pt x="44" y="47"/>
                      <a:pt x="45" y="46"/>
                      <a:pt x="46" y="44"/>
                    </a:cubicBezTo>
                    <a:cubicBezTo>
                      <a:pt x="47" y="42"/>
                      <a:pt x="48" y="39"/>
                      <a:pt x="48" y="37"/>
                    </a:cubicBezTo>
                    <a:cubicBezTo>
                      <a:pt x="48" y="35"/>
                      <a:pt x="47" y="33"/>
                      <a:pt x="47" y="32"/>
                    </a:cubicBezTo>
                    <a:cubicBezTo>
                      <a:pt x="46" y="30"/>
                      <a:pt x="46" y="29"/>
                      <a:pt x="45" y="28"/>
                    </a:cubicBezTo>
                    <a:close/>
                    <a:moveTo>
                      <a:pt x="16" y="13"/>
                    </a:moveTo>
                    <a:cubicBezTo>
                      <a:pt x="24" y="13"/>
                      <a:pt x="24" y="13"/>
                      <a:pt x="24" y="13"/>
                    </a:cubicBezTo>
                    <a:cubicBezTo>
                      <a:pt x="26" y="13"/>
                      <a:pt x="27" y="13"/>
                      <a:pt x="28" y="14"/>
                    </a:cubicBezTo>
                    <a:cubicBezTo>
                      <a:pt x="29" y="14"/>
                      <a:pt x="30" y="15"/>
                      <a:pt x="30" y="16"/>
                    </a:cubicBezTo>
                    <a:cubicBezTo>
                      <a:pt x="30" y="18"/>
                      <a:pt x="29" y="19"/>
                      <a:pt x="28" y="20"/>
                    </a:cubicBezTo>
                    <a:cubicBezTo>
                      <a:pt x="27" y="20"/>
                      <a:pt x="26" y="21"/>
                      <a:pt x="24" y="21"/>
                    </a:cubicBezTo>
                    <a:cubicBezTo>
                      <a:pt x="16" y="21"/>
                      <a:pt x="16" y="21"/>
                      <a:pt x="16" y="21"/>
                    </a:cubicBezTo>
                    <a:lnTo>
                      <a:pt x="16" y="13"/>
                    </a:lnTo>
                    <a:close/>
                    <a:moveTo>
                      <a:pt x="31" y="38"/>
                    </a:moveTo>
                    <a:cubicBezTo>
                      <a:pt x="31" y="38"/>
                      <a:pt x="30" y="39"/>
                      <a:pt x="29" y="39"/>
                    </a:cubicBezTo>
                    <a:cubicBezTo>
                      <a:pt x="29" y="40"/>
                      <a:pt x="28" y="40"/>
                      <a:pt x="27" y="40"/>
                    </a:cubicBezTo>
                    <a:cubicBezTo>
                      <a:pt x="27" y="40"/>
                      <a:pt x="26" y="40"/>
                      <a:pt x="25" y="40"/>
                    </a:cubicBezTo>
                    <a:cubicBezTo>
                      <a:pt x="16" y="40"/>
                      <a:pt x="16" y="40"/>
                      <a:pt x="16" y="40"/>
                    </a:cubicBezTo>
                    <a:cubicBezTo>
                      <a:pt x="16" y="30"/>
                      <a:pt x="16" y="30"/>
                      <a:pt x="16" y="30"/>
                    </a:cubicBezTo>
                    <a:cubicBezTo>
                      <a:pt x="26" y="30"/>
                      <a:pt x="26" y="30"/>
                      <a:pt x="26" y="30"/>
                    </a:cubicBezTo>
                    <a:cubicBezTo>
                      <a:pt x="30" y="30"/>
                      <a:pt x="31" y="32"/>
                      <a:pt x="31" y="35"/>
                    </a:cubicBezTo>
                    <a:cubicBezTo>
                      <a:pt x="31" y="36"/>
                      <a:pt x="31" y="37"/>
                      <a:pt x="31" y="3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7" name="Freeform 114"/>
              <p:cNvSpPr>
                <a:spLocks/>
              </p:cNvSpPr>
              <p:nvPr/>
            </p:nvSpPr>
            <p:spPr bwMode="auto">
              <a:xfrm>
                <a:off x="1645366" y="1946680"/>
                <a:ext cx="89889" cy="88186"/>
              </a:xfrm>
              <a:custGeom>
                <a:avLst/>
                <a:gdLst/>
                <a:ahLst/>
                <a:cxnLst>
                  <a:cxn ang="0">
                    <a:pos x="34" y="33"/>
                  </a:cxn>
                  <a:cxn ang="0">
                    <a:pos x="33" y="36"/>
                  </a:cxn>
                  <a:cxn ang="0">
                    <a:pos x="32" y="39"/>
                  </a:cxn>
                  <a:cxn ang="0">
                    <a:pos x="29" y="41"/>
                  </a:cxn>
                  <a:cxn ang="0">
                    <a:pos x="26" y="41"/>
                  </a:cxn>
                  <a:cxn ang="0">
                    <a:pos x="21" y="40"/>
                  </a:cxn>
                  <a:cxn ang="0">
                    <a:pos x="18" y="37"/>
                  </a:cxn>
                  <a:cxn ang="0">
                    <a:pos x="16" y="32"/>
                  </a:cxn>
                  <a:cxn ang="0">
                    <a:pos x="16" y="27"/>
                  </a:cxn>
                  <a:cxn ang="0">
                    <a:pos x="16" y="22"/>
                  </a:cxn>
                  <a:cxn ang="0">
                    <a:pos x="18" y="17"/>
                  </a:cxn>
                  <a:cxn ang="0">
                    <a:pos x="21" y="14"/>
                  </a:cxn>
                  <a:cxn ang="0">
                    <a:pos x="26" y="13"/>
                  </a:cxn>
                  <a:cxn ang="0">
                    <a:pos x="30" y="14"/>
                  </a:cxn>
                  <a:cxn ang="0">
                    <a:pos x="32" y="16"/>
                  </a:cxn>
                  <a:cxn ang="0">
                    <a:pos x="34" y="18"/>
                  </a:cxn>
                  <a:cxn ang="0">
                    <a:pos x="34" y="20"/>
                  </a:cxn>
                  <a:cxn ang="0">
                    <a:pos x="50" y="20"/>
                  </a:cxn>
                  <a:cxn ang="0">
                    <a:pos x="43" y="5"/>
                  </a:cxn>
                  <a:cxn ang="0">
                    <a:pos x="26" y="0"/>
                  </a:cxn>
                  <a:cxn ang="0">
                    <a:pos x="15" y="2"/>
                  </a:cxn>
                  <a:cxn ang="0">
                    <a:pos x="7" y="7"/>
                  </a:cxn>
                  <a:cxn ang="0">
                    <a:pos x="1" y="16"/>
                  </a:cxn>
                  <a:cxn ang="0">
                    <a:pos x="0" y="27"/>
                  </a:cxn>
                  <a:cxn ang="0">
                    <a:pos x="1" y="38"/>
                  </a:cxn>
                  <a:cxn ang="0">
                    <a:pos x="6" y="46"/>
                  </a:cxn>
                  <a:cxn ang="0">
                    <a:pos x="15" y="52"/>
                  </a:cxn>
                  <a:cxn ang="0">
                    <a:pos x="26" y="54"/>
                  </a:cxn>
                  <a:cxn ang="0">
                    <a:pos x="36" y="52"/>
                  </a:cxn>
                  <a:cxn ang="0">
                    <a:pos x="44" y="47"/>
                  </a:cxn>
                  <a:cxn ang="0">
                    <a:pos x="48" y="40"/>
                  </a:cxn>
                  <a:cxn ang="0">
                    <a:pos x="50" y="33"/>
                  </a:cxn>
                  <a:cxn ang="0">
                    <a:pos x="34" y="33"/>
                  </a:cxn>
                </a:cxnLst>
                <a:rect l="0" t="0" r="r" b="b"/>
                <a:pathLst>
                  <a:path w="50" h="54">
                    <a:moveTo>
                      <a:pt x="34" y="33"/>
                    </a:moveTo>
                    <a:cubicBezTo>
                      <a:pt x="34" y="34"/>
                      <a:pt x="34" y="35"/>
                      <a:pt x="33" y="36"/>
                    </a:cubicBezTo>
                    <a:cubicBezTo>
                      <a:pt x="33" y="37"/>
                      <a:pt x="32" y="38"/>
                      <a:pt x="32" y="39"/>
                    </a:cubicBezTo>
                    <a:cubicBezTo>
                      <a:pt x="31" y="40"/>
                      <a:pt x="30" y="40"/>
                      <a:pt x="29" y="41"/>
                    </a:cubicBezTo>
                    <a:cubicBezTo>
                      <a:pt x="28" y="41"/>
                      <a:pt x="27" y="41"/>
                      <a:pt x="26" y="41"/>
                    </a:cubicBezTo>
                    <a:cubicBezTo>
                      <a:pt x="24" y="41"/>
                      <a:pt x="22" y="41"/>
                      <a:pt x="21" y="40"/>
                    </a:cubicBezTo>
                    <a:cubicBezTo>
                      <a:pt x="20" y="39"/>
                      <a:pt x="19" y="38"/>
                      <a:pt x="18" y="37"/>
                    </a:cubicBezTo>
                    <a:cubicBezTo>
                      <a:pt x="17" y="35"/>
                      <a:pt x="17" y="34"/>
                      <a:pt x="16" y="32"/>
                    </a:cubicBezTo>
                    <a:cubicBezTo>
                      <a:pt x="16" y="30"/>
                      <a:pt x="16" y="29"/>
                      <a:pt x="16" y="27"/>
                    </a:cubicBezTo>
                    <a:cubicBezTo>
                      <a:pt x="16" y="25"/>
                      <a:pt x="16" y="23"/>
                      <a:pt x="16" y="22"/>
                    </a:cubicBezTo>
                    <a:cubicBezTo>
                      <a:pt x="17" y="20"/>
                      <a:pt x="17" y="18"/>
                      <a:pt x="18" y="17"/>
                    </a:cubicBezTo>
                    <a:cubicBezTo>
                      <a:pt x="19" y="16"/>
                      <a:pt x="20" y="15"/>
                      <a:pt x="21" y="14"/>
                    </a:cubicBezTo>
                    <a:cubicBezTo>
                      <a:pt x="22" y="13"/>
                      <a:pt x="24" y="13"/>
                      <a:pt x="26" y="13"/>
                    </a:cubicBezTo>
                    <a:cubicBezTo>
                      <a:pt x="27" y="13"/>
                      <a:pt x="29" y="13"/>
                      <a:pt x="30" y="14"/>
                    </a:cubicBezTo>
                    <a:cubicBezTo>
                      <a:pt x="31" y="14"/>
                      <a:pt x="32" y="15"/>
                      <a:pt x="32" y="16"/>
                    </a:cubicBezTo>
                    <a:cubicBezTo>
                      <a:pt x="33" y="17"/>
                      <a:pt x="33" y="17"/>
                      <a:pt x="34" y="18"/>
                    </a:cubicBezTo>
                    <a:cubicBezTo>
                      <a:pt x="34" y="19"/>
                      <a:pt x="34" y="20"/>
                      <a:pt x="34" y="20"/>
                    </a:cubicBezTo>
                    <a:cubicBezTo>
                      <a:pt x="50" y="20"/>
                      <a:pt x="50" y="20"/>
                      <a:pt x="50" y="20"/>
                    </a:cubicBezTo>
                    <a:cubicBezTo>
                      <a:pt x="49" y="14"/>
                      <a:pt x="47" y="9"/>
                      <a:pt x="43" y="5"/>
                    </a:cubicBezTo>
                    <a:cubicBezTo>
                      <a:pt x="39" y="1"/>
                      <a:pt x="33" y="0"/>
                      <a:pt x="26" y="0"/>
                    </a:cubicBezTo>
                    <a:cubicBezTo>
                      <a:pt x="22" y="0"/>
                      <a:pt x="18" y="0"/>
                      <a:pt x="15" y="2"/>
                    </a:cubicBezTo>
                    <a:cubicBezTo>
                      <a:pt x="12" y="3"/>
                      <a:pt x="9" y="5"/>
                      <a:pt x="7" y="7"/>
                    </a:cubicBezTo>
                    <a:cubicBezTo>
                      <a:pt x="4" y="9"/>
                      <a:pt x="3" y="12"/>
                      <a:pt x="1" y="16"/>
                    </a:cubicBezTo>
                    <a:cubicBezTo>
                      <a:pt x="0" y="19"/>
                      <a:pt x="0" y="23"/>
                      <a:pt x="0" y="27"/>
                    </a:cubicBezTo>
                    <a:cubicBezTo>
                      <a:pt x="0" y="31"/>
                      <a:pt x="0" y="34"/>
                      <a:pt x="1" y="38"/>
                    </a:cubicBezTo>
                    <a:cubicBezTo>
                      <a:pt x="2" y="41"/>
                      <a:pt x="4" y="44"/>
                      <a:pt x="6" y="46"/>
                    </a:cubicBezTo>
                    <a:cubicBezTo>
                      <a:pt x="9" y="49"/>
                      <a:pt x="11" y="51"/>
                      <a:pt x="15" y="52"/>
                    </a:cubicBezTo>
                    <a:cubicBezTo>
                      <a:pt x="18" y="54"/>
                      <a:pt x="22" y="54"/>
                      <a:pt x="26" y="54"/>
                    </a:cubicBezTo>
                    <a:cubicBezTo>
                      <a:pt x="30" y="54"/>
                      <a:pt x="33" y="54"/>
                      <a:pt x="36" y="52"/>
                    </a:cubicBezTo>
                    <a:cubicBezTo>
                      <a:pt x="39" y="51"/>
                      <a:pt x="42" y="49"/>
                      <a:pt x="44" y="47"/>
                    </a:cubicBezTo>
                    <a:cubicBezTo>
                      <a:pt x="46" y="45"/>
                      <a:pt x="47" y="43"/>
                      <a:pt x="48" y="40"/>
                    </a:cubicBezTo>
                    <a:cubicBezTo>
                      <a:pt x="49" y="38"/>
                      <a:pt x="50" y="35"/>
                      <a:pt x="50" y="33"/>
                    </a:cubicBezTo>
                    <a:lnTo>
                      <a:pt x="34" y="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8" name="Freeform 115"/>
              <p:cNvSpPr>
                <a:spLocks noEditPoints="1"/>
              </p:cNvSpPr>
              <p:nvPr/>
            </p:nvSpPr>
            <p:spPr bwMode="auto">
              <a:xfrm>
                <a:off x="4240426" y="5063800"/>
                <a:ext cx="306796" cy="284356"/>
              </a:xfrm>
              <a:custGeom>
                <a:avLst/>
                <a:gdLst/>
                <a:ahLst/>
                <a:cxnLst>
                  <a:cxn ang="0">
                    <a:pos x="142" y="33"/>
                  </a:cxn>
                  <a:cxn ang="0">
                    <a:pos x="54" y="23"/>
                  </a:cxn>
                  <a:cxn ang="0">
                    <a:pos x="0" y="87"/>
                  </a:cxn>
                  <a:cxn ang="0">
                    <a:pos x="52" y="150"/>
                  </a:cxn>
                  <a:cxn ang="0">
                    <a:pos x="143" y="144"/>
                  </a:cxn>
                  <a:cxn ang="0">
                    <a:pos x="115" y="148"/>
                  </a:cxn>
                  <a:cxn ang="0">
                    <a:pos x="123" y="133"/>
                  </a:cxn>
                  <a:cxn ang="0">
                    <a:pos x="77" y="137"/>
                  </a:cxn>
                  <a:cxn ang="0">
                    <a:pos x="51" y="133"/>
                  </a:cxn>
                  <a:cxn ang="0">
                    <a:pos x="80" y="38"/>
                  </a:cxn>
                  <a:cxn ang="0">
                    <a:pos x="123" y="42"/>
                  </a:cxn>
                  <a:cxn ang="0">
                    <a:pos x="116" y="28"/>
                  </a:cxn>
                  <a:cxn ang="0">
                    <a:pos x="130" y="99"/>
                  </a:cxn>
                  <a:cxn ang="0">
                    <a:pos x="87" y="131"/>
                  </a:cxn>
                  <a:cxn ang="0">
                    <a:pos x="44" y="102"/>
                  </a:cxn>
                  <a:cxn ang="0">
                    <a:pos x="58" y="59"/>
                  </a:cxn>
                  <a:cxn ang="0">
                    <a:pos x="101" y="45"/>
                  </a:cxn>
                  <a:cxn ang="0">
                    <a:pos x="130" y="87"/>
                  </a:cxn>
                  <a:cxn ang="0">
                    <a:pos x="125" y="49"/>
                  </a:cxn>
                  <a:cxn ang="0">
                    <a:pos x="90" y="37"/>
                  </a:cxn>
                  <a:cxn ang="0">
                    <a:pos x="89" y="37"/>
                  </a:cxn>
                  <a:cxn ang="0">
                    <a:pos x="56" y="56"/>
                  </a:cxn>
                  <a:cxn ang="0">
                    <a:pos x="69" y="45"/>
                  </a:cxn>
                  <a:cxn ang="0">
                    <a:pos x="26" y="59"/>
                  </a:cxn>
                  <a:cxn ang="0">
                    <a:pos x="37" y="87"/>
                  </a:cxn>
                  <a:cxn ang="0">
                    <a:pos x="36" y="89"/>
                  </a:cxn>
                  <a:cxn ang="0">
                    <a:pos x="41" y="123"/>
                  </a:cxn>
                  <a:cxn ang="0">
                    <a:pos x="37" y="97"/>
                  </a:cxn>
                  <a:cxn ang="0">
                    <a:pos x="66" y="129"/>
                  </a:cxn>
                  <a:cxn ang="0">
                    <a:pos x="84" y="137"/>
                  </a:cxn>
                  <a:cxn ang="0">
                    <a:pos x="86" y="138"/>
                  </a:cxn>
                  <a:cxn ang="0">
                    <a:pos x="118" y="118"/>
                  </a:cxn>
                  <a:cxn ang="0">
                    <a:pos x="105" y="130"/>
                  </a:cxn>
                  <a:cxn ang="0">
                    <a:pos x="146" y="105"/>
                  </a:cxn>
                  <a:cxn ang="0">
                    <a:pos x="137" y="95"/>
                  </a:cxn>
                  <a:cxn ang="0">
                    <a:pos x="137" y="84"/>
                  </a:cxn>
                  <a:cxn ang="0">
                    <a:pos x="137" y="77"/>
                  </a:cxn>
                  <a:cxn ang="0">
                    <a:pos x="144" y="70"/>
                  </a:cxn>
                  <a:cxn ang="0">
                    <a:pos x="139" y="35"/>
                  </a:cxn>
                  <a:cxn ang="0">
                    <a:pos x="124" y="28"/>
                  </a:cxn>
                  <a:cxn ang="0">
                    <a:pos x="114" y="25"/>
                  </a:cxn>
                  <a:cxn ang="0">
                    <a:pos x="87" y="7"/>
                  </a:cxn>
                  <a:cxn ang="0">
                    <a:pos x="44" y="44"/>
                  </a:cxn>
                  <a:cxn ang="0">
                    <a:pos x="7" y="87"/>
                  </a:cxn>
                  <a:cxn ang="0">
                    <a:pos x="25" y="115"/>
                  </a:cxn>
                  <a:cxn ang="0">
                    <a:pos x="28" y="124"/>
                  </a:cxn>
                  <a:cxn ang="0">
                    <a:pos x="35" y="140"/>
                  </a:cxn>
                  <a:cxn ang="0">
                    <a:pos x="86" y="142"/>
                  </a:cxn>
                  <a:cxn ang="0">
                    <a:pos x="141" y="141"/>
                  </a:cxn>
                  <a:cxn ang="0">
                    <a:pos x="148" y="123"/>
                  </a:cxn>
                  <a:cxn ang="0">
                    <a:pos x="149" y="104"/>
                  </a:cxn>
                  <a:cxn ang="0">
                    <a:pos x="150" y="60"/>
                  </a:cxn>
                </a:cxnLst>
                <a:rect l="0" t="0" r="r" b="b"/>
                <a:pathLst>
                  <a:path w="174" h="174">
                    <a:moveTo>
                      <a:pt x="174" y="87"/>
                    </a:moveTo>
                    <a:cubicBezTo>
                      <a:pt x="174" y="74"/>
                      <a:pt x="165" y="62"/>
                      <a:pt x="150" y="53"/>
                    </a:cubicBezTo>
                    <a:cubicBezTo>
                      <a:pt x="149" y="45"/>
                      <a:pt x="147" y="38"/>
                      <a:pt x="142" y="33"/>
                    </a:cubicBezTo>
                    <a:cubicBezTo>
                      <a:pt x="137" y="28"/>
                      <a:pt x="130" y="25"/>
                      <a:pt x="122" y="25"/>
                    </a:cubicBezTo>
                    <a:cubicBezTo>
                      <a:pt x="113" y="10"/>
                      <a:pt x="100" y="0"/>
                      <a:pt x="87" y="0"/>
                    </a:cubicBezTo>
                    <a:cubicBezTo>
                      <a:pt x="74" y="0"/>
                      <a:pt x="62" y="9"/>
                      <a:pt x="54" y="23"/>
                    </a:cubicBezTo>
                    <a:cubicBezTo>
                      <a:pt x="44" y="23"/>
                      <a:pt x="36" y="26"/>
                      <a:pt x="31" y="31"/>
                    </a:cubicBezTo>
                    <a:cubicBezTo>
                      <a:pt x="25" y="37"/>
                      <a:pt x="23" y="45"/>
                      <a:pt x="23" y="54"/>
                    </a:cubicBezTo>
                    <a:cubicBezTo>
                      <a:pt x="9" y="63"/>
                      <a:pt x="0" y="75"/>
                      <a:pt x="0" y="87"/>
                    </a:cubicBezTo>
                    <a:cubicBezTo>
                      <a:pt x="0" y="101"/>
                      <a:pt x="9" y="113"/>
                      <a:pt x="24" y="122"/>
                    </a:cubicBezTo>
                    <a:cubicBezTo>
                      <a:pt x="25" y="130"/>
                      <a:pt x="27" y="137"/>
                      <a:pt x="32" y="142"/>
                    </a:cubicBezTo>
                    <a:cubicBezTo>
                      <a:pt x="37" y="147"/>
                      <a:pt x="44" y="150"/>
                      <a:pt x="52" y="150"/>
                    </a:cubicBezTo>
                    <a:cubicBezTo>
                      <a:pt x="61" y="165"/>
                      <a:pt x="74" y="174"/>
                      <a:pt x="87" y="174"/>
                    </a:cubicBezTo>
                    <a:cubicBezTo>
                      <a:pt x="100" y="174"/>
                      <a:pt x="112" y="166"/>
                      <a:pt x="120" y="152"/>
                    </a:cubicBezTo>
                    <a:cubicBezTo>
                      <a:pt x="130" y="152"/>
                      <a:pt x="138" y="149"/>
                      <a:pt x="143" y="144"/>
                    </a:cubicBezTo>
                    <a:cubicBezTo>
                      <a:pt x="149" y="138"/>
                      <a:pt x="152" y="130"/>
                      <a:pt x="152" y="121"/>
                    </a:cubicBezTo>
                    <a:cubicBezTo>
                      <a:pt x="166" y="112"/>
                      <a:pt x="174" y="100"/>
                      <a:pt x="174" y="87"/>
                    </a:cubicBezTo>
                    <a:close/>
                    <a:moveTo>
                      <a:pt x="115" y="148"/>
                    </a:moveTo>
                    <a:cubicBezTo>
                      <a:pt x="107" y="148"/>
                      <a:pt x="98" y="145"/>
                      <a:pt x="89" y="140"/>
                    </a:cubicBezTo>
                    <a:cubicBezTo>
                      <a:pt x="91" y="139"/>
                      <a:pt x="93" y="138"/>
                      <a:pt x="94" y="137"/>
                    </a:cubicBezTo>
                    <a:cubicBezTo>
                      <a:pt x="104" y="137"/>
                      <a:pt x="114" y="135"/>
                      <a:pt x="123" y="133"/>
                    </a:cubicBezTo>
                    <a:cubicBezTo>
                      <a:pt x="121" y="139"/>
                      <a:pt x="118" y="144"/>
                      <a:pt x="115" y="148"/>
                    </a:cubicBezTo>
                    <a:close/>
                    <a:moveTo>
                      <a:pt x="51" y="133"/>
                    </a:moveTo>
                    <a:cubicBezTo>
                      <a:pt x="59" y="135"/>
                      <a:pt x="68" y="136"/>
                      <a:pt x="77" y="137"/>
                    </a:cubicBezTo>
                    <a:cubicBezTo>
                      <a:pt x="79" y="138"/>
                      <a:pt x="80" y="139"/>
                      <a:pt x="82" y="140"/>
                    </a:cubicBezTo>
                    <a:cubicBezTo>
                      <a:pt x="74" y="144"/>
                      <a:pt x="65" y="146"/>
                      <a:pt x="58" y="147"/>
                    </a:cubicBezTo>
                    <a:cubicBezTo>
                      <a:pt x="55" y="143"/>
                      <a:pt x="53" y="138"/>
                      <a:pt x="51" y="133"/>
                    </a:cubicBezTo>
                    <a:close/>
                    <a:moveTo>
                      <a:pt x="59" y="26"/>
                    </a:moveTo>
                    <a:cubicBezTo>
                      <a:pt x="67" y="27"/>
                      <a:pt x="76" y="30"/>
                      <a:pt x="85" y="35"/>
                    </a:cubicBezTo>
                    <a:cubicBezTo>
                      <a:pt x="83" y="36"/>
                      <a:pt x="82" y="37"/>
                      <a:pt x="80" y="38"/>
                    </a:cubicBezTo>
                    <a:cubicBezTo>
                      <a:pt x="70" y="38"/>
                      <a:pt x="60" y="40"/>
                      <a:pt x="51" y="42"/>
                    </a:cubicBezTo>
                    <a:cubicBezTo>
                      <a:pt x="54" y="36"/>
                      <a:pt x="56" y="31"/>
                      <a:pt x="59" y="26"/>
                    </a:cubicBezTo>
                    <a:close/>
                    <a:moveTo>
                      <a:pt x="123" y="42"/>
                    </a:moveTo>
                    <a:cubicBezTo>
                      <a:pt x="115" y="40"/>
                      <a:pt x="106" y="38"/>
                      <a:pt x="97" y="38"/>
                    </a:cubicBezTo>
                    <a:cubicBezTo>
                      <a:pt x="95" y="37"/>
                      <a:pt x="94" y="36"/>
                      <a:pt x="92" y="35"/>
                    </a:cubicBezTo>
                    <a:cubicBezTo>
                      <a:pt x="100" y="31"/>
                      <a:pt x="109" y="29"/>
                      <a:pt x="116" y="28"/>
                    </a:cubicBezTo>
                    <a:cubicBezTo>
                      <a:pt x="119" y="32"/>
                      <a:pt x="121" y="37"/>
                      <a:pt x="123" y="42"/>
                    </a:cubicBezTo>
                    <a:close/>
                    <a:moveTo>
                      <a:pt x="130" y="87"/>
                    </a:moveTo>
                    <a:cubicBezTo>
                      <a:pt x="130" y="91"/>
                      <a:pt x="130" y="95"/>
                      <a:pt x="130" y="99"/>
                    </a:cubicBezTo>
                    <a:cubicBezTo>
                      <a:pt x="126" y="105"/>
                      <a:pt x="121" y="111"/>
                      <a:pt x="116" y="116"/>
                    </a:cubicBezTo>
                    <a:cubicBezTo>
                      <a:pt x="110" y="121"/>
                      <a:pt x="105" y="126"/>
                      <a:pt x="99" y="130"/>
                    </a:cubicBezTo>
                    <a:cubicBezTo>
                      <a:pt x="95" y="131"/>
                      <a:pt x="91" y="131"/>
                      <a:pt x="87" y="131"/>
                    </a:cubicBezTo>
                    <a:cubicBezTo>
                      <a:pt x="82" y="131"/>
                      <a:pt x="77" y="130"/>
                      <a:pt x="73" y="130"/>
                    </a:cubicBezTo>
                    <a:cubicBezTo>
                      <a:pt x="68" y="126"/>
                      <a:pt x="62" y="122"/>
                      <a:pt x="58" y="117"/>
                    </a:cubicBezTo>
                    <a:cubicBezTo>
                      <a:pt x="53" y="112"/>
                      <a:pt x="48" y="107"/>
                      <a:pt x="44" y="102"/>
                    </a:cubicBezTo>
                    <a:cubicBezTo>
                      <a:pt x="44" y="97"/>
                      <a:pt x="44" y="92"/>
                      <a:pt x="44" y="87"/>
                    </a:cubicBezTo>
                    <a:cubicBezTo>
                      <a:pt x="44" y="83"/>
                      <a:pt x="44" y="79"/>
                      <a:pt x="44" y="76"/>
                    </a:cubicBezTo>
                    <a:cubicBezTo>
                      <a:pt x="48" y="70"/>
                      <a:pt x="53" y="64"/>
                      <a:pt x="58" y="59"/>
                    </a:cubicBezTo>
                    <a:cubicBezTo>
                      <a:pt x="64" y="53"/>
                      <a:pt x="70" y="49"/>
                      <a:pt x="75" y="45"/>
                    </a:cubicBezTo>
                    <a:cubicBezTo>
                      <a:pt x="79" y="44"/>
                      <a:pt x="83" y="44"/>
                      <a:pt x="87" y="44"/>
                    </a:cubicBezTo>
                    <a:cubicBezTo>
                      <a:pt x="92" y="44"/>
                      <a:pt x="97" y="44"/>
                      <a:pt x="101" y="45"/>
                    </a:cubicBezTo>
                    <a:cubicBezTo>
                      <a:pt x="107" y="49"/>
                      <a:pt x="112" y="53"/>
                      <a:pt x="117" y="58"/>
                    </a:cubicBezTo>
                    <a:cubicBezTo>
                      <a:pt x="121" y="63"/>
                      <a:pt x="126" y="68"/>
                      <a:pt x="130" y="73"/>
                    </a:cubicBezTo>
                    <a:cubicBezTo>
                      <a:pt x="130" y="78"/>
                      <a:pt x="130" y="83"/>
                      <a:pt x="130" y="87"/>
                    </a:cubicBezTo>
                    <a:close/>
                    <a:moveTo>
                      <a:pt x="119" y="56"/>
                    </a:moveTo>
                    <a:cubicBezTo>
                      <a:pt x="115" y="52"/>
                      <a:pt x="112" y="49"/>
                      <a:pt x="108" y="46"/>
                    </a:cubicBezTo>
                    <a:cubicBezTo>
                      <a:pt x="114" y="46"/>
                      <a:pt x="120" y="48"/>
                      <a:pt x="125" y="49"/>
                    </a:cubicBezTo>
                    <a:cubicBezTo>
                      <a:pt x="127" y="55"/>
                      <a:pt x="128" y="61"/>
                      <a:pt x="129" y="67"/>
                    </a:cubicBezTo>
                    <a:cubicBezTo>
                      <a:pt x="126" y="63"/>
                      <a:pt x="122" y="59"/>
                      <a:pt x="119" y="56"/>
                    </a:cubicBezTo>
                    <a:close/>
                    <a:moveTo>
                      <a:pt x="90" y="37"/>
                    </a:moveTo>
                    <a:cubicBezTo>
                      <a:pt x="89" y="37"/>
                      <a:pt x="88" y="37"/>
                      <a:pt x="87" y="37"/>
                    </a:cubicBezTo>
                    <a:cubicBezTo>
                      <a:pt x="87" y="37"/>
                      <a:pt x="87" y="37"/>
                      <a:pt x="87" y="37"/>
                    </a:cubicBezTo>
                    <a:cubicBezTo>
                      <a:pt x="87" y="37"/>
                      <a:pt x="88" y="37"/>
                      <a:pt x="89" y="37"/>
                    </a:cubicBezTo>
                    <a:cubicBezTo>
                      <a:pt x="89" y="37"/>
                      <a:pt x="90" y="37"/>
                      <a:pt x="90" y="37"/>
                    </a:cubicBezTo>
                    <a:close/>
                    <a:moveTo>
                      <a:pt x="69" y="45"/>
                    </a:moveTo>
                    <a:cubicBezTo>
                      <a:pt x="65" y="49"/>
                      <a:pt x="60" y="52"/>
                      <a:pt x="56" y="56"/>
                    </a:cubicBezTo>
                    <a:cubicBezTo>
                      <a:pt x="52" y="61"/>
                      <a:pt x="48" y="65"/>
                      <a:pt x="45" y="69"/>
                    </a:cubicBezTo>
                    <a:cubicBezTo>
                      <a:pt x="46" y="62"/>
                      <a:pt x="47" y="55"/>
                      <a:pt x="49" y="49"/>
                    </a:cubicBezTo>
                    <a:cubicBezTo>
                      <a:pt x="55" y="47"/>
                      <a:pt x="62" y="46"/>
                      <a:pt x="69" y="45"/>
                    </a:cubicBezTo>
                    <a:close/>
                    <a:moveTo>
                      <a:pt x="37" y="80"/>
                    </a:moveTo>
                    <a:cubicBezTo>
                      <a:pt x="36" y="82"/>
                      <a:pt x="35" y="84"/>
                      <a:pt x="34" y="85"/>
                    </a:cubicBezTo>
                    <a:cubicBezTo>
                      <a:pt x="30" y="76"/>
                      <a:pt x="27" y="67"/>
                      <a:pt x="26" y="59"/>
                    </a:cubicBezTo>
                    <a:cubicBezTo>
                      <a:pt x="30" y="56"/>
                      <a:pt x="36" y="54"/>
                      <a:pt x="41" y="52"/>
                    </a:cubicBezTo>
                    <a:cubicBezTo>
                      <a:pt x="39" y="61"/>
                      <a:pt x="38" y="70"/>
                      <a:pt x="37" y="80"/>
                    </a:cubicBezTo>
                    <a:close/>
                    <a:moveTo>
                      <a:pt x="37" y="87"/>
                    </a:moveTo>
                    <a:cubicBezTo>
                      <a:pt x="37" y="87"/>
                      <a:pt x="37" y="87"/>
                      <a:pt x="37" y="87"/>
                    </a:cubicBezTo>
                    <a:cubicBezTo>
                      <a:pt x="37" y="88"/>
                      <a:pt x="37" y="89"/>
                      <a:pt x="37" y="91"/>
                    </a:cubicBezTo>
                    <a:cubicBezTo>
                      <a:pt x="37" y="90"/>
                      <a:pt x="36" y="89"/>
                      <a:pt x="36" y="89"/>
                    </a:cubicBezTo>
                    <a:cubicBezTo>
                      <a:pt x="36" y="88"/>
                      <a:pt x="37" y="88"/>
                      <a:pt x="37" y="87"/>
                    </a:cubicBezTo>
                    <a:close/>
                    <a:moveTo>
                      <a:pt x="37" y="97"/>
                    </a:moveTo>
                    <a:cubicBezTo>
                      <a:pt x="38" y="106"/>
                      <a:pt x="39" y="115"/>
                      <a:pt x="41" y="123"/>
                    </a:cubicBezTo>
                    <a:cubicBezTo>
                      <a:pt x="36" y="121"/>
                      <a:pt x="32" y="119"/>
                      <a:pt x="28" y="117"/>
                    </a:cubicBezTo>
                    <a:cubicBezTo>
                      <a:pt x="28" y="109"/>
                      <a:pt x="30" y="101"/>
                      <a:pt x="34" y="92"/>
                    </a:cubicBezTo>
                    <a:cubicBezTo>
                      <a:pt x="35" y="94"/>
                      <a:pt x="36" y="96"/>
                      <a:pt x="37" y="97"/>
                    </a:cubicBezTo>
                    <a:close/>
                    <a:moveTo>
                      <a:pt x="45" y="108"/>
                    </a:moveTo>
                    <a:cubicBezTo>
                      <a:pt x="48" y="112"/>
                      <a:pt x="52" y="116"/>
                      <a:pt x="55" y="119"/>
                    </a:cubicBezTo>
                    <a:cubicBezTo>
                      <a:pt x="59" y="123"/>
                      <a:pt x="63" y="126"/>
                      <a:pt x="66" y="129"/>
                    </a:cubicBezTo>
                    <a:cubicBezTo>
                      <a:pt x="60" y="128"/>
                      <a:pt x="54" y="127"/>
                      <a:pt x="49" y="126"/>
                    </a:cubicBezTo>
                    <a:cubicBezTo>
                      <a:pt x="47" y="120"/>
                      <a:pt x="46" y="114"/>
                      <a:pt x="45" y="108"/>
                    </a:cubicBezTo>
                    <a:close/>
                    <a:moveTo>
                      <a:pt x="84" y="137"/>
                    </a:moveTo>
                    <a:cubicBezTo>
                      <a:pt x="85" y="137"/>
                      <a:pt x="86" y="137"/>
                      <a:pt x="87" y="137"/>
                    </a:cubicBezTo>
                    <a:cubicBezTo>
                      <a:pt x="87" y="137"/>
                      <a:pt x="87" y="137"/>
                      <a:pt x="87" y="137"/>
                    </a:cubicBezTo>
                    <a:cubicBezTo>
                      <a:pt x="87" y="138"/>
                      <a:pt x="86" y="138"/>
                      <a:pt x="86" y="138"/>
                    </a:cubicBezTo>
                    <a:cubicBezTo>
                      <a:pt x="85" y="138"/>
                      <a:pt x="84" y="138"/>
                      <a:pt x="84" y="137"/>
                    </a:cubicBezTo>
                    <a:close/>
                    <a:moveTo>
                      <a:pt x="105" y="130"/>
                    </a:moveTo>
                    <a:cubicBezTo>
                      <a:pt x="110" y="126"/>
                      <a:pt x="114" y="122"/>
                      <a:pt x="118" y="118"/>
                    </a:cubicBezTo>
                    <a:cubicBezTo>
                      <a:pt x="122" y="114"/>
                      <a:pt x="126" y="110"/>
                      <a:pt x="129" y="105"/>
                    </a:cubicBezTo>
                    <a:cubicBezTo>
                      <a:pt x="128" y="113"/>
                      <a:pt x="127" y="119"/>
                      <a:pt x="125" y="126"/>
                    </a:cubicBezTo>
                    <a:cubicBezTo>
                      <a:pt x="119" y="127"/>
                      <a:pt x="112" y="129"/>
                      <a:pt x="105" y="130"/>
                    </a:cubicBezTo>
                    <a:close/>
                    <a:moveTo>
                      <a:pt x="137" y="95"/>
                    </a:moveTo>
                    <a:cubicBezTo>
                      <a:pt x="138" y="93"/>
                      <a:pt x="139" y="91"/>
                      <a:pt x="140" y="90"/>
                    </a:cubicBezTo>
                    <a:cubicBezTo>
                      <a:pt x="142" y="95"/>
                      <a:pt x="145" y="100"/>
                      <a:pt x="146" y="105"/>
                    </a:cubicBezTo>
                    <a:cubicBezTo>
                      <a:pt x="147" y="109"/>
                      <a:pt x="148" y="112"/>
                      <a:pt x="148" y="116"/>
                    </a:cubicBezTo>
                    <a:cubicBezTo>
                      <a:pt x="144" y="118"/>
                      <a:pt x="138" y="121"/>
                      <a:pt x="133" y="123"/>
                    </a:cubicBezTo>
                    <a:cubicBezTo>
                      <a:pt x="135" y="114"/>
                      <a:pt x="136" y="105"/>
                      <a:pt x="137" y="95"/>
                    </a:cubicBezTo>
                    <a:close/>
                    <a:moveTo>
                      <a:pt x="137" y="88"/>
                    </a:moveTo>
                    <a:cubicBezTo>
                      <a:pt x="137" y="88"/>
                      <a:pt x="137" y="87"/>
                      <a:pt x="137" y="87"/>
                    </a:cubicBezTo>
                    <a:cubicBezTo>
                      <a:pt x="137" y="86"/>
                      <a:pt x="137" y="85"/>
                      <a:pt x="137" y="84"/>
                    </a:cubicBezTo>
                    <a:cubicBezTo>
                      <a:pt x="137" y="85"/>
                      <a:pt x="138" y="85"/>
                      <a:pt x="138" y="86"/>
                    </a:cubicBezTo>
                    <a:cubicBezTo>
                      <a:pt x="138" y="87"/>
                      <a:pt x="137" y="87"/>
                      <a:pt x="137" y="88"/>
                    </a:cubicBezTo>
                    <a:close/>
                    <a:moveTo>
                      <a:pt x="137" y="77"/>
                    </a:moveTo>
                    <a:cubicBezTo>
                      <a:pt x="136" y="68"/>
                      <a:pt x="135" y="60"/>
                      <a:pt x="133" y="52"/>
                    </a:cubicBezTo>
                    <a:cubicBezTo>
                      <a:pt x="138" y="54"/>
                      <a:pt x="142" y="56"/>
                      <a:pt x="146" y="58"/>
                    </a:cubicBezTo>
                    <a:cubicBezTo>
                      <a:pt x="146" y="62"/>
                      <a:pt x="145" y="66"/>
                      <a:pt x="144" y="70"/>
                    </a:cubicBezTo>
                    <a:cubicBezTo>
                      <a:pt x="143" y="74"/>
                      <a:pt x="142" y="78"/>
                      <a:pt x="140" y="82"/>
                    </a:cubicBezTo>
                    <a:cubicBezTo>
                      <a:pt x="139" y="81"/>
                      <a:pt x="138" y="79"/>
                      <a:pt x="137" y="77"/>
                    </a:cubicBezTo>
                    <a:close/>
                    <a:moveTo>
                      <a:pt x="139" y="35"/>
                    </a:moveTo>
                    <a:cubicBezTo>
                      <a:pt x="143" y="39"/>
                      <a:pt x="146" y="44"/>
                      <a:pt x="146" y="51"/>
                    </a:cubicBezTo>
                    <a:cubicBezTo>
                      <a:pt x="141" y="48"/>
                      <a:pt x="136" y="46"/>
                      <a:pt x="130" y="44"/>
                    </a:cubicBezTo>
                    <a:cubicBezTo>
                      <a:pt x="128" y="38"/>
                      <a:pt x="126" y="33"/>
                      <a:pt x="124" y="28"/>
                    </a:cubicBezTo>
                    <a:cubicBezTo>
                      <a:pt x="130" y="29"/>
                      <a:pt x="135" y="31"/>
                      <a:pt x="139" y="35"/>
                    </a:cubicBezTo>
                    <a:close/>
                    <a:moveTo>
                      <a:pt x="87" y="7"/>
                    </a:moveTo>
                    <a:cubicBezTo>
                      <a:pt x="97" y="7"/>
                      <a:pt x="107" y="14"/>
                      <a:pt x="114" y="25"/>
                    </a:cubicBezTo>
                    <a:cubicBezTo>
                      <a:pt x="106" y="26"/>
                      <a:pt x="97" y="28"/>
                      <a:pt x="89" y="33"/>
                    </a:cubicBezTo>
                    <a:cubicBezTo>
                      <a:pt x="79" y="28"/>
                      <a:pt x="70" y="24"/>
                      <a:pt x="61" y="23"/>
                    </a:cubicBezTo>
                    <a:cubicBezTo>
                      <a:pt x="68" y="13"/>
                      <a:pt x="77" y="7"/>
                      <a:pt x="87" y="7"/>
                    </a:cubicBezTo>
                    <a:close/>
                    <a:moveTo>
                      <a:pt x="33" y="34"/>
                    </a:moveTo>
                    <a:cubicBezTo>
                      <a:pt x="38" y="29"/>
                      <a:pt x="44" y="27"/>
                      <a:pt x="52" y="26"/>
                    </a:cubicBezTo>
                    <a:cubicBezTo>
                      <a:pt x="49" y="31"/>
                      <a:pt x="46" y="38"/>
                      <a:pt x="44" y="44"/>
                    </a:cubicBezTo>
                    <a:cubicBezTo>
                      <a:pt x="37" y="46"/>
                      <a:pt x="31" y="49"/>
                      <a:pt x="26" y="52"/>
                    </a:cubicBezTo>
                    <a:cubicBezTo>
                      <a:pt x="26" y="45"/>
                      <a:pt x="29" y="38"/>
                      <a:pt x="33" y="34"/>
                    </a:cubicBezTo>
                    <a:close/>
                    <a:moveTo>
                      <a:pt x="7" y="87"/>
                    </a:moveTo>
                    <a:cubicBezTo>
                      <a:pt x="7" y="78"/>
                      <a:pt x="13" y="68"/>
                      <a:pt x="23" y="61"/>
                    </a:cubicBezTo>
                    <a:cubicBezTo>
                      <a:pt x="24" y="70"/>
                      <a:pt x="27" y="79"/>
                      <a:pt x="33" y="89"/>
                    </a:cubicBezTo>
                    <a:cubicBezTo>
                      <a:pt x="28" y="98"/>
                      <a:pt x="25" y="107"/>
                      <a:pt x="25" y="115"/>
                    </a:cubicBezTo>
                    <a:cubicBezTo>
                      <a:pt x="13" y="107"/>
                      <a:pt x="7" y="98"/>
                      <a:pt x="7" y="87"/>
                    </a:cubicBezTo>
                    <a:close/>
                    <a:moveTo>
                      <a:pt x="35" y="140"/>
                    </a:moveTo>
                    <a:cubicBezTo>
                      <a:pt x="31" y="136"/>
                      <a:pt x="28" y="130"/>
                      <a:pt x="28" y="124"/>
                    </a:cubicBezTo>
                    <a:cubicBezTo>
                      <a:pt x="33" y="127"/>
                      <a:pt x="38" y="129"/>
                      <a:pt x="44" y="131"/>
                    </a:cubicBezTo>
                    <a:cubicBezTo>
                      <a:pt x="46" y="136"/>
                      <a:pt x="48" y="142"/>
                      <a:pt x="50" y="147"/>
                    </a:cubicBezTo>
                    <a:cubicBezTo>
                      <a:pt x="44" y="146"/>
                      <a:pt x="39" y="144"/>
                      <a:pt x="35" y="140"/>
                    </a:cubicBezTo>
                    <a:close/>
                    <a:moveTo>
                      <a:pt x="87" y="168"/>
                    </a:moveTo>
                    <a:cubicBezTo>
                      <a:pt x="77" y="168"/>
                      <a:pt x="67" y="161"/>
                      <a:pt x="60" y="150"/>
                    </a:cubicBezTo>
                    <a:cubicBezTo>
                      <a:pt x="68" y="149"/>
                      <a:pt x="77" y="146"/>
                      <a:pt x="86" y="142"/>
                    </a:cubicBezTo>
                    <a:cubicBezTo>
                      <a:pt x="95" y="147"/>
                      <a:pt x="104" y="150"/>
                      <a:pt x="113" y="152"/>
                    </a:cubicBezTo>
                    <a:cubicBezTo>
                      <a:pt x="106" y="162"/>
                      <a:pt x="97" y="168"/>
                      <a:pt x="87" y="168"/>
                    </a:cubicBezTo>
                    <a:close/>
                    <a:moveTo>
                      <a:pt x="141" y="141"/>
                    </a:moveTo>
                    <a:cubicBezTo>
                      <a:pt x="136" y="146"/>
                      <a:pt x="130" y="148"/>
                      <a:pt x="122" y="149"/>
                    </a:cubicBezTo>
                    <a:cubicBezTo>
                      <a:pt x="126" y="143"/>
                      <a:pt x="128" y="137"/>
                      <a:pt x="130" y="131"/>
                    </a:cubicBezTo>
                    <a:cubicBezTo>
                      <a:pt x="137" y="129"/>
                      <a:pt x="143" y="126"/>
                      <a:pt x="148" y="123"/>
                    </a:cubicBezTo>
                    <a:cubicBezTo>
                      <a:pt x="148" y="130"/>
                      <a:pt x="145" y="137"/>
                      <a:pt x="141" y="141"/>
                    </a:cubicBezTo>
                    <a:close/>
                    <a:moveTo>
                      <a:pt x="151" y="114"/>
                    </a:moveTo>
                    <a:cubicBezTo>
                      <a:pt x="151" y="110"/>
                      <a:pt x="150" y="107"/>
                      <a:pt x="149" y="104"/>
                    </a:cubicBezTo>
                    <a:cubicBezTo>
                      <a:pt x="147" y="98"/>
                      <a:pt x="145" y="92"/>
                      <a:pt x="142" y="86"/>
                    </a:cubicBezTo>
                    <a:cubicBezTo>
                      <a:pt x="144" y="81"/>
                      <a:pt x="146" y="76"/>
                      <a:pt x="147" y="71"/>
                    </a:cubicBezTo>
                    <a:cubicBezTo>
                      <a:pt x="149" y="67"/>
                      <a:pt x="149" y="64"/>
                      <a:pt x="150" y="60"/>
                    </a:cubicBezTo>
                    <a:cubicBezTo>
                      <a:pt x="161" y="68"/>
                      <a:pt x="167" y="77"/>
                      <a:pt x="167" y="87"/>
                    </a:cubicBezTo>
                    <a:cubicBezTo>
                      <a:pt x="167" y="97"/>
                      <a:pt x="161" y="106"/>
                      <a:pt x="151" y="11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9" name="Oval 116"/>
              <p:cNvSpPr>
                <a:spLocks noChangeArrowheads="1"/>
              </p:cNvSpPr>
              <p:nvPr/>
            </p:nvSpPr>
            <p:spPr bwMode="auto">
              <a:xfrm>
                <a:off x="4371352" y="5182582"/>
                <a:ext cx="50807" cy="4679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0" name="Freeform 117"/>
              <p:cNvSpPr>
                <a:spLocks/>
              </p:cNvSpPr>
              <p:nvPr/>
            </p:nvSpPr>
            <p:spPr bwMode="auto">
              <a:xfrm>
                <a:off x="1266268" y="5276167"/>
                <a:ext cx="1954" cy="180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1" name="Freeform 118"/>
              <p:cNvSpPr>
                <a:spLocks/>
              </p:cNvSpPr>
              <p:nvPr/>
            </p:nvSpPr>
            <p:spPr bwMode="auto">
              <a:xfrm>
                <a:off x="1102123" y="5274367"/>
                <a:ext cx="175870" cy="124181"/>
              </a:xfrm>
              <a:custGeom>
                <a:avLst/>
                <a:gdLst/>
                <a:ahLst/>
                <a:cxnLst>
                  <a:cxn ang="0">
                    <a:pos x="46" y="69"/>
                  </a:cxn>
                  <a:cxn ang="0">
                    <a:pos x="38" y="74"/>
                  </a:cxn>
                  <a:cxn ang="0">
                    <a:pos x="30" y="71"/>
                  </a:cxn>
                  <a:cxn ang="0">
                    <a:pos x="2" y="49"/>
                  </a:cxn>
                  <a:cxn ang="0">
                    <a:pos x="0" y="48"/>
                  </a:cxn>
                  <a:cxn ang="0">
                    <a:pos x="5" y="55"/>
                  </a:cxn>
                  <a:cxn ang="0">
                    <a:pos x="30" y="74"/>
                  </a:cxn>
                  <a:cxn ang="0">
                    <a:pos x="39" y="77"/>
                  </a:cxn>
                  <a:cxn ang="0">
                    <a:pos x="49" y="72"/>
                  </a:cxn>
                  <a:cxn ang="0">
                    <a:pos x="97" y="9"/>
                  </a:cxn>
                  <a:cxn ang="0">
                    <a:pos x="100" y="0"/>
                  </a:cxn>
                  <a:cxn ang="0">
                    <a:pos x="46" y="69"/>
                  </a:cxn>
                </a:cxnLst>
                <a:rect l="0" t="0" r="r" b="b"/>
                <a:pathLst>
                  <a:path w="100" h="77">
                    <a:moveTo>
                      <a:pt x="46" y="69"/>
                    </a:moveTo>
                    <a:cubicBezTo>
                      <a:pt x="44" y="72"/>
                      <a:pt x="41" y="74"/>
                      <a:pt x="38" y="74"/>
                    </a:cubicBezTo>
                    <a:cubicBezTo>
                      <a:pt x="35" y="74"/>
                      <a:pt x="32" y="73"/>
                      <a:pt x="30" y="71"/>
                    </a:cubicBezTo>
                    <a:cubicBezTo>
                      <a:pt x="2" y="49"/>
                      <a:pt x="2" y="49"/>
                      <a:pt x="2" y="49"/>
                    </a:cubicBezTo>
                    <a:cubicBezTo>
                      <a:pt x="1" y="49"/>
                      <a:pt x="1" y="48"/>
                      <a:pt x="0" y="48"/>
                    </a:cubicBezTo>
                    <a:cubicBezTo>
                      <a:pt x="1" y="50"/>
                      <a:pt x="3" y="53"/>
                      <a:pt x="5" y="55"/>
                    </a:cubicBezTo>
                    <a:cubicBezTo>
                      <a:pt x="30" y="74"/>
                      <a:pt x="30" y="74"/>
                      <a:pt x="30" y="74"/>
                    </a:cubicBezTo>
                    <a:cubicBezTo>
                      <a:pt x="33" y="76"/>
                      <a:pt x="36" y="77"/>
                      <a:pt x="39" y="77"/>
                    </a:cubicBezTo>
                    <a:cubicBezTo>
                      <a:pt x="43" y="77"/>
                      <a:pt x="46" y="75"/>
                      <a:pt x="49" y="72"/>
                    </a:cubicBezTo>
                    <a:cubicBezTo>
                      <a:pt x="97" y="9"/>
                      <a:pt x="97" y="9"/>
                      <a:pt x="97" y="9"/>
                    </a:cubicBezTo>
                    <a:cubicBezTo>
                      <a:pt x="99" y="7"/>
                      <a:pt x="100" y="3"/>
                      <a:pt x="100" y="0"/>
                    </a:cubicBezTo>
                    <a:lnTo>
                      <a:pt x="46" y="6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2" name="Freeform 119"/>
              <p:cNvSpPr>
                <a:spLocks noEditPoints="1"/>
              </p:cNvSpPr>
              <p:nvPr/>
            </p:nvSpPr>
            <p:spPr bwMode="auto">
              <a:xfrm>
                <a:off x="1098215" y="5213177"/>
                <a:ext cx="179778" cy="179972"/>
              </a:xfrm>
              <a:custGeom>
                <a:avLst/>
                <a:gdLst/>
                <a:ahLst/>
                <a:cxnLst>
                  <a:cxn ang="0">
                    <a:pos x="4" y="85"/>
                  </a:cxn>
                  <a:cxn ang="0">
                    <a:pos x="33" y="107"/>
                  </a:cxn>
                  <a:cxn ang="0">
                    <a:pos x="40" y="110"/>
                  </a:cxn>
                  <a:cxn ang="0">
                    <a:pos x="48" y="106"/>
                  </a:cxn>
                  <a:cxn ang="0">
                    <a:pos x="102" y="36"/>
                  </a:cxn>
                  <a:cxn ang="0">
                    <a:pos x="102" y="35"/>
                  </a:cxn>
                  <a:cxn ang="0">
                    <a:pos x="96" y="22"/>
                  </a:cxn>
                  <a:cxn ang="0">
                    <a:pos x="70" y="3"/>
                  </a:cxn>
                  <a:cxn ang="0">
                    <a:pos x="62" y="0"/>
                  </a:cxn>
                  <a:cxn ang="0">
                    <a:pos x="54" y="2"/>
                  </a:cxn>
                  <a:cxn ang="0">
                    <a:pos x="2" y="71"/>
                  </a:cxn>
                  <a:cxn ang="0">
                    <a:pos x="1" y="71"/>
                  </a:cxn>
                  <a:cxn ang="0">
                    <a:pos x="1" y="79"/>
                  </a:cxn>
                  <a:cxn ang="0">
                    <a:pos x="1" y="82"/>
                  </a:cxn>
                  <a:cxn ang="0">
                    <a:pos x="4" y="85"/>
                  </a:cxn>
                  <a:cxn ang="0">
                    <a:pos x="53" y="9"/>
                  </a:cxn>
                  <a:cxn ang="0">
                    <a:pos x="63" y="4"/>
                  </a:cxn>
                  <a:cxn ang="0">
                    <a:pos x="71" y="7"/>
                  </a:cxn>
                  <a:cxn ang="0">
                    <a:pos x="92" y="22"/>
                  </a:cxn>
                  <a:cxn ang="0">
                    <a:pos x="98" y="31"/>
                  </a:cxn>
                  <a:cxn ang="0">
                    <a:pos x="97" y="36"/>
                  </a:cxn>
                  <a:cxn ang="0">
                    <a:pos x="97" y="36"/>
                  </a:cxn>
                  <a:cxn ang="0">
                    <a:pos x="97" y="36"/>
                  </a:cxn>
                  <a:cxn ang="0">
                    <a:pos x="96" y="37"/>
                  </a:cxn>
                  <a:cxn ang="0">
                    <a:pos x="94" y="40"/>
                  </a:cxn>
                  <a:cxn ang="0">
                    <a:pos x="94" y="40"/>
                  </a:cxn>
                  <a:cxn ang="0">
                    <a:pos x="95" y="38"/>
                  </a:cxn>
                  <a:cxn ang="0">
                    <a:pos x="95" y="39"/>
                  </a:cxn>
                  <a:cxn ang="0">
                    <a:pos x="94" y="40"/>
                  </a:cxn>
                  <a:cxn ang="0">
                    <a:pos x="76" y="64"/>
                  </a:cxn>
                  <a:cxn ang="0">
                    <a:pos x="73" y="62"/>
                  </a:cxn>
                  <a:cxn ang="0">
                    <a:pos x="73" y="62"/>
                  </a:cxn>
                  <a:cxn ang="0">
                    <a:pos x="41" y="37"/>
                  </a:cxn>
                  <a:cxn ang="0">
                    <a:pos x="35" y="33"/>
                  </a:cxn>
                  <a:cxn ang="0">
                    <a:pos x="53" y="9"/>
                  </a:cxn>
                </a:cxnLst>
                <a:rect l="0" t="0" r="r" b="b"/>
                <a:pathLst>
                  <a:path w="102" h="110">
                    <a:moveTo>
                      <a:pt x="4" y="85"/>
                    </a:moveTo>
                    <a:cubicBezTo>
                      <a:pt x="33" y="107"/>
                      <a:pt x="33" y="107"/>
                      <a:pt x="33" y="107"/>
                    </a:cubicBezTo>
                    <a:cubicBezTo>
                      <a:pt x="35" y="109"/>
                      <a:pt x="37" y="110"/>
                      <a:pt x="40" y="110"/>
                    </a:cubicBezTo>
                    <a:cubicBezTo>
                      <a:pt x="43" y="110"/>
                      <a:pt x="46" y="108"/>
                      <a:pt x="48" y="106"/>
                    </a:cubicBezTo>
                    <a:cubicBezTo>
                      <a:pt x="102" y="36"/>
                      <a:pt x="102" y="36"/>
                      <a:pt x="102" y="36"/>
                    </a:cubicBezTo>
                    <a:cubicBezTo>
                      <a:pt x="102" y="35"/>
                      <a:pt x="102" y="35"/>
                      <a:pt x="102" y="35"/>
                    </a:cubicBezTo>
                    <a:cubicBezTo>
                      <a:pt x="101" y="31"/>
                      <a:pt x="100" y="25"/>
                      <a:pt x="96" y="22"/>
                    </a:cubicBezTo>
                    <a:cubicBezTo>
                      <a:pt x="70" y="3"/>
                      <a:pt x="70" y="3"/>
                      <a:pt x="70" y="3"/>
                    </a:cubicBezTo>
                    <a:cubicBezTo>
                      <a:pt x="68" y="1"/>
                      <a:pt x="65" y="0"/>
                      <a:pt x="62" y="0"/>
                    </a:cubicBezTo>
                    <a:cubicBezTo>
                      <a:pt x="58" y="0"/>
                      <a:pt x="56" y="1"/>
                      <a:pt x="54" y="2"/>
                    </a:cubicBezTo>
                    <a:cubicBezTo>
                      <a:pt x="2" y="71"/>
                      <a:pt x="2" y="71"/>
                      <a:pt x="2" y="71"/>
                    </a:cubicBezTo>
                    <a:cubicBezTo>
                      <a:pt x="2" y="71"/>
                      <a:pt x="2" y="71"/>
                      <a:pt x="1" y="71"/>
                    </a:cubicBezTo>
                    <a:cubicBezTo>
                      <a:pt x="1" y="73"/>
                      <a:pt x="0" y="75"/>
                      <a:pt x="1" y="79"/>
                    </a:cubicBezTo>
                    <a:cubicBezTo>
                      <a:pt x="1" y="81"/>
                      <a:pt x="1" y="81"/>
                      <a:pt x="1" y="82"/>
                    </a:cubicBezTo>
                    <a:cubicBezTo>
                      <a:pt x="2" y="83"/>
                      <a:pt x="3" y="84"/>
                      <a:pt x="4" y="85"/>
                    </a:cubicBezTo>
                    <a:close/>
                    <a:moveTo>
                      <a:pt x="53" y="9"/>
                    </a:moveTo>
                    <a:cubicBezTo>
                      <a:pt x="55" y="6"/>
                      <a:pt x="59" y="4"/>
                      <a:pt x="63" y="4"/>
                    </a:cubicBezTo>
                    <a:cubicBezTo>
                      <a:pt x="66" y="4"/>
                      <a:pt x="69" y="5"/>
                      <a:pt x="71" y="7"/>
                    </a:cubicBezTo>
                    <a:cubicBezTo>
                      <a:pt x="92" y="22"/>
                      <a:pt x="92" y="22"/>
                      <a:pt x="92" y="22"/>
                    </a:cubicBezTo>
                    <a:cubicBezTo>
                      <a:pt x="96" y="25"/>
                      <a:pt x="98" y="28"/>
                      <a:pt x="98" y="31"/>
                    </a:cubicBezTo>
                    <a:cubicBezTo>
                      <a:pt x="98" y="33"/>
                      <a:pt x="97" y="35"/>
                      <a:pt x="97" y="36"/>
                    </a:cubicBezTo>
                    <a:cubicBezTo>
                      <a:pt x="97" y="36"/>
                      <a:pt x="97" y="36"/>
                      <a:pt x="97" y="36"/>
                    </a:cubicBezTo>
                    <a:cubicBezTo>
                      <a:pt x="97" y="36"/>
                      <a:pt x="97" y="36"/>
                      <a:pt x="97" y="36"/>
                    </a:cubicBezTo>
                    <a:cubicBezTo>
                      <a:pt x="96" y="37"/>
                      <a:pt x="96" y="37"/>
                      <a:pt x="96" y="37"/>
                    </a:cubicBezTo>
                    <a:cubicBezTo>
                      <a:pt x="94" y="40"/>
                      <a:pt x="94" y="40"/>
                      <a:pt x="94" y="40"/>
                    </a:cubicBezTo>
                    <a:cubicBezTo>
                      <a:pt x="94" y="40"/>
                      <a:pt x="94" y="40"/>
                      <a:pt x="94" y="40"/>
                    </a:cubicBezTo>
                    <a:cubicBezTo>
                      <a:pt x="95" y="40"/>
                      <a:pt x="95" y="39"/>
                      <a:pt x="95" y="38"/>
                    </a:cubicBezTo>
                    <a:cubicBezTo>
                      <a:pt x="95" y="38"/>
                      <a:pt x="95" y="39"/>
                      <a:pt x="95" y="39"/>
                    </a:cubicBezTo>
                    <a:cubicBezTo>
                      <a:pt x="94" y="40"/>
                      <a:pt x="94" y="40"/>
                      <a:pt x="94" y="40"/>
                    </a:cubicBezTo>
                    <a:cubicBezTo>
                      <a:pt x="76" y="64"/>
                      <a:pt x="76" y="64"/>
                      <a:pt x="76" y="64"/>
                    </a:cubicBezTo>
                    <a:cubicBezTo>
                      <a:pt x="73" y="62"/>
                      <a:pt x="73" y="62"/>
                      <a:pt x="73" y="62"/>
                    </a:cubicBezTo>
                    <a:cubicBezTo>
                      <a:pt x="73" y="62"/>
                      <a:pt x="73" y="62"/>
                      <a:pt x="73" y="62"/>
                    </a:cubicBezTo>
                    <a:cubicBezTo>
                      <a:pt x="41" y="37"/>
                      <a:pt x="41" y="37"/>
                      <a:pt x="41" y="37"/>
                    </a:cubicBezTo>
                    <a:cubicBezTo>
                      <a:pt x="35" y="33"/>
                      <a:pt x="35" y="33"/>
                      <a:pt x="35" y="33"/>
                    </a:cubicBezTo>
                    <a:lnTo>
                      <a:pt x="53" y="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3" name="Freeform 120"/>
              <p:cNvSpPr>
                <a:spLocks noEditPoints="1"/>
              </p:cNvSpPr>
              <p:nvPr/>
            </p:nvSpPr>
            <p:spPr bwMode="auto">
              <a:xfrm>
                <a:off x="4570671" y="3273076"/>
                <a:ext cx="125063" cy="253761"/>
              </a:xfrm>
              <a:custGeom>
                <a:avLst/>
                <a:gdLst/>
                <a:ahLst/>
                <a:cxnLst>
                  <a:cxn ang="0">
                    <a:pos x="54" y="75"/>
                  </a:cxn>
                  <a:cxn ang="0">
                    <a:pos x="53" y="57"/>
                  </a:cxn>
                  <a:cxn ang="0">
                    <a:pos x="42" y="25"/>
                  </a:cxn>
                  <a:cxn ang="0">
                    <a:pos x="29" y="0"/>
                  </a:cxn>
                  <a:cxn ang="0">
                    <a:pos x="18" y="25"/>
                  </a:cxn>
                  <a:cxn ang="0">
                    <a:pos x="21" y="57"/>
                  </a:cxn>
                  <a:cxn ang="0">
                    <a:pos x="0" y="73"/>
                  </a:cxn>
                  <a:cxn ang="0">
                    <a:pos x="14" y="89"/>
                  </a:cxn>
                  <a:cxn ang="0">
                    <a:pos x="4" y="148"/>
                  </a:cxn>
                  <a:cxn ang="0">
                    <a:pos x="5" y="153"/>
                  </a:cxn>
                  <a:cxn ang="0">
                    <a:pos x="6" y="156"/>
                  </a:cxn>
                  <a:cxn ang="0">
                    <a:pos x="10" y="154"/>
                  </a:cxn>
                  <a:cxn ang="0">
                    <a:pos x="15" y="150"/>
                  </a:cxn>
                  <a:cxn ang="0">
                    <a:pos x="36" y="91"/>
                  </a:cxn>
                  <a:cxn ang="0">
                    <a:pos x="56" y="150"/>
                  </a:cxn>
                  <a:cxn ang="0">
                    <a:pos x="61" y="154"/>
                  </a:cxn>
                  <a:cxn ang="0">
                    <a:pos x="65" y="156"/>
                  </a:cxn>
                  <a:cxn ang="0">
                    <a:pos x="66" y="154"/>
                  </a:cxn>
                  <a:cxn ang="0">
                    <a:pos x="67" y="148"/>
                  </a:cxn>
                  <a:cxn ang="0">
                    <a:pos x="57" y="89"/>
                  </a:cxn>
                  <a:cxn ang="0">
                    <a:pos x="71" y="73"/>
                  </a:cxn>
                  <a:cxn ang="0">
                    <a:pos x="49" y="29"/>
                  </a:cxn>
                  <a:cxn ang="0">
                    <a:pos x="49" y="53"/>
                  </a:cxn>
                  <a:cxn ang="0">
                    <a:pos x="33" y="53"/>
                  </a:cxn>
                  <a:cxn ang="0">
                    <a:pos x="21" y="53"/>
                  </a:cxn>
                  <a:cxn ang="0">
                    <a:pos x="12" y="146"/>
                  </a:cxn>
                  <a:cxn ang="0">
                    <a:pos x="17" y="90"/>
                  </a:cxn>
                  <a:cxn ang="0">
                    <a:pos x="12" y="146"/>
                  </a:cxn>
                  <a:cxn ang="0">
                    <a:pos x="20" y="76"/>
                  </a:cxn>
                  <a:cxn ang="0">
                    <a:pos x="33" y="57"/>
                  </a:cxn>
                  <a:cxn ang="0">
                    <a:pos x="36" y="77"/>
                  </a:cxn>
                  <a:cxn ang="0">
                    <a:pos x="35" y="63"/>
                  </a:cxn>
                  <a:cxn ang="0">
                    <a:pos x="36" y="77"/>
                  </a:cxn>
                  <a:cxn ang="0">
                    <a:pos x="46" y="57"/>
                  </a:cxn>
                  <a:cxn ang="0">
                    <a:pos x="42" y="77"/>
                  </a:cxn>
                  <a:cxn ang="0">
                    <a:pos x="66" y="144"/>
                  </a:cxn>
                  <a:cxn ang="0">
                    <a:pos x="46" y="90"/>
                  </a:cxn>
                  <a:cxn ang="0">
                    <a:pos x="66" y="144"/>
                  </a:cxn>
                </a:cxnLst>
                <a:rect l="0" t="0" r="r" b="b"/>
                <a:pathLst>
                  <a:path w="71" h="156">
                    <a:moveTo>
                      <a:pt x="71" y="73"/>
                    </a:moveTo>
                    <a:cubicBezTo>
                      <a:pt x="71" y="73"/>
                      <a:pt x="63" y="74"/>
                      <a:pt x="54" y="75"/>
                    </a:cubicBezTo>
                    <a:cubicBezTo>
                      <a:pt x="50" y="57"/>
                      <a:pt x="50" y="57"/>
                      <a:pt x="50" y="57"/>
                    </a:cubicBezTo>
                    <a:cubicBezTo>
                      <a:pt x="53" y="57"/>
                      <a:pt x="53" y="57"/>
                      <a:pt x="53" y="57"/>
                    </a:cubicBezTo>
                    <a:cubicBezTo>
                      <a:pt x="53" y="25"/>
                      <a:pt x="53" y="25"/>
                      <a:pt x="53" y="25"/>
                    </a:cubicBezTo>
                    <a:cubicBezTo>
                      <a:pt x="42" y="25"/>
                      <a:pt x="42" y="25"/>
                      <a:pt x="42" y="25"/>
                    </a:cubicBezTo>
                    <a:cubicBezTo>
                      <a:pt x="42" y="0"/>
                      <a:pt x="42" y="0"/>
                      <a:pt x="42" y="0"/>
                    </a:cubicBezTo>
                    <a:cubicBezTo>
                      <a:pt x="29" y="0"/>
                      <a:pt x="29" y="0"/>
                      <a:pt x="29" y="0"/>
                    </a:cubicBezTo>
                    <a:cubicBezTo>
                      <a:pt x="29" y="25"/>
                      <a:pt x="29" y="25"/>
                      <a:pt x="29" y="25"/>
                    </a:cubicBezTo>
                    <a:cubicBezTo>
                      <a:pt x="18" y="25"/>
                      <a:pt x="18" y="25"/>
                      <a:pt x="18" y="25"/>
                    </a:cubicBezTo>
                    <a:cubicBezTo>
                      <a:pt x="18" y="57"/>
                      <a:pt x="18" y="57"/>
                      <a:pt x="18" y="57"/>
                    </a:cubicBezTo>
                    <a:cubicBezTo>
                      <a:pt x="21" y="57"/>
                      <a:pt x="21" y="57"/>
                      <a:pt x="21" y="57"/>
                    </a:cubicBezTo>
                    <a:cubicBezTo>
                      <a:pt x="17" y="75"/>
                      <a:pt x="17" y="75"/>
                      <a:pt x="17" y="75"/>
                    </a:cubicBezTo>
                    <a:cubicBezTo>
                      <a:pt x="8" y="74"/>
                      <a:pt x="0" y="73"/>
                      <a:pt x="0" y="73"/>
                    </a:cubicBezTo>
                    <a:cubicBezTo>
                      <a:pt x="0" y="87"/>
                      <a:pt x="0" y="87"/>
                      <a:pt x="0" y="87"/>
                    </a:cubicBezTo>
                    <a:cubicBezTo>
                      <a:pt x="0" y="87"/>
                      <a:pt x="6" y="88"/>
                      <a:pt x="14" y="89"/>
                    </a:cubicBezTo>
                    <a:cubicBezTo>
                      <a:pt x="0" y="147"/>
                      <a:pt x="0" y="147"/>
                      <a:pt x="0" y="147"/>
                    </a:cubicBezTo>
                    <a:cubicBezTo>
                      <a:pt x="4" y="148"/>
                      <a:pt x="4" y="148"/>
                      <a:pt x="4" y="148"/>
                    </a:cubicBezTo>
                    <a:cubicBezTo>
                      <a:pt x="3" y="153"/>
                      <a:pt x="3" y="153"/>
                      <a:pt x="3" y="153"/>
                    </a:cubicBezTo>
                    <a:cubicBezTo>
                      <a:pt x="5" y="153"/>
                      <a:pt x="5" y="153"/>
                      <a:pt x="5" y="153"/>
                    </a:cubicBezTo>
                    <a:cubicBezTo>
                      <a:pt x="5" y="155"/>
                      <a:pt x="5" y="155"/>
                      <a:pt x="5" y="155"/>
                    </a:cubicBezTo>
                    <a:cubicBezTo>
                      <a:pt x="6" y="156"/>
                      <a:pt x="6" y="156"/>
                      <a:pt x="6" y="156"/>
                    </a:cubicBezTo>
                    <a:cubicBezTo>
                      <a:pt x="7" y="153"/>
                      <a:pt x="7" y="153"/>
                      <a:pt x="7" y="153"/>
                    </a:cubicBezTo>
                    <a:cubicBezTo>
                      <a:pt x="10" y="154"/>
                      <a:pt x="10" y="154"/>
                      <a:pt x="10" y="154"/>
                    </a:cubicBezTo>
                    <a:cubicBezTo>
                      <a:pt x="11" y="149"/>
                      <a:pt x="11" y="149"/>
                      <a:pt x="11" y="149"/>
                    </a:cubicBezTo>
                    <a:cubicBezTo>
                      <a:pt x="15" y="150"/>
                      <a:pt x="15" y="150"/>
                      <a:pt x="15" y="150"/>
                    </a:cubicBezTo>
                    <a:cubicBezTo>
                      <a:pt x="29" y="91"/>
                      <a:pt x="29" y="91"/>
                      <a:pt x="29" y="91"/>
                    </a:cubicBezTo>
                    <a:cubicBezTo>
                      <a:pt x="31" y="91"/>
                      <a:pt x="33" y="91"/>
                      <a:pt x="36" y="91"/>
                    </a:cubicBezTo>
                    <a:cubicBezTo>
                      <a:pt x="38" y="91"/>
                      <a:pt x="40" y="91"/>
                      <a:pt x="42" y="91"/>
                    </a:cubicBezTo>
                    <a:cubicBezTo>
                      <a:pt x="56" y="150"/>
                      <a:pt x="56" y="150"/>
                      <a:pt x="56" y="150"/>
                    </a:cubicBezTo>
                    <a:cubicBezTo>
                      <a:pt x="60" y="149"/>
                      <a:pt x="60" y="149"/>
                      <a:pt x="60" y="149"/>
                    </a:cubicBezTo>
                    <a:cubicBezTo>
                      <a:pt x="61" y="154"/>
                      <a:pt x="61" y="154"/>
                      <a:pt x="61" y="154"/>
                    </a:cubicBezTo>
                    <a:cubicBezTo>
                      <a:pt x="64" y="154"/>
                      <a:pt x="64" y="154"/>
                      <a:pt x="64" y="154"/>
                    </a:cubicBezTo>
                    <a:cubicBezTo>
                      <a:pt x="65" y="156"/>
                      <a:pt x="65" y="156"/>
                      <a:pt x="65" y="156"/>
                    </a:cubicBezTo>
                    <a:cubicBezTo>
                      <a:pt x="66" y="156"/>
                      <a:pt x="66" y="156"/>
                      <a:pt x="66" y="156"/>
                    </a:cubicBezTo>
                    <a:cubicBezTo>
                      <a:pt x="66" y="154"/>
                      <a:pt x="66" y="154"/>
                      <a:pt x="66" y="154"/>
                    </a:cubicBezTo>
                    <a:cubicBezTo>
                      <a:pt x="68" y="153"/>
                      <a:pt x="68" y="153"/>
                      <a:pt x="68" y="153"/>
                    </a:cubicBezTo>
                    <a:cubicBezTo>
                      <a:pt x="67" y="148"/>
                      <a:pt x="67" y="148"/>
                      <a:pt x="67" y="148"/>
                    </a:cubicBezTo>
                    <a:cubicBezTo>
                      <a:pt x="71" y="147"/>
                      <a:pt x="71" y="147"/>
                      <a:pt x="71" y="147"/>
                    </a:cubicBezTo>
                    <a:cubicBezTo>
                      <a:pt x="57" y="89"/>
                      <a:pt x="57" y="89"/>
                      <a:pt x="57" y="89"/>
                    </a:cubicBezTo>
                    <a:cubicBezTo>
                      <a:pt x="65" y="88"/>
                      <a:pt x="71" y="87"/>
                      <a:pt x="71" y="87"/>
                    </a:cubicBezTo>
                    <a:lnTo>
                      <a:pt x="71" y="73"/>
                    </a:lnTo>
                    <a:close/>
                    <a:moveTo>
                      <a:pt x="21" y="29"/>
                    </a:moveTo>
                    <a:cubicBezTo>
                      <a:pt x="49" y="29"/>
                      <a:pt x="49" y="29"/>
                      <a:pt x="49" y="29"/>
                    </a:cubicBezTo>
                    <a:cubicBezTo>
                      <a:pt x="49" y="53"/>
                      <a:pt x="49" y="53"/>
                      <a:pt x="49" y="53"/>
                    </a:cubicBezTo>
                    <a:cubicBezTo>
                      <a:pt x="49" y="53"/>
                      <a:pt x="49" y="53"/>
                      <a:pt x="49" y="53"/>
                    </a:cubicBezTo>
                    <a:cubicBezTo>
                      <a:pt x="38" y="53"/>
                      <a:pt x="38" y="53"/>
                      <a:pt x="38" y="53"/>
                    </a:cubicBezTo>
                    <a:cubicBezTo>
                      <a:pt x="33" y="53"/>
                      <a:pt x="33" y="53"/>
                      <a:pt x="33" y="53"/>
                    </a:cubicBezTo>
                    <a:cubicBezTo>
                      <a:pt x="22" y="53"/>
                      <a:pt x="22" y="53"/>
                      <a:pt x="22" y="53"/>
                    </a:cubicBezTo>
                    <a:cubicBezTo>
                      <a:pt x="21" y="53"/>
                      <a:pt x="21" y="53"/>
                      <a:pt x="21" y="53"/>
                    </a:cubicBezTo>
                    <a:lnTo>
                      <a:pt x="21" y="29"/>
                    </a:lnTo>
                    <a:close/>
                    <a:moveTo>
                      <a:pt x="12" y="146"/>
                    </a:moveTo>
                    <a:cubicBezTo>
                      <a:pt x="5" y="144"/>
                      <a:pt x="5" y="144"/>
                      <a:pt x="5" y="144"/>
                    </a:cubicBezTo>
                    <a:cubicBezTo>
                      <a:pt x="17" y="90"/>
                      <a:pt x="17" y="90"/>
                      <a:pt x="17" y="90"/>
                    </a:cubicBezTo>
                    <a:cubicBezTo>
                      <a:pt x="20" y="90"/>
                      <a:pt x="22" y="90"/>
                      <a:pt x="25" y="90"/>
                    </a:cubicBezTo>
                    <a:lnTo>
                      <a:pt x="12" y="146"/>
                    </a:lnTo>
                    <a:close/>
                    <a:moveTo>
                      <a:pt x="28" y="77"/>
                    </a:moveTo>
                    <a:cubicBezTo>
                      <a:pt x="26" y="76"/>
                      <a:pt x="23" y="76"/>
                      <a:pt x="20" y="76"/>
                    </a:cubicBezTo>
                    <a:cubicBezTo>
                      <a:pt x="25" y="57"/>
                      <a:pt x="25" y="57"/>
                      <a:pt x="25" y="57"/>
                    </a:cubicBezTo>
                    <a:cubicBezTo>
                      <a:pt x="33" y="57"/>
                      <a:pt x="33" y="57"/>
                      <a:pt x="33" y="57"/>
                    </a:cubicBezTo>
                    <a:lnTo>
                      <a:pt x="28" y="77"/>
                    </a:lnTo>
                    <a:close/>
                    <a:moveTo>
                      <a:pt x="36" y="77"/>
                    </a:moveTo>
                    <a:cubicBezTo>
                      <a:pt x="34" y="77"/>
                      <a:pt x="33" y="77"/>
                      <a:pt x="32" y="77"/>
                    </a:cubicBezTo>
                    <a:cubicBezTo>
                      <a:pt x="35" y="63"/>
                      <a:pt x="35" y="63"/>
                      <a:pt x="35" y="63"/>
                    </a:cubicBezTo>
                    <a:cubicBezTo>
                      <a:pt x="39" y="77"/>
                      <a:pt x="39" y="77"/>
                      <a:pt x="39" y="77"/>
                    </a:cubicBezTo>
                    <a:cubicBezTo>
                      <a:pt x="38" y="77"/>
                      <a:pt x="37" y="77"/>
                      <a:pt x="36" y="77"/>
                    </a:cubicBezTo>
                    <a:close/>
                    <a:moveTo>
                      <a:pt x="38" y="57"/>
                    </a:moveTo>
                    <a:cubicBezTo>
                      <a:pt x="46" y="57"/>
                      <a:pt x="46" y="57"/>
                      <a:pt x="46" y="57"/>
                    </a:cubicBezTo>
                    <a:cubicBezTo>
                      <a:pt x="50" y="76"/>
                      <a:pt x="50" y="76"/>
                      <a:pt x="50" y="76"/>
                    </a:cubicBezTo>
                    <a:cubicBezTo>
                      <a:pt x="48" y="76"/>
                      <a:pt x="45" y="76"/>
                      <a:pt x="42" y="77"/>
                    </a:cubicBezTo>
                    <a:lnTo>
                      <a:pt x="38" y="57"/>
                    </a:lnTo>
                    <a:close/>
                    <a:moveTo>
                      <a:pt x="66" y="144"/>
                    </a:moveTo>
                    <a:cubicBezTo>
                      <a:pt x="59" y="146"/>
                      <a:pt x="59" y="146"/>
                      <a:pt x="59" y="146"/>
                    </a:cubicBezTo>
                    <a:cubicBezTo>
                      <a:pt x="46" y="90"/>
                      <a:pt x="46" y="90"/>
                      <a:pt x="46" y="90"/>
                    </a:cubicBezTo>
                    <a:cubicBezTo>
                      <a:pt x="48" y="90"/>
                      <a:pt x="51" y="90"/>
                      <a:pt x="54" y="90"/>
                    </a:cubicBezTo>
                    <a:lnTo>
                      <a:pt x="66" y="14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4" name="Freeform 121"/>
              <p:cNvSpPr>
                <a:spLocks noEditPoints="1"/>
              </p:cNvSpPr>
              <p:nvPr/>
            </p:nvSpPr>
            <p:spPr bwMode="auto">
              <a:xfrm>
                <a:off x="2983932" y="1377968"/>
                <a:ext cx="283346" cy="286156"/>
              </a:xfrm>
              <a:custGeom>
                <a:avLst/>
                <a:gdLst/>
                <a:ahLst/>
                <a:cxnLst>
                  <a:cxn ang="0">
                    <a:pos x="145" y="131"/>
                  </a:cxn>
                  <a:cxn ang="0">
                    <a:pos x="34" y="0"/>
                  </a:cxn>
                  <a:cxn ang="0">
                    <a:pos x="0" y="28"/>
                  </a:cxn>
                  <a:cxn ang="0">
                    <a:pos x="112" y="159"/>
                  </a:cxn>
                  <a:cxn ang="0">
                    <a:pos x="145" y="131"/>
                  </a:cxn>
                  <a:cxn ang="0">
                    <a:pos x="103" y="138"/>
                  </a:cxn>
                  <a:cxn ang="0">
                    <a:pos x="100" y="133"/>
                  </a:cxn>
                  <a:cxn ang="0">
                    <a:pos x="106" y="128"/>
                  </a:cxn>
                  <a:cxn ang="0">
                    <a:pos x="103" y="123"/>
                  </a:cxn>
                  <a:cxn ang="0">
                    <a:pos x="96" y="129"/>
                  </a:cxn>
                  <a:cxn ang="0">
                    <a:pos x="91" y="122"/>
                  </a:cxn>
                  <a:cxn ang="0">
                    <a:pos x="101" y="114"/>
                  </a:cxn>
                  <a:cxn ang="0">
                    <a:pos x="97" y="110"/>
                  </a:cxn>
                  <a:cxn ang="0">
                    <a:pos x="87" y="119"/>
                  </a:cxn>
                  <a:cxn ang="0">
                    <a:pos x="84" y="114"/>
                  </a:cxn>
                  <a:cxn ang="0">
                    <a:pos x="90" y="109"/>
                  </a:cxn>
                  <a:cxn ang="0">
                    <a:pos x="86" y="104"/>
                  </a:cxn>
                  <a:cxn ang="0">
                    <a:pos x="80" y="110"/>
                  </a:cxn>
                  <a:cxn ang="0">
                    <a:pos x="75" y="104"/>
                  </a:cxn>
                  <a:cxn ang="0">
                    <a:pos x="86" y="94"/>
                  </a:cxn>
                  <a:cxn ang="0">
                    <a:pos x="83" y="90"/>
                  </a:cxn>
                  <a:cxn ang="0">
                    <a:pos x="71" y="100"/>
                  </a:cxn>
                  <a:cxn ang="0">
                    <a:pos x="67" y="95"/>
                  </a:cxn>
                  <a:cxn ang="0">
                    <a:pos x="75" y="89"/>
                  </a:cxn>
                  <a:cxn ang="0">
                    <a:pos x="72" y="84"/>
                  </a:cxn>
                  <a:cxn ang="0">
                    <a:pos x="64" y="91"/>
                  </a:cxn>
                  <a:cxn ang="0">
                    <a:pos x="58" y="85"/>
                  </a:cxn>
                  <a:cxn ang="0">
                    <a:pos x="70" y="75"/>
                  </a:cxn>
                  <a:cxn ang="0">
                    <a:pos x="66" y="71"/>
                  </a:cxn>
                  <a:cxn ang="0">
                    <a:pos x="55" y="81"/>
                  </a:cxn>
                  <a:cxn ang="0">
                    <a:pos x="51" y="76"/>
                  </a:cxn>
                  <a:cxn ang="0">
                    <a:pos x="59" y="70"/>
                  </a:cxn>
                  <a:cxn ang="0">
                    <a:pos x="56" y="65"/>
                  </a:cxn>
                  <a:cxn ang="0">
                    <a:pos x="47" y="72"/>
                  </a:cxn>
                  <a:cxn ang="0">
                    <a:pos x="43" y="66"/>
                  </a:cxn>
                  <a:cxn ang="0">
                    <a:pos x="54" y="57"/>
                  </a:cxn>
                  <a:cxn ang="0">
                    <a:pos x="51" y="53"/>
                  </a:cxn>
                  <a:cxn ang="0">
                    <a:pos x="39" y="63"/>
                  </a:cxn>
                  <a:cxn ang="0">
                    <a:pos x="36" y="58"/>
                  </a:cxn>
                  <a:cxn ang="0">
                    <a:pos x="43" y="51"/>
                  </a:cxn>
                  <a:cxn ang="0">
                    <a:pos x="39" y="47"/>
                  </a:cxn>
                  <a:cxn ang="0">
                    <a:pos x="32" y="54"/>
                  </a:cxn>
                  <a:cxn ang="0">
                    <a:pos x="27" y="47"/>
                  </a:cxn>
                  <a:cxn ang="0">
                    <a:pos x="38" y="38"/>
                  </a:cxn>
                  <a:cxn ang="0">
                    <a:pos x="35" y="34"/>
                  </a:cxn>
                  <a:cxn ang="0">
                    <a:pos x="23" y="44"/>
                  </a:cxn>
                  <a:cxn ang="0">
                    <a:pos x="19" y="39"/>
                  </a:cxn>
                  <a:cxn ang="0">
                    <a:pos x="28" y="32"/>
                  </a:cxn>
                  <a:cxn ang="0">
                    <a:pos x="24" y="28"/>
                  </a:cxn>
                  <a:cxn ang="0">
                    <a:pos x="16" y="35"/>
                  </a:cxn>
                  <a:cxn ang="0">
                    <a:pos x="11" y="29"/>
                  </a:cxn>
                  <a:cxn ang="0">
                    <a:pos x="33" y="11"/>
                  </a:cxn>
                  <a:cxn ang="0">
                    <a:pos x="134" y="130"/>
                  </a:cxn>
                  <a:cxn ang="0">
                    <a:pos x="113" y="149"/>
                  </a:cxn>
                  <a:cxn ang="0">
                    <a:pos x="107" y="141"/>
                  </a:cxn>
                  <a:cxn ang="0">
                    <a:pos x="117" y="133"/>
                  </a:cxn>
                  <a:cxn ang="0">
                    <a:pos x="113" y="129"/>
                  </a:cxn>
                  <a:cxn ang="0">
                    <a:pos x="103" y="138"/>
                  </a:cxn>
                </a:cxnLst>
                <a:rect l="0" t="0" r="r" b="b"/>
                <a:pathLst>
                  <a:path w="145" h="159">
                    <a:moveTo>
                      <a:pt x="145" y="131"/>
                    </a:moveTo>
                    <a:lnTo>
                      <a:pt x="34" y="0"/>
                    </a:lnTo>
                    <a:lnTo>
                      <a:pt x="0" y="28"/>
                    </a:lnTo>
                    <a:lnTo>
                      <a:pt x="112" y="159"/>
                    </a:lnTo>
                    <a:lnTo>
                      <a:pt x="145" y="131"/>
                    </a:lnTo>
                    <a:close/>
                    <a:moveTo>
                      <a:pt x="103" y="138"/>
                    </a:moveTo>
                    <a:lnTo>
                      <a:pt x="100" y="133"/>
                    </a:lnTo>
                    <a:lnTo>
                      <a:pt x="106" y="128"/>
                    </a:lnTo>
                    <a:lnTo>
                      <a:pt x="103" y="123"/>
                    </a:lnTo>
                    <a:lnTo>
                      <a:pt x="96" y="129"/>
                    </a:lnTo>
                    <a:lnTo>
                      <a:pt x="91" y="122"/>
                    </a:lnTo>
                    <a:lnTo>
                      <a:pt x="101" y="114"/>
                    </a:lnTo>
                    <a:lnTo>
                      <a:pt x="97" y="110"/>
                    </a:lnTo>
                    <a:lnTo>
                      <a:pt x="87" y="119"/>
                    </a:lnTo>
                    <a:lnTo>
                      <a:pt x="84" y="114"/>
                    </a:lnTo>
                    <a:lnTo>
                      <a:pt x="90" y="109"/>
                    </a:lnTo>
                    <a:lnTo>
                      <a:pt x="86" y="104"/>
                    </a:lnTo>
                    <a:lnTo>
                      <a:pt x="80" y="110"/>
                    </a:lnTo>
                    <a:lnTo>
                      <a:pt x="75" y="104"/>
                    </a:lnTo>
                    <a:lnTo>
                      <a:pt x="86" y="94"/>
                    </a:lnTo>
                    <a:lnTo>
                      <a:pt x="83" y="90"/>
                    </a:lnTo>
                    <a:lnTo>
                      <a:pt x="71" y="100"/>
                    </a:lnTo>
                    <a:lnTo>
                      <a:pt x="67" y="95"/>
                    </a:lnTo>
                    <a:lnTo>
                      <a:pt x="75" y="89"/>
                    </a:lnTo>
                    <a:lnTo>
                      <a:pt x="72" y="84"/>
                    </a:lnTo>
                    <a:lnTo>
                      <a:pt x="64" y="91"/>
                    </a:lnTo>
                    <a:lnTo>
                      <a:pt x="58" y="85"/>
                    </a:lnTo>
                    <a:lnTo>
                      <a:pt x="70" y="75"/>
                    </a:lnTo>
                    <a:lnTo>
                      <a:pt x="66" y="71"/>
                    </a:lnTo>
                    <a:lnTo>
                      <a:pt x="55" y="81"/>
                    </a:lnTo>
                    <a:lnTo>
                      <a:pt x="51" y="76"/>
                    </a:lnTo>
                    <a:lnTo>
                      <a:pt x="59" y="70"/>
                    </a:lnTo>
                    <a:lnTo>
                      <a:pt x="56" y="65"/>
                    </a:lnTo>
                    <a:lnTo>
                      <a:pt x="47" y="72"/>
                    </a:lnTo>
                    <a:lnTo>
                      <a:pt x="43" y="66"/>
                    </a:lnTo>
                    <a:lnTo>
                      <a:pt x="54" y="57"/>
                    </a:lnTo>
                    <a:lnTo>
                      <a:pt x="51" y="53"/>
                    </a:lnTo>
                    <a:lnTo>
                      <a:pt x="39" y="63"/>
                    </a:lnTo>
                    <a:lnTo>
                      <a:pt x="36" y="58"/>
                    </a:lnTo>
                    <a:lnTo>
                      <a:pt x="43" y="51"/>
                    </a:lnTo>
                    <a:lnTo>
                      <a:pt x="39" y="47"/>
                    </a:lnTo>
                    <a:lnTo>
                      <a:pt x="32" y="54"/>
                    </a:lnTo>
                    <a:lnTo>
                      <a:pt x="27" y="47"/>
                    </a:lnTo>
                    <a:lnTo>
                      <a:pt x="38" y="38"/>
                    </a:lnTo>
                    <a:lnTo>
                      <a:pt x="35" y="34"/>
                    </a:lnTo>
                    <a:lnTo>
                      <a:pt x="23" y="44"/>
                    </a:lnTo>
                    <a:lnTo>
                      <a:pt x="19" y="39"/>
                    </a:lnTo>
                    <a:lnTo>
                      <a:pt x="28" y="32"/>
                    </a:lnTo>
                    <a:lnTo>
                      <a:pt x="24" y="28"/>
                    </a:lnTo>
                    <a:lnTo>
                      <a:pt x="16" y="35"/>
                    </a:lnTo>
                    <a:lnTo>
                      <a:pt x="11" y="29"/>
                    </a:lnTo>
                    <a:lnTo>
                      <a:pt x="33" y="11"/>
                    </a:lnTo>
                    <a:lnTo>
                      <a:pt x="134" y="130"/>
                    </a:lnTo>
                    <a:lnTo>
                      <a:pt x="113" y="149"/>
                    </a:lnTo>
                    <a:lnTo>
                      <a:pt x="107" y="141"/>
                    </a:lnTo>
                    <a:lnTo>
                      <a:pt x="117" y="133"/>
                    </a:lnTo>
                    <a:lnTo>
                      <a:pt x="113" y="129"/>
                    </a:lnTo>
                    <a:lnTo>
                      <a:pt x="103" y="1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5" name="Freeform 122"/>
              <p:cNvSpPr>
                <a:spLocks noEditPoints="1"/>
              </p:cNvSpPr>
              <p:nvPr/>
            </p:nvSpPr>
            <p:spPr bwMode="auto">
              <a:xfrm>
                <a:off x="1246727" y="4412300"/>
                <a:ext cx="150467" cy="309552"/>
              </a:xfrm>
              <a:custGeom>
                <a:avLst/>
                <a:gdLst/>
                <a:ahLst/>
                <a:cxnLst>
                  <a:cxn ang="0">
                    <a:pos x="1" y="14"/>
                  </a:cxn>
                  <a:cxn ang="0">
                    <a:pos x="1" y="19"/>
                  </a:cxn>
                  <a:cxn ang="0">
                    <a:pos x="77" y="84"/>
                  </a:cxn>
                  <a:cxn ang="0">
                    <a:pos x="10" y="158"/>
                  </a:cxn>
                  <a:cxn ang="0">
                    <a:pos x="15" y="150"/>
                  </a:cxn>
                  <a:cxn ang="0">
                    <a:pos x="10" y="147"/>
                  </a:cxn>
                  <a:cxn ang="0">
                    <a:pos x="17" y="143"/>
                  </a:cxn>
                  <a:cxn ang="0">
                    <a:pos x="10" y="140"/>
                  </a:cxn>
                  <a:cxn ang="0">
                    <a:pos x="15" y="137"/>
                  </a:cxn>
                  <a:cxn ang="0">
                    <a:pos x="10" y="135"/>
                  </a:cxn>
                  <a:cxn ang="0">
                    <a:pos x="17" y="130"/>
                  </a:cxn>
                  <a:cxn ang="0">
                    <a:pos x="9" y="127"/>
                  </a:cxn>
                  <a:cxn ang="0">
                    <a:pos x="15" y="125"/>
                  </a:cxn>
                  <a:cxn ang="0">
                    <a:pos x="9" y="122"/>
                  </a:cxn>
                  <a:cxn ang="0">
                    <a:pos x="16" y="118"/>
                  </a:cxn>
                  <a:cxn ang="0">
                    <a:pos x="9" y="116"/>
                  </a:cxn>
                  <a:cxn ang="0">
                    <a:pos x="14" y="113"/>
                  </a:cxn>
                  <a:cxn ang="0">
                    <a:pos x="9" y="110"/>
                  </a:cxn>
                  <a:cxn ang="0">
                    <a:pos x="16" y="106"/>
                  </a:cxn>
                  <a:cxn ang="0">
                    <a:pos x="8" y="103"/>
                  </a:cxn>
                  <a:cxn ang="0">
                    <a:pos x="14" y="100"/>
                  </a:cxn>
                  <a:cxn ang="0">
                    <a:pos x="8" y="97"/>
                  </a:cxn>
                  <a:cxn ang="0">
                    <a:pos x="8" y="94"/>
                  </a:cxn>
                  <a:cxn ang="0">
                    <a:pos x="14" y="92"/>
                  </a:cxn>
                  <a:cxn ang="0">
                    <a:pos x="8" y="89"/>
                  </a:cxn>
                  <a:cxn ang="0">
                    <a:pos x="11" y="86"/>
                  </a:cxn>
                  <a:cxn ang="0">
                    <a:pos x="7" y="83"/>
                  </a:cxn>
                  <a:cxn ang="0">
                    <a:pos x="14" y="79"/>
                  </a:cxn>
                  <a:cxn ang="0">
                    <a:pos x="7" y="77"/>
                  </a:cxn>
                  <a:cxn ang="0">
                    <a:pos x="11" y="74"/>
                  </a:cxn>
                  <a:cxn ang="0">
                    <a:pos x="7" y="71"/>
                  </a:cxn>
                  <a:cxn ang="0">
                    <a:pos x="14" y="67"/>
                  </a:cxn>
                  <a:cxn ang="0">
                    <a:pos x="7" y="64"/>
                  </a:cxn>
                  <a:cxn ang="0">
                    <a:pos x="11" y="61"/>
                  </a:cxn>
                  <a:cxn ang="0">
                    <a:pos x="7" y="59"/>
                  </a:cxn>
                  <a:cxn ang="0">
                    <a:pos x="13" y="54"/>
                  </a:cxn>
                  <a:cxn ang="0">
                    <a:pos x="7" y="52"/>
                  </a:cxn>
                  <a:cxn ang="0">
                    <a:pos x="11" y="49"/>
                  </a:cxn>
                  <a:cxn ang="0">
                    <a:pos x="7" y="46"/>
                  </a:cxn>
                  <a:cxn ang="0">
                    <a:pos x="13" y="42"/>
                  </a:cxn>
                  <a:cxn ang="0">
                    <a:pos x="7" y="40"/>
                  </a:cxn>
                  <a:cxn ang="0">
                    <a:pos x="10" y="37"/>
                  </a:cxn>
                  <a:cxn ang="0">
                    <a:pos x="7" y="34"/>
                  </a:cxn>
                  <a:cxn ang="0">
                    <a:pos x="13" y="30"/>
                  </a:cxn>
                  <a:cxn ang="0">
                    <a:pos x="6" y="27"/>
                  </a:cxn>
                  <a:cxn ang="0">
                    <a:pos x="10" y="24"/>
                  </a:cxn>
                  <a:cxn ang="0">
                    <a:pos x="6" y="22"/>
                  </a:cxn>
                  <a:cxn ang="0">
                    <a:pos x="71" y="84"/>
                  </a:cxn>
                </a:cxnLst>
                <a:rect l="0" t="0" r="r" b="b"/>
                <a:pathLst>
                  <a:path w="77" h="172">
                    <a:moveTo>
                      <a:pt x="0" y="0"/>
                    </a:moveTo>
                    <a:lnTo>
                      <a:pt x="1" y="14"/>
                    </a:lnTo>
                    <a:lnTo>
                      <a:pt x="1" y="14"/>
                    </a:lnTo>
                    <a:lnTo>
                      <a:pt x="1" y="19"/>
                    </a:lnTo>
                    <a:lnTo>
                      <a:pt x="6" y="172"/>
                    </a:lnTo>
                    <a:lnTo>
                      <a:pt x="77" y="84"/>
                    </a:lnTo>
                    <a:lnTo>
                      <a:pt x="0" y="0"/>
                    </a:lnTo>
                    <a:close/>
                    <a:moveTo>
                      <a:pt x="10" y="158"/>
                    </a:moveTo>
                    <a:lnTo>
                      <a:pt x="10" y="150"/>
                    </a:lnTo>
                    <a:lnTo>
                      <a:pt x="15" y="150"/>
                    </a:lnTo>
                    <a:lnTo>
                      <a:pt x="15" y="146"/>
                    </a:lnTo>
                    <a:lnTo>
                      <a:pt x="10" y="147"/>
                    </a:lnTo>
                    <a:lnTo>
                      <a:pt x="10" y="143"/>
                    </a:lnTo>
                    <a:lnTo>
                      <a:pt x="17" y="143"/>
                    </a:lnTo>
                    <a:lnTo>
                      <a:pt x="17" y="140"/>
                    </a:lnTo>
                    <a:lnTo>
                      <a:pt x="10" y="140"/>
                    </a:lnTo>
                    <a:lnTo>
                      <a:pt x="10" y="137"/>
                    </a:lnTo>
                    <a:lnTo>
                      <a:pt x="15" y="137"/>
                    </a:lnTo>
                    <a:lnTo>
                      <a:pt x="15" y="135"/>
                    </a:lnTo>
                    <a:lnTo>
                      <a:pt x="10" y="135"/>
                    </a:lnTo>
                    <a:lnTo>
                      <a:pt x="9" y="131"/>
                    </a:lnTo>
                    <a:lnTo>
                      <a:pt x="17" y="130"/>
                    </a:lnTo>
                    <a:lnTo>
                      <a:pt x="16" y="127"/>
                    </a:lnTo>
                    <a:lnTo>
                      <a:pt x="9" y="127"/>
                    </a:lnTo>
                    <a:lnTo>
                      <a:pt x="9" y="125"/>
                    </a:lnTo>
                    <a:lnTo>
                      <a:pt x="15" y="125"/>
                    </a:lnTo>
                    <a:lnTo>
                      <a:pt x="15" y="122"/>
                    </a:lnTo>
                    <a:lnTo>
                      <a:pt x="9" y="122"/>
                    </a:lnTo>
                    <a:lnTo>
                      <a:pt x="9" y="118"/>
                    </a:lnTo>
                    <a:lnTo>
                      <a:pt x="16" y="118"/>
                    </a:lnTo>
                    <a:lnTo>
                      <a:pt x="16" y="116"/>
                    </a:lnTo>
                    <a:lnTo>
                      <a:pt x="9" y="116"/>
                    </a:lnTo>
                    <a:lnTo>
                      <a:pt x="9" y="113"/>
                    </a:lnTo>
                    <a:lnTo>
                      <a:pt x="14" y="113"/>
                    </a:lnTo>
                    <a:lnTo>
                      <a:pt x="14" y="110"/>
                    </a:lnTo>
                    <a:lnTo>
                      <a:pt x="9" y="110"/>
                    </a:lnTo>
                    <a:lnTo>
                      <a:pt x="8" y="106"/>
                    </a:lnTo>
                    <a:lnTo>
                      <a:pt x="16" y="106"/>
                    </a:lnTo>
                    <a:lnTo>
                      <a:pt x="16" y="103"/>
                    </a:lnTo>
                    <a:lnTo>
                      <a:pt x="8" y="103"/>
                    </a:lnTo>
                    <a:lnTo>
                      <a:pt x="8" y="100"/>
                    </a:lnTo>
                    <a:lnTo>
                      <a:pt x="14" y="100"/>
                    </a:lnTo>
                    <a:lnTo>
                      <a:pt x="14" y="97"/>
                    </a:lnTo>
                    <a:lnTo>
                      <a:pt x="8" y="97"/>
                    </a:lnTo>
                    <a:lnTo>
                      <a:pt x="8" y="94"/>
                    </a:lnTo>
                    <a:lnTo>
                      <a:pt x="8" y="94"/>
                    </a:lnTo>
                    <a:lnTo>
                      <a:pt x="8" y="92"/>
                    </a:lnTo>
                    <a:lnTo>
                      <a:pt x="14" y="92"/>
                    </a:lnTo>
                    <a:lnTo>
                      <a:pt x="14" y="89"/>
                    </a:lnTo>
                    <a:lnTo>
                      <a:pt x="8" y="89"/>
                    </a:lnTo>
                    <a:lnTo>
                      <a:pt x="7" y="86"/>
                    </a:lnTo>
                    <a:lnTo>
                      <a:pt x="11" y="86"/>
                    </a:lnTo>
                    <a:lnTo>
                      <a:pt x="11" y="83"/>
                    </a:lnTo>
                    <a:lnTo>
                      <a:pt x="7" y="83"/>
                    </a:lnTo>
                    <a:lnTo>
                      <a:pt x="7" y="79"/>
                    </a:lnTo>
                    <a:lnTo>
                      <a:pt x="14" y="79"/>
                    </a:lnTo>
                    <a:lnTo>
                      <a:pt x="14" y="77"/>
                    </a:lnTo>
                    <a:lnTo>
                      <a:pt x="7" y="77"/>
                    </a:lnTo>
                    <a:lnTo>
                      <a:pt x="7" y="74"/>
                    </a:lnTo>
                    <a:lnTo>
                      <a:pt x="11" y="74"/>
                    </a:lnTo>
                    <a:lnTo>
                      <a:pt x="11" y="71"/>
                    </a:lnTo>
                    <a:lnTo>
                      <a:pt x="7" y="71"/>
                    </a:lnTo>
                    <a:lnTo>
                      <a:pt x="7" y="67"/>
                    </a:lnTo>
                    <a:lnTo>
                      <a:pt x="14" y="67"/>
                    </a:lnTo>
                    <a:lnTo>
                      <a:pt x="14" y="64"/>
                    </a:lnTo>
                    <a:lnTo>
                      <a:pt x="7" y="64"/>
                    </a:lnTo>
                    <a:lnTo>
                      <a:pt x="7" y="61"/>
                    </a:lnTo>
                    <a:lnTo>
                      <a:pt x="11" y="61"/>
                    </a:lnTo>
                    <a:lnTo>
                      <a:pt x="11" y="59"/>
                    </a:lnTo>
                    <a:lnTo>
                      <a:pt x="7" y="59"/>
                    </a:lnTo>
                    <a:lnTo>
                      <a:pt x="7" y="55"/>
                    </a:lnTo>
                    <a:lnTo>
                      <a:pt x="13" y="54"/>
                    </a:lnTo>
                    <a:lnTo>
                      <a:pt x="13" y="51"/>
                    </a:lnTo>
                    <a:lnTo>
                      <a:pt x="7" y="52"/>
                    </a:lnTo>
                    <a:lnTo>
                      <a:pt x="7" y="49"/>
                    </a:lnTo>
                    <a:lnTo>
                      <a:pt x="11" y="49"/>
                    </a:lnTo>
                    <a:lnTo>
                      <a:pt x="11" y="46"/>
                    </a:lnTo>
                    <a:lnTo>
                      <a:pt x="7" y="46"/>
                    </a:lnTo>
                    <a:lnTo>
                      <a:pt x="7" y="42"/>
                    </a:lnTo>
                    <a:lnTo>
                      <a:pt x="13" y="42"/>
                    </a:lnTo>
                    <a:lnTo>
                      <a:pt x="13" y="40"/>
                    </a:lnTo>
                    <a:lnTo>
                      <a:pt x="7" y="40"/>
                    </a:lnTo>
                    <a:lnTo>
                      <a:pt x="7" y="37"/>
                    </a:lnTo>
                    <a:lnTo>
                      <a:pt x="10" y="37"/>
                    </a:lnTo>
                    <a:lnTo>
                      <a:pt x="10" y="34"/>
                    </a:lnTo>
                    <a:lnTo>
                      <a:pt x="7" y="34"/>
                    </a:lnTo>
                    <a:lnTo>
                      <a:pt x="6" y="30"/>
                    </a:lnTo>
                    <a:lnTo>
                      <a:pt x="13" y="30"/>
                    </a:lnTo>
                    <a:lnTo>
                      <a:pt x="12" y="27"/>
                    </a:lnTo>
                    <a:lnTo>
                      <a:pt x="6" y="27"/>
                    </a:lnTo>
                    <a:lnTo>
                      <a:pt x="6" y="24"/>
                    </a:lnTo>
                    <a:lnTo>
                      <a:pt x="10" y="24"/>
                    </a:lnTo>
                    <a:lnTo>
                      <a:pt x="10" y="22"/>
                    </a:lnTo>
                    <a:lnTo>
                      <a:pt x="6" y="22"/>
                    </a:lnTo>
                    <a:lnTo>
                      <a:pt x="6" y="13"/>
                    </a:lnTo>
                    <a:lnTo>
                      <a:pt x="71" y="84"/>
                    </a:lnTo>
                    <a:lnTo>
                      <a:pt x="10" y="15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6" name="Freeform 123"/>
              <p:cNvSpPr>
                <a:spLocks noEditPoints="1"/>
              </p:cNvSpPr>
              <p:nvPr/>
            </p:nvSpPr>
            <p:spPr bwMode="auto">
              <a:xfrm>
                <a:off x="1283855" y="4502286"/>
                <a:ext cx="64486" cy="131380"/>
              </a:xfrm>
              <a:custGeom>
                <a:avLst/>
                <a:gdLst/>
                <a:ahLst/>
                <a:cxnLst>
                  <a:cxn ang="0">
                    <a:pos x="33" y="36"/>
                  </a:cxn>
                  <a:cxn ang="0">
                    <a:pos x="0" y="0"/>
                  </a:cxn>
                  <a:cxn ang="0">
                    <a:pos x="3" y="73"/>
                  </a:cxn>
                  <a:cxn ang="0">
                    <a:pos x="33" y="36"/>
                  </a:cxn>
                  <a:cxn ang="0">
                    <a:pos x="7" y="59"/>
                  </a:cxn>
                  <a:cxn ang="0">
                    <a:pos x="6" y="13"/>
                  </a:cxn>
                  <a:cxn ang="0">
                    <a:pos x="26" y="36"/>
                  </a:cxn>
                  <a:cxn ang="0">
                    <a:pos x="7" y="59"/>
                  </a:cxn>
                </a:cxnLst>
                <a:rect l="0" t="0" r="r" b="b"/>
                <a:pathLst>
                  <a:path w="33" h="73">
                    <a:moveTo>
                      <a:pt x="33" y="36"/>
                    </a:moveTo>
                    <a:lnTo>
                      <a:pt x="0" y="0"/>
                    </a:lnTo>
                    <a:lnTo>
                      <a:pt x="3" y="73"/>
                    </a:lnTo>
                    <a:lnTo>
                      <a:pt x="33" y="36"/>
                    </a:lnTo>
                    <a:close/>
                    <a:moveTo>
                      <a:pt x="7" y="59"/>
                    </a:moveTo>
                    <a:lnTo>
                      <a:pt x="6" y="13"/>
                    </a:lnTo>
                    <a:lnTo>
                      <a:pt x="26" y="36"/>
                    </a:lnTo>
                    <a:lnTo>
                      <a:pt x="7" y="5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7" name="Freeform 124"/>
              <p:cNvSpPr>
                <a:spLocks/>
              </p:cNvSpPr>
              <p:nvPr/>
            </p:nvSpPr>
            <p:spPr bwMode="auto">
              <a:xfrm>
                <a:off x="572559" y="2616177"/>
                <a:ext cx="113338" cy="102584"/>
              </a:xfrm>
              <a:custGeom>
                <a:avLst/>
                <a:gdLst/>
                <a:ahLst/>
                <a:cxnLst>
                  <a:cxn ang="0">
                    <a:pos x="22" y="57"/>
                  </a:cxn>
                  <a:cxn ang="0">
                    <a:pos x="35" y="57"/>
                  </a:cxn>
                  <a:cxn ang="0">
                    <a:pos x="35" y="35"/>
                  </a:cxn>
                  <a:cxn ang="0">
                    <a:pos x="58" y="35"/>
                  </a:cxn>
                  <a:cxn ang="0">
                    <a:pos x="58" y="22"/>
                  </a:cxn>
                  <a:cxn ang="0">
                    <a:pos x="35" y="22"/>
                  </a:cxn>
                  <a:cxn ang="0">
                    <a:pos x="35" y="0"/>
                  </a:cxn>
                  <a:cxn ang="0">
                    <a:pos x="22" y="0"/>
                  </a:cxn>
                  <a:cxn ang="0">
                    <a:pos x="22" y="22"/>
                  </a:cxn>
                  <a:cxn ang="0">
                    <a:pos x="0" y="22"/>
                  </a:cxn>
                  <a:cxn ang="0">
                    <a:pos x="0" y="35"/>
                  </a:cxn>
                  <a:cxn ang="0">
                    <a:pos x="22" y="35"/>
                  </a:cxn>
                  <a:cxn ang="0">
                    <a:pos x="22" y="57"/>
                  </a:cxn>
                </a:cxnLst>
                <a:rect l="0" t="0" r="r" b="b"/>
                <a:pathLst>
                  <a:path w="58" h="57">
                    <a:moveTo>
                      <a:pt x="22" y="57"/>
                    </a:moveTo>
                    <a:lnTo>
                      <a:pt x="35" y="57"/>
                    </a:lnTo>
                    <a:lnTo>
                      <a:pt x="35" y="35"/>
                    </a:lnTo>
                    <a:lnTo>
                      <a:pt x="58" y="35"/>
                    </a:lnTo>
                    <a:lnTo>
                      <a:pt x="58" y="22"/>
                    </a:lnTo>
                    <a:lnTo>
                      <a:pt x="35" y="22"/>
                    </a:lnTo>
                    <a:lnTo>
                      <a:pt x="35" y="0"/>
                    </a:lnTo>
                    <a:lnTo>
                      <a:pt x="22" y="0"/>
                    </a:lnTo>
                    <a:lnTo>
                      <a:pt x="22" y="22"/>
                    </a:lnTo>
                    <a:lnTo>
                      <a:pt x="0" y="22"/>
                    </a:lnTo>
                    <a:lnTo>
                      <a:pt x="0" y="35"/>
                    </a:lnTo>
                    <a:lnTo>
                      <a:pt x="22" y="35"/>
                    </a:lnTo>
                    <a:lnTo>
                      <a:pt x="22" y="57"/>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8" name="Freeform 125"/>
              <p:cNvSpPr>
                <a:spLocks/>
              </p:cNvSpPr>
              <p:nvPr/>
            </p:nvSpPr>
            <p:spPr bwMode="auto">
              <a:xfrm>
                <a:off x="1557431" y="2407409"/>
                <a:ext cx="347832" cy="196170"/>
              </a:xfrm>
              <a:custGeom>
                <a:avLst/>
                <a:gdLst/>
                <a:ahLst/>
                <a:cxnLst>
                  <a:cxn ang="0">
                    <a:pos x="86" y="0"/>
                  </a:cxn>
                  <a:cxn ang="0">
                    <a:pos x="40" y="78"/>
                  </a:cxn>
                  <a:cxn ang="0">
                    <a:pos x="26" y="51"/>
                  </a:cxn>
                  <a:cxn ang="0">
                    <a:pos x="0" y="51"/>
                  </a:cxn>
                  <a:cxn ang="0">
                    <a:pos x="0" y="66"/>
                  </a:cxn>
                  <a:cxn ang="0">
                    <a:pos x="17" y="66"/>
                  </a:cxn>
                  <a:cxn ang="0">
                    <a:pos x="38" y="109"/>
                  </a:cxn>
                  <a:cxn ang="0">
                    <a:pos x="95" y="15"/>
                  </a:cxn>
                  <a:cxn ang="0">
                    <a:pos x="163" y="15"/>
                  </a:cxn>
                  <a:cxn ang="0">
                    <a:pos x="163" y="26"/>
                  </a:cxn>
                  <a:cxn ang="0">
                    <a:pos x="178" y="26"/>
                  </a:cxn>
                  <a:cxn ang="0">
                    <a:pos x="178" y="0"/>
                  </a:cxn>
                  <a:cxn ang="0">
                    <a:pos x="86" y="0"/>
                  </a:cxn>
                </a:cxnLst>
                <a:rect l="0" t="0" r="r" b="b"/>
                <a:pathLst>
                  <a:path w="178" h="109">
                    <a:moveTo>
                      <a:pt x="86" y="0"/>
                    </a:moveTo>
                    <a:lnTo>
                      <a:pt x="40" y="78"/>
                    </a:lnTo>
                    <a:lnTo>
                      <a:pt x="26" y="51"/>
                    </a:lnTo>
                    <a:lnTo>
                      <a:pt x="0" y="51"/>
                    </a:lnTo>
                    <a:lnTo>
                      <a:pt x="0" y="66"/>
                    </a:lnTo>
                    <a:lnTo>
                      <a:pt x="17" y="66"/>
                    </a:lnTo>
                    <a:lnTo>
                      <a:pt x="38" y="109"/>
                    </a:lnTo>
                    <a:lnTo>
                      <a:pt x="95" y="15"/>
                    </a:lnTo>
                    <a:lnTo>
                      <a:pt x="163" y="15"/>
                    </a:lnTo>
                    <a:lnTo>
                      <a:pt x="163" y="26"/>
                    </a:lnTo>
                    <a:lnTo>
                      <a:pt x="178" y="26"/>
                    </a:lnTo>
                    <a:lnTo>
                      <a:pt x="178" y="0"/>
                    </a:lnTo>
                    <a:lnTo>
                      <a:pt x="8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9" name="Freeform 126"/>
              <p:cNvSpPr>
                <a:spLocks noEditPoints="1"/>
              </p:cNvSpPr>
              <p:nvPr/>
            </p:nvSpPr>
            <p:spPr bwMode="auto">
              <a:xfrm>
                <a:off x="4400663" y="4243126"/>
                <a:ext cx="173916" cy="203369"/>
              </a:xfrm>
              <a:custGeom>
                <a:avLst/>
                <a:gdLst/>
                <a:ahLst/>
                <a:cxnLst>
                  <a:cxn ang="0">
                    <a:pos x="0" y="49"/>
                  </a:cxn>
                  <a:cxn ang="0">
                    <a:pos x="98" y="49"/>
                  </a:cxn>
                  <a:cxn ang="0">
                    <a:pos x="98" y="77"/>
                  </a:cxn>
                  <a:cxn ang="0">
                    <a:pos x="0" y="77"/>
                  </a:cxn>
                  <a:cxn ang="0">
                    <a:pos x="0" y="49"/>
                  </a:cxn>
                  <a:cxn ang="0">
                    <a:pos x="47" y="37"/>
                  </a:cxn>
                  <a:cxn ang="0">
                    <a:pos x="40" y="35"/>
                  </a:cxn>
                  <a:cxn ang="0">
                    <a:pos x="35" y="32"/>
                  </a:cxn>
                  <a:cxn ang="0">
                    <a:pos x="31" y="26"/>
                  </a:cxn>
                  <a:cxn ang="0">
                    <a:pos x="29" y="19"/>
                  </a:cxn>
                  <a:cxn ang="0">
                    <a:pos x="31" y="12"/>
                  </a:cxn>
                  <a:cxn ang="0">
                    <a:pos x="35" y="6"/>
                  </a:cxn>
                  <a:cxn ang="0">
                    <a:pos x="40" y="2"/>
                  </a:cxn>
                  <a:cxn ang="0">
                    <a:pos x="47" y="0"/>
                  </a:cxn>
                  <a:cxn ang="0">
                    <a:pos x="54" y="2"/>
                  </a:cxn>
                  <a:cxn ang="0">
                    <a:pos x="60" y="6"/>
                  </a:cxn>
                  <a:cxn ang="0">
                    <a:pos x="64" y="12"/>
                  </a:cxn>
                  <a:cxn ang="0">
                    <a:pos x="66" y="19"/>
                  </a:cxn>
                  <a:cxn ang="0">
                    <a:pos x="64" y="26"/>
                  </a:cxn>
                  <a:cxn ang="0">
                    <a:pos x="60" y="32"/>
                  </a:cxn>
                  <a:cxn ang="0">
                    <a:pos x="54" y="35"/>
                  </a:cxn>
                  <a:cxn ang="0">
                    <a:pos x="47" y="37"/>
                  </a:cxn>
                  <a:cxn ang="0">
                    <a:pos x="47" y="88"/>
                  </a:cxn>
                  <a:cxn ang="0">
                    <a:pos x="54" y="90"/>
                  </a:cxn>
                  <a:cxn ang="0">
                    <a:pos x="60" y="94"/>
                  </a:cxn>
                  <a:cxn ang="0">
                    <a:pos x="64" y="99"/>
                  </a:cxn>
                  <a:cxn ang="0">
                    <a:pos x="66" y="106"/>
                  </a:cxn>
                  <a:cxn ang="0">
                    <a:pos x="64" y="113"/>
                  </a:cxn>
                  <a:cxn ang="0">
                    <a:pos x="60" y="119"/>
                  </a:cxn>
                  <a:cxn ang="0">
                    <a:pos x="54" y="123"/>
                  </a:cxn>
                  <a:cxn ang="0">
                    <a:pos x="47" y="125"/>
                  </a:cxn>
                  <a:cxn ang="0">
                    <a:pos x="40" y="123"/>
                  </a:cxn>
                  <a:cxn ang="0">
                    <a:pos x="35" y="119"/>
                  </a:cxn>
                  <a:cxn ang="0">
                    <a:pos x="31" y="113"/>
                  </a:cxn>
                  <a:cxn ang="0">
                    <a:pos x="29" y="106"/>
                  </a:cxn>
                  <a:cxn ang="0">
                    <a:pos x="31" y="99"/>
                  </a:cxn>
                  <a:cxn ang="0">
                    <a:pos x="35" y="94"/>
                  </a:cxn>
                  <a:cxn ang="0">
                    <a:pos x="40" y="90"/>
                  </a:cxn>
                  <a:cxn ang="0">
                    <a:pos x="47" y="88"/>
                  </a:cxn>
                </a:cxnLst>
                <a:rect l="0" t="0" r="r" b="b"/>
                <a:pathLst>
                  <a:path w="98" h="125">
                    <a:moveTo>
                      <a:pt x="0" y="49"/>
                    </a:moveTo>
                    <a:cubicBezTo>
                      <a:pt x="98" y="49"/>
                      <a:pt x="98" y="49"/>
                      <a:pt x="98" y="49"/>
                    </a:cubicBezTo>
                    <a:cubicBezTo>
                      <a:pt x="98" y="77"/>
                      <a:pt x="98" y="77"/>
                      <a:pt x="98" y="77"/>
                    </a:cubicBezTo>
                    <a:cubicBezTo>
                      <a:pt x="0" y="77"/>
                      <a:pt x="0" y="77"/>
                      <a:pt x="0" y="77"/>
                    </a:cubicBezTo>
                    <a:lnTo>
                      <a:pt x="0" y="49"/>
                    </a:lnTo>
                    <a:close/>
                    <a:moveTo>
                      <a:pt x="47" y="37"/>
                    </a:moveTo>
                    <a:cubicBezTo>
                      <a:pt x="45" y="37"/>
                      <a:pt x="43" y="36"/>
                      <a:pt x="40" y="35"/>
                    </a:cubicBezTo>
                    <a:cubicBezTo>
                      <a:pt x="38" y="34"/>
                      <a:pt x="36" y="33"/>
                      <a:pt x="35" y="32"/>
                    </a:cubicBezTo>
                    <a:cubicBezTo>
                      <a:pt x="33" y="30"/>
                      <a:pt x="32" y="28"/>
                      <a:pt x="31" y="26"/>
                    </a:cubicBezTo>
                    <a:cubicBezTo>
                      <a:pt x="30" y="24"/>
                      <a:pt x="29" y="21"/>
                      <a:pt x="29" y="19"/>
                    </a:cubicBezTo>
                    <a:cubicBezTo>
                      <a:pt x="29" y="16"/>
                      <a:pt x="30" y="14"/>
                      <a:pt x="31" y="12"/>
                    </a:cubicBezTo>
                    <a:cubicBezTo>
                      <a:pt x="32" y="9"/>
                      <a:pt x="33" y="7"/>
                      <a:pt x="35" y="6"/>
                    </a:cubicBezTo>
                    <a:cubicBezTo>
                      <a:pt x="36" y="4"/>
                      <a:pt x="38" y="3"/>
                      <a:pt x="40" y="2"/>
                    </a:cubicBezTo>
                    <a:cubicBezTo>
                      <a:pt x="43" y="1"/>
                      <a:pt x="45" y="0"/>
                      <a:pt x="47" y="0"/>
                    </a:cubicBezTo>
                    <a:cubicBezTo>
                      <a:pt x="50" y="0"/>
                      <a:pt x="52" y="1"/>
                      <a:pt x="54" y="2"/>
                    </a:cubicBezTo>
                    <a:cubicBezTo>
                      <a:pt x="57" y="3"/>
                      <a:pt x="59" y="4"/>
                      <a:pt x="60" y="6"/>
                    </a:cubicBezTo>
                    <a:cubicBezTo>
                      <a:pt x="62" y="7"/>
                      <a:pt x="63" y="9"/>
                      <a:pt x="64" y="12"/>
                    </a:cubicBezTo>
                    <a:cubicBezTo>
                      <a:pt x="65" y="14"/>
                      <a:pt x="66" y="16"/>
                      <a:pt x="66" y="19"/>
                    </a:cubicBezTo>
                    <a:cubicBezTo>
                      <a:pt x="66" y="21"/>
                      <a:pt x="65" y="24"/>
                      <a:pt x="64" y="26"/>
                    </a:cubicBezTo>
                    <a:cubicBezTo>
                      <a:pt x="63" y="28"/>
                      <a:pt x="62" y="30"/>
                      <a:pt x="60" y="32"/>
                    </a:cubicBezTo>
                    <a:cubicBezTo>
                      <a:pt x="59" y="33"/>
                      <a:pt x="57" y="34"/>
                      <a:pt x="54" y="35"/>
                    </a:cubicBezTo>
                    <a:cubicBezTo>
                      <a:pt x="52" y="36"/>
                      <a:pt x="50" y="37"/>
                      <a:pt x="47" y="37"/>
                    </a:cubicBezTo>
                    <a:close/>
                    <a:moveTo>
                      <a:pt x="47" y="88"/>
                    </a:moveTo>
                    <a:cubicBezTo>
                      <a:pt x="50" y="88"/>
                      <a:pt x="52" y="89"/>
                      <a:pt x="54" y="90"/>
                    </a:cubicBezTo>
                    <a:cubicBezTo>
                      <a:pt x="57" y="91"/>
                      <a:pt x="59" y="92"/>
                      <a:pt x="60" y="94"/>
                    </a:cubicBezTo>
                    <a:cubicBezTo>
                      <a:pt x="62" y="95"/>
                      <a:pt x="63" y="97"/>
                      <a:pt x="64" y="99"/>
                    </a:cubicBezTo>
                    <a:cubicBezTo>
                      <a:pt x="65" y="101"/>
                      <a:pt x="66" y="104"/>
                      <a:pt x="66" y="106"/>
                    </a:cubicBezTo>
                    <a:cubicBezTo>
                      <a:pt x="66" y="109"/>
                      <a:pt x="65" y="111"/>
                      <a:pt x="64" y="113"/>
                    </a:cubicBezTo>
                    <a:cubicBezTo>
                      <a:pt x="63" y="116"/>
                      <a:pt x="62" y="118"/>
                      <a:pt x="60" y="119"/>
                    </a:cubicBezTo>
                    <a:cubicBezTo>
                      <a:pt x="59" y="121"/>
                      <a:pt x="57" y="122"/>
                      <a:pt x="54" y="123"/>
                    </a:cubicBezTo>
                    <a:cubicBezTo>
                      <a:pt x="52" y="124"/>
                      <a:pt x="50" y="125"/>
                      <a:pt x="47" y="125"/>
                    </a:cubicBezTo>
                    <a:cubicBezTo>
                      <a:pt x="45" y="125"/>
                      <a:pt x="43" y="124"/>
                      <a:pt x="40" y="123"/>
                    </a:cubicBezTo>
                    <a:cubicBezTo>
                      <a:pt x="38" y="122"/>
                      <a:pt x="36" y="121"/>
                      <a:pt x="35" y="119"/>
                    </a:cubicBezTo>
                    <a:cubicBezTo>
                      <a:pt x="33" y="118"/>
                      <a:pt x="32" y="116"/>
                      <a:pt x="31" y="113"/>
                    </a:cubicBezTo>
                    <a:cubicBezTo>
                      <a:pt x="30" y="111"/>
                      <a:pt x="29" y="109"/>
                      <a:pt x="29" y="106"/>
                    </a:cubicBezTo>
                    <a:cubicBezTo>
                      <a:pt x="29" y="104"/>
                      <a:pt x="30" y="101"/>
                      <a:pt x="31" y="99"/>
                    </a:cubicBezTo>
                    <a:cubicBezTo>
                      <a:pt x="32" y="97"/>
                      <a:pt x="33" y="95"/>
                      <a:pt x="35" y="94"/>
                    </a:cubicBezTo>
                    <a:cubicBezTo>
                      <a:pt x="36" y="92"/>
                      <a:pt x="38" y="91"/>
                      <a:pt x="40" y="90"/>
                    </a:cubicBezTo>
                    <a:cubicBezTo>
                      <a:pt x="43" y="89"/>
                      <a:pt x="45" y="88"/>
                      <a:pt x="47" y="8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0" name="Freeform 127"/>
              <p:cNvSpPr>
                <a:spLocks noEditPoints="1"/>
              </p:cNvSpPr>
              <p:nvPr/>
            </p:nvSpPr>
            <p:spPr bwMode="auto">
              <a:xfrm>
                <a:off x="1195920" y="1437359"/>
                <a:ext cx="322428" cy="257360"/>
              </a:xfrm>
              <a:custGeom>
                <a:avLst/>
                <a:gdLst/>
                <a:ahLst/>
                <a:cxnLst>
                  <a:cxn ang="0">
                    <a:pos x="0" y="68"/>
                  </a:cxn>
                  <a:cxn ang="0">
                    <a:pos x="44" y="158"/>
                  </a:cxn>
                  <a:cxn ang="0">
                    <a:pos x="183" y="90"/>
                  </a:cxn>
                  <a:cxn ang="0">
                    <a:pos x="139" y="0"/>
                  </a:cxn>
                  <a:cxn ang="0">
                    <a:pos x="0" y="68"/>
                  </a:cxn>
                  <a:cxn ang="0">
                    <a:pos x="32" y="121"/>
                  </a:cxn>
                  <a:cxn ang="0">
                    <a:pos x="22" y="101"/>
                  </a:cxn>
                  <a:cxn ang="0">
                    <a:pos x="30" y="97"/>
                  </a:cxn>
                  <a:cxn ang="0">
                    <a:pos x="40" y="117"/>
                  </a:cxn>
                  <a:cxn ang="0">
                    <a:pos x="32" y="121"/>
                  </a:cxn>
                  <a:cxn ang="0">
                    <a:pos x="43" y="143"/>
                  </a:cxn>
                  <a:cxn ang="0">
                    <a:pos x="33" y="123"/>
                  </a:cxn>
                  <a:cxn ang="0">
                    <a:pos x="41" y="119"/>
                  </a:cxn>
                  <a:cxn ang="0">
                    <a:pos x="51" y="139"/>
                  </a:cxn>
                  <a:cxn ang="0">
                    <a:pos x="43" y="143"/>
                  </a:cxn>
                  <a:cxn ang="0">
                    <a:pos x="148" y="37"/>
                  </a:cxn>
                  <a:cxn ang="0">
                    <a:pos x="159" y="60"/>
                  </a:cxn>
                  <a:cxn ang="0">
                    <a:pos x="157" y="61"/>
                  </a:cxn>
                  <a:cxn ang="0">
                    <a:pos x="146" y="38"/>
                  </a:cxn>
                  <a:cxn ang="0">
                    <a:pos x="148" y="37"/>
                  </a:cxn>
                  <a:cxn ang="0">
                    <a:pos x="130" y="20"/>
                  </a:cxn>
                  <a:cxn ang="0">
                    <a:pos x="161" y="85"/>
                  </a:cxn>
                  <a:cxn ang="0">
                    <a:pos x="54" y="137"/>
                  </a:cxn>
                  <a:cxn ang="0">
                    <a:pos x="23" y="73"/>
                  </a:cxn>
                  <a:cxn ang="0">
                    <a:pos x="130" y="20"/>
                  </a:cxn>
                  <a:cxn ang="0">
                    <a:pos x="19" y="74"/>
                  </a:cxn>
                  <a:cxn ang="0">
                    <a:pos x="29" y="94"/>
                  </a:cxn>
                  <a:cxn ang="0">
                    <a:pos x="21" y="98"/>
                  </a:cxn>
                  <a:cxn ang="0">
                    <a:pos x="11" y="78"/>
                  </a:cxn>
                  <a:cxn ang="0">
                    <a:pos x="19" y="74"/>
                  </a:cxn>
                </a:cxnLst>
                <a:rect l="0" t="0" r="r" b="b"/>
                <a:pathLst>
                  <a:path w="183" h="158">
                    <a:moveTo>
                      <a:pt x="0" y="68"/>
                    </a:moveTo>
                    <a:cubicBezTo>
                      <a:pt x="44" y="158"/>
                      <a:pt x="44" y="158"/>
                      <a:pt x="44" y="158"/>
                    </a:cubicBezTo>
                    <a:cubicBezTo>
                      <a:pt x="183" y="90"/>
                      <a:pt x="183" y="90"/>
                      <a:pt x="183" y="90"/>
                    </a:cubicBezTo>
                    <a:cubicBezTo>
                      <a:pt x="139" y="0"/>
                      <a:pt x="139" y="0"/>
                      <a:pt x="139" y="0"/>
                    </a:cubicBezTo>
                    <a:lnTo>
                      <a:pt x="0" y="68"/>
                    </a:lnTo>
                    <a:close/>
                    <a:moveTo>
                      <a:pt x="32" y="121"/>
                    </a:moveTo>
                    <a:cubicBezTo>
                      <a:pt x="22" y="101"/>
                      <a:pt x="22" y="101"/>
                      <a:pt x="22" y="101"/>
                    </a:cubicBezTo>
                    <a:cubicBezTo>
                      <a:pt x="30" y="97"/>
                      <a:pt x="30" y="97"/>
                      <a:pt x="30" y="97"/>
                    </a:cubicBezTo>
                    <a:cubicBezTo>
                      <a:pt x="40" y="117"/>
                      <a:pt x="40" y="117"/>
                      <a:pt x="40" y="117"/>
                    </a:cubicBezTo>
                    <a:lnTo>
                      <a:pt x="32" y="121"/>
                    </a:lnTo>
                    <a:close/>
                    <a:moveTo>
                      <a:pt x="43" y="143"/>
                    </a:moveTo>
                    <a:cubicBezTo>
                      <a:pt x="33" y="123"/>
                      <a:pt x="33" y="123"/>
                      <a:pt x="33" y="123"/>
                    </a:cubicBezTo>
                    <a:cubicBezTo>
                      <a:pt x="41" y="119"/>
                      <a:pt x="41" y="119"/>
                      <a:pt x="41" y="119"/>
                    </a:cubicBezTo>
                    <a:cubicBezTo>
                      <a:pt x="51" y="139"/>
                      <a:pt x="51" y="139"/>
                      <a:pt x="51" y="139"/>
                    </a:cubicBezTo>
                    <a:lnTo>
                      <a:pt x="43" y="143"/>
                    </a:lnTo>
                    <a:close/>
                    <a:moveTo>
                      <a:pt x="148" y="37"/>
                    </a:moveTo>
                    <a:cubicBezTo>
                      <a:pt x="159" y="60"/>
                      <a:pt x="159" y="60"/>
                      <a:pt x="159" y="60"/>
                    </a:cubicBezTo>
                    <a:cubicBezTo>
                      <a:pt x="157" y="61"/>
                      <a:pt x="157" y="61"/>
                      <a:pt x="157" y="61"/>
                    </a:cubicBezTo>
                    <a:cubicBezTo>
                      <a:pt x="146" y="38"/>
                      <a:pt x="146" y="38"/>
                      <a:pt x="146" y="38"/>
                    </a:cubicBezTo>
                    <a:lnTo>
                      <a:pt x="148" y="37"/>
                    </a:lnTo>
                    <a:close/>
                    <a:moveTo>
                      <a:pt x="130" y="20"/>
                    </a:moveTo>
                    <a:cubicBezTo>
                      <a:pt x="161" y="85"/>
                      <a:pt x="161" y="85"/>
                      <a:pt x="161" y="85"/>
                    </a:cubicBezTo>
                    <a:cubicBezTo>
                      <a:pt x="54" y="137"/>
                      <a:pt x="54" y="137"/>
                      <a:pt x="54" y="137"/>
                    </a:cubicBezTo>
                    <a:cubicBezTo>
                      <a:pt x="44" y="116"/>
                      <a:pt x="28" y="83"/>
                      <a:pt x="23" y="73"/>
                    </a:cubicBezTo>
                    <a:lnTo>
                      <a:pt x="130" y="20"/>
                    </a:lnTo>
                    <a:close/>
                    <a:moveTo>
                      <a:pt x="19" y="74"/>
                    </a:moveTo>
                    <a:cubicBezTo>
                      <a:pt x="29" y="94"/>
                      <a:pt x="29" y="94"/>
                      <a:pt x="29" y="94"/>
                    </a:cubicBezTo>
                    <a:cubicBezTo>
                      <a:pt x="21" y="98"/>
                      <a:pt x="21" y="98"/>
                      <a:pt x="21" y="98"/>
                    </a:cubicBezTo>
                    <a:cubicBezTo>
                      <a:pt x="11" y="78"/>
                      <a:pt x="11" y="78"/>
                      <a:pt x="11" y="78"/>
                    </a:cubicBezTo>
                    <a:lnTo>
                      <a:pt x="19" y="7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1" name="Freeform 128"/>
              <p:cNvSpPr>
                <a:spLocks/>
              </p:cNvSpPr>
              <p:nvPr/>
            </p:nvSpPr>
            <p:spPr bwMode="auto">
              <a:xfrm>
                <a:off x="1285809" y="1604733"/>
                <a:ext cx="250126" cy="122381"/>
              </a:xfrm>
              <a:custGeom>
                <a:avLst/>
                <a:gdLst/>
                <a:ahLst/>
                <a:cxnLst>
                  <a:cxn ang="0">
                    <a:pos x="125" y="0"/>
                  </a:cxn>
                  <a:cxn ang="0">
                    <a:pos x="0" y="61"/>
                  </a:cxn>
                  <a:cxn ang="0">
                    <a:pos x="3" y="68"/>
                  </a:cxn>
                  <a:cxn ang="0">
                    <a:pos x="128" y="6"/>
                  </a:cxn>
                  <a:cxn ang="0">
                    <a:pos x="125" y="0"/>
                  </a:cxn>
                </a:cxnLst>
                <a:rect l="0" t="0" r="r" b="b"/>
                <a:pathLst>
                  <a:path w="128" h="68">
                    <a:moveTo>
                      <a:pt x="125" y="0"/>
                    </a:moveTo>
                    <a:lnTo>
                      <a:pt x="0" y="61"/>
                    </a:lnTo>
                    <a:lnTo>
                      <a:pt x="3" y="68"/>
                    </a:lnTo>
                    <a:lnTo>
                      <a:pt x="128" y="6"/>
                    </a:lnTo>
                    <a:lnTo>
                      <a:pt x="125"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2" name="Freeform 129"/>
              <p:cNvSpPr>
                <a:spLocks noEditPoints="1"/>
              </p:cNvSpPr>
              <p:nvPr/>
            </p:nvSpPr>
            <p:spPr bwMode="auto">
              <a:xfrm>
                <a:off x="2470001" y="2252633"/>
                <a:ext cx="257943" cy="273558"/>
              </a:xfrm>
              <a:custGeom>
                <a:avLst/>
                <a:gdLst/>
                <a:ahLst/>
                <a:cxnLst>
                  <a:cxn ang="0">
                    <a:pos x="41" y="89"/>
                  </a:cxn>
                  <a:cxn ang="0">
                    <a:pos x="0" y="115"/>
                  </a:cxn>
                  <a:cxn ang="0">
                    <a:pos x="41" y="152"/>
                  </a:cxn>
                  <a:cxn ang="0">
                    <a:pos x="94" y="155"/>
                  </a:cxn>
                  <a:cxn ang="0">
                    <a:pos x="133" y="169"/>
                  </a:cxn>
                  <a:cxn ang="0">
                    <a:pos x="145" y="155"/>
                  </a:cxn>
                  <a:cxn ang="0">
                    <a:pos x="41" y="0"/>
                  </a:cxn>
                  <a:cxn ang="0">
                    <a:pos x="33" y="127"/>
                  </a:cxn>
                  <a:cxn ang="0">
                    <a:pos x="41" y="122"/>
                  </a:cxn>
                  <a:cxn ang="0">
                    <a:pos x="7" y="154"/>
                  </a:cxn>
                  <a:cxn ang="0">
                    <a:pos x="12" y="112"/>
                  </a:cxn>
                  <a:cxn ang="0">
                    <a:pos x="14" y="111"/>
                  </a:cxn>
                  <a:cxn ang="0">
                    <a:pos x="77" y="101"/>
                  </a:cxn>
                  <a:cxn ang="0">
                    <a:pos x="46" y="111"/>
                  </a:cxn>
                  <a:cxn ang="0">
                    <a:pos x="56" y="129"/>
                  </a:cxn>
                  <a:cxn ang="0">
                    <a:pos x="79" y="111"/>
                  </a:cxn>
                  <a:cxn ang="0">
                    <a:pos x="81" y="99"/>
                  </a:cxn>
                  <a:cxn ang="0">
                    <a:pos x="56" y="91"/>
                  </a:cxn>
                  <a:cxn ang="0">
                    <a:pos x="130" y="15"/>
                  </a:cxn>
                  <a:cxn ang="0">
                    <a:pos x="123" y="113"/>
                  </a:cxn>
                  <a:cxn ang="0">
                    <a:pos x="111" y="90"/>
                  </a:cxn>
                  <a:cxn ang="0">
                    <a:pos x="103" y="63"/>
                  </a:cxn>
                  <a:cxn ang="0">
                    <a:pos x="96" y="90"/>
                  </a:cxn>
                  <a:cxn ang="0">
                    <a:pos x="83" y="111"/>
                  </a:cxn>
                  <a:cxn ang="0">
                    <a:pos x="79" y="129"/>
                  </a:cxn>
                  <a:cxn ang="0">
                    <a:pos x="103" y="69"/>
                  </a:cxn>
                  <a:cxn ang="0">
                    <a:pos x="96" y="81"/>
                  </a:cxn>
                  <a:cxn ang="0">
                    <a:pos x="92" y="77"/>
                  </a:cxn>
                  <a:cxn ang="0">
                    <a:pos x="115" y="77"/>
                  </a:cxn>
                  <a:cxn ang="0">
                    <a:pos x="110" y="82"/>
                  </a:cxn>
                  <a:cxn ang="0">
                    <a:pos x="103" y="69"/>
                  </a:cxn>
                  <a:cxn ang="0">
                    <a:pos x="104" y="165"/>
                  </a:cxn>
                  <a:cxn ang="0">
                    <a:pos x="79" y="122"/>
                  </a:cxn>
                  <a:cxn ang="0">
                    <a:pos x="93" y="128"/>
                  </a:cxn>
                  <a:cxn ang="0">
                    <a:pos x="98" y="129"/>
                  </a:cxn>
                  <a:cxn ang="0">
                    <a:pos x="100" y="79"/>
                  </a:cxn>
                  <a:cxn ang="0">
                    <a:pos x="108" y="112"/>
                  </a:cxn>
                  <a:cxn ang="0">
                    <a:pos x="122" y="117"/>
                  </a:cxn>
                  <a:cxn ang="0">
                    <a:pos x="137" y="124"/>
                  </a:cxn>
                </a:cxnLst>
                <a:rect l="0" t="0" r="r" b="b"/>
                <a:pathLst>
                  <a:path w="145" h="169">
                    <a:moveTo>
                      <a:pt x="41" y="0"/>
                    </a:moveTo>
                    <a:cubicBezTo>
                      <a:pt x="41" y="89"/>
                      <a:pt x="41" y="89"/>
                      <a:pt x="41" y="89"/>
                    </a:cubicBezTo>
                    <a:cubicBezTo>
                      <a:pt x="12" y="108"/>
                      <a:pt x="12" y="108"/>
                      <a:pt x="12" y="108"/>
                    </a:cubicBezTo>
                    <a:cubicBezTo>
                      <a:pt x="0" y="115"/>
                      <a:pt x="0" y="115"/>
                      <a:pt x="0" y="115"/>
                    </a:cubicBezTo>
                    <a:cubicBezTo>
                      <a:pt x="3" y="158"/>
                      <a:pt x="3" y="158"/>
                      <a:pt x="3" y="158"/>
                    </a:cubicBezTo>
                    <a:cubicBezTo>
                      <a:pt x="41" y="152"/>
                      <a:pt x="41" y="152"/>
                      <a:pt x="41" y="152"/>
                    </a:cubicBezTo>
                    <a:cubicBezTo>
                      <a:pt x="41" y="155"/>
                      <a:pt x="41" y="155"/>
                      <a:pt x="41" y="155"/>
                    </a:cubicBezTo>
                    <a:cubicBezTo>
                      <a:pt x="94" y="155"/>
                      <a:pt x="94" y="155"/>
                      <a:pt x="94" y="155"/>
                    </a:cubicBezTo>
                    <a:cubicBezTo>
                      <a:pt x="101" y="169"/>
                      <a:pt x="101" y="169"/>
                      <a:pt x="101" y="169"/>
                    </a:cubicBezTo>
                    <a:cubicBezTo>
                      <a:pt x="133" y="169"/>
                      <a:pt x="133" y="169"/>
                      <a:pt x="133" y="169"/>
                    </a:cubicBezTo>
                    <a:cubicBezTo>
                      <a:pt x="136" y="155"/>
                      <a:pt x="136" y="155"/>
                      <a:pt x="136" y="155"/>
                    </a:cubicBezTo>
                    <a:cubicBezTo>
                      <a:pt x="145" y="155"/>
                      <a:pt x="145" y="155"/>
                      <a:pt x="145" y="155"/>
                    </a:cubicBezTo>
                    <a:cubicBezTo>
                      <a:pt x="145" y="0"/>
                      <a:pt x="145" y="0"/>
                      <a:pt x="145" y="0"/>
                    </a:cubicBezTo>
                    <a:lnTo>
                      <a:pt x="41" y="0"/>
                    </a:lnTo>
                    <a:close/>
                    <a:moveTo>
                      <a:pt x="44" y="111"/>
                    </a:moveTo>
                    <a:cubicBezTo>
                      <a:pt x="33" y="127"/>
                      <a:pt x="33" y="127"/>
                      <a:pt x="33" y="127"/>
                    </a:cubicBezTo>
                    <a:cubicBezTo>
                      <a:pt x="36" y="130"/>
                      <a:pt x="36" y="130"/>
                      <a:pt x="36" y="130"/>
                    </a:cubicBezTo>
                    <a:cubicBezTo>
                      <a:pt x="41" y="122"/>
                      <a:pt x="41" y="122"/>
                      <a:pt x="41" y="122"/>
                    </a:cubicBezTo>
                    <a:cubicBezTo>
                      <a:pt x="41" y="148"/>
                      <a:pt x="41" y="148"/>
                      <a:pt x="41" y="148"/>
                    </a:cubicBezTo>
                    <a:cubicBezTo>
                      <a:pt x="7" y="154"/>
                      <a:pt x="7" y="154"/>
                      <a:pt x="7" y="154"/>
                    </a:cubicBezTo>
                    <a:cubicBezTo>
                      <a:pt x="4" y="117"/>
                      <a:pt x="4" y="117"/>
                      <a:pt x="4" y="117"/>
                    </a:cubicBezTo>
                    <a:cubicBezTo>
                      <a:pt x="12" y="112"/>
                      <a:pt x="12" y="112"/>
                      <a:pt x="12" y="112"/>
                    </a:cubicBezTo>
                    <a:cubicBezTo>
                      <a:pt x="12" y="112"/>
                      <a:pt x="12" y="112"/>
                      <a:pt x="12" y="112"/>
                    </a:cubicBezTo>
                    <a:cubicBezTo>
                      <a:pt x="14" y="111"/>
                      <a:pt x="14" y="111"/>
                      <a:pt x="14" y="111"/>
                    </a:cubicBezTo>
                    <a:cubicBezTo>
                      <a:pt x="45" y="92"/>
                      <a:pt x="45" y="92"/>
                      <a:pt x="45" y="92"/>
                    </a:cubicBezTo>
                    <a:cubicBezTo>
                      <a:pt x="77" y="101"/>
                      <a:pt x="77" y="101"/>
                      <a:pt x="77" y="101"/>
                    </a:cubicBezTo>
                    <a:cubicBezTo>
                      <a:pt x="77" y="107"/>
                      <a:pt x="77" y="107"/>
                      <a:pt x="77" y="107"/>
                    </a:cubicBezTo>
                    <a:cubicBezTo>
                      <a:pt x="46" y="111"/>
                      <a:pt x="46" y="111"/>
                      <a:pt x="46" y="111"/>
                    </a:cubicBezTo>
                    <a:cubicBezTo>
                      <a:pt x="45" y="111"/>
                      <a:pt x="44" y="111"/>
                      <a:pt x="44" y="111"/>
                    </a:cubicBezTo>
                    <a:close/>
                    <a:moveTo>
                      <a:pt x="56" y="129"/>
                    </a:moveTo>
                    <a:cubicBezTo>
                      <a:pt x="56" y="113"/>
                      <a:pt x="56" y="113"/>
                      <a:pt x="56" y="113"/>
                    </a:cubicBezTo>
                    <a:cubicBezTo>
                      <a:pt x="79" y="111"/>
                      <a:pt x="79" y="111"/>
                      <a:pt x="79" y="111"/>
                    </a:cubicBezTo>
                    <a:cubicBezTo>
                      <a:pt x="80" y="111"/>
                      <a:pt x="80" y="110"/>
                      <a:pt x="81" y="109"/>
                    </a:cubicBezTo>
                    <a:cubicBezTo>
                      <a:pt x="81" y="99"/>
                      <a:pt x="81" y="99"/>
                      <a:pt x="81" y="99"/>
                    </a:cubicBezTo>
                    <a:cubicBezTo>
                      <a:pt x="81" y="98"/>
                      <a:pt x="80" y="97"/>
                      <a:pt x="79" y="97"/>
                    </a:cubicBezTo>
                    <a:cubicBezTo>
                      <a:pt x="56" y="91"/>
                      <a:pt x="56" y="91"/>
                      <a:pt x="56" y="91"/>
                    </a:cubicBezTo>
                    <a:cubicBezTo>
                      <a:pt x="56" y="15"/>
                      <a:pt x="56" y="15"/>
                      <a:pt x="56" y="15"/>
                    </a:cubicBezTo>
                    <a:cubicBezTo>
                      <a:pt x="130" y="15"/>
                      <a:pt x="130" y="15"/>
                      <a:pt x="130" y="15"/>
                    </a:cubicBezTo>
                    <a:cubicBezTo>
                      <a:pt x="130" y="115"/>
                      <a:pt x="130" y="115"/>
                      <a:pt x="130" y="115"/>
                    </a:cubicBezTo>
                    <a:cubicBezTo>
                      <a:pt x="123" y="113"/>
                      <a:pt x="123" y="113"/>
                      <a:pt x="123" y="113"/>
                    </a:cubicBezTo>
                    <a:cubicBezTo>
                      <a:pt x="112" y="112"/>
                      <a:pt x="112" y="112"/>
                      <a:pt x="112" y="112"/>
                    </a:cubicBezTo>
                    <a:cubicBezTo>
                      <a:pt x="111" y="90"/>
                      <a:pt x="111" y="90"/>
                      <a:pt x="111" y="90"/>
                    </a:cubicBezTo>
                    <a:cubicBezTo>
                      <a:pt x="115" y="87"/>
                      <a:pt x="118" y="83"/>
                      <a:pt x="118" y="77"/>
                    </a:cubicBezTo>
                    <a:cubicBezTo>
                      <a:pt x="118" y="69"/>
                      <a:pt x="111" y="63"/>
                      <a:pt x="103" y="63"/>
                    </a:cubicBezTo>
                    <a:cubicBezTo>
                      <a:pt x="95" y="63"/>
                      <a:pt x="89" y="69"/>
                      <a:pt x="89" y="77"/>
                    </a:cubicBezTo>
                    <a:cubicBezTo>
                      <a:pt x="89" y="83"/>
                      <a:pt x="92" y="87"/>
                      <a:pt x="96" y="90"/>
                    </a:cubicBezTo>
                    <a:cubicBezTo>
                      <a:pt x="96" y="125"/>
                      <a:pt x="96" y="125"/>
                      <a:pt x="96" y="125"/>
                    </a:cubicBezTo>
                    <a:cubicBezTo>
                      <a:pt x="83" y="111"/>
                      <a:pt x="83" y="111"/>
                      <a:pt x="83" y="111"/>
                    </a:cubicBezTo>
                    <a:cubicBezTo>
                      <a:pt x="75" y="122"/>
                      <a:pt x="75" y="122"/>
                      <a:pt x="75" y="122"/>
                    </a:cubicBezTo>
                    <a:cubicBezTo>
                      <a:pt x="79" y="129"/>
                      <a:pt x="79" y="129"/>
                      <a:pt x="79" y="129"/>
                    </a:cubicBezTo>
                    <a:lnTo>
                      <a:pt x="56" y="129"/>
                    </a:lnTo>
                    <a:close/>
                    <a:moveTo>
                      <a:pt x="103" y="69"/>
                    </a:moveTo>
                    <a:cubicBezTo>
                      <a:pt x="99" y="69"/>
                      <a:pt x="95" y="73"/>
                      <a:pt x="95" y="77"/>
                    </a:cubicBezTo>
                    <a:cubicBezTo>
                      <a:pt x="95" y="79"/>
                      <a:pt x="95" y="80"/>
                      <a:pt x="96" y="81"/>
                    </a:cubicBezTo>
                    <a:cubicBezTo>
                      <a:pt x="96" y="86"/>
                      <a:pt x="96" y="86"/>
                      <a:pt x="96" y="86"/>
                    </a:cubicBezTo>
                    <a:cubicBezTo>
                      <a:pt x="93" y="84"/>
                      <a:pt x="92" y="81"/>
                      <a:pt x="92" y="77"/>
                    </a:cubicBezTo>
                    <a:cubicBezTo>
                      <a:pt x="92" y="71"/>
                      <a:pt x="97" y="66"/>
                      <a:pt x="103" y="66"/>
                    </a:cubicBezTo>
                    <a:cubicBezTo>
                      <a:pt x="110" y="66"/>
                      <a:pt x="115" y="71"/>
                      <a:pt x="115" y="77"/>
                    </a:cubicBezTo>
                    <a:cubicBezTo>
                      <a:pt x="115" y="81"/>
                      <a:pt x="113" y="84"/>
                      <a:pt x="110" y="86"/>
                    </a:cubicBezTo>
                    <a:cubicBezTo>
                      <a:pt x="110" y="82"/>
                      <a:pt x="110" y="82"/>
                      <a:pt x="110" y="82"/>
                    </a:cubicBezTo>
                    <a:cubicBezTo>
                      <a:pt x="111" y="81"/>
                      <a:pt x="111" y="79"/>
                      <a:pt x="111" y="77"/>
                    </a:cubicBezTo>
                    <a:cubicBezTo>
                      <a:pt x="111" y="73"/>
                      <a:pt x="108" y="69"/>
                      <a:pt x="103" y="69"/>
                    </a:cubicBezTo>
                    <a:close/>
                    <a:moveTo>
                      <a:pt x="130" y="165"/>
                    </a:moveTo>
                    <a:cubicBezTo>
                      <a:pt x="104" y="165"/>
                      <a:pt x="104" y="165"/>
                      <a:pt x="104" y="165"/>
                    </a:cubicBezTo>
                    <a:cubicBezTo>
                      <a:pt x="90" y="139"/>
                      <a:pt x="90" y="139"/>
                      <a:pt x="90" y="139"/>
                    </a:cubicBezTo>
                    <a:cubicBezTo>
                      <a:pt x="79" y="122"/>
                      <a:pt x="79" y="122"/>
                      <a:pt x="79" y="122"/>
                    </a:cubicBezTo>
                    <a:cubicBezTo>
                      <a:pt x="83" y="117"/>
                      <a:pt x="83" y="117"/>
                      <a:pt x="83" y="117"/>
                    </a:cubicBezTo>
                    <a:cubicBezTo>
                      <a:pt x="93" y="128"/>
                      <a:pt x="93" y="128"/>
                      <a:pt x="93" y="128"/>
                    </a:cubicBezTo>
                    <a:cubicBezTo>
                      <a:pt x="94" y="129"/>
                      <a:pt x="95" y="129"/>
                      <a:pt x="96" y="129"/>
                    </a:cubicBezTo>
                    <a:cubicBezTo>
                      <a:pt x="97" y="129"/>
                      <a:pt x="97" y="129"/>
                      <a:pt x="98" y="129"/>
                    </a:cubicBezTo>
                    <a:cubicBezTo>
                      <a:pt x="99" y="128"/>
                      <a:pt x="100" y="127"/>
                      <a:pt x="100" y="125"/>
                    </a:cubicBezTo>
                    <a:cubicBezTo>
                      <a:pt x="100" y="79"/>
                      <a:pt x="100" y="79"/>
                      <a:pt x="100" y="79"/>
                    </a:cubicBezTo>
                    <a:cubicBezTo>
                      <a:pt x="106" y="79"/>
                      <a:pt x="106" y="79"/>
                      <a:pt x="106" y="79"/>
                    </a:cubicBezTo>
                    <a:cubicBezTo>
                      <a:pt x="108" y="112"/>
                      <a:pt x="108" y="112"/>
                      <a:pt x="108" y="112"/>
                    </a:cubicBezTo>
                    <a:cubicBezTo>
                      <a:pt x="108" y="114"/>
                      <a:pt x="110" y="116"/>
                      <a:pt x="112" y="116"/>
                    </a:cubicBezTo>
                    <a:cubicBezTo>
                      <a:pt x="122" y="117"/>
                      <a:pt x="122" y="117"/>
                      <a:pt x="122" y="117"/>
                    </a:cubicBezTo>
                    <a:cubicBezTo>
                      <a:pt x="132" y="120"/>
                      <a:pt x="132" y="120"/>
                      <a:pt x="132" y="120"/>
                    </a:cubicBezTo>
                    <a:cubicBezTo>
                      <a:pt x="137" y="124"/>
                      <a:pt x="137" y="124"/>
                      <a:pt x="137" y="124"/>
                    </a:cubicBezTo>
                    <a:lnTo>
                      <a:pt x="130" y="1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3" name="Freeform 130"/>
              <p:cNvSpPr>
                <a:spLocks noEditPoints="1"/>
              </p:cNvSpPr>
              <p:nvPr/>
            </p:nvSpPr>
            <p:spPr bwMode="auto">
              <a:xfrm>
                <a:off x="1424551" y="3004917"/>
                <a:ext cx="381052" cy="359945"/>
              </a:xfrm>
              <a:custGeom>
                <a:avLst/>
                <a:gdLst/>
                <a:ahLst/>
                <a:cxnLst>
                  <a:cxn ang="0">
                    <a:pos x="90" y="0"/>
                  </a:cxn>
                  <a:cxn ang="0">
                    <a:pos x="19" y="63"/>
                  </a:cxn>
                  <a:cxn ang="0">
                    <a:pos x="7" y="74"/>
                  </a:cxn>
                  <a:cxn ang="0">
                    <a:pos x="0" y="80"/>
                  </a:cxn>
                  <a:cxn ang="0">
                    <a:pos x="126" y="221"/>
                  </a:cxn>
                  <a:cxn ang="0">
                    <a:pos x="134" y="215"/>
                  </a:cxn>
                  <a:cxn ang="0">
                    <a:pos x="146" y="204"/>
                  </a:cxn>
                  <a:cxn ang="0">
                    <a:pos x="216" y="141"/>
                  </a:cxn>
                  <a:cxn ang="0">
                    <a:pos x="90" y="0"/>
                  </a:cxn>
                  <a:cxn ang="0">
                    <a:pos x="67" y="147"/>
                  </a:cxn>
                  <a:cxn ang="0">
                    <a:pos x="68" y="137"/>
                  </a:cxn>
                  <a:cxn ang="0">
                    <a:pos x="78" y="137"/>
                  </a:cxn>
                  <a:cxn ang="0">
                    <a:pos x="78" y="148"/>
                  </a:cxn>
                  <a:cxn ang="0">
                    <a:pos x="67" y="147"/>
                  </a:cxn>
                  <a:cxn ang="0">
                    <a:pos x="140" y="198"/>
                  </a:cxn>
                  <a:cxn ang="0">
                    <a:pos x="25" y="69"/>
                  </a:cxn>
                  <a:cxn ang="0">
                    <a:pos x="89" y="11"/>
                  </a:cxn>
                  <a:cxn ang="0">
                    <a:pos x="204" y="140"/>
                  </a:cxn>
                  <a:cxn ang="0">
                    <a:pos x="140" y="198"/>
                  </a:cxn>
                </a:cxnLst>
                <a:rect l="0" t="0" r="r" b="b"/>
                <a:pathLst>
                  <a:path w="216" h="221">
                    <a:moveTo>
                      <a:pt x="90" y="0"/>
                    </a:moveTo>
                    <a:cubicBezTo>
                      <a:pt x="19" y="63"/>
                      <a:pt x="19" y="63"/>
                      <a:pt x="19" y="63"/>
                    </a:cubicBezTo>
                    <a:cubicBezTo>
                      <a:pt x="7" y="74"/>
                      <a:pt x="7" y="74"/>
                      <a:pt x="7" y="74"/>
                    </a:cubicBezTo>
                    <a:cubicBezTo>
                      <a:pt x="0" y="80"/>
                      <a:pt x="0" y="80"/>
                      <a:pt x="0" y="80"/>
                    </a:cubicBezTo>
                    <a:cubicBezTo>
                      <a:pt x="126" y="221"/>
                      <a:pt x="126" y="221"/>
                      <a:pt x="126" y="221"/>
                    </a:cubicBezTo>
                    <a:cubicBezTo>
                      <a:pt x="134" y="215"/>
                      <a:pt x="134" y="215"/>
                      <a:pt x="134" y="215"/>
                    </a:cubicBezTo>
                    <a:cubicBezTo>
                      <a:pt x="146" y="204"/>
                      <a:pt x="146" y="204"/>
                      <a:pt x="146" y="204"/>
                    </a:cubicBezTo>
                    <a:cubicBezTo>
                      <a:pt x="216" y="141"/>
                      <a:pt x="216" y="141"/>
                      <a:pt x="216" y="141"/>
                    </a:cubicBezTo>
                    <a:lnTo>
                      <a:pt x="90" y="0"/>
                    </a:lnTo>
                    <a:close/>
                    <a:moveTo>
                      <a:pt x="67" y="147"/>
                    </a:moveTo>
                    <a:cubicBezTo>
                      <a:pt x="65" y="144"/>
                      <a:pt x="65" y="139"/>
                      <a:pt x="68" y="137"/>
                    </a:cubicBezTo>
                    <a:cubicBezTo>
                      <a:pt x="71" y="134"/>
                      <a:pt x="76" y="134"/>
                      <a:pt x="78" y="137"/>
                    </a:cubicBezTo>
                    <a:cubicBezTo>
                      <a:pt x="81" y="140"/>
                      <a:pt x="81" y="145"/>
                      <a:pt x="78" y="148"/>
                    </a:cubicBezTo>
                    <a:cubicBezTo>
                      <a:pt x="75" y="150"/>
                      <a:pt x="70" y="150"/>
                      <a:pt x="67" y="147"/>
                    </a:cubicBezTo>
                    <a:close/>
                    <a:moveTo>
                      <a:pt x="140" y="198"/>
                    </a:moveTo>
                    <a:cubicBezTo>
                      <a:pt x="25" y="69"/>
                      <a:pt x="25" y="69"/>
                      <a:pt x="25" y="69"/>
                    </a:cubicBezTo>
                    <a:cubicBezTo>
                      <a:pt x="89" y="11"/>
                      <a:pt x="89" y="11"/>
                      <a:pt x="89" y="11"/>
                    </a:cubicBezTo>
                    <a:cubicBezTo>
                      <a:pt x="204" y="140"/>
                      <a:pt x="204" y="140"/>
                      <a:pt x="204" y="140"/>
                    </a:cubicBezTo>
                    <a:lnTo>
                      <a:pt x="140" y="19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4" name="Freeform 131"/>
              <p:cNvSpPr>
                <a:spLocks noEditPoints="1"/>
              </p:cNvSpPr>
              <p:nvPr/>
            </p:nvSpPr>
            <p:spPr bwMode="auto">
              <a:xfrm>
                <a:off x="4418250" y="4781243"/>
                <a:ext cx="302887" cy="172773"/>
              </a:xfrm>
              <a:custGeom>
                <a:avLst/>
                <a:gdLst/>
                <a:ahLst/>
                <a:cxnLst>
                  <a:cxn ang="0">
                    <a:pos x="171" y="34"/>
                  </a:cxn>
                  <a:cxn ang="0">
                    <a:pos x="148" y="26"/>
                  </a:cxn>
                  <a:cxn ang="0">
                    <a:pos x="128" y="3"/>
                  </a:cxn>
                  <a:cxn ang="0">
                    <a:pos x="109" y="14"/>
                  </a:cxn>
                  <a:cxn ang="0">
                    <a:pos x="77" y="24"/>
                  </a:cxn>
                  <a:cxn ang="0">
                    <a:pos x="57" y="2"/>
                  </a:cxn>
                  <a:cxn ang="0">
                    <a:pos x="37" y="13"/>
                  </a:cxn>
                  <a:cxn ang="0">
                    <a:pos x="8" y="21"/>
                  </a:cxn>
                  <a:cxn ang="0">
                    <a:pos x="11" y="61"/>
                  </a:cxn>
                  <a:cxn ang="0">
                    <a:pos x="10" y="84"/>
                  </a:cxn>
                  <a:cxn ang="0">
                    <a:pos x="38" y="92"/>
                  </a:cxn>
                  <a:cxn ang="0">
                    <a:pos x="51" y="105"/>
                  </a:cxn>
                  <a:cxn ang="0">
                    <a:pos x="78" y="83"/>
                  </a:cxn>
                  <a:cxn ang="0">
                    <a:pos x="94" y="84"/>
                  </a:cxn>
                  <a:cxn ang="0">
                    <a:pos x="116" y="105"/>
                  </a:cxn>
                  <a:cxn ang="0">
                    <a:pos x="135" y="92"/>
                  </a:cxn>
                  <a:cxn ang="0">
                    <a:pos x="158" y="87"/>
                  </a:cxn>
                  <a:cxn ang="0">
                    <a:pos x="158" y="28"/>
                  </a:cxn>
                  <a:cxn ang="0">
                    <a:pos x="164" y="34"/>
                  </a:cxn>
                  <a:cxn ang="0">
                    <a:pos x="158" y="43"/>
                  </a:cxn>
                  <a:cxn ang="0">
                    <a:pos x="158" y="28"/>
                  </a:cxn>
                  <a:cxn ang="0">
                    <a:pos x="124" y="9"/>
                  </a:cxn>
                  <a:cxn ang="0">
                    <a:pos x="119" y="19"/>
                  </a:cxn>
                  <a:cxn ang="0">
                    <a:pos x="87" y="27"/>
                  </a:cxn>
                  <a:cxn ang="0">
                    <a:pos x="86" y="39"/>
                  </a:cxn>
                  <a:cxn ang="0">
                    <a:pos x="86" y="39"/>
                  </a:cxn>
                  <a:cxn ang="0">
                    <a:pos x="45" y="10"/>
                  </a:cxn>
                  <a:cxn ang="0">
                    <a:pos x="56" y="12"/>
                  </a:cxn>
                  <a:cxn ang="0">
                    <a:pos x="45" y="10"/>
                  </a:cxn>
                  <a:cxn ang="0">
                    <a:pos x="15" y="26"/>
                  </a:cxn>
                  <a:cxn ang="0">
                    <a:pos x="18" y="37"/>
                  </a:cxn>
                  <a:cxn ang="0">
                    <a:pos x="10" y="74"/>
                  </a:cxn>
                  <a:cxn ang="0">
                    <a:pos x="19" y="68"/>
                  </a:cxn>
                  <a:cxn ang="0">
                    <a:pos x="56" y="95"/>
                  </a:cxn>
                  <a:cxn ang="0">
                    <a:pos x="46" y="89"/>
                  </a:cxn>
                  <a:cxn ang="0">
                    <a:pos x="56" y="95"/>
                  </a:cxn>
                  <a:cxn ang="0">
                    <a:pos x="41" y="85"/>
                  </a:cxn>
                  <a:cxn ang="0">
                    <a:pos x="18" y="60"/>
                  </a:cxn>
                  <a:cxn ang="0">
                    <a:pos x="28" y="36"/>
                  </a:cxn>
                  <a:cxn ang="0">
                    <a:pos x="44" y="24"/>
                  </a:cxn>
                  <a:cxn ang="0">
                    <a:pos x="74" y="31"/>
                  </a:cxn>
                  <a:cxn ang="0">
                    <a:pos x="83" y="61"/>
                  </a:cxn>
                  <a:cxn ang="0">
                    <a:pos x="61" y="84"/>
                  </a:cxn>
                  <a:cxn ang="0">
                    <a:pos x="87" y="83"/>
                  </a:cxn>
                  <a:cxn ang="0">
                    <a:pos x="87" y="67"/>
                  </a:cxn>
                  <a:cxn ang="0">
                    <a:pos x="128" y="96"/>
                  </a:cxn>
                  <a:cxn ang="0">
                    <a:pos x="117" y="90"/>
                  </a:cxn>
                  <a:cxn ang="0">
                    <a:pos x="128" y="96"/>
                  </a:cxn>
                  <a:cxn ang="0">
                    <a:pos x="112" y="86"/>
                  </a:cxn>
                  <a:cxn ang="0">
                    <a:pos x="92" y="62"/>
                  </a:cxn>
                  <a:cxn ang="0">
                    <a:pos x="98" y="28"/>
                  </a:cxn>
                  <a:cxn ang="0">
                    <a:pos x="121" y="27"/>
                  </a:cxn>
                  <a:cxn ang="0">
                    <a:pos x="145" y="34"/>
                  </a:cxn>
                  <a:cxn ang="0">
                    <a:pos x="145" y="74"/>
                  </a:cxn>
                  <a:cxn ang="0">
                    <a:pos x="129" y="82"/>
                  </a:cxn>
                  <a:cxn ang="0">
                    <a:pos x="158" y="80"/>
                  </a:cxn>
                  <a:cxn ang="0">
                    <a:pos x="158" y="68"/>
                  </a:cxn>
                </a:cxnLst>
                <a:rect l="0" t="0" r="r" b="b"/>
                <a:pathLst>
                  <a:path w="171" h="106">
                    <a:moveTo>
                      <a:pt x="164" y="63"/>
                    </a:moveTo>
                    <a:cubicBezTo>
                      <a:pt x="163" y="45"/>
                      <a:pt x="163" y="45"/>
                      <a:pt x="163" y="45"/>
                    </a:cubicBezTo>
                    <a:cubicBezTo>
                      <a:pt x="168" y="43"/>
                      <a:pt x="171" y="39"/>
                      <a:pt x="171" y="34"/>
                    </a:cubicBezTo>
                    <a:cubicBezTo>
                      <a:pt x="171" y="31"/>
                      <a:pt x="169" y="27"/>
                      <a:pt x="167" y="25"/>
                    </a:cubicBezTo>
                    <a:cubicBezTo>
                      <a:pt x="165" y="22"/>
                      <a:pt x="161" y="21"/>
                      <a:pt x="158" y="21"/>
                    </a:cubicBezTo>
                    <a:cubicBezTo>
                      <a:pt x="154" y="21"/>
                      <a:pt x="150" y="23"/>
                      <a:pt x="148" y="26"/>
                    </a:cubicBezTo>
                    <a:cubicBezTo>
                      <a:pt x="134" y="17"/>
                      <a:pt x="134" y="17"/>
                      <a:pt x="134" y="17"/>
                    </a:cubicBezTo>
                    <a:cubicBezTo>
                      <a:pt x="134" y="15"/>
                      <a:pt x="135" y="13"/>
                      <a:pt x="134" y="11"/>
                    </a:cubicBezTo>
                    <a:cubicBezTo>
                      <a:pt x="133" y="8"/>
                      <a:pt x="131" y="5"/>
                      <a:pt x="128" y="3"/>
                    </a:cubicBezTo>
                    <a:cubicBezTo>
                      <a:pt x="126" y="2"/>
                      <a:pt x="124" y="1"/>
                      <a:pt x="122" y="1"/>
                    </a:cubicBezTo>
                    <a:cubicBezTo>
                      <a:pt x="117" y="1"/>
                      <a:pt x="113" y="4"/>
                      <a:pt x="110" y="8"/>
                    </a:cubicBezTo>
                    <a:cubicBezTo>
                      <a:pt x="109" y="10"/>
                      <a:pt x="109" y="12"/>
                      <a:pt x="109" y="14"/>
                    </a:cubicBezTo>
                    <a:cubicBezTo>
                      <a:pt x="94" y="22"/>
                      <a:pt x="94" y="22"/>
                      <a:pt x="94" y="22"/>
                    </a:cubicBezTo>
                    <a:cubicBezTo>
                      <a:pt x="92" y="21"/>
                      <a:pt x="89" y="20"/>
                      <a:pt x="86" y="20"/>
                    </a:cubicBezTo>
                    <a:cubicBezTo>
                      <a:pt x="83" y="20"/>
                      <a:pt x="79" y="22"/>
                      <a:pt x="77" y="24"/>
                    </a:cubicBezTo>
                    <a:cubicBezTo>
                      <a:pt x="63" y="16"/>
                      <a:pt x="63" y="16"/>
                      <a:pt x="63" y="16"/>
                    </a:cubicBezTo>
                    <a:cubicBezTo>
                      <a:pt x="63" y="14"/>
                      <a:pt x="63" y="12"/>
                      <a:pt x="63" y="10"/>
                    </a:cubicBezTo>
                    <a:cubicBezTo>
                      <a:pt x="62" y="7"/>
                      <a:pt x="60" y="4"/>
                      <a:pt x="57" y="2"/>
                    </a:cubicBezTo>
                    <a:cubicBezTo>
                      <a:pt x="55" y="1"/>
                      <a:pt x="52" y="0"/>
                      <a:pt x="50" y="0"/>
                    </a:cubicBezTo>
                    <a:cubicBezTo>
                      <a:pt x="46" y="0"/>
                      <a:pt x="41" y="3"/>
                      <a:pt x="39" y="7"/>
                    </a:cubicBezTo>
                    <a:cubicBezTo>
                      <a:pt x="38" y="9"/>
                      <a:pt x="37" y="11"/>
                      <a:pt x="37" y="13"/>
                    </a:cubicBezTo>
                    <a:cubicBezTo>
                      <a:pt x="22" y="22"/>
                      <a:pt x="22" y="22"/>
                      <a:pt x="22" y="22"/>
                    </a:cubicBezTo>
                    <a:cubicBezTo>
                      <a:pt x="20" y="20"/>
                      <a:pt x="18" y="19"/>
                      <a:pt x="15" y="19"/>
                    </a:cubicBezTo>
                    <a:cubicBezTo>
                      <a:pt x="13" y="19"/>
                      <a:pt x="10" y="20"/>
                      <a:pt x="8" y="21"/>
                    </a:cubicBezTo>
                    <a:cubicBezTo>
                      <a:pt x="2" y="25"/>
                      <a:pt x="0" y="33"/>
                      <a:pt x="4" y="39"/>
                    </a:cubicBezTo>
                    <a:cubicBezTo>
                      <a:pt x="6" y="42"/>
                      <a:pt x="8" y="44"/>
                      <a:pt x="11" y="45"/>
                    </a:cubicBezTo>
                    <a:cubicBezTo>
                      <a:pt x="11" y="61"/>
                      <a:pt x="11" y="61"/>
                      <a:pt x="11" y="61"/>
                    </a:cubicBezTo>
                    <a:cubicBezTo>
                      <a:pt x="9" y="62"/>
                      <a:pt x="6" y="64"/>
                      <a:pt x="5" y="66"/>
                    </a:cubicBezTo>
                    <a:cubicBezTo>
                      <a:pt x="3" y="69"/>
                      <a:pt x="3" y="73"/>
                      <a:pt x="4" y="76"/>
                    </a:cubicBezTo>
                    <a:cubicBezTo>
                      <a:pt x="4" y="80"/>
                      <a:pt x="7" y="82"/>
                      <a:pt x="10" y="84"/>
                    </a:cubicBezTo>
                    <a:cubicBezTo>
                      <a:pt x="11" y="85"/>
                      <a:pt x="14" y="86"/>
                      <a:pt x="16" y="86"/>
                    </a:cubicBezTo>
                    <a:cubicBezTo>
                      <a:pt x="19" y="86"/>
                      <a:pt x="21" y="85"/>
                      <a:pt x="24" y="83"/>
                    </a:cubicBezTo>
                    <a:cubicBezTo>
                      <a:pt x="38" y="92"/>
                      <a:pt x="38" y="92"/>
                      <a:pt x="38" y="92"/>
                    </a:cubicBezTo>
                    <a:cubicBezTo>
                      <a:pt x="38" y="93"/>
                      <a:pt x="38" y="94"/>
                      <a:pt x="39" y="96"/>
                    </a:cubicBezTo>
                    <a:cubicBezTo>
                      <a:pt x="40" y="99"/>
                      <a:pt x="42" y="102"/>
                      <a:pt x="45" y="104"/>
                    </a:cubicBezTo>
                    <a:cubicBezTo>
                      <a:pt x="47" y="105"/>
                      <a:pt x="49" y="105"/>
                      <a:pt x="51" y="105"/>
                    </a:cubicBezTo>
                    <a:cubicBezTo>
                      <a:pt x="56" y="105"/>
                      <a:pt x="60" y="103"/>
                      <a:pt x="62" y="99"/>
                    </a:cubicBezTo>
                    <a:cubicBezTo>
                      <a:pt x="64" y="96"/>
                      <a:pt x="64" y="93"/>
                      <a:pt x="64" y="91"/>
                    </a:cubicBezTo>
                    <a:cubicBezTo>
                      <a:pt x="78" y="83"/>
                      <a:pt x="78" y="83"/>
                      <a:pt x="78" y="83"/>
                    </a:cubicBezTo>
                    <a:cubicBezTo>
                      <a:pt x="80" y="85"/>
                      <a:pt x="83" y="86"/>
                      <a:pt x="86" y="86"/>
                    </a:cubicBezTo>
                    <a:cubicBezTo>
                      <a:pt x="87" y="86"/>
                      <a:pt x="87" y="86"/>
                      <a:pt x="87" y="86"/>
                    </a:cubicBezTo>
                    <a:cubicBezTo>
                      <a:pt x="89" y="86"/>
                      <a:pt x="92" y="85"/>
                      <a:pt x="94" y="84"/>
                    </a:cubicBezTo>
                    <a:cubicBezTo>
                      <a:pt x="110" y="93"/>
                      <a:pt x="110" y="93"/>
                      <a:pt x="110" y="93"/>
                    </a:cubicBezTo>
                    <a:cubicBezTo>
                      <a:pt x="110" y="94"/>
                      <a:pt x="110" y="95"/>
                      <a:pt x="110" y="97"/>
                    </a:cubicBezTo>
                    <a:cubicBezTo>
                      <a:pt x="111" y="100"/>
                      <a:pt x="113" y="103"/>
                      <a:pt x="116" y="105"/>
                    </a:cubicBezTo>
                    <a:cubicBezTo>
                      <a:pt x="118" y="106"/>
                      <a:pt x="120" y="106"/>
                      <a:pt x="122" y="106"/>
                    </a:cubicBezTo>
                    <a:cubicBezTo>
                      <a:pt x="127" y="106"/>
                      <a:pt x="131" y="104"/>
                      <a:pt x="134" y="100"/>
                    </a:cubicBezTo>
                    <a:cubicBezTo>
                      <a:pt x="135" y="97"/>
                      <a:pt x="136" y="94"/>
                      <a:pt x="135" y="92"/>
                    </a:cubicBezTo>
                    <a:cubicBezTo>
                      <a:pt x="149" y="84"/>
                      <a:pt x="149" y="84"/>
                      <a:pt x="149" y="84"/>
                    </a:cubicBezTo>
                    <a:cubicBezTo>
                      <a:pt x="152" y="86"/>
                      <a:pt x="155" y="87"/>
                      <a:pt x="158" y="87"/>
                    </a:cubicBezTo>
                    <a:cubicBezTo>
                      <a:pt x="158" y="87"/>
                      <a:pt x="158" y="87"/>
                      <a:pt x="158" y="87"/>
                    </a:cubicBezTo>
                    <a:cubicBezTo>
                      <a:pt x="165" y="87"/>
                      <a:pt x="171" y="81"/>
                      <a:pt x="171" y="74"/>
                    </a:cubicBezTo>
                    <a:cubicBezTo>
                      <a:pt x="171" y="69"/>
                      <a:pt x="168" y="65"/>
                      <a:pt x="164" y="63"/>
                    </a:cubicBezTo>
                    <a:close/>
                    <a:moveTo>
                      <a:pt x="158" y="28"/>
                    </a:moveTo>
                    <a:cubicBezTo>
                      <a:pt x="158" y="28"/>
                      <a:pt x="158" y="28"/>
                      <a:pt x="158" y="28"/>
                    </a:cubicBezTo>
                    <a:cubicBezTo>
                      <a:pt x="159" y="28"/>
                      <a:pt x="161" y="29"/>
                      <a:pt x="162" y="30"/>
                    </a:cubicBezTo>
                    <a:cubicBezTo>
                      <a:pt x="163" y="31"/>
                      <a:pt x="164" y="32"/>
                      <a:pt x="164" y="34"/>
                    </a:cubicBezTo>
                    <a:cubicBezTo>
                      <a:pt x="164" y="37"/>
                      <a:pt x="161" y="40"/>
                      <a:pt x="158" y="40"/>
                    </a:cubicBezTo>
                    <a:cubicBezTo>
                      <a:pt x="158" y="43"/>
                      <a:pt x="158" y="43"/>
                      <a:pt x="158" y="43"/>
                    </a:cubicBezTo>
                    <a:cubicBezTo>
                      <a:pt x="158" y="43"/>
                      <a:pt x="158" y="43"/>
                      <a:pt x="158" y="43"/>
                    </a:cubicBezTo>
                    <a:cubicBezTo>
                      <a:pt x="158" y="40"/>
                      <a:pt x="158" y="40"/>
                      <a:pt x="158" y="40"/>
                    </a:cubicBezTo>
                    <a:cubicBezTo>
                      <a:pt x="154" y="40"/>
                      <a:pt x="152" y="37"/>
                      <a:pt x="152" y="34"/>
                    </a:cubicBezTo>
                    <a:cubicBezTo>
                      <a:pt x="152" y="31"/>
                      <a:pt x="155" y="28"/>
                      <a:pt x="158" y="28"/>
                    </a:cubicBezTo>
                    <a:close/>
                    <a:moveTo>
                      <a:pt x="116" y="11"/>
                    </a:moveTo>
                    <a:cubicBezTo>
                      <a:pt x="117" y="9"/>
                      <a:pt x="119" y="8"/>
                      <a:pt x="122" y="8"/>
                    </a:cubicBezTo>
                    <a:cubicBezTo>
                      <a:pt x="123" y="8"/>
                      <a:pt x="124" y="9"/>
                      <a:pt x="124" y="9"/>
                    </a:cubicBezTo>
                    <a:cubicBezTo>
                      <a:pt x="126" y="10"/>
                      <a:pt x="127" y="11"/>
                      <a:pt x="127" y="13"/>
                    </a:cubicBezTo>
                    <a:cubicBezTo>
                      <a:pt x="128" y="14"/>
                      <a:pt x="127" y="16"/>
                      <a:pt x="127" y="17"/>
                    </a:cubicBezTo>
                    <a:cubicBezTo>
                      <a:pt x="125" y="20"/>
                      <a:pt x="121" y="21"/>
                      <a:pt x="119" y="19"/>
                    </a:cubicBezTo>
                    <a:cubicBezTo>
                      <a:pt x="116" y="18"/>
                      <a:pt x="115" y="14"/>
                      <a:pt x="116" y="11"/>
                    </a:cubicBezTo>
                    <a:close/>
                    <a:moveTo>
                      <a:pt x="87" y="27"/>
                    </a:moveTo>
                    <a:cubicBezTo>
                      <a:pt x="87" y="27"/>
                      <a:pt x="87" y="27"/>
                      <a:pt x="87" y="27"/>
                    </a:cubicBezTo>
                    <a:cubicBezTo>
                      <a:pt x="88" y="27"/>
                      <a:pt x="90" y="28"/>
                      <a:pt x="91" y="29"/>
                    </a:cubicBezTo>
                    <a:cubicBezTo>
                      <a:pt x="92" y="30"/>
                      <a:pt x="92" y="31"/>
                      <a:pt x="92" y="33"/>
                    </a:cubicBezTo>
                    <a:cubicBezTo>
                      <a:pt x="92" y="36"/>
                      <a:pt x="90" y="39"/>
                      <a:pt x="86" y="39"/>
                    </a:cubicBezTo>
                    <a:cubicBezTo>
                      <a:pt x="86" y="42"/>
                      <a:pt x="86" y="42"/>
                      <a:pt x="86" y="42"/>
                    </a:cubicBezTo>
                    <a:cubicBezTo>
                      <a:pt x="86" y="42"/>
                      <a:pt x="86" y="42"/>
                      <a:pt x="86" y="42"/>
                    </a:cubicBezTo>
                    <a:cubicBezTo>
                      <a:pt x="86" y="39"/>
                      <a:pt x="86" y="39"/>
                      <a:pt x="86" y="39"/>
                    </a:cubicBezTo>
                    <a:cubicBezTo>
                      <a:pt x="83" y="39"/>
                      <a:pt x="80" y="36"/>
                      <a:pt x="81" y="33"/>
                    </a:cubicBezTo>
                    <a:cubicBezTo>
                      <a:pt x="81" y="30"/>
                      <a:pt x="83" y="27"/>
                      <a:pt x="87" y="27"/>
                    </a:cubicBezTo>
                    <a:close/>
                    <a:moveTo>
                      <a:pt x="45" y="10"/>
                    </a:moveTo>
                    <a:cubicBezTo>
                      <a:pt x="46" y="8"/>
                      <a:pt x="48" y="7"/>
                      <a:pt x="50" y="7"/>
                    </a:cubicBezTo>
                    <a:cubicBezTo>
                      <a:pt x="51" y="7"/>
                      <a:pt x="52" y="8"/>
                      <a:pt x="53" y="8"/>
                    </a:cubicBezTo>
                    <a:cubicBezTo>
                      <a:pt x="55" y="9"/>
                      <a:pt x="56" y="10"/>
                      <a:pt x="56" y="12"/>
                    </a:cubicBezTo>
                    <a:cubicBezTo>
                      <a:pt x="56" y="13"/>
                      <a:pt x="56" y="15"/>
                      <a:pt x="55" y="16"/>
                    </a:cubicBezTo>
                    <a:cubicBezTo>
                      <a:pt x="54" y="19"/>
                      <a:pt x="50" y="20"/>
                      <a:pt x="47" y="18"/>
                    </a:cubicBezTo>
                    <a:cubicBezTo>
                      <a:pt x="44" y="17"/>
                      <a:pt x="43" y="13"/>
                      <a:pt x="45" y="10"/>
                    </a:cubicBezTo>
                    <a:close/>
                    <a:moveTo>
                      <a:pt x="10" y="35"/>
                    </a:moveTo>
                    <a:cubicBezTo>
                      <a:pt x="8" y="33"/>
                      <a:pt x="9" y="29"/>
                      <a:pt x="12" y="27"/>
                    </a:cubicBezTo>
                    <a:cubicBezTo>
                      <a:pt x="13" y="27"/>
                      <a:pt x="14" y="26"/>
                      <a:pt x="15" y="26"/>
                    </a:cubicBezTo>
                    <a:cubicBezTo>
                      <a:pt x="17" y="26"/>
                      <a:pt x="19" y="28"/>
                      <a:pt x="20" y="29"/>
                    </a:cubicBezTo>
                    <a:cubicBezTo>
                      <a:pt x="21" y="31"/>
                      <a:pt x="21" y="32"/>
                      <a:pt x="21" y="34"/>
                    </a:cubicBezTo>
                    <a:cubicBezTo>
                      <a:pt x="20" y="35"/>
                      <a:pt x="19" y="37"/>
                      <a:pt x="18" y="37"/>
                    </a:cubicBezTo>
                    <a:cubicBezTo>
                      <a:pt x="15" y="39"/>
                      <a:pt x="12" y="38"/>
                      <a:pt x="10" y="35"/>
                    </a:cubicBezTo>
                    <a:close/>
                    <a:moveTo>
                      <a:pt x="13" y="78"/>
                    </a:moveTo>
                    <a:cubicBezTo>
                      <a:pt x="12" y="77"/>
                      <a:pt x="11" y="76"/>
                      <a:pt x="10" y="74"/>
                    </a:cubicBezTo>
                    <a:cubicBezTo>
                      <a:pt x="10" y="73"/>
                      <a:pt x="10" y="71"/>
                      <a:pt x="11" y="70"/>
                    </a:cubicBezTo>
                    <a:cubicBezTo>
                      <a:pt x="12" y="68"/>
                      <a:pt x="14" y="67"/>
                      <a:pt x="16" y="67"/>
                    </a:cubicBezTo>
                    <a:cubicBezTo>
                      <a:pt x="17" y="67"/>
                      <a:pt x="18" y="67"/>
                      <a:pt x="19" y="68"/>
                    </a:cubicBezTo>
                    <a:cubicBezTo>
                      <a:pt x="22" y="69"/>
                      <a:pt x="23" y="73"/>
                      <a:pt x="21" y="76"/>
                    </a:cubicBezTo>
                    <a:cubicBezTo>
                      <a:pt x="20" y="79"/>
                      <a:pt x="16" y="80"/>
                      <a:pt x="13" y="78"/>
                    </a:cubicBezTo>
                    <a:close/>
                    <a:moveTo>
                      <a:pt x="56" y="95"/>
                    </a:moveTo>
                    <a:cubicBezTo>
                      <a:pt x="55" y="98"/>
                      <a:pt x="51" y="99"/>
                      <a:pt x="48" y="97"/>
                    </a:cubicBezTo>
                    <a:cubicBezTo>
                      <a:pt x="47" y="97"/>
                      <a:pt x="46" y="95"/>
                      <a:pt x="45" y="94"/>
                    </a:cubicBezTo>
                    <a:cubicBezTo>
                      <a:pt x="45" y="92"/>
                      <a:pt x="45" y="91"/>
                      <a:pt x="46" y="89"/>
                    </a:cubicBezTo>
                    <a:cubicBezTo>
                      <a:pt x="47" y="88"/>
                      <a:pt x="49" y="86"/>
                      <a:pt x="51" y="86"/>
                    </a:cubicBezTo>
                    <a:cubicBezTo>
                      <a:pt x="52" y="86"/>
                      <a:pt x="53" y="87"/>
                      <a:pt x="54" y="87"/>
                    </a:cubicBezTo>
                    <a:cubicBezTo>
                      <a:pt x="57" y="89"/>
                      <a:pt x="58" y="92"/>
                      <a:pt x="56" y="95"/>
                    </a:cubicBezTo>
                    <a:close/>
                    <a:moveTo>
                      <a:pt x="58" y="81"/>
                    </a:moveTo>
                    <a:cubicBezTo>
                      <a:pt x="56" y="80"/>
                      <a:pt x="53" y="79"/>
                      <a:pt x="51" y="79"/>
                    </a:cubicBezTo>
                    <a:cubicBezTo>
                      <a:pt x="47" y="79"/>
                      <a:pt x="43" y="82"/>
                      <a:pt x="41" y="85"/>
                    </a:cubicBezTo>
                    <a:cubicBezTo>
                      <a:pt x="28" y="78"/>
                      <a:pt x="28" y="78"/>
                      <a:pt x="28" y="78"/>
                    </a:cubicBezTo>
                    <a:cubicBezTo>
                      <a:pt x="30" y="72"/>
                      <a:pt x="28" y="65"/>
                      <a:pt x="22" y="62"/>
                    </a:cubicBezTo>
                    <a:cubicBezTo>
                      <a:pt x="21" y="61"/>
                      <a:pt x="20" y="60"/>
                      <a:pt x="18" y="60"/>
                    </a:cubicBezTo>
                    <a:cubicBezTo>
                      <a:pt x="18" y="45"/>
                      <a:pt x="18" y="45"/>
                      <a:pt x="18" y="45"/>
                    </a:cubicBezTo>
                    <a:cubicBezTo>
                      <a:pt x="19" y="45"/>
                      <a:pt x="21" y="44"/>
                      <a:pt x="22" y="43"/>
                    </a:cubicBezTo>
                    <a:cubicBezTo>
                      <a:pt x="25" y="42"/>
                      <a:pt x="27" y="39"/>
                      <a:pt x="28" y="36"/>
                    </a:cubicBezTo>
                    <a:cubicBezTo>
                      <a:pt x="28" y="33"/>
                      <a:pt x="28" y="30"/>
                      <a:pt x="27" y="27"/>
                    </a:cubicBezTo>
                    <a:cubicBezTo>
                      <a:pt x="39" y="20"/>
                      <a:pt x="39" y="20"/>
                      <a:pt x="39" y="20"/>
                    </a:cubicBezTo>
                    <a:cubicBezTo>
                      <a:pt x="40" y="22"/>
                      <a:pt x="42" y="23"/>
                      <a:pt x="44" y="24"/>
                    </a:cubicBezTo>
                    <a:cubicBezTo>
                      <a:pt x="46" y="26"/>
                      <a:pt x="48" y="26"/>
                      <a:pt x="50" y="26"/>
                    </a:cubicBezTo>
                    <a:cubicBezTo>
                      <a:pt x="54" y="26"/>
                      <a:pt x="57" y="25"/>
                      <a:pt x="59" y="22"/>
                    </a:cubicBezTo>
                    <a:cubicBezTo>
                      <a:pt x="74" y="31"/>
                      <a:pt x="74" y="31"/>
                      <a:pt x="74" y="31"/>
                    </a:cubicBezTo>
                    <a:cubicBezTo>
                      <a:pt x="74" y="31"/>
                      <a:pt x="74" y="32"/>
                      <a:pt x="74" y="33"/>
                    </a:cubicBezTo>
                    <a:cubicBezTo>
                      <a:pt x="73" y="38"/>
                      <a:pt x="77" y="43"/>
                      <a:pt x="82" y="45"/>
                    </a:cubicBezTo>
                    <a:cubicBezTo>
                      <a:pt x="83" y="61"/>
                      <a:pt x="83" y="61"/>
                      <a:pt x="83" y="61"/>
                    </a:cubicBezTo>
                    <a:cubicBezTo>
                      <a:pt x="78" y="63"/>
                      <a:pt x="74" y="67"/>
                      <a:pt x="74" y="73"/>
                    </a:cubicBezTo>
                    <a:cubicBezTo>
                      <a:pt x="74" y="74"/>
                      <a:pt x="74" y="76"/>
                      <a:pt x="74" y="77"/>
                    </a:cubicBezTo>
                    <a:cubicBezTo>
                      <a:pt x="61" y="84"/>
                      <a:pt x="61" y="84"/>
                      <a:pt x="61" y="84"/>
                    </a:cubicBezTo>
                    <a:cubicBezTo>
                      <a:pt x="60" y="83"/>
                      <a:pt x="59" y="82"/>
                      <a:pt x="58" y="81"/>
                    </a:cubicBezTo>
                    <a:close/>
                    <a:moveTo>
                      <a:pt x="87" y="79"/>
                    </a:moveTo>
                    <a:cubicBezTo>
                      <a:pt x="87" y="83"/>
                      <a:pt x="87" y="83"/>
                      <a:pt x="87" y="83"/>
                    </a:cubicBezTo>
                    <a:cubicBezTo>
                      <a:pt x="86" y="79"/>
                      <a:pt x="86" y="79"/>
                      <a:pt x="86" y="79"/>
                    </a:cubicBezTo>
                    <a:cubicBezTo>
                      <a:pt x="83" y="79"/>
                      <a:pt x="81" y="76"/>
                      <a:pt x="81" y="73"/>
                    </a:cubicBezTo>
                    <a:cubicBezTo>
                      <a:pt x="81" y="70"/>
                      <a:pt x="83" y="67"/>
                      <a:pt x="87" y="67"/>
                    </a:cubicBezTo>
                    <a:cubicBezTo>
                      <a:pt x="90" y="67"/>
                      <a:pt x="93" y="70"/>
                      <a:pt x="93" y="73"/>
                    </a:cubicBezTo>
                    <a:cubicBezTo>
                      <a:pt x="92" y="76"/>
                      <a:pt x="90" y="79"/>
                      <a:pt x="87" y="79"/>
                    </a:cubicBezTo>
                    <a:close/>
                    <a:moveTo>
                      <a:pt x="128" y="96"/>
                    </a:moveTo>
                    <a:cubicBezTo>
                      <a:pt x="126" y="99"/>
                      <a:pt x="122" y="100"/>
                      <a:pt x="120" y="98"/>
                    </a:cubicBezTo>
                    <a:cubicBezTo>
                      <a:pt x="118" y="98"/>
                      <a:pt x="117" y="96"/>
                      <a:pt x="117" y="95"/>
                    </a:cubicBezTo>
                    <a:cubicBezTo>
                      <a:pt x="116" y="93"/>
                      <a:pt x="117" y="92"/>
                      <a:pt x="117" y="90"/>
                    </a:cubicBezTo>
                    <a:cubicBezTo>
                      <a:pt x="118" y="89"/>
                      <a:pt x="120" y="87"/>
                      <a:pt x="123" y="87"/>
                    </a:cubicBezTo>
                    <a:cubicBezTo>
                      <a:pt x="124" y="87"/>
                      <a:pt x="125" y="88"/>
                      <a:pt x="125" y="88"/>
                    </a:cubicBezTo>
                    <a:cubicBezTo>
                      <a:pt x="128" y="90"/>
                      <a:pt x="129" y="93"/>
                      <a:pt x="128" y="96"/>
                    </a:cubicBezTo>
                    <a:close/>
                    <a:moveTo>
                      <a:pt x="129" y="82"/>
                    </a:moveTo>
                    <a:cubicBezTo>
                      <a:pt x="127" y="81"/>
                      <a:pt x="125" y="80"/>
                      <a:pt x="123" y="80"/>
                    </a:cubicBezTo>
                    <a:cubicBezTo>
                      <a:pt x="118" y="80"/>
                      <a:pt x="114" y="83"/>
                      <a:pt x="112" y="86"/>
                    </a:cubicBezTo>
                    <a:cubicBezTo>
                      <a:pt x="98" y="78"/>
                      <a:pt x="98" y="78"/>
                      <a:pt x="98" y="78"/>
                    </a:cubicBezTo>
                    <a:cubicBezTo>
                      <a:pt x="99" y="77"/>
                      <a:pt x="99" y="75"/>
                      <a:pt x="99" y="73"/>
                    </a:cubicBezTo>
                    <a:cubicBezTo>
                      <a:pt x="100" y="68"/>
                      <a:pt x="97" y="64"/>
                      <a:pt x="92" y="62"/>
                    </a:cubicBezTo>
                    <a:cubicBezTo>
                      <a:pt x="92" y="44"/>
                      <a:pt x="92" y="44"/>
                      <a:pt x="92" y="44"/>
                    </a:cubicBezTo>
                    <a:cubicBezTo>
                      <a:pt x="96" y="42"/>
                      <a:pt x="99" y="38"/>
                      <a:pt x="99" y="33"/>
                    </a:cubicBezTo>
                    <a:cubicBezTo>
                      <a:pt x="99" y="31"/>
                      <a:pt x="99" y="30"/>
                      <a:pt x="98" y="28"/>
                    </a:cubicBezTo>
                    <a:cubicBezTo>
                      <a:pt x="111" y="21"/>
                      <a:pt x="111" y="21"/>
                      <a:pt x="111" y="21"/>
                    </a:cubicBezTo>
                    <a:cubicBezTo>
                      <a:pt x="112" y="23"/>
                      <a:pt x="113" y="24"/>
                      <a:pt x="115" y="25"/>
                    </a:cubicBezTo>
                    <a:cubicBezTo>
                      <a:pt x="117" y="27"/>
                      <a:pt x="119" y="27"/>
                      <a:pt x="121" y="27"/>
                    </a:cubicBezTo>
                    <a:cubicBezTo>
                      <a:pt x="125" y="27"/>
                      <a:pt x="128" y="26"/>
                      <a:pt x="131" y="23"/>
                    </a:cubicBezTo>
                    <a:cubicBezTo>
                      <a:pt x="145" y="32"/>
                      <a:pt x="145" y="32"/>
                      <a:pt x="145" y="32"/>
                    </a:cubicBezTo>
                    <a:cubicBezTo>
                      <a:pt x="145" y="32"/>
                      <a:pt x="145" y="33"/>
                      <a:pt x="145" y="34"/>
                    </a:cubicBezTo>
                    <a:cubicBezTo>
                      <a:pt x="145" y="40"/>
                      <a:pt x="150" y="46"/>
                      <a:pt x="156" y="47"/>
                    </a:cubicBezTo>
                    <a:cubicBezTo>
                      <a:pt x="157" y="61"/>
                      <a:pt x="157" y="61"/>
                      <a:pt x="157" y="61"/>
                    </a:cubicBezTo>
                    <a:cubicBezTo>
                      <a:pt x="150" y="62"/>
                      <a:pt x="145" y="67"/>
                      <a:pt x="145" y="74"/>
                    </a:cubicBezTo>
                    <a:cubicBezTo>
                      <a:pt x="145" y="75"/>
                      <a:pt x="145" y="77"/>
                      <a:pt x="146" y="78"/>
                    </a:cubicBezTo>
                    <a:cubicBezTo>
                      <a:pt x="132" y="85"/>
                      <a:pt x="132" y="85"/>
                      <a:pt x="132" y="85"/>
                    </a:cubicBezTo>
                    <a:cubicBezTo>
                      <a:pt x="132" y="84"/>
                      <a:pt x="130" y="83"/>
                      <a:pt x="129" y="82"/>
                    </a:cubicBezTo>
                    <a:close/>
                    <a:moveTo>
                      <a:pt x="158" y="80"/>
                    </a:moveTo>
                    <a:cubicBezTo>
                      <a:pt x="158" y="84"/>
                      <a:pt x="158" y="84"/>
                      <a:pt x="158" y="84"/>
                    </a:cubicBezTo>
                    <a:cubicBezTo>
                      <a:pt x="158" y="80"/>
                      <a:pt x="158" y="80"/>
                      <a:pt x="158" y="80"/>
                    </a:cubicBezTo>
                    <a:cubicBezTo>
                      <a:pt x="156" y="80"/>
                      <a:pt x="155" y="79"/>
                      <a:pt x="154" y="78"/>
                    </a:cubicBezTo>
                    <a:cubicBezTo>
                      <a:pt x="153" y="77"/>
                      <a:pt x="152" y="76"/>
                      <a:pt x="152" y="74"/>
                    </a:cubicBezTo>
                    <a:cubicBezTo>
                      <a:pt x="152" y="71"/>
                      <a:pt x="155" y="68"/>
                      <a:pt x="158" y="68"/>
                    </a:cubicBezTo>
                    <a:cubicBezTo>
                      <a:pt x="161" y="68"/>
                      <a:pt x="164" y="71"/>
                      <a:pt x="164" y="74"/>
                    </a:cubicBezTo>
                    <a:cubicBezTo>
                      <a:pt x="164" y="77"/>
                      <a:pt x="161" y="80"/>
                      <a:pt x="158" y="8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5" name="Freeform 132"/>
              <p:cNvSpPr>
                <a:spLocks noEditPoints="1"/>
              </p:cNvSpPr>
              <p:nvPr/>
            </p:nvSpPr>
            <p:spPr bwMode="auto">
              <a:xfrm>
                <a:off x="910620" y="2211240"/>
                <a:ext cx="390822" cy="75588"/>
              </a:xfrm>
              <a:custGeom>
                <a:avLst/>
                <a:gdLst/>
                <a:ahLst/>
                <a:cxnLst>
                  <a:cxn ang="0">
                    <a:pos x="0" y="0"/>
                  </a:cxn>
                  <a:cxn ang="0">
                    <a:pos x="0" y="42"/>
                  </a:cxn>
                  <a:cxn ang="0">
                    <a:pos x="200" y="42"/>
                  </a:cxn>
                  <a:cxn ang="0">
                    <a:pos x="200" y="0"/>
                  </a:cxn>
                  <a:cxn ang="0">
                    <a:pos x="0" y="0"/>
                  </a:cxn>
                  <a:cxn ang="0">
                    <a:pos x="192" y="34"/>
                  </a:cxn>
                  <a:cxn ang="0">
                    <a:pos x="8" y="34"/>
                  </a:cxn>
                  <a:cxn ang="0">
                    <a:pos x="8" y="8"/>
                  </a:cxn>
                  <a:cxn ang="0">
                    <a:pos x="192" y="8"/>
                  </a:cxn>
                  <a:cxn ang="0">
                    <a:pos x="192" y="34"/>
                  </a:cxn>
                </a:cxnLst>
                <a:rect l="0" t="0" r="r" b="b"/>
                <a:pathLst>
                  <a:path w="200" h="42">
                    <a:moveTo>
                      <a:pt x="0" y="0"/>
                    </a:moveTo>
                    <a:lnTo>
                      <a:pt x="0" y="42"/>
                    </a:lnTo>
                    <a:lnTo>
                      <a:pt x="200" y="42"/>
                    </a:lnTo>
                    <a:lnTo>
                      <a:pt x="200" y="0"/>
                    </a:lnTo>
                    <a:lnTo>
                      <a:pt x="0" y="0"/>
                    </a:lnTo>
                    <a:close/>
                    <a:moveTo>
                      <a:pt x="192" y="34"/>
                    </a:moveTo>
                    <a:lnTo>
                      <a:pt x="8" y="34"/>
                    </a:lnTo>
                    <a:lnTo>
                      <a:pt x="8" y="8"/>
                    </a:lnTo>
                    <a:lnTo>
                      <a:pt x="192" y="8"/>
                    </a:lnTo>
                    <a:lnTo>
                      <a:pt x="192" y="3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6" name="Rectangle 133"/>
              <p:cNvSpPr>
                <a:spLocks noChangeArrowheads="1"/>
              </p:cNvSpPr>
              <p:nvPr/>
            </p:nvSpPr>
            <p:spPr bwMode="auto">
              <a:xfrm>
                <a:off x="937978" y="2236436"/>
                <a:ext cx="244264" cy="25196"/>
              </a:xfrm>
              <a:prstGeom prst="rect">
                <a:avLst/>
              </a:prstGeom>
              <a:solidFill>
                <a:srgbClr val="C7C8C9"/>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7" name="Freeform 134"/>
              <p:cNvSpPr>
                <a:spLocks/>
              </p:cNvSpPr>
              <p:nvPr/>
            </p:nvSpPr>
            <p:spPr bwMode="auto">
              <a:xfrm>
                <a:off x="803144" y="3175891"/>
                <a:ext cx="17587" cy="19797"/>
              </a:xfrm>
              <a:custGeom>
                <a:avLst/>
                <a:gdLst/>
                <a:ahLst/>
                <a:cxnLst>
                  <a:cxn ang="0">
                    <a:pos x="10" y="0"/>
                  </a:cxn>
                  <a:cxn ang="0">
                    <a:pos x="0" y="0"/>
                  </a:cxn>
                  <a:cxn ang="0">
                    <a:pos x="0" y="12"/>
                  </a:cxn>
                  <a:cxn ang="0">
                    <a:pos x="10" y="12"/>
                  </a:cxn>
                  <a:cxn ang="0">
                    <a:pos x="10" y="0"/>
                  </a:cxn>
                </a:cxnLst>
                <a:rect l="0" t="0" r="r" b="b"/>
                <a:pathLst>
                  <a:path w="10" h="12">
                    <a:moveTo>
                      <a:pt x="10" y="0"/>
                    </a:moveTo>
                    <a:cubicBezTo>
                      <a:pt x="7" y="0"/>
                      <a:pt x="3" y="0"/>
                      <a:pt x="0" y="0"/>
                    </a:cubicBezTo>
                    <a:cubicBezTo>
                      <a:pt x="0" y="4"/>
                      <a:pt x="0" y="8"/>
                      <a:pt x="0" y="12"/>
                    </a:cubicBezTo>
                    <a:cubicBezTo>
                      <a:pt x="4" y="12"/>
                      <a:pt x="7" y="12"/>
                      <a:pt x="10" y="12"/>
                    </a:cubicBezTo>
                    <a:lnTo>
                      <a:pt x="1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8" name="Freeform 135"/>
              <p:cNvSpPr>
                <a:spLocks/>
              </p:cNvSpPr>
              <p:nvPr/>
            </p:nvSpPr>
            <p:spPr bwMode="auto">
              <a:xfrm>
                <a:off x="777740" y="3174091"/>
                <a:ext cx="21495" cy="19797"/>
              </a:xfrm>
              <a:custGeom>
                <a:avLst/>
                <a:gdLst/>
                <a:ahLst/>
                <a:cxnLst>
                  <a:cxn ang="0">
                    <a:pos x="11" y="1"/>
                  </a:cxn>
                  <a:cxn ang="0">
                    <a:pos x="0" y="0"/>
                  </a:cxn>
                  <a:cxn ang="0">
                    <a:pos x="0" y="12"/>
                  </a:cxn>
                  <a:cxn ang="0">
                    <a:pos x="12" y="12"/>
                  </a:cxn>
                  <a:cxn ang="0">
                    <a:pos x="11" y="1"/>
                  </a:cxn>
                </a:cxnLst>
                <a:rect l="0" t="0" r="r" b="b"/>
                <a:pathLst>
                  <a:path w="12" h="12">
                    <a:moveTo>
                      <a:pt x="11" y="1"/>
                    </a:moveTo>
                    <a:cubicBezTo>
                      <a:pt x="7" y="1"/>
                      <a:pt x="4" y="1"/>
                      <a:pt x="0" y="0"/>
                    </a:cubicBezTo>
                    <a:cubicBezTo>
                      <a:pt x="0" y="4"/>
                      <a:pt x="0" y="8"/>
                      <a:pt x="0" y="12"/>
                    </a:cubicBezTo>
                    <a:cubicBezTo>
                      <a:pt x="4" y="12"/>
                      <a:pt x="8" y="12"/>
                      <a:pt x="12" y="12"/>
                    </a:cubicBezTo>
                    <a:cubicBezTo>
                      <a:pt x="11" y="9"/>
                      <a:pt x="11" y="5"/>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9" name="Freeform 136"/>
              <p:cNvSpPr>
                <a:spLocks/>
              </p:cNvSpPr>
              <p:nvPr/>
            </p:nvSpPr>
            <p:spPr bwMode="auto">
              <a:xfrm>
                <a:off x="746475" y="3150695"/>
                <a:ext cx="23449" cy="17997"/>
              </a:xfrm>
              <a:custGeom>
                <a:avLst/>
                <a:gdLst/>
                <a:ahLst/>
                <a:cxnLst>
                  <a:cxn ang="0">
                    <a:pos x="13" y="11"/>
                  </a:cxn>
                  <a:cxn ang="0">
                    <a:pos x="12" y="1"/>
                  </a:cxn>
                  <a:cxn ang="0">
                    <a:pos x="0" y="0"/>
                  </a:cxn>
                  <a:cxn ang="0">
                    <a:pos x="1" y="10"/>
                  </a:cxn>
                  <a:cxn ang="0">
                    <a:pos x="13" y="11"/>
                  </a:cxn>
                </a:cxnLst>
                <a:rect l="0" t="0" r="r" b="b"/>
                <a:pathLst>
                  <a:path w="13" h="11">
                    <a:moveTo>
                      <a:pt x="13" y="11"/>
                    </a:moveTo>
                    <a:cubicBezTo>
                      <a:pt x="12" y="7"/>
                      <a:pt x="12" y="4"/>
                      <a:pt x="12" y="1"/>
                    </a:cubicBezTo>
                    <a:cubicBezTo>
                      <a:pt x="8" y="0"/>
                      <a:pt x="4" y="0"/>
                      <a:pt x="0" y="0"/>
                    </a:cubicBezTo>
                    <a:cubicBezTo>
                      <a:pt x="0" y="3"/>
                      <a:pt x="0" y="7"/>
                      <a:pt x="1" y="10"/>
                    </a:cubicBezTo>
                    <a:cubicBezTo>
                      <a:pt x="5" y="10"/>
                      <a:pt x="9" y="10"/>
                      <a:pt x="1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0" name="Freeform 137"/>
              <p:cNvSpPr>
                <a:spLocks/>
              </p:cNvSpPr>
              <p:nvPr/>
            </p:nvSpPr>
            <p:spPr bwMode="auto">
              <a:xfrm>
                <a:off x="748429" y="3174091"/>
                <a:ext cx="23449"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2" y="8"/>
                      <a:pt x="12" y="4"/>
                      <a:pt x="12" y="0"/>
                    </a:cubicBezTo>
                    <a:cubicBezTo>
                      <a:pt x="8" y="0"/>
                      <a:pt x="4" y="0"/>
                      <a:pt x="0" y="0"/>
                    </a:cubicBezTo>
                    <a:cubicBezTo>
                      <a:pt x="0" y="4"/>
                      <a:pt x="1" y="7"/>
                      <a:pt x="1" y="11"/>
                    </a:cubicBezTo>
                    <a:cubicBezTo>
                      <a:pt x="5" y="11"/>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1" name="Freeform 138"/>
              <p:cNvSpPr>
                <a:spLocks/>
              </p:cNvSpPr>
              <p:nvPr/>
            </p:nvSpPr>
            <p:spPr bwMode="auto">
              <a:xfrm>
                <a:off x="881308" y="3150695"/>
                <a:ext cx="23449" cy="17997"/>
              </a:xfrm>
              <a:custGeom>
                <a:avLst/>
                <a:gdLst/>
                <a:ahLst/>
                <a:cxnLst>
                  <a:cxn ang="0">
                    <a:pos x="0" y="1"/>
                  </a:cxn>
                  <a:cxn ang="0">
                    <a:pos x="0" y="11"/>
                  </a:cxn>
                  <a:cxn ang="0">
                    <a:pos x="12" y="10"/>
                  </a:cxn>
                  <a:cxn ang="0">
                    <a:pos x="13" y="0"/>
                  </a:cxn>
                  <a:cxn ang="0">
                    <a:pos x="0" y="1"/>
                  </a:cxn>
                </a:cxnLst>
                <a:rect l="0" t="0" r="r" b="b"/>
                <a:pathLst>
                  <a:path w="13" h="11">
                    <a:moveTo>
                      <a:pt x="0" y="1"/>
                    </a:moveTo>
                    <a:cubicBezTo>
                      <a:pt x="0" y="4"/>
                      <a:pt x="0" y="7"/>
                      <a:pt x="0" y="11"/>
                    </a:cubicBezTo>
                    <a:cubicBezTo>
                      <a:pt x="4" y="10"/>
                      <a:pt x="8" y="10"/>
                      <a:pt x="12" y="10"/>
                    </a:cubicBezTo>
                    <a:cubicBezTo>
                      <a:pt x="12" y="7"/>
                      <a:pt x="13" y="3"/>
                      <a:pt x="13" y="0"/>
                    </a:cubicBezTo>
                    <a:cubicBezTo>
                      <a:pt x="9" y="0"/>
                      <a:pt x="4" y="0"/>
                      <a:pt x="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2" name="Freeform 139"/>
              <p:cNvSpPr>
                <a:spLocks/>
              </p:cNvSpPr>
              <p:nvPr/>
            </p:nvSpPr>
            <p:spPr bwMode="auto">
              <a:xfrm>
                <a:off x="855905" y="3100303"/>
                <a:ext cx="19541" cy="19797"/>
              </a:xfrm>
              <a:custGeom>
                <a:avLst/>
                <a:gdLst/>
                <a:ahLst/>
                <a:cxnLst>
                  <a:cxn ang="0">
                    <a:pos x="0" y="0"/>
                  </a:cxn>
                  <a:cxn ang="0">
                    <a:pos x="1" y="12"/>
                  </a:cxn>
                  <a:cxn ang="0">
                    <a:pos x="1" y="12"/>
                  </a:cxn>
                  <a:cxn ang="0">
                    <a:pos x="12" y="12"/>
                  </a:cxn>
                  <a:cxn ang="0">
                    <a:pos x="12" y="1"/>
                  </a:cxn>
                  <a:cxn ang="0">
                    <a:pos x="0" y="0"/>
                  </a:cxn>
                </a:cxnLst>
                <a:rect l="0" t="0" r="r" b="b"/>
                <a:pathLst>
                  <a:path w="12" h="12">
                    <a:moveTo>
                      <a:pt x="0" y="0"/>
                    </a:moveTo>
                    <a:cubicBezTo>
                      <a:pt x="0" y="4"/>
                      <a:pt x="1" y="8"/>
                      <a:pt x="1" y="12"/>
                    </a:cubicBezTo>
                    <a:cubicBezTo>
                      <a:pt x="1" y="12"/>
                      <a:pt x="1" y="12"/>
                      <a:pt x="1" y="12"/>
                    </a:cubicBezTo>
                    <a:cubicBezTo>
                      <a:pt x="12" y="12"/>
                      <a:pt x="12" y="12"/>
                      <a:pt x="12" y="12"/>
                    </a:cubicBezTo>
                    <a:cubicBezTo>
                      <a:pt x="12" y="8"/>
                      <a:pt x="12" y="5"/>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3" name="Freeform 140"/>
              <p:cNvSpPr>
                <a:spLocks/>
              </p:cNvSpPr>
              <p:nvPr/>
            </p:nvSpPr>
            <p:spPr bwMode="auto">
              <a:xfrm>
                <a:off x="853951" y="3174091"/>
                <a:ext cx="19541" cy="21597"/>
              </a:xfrm>
              <a:custGeom>
                <a:avLst/>
                <a:gdLst/>
                <a:ahLst/>
                <a:cxnLst>
                  <a:cxn ang="0">
                    <a:pos x="12" y="0"/>
                  </a:cxn>
                  <a:cxn ang="0">
                    <a:pos x="1" y="1"/>
                  </a:cxn>
                  <a:cxn ang="0">
                    <a:pos x="0" y="13"/>
                  </a:cxn>
                  <a:cxn ang="0">
                    <a:pos x="11" y="12"/>
                  </a:cxn>
                  <a:cxn ang="0">
                    <a:pos x="12" y="0"/>
                  </a:cxn>
                </a:cxnLst>
                <a:rect l="0" t="0" r="r" b="b"/>
                <a:pathLst>
                  <a:path w="12" h="13">
                    <a:moveTo>
                      <a:pt x="12" y="0"/>
                    </a:moveTo>
                    <a:cubicBezTo>
                      <a:pt x="8" y="1"/>
                      <a:pt x="4" y="1"/>
                      <a:pt x="1" y="1"/>
                    </a:cubicBezTo>
                    <a:cubicBezTo>
                      <a:pt x="0" y="5"/>
                      <a:pt x="0" y="9"/>
                      <a:pt x="0" y="13"/>
                    </a:cubicBezTo>
                    <a:cubicBezTo>
                      <a:pt x="4" y="12"/>
                      <a:pt x="7" y="12"/>
                      <a:pt x="11" y="12"/>
                    </a:cubicBezTo>
                    <a:cubicBezTo>
                      <a:pt x="11"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4" name="Freeform 141"/>
              <p:cNvSpPr>
                <a:spLocks/>
              </p:cNvSpPr>
              <p:nvPr/>
            </p:nvSpPr>
            <p:spPr bwMode="auto">
              <a:xfrm>
                <a:off x="828547" y="3078706"/>
                <a:ext cx="19541" cy="16198"/>
              </a:xfrm>
              <a:custGeom>
                <a:avLst/>
                <a:gdLst/>
                <a:ahLst/>
                <a:cxnLst>
                  <a:cxn ang="0">
                    <a:pos x="0" y="10"/>
                  </a:cxn>
                  <a:cxn ang="0">
                    <a:pos x="11" y="10"/>
                  </a:cxn>
                  <a:cxn ang="0">
                    <a:pos x="11" y="0"/>
                  </a:cxn>
                  <a:cxn ang="0">
                    <a:pos x="0" y="0"/>
                  </a:cxn>
                  <a:cxn ang="0">
                    <a:pos x="0" y="10"/>
                  </a:cxn>
                </a:cxnLst>
                <a:rect l="0" t="0" r="r" b="b"/>
                <a:pathLst>
                  <a:path w="11" h="10">
                    <a:moveTo>
                      <a:pt x="0" y="10"/>
                    </a:moveTo>
                    <a:cubicBezTo>
                      <a:pt x="3" y="10"/>
                      <a:pt x="7" y="10"/>
                      <a:pt x="11" y="10"/>
                    </a:cubicBezTo>
                    <a:cubicBezTo>
                      <a:pt x="11" y="7"/>
                      <a:pt x="11" y="4"/>
                      <a:pt x="11" y="0"/>
                    </a:cubicBezTo>
                    <a:cubicBezTo>
                      <a:pt x="7" y="0"/>
                      <a:pt x="3" y="0"/>
                      <a:pt x="0" y="0"/>
                    </a:cubicBezTo>
                    <a:lnTo>
                      <a:pt x="0"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5" name="Freeform 142"/>
              <p:cNvSpPr>
                <a:spLocks/>
              </p:cNvSpPr>
              <p:nvPr/>
            </p:nvSpPr>
            <p:spPr bwMode="auto">
              <a:xfrm>
                <a:off x="855905" y="3078706"/>
                <a:ext cx="19541" cy="17997"/>
              </a:xfrm>
              <a:custGeom>
                <a:avLst/>
                <a:gdLst/>
                <a:ahLst/>
                <a:cxnLst>
                  <a:cxn ang="0">
                    <a:pos x="0" y="11"/>
                  </a:cxn>
                  <a:cxn ang="0">
                    <a:pos x="12" y="11"/>
                  </a:cxn>
                  <a:cxn ang="0">
                    <a:pos x="11" y="1"/>
                  </a:cxn>
                  <a:cxn ang="0">
                    <a:pos x="0" y="0"/>
                  </a:cxn>
                  <a:cxn ang="0">
                    <a:pos x="0" y="11"/>
                  </a:cxn>
                </a:cxnLst>
                <a:rect l="0" t="0" r="r" b="b"/>
                <a:pathLst>
                  <a:path w="12" h="11">
                    <a:moveTo>
                      <a:pt x="0" y="11"/>
                    </a:moveTo>
                    <a:cubicBezTo>
                      <a:pt x="4" y="11"/>
                      <a:pt x="8" y="11"/>
                      <a:pt x="12" y="11"/>
                    </a:cubicBezTo>
                    <a:cubicBezTo>
                      <a:pt x="12" y="8"/>
                      <a:pt x="11" y="4"/>
                      <a:pt x="11" y="1"/>
                    </a:cubicBezTo>
                    <a:cubicBezTo>
                      <a:pt x="7" y="1"/>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6" name="Freeform 143"/>
              <p:cNvSpPr>
                <a:spLocks/>
              </p:cNvSpPr>
              <p:nvPr/>
            </p:nvSpPr>
            <p:spPr bwMode="auto">
              <a:xfrm>
                <a:off x="881308" y="3080506"/>
                <a:ext cx="23449" cy="16198"/>
              </a:xfrm>
              <a:custGeom>
                <a:avLst/>
                <a:gdLst/>
                <a:ahLst/>
                <a:cxnLst>
                  <a:cxn ang="0">
                    <a:pos x="0" y="0"/>
                  </a:cxn>
                  <a:cxn ang="0">
                    <a:pos x="0" y="10"/>
                  </a:cxn>
                  <a:cxn ang="0">
                    <a:pos x="13" y="10"/>
                  </a:cxn>
                  <a:cxn ang="0">
                    <a:pos x="12" y="1"/>
                  </a:cxn>
                  <a:cxn ang="0">
                    <a:pos x="0" y="0"/>
                  </a:cxn>
                </a:cxnLst>
                <a:rect l="0" t="0" r="r" b="b"/>
                <a:pathLst>
                  <a:path w="13" h="10">
                    <a:moveTo>
                      <a:pt x="0" y="0"/>
                    </a:moveTo>
                    <a:cubicBezTo>
                      <a:pt x="0" y="3"/>
                      <a:pt x="0" y="7"/>
                      <a:pt x="0" y="10"/>
                    </a:cubicBezTo>
                    <a:cubicBezTo>
                      <a:pt x="5" y="10"/>
                      <a:pt x="9" y="10"/>
                      <a:pt x="13" y="10"/>
                    </a:cubicBezTo>
                    <a:cubicBezTo>
                      <a:pt x="13" y="7"/>
                      <a:pt x="13"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7" name="Freeform 144"/>
              <p:cNvSpPr>
                <a:spLocks/>
              </p:cNvSpPr>
              <p:nvPr/>
            </p:nvSpPr>
            <p:spPr bwMode="auto">
              <a:xfrm>
                <a:off x="746475" y="3127298"/>
                <a:ext cx="21495"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3" y="8"/>
                      <a:pt x="13" y="4"/>
                      <a:pt x="12" y="0"/>
                    </a:cubicBezTo>
                    <a:cubicBezTo>
                      <a:pt x="0" y="0"/>
                      <a:pt x="0" y="0"/>
                      <a:pt x="0" y="0"/>
                    </a:cubicBezTo>
                    <a:cubicBezTo>
                      <a:pt x="0" y="4"/>
                      <a:pt x="0" y="7"/>
                      <a:pt x="1" y="11"/>
                    </a:cubicBezTo>
                    <a:cubicBezTo>
                      <a:pt x="5" y="12"/>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8" name="Freeform 145"/>
              <p:cNvSpPr>
                <a:spLocks/>
              </p:cNvSpPr>
              <p:nvPr/>
            </p:nvSpPr>
            <p:spPr bwMode="auto">
              <a:xfrm>
                <a:off x="773832" y="3078706"/>
                <a:ext cx="21495" cy="17997"/>
              </a:xfrm>
              <a:custGeom>
                <a:avLst/>
                <a:gdLst/>
                <a:ahLst/>
                <a:cxnLst>
                  <a:cxn ang="0">
                    <a:pos x="0" y="11"/>
                  </a:cxn>
                  <a:cxn ang="0">
                    <a:pos x="12" y="10"/>
                  </a:cxn>
                  <a:cxn ang="0">
                    <a:pos x="12" y="0"/>
                  </a:cxn>
                  <a:cxn ang="0">
                    <a:pos x="0" y="0"/>
                  </a:cxn>
                  <a:cxn ang="0">
                    <a:pos x="0" y="11"/>
                  </a:cxn>
                </a:cxnLst>
                <a:rect l="0" t="0" r="r" b="b"/>
                <a:pathLst>
                  <a:path w="12" h="11">
                    <a:moveTo>
                      <a:pt x="0" y="11"/>
                    </a:moveTo>
                    <a:cubicBezTo>
                      <a:pt x="4" y="10"/>
                      <a:pt x="8" y="10"/>
                      <a:pt x="12" y="10"/>
                    </a:cubicBezTo>
                    <a:cubicBezTo>
                      <a:pt x="12" y="7"/>
                      <a:pt x="12" y="4"/>
                      <a:pt x="12" y="0"/>
                    </a:cubicBezTo>
                    <a:cubicBezTo>
                      <a:pt x="8" y="0"/>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9" name="Freeform 146"/>
              <p:cNvSpPr>
                <a:spLocks/>
              </p:cNvSpPr>
              <p:nvPr/>
            </p:nvSpPr>
            <p:spPr bwMode="auto">
              <a:xfrm>
                <a:off x="801190" y="3078706"/>
                <a:ext cx="19541" cy="16198"/>
              </a:xfrm>
              <a:custGeom>
                <a:avLst/>
                <a:gdLst/>
                <a:ahLst/>
                <a:cxnLst>
                  <a:cxn ang="0">
                    <a:pos x="1" y="0"/>
                  </a:cxn>
                  <a:cxn ang="0">
                    <a:pos x="0" y="10"/>
                  </a:cxn>
                  <a:cxn ang="0">
                    <a:pos x="7" y="10"/>
                  </a:cxn>
                  <a:cxn ang="0">
                    <a:pos x="12" y="10"/>
                  </a:cxn>
                  <a:cxn ang="0">
                    <a:pos x="12" y="0"/>
                  </a:cxn>
                  <a:cxn ang="0">
                    <a:pos x="9" y="0"/>
                  </a:cxn>
                  <a:cxn ang="0">
                    <a:pos x="1" y="0"/>
                  </a:cxn>
                </a:cxnLst>
                <a:rect l="0" t="0" r="r" b="b"/>
                <a:pathLst>
                  <a:path w="12" h="10">
                    <a:moveTo>
                      <a:pt x="1" y="0"/>
                    </a:moveTo>
                    <a:cubicBezTo>
                      <a:pt x="0" y="3"/>
                      <a:pt x="0" y="7"/>
                      <a:pt x="0" y="10"/>
                    </a:cubicBezTo>
                    <a:cubicBezTo>
                      <a:pt x="3" y="10"/>
                      <a:pt x="5" y="10"/>
                      <a:pt x="7" y="10"/>
                    </a:cubicBezTo>
                    <a:cubicBezTo>
                      <a:pt x="9" y="10"/>
                      <a:pt x="10" y="10"/>
                      <a:pt x="12" y="10"/>
                    </a:cubicBezTo>
                    <a:cubicBezTo>
                      <a:pt x="12" y="0"/>
                      <a:pt x="12" y="0"/>
                      <a:pt x="12" y="0"/>
                    </a:cubicBezTo>
                    <a:cubicBezTo>
                      <a:pt x="11" y="0"/>
                      <a:pt x="10" y="0"/>
                      <a:pt x="9" y="0"/>
                    </a:cubicBezTo>
                    <a:cubicBezTo>
                      <a:pt x="6"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0" name="Freeform 147"/>
              <p:cNvSpPr>
                <a:spLocks/>
              </p:cNvSpPr>
              <p:nvPr/>
            </p:nvSpPr>
            <p:spPr bwMode="auto">
              <a:xfrm>
                <a:off x="828547" y="3175891"/>
                <a:ext cx="19541" cy="19797"/>
              </a:xfrm>
              <a:custGeom>
                <a:avLst/>
                <a:gdLst/>
                <a:ahLst/>
                <a:cxnLst>
                  <a:cxn ang="0">
                    <a:pos x="10" y="12"/>
                  </a:cxn>
                  <a:cxn ang="0">
                    <a:pos x="11" y="0"/>
                  </a:cxn>
                  <a:cxn ang="0">
                    <a:pos x="0" y="0"/>
                  </a:cxn>
                  <a:cxn ang="0">
                    <a:pos x="0" y="12"/>
                  </a:cxn>
                  <a:cxn ang="0">
                    <a:pos x="1" y="12"/>
                  </a:cxn>
                  <a:cxn ang="0">
                    <a:pos x="10" y="12"/>
                  </a:cxn>
                </a:cxnLst>
                <a:rect l="0" t="0" r="r" b="b"/>
                <a:pathLst>
                  <a:path w="11" h="12">
                    <a:moveTo>
                      <a:pt x="10" y="12"/>
                    </a:moveTo>
                    <a:cubicBezTo>
                      <a:pt x="10" y="8"/>
                      <a:pt x="11" y="4"/>
                      <a:pt x="11" y="0"/>
                    </a:cubicBezTo>
                    <a:cubicBezTo>
                      <a:pt x="7" y="0"/>
                      <a:pt x="3" y="0"/>
                      <a:pt x="0" y="0"/>
                    </a:cubicBezTo>
                    <a:cubicBezTo>
                      <a:pt x="0" y="12"/>
                      <a:pt x="0" y="12"/>
                      <a:pt x="0" y="12"/>
                    </a:cubicBezTo>
                    <a:cubicBezTo>
                      <a:pt x="0" y="12"/>
                      <a:pt x="1" y="12"/>
                      <a:pt x="1" y="12"/>
                    </a:cubicBezTo>
                    <a:cubicBezTo>
                      <a:pt x="4" y="12"/>
                      <a:pt x="7" y="12"/>
                      <a:pt x="1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1" name="Freeform 148"/>
              <p:cNvSpPr>
                <a:spLocks/>
              </p:cNvSpPr>
              <p:nvPr/>
            </p:nvSpPr>
            <p:spPr bwMode="auto">
              <a:xfrm>
                <a:off x="775786" y="3030113"/>
                <a:ext cx="21495" cy="17997"/>
              </a:xfrm>
              <a:custGeom>
                <a:avLst/>
                <a:gdLst/>
                <a:ahLst/>
                <a:cxnLst>
                  <a:cxn ang="0">
                    <a:pos x="1" y="1"/>
                  </a:cxn>
                  <a:cxn ang="0">
                    <a:pos x="0" y="11"/>
                  </a:cxn>
                  <a:cxn ang="0">
                    <a:pos x="12" y="11"/>
                  </a:cxn>
                  <a:cxn ang="0">
                    <a:pos x="12" y="0"/>
                  </a:cxn>
                  <a:cxn ang="0">
                    <a:pos x="1" y="1"/>
                  </a:cxn>
                </a:cxnLst>
                <a:rect l="0" t="0" r="r" b="b"/>
                <a:pathLst>
                  <a:path w="12" h="11">
                    <a:moveTo>
                      <a:pt x="1" y="1"/>
                    </a:moveTo>
                    <a:cubicBezTo>
                      <a:pt x="1" y="4"/>
                      <a:pt x="1" y="8"/>
                      <a:pt x="0" y="11"/>
                    </a:cubicBezTo>
                    <a:cubicBezTo>
                      <a:pt x="4" y="11"/>
                      <a:pt x="8" y="11"/>
                      <a:pt x="12" y="11"/>
                    </a:cubicBezTo>
                    <a:cubicBezTo>
                      <a:pt x="12" y="7"/>
                      <a:pt x="12" y="4"/>
                      <a:pt x="12" y="0"/>
                    </a:cubicBezTo>
                    <a:cubicBezTo>
                      <a:pt x="9" y="0"/>
                      <a:pt x="5" y="0"/>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2" name="Freeform 149"/>
              <p:cNvSpPr>
                <a:spLocks/>
              </p:cNvSpPr>
              <p:nvPr/>
            </p:nvSpPr>
            <p:spPr bwMode="auto">
              <a:xfrm>
                <a:off x="773832" y="3053510"/>
                <a:ext cx="21495" cy="19797"/>
              </a:xfrm>
              <a:custGeom>
                <a:avLst/>
                <a:gdLst/>
                <a:ahLst/>
                <a:cxnLst>
                  <a:cxn ang="0">
                    <a:pos x="0" y="12"/>
                  </a:cxn>
                  <a:cxn ang="0">
                    <a:pos x="12" y="11"/>
                  </a:cxn>
                  <a:cxn ang="0">
                    <a:pos x="12" y="0"/>
                  </a:cxn>
                  <a:cxn ang="0">
                    <a:pos x="1" y="0"/>
                  </a:cxn>
                  <a:cxn ang="0">
                    <a:pos x="0" y="12"/>
                  </a:cxn>
                </a:cxnLst>
                <a:rect l="0" t="0" r="r" b="b"/>
                <a:pathLst>
                  <a:path w="12" h="12">
                    <a:moveTo>
                      <a:pt x="0" y="12"/>
                    </a:moveTo>
                    <a:cubicBezTo>
                      <a:pt x="4" y="12"/>
                      <a:pt x="8" y="11"/>
                      <a:pt x="12" y="11"/>
                    </a:cubicBezTo>
                    <a:cubicBezTo>
                      <a:pt x="12" y="7"/>
                      <a:pt x="12" y="4"/>
                      <a:pt x="12" y="0"/>
                    </a:cubicBezTo>
                    <a:cubicBezTo>
                      <a:pt x="9" y="0"/>
                      <a:pt x="5" y="0"/>
                      <a:pt x="1" y="0"/>
                    </a:cubicBezTo>
                    <a:cubicBezTo>
                      <a:pt x="1" y="4"/>
                      <a:pt x="1"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3" name="Freeform 150"/>
              <p:cNvSpPr>
                <a:spLocks/>
              </p:cNvSpPr>
              <p:nvPr/>
            </p:nvSpPr>
            <p:spPr bwMode="auto">
              <a:xfrm>
                <a:off x="748429" y="3031913"/>
                <a:ext cx="21495" cy="17997"/>
              </a:xfrm>
              <a:custGeom>
                <a:avLst/>
                <a:gdLst/>
                <a:ahLst/>
                <a:cxnLst>
                  <a:cxn ang="0">
                    <a:pos x="0" y="11"/>
                  </a:cxn>
                  <a:cxn ang="0">
                    <a:pos x="12" y="11"/>
                  </a:cxn>
                  <a:cxn ang="0">
                    <a:pos x="12" y="0"/>
                  </a:cxn>
                  <a:cxn ang="0">
                    <a:pos x="1" y="1"/>
                  </a:cxn>
                  <a:cxn ang="0">
                    <a:pos x="0" y="11"/>
                  </a:cxn>
                </a:cxnLst>
                <a:rect l="0" t="0" r="r" b="b"/>
                <a:pathLst>
                  <a:path w="12" h="11">
                    <a:moveTo>
                      <a:pt x="0" y="11"/>
                    </a:moveTo>
                    <a:cubicBezTo>
                      <a:pt x="4" y="11"/>
                      <a:pt x="8" y="11"/>
                      <a:pt x="12" y="11"/>
                    </a:cubicBezTo>
                    <a:cubicBezTo>
                      <a:pt x="12" y="7"/>
                      <a:pt x="12" y="3"/>
                      <a:pt x="12" y="0"/>
                    </a:cubicBezTo>
                    <a:cubicBezTo>
                      <a:pt x="8" y="0"/>
                      <a:pt x="5" y="0"/>
                      <a:pt x="1" y="1"/>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4" name="Freeform 151"/>
              <p:cNvSpPr>
                <a:spLocks/>
              </p:cNvSpPr>
              <p:nvPr/>
            </p:nvSpPr>
            <p:spPr bwMode="auto">
              <a:xfrm>
                <a:off x="801190" y="3053510"/>
                <a:ext cx="19541" cy="17997"/>
              </a:xfrm>
              <a:custGeom>
                <a:avLst/>
                <a:gdLst/>
                <a:ahLst/>
                <a:cxnLst>
                  <a:cxn ang="0">
                    <a:pos x="0" y="0"/>
                  </a:cxn>
                  <a:cxn ang="0">
                    <a:pos x="0" y="11"/>
                  </a:cxn>
                  <a:cxn ang="0">
                    <a:pos x="8" y="11"/>
                  </a:cxn>
                  <a:cxn ang="0">
                    <a:pos x="11" y="11"/>
                  </a:cxn>
                  <a:cxn ang="0">
                    <a:pos x="11" y="0"/>
                  </a:cxn>
                  <a:cxn ang="0">
                    <a:pos x="10" y="0"/>
                  </a:cxn>
                  <a:cxn ang="0">
                    <a:pos x="0" y="0"/>
                  </a:cxn>
                </a:cxnLst>
                <a:rect l="0" t="0" r="r" b="b"/>
                <a:pathLst>
                  <a:path w="11" h="11">
                    <a:moveTo>
                      <a:pt x="0" y="0"/>
                    </a:moveTo>
                    <a:cubicBezTo>
                      <a:pt x="0" y="4"/>
                      <a:pt x="0" y="7"/>
                      <a:pt x="0" y="11"/>
                    </a:cubicBezTo>
                    <a:cubicBezTo>
                      <a:pt x="3" y="11"/>
                      <a:pt x="5" y="11"/>
                      <a:pt x="8" y="11"/>
                    </a:cubicBezTo>
                    <a:cubicBezTo>
                      <a:pt x="9" y="11"/>
                      <a:pt x="10" y="11"/>
                      <a:pt x="11" y="11"/>
                    </a:cubicBezTo>
                    <a:cubicBezTo>
                      <a:pt x="11" y="0"/>
                      <a:pt x="11" y="0"/>
                      <a:pt x="11" y="0"/>
                    </a:cubicBezTo>
                    <a:cubicBezTo>
                      <a:pt x="11" y="0"/>
                      <a:pt x="10" y="0"/>
                      <a:pt x="10" y="0"/>
                    </a:cubicBezTo>
                    <a:cubicBezTo>
                      <a:pt x="7"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5" name="Freeform 152"/>
              <p:cNvSpPr>
                <a:spLocks/>
              </p:cNvSpPr>
              <p:nvPr/>
            </p:nvSpPr>
            <p:spPr bwMode="auto">
              <a:xfrm>
                <a:off x="724979" y="3031913"/>
                <a:ext cx="19541" cy="17997"/>
              </a:xfrm>
              <a:custGeom>
                <a:avLst/>
                <a:gdLst/>
                <a:ahLst/>
                <a:cxnLst>
                  <a:cxn ang="0">
                    <a:pos x="1" y="2"/>
                  </a:cxn>
                  <a:cxn ang="0">
                    <a:pos x="0" y="11"/>
                  </a:cxn>
                  <a:cxn ang="0">
                    <a:pos x="10" y="10"/>
                  </a:cxn>
                  <a:cxn ang="0">
                    <a:pos x="11" y="0"/>
                  </a:cxn>
                  <a:cxn ang="0">
                    <a:pos x="2" y="1"/>
                  </a:cxn>
                  <a:cxn ang="0">
                    <a:pos x="1" y="2"/>
                  </a:cxn>
                </a:cxnLst>
                <a:rect l="0" t="0" r="r" b="b"/>
                <a:pathLst>
                  <a:path w="11" h="11">
                    <a:moveTo>
                      <a:pt x="1" y="2"/>
                    </a:moveTo>
                    <a:cubicBezTo>
                      <a:pt x="0" y="5"/>
                      <a:pt x="0" y="8"/>
                      <a:pt x="0" y="11"/>
                    </a:cubicBezTo>
                    <a:cubicBezTo>
                      <a:pt x="3" y="11"/>
                      <a:pt x="6" y="10"/>
                      <a:pt x="10" y="10"/>
                    </a:cubicBezTo>
                    <a:cubicBezTo>
                      <a:pt x="10" y="7"/>
                      <a:pt x="10" y="3"/>
                      <a:pt x="11" y="0"/>
                    </a:cubicBezTo>
                    <a:cubicBezTo>
                      <a:pt x="8" y="0"/>
                      <a:pt x="5" y="0"/>
                      <a:pt x="2" y="1"/>
                    </a:cubicBezTo>
                    <a:cubicBezTo>
                      <a:pt x="1" y="1"/>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6" name="Freeform 153"/>
              <p:cNvSpPr>
                <a:spLocks/>
              </p:cNvSpPr>
              <p:nvPr/>
            </p:nvSpPr>
            <p:spPr bwMode="auto">
              <a:xfrm>
                <a:off x="732796" y="3015716"/>
                <a:ext cx="13679" cy="12598"/>
              </a:xfrm>
              <a:custGeom>
                <a:avLst/>
                <a:gdLst/>
                <a:ahLst/>
                <a:cxnLst>
                  <a:cxn ang="0">
                    <a:pos x="0" y="7"/>
                  </a:cxn>
                  <a:cxn ang="0">
                    <a:pos x="6" y="6"/>
                  </a:cxn>
                  <a:cxn ang="0">
                    <a:pos x="7" y="0"/>
                  </a:cxn>
                  <a:cxn ang="0">
                    <a:pos x="0" y="7"/>
                  </a:cxn>
                </a:cxnLst>
                <a:rect l="0" t="0" r="r" b="b"/>
                <a:pathLst>
                  <a:path w="7" h="7">
                    <a:moveTo>
                      <a:pt x="0" y="7"/>
                    </a:moveTo>
                    <a:cubicBezTo>
                      <a:pt x="2" y="6"/>
                      <a:pt x="4" y="6"/>
                      <a:pt x="6" y="6"/>
                    </a:cubicBezTo>
                    <a:cubicBezTo>
                      <a:pt x="6" y="4"/>
                      <a:pt x="7" y="2"/>
                      <a:pt x="7" y="0"/>
                    </a:cubicBezTo>
                    <a:cubicBezTo>
                      <a:pt x="4" y="2"/>
                      <a:pt x="2" y="4"/>
                      <a:pt x="0"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7" name="Freeform 154"/>
              <p:cNvSpPr>
                <a:spLocks/>
              </p:cNvSpPr>
              <p:nvPr/>
            </p:nvSpPr>
            <p:spPr bwMode="auto">
              <a:xfrm>
                <a:off x="828547" y="3053510"/>
                <a:ext cx="19541" cy="17997"/>
              </a:xfrm>
              <a:custGeom>
                <a:avLst/>
                <a:gdLst/>
                <a:ahLst/>
                <a:cxnLst>
                  <a:cxn ang="0">
                    <a:pos x="0" y="11"/>
                  </a:cxn>
                  <a:cxn ang="0">
                    <a:pos x="11" y="11"/>
                  </a:cxn>
                  <a:cxn ang="0">
                    <a:pos x="10" y="0"/>
                  </a:cxn>
                  <a:cxn ang="0">
                    <a:pos x="0" y="0"/>
                  </a:cxn>
                  <a:cxn ang="0">
                    <a:pos x="0" y="11"/>
                  </a:cxn>
                </a:cxnLst>
                <a:rect l="0" t="0" r="r" b="b"/>
                <a:pathLst>
                  <a:path w="11" h="11">
                    <a:moveTo>
                      <a:pt x="0" y="11"/>
                    </a:moveTo>
                    <a:cubicBezTo>
                      <a:pt x="3" y="11"/>
                      <a:pt x="7" y="11"/>
                      <a:pt x="11" y="11"/>
                    </a:cubicBezTo>
                    <a:cubicBezTo>
                      <a:pt x="11" y="8"/>
                      <a:pt x="11" y="4"/>
                      <a:pt x="10" y="0"/>
                    </a:cubicBezTo>
                    <a:cubicBezTo>
                      <a:pt x="7"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8" name="Freeform 155"/>
              <p:cNvSpPr>
                <a:spLocks/>
              </p:cNvSpPr>
              <p:nvPr/>
            </p:nvSpPr>
            <p:spPr bwMode="auto">
              <a:xfrm>
                <a:off x="908666" y="3055310"/>
                <a:ext cx="19541" cy="21597"/>
              </a:xfrm>
              <a:custGeom>
                <a:avLst/>
                <a:gdLst/>
                <a:ahLst/>
                <a:cxnLst>
                  <a:cxn ang="0">
                    <a:pos x="0" y="0"/>
                  </a:cxn>
                  <a:cxn ang="0">
                    <a:pos x="1" y="12"/>
                  </a:cxn>
                  <a:cxn ang="0">
                    <a:pos x="11" y="13"/>
                  </a:cxn>
                  <a:cxn ang="0">
                    <a:pos x="10" y="1"/>
                  </a:cxn>
                  <a:cxn ang="0">
                    <a:pos x="0" y="0"/>
                  </a:cxn>
                </a:cxnLst>
                <a:rect l="0" t="0" r="r" b="b"/>
                <a:pathLst>
                  <a:path w="11" h="13">
                    <a:moveTo>
                      <a:pt x="0" y="0"/>
                    </a:moveTo>
                    <a:cubicBezTo>
                      <a:pt x="0" y="4"/>
                      <a:pt x="0" y="8"/>
                      <a:pt x="1" y="12"/>
                    </a:cubicBezTo>
                    <a:cubicBezTo>
                      <a:pt x="4" y="12"/>
                      <a:pt x="7" y="12"/>
                      <a:pt x="11" y="13"/>
                    </a:cubicBezTo>
                    <a:cubicBezTo>
                      <a:pt x="10" y="9"/>
                      <a:pt x="10" y="5"/>
                      <a:pt x="10"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9" name="Freeform 156"/>
              <p:cNvSpPr>
                <a:spLocks/>
              </p:cNvSpPr>
              <p:nvPr/>
            </p:nvSpPr>
            <p:spPr bwMode="auto">
              <a:xfrm>
                <a:off x="910620" y="3082305"/>
                <a:ext cx="17587" cy="16198"/>
              </a:xfrm>
              <a:custGeom>
                <a:avLst/>
                <a:gdLst/>
                <a:ahLst/>
                <a:cxnLst>
                  <a:cxn ang="0">
                    <a:pos x="0" y="0"/>
                  </a:cxn>
                  <a:cxn ang="0">
                    <a:pos x="1" y="10"/>
                  </a:cxn>
                  <a:cxn ang="0">
                    <a:pos x="10" y="10"/>
                  </a:cxn>
                  <a:cxn ang="0">
                    <a:pos x="10" y="0"/>
                  </a:cxn>
                  <a:cxn ang="0">
                    <a:pos x="0" y="0"/>
                  </a:cxn>
                </a:cxnLst>
                <a:rect l="0" t="0" r="r" b="b"/>
                <a:pathLst>
                  <a:path w="10" h="10">
                    <a:moveTo>
                      <a:pt x="0" y="0"/>
                    </a:moveTo>
                    <a:cubicBezTo>
                      <a:pt x="0" y="3"/>
                      <a:pt x="1" y="6"/>
                      <a:pt x="1" y="10"/>
                    </a:cubicBezTo>
                    <a:cubicBezTo>
                      <a:pt x="4" y="10"/>
                      <a:pt x="7" y="10"/>
                      <a:pt x="10" y="10"/>
                    </a:cubicBezTo>
                    <a:cubicBezTo>
                      <a:pt x="10" y="7"/>
                      <a:pt x="10" y="4"/>
                      <a:pt x="10" y="0"/>
                    </a:cubicBezTo>
                    <a:cubicBezTo>
                      <a:pt x="7"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0" name="Freeform 157"/>
              <p:cNvSpPr>
                <a:spLocks/>
              </p:cNvSpPr>
              <p:nvPr/>
            </p:nvSpPr>
            <p:spPr bwMode="auto">
              <a:xfrm>
                <a:off x="910620" y="3127298"/>
                <a:ext cx="19541" cy="17997"/>
              </a:xfrm>
              <a:custGeom>
                <a:avLst/>
                <a:gdLst/>
                <a:ahLst/>
                <a:cxnLst>
                  <a:cxn ang="0">
                    <a:pos x="10" y="0"/>
                  </a:cxn>
                  <a:cxn ang="0">
                    <a:pos x="0" y="0"/>
                  </a:cxn>
                  <a:cxn ang="0">
                    <a:pos x="0" y="11"/>
                  </a:cxn>
                  <a:cxn ang="0">
                    <a:pos x="9" y="11"/>
                  </a:cxn>
                  <a:cxn ang="0">
                    <a:pos x="10" y="0"/>
                  </a:cxn>
                </a:cxnLst>
                <a:rect l="0" t="0" r="r" b="b"/>
                <a:pathLst>
                  <a:path w="10" h="11">
                    <a:moveTo>
                      <a:pt x="10" y="0"/>
                    </a:moveTo>
                    <a:cubicBezTo>
                      <a:pt x="0" y="0"/>
                      <a:pt x="0" y="0"/>
                      <a:pt x="0" y="0"/>
                    </a:cubicBezTo>
                    <a:cubicBezTo>
                      <a:pt x="0" y="3"/>
                      <a:pt x="0" y="7"/>
                      <a:pt x="0" y="11"/>
                    </a:cubicBezTo>
                    <a:cubicBezTo>
                      <a:pt x="3" y="11"/>
                      <a:pt x="6" y="11"/>
                      <a:pt x="9" y="11"/>
                    </a:cubicBezTo>
                    <a:cubicBezTo>
                      <a:pt x="10" y="7"/>
                      <a:pt x="10" y="3"/>
                      <a:pt x="1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1" name="Freeform 158"/>
              <p:cNvSpPr>
                <a:spLocks/>
              </p:cNvSpPr>
              <p:nvPr/>
            </p:nvSpPr>
            <p:spPr bwMode="auto">
              <a:xfrm>
                <a:off x="853951" y="3053510"/>
                <a:ext cx="19541" cy="19797"/>
              </a:xfrm>
              <a:custGeom>
                <a:avLst/>
                <a:gdLst/>
                <a:ahLst/>
                <a:cxnLst>
                  <a:cxn ang="0">
                    <a:pos x="1" y="12"/>
                  </a:cxn>
                  <a:cxn ang="0">
                    <a:pos x="12" y="12"/>
                  </a:cxn>
                  <a:cxn ang="0">
                    <a:pos x="11" y="0"/>
                  </a:cxn>
                  <a:cxn ang="0">
                    <a:pos x="0" y="0"/>
                  </a:cxn>
                  <a:cxn ang="0">
                    <a:pos x="1" y="12"/>
                  </a:cxn>
                </a:cxnLst>
                <a:rect l="0" t="0" r="r" b="b"/>
                <a:pathLst>
                  <a:path w="12" h="12">
                    <a:moveTo>
                      <a:pt x="1" y="12"/>
                    </a:moveTo>
                    <a:cubicBezTo>
                      <a:pt x="4" y="12"/>
                      <a:pt x="8" y="12"/>
                      <a:pt x="12" y="12"/>
                    </a:cubicBezTo>
                    <a:cubicBezTo>
                      <a:pt x="12" y="8"/>
                      <a:pt x="12" y="4"/>
                      <a:pt x="11" y="0"/>
                    </a:cubicBezTo>
                    <a:cubicBezTo>
                      <a:pt x="7" y="0"/>
                      <a:pt x="4" y="0"/>
                      <a:pt x="0" y="0"/>
                    </a:cubicBezTo>
                    <a:cubicBezTo>
                      <a:pt x="0" y="4"/>
                      <a:pt x="0"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2" name="Freeform 159"/>
              <p:cNvSpPr>
                <a:spLocks/>
              </p:cNvSpPr>
              <p:nvPr/>
            </p:nvSpPr>
            <p:spPr bwMode="auto">
              <a:xfrm>
                <a:off x="883262" y="3127298"/>
                <a:ext cx="21495" cy="19797"/>
              </a:xfrm>
              <a:custGeom>
                <a:avLst/>
                <a:gdLst/>
                <a:ahLst/>
                <a:cxnLst>
                  <a:cxn ang="0">
                    <a:pos x="0" y="0"/>
                  </a:cxn>
                  <a:cxn ang="0">
                    <a:pos x="0" y="12"/>
                  </a:cxn>
                  <a:cxn ang="0">
                    <a:pos x="12" y="11"/>
                  </a:cxn>
                  <a:cxn ang="0">
                    <a:pos x="12" y="0"/>
                  </a:cxn>
                  <a:cxn ang="0">
                    <a:pos x="0" y="0"/>
                  </a:cxn>
                </a:cxnLst>
                <a:rect l="0" t="0" r="r" b="b"/>
                <a:pathLst>
                  <a:path w="12" h="12">
                    <a:moveTo>
                      <a:pt x="0" y="0"/>
                    </a:moveTo>
                    <a:cubicBezTo>
                      <a:pt x="0" y="4"/>
                      <a:pt x="0" y="8"/>
                      <a:pt x="0" y="12"/>
                    </a:cubicBezTo>
                    <a:cubicBezTo>
                      <a:pt x="4" y="12"/>
                      <a:pt x="8" y="12"/>
                      <a:pt x="12" y="11"/>
                    </a:cubicBezTo>
                    <a:cubicBezTo>
                      <a:pt x="12" y="7"/>
                      <a:pt x="12" y="3"/>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3" name="Freeform 160"/>
              <p:cNvSpPr>
                <a:spLocks/>
              </p:cNvSpPr>
              <p:nvPr/>
            </p:nvSpPr>
            <p:spPr bwMode="auto">
              <a:xfrm>
                <a:off x="879354" y="3055310"/>
                <a:ext cx="23449" cy="19797"/>
              </a:xfrm>
              <a:custGeom>
                <a:avLst/>
                <a:gdLst/>
                <a:ahLst/>
                <a:cxnLst>
                  <a:cxn ang="0">
                    <a:pos x="1" y="11"/>
                  </a:cxn>
                  <a:cxn ang="0">
                    <a:pos x="13" y="12"/>
                  </a:cxn>
                  <a:cxn ang="0">
                    <a:pos x="12" y="0"/>
                  </a:cxn>
                  <a:cxn ang="0">
                    <a:pos x="0" y="0"/>
                  </a:cxn>
                  <a:cxn ang="0">
                    <a:pos x="1" y="11"/>
                  </a:cxn>
                </a:cxnLst>
                <a:rect l="0" t="0" r="r" b="b"/>
                <a:pathLst>
                  <a:path w="13" h="12">
                    <a:moveTo>
                      <a:pt x="1" y="11"/>
                    </a:moveTo>
                    <a:cubicBezTo>
                      <a:pt x="5" y="11"/>
                      <a:pt x="9" y="12"/>
                      <a:pt x="13" y="12"/>
                    </a:cubicBezTo>
                    <a:cubicBezTo>
                      <a:pt x="13" y="8"/>
                      <a:pt x="12" y="4"/>
                      <a:pt x="12" y="0"/>
                    </a:cubicBezTo>
                    <a:cubicBezTo>
                      <a:pt x="8" y="0"/>
                      <a:pt x="4" y="0"/>
                      <a:pt x="0" y="0"/>
                    </a:cubicBezTo>
                    <a:cubicBezTo>
                      <a:pt x="0" y="3"/>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4" name="Freeform 161"/>
              <p:cNvSpPr>
                <a:spLocks/>
              </p:cNvSpPr>
              <p:nvPr/>
            </p:nvSpPr>
            <p:spPr bwMode="auto">
              <a:xfrm>
                <a:off x="746475" y="3053510"/>
                <a:ext cx="21495" cy="19797"/>
              </a:xfrm>
              <a:custGeom>
                <a:avLst/>
                <a:gdLst/>
                <a:ahLst/>
                <a:cxnLst>
                  <a:cxn ang="0">
                    <a:pos x="13" y="0"/>
                  </a:cxn>
                  <a:cxn ang="0">
                    <a:pos x="1" y="1"/>
                  </a:cxn>
                  <a:cxn ang="0">
                    <a:pos x="0" y="12"/>
                  </a:cxn>
                  <a:cxn ang="0">
                    <a:pos x="13" y="12"/>
                  </a:cxn>
                  <a:cxn ang="0">
                    <a:pos x="13" y="0"/>
                  </a:cxn>
                </a:cxnLst>
                <a:rect l="0" t="0" r="r" b="b"/>
                <a:pathLst>
                  <a:path w="13" h="12">
                    <a:moveTo>
                      <a:pt x="13" y="0"/>
                    </a:moveTo>
                    <a:cubicBezTo>
                      <a:pt x="9" y="0"/>
                      <a:pt x="5" y="1"/>
                      <a:pt x="1" y="1"/>
                    </a:cubicBezTo>
                    <a:cubicBezTo>
                      <a:pt x="1" y="5"/>
                      <a:pt x="1" y="9"/>
                      <a:pt x="0" y="12"/>
                    </a:cubicBezTo>
                    <a:cubicBezTo>
                      <a:pt x="5" y="12"/>
                      <a:pt x="9" y="12"/>
                      <a:pt x="13" y="12"/>
                    </a:cubicBezTo>
                    <a:cubicBezTo>
                      <a:pt x="13" y="8"/>
                      <a:pt x="13" y="4"/>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5" name="Freeform 162"/>
              <p:cNvSpPr>
                <a:spLocks/>
              </p:cNvSpPr>
              <p:nvPr/>
            </p:nvSpPr>
            <p:spPr bwMode="auto">
              <a:xfrm>
                <a:off x="879354" y="3174091"/>
                <a:ext cx="23449" cy="19797"/>
              </a:xfrm>
              <a:custGeom>
                <a:avLst/>
                <a:gdLst/>
                <a:ahLst/>
                <a:cxnLst>
                  <a:cxn ang="0">
                    <a:pos x="0" y="12"/>
                  </a:cxn>
                  <a:cxn ang="0">
                    <a:pos x="10" y="12"/>
                  </a:cxn>
                  <a:cxn ang="0">
                    <a:pos x="12" y="9"/>
                  </a:cxn>
                  <a:cxn ang="0">
                    <a:pos x="13" y="0"/>
                  </a:cxn>
                  <a:cxn ang="0">
                    <a:pos x="1" y="0"/>
                  </a:cxn>
                  <a:cxn ang="0">
                    <a:pos x="0" y="12"/>
                  </a:cxn>
                </a:cxnLst>
                <a:rect l="0" t="0" r="r" b="b"/>
                <a:pathLst>
                  <a:path w="13" h="12">
                    <a:moveTo>
                      <a:pt x="0" y="12"/>
                    </a:moveTo>
                    <a:cubicBezTo>
                      <a:pt x="3" y="12"/>
                      <a:pt x="7" y="12"/>
                      <a:pt x="10" y="12"/>
                    </a:cubicBezTo>
                    <a:cubicBezTo>
                      <a:pt x="11" y="11"/>
                      <a:pt x="12" y="10"/>
                      <a:pt x="12" y="9"/>
                    </a:cubicBezTo>
                    <a:cubicBezTo>
                      <a:pt x="12" y="6"/>
                      <a:pt x="13" y="3"/>
                      <a:pt x="13" y="0"/>
                    </a:cubicBezTo>
                    <a:cubicBezTo>
                      <a:pt x="9" y="0"/>
                      <a:pt x="5" y="0"/>
                      <a:pt x="1" y="0"/>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6" name="Freeform 163"/>
              <p:cNvSpPr>
                <a:spLocks/>
              </p:cNvSpPr>
              <p:nvPr/>
            </p:nvSpPr>
            <p:spPr bwMode="auto">
              <a:xfrm>
                <a:off x="934069" y="3103902"/>
                <a:ext cx="11725" cy="16198"/>
              </a:xfrm>
              <a:custGeom>
                <a:avLst/>
                <a:gdLst/>
                <a:ahLst/>
                <a:cxnLst>
                  <a:cxn ang="0">
                    <a:pos x="4" y="10"/>
                  </a:cxn>
                  <a:cxn ang="0">
                    <a:pos x="6" y="0"/>
                  </a:cxn>
                  <a:cxn ang="0">
                    <a:pos x="0" y="0"/>
                  </a:cxn>
                  <a:cxn ang="0">
                    <a:pos x="1" y="10"/>
                  </a:cxn>
                  <a:cxn ang="0">
                    <a:pos x="1" y="10"/>
                  </a:cxn>
                  <a:cxn ang="0">
                    <a:pos x="4" y="10"/>
                  </a:cxn>
                </a:cxnLst>
                <a:rect l="0" t="0" r="r" b="b"/>
                <a:pathLst>
                  <a:path w="6" h="10">
                    <a:moveTo>
                      <a:pt x="4" y="10"/>
                    </a:moveTo>
                    <a:cubicBezTo>
                      <a:pt x="5" y="7"/>
                      <a:pt x="6" y="3"/>
                      <a:pt x="6" y="0"/>
                    </a:cubicBezTo>
                    <a:cubicBezTo>
                      <a:pt x="4" y="0"/>
                      <a:pt x="2" y="0"/>
                      <a:pt x="0" y="0"/>
                    </a:cubicBezTo>
                    <a:cubicBezTo>
                      <a:pt x="1" y="3"/>
                      <a:pt x="1" y="7"/>
                      <a:pt x="1" y="10"/>
                    </a:cubicBezTo>
                    <a:cubicBezTo>
                      <a:pt x="1" y="10"/>
                      <a:pt x="1" y="10"/>
                      <a:pt x="1" y="10"/>
                    </a:cubicBezTo>
                    <a:lnTo>
                      <a:pt x="4"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7" name="Freeform 164"/>
              <p:cNvSpPr>
                <a:spLocks/>
              </p:cNvSpPr>
              <p:nvPr/>
            </p:nvSpPr>
            <p:spPr bwMode="auto">
              <a:xfrm>
                <a:off x="908666" y="3172291"/>
                <a:ext cx="3908" cy="8999"/>
              </a:xfrm>
              <a:custGeom>
                <a:avLst/>
                <a:gdLst/>
                <a:ahLst/>
                <a:cxnLst>
                  <a:cxn ang="0">
                    <a:pos x="1" y="1"/>
                  </a:cxn>
                  <a:cxn ang="0">
                    <a:pos x="0" y="5"/>
                  </a:cxn>
                  <a:cxn ang="0">
                    <a:pos x="3" y="0"/>
                  </a:cxn>
                  <a:cxn ang="0">
                    <a:pos x="1" y="1"/>
                  </a:cxn>
                </a:cxnLst>
                <a:rect l="0" t="0" r="r" b="b"/>
                <a:pathLst>
                  <a:path w="3" h="5">
                    <a:moveTo>
                      <a:pt x="1" y="1"/>
                    </a:moveTo>
                    <a:cubicBezTo>
                      <a:pt x="1" y="2"/>
                      <a:pt x="1" y="3"/>
                      <a:pt x="0" y="5"/>
                    </a:cubicBezTo>
                    <a:cubicBezTo>
                      <a:pt x="1" y="3"/>
                      <a:pt x="2" y="2"/>
                      <a:pt x="3" y="0"/>
                    </a:cubicBezTo>
                    <a:cubicBezTo>
                      <a:pt x="2" y="0"/>
                      <a:pt x="2"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8" name="Freeform 165"/>
              <p:cNvSpPr>
                <a:spLocks/>
              </p:cNvSpPr>
              <p:nvPr/>
            </p:nvSpPr>
            <p:spPr bwMode="auto">
              <a:xfrm>
                <a:off x="877400" y="3199287"/>
                <a:ext cx="15633" cy="17997"/>
              </a:xfrm>
              <a:custGeom>
                <a:avLst/>
                <a:gdLst/>
                <a:ahLst/>
                <a:cxnLst>
                  <a:cxn ang="0">
                    <a:pos x="1" y="1"/>
                  </a:cxn>
                  <a:cxn ang="0">
                    <a:pos x="0" y="11"/>
                  </a:cxn>
                  <a:cxn ang="0">
                    <a:pos x="8" y="11"/>
                  </a:cxn>
                  <a:cxn ang="0">
                    <a:pos x="7" y="1"/>
                  </a:cxn>
                  <a:cxn ang="0">
                    <a:pos x="8" y="0"/>
                  </a:cxn>
                  <a:cxn ang="0">
                    <a:pos x="1" y="1"/>
                  </a:cxn>
                </a:cxnLst>
                <a:rect l="0" t="0" r="r" b="b"/>
                <a:pathLst>
                  <a:path w="8" h="11">
                    <a:moveTo>
                      <a:pt x="1" y="1"/>
                    </a:moveTo>
                    <a:cubicBezTo>
                      <a:pt x="1" y="4"/>
                      <a:pt x="0" y="8"/>
                      <a:pt x="0" y="11"/>
                    </a:cubicBezTo>
                    <a:cubicBezTo>
                      <a:pt x="3" y="11"/>
                      <a:pt x="5" y="11"/>
                      <a:pt x="8" y="11"/>
                    </a:cubicBezTo>
                    <a:cubicBezTo>
                      <a:pt x="7" y="1"/>
                      <a:pt x="7" y="1"/>
                      <a:pt x="7" y="1"/>
                    </a:cubicBezTo>
                    <a:cubicBezTo>
                      <a:pt x="7" y="1"/>
                      <a:pt x="8" y="1"/>
                      <a:pt x="8" y="0"/>
                    </a:cubicBezTo>
                    <a:cubicBezTo>
                      <a:pt x="6" y="1"/>
                      <a:pt x="3"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9" name="Freeform 166"/>
              <p:cNvSpPr>
                <a:spLocks/>
              </p:cNvSpPr>
              <p:nvPr/>
            </p:nvSpPr>
            <p:spPr bwMode="auto">
              <a:xfrm>
                <a:off x="746475" y="3100303"/>
                <a:ext cx="19541" cy="19797"/>
              </a:xfrm>
              <a:custGeom>
                <a:avLst/>
                <a:gdLst/>
                <a:ahLst/>
                <a:cxnLst>
                  <a:cxn ang="0">
                    <a:pos x="12" y="3"/>
                  </a:cxn>
                  <a:cxn ang="0">
                    <a:pos x="12" y="0"/>
                  </a:cxn>
                  <a:cxn ang="0">
                    <a:pos x="0" y="1"/>
                  </a:cxn>
                  <a:cxn ang="0">
                    <a:pos x="0" y="3"/>
                  </a:cxn>
                  <a:cxn ang="0">
                    <a:pos x="0" y="12"/>
                  </a:cxn>
                  <a:cxn ang="0">
                    <a:pos x="12" y="12"/>
                  </a:cxn>
                  <a:cxn ang="0">
                    <a:pos x="12" y="3"/>
                  </a:cxn>
                </a:cxnLst>
                <a:rect l="0" t="0" r="r" b="b"/>
                <a:pathLst>
                  <a:path w="12" h="12">
                    <a:moveTo>
                      <a:pt x="12" y="3"/>
                    </a:moveTo>
                    <a:cubicBezTo>
                      <a:pt x="12" y="2"/>
                      <a:pt x="12" y="1"/>
                      <a:pt x="12" y="0"/>
                    </a:cubicBezTo>
                    <a:cubicBezTo>
                      <a:pt x="8" y="0"/>
                      <a:pt x="4" y="1"/>
                      <a:pt x="0" y="1"/>
                    </a:cubicBezTo>
                    <a:cubicBezTo>
                      <a:pt x="0" y="2"/>
                      <a:pt x="0" y="2"/>
                      <a:pt x="0" y="3"/>
                    </a:cubicBezTo>
                    <a:cubicBezTo>
                      <a:pt x="0" y="6"/>
                      <a:pt x="0" y="9"/>
                      <a:pt x="0" y="12"/>
                    </a:cubicBezTo>
                    <a:cubicBezTo>
                      <a:pt x="12" y="12"/>
                      <a:pt x="12" y="12"/>
                      <a:pt x="12" y="12"/>
                    </a:cubicBezTo>
                    <a:cubicBezTo>
                      <a:pt x="12" y="9"/>
                      <a:pt x="12" y="6"/>
                      <a:pt x="12"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0" name="Freeform 167"/>
              <p:cNvSpPr>
                <a:spLocks/>
              </p:cNvSpPr>
              <p:nvPr/>
            </p:nvSpPr>
            <p:spPr bwMode="auto">
              <a:xfrm>
                <a:off x="855905" y="3127298"/>
                <a:ext cx="19541" cy="19797"/>
              </a:xfrm>
              <a:custGeom>
                <a:avLst/>
                <a:gdLst/>
                <a:ahLst/>
                <a:cxnLst>
                  <a:cxn ang="0">
                    <a:pos x="0" y="0"/>
                  </a:cxn>
                  <a:cxn ang="0">
                    <a:pos x="0" y="12"/>
                  </a:cxn>
                  <a:cxn ang="0">
                    <a:pos x="12" y="12"/>
                  </a:cxn>
                  <a:cxn ang="0">
                    <a:pos x="12" y="0"/>
                  </a:cxn>
                  <a:cxn ang="0">
                    <a:pos x="0" y="0"/>
                  </a:cxn>
                </a:cxnLst>
                <a:rect l="0" t="0" r="r" b="b"/>
                <a:pathLst>
                  <a:path w="12" h="12">
                    <a:moveTo>
                      <a:pt x="0" y="0"/>
                    </a:moveTo>
                    <a:cubicBezTo>
                      <a:pt x="0" y="4"/>
                      <a:pt x="0" y="8"/>
                      <a:pt x="0" y="12"/>
                    </a:cubicBezTo>
                    <a:cubicBezTo>
                      <a:pt x="4" y="12"/>
                      <a:pt x="8" y="12"/>
                      <a:pt x="12" y="12"/>
                    </a:cubicBezTo>
                    <a:cubicBezTo>
                      <a:pt x="12" y="8"/>
                      <a:pt x="12" y="4"/>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1" name="Freeform 168"/>
              <p:cNvSpPr>
                <a:spLocks/>
              </p:cNvSpPr>
              <p:nvPr/>
            </p:nvSpPr>
            <p:spPr bwMode="auto">
              <a:xfrm>
                <a:off x="910620" y="3102102"/>
                <a:ext cx="19541" cy="17997"/>
              </a:xfrm>
              <a:custGeom>
                <a:avLst/>
                <a:gdLst/>
                <a:ahLst/>
                <a:cxnLst>
                  <a:cxn ang="0">
                    <a:pos x="0" y="11"/>
                  </a:cxn>
                  <a:cxn ang="0">
                    <a:pos x="10" y="11"/>
                  </a:cxn>
                  <a:cxn ang="0">
                    <a:pos x="10" y="11"/>
                  </a:cxn>
                  <a:cxn ang="0">
                    <a:pos x="10" y="1"/>
                  </a:cxn>
                  <a:cxn ang="0">
                    <a:pos x="0" y="0"/>
                  </a:cxn>
                  <a:cxn ang="0">
                    <a:pos x="0" y="11"/>
                  </a:cxn>
                </a:cxnLst>
                <a:rect l="0" t="0" r="r" b="b"/>
                <a:pathLst>
                  <a:path w="10" h="11">
                    <a:moveTo>
                      <a:pt x="0" y="11"/>
                    </a:moveTo>
                    <a:cubicBezTo>
                      <a:pt x="10" y="11"/>
                      <a:pt x="10" y="11"/>
                      <a:pt x="10" y="11"/>
                    </a:cubicBezTo>
                    <a:cubicBezTo>
                      <a:pt x="10" y="11"/>
                      <a:pt x="10" y="11"/>
                      <a:pt x="10" y="11"/>
                    </a:cubicBezTo>
                    <a:cubicBezTo>
                      <a:pt x="10" y="8"/>
                      <a:pt x="10" y="4"/>
                      <a:pt x="10" y="1"/>
                    </a:cubicBezTo>
                    <a:cubicBezTo>
                      <a:pt x="6" y="1"/>
                      <a:pt x="3" y="0"/>
                      <a:pt x="0" y="0"/>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2" name="Freeform 169"/>
              <p:cNvSpPr>
                <a:spLocks/>
              </p:cNvSpPr>
              <p:nvPr/>
            </p:nvSpPr>
            <p:spPr bwMode="auto">
              <a:xfrm>
                <a:off x="693714" y="3139896"/>
                <a:ext cx="1954" cy="3599"/>
              </a:xfrm>
              <a:custGeom>
                <a:avLst/>
                <a:gdLst/>
                <a:ahLst/>
                <a:cxnLst>
                  <a:cxn ang="0">
                    <a:pos x="1" y="2"/>
                  </a:cxn>
                  <a:cxn ang="0">
                    <a:pos x="1" y="0"/>
                  </a:cxn>
                  <a:cxn ang="0">
                    <a:pos x="0" y="2"/>
                  </a:cxn>
                  <a:cxn ang="0">
                    <a:pos x="1" y="2"/>
                  </a:cxn>
                </a:cxnLst>
                <a:rect l="0" t="0" r="r" b="b"/>
                <a:pathLst>
                  <a:path w="1" h="2">
                    <a:moveTo>
                      <a:pt x="1" y="2"/>
                    </a:moveTo>
                    <a:cubicBezTo>
                      <a:pt x="1" y="2"/>
                      <a:pt x="1" y="1"/>
                      <a:pt x="1" y="0"/>
                    </a:cubicBezTo>
                    <a:cubicBezTo>
                      <a:pt x="1" y="1"/>
                      <a:pt x="0" y="2"/>
                      <a:pt x="0" y="2"/>
                    </a:cubicBezTo>
                    <a:cubicBezTo>
                      <a:pt x="0" y="2"/>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3" name="Freeform 170"/>
              <p:cNvSpPr>
                <a:spLocks/>
              </p:cNvSpPr>
              <p:nvPr/>
            </p:nvSpPr>
            <p:spPr bwMode="auto">
              <a:xfrm>
                <a:off x="902804" y="3012116"/>
                <a:ext cx="19541" cy="16198"/>
              </a:xfrm>
              <a:custGeom>
                <a:avLst/>
                <a:gdLst/>
                <a:ahLst/>
                <a:cxnLst>
                  <a:cxn ang="0">
                    <a:pos x="11" y="10"/>
                  </a:cxn>
                  <a:cxn ang="0">
                    <a:pos x="10" y="6"/>
                  </a:cxn>
                  <a:cxn ang="0">
                    <a:pos x="3" y="1"/>
                  </a:cxn>
                  <a:cxn ang="0">
                    <a:pos x="0" y="0"/>
                  </a:cxn>
                  <a:cxn ang="0">
                    <a:pos x="1" y="9"/>
                  </a:cxn>
                  <a:cxn ang="0">
                    <a:pos x="11" y="10"/>
                  </a:cxn>
                </a:cxnLst>
                <a:rect l="0" t="0" r="r" b="b"/>
                <a:pathLst>
                  <a:path w="11" h="10">
                    <a:moveTo>
                      <a:pt x="11" y="10"/>
                    </a:moveTo>
                    <a:cubicBezTo>
                      <a:pt x="11" y="9"/>
                      <a:pt x="10" y="8"/>
                      <a:pt x="10" y="6"/>
                    </a:cubicBezTo>
                    <a:cubicBezTo>
                      <a:pt x="8" y="4"/>
                      <a:pt x="6" y="2"/>
                      <a:pt x="3" y="1"/>
                    </a:cubicBezTo>
                    <a:cubicBezTo>
                      <a:pt x="2" y="0"/>
                      <a:pt x="1" y="0"/>
                      <a:pt x="0" y="0"/>
                    </a:cubicBezTo>
                    <a:cubicBezTo>
                      <a:pt x="0" y="3"/>
                      <a:pt x="0" y="6"/>
                      <a:pt x="1" y="9"/>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4" name="Freeform 171"/>
              <p:cNvSpPr>
                <a:spLocks/>
              </p:cNvSpPr>
              <p:nvPr/>
            </p:nvSpPr>
            <p:spPr bwMode="auto">
              <a:xfrm>
                <a:off x="703484" y="3127298"/>
                <a:ext cx="11725" cy="17997"/>
              </a:xfrm>
              <a:custGeom>
                <a:avLst/>
                <a:gdLst/>
                <a:ahLst/>
                <a:cxnLst>
                  <a:cxn ang="0">
                    <a:pos x="7" y="0"/>
                  </a:cxn>
                  <a:cxn ang="0">
                    <a:pos x="2" y="0"/>
                  </a:cxn>
                  <a:cxn ang="0">
                    <a:pos x="0" y="4"/>
                  </a:cxn>
                  <a:cxn ang="0">
                    <a:pos x="0" y="11"/>
                  </a:cxn>
                  <a:cxn ang="0">
                    <a:pos x="7" y="11"/>
                  </a:cxn>
                  <a:cxn ang="0">
                    <a:pos x="7" y="0"/>
                  </a:cxn>
                </a:cxnLst>
                <a:rect l="0" t="0" r="r" b="b"/>
                <a:pathLst>
                  <a:path w="7" h="11">
                    <a:moveTo>
                      <a:pt x="7" y="0"/>
                    </a:moveTo>
                    <a:cubicBezTo>
                      <a:pt x="2" y="0"/>
                      <a:pt x="2" y="0"/>
                      <a:pt x="2" y="0"/>
                    </a:cubicBezTo>
                    <a:cubicBezTo>
                      <a:pt x="1" y="1"/>
                      <a:pt x="1" y="2"/>
                      <a:pt x="0" y="4"/>
                    </a:cubicBezTo>
                    <a:cubicBezTo>
                      <a:pt x="0" y="6"/>
                      <a:pt x="0" y="8"/>
                      <a:pt x="0" y="11"/>
                    </a:cubicBezTo>
                    <a:cubicBezTo>
                      <a:pt x="2" y="11"/>
                      <a:pt x="5" y="11"/>
                      <a:pt x="7" y="11"/>
                    </a:cubicBezTo>
                    <a:cubicBezTo>
                      <a:pt x="7" y="7"/>
                      <a:pt x="7" y="3"/>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5" name="Freeform 172"/>
              <p:cNvSpPr>
                <a:spLocks/>
              </p:cNvSpPr>
              <p:nvPr/>
            </p:nvSpPr>
            <p:spPr bwMode="auto">
              <a:xfrm>
                <a:off x="709346" y="3057109"/>
                <a:ext cx="7816" cy="17997"/>
              </a:xfrm>
              <a:custGeom>
                <a:avLst/>
                <a:gdLst/>
                <a:ahLst/>
                <a:cxnLst>
                  <a:cxn ang="0">
                    <a:pos x="3" y="11"/>
                  </a:cxn>
                  <a:cxn ang="0">
                    <a:pos x="4" y="0"/>
                  </a:cxn>
                  <a:cxn ang="0">
                    <a:pos x="3" y="0"/>
                  </a:cxn>
                  <a:cxn ang="0">
                    <a:pos x="0" y="11"/>
                  </a:cxn>
                  <a:cxn ang="0">
                    <a:pos x="3" y="11"/>
                  </a:cxn>
                </a:cxnLst>
                <a:rect l="0" t="0" r="r" b="b"/>
                <a:pathLst>
                  <a:path w="4" h="11">
                    <a:moveTo>
                      <a:pt x="3" y="11"/>
                    </a:moveTo>
                    <a:cubicBezTo>
                      <a:pt x="3" y="8"/>
                      <a:pt x="3" y="4"/>
                      <a:pt x="4" y="0"/>
                    </a:cubicBezTo>
                    <a:cubicBezTo>
                      <a:pt x="3" y="0"/>
                      <a:pt x="3" y="0"/>
                      <a:pt x="3" y="0"/>
                    </a:cubicBezTo>
                    <a:cubicBezTo>
                      <a:pt x="2" y="3"/>
                      <a:pt x="1" y="7"/>
                      <a:pt x="0" y="11"/>
                    </a:cubicBezTo>
                    <a:cubicBezTo>
                      <a:pt x="1" y="11"/>
                      <a:pt x="2" y="11"/>
                      <a:pt x="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6" name="Freeform 173"/>
              <p:cNvSpPr>
                <a:spLocks/>
              </p:cNvSpPr>
              <p:nvPr/>
            </p:nvSpPr>
            <p:spPr bwMode="auto">
              <a:xfrm>
                <a:off x="707392" y="3170492"/>
                <a:ext cx="13679" cy="19797"/>
              </a:xfrm>
              <a:custGeom>
                <a:avLst/>
                <a:gdLst/>
                <a:ahLst/>
                <a:cxnLst>
                  <a:cxn ang="0">
                    <a:pos x="0" y="12"/>
                  </a:cxn>
                  <a:cxn ang="0">
                    <a:pos x="8" y="12"/>
                  </a:cxn>
                  <a:cxn ang="0">
                    <a:pos x="7" y="1"/>
                  </a:cxn>
                  <a:cxn ang="0">
                    <a:pos x="1" y="0"/>
                  </a:cxn>
                  <a:cxn ang="0">
                    <a:pos x="0" y="4"/>
                  </a:cxn>
                  <a:cxn ang="0">
                    <a:pos x="0" y="12"/>
                  </a:cxn>
                </a:cxnLst>
                <a:rect l="0" t="0" r="r" b="b"/>
                <a:pathLst>
                  <a:path w="8" h="12">
                    <a:moveTo>
                      <a:pt x="0" y="12"/>
                    </a:moveTo>
                    <a:cubicBezTo>
                      <a:pt x="3" y="12"/>
                      <a:pt x="5" y="12"/>
                      <a:pt x="8" y="12"/>
                    </a:cubicBezTo>
                    <a:cubicBezTo>
                      <a:pt x="7" y="8"/>
                      <a:pt x="7" y="5"/>
                      <a:pt x="7" y="1"/>
                    </a:cubicBezTo>
                    <a:cubicBezTo>
                      <a:pt x="5" y="1"/>
                      <a:pt x="3" y="1"/>
                      <a:pt x="1" y="0"/>
                    </a:cubicBezTo>
                    <a:cubicBezTo>
                      <a:pt x="1" y="1"/>
                      <a:pt x="0" y="3"/>
                      <a:pt x="0" y="4"/>
                    </a:cubicBezTo>
                    <a:cubicBezTo>
                      <a:pt x="0" y="7"/>
                      <a:pt x="0" y="9"/>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7" name="Freeform 174"/>
              <p:cNvSpPr>
                <a:spLocks/>
              </p:cNvSpPr>
              <p:nvPr/>
            </p:nvSpPr>
            <p:spPr bwMode="auto">
              <a:xfrm>
                <a:off x="709346" y="3082305"/>
                <a:ext cx="5862" cy="16198"/>
              </a:xfrm>
              <a:custGeom>
                <a:avLst/>
                <a:gdLst/>
                <a:ahLst/>
                <a:cxnLst>
                  <a:cxn ang="0">
                    <a:pos x="3" y="0"/>
                  </a:cxn>
                  <a:cxn ang="0">
                    <a:pos x="0" y="0"/>
                  </a:cxn>
                  <a:cxn ang="0">
                    <a:pos x="1" y="10"/>
                  </a:cxn>
                  <a:cxn ang="0">
                    <a:pos x="2" y="10"/>
                  </a:cxn>
                  <a:cxn ang="0">
                    <a:pos x="3" y="0"/>
                  </a:cxn>
                </a:cxnLst>
                <a:rect l="0" t="0" r="r" b="b"/>
                <a:pathLst>
                  <a:path w="3" h="10">
                    <a:moveTo>
                      <a:pt x="3" y="0"/>
                    </a:moveTo>
                    <a:cubicBezTo>
                      <a:pt x="2" y="0"/>
                      <a:pt x="1" y="0"/>
                      <a:pt x="0" y="0"/>
                    </a:cubicBezTo>
                    <a:cubicBezTo>
                      <a:pt x="0" y="3"/>
                      <a:pt x="0" y="6"/>
                      <a:pt x="1" y="10"/>
                    </a:cubicBezTo>
                    <a:cubicBezTo>
                      <a:pt x="1" y="10"/>
                      <a:pt x="2" y="10"/>
                      <a:pt x="2" y="10"/>
                    </a:cubicBezTo>
                    <a:cubicBezTo>
                      <a:pt x="3" y="6"/>
                      <a:pt x="3" y="3"/>
                      <a:pt x="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8" name="Freeform 175"/>
              <p:cNvSpPr>
                <a:spLocks/>
              </p:cNvSpPr>
              <p:nvPr/>
            </p:nvSpPr>
            <p:spPr bwMode="auto">
              <a:xfrm>
                <a:off x="723025" y="3055310"/>
                <a:ext cx="17587" cy="19797"/>
              </a:xfrm>
              <a:custGeom>
                <a:avLst/>
                <a:gdLst/>
                <a:ahLst/>
                <a:cxnLst>
                  <a:cxn ang="0">
                    <a:pos x="0" y="12"/>
                  </a:cxn>
                  <a:cxn ang="0">
                    <a:pos x="10" y="12"/>
                  </a:cxn>
                  <a:cxn ang="0">
                    <a:pos x="10" y="0"/>
                  </a:cxn>
                  <a:cxn ang="0">
                    <a:pos x="1" y="1"/>
                  </a:cxn>
                  <a:cxn ang="0">
                    <a:pos x="0" y="12"/>
                  </a:cxn>
                </a:cxnLst>
                <a:rect l="0" t="0" r="r" b="b"/>
                <a:pathLst>
                  <a:path w="10" h="12">
                    <a:moveTo>
                      <a:pt x="0" y="12"/>
                    </a:moveTo>
                    <a:cubicBezTo>
                      <a:pt x="3" y="12"/>
                      <a:pt x="6" y="12"/>
                      <a:pt x="10" y="12"/>
                    </a:cubicBezTo>
                    <a:cubicBezTo>
                      <a:pt x="10" y="8"/>
                      <a:pt x="10" y="4"/>
                      <a:pt x="10" y="0"/>
                    </a:cubicBezTo>
                    <a:cubicBezTo>
                      <a:pt x="7" y="0"/>
                      <a:pt x="4" y="0"/>
                      <a:pt x="1" y="1"/>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9" name="Freeform 176"/>
              <p:cNvSpPr>
                <a:spLocks/>
              </p:cNvSpPr>
              <p:nvPr/>
            </p:nvSpPr>
            <p:spPr bwMode="auto">
              <a:xfrm>
                <a:off x="775786" y="3152495"/>
                <a:ext cx="21495" cy="16198"/>
              </a:xfrm>
              <a:custGeom>
                <a:avLst/>
                <a:gdLst/>
                <a:ahLst/>
                <a:cxnLst>
                  <a:cxn ang="0">
                    <a:pos x="12" y="10"/>
                  </a:cxn>
                  <a:cxn ang="0">
                    <a:pos x="11" y="0"/>
                  </a:cxn>
                  <a:cxn ang="0">
                    <a:pos x="0" y="0"/>
                  </a:cxn>
                  <a:cxn ang="0">
                    <a:pos x="0" y="10"/>
                  </a:cxn>
                  <a:cxn ang="0">
                    <a:pos x="12" y="10"/>
                  </a:cxn>
                </a:cxnLst>
                <a:rect l="0" t="0" r="r" b="b"/>
                <a:pathLst>
                  <a:path w="12" h="10">
                    <a:moveTo>
                      <a:pt x="12" y="10"/>
                    </a:moveTo>
                    <a:cubicBezTo>
                      <a:pt x="12" y="7"/>
                      <a:pt x="11" y="3"/>
                      <a:pt x="11" y="0"/>
                    </a:cubicBezTo>
                    <a:cubicBezTo>
                      <a:pt x="8" y="0"/>
                      <a:pt x="4" y="0"/>
                      <a:pt x="0" y="0"/>
                    </a:cubicBezTo>
                    <a:cubicBezTo>
                      <a:pt x="0" y="3"/>
                      <a:pt x="0" y="6"/>
                      <a:pt x="0" y="10"/>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0" name="Freeform 177"/>
              <p:cNvSpPr>
                <a:spLocks/>
              </p:cNvSpPr>
              <p:nvPr/>
            </p:nvSpPr>
            <p:spPr bwMode="auto">
              <a:xfrm>
                <a:off x="801190" y="3152495"/>
                <a:ext cx="19541" cy="16198"/>
              </a:xfrm>
              <a:custGeom>
                <a:avLst/>
                <a:gdLst/>
                <a:ahLst/>
                <a:cxnLst>
                  <a:cxn ang="0">
                    <a:pos x="11" y="0"/>
                  </a:cxn>
                  <a:cxn ang="0">
                    <a:pos x="0" y="0"/>
                  </a:cxn>
                  <a:cxn ang="0">
                    <a:pos x="1" y="10"/>
                  </a:cxn>
                  <a:cxn ang="0">
                    <a:pos x="11" y="10"/>
                  </a:cxn>
                  <a:cxn ang="0">
                    <a:pos x="11" y="0"/>
                  </a:cxn>
                </a:cxnLst>
                <a:rect l="0" t="0" r="r" b="b"/>
                <a:pathLst>
                  <a:path w="11" h="10">
                    <a:moveTo>
                      <a:pt x="11" y="0"/>
                    </a:moveTo>
                    <a:cubicBezTo>
                      <a:pt x="8" y="0"/>
                      <a:pt x="4" y="0"/>
                      <a:pt x="0" y="0"/>
                    </a:cubicBezTo>
                    <a:cubicBezTo>
                      <a:pt x="0" y="3"/>
                      <a:pt x="0" y="7"/>
                      <a:pt x="1" y="10"/>
                    </a:cubicBezTo>
                    <a:cubicBezTo>
                      <a:pt x="4" y="10"/>
                      <a:pt x="8" y="10"/>
                      <a:pt x="11" y="10"/>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1" name="Freeform 178"/>
              <p:cNvSpPr>
                <a:spLocks/>
              </p:cNvSpPr>
              <p:nvPr/>
            </p:nvSpPr>
            <p:spPr bwMode="auto">
              <a:xfrm>
                <a:off x="773832" y="3127298"/>
                <a:ext cx="21495" cy="19797"/>
              </a:xfrm>
              <a:custGeom>
                <a:avLst/>
                <a:gdLst/>
                <a:ahLst/>
                <a:cxnLst>
                  <a:cxn ang="0">
                    <a:pos x="12" y="12"/>
                  </a:cxn>
                  <a:cxn ang="0">
                    <a:pos x="12" y="0"/>
                  </a:cxn>
                  <a:cxn ang="0">
                    <a:pos x="0" y="0"/>
                  </a:cxn>
                  <a:cxn ang="0">
                    <a:pos x="1" y="12"/>
                  </a:cxn>
                  <a:cxn ang="0">
                    <a:pos x="12" y="12"/>
                  </a:cxn>
                </a:cxnLst>
                <a:rect l="0" t="0" r="r" b="b"/>
                <a:pathLst>
                  <a:path w="12" h="12">
                    <a:moveTo>
                      <a:pt x="12" y="12"/>
                    </a:moveTo>
                    <a:cubicBezTo>
                      <a:pt x="12" y="8"/>
                      <a:pt x="12" y="4"/>
                      <a:pt x="12" y="0"/>
                    </a:cubicBezTo>
                    <a:cubicBezTo>
                      <a:pt x="0" y="0"/>
                      <a:pt x="0" y="0"/>
                      <a:pt x="0" y="0"/>
                    </a:cubicBezTo>
                    <a:cubicBezTo>
                      <a:pt x="0" y="4"/>
                      <a:pt x="0" y="8"/>
                      <a:pt x="1" y="12"/>
                    </a:cubicBezTo>
                    <a:cubicBezTo>
                      <a:pt x="5" y="12"/>
                      <a:pt x="8" y="12"/>
                      <a:pt x="12"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2" name="Freeform 179"/>
              <p:cNvSpPr>
                <a:spLocks/>
              </p:cNvSpPr>
              <p:nvPr/>
            </p:nvSpPr>
            <p:spPr bwMode="auto">
              <a:xfrm>
                <a:off x="855905" y="3152495"/>
                <a:ext cx="19541" cy="16198"/>
              </a:xfrm>
              <a:custGeom>
                <a:avLst/>
                <a:gdLst/>
                <a:ahLst/>
                <a:cxnLst>
                  <a:cxn ang="0">
                    <a:pos x="12" y="0"/>
                  </a:cxn>
                  <a:cxn ang="0">
                    <a:pos x="0" y="0"/>
                  </a:cxn>
                  <a:cxn ang="0">
                    <a:pos x="0" y="10"/>
                  </a:cxn>
                  <a:cxn ang="0">
                    <a:pos x="11" y="10"/>
                  </a:cxn>
                  <a:cxn ang="0">
                    <a:pos x="12" y="0"/>
                  </a:cxn>
                </a:cxnLst>
                <a:rect l="0" t="0" r="r" b="b"/>
                <a:pathLst>
                  <a:path w="12" h="10">
                    <a:moveTo>
                      <a:pt x="12" y="0"/>
                    </a:moveTo>
                    <a:cubicBezTo>
                      <a:pt x="8" y="0"/>
                      <a:pt x="4" y="0"/>
                      <a:pt x="0" y="0"/>
                    </a:cubicBezTo>
                    <a:cubicBezTo>
                      <a:pt x="0" y="3"/>
                      <a:pt x="0" y="7"/>
                      <a:pt x="0" y="10"/>
                    </a:cubicBezTo>
                    <a:cubicBezTo>
                      <a:pt x="3" y="10"/>
                      <a:pt x="7" y="10"/>
                      <a:pt x="11" y="10"/>
                    </a:cubicBezTo>
                    <a:cubicBezTo>
                      <a:pt x="11" y="6"/>
                      <a:pt x="11" y="3"/>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3" name="Freeform 180"/>
              <p:cNvSpPr>
                <a:spLocks/>
              </p:cNvSpPr>
              <p:nvPr/>
            </p:nvSpPr>
            <p:spPr bwMode="auto">
              <a:xfrm>
                <a:off x="828547" y="3152495"/>
                <a:ext cx="19541" cy="16198"/>
              </a:xfrm>
              <a:custGeom>
                <a:avLst/>
                <a:gdLst/>
                <a:ahLst/>
                <a:cxnLst>
                  <a:cxn ang="0">
                    <a:pos x="11" y="0"/>
                  </a:cxn>
                  <a:cxn ang="0">
                    <a:pos x="0" y="0"/>
                  </a:cxn>
                  <a:cxn ang="0">
                    <a:pos x="0" y="10"/>
                  </a:cxn>
                  <a:cxn ang="0">
                    <a:pos x="11" y="10"/>
                  </a:cxn>
                  <a:cxn ang="0">
                    <a:pos x="11" y="0"/>
                  </a:cxn>
                </a:cxnLst>
                <a:rect l="0" t="0" r="r" b="b"/>
                <a:pathLst>
                  <a:path w="11" h="10">
                    <a:moveTo>
                      <a:pt x="11" y="0"/>
                    </a:moveTo>
                    <a:cubicBezTo>
                      <a:pt x="7" y="0"/>
                      <a:pt x="3" y="0"/>
                      <a:pt x="0" y="0"/>
                    </a:cubicBezTo>
                    <a:cubicBezTo>
                      <a:pt x="0" y="10"/>
                      <a:pt x="0" y="10"/>
                      <a:pt x="0" y="10"/>
                    </a:cubicBezTo>
                    <a:cubicBezTo>
                      <a:pt x="3" y="10"/>
                      <a:pt x="7" y="10"/>
                      <a:pt x="11" y="10"/>
                    </a:cubicBezTo>
                    <a:cubicBezTo>
                      <a:pt x="11" y="7"/>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4" name="Freeform 181"/>
              <p:cNvSpPr>
                <a:spLocks/>
              </p:cNvSpPr>
              <p:nvPr/>
            </p:nvSpPr>
            <p:spPr bwMode="auto">
              <a:xfrm>
                <a:off x="801190" y="3100303"/>
                <a:ext cx="19541" cy="19797"/>
              </a:xfrm>
              <a:custGeom>
                <a:avLst/>
                <a:gdLst/>
                <a:ahLst/>
                <a:cxnLst>
                  <a:cxn ang="0">
                    <a:pos x="0" y="0"/>
                  </a:cxn>
                  <a:cxn ang="0">
                    <a:pos x="0" y="2"/>
                  </a:cxn>
                  <a:cxn ang="0">
                    <a:pos x="0" y="12"/>
                  </a:cxn>
                  <a:cxn ang="0">
                    <a:pos x="12" y="12"/>
                  </a:cxn>
                  <a:cxn ang="0">
                    <a:pos x="12" y="0"/>
                  </a:cxn>
                  <a:cxn ang="0">
                    <a:pos x="7" y="0"/>
                  </a:cxn>
                  <a:cxn ang="0">
                    <a:pos x="0" y="0"/>
                  </a:cxn>
                </a:cxnLst>
                <a:rect l="0" t="0" r="r" b="b"/>
                <a:pathLst>
                  <a:path w="12" h="12">
                    <a:moveTo>
                      <a:pt x="0" y="0"/>
                    </a:moveTo>
                    <a:cubicBezTo>
                      <a:pt x="0" y="1"/>
                      <a:pt x="0" y="1"/>
                      <a:pt x="0" y="2"/>
                    </a:cubicBezTo>
                    <a:cubicBezTo>
                      <a:pt x="0" y="5"/>
                      <a:pt x="0" y="9"/>
                      <a:pt x="0" y="12"/>
                    </a:cubicBezTo>
                    <a:cubicBezTo>
                      <a:pt x="12" y="12"/>
                      <a:pt x="12" y="12"/>
                      <a:pt x="12" y="12"/>
                    </a:cubicBezTo>
                    <a:cubicBezTo>
                      <a:pt x="12" y="0"/>
                      <a:pt x="12" y="0"/>
                      <a:pt x="12" y="0"/>
                    </a:cubicBezTo>
                    <a:cubicBezTo>
                      <a:pt x="10" y="0"/>
                      <a:pt x="9" y="0"/>
                      <a:pt x="7" y="0"/>
                    </a:cubicBezTo>
                    <a:cubicBezTo>
                      <a:pt x="5"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5" name="Freeform 182"/>
              <p:cNvSpPr>
                <a:spLocks/>
              </p:cNvSpPr>
              <p:nvPr/>
            </p:nvSpPr>
            <p:spPr bwMode="auto">
              <a:xfrm>
                <a:off x="883262" y="3102102"/>
                <a:ext cx="21495" cy="17997"/>
              </a:xfrm>
              <a:custGeom>
                <a:avLst/>
                <a:gdLst/>
                <a:ahLst/>
                <a:cxnLst>
                  <a:cxn ang="0">
                    <a:pos x="12" y="0"/>
                  </a:cxn>
                  <a:cxn ang="0">
                    <a:pos x="0" y="0"/>
                  </a:cxn>
                  <a:cxn ang="0">
                    <a:pos x="0" y="11"/>
                  </a:cxn>
                  <a:cxn ang="0">
                    <a:pos x="12" y="11"/>
                  </a:cxn>
                  <a:cxn ang="0">
                    <a:pos x="12" y="0"/>
                  </a:cxn>
                </a:cxnLst>
                <a:rect l="0" t="0" r="r" b="b"/>
                <a:pathLst>
                  <a:path w="12" h="11">
                    <a:moveTo>
                      <a:pt x="12" y="0"/>
                    </a:moveTo>
                    <a:cubicBezTo>
                      <a:pt x="8" y="0"/>
                      <a:pt x="4" y="0"/>
                      <a:pt x="0" y="0"/>
                    </a:cubicBezTo>
                    <a:cubicBezTo>
                      <a:pt x="0" y="4"/>
                      <a:pt x="0" y="7"/>
                      <a:pt x="0" y="11"/>
                    </a:cubicBezTo>
                    <a:cubicBezTo>
                      <a:pt x="12" y="11"/>
                      <a:pt x="12" y="11"/>
                      <a:pt x="12" y="11"/>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6" name="Freeform 183"/>
              <p:cNvSpPr>
                <a:spLocks/>
              </p:cNvSpPr>
              <p:nvPr/>
            </p:nvSpPr>
            <p:spPr bwMode="auto">
              <a:xfrm>
                <a:off x="721071" y="3080506"/>
                <a:ext cx="17587" cy="16198"/>
              </a:xfrm>
              <a:custGeom>
                <a:avLst/>
                <a:gdLst/>
                <a:ahLst/>
                <a:cxnLst>
                  <a:cxn ang="0">
                    <a:pos x="10" y="10"/>
                  </a:cxn>
                  <a:cxn ang="0">
                    <a:pos x="10" y="0"/>
                  </a:cxn>
                  <a:cxn ang="0">
                    <a:pos x="1" y="1"/>
                  </a:cxn>
                  <a:cxn ang="0">
                    <a:pos x="0" y="10"/>
                  </a:cxn>
                  <a:cxn ang="0">
                    <a:pos x="10" y="10"/>
                  </a:cxn>
                </a:cxnLst>
                <a:rect l="0" t="0" r="r" b="b"/>
                <a:pathLst>
                  <a:path w="10" h="10">
                    <a:moveTo>
                      <a:pt x="10" y="10"/>
                    </a:moveTo>
                    <a:cubicBezTo>
                      <a:pt x="10" y="7"/>
                      <a:pt x="10" y="4"/>
                      <a:pt x="10" y="0"/>
                    </a:cubicBezTo>
                    <a:cubicBezTo>
                      <a:pt x="7" y="1"/>
                      <a:pt x="4" y="1"/>
                      <a:pt x="1" y="1"/>
                    </a:cubicBezTo>
                    <a:cubicBezTo>
                      <a:pt x="0" y="4"/>
                      <a:pt x="0" y="7"/>
                      <a:pt x="0" y="10"/>
                    </a:cubicBezTo>
                    <a:cubicBezTo>
                      <a:pt x="3" y="10"/>
                      <a:pt x="7" y="10"/>
                      <a:pt x="1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7" name="Freeform 184"/>
              <p:cNvSpPr>
                <a:spLocks/>
              </p:cNvSpPr>
              <p:nvPr/>
            </p:nvSpPr>
            <p:spPr bwMode="auto">
              <a:xfrm>
                <a:off x="746475" y="3080506"/>
                <a:ext cx="21495" cy="16198"/>
              </a:xfrm>
              <a:custGeom>
                <a:avLst/>
                <a:gdLst/>
                <a:ahLst/>
                <a:cxnLst>
                  <a:cxn ang="0">
                    <a:pos x="13" y="0"/>
                  </a:cxn>
                  <a:cxn ang="0">
                    <a:pos x="0" y="0"/>
                  </a:cxn>
                  <a:cxn ang="0">
                    <a:pos x="0" y="10"/>
                  </a:cxn>
                  <a:cxn ang="0">
                    <a:pos x="12" y="10"/>
                  </a:cxn>
                  <a:cxn ang="0">
                    <a:pos x="13" y="0"/>
                  </a:cxn>
                </a:cxnLst>
                <a:rect l="0" t="0" r="r" b="b"/>
                <a:pathLst>
                  <a:path w="13" h="10">
                    <a:moveTo>
                      <a:pt x="13" y="0"/>
                    </a:moveTo>
                    <a:cubicBezTo>
                      <a:pt x="8" y="0"/>
                      <a:pt x="4" y="0"/>
                      <a:pt x="0" y="0"/>
                    </a:cubicBezTo>
                    <a:cubicBezTo>
                      <a:pt x="0" y="4"/>
                      <a:pt x="0" y="7"/>
                      <a:pt x="0" y="10"/>
                    </a:cubicBezTo>
                    <a:cubicBezTo>
                      <a:pt x="4" y="10"/>
                      <a:pt x="8" y="10"/>
                      <a:pt x="12" y="10"/>
                    </a:cubicBezTo>
                    <a:cubicBezTo>
                      <a:pt x="12" y="6"/>
                      <a:pt x="12" y="3"/>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8" name="Freeform 185"/>
              <p:cNvSpPr>
                <a:spLocks/>
              </p:cNvSpPr>
              <p:nvPr/>
            </p:nvSpPr>
            <p:spPr bwMode="auto">
              <a:xfrm>
                <a:off x="773832" y="3100303"/>
                <a:ext cx="21495" cy="19797"/>
              </a:xfrm>
              <a:custGeom>
                <a:avLst/>
                <a:gdLst/>
                <a:ahLst/>
                <a:cxnLst>
                  <a:cxn ang="0">
                    <a:pos x="12" y="2"/>
                  </a:cxn>
                  <a:cxn ang="0">
                    <a:pos x="12" y="0"/>
                  </a:cxn>
                  <a:cxn ang="0">
                    <a:pos x="0" y="0"/>
                  </a:cxn>
                  <a:cxn ang="0">
                    <a:pos x="0" y="3"/>
                  </a:cxn>
                  <a:cxn ang="0">
                    <a:pos x="0" y="12"/>
                  </a:cxn>
                  <a:cxn ang="0">
                    <a:pos x="12" y="12"/>
                  </a:cxn>
                  <a:cxn ang="0">
                    <a:pos x="12" y="2"/>
                  </a:cxn>
                </a:cxnLst>
                <a:rect l="0" t="0" r="r" b="b"/>
                <a:pathLst>
                  <a:path w="12" h="12">
                    <a:moveTo>
                      <a:pt x="12" y="2"/>
                    </a:moveTo>
                    <a:cubicBezTo>
                      <a:pt x="12" y="1"/>
                      <a:pt x="12" y="1"/>
                      <a:pt x="12" y="0"/>
                    </a:cubicBezTo>
                    <a:cubicBezTo>
                      <a:pt x="8" y="0"/>
                      <a:pt x="4" y="0"/>
                      <a:pt x="0" y="0"/>
                    </a:cubicBezTo>
                    <a:cubicBezTo>
                      <a:pt x="0" y="1"/>
                      <a:pt x="0" y="2"/>
                      <a:pt x="0" y="3"/>
                    </a:cubicBezTo>
                    <a:cubicBezTo>
                      <a:pt x="0" y="6"/>
                      <a:pt x="0" y="9"/>
                      <a:pt x="0" y="12"/>
                    </a:cubicBezTo>
                    <a:cubicBezTo>
                      <a:pt x="12" y="12"/>
                      <a:pt x="12" y="12"/>
                      <a:pt x="12" y="12"/>
                    </a:cubicBezTo>
                    <a:cubicBezTo>
                      <a:pt x="12" y="9"/>
                      <a:pt x="12" y="5"/>
                      <a:pt x="12"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9" name="Freeform 186"/>
              <p:cNvSpPr>
                <a:spLocks/>
              </p:cNvSpPr>
              <p:nvPr/>
            </p:nvSpPr>
            <p:spPr bwMode="auto">
              <a:xfrm>
                <a:off x="801190" y="3127298"/>
                <a:ext cx="19541" cy="19797"/>
              </a:xfrm>
              <a:custGeom>
                <a:avLst/>
                <a:gdLst/>
                <a:ahLst/>
                <a:cxnLst>
                  <a:cxn ang="0">
                    <a:pos x="1" y="12"/>
                  </a:cxn>
                  <a:cxn ang="0">
                    <a:pos x="12" y="12"/>
                  </a:cxn>
                  <a:cxn ang="0">
                    <a:pos x="12" y="0"/>
                  </a:cxn>
                  <a:cxn ang="0">
                    <a:pos x="0" y="0"/>
                  </a:cxn>
                  <a:cxn ang="0">
                    <a:pos x="1" y="12"/>
                  </a:cxn>
                </a:cxnLst>
                <a:rect l="0" t="0" r="r" b="b"/>
                <a:pathLst>
                  <a:path w="12" h="12">
                    <a:moveTo>
                      <a:pt x="1" y="12"/>
                    </a:moveTo>
                    <a:cubicBezTo>
                      <a:pt x="5" y="12"/>
                      <a:pt x="9" y="12"/>
                      <a:pt x="12" y="12"/>
                    </a:cubicBezTo>
                    <a:cubicBezTo>
                      <a:pt x="12" y="0"/>
                      <a:pt x="12" y="0"/>
                      <a:pt x="12" y="0"/>
                    </a:cubicBezTo>
                    <a:cubicBezTo>
                      <a:pt x="0" y="0"/>
                      <a:pt x="0"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0" name="Freeform 187"/>
              <p:cNvSpPr>
                <a:spLocks/>
              </p:cNvSpPr>
              <p:nvPr/>
            </p:nvSpPr>
            <p:spPr bwMode="auto">
              <a:xfrm>
                <a:off x="828547" y="3100303"/>
                <a:ext cx="21495" cy="19797"/>
              </a:xfrm>
              <a:custGeom>
                <a:avLst/>
                <a:gdLst/>
                <a:ahLst/>
                <a:cxnLst>
                  <a:cxn ang="0">
                    <a:pos x="0" y="12"/>
                  </a:cxn>
                  <a:cxn ang="0">
                    <a:pos x="12" y="12"/>
                  </a:cxn>
                  <a:cxn ang="0">
                    <a:pos x="12" y="12"/>
                  </a:cxn>
                  <a:cxn ang="0">
                    <a:pos x="12" y="0"/>
                  </a:cxn>
                  <a:cxn ang="0">
                    <a:pos x="0" y="0"/>
                  </a:cxn>
                  <a:cxn ang="0">
                    <a:pos x="0" y="12"/>
                  </a:cxn>
                </a:cxnLst>
                <a:rect l="0" t="0" r="r" b="b"/>
                <a:pathLst>
                  <a:path w="12" h="12">
                    <a:moveTo>
                      <a:pt x="0" y="12"/>
                    </a:moveTo>
                    <a:cubicBezTo>
                      <a:pt x="12" y="12"/>
                      <a:pt x="12" y="12"/>
                      <a:pt x="12" y="12"/>
                    </a:cubicBezTo>
                    <a:cubicBezTo>
                      <a:pt x="12" y="12"/>
                      <a:pt x="12" y="12"/>
                      <a:pt x="12" y="12"/>
                    </a:cubicBezTo>
                    <a:cubicBezTo>
                      <a:pt x="12" y="8"/>
                      <a:pt x="12" y="4"/>
                      <a:pt x="12" y="0"/>
                    </a:cubicBezTo>
                    <a:cubicBezTo>
                      <a:pt x="7" y="0"/>
                      <a:pt x="3" y="0"/>
                      <a:pt x="0" y="0"/>
                    </a:cubicBezTo>
                    <a:lnTo>
                      <a:pt x="0" y="1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1" name="Freeform 188"/>
              <p:cNvSpPr>
                <a:spLocks/>
              </p:cNvSpPr>
              <p:nvPr/>
            </p:nvSpPr>
            <p:spPr bwMode="auto">
              <a:xfrm>
                <a:off x="828547" y="3127298"/>
                <a:ext cx="21495" cy="19797"/>
              </a:xfrm>
              <a:custGeom>
                <a:avLst/>
                <a:gdLst/>
                <a:ahLst/>
                <a:cxnLst>
                  <a:cxn ang="0">
                    <a:pos x="12" y="0"/>
                  </a:cxn>
                  <a:cxn ang="0">
                    <a:pos x="0" y="0"/>
                  </a:cxn>
                  <a:cxn ang="0">
                    <a:pos x="0" y="12"/>
                  </a:cxn>
                  <a:cxn ang="0">
                    <a:pos x="11" y="12"/>
                  </a:cxn>
                  <a:cxn ang="0">
                    <a:pos x="12" y="0"/>
                  </a:cxn>
                </a:cxnLst>
                <a:rect l="0" t="0" r="r" b="b"/>
                <a:pathLst>
                  <a:path w="12" h="12">
                    <a:moveTo>
                      <a:pt x="12" y="0"/>
                    </a:moveTo>
                    <a:cubicBezTo>
                      <a:pt x="0" y="0"/>
                      <a:pt x="0" y="0"/>
                      <a:pt x="0" y="0"/>
                    </a:cubicBezTo>
                    <a:cubicBezTo>
                      <a:pt x="0" y="12"/>
                      <a:pt x="0" y="12"/>
                      <a:pt x="0" y="12"/>
                    </a:cubicBezTo>
                    <a:cubicBezTo>
                      <a:pt x="3" y="12"/>
                      <a:pt x="7" y="12"/>
                      <a:pt x="11" y="12"/>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2" name="Freeform 189"/>
              <p:cNvSpPr>
                <a:spLocks/>
              </p:cNvSpPr>
              <p:nvPr/>
            </p:nvSpPr>
            <p:spPr bwMode="auto">
              <a:xfrm>
                <a:off x="781649" y="2997718"/>
                <a:ext cx="19541" cy="5399"/>
              </a:xfrm>
              <a:custGeom>
                <a:avLst/>
                <a:gdLst/>
                <a:ahLst/>
                <a:cxnLst>
                  <a:cxn ang="0">
                    <a:pos x="0" y="4"/>
                  </a:cxn>
                  <a:cxn ang="0">
                    <a:pos x="10" y="4"/>
                  </a:cxn>
                  <a:cxn ang="0">
                    <a:pos x="11" y="0"/>
                  </a:cxn>
                  <a:cxn ang="0">
                    <a:pos x="0" y="2"/>
                  </a:cxn>
                  <a:cxn ang="0">
                    <a:pos x="0" y="4"/>
                  </a:cxn>
                </a:cxnLst>
                <a:rect l="0" t="0" r="r" b="b"/>
                <a:pathLst>
                  <a:path w="11" h="4">
                    <a:moveTo>
                      <a:pt x="0" y="4"/>
                    </a:moveTo>
                    <a:cubicBezTo>
                      <a:pt x="3" y="4"/>
                      <a:pt x="7" y="4"/>
                      <a:pt x="10" y="4"/>
                    </a:cubicBezTo>
                    <a:cubicBezTo>
                      <a:pt x="11" y="2"/>
                      <a:pt x="11" y="1"/>
                      <a:pt x="11" y="0"/>
                    </a:cubicBezTo>
                    <a:cubicBezTo>
                      <a:pt x="7" y="0"/>
                      <a:pt x="3" y="1"/>
                      <a:pt x="0" y="2"/>
                    </a:cubicBezTo>
                    <a:cubicBezTo>
                      <a:pt x="0" y="3"/>
                      <a:pt x="0" y="3"/>
                      <a:pt x="0"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3" name="Freeform 190"/>
              <p:cNvSpPr>
                <a:spLocks/>
              </p:cNvSpPr>
              <p:nvPr/>
            </p:nvSpPr>
            <p:spPr bwMode="auto">
              <a:xfrm>
                <a:off x="801190" y="3030113"/>
                <a:ext cx="19541" cy="17997"/>
              </a:xfrm>
              <a:custGeom>
                <a:avLst/>
                <a:gdLst/>
                <a:ahLst/>
                <a:cxnLst>
                  <a:cxn ang="0">
                    <a:pos x="1" y="0"/>
                  </a:cxn>
                  <a:cxn ang="0">
                    <a:pos x="0" y="11"/>
                  </a:cxn>
                  <a:cxn ang="0">
                    <a:pos x="10" y="11"/>
                  </a:cxn>
                  <a:cxn ang="0">
                    <a:pos x="11" y="11"/>
                  </a:cxn>
                  <a:cxn ang="0">
                    <a:pos x="11" y="0"/>
                  </a:cxn>
                  <a:cxn ang="0">
                    <a:pos x="10" y="0"/>
                  </a:cxn>
                  <a:cxn ang="0">
                    <a:pos x="1" y="0"/>
                  </a:cxn>
                </a:cxnLst>
                <a:rect l="0" t="0" r="r" b="b"/>
                <a:pathLst>
                  <a:path w="11" h="11">
                    <a:moveTo>
                      <a:pt x="1" y="0"/>
                    </a:moveTo>
                    <a:cubicBezTo>
                      <a:pt x="1" y="4"/>
                      <a:pt x="1" y="7"/>
                      <a:pt x="0" y="11"/>
                    </a:cubicBezTo>
                    <a:cubicBezTo>
                      <a:pt x="4" y="11"/>
                      <a:pt x="7" y="11"/>
                      <a:pt x="10" y="11"/>
                    </a:cubicBezTo>
                    <a:cubicBezTo>
                      <a:pt x="10" y="11"/>
                      <a:pt x="11" y="11"/>
                      <a:pt x="11" y="11"/>
                    </a:cubicBezTo>
                    <a:cubicBezTo>
                      <a:pt x="11" y="0"/>
                      <a:pt x="11" y="0"/>
                      <a:pt x="11" y="0"/>
                    </a:cubicBezTo>
                    <a:cubicBezTo>
                      <a:pt x="11"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4" name="Freeform 191"/>
              <p:cNvSpPr>
                <a:spLocks/>
              </p:cNvSpPr>
              <p:nvPr/>
            </p:nvSpPr>
            <p:spPr bwMode="auto">
              <a:xfrm>
                <a:off x="828547" y="3246080"/>
                <a:ext cx="13679" cy="10798"/>
              </a:xfrm>
              <a:custGeom>
                <a:avLst/>
                <a:gdLst/>
                <a:ahLst/>
                <a:cxnLst>
                  <a:cxn ang="0">
                    <a:pos x="1" y="7"/>
                  </a:cxn>
                  <a:cxn ang="0">
                    <a:pos x="8" y="7"/>
                  </a:cxn>
                  <a:cxn ang="0">
                    <a:pos x="8" y="0"/>
                  </a:cxn>
                  <a:cxn ang="0">
                    <a:pos x="1" y="0"/>
                  </a:cxn>
                  <a:cxn ang="0">
                    <a:pos x="0" y="0"/>
                  </a:cxn>
                  <a:cxn ang="0">
                    <a:pos x="0" y="7"/>
                  </a:cxn>
                  <a:cxn ang="0">
                    <a:pos x="1" y="7"/>
                  </a:cxn>
                </a:cxnLst>
                <a:rect l="0" t="0" r="r" b="b"/>
                <a:pathLst>
                  <a:path w="8" h="7">
                    <a:moveTo>
                      <a:pt x="1" y="7"/>
                    </a:moveTo>
                    <a:cubicBezTo>
                      <a:pt x="3" y="7"/>
                      <a:pt x="5" y="7"/>
                      <a:pt x="8" y="7"/>
                    </a:cubicBezTo>
                    <a:cubicBezTo>
                      <a:pt x="8" y="4"/>
                      <a:pt x="8" y="2"/>
                      <a:pt x="8" y="0"/>
                    </a:cubicBezTo>
                    <a:cubicBezTo>
                      <a:pt x="6" y="0"/>
                      <a:pt x="3" y="0"/>
                      <a:pt x="1" y="0"/>
                    </a:cubicBezTo>
                    <a:cubicBezTo>
                      <a:pt x="1" y="0"/>
                      <a:pt x="0" y="0"/>
                      <a:pt x="0" y="0"/>
                    </a:cubicBezTo>
                    <a:cubicBezTo>
                      <a:pt x="0" y="7"/>
                      <a:pt x="0" y="7"/>
                      <a:pt x="0" y="7"/>
                    </a:cubicBezTo>
                    <a:cubicBezTo>
                      <a:pt x="0" y="7"/>
                      <a:pt x="1" y="7"/>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5" name="Freeform 192"/>
              <p:cNvSpPr>
                <a:spLocks/>
              </p:cNvSpPr>
              <p:nvPr/>
            </p:nvSpPr>
            <p:spPr bwMode="auto">
              <a:xfrm>
                <a:off x="873492" y="3242481"/>
                <a:ext cx="19541" cy="12598"/>
              </a:xfrm>
              <a:custGeom>
                <a:avLst/>
                <a:gdLst/>
                <a:ahLst/>
                <a:cxnLst>
                  <a:cxn ang="0">
                    <a:pos x="11" y="0"/>
                  </a:cxn>
                  <a:cxn ang="0">
                    <a:pos x="1" y="1"/>
                  </a:cxn>
                  <a:cxn ang="0">
                    <a:pos x="0" y="8"/>
                  </a:cxn>
                  <a:cxn ang="0">
                    <a:pos x="11" y="7"/>
                  </a:cxn>
                  <a:cxn ang="0">
                    <a:pos x="11" y="0"/>
                  </a:cxn>
                </a:cxnLst>
                <a:rect l="0" t="0" r="r" b="b"/>
                <a:pathLst>
                  <a:path w="11" h="8">
                    <a:moveTo>
                      <a:pt x="11" y="0"/>
                    </a:moveTo>
                    <a:cubicBezTo>
                      <a:pt x="7" y="1"/>
                      <a:pt x="4" y="1"/>
                      <a:pt x="1" y="1"/>
                    </a:cubicBezTo>
                    <a:cubicBezTo>
                      <a:pt x="1" y="3"/>
                      <a:pt x="0" y="6"/>
                      <a:pt x="0" y="8"/>
                    </a:cubicBezTo>
                    <a:cubicBezTo>
                      <a:pt x="4" y="8"/>
                      <a:pt x="7" y="7"/>
                      <a:pt x="11" y="7"/>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6" name="Freeform 193"/>
              <p:cNvSpPr>
                <a:spLocks/>
              </p:cNvSpPr>
              <p:nvPr/>
            </p:nvSpPr>
            <p:spPr bwMode="auto">
              <a:xfrm>
                <a:off x="875446" y="3010316"/>
                <a:ext cx="21495" cy="16198"/>
              </a:xfrm>
              <a:custGeom>
                <a:avLst/>
                <a:gdLst/>
                <a:ahLst/>
                <a:cxnLst>
                  <a:cxn ang="0">
                    <a:pos x="12" y="10"/>
                  </a:cxn>
                  <a:cxn ang="0">
                    <a:pos x="11" y="1"/>
                  </a:cxn>
                  <a:cxn ang="0">
                    <a:pos x="0" y="0"/>
                  </a:cxn>
                  <a:cxn ang="0">
                    <a:pos x="1" y="9"/>
                  </a:cxn>
                  <a:cxn ang="0">
                    <a:pos x="12" y="10"/>
                  </a:cxn>
                </a:cxnLst>
                <a:rect l="0" t="0" r="r" b="b"/>
                <a:pathLst>
                  <a:path w="12" h="10">
                    <a:moveTo>
                      <a:pt x="12" y="10"/>
                    </a:moveTo>
                    <a:cubicBezTo>
                      <a:pt x="12" y="7"/>
                      <a:pt x="11" y="4"/>
                      <a:pt x="11" y="1"/>
                    </a:cubicBezTo>
                    <a:cubicBezTo>
                      <a:pt x="7" y="1"/>
                      <a:pt x="3" y="1"/>
                      <a:pt x="0" y="0"/>
                    </a:cubicBezTo>
                    <a:cubicBezTo>
                      <a:pt x="0" y="3"/>
                      <a:pt x="0" y="6"/>
                      <a:pt x="1" y="9"/>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7" name="Freeform 194"/>
              <p:cNvSpPr>
                <a:spLocks/>
              </p:cNvSpPr>
              <p:nvPr/>
            </p:nvSpPr>
            <p:spPr bwMode="auto">
              <a:xfrm>
                <a:off x="873492" y="2999518"/>
                <a:ext cx="19541" cy="5399"/>
              </a:xfrm>
              <a:custGeom>
                <a:avLst/>
                <a:gdLst/>
                <a:ahLst/>
                <a:cxnLst>
                  <a:cxn ang="0">
                    <a:pos x="0" y="3"/>
                  </a:cxn>
                  <a:cxn ang="0">
                    <a:pos x="10" y="3"/>
                  </a:cxn>
                  <a:cxn ang="0">
                    <a:pos x="0" y="0"/>
                  </a:cxn>
                  <a:cxn ang="0">
                    <a:pos x="0" y="3"/>
                  </a:cxn>
                </a:cxnLst>
                <a:rect l="0" t="0" r="r" b="b"/>
                <a:pathLst>
                  <a:path w="10" h="3">
                    <a:moveTo>
                      <a:pt x="0" y="3"/>
                    </a:moveTo>
                    <a:cubicBezTo>
                      <a:pt x="4" y="3"/>
                      <a:pt x="7" y="3"/>
                      <a:pt x="10" y="3"/>
                    </a:cubicBezTo>
                    <a:cubicBezTo>
                      <a:pt x="7" y="2"/>
                      <a:pt x="4" y="1"/>
                      <a:pt x="0" y="0"/>
                    </a:cubicBezTo>
                    <a:cubicBezTo>
                      <a:pt x="0" y="1"/>
                      <a:pt x="0" y="2"/>
                      <a:pt x="0"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8" name="Freeform 195"/>
              <p:cNvSpPr>
                <a:spLocks/>
              </p:cNvSpPr>
              <p:nvPr/>
            </p:nvSpPr>
            <p:spPr bwMode="auto">
              <a:xfrm>
                <a:off x="828547" y="3224483"/>
                <a:ext cx="15633" cy="14398"/>
              </a:xfrm>
              <a:custGeom>
                <a:avLst/>
                <a:gdLst/>
                <a:ahLst/>
                <a:cxnLst>
                  <a:cxn ang="0">
                    <a:pos x="9" y="9"/>
                  </a:cxn>
                  <a:cxn ang="0">
                    <a:pos x="9" y="0"/>
                  </a:cxn>
                  <a:cxn ang="0">
                    <a:pos x="1" y="0"/>
                  </a:cxn>
                  <a:cxn ang="0">
                    <a:pos x="0" y="0"/>
                  </a:cxn>
                  <a:cxn ang="0">
                    <a:pos x="0" y="9"/>
                  </a:cxn>
                  <a:cxn ang="0">
                    <a:pos x="1" y="9"/>
                  </a:cxn>
                  <a:cxn ang="0">
                    <a:pos x="9" y="9"/>
                  </a:cxn>
                </a:cxnLst>
                <a:rect l="0" t="0" r="r" b="b"/>
                <a:pathLst>
                  <a:path w="9" h="9">
                    <a:moveTo>
                      <a:pt x="9" y="9"/>
                    </a:moveTo>
                    <a:cubicBezTo>
                      <a:pt x="9" y="6"/>
                      <a:pt x="9" y="3"/>
                      <a:pt x="9" y="0"/>
                    </a:cubicBezTo>
                    <a:cubicBezTo>
                      <a:pt x="6" y="0"/>
                      <a:pt x="3" y="0"/>
                      <a:pt x="1" y="0"/>
                    </a:cubicBezTo>
                    <a:cubicBezTo>
                      <a:pt x="1" y="0"/>
                      <a:pt x="0" y="0"/>
                      <a:pt x="0" y="0"/>
                    </a:cubicBezTo>
                    <a:cubicBezTo>
                      <a:pt x="0" y="9"/>
                      <a:pt x="0" y="9"/>
                      <a:pt x="0" y="9"/>
                    </a:cubicBezTo>
                    <a:cubicBezTo>
                      <a:pt x="0" y="9"/>
                      <a:pt x="1" y="9"/>
                      <a:pt x="1" y="9"/>
                    </a:cubicBezTo>
                    <a:cubicBezTo>
                      <a:pt x="3" y="9"/>
                      <a:pt x="6" y="9"/>
                      <a:pt x="9"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9" name="Freeform 196"/>
              <p:cNvSpPr>
                <a:spLocks/>
              </p:cNvSpPr>
              <p:nvPr/>
            </p:nvSpPr>
            <p:spPr bwMode="auto">
              <a:xfrm>
                <a:off x="750383" y="3010316"/>
                <a:ext cx="21495" cy="16198"/>
              </a:xfrm>
              <a:custGeom>
                <a:avLst/>
                <a:gdLst/>
                <a:ahLst/>
                <a:cxnLst>
                  <a:cxn ang="0">
                    <a:pos x="1" y="1"/>
                  </a:cxn>
                  <a:cxn ang="0">
                    <a:pos x="0" y="10"/>
                  </a:cxn>
                  <a:cxn ang="0">
                    <a:pos x="12" y="9"/>
                  </a:cxn>
                  <a:cxn ang="0">
                    <a:pos x="12" y="0"/>
                  </a:cxn>
                  <a:cxn ang="0">
                    <a:pos x="2" y="1"/>
                  </a:cxn>
                  <a:cxn ang="0">
                    <a:pos x="1" y="1"/>
                  </a:cxn>
                </a:cxnLst>
                <a:rect l="0" t="0" r="r" b="b"/>
                <a:pathLst>
                  <a:path w="12" h="10">
                    <a:moveTo>
                      <a:pt x="1" y="1"/>
                    </a:moveTo>
                    <a:cubicBezTo>
                      <a:pt x="1" y="4"/>
                      <a:pt x="0" y="7"/>
                      <a:pt x="0" y="10"/>
                    </a:cubicBezTo>
                    <a:cubicBezTo>
                      <a:pt x="4" y="10"/>
                      <a:pt x="8" y="9"/>
                      <a:pt x="12" y="9"/>
                    </a:cubicBezTo>
                    <a:cubicBezTo>
                      <a:pt x="12" y="6"/>
                      <a:pt x="12" y="3"/>
                      <a:pt x="12" y="0"/>
                    </a:cubicBezTo>
                    <a:cubicBezTo>
                      <a:pt x="9" y="0"/>
                      <a:pt x="6" y="0"/>
                      <a:pt x="2" y="1"/>
                    </a:cubicBezTo>
                    <a:cubicBezTo>
                      <a:pt x="2" y="1"/>
                      <a:pt x="1"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0" name="Freeform 197"/>
              <p:cNvSpPr>
                <a:spLocks/>
              </p:cNvSpPr>
              <p:nvPr/>
            </p:nvSpPr>
            <p:spPr bwMode="auto">
              <a:xfrm>
                <a:off x="850043" y="3010316"/>
                <a:ext cx="21495" cy="14398"/>
              </a:xfrm>
              <a:custGeom>
                <a:avLst/>
                <a:gdLst/>
                <a:ahLst/>
                <a:cxnLst>
                  <a:cxn ang="0">
                    <a:pos x="1" y="9"/>
                  </a:cxn>
                  <a:cxn ang="0">
                    <a:pos x="12" y="9"/>
                  </a:cxn>
                  <a:cxn ang="0">
                    <a:pos x="11" y="0"/>
                  </a:cxn>
                  <a:cxn ang="0">
                    <a:pos x="0" y="0"/>
                  </a:cxn>
                  <a:cxn ang="0">
                    <a:pos x="1" y="9"/>
                  </a:cxn>
                </a:cxnLst>
                <a:rect l="0" t="0" r="r" b="b"/>
                <a:pathLst>
                  <a:path w="12" h="9">
                    <a:moveTo>
                      <a:pt x="1" y="9"/>
                    </a:moveTo>
                    <a:cubicBezTo>
                      <a:pt x="4" y="9"/>
                      <a:pt x="8" y="9"/>
                      <a:pt x="12" y="9"/>
                    </a:cubicBezTo>
                    <a:cubicBezTo>
                      <a:pt x="11" y="6"/>
                      <a:pt x="11" y="3"/>
                      <a:pt x="11" y="0"/>
                    </a:cubicBezTo>
                    <a:cubicBezTo>
                      <a:pt x="7" y="0"/>
                      <a:pt x="4" y="0"/>
                      <a:pt x="0" y="0"/>
                    </a:cubicBezTo>
                    <a:cubicBezTo>
                      <a:pt x="0" y="2"/>
                      <a:pt x="1" y="5"/>
                      <a:pt x="1"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1" name="Freeform 198"/>
              <p:cNvSpPr>
                <a:spLocks/>
              </p:cNvSpPr>
              <p:nvPr/>
            </p:nvSpPr>
            <p:spPr bwMode="auto">
              <a:xfrm>
                <a:off x="805098" y="3224483"/>
                <a:ext cx="15633" cy="14398"/>
              </a:xfrm>
              <a:custGeom>
                <a:avLst/>
                <a:gdLst/>
                <a:ahLst/>
                <a:cxnLst>
                  <a:cxn ang="0">
                    <a:pos x="9" y="0"/>
                  </a:cxn>
                  <a:cxn ang="0">
                    <a:pos x="0" y="0"/>
                  </a:cxn>
                  <a:cxn ang="0">
                    <a:pos x="1" y="9"/>
                  </a:cxn>
                  <a:cxn ang="0">
                    <a:pos x="9" y="9"/>
                  </a:cxn>
                  <a:cxn ang="0">
                    <a:pos x="9" y="0"/>
                  </a:cxn>
                </a:cxnLst>
                <a:rect l="0" t="0" r="r" b="b"/>
                <a:pathLst>
                  <a:path w="9" h="9">
                    <a:moveTo>
                      <a:pt x="9" y="0"/>
                    </a:moveTo>
                    <a:cubicBezTo>
                      <a:pt x="6" y="0"/>
                      <a:pt x="4" y="0"/>
                      <a:pt x="0" y="0"/>
                    </a:cubicBezTo>
                    <a:cubicBezTo>
                      <a:pt x="1" y="3"/>
                      <a:pt x="1" y="6"/>
                      <a:pt x="1" y="9"/>
                    </a:cubicBezTo>
                    <a:cubicBezTo>
                      <a:pt x="4" y="9"/>
                      <a:pt x="7" y="9"/>
                      <a:pt x="9"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2" name="Freeform 199"/>
              <p:cNvSpPr>
                <a:spLocks/>
              </p:cNvSpPr>
              <p:nvPr/>
            </p:nvSpPr>
            <p:spPr bwMode="auto">
              <a:xfrm>
                <a:off x="803144" y="3008517"/>
                <a:ext cx="17587" cy="14398"/>
              </a:xfrm>
              <a:custGeom>
                <a:avLst/>
                <a:gdLst/>
                <a:ahLst/>
                <a:cxnLst>
                  <a:cxn ang="0">
                    <a:pos x="9" y="0"/>
                  </a:cxn>
                  <a:cxn ang="0">
                    <a:pos x="1" y="0"/>
                  </a:cxn>
                  <a:cxn ang="0">
                    <a:pos x="0" y="9"/>
                  </a:cxn>
                  <a:cxn ang="0">
                    <a:pos x="9" y="9"/>
                  </a:cxn>
                  <a:cxn ang="0">
                    <a:pos x="10" y="9"/>
                  </a:cxn>
                  <a:cxn ang="0">
                    <a:pos x="10" y="0"/>
                  </a:cxn>
                  <a:cxn ang="0">
                    <a:pos x="9" y="0"/>
                  </a:cxn>
                </a:cxnLst>
                <a:rect l="0" t="0" r="r" b="b"/>
                <a:pathLst>
                  <a:path w="10" h="9">
                    <a:moveTo>
                      <a:pt x="9" y="0"/>
                    </a:moveTo>
                    <a:cubicBezTo>
                      <a:pt x="7" y="0"/>
                      <a:pt x="4" y="0"/>
                      <a:pt x="1" y="0"/>
                    </a:cubicBezTo>
                    <a:cubicBezTo>
                      <a:pt x="1" y="3"/>
                      <a:pt x="0" y="6"/>
                      <a:pt x="0" y="9"/>
                    </a:cubicBezTo>
                    <a:cubicBezTo>
                      <a:pt x="3" y="9"/>
                      <a:pt x="6" y="9"/>
                      <a:pt x="9" y="9"/>
                    </a:cubicBezTo>
                    <a:cubicBezTo>
                      <a:pt x="9" y="9"/>
                      <a:pt x="10" y="9"/>
                      <a:pt x="10" y="9"/>
                    </a:cubicBezTo>
                    <a:cubicBezTo>
                      <a:pt x="10" y="0"/>
                      <a:pt x="10" y="0"/>
                      <a:pt x="10" y="0"/>
                    </a:cubicBezTo>
                    <a:cubicBezTo>
                      <a:pt x="10" y="0"/>
                      <a:pt x="9" y="0"/>
                      <a:pt x="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3" name="Freeform 200"/>
              <p:cNvSpPr>
                <a:spLocks/>
              </p:cNvSpPr>
              <p:nvPr/>
            </p:nvSpPr>
            <p:spPr bwMode="auto">
              <a:xfrm>
                <a:off x="777740" y="3008517"/>
                <a:ext cx="21495" cy="16198"/>
              </a:xfrm>
              <a:custGeom>
                <a:avLst/>
                <a:gdLst/>
                <a:ahLst/>
                <a:cxnLst>
                  <a:cxn ang="0">
                    <a:pos x="0" y="10"/>
                  </a:cxn>
                  <a:cxn ang="0">
                    <a:pos x="12" y="9"/>
                  </a:cxn>
                  <a:cxn ang="0">
                    <a:pos x="12" y="0"/>
                  </a:cxn>
                  <a:cxn ang="0">
                    <a:pos x="1" y="1"/>
                  </a:cxn>
                  <a:cxn ang="0">
                    <a:pos x="0" y="10"/>
                  </a:cxn>
                </a:cxnLst>
                <a:rect l="0" t="0" r="r" b="b"/>
                <a:pathLst>
                  <a:path w="12" h="10">
                    <a:moveTo>
                      <a:pt x="0" y="10"/>
                    </a:moveTo>
                    <a:cubicBezTo>
                      <a:pt x="4" y="10"/>
                      <a:pt x="8" y="10"/>
                      <a:pt x="12" y="9"/>
                    </a:cubicBezTo>
                    <a:cubicBezTo>
                      <a:pt x="12" y="6"/>
                      <a:pt x="12" y="3"/>
                      <a:pt x="12" y="0"/>
                    </a:cubicBezTo>
                    <a:cubicBezTo>
                      <a:pt x="9" y="0"/>
                      <a:pt x="5" y="1"/>
                      <a:pt x="1" y="1"/>
                    </a:cubicBezTo>
                    <a:cubicBezTo>
                      <a:pt x="1" y="4"/>
                      <a:pt x="1" y="7"/>
                      <a:pt x="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4" name="Freeform 201"/>
              <p:cNvSpPr>
                <a:spLocks/>
              </p:cNvSpPr>
              <p:nvPr/>
            </p:nvSpPr>
            <p:spPr bwMode="auto">
              <a:xfrm>
                <a:off x="781649" y="3222684"/>
                <a:ext cx="19541" cy="16198"/>
              </a:xfrm>
              <a:custGeom>
                <a:avLst/>
                <a:gdLst/>
                <a:ahLst/>
                <a:cxnLst>
                  <a:cxn ang="0">
                    <a:pos x="11" y="1"/>
                  </a:cxn>
                  <a:cxn ang="0">
                    <a:pos x="0" y="0"/>
                  </a:cxn>
                  <a:cxn ang="0">
                    <a:pos x="1" y="9"/>
                  </a:cxn>
                  <a:cxn ang="0">
                    <a:pos x="1" y="8"/>
                  </a:cxn>
                  <a:cxn ang="0">
                    <a:pos x="1" y="9"/>
                  </a:cxn>
                  <a:cxn ang="0">
                    <a:pos x="11" y="10"/>
                  </a:cxn>
                  <a:cxn ang="0">
                    <a:pos x="11" y="1"/>
                  </a:cxn>
                </a:cxnLst>
                <a:rect l="0" t="0" r="r" b="b"/>
                <a:pathLst>
                  <a:path w="11" h="10">
                    <a:moveTo>
                      <a:pt x="11" y="1"/>
                    </a:moveTo>
                    <a:cubicBezTo>
                      <a:pt x="7" y="1"/>
                      <a:pt x="4" y="0"/>
                      <a:pt x="0" y="0"/>
                    </a:cubicBezTo>
                    <a:cubicBezTo>
                      <a:pt x="0" y="3"/>
                      <a:pt x="0" y="6"/>
                      <a:pt x="1" y="9"/>
                    </a:cubicBezTo>
                    <a:cubicBezTo>
                      <a:pt x="1" y="9"/>
                      <a:pt x="1" y="8"/>
                      <a:pt x="1" y="8"/>
                    </a:cubicBezTo>
                    <a:cubicBezTo>
                      <a:pt x="1" y="9"/>
                      <a:pt x="1" y="9"/>
                      <a:pt x="1" y="9"/>
                    </a:cubicBezTo>
                    <a:cubicBezTo>
                      <a:pt x="5" y="9"/>
                      <a:pt x="8" y="10"/>
                      <a:pt x="11" y="10"/>
                    </a:cubicBezTo>
                    <a:cubicBezTo>
                      <a:pt x="11" y="7"/>
                      <a:pt x="11" y="4"/>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5" name="Freeform 202"/>
              <p:cNvSpPr>
                <a:spLocks/>
              </p:cNvSpPr>
              <p:nvPr/>
            </p:nvSpPr>
            <p:spPr bwMode="auto">
              <a:xfrm>
                <a:off x="709346" y="3102102"/>
                <a:ext cx="5862" cy="17997"/>
              </a:xfrm>
              <a:custGeom>
                <a:avLst/>
                <a:gdLst/>
                <a:ahLst/>
                <a:cxnLst>
                  <a:cxn ang="0">
                    <a:pos x="0" y="11"/>
                  </a:cxn>
                  <a:cxn ang="0">
                    <a:pos x="3" y="11"/>
                  </a:cxn>
                  <a:cxn ang="0">
                    <a:pos x="2" y="1"/>
                  </a:cxn>
                  <a:cxn ang="0">
                    <a:pos x="2" y="0"/>
                  </a:cxn>
                  <a:cxn ang="0">
                    <a:pos x="1" y="0"/>
                  </a:cxn>
                  <a:cxn ang="0">
                    <a:pos x="2" y="6"/>
                  </a:cxn>
                  <a:cxn ang="0">
                    <a:pos x="0" y="11"/>
                  </a:cxn>
                </a:cxnLst>
                <a:rect l="0" t="0" r="r" b="b"/>
                <a:pathLst>
                  <a:path w="3" h="11">
                    <a:moveTo>
                      <a:pt x="0" y="11"/>
                    </a:moveTo>
                    <a:cubicBezTo>
                      <a:pt x="3" y="11"/>
                      <a:pt x="3" y="11"/>
                      <a:pt x="3" y="11"/>
                    </a:cubicBezTo>
                    <a:cubicBezTo>
                      <a:pt x="2" y="8"/>
                      <a:pt x="2" y="4"/>
                      <a:pt x="2" y="1"/>
                    </a:cubicBezTo>
                    <a:cubicBezTo>
                      <a:pt x="2" y="1"/>
                      <a:pt x="2" y="1"/>
                      <a:pt x="2" y="0"/>
                    </a:cubicBezTo>
                    <a:cubicBezTo>
                      <a:pt x="2" y="0"/>
                      <a:pt x="1" y="0"/>
                      <a:pt x="1" y="0"/>
                    </a:cubicBezTo>
                    <a:cubicBezTo>
                      <a:pt x="1" y="2"/>
                      <a:pt x="2" y="4"/>
                      <a:pt x="2" y="6"/>
                    </a:cubicBezTo>
                    <a:cubicBezTo>
                      <a:pt x="2" y="7"/>
                      <a:pt x="1" y="9"/>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6" name="Freeform 203"/>
              <p:cNvSpPr>
                <a:spLocks/>
              </p:cNvSpPr>
              <p:nvPr/>
            </p:nvSpPr>
            <p:spPr bwMode="auto">
              <a:xfrm>
                <a:off x="850043" y="3244280"/>
                <a:ext cx="19541" cy="10798"/>
              </a:xfrm>
              <a:custGeom>
                <a:avLst/>
                <a:gdLst/>
                <a:ahLst/>
                <a:cxnLst>
                  <a:cxn ang="0">
                    <a:pos x="11" y="0"/>
                  </a:cxn>
                  <a:cxn ang="0">
                    <a:pos x="0" y="1"/>
                  </a:cxn>
                  <a:cxn ang="0">
                    <a:pos x="0" y="7"/>
                  </a:cxn>
                  <a:cxn ang="0">
                    <a:pos x="10" y="7"/>
                  </a:cxn>
                  <a:cxn ang="0">
                    <a:pos x="11" y="0"/>
                  </a:cxn>
                </a:cxnLst>
                <a:rect l="0" t="0" r="r" b="b"/>
                <a:pathLst>
                  <a:path w="11" h="7">
                    <a:moveTo>
                      <a:pt x="11" y="0"/>
                    </a:moveTo>
                    <a:cubicBezTo>
                      <a:pt x="7" y="0"/>
                      <a:pt x="4" y="1"/>
                      <a:pt x="0" y="1"/>
                    </a:cubicBezTo>
                    <a:cubicBezTo>
                      <a:pt x="0" y="3"/>
                      <a:pt x="0" y="5"/>
                      <a:pt x="0" y="7"/>
                    </a:cubicBezTo>
                    <a:cubicBezTo>
                      <a:pt x="3" y="7"/>
                      <a:pt x="7" y="7"/>
                      <a:pt x="10" y="7"/>
                    </a:cubicBezTo>
                    <a:cubicBezTo>
                      <a:pt x="11" y="5"/>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7" name="Freeform 204"/>
              <p:cNvSpPr>
                <a:spLocks/>
              </p:cNvSpPr>
              <p:nvPr/>
            </p:nvSpPr>
            <p:spPr bwMode="auto">
              <a:xfrm>
                <a:off x="848088" y="3262278"/>
                <a:ext cx="19541" cy="5399"/>
              </a:xfrm>
              <a:custGeom>
                <a:avLst/>
                <a:gdLst/>
                <a:ahLst/>
                <a:cxnLst>
                  <a:cxn ang="0">
                    <a:pos x="11" y="0"/>
                  </a:cxn>
                  <a:cxn ang="0">
                    <a:pos x="0" y="0"/>
                  </a:cxn>
                  <a:cxn ang="0">
                    <a:pos x="0" y="3"/>
                  </a:cxn>
                  <a:cxn ang="0">
                    <a:pos x="11" y="3"/>
                  </a:cxn>
                  <a:cxn ang="0">
                    <a:pos x="11" y="0"/>
                  </a:cxn>
                </a:cxnLst>
                <a:rect l="0" t="0" r="r" b="b"/>
                <a:pathLst>
                  <a:path w="11" h="3">
                    <a:moveTo>
                      <a:pt x="11" y="0"/>
                    </a:moveTo>
                    <a:cubicBezTo>
                      <a:pt x="7" y="0"/>
                      <a:pt x="4" y="0"/>
                      <a:pt x="0" y="0"/>
                    </a:cubicBezTo>
                    <a:cubicBezTo>
                      <a:pt x="0" y="1"/>
                      <a:pt x="0" y="2"/>
                      <a:pt x="0" y="3"/>
                    </a:cubicBezTo>
                    <a:cubicBezTo>
                      <a:pt x="11" y="3"/>
                      <a:pt x="11" y="3"/>
                      <a:pt x="11" y="3"/>
                    </a:cubicBezTo>
                    <a:cubicBezTo>
                      <a:pt x="11" y="2"/>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8" name="Freeform 206"/>
              <p:cNvSpPr>
                <a:spLocks/>
              </p:cNvSpPr>
              <p:nvPr/>
            </p:nvSpPr>
            <p:spPr bwMode="auto">
              <a:xfrm>
                <a:off x="828547" y="3008517"/>
                <a:ext cx="15633" cy="14398"/>
              </a:xfrm>
              <a:custGeom>
                <a:avLst/>
                <a:gdLst/>
                <a:ahLst/>
                <a:cxnLst>
                  <a:cxn ang="0">
                    <a:pos x="0" y="9"/>
                  </a:cxn>
                  <a:cxn ang="0">
                    <a:pos x="9" y="9"/>
                  </a:cxn>
                  <a:cxn ang="0">
                    <a:pos x="8" y="0"/>
                  </a:cxn>
                  <a:cxn ang="0">
                    <a:pos x="0" y="0"/>
                  </a:cxn>
                  <a:cxn ang="0">
                    <a:pos x="0" y="9"/>
                  </a:cxn>
                </a:cxnLst>
                <a:rect l="0" t="0" r="r" b="b"/>
                <a:pathLst>
                  <a:path w="9" h="9">
                    <a:moveTo>
                      <a:pt x="0" y="9"/>
                    </a:moveTo>
                    <a:cubicBezTo>
                      <a:pt x="3" y="9"/>
                      <a:pt x="6" y="9"/>
                      <a:pt x="9" y="9"/>
                    </a:cubicBezTo>
                    <a:cubicBezTo>
                      <a:pt x="9" y="6"/>
                      <a:pt x="9" y="3"/>
                      <a:pt x="8" y="0"/>
                    </a:cubicBezTo>
                    <a:cubicBezTo>
                      <a:pt x="5" y="0"/>
                      <a:pt x="2" y="0"/>
                      <a:pt x="0" y="0"/>
                    </a:cubicBezTo>
                    <a:lnTo>
                      <a:pt x="0" y="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9" name="Freeform 207"/>
              <p:cNvSpPr>
                <a:spLocks/>
              </p:cNvSpPr>
              <p:nvPr/>
            </p:nvSpPr>
            <p:spPr bwMode="auto">
              <a:xfrm>
                <a:off x="828547" y="3262278"/>
                <a:ext cx="13679" cy="5399"/>
              </a:xfrm>
              <a:custGeom>
                <a:avLst/>
                <a:gdLst/>
                <a:ahLst/>
                <a:cxnLst>
                  <a:cxn ang="0">
                    <a:pos x="8" y="0"/>
                  </a:cxn>
                  <a:cxn ang="0">
                    <a:pos x="1" y="0"/>
                  </a:cxn>
                  <a:cxn ang="0">
                    <a:pos x="0" y="0"/>
                  </a:cxn>
                  <a:cxn ang="0">
                    <a:pos x="0" y="3"/>
                  </a:cxn>
                  <a:cxn ang="0">
                    <a:pos x="7" y="3"/>
                  </a:cxn>
                  <a:cxn ang="0">
                    <a:pos x="8" y="0"/>
                  </a:cxn>
                </a:cxnLst>
                <a:rect l="0" t="0" r="r" b="b"/>
                <a:pathLst>
                  <a:path w="8" h="3">
                    <a:moveTo>
                      <a:pt x="8" y="0"/>
                    </a:moveTo>
                    <a:cubicBezTo>
                      <a:pt x="5" y="0"/>
                      <a:pt x="3" y="0"/>
                      <a:pt x="1" y="0"/>
                    </a:cubicBezTo>
                    <a:cubicBezTo>
                      <a:pt x="1" y="0"/>
                      <a:pt x="0" y="0"/>
                      <a:pt x="0" y="0"/>
                    </a:cubicBezTo>
                    <a:cubicBezTo>
                      <a:pt x="0" y="3"/>
                      <a:pt x="0" y="3"/>
                      <a:pt x="0" y="3"/>
                    </a:cubicBezTo>
                    <a:cubicBezTo>
                      <a:pt x="7" y="3"/>
                      <a:pt x="7" y="3"/>
                      <a:pt x="7" y="3"/>
                    </a:cubicBezTo>
                    <a:cubicBezTo>
                      <a:pt x="7" y="2"/>
                      <a:pt x="8" y="1"/>
                      <a:pt x="8"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0" name="Freeform 208"/>
              <p:cNvSpPr>
                <a:spLocks/>
              </p:cNvSpPr>
              <p:nvPr/>
            </p:nvSpPr>
            <p:spPr bwMode="auto">
              <a:xfrm>
                <a:off x="789465" y="3262278"/>
                <a:ext cx="13679" cy="5399"/>
              </a:xfrm>
              <a:custGeom>
                <a:avLst/>
                <a:gdLst/>
                <a:ahLst/>
                <a:cxnLst>
                  <a:cxn ang="0">
                    <a:pos x="7" y="0"/>
                  </a:cxn>
                  <a:cxn ang="0">
                    <a:pos x="0" y="0"/>
                  </a:cxn>
                  <a:cxn ang="0">
                    <a:pos x="1" y="3"/>
                  </a:cxn>
                  <a:cxn ang="0">
                    <a:pos x="8" y="3"/>
                  </a:cxn>
                  <a:cxn ang="0">
                    <a:pos x="7" y="0"/>
                  </a:cxn>
                </a:cxnLst>
                <a:rect l="0" t="0" r="r" b="b"/>
                <a:pathLst>
                  <a:path w="8" h="3">
                    <a:moveTo>
                      <a:pt x="7" y="0"/>
                    </a:moveTo>
                    <a:cubicBezTo>
                      <a:pt x="5" y="0"/>
                      <a:pt x="2" y="0"/>
                      <a:pt x="0" y="0"/>
                    </a:cubicBezTo>
                    <a:cubicBezTo>
                      <a:pt x="1" y="3"/>
                      <a:pt x="1" y="3"/>
                      <a:pt x="1" y="3"/>
                    </a:cubicBezTo>
                    <a:cubicBezTo>
                      <a:pt x="8" y="3"/>
                      <a:pt x="8" y="3"/>
                      <a:pt x="8" y="3"/>
                    </a:cubicBezTo>
                    <a:cubicBezTo>
                      <a:pt x="8" y="3"/>
                      <a:pt x="7" y="2"/>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1" name="Freeform 209"/>
              <p:cNvSpPr>
                <a:spLocks/>
              </p:cNvSpPr>
              <p:nvPr/>
            </p:nvSpPr>
            <p:spPr bwMode="auto">
              <a:xfrm>
                <a:off x="850043" y="2995919"/>
                <a:ext cx="19541" cy="7199"/>
              </a:xfrm>
              <a:custGeom>
                <a:avLst/>
                <a:gdLst/>
                <a:ahLst/>
                <a:cxnLst>
                  <a:cxn ang="0">
                    <a:pos x="0" y="5"/>
                  </a:cxn>
                  <a:cxn ang="0">
                    <a:pos x="11" y="5"/>
                  </a:cxn>
                  <a:cxn ang="0">
                    <a:pos x="10" y="2"/>
                  </a:cxn>
                  <a:cxn ang="0">
                    <a:pos x="4" y="1"/>
                  </a:cxn>
                  <a:cxn ang="0">
                    <a:pos x="0" y="0"/>
                  </a:cxn>
                  <a:cxn ang="0">
                    <a:pos x="0" y="5"/>
                  </a:cxn>
                </a:cxnLst>
                <a:rect l="0" t="0" r="r" b="b"/>
                <a:pathLst>
                  <a:path w="11" h="5">
                    <a:moveTo>
                      <a:pt x="0" y="5"/>
                    </a:moveTo>
                    <a:cubicBezTo>
                      <a:pt x="3" y="5"/>
                      <a:pt x="7" y="5"/>
                      <a:pt x="11" y="5"/>
                    </a:cubicBezTo>
                    <a:cubicBezTo>
                      <a:pt x="10" y="4"/>
                      <a:pt x="10" y="3"/>
                      <a:pt x="10" y="2"/>
                    </a:cubicBezTo>
                    <a:cubicBezTo>
                      <a:pt x="8" y="1"/>
                      <a:pt x="6" y="1"/>
                      <a:pt x="4" y="1"/>
                    </a:cubicBezTo>
                    <a:cubicBezTo>
                      <a:pt x="3" y="1"/>
                      <a:pt x="1" y="0"/>
                      <a:pt x="0" y="0"/>
                    </a:cubicBezTo>
                    <a:cubicBezTo>
                      <a:pt x="0" y="2"/>
                      <a:pt x="0" y="3"/>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2" name="Freeform 210"/>
              <p:cNvSpPr>
                <a:spLocks/>
              </p:cNvSpPr>
              <p:nvPr/>
            </p:nvSpPr>
            <p:spPr bwMode="auto">
              <a:xfrm>
                <a:off x="807052" y="3262278"/>
                <a:ext cx="13679" cy="5399"/>
              </a:xfrm>
              <a:custGeom>
                <a:avLst/>
                <a:gdLst/>
                <a:ahLst/>
                <a:cxnLst>
                  <a:cxn ang="0">
                    <a:pos x="0" y="3"/>
                  </a:cxn>
                  <a:cxn ang="0">
                    <a:pos x="8" y="3"/>
                  </a:cxn>
                  <a:cxn ang="0">
                    <a:pos x="8" y="0"/>
                  </a:cxn>
                  <a:cxn ang="0">
                    <a:pos x="1" y="0"/>
                  </a:cxn>
                  <a:cxn ang="0">
                    <a:pos x="1" y="3"/>
                  </a:cxn>
                  <a:cxn ang="0">
                    <a:pos x="0" y="3"/>
                  </a:cxn>
                </a:cxnLst>
                <a:rect l="0" t="0" r="r" b="b"/>
                <a:pathLst>
                  <a:path w="8" h="3">
                    <a:moveTo>
                      <a:pt x="0" y="3"/>
                    </a:moveTo>
                    <a:cubicBezTo>
                      <a:pt x="8" y="3"/>
                      <a:pt x="8" y="3"/>
                      <a:pt x="8" y="3"/>
                    </a:cubicBezTo>
                    <a:cubicBezTo>
                      <a:pt x="8" y="0"/>
                      <a:pt x="8" y="0"/>
                      <a:pt x="8" y="0"/>
                    </a:cubicBezTo>
                    <a:cubicBezTo>
                      <a:pt x="6" y="0"/>
                      <a:pt x="4" y="0"/>
                      <a:pt x="1" y="0"/>
                    </a:cubicBezTo>
                    <a:cubicBezTo>
                      <a:pt x="1" y="2"/>
                      <a:pt x="1" y="3"/>
                      <a:pt x="1" y="3"/>
                    </a:cubicBezTo>
                    <a:lnTo>
                      <a:pt x="0" y="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3" name="Freeform 211"/>
              <p:cNvSpPr>
                <a:spLocks/>
              </p:cNvSpPr>
              <p:nvPr/>
            </p:nvSpPr>
            <p:spPr bwMode="auto">
              <a:xfrm>
                <a:off x="873492" y="3260478"/>
                <a:ext cx="19541" cy="7199"/>
              </a:xfrm>
              <a:custGeom>
                <a:avLst/>
                <a:gdLst/>
                <a:ahLst/>
                <a:cxnLst>
                  <a:cxn ang="0">
                    <a:pos x="11" y="0"/>
                  </a:cxn>
                  <a:cxn ang="0">
                    <a:pos x="0" y="1"/>
                  </a:cxn>
                  <a:cxn ang="0">
                    <a:pos x="0" y="4"/>
                  </a:cxn>
                  <a:cxn ang="0">
                    <a:pos x="10" y="4"/>
                  </a:cxn>
                  <a:cxn ang="0">
                    <a:pos x="11" y="0"/>
                  </a:cxn>
                </a:cxnLst>
                <a:rect l="0" t="0" r="r" b="b"/>
                <a:pathLst>
                  <a:path w="11" h="4">
                    <a:moveTo>
                      <a:pt x="11" y="0"/>
                    </a:moveTo>
                    <a:cubicBezTo>
                      <a:pt x="7" y="0"/>
                      <a:pt x="3" y="0"/>
                      <a:pt x="0" y="1"/>
                    </a:cubicBezTo>
                    <a:cubicBezTo>
                      <a:pt x="0" y="2"/>
                      <a:pt x="0" y="3"/>
                      <a:pt x="0" y="4"/>
                    </a:cubicBezTo>
                    <a:cubicBezTo>
                      <a:pt x="10" y="4"/>
                      <a:pt x="10" y="4"/>
                      <a:pt x="10" y="4"/>
                    </a:cubicBezTo>
                    <a:cubicBezTo>
                      <a:pt x="10" y="3"/>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4" name="Freeform 212"/>
              <p:cNvSpPr>
                <a:spLocks/>
              </p:cNvSpPr>
              <p:nvPr/>
            </p:nvSpPr>
            <p:spPr bwMode="auto">
              <a:xfrm>
                <a:off x="769924" y="3003118"/>
                <a:ext cx="3908" cy="1800"/>
              </a:xfrm>
              <a:custGeom>
                <a:avLst/>
                <a:gdLst/>
                <a:ahLst/>
                <a:cxnLst>
                  <a:cxn ang="0">
                    <a:pos x="2" y="0"/>
                  </a:cxn>
                  <a:cxn ang="0">
                    <a:pos x="2" y="0"/>
                  </a:cxn>
                  <a:cxn ang="0">
                    <a:pos x="0" y="0"/>
                  </a:cxn>
                  <a:cxn ang="0">
                    <a:pos x="2" y="0"/>
                  </a:cxn>
                </a:cxnLst>
                <a:rect l="0" t="0" r="r" b="b"/>
                <a:pathLst>
                  <a:path w="2">
                    <a:moveTo>
                      <a:pt x="2" y="0"/>
                    </a:moveTo>
                    <a:cubicBezTo>
                      <a:pt x="2" y="0"/>
                      <a:pt x="2" y="0"/>
                      <a:pt x="2" y="0"/>
                    </a:cubicBezTo>
                    <a:cubicBezTo>
                      <a:pt x="1" y="0"/>
                      <a:pt x="0" y="0"/>
                      <a:pt x="0" y="0"/>
                    </a:cubicBezTo>
                    <a:cubicBezTo>
                      <a:pt x="0" y="0"/>
                      <a:pt x="1" y="0"/>
                      <a:pt x="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5" name="Freeform 213"/>
              <p:cNvSpPr>
                <a:spLocks/>
              </p:cNvSpPr>
              <p:nvPr/>
            </p:nvSpPr>
            <p:spPr bwMode="auto">
              <a:xfrm>
                <a:off x="805098" y="2994119"/>
                <a:ext cx="15633" cy="7199"/>
              </a:xfrm>
              <a:custGeom>
                <a:avLst/>
                <a:gdLst/>
                <a:ahLst/>
                <a:cxnLst>
                  <a:cxn ang="0">
                    <a:pos x="0" y="5"/>
                  </a:cxn>
                  <a:cxn ang="0">
                    <a:pos x="8" y="5"/>
                  </a:cxn>
                  <a:cxn ang="0">
                    <a:pos x="9" y="5"/>
                  </a:cxn>
                  <a:cxn ang="0">
                    <a:pos x="9" y="0"/>
                  </a:cxn>
                  <a:cxn ang="0">
                    <a:pos x="0" y="1"/>
                  </a:cxn>
                  <a:cxn ang="0">
                    <a:pos x="0" y="5"/>
                  </a:cxn>
                </a:cxnLst>
                <a:rect l="0" t="0" r="r" b="b"/>
                <a:pathLst>
                  <a:path w="9" h="5">
                    <a:moveTo>
                      <a:pt x="0" y="5"/>
                    </a:moveTo>
                    <a:cubicBezTo>
                      <a:pt x="3" y="5"/>
                      <a:pt x="6" y="5"/>
                      <a:pt x="8" y="5"/>
                    </a:cubicBezTo>
                    <a:cubicBezTo>
                      <a:pt x="8" y="5"/>
                      <a:pt x="9" y="5"/>
                      <a:pt x="9" y="5"/>
                    </a:cubicBezTo>
                    <a:cubicBezTo>
                      <a:pt x="9" y="0"/>
                      <a:pt x="9" y="0"/>
                      <a:pt x="9" y="0"/>
                    </a:cubicBezTo>
                    <a:cubicBezTo>
                      <a:pt x="6" y="1"/>
                      <a:pt x="3" y="1"/>
                      <a:pt x="0" y="1"/>
                    </a:cubicBezTo>
                    <a:cubicBezTo>
                      <a:pt x="0" y="2"/>
                      <a:pt x="0" y="4"/>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6" name="Freeform 214"/>
              <p:cNvSpPr>
                <a:spLocks/>
              </p:cNvSpPr>
              <p:nvPr/>
            </p:nvSpPr>
            <p:spPr bwMode="auto">
              <a:xfrm>
                <a:off x="828547" y="2994119"/>
                <a:ext cx="13679" cy="8999"/>
              </a:xfrm>
              <a:custGeom>
                <a:avLst/>
                <a:gdLst/>
                <a:ahLst/>
                <a:cxnLst>
                  <a:cxn ang="0">
                    <a:pos x="0" y="0"/>
                  </a:cxn>
                  <a:cxn ang="0">
                    <a:pos x="0" y="5"/>
                  </a:cxn>
                  <a:cxn ang="0">
                    <a:pos x="8" y="6"/>
                  </a:cxn>
                  <a:cxn ang="0">
                    <a:pos x="8" y="1"/>
                  </a:cxn>
                  <a:cxn ang="0">
                    <a:pos x="0" y="0"/>
                  </a:cxn>
                </a:cxnLst>
                <a:rect l="0" t="0" r="r" b="b"/>
                <a:pathLst>
                  <a:path w="8" h="6">
                    <a:moveTo>
                      <a:pt x="0" y="0"/>
                    </a:moveTo>
                    <a:cubicBezTo>
                      <a:pt x="0" y="5"/>
                      <a:pt x="0" y="5"/>
                      <a:pt x="0" y="5"/>
                    </a:cubicBezTo>
                    <a:cubicBezTo>
                      <a:pt x="2" y="5"/>
                      <a:pt x="5" y="6"/>
                      <a:pt x="8" y="6"/>
                    </a:cubicBezTo>
                    <a:cubicBezTo>
                      <a:pt x="8" y="4"/>
                      <a:pt x="8" y="2"/>
                      <a:pt x="8" y="1"/>
                    </a:cubicBezTo>
                    <a:cubicBezTo>
                      <a:pt x="5" y="1"/>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7" name="Freeform 215"/>
              <p:cNvSpPr>
                <a:spLocks/>
              </p:cNvSpPr>
              <p:nvPr/>
            </p:nvSpPr>
            <p:spPr bwMode="auto">
              <a:xfrm>
                <a:off x="685897" y="3150695"/>
                <a:ext cx="11725" cy="14398"/>
              </a:xfrm>
              <a:custGeom>
                <a:avLst/>
                <a:gdLst/>
                <a:ahLst/>
                <a:cxnLst>
                  <a:cxn ang="0">
                    <a:pos x="1" y="7"/>
                  </a:cxn>
                  <a:cxn ang="0">
                    <a:pos x="4" y="9"/>
                  </a:cxn>
                  <a:cxn ang="0">
                    <a:pos x="7" y="9"/>
                  </a:cxn>
                  <a:cxn ang="0">
                    <a:pos x="7" y="0"/>
                  </a:cxn>
                  <a:cxn ang="0">
                    <a:pos x="2" y="0"/>
                  </a:cxn>
                  <a:cxn ang="0">
                    <a:pos x="1" y="7"/>
                  </a:cxn>
                </a:cxnLst>
                <a:rect l="0" t="0" r="r" b="b"/>
                <a:pathLst>
                  <a:path w="7" h="9">
                    <a:moveTo>
                      <a:pt x="1" y="7"/>
                    </a:moveTo>
                    <a:cubicBezTo>
                      <a:pt x="2" y="8"/>
                      <a:pt x="3" y="8"/>
                      <a:pt x="4" y="9"/>
                    </a:cubicBezTo>
                    <a:cubicBezTo>
                      <a:pt x="5" y="9"/>
                      <a:pt x="6" y="9"/>
                      <a:pt x="7" y="9"/>
                    </a:cubicBezTo>
                    <a:cubicBezTo>
                      <a:pt x="7" y="6"/>
                      <a:pt x="7" y="3"/>
                      <a:pt x="7" y="0"/>
                    </a:cubicBezTo>
                    <a:cubicBezTo>
                      <a:pt x="5" y="0"/>
                      <a:pt x="4" y="0"/>
                      <a:pt x="2" y="0"/>
                    </a:cubicBezTo>
                    <a:cubicBezTo>
                      <a:pt x="1" y="3"/>
                      <a:pt x="0" y="5"/>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8" name="Freeform 216"/>
              <p:cNvSpPr>
                <a:spLocks/>
              </p:cNvSpPr>
              <p:nvPr/>
            </p:nvSpPr>
            <p:spPr bwMode="auto">
              <a:xfrm>
                <a:off x="783603" y="3244281"/>
                <a:ext cx="17587" cy="10798"/>
              </a:xfrm>
              <a:custGeom>
                <a:avLst/>
                <a:gdLst/>
                <a:ahLst/>
                <a:cxnLst>
                  <a:cxn ang="0">
                    <a:pos x="10" y="1"/>
                  </a:cxn>
                  <a:cxn ang="0">
                    <a:pos x="0" y="0"/>
                  </a:cxn>
                  <a:cxn ang="0">
                    <a:pos x="2" y="7"/>
                  </a:cxn>
                  <a:cxn ang="0">
                    <a:pos x="10" y="7"/>
                  </a:cxn>
                  <a:cxn ang="0">
                    <a:pos x="10" y="1"/>
                  </a:cxn>
                </a:cxnLst>
                <a:rect l="0" t="0" r="r" b="b"/>
                <a:pathLst>
                  <a:path w="10" h="7">
                    <a:moveTo>
                      <a:pt x="10" y="1"/>
                    </a:moveTo>
                    <a:cubicBezTo>
                      <a:pt x="7" y="0"/>
                      <a:pt x="3" y="0"/>
                      <a:pt x="0" y="0"/>
                    </a:cubicBezTo>
                    <a:cubicBezTo>
                      <a:pt x="2" y="7"/>
                      <a:pt x="2" y="7"/>
                      <a:pt x="2" y="7"/>
                    </a:cubicBezTo>
                    <a:cubicBezTo>
                      <a:pt x="5" y="7"/>
                      <a:pt x="7" y="7"/>
                      <a:pt x="10" y="7"/>
                    </a:cubicBezTo>
                    <a:cubicBezTo>
                      <a:pt x="10" y="5"/>
                      <a:pt x="10" y="3"/>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9" name="Freeform 217"/>
              <p:cNvSpPr>
                <a:spLocks/>
              </p:cNvSpPr>
              <p:nvPr/>
            </p:nvSpPr>
            <p:spPr bwMode="auto">
              <a:xfrm>
                <a:off x="807052" y="3246080"/>
                <a:ext cx="13679" cy="10798"/>
              </a:xfrm>
              <a:custGeom>
                <a:avLst/>
                <a:gdLst/>
                <a:ahLst/>
                <a:cxnLst>
                  <a:cxn ang="0">
                    <a:pos x="8" y="0"/>
                  </a:cxn>
                  <a:cxn ang="0">
                    <a:pos x="0" y="0"/>
                  </a:cxn>
                  <a:cxn ang="0">
                    <a:pos x="1" y="6"/>
                  </a:cxn>
                  <a:cxn ang="0">
                    <a:pos x="8" y="7"/>
                  </a:cxn>
                  <a:cxn ang="0">
                    <a:pos x="8" y="0"/>
                  </a:cxn>
                </a:cxnLst>
                <a:rect l="0" t="0" r="r" b="b"/>
                <a:pathLst>
                  <a:path w="8" h="7">
                    <a:moveTo>
                      <a:pt x="8" y="0"/>
                    </a:moveTo>
                    <a:cubicBezTo>
                      <a:pt x="6" y="0"/>
                      <a:pt x="3" y="0"/>
                      <a:pt x="0" y="0"/>
                    </a:cubicBezTo>
                    <a:cubicBezTo>
                      <a:pt x="1" y="2"/>
                      <a:pt x="1" y="5"/>
                      <a:pt x="1" y="6"/>
                    </a:cubicBezTo>
                    <a:cubicBezTo>
                      <a:pt x="3" y="7"/>
                      <a:pt x="6" y="7"/>
                      <a:pt x="8" y="7"/>
                    </a:cubicBezTo>
                    <a:lnTo>
                      <a:pt x="8"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0" name="Freeform 218"/>
              <p:cNvSpPr>
                <a:spLocks/>
              </p:cNvSpPr>
              <p:nvPr/>
            </p:nvSpPr>
            <p:spPr bwMode="auto">
              <a:xfrm>
                <a:off x="703484" y="3150695"/>
                <a:ext cx="13679" cy="16198"/>
              </a:xfrm>
              <a:custGeom>
                <a:avLst/>
                <a:gdLst/>
                <a:ahLst/>
                <a:cxnLst>
                  <a:cxn ang="0">
                    <a:pos x="8" y="10"/>
                  </a:cxn>
                  <a:cxn ang="0">
                    <a:pos x="8" y="1"/>
                  </a:cxn>
                  <a:cxn ang="0">
                    <a:pos x="0" y="0"/>
                  </a:cxn>
                  <a:cxn ang="0">
                    <a:pos x="1" y="10"/>
                  </a:cxn>
                  <a:cxn ang="0">
                    <a:pos x="8" y="10"/>
                  </a:cxn>
                </a:cxnLst>
                <a:rect l="0" t="0" r="r" b="b"/>
                <a:pathLst>
                  <a:path w="8" h="10">
                    <a:moveTo>
                      <a:pt x="8" y="10"/>
                    </a:moveTo>
                    <a:cubicBezTo>
                      <a:pt x="8" y="7"/>
                      <a:pt x="8" y="4"/>
                      <a:pt x="8" y="1"/>
                    </a:cubicBezTo>
                    <a:cubicBezTo>
                      <a:pt x="5" y="1"/>
                      <a:pt x="3" y="0"/>
                      <a:pt x="0" y="0"/>
                    </a:cubicBezTo>
                    <a:cubicBezTo>
                      <a:pt x="1" y="3"/>
                      <a:pt x="1" y="6"/>
                      <a:pt x="1" y="10"/>
                    </a:cubicBezTo>
                    <a:cubicBezTo>
                      <a:pt x="3" y="10"/>
                      <a:pt x="6" y="10"/>
                      <a:pt x="8"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1" name="Freeform 219"/>
              <p:cNvSpPr>
                <a:spLocks/>
              </p:cNvSpPr>
              <p:nvPr/>
            </p:nvSpPr>
            <p:spPr bwMode="auto">
              <a:xfrm>
                <a:off x="726933" y="3197488"/>
                <a:ext cx="19541" cy="17997"/>
              </a:xfrm>
              <a:custGeom>
                <a:avLst/>
                <a:gdLst/>
                <a:ahLst/>
                <a:cxnLst>
                  <a:cxn ang="0">
                    <a:pos x="0" y="0"/>
                  </a:cxn>
                  <a:cxn ang="0">
                    <a:pos x="1" y="10"/>
                  </a:cxn>
                  <a:cxn ang="0">
                    <a:pos x="11" y="11"/>
                  </a:cxn>
                  <a:cxn ang="0">
                    <a:pos x="9" y="1"/>
                  </a:cxn>
                  <a:cxn ang="0">
                    <a:pos x="0" y="0"/>
                  </a:cxn>
                </a:cxnLst>
                <a:rect l="0" t="0" r="r" b="b"/>
                <a:pathLst>
                  <a:path w="11" h="11">
                    <a:moveTo>
                      <a:pt x="0" y="0"/>
                    </a:moveTo>
                    <a:cubicBezTo>
                      <a:pt x="0" y="4"/>
                      <a:pt x="0" y="7"/>
                      <a:pt x="1" y="10"/>
                    </a:cubicBezTo>
                    <a:cubicBezTo>
                      <a:pt x="4" y="11"/>
                      <a:pt x="7" y="11"/>
                      <a:pt x="11" y="11"/>
                    </a:cubicBezTo>
                    <a:cubicBezTo>
                      <a:pt x="10" y="8"/>
                      <a:pt x="10" y="4"/>
                      <a:pt x="9"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2" name="Freeform 220"/>
              <p:cNvSpPr>
                <a:spLocks/>
              </p:cNvSpPr>
              <p:nvPr/>
            </p:nvSpPr>
            <p:spPr bwMode="auto">
              <a:xfrm>
                <a:off x="756245" y="3242481"/>
                <a:ext cx="11725" cy="3599"/>
              </a:xfrm>
              <a:custGeom>
                <a:avLst/>
                <a:gdLst/>
                <a:ahLst/>
                <a:cxnLst>
                  <a:cxn ang="0">
                    <a:pos x="0" y="0"/>
                  </a:cxn>
                  <a:cxn ang="0">
                    <a:pos x="0" y="2"/>
                  </a:cxn>
                  <a:cxn ang="0">
                    <a:pos x="7" y="0"/>
                  </a:cxn>
                  <a:cxn ang="0">
                    <a:pos x="0" y="0"/>
                  </a:cxn>
                </a:cxnLst>
                <a:rect l="0" t="0" r="r" b="b"/>
                <a:pathLst>
                  <a:path w="7" h="2">
                    <a:moveTo>
                      <a:pt x="0" y="0"/>
                    </a:moveTo>
                    <a:cubicBezTo>
                      <a:pt x="0" y="1"/>
                      <a:pt x="0" y="1"/>
                      <a:pt x="0" y="2"/>
                    </a:cubicBezTo>
                    <a:cubicBezTo>
                      <a:pt x="3" y="1"/>
                      <a:pt x="5" y="1"/>
                      <a:pt x="7" y="0"/>
                    </a:cubicBezTo>
                    <a:cubicBezTo>
                      <a:pt x="4" y="0"/>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3" name="Freeform 221"/>
              <p:cNvSpPr>
                <a:spLocks/>
              </p:cNvSpPr>
              <p:nvPr/>
            </p:nvSpPr>
            <p:spPr bwMode="auto">
              <a:xfrm>
                <a:off x="734750" y="3240681"/>
                <a:ext cx="15633" cy="5399"/>
              </a:xfrm>
              <a:custGeom>
                <a:avLst/>
                <a:gdLst/>
                <a:ahLst/>
                <a:cxnLst>
                  <a:cxn ang="0">
                    <a:pos x="9" y="3"/>
                  </a:cxn>
                  <a:cxn ang="0">
                    <a:pos x="8" y="1"/>
                  </a:cxn>
                  <a:cxn ang="0">
                    <a:pos x="0" y="0"/>
                  </a:cxn>
                  <a:cxn ang="0">
                    <a:pos x="9" y="3"/>
                  </a:cxn>
                </a:cxnLst>
                <a:rect l="0" t="0" r="r" b="b"/>
                <a:pathLst>
                  <a:path w="9" h="3">
                    <a:moveTo>
                      <a:pt x="9" y="3"/>
                    </a:moveTo>
                    <a:cubicBezTo>
                      <a:pt x="9" y="2"/>
                      <a:pt x="8" y="2"/>
                      <a:pt x="8" y="1"/>
                    </a:cubicBezTo>
                    <a:cubicBezTo>
                      <a:pt x="6" y="1"/>
                      <a:pt x="3" y="0"/>
                      <a:pt x="0" y="0"/>
                    </a:cubicBezTo>
                    <a:cubicBezTo>
                      <a:pt x="2" y="2"/>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4" name="Freeform 222"/>
              <p:cNvSpPr>
                <a:spLocks/>
              </p:cNvSpPr>
              <p:nvPr/>
            </p:nvSpPr>
            <p:spPr bwMode="auto">
              <a:xfrm>
                <a:off x="754291" y="3220884"/>
                <a:ext cx="21495" cy="16198"/>
              </a:xfrm>
              <a:custGeom>
                <a:avLst/>
                <a:gdLst/>
                <a:ahLst/>
                <a:cxnLst>
                  <a:cxn ang="0">
                    <a:pos x="0" y="0"/>
                  </a:cxn>
                  <a:cxn ang="0">
                    <a:pos x="1" y="9"/>
                  </a:cxn>
                  <a:cxn ang="0">
                    <a:pos x="12" y="10"/>
                  </a:cxn>
                  <a:cxn ang="0">
                    <a:pos x="11" y="1"/>
                  </a:cxn>
                  <a:cxn ang="0">
                    <a:pos x="0" y="0"/>
                  </a:cxn>
                </a:cxnLst>
                <a:rect l="0" t="0" r="r" b="b"/>
                <a:pathLst>
                  <a:path w="12" h="10">
                    <a:moveTo>
                      <a:pt x="0" y="0"/>
                    </a:moveTo>
                    <a:cubicBezTo>
                      <a:pt x="0" y="3"/>
                      <a:pt x="0" y="6"/>
                      <a:pt x="1" y="9"/>
                    </a:cubicBezTo>
                    <a:cubicBezTo>
                      <a:pt x="4" y="10"/>
                      <a:pt x="8" y="10"/>
                      <a:pt x="12" y="10"/>
                    </a:cubicBezTo>
                    <a:cubicBezTo>
                      <a:pt x="12" y="7"/>
                      <a:pt x="11" y="4"/>
                      <a:pt x="11" y="1"/>
                    </a:cubicBezTo>
                    <a:cubicBezTo>
                      <a:pt x="7" y="1"/>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5" name="Freeform 223"/>
              <p:cNvSpPr>
                <a:spLocks/>
              </p:cNvSpPr>
              <p:nvPr/>
            </p:nvSpPr>
            <p:spPr bwMode="auto">
              <a:xfrm>
                <a:off x="779695" y="3201087"/>
                <a:ext cx="19541" cy="17997"/>
              </a:xfrm>
              <a:custGeom>
                <a:avLst/>
                <a:gdLst/>
                <a:ahLst/>
                <a:cxnLst>
                  <a:cxn ang="0">
                    <a:pos x="11" y="0"/>
                  </a:cxn>
                  <a:cxn ang="0">
                    <a:pos x="0" y="0"/>
                  </a:cxn>
                  <a:cxn ang="0">
                    <a:pos x="1" y="10"/>
                  </a:cxn>
                  <a:cxn ang="0">
                    <a:pos x="11" y="11"/>
                  </a:cxn>
                  <a:cxn ang="0">
                    <a:pos x="11" y="0"/>
                  </a:cxn>
                </a:cxnLst>
                <a:rect l="0" t="0" r="r" b="b"/>
                <a:pathLst>
                  <a:path w="11" h="11">
                    <a:moveTo>
                      <a:pt x="11" y="0"/>
                    </a:moveTo>
                    <a:cubicBezTo>
                      <a:pt x="7" y="0"/>
                      <a:pt x="4" y="0"/>
                      <a:pt x="0" y="0"/>
                    </a:cubicBezTo>
                    <a:cubicBezTo>
                      <a:pt x="0" y="3"/>
                      <a:pt x="0" y="7"/>
                      <a:pt x="1" y="10"/>
                    </a:cubicBezTo>
                    <a:cubicBezTo>
                      <a:pt x="4" y="11"/>
                      <a:pt x="8" y="11"/>
                      <a:pt x="11" y="11"/>
                    </a:cubicBezTo>
                    <a:cubicBezTo>
                      <a:pt x="11" y="8"/>
                      <a:pt x="11" y="4"/>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6" name="Freeform 224"/>
              <p:cNvSpPr>
                <a:spLocks/>
              </p:cNvSpPr>
              <p:nvPr/>
            </p:nvSpPr>
            <p:spPr bwMode="auto">
              <a:xfrm>
                <a:off x="750383" y="3199288"/>
                <a:ext cx="23449" cy="17997"/>
              </a:xfrm>
              <a:custGeom>
                <a:avLst/>
                <a:gdLst/>
                <a:ahLst/>
                <a:cxnLst>
                  <a:cxn ang="0">
                    <a:pos x="0" y="0"/>
                  </a:cxn>
                  <a:cxn ang="0">
                    <a:pos x="1" y="10"/>
                  </a:cxn>
                  <a:cxn ang="0">
                    <a:pos x="13" y="11"/>
                  </a:cxn>
                  <a:cxn ang="0">
                    <a:pos x="12" y="1"/>
                  </a:cxn>
                  <a:cxn ang="0">
                    <a:pos x="0" y="0"/>
                  </a:cxn>
                </a:cxnLst>
                <a:rect l="0" t="0" r="r" b="b"/>
                <a:pathLst>
                  <a:path w="13" h="11">
                    <a:moveTo>
                      <a:pt x="0" y="0"/>
                    </a:moveTo>
                    <a:cubicBezTo>
                      <a:pt x="1" y="4"/>
                      <a:pt x="1" y="7"/>
                      <a:pt x="1" y="10"/>
                    </a:cubicBezTo>
                    <a:cubicBezTo>
                      <a:pt x="5" y="11"/>
                      <a:pt x="9" y="11"/>
                      <a:pt x="13" y="11"/>
                    </a:cubicBezTo>
                    <a:cubicBezTo>
                      <a:pt x="12" y="8"/>
                      <a:pt x="12"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7" name="Freeform 225"/>
              <p:cNvSpPr>
                <a:spLocks/>
              </p:cNvSpPr>
              <p:nvPr/>
            </p:nvSpPr>
            <p:spPr bwMode="auto">
              <a:xfrm>
                <a:off x="723025" y="3150695"/>
                <a:ext cx="19541" cy="16198"/>
              </a:xfrm>
              <a:custGeom>
                <a:avLst/>
                <a:gdLst/>
                <a:ahLst/>
                <a:cxnLst>
                  <a:cxn ang="0">
                    <a:pos x="11" y="10"/>
                  </a:cxn>
                  <a:cxn ang="0">
                    <a:pos x="10" y="0"/>
                  </a:cxn>
                  <a:cxn ang="0">
                    <a:pos x="0" y="0"/>
                  </a:cxn>
                  <a:cxn ang="0">
                    <a:pos x="1" y="9"/>
                  </a:cxn>
                  <a:cxn ang="0">
                    <a:pos x="11" y="10"/>
                  </a:cxn>
                </a:cxnLst>
                <a:rect l="0" t="0" r="r" b="b"/>
                <a:pathLst>
                  <a:path w="11" h="10">
                    <a:moveTo>
                      <a:pt x="11" y="10"/>
                    </a:moveTo>
                    <a:cubicBezTo>
                      <a:pt x="11" y="6"/>
                      <a:pt x="10" y="3"/>
                      <a:pt x="10" y="0"/>
                    </a:cubicBezTo>
                    <a:cubicBezTo>
                      <a:pt x="7" y="0"/>
                      <a:pt x="4" y="0"/>
                      <a:pt x="0" y="0"/>
                    </a:cubicBezTo>
                    <a:cubicBezTo>
                      <a:pt x="1" y="3"/>
                      <a:pt x="1" y="6"/>
                      <a:pt x="1" y="9"/>
                    </a:cubicBezTo>
                    <a:cubicBezTo>
                      <a:pt x="4" y="9"/>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8" name="Freeform 226"/>
              <p:cNvSpPr>
                <a:spLocks/>
              </p:cNvSpPr>
              <p:nvPr/>
            </p:nvSpPr>
            <p:spPr bwMode="auto">
              <a:xfrm>
                <a:off x="805098" y="3201087"/>
                <a:ext cx="15633" cy="17997"/>
              </a:xfrm>
              <a:custGeom>
                <a:avLst/>
                <a:gdLst/>
                <a:ahLst/>
                <a:cxnLst>
                  <a:cxn ang="0">
                    <a:pos x="9" y="0"/>
                  </a:cxn>
                  <a:cxn ang="0">
                    <a:pos x="0" y="0"/>
                  </a:cxn>
                  <a:cxn ang="0">
                    <a:pos x="0" y="11"/>
                  </a:cxn>
                  <a:cxn ang="0">
                    <a:pos x="9" y="11"/>
                  </a:cxn>
                  <a:cxn ang="0">
                    <a:pos x="9" y="0"/>
                  </a:cxn>
                </a:cxnLst>
                <a:rect l="0" t="0" r="r" b="b"/>
                <a:pathLst>
                  <a:path w="9" h="11">
                    <a:moveTo>
                      <a:pt x="9" y="0"/>
                    </a:moveTo>
                    <a:cubicBezTo>
                      <a:pt x="6" y="0"/>
                      <a:pt x="3" y="0"/>
                      <a:pt x="0" y="0"/>
                    </a:cubicBezTo>
                    <a:cubicBezTo>
                      <a:pt x="0" y="4"/>
                      <a:pt x="0" y="8"/>
                      <a:pt x="0" y="11"/>
                    </a:cubicBezTo>
                    <a:cubicBezTo>
                      <a:pt x="3" y="11"/>
                      <a:pt x="6" y="11"/>
                      <a:pt x="9" y="11"/>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9" name="Freeform 227"/>
              <p:cNvSpPr>
                <a:spLocks/>
              </p:cNvSpPr>
              <p:nvPr/>
            </p:nvSpPr>
            <p:spPr bwMode="auto">
              <a:xfrm>
                <a:off x="721071" y="3127299"/>
                <a:ext cx="19541" cy="17997"/>
              </a:xfrm>
              <a:custGeom>
                <a:avLst/>
                <a:gdLst/>
                <a:ahLst/>
                <a:cxnLst>
                  <a:cxn ang="0">
                    <a:pos x="11" y="11"/>
                  </a:cxn>
                  <a:cxn ang="0">
                    <a:pos x="10" y="0"/>
                  </a:cxn>
                  <a:cxn ang="0">
                    <a:pos x="0" y="0"/>
                  </a:cxn>
                  <a:cxn ang="0">
                    <a:pos x="1" y="11"/>
                  </a:cxn>
                  <a:cxn ang="0">
                    <a:pos x="11" y="11"/>
                  </a:cxn>
                </a:cxnLst>
                <a:rect l="0" t="0" r="r" b="b"/>
                <a:pathLst>
                  <a:path w="11" h="11">
                    <a:moveTo>
                      <a:pt x="11" y="11"/>
                    </a:moveTo>
                    <a:cubicBezTo>
                      <a:pt x="11" y="7"/>
                      <a:pt x="10" y="4"/>
                      <a:pt x="10" y="0"/>
                    </a:cubicBezTo>
                    <a:cubicBezTo>
                      <a:pt x="0" y="0"/>
                      <a:pt x="0" y="0"/>
                      <a:pt x="0" y="0"/>
                    </a:cubicBezTo>
                    <a:cubicBezTo>
                      <a:pt x="1" y="3"/>
                      <a:pt x="1" y="7"/>
                      <a:pt x="1" y="11"/>
                    </a:cubicBezTo>
                    <a:cubicBezTo>
                      <a:pt x="4"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0" name="Freeform 228"/>
              <p:cNvSpPr>
                <a:spLocks/>
              </p:cNvSpPr>
              <p:nvPr/>
            </p:nvSpPr>
            <p:spPr bwMode="auto">
              <a:xfrm>
                <a:off x="721071" y="3102102"/>
                <a:ext cx="17587" cy="17997"/>
              </a:xfrm>
              <a:custGeom>
                <a:avLst/>
                <a:gdLst/>
                <a:ahLst/>
                <a:cxnLst>
                  <a:cxn ang="0">
                    <a:pos x="10" y="2"/>
                  </a:cxn>
                  <a:cxn ang="0">
                    <a:pos x="10" y="0"/>
                  </a:cxn>
                  <a:cxn ang="0">
                    <a:pos x="0" y="0"/>
                  </a:cxn>
                  <a:cxn ang="0">
                    <a:pos x="0" y="1"/>
                  </a:cxn>
                  <a:cxn ang="0">
                    <a:pos x="0" y="11"/>
                  </a:cxn>
                  <a:cxn ang="0">
                    <a:pos x="10" y="11"/>
                  </a:cxn>
                  <a:cxn ang="0">
                    <a:pos x="10" y="2"/>
                  </a:cxn>
                </a:cxnLst>
                <a:rect l="0" t="0" r="r" b="b"/>
                <a:pathLst>
                  <a:path w="10" h="11">
                    <a:moveTo>
                      <a:pt x="10" y="2"/>
                    </a:moveTo>
                    <a:cubicBezTo>
                      <a:pt x="10" y="1"/>
                      <a:pt x="10" y="1"/>
                      <a:pt x="10" y="0"/>
                    </a:cubicBezTo>
                    <a:cubicBezTo>
                      <a:pt x="7" y="0"/>
                      <a:pt x="3" y="0"/>
                      <a:pt x="0" y="0"/>
                    </a:cubicBezTo>
                    <a:cubicBezTo>
                      <a:pt x="0" y="1"/>
                      <a:pt x="0" y="1"/>
                      <a:pt x="0" y="1"/>
                    </a:cubicBezTo>
                    <a:cubicBezTo>
                      <a:pt x="0" y="4"/>
                      <a:pt x="0" y="8"/>
                      <a:pt x="0" y="11"/>
                    </a:cubicBezTo>
                    <a:cubicBezTo>
                      <a:pt x="10" y="11"/>
                      <a:pt x="10" y="11"/>
                      <a:pt x="10" y="11"/>
                    </a:cubicBezTo>
                    <a:cubicBezTo>
                      <a:pt x="10" y="8"/>
                      <a:pt x="10" y="5"/>
                      <a:pt x="10"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1" name="Freeform 229"/>
              <p:cNvSpPr>
                <a:spLocks/>
              </p:cNvSpPr>
              <p:nvPr/>
            </p:nvSpPr>
            <p:spPr bwMode="auto">
              <a:xfrm>
                <a:off x="724979" y="3172292"/>
                <a:ext cx="19541" cy="19797"/>
              </a:xfrm>
              <a:custGeom>
                <a:avLst/>
                <a:gdLst/>
                <a:ahLst/>
                <a:cxnLst>
                  <a:cxn ang="0">
                    <a:pos x="11" y="12"/>
                  </a:cxn>
                  <a:cxn ang="0">
                    <a:pos x="10" y="1"/>
                  </a:cxn>
                  <a:cxn ang="0">
                    <a:pos x="0" y="0"/>
                  </a:cxn>
                  <a:cxn ang="0">
                    <a:pos x="1" y="12"/>
                  </a:cxn>
                  <a:cxn ang="0">
                    <a:pos x="11" y="12"/>
                  </a:cxn>
                </a:cxnLst>
                <a:rect l="0" t="0" r="r" b="b"/>
                <a:pathLst>
                  <a:path w="11" h="12">
                    <a:moveTo>
                      <a:pt x="11" y="12"/>
                    </a:moveTo>
                    <a:cubicBezTo>
                      <a:pt x="11" y="8"/>
                      <a:pt x="10" y="4"/>
                      <a:pt x="10" y="1"/>
                    </a:cubicBezTo>
                    <a:cubicBezTo>
                      <a:pt x="7" y="0"/>
                      <a:pt x="4" y="0"/>
                      <a:pt x="0" y="0"/>
                    </a:cubicBezTo>
                    <a:cubicBezTo>
                      <a:pt x="1" y="4"/>
                      <a:pt x="1" y="8"/>
                      <a:pt x="1" y="12"/>
                    </a:cubicBezTo>
                    <a:cubicBezTo>
                      <a:pt x="5" y="12"/>
                      <a:pt x="8" y="12"/>
                      <a:pt x="1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2" name="Freeform 230"/>
              <p:cNvSpPr>
                <a:spLocks/>
              </p:cNvSpPr>
              <p:nvPr/>
            </p:nvSpPr>
            <p:spPr bwMode="auto">
              <a:xfrm>
                <a:off x="728888" y="3219084"/>
                <a:ext cx="19541" cy="16198"/>
              </a:xfrm>
              <a:custGeom>
                <a:avLst/>
                <a:gdLst/>
                <a:ahLst/>
                <a:cxnLst>
                  <a:cxn ang="0">
                    <a:pos x="10" y="1"/>
                  </a:cxn>
                  <a:cxn ang="0">
                    <a:pos x="0" y="0"/>
                  </a:cxn>
                  <a:cxn ang="0">
                    <a:pos x="1" y="9"/>
                  </a:cxn>
                  <a:cxn ang="0">
                    <a:pos x="11" y="10"/>
                  </a:cxn>
                  <a:cxn ang="0">
                    <a:pos x="10" y="1"/>
                  </a:cxn>
                </a:cxnLst>
                <a:rect l="0" t="0" r="r" b="b"/>
                <a:pathLst>
                  <a:path w="11" h="10">
                    <a:moveTo>
                      <a:pt x="10" y="1"/>
                    </a:moveTo>
                    <a:cubicBezTo>
                      <a:pt x="7" y="1"/>
                      <a:pt x="3" y="0"/>
                      <a:pt x="0" y="0"/>
                    </a:cubicBezTo>
                    <a:cubicBezTo>
                      <a:pt x="1" y="3"/>
                      <a:pt x="1" y="6"/>
                      <a:pt x="1" y="9"/>
                    </a:cubicBezTo>
                    <a:cubicBezTo>
                      <a:pt x="4" y="10"/>
                      <a:pt x="8" y="10"/>
                      <a:pt x="11" y="10"/>
                    </a:cubicBezTo>
                    <a:cubicBezTo>
                      <a:pt x="11" y="7"/>
                      <a:pt x="10" y="4"/>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3" name="Freeform 231"/>
              <p:cNvSpPr>
                <a:spLocks/>
              </p:cNvSpPr>
              <p:nvPr/>
            </p:nvSpPr>
            <p:spPr bwMode="auto">
              <a:xfrm>
                <a:off x="709346" y="3197488"/>
                <a:ext cx="13679" cy="16198"/>
              </a:xfrm>
              <a:custGeom>
                <a:avLst/>
                <a:gdLst/>
                <a:ahLst/>
                <a:cxnLst>
                  <a:cxn ang="0">
                    <a:pos x="6" y="0"/>
                  </a:cxn>
                  <a:cxn ang="0">
                    <a:pos x="3" y="0"/>
                  </a:cxn>
                  <a:cxn ang="0">
                    <a:pos x="0" y="5"/>
                  </a:cxn>
                  <a:cxn ang="0">
                    <a:pos x="5" y="10"/>
                  </a:cxn>
                  <a:cxn ang="0">
                    <a:pos x="7" y="10"/>
                  </a:cxn>
                  <a:cxn ang="0">
                    <a:pos x="6" y="0"/>
                  </a:cxn>
                </a:cxnLst>
                <a:rect l="0" t="0" r="r" b="b"/>
                <a:pathLst>
                  <a:path w="7" h="10">
                    <a:moveTo>
                      <a:pt x="6" y="0"/>
                    </a:moveTo>
                    <a:cubicBezTo>
                      <a:pt x="5" y="0"/>
                      <a:pt x="4" y="0"/>
                      <a:pt x="3" y="0"/>
                    </a:cubicBezTo>
                    <a:cubicBezTo>
                      <a:pt x="1" y="1"/>
                      <a:pt x="0" y="3"/>
                      <a:pt x="0" y="5"/>
                    </a:cubicBezTo>
                    <a:cubicBezTo>
                      <a:pt x="0" y="6"/>
                      <a:pt x="2" y="8"/>
                      <a:pt x="5" y="10"/>
                    </a:cubicBezTo>
                    <a:cubicBezTo>
                      <a:pt x="5" y="10"/>
                      <a:pt x="6" y="10"/>
                      <a:pt x="7" y="10"/>
                    </a:cubicBezTo>
                    <a:cubicBezTo>
                      <a:pt x="7" y="7"/>
                      <a:pt x="6" y="4"/>
                      <a:pt x="6"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4" name="Freeform 232"/>
              <p:cNvSpPr>
                <a:spLocks/>
              </p:cNvSpPr>
              <p:nvPr/>
            </p:nvSpPr>
            <p:spPr bwMode="auto">
              <a:xfrm>
                <a:off x="930161" y="3057109"/>
                <a:ext cx="15633" cy="19797"/>
              </a:xfrm>
              <a:custGeom>
                <a:avLst/>
                <a:gdLst/>
                <a:ahLst/>
                <a:cxnLst>
                  <a:cxn ang="0">
                    <a:pos x="1" y="12"/>
                  </a:cxn>
                  <a:cxn ang="0">
                    <a:pos x="8" y="12"/>
                  </a:cxn>
                  <a:cxn ang="0">
                    <a:pos x="6" y="0"/>
                  </a:cxn>
                  <a:cxn ang="0">
                    <a:pos x="0" y="0"/>
                  </a:cxn>
                  <a:cxn ang="0">
                    <a:pos x="1" y="12"/>
                  </a:cxn>
                </a:cxnLst>
                <a:rect l="0" t="0" r="r" b="b"/>
                <a:pathLst>
                  <a:path w="8" h="12">
                    <a:moveTo>
                      <a:pt x="1" y="12"/>
                    </a:moveTo>
                    <a:cubicBezTo>
                      <a:pt x="3" y="12"/>
                      <a:pt x="6" y="12"/>
                      <a:pt x="8" y="12"/>
                    </a:cubicBezTo>
                    <a:cubicBezTo>
                      <a:pt x="7" y="9"/>
                      <a:pt x="7" y="5"/>
                      <a:pt x="6" y="0"/>
                    </a:cubicBezTo>
                    <a:cubicBezTo>
                      <a:pt x="4" y="0"/>
                      <a:pt x="2"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5" name="Freeform 233"/>
              <p:cNvSpPr>
                <a:spLocks/>
              </p:cNvSpPr>
              <p:nvPr/>
            </p:nvSpPr>
            <p:spPr bwMode="auto">
              <a:xfrm>
                <a:off x="904758" y="3031913"/>
                <a:ext cx="19541" cy="17997"/>
              </a:xfrm>
              <a:custGeom>
                <a:avLst/>
                <a:gdLst/>
                <a:ahLst/>
                <a:cxnLst>
                  <a:cxn ang="0">
                    <a:pos x="11" y="11"/>
                  </a:cxn>
                  <a:cxn ang="0">
                    <a:pos x="10" y="1"/>
                  </a:cxn>
                  <a:cxn ang="0">
                    <a:pos x="0" y="0"/>
                  </a:cxn>
                  <a:cxn ang="0">
                    <a:pos x="1" y="11"/>
                  </a:cxn>
                  <a:cxn ang="0">
                    <a:pos x="11" y="11"/>
                  </a:cxn>
                </a:cxnLst>
                <a:rect l="0" t="0" r="r" b="b"/>
                <a:pathLst>
                  <a:path w="11" h="11">
                    <a:moveTo>
                      <a:pt x="11" y="11"/>
                    </a:moveTo>
                    <a:cubicBezTo>
                      <a:pt x="11" y="8"/>
                      <a:pt x="11" y="4"/>
                      <a:pt x="10" y="1"/>
                    </a:cubicBezTo>
                    <a:cubicBezTo>
                      <a:pt x="7" y="1"/>
                      <a:pt x="4" y="0"/>
                      <a:pt x="0" y="0"/>
                    </a:cubicBezTo>
                    <a:cubicBezTo>
                      <a:pt x="1" y="4"/>
                      <a:pt x="1" y="7"/>
                      <a:pt x="1" y="11"/>
                    </a:cubicBezTo>
                    <a:cubicBezTo>
                      <a:pt x="5"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6" name="Freeform 234"/>
              <p:cNvSpPr>
                <a:spLocks/>
              </p:cNvSpPr>
              <p:nvPr/>
            </p:nvSpPr>
            <p:spPr bwMode="auto">
              <a:xfrm>
                <a:off x="930161" y="3033713"/>
                <a:ext cx="9771" cy="17997"/>
              </a:xfrm>
              <a:custGeom>
                <a:avLst/>
                <a:gdLst/>
                <a:ahLst/>
                <a:cxnLst>
                  <a:cxn ang="0">
                    <a:pos x="6" y="11"/>
                  </a:cxn>
                  <a:cxn ang="0">
                    <a:pos x="1" y="0"/>
                  </a:cxn>
                  <a:cxn ang="0">
                    <a:pos x="0" y="0"/>
                  </a:cxn>
                  <a:cxn ang="0">
                    <a:pos x="1" y="10"/>
                  </a:cxn>
                  <a:cxn ang="0">
                    <a:pos x="6" y="11"/>
                  </a:cxn>
                </a:cxnLst>
                <a:rect l="0" t="0" r="r" b="b"/>
                <a:pathLst>
                  <a:path w="6" h="11">
                    <a:moveTo>
                      <a:pt x="6" y="11"/>
                    </a:moveTo>
                    <a:cubicBezTo>
                      <a:pt x="5" y="7"/>
                      <a:pt x="3" y="4"/>
                      <a:pt x="1" y="0"/>
                    </a:cubicBezTo>
                    <a:cubicBezTo>
                      <a:pt x="1" y="0"/>
                      <a:pt x="0" y="0"/>
                      <a:pt x="0" y="0"/>
                    </a:cubicBezTo>
                    <a:cubicBezTo>
                      <a:pt x="0" y="4"/>
                      <a:pt x="1" y="7"/>
                      <a:pt x="1" y="10"/>
                    </a:cubicBezTo>
                    <a:cubicBezTo>
                      <a:pt x="3" y="10"/>
                      <a:pt x="4" y="10"/>
                      <a:pt x="6"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7" name="Freeform 235"/>
              <p:cNvSpPr>
                <a:spLocks/>
              </p:cNvSpPr>
              <p:nvPr/>
            </p:nvSpPr>
            <p:spPr bwMode="auto">
              <a:xfrm>
                <a:off x="828547" y="3201087"/>
                <a:ext cx="17587" cy="17997"/>
              </a:xfrm>
              <a:custGeom>
                <a:avLst/>
                <a:gdLst/>
                <a:ahLst/>
                <a:cxnLst>
                  <a:cxn ang="0">
                    <a:pos x="9" y="11"/>
                  </a:cxn>
                  <a:cxn ang="0">
                    <a:pos x="10" y="0"/>
                  </a:cxn>
                  <a:cxn ang="0">
                    <a:pos x="1" y="1"/>
                  </a:cxn>
                  <a:cxn ang="0">
                    <a:pos x="0" y="1"/>
                  </a:cxn>
                  <a:cxn ang="0">
                    <a:pos x="0" y="11"/>
                  </a:cxn>
                  <a:cxn ang="0">
                    <a:pos x="1" y="11"/>
                  </a:cxn>
                  <a:cxn ang="0">
                    <a:pos x="9" y="11"/>
                  </a:cxn>
                </a:cxnLst>
                <a:rect l="0" t="0" r="r" b="b"/>
                <a:pathLst>
                  <a:path w="10" h="11">
                    <a:moveTo>
                      <a:pt x="9" y="11"/>
                    </a:moveTo>
                    <a:cubicBezTo>
                      <a:pt x="10" y="8"/>
                      <a:pt x="10" y="4"/>
                      <a:pt x="10" y="0"/>
                    </a:cubicBezTo>
                    <a:cubicBezTo>
                      <a:pt x="7" y="0"/>
                      <a:pt x="4" y="1"/>
                      <a:pt x="1" y="1"/>
                    </a:cubicBezTo>
                    <a:cubicBezTo>
                      <a:pt x="1" y="1"/>
                      <a:pt x="0" y="1"/>
                      <a:pt x="0" y="1"/>
                    </a:cubicBezTo>
                    <a:cubicBezTo>
                      <a:pt x="0" y="11"/>
                      <a:pt x="0" y="11"/>
                      <a:pt x="0" y="11"/>
                    </a:cubicBezTo>
                    <a:cubicBezTo>
                      <a:pt x="0" y="11"/>
                      <a:pt x="1" y="11"/>
                      <a:pt x="1" y="11"/>
                    </a:cubicBezTo>
                    <a:cubicBezTo>
                      <a:pt x="4" y="11"/>
                      <a:pt x="6" y="11"/>
                      <a:pt x="9"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8" name="Freeform 236"/>
              <p:cNvSpPr>
                <a:spLocks/>
              </p:cNvSpPr>
              <p:nvPr/>
            </p:nvSpPr>
            <p:spPr bwMode="auto">
              <a:xfrm>
                <a:off x="851997" y="3030114"/>
                <a:ext cx="21495" cy="19797"/>
              </a:xfrm>
              <a:custGeom>
                <a:avLst/>
                <a:gdLst/>
                <a:ahLst/>
                <a:cxnLst>
                  <a:cxn ang="0">
                    <a:pos x="1" y="11"/>
                  </a:cxn>
                  <a:cxn ang="0">
                    <a:pos x="12" y="12"/>
                  </a:cxn>
                  <a:cxn ang="0">
                    <a:pos x="11" y="1"/>
                  </a:cxn>
                  <a:cxn ang="0">
                    <a:pos x="0" y="0"/>
                  </a:cxn>
                  <a:cxn ang="0">
                    <a:pos x="1" y="11"/>
                  </a:cxn>
                </a:cxnLst>
                <a:rect l="0" t="0" r="r" b="b"/>
                <a:pathLst>
                  <a:path w="12" h="12">
                    <a:moveTo>
                      <a:pt x="1" y="11"/>
                    </a:moveTo>
                    <a:cubicBezTo>
                      <a:pt x="4" y="11"/>
                      <a:pt x="8" y="11"/>
                      <a:pt x="12" y="12"/>
                    </a:cubicBezTo>
                    <a:cubicBezTo>
                      <a:pt x="12" y="8"/>
                      <a:pt x="11" y="4"/>
                      <a:pt x="11" y="1"/>
                    </a:cubicBezTo>
                    <a:cubicBezTo>
                      <a:pt x="7" y="1"/>
                      <a:pt x="4" y="1"/>
                      <a:pt x="0" y="0"/>
                    </a:cubicBezTo>
                    <a:cubicBezTo>
                      <a:pt x="0" y="4"/>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9" name="Freeform 237"/>
              <p:cNvSpPr>
                <a:spLocks/>
              </p:cNvSpPr>
              <p:nvPr/>
            </p:nvSpPr>
            <p:spPr bwMode="auto">
              <a:xfrm>
                <a:off x="934069" y="3082306"/>
                <a:ext cx="13679" cy="16198"/>
              </a:xfrm>
              <a:custGeom>
                <a:avLst/>
                <a:gdLst/>
                <a:ahLst/>
                <a:cxnLst>
                  <a:cxn ang="0">
                    <a:pos x="0" y="9"/>
                  </a:cxn>
                  <a:cxn ang="0">
                    <a:pos x="6" y="9"/>
                  </a:cxn>
                  <a:cxn ang="0">
                    <a:pos x="6" y="0"/>
                  </a:cxn>
                  <a:cxn ang="0">
                    <a:pos x="0" y="0"/>
                  </a:cxn>
                  <a:cxn ang="0">
                    <a:pos x="0" y="9"/>
                  </a:cxn>
                </a:cxnLst>
                <a:rect l="0" t="0" r="r" b="b"/>
                <a:pathLst>
                  <a:path w="7" h="9">
                    <a:moveTo>
                      <a:pt x="0" y="9"/>
                    </a:moveTo>
                    <a:cubicBezTo>
                      <a:pt x="2" y="9"/>
                      <a:pt x="4" y="9"/>
                      <a:pt x="6" y="9"/>
                    </a:cubicBezTo>
                    <a:cubicBezTo>
                      <a:pt x="7" y="6"/>
                      <a:pt x="6" y="3"/>
                      <a:pt x="6" y="0"/>
                    </a:cubicBezTo>
                    <a:cubicBezTo>
                      <a:pt x="4" y="0"/>
                      <a:pt x="2" y="0"/>
                      <a:pt x="0" y="0"/>
                    </a:cubicBezTo>
                    <a:cubicBezTo>
                      <a:pt x="0" y="3"/>
                      <a:pt x="0" y="6"/>
                      <a:pt x="0"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0" name="Freeform 238"/>
              <p:cNvSpPr>
                <a:spLocks/>
              </p:cNvSpPr>
              <p:nvPr/>
            </p:nvSpPr>
            <p:spPr bwMode="auto">
              <a:xfrm>
                <a:off x="877400" y="3031913"/>
                <a:ext cx="23449" cy="17997"/>
              </a:xfrm>
              <a:custGeom>
                <a:avLst/>
                <a:gdLst/>
                <a:ahLst/>
                <a:cxnLst>
                  <a:cxn ang="0">
                    <a:pos x="1" y="11"/>
                  </a:cxn>
                  <a:cxn ang="0">
                    <a:pos x="13" y="11"/>
                  </a:cxn>
                  <a:cxn ang="0">
                    <a:pos x="11" y="1"/>
                  </a:cxn>
                  <a:cxn ang="0">
                    <a:pos x="0" y="0"/>
                  </a:cxn>
                  <a:cxn ang="0">
                    <a:pos x="1" y="11"/>
                  </a:cxn>
                </a:cxnLst>
                <a:rect l="0" t="0" r="r" b="b"/>
                <a:pathLst>
                  <a:path w="13" h="11">
                    <a:moveTo>
                      <a:pt x="1" y="11"/>
                    </a:moveTo>
                    <a:cubicBezTo>
                      <a:pt x="5" y="11"/>
                      <a:pt x="9" y="11"/>
                      <a:pt x="13" y="11"/>
                    </a:cubicBezTo>
                    <a:cubicBezTo>
                      <a:pt x="12" y="8"/>
                      <a:pt x="12" y="4"/>
                      <a:pt x="11" y="1"/>
                    </a:cubicBezTo>
                    <a:cubicBezTo>
                      <a:pt x="8" y="1"/>
                      <a:pt x="4" y="0"/>
                      <a:pt x="0" y="0"/>
                    </a:cubicBezTo>
                    <a:cubicBezTo>
                      <a:pt x="0" y="4"/>
                      <a:pt x="0"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1" name="Freeform 239"/>
              <p:cNvSpPr>
                <a:spLocks/>
              </p:cNvSpPr>
              <p:nvPr/>
            </p:nvSpPr>
            <p:spPr bwMode="auto">
              <a:xfrm>
                <a:off x="828547" y="3030114"/>
                <a:ext cx="17587" cy="17997"/>
              </a:xfrm>
              <a:custGeom>
                <a:avLst/>
                <a:gdLst/>
                <a:ahLst/>
                <a:cxnLst>
                  <a:cxn ang="0">
                    <a:pos x="0" y="11"/>
                  </a:cxn>
                  <a:cxn ang="0">
                    <a:pos x="10" y="11"/>
                  </a:cxn>
                  <a:cxn ang="0">
                    <a:pos x="9" y="0"/>
                  </a:cxn>
                  <a:cxn ang="0">
                    <a:pos x="0" y="0"/>
                  </a:cxn>
                  <a:cxn ang="0">
                    <a:pos x="0" y="11"/>
                  </a:cxn>
                </a:cxnLst>
                <a:rect l="0" t="0" r="r" b="b"/>
                <a:pathLst>
                  <a:path w="10" h="11">
                    <a:moveTo>
                      <a:pt x="0" y="11"/>
                    </a:moveTo>
                    <a:cubicBezTo>
                      <a:pt x="3" y="11"/>
                      <a:pt x="6" y="11"/>
                      <a:pt x="10" y="11"/>
                    </a:cubicBezTo>
                    <a:cubicBezTo>
                      <a:pt x="10" y="7"/>
                      <a:pt x="10" y="4"/>
                      <a:pt x="9" y="0"/>
                    </a:cubicBezTo>
                    <a:cubicBezTo>
                      <a:pt x="6"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2" name="Freeform 240"/>
              <p:cNvSpPr>
                <a:spLocks/>
              </p:cNvSpPr>
              <p:nvPr/>
            </p:nvSpPr>
            <p:spPr bwMode="auto">
              <a:xfrm>
                <a:off x="934069" y="3127299"/>
                <a:ext cx="5862" cy="8999"/>
              </a:xfrm>
              <a:custGeom>
                <a:avLst/>
                <a:gdLst/>
                <a:ahLst/>
                <a:cxnLst>
                  <a:cxn ang="0">
                    <a:pos x="1" y="0"/>
                  </a:cxn>
                  <a:cxn ang="0">
                    <a:pos x="0" y="6"/>
                  </a:cxn>
                  <a:cxn ang="0">
                    <a:pos x="3" y="0"/>
                  </a:cxn>
                  <a:cxn ang="0">
                    <a:pos x="1" y="0"/>
                  </a:cxn>
                </a:cxnLst>
                <a:rect l="0" t="0" r="r" b="b"/>
                <a:pathLst>
                  <a:path w="3" h="6">
                    <a:moveTo>
                      <a:pt x="1" y="0"/>
                    </a:moveTo>
                    <a:cubicBezTo>
                      <a:pt x="1" y="2"/>
                      <a:pt x="0" y="4"/>
                      <a:pt x="0" y="6"/>
                    </a:cubicBezTo>
                    <a:cubicBezTo>
                      <a:pt x="1" y="4"/>
                      <a:pt x="2" y="2"/>
                      <a:pt x="3" y="0"/>
                    </a:cubicBezTo>
                    <a:lnTo>
                      <a:pt x="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3" name="Freeform 241"/>
              <p:cNvSpPr>
                <a:spLocks/>
              </p:cNvSpPr>
              <p:nvPr/>
            </p:nvSpPr>
            <p:spPr bwMode="auto">
              <a:xfrm>
                <a:off x="850043" y="3222684"/>
                <a:ext cx="21495" cy="16198"/>
              </a:xfrm>
              <a:custGeom>
                <a:avLst/>
                <a:gdLst/>
                <a:ahLst/>
                <a:cxnLst>
                  <a:cxn ang="0">
                    <a:pos x="11" y="10"/>
                  </a:cxn>
                  <a:cxn ang="0">
                    <a:pos x="12" y="0"/>
                  </a:cxn>
                  <a:cxn ang="0">
                    <a:pos x="1" y="1"/>
                  </a:cxn>
                  <a:cxn ang="0">
                    <a:pos x="0" y="10"/>
                  </a:cxn>
                  <a:cxn ang="0">
                    <a:pos x="11" y="10"/>
                  </a:cxn>
                </a:cxnLst>
                <a:rect l="0" t="0" r="r" b="b"/>
                <a:pathLst>
                  <a:path w="12" h="10">
                    <a:moveTo>
                      <a:pt x="11" y="10"/>
                    </a:moveTo>
                    <a:cubicBezTo>
                      <a:pt x="11" y="7"/>
                      <a:pt x="12" y="4"/>
                      <a:pt x="12" y="0"/>
                    </a:cubicBezTo>
                    <a:cubicBezTo>
                      <a:pt x="8" y="1"/>
                      <a:pt x="4" y="1"/>
                      <a:pt x="1" y="1"/>
                    </a:cubicBezTo>
                    <a:cubicBezTo>
                      <a:pt x="1" y="4"/>
                      <a:pt x="1" y="7"/>
                      <a:pt x="0" y="10"/>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4" name="Freeform 242"/>
              <p:cNvSpPr>
                <a:spLocks/>
              </p:cNvSpPr>
              <p:nvPr/>
            </p:nvSpPr>
            <p:spPr bwMode="auto">
              <a:xfrm>
                <a:off x="851997" y="3201087"/>
                <a:ext cx="21495" cy="17997"/>
              </a:xfrm>
              <a:custGeom>
                <a:avLst/>
                <a:gdLst/>
                <a:ahLst/>
                <a:cxnLst>
                  <a:cxn ang="0">
                    <a:pos x="12" y="0"/>
                  </a:cxn>
                  <a:cxn ang="0">
                    <a:pos x="1" y="0"/>
                  </a:cxn>
                  <a:cxn ang="0">
                    <a:pos x="0" y="11"/>
                  </a:cxn>
                  <a:cxn ang="0">
                    <a:pos x="11" y="11"/>
                  </a:cxn>
                  <a:cxn ang="0">
                    <a:pos x="12" y="0"/>
                  </a:cxn>
                </a:cxnLst>
                <a:rect l="0" t="0" r="r" b="b"/>
                <a:pathLst>
                  <a:path w="12" h="11">
                    <a:moveTo>
                      <a:pt x="12" y="0"/>
                    </a:moveTo>
                    <a:cubicBezTo>
                      <a:pt x="8" y="0"/>
                      <a:pt x="4" y="0"/>
                      <a:pt x="1" y="0"/>
                    </a:cubicBezTo>
                    <a:cubicBezTo>
                      <a:pt x="1" y="4"/>
                      <a:pt x="0" y="8"/>
                      <a:pt x="0" y="11"/>
                    </a:cubicBezTo>
                    <a:cubicBezTo>
                      <a:pt x="4" y="11"/>
                      <a:pt x="7" y="11"/>
                      <a:pt x="11" y="11"/>
                    </a:cubicBezTo>
                    <a:cubicBezTo>
                      <a:pt x="11" y="7"/>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5" name="Freeform 243"/>
              <p:cNvSpPr>
                <a:spLocks/>
              </p:cNvSpPr>
              <p:nvPr/>
            </p:nvSpPr>
            <p:spPr bwMode="auto">
              <a:xfrm>
                <a:off x="875446" y="3222684"/>
                <a:ext cx="17587" cy="14398"/>
              </a:xfrm>
              <a:custGeom>
                <a:avLst/>
                <a:gdLst/>
                <a:ahLst/>
                <a:cxnLst>
                  <a:cxn ang="0">
                    <a:pos x="9" y="0"/>
                  </a:cxn>
                  <a:cxn ang="0">
                    <a:pos x="1" y="0"/>
                  </a:cxn>
                  <a:cxn ang="0">
                    <a:pos x="0" y="9"/>
                  </a:cxn>
                  <a:cxn ang="0">
                    <a:pos x="10" y="9"/>
                  </a:cxn>
                  <a:cxn ang="0">
                    <a:pos x="9" y="0"/>
                  </a:cxn>
                </a:cxnLst>
                <a:rect l="0" t="0" r="r" b="b"/>
                <a:pathLst>
                  <a:path w="10" h="9">
                    <a:moveTo>
                      <a:pt x="9" y="0"/>
                    </a:moveTo>
                    <a:cubicBezTo>
                      <a:pt x="6" y="0"/>
                      <a:pt x="3" y="0"/>
                      <a:pt x="1" y="0"/>
                    </a:cubicBezTo>
                    <a:cubicBezTo>
                      <a:pt x="0" y="3"/>
                      <a:pt x="0" y="6"/>
                      <a:pt x="0" y="9"/>
                    </a:cubicBezTo>
                    <a:cubicBezTo>
                      <a:pt x="3" y="9"/>
                      <a:pt x="6" y="9"/>
                      <a:pt x="10"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6" name="Freeform 244"/>
              <p:cNvSpPr>
                <a:spLocks/>
              </p:cNvSpPr>
              <p:nvPr/>
            </p:nvSpPr>
            <p:spPr bwMode="auto">
              <a:xfrm>
                <a:off x="910620" y="3150695"/>
                <a:ext cx="17587" cy="16198"/>
              </a:xfrm>
              <a:custGeom>
                <a:avLst/>
                <a:gdLst/>
                <a:ahLst/>
                <a:cxnLst>
                  <a:cxn ang="0">
                    <a:pos x="1" y="0"/>
                  </a:cxn>
                  <a:cxn ang="0">
                    <a:pos x="0" y="10"/>
                  </a:cxn>
                  <a:cxn ang="0">
                    <a:pos x="5" y="10"/>
                  </a:cxn>
                  <a:cxn ang="0">
                    <a:pos x="10" y="0"/>
                  </a:cxn>
                  <a:cxn ang="0">
                    <a:pos x="10" y="0"/>
                  </a:cxn>
                  <a:cxn ang="0">
                    <a:pos x="1" y="0"/>
                  </a:cxn>
                </a:cxnLst>
                <a:rect l="0" t="0" r="r" b="b"/>
                <a:pathLst>
                  <a:path w="10" h="10">
                    <a:moveTo>
                      <a:pt x="1" y="0"/>
                    </a:moveTo>
                    <a:cubicBezTo>
                      <a:pt x="0" y="3"/>
                      <a:pt x="0" y="6"/>
                      <a:pt x="0" y="10"/>
                    </a:cubicBezTo>
                    <a:cubicBezTo>
                      <a:pt x="2" y="10"/>
                      <a:pt x="3" y="10"/>
                      <a:pt x="5" y="10"/>
                    </a:cubicBezTo>
                    <a:cubicBezTo>
                      <a:pt x="7" y="7"/>
                      <a:pt x="9" y="3"/>
                      <a:pt x="10" y="0"/>
                    </a:cubicBezTo>
                    <a:cubicBezTo>
                      <a:pt x="10"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7" name="Freeform 245"/>
              <p:cNvSpPr>
                <a:spLocks noEditPoints="1"/>
              </p:cNvSpPr>
              <p:nvPr/>
            </p:nvSpPr>
            <p:spPr bwMode="auto">
              <a:xfrm>
                <a:off x="2290223" y="1664124"/>
                <a:ext cx="156329" cy="134979"/>
              </a:xfrm>
              <a:custGeom>
                <a:avLst/>
                <a:gdLst/>
                <a:ahLst/>
                <a:cxnLst>
                  <a:cxn ang="0">
                    <a:pos x="86" y="45"/>
                  </a:cxn>
                  <a:cxn ang="0">
                    <a:pos x="77" y="40"/>
                  </a:cxn>
                  <a:cxn ang="0">
                    <a:pos x="77" y="35"/>
                  </a:cxn>
                  <a:cxn ang="0">
                    <a:pos x="83" y="29"/>
                  </a:cxn>
                  <a:cxn ang="0">
                    <a:pos x="83" y="22"/>
                  </a:cxn>
                  <a:cxn ang="0">
                    <a:pos x="73" y="9"/>
                  </a:cxn>
                  <a:cxn ang="0">
                    <a:pos x="65" y="9"/>
                  </a:cxn>
                  <a:cxn ang="0">
                    <a:pos x="60" y="14"/>
                  </a:cxn>
                  <a:cxn ang="0">
                    <a:pos x="53" y="12"/>
                  </a:cxn>
                  <a:cxn ang="0">
                    <a:pos x="53" y="5"/>
                  </a:cxn>
                  <a:cxn ang="0">
                    <a:pos x="47" y="0"/>
                  </a:cxn>
                  <a:cxn ang="0">
                    <a:pos x="31" y="1"/>
                  </a:cxn>
                  <a:cxn ang="0">
                    <a:pos x="25" y="6"/>
                  </a:cxn>
                  <a:cxn ang="0">
                    <a:pos x="26" y="15"/>
                  </a:cxn>
                  <a:cxn ang="0">
                    <a:pos x="22" y="18"/>
                  </a:cxn>
                  <a:cxn ang="0">
                    <a:pos x="14" y="15"/>
                  </a:cxn>
                  <a:cxn ang="0">
                    <a:pos x="7" y="17"/>
                  </a:cxn>
                  <a:cxn ang="0">
                    <a:pos x="0" y="32"/>
                  </a:cxn>
                  <a:cxn ang="0">
                    <a:pos x="0" y="33"/>
                  </a:cxn>
                  <a:cxn ang="0">
                    <a:pos x="2" y="39"/>
                  </a:cxn>
                  <a:cxn ang="0">
                    <a:pos x="10" y="43"/>
                  </a:cxn>
                  <a:cxn ang="0">
                    <a:pos x="11" y="48"/>
                  </a:cxn>
                  <a:cxn ang="0">
                    <a:pos x="5" y="54"/>
                  </a:cxn>
                  <a:cxn ang="0">
                    <a:pos x="5" y="61"/>
                  </a:cxn>
                  <a:cxn ang="0">
                    <a:pos x="16" y="74"/>
                  </a:cxn>
                  <a:cxn ang="0">
                    <a:pos x="22" y="74"/>
                  </a:cxn>
                  <a:cxn ang="0">
                    <a:pos x="23" y="74"/>
                  </a:cxn>
                  <a:cxn ang="0">
                    <a:pos x="29" y="69"/>
                  </a:cxn>
                  <a:cxn ang="0">
                    <a:pos x="34" y="71"/>
                  </a:cxn>
                  <a:cxn ang="0">
                    <a:pos x="35" y="77"/>
                  </a:cxn>
                  <a:cxn ang="0">
                    <a:pos x="40" y="83"/>
                  </a:cxn>
                  <a:cxn ang="0">
                    <a:pos x="57" y="81"/>
                  </a:cxn>
                  <a:cxn ang="0">
                    <a:pos x="62" y="76"/>
                  </a:cxn>
                  <a:cxn ang="0">
                    <a:pos x="62" y="67"/>
                  </a:cxn>
                  <a:cxn ang="0">
                    <a:pos x="65" y="65"/>
                  </a:cxn>
                  <a:cxn ang="0">
                    <a:pos x="72" y="68"/>
                  </a:cxn>
                  <a:cxn ang="0">
                    <a:pos x="79" y="66"/>
                  </a:cxn>
                  <a:cxn ang="0">
                    <a:pos x="88" y="52"/>
                  </a:cxn>
                  <a:cxn ang="0">
                    <a:pos x="86" y="45"/>
                  </a:cxn>
                  <a:cxn ang="0">
                    <a:pos x="43" y="58"/>
                  </a:cxn>
                  <a:cxn ang="0">
                    <a:pos x="26" y="41"/>
                  </a:cxn>
                  <a:cxn ang="0">
                    <a:pos x="43" y="24"/>
                  </a:cxn>
                  <a:cxn ang="0">
                    <a:pos x="60" y="41"/>
                  </a:cxn>
                  <a:cxn ang="0">
                    <a:pos x="43" y="58"/>
                  </a:cxn>
                </a:cxnLst>
                <a:rect l="0" t="0" r="r" b="b"/>
                <a:pathLst>
                  <a:path w="88" h="83">
                    <a:moveTo>
                      <a:pt x="86" y="45"/>
                    </a:moveTo>
                    <a:cubicBezTo>
                      <a:pt x="86" y="45"/>
                      <a:pt x="80" y="41"/>
                      <a:pt x="77" y="40"/>
                    </a:cubicBezTo>
                    <a:cubicBezTo>
                      <a:pt x="77" y="38"/>
                      <a:pt x="77" y="37"/>
                      <a:pt x="77" y="35"/>
                    </a:cubicBezTo>
                    <a:cubicBezTo>
                      <a:pt x="79" y="33"/>
                      <a:pt x="83" y="29"/>
                      <a:pt x="83" y="29"/>
                    </a:cubicBezTo>
                    <a:cubicBezTo>
                      <a:pt x="83" y="22"/>
                      <a:pt x="83" y="22"/>
                      <a:pt x="83" y="22"/>
                    </a:cubicBezTo>
                    <a:cubicBezTo>
                      <a:pt x="73" y="9"/>
                      <a:pt x="73" y="9"/>
                      <a:pt x="73" y="9"/>
                    </a:cubicBezTo>
                    <a:cubicBezTo>
                      <a:pt x="65" y="9"/>
                      <a:pt x="65" y="9"/>
                      <a:pt x="65" y="9"/>
                    </a:cubicBezTo>
                    <a:cubicBezTo>
                      <a:pt x="65" y="9"/>
                      <a:pt x="61" y="12"/>
                      <a:pt x="60" y="14"/>
                    </a:cubicBezTo>
                    <a:cubicBezTo>
                      <a:pt x="58" y="13"/>
                      <a:pt x="55" y="12"/>
                      <a:pt x="53" y="12"/>
                    </a:cubicBezTo>
                    <a:cubicBezTo>
                      <a:pt x="53" y="9"/>
                      <a:pt x="53" y="5"/>
                      <a:pt x="53" y="5"/>
                    </a:cubicBezTo>
                    <a:cubicBezTo>
                      <a:pt x="47" y="0"/>
                      <a:pt x="47" y="0"/>
                      <a:pt x="47" y="0"/>
                    </a:cubicBezTo>
                    <a:cubicBezTo>
                      <a:pt x="31" y="1"/>
                      <a:pt x="31" y="1"/>
                      <a:pt x="31" y="1"/>
                    </a:cubicBezTo>
                    <a:cubicBezTo>
                      <a:pt x="25" y="6"/>
                      <a:pt x="25" y="6"/>
                      <a:pt x="25" y="6"/>
                    </a:cubicBezTo>
                    <a:cubicBezTo>
                      <a:pt x="25" y="6"/>
                      <a:pt x="26" y="12"/>
                      <a:pt x="26" y="15"/>
                    </a:cubicBezTo>
                    <a:cubicBezTo>
                      <a:pt x="24" y="16"/>
                      <a:pt x="23" y="17"/>
                      <a:pt x="22" y="18"/>
                    </a:cubicBezTo>
                    <a:cubicBezTo>
                      <a:pt x="19" y="17"/>
                      <a:pt x="14" y="15"/>
                      <a:pt x="14" y="15"/>
                    </a:cubicBezTo>
                    <a:cubicBezTo>
                      <a:pt x="7" y="17"/>
                      <a:pt x="7" y="17"/>
                      <a:pt x="7" y="17"/>
                    </a:cubicBezTo>
                    <a:cubicBezTo>
                      <a:pt x="0" y="32"/>
                      <a:pt x="0" y="32"/>
                      <a:pt x="0" y="32"/>
                    </a:cubicBezTo>
                    <a:cubicBezTo>
                      <a:pt x="0" y="33"/>
                      <a:pt x="0" y="33"/>
                      <a:pt x="0" y="33"/>
                    </a:cubicBezTo>
                    <a:cubicBezTo>
                      <a:pt x="2" y="39"/>
                      <a:pt x="2" y="39"/>
                      <a:pt x="2" y="39"/>
                    </a:cubicBezTo>
                    <a:cubicBezTo>
                      <a:pt x="2" y="39"/>
                      <a:pt x="8" y="42"/>
                      <a:pt x="10" y="43"/>
                    </a:cubicBezTo>
                    <a:cubicBezTo>
                      <a:pt x="10" y="45"/>
                      <a:pt x="11" y="47"/>
                      <a:pt x="11" y="48"/>
                    </a:cubicBezTo>
                    <a:cubicBezTo>
                      <a:pt x="9" y="50"/>
                      <a:pt x="5" y="54"/>
                      <a:pt x="5" y="54"/>
                    </a:cubicBezTo>
                    <a:cubicBezTo>
                      <a:pt x="5" y="61"/>
                      <a:pt x="5" y="61"/>
                      <a:pt x="5" y="61"/>
                    </a:cubicBezTo>
                    <a:cubicBezTo>
                      <a:pt x="16" y="74"/>
                      <a:pt x="16" y="74"/>
                      <a:pt x="16" y="74"/>
                    </a:cubicBezTo>
                    <a:cubicBezTo>
                      <a:pt x="16" y="74"/>
                      <a:pt x="22" y="75"/>
                      <a:pt x="22" y="74"/>
                    </a:cubicBezTo>
                    <a:cubicBezTo>
                      <a:pt x="23" y="74"/>
                      <a:pt x="23" y="74"/>
                      <a:pt x="23" y="74"/>
                    </a:cubicBezTo>
                    <a:cubicBezTo>
                      <a:pt x="23" y="74"/>
                      <a:pt x="27" y="71"/>
                      <a:pt x="29" y="69"/>
                    </a:cubicBezTo>
                    <a:cubicBezTo>
                      <a:pt x="31" y="70"/>
                      <a:pt x="33" y="70"/>
                      <a:pt x="34" y="71"/>
                    </a:cubicBezTo>
                    <a:cubicBezTo>
                      <a:pt x="35" y="73"/>
                      <a:pt x="35" y="77"/>
                      <a:pt x="35" y="77"/>
                    </a:cubicBezTo>
                    <a:cubicBezTo>
                      <a:pt x="40" y="83"/>
                      <a:pt x="40" y="83"/>
                      <a:pt x="40" y="83"/>
                    </a:cubicBezTo>
                    <a:cubicBezTo>
                      <a:pt x="57" y="81"/>
                      <a:pt x="57" y="81"/>
                      <a:pt x="57" y="81"/>
                    </a:cubicBezTo>
                    <a:cubicBezTo>
                      <a:pt x="62" y="76"/>
                      <a:pt x="62" y="76"/>
                      <a:pt x="62" y="76"/>
                    </a:cubicBezTo>
                    <a:cubicBezTo>
                      <a:pt x="62" y="76"/>
                      <a:pt x="62" y="70"/>
                      <a:pt x="62" y="67"/>
                    </a:cubicBezTo>
                    <a:cubicBezTo>
                      <a:pt x="63" y="66"/>
                      <a:pt x="64" y="66"/>
                      <a:pt x="65" y="65"/>
                    </a:cubicBezTo>
                    <a:cubicBezTo>
                      <a:pt x="68" y="66"/>
                      <a:pt x="72" y="68"/>
                      <a:pt x="72" y="68"/>
                    </a:cubicBezTo>
                    <a:cubicBezTo>
                      <a:pt x="79" y="66"/>
                      <a:pt x="79" y="66"/>
                      <a:pt x="79" y="66"/>
                    </a:cubicBezTo>
                    <a:cubicBezTo>
                      <a:pt x="88" y="52"/>
                      <a:pt x="88" y="52"/>
                      <a:pt x="88" y="52"/>
                    </a:cubicBezTo>
                    <a:lnTo>
                      <a:pt x="86" y="45"/>
                    </a:lnTo>
                    <a:close/>
                    <a:moveTo>
                      <a:pt x="43" y="58"/>
                    </a:moveTo>
                    <a:cubicBezTo>
                      <a:pt x="34" y="58"/>
                      <a:pt x="26" y="51"/>
                      <a:pt x="26" y="41"/>
                    </a:cubicBezTo>
                    <a:cubicBezTo>
                      <a:pt x="26" y="32"/>
                      <a:pt x="34" y="24"/>
                      <a:pt x="43" y="24"/>
                    </a:cubicBezTo>
                    <a:cubicBezTo>
                      <a:pt x="52" y="24"/>
                      <a:pt x="60" y="32"/>
                      <a:pt x="60" y="41"/>
                    </a:cubicBezTo>
                    <a:cubicBezTo>
                      <a:pt x="60" y="51"/>
                      <a:pt x="52" y="58"/>
                      <a:pt x="43" y="5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8" name="Freeform 246"/>
              <p:cNvSpPr>
                <a:spLocks noEditPoints="1"/>
              </p:cNvSpPr>
              <p:nvPr/>
            </p:nvSpPr>
            <p:spPr bwMode="auto">
              <a:xfrm>
                <a:off x="2342984" y="1710917"/>
                <a:ext cx="46899" cy="43193"/>
              </a:xfrm>
              <a:custGeom>
                <a:avLst/>
                <a:gdLst/>
                <a:ahLst/>
                <a:cxnLst>
                  <a:cxn ang="0">
                    <a:pos x="14" y="0"/>
                  </a:cxn>
                  <a:cxn ang="0">
                    <a:pos x="0" y="13"/>
                  </a:cxn>
                  <a:cxn ang="0">
                    <a:pos x="14" y="27"/>
                  </a:cxn>
                  <a:cxn ang="0">
                    <a:pos x="27" y="13"/>
                  </a:cxn>
                  <a:cxn ang="0">
                    <a:pos x="14" y="0"/>
                  </a:cxn>
                  <a:cxn ang="0">
                    <a:pos x="14" y="23"/>
                  </a:cxn>
                  <a:cxn ang="0">
                    <a:pos x="4" y="13"/>
                  </a:cxn>
                  <a:cxn ang="0">
                    <a:pos x="14" y="3"/>
                  </a:cxn>
                  <a:cxn ang="0">
                    <a:pos x="24" y="13"/>
                  </a:cxn>
                  <a:cxn ang="0">
                    <a:pos x="14" y="23"/>
                  </a:cxn>
                </a:cxnLst>
                <a:rect l="0" t="0" r="r" b="b"/>
                <a:pathLst>
                  <a:path w="27" h="27">
                    <a:moveTo>
                      <a:pt x="14" y="0"/>
                    </a:moveTo>
                    <a:cubicBezTo>
                      <a:pt x="6" y="0"/>
                      <a:pt x="0" y="6"/>
                      <a:pt x="0" y="13"/>
                    </a:cubicBezTo>
                    <a:cubicBezTo>
                      <a:pt x="0" y="21"/>
                      <a:pt x="6" y="27"/>
                      <a:pt x="14" y="27"/>
                    </a:cubicBezTo>
                    <a:cubicBezTo>
                      <a:pt x="21" y="27"/>
                      <a:pt x="27" y="21"/>
                      <a:pt x="27" y="13"/>
                    </a:cubicBezTo>
                    <a:cubicBezTo>
                      <a:pt x="27" y="6"/>
                      <a:pt x="21" y="0"/>
                      <a:pt x="14" y="0"/>
                    </a:cubicBezTo>
                    <a:close/>
                    <a:moveTo>
                      <a:pt x="14" y="23"/>
                    </a:moveTo>
                    <a:cubicBezTo>
                      <a:pt x="8" y="23"/>
                      <a:pt x="4" y="19"/>
                      <a:pt x="4" y="13"/>
                    </a:cubicBezTo>
                    <a:cubicBezTo>
                      <a:pt x="4" y="8"/>
                      <a:pt x="8" y="3"/>
                      <a:pt x="14" y="3"/>
                    </a:cubicBezTo>
                    <a:cubicBezTo>
                      <a:pt x="19" y="3"/>
                      <a:pt x="24" y="8"/>
                      <a:pt x="24" y="13"/>
                    </a:cubicBezTo>
                    <a:cubicBezTo>
                      <a:pt x="24" y="19"/>
                      <a:pt x="19" y="23"/>
                      <a:pt x="14"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9" name="Freeform 247"/>
              <p:cNvSpPr>
                <a:spLocks noEditPoints="1"/>
              </p:cNvSpPr>
              <p:nvPr/>
            </p:nvSpPr>
            <p:spPr bwMode="auto">
              <a:xfrm>
                <a:off x="2147573" y="1622730"/>
                <a:ext cx="138742" cy="124181"/>
              </a:xfrm>
              <a:custGeom>
                <a:avLst/>
                <a:gdLst/>
                <a:ahLst/>
                <a:cxnLst>
                  <a:cxn ang="0">
                    <a:pos x="70" y="37"/>
                  </a:cxn>
                  <a:cxn ang="0">
                    <a:pos x="70" y="32"/>
                  </a:cxn>
                  <a:cxn ang="0">
                    <a:pos x="76" y="27"/>
                  </a:cxn>
                  <a:cxn ang="0">
                    <a:pos x="76" y="20"/>
                  </a:cxn>
                  <a:cxn ang="0">
                    <a:pos x="66" y="9"/>
                  </a:cxn>
                  <a:cxn ang="0">
                    <a:pos x="59" y="9"/>
                  </a:cxn>
                  <a:cxn ang="0">
                    <a:pos x="54" y="13"/>
                  </a:cxn>
                  <a:cxn ang="0">
                    <a:pos x="48" y="11"/>
                  </a:cxn>
                  <a:cxn ang="0">
                    <a:pos x="48" y="5"/>
                  </a:cxn>
                  <a:cxn ang="0">
                    <a:pos x="43" y="0"/>
                  </a:cxn>
                  <a:cxn ang="0">
                    <a:pos x="28" y="1"/>
                  </a:cxn>
                  <a:cxn ang="0">
                    <a:pos x="23" y="6"/>
                  </a:cxn>
                  <a:cxn ang="0">
                    <a:pos x="23" y="14"/>
                  </a:cxn>
                  <a:cxn ang="0">
                    <a:pos x="19" y="17"/>
                  </a:cxn>
                  <a:cxn ang="0">
                    <a:pos x="13" y="14"/>
                  </a:cxn>
                  <a:cxn ang="0">
                    <a:pos x="6" y="16"/>
                  </a:cxn>
                  <a:cxn ang="0">
                    <a:pos x="0" y="30"/>
                  </a:cxn>
                  <a:cxn ang="0">
                    <a:pos x="0" y="30"/>
                  </a:cxn>
                  <a:cxn ang="0">
                    <a:pos x="2" y="36"/>
                  </a:cxn>
                  <a:cxn ang="0">
                    <a:pos x="9" y="40"/>
                  </a:cxn>
                  <a:cxn ang="0">
                    <a:pos x="10" y="44"/>
                  </a:cxn>
                  <a:cxn ang="0">
                    <a:pos x="4" y="49"/>
                  </a:cxn>
                  <a:cxn ang="0">
                    <a:pos x="4" y="56"/>
                  </a:cxn>
                  <a:cxn ang="0">
                    <a:pos x="14" y="68"/>
                  </a:cxn>
                  <a:cxn ang="0">
                    <a:pos x="20" y="68"/>
                  </a:cxn>
                  <a:cxn ang="0">
                    <a:pos x="21" y="68"/>
                  </a:cxn>
                  <a:cxn ang="0">
                    <a:pos x="26" y="63"/>
                  </a:cxn>
                  <a:cxn ang="0">
                    <a:pos x="31" y="65"/>
                  </a:cxn>
                  <a:cxn ang="0">
                    <a:pos x="32" y="71"/>
                  </a:cxn>
                  <a:cxn ang="0">
                    <a:pos x="36" y="76"/>
                  </a:cxn>
                  <a:cxn ang="0">
                    <a:pos x="52" y="74"/>
                  </a:cxn>
                  <a:cxn ang="0">
                    <a:pos x="56" y="70"/>
                  </a:cxn>
                  <a:cxn ang="0">
                    <a:pos x="56" y="62"/>
                  </a:cxn>
                  <a:cxn ang="0">
                    <a:pos x="59" y="59"/>
                  </a:cxn>
                  <a:cxn ang="0">
                    <a:pos x="65" y="63"/>
                  </a:cxn>
                  <a:cxn ang="0">
                    <a:pos x="72" y="61"/>
                  </a:cxn>
                  <a:cxn ang="0">
                    <a:pos x="79" y="48"/>
                  </a:cxn>
                  <a:cxn ang="0">
                    <a:pos x="78" y="41"/>
                  </a:cxn>
                  <a:cxn ang="0">
                    <a:pos x="70" y="37"/>
                  </a:cxn>
                  <a:cxn ang="0">
                    <a:pos x="39" y="53"/>
                  </a:cxn>
                  <a:cxn ang="0">
                    <a:pos x="23" y="38"/>
                  </a:cxn>
                  <a:cxn ang="0">
                    <a:pos x="39" y="23"/>
                  </a:cxn>
                  <a:cxn ang="0">
                    <a:pos x="54" y="38"/>
                  </a:cxn>
                  <a:cxn ang="0">
                    <a:pos x="39" y="53"/>
                  </a:cxn>
                </a:cxnLst>
                <a:rect l="0" t="0" r="r" b="b"/>
                <a:pathLst>
                  <a:path w="79" h="76">
                    <a:moveTo>
                      <a:pt x="70" y="37"/>
                    </a:moveTo>
                    <a:cubicBezTo>
                      <a:pt x="70" y="35"/>
                      <a:pt x="70" y="34"/>
                      <a:pt x="70" y="32"/>
                    </a:cubicBezTo>
                    <a:cubicBezTo>
                      <a:pt x="72" y="31"/>
                      <a:pt x="76" y="27"/>
                      <a:pt x="76" y="27"/>
                    </a:cubicBezTo>
                    <a:cubicBezTo>
                      <a:pt x="76" y="20"/>
                      <a:pt x="76" y="20"/>
                      <a:pt x="76" y="20"/>
                    </a:cubicBezTo>
                    <a:cubicBezTo>
                      <a:pt x="66" y="9"/>
                      <a:pt x="66" y="9"/>
                      <a:pt x="66" y="9"/>
                    </a:cubicBezTo>
                    <a:cubicBezTo>
                      <a:pt x="59" y="9"/>
                      <a:pt x="59" y="9"/>
                      <a:pt x="59" y="9"/>
                    </a:cubicBezTo>
                    <a:cubicBezTo>
                      <a:pt x="59" y="9"/>
                      <a:pt x="55" y="12"/>
                      <a:pt x="54" y="13"/>
                    </a:cubicBezTo>
                    <a:cubicBezTo>
                      <a:pt x="52" y="12"/>
                      <a:pt x="50" y="11"/>
                      <a:pt x="48" y="11"/>
                    </a:cubicBezTo>
                    <a:cubicBezTo>
                      <a:pt x="48" y="9"/>
                      <a:pt x="48" y="5"/>
                      <a:pt x="48" y="5"/>
                    </a:cubicBezTo>
                    <a:cubicBezTo>
                      <a:pt x="43" y="0"/>
                      <a:pt x="43" y="0"/>
                      <a:pt x="43" y="0"/>
                    </a:cubicBezTo>
                    <a:cubicBezTo>
                      <a:pt x="28" y="1"/>
                      <a:pt x="28" y="1"/>
                      <a:pt x="28" y="1"/>
                    </a:cubicBezTo>
                    <a:cubicBezTo>
                      <a:pt x="23" y="6"/>
                      <a:pt x="23" y="6"/>
                      <a:pt x="23" y="6"/>
                    </a:cubicBezTo>
                    <a:cubicBezTo>
                      <a:pt x="23" y="6"/>
                      <a:pt x="23" y="11"/>
                      <a:pt x="23" y="14"/>
                    </a:cubicBezTo>
                    <a:cubicBezTo>
                      <a:pt x="22" y="15"/>
                      <a:pt x="21" y="16"/>
                      <a:pt x="19" y="17"/>
                    </a:cubicBezTo>
                    <a:cubicBezTo>
                      <a:pt x="17" y="16"/>
                      <a:pt x="13" y="14"/>
                      <a:pt x="13" y="14"/>
                    </a:cubicBezTo>
                    <a:cubicBezTo>
                      <a:pt x="6" y="16"/>
                      <a:pt x="6" y="16"/>
                      <a:pt x="6" y="16"/>
                    </a:cubicBezTo>
                    <a:cubicBezTo>
                      <a:pt x="0" y="30"/>
                      <a:pt x="0" y="30"/>
                      <a:pt x="0" y="30"/>
                    </a:cubicBezTo>
                    <a:cubicBezTo>
                      <a:pt x="0" y="30"/>
                      <a:pt x="0" y="30"/>
                      <a:pt x="0" y="30"/>
                    </a:cubicBezTo>
                    <a:cubicBezTo>
                      <a:pt x="2" y="36"/>
                      <a:pt x="2" y="36"/>
                      <a:pt x="2" y="36"/>
                    </a:cubicBezTo>
                    <a:cubicBezTo>
                      <a:pt x="2" y="36"/>
                      <a:pt x="7" y="39"/>
                      <a:pt x="9" y="40"/>
                    </a:cubicBezTo>
                    <a:cubicBezTo>
                      <a:pt x="9" y="41"/>
                      <a:pt x="9" y="43"/>
                      <a:pt x="10" y="44"/>
                    </a:cubicBezTo>
                    <a:cubicBezTo>
                      <a:pt x="8" y="46"/>
                      <a:pt x="4" y="49"/>
                      <a:pt x="4" y="49"/>
                    </a:cubicBezTo>
                    <a:cubicBezTo>
                      <a:pt x="4" y="56"/>
                      <a:pt x="4" y="56"/>
                      <a:pt x="4" y="56"/>
                    </a:cubicBezTo>
                    <a:cubicBezTo>
                      <a:pt x="14" y="68"/>
                      <a:pt x="14" y="68"/>
                      <a:pt x="14" y="68"/>
                    </a:cubicBezTo>
                    <a:cubicBezTo>
                      <a:pt x="14" y="68"/>
                      <a:pt x="20" y="68"/>
                      <a:pt x="20" y="68"/>
                    </a:cubicBezTo>
                    <a:cubicBezTo>
                      <a:pt x="20" y="68"/>
                      <a:pt x="21" y="68"/>
                      <a:pt x="21" y="68"/>
                    </a:cubicBezTo>
                    <a:cubicBezTo>
                      <a:pt x="21" y="68"/>
                      <a:pt x="24" y="65"/>
                      <a:pt x="26" y="63"/>
                    </a:cubicBezTo>
                    <a:cubicBezTo>
                      <a:pt x="28" y="64"/>
                      <a:pt x="29" y="64"/>
                      <a:pt x="31" y="65"/>
                    </a:cubicBezTo>
                    <a:cubicBezTo>
                      <a:pt x="31" y="67"/>
                      <a:pt x="32" y="71"/>
                      <a:pt x="32" y="71"/>
                    </a:cubicBezTo>
                    <a:cubicBezTo>
                      <a:pt x="36" y="76"/>
                      <a:pt x="36" y="76"/>
                      <a:pt x="36" y="76"/>
                    </a:cubicBezTo>
                    <a:cubicBezTo>
                      <a:pt x="52" y="74"/>
                      <a:pt x="52" y="74"/>
                      <a:pt x="52" y="74"/>
                    </a:cubicBezTo>
                    <a:cubicBezTo>
                      <a:pt x="56" y="70"/>
                      <a:pt x="56" y="70"/>
                      <a:pt x="56" y="70"/>
                    </a:cubicBezTo>
                    <a:cubicBezTo>
                      <a:pt x="56" y="70"/>
                      <a:pt x="56" y="64"/>
                      <a:pt x="56" y="62"/>
                    </a:cubicBezTo>
                    <a:cubicBezTo>
                      <a:pt x="57" y="61"/>
                      <a:pt x="58" y="60"/>
                      <a:pt x="59" y="59"/>
                    </a:cubicBezTo>
                    <a:cubicBezTo>
                      <a:pt x="61" y="60"/>
                      <a:pt x="65" y="63"/>
                      <a:pt x="65" y="63"/>
                    </a:cubicBezTo>
                    <a:cubicBezTo>
                      <a:pt x="72" y="61"/>
                      <a:pt x="72" y="61"/>
                      <a:pt x="72" y="61"/>
                    </a:cubicBezTo>
                    <a:cubicBezTo>
                      <a:pt x="79" y="48"/>
                      <a:pt x="79" y="48"/>
                      <a:pt x="79" y="48"/>
                    </a:cubicBezTo>
                    <a:cubicBezTo>
                      <a:pt x="78" y="41"/>
                      <a:pt x="78" y="41"/>
                      <a:pt x="78" y="41"/>
                    </a:cubicBezTo>
                    <a:cubicBezTo>
                      <a:pt x="78" y="41"/>
                      <a:pt x="73" y="38"/>
                      <a:pt x="70" y="37"/>
                    </a:cubicBezTo>
                    <a:close/>
                    <a:moveTo>
                      <a:pt x="39" y="53"/>
                    </a:moveTo>
                    <a:cubicBezTo>
                      <a:pt x="30" y="53"/>
                      <a:pt x="23" y="46"/>
                      <a:pt x="23" y="38"/>
                    </a:cubicBezTo>
                    <a:cubicBezTo>
                      <a:pt x="23" y="30"/>
                      <a:pt x="30" y="23"/>
                      <a:pt x="39" y="23"/>
                    </a:cubicBezTo>
                    <a:cubicBezTo>
                      <a:pt x="47" y="23"/>
                      <a:pt x="54" y="30"/>
                      <a:pt x="54" y="38"/>
                    </a:cubicBezTo>
                    <a:cubicBezTo>
                      <a:pt x="54" y="46"/>
                      <a:pt x="47" y="53"/>
                      <a:pt x="39" y="5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0" name="Freeform 248"/>
              <p:cNvSpPr>
                <a:spLocks noEditPoints="1"/>
              </p:cNvSpPr>
              <p:nvPr/>
            </p:nvSpPr>
            <p:spPr bwMode="auto">
              <a:xfrm>
                <a:off x="2194471" y="1664124"/>
                <a:ext cx="42990" cy="39594"/>
              </a:xfrm>
              <a:custGeom>
                <a:avLst/>
                <a:gdLst/>
                <a:ahLst/>
                <a:cxnLst>
                  <a:cxn ang="0">
                    <a:pos x="13" y="0"/>
                  </a:cxn>
                  <a:cxn ang="0">
                    <a:pos x="0" y="12"/>
                  </a:cxn>
                  <a:cxn ang="0">
                    <a:pos x="13" y="24"/>
                  </a:cxn>
                  <a:cxn ang="0">
                    <a:pos x="25" y="12"/>
                  </a:cxn>
                  <a:cxn ang="0">
                    <a:pos x="13" y="0"/>
                  </a:cxn>
                  <a:cxn ang="0">
                    <a:pos x="13" y="21"/>
                  </a:cxn>
                  <a:cxn ang="0">
                    <a:pos x="4" y="12"/>
                  </a:cxn>
                  <a:cxn ang="0">
                    <a:pos x="13" y="3"/>
                  </a:cxn>
                  <a:cxn ang="0">
                    <a:pos x="22" y="12"/>
                  </a:cxn>
                  <a:cxn ang="0">
                    <a:pos x="13" y="21"/>
                  </a:cxn>
                </a:cxnLst>
                <a:rect l="0" t="0" r="r" b="b"/>
                <a:pathLst>
                  <a:path w="25" h="24">
                    <a:moveTo>
                      <a:pt x="13" y="0"/>
                    </a:moveTo>
                    <a:cubicBezTo>
                      <a:pt x="6" y="0"/>
                      <a:pt x="0" y="5"/>
                      <a:pt x="0" y="12"/>
                    </a:cubicBezTo>
                    <a:cubicBezTo>
                      <a:pt x="0" y="19"/>
                      <a:pt x="6" y="24"/>
                      <a:pt x="13" y="24"/>
                    </a:cubicBezTo>
                    <a:cubicBezTo>
                      <a:pt x="19" y="24"/>
                      <a:pt x="25" y="19"/>
                      <a:pt x="25" y="12"/>
                    </a:cubicBezTo>
                    <a:cubicBezTo>
                      <a:pt x="25" y="5"/>
                      <a:pt x="19" y="0"/>
                      <a:pt x="13" y="0"/>
                    </a:cubicBezTo>
                    <a:close/>
                    <a:moveTo>
                      <a:pt x="13" y="21"/>
                    </a:moveTo>
                    <a:cubicBezTo>
                      <a:pt x="8" y="21"/>
                      <a:pt x="4" y="17"/>
                      <a:pt x="4" y="12"/>
                    </a:cubicBezTo>
                    <a:cubicBezTo>
                      <a:pt x="4" y="7"/>
                      <a:pt x="8" y="3"/>
                      <a:pt x="13" y="3"/>
                    </a:cubicBezTo>
                    <a:cubicBezTo>
                      <a:pt x="18" y="3"/>
                      <a:pt x="22" y="7"/>
                      <a:pt x="22" y="12"/>
                    </a:cubicBezTo>
                    <a:cubicBezTo>
                      <a:pt x="22" y="17"/>
                      <a:pt x="18" y="21"/>
                      <a:pt x="13" y="2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1" name="Freeform 249"/>
              <p:cNvSpPr>
                <a:spLocks noEditPoints="1"/>
              </p:cNvSpPr>
              <p:nvPr/>
            </p:nvSpPr>
            <p:spPr bwMode="auto">
              <a:xfrm>
                <a:off x="2235508" y="1545342"/>
                <a:ext cx="97706" cy="84587"/>
              </a:xfrm>
              <a:custGeom>
                <a:avLst/>
                <a:gdLst/>
                <a:ahLst/>
                <a:cxnLst>
                  <a:cxn ang="0">
                    <a:pos x="6" y="27"/>
                  </a:cxn>
                  <a:cxn ang="0">
                    <a:pos x="7" y="30"/>
                  </a:cxn>
                  <a:cxn ang="0">
                    <a:pos x="3" y="34"/>
                  </a:cxn>
                  <a:cxn ang="0">
                    <a:pos x="3" y="38"/>
                  </a:cxn>
                  <a:cxn ang="0">
                    <a:pos x="10" y="46"/>
                  </a:cxn>
                  <a:cxn ang="0">
                    <a:pos x="14" y="47"/>
                  </a:cxn>
                  <a:cxn ang="0">
                    <a:pos x="14" y="46"/>
                  </a:cxn>
                  <a:cxn ang="0">
                    <a:pos x="18" y="43"/>
                  </a:cxn>
                  <a:cxn ang="0">
                    <a:pos x="21" y="44"/>
                  </a:cxn>
                  <a:cxn ang="0">
                    <a:pos x="22" y="49"/>
                  </a:cxn>
                  <a:cxn ang="0">
                    <a:pos x="25" y="52"/>
                  </a:cxn>
                  <a:cxn ang="0">
                    <a:pos x="36" y="51"/>
                  </a:cxn>
                  <a:cxn ang="0">
                    <a:pos x="39" y="48"/>
                  </a:cxn>
                  <a:cxn ang="0">
                    <a:pos x="38" y="42"/>
                  </a:cxn>
                  <a:cxn ang="0">
                    <a:pos x="41" y="41"/>
                  </a:cxn>
                  <a:cxn ang="0">
                    <a:pos x="45" y="43"/>
                  </a:cxn>
                  <a:cxn ang="0">
                    <a:pos x="50" y="42"/>
                  </a:cxn>
                  <a:cxn ang="0">
                    <a:pos x="55" y="33"/>
                  </a:cxn>
                  <a:cxn ang="0">
                    <a:pos x="54" y="28"/>
                  </a:cxn>
                  <a:cxn ang="0">
                    <a:pos x="48" y="25"/>
                  </a:cxn>
                  <a:cxn ang="0">
                    <a:pos x="48" y="22"/>
                  </a:cxn>
                  <a:cxn ang="0">
                    <a:pos x="52" y="19"/>
                  </a:cxn>
                  <a:cxn ang="0">
                    <a:pos x="52" y="14"/>
                  </a:cxn>
                  <a:cxn ang="0">
                    <a:pos x="45" y="6"/>
                  </a:cxn>
                  <a:cxn ang="0">
                    <a:pos x="41" y="6"/>
                  </a:cxn>
                  <a:cxn ang="0">
                    <a:pos x="37" y="9"/>
                  </a:cxn>
                  <a:cxn ang="0">
                    <a:pos x="33" y="7"/>
                  </a:cxn>
                  <a:cxn ang="0">
                    <a:pos x="33" y="3"/>
                  </a:cxn>
                  <a:cxn ang="0">
                    <a:pos x="30" y="0"/>
                  </a:cxn>
                  <a:cxn ang="0">
                    <a:pos x="19" y="1"/>
                  </a:cxn>
                  <a:cxn ang="0">
                    <a:pos x="16" y="4"/>
                  </a:cxn>
                  <a:cxn ang="0">
                    <a:pos x="16" y="9"/>
                  </a:cxn>
                  <a:cxn ang="0">
                    <a:pos x="13" y="11"/>
                  </a:cxn>
                  <a:cxn ang="0">
                    <a:pos x="9" y="9"/>
                  </a:cxn>
                  <a:cxn ang="0">
                    <a:pos x="4" y="11"/>
                  </a:cxn>
                  <a:cxn ang="0">
                    <a:pos x="0" y="20"/>
                  </a:cxn>
                  <a:cxn ang="0">
                    <a:pos x="0" y="21"/>
                  </a:cxn>
                  <a:cxn ang="0">
                    <a:pos x="1" y="25"/>
                  </a:cxn>
                  <a:cxn ang="0">
                    <a:pos x="6" y="27"/>
                  </a:cxn>
                  <a:cxn ang="0">
                    <a:pos x="27" y="15"/>
                  </a:cxn>
                  <a:cxn ang="0">
                    <a:pos x="37" y="26"/>
                  </a:cxn>
                  <a:cxn ang="0">
                    <a:pos x="27" y="36"/>
                  </a:cxn>
                  <a:cxn ang="0">
                    <a:pos x="16" y="26"/>
                  </a:cxn>
                  <a:cxn ang="0">
                    <a:pos x="27" y="15"/>
                  </a:cxn>
                </a:cxnLst>
                <a:rect l="0" t="0" r="r" b="b"/>
                <a:pathLst>
                  <a:path w="55" h="52">
                    <a:moveTo>
                      <a:pt x="6" y="27"/>
                    </a:moveTo>
                    <a:cubicBezTo>
                      <a:pt x="6" y="28"/>
                      <a:pt x="6" y="29"/>
                      <a:pt x="7" y="30"/>
                    </a:cubicBezTo>
                    <a:cubicBezTo>
                      <a:pt x="5" y="31"/>
                      <a:pt x="3" y="34"/>
                      <a:pt x="3" y="34"/>
                    </a:cubicBezTo>
                    <a:cubicBezTo>
                      <a:pt x="3" y="38"/>
                      <a:pt x="3" y="38"/>
                      <a:pt x="3" y="38"/>
                    </a:cubicBezTo>
                    <a:cubicBezTo>
                      <a:pt x="10" y="46"/>
                      <a:pt x="10" y="46"/>
                      <a:pt x="10" y="46"/>
                    </a:cubicBezTo>
                    <a:cubicBezTo>
                      <a:pt x="10" y="46"/>
                      <a:pt x="14" y="47"/>
                      <a:pt x="14" y="47"/>
                    </a:cubicBezTo>
                    <a:cubicBezTo>
                      <a:pt x="14" y="47"/>
                      <a:pt x="14" y="46"/>
                      <a:pt x="14" y="46"/>
                    </a:cubicBezTo>
                    <a:cubicBezTo>
                      <a:pt x="14" y="46"/>
                      <a:pt x="17" y="44"/>
                      <a:pt x="18" y="43"/>
                    </a:cubicBezTo>
                    <a:cubicBezTo>
                      <a:pt x="19" y="44"/>
                      <a:pt x="20" y="44"/>
                      <a:pt x="21" y="44"/>
                    </a:cubicBezTo>
                    <a:cubicBezTo>
                      <a:pt x="21" y="46"/>
                      <a:pt x="22" y="49"/>
                      <a:pt x="22" y="49"/>
                    </a:cubicBezTo>
                    <a:cubicBezTo>
                      <a:pt x="25" y="52"/>
                      <a:pt x="25" y="52"/>
                      <a:pt x="25" y="52"/>
                    </a:cubicBezTo>
                    <a:cubicBezTo>
                      <a:pt x="36" y="51"/>
                      <a:pt x="36" y="51"/>
                      <a:pt x="36" y="51"/>
                    </a:cubicBezTo>
                    <a:cubicBezTo>
                      <a:pt x="39" y="48"/>
                      <a:pt x="39" y="48"/>
                      <a:pt x="39" y="48"/>
                    </a:cubicBezTo>
                    <a:cubicBezTo>
                      <a:pt x="39" y="48"/>
                      <a:pt x="39" y="44"/>
                      <a:pt x="38" y="42"/>
                    </a:cubicBezTo>
                    <a:cubicBezTo>
                      <a:pt x="39" y="42"/>
                      <a:pt x="40" y="41"/>
                      <a:pt x="41" y="41"/>
                    </a:cubicBezTo>
                    <a:cubicBezTo>
                      <a:pt x="42" y="41"/>
                      <a:pt x="45" y="43"/>
                      <a:pt x="45" y="43"/>
                    </a:cubicBezTo>
                    <a:cubicBezTo>
                      <a:pt x="50" y="42"/>
                      <a:pt x="50" y="42"/>
                      <a:pt x="50" y="42"/>
                    </a:cubicBezTo>
                    <a:cubicBezTo>
                      <a:pt x="55" y="33"/>
                      <a:pt x="55" y="33"/>
                      <a:pt x="55" y="33"/>
                    </a:cubicBezTo>
                    <a:cubicBezTo>
                      <a:pt x="54" y="28"/>
                      <a:pt x="54" y="28"/>
                      <a:pt x="54" y="28"/>
                    </a:cubicBezTo>
                    <a:cubicBezTo>
                      <a:pt x="54" y="28"/>
                      <a:pt x="50" y="26"/>
                      <a:pt x="48" y="25"/>
                    </a:cubicBezTo>
                    <a:cubicBezTo>
                      <a:pt x="48" y="24"/>
                      <a:pt x="48" y="23"/>
                      <a:pt x="48" y="22"/>
                    </a:cubicBezTo>
                    <a:cubicBezTo>
                      <a:pt x="49" y="21"/>
                      <a:pt x="52" y="19"/>
                      <a:pt x="52" y="19"/>
                    </a:cubicBezTo>
                    <a:cubicBezTo>
                      <a:pt x="52" y="14"/>
                      <a:pt x="52" y="14"/>
                      <a:pt x="52" y="14"/>
                    </a:cubicBezTo>
                    <a:cubicBezTo>
                      <a:pt x="45" y="6"/>
                      <a:pt x="45" y="6"/>
                      <a:pt x="45" y="6"/>
                    </a:cubicBezTo>
                    <a:cubicBezTo>
                      <a:pt x="41" y="6"/>
                      <a:pt x="41" y="6"/>
                      <a:pt x="41" y="6"/>
                    </a:cubicBezTo>
                    <a:cubicBezTo>
                      <a:pt x="41" y="6"/>
                      <a:pt x="38" y="8"/>
                      <a:pt x="37" y="9"/>
                    </a:cubicBezTo>
                    <a:cubicBezTo>
                      <a:pt x="36" y="8"/>
                      <a:pt x="35" y="8"/>
                      <a:pt x="33" y="7"/>
                    </a:cubicBezTo>
                    <a:cubicBezTo>
                      <a:pt x="33" y="6"/>
                      <a:pt x="33" y="3"/>
                      <a:pt x="33" y="3"/>
                    </a:cubicBezTo>
                    <a:cubicBezTo>
                      <a:pt x="30" y="0"/>
                      <a:pt x="30" y="0"/>
                      <a:pt x="30" y="0"/>
                    </a:cubicBezTo>
                    <a:cubicBezTo>
                      <a:pt x="19" y="1"/>
                      <a:pt x="19" y="1"/>
                      <a:pt x="19" y="1"/>
                    </a:cubicBezTo>
                    <a:cubicBezTo>
                      <a:pt x="16" y="4"/>
                      <a:pt x="16" y="4"/>
                      <a:pt x="16" y="4"/>
                    </a:cubicBezTo>
                    <a:cubicBezTo>
                      <a:pt x="16" y="4"/>
                      <a:pt x="16" y="8"/>
                      <a:pt x="16" y="9"/>
                    </a:cubicBezTo>
                    <a:cubicBezTo>
                      <a:pt x="15" y="10"/>
                      <a:pt x="14" y="11"/>
                      <a:pt x="13" y="11"/>
                    </a:cubicBezTo>
                    <a:cubicBezTo>
                      <a:pt x="12" y="11"/>
                      <a:pt x="9" y="9"/>
                      <a:pt x="9" y="9"/>
                    </a:cubicBezTo>
                    <a:cubicBezTo>
                      <a:pt x="4" y="11"/>
                      <a:pt x="4" y="11"/>
                      <a:pt x="4" y="11"/>
                    </a:cubicBezTo>
                    <a:cubicBezTo>
                      <a:pt x="0" y="20"/>
                      <a:pt x="0" y="20"/>
                      <a:pt x="0" y="20"/>
                    </a:cubicBezTo>
                    <a:cubicBezTo>
                      <a:pt x="0" y="21"/>
                      <a:pt x="0" y="21"/>
                      <a:pt x="0" y="21"/>
                    </a:cubicBezTo>
                    <a:cubicBezTo>
                      <a:pt x="1" y="25"/>
                      <a:pt x="1" y="25"/>
                      <a:pt x="1" y="25"/>
                    </a:cubicBezTo>
                    <a:cubicBezTo>
                      <a:pt x="1" y="25"/>
                      <a:pt x="4" y="26"/>
                      <a:pt x="6" y="27"/>
                    </a:cubicBezTo>
                    <a:close/>
                    <a:moveTo>
                      <a:pt x="27" y="15"/>
                    </a:moveTo>
                    <a:cubicBezTo>
                      <a:pt x="33" y="15"/>
                      <a:pt x="37" y="20"/>
                      <a:pt x="37" y="26"/>
                    </a:cubicBezTo>
                    <a:cubicBezTo>
                      <a:pt x="37" y="32"/>
                      <a:pt x="33" y="36"/>
                      <a:pt x="27" y="36"/>
                    </a:cubicBezTo>
                    <a:cubicBezTo>
                      <a:pt x="21" y="36"/>
                      <a:pt x="16" y="32"/>
                      <a:pt x="16" y="26"/>
                    </a:cubicBezTo>
                    <a:cubicBezTo>
                      <a:pt x="16" y="20"/>
                      <a:pt x="21" y="15"/>
                      <a:pt x="27"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2" name="Freeform 250"/>
              <p:cNvSpPr>
                <a:spLocks noEditPoints="1"/>
              </p:cNvSpPr>
              <p:nvPr/>
            </p:nvSpPr>
            <p:spPr bwMode="auto">
              <a:xfrm>
                <a:off x="2268728" y="1572338"/>
                <a:ext cx="29312" cy="26996"/>
              </a:xfrm>
              <a:custGeom>
                <a:avLst/>
                <a:gdLst/>
                <a:ahLst/>
                <a:cxnLst>
                  <a:cxn ang="0">
                    <a:pos x="9" y="17"/>
                  </a:cxn>
                  <a:cxn ang="0">
                    <a:pos x="17" y="9"/>
                  </a:cxn>
                  <a:cxn ang="0">
                    <a:pos x="9" y="0"/>
                  </a:cxn>
                  <a:cxn ang="0">
                    <a:pos x="0" y="9"/>
                  </a:cxn>
                  <a:cxn ang="0">
                    <a:pos x="9" y="17"/>
                  </a:cxn>
                  <a:cxn ang="0">
                    <a:pos x="9" y="3"/>
                  </a:cxn>
                  <a:cxn ang="0">
                    <a:pos x="15" y="9"/>
                  </a:cxn>
                  <a:cxn ang="0">
                    <a:pos x="9" y="15"/>
                  </a:cxn>
                  <a:cxn ang="0">
                    <a:pos x="2" y="9"/>
                  </a:cxn>
                  <a:cxn ang="0">
                    <a:pos x="9" y="3"/>
                  </a:cxn>
                </a:cxnLst>
                <a:rect l="0" t="0" r="r" b="b"/>
                <a:pathLst>
                  <a:path w="17" h="17">
                    <a:moveTo>
                      <a:pt x="9" y="17"/>
                    </a:moveTo>
                    <a:cubicBezTo>
                      <a:pt x="13" y="17"/>
                      <a:pt x="17" y="14"/>
                      <a:pt x="17" y="9"/>
                    </a:cubicBezTo>
                    <a:cubicBezTo>
                      <a:pt x="17" y="4"/>
                      <a:pt x="13" y="0"/>
                      <a:pt x="9" y="0"/>
                    </a:cubicBezTo>
                    <a:cubicBezTo>
                      <a:pt x="4" y="0"/>
                      <a:pt x="0" y="4"/>
                      <a:pt x="0" y="9"/>
                    </a:cubicBezTo>
                    <a:cubicBezTo>
                      <a:pt x="0" y="14"/>
                      <a:pt x="4" y="17"/>
                      <a:pt x="9" y="17"/>
                    </a:cubicBezTo>
                    <a:close/>
                    <a:moveTo>
                      <a:pt x="9" y="3"/>
                    </a:moveTo>
                    <a:cubicBezTo>
                      <a:pt x="12" y="3"/>
                      <a:pt x="15" y="5"/>
                      <a:pt x="15" y="9"/>
                    </a:cubicBezTo>
                    <a:cubicBezTo>
                      <a:pt x="15" y="12"/>
                      <a:pt x="12" y="15"/>
                      <a:pt x="9" y="15"/>
                    </a:cubicBezTo>
                    <a:cubicBezTo>
                      <a:pt x="5" y="15"/>
                      <a:pt x="2" y="12"/>
                      <a:pt x="2" y="9"/>
                    </a:cubicBezTo>
                    <a:cubicBezTo>
                      <a:pt x="2" y="5"/>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3" name="Freeform 251"/>
              <p:cNvSpPr>
                <a:spLocks/>
              </p:cNvSpPr>
              <p:nvPr/>
            </p:nvSpPr>
            <p:spPr bwMode="auto">
              <a:xfrm>
                <a:off x="3988346" y="2603579"/>
                <a:ext cx="109430" cy="61191"/>
              </a:xfrm>
              <a:custGeom>
                <a:avLst/>
                <a:gdLst/>
                <a:ahLst/>
                <a:cxnLst>
                  <a:cxn ang="0">
                    <a:pos x="32" y="4"/>
                  </a:cxn>
                  <a:cxn ang="0">
                    <a:pos x="0" y="12"/>
                  </a:cxn>
                  <a:cxn ang="0">
                    <a:pos x="28" y="34"/>
                  </a:cxn>
                  <a:cxn ang="0">
                    <a:pos x="62" y="24"/>
                  </a:cxn>
                  <a:cxn ang="0">
                    <a:pos x="32" y="4"/>
                  </a:cxn>
                </a:cxnLst>
                <a:rect l="0" t="0" r="r" b="b"/>
                <a:pathLst>
                  <a:path w="62" h="38">
                    <a:moveTo>
                      <a:pt x="32" y="4"/>
                    </a:moveTo>
                    <a:cubicBezTo>
                      <a:pt x="12" y="0"/>
                      <a:pt x="0" y="12"/>
                      <a:pt x="0" y="12"/>
                    </a:cubicBezTo>
                    <a:cubicBezTo>
                      <a:pt x="0" y="12"/>
                      <a:pt x="8" y="29"/>
                      <a:pt x="28" y="34"/>
                    </a:cubicBezTo>
                    <a:cubicBezTo>
                      <a:pt x="47" y="38"/>
                      <a:pt x="62" y="24"/>
                      <a:pt x="62" y="24"/>
                    </a:cubicBezTo>
                    <a:cubicBezTo>
                      <a:pt x="62" y="24"/>
                      <a:pt x="53" y="8"/>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4" name="Freeform 252"/>
              <p:cNvSpPr>
                <a:spLocks/>
              </p:cNvSpPr>
              <p:nvPr/>
            </p:nvSpPr>
            <p:spPr bwMode="auto">
              <a:xfrm>
                <a:off x="4033290" y="2531590"/>
                <a:ext cx="93797" cy="75588"/>
              </a:xfrm>
              <a:custGeom>
                <a:avLst/>
                <a:gdLst/>
                <a:ahLst/>
                <a:cxnLst>
                  <a:cxn ang="0">
                    <a:pos x="35" y="35"/>
                  </a:cxn>
                  <a:cxn ang="0">
                    <a:pos x="53" y="4"/>
                  </a:cxn>
                  <a:cxn ang="0">
                    <a:pos x="18" y="11"/>
                  </a:cxn>
                  <a:cxn ang="0">
                    <a:pos x="0" y="39"/>
                  </a:cxn>
                  <a:cxn ang="0">
                    <a:pos x="35" y="35"/>
                  </a:cxn>
                </a:cxnLst>
                <a:rect l="0" t="0" r="r" b="b"/>
                <a:pathLst>
                  <a:path w="53" h="46">
                    <a:moveTo>
                      <a:pt x="35" y="35"/>
                    </a:moveTo>
                    <a:cubicBezTo>
                      <a:pt x="52" y="25"/>
                      <a:pt x="53" y="4"/>
                      <a:pt x="53" y="4"/>
                    </a:cubicBezTo>
                    <a:cubicBezTo>
                      <a:pt x="53" y="4"/>
                      <a:pt x="36" y="0"/>
                      <a:pt x="18" y="11"/>
                    </a:cubicBezTo>
                    <a:cubicBezTo>
                      <a:pt x="0" y="21"/>
                      <a:pt x="0" y="39"/>
                      <a:pt x="0" y="39"/>
                    </a:cubicBezTo>
                    <a:cubicBezTo>
                      <a:pt x="0" y="39"/>
                      <a:pt x="18" y="46"/>
                      <a:pt x="35" y="3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5" name="Freeform 253"/>
              <p:cNvSpPr>
                <a:spLocks/>
              </p:cNvSpPr>
              <p:nvPr/>
            </p:nvSpPr>
            <p:spPr bwMode="auto">
              <a:xfrm>
                <a:off x="3925814" y="2637774"/>
                <a:ext cx="109430" cy="62990"/>
              </a:xfrm>
              <a:custGeom>
                <a:avLst/>
                <a:gdLst/>
                <a:ahLst/>
                <a:cxnLst>
                  <a:cxn ang="0">
                    <a:pos x="33" y="4"/>
                  </a:cxn>
                  <a:cxn ang="0">
                    <a:pos x="0" y="13"/>
                  </a:cxn>
                  <a:cxn ang="0">
                    <a:pos x="28" y="34"/>
                  </a:cxn>
                  <a:cxn ang="0">
                    <a:pos x="62" y="24"/>
                  </a:cxn>
                  <a:cxn ang="0">
                    <a:pos x="33" y="4"/>
                  </a:cxn>
                </a:cxnLst>
                <a:rect l="0" t="0" r="r" b="b"/>
                <a:pathLst>
                  <a:path w="62" h="39">
                    <a:moveTo>
                      <a:pt x="33" y="4"/>
                    </a:moveTo>
                    <a:cubicBezTo>
                      <a:pt x="13" y="0"/>
                      <a:pt x="0" y="13"/>
                      <a:pt x="0" y="13"/>
                    </a:cubicBezTo>
                    <a:cubicBezTo>
                      <a:pt x="0" y="13"/>
                      <a:pt x="8" y="30"/>
                      <a:pt x="28" y="34"/>
                    </a:cubicBezTo>
                    <a:cubicBezTo>
                      <a:pt x="47" y="39"/>
                      <a:pt x="62" y="24"/>
                      <a:pt x="62" y="24"/>
                    </a:cubicBezTo>
                    <a:cubicBezTo>
                      <a:pt x="62" y="24"/>
                      <a:pt x="53" y="9"/>
                      <a:pt x="33"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6" name="Freeform 254"/>
              <p:cNvSpPr>
                <a:spLocks/>
              </p:cNvSpPr>
              <p:nvPr/>
            </p:nvSpPr>
            <p:spPr bwMode="auto">
              <a:xfrm>
                <a:off x="3865237" y="2671969"/>
                <a:ext cx="109430" cy="62990"/>
              </a:xfrm>
              <a:custGeom>
                <a:avLst/>
                <a:gdLst/>
                <a:ahLst/>
                <a:cxnLst>
                  <a:cxn ang="0">
                    <a:pos x="33" y="5"/>
                  </a:cxn>
                  <a:cxn ang="0">
                    <a:pos x="0" y="13"/>
                  </a:cxn>
                  <a:cxn ang="0">
                    <a:pos x="28" y="35"/>
                  </a:cxn>
                  <a:cxn ang="0">
                    <a:pos x="63" y="25"/>
                  </a:cxn>
                  <a:cxn ang="0">
                    <a:pos x="33" y="5"/>
                  </a:cxn>
                </a:cxnLst>
                <a:rect l="0" t="0" r="r" b="b"/>
                <a:pathLst>
                  <a:path w="63" h="39">
                    <a:moveTo>
                      <a:pt x="33" y="5"/>
                    </a:moveTo>
                    <a:cubicBezTo>
                      <a:pt x="13" y="0"/>
                      <a:pt x="0" y="13"/>
                      <a:pt x="0" y="13"/>
                    </a:cubicBezTo>
                    <a:cubicBezTo>
                      <a:pt x="0" y="13"/>
                      <a:pt x="8" y="30"/>
                      <a:pt x="28" y="35"/>
                    </a:cubicBezTo>
                    <a:cubicBezTo>
                      <a:pt x="48" y="39"/>
                      <a:pt x="63" y="25"/>
                      <a:pt x="63" y="25"/>
                    </a:cubicBezTo>
                    <a:cubicBezTo>
                      <a:pt x="63" y="25"/>
                      <a:pt x="53" y="9"/>
                      <a:pt x="33"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7" name="Freeform 255"/>
              <p:cNvSpPr>
                <a:spLocks/>
              </p:cNvSpPr>
              <p:nvPr/>
            </p:nvSpPr>
            <p:spPr bwMode="auto">
              <a:xfrm>
                <a:off x="3804659" y="2707963"/>
                <a:ext cx="109430" cy="61191"/>
              </a:xfrm>
              <a:custGeom>
                <a:avLst/>
                <a:gdLst/>
                <a:ahLst/>
                <a:cxnLst>
                  <a:cxn ang="0">
                    <a:pos x="32" y="4"/>
                  </a:cxn>
                  <a:cxn ang="0">
                    <a:pos x="0" y="12"/>
                  </a:cxn>
                  <a:cxn ang="0">
                    <a:pos x="27" y="34"/>
                  </a:cxn>
                  <a:cxn ang="0">
                    <a:pos x="62" y="24"/>
                  </a:cxn>
                  <a:cxn ang="0">
                    <a:pos x="32" y="4"/>
                  </a:cxn>
                </a:cxnLst>
                <a:rect l="0" t="0" r="r" b="b"/>
                <a:pathLst>
                  <a:path w="62" h="38">
                    <a:moveTo>
                      <a:pt x="32" y="4"/>
                    </a:moveTo>
                    <a:cubicBezTo>
                      <a:pt x="12" y="0"/>
                      <a:pt x="0" y="12"/>
                      <a:pt x="0" y="12"/>
                    </a:cubicBezTo>
                    <a:cubicBezTo>
                      <a:pt x="0" y="12"/>
                      <a:pt x="8" y="30"/>
                      <a:pt x="27" y="34"/>
                    </a:cubicBezTo>
                    <a:cubicBezTo>
                      <a:pt x="47" y="38"/>
                      <a:pt x="62" y="24"/>
                      <a:pt x="62" y="24"/>
                    </a:cubicBezTo>
                    <a:cubicBezTo>
                      <a:pt x="62" y="24"/>
                      <a:pt x="52" y="9"/>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8" name="Freeform 256"/>
              <p:cNvSpPr>
                <a:spLocks/>
              </p:cNvSpPr>
              <p:nvPr/>
            </p:nvSpPr>
            <p:spPr bwMode="auto">
              <a:xfrm>
                <a:off x="3962942" y="2518992"/>
                <a:ext cx="68394" cy="98985"/>
              </a:xfrm>
              <a:custGeom>
                <a:avLst/>
                <a:gdLst/>
                <a:ahLst/>
                <a:cxnLst>
                  <a:cxn ang="0">
                    <a:pos x="30" y="0"/>
                  </a:cxn>
                  <a:cxn ang="0">
                    <a:pos x="5" y="26"/>
                  </a:cxn>
                  <a:cxn ang="0">
                    <a:pos x="12" y="61"/>
                  </a:cxn>
                  <a:cxn ang="0">
                    <a:pos x="34" y="35"/>
                  </a:cxn>
                  <a:cxn ang="0">
                    <a:pos x="30" y="0"/>
                  </a:cxn>
                </a:cxnLst>
                <a:rect l="0" t="0" r="r" b="b"/>
                <a:pathLst>
                  <a:path w="39" h="61">
                    <a:moveTo>
                      <a:pt x="30" y="0"/>
                    </a:moveTo>
                    <a:cubicBezTo>
                      <a:pt x="30" y="0"/>
                      <a:pt x="10" y="7"/>
                      <a:pt x="5" y="26"/>
                    </a:cubicBezTo>
                    <a:cubicBezTo>
                      <a:pt x="0" y="46"/>
                      <a:pt x="12" y="61"/>
                      <a:pt x="12" y="61"/>
                    </a:cubicBezTo>
                    <a:cubicBezTo>
                      <a:pt x="12" y="61"/>
                      <a:pt x="29" y="55"/>
                      <a:pt x="34" y="35"/>
                    </a:cubicBezTo>
                    <a:cubicBezTo>
                      <a:pt x="39" y="15"/>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9" name="Freeform 257"/>
              <p:cNvSpPr>
                <a:spLocks/>
              </p:cNvSpPr>
              <p:nvPr/>
            </p:nvSpPr>
            <p:spPr bwMode="auto">
              <a:xfrm>
                <a:off x="3902365" y="2553187"/>
                <a:ext cx="68394" cy="98985"/>
              </a:xfrm>
              <a:custGeom>
                <a:avLst/>
                <a:gdLst/>
                <a:ahLst/>
                <a:cxnLst>
                  <a:cxn ang="0">
                    <a:pos x="30" y="0"/>
                  </a:cxn>
                  <a:cxn ang="0">
                    <a:pos x="5" y="27"/>
                  </a:cxn>
                  <a:cxn ang="0">
                    <a:pos x="12" y="61"/>
                  </a:cxn>
                  <a:cxn ang="0">
                    <a:pos x="34" y="36"/>
                  </a:cxn>
                  <a:cxn ang="0">
                    <a:pos x="30" y="0"/>
                  </a:cxn>
                </a:cxnLst>
                <a:rect l="0" t="0" r="r" b="b"/>
                <a:pathLst>
                  <a:path w="39" h="61">
                    <a:moveTo>
                      <a:pt x="30" y="0"/>
                    </a:moveTo>
                    <a:cubicBezTo>
                      <a:pt x="30" y="0"/>
                      <a:pt x="10" y="7"/>
                      <a:pt x="5" y="27"/>
                    </a:cubicBezTo>
                    <a:cubicBezTo>
                      <a:pt x="0" y="46"/>
                      <a:pt x="12" y="61"/>
                      <a:pt x="12" y="61"/>
                    </a:cubicBezTo>
                    <a:cubicBezTo>
                      <a:pt x="12" y="61"/>
                      <a:pt x="29" y="56"/>
                      <a:pt x="34" y="36"/>
                    </a:cubicBezTo>
                    <a:cubicBezTo>
                      <a:pt x="39" y="16"/>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0" name="Freeform 258"/>
              <p:cNvSpPr>
                <a:spLocks/>
              </p:cNvSpPr>
              <p:nvPr/>
            </p:nvSpPr>
            <p:spPr bwMode="auto">
              <a:xfrm>
                <a:off x="3841787" y="2589182"/>
                <a:ext cx="68394" cy="98985"/>
              </a:xfrm>
              <a:custGeom>
                <a:avLst/>
                <a:gdLst/>
                <a:ahLst/>
                <a:cxnLst>
                  <a:cxn ang="0">
                    <a:pos x="29" y="0"/>
                  </a:cxn>
                  <a:cxn ang="0">
                    <a:pos x="5" y="26"/>
                  </a:cxn>
                  <a:cxn ang="0">
                    <a:pos x="12" y="61"/>
                  </a:cxn>
                  <a:cxn ang="0">
                    <a:pos x="33" y="35"/>
                  </a:cxn>
                  <a:cxn ang="0">
                    <a:pos x="29" y="0"/>
                  </a:cxn>
                </a:cxnLst>
                <a:rect l="0" t="0" r="r" b="b"/>
                <a:pathLst>
                  <a:path w="39" h="61">
                    <a:moveTo>
                      <a:pt x="29" y="0"/>
                    </a:moveTo>
                    <a:cubicBezTo>
                      <a:pt x="29" y="0"/>
                      <a:pt x="10" y="7"/>
                      <a:pt x="5" y="26"/>
                    </a:cubicBezTo>
                    <a:cubicBezTo>
                      <a:pt x="0" y="46"/>
                      <a:pt x="12" y="61"/>
                      <a:pt x="12" y="61"/>
                    </a:cubicBezTo>
                    <a:cubicBezTo>
                      <a:pt x="12" y="61"/>
                      <a:pt x="28" y="55"/>
                      <a:pt x="33"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1" name="Freeform 259"/>
              <p:cNvSpPr>
                <a:spLocks/>
              </p:cNvSpPr>
              <p:nvPr/>
            </p:nvSpPr>
            <p:spPr bwMode="auto">
              <a:xfrm>
                <a:off x="3779256" y="2623376"/>
                <a:ext cx="68394" cy="98985"/>
              </a:xfrm>
              <a:custGeom>
                <a:avLst/>
                <a:gdLst/>
                <a:ahLst/>
                <a:cxnLst>
                  <a:cxn ang="0">
                    <a:pos x="29" y="0"/>
                  </a:cxn>
                  <a:cxn ang="0">
                    <a:pos x="5" y="27"/>
                  </a:cxn>
                  <a:cxn ang="0">
                    <a:pos x="12" y="61"/>
                  </a:cxn>
                  <a:cxn ang="0">
                    <a:pos x="34" y="35"/>
                  </a:cxn>
                  <a:cxn ang="0">
                    <a:pos x="29" y="0"/>
                  </a:cxn>
                </a:cxnLst>
                <a:rect l="0" t="0" r="r" b="b"/>
                <a:pathLst>
                  <a:path w="39" h="61">
                    <a:moveTo>
                      <a:pt x="29" y="0"/>
                    </a:moveTo>
                    <a:cubicBezTo>
                      <a:pt x="29" y="0"/>
                      <a:pt x="10" y="7"/>
                      <a:pt x="5" y="27"/>
                    </a:cubicBezTo>
                    <a:cubicBezTo>
                      <a:pt x="0" y="46"/>
                      <a:pt x="12" y="61"/>
                      <a:pt x="12" y="61"/>
                    </a:cubicBezTo>
                    <a:cubicBezTo>
                      <a:pt x="12" y="61"/>
                      <a:pt x="29" y="55"/>
                      <a:pt x="34"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2" name="Freeform 260"/>
              <p:cNvSpPr>
                <a:spLocks/>
              </p:cNvSpPr>
              <p:nvPr/>
            </p:nvSpPr>
            <p:spPr bwMode="auto">
              <a:xfrm>
                <a:off x="3749944" y="2729560"/>
                <a:ext cx="42990" cy="32395"/>
              </a:xfrm>
              <a:custGeom>
                <a:avLst/>
                <a:gdLst/>
                <a:ahLst/>
                <a:cxnLst>
                  <a:cxn ang="0">
                    <a:pos x="21" y="0"/>
                  </a:cxn>
                  <a:cxn ang="0">
                    <a:pos x="0" y="13"/>
                  </a:cxn>
                  <a:cxn ang="0">
                    <a:pos x="1" y="14"/>
                  </a:cxn>
                  <a:cxn ang="0">
                    <a:pos x="4" y="19"/>
                  </a:cxn>
                  <a:cxn ang="0">
                    <a:pos x="25" y="6"/>
                  </a:cxn>
                  <a:cxn ang="0">
                    <a:pos x="21" y="0"/>
                  </a:cxn>
                </a:cxnLst>
                <a:rect l="0" t="0" r="r" b="b"/>
                <a:pathLst>
                  <a:path w="25" h="19">
                    <a:moveTo>
                      <a:pt x="21" y="0"/>
                    </a:moveTo>
                    <a:cubicBezTo>
                      <a:pt x="0" y="13"/>
                      <a:pt x="0" y="13"/>
                      <a:pt x="0" y="13"/>
                    </a:cubicBezTo>
                    <a:cubicBezTo>
                      <a:pt x="0" y="13"/>
                      <a:pt x="1" y="14"/>
                      <a:pt x="1" y="14"/>
                    </a:cubicBezTo>
                    <a:cubicBezTo>
                      <a:pt x="2" y="16"/>
                      <a:pt x="3" y="17"/>
                      <a:pt x="4" y="19"/>
                    </a:cubicBezTo>
                    <a:cubicBezTo>
                      <a:pt x="25" y="6"/>
                      <a:pt x="25" y="6"/>
                      <a:pt x="25" y="6"/>
                    </a:cubicBezTo>
                    <a:lnTo>
                      <a:pt x="2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3" name="Freeform 261"/>
              <p:cNvSpPr>
                <a:spLocks/>
              </p:cNvSpPr>
              <p:nvPr/>
            </p:nvSpPr>
            <p:spPr bwMode="auto">
              <a:xfrm>
                <a:off x="4316636" y="2151849"/>
                <a:ext cx="164145" cy="66590"/>
              </a:xfrm>
              <a:custGeom>
                <a:avLst/>
                <a:gdLst/>
                <a:ahLst/>
                <a:cxnLst>
                  <a:cxn ang="0">
                    <a:pos x="47" y="16"/>
                  </a:cxn>
                  <a:cxn ang="0">
                    <a:pos x="0" y="0"/>
                  </a:cxn>
                  <a:cxn ang="0">
                    <a:pos x="0" y="30"/>
                  </a:cxn>
                  <a:cxn ang="0">
                    <a:pos x="47" y="41"/>
                  </a:cxn>
                  <a:cxn ang="0">
                    <a:pos x="93" y="28"/>
                  </a:cxn>
                  <a:cxn ang="0">
                    <a:pos x="93" y="0"/>
                  </a:cxn>
                  <a:cxn ang="0">
                    <a:pos x="47" y="16"/>
                  </a:cxn>
                </a:cxnLst>
                <a:rect l="0" t="0" r="r" b="b"/>
                <a:pathLst>
                  <a:path w="93" h="41">
                    <a:moveTo>
                      <a:pt x="47" y="16"/>
                    </a:moveTo>
                    <a:cubicBezTo>
                      <a:pt x="0" y="0"/>
                      <a:pt x="0" y="0"/>
                      <a:pt x="0" y="0"/>
                    </a:cubicBezTo>
                    <a:cubicBezTo>
                      <a:pt x="0" y="30"/>
                      <a:pt x="0" y="30"/>
                      <a:pt x="0" y="30"/>
                    </a:cubicBezTo>
                    <a:cubicBezTo>
                      <a:pt x="0" y="30"/>
                      <a:pt x="22" y="41"/>
                      <a:pt x="47" y="41"/>
                    </a:cubicBezTo>
                    <a:cubicBezTo>
                      <a:pt x="72" y="41"/>
                      <a:pt x="93" y="28"/>
                      <a:pt x="93" y="28"/>
                    </a:cubicBezTo>
                    <a:cubicBezTo>
                      <a:pt x="93" y="0"/>
                      <a:pt x="93" y="0"/>
                      <a:pt x="93" y="0"/>
                    </a:cubicBezTo>
                    <a:lnTo>
                      <a:pt x="47"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4" name="Freeform 262"/>
              <p:cNvSpPr>
                <a:spLocks/>
              </p:cNvSpPr>
              <p:nvPr/>
            </p:nvSpPr>
            <p:spPr bwMode="auto">
              <a:xfrm>
                <a:off x="4275600" y="2079860"/>
                <a:ext cx="246218" cy="125981"/>
              </a:xfrm>
              <a:custGeom>
                <a:avLst/>
                <a:gdLst/>
                <a:ahLst/>
                <a:cxnLst>
                  <a:cxn ang="0">
                    <a:pos x="119" y="29"/>
                  </a:cxn>
                  <a:cxn ang="0">
                    <a:pos x="126" y="26"/>
                  </a:cxn>
                  <a:cxn ang="0">
                    <a:pos x="63" y="0"/>
                  </a:cxn>
                  <a:cxn ang="0">
                    <a:pos x="0" y="26"/>
                  </a:cxn>
                  <a:cxn ang="0">
                    <a:pos x="63" y="49"/>
                  </a:cxn>
                  <a:cxn ang="0">
                    <a:pos x="113" y="31"/>
                  </a:cxn>
                  <a:cxn ang="0">
                    <a:pos x="113" y="58"/>
                  </a:cxn>
                  <a:cxn ang="0">
                    <a:pos x="110" y="58"/>
                  </a:cxn>
                  <a:cxn ang="0">
                    <a:pos x="110" y="70"/>
                  </a:cxn>
                  <a:cxn ang="0">
                    <a:pos x="120" y="70"/>
                  </a:cxn>
                  <a:cxn ang="0">
                    <a:pos x="120" y="58"/>
                  </a:cxn>
                  <a:cxn ang="0">
                    <a:pos x="119" y="58"/>
                  </a:cxn>
                  <a:cxn ang="0">
                    <a:pos x="119" y="29"/>
                  </a:cxn>
                </a:cxnLst>
                <a:rect l="0" t="0" r="r" b="b"/>
                <a:pathLst>
                  <a:path w="126" h="70">
                    <a:moveTo>
                      <a:pt x="119" y="29"/>
                    </a:moveTo>
                    <a:lnTo>
                      <a:pt x="126" y="26"/>
                    </a:lnTo>
                    <a:lnTo>
                      <a:pt x="63" y="0"/>
                    </a:lnTo>
                    <a:lnTo>
                      <a:pt x="0" y="26"/>
                    </a:lnTo>
                    <a:lnTo>
                      <a:pt x="63" y="49"/>
                    </a:lnTo>
                    <a:lnTo>
                      <a:pt x="113" y="31"/>
                    </a:lnTo>
                    <a:lnTo>
                      <a:pt x="113" y="58"/>
                    </a:lnTo>
                    <a:lnTo>
                      <a:pt x="110" y="58"/>
                    </a:lnTo>
                    <a:lnTo>
                      <a:pt x="110" y="70"/>
                    </a:lnTo>
                    <a:lnTo>
                      <a:pt x="120" y="70"/>
                    </a:lnTo>
                    <a:lnTo>
                      <a:pt x="120" y="58"/>
                    </a:lnTo>
                    <a:lnTo>
                      <a:pt x="119" y="58"/>
                    </a:lnTo>
                    <a:lnTo>
                      <a:pt x="119" y="2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5" name="Freeform 263"/>
              <p:cNvSpPr>
                <a:spLocks noEditPoints="1"/>
              </p:cNvSpPr>
              <p:nvPr/>
            </p:nvSpPr>
            <p:spPr bwMode="auto">
              <a:xfrm>
                <a:off x="3714770" y="4972014"/>
                <a:ext cx="330245" cy="226765"/>
              </a:xfrm>
              <a:custGeom>
                <a:avLst/>
                <a:gdLst/>
                <a:ahLst/>
                <a:cxnLst>
                  <a:cxn ang="0">
                    <a:pos x="179" y="18"/>
                  </a:cxn>
                  <a:cxn ang="0">
                    <a:pos x="179" y="7"/>
                  </a:cxn>
                  <a:cxn ang="0">
                    <a:pos x="177" y="6"/>
                  </a:cxn>
                  <a:cxn ang="0">
                    <a:pos x="145" y="0"/>
                  </a:cxn>
                  <a:cxn ang="0">
                    <a:pos x="94" y="18"/>
                  </a:cxn>
                  <a:cxn ang="0">
                    <a:pos x="43" y="0"/>
                  </a:cxn>
                  <a:cxn ang="0">
                    <a:pos x="10" y="6"/>
                  </a:cxn>
                  <a:cxn ang="0">
                    <a:pos x="9" y="7"/>
                  </a:cxn>
                  <a:cxn ang="0">
                    <a:pos x="9" y="18"/>
                  </a:cxn>
                  <a:cxn ang="0">
                    <a:pos x="0" y="24"/>
                  </a:cxn>
                  <a:cxn ang="0">
                    <a:pos x="0" y="136"/>
                  </a:cxn>
                  <a:cxn ang="0">
                    <a:pos x="82" y="136"/>
                  </a:cxn>
                  <a:cxn ang="0">
                    <a:pos x="94" y="140"/>
                  </a:cxn>
                  <a:cxn ang="0">
                    <a:pos x="106" y="136"/>
                  </a:cxn>
                  <a:cxn ang="0">
                    <a:pos x="187" y="136"/>
                  </a:cxn>
                  <a:cxn ang="0">
                    <a:pos x="187" y="24"/>
                  </a:cxn>
                  <a:cxn ang="0">
                    <a:pos x="179" y="18"/>
                  </a:cxn>
                  <a:cxn ang="0">
                    <a:pos x="93" y="127"/>
                  </a:cxn>
                  <a:cxn ang="0">
                    <a:pos x="39" y="115"/>
                  </a:cxn>
                  <a:cxn ang="0">
                    <a:pos x="14" y="120"/>
                  </a:cxn>
                  <a:cxn ang="0">
                    <a:pos x="14" y="10"/>
                  </a:cxn>
                  <a:cxn ang="0">
                    <a:pos x="43" y="6"/>
                  </a:cxn>
                  <a:cxn ang="0">
                    <a:pos x="90" y="22"/>
                  </a:cxn>
                  <a:cxn ang="0">
                    <a:pos x="90" y="87"/>
                  </a:cxn>
                  <a:cxn ang="0">
                    <a:pos x="93" y="84"/>
                  </a:cxn>
                  <a:cxn ang="0">
                    <a:pos x="93" y="127"/>
                  </a:cxn>
                  <a:cxn ang="0">
                    <a:pos x="174" y="120"/>
                  </a:cxn>
                  <a:cxn ang="0">
                    <a:pos x="148" y="115"/>
                  </a:cxn>
                  <a:cxn ang="0">
                    <a:pos x="95" y="127"/>
                  </a:cxn>
                  <a:cxn ang="0">
                    <a:pos x="95" y="84"/>
                  </a:cxn>
                  <a:cxn ang="0">
                    <a:pos x="98" y="87"/>
                  </a:cxn>
                  <a:cxn ang="0">
                    <a:pos x="98" y="22"/>
                  </a:cxn>
                  <a:cxn ang="0">
                    <a:pos x="145" y="6"/>
                  </a:cxn>
                  <a:cxn ang="0">
                    <a:pos x="174" y="10"/>
                  </a:cxn>
                  <a:cxn ang="0">
                    <a:pos x="174" y="120"/>
                  </a:cxn>
                </a:cxnLst>
                <a:rect l="0" t="0" r="r" b="b"/>
                <a:pathLst>
                  <a:path w="187" h="140">
                    <a:moveTo>
                      <a:pt x="179" y="18"/>
                    </a:moveTo>
                    <a:cubicBezTo>
                      <a:pt x="179" y="7"/>
                      <a:pt x="179" y="7"/>
                      <a:pt x="179" y="7"/>
                    </a:cubicBezTo>
                    <a:cubicBezTo>
                      <a:pt x="177" y="6"/>
                      <a:pt x="177" y="6"/>
                      <a:pt x="177" y="6"/>
                    </a:cubicBezTo>
                    <a:cubicBezTo>
                      <a:pt x="177" y="6"/>
                      <a:pt x="163" y="0"/>
                      <a:pt x="145" y="0"/>
                    </a:cubicBezTo>
                    <a:cubicBezTo>
                      <a:pt x="125" y="0"/>
                      <a:pt x="108" y="6"/>
                      <a:pt x="94" y="18"/>
                    </a:cubicBezTo>
                    <a:cubicBezTo>
                      <a:pt x="80" y="6"/>
                      <a:pt x="63" y="0"/>
                      <a:pt x="43" y="0"/>
                    </a:cubicBezTo>
                    <a:cubicBezTo>
                      <a:pt x="25" y="0"/>
                      <a:pt x="11" y="6"/>
                      <a:pt x="10" y="6"/>
                    </a:cubicBezTo>
                    <a:cubicBezTo>
                      <a:pt x="9" y="7"/>
                      <a:pt x="9" y="7"/>
                      <a:pt x="9" y="7"/>
                    </a:cubicBezTo>
                    <a:cubicBezTo>
                      <a:pt x="9" y="18"/>
                      <a:pt x="9" y="18"/>
                      <a:pt x="9" y="18"/>
                    </a:cubicBezTo>
                    <a:cubicBezTo>
                      <a:pt x="3" y="19"/>
                      <a:pt x="0" y="20"/>
                      <a:pt x="0" y="24"/>
                    </a:cubicBezTo>
                    <a:cubicBezTo>
                      <a:pt x="0" y="39"/>
                      <a:pt x="0" y="136"/>
                      <a:pt x="0" y="136"/>
                    </a:cubicBezTo>
                    <a:cubicBezTo>
                      <a:pt x="82" y="136"/>
                      <a:pt x="82" y="136"/>
                      <a:pt x="82" y="136"/>
                    </a:cubicBezTo>
                    <a:cubicBezTo>
                      <a:pt x="85" y="138"/>
                      <a:pt x="89" y="140"/>
                      <a:pt x="94" y="140"/>
                    </a:cubicBezTo>
                    <a:cubicBezTo>
                      <a:pt x="99" y="140"/>
                      <a:pt x="103" y="138"/>
                      <a:pt x="106" y="136"/>
                    </a:cubicBezTo>
                    <a:cubicBezTo>
                      <a:pt x="187" y="136"/>
                      <a:pt x="187" y="136"/>
                      <a:pt x="187" y="136"/>
                    </a:cubicBezTo>
                    <a:cubicBezTo>
                      <a:pt x="187" y="136"/>
                      <a:pt x="187" y="29"/>
                      <a:pt x="187" y="24"/>
                    </a:cubicBezTo>
                    <a:cubicBezTo>
                      <a:pt x="187" y="21"/>
                      <a:pt x="184" y="19"/>
                      <a:pt x="179" y="18"/>
                    </a:cubicBezTo>
                    <a:close/>
                    <a:moveTo>
                      <a:pt x="93" y="127"/>
                    </a:moveTo>
                    <a:cubicBezTo>
                      <a:pt x="86" y="124"/>
                      <a:pt x="63" y="115"/>
                      <a:pt x="39" y="115"/>
                    </a:cubicBezTo>
                    <a:cubicBezTo>
                      <a:pt x="29" y="115"/>
                      <a:pt x="21" y="117"/>
                      <a:pt x="14" y="120"/>
                    </a:cubicBezTo>
                    <a:cubicBezTo>
                      <a:pt x="14" y="10"/>
                      <a:pt x="14" y="10"/>
                      <a:pt x="14" y="10"/>
                    </a:cubicBezTo>
                    <a:cubicBezTo>
                      <a:pt x="18" y="9"/>
                      <a:pt x="29" y="6"/>
                      <a:pt x="43" y="6"/>
                    </a:cubicBezTo>
                    <a:cubicBezTo>
                      <a:pt x="62" y="6"/>
                      <a:pt x="77" y="11"/>
                      <a:pt x="90" y="22"/>
                    </a:cubicBezTo>
                    <a:cubicBezTo>
                      <a:pt x="90" y="87"/>
                      <a:pt x="90" y="87"/>
                      <a:pt x="90" y="87"/>
                    </a:cubicBezTo>
                    <a:cubicBezTo>
                      <a:pt x="93" y="84"/>
                      <a:pt x="93" y="84"/>
                      <a:pt x="93" y="84"/>
                    </a:cubicBezTo>
                    <a:lnTo>
                      <a:pt x="93" y="127"/>
                    </a:lnTo>
                    <a:close/>
                    <a:moveTo>
                      <a:pt x="174" y="120"/>
                    </a:moveTo>
                    <a:cubicBezTo>
                      <a:pt x="166" y="116"/>
                      <a:pt x="158" y="115"/>
                      <a:pt x="148" y="115"/>
                    </a:cubicBezTo>
                    <a:cubicBezTo>
                      <a:pt x="124" y="115"/>
                      <a:pt x="102" y="124"/>
                      <a:pt x="95" y="127"/>
                    </a:cubicBezTo>
                    <a:cubicBezTo>
                      <a:pt x="95" y="84"/>
                      <a:pt x="95" y="84"/>
                      <a:pt x="95" y="84"/>
                    </a:cubicBezTo>
                    <a:cubicBezTo>
                      <a:pt x="98" y="87"/>
                      <a:pt x="98" y="87"/>
                      <a:pt x="98" y="87"/>
                    </a:cubicBezTo>
                    <a:cubicBezTo>
                      <a:pt x="98" y="22"/>
                      <a:pt x="98" y="22"/>
                      <a:pt x="98" y="22"/>
                    </a:cubicBezTo>
                    <a:cubicBezTo>
                      <a:pt x="111" y="11"/>
                      <a:pt x="126" y="6"/>
                      <a:pt x="145" y="6"/>
                    </a:cubicBezTo>
                    <a:cubicBezTo>
                      <a:pt x="158" y="6"/>
                      <a:pt x="170" y="9"/>
                      <a:pt x="174" y="10"/>
                    </a:cubicBezTo>
                    <a:lnTo>
                      <a:pt x="174" y="12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6" name="Freeform 264"/>
              <p:cNvSpPr>
                <a:spLocks/>
              </p:cNvSpPr>
              <p:nvPr/>
            </p:nvSpPr>
            <p:spPr bwMode="auto">
              <a:xfrm>
                <a:off x="3757760" y="4999010"/>
                <a:ext cx="99660" cy="28796"/>
              </a:xfrm>
              <a:custGeom>
                <a:avLst/>
                <a:gdLst/>
                <a:ahLst/>
                <a:cxnLst>
                  <a:cxn ang="0">
                    <a:pos x="0" y="8"/>
                  </a:cxn>
                  <a:cxn ang="0">
                    <a:pos x="1" y="12"/>
                  </a:cxn>
                  <a:cxn ang="0">
                    <a:pos x="54" y="18"/>
                  </a:cxn>
                  <a:cxn ang="0">
                    <a:pos x="56" y="15"/>
                  </a:cxn>
                  <a:cxn ang="0">
                    <a:pos x="0" y="8"/>
                  </a:cxn>
                </a:cxnLst>
                <a:rect l="0" t="0" r="r" b="b"/>
                <a:pathLst>
                  <a:path w="56" h="18">
                    <a:moveTo>
                      <a:pt x="0" y="8"/>
                    </a:moveTo>
                    <a:cubicBezTo>
                      <a:pt x="1" y="12"/>
                      <a:pt x="1" y="12"/>
                      <a:pt x="1" y="12"/>
                    </a:cubicBezTo>
                    <a:cubicBezTo>
                      <a:pt x="29" y="5"/>
                      <a:pt x="54" y="18"/>
                      <a:pt x="54" y="18"/>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7" name="Freeform 265"/>
              <p:cNvSpPr>
                <a:spLocks/>
              </p:cNvSpPr>
              <p:nvPr/>
            </p:nvSpPr>
            <p:spPr bwMode="auto">
              <a:xfrm>
                <a:off x="3757760" y="5018807"/>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8" name="Freeform 266"/>
              <p:cNvSpPr>
                <a:spLocks/>
              </p:cNvSpPr>
              <p:nvPr/>
            </p:nvSpPr>
            <p:spPr bwMode="auto">
              <a:xfrm>
                <a:off x="3757760" y="5038604"/>
                <a:ext cx="99660" cy="28796"/>
              </a:xfrm>
              <a:custGeom>
                <a:avLst/>
                <a:gdLst/>
                <a:ahLst/>
                <a:cxnLst>
                  <a:cxn ang="0">
                    <a:pos x="0" y="8"/>
                  </a:cxn>
                  <a:cxn ang="0">
                    <a:pos x="1" y="12"/>
                  </a:cxn>
                  <a:cxn ang="0">
                    <a:pos x="54" y="18"/>
                  </a:cxn>
                  <a:cxn ang="0">
                    <a:pos x="56" y="14"/>
                  </a:cxn>
                  <a:cxn ang="0">
                    <a:pos x="0" y="8"/>
                  </a:cxn>
                </a:cxnLst>
                <a:rect l="0" t="0" r="r" b="b"/>
                <a:pathLst>
                  <a:path w="56" h="18">
                    <a:moveTo>
                      <a:pt x="0" y="8"/>
                    </a:moveTo>
                    <a:cubicBezTo>
                      <a:pt x="1" y="12"/>
                      <a:pt x="1" y="12"/>
                      <a:pt x="1" y="12"/>
                    </a:cubicBezTo>
                    <a:cubicBezTo>
                      <a:pt x="29" y="4"/>
                      <a:pt x="54" y="18"/>
                      <a:pt x="54" y="18"/>
                    </a:cubicBezTo>
                    <a:cubicBezTo>
                      <a:pt x="56" y="14"/>
                      <a:pt x="56" y="14"/>
                      <a:pt x="56" y="14"/>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9" name="Freeform 267"/>
              <p:cNvSpPr>
                <a:spLocks/>
              </p:cNvSpPr>
              <p:nvPr/>
            </p:nvSpPr>
            <p:spPr bwMode="auto">
              <a:xfrm>
                <a:off x="3757760" y="5058401"/>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0" name="Freeform 268"/>
              <p:cNvSpPr>
                <a:spLocks/>
              </p:cNvSpPr>
              <p:nvPr/>
            </p:nvSpPr>
            <p:spPr bwMode="auto">
              <a:xfrm>
                <a:off x="3757760" y="5078198"/>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8"/>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1" name="Freeform 269"/>
              <p:cNvSpPr>
                <a:spLocks/>
              </p:cNvSpPr>
              <p:nvPr/>
            </p:nvSpPr>
            <p:spPr bwMode="auto">
              <a:xfrm>
                <a:off x="3757760" y="5096195"/>
                <a:ext cx="99660" cy="323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2" name="Freeform 270"/>
              <p:cNvSpPr>
                <a:spLocks/>
              </p:cNvSpPr>
              <p:nvPr/>
            </p:nvSpPr>
            <p:spPr bwMode="auto">
              <a:xfrm>
                <a:off x="3757760" y="5115992"/>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3" name="Freeform 271"/>
              <p:cNvSpPr>
                <a:spLocks/>
              </p:cNvSpPr>
              <p:nvPr/>
            </p:nvSpPr>
            <p:spPr bwMode="auto">
              <a:xfrm>
                <a:off x="3904319" y="4999010"/>
                <a:ext cx="99660" cy="30595"/>
              </a:xfrm>
              <a:custGeom>
                <a:avLst/>
                <a:gdLst/>
                <a:ahLst/>
                <a:cxnLst>
                  <a:cxn ang="0">
                    <a:pos x="2" y="19"/>
                  </a:cxn>
                  <a:cxn ang="0">
                    <a:pos x="55" y="12"/>
                  </a:cxn>
                  <a:cxn ang="0">
                    <a:pos x="56" y="8"/>
                  </a:cxn>
                  <a:cxn ang="0">
                    <a:pos x="0" y="15"/>
                  </a:cxn>
                  <a:cxn ang="0">
                    <a:pos x="2" y="19"/>
                  </a:cxn>
                </a:cxnLst>
                <a:rect l="0" t="0" r="r" b="b"/>
                <a:pathLst>
                  <a:path w="56" h="19">
                    <a:moveTo>
                      <a:pt x="2" y="19"/>
                    </a:moveTo>
                    <a:cubicBezTo>
                      <a:pt x="2" y="19"/>
                      <a:pt x="27" y="5"/>
                      <a:pt x="55" y="12"/>
                    </a:cubicBezTo>
                    <a:cubicBezTo>
                      <a:pt x="56" y="8"/>
                      <a:pt x="56" y="8"/>
                      <a:pt x="56" y="8"/>
                    </a:cubicBezTo>
                    <a:cubicBezTo>
                      <a:pt x="27" y="0"/>
                      <a:pt x="1" y="14"/>
                      <a:pt x="0" y="15"/>
                    </a:cubicBezTo>
                    <a:lnTo>
                      <a:pt x="2" y="1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4" name="Freeform 272"/>
              <p:cNvSpPr>
                <a:spLocks/>
              </p:cNvSpPr>
              <p:nvPr/>
            </p:nvSpPr>
            <p:spPr bwMode="auto">
              <a:xfrm>
                <a:off x="3904319" y="5018807"/>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5" name="Freeform 273"/>
              <p:cNvSpPr>
                <a:spLocks/>
              </p:cNvSpPr>
              <p:nvPr/>
            </p:nvSpPr>
            <p:spPr bwMode="auto">
              <a:xfrm>
                <a:off x="3904319" y="5038604"/>
                <a:ext cx="99660" cy="30595"/>
              </a:xfrm>
              <a:custGeom>
                <a:avLst/>
                <a:gdLst/>
                <a:ahLst/>
                <a:cxnLst>
                  <a:cxn ang="0">
                    <a:pos x="0" y="15"/>
                  </a:cxn>
                  <a:cxn ang="0">
                    <a:pos x="2" y="19"/>
                  </a:cxn>
                  <a:cxn ang="0">
                    <a:pos x="55" y="12"/>
                  </a:cxn>
                  <a:cxn ang="0">
                    <a:pos x="56" y="8"/>
                  </a:cxn>
                  <a:cxn ang="0">
                    <a:pos x="0" y="15"/>
                  </a:cxn>
                </a:cxnLst>
                <a:rect l="0" t="0" r="r" b="b"/>
                <a:pathLst>
                  <a:path w="56" h="19">
                    <a:moveTo>
                      <a:pt x="0" y="15"/>
                    </a:moveTo>
                    <a:cubicBezTo>
                      <a:pt x="2" y="19"/>
                      <a:pt x="2" y="19"/>
                      <a:pt x="2" y="19"/>
                    </a:cubicBezTo>
                    <a:cubicBezTo>
                      <a:pt x="2" y="18"/>
                      <a:pt x="27" y="5"/>
                      <a:pt x="55" y="12"/>
                    </a:cubicBezTo>
                    <a:cubicBezTo>
                      <a:pt x="56" y="8"/>
                      <a:pt x="56" y="8"/>
                      <a:pt x="56" y="8"/>
                    </a:cubicBezTo>
                    <a:cubicBezTo>
                      <a:pt x="27" y="0"/>
                      <a:pt x="1" y="14"/>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6" name="Freeform 274"/>
              <p:cNvSpPr>
                <a:spLocks/>
              </p:cNvSpPr>
              <p:nvPr/>
            </p:nvSpPr>
            <p:spPr bwMode="auto">
              <a:xfrm>
                <a:off x="3904319" y="5060201"/>
                <a:ext cx="99660" cy="28796"/>
              </a:xfrm>
              <a:custGeom>
                <a:avLst/>
                <a:gdLst/>
                <a:ahLst/>
                <a:cxnLst>
                  <a:cxn ang="0">
                    <a:pos x="0" y="14"/>
                  </a:cxn>
                  <a:cxn ang="0">
                    <a:pos x="2" y="18"/>
                  </a:cxn>
                  <a:cxn ang="0">
                    <a:pos x="55" y="12"/>
                  </a:cxn>
                  <a:cxn ang="0">
                    <a:pos x="56" y="8"/>
                  </a:cxn>
                  <a:cxn ang="0">
                    <a:pos x="0" y="14"/>
                  </a:cxn>
                </a:cxnLst>
                <a:rect l="0" t="0" r="r" b="b"/>
                <a:pathLst>
                  <a:path w="56" h="18">
                    <a:moveTo>
                      <a:pt x="0" y="14"/>
                    </a:moveTo>
                    <a:cubicBezTo>
                      <a:pt x="2" y="18"/>
                      <a:pt x="2" y="18"/>
                      <a:pt x="2" y="18"/>
                    </a:cubicBezTo>
                    <a:cubicBezTo>
                      <a:pt x="2" y="18"/>
                      <a:pt x="27" y="4"/>
                      <a:pt x="55" y="12"/>
                    </a:cubicBezTo>
                    <a:cubicBezTo>
                      <a:pt x="56" y="8"/>
                      <a:pt x="56" y="8"/>
                      <a:pt x="56" y="8"/>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7" name="Freeform 275"/>
              <p:cNvSpPr>
                <a:spLocks/>
              </p:cNvSpPr>
              <p:nvPr/>
            </p:nvSpPr>
            <p:spPr bwMode="auto">
              <a:xfrm>
                <a:off x="3904319" y="5078198"/>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8" name="Freeform 276"/>
              <p:cNvSpPr>
                <a:spLocks/>
              </p:cNvSpPr>
              <p:nvPr/>
            </p:nvSpPr>
            <p:spPr bwMode="auto">
              <a:xfrm>
                <a:off x="3904319" y="5097995"/>
                <a:ext cx="99660" cy="30595"/>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9" name="Freeform 277"/>
              <p:cNvSpPr>
                <a:spLocks/>
              </p:cNvSpPr>
              <p:nvPr/>
            </p:nvSpPr>
            <p:spPr bwMode="auto">
              <a:xfrm>
                <a:off x="3904319" y="5117792"/>
                <a:ext cx="99660" cy="28796"/>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0" name="Freeform 278"/>
              <p:cNvSpPr>
                <a:spLocks noEditPoints="1"/>
              </p:cNvSpPr>
              <p:nvPr/>
            </p:nvSpPr>
            <p:spPr bwMode="auto">
              <a:xfrm>
                <a:off x="619457" y="3798595"/>
                <a:ext cx="263805" cy="235764"/>
              </a:xfrm>
              <a:custGeom>
                <a:avLst/>
                <a:gdLst/>
                <a:ahLst/>
                <a:cxnLst>
                  <a:cxn ang="0">
                    <a:pos x="48" y="110"/>
                  </a:cxn>
                  <a:cxn ang="0">
                    <a:pos x="116" y="42"/>
                  </a:cxn>
                  <a:cxn ang="0">
                    <a:pos x="135" y="0"/>
                  </a:cxn>
                  <a:cxn ang="0">
                    <a:pos x="92" y="16"/>
                  </a:cxn>
                  <a:cxn ang="0">
                    <a:pos x="23" y="83"/>
                  </a:cxn>
                  <a:cxn ang="0">
                    <a:pos x="22" y="83"/>
                  </a:cxn>
                  <a:cxn ang="0">
                    <a:pos x="0" y="106"/>
                  </a:cxn>
                  <a:cxn ang="0">
                    <a:pos x="27" y="131"/>
                  </a:cxn>
                  <a:cxn ang="0">
                    <a:pos x="48" y="110"/>
                  </a:cxn>
                  <a:cxn ang="0">
                    <a:pos x="48" y="110"/>
                  </a:cxn>
                  <a:cxn ang="0">
                    <a:pos x="27" y="121"/>
                  </a:cxn>
                  <a:cxn ang="0">
                    <a:pos x="10" y="106"/>
                  </a:cxn>
                  <a:cxn ang="0">
                    <a:pos x="18" y="98"/>
                  </a:cxn>
                  <a:cxn ang="0">
                    <a:pos x="35" y="114"/>
                  </a:cxn>
                  <a:cxn ang="0">
                    <a:pos x="27" y="121"/>
                  </a:cxn>
                  <a:cxn ang="0">
                    <a:pos x="111" y="43"/>
                  </a:cxn>
                  <a:cxn ang="0">
                    <a:pos x="112" y="29"/>
                  </a:cxn>
                  <a:cxn ang="0">
                    <a:pos x="102" y="31"/>
                  </a:cxn>
                  <a:cxn ang="0">
                    <a:pos x="103" y="21"/>
                  </a:cxn>
                  <a:cxn ang="0">
                    <a:pos x="91" y="21"/>
                  </a:cxn>
                  <a:cxn ang="0">
                    <a:pos x="93" y="18"/>
                  </a:cxn>
                  <a:cxn ang="0">
                    <a:pos x="118" y="10"/>
                  </a:cxn>
                  <a:cxn ang="0">
                    <a:pos x="124" y="16"/>
                  </a:cxn>
                  <a:cxn ang="0">
                    <a:pos x="113" y="40"/>
                  </a:cxn>
                  <a:cxn ang="0">
                    <a:pos x="111" y="43"/>
                  </a:cxn>
                </a:cxnLst>
                <a:rect l="0" t="0" r="r" b="b"/>
                <a:pathLst>
                  <a:path w="135" h="131">
                    <a:moveTo>
                      <a:pt x="48" y="110"/>
                    </a:moveTo>
                    <a:lnTo>
                      <a:pt x="116" y="42"/>
                    </a:lnTo>
                    <a:lnTo>
                      <a:pt x="135" y="0"/>
                    </a:lnTo>
                    <a:lnTo>
                      <a:pt x="92" y="16"/>
                    </a:lnTo>
                    <a:lnTo>
                      <a:pt x="23" y="83"/>
                    </a:lnTo>
                    <a:lnTo>
                      <a:pt x="22" y="83"/>
                    </a:lnTo>
                    <a:lnTo>
                      <a:pt x="0" y="106"/>
                    </a:lnTo>
                    <a:lnTo>
                      <a:pt x="27" y="131"/>
                    </a:lnTo>
                    <a:lnTo>
                      <a:pt x="48" y="110"/>
                    </a:lnTo>
                    <a:lnTo>
                      <a:pt x="48" y="110"/>
                    </a:lnTo>
                    <a:close/>
                    <a:moveTo>
                      <a:pt x="27" y="121"/>
                    </a:moveTo>
                    <a:lnTo>
                      <a:pt x="10" y="106"/>
                    </a:lnTo>
                    <a:lnTo>
                      <a:pt x="18" y="98"/>
                    </a:lnTo>
                    <a:lnTo>
                      <a:pt x="35" y="114"/>
                    </a:lnTo>
                    <a:lnTo>
                      <a:pt x="27" y="121"/>
                    </a:lnTo>
                    <a:close/>
                    <a:moveTo>
                      <a:pt x="111" y="43"/>
                    </a:moveTo>
                    <a:lnTo>
                      <a:pt x="112" y="29"/>
                    </a:lnTo>
                    <a:lnTo>
                      <a:pt x="102" y="31"/>
                    </a:lnTo>
                    <a:lnTo>
                      <a:pt x="103" y="21"/>
                    </a:lnTo>
                    <a:lnTo>
                      <a:pt x="91" y="21"/>
                    </a:lnTo>
                    <a:lnTo>
                      <a:pt x="93" y="18"/>
                    </a:lnTo>
                    <a:lnTo>
                      <a:pt x="118" y="10"/>
                    </a:lnTo>
                    <a:lnTo>
                      <a:pt x="124" y="16"/>
                    </a:lnTo>
                    <a:lnTo>
                      <a:pt x="113" y="40"/>
                    </a:lnTo>
                    <a:lnTo>
                      <a:pt x="111" y="4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1" name="Freeform 279"/>
              <p:cNvSpPr>
                <a:spLocks/>
              </p:cNvSpPr>
              <p:nvPr/>
            </p:nvSpPr>
            <p:spPr bwMode="auto">
              <a:xfrm>
                <a:off x="4910686" y="4075752"/>
                <a:ext cx="54715" cy="55791"/>
              </a:xfrm>
              <a:custGeom>
                <a:avLst/>
                <a:gdLst/>
                <a:ahLst/>
                <a:cxnLst>
                  <a:cxn ang="0">
                    <a:pos x="21" y="23"/>
                  </a:cxn>
                  <a:cxn ang="0">
                    <a:pos x="20" y="25"/>
                  </a:cxn>
                  <a:cxn ang="0">
                    <a:pos x="19" y="26"/>
                  </a:cxn>
                  <a:cxn ang="0">
                    <a:pos x="16" y="26"/>
                  </a:cxn>
                  <a:cxn ang="0">
                    <a:pos x="13" y="26"/>
                  </a:cxn>
                  <a:cxn ang="0">
                    <a:pos x="11" y="23"/>
                  </a:cxn>
                  <a:cxn ang="0">
                    <a:pos x="10" y="20"/>
                  </a:cxn>
                  <a:cxn ang="0">
                    <a:pos x="10" y="17"/>
                  </a:cxn>
                  <a:cxn ang="0">
                    <a:pos x="10" y="14"/>
                  </a:cxn>
                  <a:cxn ang="0">
                    <a:pos x="11" y="11"/>
                  </a:cxn>
                  <a:cxn ang="0">
                    <a:pos x="13" y="9"/>
                  </a:cxn>
                  <a:cxn ang="0">
                    <a:pos x="16" y="8"/>
                  </a:cxn>
                  <a:cxn ang="0">
                    <a:pos x="19" y="9"/>
                  </a:cxn>
                  <a:cxn ang="0">
                    <a:pos x="21" y="10"/>
                  </a:cxn>
                  <a:cxn ang="0">
                    <a:pos x="21" y="12"/>
                  </a:cxn>
                  <a:cxn ang="0">
                    <a:pos x="22" y="13"/>
                  </a:cxn>
                  <a:cxn ang="0">
                    <a:pos x="32" y="13"/>
                  </a:cxn>
                  <a:cxn ang="0">
                    <a:pos x="27" y="3"/>
                  </a:cxn>
                  <a:cxn ang="0">
                    <a:pos x="17" y="0"/>
                  </a:cxn>
                  <a:cxn ang="0">
                    <a:pos x="10" y="1"/>
                  </a:cxn>
                  <a:cxn ang="0">
                    <a:pos x="4" y="4"/>
                  </a:cxn>
                  <a:cxn ang="0">
                    <a:pos x="1" y="10"/>
                  </a:cxn>
                  <a:cxn ang="0">
                    <a:pos x="0" y="17"/>
                  </a:cxn>
                  <a:cxn ang="0">
                    <a:pos x="1" y="24"/>
                  </a:cxn>
                  <a:cxn ang="0">
                    <a:pos x="4" y="30"/>
                  </a:cxn>
                  <a:cxn ang="0">
                    <a:pos x="9" y="33"/>
                  </a:cxn>
                  <a:cxn ang="0">
                    <a:pos x="17" y="35"/>
                  </a:cxn>
                  <a:cxn ang="0">
                    <a:pos x="23" y="33"/>
                  </a:cxn>
                  <a:cxn ang="0">
                    <a:pos x="28" y="30"/>
                  </a:cxn>
                  <a:cxn ang="0">
                    <a:pos x="31" y="26"/>
                  </a:cxn>
                  <a:cxn ang="0">
                    <a:pos x="32" y="21"/>
                  </a:cxn>
                  <a:cxn ang="0">
                    <a:pos x="22" y="21"/>
                  </a:cxn>
                  <a:cxn ang="0">
                    <a:pos x="21" y="23"/>
                  </a:cxn>
                </a:cxnLst>
                <a:rect l="0" t="0" r="r" b="b"/>
                <a:pathLst>
                  <a:path w="32" h="35">
                    <a:moveTo>
                      <a:pt x="21" y="23"/>
                    </a:moveTo>
                    <a:cubicBezTo>
                      <a:pt x="21" y="24"/>
                      <a:pt x="21" y="24"/>
                      <a:pt x="20" y="25"/>
                    </a:cubicBezTo>
                    <a:cubicBezTo>
                      <a:pt x="20" y="25"/>
                      <a:pt x="19" y="26"/>
                      <a:pt x="19" y="26"/>
                    </a:cubicBezTo>
                    <a:cubicBezTo>
                      <a:pt x="18" y="26"/>
                      <a:pt x="17" y="26"/>
                      <a:pt x="16" y="26"/>
                    </a:cubicBezTo>
                    <a:cubicBezTo>
                      <a:pt x="15" y="26"/>
                      <a:pt x="14" y="26"/>
                      <a:pt x="13" y="26"/>
                    </a:cubicBezTo>
                    <a:cubicBezTo>
                      <a:pt x="12" y="25"/>
                      <a:pt x="12" y="24"/>
                      <a:pt x="11" y="23"/>
                    </a:cubicBezTo>
                    <a:cubicBezTo>
                      <a:pt x="11" y="23"/>
                      <a:pt x="10" y="22"/>
                      <a:pt x="10" y="20"/>
                    </a:cubicBezTo>
                    <a:cubicBezTo>
                      <a:pt x="10" y="19"/>
                      <a:pt x="10" y="18"/>
                      <a:pt x="10" y="17"/>
                    </a:cubicBezTo>
                    <a:cubicBezTo>
                      <a:pt x="10" y="16"/>
                      <a:pt x="10" y="15"/>
                      <a:pt x="10" y="14"/>
                    </a:cubicBezTo>
                    <a:cubicBezTo>
                      <a:pt x="10" y="13"/>
                      <a:pt x="11" y="12"/>
                      <a:pt x="11" y="11"/>
                    </a:cubicBezTo>
                    <a:cubicBezTo>
                      <a:pt x="12" y="10"/>
                      <a:pt x="12" y="9"/>
                      <a:pt x="13" y="9"/>
                    </a:cubicBezTo>
                    <a:cubicBezTo>
                      <a:pt x="14" y="8"/>
                      <a:pt x="15" y="8"/>
                      <a:pt x="16" y="8"/>
                    </a:cubicBezTo>
                    <a:cubicBezTo>
                      <a:pt x="17" y="8"/>
                      <a:pt x="18" y="8"/>
                      <a:pt x="19" y="9"/>
                    </a:cubicBezTo>
                    <a:cubicBezTo>
                      <a:pt x="20" y="9"/>
                      <a:pt x="20" y="9"/>
                      <a:pt x="21" y="10"/>
                    </a:cubicBezTo>
                    <a:cubicBezTo>
                      <a:pt x="21" y="10"/>
                      <a:pt x="21" y="11"/>
                      <a:pt x="21" y="12"/>
                    </a:cubicBezTo>
                    <a:cubicBezTo>
                      <a:pt x="22" y="12"/>
                      <a:pt x="22" y="13"/>
                      <a:pt x="22" y="13"/>
                    </a:cubicBezTo>
                    <a:cubicBezTo>
                      <a:pt x="32" y="13"/>
                      <a:pt x="32" y="13"/>
                      <a:pt x="32" y="13"/>
                    </a:cubicBezTo>
                    <a:cubicBezTo>
                      <a:pt x="31" y="9"/>
                      <a:pt x="30" y="5"/>
                      <a:pt x="27" y="3"/>
                    </a:cubicBezTo>
                    <a:cubicBezTo>
                      <a:pt x="25" y="1"/>
                      <a:pt x="21" y="0"/>
                      <a:pt x="17" y="0"/>
                    </a:cubicBezTo>
                    <a:cubicBezTo>
                      <a:pt x="14" y="0"/>
                      <a:pt x="12" y="0"/>
                      <a:pt x="10" y="1"/>
                    </a:cubicBezTo>
                    <a:cubicBezTo>
                      <a:pt x="7" y="2"/>
                      <a:pt x="6" y="3"/>
                      <a:pt x="4" y="4"/>
                    </a:cubicBezTo>
                    <a:cubicBezTo>
                      <a:pt x="3" y="6"/>
                      <a:pt x="2" y="8"/>
                      <a:pt x="1" y="10"/>
                    </a:cubicBezTo>
                    <a:cubicBezTo>
                      <a:pt x="0" y="12"/>
                      <a:pt x="0" y="14"/>
                      <a:pt x="0" y="17"/>
                    </a:cubicBezTo>
                    <a:cubicBezTo>
                      <a:pt x="0" y="20"/>
                      <a:pt x="0" y="22"/>
                      <a:pt x="1" y="24"/>
                    </a:cubicBezTo>
                    <a:cubicBezTo>
                      <a:pt x="1" y="26"/>
                      <a:pt x="3" y="28"/>
                      <a:pt x="4" y="30"/>
                    </a:cubicBezTo>
                    <a:cubicBezTo>
                      <a:pt x="5" y="31"/>
                      <a:pt x="7" y="32"/>
                      <a:pt x="9" y="33"/>
                    </a:cubicBezTo>
                    <a:cubicBezTo>
                      <a:pt x="11" y="34"/>
                      <a:pt x="14" y="35"/>
                      <a:pt x="17" y="35"/>
                    </a:cubicBezTo>
                    <a:cubicBezTo>
                      <a:pt x="19" y="35"/>
                      <a:pt x="21" y="34"/>
                      <a:pt x="23" y="33"/>
                    </a:cubicBezTo>
                    <a:cubicBezTo>
                      <a:pt x="25" y="33"/>
                      <a:pt x="27" y="32"/>
                      <a:pt x="28" y="30"/>
                    </a:cubicBezTo>
                    <a:cubicBezTo>
                      <a:pt x="29" y="29"/>
                      <a:pt x="30" y="27"/>
                      <a:pt x="31" y="26"/>
                    </a:cubicBezTo>
                    <a:cubicBezTo>
                      <a:pt x="32" y="24"/>
                      <a:pt x="32" y="22"/>
                      <a:pt x="32" y="21"/>
                    </a:cubicBezTo>
                    <a:cubicBezTo>
                      <a:pt x="22" y="21"/>
                      <a:pt x="22" y="21"/>
                      <a:pt x="22" y="21"/>
                    </a:cubicBezTo>
                    <a:cubicBezTo>
                      <a:pt x="22" y="22"/>
                      <a:pt x="21" y="22"/>
                      <a:pt x="21"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2" name="Freeform 280"/>
              <p:cNvSpPr>
                <a:spLocks noEditPoints="1"/>
              </p:cNvSpPr>
              <p:nvPr/>
            </p:nvSpPr>
            <p:spPr bwMode="auto">
              <a:xfrm>
                <a:off x="4883329" y="4046957"/>
                <a:ext cx="117247" cy="109783"/>
              </a:xfrm>
              <a:custGeom>
                <a:avLst/>
                <a:gdLst/>
                <a:ahLst/>
                <a:cxnLst>
                  <a:cxn ang="0">
                    <a:pos x="0" y="61"/>
                  </a:cxn>
                  <a:cxn ang="0">
                    <a:pos x="60" y="61"/>
                  </a:cxn>
                  <a:cxn ang="0">
                    <a:pos x="60" y="0"/>
                  </a:cxn>
                  <a:cxn ang="0">
                    <a:pos x="0" y="0"/>
                  </a:cxn>
                  <a:cxn ang="0">
                    <a:pos x="0" y="61"/>
                  </a:cxn>
                  <a:cxn ang="0">
                    <a:pos x="7" y="8"/>
                  </a:cxn>
                  <a:cxn ang="0">
                    <a:pos x="52" y="8"/>
                  </a:cxn>
                  <a:cxn ang="0">
                    <a:pos x="52" y="54"/>
                  </a:cxn>
                  <a:cxn ang="0">
                    <a:pos x="7" y="54"/>
                  </a:cxn>
                  <a:cxn ang="0">
                    <a:pos x="7" y="8"/>
                  </a:cxn>
                </a:cxnLst>
                <a:rect l="0" t="0" r="r" b="b"/>
                <a:pathLst>
                  <a:path w="60" h="61">
                    <a:moveTo>
                      <a:pt x="0" y="61"/>
                    </a:moveTo>
                    <a:lnTo>
                      <a:pt x="60" y="61"/>
                    </a:lnTo>
                    <a:lnTo>
                      <a:pt x="60" y="0"/>
                    </a:lnTo>
                    <a:lnTo>
                      <a:pt x="0" y="0"/>
                    </a:lnTo>
                    <a:lnTo>
                      <a:pt x="0" y="61"/>
                    </a:lnTo>
                    <a:close/>
                    <a:moveTo>
                      <a:pt x="7" y="8"/>
                    </a:moveTo>
                    <a:lnTo>
                      <a:pt x="52" y="8"/>
                    </a:lnTo>
                    <a:lnTo>
                      <a:pt x="52" y="54"/>
                    </a:lnTo>
                    <a:lnTo>
                      <a:pt x="7" y="54"/>
                    </a:lnTo>
                    <a:lnTo>
                      <a:pt x="7" y="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3" name="Freeform 281"/>
              <p:cNvSpPr>
                <a:spLocks noEditPoints="1"/>
              </p:cNvSpPr>
              <p:nvPr/>
            </p:nvSpPr>
            <p:spPr bwMode="auto">
              <a:xfrm>
                <a:off x="5027933" y="4066754"/>
                <a:ext cx="37128" cy="46793"/>
              </a:xfrm>
              <a:custGeom>
                <a:avLst/>
                <a:gdLst/>
                <a:ahLst/>
                <a:cxnLst>
                  <a:cxn ang="0">
                    <a:pos x="7" y="2"/>
                  </a:cxn>
                  <a:cxn ang="0">
                    <a:pos x="0" y="26"/>
                  </a:cxn>
                  <a:cxn ang="0">
                    <a:pos x="6" y="25"/>
                  </a:cxn>
                  <a:cxn ang="0">
                    <a:pos x="7" y="21"/>
                  </a:cxn>
                  <a:cxn ang="0">
                    <a:pos x="13" y="18"/>
                  </a:cxn>
                  <a:cxn ang="0">
                    <a:pos x="14" y="22"/>
                  </a:cxn>
                  <a:cxn ang="0">
                    <a:pos x="19" y="19"/>
                  </a:cxn>
                  <a:cxn ang="0">
                    <a:pos x="13" y="0"/>
                  </a:cxn>
                  <a:cxn ang="0">
                    <a:pos x="7" y="2"/>
                  </a:cxn>
                  <a:cxn ang="0">
                    <a:pos x="8" y="16"/>
                  </a:cxn>
                  <a:cxn ang="0">
                    <a:pos x="10" y="8"/>
                  </a:cxn>
                  <a:cxn ang="0">
                    <a:pos x="10" y="8"/>
                  </a:cxn>
                  <a:cxn ang="0">
                    <a:pos x="12" y="15"/>
                  </a:cxn>
                  <a:cxn ang="0">
                    <a:pos x="8" y="16"/>
                  </a:cxn>
                </a:cxnLst>
                <a:rect l="0" t="0" r="r" b="b"/>
                <a:pathLst>
                  <a:path w="19" h="26">
                    <a:moveTo>
                      <a:pt x="7" y="2"/>
                    </a:moveTo>
                    <a:lnTo>
                      <a:pt x="0" y="26"/>
                    </a:lnTo>
                    <a:lnTo>
                      <a:pt x="6" y="25"/>
                    </a:lnTo>
                    <a:lnTo>
                      <a:pt x="7" y="21"/>
                    </a:lnTo>
                    <a:lnTo>
                      <a:pt x="13" y="18"/>
                    </a:lnTo>
                    <a:lnTo>
                      <a:pt x="14" y="22"/>
                    </a:lnTo>
                    <a:lnTo>
                      <a:pt x="19" y="19"/>
                    </a:lnTo>
                    <a:lnTo>
                      <a:pt x="13" y="0"/>
                    </a:lnTo>
                    <a:lnTo>
                      <a:pt x="7" y="2"/>
                    </a:lnTo>
                    <a:close/>
                    <a:moveTo>
                      <a:pt x="8" y="16"/>
                    </a:moveTo>
                    <a:lnTo>
                      <a:pt x="10" y="8"/>
                    </a:lnTo>
                    <a:lnTo>
                      <a:pt x="10" y="8"/>
                    </a:lnTo>
                    <a:lnTo>
                      <a:pt x="12" y="15"/>
                    </a:lnTo>
                    <a:lnTo>
                      <a:pt x="8"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4" name="Freeform 282"/>
              <p:cNvSpPr>
                <a:spLocks noEditPoints="1"/>
              </p:cNvSpPr>
              <p:nvPr/>
            </p:nvSpPr>
            <p:spPr bwMode="auto">
              <a:xfrm>
                <a:off x="5215528" y="4012762"/>
                <a:ext cx="72302" cy="134979"/>
              </a:xfrm>
              <a:custGeom>
                <a:avLst/>
                <a:gdLst/>
                <a:ahLst/>
                <a:cxnLst>
                  <a:cxn ang="0">
                    <a:pos x="37" y="0"/>
                  </a:cxn>
                  <a:cxn ang="0">
                    <a:pos x="0" y="15"/>
                  </a:cxn>
                  <a:cxn ang="0">
                    <a:pos x="0" y="75"/>
                  </a:cxn>
                  <a:cxn ang="0">
                    <a:pos x="37" y="61"/>
                  </a:cxn>
                  <a:cxn ang="0">
                    <a:pos x="37" y="0"/>
                  </a:cxn>
                  <a:cxn ang="0">
                    <a:pos x="7" y="65"/>
                  </a:cxn>
                  <a:cxn ang="0">
                    <a:pos x="7" y="19"/>
                  </a:cxn>
                  <a:cxn ang="0">
                    <a:pos x="30" y="11"/>
                  </a:cxn>
                  <a:cxn ang="0">
                    <a:pos x="30" y="56"/>
                  </a:cxn>
                  <a:cxn ang="0">
                    <a:pos x="7" y="65"/>
                  </a:cxn>
                </a:cxnLst>
                <a:rect l="0" t="0" r="r" b="b"/>
                <a:pathLst>
                  <a:path w="37" h="75">
                    <a:moveTo>
                      <a:pt x="37" y="0"/>
                    </a:moveTo>
                    <a:lnTo>
                      <a:pt x="0" y="15"/>
                    </a:lnTo>
                    <a:lnTo>
                      <a:pt x="0" y="75"/>
                    </a:lnTo>
                    <a:lnTo>
                      <a:pt x="37" y="61"/>
                    </a:lnTo>
                    <a:lnTo>
                      <a:pt x="37" y="0"/>
                    </a:lnTo>
                    <a:close/>
                    <a:moveTo>
                      <a:pt x="7" y="65"/>
                    </a:moveTo>
                    <a:lnTo>
                      <a:pt x="7" y="19"/>
                    </a:lnTo>
                    <a:lnTo>
                      <a:pt x="30" y="11"/>
                    </a:lnTo>
                    <a:lnTo>
                      <a:pt x="30" y="56"/>
                    </a:lnTo>
                    <a:lnTo>
                      <a:pt x="7"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5" name="Freeform 283"/>
              <p:cNvSpPr>
                <a:spLocks noEditPoints="1"/>
              </p:cNvSpPr>
              <p:nvPr/>
            </p:nvSpPr>
            <p:spPr bwMode="auto">
              <a:xfrm>
                <a:off x="5119776" y="4068554"/>
                <a:ext cx="54715" cy="53992"/>
              </a:xfrm>
              <a:custGeom>
                <a:avLst/>
                <a:gdLst/>
                <a:ahLst/>
                <a:cxnLst>
                  <a:cxn ang="0">
                    <a:pos x="24" y="33"/>
                  </a:cxn>
                  <a:cxn ang="0">
                    <a:pos x="27" y="31"/>
                  </a:cxn>
                  <a:cxn ang="0">
                    <a:pos x="30" y="28"/>
                  </a:cxn>
                  <a:cxn ang="0">
                    <a:pos x="31" y="23"/>
                  </a:cxn>
                  <a:cxn ang="0">
                    <a:pos x="31" y="20"/>
                  </a:cxn>
                  <a:cxn ang="0">
                    <a:pos x="29" y="18"/>
                  </a:cxn>
                  <a:cxn ang="0">
                    <a:pos x="28" y="16"/>
                  </a:cxn>
                  <a:cxn ang="0">
                    <a:pos x="25" y="15"/>
                  </a:cxn>
                  <a:cxn ang="0">
                    <a:pos x="28" y="12"/>
                  </a:cxn>
                  <a:cxn ang="0">
                    <a:pos x="29" y="8"/>
                  </a:cxn>
                  <a:cxn ang="0">
                    <a:pos x="29" y="5"/>
                  </a:cxn>
                  <a:cxn ang="0">
                    <a:pos x="27" y="3"/>
                  </a:cxn>
                  <a:cxn ang="0">
                    <a:pos x="24" y="1"/>
                  </a:cxn>
                  <a:cxn ang="0">
                    <a:pos x="19" y="0"/>
                  </a:cxn>
                  <a:cxn ang="0">
                    <a:pos x="0" y="0"/>
                  </a:cxn>
                  <a:cxn ang="0">
                    <a:pos x="0" y="33"/>
                  </a:cxn>
                  <a:cxn ang="0">
                    <a:pos x="19" y="33"/>
                  </a:cxn>
                  <a:cxn ang="0">
                    <a:pos x="24" y="33"/>
                  </a:cxn>
                  <a:cxn ang="0">
                    <a:pos x="11" y="8"/>
                  </a:cxn>
                  <a:cxn ang="0">
                    <a:pos x="16" y="8"/>
                  </a:cxn>
                  <a:cxn ang="0">
                    <a:pos x="19" y="8"/>
                  </a:cxn>
                  <a:cxn ang="0">
                    <a:pos x="20" y="10"/>
                  </a:cxn>
                  <a:cxn ang="0">
                    <a:pos x="19" y="12"/>
                  </a:cxn>
                  <a:cxn ang="0">
                    <a:pos x="16" y="13"/>
                  </a:cxn>
                  <a:cxn ang="0">
                    <a:pos x="11" y="13"/>
                  </a:cxn>
                  <a:cxn ang="0">
                    <a:pos x="11" y="8"/>
                  </a:cxn>
                  <a:cxn ang="0">
                    <a:pos x="17" y="25"/>
                  </a:cxn>
                  <a:cxn ang="0">
                    <a:pos x="11" y="25"/>
                  </a:cxn>
                  <a:cxn ang="0">
                    <a:pos x="11" y="19"/>
                  </a:cxn>
                  <a:cxn ang="0">
                    <a:pos x="17" y="19"/>
                  </a:cxn>
                  <a:cxn ang="0">
                    <a:pos x="21" y="22"/>
                  </a:cxn>
                  <a:cxn ang="0">
                    <a:pos x="20" y="24"/>
                  </a:cxn>
                  <a:cxn ang="0">
                    <a:pos x="20" y="25"/>
                  </a:cxn>
                  <a:cxn ang="0">
                    <a:pos x="18" y="25"/>
                  </a:cxn>
                  <a:cxn ang="0">
                    <a:pos x="17" y="25"/>
                  </a:cxn>
                </a:cxnLst>
                <a:rect l="0" t="0" r="r" b="b"/>
                <a:pathLst>
                  <a:path w="31" h="33">
                    <a:moveTo>
                      <a:pt x="24" y="33"/>
                    </a:moveTo>
                    <a:cubicBezTo>
                      <a:pt x="25" y="32"/>
                      <a:pt x="26" y="32"/>
                      <a:pt x="27" y="31"/>
                    </a:cubicBezTo>
                    <a:cubicBezTo>
                      <a:pt x="29" y="30"/>
                      <a:pt x="29" y="29"/>
                      <a:pt x="30" y="28"/>
                    </a:cubicBezTo>
                    <a:cubicBezTo>
                      <a:pt x="31" y="26"/>
                      <a:pt x="31" y="25"/>
                      <a:pt x="31" y="23"/>
                    </a:cubicBezTo>
                    <a:cubicBezTo>
                      <a:pt x="31" y="22"/>
                      <a:pt x="31" y="21"/>
                      <a:pt x="31" y="20"/>
                    </a:cubicBezTo>
                    <a:cubicBezTo>
                      <a:pt x="30" y="19"/>
                      <a:pt x="30" y="18"/>
                      <a:pt x="29" y="18"/>
                    </a:cubicBezTo>
                    <a:cubicBezTo>
                      <a:pt x="29" y="17"/>
                      <a:pt x="28" y="16"/>
                      <a:pt x="28" y="16"/>
                    </a:cubicBezTo>
                    <a:cubicBezTo>
                      <a:pt x="27" y="15"/>
                      <a:pt x="26" y="15"/>
                      <a:pt x="25" y="15"/>
                    </a:cubicBezTo>
                    <a:cubicBezTo>
                      <a:pt x="27" y="14"/>
                      <a:pt x="28" y="13"/>
                      <a:pt x="28" y="12"/>
                    </a:cubicBezTo>
                    <a:cubicBezTo>
                      <a:pt x="29" y="11"/>
                      <a:pt x="29" y="10"/>
                      <a:pt x="29" y="8"/>
                    </a:cubicBezTo>
                    <a:cubicBezTo>
                      <a:pt x="29" y="7"/>
                      <a:pt x="29" y="6"/>
                      <a:pt x="29" y="5"/>
                    </a:cubicBezTo>
                    <a:cubicBezTo>
                      <a:pt x="29" y="4"/>
                      <a:pt x="28" y="4"/>
                      <a:pt x="27" y="3"/>
                    </a:cubicBezTo>
                    <a:cubicBezTo>
                      <a:pt x="27" y="2"/>
                      <a:pt x="26" y="1"/>
                      <a:pt x="24" y="1"/>
                    </a:cubicBezTo>
                    <a:cubicBezTo>
                      <a:pt x="23" y="0"/>
                      <a:pt x="21" y="0"/>
                      <a:pt x="19" y="0"/>
                    </a:cubicBezTo>
                    <a:cubicBezTo>
                      <a:pt x="0" y="0"/>
                      <a:pt x="0" y="0"/>
                      <a:pt x="0" y="0"/>
                    </a:cubicBezTo>
                    <a:cubicBezTo>
                      <a:pt x="0" y="33"/>
                      <a:pt x="0" y="33"/>
                      <a:pt x="0" y="33"/>
                    </a:cubicBezTo>
                    <a:cubicBezTo>
                      <a:pt x="19" y="33"/>
                      <a:pt x="19" y="33"/>
                      <a:pt x="19" y="33"/>
                    </a:cubicBezTo>
                    <a:cubicBezTo>
                      <a:pt x="21" y="33"/>
                      <a:pt x="22" y="33"/>
                      <a:pt x="24" y="33"/>
                    </a:cubicBezTo>
                    <a:close/>
                    <a:moveTo>
                      <a:pt x="11" y="8"/>
                    </a:moveTo>
                    <a:cubicBezTo>
                      <a:pt x="16" y="8"/>
                      <a:pt x="16" y="8"/>
                      <a:pt x="16" y="8"/>
                    </a:cubicBezTo>
                    <a:cubicBezTo>
                      <a:pt x="17" y="8"/>
                      <a:pt x="18" y="8"/>
                      <a:pt x="19" y="8"/>
                    </a:cubicBezTo>
                    <a:cubicBezTo>
                      <a:pt x="19" y="9"/>
                      <a:pt x="20" y="9"/>
                      <a:pt x="20" y="10"/>
                    </a:cubicBezTo>
                    <a:cubicBezTo>
                      <a:pt x="20" y="11"/>
                      <a:pt x="19" y="12"/>
                      <a:pt x="19" y="12"/>
                    </a:cubicBezTo>
                    <a:cubicBezTo>
                      <a:pt x="18" y="13"/>
                      <a:pt x="17" y="13"/>
                      <a:pt x="16" y="13"/>
                    </a:cubicBezTo>
                    <a:cubicBezTo>
                      <a:pt x="11" y="13"/>
                      <a:pt x="11" y="13"/>
                      <a:pt x="11" y="13"/>
                    </a:cubicBezTo>
                    <a:lnTo>
                      <a:pt x="11" y="8"/>
                    </a:lnTo>
                    <a:close/>
                    <a:moveTo>
                      <a:pt x="17" y="25"/>
                    </a:moveTo>
                    <a:cubicBezTo>
                      <a:pt x="11" y="25"/>
                      <a:pt x="11" y="25"/>
                      <a:pt x="11" y="25"/>
                    </a:cubicBezTo>
                    <a:cubicBezTo>
                      <a:pt x="11" y="19"/>
                      <a:pt x="11" y="19"/>
                      <a:pt x="11" y="19"/>
                    </a:cubicBezTo>
                    <a:cubicBezTo>
                      <a:pt x="17" y="19"/>
                      <a:pt x="17" y="19"/>
                      <a:pt x="17" y="19"/>
                    </a:cubicBezTo>
                    <a:cubicBezTo>
                      <a:pt x="20" y="19"/>
                      <a:pt x="21" y="20"/>
                      <a:pt x="21" y="22"/>
                    </a:cubicBezTo>
                    <a:cubicBezTo>
                      <a:pt x="21" y="23"/>
                      <a:pt x="21" y="23"/>
                      <a:pt x="20" y="24"/>
                    </a:cubicBezTo>
                    <a:cubicBezTo>
                      <a:pt x="20" y="24"/>
                      <a:pt x="20" y="25"/>
                      <a:pt x="20" y="25"/>
                    </a:cubicBezTo>
                    <a:cubicBezTo>
                      <a:pt x="19" y="25"/>
                      <a:pt x="19" y="25"/>
                      <a:pt x="18" y="25"/>
                    </a:cubicBezTo>
                    <a:cubicBezTo>
                      <a:pt x="18" y="25"/>
                      <a:pt x="17" y="25"/>
                      <a:pt x="17" y="2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6" name="Freeform 284"/>
              <p:cNvSpPr>
                <a:spLocks/>
              </p:cNvSpPr>
              <p:nvPr/>
            </p:nvSpPr>
            <p:spPr bwMode="auto">
              <a:xfrm>
                <a:off x="5233115" y="4059555"/>
                <a:ext cx="37128" cy="43193"/>
              </a:xfrm>
              <a:custGeom>
                <a:avLst/>
                <a:gdLst/>
                <a:ahLst/>
                <a:cxnLst>
                  <a:cxn ang="0">
                    <a:pos x="14" y="17"/>
                  </a:cxn>
                  <a:cxn ang="0">
                    <a:pos x="13" y="18"/>
                  </a:cxn>
                  <a:cxn ang="0">
                    <a:pos x="12" y="19"/>
                  </a:cxn>
                  <a:cxn ang="0">
                    <a:pos x="11" y="20"/>
                  </a:cxn>
                  <a:cxn ang="0">
                    <a:pos x="9" y="20"/>
                  </a:cxn>
                  <a:cxn ang="0">
                    <a:pos x="8" y="19"/>
                  </a:cxn>
                  <a:cxn ang="0">
                    <a:pos x="7" y="17"/>
                  </a:cxn>
                  <a:cxn ang="0">
                    <a:pos x="7" y="15"/>
                  </a:cxn>
                  <a:cxn ang="0">
                    <a:pos x="7" y="12"/>
                  </a:cxn>
                  <a:cxn ang="0">
                    <a:pos x="8" y="10"/>
                  </a:cxn>
                  <a:cxn ang="0">
                    <a:pos x="9" y="8"/>
                  </a:cxn>
                  <a:cxn ang="0">
                    <a:pos x="11" y="7"/>
                  </a:cxn>
                  <a:cxn ang="0">
                    <a:pos x="13" y="7"/>
                  </a:cxn>
                  <a:cxn ang="0">
                    <a:pos x="14" y="8"/>
                  </a:cxn>
                  <a:cxn ang="0">
                    <a:pos x="14" y="9"/>
                  </a:cxn>
                  <a:cxn ang="0">
                    <a:pos x="14" y="9"/>
                  </a:cxn>
                  <a:cxn ang="0">
                    <a:pos x="20" y="8"/>
                  </a:cxn>
                  <a:cxn ang="0">
                    <a:pos x="18" y="1"/>
                  </a:cxn>
                  <a:cxn ang="0">
                    <a:pos x="11" y="1"/>
                  </a:cxn>
                  <a:cxn ang="0">
                    <a:pos x="7" y="3"/>
                  </a:cxn>
                  <a:cxn ang="0">
                    <a:pos x="3" y="6"/>
                  </a:cxn>
                  <a:cxn ang="0">
                    <a:pos x="1" y="11"/>
                  </a:cxn>
                  <a:cxn ang="0">
                    <a:pos x="0" y="16"/>
                  </a:cxn>
                  <a:cxn ang="0">
                    <a:pos x="1" y="21"/>
                  </a:cxn>
                  <a:cxn ang="0">
                    <a:pos x="3" y="25"/>
                  </a:cxn>
                  <a:cxn ang="0">
                    <a:pos x="7" y="26"/>
                  </a:cxn>
                  <a:cxn ang="0">
                    <a:pos x="11" y="26"/>
                  </a:cxn>
                  <a:cxn ang="0">
                    <a:pos x="15" y="24"/>
                  </a:cxn>
                  <a:cxn ang="0">
                    <a:pos x="18" y="21"/>
                  </a:cxn>
                  <a:cxn ang="0">
                    <a:pos x="20" y="17"/>
                  </a:cxn>
                  <a:cxn ang="0">
                    <a:pos x="21" y="13"/>
                  </a:cxn>
                  <a:cxn ang="0">
                    <a:pos x="14" y="15"/>
                  </a:cxn>
                  <a:cxn ang="0">
                    <a:pos x="14" y="17"/>
                  </a:cxn>
                </a:cxnLst>
                <a:rect l="0" t="0" r="r" b="b"/>
                <a:pathLst>
                  <a:path w="21" h="27">
                    <a:moveTo>
                      <a:pt x="14" y="17"/>
                    </a:moveTo>
                    <a:cubicBezTo>
                      <a:pt x="14" y="17"/>
                      <a:pt x="14" y="18"/>
                      <a:pt x="13" y="18"/>
                    </a:cubicBezTo>
                    <a:cubicBezTo>
                      <a:pt x="13" y="19"/>
                      <a:pt x="13" y="19"/>
                      <a:pt x="12" y="19"/>
                    </a:cubicBezTo>
                    <a:cubicBezTo>
                      <a:pt x="12" y="20"/>
                      <a:pt x="11" y="20"/>
                      <a:pt x="11" y="20"/>
                    </a:cubicBezTo>
                    <a:cubicBezTo>
                      <a:pt x="10" y="20"/>
                      <a:pt x="10" y="20"/>
                      <a:pt x="9" y="20"/>
                    </a:cubicBezTo>
                    <a:cubicBezTo>
                      <a:pt x="9" y="20"/>
                      <a:pt x="8" y="19"/>
                      <a:pt x="8" y="19"/>
                    </a:cubicBezTo>
                    <a:cubicBezTo>
                      <a:pt x="7" y="18"/>
                      <a:pt x="7" y="18"/>
                      <a:pt x="7" y="17"/>
                    </a:cubicBezTo>
                    <a:cubicBezTo>
                      <a:pt x="7" y="16"/>
                      <a:pt x="7" y="15"/>
                      <a:pt x="7" y="15"/>
                    </a:cubicBezTo>
                    <a:cubicBezTo>
                      <a:pt x="7" y="14"/>
                      <a:pt x="7" y="13"/>
                      <a:pt x="7" y="12"/>
                    </a:cubicBezTo>
                    <a:cubicBezTo>
                      <a:pt x="7" y="11"/>
                      <a:pt x="7" y="10"/>
                      <a:pt x="8" y="10"/>
                    </a:cubicBezTo>
                    <a:cubicBezTo>
                      <a:pt x="8" y="9"/>
                      <a:pt x="9" y="8"/>
                      <a:pt x="9" y="8"/>
                    </a:cubicBezTo>
                    <a:cubicBezTo>
                      <a:pt x="10" y="7"/>
                      <a:pt x="10" y="7"/>
                      <a:pt x="11" y="7"/>
                    </a:cubicBezTo>
                    <a:cubicBezTo>
                      <a:pt x="12" y="7"/>
                      <a:pt x="12" y="7"/>
                      <a:pt x="13" y="7"/>
                    </a:cubicBezTo>
                    <a:cubicBezTo>
                      <a:pt x="13" y="7"/>
                      <a:pt x="13" y="7"/>
                      <a:pt x="14" y="8"/>
                    </a:cubicBezTo>
                    <a:cubicBezTo>
                      <a:pt x="14" y="8"/>
                      <a:pt x="14" y="8"/>
                      <a:pt x="14" y="9"/>
                    </a:cubicBezTo>
                    <a:cubicBezTo>
                      <a:pt x="14" y="9"/>
                      <a:pt x="14" y="9"/>
                      <a:pt x="14" y="9"/>
                    </a:cubicBezTo>
                    <a:cubicBezTo>
                      <a:pt x="20" y="8"/>
                      <a:pt x="20" y="8"/>
                      <a:pt x="20" y="8"/>
                    </a:cubicBezTo>
                    <a:cubicBezTo>
                      <a:pt x="20" y="5"/>
                      <a:pt x="19" y="3"/>
                      <a:pt x="18" y="1"/>
                    </a:cubicBezTo>
                    <a:cubicBezTo>
                      <a:pt x="16" y="0"/>
                      <a:pt x="14" y="0"/>
                      <a:pt x="11" y="1"/>
                    </a:cubicBezTo>
                    <a:cubicBezTo>
                      <a:pt x="9" y="1"/>
                      <a:pt x="8" y="2"/>
                      <a:pt x="7" y="3"/>
                    </a:cubicBezTo>
                    <a:cubicBezTo>
                      <a:pt x="5" y="4"/>
                      <a:pt x="4" y="5"/>
                      <a:pt x="3" y="6"/>
                    </a:cubicBezTo>
                    <a:cubicBezTo>
                      <a:pt x="2" y="8"/>
                      <a:pt x="2" y="9"/>
                      <a:pt x="1" y="11"/>
                    </a:cubicBezTo>
                    <a:cubicBezTo>
                      <a:pt x="1" y="13"/>
                      <a:pt x="0" y="14"/>
                      <a:pt x="0" y="16"/>
                    </a:cubicBezTo>
                    <a:cubicBezTo>
                      <a:pt x="0" y="18"/>
                      <a:pt x="1" y="20"/>
                      <a:pt x="1" y="21"/>
                    </a:cubicBezTo>
                    <a:cubicBezTo>
                      <a:pt x="2" y="23"/>
                      <a:pt x="2" y="24"/>
                      <a:pt x="3" y="25"/>
                    </a:cubicBezTo>
                    <a:cubicBezTo>
                      <a:pt x="4" y="25"/>
                      <a:pt x="5" y="26"/>
                      <a:pt x="7" y="26"/>
                    </a:cubicBezTo>
                    <a:cubicBezTo>
                      <a:pt x="8" y="27"/>
                      <a:pt x="9" y="26"/>
                      <a:pt x="11" y="26"/>
                    </a:cubicBezTo>
                    <a:cubicBezTo>
                      <a:pt x="13" y="25"/>
                      <a:pt x="14" y="25"/>
                      <a:pt x="15" y="24"/>
                    </a:cubicBezTo>
                    <a:cubicBezTo>
                      <a:pt x="16" y="23"/>
                      <a:pt x="17" y="22"/>
                      <a:pt x="18" y="21"/>
                    </a:cubicBezTo>
                    <a:cubicBezTo>
                      <a:pt x="19" y="19"/>
                      <a:pt x="19" y="18"/>
                      <a:pt x="20" y="17"/>
                    </a:cubicBezTo>
                    <a:cubicBezTo>
                      <a:pt x="20" y="16"/>
                      <a:pt x="21" y="14"/>
                      <a:pt x="21" y="13"/>
                    </a:cubicBezTo>
                    <a:cubicBezTo>
                      <a:pt x="14" y="15"/>
                      <a:pt x="14" y="15"/>
                      <a:pt x="14" y="15"/>
                    </a:cubicBezTo>
                    <a:cubicBezTo>
                      <a:pt x="14" y="16"/>
                      <a:pt x="14" y="16"/>
                      <a:pt x="14" y="1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7" name="Freeform 285"/>
              <p:cNvSpPr>
                <a:spLocks/>
              </p:cNvSpPr>
              <p:nvPr/>
            </p:nvSpPr>
            <p:spPr bwMode="auto">
              <a:xfrm>
                <a:off x="5164721" y="4007363"/>
                <a:ext cx="115293" cy="23396"/>
              </a:xfrm>
              <a:custGeom>
                <a:avLst/>
                <a:gdLst/>
                <a:ahLst/>
                <a:cxnLst>
                  <a:cxn ang="0">
                    <a:pos x="36" y="0"/>
                  </a:cxn>
                  <a:cxn ang="0">
                    <a:pos x="0" y="13"/>
                  </a:cxn>
                  <a:cxn ang="0">
                    <a:pos x="24" y="13"/>
                  </a:cxn>
                  <a:cxn ang="0">
                    <a:pos x="59" y="1"/>
                  </a:cxn>
                  <a:cxn ang="0">
                    <a:pos x="36" y="0"/>
                  </a:cxn>
                </a:cxnLst>
                <a:rect l="0" t="0" r="r" b="b"/>
                <a:pathLst>
                  <a:path w="59" h="13">
                    <a:moveTo>
                      <a:pt x="36" y="0"/>
                    </a:moveTo>
                    <a:lnTo>
                      <a:pt x="0" y="13"/>
                    </a:lnTo>
                    <a:lnTo>
                      <a:pt x="24" y="13"/>
                    </a:lnTo>
                    <a:lnTo>
                      <a:pt x="59" y="1"/>
                    </a:lnTo>
                    <a:lnTo>
                      <a:pt x="3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8" name="Freeform 286"/>
              <p:cNvSpPr>
                <a:spLocks noEditPoints="1"/>
              </p:cNvSpPr>
              <p:nvPr/>
            </p:nvSpPr>
            <p:spPr bwMode="auto">
              <a:xfrm>
                <a:off x="4992759" y="3931775"/>
                <a:ext cx="117247" cy="107983"/>
              </a:xfrm>
              <a:custGeom>
                <a:avLst/>
                <a:gdLst/>
                <a:ahLst/>
                <a:cxnLst>
                  <a:cxn ang="0">
                    <a:pos x="60" y="0"/>
                  </a:cxn>
                  <a:cxn ang="0">
                    <a:pos x="0" y="0"/>
                  </a:cxn>
                  <a:cxn ang="0">
                    <a:pos x="0" y="60"/>
                  </a:cxn>
                  <a:cxn ang="0">
                    <a:pos x="60" y="60"/>
                  </a:cxn>
                  <a:cxn ang="0">
                    <a:pos x="60" y="0"/>
                  </a:cxn>
                  <a:cxn ang="0">
                    <a:pos x="52" y="54"/>
                  </a:cxn>
                  <a:cxn ang="0">
                    <a:pos x="7" y="54"/>
                  </a:cxn>
                  <a:cxn ang="0">
                    <a:pos x="7" y="7"/>
                  </a:cxn>
                  <a:cxn ang="0">
                    <a:pos x="52" y="7"/>
                  </a:cxn>
                  <a:cxn ang="0">
                    <a:pos x="52" y="54"/>
                  </a:cxn>
                </a:cxnLst>
                <a:rect l="0" t="0" r="r" b="b"/>
                <a:pathLst>
                  <a:path w="60" h="60">
                    <a:moveTo>
                      <a:pt x="60" y="0"/>
                    </a:moveTo>
                    <a:lnTo>
                      <a:pt x="0" y="0"/>
                    </a:lnTo>
                    <a:lnTo>
                      <a:pt x="0" y="60"/>
                    </a:lnTo>
                    <a:lnTo>
                      <a:pt x="60" y="60"/>
                    </a:lnTo>
                    <a:lnTo>
                      <a:pt x="60" y="0"/>
                    </a:lnTo>
                    <a:close/>
                    <a:moveTo>
                      <a:pt x="52" y="54"/>
                    </a:moveTo>
                    <a:lnTo>
                      <a:pt x="7" y="54"/>
                    </a:lnTo>
                    <a:lnTo>
                      <a:pt x="7" y="7"/>
                    </a:lnTo>
                    <a:lnTo>
                      <a:pt x="52" y="7"/>
                    </a:lnTo>
                    <a:lnTo>
                      <a:pt x="52" y="5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9" name="Freeform 287"/>
              <p:cNvSpPr>
                <a:spLocks noEditPoints="1"/>
              </p:cNvSpPr>
              <p:nvPr/>
            </p:nvSpPr>
            <p:spPr bwMode="auto">
              <a:xfrm>
                <a:off x="5121730" y="3906579"/>
                <a:ext cx="70348" cy="134979"/>
              </a:xfrm>
              <a:custGeom>
                <a:avLst/>
                <a:gdLst/>
                <a:ahLst/>
                <a:cxnLst>
                  <a:cxn ang="0">
                    <a:pos x="0" y="75"/>
                  </a:cxn>
                  <a:cxn ang="0">
                    <a:pos x="36" y="60"/>
                  </a:cxn>
                  <a:cxn ang="0">
                    <a:pos x="36" y="0"/>
                  </a:cxn>
                  <a:cxn ang="0">
                    <a:pos x="0" y="14"/>
                  </a:cxn>
                  <a:cxn ang="0">
                    <a:pos x="0" y="75"/>
                  </a:cxn>
                  <a:cxn ang="0">
                    <a:pos x="29" y="11"/>
                  </a:cxn>
                  <a:cxn ang="0">
                    <a:pos x="29" y="56"/>
                  </a:cxn>
                  <a:cxn ang="0">
                    <a:pos x="7" y="64"/>
                  </a:cxn>
                  <a:cxn ang="0">
                    <a:pos x="7" y="19"/>
                  </a:cxn>
                  <a:cxn ang="0">
                    <a:pos x="29" y="11"/>
                  </a:cxn>
                </a:cxnLst>
                <a:rect l="0" t="0" r="r" b="b"/>
                <a:pathLst>
                  <a:path w="36" h="75">
                    <a:moveTo>
                      <a:pt x="0" y="75"/>
                    </a:moveTo>
                    <a:lnTo>
                      <a:pt x="36" y="60"/>
                    </a:lnTo>
                    <a:lnTo>
                      <a:pt x="36" y="0"/>
                    </a:lnTo>
                    <a:lnTo>
                      <a:pt x="0" y="14"/>
                    </a:lnTo>
                    <a:lnTo>
                      <a:pt x="0" y="75"/>
                    </a:lnTo>
                    <a:close/>
                    <a:moveTo>
                      <a:pt x="29" y="11"/>
                    </a:moveTo>
                    <a:lnTo>
                      <a:pt x="29" y="56"/>
                    </a:lnTo>
                    <a:lnTo>
                      <a:pt x="7" y="64"/>
                    </a:lnTo>
                    <a:lnTo>
                      <a:pt x="7" y="19"/>
                    </a:lnTo>
                    <a:lnTo>
                      <a:pt x="29"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0" name="Freeform 288"/>
              <p:cNvSpPr>
                <a:spLocks/>
              </p:cNvSpPr>
              <p:nvPr/>
            </p:nvSpPr>
            <p:spPr bwMode="auto">
              <a:xfrm>
                <a:off x="4992759" y="3901179"/>
                <a:ext cx="193457" cy="23396"/>
              </a:xfrm>
              <a:custGeom>
                <a:avLst/>
                <a:gdLst/>
                <a:ahLst/>
                <a:cxnLst>
                  <a:cxn ang="0">
                    <a:pos x="99" y="0"/>
                  </a:cxn>
                  <a:cxn ang="0">
                    <a:pos x="34" y="0"/>
                  </a:cxn>
                  <a:cxn ang="0">
                    <a:pos x="0" y="13"/>
                  </a:cxn>
                  <a:cxn ang="0">
                    <a:pos x="64" y="13"/>
                  </a:cxn>
                  <a:cxn ang="0">
                    <a:pos x="99" y="0"/>
                  </a:cxn>
                </a:cxnLst>
                <a:rect l="0" t="0" r="r" b="b"/>
                <a:pathLst>
                  <a:path w="99" h="13">
                    <a:moveTo>
                      <a:pt x="99" y="0"/>
                    </a:moveTo>
                    <a:lnTo>
                      <a:pt x="34" y="0"/>
                    </a:lnTo>
                    <a:lnTo>
                      <a:pt x="0" y="13"/>
                    </a:lnTo>
                    <a:lnTo>
                      <a:pt x="64" y="13"/>
                    </a:lnTo>
                    <a:lnTo>
                      <a:pt x="9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1" name="Freeform 289"/>
              <p:cNvSpPr>
                <a:spLocks noEditPoints="1"/>
              </p:cNvSpPr>
              <p:nvPr/>
            </p:nvSpPr>
            <p:spPr bwMode="auto">
              <a:xfrm>
                <a:off x="5024025" y="3956971"/>
                <a:ext cx="60577" cy="53992"/>
              </a:xfrm>
              <a:custGeom>
                <a:avLst/>
                <a:gdLst/>
                <a:ahLst/>
                <a:cxnLst>
                  <a:cxn ang="0">
                    <a:pos x="10" y="26"/>
                  </a:cxn>
                  <a:cxn ang="0">
                    <a:pos x="20" y="26"/>
                  </a:cxn>
                  <a:cxn ang="0">
                    <a:pos x="22" y="30"/>
                  </a:cxn>
                  <a:cxn ang="0">
                    <a:pos x="31" y="30"/>
                  </a:cxn>
                  <a:cxn ang="0">
                    <a:pos x="20" y="0"/>
                  </a:cxn>
                  <a:cxn ang="0">
                    <a:pos x="11" y="0"/>
                  </a:cxn>
                  <a:cxn ang="0">
                    <a:pos x="0" y="30"/>
                  </a:cxn>
                  <a:cxn ang="0">
                    <a:pos x="9" y="30"/>
                  </a:cxn>
                  <a:cxn ang="0">
                    <a:pos x="10" y="26"/>
                  </a:cxn>
                  <a:cxn ang="0">
                    <a:pos x="16" y="10"/>
                  </a:cxn>
                  <a:cxn ang="0">
                    <a:pos x="16" y="10"/>
                  </a:cxn>
                  <a:cxn ang="0">
                    <a:pos x="18" y="19"/>
                  </a:cxn>
                  <a:cxn ang="0">
                    <a:pos x="13" y="19"/>
                  </a:cxn>
                  <a:cxn ang="0">
                    <a:pos x="16" y="10"/>
                  </a:cxn>
                </a:cxnLst>
                <a:rect l="0" t="0" r="r" b="b"/>
                <a:pathLst>
                  <a:path w="31" h="30">
                    <a:moveTo>
                      <a:pt x="10" y="26"/>
                    </a:moveTo>
                    <a:lnTo>
                      <a:pt x="20" y="26"/>
                    </a:lnTo>
                    <a:lnTo>
                      <a:pt x="22" y="30"/>
                    </a:lnTo>
                    <a:lnTo>
                      <a:pt x="31" y="30"/>
                    </a:lnTo>
                    <a:lnTo>
                      <a:pt x="20" y="0"/>
                    </a:lnTo>
                    <a:lnTo>
                      <a:pt x="11" y="0"/>
                    </a:lnTo>
                    <a:lnTo>
                      <a:pt x="0" y="30"/>
                    </a:lnTo>
                    <a:lnTo>
                      <a:pt x="9" y="30"/>
                    </a:lnTo>
                    <a:lnTo>
                      <a:pt x="10" y="26"/>
                    </a:lnTo>
                    <a:close/>
                    <a:moveTo>
                      <a:pt x="16" y="10"/>
                    </a:moveTo>
                    <a:lnTo>
                      <a:pt x="16" y="10"/>
                    </a:lnTo>
                    <a:lnTo>
                      <a:pt x="18" y="19"/>
                    </a:lnTo>
                    <a:lnTo>
                      <a:pt x="13" y="19"/>
                    </a:lnTo>
                    <a:lnTo>
                      <a:pt x="16"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2" name="Freeform 290"/>
              <p:cNvSpPr>
                <a:spLocks noEditPoints="1"/>
              </p:cNvSpPr>
              <p:nvPr/>
            </p:nvSpPr>
            <p:spPr bwMode="auto">
              <a:xfrm>
                <a:off x="5145180" y="3953371"/>
                <a:ext cx="31266" cy="44993"/>
              </a:xfrm>
              <a:custGeom>
                <a:avLst/>
                <a:gdLst/>
                <a:ahLst/>
                <a:cxnLst>
                  <a:cxn ang="0">
                    <a:pos x="14" y="23"/>
                  </a:cxn>
                  <a:cxn ang="0">
                    <a:pos x="16" y="21"/>
                  </a:cxn>
                  <a:cxn ang="0">
                    <a:pos x="18" y="18"/>
                  </a:cxn>
                  <a:cxn ang="0">
                    <a:pos x="18" y="15"/>
                  </a:cxn>
                  <a:cxn ang="0">
                    <a:pos x="18" y="12"/>
                  </a:cxn>
                  <a:cxn ang="0">
                    <a:pos x="17" y="11"/>
                  </a:cxn>
                  <a:cxn ang="0">
                    <a:pos x="16" y="10"/>
                  </a:cxn>
                  <a:cxn ang="0">
                    <a:pos x="15" y="10"/>
                  </a:cxn>
                  <a:cxn ang="0">
                    <a:pos x="17" y="7"/>
                  </a:cxn>
                  <a:cxn ang="0">
                    <a:pos x="17" y="4"/>
                  </a:cxn>
                  <a:cxn ang="0">
                    <a:pos x="17" y="3"/>
                  </a:cxn>
                  <a:cxn ang="0">
                    <a:pos x="16" y="1"/>
                  </a:cxn>
                  <a:cxn ang="0">
                    <a:pos x="14" y="0"/>
                  </a:cxn>
                  <a:cxn ang="0">
                    <a:pos x="11" y="1"/>
                  </a:cxn>
                  <a:cxn ang="0">
                    <a:pos x="0" y="4"/>
                  </a:cxn>
                  <a:cxn ang="0">
                    <a:pos x="0" y="28"/>
                  </a:cxn>
                  <a:cxn ang="0">
                    <a:pos x="11" y="24"/>
                  </a:cxn>
                  <a:cxn ang="0">
                    <a:pos x="14" y="23"/>
                  </a:cxn>
                  <a:cxn ang="0">
                    <a:pos x="6" y="8"/>
                  </a:cxn>
                  <a:cxn ang="0">
                    <a:pos x="9" y="7"/>
                  </a:cxn>
                  <a:cxn ang="0">
                    <a:pos x="11" y="7"/>
                  </a:cxn>
                  <a:cxn ang="0">
                    <a:pos x="11" y="8"/>
                  </a:cxn>
                  <a:cxn ang="0">
                    <a:pos x="11" y="9"/>
                  </a:cxn>
                  <a:cxn ang="0">
                    <a:pos x="9" y="10"/>
                  </a:cxn>
                  <a:cxn ang="0">
                    <a:pos x="6" y="11"/>
                  </a:cxn>
                  <a:cxn ang="0">
                    <a:pos x="6" y="8"/>
                  </a:cxn>
                  <a:cxn ang="0">
                    <a:pos x="10" y="19"/>
                  </a:cxn>
                  <a:cxn ang="0">
                    <a:pos x="6" y="20"/>
                  </a:cxn>
                  <a:cxn ang="0">
                    <a:pos x="6" y="16"/>
                  </a:cxn>
                  <a:cxn ang="0">
                    <a:pos x="10" y="15"/>
                  </a:cxn>
                  <a:cxn ang="0">
                    <a:pos x="12" y="16"/>
                  </a:cxn>
                  <a:cxn ang="0">
                    <a:pos x="12" y="17"/>
                  </a:cxn>
                  <a:cxn ang="0">
                    <a:pos x="11" y="18"/>
                  </a:cxn>
                  <a:cxn ang="0">
                    <a:pos x="11" y="19"/>
                  </a:cxn>
                  <a:cxn ang="0">
                    <a:pos x="10" y="19"/>
                  </a:cxn>
                </a:cxnLst>
                <a:rect l="0" t="0" r="r" b="b"/>
                <a:pathLst>
                  <a:path w="18" h="28">
                    <a:moveTo>
                      <a:pt x="14" y="23"/>
                    </a:moveTo>
                    <a:cubicBezTo>
                      <a:pt x="15" y="22"/>
                      <a:pt x="15" y="21"/>
                      <a:pt x="16" y="21"/>
                    </a:cubicBezTo>
                    <a:cubicBezTo>
                      <a:pt x="17" y="20"/>
                      <a:pt x="17" y="19"/>
                      <a:pt x="18" y="18"/>
                    </a:cubicBezTo>
                    <a:cubicBezTo>
                      <a:pt x="18" y="17"/>
                      <a:pt x="18" y="16"/>
                      <a:pt x="18" y="15"/>
                    </a:cubicBezTo>
                    <a:cubicBezTo>
                      <a:pt x="18" y="14"/>
                      <a:pt x="18" y="13"/>
                      <a:pt x="18" y="12"/>
                    </a:cubicBezTo>
                    <a:cubicBezTo>
                      <a:pt x="18" y="12"/>
                      <a:pt x="18" y="11"/>
                      <a:pt x="17" y="11"/>
                    </a:cubicBezTo>
                    <a:cubicBezTo>
                      <a:pt x="17" y="11"/>
                      <a:pt x="17" y="10"/>
                      <a:pt x="16" y="10"/>
                    </a:cubicBezTo>
                    <a:cubicBezTo>
                      <a:pt x="16" y="10"/>
                      <a:pt x="15" y="10"/>
                      <a:pt x="15" y="10"/>
                    </a:cubicBezTo>
                    <a:cubicBezTo>
                      <a:pt x="16" y="9"/>
                      <a:pt x="16" y="8"/>
                      <a:pt x="17" y="7"/>
                    </a:cubicBezTo>
                    <a:cubicBezTo>
                      <a:pt x="17" y="7"/>
                      <a:pt x="17" y="6"/>
                      <a:pt x="17" y="4"/>
                    </a:cubicBezTo>
                    <a:cubicBezTo>
                      <a:pt x="17" y="4"/>
                      <a:pt x="17" y="3"/>
                      <a:pt x="17" y="3"/>
                    </a:cubicBezTo>
                    <a:cubicBezTo>
                      <a:pt x="17" y="2"/>
                      <a:pt x="17" y="1"/>
                      <a:pt x="16" y="1"/>
                    </a:cubicBezTo>
                    <a:cubicBezTo>
                      <a:pt x="16" y="1"/>
                      <a:pt x="15" y="0"/>
                      <a:pt x="14" y="0"/>
                    </a:cubicBezTo>
                    <a:cubicBezTo>
                      <a:pt x="13" y="0"/>
                      <a:pt x="12" y="0"/>
                      <a:pt x="11" y="1"/>
                    </a:cubicBezTo>
                    <a:cubicBezTo>
                      <a:pt x="0" y="4"/>
                      <a:pt x="0" y="4"/>
                      <a:pt x="0" y="4"/>
                    </a:cubicBezTo>
                    <a:cubicBezTo>
                      <a:pt x="0" y="28"/>
                      <a:pt x="0" y="28"/>
                      <a:pt x="0" y="28"/>
                    </a:cubicBezTo>
                    <a:cubicBezTo>
                      <a:pt x="11" y="24"/>
                      <a:pt x="11" y="24"/>
                      <a:pt x="11" y="24"/>
                    </a:cubicBezTo>
                    <a:cubicBezTo>
                      <a:pt x="12" y="24"/>
                      <a:pt x="13" y="23"/>
                      <a:pt x="14" y="23"/>
                    </a:cubicBezTo>
                    <a:close/>
                    <a:moveTo>
                      <a:pt x="6" y="8"/>
                    </a:moveTo>
                    <a:cubicBezTo>
                      <a:pt x="9" y="7"/>
                      <a:pt x="9" y="7"/>
                      <a:pt x="9" y="7"/>
                    </a:cubicBezTo>
                    <a:cubicBezTo>
                      <a:pt x="10" y="7"/>
                      <a:pt x="10" y="6"/>
                      <a:pt x="11" y="7"/>
                    </a:cubicBezTo>
                    <a:cubicBezTo>
                      <a:pt x="11" y="7"/>
                      <a:pt x="11" y="7"/>
                      <a:pt x="11" y="8"/>
                    </a:cubicBezTo>
                    <a:cubicBezTo>
                      <a:pt x="11" y="8"/>
                      <a:pt x="11" y="9"/>
                      <a:pt x="11" y="9"/>
                    </a:cubicBezTo>
                    <a:cubicBezTo>
                      <a:pt x="10" y="10"/>
                      <a:pt x="10" y="10"/>
                      <a:pt x="9" y="10"/>
                    </a:cubicBezTo>
                    <a:cubicBezTo>
                      <a:pt x="6" y="11"/>
                      <a:pt x="6" y="11"/>
                      <a:pt x="6" y="11"/>
                    </a:cubicBezTo>
                    <a:lnTo>
                      <a:pt x="6" y="8"/>
                    </a:lnTo>
                    <a:close/>
                    <a:moveTo>
                      <a:pt x="10" y="19"/>
                    </a:moveTo>
                    <a:cubicBezTo>
                      <a:pt x="6" y="20"/>
                      <a:pt x="6" y="20"/>
                      <a:pt x="6" y="20"/>
                    </a:cubicBezTo>
                    <a:cubicBezTo>
                      <a:pt x="6" y="16"/>
                      <a:pt x="6" y="16"/>
                      <a:pt x="6" y="16"/>
                    </a:cubicBezTo>
                    <a:cubicBezTo>
                      <a:pt x="10" y="15"/>
                      <a:pt x="10" y="15"/>
                      <a:pt x="10" y="15"/>
                    </a:cubicBezTo>
                    <a:cubicBezTo>
                      <a:pt x="11" y="14"/>
                      <a:pt x="12" y="15"/>
                      <a:pt x="12" y="16"/>
                    </a:cubicBezTo>
                    <a:cubicBezTo>
                      <a:pt x="12" y="16"/>
                      <a:pt x="12" y="17"/>
                      <a:pt x="12" y="17"/>
                    </a:cubicBezTo>
                    <a:cubicBezTo>
                      <a:pt x="12" y="17"/>
                      <a:pt x="12" y="18"/>
                      <a:pt x="11" y="18"/>
                    </a:cubicBezTo>
                    <a:cubicBezTo>
                      <a:pt x="11" y="18"/>
                      <a:pt x="11" y="18"/>
                      <a:pt x="11" y="19"/>
                    </a:cubicBezTo>
                    <a:cubicBezTo>
                      <a:pt x="10" y="19"/>
                      <a:pt x="10" y="19"/>
                      <a:pt x="10" y="1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3" name="Freeform 291"/>
              <p:cNvSpPr>
                <a:spLocks noEditPoints="1"/>
              </p:cNvSpPr>
              <p:nvPr/>
            </p:nvSpPr>
            <p:spPr bwMode="auto">
              <a:xfrm>
                <a:off x="5086556" y="4039758"/>
                <a:ext cx="117247" cy="107983"/>
              </a:xfrm>
              <a:custGeom>
                <a:avLst/>
                <a:gdLst/>
                <a:ahLst/>
                <a:cxnLst>
                  <a:cxn ang="0">
                    <a:pos x="15" y="4"/>
                  </a:cxn>
                  <a:cxn ang="0">
                    <a:pos x="0" y="4"/>
                  </a:cxn>
                  <a:cxn ang="0">
                    <a:pos x="0" y="60"/>
                  </a:cxn>
                  <a:cxn ang="0">
                    <a:pos x="60" y="60"/>
                  </a:cxn>
                  <a:cxn ang="0">
                    <a:pos x="60" y="0"/>
                  </a:cxn>
                  <a:cxn ang="0">
                    <a:pos x="26" y="0"/>
                  </a:cxn>
                  <a:cxn ang="0">
                    <a:pos x="15" y="4"/>
                  </a:cxn>
                  <a:cxn ang="0">
                    <a:pos x="53" y="52"/>
                  </a:cxn>
                  <a:cxn ang="0">
                    <a:pos x="7" y="52"/>
                  </a:cxn>
                  <a:cxn ang="0">
                    <a:pos x="7" y="7"/>
                  </a:cxn>
                  <a:cxn ang="0">
                    <a:pos x="53" y="7"/>
                  </a:cxn>
                  <a:cxn ang="0">
                    <a:pos x="53" y="52"/>
                  </a:cxn>
                </a:cxnLst>
                <a:rect l="0" t="0" r="r" b="b"/>
                <a:pathLst>
                  <a:path w="60" h="60">
                    <a:moveTo>
                      <a:pt x="15" y="4"/>
                    </a:moveTo>
                    <a:lnTo>
                      <a:pt x="0" y="4"/>
                    </a:lnTo>
                    <a:lnTo>
                      <a:pt x="0" y="60"/>
                    </a:lnTo>
                    <a:lnTo>
                      <a:pt x="60" y="60"/>
                    </a:lnTo>
                    <a:lnTo>
                      <a:pt x="60" y="0"/>
                    </a:lnTo>
                    <a:lnTo>
                      <a:pt x="26" y="0"/>
                    </a:lnTo>
                    <a:lnTo>
                      <a:pt x="15" y="4"/>
                    </a:lnTo>
                    <a:close/>
                    <a:moveTo>
                      <a:pt x="53" y="52"/>
                    </a:moveTo>
                    <a:lnTo>
                      <a:pt x="7" y="52"/>
                    </a:lnTo>
                    <a:lnTo>
                      <a:pt x="7" y="7"/>
                    </a:lnTo>
                    <a:lnTo>
                      <a:pt x="53" y="7"/>
                    </a:lnTo>
                    <a:lnTo>
                      <a:pt x="53" y="5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4" name="Freeform 292"/>
              <p:cNvSpPr>
                <a:spLocks/>
              </p:cNvSpPr>
              <p:nvPr/>
            </p:nvSpPr>
            <p:spPr bwMode="auto">
              <a:xfrm>
                <a:off x="4883329" y="4016362"/>
                <a:ext cx="103568" cy="23396"/>
              </a:xfrm>
              <a:custGeom>
                <a:avLst/>
                <a:gdLst/>
                <a:ahLst/>
                <a:cxnLst>
                  <a:cxn ang="0">
                    <a:pos x="53" y="0"/>
                  </a:cxn>
                  <a:cxn ang="0">
                    <a:pos x="34" y="0"/>
                  </a:cxn>
                  <a:cxn ang="0">
                    <a:pos x="0" y="13"/>
                  </a:cxn>
                  <a:cxn ang="0">
                    <a:pos x="53" y="13"/>
                  </a:cxn>
                  <a:cxn ang="0">
                    <a:pos x="53" y="0"/>
                  </a:cxn>
                </a:cxnLst>
                <a:rect l="0" t="0" r="r" b="b"/>
                <a:pathLst>
                  <a:path w="53" h="13">
                    <a:moveTo>
                      <a:pt x="53" y="0"/>
                    </a:moveTo>
                    <a:lnTo>
                      <a:pt x="34" y="0"/>
                    </a:lnTo>
                    <a:lnTo>
                      <a:pt x="0" y="13"/>
                    </a:lnTo>
                    <a:lnTo>
                      <a:pt x="53" y="13"/>
                    </a:lnTo>
                    <a:lnTo>
                      <a:pt x="5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5" name="Freeform 293"/>
              <p:cNvSpPr>
                <a:spLocks/>
              </p:cNvSpPr>
              <p:nvPr/>
            </p:nvSpPr>
            <p:spPr bwMode="auto">
              <a:xfrm>
                <a:off x="5012300" y="4046957"/>
                <a:ext cx="70348" cy="109783"/>
              </a:xfrm>
              <a:custGeom>
                <a:avLst/>
                <a:gdLst/>
                <a:ahLst/>
                <a:cxnLst>
                  <a:cxn ang="0">
                    <a:pos x="29" y="0"/>
                  </a:cxn>
                  <a:cxn ang="0">
                    <a:pos x="29" y="42"/>
                  </a:cxn>
                  <a:cxn ang="0">
                    <a:pos x="7" y="50"/>
                  </a:cxn>
                  <a:cxn ang="0">
                    <a:pos x="6" y="6"/>
                  </a:cxn>
                  <a:cxn ang="0">
                    <a:pos x="21" y="0"/>
                  </a:cxn>
                  <a:cxn ang="0">
                    <a:pos x="1" y="0"/>
                  </a:cxn>
                  <a:cxn ang="0">
                    <a:pos x="0" y="0"/>
                  </a:cxn>
                  <a:cxn ang="0">
                    <a:pos x="0" y="61"/>
                  </a:cxn>
                  <a:cxn ang="0">
                    <a:pos x="36" y="47"/>
                  </a:cxn>
                  <a:cxn ang="0">
                    <a:pos x="36" y="0"/>
                  </a:cxn>
                  <a:cxn ang="0">
                    <a:pos x="29" y="0"/>
                  </a:cxn>
                </a:cxnLst>
                <a:rect l="0" t="0" r="r" b="b"/>
                <a:pathLst>
                  <a:path w="36" h="61">
                    <a:moveTo>
                      <a:pt x="29" y="0"/>
                    </a:moveTo>
                    <a:lnTo>
                      <a:pt x="29" y="42"/>
                    </a:lnTo>
                    <a:lnTo>
                      <a:pt x="7" y="50"/>
                    </a:lnTo>
                    <a:lnTo>
                      <a:pt x="6" y="6"/>
                    </a:lnTo>
                    <a:lnTo>
                      <a:pt x="21" y="0"/>
                    </a:lnTo>
                    <a:lnTo>
                      <a:pt x="1" y="0"/>
                    </a:lnTo>
                    <a:lnTo>
                      <a:pt x="0" y="0"/>
                    </a:lnTo>
                    <a:lnTo>
                      <a:pt x="0" y="61"/>
                    </a:lnTo>
                    <a:lnTo>
                      <a:pt x="36" y="47"/>
                    </a:lnTo>
                    <a:lnTo>
                      <a:pt x="36" y="0"/>
                    </a:lnTo>
                    <a:lnTo>
                      <a:pt x="2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6" name="Freeform 294"/>
              <p:cNvSpPr>
                <a:spLocks noEditPoints="1"/>
              </p:cNvSpPr>
              <p:nvPr/>
            </p:nvSpPr>
            <p:spPr bwMode="auto">
              <a:xfrm>
                <a:off x="4844247" y="2216639"/>
                <a:ext cx="244264" cy="224965"/>
              </a:xfrm>
              <a:custGeom>
                <a:avLst/>
                <a:gdLst/>
                <a:ahLst/>
                <a:cxnLst>
                  <a:cxn ang="0">
                    <a:pos x="138" y="65"/>
                  </a:cxn>
                  <a:cxn ang="0">
                    <a:pos x="126" y="30"/>
                  </a:cxn>
                  <a:cxn ang="0">
                    <a:pos x="86" y="2"/>
                  </a:cxn>
                  <a:cxn ang="0">
                    <a:pos x="69" y="0"/>
                  </a:cxn>
                  <a:cxn ang="0">
                    <a:pos x="48" y="3"/>
                  </a:cxn>
                  <a:cxn ang="0">
                    <a:pos x="9" y="34"/>
                  </a:cxn>
                  <a:cxn ang="0">
                    <a:pos x="0" y="61"/>
                  </a:cxn>
                  <a:cxn ang="0">
                    <a:pos x="0" y="69"/>
                  </a:cxn>
                  <a:cxn ang="0">
                    <a:pos x="13" y="110"/>
                  </a:cxn>
                  <a:cxn ang="0">
                    <a:pos x="47" y="135"/>
                  </a:cxn>
                  <a:cxn ang="0">
                    <a:pos x="69" y="138"/>
                  </a:cxn>
                  <a:cxn ang="0">
                    <a:pos x="98" y="132"/>
                  </a:cxn>
                  <a:cxn ang="0">
                    <a:pos x="123" y="112"/>
                  </a:cxn>
                  <a:cxn ang="0">
                    <a:pos x="138" y="69"/>
                  </a:cxn>
                  <a:cxn ang="0">
                    <a:pos x="138" y="65"/>
                  </a:cxn>
                  <a:cxn ang="0">
                    <a:pos x="124" y="65"/>
                  </a:cxn>
                  <a:cxn ang="0">
                    <a:pos x="110" y="90"/>
                  </a:cxn>
                  <a:cxn ang="0">
                    <a:pos x="119" y="106"/>
                  </a:cxn>
                  <a:cxn ang="0">
                    <a:pos x="95" y="126"/>
                  </a:cxn>
                  <a:cxn ang="0">
                    <a:pos x="88" y="114"/>
                  </a:cxn>
                  <a:cxn ang="0">
                    <a:pos x="59" y="114"/>
                  </a:cxn>
                  <a:cxn ang="0">
                    <a:pos x="50" y="129"/>
                  </a:cxn>
                  <a:cxn ang="0">
                    <a:pos x="17" y="104"/>
                  </a:cxn>
                  <a:cxn ang="0">
                    <a:pos x="28" y="85"/>
                  </a:cxn>
                  <a:cxn ang="0">
                    <a:pos x="14" y="61"/>
                  </a:cxn>
                  <a:cxn ang="0">
                    <a:pos x="7" y="61"/>
                  </a:cxn>
                  <a:cxn ang="0">
                    <a:pos x="17" y="34"/>
                  </a:cxn>
                  <a:cxn ang="0">
                    <a:pos x="37" y="34"/>
                  </a:cxn>
                  <a:cxn ang="0">
                    <a:pos x="51" y="10"/>
                  </a:cxn>
                  <a:cxn ang="0">
                    <a:pos x="51" y="9"/>
                  </a:cxn>
                  <a:cxn ang="0">
                    <a:pos x="69" y="7"/>
                  </a:cxn>
                  <a:cxn ang="0">
                    <a:pos x="82" y="8"/>
                  </a:cxn>
                  <a:cxn ang="0">
                    <a:pos x="81" y="10"/>
                  </a:cxn>
                  <a:cxn ang="0">
                    <a:pos x="95" y="34"/>
                  </a:cxn>
                  <a:cxn ang="0">
                    <a:pos x="121" y="34"/>
                  </a:cxn>
                  <a:cxn ang="0">
                    <a:pos x="131" y="65"/>
                  </a:cxn>
                  <a:cxn ang="0">
                    <a:pos x="124" y="65"/>
                  </a:cxn>
                </a:cxnLst>
                <a:rect l="0" t="0" r="r" b="b"/>
                <a:pathLst>
                  <a:path w="138" h="138">
                    <a:moveTo>
                      <a:pt x="138" y="65"/>
                    </a:moveTo>
                    <a:cubicBezTo>
                      <a:pt x="137" y="52"/>
                      <a:pt x="133" y="40"/>
                      <a:pt x="126" y="30"/>
                    </a:cubicBezTo>
                    <a:cubicBezTo>
                      <a:pt x="117" y="16"/>
                      <a:pt x="102" y="6"/>
                      <a:pt x="86" y="2"/>
                    </a:cubicBezTo>
                    <a:cubicBezTo>
                      <a:pt x="80" y="1"/>
                      <a:pt x="75" y="0"/>
                      <a:pt x="69" y="0"/>
                    </a:cubicBezTo>
                    <a:cubicBezTo>
                      <a:pt x="62" y="0"/>
                      <a:pt x="54" y="1"/>
                      <a:pt x="48" y="3"/>
                    </a:cubicBezTo>
                    <a:cubicBezTo>
                      <a:pt x="31" y="9"/>
                      <a:pt x="18" y="20"/>
                      <a:pt x="9" y="34"/>
                    </a:cubicBezTo>
                    <a:cubicBezTo>
                      <a:pt x="5" y="42"/>
                      <a:pt x="2" y="51"/>
                      <a:pt x="0" y="61"/>
                    </a:cubicBezTo>
                    <a:cubicBezTo>
                      <a:pt x="0" y="63"/>
                      <a:pt x="0" y="66"/>
                      <a:pt x="0" y="69"/>
                    </a:cubicBezTo>
                    <a:cubicBezTo>
                      <a:pt x="0" y="84"/>
                      <a:pt x="5" y="98"/>
                      <a:pt x="13" y="110"/>
                    </a:cubicBezTo>
                    <a:cubicBezTo>
                      <a:pt x="22" y="121"/>
                      <a:pt x="33" y="130"/>
                      <a:pt x="47" y="135"/>
                    </a:cubicBezTo>
                    <a:cubicBezTo>
                      <a:pt x="54" y="137"/>
                      <a:pt x="61" y="138"/>
                      <a:pt x="69" y="138"/>
                    </a:cubicBezTo>
                    <a:cubicBezTo>
                      <a:pt x="79" y="138"/>
                      <a:pt x="89" y="136"/>
                      <a:pt x="98" y="132"/>
                    </a:cubicBezTo>
                    <a:cubicBezTo>
                      <a:pt x="108" y="127"/>
                      <a:pt x="116" y="121"/>
                      <a:pt x="123" y="112"/>
                    </a:cubicBezTo>
                    <a:cubicBezTo>
                      <a:pt x="132" y="101"/>
                      <a:pt x="138" y="85"/>
                      <a:pt x="138" y="69"/>
                    </a:cubicBezTo>
                    <a:cubicBezTo>
                      <a:pt x="138" y="68"/>
                      <a:pt x="138" y="67"/>
                      <a:pt x="138" y="65"/>
                    </a:cubicBezTo>
                    <a:close/>
                    <a:moveTo>
                      <a:pt x="124" y="65"/>
                    </a:moveTo>
                    <a:cubicBezTo>
                      <a:pt x="110" y="90"/>
                      <a:pt x="110" y="90"/>
                      <a:pt x="110" y="90"/>
                    </a:cubicBezTo>
                    <a:cubicBezTo>
                      <a:pt x="119" y="106"/>
                      <a:pt x="119" y="106"/>
                      <a:pt x="119" y="106"/>
                    </a:cubicBezTo>
                    <a:cubicBezTo>
                      <a:pt x="113" y="115"/>
                      <a:pt x="104" y="121"/>
                      <a:pt x="95" y="126"/>
                    </a:cubicBezTo>
                    <a:cubicBezTo>
                      <a:pt x="88" y="114"/>
                      <a:pt x="88" y="114"/>
                      <a:pt x="88" y="114"/>
                    </a:cubicBezTo>
                    <a:cubicBezTo>
                      <a:pt x="59" y="114"/>
                      <a:pt x="59" y="114"/>
                      <a:pt x="59" y="114"/>
                    </a:cubicBezTo>
                    <a:cubicBezTo>
                      <a:pt x="50" y="129"/>
                      <a:pt x="50" y="129"/>
                      <a:pt x="50" y="129"/>
                    </a:cubicBezTo>
                    <a:cubicBezTo>
                      <a:pt x="37" y="124"/>
                      <a:pt x="25" y="116"/>
                      <a:pt x="17" y="104"/>
                    </a:cubicBezTo>
                    <a:cubicBezTo>
                      <a:pt x="28" y="85"/>
                      <a:pt x="28" y="85"/>
                      <a:pt x="28" y="85"/>
                    </a:cubicBezTo>
                    <a:cubicBezTo>
                      <a:pt x="14" y="61"/>
                      <a:pt x="14" y="61"/>
                      <a:pt x="14" y="61"/>
                    </a:cubicBezTo>
                    <a:cubicBezTo>
                      <a:pt x="7" y="61"/>
                      <a:pt x="7" y="61"/>
                      <a:pt x="7" y="61"/>
                    </a:cubicBezTo>
                    <a:cubicBezTo>
                      <a:pt x="8" y="51"/>
                      <a:pt x="12" y="42"/>
                      <a:pt x="17" y="34"/>
                    </a:cubicBezTo>
                    <a:cubicBezTo>
                      <a:pt x="37" y="34"/>
                      <a:pt x="37" y="34"/>
                      <a:pt x="37" y="34"/>
                    </a:cubicBezTo>
                    <a:cubicBezTo>
                      <a:pt x="51" y="10"/>
                      <a:pt x="51" y="10"/>
                      <a:pt x="51" y="10"/>
                    </a:cubicBezTo>
                    <a:cubicBezTo>
                      <a:pt x="51" y="9"/>
                      <a:pt x="51" y="9"/>
                      <a:pt x="51" y="9"/>
                    </a:cubicBezTo>
                    <a:cubicBezTo>
                      <a:pt x="57" y="8"/>
                      <a:pt x="63" y="7"/>
                      <a:pt x="69" y="7"/>
                    </a:cubicBezTo>
                    <a:cubicBezTo>
                      <a:pt x="73" y="7"/>
                      <a:pt x="78" y="7"/>
                      <a:pt x="82" y="8"/>
                    </a:cubicBezTo>
                    <a:cubicBezTo>
                      <a:pt x="81" y="10"/>
                      <a:pt x="81" y="10"/>
                      <a:pt x="81" y="10"/>
                    </a:cubicBezTo>
                    <a:cubicBezTo>
                      <a:pt x="95" y="34"/>
                      <a:pt x="95" y="34"/>
                      <a:pt x="95" y="34"/>
                    </a:cubicBezTo>
                    <a:cubicBezTo>
                      <a:pt x="121" y="34"/>
                      <a:pt x="121" y="34"/>
                      <a:pt x="121" y="34"/>
                    </a:cubicBezTo>
                    <a:cubicBezTo>
                      <a:pt x="127" y="43"/>
                      <a:pt x="131" y="54"/>
                      <a:pt x="131" y="65"/>
                    </a:cubicBezTo>
                    <a:lnTo>
                      <a:pt x="124"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7" name="Freeform 295"/>
              <p:cNvSpPr>
                <a:spLocks/>
              </p:cNvSpPr>
              <p:nvPr/>
            </p:nvSpPr>
            <p:spPr bwMode="auto">
              <a:xfrm>
                <a:off x="4916549" y="2288628"/>
                <a:ext cx="99660" cy="79188"/>
              </a:xfrm>
              <a:custGeom>
                <a:avLst/>
                <a:gdLst/>
                <a:ahLst/>
                <a:cxnLst>
                  <a:cxn ang="0">
                    <a:pos x="13" y="0"/>
                  </a:cxn>
                  <a:cxn ang="0">
                    <a:pos x="0" y="21"/>
                  </a:cxn>
                  <a:cxn ang="0">
                    <a:pos x="13" y="44"/>
                  </a:cxn>
                  <a:cxn ang="0">
                    <a:pos x="38" y="44"/>
                  </a:cxn>
                  <a:cxn ang="0">
                    <a:pos x="51" y="21"/>
                  </a:cxn>
                  <a:cxn ang="0">
                    <a:pos x="38" y="0"/>
                  </a:cxn>
                  <a:cxn ang="0">
                    <a:pos x="13" y="0"/>
                  </a:cxn>
                </a:cxnLst>
                <a:rect l="0" t="0" r="r" b="b"/>
                <a:pathLst>
                  <a:path w="51" h="44">
                    <a:moveTo>
                      <a:pt x="13" y="0"/>
                    </a:moveTo>
                    <a:lnTo>
                      <a:pt x="0" y="21"/>
                    </a:lnTo>
                    <a:lnTo>
                      <a:pt x="13" y="44"/>
                    </a:lnTo>
                    <a:lnTo>
                      <a:pt x="38" y="44"/>
                    </a:lnTo>
                    <a:lnTo>
                      <a:pt x="51" y="21"/>
                    </a:lnTo>
                    <a:lnTo>
                      <a:pt x="38" y="0"/>
                    </a:lnTo>
                    <a:lnTo>
                      <a:pt x="1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8" name="Freeform 296"/>
              <p:cNvSpPr>
                <a:spLocks/>
              </p:cNvSpPr>
              <p:nvPr/>
            </p:nvSpPr>
            <p:spPr bwMode="auto">
              <a:xfrm>
                <a:off x="748429" y="4333113"/>
                <a:ext cx="175870" cy="68389"/>
              </a:xfrm>
              <a:custGeom>
                <a:avLst/>
                <a:gdLst/>
                <a:ahLst/>
                <a:cxnLst>
                  <a:cxn ang="0">
                    <a:pos x="46" y="38"/>
                  </a:cxn>
                  <a:cxn ang="0">
                    <a:pos x="90" y="0"/>
                  </a:cxn>
                  <a:cxn ang="0">
                    <a:pos x="0" y="0"/>
                  </a:cxn>
                  <a:cxn ang="0">
                    <a:pos x="46" y="38"/>
                  </a:cxn>
                </a:cxnLst>
                <a:rect l="0" t="0" r="r" b="b"/>
                <a:pathLst>
                  <a:path w="90" h="38">
                    <a:moveTo>
                      <a:pt x="46" y="38"/>
                    </a:moveTo>
                    <a:lnTo>
                      <a:pt x="90" y="0"/>
                    </a:lnTo>
                    <a:lnTo>
                      <a:pt x="0" y="0"/>
                    </a:lnTo>
                    <a:lnTo>
                      <a:pt x="46" y="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9" name="Freeform 297"/>
              <p:cNvSpPr>
                <a:spLocks/>
              </p:cNvSpPr>
              <p:nvPr/>
            </p:nvSpPr>
            <p:spPr bwMode="auto">
              <a:xfrm>
                <a:off x="742566" y="4338512"/>
                <a:ext cx="189549" cy="100784"/>
              </a:xfrm>
              <a:custGeom>
                <a:avLst/>
                <a:gdLst/>
                <a:ahLst/>
                <a:cxnLst>
                  <a:cxn ang="0">
                    <a:pos x="49" y="41"/>
                  </a:cxn>
                  <a:cxn ang="0">
                    <a:pos x="0" y="0"/>
                  </a:cxn>
                  <a:cxn ang="0">
                    <a:pos x="0" y="56"/>
                  </a:cxn>
                  <a:cxn ang="0">
                    <a:pos x="97" y="56"/>
                  </a:cxn>
                  <a:cxn ang="0">
                    <a:pos x="97" y="0"/>
                  </a:cxn>
                  <a:cxn ang="0">
                    <a:pos x="49" y="41"/>
                  </a:cxn>
                </a:cxnLst>
                <a:rect l="0" t="0" r="r" b="b"/>
                <a:pathLst>
                  <a:path w="97" h="56">
                    <a:moveTo>
                      <a:pt x="49" y="41"/>
                    </a:moveTo>
                    <a:lnTo>
                      <a:pt x="0" y="0"/>
                    </a:lnTo>
                    <a:lnTo>
                      <a:pt x="0" y="56"/>
                    </a:lnTo>
                    <a:lnTo>
                      <a:pt x="97" y="56"/>
                    </a:lnTo>
                    <a:lnTo>
                      <a:pt x="97" y="0"/>
                    </a:lnTo>
                    <a:lnTo>
                      <a:pt x="49" y="4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20" name="Freeform 298"/>
              <p:cNvSpPr>
                <a:spLocks noEditPoints="1"/>
              </p:cNvSpPr>
              <p:nvPr/>
            </p:nvSpPr>
            <p:spPr bwMode="auto">
              <a:xfrm>
                <a:off x="3200839" y="2171646"/>
                <a:ext cx="300933" cy="278957"/>
              </a:xfrm>
              <a:custGeom>
                <a:avLst/>
                <a:gdLst/>
                <a:ahLst/>
                <a:cxnLst>
                  <a:cxn ang="0">
                    <a:pos x="85" y="0"/>
                  </a:cxn>
                  <a:cxn ang="0">
                    <a:pos x="0" y="86"/>
                  </a:cxn>
                  <a:cxn ang="0">
                    <a:pos x="4" y="112"/>
                  </a:cxn>
                  <a:cxn ang="0">
                    <a:pos x="58" y="116"/>
                  </a:cxn>
                  <a:cxn ang="0">
                    <a:pos x="57" y="166"/>
                  </a:cxn>
                  <a:cxn ang="0">
                    <a:pos x="85" y="171"/>
                  </a:cxn>
                  <a:cxn ang="0">
                    <a:pos x="171" y="86"/>
                  </a:cxn>
                  <a:cxn ang="0">
                    <a:pos x="85" y="0"/>
                  </a:cxn>
                  <a:cxn ang="0">
                    <a:pos x="127" y="29"/>
                  </a:cxn>
                  <a:cxn ang="0">
                    <a:pos x="144" y="44"/>
                  </a:cxn>
                  <a:cxn ang="0">
                    <a:pos x="127" y="59"/>
                  </a:cxn>
                  <a:cxn ang="0">
                    <a:pos x="109" y="44"/>
                  </a:cxn>
                  <a:cxn ang="0">
                    <a:pos x="127" y="29"/>
                  </a:cxn>
                  <a:cxn ang="0">
                    <a:pos x="27" y="91"/>
                  </a:cxn>
                  <a:cxn ang="0">
                    <a:pos x="9" y="76"/>
                  </a:cxn>
                  <a:cxn ang="0">
                    <a:pos x="27" y="61"/>
                  </a:cxn>
                  <a:cxn ang="0">
                    <a:pos x="45" y="76"/>
                  </a:cxn>
                  <a:cxn ang="0">
                    <a:pos x="27" y="91"/>
                  </a:cxn>
                  <a:cxn ang="0">
                    <a:pos x="48" y="57"/>
                  </a:cxn>
                  <a:cxn ang="0">
                    <a:pos x="30" y="42"/>
                  </a:cxn>
                  <a:cxn ang="0">
                    <a:pos x="48" y="27"/>
                  </a:cxn>
                  <a:cxn ang="0">
                    <a:pos x="65" y="42"/>
                  </a:cxn>
                  <a:cxn ang="0">
                    <a:pos x="48" y="57"/>
                  </a:cxn>
                  <a:cxn ang="0">
                    <a:pos x="69" y="24"/>
                  </a:cxn>
                  <a:cxn ang="0">
                    <a:pos x="87" y="9"/>
                  </a:cxn>
                  <a:cxn ang="0">
                    <a:pos x="104" y="24"/>
                  </a:cxn>
                  <a:cxn ang="0">
                    <a:pos x="87" y="39"/>
                  </a:cxn>
                  <a:cxn ang="0">
                    <a:pos x="69" y="24"/>
                  </a:cxn>
                  <a:cxn ang="0">
                    <a:pos x="99" y="159"/>
                  </a:cxn>
                  <a:cxn ang="0">
                    <a:pos x="82" y="144"/>
                  </a:cxn>
                  <a:cxn ang="0">
                    <a:pos x="99" y="129"/>
                  </a:cxn>
                  <a:cxn ang="0">
                    <a:pos x="117" y="144"/>
                  </a:cxn>
                  <a:cxn ang="0">
                    <a:pos x="99" y="159"/>
                  </a:cxn>
                  <a:cxn ang="0">
                    <a:pos x="135" y="133"/>
                  </a:cxn>
                  <a:cxn ang="0">
                    <a:pos x="117" y="118"/>
                  </a:cxn>
                  <a:cxn ang="0">
                    <a:pos x="135" y="103"/>
                  </a:cxn>
                  <a:cxn ang="0">
                    <a:pos x="152" y="118"/>
                  </a:cxn>
                  <a:cxn ang="0">
                    <a:pos x="135" y="133"/>
                  </a:cxn>
                  <a:cxn ang="0">
                    <a:pos x="144" y="96"/>
                  </a:cxn>
                  <a:cxn ang="0">
                    <a:pos x="127" y="81"/>
                  </a:cxn>
                  <a:cxn ang="0">
                    <a:pos x="144" y="66"/>
                  </a:cxn>
                  <a:cxn ang="0">
                    <a:pos x="162" y="81"/>
                  </a:cxn>
                  <a:cxn ang="0">
                    <a:pos x="144" y="96"/>
                  </a:cxn>
                </a:cxnLst>
                <a:rect l="0" t="0" r="r" b="b"/>
                <a:pathLst>
                  <a:path w="171" h="171">
                    <a:moveTo>
                      <a:pt x="85" y="0"/>
                    </a:moveTo>
                    <a:cubicBezTo>
                      <a:pt x="38" y="0"/>
                      <a:pt x="0" y="39"/>
                      <a:pt x="0" y="86"/>
                    </a:cubicBezTo>
                    <a:cubicBezTo>
                      <a:pt x="0" y="96"/>
                      <a:pt x="1" y="102"/>
                      <a:pt x="4" y="112"/>
                    </a:cubicBezTo>
                    <a:cubicBezTo>
                      <a:pt x="10" y="130"/>
                      <a:pt x="44" y="96"/>
                      <a:pt x="58" y="116"/>
                    </a:cubicBezTo>
                    <a:cubicBezTo>
                      <a:pt x="72" y="136"/>
                      <a:pt x="26" y="154"/>
                      <a:pt x="57" y="166"/>
                    </a:cubicBezTo>
                    <a:cubicBezTo>
                      <a:pt x="71" y="170"/>
                      <a:pt x="75" y="171"/>
                      <a:pt x="85" y="171"/>
                    </a:cubicBezTo>
                    <a:cubicBezTo>
                      <a:pt x="132" y="171"/>
                      <a:pt x="171" y="133"/>
                      <a:pt x="171" y="86"/>
                    </a:cubicBezTo>
                    <a:cubicBezTo>
                      <a:pt x="171" y="39"/>
                      <a:pt x="132" y="0"/>
                      <a:pt x="85" y="0"/>
                    </a:cubicBezTo>
                    <a:close/>
                    <a:moveTo>
                      <a:pt x="127" y="29"/>
                    </a:moveTo>
                    <a:cubicBezTo>
                      <a:pt x="136" y="29"/>
                      <a:pt x="144" y="36"/>
                      <a:pt x="144" y="44"/>
                    </a:cubicBezTo>
                    <a:cubicBezTo>
                      <a:pt x="144" y="52"/>
                      <a:pt x="136" y="59"/>
                      <a:pt x="127" y="59"/>
                    </a:cubicBezTo>
                    <a:cubicBezTo>
                      <a:pt x="117" y="59"/>
                      <a:pt x="109" y="52"/>
                      <a:pt x="109" y="44"/>
                    </a:cubicBezTo>
                    <a:cubicBezTo>
                      <a:pt x="109" y="36"/>
                      <a:pt x="117" y="29"/>
                      <a:pt x="127" y="29"/>
                    </a:cubicBezTo>
                    <a:close/>
                    <a:moveTo>
                      <a:pt x="27" y="91"/>
                    </a:moveTo>
                    <a:cubicBezTo>
                      <a:pt x="17" y="91"/>
                      <a:pt x="9" y="84"/>
                      <a:pt x="9" y="76"/>
                    </a:cubicBezTo>
                    <a:cubicBezTo>
                      <a:pt x="9" y="68"/>
                      <a:pt x="17" y="61"/>
                      <a:pt x="27" y="61"/>
                    </a:cubicBezTo>
                    <a:cubicBezTo>
                      <a:pt x="37" y="61"/>
                      <a:pt x="45" y="68"/>
                      <a:pt x="45" y="76"/>
                    </a:cubicBezTo>
                    <a:cubicBezTo>
                      <a:pt x="45" y="84"/>
                      <a:pt x="37" y="91"/>
                      <a:pt x="27" y="91"/>
                    </a:cubicBezTo>
                    <a:close/>
                    <a:moveTo>
                      <a:pt x="48" y="57"/>
                    </a:moveTo>
                    <a:cubicBezTo>
                      <a:pt x="38" y="57"/>
                      <a:pt x="30" y="50"/>
                      <a:pt x="30" y="42"/>
                    </a:cubicBezTo>
                    <a:cubicBezTo>
                      <a:pt x="30" y="33"/>
                      <a:pt x="38" y="27"/>
                      <a:pt x="48" y="27"/>
                    </a:cubicBezTo>
                    <a:cubicBezTo>
                      <a:pt x="57" y="27"/>
                      <a:pt x="65" y="33"/>
                      <a:pt x="65" y="42"/>
                    </a:cubicBezTo>
                    <a:cubicBezTo>
                      <a:pt x="65" y="50"/>
                      <a:pt x="57" y="57"/>
                      <a:pt x="48" y="57"/>
                    </a:cubicBezTo>
                    <a:close/>
                    <a:moveTo>
                      <a:pt x="69" y="24"/>
                    </a:moveTo>
                    <a:cubicBezTo>
                      <a:pt x="69" y="16"/>
                      <a:pt x="77" y="9"/>
                      <a:pt x="87" y="9"/>
                    </a:cubicBezTo>
                    <a:cubicBezTo>
                      <a:pt x="96" y="9"/>
                      <a:pt x="104" y="16"/>
                      <a:pt x="104" y="24"/>
                    </a:cubicBezTo>
                    <a:cubicBezTo>
                      <a:pt x="104" y="33"/>
                      <a:pt x="96" y="39"/>
                      <a:pt x="87" y="39"/>
                    </a:cubicBezTo>
                    <a:cubicBezTo>
                      <a:pt x="77" y="39"/>
                      <a:pt x="69" y="33"/>
                      <a:pt x="69" y="24"/>
                    </a:cubicBezTo>
                    <a:close/>
                    <a:moveTo>
                      <a:pt x="99" y="159"/>
                    </a:moveTo>
                    <a:cubicBezTo>
                      <a:pt x="90" y="159"/>
                      <a:pt x="82" y="152"/>
                      <a:pt x="82" y="144"/>
                    </a:cubicBezTo>
                    <a:cubicBezTo>
                      <a:pt x="82" y="136"/>
                      <a:pt x="90" y="129"/>
                      <a:pt x="99" y="129"/>
                    </a:cubicBezTo>
                    <a:cubicBezTo>
                      <a:pt x="109" y="129"/>
                      <a:pt x="117" y="136"/>
                      <a:pt x="117" y="144"/>
                    </a:cubicBezTo>
                    <a:cubicBezTo>
                      <a:pt x="117" y="152"/>
                      <a:pt x="109" y="159"/>
                      <a:pt x="99" y="159"/>
                    </a:cubicBezTo>
                    <a:close/>
                    <a:moveTo>
                      <a:pt x="135" y="133"/>
                    </a:moveTo>
                    <a:cubicBezTo>
                      <a:pt x="125" y="133"/>
                      <a:pt x="117" y="127"/>
                      <a:pt x="117" y="118"/>
                    </a:cubicBezTo>
                    <a:cubicBezTo>
                      <a:pt x="117" y="110"/>
                      <a:pt x="125" y="103"/>
                      <a:pt x="135" y="103"/>
                    </a:cubicBezTo>
                    <a:cubicBezTo>
                      <a:pt x="144" y="103"/>
                      <a:pt x="152" y="110"/>
                      <a:pt x="152" y="118"/>
                    </a:cubicBezTo>
                    <a:cubicBezTo>
                      <a:pt x="152" y="127"/>
                      <a:pt x="144" y="133"/>
                      <a:pt x="135" y="133"/>
                    </a:cubicBezTo>
                    <a:close/>
                    <a:moveTo>
                      <a:pt x="144" y="96"/>
                    </a:moveTo>
                    <a:cubicBezTo>
                      <a:pt x="134" y="96"/>
                      <a:pt x="127" y="89"/>
                      <a:pt x="127" y="81"/>
                    </a:cubicBezTo>
                    <a:cubicBezTo>
                      <a:pt x="127" y="72"/>
                      <a:pt x="134" y="66"/>
                      <a:pt x="144" y="66"/>
                    </a:cubicBezTo>
                    <a:cubicBezTo>
                      <a:pt x="154" y="66"/>
                      <a:pt x="162" y="72"/>
                      <a:pt x="162" y="81"/>
                    </a:cubicBezTo>
                    <a:cubicBezTo>
                      <a:pt x="162" y="89"/>
                      <a:pt x="154" y="96"/>
                      <a:pt x="144" y="96"/>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21" name="Oval 30"/>
              <p:cNvSpPr>
                <a:spLocks noChangeArrowheads="1"/>
              </p:cNvSpPr>
              <p:nvPr/>
            </p:nvSpPr>
            <p:spPr bwMode="auto">
              <a:xfrm>
                <a:off x="953605" y="3960570"/>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grpSp>
        <p:grpSp>
          <p:nvGrpSpPr>
            <p:cNvPr id="317" name="组合 316"/>
            <p:cNvGrpSpPr/>
            <p:nvPr/>
          </p:nvGrpSpPr>
          <p:grpSpPr>
            <a:xfrm>
              <a:off x="711922" y="1988558"/>
              <a:ext cx="895416" cy="895416"/>
              <a:chOff x="5675954" y="2249137"/>
              <a:chExt cx="648072" cy="648072"/>
            </a:xfrm>
          </p:grpSpPr>
          <p:sp>
            <p:nvSpPr>
              <p:cNvPr id="327" name="椭圆 326"/>
              <p:cNvSpPr/>
              <p:nvPr/>
            </p:nvSpPr>
            <p:spPr>
              <a:xfrm>
                <a:off x="5675954"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328" name="Freeform 428"/>
              <p:cNvSpPr>
                <a:spLocks/>
              </p:cNvSpPr>
              <p:nvPr/>
            </p:nvSpPr>
            <p:spPr bwMode="auto">
              <a:xfrm>
                <a:off x="5809844" y="2390028"/>
                <a:ext cx="380293" cy="366291"/>
              </a:xfrm>
              <a:custGeom>
                <a:avLst/>
                <a:gdLst>
                  <a:gd name="connsiteX0" fmla="*/ 297615 w 597921"/>
                  <a:gd name="connsiteY0" fmla="*/ 96957 h 598324"/>
                  <a:gd name="connsiteX1" fmla="*/ 323434 w 597921"/>
                  <a:gd name="connsiteY1" fmla="*/ 122740 h 598324"/>
                  <a:gd name="connsiteX2" fmla="*/ 323434 w 597921"/>
                  <a:gd name="connsiteY2" fmla="*/ 289852 h 598324"/>
                  <a:gd name="connsiteX3" fmla="*/ 462572 w 597921"/>
                  <a:gd name="connsiteY3" fmla="*/ 289852 h 598324"/>
                  <a:gd name="connsiteX4" fmla="*/ 487913 w 597921"/>
                  <a:gd name="connsiteY4" fmla="*/ 315157 h 598324"/>
                  <a:gd name="connsiteX5" fmla="*/ 462572 w 597921"/>
                  <a:gd name="connsiteY5" fmla="*/ 340463 h 598324"/>
                  <a:gd name="connsiteX6" fmla="*/ 297615 w 597921"/>
                  <a:gd name="connsiteY6" fmla="*/ 340463 h 598324"/>
                  <a:gd name="connsiteX7" fmla="*/ 272274 w 597921"/>
                  <a:gd name="connsiteY7" fmla="*/ 315157 h 598324"/>
                  <a:gd name="connsiteX8" fmla="*/ 272274 w 597921"/>
                  <a:gd name="connsiteY8" fmla="*/ 122740 h 598324"/>
                  <a:gd name="connsiteX9" fmla="*/ 297615 w 597921"/>
                  <a:gd name="connsiteY9" fmla="*/ 96957 h 598324"/>
                  <a:gd name="connsiteX10" fmla="*/ 298127 w 597921"/>
                  <a:gd name="connsiteY10" fmla="*/ 0 h 598324"/>
                  <a:gd name="connsiteX11" fmla="*/ 597921 w 597921"/>
                  <a:gd name="connsiteY11" fmla="*/ 299401 h 598324"/>
                  <a:gd name="connsiteX12" fmla="*/ 298127 w 597921"/>
                  <a:gd name="connsiteY12" fmla="*/ 598324 h 598324"/>
                  <a:gd name="connsiteX13" fmla="*/ 35150 w 597921"/>
                  <a:gd name="connsiteY13" fmla="*/ 442177 h 598324"/>
                  <a:gd name="connsiteX14" fmla="*/ 34194 w 597921"/>
                  <a:gd name="connsiteY14" fmla="*/ 432149 h 598324"/>
                  <a:gd name="connsiteX15" fmla="*/ 40410 w 597921"/>
                  <a:gd name="connsiteY15" fmla="*/ 424509 h 598324"/>
                  <a:gd name="connsiteX16" fmla="*/ 74836 w 597921"/>
                  <a:gd name="connsiteY16" fmla="*/ 407796 h 598324"/>
                  <a:gd name="connsiteX17" fmla="*/ 91571 w 597921"/>
                  <a:gd name="connsiteY17" fmla="*/ 413049 h 598324"/>
                  <a:gd name="connsiteX18" fmla="*/ 298127 w 597921"/>
                  <a:gd name="connsiteY18" fmla="*/ 534815 h 598324"/>
                  <a:gd name="connsiteX19" fmla="*/ 534328 w 597921"/>
                  <a:gd name="connsiteY19" fmla="*/ 299401 h 598324"/>
                  <a:gd name="connsiteX20" fmla="*/ 298127 w 597921"/>
                  <a:gd name="connsiteY20" fmla="*/ 63509 h 598324"/>
                  <a:gd name="connsiteX21" fmla="*/ 145123 w 597921"/>
                  <a:gd name="connsiteY21" fmla="*/ 120333 h 598324"/>
                  <a:gd name="connsiteX22" fmla="*/ 200587 w 597921"/>
                  <a:gd name="connsiteY22" fmla="*/ 142299 h 598324"/>
                  <a:gd name="connsiteX23" fmla="*/ 208237 w 597921"/>
                  <a:gd name="connsiteY23" fmla="*/ 152327 h 598324"/>
                  <a:gd name="connsiteX24" fmla="*/ 203456 w 597921"/>
                  <a:gd name="connsiteY24" fmla="*/ 164265 h 598324"/>
                  <a:gd name="connsiteX25" fmla="*/ 48060 w 597921"/>
                  <a:gd name="connsiteY25" fmla="*/ 285553 h 598324"/>
                  <a:gd name="connsiteX26" fmla="*/ 35150 w 597921"/>
                  <a:gd name="connsiteY26" fmla="*/ 287463 h 598324"/>
                  <a:gd name="connsiteX27" fmla="*/ 27500 w 597921"/>
                  <a:gd name="connsiteY27" fmla="*/ 277435 h 598324"/>
                  <a:gd name="connsiteX28" fmla="*/ 246 w 597921"/>
                  <a:gd name="connsiteY28" fmla="*/ 82132 h 598324"/>
                  <a:gd name="connsiteX29" fmla="*/ 4550 w 597921"/>
                  <a:gd name="connsiteY29" fmla="*/ 70194 h 598324"/>
                  <a:gd name="connsiteX30" fmla="*/ 17459 w 597921"/>
                  <a:gd name="connsiteY30" fmla="*/ 68762 h 598324"/>
                  <a:gd name="connsiteX31" fmla="*/ 80574 w 597921"/>
                  <a:gd name="connsiteY31" fmla="*/ 94070 h 598324"/>
                  <a:gd name="connsiteX32" fmla="*/ 298127 w 597921"/>
                  <a:gd name="connsiteY32" fmla="*/ 0 h 5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7921" h="598324">
                    <a:moveTo>
                      <a:pt x="297615" y="96957"/>
                    </a:moveTo>
                    <a:cubicBezTo>
                      <a:pt x="311959" y="96957"/>
                      <a:pt x="323434" y="108416"/>
                      <a:pt x="323434" y="122740"/>
                    </a:cubicBezTo>
                    <a:lnTo>
                      <a:pt x="323434" y="289852"/>
                    </a:lnTo>
                    <a:lnTo>
                      <a:pt x="462572" y="289852"/>
                    </a:lnTo>
                    <a:cubicBezTo>
                      <a:pt x="476438" y="289852"/>
                      <a:pt x="487913" y="301311"/>
                      <a:pt x="487913" y="315157"/>
                    </a:cubicBezTo>
                    <a:cubicBezTo>
                      <a:pt x="487913" y="329004"/>
                      <a:pt x="476438" y="340463"/>
                      <a:pt x="462572" y="340463"/>
                    </a:cubicBezTo>
                    <a:lnTo>
                      <a:pt x="297615" y="340463"/>
                    </a:lnTo>
                    <a:cubicBezTo>
                      <a:pt x="283749" y="340463"/>
                      <a:pt x="272274" y="329004"/>
                      <a:pt x="272274" y="315157"/>
                    </a:cubicBezTo>
                    <a:lnTo>
                      <a:pt x="272274" y="122740"/>
                    </a:lnTo>
                    <a:cubicBezTo>
                      <a:pt x="272274" y="108416"/>
                      <a:pt x="283749" y="96957"/>
                      <a:pt x="297615" y="96957"/>
                    </a:cubicBezTo>
                    <a:close/>
                    <a:moveTo>
                      <a:pt x="298127" y="0"/>
                    </a:moveTo>
                    <a:cubicBezTo>
                      <a:pt x="463564" y="0"/>
                      <a:pt x="597921" y="134181"/>
                      <a:pt x="597921" y="299401"/>
                    </a:cubicBezTo>
                    <a:cubicBezTo>
                      <a:pt x="597921" y="464143"/>
                      <a:pt x="463564" y="598324"/>
                      <a:pt x="298127" y="598324"/>
                    </a:cubicBezTo>
                    <a:cubicBezTo>
                      <a:pt x="188155" y="598324"/>
                      <a:pt x="87268" y="538635"/>
                      <a:pt x="35150" y="442177"/>
                    </a:cubicBezTo>
                    <a:cubicBezTo>
                      <a:pt x="33238" y="438835"/>
                      <a:pt x="32760" y="435492"/>
                      <a:pt x="34194" y="432149"/>
                    </a:cubicBezTo>
                    <a:cubicBezTo>
                      <a:pt x="35150" y="428807"/>
                      <a:pt x="37541" y="425942"/>
                      <a:pt x="40410" y="424509"/>
                    </a:cubicBezTo>
                    <a:lnTo>
                      <a:pt x="74836" y="407796"/>
                    </a:lnTo>
                    <a:cubicBezTo>
                      <a:pt x="81052" y="404931"/>
                      <a:pt x="88702" y="407319"/>
                      <a:pt x="91571" y="413049"/>
                    </a:cubicBezTo>
                    <a:cubicBezTo>
                      <a:pt x="133169" y="488018"/>
                      <a:pt x="212540" y="534815"/>
                      <a:pt x="298127" y="534815"/>
                    </a:cubicBezTo>
                    <a:cubicBezTo>
                      <a:pt x="428181" y="534815"/>
                      <a:pt x="534328" y="429284"/>
                      <a:pt x="534328" y="299401"/>
                    </a:cubicBezTo>
                    <a:cubicBezTo>
                      <a:pt x="534328" y="169517"/>
                      <a:pt x="428181" y="63509"/>
                      <a:pt x="298127" y="63509"/>
                    </a:cubicBezTo>
                    <a:cubicBezTo>
                      <a:pt x="242185" y="63509"/>
                      <a:pt x="187677" y="83565"/>
                      <a:pt x="145123" y="120333"/>
                    </a:cubicBezTo>
                    <a:lnTo>
                      <a:pt x="200587" y="142299"/>
                    </a:lnTo>
                    <a:cubicBezTo>
                      <a:pt x="204890" y="144209"/>
                      <a:pt x="207759" y="148029"/>
                      <a:pt x="208237" y="152327"/>
                    </a:cubicBezTo>
                    <a:cubicBezTo>
                      <a:pt x="208715" y="157102"/>
                      <a:pt x="207281" y="161399"/>
                      <a:pt x="203456" y="164265"/>
                    </a:cubicBezTo>
                    <a:lnTo>
                      <a:pt x="48060" y="285553"/>
                    </a:lnTo>
                    <a:cubicBezTo>
                      <a:pt x="44235" y="288418"/>
                      <a:pt x="39454" y="289373"/>
                      <a:pt x="35150" y="287463"/>
                    </a:cubicBezTo>
                    <a:cubicBezTo>
                      <a:pt x="31325" y="285553"/>
                      <a:pt x="27978" y="281733"/>
                      <a:pt x="27500" y="277435"/>
                    </a:cubicBezTo>
                    <a:lnTo>
                      <a:pt x="246" y="82132"/>
                    </a:lnTo>
                    <a:cubicBezTo>
                      <a:pt x="-710" y="77835"/>
                      <a:pt x="1203" y="73060"/>
                      <a:pt x="4550" y="70194"/>
                    </a:cubicBezTo>
                    <a:cubicBezTo>
                      <a:pt x="8375" y="67807"/>
                      <a:pt x="13156" y="66852"/>
                      <a:pt x="17459" y="68762"/>
                    </a:cubicBezTo>
                    <a:lnTo>
                      <a:pt x="80574" y="94070"/>
                    </a:lnTo>
                    <a:cubicBezTo>
                      <a:pt x="137472" y="33426"/>
                      <a:pt x="214931" y="0"/>
                      <a:pt x="298127" y="0"/>
                    </a:cubicBez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en-US" sz="7198">
                  <a:solidFill>
                    <a:srgbClr val="000000"/>
                  </a:solidFill>
                </a:endParaRPr>
              </a:p>
            </p:txBody>
          </p:sp>
        </p:grpSp>
        <p:grpSp>
          <p:nvGrpSpPr>
            <p:cNvPr id="318" name="组合 317"/>
            <p:cNvGrpSpPr/>
            <p:nvPr/>
          </p:nvGrpSpPr>
          <p:grpSpPr>
            <a:xfrm>
              <a:off x="4701890" y="1886754"/>
              <a:ext cx="860620" cy="860620"/>
              <a:chOff x="4792556" y="2249137"/>
              <a:chExt cx="648072" cy="648072"/>
            </a:xfrm>
          </p:grpSpPr>
          <p:sp>
            <p:nvSpPr>
              <p:cNvPr id="325" name="椭圆 324"/>
              <p:cNvSpPr/>
              <p:nvPr/>
            </p:nvSpPr>
            <p:spPr>
              <a:xfrm>
                <a:off x="4792556" y="2249137"/>
                <a:ext cx="648072" cy="648072"/>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326" name="Freeform 70"/>
              <p:cNvSpPr>
                <a:spLocks noEditPoints="1"/>
              </p:cNvSpPr>
              <p:nvPr/>
            </p:nvSpPr>
            <p:spPr bwMode="auto">
              <a:xfrm>
                <a:off x="4926447" y="2390028"/>
                <a:ext cx="380293" cy="366291"/>
              </a:xfrm>
              <a:custGeom>
                <a:avLst/>
                <a:gdLst>
                  <a:gd name="T0" fmla="*/ 4096 w 6827"/>
                  <a:gd name="T1" fmla="*/ 4551 h 6827"/>
                  <a:gd name="T2" fmla="*/ 6258 w 6827"/>
                  <a:gd name="T3" fmla="*/ 4096 h 6827"/>
                  <a:gd name="T4" fmla="*/ 2348 w 6827"/>
                  <a:gd name="T5" fmla="*/ 4911 h 6827"/>
                  <a:gd name="T6" fmla="*/ 569 w 6827"/>
                  <a:gd name="T7" fmla="*/ 4551 h 6827"/>
                  <a:gd name="T8" fmla="*/ 569 w 6827"/>
                  <a:gd name="T9" fmla="*/ 3982 h 6827"/>
                  <a:gd name="T10" fmla="*/ 1707 w 6827"/>
                  <a:gd name="T11" fmla="*/ 2503 h 6827"/>
                  <a:gd name="T12" fmla="*/ 3868 w 6827"/>
                  <a:gd name="T13" fmla="*/ 2731 h 6827"/>
                  <a:gd name="T14" fmla="*/ 5827 w 6827"/>
                  <a:gd name="T15" fmla="*/ 2004 h 6827"/>
                  <a:gd name="T16" fmla="*/ 6258 w 6827"/>
                  <a:gd name="T17" fmla="*/ 1820 h 6827"/>
                  <a:gd name="T18" fmla="*/ 4779 w 6827"/>
                  <a:gd name="T19" fmla="*/ 0 h 6827"/>
                  <a:gd name="T20" fmla="*/ 2854 w 6827"/>
                  <a:gd name="T21" fmla="*/ 2381 h 6827"/>
                  <a:gd name="T22" fmla="*/ 1239 w 6827"/>
                  <a:gd name="T23" fmla="*/ 2257 h 6827"/>
                  <a:gd name="T24" fmla="*/ 569 w 6827"/>
                  <a:gd name="T25" fmla="*/ 2844 h 6827"/>
                  <a:gd name="T26" fmla="*/ 569 w 6827"/>
                  <a:gd name="T27" fmla="*/ 2276 h 6827"/>
                  <a:gd name="T28" fmla="*/ 569 w 6827"/>
                  <a:gd name="T29" fmla="*/ 1707 h 6827"/>
                  <a:gd name="T30" fmla="*/ 569 w 6827"/>
                  <a:gd name="T31" fmla="*/ 1138 h 6827"/>
                  <a:gd name="T32" fmla="*/ 569 w 6827"/>
                  <a:gd name="T33" fmla="*/ 569 h 6827"/>
                  <a:gd name="T34" fmla="*/ 341 w 6827"/>
                  <a:gd name="T35" fmla="*/ 0 h 6827"/>
                  <a:gd name="T36" fmla="*/ 114 w 6827"/>
                  <a:gd name="T37" fmla="*/ 569 h 6827"/>
                  <a:gd name="T38" fmla="*/ 114 w 6827"/>
                  <a:gd name="T39" fmla="*/ 1138 h 6827"/>
                  <a:gd name="T40" fmla="*/ 114 w 6827"/>
                  <a:gd name="T41" fmla="*/ 1707 h 6827"/>
                  <a:gd name="T42" fmla="*/ 114 w 6827"/>
                  <a:gd name="T43" fmla="*/ 2276 h 6827"/>
                  <a:gd name="T44" fmla="*/ 114 w 6827"/>
                  <a:gd name="T45" fmla="*/ 2844 h 6827"/>
                  <a:gd name="T46" fmla="*/ 114 w 6827"/>
                  <a:gd name="T47" fmla="*/ 3413 h 6827"/>
                  <a:gd name="T48" fmla="*/ 114 w 6827"/>
                  <a:gd name="T49" fmla="*/ 3982 h 6827"/>
                  <a:gd name="T50" fmla="*/ 114 w 6827"/>
                  <a:gd name="T51" fmla="*/ 4551 h 6827"/>
                  <a:gd name="T52" fmla="*/ 114 w 6827"/>
                  <a:gd name="T53" fmla="*/ 5120 h 6827"/>
                  <a:gd name="T54" fmla="*/ 114 w 6827"/>
                  <a:gd name="T55" fmla="*/ 5689 h 6827"/>
                  <a:gd name="T56" fmla="*/ 114 w 6827"/>
                  <a:gd name="T57" fmla="*/ 6258 h 6827"/>
                  <a:gd name="T58" fmla="*/ 683 w 6827"/>
                  <a:gd name="T59" fmla="*/ 6713 h 6827"/>
                  <a:gd name="T60" fmla="*/ 1252 w 6827"/>
                  <a:gd name="T61" fmla="*/ 6713 h 6827"/>
                  <a:gd name="T62" fmla="*/ 1820 w 6827"/>
                  <a:gd name="T63" fmla="*/ 6713 h 6827"/>
                  <a:gd name="T64" fmla="*/ 2389 w 6827"/>
                  <a:gd name="T65" fmla="*/ 6713 h 6827"/>
                  <a:gd name="T66" fmla="*/ 2958 w 6827"/>
                  <a:gd name="T67" fmla="*/ 6713 h 6827"/>
                  <a:gd name="T68" fmla="*/ 3527 w 6827"/>
                  <a:gd name="T69" fmla="*/ 6713 h 6827"/>
                  <a:gd name="T70" fmla="*/ 4096 w 6827"/>
                  <a:gd name="T71" fmla="*/ 6713 h 6827"/>
                  <a:gd name="T72" fmla="*/ 4665 w 6827"/>
                  <a:gd name="T73" fmla="*/ 6713 h 6827"/>
                  <a:gd name="T74" fmla="*/ 5234 w 6827"/>
                  <a:gd name="T75" fmla="*/ 6713 h 6827"/>
                  <a:gd name="T76" fmla="*/ 5803 w 6827"/>
                  <a:gd name="T77" fmla="*/ 6713 h 6827"/>
                  <a:gd name="T78" fmla="*/ 6371 w 6827"/>
                  <a:gd name="T79" fmla="*/ 6713 h 6827"/>
                  <a:gd name="T80" fmla="*/ 6827 w 6827"/>
                  <a:gd name="T81" fmla="*/ 6485 h 6827"/>
                  <a:gd name="T82" fmla="*/ 6371 w 6827"/>
                  <a:gd name="T83" fmla="*/ 6258 h 6827"/>
                  <a:gd name="T84" fmla="*/ 5803 w 6827"/>
                  <a:gd name="T85" fmla="*/ 6258 h 6827"/>
                  <a:gd name="T86" fmla="*/ 5234 w 6827"/>
                  <a:gd name="T87" fmla="*/ 6258 h 6827"/>
                  <a:gd name="T88" fmla="*/ 4665 w 6827"/>
                  <a:gd name="T89" fmla="*/ 6258 h 6827"/>
                  <a:gd name="T90" fmla="*/ 4096 w 6827"/>
                  <a:gd name="T91" fmla="*/ 6258 h 6827"/>
                  <a:gd name="T92" fmla="*/ 3527 w 6827"/>
                  <a:gd name="T93" fmla="*/ 6258 h 6827"/>
                  <a:gd name="T94" fmla="*/ 2958 w 6827"/>
                  <a:gd name="T95" fmla="*/ 6258 h 6827"/>
                  <a:gd name="T96" fmla="*/ 2389 w 6827"/>
                  <a:gd name="T97" fmla="*/ 6258 h 6827"/>
                  <a:gd name="T98" fmla="*/ 1820 w 6827"/>
                  <a:gd name="T99" fmla="*/ 6258 h 6827"/>
                  <a:gd name="T100" fmla="*/ 1252 w 6827"/>
                  <a:gd name="T101" fmla="*/ 6258 h 6827"/>
                  <a:gd name="T102" fmla="*/ 683 w 6827"/>
                  <a:gd name="T103" fmla="*/ 625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27" h="6827">
                    <a:moveTo>
                      <a:pt x="1263" y="5234"/>
                    </a:moveTo>
                    <a:cubicBezTo>
                      <a:pt x="1316" y="5493"/>
                      <a:pt x="1546" y="5689"/>
                      <a:pt x="1820" y="5689"/>
                    </a:cubicBezTo>
                    <a:cubicBezTo>
                      <a:pt x="2114" y="5689"/>
                      <a:pt x="2354" y="5464"/>
                      <a:pt x="2383" y="5178"/>
                    </a:cubicBezTo>
                    <a:lnTo>
                      <a:pt x="3568" y="4191"/>
                    </a:lnTo>
                    <a:cubicBezTo>
                      <a:pt x="3652" y="4401"/>
                      <a:pt x="3856" y="4551"/>
                      <a:pt x="4096" y="4551"/>
                    </a:cubicBezTo>
                    <a:cubicBezTo>
                      <a:pt x="4348" y="4551"/>
                      <a:pt x="4560" y="4385"/>
                      <a:pt x="4635" y="4157"/>
                    </a:cubicBezTo>
                    <a:lnTo>
                      <a:pt x="5696" y="4736"/>
                    </a:lnTo>
                    <a:cubicBezTo>
                      <a:pt x="5732" y="5016"/>
                      <a:pt x="5969" y="5234"/>
                      <a:pt x="6258" y="5234"/>
                    </a:cubicBezTo>
                    <a:cubicBezTo>
                      <a:pt x="6571" y="5234"/>
                      <a:pt x="6827" y="4979"/>
                      <a:pt x="6827" y="4665"/>
                    </a:cubicBezTo>
                    <a:cubicBezTo>
                      <a:pt x="6827" y="4351"/>
                      <a:pt x="6571" y="4096"/>
                      <a:pt x="6258" y="4096"/>
                    </a:cubicBezTo>
                    <a:cubicBezTo>
                      <a:pt x="6006" y="4096"/>
                      <a:pt x="5794" y="4262"/>
                      <a:pt x="5719" y="4490"/>
                    </a:cubicBezTo>
                    <a:lnTo>
                      <a:pt x="4658" y="3911"/>
                    </a:lnTo>
                    <a:cubicBezTo>
                      <a:pt x="4622" y="3631"/>
                      <a:pt x="4385" y="3413"/>
                      <a:pt x="4096" y="3413"/>
                    </a:cubicBezTo>
                    <a:cubicBezTo>
                      <a:pt x="3802" y="3413"/>
                      <a:pt x="3563" y="3638"/>
                      <a:pt x="3533" y="3924"/>
                    </a:cubicBezTo>
                    <a:lnTo>
                      <a:pt x="2348" y="4911"/>
                    </a:lnTo>
                    <a:cubicBezTo>
                      <a:pt x="2265" y="4701"/>
                      <a:pt x="2060" y="4551"/>
                      <a:pt x="1820" y="4551"/>
                    </a:cubicBezTo>
                    <a:cubicBezTo>
                      <a:pt x="1546" y="4551"/>
                      <a:pt x="1316" y="4747"/>
                      <a:pt x="1263" y="5006"/>
                    </a:cubicBezTo>
                    <a:lnTo>
                      <a:pt x="455" y="5006"/>
                    </a:lnTo>
                    <a:lnTo>
                      <a:pt x="455" y="4551"/>
                    </a:lnTo>
                    <a:lnTo>
                      <a:pt x="569" y="4551"/>
                    </a:lnTo>
                    <a:cubicBezTo>
                      <a:pt x="632" y="4551"/>
                      <a:pt x="683" y="4500"/>
                      <a:pt x="683" y="4437"/>
                    </a:cubicBezTo>
                    <a:cubicBezTo>
                      <a:pt x="683" y="4374"/>
                      <a:pt x="632" y="4324"/>
                      <a:pt x="569" y="4324"/>
                    </a:cubicBezTo>
                    <a:lnTo>
                      <a:pt x="455" y="4324"/>
                    </a:lnTo>
                    <a:lnTo>
                      <a:pt x="455" y="3982"/>
                    </a:lnTo>
                    <a:lnTo>
                      <a:pt x="569" y="3982"/>
                    </a:lnTo>
                    <a:cubicBezTo>
                      <a:pt x="632" y="3982"/>
                      <a:pt x="683" y="3931"/>
                      <a:pt x="683" y="3868"/>
                    </a:cubicBezTo>
                    <a:cubicBezTo>
                      <a:pt x="683" y="3806"/>
                      <a:pt x="632" y="3755"/>
                      <a:pt x="569" y="3755"/>
                    </a:cubicBezTo>
                    <a:lnTo>
                      <a:pt x="480" y="3755"/>
                    </a:lnTo>
                    <a:lnTo>
                      <a:pt x="1407" y="2416"/>
                    </a:lnTo>
                    <a:cubicBezTo>
                      <a:pt x="1494" y="2470"/>
                      <a:pt x="1596" y="2503"/>
                      <a:pt x="1707" y="2503"/>
                    </a:cubicBezTo>
                    <a:cubicBezTo>
                      <a:pt x="1888" y="2503"/>
                      <a:pt x="2048" y="2416"/>
                      <a:pt x="2152" y="2284"/>
                    </a:cubicBezTo>
                    <a:lnTo>
                      <a:pt x="2752" y="2584"/>
                    </a:lnTo>
                    <a:cubicBezTo>
                      <a:pt x="2740" y="2631"/>
                      <a:pt x="2731" y="2680"/>
                      <a:pt x="2731" y="2731"/>
                    </a:cubicBezTo>
                    <a:cubicBezTo>
                      <a:pt x="2731" y="3044"/>
                      <a:pt x="2986" y="3300"/>
                      <a:pt x="3300" y="3300"/>
                    </a:cubicBezTo>
                    <a:cubicBezTo>
                      <a:pt x="3613" y="3300"/>
                      <a:pt x="3868" y="3044"/>
                      <a:pt x="3868" y="2731"/>
                    </a:cubicBezTo>
                    <a:cubicBezTo>
                      <a:pt x="3868" y="2608"/>
                      <a:pt x="3829" y="2496"/>
                      <a:pt x="3763" y="2403"/>
                    </a:cubicBezTo>
                    <a:lnTo>
                      <a:pt x="4488" y="1055"/>
                    </a:lnTo>
                    <a:cubicBezTo>
                      <a:pt x="4574" y="1107"/>
                      <a:pt x="4672" y="1138"/>
                      <a:pt x="4779" y="1138"/>
                    </a:cubicBezTo>
                    <a:cubicBezTo>
                      <a:pt x="4891" y="1138"/>
                      <a:pt x="4995" y="1104"/>
                      <a:pt x="5083" y="1048"/>
                    </a:cubicBezTo>
                    <a:lnTo>
                      <a:pt x="5827" y="2004"/>
                    </a:lnTo>
                    <a:cubicBezTo>
                      <a:pt x="5829" y="2007"/>
                      <a:pt x="5833" y="2009"/>
                      <a:pt x="5836" y="2011"/>
                    </a:cubicBezTo>
                    <a:cubicBezTo>
                      <a:pt x="5745" y="2112"/>
                      <a:pt x="5689" y="2244"/>
                      <a:pt x="5689" y="2389"/>
                    </a:cubicBezTo>
                    <a:cubicBezTo>
                      <a:pt x="5689" y="2703"/>
                      <a:pt x="5944" y="2958"/>
                      <a:pt x="6258" y="2958"/>
                    </a:cubicBezTo>
                    <a:cubicBezTo>
                      <a:pt x="6571" y="2958"/>
                      <a:pt x="6827" y="2703"/>
                      <a:pt x="6827" y="2389"/>
                    </a:cubicBezTo>
                    <a:cubicBezTo>
                      <a:pt x="6827" y="2076"/>
                      <a:pt x="6571" y="1820"/>
                      <a:pt x="6258" y="1820"/>
                    </a:cubicBezTo>
                    <a:cubicBezTo>
                      <a:pt x="6170" y="1820"/>
                      <a:pt x="6087" y="1842"/>
                      <a:pt x="6013" y="1878"/>
                    </a:cubicBezTo>
                    <a:cubicBezTo>
                      <a:pt x="6010" y="1874"/>
                      <a:pt x="6010" y="1869"/>
                      <a:pt x="6006" y="1864"/>
                    </a:cubicBezTo>
                    <a:lnTo>
                      <a:pt x="5248" y="890"/>
                    </a:lnTo>
                    <a:cubicBezTo>
                      <a:pt x="5311" y="798"/>
                      <a:pt x="5348" y="688"/>
                      <a:pt x="5348" y="569"/>
                    </a:cubicBezTo>
                    <a:cubicBezTo>
                      <a:pt x="5348" y="255"/>
                      <a:pt x="5092" y="0"/>
                      <a:pt x="4779" y="0"/>
                    </a:cubicBezTo>
                    <a:cubicBezTo>
                      <a:pt x="4465" y="0"/>
                      <a:pt x="4210" y="255"/>
                      <a:pt x="4210" y="569"/>
                    </a:cubicBezTo>
                    <a:cubicBezTo>
                      <a:pt x="4210" y="691"/>
                      <a:pt x="4249" y="804"/>
                      <a:pt x="4315" y="897"/>
                    </a:cubicBezTo>
                    <a:lnTo>
                      <a:pt x="3590" y="2244"/>
                    </a:lnTo>
                    <a:cubicBezTo>
                      <a:pt x="3505" y="2193"/>
                      <a:pt x="3406" y="2162"/>
                      <a:pt x="3300" y="2162"/>
                    </a:cubicBezTo>
                    <a:cubicBezTo>
                      <a:pt x="3118" y="2162"/>
                      <a:pt x="2959" y="2248"/>
                      <a:pt x="2854" y="2381"/>
                    </a:cubicBezTo>
                    <a:lnTo>
                      <a:pt x="2254" y="2081"/>
                    </a:lnTo>
                    <a:cubicBezTo>
                      <a:pt x="2267" y="2034"/>
                      <a:pt x="2276" y="1985"/>
                      <a:pt x="2276" y="1934"/>
                    </a:cubicBezTo>
                    <a:cubicBezTo>
                      <a:pt x="2276" y="1621"/>
                      <a:pt x="2020" y="1365"/>
                      <a:pt x="1707" y="1365"/>
                    </a:cubicBezTo>
                    <a:cubicBezTo>
                      <a:pt x="1393" y="1365"/>
                      <a:pt x="1138" y="1621"/>
                      <a:pt x="1138" y="1934"/>
                    </a:cubicBezTo>
                    <a:cubicBezTo>
                      <a:pt x="1138" y="2054"/>
                      <a:pt x="1176" y="2166"/>
                      <a:pt x="1239" y="2257"/>
                    </a:cubicBezTo>
                    <a:lnTo>
                      <a:pt x="593" y="3191"/>
                    </a:lnTo>
                    <a:cubicBezTo>
                      <a:pt x="585" y="3189"/>
                      <a:pt x="578" y="3186"/>
                      <a:pt x="569" y="3186"/>
                    </a:cubicBezTo>
                    <a:lnTo>
                      <a:pt x="455" y="3186"/>
                    </a:lnTo>
                    <a:lnTo>
                      <a:pt x="455" y="2844"/>
                    </a:lnTo>
                    <a:lnTo>
                      <a:pt x="569" y="2844"/>
                    </a:lnTo>
                    <a:cubicBezTo>
                      <a:pt x="632" y="2844"/>
                      <a:pt x="683" y="2794"/>
                      <a:pt x="683" y="2731"/>
                    </a:cubicBezTo>
                    <a:cubicBezTo>
                      <a:pt x="683" y="2668"/>
                      <a:pt x="632" y="2617"/>
                      <a:pt x="569" y="2617"/>
                    </a:cubicBezTo>
                    <a:lnTo>
                      <a:pt x="455" y="2617"/>
                    </a:lnTo>
                    <a:lnTo>
                      <a:pt x="455" y="2276"/>
                    </a:lnTo>
                    <a:lnTo>
                      <a:pt x="569" y="2276"/>
                    </a:lnTo>
                    <a:cubicBezTo>
                      <a:pt x="632" y="2276"/>
                      <a:pt x="683" y="2225"/>
                      <a:pt x="683" y="2162"/>
                    </a:cubicBezTo>
                    <a:cubicBezTo>
                      <a:pt x="683" y="2099"/>
                      <a:pt x="632" y="2048"/>
                      <a:pt x="569" y="2048"/>
                    </a:cubicBezTo>
                    <a:lnTo>
                      <a:pt x="455" y="2048"/>
                    </a:lnTo>
                    <a:lnTo>
                      <a:pt x="455" y="1707"/>
                    </a:lnTo>
                    <a:lnTo>
                      <a:pt x="569" y="1707"/>
                    </a:lnTo>
                    <a:cubicBezTo>
                      <a:pt x="632" y="1707"/>
                      <a:pt x="683" y="1656"/>
                      <a:pt x="683" y="1593"/>
                    </a:cubicBezTo>
                    <a:cubicBezTo>
                      <a:pt x="683" y="1530"/>
                      <a:pt x="632" y="1479"/>
                      <a:pt x="569" y="1479"/>
                    </a:cubicBezTo>
                    <a:lnTo>
                      <a:pt x="455" y="1479"/>
                    </a:lnTo>
                    <a:lnTo>
                      <a:pt x="455" y="1138"/>
                    </a:lnTo>
                    <a:lnTo>
                      <a:pt x="569" y="1138"/>
                    </a:lnTo>
                    <a:cubicBezTo>
                      <a:pt x="632" y="1138"/>
                      <a:pt x="683" y="1087"/>
                      <a:pt x="683" y="1024"/>
                    </a:cubicBezTo>
                    <a:cubicBezTo>
                      <a:pt x="683" y="961"/>
                      <a:pt x="632" y="910"/>
                      <a:pt x="569" y="910"/>
                    </a:cubicBezTo>
                    <a:lnTo>
                      <a:pt x="455" y="910"/>
                    </a:lnTo>
                    <a:lnTo>
                      <a:pt x="455" y="569"/>
                    </a:lnTo>
                    <a:lnTo>
                      <a:pt x="569" y="569"/>
                    </a:lnTo>
                    <a:cubicBezTo>
                      <a:pt x="632" y="569"/>
                      <a:pt x="683" y="518"/>
                      <a:pt x="683" y="455"/>
                    </a:cubicBezTo>
                    <a:cubicBezTo>
                      <a:pt x="683" y="392"/>
                      <a:pt x="632" y="341"/>
                      <a:pt x="569" y="341"/>
                    </a:cubicBezTo>
                    <a:lnTo>
                      <a:pt x="455" y="341"/>
                    </a:lnTo>
                    <a:lnTo>
                      <a:pt x="455" y="114"/>
                    </a:lnTo>
                    <a:cubicBezTo>
                      <a:pt x="455" y="51"/>
                      <a:pt x="404" y="0"/>
                      <a:pt x="341" y="0"/>
                    </a:cubicBezTo>
                    <a:cubicBezTo>
                      <a:pt x="278" y="0"/>
                      <a:pt x="228" y="51"/>
                      <a:pt x="228" y="114"/>
                    </a:cubicBezTo>
                    <a:lnTo>
                      <a:pt x="228" y="341"/>
                    </a:lnTo>
                    <a:lnTo>
                      <a:pt x="114" y="341"/>
                    </a:lnTo>
                    <a:cubicBezTo>
                      <a:pt x="51" y="341"/>
                      <a:pt x="0" y="392"/>
                      <a:pt x="0" y="455"/>
                    </a:cubicBezTo>
                    <a:cubicBezTo>
                      <a:pt x="0" y="518"/>
                      <a:pt x="51" y="569"/>
                      <a:pt x="114" y="569"/>
                    </a:cubicBezTo>
                    <a:lnTo>
                      <a:pt x="228" y="569"/>
                    </a:lnTo>
                    <a:lnTo>
                      <a:pt x="228" y="910"/>
                    </a:lnTo>
                    <a:lnTo>
                      <a:pt x="114" y="910"/>
                    </a:lnTo>
                    <a:cubicBezTo>
                      <a:pt x="51" y="910"/>
                      <a:pt x="0" y="961"/>
                      <a:pt x="0" y="1024"/>
                    </a:cubicBezTo>
                    <a:cubicBezTo>
                      <a:pt x="0" y="1087"/>
                      <a:pt x="51" y="1138"/>
                      <a:pt x="114" y="1138"/>
                    </a:cubicBezTo>
                    <a:lnTo>
                      <a:pt x="228" y="1138"/>
                    </a:lnTo>
                    <a:lnTo>
                      <a:pt x="228" y="1479"/>
                    </a:lnTo>
                    <a:lnTo>
                      <a:pt x="114" y="1479"/>
                    </a:lnTo>
                    <a:cubicBezTo>
                      <a:pt x="51" y="1479"/>
                      <a:pt x="0" y="1530"/>
                      <a:pt x="0" y="1593"/>
                    </a:cubicBezTo>
                    <a:cubicBezTo>
                      <a:pt x="0" y="1656"/>
                      <a:pt x="51" y="1707"/>
                      <a:pt x="114" y="1707"/>
                    </a:cubicBezTo>
                    <a:lnTo>
                      <a:pt x="228" y="1707"/>
                    </a:lnTo>
                    <a:lnTo>
                      <a:pt x="228" y="2048"/>
                    </a:lnTo>
                    <a:lnTo>
                      <a:pt x="114" y="2048"/>
                    </a:lnTo>
                    <a:cubicBezTo>
                      <a:pt x="51" y="2048"/>
                      <a:pt x="0" y="2099"/>
                      <a:pt x="0" y="2162"/>
                    </a:cubicBezTo>
                    <a:cubicBezTo>
                      <a:pt x="0" y="2225"/>
                      <a:pt x="51" y="2276"/>
                      <a:pt x="114" y="2276"/>
                    </a:cubicBezTo>
                    <a:lnTo>
                      <a:pt x="228" y="2276"/>
                    </a:lnTo>
                    <a:lnTo>
                      <a:pt x="228" y="2617"/>
                    </a:lnTo>
                    <a:lnTo>
                      <a:pt x="114" y="2617"/>
                    </a:lnTo>
                    <a:cubicBezTo>
                      <a:pt x="51" y="2617"/>
                      <a:pt x="0" y="2668"/>
                      <a:pt x="0" y="2731"/>
                    </a:cubicBezTo>
                    <a:cubicBezTo>
                      <a:pt x="0" y="2794"/>
                      <a:pt x="51" y="2844"/>
                      <a:pt x="114" y="2844"/>
                    </a:cubicBezTo>
                    <a:lnTo>
                      <a:pt x="228" y="2844"/>
                    </a:lnTo>
                    <a:lnTo>
                      <a:pt x="228" y="3186"/>
                    </a:lnTo>
                    <a:lnTo>
                      <a:pt x="114" y="3186"/>
                    </a:lnTo>
                    <a:cubicBezTo>
                      <a:pt x="51" y="3186"/>
                      <a:pt x="0" y="3237"/>
                      <a:pt x="0" y="3300"/>
                    </a:cubicBezTo>
                    <a:cubicBezTo>
                      <a:pt x="0" y="3362"/>
                      <a:pt x="51" y="3413"/>
                      <a:pt x="114" y="3413"/>
                    </a:cubicBezTo>
                    <a:lnTo>
                      <a:pt x="228" y="3413"/>
                    </a:lnTo>
                    <a:lnTo>
                      <a:pt x="228" y="3755"/>
                    </a:lnTo>
                    <a:lnTo>
                      <a:pt x="114" y="3755"/>
                    </a:lnTo>
                    <a:cubicBezTo>
                      <a:pt x="51" y="3755"/>
                      <a:pt x="0" y="3806"/>
                      <a:pt x="0" y="3868"/>
                    </a:cubicBezTo>
                    <a:cubicBezTo>
                      <a:pt x="0" y="3931"/>
                      <a:pt x="51" y="3982"/>
                      <a:pt x="114" y="3982"/>
                    </a:cubicBezTo>
                    <a:lnTo>
                      <a:pt x="228" y="3982"/>
                    </a:lnTo>
                    <a:lnTo>
                      <a:pt x="228" y="4324"/>
                    </a:lnTo>
                    <a:lnTo>
                      <a:pt x="114" y="4324"/>
                    </a:lnTo>
                    <a:cubicBezTo>
                      <a:pt x="51" y="4324"/>
                      <a:pt x="0" y="4374"/>
                      <a:pt x="0" y="4437"/>
                    </a:cubicBezTo>
                    <a:cubicBezTo>
                      <a:pt x="0" y="4500"/>
                      <a:pt x="51" y="4551"/>
                      <a:pt x="114" y="4551"/>
                    </a:cubicBezTo>
                    <a:lnTo>
                      <a:pt x="228" y="4551"/>
                    </a:lnTo>
                    <a:lnTo>
                      <a:pt x="228" y="4892"/>
                    </a:lnTo>
                    <a:lnTo>
                      <a:pt x="114" y="4892"/>
                    </a:lnTo>
                    <a:cubicBezTo>
                      <a:pt x="51" y="4892"/>
                      <a:pt x="0" y="4943"/>
                      <a:pt x="0" y="5006"/>
                    </a:cubicBezTo>
                    <a:cubicBezTo>
                      <a:pt x="0" y="5069"/>
                      <a:pt x="51" y="5120"/>
                      <a:pt x="114" y="5120"/>
                    </a:cubicBezTo>
                    <a:lnTo>
                      <a:pt x="228" y="5120"/>
                    </a:lnTo>
                    <a:lnTo>
                      <a:pt x="228" y="5461"/>
                    </a:lnTo>
                    <a:lnTo>
                      <a:pt x="114" y="5461"/>
                    </a:lnTo>
                    <a:cubicBezTo>
                      <a:pt x="51" y="5461"/>
                      <a:pt x="0" y="5512"/>
                      <a:pt x="0" y="5575"/>
                    </a:cubicBezTo>
                    <a:cubicBezTo>
                      <a:pt x="0" y="5638"/>
                      <a:pt x="51" y="5689"/>
                      <a:pt x="114" y="5689"/>
                    </a:cubicBezTo>
                    <a:lnTo>
                      <a:pt x="228" y="5689"/>
                    </a:lnTo>
                    <a:lnTo>
                      <a:pt x="228" y="6030"/>
                    </a:lnTo>
                    <a:lnTo>
                      <a:pt x="114" y="6030"/>
                    </a:lnTo>
                    <a:cubicBezTo>
                      <a:pt x="51" y="6030"/>
                      <a:pt x="0" y="6081"/>
                      <a:pt x="0" y="6144"/>
                    </a:cubicBezTo>
                    <a:cubicBezTo>
                      <a:pt x="0" y="6207"/>
                      <a:pt x="51" y="6258"/>
                      <a:pt x="114" y="6258"/>
                    </a:cubicBezTo>
                    <a:lnTo>
                      <a:pt x="228" y="6258"/>
                    </a:lnTo>
                    <a:lnTo>
                      <a:pt x="228" y="6485"/>
                    </a:lnTo>
                    <a:cubicBezTo>
                      <a:pt x="228" y="6548"/>
                      <a:pt x="278" y="6599"/>
                      <a:pt x="341" y="6599"/>
                    </a:cubicBezTo>
                    <a:lnTo>
                      <a:pt x="683" y="6599"/>
                    </a:lnTo>
                    <a:lnTo>
                      <a:pt x="683" y="6713"/>
                    </a:lnTo>
                    <a:cubicBezTo>
                      <a:pt x="683" y="6776"/>
                      <a:pt x="734" y="6827"/>
                      <a:pt x="796" y="6827"/>
                    </a:cubicBezTo>
                    <a:cubicBezTo>
                      <a:pt x="859" y="6827"/>
                      <a:pt x="910" y="6776"/>
                      <a:pt x="910" y="6713"/>
                    </a:cubicBezTo>
                    <a:lnTo>
                      <a:pt x="910" y="6599"/>
                    </a:lnTo>
                    <a:lnTo>
                      <a:pt x="1252" y="6599"/>
                    </a:lnTo>
                    <a:lnTo>
                      <a:pt x="1252" y="6713"/>
                    </a:lnTo>
                    <a:cubicBezTo>
                      <a:pt x="1252" y="6776"/>
                      <a:pt x="1302" y="6827"/>
                      <a:pt x="1365" y="6827"/>
                    </a:cubicBezTo>
                    <a:cubicBezTo>
                      <a:pt x="1428" y="6827"/>
                      <a:pt x="1479" y="6776"/>
                      <a:pt x="1479" y="6713"/>
                    </a:cubicBezTo>
                    <a:lnTo>
                      <a:pt x="1479" y="6599"/>
                    </a:lnTo>
                    <a:lnTo>
                      <a:pt x="1820" y="6599"/>
                    </a:lnTo>
                    <a:lnTo>
                      <a:pt x="1820" y="6713"/>
                    </a:lnTo>
                    <a:cubicBezTo>
                      <a:pt x="1820" y="6776"/>
                      <a:pt x="1871" y="6827"/>
                      <a:pt x="1934" y="6827"/>
                    </a:cubicBezTo>
                    <a:cubicBezTo>
                      <a:pt x="1997" y="6827"/>
                      <a:pt x="2048" y="6776"/>
                      <a:pt x="2048" y="6713"/>
                    </a:cubicBezTo>
                    <a:lnTo>
                      <a:pt x="2048" y="6599"/>
                    </a:lnTo>
                    <a:lnTo>
                      <a:pt x="2389" y="6599"/>
                    </a:lnTo>
                    <a:lnTo>
                      <a:pt x="2389" y="6713"/>
                    </a:lnTo>
                    <a:cubicBezTo>
                      <a:pt x="2389" y="6776"/>
                      <a:pt x="2440" y="6827"/>
                      <a:pt x="2503" y="6827"/>
                    </a:cubicBezTo>
                    <a:cubicBezTo>
                      <a:pt x="2566" y="6827"/>
                      <a:pt x="2617" y="6776"/>
                      <a:pt x="2617" y="6713"/>
                    </a:cubicBezTo>
                    <a:lnTo>
                      <a:pt x="2617" y="6599"/>
                    </a:lnTo>
                    <a:lnTo>
                      <a:pt x="2958" y="6599"/>
                    </a:lnTo>
                    <a:lnTo>
                      <a:pt x="2958" y="6713"/>
                    </a:lnTo>
                    <a:cubicBezTo>
                      <a:pt x="2958" y="6776"/>
                      <a:pt x="3009" y="6827"/>
                      <a:pt x="3072" y="6827"/>
                    </a:cubicBezTo>
                    <a:cubicBezTo>
                      <a:pt x="3135" y="6827"/>
                      <a:pt x="3186" y="6776"/>
                      <a:pt x="3186" y="6713"/>
                    </a:cubicBezTo>
                    <a:lnTo>
                      <a:pt x="3186" y="6599"/>
                    </a:lnTo>
                    <a:lnTo>
                      <a:pt x="3527" y="6599"/>
                    </a:lnTo>
                    <a:lnTo>
                      <a:pt x="3527" y="6713"/>
                    </a:lnTo>
                    <a:cubicBezTo>
                      <a:pt x="3527" y="6776"/>
                      <a:pt x="3578" y="6827"/>
                      <a:pt x="3641" y="6827"/>
                    </a:cubicBezTo>
                    <a:cubicBezTo>
                      <a:pt x="3704" y="6827"/>
                      <a:pt x="3755" y="6776"/>
                      <a:pt x="3755" y="6713"/>
                    </a:cubicBezTo>
                    <a:lnTo>
                      <a:pt x="3755" y="6599"/>
                    </a:lnTo>
                    <a:lnTo>
                      <a:pt x="4096" y="6599"/>
                    </a:lnTo>
                    <a:lnTo>
                      <a:pt x="4096" y="6713"/>
                    </a:lnTo>
                    <a:cubicBezTo>
                      <a:pt x="4096" y="6776"/>
                      <a:pt x="4147" y="6827"/>
                      <a:pt x="4210" y="6827"/>
                    </a:cubicBezTo>
                    <a:cubicBezTo>
                      <a:pt x="4273" y="6827"/>
                      <a:pt x="4323" y="6776"/>
                      <a:pt x="4323" y="6713"/>
                    </a:cubicBezTo>
                    <a:lnTo>
                      <a:pt x="4323" y="6599"/>
                    </a:lnTo>
                    <a:lnTo>
                      <a:pt x="4665" y="6599"/>
                    </a:lnTo>
                    <a:lnTo>
                      <a:pt x="4665" y="6713"/>
                    </a:lnTo>
                    <a:cubicBezTo>
                      <a:pt x="4665" y="6776"/>
                      <a:pt x="4716" y="6827"/>
                      <a:pt x="4779" y="6827"/>
                    </a:cubicBezTo>
                    <a:cubicBezTo>
                      <a:pt x="4842" y="6827"/>
                      <a:pt x="4892" y="6776"/>
                      <a:pt x="4892" y="6713"/>
                    </a:cubicBezTo>
                    <a:lnTo>
                      <a:pt x="4892" y="6599"/>
                    </a:lnTo>
                    <a:lnTo>
                      <a:pt x="5234" y="6599"/>
                    </a:lnTo>
                    <a:lnTo>
                      <a:pt x="5234" y="6713"/>
                    </a:lnTo>
                    <a:cubicBezTo>
                      <a:pt x="5234" y="6776"/>
                      <a:pt x="5285" y="6827"/>
                      <a:pt x="5347" y="6827"/>
                    </a:cubicBezTo>
                    <a:cubicBezTo>
                      <a:pt x="5410" y="6827"/>
                      <a:pt x="5461" y="6776"/>
                      <a:pt x="5461" y="6713"/>
                    </a:cubicBezTo>
                    <a:lnTo>
                      <a:pt x="5461" y="6599"/>
                    </a:lnTo>
                    <a:lnTo>
                      <a:pt x="5803" y="6599"/>
                    </a:lnTo>
                    <a:lnTo>
                      <a:pt x="5803" y="6713"/>
                    </a:lnTo>
                    <a:cubicBezTo>
                      <a:pt x="5803" y="6776"/>
                      <a:pt x="5853" y="6827"/>
                      <a:pt x="5916" y="6827"/>
                    </a:cubicBezTo>
                    <a:cubicBezTo>
                      <a:pt x="5979" y="6827"/>
                      <a:pt x="6030" y="6776"/>
                      <a:pt x="6030" y="6713"/>
                    </a:cubicBezTo>
                    <a:lnTo>
                      <a:pt x="6030" y="6599"/>
                    </a:lnTo>
                    <a:lnTo>
                      <a:pt x="6371" y="6599"/>
                    </a:lnTo>
                    <a:lnTo>
                      <a:pt x="6371" y="6713"/>
                    </a:lnTo>
                    <a:cubicBezTo>
                      <a:pt x="6371" y="6776"/>
                      <a:pt x="6422" y="6827"/>
                      <a:pt x="6485" y="6827"/>
                    </a:cubicBezTo>
                    <a:cubicBezTo>
                      <a:pt x="6548" y="6827"/>
                      <a:pt x="6599" y="6776"/>
                      <a:pt x="6599" y="6713"/>
                    </a:cubicBezTo>
                    <a:lnTo>
                      <a:pt x="6599" y="6599"/>
                    </a:lnTo>
                    <a:lnTo>
                      <a:pt x="6713" y="6599"/>
                    </a:lnTo>
                    <a:cubicBezTo>
                      <a:pt x="6776" y="6599"/>
                      <a:pt x="6827" y="6548"/>
                      <a:pt x="6827" y="6485"/>
                    </a:cubicBezTo>
                    <a:cubicBezTo>
                      <a:pt x="6827" y="6422"/>
                      <a:pt x="6776" y="6372"/>
                      <a:pt x="6713" y="6372"/>
                    </a:cubicBezTo>
                    <a:lnTo>
                      <a:pt x="6599" y="6372"/>
                    </a:lnTo>
                    <a:lnTo>
                      <a:pt x="6599" y="6258"/>
                    </a:lnTo>
                    <a:cubicBezTo>
                      <a:pt x="6599" y="6195"/>
                      <a:pt x="6548" y="6144"/>
                      <a:pt x="6485" y="6144"/>
                    </a:cubicBezTo>
                    <a:cubicBezTo>
                      <a:pt x="6422" y="6144"/>
                      <a:pt x="6371" y="6195"/>
                      <a:pt x="6371" y="6258"/>
                    </a:cubicBezTo>
                    <a:lnTo>
                      <a:pt x="6371" y="6372"/>
                    </a:lnTo>
                    <a:lnTo>
                      <a:pt x="6030" y="6372"/>
                    </a:lnTo>
                    <a:lnTo>
                      <a:pt x="6030" y="6258"/>
                    </a:lnTo>
                    <a:cubicBezTo>
                      <a:pt x="6030" y="6195"/>
                      <a:pt x="5979" y="6144"/>
                      <a:pt x="5916" y="6144"/>
                    </a:cubicBezTo>
                    <a:cubicBezTo>
                      <a:pt x="5853" y="6144"/>
                      <a:pt x="5803" y="6195"/>
                      <a:pt x="5803" y="6258"/>
                    </a:cubicBezTo>
                    <a:lnTo>
                      <a:pt x="5803" y="6372"/>
                    </a:lnTo>
                    <a:lnTo>
                      <a:pt x="5461" y="6372"/>
                    </a:lnTo>
                    <a:lnTo>
                      <a:pt x="5461" y="6258"/>
                    </a:lnTo>
                    <a:cubicBezTo>
                      <a:pt x="5461" y="6195"/>
                      <a:pt x="5410" y="6144"/>
                      <a:pt x="5347" y="6144"/>
                    </a:cubicBezTo>
                    <a:cubicBezTo>
                      <a:pt x="5285" y="6144"/>
                      <a:pt x="5234" y="6195"/>
                      <a:pt x="5234" y="6258"/>
                    </a:cubicBezTo>
                    <a:lnTo>
                      <a:pt x="5234" y="6372"/>
                    </a:lnTo>
                    <a:lnTo>
                      <a:pt x="4892" y="6372"/>
                    </a:lnTo>
                    <a:lnTo>
                      <a:pt x="4892" y="6258"/>
                    </a:lnTo>
                    <a:cubicBezTo>
                      <a:pt x="4892" y="6195"/>
                      <a:pt x="4842" y="6144"/>
                      <a:pt x="4779" y="6144"/>
                    </a:cubicBezTo>
                    <a:cubicBezTo>
                      <a:pt x="4716" y="6144"/>
                      <a:pt x="4665" y="6195"/>
                      <a:pt x="4665" y="6258"/>
                    </a:cubicBezTo>
                    <a:lnTo>
                      <a:pt x="4665" y="6372"/>
                    </a:lnTo>
                    <a:lnTo>
                      <a:pt x="4323" y="6372"/>
                    </a:lnTo>
                    <a:lnTo>
                      <a:pt x="4323" y="6258"/>
                    </a:lnTo>
                    <a:cubicBezTo>
                      <a:pt x="4323" y="6195"/>
                      <a:pt x="4273" y="6144"/>
                      <a:pt x="4210" y="6144"/>
                    </a:cubicBezTo>
                    <a:cubicBezTo>
                      <a:pt x="4147" y="6144"/>
                      <a:pt x="4096" y="6195"/>
                      <a:pt x="4096" y="6258"/>
                    </a:cubicBezTo>
                    <a:lnTo>
                      <a:pt x="4096" y="6372"/>
                    </a:lnTo>
                    <a:lnTo>
                      <a:pt x="3755" y="6372"/>
                    </a:lnTo>
                    <a:lnTo>
                      <a:pt x="3755" y="6258"/>
                    </a:lnTo>
                    <a:cubicBezTo>
                      <a:pt x="3755" y="6195"/>
                      <a:pt x="3704" y="6144"/>
                      <a:pt x="3641" y="6144"/>
                    </a:cubicBezTo>
                    <a:cubicBezTo>
                      <a:pt x="3578" y="6144"/>
                      <a:pt x="3527" y="6195"/>
                      <a:pt x="3527" y="6258"/>
                    </a:cubicBezTo>
                    <a:lnTo>
                      <a:pt x="3527" y="6372"/>
                    </a:lnTo>
                    <a:lnTo>
                      <a:pt x="3186" y="6372"/>
                    </a:lnTo>
                    <a:lnTo>
                      <a:pt x="3186" y="6258"/>
                    </a:lnTo>
                    <a:cubicBezTo>
                      <a:pt x="3186" y="6195"/>
                      <a:pt x="3135" y="6144"/>
                      <a:pt x="3072" y="6144"/>
                    </a:cubicBezTo>
                    <a:cubicBezTo>
                      <a:pt x="3009" y="6144"/>
                      <a:pt x="2958" y="6195"/>
                      <a:pt x="2958" y="6258"/>
                    </a:cubicBezTo>
                    <a:lnTo>
                      <a:pt x="2958" y="6372"/>
                    </a:lnTo>
                    <a:lnTo>
                      <a:pt x="2617" y="6372"/>
                    </a:lnTo>
                    <a:lnTo>
                      <a:pt x="2617" y="6258"/>
                    </a:lnTo>
                    <a:cubicBezTo>
                      <a:pt x="2617" y="6195"/>
                      <a:pt x="2566" y="6144"/>
                      <a:pt x="2503" y="6144"/>
                    </a:cubicBezTo>
                    <a:cubicBezTo>
                      <a:pt x="2440" y="6144"/>
                      <a:pt x="2389" y="6195"/>
                      <a:pt x="2389" y="6258"/>
                    </a:cubicBezTo>
                    <a:lnTo>
                      <a:pt x="2389" y="6372"/>
                    </a:lnTo>
                    <a:lnTo>
                      <a:pt x="2048" y="6372"/>
                    </a:lnTo>
                    <a:lnTo>
                      <a:pt x="2048" y="6258"/>
                    </a:lnTo>
                    <a:cubicBezTo>
                      <a:pt x="2048" y="6195"/>
                      <a:pt x="1997" y="6144"/>
                      <a:pt x="1934" y="6144"/>
                    </a:cubicBezTo>
                    <a:cubicBezTo>
                      <a:pt x="1871" y="6144"/>
                      <a:pt x="1820" y="6195"/>
                      <a:pt x="1820" y="6258"/>
                    </a:cubicBezTo>
                    <a:lnTo>
                      <a:pt x="1820" y="6372"/>
                    </a:lnTo>
                    <a:lnTo>
                      <a:pt x="1479" y="6372"/>
                    </a:lnTo>
                    <a:lnTo>
                      <a:pt x="1479" y="6258"/>
                    </a:lnTo>
                    <a:cubicBezTo>
                      <a:pt x="1479" y="6195"/>
                      <a:pt x="1428" y="6144"/>
                      <a:pt x="1365" y="6144"/>
                    </a:cubicBezTo>
                    <a:cubicBezTo>
                      <a:pt x="1302" y="6144"/>
                      <a:pt x="1252" y="6195"/>
                      <a:pt x="1252" y="6258"/>
                    </a:cubicBezTo>
                    <a:lnTo>
                      <a:pt x="1252" y="6372"/>
                    </a:lnTo>
                    <a:lnTo>
                      <a:pt x="910" y="6372"/>
                    </a:lnTo>
                    <a:lnTo>
                      <a:pt x="910" y="6258"/>
                    </a:lnTo>
                    <a:cubicBezTo>
                      <a:pt x="910" y="6195"/>
                      <a:pt x="859" y="6144"/>
                      <a:pt x="796" y="6144"/>
                    </a:cubicBezTo>
                    <a:cubicBezTo>
                      <a:pt x="734" y="6144"/>
                      <a:pt x="683" y="6195"/>
                      <a:pt x="683" y="6258"/>
                    </a:cubicBezTo>
                    <a:lnTo>
                      <a:pt x="683" y="6372"/>
                    </a:lnTo>
                    <a:lnTo>
                      <a:pt x="455" y="6372"/>
                    </a:lnTo>
                    <a:lnTo>
                      <a:pt x="455" y="5234"/>
                    </a:lnTo>
                    <a:lnTo>
                      <a:pt x="1263" y="5234"/>
                    </a:lnTo>
                    <a:close/>
                  </a:path>
                </a:pathLst>
              </a:custGeom>
              <a:solidFill>
                <a:schemeClr val="bg1"/>
              </a:solidFill>
              <a:ln>
                <a:noFill/>
              </a:ln>
              <a:extLst/>
            </p:spPr>
            <p:txBody>
              <a:bodyPr vert="horz" wrap="square" lIns="288000"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1828297" fontAlgn="auto">
                  <a:lnSpc>
                    <a:spcPct val="150000"/>
                  </a:lnSpc>
                  <a:spcBef>
                    <a:spcPts val="0"/>
                  </a:spcBef>
                  <a:spcAft>
                    <a:spcPts val="0"/>
                  </a:spcAft>
                  <a:buFontTx/>
                  <a:buNone/>
                </a:pPr>
                <a:endParaRPr lang="en-GB" sz="3599" kern="0" dirty="0">
                  <a:solidFill>
                    <a:sysClr val="windowText" lastClr="000000"/>
                  </a:solidFill>
                  <a:cs typeface="+mn-ea"/>
                  <a:sym typeface="+mn-lt"/>
                </a:endParaRPr>
              </a:p>
            </p:txBody>
          </p:sp>
        </p:grpSp>
        <p:grpSp>
          <p:nvGrpSpPr>
            <p:cNvPr id="319" name="组合 318"/>
            <p:cNvGrpSpPr/>
            <p:nvPr/>
          </p:nvGrpSpPr>
          <p:grpSpPr>
            <a:xfrm>
              <a:off x="254283" y="3903848"/>
              <a:ext cx="504720" cy="504720"/>
              <a:chOff x="3909160" y="2249137"/>
              <a:chExt cx="648072" cy="648072"/>
            </a:xfrm>
          </p:grpSpPr>
          <p:sp>
            <p:nvSpPr>
              <p:cNvPr id="323" name="椭圆 322"/>
              <p:cNvSpPr/>
              <p:nvPr/>
            </p:nvSpPr>
            <p:spPr>
              <a:xfrm>
                <a:off x="3909160" y="2249137"/>
                <a:ext cx="648072" cy="64807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324" name="university7"/>
              <p:cNvSpPr>
                <a:spLocks/>
              </p:cNvSpPr>
              <p:nvPr/>
            </p:nvSpPr>
            <p:spPr bwMode="auto">
              <a:xfrm>
                <a:off x="4043050" y="2390028"/>
                <a:ext cx="380293" cy="366291"/>
              </a:xfrm>
              <a:custGeom>
                <a:avLst/>
                <a:gdLst>
                  <a:gd name="T0" fmla="*/ 3413 w 6827"/>
                  <a:gd name="T1" fmla="*/ 0 h 5912"/>
                  <a:gd name="T2" fmla="*/ 0 w 6827"/>
                  <a:gd name="T3" fmla="*/ 5912 h 5912"/>
                  <a:gd name="T4" fmla="*/ 6827 w 6827"/>
                  <a:gd name="T5" fmla="*/ 5912 h 5912"/>
                  <a:gd name="T6" fmla="*/ 3413 w 6827"/>
                  <a:gd name="T7" fmla="*/ 0 h 5912"/>
                  <a:gd name="T8" fmla="*/ 3413 w 6827"/>
                  <a:gd name="T9" fmla="*/ 972 h 5912"/>
                  <a:gd name="T10" fmla="*/ 4489 w 6827"/>
                  <a:gd name="T11" fmla="*/ 2835 h 5912"/>
                  <a:gd name="T12" fmla="*/ 2338 w 6827"/>
                  <a:gd name="T13" fmla="*/ 2835 h 5912"/>
                  <a:gd name="T14" fmla="*/ 3413 w 6827"/>
                  <a:gd name="T15" fmla="*/ 972 h 5912"/>
                  <a:gd name="T16" fmla="*/ 842 w 6827"/>
                  <a:gd name="T17" fmla="*/ 5426 h 5912"/>
                  <a:gd name="T18" fmla="*/ 1917 w 6827"/>
                  <a:gd name="T19" fmla="*/ 3564 h 5912"/>
                  <a:gd name="T20" fmla="*/ 2993 w 6827"/>
                  <a:gd name="T21" fmla="*/ 5426 h 5912"/>
                  <a:gd name="T22" fmla="*/ 842 w 6827"/>
                  <a:gd name="T23" fmla="*/ 5426 h 5912"/>
                  <a:gd name="T24" fmla="*/ 2338 w 6827"/>
                  <a:gd name="T25" fmla="*/ 3321 h 5912"/>
                  <a:gd name="T26" fmla="*/ 4489 w 6827"/>
                  <a:gd name="T27" fmla="*/ 3321 h 5912"/>
                  <a:gd name="T28" fmla="*/ 3413 w 6827"/>
                  <a:gd name="T29" fmla="*/ 5183 h 5912"/>
                  <a:gd name="T30" fmla="*/ 2338 w 6827"/>
                  <a:gd name="T31" fmla="*/ 3321 h 5912"/>
                  <a:gd name="T32" fmla="*/ 4910 w 6827"/>
                  <a:gd name="T33" fmla="*/ 3564 h 5912"/>
                  <a:gd name="T34" fmla="*/ 5985 w 6827"/>
                  <a:gd name="T35" fmla="*/ 5426 h 5912"/>
                  <a:gd name="T36" fmla="*/ 3834 w 6827"/>
                  <a:gd name="T37" fmla="*/ 5426 h 5912"/>
                  <a:gd name="T38" fmla="*/ 4910 w 6827"/>
                  <a:gd name="T39" fmla="*/ 3564 h 5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27" h="5912">
                    <a:moveTo>
                      <a:pt x="3413" y="0"/>
                    </a:moveTo>
                    <a:lnTo>
                      <a:pt x="0" y="5912"/>
                    </a:lnTo>
                    <a:lnTo>
                      <a:pt x="6827" y="5912"/>
                    </a:lnTo>
                    <a:lnTo>
                      <a:pt x="3413" y="0"/>
                    </a:lnTo>
                    <a:close/>
                    <a:moveTo>
                      <a:pt x="3413" y="972"/>
                    </a:moveTo>
                    <a:lnTo>
                      <a:pt x="4489" y="2835"/>
                    </a:lnTo>
                    <a:lnTo>
                      <a:pt x="2338" y="2835"/>
                    </a:lnTo>
                    <a:lnTo>
                      <a:pt x="3413" y="972"/>
                    </a:lnTo>
                    <a:close/>
                    <a:moveTo>
                      <a:pt x="842" y="5426"/>
                    </a:moveTo>
                    <a:lnTo>
                      <a:pt x="1917" y="3564"/>
                    </a:lnTo>
                    <a:lnTo>
                      <a:pt x="2993" y="5426"/>
                    </a:lnTo>
                    <a:lnTo>
                      <a:pt x="842" y="5426"/>
                    </a:lnTo>
                    <a:close/>
                    <a:moveTo>
                      <a:pt x="2338" y="3321"/>
                    </a:moveTo>
                    <a:lnTo>
                      <a:pt x="4489" y="3321"/>
                    </a:lnTo>
                    <a:lnTo>
                      <a:pt x="3413" y="5183"/>
                    </a:lnTo>
                    <a:lnTo>
                      <a:pt x="2338" y="3321"/>
                    </a:lnTo>
                    <a:close/>
                    <a:moveTo>
                      <a:pt x="4910" y="3564"/>
                    </a:moveTo>
                    <a:lnTo>
                      <a:pt x="5985" y="5426"/>
                    </a:lnTo>
                    <a:lnTo>
                      <a:pt x="3834" y="5426"/>
                    </a:lnTo>
                    <a:lnTo>
                      <a:pt x="4910" y="3564"/>
                    </a:ln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zh-CN" altLang="en-US" sz="1800" dirty="0">
                  <a:solidFill>
                    <a:srgbClr val="000000"/>
                  </a:solidFill>
                </a:endParaRPr>
              </a:p>
            </p:txBody>
          </p:sp>
        </p:grpSp>
        <p:grpSp>
          <p:nvGrpSpPr>
            <p:cNvPr id="320" name="组合 319"/>
            <p:cNvGrpSpPr/>
            <p:nvPr/>
          </p:nvGrpSpPr>
          <p:grpSpPr>
            <a:xfrm>
              <a:off x="5586244" y="3317071"/>
              <a:ext cx="504720" cy="504720"/>
              <a:chOff x="6559351" y="2249137"/>
              <a:chExt cx="648072" cy="648072"/>
            </a:xfrm>
          </p:grpSpPr>
          <p:sp>
            <p:nvSpPr>
              <p:cNvPr id="321" name="椭圆 320"/>
              <p:cNvSpPr/>
              <p:nvPr/>
            </p:nvSpPr>
            <p:spPr>
              <a:xfrm>
                <a:off x="6559351"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a:solidFill>
                    <a:srgbClr val="FFFFFF"/>
                  </a:solidFill>
                </a:endParaRPr>
              </a:p>
            </p:txBody>
          </p:sp>
          <p:sp>
            <p:nvSpPr>
              <p:cNvPr id="322" name="AutoShape 75"/>
              <p:cNvSpPr>
                <a:spLocks/>
              </p:cNvSpPr>
              <p:nvPr/>
            </p:nvSpPr>
            <p:spPr bwMode="auto">
              <a:xfrm>
                <a:off x="6693241" y="2390028"/>
                <a:ext cx="380293" cy="366291"/>
              </a:xfrm>
              <a:custGeom>
                <a:avLst/>
                <a:gdLst>
                  <a:gd name="connsiteX0" fmla="*/ 0 w 582235"/>
                  <a:gd name="connsiteY0" fmla="*/ 404481 h 606722"/>
                  <a:gd name="connsiteX1" fmla="*/ 101261 w 582235"/>
                  <a:gd name="connsiteY1" fmla="*/ 404481 h 606722"/>
                  <a:gd name="connsiteX2" fmla="*/ 101261 w 582235"/>
                  <a:gd name="connsiteY2" fmla="*/ 606722 h 606722"/>
                  <a:gd name="connsiteX3" fmla="*/ 0 w 582235"/>
                  <a:gd name="connsiteY3" fmla="*/ 606722 h 606722"/>
                  <a:gd name="connsiteX4" fmla="*/ 151927 w 582235"/>
                  <a:gd name="connsiteY4" fmla="*/ 328623 h 606722"/>
                  <a:gd name="connsiteX5" fmla="*/ 253188 w 582235"/>
                  <a:gd name="connsiteY5" fmla="*/ 328623 h 606722"/>
                  <a:gd name="connsiteX6" fmla="*/ 253188 w 582235"/>
                  <a:gd name="connsiteY6" fmla="*/ 606722 h 606722"/>
                  <a:gd name="connsiteX7" fmla="*/ 151927 w 582235"/>
                  <a:gd name="connsiteY7" fmla="*/ 606722 h 606722"/>
                  <a:gd name="connsiteX8" fmla="*/ 303855 w 582235"/>
                  <a:gd name="connsiteY8" fmla="*/ 252766 h 606722"/>
                  <a:gd name="connsiteX9" fmla="*/ 405046 w 582235"/>
                  <a:gd name="connsiteY9" fmla="*/ 252766 h 606722"/>
                  <a:gd name="connsiteX10" fmla="*/ 405046 w 582235"/>
                  <a:gd name="connsiteY10" fmla="*/ 606722 h 606722"/>
                  <a:gd name="connsiteX11" fmla="*/ 303855 w 582235"/>
                  <a:gd name="connsiteY11" fmla="*/ 606722 h 606722"/>
                  <a:gd name="connsiteX12" fmla="*/ 455711 w 582235"/>
                  <a:gd name="connsiteY12" fmla="*/ 202241 h 606722"/>
                  <a:gd name="connsiteX13" fmla="*/ 556972 w 582235"/>
                  <a:gd name="connsiteY13" fmla="*/ 202241 h 606722"/>
                  <a:gd name="connsiteX14" fmla="*/ 556972 w 582235"/>
                  <a:gd name="connsiteY14" fmla="*/ 606722 h 606722"/>
                  <a:gd name="connsiteX15" fmla="*/ 455711 w 582235"/>
                  <a:gd name="connsiteY15" fmla="*/ 606722 h 606722"/>
                  <a:gd name="connsiteX16" fmla="*/ 455697 w 582235"/>
                  <a:gd name="connsiteY16" fmla="*/ 0 h 606722"/>
                  <a:gd name="connsiteX17" fmla="*/ 556785 w 582235"/>
                  <a:gd name="connsiteY17" fmla="*/ 0 h 606722"/>
                  <a:gd name="connsiteX18" fmla="*/ 556874 w 582235"/>
                  <a:gd name="connsiteY18" fmla="*/ 0 h 606722"/>
                  <a:gd name="connsiteX19" fmla="*/ 556963 w 582235"/>
                  <a:gd name="connsiteY19" fmla="*/ 0 h 606722"/>
                  <a:gd name="connsiteX20" fmla="*/ 557675 w 582235"/>
                  <a:gd name="connsiteY20" fmla="*/ 0 h 606722"/>
                  <a:gd name="connsiteX21" fmla="*/ 559366 w 582235"/>
                  <a:gd name="connsiteY21" fmla="*/ 89 h 606722"/>
                  <a:gd name="connsiteX22" fmla="*/ 560611 w 582235"/>
                  <a:gd name="connsiteY22" fmla="*/ 267 h 606722"/>
                  <a:gd name="connsiteX23" fmla="*/ 561857 w 582235"/>
                  <a:gd name="connsiteY23" fmla="*/ 444 h 606722"/>
                  <a:gd name="connsiteX24" fmla="*/ 563192 w 582235"/>
                  <a:gd name="connsiteY24" fmla="*/ 800 h 606722"/>
                  <a:gd name="connsiteX25" fmla="*/ 564171 w 582235"/>
                  <a:gd name="connsiteY25" fmla="*/ 1067 h 606722"/>
                  <a:gd name="connsiteX26" fmla="*/ 565506 w 582235"/>
                  <a:gd name="connsiteY26" fmla="*/ 1511 h 606722"/>
                  <a:gd name="connsiteX27" fmla="*/ 566574 w 582235"/>
                  <a:gd name="connsiteY27" fmla="*/ 1867 h 606722"/>
                  <a:gd name="connsiteX28" fmla="*/ 567730 w 582235"/>
                  <a:gd name="connsiteY28" fmla="*/ 2400 h 606722"/>
                  <a:gd name="connsiteX29" fmla="*/ 568798 w 582235"/>
                  <a:gd name="connsiteY29" fmla="*/ 2933 h 606722"/>
                  <a:gd name="connsiteX30" fmla="*/ 569777 w 582235"/>
                  <a:gd name="connsiteY30" fmla="*/ 3467 h 606722"/>
                  <a:gd name="connsiteX31" fmla="*/ 570934 w 582235"/>
                  <a:gd name="connsiteY31" fmla="*/ 4178 h 606722"/>
                  <a:gd name="connsiteX32" fmla="*/ 571824 w 582235"/>
                  <a:gd name="connsiteY32" fmla="*/ 4800 h 606722"/>
                  <a:gd name="connsiteX33" fmla="*/ 572891 w 582235"/>
                  <a:gd name="connsiteY33" fmla="*/ 5689 h 606722"/>
                  <a:gd name="connsiteX34" fmla="*/ 573781 w 582235"/>
                  <a:gd name="connsiteY34" fmla="*/ 6489 h 606722"/>
                  <a:gd name="connsiteX35" fmla="*/ 574760 w 582235"/>
                  <a:gd name="connsiteY35" fmla="*/ 7289 h 606722"/>
                  <a:gd name="connsiteX36" fmla="*/ 575917 w 582235"/>
                  <a:gd name="connsiteY36" fmla="*/ 8533 h 606722"/>
                  <a:gd name="connsiteX37" fmla="*/ 576451 w 582235"/>
                  <a:gd name="connsiteY37" fmla="*/ 9066 h 606722"/>
                  <a:gd name="connsiteX38" fmla="*/ 576451 w 582235"/>
                  <a:gd name="connsiteY38" fmla="*/ 9155 h 606722"/>
                  <a:gd name="connsiteX39" fmla="*/ 577964 w 582235"/>
                  <a:gd name="connsiteY39" fmla="*/ 11200 h 606722"/>
                  <a:gd name="connsiteX40" fmla="*/ 578053 w 582235"/>
                  <a:gd name="connsiteY40" fmla="*/ 11289 h 606722"/>
                  <a:gd name="connsiteX41" fmla="*/ 579209 w 582235"/>
                  <a:gd name="connsiteY41" fmla="*/ 13244 h 606722"/>
                  <a:gd name="connsiteX42" fmla="*/ 579743 w 582235"/>
                  <a:gd name="connsiteY42" fmla="*/ 14222 h 606722"/>
                  <a:gd name="connsiteX43" fmla="*/ 580277 w 582235"/>
                  <a:gd name="connsiteY43" fmla="*/ 15555 h 606722"/>
                  <a:gd name="connsiteX44" fmla="*/ 580722 w 582235"/>
                  <a:gd name="connsiteY44" fmla="*/ 16711 h 606722"/>
                  <a:gd name="connsiteX45" fmla="*/ 581167 w 582235"/>
                  <a:gd name="connsiteY45" fmla="*/ 17866 h 606722"/>
                  <a:gd name="connsiteX46" fmla="*/ 581523 w 582235"/>
                  <a:gd name="connsiteY46" fmla="*/ 19199 h 606722"/>
                  <a:gd name="connsiteX47" fmla="*/ 581790 w 582235"/>
                  <a:gd name="connsiteY47" fmla="*/ 20266 h 606722"/>
                  <a:gd name="connsiteX48" fmla="*/ 582146 w 582235"/>
                  <a:gd name="connsiteY48" fmla="*/ 22488 h 606722"/>
                  <a:gd name="connsiteX49" fmla="*/ 582146 w 582235"/>
                  <a:gd name="connsiteY49" fmla="*/ 22666 h 606722"/>
                  <a:gd name="connsiteX50" fmla="*/ 582235 w 582235"/>
                  <a:gd name="connsiteY50" fmla="*/ 25244 h 606722"/>
                  <a:gd name="connsiteX51" fmla="*/ 582235 w 582235"/>
                  <a:gd name="connsiteY51" fmla="*/ 126396 h 606722"/>
                  <a:gd name="connsiteX52" fmla="*/ 556963 w 582235"/>
                  <a:gd name="connsiteY52" fmla="*/ 151728 h 606722"/>
                  <a:gd name="connsiteX53" fmla="*/ 531691 w 582235"/>
                  <a:gd name="connsiteY53" fmla="*/ 126396 h 606722"/>
                  <a:gd name="connsiteX54" fmla="*/ 531691 w 582235"/>
                  <a:gd name="connsiteY54" fmla="*/ 79286 h 606722"/>
                  <a:gd name="connsiteX55" fmla="*/ 421260 w 582235"/>
                  <a:gd name="connsiteY55" fmla="*/ 171106 h 606722"/>
                  <a:gd name="connsiteX56" fmla="*/ 385666 w 582235"/>
                  <a:gd name="connsiteY56" fmla="*/ 167906 h 606722"/>
                  <a:gd name="connsiteX57" fmla="*/ 388869 w 582235"/>
                  <a:gd name="connsiteY57" fmla="*/ 132262 h 606722"/>
                  <a:gd name="connsiteX58" fmla="*/ 487020 w 582235"/>
                  <a:gd name="connsiteY58" fmla="*/ 50576 h 606722"/>
                  <a:gd name="connsiteX59" fmla="*/ 455697 w 582235"/>
                  <a:gd name="connsiteY59" fmla="*/ 50576 h 606722"/>
                  <a:gd name="connsiteX60" fmla="*/ 430425 w 582235"/>
                  <a:gd name="connsiteY60" fmla="*/ 25244 h 606722"/>
                  <a:gd name="connsiteX61" fmla="*/ 455697 w 582235"/>
                  <a:gd name="connsiteY6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82235" h="606722">
                    <a:moveTo>
                      <a:pt x="0" y="404481"/>
                    </a:moveTo>
                    <a:lnTo>
                      <a:pt x="101261" y="404481"/>
                    </a:lnTo>
                    <a:lnTo>
                      <a:pt x="101261" y="606722"/>
                    </a:lnTo>
                    <a:lnTo>
                      <a:pt x="0" y="606722"/>
                    </a:lnTo>
                    <a:close/>
                    <a:moveTo>
                      <a:pt x="151927" y="328623"/>
                    </a:moveTo>
                    <a:lnTo>
                      <a:pt x="253188" y="328623"/>
                    </a:lnTo>
                    <a:lnTo>
                      <a:pt x="253188" y="606722"/>
                    </a:lnTo>
                    <a:lnTo>
                      <a:pt x="151927" y="606722"/>
                    </a:lnTo>
                    <a:close/>
                    <a:moveTo>
                      <a:pt x="303855" y="252766"/>
                    </a:moveTo>
                    <a:lnTo>
                      <a:pt x="405046" y="252766"/>
                    </a:lnTo>
                    <a:lnTo>
                      <a:pt x="405046" y="606722"/>
                    </a:lnTo>
                    <a:lnTo>
                      <a:pt x="303855" y="606722"/>
                    </a:lnTo>
                    <a:close/>
                    <a:moveTo>
                      <a:pt x="455711" y="202241"/>
                    </a:moveTo>
                    <a:lnTo>
                      <a:pt x="556972" y="202241"/>
                    </a:lnTo>
                    <a:lnTo>
                      <a:pt x="556972" y="606722"/>
                    </a:lnTo>
                    <a:lnTo>
                      <a:pt x="455711" y="606722"/>
                    </a:lnTo>
                    <a:close/>
                    <a:moveTo>
                      <a:pt x="455697" y="0"/>
                    </a:moveTo>
                    <a:lnTo>
                      <a:pt x="556785" y="0"/>
                    </a:lnTo>
                    <a:lnTo>
                      <a:pt x="556874" y="0"/>
                    </a:lnTo>
                    <a:lnTo>
                      <a:pt x="556963" y="0"/>
                    </a:lnTo>
                    <a:cubicBezTo>
                      <a:pt x="557230" y="0"/>
                      <a:pt x="557408" y="0"/>
                      <a:pt x="557675" y="0"/>
                    </a:cubicBezTo>
                    <a:cubicBezTo>
                      <a:pt x="558298" y="89"/>
                      <a:pt x="558832" y="89"/>
                      <a:pt x="559366" y="89"/>
                    </a:cubicBezTo>
                    <a:cubicBezTo>
                      <a:pt x="559811" y="178"/>
                      <a:pt x="560256" y="267"/>
                      <a:pt x="560611" y="267"/>
                    </a:cubicBezTo>
                    <a:cubicBezTo>
                      <a:pt x="561056" y="356"/>
                      <a:pt x="561412" y="444"/>
                      <a:pt x="561857" y="444"/>
                    </a:cubicBezTo>
                    <a:cubicBezTo>
                      <a:pt x="562302" y="533"/>
                      <a:pt x="562747" y="711"/>
                      <a:pt x="563192" y="800"/>
                    </a:cubicBezTo>
                    <a:cubicBezTo>
                      <a:pt x="563548" y="889"/>
                      <a:pt x="563904" y="978"/>
                      <a:pt x="564171" y="1067"/>
                    </a:cubicBezTo>
                    <a:cubicBezTo>
                      <a:pt x="564616" y="1156"/>
                      <a:pt x="565061" y="1333"/>
                      <a:pt x="565506" y="1511"/>
                    </a:cubicBezTo>
                    <a:cubicBezTo>
                      <a:pt x="565862" y="1600"/>
                      <a:pt x="566218" y="1778"/>
                      <a:pt x="566574" y="1867"/>
                    </a:cubicBezTo>
                    <a:cubicBezTo>
                      <a:pt x="566929" y="2044"/>
                      <a:pt x="567285" y="2222"/>
                      <a:pt x="567730" y="2400"/>
                    </a:cubicBezTo>
                    <a:cubicBezTo>
                      <a:pt x="568086" y="2578"/>
                      <a:pt x="568442" y="2755"/>
                      <a:pt x="568798" y="2933"/>
                    </a:cubicBezTo>
                    <a:cubicBezTo>
                      <a:pt x="569154" y="3111"/>
                      <a:pt x="569421" y="3289"/>
                      <a:pt x="569777" y="3467"/>
                    </a:cubicBezTo>
                    <a:cubicBezTo>
                      <a:pt x="570133" y="3733"/>
                      <a:pt x="570578" y="4000"/>
                      <a:pt x="570934" y="4178"/>
                    </a:cubicBezTo>
                    <a:cubicBezTo>
                      <a:pt x="571201" y="4444"/>
                      <a:pt x="571557" y="4622"/>
                      <a:pt x="571824" y="4800"/>
                    </a:cubicBezTo>
                    <a:cubicBezTo>
                      <a:pt x="572180" y="5155"/>
                      <a:pt x="572536" y="5422"/>
                      <a:pt x="572891" y="5689"/>
                    </a:cubicBezTo>
                    <a:cubicBezTo>
                      <a:pt x="573247" y="5955"/>
                      <a:pt x="573514" y="6222"/>
                      <a:pt x="573781" y="6489"/>
                    </a:cubicBezTo>
                    <a:cubicBezTo>
                      <a:pt x="574137" y="6755"/>
                      <a:pt x="574493" y="7022"/>
                      <a:pt x="574760" y="7289"/>
                    </a:cubicBezTo>
                    <a:cubicBezTo>
                      <a:pt x="575205" y="7733"/>
                      <a:pt x="575561" y="8178"/>
                      <a:pt x="575917" y="8533"/>
                    </a:cubicBezTo>
                    <a:cubicBezTo>
                      <a:pt x="576095" y="8711"/>
                      <a:pt x="576273" y="8889"/>
                      <a:pt x="576451" y="9066"/>
                    </a:cubicBezTo>
                    <a:cubicBezTo>
                      <a:pt x="576451" y="9155"/>
                      <a:pt x="576451" y="9155"/>
                      <a:pt x="576451" y="9155"/>
                    </a:cubicBezTo>
                    <a:cubicBezTo>
                      <a:pt x="576985" y="9777"/>
                      <a:pt x="577519" y="10489"/>
                      <a:pt x="577964" y="11200"/>
                    </a:cubicBezTo>
                    <a:cubicBezTo>
                      <a:pt x="577964" y="11200"/>
                      <a:pt x="578053" y="11289"/>
                      <a:pt x="578053" y="11289"/>
                    </a:cubicBezTo>
                    <a:cubicBezTo>
                      <a:pt x="578498" y="12000"/>
                      <a:pt x="578854" y="12622"/>
                      <a:pt x="579209" y="13244"/>
                    </a:cubicBezTo>
                    <a:cubicBezTo>
                      <a:pt x="579387" y="13600"/>
                      <a:pt x="579565" y="13955"/>
                      <a:pt x="579743" y="14222"/>
                    </a:cubicBezTo>
                    <a:cubicBezTo>
                      <a:pt x="579921" y="14666"/>
                      <a:pt x="580099" y="15111"/>
                      <a:pt x="580277" y="15555"/>
                    </a:cubicBezTo>
                    <a:cubicBezTo>
                      <a:pt x="580455" y="15911"/>
                      <a:pt x="580633" y="16266"/>
                      <a:pt x="580722" y="16711"/>
                    </a:cubicBezTo>
                    <a:cubicBezTo>
                      <a:pt x="580900" y="17066"/>
                      <a:pt x="581078" y="17422"/>
                      <a:pt x="581167" y="17866"/>
                    </a:cubicBezTo>
                    <a:cubicBezTo>
                      <a:pt x="581256" y="18311"/>
                      <a:pt x="581434" y="18755"/>
                      <a:pt x="581523" y="19199"/>
                    </a:cubicBezTo>
                    <a:cubicBezTo>
                      <a:pt x="581612" y="19555"/>
                      <a:pt x="581701" y="19910"/>
                      <a:pt x="581790" y="20266"/>
                    </a:cubicBezTo>
                    <a:cubicBezTo>
                      <a:pt x="581879" y="20977"/>
                      <a:pt x="582057" y="21777"/>
                      <a:pt x="582146" y="22488"/>
                    </a:cubicBezTo>
                    <a:cubicBezTo>
                      <a:pt x="582146" y="22577"/>
                      <a:pt x="582146" y="22666"/>
                      <a:pt x="582146" y="22666"/>
                    </a:cubicBezTo>
                    <a:cubicBezTo>
                      <a:pt x="582235" y="23555"/>
                      <a:pt x="582235" y="24355"/>
                      <a:pt x="582235" y="25244"/>
                    </a:cubicBezTo>
                    <a:lnTo>
                      <a:pt x="582235" y="126396"/>
                    </a:lnTo>
                    <a:cubicBezTo>
                      <a:pt x="582235" y="140351"/>
                      <a:pt x="570934" y="151728"/>
                      <a:pt x="556963" y="151728"/>
                    </a:cubicBezTo>
                    <a:cubicBezTo>
                      <a:pt x="542992" y="151728"/>
                      <a:pt x="531691" y="140351"/>
                      <a:pt x="531691" y="126396"/>
                    </a:cubicBezTo>
                    <a:lnTo>
                      <a:pt x="531691" y="79286"/>
                    </a:lnTo>
                    <a:lnTo>
                      <a:pt x="421260" y="171106"/>
                    </a:lnTo>
                    <a:cubicBezTo>
                      <a:pt x="410582" y="180083"/>
                      <a:pt x="394564" y="178572"/>
                      <a:pt x="385666" y="167906"/>
                    </a:cubicBezTo>
                    <a:cubicBezTo>
                      <a:pt x="376678" y="157150"/>
                      <a:pt x="378191" y="141240"/>
                      <a:pt x="388869" y="132262"/>
                    </a:cubicBezTo>
                    <a:lnTo>
                      <a:pt x="487020" y="50576"/>
                    </a:lnTo>
                    <a:lnTo>
                      <a:pt x="455697" y="50576"/>
                    </a:lnTo>
                    <a:cubicBezTo>
                      <a:pt x="441727" y="50576"/>
                      <a:pt x="430425" y="39288"/>
                      <a:pt x="430425" y="25244"/>
                    </a:cubicBezTo>
                    <a:cubicBezTo>
                      <a:pt x="430425" y="11289"/>
                      <a:pt x="441727" y="0"/>
                      <a:pt x="455697" y="0"/>
                    </a:cubicBezTo>
                    <a:close/>
                  </a:path>
                </a:pathLst>
              </a:custGeom>
              <a:solidFill>
                <a:schemeClr val="bg1"/>
              </a:solidFill>
              <a:ln>
                <a:noFill/>
              </a:ln>
              <a:effectLst/>
              <a:extLst/>
            </p:spPr>
            <p:txBody>
              <a:bodyPr lIns="121888" tIns="121888" rIns="121888" bIns="121888" anchor="ct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hangingPunct="0">
                  <a:buFontTx/>
                  <a:buNone/>
                </a:pPr>
                <a:endParaRPr lang="zh-CN" altLang="zh-CN" sz="639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grpSp>
      </p:grpSp>
    </p:spTree>
    <p:extLst>
      <p:ext uri="{BB962C8B-B14F-4D97-AF65-F5344CB8AC3E}">
        <p14:creationId xmlns:p14="http://schemas.microsoft.com/office/powerpoint/2010/main" val="2434472768"/>
      </p:ext>
    </p:extLst>
  </p:cSld>
  <p:clrMapOvr>
    <a:overrideClrMapping bg1="lt1" tx1="dk1" bg2="lt2" tx2="dk2" accent1="accent1" accent2="accent2" accent3="accent3" accent4="accent4" accent5="accent5" accent6="accent6" hlink="hlink" folHlink="folHlink"/>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节标题">
    <p:bg>
      <p:bgRef idx="1001">
        <a:schemeClr val="bg1"/>
      </p:bgRef>
    </p:bg>
    <p:spTree>
      <p:nvGrpSpPr>
        <p:cNvPr id="1" name=""/>
        <p:cNvGrpSpPr/>
        <p:nvPr/>
      </p:nvGrpSpPr>
      <p:grpSpPr>
        <a:xfrm>
          <a:off x="0" y="0"/>
          <a:ext cx="0" cy="0"/>
          <a:chOff x="0" y="0"/>
          <a:chExt cx="0" cy="0"/>
        </a:xfrm>
      </p:grpSpPr>
      <p:sp>
        <p:nvSpPr>
          <p:cNvPr id="13" name="日期占位符 12"/>
          <p:cNvSpPr>
            <a:spLocks noGrp="1"/>
          </p:cNvSpPr>
          <p:nvPr>
            <p:ph type="dt" sz="half" idx="14"/>
          </p:nvPr>
        </p:nvSpPr>
        <p:spPr/>
        <p:txBody>
          <a:bodyPr/>
          <a:lstStyle/>
          <a:p>
            <a:fld id="{6489D9C7-5DC6-4263-87FF-7C99F6FB63C3}" type="datetime1">
              <a:rPr lang="zh-CN" altLang="en-US" smtClean="0">
                <a:solidFill>
                  <a:srgbClr val="000000">
                    <a:tint val="75000"/>
                  </a:srgbClr>
                </a:solidFill>
              </a:rPr>
              <a:pPr/>
              <a:t>2020/8/12</a:t>
            </a:fld>
            <a:endParaRPr lang="zh-CN" altLang="en-US">
              <a:solidFill>
                <a:srgbClr val="000000">
                  <a:tint val="75000"/>
                </a:srgbClr>
              </a:solidFill>
            </a:endParaRPr>
          </a:p>
        </p:txBody>
      </p:sp>
      <p:sp>
        <p:nvSpPr>
          <p:cNvPr id="14" name="页脚占位符 13"/>
          <p:cNvSpPr>
            <a:spLocks noGrp="1"/>
          </p:cNvSpPr>
          <p:nvPr>
            <p:ph type="ftr" sz="quarter" idx="15"/>
          </p:nvPr>
        </p:nvSpPr>
        <p:spPr/>
        <p:txBody>
          <a:bodyPr/>
          <a:lstStyle/>
          <a:p>
            <a:r>
              <a:rPr lang="en-US" altLang="zh-CN">
                <a:solidFill>
                  <a:srgbClr val="000000">
                    <a:tint val="75000"/>
                  </a:srgbClr>
                </a:solidFill>
              </a:rPr>
              <a:t>www.islide.cc </a:t>
            </a:r>
            <a:r>
              <a:rPr lang="zh-CN" altLang="en-US">
                <a:solidFill>
                  <a:srgbClr val="000000">
                    <a:tint val="75000"/>
                  </a:srgbClr>
                </a:solidFill>
              </a:rPr>
              <a:t>「 让</a:t>
            </a:r>
            <a:r>
              <a:rPr lang="en-US" altLang="zh-CN">
                <a:solidFill>
                  <a:srgbClr val="000000">
                    <a:tint val="75000"/>
                  </a:srgbClr>
                </a:solidFill>
              </a:rPr>
              <a:t>PPT</a:t>
            </a:r>
            <a:r>
              <a:rPr lang="zh-CN" altLang="en-US">
                <a:solidFill>
                  <a:srgbClr val="000000">
                    <a:tint val="75000"/>
                  </a:srgbClr>
                </a:solidFill>
              </a:rPr>
              <a:t>设计简单起来！」</a:t>
            </a:r>
          </a:p>
        </p:txBody>
      </p:sp>
      <p:sp>
        <p:nvSpPr>
          <p:cNvPr id="15" name="灯片编号占位符 14"/>
          <p:cNvSpPr>
            <a:spLocks noGrp="1"/>
          </p:cNvSpPr>
          <p:nvPr>
            <p:ph type="sldNum" sz="quarter" idx="16"/>
          </p:nvPr>
        </p:nvSpPr>
        <p:spPr/>
        <p:txBody>
          <a:bodyPr/>
          <a:lstStyle/>
          <a:p>
            <a:fld id="{5DD3DB80-B894-403A-B48E-6FDC1A72010E}" type="slidenum">
              <a:rPr lang="zh-CN" altLang="en-US" smtClean="0">
                <a:solidFill>
                  <a:srgbClr val="000000">
                    <a:tint val="75000"/>
                  </a:srgbClr>
                </a:solidFill>
              </a:rPr>
              <a:pPr/>
              <a:t>‹#›</a:t>
            </a:fld>
            <a:endParaRPr lang="zh-CN" altLang="en-US">
              <a:solidFill>
                <a:srgbClr val="000000">
                  <a:tint val="75000"/>
                </a:srgbClr>
              </a:solidFill>
            </a:endParaRPr>
          </a:p>
        </p:txBody>
      </p:sp>
      <p:sp>
        <p:nvSpPr>
          <p:cNvPr id="20" name="标题 1"/>
          <p:cNvSpPr>
            <a:spLocks noGrp="1"/>
          </p:cNvSpPr>
          <p:nvPr>
            <p:ph type="title" hasCustomPrompt="1"/>
          </p:nvPr>
        </p:nvSpPr>
        <p:spPr>
          <a:xfrm>
            <a:off x="669924" y="3013849"/>
            <a:ext cx="7643973" cy="656792"/>
          </a:xfrm>
        </p:spPr>
        <p:txBody>
          <a:bodyPr anchor="ctr">
            <a:normAutofit/>
          </a:bodyPr>
          <a:lstStyle>
            <a:lvl1pPr algn="l">
              <a:defRPr sz="2400" b="1">
                <a:solidFill>
                  <a:schemeClr val="tx1"/>
                </a:solidFill>
              </a:defRPr>
            </a:lvl1pPr>
          </a:lstStyle>
          <a:p>
            <a:r>
              <a:rPr lang="zh-CN" altLang="en-US" dirty="0"/>
              <a:t>单击此处添加幻灯片章节标题</a:t>
            </a:r>
          </a:p>
        </p:txBody>
      </p:sp>
      <p:sp>
        <p:nvSpPr>
          <p:cNvPr id="21" name="文本占位符 2"/>
          <p:cNvSpPr>
            <a:spLocks noGrp="1"/>
          </p:cNvSpPr>
          <p:nvPr>
            <p:ph type="body" idx="1"/>
          </p:nvPr>
        </p:nvSpPr>
        <p:spPr>
          <a:xfrm>
            <a:off x="669924" y="3884155"/>
            <a:ext cx="7643973" cy="1015623"/>
          </a:xfrm>
        </p:spPr>
        <p:txBody>
          <a:bodyPr anchor="t">
            <a:normAutofit/>
          </a:bodyPr>
          <a:lstStyle>
            <a:lvl1pPr marL="0" indent="0" algn="l">
              <a:buNone/>
              <a:defRPr sz="1100">
                <a:solidFill>
                  <a:schemeClr val="tx1"/>
                </a:solidFill>
              </a:defRPr>
            </a:lvl1pPr>
            <a:lvl2pPr marL="457167" indent="0">
              <a:buNone/>
              <a:defRPr sz="2000">
                <a:solidFill>
                  <a:schemeClr val="tx1">
                    <a:tint val="75000"/>
                  </a:schemeClr>
                </a:solidFill>
              </a:defRPr>
            </a:lvl2pPr>
            <a:lvl3pPr marL="914332" indent="0">
              <a:buNone/>
              <a:defRPr sz="1800">
                <a:solidFill>
                  <a:schemeClr val="tx1">
                    <a:tint val="75000"/>
                  </a:schemeClr>
                </a:solidFill>
              </a:defRPr>
            </a:lvl3pPr>
            <a:lvl4pPr marL="1371498" indent="0">
              <a:buNone/>
              <a:defRPr sz="1600">
                <a:solidFill>
                  <a:schemeClr val="tx1">
                    <a:tint val="75000"/>
                  </a:schemeClr>
                </a:solidFill>
              </a:defRPr>
            </a:lvl4pPr>
            <a:lvl5pPr marL="1828664" indent="0">
              <a:buNone/>
              <a:defRPr sz="1600">
                <a:solidFill>
                  <a:schemeClr val="tx1">
                    <a:tint val="75000"/>
                  </a:schemeClr>
                </a:solidFill>
              </a:defRPr>
            </a:lvl5pPr>
            <a:lvl6pPr marL="2285830" indent="0">
              <a:buNone/>
              <a:defRPr sz="1600">
                <a:solidFill>
                  <a:schemeClr val="tx1">
                    <a:tint val="75000"/>
                  </a:schemeClr>
                </a:solidFill>
              </a:defRPr>
            </a:lvl6pPr>
            <a:lvl7pPr marL="2742994" indent="0">
              <a:buNone/>
              <a:defRPr sz="1600">
                <a:solidFill>
                  <a:schemeClr val="tx1">
                    <a:tint val="75000"/>
                  </a:schemeClr>
                </a:solidFill>
              </a:defRPr>
            </a:lvl7pPr>
            <a:lvl8pPr marL="3200160" indent="0">
              <a:buNone/>
              <a:defRPr sz="1600">
                <a:solidFill>
                  <a:schemeClr val="tx1">
                    <a:tint val="75000"/>
                  </a:schemeClr>
                </a:solidFill>
              </a:defRPr>
            </a:lvl8pPr>
            <a:lvl9pPr marL="3657327" indent="0">
              <a:buNone/>
              <a:defRPr sz="1600">
                <a:solidFill>
                  <a:schemeClr val="tx1">
                    <a:tint val="75000"/>
                  </a:schemeClr>
                </a:solidFill>
              </a:defRPr>
            </a:lvl9pPr>
          </a:lstStyle>
          <a:p>
            <a:pPr lvl="0"/>
            <a:r>
              <a:rPr lang="zh-CN" altLang="en-US"/>
              <a:t>单击此处编辑母版文本样式</a:t>
            </a:r>
          </a:p>
        </p:txBody>
      </p:sp>
      <p:grpSp>
        <p:nvGrpSpPr>
          <p:cNvPr id="7" name="组合 6"/>
          <p:cNvGrpSpPr/>
          <p:nvPr userDrawn="1"/>
        </p:nvGrpSpPr>
        <p:grpSpPr>
          <a:xfrm>
            <a:off x="8313902" y="1060863"/>
            <a:ext cx="3104321" cy="2716533"/>
            <a:chOff x="254283" y="1886754"/>
            <a:chExt cx="5836681" cy="5292666"/>
          </a:xfrm>
        </p:grpSpPr>
        <p:grpSp>
          <p:nvGrpSpPr>
            <p:cNvPr id="8" name="组合 7"/>
            <p:cNvGrpSpPr/>
            <p:nvPr/>
          </p:nvGrpSpPr>
          <p:grpSpPr>
            <a:xfrm flipH="1">
              <a:off x="773576" y="2329256"/>
              <a:ext cx="4930983" cy="4850164"/>
              <a:chOff x="4" y="1009025"/>
              <a:chExt cx="5518411" cy="5427964"/>
            </a:xfrm>
          </p:grpSpPr>
          <p:sp>
            <p:nvSpPr>
              <p:cNvPr id="26" name="AutoShape 3"/>
              <p:cNvSpPr>
                <a:spLocks noChangeAspect="1" noChangeArrowheads="1" noTextEdit="1"/>
              </p:cNvSpPr>
              <p:nvPr/>
            </p:nvSpPr>
            <p:spPr bwMode="auto">
              <a:xfrm>
                <a:off x="1958" y="1012624"/>
                <a:ext cx="5467604" cy="5104014"/>
              </a:xfrm>
              <a:prstGeom prst="rect">
                <a:avLst/>
              </a:prstGeom>
              <a:no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 name="Freeform 6"/>
              <p:cNvSpPr>
                <a:spLocks/>
              </p:cNvSpPr>
              <p:nvPr/>
            </p:nvSpPr>
            <p:spPr bwMode="auto">
              <a:xfrm>
                <a:off x="1315122" y="3048111"/>
                <a:ext cx="2688858" cy="3388878"/>
              </a:xfrm>
              <a:custGeom>
                <a:avLst/>
                <a:gdLst/>
                <a:ahLst/>
                <a:cxnLst>
                  <a:cxn ang="0">
                    <a:pos x="534" y="1813"/>
                  </a:cxn>
                  <a:cxn ang="0">
                    <a:pos x="439" y="1553"/>
                  </a:cxn>
                  <a:cxn ang="0">
                    <a:pos x="148" y="1532"/>
                  </a:cxn>
                  <a:cxn ang="0">
                    <a:pos x="135" y="1370"/>
                  </a:cxn>
                  <a:cxn ang="0">
                    <a:pos x="109" y="1290"/>
                  </a:cxn>
                  <a:cxn ang="0">
                    <a:pos x="109" y="1154"/>
                  </a:cxn>
                  <a:cxn ang="0">
                    <a:pos x="5" y="1059"/>
                  </a:cxn>
                  <a:cxn ang="0">
                    <a:pos x="136" y="870"/>
                  </a:cxn>
                  <a:cxn ang="0">
                    <a:pos x="343" y="190"/>
                  </a:cxn>
                  <a:cxn ang="0">
                    <a:pos x="1150" y="116"/>
                  </a:cxn>
                  <a:cxn ang="0">
                    <a:pos x="1461" y="453"/>
                  </a:cxn>
                  <a:cxn ang="0">
                    <a:pos x="1451" y="937"/>
                  </a:cxn>
                  <a:cxn ang="0">
                    <a:pos x="1173" y="1321"/>
                  </a:cxn>
                  <a:cxn ang="0">
                    <a:pos x="1301" y="1807"/>
                  </a:cxn>
                  <a:cxn ang="0">
                    <a:pos x="534" y="1813"/>
                  </a:cxn>
                </a:cxnLst>
                <a:rect l="0" t="0" r="r" b="b"/>
                <a:pathLst>
                  <a:path w="1522" h="1813">
                    <a:moveTo>
                      <a:pt x="534" y="1813"/>
                    </a:moveTo>
                    <a:cubicBezTo>
                      <a:pt x="534" y="1813"/>
                      <a:pt x="464" y="1592"/>
                      <a:pt x="439" y="1553"/>
                    </a:cubicBezTo>
                    <a:cubicBezTo>
                      <a:pt x="413" y="1514"/>
                      <a:pt x="212" y="1576"/>
                      <a:pt x="148" y="1532"/>
                    </a:cubicBezTo>
                    <a:cubicBezTo>
                      <a:pt x="83" y="1489"/>
                      <a:pt x="135" y="1370"/>
                      <a:pt x="135" y="1370"/>
                    </a:cubicBezTo>
                    <a:cubicBezTo>
                      <a:pt x="135" y="1370"/>
                      <a:pt x="32" y="1362"/>
                      <a:pt x="109" y="1290"/>
                    </a:cubicBezTo>
                    <a:cubicBezTo>
                      <a:pt x="32" y="1272"/>
                      <a:pt x="117" y="1182"/>
                      <a:pt x="109" y="1154"/>
                    </a:cubicBezTo>
                    <a:cubicBezTo>
                      <a:pt x="47" y="1144"/>
                      <a:pt x="0" y="1100"/>
                      <a:pt x="5" y="1059"/>
                    </a:cubicBezTo>
                    <a:cubicBezTo>
                      <a:pt x="11" y="1018"/>
                      <a:pt x="154" y="906"/>
                      <a:pt x="136" y="870"/>
                    </a:cubicBezTo>
                    <a:cubicBezTo>
                      <a:pt x="118" y="834"/>
                      <a:pt x="8" y="466"/>
                      <a:pt x="343" y="190"/>
                    </a:cubicBezTo>
                    <a:cubicBezTo>
                      <a:pt x="553" y="18"/>
                      <a:pt x="897" y="0"/>
                      <a:pt x="1150" y="116"/>
                    </a:cubicBezTo>
                    <a:cubicBezTo>
                      <a:pt x="1301" y="185"/>
                      <a:pt x="1415" y="320"/>
                      <a:pt x="1461" y="453"/>
                    </a:cubicBezTo>
                    <a:cubicBezTo>
                      <a:pt x="1517" y="612"/>
                      <a:pt x="1522" y="801"/>
                      <a:pt x="1451" y="937"/>
                    </a:cubicBezTo>
                    <a:cubicBezTo>
                      <a:pt x="1363" y="1106"/>
                      <a:pt x="1187" y="1215"/>
                      <a:pt x="1173" y="1321"/>
                    </a:cubicBezTo>
                    <a:cubicBezTo>
                      <a:pt x="1147" y="1514"/>
                      <a:pt x="1301" y="1807"/>
                      <a:pt x="1301" y="1807"/>
                    </a:cubicBezTo>
                    <a:lnTo>
                      <a:pt x="534" y="1813"/>
                    </a:ln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 name="Freeform 7"/>
              <p:cNvSpPr>
                <a:spLocks/>
              </p:cNvSpPr>
              <p:nvPr/>
            </p:nvSpPr>
            <p:spPr bwMode="auto">
              <a:xfrm>
                <a:off x="1793878" y="3336066"/>
                <a:ext cx="541289" cy="604707"/>
              </a:xfrm>
              <a:custGeom>
                <a:avLst/>
                <a:gdLst/>
                <a:ahLst/>
                <a:cxnLst>
                  <a:cxn ang="0">
                    <a:pos x="18" y="225"/>
                  </a:cxn>
                  <a:cxn ang="0">
                    <a:pos x="0" y="371"/>
                  </a:cxn>
                  <a:cxn ang="0">
                    <a:pos x="169" y="371"/>
                  </a:cxn>
                  <a:cxn ang="0">
                    <a:pos x="260" y="196"/>
                  </a:cxn>
                  <a:cxn ang="0">
                    <a:pos x="164" y="138"/>
                  </a:cxn>
                  <a:cxn ang="0">
                    <a:pos x="306" y="136"/>
                  </a:cxn>
                  <a:cxn ang="0">
                    <a:pos x="306" y="0"/>
                  </a:cxn>
                  <a:cxn ang="0">
                    <a:pos x="108" y="104"/>
                  </a:cxn>
                  <a:cxn ang="0">
                    <a:pos x="43" y="165"/>
                  </a:cxn>
                  <a:cxn ang="0">
                    <a:pos x="196" y="225"/>
                  </a:cxn>
                  <a:cxn ang="0">
                    <a:pos x="18" y="225"/>
                  </a:cxn>
                </a:cxnLst>
                <a:rect l="0" t="0" r="r" b="b"/>
                <a:pathLst>
                  <a:path w="306" h="371">
                    <a:moveTo>
                      <a:pt x="18" y="225"/>
                    </a:moveTo>
                    <a:cubicBezTo>
                      <a:pt x="9" y="225"/>
                      <a:pt x="0" y="371"/>
                      <a:pt x="0" y="371"/>
                    </a:cubicBezTo>
                    <a:cubicBezTo>
                      <a:pt x="169" y="371"/>
                      <a:pt x="169" y="371"/>
                      <a:pt x="169" y="371"/>
                    </a:cubicBezTo>
                    <a:cubicBezTo>
                      <a:pt x="260" y="196"/>
                      <a:pt x="260" y="196"/>
                      <a:pt x="260" y="196"/>
                    </a:cubicBezTo>
                    <a:cubicBezTo>
                      <a:pt x="164" y="138"/>
                      <a:pt x="164" y="138"/>
                      <a:pt x="164" y="138"/>
                    </a:cubicBezTo>
                    <a:cubicBezTo>
                      <a:pt x="306" y="136"/>
                      <a:pt x="306" y="136"/>
                      <a:pt x="306" y="136"/>
                    </a:cubicBezTo>
                    <a:cubicBezTo>
                      <a:pt x="306" y="0"/>
                      <a:pt x="306" y="0"/>
                      <a:pt x="306" y="0"/>
                    </a:cubicBezTo>
                    <a:cubicBezTo>
                      <a:pt x="233" y="23"/>
                      <a:pt x="165" y="57"/>
                      <a:pt x="108" y="104"/>
                    </a:cubicBezTo>
                    <a:cubicBezTo>
                      <a:pt x="84" y="124"/>
                      <a:pt x="63" y="144"/>
                      <a:pt x="43" y="165"/>
                    </a:cubicBezTo>
                    <a:cubicBezTo>
                      <a:pt x="196" y="225"/>
                      <a:pt x="196" y="225"/>
                      <a:pt x="196" y="225"/>
                    </a:cubicBezTo>
                    <a:cubicBezTo>
                      <a:pt x="196" y="225"/>
                      <a:pt x="26" y="225"/>
                      <a:pt x="18" y="22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 name="Freeform 8"/>
              <p:cNvSpPr>
                <a:spLocks/>
              </p:cNvSpPr>
              <p:nvPr/>
            </p:nvSpPr>
            <p:spPr bwMode="auto">
              <a:xfrm>
                <a:off x="1801695" y="3998364"/>
                <a:ext cx="504161" cy="248362"/>
              </a:xfrm>
              <a:custGeom>
                <a:avLst/>
                <a:gdLst/>
                <a:ahLst/>
                <a:cxnLst>
                  <a:cxn ang="0">
                    <a:pos x="112" y="0"/>
                  </a:cxn>
                  <a:cxn ang="0">
                    <a:pos x="0" y="0"/>
                  </a:cxn>
                  <a:cxn ang="0">
                    <a:pos x="164" y="138"/>
                  </a:cxn>
                  <a:cxn ang="0">
                    <a:pos x="258" y="101"/>
                  </a:cxn>
                  <a:cxn ang="0">
                    <a:pos x="112" y="0"/>
                  </a:cxn>
                </a:cxnLst>
                <a:rect l="0" t="0" r="r" b="b"/>
                <a:pathLst>
                  <a:path w="258" h="138">
                    <a:moveTo>
                      <a:pt x="112" y="0"/>
                    </a:moveTo>
                    <a:lnTo>
                      <a:pt x="0" y="0"/>
                    </a:lnTo>
                    <a:lnTo>
                      <a:pt x="164" y="138"/>
                    </a:lnTo>
                    <a:lnTo>
                      <a:pt x="258" y="101"/>
                    </a:lnTo>
                    <a:lnTo>
                      <a:pt x="112"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 name="Freeform 9"/>
              <p:cNvSpPr>
                <a:spLocks/>
              </p:cNvSpPr>
              <p:nvPr/>
            </p:nvSpPr>
            <p:spPr bwMode="auto">
              <a:xfrm>
                <a:off x="2214012" y="3798595"/>
                <a:ext cx="1645362" cy="721689"/>
              </a:xfrm>
              <a:custGeom>
                <a:avLst/>
                <a:gdLst/>
                <a:ahLst/>
                <a:cxnLst>
                  <a:cxn ang="0">
                    <a:pos x="923" y="194"/>
                  </a:cxn>
                  <a:cxn ang="0">
                    <a:pos x="733" y="201"/>
                  </a:cxn>
                  <a:cxn ang="0">
                    <a:pos x="719" y="248"/>
                  </a:cxn>
                  <a:cxn ang="0">
                    <a:pos x="786" y="280"/>
                  </a:cxn>
                  <a:cxn ang="0">
                    <a:pos x="689" y="268"/>
                  </a:cxn>
                  <a:cxn ang="0">
                    <a:pos x="724" y="178"/>
                  </a:cxn>
                  <a:cxn ang="0">
                    <a:pos x="919" y="164"/>
                  </a:cxn>
                  <a:cxn ang="0">
                    <a:pos x="891" y="59"/>
                  </a:cxn>
                  <a:cxn ang="0">
                    <a:pos x="866" y="0"/>
                  </a:cxn>
                  <a:cxn ang="0">
                    <a:pos x="684" y="134"/>
                  </a:cxn>
                  <a:cxn ang="0">
                    <a:pos x="529" y="87"/>
                  </a:cxn>
                  <a:cxn ang="0">
                    <a:pos x="374" y="177"/>
                  </a:cxn>
                  <a:cxn ang="0">
                    <a:pos x="198" y="172"/>
                  </a:cxn>
                  <a:cxn ang="0">
                    <a:pos x="190" y="251"/>
                  </a:cxn>
                  <a:cxn ang="0">
                    <a:pos x="307" y="296"/>
                  </a:cxn>
                  <a:cxn ang="0">
                    <a:pos x="295" y="341"/>
                  </a:cxn>
                  <a:cxn ang="0">
                    <a:pos x="204" y="312"/>
                  </a:cxn>
                  <a:cxn ang="0">
                    <a:pos x="58" y="251"/>
                  </a:cxn>
                  <a:cxn ang="0">
                    <a:pos x="0" y="283"/>
                  </a:cxn>
                  <a:cxn ang="0">
                    <a:pos x="0" y="382"/>
                  </a:cxn>
                  <a:cxn ang="0">
                    <a:pos x="90" y="443"/>
                  </a:cxn>
                  <a:cxn ang="0">
                    <a:pos x="371" y="443"/>
                  </a:cxn>
                  <a:cxn ang="0">
                    <a:pos x="423" y="327"/>
                  </a:cxn>
                  <a:cxn ang="0">
                    <a:pos x="364" y="252"/>
                  </a:cxn>
                  <a:cxn ang="0">
                    <a:pos x="532" y="259"/>
                  </a:cxn>
                  <a:cxn ang="0">
                    <a:pos x="457" y="331"/>
                  </a:cxn>
                  <a:cxn ang="0">
                    <a:pos x="543" y="334"/>
                  </a:cxn>
                  <a:cxn ang="0">
                    <a:pos x="654" y="291"/>
                  </a:cxn>
                  <a:cxn ang="0">
                    <a:pos x="733" y="359"/>
                  </a:cxn>
                  <a:cxn ang="0">
                    <a:pos x="925" y="356"/>
                  </a:cxn>
                  <a:cxn ang="0">
                    <a:pos x="923" y="194"/>
                  </a:cxn>
                </a:cxnLst>
                <a:rect l="0" t="0" r="r" b="b"/>
                <a:pathLst>
                  <a:path w="932" h="443">
                    <a:moveTo>
                      <a:pt x="923" y="194"/>
                    </a:moveTo>
                    <a:cubicBezTo>
                      <a:pt x="733" y="201"/>
                      <a:pt x="733" y="201"/>
                      <a:pt x="733" y="201"/>
                    </a:cubicBezTo>
                    <a:cubicBezTo>
                      <a:pt x="719" y="248"/>
                      <a:pt x="719" y="248"/>
                      <a:pt x="719" y="248"/>
                    </a:cubicBezTo>
                    <a:cubicBezTo>
                      <a:pt x="786" y="280"/>
                      <a:pt x="786" y="280"/>
                      <a:pt x="786" y="280"/>
                    </a:cubicBezTo>
                    <a:cubicBezTo>
                      <a:pt x="689" y="268"/>
                      <a:pt x="689" y="268"/>
                      <a:pt x="689" y="268"/>
                    </a:cubicBezTo>
                    <a:cubicBezTo>
                      <a:pt x="724" y="178"/>
                      <a:pt x="724" y="178"/>
                      <a:pt x="724" y="178"/>
                    </a:cubicBezTo>
                    <a:cubicBezTo>
                      <a:pt x="919" y="164"/>
                      <a:pt x="919" y="164"/>
                      <a:pt x="919" y="164"/>
                    </a:cubicBezTo>
                    <a:cubicBezTo>
                      <a:pt x="912" y="128"/>
                      <a:pt x="903" y="93"/>
                      <a:pt x="891" y="59"/>
                    </a:cubicBezTo>
                    <a:cubicBezTo>
                      <a:pt x="884" y="40"/>
                      <a:pt x="876" y="20"/>
                      <a:pt x="866" y="0"/>
                    </a:cubicBezTo>
                    <a:cubicBezTo>
                      <a:pt x="684" y="134"/>
                      <a:pt x="684" y="134"/>
                      <a:pt x="684" y="134"/>
                    </a:cubicBezTo>
                    <a:cubicBezTo>
                      <a:pt x="529" y="87"/>
                      <a:pt x="529" y="87"/>
                      <a:pt x="529" y="87"/>
                    </a:cubicBezTo>
                    <a:cubicBezTo>
                      <a:pt x="374" y="177"/>
                      <a:pt x="374" y="177"/>
                      <a:pt x="374" y="177"/>
                    </a:cubicBezTo>
                    <a:cubicBezTo>
                      <a:pt x="198" y="172"/>
                      <a:pt x="198" y="172"/>
                      <a:pt x="198" y="172"/>
                    </a:cubicBezTo>
                    <a:cubicBezTo>
                      <a:pt x="190" y="251"/>
                      <a:pt x="190" y="251"/>
                      <a:pt x="190" y="251"/>
                    </a:cubicBezTo>
                    <a:cubicBezTo>
                      <a:pt x="307" y="296"/>
                      <a:pt x="307" y="296"/>
                      <a:pt x="307" y="296"/>
                    </a:cubicBezTo>
                    <a:cubicBezTo>
                      <a:pt x="295" y="341"/>
                      <a:pt x="295" y="341"/>
                      <a:pt x="295" y="341"/>
                    </a:cubicBezTo>
                    <a:cubicBezTo>
                      <a:pt x="204" y="312"/>
                      <a:pt x="204" y="312"/>
                      <a:pt x="204" y="312"/>
                    </a:cubicBezTo>
                    <a:cubicBezTo>
                      <a:pt x="58" y="251"/>
                      <a:pt x="58" y="251"/>
                      <a:pt x="58" y="251"/>
                    </a:cubicBezTo>
                    <a:cubicBezTo>
                      <a:pt x="0" y="283"/>
                      <a:pt x="0" y="283"/>
                      <a:pt x="0" y="283"/>
                    </a:cubicBezTo>
                    <a:cubicBezTo>
                      <a:pt x="0" y="382"/>
                      <a:pt x="0" y="382"/>
                      <a:pt x="0" y="382"/>
                    </a:cubicBezTo>
                    <a:cubicBezTo>
                      <a:pt x="90" y="443"/>
                      <a:pt x="90" y="443"/>
                      <a:pt x="90" y="443"/>
                    </a:cubicBezTo>
                    <a:cubicBezTo>
                      <a:pt x="371" y="443"/>
                      <a:pt x="371" y="443"/>
                      <a:pt x="371" y="443"/>
                    </a:cubicBezTo>
                    <a:cubicBezTo>
                      <a:pt x="423" y="327"/>
                      <a:pt x="423" y="327"/>
                      <a:pt x="423" y="327"/>
                    </a:cubicBezTo>
                    <a:cubicBezTo>
                      <a:pt x="364" y="252"/>
                      <a:pt x="364" y="252"/>
                      <a:pt x="364" y="252"/>
                    </a:cubicBezTo>
                    <a:cubicBezTo>
                      <a:pt x="532" y="259"/>
                      <a:pt x="532" y="259"/>
                      <a:pt x="532" y="259"/>
                    </a:cubicBezTo>
                    <a:cubicBezTo>
                      <a:pt x="457" y="331"/>
                      <a:pt x="457" y="331"/>
                      <a:pt x="457" y="331"/>
                    </a:cubicBezTo>
                    <a:cubicBezTo>
                      <a:pt x="543" y="334"/>
                      <a:pt x="543" y="334"/>
                      <a:pt x="543" y="334"/>
                    </a:cubicBezTo>
                    <a:cubicBezTo>
                      <a:pt x="654" y="291"/>
                      <a:pt x="654" y="291"/>
                      <a:pt x="654" y="291"/>
                    </a:cubicBezTo>
                    <a:cubicBezTo>
                      <a:pt x="733" y="359"/>
                      <a:pt x="733" y="359"/>
                      <a:pt x="733" y="359"/>
                    </a:cubicBezTo>
                    <a:cubicBezTo>
                      <a:pt x="925" y="356"/>
                      <a:pt x="925" y="356"/>
                      <a:pt x="925" y="356"/>
                    </a:cubicBezTo>
                    <a:cubicBezTo>
                      <a:pt x="932" y="304"/>
                      <a:pt x="931" y="248"/>
                      <a:pt x="923" y="19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 name="Freeform 10"/>
              <p:cNvSpPr>
                <a:spLocks/>
              </p:cNvSpPr>
              <p:nvPr/>
            </p:nvSpPr>
            <p:spPr bwMode="auto">
              <a:xfrm>
                <a:off x="2718173" y="4563477"/>
                <a:ext cx="433813" cy="311352"/>
              </a:xfrm>
              <a:custGeom>
                <a:avLst/>
                <a:gdLst/>
                <a:ahLst/>
                <a:cxnLst>
                  <a:cxn ang="0">
                    <a:pos x="0" y="26"/>
                  </a:cxn>
                  <a:cxn ang="0">
                    <a:pos x="158" y="191"/>
                  </a:cxn>
                  <a:cxn ang="0">
                    <a:pos x="246" y="150"/>
                  </a:cxn>
                  <a:cxn ang="0">
                    <a:pos x="111" y="0"/>
                  </a:cxn>
                  <a:cxn ang="0">
                    <a:pos x="0" y="26"/>
                  </a:cxn>
                </a:cxnLst>
                <a:rect l="0" t="0" r="r" b="b"/>
                <a:pathLst>
                  <a:path w="246" h="191">
                    <a:moveTo>
                      <a:pt x="0" y="26"/>
                    </a:moveTo>
                    <a:cubicBezTo>
                      <a:pt x="158" y="191"/>
                      <a:pt x="158" y="191"/>
                      <a:pt x="158" y="191"/>
                    </a:cubicBezTo>
                    <a:cubicBezTo>
                      <a:pt x="246" y="150"/>
                      <a:pt x="246" y="150"/>
                      <a:pt x="246" y="150"/>
                    </a:cubicBezTo>
                    <a:cubicBezTo>
                      <a:pt x="111" y="0"/>
                      <a:pt x="111" y="0"/>
                      <a:pt x="111" y="0"/>
                    </a:cubicBezTo>
                    <a:cubicBezTo>
                      <a:pt x="111" y="0"/>
                      <a:pt x="20" y="26"/>
                      <a:pt x="0"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2" name="Freeform 11"/>
              <p:cNvSpPr>
                <a:spLocks/>
              </p:cNvSpPr>
              <p:nvPr/>
            </p:nvSpPr>
            <p:spPr bwMode="auto">
              <a:xfrm>
                <a:off x="2952667" y="4388904"/>
                <a:ext cx="504161" cy="257360"/>
              </a:xfrm>
              <a:custGeom>
                <a:avLst/>
                <a:gdLst/>
                <a:ahLst/>
                <a:cxnLst>
                  <a:cxn ang="0">
                    <a:pos x="0" y="72"/>
                  </a:cxn>
                  <a:cxn ang="0">
                    <a:pos x="80" y="143"/>
                  </a:cxn>
                  <a:cxn ang="0">
                    <a:pos x="258" y="103"/>
                  </a:cxn>
                  <a:cxn ang="0">
                    <a:pos x="258" y="0"/>
                  </a:cxn>
                  <a:cxn ang="0">
                    <a:pos x="28" y="0"/>
                  </a:cxn>
                  <a:cxn ang="0">
                    <a:pos x="0" y="72"/>
                  </a:cxn>
                </a:cxnLst>
                <a:rect l="0" t="0" r="r" b="b"/>
                <a:pathLst>
                  <a:path w="258" h="143">
                    <a:moveTo>
                      <a:pt x="0" y="72"/>
                    </a:moveTo>
                    <a:lnTo>
                      <a:pt x="80" y="143"/>
                    </a:lnTo>
                    <a:lnTo>
                      <a:pt x="258" y="103"/>
                    </a:lnTo>
                    <a:lnTo>
                      <a:pt x="258" y="0"/>
                    </a:lnTo>
                    <a:lnTo>
                      <a:pt x="28" y="0"/>
                    </a:lnTo>
                    <a:lnTo>
                      <a:pt x="0" y="7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 name="Freeform 12"/>
              <p:cNvSpPr>
                <a:spLocks/>
              </p:cNvSpPr>
              <p:nvPr/>
            </p:nvSpPr>
            <p:spPr bwMode="auto">
              <a:xfrm>
                <a:off x="2845190" y="3318069"/>
                <a:ext cx="449446" cy="572312"/>
              </a:xfrm>
              <a:custGeom>
                <a:avLst/>
                <a:gdLst/>
                <a:ahLst/>
                <a:cxnLst>
                  <a:cxn ang="0">
                    <a:pos x="128" y="202"/>
                  </a:cxn>
                  <a:cxn ang="0">
                    <a:pos x="121" y="333"/>
                  </a:cxn>
                  <a:cxn ang="0">
                    <a:pos x="171" y="352"/>
                  </a:cxn>
                  <a:cxn ang="0">
                    <a:pos x="247" y="238"/>
                  </a:cxn>
                  <a:cxn ang="0">
                    <a:pos x="254" y="50"/>
                  </a:cxn>
                  <a:cxn ang="0">
                    <a:pos x="249" y="48"/>
                  </a:cxn>
                  <a:cxn ang="0">
                    <a:pos x="107" y="0"/>
                  </a:cxn>
                  <a:cxn ang="0">
                    <a:pos x="0" y="162"/>
                  </a:cxn>
                  <a:cxn ang="0">
                    <a:pos x="128" y="202"/>
                  </a:cxn>
                </a:cxnLst>
                <a:rect l="0" t="0" r="r" b="b"/>
                <a:pathLst>
                  <a:path w="254" h="352">
                    <a:moveTo>
                      <a:pt x="128" y="202"/>
                    </a:moveTo>
                    <a:cubicBezTo>
                      <a:pt x="121" y="333"/>
                      <a:pt x="121" y="333"/>
                      <a:pt x="121" y="333"/>
                    </a:cubicBezTo>
                    <a:cubicBezTo>
                      <a:pt x="171" y="352"/>
                      <a:pt x="171" y="352"/>
                      <a:pt x="171" y="352"/>
                    </a:cubicBezTo>
                    <a:cubicBezTo>
                      <a:pt x="247" y="238"/>
                      <a:pt x="247" y="238"/>
                      <a:pt x="247" y="238"/>
                    </a:cubicBezTo>
                    <a:cubicBezTo>
                      <a:pt x="254" y="50"/>
                      <a:pt x="254" y="50"/>
                      <a:pt x="254" y="50"/>
                    </a:cubicBezTo>
                    <a:cubicBezTo>
                      <a:pt x="252" y="49"/>
                      <a:pt x="251" y="48"/>
                      <a:pt x="249" y="48"/>
                    </a:cubicBezTo>
                    <a:cubicBezTo>
                      <a:pt x="204" y="27"/>
                      <a:pt x="156" y="11"/>
                      <a:pt x="107" y="0"/>
                    </a:cubicBezTo>
                    <a:cubicBezTo>
                      <a:pt x="0" y="162"/>
                      <a:pt x="0" y="162"/>
                      <a:pt x="0" y="162"/>
                    </a:cubicBezTo>
                    <a:lnTo>
                      <a:pt x="128" y="20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 name="Freeform 13"/>
              <p:cNvSpPr>
                <a:spLocks/>
              </p:cNvSpPr>
              <p:nvPr/>
            </p:nvSpPr>
            <p:spPr bwMode="auto">
              <a:xfrm>
                <a:off x="3296590" y="3472845"/>
                <a:ext cx="396685" cy="442732"/>
              </a:xfrm>
              <a:custGeom>
                <a:avLst/>
                <a:gdLst/>
                <a:ahLst/>
                <a:cxnLst>
                  <a:cxn ang="0">
                    <a:pos x="47" y="133"/>
                  </a:cxn>
                  <a:cxn ang="0">
                    <a:pos x="0" y="193"/>
                  </a:cxn>
                  <a:cxn ang="0">
                    <a:pos x="0" y="272"/>
                  </a:cxn>
                  <a:cxn ang="0">
                    <a:pos x="82" y="272"/>
                  </a:cxn>
                  <a:cxn ang="0">
                    <a:pos x="225" y="152"/>
                  </a:cxn>
                  <a:cxn ang="0">
                    <a:pos x="77" y="0"/>
                  </a:cxn>
                  <a:cxn ang="0">
                    <a:pos x="41" y="33"/>
                  </a:cxn>
                  <a:cxn ang="0">
                    <a:pos x="47" y="133"/>
                  </a:cxn>
                </a:cxnLst>
                <a:rect l="0" t="0" r="r" b="b"/>
                <a:pathLst>
                  <a:path w="225" h="272">
                    <a:moveTo>
                      <a:pt x="47" y="133"/>
                    </a:moveTo>
                    <a:cubicBezTo>
                      <a:pt x="0" y="193"/>
                      <a:pt x="0" y="193"/>
                      <a:pt x="0" y="193"/>
                    </a:cubicBezTo>
                    <a:cubicBezTo>
                      <a:pt x="0" y="272"/>
                      <a:pt x="0" y="272"/>
                      <a:pt x="0" y="272"/>
                    </a:cubicBezTo>
                    <a:cubicBezTo>
                      <a:pt x="82" y="272"/>
                      <a:pt x="82" y="272"/>
                      <a:pt x="82" y="272"/>
                    </a:cubicBezTo>
                    <a:cubicBezTo>
                      <a:pt x="225" y="152"/>
                      <a:pt x="225" y="152"/>
                      <a:pt x="225" y="152"/>
                    </a:cubicBezTo>
                    <a:cubicBezTo>
                      <a:pt x="187" y="95"/>
                      <a:pt x="137" y="42"/>
                      <a:pt x="77" y="0"/>
                    </a:cubicBezTo>
                    <a:cubicBezTo>
                      <a:pt x="41" y="33"/>
                      <a:pt x="41" y="33"/>
                      <a:pt x="41" y="33"/>
                    </a:cubicBezTo>
                    <a:lnTo>
                      <a:pt x="47" y="13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 name="Freeform 14"/>
              <p:cNvSpPr>
                <a:spLocks/>
              </p:cNvSpPr>
              <p:nvPr/>
            </p:nvSpPr>
            <p:spPr bwMode="auto">
              <a:xfrm>
                <a:off x="2122169" y="3280275"/>
                <a:ext cx="859809" cy="860267"/>
              </a:xfrm>
              <a:custGeom>
                <a:avLst/>
                <a:gdLst/>
                <a:ahLst/>
                <a:cxnLst>
                  <a:cxn ang="0">
                    <a:pos x="321" y="283"/>
                  </a:cxn>
                  <a:cxn ang="0">
                    <a:pos x="276" y="304"/>
                  </a:cxn>
                  <a:cxn ang="0">
                    <a:pos x="124" y="252"/>
                  </a:cxn>
                  <a:cxn ang="0">
                    <a:pos x="97" y="304"/>
                  </a:cxn>
                  <a:cxn ang="0">
                    <a:pos x="136" y="333"/>
                  </a:cxn>
                  <a:cxn ang="0">
                    <a:pos x="124" y="377"/>
                  </a:cxn>
                  <a:cxn ang="0">
                    <a:pos x="51" y="352"/>
                  </a:cxn>
                  <a:cxn ang="0">
                    <a:pos x="0" y="442"/>
                  </a:cxn>
                  <a:cxn ang="0">
                    <a:pos x="120" y="529"/>
                  </a:cxn>
                  <a:cxn ang="0">
                    <a:pos x="208" y="494"/>
                  </a:cxn>
                  <a:cxn ang="0">
                    <a:pos x="242" y="391"/>
                  </a:cxn>
                  <a:cxn ang="0">
                    <a:pos x="276" y="406"/>
                  </a:cxn>
                  <a:cxn ang="0">
                    <a:pos x="276" y="438"/>
                  </a:cxn>
                  <a:cxn ang="0">
                    <a:pos x="457" y="426"/>
                  </a:cxn>
                  <a:cxn ang="0">
                    <a:pos x="486" y="345"/>
                  </a:cxn>
                  <a:cxn ang="0">
                    <a:pos x="486" y="254"/>
                  </a:cxn>
                  <a:cxn ang="0">
                    <a:pos x="346" y="210"/>
                  </a:cxn>
                  <a:cxn ang="0">
                    <a:pos x="393" y="144"/>
                  </a:cxn>
                  <a:cxn ang="0">
                    <a:pos x="450" y="54"/>
                  </a:cxn>
                  <a:cxn ang="0">
                    <a:pos x="392" y="5"/>
                  </a:cxn>
                  <a:cxn ang="0">
                    <a:pos x="172" y="21"/>
                  </a:cxn>
                  <a:cxn ang="0">
                    <a:pos x="170" y="193"/>
                  </a:cxn>
                  <a:cxn ang="0">
                    <a:pos x="321" y="283"/>
                  </a:cxn>
                </a:cxnLst>
                <a:rect l="0" t="0" r="r" b="b"/>
                <a:pathLst>
                  <a:path w="486" h="529">
                    <a:moveTo>
                      <a:pt x="321" y="283"/>
                    </a:moveTo>
                    <a:cubicBezTo>
                      <a:pt x="276" y="304"/>
                      <a:pt x="276" y="304"/>
                      <a:pt x="276" y="304"/>
                    </a:cubicBezTo>
                    <a:cubicBezTo>
                      <a:pt x="124" y="252"/>
                      <a:pt x="124" y="252"/>
                      <a:pt x="124" y="252"/>
                    </a:cubicBezTo>
                    <a:cubicBezTo>
                      <a:pt x="97" y="304"/>
                      <a:pt x="97" y="304"/>
                      <a:pt x="97" y="304"/>
                    </a:cubicBezTo>
                    <a:cubicBezTo>
                      <a:pt x="136" y="333"/>
                      <a:pt x="136" y="333"/>
                      <a:pt x="136" y="333"/>
                    </a:cubicBezTo>
                    <a:cubicBezTo>
                      <a:pt x="124" y="377"/>
                      <a:pt x="124" y="377"/>
                      <a:pt x="124" y="377"/>
                    </a:cubicBezTo>
                    <a:cubicBezTo>
                      <a:pt x="51" y="352"/>
                      <a:pt x="51" y="352"/>
                      <a:pt x="51" y="352"/>
                    </a:cubicBezTo>
                    <a:cubicBezTo>
                      <a:pt x="0" y="442"/>
                      <a:pt x="0" y="442"/>
                      <a:pt x="0" y="442"/>
                    </a:cubicBezTo>
                    <a:cubicBezTo>
                      <a:pt x="120" y="529"/>
                      <a:pt x="120" y="529"/>
                      <a:pt x="120" y="529"/>
                    </a:cubicBezTo>
                    <a:cubicBezTo>
                      <a:pt x="208" y="494"/>
                      <a:pt x="208" y="494"/>
                      <a:pt x="208" y="494"/>
                    </a:cubicBezTo>
                    <a:cubicBezTo>
                      <a:pt x="242" y="391"/>
                      <a:pt x="242" y="391"/>
                      <a:pt x="242" y="391"/>
                    </a:cubicBezTo>
                    <a:cubicBezTo>
                      <a:pt x="276" y="406"/>
                      <a:pt x="276" y="406"/>
                      <a:pt x="276" y="406"/>
                    </a:cubicBezTo>
                    <a:cubicBezTo>
                      <a:pt x="276" y="438"/>
                      <a:pt x="276" y="438"/>
                      <a:pt x="276" y="438"/>
                    </a:cubicBezTo>
                    <a:cubicBezTo>
                      <a:pt x="457" y="426"/>
                      <a:pt x="457" y="426"/>
                      <a:pt x="457" y="426"/>
                    </a:cubicBezTo>
                    <a:cubicBezTo>
                      <a:pt x="486" y="345"/>
                      <a:pt x="486" y="345"/>
                      <a:pt x="486" y="345"/>
                    </a:cubicBezTo>
                    <a:cubicBezTo>
                      <a:pt x="486" y="254"/>
                      <a:pt x="486" y="254"/>
                      <a:pt x="486" y="254"/>
                    </a:cubicBezTo>
                    <a:cubicBezTo>
                      <a:pt x="346" y="210"/>
                      <a:pt x="346" y="210"/>
                      <a:pt x="346" y="210"/>
                    </a:cubicBezTo>
                    <a:cubicBezTo>
                      <a:pt x="393" y="144"/>
                      <a:pt x="393" y="144"/>
                      <a:pt x="393" y="144"/>
                    </a:cubicBezTo>
                    <a:cubicBezTo>
                      <a:pt x="450" y="54"/>
                      <a:pt x="450" y="54"/>
                      <a:pt x="450" y="54"/>
                    </a:cubicBezTo>
                    <a:cubicBezTo>
                      <a:pt x="392" y="5"/>
                      <a:pt x="392" y="5"/>
                      <a:pt x="392" y="5"/>
                    </a:cubicBezTo>
                    <a:cubicBezTo>
                      <a:pt x="318" y="0"/>
                      <a:pt x="243" y="6"/>
                      <a:pt x="172" y="21"/>
                    </a:cubicBezTo>
                    <a:cubicBezTo>
                      <a:pt x="170" y="193"/>
                      <a:pt x="170" y="193"/>
                      <a:pt x="170" y="193"/>
                    </a:cubicBezTo>
                    <a:lnTo>
                      <a:pt x="321" y="28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 name="Oval 15"/>
              <p:cNvSpPr>
                <a:spLocks noChangeArrowheads="1"/>
              </p:cNvSpPr>
              <p:nvPr/>
            </p:nvSpPr>
            <p:spPr bwMode="auto">
              <a:xfrm>
                <a:off x="3556487" y="1845896"/>
                <a:ext cx="621407" cy="57051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 name="Oval 16"/>
              <p:cNvSpPr>
                <a:spLocks noChangeArrowheads="1"/>
              </p:cNvSpPr>
              <p:nvPr/>
            </p:nvSpPr>
            <p:spPr bwMode="auto">
              <a:xfrm>
                <a:off x="1733301" y="2635974"/>
                <a:ext cx="539335" cy="49852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 name="Oval 17"/>
              <p:cNvSpPr>
                <a:spLocks noChangeArrowheads="1"/>
              </p:cNvSpPr>
              <p:nvPr/>
            </p:nvSpPr>
            <p:spPr bwMode="auto">
              <a:xfrm>
                <a:off x="3007382" y="1014424"/>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 name="Oval 18"/>
              <p:cNvSpPr>
                <a:spLocks noChangeArrowheads="1"/>
              </p:cNvSpPr>
              <p:nvPr/>
            </p:nvSpPr>
            <p:spPr bwMode="auto">
              <a:xfrm>
                <a:off x="1025913" y="5169983"/>
                <a:ext cx="326337" cy="29875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 name="Oval 19"/>
              <p:cNvSpPr>
                <a:spLocks noChangeArrowheads="1"/>
              </p:cNvSpPr>
              <p:nvPr/>
            </p:nvSpPr>
            <p:spPr bwMode="auto">
              <a:xfrm>
                <a:off x="3009336" y="2533390"/>
                <a:ext cx="617499" cy="570512"/>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 name="Oval 20"/>
              <p:cNvSpPr>
                <a:spLocks noChangeArrowheads="1"/>
              </p:cNvSpPr>
              <p:nvPr/>
            </p:nvSpPr>
            <p:spPr bwMode="auto">
              <a:xfrm>
                <a:off x="3986392" y="4457293"/>
                <a:ext cx="347832" cy="322150"/>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 name="Oval 21"/>
              <p:cNvSpPr>
                <a:spLocks noChangeArrowheads="1"/>
              </p:cNvSpPr>
              <p:nvPr/>
            </p:nvSpPr>
            <p:spPr bwMode="auto">
              <a:xfrm>
                <a:off x="2401607" y="1167401"/>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 name="Oval 22"/>
              <p:cNvSpPr>
                <a:spLocks noChangeArrowheads="1"/>
              </p:cNvSpPr>
              <p:nvPr/>
            </p:nvSpPr>
            <p:spPr bwMode="auto">
              <a:xfrm>
                <a:off x="1358112" y="1775707"/>
                <a:ext cx="431859" cy="39593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 name="Oval 23"/>
              <p:cNvSpPr>
                <a:spLocks noChangeArrowheads="1"/>
              </p:cNvSpPr>
              <p:nvPr/>
            </p:nvSpPr>
            <p:spPr bwMode="auto">
              <a:xfrm>
                <a:off x="3568212" y="5357155"/>
                <a:ext cx="480711"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 name="Oval 25"/>
              <p:cNvSpPr>
                <a:spLocks noChangeArrowheads="1"/>
              </p:cNvSpPr>
              <p:nvPr/>
            </p:nvSpPr>
            <p:spPr bwMode="auto">
              <a:xfrm>
                <a:off x="148516" y="4045157"/>
                <a:ext cx="500253" cy="45892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 name="Oval 26"/>
              <p:cNvSpPr>
                <a:spLocks noChangeArrowheads="1"/>
              </p:cNvSpPr>
              <p:nvPr/>
            </p:nvSpPr>
            <p:spPr bwMode="auto">
              <a:xfrm>
                <a:off x="4146629" y="4995410"/>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 name="Oval 27"/>
              <p:cNvSpPr>
                <a:spLocks noChangeArrowheads="1"/>
              </p:cNvSpPr>
              <p:nvPr/>
            </p:nvSpPr>
            <p:spPr bwMode="auto">
              <a:xfrm>
                <a:off x="269671" y="2187843"/>
                <a:ext cx="384960" cy="354545"/>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 name="Oval 28"/>
              <p:cNvSpPr>
                <a:spLocks noChangeArrowheads="1"/>
              </p:cNvSpPr>
              <p:nvPr/>
            </p:nvSpPr>
            <p:spPr bwMode="auto">
              <a:xfrm>
                <a:off x="4" y="2680967"/>
                <a:ext cx="601866" cy="55611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 name="Oval 29"/>
              <p:cNvSpPr>
                <a:spLocks noChangeArrowheads="1"/>
              </p:cNvSpPr>
              <p:nvPr/>
            </p:nvSpPr>
            <p:spPr bwMode="auto">
              <a:xfrm>
                <a:off x="4285371" y="2272430"/>
                <a:ext cx="480711" cy="44273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 name="Oval 30"/>
              <p:cNvSpPr>
                <a:spLocks noChangeArrowheads="1"/>
              </p:cNvSpPr>
              <p:nvPr/>
            </p:nvSpPr>
            <p:spPr bwMode="auto">
              <a:xfrm>
                <a:off x="4330315" y="2880736"/>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 name="Freeform 31"/>
              <p:cNvSpPr>
                <a:spLocks/>
              </p:cNvSpPr>
              <p:nvPr/>
            </p:nvSpPr>
            <p:spPr bwMode="auto">
              <a:xfrm>
                <a:off x="599916" y="1604733"/>
                <a:ext cx="549105" cy="507522"/>
              </a:xfrm>
              <a:custGeom>
                <a:avLst/>
                <a:gdLst/>
                <a:ahLst/>
                <a:cxnLst>
                  <a:cxn ang="0">
                    <a:pos x="276" y="221"/>
                  </a:cxn>
                  <a:cxn ang="0">
                    <a:pos x="92" y="277"/>
                  </a:cxn>
                  <a:cxn ang="0">
                    <a:pos x="36" y="92"/>
                  </a:cxn>
                  <a:cxn ang="0">
                    <a:pos x="220" y="36"/>
                  </a:cxn>
                  <a:cxn ang="0">
                    <a:pos x="276" y="221"/>
                  </a:cxn>
                </a:cxnLst>
                <a:rect l="0" t="0" r="r" b="b"/>
                <a:pathLst>
                  <a:path w="312" h="312">
                    <a:moveTo>
                      <a:pt x="276" y="221"/>
                    </a:moveTo>
                    <a:cubicBezTo>
                      <a:pt x="241" y="287"/>
                      <a:pt x="158" y="312"/>
                      <a:pt x="92" y="277"/>
                    </a:cubicBezTo>
                    <a:cubicBezTo>
                      <a:pt x="25" y="241"/>
                      <a:pt x="0" y="159"/>
                      <a:pt x="36" y="92"/>
                    </a:cubicBezTo>
                    <a:cubicBezTo>
                      <a:pt x="71" y="26"/>
                      <a:pt x="154" y="0"/>
                      <a:pt x="220" y="36"/>
                    </a:cubicBezTo>
                    <a:cubicBezTo>
                      <a:pt x="287" y="71"/>
                      <a:pt x="312" y="154"/>
                      <a:pt x="276" y="22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 name="Freeform 32"/>
              <p:cNvSpPr>
                <a:spLocks/>
              </p:cNvSpPr>
              <p:nvPr/>
            </p:nvSpPr>
            <p:spPr bwMode="auto">
              <a:xfrm>
                <a:off x="379102" y="4478890"/>
                <a:ext cx="789461" cy="723488"/>
              </a:xfrm>
              <a:custGeom>
                <a:avLst/>
                <a:gdLst/>
                <a:ahLst/>
                <a:cxnLst>
                  <a:cxn ang="0">
                    <a:pos x="395" y="314"/>
                  </a:cxn>
                  <a:cxn ang="0">
                    <a:pos x="131" y="394"/>
                  </a:cxn>
                  <a:cxn ang="0">
                    <a:pos x="51" y="131"/>
                  </a:cxn>
                  <a:cxn ang="0">
                    <a:pos x="315" y="50"/>
                  </a:cxn>
                  <a:cxn ang="0">
                    <a:pos x="395" y="314"/>
                  </a:cxn>
                </a:cxnLst>
                <a:rect l="0" t="0" r="r" b="b"/>
                <a:pathLst>
                  <a:path w="446" h="445">
                    <a:moveTo>
                      <a:pt x="395" y="314"/>
                    </a:moveTo>
                    <a:cubicBezTo>
                      <a:pt x="344" y="409"/>
                      <a:pt x="226" y="445"/>
                      <a:pt x="131" y="394"/>
                    </a:cubicBezTo>
                    <a:cubicBezTo>
                      <a:pt x="36" y="344"/>
                      <a:pt x="0" y="226"/>
                      <a:pt x="51" y="131"/>
                    </a:cubicBezTo>
                    <a:cubicBezTo>
                      <a:pt x="102" y="36"/>
                      <a:pt x="220" y="0"/>
                      <a:pt x="315" y="50"/>
                    </a:cubicBezTo>
                    <a:cubicBezTo>
                      <a:pt x="410" y="101"/>
                      <a:pt x="446" y="219"/>
                      <a:pt x="395" y="314"/>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 name="Freeform 33"/>
              <p:cNvSpPr>
                <a:spLocks/>
              </p:cNvSpPr>
              <p:nvPr/>
            </p:nvSpPr>
            <p:spPr bwMode="auto">
              <a:xfrm>
                <a:off x="4730908" y="3170492"/>
                <a:ext cx="787507" cy="725288"/>
              </a:xfrm>
              <a:custGeom>
                <a:avLst/>
                <a:gdLst/>
                <a:ahLst/>
                <a:cxnLst>
                  <a:cxn ang="0">
                    <a:pos x="395" y="315"/>
                  </a:cxn>
                  <a:cxn ang="0">
                    <a:pos x="131" y="395"/>
                  </a:cxn>
                  <a:cxn ang="0">
                    <a:pos x="51" y="131"/>
                  </a:cxn>
                  <a:cxn ang="0">
                    <a:pos x="315" y="51"/>
                  </a:cxn>
                  <a:cxn ang="0">
                    <a:pos x="395" y="315"/>
                  </a:cxn>
                </a:cxnLst>
                <a:rect l="0" t="0" r="r" b="b"/>
                <a:pathLst>
                  <a:path w="446" h="446">
                    <a:moveTo>
                      <a:pt x="395" y="315"/>
                    </a:moveTo>
                    <a:cubicBezTo>
                      <a:pt x="344" y="410"/>
                      <a:pt x="226" y="446"/>
                      <a:pt x="131" y="395"/>
                    </a:cubicBezTo>
                    <a:cubicBezTo>
                      <a:pt x="36" y="344"/>
                      <a:pt x="0" y="226"/>
                      <a:pt x="51" y="131"/>
                    </a:cubicBezTo>
                    <a:cubicBezTo>
                      <a:pt x="102" y="36"/>
                      <a:pt x="220" y="0"/>
                      <a:pt x="315" y="51"/>
                    </a:cubicBezTo>
                    <a:cubicBezTo>
                      <a:pt x="410" y="102"/>
                      <a:pt x="446" y="220"/>
                      <a:pt x="395" y="31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 name="Freeform 34"/>
              <p:cNvSpPr>
                <a:spLocks/>
              </p:cNvSpPr>
              <p:nvPr/>
            </p:nvSpPr>
            <p:spPr bwMode="auto">
              <a:xfrm>
                <a:off x="3982483" y="3489043"/>
                <a:ext cx="785553" cy="723488"/>
              </a:xfrm>
              <a:custGeom>
                <a:avLst/>
                <a:gdLst/>
                <a:ahLst/>
                <a:cxnLst>
                  <a:cxn ang="0">
                    <a:pos x="394" y="315"/>
                  </a:cxn>
                  <a:cxn ang="0">
                    <a:pos x="130" y="395"/>
                  </a:cxn>
                  <a:cxn ang="0">
                    <a:pos x="50" y="131"/>
                  </a:cxn>
                  <a:cxn ang="0">
                    <a:pos x="314" y="51"/>
                  </a:cxn>
                  <a:cxn ang="0">
                    <a:pos x="394" y="315"/>
                  </a:cxn>
                </a:cxnLst>
                <a:rect l="0" t="0" r="r" b="b"/>
                <a:pathLst>
                  <a:path w="445" h="445">
                    <a:moveTo>
                      <a:pt x="394" y="315"/>
                    </a:moveTo>
                    <a:cubicBezTo>
                      <a:pt x="343" y="410"/>
                      <a:pt x="225" y="445"/>
                      <a:pt x="130" y="395"/>
                    </a:cubicBezTo>
                    <a:cubicBezTo>
                      <a:pt x="35" y="344"/>
                      <a:pt x="0" y="226"/>
                      <a:pt x="50" y="131"/>
                    </a:cubicBezTo>
                    <a:cubicBezTo>
                      <a:pt x="101" y="36"/>
                      <a:pt x="219" y="0"/>
                      <a:pt x="314" y="51"/>
                    </a:cubicBezTo>
                    <a:cubicBezTo>
                      <a:pt x="409" y="102"/>
                      <a:pt x="445" y="220"/>
                      <a:pt x="394" y="315"/>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 name="Freeform 35"/>
              <p:cNvSpPr>
                <a:spLocks/>
              </p:cNvSpPr>
              <p:nvPr/>
            </p:nvSpPr>
            <p:spPr bwMode="auto">
              <a:xfrm>
                <a:off x="136792" y="3377460"/>
                <a:ext cx="586233" cy="539917"/>
              </a:xfrm>
              <a:custGeom>
                <a:avLst/>
                <a:gdLst/>
                <a:ahLst/>
                <a:cxnLst>
                  <a:cxn ang="0">
                    <a:pos x="294" y="235"/>
                  </a:cxn>
                  <a:cxn ang="0">
                    <a:pos x="97" y="295"/>
                  </a:cxn>
                  <a:cxn ang="0">
                    <a:pos x="37" y="97"/>
                  </a:cxn>
                  <a:cxn ang="0">
                    <a:pos x="235" y="38"/>
                  </a:cxn>
                  <a:cxn ang="0">
                    <a:pos x="294" y="235"/>
                  </a:cxn>
                </a:cxnLst>
                <a:rect l="0" t="0" r="r" b="b"/>
                <a:pathLst>
                  <a:path w="332" h="332">
                    <a:moveTo>
                      <a:pt x="294" y="235"/>
                    </a:moveTo>
                    <a:cubicBezTo>
                      <a:pt x="257" y="306"/>
                      <a:pt x="168" y="332"/>
                      <a:pt x="97" y="295"/>
                    </a:cubicBezTo>
                    <a:cubicBezTo>
                      <a:pt x="26" y="257"/>
                      <a:pt x="0" y="168"/>
                      <a:pt x="37" y="97"/>
                    </a:cubicBezTo>
                    <a:cubicBezTo>
                      <a:pt x="75" y="26"/>
                      <a:pt x="164" y="0"/>
                      <a:pt x="235" y="38"/>
                    </a:cubicBezTo>
                    <a:cubicBezTo>
                      <a:pt x="306" y="76"/>
                      <a:pt x="332" y="164"/>
                      <a:pt x="294" y="235"/>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 name="Freeform 36"/>
              <p:cNvSpPr>
                <a:spLocks/>
              </p:cNvSpPr>
              <p:nvPr/>
            </p:nvSpPr>
            <p:spPr bwMode="auto">
              <a:xfrm>
                <a:off x="1891584" y="1872892"/>
                <a:ext cx="601866" cy="552515"/>
              </a:xfrm>
              <a:custGeom>
                <a:avLst/>
                <a:gdLst/>
                <a:ahLst/>
                <a:cxnLst>
                  <a:cxn ang="0">
                    <a:pos x="302" y="240"/>
                  </a:cxn>
                  <a:cxn ang="0">
                    <a:pos x="100" y="301"/>
                  </a:cxn>
                  <a:cxn ang="0">
                    <a:pos x="39" y="100"/>
                  </a:cxn>
                  <a:cxn ang="0">
                    <a:pos x="241" y="38"/>
                  </a:cxn>
                  <a:cxn ang="0">
                    <a:pos x="302" y="240"/>
                  </a:cxn>
                </a:cxnLst>
                <a:rect l="0" t="0" r="r" b="b"/>
                <a:pathLst>
                  <a:path w="341" h="340">
                    <a:moveTo>
                      <a:pt x="302" y="240"/>
                    </a:moveTo>
                    <a:cubicBezTo>
                      <a:pt x="263" y="313"/>
                      <a:pt x="173" y="340"/>
                      <a:pt x="100" y="301"/>
                    </a:cubicBezTo>
                    <a:cubicBezTo>
                      <a:pt x="27" y="263"/>
                      <a:pt x="0" y="172"/>
                      <a:pt x="39" y="100"/>
                    </a:cubicBezTo>
                    <a:cubicBezTo>
                      <a:pt x="78" y="27"/>
                      <a:pt x="168" y="0"/>
                      <a:pt x="241" y="38"/>
                    </a:cubicBezTo>
                    <a:cubicBezTo>
                      <a:pt x="313" y="77"/>
                      <a:pt x="341" y="168"/>
                      <a:pt x="302" y="240"/>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 name="Freeform 37"/>
              <p:cNvSpPr>
                <a:spLocks/>
              </p:cNvSpPr>
              <p:nvPr/>
            </p:nvSpPr>
            <p:spPr bwMode="auto">
              <a:xfrm>
                <a:off x="2395745" y="2583782"/>
                <a:ext cx="486574" cy="448131"/>
              </a:xfrm>
              <a:custGeom>
                <a:avLst/>
                <a:gdLst/>
                <a:ahLst/>
                <a:cxnLst>
                  <a:cxn ang="0">
                    <a:pos x="245" y="195"/>
                  </a:cxn>
                  <a:cxn ang="0">
                    <a:pos x="81" y="245"/>
                  </a:cxn>
                  <a:cxn ang="0">
                    <a:pos x="31" y="81"/>
                  </a:cxn>
                  <a:cxn ang="0">
                    <a:pos x="195" y="31"/>
                  </a:cxn>
                  <a:cxn ang="0">
                    <a:pos x="245" y="195"/>
                  </a:cxn>
                </a:cxnLst>
                <a:rect l="0" t="0" r="r" b="b"/>
                <a:pathLst>
                  <a:path w="276" h="276">
                    <a:moveTo>
                      <a:pt x="245" y="195"/>
                    </a:moveTo>
                    <a:cubicBezTo>
                      <a:pt x="213" y="254"/>
                      <a:pt x="140" y="276"/>
                      <a:pt x="81" y="245"/>
                    </a:cubicBezTo>
                    <a:cubicBezTo>
                      <a:pt x="22" y="213"/>
                      <a:pt x="0" y="140"/>
                      <a:pt x="31" y="81"/>
                    </a:cubicBezTo>
                    <a:cubicBezTo>
                      <a:pt x="63" y="22"/>
                      <a:pt x="136" y="0"/>
                      <a:pt x="195" y="31"/>
                    </a:cubicBezTo>
                    <a:cubicBezTo>
                      <a:pt x="254" y="63"/>
                      <a:pt x="276" y="136"/>
                      <a:pt x="245" y="19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 name="Freeform 38"/>
              <p:cNvSpPr>
                <a:spLocks/>
              </p:cNvSpPr>
              <p:nvPr/>
            </p:nvSpPr>
            <p:spPr bwMode="auto">
              <a:xfrm>
                <a:off x="2647825" y="1646127"/>
                <a:ext cx="678077" cy="622704"/>
              </a:xfrm>
              <a:custGeom>
                <a:avLst/>
                <a:gdLst/>
                <a:ahLst/>
                <a:cxnLst>
                  <a:cxn ang="0">
                    <a:pos x="340" y="271"/>
                  </a:cxn>
                  <a:cxn ang="0">
                    <a:pos x="113" y="340"/>
                  </a:cxn>
                  <a:cxn ang="0">
                    <a:pos x="44" y="113"/>
                  </a:cxn>
                  <a:cxn ang="0">
                    <a:pos x="271" y="44"/>
                  </a:cxn>
                  <a:cxn ang="0">
                    <a:pos x="340" y="271"/>
                  </a:cxn>
                </a:cxnLst>
                <a:rect l="0" t="0" r="r" b="b"/>
                <a:pathLst>
                  <a:path w="384" h="383">
                    <a:moveTo>
                      <a:pt x="340" y="271"/>
                    </a:moveTo>
                    <a:cubicBezTo>
                      <a:pt x="296" y="352"/>
                      <a:pt x="195" y="383"/>
                      <a:pt x="113" y="340"/>
                    </a:cubicBezTo>
                    <a:cubicBezTo>
                      <a:pt x="31" y="296"/>
                      <a:pt x="0" y="194"/>
                      <a:pt x="44" y="113"/>
                    </a:cubicBezTo>
                    <a:cubicBezTo>
                      <a:pt x="87" y="31"/>
                      <a:pt x="189" y="0"/>
                      <a:pt x="271" y="44"/>
                    </a:cubicBezTo>
                    <a:cubicBezTo>
                      <a:pt x="353" y="87"/>
                      <a:pt x="384" y="189"/>
                      <a:pt x="340" y="27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 name="Freeform 39"/>
              <p:cNvSpPr>
                <a:spLocks/>
              </p:cNvSpPr>
              <p:nvPr/>
            </p:nvSpPr>
            <p:spPr bwMode="auto">
              <a:xfrm>
                <a:off x="830501" y="3184890"/>
                <a:ext cx="680031" cy="624504"/>
              </a:xfrm>
              <a:custGeom>
                <a:avLst/>
                <a:gdLst/>
                <a:ahLst/>
                <a:cxnLst>
                  <a:cxn ang="0">
                    <a:pos x="341" y="272"/>
                  </a:cxn>
                  <a:cxn ang="0">
                    <a:pos x="113" y="341"/>
                  </a:cxn>
                  <a:cxn ang="0">
                    <a:pos x="44" y="113"/>
                  </a:cxn>
                  <a:cxn ang="0">
                    <a:pos x="272" y="44"/>
                  </a:cxn>
                  <a:cxn ang="0">
                    <a:pos x="341" y="272"/>
                  </a:cxn>
                </a:cxnLst>
                <a:rect l="0" t="0" r="r" b="b"/>
                <a:pathLst>
                  <a:path w="385" h="385">
                    <a:moveTo>
                      <a:pt x="341" y="272"/>
                    </a:moveTo>
                    <a:cubicBezTo>
                      <a:pt x="297" y="354"/>
                      <a:pt x="195" y="385"/>
                      <a:pt x="113" y="341"/>
                    </a:cubicBezTo>
                    <a:cubicBezTo>
                      <a:pt x="31" y="297"/>
                      <a:pt x="0" y="195"/>
                      <a:pt x="44" y="113"/>
                    </a:cubicBezTo>
                    <a:cubicBezTo>
                      <a:pt x="88" y="31"/>
                      <a:pt x="190" y="0"/>
                      <a:pt x="272" y="44"/>
                    </a:cubicBezTo>
                    <a:cubicBezTo>
                      <a:pt x="354" y="87"/>
                      <a:pt x="385" y="190"/>
                      <a:pt x="341" y="272"/>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 name="Freeform 40"/>
              <p:cNvSpPr>
                <a:spLocks/>
              </p:cNvSpPr>
              <p:nvPr/>
            </p:nvSpPr>
            <p:spPr bwMode="auto">
              <a:xfrm>
                <a:off x="750383" y="2342619"/>
                <a:ext cx="717159" cy="662298"/>
              </a:xfrm>
              <a:custGeom>
                <a:avLst/>
                <a:gdLst/>
                <a:ahLst/>
                <a:cxnLst>
                  <a:cxn ang="0">
                    <a:pos x="360" y="287"/>
                  </a:cxn>
                  <a:cxn ang="0">
                    <a:pos x="119" y="361"/>
                  </a:cxn>
                  <a:cxn ang="0">
                    <a:pos x="46" y="120"/>
                  </a:cxn>
                  <a:cxn ang="0">
                    <a:pos x="287" y="47"/>
                  </a:cxn>
                  <a:cxn ang="0">
                    <a:pos x="360" y="287"/>
                  </a:cxn>
                </a:cxnLst>
                <a:rect l="0" t="0" r="r" b="b"/>
                <a:pathLst>
                  <a:path w="406" h="407">
                    <a:moveTo>
                      <a:pt x="360" y="287"/>
                    </a:moveTo>
                    <a:cubicBezTo>
                      <a:pt x="314" y="374"/>
                      <a:pt x="206" y="407"/>
                      <a:pt x="119" y="361"/>
                    </a:cubicBezTo>
                    <a:cubicBezTo>
                      <a:pt x="32" y="314"/>
                      <a:pt x="0" y="206"/>
                      <a:pt x="46" y="120"/>
                    </a:cubicBezTo>
                    <a:cubicBezTo>
                      <a:pt x="92" y="33"/>
                      <a:pt x="200" y="0"/>
                      <a:pt x="287" y="47"/>
                    </a:cubicBezTo>
                    <a:cubicBezTo>
                      <a:pt x="374" y="93"/>
                      <a:pt x="406" y="201"/>
                      <a:pt x="360" y="287"/>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 name="Freeform 41"/>
              <p:cNvSpPr>
                <a:spLocks/>
              </p:cNvSpPr>
              <p:nvPr/>
            </p:nvSpPr>
            <p:spPr bwMode="auto">
              <a:xfrm>
                <a:off x="1596513" y="1009025"/>
                <a:ext cx="654627" cy="602907"/>
              </a:xfrm>
              <a:custGeom>
                <a:avLst/>
                <a:gdLst/>
                <a:ahLst/>
                <a:cxnLst>
                  <a:cxn ang="0">
                    <a:pos x="307" y="299"/>
                  </a:cxn>
                  <a:cxn ang="0">
                    <a:pos x="71" y="307"/>
                  </a:cxn>
                  <a:cxn ang="0">
                    <a:pos x="63" y="71"/>
                  </a:cxn>
                  <a:cxn ang="0">
                    <a:pos x="299" y="63"/>
                  </a:cxn>
                  <a:cxn ang="0">
                    <a:pos x="307" y="299"/>
                  </a:cxn>
                </a:cxnLst>
                <a:rect l="0" t="0" r="r" b="b"/>
                <a:pathLst>
                  <a:path w="370" h="370">
                    <a:moveTo>
                      <a:pt x="307" y="299"/>
                    </a:moveTo>
                    <a:cubicBezTo>
                      <a:pt x="244" y="366"/>
                      <a:pt x="138" y="370"/>
                      <a:pt x="71" y="307"/>
                    </a:cubicBezTo>
                    <a:cubicBezTo>
                      <a:pt x="4" y="244"/>
                      <a:pt x="0" y="138"/>
                      <a:pt x="63" y="71"/>
                    </a:cubicBezTo>
                    <a:cubicBezTo>
                      <a:pt x="126" y="4"/>
                      <a:pt x="232" y="0"/>
                      <a:pt x="299" y="63"/>
                    </a:cubicBezTo>
                    <a:cubicBezTo>
                      <a:pt x="366" y="126"/>
                      <a:pt x="370" y="231"/>
                      <a:pt x="307" y="29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2" name="Freeform 42"/>
              <p:cNvSpPr>
                <a:spLocks/>
              </p:cNvSpPr>
              <p:nvPr/>
            </p:nvSpPr>
            <p:spPr bwMode="auto">
              <a:xfrm>
                <a:off x="4719183" y="2500995"/>
                <a:ext cx="672214" cy="617305"/>
              </a:xfrm>
              <a:custGeom>
                <a:avLst/>
                <a:gdLst/>
                <a:ahLst/>
                <a:cxnLst>
                  <a:cxn ang="0">
                    <a:pos x="337" y="268"/>
                  </a:cxn>
                  <a:cxn ang="0">
                    <a:pos x="112" y="337"/>
                  </a:cxn>
                  <a:cxn ang="0">
                    <a:pos x="43" y="111"/>
                  </a:cxn>
                  <a:cxn ang="0">
                    <a:pos x="269" y="43"/>
                  </a:cxn>
                  <a:cxn ang="0">
                    <a:pos x="337" y="268"/>
                  </a:cxn>
                </a:cxnLst>
                <a:rect l="0" t="0" r="r" b="b"/>
                <a:pathLst>
                  <a:path w="381" h="380">
                    <a:moveTo>
                      <a:pt x="337" y="268"/>
                    </a:moveTo>
                    <a:cubicBezTo>
                      <a:pt x="294" y="350"/>
                      <a:pt x="193" y="380"/>
                      <a:pt x="112" y="337"/>
                    </a:cubicBezTo>
                    <a:cubicBezTo>
                      <a:pt x="31" y="294"/>
                      <a:pt x="0" y="193"/>
                      <a:pt x="43" y="111"/>
                    </a:cubicBezTo>
                    <a:cubicBezTo>
                      <a:pt x="87" y="30"/>
                      <a:pt x="188" y="0"/>
                      <a:pt x="269" y="43"/>
                    </a:cubicBezTo>
                    <a:cubicBezTo>
                      <a:pt x="350" y="86"/>
                      <a:pt x="381" y="187"/>
                      <a:pt x="337" y="268"/>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 name="Freeform 43"/>
              <p:cNvSpPr>
                <a:spLocks/>
              </p:cNvSpPr>
              <p:nvPr/>
            </p:nvSpPr>
            <p:spPr bwMode="auto">
              <a:xfrm>
                <a:off x="4560900" y="4199933"/>
                <a:ext cx="670260" cy="620904"/>
              </a:xfrm>
              <a:custGeom>
                <a:avLst/>
                <a:gdLst/>
                <a:ahLst/>
                <a:cxnLst>
                  <a:cxn ang="0">
                    <a:pos x="337" y="269"/>
                  </a:cxn>
                  <a:cxn ang="0">
                    <a:pos x="112" y="338"/>
                  </a:cxn>
                  <a:cxn ang="0">
                    <a:pos x="43" y="112"/>
                  </a:cxn>
                  <a:cxn ang="0">
                    <a:pos x="269" y="44"/>
                  </a:cxn>
                  <a:cxn ang="0">
                    <a:pos x="337" y="269"/>
                  </a:cxn>
                </a:cxnLst>
                <a:rect l="0" t="0" r="r" b="b"/>
                <a:pathLst>
                  <a:path w="380" h="381">
                    <a:moveTo>
                      <a:pt x="337" y="269"/>
                    </a:moveTo>
                    <a:cubicBezTo>
                      <a:pt x="294" y="350"/>
                      <a:pt x="193" y="381"/>
                      <a:pt x="112" y="338"/>
                    </a:cubicBezTo>
                    <a:cubicBezTo>
                      <a:pt x="30" y="294"/>
                      <a:pt x="0" y="193"/>
                      <a:pt x="43" y="112"/>
                    </a:cubicBezTo>
                    <a:cubicBezTo>
                      <a:pt x="86" y="31"/>
                      <a:pt x="187" y="0"/>
                      <a:pt x="269" y="44"/>
                    </a:cubicBezTo>
                    <a:cubicBezTo>
                      <a:pt x="350" y="87"/>
                      <a:pt x="380" y="188"/>
                      <a:pt x="337"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 name="Freeform 44"/>
              <p:cNvSpPr>
                <a:spLocks/>
              </p:cNvSpPr>
              <p:nvPr/>
            </p:nvSpPr>
            <p:spPr bwMode="auto">
              <a:xfrm>
                <a:off x="3599477" y="2877137"/>
                <a:ext cx="672214" cy="617305"/>
              </a:xfrm>
              <a:custGeom>
                <a:avLst/>
                <a:gdLst/>
                <a:ahLst/>
                <a:cxnLst>
                  <a:cxn ang="0">
                    <a:pos x="338" y="268"/>
                  </a:cxn>
                  <a:cxn ang="0">
                    <a:pos x="112" y="337"/>
                  </a:cxn>
                  <a:cxn ang="0">
                    <a:pos x="44" y="111"/>
                  </a:cxn>
                  <a:cxn ang="0">
                    <a:pos x="269" y="43"/>
                  </a:cxn>
                  <a:cxn ang="0">
                    <a:pos x="338" y="268"/>
                  </a:cxn>
                </a:cxnLst>
                <a:rect l="0" t="0" r="r" b="b"/>
                <a:pathLst>
                  <a:path w="381" h="380">
                    <a:moveTo>
                      <a:pt x="338" y="268"/>
                    </a:moveTo>
                    <a:cubicBezTo>
                      <a:pt x="294" y="350"/>
                      <a:pt x="193" y="380"/>
                      <a:pt x="112" y="337"/>
                    </a:cubicBezTo>
                    <a:cubicBezTo>
                      <a:pt x="31" y="294"/>
                      <a:pt x="0" y="193"/>
                      <a:pt x="44" y="111"/>
                    </a:cubicBezTo>
                    <a:cubicBezTo>
                      <a:pt x="87" y="30"/>
                      <a:pt x="188" y="0"/>
                      <a:pt x="269" y="43"/>
                    </a:cubicBezTo>
                    <a:cubicBezTo>
                      <a:pt x="350" y="86"/>
                      <a:pt x="381" y="187"/>
                      <a:pt x="338" y="268"/>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 name="Freeform 45"/>
              <p:cNvSpPr>
                <a:spLocks/>
              </p:cNvSpPr>
              <p:nvPr/>
            </p:nvSpPr>
            <p:spPr bwMode="auto">
              <a:xfrm>
                <a:off x="4105592" y="1530945"/>
                <a:ext cx="566692" cy="521920"/>
              </a:xfrm>
              <a:custGeom>
                <a:avLst/>
                <a:gdLst/>
                <a:ahLst/>
                <a:cxnLst>
                  <a:cxn ang="0">
                    <a:pos x="284" y="226"/>
                  </a:cxn>
                  <a:cxn ang="0">
                    <a:pos x="94" y="283"/>
                  </a:cxn>
                  <a:cxn ang="0">
                    <a:pos x="37" y="94"/>
                  </a:cxn>
                  <a:cxn ang="0">
                    <a:pos x="226" y="36"/>
                  </a:cxn>
                  <a:cxn ang="0">
                    <a:pos x="284" y="226"/>
                  </a:cxn>
                </a:cxnLst>
                <a:rect l="0" t="0" r="r" b="b"/>
                <a:pathLst>
                  <a:path w="320" h="320">
                    <a:moveTo>
                      <a:pt x="284" y="226"/>
                    </a:moveTo>
                    <a:cubicBezTo>
                      <a:pt x="247" y="294"/>
                      <a:pt x="162" y="320"/>
                      <a:pt x="94" y="283"/>
                    </a:cubicBezTo>
                    <a:cubicBezTo>
                      <a:pt x="26" y="247"/>
                      <a:pt x="0" y="162"/>
                      <a:pt x="37" y="94"/>
                    </a:cubicBezTo>
                    <a:cubicBezTo>
                      <a:pt x="73" y="25"/>
                      <a:pt x="158" y="0"/>
                      <a:pt x="226" y="36"/>
                    </a:cubicBezTo>
                    <a:cubicBezTo>
                      <a:pt x="295" y="73"/>
                      <a:pt x="320" y="157"/>
                      <a:pt x="284" y="226"/>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 name="Freeform 46"/>
              <p:cNvSpPr>
                <a:spLocks/>
              </p:cNvSpPr>
              <p:nvPr/>
            </p:nvSpPr>
            <p:spPr bwMode="auto">
              <a:xfrm>
                <a:off x="3364984" y="1162001"/>
                <a:ext cx="672214" cy="619105"/>
              </a:xfrm>
              <a:custGeom>
                <a:avLst/>
                <a:gdLst/>
                <a:ahLst/>
                <a:cxnLst>
                  <a:cxn ang="0">
                    <a:pos x="338" y="269"/>
                  </a:cxn>
                  <a:cxn ang="0">
                    <a:pos x="112" y="337"/>
                  </a:cxn>
                  <a:cxn ang="0">
                    <a:pos x="44" y="112"/>
                  </a:cxn>
                  <a:cxn ang="0">
                    <a:pos x="269" y="43"/>
                  </a:cxn>
                  <a:cxn ang="0">
                    <a:pos x="338" y="269"/>
                  </a:cxn>
                </a:cxnLst>
                <a:rect l="0" t="0" r="r" b="b"/>
                <a:pathLst>
                  <a:path w="381" h="381">
                    <a:moveTo>
                      <a:pt x="338" y="269"/>
                    </a:moveTo>
                    <a:cubicBezTo>
                      <a:pt x="294" y="350"/>
                      <a:pt x="193" y="381"/>
                      <a:pt x="112" y="337"/>
                    </a:cubicBezTo>
                    <a:cubicBezTo>
                      <a:pt x="31" y="294"/>
                      <a:pt x="0" y="193"/>
                      <a:pt x="44" y="112"/>
                    </a:cubicBezTo>
                    <a:cubicBezTo>
                      <a:pt x="87" y="31"/>
                      <a:pt x="188" y="0"/>
                      <a:pt x="269" y="43"/>
                    </a:cubicBezTo>
                    <a:cubicBezTo>
                      <a:pt x="350" y="87"/>
                      <a:pt x="381" y="188"/>
                      <a:pt x="338"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 name="Freeform 47"/>
              <p:cNvSpPr>
                <a:spLocks/>
              </p:cNvSpPr>
              <p:nvPr/>
            </p:nvSpPr>
            <p:spPr bwMode="auto">
              <a:xfrm>
                <a:off x="3681550" y="1953879"/>
                <a:ext cx="173916" cy="277157"/>
              </a:xfrm>
              <a:custGeom>
                <a:avLst/>
                <a:gdLst/>
                <a:ahLst/>
                <a:cxnLst>
                  <a:cxn ang="0">
                    <a:pos x="99" y="100"/>
                  </a:cxn>
                  <a:cxn ang="0">
                    <a:pos x="99" y="0"/>
                  </a:cxn>
                  <a:cxn ang="0">
                    <a:pos x="99" y="0"/>
                  </a:cxn>
                  <a:cxn ang="0">
                    <a:pos x="0" y="100"/>
                  </a:cxn>
                  <a:cxn ang="0">
                    <a:pos x="29" y="170"/>
                  </a:cxn>
                  <a:cxn ang="0">
                    <a:pos x="99" y="100"/>
                  </a:cxn>
                </a:cxnLst>
                <a:rect l="0" t="0" r="r" b="b"/>
                <a:pathLst>
                  <a:path w="99" h="170">
                    <a:moveTo>
                      <a:pt x="99" y="100"/>
                    </a:moveTo>
                    <a:cubicBezTo>
                      <a:pt x="99" y="0"/>
                      <a:pt x="99" y="0"/>
                      <a:pt x="99" y="0"/>
                    </a:cubicBezTo>
                    <a:cubicBezTo>
                      <a:pt x="99" y="0"/>
                      <a:pt x="99" y="0"/>
                      <a:pt x="99" y="0"/>
                    </a:cubicBezTo>
                    <a:cubicBezTo>
                      <a:pt x="44" y="0"/>
                      <a:pt x="0" y="45"/>
                      <a:pt x="0" y="100"/>
                    </a:cubicBezTo>
                    <a:cubicBezTo>
                      <a:pt x="0" y="127"/>
                      <a:pt x="11" y="152"/>
                      <a:pt x="29" y="170"/>
                    </a:cubicBezTo>
                    <a:cubicBezTo>
                      <a:pt x="99" y="100"/>
                      <a:pt x="99" y="100"/>
                      <a:pt x="99" y="10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 name="Freeform 48"/>
              <p:cNvSpPr>
                <a:spLocks/>
              </p:cNvSpPr>
              <p:nvPr/>
            </p:nvSpPr>
            <p:spPr bwMode="auto">
              <a:xfrm>
                <a:off x="3746036" y="2135651"/>
                <a:ext cx="298979" cy="160175"/>
              </a:xfrm>
              <a:custGeom>
                <a:avLst/>
                <a:gdLst/>
                <a:ahLst/>
                <a:cxnLst>
                  <a:cxn ang="0">
                    <a:pos x="0" y="70"/>
                  </a:cxn>
                  <a:cxn ang="0">
                    <a:pos x="70" y="99"/>
                  </a:cxn>
                  <a:cxn ang="0">
                    <a:pos x="169" y="0"/>
                  </a:cxn>
                  <a:cxn ang="0">
                    <a:pos x="70" y="0"/>
                  </a:cxn>
                  <a:cxn ang="0">
                    <a:pos x="0" y="70"/>
                  </a:cxn>
                </a:cxnLst>
                <a:rect l="0" t="0" r="r" b="b"/>
                <a:pathLst>
                  <a:path w="169" h="99">
                    <a:moveTo>
                      <a:pt x="0" y="70"/>
                    </a:moveTo>
                    <a:cubicBezTo>
                      <a:pt x="18" y="88"/>
                      <a:pt x="43" y="99"/>
                      <a:pt x="70" y="99"/>
                    </a:cubicBezTo>
                    <a:cubicBezTo>
                      <a:pt x="125" y="99"/>
                      <a:pt x="169" y="55"/>
                      <a:pt x="169" y="0"/>
                    </a:cubicBezTo>
                    <a:cubicBezTo>
                      <a:pt x="70" y="0"/>
                      <a:pt x="70" y="0"/>
                      <a:pt x="70" y="0"/>
                    </a:cubicBezTo>
                    <a:lnTo>
                      <a:pt x="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 name="Freeform 49"/>
              <p:cNvSpPr>
                <a:spLocks/>
              </p:cNvSpPr>
              <p:nvPr/>
            </p:nvSpPr>
            <p:spPr bwMode="auto">
              <a:xfrm>
                <a:off x="3878915" y="1953879"/>
                <a:ext cx="173916" cy="163775"/>
              </a:xfrm>
              <a:custGeom>
                <a:avLst/>
                <a:gdLst/>
                <a:ahLst/>
                <a:cxnLst>
                  <a:cxn ang="0">
                    <a:pos x="0" y="0"/>
                  </a:cxn>
                  <a:cxn ang="0">
                    <a:pos x="0" y="100"/>
                  </a:cxn>
                  <a:cxn ang="0">
                    <a:pos x="99" y="100"/>
                  </a:cxn>
                  <a:cxn ang="0">
                    <a:pos x="99" y="100"/>
                  </a:cxn>
                  <a:cxn ang="0">
                    <a:pos x="0" y="0"/>
                  </a:cxn>
                </a:cxnLst>
                <a:rect l="0" t="0" r="r" b="b"/>
                <a:pathLst>
                  <a:path w="99" h="100">
                    <a:moveTo>
                      <a:pt x="0" y="0"/>
                    </a:moveTo>
                    <a:cubicBezTo>
                      <a:pt x="0" y="100"/>
                      <a:pt x="0" y="100"/>
                      <a:pt x="0" y="100"/>
                    </a:cubicBezTo>
                    <a:cubicBezTo>
                      <a:pt x="99" y="100"/>
                      <a:pt x="99" y="100"/>
                      <a:pt x="99" y="100"/>
                    </a:cubicBezTo>
                    <a:cubicBezTo>
                      <a:pt x="99" y="100"/>
                      <a:pt x="99" y="100"/>
                      <a:pt x="99" y="100"/>
                    </a:cubicBezTo>
                    <a:cubicBezTo>
                      <a:pt x="99" y="45"/>
                      <a:pt x="55" y="1"/>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 name="Freeform 50"/>
              <p:cNvSpPr>
                <a:spLocks noEditPoints="1"/>
              </p:cNvSpPr>
              <p:nvPr/>
            </p:nvSpPr>
            <p:spPr bwMode="auto">
              <a:xfrm>
                <a:off x="4121225" y="4576075"/>
                <a:ext cx="91843" cy="84587"/>
              </a:xfrm>
              <a:custGeom>
                <a:avLst/>
                <a:gdLst/>
                <a:ahLst/>
                <a:cxnLst>
                  <a:cxn ang="0">
                    <a:pos x="26" y="0"/>
                  </a:cxn>
                  <a:cxn ang="0">
                    <a:pos x="0" y="26"/>
                  </a:cxn>
                  <a:cxn ang="0">
                    <a:pos x="26" y="52"/>
                  </a:cxn>
                  <a:cxn ang="0">
                    <a:pos x="52" y="26"/>
                  </a:cxn>
                  <a:cxn ang="0">
                    <a:pos x="26" y="0"/>
                  </a:cxn>
                  <a:cxn ang="0">
                    <a:pos x="26" y="45"/>
                  </a:cxn>
                  <a:cxn ang="0">
                    <a:pos x="7" y="26"/>
                  </a:cxn>
                  <a:cxn ang="0">
                    <a:pos x="26" y="7"/>
                  </a:cxn>
                  <a:cxn ang="0">
                    <a:pos x="45" y="26"/>
                  </a:cxn>
                  <a:cxn ang="0">
                    <a:pos x="26" y="45"/>
                  </a:cxn>
                </a:cxnLst>
                <a:rect l="0" t="0" r="r" b="b"/>
                <a:pathLst>
                  <a:path w="52" h="52">
                    <a:moveTo>
                      <a:pt x="26" y="0"/>
                    </a:moveTo>
                    <a:cubicBezTo>
                      <a:pt x="12" y="0"/>
                      <a:pt x="0" y="12"/>
                      <a:pt x="0" y="26"/>
                    </a:cubicBezTo>
                    <a:cubicBezTo>
                      <a:pt x="0" y="40"/>
                      <a:pt x="12" y="52"/>
                      <a:pt x="26" y="52"/>
                    </a:cubicBezTo>
                    <a:cubicBezTo>
                      <a:pt x="41" y="52"/>
                      <a:pt x="52" y="40"/>
                      <a:pt x="52" y="26"/>
                    </a:cubicBezTo>
                    <a:cubicBezTo>
                      <a:pt x="52" y="12"/>
                      <a:pt x="41" y="0"/>
                      <a:pt x="26" y="0"/>
                    </a:cubicBezTo>
                    <a:close/>
                    <a:moveTo>
                      <a:pt x="26" y="45"/>
                    </a:moveTo>
                    <a:cubicBezTo>
                      <a:pt x="16" y="45"/>
                      <a:pt x="7" y="37"/>
                      <a:pt x="7" y="26"/>
                    </a:cubicBezTo>
                    <a:cubicBezTo>
                      <a:pt x="7" y="16"/>
                      <a:pt x="16" y="7"/>
                      <a:pt x="26" y="7"/>
                    </a:cubicBezTo>
                    <a:cubicBezTo>
                      <a:pt x="37" y="7"/>
                      <a:pt x="45" y="16"/>
                      <a:pt x="45" y="26"/>
                    </a:cubicBezTo>
                    <a:cubicBezTo>
                      <a:pt x="45" y="37"/>
                      <a:pt x="37" y="45"/>
                      <a:pt x="26" y="4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 name="Freeform 51"/>
              <p:cNvSpPr>
                <a:spLocks noEditPoints="1"/>
              </p:cNvSpPr>
              <p:nvPr/>
            </p:nvSpPr>
            <p:spPr bwMode="auto">
              <a:xfrm>
                <a:off x="4056740" y="4518484"/>
                <a:ext cx="214952" cy="197969"/>
              </a:xfrm>
              <a:custGeom>
                <a:avLst/>
                <a:gdLst/>
                <a:ahLst/>
                <a:cxnLst>
                  <a:cxn ang="0">
                    <a:pos x="61" y="0"/>
                  </a:cxn>
                  <a:cxn ang="0">
                    <a:pos x="0" y="61"/>
                  </a:cxn>
                  <a:cxn ang="0">
                    <a:pos x="61" y="122"/>
                  </a:cxn>
                  <a:cxn ang="0">
                    <a:pos x="122" y="61"/>
                  </a:cxn>
                  <a:cxn ang="0">
                    <a:pos x="61" y="0"/>
                  </a:cxn>
                  <a:cxn ang="0">
                    <a:pos x="62" y="91"/>
                  </a:cxn>
                  <a:cxn ang="0">
                    <a:pos x="33" y="62"/>
                  </a:cxn>
                  <a:cxn ang="0">
                    <a:pos x="62" y="33"/>
                  </a:cxn>
                  <a:cxn ang="0">
                    <a:pos x="91" y="62"/>
                  </a:cxn>
                  <a:cxn ang="0">
                    <a:pos x="62" y="91"/>
                  </a:cxn>
                </a:cxnLst>
                <a:rect l="0" t="0" r="r" b="b"/>
                <a:pathLst>
                  <a:path w="122" h="122">
                    <a:moveTo>
                      <a:pt x="61" y="0"/>
                    </a:moveTo>
                    <a:cubicBezTo>
                      <a:pt x="28" y="0"/>
                      <a:pt x="0" y="27"/>
                      <a:pt x="0" y="61"/>
                    </a:cubicBezTo>
                    <a:cubicBezTo>
                      <a:pt x="0" y="95"/>
                      <a:pt x="28" y="122"/>
                      <a:pt x="61" y="122"/>
                    </a:cubicBezTo>
                    <a:cubicBezTo>
                      <a:pt x="95" y="122"/>
                      <a:pt x="122" y="95"/>
                      <a:pt x="122" y="61"/>
                    </a:cubicBezTo>
                    <a:cubicBezTo>
                      <a:pt x="122" y="27"/>
                      <a:pt x="95" y="0"/>
                      <a:pt x="61" y="0"/>
                    </a:cubicBezTo>
                    <a:close/>
                    <a:moveTo>
                      <a:pt x="62" y="91"/>
                    </a:moveTo>
                    <a:cubicBezTo>
                      <a:pt x="46" y="91"/>
                      <a:pt x="33" y="78"/>
                      <a:pt x="33" y="62"/>
                    </a:cubicBezTo>
                    <a:cubicBezTo>
                      <a:pt x="33" y="46"/>
                      <a:pt x="46" y="33"/>
                      <a:pt x="62" y="33"/>
                    </a:cubicBezTo>
                    <a:cubicBezTo>
                      <a:pt x="78" y="33"/>
                      <a:pt x="91" y="46"/>
                      <a:pt x="91" y="62"/>
                    </a:cubicBezTo>
                    <a:cubicBezTo>
                      <a:pt x="91" y="78"/>
                      <a:pt x="78" y="91"/>
                      <a:pt x="62" y="9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 name="Freeform 52"/>
              <p:cNvSpPr>
                <a:spLocks/>
              </p:cNvSpPr>
              <p:nvPr/>
            </p:nvSpPr>
            <p:spPr bwMode="auto">
              <a:xfrm>
                <a:off x="2569661" y="1395965"/>
                <a:ext cx="9771" cy="7199"/>
              </a:xfrm>
              <a:custGeom>
                <a:avLst/>
                <a:gdLst/>
                <a:ahLst/>
                <a:cxnLst>
                  <a:cxn ang="0">
                    <a:pos x="0" y="0"/>
                  </a:cxn>
                  <a:cxn ang="0">
                    <a:pos x="0" y="4"/>
                  </a:cxn>
                  <a:cxn ang="0">
                    <a:pos x="5" y="4"/>
                  </a:cxn>
                  <a:cxn ang="0">
                    <a:pos x="5" y="2"/>
                  </a:cxn>
                  <a:cxn ang="0">
                    <a:pos x="5" y="0"/>
                  </a:cxn>
                  <a:cxn ang="0">
                    <a:pos x="0" y="0"/>
                  </a:cxn>
                </a:cxnLst>
                <a:rect l="0" t="0" r="r" b="b"/>
                <a:pathLst>
                  <a:path w="5" h="4">
                    <a:moveTo>
                      <a:pt x="0" y="0"/>
                    </a:moveTo>
                    <a:cubicBezTo>
                      <a:pt x="0" y="4"/>
                      <a:pt x="0" y="4"/>
                      <a:pt x="0" y="4"/>
                    </a:cubicBezTo>
                    <a:cubicBezTo>
                      <a:pt x="5" y="4"/>
                      <a:pt x="5" y="4"/>
                      <a:pt x="5" y="4"/>
                    </a:cubicBezTo>
                    <a:cubicBezTo>
                      <a:pt x="5" y="3"/>
                      <a:pt x="5" y="3"/>
                      <a:pt x="5" y="2"/>
                    </a:cubicBezTo>
                    <a:cubicBezTo>
                      <a:pt x="5" y="1"/>
                      <a:pt x="5" y="0"/>
                      <a:pt x="5" y="0"/>
                    </a:cubicBezTo>
                    <a:lnTo>
                      <a:pt x="0"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 name="Freeform 53"/>
              <p:cNvSpPr>
                <a:spLocks/>
              </p:cNvSpPr>
              <p:nvPr/>
            </p:nvSpPr>
            <p:spPr bwMode="auto">
              <a:xfrm>
                <a:off x="2643917" y="1327576"/>
                <a:ext cx="9771" cy="8999"/>
              </a:xfrm>
              <a:custGeom>
                <a:avLst/>
                <a:gdLst/>
                <a:ahLst/>
                <a:cxnLst>
                  <a:cxn ang="0">
                    <a:pos x="5" y="5"/>
                  </a:cxn>
                  <a:cxn ang="0">
                    <a:pos x="5" y="0"/>
                  </a:cxn>
                  <a:cxn ang="0">
                    <a:pos x="0" y="0"/>
                  </a:cxn>
                  <a:cxn ang="0">
                    <a:pos x="0" y="5"/>
                  </a:cxn>
                  <a:cxn ang="0">
                    <a:pos x="2" y="5"/>
                  </a:cxn>
                  <a:cxn ang="0">
                    <a:pos x="5" y="5"/>
                  </a:cxn>
                </a:cxnLst>
                <a:rect l="0" t="0" r="r" b="b"/>
                <a:pathLst>
                  <a:path w="5" h="5">
                    <a:moveTo>
                      <a:pt x="5" y="5"/>
                    </a:moveTo>
                    <a:cubicBezTo>
                      <a:pt x="5" y="0"/>
                      <a:pt x="5" y="0"/>
                      <a:pt x="5" y="0"/>
                    </a:cubicBezTo>
                    <a:cubicBezTo>
                      <a:pt x="0" y="0"/>
                      <a:pt x="0" y="0"/>
                      <a:pt x="0" y="0"/>
                    </a:cubicBezTo>
                    <a:cubicBezTo>
                      <a:pt x="0" y="5"/>
                      <a:pt x="0" y="5"/>
                      <a:pt x="0" y="5"/>
                    </a:cubicBezTo>
                    <a:cubicBezTo>
                      <a:pt x="1" y="5"/>
                      <a:pt x="2" y="5"/>
                      <a:pt x="2" y="5"/>
                    </a:cubicBezTo>
                    <a:cubicBezTo>
                      <a:pt x="3" y="5"/>
                      <a:pt x="4" y="5"/>
                      <a:pt x="5" y="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 name="Freeform 54"/>
              <p:cNvSpPr>
                <a:spLocks/>
              </p:cNvSpPr>
              <p:nvPr/>
            </p:nvSpPr>
            <p:spPr bwMode="auto">
              <a:xfrm>
                <a:off x="2716219" y="1395965"/>
                <a:ext cx="11725" cy="7199"/>
              </a:xfrm>
              <a:custGeom>
                <a:avLst/>
                <a:gdLst/>
                <a:ahLst/>
                <a:cxnLst>
                  <a:cxn ang="0">
                    <a:pos x="6" y="4"/>
                  </a:cxn>
                  <a:cxn ang="0">
                    <a:pos x="6" y="0"/>
                  </a:cxn>
                  <a:cxn ang="0">
                    <a:pos x="0" y="0"/>
                  </a:cxn>
                  <a:cxn ang="0">
                    <a:pos x="0" y="2"/>
                  </a:cxn>
                  <a:cxn ang="0">
                    <a:pos x="0" y="4"/>
                  </a:cxn>
                  <a:cxn ang="0">
                    <a:pos x="6" y="4"/>
                  </a:cxn>
                </a:cxnLst>
                <a:rect l="0" t="0" r="r" b="b"/>
                <a:pathLst>
                  <a:path w="6" h="4">
                    <a:moveTo>
                      <a:pt x="6" y="4"/>
                    </a:moveTo>
                    <a:cubicBezTo>
                      <a:pt x="6" y="0"/>
                      <a:pt x="6" y="0"/>
                      <a:pt x="6" y="0"/>
                    </a:cubicBezTo>
                    <a:cubicBezTo>
                      <a:pt x="0" y="0"/>
                      <a:pt x="0" y="0"/>
                      <a:pt x="0" y="0"/>
                    </a:cubicBezTo>
                    <a:cubicBezTo>
                      <a:pt x="0" y="0"/>
                      <a:pt x="0" y="1"/>
                      <a:pt x="0" y="2"/>
                    </a:cubicBezTo>
                    <a:cubicBezTo>
                      <a:pt x="0" y="3"/>
                      <a:pt x="0" y="3"/>
                      <a:pt x="0" y="4"/>
                    </a:cubicBezTo>
                    <a:lnTo>
                      <a:pt x="6" y="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 name="Freeform 55"/>
              <p:cNvSpPr>
                <a:spLocks/>
              </p:cNvSpPr>
              <p:nvPr/>
            </p:nvSpPr>
            <p:spPr bwMode="auto">
              <a:xfrm>
                <a:off x="2643917" y="1462555"/>
                <a:ext cx="9771" cy="8999"/>
              </a:xfrm>
              <a:custGeom>
                <a:avLst/>
                <a:gdLst/>
                <a:ahLst/>
                <a:cxnLst>
                  <a:cxn ang="0">
                    <a:pos x="5" y="0"/>
                  </a:cxn>
                  <a:cxn ang="0">
                    <a:pos x="2" y="0"/>
                  </a:cxn>
                  <a:cxn ang="0">
                    <a:pos x="0" y="0"/>
                  </a:cxn>
                  <a:cxn ang="0">
                    <a:pos x="0" y="5"/>
                  </a:cxn>
                  <a:cxn ang="0">
                    <a:pos x="5" y="5"/>
                  </a:cxn>
                  <a:cxn ang="0">
                    <a:pos x="5" y="0"/>
                  </a:cxn>
                </a:cxnLst>
                <a:rect l="0" t="0" r="r" b="b"/>
                <a:pathLst>
                  <a:path w="5" h="5">
                    <a:moveTo>
                      <a:pt x="5" y="0"/>
                    </a:moveTo>
                    <a:cubicBezTo>
                      <a:pt x="4" y="0"/>
                      <a:pt x="3" y="0"/>
                      <a:pt x="2" y="0"/>
                    </a:cubicBezTo>
                    <a:cubicBezTo>
                      <a:pt x="2" y="0"/>
                      <a:pt x="1" y="0"/>
                      <a:pt x="0" y="0"/>
                    </a:cubicBezTo>
                    <a:cubicBezTo>
                      <a:pt x="0" y="5"/>
                      <a:pt x="0" y="5"/>
                      <a:pt x="0" y="5"/>
                    </a:cubicBezTo>
                    <a:cubicBezTo>
                      <a:pt x="5" y="5"/>
                      <a:pt x="5" y="5"/>
                      <a:pt x="5" y="5"/>
                    </a:cubicBezTo>
                    <a:lnTo>
                      <a:pt x="5"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 name="Freeform 56"/>
              <p:cNvSpPr>
                <a:spLocks/>
              </p:cNvSpPr>
              <p:nvPr/>
            </p:nvSpPr>
            <p:spPr bwMode="auto">
              <a:xfrm>
                <a:off x="2645871" y="1341974"/>
                <a:ext cx="44945" cy="61191"/>
              </a:xfrm>
              <a:custGeom>
                <a:avLst/>
                <a:gdLst/>
                <a:ahLst/>
                <a:cxnLst>
                  <a:cxn ang="0">
                    <a:pos x="3" y="0"/>
                  </a:cxn>
                  <a:cxn ang="0">
                    <a:pos x="0" y="0"/>
                  </a:cxn>
                  <a:cxn ang="0">
                    <a:pos x="0" y="34"/>
                  </a:cxn>
                  <a:cxn ang="0">
                    <a:pos x="23" y="34"/>
                  </a:cxn>
                  <a:cxn ang="0">
                    <a:pos x="23" y="30"/>
                  </a:cxn>
                  <a:cxn ang="0">
                    <a:pos x="3" y="30"/>
                  </a:cxn>
                  <a:cxn ang="0">
                    <a:pos x="3" y="0"/>
                  </a:cxn>
                </a:cxnLst>
                <a:rect l="0" t="0" r="r" b="b"/>
                <a:pathLst>
                  <a:path w="23" h="34">
                    <a:moveTo>
                      <a:pt x="3" y="0"/>
                    </a:moveTo>
                    <a:lnTo>
                      <a:pt x="0" y="0"/>
                    </a:lnTo>
                    <a:lnTo>
                      <a:pt x="0" y="34"/>
                    </a:lnTo>
                    <a:lnTo>
                      <a:pt x="23" y="34"/>
                    </a:lnTo>
                    <a:lnTo>
                      <a:pt x="23" y="30"/>
                    </a:lnTo>
                    <a:lnTo>
                      <a:pt x="3" y="30"/>
                    </a:lnTo>
                    <a:lnTo>
                      <a:pt x="3"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 name="Freeform 57"/>
              <p:cNvSpPr>
                <a:spLocks/>
              </p:cNvSpPr>
              <p:nvPr/>
            </p:nvSpPr>
            <p:spPr bwMode="auto">
              <a:xfrm>
                <a:off x="2675183" y="1259186"/>
                <a:ext cx="111384" cy="98985"/>
              </a:xfrm>
              <a:custGeom>
                <a:avLst/>
                <a:gdLst/>
                <a:ahLst/>
                <a:cxnLst>
                  <a:cxn ang="0">
                    <a:pos x="30" y="0"/>
                  </a:cxn>
                  <a:cxn ang="0">
                    <a:pos x="0" y="20"/>
                  </a:cxn>
                  <a:cxn ang="0">
                    <a:pos x="47" y="60"/>
                  </a:cxn>
                  <a:cxn ang="0">
                    <a:pos x="63" y="32"/>
                  </a:cxn>
                  <a:cxn ang="0">
                    <a:pos x="30" y="0"/>
                  </a:cxn>
                </a:cxnLst>
                <a:rect l="0" t="0" r="r" b="b"/>
                <a:pathLst>
                  <a:path w="63" h="60">
                    <a:moveTo>
                      <a:pt x="30" y="0"/>
                    </a:moveTo>
                    <a:cubicBezTo>
                      <a:pt x="16" y="0"/>
                      <a:pt x="5" y="8"/>
                      <a:pt x="0" y="20"/>
                    </a:cubicBezTo>
                    <a:cubicBezTo>
                      <a:pt x="21" y="24"/>
                      <a:pt x="39" y="40"/>
                      <a:pt x="47" y="60"/>
                    </a:cubicBezTo>
                    <a:cubicBezTo>
                      <a:pt x="56" y="54"/>
                      <a:pt x="63" y="44"/>
                      <a:pt x="63" y="32"/>
                    </a:cubicBezTo>
                    <a:cubicBezTo>
                      <a:pt x="63" y="14"/>
                      <a:pt x="48" y="0"/>
                      <a:pt x="3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 name="Freeform 58"/>
              <p:cNvSpPr>
                <a:spLocks/>
              </p:cNvSpPr>
              <p:nvPr/>
            </p:nvSpPr>
            <p:spPr bwMode="auto">
              <a:xfrm>
                <a:off x="2509083" y="1259186"/>
                <a:ext cx="111384" cy="98985"/>
              </a:xfrm>
              <a:custGeom>
                <a:avLst/>
                <a:gdLst/>
                <a:ahLst/>
                <a:cxnLst>
                  <a:cxn ang="0">
                    <a:pos x="63" y="20"/>
                  </a:cxn>
                  <a:cxn ang="0">
                    <a:pos x="33" y="0"/>
                  </a:cxn>
                  <a:cxn ang="0">
                    <a:pos x="0" y="32"/>
                  </a:cxn>
                  <a:cxn ang="0">
                    <a:pos x="15" y="60"/>
                  </a:cxn>
                  <a:cxn ang="0">
                    <a:pos x="63" y="20"/>
                  </a:cxn>
                </a:cxnLst>
                <a:rect l="0" t="0" r="r" b="b"/>
                <a:pathLst>
                  <a:path w="63" h="60">
                    <a:moveTo>
                      <a:pt x="63" y="20"/>
                    </a:moveTo>
                    <a:cubicBezTo>
                      <a:pt x="58" y="8"/>
                      <a:pt x="46" y="0"/>
                      <a:pt x="33" y="0"/>
                    </a:cubicBezTo>
                    <a:cubicBezTo>
                      <a:pt x="15" y="0"/>
                      <a:pt x="0" y="14"/>
                      <a:pt x="0" y="32"/>
                    </a:cubicBezTo>
                    <a:cubicBezTo>
                      <a:pt x="0" y="44"/>
                      <a:pt x="6" y="54"/>
                      <a:pt x="15" y="60"/>
                    </a:cubicBezTo>
                    <a:cubicBezTo>
                      <a:pt x="23" y="40"/>
                      <a:pt x="41" y="24"/>
                      <a:pt x="63" y="2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 name="Freeform 59"/>
              <p:cNvSpPr>
                <a:spLocks noEditPoints="1"/>
              </p:cNvSpPr>
              <p:nvPr/>
            </p:nvSpPr>
            <p:spPr bwMode="auto">
              <a:xfrm>
                <a:off x="2534487" y="1293381"/>
                <a:ext cx="228631" cy="226765"/>
              </a:xfrm>
              <a:custGeom>
                <a:avLst/>
                <a:gdLst/>
                <a:ahLst/>
                <a:cxnLst>
                  <a:cxn ang="0">
                    <a:pos x="129" y="65"/>
                  </a:cxn>
                  <a:cxn ang="0">
                    <a:pos x="64" y="0"/>
                  </a:cxn>
                  <a:cxn ang="0">
                    <a:pos x="0" y="65"/>
                  </a:cxn>
                  <a:cxn ang="0">
                    <a:pos x="26" y="117"/>
                  </a:cxn>
                  <a:cxn ang="0">
                    <a:pos x="16" y="139"/>
                  </a:cxn>
                  <a:cxn ang="0">
                    <a:pos x="25" y="139"/>
                  </a:cxn>
                  <a:cxn ang="0">
                    <a:pos x="33" y="121"/>
                  </a:cxn>
                  <a:cxn ang="0">
                    <a:pos x="64" y="129"/>
                  </a:cxn>
                  <a:cxn ang="0">
                    <a:pos x="94" y="122"/>
                  </a:cxn>
                  <a:cxn ang="0">
                    <a:pos x="101" y="139"/>
                  </a:cxn>
                  <a:cxn ang="0">
                    <a:pos x="111" y="139"/>
                  </a:cxn>
                  <a:cxn ang="0">
                    <a:pos x="101" y="118"/>
                  </a:cxn>
                  <a:cxn ang="0">
                    <a:pos x="129" y="65"/>
                  </a:cxn>
                  <a:cxn ang="0">
                    <a:pos x="17" y="65"/>
                  </a:cxn>
                  <a:cxn ang="0">
                    <a:pos x="64" y="18"/>
                  </a:cxn>
                  <a:cxn ang="0">
                    <a:pos x="106" y="42"/>
                  </a:cxn>
                  <a:cxn ang="0">
                    <a:pos x="111" y="64"/>
                  </a:cxn>
                  <a:cxn ang="0">
                    <a:pos x="63" y="112"/>
                  </a:cxn>
                  <a:cxn ang="0">
                    <a:pos x="50" y="110"/>
                  </a:cxn>
                  <a:cxn ang="0">
                    <a:pos x="17" y="65"/>
                  </a:cxn>
                </a:cxnLst>
                <a:rect l="0" t="0" r="r" b="b"/>
                <a:pathLst>
                  <a:path w="129" h="139">
                    <a:moveTo>
                      <a:pt x="129" y="65"/>
                    </a:moveTo>
                    <a:cubicBezTo>
                      <a:pt x="129" y="29"/>
                      <a:pt x="100" y="0"/>
                      <a:pt x="64" y="0"/>
                    </a:cubicBezTo>
                    <a:cubicBezTo>
                      <a:pt x="29" y="0"/>
                      <a:pt x="0" y="29"/>
                      <a:pt x="0" y="65"/>
                    </a:cubicBezTo>
                    <a:cubicBezTo>
                      <a:pt x="0" y="86"/>
                      <a:pt x="10" y="105"/>
                      <a:pt x="26" y="117"/>
                    </a:cubicBezTo>
                    <a:cubicBezTo>
                      <a:pt x="16" y="139"/>
                      <a:pt x="16" y="139"/>
                      <a:pt x="16" y="139"/>
                    </a:cubicBezTo>
                    <a:cubicBezTo>
                      <a:pt x="25" y="139"/>
                      <a:pt x="25" y="139"/>
                      <a:pt x="25" y="139"/>
                    </a:cubicBezTo>
                    <a:cubicBezTo>
                      <a:pt x="33" y="121"/>
                      <a:pt x="33" y="121"/>
                      <a:pt x="33" y="121"/>
                    </a:cubicBezTo>
                    <a:cubicBezTo>
                      <a:pt x="42" y="126"/>
                      <a:pt x="53" y="129"/>
                      <a:pt x="64" y="129"/>
                    </a:cubicBezTo>
                    <a:cubicBezTo>
                      <a:pt x="75" y="129"/>
                      <a:pt x="85" y="127"/>
                      <a:pt x="94" y="122"/>
                    </a:cubicBezTo>
                    <a:cubicBezTo>
                      <a:pt x="101" y="139"/>
                      <a:pt x="101" y="139"/>
                      <a:pt x="101" y="139"/>
                    </a:cubicBezTo>
                    <a:cubicBezTo>
                      <a:pt x="111" y="139"/>
                      <a:pt x="111" y="139"/>
                      <a:pt x="111" y="139"/>
                    </a:cubicBezTo>
                    <a:cubicBezTo>
                      <a:pt x="101" y="118"/>
                      <a:pt x="101" y="118"/>
                      <a:pt x="101" y="118"/>
                    </a:cubicBezTo>
                    <a:cubicBezTo>
                      <a:pt x="118" y="106"/>
                      <a:pt x="129" y="87"/>
                      <a:pt x="129" y="65"/>
                    </a:cubicBezTo>
                    <a:close/>
                    <a:moveTo>
                      <a:pt x="17" y="65"/>
                    </a:moveTo>
                    <a:cubicBezTo>
                      <a:pt x="17" y="39"/>
                      <a:pt x="38" y="18"/>
                      <a:pt x="64" y="18"/>
                    </a:cubicBezTo>
                    <a:cubicBezTo>
                      <a:pt x="82" y="18"/>
                      <a:pt x="98" y="28"/>
                      <a:pt x="106" y="42"/>
                    </a:cubicBezTo>
                    <a:cubicBezTo>
                      <a:pt x="109" y="49"/>
                      <a:pt x="111" y="56"/>
                      <a:pt x="111" y="64"/>
                    </a:cubicBezTo>
                    <a:cubicBezTo>
                      <a:pt x="111" y="90"/>
                      <a:pt x="89" y="112"/>
                      <a:pt x="63" y="112"/>
                    </a:cubicBezTo>
                    <a:cubicBezTo>
                      <a:pt x="59" y="112"/>
                      <a:pt x="54" y="111"/>
                      <a:pt x="50" y="110"/>
                    </a:cubicBezTo>
                    <a:cubicBezTo>
                      <a:pt x="31" y="104"/>
                      <a:pt x="17" y="86"/>
                      <a:pt x="17" y="6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 name="Freeform 60"/>
              <p:cNvSpPr>
                <a:spLocks noEditPoints="1"/>
              </p:cNvSpPr>
              <p:nvPr/>
            </p:nvSpPr>
            <p:spPr bwMode="auto">
              <a:xfrm>
                <a:off x="4383076" y="2351618"/>
                <a:ext cx="283346" cy="260960"/>
              </a:xfrm>
              <a:custGeom>
                <a:avLst/>
                <a:gdLst/>
                <a:ahLst/>
                <a:cxnLst>
                  <a:cxn ang="0">
                    <a:pos x="131" y="70"/>
                  </a:cxn>
                  <a:cxn ang="0">
                    <a:pos x="120" y="59"/>
                  </a:cxn>
                  <a:cxn ang="0">
                    <a:pos x="145" y="32"/>
                  </a:cxn>
                  <a:cxn ang="0">
                    <a:pos x="111" y="0"/>
                  </a:cxn>
                  <a:cxn ang="0">
                    <a:pos x="86" y="26"/>
                  </a:cxn>
                  <a:cxn ang="0">
                    <a:pos x="73" y="12"/>
                  </a:cxn>
                  <a:cxn ang="0">
                    <a:pos x="57" y="29"/>
                  </a:cxn>
                  <a:cxn ang="0">
                    <a:pos x="70" y="41"/>
                  </a:cxn>
                  <a:cxn ang="0">
                    <a:pos x="18" y="94"/>
                  </a:cxn>
                  <a:cxn ang="0">
                    <a:pos x="17" y="110"/>
                  </a:cxn>
                  <a:cxn ang="0">
                    <a:pos x="0" y="125"/>
                  </a:cxn>
                  <a:cxn ang="0">
                    <a:pos x="20" y="145"/>
                  </a:cxn>
                  <a:cxn ang="0">
                    <a:pos x="36" y="130"/>
                  </a:cxn>
                  <a:cxn ang="0">
                    <a:pos x="52" y="127"/>
                  </a:cxn>
                  <a:cxn ang="0">
                    <a:pos x="104" y="75"/>
                  </a:cxn>
                  <a:cxn ang="0">
                    <a:pos x="116" y="87"/>
                  </a:cxn>
                  <a:cxn ang="0">
                    <a:pos x="131" y="70"/>
                  </a:cxn>
                  <a:cxn ang="0">
                    <a:pos x="49" y="122"/>
                  </a:cxn>
                  <a:cxn ang="0">
                    <a:pos x="33" y="124"/>
                  </a:cxn>
                  <a:cxn ang="0">
                    <a:pos x="20" y="136"/>
                  </a:cxn>
                  <a:cxn ang="0">
                    <a:pos x="10" y="125"/>
                  </a:cxn>
                  <a:cxn ang="0">
                    <a:pos x="22" y="113"/>
                  </a:cxn>
                  <a:cxn ang="0">
                    <a:pos x="24" y="97"/>
                  </a:cxn>
                  <a:cxn ang="0">
                    <a:pos x="74" y="46"/>
                  </a:cxn>
                  <a:cxn ang="0">
                    <a:pos x="100" y="70"/>
                  </a:cxn>
                  <a:cxn ang="0">
                    <a:pos x="49" y="122"/>
                  </a:cxn>
                </a:cxnLst>
                <a:rect l="0" t="0" r="r" b="b"/>
                <a:pathLst>
                  <a:path w="145" h="145">
                    <a:moveTo>
                      <a:pt x="131" y="70"/>
                    </a:moveTo>
                    <a:lnTo>
                      <a:pt x="120" y="59"/>
                    </a:lnTo>
                    <a:lnTo>
                      <a:pt x="145" y="32"/>
                    </a:lnTo>
                    <a:lnTo>
                      <a:pt x="111" y="0"/>
                    </a:lnTo>
                    <a:lnTo>
                      <a:pt x="86" y="26"/>
                    </a:lnTo>
                    <a:lnTo>
                      <a:pt x="73" y="12"/>
                    </a:lnTo>
                    <a:lnTo>
                      <a:pt x="57" y="29"/>
                    </a:lnTo>
                    <a:lnTo>
                      <a:pt x="70" y="41"/>
                    </a:lnTo>
                    <a:lnTo>
                      <a:pt x="18" y="94"/>
                    </a:lnTo>
                    <a:lnTo>
                      <a:pt x="17" y="110"/>
                    </a:lnTo>
                    <a:lnTo>
                      <a:pt x="0" y="125"/>
                    </a:lnTo>
                    <a:lnTo>
                      <a:pt x="20" y="145"/>
                    </a:lnTo>
                    <a:lnTo>
                      <a:pt x="36" y="130"/>
                    </a:lnTo>
                    <a:lnTo>
                      <a:pt x="52" y="127"/>
                    </a:lnTo>
                    <a:lnTo>
                      <a:pt x="104" y="75"/>
                    </a:lnTo>
                    <a:lnTo>
                      <a:pt x="116" y="87"/>
                    </a:lnTo>
                    <a:lnTo>
                      <a:pt x="131" y="70"/>
                    </a:lnTo>
                    <a:close/>
                    <a:moveTo>
                      <a:pt x="49" y="122"/>
                    </a:moveTo>
                    <a:lnTo>
                      <a:pt x="33" y="124"/>
                    </a:lnTo>
                    <a:lnTo>
                      <a:pt x="20" y="136"/>
                    </a:lnTo>
                    <a:lnTo>
                      <a:pt x="10" y="125"/>
                    </a:lnTo>
                    <a:lnTo>
                      <a:pt x="22" y="113"/>
                    </a:lnTo>
                    <a:lnTo>
                      <a:pt x="24" y="97"/>
                    </a:lnTo>
                    <a:lnTo>
                      <a:pt x="74" y="46"/>
                    </a:lnTo>
                    <a:lnTo>
                      <a:pt x="100" y="70"/>
                    </a:lnTo>
                    <a:lnTo>
                      <a:pt x="49"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 name="Freeform 61"/>
              <p:cNvSpPr>
                <a:spLocks/>
              </p:cNvSpPr>
              <p:nvPr/>
            </p:nvSpPr>
            <p:spPr bwMode="auto">
              <a:xfrm>
                <a:off x="4963447" y="3321668"/>
                <a:ext cx="336107" cy="350946"/>
              </a:xfrm>
              <a:custGeom>
                <a:avLst/>
                <a:gdLst/>
                <a:ahLst/>
                <a:cxnLst>
                  <a:cxn ang="0">
                    <a:pos x="130" y="135"/>
                  </a:cxn>
                  <a:cxn ang="0">
                    <a:pos x="128" y="87"/>
                  </a:cxn>
                  <a:cxn ang="0">
                    <a:pos x="145" y="50"/>
                  </a:cxn>
                  <a:cxn ang="0">
                    <a:pos x="96" y="0"/>
                  </a:cxn>
                  <a:cxn ang="0">
                    <a:pos x="46" y="50"/>
                  </a:cxn>
                  <a:cxn ang="0">
                    <a:pos x="66" y="90"/>
                  </a:cxn>
                  <a:cxn ang="0">
                    <a:pos x="60" y="133"/>
                  </a:cxn>
                  <a:cxn ang="0">
                    <a:pos x="18" y="187"/>
                  </a:cxn>
                  <a:cxn ang="0">
                    <a:pos x="0" y="187"/>
                  </a:cxn>
                  <a:cxn ang="0">
                    <a:pos x="0" y="215"/>
                  </a:cxn>
                  <a:cxn ang="0">
                    <a:pos x="191" y="215"/>
                  </a:cxn>
                  <a:cxn ang="0">
                    <a:pos x="191" y="187"/>
                  </a:cxn>
                  <a:cxn ang="0">
                    <a:pos x="173" y="187"/>
                  </a:cxn>
                  <a:cxn ang="0">
                    <a:pos x="130" y="135"/>
                  </a:cxn>
                </a:cxnLst>
                <a:rect l="0" t="0" r="r" b="b"/>
                <a:pathLst>
                  <a:path w="191" h="215">
                    <a:moveTo>
                      <a:pt x="130" y="135"/>
                    </a:moveTo>
                    <a:cubicBezTo>
                      <a:pt x="125" y="120"/>
                      <a:pt x="126" y="100"/>
                      <a:pt x="128" y="87"/>
                    </a:cubicBezTo>
                    <a:cubicBezTo>
                      <a:pt x="139" y="78"/>
                      <a:pt x="145" y="65"/>
                      <a:pt x="145" y="50"/>
                    </a:cubicBezTo>
                    <a:cubicBezTo>
                      <a:pt x="145" y="22"/>
                      <a:pt x="123" y="0"/>
                      <a:pt x="96" y="0"/>
                    </a:cubicBezTo>
                    <a:cubicBezTo>
                      <a:pt x="68" y="0"/>
                      <a:pt x="46" y="22"/>
                      <a:pt x="46" y="50"/>
                    </a:cubicBezTo>
                    <a:cubicBezTo>
                      <a:pt x="46" y="66"/>
                      <a:pt x="54" y="81"/>
                      <a:pt x="66" y="90"/>
                    </a:cubicBezTo>
                    <a:cubicBezTo>
                      <a:pt x="67" y="102"/>
                      <a:pt x="66" y="118"/>
                      <a:pt x="60" y="133"/>
                    </a:cubicBezTo>
                    <a:cubicBezTo>
                      <a:pt x="51" y="158"/>
                      <a:pt x="24" y="182"/>
                      <a:pt x="18" y="187"/>
                    </a:cubicBezTo>
                    <a:cubicBezTo>
                      <a:pt x="0" y="187"/>
                      <a:pt x="0" y="187"/>
                      <a:pt x="0" y="187"/>
                    </a:cubicBezTo>
                    <a:cubicBezTo>
                      <a:pt x="0" y="215"/>
                      <a:pt x="0" y="215"/>
                      <a:pt x="0" y="215"/>
                    </a:cubicBezTo>
                    <a:cubicBezTo>
                      <a:pt x="191" y="215"/>
                      <a:pt x="191" y="215"/>
                      <a:pt x="191" y="215"/>
                    </a:cubicBezTo>
                    <a:cubicBezTo>
                      <a:pt x="191" y="187"/>
                      <a:pt x="191" y="187"/>
                      <a:pt x="191" y="187"/>
                    </a:cubicBezTo>
                    <a:cubicBezTo>
                      <a:pt x="173" y="187"/>
                      <a:pt x="173" y="187"/>
                      <a:pt x="173" y="187"/>
                    </a:cubicBezTo>
                    <a:cubicBezTo>
                      <a:pt x="167" y="182"/>
                      <a:pt x="137" y="156"/>
                      <a:pt x="130" y="13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 name="Freeform 62"/>
              <p:cNvSpPr>
                <a:spLocks noEditPoints="1"/>
              </p:cNvSpPr>
              <p:nvPr/>
            </p:nvSpPr>
            <p:spPr bwMode="auto">
              <a:xfrm>
                <a:off x="1774337" y="1179999"/>
                <a:ext cx="138742" cy="125981"/>
              </a:xfrm>
              <a:custGeom>
                <a:avLst/>
                <a:gdLst/>
                <a:ahLst/>
                <a:cxnLst>
                  <a:cxn ang="0">
                    <a:pos x="0" y="70"/>
                  </a:cxn>
                  <a:cxn ang="0">
                    <a:pos x="71" y="70"/>
                  </a:cxn>
                  <a:cxn ang="0">
                    <a:pos x="71" y="0"/>
                  </a:cxn>
                  <a:cxn ang="0">
                    <a:pos x="0" y="0"/>
                  </a:cxn>
                  <a:cxn ang="0">
                    <a:pos x="0" y="70"/>
                  </a:cxn>
                  <a:cxn ang="0">
                    <a:pos x="20" y="32"/>
                  </a:cxn>
                  <a:cxn ang="0">
                    <a:pos x="32" y="32"/>
                  </a:cxn>
                  <a:cxn ang="0">
                    <a:pos x="32" y="19"/>
                  </a:cxn>
                  <a:cxn ang="0">
                    <a:pos x="39" y="19"/>
                  </a:cxn>
                  <a:cxn ang="0">
                    <a:pos x="39" y="32"/>
                  </a:cxn>
                  <a:cxn ang="0">
                    <a:pos x="51" y="32"/>
                  </a:cxn>
                  <a:cxn ang="0">
                    <a:pos x="51" y="39"/>
                  </a:cxn>
                  <a:cxn ang="0">
                    <a:pos x="39" y="39"/>
                  </a:cxn>
                  <a:cxn ang="0">
                    <a:pos x="39" y="51"/>
                  </a:cxn>
                  <a:cxn ang="0">
                    <a:pos x="32" y="51"/>
                  </a:cxn>
                  <a:cxn ang="0">
                    <a:pos x="32" y="39"/>
                  </a:cxn>
                  <a:cxn ang="0">
                    <a:pos x="20" y="39"/>
                  </a:cxn>
                  <a:cxn ang="0">
                    <a:pos x="20" y="32"/>
                  </a:cxn>
                </a:cxnLst>
                <a:rect l="0" t="0" r="r" b="b"/>
                <a:pathLst>
                  <a:path w="71" h="70">
                    <a:moveTo>
                      <a:pt x="0" y="70"/>
                    </a:moveTo>
                    <a:lnTo>
                      <a:pt x="71" y="70"/>
                    </a:lnTo>
                    <a:lnTo>
                      <a:pt x="71" y="0"/>
                    </a:lnTo>
                    <a:lnTo>
                      <a:pt x="0" y="0"/>
                    </a:lnTo>
                    <a:lnTo>
                      <a:pt x="0" y="70"/>
                    </a:lnTo>
                    <a:close/>
                    <a:moveTo>
                      <a:pt x="20" y="32"/>
                    </a:moveTo>
                    <a:lnTo>
                      <a:pt x="32" y="32"/>
                    </a:lnTo>
                    <a:lnTo>
                      <a:pt x="32" y="19"/>
                    </a:lnTo>
                    <a:lnTo>
                      <a:pt x="39" y="19"/>
                    </a:lnTo>
                    <a:lnTo>
                      <a:pt x="39" y="32"/>
                    </a:lnTo>
                    <a:lnTo>
                      <a:pt x="51" y="32"/>
                    </a:lnTo>
                    <a:lnTo>
                      <a:pt x="51" y="39"/>
                    </a:lnTo>
                    <a:lnTo>
                      <a:pt x="39" y="39"/>
                    </a:lnTo>
                    <a:lnTo>
                      <a:pt x="39" y="51"/>
                    </a:lnTo>
                    <a:lnTo>
                      <a:pt x="32" y="51"/>
                    </a:lnTo>
                    <a:lnTo>
                      <a:pt x="32" y="39"/>
                    </a:lnTo>
                    <a:lnTo>
                      <a:pt x="20" y="39"/>
                    </a:lnTo>
                    <a:lnTo>
                      <a:pt x="20" y="3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 name="Freeform 63"/>
              <p:cNvSpPr>
                <a:spLocks noEditPoints="1"/>
              </p:cNvSpPr>
              <p:nvPr/>
            </p:nvSpPr>
            <p:spPr bwMode="auto">
              <a:xfrm>
                <a:off x="1774337" y="1320377"/>
                <a:ext cx="138742" cy="124181"/>
              </a:xfrm>
              <a:custGeom>
                <a:avLst/>
                <a:gdLst/>
                <a:ahLst/>
                <a:cxnLst>
                  <a:cxn ang="0">
                    <a:pos x="0" y="69"/>
                  </a:cxn>
                  <a:cxn ang="0">
                    <a:pos x="71" y="69"/>
                  </a:cxn>
                  <a:cxn ang="0">
                    <a:pos x="71" y="0"/>
                  </a:cxn>
                  <a:cxn ang="0">
                    <a:pos x="0" y="0"/>
                  </a:cxn>
                  <a:cxn ang="0">
                    <a:pos x="0" y="69"/>
                  </a:cxn>
                  <a:cxn ang="0">
                    <a:pos x="20" y="31"/>
                  </a:cxn>
                  <a:cxn ang="0">
                    <a:pos x="51" y="31"/>
                  </a:cxn>
                  <a:cxn ang="0">
                    <a:pos x="51" y="38"/>
                  </a:cxn>
                  <a:cxn ang="0">
                    <a:pos x="20" y="38"/>
                  </a:cxn>
                  <a:cxn ang="0">
                    <a:pos x="20" y="31"/>
                  </a:cxn>
                </a:cxnLst>
                <a:rect l="0" t="0" r="r" b="b"/>
                <a:pathLst>
                  <a:path w="71" h="69">
                    <a:moveTo>
                      <a:pt x="0" y="69"/>
                    </a:moveTo>
                    <a:lnTo>
                      <a:pt x="71" y="69"/>
                    </a:lnTo>
                    <a:lnTo>
                      <a:pt x="71" y="0"/>
                    </a:lnTo>
                    <a:lnTo>
                      <a:pt x="0" y="0"/>
                    </a:lnTo>
                    <a:lnTo>
                      <a:pt x="0" y="69"/>
                    </a:lnTo>
                    <a:close/>
                    <a:moveTo>
                      <a:pt x="20" y="31"/>
                    </a:moveTo>
                    <a:lnTo>
                      <a:pt x="51" y="31"/>
                    </a:lnTo>
                    <a:lnTo>
                      <a:pt x="51" y="38"/>
                    </a:lnTo>
                    <a:lnTo>
                      <a:pt x="20" y="38"/>
                    </a:lnTo>
                    <a:lnTo>
                      <a:pt x="20"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 name="Freeform 64"/>
              <p:cNvSpPr>
                <a:spLocks noEditPoints="1"/>
              </p:cNvSpPr>
              <p:nvPr/>
            </p:nvSpPr>
            <p:spPr bwMode="auto">
              <a:xfrm>
                <a:off x="1934574" y="1179999"/>
                <a:ext cx="136788" cy="125981"/>
              </a:xfrm>
              <a:custGeom>
                <a:avLst/>
                <a:gdLst/>
                <a:ahLst/>
                <a:cxnLst>
                  <a:cxn ang="0">
                    <a:pos x="0" y="0"/>
                  </a:cxn>
                  <a:cxn ang="0">
                    <a:pos x="0" y="70"/>
                  </a:cxn>
                  <a:cxn ang="0">
                    <a:pos x="70" y="70"/>
                  </a:cxn>
                  <a:cxn ang="0">
                    <a:pos x="70" y="0"/>
                  </a:cxn>
                  <a:cxn ang="0">
                    <a:pos x="0" y="0"/>
                  </a:cxn>
                  <a:cxn ang="0">
                    <a:pos x="51" y="43"/>
                  </a:cxn>
                  <a:cxn ang="0">
                    <a:pos x="46" y="49"/>
                  </a:cxn>
                  <a:cxn ang="0">
                    <a:pos x="38" y="40"/>
                  </a:cxn>
                  <a:cxn ang="0">
                    <a:pos x="29" y="49"/>
                  </a:cxn>
                  <a:cxn ang="0">
                    <a:pos x="24" y="43"/>
                  </a:cxn>
                  <a:cxn ang="0">
                    <a:pos x="32" y="35"/>
                  </a:cxn>
                  <a:cxn ang="0">
                    <a:pos x="24" y="26"/>
                  </a:cxn>
                  <a:cxn ang="0">
                    <a:pos x="29" y="22"/>
                  </a:cxn>
                  <a:cxn ang="0">
                    <a:pos x="38" y="30"/>
                  </a:cxn>
                  <a:cxn ang="0">
                    <a:pos x="46" y="22"/>
                  </a:cxn>
                  <a:cxn ang="0">
                    <a:pos x="51" y="26"/>
                  </a:cxn>
                  <a:cxn ang="0">
                    <a:pos x="42" y="35"/>
                  </a:cxn>
                  <a:cxn ang="0">
                    <a:pos x="51" y="43"/>
                  </a:cxn>
                </a:cxnLst>
                <a:rect l="0" t="0" r="r" b="b"/>
                <a:pathLst>
                  <a:path w="70" h="70">
                    <a:moveTo>
                      <a:pt x="0" y="0"/>
                    </a:moveTo>
                    <a:lnTo>
                      <a:pt x="0" y="70"/>
                    </a:lnTo>
                    <a:lnTo>
                      <a:pt x="70" y="70"/>
                    </a:lnTo>
                    <a:lnTo>
                      <a:pt x="70" y="0"/>
                    </a:lnTo>
                    <a:lnTo>
                      <a:pt x="0" y="0"/>
                    </a:lnTo>
                    <a:close/>
                    <a:moveTo>
                      <a:pt x="51" y="43"/>
                    </a:moveTo>
                    <a:lnTo>
                      <a:pt x="46" y="49"/>
                    </a:lnTo>
                    <a:lnTo>
                      <a:pt x="38" y="40"/>
                    </a:lnTo>
                    <a:lnTo>
                      <a:pt x="29" y="49"/>
                    </a:lnTo>
                    <a:lnTo>
                      <a:pt x="24" y="43"/>
                    </a:lnTo>
                    <a:lnTo>
                      <a:pt x="32" y="35"/>
                    </a:lnTo>
                    <a:lnTo>
                      <a:pt x="24" y="26"/>
                    </a:lnTo>
                    <a:lnTo>
                      <a:pt x="29" y="22"/>
                    </a:lnTo>
                    <a:lnTo>
                      <a:pt x="38" y="30"/>
                    </a:lnTo>
                    <a:lnTo>
                      <a:pt x="46" y="22"/>
                    </a:lnTo>
                    <a:lnTo>
                      <a:pt x="51" y="26"/>
                    </a:lnTo>
                    <a:lnTo>
                      <a:pt x="42" y="35"/>
                    </a:lnTo>
                    <a:lnTo>
                      <a:pt x="51" y="4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 name="Freeform 65"/>
              <p:cNvSpPr>
                <a:spLocks noEditPoints="1"/>
              </p:cNvSpPr>
              <p:nvPr/>
            </p:nvSpPr>
            <p:spPr bwMode="auto">
              <a:xfrm>
                <a:off x="1934574" y="1320377"/>
                <a:ext cx="136788" cy="124181"/>
              </a:xfrm>
              <a:custGeom>
                <a:avLst/>
                <a:gdLst/>
                <a:ahLst/>
                <a:cxnLst>
                  <a:cxn ang="0">
                    <a:pos x="0" y="77"/>
                  </a:cxn>
                  <a:cxn ang="0">
                    <a:pos x="78" y="77"/>
                  </a:cxn>
                  <a:cxn ang="0">
                    <a:pos x="78" y="0"/>
                  </a:cxn>
                  <a:cxn ang="0">
                    <a:pos x="0" y="0"/>
                  </a:cxn>
                  <a:cxn ang="0">
                    <a:pos x="0" y="77"/>
                  </a:cxn>
                  <a:cxn ang="0">
                    <a:pos x="47" y="56"/>
                  </a:cxn>
                  <a:cxn ang="0">
                    <a:pos x="46" y="58"/>
                  </a:cxn>
                  <a:cxn ang="0">
                    <a:pos x="44" y="60"/>
                  </a:cxn>
                  <a:cxn ang="0">
                    <a:pos x="41" y="60"/>
                  </a:cxn>
                  <a:cxn ang="0">
                    <a:pos x="39" y="60"/>
                  </a:cxn>
                  <a:cxn ang="0">
                    <a:pos x="37" y="58"/>
                  </a:cxn>
                  <a:cxn ang="0">
                    <a:pos x="35" y="56"/>
                  </a:cxn>
                  <a:cxn ang="0">
                    <a:pos x="35" y="54"/>
                  </a:cxn>
                  <a:cxn ang="0">
                    <a:pos x="35" y="51"/>
                  </a:cxn>
                  <a:cxn ang="0">
                    <a:pos x="37" y="49"/>
                  </a:cxn>
                  <a:cxn ang="0">
                    <a:pos x="39" y="48"/>
                  </a:cxn>
                  <a:cxn ang="0">
                    <a:pos x="41" y="47"/>
                  </a:cxn>
                  <a:cxn ang="0">
                    <a:pos x="44" y="48"/>
                  </a:cxn>
                  <a:cxn ang="0">
                    <a:pos x="46" y="49"/>
                  </a:cxn>
                  <a:cxn ang="0">
                    <a:pos x="47" y="51"/>
                  </a:cxn>
                  <a:cxn ang="0">
                    <a:pos x="47" y="54"/>
                  </a:cxn>
                  <a:cxn ang="0">
                    <a:pos x="47" y="56"/>
                  </a:cxn>
                  <a:cxn ang="0">
                    <a:pos x="35" y="20"/>
                  </a:cxn>
                  <a:cxn ang="0">
                    <a:pos x="37" y="18"/>
                  </a:cxn>
                  <a:cxn ang="0">
                    <a:pos x="39" y="17"/>
                  </a:cxn>
                  <a:cxn ang="0">
                    <a:pos x="41" y="16"/>
                  </a:cxn>
                  <a:cxn ang="0">
                    <a:pos x="44" y="17"/>
                  </a:cxn>
                  <a:cxn ang="0">
                    <a:pos x="46" y="18"/>
                  </a:cxn>
                  <a:cxn ang="0">
                    <a:pos x="47" y="20"/>
                  </a:cxn>
                  <a:cxn ang="0">
                    <a:pos x="47" y="23"/>
                  </a:cxn>
                  <a:cxn ang="0">
                    <a:pos x="47" y="25"/>
                  </a:cxn>
                  <a:cxn ang="0">
                    <a:pos x="46" y="27"/>
                  </a:cxn>
                  <a:cxn ang="0">
                    <a:pos x="44" y="29"/>
                  </a:cxn>
                  <a:cxn ang="0">
                    <a:pos x="41" y="29"/>
                  </a:cxn>
                  <a:cxn ang="0">
                    <a:pos x="39" y="29"/>
                  </a:cxn>
                  <a:cxn ang="0">
                    <a:pos x="37" y="27"/>
                  </a:cxn>
                  <a:cxn ang="0">
                    <a:pos x="35" y="25"/>
                  </a:cxn>
                  <a:cxn ang="0">
                    <a:pos x="35" y="23"/>
                  </a:cxn>
                  <a:cxn ang="0">
                    <a:pos x="35" y="20"/>
                  </a:cxn>
                  <a:cxn ang="0">
                    <a:pos x="24" y="34"/>
                  </a:cxn>
                  <a:cxn ang="0">
                    <a:pos x="59" y="34"/>
                  </a:cxn>
                  <a:cxn ang="0">
                    <a:pos x="59" y="43"/>
                  </a:cxn>
                  <a:cxn ang="0">
                    <a:pos x="24" y="43"/>
                  </a:cxn>
                  <a:cxn ang="0">
                    <a:pos x="24" y="34"/>
                  </a:cxn>
                </a:cxnLst>
                <a:rect l="0" t="0" r="r" b="b"/>
                <a:pathLst>
                  <a:path w="78" h="77">
                    <a:moveTo>
                      <a:pt x="0" y="77"/>
                    </a:moveTo>
                    <a:cubicBezTo>
                      <a:pt x="78" y="77"/>
                      <a:pt x="78" y="77"/>
                      <a:pt x="78" y="77"/>
                    </a:cubicBezTo>
                    <a:cubicBezTo>
                      <a:pt x="78" y="0"/>
                      <a:pt x="78" y="0"/>
                      <a:pt x="78" y="0"/>
                    </a:cubicBezTo>
                    <a:cubicBezTo>
                      <a:pt x="0" y="0"/>
                      <a:pt x="0" y="0"/>
                      <a:pt x="0" y="0"/>
                    </a:cubicBezTo>
                    <a:lnTo>
                      <a:pt x="0" y="77"/>
                    </a:lnTo>
                    <a:close/>
                    <a:moveTo>
                      <a:pt x="47" y="56"/>
                    </a:moveTo>
                    <a:cubicBezTo>
                      <a:pt x="47" y="57"/>
                      <a:pt x="46" y="58"/>
                      <a:pt x="46" y="58"/>
                    </a:cubicBezTo>
                    <a:cubicBezTo>
                      <a:pt x="45" y="59"/>
                      <a:pt x="44" y="59"/>
                      <a:pt x="44" y="60"/>
                    </a:cubicBezTo>
                    <a:cubicBezTo>
                      <a:pt x="43" y="60"/>
                      <a:pt x="42" y="60"/>
                      <a:pt x="41" y="60"/>
                    </a:cubicBezTo>
                    <a:cubicBezTo>
                      <a:pt x="40" y="60"/>
                      <a:pt x="39" y="60"/>
                      <a:pt x="39" y="60"/>
                    </a:cubicBezTo>
                    <a:cubicBezTo>
                      <a:pt x="38" y="59"/>
                      <a:pt x="37" y="59"/>
                      <a:pt x="37" y="58"/>
                    </a:cubicBezTo>
                    <a:cubicBezTo>
                      <a:pt x="36" y="58"/>
                      <a:pt x="35" y="57"/>
                      <a:pt x="35" y="56"/>
                    </a:cubicBezTo>
                    <a:cubicBezTo>
                      <a:pt x="35" y="56"/>
                      <a:pt x="35" y="55"/>
                      <a:pt x="35" y="54"/>
                    </a:cubicBezTo>
                    <a:cubicBezTo>
                      <a:pt x="35" y="53"/>
                      <a:pt x="35" y="52"/>
                      <a:pt x="35" y="51"/>
                    </a:cubicBezTo>
                    <a:cubicBezTo>
                      <a:pt x="35" y="51"/>
                      <a:pt x="36" y="50"/>
                      <a:pt x="37" y="49"/>
                    </a:cubicBezTo>
                    <a:cubicBezTo>
                      <a:pt x="37" y="49"/>
                      <a:pt x="38" y="48"/>
                      <a:pt x="39" y="48"/>
                    </a:cubicBezTo>
                    <a:cubicBezTo>
                      <a:pt x="39" y="48"/>
                      <a:pt x="40" y="47"/>
                      <a:pt x="41" y="47"/>
                    </a:cubicBezTo>
                    <a:cubicBezTo>
                      <a:pt x="42" y="47"/>
                      <a:pt x="43" y="48"/>
                      <a:pt x="44" y="48"/>
                    </a:cubicBezTo>
                    <a:cubicBezTo>
                      <a:pt x="44" y="48"/>
                      <a:pt x="45" y="49"/>
                      <a:pt x="46" y="49"/>
                    </a:cubicBezTo>
                    <a:cubicBezTo>
                      <a:pt x="46" y="50"/>
                      <a:pt x="47" y="51"/>
                      <a:pt x="47" y="51"/>
                    </a:cubicBezTo>
                    <a:cubicBezTo>
                      <a:pt x="47" y="52"/>
                      <a:pt x="47" y="53"/>
                      <a:pt x="47" y="54"/>
                    </a:cubicBezTo>
                    <a:cubicBezTo>
                      <a:pt x="47" y="55"/>
                      <a:pt x="47" y="56"/>
                      <a:pt x="47" y="56"/>
                    </a:cubicBezTo>
                    <a:close/>
                    <a:moveTo>
                      <a:pt x="35" y="20"/>
                    </a:moveTo>
                    <a:cubicBezTo>
                      <a:pt x="35" y="19"/>
                      <a:pt x="36" y="19"/>
                      <a:pt x="37" y="18"/>
                    </a:cubicBezTo>
                    <a:cubicBezTo>
                      <a:pt x="37" y="18"/>
                      <a:pt x="38" y="17"/>
                      <a:pt x="39" y="17"/>
                    </a:cubicBezTo>
                    <a:cubicBezTo>
                      <a:pt x="39" y="16"/>
                      <a:pt x="40" y="16"/>
                      <a:pt x="41" y="16"/>
                    </a:cubicBezTo>
                    <a:cubicBezTo>
                      <a:pt x="42" y="16"/>
                      <a:pt x="43" y="16"/>
                      <a:pt x="44" y="17"/>
                    </a:cubicBezTo>
                    <a:cubicBezTo>
                      <a:pt x="44" y="17"/>
                      <a:pt x="45" y="18"/>
                      <a:pt x="46" y="18"/>
                    </a:cubicBezTo>
                    <a:cubicBezTo>
                      <a:pt x="46" y="19"/>
                      <a:pt x="47" y="19"/>
                      <a:pt x="47" y="20"/>
                    </a:cubicBezTo>
                    <a:cubicBezTo>
                      <a:pt x="47" y="21"/>
                      <a:pt x="47" y="22"/>
                      <a:pt x="47" y="23"/>
                    </a:cubicBezTo>
                    <a:cubicBezTo>
                      <a:pt x="47" y="24"/>
                      <a:pt x="47" y="25"/>
                      <a:pt x="47" y="25"/>
                    </a:cubicBezTo>
                    <a:cubicBezTo>
                      <a:pt x="47" y="26"/>
                      <a:pt x="46" y="27"/>
                      <a:pt x="46" y="27"/>
                    </a:cubicBezTo>
                    <a:cubicBezTo>
                      <a:pt x="45" y="28"/>
                      <a:pt x="44" y="28"/>
                      <a:pt x="44" y="29"/>
                    </a:cubicBezTo>
                    <a:cubicBezTo>
                      <a:pt x="43" y="29"/>
                      <a:pt x="42" y="29"/>
                      <a:pt x="41" y="29"/>
                    </a:cubicBezTo>
                    <a:cubicBezTo>
                      <a:pt x="40" y="29"/>
                      <a:pt x="39" y="29"/>
                      <a:pt x="39" y="29"/>
                    </a:cubicBezTo>
                    <a:cubicBezTo>
                      <a:pt x="38" y="28"/>
                      <a:pt x="37" y="28"/>
                      <a:pt x="37" y="27"/>
                    </a:cubicBezTo>
                    <a:cubicBezTo>
                      <a:pt x="36" y="27"/>
                      <a:pt x="35" y="26"/>
                      <a:pt x="35" y="25"/>
                    </a:cubicBezTo>
                    <a:cubicBezTo>
                      <a:pt x="35" y="25"/>
                      <a:pt x="35" y="24"/>
                      <a:pt x="35" y="23"/>
                    </a:cubicBezTo>
                    <a:cubicBezTo>
                      <a:pt x="35" y="22"/>
                      <a:pt x="35" y="21"/>
                      <a:pt x="35" y="20"/>
                    </a:cubicBezTo>
                    <a:close/>
                    <a:moveTo>
                      <a:pt x="24" y="34"/>
                    </a:moveTo>
                    <a:cubicBezTo>
                      <a:pt x="59" y="34"/>
                      <a:pt x="59" y="34"/>
                      <a:pt x="59" y="34"/>
                    </a:cubicBezTo>
                    <a:cubicBezTo>
                      <a:pt x="59" y="43"/>
                      <a:pt x="59" y="43"/>
                      <a:pt x="59" y="43"/>
                    </a:cubicBezTo>
                    <a:cubicBezTo>
                      <a:pt x="24" y="43"/>
                      <a:pt x="24" y="43"/>
                      <a:pt x="24" y="43"/>
                    </a:cubicBezTo>
                    <a:lnTo>
                      <a:pt x="24"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 name="Freeform 66"/>
              <p:cNvSpPr>
                <a:spLocks/>
              </p:cNvSpPr>
              <p:nvPr/>
            </p:nvSpPr>
            <p:spPr bwMode="auto">
              <a:xfrm>
                <a:off x="293121" y="3478244"/>
                <a:ext cx="275530" cy="302353"/>
              </a:xfrm>
              <a:custGeom>
                <a:avLst/>
                <a:gdLst/>
                <a:ahLst/>
                <a:cxnLst>
                  <a:cxn ang="0">
                    <a:pos x="10" y="133"/>
                  </a:cxn>
                  <a:cxn ang="0">
                    <a:pos x="26" y="140"/>
                  </a:cxn>
                  <a:cxn ang="0">
                    <a:pos x="48" y="118"/>
                  </a:cxn>
                  <a:cxn ang="0">
                    <a:pos x="26" y="96"/>
                  </a:cxn>
                  <a:cxn ang="0">
                    <a:pos x="10" y="103"/>
                  </a:cxn>
                  <a:cxn ang="0">
                    <a:pos x="1" y="103"/>
                  </a:cxn>
                  <a:cxn ang="0">
                    <a:pos x="1" y="52"/>
                  </a:cxn>
                  <a:cxn ang="0">
                    <a:pos x="64" y="52"/>
                  </a:cxn>
                  <a:cxn ang="0">
                    <a:pos x="64" y="44"/>
                  </a:cxn>
                  <a:cxn ang="0">
                    <a:pos x="56" y="25"/>
                  </a:cxn>
                  <a:cxn ang="0">
                    <a:pos x="82" y="0"/>
                  </a:cxn>
                  <a:cxn ang="0">
                    <a:pos x="107" y="26"/>
                  </a:cxn>
                  <a:cxn ang="0">
                    <a:pos x="100" y="44"/>
                  </a:cxn>
                  <a:cxn ang="0">
                    <a:pos x="99" y="52"/>
                  </a:cxn>
                  <a:cxn ang="0">
                    <a:pos x="156" y="52"/>
                  </a:cxn>
                  <a:cxn ang="0">
                    <a:pos x="156" y="103"/>
                  </a:cxn>
                  <a:cxn ang="0">
                    <a:pos x="148" y="103"/>
                  </a:cxn>
                  <a:cxn ang="0">
                    <a:pos x="133" y="96"/>
                  </a:cxn>
                  <a:cxn ang="0">
                    <a:pos x="111" y="118"/>
                  </a:cxn>
                  <a:cxn ang="0">
                    <a:pos x="133" y="140"/>
                  </a:cxn>
                  <a:cxn ang="0">
                    <a:pos x="148" y="134"/>
                  </a:cxn>
                  <a:cxn ang="0">
                    <a:pos x="156" y="134"/>
                  </a:cxn>
                  <a:cxn ang="0">
                    <a:pos x="156" y="186"/>
                  </a:cxn>
                  <a:cxn ang="0">
                    <a:pos x="96" y="186"/>
                  </a:cxn>
                  <a:cxn ang="0">
                    <a:pos x="96" y="180"/>
                  </a:cxn>
                  <a:cxn ang="0">
                    <a:pos x="103" y="165"/>
                  </a:cxn>
                  <a:cxn ang="0">
                    <a:pos x="81" y="143"/>
                  </a:cxn>
                  <a:cxn ang="0">
                    <a:pos x="59" y="165"/>
                  </a:cxn>
                  <a:cxn ang="0">
                    <a:pos x="66" y="180"/>
                  </a:cxn>
                  <a:cxn ang="0">
                    <a:pos x="66" y="186"/>
                  </a:cxn>
                  <a:cxn ang="0">
                    <a:pos x="0" y="186"/>
                  </a:cxn>
                  <a:cxn ang="0">
                    <a:pos x="1" y="133"/>
                  </a:cxn>
                  <a:cxn ang="0">
                    <a:pos x="10" y="133"/>
                  </a:cxn>
                </a:cxnLst>
                <a:rect l="0" t="0" r="r" b="b"/>
                <a:pathLst>
                  <a:path w="156" h="186">
                    <a:moveTo>
                      <a:pt x="10" y="133"/>
                    </a:moveTo>
                    <a:cubicBezTo>
                      <a:pt x="14" y="137"/>
                      <a:pt x="20" y="140"/>
                      <a:pt x="26" y="140"/>
                    </a:cubicBezTo>
                    <a:cubicBezTo>
                      <a:pt x="38" y="140"/>
                      <a:pt x="48" y="130"/>
                      <a:pt x="48" y="118"/>
                    </a:cubicBezTo>
                    <a:cubicBezTo>
                      <a:pt x="48" y="106"/>
                      <a:pt x="38" y="96"/>
                      <a:pt x="26" y="96"/>
                    </a:cubicBezTo>
                    <a:cubicBezTo>
                      <a:pt x="20" y="96"/>
                      <a:pt x="14" y="99"/>
                      <a:pt x="10" y="103"/>
                    </a:cubicBezTo>
                    <a:cubicBezTo>
                      <a:pt x="1" y="103"/>
                      <a:pt x="1" y="103"/>
                      <a:pt x="1" y="103"/>
                    </a:cubicBezTo>
                    <a:cubicBezTo>
                      <a:pt x="1" y="52"/>
                      <a:pt x="1" y="52"/>
                      <a:pt x="1" y="52"/>
                    </a:cubicBezTo>
                    <a:cubicBezTo>
                      <a:pt x="64" y="52"/>
                      <a:pt x="64" y="52"/>
                      <a:pt x="64" y="52"/>
                    </a:cubicBezTo>
                    <a:cubicBezTo>
                      <a:pt x="64" y="44"/>
                      <a:pt x="64" y="44"/>
                      <a:pt x="64" y="44"/>
                    </a:cubicBezTo>
                    <a:cubicBezTo>
                      <a:pt x="59" y="39"/>
                      <a:pt x="56" y="33"/>
                      <a:pt x="56" y="25"/>
                    </a:cubicBezTo>
                    <a:cubicBezTo>
                      <a:pt x="56" y="11"/>
                      <a:pt x="68" y="0"/>
                      <a:pt x="82" y="0"/>
                    </a:cubicBezTo>
                    <a:cubicBezTo>
                      <a:pt x="96" y="0"/>
                      <a:pt x="107" y="11"/>
                      <a:pt x="107" y="26"/>
                    </a:cubicBezTo>
                    <a:cubicBezTo>
                      <a:pt x="107" y="33"/>
                      <a:pt x="104" y="39"/>
                      <a:pt x="100" y="44"/>
                    </a:cubicBezTo>
                    <a:cubicBezTo>
                      <a:pt x="99" y="52"/>
                      <a:pt x="99" y="52"/>
                      <a:pt x="99" y="52"/>
                    </a:cubicBezTo>
                    <a:cubicBezTo>
                      <a:pt x="156" y="52"/>
                      <a:pt x="156" y="52"/>
                      <a:pt x="156" y="52"/>
                    </a:cubicBezTo>
                    <a:cubicBezTo>
                      <a:pt x="156" y="103"/>
                      <a:pt x="156" y="103"/>
                      <a:pt x="156" y="103"/>
                    </a:cubicBezTo>
                    <a:cubicBezTo>
                      <a:pt x="148" y="103"/>
                      <a:pt x="148" y="103"/>
                      <a:pt x="148" y="103"/>
                    </a:cubicBezTo>
                    <a:cubicBezTo>
                      <a:pt x="144" y="99"/>
                      <a:pt x="139" y="96"/>
                      <a:pt x="133" y="96"/>
                    </a:cubicBezTo>
                    <a:cubicBezTo>
                      <a:pt x="121" y="96"/>
                      <a:pt x="111" y="106"/>
                      <a:pt x="111" y="118"/>
                    </a:cubicBezTo>
                    <a:cubicBezTo>
                      <a:pt x="111" y="130"/>
                      <a:pt x="120" y="140"/>
                      <a:pt x="133" y="140"/>
                    </a:cubicBezTo>
                    <a:cubicBezTo>
                      <a:pt x="139" y="140"/>
                      <a:pt x="144" y="138"/>
                      <a:pt x="148" y="134"/>
                    </a:cubicBezTo>
                    <a:cubicBezTo>
                      <a:pt x="156" y="134"/>
                      <a:pt x="156" y="134"/>
                      <a:pt x="156" y="134"/>
                    </a:cubicBezTo>
                    <a:cubicBezTo>
                      <a:pt x="156" y="186"/>
                      <a:pt x="156" y="186"/>
                      <a:pt x="156" y="186"/>
                    </a:cubicBezTo>
                    <a:cubicBezTo>
                      <a:pt x="96" y="186"/>
                      <a:pt x="96" y="186"/>
                      <a:pt x="96" y="186"/>
                    </a:cubicBezTo>
                    <a:cubicBezTo>
                      <a:pt x="96" y="180"/>
                      <a:pt x="96" y="180"/>
                      <a:pt x="96" y="180"/>
                    </a:cubicBezTo>
                    <a:cubicBezTo>
                      <a:pt x="100" y="176"/>
                      <a:pt x="103" y="171"/>
                      <a:pt x="103" y="165"/>
                    </a:cubicBezTo>
                    <a:cubicBezTo>
                      <a:pt x="103" y="153"/>
                      <a:pt x="93" y="143"/>
                      <a:pt x="81" y="143"/>
                    </a:cubicBezTo>
                    <a:cubicBezTo>
                      <a:pt x="69" y="143"/>
                      <a:pt x="59" y="152"/>
                      <a:pt x="59" y="165"/>
                    </a:cubicBezTo>
                    <a:cubicBezTo>
                      <a:pt x="59" y="171"/>
                      <a:pt x="62" y="176"/>
                      <a:pt x="66" y="180"/>
                    </a:cubicBezTo>
                    <a:cubicBezTo>
                      <a:pt x="66" y="186"/>
                      <a:pt x="66" y="186"/>
                      <a:pt x="66" y="186"/>
                    </a:cubicBezTo>
                    <a:cubicBezTo>
                      <a:pt x="0" y="186"/>
                      <a:pt x="0" y="186"/>
                      <a:pt x="0" y="186"/>
                    </a:cubicBezTo>
                    <a:cubicBezTo>
                      <a:pt x="1" y="133"/>
                      <a:pt x="1" y="133"/>
                      <a:pt x="1" y="133"/>
                    </a:cubicBezTo>
                    <a:lnTo>
                      <a:pt x="10" y="1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 name="Rectangle 67"/>
              <p:cNvSpPr>
                <a:spLocks noChangeArrowheads="1"/>
              </p:cNvSpPr>
              <p:nvPr/>
            </p:nvSpPr>
            <p:spPr bwMode="auto">
              <a:xfrm>
                <a:off x="3275095" y="2958124"/>
                <a:ext cx="89889"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 name="Freeform 68"/>
              <p:cNvSpPr>
                <a:spLocks/>
              </p:cNvSpPr>
              <p:nvPr/>
            </p:nvSpPr>
            <p:spPr bwMode="auto">
              <a:xfrm>
                <a:off x="3228196" y="2608978"/>
                <a:ext cx="183686" cy="332949"/>
              </a:xfrm>
              <a:custGeom>
                <a:avLst/>
                <a:gdLst/>
                <a:ahLst/>
                <a:cxnLst>
                  <a:cxn ang="0">
                    <a:pos x="104" y="124"/>
                  </a:cxn>
                  <a:cxn ang="0">
                    <a:pos x="92" y="87"/>
                  </a:cxn>
                  <a:cxn ang="0">
                    <a:pos x="66" y="17"/>
                  </a:cxn>
                  <a:cxn ang="0">
                    <a:pos x="71" y="9"/>
                  </a:cxn>
                  <a:cxn ang="0">
                    <a:pos x="62" y="0"/>
                  </a:cxn>
                  <a:cxn ang="0">
                    <a:pos x="56" y="3"/>
                  </a:cxn>
                  <a:cxn ang="0">
                    <a:pos x="56" y="99"/>
                  </a:cxn>
                  <a:cxn ang="0">
                    <a:pos x="66" y="113"/>
                  </a:cxn>
                  <a:cxn ang="0">
                    <a:pos x="52" y="127"/>
                  </a:cxn>
                  <a:cxn ang="0">
                    <a:pos x="38" y="113"/>
                  </a:cxn>
                  <a:cxn ang="0">
                    <a:pos x="48" y="99"/>
                  </a:cxn>
                  <a:cxn ang="0">
                    <a:pos x="48" y="3"/>
                  </a:cxn>
                  <a:cxn ang="0">
                    <a:pos x="42" y="0"/>
                  </a:cxn>
                  <a:cxn ang="0">
                    <a:pos x="33" y="9"/>
                  </a:cxn>
                  <a:cxn ang="0">
                    <a:pos x="38" y="17"/>
                  </a:cxn>
                  <a:cxn ang="0">
                    <a:pos x="9" y="90"/>
                  </a:cxn>
                  <a:cxn ang="0">
                    <a:pos x="0" y="124"/>
                  </a:cxn>
                  <a:cxn ang="0">
                    <a:pos x="16" y="167"/>
                  </a:cxn>
                  <a:cxn ang="0">
                    <a:pos x="12" y="205"/>
                  </a:cxn>
                  <a:cxn ang="0">
                    <a:pos x="91" y="205"/>
                  </a:cxn>
                  <a:cxn ang="0">
                    <a:pos x="87" y="167"/>
                  </a:cxn>
                  <a:cxn ang="0">
                    <a:pos x="104" y="124"/>
                  </a:cxn>
                </a:cxnLst>
                <a:rect l="0" t="0" r="r" b="b"/>
                <a:pathLst>
                  <a:path w="104" h="205">
                    <a:moveTo>
                      <a:pt x="104" y="124"/>
                    </a:moveTo>
                    <a:cubicBezTo>
                      <a:pt x="104" y="110"/>
                      <a:pt x="100" y="97"/>
                      <a:pt x="92" y="87"/>
                    </a:cubicBezTo>
                    <a:cubicBezTo>
                      <a:pt x="85" y="74"/>
                      <a:pt x="72" y="55"/>
                      <a:pt x="66" y="17"/>
                    </a:cubicBezTo>
                    <a:cubicBezTo>
                      <a:pt x="69" y="15"/>
                      <a:pt x="71" y="13"/>
                      <a:pt x="71" y="9"/>
                    </a:cubicBezTo>
                    <a:cubicBezTo>
                      <a:pt x="71" y="4"/>
                      <a:pt x="67" y="0"/>
                      <a:pt x="62" y="0"/>
                    </a:cubicBezTo>
                    <a:cubicBezTo>
                      <a:pt x="60" y="0"/>
                      <a:pt x="58" y="2"/>
                      <a:pt x="56" y="3"/>
                    </a:cubicBezTo>
                    <a:cubicBezTo>
                      <a:pt x="56" y="99"/>
                      <a:pt x="56" y="99"/>
                      <a:pt x="56" y="99"/>
                    </a:cubicBezTo>
                    <a:cubicBezTo>
                      <a:pt x="62" y="101"/>
                      <a:pt x="66" y="106"/>
                      <a:pt x="66" y="113"/>
                    </a:cubicBezTo>
                    <a:cubicBezTo>
                      <a:pt x="66" y="120"/>
                      <a:pt x="59" y="127"/>
                      <a:pt x="52" y="127"/>
                    </a:cubicBezTo>
                    <a:cubicBezTo>
                      <a:pt x="44" y="127"/>
                      <a:pt x="38" y="120"/>
                      <a:pt x="38" y="113"/>
                    </a:cubicBezTo>
                    <a:cubicBezTo>
                      <a:pt x="38" y="106"/>
                      <a:pt x="42" y="101"/>
                      <a:pt x="48" y="99"/>
                    </a:cubicBezTo>
                    <a:cubicBezTo>
                      <a:pt x="48" y="3"/>
                      <a:pt x="48" y="3"/>
                      <a:pt x="48" y="3"/>
                    </a:cubicBezTo>
                    <a:cubicBezTo>
                      <a:pt x="47" y="2"/>
                      <a:pt x="44" y="0"/>
                      <a:pt x="42" y="0"/>
                    </a:cubicBezTo>
                    <a:cubicBezTo>
                      <a:pt x="37" y="0"/>
                      <a:pt x="33" y="4"/>
                      <a:pt x="33" y="9"/>
                    </a:cubicBezTo>
                    <a:cubicBezTo>
                      <a:pt x="33" y="12"/>
                      <a:pt x="35" y="15"/>
                      <a:pt x="38" y="17"/>
                    </a:cubicBezTo>
                    <a:cubicBezTo>
                      <a:pt x="31" y="59"/>
                      <a:pt x="16" y="77"/>
                      <a:pt x="9" y="90"/>
                    </a:cubicBezTo>
                    <a:cubicBezTo>
                      <a:pt x="3" y="100"/>
                      <a:pt x="0" y="111"/>
                      <a:pt x="0" y="124"/>
                    </a:cubicBezTo>
                    <a:cubicBezTo>
                      <a:pt x="0" y="141"/>
                      <a:pt x="6" y="156"/>
                      <a:pt x="16" y="167"/>
                    </a:cubicBezTo>
                    <a:cubicBezTo>
                      <a:pt x="12" y="205"/>
                      <a:pt x="12" y="205"/>
                      <a:pt x="12" y="205"/>
                    </a:cubicBezTo>
                    <a:cubicBezTo>
                      <a:pt x="91" y="205"/>
                      <a:pt x="91" y="205"/>
                      <a:pt x="91" y="205"/>
                    </a:cubicBezTo>
                    <a:cubicBezTo>
                      <a:pt x="87" y="167"/>
                      <a:pt x="87" y="167"/>
                      <a:pt x="87" y="167"/>
                    </a:cubicBezTo>
                    <a:cubicBezTo>
                      <a:pt x="98" y="156"/>
                      <a:pt x="104" y="141"/>
                      <a:pt x="104" y="12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 name="Freeform 69"/>
              <p:cNvSpPr>
                <a:spLocks noEditPoints="1"/>
              </p:cNvSpPr>
              <p:nvPr/>
            </p:nvSpPr>
            <p:spPr bwMode="auto">
              <a:xfrm>
                <a:off x="3722586" y="1476953"/>
                <a:ext cx="144604" cy="133179"/>
              </a:xfrm>
              <a:custGeom>
                <a:avLst/>
                <a:gdLst/>
                <a:ahLst/>
                <a:cxnLst>
                  <a:cxn ang="0">
                    <a:pos x="41" y="0"/>
                  </a:cxn>
                  <a:cxn ang="0">
                    <a:pos x="0" y="41"/>
                  </a:cxn>
                  <a:cxn ang="0">
                    <a:pos x="41" y="82"/>
                  </a:cxn>
                  <a:cxn ang="0">
                    <a:pos x="82" y="41"/>
                  </a:cxn>
                  <a:cxn ang="0">
                    <a:pos x="41" y="0"/>
                  </a:cxn>
                  <a:cxn ang="0">
                    <a:pos x="41" y="61"/>
                  </a:cxn>
                  <a:cxn ang="0">
                    <a:pos x="22" y="41"/>
                  </a:cxn>
                  <a:cxn ang="0">
                    <a:pos x="41" y="21"/>
                  </a:cxn>
                  <a:cxn ang="0">
                    <a:pos x="61" y="41"/>
                  </a:cxn>
                  <a:cxn ang="0">
                    <a:pos x="41" y="61"/>
                  </a:cxn>
                </a:cxnLst>
                <a:rect l="0" t="0" r="r" b="b"/>
                <a:pathLst>
                  <a:path w="82" h="82">
                    <a:moveTo>
                      <a:pt x="41" y="0"/>
                    </a:moveTo>
                    <a:cubicBezTo>
                      <a:pt x="19" y="0"/>
                      <a:pt x="0" y="18"/>
                      <a:pt x="0" y="41"/>
                    </a:cubicBezTo>
                    <a:cubicBezTo>
                      <a:pt x="0" y="64"/>
                      <a:pt x="19" y="82"/>
                      <a:pt x="41" y="82"/>
                    </a:cubicBezTo>
                    <a:cubicBezTo>
                      <a:pt x="64" y="82"/>
                      <a:pt x="82" y="64"/>
                      <a:pt x="82" y="41"/>
                    </a:cubicBezTo>
                    <a:cubicBezTo>
                      <a:pt x="82" y="18"/>
                      <a:pt x="64" y="0"/>
                      <a:pt x="41" y="0"/>
                    </a:cubicBezTo>
                    <a:close/>
                    <a:moveTo>
                      <a:pt x="41" y="61"/>
                    </a:moveTo>
                    <a:cubicBezTo>
                      <a:pt x="30" y="61"/>
                      <a:pt x="22" y="52"/>
                      <a:pt x="22" y="41"/>
                    </a:cubicBezTo>
                    <a:cubicBezTo>
                      <a:pt x="22"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 name="Freeform 70"/>
              <p:cNvSpPr>
                <a:spLocks noEditPoints="1"/>
              </p:cNvSpPr>
              <p:nvPr/>
            </p:nvSpPr>
            <p:spPr bwMode="auto">
              <a:xfrm>
                <a:off x="3558441" y="1476953"/>
                <a:ext cx="144604" cy="133179"/>
              </a:xfrm>
              <a:custGeom>
                <a:avLst/>
                <a:gdLst/>
                <a:ahLst/>
                <a:cxnLst>
                  <a:cxn ang="0">
                    <a:pos x="41" y="0"/>
                  </a:cxn>
                  <a:cxn ang="0">
                    <a:pos x="0" y="41"/>
                  </a:cxn>
                  <a:cxn ang="0">
                    <a:pos x="41" y="82"/>
                  </a:cxn>
                  <a:cxn ang="0">
                    <a:pos x="82" y="41"/>
                  </a:cxn>
                  <a:cxn ang="0">
                    <a:pos x="41" y="0"/>
                  </a:cxn>
                  <a:cxn ang="0">
                    <a:pos x="41" y="61"/>
                  </a:cxn>
                  <a:cxn ang="0">
                    <a:pos x="21" y="41"/>
                  </a:cxn>
                  <a:cxn ang="0">
                    <a:pos x="41" y="21"/>
                  </a:cxn>
                  <a:cxn ang="0">
                    <a:pos x="61" y="41"/>
                  </a:cxn>
                  <a:cxn ang="0">
                    <a:pos x="41" y="61"/>
                  </a:cxn>
                </a:cxnLst>
                <a:rect l="0" t="0" r="r" b="b"/>
                <a:pathLst>
                  <a:path w="82" h="82">
                    <a:moveTo>
                      <a:pt x="41" y="0"/>
                    </a:moveTo>
                    <a:cubicBezTo>
                      <a:pt x="18" y="0"/>
                      <a:pt x="0" y="18"/>
                      <a:pt x="0" y="41"/>
                    </a:cubicBezTo>
                    <a:cubicBezTo>
                      <a:pt x="0" y="64"/>
                      <a:pt x="18" y="82"/>
                      <a:pt x="41" y="82"/>
                    </a:cubicBezTo>
                    <a:cubicBezTo>
                      <a:pt x="63" y="82"/>
                      <a:pt x="82" y="64"/>
                      <a:pt x="82" y="41"/>
                    </a:cubicBezTo>
                    <a:cubicBezTo>
                      <a:pt x="82" y="18"/>
                      <a:pt x="63" y="0"/>
                      <a:pt x="41" y="0"/>
                    </a:cubicBezTo>
                    <a:close/>
                    <a:moveTo>
                      <a:pt x="41" y="61"/>
                    </a:moveTo>
                    <a:cubicBezTo>
                      <a:pt x="30" y="61"/>
                      <a:pt x="21" y="52"/>
                      <a:pt x="21" y="41"/>
                    </a:cubicBezTo>
                    <a:cubicBezTo>
                      <a:pt x="21"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 name="Freeform 71"/>
              <p:cNvSpPr>
                <a:spLocks noEditPoints="1"/>
              </p:cNvSpPr>
              <p:nvPr/>
            </p:nvSpPr>
            <p:spPr bwMode="auto">
              <a:xfrm>
                <a:off x="3581890" y="1304179"/>
                <a:ext cx="271622" cy="197969"/>
              </a:xfrm>
              <a:custGeom>
                <a:avLst/>
                <a:gdLst/>
                <a:ahLst/>
                <a:cxnLst>
                  <a:cxn ang="0">
                    <a:pos x="154" y="0"/>
                  </a:cxn>
                  <a:cxn ang="0">
                    <a:pos x="75" y="74"/>
                  </a:cxn>
                  <a:cxn ang="0">
                    <a:pos x="75" y="73"/>
                  </a:cxn>
                  <a:cxn ang="0">
                    <a:pos x="0" y="1"/>
                  </a:cxn>
                  <a:cxn ang="0">
                    <a:pos x="0" y="49"/>
                  </a:cxn>
                  <a:cxn ang="0">
                    <a:pos x="75" y="122"/>
                  </a:cxn>
                  <a:cxn ang="0">
                    <a:pos x="150" y="49"/>
                  </a:cxn>
                  <a:cxn ang="0">
                    <a:pos x="154" y="0"/>
                  </a:cxn>
                  <a:cxn ang="0">
                    <a:pos x="76" y="104"/>
                  </a:cxn>
                  <a:cxn ang="0">
                    <a:pos x="66" y="94"/>
                  </a:cxn>
                  <a:cxn ang="0">
                    <a:pos x="76" y="83"/>
                  </a:cxn>
                  <a:cxn ang="0">
                    <a:pos x="87" y="94"/>
                  </a:cxn>
                  <a:cxn ang="0">
                    <a:pos x="76" y="104"/>
                  </a:cxn>
                </a:cxnLst>
                <a:rect l="0" t="0" r="r" b="b"/>
                <a:pathLst>
                  <a:path w="154" h="122">
                    <a:moveTo>
                      <a:pt x="154" y="0"/>
                    </a:moveTo>
                    <a:cubicBezTo>
                      <a:pt x="75" y="74"/>
                      <a:pt x="75" y="74"/>
                      <a:pt x="75" y="74"/>
                    </a:cubicBezTo>
                    <a:cubicBezTo>
                      <a:pt x="75" y="73"/>
                      <a:pt x="75" y="73"/>
                      <a:pt x="75" y="73"/>
                    </a:cubicBezTo>
                    <a:cubicBezTo>
                      <a:pt x="0" y="1"/>
                      <a:pt x="0" y="1"/>
                      <a:pt x="0" y="1"/>
                    </a:cubicBezTo>
                    <a:cubicBezTo>
                      <a:pt x="0" y="49"/>
                      <a:pt x="0" y="49"/>
                      <a:pt x="0" y="49"/>
                    </a:cubicBezTo>
                    <a:cubicBezTo>
                      <a:pt x="75" y="122"/>
                      <a:pt x="75" y="122"/>
                      <a:pt x="75" y="122"/>
                    </a:cubicBezTo>
                    <a:cubicBezTo>
                      <a:pt x="150" y="49"/>
                      <a:pt x="150" y="49"/>
                      <a:pt x="150" y="49"/>
                    </a:cubicBezTo>
                    <a:lnTo>
                      <a:pt x="154" y="0"/>
                    </a:lnTo>
                    <a:close/>
                    <a:moveTo>
                      <a:pt x="76" y="104"/>
                    </a:moveTo>
                    <a:cubicBezTo>
                      <a:pt x="70" y="104"/>
                      <a:pt x="66" y="99"/>
                      <a:pt x="66" y="94"/>
                    </a:cubicBezTo>
                    <a:cubicBezTo>
                      <a:pt x="66" y="88"/>
                      <a:pt x="70" y="83"/>
                      <a:pt x="76" y="83"/>
                    </a:cubicBezTo>
                    <a:cubicBezTo>
                      <a:pt x="82" y="83"/>
                      <a:pt x="87" y="88"/>
                      <a:pt x="87" y="94"/>
                    </a:cubicBezTo>
                    <a:cubicBezTo>
                      <a:pt x="87" y="99"/>
                      <a:pt x="82" y="104"/>
                      <a:pt x="76" y="10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 name="Freeform 72"/>
              <p:cNvSpPr>
                <a:spLocks noEditPoints="1"/>
              </p:cNvSpPr>
              <p:nvPr/>
            </p:nvSpPr>
            <p:spPr bwMode="auto">
              <a:xfrm>
                <a:off x="269671" y="4140542"/>
                <a:ext cx="257943" cy="257360"/>
              </a:xfrm>
              <a:custGeom>
                <a:avLst/>
                <a:gdLst/>
                <a:ahLst/>
                <a:cxnLst>
                  <a:cxn ang="0">
                    <a:pos x="109" y="98"/>
                  </a:cxn>
                  <a:cxn ang="0">
                    <a:pos x="115" y="93"/>
                  </a:cxn>
                  <a:cxn ang="0">
                    <a:pos x="107" y="84"/>
                  </a:cxn>
                  <a:cxn ang="0">
                    <a:pos x="114" y="57"/>
                  </a:cxn>
                  <a:cxn ang="0">
                    <a:pos x="57" y="0"/>
                  </a:cxn>
                  <a:cxn ang="0">
                    <a:pos x="0" y="57"/>
                  </a:cxn>
                  <a:cxn ang="0">
                    <a:pos x="57" y="113"/>
                  </a:cxn>
                  <a:cxn ang="0">
                    <a:pos x="76" y="110"/>
                  </a:cxn>
                  <a:cxn ang="0">
                    <a:pos x="84" y="119"/>
                  </a:cxn>
                  <a:cxn ang="0">
                    <a:pos x="91" y="113"/>
                  </a:cxn>
                  <a:cxn ang="0">
                    <a:pos x="129" y="158"/>
                  </a:cxn>
                  <a:cxn ang="0">
                    <a:pos x="147" y="143"/>
                  </a:cxn>
                  <a:cxn ang="0">
                    <a:pos x="109" y="98"/>
                  </a:cxn>
                  <a:cxn ang="0">
                    <a:pos x="24" y="57"/>
                  </a:cxn>
                  <a:cxn ang="0">
                    <a:pos x="57" y="24"/>
                  </a:cxn>
                  <a:cxn ang="0">
                    <a:pos x="90" y="57"/>
                  </a:cxn>
                  <a:cxn ang="0">
                    <a:pos x="57" y="90"/>
                  </a:cxn>
                  <a:cxn ang="0">
                    <a:pos x="24" y="57"/>
                  </a:cxn>
                </a:cxnLst>
                <a:rect l="0" t="0" r="r" b="b"/>
                <a:pathLst>
                  <a:path w="147" h="158">
                    <a:moveTo>
                      <a:pt x="109" y="98"/>
                    </a:moveTo>
                    <a:cubicBezTo>
                      <a:pt x="115" y="93"/>
                      <a:pt x="115" y="93"/>
                      <a:pt x="115" y="93"/>
                    </a:cubicBezTo>
                    <a:cubicBezTo>
                      <a:pt x="107" y="84"/>
                      <a:pt x="107" y="84"/>
                      <a:pt x="107" y="84"/>
                    </a:cubicBezTo>
                    <a:cubicBezTo>
                      <a:pt x="111" y="76"/>
                      <a:pt x="114" y="67"/>
                      <a:pt x="114" y="57"/>
                    </a:cubicBezTo>
                    <a:cubicBezTo>
                      <a:pt x="114" y="26"/>
                      <a:pt x="88" y="0"/>
                      <a:pt x="57" y="0"/>
                    </a:cubicBezTo>
                    <a:cubicBezTo>
                      <a:pt x="26" y="0"/>
                      <a:pt x="0" y="26"/>
                      <a:pt x="0" y="57"/>
                    </a:cubicBezTo>
                    <a:cubicBezTo>
                      <a:pt x="0" y="88"/>
                      <a:pt x="26" y="113"/>
                      <a:pt x="57" y="113"/>
                    </a:cubicBezTo>
                    <a:cubicBezTo>
                      <a:pt x="64" y="113"/>
                      <a:pt x="70" y="112"/>
                      <a:pt x="76" y="110"/>
                    </a:cubicBezTo>
                    <a:cubicBezTo>
                      <a:pt x="84" y="119"/>
                      <a:pt x="84" y="119"/>
                      <a:pt x="84" y="119"/>
                    </a:cubicBezTo>
                    <a:cubicBezTo>
                      <a:pt x="91" y="113"/>
                      <a:pt x="91" y="113"/>
                      <a:pt x="91" y="113"/>
                    </a:cubicBezTo>
                    <a:cubicBezTo>
                      <a:pt x="129" y="158"/>
                      <a:pt x="129" y="158"/>
                      <a:pt x="129" y="158"/>
                    </a:cubicBezTo>
                    <a:cubicBezTo>
                      <a:pt x="147" y="143"/>
                      <a:pt x="147" y="143"/>
                      <a:pt x="147" y="143"/>
                    </a:cubicBezTo>
                    <a:lnTo>
                      <a:pt x="109" y="98"/>
                    </a:lnTo>
                    <a:close/>
                    <a:moveTo>
                      <a:pt x="24" y="57"/>
                    </a:moveTo>
                    <a:cubicBezTo>
                      <a:pt x="24" y="39"/>
                      <a:pt x="39" y="24"/>
                      <a:pt x="57" y="24"/>
                    </a:cubicBezTo>
                    <a:cubicBezTo>
                      <a:pt x="75" y="24"/>
                      <a:pt x="90" y="39"/>
                      <a:pt x="90" y="57"/>
                    </a:cubicBezTo>
                    <a:cubicBezTo>
                      <a:pt x="90" y="75"/>
                      <a:pt x="75" y="90"/>
                      <a:pt x="57" y="90"/>
                    </a:cubicBezTo>
                    <a:cubicBezTo>
                      <a:pt x="39" y="90"/>
                      <a:pt x="24" y="75"/>
                      <a:pt x="24" y="5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3" name="Freeform 73"/>
              <p:cNvSpPr>
                <a:spLocks/>
              </p:cNvSpPr>
              <p:nvPr/>
            </p:nvSpPr>
            <p:spPr bwMode="auto">
              <a:xfrm>
                <a:off x="162195" y="2835743"/>
                <a:ext cx="269667" cy="246562"/>
              </a:xfrm>
              <a:custGeom>
                <a:avLst/>
                <a:gdLst/>
                <a:ahLst/>
                <a:cxnLst>
                  <a:cxn ang="0">
                    <a:pos x="69" y="95"/>
                  </a:cxn>
                  <a:cxn ang="0">
                    <a:pos x="112" y="137"/>
                  </a:cxn>
                  <a:cxn ang="0">
                    <a:pos x="138" y="112"/>
                  </a:cxn>
                  <a:cxn ang="0">
                    <a:pos x="95" y="69"/>
                  </a:cxn>
                  <a:cxn ang="0">
                    <a:pos x="138" y="25"/>
                  </a:cxn>
                  <a:cxn ang="0">
                    <a:pos x="112" y="0"/>
                  </a:cxn>
                  <a:cxn ang="0">
                    <a:pos x="69" y="44"/>
                  </a:cxn>
                  <a:cxn ang="0">
                    <a:pos x="26" y="0"/>
                  </a:cxn>
                  <a:cxn ang="0">
                    <a:pos x="0" y="25"/>
                  </a:cxn>
                  <a:cxn ang="0">
                    <a:pos x="44" y="69"/>
                  </a:cxn>
                  <a:cxn ang="0">
                    <a:pos x="0" y="112"/>
                  </a:cxn>
                  <a:cxn ang="0">
                    <a:pos x="26" y="137"/>
                  </a:cxn>
                  <a:cxn ang="0">
                    <a:pos x="69" y="95"/>
                  </a:cxn>
                </a:cxnLst>
                <a:rect l="0" t="0" r="r" b="b"/>
                <a:pathLst>
                  <a:path w="138" h="137">
                    <a:moveTo>
                      <a:pt x="69" y="95"/>
                    </a:moveTo>
                    <a:lnTo>
                      <a:pt x="112" y="137"/>
                    </a:lnTo>
                    <a:lnTo>
                      <a:pt x="138" y="112"/>
                    </a:lnTo>
                    <a:lnTo>
                      <a:pt x="95" y="69"/>
                    </a:lnTo>
                    <a:lnTo>
                      <a:pt x="138" y="25"/>
                    </a:lnTo>
                    <a:lnTo>
                      <a:pt x="112" y="0"/>
                    </a:lnTo>
                    <a:lnTo>
                      <a:pt x="69" y="44"/>
                    </a:lnTo>
                    <a:lnTo>
                      <a:pt x="26" y="0"/>
                    </a:lnTo>
                    <a:lnTo>
                      <a:pt x="0" y="25"/>
                    </a:lnTo>
                    <a:lnTo>
                      <a:pt x="44" y="69"/>
                    </a:lnTo>
                    <a:lnTo>
                      <a:pt x="0" y="112"/>
                    </a:lnTo>
                    <a:lnTo>
                      <a:pt x="26" y="137"/>
                    </a:lnTo>
                    <a:lnTo>
                      <a:pt x="69" y="9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4" name="Rectangle 74"/>
              <p:cNvSpPr>
                <a:spLocks noChangeArrowheads="1"/>
              </p:cNvSpPr>
              <p:nvPr/>
            </p:nvSpPr>
            <p:spPr bwMode="auto">
              <a:xfrm>
                <a:off x="1000509" y="4093749"/>
                <a:ext cx="261851" cy="2879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5" name="Freeform 75"/>
              <p:cNvSpPr>
                <a:spLocks/>
              </p:cNvSpPr>
              <p:nvPr/>
            </p:nvSpPr>
            <p:spPr bwMode="auto">
              <a:xfrm>
                <a:off x="1037637" y="3971368"/>
                <a:ext cx="56669" cy="100784"/>
              </a:xfrm>
              <a:custGeom>
                <a:avLst/>
                <a:gdLst/>
                <a:ahLst/>
                <a:cxnLst>
                  <a:cxn ang="0">
                    <a:pos x="14" y="62"/>
                  </a:cxn>
                  <a:cxn ang="0">
                    <a:pos x="33" y="62"/>
                  </a:cxn>
                  <a:cxn ang="0">
                    <a:pos x="33" y="0"/>
                  </a:cxn>
                  <a:cxn ang="0">
                    <a:pos x="18" y="0"/>
                  </a:cxn>
                  <a:cxn ang="0">
                    <a:pos x="16" y="6"/>
                  </a:cxn>
                  <a:cxn ang="0">
                    <a:pos x="12" y="10"/>
                  </a:cxn>
                  <a:cxn ang="0">
                    <a:pos x="6" y="12"/>
                  </a:cxn>
                  <a:cxn ang="0">
                    <a:pos x="0" y="13"/>
                  </a:cxn>
                  <a:cxn ang="0">
                    <a:pos x="0" y="26"/>
                  </a:cxn>
                  <a:cxn ang="0">
                    <a:pos x="14" y="26"/>
                  </a:cxn>
                  <a:cxn ang="0">
                    <a:pos x="14" y="62"/>
                  </a:cxn>
                </a:cxnLst>
                <a:rect l="0" t="0" r="r" b="b"/>
                <a:pathLst>
                  <a:path w="33" h="62">
                    <a:moveTo>
                      <a:pt x="14" y="62"/>
                    </a:moveTo>
                    <a:cubicBezTo>
                      <a:pt x="33" y="62"/>
                      <a:pt x="33" y="62"/>
                      <a:pt x="33" y="62"/>
                    </a:cubicBezTo>
                    <a:cubicBezTo>
                      <a:pt x="33" y="0"/>
                      <a:pt x="33" y="0"/>
                      <a:pt x="33" y="0"/>
                    </a:cubicBezTo>
                    <a:cubicBezTo>
                      <a:pt x="18" y="0"/>
                      <a:pt x="18" y="0"/>
                      <a:pt x="18" y="0"/>
                    </a:cubicBezTo>
                    <a:cubicBezTo>
                      <a:pt x="18" y="2"/>
                      <a:pt x="17" y="4"/>
                      <a:pt x="16" y="6"/>
                    </a:cubicBezTo>
                    <a:cubicBezTo>
                      <a:pt x="15" y="8"/>
                      <a:pt x="14" y="9"/>
                      <a:pt x="12" y="10"/>
                    </a:cubicBezTo>
                    <a:cubicBezTo>
                      <a:pt x="10" y="11"/>
                      <a:pt x="8" y="12"/>
                      <a:pt x="6" y="12"/>
                    </a:cubicBezTo>
                    <a:cubicBezTo>
                      <a:pt x="4" y="13"/>
                      <a:pt x="2" y="13"/>
                      <a:pt x="0" y="13"/>
                    </a:cubicBezTo>
                    <a:cubicBezTo>
                      <a:pt x="0" y="26"/>
                      <a:pt x="0" y="26"/>
                      <a:pt x="0" y="26"/>
                    </a:cubicBezTo>
                    <a:cubicBezTo>
                      <a:pt x="14" y="26"/>
                      <a:pt x="14" y="26"/>
                      <a:pt x="14" y="26"/>
                    </a:cubicBezTo>
                    <a:lnTo>
                      <a:pt x="14" y="6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6" name="Freeform 76"/>
              <p:cNvSpPr>
                <a:spLocks/>
              </p:cNvSpPr>
              <p:nvPr/>
            </p:nvSpPr>
            <p:spPr bwMode="auto">
              <a:xfrm>
                <a:off x="1129480" y="3969569"/>
                <a:ext cx="93797" cy="102584"/>
              </a:xfrm>
              <a:custGeom>
                <a:avLst/>
                <a:gdLst/>
                <a:ahLst/>
                <a:cxnLst>
                  <a:cxn ang="0">
                    <a:pos x="54" y="47"/>
                  </a:cxn>
                  <a:cxn ang="0">
                    <a:pos x="26" y="47"/>
                  </a:cxn>
                  <a:cxn ang="0">
                    <a:pos x="26" y="47"/>
                  </a:cxn>
                  <a:cxn ang="0">
                    <a:pos x="35" y="42"/>
                  </a:cxn>
                  <a:cxn ang="0">
                    <a:pos x="44" y="37"/>
                  </a:cxn>
                  <a:cxn ang="0">
                    <a:pos x="50" y="29"/>
                  </a:cxn>
                  <a:cxn ang="0">
                    <a:pos x="53" y="19"/>
                  </a:cxn>
                  <a:cxn ang="0">
                    <a:pos x="51" y="11"/>
                  </a:cxn>
                  <a:cxn ang="0">
                    <a:pos x="46" y="5"/>
                  </a:cxn>
                  <a:cxn ang="0">
                    <a:pos x="38" y="1"/>
                  </a:cxn>
                  <a:cxn ang="0">
                    <a:pos x="28" y="0"/>
                  </a:cxn>
                  <a:cxn ang="0">
                    <a:pos x="16" y="2"/>
                  </a:cxn>
                  <a:cxn ang="0">
                    <a:pos x="8" y="7"/>
                  </a:cxn>
                  <a:cxn ang="0">
                    <a:pos x="3" y="15"/>
                  </a:cxn>
                  <a:cxn ang="0">
                    <a:pos x="1" y="27"/>
                  </a:cxn>
                  <a:cxn ang="0">
                    <a:pos x="18" y="27"/>
                  </a:cxn>
                  <a:cxn ang="0">
                    <a:pos x="20" y="17"/>
                  </a:cxn>
                  <a:cxn ang="0">
                    <a:pos x="27" y="14"/>
                  </a:cxn>
                  <a:cxn ang="0">
                    <a:pos x="33" y="16"/>
                  </a:cxn>
                  <a:cxn ang="0">
                    <a:pos x="35" y="22"/>
                  </a:cxn>
                  <a:cxn ang="0">
                    <a:pos x="34" y="25"/>
                  </a:cxn>
                  <a:cxn ang="0">
                    <a:pos x="32" y="27"/>
                  </a:cxn>
                  <a:cxn ang="0">
                    <a:pos x="29" y="29"/>
                  </a:cxn>
                  <a:cxn ang="0">
                    <a:pos x="26" y="31"/>
                  </a:cxn>
                  <a:cxn ang="0">
                    <a:pos x="20" y="34"/>
                  </a:cxn>
                  <a:cxn ang="0">
                    <a:pos x="14" y="38"/>
                  </a:cxn>
                  <a:cxn ang="0">
                    <a:pos x="9" y="42"/>
                  </a:cxn>
                  <a:cxn ang="0">
                    <a:pos x="4" y="47"/>
                  </a:cxn>
                  <a:cxn ang="0">
                    <a:pos x="1" y="54"/>
                  </a:cxn>
                  <a:cxn ang="0">
                    <a:pos x="0" y="63"/>
                  </a:cxn>
                  <a:cxn ang="0">
                    <a:pos x="54" y="63"/>
                  </a:cxn>
                  <a:cxn ang="0">
                    <a:pos x="54" y="47"/>
                  </a:cxn>
                </a:cxnLst>
                <a:rect l="0" t="0" r="r" b="b"/>
                <a:pathLst>
                  <a:path w="54" h="63">
                    <a:moveTo>
                      <a:pt x="54" y="47"/>
                    </a:moveTo>
                    <a:cubicBezTo>
                      <a:pt x="26" y="47"/>
                      <a:pt x="26" y="47"/>
                      <a:pt x="26" y="47"/>
                    </a:cubicBezTo>
                    <a:cubicBezTo>
                      <a:pt x="26" y="47"/>
                      <a:pt x="26" y="47"/>
                      <a:pt x="26" y="47"/>
                    </a:cubicBezTo>
                    <a:cubicBezTo>
                      <a:pt x="29" y="46"/>
                      <a:pt x="32" y="44"/>
                      <a:pt x="35" y="42"/>
                    </a:cubicBezTo>
                    <a:cubicBezTo>
                      <a:pt x="38" y="41"/>
                      <a:pt x="41" y="39"/>
                      <a:pt x="44" y="37"/>
                    </a:cubicBezTo>
                    <a:cubicBezTo>
                      <a:pt x="46" y="35"/>
                      <a:pt x="48" y="32"/>
                      <a:pt x="50" y="29"/>
                    </a:cubicBezTo>
                    <a:cubicBezTo>
                      <a:pt x="52" y="27"/>
                      <a:pt x="53" y="23"/>
                      <a:pt x="53" y="19"/>
                    </a:cubicBezTo>
                    <a:cubicBezTo>
                      <a:pt x="53" y="16"/>
                      <a:pt x="52" y="13"/>
                      <a:pt x="51" y="11"/>
                    </a:cubicBezTo>
                    <a:cubicBezTo>
                      <a:pt x="50" y="8"/>
                      <a:pt x="48" y="6"/>
                      <a:pt x="46" y="5"/>
                    </a:cubicBezTo>
                    <a:cubicBezTo>
                      <a:pt x="44" y="3"/>
                      <a:pt x="41" y="2"/>
                      <a:pt x="38" y="1"/>
                    </a:cubicBezTo>
                    <a:cubicBezTo>
                      <a:pt x="35" y="0"/>
                      <a:pt x="31" y="0"/>
                      <a:pt x="28" y="0"/>
                    </a:cubicBezTo>
                    <a:cubicBezTo>
                      <a:pt x="23" y="0"/>
                      <a:pt x="20" y="0"/>
                      <a:pt x="16" y="2"/>
                    </a:cubicBezTo>
                    <a:cubicBezTo>
                      <a:pt x="13" y="3"/>
                      <a:pt x="10" y="5"/>
                      <a:pt x="8" y="7"/>
                    </a:cubicBezTo>
                    <a:cubicBezTo>
                      <a:pt x="5" y="9"/>
                      <a:pt x="4" y="12"/>
                      <a:pt x="3" y="15"/>
                    </a:cubicBezTo>
                    <a:cubicBezTo>
                      <a:pt x="1" y="19"/>
                      <a:pt x="1" y="22"/>
                      <a:pt x="1" y="27"/>
                    </a:cubicBezTo>
                    <a:cubicBezTo>
                      <a:pt x="18" y="27"/>
                      <a:pt x="18" y="27"/>
                      <a:pt x="18" y="27"/>
                    </a:cubicBezTo>
                    <a:cubicBezTo>
                      <a:pt x="18" y="23"/>
                      <a:pt x="19" y="20"/>
                      <a:pt x="20" y="17"/>
                    </a:cubicBezTo>
                    <a:cubicBezTo>
                      <a:pt x="21" y="15"/>
                      <a:pt x="24" y="14"/>
                      <a:pt x="27" y="14"/>
                    </a:cubicBezTo>
                    <a:cubicBezTo>
                      <a:pt x="29" y="14"/>
                      <a:pt x="31" y="15"/>
                      <a:pt x="33" y="16"/>
                    </a:cubicBezTo>
                    <a:cubicBezTo>
                      <a:pt x="34" y="17"/>
                      <a:pt x="35" y="19"/>
                      <a:pt x="35" y="22"/>
                    </a:cubicBezTo>
                    <a:cubicBezTo>
                      <a:pt x="35" y="23"/>
                      <a:pt x="35" y="24"/>
                      <a:pt x="34" y="25"/>
                    </a:cubicBezTo>
                    <a:cubicBezTo>
                      <a:pt x="33" y="25"/>
                      <a:pt x="33" y="26"/>
                      <a:pt x="32" y="27"/>
                    </a:cubicBezTo>
                    <a:cubicBezTo>
                      <a:pt x="31" y="28"/>
                      <a:pt x="30" y="28"/>
                      <a:pt x="29" y="29"/>
                    </a:cubicBezTo>
                    <a:cubicBezTo>
                      <a:pt x="28" y="30"/>
                      <a:pt x="27" y="30"/>
                      <a:pt x="26" y="31"/>
                    </a:cubicBezTo>
                    <a:cubicBezTo>
                      <a:pt x="24" y="32"/>
                      <a:pt x="22" y="33"/>
                      <a:pt x="20" y="34"/>
                    </a:cubicBezTo>
                    <a:cubicBezTo>
                      <a:pt x="18" y="35"/>
                      <a:pt x="16" y="37"/>
                      <a:pt x="14" y="38"/>
                    </a:cubicBezTo>
                    <a:cubicBezTo>
                      <a:pt x="12" y="39"/>
                      <a:pt x="11" y="41"/>
                      <a:pt x="9" y="42"/>
                    </a:cubicBezTo>
                    <a:cubicBezTo>
                      <a:pt x="7" y="44"/>
                      <a:pt x="6" y="45"/>
                      <a:pt x="4" y="47"/>
                    </a:cubicBezTo>
                    <a:cubicBezTo>
                      <a:pt x="3" y="49"/>
                      <a:pt x="2" y="52"/>
                      <a:pt x="1" y="54"/>
                    </a:cubicBezTo>
                    <a:cubicBezTo>
                      <a:pt x="0" y="57"/>
                      <a:pt x="0" y="60"/>
                      <a:pt x="0" y="63"/>
                    </a:cubicBezTo>
                    <a:cubicBezTo>
                      <a:pt x="54" y="63"/>
                      <a:pt x="54" y="63"/>
                      <a:pt x="54" y="63"/>
                    </a:cubicBezTo>
                    <a:lnTo>
                      <a:pt x="54" y="47"/>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7" name="Freeform 77"/>
              <p:cNvSpPr>
                <a:spLocks noEditPoints="1"/>
              </p:cNvSpPr>
              <p:nvPr/>
            </p:nvSpPr>
            <p:spPr bwMode="auto">
              <a:xfrm>
                <a:off x="1076719" y="4144142"/>
                <a:ext cx="91843" cy="102584"/>
              </a:xfrm>
              <a:custGeom>
                <a:avLst/>
                <a:gdLst/>
                <a:ahLst/>
                <a:cxnLst>
                  <a:cxn ang="0">
                    <a:pos x="46" y="26"/>
                  </a:cxn>
                  <a:cxn ang="0">
                    <a:pos x="39" y="22"/>
                  </a:cxn>
                  <a:cxn ang="0">
                    <a:pos x="31" y="20"/>
                  </a:cxn>
                  <a:cxn ang="0">
                    <a:pos x="23" y="21"/>
                  </a:cxn>
                  <a:cxn ang="0">
                    <a:pos x="17" y="25"/>
                  </a:cxn>
                  <a:cxn ang="0">
                    <a:pos x="18" y="21"/>
                  </a:cxn>
                  <a:cxn ang="0">
                    <a:pos x="20" y="17"/>
                  </a:cxn>
                  <a:cxn ang="0">
                    <a:pos x="23" y="14"/>
                  </a:cxn>
                  <a:cxn ang="0">
                    <a:pos x="28" y="13"/>
                  </a:cxn>
                  <a:cxn ang="0">
                    <a:pos x="32" y="14"/>
                  </a:cxn>
                  <a:cxn ang="0">
                    <a:pos x="35" y="17"/>
                  </a:cxn>
                  <a:cxn ang="0">
                    <a:pos x="51" y="17"/>
                  </a:cxn>
                  <a:cxn ang="0">
                    <a:pos x="44" y="4"/>
                  </a:cxn>
                  <a:cxn ang="0">
                    <a:pos x="28" y="0"/>
                  </a:cxn>
                  <a:cxn ang="0">
                    <a:pos x="16" y="2"/>
                  </a:cxn>
                  <a:cxn ang="0">
                    <a:pos x="7" y="9"/>
                  </a:cxn>
                  <a:cxn ang="0">
                    <a:pos x="2" y="20"/>
                  </a:cxn>
                  <a:cxn ang="0">
                    <a:pos x="0" y="34"/>
                  </a:cxn>
                  <a:cxn ang="0">
                    <a:pos x="1" y="45"/>
                  </a:cxn>
                  <a:cxn ang="0">
                    <a:pos x="6" y="54"/>
                  </a:cxn>
                  <a:cxn ang="0">
                    <a:pos x="14" y="61"/>
                  </a:cxn>
                  <a:cxn ang="0">
                    <a:pos x="26" y="63"/>
                  </a:cxn>
                  <a:cxn ang="0">
                    <a:pos x="37" y="62"/>
                  </a:cxn>
                  <a:cxn ang="0">
                    <a:pos x="45" y="57"/>
                  </a:cxn>
                  <a:cxn ang="0">
                    <a:pos x="50" y="50"/>
                  </a:cxn>
                  <a:cxn ang="0">
                    <a:pos x="52" y="40"/>
                  </a:cxn>
                  <a:cxn ang="0">
                    <a:pos x="50" y="32"/>
                  </a:cxn>
                  <a:cxn ang="0">
                    <a:pos x="46" y="26"/>
                  </a:cxn>
                  <a:cxn ang="0">
                    <a:pos x="33" y="47"/>
                  </a:cxn>
                  <a:cxn ang="0">
                    <a:pos x="26" y="49"/>
                  </a:cxn>
                  <a:cxn ang="0">
                    <a:pos x="20" y="47"/>
                  </a:cxn>
                  <a:cxn ang="0">
                    <a:pos x="18" y="40"/>
                  </a:cxn>
                  <a:cxn ang="0">
                    <a:pos x="20" y="35"/>
                  </a:cxn>
                  <a:cxn ang="0">
                    <a:pos x="26" y="32"/>
                  </a:cxn>
                  <a:cxn ang="0">
                    <a:pos x="33" y="35"/>
                  </a:cxn>
                  <a:cxn ang="0">
                    <a:pos x="36" y="40"/>
                  </a:cxn>
                  <a:cxn ang="0">
                    <a:pos x="33" y="47"/>
                  </a:cxn>
                </a:cxnLst>
                <a:rect l="0" t="0" r="r" b="b"/>
                <a:pathLst>
                  <a:path w="52" h="63">
                    <a:moveTo>
                      <a:pt x="46" y="26"/>
                    </a:moveTo>
                    <a:cubicBezTo>
                      <a:pt x="44" y="24"/>
                      <a:pt x="42" y="23"/>
                      <a:pt x="39" y="22"/>
                    </a:cubicBezTo>
                    <a:cubicBezTo>
                      <a:pt x="37" y="21"/>
                      <a:pt x="34" y="20"/>
                      <a:pt x="31" y="20"/>
                    </a:cubicBezTo>
                    <a:cubicBezTo>
                      <a:pt x="28" y="20"/>
                      <a:pt x="26" y="21"/>
                      <a:pt x="23" y="21"/>
                    </a:cubicBezTo>
                    <a:cubicBezTo>
                      <a:pt x="21" y="22"/>
                      <a:pt x="19" y="23"/>
                      <a:pt x="17" y="25"/>
                    </a:cubicBezTo>
                    <a:cubicBezTo>
                      <a:pt x="17" y="24"/>
                      <a:pt x="17" y="22"/>
                      <a:pt x="18" y="21"/>
                    </a:cubicBezTo>
                    <a:cubicBezTo>
                      <a:pt x="18" y="19"/>
                      <a:pt x="19" y="18"/>
                      <a:pt x="20" y="17"/>
                    </a:cubicBezTo>
                    <a:cubicBezTo>
                      <a:pt x="21" y="15"/>
                      <a:pt x="22" y="14"/>
                      <a:pt x="23" y="14"/>
                    </a:cubicBezTo>
                    <a:cubicBezTo>
                      <a:pt x="24" y="13"/>
                      <a:pt x="26" y="13"/>
                      <a:pt x="28" y="13"/>
                    </a:cubicBezTo>
                    <a:cubicBezTo>
                      <a:pt x="30" y="13"/>
                      <a:pt x="31" y="13"/>
                      <a:pt x="32" y="14"/>
                    </a:cubicBezTo>
                    <a:cubicBezTo>
                      <a:pt x="34" y="15"/>
                      <a:pt x="35" y="16"/>
                      <a:pt x="35" y="17"/>
                    </a:cubicBezTo>
                    <a:cubicBezTo>
                      <a:pt x="51" y="17"/>
                      <a:pt x="51" y="17"/>
                      <a:pt x="51" y="17"/>
                    </a:cubicBezTo>
                    <a:cubicBezTo>
                      <a:pt x="50" y="11"/>
                      <a:pt x="48" y="6"/>
                      <a:pt x="44" y="4"/>
                    </a:cubicBezTo>
                    <a:cubicBezTo>
                      <a:pt x="40" y="1"/>
                      <a:pt x="35" y="0"/>
                      <a:pt x="28" y="0"/>
                    </a:cubicBezTo>
                    <a:cubicBezTo>
                      <a:pt x="23" y="0"/>
                      <a:pt x="19" y="1"/>
                      <a:pt x="16" y="2"/>
                    </a:cubicBezTo>
                    <a:cubicBezTo>
                      <a:pt x="12" y="4"/>
                      <a:pt x="9" y="6"/>
                      <a:pt x="7" y="9"/>
                    </a:cubicBezTo>
                    <a:cubicBezTo>
                      <a:pt x="5" y="12"/>
                      <a:pt x="3" y="16"/>
                      <a:pt x="2" y="20"/>
                    </a:cubicBezTo>
                    <a:cubicBezTo>
                      <a:pt x="1" y="24"/>
                      <a:pt x="0" y="29"/>
                      <a:pt x="0" y="34"/>
                    </a:cubicBezTo>
                    <a:cubicBezTo>
                      <a:pt x="0" y="37"/>
                      <a:pt x="0" y="41"/>
                      <a:pt x="1" y="45"/>
                    </a:cubicBezTo>
                    <a:cubicBezTo>
                      <a:pt x="2" y="48"/>
                      <a:pt x="4" y="51"/>
                      <a:pt x="6" y="54"/>
                    </a:cubicBezTo>
                    <a:cubicBezTo>
                      <a:pt x="8" y="57"/>
                      <a:pt x="11" y="59"/>
                      <a:pt x="14" y="61"/>
                    </a:cubicBezTo>
                    <a:cubicBezTo>
                      <a:pt x="18" y="62"/>
                      <a:pt x="22" y="63"/>
                      <a:pt x="26" y="63"/>
                    </a:cubicBezTo>
                    <a:cubicBezTo>
                      <a:pt x="30" y="63"/>
                      <a:pt x="34" y="63"/>
                      <a:pt x="37" y="62"/>
                    </a:cubicBezTo>
                    <a:cubicBezTo>
                      <a:pt x="40" y="61"/>
                      <a:pt x="42" y="59"/>
                      <a:pt x="45" y="57"/>
                    </a:cubicBezTo>
                    <a:cubicBezTo>
                      <a:pt x="47" y="55"/>
                      <a:pt x="49" y="53"/>
                      <a:pt x="50" y="50"/>
                    </a:cubicBezTo>
                    <a:cubicBezTo>
                      <a:pt x="51" y="47"/>
                      <a:pt x="52" y="44"/>
                      <a:pt x="52" y="40"/>
                    </a:cubicBezTo>
                    <a:cubicBezTo>
                      <a:pt x="52" y="37"/>
                      <a:pt x="51" y="34"/>
                      <a:pt x="50" y="32"/>
                    </a:cubicBezTo>
                    <a:cubicBezTo>
                      <a:pt x="49" y="30"/>
                      <a:pt x="48" y="28"/>
                      <a:pt x="46" y="26"/>
                    </a:cubicBezTo>
                    <a:close/>
                    <a:moveTo>
                      <a:pt x="33" y="47"/>
                    </a:moveTo>
                    <a:cubicBezTo>
                      <a:pt x="31" y="48"/>
                      <a:pt x="29" y="49"/>
                      <a:pt x="26" y="49"/>
                    </a:cubicBezTo>
                    <a:cubicBezTo>
                      <a:pt x="24" y="49"/>
                      <a:pt x="22" y="48"/>
                      <a:pt x="20" y="47"/>
                    </a:cubicBezTo>
                    <a:cubicBezTo>
                      <a:pt x="19" y="45"/>
                      <a:pt x="18" y="43"/>
                      <a:pt x="18" y="40"/>
                    </a:cubicBezTo>
                    <a:cubicBezTo>
                      <a:pt x="18" y="38"/>
                      <a:pt x="19" y="36"/>
                      <a:pt x="20" y="35"/>
                    </a:cubicBezTo>
                    <a:cubicBezTo>
                      <a:pt x="22" y="33"/>
                      <a:pt x="24" y="32"/>
                      <a:pt x="26" y="32"/>
                    </a:cubicBezTo>
                    <a:cubicBezTo>
                      <a:pt x="29" y="32"/>
                      <a:pt x="31" y="33"/>
                      <a:pt x="33" y="35"/>
                    </a:cubicBezTo>
                    <a:cubicBezTo>
                      <a:pt x="35" y="36"/>
                      <a:pt x="36" y="38"/>
                      <a:pt x="36" y="40"/>
                    </a:cubicBezTo>
                    <a:cubicBezTo>
                      <a:pt x="36" y="43"/>
                      <a:pt x="35" y="45"/>
                      <a:pt x="33" y="4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8" name="Freeform 78"/>
              <p:cNvSpPr>
                <a:spLocks noEditPoints="1"/>
              </p:cNvSpPr>
              <p:nvPr/>
            </p:nvSpPr>
            <p:spPr bwMode="auto">
              <a:xfrm>
                <a:off x="3828109" y="3015716"/>
                <a:ext cx="230585" cy="322150"/>
              </a:xfrm>
              <a:custGeom>
                <a:avLst/>
                <a:gdLst/>
                <a:ahLst/>
                <a:cxnLst>
                  <a:cxn ang="0">
                    <a:pos x="0" y="0"/>
                  </a:cxn>
                  <a:cxn ang="0">
                    <a:pos x="0" y="198"/>
                  </a:cxn>
                  <a:cxn ang="0">
                    <a:pos x="131" y="198"/>
                  </a:cxn>
                  <a:cxn ang="0">
                    <a:pos x="131" y="0"/>
                  </a:cxn>
                  <a:cxn ang="0">
                    <a:pos x="0" y="0"/>
                  </a:cxn>
                  <a:cxn ang="0">
                    <a:pos x="68" y="188"/>
                  </a:cxn>
                  <a:cxn ang="0">
                    <a:pos x="62" y="182"/>
                  </a:cxn>
                  <a:cxn ang="0">
                    <a:pos x="68" y="175"/>
                  </a:cxn>
                  <a:cxn ang="0">
                    <a:pos x="75" y="182"/>
                  </a:cxn>
                  <a:cxn ang="0">
                    <a:pos x="68" y="188"/>
                  </a:cxn>
                  <a:cxn ang="0">
                    <a:pos x="112" y="165"/>
                  </a:cxn>
                  <a:cxn ang="0">
                    <a:pos x="19" y="165"/>
                  </a:cxn>
                  <a:cxn ang="0">
                    <a:pos x="19" y="19"/>
                  </a:cxn>
                  <a:cxn ang="0">
                    <a:pos x="112" y="19"/>
                  </a:cxn>
                  <a:cxn ang="0">
                    <a:pos x="112" y="165"/>
                  </a:cxn>
                </a:cxnLst>
                <a:rect l="0" t="0" r="r" b="b"/>
                <a:pathLst>
                  <a:path w="131" h="198">
                    <a:moveTo>
                      <a:pt x="0" y="0"/>
                    </a:moveTo>
                    <a:cubicBezTo>
                      <a:pt x="0" y="198"/>
                      <a:pt x="0" y="198"/>
                      <a:pt x="0" y="198"/>
                    </a:cubicBezTo>
                    <a:cubicBezTo>
                      <a:pt x="131" y="198"/>
                      <a:pt x="131" y="198"/>
                      <a:pt x="131" y="198"/>
                    </a:cubicBezTo>
                    <a:cubicBezTo>
                      <a:pt x="131" y="0"/>
                      <a:pt x="131" y="0"/>
                      <a:pt x="131" y="0"/>
                    </a:cubicBezTo>
                    <a:lnTo>
                      <a:pt x="0" y="0"/>
                    </a:lnTo>
                    <a:close/>
                    <a:moveTo>
                      <a:pt x="68" y="188"/>
                    </a:moveTo>
                    <a:cubicBezTo>
                      <a:pt x="65" y="188"/>
                      <a:pt x="62" y="185"/>
                      <a:pt x="62" y="182"/>
                    </a:cubicBezTo>
                    <a:cubicBezTo>
                      <a:pt x="62" y="178"/>
                      <a:pt x="65" y="175"/>
                      <a:pt x="68" y="175"/>
                    </a:cubicBezTo>
                    <a:cubicBezTo>
                      <a:pt x="72" y="175"/>
                      <a:pt x="75" y="178"/>
                      <a:pt x="75" y="182"/>
                    </a:cubicBezTo>
                    <a:cubicBezTo>
                      <a:pt x="75" y="185"/>
                      <a:pt x="72" y="188"/>
                      <a:pt x="68" y="188"/>
                    </a:cubicBezTo>
                    <a:close/>
                    <a:moveTo>
                      <a:pt x="112" y="165"/>
                    </a:moveTo>
                    <a:cubicBezTo>
                      <a:pt x="19" y="165"/>
                      <a:pt x="19" y="165"/>
                      <a:pt x="19" y="165"/>
                    </a:cubicBezTo>
                    <a:cubicBezTo>
                      <a:pt x="19" y="19"/>
                      <a:pt x="19" y="19"/>
                      <a:pt x="19" y="19"/>
                    </a:cubicBezTo>
                    <a:cubicBezTo>
                      <a:pt x="112" y="19"/>
                      <a:pt x="112" y="19"/>
                      <a:pt x="112" y="19"/>
                    </a:cubicBezTo>
                    <a:lnTo>
                      <a:pt x="112" y="16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9" name="Freeform 79"/>
              <p:cNvSpPr>
                <a:spLocks noEditPoints="1"/>
              </p:cNvSpPr>
              <p:nvPr/>
            </p:nvSpPr>
            <p:spPr bwMode="auto">
              <a:xfrm>
                <a:off x="578421" y="4707455"/>
                <a:ext cx="404501" cy="268159"/>
              </a:xfrm>
              <a:custGeom>
                <a:avLst/>
                <a:gdLst/>
                <a:ahLst/>
                <a:cxnLst>
                  <a:cxn ang="0">
                    <a:pos x="207" y="132"/>
                  </a:cxn>
                  <a:cxn ang="0">
                    <a:pos x="207" y="0"/>
                  </a:cxn>
                  <a:cxn ang="0">
                    <a:pos x="0" y="0"/>
                  </a:cxn>
                  <a:cxn ang="0">
                    <a:pos x="0" y="132"/>
                  </a:cxn>
                  <a:cxn ang="0">
                    <a:pos x="85" y="132"/>
                  </a:cxn>
                  <a:cxn ang="0">
                    <a:pos x="85" y="141"/>
                  </a:cxn>
                  <a:cxn ang="0">
                    <a:pos x="40" y="141"/>
                  </a:cxn>
                  <a:cxn ang="0">
                    <a:pos x="40" y="149"/>
                  </a:cxn>
                  <a:cxn ang="0">
                    <a:pos x="163" y="149"/>
                  </a:cxn>
                  <a:cxn ang="0">
                    <a:pos x="163" y="141"/>
                  </a:cxn>
                  <a:cxn ang="0">
                    <a:pos x="121" y="141"/>
                  </a:cxn>
                  <a:cxn ang="0">
                    <a:pos x="121" y="132"/>
                  </a:cxn>
                  <a:cxn ang="0">
                    <a:pos x="207" y="132"/>
                  </a:cxn>
                  <a:cxn ang="0">
                    <a:pos x="15" y="15"/>
                  </a:cxn>
                  <a:cxn ang="0">
                    <a:pos x="191" y="15"/>
                  </a:cxn>
                  <a:cxn ang="0">
                    <a:pos x="191" y="113"/>
                  </a:cxn>
                  <a:cxn ang="0">
                    <a:pos x="15" y="113"/>
                  </a:cxn>
                  <a:cxn ang="0">
                    <a:pos x="15" y="15"/>
                  </a:cxn>
                </a:cxnLst>
                <a:rect l="0" t="0" r="r" b="b"/>
                <a:pathLst>
                  <a:path w="207" h="149">
                    <a:moveTo>
                      <a:pt x="207" y="132"/>
                    </a:moveTo>
                    <a:lnTo>
                      <a:pt x="207" y="0"/>
                    </a:lnTo>
                    <a:lnTo>
                      <a:pt x="0" y="0"/>
                    </a:lnTo>
                    <a:lnTo>
                      <a:pt x="0" y="132"/>
                    </a:lnTo>
                    <a:lnTo>
                      <a:pt x="85" y="132"/>
                    </a:lnTo>
                    <a:lnTo>
                      <a:pt x="85" y="141"/>
                    </a:lnTo>
                    <a:lnTo>
                      <a:pt x="40" y="141"/>
                    </a:lnTo>
                    <a:lnTo>
                      <a:pt x="40" y="149"/>
                    </a:lnTo>
                    <a:lnTo>
                      <a:pt x="163" y="149"/>
                    </a:lnTo>
                    <a:lnTo>
                      <a:pt x="163" y="141"/>
                    </a:lnTo>
                    <a:lnTo>
                      <a:pt x="121" y="141"/>
                    </a:lnTo>
                    <a:lnTo>
                      <a:pt x="121" y="132"/>
                    </a:lnTo>
                    <a:lnTo>
                      <a:pt x="207" y="132"/>
                    </a:lnTo>
                    <a:close/>
                    <a:moveTo>
                      <a:pt x="15" y="15"/>
                    </a:moveTo>
                    <a:lnTo>
                      <a:pt x="191" y="15"/>
                    </a:lnTo>
                    <a:lnTo>
                      <a:pt x="191" y="113"/>
                    </a:lnTo>
                    <a:lnTo>
                      <a:pt x="15" y="113"/>
                    </a:lnTo>
                    <a:lnTo>
                      <a:pt x="15" y="1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0" name="Freeform 80"/>
              <p:cNvSpPr>
                <a:spLocks noEditPoints="1"/>
              </p:cNvSpPr>
              <p:nvPr/>
            </p:nvSpPr>
            <p:spPr bwMode="auto">
              <a:xfrm>
                <a:off x="2778751" y="2040266"/>
                <a:ext cx="425996" cy="32395"/>
              </a:xfrm>
              <a:custGeom>
                <a:avLst/>
                <a:gdLst/>
                <a:ahLst/>
                <a:cxnLst>
                  <a:cxn ang="0">
                    <a:pos x="194" y="0"/>
                  </a:cxn>
                  <a:cxn ang="0">
                    <a:pos x="112" y="0"/>
                  </a:cxn>
                  <a:cxn ang="0">
                    <a:pos x="107" y="0"/>
                  </a:cxn>
                  <a:cxn ang="0">
                    <a:pos x="24" y="0"/>
                  </a:cxn>
                  <a:cxn ang="0">
                    <a:pos x="0" y="1"/>
                  </a:cxn>
                  <a:cxn ang="0">
                    <a:pos x="0" y="18"/>
                  </a:cxn>
                  <a:cxn ang="0">
                    <a:pos x="218" y="18"/>
                  </a:cxn>
                  <a:cxn ang="0">
                    <a:pos x="218" y="1"/>
                  </a:cxn>
                  <a:cxn ang="0">
                    <a:pos x="194" y="0"/>
                  </a:cxn>
                  <a:cxn ang="0">
                    <a:pos x="23" y="11"/>
                  </a:cxn>
                  <a:cxn ang="0">
                    <a:pos x="11" y="11"/>
                  </a:cxn>
                  <a:cxn ang="0">
                    <a:pos x="11" y="7"/>
                  </a:cxn>
                  <a:cxn ang="0">
                    <a:pos x="23" y="7"/>
                  </a:cxn>
                  <a:cxn ang="0">
                    <a:pos x="23" y="11"/>
                  </a:cxn>
                  <a:cxn ang="0">
                    <a:pos x="133" y="11"/>
                  </a:cxn>
                  <a:cxn ang="0">
                    <a:pos x="83" y="11"/>
                  </a:cxn>
                  <a:cxn ang="0">
                    <a:pos x="83" y="7"/>
                  </a:cxn>
                  <a:cxn ang="0">
                    <a:pos x="133" y="7"/>
                  </a:cxn>
                  <a:cxn ang="0">
                    <a:pos x="133" y="11"/>
                  </a:cxn>
                </a:cxnLst>
                <a:rect l="0" t="0" r="r" b="b"/>
                <a:pathLst>
                  <a:path w="218" h="18">
                    <a:moveTo>
                      <a:pt x="194" y="0"/>
                    </a:moveTo>
                    <a:lnTo>
                      <a:pt x="112" y="0"/>
                    </a:lnTo>
                    <a:lnTo>
                      <a:pt x="107" y="0"/>
                    </a:lnTo>
                    <a:lnTo>
                      <a:pt x="24" y="0"/>
                    </a:lnTo>
                    <a:lnTo>
                      <a:pt x="0" y="1"/>
                    </a:lnTo>
                    <a:lnTo>
                      <a:pt x="0" y="18"/>
                    </a:lnTo>
                    <a:lnTo>
                      <a:pt x="218" y="18"/>
                    </a:lnTo>
                    <a:lnTo>
                      <a:pt x="218" y="1"/>
                    </a:lnTo>
                    <a:lnTo>
                      <a:pt x="194" y="0"/>
                    </a:lnTo>
                    <a:close/>
                    <a:moveTo>
                      <a:pt x="23" y="11"/>
                    </a:moveTo>
                    <a:lnTo>
                      <a:pt x="11" y="11"/>
                    </a:lnTo>
                    <a:lnTo>
                      <a:pt x="11" y="7"/>
                    </a:lnTo>
                    <a:lnTo>
                      <a:pt x="23" y="7"/>
                    </a:lnTo>
                    <a:lnTo>
                      <a:pt x="23" y="11"/>
                    </a:lnTo>
                    <a:close/>
                    <a:moveTo>
                      <a:pt x="133" y="11"/>
                    </a:moveTo>
                    <a:lnTo>
                      <a:pt x="83" y="11"/>
                    </a:lnTo>
                    <a:lnTo>
                      <a:pt x="83" y="7"/>
                    </a:lnTo>
                    <a:lnTo>
                      <a:pt x="133" y="7"/>
                    </a:lnTo>
                    <a:lnTo>
                      <a:pt x="133" y="1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1" name="Freeform 81"/>
              <p:cNvSpPr>
                <a:spLocks noEditPoints="1"/>
              </p:cNvSpPr>
              <p:nvPr/>
            </p:nvSpPr>
            <p:spPr bwMode="auto">
              <a:xfrm>
                <a:off x="2825649" y="1829698"/>
                <a:ext cx="332199" cy="201569"/>
              </a:xfrm>
              <a:custGeom>
                <a:avLst/>
                <a:gdLst/>
                <a:ahLst/>
                <a:cxnLst>
                  <a:cxn ang="0">
                    <a:pos x="170" y="0"/>
                  </a:cxn>
                  <a:cxn ang="0">
                    <a:pos x="0" y="0"/>
                  </a:cxn>
                  <a:cxn ang="0">
                    <a:pos x="0" y="112"/>
                  </a:cxn>
                  <a:cxn ang="0">
                    <a:pos x="170" y="112"/>
                  </a:cxn>
                  <a:cxn ang="0">
                    <a:pos x="170" y="0"/>
                  </a:cxn>
                  <a:cxn ang="0">
                    <a:pos x="8" y="34"/>
                  </a:cxn>
                  <a:cxn ang="0">
                    <a:pos x="5" y="34"/>
                  </a:cxn>
                  <a:cxn ang="0">
                    <a:pos x="5" y="22"/>
                  </a:cxn>
                  <a:cxn ang="0">
                    <a:pos x="8" y="22"/>
                  </a:cxn>
                  <a:cxn ang="0">
                    <a:pos x="8" y="34"/>
                  </a:cxn>
                  <a:cxn ang="0">
                    <a:pos x="157" y="99"/>
                  </a:cxn>
                  <a:cxn ang="0">
                    <a:pos x="13" y="99"/>
                  </a:cxn>
                  <a:cxn ang="0">
                    <a:pos x="13" y="12"/>
                  </a:cxn>
                  <a:cxn ang="0">
                    <a:pos x="157" y="12"/>
                  </a:cxn>
                  <a:cxn ang="0">
                    <a:pos x="157" y="99"/>
                  </a:cxn>
                  <a:cxn ang="0">
                    <a:pos x="166" y="34"/>
                  </a:cxn>
                  <a:cxn ang="0">
                    <a:pos x="163" y="34"/>
                  </a:cxn>
                  <a:cxn ang="0">
                    <a:pos x="163" y="22"/>
                  </a:cxn>
                  <a:cxn ang="0">
                    <a:pos x="166" y="22"/>
                  </a:cxn>
                  <a:cxn ang="0">
                    <a:pos x="166" y="34"/>
                  </a:cxn>
                </a:cxnLst>
                <a:rect l="0" t="0" r="r" b="b"/>
                <a:pathLst>
                  <a:path w="170" h="112">
                    <a:moveTo>
                      <a:pt x="170" y="0"/>
                    </a:moveTo>
                    <a:lnTo>
                      <a:pt x="0" y="0"/>
                    </a:lnTo>
                    <a:lnTo>
                      <a:pt x="0" y="112"/>
                    </a:lnTo>
                    <a:lnTo>
                      <a:pt x="170" y="112"/>
                    </a:lnTo>
                    <a:lnTo>
                      <a:pt x="170" y="0"/>
                    </a:lnTo>
                    <a:close/>
                    <a:moveTo>
                      <a:pt x="8" y="34"/>
                    </a:moveTo>
                    <a:lnTo>
                      <a:pt x="5" y="34"/>
                    </a:lnTo>
                    <a:lnTo>
                      <a:pt x="5" y="22"/>
                    </a:lnTo>
                    <a:lnTo>
                      <a:pt x="8" y="22"/>
                    </a:lnTo>
                    <a:lnTo>
                      <a:pt x="8" y="34"/>
                    </a:lnTo>
                    <a:close/>
                    <a:moveTo>
                      <a:pt x="157" y="99"/>
                    </a:moveTo>
                    <a:lnTo>
                      <a:pt x="13" y="99"/>
                    </a:lnTo>
                    <a:lnTo>
                      <a:pt x="13" y="12"/>
                    </a:lnTo>
                    <a:lnTo>
                      <a:pt x="157" y="12"/>
                    </a:lnTo>
                    <a:lnTo>
                      <a:pt x="157" y="99"/>
                    </a:lnTo>
                    <a:close/>
                    <a:moveTo>
                      <a:pt x="166" y="34"/>
                    </a:moveTo>
                    <a:lnTo>
                      <a:pt x="163" y="34"/>
                    </a:lnTo>
                    <a:lnTo>
                      <a:pt x="163" y="22"/>
                    </a:lnTo>
                    <a:lnTo>
                      <a:pt x="166" y="22"/>
                    </a:lnTo>
                    <a:lnTo>
                      <a:pt x="166"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2" name="Freeform 82"/>
              <p:cNvSpPr>
                <a:spLocks/>
              </p:cNvSpPr>
              <p:nvPr/>
            </p:nvSpPr>
            <p:spPr bwMode="auto">
              <a:xfrm>
                <a:off x="3200839" y="1203395"/>
                <a:ext cx="91843" cy="73789"/>
              </a:xfrm>
              <a:custGeom>
                <a:avLst/>
                <a:gdLst/>
                <a:ahLst/>
                <a:cxnLst>
                  <a:cxn ang="0">
                    <a:pos x="11" y="0"/>
                  </a:cxn>
                  <a:cxn ang="0">
                    <a:pos x="0" y="23"/>
                  </a:cxn>
                  <a:cxn ang="0">
                    <a:pos x="11" y="41"/>
                  </a:cxn>
                  <a:cxn ang="0">
                    <a:pos x="11" y="33"/>
                  </a:cxn>
                  <a:cxn ang="0">
                    <a:pos x="32" y="33"/>
                  </a:cxn>
                  <a:cxn ang="0">
                    <a:pos x="47" y="9"/>
                  </a:cxn>
                  <a:cxn ang="0">
                    <a:pos x="11" y="9"/>
                  </a:cxn>
                  <a:cxn ang="0">
                    <a:pos x="11" y="0"/>
                  </a:cxn>
                </a:cxnLst>
                <a:rect l="0" t="0" r="r" b="b"/>
                <a:pathLst>
                  <a:path w="47" h="41">
                    <a:moveTo>
                      <a:pt x="11" y="0"/>
                    </a:moveTo>
                    <a:lnTo>
                      <a:pt x="0" y="23"/>
                    </a:lnTo>
                    <a:lnTo>
                      <a:pt x="11" y="41"/>
                    </a:lnTo>
                    <a:lnTo>
                      <a:pt x="11" y="33"/>
                    </a:lnTo>
                    <a:lnTo>
                      <a:pt x="32" y="33"/>
                    </a:lnTo>
                    <a:lnTo>
                      <a:pt x="47" y="9"/>
                    </a:lnTo>
                    <a:lnTo>
                      <a:pt x="11" y="9"/>
                    </a:lnTo>
                    <a:lnTo>
                      <a:pt x="11"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3" name="Freeform 83"/>
              <p:cNvSpPr>
                <a:spLocks noEditPoints="1"/>
              </p:cNvSpPr>
              <p:nvPr/>
            </p:nvSpPr>
            <p:spPr bwMode="auto">
              <a:xfrm>
                <a:off x="3112904" y="1217793"/>
                <a:ext cx="97706" cy="57591"/>
              </a:xfrm>
              <a:custGeom>
                <a:avLst/>
                <a:gdLst/>
                <a:ahLst/>
                <a:cxnLst>
                  <a:cxn ang="0">
                    <a:pos x="54" y="0"/>
                  </a:cxn>
                  <a:cxn ang="0">
                    <a:pos x="10" y="0"/>
                  </a:cxn>
                  <a:cxn ang="0">
                    <a:pos x="10" y="0"/>
                  </a:cxn>
                  <a:cxn ang="0">
                    <a:pos x="0" y="18"/>
                  </a:cxn>
                  <a:cxn ang="0">
                    <a:pos x="9" y="35"/>
                  </a:cxn>
                  <a:cxn ang="0">
                    <a:pos x="20" y="36"/>
                  </a:cxn>
                  <a:cxn ang="0">
                    <a:pos x="20" y="36"/>
                  </a:cxn>
                  <a:cxn ang="0">
                    <a:pos x="50" y="35"/>
                  </a:cxn>
                  <a:cxn ang="0">
                    <a:pos x="55" y="35"/>
                  </a:cxn>
                  <a:cxn ang="0">
                    <a:pos x="45" y="16"/>
                  </a:cxn>
                  <a:cxn ang="0">
                    <a:pos x="54" y="0"/>
                  </a:cxn>
                  <a:cxn ang="0">
                    <a:pos x="45" y="29"/>
                  </a:cxn>
                  <a:cxn ang="0">
                    <a:pos x="20" y="30"/>
                  </a:cxn>
                  <a:cxn ang="0">
                    <a:pos x="12" y="29"/>
                  </a:cxn>
                  <a:cxn ang="0">
                    <a:pos x="11" y="29"/>
                  </a:cxn>
                  <a:cxn ang="0">
                    <a:pos x="6" y="18"/>
                  </a:cxn>
                  <a:cxn ang="0">
                    <a:pos x="10" y="6"/>
                  </a:cxn>
                  <a:cxn ang="0">
                    <a:pos x="44" y="6"/>
                  </a:cxn>
                  <a:cxn ang="0">
                    <a:pos x="38" y="16"/>
                  </a:cxn>
                  <a:cxn ang="0">
                    <a:pos x="45" y="29"/>
                  </a:cxn>
                </a:cxnLst>
                <a:rect l="0" t="0" r="r" b="b"/>
                <a:pathLst>
                  <a:path w="55" h="36">
                    <a:moveTo>
                      <a:pt x="54" y="0"/>
                    </a:moveTo>
                    <a:cubicBezTo>
                      <a:pt x="10" y="0"/>
                      <a:pt x="10" y="0"/>
                      <a:pt x="10" y="0"/>
                    </a:cubicBezTo>
                    <a:cubicBezTo>
                      <a:pt x="10" y="0"/>
                      <a:pt x="10" y="0"/>
                      <a:pt x="10" y="0"/>
                    </a:cubicBezTo>
                    <a:cubicBezTo>
                      <a:pt x="9" y="0"/>
                      <a:pt x="0" y="2"/>
                      <a:pt x="0" y="18"/>
                    </a:cubicBezTo>
                    <a:cubicBezTo>
                      <a:pt x="0" y="26"/>
                      <a:pt x="3" y="32"/>
                      <a:pt x="9" y="35"/>
                    </a:cubicBezTo>
                    <a:cubicBezTo>
                      <a:pt x="10" y="36"/>
                      <a:pt x="13" y="36"/>
                      <a:pt x="20" y="36"/>
                    </a:cubicBezTo>
                    <a:cubicBezTo>
                      <a:pt x="20" y="36"/>
                      <a:pt x="20" y="36"/>
                      <a:pt x="20" y="36"/>
                    </a:cubicBezTo>
                    <a:cubicBezTo>
                      <a:pt x="31" y="36"/>
                      <a:pt x="50" y="35"/>
                      <a:pt x="50" y="35"/>
                    </a:cubicBezTo>
                    <a:cubicBezTo>
                      <a:pt x="55" y="35"/>
                      <a:pt x="55" y="35"/>
                      <a:pt x="55" y="35"/>
                    </a:cubicBezTo>
                    <a:cubicBezTo>
                      <a:pt x="45" y="16"/>
                      <a:pt x="45" y="16"/>
                      <a:pt x="45" y="16"/>
                    </a:cubicBezTo>
                    <a:lnTo>
                      <a:pt x="54" y="0"/>
                    </a:lnTo>
                    <a:close/>
                    <a:moveTo>
                      <a:pt x="45" y="29"/>
                    </a:moveTo>
                    <a:cubicBezTo>
                      <a:pt x="39" y="29"/>
                      <a:pt x="28" y="30"/>
                      <a:pt x="20" y="30"/>
                    </a:cubicBezTo>
                    <a:cubicBezTo>
                      <a:pt x="15" y="30"/>
                      <a:pt x="13" y="30"/>
                      <a:pt x="12" y="29"/>
                    </a:cubicBezTo>
                    <a:cubicBezTo>
                      <a:pt x="12" y="29"/>
                      <a:pt x="12" y="29"/>
                      <a:pt x="11" y="29"/>
                    </a:cubicBezTo>
                    <a:cubicBezTo>
                      <a:pt x="10" y="29"/>
                      <a:pt x="6" y="27"/>
                      <a:pt x="6" y="18"/>
                    </a:cubicBezTo>
                    <a:cubicBezTo>
                      <a:pt x="6" y="8"/>
                      <a:pt x="10" y="6"/>
                      <a:pt x="10" y="6"/>
                    </a:cubicBezTo>
                    <a:cubicBezTo>
                      <a:pt x="44" y="6"/>
                      <a:pt x="44" y="6"/>
                      <a:pt x="44" y="6"/>
                    </a:cubicBezTo>
                    <a:cubicBezTo>
                      <a:pt x="38" y="16"/>
                      <a:pt x="38" y="16"/>
                      <a:pt x="38" y="16"/>
                    </a:cubicBezTo>
                    <a:lnTo>
                      <a:pt x="45" y="2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4" name="Freeform 84"/>
              <p:cNvSpPr>
                <a:spLocks/>
              </p:cNvSpPr>
              <p:nvPr/>
            </p:nvSpPr>
            <p:spPr bwMode="auto">
              <a:xfrm>
                <a:off x="3081638" y="1151203"/>
                <a:ext cx="78164" cy="86387"/>
              </a:xfrm>
              <a:custGeom>
                <a:avLst/>
                <a:gdLst/>
                <a:ahLst/>
                <a:cxnLst>
                  <a:cxn ang="0">
                    <a:pos x="40" y="22"/>
                  </a:cxn>
                  <a:cxn ang="0">
                    <a:pos x="25" y="0"/>
                  </a:cxn>
                  <a:cxn ang="0">
                    <a:pos x="5" y="0"/>
                  </a:cxn>
                  <a:cxn ang="0">
                    <a:pos x="11" y="4"/>
                  </a:cxn>
                  <a:cxn ang="0">
                    <a:pos x="0" y="22"/>
                  </a:cxn>
                  <a:cxn ang="0">
                    <a:pos x="14" y="48"/>
                  </a:cxn>
                  <a:cxn ang="0">
                    <a:pos x="32" y="17"/>
                  </a:cxn>
                  <a:cxn ang="0">
                    <a:pos x="40" y="22"/>
                  </a:cxn>
                </a:cxnLst>
                <a:rect l="0" t="0" r="r" b="b"/>
                <a:pathLst>
                  <a:path w="40" h="48">
                    <a:moveTo>
                      <a:pt x="40" y="22"/>
                    </a:moveTo>
                    <a:lnTo>
                      <a:pt x="25" y="0"/>
                    </a:lnTo>
                    <a:lnTo>
                      <a:pt x="5" y="0"/>
                    </a:lnTo>
                    <a:lnTo>
                      <a:pt x="11" y="4"/>
                    </a:lnTo>
                    <a:lnTo>
                      <a:pt x="0" y="22"/>
                    </a:lnTo>
                    <a:lnTo>
                      <a:pt x="14" y="48"/>
                    </a:lnTo>
                    <a:lnTo>
                      <a:pt x="32" y="17"/>
                    </a:lnTo>
                    <a:lnTo>
                      <a:pt x="40" y="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5" name="Freeform 85"/>
              <p:cNvSpPr>
                <a:spLocks noEditPoints="1"/>
              </p:cNvSpPr>
              <p:nvPr/>
            </p:nvSpPr>
            <p:spPr bwMode="auto">
              <a:xfrm>
                <a:off x="3097271" y="1075615"/>
                <a:ext cx="101614" cy="97185"/>
              </a:xfrm>
              <a:custGeom>
                <a:avLst/>
                <a:gdLst/>
                <a:ahLst/>
                <a:cxnLst>
                  <a:cxn ang="0">
                    <a:pos x="31" y="59"/>
                  </a:cxn>
                  <a:cxn ang="0">
                    <a:pos x="53" y="21"/>
                  </a:cxn>
                  <a:cxn ang="0">
                    <a:pos x="54" y="21"/>
                  </a:cxn>
                  <a:cxn ang="0">
                    <a:pos x="43" y="3"/>
                  </a:cxn>
                  <a:cxn ang="0">
                    <a:pos x="32" y="0"/>
                  </a:cxn>
                  <a:cxn ang="0">
                    <a:pos x="24" y="2"/>
                  </a:cxn>
                  <a:cxn ang="0">
                    <a:pos x="2" y="38"/>
                  </a:cxn>
                  <a:cxn ang="0">
                    <a:pos x="0" y="42"/>
                  </a:cxn>
                  <a:cxn ang="0">
                    <a:pos x="22" y="43"/>
                  </a:cxn>
                  <a:cxn ang="0">
                    <a:pos x="31" y="59"/>
                  </a:cxn>
                  <a:cxn ang="0">
                    <a:pos x="27" y="8"/>
                  </a:cxn>
                  <a:cxn ang="0">
                    <a:pos x="28" y="7"/>
                  </a:cxn>
                  <a:cxn ang="0">
                    <a:pos x="32" y="6"/>
                  </a:cxn>
                  <a:cxn ang="0">
                    <a:pos x="40" y="8"/>
                  </a:cxn>
                  <a:cxn ang="0">
                    <a:pos x="48" y="18"/>
                  </a:cxn>
                  <a:cxn ang="0">
                    <a:pos x="31" y="47"/>
                  </a:cxn>
                  <a:cxn ang="0">
                    <a:pos x="25" y="37"/>
                  </a:cxn>
                  <a:cxn ang="0">
                    <a:pos x="10" y="36"/>
                  </a:cxn>
                  <a:cxn ang="0">
                    <a:pos x="27" y="8"/>
                  </a:cxn>
                </a:cxnLst>
                <a:rect l="0" t="0" r="r" b="b"/>
                <a:pathLst>
                  <a:path w="57" h="59">
                    <a:moveTo>
                      <a:pt x="31" y="59"/>
                    </a:moveTo>
                    <a:cubicBezTo>
                      <a:pt x="53" y="21"/>
                      <a:pt x="53" y="21"/>
                      <a:pt x="53" y="21"/>
                    </a:cubicBezTo>
                    <a:cubicBezTo>
                      <a:pt x="54" y="21"/>
                      <a:pt x="54" y="21"/>
                      <a:pt x="54" y="21"/>
                    </a:cubicBezTo>
                    <a:cubicBezTo>
                      <a:pt x="54" y="20"/>
                      <a:pt x="57" y="11"/>
                      <a:pt x="43" y="3"/>
                    </a:cubicBezTo>
                    <a:cubicBezTo>
                      <a:pt x="39" y="1"/>
                      <a:pt x="36" y="0"/>
                      <a:pt x="32" y="0"/>
                    </a:cubicBezTo>
                    <a:cubicBezTo>
                      <a:pt x="28" y="0"/>
                      <a:pt x="25" y="1"/>
                      <a:pt x="24" y="2"/>
                    </a:cubicBezTo>
                    <a:cubicBezTo>
                      <a:pt x="22" y="3"/>
                      <a:pt x="19" y="9"/>
                      <a:pt x="2" y="38"/>
                    </a:cubicBezTo>
                    <a:cubicBezTo>
                      <a:pt x="0" y="42"/>
                      <a:pt x="0" y="42"/>
                      <a:pt x="0" y="42"/>
                    </a:cubicBezTo>
                    <a:cubicBezTo>
                      <a:pt x="22" y="43"/>
                      <a:pt x="22" y="43"/>
                      <a:pt x="22" y="43"/>
                    </a:cubicBezTo>
                    <a:lnTo>
                      <a:pt x="31" y="59"/>
                    </a:lnTo>
                    <a:close/>
                    <a:moveTo>
                      <a:pt x="27" y="8"/>
                    </a:moveTo>
                    <a:cubicBezTo>
                      <a:pt x="27" y="8"/>
                      <a:pt x="27" y="7"/>
                      <a:pt x="28" y="7"/>
                    </a:cubicBezTo>
                    <a:cubicBezTo>
                      <a:pt x="28" y="7"/>
                      <a:pt x="30" y="6"/>
                      <a:pt x="32" y="6"/>
                    </a:cubicBezTo>
                    <a:cubicBezTo>
                      <a:pt x="34" y="6"/>
                      <a:pt x="37" y="6"/>
                      <a:pt x="40" y="8"/>
                    </a:cubicBezTo>
                    <a:cubicBezTo>
                      <a:pt x="49" y="13"/>
                      <a:pt x="48" y="18"/>
                      <a:pt x="48" y="18"/>
                    </a:cubicBezTo>
                    <a:cubicBezTo>
                      <a:pt x="31" y="47"/>
                      <a:pt x="31" y="47"/>
                      <a:pt x="31" y="47"/>
                    </a:cubicBezTo>
                    <a:cubicBezTo>
                      <a:pt x="25" y="37"/>
                      <a:pt x="25" y="37"/>
                      <a:pt x="25" y="37"/>
                    </a:cubicBezTo>
                    <a:cubicBezTo>
                      <a:pt x="10" y="36"/>
                      <a:pt x="10" y="36"/>
                      <a:pt x="10" y="36"/>
                    </a:cubicBezTo>
                    <a:cubicBezTo>
                      <a:pt x="17" y="25"/>
                      <a:pt x="25" y="11"/>
                      <a:pt x="27" y="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6" name="Freeform 86"/>
              <p:cNvSpPr>
                <a:spLocks/>
              </p:cNvSpPr>
              <p:nvPr/>
            </p:nvSpPr>
            <p:spPr bwMode="auto">
              <a:xfrm>
                <a:off x="3185206" y="1077414"/>
                <a:ext cx="89889" cy="64790"/>
              </a:xfrm>
              <a:custGeom>
                <a:avLst/>
                <a:gdLst/>
                <a:ahLst/>
                <a:cxnLst>
                  <a:cxn ang="0">
                    <a:pos x="10" y="36"/>
                  </a:cxn>
                  <a:cxn ang="0">
                    <a:pos x="36" y="34"/>
                  </a:cxn>
                  <a:cxn ang="0">
                    <a:pos x="46" y="16"/>
                  </a:cxn>
                  <a:cxn ang="0">
                    <a:pos x="39" y="19"/>
                  </a:cxn>
                  <a:cxn ang="0">
                    <a:pos x="28" y="0"/>
                  </a:cxn>
                  <a:cxn ang="0">
                    <a:pos x="0" y="1"/>
                  </a:cxn>
                  <a:cxn ang="0">
                    <a:pos x="18" y="32"/>
                  </a:cxn>
                  <a:cxn ang="0">
                    <a:pos x="10" y="36"/>
                  </a:cxn>
                </a:cxnLst>
                <a:rect l="0" t="0" r="r" b="b"/>
                <a:pathLst>
                  <a:path w="46" h="36">
                    <a:moveTo>
                      <a:pt x="10" y="36"/>
                    </a:moveTo>
                    <a:lnTo>
                      <a:pt x="36" y="34"/>
                    </a:lnTo>
                    <a:lnTo>
                      <a:pt x="46" y="16"/>
                    </a:lnTo>
                    <a:lnTo>
                      <a:pt x="39" y="19"/>
                    </a:lnTo>
                    <a:lnTo>
                      <a:pt x="28" y="0"/>
                    </a:lnTo>
                    <a:lnTo>
                      <a:pt x="0" y="1"/>
                    </a:lnTo>
                    <a:lnTo>
                      <a:pt x="18" y="32"/>
                    </a:lnTo>
                    <a:lnTo>
                      <a:pt x="10" y="3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7" name="Freeform 87"/>
              <p:cNvSpPr>
                <a:spLocks noEditPoints="1"/>
              </p:cNvSpPr>
              <p:nvPr/>
            </p:nvSpPr>
            <p:spPr bwMode="auto">
              <a:xfrm>
                <a:off x="3224288" y="1115209"/>
                <a:ext cx="95751" cy="97185"/>
              </a:xfrm>
              <a:custGeom>
                <a:avLst/>
                <a:gdLst/>
                <a:ahLst/>
                <a:cxnLst>
                  <a:cxn ang="0">
                    <a:pos x="53" y="40"/>
                  </a:cxn>
                  <a:cxn ang="0">
                    <a:pos x="32" y="4"/>
                  </a:cxn>
                  <a:cxn ang="0">
                    <a:pos x="29" y="0"/>
                  </a:cxn>
                  <a:cxn ang="0">
                    <a:pos x="19" y="18"/>
                  </a:cxn>
                  <a:cxn ang="0">
                    <a:pos x="0" y="19"/>
                  </a:cxn>
                  <a:cxn ang="0">
                    <a:pos x="22" y="56"/>
                  </a:cxn>
                  <a:cxn ang="0">
                    <a:pos x="22" y="57"/>
                  </a:cxn>
                  <a:cxn ang="0">
                    <a:pos x="31" y="60"/>
                  </a:cxn>
                  <a:cxn ang="0">
                    <a:pos x="43" y="56"/>
                  </a:cxn>
                  <a:cxn ang="0">
                    <a:pos x="53" y="40"/>
                  </a:cxn>
                  <a:cxn ang="0">
                    <a:pos x="40" y="51"/>
                  </a:cxn>
                  <a:cxn ang="0">
                    <a:pos x="31" y="54"/>
                  </a:cxn>
                  <a:cxn ang="0">
                    <a:pos x="27" y="53"/>
                  </a:cxn>
                  <a:cxn ang="0">
                    <a:pos x="10" y="25"/>
                  </a:cxn>
                  <a:cxn ang="0">
                    <a:pos x="22" y="24"/>
                  </a:cxn>
                  <a:cxn ang="0">
                    <a:pos x="30" y="11"/>
                  </a:cxn>
                  <a:cxn ang="0">
                    <a:pos x="47" y="40"/>
                  </a:cxn>
                  <a:cxn ang="0">
                    <a:pos x="47" y="41"/>
                  </a:cxn>
                  <a:cxn ang="0">
                    <a:pos x="40" y="51"/>
                  </a:cxn>
                </a:cxnLst>
                <a:rect l="0" t="0" r="r" b="b"/>
                <a:pathLst>
                  <a:path w="54" h="60">
                    <a:moveTo>
                      <a:pt x="53" y="40"/>
                    </a:moveTo>
                    <a:cubicBezTo>
                      <a:pt x="53" y="38"/>
                      <a:pt x="51" y="34"/>
                      <a:pt x="32" y="4"/>
                    </a:cubicBezTo>
                    <a:cubicBezTo>
                      <a:pt x="29" y="0"/>
                      <a:pt x="29" y="0"/>
                      <a:pt x="29" y="0"/>
                    </a:cubicBezTo>
                    <a:cubicBezTo>
                      <a:pt x="19" y="18"/>
                      <a:pt x="19" y="18"/>
                      <a:pt x="19" y="18"/>
                    </a:cubicBezTo>
                    <a:cubicBezTo>
                      <a:pt x="0" y="19"/>
                      <a:pt x="0" y="19"/>
                      <a:pt x="0" y="19"/>
                    </a:cubicBezTo>
                    <a:cubicBezTo>
                      <a:pt x="22" y="56"/>
                      <a:pt x="22" y="56"/>
                      <a:pt x="22" y="56"/>
                    </a:cubicBezTo>
                    <a:cubicBezTo>
                      <a:pt x="22" y="57"/>
                      <a:pt x="22" y="57"/>
                      <a:pt x="22" y="57"/>
                    </a:cubicBezTo>
                    <a:cubicBezTo>
                      <a:pt x="23" y="57"/>
                      <a:pt x="25" y="60"/>
                      <a:pt x="31" y="60"/>
                    </a:cubicBezTo>
                    <a:cubicBezTo>
                      <a:pt x="34" y="60"/>
                      <a:pt x="38" y="59"/>
                      <a:pt x="43" y="56"/>
                    </a:cubicBezTo>
                    <a:cubicBezTo>
                      <a:pt x="50" y="52"/>
                      <a:pt x="54" y="46"/>
                      <a:pt x="53" y="40"/>
                    </a:cubicBezTo>
                    <a:close/>
                    <a:moveTo>
                      <a:pt x="40" y="51"/>
                    </a:moveTo>
                    <a:cubicBezTo>
                      <a:pt x="36" y="53"/>
                      <a:pt x="33" y="54"/>
                      <a:pt x="31" y="54"/>
                    </a:cubicBezTo>
                    <a:cubicBezTo>
                      <a:pt x="29" y="54"/>
                      <a:pt x="27" y="53"/>
                      <a:pt x="27" y="53"/>
                    </a:cubicBezTo>
                    <a:cubicBezTo>
                      <a:pt x="10" y="25"/>
                      <a:pt x="10" y="25"/>
                      <a:pt x="10" y="25"/>
                    </a:cubicBezTo>
                    <a:cubicBezTo>
                      <a:pt x="22" y="24"/>
                      <a:pt x="22" y="24"/>
                      <a:pt x="22" y="24"/>
                    </a:cubicBezTo>
                    <a:cubicBezTo>
                      <a:pt x="30" y="11"/>
                      <a:pt x="30" y="11"/>
                      <a:pt x="30" y="11"/>
                    </a:cubicBezTo>
                    <a:cubicBezTo>
                      <a:pt x="37" y="23"/>
                      <a:pt x="45" y="37"/>
                      <a:pt x="47" y="40"/>
                    </a:cubicBezTo>
                    <a:cubicBezTo>
                      <a:pt x="47" y="40"/>
                      <a:pt x="47" y="40"/>
                      <a:pt x="47" y="41"/>
                    </a:cubicBezTo>
                    <a:cubicBezTo>
                      <a:pt x="47" y="42"/>
                      <a:pt x="48" y="46"/>
                      <a:pt x="40" y="5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8" name="Freeform 88"/>
              <p:cNvSpPr>
                <a:spLocks noEditPoints="1"/>
              </p:cNvSpPr>
              <p:nvPr/>
            </p:nvSpPr>
            <p:spPr bwMode="auto">
              <a:xfrm>
                <a:off x="965335" y="3487243"/>
                <a:ext cx="400593" cy="106184"/>
              </a:xfrm>
              <a:custGeom>
                <a:avLst/>
                <a:gdLst/>
                <a:ahLst/>
                <a:cxnLst>
                  <a:cxn ang="0">
                    <a:pos x="113" y="0"/>
                  </a:cxn>
                  <a:cxn ang="0">
                    <a:pos x="113" y="17"/>
                  </a:cxn>
                  <a:cxn ang="0">
                    <a:pos x="92" y="17"/>
                  </a:cxn>
                  <a:cxn ang="0">
                    <a:pos x="92" y="0"/>
                  </a:cxn>
                  <a:cxn ang="0">
                    <a:pos x="0" y="0"/>
                  </a:cxn>
                  <a:cxn ang="0">
                    <a:pos x="0" y="59"/>
                  </a:cxn>
                  <a:cxn ang="0">
                    <a:pos x="92" y="59"/>
                  </a:cxn>
                  <a:cxn ang="0">
                    <a:pos x="92" y="42"/>
                  </a:cxn>
                  <a:cxn ang="0">
                    <a:pos x="113" y="42"/>
                  </a:cxn>
                  <a:cxn ang="0">
                    <a:pos x="113" y="59"/>
                  </a:cxn>
                  <a:cxn ang="0">
                    <a:pos x="205" y="59"/>
                  </a:cxn>
                  <a:cxn ang="0">
                    <a:pos x="205" y="0"/>
                  </a:cxn>
                  <a:cxn ang="0">
                    <a:pos x="113" y="0"/>
                  </a:cxn>
                  <a:cxn ang="0">
                    <a:pos x="83" y="50"/>
                  </a:cxn>
                  <a:cxn ang="0">
                    <a:pos x="10" y="50"/>
                  </a:cxn>
                  <a:cxn ang="0">
                    <a:pos x="10" y="10"/>
                  </a:cxn>
                  <a:cxn ang="0">
                    <a:pos x="83" y="10"/>
                  </a:cxn>
                  <a:cxn ang="0">
                    <a:pos x="83" y="50"/>
                  </a:cxn>
                  <a:cxn ang="0">
                    <a:pos x="196" y="50"/>
                  </a:cxn>
                  <a:cxn ang="0">
                    <a:pos x="123" y="50"/>
                  </a:cxn>
                  <a:cxn ang="0">
                    <a:pos x="123" y="10"/>
                  </a:cxn>
                  <a:cxn ang="0">
                    <a:pos x="196" y="10"/>
                  </a:cxn>
                  <a:cxn ang="0">
                    <a:pos x="196" y="50"/>
                  </a:cxn>
                </a:cxnLst>
                <a:rect l="0" t="0" r="r" b="b"/>
                <a:pathLst>
                  <a:path w="205" h="59">
                    <a:moveTo>
                      <a:pt x="113" y="0"/>
                    </a:moveTo>
                    <a:lnTo>
                      <a:pt x="113" y="17"/>
                    </a:lnTo>
                    <a:lnTo>
                      <a:pt x="92" y="17"/>
                    </a:lnTo>
                    <a:lnTo>
                      <a:pt x="92" y="0"/>
                    </a:lnTo>
                    <a:lnTo>
                      <a:pt x="0" y="0"/>
                    </a:lnTo>
                    <a:lnTo>
                      <a:pt x="0" y="59"/>
                    </a:lnTo>
                    <a:lnTo>
                      <a:pt x="92" y="59"/>
                    </a:lnTo>
                    <a:lnTo>
                      <a:pt x="92" y="42"/>
                    </a:lnTo>
                    <a:lnTo>
                      <a:pt x="113" y="42"/>
                    </a:lnTo>
                    <a:lnTo>
                      <a:pt x="113" y="59"/>
                    </a:lnTo>
                    <a:lnTo>
                      <a:pt x="205" y="59"/>
                    </a:lnTo>
                    <a:lnTo>
                      <a:pt x="205" y="0"/>
                    </a:lnTo>
                    <a:lnTo>
                      <a:pt x="113" y="0"/>
                    </a:lnTo>
                    <a:close/>
                    <a:moveTo>
                      <a:pt x="83" y="50"/>
                    </a:moveTo>
                    <a:lnTo>
                      <a:pt x="10" y="50"/>
                    </a:lnTo>
                    <a:lnTo>
                      <a:pt x="10" y="10"/>
                    </a:lnTo>
                    <a:lnTo>
                      <a:pt x="83" y="10"/>
                    </a:lnTo>
                    <a:lnTo>
                      <a:pt x="83" y="50"/>
                    </a:lnTo>
                    <a:close/>
                    <a:moveTo>
                      <a:pt x="196" y="50"/>
                    </a:moveTo>
                    <a:lnTo>
                      <a:pt x="123" y="50"/>
                    </a:lnTo>
                    <a:lnTo>
                      <a:pt x="123" y="10"/>
                    </a:lnTo>
                    <a:lnTo>
                      <a:pt x="196" y="10"/>
                    </a:lnTo>
                    <a:lnTo>
                      <a:pt x="196" y="5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9" name="Freeform 89"/>
              <p:cNvSpPr>
                <a:spLocks/>
              </p:cNvSpPr>
              <p:nvPr/>
            </p:nvSpPr>
            <p:spPr bwMode="auto">
              <a:xfrm>
                <a:off x="965335" y="3368461"/>
                <a:ext cx="91843" cy="111583"/>
              </a:xfrm>
              <a:custGeom>
                <a:avLst/>
                <a:gdLst/>
                <a:ahLst/>
                <a:cxnLst>
                  <a:cxn ang="0">
                    <a:pos x="24" y="21"/>
                  </a:cxn>
                  <a:cxn ang="0">
                    <a:pos x="42" y="29"/>
                  </a:cxn>
                  <a:cxn ang="0">
                    <a:pos x="47" y="20"/>
                  </a:cxn>
                  <a:cxn ang="0">
                    <a:pos x="14" y="0"/>
                  </a:cxn>
                  <a:cxn ang="0">
                    <a:pos x="0" y="62"/>
                  </a:cxn>
                  <a:cxn ang="0">
                    <a:pos x="24" y="62"/>
                  </a:cxn>
                  <a:cxn ang="0">
                    <a:pos x="24" y="21"/>
                  </a:cxn>
                </a:cxnLst>
                <a:rect l="0" t="0" r="r" b="b"/>
                <a:pathLst>
                  <a:path w="47" h="62">
                    <a:moveTo>
                      <a:pt x="24" y="21"/>
                    </a:moveTo>
                    <a:lnTo>
                      <a:pt x="42" y="29"/>
                    </a:lnTo>
                    <a:lnTo>
                      <a:pt x="47" y="20"/>
                    </a:lnTo>
                    <a:lnTo>
                      <a:pt x="14" y="0"/>
                    </a:lnTo>
                    <a:lnTo>
                      <a:pt x="0" y="62"/>
                    </a:lnTo>
                    <a:lnTo>
                      <a:pt x="24" y="62"/>
                    </a:lnTo>
                    <a:lnTo>
                      <a:pt x="24"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0" name="Freeform 90"/>
              <p:cNvSpPr>
                <a:spLocks/>
              </p:cNvSpPr>
              <p:nvPr/>
            </p:nvSpPr>
            <p:spPr bwMode="auto">
              <a:xfrm>
                <a:off x="1276039" y="3366661"/>
                <a:ext cx="87935" cy="109783"/>
              </a:xfrm>
              <a:custGeom>
                <a:avLst/>
                <a:gdLst/>
                <a:ahLst/>
                <a:cxnLst>
                  <a:cxn ang="0">
                    <a:pos x="21" y="21"/>
                  </a:cxn>
                  <a:cxn ang="0">
                    <a:pos x="21" y="61"/>
                  </a:cxn>
                  <a:cxn ang="0">
                    <a:pos x="45" y="61"/>
                  </a:cxn>
                  <a:cxn ang="0">
                    <a:pos x="31" y="0"/>
                  </a:cxn>
                  <a:cxn ang="0">
                    <a:pos x="0" y="20"/>
                  </a:cxn>
                  <a:cxn ang="0">
                    <a:pos x="3" y="28"/>
                  </a:cxn>
                  <a:cxn ang="0">
                    <a:pos x="21" y="21"/>
                  </a:cxn>
                </a:cxnLst>
                <a:rect l="0" t="0" r="r" b="b"/>
                <a:pathLst>
                  <a:path w="45" h="61">
                    <a:moveTo>
                      <a:pt x="21" y="21"/>
                    </a:moveTo>
                    <a:lnTo>
                      <a:pt x="21" y="61"/>
                    </a:lnTo>
                    <a:lnTo>
                      <a:pt x="45" y="61"/>
                    </a:lnTo>
                    <a:lnTo>
                      <a:pt x="31" y="0"/>
                    </a:lnTo>
                    <a:lnTo>
                      <a:pt x="0" y="20"/>
                    </a:lnTo>
                    <a:lnTo>
                      <a:pt x="3" y="28"/>
                    </a:lnTo>
                    <a:lnTo>
                      <a:pt x="21"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1" name="Freeform 91"/>
              <p:cNvSpPr>
                <a:spLocks noEditPoints="1"/>
              </p:cNvSpPr>
              <p:nvPr/>
            </p:nvSpPr>
            <p:spPr bwMode="auto">
              <a:xfrm>
                <a:off x="4855971" y="2646772"/>
                <a:ext cx="406455" cy="323950"/>
              </a:xfrm>
              <a:custGeom>
                <a:avLst/>
                <a:gdLst/>
                <a:ahLst/>
                <a:cxnLst>
                  <a:cxn ang="0">
                    <a:pos x="181" y="100"/>
                  </a:cxn>
                  <a:cxn ang="0">
                    <a:pos x="142" y="92"/>
                  </a:cxn>
                  <a:cxn ang="0">
                    <a:pos x="162" y="52"/>
                  </a:cxn>
                  <a:cxn ang="0">
                    <a:pos x="192" y="19"/>
                  </a:cxn>
                  <a:cxn ang="0">
                    <a:pos x="148" y="39"/>
                  </a:cxn>
                  <a:cxn ang="0">
                    <a:pos x="130" y="79"/>
                  </a:cxn>
                  <a:cxn ang="0">
                    <a:pos x="99" y="47"/>
                  </a:cxn>
                  <a:cxn ang="0">
                    <a:pos x="76" y="5"/>
                  </a:cxn>
                  <a:cxn ang="0">
                    <a:pos x="91" y="51"/>
                  </a:cxn>
                  <a:cxn ang="0">
                    <a:pos x="96" y="95"/>
                  </a:cxn>
                  <a:cxn ang="0">
                    <a:pos x="49" y="82"/>
                  </a:cxn>
                  <a:cxn ang="0">
                    <a:pos x="5" y="102"/>
                  </a:cxn>
                  <a:cxn ang="0">
                    <a:pos x="50" y="100"/>
                  </a:cxn>
                  <a:cxn ang="0">
                    <a:pos x="97" y="113"/>
                  </a:cxn>
                  <a:cxn ang="0">
                    <a:pos x="74" y="148"/>
                  </a:cxn>
                  <a:cxn ang="0">
                    <a:pos x="42" y="180"/>
                  </a:cxn>
                  <a:cxn ang="0">
                    <a:pos x="85" y="160"/>
                  </a:cxn>
                  <a:cxn ang="0">
                    <a:pos x="105" y="123"/>
                  </a:cxn>
                  <a:cxn ang="0">
                    <a:pos x="138" y="151"/>
                  </a:cxn>
                  <a:cxn ang="0">
                    <a:pos x="161" y="193"/>
                  </a:cxn>
                  <a:cxn ang="0">
                    <a:pos x="145" y="148"/>
                  </a:cxn>
                  <a:cxn ang="0">
                    <a:pos x="144" y="106"/>
                  </a:cxn>
                  <a:cxn ang="0">
                    <a:pos x="182" y="118"/>
                  </a:cxn>
                  <a:cxn ang="0">
                    <a:pos x="226" y="98"/>
                  </a:cxn>
                  <a:cxn ang="0">
                    <a:pos x="163" y="15"/>
                  </a:cxn>
                  <a:cxn ang="0">
                    <a:pos x="177" y="44"/>
                  </a:cxn>
                  <a:cxn ang="0">
                    <a:pos x="163" y="15"/>
                  </a:cxn>
                  <a:cxn ang="0">
                    <a:pos x="13" y="99"/>
                  </a:cxn>
                  <a:cxn ang="0">
                    <a:pos x="42" y="85"/>
                  </a:cxn>
                  <a:cxn ang="0">
                    <a:pos x="70" y="184"/>
                  </a:cxn>
                  <a:cxn ang="0">
                    <a:pos x="57" y="156"/>
                  </a:cxn>
                  <a:cxn ang="0">
                    <a:pos x="70" y="184"/>
                  </a:cxn>
                  <a:cxn ang="0">
                    <a:pos x="79" y="13"/>
                  </a:cxn>
                  <a:cxn ang="0">
                    <a:pos x="93" y="41"/>
                  </a:cxn>
                  <a:cxn ang="0">
                    <a:pos x="166" y="164"/>
                  </a:cxn>
                  <a:cxn ang="0">
                    <a:pos x="137" y="178"/>
                  </a:cxn>
                  <a:cxn ang="0">
                    <a:pos x="166" y="164"/>
                  </a:cxn>
                  <a:cxn ang="0">
                    <a:pos x="189" y="114"/>
                  </a:cxn>
                  <a:cxn ang="0">
                    <a:pos x="218" y="101"/>
                  </a:cxn>
                </a:cxnLst>
                <a:rect l="0" t="0" r="r" b="b"/>
                <a:pathLst>
                  <a:path w="231" h="199">
                    <a:moveTo>
                      <a:pt x="194" y="86"/>
                    </a:moveTo>
                    <a:cubicBezTo>
                      <a:pt x="188" y="89"/>
                      <a:pt x="183" y="94"/>
                      <a:pt x="181" y="100"/>
                    </a:cubicBezTo>
                    <a:cubicBezTo>
                      <a:pt x="144" y="97"/>
                      <a:pt x="144" y="97"/>
                      <a:pt x="144" y="97"/>
                    </a:cubicBezTo>
                    <a:cubicBezTo>
                      <a:pt x="144" y="96"/>
                      <a:pt x="143" y="94"/>
                      <a:pt x="142" y="92"/>
                    </a:cubicBezTo>
                    <a:cubicBezTo>
                      <a:pt x="141" y="89"/>
                      <a:pt x="139" y="86"/>
                      <a:pt x="136" y="84"/>
                    </a:cubicBezTo>
                    <a:cubicBezTo>
                      <a:pt x="162" y="52"/>
                      <a:pt x="162" y="52"/>
                      <a:pt x="162" y="52"/>
                    </a:cubicBezTo>
                    <a:cubicBezTo>
                      <a:pt x="168" y="54"/>
                      <a:pt x="174" y="54"/>
                      <a:pt x="180" y="51"/>
                    </a:cubicBezTo>
                    <a:cubicBezTo>
                      <a:pt x="192" y="46"/>
                      <a:pt x="197" y="31"/>
                      <a:pt x="192" y="19"/>
                    </a:cubicBezTo>
                    <a:cubicBezTo>
                      <a:pt x="186" y="7"/>
                      <a:pt x="172" y="2"/>
                      <a:pt x="160" y="8"/>
                    </a:cubicBezTo>
                    <a:cubicBezTo>
                      <a:pt x="148" y="13"/>
                      <a:pt x="143" y="27"/>
                      <a:pt x="148" y="39"/>
                    </a:cubicBezTo>
                    <a:cubicBezTo>
                      <a:pt x="150" y="43"/>
                      <a:pt x="152" y="46"/>
                      <a:pt x="155" y="48"/>
                    </a:cubicBezTo>
                    <a:cubicBezTo>
                      <a:pt x="130" y="79"/>
                      <a:pt x="130" y="79"/>
                      <a:pt x="130" y="79"/>
                    </a:cubicBezTo>
                    <a:cubicBezTo>
                      <a:pt x="124" y="77"/>
                      <a:pt x="119" y="77"/>
                      <a:pt x="113" y="78"/>
                    </a:cubicBezTo>
                    <a:cubicBezTo>
                      <a:pt x="99" y="47"/>
                      <a:pt x="99" y="47"/>
                      <a:pt x="99" y="47"/>
                    </a:cubicBezTo>
                    <a:cubicBezTo>
                      <a:pt x="109" y="41"/>
                      <a:pt x="113" y="28"/>
                      <a:pt x="108" y="17"/>
                    </a:cubicBezTo>
                    <a:cubicBezTo>
                      <a:pt x="102" y="5"/>
                      <a:pt x="88" y="0"/>
                      <a:pt x="76" y="5"/>
                    </a:cubicBezTo>
                    <a:cubicBezTo>
                      <a:pt x="64" y="11"/>
                      <a:pt x="59" y="25"/>
                      <a:pt x="64" y="37"/>
                    </a:cubicBezTo>
                    <a:cubicBezTo>
                      <a:pt x="69" y="48"/>
                      <a:pt x="80" y="53"/>
                      <a:pt x="91" y="51"/>
                    </a:cubicBezTo>
                    <a:cubicBezTo>
                      <a:pt x="105" y="82"/>
                      <a:pt x="105" y="82"/>
                      <a:pt x="105" y="82"/>
                    </a:cubicBezTo>
                    <a:cubicBezTo>
                      <a:pt x="101" y="85"/>
                      <a:pt x="97" y="89"/>
                      <a:pt x="96" y="95"/>
                    </a:cubicBezTo>
                    <a:cubicBezTo>
                      <a:pt x="51" y="92"/>
                      <a:pt x="51" y="92"/>
                      <a:pt x="51" y="92"/>
                    </a:cubicBezTo>
                    <a:cubicBezTo>
                      <a:pt x="51" y="89"/>
                      <a:pt x="51" y="85"/>
                      <a:pt x="49" y="82"/>
                    </a:cubicBezTo>
                    <a:cubicBezTo>
                      <a:pt x="44" y="70"/>
                      <a:pt x="29" y="65"/>
                      <a:pt x="17" y="70"/>
                    </a:cubicBezTo>
                    <a:cubicBezTo>
                      <a:pt x="5" y="76"/>
                      <a:pt x="0" y="90"/>
                      <a:pt x="5" y="102"/>
                    </a:cubicBezTo>
                    <a:cubicBezTo>
                      <a:pt x="11" y="114"/>
                      <a:pt x="25" y="119"/>
                      <a:pt x="37" y="114"/>
                    </a:cubicBezTo>
                    <a:cubicBezTo>
                      <a:pt x="44" y="111"/>
                      <a:pt x="48" y="106"/>
                      <a:pt x="50" y="100"/>
                    </a:cubicBezTo>
                    <a:cubicBezTo>
                      <a:pt x="94" y="103"/>
                      <a:pt x="94" y="103"/>
                      <a:pt x="94" y="103"/>
                    </a:cubicBezTo>
                    <a:cubicBezTo>
                      <a:pt x="95" y="106"/>
                      <a:pt x="95" y="110"/>
                      <a:pt x="97" y="113"/>
                    </a:cubicBezTo>
                    <a:cubicBezTo>
                      <a:pt x="97" y="114"/>
                      <a:pt x="98" y="116"/>
                      <a:pt x="99" y="117"/>
                    </a:cubicBezTo>
                    <a:cubicBezTo>
                      <a:pt x="74" y="148"/>
                      <a:pt x="74" y="148"/>
                      <a:pt x="74" y="148"/>
                    </a:cubicBezTo>
                    <a:cubicBezTo>
                      <a:pt x="68" y="145"/>
                      <a:pt x="60" y="145"/>
                      <a:pt x="53" y="148"/>
                    </a:cubicBezTo>
                    <a:cubicBezTo>
                      <a:pt x="41" y="154"/>
                      <a:pt x="36" y="168"/>
                      <a:pt x="42" y="180"/>
                    </a:cubicBezTo>
                    <a:cubicBezTo>
                      <a:pt x="47" y="192"/>
                      <a:pt x="61" y="197"/>
                      <a:pt x="73" y="192"/>
                    </a:cubicBezTo>
                    <a:cubicBezTo>
                      <a:pt x="86" y="186"/>
                      <a:pt x="91" y="172"/>
                      <a:pt x="85" y="160"/>
                    </a:cubicBezTo>
                    <a:cubicBezTo>
                      <a:pt x="84" y="157"/>
                      <a:pt x="83" y="155"/>
                      <a:pt x="81" y="153"/>
                    </a:cubicBezTo>
                    <a:cubicBezTo>
                      <a:pt x="105" y="123"/>
                      <a:pt x="105" y="123"/>
                      <a:pt x="105" y="123"/>
                    </a:cubicBezTo>
                    <a:cubicBezTo>
                      <a:pt x="111" y="127"/>
                      <a:pt x="119" y="128"/>
                      <a:pt x="126" y="126"/>
                    </a:cubicBezTo>
                    <a:cubicBezTo>
                      <a:pt x="138" y="151"/>
                      <a:pt x="138" y="151"/>
                      <a:pt x="138" y="151"/>
                    </a:cubicBezTo>
                    <a:cubicBezTo>
                      <a:pt x="128" y="158"/>
                      <a:pt x="124" y="170"/>
                      <a:pt x="129" y="181"/>
                    </a:cubicBezTo>
                    <a:cubicBezTo>
                      <a:pt x="135" y="193"/>
                      <a:pt x="149" y="199"/>
                      <a:pt x="161" y="193"/>
                    </a:cubicBezTo>
                    <a:cubicBezTo>
                      <a:pt x="173" y="187"/>
                      <a:pt x="179" y="173"/>
                      <a:pt x="173" y="161"/>
                    </a:cubicBezTo>
                    <a:cubicBezTo>
                      <a:pt x="168" y="150"/>
                      <a:pt x="156" y="145"/>
                      <a:pt x="145" y="148"/>
                    </a:cubicBezTo>
                    <a:cubicBezTo>
                      <a:pt x="134" y="123"/>
                      <a:pt x="134" y="123"/>
                      <a:pt x="134" y="123"/>
                    </a:cubicBezTo>
                    <a:cubicBezTo>
                      <a:pt x="139" y="119"/>
                      <a:pt x="143" y="113"/>
                      <a:pt x="144" y="106"/>
                    </a:cubicBezTo>
                    <a:cubicBezTo>
                      <a:pt x="180" y="108"/>
                      <a:pt x="180" y="108"/>
                      <a:pt x="180" y="108"/>
                    </a:cubicBezTo>
                    <a:cubicBezTo>
                      <a:pt x="180" y="111"/>
                      <a:pt x="180" y="115"/>
                      <a:pt x="182" y="118"/>
                    </a:cubicBezTo>
                    <a:cubicBezTo>
                      <a:pt x="188" y="130"/>
                      <a:pt x="202" y="135"/>
                      <a:pt x="214" y="130"/>
                    </a:cubicBezTo>
                    <a:cubicBezTo>
                      <a:pt x="226" y="124"/>
                      <a:pt x="231" y="110"/>
                      <a:pt x="226" y="98"/>
                    </a:cubicBezTo>
                    <a:cubicBezTo>
                      <a:pt x="220" y="86"/>
                      <a:pt x="206" y="80"/>
                      <a:pt x="194" y="86"/>
                    </a:cubicBezTo>
                    <a:close/>
                    <a:moveTo>
                      <a:pt x="163" y="15"/>
                    </a:moveTo>
                    <a:cubicBezTo>
                      <a:pt x="171" y="11"/>
                      <a:pt x="181" y="15"/>
                      <a:pt x="184" y="23"/>
                    </a:cubicBezTo>
                    <a:cubicBezTo>
                      <a:pt x="188" y="31"/>
                      <a:pt x="185" y="40"/>
                      <a:pt x="177" y="44"/>
                    </a:cubicBezTo>
                    <a:cubicBezTo>
                      <a:pt x="169" y="47"/>
                      <a:pt x="159" y="44"/>
                      <a:pt x="156" y="36"/>
                    </a:cubicBezTo>
                    <a:cubicBezTo>
                      <a:pt x="152" y="28"/>
                      <a:pt x="156" y="19"/>
                      <a:pt x="163" y="15"/>
                    </a:cubicBezTo>
                    <a:close/>
                    <a:moveTo>
                      <a:pt x="34" y="106"/>
                    </a:moveTo>
                    <a:cubicBezTo>
                      <a:pt x="26" y="110"/>
                      <a:pt x="17" y="107"/>
                      <a:pt x="13" y="99"/>
                    </a:cubicBezTo>
                    <a:cubicBezTo>
                      <a:pt x="9" y="91"/>
                      <a:pt x="13" y="81"/>
                      <a:pt x="21" y="78"/>
                    </a:cubicBezTo>
                    <a:cubicBezTo>
                      <a:pt x="29" y="74"/>
                      <a:pt x="38" y="77"/>
                      <a:pt x="42" y="85"/>
                    </a:cubicBezTo>
                    <a:cubicBezTo>
                      <a:pt x="45" y="93"/>
                      <a:pt x="42" y="103"/>
                      <a:pt x="34" y="106"/>
                    </a:cubicBezTo>
                    <a:close/>
                    <a:moveTo>
                      <a:pt x="70" y="184"/>
                    </a:moveTo>
                    <a:cubicBezTo>
                      <a:pt x="62" y="188"/>
                      <a:pt x="53" y="184"/>
                      <a:pt x="49" y="176"/>
                    </a:cubicBezTo>
                    <a:cubicBezTo>
                      <a:pt x="45" y="169"/>
                      <a:pt x="49" y="159"/>
                      <a:pt x="57" y="156"/>
                    </a:cubicBezTo>
                    <a:cubicBezTo>
                      <a:pt x="65" y="152"/>
                      <a:pt x="74" y="155"/>
                      <a:pt x="78" y="163"/>
                    </a:cubicBezTo>
                    <a:cubicBezTo>
                      <a:pt x="81" y="171"/>
                      <a:pt x="78" y="181"/>
                      <a:pt x="70" y="184"/>
                    </a:cubicBezTo>
                    <a:close/>
                    <a:moveTo>
                      <a:pt x="72" y="34"/>
                    </a:moveTo>
                    <a:cubicBezTo>
                      <a:pt x="68" y="26"/>
                      <a:pt x="71" y="16"/>
                      <a:pt x="79" y="13"/>
                    </a:cubicBezTo>
                    <a:cubicBezTo>
                      <a:pt x="87" y="9"/>
                      <a:pt x="97" y="13"/>
                      <a:pt x="100" y="20"/>
                    </a:cubicBezTo>
                    <a:cubicBezTo>
                      <a:pt x="104" y="28"/>
                      <a:pt x="100" y="38"/>
                      <a:pt x="93" y="41"/>
                    </a:cubicBezTo>
                    <a:cubicBezTo>
                      <a:pt x="85" y="45"/>
                      <a:pt x="75" y="42"/>
                      <a:pt x="72" y="34"/>
                    </a:cubicBezTo>
                    <a:close/>
                    <a:moveTo>
                      <a:pt x="166" y="164"/>
                    </a:moveTo>
                    <a:cubicBezTo>
                      <a:pt x="169" y="172"/>
                      <a:pt x="166" y="182"/>
                      <a:pt x="158" y="185"/>
                    </a:cubicBezTo>
                    <a:cubicBezTo>
                      <a:pt x="150" y="189"/>
                      <a:pt x="141" y="186"/>
                      <a:pt x="137" y="178"/>
                    </a:cubicBezTo>
                    <a:cubicBezTo>
                      <a:pt x="133" y="170"/>
                      <a:pt x="137" y="160"/>
                      <a:pt x="145" y="157"/>
                    </a:cubicBezTo>
                    <a:cubicBezTo>
                      <a:pt x="153" y="153"/>
                      <a:pt x="162" y="157"/>
                      <a:pt x="166" y="164"/>
                    </a:cubicBezTo>
                    <a:close/>
                    <a:moveTo>
                      <a:pt x="210" y="122"/>
                    </a:moveTo>
                    <a:cubicBezTo>
                      <a:pt x="203" y="126"/>
                      <a:pt x="193" y="122"/>
                      <a:pt x="189" y="114"/>
                    </a:cubicBezTo>
                    <a:cubicBezTo>
                      <a:pt x="186" y="107"/>
                      <a:pt x="189" y="97"/>
                      <a:pt x="197" y="94"/>
                    </a:cubicBezTo>
                    <a:cubicBezTo>
                      <a:pt x="205" y="90"/>
                      <a:pt x="214" y="93"/>
                      <a:pt x="218" y="101"/>
                    </a:cubicBezTo>
                    <a:cubicBezTo>
                      <a:pt x="222" y="109"/>
                      <a:pt x="218" y="118"/>
                      <a:pt x="210" y="122"/>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2" name="Freeform 92"/>
              <p:cNvSpPr>
                <a:spLocks noEditPoints="1"/>
              </p:cNvSpPr>
              <p:nvPr/>
            </p:nvSpPr>
            <p:spPr bwMode="auto">
              <a:xfrm>
                <a:off x="4236518" y="3640219"/>
                <a:ext cx="289209" cy="293355"/>
              </a:xfrm>
              <a:custGeom>
                <a:avLst/>
                <a:gdLst/>
                <a:ahLst/>
                <a:cxnLst>
                  <a:cxn ang="0">
                    <a:pos x="120" y="143"/>
                  </a:cxn>
                  <a:cxn ang="0">
                    <a:pos x="120" y="181"/>
                  </a:cxn>
                  <a:cxn ang="0">
                    <a:pos x="163" y="181"/>
                  </a:cxn>
                  <a:cxn ang="0">
                    <a:pos x="163" y="146"/>
                  </a:cxn>
                  <a:cxn ang="0">
                    <a:pos x="163" y="143"/>
                  </a:cxn>
                  <a:cxn ang="0">
                    <a:pos x="163" y="69"/>
                  </a:cxn>
                  <a:cxn ang="0">
                    <a:pos x="82" y="0"/>
                  </a:cxn>
                  <a:cxn ang="0">
                    <a:pos x="0" y="69"/>
                  </a:cxn>
                  <a:cxn ang="0">
                    <a:pos x="0" y="143"/>
                  </a:cxn>
                  <a:cxn ang="0">
                    <a:pos x="0" y="146"/>
                  </a:cxn>
                  <a:cxn ang="0">
                    <a:pos x="0" y="181"/>
                  </a:cxn>
                  <a:cxn ang="0">
                    <a:pos x="44" y="181"/>
                  </a:cxn>
                  <a:cxn ang="0">
                    <a:pos x="44" y="146"/>
                  </a:cxn>
                  <a:cxn ang="0">
                    <a:pos x="44" y="146"/>
                  </a:cxn>
                  <a:cxn ang="0">
                    <a:pos x="44" y="69"/>
                  </a:cxn>
                  <a:cxn ang="0">
                    <a:pos x="82" y="43"/>
                  </a:cxn>
                  <a:cxn ang="0">
                    <a:pos x="120" y="69"/>
                  </a:cxn>
                  <a:cxn ang="0">
                    <a:pos x="120" y="143"/>
                  </a:cxn>
                  <a:cxn ang="0">
                    <a:pos x="36" y="174"/>
                  </a:cxn>
                  <a:cxn ang="0">
                    <a:pos x="8" y="174"/>
                  </a:cxn>
                  <a:cxn ang="0">
                    <a:pos x="8" y="151"/>
                  </a:cxn>
                  <a:cxn ang="0">
                    <a:pos x="36" y="151"/>
                  </a:cxn>
                  <a:cxn ang="0">
                    <a:pos x="36" y="174"/>
                  </a:cxn>
                  <a:cxn ang="0">
                    <a:pos x="127" y="151"/>
                  </a:cxn>
                  <a:cxn ang="0">
                    <a:pos x="156" y="151"/>
                  </a:cxn>
                  <a:cxn ang="0">
                    <a:pos x="156" y="174"/>
                  </a:cxn>
                  <a:cxn ang="0">
                    <a:pos x="127" y="174"/>
                  </a:cxn>
                  <a:cxn ang="0">
                    <a:pos x="127" y="151"/>
                  </a:cxn>
                </a:cxnLst>
                <a:rect l="0" t="0" r="r" b="b"/>
                <a:pathLst>
                  <a:path w="163" h="181">
                    <a:moveTo>
                      <a:pt x="120" y="143"/>
                    </a:moveTo>
                    <a:cubicBezTo>
                      <a:pt x="120" y="181"/>
                      <a:pt x="120" y="181"/>
                      <a:pt x="120" y="181"/>
                    </a:cubicBezTo>
                    <a:cubicBezTo>
                      <a:pt x="163" y="181"/>
                      <a:pt x="163" y="181"/>
                      <a:pt x="163" y="181"/>
                    </a:cubicBezTo>
                    <a:cubicBezTo>
                      <a:pt x="163" y="146"/>
                      <a:pt x="163" y="146"/>
                      <a:pt x="163" y="146"/>
                    </a:cubicBezTo>
                    <a:cubicBezTo>
                      <a:pt x="163" y="143"/>
                      <a:pt x="163" y="143"/>
                      <a:pt x="163" y="143"/>
                    </a:cubicBezTo>
                    <a:cubicBezTo>
                      <a:pt x="163" y="69"/>
                      <a:pt x="163" y="69"/>
                      <a:pt x="163" y="69"/>
                    </a:cubicBezTo>
                    <a:cubicBezTo>
                      <a:pt x="163" y="41"/>
                      <a:pt x="142" y="0"/>
                      <a:pt x="82" y="0"/>
                    </a:cubicBezTo>
                    <a:cubicBezTo>
                      <a:pt x="20" y="0"/>
                      <a:pt x="0" y="47"/>
                      <a:pt x="0" y="69"/>
                    </a:cubicBezTo>
                    <a:cubicBezTo>
                      <a:pt x="0" y="143"/>
                      <a:pt x="0" y="143"/>
                      <a:pt x="0" y="143"/>
                    </a:cubicBezTo>
                    <a:cubicBezTo>
                      <a:pt x="0" y="146"/>
                      <a:pt x="0" y="146"/>
                      <a:pt x="0" y="146"/>
                    </a:cubicBezTo>
                    <a:cubicBezTo>
                      <a:pt x="0" y="181"/>
                      <a:pt x="0" y="181"/>
                      <a:pt x="0" y="181"/>
                    </a:cubicBezTo>
                    <a:cubicBezTo>
                      <a:pt x="44" y="181"/>
                      <a:pt x="44" y="181"/>
                      <a:pt x="44" y="181"/>
                    </a:cubicBezTo>
                    <a:cubicBezTo>
                      <a:pt x="44" y="146"/>
                      <a:pt x="44" y="146"/>
                      <a:pt x="44" y="146"/>
                    </a:cubicBezTo>
                    <a:cubicBezTo>
                      <a:pt x="44" y="146"/>
                      <a:pt x="44" y="146"/>
                      <a:pt x="44" y="146"/>
                    </a:cubicBezTo>
                    <a:cubicBezTo>
                      <a:pt x="44" y="69"/>
                      <a:pt x="44" y="69"/>
                      <a:pt x="44" y="69"/>
                    </a:cubicBezTo>
                    <a:cubicBezTo>
                      <a:pt x="44" y="69"/>
                      <a:pt x="45" y="43"/>
                      <a:pt x="82" y="43"/>
                    </a:cubicBezTo>
                    <a:cubicBezTo>
                      <a:pt x="120" y="43"/>
                      <a:pt x="120" y="68"/>
                      <a:pt x="120" y="69"/>
                    </a:cubicBezTo>
                    <a:cubicBezTo>
                      <a:pt x="120" y="143"/>
                      <a:pt x="120" y="143"/>
                      <a:pt x="120" y="143"/>
                    </a:cubicBezTo>
                    <a:close/>
                    <a:moveTo>
                      <a:pt x="36" y="174"/>
                    </a:moveTo>
                    <a:cubicBezTo>
                      <a:pt x="8" y="174"/>
                      <a:pt x="8" y="174"/>
                      <a:pt x="8" y="174"/>
                    </a:cubicBezTo>
                    <a:cubicBezTo>
                      <a:pt x="8" y="151"/>
                      <a:pt x="8" y="151"/>
                      <a:pt x="8" y="151"/>
                    </a:cubicBezTo>
                    <a:cubicBezTo>
                      <a:pt x="36" y="151"/>
                      <a:pt x="36" y="151"/>
                      <a:pt x="36" y="151"/>
                    </a:cubicBezTo>
                    <a:lnTo>
                      <a:pt x="36" y="174"/>
                    </a:lnTo>
                    <a:close/>
                    <a:moveTo>
                      <a:pt x="127" y="151"/>
                    </a:moveTo>
                    <a:cubicBezTo>
                      <a:pt x="156" y="151"/>
                      <a:pt x="156" y="151"/>
                      <a:pt x="156" y="151"/>
                    </a:cubicBezTo>
                    <a:cubicBezTo>
                      <a:pt x="156" y="174"/>
                      <a:pt x="156" y="174"/>
                      <a:pt x="156" y="174"/>
                    </a:cubicBezTo>
                    <a:cubicBezTo>
                      <a:pt x="127" y="174"/>
                      <a:pt x="127" y="174"/>
                      <a:pt x="127" y="174"/>
                    </a:cubicBezTo>
                    <a:lnTo>
                      <a:pt x="127" y="15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3" name="Freeform 93"/>
              <p:cNvSpPr>
                <a:spLocks/>
              </p:cNvSpPr>
              <p:nvPr/>
            </p:nvSpPr>
            <p:spPr bwMode="auto">
              <a:xfrm>
                <a:off x="4238472" y="3951571"/>
                <a:ext cx="74256" cy="68389"/>
              </a:xfrm>
              <a:custGeom>
                <a:avLst/>
                <a:gdLst/>
                <a:ahLst/>
                <a:cxnLst>
                  <a:cxn ang="0">
                    <a:pos x="24" y="0"/>
                  </a:cxn>
                  <a:cxn ang="0">
                    <a:pos x="15" y="0"/>
                  </a:cxn>
                  <a:cxn ang="0">
                    <a:pos x="15" y="15"/>
                  </a:cxn>
                  <a:cxn ang="0">
                    <a:pos x="0" y="15"/>
                  </a:cxn>
                  <a:cxn ang="0">
                    <a:pos x="0" y="23"/>
                  </a:cxn>
                  <a:cxn ang="0">
                    <a:pos x="15" y="23"/>
                  </a:cxn>
                  <a:cxn ang="0">
                    <a:pos x="15" y="38"/>
                  </a:cxn>
                  <a:cxn ang="0">
                    <a:pos x="24" y="38"/>
                  </a:cxn>
                  <a:cxn ang="0">
                    <a:pos x="24" y="23"/>
                  </a:cxn>
                  <a:cxn ang="0">
                    <a:pos x="38" y="23"/>
                  </a:cxn>
                  <a:cxn ang="0">
                    <a:pos x="38" y="15"/>
                  </a:cxn>
                  <a:cxn ang="0">
                    <a:pos x="24" y="15"/>
                  </a:cxn>
                  <a:cxn ang="0">
                    <a:pos x="24" y="0"/>
                  </a:cxn>
                </a:cxnLst>
                <a:rect l="0" t="0" r="r" b="b"/>
                <a:pathLst>
                  <a:path w="38" h="38">
                    <a:moveTo>
                      <a:pt x="24" y="0"/>
                    </a:moveTo>
                    <a:lnTo>
                      <a:pt x="15" y="0"/>
                    </a:lnTo>
                    <a:lnTo>
                      <a:pt x="15" y="15"/>
                    </a:lnTo>
                    <a:lnTo>
                      <a:pt x="0" y="15"/>
                    </a:lnTo>
                    <a:lnTo>
                      <a:pt x="0" y="23"/>
                    </a:lnTo>
                    <a:lnTo>
                      <a:pt x="15" y="23"/>
                    </a:lnTo>
                    <a:lnTo>
                      <a:pt x="15" y="38"/>
                    </a:lnTo>
                    <a:lnTo>
                      <a:pt x="24" y="38"/>
                    </a:lnTo>
                    <a:lnTo>
                      <a:pt x="24" y="23"/>
                    </a:lnTo>
                    <a:lnTo>
                      <a:pt x="38" y="23"/>
                    </a:lnTo>
                    <a:lnTo>
                      <a:pt x="38" y="15"/>
                    </a:lnTo>
                    <a:lnTo>
                      <a:pt x="24" y="15"/>
                    </a:lnTo>
                    <a:lnTo>
                      <a:pt x="2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4" name="Rectangle 94"/>
              <p:cNvSpPr>
                <a:spLocks noChangeArrowheads="1"/>
              </p:cNvSpPr>
              <p:nvPr/>
            </p:nvSpPr>
            <p:spPr bwMode="auto">
              <a:xfrm>
                <a:off x="4449516" y="3978567"/>
                <a:ext cx="76210" cy="14398"/>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5" name="Freeform 95"/>
              <p:cNvSpPr>
                <a:spLocks/>
              </p:cNvSpPr>
              <p:nvPr/>
            </p:nvSpPr>
            <p:spPr bwMode="auto">
              <a:xfrm>
                <a:off x="1872043" y="2871738"/>
                <a:ext cx="263805" cy="107983"/>
              </a:xfrm>
              <a:custGeom>
                <a:avLst/>
                <a:gdLst/>
                <a:ahLst/>
                <a:cxnLst>
                  <a:cxn ang="0">
                    <a:pos x="75" y="26"/>
                  </a:cxn>
                  <a:cxn ang="0">
                    <a:pos x="0" y="0"/>
                  </a:cxn>
                  <a:cxn ang="0">
                    <a:pos x="0" y="49"/>
                  </a:cxn>
                  <a:cxn ang="0">
                    <a:pos x="75" y="66"/>
                  </a:cxn>
                  <a:cxn ang="0">
                    <a:pos x="149" y="45"/>
                  </a:cxn>
                  <a:cxn ang="0">
                    <a:pos x="149" y="0"/>
                  </a:cxn>
                  <a:cxn ang="0">
                    <a:pos x="75" y="26"/>
                  </a:cxn>
                </a:cxnLst>
                <a:rect l="0" t="0" r="r" b="b"/>
                <a:pathLst>
                  <a:path w="149" h="66">
                    <a:moveTo>
                      <a:pt x="75" y="26"/>
                    </a:moveTo>
                    <a:cubicBezTo>
                      <a:pt x="0" y="0"/>
                      <a:pt x="0" y="0"/>
                      <a:pt x="0" y="0"/>
                    </a:cubicBezTo>
                    <a:cubicBezTo>
                      <a:pt x="0" y="49"/>
                      <a:pt x="0" y="49"/>
                      <a:pt x="0" y="49"/>
                    </a:cubicBezTo>
                    <a:cubicBezTo>
                      <a:pt x="0" y="49"/>
                      <a:pt x="35" y="66"/>
                      <a:pt x="75" y="66"/>
                    </a:cubicBezTo>
                    <a:cubicBezTo>
                      <a:pt x="116" y="66"/>
                      <a:pt x="149" y="45"/>
                      <a:pt x="149" y="45"/>
                    </a:cubicBezTo>
                    <a:cubicBezTo>
                      <a:pt x="149" y="0"/>
                      <a:pt x="149" y="0"/>
                      <a:pt x="149" y="0"/>
                    </a:cubicBezTo>
                    <a:lnTo>
                      <a:pt x="75" y="2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6" name="Freeform 96"/>
              <p:cNvSpPr>
                <a:spLocks/>
              </p:cNvSpPr>
              <p:nvPr/>
            </p:nvSpPr>
            <p:spPr bwMode="auto">
              <a:xfrm>
                <a:off x="1809511" y="2760155"/>
                <a:ext cx="390822" cy="199769"/>
              </a:xfrm>
              <a:custGeom>
                <a:avLst/>
                <a:gdLst/>
                <a:ahLst/>
                <a:cxnLst>
                  <a:cxn ang="0">
                    <a:pos x="188" y="45"/>
                  </a:cxn>
                  <a:cxn ang="0">
                    <a:pos x="200" y="40"/>
                  </a:cxn>
                  <a:cxn ang="0">
                    <a:pos x="100" y="0"/>
                  </a:cxn>
                  <a:cxn ang="0">
                    <a:pos x="0" y="40"/>
                  </a:cxn>
                  <a:cxn ang="0">
                    <a:pos x="100" y="77"/>
                  </a:cxn>
                  <a:cxn ang="0">
                    <a:pos x="179" y="48"/>
                  </a:cxn>
                  <a:cxn ang="0">
                    <a:pos x="179" y="90"/>
                  </a:cxn>
                  <a:cxn ang="0">
                    <a:pos x="175" y="90"/>
                  </a:cxn>
                  <a:cxn ang="0">
                    <a:pos x="175" y="111"/>
                  </a:cxn>
                  <a:cxn ang="0">
                    <a:pos x="191" y="111"/>
                  </a:cxn>
                  <a:cxn ang="0">
                    <a:pos x="191" y="90"/>
                  </a:cxn>
                  <a:cxn ang="0">
                    <a:pos x="188" y="90"/>
                  </a:cxn>
                  <a:cxn ang="0">
                    <a:pos x="188" y="45"/>
                  </a:cxn>
                </a:cxnLst>
                <a:rect l="0" t="0" r="r" b="b"/>
                <a:pathLst>
                  <a:path w="200" h="111">
                    <a:moveTo>
                      <a:pt x="188" y="45"/>
                    </a:moveTo>
                    <a:lnTo>
                      <a:pt x="200" y="40"/>
                    </a:lnTo>
                    <a:lnTo>
                      <a:pt x="100" y="0"/>
                    </a:lnTo>
                    <a:lnTo>
                      <a:pt x="0" y="40"/>
                    </a:lnTo>
                    <a:lnTo>
                      <a:pt x="100" y="77"/>
                    </a:lnTo>
                    <a:lnTo>
                      <a:pt x="179" y="48"/>
                    </a:lnTo>
                    <a:lnTo>
                      <a:pt x="179" y="90"/>
                    </a:lnTo>
                    <a:lnTo>
                      <a:pt x="175" y="90"/>
                    </a:lnTo>
                    <a:lnTo>
                      <a:pt x="175" y="111"/>
                    </a:lnTo>
                    <a:lnTo>
                      <a:pt x="191" y="111"/>
                    </a:lnTo>
                    <a:lnTo>
                      <a:pt x="191" y="90"/>
                    </a:lnTo>
                    <a:lnTo>
                      <a:pt x="188" y="90"/>
                    </a:lnTo>
                    <a:lnTo>
                      <a:pt x="188" y="4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7" name="Freeform 97"/>
              <p:cNvSpPr>
                <a:spLocks/>
              </p:cNvSpPr>
              <p:nvPr/>
            </p:nvSpPr>
            <p:spPr bwMode="auto">
              <a:xfrm>
                <a:off x="4457332" y="1665924"/>
                <a:ext cx="42990" cy="259160"/>
              </a:xfrm>
              <a:custGeom>
                <a:avLst/>
                <a:gdLst/>
                <a:ahLst/>
                <a:cxnLst>
                  <a:cxn ang="0">
                    <a:pos x="16" y="0"/>
                  </a:cxn>
                  <a:cxn ang="0">
                    <a:pos x="0" y="0"/>
                  </a:cxn>
                  <a:cxn ang="0">
                    <a:pos x="0" y="159"/>
                  </a:cxn>
                  <a:cxn ang="0">
                    <a:pos x="16" y="159"/>
                  </a:cxn>
                  <a:cxn ang="0">
                    <a:pos x="24" y="151"/>
                  </a:cxn>
                  <a:cxn ang="0">
                    <a:pos x="24" y="8"/>
                  </a:cxn>
                  <a:cxn ang="0">
                    <a:pos x="16" y="0"/>
                  </a:cxn>
                </a:cxnLst>
                <a:rect l="0" t="0" r="r" b="b"/>
                <a:pathLst>
                  <a:path w="24" h="159">
                    <a:moveTo>
                      <a:pt x="16" y="0"/>
                    </a:moveTo>
                    <a:cubicBezTo>
                      <a:pt x="0" y="0"/>
                      <a:pt x="0" y="0"/>
                      <a:pt x="0" y="0"/>
                    </a:cubicBezTo>
                    <a:cubicBezTo>
                      <a:pt x="0" y="159"/>
                      <a:pt x="0" y="159"/>
                      <a:pt x="0" y="159"/>
                    </a:cubicBezTo>
                    <a:cubicBezTo>
                      <a:pt x="16" y="159"/>
                      <a:pt x="16" y="159"/>
                      <a:pt x="16" y="159"/>
                    </a:cubicBezTo>
                    <a:cubicBezTo>
                      <a:pt x="21" y="159"/>
                      <a:pt x="24" y="156"/>
                      <a:pt x="24" y="151"/>
                    </a:cubicBezTo>
                    <a:cubicBezTo>
                      <a:pt x="24" y="8"/>
                      <a:pt x="24" y="8"/>
                      <a:pt x="24" y="8"/>
                    </a:cubicBezTo>
                    <a:cubicBezTo>
                      <a:pt x="24" y="4"/>
                      <a:pt x="21" y="0"/>
                      <a:pt x="16"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8" name="Freeform 98"/>
              <p:cNvSpPr>
                <a:spLocks/>
              </p:cNvSpPr>
              <p:nvPr/>
            </p:nvSpPr>
            <p:spPr bwMode="auto">
              <a:xfrm>
                <a:off x="4289279" y="1665924"/>
                <a:ext cx="144604" cy="275358"/>
              </a:xfrm>
              <a:custGeom>
                <a:avLst/>
                <a:gdLst/>
                <a:ahLst/>
                <a:cxnLst>
                  <a:cxn ang="0">
                    <a:pos x="74" y="0"/>
                  </a:cxn>
                  <a:cxn ang="0">
                    <a:pos x="0" y="0"/>
                  </a:cxn>
                  <a:cxn ang="0">
                    <a:pos x="0" y="144"/>
                  </a:cxn>
                  <a:cxn ang="0">
                    <a:pos x="8" y="144"/>
                  </a:cxn>
                  <a:cxn ang="0">
                    <a:pos x="8" y="153"/>
                  </a:cxn>
                  <a:cxn ang="0">
                    <a:pos x="17" y="149"/>
                  </a:cxn>
                  <a:cxn ang="0">
                    <a:pos x="26" y="153"/>
                  </a:cxn>
                  <a:cxn ang="0">
                    <a:pos x="26" y="144"/>
                  </a:cxn>
                  <a:cxn ang="0">
                    <a:pos x="74" y="144"/>
                  </a:cxn>
                  <a:cxn ang="0">
                    <a:pos x="74" y="0"/>
                  </a:cxn>
                </a:cxnLst>
                <a:rect l="0" t="0" r="r" b="b"/>
                <a:pathLst>
                  <a:path w="74" h="153">
                    <a:moveTo>
                      <a:pt x="74" y="0"/>
                    </a:moveTo>
                    <a:lnTo>
                      <a:pt x="0" y="0"/>
                    </a:lnTo>
                    <a:lnTo>
                      <a:pt x="0" y="144"/>
                    </a:lnTo>
                    <a:lnTo>
                      <a:pt x="8" y="144"/>
                    </a:lnTo>
                    <a:lnTo>
                      <a:pt x="8" y="153"/>
                    </a:lnTo>
                    <a:lnTo>
                      <a:pt x="17" y="149"/>
                    </a:lnTo>
                    <a:lnTo>
                      <a:pt x="26" y="153"/>
                    </a:lnTo>
                    <a:lnTo>
                      <a:pt x="26" y="144"/>
                    </a:lnTo>
                    <a:lnTo>
                      <a:pt x="74" y="144"/>
                    </a:lnTo>
                    <a:lnTo>
                      <a:pt x="7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9" name="Freeform 99"/>
              <p:cNvSpPr>
                <a:spLocks noEditPoints="1"/>
              </p:cNvSpPr>
              <p:nvPr/>
            </p:nvSpPr>
            <p:spPr bwMode="auto">
              <a:xfrm>
                <a:off x="783603" y="1737913"/>
                <a:ext cx="257943" cy="248362"/>
              </a:xfrm>
              <a:custGeom>
                <a:avLst/>
                <a:gdLst/>
                <a:ahLst/>
                <a:cxnLst>
                  <a:cxn ang="0">
                    <a:pos x="141" y="61"/>
                  </a:cxn>
                  <a:cxn ang="0">
                    <a:pos x="123" y="61"/>
                  </a:cxn>
                  <a:cxn ang="0">
                    <a:pos x="124" y="79"/>
                  </a:cxn>
                  <a:cxn ang="0">
                    <a:pos x="129" y="82"/>
                  </a:cxn>
                  <a:cxn ang="0">
                    <a:pos x="72" y="117"/>
                  </a:cxn>
                  <a:cxn ang="0">
                    <a:pos x="72" y="114"/>
                  </a:cxn>
                  <a:cxn ang="0">
                    <a:pos x="116" y="58"/>
                  </a:cxn>
                  <a:cxn ang="0">
                    <a:pos x="58" y="0"/>
                  </a:cxn>
                  <a:cxn ang="0">
                    <a:pos x="0" y="58"/>
                  </a:cxn>
                  <a:cxn ang="0">
                    <a:pos x="48" y="114"/>
                  </a:cxn>
                  <a:cxn ang="0">
                    <a:pos x="48" y="125"/>
                  </a:cxn>
                  <a:cxn ang="0">
                    <a:pos x="29" y="125"/>
                  </a:cxn>
                  <a:cxn ang="0">
                    <a:pos x="29" y="133"/>
                  </a:cxn>
                  <a:cxn ang="0">
                    <a:pos x="12" y="133"/>
                  </a:cxn>
                  <a:cxn ang="0">
                    <a:pos x="12" y="153"/>
                  </a:cxn>
                  <a:cxn ang="0">
                    <a:pos x="102" y="153"/>
                  </a:cxn>
                  <a:cxn ang="0">
                    <a:pos x="102" y="133"/>
                  </a:cxn>
                  <a:cxn ang="0">
                    <a:pos x="90" y="133"/>
                  </a:cxn>
                  <a:cxn ang="0">
                    <a:pos x="90" y="125"/>
                  </a:cxn>
                  <a:cxn ang="0">
                    <a:pos x="72" y="125"/>
                  </a:cxn>
                  <a:cxn ang="0">
                    <a:pos x="72" y="124"/>
                  </a:cxn>
                  <a:cxn ang="0">
                    <a:pos x="135" y="82"/>
                  </a:cxn>
                  <a:cxn ang="0">
                    <a:pos x="142" y="79"/>
                  </a:cxn>
                  <a:cxn ang="0">
                    <a:pos x="141" y="61"/>
                  </a:cxn>
                  <a:cxn ang="0">
                    <a:pos x="43" y="58"/>
                  </a:cxn>
                  <a:cxn ang="0">
                    <a:pos x="59" y="42"/>
                  </a:cxn>
                  <a:cxn ang="0">
                    <a:pos x="75" y="58"/>
                  </a:cxn>
                  <a:cxn ang="0">
                    <a:pos x="59" y="74"/>
                  </a:cxn>
                  <a:cxn ang="0">
                    <a:pos x="43" y="58"/>
                  </a:cxn>
                </a:cxnLst>
                <a:rect l="0" t="0" r="r" b="b"/>
                <a:pathLst>
                  <a:path w="146" h="153">
                    <a:moveTo>
                      <a:pt x="141" y="61"/>
                    </a:moveTo>
                    <a:cubicBezTo>
                      <a:pt x="136" y="56"/>
                      <a:pt x="128" y="56"/>
                      <a:pt x="123" y="61"/>
                    </a:cubicBezTo>
                    <a:cubicBezTo>
                      <a:pt x="119" y="66"/>
                      <a:pt x="119" y="74"/>
                      <a:pt x="124" y="79"/>
                    </a:cubicBezTo>
                    <a:cubicBezTo>
                      <a:pt x="125" y="80"/>
                      <a:pt x="127" y="81"/>
                      <a:pt x="129" y="82"/>
                    </a:cubicBezTo>
                    <a:cubicBezTo>
                      <a:pt x="126" y="94"/>
                      <a:pt x="114" y="111"/>
                      <a:pt x="72" y="117"/>
                    </a:cubicBezTo>
                    <a:cubicBezTo>
                      <a:pt x="72" y="114"/>
                      <a:pt x="72" y="114"/>
                      <a:pt x="72" y="114"/>
                    </a:cubicBezTo>
                    <a:cubicBezTo>
                      <a:pt x="98" y="107"/>
                      <a:pt x="116" y="85"/>
                      <a:pt x="116" y="58"/>
                    </a:cubicBezTo>
                    <a:cubicBezTo>
                      <a:pt x="116" y="26"/>
                      <a:pt x="90" y="0"/>
                      <a:pt x="58" y="0"/>
                    </a:cubicBezTo>
                    <a:cubicBezTo>
                      <a:pt x="26" y="0"/>
                      <a:pt x="0" y="26"/>
                      <a:pt x="0" y="58"/>
                    </a:cubicBezTo>
                    <a:cubicBezTo>
                      <a:pt x="0" y="86"/>
                      <a:pt x="21" y="110"/>
                      <a:pt x="48" y="114"/>
                    </a:cubicBezTo>
                    <a:cubicBezTo>
                      <a:pt x="48" y="125"/>
                      <a:pt x="48" y="125"/>
                      <a:pt x="48" y="125"/>
                    </a:cubicBezTo>
                    <a:cubicBezTo>
                      <a:pt x="29" y="125"/>
                      <a:pt x="29" y="125"/>
                      <a:pt x="29" y="125"/>
                    </a:cubicBezTo>
                    <a:cubicBezTo>
                      <a:pt x="29" y="133"/>
                      <a:pt x="29" y="133"/>
                      <a:pt x="29" y="133"/>
                    </a:cubicBezTo>
                    <a:cubicBezTo>
                      <a:pt x="12" y="133"/>
                      <a:pt x="12" y="133"/>
                      <a:pt x="12" y="133"/>
                    </a:cubicBezTo>
                    <a:cubicBezTo>
                      <a:pt x="12" y="153"/>
                      <a:pt x="12" y="153"/>
                      <a:pt x="12" y="153"/>
                    </a:cubicBezTo>
                    <a:cubicBezTo>
                      <a:pt x="102" y="153"/>
                      <a:pt x="102" y="153"/>
                      <a:pt x="102" y="153"/>
                    </a:cubicBezTo>
                    <a:cubicBezTo>
                      <a:pt x="102" y="133"/>
                      <a:pt x="102" y="133"/>
                      <a:pt x="102" y="133"/>
                    </a:cubicBezTo>
                    <a:cubicBezTo>
                      <a:pt x="90" y="133"/>
                      <a:pt x="90" y="133"/>
                      <a:pt x="90" y="133"/>
                    </a:cubicBezTo>
                    <a:cubicBezTo>
                      <a:pt x="90" y="125"/>
                      <a:pt x="90" y="125"/>
                      <a:pt x="90" y="125"/>
                    </a:cubicBezTo>
                    <a:cubicBezTo>
                      <a:pt x="72" y="125"/>
                      <a:pt x="72" y="125"/>
                      <a:pt x="72" y="125"/>
                    </a:cubicBezTo>
                    <a:cubicBezTo>
                      <a:pt x="72" y="124"/>
                      <a:pt x="72" y="124"/>
                      <a:pt x="72" y="124"/>
                    </a:cubicBezTo>
                    <a:cubicBezTo>
                      <a:pt x="120" y="117"/>
                      <a:pt x="132" y="96"/>
                      <a:pt x="135" y="82"/>
                    </a:cubicBezTo>
                    <a:cubicBezTo>
                      <a:pt x="137" y="82"/>
                      <a:pt x="140" y="81"/>
                      <a:pt x="142" y="79"/>
                    </a:cubicBezTo>
                    <a:cubicBezTo>
                      <a:pt x="146" y="74"/>
                      <a:pt x="146" y="66"/>
                      <a:pt x="141" y="61"/>
                    </a:cubicBezTo>
                    <a:close/>
                    <a:moveTo>
                      <a:pt x="43" y="58"/>
                    </a:moveTo>
                    <a:cubicBezTo>
                      <a:pt x="43" y="49"/>
                      <a:pt x="51" y="42"/>
                      <a:pt x="59" y="42"/>
                    </a:cubicBezTo>
                    <a:cubicBezTo>
                      <a:pt x="68" y="42"/>
                      <a:pt x="75" y="49"/>
                      <a:pt x="75" y="58"/>
                    </a:cubicBezTo>
                    <a:cubicBezTo>
                      <a:pt x="75" y="66"/>
                      <a:pt x="68" y="74"/>
                      <a:pt x="59" y="74"/>
                    </a:cubicBezTo>
                    <a:cubicBezTo>
                      <a:pt x="51" y="74"/>
                      <a:pt x="43" y="66"/>
                      <a:pt x="43" y="5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0" name="Freeform 100"/>
              <p:cNvSpPr>
                <a:spLocks noEditPoints="1"/>
              </p:cNvSpPr>
              <p:nvPr/>
            </p:nvSpPr>
            <p:spPr bwMode="auto">
              <a:xfrm>
                <a:off x="959473" y="2466800"/>
                <a:ext cx="300933" cy="379741"/>
              </a:xfrm>
              <a:custGeom>
                <a:avLst/>
                <a:gdLst/>
                <a:ahLst/>
                <a:cxnLst>
                  <a:cxn ang="0">
                    <a:pos x="153" y="50"/>
                  </a:cxn>
                  <a:cxn ang="0">
                    <a:pos x="102" y="0"/>
                  </a:cxn>
                  <a:cxn ang="0">
                    <a:pos x="91" y="5"/>
                  </a:cxn>
                  <a:cxn ang="0">
                    <a:pos x="84" y="188"/>
                  </a:cxn>
                  <a:cxn ang="0">
                    <a:pos x="60" y="211"/>
                  </a:cxn>
                  <a:cxn ang="0">
                    <a:pos x="43" y="220"/>
                  </a:cxn>
                  <a:cxn ang="0">
                    <a:pos x="140" y="233"/>
                  </a:cxn>
                  <a:cxn ang="0">
                    <a:pos x="124" y="220"/>
                  </a:cxn>
                  <a:cxn ang="0">
                    <a:pos x="102" y="211"/>
                  </a:cxn>
                  <a:cxn ang="0">
                    <a:pos x="153" y="142"/>
                  </a:cxn>
                  <a:cxn ang="0">
                    <a:pos x="170" y="96"/>
                  </a:cxn>
                  <a:cxn ang="0">
                    <a:pos x="164" y="95"/>
                  </a:cxn>
                  <a:cxn ang="0">
                    <a:pos x="136" y="66"/>
                  </a:cxn>
                  <a:cxn ang="0">
                    <a:pos x="164" y="95"/>
                  </a:cxn>
                  <a:cxn ang="0">
                    <a:pos x="134" y="60"/>
                  </a:cxn>
                  <a:cxn ang="0">
                    <a:pos x="148" y="53"/>
                  </a:cxn>
                  <a:cxn ang="0">
                    <a:pos x="64" y="68"/>
                  </a:cxn>
                  <a:cxn ang="0">
                    <a:pos x="94" y="95"/>
                  </a:cxn>
                  <a:cxn ang="0">
                    <a:pos x="94" y="101"/>
                  </a:cxn>
                  <a:cxn ang="0">
                    <a:pos x="64" y="124"/>
                  </a:cxn>
                  <a:cxn ang="0">
                    <a:pos x="94" y="101"/>
                  </a:cxn>
                  <a:cxn ang="0">
                    <a:pos x="47" y="53"/>
                  </a:cxn>
                  <a:cxn ang="0">
                    <a:pos x="61" y="60"/>
                  </a:cxn>
                  <a:cxn ang="0">
                    <a:pos x="55" y="95"/>
                  </a:cxn>
                  <a:cxn ang="0">
                    <a:pos x="43" y="58"/>
                  </a:cxn>
                  <a:cxn ang="0">
                    <a:pos x="55" y="101"/>
                  </a:cxn>
                  <a:cxn ang="0">
                    <a:pos x="43" y="134"/>
                  </a:cxn>
                  <a:cxn ang="0">
                    <a:pos x="55" y="101"/>
                  </a:cxn>
                  <a:cxn ang="0">
                    <a:pos x="77" y="159"/>
                  </a:cxn>
                  <a:cxn ang="0">
                    <a:pos x="61" y="132"/>
                  </a:cxn>
                  <a:cxn ang="0">
                    <a:pos x="94" y="126"/>
                  </a:cxn>
                  <a:cxn ang="0">
                    <a:pos x="66" y="130"/>
                  </a:cxn>
                  <a:cxn ang="0">
                    <a:pos x="66" y="62"/>
                  </a:cxn>
                  <a:cxn ang="0">
                    <a:pos x="94" y="66"/>
                  </a:cxn>
                  <a:cxn ang="0">
                    <a:pos x="134" y="101"/>
                  </a:cxn>
                  <a:cxn ang="0">
                    <a:pos x="100" y="120"/>
                  </a:cxn>
                  <a:cxn ang="0">
                    <a:pos x="100" y="95"/>
                  </a:cxn>
                  <a:cxn ang="0">
                    <a:pos x="131" y="67"/>
                  </a:cxn>
                  <a:cxn ang="0">
                    <a:pos x="100" y="95"/>
                  </a:cxn>
                  <a:cxn ang="0">
                    <a:pos x="100" y="66"/>
                  </a:cxn>
                  <a:cxn ang="0">
                    <a:pos x="129" y="62"/>
                  </a:cxn>
                  <a:cxn ang="0">
                    <a:pos x="91" y="17"/>
                  </a:cxn>
                  <a:cxn ang="0">
                    <a:pos x="42" y="50"/>
                  </a:cxn>
                  <a:cxn ang="0">
                    <a:pos x="25" y="96"/>
                  </a:cxn>
                  <a:cxn ang="0">
                    <a:pos x="42" y="142"/>
                  </a:cxn>
                  <a:cxn ang="0">
                    <a:pos x="93" y="176"/>
                  </a:cxn>
                  <a:cxn ang="0">
                    <a:pos x="12" y="97"/>
                  </a:cxn>
                  <a:cxn ang="0">
                    <a:pos x="100" y="126"/>
                  </a:cxn>
                  <a:cxn ang="0">
                    <a:pos x="100" y="162"/>
                  </a:cxn>
                  <a:cxn ang="0">
                    <a:pos x="134" y="132"/>
                  </a:cxn>
                  <a:cxn ang="0">
                    <a:pos x="118" y="159"/>
                  </a:cxn>
                  <a:cxn ang="0">
                    <a:pos x="136" y="126"/>
                  </a:cxn>
                  <a:cxn ang="0">
                    <a:pos x="163" y="101"/>
                  </a:cxn>
                </a:cxnLst>
                <a:rect l="0" t="0" r="r" b="b"/>
                <a:pathLst>
                  <a:path w="170" h="233">
                    <a:moveTo>
                      <a:pt x="156" y="54"/>
                    </a:moveTo>
                    <a:cubicBezTo>
                      <a:pt x="155" y="53"/>
                      <a:pt x="154" y="51"/>
                      <a:pt x="153" y="50"/>
                    </a:cubicBezTo>
                    <a:cubicBezTo>
                      <a:pt x="141" y="35"/>
                      <a:pt x="123" y="25"/>
                      <a:pt x="102" y="24"/>
                    </a:cubicBezTo>
                    <a:cubicBezTo>
                      <a:pt x="102" y="0"/>
                      <a:pt x="102" y="0"/>
                      <a:pt x="102" y="0"/>
                    </a:cubicBezTo>
                    <a:cubicBezTo>
                      <a:pt x="91" y="0"/>
                      <a:pt x="91" y="0"/>
                      <a:pt x="91" y="0"/>
                    </a:cubicBezTo>
                    <a:cubicBezTo>
                      <a:pt x="91" y="5"/>
                      <a:pt x="91" y="5"/>
                      <a:pt x="91" y="5"/>
                    </a:cubicBezTo>
                    <a:cubicBezTo>
                      <a:pt x="41" y="6"/>
                      <a:pt x="0" y="46"/>
                      <a:pt x="0" y="97"/>
                    </a:cubicBezTo>
                    <a:cubicBezTo>
                      <a:pt x="0" y="144"/>
                      <a:pt x="37" y="184"/>
                      <a:pt x="84" y="188"/>
                    </a:cubicBezTo>
                    <a:cubicBezTo>
                      <a:pt x="84" y="211"/>
                      <a:pt x="84" y="211"/>
                      <a:pt x="84" y="211"/>
                    </a:cubicBezTo>
                    <a:cubicBezTo>
                      <a:pt x="60" y="211"/>
                      <a:pt x="60" y="211"/>
                      <a:pt x="60" y="211"/>
                    </a:cubicBezTo>
                    <a:cubicBezTo>
                      <a:pt x="60" y="220"/>
                      <a:pt x="60" y="220"/>
                      <a:pt x="60" y="220"/>
                    </a:cubicBezTo>
                    <a:cubicBezTo>
                      <a:pt x="43" y="220"/>
                      <a:pt x="43" y="220"/>
                      <a:pt x="43" y="220"/>
                    </a:cubicBezTo>
                    <a:cubicBezTo>
                      <a:pt x="43" y="233"/>
                      <a:pt x="43" y="233"/>
                      <a:pt x="43" y="233"/>
                    </a:cubicBezTo>
                    <a:cubicBezTo>
                      <a:pt x="140" y="233"/>
                      <a:pt x="140" y="233"/>
                      <a:pt x="140" y="233"/>
                    </a:cubicBezTo>
                    <a:cubicBezTo>
                      <a:pt x="140" y="220"/>
                      <a:pt x="140" y="220"/>
                      <a:pt x="140" y="220"/>
                    </a:cubicBezTo>
                    <a:cubicBezTo>
                      <a:pt x="124" y="220"/>
                      <a:pt x="124" y="220"/>
                      <a:pt x="124" y="220"/>
                    </a:cubicBezTo>
                    <a:cubicBezTo>
                      <a:pt x="124" y="211"/>
                      <a:pt x="124" y="211"/>
                      <a:pt x="124" y="211"/>
                    </a:cubicBezTo>
                    <a:cubicBezTo>
                      <a:pt x="102" y="211"/>
                      <a:pt x="102" y="211"/>
                      <a:pt x="102" y="211"/>
                    </a:cubicBezTo>
                    <a:cubicBezTo>
                      <a:pt x="102" y="168"/>
                      <a:pt x="102" y="168"/>
                      <a:pt x="102" y="168"/>
                    </a:cubicBezTo>
                    <a:cubicBezTo>
                      <a:pt x="123" y="166"/>
                      <a:pt x="141" y="157"/>
                      <a:pt x="153" y="142"/>
                    </a:cubicBezTo>
                    <a:cubicBezTo>
                      <a:pt x="154" y="141"/>
                      <a:pt x="155" y="139"/>
                      <a:pt x="156" y="138"/>
                    </a:cubicBezTo>
                    <a:cubicBezTo>
                      <a:pt x="165" y="126"/>
                      <a:pt x="170" y="111"/>
                      <a:pt x="170" y="96"/>
                    </a:cubicBezTo>
                    <a:cubicBezTo>
                      <a:pt x="170" y="80"/>
                      <a:pt x="165" y="66"/>
                      <a:pt x="156" y="54"/>
                    </a:cubicBezTo>
                    <a:close/>
                    <a:moveTo>
                      <a:pt x="164" y="95"/>
                    </a:moveTo>
                    <a:cubicBezTo>
                      <a:pt x="140" y="95"/>
                      <a:pt x="140" y="95"/>
                      <a:pt x="140" y="95"/>
                    </a:cubicBezTo>
                    <a:cubicBezTo>
                      <a:pt x="140" y="85"/>
                      <a:pt x="139" y="75"/>
                      <a:pt x="136" y="66"/>
                    </a:cubicBezTo>
                    <a:cubicBezTo>
                      <a:pt x="142" y="63"/>
                      <a:pt x="147" y="61"/>
                      <a:pt x="152" y="58"/>
                    </a:cubicBezTo>
                    <a:cubicBezTo>
                      <a:pt x="159" y="68"/>
                      <a:pt x="164" y="81"/>
                      <a:pt x="164" y="95"/>
                    </a:cubicBezTo>
                    <a:close/>
                    <a:moveTo>
                      <a:pt x="148" y="53"/>
                    </a:moveTo>
                    <a:cubicBezTo>
                      <a:pt x="144" y="56"/>
                      <a:pt x="140" y="58"/>
                      <a:pt x="134" y="60"/>
                    </a:cubicBezTo>
                    <a:cubicBezTo>
                      <a:pt x="131" y="49"/>
                      <a:pt x="125" y="39"/>
                      <a:pt x="118" y="33"/>
                    </a:cubicBezTo>
                    <a:cubicBezTo>
                      <a:pt x="130" y="37"/>
                      <a:pt x="140" y="44"/>
                      <a:pt x="148" y="53"/>
                    </a:cubicBezTo>
                    <a:close/>
                    <a:moveTo>
                      <a:pt x="61" y="95"/>
                    </a:moveTo>
                    <a:cubicBezTo>
                      <a:pt x="61" y="85"/>
                      <a:pt x="62" y="76"/>
                      <a:pt x="64" y="68"/>
                    </a:cubicBezTo>
                    <a:cubicBezTo>
                      <a:pt x="74" y="70"/>
                      <a:pt x="84" y="72"/>
                      <a:pt x="94" y="72"/>
                    </a:cubicBezTo>
                    <a:cubicBezTo>
                      <a:pt x="94" y="95"/>
                      <a:pt x="94" y="95"/>
                      <a:pt x="94" y="95"/>
                    </a:cubicBezTo>
                    <a:lnTo>
                      <a:pt x="61" y="95"/>
                    </a:lnTo>
                    <a:close/>
                    <a:moveTo>
                      <a:pt x="94" y="101"/>
                    </a:moveTo>
                    <a:cubicBezTo>
                      <a:pt x="94" y="120"/>
                      <a:pt x="94" y="120"/>
                      <a:pt x="94" y="120"/>
                    </a:cubicBezTo>
                    <a:cubicBezTo>
                      <a:pt x="84" y="120"/>
                      <a:pt x="74" y="121"/>
                      <a:pt x="64" y="124"/>
                    </a:cubicBezTo>
                    <a:cubicBezTo>
                      <a:pt x="63" y="117"/>
                      <a:pt x="61" y="109"/>
                      <a:pt x="61" y="101"/>
                    </a:cubicBezTo>
                    <a:lnTo>
                      <a:pt x="94" y="101"/>
                    </a:lnTo>
                    <a:close/>
                    <a:moveTo>
                      <a:pt x="61" y="60"/>
                    </a:moveTo>
                    <a:cubicBezTo>
                      <a:pt x="55" y="58"/>
                      <a:pt x="51" y="56"/>
                      <a:pt x="47" y="53"/>
                    </a:cubicBezTo>
                    <a:cubicBezTo>
                      <a:pt x="55" y="44"/>
                      <a:pt x="65" y="37"/>
                      <a:pt x="77" y="33"/>
                    </a:cubicBezTo>
                    <a:cubicBezTo>
                      <a:pt x="70" y="39"/>
                      <a:pt x="64" y="49"/>
                      <a:pt x="61" y="60"/>
                    </a:cubicBezTo>
                    <a:close/>
                    <a:moveTo>
                      <a:pt x="59" y="66"/>
                    </a:moveTo>
                    <a:cubicBezTo>
                      <a:pt x="56" y="75"/>
                      <a:pt x="55" y="85"/>
                      <a:pt x="55" y="95"/>
                    </a:cubicBezTo>
                    <a:cubicBezTo>
                      <a:pt x="31" y="95"/>
                      <a:pt x="31" y="95"/>
                      <a:pt x="31" y="95"/>
                    </a:cubicBezTo>
                    <a:cubicBezTo>
                      <a:pt x="31" y="81"/>
                      <a:pt x="36" y="68"/>
                      <a:pt x="43" y="58"/>
                    </a:cubicBezTo>
                    <a:cubicBezTo>
                      <a:pt x="48" y="61"/>
                      <a:pt x="53" y="63"/>
                      <a:pt x="59" y="66"/>
                    </a:cubicBezTo>
                    <a:close/>
                    <a:moveTo>
                      <a:pt x="55" y="101"/>
                    </a:moveTo>
                    <a:cubicBezTo>
                      <a:pt x="55" y="110"/>
                      <a:pt x="57" y="118"/>
                      <a:pt x="59" y="126"/>
                    </a:cubicBezTo>
                    <a:cubicBezTo>
                      <a:pt x="53" y="128"/>
                      <a:pt x="48" y="131"/>
                      <a:pt x="43" y="134"/>
                    </a:cubicBezTo>
                    <a:cubicBezTo>
                      <a:pt x="37" y="125"/>
                      <a:pt x="32" y="113"/>
                      <a:pt x="31" y="101"/>
                    </a:cubicBezTo>
                    <a:lnTo>
                      <a:pt x="55" y="101"/>
                    </a:lnTo>
                    <a:close/>
                    <a:moveTo>
                      <a:pt x="61" y="132"/>
                    </a:moveTo>
                    <a:cubicBezTo>
                      <a:pt x="64" y="143"/>
                      <a:pt x="70" y="152"/>
                      <a:pt x="77" y="159"/>
                    </a:cubicBezTo>
                    <a:cubicBezTo>
                      <a:pt x="65" y="155"/>
                      <a:pt x="55" y="148"/>
                      <a:pt x="47" y="139"/>
                    </a:cubicBezTo>
                    <a:cubicBezTo>
                      <a:pt x="51" y="136"/>
                      <a:pt x="55" y="134"/>
                      <a:pt x="61" y="132"/>
                    </a:cubicBezTo>
                    <a:close/>
                    <a:moveTo>
                      <a:pt x="66" y="130"/>
                    </a:moveTo>
                    <a:cubicBezTo>
                      <a:pt x="75" y="127"/>
                      <a:pt x="84" y="126"/>
                      <a:pt x="94" y="126"/>
                    </a:cubicBezTo>
                    <a:cubicBezTo>
                      <a:pt x="94" y="162"/>
                      <a:pt x="94" y="162"/>
                      <a:pt x="94" y="162"/>
                    </a:cubicBezTo>
                    <a:cubicBezTo>
                      <a:pt x="82" y="160"/>
                      <a:pt x="72" y="148"/>
                      <a:pt x="66" y="130"/>
                    </a:cubicBezTo>
                    <a:close/>
                    <a:moveTo>
                      <a:pt x="94" y="66"/>
                    </a:moveTo>
                    <a:cubicBezTo>
                      <a:pt x="84" y="66"/>
                      <a:pt x="75" y="64"/>
                      <a:pt x="66" y="62"/>
                    </a:cubicBezTo>
                    <a:cubicBezTo>
                      <a:pt x="72" y="44"/>
                      <a:pt x="82" y="32"/>
                      <a:pt x="94" y="30"/>
                    </a:cubicBezTo>
                    <a:lnTo>
                      <a:pt x="94" y="66"/>
                    </a:lnTo>
                    <a:close/>
                    <a:moveTo>
                      <a:pt x="100" y="101"/>
                    </a:moveTo>
                    <a:cubicBezTo>
                      <a:pt x="134" y="101"/>
                      <a:pt x="134" y="101"/>
                      <a:pt x="134" y="101"/>
                    </a:cubicBezTo>
                    <a:cubicBezTo>
                      <a:pt x="134" y="109"/>
                      <a:pt x="132" y="117"/>
                      <a:pt x="131" y="124"/>
                    </a:cubicBezTo>
                    <a:cubicBezTo>
                      <a:pt x="121" y="122"/>
                      <a:pt x="111" y="120"/>
                      <a:pt x="100" y="120"/>
                    </a:cubicBezTo>
                    <a:lnTo>
                      <a:pt x="100" y="101"/>
                    </a:lnTo>
                    <a:close/>
                    <a:moveTo>
                      <a:pt x="100" y="95"/>
                    </a:moveTo>
                    <a:cubicBezTo>
                      <a:pt x="100" y="72"/>
                      <a:pt x="100" y="72"/>
                      <a:pt x="100" y="72"/>
                    </a:cubicBezTo>
                    <a:cubicBezTo>
                      <a:pt x="111" y="72"/>
                      <a:pt x="121" y="70"/>
                      <a:pt x="131" y="67"/>
                    </a:cubicBezTo>
                    <a:cubicBezTo>
                      <a:pt x="133" y="76"/>
                      <a:pt x="134" y="85"/>
                      <a:pt x="134" y="95"/>
                    </a:cubicBezTo>
                    <a:lnTo>
                      <a:pt x="100" y="95"/>
                    </a:lnTo>
                    <a:close/>
                    <a:moveTo>
                      <a:pt x="129" y="62"/>
                    </a:moveTo>
                    <a:cubicBezTo>
                      <a:pt x="120" y="64"/>
                      <a:pt x="111" y="66"/>
                      <a:pt x="100" y="66"/>
                    </a:cubicBezTo>
                    <a:cubicBezTo>
                      <a:pt x="100" y="30"/>
                      <a:pt x="100" y="30"/>
                      <a:pt x="100" y="30"/>
                    </a:cubicBezTo>
                    <a:cubicBezTo>
                      <a:pt x="113" y="31"/>
                      <a:pt x="123" y="44"/>
                      <a:pt x="129" y="62"/>
                    </a:cubicBezTo>
                    <a:close/>
                    <a:moveTo>
                      <a:pt x="12" y="97"/>
                    </a:moveTo>
                    <a:cubicBezTo>
                      <a:pt x="12" y="53"/>
                      <a:pt x="47" y="17"/>
                      <a:pt x="91" y="17"/>
                    </a:cubicBezTo>
                    <a:cubicBezTo>
                      <a:pt x="91" y="24"/>
                      <a:pt x="91" y="24"/>
                      <a:pt x="91" y="24"/>
                    </a:cubicBezTo>
                    <a:cubicBezTo>
                      <a:pt x="71" y="26"/>
                      <a:pt x="54" y="35"/>
                      <a:pt x="42" y="50"/>
                    </a:cubicBezTo>
                    <a:cubicBezTo>
                      <a:pt x="41" y="51"/>
                      <a:pt x="39" y="53"/>
                      <a:pt x="38" y="54"/>
                    </a:cubicBezTo>
                    <a:cubicBezTo>
                      <a:pt x="30" y="66"/>
                      <a:pt x="25" y="80"/>
                      <a:pt x="25" y="96"/>
                    </a:cubicBezTo>
                    <a:cubicBezTo>
                      <a:pt x="25" y="111"/>
                      <a:pt x="30" y="126"/>
                      <a:pt x="38" y="138"/>
                    </a:cubicBezTo>
                    <a:cubicBezTo>
                      <a:pt x="39" y="139"/>
                      <a:pt x="41" y="141"/>
                      <a:pt x="42" y="142"/>
                    </a:cubicBezTo>
                    <a:cubicBezTo>
                      <a:pt x="54" y="157"/>
                      <a:pt x="72" y="167"/>
                      <a:pt x="93" y="168"/>
                    </a:cubicBezTo>
                    <a:cubicBezTo>
                      <a:pt x="93" y="176"/>
                      <a:pt x="93" y="176"/>
                      <a:pt x="93" y="176"/>
                    </a:cubicBezTo>
                    <a:cubicBezTo>
                      <a:pt x="93" y="177"/>
                      <a:pt x="92" y="177"/>
                      <a:pt x="92" y="177"/>
                    </a:cubicBezTo>
                    <a:cubicBezTo>
                      <a:pt x="48" y="177"/>
                      <a:pt x="12" y="141"/>
                      <a:pt x="12" y="97"/>
                    </a:cubicBezTo>
                    <a:close/>
                    <a:moveTo>
                      <a:pt x="100" y="162"/>
                    </a:moveTo>
                    <a:cubicBezTo>
                      <a:pt x="100" y="126"/>
                      <a:pt x="100" y="126"/>
                      <a:pt x="100" y="126"/>
                    </a:cubicBezTo>
                    <a:cubicBezTo>
                      <a:pt x="111" y="126"/>
                      <a:pt x="120" y="127"/>
                      <a:pt x="129" y="130"/>
                    </a:cubicBezTo>
                    <a:cubicBezTo>
                      <a:pt x="123" y="148"/>
                      <a:pt x="113" y="160"/>
                      <a:pt x="100" y="162"/>
                    </a:cubicBezTo>
                    <a:close/>
                    <a:moveTo>
                      <a:pt x="118" y="159"/>
                    </a:moveTo>
                    <a:cubicBezTo>
                      <a:pt x="125" y="152"/>
                      <a:pt x="131" y="143"/>
                      <a:pt x="134" y="132"/>
                    </a:cubicBezTo>
                    <a:cubicBezTo>
                      <a:pt x="140" y="134"/>
                      <a:pt x="144" y="136"/>
                      <a:pt x="148" y="139"/>
                    </a:cubicBezTo>
                    <a:cubicBezTo>
                      <a:pt x="140" y="148"/>
                      <a:pt x="130" y="155"/>
                      <a:pt x="118" y="159"/>
                    </a:cubicBezTo>
                    <a:close/>
                    <a:moveTo>
                      <a:pt x="152" y="134"/>
                    </a:moveTo>
                    <a:cubicBezTo>
                      <a:pt x="147" y="131"/>
                      <a:pt x="142" y="128"/>
                      <a:pt x="136" y="126"/>
                    </a:cubicBezTo>
                    <a:cubicBezTo>
                      <a:pt x="138" y="118"/>
                      <a:pt x="140" y="110"/>
                      <a:pt x="140" y="101"/>
                    </a:cubicBezTo>
                    <a:cubicBezTo>
                      <a:pt x="163" y="101"/>
                      <a:pt x="163" y="101"/>
                      <a:pt x="163" y="101"/>
                    </a:cubicBezTo>
                    <a:cubicBezTo>
                      <a:pt x="163" y="113"/>
                      <a:pt x="158" y="125"/>
                      <a:pt x="152" y="13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1" name="Freeform 101"/>
              <p:cNvSpPr>
                <a:spLocks noEditPoints="1"/>
              </p:cNvSpPr>
              <p:nvPr/>
            </p:nvSpPr>
            <p:spPr bwMode="auto">
              <a:xfrm>
                <a:off x="2104582" y="2015070"/>
                <a:ext cx="187595" cy="282556"/>
              </a:xfrm>
              <a:custGeom>
                <a:avLst/>
                <a:gdLst/>
                <a:ahLst/>
                <a:cxnLst>
                  <a:cxn ang="0">
                    <a:pos x="0" y="157"/>
                  </a:cxn>
                  <a:cxn ang="0">
                    <a:pos x="96" y="0"/>
                  </a:cxn>
                  <a:cxn ang="0">
                    <a:pos x="36" y="9"/>
                  </a:cxn>
                  <a:cxn ang="0">
                    <a:pos x="61" y="11"/>
                  </a:cxn>
                  <a:cxn ang="0">
                    <a:pos x="36" y="9"/>
                  </a:cxn>
                  <a:cxn ang="0">
                    <a:pos x="14" y="137"/>
                  </a:cxn>
                  <a:cxn ang="0">
                    <a:pos x="33" y="127"/>
                  </a:cxn>
                  <a:cxn ang="0">
                    <a:pos x="33" y="122"/>
                  </a:cxn>
                  <a:cxn ang="0">
                    <a:pos x="14" y="112"/>
                  </a:cxn>
                  <a:cxn ang="0">
                    <a:pos x="33" y="122"/>
                  </a:cxn>
                  <a:cxn ang="0">
                    <a:pos x="14" y="106"/>
                  </a:cxn>
                  <a:cxn ang="0">
                    <a:pos x="33" y="96"/>
                  </a:cxn>
                  <a:cxn ang="0">
                    <a:pos x="33" y="90"/>
                  </a:cxn>
                  <a:cxn ang="0">
                    <a:pos x="14" y="80"/>
                  </a:cxn>
                  <a:cxn ang="0">
                    <a:pos x="33" y="90"/>
                  </a:cxn>
                  <a:cxn ang="0">
                    <a:pos x="36" y="151"/>
                  </a:cxn>
                  <a:cxn ang="0">
                    <a:pos x="61" y="148"/>
                  </a:cxn>
                  <a:cxn ang="0">
                    <a:pos x="57" y="96"/>
                  </a:cxn>
                  <a:cxn ang="0">
                    <a:pos x="39" y="106"/>
                  </a:cxn>
                  <a:cxn ang="0">
                    <a:pos x="57" y="96"/>
                  </a:cxn>
                  <a:cxn ang="0">
                    <a:pos x="39" y="80"/>
                  </a:cxn>
                  <a:cxn ang="0">
                    <a:pos x="57" y="90"/>
                  </a:cxn>
                  <a:cxn ang="0">
                    <a:pos x="57" y="112"/>
                  </a:cxn>
                  <a:cxn ang="0">
                    <a:pos x="39" y="122"/>
                  </a:cxn>
                  <a:cxn ang="0">
                    <a:pos x="57" y="112"/>
                  </a:cxn>
                  <a:cxn ang="0">
                    <a:pos x="57" y="137"/>
                  </a:cxn>
                  <a:cxn ang="0">
                    <a:pos x="39" y="127"/>
                  </a:cxn>
                  <a:cxn ang="0">
                    <a:pos x="83" y="137"/>
                  </a:cxn>
                  <a:cxn ang="0">
                    <a:pos x="64" y="127"/>
                  </a:cxn>
                  <a:cxn ang="0">
                    <a:pos x="83" y="137"/>
                  </a:cxn>
                  <a:cxn ang="0">
                    <a:pos x="64" y="122"/>
                  </a:cxn>
                  <a:cxn ang="0">
                    <a:pos x="83" y="112"/>
                  </a:cxn>
                  <a:cxn ang="0">
                    <a:pos x="83" y="106"/>
                  </a:cxn>
                  <a:cxn ang="0">
                    <a:pos x="64" y="96"/>
                  </a:cxn>
                  <a:cxn ang="0">
                    <a:pos x="83" y="106"/>
                  </a:cxn>
                  <a:cxn ang="0">
                    <a:pos x="64" y="90"/>
                  </a:cxn>
                  <a:cxn ang="0">
                    <a:pos x="83" y="80"/>
                  </a:cxn>
                  <a:cxn ang="0">
                    <a:pos x="83" y="74"/>
                  </a:cxn>
                  <a:cxn ang="0">
                    <a:pos x="14" y="17"/>
                  </a:cxn>
                  <a:cxn ang="0">
                    <a:pos x="83" y="74"/>
                  </a:cxn>
                </a:cxnLst>
                <a:rect l="0" t="0" r="r" b="b"/>
                <a:pathLst>
                  <a:path w="96" h="157">
                    <a:moveTo>
                      <a:pt x="0" y="0"/>
                    </a:moveTo>
                    <a:lnTo>
                      <a:pt x="0" y="157"/>
                    </a:lnTo>
                    <a:lnTo>
                      <a:pt x="96" y="157"/>
                    </a:lnTo>
                    <a:lnTo>
                      <a:pt x="96" y="0"/>
                    </a:lnTo>
                    <a:lnTo>
                      <a:pt x="0" y="0"/>
                    </a:lnTo>
                    <a:close/>
                    <a:moveTo>
                      <a:pt x="36" y="9"/>
                    </a:moveTo>
                    <a:lnTo>
                      <a:pt x="61" y="9"/>
                    </a:lnTo>
                    <a:lnTo>
                      <a:pt x="61" y="11"/>
                    </a:lnTo>
                    <a:lnTo>
                      <a:pt x="36" y="11"/>
                    </a:lnTo>
                    <a:lnTo>
                      <a:pt x="36" y="9"/>
                    </a:lnTo>
                    <a:close/>
                    <a:moveTo>
                      <a:pt x="33" y="137"/>
                    </a:moveTo>
                    <a:lnTo>
                      <a:pt x="14" y="137"/>
                    </a:lnTo>
                    <a:lnTo>
                      <a:pt x="14" y="127"/>
                    </a:lnTo>
                    <a:lnTo>
                      <a:pt x="33" y="127"/>
                    </a:lnTo>
                    <a:lnTo>
                      <a:pt x="33" y="137"/>
                    </a:lnTo>
                    <a:close/>
                    <a:moveTo>
                      <a:pt x="33" y="122"/>
                    </a:moveTo>
                    <a:lnTo>
                      <a:pt x="14" y="122"/>
                    </a:lnTo>
                    <a:lnTo>
                      <a:pt x="14" y="112"/>
                    </a:lnTo>
                    <a:lnTo>
                      <a:pt x="33" y="112"/>
                    </a:lnTo>
                    <a:lnTo>
                      <a:pt x="33" y="122"/>
                    </a:lnTo>
                    <a:close/>
                    <a:moveTo>
                      <a:pt x="33" y="106"/>
                    </a:moveTo>
                    <a:lnTo>
                      <a:pt x="14" y="106"/>
                    </a:lnTo>
                    <a:lnTo>
                      <a:pt x="14" y="96"/>
                    </a:lnTo>
                    <a:lnTo>
                      <a:pt x="33" y="96"/>
                    </a:lnTo>
                    <a:lnTo>
                      <a:pt x="33" y="106"/>
                    </a:lnTo>
                    <a:close/>
                    <a:moveTo>
                      <a:pt x="33" y="90"/>
                    </a:moveTo>
                    <a:lnTo>
                      <a:pt x="14" y="90"/>
                    </a:lnTo>
                    <a:lnTo>
                      <a:pt x="14" y="80"/>
                    </a:lnTo>
                    <a:lnTo>
                      <a:pt x="33" y="80"/>
                    </a:lnTo>
                    <a:lnTo>
                      <a:pt x="33" y="90"/>
                    </a:lnTo>
                    <a:close/>
                    <a:moveTo>
                      <a:pt x="61" y="151"/>
                    </a:moveTo>
                    <a:lnTo>
                      <a:pt x="36" y="151"/>
                    </a:lnTo>
                    <a:lnTo>
                      <a:pt x="36" y="148"/>
                    </a:lnTo>
                    <a:lnTo>
                      <a:pt x="61" y="148"/>
                    </a:lnTo>
                    <a:lnTo>
                      <a:pt x="61" y="151"/>
                    </a:lnTo>
                    <a:close/>
                    <a:moveTo>
                      <a:pt x="57" y="96"/>
                    </a:moveTo>
                    <a:lnTo>
                      <a:pt x="57" y="106"/>
                    </a:lnTo>
                    <a:lnTo>
                      <a:pt x="39" y="106"/>
                    </a:lnTo>
                    <a:lnTo>
                      <a:pt x="39" y="96"/>
                    </a:lnTo>
                    <a:lnTo>
                      <a:pt x="57" y="96"/>
                    </a:lnTo>
                    <a:close/>
                    <a:moveTo>
                      <a:pt x="39" y="90"/>
                    </a:moveTo>
                    <a:lnTo>
                      <a:pt x="39" y="80"/>
                    </a:lnTo>
                    <a:lnTo>
                      <a:pt x="57" y="80"/>
                    </a:lnTo>
                    <a:lnTo>
                      <a:pt x="57" y="90"/>
                    </a:lnTo>
                    <a:lnTo>
                      <a:pt x="39" y="90"/>
                    </a:lnTo>
                    <a:close/>
                    <a:moveTo>
                      <a:pt x="57" y="112"/>
                    </a:moveTo>
                    <a:lnTo>
                      <a:pt x="57" y="122"/>
                    </a:lnTo>
                    <a:lnTo>
                      <a:pt x="39" y="122"/>
                    </a:lnTo>
                    <a:lnTo>
                      <a:pt x="39" y="112"/>
                    </a:lnTo>
                    <a:lnTo>
                      <a:pt x="57" y="112"/>
                    </a:lnTo>
                    <a:close/>
                    <a:moveTo>
                      <a:pt x="57" y="127"/>
                    </a:moveTo>
                    <a:lnTo>
                      <a:pt x="57" y="137"/>
                    </a:lnTo>
                    <a:lnTo>
                      <a:pt x="39" y="137"/>
                    </a:lnTo>
                    <a:lnTo>
                      <a:pt x="39" y="127"/>
                    </a:lnTo>
                    <a:lnTo>
                      <a:pt x="57" y="127"/>
                    </a:lnTo>
                    <a:close/>
                    <a:moveTo>
                      <a:pt x="83" y="137"/>
                    </a:moveTo>
                    <a:lnTo>
                      <a:pt x="64" y="137"/>
                    </a:lnTo>
                    <a:lnTo>
                      <a:pt x="64" y="127"/>
                    </a:lnTo>
                    <a:lnTo>
                      <a:pt x="83" y="127"/>
                    </a:lnTo>
                    <a:lnTo>
                      <a:pt x="83" y="137"/>
                    </a:lnTo>
                    <a:close/>
                    <a:moveTo>
                      <a:pt x="83" y="122"/>
                    </a:moveTo>
                    <a:lnTo>
                      <a:pt x="64" y="122"/>
                    </a:lnTo>
                    <a:lnTo>
                      <a:pt x="64" y="112"/>
                    </a:lnTo>
                    <a:lnTo>
                      <a:pt x="83" y="112"/>
                    </a:lnTo>
                    <a:lnTo>
                      <a:pt x="83" y="122"/>
                    </a:lnTo>
                    <a:close/>
                    <a:moveTo>
                      <a:pt x="83" y="106"/>
                    </a:moveTo>
                    <a:lnTo>
                      <a:pt x="64" y="106"/>
                    </a:lnTo>
                    <a:lnTo>
                      <a:pt x="64" y="96"/>
                    </a:lnTo>
                    <a:lnTo>
                      <a:pt x="83" y="96"/>
                    </a:lnTo>
                    <a:lnTo>
                      <a:pt x="83" y="106"/>
                    </a:lnTo>
                    <a:close/>
                    <a:moveTo>
                      <a:pt x="83" y="90"/>
                    </a:moveTo>
                    <a:lnTo>
                      <a:pt x="64" y="90"/>
                    </a:lnTo>
                    <a:lnTo>
                      <a:pt x="64" y="80"/>
                    </a:lnTo>
                    <a:lnTo>
                      <a:pt x="83" y="80"/>
                    </a:lnTo>
                    <a:lnTo>
                      <a:pt x="83" y="90"/>
                    </a:lnTo>
                    <a:close/>
                    <a:moveTo>
                      <a:pt x="83" y="74"/>
                    </a:moveTo>
                    <a:lnTo>
                      <a:pt x="14" y="74"/>
                    </a:lnTo>
                    <a:lnTo>
                      <a:pt x="14" y="17"/>
                    </a:lnTo>
                    <a:lnTo>
                      <a:pt x="83" y="17"/>
                    </a:lnTo>
                    <a:lnTo>
                      <a:pt x="83" y="7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2" name="Freeform 102"/>
              <p:cNvSpPr>
                <a:spLocks/>
              </p:cNvSpPr>
              <p:nvPr/>
            </p:nvSpPr>
            <p:spPr bwMode="auto">
              <a:xfrm>
                <a:off x="2546211" y="2702564"/>
                <a:ext cx="214952" cy="197969"/>
              </a:xfrm>
              <a:custGeom>
                <a:avLst/>
                <a:gdLst/>
                <a:ahLst/>
                <a:cxnLst>
                  <a:cxn ang="0">
                    <a:pos x="0" y="21"/>
                  </a:cxn>
                  <a:cxn ang="0">
                    <a:pos x="90" y="110"/>
                  </a:cxn>
                  <a:cxn ang="0">
                    <a:pos x="110" y="90"/>
                  </a:cxn>
                  <a:cxn ang="0">
                    <a:pos x="20" y="0"/>
                  </a:cxn>
                  <a:cxn ang="0">
                    <a:pos x="0" y="21"/>
                  </a:cxn>
                </a:cxnLst>
                <a:rect l="0" t="0" r="r" b="b"/>
                <a:pathLst>
                  <a:path w="110" h="110">
                    <a:moveTo>
                      <a:pt x="0" y="21"/>
                    </a:moveTo>
                    <a:lnTo>
                      <a:pt x="90" y="110"/>
                    </a:lnTo>
                    <a:lnTo>
                      <a:pt x="110" y="90"/>
                    </a:lnTo>
                    <a:lnTo>
                      <a:pt x="20" y="0"/>
                    </a:lnTo>
                    <a:lnTo>
                      <a:pt x="0"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3" name="Oval 103"/>
              <p:cNvSpPr>
                <a:spLocks noChangeArrowheads="1"/>
              </p:cNvSpPr>
              <p:nvPr/>
            </p:nvSpPr>
            <p:spPr bwMode="auto">
              <a:xfrm>
                <a:off x="2673229" y="2697165"/>
                <a:ext cx="87935"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4" name="Oval 104"/>
              <p:cNvSpPr>
                <a:spLocks noChangeArrowheads="1"/>
              </p:cNvSpPr>
              <p:nvPr/>
            </p:nvSpPr>
            <p:spPr bwMode="auto">
              <a:xfrm>
                <a:off x="2536441" y="2821346"/>
                <a:ext cx="85981"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5" name="Freeform 105"/>
              <p:cNvSpPr>
                <a:spLocks noEditPoints="1"/>
              </p:cNvSpPr>
              <p:nvPr/>
            </p:nvSpPr>
            <p:spPr bwMode="auto">
              <a:xfrm>
                <a:off x="4388939" y="2932928"/>
                <a:ext cx="246218" cy="203369"/>
              </a:xfrm>
              <a:custGeom>
                <a:avLst/>
                <a:gdLst/>
                <a:ahLst/>
                <a:cxnLst>
                  <a:cxn ang="0">
                    <a:pos x="108" y="21"/>
                  </a:cxn>
                  <a:cxn ang="0">
                    <a:pos x="72" y="30"/>
                  </a:cxn>
                  <a:cxn ang="0">
                    <a:pos x="73" y="17"/>
                  </a:cxn>
                  <a:cxn ang="0">
                    <a:pos x="84" y="7"/>
                  </a:cxn>
                  <a:cxn ang="0">
                    <a:pos x="84" y="0"/>
                  </a:cxn>
                  <a:cxn ang="0">
                    <a:pos x="66" y="16"/>
                  </a:cxn>
                  <a:cxn ang="0">
                    <a:pos x="66" y="29"/>
                  </a:cxn>
                  <a:cxn ang="0">
                    <a:pos x="35" y="21"/>
                  </a:cxn>
                  <a:cxn ang="0">
                    <a:pos x="0" y="60"/>
                  </a:cxn>
                  <a:cxn ang="0">
                    <a:pos x="49" y="119"/>
                  </a:cxn>
                  <a:cxn ang="0">
                    <a:pos x="61" y="118"/>
                  </a:cxn>
                  <a:cxn ang="0">
                    <a:pos x="60" y="120"/>
                  </a:cxn>
                  <a:cxn ang="0">
                    <a:pos x="64" y="118"/>
                  </a:cxn>
                  <a:cxn ang="0">
                    <a:pos x="66" y="125"/>
                  </a:cxn>
                  <a:cxn ang="0">
                    <a:pos x="68" y="119"/>
                  </a:cxn>
                  <a:cxn ang="0">
                    <a:pos x="72" y="123"/>
                  </a:cxn>
                  <a:cxn ang="0">
                    <a:pos x="72" y="119"/>
                  </a:cxn>
                  <a:cxn ang="0">
                    <a:pos x="77" y="121"/>
                  </a:cxn>
                  <a:cxn ang="0">
                    <a:pos x="76" y="117"/>
                  </a:cxn>
                  <a:cxn ang="0">
                    <a:pos x="90" y="119"/>
                  </a:cxn>
                  <a:cxn ang="0">
                    <a:pos x="138" y="66"/>
                  </a:cxn>
                  <a:cxn ang="0">
                    <a:pos x="108" y="21"/>
                  </a:cxn>
                  <a:cxn ang="0">
                    <a:pos x="29" y="89"/>
                  </a:cxn>
                  <a:cxn ang="0">
                    <a:pos x="24" y="64"/>
                  </a:cxn>
                  <a:cxn ang="0">
                    <a:pos x="35" y="86"/>
                  </a:cxn>
                  <a:cxn ang="0">
                    <a:pos x="50" y="101"/>
                  </a:cxn>
                  <a:cxn ang="0">
                    <a:pos x="29" y="89"/>
                  </a:cxn>
                </a:cxnLst>
                <a:rect l="0" t="0" r="r" b="b"/>
                <a:pathLst>
                  <a:path w="139" h="125">
                    <a:moveTo>
                      <a:pt x="108" y="21"/>
                    </a:moveTo>
                    <a:cubicBezTo>
                      <a:pt x="91" y="19"/>
                      <a:pt x="78" y="26"/>
                      <a:pt x="72" y="30"/>
                    </a:cubicBezTo>
                    <a:cubicBezTo>
                      <a:pt x="72" y="25"/>
                      <a:pt x="73" y="20"/>
                      <a:pt x="73" y="17"/>
                    </a:cubicBezTo>
                    <a:cubicBezTo>
                      <a:pt x="73" y="12"/>
                      <a:pt x="80" y="10"/>
                      <a:pt x="84" y="7"/>
                    </a:cubicBezTo>
                    <a:cubicBezTo>
                      <a:pt x="86" y="5"/>
                      <a:pt x="84" y="0"/>
                      <a:pt x="84" y="0"/>
                    </a:cubicBezTo>
                    <a:cubicBezTo>
                      <a:pt x="84" y="0"/>
                      <a:pt x="65" y="8"/>
                      <a:pt x="66" y="16"/>
                    </a:cubicBezTo>
                    <a:cubicBezTo>
                      <a:pt x="66" y="19"/>
                      <a:pt x="66" y="25"/>
                      <a:pt x="66" y="29"/>
                    </a:cubicBezTo>
                    <a:cubicBezTo>
                      <a:pt x="61" y="26"/>
                      <a:pt x="50" y="20"/>
                      <a:pt x="35" y="21"/>
                    </a:cubicBezTo>
                    <a:cubicBezTo>
                      <a:pt x="14" y="22"/>
                      <a:pt x="0" y="37"/>
                      <a:pt x="0" y="60"/>
                    </a:cubicBezTo>
                    <a:cubicBezTo>
                      <a:pt x="1" y="92"/>
                      <a:pt x="29" y="119"/>
                      <a:pt x="49" y="119"/>
                    </a:cubicBezTo>
                    <a:cubicBezTo>
                      <a:pt x="54" y="119"/>
                      <a:pt x="58" y="119"/>
                      <a:pt x="61" y="118"/>
                    </a:cubicBezTo>
                    <a:cubicBezTo>
                      <a:pt x="60" y="120"/>
                      <a:pt x="60" y="120"/>
                      <a:pt x="60" y="120"/>
                    </a:cubicBezTo>
                    <a:cubicBezTo>
                      <a:pt x="64" y="118"/>
                      <a:pt x="64" y="118"/>
                      <a:pt x="64" y="118"/>
                    </a:cubicBezTo>
                    <a:cubicBezTo>
                      <a:pt x="66" y="125"/>
                      <a:pt x="66" y="125"/>
                      <a:pt x="66" y="125"/>
                    </a:cubicBezTo>
                    <a:cubicBezTo>
                      <a:pt x="68" y="119"/>
                      <a:pt x="68" y="119"/>
                      <a:pt x="68" y="119"/>
                    </a:cubicBezTo>
                    <a:cubicBezTo>
                      <a:pt x="72" y="123"/>
                      <a:pt x="72" y="123"/>
                      <a:pt x="72" y="123"/>
                    </a:cubicBezTo>
                    <a:cubicBezTo>
                      <a:pt x="72" y="119"/>
                      <a:pt x="72" y="119"/>
                      <a:pt x="72" y="119"/>
                    </a:cubicBezTo>
                    <a:cubicBezTo>
                      <a:pt x="77" y="121"/>
                      <a:pt x="77" y="121"/>
                      <a:pt x="77" y="121"/>
                    </a:cubicBezTo>
                    <a:cubicBezTo>
                      <a:pt x="76" y="117"/>
                      <a:pt x="76" y="117"/>
                      <a:pt x="76" y="117"/>
                    </a:cubicBezTo>
                    <a:cubicBezTo>
                      <a:pt x="79" y="118"/>
                      <a:pt x="83" y="119"/>
                      <a:pt x="90" y="119"/>
                    </a:cubicBezTo>
                    <a:cubicBezTo>
                      <a:pt x="110" y="119"/>
                      <a:pt x="138" y="98"/>
                      <a:pt x="138" y="66"/>
                    </a:cubicBezTo>
                    <a:cubicBezTo>
                      <a:pt x="139" y="43"/>
                      <a:pt x="129" y="25"/>
                      <a:pt x="108" y="21"/>
                    </a:cubicBezTo>
                    <a:close/>
                    <a:moveTo>
                      <a:pt x="29" y="89"/>
                    </a:moveTo>
                    <a:cubicBezTo>
                      <a:pt x="21" y="79"/>
                      <a:pt x="24" y="64"/>
                      <a:pt x="24" y="64"/>
                    </a:cubicBezTo>
                    <a:cubicBezTo>
                      <a:pt x="24" y="64"/>
                      <a:pt x="29" y="77"/>
                      <a:pt x="35" y="86"/>
                    </a:cubicBezTo>
                    <a:cubicBezTo>
                      <a:pt x="40" y="94"/>
                      <a:pt x="50" y="101"/>
                      <a:pt x="50" y="101"/>
                    </a:cubicBezTo>
                    <a:cubicBezTo>
                      <a:pt x="50" y="101"/>
                      <a:pt x="37" y="99"/>
                      <a:pt x="29" y="89"/>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6" name="Rectangle 106"/>
              <p:cNvSpPr>
                <a:spLocks noChangeArrowheads="1"/>
              </p:cNvSpPr>
              <p:nvPr/>
            </p:nvSpPr>
            <p:spPr bwMode="auto">
              <a:xfrm>
                <a:off x="4754357" y="443029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7" name="Rectangle 107"/>
              <p:cNvSpPr>
                <a:spLocks noChangeArrowheads="1"/>
              </p:cNvSpPr>
              <p:nvPr/>
            </p:nvSpPr>
            <p:spPr bwMode="auto">
              <a:xfrm>
                <a:off x="4754357" y="455447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8" name="Freeform 108"/>
              <p:cNvSpPr>
                <a:spLocks/>
              </p:cNvSpPr>
              <p:nvPr/>
            </p:nvSpPr>
            <p:spPr bwMode="auto">
              <a:xfrm>
                <a:off x="3697183" y="5636112"/>
                <a:ext cx="250126" cy="32395"/>
              </a:xfrm>
              <a:custGeom>
                <a:avLst/>
                <a:gdLst/>
                <a:ahLst/>
                <a:cxnLst>
                  <a:cxn ang="0">
                    <a:pos x="123" y="5"/>
                  </a:cxn>
                  <a:cxn ang="0">
                    <a:pos x="118" y="5"/>
                  </a:cxn>
                  <a:cxn ang="0">
                    <a:pos x="118" y="0"/>
                  </a:cxn>
                  <a:cxn ang="0">
                    <a:pos x="10" y="0"/>
                  </a:cxn>
                  <a:cxn ang="0">
                    <a:pos x="10" y="5"/>
                  </a:cxn>
                  <a:cxn ang="0">
                    <a:pos x="4" y="5"/>
                  </a:cxn>
                  <a:cxn ang="0">
                    <a:pos x="4" y="9"/>
                  </a:cxn>
                  <a:cxn ang="0">
                    <a:pos x="0" y="9"/>
                  </a:cxn>
                  <a:cxn ang="0">
                    <a:pos x="0" y="18"/>
                  </a:cxn>
                  <a:cxn ang="0">
                    <a:pos x="128" y="18"/>
                  </a:cxn>
                  <a:cxn ang="0">
                    <a:pos x="128" y="9"/>
                  </a:cxn>
                  <a:cxn ang="0">
                    <a:pos x="123" y="9"/>
                  </a:cxn>
                  <a:cxn ang="0">
                    <a:pos x="123" y="5"/>
                  </a:cxn>
                </a:cxnLst>
                <a:rect l="0" t="0" r="r" b="b"/>
                <a:pathLst>
                  <a:path w="128" h="18">
                    <a:moveTo>
                      <a:pt x="123" y="5"/>
                    </a:moveTo>
                    <a:lnTo>
                      <a:pt x="118" y="5"/>
                    </a:lnTo>
                    <a:lnTo>
                      <a:pt x="118" y="0"/>
                    </a:lnTo>
                    <a:lnTo>
                      <a:pt x="10" y="0"/>
                    </a:lnTo>
                    <a:lnTo>
                      <a:pt x="10" y="5"/>
                    </a:lnTo>
                    <a:lnTo>
                      <a:pt x="4" y="5"/>
                    </a:lnTo>
                    <a:lnTo>
                      <a:pt x="4" y="9"/>
                    </a:lnTo>
                    <a:lnTo>
                      <a:pt x="0" y="9"/>
                    </a:lnTo>
                    <a:lnTo>
                      <a:pt x="0" y="18"/>
                    </a:lnTo>
                    <a:lnTo>
                      <a:pt x="128" y="18"/>
                    </a:lnTo>
                    <a:lnTo>
                      <a:pt x="128" y="9"/>
                    </a:lnTo>
                    <a:lnTo>
                      <a:pt x="123" y="9"/>
                    </a:lnTo>
                    <a:lnTo>
                      <a:pt x="123" y="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9" name="Freeform 109"/>
              <p:cNvSpPr>
                <a:spLocks/>
              </p:cNvSpPr>
              <p:nvPr/>
            </p:nvSpPr>
            <p:spPr bwMode="auto">
              <a:xfrm>
                <a:off x="3701091" y="5508331"/>
                <a:ext cx="236447" cy="125981"/>
              </a:xfrm>
              <a:custGeom>
                <a:avLst/>
                <a:gdLst/>
                <a:ahLst/>
                <a:cxnLst>
                  <a:cxn ang="0">
                    <a:pos x="110" y="70"/>
                  </a:cxn>
                  <a:cxn ang="0">
                    <a:pos x="110" y="8"/>
                  </a:cxn>
                  <a:cxn ang="0">
                    <a:pos x="121" y="8"/>
                  </a:cxn>
                  <a:cxn ang="0">
                    <a:pos x="121" y="0"/>
                  </a:cxn>
                  <a:cxn ang="0">
                    <a:pos x="0" y="0"/>
                  </a:cxn>
                  <a:cxn ang="0">
                    <a:pos x="0" y="8"/>
                  </a:cxn>
                  <a:cxn ang="0">
                    <a:pos x="12" y="8"/>
                  </a:cxn>
                  <a:cxn ang="0">
                    <a:pos x="12" y="70"/>
                  </a:cxn>
                  <a:cxn ang="0">
                    <a:pos x="24" y="70"/>
                  </a:cxn>
                  <a:cxn ang="0">
                    <a:pos x="24" y="8"/>
                  </a:cxn>
                  <a:cxn ang="0">
                    <a:pos x="39" y="8"/>
                  </a:cxn>
                  <a:cxn ang="0">
                    <a:pos x="39" y="70"/>
                  </a:cxn>
                  <a:cxn ang="0">
                    <a:pos x="51" y="70"/>
                  </a:cxn>
                  <a:cxn ang="0">
                    <a:pos x="51" y="8"/>
                  </a:cxn>
                  <a:cxn ang="0">
                    <a:pos x="71" y="8"/>
                  </a:cxn>
                  <a:cxn ang="0">
                    <a:pos x="71" y="70"/>
                  </a:cxn>
                  <a:cxn ang="0">
                    <a:pos x="83" y="70"/>
                  </a:cxn>
                  <a:cxn ang="0">
                    <a:pos x="83" y="8"/>
                  </a:cxn>
                  <a:cxn ang="0">
                    <a:pos x="98" y="8"/>
                  </a:cxn>
                  <a:cxn ang="0">
                    <a:pos x="98" y="70"/>
                  </a:cxn>
                  <a:cxn ang="0">
                    <a:pos x="110" y="70"/>
                  </a:cxn>
                </a:cxnLst>
                <a:rect l="0" t="0" r="r" b="b"/>
                <a:pathLst>
                  <a:path w="121" h="70">
                    <a:moveTo>
                      <a:pt x="110" y="70"/>
                    </a:moveTo>
                    <a:lnTo>
                      <a:pt x="110" y="8"/>
                    </a:lnTo>
                    <a:lnTo>
                      <a:pt x="121" y="8"/>
                    </a:lnTo>
                    <a:lnTo>
                      <a:pt x="121" y="0"/>
                    </a:lnTo>
                    <a:lnTo>
                      <a:pt x="0" y="0"/>
                    </a:lnTo>
                    <a:lnTo>
                      <a:pt x="0" y="8"/>
                    </a:lnTo>
                    <a:lnTo>
                      <a:pt x="12" y="8"/>
                    </a:lnTo>
                    <a:lnTo>
                      <a:pt x="12" y="70"/>
                    </a:lnTo>
                    <a:lnTo>
                      <a:pt x="24" y="70"/>
                    </a:lnTo>
                    <a:lnTo>
                      <a:pt x="24" y="8"/>
                    </a:lnTo>
                    <a:lnTo>
                      <a:pt x="39" y="8"/>
                    </a:lnTo>
                    <a:lnTo>
                      <a:pt x="39" y="70"/>
                    </a:lnTo>
                    <a:lnTo>
                      <a:pt x="51" y="70"/>
                    </a:lnTo>
                    <a:lnTo>
                      <a:pt x="51" y="8"/>
                    </a:lnTo>
                    <a:lnTo>
                      <a:pt x="71" y="8"/>
                    </a:lnTo>
                    <a:lnTo>
                      <a:pt x="71" y="70"/>
                    </a:lnTo>
                    <a:lnTo>
                      <a:pt x="83" y="70"/>
                    </a:lnTo>
                    <a:lnTo>
                      <a:pt x="83" y="8"/>
                    </a:lnTo>
                    <a:lnTo>
                      <a:pt x="98" y="8"/>
                    </a:lnTo>
                    <a:lnTo>
                      <a:pt x="98" y="70"/>
                    </a:lnTo>
                    <a:lnTo>
                      <a:pt x="11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0" name="Freeform 110"/>
              <p:cNvSpPr>
                <a:spLocks/>
              </p:cNvSpPr>
              <p:nvPr/>
            </p:nvSpPr>
            <p:spPr bwMode="auto">
              <a:xfrm>
                <a:off x="3689367" y="5432743"/>
                <a:ext cx="261851" cy="68389"/>
              </a:xfrm>
              <a:custGeom>
                <a:avLst/>
                <a:gdLst/>
                <a:ahLst/>
                <a:cxnLst>
                  <a:cxn ang="0">
                    <a:pos x="68" y="0"/>
                  </a:cxn>
                  <a:cxn ang="0">
                    <a:pos x="0" y="38"/>
                  </a:cxn>
                  <a:cxn ang="0">
                    <a:pos x="134" y="38"/>
                  </a:cxn>
                  <a:cxn ang="0">
                    <a:pos x="68" y="0"/>
                  </a:cxn>
                </a:cxnLst>
                <a:rect l="0" t="0" r="r" b="b"/>
                <a:pathLst>
                  <a:path w="134" h="38">
                    <a:moveTo>
                      <a:pt x="68" y="0"/>
                    </a:moveTo>
                    <a:lnTo>
                      <a:pt x="0" y="38"/>
                    </a:lnTo>
                    <a:lnTo>
                      <a:pt x="134" y="38"/>
                    </a:lnTo>
                    <a:lnTo>
                      <a:pt x="68"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1" name="Freeform 111"/>
              <p:cNvSpPr>
                <a:spLocks/>
              </p:cNvSpPr>
              <p:nvPr/>
            </p:nvSpPr>
            <p:spPr bwMode="auto">
              <a:xfrm>
                <a:off x="357606" y="2249034"/>
                <a:ext cx="220815" cy="219566"/>
              </a:xfrm>
              <a:custGeom>
                <a:avLst/>
                <a:gdLst/>
                <a:ahLst/>
                <a:cxnLst>
                  <a:cxn ang="0">
                    <a:pos x="26" y="122"/>
                  </a:cxn>
                  <a:cxn ang="0">
                    <a:pos x="0" y="95"/>
                  </a:cxn>
                  <a:cxn ang="0">
                    <a:pos x="66" y="30"/>
                  </a:cxn>
                  <a:cxn ang="0">
                    <a:pos x="83" y="48"/>
                  </a:cxn>
                  <a:cxn ang="0">
                    <a:pos x="40" y="89"/>
                  </a:cxn>
                  <a:cxn ang="0">
                    <a:pos x="36" y="84"/>
                  </a:cxn>
                  <a:cxn ang="0">
                    <a:pos x="73" y="48"/>
                  </a:cxn>
                  <a:cxn ang="0">
                    <a:pos x="66" y="40"/>
                  </a:cxn>
                  <a:cxn ang="0">
                    <a:pos x="10" y="95"/>
                  </a:cxn>
                  <a:cxn ang="0">
                    <a:pos x="26" y="112"/>
                  </a:cxn>
                  <a:cxn ang="0">
                    <a:pos x="103" y="37"/>
                  </a:cxn>
                  <a:cxn ang="0">
                    <a:pos x="76" y="10"/>
                  </a:cxn>
                  <a:cxn ang="0">
                    <a:pos x="31" y="53"/>
                  </a:cxn>
                  <a:cxn ang="0">
                    <a:pos x="27" y="49"/>
                  </a:cxn>
                  <a:cxn ang="0">
                    <a:pos x="77" y="0"/>
                  </a:cxn>
                  <a:cxn ang="0">
                    <a:pos x="113" y="37"/>
                  </a:cxn>
                  <a:cxn ang="0">
                    <a:pos x="26" y="122"/>
                  </a:cxn>
                </a:cxnLst>
                <a:rect l="0" t="0" r="r" b="b"/>
                <a:pathLst>
                  <a:path w="113" h="122">
                    <a:moveTo>
                      <a:pt x="26" y="122"/>
                    </a:moveTo>
                    <a:lnTo>
                      <a:pt x="0" y="95"/>
                    </a:lnTo>
                    <a:lnTo>
                      <a:pt x="66" y="30"/>
                    </a:lnTo>
                    <a:lnTo>
                      <a:pt x="83" y="48"/>
                    </a:lnTo>
                    <a:lnTo>
                      <a:pt x="40" y="89"/>
                    </a:lnTo>
                    <a:lnTo>
                      <a:pt x="36" y="84"/>
                    </a:lnTo>
                    <a:lnTo>
                      <a:pt x="73" y="48"/>
                    </a:lnTo>
                    <a:lnTo>
                      <a:pt x="66" y="40"/>
                    </a:lnTo>
                    <a:lnTo>
                      <a:pt x="10" y="95"/>
                    </a:lnTo>
                    <a:lnTo>
                      <a:pt x="26" y="112"/>
                    </a:lnTo>
                    <a:lnTo>
                      <a:pt x="103" y="37"/>
                    </a:lnTo>
                    <a:lnTo>
                      <a:pt x="76" y="10"/>
                    </a:lnTo>
                    <a:lnTo>
                      <a:pt x="31" y="53"/>
                    </a:lnTo>
                    <a:lnTo>
                      <a:pt x="27" y="49"/>
                    </a:lnTo>
                    <a:lnTo>
                      <a:pt x="77" y="0"/>
                    </a:lnTo>
                    <a:lnTo>
                      <a:pt x="113" y="37"/>
                    </a:lnTo>
                    <a:lnTo>
                      <a:pt x="26"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2" name="Freeform 112"/>
              <p:cNvSpPr>
                <a:spLocks noEditPoints="1"/>
              </p:cNvSpPr>
              <p:nvPr/>
            </p:nvSpPr>
            <p:spPr bwMode="auto">
              <a:xfrm>
                <a:off x="1444092" y="1970077"/>
                <a:ext cx="93797" cy="86387"/>
              </a:xfrm>
              <a:custGeom>
                <a:avLst/>
                <a:gdLst/>
                <a:ahLst/>
                <a:cxnLst>
                  <a:cxn ang="0">
                    <a:pos x="17" y="0"/>
                  </a:cxn>
                  <a:cxn ang="0">
                    <a:pos x="0" y="48"/>
                  </a:cxn>
                  <a:cxn ang="0">
                    <a:pos x="14" y="48"/>
                  </a:cxn>
                  <a:cxn ang="0">
                    <a:pos x="16" y="41"/>
                  </a:cxn>
                  <a:cxn ang="0">
                    <a:pos x="31" y="41"/>
                  </a:cxn>
                  <a:cxn ang="0">
                    <a:pos x="33" y="48"/>
                  </a:cxn>
                  <a:cxn ang="0">
                    <a:pos x="48" y="48"/>
                  </a:cxn>
                  <a:cxn ang="0">
                    <a:pos x="31" y="0"/>
                  </a:cxn>
                  <a:cxn ang="0">
                    <a:pos x="17" y="0"/>
                  </a:cxn>
                  <a:cxn ang="0">
                    <a:pos x="19" y="31"/>
                  </a:cxn>
                  <a:cxn ang="0">
                    <a:pos x="24" y="17"/>
                  </a:cxn>
                  <a:cxn ang="0">
                    <a:pos x="24" y="17"/>
                  </a:cxn>
                  <a:cxn ang="0">
                    <a:pos x="28" y="31"/>
                  </a:cxn>
                  <a:cxn ang="0">
                    <a:pos x="19" y="31"/>
                  </a:cxn>
                </a:cxnLst>
                <a:rect l="0" t="0" r="r" b="b"/>
                <a:pathLst>
                  <a:path w="48" h="48">
                    <a:moveTo>
                      <a:pt x="17" y="0"/>
                    </a:moveTo>
                    <a:lnTo>
                      <a:pt x="0" y="48"/>
                    </a:lnTo>
                    <a:lnTo>
                      <a:pt x="14" y="48"/>
                    </a:lnTo>
                    <a:lnTo>
                      <a:pt x="16" y="41"/>
                    </a:lnTo>
                    <a:lnTo>
                      <a:pt x="31" y="41"/>
                    </a:lnTo>
                    <a:lnTo>
                      <a:pt x="33" y="48"/>
                    </a:lnTo>
                    <a:lnTo>
                      <a:pt x="48" y="48"/>
                    </a:lnTo>
                    <a:lnTo>
                      <a:pt x="31" y="0"/>
                    </a:lnTo>
                    <a:lnTo>
                      <a:pt x="17" y="0"/>
                    </a:lnTo>
                    <a:close/>
                    <a:moveTo>
                      <a:pt x="19" y="31"/>
                    </a:moveTo>
                    <a:lnTo>
                      <a:pt x="24" y="17"/>
                    </a:lnTo>
                    <a:lnTo>
                      <a:pt x="24" y="17"/>
                    </a:lnTo>
                    <a:lnTo>
                      <a:pt x="28" y="31"/>
                    </a:lnTo>
                    <a:lnTo>
                      <a:pt x="19"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3" name="Freeform 113"/>
              <p:cNvSpPr>
                <a:spLocks noEditPoints="1"/>
              </p:cNvSpPr>
              <p:nvPr/>
            </p:nvSpPr>
            <p:spPr bwMode="auto">
              <a:xfrm>
                <a:off x="1543752" y="1858494"/>
                <a:ext cx="84027" cy="86387"/>
              </a:xfrm>
              <a:custGeom>
                <a:avLst/>
                <a:gdLst/>
                <a:ahLst/>
                <a:cxnLst>
                  <a:cxn ang="0">
                    <a:pos x="45" y="28"/>
                  </a:cxn>
                  <a:cxn ang="0">
                    <a:pos x="42" y="25"/>
                  </a:cxn>
                  <a:cxn ang="0">
                    <a:pos x="38" y="24"/>
                  </a:cxn>
                  <a:cxn ang="0">
                    <a:pos x="43" y="20"/>
                  </a:cxn>
                  <a:cxn ang="0">
                    <a:pos x="45" y="13"/>
                  </a:cxn>
                  <a:cxn ang="0">
                    <a:pos x="44" y="9"/>
                  </a:cxn>
                  <a:cxn ang="0">
                    <a:pos x="42" y="5"/>
                  </a:cxn>
                  <a:cxn ang="0">
                    <a:pos x="37" y="2"/>
                  </a:cxn>
                  <a:cxn ang="0">
                    <a:pos x="28" y="0"/>
                  </a:cxn>
                  <a:cxn ang="0">
                    <a:pos x="0" y="0"/>
                  </a:cxn>
                  <a:cxn ang="0">
                    <a:pos x="0" y="53"/>
                  </a:cxn>
                  <a:cxn ang="0">
                    <a:pos x="29" y="53"/>
                  </a:cxn>
                  <a:cxn ang="0">
                    <a:pos x="36" y="52"/>
                  </a:cxn>
                  <a:cxn ang="0">
                    <a:pos x="42" y="49"/>
                  </a:cxn>
                  <a:cxn ang="0">
                    <a:pos x="46" y="44"/>
                  </a:cxn>
                  <a:cxn ang="0">
                    <a:pos x="48" y="37"/>
                  </a:cxn>
                  <a:cxn ang="0">
                    <a:pos x="47" y="32"/>
                  </a:cxn>
                  <a:cxn ang="0">
                    <a:pos x="45" y="28"/>
                  </a:cxn>
                  <a:cxn ang="0">
                    <a:pos x="16" y="13"/>
                  </a:cxn>
                  <a:cxn ang="0">
                    <a:pos x="24" y="13"/>
                  </a:cxn>
                  <a:cxn ang="0">
                    <a:pos x="28" y="14"/>
                  </a:cxn>
                  <a:cxn ang="0">
                    <a:pos x="30" y="16"/>
                  </a:cxn>
                  <a:cxn ang="0">
                    <a:pos x="28" y="20"/>
                  </a:cxn>
                  <a:cxn ang="0">
                    <a:pos x="24" y="21"/>
                  </a:cxn>
                  <a:cxn ang="0">
                    <a:pos x="16" y="21"/>
                  </a:cxn>
                  <a:cxn ang="0">
                    <a:pos x="16" y="13"/>
                  </a:cxn>
                  <a:cxn ang="0">
                    <a:pos x="31" y="38"/>
                  </a:cxn>
                  <a:cxn ang="0">
                    <a:pos x="29" y="39"/>
                  </a:cxn>
                  <a:cxn ang="0">
                    <a:pos x="27" y="40"/>
                  </a:cxn>
                  <a:cxn ang="0">
                    <a:pos x="25" y="40"/>
                  </a:cxn>
                  <a:cxn ang="0">
                    <a:pos x="16" y="40"/>
                  </a:cxn>
                  <a:cxn ang="0">
                    <a:pos x="16" y="30"/>
                  </a:cxn>
                  <a:cxn ang="0">
                    <a:pos x="26" y="30"/>
                  </a:cxn>
                  <a:cxn ang="0">
                    <a:pos x="31" y="35"/>
                  </a:cxn>
                  <a:cxn ang="0">
                    <a:pos x="31" y="38"/>
                  </a:cxn>
                </a:cxnLst>
                <a:rect l="0" t="0" r="r" b="b"/>
                <a:pathLst>
                  <a:path w="48" h="53">
                    <a:moveTo>
                      <a:pt x="45" y="28"/>
                    </a:moveTo>
                    <a:cubicBezTo>
                      <a:pt x="44" y="27"/>
                      <a:pt x="43" y="26"/>
                      <a:pt x="42" y="25"/>
                    </a:cubicBezTo>
                    <a:cubicBezTo>
                      <a:pt x="41" y="25"/>
                      <a:pt x="40" y="24"/>
                      <a:pt x="38" y="24"/>
                    </a:cubicBezTo>
                    <a:cubicBezTo>
                      <a:pt x="40" y="23"/>
                      <a:pt x="42" y="21"/>
                      <a:pt x="43" y="20"/>
                    </a:cubicBezTo>
                    <a:cubicBezTo>
                      <a:pt x="44" y="18"/>
                      <a:pt x="45" y="16"/>
                      <a:pt x="45" y="13"/>
                    </a:cubicBezTo>
                    <a:cubicBezTo>
                      <a:pt x="45" y="12"/>
                      <a:pt x="45" y="11"/>
                      <a:pt x="44" y="9"/>
                    </a:cubicBezTo>
                    <a:cubicBezTo>
                      <a:pt x="44" y="8"/>
                      <a:pt x="43" y="6"/>
                      <a:pt x="42" y="5"/>
                    </a:cubicBezTo>
                    <a:cubicBezTo>
                      <a:pt x="40" y="4"/>
                      <a:pt x="39" y="2"/>
                      <a:pt x="37" y="2"/>
                    </a:cubicBezTo>
                    <a:cubicBezTo>
                      <a:pt x="34" y="1"/>
                      <a:pt x="32" y="0"/>
                      <a:pt x="28" y="0"/>
                    </a:cubicBezTo>
                    <a:cubicBezTo>
                      <a:pt x="0" y="0"/>
                      <a:pt x="0" y="0"/>
                      <a:pt x="0" y="0"/>
                    </a:cubicBezTo>
                    <a:cubicBezTo>
                      <a:pt x="0" y="53"/>
                      <a:pt x="0" y="53"/>
                      <a:pt x="0" y="53"/>
                    </a:cubicBezTo>
                    <a:cubicBezTo>
                      <a:pt x="29" y="53"/>
                      <a:pt x="29" y="53"/>
                      <a:pt x="29" y="53"/>
                    </a:cubicBezTo>
                    <a:cubicBezTo>
                      <a:pt x="31" y="53"/>
                      <a:pt x="34" y="52"/>
                      <a:pt x="36" y="52"/>
                    </a:cubicBezTo>
                    <a:cubicBezTo>
                      <a:pt x="38" y="51"/>
                      <a:pt x="40" y="50"/>
                      <a:pt x="42" y="49"/>
                    </a:cubicBezTo>
                    <a:cubicBezTo>
                      <a:pt x="44" y="47"/>
                      <a:pt x="45" y="46"/>
                      <a:pt x="46" y="44"/>
                    </a:cubicBezTo>
                    <a:cubicBezTo>
                      <a:pt x="47" y="42"/>
                      <a:pt x="48" y="39"/>
                      <a:pt x="48" y="37"/>
                    </a:cubicBezTo>
                    <a:cubicBezTo>
                      <a:pt x="48" y="35"/>
                      <a:pt x="47" y="33"/>
                      <a:pt x="47" y="32"/>
                    </a:cubicBezTo>
                    <a:cubicBezTo>
                      <a:pt x="46" y="30"/>
                      <a:pt x="46" y="29"/>
                      <a:pt x="45" y="28"/>
                    </a:cubicBezTo>
                    <a:close/>
                    <a:moveTo>
                      <a:pt x="16" y="13"/>
                    </a:moveTo>
                    <a:cubicBezTo>
                      <a:pt x="24" y="13"/>
                      <a:pt x="24" y="13"/>
                      <a:pt x="24" y="13"/>
                    </a:cubicBezTo>
                    <a:cubicBezTo>
                      <a:pt x="26" y="13"/>
                      <a:pt x="27" y="13"/>
                      <a:pt x="28" y="14"/>
                    </a:cubicBezTo>
                    <a:cubicBezTo>
                      <a:pt x="29" y="14"/>
                      <a:pt x="30" y="15"/>
                      <a:pt x="30" y="16"/>
                    </a:cubicBezTo>
                    <a:cubicBezTo>
                      <a:pt x="30" y="18"/>
                      <a:pt x="29" y="19"/>
                      <a:pt x="28" y="20"/>
                    </a:cubicBezTo>
                    <a:cubicBezTo>
                      <a:pt x="27" y="20"/>
                      <a:pt x="26" y="21"/>
                      <a:pt x="24" y="21"/>
                    </a:cubicBezTo>
                    <a:cubicBezTo>
                      <a:pt x="16" y="21"/>
                      <a:pt x="16" y="21"/>
                      <a:pt x="16" y="21"/>
                    </a:cubicBezTo>
                    <a:lnTo>
                      <a:pt x="16" y="13"/>
                    </a:lnTo>
                    <a:close/>
                    <a:moveTo>
                      <a:pt x="31" y="38"/>
                    </a:moveTo>
                    <a:cubicBezTo>
                      <a:pt x="31" y="38"/>
                      <a:pt x="30" y="39"/>
                      <a:pt x="29" y="39"/>
                    </a:cubicBezTo>
                    <a:cubicBezTo>
                      <a:pt x="29" y="40"/>
                      <a:pt x="28" y="40"/>
                      <a:pt x="27" y="40"/>
                    </a:cubicBezTo>
                    <a:cubicBezTo>
                      <a:pt x="27" y="40"/>
                      <a:pt x="26" y="40"/>
                      <a:pt x="25" y="40"/>
                    </a:cubicBezTo>
                    <a:cubicBezTo>
                      <a:pt x="16" y="40"/>
                      <a:pt x="16" y="40"/>
                      <a:pt x="16" y="40"/>
                    </a:cubicBezTo>
                    <a:cubicBezTo>
                      <a:pt x="16" y="30"/>
                      <a:pt x="16" y="30"/>
                      <a:pt x="16" y="30"/>
                    </a:cubicBezTo>
                    <a:cubicBezTo>
                      <a:pt x="26" y="30"/>
                      <a:pt x="26" y="30"/>
                      <a:pt x="26" y="30"/>
                    </a:cubicBezTo>
                    <a:cubicBezTo>
                      <a:pt x="30" y="30"/>
                      <a:pt x="31" y="32"/>
                      <a:pt x="31" y="35"/>
                    </a:cubicBezTo>
                    <a:cubicBezTo>
                      <a:pt x="31" y="36"/>
                      <a:pt x="31" y="37"/>
                      <a:pt x="31" y="3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4" name="Freeform 114"/>
              <p:cNvSpPr>
                <a:spLocks/>
              </p:cNvSpPr>
              <p:nvPr/>
            </p:nvSpPr>
            <p:spPr bwMode="auto">
              <a:xfrm>
                <a:off x="1645366" y="1946680"/>
                <a:ext cx="89889" cy="88186"/>
              </a:xfrm>
              <a:custGeom>
                <a:avLst/>
                <a:gdLst/>
                <a:ahLst/>
                <a:cxnLst>
                  <a:cxn ang="0">
                    <a:pos x="34" y="33"/>
                  </a:cxn>
                  <a:cxn ang="0">
                    <a:pos x="33" y="36"/>
                  </a:cxn>
                  <a:cxn ang="0">
                    <a:pos x="32" y="39"/>
                  </a:cxn>
                  <a:cxn ang="0">
                    <a:pos x="29" y="41"/>
                  </a:cxn>
                  <a:cxn ang="0">
                    <a:pos x="26" y="41"/>
                  </a:cxn>
                  <a:cxn ang="0">
                    <a:pos x="21" y="40"/>
                  </a:cxn>
                  <a:cxn ang="0">
                    <a:pos x="18" y="37"/>
                  </a:cxn>
                  <a:cxn ang="0">
                    <a:pos x="16" y="32"/>
                  </a:cxn>
                  <a:cxn ang="0">
                    <a:pos x="16" y="27"/>
                  </a:cxn>
                  <a:cxn ang="0">
                    <a:pos x="16" y="22"/>
                  </a:cxn>
                  <a:cxn ang="0">
                    <a:pos x="18" y="17"/>
                  </a:cxn>
                  <a:cxn ang="0">
                    <a:pos x="21" y="14"/>
                  </a:cxn>
                  <a:cxn ang="0">
                    <a:pos x="26" y="13"/>
                  </a:cxn>
                  <a:cxn ang="0">
                    <a:pos x="30" y="14"/>
                  </a:cxn>
                  <a:cxn ang="0">
                    <a:pos x="32" y="16"/>
                  </a:cxn>
                  <a:cxn ang="0">
                    <a:pos x="34" y="18"/>
                  </a:cxn>
                  <a:cxn ang="0">
                    <a:pos x="34" y="20"/>
                  </a:cxn>
                  <a:cxn ang="0">
                    <a:pos x="50" y="20"/>
                  </a:cxn>
                  <a:cxn ang="0">
                    <a:pos x="43" y="5"/>
                  </a:cxn>
                  <a:cxn ang="0">
                    <a:pos x="26" y="0"/>
                  </a:cxn>
                  <a:cxn ang="0">
                    <a:pos x="15" y="2"/>
                  </a:cxn>
                  <a:cxn ang="0">
                    <a:pos x="7" y="7"/>
                  </a:cxn>
                  <a:cxn ang="0">
                    <a:pos x="1" y="16"/>
                  </a:cxn>
                  <a:cxn ang="0">
                    <a:pos x="0" y="27"/>
                  </a:cxn>
                  <a:cxn ang="0">
                    <a:pos x="1" y="38"/>
                  </a:cxn>
                  <a:cxn ang="0">
                    <a:pos x="6" y="46"/>
                  </a:cxn>
                  <a:cxn ang="0">
                    <a:pos x="15" y="52"/>
                  </a:cxn>
                  <a:cxn ang="0">
                    <a:pos x="26" y="54"/>
                  </a:cxn>
                  <a:cxn ang="0">
                    <a:pos x="36" y="52"/>
                  </a:cxn>
                  <a:cxn ang="0">
                    <a:pos x="44" y="47"/>
                  </a:cxn>
                  <a:cxn ang="0">
                    <a:pos x="48" y="40"/>
                  </a:cxn>
                  <a:cxn ang="0">
                    <a:pos x="50" y="33"/>
                  </a:cxn>
                  <a:cxn ang="0">
                    <a:pos x="34" y="33"/>
                  </a:cxn>
                </a:cxnLst>
                <a:rect l="0" t="0" r="r" b="b"/>
                <a:pathLst>
                  <a:path w="50" h="54">
                    <a:moveTo>
                      <a:pt x="34" y="33"/>
                    </a:moveTo>
                    <a:cubicBezTo>
                      <a:pt x="34" y="34"/>
                      <a:pt x="34" y="35"/>
                      <a:pt x="33" y="36"/>
                    </a:cubicBezTo>
                    <a:cubicBezTo>
                      <a:pt x="33" y="37"/>
                      <a:pt x="32" y="38"/>
                      <a:pt x="32" y="39"/>
                    </a:cubicBezTo>
                    <a:cubicBezTo>
                      <a:pt x="31" y="40"/>
                      <a:pt x="30" y="40"/>
                      <a:pt x="29" y="41"/>
                    </a:cubicBezTo>
                    <a:cubicBezTo>
                      <a:pt x="28" y="41"/>
                      <a:pt x="27" y="41"/>
                      <a:pt x="26" y="41"/>
                    </a:cubicBezTo>
                    <a:cubicBezTo>
                      <a:pt x="24" y="41"/>
                      <a:pt x="22" y="41"/>
                      <a:pt x="21" y="40"/>
                    </a:cubicBezTo>
                    <a:cubicBezTo>
                      <a:pt x="20" y="39"/>
                      <a:pt x="19" y="38"/>
                      <a:pt x="18" y="37"/>
                    </a:cubicBezTo>
                    <a:cubicBezTo>
                      <a:pt x="17" y="35"/>
                      <a:pt x="17" y="34"/>
                      <a:pt x="16" y="32"/>
                    </a:cubicBezTo>
                    <a:cubicBezTo>
                      <a:pt x="16" y="30"/>
                      <a:pt x="16" y="29"/>
                      <a:pt x="16" y="27"/>
                    </a:cubicBezTo>
                    <a:cubicBezTo>
                      <a:pt x="16" y="25"/>
                      <a:pt x="16" y="23"/>
                      <a:pt x="16" y="22"/>
                    </a:cubicBezTo>
                    <a:cubicBezTo>
                      <a:pt x="17" y="20"/>
                      <a:pt x="17" y="18"/>
                      <a:pt x="18" y="17"/>
                    </a:cubicBezTo>
                    <a:cubicBezTo>
                      <a:pt x="19" y="16"/>
                      <a:pt x="20" y="15"/>
                      <a:pt x="21" y="14"/>
                    </a:cubicBezTo>
                    <a:cubicBezTo>
                      <a:pt x="22" y="13"/>
                      <a:pt x="24" y="13"/>
                      <a:pt x="26" y="13"/>
                    </a:cubicBezTo>
                    <a:cubicBezTo>
                      <a:pt x="27" y="13"/>
                      <a:pt x="29" y="13"/>
                      <a:pt x="30" y="14"/>
                    </a:cubicBezTo>
                    <a:cubicBezTo>
                      <a:pt x="31" y="14"/>
                      <a:pt x="32" y="15"/>
                      <a:pt x="32" y="16"/>
                    </a:cubicBezTo>
                    <a:cubicBezTo>
                      <a:pt x="33" y="17"/>
                      <a:pt x="33" y="17"/>
                      <a:pt x="34" y="18"/>
                    </a:cubicBezTo>
                    <a:cubicBezTo>
                      <a:pt x="34" y="19"/>
                      <a:pt x="34" y="20"/>
                      <a:pt x="34" y="20"/>
                    </a:cubicBezTo>
                    <a:cubicBezTo>
                      <a:pt x="50" y="20"/>
                      <a:pt x="50" y="20"/>
                      <a:pt x="50" y="20"/>
                    </a:cubicBezTo>
                    <a:cubicBezTo>
                      <a:pt x="49" y="14"/>
                      <a:pt x="47" y="9"/>
                      <a:pt x="43" y="5"/>
                    </a:cubicBezTo>
                    <a:cubicBezTo>
                      <a:pt x="39" y="1"/>
                      <a:pt x="33" y="0"/>
                      <a:pt x="26" y="0"/>
                    </a:cubicBezTo>
                    <a:cubicBezTo>
                      <a:pt x="22" y="0"/>
                      <a:pt x="18" y="0"/>
                      <a:pt x="15" y="2"/>
                    </a:cubicBezTo>
                    <a:cubicBezTo>
                      <a:pt x="12" y="3"/>
                      <a:pt x="9" y="5"/>
                      <a:pt x="7" y="7"/>
                    </a:cubicBezTo>
                    <a:cubicBezTo>
                      <a:pt x="4" y="9"/>
                      <a:pt x="3" y="12"/>
                      <a:pt x="1" y="16"/>
                    </a:cubicBezTo>
                    <a:cubicBezTo>
                      <a:pt x="0" y="19"/>
                      <a:pt x="0" y="23"/>
                      <a:pt x="0" y="27"/>
                    </a:cubicBezTo>
                    <a:cubicBezTo>
                      <a:pt x="0" y="31"/>
                      <a:pt x="0" y="34"/>
                      <a:pt x="1" y="38"/>
                    </a:cubicBezTo>
                    <a:cubicBezTo>
                      <a:pt x="2" y="41"/>
                      <a:pt x="4" y="44"/>
                      <a:pt x="6" y="46"/>
                    </a:cubicBezTo>
                    <a:cubicBezTo>
                      <a:pt x="9" y="49"/>
                      <a:pt x="11" y="51"/>
                      <a:pt x="15" y="52"/>
                    </a:cubicBezTo>
                    <a:cubicBezTo>
                      <a:pt x="18" y="54"/>
                      <a:pt x="22" y="54"/>
                      <a:pt x="26" y="54"/>
                    </a:cubicBezTo>
                    <a:cubicBezTo>
                      <a:pt x="30" y="54"/>
                      <a:pt x="33" y="54"/>
                      <a:pt x="36" y="52"/>
                    </a:cubicBezTo>
                    <a:cubicBezTo>
                      <a:pt x="39" y="51"/>
                      <a:pt x="42" y="49"/>
                      <a:pt x="44" y="47"/>
                    </a:cubicBezTo>
                    <a:cubicBezTo>
                      <a:pt x="46" y="45"/>
                      <a:pt x="47" y="43"/>
                      <a:pt x="48" y="40"/>
                    </a:cubicBezTo>
                    <a:cubicBezTo>
                      <a:pt x="49" y="38"/>
                      <a:pt x="50" y="35"/>
                      <a:pt x="50" y="33"/>
                    </a:cubicBezTo>
                    <a:lnTo>
                      <a:pt x="34" y="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5" name="Freeform 115"/>
              <p:cNvSpPr>
                <a:spLocks noEditPoints="1"/>
              </p:cNvSpPr>
              <p:nvPr/>
            </p:nvSpPr>
            <p:spPr bwMode="auto">
              <a:xfrm>
                <a:off x="4240426" y="5063800"/>
                <a:ext cx="306796" cy="284356"/>
              </a:xfrm>
              <a:custGeom>
                <a:avLst/>
                <a:gdLst/>
                <a:ahLst/>
                <a:cxnLst>
                  <a:cxn ang="0">
                    <a:pos x="142" y="33"/>
                  </a:cxn>
                  <a:cxn ang="0">
                    <a:pos x="54" y="23"/>
                  </a:cxn>
                  <a:cxn ang="0">
                    <a:pos x="0" y="87"/>
                  </a:cxn>
                  <a:cxn ang="0">
                    <a:pos x="52" y="150"/>
                  </a:cxn>
                  <a:cxn ang="0">
                    <a:pos x="143" y="144"/>
                  </a:cxn>
                  <a:cxn ang="0">
                    <a:pos x="115" y="148"/>
                  </a:cxn>
                  <a:cxn ang="0">
                    <a:pos x="123" y="133"/>
                  </a:cxn>
                  <a:cxn ang="0">
                    <a:pos x="77" y="137"/>
                  </a:cxn>
                  <a:cxn ang="0">
                    <a:pos x="51" y="133"/>
                  </a:cxn>
                  <a:cxn ang="0">
                    <a:pos x="80" y="38"/>
                  </a:cxn>
                  <a:cxn ang="0">
                    <a:pos x="123" y="42"/>
                  </a:cxn>
                  <a:cxn ang="0">
                    <a:pos x="116" y="28"/>
                  </a:cxn>
                  <a:cxn ang="0">
                    <a:pos x="130" y="99"/>
                  </a:cxn>
                  <a:cxn ang="0">
                    <a:pos x="87" y="131"/>
                  </a:cxn>
                  <a:cxn ang="0">
                    <a:pos x="44" y="102"/>
                  </a:cxn>
                  <a:cxn ang="0">
                    <a:pos x="58" y="59"/>
                  </a:cxn>
                  <a:cxn ang="0">
                    <a:pos x="101" y="45"/>
                  </a:cxn>
                  <a:cxn ang="0">
                    <a:pos x="130" y="87"/>
                  </a:cxn>
                  <a:cxn ang="0">
                    <a:pos x="125" y="49"/>
                  </a:cxn>
                  <a:cxn ang="0">
                    <a:pos x="90" y="37"/>
                  </a:cxn>
                  <a:cxn ang="0">
                    <a:pos x="89" y="37"/>
                  </a:cxn>
                  <a:cxn ang="0">
                    <a:pos x="56" y="56"/>
                  </a:cxn>
                  <a:cxn ang="0">
                    <a:pos x="69" y="45"/>
                  </a:cxn>
                  <a:cxn ang="0">
                    <a:pos x="26" y="59"/>
                  </a:cxn>
                  <a:cxn ang="0">
                    <a:pos x="37" y="87"/>
                  </a:cxn>
                  <a:cxn ang="0">
                    <a:pos x="36" y="89"/>
                  </a:cxn>
                  <a:cxn ang="0">
                    <a:pos x="41" y="123"/>
                  </a:cxn>
                  <a:cxn ang="0">
                    <a:pos x="37" y="97"/>
                  </a:cxn>
                  <a:cxn ang="0">
                    <a:pos x="66" y="129"/>
                  </a:cxn>
                  <a:cxn ang="0">
                    <a:pos x="84" y="137"/>
                  </a:cxn>
                  <a:cxn ang="0">
                    <a:pos x="86" y="138"/>
                  </a:cxn>
                  <a:cxn ang="0">
                    <a:pos x="118" y="118"/>
                  </a:cxn>
                  <a:cxn ang="0">
                    <a:pos x="105" y="130"/>
                  </a:cxn>
                  <a:cxn ang="0">
                    <a:pos x="146" y="105"/>
                  </a:cxn>
                  <a:cxn ang="0">
                    <a:pos x="137" y="95"/>
                  </a:cxn>
                  <a:cxn ang="0">
                    <a:pos x="137" y="84"/>
                  </a:cxn>
                  <a:cxn ang="0">
                    <a:pos x="137" y="77"/>
                  </a:cxn>
                  <a:cxn ang="0">
                    <a:pos x="144" y="70"/>
                  </a:cxn>
                  <a:cxn ang="0">
                    <a:pos x="139" y="35"/>
                  </a:cxn>
                  <a:cxn ang="0">
                    <a:pos x="124" y="28"/>
                  </a:cxn>
                  <a:cxn ang="0">
                    <a:pos x="114" y="25"/>
                  </a:cxn>
                  <a:cxn ang="0">
                    <a:pos x="87" y="7"/>
                  </a:cxn>
                  <a:cxn ang="0">
                    <a:pos x="44" y="44"/>
                  </a:cxn>
                  <a:cxn ang="0">
                    <a:pos x="7" y="87"/>
                  </a:cxn>
                  <a:cxn ang="0">
                    <a:pos x="25" y="115"/>
                  </a:cxn>
                  <a:cxn ang="0">
                    <a:pos x="28" y="124"/>
                  </a:cxn>
                  <a:cxn ang="0">
                    <a:pos x="35" y="140"/>
                  </a:cxn>
                  <a:cxn ang="0">
                    <a:pos x="86" y="142"/>
                  </a:cxn>
                  <a:cxn ang="0">
                    <a:pos x="141" y="141"/>
                  </a:cxn>
                  <a:cxn ang="0">
                    <a:pos x="148" y="123"/>
                  </a:cxn>
                  <a:cxn ang="0">
                    <a:pos x="149" y="104"/>
                  </a:cxn>
                  <a:cxn ang="0">
                    <a:pos x="150" y="60"/>
                  </a:cxn>
                </a:cxnLst>
                <a:rect l="0" t="0" r="r" b="b"/>
                <a:pathLst>
                  <a:path w="174" h="174">
                    <a:moveTo>
                      <a:pt x="174" y="87"/>
                    </a:moveTo>
                    <a:cubicBezTo>
                      <a:pt x="174" y="74"/>
                      <a:pt x="165" y="62"/>
                      <a:pt x="150" y="53"/>
                    </a:cubicBezTo>
                    <a:cubicBezTo>
                      <a:pt x="149" y="45"/>
                      <a:pt x="147" y="38"/>
                      <a:pt x="142" y="33"/>
                    </a:cubicBezTo>
                    <a:cubicBezTo>
                      <a:pt x="137" y="28"/>
                      <a:pt x="130" y="25"/>
                      <a:pt x="122" y="25"/>
                    </a:cubicBezTo>
                    <a:cubicBezTo>
                      <a:pt x="113" y="10"/>
                      <a:pt x="100" y="0"/>
                      <a:pt x="87" y="0"/>
                    </a:cubicBezTo>
                    <a:cubicBezTo>
                      <a:pt x="74" y="0"/>
                      <a:pt x="62" y="9"/>
                      <a:pt x="54" y="23"/>
                    </a:cubicBezTo>
                    <a:cubicBezTo>
                      <a:pt x="44" y="23"/>
                      <a:pt x="36" y="26"/>
                      <a:pt x="31" y="31"/>
                    </a:cubicBezTo>
                    <a:cubicBezTo>
                      <a:pt x="25" y="37"/>
                      <a:pt x="23" y="45"/>
                      <a:pt x="23" y="54"/>
                    </a:cubicBezTo>
                    <a:cubicBezTo>
                      <a:pt x="9" y="63"/>
                      <a:pt x="0" y="75"/>
                      <a:pt x="0" y="87"/>
                    </a:cubicBezTo>
                    <a:cubicBezTo>
                      <a:pt x="0" y="101"/>
                      <a:pt x="9" y="113"/>
                      <a:pt x="24" y="122"/>
                    </a:cubicBezTo>
                    <a:cubicBezTo>
                      <a:pt x="25" y="130"/>
                      <a:pt x="27" y="137"/>
                      <a:pt x="32" y="142"/>
                    </a:cubicBezTo>
                    <a:cubicBezTo>
                      <a:pt x="37" y="147"/>
                      <a:pt x="44" y="150"/>
                      <a:pt x="52" y="150"/>
                    </a:cubicBezTo>
                    <a:cubicBezTo>
                      <a:pt x="61" y="165"/>
                      <a:pt x="74" y="174"/>
                      <a:pt x="87" y="174"/>
                    </a:cubicBezTo>
                    <a:cubicBezTo>
                      <a:pt x="100" y="174"/>
                      <a:pt x="112" y="166"/>
                      <a:pt x="120" y="152"/>
                    </a:cubicBezTo>
                    <a:cubicBezTo>
                      <a:pt x="130" y="152"/>
                      <a:pt x="138" y="149"/>
                      <a:pt x="143" y="144"/>
                    </a:cubicBezTo>
                    <a:cubicBezTo>
                      <a:pt x="149" y="138"/>
                      <a:pt x="152" y="130"/>
                      <a:pt x="152" y="121"/>
                    </a:cubicBezTo>
                    <a:cubicBezTo>
                      <a:pt x="166" y="112"/>
                      <a:pt x="174" y="100"/>
                      <a:pt x="174" y="87"/>
                    </a:cubicBezTo>
                    <a:close/>
                    <a:moveTo>
                      <a:pt x="115" y="148"/>
                    </a:moveTo>
                    <a:cubicBezTo>
                      <a:pt x="107" y="148"/>
                      <a:pt x="98" y="145"/>
                      <a:pt x="89" y="140"/>
                    </a:cubicBezTo>
                    <a:cubicBezTo>
                      <a:pt x="91" y="139"/>
                      <a:pt x="93" y="138"/>
                      <a:pt x="94" y="137"/>
                    </a:cubicBezTo>
                    <a:cubicBezTo>
                      <a:pt x="104" y="137"/>
                      <a:pt x="114" y="135"/>
                      <a:pt x="123" y="133"/>
                    </a:cubicBezTo>
                    <a:cubicBezTo>
                      <a:pt x="121" y="139"/>
                      <a:pt x="118" y="144"/>
                      <a:pt x="115" y="148"/>
                    </a:cubicBezTo>
                    <a:close/>
                    <a:moveTo>
                      <a:pt x="51" y="133"/>
                    </a:moveTo>
                    <a:cubicBezTo>
                      <a:pt x="59" y="135"/>
                      <a:pt x="68" y="136"/>
                      <a:pt x="77" y="137"/>
                    </a:cubicBezTo>
                    <a:cubicBezTo>
                      <a:pt x="79" y="138"/>
                      <a:pt x="80" y="139"/>
                      <a:pt x="82" y="140"/>
                    </a:cubicBezTo>
                    <a:cubicBezTo>
                      <a:pt x="74" y="144"/>
                      <a:pt x="65" y="146"/>
                      <a:pt x="58" y="147"/>
                    </a:cubicBezTo>
                    <a:cubicBezTo>
                      <a:pt x="55" y="143"/>
                      <a:pt x="53" y="138"/>
                      <a:pt x="51" y="133"/>
                    </a:cubicBezTo>
                    <a:close/>
                    <a:moveTo>
                      <a:pt x="59" y="26"/>
                    </a:moveTo>
                    <a:cubicBezTo>
                      <a:pt x="67" y="27"/>
                      <a:pt x="76" y="30"/>
                      <a:pt x="85" y="35"/>
                    </a:cubicBezTo>
                    <a:cubicBezTo>
                      <a:pt x="83" y="36"/>
                      <a:pt x="82" y="37"/>
                      <a:pt x="80" y="38"/>
                    </a:cubicBezTo>
                    <a:cubicBezTo>
                      <a:pt x="70" y="38"/>
                      <a:pt x="60" y="40"/>
                      <a:pt x="51" y="42"/>
                    </a:cubicBezTo>
                    <a:cubicBezTo>
                      <a:pt x="54" y="36"/>
                      <a:pt x="56" y="31"/>
                      <a:pt x="59" y="26"/>
                    </a:cubicBezTo>
                    <a:close/>
                    <a:moveTo>
                      <a:pt x="123" y="42"/>
                    </a:moveTo>
                    <a:cubicBezTo>
                      <a:pt x="115" y="40"/>
                      <a:pt x="106" y="38"/>
                      <a:pt x="97" y="38"/>
                    </a:cubicBezTo>
                    <a:cubicBezTo>
                      <a:pt x="95" y="37"/>
                      <a:pt x="94" y="36"/>
                      <a:pt x="92" y="35"/>
                    </a:cubicBezTo>
                    <a:cubicBezTo>
                      <a:pt x="100" y="31"/>
                      <a:pt x="109" y="29"/>
                      <a:pt x="116" y="28"/>
                    </a:cubicBezTo>
                    <a:cubicBezTo>
                      <a:pt x="119" y="32"/>
                      <a:pt x="121" y="37"/>
                      <a:pt x="123" y="42"/>
                    </a:cubicBezTo>
                    <a:close/>
                    <a:moveTo>
                      <a:pt x="130" y="87"/>
                    </a:moveTo>
                    <a:cubicBezTo>
                      <a:pt x="130" y="91"/>
                      <a:pt x="130" y="95"/>
                      <a:pt x="130" y="99"/>
                    </a:cubicBezTo>
                    <a:cubicBezTo>
                      <a:pt x="126" y="105"/>
                      <a:pt x="121" y="111"/>
                      <a:pt x="116" y="116"/>
                    </a:cubicBezTo>
                    <a:cubicBezTo>
                      <a:pt x="110" y="121"/>
                      <a:pt x="105" y="126"/>
                      <a:pt x="99" y="130"/>
                    </a:cubicBezTo>
                    <a:cubicBezTo>
                      <a:pt x="95" y="131"/>
                      <a:pt x="91" y="131"/>
                      <a:pt x="87" y="131"/>
                    </a:cubicBezTo>
                    <a:cubicBezTo>
                      <a:pt x="82" y="131"/>
                      <a:pt x="77" y="130"/>
                      <a:pt x="73" y="130"/>
                    </a:cubicBezTo>
                    <a:cubicBezTo>
                      <a:pt x="68" y="126"/>
                      <a:pt x="62" y="122"/>
                      <a:pt x="58" y="117"/>
                    </a:cubicBezTo>
                    <a:cubicBezTo>
                      <a:pt x="53" y="112"/>
                      <a:pt x="48" y="107"/>
                      <a:pt x="44" y="102"/>
                    </a:cubicBezTo>
                    <a:cubicBezTo>
                      <a:pt x="44" y="97"/>
                      <a:pt x="44" y="92"/>
                      <a:pt x="44" y="87"/>
                    </a:cubicBezTo>
                    <a:cubicBezTo>
                      <a:pt x="44" y="83"/>
                      <a:pt x="44" y="79"/>
                      <a:pt x="44" y="76"/>
                    </a:cubicBezTo>
                    <a:cubicBezTo>
                      <a:pt x="48" y="70"/>
                      <a:pt x="53" y="64"/>
                      <a:pt x="58" y="59"/>
                    </a:cubicBezTo>
                    <a:cubicBezTo>
                      <a:pt x="64" y="53"/>
                      <a:pt x="70" y="49"/>
                      <a:pt x="75" y="45"/>
                    </a:cubicBezTo>
                    <a:cubicBezTo>
                      <a:pt x="79" y="44"/>
                      <a:pt x="83" y="44"/>
                      <a:pt x="87" y="44"/>
                    </a:cubicBezTo>
                    <a:cubicBezTo>
                      <a:pt x="92" y="44"/>
                      <a:pt x="97" y="44"/>
                      <a:pt x="101" y="45"/>
                    </a:cubicBezTo>
                    <a:cubicBezTo>
                      <a:pt x="107" y="49"/>
                      <a:pt x="112" y="53"/>
                      <a:pt x="117" y="58"/>
                    </a:cubicBezTo>
                    <a:cubicBezTo>
                      <a:pt x="121" y="63"/>
                      <a:pt x="126" y="68"/>
                      <a:pt x="130" y="73"/>
                    </a:cubicBezTo>
                    <a:cubicBezTo>
                      <a:pt x="130" y="78"/>
                      <a:pt x="130" y="83"/>
                      <a:pt x="130" y="87"/>
                    </a:cubicBezTo>
                    <a:close/>
                    <a:moveTo>
                      <a:pt x="119" y="56"/>
                    </a:moveTo>
                    <a:cubicBezTo>
                      <a:pt x="115" y="52"/>
                      <a:pt x="112" y="49"/>
                      <a:pt x="108" y="46"/>
                    </a:cubicBezTo>
                    <a:cubicBezTo>
                      <a:pt x="114" y="46"/>
                      <a:pt x="120" y="48"/>
                      <a:pt x="125" y="49"/>
                    </a:cubicBezTo>
                    <a:cubicBezTo>
                      <a:pt x="127" y="55"/>
                      <a:pt x="128" y="61"/>
                      <a:pt x="129" y="67"/>
                    </a:cubicBezTo>
                    <a:cubicBezTo>
                      <a:pt x="126" y="63"/>
                      <a:pt x="122" y="59"/>
                      <a:pt x="119" y="56"/>
                    </a:cubicBezTo>
                    <a:close/>
                    <a:moveTo>
                      <a:pt x="90" y="37"/>
                    </a:moveTo>
                    <a:cubicBezTo>
                      <a:pt x="89" y="37"/>
                      <a:pt x="88" y="37"/>
                      <a:pt x="87" y="37"/>
                    </a:cubicBezTo>
                    <a:cubicBezTo>
                      <a:pt x="87" y="37"/>
                      <a:pt x="87" y="37"/>
                      <a:pt x="87" y="37"/>
                    </a:cubicBezTo>
                    <a:cubicBezTo>
                      <a:pt x="87" y="37"/>
                      <a:pt x="88" y="37"/>
                      <a:pt x="89" y="37"/>
                    </a:cubicBezTo>
                    <a:cubicBezTo>
                      <a:pt x="89" y="37"/>
                      <a:pt x="90" y="37"/>
                      <a:pt x="90" y="37"/>
                    </a:cubicBezTo>
                    <a:close/>
                    <a:moveTo>
                      <a:pt x="69" y="45"/>
                    </a:moveTo>
                    <a:cubicBezTo>
                      <a:pt x="65" y="49"/>
                      <a:pt x="60" y="52"/>
                      <a:pt x="56" y="56"/>
                    </a:cubicBezTo>
                    <a:cubicBezTo>
                      <a:pt x="52" y="61"/>
                      <a:pt x="48" y="65"/>
                      <a:pt x="45" y="69"/>
                    </a:cubicBezTo>
                    <a:cubicBezTo>
                      <a:pt x="46" y="62"/>
                      <a:pt x="47" y="55"/>
                      <a:pt x="49" y="49"/>
                    </a:cubicBezTo>
                    <a:cubicBezTo>
                      <a:pt x="55" y="47"/>
                      <a:pt x="62" y="46"/>
                      <a:pt x="69" y="45"/>
                    </a:cubicBezTo>
                    <a:close/>
                    <a:moveTo>
                      <a:pt x="37" y="80"/>
                    </a:moveTo>
                    <a:cubicBezTo>
                      <a:pt x="36" y="82"/>
                      <a:pt x="35" y="84"/>
                      <a:pt x="34" y="85"/>
                    </a:cubicBezTo>
                    <a:cubicBezTo>
                      <a:pt x="30" y="76"/>
                      <a:pt x="27" y="67"/>
                      <a:pt x="26" y="59"/>
                    </a:cubicBezTo>
                    <a:cubicBezTo>
                      <a:pt x="30" y="56"/>
                      <a:pt x="36" y="54"/>
                      <a:pt x="41" y="52"/>
                    </a:cubicBezTo>
                    <a:cubicBezTo>
                      <a:pt x="39" y="61"/>
                      <a:pt x="38" y="70"/>
                      <a:pt x="37" y="80"/>
                    </a:cubicBezTo>
                    <a:close/>
                    <a:moveTo>
                      <a:pt x="37" y="87"/>
                    </a:moveTo>
                    <a:cubicBezTo>
                      <a:pt x="37" y="87"/>
                      <a:pt x="37" y="87"/>
                      <a:pt x="37" y="87"/>
                    </a:cubicBezTo>
                    <a:cubicBezTo>
                      <a:pt x="37" y="88"/>
                      <a:pt x="37" y="89"/>
                      <a:pt x="37" y="91"/>
                    </a:cubicBezTo>
                    <a:cubicBezTo>
                      <a:pt x="37" y="90"/>
                      <a:pt x="36" y="89"/>
                      <a:pt x="36" y="89"/>
                    </a:cubicBezTo>
                    <a:cubicBezTo>
                      <a:pt x="36" y="88"/>
                      <a:pt x="37" y="88"/>
                      <a:pt x="37" y="87"/>
                    </a:cubicBezTo>
                    <a:close/>
                    <a:moveTo>
                      <a:pt x="37" y="97"/>
                    </a:moveTo>
                    <a:cubicBezTo>
                      <a:pt x="38" y="106"/>
                      <a:pt x="39" y="115"/>
                      <a:pt x="41" y="123"/>
                    </a:cubicBezTo>
                    <a:cubicBezTo>
                      <a:pt x="36" y="121"/>
                      <a:pt x="32" y="119"/>
                      <a:pt x="28" y="117"/>
                    </a:cubicBezTo>
                    <a:cubicBezTo>
                      <a:pt x="28" y="109"/>
                      <a:pt x="30" y="101"/>
                      <a:pt x="34" y="92"/>
                    </a:cubicBezTo>
                    <a:cubicBezTo>
                      <a:pt x="35" y="94"/>
                      <a:pt x="36" y="96"/>
                      <a:pt x="37" y="97"/>
                    </a:cubicBezTo>
                    <a:close/>
                    <a:moveTo>
                      <a:pt x="45" y="108"/>
                    </a:moveTo>
                    <a:cubicBezTo>
                      <a:pt x="48" y="112"/>
                      <a:pt x="52" y="116"/>
                      <a:pt x="55" y="119"/>
                    </a:cubicBezTo>
                    <a:cubicBezTo>
                      <a:pt x="59" y="123"/>
                      <a:pt x="63" y="126"/>
                      <a:pt x="66" y="129"/>
                    </a:cubicBezTo>
                    <a:cubicBezTo>
                      <a:pt x="60" y="128"/>
                      <a:pt x="54" y="127"/>
                      <a:pt x="49" y="126"/>
                    </a:cubicBezTo>
                    <a:cubicBezTo>
                      <a:pt x="47" y="120"/>
                      <a:pt x="46" y="114"/>
                      <a:pt x="45" y="108"/>
                    </a:cubicBezTo>
                    <a:close/>
                    <a:moveTo>
                      <a:pt x="84" y="137"/>
                    </a:moveTo>
                    <a:cubicBezTo>
                      <a:pt x="85" y="137"/>
                      <a:pt x="86" y="137"/>
                      <a:pt x="87" y="137"/>
                    </a:cubicBezTo>
                    <a:cubicBezTo>
                      <a:pt x="87" y="137"/>
                      <a:pt x="87" y="137"/>
                      <a:pt x="87" y="137"/>
                    </a:cubicBezTo>
                    <a:cubicBezTo>
                      <a:pt x="87" y="138"/>
                      <a:pt x="86" y="138"/>
                      <a:pt x="86" y="138"/>
                    </a:cubicBezTo>
                    <a:cubicBezTo>
                      <a:pt x="85" y="138"/>
                      <a:pt x="84" y="138"/>
                      <a:pt x="84" y="137"/>
                    </a:cubicBezTo>
                    <a:close/>
                    <a:moveTo>
                      <a:pt x="105" y="130"/>
                    </a:moveTo>
                    <a:cubicBezTo>
                      <a:pt x="110" y="126"/>
                      <a:pt x="114" y="122"/>
                      <a:pt x="118" y="118"/>
                    </a:cubicBezTo>
                    <a:cubicBezTo>
                      <a:pt x="122" y="114"/>
                      <a:pt x="126" y="110"/>
                      <a:pt x="129" y="105"/>
                    </a:cubicBezTo>
                    <a:cubicBezTo>
                      <a:pt x="128" y="113"/>
                      <a:pt x="127" y="119"/>
                      <a:pt x="125" y="126"/>
                    </a:cubicBezTo>
                    <a:cubicBezTo>
                      <a:pt x="119" y="127"/>
                      <a:pt x="112" y="129"/>
                      <a:pt x="105" y="130"/>
                    </a:cubicBezTo>
                    <a:close/>
                    <a:moveTo>
                      <a:pt x="137" y="95"/>
                    </a:moveTo>
                    <a:cubicBezTo>
                      <a:pt x="138" y="93"/>
                      <a:pt x="139" y="91"/>
                      <a:pt x="140" y="90"/>
                    </a:cubicBezTo>
                    <a:cubicBezTo>
                      <a:pt x="142" y="95"/>
                      <a:pt x="145" y="100"/>
                      <a:pt x="146" y="105"/>
                    </a:cubicBezTo>
                    <a:cubicBezTo>
                      <a:pt x="147" y="109"/>
                      <a:pt x="148" y="112"/>
                      <a:pt x="148" y="116"/>
                    </a:cubicBezTo>
                    <a:cubicBezTo>
                      <a:pt x="144" y="118"/>
                      <a:pt x="138" y="121"/>
                      <a:pt x="133" y="123"/>
                    </a:cubicBezTo>
                    <a:cubicBezTo>
                      <a:pt x="135" y="114"/>
                      <a:pt x="136" y="105"/>
                      <a:pt x="137" y="95"/>
                    </a:cubicBezTo>
                    <a:close/>
                    <a:moveTo>
                      <a:pt x="137" y="88"/>
                    </a:moveTo>
                    <a:cubicBezTo>
                      <a:pt x="137" y="88"/>
                      <a:pt x="137" y="87"/>
                      <a:pt x="137" y="87"/>
                    </a:cubicBezTo>
                    <a:cubicBezTo>
                      <a:pt x="137" y="86"/>
                      <a:pt x="137" y="85"/>
                      <a:pt x="137" y="84"/>
                    </a:cubicBezTo>
                    <a:cubicBezTo>
                      <a:pt x="137" y="85"/>
                      <a:pt x="138" y="85"/>
                      <a:pt x="138" y="86"/>
                    </a:cubicBezTo>
                    <a:cubicBezTo>
                      <a:pt x="138" y="87"/>
                      <a:pt x="137" y="87"/>
                      <a:pt x="137" y="88"/>
                    </a:cubicBezTo>
                    <a:close/>
                    <a:moveTo>
                      <a:pt x="137" y="77"/>
                    </a:moveTo>
                    <a:cubicBezTo>
                      <a:pt x="136" y="68"/>
                      <a:pt x="135" y="60"/>
                      <a:pt x="133" y="52"/>
                    </a:cubicBezTo>
                    <a:cubicBezTo>
                      <a:pt x="138" y="54"/>
                      <a:pt x="142" y="56"/>
                      <a:pt x="146" y="58"/>
                    </a:cubicBezTo>
                    <a:cubicBezTo>
                      <a:pt x="146" y="62"/>
                      <a:pt x="145" y="66"/>
                      <a:pt x="144" y="70"/>
                    </a:cubicBezTo>
                    <a:cubicBezTo>
                      <a:pt x="143" y="74"/>
                      <a:pt x="142" y="78"/>
                      <a:pt x="140" y="82"/>
                    </a:cubicBezTo>
                    <a:cubicBezTo>
                      <a:pt x="139" y="81"/>
                      <a:pt x="138" y="79"/>
                      <a:pt x="137" y="77"/>
                    </a:cubicBezTo>
                    <a:close/>
                    <a:moveTo>
                      <a:pt x="139" y="35"/>
                    </a:moveTo>
                    <a:cubicBezTo>
                      <a:pt x="143" y="39"/>
                      <a:pt x="146" y="44"/>
                      <a:pt x="146" y="51"/>
                    </a:cubicBezTo>
                    <a:cubicBezTo>
                      <a:pt x="141" y="48"/>
                      <a:pt x="136" y="46"/>
                      <a:pt x="130" y="44"/>
                    </a:cubicBezTo>
                    <a:cubicBezTo>
                      <a:pt x="128" y="38"/>
                      <a:pt x="126" y="33"/>
                      <a:pt x="124" y="28"/>
                    </a:cubicBezTo>
                    <a:cubicBezTo>
                      <a:pt x="130" y="29"/>
                      <a:pt x="135" y="31"/>
                      <a:pt x="139" y="35"/>
                    </a:cubicBezTo>
                    <a:close/>
                    <a:moveTo>
                      <a:pt x="87" y="7"/>
                    </a:moveTo>
                    <a:cubicBezTo>
                      <a:pt x="97" y="7"/>
                      <a:pt x="107" y="14"/>
                      <a:pt x="114" y="25"/>
                    </a:cubicBezTo>
                    <a:cubicBezTo>
                      <a:pt x="106" y="26"/>
                      <a:pt x="97" y="28"/>
                      <a:pt x="89" y="33"/>
                    </a:cubicBezTo>
                    <a:cubicBezTo>
                      <a:pt x="79" y="28"/>
                      <a:pt x="70" y="24"/>
                      <a:pt x="61" y="23"/>
                    </a:cubicBezTo>
                    <a:cubicBezTo>
                      <a:pt x="68" y="13"/>
                      <a:pt x="77" y="7"/>
                      <a:pt x="87" y="7"/>
                    </a:cubicBezTo>
                    <a:close/>
                    <a:moveTo>
                      <a:pt x="33" y="34"/>
                    </a:moveTo>
                    <a:cubicBezTo>
                      <a:pt x="38" y="29"/>
                      <a:pt x="44" y="27"/>
                      <a:pt x="52" y="26"/>
                    </a:cubicBezTo>
                    <a:cubicBezTo>
                      <a:pt x="49" y="31"/>
                      <a:pt x="46" y="38"/>
                      <a:pt x="44" y="44"/>
                    </a:cubicBezTo>
                    <a:cubicBezTo>
                      <a:pt x="37" y="46"/>
                      <a:pt x="31" y="49"/>
                      <a:pt x="26" y="52"/>
                    </a:cubicBezTo>
                    <a:cubicBezTo>
                      <a:pt x="26" y="45"/>
                      <a:pt x="29" y="38"/>
                      <a:pt x="33" y="34"/>
                    </a:cubicBezTo>
                    <a:close/>
                    <a:moveTo>
                      <a:pt x="7" y="87"/>
                    </a:moveTo>
                    <a:cubicBezTo>
                      <a:pt x="7" y="78"/>
                      <a:pt x="13" y="68"/>
                      <a:pt x="23" y="61"/>
                    </a:cubicBezTo>
                    <a:cubicBezTo>
                      <a:pt x="24" y="70"/>
                      <a:pt x="27" y="79"/>
                      <a:pt x="33" y="89"/>
                    </a:cubicBezTo>
                    <a:cubicBezTo>
                      <a:pt x="28" y="98"/>
                      <a:pt x="25" y="107"/>
                      <a:pt x="25" y="115"/>
                    </a:cubicBezTo>
                    <a:cubicBezTo>
                      <a:pt x="13" y="107"/>
                      <a:pt x="7" y="98"/>
                      <a:pt x="7" y="87"/>
                    </a:cubicBezTo>
                    <a:close/>
                    <a:moveTo>
                      <a:pt x="35" y="140"/>
                    </a:moveTo>
                    <a:cubicBezTo>
                      <a:pt x="31" y="136"/>
                      <a:pt x="28" y="130"/>
                      <a:pt x="28" y="124"/>
                    </a:cubicBezTo>
                    <a:cubicBezTo>
                      <a:pt x="33" y="127"/>
                      <a:pt x="38" y="129"/>
                      <a:pt x="44" y="131"/>
                    </a:cubicBezTo>
                    <a:cubicBezTo>
                      <a:pt x="46" y="136"/>
                      <a:pt x="48" y="142"/>
                      <a:pt x="50" y="147"/>
                    </a:cubicBezTo>
                    <a:cubicBezTo>
                      <a:pt x="44" y="146"/>
                      <a:pt x="39" y="144"/>
                      <a:pt x="35" y="140"/>
                    </a:cubicBezTo>
                    <a:close/>
                    <a:moveTo>
                      <a:pt x="87" y="168"/>
                    </a:moveTo>
                    <a:cubicBezTo>
                      <a:pt x="77" y="168"/>
                      <a:pt x="67" y="161"/>
                      <a:pt x="60" y="150"/>
                    </a:cubicBezTo>
                    <a:cubicBezTo>
                      <a:pt x="68" y="149"/>
                      <a:pt x="77" y="146"/>
                      <a:pt x="86" y="142"/>
                    </a:cubicBezTo>
                    <a:cubicBezTo>
                      <a:pt x="95" y="147"/>
                      <a:pt x="104" y="150"/>
                      <a:pt x="113" y="152"/>
                    </a:cubicBezTo>
                    <a:cubicBezTo>
                      <a:pt x="106" y="162"/>
                      <a:pt x="97" y="168"/>
                      <a:pt x="87" y="168"/>
                    </a:cubicBezTo>
                    <a:close/>
                    <a:moveTo>
                      <a:pt x="141" y="141"/>
                    </a:moveTo>
                    <a:cubicBezTo>
                      <a:pt x="136" y="146"/>
                      <a:pt x="130" y="148"/>
                      <a:pt x="122" y="149"/>
                    </a:cubicBezTo>
                    <a:cubicBezTo>
                      <a:pt x="126" y="143"/>
                      <a:pt x="128" y="137"/>
                      <a:pt x="130" y="131"/>
                    </a:cubicBezTo>
                    <a:cubicBezTo>
                      <a:pt x="137" y="129"/>
                      <a:pt x="143" y="126"/>
                      <a:pt x="148" y="123"/>
                    </a:cubicBezTo>
                    <a:cubicBezTo>
                      <a:pt x="148" y="130"/>
                      <a:pt x="145" y="137"/>
                      <a:pt x="141" y="141"/>
                    </a:cubicBezTo>
                    <a:close/>
                    <a:moveTo>
                      <a:pt x="151" y="114"/>
                    </a:moveTo>
                    <a:cubicBezTo>
                      <a:pt x="151" y="110"/>
                      <a:pt x="150" y="107"/>
                      <a:pt x="149" y="104"/>
                    </a:cubicBezTo>
                    <a:cubicBezTo>
                      <a:pt x="147" y="98"/>
                      <a:pt x="145" y="92"/>
                      <a:pt x="142" y="86"/>
                    </a:cubicBezTo>
                    <a:cubicBezTo>
                      <a:pt x="144" y="81"/>
                      <a:pt x="146" y="76"/>
                      <a:pt x="147" y="71"/>
                    </a:cubicBezTo>
                    <a:cubicBezTo>
                      <a:pt x="149" y="67"/>
                      <a:pt x="149" y="64"/>
                      <a:pt x="150" y="60"/>
                    </a:cubicBezTo>
                    <a:cubicBezTo>
                      <a:pt x="161" y="68"/>
                      <a:pt x="167" y="77"/>
                      <a:pt x="167" y="87"/>
                    </a:cubicBezTo>
                    <a:cubicBezTo>
                      <a:pt x="167" y="97"/>
                      <a:pt x="161" y="106"/>
                      <a:pt x="151" y="11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6" name="Oval 116"/>
              <p:cNvSpPr>
                <a:spLocks noChangeArrowheads="1"/>
              </p:cNvSpPr>
              <p:nvPr/>
            </p:nvSpPr>
            <p:spPr bwMode="auto">
              <a:xfrm>
                <a:off x="4371352" y="5182582"/>
                <a:ext cx="50807" cy="4679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7" name="Freeform 117"/>
              <p:cNvSpPr>
                <a:spLocks/>
              </p:cNvSpPr>
              <p:nvPr/>
            </p:nvSpPr>
            <p:spPr bwMode="auto">
              <a:xfrm>
                <a:off x="1266268" y="5276167"/>
                <a:ext cx="1954" cy="180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8" name="Freeform 118"/>
              <p:cNvSpPr>
                <a:spLocks/>
              </p:cNvSpPr>
              <p:nvPr/>
            </p:nvSpPr>
            <p:spPr bwMode="auto">
              <a:xfrm>
                <a:off x="1102123" y="5274367"/>
                <a:ext cx="175870" cy="124181"/>
              </a:xfrm>
              <a:custGeom>
                <a:avLst/>
                <a:gdLst/>
                <a:ahLst/>
                <a:cxnLst>
                  <a:cxn ang="0">
                    <a:pos x="46" y="69"/>
                  </a:cxn>
                  <a:cxn ang="0">
                    <a:pos x="38" y="74"/>
                  </a:cxn>
                  <a:cxn ang="0">
                    <a:pos x="30" y="71"/>
                  </a:cxn>
                  <a:cxn ang="0">
                    <a:pos x="2" y="49"/>
                  </a:cxn>
                  <a:cxn ang="0">
                    <a:pos x="0" y="48"/>
                  </a:cxn>
                  <a:cxn ang="0">
                    <a:pos x="5" y="55"/>
                  </a:cxn>
                  <a:cxn ang="0">
                    <a:pos x="30" y="74"/>
                  </a:cxn>
                  <a:cxn ang="0">
                    <a:pos x="39" y="77"/>
                  </a:cxn>
                  <a:cxn ang="0">
                    <a:pos x="49" y="72"/>
                  </a:cxn>
                  <a:cxn ang="0">
                    <a:pos x="97" y="9"/>
                  </a:cxn>
                  <a:cxn ang="0">
                    <a:pos x="100" y="0"/>
                  </a:cxn>
                  <a:cxn ang="0">
                    <a:pos x="46" y="69"/>
                  </a:cxn>
                </a:cxnLst>
                <a:rect l="0" t="0" r="r" b="b"/>
                <a:pathLst>
                  <a:path w="100" h="77">
                    <a:moveTo>
                      <a:pt x="46" y="69"/>
                    </a:moveTo>
                    <a:cubicBezTo>
                      <a:pt x="44" y="72"/>
                      <a:pt x="41" y="74"/>
                      <a:pt x="38" y="74"/>
                    </a:cubicBezTo>
                    <a:cubicBezTo>
                      <a:pt x="35" y="74"/>
                      <a:pt x="32" y="73"/>
                      <a:pt x="30" y="71"/>
                    </a:cubicBezTo>
                    <a:cubicBezTo>
                      <a:pt x="2" y="49"/>
                      <a:pt x="2" y="49"/>
                      <a:pt x="2" y="49"/>
                    </a:cubicBezTo>
                    <a:cubicBezTo>
                      <a:pt x="1" y="49"/>
                      <a:pt x="1" y="48"/>
                      <a:pt x="0" y="48"/>
                    </a:cubicBezTo>
                    <a:cubicBezTo>
                      <a:pt x="1" y="50"/>
                      <a:pt x="3" y="53"/>
                      <a:pt x="5" y="55"/>
                    </a:cubicBezTo>
                    <a:cubicBezTo>
                      <a:pt x="30" y="74"/>
                      <a:pt x="30" y="74"/>
                      <a:pt x="30" y="74"/>
                    </a:cubicBezTo>
                    <a:cubicBezTo>
                      <a:pt x="33" y="76"/>
                      <a:pt x="36" y="77"/>
                      <a:pt x="39" y="77"/>
                    </a:cubicBezTo>
                    <a:cubicBezTo>
                      <a:pt x="43" y="77"/>
                      <a:pt x="46" y="75"/>
                      <a:pt x="49" y="72"/>
                    </a:cubicBezTo>
                    <a:cubicBezTo>
                      <a:pt x="97" y="9"/>
                      <a:pt x="97" y="9"/>
                      <a:pt x="97" y="9"/>
                    </a:cubicBezTo>
                    <a:cubicBezTo>
                      <a:pt x="99" y="7"/>
                      <a:pt x="100" y="3"/>
                      <a:pt x="100" y="0"/>
                    </a:cubicBezTo>
                    <a:lnTo>
                      <a:pt x="46" y="6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9" name="Freeform 119"/>
              <p:cNvSpPr>
                <a:spLocks noEditPoints="1"/>
              </p:cNvSpPr>
              <p:nvPr/>
            </p:nvSpPr>
            <p:spPr bwMode="auto">
              <a:xfrm>
                <a:off x="1098215" y="5213177"/>
                <a:ext cx="179778" cy="179972"/>
              </a:xfrm>
              <a:custGeom>
                <a:avLst/>
                <a:gdLst/>
                <a:ahLst/>
                <a:cxnLst>
                  <a:cxn ang="0">
                    <a:pos x="4" y="85"/>
                  </a:cxn>
                  <a:cxn ang="0">
                    <a:pos x="33" y="107"/>
                  </a:cxn>
                  <a:cxn ang="0">
                    <a:pos x="40" y="110"/>
                  </a:cxn>
                  <a:cxn ang="0">
                    <a:pos x="48" y="106"/>
                  </a:cxn>
                  <a:cxn ang="0">
                    <a:pos x="102" y="36"/>
                  </a:cxn>
                  <a:cxn ang="0">
                    <a:pos x="102" y="35"/>
                  </a:cxn>
                  <a:cxn ang="0">
                    <a:pos x="96" y="22"/>
                  </a:cxn>
                  <a:cxn ang="0">
                    <a:pos x="70" y="3"/>
                  </a:cxn>
                  <a:cxn ang="0">
                    <a:pos x="62" y="0"/>
                  </a:cxn>
                  <a:cxn ang="0">
                    <a:pos x="54" y="2"/>
                  </a:cxn>
                  <a:cxn ang="0">
                    <a:pos x="2" y="71"/>
                  </a:cxn>
                  <a:cxn ang="0">
                    <a:pos x="1" y="71"/>
                  </a:cxn>
                  <a:cxn ang="0">
                    <a:pos x="1" y="79"/>
                  </a:cxn>
                  <a:cxn ang="0">
                    <a:pos x="1" y="82"/>
                  </a:cxn>
                  <a:cxn ang="0">
                    <a:pos x="4" y="85"/>
                  </a:cxn>
                  <a:cxn ang="0">
                    <a:pos x="53" y="9"/>
                  </a:cxn>
                  <a:cxn ang="0">
                    <a:pos x="63" y="4"/>
                  </a:cxn>
                  <a:cxn ang="0">
                    <a:pos x="71" y="7"/>
                  </a:cxn>
                  <a:cxn ang="0">
                    <a:pos x="92" y="22"/>
                  </a:cxn>
                  <a:cxn ang="0">
                    <a:pos x="98" y="31"/>
                  </a:cxn>
                  <a:cxn ang="0">
                    <a:pos x="97" y="36"/>
                  </a:cxn>
                  <a:cxn ang="0">
                    <a:pos x="97" y="36"/>
                  </a:cxn>
                  <a:cxn ang="0">
                    <a:pos x="97" y="36"/>
                  </a:cxn>
                  <a:cxn ang="0">
                    <a:pos x="96" y="37"/>
                  </a:cxn>
                  <a:cxn ang="0">
                    <a:pos x="94" y="40"/>
                  </a:cxn>
                  <a:cxn ang="0">
                    <a:pos x="94" y="40"/>
                  </a:cxn>
                  <a:cxn ang="0">
                    <a:pos x="95" y="38"/>
                  </a:cxn>
                  <a:cxn ang="0">
                    <a:pos x="95" y="39"/>
                  </a:cxn>
                  <a:cxn ang="0">
                    <a:pos x="94" y="40"/>
                  </a:cxn>
                  <a:cxn ang="0">
                    <a:pos x="76" y="64"/>
                  </a:cxn>
                  <a:cxn ang="0">
                    <a:pos x="73" y="62"/>
                  </a:cxn>
                  <a:cxn ang="0">
                    <a:pos x="73" y="62"/>
                  </a:cxn>
                  <a:cxn ang="0">
                    <a:pos x="41" y="37"/>
                  </a:cxn>
                  <a:cxn ang="0">
                    <a:pos x="35" y="33"/>
                  </a:cxn>
                  <a:cxn ang="0">
                    <a:pos x="53" y="9"/>
                  </a:cxn>
                </a:cxnLst>
                <a:rect l="0" t="0" r="r" b="b"/>
                <a:pathLst>
                  <a:path w="102" h="110">
                    <a:moveTo>
                      <a:pt x="4" y="85"/>
                    </a:moveTo>
                    <a:cubicBezTo>
                      <a:pt x="33" y="107"/>
                      <a:pt x="33" y="107"/>
                      <a:pt x="33" y="107"/>
                    </a:cubicBezTo>
                    <a:cubicBezTo>
                      <a:pt x="35" y="109"/>
                      <a:pt x="37" y="110"/>
                      <a:pt x="40" y="110"/>
                    </a:cubicBezTo>
                    <a:cubicBezTo>
                      <a:pt x="43" y="110"/>
                      <a:pt x="46" y="108"/>
                      <a:pt x="48" y="106"/>
                    </a:cubicBezTo>
                    <a:cubicBezTo>
                      <a:pt x="102" y="36"/>
                      <a:pt x="102" y="36"/>
                      <a:pt x="102" y="36"/>
                    </a:cubicBezTo>
                    <a:cubicBezTo>
                      <a:pt x="102" y="35"/>
                      <a:pt x="102" y="35"/>
                      <a:pt x="102" y="35"/>
                    </a:cubicBezTo>
                    <a:cubicBezTo>
                      <a:pt x="101" y="31"/>
                      <a:pt x="100" y="25"/>
                      <a:pt x="96" y="22"/>
                    </a:cubicBezTo>
                    <a:cubicBezTo>
                      <a:pt x="70" y="3"/>
                      <a:pt x="70" y="3"/>
                      <a:pt x="70" y="3"/>
                    </a:cubicBezTo>
                    <a:cubicBezTo>
                      <a:pt x="68" y="1"/>
                      <a:pt x="65" y="0"/>
                      <a:pt x="62" y="0"/>
                    </a:cubicBezTo>
                    <a:cubicBezTo>
                      <a:pt x="58" y="0"/>
                      <a:pt x="56" y="1"/>
                      <a:pt x="54" y="2"/>
                    </a:cubicBezTo>
                    <a:cubicBezTo>
                      <a:pt x="2" y="71"/>
                      <a:pt x="2" y="71"/>
                      <a:pt x="2" y="71"/>
                    </a:cubicBezTo>
                    <a:cubicBezTo>
                      <a:pt x="2" y="71"/>
                      <a:pt x="2" y="71"/>
                      <a:pt x="1" y="71"/>
                    </a:cubicBezTo>
                    <a:cubicBezTo>
                      <a:pt x="1" y="73"/>
                      <a:pt x="0" y="75"/>
                      <a:pt x="1" y="79"/>
                    </a:cubicBezTo>
                    <a:cubicBezTo>
                      <a:pt x="1" y="81"/>
                      <a:pt x="1" y="81"/>
                      <a:pt x="1" y="82"/>
                    </a:cubicBezTo>
                    <a:cubicBezTo>
                      <a:pt x="2" y="83"/>
                      <a:pt x="3" y="84"/>
                      <a:pt x="4" y="85"/>
                    </a:cubicBezTo>
                    <a:close/>
                    <a:moveTo>
                      <a:pt x="53" y="9"/>
                    </a:moveTo>
                    <a:cubicBezTo>
                      <a:pt x="55" y="6"/>
                      <a:pt x="59" y="4"/>
                      <a:pt x="63" y="4"/>
                    </a:cubicBezTo>
                    <a:cubicBezTo>
                      <a:pt x="66" y="4"/>
                      <a:pt x="69" y="5"/>
                      <a:pt x="71" y="7"/>
                    </a:cubicBezTo>
                    <a:cubicBezTo>
                      <a:pt x="92" y="22"/>
                      <a:pt x="92" y="22"/>
                      <a:pt x="92" y="22"/>
                    </a:cubicBezTo>
                    <a:cubicBezTo>
                      <a:pt x="96" y="25"/>
                      <a:pt x="98" y="28"/>
                      <a:pt x="98" y="31"/>
                    </a:cubicBezTo>
                    <a:cubicBezTo>
                      <a:pt x="98" y="33"/>
                      <a:pt x="97" y="35"/>
                      <a:pt x="97" y="36"/>
                    </a:cubicBezTo>
                    <a:cubicBezTo>
                      <a:pt x="97" y="36"/>
                      <a:pt x="97" y="36"/>
                      <a:pt x="97" y="36"/>
                    </a:cubicBezTo>
                    <a:cubicBezTo>
                      <a:pt x="97" y="36"/>
                      <a:pt x="97" y="36"/>
                      <a:pt x="97" y="36"/>
                    </a:cubicBezTo>
                    <a:cubicBezTo>
                      <a:pt x="96" y="37"/>
                      <a:pt x="96" y="37"/>
                      <a:pt x="96" y="37"/>
                    </a:cubicBezTo>
                    <a:cubicBezTo>
                      <a:pt x="94" y="40"/>
                      <a:pt x="94" y="40"/>
                      <a:pt x="94" y="40"/>
                    </a:cubicBezTo>
                    <a:cubicBezTo>
                      <a:pt x="94" y="40"/>
                      <a:pt x="94" y="40"/>
                      <a:pt x="94" y="40"/>
                    </a:cubicBezTo>
                    <a:cubicBezTo>
                      <a:pt x="95" y="40"/>
                      <a:pt x="95" y="39"/>
                      <a:pt x="95" y="38"/>
                    </a:cubicBezTo>
                    <a:cubicBezTo>
                      <a:pt x="95" y="38"/>
                      <a:pt x="95" y="39"/>
                      <a:pt x="95" y="39"/>
                    </a:cubicBezTo>
                    <a:cubicBezTo>
                      <a:pt x="94" y="40"/>
                      <a:pt x="94" y="40"/>
                      <a:pt x="94" y="40"/>
                    </a:cubicBezTo>
                    <a:cubicBezTo>
                      <a:pt x="76" y="64"/>
                      <a:pt x="76" y="64"/>
                      <a:pt x="76" y="64"/>
                    </a:cubicBezTo>
                    <a:cubicBezTo>
                      <a:pt x="73" y="62"/>
                      <a:pt x="73" y="62"/>
                      <a:pt x="73" y="62"/>
                    </a:cubicBezTo>
                    <a:cubicBezTo>
                      <a:pt x="73" y="62"/>
                      <a:pt x="73" y="62"/>
                      <a:pt x="73" y="62"/>
                    </a:cubicBezTo>
                    <a:cubicBezTo>
                      <a:pt x="41" y="37"/>
                      <a:pt x="41" y="37"/>
                      <a:pt x="41" y="37"/>
                    </a:cubicBezTo>
                    <a:cubicBezTo>
                      <a:pt x="35" y="33"/>
                      <a:pt x="35" y="33"/>
                      <a:pt x="35" y="33"/>
                    </a:cubicBezTo>
                    <a:lnTo>
                      <a:pt x="53" y="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0" name="Freeform 120"/>
              <p:cNvSpPr>
                <a:spLocks noEditPoints="1"/>
              </p:cNvSpPr>
              <p:nvPr/>
            </p:nvSpPr>
            <p:spPr bwMode="auto">
              <a:xfrm>
                <a:off x="4570671" y="3273076"/>
                <a:ext cx="125063" cy="253761"/>
              </a:xfrm>
              <a:custGeom>
                <a:avLst/>
                <a:gdLst/>
                <a:ahLst/>
                <a:cxnLst>
                  <a:cxn ang="0">
                    <a:pos x="54" y="75"/>
                  </a:cxn>
                  <a:cxn ang="0">
                    <a:pos x="53" y="57"/>
                  </a:cxn>
                  <a:cxn ang="0">
                    <a:pos x="42" y="25"/>
                  </a:cxn>
                  <a:cxn ang="0">
                    <a:pos x="29" y="0"/>
                  </a:cxn>
                  <a:cxn ang="0">
                    <a:pos x="18" y="25"/>
                  </a:cxn>
                  <a:cxn ang="0">
                    <a:pos x="21" y="57"/>
                  </a:cxn>
                  <a:cxn ang="0">
                    <a:pos x="0" y="73"/>
                  </a:cxn>
                  <a:cxn ang="0">
                    <a:pos x="14" y="89"/>
                  </a:cxn>
                  <a:cxn ang="0">
                    <a:pos x="4" y="148"/>
                  </a:cxn>
                  <a:cxn ang="0">
                    <a:pos x="5" y="153"/>
                  </a:cxn>
                  <a:cxn ang="0">
                    <a:pos x="6" y="156"/>
                  </a:cxn>
                  <a:cxn ang="0">
                    <a:pos x="10" y="154"/>
                  </a:cxn>
                  <a:cxn ang="0">
                    <a:pos x="15" y="150"/>
                  </a:cxn>
                  <a:cxn ang="0">
                    <a:pos x="36" y="91"/>
                  </a:cxn>
                  <a:cxn ang="0">
                    <a:pos x="56" y="150"/>
                  </a:cxn>
                  <a:cxn ang="0">
                    <a:pos x="61" y="154"/>
                  </a:cxn>
                  <a:cxn ang="0">
                    <a:pos x="65" y="156"/>
                  </a:cxn>
                  <a:cxn ang="0">
                    <a:pos x="66" y="154"/>
                  </a:cxn>
                  <a:cxn ang="0">
                    <a:pos x="67" y="148"/>
                  </a:cxn>
                  <a:cxn ang="0">
                    <a:pos x="57" y="89"/>
                  </a:cxn>
                  <a:cxn ang="0">
                    <a:pos x="71" y="73"/>
                  </a:cxn>
                  <a:cxn ang="0">
                    <a:pos x="49" y="29"/>
                  </a:cxn>
                  <a:cxn ang="0">
                    <a:pos x="49" y="53"/>
                  </a:cxn>
                  <a:cxn ang="0">
                    <a:pos x="33" y="53"/>
                  </a:cxn>
                  <a:cxn ang="0">
                    <a:pos x="21" y="53"/>
                  </a:cxn>
                  <a:cxn ang="0">
                    <a:pos x="12" y="146"/>
                  </a:cxn>
                  <a:cxn ang="0">
                    <a:pos x="17" y="90"/>
                  </a:cxn>
                  <a:cxn ang="0">
                    <a:pos x="12" y="146"/>
                  </a:cxn>
                  <a:cxn ang="0">
                    <a:pos x="20" y="76"/>
                  </a:cxn>
                  <a:cxn ang="0">
                    <a:pos x="33" y="57"/>
                  </a:cxn>
                  <a:cxn ang="0">
                    <a:pos x="36" y="77"/>
                  </a:cxn>
                  <a:cxn ang="0">
                    <a:pos x="35" y="63"/>
                  </a:cxn>
                  <a:cxn ang="0">
                    <a:pos x="36" y="77"/>
                  </a:cxn>
                  <a:cxn ang="0">
                    <a:pos x="46" y="57"/>
                  </a:cxn>
                  <a:cxn ang="0">
                    <a:pos x="42" y="77"/>
                  </a:cxn>
                  <a:cxn ang="0">
                    <a:pos x="66" y="144"/>
                  </a:cxn>
                  <a:cxn ang="0">
                    <a:pos x="46" y="90"/>
                  </a:cxn>
                  <a:cxn ang="0">
                    <a:pos x="66" y="144"/>
                  </a:cxn>
                </a:cxnLst>
                <a:rect l="0" t="0" r="r" b="b"/>
                <a:pathLst>
                  <a:path w="71" h="156">
                    <a:moveTo>
                      <a:pt x="71" y="73"/>
                    </a:moveTo>
                    <a:cubicBezTo>
                      <a:pt x="71" y="73"/>
                      <a:pt x="63" y="74"/>
                      <a:pt x="54" y="75"/>
                    </a:cubicBezTo>
                    <a:cubicBezTo>
                      <a:pt x="50" y="57"/>
                      <a:pt x="50" y="57"/>
                      <a:pt x="50" y="57"/>
                    </a:cubicBezTo>
                    <a:cubicBezTo>
                      <a:pt x="53" y="57"/>
                      <a:pt x="53" y="57"/>
                      <a:pt x="53" y="57"/>
                    </a:cubicBezTo>
                    <a:cubicBezTo>
                      <a:pt x="53" y="25"/>
                      <a:pt x="53" y="25"/>
                      <a:pt x="53" y="25"/>
                    </a:cubicBezTo>
                    <a:cubicBezTo>
                      <a:pt x="42" y="25"/>
                      <a:pt x="42" y="25"/>
                      <a:pt x="42" y="25"/>
                    </a:cubicBezTo>
                    <a:cubicBezTo>
                      <a:pt x="42" y="0"/>
                      <a:pt x="42" y="0"/>
                      <a:pt x="42" y="0"/>
                    </a:cubicBezTo>
                    <a:cubicBezTo>
                      <a:pt x="29" y="0"/>
                      <a:pt x="29" y="0"/>
                      <a:pt x="29" y="0"/>
                    </a:cubicBezTo>
                    <a:cubicBezTo>
                      <a:pt x="29" y="25"/>
                      <a:pt x="29" y="25"/>
                      <a:pt x="29" y="25"/>
                    </a:cubicBezTo>
                    <a:cubicBezTo>
                      <a:pt x="18" y="25"/>
                      <a:pt x="18" y="25"/>
                      <a:pt x="18" y="25"/>
                    </a:cubicBezTo>
                    <a:cubicBezTo>
                      <a:pt x="18" y="57"/>
                      <a:pt x="18" y="57"/>
                      <a:pt x="18" y="57"/>
                    </a:cubicBezTo>
                    <a:cubicBezTo>
                      <a:pt x="21" y="57"/>
                      <a:pt x="21" y="57"/>
                      <a:pt x="21" y="57"/>
                    </a:cubicBezTo>
                    <a:cubicBezTo>
                      <a:pt x="17" y="75"/>
                      <a:pt x="17" y="75"/>
                      <a:pt x="17" y="75"/>
                    </a:cubicBezTo>
                    <a:cubicBezTo>
                      <a:pt x="8" y="74"/>
                      <a:pt x="0" y="73"/>
                      <a:pt x="0" y="73"/>
                    </a:cubicBezTo>
                    <a:cubicBezTo>
                      <a:pt x="0" y="87"/>
                      <a:pt x="0" y="87"/>
                      <a:pt x="0" y="87"/>
                    </a:cubicBezTo>
                    <a:cubicBezTo>
                      <a:pt x="0" y="87"/>
                      <a:pt x="6" y="88"/>
                      <a:pt x="14" y="89"/>
                    </a:cubicBezTo>
                    <a:cubicBezTo>
                      <a:pt x="0" y="147"/>
                      <a:pt x="0" y="147"/>
                      <a:pt x="0" y="147"/>
                    </a:cubicBezTo>
                    <a:cubicBezTo>
                      <a:pt x="4" y="148"/>
                      <a:pt x="4" y="148"/>
                      <a:pt x="4" y="148"/>
                    </a:cubicBezTo>
                    <a:cubicBezTo>
                      <a:pt x="3" y="153"/>
                      <a:pt x="3" y="153"/>
                      <a:pt x="3" y="153"/>
                    </a:cubicBezTo>
                    <a:cubicBezTo>
                      <a:pt x="5" y="153"/>
                      <a:pt x="5" y="153"/>
                      <a:pt x="5" y="153"/>
                    </a:cubicBezTo>
                    <a:cubicBezTo>
                      <a:pt x="5" y="155"/>
                      <a:pt x="5" y="155"/>
                      <a:pt x="5" y="155"/>
                    </a:cubicBezTo>
                    <a:cubicBezTo>
                      <a:pt x="6" y="156"/>
                      <a:pt x="6" y="156"/>
                      <a:pt x="6" y="156"/>
                    </a:cubicBezTo>
                    <a:cubicBezTo>
                      <a:pt x="7" y="153"/>
                      <a:pt x="7" y="153"/>
                      <a:pt x="7" y="153"/>
                    </a:cubicBezTo>
                    <a:cubicBezTo>
                      <a:pt x="10" y="154"/>
                      <a:pt x="10" y="154"/>
                      <a:pt x="10" y="154"/>
                    </a:cubicBezTo>
                    <a:cubicBezTo>
                      <a:pt x="11" y="149"/>
                      <a:pt x="11" y="149"/>
                      <a:pt x="11" y="149"/>
                    </a:cubicBezTo>
                    <a:cubicBezTo>
                      <a:pt x="15" y="150"/>
                      <a:pt x="15" y="150"/>
                      <a:pt x="15" y="150"/>
                    </a:cubicBezTo>
                    <a:cubicBezTo>
                      <a:pt x="29" y="91"/>
                      <a:pt x="29" y="91"/>
                      <a:pt x="29" y="91"/>
                    </a:cubicBezTo>
                    <a:cubicBezTo>
                      <a:pt x="31" y="91"/>
                      <a:pt x="33" y="91"/>
                      <a:pt x="36" y="91"/>
                    </a:cubicBezTo>
                    <a:cubicBezTo>
                      <a:pt x="38" y="91"/>
                      <a:pt x="40" y="91"/>
                      <a:pt x="42" y="91"/>
                    </a:cubicBezTo>
                    <a:cubicBezTo>
                      <a:pt x="56" y="150"/>
                      <a:pt x="56" y="150"/>
                      <a:pt x="56" y="150"/>
                    </a:cubicBezTo>
                    <a:cubicBezTo>
                      <a:pt x="60" y="149"/>
                      <a:pt x="60" y="149"/>
                      <a:pt x="60" y="149"/>
                    </a:cubicBezTo>
                    <a:cubicBezTo>
                      <a:pt x="61" y="154"/>
                      <a:pt x="61" y="154"/>
                      <a:pt x="61" y="154"/>
                    </a:cubicBezTo>
                    <a:cubicBezTo>
                      <a:pt x="64" y="154"/>
                      <a:pt x="64" y="154"/>
                      <a:pt x="64" y="154"/>
                    </a:cubicBezTo>
                    <a:cubicBezTo>
                      <a:pt x="65" y="156"/>
                      <a:pt x="65" y="156"/>
                      <a:pt x="65" y="156"/>
                    </a:cubicBezTo>
                    <a:cubicBezTo>
                      <a:pt x="66" y="156"/>
                      <a:pt x="66" y="156"/>
                      <a:pt x="66" y="156"/>
                    </a:cubicBezTo>
                    <a:cubicBezTo>
                      <a:pt x="66" y="154"/>
                      <a:pt x="66" y="154"/>
                      <a:pt x="66" y="154"/>
                    </a:cubicBezTo>
                    <a:cubicBezTo>
                      <a:pt x="68" y="153"/>
                      <a:pt x="68" y="153"/>
                      <a:pt x="68" y="153"/>
                    </a:cubicBezTo>
                    <a:cubicBezTo>
                      <a:pt x="67" y="148"/>
                      <a:pt x="67" y="148"/>
                      <a:pt x="67" y="148"/>
                    </a:cubicBezTo>
                    <a:cubicBezTo>
                      <a:pt x="71" y="147"/>
                      <a:pt x="71" y="147"/>
                      <a:pt x="71" y="147"/>
                    </a:cubicBezTo>
                    <a:cubicBezTo>
                      <a:pt x="57" y="89"/>
                      <a:pt x="57" y="89"/>
                      <a:pt x="57" y="89"/>
                    </a:cubicBezTo>
                    <a:cubicBezTo>
                      <a:pt x="65" y="88"/>
                      <a:pt x="71" y="87"/>
                      <a:pt x="71" y="87"/>
                    </a:cubicBezTo>
                    <a:lnTo>
                      <a:pt x="71" y="73"/>
                    </a:lnTo>
                    <a:close/>
                    <a:moveTo>
                      <a:pt x="21" y="29"/>
                    </a:moveTo>
                    <a:cubicBezTo>
                      <a:pt x="49" y="29"/>
                      <a:pt x="49" y="29"/>
                      <a:pt x="49" y="29"/>
                    </a:cubicBezTo>
                    <a:cubicBezTo>
                      <a:pt x="49" y="53"/>
                      <a:pt x="49" y="53"/>
                      <a:pt x="49" y="53"/>
                    </a:cubicBezTo>
                    <a:cubicBezTo>
                      <a:pt x="49" y="53"/>
                      <a:pt x="49" y="53"/>
                      <a:pt x="49" y="53"/>
                    </a:cubicBezTo>
                    <a:cubicBezTo>
                      <a:pt x="38" y="53"/>
                      <a:pt x="38" y="53"/>
                      <a:pt x="38" y="53"/>
                    </a:cubicBezTo>
                    <a:cubicBezTo>
                      <a:pt x="33" y="53"/>
                      <a:pt x="33" y="53"/>
                      <a:pt x="33" y="53"/>
                    </a:cubicBezTo>
                    <a:cubicBezTo>
                      <a:pt x="22" y="53"/>
                      <a:pt x="22" y="53"/>
                      <a:pt x="22" y="53"/>
                    </a:cubicBezTo>
                    <a:cubicBezTo>
                      <a:pt x="21" y="53"/>
                      <a:pt x="21" y="53"/>
                      <a:pt x="21" y="53"/>
                    </a:cubicBezTo>
                    <a:lnTo>
                      <a:pt x="21" y="29"/>
                    </a:lnTo>
                    <a:close/>
                    <a:moveTo>
                      <a:pt x="12" y="146"/>
                    </a:moveTo>
                    <a:cubicBezTo>
                      <a:pt x="5" y="144"/>
                      <a:pt x="5" y="144"/>
                      <a:pt x="5" y="144"/>
                    </a:cubicBezTo>
                    <a:cubicBezTo>
                      <a:pt x="17" y="90"/>
                      <a:pt x="17" y="90"/>
                      <a:pt x="17" y="90"/>
                    </a:cubicBezTo>
                    <a:cubicBezTo>
                      <a:pt x="20" y="90"/>
                      <a:pt x="22" y="90"/>
                      <a:pt x="25" y="90"/>
                    </a:cubicBezTo>
                    <a:lnTo>
                      <a:pt x="12" y="146"/>
                    </a:lnTo>
                    <a:close/>
                    <a:moveTo>
                      <a:pt x="28" y="77"/>
                    </a:moveTo>
                    <a:cubicBezTo>
                      <a:pt x="26" y="76"/>
                      <a:pt x="23" y="76"/>
                      <a:pt x="20" y="76"/>
                    </a:cubicBezTo>
                    <a:cubicBezTo>
                      <a:pt x="25" y="57"/>
                      <a:pt x="25" y="57"/>
                      <a:pt x="25" y="57"/>
                    </a:cubicBezTo>
                    <a:cubicBezTo>
                      <a:pt x="33" y="57"/>
                      <a:pt x="33" y="57"/>
                      <a:pt x="33" y="57"/>
                    </a:cubicBezTo>
                    <a:lnTo>
                      <a:pt x="28" y="77"/>
                    </a:lnTo>
                    <a:close/>
                    <a:moveTo>
                      <a:pt x="36" y="77"/>
                    </a:moveTo>
                    <a:cubicBezTo>
                      <a:pt x="34" y="77"/>
                      <a:pt x="33" y="77"/>
                      <a:pt x="32" y="77"/>
                    </a:cubicBezTo>
                    <a:cubicBezTo>
                      <a:pt x="35" y="63"/>
                      <a:pt x="35" y="63"/>
                      <a:pt x="35" y="63"/>
                    </a:cubicBezTo>
                    <a:cubicBezTo>
                      <a:pt x="39" y="77"/>
                      <a:pt x="39" y="77"/>
                      <a:pt x="39" y="77"/>
                    </a:cubicBezTo>
                    <a:cubicBezTo>
                      <a:pt x="38" y="77"/>
                      <a:pt x="37" y="77"/>
                      <a:pt x="36" y="77"/>
                    </a:cubicBezTo>
                    <a:close/>
                    <a:moveTo>
                      <a:pt x="38" y="57"/>
                    </a:moveTo>
                    <a:cubicBezTo>
                      <a:pt x="46" y="57"/>
                      <a:pt x="46" y="57"/>
                      <a:pt x="46" y="57"/>
                    </a:cubicBezTo>
                    <a:cubicBezTo>
                      <a:pt x="50" y="76"/>
                      <a:pt x="50" y="76"/>
                      <a:pt x="50" y="76"/>
                    </a:cubicBezTo>
                    <a:cubicBezTo>
                      <a:pt x="48" y="76"/>
                      <a:pt x="45" y="76"/>
                      <a:pt x="42" y="77"/>
                    </a:cubicBezTo>
                    <a:lnTo>
                      <a:pt x="38" y="57"/>
                    </a:lnTo>
                    <a:close/>
                    <a:moveTo>
                      <a:pt x="66" y="144"/>
                    </a:moveTo>
                    <a:cubicBezTo>
                      <a:pt x="59" y="146"/>
                      <a:pt x="59" y="146"/>
                      <a:pt x="59" y="146"/>
                    </a:cubicBezTo>
                    <a:cubicBezTo>
                      <a:pt x="46" y="90"/>
                      <a:pt x="46" y="90"/>
                      <a:pt x="46" y="90"/>
                    </a:cubicBezTo>
                    <a:cubicBezTo>
                      <a:pt x="48" y="90"/>
                      <a:pt x="51" y="90"/>
                      <a:pt x="54" y="90"/>
                    </a:cubicBezTo>
                    <a:lnTo>
                      <a:pt x="66" y="14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1" name="Freeform 121"/>
              <p:cNvSpPr>
                <a:spLocks noEditPoints="1"/>
              </p:cNvSpPr>
              <p:nvPr/>
            </p:nvSpPr>
            <p:spPr bwMode="auto">
              <a:xfrm>
                <a:off x="2983932" y="1377968"/>
                <a:ext cx="283346" cy="286156"/>
              </a:xfrm>
              <a:custGeom>
                <a:avLst/>
                <a:gdLst/>
                <a:ahLst/>
                <a:cxnLst>
                  <a:cxn ang="0">
                    <a:pos x="145" y="131"/>
                  </a:cxn>
                  <a:cxn ang="0">
                    <a:pos x="34" y="0"/>
                  </a:cxn>
                  <a:cxn ang="0">
                    <a:pos x="0" y="28"/>
                  </a:cxn>
                  <a:cxn ang="0">
                    <a:pos x="112" y="159"/>
                  </a:cxn>
                  <a:cxn ang="0">
                    <a:pos x="145" y="131"/>
                  </a:cxn>
                  <a:cxn ang="0">
                    <a:pos x="103" y="138"/>
                  </a:cxn>
                  <a:cxn ang="0">
                    <a:pos x="100" y="133"/>
                  </a:cxn>
                  <a:cxn ang="0">
                    <a:pos x="106" y="128"/>
                  </a:cxn>
                  <a:cxn ang="0">
                    <a:pos x="103" y="123"/>
                  </a:cxn>
                  <a:cxn ang="0">
                    <a:pos x="96" y="129"/>
                  </a:cxn>
                  <a:cxn ang="0">
                    <a:pos x="91" y="122"/>
                  </a:cxn>
                  <a:cxn ang="0">
                    <a:pos x="101" y="114"/>
                  </a:cxn>
                  <a:cxn ang="0">
                    <a:pos x="97" y="110"/>
                  </a:cxn>
                  <a:cxn ang="0">
                    <a:pos x="87" y="119"/>
                  </a:cxn>
                  <a:cxn ang="0">
                    <a:pos x="84" y="114"/>
                  </a:cxn>
                  <a:cxn ang="0">
                    <a:pos x="90" y="109"/>
                  </a:cxn>
                  <a:cxn ang="0">
                    <a:pos x="86" y="104"/>
                  </a:cxn>
                  <a:cxn ang="0">
                    <a:pos x="80" y="110"/>
                  </a:cxn>
                  <a:cxn ang="0">
                    <a:pos x="75" y="104"/>
                  </a:cxn>
                  <a:cxn ang="0">
                    <a:pos x="86" y="94"/>
                  </a:cxn>
                  <a:cxn ang="0">
                    <a:pos x="83" y="90"/>
                  </a:cxn>
                  <a:cxn ang="0">
                    <a:pos x="71" y="100"/>
                  </a:cxn>
                  <a:cxn ang="0">
                    <a:pos x="67" y="95"/>
                  </a:cxn>
                  <a:cxn ang="0">
                    <a:pos x="75" y="89"/>
                  </a:cxn>
                  <a:cxn ang="0">
                    <a:pos x="72" y="84"/>
                  </a:cxn>
                  <a:cxn ang="0">
                    <a:pos x="64" y="91"/>
                  </a:cxn>
                  <a:cxn ang="0">
                    <a:pos x="58" y="85"/>
                  </a:cxn>
                  <a:cxn ang="0">
                    <a:pos x="70" y="75"/>
                  </a:cxn>
                  <a:cxn ang="0">
                    <a:pos x="66" y="71"/>
                  </a:cxn>
                  <a:cxn ang="0">
                    <a:pos x="55" y="81"/>
                  </a:cxn>
                  <a:cxn ang="0">
                    <a:pos x="51" y="76"/>
                  </a:cxn>
                  <a:cxn ang="0">
                    <a:pos x="59" y="70"/>
                  </a:cxn>
                  <a:cxn ang="0">
                    <a:pos x="56" y="65"/>
                  </a:cxn>
                  <a:cxn ang="0">
                    <a:pos x="47" y="72"/>
                  </a:cxn>
                  <a:cxn ang="0">
                    <a:pos x="43" y="66"/>
                  </a:cxn>
                  <a:cxn ang="0">
                    <a:pos x="54" y="57"/>
                  </a:cxn>
                  <a:cxn ang="0">
                    <a:pos x="51" y="53"/>
                  </a:cxn>
                  <a:cxn ang="0">
                    <a:pos x="39" y="63"/>
                  </a:cxn>
                  <a:cxn ang="0">
                    <a:pos x="36" y="58"/>
                  </a:cxn>
                  <a:cxn ang="0">
                    <a:pos x="43" y="51"/>
                  </a:cxn>
                  <a:cxn ang="0">
                    <a:pos x="39" y="47"/>
                  </a:cxn>
                  <a:cxn ang="0">
                    <a:pos x="32" y="54"/>
                  </a:cxn>
                  <a:cxn ang="0">
                    <a:pos x="27" y="47"/>
                  </a:cxn>
                  <a:cxn ang="0">
                    <a:pos x="38" y="38"/>
                  </a:cxn>
                  <a:cxn ang="0">
                    <a:pos x="35" y="34"/>
                  </a:cxn>
                  <a:cxn ang="0">
                    <a:pos x="23" y="44"/>
                  </a:cxn>
                  <a:cxn ang="0">
                    <a:pos x="19" y="39"/>
                  </a:cxn>
                  <a:cxn ang="0">
                    <a:pos x="28" y="32"/>
                  </a:cxn>
                  <a:cxn ang="0">
                    <a:pos x="24" y="28"/>
                  </a:cxn>
                  <a:cxn ang="0">
                    <a:pos x="16" y="35"/>
                  </a:cxn>
                  <a:cxn ang="0">
                    <a:pos x="11" y="29"/>
                  </a:cxn>
                  <a:cxn ang="0">
                    <a:pos x="33" y="11"/>
                  </a:cxn>
                  <a:cxn ang="0">
                    <a:pos x="134" y="130"/>
                  </a:cxn>
                  <a:cxn ang="0">
                    <a:pos x="113" y="149"/>
                  </a:cxn>
                  <a:cxn ang="0">
                    <a:pos x="107" y="141"/>
                  </a:cxn>
                  <a:cxn ang="0">
                    <a:pos x="117" y="133"/>
                  </a:cxn>
                  <a:cxn ang="0">
                    <a:pos x="113" y="129"/>
                  </a:cxn>
                  <a:cxn ang="0">
                    <a:pos x="103" y="138"/>
                  </a:cxn>
                </a:cxnLst>
                <a:rect l="0" t="0" r="r" b="b"/>
                <a:pathLst>
                  <a:path w="145" h="159">
                    <a:moveTo>
                      <a:pt x="145" y="131"/>
                    </a:moveTo>
                    <a:lnTo>
                      <a:pt x="34" y="0"/>
                    </a:lnTo>
                    <a:lnTo>
                      <a:pt x="0" y="28"/>
                    </a:lnTo>
                    <a:lnTo>
                      <a:pt x="112" y="159"/>
                    </a:lnTo>
                    <a:lnTo>
                      <a:pt x="145" y="131"/>
                    </a:lnTo>
                    <a:close/>
                    <a:moveTo>
                      <a:pt x="103" y="138"/>
                    </a:moveTo>
                    <a:lnTo>
                      <a:pt x="100" y="133"/>
                    </a:lnTo>
                    <a:lnTo>
                      <a:pt x="106" y="128"/>
                    </a:lnTo>
                    <a:lnTo>
                      <a:pt x="103" y="123"/>
                    </a:lnTo>
                    <a:lnTo>
                      <a:pt x="96" y="129"/>
                    </a:lnTo>
                    <a:lnTo>
                      <a:pt x="91" y="122"/>
                    </a:lnTo>
                    <a:lnTo>
                      <a:pt x="101" y="114"/>
                    </a:lnTo>
                    <a:lnTo>
                      <a:pt x="97" y="110"/>
                    </a:lnTo>
                    <a:lnTo>
                      <a:pt x="87" y="119"/>
                    </a:lnTo>
                    <a:lnTo>
                      <a:pt x="84" y="114"/>
                    </a:lnTo>
                    <a:lnTo>
                      <a:pt x="90" y="109"/>
                    </a:lnTo>
                    <a:lnTo>
                      <a:pt x="86" y="104"/>
                    </a:lnTo>
                    <a:lnTo>
                      <a:pt x="80" y="110"/>
                    </a:lnTo>
                    <a:lnTo>
                      <a:pt x="75" y="104"/>
                    </a:lnTo>
                    <a:lnTo>
                      <a:pt x="86" y="94"/>
                    </a:lnTo>
                    <a:lnTo>
                      <a:pt x="83" y="90"/>
                    </a:lnTo>
                    <a:lnTo>
                      <a:pt x="71" y="100"/>
                    </a:lnTo>
                    <a:lnTo>
                      <a:pt x="67" y="95"/>
                    </a:lnTo>
                    <a:lnTo>
                      <a:pt x="75" y="89"/>
                    </a:lnTo>
                    <a:lnTo>
                      <a:pt x="72" y="84"/>
                    </a:lnTo>
                    <a:lnTo>
                      <a:pt x="64" y="91"/>
                    </a:lnTo>
                    <a:lnTo>
                      <a:pt x="58" y="85"/>
                    </a:lnTo>
                    <a:lnTo>
                      <a:pt x="70" y="75"/>
                    </a:lnTo>
                    <a:lnTo>
                      <a:pt x="66" y="71"/>
                    </a:lnTo>
                    <a:lnTo>
                      <a:pt x="55" y="81"/>
                    </a:lnTo>
                    <a:lnTo>
                      <a:pt x="51" y="76"/>
                    </a:lnTo>
                    <a:lnTo>
                      <a:pt x="59" y="70"/>
                    </a:lnTo>
                    <a:lnTo>
                      <a:pt x="56" y="65"/>
                    </a:lnTo>
                    <a:lnTo>
                      <a:pt x="47" y="72"/>
                    </a:lnTo>
                    <a:lnTo>
                      <a:pt x="43" y="66"/>
                    </a:lnTo>
                    <a:lnTo>
                      <a:pt x="54" y="57"/>
                    </a:lnTo>
                    <a:lnTo>
                      <a:pt x="51" y="53"/>
                    </a:lnTo>
                    <a:lnTo>
                      <a:pt x="39" y="63"/>
                    </a:lnTo>
                    <a:lnTo>
                      <a:pt x="36" y="58"/>
                    </a:lnTo>
                    <a:lnTo>
                      <a:pt x="43" y="51"/>
                    </a:lnTo>
                    <a:lnTo>
                      <a:pt x="39" y="47"/>
                    </a:lnTo>
                    <a:lnTo>
                      <a:pt x="32" y="54"/>
                    </a:lnTo>
                    <a:lnTo>
                      <a:pt x="27" y="47"/>
                    </a:lnTo>
                    <a:lnTo>
                      <a:pt x="38" y="38"/>
                    </a:lnTo>
                    <a:lnTo>
                      <a:pt x="35" y="34"/>
                    </a:lnTo>
                    <a:lnTo>
                      <a:pt x="23" y="44"/>
                    </a:lnTo>
                    <a:lnTo>
                      <a:pt x="19" y="39"/>
                    </a:lnTo>
                    <a:lnTo>
                      <a:pt x="28" y="32"/>
                    </a:lnTo>
                    <a:lnTo>
                      <a:pt x="24" y="28"/>
                    </a:lnTo>
                    <a:lnTo>
                      <a:pt x="16" y="35"/>
                    </a:lnTo>
                    <a:lnTo>
                      <a:pt x="11" y="29"/>
                    </a:lnTo>
                    <a:lnTo>
                      <a:pt x="33" y="11"/>
                    </a:lnTo>
                    <a:lnTo>
                      <a:pt x="134" y="130"/>
                    </a:lnTo>
                    <a:lnTo>
                      <a:pt x="113" y="149"/>
                    </a:lnTo>
                    <a:lnTo>
                      <a:pt x="107" y="141"/>
                    </a:lnTo>
                    <a:lnTo>
                      <a:pt x="117" y="133"/>
                    </a:lnTo>
                    <a:lnTo>
                      <a:pt x="113" y="129"/>
                    </a:lnTo>
                    <a:lnTo>
                      <a:pt x="103" y="1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2" name="Freeform 122"/>
              <p:cNvSpPr>
                <a:spLocks noEditPoints="1"/>
              </p:cNvSpPr>
              <p:nvPr/>
            </p:nvSpPr>
            <p:spPr bwMode="auto">
              <a:xfrm>
                <a:off x="1246727" y="4412300"/>
                <a:ext cx="150467" cy="309552"/>
              </a:xfrm>
              <a:custGeom>
                <a:avLst/>
                <a:gdLst/>
                <a:ahLst/>
                <a:cxnLst>
                  <a:cxn ang="0">
                    <a:pos x="1" y="14"/>
                  </a:cxn>
                  <a:cxn ang="0">
                    <a:pos x="1" y="19"/>
                  </a:cxn>
                  <a:cxn ang="0">
                    <a:pos x="77" y="84"/>
                  </a:cxn>
                  <a:cxn ang="0">
                    <a:pos x="10" y="158"/>
                  </a:cxn>
                  <a:cxn ang="0">
                    <a:pos x="15" y="150"/>
                  </a:cxn>
                  <a:cxn ang="0">
                    <a:pos x="10" y="147"/>
                  </a:cxn>
                  <a:cxn ang="0">
                    <a:pos x="17" y="143"/>
                  </a:cxn>
                  <a:cxn ang="0">
                    <a:pos x="10" y="140"/>
                  </a:cxn>
                  <a:cxn ang="0">
                    <a:pos x="15" y="137"/>
                  </a:cxn>
                  <a:cxn ang="0">
                    <a:pos x="10" y="135"/>
                  </a:cxn>
                  <a:cxn ang="0">
                    <a:pos x="17" y="130"/>
                  </a:cxn>
                  <a:cxn ang="0">
                    <a:pos x="9" y="127"/>
                  </a:cxn>
                  <a:cxn ang="0">
                    <a:pos x="15" y="125"/>
                  </a:cxn>
                  <a:cxn ang="0">
                    <a:pos x="9" y="122"/>
                  </a:cxn>
                  <a:cxn ang="0">
                    <a:pos x="16" y="118"/>
                  </a:cxn>
                  <a:cxn ang="0">
                    <a:pos x="9" y="116"/>
                  </a:cxn>
                  <a:cxn ang="0">
                    <a:pos x="14" y="113"/>
                  </a:cxn>
                  <a:cxn ang="0">
                    <a:pos x="9" y="110"/>
                  </a:cxn>
                  <a:cxn ang="0">
                    <a:pos x="16" y="106"/>
                  </a:cxn>
                  <a:cxn ang="0">
                    <a:pos x="8" y="103"/>
                  </a:cxn>
                  <a:cxn ang="0">
                    <a:pos x="14" y="100"/>
                  </a:cxn>
                  <a:cxn ang="0">
                    <a:pos x="8" y="97"/>
                  </a:cxn>
                  <a:cxn ang="0">
                    <a:pos x="8" y="94"/>
                  </a:cxn>
                  <a:cxn ang="0">
                    <a:pos x="14" y="92"/>
                  </a:cxn>
                  <a:cxn ang="0">
                    <a:pos x="8" y="89"/>
                  </a:cxn>
                  <a:cxn ang="0">
                    <a:pos x="11" y="86"/>
                  </a:cxn>
                  <a:cxn ang="0">
                    <a:pos x="7" y="83"/>
                  </a:cxn>
                  <a:cxn ang="0">
                    <a:pos x="14" y="79"/>
                  </a:cxn>
                  <a:cxn ang="0">
                    <a:pos x="7" y="77"/>
                  </a:cxn>
                  <a:cxn ang="0">
                    <a:pos x="11" y="74"/>
                  </a:cxn>
                  <a:cxn ang="0">
                    <a:pos x="7" y="71"/>
                  </a:cxn>
                  <a:cxn ang="0">
                    <a:pos x="14" y="67"/>
                  </a:cxn>
                  <a:cxn ang="0">
                    <a:pos x="7" y="64"/>
                  </a:cxn>
                  <a:cxn ang="0">
                    <a:pos x="11" y="61"/>
                  </a:cxn>
                  <a:cxn ang="0">
                    <a:pos x="7" y="59"/>
                  </a:cxn>
                  <a:cxn ang="0">
                    <a:pos x="13" y="54"/>
                  </a:cxn>
                  <a:cxn ang="0">
                    <a:pos x="7" y="52"/>
                  </a:cxn>
                  <a:cxn ang="0">
                    <a:pos x="11" y="49"/>
                  </a:cxn>
                  <a:cxn ang="0">
                    <a:pos x="7" y="46"/>
                  </a:cxn>
                  <a:cxn ang="0">
                    <a:pos x="13" y="42"/>
                  </a:cxn>
                  <a:cxn ang="0">
                    <a:pos x="7" y="40"/>
                  </a:cxn>
                  <a:cxn ang="0">
                    <a:pos x="10" y="37"/>
                  </a:cxn>
                  <a:cxn ang="0">
                    <a:pos x="7" y="34"/>
                  </a:cxn>
                  <a:cxn ang="0">
                    <a:pos x="13" y="30"/>
                  </a:cxn>
                  <a:cxn ang="0">
                    <a:pos x="6" y="27"/>
                  </a:cxn>
                  <a:cxn ang="0">
                    <a:pos x="10" y="24"/>
                  </a:cxn>
                  <a:cxn ang="0">
                    <a:pos x="6" y="22"/>
                  </a:cxn>
                  <a:cxn ang="0">
                    <a:pos x="71" y="84"/>
                  </a:cxn>
                </a:cxnLst>
                <a:rect l="0" t="0" r="r" b="b"/>
                <a:pathLst>
                  <a:path w="77" h="172">
                    <a:moveTo>
                      <a:pt x="0" y="0"/>
                    </a:moveTo>
                    <a:lnTo>
                      <a:pt x="1" y="14"/>
                    </a:lnTo>
                    <a:lnTo>
                      <a:pt x="1" y="14"/>
                    </a:lnTo>
                    <a:lnTo>
                      <a:pt x="1" y="19"/>
                    </a:lnTo>
                    <a:lnTo>
                      <a:pt x="6" y="172"/>
                    </a:lnTo>
                    <a:lnTo>
                      <a:pt x="77" y="84"/>
                    </a:lnTo>
                    <a:lnTo>
                      <a:pt x="0" y="0"/>
                    </a:lnTo>
                    <a:close/>
                    <a:moveTo>
                      <a:pt x="10" y="158"/>
                    </a:moveTo>
                    <a:lnTo>
                      <a:pt x="10" y="150"/>
                    </a:lnTo>
                    <a:lnTo>
                      <a:pt x="15" y="150"/>
                    </a:lnTo>
                    <a:lnTo>
                      <a:pt x="15" y="146"/>
                    </a:lnTo>
                    <a:lnTo>
                      <a:pt x="10" y="147"/>
                    </a:lnTo>
                    <a:lnTo>
                      <a:pt x="10" y="143"/>
                    </a:lnTo>
                    <a:lnTo>
                      <a:pt x="17" y="143"/>
                    </a:lnTo>
                    <a:lnTo>
                      <a:pt x="17" y="140"/>
                    </a:lnTo>
                    <a:lnTo>
                      <a:pt x="10" y="140"/>
                    </a:lnTo>
                    <a:lnTo>
                      <a:pt x="10" y="137"/>
                    </a:lnTo>
                    <a:lnTo>
                      <a:pt x="15" y="137"/>
                    </a:lnTo>
                    <a:lnTo>
                      <a:pt x="15" y="135"/>
                    </a:lnTo>
                    <a:lnTo>
                      <a:pt x="10" y="135"/>
                    </a:lnTo>
                    <a:lnTo>
                      <a:pt x="9" y="131"/>
                    </a:lnTo>
                    <a:lnTo>
                      <a:pt x="17" y="130"/>
                    </a:lnTo>
                    <a:lnTo>
                      <a:pt x="16" y="127"/>
                    </a:lnTo>
                    <a:lnTo>
                      <a:pt x="9" y="127"/>
                    </a:lnTo>
                    <a:lnTo>
                      <a:pt x="9" y="125"/>
                    </a:lnTo>
                    <a:lnTo>
                      <a:pt x="15" y="125"/>
                    </a:lnTo>
                    <a:lnTo>
                      <a:pt x="15" y="122"/>
                    </a:lnTo>
                    <a:lnTo>
                      <a:pt x="9" y="122"/>
                    </a:lnTo>
                    <a:lnTo>
                      <a:pt x="9" y="118"/>
                    </a:lnTo>
                    <a:lnTo>
                      <a:pt x="16" y="118"/>
                    </a:lnTo>
                    <a:lnTo>
                      <a:pt x="16" y="116"/>
                    </a:lnTo>
                    <a:lnTo>
                      <a:pt x="9" y="116"/>
                    </a:lnTo>
                    <a:lnTo>
                      <a:pt x="9" y="113"/>
                    </a:lnTo>
                    <a:lnTo>
                      <a:pt x="14" y="113"/>
                    </a:lnTo>
                    <a:lnTo>
                      <a:pt x="14" y="110"/>
                    </a:lnTo>
                    <a:lnTo>
                      <a:pt x="9" y="110"/>
                    </a:lnTo>
                    <a:lnTo>
                      <a:pt x="8" y="106"/>
                    </a:lnTo>
                    <a:lnTo>
                      <a:pt x="16" y="106"/>
                    </a:lnTo>
                    <a:lnTo>
                      <a:pt x="16" y="103"/>
                    </a:lnTo>
                    <a:lnTo>
                      <a:pt x="8" y="103"/>
                    </a:lnTo>
                    <a:lnTo>
                      <a:pt x="8" y="100"/>
                    </a:lnTo>
                    <a:lnTo>
                      <a:pt x="14" y="100"/>
                    </a:lnTo>
                    <a:lnTo>
                      <a:pt x="14" y="97"/>
                    </a:lnTo>
                    <a:lnTo>
                      <a:pt x="8" y="97"/>
                    </a:lnTo>
                    <a:lnTo>
                      <a:pt x="8" y="94"/>
                    </a:lnTo>
                    <a:lnTo>
                      <a:pt x="8" y="94"/>
                    </a:lnTo>
                    <a:lnTo>
                      <a:pt x="8" y="92"/>
                    </a:lnTo>
                    <a:lnTo>
                      <a:pt x="14" y="92"/>
                    </a:lnTo>
                    <a:lnTo>
                      <a:pt x="14" y="89"/>
                    </a:lnTo>
                    <a:lnTo>
                      <a:pt x="8" y="89"/>
                    </a:lnTo>
                    <a:lnTo>
                      <a:pt x="7" y="86"/>
                    </a:lnTo>
                    <a:lnTo>
                      <a:pt x="11" y="86"/>
                    </a:lnTo>
                    <a:lnTo>
                      <a:pt x="11" y="83"/>
                    </a:lnTo>
                    <a:lnTo>
                      <a:pt x="7" y="83"/>
                    </a:lnTo>
                    <a:lnTo>
                      <a:pt x="7" y="79"/>
                    </a:lnTo>
                    <a:lnTo>
                      <a:pt x="14" y="79"/>
                    </a:lnTo>
                    <a:lnTo>
                      <a:pt x="14" y="77"/>
                    </a:lnTo>
                    <a:lnTo>
                      <a:pt x="7" y="77"/>
                    </a:lnTo>
                    <a:lnTo>
                      <a:pt x="7" y="74"/>
                    </a:lnTo>
                    <a:lnTo>
                      <a:pt x="11" y="74"/>
                    </a:lnTo>
                    <a:lnTo>
                      <a:pt x="11" y="71"/>
                    </a:lnTo>
                    <a:lnTo>
                      <a:pt x="7" y="71"/>
                    </a:lnTo>
                    <a:lnTo>
                      <a:pt x="7" y="67"/>
                    </a:lnTo>
                    <a:lnTo>
                      <a:pt x="14" y="67"/>
                    </a:lnTo>
                    <a:lnTo>
                      <a:pt x="14" y="64"/>
                    </a:lnTo>
                    <a:lnTo>
                      <a:pt x="7" y="64"/>
                    </a:lnTo>
                    <a:lnTo>
                      <a:pt x="7" y="61"/>
                    </a:lnTo>
                    <a:lnTo>
                      <a:pt x="11" y="61"/>
                    </a:lnTo>
                    <a:lnTo>
                      <a:pt x="11" y="59"/>
                    </a:lnTo>
                    <a:lnTo>
                      <a:pt x="7" y="59"/>
                    </a:lnTo>
                    <a:lnTo>
                      <a:pt x="7" y="55"/>
                    </a:lnTo>
                    <a:lnTo>
                      <a:pt x="13" y="54"/>
                    </a:lnTo>
                    <a:lnTo>
                      <a:pt x="13" y="51"/>
                    </a:lnTo>
                    <a:lnTo>
                      <a:pt x="7" y="52"/>
                    </a:lnTo>
                    <a:lnTo>
                      <a:pt x="7" y="49"/>
                    </a:lnTo>
                    <a:lnTo>
                      <a:pt x="11" y="49"/>
                    </a:lnTo>
                    <a:lnTo>
                      <a:pt x="11" y="46"/>
                    </a:lnTo>
                    <a:lnTo>
                      <a:pt x="7" y="46"/>
                    </a:lnTo>
                    <a:lnTo>
                      <a:pt x="7" y="42"/>
                    </a:lnTo>
                    <a:lnTo>
                      <a:pt x="13" y="42"/>
                    </a:lnTo>
                    <a:lnTo>
                      <a:pt x="13" y="40"/>
                    </a:lnTo>
                    <a:lnTo>
                      <a:pt x="7" y="40"/>
                    </a:lnTo>
                    <a:lnTo>
                      <a:pt x="7" y="37"/>
                    </a:lnTo>
                    <a:lnTo>
                      <a:pt x="10" y="37"/>
                    </a:lnTo>
                    <a:lnTo>
                      <a:pt x="10" y="34"/>
                    </a:lnTo>
                    <a:lnTo>
                      <a:pt x="7" y="34"/>
                    </a:lnTo>
                    <a:lnTo>
                      <a:pt x="6" y="30"/>
                    </a:lnTo>
                    <a:lnTo>
                      <a:pt x="13" y="30"/>
                    </a:lnTo>
                    <a:lnTo>
                      <a:pt x="12" y="27"/>
                    </a:lnTo>
                    <a:lnTo>
                      <a:pt x="6" y="27"/>
                    </a:lnTo>
                    <a:lnTo>
                      <a:pt x="6" y="24"/>
                    </a:lnTo>
                    <a:lnTo>
                      <a:pt x="10" y="24"/>
                    </a:lnTo>
                    <a:lnTo>
                      <a:pt x="10" y="22"/>
                    </a:lnTo>
                    <a:lnTo>
                      <a:pt x="6" y="22"/>
                    </a:lnTo>
                    <a:lnTo>
                      <a:pt x="6" y="13"/>
                    </a:lnTo>
                    <a:lnTo>
                      <a:pt x="71" y="84"/>
                    </a:lnTo>
                    <a:lnTo>
                      <a:pt x="10" y="15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3" name="Freeform 123"/>
              <p:cNvSpPr>
                <a:spLocks noEditPoints="1"/>
              </p:cNvSpPr>
              <p:nvPr/>
            </p:nvSpPr>
            <p:spPr bwMode="auto">
              <a:xfrm>
                <a:off x="1283855" y="4502286"/>
                <a:ext cx="64486" cy="131380"/>
              </a:xfrm>
              <a:custGeom>
                <a:avLst/>
                <a:gdLst/>
                <a:ahLst/>
                <a:cxnLst>
                  <a:cxn ang="0">
                    <a:pos x="33" y="36"/>
                  </a:cxn>
                  <a:cxn ang="0">
                    <a:pos x="0" y="0"/>
                  </a:cxn>
                  <a:cxn ang="0">
                    <a:pos x="3" y="73"/>
                  </a:cxn>
                  <a:cxn ang="0">
                    <a:pos x="33" y="36"/>
                  </a:cxn>
                  <a:cxn ang="0">
                    <a:pos x="7" y="59"/>
                  </a:cxn>
                  <a:cxn ang="0">
                    <a:pos x="6" y="13"/>
                  </a:cxn>
                  <a:cxn ang="0">
                    <a:pos x="26" y="36"/>
                  </a:cxn>
                  <a:cxn ang="0">
                    <a:pos x="7" y="59"/>
                  </a:cxn>
                </a:cxnLst>
                <a:rect l="0" t="0" r="r" b="b"/>
                <a:pathLst>
                  <a:path w="33" h="73">
                    <a:moveTo>
                      <a:pt x="33" y="36"/>
                    </a:moveTo>
                    <a:lnTo>
                      <a:pt x="0" y="0"/>
                    </a:lnTo>
                    <a:lnTo>
                      <a:pt x="3" y="73"/>
                    </a:lnTo>
                    <a:lnTo>
                      <a:pt x="33" y="36"/>
                    </a:lnTo>
                    <a:close/>
                    <a:moveTo>
                      <a:pt x="7" y="59"/>
                    </a:moveTo>
                    <a:lnTo>
                      <a:pt x="6" y="13"/>
                    </a:lnTo>
                    <a:lnTo>
                      <a:pt x="26" y="36"/>
                    </a:lnTo>
                    <a:lnTo>
                      <a:pt x="7" y="5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4" name="Freeform 124"/>
              <p:cNvSpPr>
                <a:spLocks/>
              </p:cNvSpPr>
              <p:nvPr/>
            </p:nvSpPr>
            <p:spPr bwMode="auto">
              <a:xfrm>
                <a:off x="572559" y="2616177"/>
                <a:ext cx="113338" cy="102584"/>
              </a:xfrm>
              <a:custGeom>
                <a:avLst/>
                <a:gdLst/>
                <a:ahLst/>
                <a:cxnLst>
                  <a:cxn ang="0">
                    <a:pos x="22" y="57"/>
                  </a:cxn>
                  <a:cxn ang="0">
                    <a:pos x="35" y="57"/>
                  </a:cxn>
                  <a:cxn ang="0">
                    <a:pos x="35" y="35"/>
                  </a:cxn>
                  <a:cxn ang="0">
                    <a:pos x="58" y="35"/>
                  </a:cxn>
                  <a:cxn ang="0">
                    <a:pos x="58" y="22"/>
                  </a:cxn>
                  <a:cxn ang="0">
                    <a:pos x="35" y="22"/>
                  </a:cxn>
                  <a:cxn ang="0">
                    <a:pos x="35" y="0"/>
                  </a:cxn>
                  <a:cxn ang="0">
                    <a:pos x="22" y="0"/>
                  </a:cxn>
                  <a:cxn ang="0">
                    <a:pos x="22" y="22"/>
                  </a:cxn>
                  <a:cxn ang="0">
                    <a:pos x="0" y="22"/>
                  </a:cxn>
                  <a:cxn ang="0">
                    <a:pos x="0" y="35"/>
                  </a:cxn>
                  <a:cxn ang="0">
                    <a:pos x="22" y="35"/>
                  </a:cxn>
                  <a:cxn ang="0">
                    <a:pos x="22" y="57"/>
                  </a:cxn>
                </a:cxnLst>
                <a:rect l="0" t="0" r="r" b="b"/>
                <a:pathLst>
                  <a:path w="58" h="57">
                    <a:moveTo>
                      <a:pt x="22" y="57"/>
                    </a:moveTo>
                    <a:lnTo>
                      <a:pt x="35" y="57"/>
                    </a:lnTo>
                    <a:lnTo>
                      <a:pt x="35" y="35"/>
                    </a:lnTo>
                    <a:lnTo>
                      <a:pt x="58" y="35"/>
                    </a:lnTo>
                    <a:lnTo>
                      <a:pt x="58" y="22"/>
                    </a:lnTo>
                    <a:lnTo>
                      <a:pt x="35" y="22"/>
                    </a:lnTo>
                    <a:lnTo>
                      <a:pt x="35" y="0"/>
                    </a:lnTo>
                    <a:lnTo>
                      <a:pt x="22" y="0"/>
                    </a:lnTo>
                    <a:lnTo>
                      <a:pt x="22" y="22"/>
                    </a:lnTo>
                    <a:lnTo>
                      <a:pt x="0" y="22"/>
                    </a:lnTo>
                    <a:lnTo>
                      <a:pt x="0" y="35"/>
                    </a:lnTo>
                    <a:lnTo>
                      <a:pt x="22" y="35"/>
                    </a:lnTo>
                    <a:lnTo>
                      <a:pt x="22" y="57"/>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5" name="Freeform 125"/>
              <p:cNvSpPr>
                <a:spLocks/>
              </p:cNvSpPr>
              <p:nvPr/>
            </p:nvSpPr>
            <p:spPr bwMode="auto">
              <a:xfrm>
                <a:off x="1557431" y="2407409"/>
                <a:ext cx="347832" cy="196170"/>
              </a:xfrm>
              <a:custGeom>
                <a:avLst/>
                <a:gdLst/>
                <a:ahLst/>
                <a:cxnLst>
                  <a:cxn ang="0">
                    <a:pos x="86" y="0"/>
                  </a:cxn>
                  <a:cxn ang="0">
                    <a:pos x="40" y="78"/>
                  </a:cxn>
                  <a:cxn ang="0">
                    <a:pos x="26" y="51"/>
                  </a:cxn>
                  <a:cxn ang="0">
                    <a:pos x="0" y="51"/>
                  </a:cxn>
                  <a:cxn ang="0">
                    <a:pos x="0" y="66"/>
                  </a:cxn>
                  <a:cxn ang="0">
                    <a:pos x="17" y="66"/>
                  </a:cxn>
                  <a:cxn ang="0">
                    <a:pos x="38" y="109"/>
                  </a:cxn>
                  <a:cxn ang="0">
                    <a:pos x="95" y="15"/>
                  </a:cxn>
                  <a:cxn ang="0">
                    <a:pos x="163" y="15"/>
                  </a:cxn>
                  <a:cxn ang="0">
                    <a:pos x="163" y="26"/>
                  </a:cxn>
                  <a:cxn ang="0">
                    <a:pos x="178" y="26"/>
                  </a:cxn>
                  <a:cxn ang="0">
                    <a:pos x="178" y="0"/>
                  </a:cxn>
                  <a:cxn ang="0">
                    <a:pos x="86" y="0"/>
                  </a:cxn>
                </a:cxnLst>
                <a:rect l="0" t="0" r="r" b="b"/>
                <a:pathLst>
                  <a:path w="178" h="109">
                    <a:moveTo>
                      <a:pt x="86" y="0"/>
                    </a:moveTo>
                    <a:lnTo>
                      <a:pt x="40" y="78"/>
                    </a:lnTo>
                    <a:lnTo>
                      <a:pt x="26" y="51"/>
                    </a:lnTo>
                    <a:lnTo>
                      <a:pt x="0" y="51"/>
                    </a:lnTo>
                    <a:lnTo>
                      <a:pt x="0" y="66"/>
                    </a:lnTo>
                    <a:lnTo>
                      <a:pt x="17" y="66"/>
                    </a:lnTo>
                    <a:lnTo>
                      <a:pt x="38" y="109"/>
                    </a:lnTo>
                    <a:lnTo>
                      <a:pt x="95" y="15"/>
                    </a:lnTo>
                    <a:lnTo>
                      <a:pt x="163" y="15"/>
                    </a:lnTo>
                    <a:lnTo>
                      <a:pt x="163" y="26"/>
                    </a:lnTo>
                    <a:lnTo>
                      <a:pt x="178" y="26"/>
                    </a:lnTo>
                    <a:lnTo>
                      <a:pt x="178" y="0"/>
                    </a:lnTo>
                    <a:lnTo>
                      <a:pt x="8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6" name="Freeform 126"/>
              <p:cNvSpPr>
                <a:spLocks noEditPoints="1"/>
              </p:cNvSpPr>
              <p:nvPr/>
            </p:nvSpPr>
            <p:spPr bwMode="auto">
              <a:xfrm>
                <a:off x="4400663" y="4243126"/>
                <a:ext cx="173916" cy="203369"/>
              </a:xfrm>
              <a:custGeom>
                <a:avLst/>
                <a:gdLst/>
                <a:ahLst/>
                <a:cxnLst>
                  <a:cxn ang="0">
                    <a:pos x="0" y="49"/>
                  </a:cxn>
                  <a:cxn ang="0">
                    <a:pos x="98" y="49"/>
                  </a:cxn>
                  <a:cxn ang="0">
                    <a:pos x="98" y="77"/>
                  </a:cxn>
                  <a:cxn ang="0">
                    <a:pos x="0" y="77"/>
                  </a:cxn>
                  <a:cxn ang="0">
                    <a:pos x="0" y="49"/>
                  </a:cxn>
                  <a:cxn ang="0">
                    <a:pos x="47" y="37"/>
                  </a:cxn>
                  <a:cxn ang="0">
                    <a:pos x="40" y="35"/>
                  </a:cxn>
                  <a:cxn ang="0">
                    <a:pos x="35" y="32"/>
                  </a:cxn>
                  <a:cxn ang="0">
                    <a:pos x="31" y="26"/>
                  </a:cxn>
                  <a:cxn ang="0">
                    <a:pos x="29" y="19"/>
                  </a:cxn>
                  <a:cxn ang="0">
                    <a:pos x="31" y="12"/>
                  </a:cxn>
                  <a:cxn ang="0">
                    <a:pos x="35" y="6"/>
                  </a:cxn>
                  <a:cxn ang="0">
                    <a:pos x="40" y="2"/>
                  </a:cxn>
                  <a:cxn ang="0">
                    <a:pos x="47" y="0"/>
                  </a:cxn>
                  <a:cxn ang="0">
                    <a:pos x="54" y="2"/>
                  </a:cxn>
                  <a:cxn ang="0">
                    <a:pos x="60" y="6"/>
                  </a:cxn>
                  <a:cxn ang="0">
                    <a:pos x="64" y="12"/>
                  </a:cxn>
                  <a:cxn ang="0">
                    <a:pos x="66" y="19"/>
                  </a:cxn>
                  <a:cxn ang="0">
                    <a:pos x="64" y="26"/>
                  </a:cxn>
                  <a:cxn ang="0">
                    <a:pos x="60" y="32"/>
                  </a:cxn>
                  <a:cxn ang="0">
                    <a:pos x="54" y="35"/>
                  </a:cxn>
                  <a:cxn ang="0">
                    <a:pos x="47" y="37"/>
                  </a:cxn>
                  <a:cxn ang="0">
                    <a:pos x="47" y="88"/>
                  </a:cxn>
                  <a:cxn ang="0">
                    <a:pos x="54" y="90"/>
                  </a:cxn>
                  <a:cxn ang="0">
                    <a:pos x="60" y="94"/>
                  </a:cxn>
                  <a:cxn ang="0">
                    <a:pos x="64" y="99"/>
                  </a:cxn>
                  <a:cxn ang="0">
                    <a:pos x="66" y="106"/>
                  </a:cxn>
                  <a:cxn ang="0">
                    <a:pos x="64" y="113"/>
                  </a:cxn>
                  <a:cxn ang="0">
                    <a:pos x="60" y="119"/>
                  </a:cxn>
                  <a:cxn ang="0">
                    <a:pos x="54" y="123"/>
                  </a:cxn>
                  <a:cxn ang="0">
                    <a:pos x="47" y="125"/>
                  </a:cxn>
                  <a:cxn ang="0">
                    <a:pos x="40" y="123"/>
                  </a:cxn>
                  <a:cxn ang="0">
                    <a:pos x="35" y="119"/>
                  </a:cxn>
                  <a:cxn ang="0">
                    <a:pos x="31" y="113"/>
                  </a:cxn>
                  <a:cxn ang="0">
                    <a:pos x="29" y="106"/>
                  </a:cxn>
                  <a:cxn ang="0">
                    <a:pos x="31" y="99"/>
                  </a:cxn>
                  <a:cxn ang="0">
                    <a:pos x="35" y="94"/>
                  </a:cxn>
                  <a:cxn ang="0">
                    <a:pos x="40" y="90"/>
                  </a:cxn>
                  <a:cxn ang="0">
                    <a:pos x="47" y="88"/>
                  </a:cxn>
                </a:cxnLst>
                <a:rect l="0" t="0" r="r" b="b"/>
                <a:pathLst>
                  <a:path w="98" h="125">
                    <a:moveTo>
                      <a:pt x="0" y="49"/>
                    </a:moveTo>
                    <a:cubicBezTo>
                      <a:pt x="98" y="49"/>
                      <a:pt x="98" y="49"/>
                      <a:pt x="98" y="49"/>
                    </a:cubicBezTo>
                    <a:cubicBezTo>
                      <a:pt x="98" y="77"/>
                      <a:pt x="98" y="77"/>
                      <a:pt x="98" y="77"/>
                    </a:cubicBezTo>
                    <a:cubicBezTo>
                      <a:pt x="0" y="77"/>
                      <a:pt x="0" y="77"/>
                      <a:pt x="0" y="77"/>
                    </a:cubicBezTo>
                    <a:lnTo>
                      <a:pt x="0" y="49"/>
                    </a:lnTo>
                    <a:close/>
                    <a:moveTo>
                      <a:pt x="47" y="37"/>
                    </a:moveTo>
                    <a:cubicBezTo>
                      <a:pt x="45" y="37"/>
                      <a:pt x="43" y="36"/>
                      <a:pt x="40" y="35"/>
                    </a:cubicBezTo>
                    <a:cubicBezTo>
                      <a:pt x="38" y="34"/>
                      <a:pt x="36" y="33"/>
                      <a:pt x="35" y="32"/>
                    </a:cubicBezTo>
                    <a:cubicBezTo>
                      <a:pt x="33" y="30"/>
                      <a:pt x="32" y="28"/>
                      <a:pt x="31" y="26"/>
                    </a:cubicBezTo>
                    <a:cubicBezTo>
                      <a:pt x="30" y="24"/>
                      <a:pt x="29" y="21"/>
                      <a:pt x="29" y="19"/>
                    </a:cubicBezTo>
                    <a:cubicBezTo>
                      <a:pt x="29" y="16"/>
                      <a:pt x="30" y="14"/>
                      <a:pt x="31" y="12"/>
                    </a:cubicBezTo>
                    <a:cubicBezTo>
                      <a:pt x="32" y="9"/>
                      <a:pt x="33" y="7"/>
                      <a:pt x="35" y="6"/>
                    </a:cubicBezTo>
                    <a:cubicBezTo>
                      <a:pt x="36" y="4"/>
                      <a:pt x="38" y="3"/>
                      <a:pt x="40" y="2"/>
                    </a:cubicBezTo>
                    <a:cubicBezTo>
                      <a:pt x="43" y="1"/>
                      <a:pt x="45" y="0"/>
                      <a:pt x="47" y="0"/>
                    </a:cubicBezTo>
                    <a:cubicBezTo>
                      <a:pt x="50" y="0"/>
                      <a:pt x="52" y="1"/>
                      <a:pt x="54" y="2"/>
                    </a:cubicBezTo>
                    <a:cubicBezTo>
                      <a:pt x="57" y="3"/>
                      <a:pt x="59" y="4"/>
                      <a:pt x="60" y="6"/>
                    </a:cubicBezTo>
                    <a:cubicBezTo>
                      <a:pt x="62" y="7"/>
                      <a:pt x="63" y="9"/>
                      <a:pt x="64" y="12"/>
                    </a:cubicBezTo>
                    <a:cubicBezTo>
                      <a:pt x="65" y="14"/>
                      <a:pt x="66" y="16"/>
                      <a:pt x="66" y="19"/>
                    </a:cubicBezTo>
                    <a:cubicBezTo>
                      <a:pt x="66" y="21"/>
                      <a:pt x="65" y="24"/>
                      <a:pt x="64" y="26"/>
                    </a:cubicBezTo>
                    <a:cubicBezTo>
                      <a:pt x="63" y="28"/>
                      <a:pt x="62" y="30"/>
                      <a:pt x="60" y="32"/>
                    </a:cubicBezTo>
                    <a:cubicBezTo>
                      <a:pt x="59" y="33"/>
                      <a:pt x="57" y="34"/>
                      <a:pt x="54" y="35"/>
                    </a:cubicBezTo>
                    <a:cubicBezTo>
                      <a:pt x="52" y="36"/>
                      <a:pt x="50" y="37"/>
                      <a:pt x="47" y="37"/>
                    </a:cubicBezTo>
                    <a:close/>
                    <a:moveTo>
                      <a:pt x="47" y="88"/>
                    </a:moveTo>
                    <a:cubicBezTo>
                      <a:pt x="50" y="88"/>
                      <a:pt x="52" y="89"/>
                      <a:pt x="54" y="90"/>
                    </a:cubicBezTo>
                    <a:cubicBezTo>
                      <a:pt x="57" y="91"/>
                      <a:pt x="59" y="92"/>
                      <a:pt x="60" y="94"/>
                    </a:cubicBezTo>
                    <a:cubicBezTo>
                      <a:pt x="62" y="95"/>
                      <a:pt x="63" y="97"/>
                      <a:pt x="64" y="99"/>
                    </a:cubicBezTo>
                    <a:cubicBezTo>
                      <a:pt x="65" y="101"/>
                      <a:pt x="66" y="104"/>
                      <a:pt x="66" y="106"/>
                    </a:cubicBezTo>
                    <a:cubicBezTo>
                      <a:pt x="66" y="109"/>
                      <a:pt x="65" y="111"/>
                      <a:pt x="64" y="113"/>
                    </a:cubicBezTo>
                    <a:cubicBezTo>
                      <a:pt x="63" y="116"/>
                      <a:pt x="62" y="118"/>
                      <a:pt x="60" y="119"/>
                    </a:cubicBezTo>
                    <a:cubicBezTo>
                      <a:pt x="59" y="121"/>
                      <a:pt x="57" y="122"/>
                      <a:pt x="54" y="123"/>
                    </a:cubicBezTo>
                    <a:cubicBezTo>
                      <a:pt x="52" y="124"/>
                      <a:pt x="50" y="125"/>
                      <a:pt x="47" y="125"/>
                    </a:cubicBezTo>
                    <a:cubicBezTo>
                      <a:pt x="45" y="125"/>
                      <a:pt x="43" y="124"/>
                      <a:pt x="40" y="123"/>
                    </a:cubicBezTo>
                    <a:cubicBezTo>
                      <a:pt x="38" y="122"/>
                      <a:pt x="36" y="121"/>
                      <a:pt x="35" y="119"/>
                    </a:cubicBezTo>
                    <a:cubicBezTo>
                      <a:pt x="33" y="118"/>
                      <a:pt x="32" y="116"/>
                      <a:pt x="31" y="113"/>
                    </a:cubicBezTo>
                    <a:cubicBezTo>
                      <a:pt x="30" y="111"/>
                      <a:pt x="29" y="109"/>
                      <a:pt x="29" y="106"/>
                    </a:cubicBezTo>
                    <a:cubicBezTo>
                      <a:pt x="29" y="104"/>
                      <a:pt x="30" y="101"/>
                      <a:pt x="31" y="99"/>
                    </a:cubicBezTo>
                    <a:cubicBezTo>
                      <a:pt x="32" y="97"/>
                      <a:pt x="33" y="95"/>
                      <a:pt x="35" y="94"/>
                    </a:cubicBezTo>
                    <a:cubicBezTo>
                      <a:pt x="36" y="92"/>
                      <a:pt x="38" y="91"/>
                      <a:pt x="40" y="90"/>
                    </a:cubicBezTo>
                    <a:cubicBezTo>
                      <a:pt x="43" y="89"/>
                      <a:pt x="45" y="88"/>
                      <a:pt x="47" y="8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7" name="Freeform 127"/>
              <p:cNvSpPr>
                <a:spLocks noEditPoints="1"/>
              </p:cNvSpPr>
              <p:nvPr/>
            </p:nvSpPr>
            <p:spPr bwMode="auto">
              <a:xfrm>
                <a:off x="1195920" y="1437359"/>
                <a:ext cx="322428" cy="257360"/>
              </a:xfrm>
              <a:custGeom>
                <a:avLst/>
                <a:gdLst/>
                <a:ahLst/>
                <a:cxnLst>
                  <a:cxn ang="0">
                    <a:pos x="0" y="68"/>
                  </a:cxn>
                  <a:cxn ang="0">
                    <a:pos x="44" y="158"/>
                  </a:cxn>
                  <a:cxn ang="0">
                    <a:pos x="183" y="90"/>
                  </a:cxn>
                  <a:cxn ang="0">
                    <a:pos x="139" y="0"/>
                  </a:cxn>
                  <a:cxn ang="0">
                    <a:pos x="0" y="68"/>
                  </a:cxn>
                  <a:cxn ang="0">
                    <a:pos x="32" y="121"/>
                  </a:cxn>
                  <a:cxn ang="0">
                    <a:pos x="22" y="101"/>
                  </a:cxn>
                  <a:cxn ang="0">
                    <a:pos x="30" y="97"/>
                  </a:cxn>
                  <a:cxn ang="0">
                    <a:pos x="40" y="117"/>
                  </a:cxn>
                  <a:cxn ang="0">
                    <a:pos x="32" y="121"/>
                  </a:cxn>
                  <a:cxn ang="0">
                    <a:pos x="43" y="143"/>
                  </a:cxn>
                  <a:cxn ang="0">
                    <a:pos x="33" y="123"/>
                  </a:cxn>
                  <a:cxn ang="0">
                    <a:pos x="41" y="119"/>
                  </a:cxn>
                  <a:cxn ang="0">
                    <a:pos x="51" y="139"/>
                  </a:cxn>
                  <a:cxn ang="0">
                    <a:pos x="43" y="143"/>
                  </a:cxn>
                  <a:cxn ang="0">
                    <a:pos x="148" y="37"/>
                  </a:cxn>
                  <a:cxn ang="0">
                    <a:pos x="159" y="60"/>
                  </a:cxn>
                  <a:cxn ang="0">
                    <a:pos x="157" y="61"/>
                  </a:cxn>
                  <a:cxn ang="0">
                    <a:pos x="146" y="38"/>
                  </a:cxn>
                  <a:cxn ang="0">
                    <a:pos x="148" y="37"/>
                  </a:cxn>
                  <a:cxn ang="0">
                    <a:pos x="130" y="20"/>
                  </a:cxn>
                  <a:cxn ang="0">
                    <a:pos x="161" y="85"/>
                  </a:cxn>
                  <a:cxn ang="0">
                    <a:pos x="54" y="137"/>
                  </a:cxn>
                  <a:cxn ang="0">
                    <a:pos x="23" y="73"/>
                  </a:cxn>
                  <a:cxn ang="0">
                    <a:pos x="130" y="20"/>
                  </a:cxn>
                  <a:cxn ang="0">
                    <a:pos x="19" y="74"/>
                  </a:cxn>
                  <a:cxn ang="0">
                    <a:pos x="29" y="94"/>
                  </a:cxn>
                  <a:cxn ang="0">
                    <a:pos x="21" y="98"/>
                  </a:cxn>
                  <a:cxn ang="0">
                    <a:pos x="11" y="78"/>
                  </a:cxn>
                  <a:cxn ang="0">
                    <a:pos x="19" y="74"/>
                  </a:cxn>
                </a:cxnLst>
                <a:rect l="0" t="0" r="r" b="b"/>
                <a:pathLst>
                  <a:path w="183" h="158">
                    <a:moveTo>
                      <a:pt x="0" y="68"/>
                    </a:moveTo>
                    <a:cubicBezTo>
                      <a:pt x="44" y="158"/>
                      <a:pt x="44" y="158"/>
                      <a:pt x="44" y="158"/>
                    </a:cubicBezTo>
                    <a:cubicBezTo>
                      <a:pt x="183" y="90"/>
                      <a:pt x="183" y="90"/>
                      <a:pt x="183" y="90"/>
                    </a:cubicBezTo>
                    <a:cubicBezTo>
                      <a:pt x="139" y="0"/>
                      <a:pt x="139" y="0"/>
                      <a:pt x="139" y="0"/>
                    </a:cubicBezTo>
                    <a:lnTo>
                      <a:pt x="0" y="68"/>
                    </a:lnTo>
                    <a:close/>
                    <a:moveTo>
                      <a:pt x="32" y="121"/>
                    </a:moveTo>
                    <a:cubicBezTo>
                      <a:pt x="22" y="101"/>
                      <a:pt x="22" y="101"/>
                      <a:pt x="22" y="101"/>
                    </a:cubicBezTo>
                    <a:cubicBezTo>
                      <a:pt x="30" y="97"/>
                      <a:pt x="30" y="97"/>
                      <a:pt x="30" y="97"/>
                    </a:cubicBezTo>
                    <a:cubicBezTo>
                      <a:pt x="40" y="117"/>
                      <a:pt x="40" y="117"/>
                      <a:pt x="40" y="117"/>
                    </a:cubicBezTo>
                    <a:lnTo>
                      <a:pt x="32" y="121"/>
                    </a:lnTo>
                    <a:close/>
                    <a:moveTo>
                      <a:pt x="43" y="143"/>
                    </a:moveTo>
                    <a:cubicBezTo>
                      <a:pt x="33" y="123"/>
                      <a:pt x="33" y="123"/>
                      <a:pt x="33" y="123"/>
                    </a:cubicBezTo>
                    <a:cubicBezTo>
                      <a:pt x="41" y="119"/>
                      <a:pt x="41" y="119"/>
                      <a:pt x="41" y="119"/>
                    </a:cubicBezTo>
                    <a:cubicBezTo>
                      <a:pt x="51" y="139"/>
                      <a:pt x="51" y="139"/>
                      <a:pt x="51" y="139"/>
                    </a:cubicBezTo>
                    <a:lnTo>
                      <a:pt x="43" y="143"/>
                    </a:lnTo>
                    <a:close/>
                    <a:moveTo>
                      <a:pt x="148" y="37"/>
                    </a:moveTo>
                    <a:cubicBezTo>
                      <a:pt x="159" y="60"/>
                      <a:pt x="159" y="60"/>
                      <a:pt x="159" y="60"/>
                    </a:cubicBezTo>
                    <a:cubicBezTo>
                      <a:pt x="157" y="61"/>
                      <a:pt x="157" y="61"/>
                      <a:pt x="157" y="61"/>
                    </a:cubicBezTo>
                    <a:cubicBezTo>
                      <a:pt x="146" y="38"/>
                      <a:pt x="146" y="38"/>
                      <a:pt x="146" y="38"/>
                    </a:cubicBezTo>
                    <a:lnTo>
                      <a:pt x="148" y="37"/>
                    </a:lnTo>
                    <a:close/>
                    <a:moveTo>
                      <a:pt x="130" y="20"/>
                    </a:moveTo>
                    <a:cubicBezTo>
                      <a:pt x="161" y="85"/>
                      <a:pt x="161" y="85"/>
                      <a:pt x="161" y="85"/>
                    </a:cubicBezTo>
                    <a:cubicBezTo>
                      <a:pt x="54" y="137"/>
                      <a:pt x="54" y="137"/>
                      <a:pt x="54" y="137"/>
                    </a:cubicBezTo>
                    <a:cubicBezTo>
                      <a:pt x="44" y="116"/>
                      <a:pt x="28" y="83"/>
                      <a:pt x="23" y="73"/>
                    </a:cubicBezTo>
                    <a:lnTo>
                      <a:pt x="130" y="20"/>
                    </a:lnTo>
                    <a:close/>
                    <a:moveTo>
                      <a:pt x="19" y="74"/>
                    </a:moveTo>
                    <a:cubicBezTo>
                      <a:pt x="29" y="94"/>
                      <a:pt x="29" y="94"/>
                      <a:pt x="29" y="94"/>
                    </a:cubicBezTo>
                    <a:cubicBezTo>
                      <a:pt x="21" y="98"/>
                      <a:pt x="21" y="98"/>
                      <a:pt x="21" y="98"/>
                    </a:cubicBezTo>
                    <a:cubicBezTo>
                      <a:pt x="11" y="78"/>
                      <a:pt x="11" y="78"/>
                      <a:pt x="11" y="78"/>
                    </a:cubicBezTo>
                    <a:lnTo>
                      <a:pt x="19" y="7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8" name="Freeform 128"/>
              <p:cNvSpPr>
                <a:spLocks/>
              </p:cNvSpPr>
              <p:nvPr/>
            </p:nvSpPr>
            <p:spPr bwMode="auto">
              <a:xfrm>
                <a:off x="1285809" y="1604733"/>
                <a:ext cx="250126" cy="122381"/>
              </a:xfrm>
              <a:custGeom>
                <a:avLst/>
                <a:gdLst/>
                <a:ahLst/>
                <a:cxnLst>
                  <a:cxn ang="0">
                    <a:pos x="125" y="0"/>
                  </a:cxn>
                  <a:cxn ang="0">
                    <a:pos x="0" y="61"/>
                  </a:cxn>
                  <a:cxn ang="0">
                    <a:pos x="3" y="68"/>
                  </a:cxn>
                  <a:cxn ang="0">
                    <a:pos x="128" y="6"/>
                  </a:cxn>
                  <a:cxn ang="0">
                    <a:pos x="125" y="0"/>
                  </a:cxn>
                </a:cxnLst>
                <a:rect l="0" t="0" r="r" b="b"/>
                <a:pathLst>
                  <a:path w="128" h="68">
                    <a:moveTo>
                      <a:pt x="125" y="0"/>
                    </a:moveTo>
                    <a:lnTo>
                      <a:pt x="0" y="61"/>
                    </a:lnTo>
                    <a:lnTo>
                      <a:pt x="3" y="68"/>
                    </a:lnTo>
                    <a:lnTo>
                      <a:pt x="128" y="6"/>
                    </a:lnTo>
                    <a:lnTo>
                      <a:pt x="125"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9" name="Freeform 129"/>
              <p:cNvSpPr>
                <a:spLocks noEditPoints="1"/>
              </p:cNvSpPr>
              <p:nvPr/>
            </p:nvSpPr>
            <p:spPr bwMode="auto">
              <a:xfrm>
                <a:off x="2470001" y="2252633"/>
                <a:ext cx="257943" cy="273558"/>
              </a:xfrm>
              <a:custGeom>
                <a:avLst/>
                <a:gdLst/>
                <a:ahLst/>
                <a:cxnLst>
                  <a:cxn ang="0">
                    <a:pos x="41" y="89"/>
                  </a:cxn>
                  <a:cxn ang="0">
                    <a:pos x="0" y="115"/>
                  </a:cxn>
                  <a:cxn ang="0">
                    <a:pos x="41" y="152"/>
                  </a:cxn>
                  <a:cxn ang="0">
                    <a:pos x="94" y="155"/>
                  </a:cxn>
                  <a:cxn ang="0">
                    <a:pos x="133" y="169"/>
                  </a:cxn>
                  <a:cxn ang="0">
                    <a:pos x="145" y="155"/>
                  </a:cxn>
                  <a:cxn ang="0">
                    <a:pos x="41" y="0"/>
                  </a:cxn>
                  <a:cxn ang="0">
                    <a:pos x="33" y="127"/>
                  </a:cxn>
                  <a:cxn ang="0">
                    <a:pos x="41" y="122"/>
                  </a:cxn>
                  <a:cxn ang="0">
                    <a:pos x="7" y="154"/>
                  </a:cxn>
                  <a:cxn ang="0">
                    <a:pos x="12" y="112"/>
                  </a:cxn>
                  <a:cxn ang="0">
                    <a:pos x="14" y="111"/>
                  </a:cxn>
                  <a:cxn ang="0">
                    <a:pos x="77" y="101"/>
                  </a:cxn>
                  <a:cxn ang="0">
                    <a:pos x="46" y="111"/>
                  </a:cxn>
                  <a:cxn ang="0">
                    <a:pos x="56" y="129"/>
                  </a:cxn>
                  <a:cxn ang="0">
                    <a:pos x="79" y="111"/>
                  </a:cxn>
                  <a:cxn ang="0">
                    <a:pos x="81" y="99"/>
                  </a:cxn>
                  <a:cxn ang="0">
                    <a:pos x="56" y="91"/>
                  </a:cxn>
                  <a:cxn ang="0">
                    <a:pos x="130" y="15"/>
                  </a:cxn>
                  <a:cxn ang="0">
                    <a:pos x="123" y="113"/>
                  </a:cxn>
                  <a:cxn ang="0">
                    <a:pos x="111" y="90"/>
                  </a:cxn>
                  <a:cxn ang="0">
                    <a:pos x="103" y="63"/>
                  </a:cxn>
                  <a:cxn ang="0">
                    <a:pos x="96" y="90"/>
                  </a:cxn>
                  <a:cxn ang="0">
                    <a:pos x="83" y="111"/>
                  </a:cxn>
                  <a:cxn ang="0">
                    <a:pos x="79" y="129"/>
                  </a:cxn>
                  <a:cxn ang="0">
                    <a:pos x="103" y="69"/>
                  </a:cxn>
                  <a:cxn ang="0">
                    <a:pos x="96" y="81"/>
                  </a:cxn>
                  <a:cxn ang="0">
                    <a:pos x="92" y="77"/>
                  </a:cxn>
                  <a:cxn ang="0">
                    <a:pos x="115" y="77"/>
                  </a:cxn>
                  <a:cxn ang="0">
                    <a:pos x="110" y="82"/>
                  </a:cxn>
                  <a:cxn ang="0">
                    <a:pos x="103" y="69"/>
                  </a:cxn>
                  <a:cxn ang="0">
                    <a:pos x="104" y="165"/>
                  </a:cxn>
                  <a:cxn ang="0">
                    <a:pos x="79" y="122"/>
                  </a:cxn>
                  <a:cxn ang="0">
                    <a:pos x="93" y="128"/>
                  </a:cxn>
                  <a:cxn ang="0">
                    <a:pos x="98" y="129"/>
                  </a:cxn>
                  <a:cxn ang="0">
                    <a:pos x="100" y="79"/>
                  </a:cxn>
                  <a:cxn ang="0">
                    <a:pos x="108" y="112"/>
                  </a:cxn>
                  <a:cxn ang="0">
                    <a:pos x="122" y="117"/>
                  </a:cxn>
                  <a:cxn ang="0">
                    <a:pos x="137" y="124"/>
                  </a:cxn>
                </a:cxnLst>
                <a:rect l="0" t="0" r="r" b="b"/>
                <a:pathLst>
                  <a:path w="145" h="169">
                    <a:moveTo>
                      <a:pt x="41" y="0"/>
                    </a:moveTo>
                    <a:cubicBezTo>
                      <a:pt x="41" y="89"/>
                      <a:pt x="41" y="89"/>
                      <a:pt x="41" y="89"/>
                    </a:cubicBezTo>
                    <a:cubicBezTo>
                      <a:pt x="12" y="108"/>
                      <a:pt x="12" y="108"/>
                      <a:pt x="12" y="108"/>
                    </a:cubicBezTo>
                    <a:cubicBezTo>
                      <a:pt x="0" y="115"/>
                      <a:pt x="0" y="115"/>
                      <a:pt x="0" y="115"/>
                    </a:cubicBezTo>
                    <a:cubicBezTo>
                      <a:pt x="3" y="158"/>
                      <a:pt x="3" y="158"/>
                      <a:pt x="3" y="158"/>
                    </a:cubicBezTo>
                    <a:cubicBezTo>
                      <a:pt x="41" y="152"/>
                      <a:pt x="41" y="152"/>
                      <a:pt x="41" y="152"/>
                    </a:cubicBezTo>
                    <a:cubicBezTo>
                      <a:pt x="41" y="155"/>
                      <a:pt x="41" y="155"/>
                      <a:pt x="41" y="155"/>
                    </a:cubicBezTo>
                    <a:cubicBezTo>
                      <a:pt x="94" y="155"/>
                      <a:pt x="94" y="155"/>
                      <a:pt x="94" y="155"/>
                    </a:cubicBezTo>
                    <a:cubicBezTo>
                      <a:pt x="101" y="169"/>
                      <a:pt x="101" y="169"/>
                      <a:pt x="101" y="169"/>
                    </a:cubicBezTo>
                    <a:cubicBezTo>
                      <a:pt x="133" y="169"/>
                      <a:pt x="133" y="169"/>
                      <a:pt x="133" y="169"/>
                    </a:cubicBezTo>
                    <a:cubicBezTo>
                      <a:pt x="136" y="155"/>
                      <a:pt x="136" y="155"/>
                      <a:pt x="136" y="155"/>
                    </a:cubicBezTo>
                    <a:cubicBezTo>
                      <a:pt x="145" y="155"/>
                      <a:pt x="145" y="155"/>
                      <a:pt x="145" y="155"/>
                    </a:cubicBezTo>
                    <a:cubicBezTo>
                      <a:pt x="145" y="0"/>
                      <a:pt x="145" y="0"/>
                      <a:pt x="145" y="0"/>
                    </a:cubicBezTo>
                    <a:lnTo>
                      <a:pt x="41" y="0"/>
                    </a:lnTo>
                    <a:close/>
                    <a:moveTo>
                      <a:pt x="44" y="111"/>
                    </a:moveTo>
                    <a:cubicBezTo>
                      <a:pt x="33" y="127"/>
                      <a:pt x="33" y="127"/>
                      <a:pt x="33" y="127"/>
                    </a:cubicBezTo>
                    <a:cubicBezTo>
                      <a:pt x="36" y="130"/>
                      <a:pt x="36" y="130"/>
                      <a:pt x="36" y="130"/>
                    </a:cubicBezTo>
                    <a:cubicBezTo>
                      <a:pt x="41" y="122"/>
                      <a:pt x="41" y="122"/>
                      <a:pt x="41" y="122"/>
                    </a:cubicBezTo>
                    <a:cubicBezTo>
                      <a:pt x="41" y="148"/>
                      <a:pt x="41" y="148"/>
                      <a:pt x="41" y="148"/>
                    </a:cubicBezTo>
                    <a:cubicBezTo>
                      <a:pt x="7" y="154"/>
                      <a:pt x="7" y="154"/>
                      <a:pt x="7" y="154"/>
                    </a:cubicBezTo>
                    <a:cubicBezTo>
                      <a:pt x="4" y="117"/>
                      <a:pt x="4" y="117"/>
                      <a:pt x="4" y="117"/>
                    </a:cubicBezTo>
                    <a:cubicBezTo>
                      <a:pt x="12" y="112"/>
                      <a:pt x="12" y="112"/>
                      <a:pt x="12" y="112"/>
                    </a:cubicBezTo>
                    <a:cubicBezTo>
                      <a:pt x="12" y="112"/>
                      <a:pt x="12" y="112"/>
                      <a:pt x="12" y="112"/>
                    </a:cubicBezTo>
                    <a:cubicBezTo>
                      <a:pt x="14" y="111"/>
                      <a:pt x="14" y="111"/>
                      <a:pt x="14" y="111"/>
                    </a:cubicBezTo>
                    <a:cubicBezTo>
                      <a:pt x="45" y="92"/>
                      <a:pt x="45" y="92"/>
                      <a:pt x="45" y="92"/>
                    </a:cubicBezTo>
                    <a:cubicBezTo>
                      <a:pt x="77" y="101"/>
                      <a:pt x="77" y="101"/>
                      <a:pt x="77" y="101"/>
                    </a:cubicBezTo>
                    <a:cubicBezTo>
                      <a:pt x="77" y="107"/>
                      <a:pt x="77" y="107"/>
                      <a:pt x="77" y="107"/>
                    </a:cubicBezTo>
                    <a:cubicBezTo>
                      <a:pt x="46" y="111"/>
                      <a:pt x="46" y="111"/>
                      <a:pt x="46" y="111"/>
                    </a:cubicBezTo>
                    <a:cubicBezTo>
                      <a:pt x="45" y="111"/>
                      <a:pt x="44" y="111"/>
                      <a:pt x="44" y="111"/>
                    </a:cubicBezTo>
                    <a:close/>
                    <a:moveTo>
                      <a:pt x="56" y="129"/>
                    </a:moveTo>
                    <a:cubicBezTo>
                      <a:pt x="56" y="113"/>
                      <a:pt x="56" y="113"/>
                      <a:pt x="56" y="113"/>
                    </a:cubicBezTo>
                    <a:cubicBezTo>
                      <a:pt x="79" y="111"/>
                      <a:pt x="79" y="111"/>
                      <a:pt x="79" y="111"/>
                    </a:cubicBezTo>
                    <a:cubicBezTo>
                      <a:pt x="80" y="111"/>
                      <a:pt x="80" y="110"/>
                      <a:pt x="81" y="109"/>
                    </a:cubicBezTo>
                    <a:cubicBezTo>
                      <a:pt x="81" y="99"/>
                      <a:pt x="81" y="99"/>
                      <a:pt x="81" y="99"/>
                    </a:cubicBezTo>
                    <a:cubicBezTo>
                      <a:pt x="81" y="98"/>
                      <a:pt x="80" y="97"/>
                      <a:pt x="79" y="97"/>
                    </a:cubicBezTo>
                    <a:cubicBezTo>
                      <a:pt x="56" y="91"/>
                      <a:pt x="56" y="91"/>
                      <a:pt x="56" y="91"/>
                    </a:cubicBezTo>
                    <a:cubicBezTo>
                      <a:pt x="56" y="15"/>
                      <a:pt x="56" y="15"/>
                      <a:pt x="56" y="15"/>
                    </a:cubicBezTo>
                    <a:cubicBezTo>
                      <a:pt x="130" y="15"/>
                      <a:pt x="130" y="15"/>
                      <a:pt x="130" y="15"/>
                    </a:cubicBezTo>
                    <a:cubicBezTo>
                      <a:pt x="130" y="115"/>
                      <a:pt x="130" y="115"/>
                      <a:pt x="130" y="115"/>
                    </a:cubicBezTo>
                    <a:cubicBezTo>
                      <a:pt x="123" y="113"/>
                      <a:pt x="123" y="113"/>
                      <a:pt x="123" y="113"/>
                    </a:cubicBezTo>
                    <a:cubicBezTo>
                      <a:pt x="112" y="112"/>
                      <a:pt x="112" y="112"/>
                      <a:pt x="112" y="112"/>
                    </a:cubicBezTo>
                    <a:cubicBezTo>
                      <a:pt x="111" y="90"/>
                      <a:pt x="111" y="90"/>
                      <a:pt x="111" y="90"/>
                    </a:cubicBezTo>
                    <a:cubicBezTo>
                      <a:pt x="115" y="87"/>
                      <a:pt x="118" y="83"/>
                      <a:pt x="118" y="77"/>
                    </a:cubicBezTo>
                    <a:cubicBezTo>
                      <a:pt x="118" y="69"/>
                      <a:pt x="111" y="63"/>
                      <a:pt x="103" y="63"/>
                    </a:cubicBezTo>
                    <a:cubicBezTo>
                      <a:pt x="95" y="63"/>
                      <a:pt x="89" y="69"/>
                      <a:pt x="89" y="77"/>
                    </a:cubicBezTo>
                    <a:cubicBezTo>
                      <a:pt x="89" y="83"/>
                      <a:pt x="92" y="87"/>
                      <a:pt x="96" y="90"/>
                    </a:cubicBezTo>
                    <a:cubicBezTo>
                      <a:pt x="96" y="125"/>
                      <a:pt x="96" y="125"/>
                      <a:pt x="96" y="125"/>
                    </a:cubicBezTo>
                    <a:cubicBezTo>
                      <a:pt x="83" y="111"/>
                      <a:pt x="83" y="111"/>
                      <a:pt x="83" y="111"/>
                    </a:cubicBezTo>
                    <a:cubicBezTo>
                      <a:pt x="75" y="122"/>
                      <a:pt x="75" y="122"/>
                      <a:pt x="75" y="122"/>
                    </a:cubicBezTo>
                    <a:cubicBezTo>
                      <a:pt x="79" y="129"/>
                      <a:pt x="79" y="129"/>
                      <a:pt x="79" y="129"/>
                    </a:cubicBezTo>
                    <a:lnTo>
                      <a:pt x="56" y="129"/>
                    </a:lnTo>
                    <a:close/>
                    <a:moveTo>
                      <a:pt x="103" y="69"/>
                    </a:moveTo>
                    <a:cubicBezTo>
                      <a:pt x="99" y="69"/>
                      <a:pt x="95" y="73"/>
                      <a:pt x="95" y="77"/>
                    </a:cubicBezTo>
                    <a:cubicBezTo>
                      <a:pt x="95" y="79"/>
                      <a:pt x="95" y="80"/>
                      <a:pt x="96" y="81"/>
                    </a:cubicBezTo>
                    <a:cubicBezTo>
                      <a:pt x="96" y="86"/>
                      <a:pt x="96" y="86"/>
                      <a:pt x="96" y="86"/>
                    </a:cubicBezTo>
                    <a:cubicBezTo>
                      <a:pt x="93" y="84"/>
                      <a:pt x="92" y="81"/>
                      <a:pt x="92" y="77"/>
                    </a:cubicBezTo>
                    <a:cubicBezTo>
                      <a:pt x="92" y="71"/>
                      <a:pt x="97" y="66"/>
                      <a:pt x="103" y="66"/>
                    </a:cubicBezTo>
                    <a:cubicBezTo>
                      <a:pt x="110" y="66"/>
                      <a:pt x="115" y="71"/>
                      <a:pt x="115" y="77"/>
                    </a:cubicBezTo>
                    <a:cubicBezTo>
                      <a:pt x="115" y="81"/>
                      <a:pt x="113" y="84"/>
                      <a:pt x="110" y="86"/>
                    </a:cubicBezTo>
                    <a:cubicBezTo>
                      <a:pt x="110" y="82"/>
                      <a:pt x="110" y="82"/>
                      <a:pt x="110" y="82"/>
                    </a:cubicBezTo>
                    <a:cubicBezTo>
                      <a:pt x="111" y="81"/>
                      <a:pt x="111" y="79"/>
                      <a:pt x="111" y="77"/>
                    </a:cubicBezTo>
                    <a:cubicBezTo>
                      <a:pt x="111" y="73"/>
                      <a:pt x="108" y="69"/>
                      <a:pt x="103" y="69"/>
                    </a:cubicBezTo>
                    <a:close/>
                    <a:moveTo>
                      <a:pt x="130" y="165"/>
                    </a:moveTo>
                    <a:cubicBezTo>
                      <a:pt x="104" y="165"/>
                      <a:pt x="104" y="165"/>
                      <a:pt x="104" y="165"/>
                    </a:cubicBezTo>
                    <a:cubicBezTo>
                      <a:pt x="90" y="139"/>
                      <a:pt x="90" y="139"/>
                      <a:pt x="90" y="139"/>
                    </a:cubicBezTo>
                    <a:cubicBezTo>
                      <a:pt x="79" y="122"/>
                      <a:pt x="79" y="122"/>
                      <a:pt x="79" y="122"/>
                    </a:cubicBezTo>
                    <a:cubicBezTo>
                      <a:pt x="83" y="117"/>
                      <a:pt x="83" y="117"/>
                      <a:pt x="83" y="117"/>
                    </a:cubicBezTo>
                    <a:cubicBezTo>
                      <a:pt x="93" y="128"/>
                      <a:pt x="93" y="128"/>
                      <a:pt x="93" y="128"/>
                    </a:cubicBezTo>
                    <a:cubicBezTo>
                      <a:pt x="94" y="129"/>
                      <a:pt x="95" y="129"/>
                      <a:pt x="96" y="129"/>
                    </a:cubicBezTo>
                    <a:cubicBezTo>
                      <a:pt x="97" y="129"/>
                      <a:pt x="97" y="129"/>
                      <a:pt x="98" y="129"/>
                    </a:cubicBezTo>
                    <a:cubicBezTo>
                      <a:pt x="99" y="128"/>
                      <a:pt x="100" y="127"/>
                      <a:pt x="100" y="125"/>
                    </a:cubicBezTo>
                    <a:cubicBezTo>
                      <a:pt x="100" y="79"/>
                      <a:pt x="100" y="79"/>
                      <a:pt x="100" y="79"/>
                    </a:cubicBezTo>
                    <a:cubicBezTo>
                      <a:pt x="106" y="79"/>
                      <a:pt x="106" y="79"/>
                      <a:pt x="106" y="79"/>
                    </a:cubicBezTo>
                    <a:cubicBezTo>
                      <a:pt x="108" y="112"/>
                      <a:pt x="108" y="112"/>
                      <a:pt x="108" y="112"/>
                    </a:cubicBezTo>
                    <a:cubicBezTo>
                      <a:pt x="108" y="114"/>
                      <a:pt x="110" y="116"/>
                      <a:pt x="112" y="116"/>
                    </a:cubicBezTo>
                    <a:cubicBezTo>
                      <a:pt x="122" y="117"/>
                      <a:pt x="122" y="117"/>
                      <a:pt x="122" y="117"/>
                    </a:cubicBezTo>
                    <a:cubicBezTo>
                      <a:pt x="132" y="120"/>
                      <a:pt x="132" y="120"/>
                      <a:pt x="132" y="120"/>
                    </a:cubicBezTo>
                    <a:cubicBezTo>
                      <a:pt x="137" y="124"/>
                      <a:pt x="137" y="124"/>
                      <a:pt x="137" y="124"/>
                    </a:cubicBezTo>
                    <a:lnTo>
                      <a:pt x="130" y="1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0" name="Freeform 130"/>
              <p:cNvSpPr>
                <a:spLocks noEditPoints="1"/>
              </p:cNvSpPr>
              <p:nvPr/>
            </p:nvSpPr>
            <p:spPr bwMode="auto">
              <a:xfrm>
                <a:off x="1424551" y="3004917"/>
                <a:ext cx="381052" cy="359945"/>
              </a:xfrm>
              <a:custGeom>
                <a:avLst/>
                <a:gdLst/>
                <a:ahLst/>
                <a:cxnLst>
                  <a:cxn ang="0">
                    <a:pos x="90" y="0"/>
                  </a:cxn>
                  <a:cxn ang="0">
                    <a:pos x="19" y="63"/>
                  </a:cxn>
                  <a:cxn ang="0">
                    <a:pos x="7" y="74"/>
                  </a:cxn>
                  <a:cxn ang="0">
                    <a:pos x="0" y="80"/>
                  </a:cxn>
                  <a:cxn ang="0">
                    <a:pos x="126" y="221"/>
                  </a:cxn>
                  <a:cxn ang="0">
                    <a:pos x="134" y="215"/>
                  </a:cxn>
                  <a:cxn ang="0">
                    <a:pos x="146" y="204"/>
                  </a:cxn>
                  <a:cxn ang="0">
                    <a:pos x="216" y="141"/>
                  </a:cxn>
                  <a:cxn ang="0">
                    <a:pos x="90" y="0"/>
                  </a:cxn>
                  <a:cxn ang="0">
                    <a:pos x="67" y="147"/>
                  </a:cxn>
                  <a:cxn ang="0">
                    <a:pos x="68" y="137"/>
                  </a:cxn>
                  <a:cxn ang="0">
                    <a:pos x="78" y="137"/>
                  </a:cxn>
                  <a:cxn ang="0">
                    <a:pos x="78" y="148"/>
                  </a:cxn>
                  <a:cxn ang="0">
                    <a:pos x="67" y="147"/>
                  </a:cxn>
                  <a:cxn ang="0">
                    <a:pos x="140" y="198"/>
                  </a:cxn>
                  <a:cxn ang="0">
                    <a:pos x="25" y="69"/>
                  </a:cxn>
                  <a:cxn ang="0">
                    <a:pos x="89" y="11"/>
                  </a:cxn>
                  <a:cxn ang="0">
                    <a:pos x="204" y="140"/>
                  </a:cxn>
                  <a:cxn ang="0">
                    <a:pos x="140" y="198"/>
                  </a:cxn>
                </a:cxnLst>
                <a:rect l="0" t="0" r="r" b="b"/>
                <a:pathLst>
                  <a:path w="216" h="221">
                    <a:moveTo>
                      <a:pt x="90" y="0"/>
                    </a:moveTo>
                    <a:cubicBezTo>
                      <a:pt x="19" y="63"/>
                      <a:pt x="19" y="63"/>
                      <a:pt x="19" y="63"/>
                    </a:cubicBezTo>
                    <a:cubicBezTo>
                      <a:pt x="7" y="74"/>
                      <a:pt x="7" y="74"/>
                      <a:pt x="7" y="74"/>
                    </a:cubicBezTo>
                    <a:cubicBezTo>
                      <a:pt x="0" y="80"/>
                      <a:pt x="0" y="80"/>
                      <a:pt x="0" y="80"/>
                    </a:cubicBezTo>
                    <a:cubicBezTo>
                      <a:pt x="126" y="221"/>
                      <a:pt x="126" y="221"/>
                      <a:pt x="126" y="221"/>
                    </a:cubicBezTo>
                    <a:cubicBezTo>
                      <a:pt x="134" y="215"/>
                      <a:pt x="134" y="215"/>
                      <a:pt x="134" y="215"/>
                    </a:cubicBezTo>
                    <a:cubicBezTo>
                      <a:pt x="146" y="204"/>
                      <a:pt x="146" y="204"/>
                      <a:pt x="146" y="204"/>
                    </a:cubicBezTo>
                    <a:cubicBezTo>
                      <a:pt x="216" y="141"/>
                      <a:pt x="216" y="141"/>
                      <a:pt x="216" y="141"/>
                    </a:cubicBezTo>
                    <a:lnTo>
                      <a:pt x="90" y="0"/>
                    </a:lnTo>
                    <a:close/>
                    <a:moveTo>
                      <a:pt x="67" y="147"/>
                    </a:moveTo>
                    <a:cubicBezTo>
                      <a:pt x="65" y="144"/>
                      <a:pt x="65" y="139"/>
                      <a:pt x="68" y="137"/>
                    </a:cubicBezTo>
                    <a:cubicBezTo>
                      <a:pt x="71" y="134"/>
                      <a:pt x="76" y="134"/>
                      <a:pt x="78" y="137"/>
                    </a:cubicBezTo>
                    <a:cubicBezTo>
                      <a:pt x="81" y="140"/>
                      <a:pt x="81" y="145"/>
                      <a:pt x="78" y="148"/>
                    </a:cubicBezTo>
                    <a:cubicBezTo>
                      <a:pt x="75" y="150"/>
                      <a:pt x="70" y="150"/>
                      <a:pt x="67" y="147"/>
                    </a:cubicBezTo>
                    <a:close/>
                    <a:moveTo>
                      <a:pt x="140" y="198"/>
                    </a:moveTo>
                    <a:cubicBezTo>
                      <a:pt x="25" y="69"/>
                      <a:pt x="25" y="69"/>
                      <a:pt x="25" y="69"/>
                    </a:cubicBezTo>
                    <a:cubicBezTo>
                      <a:pt x="89" y="11"/>
                      <a:pt x="89" y="11"/>
                      <a:pt x="89" y="11"/>
                    </a:cubicBezTo>
                    <a:cubicBezTo>
                      <a:pt x="204" y="140"/>
                      <a:pt x="204" y="140"/>
                      <a:pt x="204" y="140"/>
                    </a:cubicBezTo>
                    <a:lnTo>
                      <a:pt x="140" y="19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1" name="Freeform 131"/>
              <p:cNvSpPr>
                <a:spLocks noEditPoints="1"/>
              </p:cNvSpPr>
              <p:nvPr/>
            </p:nvSpPr>
            <p:spPr bwMode="auto">
              <a:xfrm>
                <a:off x="4418250" y="4781243"/>
                <a:ext cx="302887" cy="172773"/>
              </a:xfrm>
              <a:custGeom>
                <a:avLst/>
                <a:gdLst/>
                <a:ahLst/>
                <a:cxnLst>
                  <a:cxn ang="0">
                    <a:pos x="171" y="34"/>
                  </a:cxn>
                  <a:cxn ang="0">
                    <a:pos x="148" y="26"/>
                  </a:cxn>
                  <a:cxn ang="0">
                    <a:pos x="128" y="3"/>
                  </a:cxn>
                  <a:cxn ang="0">
                    <a:pos x="109" y="14"/>
                  </a:cxn>
                  <a:cxn ang="0">
                    <a:pos x="77" y="24"/>
                  </a:cxn>
                  <a:cxn ang="0">
                    <a:pos x="57" y="2"/>
                  </a:cxn>
                  <a:cxn ang="0">
                    <a:pos x="37" y="13"/>
                  </a:cxn>
                  <a:cxn ang="0">
                    <a:pos x="8" y="21"/>
                  </a:cxn>
                  <a:cxn ang="0">
                    <a:pos x="11" y="61"/>
                  </a:cxn>
                  <a:cxn ang="0">
                    <a:pos x="10" y="84"/>
                  </a:cxn>
                  <a:cxn ang="0">
                    <a:pos x="38" y="92"/>
                  </a:cxn>
                  <a:cxn ang="0">
                    <a:pos x="51" y="105"/>
                  </a:cxn>
                  <a:cxn ang="0">
                    <a:pos x="78" y="83"/>
                  </a:cxn>
                  <a:cxn ang="0">
                    <a:pos x="94" y="84"/>
                  </a:cxn>
                  <a:cxn ang="0">
                    <a:pos x="116" y="105"/>
                  </a:cxn>
                  <a:cxn ang="0">
                    <a:pos x="135" y="92"/>
                  </a:cxn>
                  <a:cxn ang="0">
                    <a:pos x="158" y="87"/>
                  </a:cxn>
                  <a:cxn ang="0">
                    <a:pos x="158" y="28"/>
                  </a:cxn>
                  <a:cxn ang="0">
                    <a:pos x="164" y="34"/>
                  </a:cxn>
                  <a:cxn ang="0">
                    <a:pos x="158" y="43"/>
                  </a:cxn>
                  <a:cxn ang="0">
                    <a:pos x="158" y="28"/>
                  </a:cxn>
                  <a:cxn ang="0">
                    <a:pos x="124" y="9"/>
                  </a:cxn>
                  <a:cxn ang="0">
                    <a:pos x="119" y="19"/>
                  </a:cxn>
                  <a:cxn ang="0">
                    <a:pos x="87" y="27"/>
                  </a:cxn>
                  <a:cxn ang="0">
                    <a:pos x="86" y="39"/>
                  </a:cxn>
                  <a:cxn ang="0">
                    <a:pos x="86" y="39"/>
                  </a:cxn>
                  <a:cxn ang="0">
                    <a:pos x="45" y="10"/>
                  </a:cxn>
                  <a:cxn ang="0">
                    <a:pos x="56" y="12"/>
                  </a:cxn>
                  <a:cxn ang="0">
                    <a:pos x="45" y="10"/>
                  </a:cxn>
                  <a:cxn ang="0">
                    <a:pos x="15" y="26"/>
                  </a:cxn>
                  <a:cxn ang="0">
                    <a:pos x="18" y="37"/>
                  </a:cxn>
                  <a:cxn ang="0">
                    <a:pos x="10" y="74"/>
                  </a:cxn>
                  <a:cxn ang="0">
                    <a:pos x="19" y="68"/>
                  </a:cxn>
                  <a:cxn ang="0">
                    <a:pos x="56" y="95"/>
                  </a:cxn>
                  <a:cxn ang="0">
                    <a:pos x="46" y="89"/>
                  </a:cxn>
                  <a:cxn ang="0">
                    <a:pos x="56" y="95"/>
                  </a:cxn>
                  <a:cxn ang="0">
                    <a:pos x="41" y="85"/>
                  </a:cxn>
                  <a:cxn ang="0">
                    <a:pos x="18" y="60"/>
                  </a:cxn>
                  <a:cxn ang="0">
                    <a:pos x="28" y="36"/>
                  </a:cxn>
                  <a:cxn ang="0">
                    <a:pos x="44" y="24"/>
                  </a:cxn>
                  <a:cxn ang="0">
                    <a:pos x="74" y="31"/>
                  </a:cxn>
                  <a:cxn ang="0">
                    <a:pos x="83" y="61"/>
                  </a:cxn>
                  <a:cxn ang="0">
                    <a:pos x="61" y="84"/>
                  </a:cxn>
                  <a:cxn ang="0">
                    <a:pos x="87" y="83"/>
                  </a:cxn>
                  <a:cxn ang="0">
                    <a:pos x="87" y="67"/>
                  </a:cxn>
                  <a:cxn ang="0">
                    <a:pos x="128" y="96"/>
                  </a:cxn>
                  <a:cxn ang="0">
                    <a:pos x="117" y="90"/>
                  </a:cxn>
                  <a:cxn ang="0">
                    <a:pos x="128" y="96"/>
                  </a:cxn>
                  <a:cxn ang="0">
                    <a:pos x="112" y="86"/>
                  </a:cxn>
                  <a:cxn ang="0">
                    <a:pos x="92" y="62"/>
                  </a:cxn>
                  <a:cxn ang="0">
                    <a:pos x="98" y="28"/>
                  </a:cxn>
                  <a:cxn ang="0">
                    <a:pos x="121" y="27"/>
                  </a:cxn>
                  <a:cxn ang="0">
                    <a:pos x="145" y="34"/>
                  </a:cxn>
                  <a:cxn ang="0">
                    <a:pos x="145" y="74"/>
                  </a:cxn>
                  <a:cxn ang="0">
                    <a:pos x="129" y="82"/>
                  </a:cxn>
                  <a:cxn ang="0">
                    <a:pos x="158" y="80"/>
                  </a:cxn>
                  <a:cxn ang="0">
                    <a:pos x="158" y="68"/>
                  </a:cxn>
                </a:cxnLst>
                <a:rect l="0" t="0" r="r" b="b"/>
                <a:pathLst>
                  <a:path w="171" h="106">
                    <a:moveTo>
                      <a:pt x="164" y="63"/>
                    </a:moveTo>
                    <a:cubicBezTo>
                      <a:pt x="163" y="45"/>
                      <a:pt x="163" y="45"/>
                      <a:pt x="163" y="45"/>
                    </a:cubicBezTo>
                    <a:cubicBezTo>
                      <a:pt x="168" y="43"/>
                      <a:pt x="171" y="39"/>
                      <a:pt x="171" y="34"/>
                    </a:cubicBezTo>
                    <a:cubicBezTo>
                      <a:pt x="171" y="31"/>
                      <a:pt x="169" y="27"/>
                      <a:pt x="167" y="25"/>
                    </a:cubicBezTo>
                    <a:cubicBezTo>
                      <a:pt x="165" y="22"/>
                      <a:pt x="161" y="21"/>
                      <a:pt x="158" y="21"/>
                    </a:cubicBezTo>
                    <a:cubicBezTo>
                      <a:pt x="154" y="21"/>
                      <a:pt x="150" y="23"/>
                      <a:pt x="148" y="26"/>
                    </a:cubicBezTo>
                    <a:cubicBezTo>
                      <a:pt x="134" y="17"/>
                      <a:pt x="134" y="17"/>
                      <a:pt x="134" y="17"/>
                    </a:cubicBezTo>
                    <a:cubicBezTo>
                      <a:pt x="134" y="15"/>
                      <a:pt x="135" y="13"/>
                      <a:pt x="134" y="11"/>
                    </a:cubicBezTo>
                    <a:cubicBezTo>
                      <a:pt x="133" y="8"/>
                      <a:pt x="131" y="5"/>
                      <a:pt x="128" y="3"/>
                    </a:cubicBezTo>
                    <a:cubicBezTo>
                      <a:pt x="126" y="2"/>
                      <a:pt x="124" y="1"/>
                      <a:pt x="122" y="1"/>
                    </a:cubicBezTo>
                    <a:cubicBezTo>
                      <a:pt x="117" y="1"/>
                      <a:pt x="113" y="4"/>
                      <a:pt x="110" y="8"/>
                    </a:cubicBezTo>
                    <a:cubicBezTo>
                      <a:pt x="109" y="10"/>
                      <a:pt x="109" y="12"/>
                      <a:pt x="109" y="14"/>
                    </a:cubicBezTo>
                    <a:cubicBezTo>
                      <a:pt x="94" y="22"/>
                      <a:pt x="94" y="22"/>
                      <a:pt x="94" y="22"/>
                    </a:cubicBezTo>
                    <a:cubicBezTo>
                      <a:pt x="92" y="21"/>
                      <a:pt x="89" y="20"/>
                      <a:pt x="86" y="20"/>
                    </a:cubicBezTo>
                    <a:cubicBezTo>
                      <a:pt x="83" y="20"/>
                      <a:pt x="79" y="22"/>
                      <a:pt x="77" y="24"/>
                    </a:cubicBezTo>
                    <a:cubicBezTo>
                      <a:pt x="63" y="16"/>
                      <a:pt x="63" y="16"/>
                      <a:pt x="63" y="16"/>
                    </a:cubicBezTo>
                    <a:cubicBezTo>
                      <a:pt x="63" y="14"/>
                      <a:pt x="63" y="12"/>
                      <a:pt x="63" y="10"/>
                    </a:cubicBezTo>
                    <a:cubicBezTo>
                      <a:pt x="62" y="7"/>
                      <a:pt x="60" y="4"/>
                      <a:pt x="57" y="2"/>
                    </a:cubicBezTo>
                    <a:cubicBezTo>
                      <a:pt x="55" y="1"/>
                      <a:pt x="52" y="0"/>
                      <a:pt x="50" y="0"/>
                    </a:cubicBezTo>
                    <a:cubicBezTo>
                      <a:pt x="46" y="0"/>
                      <a:pt x="41" y="3"/>
                      <a:pt x="39" y="7"/>
                    </a:cubicBezTo>
                    <a:cubicBezTo>
                      <a:pt x="38" y="9"/>
                      <a:pt x="37" y="11"/>
                      <a:pt x="37" y="13"/>
                    </a:cubicBezTo>
                    <a:cubicBezTo>
                      <a:pt x="22" y="22"/>
                      <a:pt x="22" y="22"/>
                      <a:pt x="22" y="22"/>
                    </a:cubicBezTo>
                    <a:cubicBezTo>
                      <a:pt x="20" y="20"/>
                      <a:pt x="18" y="19"/>
                      <a:pt x="15" y="19"/>
                    </a:cubicBezTo>
                    <a:cubicBezTo>
                      <a:pt x="13" y="19"/>
                      <a:pt x="10" y="20"/>
                      <a:pt x="8" y="21"/>
                    </a:cubicBezTo>
                    <a:cubicBezTo>
                      <a:pt x="2" y="25"/>
                      <a:pt x="0" y="33"/>
                      <a:pt x="4" y="39"/>
                    </a:cubicBezTo>
                    <a:cubicBezTo>
                      <a:pt x="6" y="42"/>
                      <a:pt x="8" y="44"/>
                      <a:pt x="11" y="45"/>
                    </a:cubicBezTo>
                    <a:cubicBezTo>
                      <a:pt x="11" y="61"/>
                      <a:pt x="11" y="61"/>
                      <a:pt x="11" y="61"/>
                    </a:cubicBezTo>
                    <a:cubicBezTo>
                      <a:pt x="9" y="62"/>
                      <a:pt x="6" y="64"/>
                      <a:pt x="5" y="66"/>
                    </a:cubicBezTo>
                    <a:cubicBezTo>
                      <a:pt x="3" y="69"/>
                      <a:pt x="3" y="73"/>
                      <a:pt x="4" y="76"/>
                    </a:cubicBezTo>
                    <a:cubicBezTo>
                      <a:pt x="4" y="80"/>
                      <a:pt x="7" y="82"/>
                      <a:pt x="10" y="84"/>
                    </a:cubicBezTo>
                    <a:cubicBezTo>
                      <a:pt x="11" y="85"/>
                      <a:pt x="14" y="86"/>
                      <a:pt x="16" y="86"/>
                    </a:cubicBezTo>
                    <a:cubicBezTo>
                      <a:pt x="19" y="86"/>
                      <a:pt x="21" y="85"/>
                      <a:pt x="24" y="83"/>
                    </a:cubicBezTo>
                    <a:cubicBezTo>
                      <a:pt x="38" y="92"/>
                      <a:pt x="38" y="92"/>
                      <a:pt x="38" y="92"/>
                    </a:cubicBezTo>
                    <a:cubicBezTo>
                      <a:pt x="38" y="93"/>
                      <a:pt x="38" y="94"/>
                      <a:pt x="39" y="96"/>
                    </a:cubicBezTo>
                    <a:cubicBezTo>
                      <a:pt x="40" y="99"/>
                      <a:pt x="42" y="102"/>
                      <a:pt x="45" y="104"/>
                    </a:cubicBezTo>
                    <a:cubicBezTo>
                      <a:pt x="47" y="105"/>
                      <a:pt x="49" y="105"/>
                      <a:pt x="51" y="105"/>
                    </a:cubicBezTo>
                    <a:cubicBezTo>
                      <a:pt x="56" y="105"/>
                      <a:pt x="60" y="103"/>
                      <a:pt x="62" y="99"/>
                    </a:cubicBezTo>
                    <a:cubicBezTo>
                      <a:pt x="64" y="96"/>
                      <a:pt x="64" y="93"/>
                      <a:pt x="64" y="91"/>
                    </a:cubicBezTo>
                    <a:cubicBezTo>
                      <a:pt x="78" y="83"/>
                      <a:pt x="78" y="83"/>
                      <a:pt x="78" y="83"/>
                    </a:cubicBezTo>
                    <a:cubicBezTo>
                      <a:pt x="80" y="85"/>
                      <a:pt x="83" y="86"/>
                      <a:pt x="86" y="86"/>
                    </a:cubicBezTo>
                    <a:cubicBezTo>
                      <a:pt x="87" y="86"/>
                      <a:pt x="87" y="86"/>
                      <a:pt x="87" y="86"/>
                    </a:cubicBezTo>
                    <a:cubicBezTo>
                      <a:pt x="89" y="86"/>
                      <a:pt x="92" y="85"/>
                      <a:pt x="94" y="84"/>
                    </a:cubicBezTo>
                    <a:cubicBezTo>
                      <a:pt x="110" y="93"/>
                      <a:pt x="110" y="93"/>
                      <a:pt x="110" y="93"/>
                    </a:cubicBezTo>
                    <a:cubicBezTo>
                      <a:pt x="110" y="94"/>
                      <a:pt x="110" y="95"/>
                      <a:pt x="110" y="97"/>
                    </a:cubicBezTo>
                    <a:cubicBezTo>
                      <a:pt x="111" y="100"/>
                      <a:pt x="113" y="103"/>
                      <a:pt x="116" y="105"/>
                    </a:cubicBezTo>
                    <a:cubicBezTo>
                      <a:pt x="118" y="106"/>
                      <a:pt x="120" y="106"/>
                      <a:pt x="122" y="106"/>
                    </a:cubicBezTo>
                    <a:cubicBezTo>
                      <a:pt x="127" y="106"/>
                      <a:pt x="131" y="104"/>
                      <a:pt x="134" y="100"/>
                    </a:cubicBezTo>
                    <a:cubicBezTo>
                      <a:pt x="135" y="97"/>
                      <a:pt x="136" y="94"/>
                      <a:pt x="135" y="92"/>
                    </a:cubicBezTo>
                    <a:cubicBezTo>
                      <a:pt x="149" y="84"/>
                      <a:pt x="149" y="84"/>
                      <a:pt x="149" y="84"/>
                    </a:cubicBezTo>
                    <a:cubicBezTo>
                      <a:pt x="152" y="86"/>
                      <a:pt x="155" y="87"/>
                      <a:pt x="158" y="87"/>
                    </a:cubicBezTo>
                    <a:cubicBezTo>
                      <a:pt x="158" y="87"/>
                      <a:pt x="158" y="87"/>
                      <a:pt x="158" y="87"/>
                    </a:cubicBezTo>
                    <a:cubicBezTo>
                      <a:pt x="165" y="87"/>
                      <a:pt x="171" y="81"/>
                      <a:pt x="171" y="74"/>
                    </a:cubicBezTo>
                    <a:cubicBezTo>
                      <a:pt x="171" y="69"/>
                      <a:pt x="168" y="65"/>
                      <a:pt x="164" y="63"/>
                    </a:cubicBezTo>
                    <a:close/>
                    <a:moveTo>
                      <a:pt x="158" y="28"/>
                    </a:moveTo>
                    <a:cubicBezTo>
                      <a:pt x="158" y="28"/>
                      <a:pt x="158" y="28"/>
                      <a:pt x="158" y="28"/>
                    </a:cubicBezTo>
                    <a:cubicBezTo>
                      <a:pt x="159" y="28"/>
                      <a:pt x="161" y="29"/>
                      <a:pt x="162" y="30"/>
                    </a:cubicBezTo>
                    <a:cubicBezTo>
                      <a:pt x="163" y="31"/>
                      <a:pt x="164" y="32"/>
                      <a:pt x="164" y="34"/>
                    </a:cubicBezTo>
                    <a:cubicBezTo>
                      <a:pt x="164" y="37"/>
                      <a:pt x="161" y="40"/>
                      <a:pt x="158" y="40"/>
                    </a:cubicBezTo>
                    <a:cubicBezTo>
                      <a:pt x="158" y="43"/>
                      <a:pt x="158" y="43"/>
                      <a:pt x="158" y="43"/>
                    </a:cubicBezTo>
                    <a:cubicBezTo>
                      <a:pt x="158" y="43"/>
                      <a:pt x="158" y="43"/>
                      <a:pt x="158" y="43"/>
                    </a:cubicBezTo>
                    <a:cubicBezTo>
                      <a:pt x="158" y="40"/>
                      <a:pt x="158" y="40"/>
                      <a:pt x="158" y="40"/>
                    </a:cubicBezTo>
                    <a:cubicBezTo>
                      <a:pt x="154" y="40"/>
                      <a:pt x="152" y="37"/>
                      <a:pt x="152" y="34"/>
                    </a:cubicBezTo>
                    <a:cubicBezTo>
                      <a:pt x="152" y="31"/>
                      <a:pt x="155" y="28"/>
                      <a:pt x="158" y="28"/>
                    </a:cubicBezTo>
                    <a:close/>
                    <a:moveTo>
                      <a:pt x="116" y="11"/>
                    </a:moveTo>
                    <a:cubicBezTo>
                      <a:pt x="117" y="9"/>
                      <a:pt x="119" y="8"/>
                      <a:pt x="122" y="8"/>
                    </a:cubicBezTo>
                    <a:cubicBezTo>
                      <a:pt x="123" y="8"/>
                      <a:pt x="124" y="9"/>
                      <a:pt x="124" y="9"/>
                    </a:cubicBezTo>
                    <a:cubicBezTo>
                      <a:pt x="126" y="10"/>
                      <a:pt x="127" y="11"/>
                      <a:pt x="127" y="13"/>
                    </a:cubicBezTo>
                    <a:cubicBezTo>
                      <a:pt x="128" y="14"/>
                      <a:pt x="127" y="16"/>
                      <a:pt x="127" y="17"/>
                    </a:cubicBezTo>
                    <a:cubicBezTo>
                      <a:pt x="125" y="20"/>
                      <a:pt x="121" y="21"/>
                      <a:pt x="119" y="19"/>
                    </a:cubicBezTo>
                    <a:cubicBezTo>
                      <a:pt x="116" y="18"/>
                      <a:pt x="115" y="14"/>
                      <a:pt x="116" y="11"/>
                    </a:cubicBezTo>
                    <a:close/>
                    <a:moveTo>
                      <a:pt x="87" y="27"/>
                    </a:moveTo>
                    <a:cubicBezTo>
                      <a:pt x="87" y="27"/>
                      <a:pt x="87" y="27"/>
                      <a:pt x="87" y="27"/>
                    </a:cubicBezTo>
                    <a:cubicBezTo>
                      <a:pt x="88" y="27"/>
                      <a:pt x="90" y="28"/>
                      <a:pt x="91" y="29"/>
                    </a:cubicBezTo>
                    <a:cubicBezTo>
                      <a:pt x="92" y="30"/>
                      <a:pt x="92" y="31"/>
                      <a:pt x="92" y="33"/>
                    </a:cubicBezTo>
                    <a:cubicBezTo>
                      <a:pt x="92" y="36"/>
                      <a:pt x="90" y="39"/>
                      <a:pt x="86" y="39"/>
                    </a:cubicBezTo>
                    <a:cubicBezTo>
                      <a:pt x="86" y="42"/>
                      <a:pt x="86" y="42"/>
                      <a:pt x="86" y="42"/>
                    </a:cubicBezTo>
                    <a:cubicBezTo>
                      <a:pt x="86" y="42"/>
                      <a:pt x="86" y="42"/>
                      <a:pt x="86" y="42"/>
                    </a:cubicBezTo>
                    <a:cubicBezTo>
                      <a:pt x="86" y="39"/>
                      <a:pt x="86" y="39"/>
                      <a:pt x="86" y="39"/>
                    </a:cubicBezTo>
                    <a:cubicBezTo>
                      <a:pt x="83" y="39"/>
                      <a:pt x="80" y="36"/>
                      <a:pt x="81" y="33"/>
                    </a:cubicBezTo>
                    <a:cubicBezTo>
                      <a:pt x="81" y="30"/>
                      <a:pt x="83" y="27"/>
                      <a:pt x="87" y="27"/>
                    </a:cubicBezTo>
                    <a:close/>
                    <a:moveTo>
                      <a:pt x="45" y="10"/>
                    </a:moveTo>
                    <a:cubicBezTo>
                      <a:pt x="46" y="8"/>
                      <a:pt x="48" y="7"/>
                      <a:pt x="50" y="7"/>
                    </a:cubicBezTo>
                    <a:cubicBezTo>
                      <a:pt x="51" y="7"/>
                      <a:pt x="52" y="8"/>
                      <a:pt x="53" y="8"/>
                    </a:cubicBezTo>
                    <a:cubicBezTo>
                      <a:pt x="55" y="9"/>
                      <a:pt x="56" y="10"/>
                      <a:pt x="56" y="12"/>
                    </a:cubicBezTo>
                    <a:cubicBezTo>
                      <a:pt x="56" y="13"/>
                      <a:pt x="56" y="15"/>
                      <a:pt x="55" y="16"/>
                    </a:cubicBezTo>
                    <a:cubicBezTo>
                      <a:pt x="54" y="19"/>
                      <a:pt x="50" y="20"/>
                      <a:pt x="47" y="18"/>
                    </a:cubicBezTo>
                    <a:cubicBezTo>
                      <a:pt x="44" y="17"/>
                      <a:pt x="43" y="13"/>
                      <a:pt x="45" y="10"/>
                    </a:cubicBezTo>
                    <a:close/>
                    <a:moveTo>
                      <a:pt x="10" y="35"/>
                    </a:moveTo>
                    <a:cubicBezTo>
                      <a:pt x="8" y="33"/>
                      <a:pt x="9" y="29"/>
                      <a:pt x="12" y="27"/>
                    </a:cubicBezTo>
                    <a:cubicBezTo>
                      <a:pt x="13" y="27"/>
                      <a:pt x="14" y="26"/>
                      <a:pt x="15" y="26"/>
                    </a:cubicBezTo>
                    <a:cubicBezTo>
                      <a:pt x="17" y="26"/>
                      <a:pt x="19" y="28"/>
                      <a:pt x="20" y="29"/>
                    </a:cubicBezTo>
                    <a:cubicBezTo>
                      <a:pt x="21" y="31"/>
                      <a:pt x="21" y="32"/>
                      <a:pt x="21" y="34"/>
                    </a:cubicBezTo>
                    <a:cubicBezTo>
                      <a:pt x="20" y="35"/>
                      <a:pt x="19" y="37"/>
                      <a:pt x="18" y="37"/>
                    </a:cubicBezTo>
                    <a:cubicBezTo>
                      <a:pt x="15" y="39"/>
                      <a:pt x="12" y="38"/>
                      <a:pt x="10" y="35"/>
                    </a:cubicBezTo>
                    <a:close/>
                    <a:moveTo>
                      <a:pt x="13" y="78"/>
                    </a:moveTo>
                    <a:cubicBezTo>
                      <a:pt x="12" y="77"/>
                      <a:pt x="11" y="76"/>
                      <a:pt x="10" y="74"/>
                    </a:cubicBezTo>
                    <a:cubicBezTo>
                      <a:pt x="10" y="73"/>
                      <a:pt x="10" y="71"/>
                      <a:pt x="11" y="70"/>
                    </a:cubicBezTo>
                    <a:cubicBezTo>
                      <a:pt x="12" y="68"/>
                      <a:pt x="14" y="67"/>
                      <a:pt x="16" y="67"/>
                    </a:cubicBezTo>
                    <a:cubicBezTo>
                      <a:pt x="17" y="67"/>
                      <a:pt x="18" y="67"/>
                      <a:pt x="19" y="68"/>
                    </a:cubicBezTo>
                    <a:cubicBezTo>
                      <a:pt x="22" y="69"/>
                      <a:pt x="23" y="73"/>
                      <a:pt x="21" y="76"/>
                    </a:cubicBezTo>
                    <a:cubicBezTo>
                      <a:pt x="20" y="79"/>
                      <a:pt x="16" y="80"/>
                      <a:pt x="13" y="78"/>
                    </a:cubicBezTo>
                    <a:close/>
                    <a:moveTo>
                      <a:pt x="56" y="95"/>
                    </a:moveTo>
                    <a:cubicBezTo>
                      <a:pt x="55" y="98"/>
                      <a:pt x="51" y="99"/>
                      <a:pt x="48" y="97"/>
                    </a:cubicBezTo>
                    <a:cubicBezTo>
                      <a:pt x="47" y="97"/>
                      <a:pt x="46" y="95"/>
                      <a:pt x="45" y="94"/>
                    </a:cubicBezTo>
                    <a:cubicBezTo>
                      <a:pt x="45" y="92"/>
                      <a:pt x="45" y="91"/>
                      <a:pt x="46" y="89"/>
                    </a:cubicBezTo>
                    <a:cubicBezTo>
                      <a:pt x="47" y="88"/>
                      <a:pt x="49" y="86"/>
                      <a:pt x="51" y="86"/>
                    </a:cubicBezTo>
                    <a:cubicBezTo>
                      <a:pt x="52" y="86"/>
                      <a:pt x="53" y="87"/>
                      <a:pt x="54" y="87"/>
                    </a:cubicBezTo>
                    <a:cubicBezTo>
                      <a:pt x="57" y="89"/>
                      <a:pt x="58" y="92"/>
                      <a:pt x="56" y="95"/>
                    </a:cubicBezTo>
                    <a:close/>
                    <a:moveTo>
                      <a:pt x="58" y="81"/>
                    </a:moveTo>
                    <a:cubicBezTo>
                      <a:pt x="56" y="80"/>
                      <a:pt x="53" y="79"/>
                      <a:pt x="51" y="79"/>
                    </a:cubicBezTo>
                    <a:cubicBezTo>
                      <a:pt x="47" y="79"/>
                      <a:pt x="43" y="82"/>
                      <a:pt x="41" y="85"/>
                    </a:cubicBezTo>
                    <a:cubicBezTo>
                      <a:pt x="28" y="78"/>
                      <a:pt x="28" y="78"/>
                      <a:pt x="28" y="78"/>
                    </a:cubicBezTo>
                    <a:cubicBezTo>
                      <a:pt x="30" y="72"/>
                      <a:pt x="28" y="65"/>
                      <a:pt x="22" y="62"/>
                    </a:cubicBezTo>
                    <a:cubicBezTo>
                      <a:pt x="21" y="61"/>
                      <a:pt x="20" y="60"/>
                      <a:pt x="18" y="60"/>
                    </a:cubicBezTo>
                    <a:cubicBezTo>
                      <a:pt x="18" y="45"/>
                      <a:pt x="18" y="45"/>
                      <a:pt x="18" y="45"/>
                    </a:cubicBezTo>
                    <a:cubicBezTo>
                      <a:pt x="19" y="45"/>
                      <a:pt x="21" y="44"/>
                      <a:pt x="22" y="43"/>
                    </a:cubicBezTo>
                    <a:cubicBezTo>
                      <a:pt x="25" y="42"/>
                      <a:pt x="27" y="39"/>
                      <a:pt x="28" y="36"/>
                    </a:cubicBezTo>
                    <a:cubicBezTo>
                      <a:pt x="28" y="33"/>
                      <a:pt x="28" y="30"/>
                      <a:pt x="27" y="27"/>
                    </a:cubicBezTo>
                    <a:cubicBezTo>
                      <a:pt x="39" y="20"/>
                      <a:pt x="39" y="20"/>
                      <a:pt x="39" y="20"/>
                    </a:cubicBezTo>
                    <a:cubicBezTo>
                      <a:pt x="40" y="22"/>
                      <a:pt x="42" y="23"/>
                      <a:pt x="44" y="24"/>
                    </a:cubicBezTo>
                    <a:cubicBezTo>
                      <a:pt x="46" y="26"/>
                      <a:pt x="48" y="26"/>
                      <a:pt x="50" y="26"/>
                    </a:cubicBezTo>
                    <a:cubicBezTo>
                      <a:pt x="54" y="26"/>
                      <a:pt x="57" y="25"/>
                      <a:pt x="59" y="22"/>
                    </a:cubicBezTo>
                    <a:cubicBezTo>
                      <a:pt x="74" y="31"/>
                      <a:pt x="74" y="31"/>
                      <a:pt x="74" y="31"/>
                    </a:cubicBezTo>
                    <a:cubicBezTo>
                      <a:pt x="74" y="31"/>
                      <a:pt x="74" y="32"/>
                      <a:pt x="74" y="33"/>
                    </a:cubicBezTo>
                    <a:cubicBezTo>
                      <a:pt x="73" y="38"/>
                      <a:pt x="77" y="43"/>
                      <a:pt x="82" y="45"/>
                    </a:cubicBezTo>
                    <a:cubicBezTo>
                      <a:pt x="83" y="61"/>
                      <a:pt x="83" y="61"/>
                      <a:pt x="83" y="61"/>
                    </a:cubicBezTo>
                    <a:cubicBezTo>
                      <a:pt x="78" y="63"/>
                      <a:pt x="74" y="67"/>
                      <a:pt x="74" y="73"/>
                    </a:cubicBezTo>
                    <a:cubicBezTo>
                      <a:pt x="74" y="74"/>
                      <a:pt x="74" y="76"/>
                      <a:pt x="74" y="77"/>
                    </a:cubicBezTo>
                    <a:cubicBezTo>
                      <a:pt x="61" y="84"/>
                      <a:pt x="61" y="84"/>
                      <a:pt x="61" y="84"/>
                    </a:cubicBezTo>
                    <a:cubicBezTo>
                      <a:pt x="60" y="83"/>
                      <a:pt x="59" y="82"/>
                      <a:pt x="58" y="81"/>
                    </a:cubicBezTo>
                    <a:close/>
                    <a:moveTo>
                      <a:pt x="87" y="79"/>
                    </a:moveTo>
                    <a:cubicBezTo>
                      <a:pt x="87" y="83"/>
                      <a:pt x="87" y="83"/>
                      <a:pt x="87" y="83"/>
                    </a:cubicBezTo>
                    <a:cubicBezTo>
                      <a:pt x="86" y="79"/>
                      <a:pt x="86" y="79"/>
                      <a:pt x="86" y="79"/>
                    </a:cubicBezTo>
                    <a:cubicBezTo>
                      <a:pt x="83" y="79"/>
                      <a:pt x="81" y="76"/>
                      <a:pt x="81" y="73"/>
                    </a:cubicBezTo>
                    <a:cubicBezTo>
                      <a:pt x="81" y="70"/>
                      <a:pt x="83" y="67"/>
                      <a:pt x="87" y="67"/>
                    </a:cubicBezTo>
                    <a:cubicBezTo>
                      <a:pt x="90" y="67"/>
                      <a:pt x="93" y="70"/>
                      <a:pt x="93" y="73"/>
                    </a:cubicBezTo>
                    <a:cubicBezTo>
                      <a:pt x="92" y="76"/>
                      <a:pt x="90" y="79"/>
                      <a:pt x="87" y="79"/>
                    </a:cubicBezTo>
                    <a:close/>
                    <a:moveTo>
                      <a:pt x="128" y="96"/>
                    </a:moveTo>
                    <a:cubicBezTo>
                      <a:pt x="126" y="99"/>
                      <a:pt x="122" y="100"/>
                      <a:pt x="120" y="98"/>
                    </a:cubicBezTo>
                    <a:cubicBezTo>
                      <a:pt x="118" y="98"/>
                      <a:pt x="117" y="96"/>
                      <a:pt x="117" y="95"/>
                    </a:cubicBezTo>
                    <a:cubicBezTo>
                      <a:pt x="116" y="93"/>
                      <a:pt x="117" y="92"/>
                      <a:pt x="117" y="90"/>
                    </a:cubicBezTo>
                    <a:cubicBezTo>
                      <a:pt x="118" y="89"/>
                      <a:pt x="120" y="87"/>
                      <a:pt x="123" y="87"/>
                    </a:cubicBezTo>
                    <a:cubicBezTo>
                      <a:pt x="124" y="87"/>
                      <a:pt x="125" y="88"/>
                      <a:pt x="125" y="88"/>
                    </a:cubicBezTo>
                    <a:cubicBezTo>
                      <a:pt x="128" y="90"/>
                      <a:pt x="129" y="93"/>
                      <a:pt x="128" y="96"/>
                    </a:cubicBezTo>
                    <a:close/>
                    <a:moveTo>
                      <a:pt x="129" y="82"/>
                    </a:moveTo>
                    <a:cubicBezTo>
                      <a:pt x="127" y="81"/>
                      <a:pt x="125" y="80"/>
                      <a:pt x="123" y="80"/>
                    </a:cubicBezTo>
                    <a:cubicBezTo>
                      <a:pt x="118" y="80"/>
                      <a:pt x="114" y="83"/>
                      <a:pt x="112" y="86"/>
                    </a:cubicBezTo>
                    <a:cubicBezTo>
                      <a:pt x="98" y="78"/>
                      <a:pt x="98" y="78"/>
                      <a:pt x="98" y="78"/>
                    </a:cubicBezTo>
                    <a:cubicBezTo>
                      <a:pt x="99" y="77"/>
                      <a:pt x="99" y="75"/>
                      <a:pt x="99" y="73"/>
                    </a:cubicBezTo>
                    <a:cubicBezTo>
                      <a:pt x="100" y="68"/>
                      <a:pt x="97" y="64"/>
                      <a:pt x="92" y="62"/>
                    </a:cubicBezTo>
                    <a:cubicBezTo>
                      <a:pt x="92" y="44"/>
                      <a:pt x="92" y="44"/>
                      <a:pt x="92" y="44"/>
                    </a:cubicBezTo>
                    <a:cubicBezTo>
                      <a:pt x="96" y="42"/>
                      <a:pt x="99" y="38"/>
                      <a:pt x="99" y="33"/>
                    </a:cubicBezTo>
                    <a:cubicBezTo>
                      <a:pt x="99" y="31"/>
                      <a:pt x="99" y="30"/>
                      <a:pt x="98" y="28"/>
                    </a:cubicBezTo>
                    <a:cubicBezTo>
                      <a:pt x="111" y="21"/>
                      <a:pt x="111" y="21"/>
                      <a:pt x="111" y="21"/>
                    </a:cubicBezTo>
                    <a:cubicBezTo>
                      <a:pt x="112" y="23"/>
                      <a:pt x="113" y="24"/>
                      <a:pt x="115" y="25"/>
                    </a:cubicBezTo>
                    <a:cubicBezTo>
                      <a:pt x="117" y="27"/>
                      <a:pt x="119" y="27"/>
                      <a:pt x="121" y="27"/>
                    </a:cubicBezTo>
                    <a:cubicBezTo>
                      <a:pt x="125" y="27"/>
                      <a:pt x="128" y="26"/>
                      <a:pt x="131" y="23"/>
                    </a:cubicBezTo>
                    <a:cubicBezTo>
                      <a:pt x="145" y="32"/>
                      <a:pt x="145" y="32"/>
                      <a:pt x="145" y="32"/>
                    </a:cubicBezTo>
                    <a:cubicBezTo>
                      <a:pt x="145" y="32"/>
                      <a:pt x="145" y="33"/>
                      <a:pt x="145" y="34"/>
                    </a:cubicBezTo>
                    <a:cubicBezTo>
                      <a:pt x="145" y="40"/>
                      <a:pt x="150" y="46"/>
                      <a:pt x="156" y="47"/>
                    </a:cubicBezTo>
                    <a:cubicBezTo>
                      <a:pt x="157" y="61"/>
                      <a:pt x="157" y="61"/>
                      <a:pt x="157" y="61"/>
                    </a:cubicBezTo>
                    <a:cubicBezTo>
                      <a:pt x="150" y="62"/>
                      <a:pt x="145" y="67"/>
                      <a:pt x="145" y="74"/>
                    </a:cubicBezTo>
                    <a:cubicBezTo>
                      <a:pt x="145" y="75"/>
                      <a:pt x="145" y="77"/>
                      <a:pt x="146" y="78"/>
                    </a:cubicBezTo>
                    <a:cubicBezTo>
                      <a:pt x="132" y="85"/>
                      <a:pt x="132" y="85"/>
                      <a:pt x="132" y="85"/>
                    </a:cubicBezTo>
                    <a:cubicBezTo>
                      <a:pt x="132" y="84"/>
                      <a:pt x="130" y="83"/>
                      <a:pt x="129" y="82"/>
                    </a:cubicBezTo>
                    <a:close/>
                    <a:moveTo>
                      <a:pt x="158" y="80"/>
                    </a:moveTo>
                    <a:cubicBezTo>
                      <a:pt x="158" y="84"/>
                      <a:pt x="158" y="84"/>
                      <a:pt x="158" y="84"/>
                    </a:cubicBezTo>
                    <a:cubicBezTo>
                      <a:pt x="158" y="80"/>
                      <a:pt x="158" y="80"/>
                      <a:pt x="158" y="80"/>
                    </a:cubicBezTo>
                    <a:cubicBezTo>
                      <a:pt x="156" y="80"/>
                      <a:pt x="155" y="79"/>
                      <a:pt x="154" y="78"/>
                    </a:cubicBezTo>
                    <a:cubicBezTo>
                      <a:pt x="153" y="77"/>
                      <a:pt x="152" y="76"/>
                      <a:pt x="152" y="74"/>
                    </a:cubicBezTo>
                    <a:cubicBezTo>
                      <a:pt x="152" y="71"/>
                      <a:pt x="155" y="68"/>
                      <a:pt x="158" y="68"/>
                    </a:cubicBezTo>
                    <a:cubicBezTo>
                      <a:pt x="161" y="68"/>
                      <a:pt x="164" y="71"/>
                      <a:pt x="164" y="74"/>
                    </a:cubicBezTo>
                    <a:cubicBezTo>
                      <a:pt x="164" y="77"/>
                      <a:pt x="161" y="80"/>
                      <a:pt x="158" y="8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2" name="Freeform 132"/>
              <p:cNvSpPr>
                <a:spLocks noEditPoints="1"/>
              </p:cNvSpPr>
              <p:nvPr/>
            </p:nvSpPr>
            <p:spPr bwMode="auto">
              <a:xfrm>
                <a:off x="910620" y="2211240"/>
                <a:ext cx="390822" cy="75588"/>
              </a:xfrm>
              <a:custGeom>
                <a:avLst/>
                <a:gdLst/>
                <a:ahLst/>
                <a:cxnLst>
                  <a:cxn ang="0">
                    <a:pos x="0" y="0"/>
                  </a:cxn>
                  <a:cxn ang="0">
                    <a:pos x="0" y="42"/>
                  </a:cxn>
                  <a:cxn ang="0">
                    <a:pos x="200" y="42"/>
                  </a:cxn>
                  <a:cxn ang="0">
                    <a:pos x="200" y="0"/>
                  </a:cxn>
                  <a:cxn ang="0">
                    <a:pos x="0" y="0"/>
                  </a:cxn>
                  <a:cxn ang="0">
                    <a:pos x="192" y="34"/>
                  </a:cxn>
                  <a:cxn ang="0">
                    <a:pos x="8" y="34"/>
                  </a:cxn>
                  <a:cxn ang="0">
                    <a:pos x="8" y="8"/>
                  </a:cxn>
                  <a:cxn ang="0">
                    <a:pos x="192" y="8"/>
                  </a:cxn>
                  <a:cxn ang="0">
                    <a:pos x="192" y="34"/>
                  </a:cxn>
                </a:cxnLst>
                <a:rect l="0" t="0" r="r" b="b"/>
                <a:pathLst>
                  <a:path w="200" h="42">
                    <a:moveTo>
                      <a:pt x="0" y="0"/>
                    </a:moveTo>
                    <a:lnTo>
                      <a:pt x="0" y="42"/>
                    </a:lnTo>
                    <a:lnTo>
                      <a:pt x="200" y="42"/>
                    </a:lnTo>
                    <a:lnTo>
                      <a:pt x="200" y="0"/>
                    </a:lnTo>
                    <a:lnTo>
                      <a:pt x="0" y="0"/>
                    </a:lnTo>
                    <a:close/>
                    <a:moveTo>
                      <a:pt x="192" y="34"/>
                    </a:moveTo>
                    <a:lnTo>
                      <a:pt x="8" y="34"/>
                    </a:lnTo>
                    <a:lnTo>
                      <a:pt x="8" y="8"/>
                    </a:lnTo>
                    <a:lnTo>
                      <a:pt x="192" y="8"/>
                    </a:lnTo>
                    <a:lnTo>
                      <a:pt x="192" y="3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3" name="Rectangle 133"/>
              <p:cNvSpPr>
                <a:spLocks noChangeArrowheads="1"/>
              </p:cNvSpPr>
              <p:nvPr/>
            </p:nvSpPr>
            <p:spPr bwMode="auto">
              <a:xfrm>
                <a:off x="937978" y="2236436"/>
                <a:ext cx="244264" cy="25196"/>
              </a:xfrm>
              <a:prstGeom prst="rect">
                <a:avLst/>
              </a:prstGeom>
              <a:solidFill>
                <a:srgbClr val="C7C8C9"/>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4" name="Freeform 134"/>
              <p:cNvSpPr>
                <a:spLocks/>
              </p:cNvSpPr>
              <p:nvPr/>
            </p:nvSpPr>
            <p:spPr bwMode="auto">
              <a:xfrm>
                <a:off x="803144" y="3175891"/>
                <a:ext cx="17587" cy="19797"/>
              </a:xfrm>
              <a:custGeom>
                <a:avLst/>
                <a:gdLst/>
                <a:ahLst/>
                <a:cxnLst>
                  <a:cxn ang="0">
                    <a:pos x="10" y="0"/>
                  </a:cxn>
                  <a:cxn ang="0">
                    <a:pos x="0" y="0"/>
                  </a:cxn>
                  <a:cxn ang="0">
                    <a:pos x="0" y="12"/>
                  </a:cxn>
                  <a:cxn ang="0">
                    <a:pos x="10" y="12"/>
                  </a:cxn>
                  <a:cxn ang="0">
                    <a:pos x="10" y="0"/>
                  </a:cxn>
                </a:cxnLst>
                <a:rect l="0" t="0" r="r" b="b"/>
                <a:pathLst>
                  <a:path w="10" h="12">
                    <a:moveTo>
                      <a:pt x="10" y="0"/>
                    </a:moveTo>
                    <a:cubicBezTo>
                      <a:pt x="7" y="0"/>
                      <a:pt x="3" y="0"/>
                      <a:pt x="0" y="0"/>
                    </a:cubicBezTo>
                    <a:cubicBezTo>
                      <a:pt x="0" y="4"/>
                      <a:pt x="0" y="8"/>
                      <a:pt x="0" y="12"/>
                    </a:cubicBezTo>
                    <a:cubicBezTo>
                      <a:pt x="4" y="12"/>
                      <a:pt x="7" y="12"/>
                      <a:pt x="10" y="12"/>
                    </a:cubicBezTo>
                    <a:lnTo>
                      <a:pt x="1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5" name="Freeform 135"/>
              <p:cNvSpPr>
                <a:spLocks/>
              </p:cNvSpPr>
              <p:nvPr/>
            </p:nvSpPr>
            <p:spPr bwMode="auto">
              <a:xfrm>
                <a:off x="777740" y="3174091"/>
                <a:ext cx="21495" cy="19797"/>
              </a:xfrm>
              <a:custGeom>
                <a:avLst/>
                <a:gdLst/>
                <a:ahLst/>
                <a:cxnLst>
                  <a:cxn ang="0">
                    <a:pos x="11" y="1"/>
                  </a:cxn>
                  <a:cxn ang="0">
                    <a:pos x="0" y="0"/>
                  </a:cxn>
                  <a:cxn ang="0">
                    <a:pos x="0" y="12"/>
                  </a:cxn>
                  <a:cxn ang="0">
                    <a:pos x="12" y="12"/>
                  </a:cxn>
                  <a:cxn ang="0">
                    <a:pos x="11" y="1"/>
                  </a:cxn>
                </a:cxnLst>
                <a:rect l="0" t="0" r="r" b="b"/>
                <a:pathLst>
                  <a:path w="12" h="12">
                    <a:moveTo>
                      <a:pt x="11" y="1"/>
                    </a:moveTo>
                    <a:cubicBezTo>
                      <a:pt x="7" y="1"/>
                      <a:pt x="4" y="1"/>
                      <a:pt x="0" y="0"/>
                    </a:cubicBezTo>
                    <a:cubicBezTo>
                      <a:pt x="0" y="4"/>
                      <a:pt x="0" y="8"/>
                      <a:pt x="0" y="12"/>
                    </a:cubicBezTo>
                    <a:cubicBezTo>
                      <a:pt x="4" y="12"/>
                      <a:pt x="8" y="12"/>
                      <a:pt x="12" y="12"/>
                    </a:cubicBezTo>
                    <a:cubicBezTo>
                      <a:pt x="11" y="9"/>
                      <a:pt x="11" y="5"/>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6" name="Freeform 136"/>
              <p:cNvSpPr>
                <a:spLocks/>
              </p:cNvSpPr>
              <p:nvPr/>
            </p:nvSpPr>
            <p:spPr bwMode="auto">
              <a:xfrm>
                <a:off x="746475" y="3150695"/>
                <a:ext cx="23449" cy="17997"/>
              </a:xfrm>
              <a:custGeom>
                <a:avLst/>
                <a:gdLst/>
                <a:ahLst/>
                <a:cxnLst>
                  <a:cxn ang="0">
                    <a:pos x="13" y="11"/>
                  </a:cxn>
                  <a:cxn ang="0">
                    <a:pos x="12" y="1"/>
                  </a:cxn>
                  <a:cxn ang="0">
                    <a:pos x="0" y="0"/>
                  </a:cxn>
                  <a:cxn ang="0">
                    <a:pos x="1" y="10"/>
                  </a:cxn>
                  <a:cxn ang="0">
                    <a:pos x="13" y="11"/>
                  </a:cxn>
                </a:cxnLst>
                <a:rect l="0" t="0" r="r" b="b"/>
                <a:pathLst>
                  <a:path w="13" h="11">
                    <a:moveTo>
                      <a:pt x="13" y="11"/>
                    </a:moveTo>
                    <a:cubicBezTo>
                      <a:pt x="12" y="7"/>
                      <a:pt x="12" y="4"/>
                      <a:pt x="12" y="1"/>
                    </a:cubicBezTo>
                    <a:cubicBezTo>
                      <a:pt x="8" y="0"/>
                      <a:pt x="4" y="0"/>
                      <a:pt x="0" y="0"/>
                    </a:cubicBezTo>
                    <a:cubicBezTo>
                      <a:pt x="0" y="3"/>
                      <a:pt x="0" y="7"/>
                      <a:pt x="1" y="10"/>
                    </a:cubicBezTo>
                    <a:cubicBezTo>
                      <a:pt x="5" y="10"/>
                      <a:pt x="9" y="10"/>
                      <a:pt x="1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7" name="Freeform 137"/>
              <p:cNvSpPr>
                <a:spLocks/>
              </p:cNvSpPr>
              <p:nvPr/>
            </p:nvSpPr>
            <p:spPr bwMode="auto">
              <a:xfrm>
                <a:off x="748429" y="3174091"/>
                <a:ext cx="23449"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2" y="8"/>
                      <a:pt x="12" y="4"/>
                      <a:pt x="12" y="0"/>
                    </a:cubicBezTo>
                    <a:cubicBezTo>
                      <a:pt x="8" y="0"/>
                      <a:pt x="4" y="0"/>
                      <a:pt x="0" y="0"/>
                    </a:cubicBezTo>
                    <a:cubicBezTo>
                      <a:pt x="0" y="4"/>
                      <a:pt x="1" y="7"/>
                      <a:pt x="1" y="11"/>
                    </a:cubicBezTo>
                    <a:cubicBezTo>
                      <a:pt x="5" y="11"/>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8" name="Freeform 138"/>
              <p:cNvSpPr>
                <a:spLocks/>
              </p:cNvSpPr>
              <p:nvPr/>
            </p:nvSpPr>
            <p:spPr bwMode="auto">
              <a:xfrm>
                <a:off x="881308" y="3150695"/>
                <a:ext cx="23449" cy="17997"/>
              </a:xfrm>
              <a:custGeom>
                <a:avLst/>
                <a:gdLst/>
                <a:ahLst/>
                <a:cxnLst>
                  <a:cxn ang="0">
                    <a:pos x="0" y="1"/>
                  </a:cxn>
                  <a:cxn ang="0">
                    <a:pos x="0" y="11"/>
                  </a:cxn>
                  <a:cxn ang="0">
                    <a:pos x="12" y="10"/>
                  </a:cxn>
                  <a:cxn ang="0">
                    <a:pos x="13" y="0"/>
                  </a:cxn>
                  <a:cxn ang="0">
                    <a:pos x="0" y="1"/>
                  </a:cxn>
                </a:cxnLst>
                <a:rect l="0" t="0" r="r" b="b"/>
                <a:pathLst>
                  <a:path w="13" h="11">
                    <a:moveTo>
                      <a:pt x="0" y="1"/>
                    </a:moveTo>
                    <a:cubicBezTo>
                      <a:pt x="0" y="4"/>
                      <a:pt x="0" y="7"/>
                      <a:pt x="0" y="11"/>
                    </a:cubicBezTo>
                    <a:cubicBezTo>
                      <a:pt x="4" y="10"/>
                      <a:pt x="8" y="10"/>
                      <a:pt x="12" y="10"/>
                    </a:cubicBezTo>
                    <a:cubicBezTo>
                      <a:pt x="12" y="7"/>
                      <a:pt x="13" y="3"/>
                      <a:pt x="13" y="0"/>
                    </a:cubicBezTo>
                    <a:cubicBezTo>
                      <a:pt x="9" y="0"/>
                      <a:pt x="4" y="0"/>
                      <a:pt x="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9" name="Freeform 139"/>
              <p:cNvSpPr>
                <a:spLocks/>
              </p:cNvSpPr>
              <p:nvPr/>
            </p:nvSpPr>
            <p:spPr bwMode="auto">
              <a:xfrm>
                <a:off x="855905" y="3100303"/>
                <a:ext cx="19541" cy="19797"/>
              </a:xfrm>
              <a:custGeom>
                <a:avLst/>
                <a:gdLst/>
                <a:ahLst/>
                <a:cxnLst>
                  <a:cxn ang="0">
                    <a:pos x="0" y="0"/>
                  </a:cxn>
                  <a:cxn ang="0">
                    <a:pos x="1" y="12"/>
                  </a:cxn>
                  <a:cxn ang="0">
                    <a:pos x="1" y="12"/>
                  </a:cxn>
                  <a:cxn ang="0">
                    <a:pos x="12" y="12"/>
                  </a:cxn>
                  <a:cxn ang="0">
                    <a:pos x="12" y="1"/>
                  </a:cxn>
                  <a:cxn ang="0">
                    <a:pos x="0" y="0"/>
                  </a:cxn>
                </a:cxnLst>
                <a:rect l="0" t="0" r="r" b="b"/>
                <a:pathLst>
                  <a:path w="12" h="12">
                    <a:moveTo>
                      <a:pt x="0" y="0"/>
                    </a:moveTo>
                    <a:cubicBezTo>
                      <a:pt x="0" y="4"/>
                      <a:pt x="1" y="8"/>
                      <a:pt x="1" y="12"/>
                    </a:cubicBezTo>
                    <a:cubicBezTo>
                      <a:pt x="1" y="12"/>
                      <a:pt x="1" y="12"/>
                      <a:pt x="1" y="12"/>
                    </a:cubicBezTo>
                    <a:cubicBezTo>
                      <a:pt x="12" y="12"/>
                      <a:pt x="12" y="12"/>
                      <a:pt x="12" y="12"/>
                    </a:cubicBezTo>
                    <a:cubicBezTo>
                      <a:pt x="12" y="8"/>
                      <a:pt x="12" y="5"/>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0" name="Freeform 140"/>
              <p:cNvSpPr>
                <a:spLocks/>
              </p:cNvSpPr>
              <p:nvPr/>
            </p:nvSpPr>
            <p:spPr bwMode="auto">
              <a:xfrm>
                <a:off x="853951" y="3174091"/>
                <a:ext cx="19541" cy="21597"/>
              </a:xfrm>
              <a:custGeom>
                <a:avLst/>
                <a:gdLst/>
                <a:ahLst/>
                <a:cxnLst>
                  <a:cxn ang="0">
                    <a:pos x="12" y="0"/>
                  </a:cxn>
                  <a:cxn ang="0">
                    <a:pos x="1" y="1"/>
                  </a:cxn>
                  <a:cxn ang="0">
                    <a:pos x="0" y="13"/>
                  </a:cxn>
                  <a:cxn ang="0">
                    <a:pos x="11" y="12"/>
                  </a:cxn>
                  <a:cxn ang="0">
                    <a:pos x="12" y="0"/>
                  </a:cxn>
                </a:cxnLst>
                <a:rect l="0" t="0" r="r" b="b"/>
                <a:pathLst>
                  <a:path w="12" h="13">
                    <a:moveTo>
                      <a:pt x="12" y="0"/>
                    </a:moveTo>
                    <a:cubicBezTo>
                      <a:pt x="8" y="1"/>
                      <a:pt x="4" y="1"/>
                      <a:pt x="1" y="1"/>
                    </a:cubicBezTo>
                    <a:cubicBezTo>
                      <a:pt x="0" y="5"/>
                      <a:pt x="0" y="9"/>
                      <a:pt x="0" y="13"/>
                    </a:cubicBezTo>
                    <a:cubicBezTo>
                      <a:pt x="4" y="12"/>
                      <a:pt x="7" y="12"/>
                      <a:pt x="11" y="12"/>
                    </a:cubicBezTo>
                    <a:cubicBezTo>
                      <a:pt x="11"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1" name="Freeform 141"/>
              <p:cNvSpPr>
                <a:spLocks/>
              </p:cNvSpPr>
              <p:nvPr/>
            </p:nvSpPr>
            <p:spPr bwMode="auto">
              <a:xfrm>
                <a:off x="828547" y="3078706"/>
                <a:ext cx="19541" cy="16198"/>
              </a:xfrm>
              <a:custGeom>
                <a:avLst/>
                <a:gdLst/>
                <a:ahLst/>
                <a:cxnLst>
                  <a:cxn ang="0">
                    <a:pos x="0" y="10"/>
                  </a:cxn>
                  <a:cxn ang="0">
                    <a:pos x="11" y="10"/>
                  </a:cxn>
                  <a:cxn ang="0">
                    <a:pos x="11" y="0"/>
                  </a:cxn>
                  <a:cxn ang="0">
                    <a:pos x="0" y="0"/>
                  </a:cxn>
                  <a:cxn ang="0">
                    <a:pos x="0" y="10"/>
                  </a:cxn>
                </a:cxnLst>
                <a:rect l="0" t="0" r="r" b="b"/>
                <a:pathLst>
                  <a:path w="11" h="10">
                    <a:moveTo>
                      <a:pt x="0" y="10"/>
                    </a:moveTo>
                    <a:cubicBezTo>
                      <a:pt x="3" y="10"/>
                      <a:pt x="7" y="10"/>
                      <a:pt x="11" y="10"/>
                    </a:cubicBezTo>
                    <a:cubicBezTo>
                      <a:pt x="11" y="7"/>
                      <a:pt x="11" y="4"/>
                      <a:pt x="11" y="0"/>
                    </a:cubicBezTo>
                    <a:cubicBezTo>
                      <a:pt x="7" y="0"/>
                      <a:pt x="3" y="0"/>
                      <a:pt x="0" y="0"/>
                    </a:cubicBezTo>
                    <a:lnTo>
                      <a:pt x="0"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2" name="Freeform 142"/>
              <p:cNvSpPr>
                <a:spLocks/>
              </p:cNvSpPr>
              <p:nvPr/>
            </p:nvSpPr>
            <p:spPr bwMode="auto">
              <a:xfrm>
                <a:off x="855905" y="3078706"/>
                <a:ext cx="19541" cy="17997"/>
              </a:xfrm>
              <a:custGeom>
                <a:avLst/>
                <a:gdLst/>
                <a:ahLst/>
                <a:cxnLst>
                  <a:cxn ang="0">
                    <a:pos x="0" y="11"/>
                  </a:cxn>
                  <a:cxn ang="0">
                    <a:pos x="12" y="11"/>
                  </a:cxn>
                  <a:cxn ang="0">
                    <a:pos x="11" y="1"/>
                  </a:cxn>
                  <a:cxn ang="0">
                    <a:pos x="0" y="0"/>
                  </a:cxn>
                  <a:cxn ang="0">
                    <a:pos x="0" y="11"/>
                  </a:cxn>
                </a:cxnLst>
                <a:rect l="0" t="0" r="r" b="b"/>
                <a:pathLst>
                  <a:path w="12" h="11">
                    <a:moveTo>
                      <a:pt x="0" y="11"/>
                    </a:moveTo>
                    <a:cubicBezTo>
                      <a:pt x="4" y="11"/>
                      <a:pt x="8" y="11"/>
                      <a:pt x="12" y="11"/>
                    </a:cubicBezTo>
                    <a:cubicBezTo>
                      <a:pt x="12" y="8"/>
                      <a:pt x="11" y="4"/>
                      <a:pt x="11" y="1"/>
                    </a:cubicBezTo>
                    <a:cubicBezTo>
                      <a:pt x="7" y="1"/>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3" name="Freeform 143"/>
              <p:cNvSpPr>
                <a:spLocks/>
              </p:cNvSpPr>
              <p:nvPr/>
            </p:nvSpPr>
            <p:spPr bwMode="auto">
              <a:xfrm>
                <a:off x="881308" y="3080506"/>
                <a:ext cx="23449" cy="16198"/>
              </a:xfrm>
              <a:custGeom>
                <a:avLst/>
                <a:gdLst/>
                <a:ahLst/>
                <a:cxnLst>
                  <a:cxn ang="0">
                    <a:pos x="0" y="0"/>
                  </a:cxn>
                  <a:cxn ang="0">
                    <a:pos x="0" y="10"/>
                  </a:cxn>
                  <a:cxn ang="0">
                    <a:pos x="13" y="10"/>
                  </a:cxn>
                  <a:cxn ang="0">
                    <a:pos x="12" y="1"/>
                  </a:cxn>
                  <a:cxn ang="0">
                    <a:pos x="0" y="0"/>
                  </a:cxn>
                </a:cxnLst>
                <a:rect l="0" t="0" r="r" b="b"/>
                <a:pathLst>
                  <a:path w="13" h="10">
                    <a:moveTo>
                      <a:pt x="0" y="0"/>
                    </a:moveTo>
                    <a:cubicBezTo>
                      <a:pt x="0" y="3"/>
                      <a:pt x="0" y="7"/>
                      <a:pt x="0" y="10"/>
                    </a:cubicBezTo>
                    <a:cubicBezTo>
                      <a:pt x="5" y="10"/>
                      <a:pt x="9" y="10"/>
                      <a:pt x="13" y="10"/>
                    </a:cubicBezTo>
                    <a:cubicBezTo>
                      <a:pt x="13" y="7"/>
                      <a:pt x="13"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4" name="Freeform 144"/>
              <p:cNvSpPr>
                <a:spLocks/>
              </p:cNvSpPr>
              <p:nvPr/>
            </p:nvSpPr>
            <p:spPr bwMode="auto">
              <a:xfrm>
                <a:off x="746475" y="3127298"/>
                <a:ext cx="21495"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3" y="8"/>
                      <a:pt x="13" y="4"/>
                      <a:pt x="12" y="0"/>
                    </a:cubicBezTo>
                    <a:cubicBezTo>
                      <a:pt x="0" y="0"/>
                      <a:pt x="0" y="0"/>
                      <a:pt x="0" y="0"/>
                    </a:cubicBezTo>
                    <a:cubicBezTo>
                      <a:pt x="0" y="4"/>
                      <a:pt x="0" y="7"/>
                      <a:pt x="1" y="11"/>
                    </a:cubicBezTo>
                    <a:cubicBezTo>
                      <a:pt x="5" y="12"/>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5" name="Freeform 145"/>
              <p:cNvSpPr>
                <a:spLocks/>
              </p:cNvSpPr>
              <p:nvPr/>
            </p:nvSpPr>
            <p:spPr bwMode="auto">
              <a:xfrm>
                <a:off x="773832" y="3078706"/>
                <a:ext cx="21495" cy="17997"/>
              </a:xfrm>
              <a:custGeom>
                <a:avLst/>
                <a:gdLst/>
                <a:ahLst/>
                <a:cxnLst>
                  <a:cxn ang="0">
                    <a:pos x="0" y="11"/>
                  </a:cxn>
                  <a:cxn ang="0">
                    <a:pos x="12" y="10"/>
                  </a:cxn>
                  <a:cxn ang="0">
                    <a:pos x="12" y="0"/>
                  </a:cxn>
                  <a:cxn ang="0">
                    <a:pos x="0" y="0"/>
                  </a:cxn>
                  <a:cxn ang="0">
                    <a:pos x="0" y="11"/>
                  </a:cxn>
                </a:cxnLst>
                <a:rect l="0" t="0" r="r" b="b"/>
                <a:pathLst>
                  <a:path w="12" h="11">
                    <a:moveTo>
                      <a:pt x="0" y="11"/>
                    </a:moveTo>
                    <a:cubicBezTo>
                      <a:pt x="4" y="10"/>
                      <a:pt x="8" y="10"/>
                      <a:pt x="12" y="10"/>
                    </a:cubicBezTo>
                    <a:cubicBezTo>
                      <a:pt x="12" y="7"/>
                      <a:pt x="12" y="4"/>
                      <a:pt x="12" y="0"/>
                    </a:cubicBezTo>
                    <a:cubicBezTo>
                      <a:pt x="8" y="0"/>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6" name="Freeform 146"/>
              <p:cNvSpPr>
                <a:spLocks/>
              </p:cNvSpPr>
              <p:nvPr/>
            </p:nvSpPr>
            <p:spPr bwMode="auto">
              <a:xfrm>
                <a:off x="801190" y="3078706"/>
                <a:ext cx="19541" cy="16198"/>
              </a:xfrm>
              <a:custGeom>
                <a:avLst/>
                <a:gdLst/>
                <a:ahLst/>
                <a:cxnLst>
                  <a:cxn ang="0">
                    <a:pos x="1" y="0"/>
                  </a:cxn>
                  <a:cxn ang="0">
                    <a:pos x="0" y="10"/>
                  </a:cxn>
                  <a:cxn ang="0">
                    <a:pos x="7" y="10"/>
                  </a:cxn>
                  <a:cxn ang="0">
                    <a:pos x="12" y="10"/>
                  </a:cxn>
                  <a:cxn ang="0">
                    <a:pos x="12" y="0"/>
                  </a:cxn>
                  <a:cxn ang="0">
                    <a:pos x="9" y="0"/>
                  </a:cxn>
                  <a:cxn ang="0">
                    <a:pos x="1" y="0"/>
                  </a:cxn>
                </a:cxnLst>
                <a:rect l="0" t="0" r="r" b="b"/>
                <a:pathLst>
                  <a:path w="12" h="10">
                    <a:moveTo>
                      <a:pt x="1" y="0"/>
                    </a:moveTo>
                    <a:cubicBezTo>
                      <a:pt x="0" y="3"/>
                      <a:pt x="0" y="7"/>
                      <a:pt x="0" y="10"/>
                    </a:cubicBezTo>
                    <a:cubicBezTo>
                      <a:pt x="3" y="10"/>
                      <a:pt x="5" y="10"/>
                      <a:pt x="7" y="10"/>
                    </a:cubicBezTo>
                    <a:cubicBezTo>
                      <a:pt x="9" y="10"/>
                      <a:pt x="10" y="10"/>
                      <a:pt x="12" y="10"/>
                    </a:cubicBezTo>
                    <a:cubicBezTo>
                      <a:pt x="12" y="0"/>
                      <a:pt x="12" y="0"/>
                      <a:pt x="12" y="0"/>
                    </a:cubicBezTo>
                    <a:cubicBezTo>
                      <a:pt x="11" y="0"/>
                      <a:pt x="10" y="0"/>
                      <a:pt x="9" y="0"/>
                    </a:cubicBezTo>
                    <a:cubicBezTo>
                      <a:pt x="6"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7" name="Freeform 147"/>
              <p:cNvSpPr>
                <a:spLocks/>
              </p:cNvSpPr>
              <p:nvPr/>
            </p:nvSpPr>
            <p:spPr bwMode="auto">
              <a:xfrm>
                <a:off x="828547" y="3175891"/>
                <a:ext cx="19541" cy="19797"/>
              </a:xfrm>
              <a:custGeom>
                <a:avLst/>
                <a:gdLst/>
                <a:ahLst/>
                <a:cxnLst>
                  <a:cxn ang="0">
                    <a:pos x="10" y="12"/>
                  </a:cxn>
                  <a:cxn ang="0">
                    <a:pos x="11" y="0"/>
                  </a:cxn>
                  <a:cxn ang="0">
                    <a:pos x="0" y="0"/>
                  </a:cxn>
                  <a:cxn ang="0">
                    <a:pos x="0" y="12"/>
                  </a:cxn>
                  <a:cxn ang="0">
                    <a:pos x="1" y="12"/>
                  </a:cxn>
                  <a:cxn ang="0">
                    <a:pos x="10" y="12"/>
                  </a:cxn>
                </a:cxnLst>
                <a:rect l="0" t="0" r="r" b="b"/>
                <a:pathLst>
                  <a:path w="11" h="12">
                    <a:moveTo>
                      <a:pt x="10" y="12"/>
                    </a:moveTo>
                    <a:cubicBezTo>
                      <a:pt x="10" y="8"/>
                      <a:pt x="11" y="4"/>
                      <a:pt x="11" y="0"/>
                    </a:cubicBezTo>
                    <a:cubicBezTo>
                      <a:pt x="7" y="0"/>
                      <a:pt x="3" y="0"/>
                      <a:pt x="0" y="0"/>
                    </a:cubicBezTo>
                    <a:cubicBezTo>
                      <a:pt x="0" y="12"/>
                      <a:pt x="0" y="12"/>
                      <a:pt x="0" y="12"/>
                    </a:cubicBezTo>
                    <a:cubicBezTo>
                      <a:pt x="0" y="12"/>
                      <a:pt x="1" y="12"/>
                      <a:pt x="1" y="12"/>
                    </a:cubicBezTo>
                    <a:cubicBezTo>
                      <a:pt x="4" y="12"/>
                      <a:pt x="7" y="12"/>
                      <a:pt x="1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8" name="Freeform 148"/>
              <p:cNvSpPr>
                <a:spLocks/>
              </p:cNvSpPr>
              <p:nvPr/>
            </p:nvSpPr>
            <p:spPr bwMode="auto">
              <a:xfrm>
                <a:off x="775786" y="3030113"/>
                <a:ext cx="21495" cy="17997"/>
              </a:xfrm>
              <a:custGeom>
                <a:avLst/>
                <a:gdLst/>
                <a:ahLst/>
                <a:cxnLst>
                  <a:cxn ang="0">
                    <a:pos x="1" y="1"/>
                  </a:cxn>
                  <a:cxn ang="0">
                    <a:pos x="0" y="11"/>
                  </a:cxn>
                  <a:cxn ang="0">
                    <a:pos x="12" y="11"/>
                  </a:cxn>
                  <a:cxn ang="0">
                    <a:pos x="12" y="0"/>
                  </a:cxn>
                  <a:cxn ang="0">
                    <a:pos x="1" y="1"/>
                  </a:cxn>
                </a:cxnLst>
                <a:rect l="0" t="0" r="r" b="b"/>
                <a:pathLst>
                  <a:path w="12" h="11">
                    <a:moveTo>
                      <a:pt x="1" y="1"/>
                    </a:moveTo>
                    <a:cubicBezTo>
                      <a:pt x="1" y="4"/>
                      <a:pt x="1" y="8"/>
                      <a:pt x="0" y="11"/>
                    </a:cubicBezTo>
                    <a:cubicBezTo>
                      <a:pt x="4" y="11"/>
                      <a:pt x="8" y="11"/>
                      <a:pt x="12" y="11"/>
                    </a:cubicBezTo>
                    <a:cubicBezTo>
                      <a:pt x="12" y="7"/>
                      <a:pt x="12" y="4"/>
                      <a:pt x="12" y="0"/>
                    </a:cubicBezTo>
                    <a:cubicBezTo>
                      <a:pt x="9" y="0"/>
                      <a:pt x="5" y="0"/>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9" name="Freeform 149"/>
              <p:cNvSpPr>
                <a:spLocks/>
              </p:cNvSpPr>
              <p:nvPr/>
            </p:nvSpPr>
            <p:spPr bwMode="auto">
              <a:xfrm>
                <a:off x="773832" y="3053510"/>
                <a:ext cx="21495" cy="19797"/>
              </a:xfrm>
              <a:custGeom>
                <a:avLst/>
                <a:gdLst/>
                <a:ahLst/>
                <a:cxnLst>
                  <a:cxn ang="0">
                    <a:pos x="0" y="12"/>
                  </a:cxn>
                  <a:cxn ang="0">
                    <a:pos x="12" y="11"/>
                  </a:cxn>
                  <a:cxn ang="0">
                    <a:pos x="12" y="0"/>
                  </a:cxn>
                  <a:cxn ang="0">
                    <a:pos x="1" y="0"/>
                  </a:cxn>
                  <a:cxn ang="0">
                    <a:pos x="0" y="12"/>
                  </a:cxn>
                </a:cxnLst>
                <a:rect l="0" t="0" r="r" b="b"/>
                <a:pathLst>
                  <a:path w="12" h="12">
                    <a:moveTo>
                      <a:pt x="0" y="12"/>
                    </a:moveTo>
                    <a:cubicBezTo>
                      <a:pt x="4" y="12"/>
                      <a:pt x="8" y="11"/>
                      <a:pt x="12" y="11"/>
                    </a:cubicBezTo>
                    <a:cubicBezTo>
                      <a:pt x="12" y="7"/>
                      <a:pt x="12" y="4"/>
                      <a:pt x="12" y="0"/>
                    </a:cubicBezTo>
                    <a:cubicBezTo>
                      <a:pt x="9" y="0"/>
                      <a:pt x="5" y="0"/>
                      <a:pt x="1" y="0"/>
                    </a:cubicBezTo>
                    <a:cubicBezTo>
                      <a:pt x="1" y="4"/>
                      <a:pt x="1"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0" name="Freeform 150"/>
              <p:cNvSpPr>
                <a:spLocks/>
              </p:cNvSpPr>
              <p:nvPr/>
            </p:nvSpPr>
            <p:spPr bwMode="auto">
              <a:xfrm>
                <a:off x="748429" y="3031913"/>
                <a:ext cx="21495" cy="17997"/>
              </a:xfrm>
              <a:custGeom>
                <a:avLst/>
                <a:gdLst/>
                <a:ahLst/>
                <a:cxnLst>
                  <a:cxn ang="0">
                    <a:pos x="0" y="11"/>
                  </a:cxn>
                  <a:cxn ang="0">
                    <a:pos x="12" y="11"/>
                  </a:cxn>
                  <a:cxn ang="0">
                    <a:pos x="12" y="0"/>
                  </a:cxn>
                  <a:cxn ang="0">
                    <a:pos x="1" y="1"/>
                  </a:cxn>
                  <a:cxn ang="0">
                    <a:pos x="0" y="11"/>
                  </a:cxn>
                </a:cxnLst>
                <a:rect l="0" t="0" r="r" b="b"/>
                <a:pathLst>
                  <a:path w="12" h="11">
                    <a:moveTo>
                      <a:pt x="0" y="11"/>
                    </a:moveTo>
                    <a:cubicBezTo>
                      <a:pt x="4" y="11"/>
                      <a:pt x="8" y="11"/>
                      <a:pt x="12" y="11"/>
                    </a:cubicBezTo>
                    <a:cubicBezTo>
                      <a:pt x="12" y="7"/>
                      <a:pt x="12" y="3"/>
                      <a:pt x="12" y="0"/>
                    </a:cubicBezTo>
                    <a:cubicBezTo>
                      <a:pt x="8" y="0"/>
                      <a:pt x="5" y="0"/>
                      <a:pt x="1" y="1"/>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1" name="Freeform 151"/>
              <p:cNvSpPr>
                <a:spLocks/>
              </p:cNvSpPr>
              <p:nvPr/>
            </p:nvSpPr>
            <p:spPr bwMode="auto">
              <a:xfrm>
                <a:off x="801190" y="3053510"/>
                <a:ext cx="19541" cy="17997"/>
              </a:xfrm>
              <a:custGeom>
                <a:avLst/>
                <a:gdLst/>
                <a:ahLst/>
                <a:cxnLst>
                  <a:cxn ang="0">
                    <a:pos x="0" y="0"/>
                  </a:cxn>
                  <a:cxn ang="0">
                    <a:pos x="0" y="11"/>
                  </a:cxn>
                  <a:cxn ang="0">
                    <a:pos x="8" y="11"/>
                  </a:cxn>
                  <a:cxn ang="0">
                    <a:pos x="11" y="11"/>
                  </a:cxn>
                  <a:cxn ang="0">
                    <a:pos x="11" y="0"/>
                  </a:cxn>
                  <a:cxn ang="0">
                    <a:pos x="10" y="0"/>
                  </a:cxn>
                  <a:cxn ang="0">
                    <a:pos x="0" y="0"/>
                  </a:cxn>
                </a:cxnLst>
                <a:rect l="0" t="0" r="r" b="b"/>
                <a:pathLst>
                  <a:path w="11" h="11">
                    <a:moveTo>
                      <a:pt x="0" y="0"/>
                    </a:moveTo>
                    <a:cubicBezTo>
                      <a:pt x="0" y="4"/>
                      <a:pt x="0" y="7"/>
                      <a:pt x="0" y="11"/>
                    </a:cubicBezTo>
                    <a:cubicBezTo>
                      <a:pt x="3" y="11"/>
                      <a:pt x="5" y="11"/>
                      <a:pt x="8" y="11"/>
                    </a:cubicBezTo>
                    <a:cubicBezTo>
                      <a:pt x="9" y="11"/>
                      <a:pt x="10" y="11"/>
                      <a:pt x="11" y="11"/>
                    </a:cubicBezTo>
                    <a:cubicBezTo>
                      <a:pt x="11" y="0"/>
                      <a:pt x="11" y="0"/>
                      <a:pt x="11" y="0"/>
                    </a:cubicBezTo>
                    <a:cubicBezTo>
                      <a:pt x="11" y="0"/>
                      <a:pt x="10" y="0"/>
                      <a:pt x="10" y="0"/>
                    </a:cubicBezTo>
                    <a:cubicBezTo>
                      <a:pt x="7"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2" name="Freeform 152"/>
              <p:cNvSpPr>
                <a:spLocks/>
              </p:cNvSpPr>
              <p:nvPr/>
            </p:nvSpPr>
            <p:spPr bwMode="auto">
              <a:xfrm>
                <a:off x="724979" y="3031913"/>
                <a:ext cx="19541" cy="17997"/>
              </a:xfrm>
              <a:custGeom>
                <a:avLst/>
                <a:gdLst/>
                <a:ahLst/>
                <a:cxnLst>
                  <a:cxn ang="0">
                    <a:pos x="1" y="2"/>
                  </a:cxn>
                  <a:cxn ang="0">
                    <a:pos x="0" y="11"/>
                  </a:cxn>
                  <a:cxn ang="0">
                    <a:pos x="10" y="10"/>
                  </a:cxn>
                  <a:cxn ang="0">
                    <a:pos x="11" y="0"/>
                  </a:cxn>
                  <a:cxn ang="0">
                    <a:pos x="2" y="1"/>
                  </a:cxn>
                  <a:cxn ang="0">
                    <a:pos x="1" y="2"/>
                  </a:cxn>
                </a:cxnLst>
                <a:rect l="0" t="0" r="r" b="b"/>
                <a:pathLst>
                  <a:path w="11" h="11">
                    <a:moveTo>
                      <a:pt x="1" y="2"/>
                    </a:moveTo>
                    <a:cubicBezTo>
                      <a:pt x="0" y="5"/>
                      <a:pt x="0" y="8"/>
                      <a:pt x="0" y="11"/>
                    </a:cubicBezTo>
                    <a:cubicBezTo>
                      <a:pt x="3" y="11"/>
                      <a:pt x="6" y="10"/>
                      <a:pt x="10" y="10"/>
                    </a:cubicBezTo>
                    <a:cubicBezTo>
                      <a:pt x="10" y="7"/>
                      <a:pt x="10" y="3"/>
                      <a:pt x="11" y="0"/>
                    </a:cubicBezTo>
                    <a:cubicBezTo>
                      <a:pt x="8" y="0"/>
                      <a:pt x="5" y="0"/>
                      <a:pt x="2" y="1"/>
                    </a:cubicBezTo>
                    <a:cubicBezTo>
                      <a:pt x="1" y="1"/>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3" name="Freeform 153"/>
              <p:cNvSpPr>
                <a:spLocks/>
              </p:cNvSpPr>
              <p:nvPr/>
            </p:nvSpPr>
            <p:spPr bwMode="auto">
              <a:xfrm>
                <a:off x="732796" y="3015716"/>
                <a:ext cx="13679" cy="12598"/>
              </a:xfrm>
              <a:custGeom>
                <a:avLst/>
                <a:gdLst/>
                <a:ahLst/>
                <a:cxnLst>
                  <a:cxn ang="0">
                    <a:pos x="0" y="7"/>
                  </a:cxn>
                  <a:cxn ang="0">
                    <a:pos x="6" y="6"/>
                  </a:cxn>
                  <a:cxn ang="0">
                    <a:pos x="7" y="0"/>
                  </a:cxn>
                  <a:cxn ang="0">
                    <a:pos x="0" y="7"/>
                  </a:cxn>
                </a:cxnLst>
                <a:rect l="0" t="0" r="r" b="b"/>
                <a:pathLst>
                  <a:path w="7" h="7">
                    <a:moveTo>
                      <a:pt x="0" y="7"/>
                    </a:moveTo>
                    <a:cubicBezTo>
                      <a:pt x="2" y="6"/>
                      <a:pt x="4" y="6"/>
                      <a:pt x="6" y="6"/>
                    </a:cubicBezTo>
                    <a:cubicBezTo>
                      <a:pt x="6" y="4"/>
                      <a:pt x="7" y="2"/>
                      <a:pt x="7" y="0"/>
                    </a:cubicBezTo>
                    <a:cubicBezTo>
                      <a:pt x="4" y="2"/>
                      <a:pt x="2" y="4"/>
                      <a:pt x="0"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4" name="Freeform 154"/>
              <p:cNvSpPr>
                <a:spLocks/>
              </p:cNvSpPr>
              <p:nvPr/>
            </p:nvSpPr>
            <p:spPr bwMode="auto">
              <a:xfrm>
                <a:off x="828547" y="3053510"/>
                <a:ext cx="19541" cy="17997"/>
              </a:xfrm>
              <a:custGeom>
                <a:avLst/>
                <a:gdLst/>
                <a:ahLst/>
                <a:cxnLst>
                  <a:cxn ang="0">
                    <a:pos x="0" y="11"/>
                  </a:cxn>
                  <a:cxn ang="0">
                    <a:pos x="11" y="11"/>
                  </a:cxn>
                  <a:cxn ang="0">
                    <a:pos x="10" y="0"/>
                  </a:cxn>
                  <a:cxn ang="0">
                    <a:pos x="0" y="0"/>
                  </a:cxn>
                  <a:cxn ang="0">
                    <a:pos x="0" y="11"/>
                  </a:cxn>
                </a:cxnLst>
                <a:rect l="0" t="0" r="r" b="b"/>
                <a:pathLst>
                  <a:path w="11" h="11">
                    <a:moveTo>
                      <a:pt x="0" y="11"/>
                    </a:moveTo>
                    <a:cubicBezTo>
                      <a:pt x="3" y="11"/>
                      <a:pt x="7" y="11"/>
                      <a:pt x="11" y="11"/>
                    </a:cubicBezTo>
                    <a:cubicBezTo>
                      <a:pt x="11" y="8"/>
                      <a:pt x="11" y="4"/>
                      <a:pt x="10" y="0"/>
                    </a:cubicBezTo>
                    <a:cubicBezTo>
                      <a:pt x="7"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5" name="Freeform 155"/>
              <p:cNvSpPr>
                <a:spLocks/>
              </p:cNvSpPr>
              <p:nvPr/>
            </p:nvSpPr>
            <p:spPr bwMode="auto">
              <a:xfrm>
                <a:off x="908666" y="3055310"/>
                <a:ext cx="19541" cy="21597"/>
              </a:xfrm>
              <a:custGeom>
                <a:avLst/>
                <a:gdLst/>
                <a:ahLst/>
                <a:cxnLst>
                  <a:cxn ang="0">
                    <a:pos x="0" y="0"/>
                  </a:cxn>
                  <a:cxn ang="0">
                    <a:pos x="1" y="12"/>
                  </a:cxn>
                  <a:cxn ang="0">
                    <a:pos x="11" y="13"/>
                  </a:cxn>
                  <a:cxn ang="0">
                    <a:pos x="10" y="1"/>
                  </a:cxn>
                  <a:cxn ang="0">
                    <a:pos x="0" y="0"/>
                  </a:cxn>
                </a:cxnLst>
                <a:rect l="0" t="0" r="r" b="b"/>
                <a:pathLst>
                  <a:path w="11" h="13">
                    <a:moveTo>
                      <a:pt x="0" y="0"/>
                    </a:moveTo>
                    <a:cubicBezTo>
                      <a:pt x="0" y="4"/>
                      <a:pt x="0" y="8"/>
                      <a:pt x="1" y="12"/>
                    </a:cubicBezTo>
                    <a:cubicBezTo>
                      <a:pt x="4" y="12"/>
                      <a:pt x="7" y="12"/>
                      <a:pt x="11" y="13"/>
                    </a:cubicBezTo>
                    <a:cubicBezTo>
                      <a:pt x="10" y="9"/>
                      <a:pt x="10" y="5"/>
                      <a:pt x="10"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6" name="Freeform 156"/>
              <p:cNvSpPr>
                <a:spLocks/>
              </p:cNvSpPr>
              <p:nvPr/>
            </p:nvSpPr>
            <p:spPr bwMode="auto">
              <a:xfrm>
                <a:off x="910620" y="3082305"/>
                <a:ext cx="17587" cy="16198"/>
              </a:xfrm>
              <a:custGeom>
                <a:avLst/>
                <a:gdLst/>
                <a:ahLst/>
                <a:cxnLst>
                  <a:cxn ang="0">
                    <a:pos x="0" y="0"/>
                  </a:cxn>
                  <a:cxn ang="0">
                    <a:pos x="1" y="10"/>
                  </a:cxn>
                  <a:cxn ang="0">
                    <a:pos x="10" y="10"/>
                  </a:cxn>
                  <a:cxn ang="0">
                    <a:pos x="10" y="0"/>
                  </a:cxn>
                  <a:cxn ang="0">
                    <a:pos x="0" y="0"/>
                  </a:cxn>
                </a:cxnLst>
                <a:rect l="0" t="0" r="r" b="b"/>
                <a:pathLst>
                  <a:path w="10" h="10">
                    <a:moveTo>
                      <a:pt x="0" y="0"/>
                    </a:moveTo>
                    <a:cubicBezTo>
                      <a:pt x="0" y="3"/>
                      <a:pt x="1" y="6"/>
                      <a:pt x="1" y="10"/>
                    </a:cubicBezTo>
                    <a:cubicBezTo>
                      <a:pt x="4" y="10"/>
                      <a:pt x="7" y="10"/>
                      <a:pt x="10" y="10"/>
                    </a:cubicBezTo>
                    <a:cubicBezTo>
                      <a:pt x="10" y="7"/>
                      <a:pt x="10" y="4"/>
                      <a:pt x="10" y="0"/>
                    </a:cubicBezTo>
                    <a:cubicBezTo>
                      <a:pt x="7"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7" name="Freeform 157"/>
              <p:cNvSpPr>
                <a:spLocks/>
              </p:cNvSpPr>
              <p:nvPr/>
            </p:nvSpPr>
            <p:spPr bwMode="auto">
              <a:xfrm>
                <a:off x="910620" y="3127298"/>
                <a:ext cx="19541" cy="17997"/>
              </a:xfrm>
              <a:custGeom>
                <a:avLst/>
                <a:gdLst/>
                <a:ahLst/>
                <a:cxnLst>
                  <a:cxn ang="0">
                    <a:pos x="10" y="0"/>
                  </a:cxn>
                  <a:cxn ang="0">
                    <a:pos x="0" y="0"/>
                  </a:cxn>
                  <a:cxn ang="0">
                    <a:pos x="0" y="11"/>
                  </a:cxn>
                  <a:cxn ang="0">
                    <a:pos x="9" y="11"/>
                  </a:cxn>
                  <a:cxn ang="0">
                    <a:pos x="10" y="0"/>
                  </a:cxn>
                </a:cxnLst>
                <a:rect l="0" t="0" r="r" b="b"/>
                <a:pathLst>
                  <a:path w="10" h="11">
                    <a:moveTo>
                      <a:pt x="10" y="0"/>
                    </a:moveTo>
                    <a:cubicBezTo>
                      <a:pt x="0" y="0"/>
                      <a:pt x="0" y="0"/>
                      <a:pt x="0" y="0"/>
                    </a:cubicBezTo>
                    <a:cubicBezTo>
                      <a:pt x="0" y="3"/>
                      <a:pt x="0" y="7"/>
                      <a:pt x="0" y="11"/>
                    </a:cubicBezTo>
                    <a:cubicBezTo>
                      <a:pt x="3" y="11"/>
                      <a:pt x="6" y="11"/>
                      <a:pt x="9" y="11"/>
                    </a:cubicBezTo>
                    <a:cubicBezTo>
                      <a:pt x="10" y="7"/>
                      <a:pt x="10" y="3"/>
                      <a:pt x="1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8" name="Freeform 158"/>
              <p:cNvSpPr>
                <a:spLocks/>
              </p:cNvSpPr>
              <p:nvPr/>
            </p:nvSpPr>
            <p:spPr bwMode="auto">
              <a:xfrm>
                <a:off x="853951" y="3053510"/>
                <a:ext cx="19541" cy="19797"/>
              </a:xfrm>
              <a:custGeom>
                <a:avLst/>
                <a:gdLst/>
                <a:ahLst/>
                <a:cxnLst>
                  <a:cxn ang="0">
                    <a:pos x="1" y="12"/>
                  </a:cxn>
                  <a:cxn ang="0">
                    <a:pos x="12" y="12"/>
                  </a:cxn>
                  <a:cxn ang="0">
                    <a:pos x="11" y="0"/>
                  </a:cxn>
                  <a:cxn ang="0">
                    <a:pos x="0" y="0"/>
                  </a:cxn>
                  <a:cxn ang="0">
                    <a:pos x="1" y="12"/>
                  </a:cxn>
                </a:cxnLst>
                <a:rect l="0" t="0" r="r" b="b"/>
                <a:pathLst>
                  <a:path w="12" h="12">
                    <a:moveTo>
                      <a:pt x="1" y="12"/>
                    </a:moveTo>
                    <a:cubicBezTo>
                      <a:pt x="4" y="12"/>
                      <a:pt x="8" y="12"/>
                      <a:pt x="12" y="12"/>
                    </a:cubicBezTo>
                    <a:cubicBezTo>
                      <a:pt x="12" y="8"/>
                      <a:pt x="12" y="4"/>
                      <a:pt x="11" y="0"/>
                    </a:cubicBezTo>
                    <a:cubicBezTo>
                      <a:pt x="7" y="0"/>
                      <a:pt x="4" y="0"/>
                      <a:pt x="0" y="0"/>
                    </a:cubicBezTo>
                    <a:cubicBezTo>
                      <a:pt x="0" y="4"/>
                      <a:pt x="0"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9" name="Freeform 159"/>
              <p:cNvSpPr>
                <a:spLocks/>
              </p:cNvSpPr>
              <p:nvPr/>
            </p:nvSpPr>
            <p:spPr bwMode="auto">
              <a:xfrm>
                <a:off x="883262" y="3127298"/>
                <a:ext cx="21495" cy="19797"/>
              </a:xfrm>
              <a:custGeom>
                <a:avLst/>
                <a:gdLst/>
                <a:ahLst/>
                <a:cxnLst>
                  <a:cxn ang="0">
                    <a:pos x="0" y="0"/>
                  </a:cxn>
                  <a:cxn ang="0">
                    <a:pos x="0" y="12"/>
                  </a:cxn>
                  <a:cxn ang="0">
                    <a:pos x="12" y="11"/>
                  </a:cxn>
                  <a:cxn ang="0">
                    <a:pos x="12" y="0"/>
                  </a:cxn>
                  <a:cxn ang="0">
                    <a:pos x="0" y="0"/>
                  </a:cxn>
                </a:cxnLst>
                <a:rect l="0" t="0" r="r" b="b"/>
                <a:pathLst>
                  <a:path w="12" h="12">
                    <a:moveTo>
                      <a:pt x="0" y="0"/>
                    </a:moveTo>
                    <a:cubicBezTo>
                      <a:pt x="0" y="4"/>
                      <a:pt x="0" y="8"/>
                      <a:pt x="0" y="12"/>
                    </a:cubicBezTo>
                    <a:cubicBezTo>
                      <a:pt x="4" y="12"/>
                      <a:pt x="8" y="12"/>
                      <a:pt x="12" y="11"/>
                    </a:cubicBezTo>
                    <a:cubicBezTo>
                      <a:pt x="12" y="7"/>
                      <a:pt x="12" y="3"/>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0" name="Freeform 160"/>
              <p:cNvSpPr>
                <a:spLocks/>
              </p:cNvSpPr>
              <p:nvPr/>
            </p:nvSpPr>
            <p:spPr bwMode="auto">
              <a:xfrm>
                <a:off x="879354" y="3055310"/>
                <a:ext cx="23449" cy="19797"/>
              </a:xfrm>
              <a:custGeom>
                <a:avLst/>
                <a:gdLst/>
                <a:ahLst/>
                <a:cxnLst>
                  <a:cxn ang="0">
                    <a:pos x="1" y="11"/>
                  </a:cxn>
                  <a:cxn ang="0">
                    <a:pos x="13" y="12"/>
                  </a:cxn>
                  <a:cxn ang="0">
                    <a:pos x="12" y="0"/>
                  </a:cxn>
                  <a:cxn ang="0">
                    <a:pos x="0" y="0"/>
                  </a:cxn>
                  <a:cxn ang="0">
                    <a:pos x="1" y="11"/>
                  </a:cxn>
                </a:cxnLst>
                <a:rect l="0" t="0" r="r" b="b"/>
                <a:pathLst>
                  <a:path w="13" h="12">
                    <a:moveTo>
                      <a:pt x="1" y="11"/>
                    </a:moveTo>
                    <a:cubicBezTo>
                      <a:pt x="5" y="11"/>
                      <a:pt x="9" y="12"/>
                      <a:pt x="13" y="12"/>
                    </a:cubicBezTo>
                    <a:cubicBezTo>
                      <a:pt x="13" y="8"/>
                      <a:pt x="12" y="4"/>
                      <a:pt x="12" y="0"/>
                    </a:cubicBezTo>
                    <a:cubicBezTo>
                      <a:pt x="8" y="0"/>
                      <a:pt x="4" y="0"/>
                      <a:pt x="0" y="0"/>
                    </a:cubicBezTo>
                    <a:cubicBezTo>
                      <a:pt x="0" y="3"/>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1" name="Freeform 161"/>
              <p:cNvSpPr>
                <a:spLocks/>
              </p:cNvSpPr>
              <p:nvPr/>
            </p:nvSpPr>
            <p:spPr bwMode="auto">
              <a:xfrm>
                <a:off x="746475" y="3053510"/>
                <a:ext cx="21495" cy="19797"/>
              </a:xfrm>
              <a:custGeom>
                <a:avLst/>
                <a:gdLst/>
                <a:ahLst/>
                <a:cxnLst>
                  <a:cxn ang="0">
                    <a:pos x="13" y="0"/>
                  </a:cxn>
                  <a:cxn ang="0">
                    <a:pos x="1" y="1"/>
                  </a:cxn>
                  <a:cxn ang="0">
                    <a:pos x="0" y="12"/>
                  </a:cxn>
                  <a:cxn ang="0">
                    <a:pos x="13" y="12"/>
                  </a:cxn>
                  <a:cxn ang="0">
                    <a:pos x="13" y="0"/>
                  </a:cxn>
                </a:cxnLst>
                <a:rect l="0" t="0" r="r" b="b"/>
                <a:pathLst>
                  <a:path w="13" h="12">
                    <a:moveTo>
                      <a:pt x="13" y="0"/>
                    </a:moveTo>
                    <a:cubicBezTo>
                      <a:pt x="9" y="0"/>
                      <a:pt x="5" y="1"/>
                      <a:pt x="1" y="1"/>
                    </a:cubicBezTo>
                    <a:cubicBezTo>
                      <a:pt x="1" y="5"/>
                      <a:pt x="1" y="9"/>
                      <a:pt x="0" y="12"/>
                    </a:cubicBezTo>
                    <a:cubicBezTo>
                      <a:pt x="5" y="12"/>
                      <a:pt x="9" y="12"/>
                      <a:pt x="13" y="12"/>
                    </a:cubicBezTo>
                    <a:cubicBezTo>
                      <a:pt x="13" y="8"/>
                      <a:pt x="13" y="4"/>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2" name="Freeform 162"/>
              <p:cNvSpPr>
                <a:spLocks/>
              </p:cNvSpPr>
              <p:nvPr/>
            </p:nvSpPr>
            <p:spPr bwMode="auto">
              <a:xfrm>
                <a:off x="879354" y="3174091"/>
                <a:ext cx="23449" cy="19797"/>
              </a:xfrm>
              <a:custGeom>
                <a:avLst/>
                <a:gdLst/>
                <a:ahLst/>
                <a:cxnLst>
                  <a:cxn ang="0">
                    <a:pos x="0" y="12"/>
                  </a:cxn>
                  <a:cxn ang="0">
                    <a:pos x="10" y="12"/>
                  </a:cxn>
                  <a:cxn ang="0">
                    <a:pos x="12" y="9"/>
                  </a:cxn>
                  <a:cxn ang="0">
                    <a:pos x="13" y="0"/>
                  </a:cxn>
                  <a:cxn ang="0">
                    <a:pos x="1" y="0"/>
                  </a:cxn>
                  <a:cxn ang="0">
                    <a:pos x="0" y="12"/>
                  </a:cxn>
                </a:cxnLst>
                <a:rect l="0" t="0" r="r" b="b"/>
                <a:pathLst>
                  <a:path w="13" h="12">
                    <a:moveTo>
                      <a:pt x="0" y="12"/>
                    </a:moveTo>
                    <a:cubicBezTo>
                      <a:pt x="3" y="12"/>
                      <a:pt x="7" y="12"/>
                      <a:pt x="10" y="12"/>
                    </a:cubicBezTo>
                    <a:cubicBezTo>
                      <a:pt x="11" y="11"/>
                      <a:pt x="12" y="10"/>
                      <a:pt x="12" y="9"/>
                    </a:cubicBezTo>
                    <a:cubicBezTo>
                      <a:pt x="12" y="6"/>
                      <a:pt x="13" y="3"/>
                      <a:pt x="13" y="0"/>
                    </a:cubicBezTo>
                    <a:cubicBezTo>
                      <a:pt x="9" y="0"/>
                      <a:pt x="5" y="0"/>
                      <a:pt x="1" y="0"/>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3" name="Freeform 163"/>
              <p:cNvSpPr>
                <a:spLocks/>
              </p:cNvSpPr>
              <p:nvPr/>
            </p:nvSpPr>
            <p:spPr bwMode="auto">
              <a:xfrm>
                <a:off x="934069" y="3103902"/>
                <a:ext cx="11725" cy="16198"/>
              </a:xfrm>
              <a:custGeom>
                <a:avLst/>
                <a:gdLst/>
                <a:ahLst/>
                <a:cxnLst>
                  <a:cxn ang="0">
                    <a:pos x="4" y="10"/>
                  </a:cxn>
                  <a:cxn ang="0">
                    <a:pos x="6" y="0"/>
                  </a:cxn>
                  <a:cxn ang="0">
                    <a:pos x="0" y="0"/>
                  </a:cxn>
                  <a:cxn ang="0">
                    <a:pos x="1" y="10"/>
                  </a:cxn>
                  <a:cxn ang="0">
                    <a:pos x="1" y="10"/>
                  </a:cxn>
                  <a:cxn ang="0">
                    <a:pos x="4" y="10"/>
                  </a:cxn>
                </a:cxnLst>
                <a:rect l="0" t="0" r="r" b="b"/>
                <a:pathLst>
                  <a:path w="6" h="10">
                    <a:moveTo>
                      <a:pt x="4" y="10"/>
                    </a:moveTo>
                    <a:cubicBezTo>
                      <a:pt x="5" y="7"/>
                      <a:pt x="6" y="3"/>
                      <a:pt x="6" y="0"/>
                    </a:cubicBezTo>
                    <a:cubicBezTo>
                      <a:pt x="4" y="0"/>
                      <a:pt x="2" y="0"/>
                      <a:pt x="0" y="0"/>
                    </a:cubicBezTo>
                    <a:cubicBezTo>
                      <a:pt x="1" y="3"/>
                      <a:pt x="1" y="7"/>
                      <a:pt x="1" y="10"/>
                    </a:cubicBezTo>
                    <a:cubicBezTo>
                      <a:pt x="1" y="10"/>
                      <a:pt x="1" y="10"/>
                      <a:pt x="1" y="10"/>
                    </a:cubicBezTo>
                    <a:lnTo>
                      <a:pt x="4"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4" name="Freeform 164"/>
              <p:cNvSpPr>
                <a:spLocks/>
              </p:cNvSpPr>
              <p:nvPr/>
            </p:nvSpPr>
            <p:spPr bwMode="auto">
              <a:xfrm>
                <a:off x="908666" y="3172291"/>
                <a:ext cx="3908" cy="8999"/>
              </a:xfrm>
              <a:custGeom>
                <a:avLst/>
                <a:gdLst/>
                <a:ahLst/>
                <a:cxnLst>
                  <a:cxn ang="0">
                    <a:pos x="1" y="1"/>
                  </a:cxn>
                  <a:cxn ang="0">
                    <a:pos x="0" y="5"/>
                  </a:cxn>
                  <a:cxn ang="0">
                    <a:pos x="3" y="0"/>
                  </a:cxn>
                  <a:cxn ang="0">
                    <a:pos x="1" y="1"/>
                  </a:cxn>
                </a:cxnLst>
                <a:rect l="0" t="0" r="r" b="b"/>
                <a:pathLst>
                  <a:path w="3" h="5">
                    <a:moveTo>
                      <a:pt x="1" y="1"/>
                    </a:moveTo>
                    <a:cubicBezTo>
                      <a:pt x="1" y="2"/>
                      <a:pt x="1" y="3"/>
                      <a:pt x="0" y="5"/>
                    </a:cubicBezTo>
                    <a:cubicBezTo>
                      <a:pt x="1" y="3"/>
                      <a:pt x="2" y="2"/>
                      <a:pt x="3" y="0"/>
                    </a:cubicBezTo>
                    <a:cubicBezTo>
                      <a:pt x="2" y="0"/>
                      <a:pt x="2"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5" name="Freeform 165"/>
              <p:cNvSpPr>
                <a:spLocks/>
              </p:cNvSpPr>
              <p:nvPr/>
            </p:nvSpPr>
            <p:spPr bwMode="auto">
              <a:xfrm>
                <a:off x="877400" y="3199287"/>
                <a:ext cx="15633" cy="17997"/>
              </a:xfrm>
              <a:custGeom>
                <a:avLst/>
                <a:gdLst/>
                <a:ahLst/>
                <a:cxnLst>
                  <a:cxn ang="0">
                    <a:pos x="1" y="1"/>
                  </a:cxn>
                  <a:cxn ang="0">
                    <a:pos x="0" y="11"/>
                  </a:cxn>
                  <a:cxn ang="0">
                    <a:pos x="8" y="11"/>
                  </a:cxn>
                  <a:cxn ang="0">
                    <a:pos x="7" y="1"/>
                  </a:cxn>
                  <a:cxn ang="0">
                    <a:pos x="8" y="0"/>
                  </a:cxn>
                  <a:cxn ang="0">
                    <a:pos x="1" y="1"/>
                  </a:cxn>
                </a:cxnLst>
                <a:rect l="0" t="0" r="r" b="b"/>
                <a:pathLst>
                  <a:path w="8" h="11">
                    <a:moveTo>
                      <a:pt x="1" y="1"/>
                    </a:moveTo>
                    <a:cubicBezTo>
                      <a:pt x="1" y="4"/>
                      <a:pt x="0" y="8"/>
                      <a:pt x="0" y="11"/>
                    </a:cubicBezTo>
                    <a:cubicBezTo>
                      <a:pt x="3" y="11"/>
                      <a:pt x="5" y="11"/>
                      <a:pt x="8" y="11"/>
                    </a:cubicBezTo>
                    <a:cubicBezTo>
                      <a:pt x="7" y="1"/>
                      <a:pt x="7" y="1"/>
                      <a:pt x="7" y="1"/>
                    </a:cubicBezTo>
                    <a:cubicBezTo>
                      <a:pt x="7" y="1"/>
                      <a:pt x="8" y="1"/>
                      <a:pt x="8" y="0"/>
                    </a:cubicBezTo>
                    <a:cubicBezTo>
                      <a:pt x="6" y="1"/>
                      <a:pt x="3"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6" name="Freeform 166"/>
              <p:cNvSpPr>
                <a:spLocks/>
              </p:cNvSpPr>
              <p:nvPr/>
            </p:nvSpPr>
            <p:spPr bwMode="auto">
              <a:xfrm>
                <a:off x="746475" y="3100303"/>
                <a:ext cx="19541" cy="19797"/>
              </a:xfrm>
              <a:custGeom>
                <a:avLst/>
                <a:gdLst/>
                <a:ahLst/>
                <a:cxnLst>
                  <a:cxn ang="0">
                    <a:pos x="12" y="3"/>
                  </a:cxn>
                  <a:cxn ang="0">
                    <a:pos x="12" y="0"/>
                  </a:cxn>
                  <a:cxn ang="0">
                    <a:pos x="0" y="1"/>
                  </a:cxn>
                  <a:cxn ang="0">
                    <a:pos x="0" y="3"/>
                  </a:cxn>
                  <a:cxn ang="0">
                    <a:pos x="0" y="12"/>
                  </a:cxn>
                  <a:cxn ang="0">
                    <a:pos x="12" y="12"/>
                  </a:cxn>
                  <a:cxn ang="0">
                    <a:pos x="12" y="3"/>
                  </a:cxn>
                </a:cxnLst>
                <a:rect l="0" t="0" r="r" b="b"/>
                <a:pathLst>
                  <a:path w="12" h="12">
                    <a:moveTo>
                      <a:pt x="12" y="3"/>
                    </a:moveTo>
                    <a:cubicBezTo>
                      <a:pt x="12" y="2"/>
                      <a:pt x="12" y="1"/>
                      <a:pt x="12" y="0"/>
                    </a:cubicBezTo>
                    <a:cubicBezTo>
                      <a:pt x="8" y="0"/>
                      <a:pt x="4" y="1"/>
                      <a:pt x="0" y="1"/>
                    </a:cubicBezTo>
                    <a:cubicBezTo>
                      <a:pt x="0" y="2"/>
                      <a:pt x="0" y="2"/>
                      <a:pt x="0" y="3"/>
                    </a:cubicBezTo>
                    <a:cubicBezTo>
                      <a:pt x="0" y="6"/>
                      <a:pt x="0" y="9"/>
                      <a:pt x="0" y="12"/>
                    </a:cubicBezTo>
                    <a:cubicBezTo>
                      <a:pt x="12" y="12"/>
                      <a:pt x="12" y="12"/>
                      <a:pt x="12" y="12"/>
                    </a:cubicBezTo>
                    <a:cubicBezTo>
                      <a:pt x="12" y="9"/>
                      <a:pt x="12" y="6"/>
                      <a:pt x="12"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7" name="Freeform 167"/>
              <p:cNvSpPr>
                <a:spLocks/>
              </p:cNvSpPr>
              <p:nvPr/>
            </p:nvSpPr>
            <p:spPr bwMode="auto">
              <a:xfrm>
                <a:off x="855905" y="3127298"/>
                <a:ext cx="19541" cy="19797"/>
              </a:xfrm>
              <a:custGeom>
                <a:avLst/>
                <a:gdLst/>
                <a:ahLst/>
                <a:cxnLst>
                  <a:cxn ang="0">
                    <a:pos x="0" y="0"/>
                  </a:cxn>
                  <a:cxn ang="0">
                    <a:pos x="0" y="12"/>
                  </a:cxn>
                  <a:cxn ang="0">
                    <a:pos x="12" y="12"/>
                  </a:cxn>
                  <a:cxn ang="0">
                    <a:pos x="12" y="0"/>
                  </a:cxn>
                  <a:cxn ang="0">
                    <a:pos x="0" y="0"/>
                  </a:cxn>
                </a:cxnLst>
                <a:rect l="0" t="0" r="r" b="b"/>
                <a:pathLst>
                  <a:path w="12" h="12">
                    <a:moveTo>
                      <a:pt x="0" y="0"/>
                    </a:moveTo>
                    <a:cubicBezTo>
                      <a:pt x="0" y="4"/>
                      <a:pt x="0" y="8"/>
                      <a:pt x="0" y="12"/>
                    </a:cubicBezTo>
                    <a:cubicBezTo>
                      <a:pt x="4" y="12"/>
                      <a:pt x="8" y="12"/>
                      <a:pt x="12" y="12"/>
                    </a:cubicBezTo>
                    <a:cubicBezTo>
                      <a:pt x="12" y="8"/>
                      <a:pt x="12" y="4"/>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8" name="Freeform 168"/>
              <p:cNvSpPr>
                <a:spLocks/>
              </p:cNvSpPr>
              <p:nvPr/>
            </p:nvSpPr>
            <p:spPr bwMode="auto">
              <a:xfrm>
                <a:off x="910620" y="3102102"/>
                <a:ext cx="19541" cy="17997"/>
              </a:xfrm>
              <a:custGeom>
                <a:avLst/>
                <a:gdLst/>
                <a:ahLst/>
                <a:cxnLst>
                  <a:cxn ang="0">
                    <a:pos x="0" y="11"/>
                  </a:cxn>
                  <a:cxn ang="0">
                    <a:pos x="10" y="11"/>
                  </a:cxn>
                  <a:cxn ang="0">
                    <a:pos x="10" y="11"/>
                  </a:cxn>
                  <a:cxn ang="0">
                    <a:pos x="10" y="1"/>
                  </a:cxn>
                  <a:cxn ang="0">
                    <a:pos x="0" y="0"/>
                  </a:cxn>
                  <a:cxn ang="0">
                    <a:pos x="0" y="11"/>
                  </a:cxn>
                </a:cxnLst>
                <a:rect l="0" t="0" r="r" b="b"/>
                <a:pathLst>
                  <a:path w="10" h="11">
                    <a:moveTo>
                      <a:pt x="0" y="11"/>
                    </a:moveTo>
                    <a:cubicBezTo>
                      <a:pt x="10" y="11"/>
                      <a:pt x="10" y="11"/>
                      <a:pt x="10" y="11"/>
                    </a:cubicBezTo>
                    <a:cubicBezTo>
                      <a:pt x="10" y="11"/>
                      <a:pt x="10" y="11"/>
                      <a:pt x="10" y="11"/>
                    </a:cubicBezTo>
                    <a:cubicBezTo>
                      <a:pt x="10" y="8"/>
                      <a:pt x="10" y="4"/>
                      <a:pt x="10" y="1"/>
                    </a:cubicBezTo>
                    <a:cubicBezTo>
                      <a:pt x="6" y="1"/>
                      <a:pt x="3" y="0"/>
                      <a:pt x="0" y="0"/>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9" name="Freeform 169"/>
              <p:cNvSpPr>
                <a:spLocks/>
              </p:cNvSpPr>
              <p:nvPr/>
            </p:nvSpPr>
            <p:spPr bwMode="auto">
              <a:xfrm>
                <a:off x="693714" y="3139896"/>
                <a:ext cx="1954" cy="3599"/>
              </a:xfrm>
              <a:custGeom>
                <a:avLst/>
                <a:gdLst/>
                <a:ahLst/>
                <a:cxnLst>
                  <a:cxn ang="0">
                    <a:pos x="1" y="2"/>
                  </a:cxn>
                  <a:cxn ang="0">
                    <a:pos x="1" y="0"/>
                  </a:cxn>
                  <a:cxn ang="0">
                    <a:pos x="0" y="2"/>
                  </a:cxn>
                  <a:cxn ang="0">
                    <a:pos x="1" y="2"/>
                  </a:cxn>
                </a:cxnLst>
                <a:rect l="0" t="0" r="r" b="b"/>
                <a:pathLst>
                  <a:path w="1" h="2">
                    <a:moveTo>
                      <a:pt x="1" y="2"/>
                    </a:moveTo>
                    <a:cubicBezTo>
                      <a:pt x="1" y="2"/>
                      <a:pt x="1" y="1"/>
                      <a:pt x="1" y="0"/>
                    </a:cubicBezTo>
                    <a:cubicBezTo>
                      <a:pt x="1" y="1"/>
                      <a:pt x="0" y="2"/>
                      <a:pt x="0" y="2"/>
                    </a:cubicBezTo>
                    <a:cubicBezTo>
                      <a:pt x="0" y="2"/>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0" name="Freeform 170"/>
              <p:cNvSpPr>
                <a:spLocks/>
              </p:cNvSpPr>
              <p:nvPr/>
            </p:nvSpPr>
            <p:spPr bwMode="auto">
              <a:xfrm>
                <a:off x="902804" y="3012116"/>
                <a:ext cx="19541" cy="16198"/>
              </a:xfrm>
              <a:custGeom>
                <a:avLst/>
                <a:gdLst/>
                <a:ahLst/>
                <a:cxnLst>
                  <a:cxn ang="0">
                    <a:pos x="11" y="10"/>
                  </a:cxn>
                  <a:cxn ang="0">
                    <a:pos x="10" y="6"/>
                  </a:cxn>
                  <a:cxn ang="0">
                    <a:pos x="3" y="1"/>
                  </a:cxn>
                  <a:cxn ang="0">
                    <a:pos x="0" y="0"/>
                  </a:cxn>
                  <a:cxn ang="0">
                    <a:pos x="1" y="9"/>
                  </a:cxn>
                  <a:cxn ang="0">
                    <a:pos x="11" y="10"/>
                  </a:cxn>
                </a:cxnLst>
                <a:rect l="0" t="0" r="r" b="b"/>
                <a:pathLst>
                  <a:path w="11" h="10">
                    <a:moveTo>
                      <a:pt x="11" y="10"/>
                    </a:moveTo>
                    <a:cubicBezTo>
                      <a:pt x="11" y="9"/>
                      <a:pt x="10" y="8"/>
                      <a:pt x="10" y="6"/>
                    </a:cubicBezTo>
                    <a:cubicBezTo>
                      <a:pt x="8" y="4"/>
                      <a:pt x="6" y="2"/>
                      <a:pt x="3" y="1"/>
                    </a:cubicBezTo>
                    <a:cubicBezTo>
                      <a:pt x="2" y="0"/>
                      <a:pt x="1" y="0"/>
                      <a:pt x="0" y="0"/>
                    </a:cubicBezTo>
                    <a:cubicBezTo>
                      <a:pt x="0" y="3"/>
                      <a:pt x="0" y="6"/>
                      <a:pt x="1" y="9"/>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1" name="Freeform 171"/>
              <p:cNvSpPr>
                <a:spLocks/>
              </p:cNvSpPr>
              <p:nvPr/>
            </p:nvSpPr>
            <p:spPr bwMode="auto">
              <a:xfrm>
                <a:off x="703484" y="3127298"/>
                <a:ext cx="11725" cy="17997"/>
              </a:xfrm>
              <a:custGeom>
                <a:avLst/>
                <a:gdLst/>
                <a:ahLst/>
                <a:cxnLst>
                  <a:cxn ang="0">
                    <a:pos x="7" y="0"/>
                  </a:cxn>
                  <a:cxn ang="0">
                    <a:pos x="2" y="0"/>
                  </a:cxn>
                  <a:cxn ang="0">
                    <a:pos x="0" y="4"/>
                  </a:cxn>
                  <a:cxn ang="0">
                    <a:pos x="0" y="11"/>
                  </a:cxn>
                  <a:cxn ang="0">
                    <a:pos x="7" y="11"/>
                  </a:cxn>
                  <a:cxn ang="0">
                    <a:pos x="7" y="0"/>
                  </a:cxn>
                </a:cxnLst>
                <a:rect l="0" t="0" r="r" b="b"/>
                <a:pathLst>
                  <a:path w="7" h="11">
                    <a:moveTo>
                      <a:pt x="7" y="0"/>
                    </a:moveTo>
                    <a:cubicBezTo>
                      <a:pt x="2" y="0"/>
                      <a:pt x="2" y="0"/>
                      <a:pt x="2" y="0"/>
                    </a:cubicBezTo>
                    <a:cubicBezTo>
                      <a:pt x="1" y="1"/>
                      <a:pt x="1" y="2"/>
                      <a:pt x="0" y="4"/>
                    </a:cubicBezTo>
                    <a:cubicBezTo>
                      <a:pt x="0" y="6"/>
                      <a:pt x="0" y="8"/>
                      <a:pt x="0" y="11"/>
                    </a:cubicBezTo>
                    <a:cubicBezTo>
                      <a:pt x="2" y="11"/>
                      <a:pt x="5" y="11"/>
                      <a:pt x="7" y="11"/>
                    </a:cubicBezTo>
                    <a:cubicBezTo>
                      <a:pt x="7" y="7"/>
                      <a:pt x="7" y="3"/>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2" name="Freeform 172"/>
              <p:cNvSpPr>
                <a:spLocks/>
              </p:cNvSpPr>
              <p:nvPr/>
            </p:nvSpPr>
            <p:spPr bwMode="auto">
              <a:xfrm>
                <a:off x="709346" y="3057109"/>
                <a:ext cx="7816" cy="17997"/>
              </a:xfrm>
              <a:custGeom>
                <a:avLst/>
                <a:gdLst/>
                <a:ahLst/>
                <a:cxnLst>
                  <a:cxn ang="0">
                    <a:pos x="3" y="11"/>
                  </a:cxn>
                  <a:cxn ang="0">
                    <a:pos x="4" y="0"/>
                  </a:cxn>
                  <a:cxn ang="0">
                    <a:pos x="3" y="0"/>
                  </a:cxn>
                  <a:cxn ang="0">
                    <a:pos x="0" y="11"/>
                  </a:cxn>
                  <a:cxn ang="0">
                    <a:pos x="3" y="11"/>
                  </a:cxn>
                </a:cxnLst>
                <a:rect l="0" t="0" r="r" b="b"/>
                <a:pathLst>
                  <a:path w="4" h="11">
                    <a:moveTo>
                      <a:pt x="3" y="11"/>
                    </a:moveTo>
                    <a:cubicBezTo>
                      <a:pt x="3" y="8"/>
                      <a:pt x="3" y="4"/>
                      <a:pt x="4" y="0"/>
                    </a:cubicBezTo>
                    <a:cubicBezTo>
                      <a:pt x="3" y="0"/>
                      <a:pt x="3" y="0"/>
                      <a:pt x="3" y="0"/>
                    </a:cubicBezTo>
                    <a:cubicBezTo>
                      <a:pt x="2" y="3"/>
                      <a:pt x="1" y="7"/>
                      <a:pt x="0" y="11"/>
                    </a:cubicBezTo>
                    <a:cubicBezTo>
                      <a:pt x="1" y="11"/>
                      <a:pt x="2" y="11"/>
                      <a:pt x="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3" name="Freeform 173"/>
              <p:cNvSpPr>
                <a:spLocks/>
              </p:cNvSpPr>
              <p:nvPr/>
            </p:nvSpPr>
            <p:spPr bwMode="auto">
              <a:xfrm>
                <a:off x="707392" y="3170492"/>
                <a:ext cx="13679" cy="19797"/>
              </a:xfrm>
              <a:custGeom>
                <a:avLst/>
                <a:gdLst/>
                <a:ahLst/>
                <a:cxnLst>
                  <a:cxn ang="0">
                    <a:pos x="0" y="12"/>
                  </a:cxn>
                  <a:cxn ang="0">
                    <a:pos x="8" y="12"/>
                  </a:cxn>
                  <a:cxn ang="0">
                    <a:pos x="7" y="1"/>
                  </a:cxn>
                  <a:cxn ang="0">
                    <a:pos x="1" y="0"/>
                  </a:cxn>
                  <a:cxn ang="0">
                    <a:pos x="0" y="4"/>
                  </a:cxn>
                  <a:cxn ang="0">
                    <a:pos x="0" y="12"/>
                  </a:cxn>
                </a:cxnLst>
                <a:rect l="0" t="0" r="r" b="b"/>
                <a:pathLst>
                  <a:path w="8" h="12">
                    <a:moveTo>
                      <a:pt x="0" y="12"/>
                    </a:moveTo>
                    <a:cubicBezTo>
                      <a:pt x="3" y="12"/>
                      <a:pt x="5" y="12"/>
                      <a:pt x="8" y="12"/>
                    </a:cubicBezTo>
                    <a:cubicBezTo>
                      <a:pt x="7" y="8"/>
                      <a:pt x="7" y="5"/>
                      <a:pt x="7" y="1"/>
                    </a:cubicBezTo>
                    <a:cubicBezTo>
                      <a:pt x="5" y="1"/>
                      <a:pt x="3" y="1"/>
                      <a:pt x="1" y="0"/>
                    </a:cubicBezTo>
                    <a:cubicBezTo>
                      <a:pt x="1" y="1"/>
                      <a:pt x="0" y="3"/>
                      <a:pt x="0" y="4"/>
                    </a:cubicBezTo>
                    <a:cubicBezTo>
                      <a:pt x="0" y="7"/>
                      <a:pt x="0" y="9"/>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4" name="Freeform 174"/>
              <p:cNvSpPr>
                <a:spLocks/>
              </p:cNvSpPr>
              <p:nvPr/>
            </p:nvSpPr>
            <p:spPr bwMode="auto">
              <a:xfrm>
                <a:off x="709346" y="3082305"/>
                <a:ext cx="5862" cy="16198"/>
              </a:xfrm>
              <a:custGeom>
                <a:avLst/>
                <a:gdLst/>
                <a:ahLst/>
                <a:cxnLst>
                  <a:cxn ang="0">
                    <a:pos x="3" y="0"/>
                  </a:cxn>
                  <a:cxn ang="0">
                    <a:pos x="0" y="0"/>
                  </a:cxn>
                  <a:cxn ang="0">
                    <a:pos x="1" y="10"/>
                  </a:cxn>
                  <a:cxn ang="0">
                    <a:pos x="2" y="10"/>
                  </a:cxn>
                  <a:cxn ang="0">
                    <a:pos x="3" y="0"/>
                  </a:cxn>
                </a:cxnLst>
                <a:rect l="0" t="0" r="r" b="b"/>
                <a:pathLst>
                  <a:path w="3" h="10">
                    <a:moveTo>
                      <a:pt x="3" y="0"/>
                    </a:moveTo>
                    <a:cubicBezTo>
                      <a:pt x="2" y="0"/>
                      <a:pt x="1" y="0"/>
                      <a:pt x="0" y="0"/>
                    </a:cubicBezTo>
                    <a:cubicBezTo>
                      <a:pt x="0" y="3"/>
                      <a:pt x="0" y="6"/>
                      <a:pt x="1" y="10"/>
                    </a:cubicBezTo>
                    <a:cubicBezTo>
                      <a:pt x="1" y="10"/>
                      <a:pt x="2" y="10"/>
                      <a:pt x="2" y="10"/>
                    </a:cubicBezTo>
                    <a:cubicBezTo>
                      <a:pt x="3" y="6"/>
                      <a:pt x="3" y="3"/>
                      <a:pt x="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5" name="Freeform 175"/>
              <p:cNvSpPr>
                <a:spLocks/>
              </p:cNvSpPr>
              <p:nvPr/>
            </p:nvSpPr>
            <p:spPr bwMode="auto">
              <a:xfrm>
                <a:off x="723025" y="3055310"/>
                <a:ext cx="17587" cy="19797"/>
              </a:xfrm>
              <a:custGeom>
                <a:avLst/>
                <a:gdLst/>
                <a:ahLst/>
                <a:cxnLst>
                  <a:cxn ang="0">
                    <a:pos x="0" y="12"/>
                  </a:cxn>
                  <a:cxn ang="0">
                    <a:pos x="10" y="12"/>
                  </a:cxn>
                  <a:cxn ang="0">
                    <a:pos x="10" y="0"/>
                  </a:cxn>
                  <a:cxn ang="0">
                    <a:pos x="1" y="1"/>
                  </a:cxn>
                  <a:cxn ang="0">
                    <a:pos x="0" y="12"/>
                  </a:cxn>
                </a:cxnLst>
                <a:rect l="0" t="0" r="r" b="b"/>
                <a:pathLst>
                  <a:path w="10" h="12">
                    <a:moveTo>
                      <a:pt x="0" y="12"/>
                    </a:moveTo>
                    <a:cubicBezTo>
                      <a:pt x="3" y="12"/>
                      <a:pt x="6" y="12"/>
                      <a:pt x="10" y="12"/>
                    </a:cubicBezTo>
                    <a:cubicBezTo>
                      <a:pt x="10" y="8"/>
                      <a:pt x="10" y="4"/>
                      <a:pt x="10" y="0"/>
                    </a:cubicBezTo>
                    <a:cubicBezTo>
                      <a:pt x="7" y="0"/>
                      <a:pt x="4" y="0"/>
                      <a:pt x="1" y="1"/>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6" name="Freeform 176"/>
              <p:cNvSpPr>
                <a:spLocks/>
              </p:cNvSpPr>
              <p:nvPr/>
            </p:nvSpPr>
            <p:spPr bwMode="auto">
              <a:xfrm>
                <a:off x="775786" y="3152495"/>
                <a:ext cx="21495" cy="16198"/>
              </a:xfrm>
              <a:custGeom>
                <a:avLst/>
                <a:gdLst/>
                <a:ahLst/>
                <a:cxnLst>
                  <a:cxn ang="0">
                    <a:pos x="12" y="10"/>
                  </a:cxn>
                  <a:cxn ang="0">
                    <a:pos x="11" y="0"/>
                  </a:cxn>
                  <a:cxn ang="0">
                    <a:pos x="0" y="0"/>
                  </a:cxn>
                  <a:cxn ang="0">
                    <a:pos x="0" y="10"/>
                  </a:cxn>
                  <a:cxn ang="0">
                    <a:pos x="12" y="10"/>
                  </a:cxn>
                </a:cxnLst>
                <a:rect l="0" t="0" r="r" b="b"/>
                <a:pathLst>
                  <a:path w="12" h="10">
                    <a:moveTo>
                      <a:pt x="12" y="10"/>
                    </a:moveTo>
                    <a:cubicBezTo>
                      <a:pt x="12" y="7"/>
                      <a:pt x="11" y="3"/>
                      <a:pt x="11" y="0"/>
                    </a:cubicBezTo>
                    <a:cubicBezTo>
                      <a:pt x="8" y="0"/>
                      <a:pt x="4" y="0"/>
                      <a:pt x="0" y="0"/>
                    </a:cubicBezTo>
                    <a:cubicBezTo>
                      <a:pt x="0" y="3"/>
                      <a:pt x="0" y="6"/>
                      <a:pt x="0" y="10"/>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7" name="Freeform 177"/>
              <p:cNvSpPr>
                <a:spLocks/>
              </p:cNvSpPr>
              <p:nvPr/>
            </p:nvSpPr>
            <p:spPr bwMode="auto">
              <a:xfrm>
                <a:off x="801190" y="3152495"/>
                <a:ext cx="19541" cy="16198"/>
              </a:xfrm>
              <a:custGeom>
                <a:avLst/>
                <a:gdLst/>
                <a:ahLst/>
                <a:cxnLst>
                  <a:cxn ang="0">
                    <a:pos x="11" y="0"/>
                  </a:cxn>
                  <a:cxn ang="0">
                    <a:pos x="0" y="0"/>
                  </a:cxn>
                  <a:cxn ang="0">
                    <a:pos x="1" y="10"/>
                  </a:cxn>
                  <a:cxn ang="0">
                    <a:pos x="11" y="10"/>
                  </a:cxn>
                  <a:cxn ang="0">
                    <a:pos x="11" y="0"/>
                  </a:cxn>
                </a:cxnLst>
                <a:rect l="0" t="0" r="r" b="b"/>
                <a:pathLst>
                  <a:path w="11" h="10">
                    <a:moveTo>
                      <a:pt x="11" y="0"/>
                    </a:moveTo>
                    <a:cubicBezTo>
                      <a:pt x="8" y="0"/>
                      <a:pt x="4" y="0"/>
                      <a:pt x="0" y="0"/>
                    </a:cubicBezTo>
                    <a:cubicBezTo>
                      <a:pt x="0" y="3"/>
                      <a:pt x="0" y="7"/>
                      <a:pt x="1" y="10"/>
                    </a:cubicBezTo>
                    <a:cubicBezTo>
                      <a:pt x="4" y="10"/>
                      <a:pt x="8" y="10"/>
                      <a:pt x="11" y="10"/>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8" name="Freeform 178"/>
              <p:cNvSpPr>
                <a:spLocks/>
              </p:cNvSpPr>
              <p:nvPr/>
            </p:nvSpPr>
            <p:spPr bwMode="auto">
              <a:xfrm>
                <a:off x="773832" y="3127298"/>
                <a:ext cx="21495" cy="19797"/>
              </a:xfrm>
              <a:custGeom>
                <a:avLst/>
                <a:gdLst/>
                <a:ahLst/>
                <a:cxnLst>
                  <a:cxn ang="0">
                    <a:pos x="12" y="12"/>
                  </a:cxn>
                  <a:cxn ang="0">
                    <a:pos x="12" y="0"/>
                  </a:cxn>
                  <a:cxn ang="0">
                    <a:pos x="0" y="0"/>
                  </a:cxn>
                  <a:cxn ang="0">
                    <a:pos x="1" y="12"/>
                  </a:cxn>
                  <a:cxn ang="0">
                    <a:pos x="12" y="12"/>
                  </a:cxn>
                </a:cxnLst>
                <a:rect l="0" t="0" r="r" b="b"/>
                <a:pathLst>
                  <a:path w="12" h="12">
                    <a:moveTo>
                      <a:pt x="12" y="12"/>
                    </a:moveTo>
                    <a:cubicBezTo>
                      <a:pt x="12" y="8"/>
                      <a:pt x="12" y="4"/>
                      <a:pt x="12" y="0"/>
                    </a:cubicBezTo>
                    <a:cubicBezTo>
                      <a:pt x="0" y="0"/>
                      <a:pt x="0" y="0"/>
                      <a:pt x="0" y="0"/>
                    </a:cubicBezTo>
                    <a:cubicBezTo>
                      <a:pt x="0" y="4"/>
                      <a:pt x="0" y="8"/>
                      <a:pt x="1" y="12"/>
                    </a:cubicBezTo>
                    <a:cubicBezTo>
                      <a:pt x="5" y="12"/>
                      <a:pt x="8" y="12"/>
                      <a:pt x="12"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9" name="Freeform 179"/>
              <p:cNvSpPr>
                <a:spLocks/>
              </p:cNvSpPr>
              <p:nvPr/>
            </p:nvSpPr>
            <p:spPr bwMode="auto">
              <a:xfrm>
                <a:off x="855905" y="3152495"/>
                <a:ext cx="19541" cy="16198"/>
              </a:xfrm>
              <a:custGeom>
                <a:avLst/>
                <a:gdLst/>
                <a:ahLst/>
                <a:cxnLst>
                  <a:cxn ang="0">
                    <a:pos x="12" y="0"/>
                  </a:cxn>
                  <a:cxn ang="0">
                    <a:pos x="0" y="0"/>
                  </a:cxn>
                  <a:cxn ang="0">
                    <a:pos x="0" y="10"/>
                  </a:cxn>
                  <a:cxn ang="0">
                    <a:pos x="11" y="10"/>
                  </a:cxn>
                  <a:cxn ang="0">
                    <a:pos x="12" y="0"/>
                  </a:cxn>
                </a:cxnLst>
                <a:rect l="0" t="0" r="r" b="b"/>
                <a:pathLst>
                  <a:path w="12" h="10">
                    <a:moveTo>
                      <a:pt x="12" y="0"/>
                    </a:moveTo>
                    <a:cubicBezTo>
                      <a:pt x="8" y="0"/>
                      <a:pt x="4" y="0"/>
                      <a:pt x="0" y="0"/>
                    </a:cubicBezTo>
                    <a:cubicBezTo>
                      <a:pt x="0" y="3"/>
                      <a:pt x="0" y="7"/>
                      <a:pt x="0" y="10"/>
                    </a:cubicBezTo>
                    <a:cubicBezTo>
                      <a:pt x="3" y="10"/>
                      <a:pt x="7" y="10"/>
                      <a:pt x="11" y="10"/>
                    </a:cubicBezTo>
                    <a:cubicBezTo>
                      <a:pt x="11" y="6"/>
                      <a:pt x="11" y="3"/>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0" name="Freeform 180"/>
              <p:cNvSpPr>
                <a:spLocks/>
              </p:cNvSpPr>
              <p:nvPr/>
            </p:nvSpPr>
            <p:spPr bwMode="auto">
              <a:xfrm>
                <a:off x="828547" y="3152495"/>
                <a:ext cx="19541" cy="16198"/>
              </a:xfrm>
              <a:custGeom>
                <a:avLst/>
                <a:gdLst/>
                <a:ahLst/>
                <a:cxnLst>
                  <a:cxn ang="0">
                    <a:pos x="11" y="0"/>
                  </a:cxn>
                  <a:cxn ang="0">
                    <a:pos x="0" y="0"/>
                  </a:cxn>
                  <a:cxn ang="0">
                    <a:pos x="0" y="10"/>
                  </a:cxn>
                  <a:cxn ang="0">
                    <a:pos x="11" y="10"/>
                  </a:cxn>
                  <a:cxn ang="0">
                    <a:pos x="11" y="0"/>
                  </a:cxn>
                </a:cxnLst>
                <a:rect l="0" t="0" r="r" b="b"/>
                <a:pathLst>
                  <a:path w="11" h="10">
                    <a:moveTo>
                      <a:pt x="11" y="0"/>
                    </a:moveTo>
                    <a:cubicBezTo>
                      <a:pt x="7" y="0"/>
                      <a:pt x="3" y="0"/>
                      <a:pt x="0" y="0"/>
                    </a:cubicBezTo>
                    <a:cubicBezTo>
                      <a:pt x="0" y="10"/>
                      <a:pt x="0" y="10"/>
                      <a:pt x="0" y="10"/>
                    </a:cubicBezTo>
                    <a:cubicBezTo>
                      <a:pt x="3" y="10"/>
                      <a:pt x="7" y="10"/>
                      <a:pt x="11" y="10"/>
                    </a:cubicBezTo>
                    <a:cubicBezTo>
                      <a:pt x="11" y="7"/>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1" name="Freeform 181"/>
              <p:cNvSpPr>
                <a:spLocks/>
              </p:cNvSpPr>
              <p:nvPr/>
            </p:nvSpPr>
            <p:spPr bwMode="auto">
              <a:xfrm>
                <a:off x="801190" y="3100303"/>
                <a:ext cx="19541" cy="19797"/>
              </a:xfrm>
              <a:custGeom>
                <a:avLst/>
                <a:gdLst/>
                <a:ahLst/>
                <a:cxnLst>
                  <a:cxn ang="0">
                    <a:pos x="0" y="0"/>
                  </a:cxn>
                  <a:cxn ang="0">
                    <a:pos x="0" y="2"/>
                  </a:cxn>
                  <a:cxn ang="0">
                    <a:pos x="0" y="12"/>
                  </a:cxn>
                  <a:cxn ang="0">
                    <a:pos x="12" y="12"/>
                  </a:cxn>
                  <a:cxn ang="0">
                    <a:pos x="12" y="0"/>
                  </a:cxn>
                  <a:cxn ang="0">
                    <a:pos x="7" y="0"/>
                  </a:cxn>
                  <a:cxn ang="0">
                    <a:pos x="0" y="0"/>
                  </a:cxn>
                </a:cxnLst>
                <a:rect l="0" t="0" r="r" b="b"/>
                <a:pathLst>
                  <a:path w="12" h="12">
                    <a:moveTo>
                      <a:pt x="0" y="0"/>
                    </a:moveTo>
                    <a:cubicBezTo>
                      <a:pt x="0" y="1"/>
                      <a:pt x="0" y="1"/>
                      <a:pt x="0" y="2"/>
                    </a:cubicBezTo>
                    <a:cubicBezTo>
                      <a:pt x="0" y="5"/>
                      <a:pt x="0" y="9"/>
                      <a:pt x="0" y="12"/>
                    </a:cubicBezTo>
                    <a:cubicBezTo>
                      <a:pt x="12" y="12"/>
                      <a:pt x="12" y="12"/>
                      <a:pt x="12" y="12"/>
                    </a:cubicBezTo>
                    <a:cubicBezTo>
                      <a:pt x="12" y="0"/>
                      <a:pt x="12" y="0"/>
                      <a:pt x="12" y="0"/>
                    </a:cubicBezTo>
                    <a:cubicBezTo>
                      <a:pt x="10" y="0"/>
                      <a:pt x="9" y="0"/>
                      <a:pt x="7" y="0"/>
                    </a:cubicBezTo>
                    <a:cubicBezTo>
                      <a:pt x="5"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2" name="Freeform 182"/>
              <p:cNvSpPr>
                <a:spLocks/>
              </p:cNvSpPr>
              <p:nvPr/>
            </p:nvSpPr>
            <p:spPr bwMode="auto">
              <a:xfrm>
                <a:off x="883262" y="3102102"/>
                <a:ext cx="21495" cy="17997"/>
              </a:xfrm>
              <a:custGeom>
                <a:avLst/>
                <a:gdLst/>
                <a:ahLst/>
                <a:cxnLst>
                  <a:cxn ang="0">
                    <a:pos x="12" y="0"/>
                  </a:cxn>
                  <a:cxn ang="0">
                    <a:pos x="0" y="0"/>
                  </a:cxn>
                  <a:cxn ang="0">
                    <a:pos x="0" y="11"/>
                  </a:cxn>
                  <a:cxn ang="0">
                    <a:pos x="12" y="11"/>
                  </a:cxn>
                  <a:cxn ang="0">
                    <a:pos x="12" y="0"/>
                  </a:cxn>
                </a:cxnLst>
                <a:rect l="0" t="0" r="r" b="b"/>
                <a:pathLst>
                  <a:path w="12" h="11">
                    <a:moveTo>
                      <a:pt x="12" y="0"/>
                    </a:moveTo>
                    <a:cubicBezTo>
                      <a:pt x="8" y="0"/>
                      <a:pt x="4" y="0"/>
                      <a:pt x="0" y="0"/>
                    </a:cubicBezTo>
                    <a:cubicBezTo>
                      <a:pt x="0" y="4"/>
                      <a:pt x="0" y="7"/>
                      <a:pt x="0" y="11"/>
                    </a:cubicBezTo>
                    <a:cubicBezTo>
                      <a:pt x="12" y="11"/>
                      <a:pt x="12" y="11"/>
                      <a:pt x="12" y="11"/>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3" name="Freeform 183"/>
              <p:cNvSpPr>
                <a:spLocks/>
              </p:cNvSpPr>
              <p:nvPr/>
            </p:nvSpPr>
            <p:spPr bwMode="auto">
              <a:xfrm>
                <a:off x="721071" y="3080506"/>
                <a:ext cx="17587" cy="16198"/>
              </a:xfrm>
              <a:custGeom>
                <a:avLst/>
                <a:gdLst/>
                <a:ahLst/>
                <a:cxnLst>
                  <a:cxn ang="0">
                    <a:pos x="10" y="10"/>
                  </a:cxn>
                  <a:cxn ang="0">
                    <a:pos x="10" y="0"/>
                  </a:cxn>
                  <a:cxn ang="0">
                    <a:pos x="1" y="1"/>
                  </a:cxn>
                  <a:cxn ang="0">
                    <a:pos x="0" y="10"/>
                  </a:cxn>
                  <a:cxn ang="0">
                    <a:pos x="10" y="10"/>
                  </a:cxn>
                </a:cxnLst>
                <a:rect l="0" t="0" r="r" b="b"/>
                <a:pathLst>
                  <a:path w="10" h="10">
                    <a:moveTo>
                      <a:pt x="10" y="10"/>
                    </a:moveTo>
                    <a:cubicBezTo>
                      <a:pt x="10" y="7"/>
                      <a:pt x="10" y="4"/>
                      <a:pt x="10" y="0"/>
                    </a:cubicBezTo>
                    <a:cubicBezTo>
                      <a:pt x="7" y="1"/>
                      <a:pt x="4" y="1"/>
                      <a:pt x="1" y="1"/>
                    </a:cubicBezTo>
                    <a:cubicBezTo>
                      <a:pt x="0" y="4"/>
                      <a:pt x="0" y="7"/>
                      <a:pt x="0" y="10"/>
                    </a:cubicBezTo>
                    <a:cubicBezTo>
                      <a:pt x="3" y="10"/>
                      <a:pt x="7" y="10"/>
                      <a:pt x="1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4" name="Freeform 184"/>
              <p:cNvSpPr>
                <a:spLocks/>
              </p:cNvSpPr>
              <p:nvPr/>
            </p:nvSpPr>
            <p:spPr bwMode="auto">
              <a:xfrm>
                <a:off x="746475" y="3080506"/>
                <a:ext cx="21495" cy="16198"/>
              </a:xfrm>
              <a:custGeom>
                <a:avLst/>
                <a:gdLst/>
                <a:ahLst/>
                <a:cxnLst>
                  <a:cxn ang="0">
                    <a:pos x="13" y="0"/>
                  </a:cxn>
                  <a:cxn ang="0">
                    <a:pos x="0" y="0"/>
                  </a:cxn>
                  <a:cxn ang="0">
                    <a:pos x="0" y="10"/>
                  </a:cxn>
                  <a:cxn ang="0">
                    <a:pos x="12" y="10"/>
                  </a:cxn>
                  <a:cxn ang="0">
                    <a:pos x="13" y="0"/>
                  </a:cxn>
                </a:cxnLst>
                <a:rect l="0" t="0" r="r" b="b"/>
                <a:pathLst>
                  <a:path w="13" h="10">
                    <a:moveTo>
                      <a:pt x="13" y="0"/>
                    </a:moveTo>
                    <a:cubicBezTo>
                      <a:pt x="8" y="0"/>
                      <a:pt x="4" y="0"/>
                      <a:pt x="0" y="0"/>
                    </a:cubicBezTo>
                    <a:cubicBezTo>
                      <a:pt x="0" y="4"/>
                      <a:pt x="0" y="7"/>
                      <a:pt x="0" y="10"/>
                    </a:cubicBezTo>
                    <a:cubicBezTo>
                      <a:pt x="4" y="10"/>
                      <a:pt x="8" y="10"/>
                      <a:pt x="12" y="10"/>
                    </a:cubicBezTo>
                    <a:cubicBezTo>
                      <a:pt x="12" y="6"/>
                      <a:pt x="12" y="3"/>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5" name="Freeform 185"/>
              <p:cNvSpPr>
                <a:spLocks/>
              </p:cNvSpPr>
              <p:nvPr/>
            </p:nvSpPr>
            <p:spPr bwMode="auto">
              <a:xfrm>
                <a:off x="773832" y="3100303"/>
                <a:ext cx="21495" cy="19797"/>
              </a:xfrm>
              <a:custGeom>
                <a:avLst/>
                <a:gdLst/>
                <a:ahLst/>
                <a:cxnLst>
                  <a:cxn ang="0">
                    <a:pos x="12" y="2"/>
                  </a:cxn>
                  <a:cxn ang="0">
                    <a:pos x="12" y="0"/>
                  </a:cxn>
                  <a:cxn ang="0">
                    <a:pos x="0" y="0"/>
                  </a:cxn>
                  <a:cxn ang="0">
                    <a:pos x="0" y="3"/>
                  </a:cxn>
                  <a:cxn ang="0">
                    <a:pos x="0" y="12"/>
                  </a:cxn>
                  <a:cxn ang="0">
                    <a:pos x="12" y="12"/>
                  </a:cxn>
                  <a:cxn ang="0">
                    <a:pos x="12" y="2"/>
                  </a:cxn>
                </a:cxnLst>
                <a:rect l="0" t="0" r="r" b="b"/>
                <a:pathLst>
                  <a:path w="12" h="12">
                    <a:moveTo>
                      <a:pt x="12" y="2"/>
                    </a:moveTo>
                    <a:cubicBezTo>
                      <a:pt x="12" y="1"/>
                      <a:pt x="12" y="1"/>
                      <a:pt x="12" y="0"/>
                    </a:cubicBezTo>
                    <a:cubicBezTo>
                      <a:pt x="8" y="0"/>
                      <a:pt x="4" y="0"/>
                      <a:pt x="0" y="0"/>
                    </a:cubicBezTo>
                    <a:cubicBezTo>
                      <a:pt x="0" y="1"/>
                      <a:pt x="0" y="2"/>
                      <a:pt x="0" y="3"/>
                    </a:cubicBezTo>
                    <a:cubicBezTo>
                      <a:pt x="0" y="6"/>
                      <a:pt x="0" y="9"/>
                      <a:pt x="0" y="12"/>
                    </a:cubicBezTo>
                    <a:cubicBezTo>
                      <a:pt x="12" y="12"/>
                      <a:pt x="12" y="12"/>
                      <a:pt x="12" y="12"/>
                    </a:cubicBezTo>
                    <a:cubicBezTo>
                      <a:pt x="12" y="9"/>
                      <a:pt x="12" y="5"/>
                      <a:pt x="12"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6" name="Freeform 186"/>
              <p:cNvSpPr>
                <a:spLocks/>
              </p:cNvSpPr>
              <p:nvPr/>
            </p:nvSpPr>
            <p:spPr bwMode="auto">
              <a:xfrm>
                <a:off x="801190" y="3127298"/>
                <a:ext cx="19541" cy="19797"/>
              </a:xfrm>
              <a:custGeom>
                <a:avLst/>
                <a:gdLst/>
                <a:ahLst/>
                <a:cxnLst>
                  <a:cxn ang="0">
                    <a:pos x="1" y="12"/>
                  </a:cxn>
                  <a:cxn ang="0">
                    <a:pos x="12" y="12"/>
                  </a:cxn>
                  <a:cxn ang="0">
                    <a:pos x="12" y="0"/>
                  </a:cxn>
                  <a:cxn ang="0">
                    <a:pos x="0" y="0"/>
                  </a:cxn>
                  <a:cxn ang="0">
                    <a:pos x="1" y="12"/>
                  </a:cxn>
                </a:cxnLst>
                <a:rect l="0" t="0" r="r" b="b"/>
                <a:pathLst>
                  <a:path w="12" h="12">
                    <a:moveTo>
                      <a:pt x="1" y="12"/>
                    </a:moveTo>
                    <a:cubicBezTo>
                      <a:pt x="5" y="12"/>
                      <a:pt x="9" y="12"/>
                      <a:pt x="12" y="12"/>
                    </a:cubicBezTo>
                    <a:cubicBezTo>
                      <a:pt x="12" y="0"/>
                      <a:pt x="12" y="0"/>
                      <a:pt x="12" y="0"/>
                    </a:cubicBezTo>
                    <a:cubicBezTo>
                      <a:pt x="0" y="0"/>
                      <a:pt x="0"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7" name="Freeform 187"/>
              <p:cNvSpPr>
                <a:spLocks/>
              </p:cNvSpPr>
              <p:nvPr/>
            </p:nvSpPr>
            <p:spPr bwMode="auto">
              <a:xfrm>
                <a:off x="828547" y="3100303"/>
                <a:ext cx="21495" cy="19797"/>
              </a:xfrm>
              <a:custGeom>
                <a:avLst/>
                <a:gdLst/>
                <a:ahLst/>
                <a:cxnLst>
                  <a:cxn ang="0">
                    <a:pos x="0" y="12"/>
                  </a:cxn>
                  <a:cxn ang="0">
                    <a:pos x="12" y="12"/>
                  </a:cxn>
                  <a:cxn ang="0">
                    <a:pos x="12" y="12"/>
                  </a:cxn>
                  <a:cxn ang="0">
                    <a:pos x="12" y="0"/>
                  </a:cxn>
                  <a:cxn ang="0">
                    <a:pos x="0" y="0"/>
                  </a:cxn>
                  <a:cxn ang="0">
                    <a:pos x="0" y="12"/>
                  </a:cxn>
                </a:cxnLst>
                <a:rect l="0" t="0" r="r" b="b"/>
                <a:pathLst>
                  <a:path w="12" h="12">
                    <a:moveTo>
                      <a:pt x="0" y="12"/>
                    </a:moveTo>
                    <a:cubicBezTo>
                      <a:pt x="12" y="12"/>
                      <a:pt x="12" y="12"/>
                      <a:pt x="12" y="12"/>
                    </a:cubicBezTo>
                    <a:cubicBezTo>
                      <a:pt x="12" y="12"/>
                      <a:pt x="12" y="12"/>
                      <a:pt x="12" y="12"/>
                    </a:cubicBezTo>
                    <a:cubicBezTo>
                      <a:pt x="12" y="8"/>
                      <a:pt x="12" y="4"/>
                      <a:pt x="12" y="0"/>
                    </a:cubicBezTo>
                    <a:cubicBezTo>
                      <a:pt x="7" y="0"/>
                      <a:pt x="3" y="0"/>
                      <a:pt x="0" y="0"/>
                    </a:cubicBezTo>
                    <a:lnTo>
                      <a:pt x="0" y="1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8" name="Freeform 188"/>
              <p:cNvSpPr>
                <a:spLocks/>
              </p:cNvSpPr>
              <p:nvPr/>
            </p:nvSpPr>
            <p:spPr bwMode="auto">
              <a:xfrm>
                <a:off x="828547" y="3127298"/>
                <a:ext cx="21495" cy="19797"/>
              </a:xfrm>
              <a:custGeom>
                <a:avLst/>
                <a:gdLst/>
                <a:ahLst/>
                <a:cxnLst>
                  <a:cxn ang="0">
                    <a:pos x="12" y="0"/>
                  </a:cxn>
                  <a:cxn ang="0">
                    <a:pos x="0" y="0"/>
                  </a:cxn>
                  <a:cxn ang="0">
                    <a:pos x="0" y="12"/>
                  </a:cxn>
                  <a:cxn ang="0">
                    <a:pos x="11" y="12"/>
                  </a:cxn>
                  <a:cxn ang="0">
                    <a:pos x="12" y="0"/>
                  </a:cxn>
                </a:cxnLst>
                <a:rect l="0" t="0" r="r" b="b"/>
                <a:pathLst>
                  <a:path w="12" h="12">
                    <a:moveTo>
                      <a:pt x="12" y="0"/>
                    </a:moveTo>
                    <a:cubicBezTo>
                      <a:pt x="0" y="0"/>
                      <a:pt x="0" y="0"/>
                      <a:pt x="0" y="0"/>
                    </a:cubicBezTo>
                    <a:cubicBezTo>
                      <a:pt x="0" y="12"/>
                      <a:pt x="0" y="12"/>
                      <a:pt x="0" y="12"/>
                    </a:cubicBezTo>
                    <a:cubicBezTo>
                      <a:pt x="3" y="12"/>
                      <a:pt x="7" y="12"/>
                      <a:pt x="11" y="12"/>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9" name="Freeform 189"/>
              <p:cNvSpPr>
                <a:spLocks/>
              </p:cNvSpPr>
              <p:nvPr/>
            </p:nvSpPr>
            <p:spPr bwMode="auto">
              <a:xfrm>
                <a:off x="781649" y="2997718"/>
                <a:ext cx="19541" cy="5399"/>
              </a:xfrm>
              <a:custGeom>
                <a:avLst/>
                <a:gdLst/>
                <a:ahLst/>
                <a:cxnLst>
                  <a:cxn ang="0">
                    <a:pos x="0" y="4"/>
                  </a:cxn>
                  <a:cxn ang="0">
                    <a:pos x="10" y="4"/>
                  </a:cxn>
                  <a:cxn ang="0">
                    <a:pos x="11" y="0"/>
                  </a:cxn>
                  <a:cxn ang="0">
                    <a:pos x="0" y="2"/>
                  </a:cxn>
                  <a:cxn ang="0">
                    <a:pos x="0" y="4"/>
                  </a:cxn>
                </a:cxnLst>
                <a:rect l="0" t="0" r="r" b="b"/>
                <a:pathLst>
                  <a:path w="11" h="4">
                    <a:moveTo>
                      <a:pt x="0" y="4"/>
                    </a:moveTo>
                    <a:cubicBezTo>
                      <a:pt x="3" y="4"/>
                      <a:pt x="7" y="4"/>
                      <a:pt x="10" y="4"/>
                    </a:cubicBezTo>
                    <a:cubicBezTo>
                      <a:pt x="11" y="2"/>
                      <a:pt x="11" y="1"/>
                      <a:pt x="11" y="0"/>
                    </a:cubicBezTo>
                    <a:cubicBezTo>
                      <a:pt x="7" y="0"/>
                      <a:pt x="3" y="1"/>
                      <a:pt x="0" y="2"/>
                    </a:cubicBezTo>
                    <a:cubicBezTo>
                      <a:pt x="0" y="3"/>
                      <a:pt x="0" y="3"/>
                      <a:pt x="0"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0" name="Freeform 190"/>
              <p:cNvSpPr>
                <a:spLocks/>
              </p:cNvSpPr>
              <p:nvPr/>
            </p:nvSpPr>
            <p:spPr bwMode="auto">
              <a:xfrm>
                <a:off x="801190" y="3030113"/>
                <a:ext cx="19541" cy="17997"/>
              </a:xfrm>
              <a:custGeom>
                <a:avLst/>
                <a:gdLst/>
                <a:ahLst/>
                <a:cxnLst>
                  <a:cxn ang="0">
                    <a:pos x="1" y="0"/>
                  </a:cxn>
                  <a:cxn ang="0">
                    <a:pos x="0" y="11"/>
                  </a:cxn>
                  <a:cxn ang="0">
                    <a:pos x="10" y="11"/>
                  </a:cxn>
                  <a:cxn ang="0">
                    <a:pos x="11" y="11"/>
                  </a:cxn>
                  <a:cxn ang="0">
                    <a:pos x="11" y="0"/>
                  </a:cxn>
                  <a:cxn ang="0">
                    <a:pos x="10" y="0"/>
                  </a:cxn>
                  <a:cxn ang="0">
                    <a:pos x="1" y="0"/>
                  </a:cxn>
                </a:cxnLst>
                <a:rect l="0" t="0" r="r" b="b"/>
                <a:pathLst>
                  <a:path w="11" h="11">
                    <a:moveTo>
                      <a:pt x="1" y="0"/>
                    </a:moveTo>
                    <a:cubicBezTo>
                      <a:pt x="1" y="4"/>
                      <a:pt x="1" y="7"/>
                      <a:pt x="0" y="11"/>
                    </a:cubicBezTo>
                    <a:cubicBezTo>
                      <a:pt x="4" y="11"/>
                      <a:pt x="7" y="11"/>
                      <a:pt x="10" y="11"/>
                    </a:cubicBezTo>
                    <a:cubicBezTo>
                      <a:pt x="10" y="11"/>
                      <a:pt x="11" y="11"/>
                      <a:pt x="11" y="11"/>
                    </a:cubicBezTo>
                    <a:cubicBezTo>
                      <a:pt x="11" y="0"/>
                      <a:pt x="11" y="0"/>
                      <a:pt x="11" y="0"/>
                    </a:cubicBezTo>
                    <a:cubicBezTo>
                      <a:pt x="11"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1" name="Freeform 191"/>
              <p:cNvSpPr>
                <a:spLocks/>
              </p:cNvSpPr>
              <p:nvPr/>
            </p:nvSpPr>
            <p:spPr bwMode="auto">
              <a:xfrm>
                <a:off x="828547" y="3246080"/>
                <a:ext cx="13679" cy="10798"/>
              </a:xfrm>
              <a:custGeom>
                <a:avLst/>
                <a:gdLst/>
                <a:ahLst/>
                <a:cxnLst>
                  <a:cxn ang="0">
                    <a:pos x="1" y="7"/>
                  </a:cxn>
                  <a:cxn ang="0">
                    <a:pos x="8" y="7"/>
                  </a:cxn>
                  <a:cxn ang="0">
                    <a:pos x="8" y="0"/>
                  </a:cxn>
                  <a:cxn ang="0">
                    <a:pos x="1" y="0"/>
                  </a:cxn>
                  <a:cxn ang="0">
                    <a:pos x="0" y="0"/>
                  </a:cxn>
                  <a:cxn ang="0">
                    <a:pos x="0" y="7"/>
                  </a:cxn>
                  <a:cxn ang="0">
                    <a:pos x="1" y="7"/>
                  </a:cxn>
                </a:cxnLst>
                <a:rect l="0" t="0" r="r" b="b"/>
                <a:pathLst>
                  <a:path w="8" h="7">
                    <a:moveTo>
                      <a:pt x="1" y="7"/>
                    </a:moveTo>
                    <a:cubicBezTo>
                      <a:pt x="3" y="7"/>
                      <a:pt x="5" y="7"/>
                      <a:pt x="8" y="7"/>
                    </a:cubicBezTo>
                    <a:cubicBezTo>
                      <a:pt x="8" y="4"/>
                      <a:pt x="8" y="2"/>
                      <a:pt x="8" y="0"/>
                    </a:cubicBezTo>
                    <a:cubicBezTo>
                      <a:pt x="6" y="0"/>
                      <a:pt x="3" y="0"/>
                      <a:pt x="1" y="0"/>
                    </a:cubicBezTo>
                    <a:cubicBezTo>
                      <a:pt x="1" y="0"/>
                      <a:pt x="0" y="0"/>
                      <a:pt x="0" y="0"/>
                    </a:cubicBezTo>
                    <a:cubicBezTo>
                      <a:pt x="0" y="7"/>
                      <a:pt x="0" y="7"/>
                      <a:pt x="0" y="7"/>
                    </a:cubicBezTo>
                    <a:cubicBezTo>
                      <a:pt x="0" y="7"/>
                      <a:pt x="1" y="7"/>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2" name="Freeform 192"/>
              <p:cNvSpPr>
                <a:spLocks/>
              </p:cNvSpPr>
              <p:nvPr/>
            </p:nvSpPr>
            <p:spPr bwMode="auto">
              <a:xfrm>
                <a:off x="873492" y="3242481"/>
                <a:ext cx="19541" cy="12598"/>
              </a:xfrm>
              <a:custGeom>
                <a:avLst/>
                <a:gdLst/>
                <a:ahLst/>
                <a:cxnLst>
                  <a:cxn ang="0">
                    <a:pos x="11" y="0"/>
                  </a:cxn>
                  <a:cxn ang="0">
                    <a:pos x="1" y="1"/>
                  </a:cxn>
                  <a:cxn ang="0">
                    <a:pos x="0" y="8"/>
                  </a:cxn>
                  <a:cxn ang="0">
                    <a:pos x="11" y="7"/>
                  </a:cxn>
                  <a:cxn ang="0">
                    <a:pos x="11" y="0"/>
                  </a:cxn>
                </a:cxnLst>
                <a:rect l="0" t="0" r="r" b="b"/>
                <a:pathLst>
                  <a:path w="11" h="8">
                    <a:moveTo>
                      <a:pt x="11" y="0"/>
                    </a:moveTo>
                    <a:cubicBezTo>
                      <a:pt x="7" y="1"/>
                      <a:pt x="4" y="1"/>
                      <a:pt x="1" y="1"/>
                    </a:cubicBezTo>
                    <a:cubicBezTo>
                      <a:pt x="1" y="3"/>
                      <a:pt x="0" y="6"/>
                      <a:pt x="0" y="8"/>
                    </a:cubicBezTo>
                    <a:cubicBezTo>
                      <a:pt x="4" y="8"/>
                      <a:pt x="7" y="7"/>
                      <a:pt x="11" y="7"/>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3" name="Freeform 193"/>
              <p:cNvSpPr>
                <a:spLocks/>
              </p:cNvSpPr>
              <p:nvPr/>
            </p:nvSpPr>
            <p:spPr bwMode="auto">
              <a:xfrm>
                <a:off x="875446" y="3010316"/>
                <a:ext cx="21495" cy="16198"/>
              </a:xfrm>
              <a:custGeom>
                <a:avLst/>
                <a:gdLst/>
                <a:ahLst/>
                <a:cxnLst>
                  <a:cxn ang="0">
                    <a:pos x="12" y="10"/>
                  </a:cxn>
                  <a:cxn ang="0">
                    <a:pos x="11" y="1"/>
                  </a:cxn>
                  <a:cxn ang="0">
                    <a:pos x="0" y="0"/>
                  </a:cxn>
                  <a:cxn ang="0">
                    <a:pos x="1" y="9"/>
                  </a:cxn>
                  <a:cxn ang="0">
                    <a:pos x="12" y="10"/>
                  </a:cxn>
                </a:cxnLst>
                <a:rect l="0" t="0" r="r" b="b"/>
                <a:pathLst>
                  <a:path w="12" h="10">
                    <a:moveTo>
                      <a:pt x="12" y="10"/>
                    </a:moveTo>
                    <a:cubicBezTo>
                      <a:pt x="12" y="7"/>
                      <a:pt x="11" y="4"/>
                      <a:pt x="11" y="1"/>
                    </a:cubicBezTo>
                    <a:cubicBezTo>
                      <a:pt x="7" y="1"/>
                      <a:pt x="3" y="1"/>
                      <a:pt x="0" y="0"/>
                    </a:cubicBezTo>
                    <a:cubicBezTo>
                      <a:pt x="0" y="3"/>
                      <a:pt x="0" y="6"/>
                      <a:pt x="1" y="9"/>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4" name="Freeform 194"/>
              <p:cNvSpPr>
                <a:spLocks/>
              </p:cNvSpPr>
              <p:nvPr/>
            </p:nvSpPr>
            <p:spPr bwMode="auto">
              <a:xfrm>
                <a:off x="873492" y="2999518"/>
                <a:ext cx="19541" cy="5399"/>
              </a:xfrm>
              <a:custGeom>
                <a:avLst/>
                <a:gdLst/>
                <a:ahLst/>
                <a:cxnLst>
                  <a:cxn ang="0">
                    <a:pos x="0" y="3"/>
                  </a:cxn>
                  <a:cxn ang="0">
                    <a:pos x="10" y="3"/>
                  </a:cxn>
                  <a:cxn ang="0">
                    <a:pos x="0" y="0"/>
                  </a:cxn>
                  <a:cxn ang="0">
                    <a:pos x="0" y="3"/>
                  </a:cxn>
                </a:cxnLst>
                <a:rect l="0" t="0" r="r" b="b"/>
                <a:pathLst>
                  <a:path w="10" h="3">
                    <a:moveTo>
                      <a:pt x="0" y="3"/>
                    </a:moveTo>
                    <a:cubicBezTo>
                      <a:pt x="4" y="3"/>
                      <a:pt x="7" y="3"/>
                      <a:pt x="10" y="3"/>
                    </a:cubicBezTo>
                    <a:cubicBezTo>
                      <a:pt x="7" y="2"/>
                      <a:pt x="4" y="1"/>
                      <a:pt x="0" y="0"/>
                    </a:cubicBezTo>
                    <a:cubicBezTo>
                      <a:pt x="0" y="1"/>
                      <a:pt x="0" y="2"/>
                      <a:pt x="0"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5" name="Freeform 195"/>
              <p:cNvSpPr>
                <a:spLocks/>
              </p:cNvSpPr>
              <p:nvPr/>
            </p:nvSpPr>
            <p:spPr bwMode="auto">
              <a:xfrm>
                <a:off x="828547" y="3224483"/>
                <a:ext cx="15633" cy="14398"/>
              </a:xfrm>
              <a:custGeom>
                <a:avLst/>
                <a:gdLst/>
                <a:ahLst/>
                <a:cxnLst>
                  <a:cxn ang="0">
                    <a:pos x="9" y="9"/>
                  </a:cxn>
                  <a:cxn ang="0">
                    <a:pos x="9" y="0"/>
                  </a:cxn>
                  <a:cxn ang="0">
                    <a:pos x="1" y="0"/>
                  </a:cxn>
                  <a:cxn ang="0">
                    <a:pos x="0" y="0"/>
                  </a:cxn>
                  <a:cxn ang="0">
                    <a:pos x="0" y="9"/>
                  </a:cxn>
                  <a:cxn ang="0">
                    <a:pos x="1" y="9"/>
                  </a:cxn>
                  <a:cxn ang="0">
                    <a:pos x="9" y="9"/>
                  </a:cxn>
                </a:cxnLst>
                <a:rect l="0" t="0" r="r" b="b"/>
                <a:pathLst>
                  <a:path w="9" h="9">
                    <a:moveTo>
                      <a:pt x="9" y="9"/>
                    </a:moveTo>
                    <a:cubicBezTo>
                      <a:pt x="9" y="6"/>
                      <a:pt x="9" y="3"/>
                      <a:pt x="9" y="0"/>
                    </a:cubicBezTo>
                    <a:cubicBezTo>
                      <a:pt x="6" y="0"/>
                      <a:pt x="3" y="0"/>
                      <a:pt x="1" y="0"/>
                    </a:cubicBezTo>
                    <a:cubicBezTo>
                      <a:pt x="1" y="0"/>
                      <a:pt x="0" y="0"/>
                      <a:pt x="0" y="0"/>
                    </a:cubicBezTo>
                    <a:cubicBezTo>
                      <a:pt x="0" y="9"/>
                      <a:pt x="0" y="9"/>
                      <a:pt x="0" y="9"/>
                    </a:cubicBezTo>
                    <a:cubicBezTo>
                      <a:pt x="0" y="9"/>
                      <a:pt x="1" y="9"/>
                      <a:pt x="1" y="9"/>
                    </a:cubicBezTo>
                    <a:cubicBezTo>
                      <a:pt x="3" y="9"/>
                      <a:pt x="6" y="9"/>
                      <a:pt x="9"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6" name="Freeform 196"/>
              <p:cNvSpPr>
                <a:spLocks/>
              </p:cNvSpPr>
              <p:nvPr/>
            </p:nvSpPr>
            <p:spPr bwMode="auto">
              <a:xfrm>
                <a:off x="750383" y="3010316"/>
                <a:ext cx="21495" cy="16198"/>
              </a:xfrm>
              <a:custGeom>
                <a:avLst/>
                <a:gdLst/>
                <a:ahLst/>
                <a:cxnLst>
                  <a:cxn ang="0">
                    <a:pos x="1" y="1"/>
                  </a:cxn>
                  <a:cxn ang="0">
                    <a:pos x="0" y="10"/>
                  </a:cxn>
                  <a:cxn ang="0">
                    <a:pos x="12" y="9"/>
                  </a:cxn>
                  <a:cxn ang="0">
                    <a:pos x="12" y="0"/>
                  </a:cxn>
                  <a:cxn ang="0">
                    <a:pos x="2" y="1"/>
                  </a:cxn>
                  <a:cxn ang="0">
                    <a:pos x="1" y="1"/>
                  </a:cxn>
                </a:cxnLst>
                <a:rect l="0" t="0" r="r" b="b"/>
                <a:pathLst>
                  <a:path w="12" h="10">
                    <a:moveTo>
                      <a:pt x="1" y="1"/>
                    </a:moveTo>
                    <a:cubicBezTo>
                      <a:pt x="1" y="4"/>
                      <a:pt x="0" y="7"/>
                      <a:pt x="0" y="10"/>
                    </a:cubicBezTo>
                    <a:cubicBezTo>
                      <a:pt x="4" y="10"/>
                      <a:pt x="8" y="9"/>
                      <a:pt x="12" y="9"/>
                    </a:cubicBezTo>
                    <a:cubicBezTo>
                      <a:pt x="12" y="6"/>
                      <a:pt x="12" y="3"/>
                      <a:pt x="12" y="0"/>
                    </a:cubicBezTo>
                    <a:cubicBezTo>
                      <a:pt x="9" y="0"/>
                      <a:pt x="6" y="0"/>
                      <a:pt x="2" y="1"/>
                    </a:cubicBezTo>
                    <a:cubicBezTo>
                      <a:pt x="2" y="1"/>
                      <a:pt x="1"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7" name="Freeform 197"/>
              <p:cNvSpPr>
                <a:spLocks/>
              </p:cNvSpPr>
              <p:nvPr/>
            </p:nvSpPr>
            <p:spPr bwMode="auto">
              <a:xfrm>
                <a:off x="850043" y="3010316"/>
                <a:ext cx="21495" cy="14398"/>
              </a:xfrm>
              <a:custGeom>
                <a:avLst/>
                <a:gdLst/>
                <a:ahLst/>
                <a:cxnLst>
                  <a:cxn ang="0">
                    <a:pos x="1" y="9"/>
                  </a:cxn>
                  <a:cxn ang="0">
                    <a:pos x="12" y="9"/>
                  </a:cxn>
                  <a:cxn ang="0">
                    <a:pos x="11" y="0"/>
                  </a:cxn>
                  <a:cxn ang="0">
                    <a:pos x="0" y="0"/>
                  </a:cxn>
                  <a:cxn ang="0">
                    <a:pos x="1" y="9"/>
                  </a:cxn>
                </a:cxnLst>
                <a:rect l="0" t="0" r="r" b="b"/>
                <a:pathLst>
                  <a:path w="12" h="9">
                    <a:moveTo>
                      <a:pt x="1" y="9"/>
                    </a:moveTo>
                    <a:cubicBezTo>
                      <a:pt x="4" y="9"/>
                      <a:pt x="8" y="9"/>
                      <a:pt x="12" y="9"/>
                    </a:cubicBezTo>
                    <a:cubicBezTo>
                      <a:pt x="11" y="6"/>
                      <a:pt x="11" y="3"/>
                      <a:pt x="11" y="0"/>
                    </a:cubicBezTo>
                    <a:cubicBezTo>
                      <a:pt x="7" y="0"/>
                      <a:pt x="4" y="0"/>
                      <a:pt x="0" y="0"/>
                    </a:cubicBezTo>
                    <a:cubicBezTo>
                      <a:pt x="0" y="2"/>
                      <a:pt x="1" y="5"/>
                      <a:pt x="1"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8" name="Freeform 198"/>
              <p:cNvSpPr>
                <a:spLocks/>
              </p:cNvSpPr>
              <p:nvPr/>
            </p:nvSpPr>
            <p:spPr bwMode="auto">
              <a:xfrm>
                <a:off x="805098" y="3224483"/>
                <a:ext cx="15633" cy="14398"/>
              </a:xfrm>
              <a:custGeom>
                <a:avLst/>
                <a:gdLst/>
                <a:ahLst/>
                <a:cxnLst>
                  <a:cxn ang="0">
                    <a:pos x="9" y="0"/>
                  </a:cxn>
                  <a:cxn ang="0">
                    <a:pos x="0" y="0"/>
                  </a:cxn>
                  <a:cxn ang="0">
                    <a:pos x="1" y="9"/>
                  </a:cxn>
                  <a:cxn ang="0">
                    <a:pos x="9" y="9"/>
                  </a:cxn>
                  <a:cxn ang="0">
                    <a:pos x="9" y="0"/>
                  </a:cxn>
                </a:cxnLst>
                <a:rect l="0" t="0" r="r" b="b"/>
                <a:pathLst>
                  <a:path w="9" h="9">
                    <a:moveTo>
                      <a:pt x="9" y="0"/>
                    </a:moveTo>
                    <a:cubicBezTo>
                      <a:pt x="6" y="0"/>
                      <a:pt x="4" y="0"/>
                      <a:pt x="0" y="0"/>
                    </a:cubicBezTo>
                    <a:cubicBezTo>
                      <a:pt x="1" y="3"/>
                      <a:pt x="1" y="6"/>
                      <a:pt x="1" y="9"/>
                    </a:cubicBezTo>
                    <a:cubicBezTo>
                      <a:pt x="4" y="9"/>
                      <a:pt x="7" y="9"/>
                      <a:pt x="9"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9" name="Freeform 199"/>
              <p:cNvSpPr>
                <a:spLocks/>
              </p:cNvSpPr>
              <p:nvPr/>
            </p:nvSpPr>
            <p:spPr bwMode="auto">
              <a:xfrm>
                <a:off x="803144" y="3008517"/>
                <a:ext cx="17587" cy="14398"/>
              </a:xfrm>
              <a:custGeom>
                <a:avLst/>
                <a:gdLst/>
                <a:ahLst/>
                <a:cxnLst>
                  <a:cxn ang="0">
                    <a:pos x="9" y="0"/>
                  </a:cxn>
                  <a:cxn ang="0">
                    <a:pos x="1" y="0"/>
                  </a:cxn>
                  <a:cxn ang="0">
                    <a:pos x="0" y="9"/>
                  </a:cxn>
                  <a:cxn ang="0">
                    <a:pos x="9" y="9"/>
                  </a:cxn>
                  <a:cxn ang="0">
                    <a:pos x="10" y="9"/>
                  </a:cxn>
                  <a:cxn ang="0">
                    <a:pos x="10" y="0"/>
                  </a:cxn>
                  <a:cxn ang="0">
                    <a:pos x="9" y="0"/>
                  </a:cxn>
                </a:cxnLst>
                <a:rect l="0" t="0" r="r" b="b"/>
                <a:pathLst>
                  <a:path w="10" h="9">
                    <a:moveTo>
                      <a:pt x="9" y="0"/>
                    </a:moveTo>
                    <a:cubicBezTo>
                      <a:pt x="7" y="0"/>
                      <a:pt x="4" y="0"/>
                      <a:pt x="1" y="0"/>
                    </a:cubicBezTo>
                    <a:cubicBezTo>
                      <a:pt x="1" y="3"/>
                      <a:pt x="0" y="6"/>
                      <a:pt x="0" y="9"/>
                    </a:cubicBezTo>
                    <a:cubicBezTo>
                      <a:pt x="3" y="9"/>
                      <a:pt x="6" y="9"/>
                      <a:pt x="9" y="9"/>
                    </a:cubicBezTo>
                    <a:cubicBezTo>
                      <a:pt x="9" y="9"/>
                      <a:pt x="10" y="9"/>
                      <a:pt x="10" y="9"/>
                    </a:cubicBezTo>
                    <a:cubicBezTo>
                      <a:pt x="10" y="0"/>
                      <a:pt x="10" y="0"/>
                      <a:pt x="10" y="0"/>
                    </a:cubicBezTo>
                    <a:cubicBezTo>
                      <a:pt x="10" y="0"/>
                      <a:pt x="9" y="0"/>
                      <a:pt x="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0" name="Freeform 200"/>
              <p:cNvSpPr>
                <a:spLocks/>
              </p:cNvSpPr>
              <p:nvPr/>
            </p:nvSpPr>
            <p:spPr bwMode="auto">
              <a:xfrm>
                <a:off x="777740" y="3008517"/>
                <a:ext cx="21495" cy="16198"/>
              </a:xfrm>
              <a:custGeom>
                <a:avLst/>
                <a:gdLst/>
                <a:ahLst/>
                <a:cxnLst>
                  <a:cxn ang="0">
                    <a:pos x="0" y="10"/>
                  </a:cxn>
                  <a:cxn ang="0">
                    <a:pos x="12" y="9"/>
                  </a:cxn>
                  <a:cxn ang="0">
                    <a:pos x="12" y="0"/>
                  </a:cxn>
                  <a:cxn ang="0">
                    <a:pos x="1" y="1"/>
                  </a:cxn>
                  <a:cxn ang="0">
                    <a:pos x="0" y="10"/>
                  </a:cxn>
                </a:cxnLst>
                <a:rect l="0" t="0" r="r" b="b"/>
                <a:pathLst>
                  <a:path w="12" h="10">
                    <a:moveTo>
                      <a:pt x="0" y="10"/>
                    </a:moveTo>
                    <a:cubicBezTo>
                      <a:pt x="4" y="10"/>
                      <a:pt x="8" y="10"/>
                      <a:pt x="12" y="9"/>
                    </a:cubicBezTo>
                    <a:cubicBezTo>
                      <a:pt x="12" y="6"/>
                      <a:pt x="12" y="3"/>
                      <a:pt x="12" y="0"/>
                    </a:cubicBezTo>
                    <a:cubicBezTo>
                      <a:pt x="9" y="0"/>
                      <a:pt x="5" y="1"/>
                      <a:pt x="1" y="1"/>
                    </a:cubicBezTo>
                    <a:cubicBezTo>
                      <a:pt x="1" y="4"/>
                      <a:pt x="1" y="7"/>
                      <a:pt x="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1" name="Freeform 201"/>
              <p:cNvSpPr>
                <a:spLocks/>
              </p:cNvSpPr>
              <p:nvPr/>
            </p:nvSpPr>
            <p:spPr bwMode="auto">
              <a:xfrm>
                <a:off x="781649" y="3222684"/>
                <a:ext cx="19541" cy="16198"/>
              </a:xfrm>
              <a:custGeom>
                <a:avLst/>
                <a:gdLst/>
                <a:ahLst/>
                <a:cxnLst>
                  <a:cxn ang="0">
                    <a:pos x="11" y="1"/>
                  </a:cxn>
                  <a:cxn ang="0">
                    <a:pos x="0" y="0"/>
                  </a:cxn>
                  <a:cxn ang="0">
                    <a:pos x="1" y="9"/>
                  </a:cxn>
                  <a:cxn ang="0">
                    <a:pos x="1" y="8"/>
                  </a:cxn>
                  <a:cxn ang="0">
                    <a:pos x="1" y="9"/>
                  </a:cxn>
                  <a:cxn ang="0">
                    <a:pos x="11" y="10"/>
                  </a:cxn>
                  <a:cxn ang="0">
                    <a:pos x="11" y="1"/>
                  </a:cxn>
                </a:cxnLst>
                <a:rect l="0" t="0" r="r" b="b"/>
                <a:pathLst>
                  <a:path w="11" h="10">
                    <a:moveTo>
                      <a:pt x="11" y="1"/>
                    </a:moveTo>
                    <a:cubicBezTo>
                      <a:pt x="7" y="1"/>
                      <a:pt x="4" y="0"/>
                      <a:pt x="0" y="0"/>
                    </a:cubicBezTo>
                    <a:cubicBezTo>
                      <a:pt x="0" y="3"/>
                      <a:pt x="0" y="6"/>
                      <a:pt x="1" y="9"/>
                    </a:cubicBezTo>
                    <a:cubicBezTo>
                      <a:pt x="1" y="9"/>
                      <a:pt x="1" y="8"/>
                      <a:pt x="1" y="8"/>
                    </a:cubicBezTo>
                    <a:cubicBezTo>
                      <a:pt x="1" y="9"/>
                      <a:pt x="1" y="9"/>
                      <a:pt x="1" y="9"/>
                    </a:cubicBezTo>
                    <a:cubicBezTo>
                      <a:pt x="5" y="9"/>
                      <a:pt x="8" y="10"/>
                      <a:pt x="11" y="10"/>
                    </a:cubicBezTo>
                    <a:cubicBezTo>
                      <a:pt x="11" y="7"/>
                      <a:pt x="11" y="4"/>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2" name="Freeform 202"/>
              <p:cNvSpPr>
                <a:spLocks/>
              </p:cNvSpPr>
              <p:nvPr/>
            </p:nvSpPr>
            <p:spPr bwMode="auto">
              <a:xfrm>
                <a:off x="709346" y="3102102"/>
                <a:ext cx="5862" cy="17997"/>
              </a:xfrm>
              <a:custGeom>
                <a:avLst/>
                <a:gdLst/>
                <a:ahLst/>
                <a:cxnLst>
                  <a:cxn ang="0">
                    <a:pos x="0" y="11"/>
                  </a:cxn>
                  <a:cxn ang="0">
                    <a:pos x="3" y="11"/>
                  </a:cxn>
                  <a:cxn ang="0">
                    <a:pos x="2" y="1"/>
                  </a:cxn>
                  <a:cxn ang="0">
                    <a:pos x="2" y="0"/>
                  </a:cxn>
                  <a:cxn ang="0">
                    <a:pos x="1" y="0"/>
                  </a:cxn>
                  <a:cxn ang="0">
                    <a:pos x="2" y="6"/>
                  </a:cxn>
                  <a:cxn ang="0">
                    <a:pos x="0" y="11"/>
                  </a:cxn>
                </a:cxnLst>
                <a:rect l="0" t="0" r="r" b="b"/>
                <a:pathLst>
                  <a:path w="3" h="11">
                    <a:moveTo>
                      <a:pt x="0" y="11"/>
                    </a:moveTo>
                    <a:cubicBezTo>
                      <a:pt x="3" y="11"/>
                      <a:pt x="3" y="11"/>
                      <a:pt x="3" y="11"/>
                    </a:cubicBezTo>
                    <a:cubicBezTo>
                      <a:pt x="2" y="8"/>
                      <a:pt x="2" y="4"/>
                      <a:pt x="2" y="1"/>
                    </a:cubicBezTo>
                    <a:cubicBezTo>
                      <a:pt x="2" y="1"/>
                      <a:pt x="2" y="1"/>
                      <a:pt x="2" y="0"/>
                    </a:cubicBezTo>
                    <a:cubicBezTo>
                      <a:pt x="2" y="0"/>
                      <a:pt x="1" y="0"/>
                      <a:pt x="1" y="0"/>
                    </a:cubicBezTo>
                    <a:cubicBezTo>
                      <a:pt x="1" y="2"/>
                      <a:pt x="2" y="4"/>
                      <a:pt x="2" y="6"/>
                    </a:cubicBezTo>
                    <a:cubicBezTo>
                      <a:pt x="2" y="7"/>
                      <a:pt x="1" y="9"/>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3" name="Freeform 203"/>
              <p:cNvSpPr>
                <a:spLocks/>
              </p:cNvSpPr>
              <p:nvPr/>
            </p:nvSpPr>
            <p:spPr bwMode="auto">
              <a:xfrm>
                <a:off x="850043" y="3244280"/>
                <a:ext cx="19541" cy="10798"/>
              </a:xfrm>
              <a:custGeom>
                <a:avLst/>
                <a:gdLst/>
                <a:ahLst/>
                <a:cxnLst>
                  <a:cxn ang="0">
                    <a:pos x="11" y="0"/>
                  </a:cxn>
                  <a:cxn ang="0">
                    <a:pos x="0" y="1"/>
                  </a:cxn>
                  <a:cxn ang="0">
                    <a:pos x="0" y="7"/>
                  </a:cxn>
                  <a:cxn ang="0">
                    <a:pos x="10" y="7"/>
                  </a:cxn>
                  <a:cxn ang="0">
                    <a:pos x="11" y="0"/>
                  </a:cxn>
                </a:cxnLst>
                <a:rect l="0" t="0" r="r" b="b"/>
                <a:pathLst>
                  <a:path w="11" h="7">
                    <a:moveTo>
                      <a:pt x="11" y="0"/>
                    </a:moveTo>
                    <a:cubicBezTo>
                      <a:pt x="7" y="0"/>
                      <a:pt x="4" y="1"/>
                      <a:pt x="0" y="1"/>
                    </a:cubicBezTo>
                    <a:cubicBezTo>
                      <a:pt x="0" y="3"/>
                      <a:pt x="0" y="5"/>
                      <a:pt x="0" y="7"/>
                    </a:cubicBezTo>
                    <a:cubicBezTo>
                      <a:pt x="3" y="7"/>
                      <a:pt x="7" y="7"/>
                      <a:pt x="10" y="7"/>
                    </a:cubicBezTo>
                    <a:cubicBezTo>
                      <a:pt x="11" y="5"/>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4" name="Freeform 204"/>
              <p:cNvSpPr>
                <a:spLocks/>
              </p:cNvSpPr>
              <p:nvPr/>
            </p:nvSpPr>
            <p:spPr bwMode="auto">
              <a:xfrm>
                <a:off x="848088" y="3262278"/>
                <a:ext cx="19541" cy="5399"/>
              </a:xfrm>
              <a:custGeom>
                <a:avLst/>
                <a:gdLst/>
                <a:ahLst/>
                <a:cxnLst>
                  <a:cxn ang="0">
                    <a:pos x="11" y="0"/>
                  </a:cxn>
                  <a:cxn ang="0">
                    <a:pos x="0" y="0"/>
                  </a:cxn>
                  <a:cxn ang="0">
                    <a:pos x="0" y="3"/>
                  </a:cxn>
                  <a:cxn ang="0">
                    <a:pos x="11" y="3"/>
                  </a:cxn>
                  <a:cxn ang="0">
                    <a:pos x="11" y="0"/>
                  </a:cxn>
                </a:cxnLst>
                <a:rect l="0" t="0" r="r" b="b"/>
                <a:pathLst>
                  <a:path w="11" h="3">
                    <a:moveTo>
                      <a:pt x="11" y="0"/>
                    </a:moveTo>
                    <a:cubicBezTo>
                      <a:pt x="7" y="0"/>
                      <a:pt x="4" y="0"/>
                      <a:pt x="0" y="0"/>
                    </a:cubicBezTo>
                    <a:cubicBezTo>
                      <a:pt x="0" y="1"/>
                      <a:pt x="0" y="2"/>
                      <a:pt x="0" y="3"/>
                    </a:cubicBezTo>
                    <a:cubicBezTo>
                      <a:pt x="11" y="3"/>
                      <a:pt x="11" y="3"/>
                      <a:pt x="11" y="3"/>
                    </a:cubicBezTo>
                    <a:cubicBezTo>
                      <a:pt x="11" y="2"/>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5" name="Freeform 206"/>
              <p:cNvSpPr>
                <a:spLocks/>
              </p:cNvSpPr>
              <p:nvPr/>
            </p:nvSpPr>
            <p:spPr bwMode="auto">
              <a:xfrm>
                <a:off x="828547" y="3008517"/>
                <a:ext cx="15633" cy="14398"/>
              </a:xfrm>
              <a:custGeom>
                <a:avLst/>
                <a:gdLst/>
                <a:ahLst/>
                <a:cxnLst>
                  <a:cxn ang="0">
                    <a:pos x="0" y="9"/>
                  </a:cxn>
                  <a:cxn ang="0">
                    <a:pos x="9" y="9"/>
                  </a:cxn>
                  <a:cxn ang="0">
                    <a:pos x="8" y="0"/>
                  </a:cxn>
                  <a:cxn ang="0">
                    <a:pos x="0" y="0"/>
                  </a:cxn>
                  <a:cxn ang="0">
                    <a:pos x="0" y="9"/>
                  </a:cxn>
                </a:cxnLst>
                <a:rect l="0" t="0" r="r" b="b"/>
                <a:pathLst>
                  <a:path w="9" h="9">
                    <a:moveTo>
                      <a:pt x="0" y="9"/>
                    </a:moveTo>
                    <a:cubicBezTo>
                      <a:pt x="3" y="9"/>
                      <a:pt x="6" y="9"/>
                      <a:pt x="9" y="9"/>
                    </a:cubicBezTo>
                    <a:cubicBezTo>
                      <a:pt x="9" y="6"/>
                      <a:pt x="9" y="3"/>
                      <a:pt x="8" y="0"/>
                    </a:cubicBezTo>
                    <a:cubicBezTo>
                      <a:pt x="5" y="0"/>
                      <a:pt x="2" y="0"/>
                      <a:pt x="0" y="0"/>
                    </a:cubicBezTo>
                    <a:lnTo>
                      <a:pt x="0" y="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6" name="Freeform 207"/>
              <p:cNvSpPr>
                <a:spLocks/>
              </p:cNvSpPr>
              <p:nvPr/>
            </p:nvSpPr>
            <p:spPr bwMode="auto">
              <a:xfrm>
                <a:off x="828547" y="3262278"/>
                <a:ext cx="13679" cy="5399"/>
              </a:xfrm>
              <a:custGeom>
                <a:avLst/>
                <a:gdLst/>
                <a:ahLst/>
                <a:cxnLst>
                  <a:cxn ang="0">
                    <a:pos x="8" y="0"/>
                  </a:cxn>
                  <a:cxn ang="0">
                    <a:pos x="1" y="0"/>
                  </a:cxn>
                  <a:cxn ang="0">
                    <a:pos x="0" y="0"/>
                  </a:cxn>
                  <a:cxn ang="0">
                    <a:pos x="0" y="3"/>
                  </a:cxn>
                  <a:cxn ang="0">
                    <a:pos x="7" y="3"/>
                  </a:cxn>
                  <a:cxn ang="0">
                    <a:pos x="8" y="0"/>
                  </a:cxn>
                </a:cxnLst>
                <a:rect l="0" t="0" r="r" b="b"/>
                <a:pathLst>
                  <a:path w="8" h="3">
                    <a:moveTo>
                      <a:pt x="8" y="0"/>
                    </a:moveTo>
                    <a:cubicBezTo>
                      <a:pt x="5" y="0"/>
                      <a:pt x="3" y="0"/>
                      <a:pt x="1" y="0"/>
                    </a:cubicBezTo>
                    <a:cubicBezTo>
                      <a:pt x="1" y="0"/>
                      <a:pt x="0" y="0"/>
                      <a:pt x="0" y="0"/>
                    </a:cubicBezTo>
                    <a:cubicBezTo>
                      <a:pt x="0" y="3"/>
                      <a:pt x="0" y="3"/>
                      <a:pt x="0" y="3"/>
                    </a:cubicBezTo>
                    <a:cubicBezTo>
                      <a:pt x="7" y="3"/>
                      <a:pt x="7" y="3"/>
                      <a:pt x="7" y="3"/>
                    </a:cubicBezTo>
                    <a:cubicBezTo>
                      <a:pt x="7" y="2"/>
                      <a:pt x="8" y="1"/>
                      <a:pt x="8"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7" name="Freeform 208"/>
              <p:cNvSpPr>
                <a:spLocks/>
              </p:cNvSpPr>
              <p:nvPr/>
            </p:nvSpPr>
            <p:spPr bwMode="auto">
              <a:xfrm>
                <a:off x="789465" y="3262278"/>
                <a:ext cx="13679" cy="5399"/>
              </a:xfrm>
              <a:custGeom>
                <a:avLst/>
                <a:gdLst/>
                <a:ahLst/>
                <a:cxnLst>
                  <a:cxn ang="0">
                    <a:pos x="7" y="0"/>
                  </a:cxn>
                  <a:cxn ang="0">
                    <a:pos x="0" y="0"/>
                  </a:cxn>
                  <a:cxn ang="0">
                    <a:pos x="1" y="3"/>
                  </a:cxn>
                  <a:cxn ang="0">
                    <a:pos x="8" y="3"/>
                  </a:cxn>
                  <a:cxn ang="0">
                    <a:pos x="7" y="0"/>
                  </a:cxn>
                </a:cxnLst>
                <a:rect l="0" t="0" r="r" b="b"/>
                <a:pathLst>
                  <a:path w="8" h="3">
                    <a:moveTo>
                      <a:pt x="7" y="0"/>
                    </a:moveTo>
                    <a:cubicBezTo>
                      <a:pt x="5" y="0"/>
                      <a:pt x="2" y="0"/>
                      <a:pt x="0" y="0"/>
                    </a:cubicBezTo>
                    <a:cubicBezTo>
                      <a:pt x="1" y="3"/>
                      <a:pt x="1" y="3"/>
                      <a:pt x="1" y="3"/>
                    </a:cubicBezTo>
                    <a:cubicBezTo>
                      <a:pt x="8" y="3"/>
                      <a:pt x="8" y="3"/>
                      <a:pt x="8" y="3"/>
                    </a:cubicBezTo>
                    <a:cubicBezTo>
                      <a:pt x="8" y="3"/>
                      <a:pt x="7" y="2"/>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8" name="Freeform 209"/>
              <p:cNvSpPr>
                <a:spLocks/>
              </p:cNvSpPr>
              <p:nvPr/>
            </p:nvSpPr>
            <p:spPr bwMode="auto">
              <a:xfrm>
                <a:off x="850043" y="2995919"/>
                <a:ext cx="19541" cy="7199"/>
              </a:xfrm>
              <a:custGeom>
                <a:avLst/>
                <a:gdLst/>
                <a:ahLst/>
                <a:cxnLst>
                  <a:cxn ang="0">
                    <a:pos x="0" y="5"/>
                  </a:cxn>
                  <a:cxn ang="0">
                    <a:pos x="11" y="5"/>
                  </a:cxn>
                  <a:cxn ang="0">
                    <a:pos x="10" y="2"/>
                  </a:cxn>
                  <a:cxn ang="0">
                    <a:pos x="4" y="1"/>
                  </a:cxn>
                  <a:cxn ang="0">
                    <a:pos x="0" y="0"/>
                  </a:cxn>
                  <a:cxn ang="0">
                    <a:pos x="0" y="5"/>
                  </a:cxn>
                </a:cxnLst>
                <a:rect l="0" t="0" r="r" b="b"/>
                <a:pathLst>
                  <a:path w="11" h="5">
                    <a:moveTo>
                      <a:pt x="0" y="5"/>
                    </a:moveTo>
                    <a:cubicBezTo>
                      <a:pt x="3" y="5"/>
                      <a:pt x="7" y="5"/>
                      <a:pt x="11" y="5"/>
                    </a:cubicBezTo>
                    <a:cubicBezTo>
                      <a:pt x="10" y="4"/>
                      <a:pt x="10" y="3"/>
                      <a:pt x="10" y="2"/>
                    </a:cubicBezTo>
                    <a:cubicBezTo>
                      <a:pt x="8" y="1"/>
                      <a:pt x="6" y="1"/>
                      <a:pt x="4" y="1"/>
                    </a:cubicBezTo>
                    <a:cubicBezTo>
                      <a:pt x="3" y="1"/>
                      <a:pt x="1" y="0"/>
                      <a:pt x="0" y="0"/>
                    </a:cubicBezTo>
                    <a:cubicBezTo>
                      <a:pt x="0" y="2"/>
                      <a:pt x="0" y="3"/>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9" name="Freeform 210"/>
              <p:cNvSpPr>
                <a:spLocks/>
              </p:cNvSpPr>
              <p:nvPr/>
            </p:nvSpPr>
            <p:spPr bwMode="auto">
              <a:xfrm>
                <a:off x="807052" y="3262278"/>
                <a:ext cx="13679" cy="5399"/>
              </a:xfrm>
              <a:custGeom>
                <a:avLst/>
                <a:gdLst/>
                <a:ahLst/>
                <a:cxnLst>
                  <a:cxn ang="0">
                    <a:pos x="0" y="3"/>
                  </a:cxn>
                  <a:cxn ang="0">
                    <a:pos x="8" y="3"/>
                  </a:cxn>
                  <a:cxn ang="0">
                    <a:pos x="8" y="0"/>
                  </a:cxn>
                  <a:cxn ang="0">
                    <a:pos x="1" y="0"/>
                  </a:cxn>
                  <a:cxn ang="0">
                    <a:pos x="1" y="3"/>
                  </a:cxn>
                  <a:cxn ang="0">
                    <a:pos x="0" y="3"/>
                  </a:cxn>
                </a:cxnLst>
                <a:rect l="0" t="0" r="r" b="b"/>
                <a:pathLst>
                  <a:path w="8" h="3">
                    <a:moveTo>
                      <a:pt x="0" y="3"/>
                    </a:moveTo>
                    <a:cubicBezTo>
                      <a:pt x="8" y="3"/>
                      <a:pt x="8" y="3"/>
                      <a:pt x="8" y="3"/>
                    </a:cubicBezTo>
                    <a:cubicBezTo>
                      <a:pt x="8" y="0"/>
                      <a:pt x="8" y="0"/>
                      <a:pt x="8" y="0"/>
                    </a:cubicBezTo>
                    <a:cubicBezTo>
                      <a:pt x="6" y="0"/>
                      <a:pt x="4" y="0"/>
                      <a:pt x="1" y="0"/>
                    </a:cubicBezTo>
                    <a:cubicBezTo>
                      <a:pt x="1" y="2"/>
                      <a:pt x="1" y="3"/>
                      <a:pt x="1" y="3"/>
                    </a:cubicBezTo>
                    <a:lnTo>
                      <a:pt x="0" y="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0" name="Freeform 211"/>
              <p:cNvSpPr>
                <a:spLocks/>
              </p:cNvSpPr>
              <p:nvPr/>
            </p:nvSpPr>
            <p:spPr bwMode="auto">
              <a:xfrm>
                <a:off x="873492" y="3260478"/>
                <a:ext cx="19541" cy="7199"/>
              </a:xfrm>
              <a:custGeom>
                <a:avLst/>
                <a:gdLst/>
                <a:ahLst/>
                <a:cxnLst>
                  <a:cxn ang="0">
                    <a:pos x="11" y="0"/>
                  </a:cxn>
                  <a:cxn ang="0">
                    <a:pos x="0" y="1"/>
                  </a:cxn>
                  <a:cxn ang="0">
                    <a:pos x="0" y="4"/>
                  </a:cxn>
                  <a:cxn ang="0">
                    <a:pos x="10" y="4"/>
                  </a:cxn>
                  <a:cxn ang="0">
                    <a:pos x="11" y="0"/>
                  </a:cxn>
                </a:cxnLst>
                <a:rect l="0" t="0" r="r" b="b"/>
                <a:pathLst>
                  <a:path w="11" h="4">
                    <a:moveTo>
                      <a:pt x="11" y="0"/>
                    </a:moveTo>
                    <a:cubicBezTo>
                      <a:pt x="7" y="0"/>
                      <a:pt x="3" y="0"/>
                      <a:pt x="0" y="1"/>
                    </a:cubicBezTo>
                    <a:cubicBezTo>
                      <a:pt x="0" y="2"/>
                      <a:pt x="0" y="3"/>
                      <a:pt x="0" y="4"/>
                    </a:cubicBezTo>
                    <a:cubicBezTo>
                      <a:pt x="10" y="4"/>
                      <a:pt x="10" y="4"/>
                      <a:pt x="10" y="4"/>
                    </a:cubicBezTo>
                    <a:cubicBezTo>
                      <a:pt x="10" y="3"/>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1" name="Freeform 212"/>
              <p:cNvSpPr>
                <a:spLocks/>
              </p:cNvSpPr>
              <p:nvPr/>
            </p:nvSpPr>
            <p:spPr bwMode="auto">
              <a:xfrm>
                <a:off x="769924" y="3003118"/>
                <a:ext cx="3908" cy="1800"/>
              </a:xfrm>
              <a:custGeom>
                <a:avLst/>
                <a:gdLst/>
                <a:ahLst/>
                <a:cxnLst>
                  <a:cxn ang="0">
                    <a:pos x="2" y="0"/>
                  </a:cxn>
                  <a:cxn ang="0">
                    <a:pos x="2" y="0"/>
                  </a:cxn>
                  <a:cxn ang="0">
                    <a:pos x="0" y="0"/>
                  </a:cxn>
                  <a:cxn ang="0">
                    <a:pos x="2" y="0"/>
                  </a:cxn>
                </a:cxnLst>
                <a:rect l="0" t="0" r="r" b="b"/>
                <a:pathLst>
                  <a:path w="2">
                    <a:moveTo>
                      <a:pt x="2" y="0"/>
                    </a:moveTo>
                    <a:cubicBezTo>
                      <a:pt x="2" y="0"/>
                      <a:pt x="2" y="0"/>
                      <a:pt x="2" y="0"/>
                    </a:cubicBezTo>
                    <a:cubicBezTo>
                      <a:pt x="1" y="0"/>
                      <a:pt x="0" y="0"/>
                      <a:pt x="0" y="0"/>
                    </a:cubicBezTo>
                    <a:cubicBezTo>
                      <a:pt x="0" y="0"/>
                      <a:pt x="1" y="0"/>
                      <a:pt x="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2" name="Freeform 213"/>
              <p:cNvSpPr>
                <a:spLocks/>
              </p:cNvSpPr>
              <p:nvPr/>
            </p:nvSpPr>
            <p:spPr bwMode="auto">
              <a:xfrm>
                <a:off x="805098" y="2994119"/>
                <a:ext cx="15633" cy="7199"/>
              </a:xfrm>
              <a:custGeom>
                <a:avLst/>
                <a:gdLst/>
                <a:ahLst/>
                <a:cxnLst>
                  <a:cxn ang="0">
                    <a:pos x="0" y="5"/>
                  </a:cxn>
                  <a:cxn ang="0">
                    <a:pos x="8" y="5"/>
                  </a:cxn>
                  <a:cxn ang="0">
                    <a:pos x="9" y="5"/>
                  </a:cxn>
                  <a:cxn ang="0">
                    <a:pos x="9" y="0"/>
                  </a:cxn>
                  <a:cxn ang="0">
                    <a:pos x="0" y="1"/>
                  </a:cxn>
                  <a:cxn ang="0">
                    <a:pos x="0" y="5"/>
                  </a:cxn>
                </a:cxnLst>
                <a:rect l="0" t="0" r="r" b="b"/>
                <a:pathLst>
                  <a:path w="9" h="5">
                    <a:moveTo>
                      <a:pt x="0" y="5"/>
                    </a:moveTo>
                    <a:cubicBezTo>
                      <a:pt x="3" y="5"/>
                      <a:pt x="6" y="5"/>
                      <a:pt x="8" y="5"/>
                    </a:cubicBezTo>
                    <a:cubicBezTo>
                      <a:pt x="8" y="5"/>
                      <a:pt x="9" y="5"/>
                      <a:pt x="9" y="5"/>
                    </a:cubicBezTo>
                    <a:cubicBezTo>
                      <a:pt x="9" y="0"/>
                      <a:pt x="9" y="0"/>
                      <a:pt x="9" y="0"/>
                    </a:cubicBezTo>
                    <a:cubicBezTo>
                      <a:pt x="6" y="1"/>
                      <a:pt x="3" y="1"/>
                      <a:pt x="0" y="1"/>
                    </a:cubicBezTo>
                    <a:cubicBezTo>
                      <a:pt x="0" y="2"/>
                      <a:pt x="0" y="4"/>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3" name="Freeform 214"/>
              <p:cNvSpPr>
                <a:spLocks/>
              </p:cNvSpPr>
              <p:nvPr/>
            </p:nvSpPr>
            <p:spPr bwMode="auto">
              <a:xfrm>
                <a:off x="828547" y="2994119"/>
                <a:ext cx="13679" cy="8999"/>
              </a:xfrm>
              <a:custGeom>
                <a:avLst/>
                <a:gdLst/>
                <a:ahLst/>
                <a:cxnLst>
                  <a:cxn ang="0">
                    <a:pos x="0" y="0"/>
                  </a:cxn>
                  <a:cxn ang="0">
                    <a:pos x="0" y="5"/>
                  </a:cxn>
                  <a:cxn ang="0">
                    <a:pos x="8" y="6"/>
                  </a:cxn>
                  <a:cxn ang="0">
                    <a:pos x="8" y="1"/>
                  </a:cxn>
                  <a:cxn ang="0">
                    <a:pos x="0" y="0"/>
                  </a:cxn>
                </a:cxnLst>
                <a:rect l="0" t="0" r="r" b="b"/>
                <a:pathLst>
                  <a:path w="8" h="6">
                    <a:moveTo>
                      <a:pt x="0" y="0"/>
                    </a:moveTo>
                    <a:cubicBezTo>
                      <a:pt x="0" y="5"/>
                      <a:pt x="0" y="5"/>
                      <a:pt x="0" y="5"/>
                    </a:cubicBezTo>
                    <a:cubicBezTo>
                      <a:pt x="2" y="5"/>
                      <a:pt x="5" y="6"/>
                      <a:pt x="8" y="6"/>
                    </a:cubicBezTo>
                    <a:cubicBezTo>
                      <a:pt x="8" y="4"/>
                      <a:pt x="8" y="2"/>
                      <a:pt x="8" y="1"/>
                    </a:cubicBezTo>
                    <a:cubicBezTo>
                      <a:pt x="5" y="1"/>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4" name="Freeform 215"/>
              <p:cNvSpPr>
                <a:spLocks/>
              </p:cNvSpPr>
              <p:nvPr/>
            </p:nvSpPr>
            <p:spPr bwMode="auto">
              <a:xfrm>
                <a:off x="685897" y="3150695"/>
                <a:ext cx="11725" cy="14398"/>
              </a:xfrm>
              <a:custGeom>
                <a:avLst/>
                <a:gdLst/>
                <a:ahLst/>
                <a:cxnLst>
                  <a:cxn ang="0">
                    <a:pos x="1" y="7"/>
                  </a:cxn>
                  <a:cxn ang="0">
                    <a:pos x="4" y="9"/>
                  </a:cxn>
                  <a:cxn ang="0">
                    <a:pos x="7" y="9"/>
                  </a:cxn>
                  <a:cxn ang="0">
                    <a:pos x="7" y="0"/>
                  </a:cxn>
                  <a:cxn ang="0">
                    <a:pos x="2" y="0"/>
                  </a:cxn>
                  <a:cxn ang="0">
                    <a:pos x="1" y="7"/>
                  </a:cxn>
                </a:cxnLst>
                <a:rect l="0" t="0" r="r" b="b"/>
                <a:pathLst>
                  <a:path w="7" h="9">
                    <a:moveTo>
                      <a:pt x="1" y="7"/>
                    </a:moveTo>
                    <a:cubicBezTo>
                      <a:pt x="2" y="8"/>
                      <a:pt x="3" y="8"/>
                      <a:pt x="4" y="9"/>
                    </a:cubicBezTo>
                    <a:cubicBezTo>
                      <a:pt x="5" y="9"/>
                      <a:pt x="6" y="9"/>
                      <a:pt x="7" y="9"/>
                    </a:cubicBezTo>
                    <a:cubicBezTo>
                      <a:pt x="7" y="6"/>
                      <a:pt x="7" y="3"/>
                      <a:pt x="7" y="0"/>
                    </a:cubicBezTo>
                    <a:cubicBezTo>
                      <a:pt x="5" y="0"/>
                      <a:pt x="4" y="0"/>
                      <a:pt x="2" y="0"/>
                    </a:cubicBezTo>
                    <a:cubicBezTo>
                      <a:pt x="1" y="3"/>
                      <a:pt x="0" y="5"/>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5" name="Freeform 216"/>
              <p:cNvSpPr>
                <a:spLocks/>
              </p:cNvSpPr>
              <p:nvPr/>
            </p:nvSpPr>
            <p:spPr bwMode="auto">
              <a:xfrm>
                <a:off x="783603" y="3244281"/>
                <a:ext cx="17587" cy="10798"/>
              </a:xfrm>
              <a:custGeom>
                <a:avLst/>
                <a:gdLst/>
                <a:ahLst/>
                <a:cxnLst>
                  <a:cxn ang="0">
                    <a:pos x="10" y="1"/>
                  </a:cxn>
                  <a:cxn ang="0">
                    <a:pos x="0" y="0"/>
                  </a:cxn>
                  <a:cxn ang="0">
                    <a:pos x="2" y="7"/>
                  </a:cxn>
                  <a:cxn ang="0">
                    <a:pos x="10" y="7"/>
                  </a:cxn>
                  <a:cxn ang="0">
                    <a:pos x="10" y="1"/>
                  </a:cxn>
                </a:cxnLst>
                <a:rect l="0" t="0" r="r" b="b"/>
                <a:pathLst>
                  <a:path w="10" h="7">
                    <a:moveTo>
                      <a:pt x="10" y="1"/>
                    </a:moveTo>
                    <a:cubicBezTo>
                      <a:pt x="7" y="0"/>
                      <a:pt x="3" y="0"/>
                      <a:pt x="0" y="0"/>
                    </a:cubicBezTo>
                    <a:cubicBezTo>
                      <a:pt x="2" y="7"/>
                      <a:pt x="2" y="7"/>
                      <a:pt x="2" y="7"/>
                    </a:cubicBezTo>
                    <a:cubicBezTo>
                      <a:pt x="5" y="7"/>
                      <a:pt x="7" y="7"/>
                      <a:pt x="10" y="7"/>
                    </a:cubicBezTo>
                    <a:cubicBezTo>
                      <a:pt x="10" y="5"/>
                      <a:pt x="10" y="3"/>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6" name="Freeform 217"/>
              <p:cNvSpPr>
                <a:spLocks/>
              </p:cNvSpPr>
              <p:nvPr/>
            </p:nvSpPr>
            <p:spPr bwMode="auto">
              <a:xfrm>
                <a:off x="807052" y="3246080"/>
                <a:ext cx="13679" cy="10798"/>
              </a:xfrm>
              <a:custGeom>
                <a:avLst/>
                <a:gdLst/>
                <a:ahLst/>
                <a:cxnLst>
                  <a:cxn ang="0">
                    <a:pos x="8" y="0"/>
                  </a:cxn>
                  <a:cxn ang="0">
                    <a:pos x="0" y="0"/>
                  </a:cxn>
                  <a:cxn ang="0">
                    <a:pos x="1" y="6"/>
                  </a:cxn>
                  <a:cxn ang="0">
                    <a:pos x="8" y="7"/>
                  </a:cxn>
                  <a:cxn ang="0">
                    <a:pos x="8" y="0"/>
                  </a:cxn>
                </a:cxnLst>
                <a:rect l="0" t="0" r="r" b="b"/>
                <a:pathLst>
                  <a:path w="8" h="7">
                    <a:moveTo>
                      <a:pt x="8" y="0"/>
                    </a:moveTo>
                    <a:cubicBezTo>
                      <a:pt x="6" y="0"/>
                      <a:pt x="3" y="0"/>
                      <a:pt x="0" y="0"/>
                    </a:cubicBezTo>
                    <a:cubicBezTo>
                      <a:pt x="1" y="2"/>
                      <a:pt x="1" y="5"/>
                      <a:pt x="1" y="6"/>
                    </a:cubicBezTo>
                    <a:cubicBezTo>
                      <a:pt x="3" y="7"/>
                      <a:pt x="6" y="7"/>
                      <a:pt x="8" y="7"/>
                    </a:cubicBezTo>
                    <a:lnTo>
                      <a:pt x="8"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7" name="Freeform 218"/>
              <p:cNvSpPr>
                <a:spLocks/>
              </p:cNvSpPr>
              <p:nvPr/>
            </p:nvSpPr>
            <p:spPr bwMode="auto">
              <a:xfrm>
                <a:off x="703484" y="3150695"/>
                <a:ext cx="13679" cy="16198"/>
              </a:xfrm>
              <a:custGeom>
                <a:avLst/>
                <a:gdLst/>
                <a:ahLst/>
                <a:cxnLst>
                  <a:cxn ang="0">
                    <a:pos x="8" y="10"/>
                  </a:cxn>
                  <a:cxn ang="0">
                    <a:pos x="8" y="1"/>
                  </a:cxn>
                  <a:cxn ang="0">
                    <a:pos x="0" y="0"/>
                  </a:cxn>
                  <a:cxn ang="0">
                    <a:pos x="1" y="10"/>
                  </a:cxn>
                  <a:cxn ang="0">
                    <a:pos x="8" y="10"/>
                  </a:cxn>
                </a:cxnLst>
                <a:rect l="0" t="0" r="r" b="b"/>
                <a:pathLst>
                  <a:path w="8" h="10">
                    <a:moveTo>
                      <a:pt x="8" y="10"/>
                    </a:moveTo>
                    <a:cubicBezTo>
                      <a:pt x="8" y="7"/>
                      <a:pt x="8" y="4"/>
                      <a:pt x="8" y="1"/>
                    </a:cubicBezTo>
                    <a:cubicBezTo>
                      <a:pt x="5" y="1"/>
                      <a:pt x="3" y="0"/>
                      <a:pt x="0" y="0"/>
                    </a:cubicBezTo>
                    <a:cubicBezTo>
                      <a:pt x="1" y="3"/>
                      <a:pt x="1" y="6"/>
                      <a:pt x="1" y="10"/>
                    </a:cubicBezTo>
                    <a:cubicBezTo>
                      <a:pt x="3" y="10"/>
                      <a:pt x="6" y="10"/>
                      <a:pt x="8"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8" name="Freeform 219"/>
              <p:cNvSpPr>
                <a:spLocks/>
              </p:cNvSpPr>
              <p:nvPr/>
            </p:nvSpPr>
            <p:spPr bwMode="auto">
              <a:xfrm>
                <a:off x="726933" y="3197488"/>
                <a:ext cx="19541" cy="17997"/>
              </a:xfrm>
              <a:custGeom>
                <a:avLst/>
                <a:gdLst/>
                <a:ahLst/>
                <a:cxnLst>
                  <a:cxn ang="0">
                    <a:pos x="0" y="0"/>
                  </a:cxn>
                  <a:cxn ang="0">
                    <a:pos x="1" y="10"/>
                  </a:cxn>
                  <a:cxn ang="0">
                    <a:pos x="11" y="11"/>
                  </a:cxn>
                  <a:cxn ang="0">
                    <a:pos x="9" y="1"/>
                  </a:cxn>
                  <a:cxn ang="0">
                    <a:pos x="0" y="0"/>
                  </a:cxn>
                </a:cxnLst>
                <a:rect l="0" t="0" r="r" b="b"/>
                <a:pathLst>
                  <a:path w="11" h="11">
                    <a:moveTo>
                      <a:pt x="0" y="0"/>
                    </a:moveTo>
                    <a:cubicBezTo>
                      <a:pt x="0" y="4"/>
                      <a:pt x="0" y="7"/>
                      <a:pt x="1" y="10"/>
                    </a:cubicBezTo>
                    <a:cubicBezTo>
                      <a:pt x="4" y="11"/>
                      <a:pt x="7" y="11"/>
                      <a:pt x="11" y="11"/>
                    </a:cubicBezTo>
                    <a:cubicBezTo>
                      <a:pt x="10" y="8"/>
                      <a:pt x="10" y="4"/>
                      <a:pt x="9"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9" name="Freeform 220"/>
              <p:cNvSpPr>
                <a:spLocks/>
              </p:cNvSpPr>
              <p:nvPr/>
            </p:nvSpPr>
            <p:spPr bwMode="auto">
              <a:xfrm>
                <a:off x="756245" y="3242481"/>
                <a:ext cx="11725" cy="3599"/>
              </a:xfrm>
              <a:custGeom>
                <a:avLst/>
                <a:gdLst/>
                <a:ahLst/>
                <a:cxnLst>
                  <a:cxn ang="0">
                    <a:pos x="0" y="0"/>
                  </a:cxn>
                  <a:cxn ang="0">
                    <a:pos x="0" y="2"/>
                  </a:cxn>
                  <a:cxn ang="0">
                    <a:pos x="7" y="0"/>
                  </a:cxn>
                  <a:cxn ang="0">
                    <a:pos x="0" y="0"/>
                  </a:cxn>
                </a:cxnLst>
                <a:rect l="0" t="0" r="r" b="b"/>
                <a:pathLst>
                  <a:path w="7" h="2">
                    <a:moveTo>
                      <a:pt x="0" y="0"/>
                    </a:moveTo>
                    <a:cubicBezTo>
                      <a:pt x="0" y="1"/>
                      <a:pt x="0" y="1"/>
                      <a:pt x="0" y="2"/>
                    </a:cubicBezTo>
                    <a:cubicBezTo>
                      <a:pt x="3" y="1"/>
                      <a:pt x="5" y="1"/>
                      <a:pt x="7" y="0"/>
                    </a:cubicBezTo>
                    <a:cubicBezTo>
                      <a:pt x="4" y="0"/>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0" name="Freeform 221"/>
              <p:cNvSpPr>
                <a:spLocks/>
              </p:cNvSpPr>
              <p:nvPr/>
            </p:nvSpPr>
            <p:spPr bwMode="auto">
              <a:xfrm>
                <a:off x="734750" y="3240681"/>
                <a:ext cx="15633" cy="5399"/>
              </a:xfrm>
              <a:custGeom>
                <a:avLst/>
                <a:gdLst/>
                <a:ahLst/>
                <a:cxnLst>
                  <a:cxn ang="0">
                    <a:pos x="9" y="3"/>
                  </a:cxn>
                  <a:cxn ang="0">
                    <a:pos x="8" y="1"/>
                  </a:cxn>
                  <a:cxn ang="0">
                    <a:pos x="0" y="0"/>
                  </a:cxn>
                  <a:cxn ang="0">
                    <a:pos x="9" y="3"/>
                  </a:cxn>
                </a:cxnLst>
                <a:rect l="0" t="0" r="r" b="b"/>
                <a:pathLst>
                  <a:path w="9" h="3">
                    <a:moveTo>
                      <a:pt x="9" y="3"/>
                    </a:moveTo>
                    <a:cubicBezTo>
                      <a:pt x="9" y="2"/>
                      <a:pt x="8" y="2"/>
                      <a:pt x="8" y="1"/>
                    </a:cubicBezTo>
                    <a:cubicBezTo>
                      <a:pt x="6" y="1"/>
                      <a:pt x="3" y="0"/>
                      <a:pt x="0" y="0"/>
                    </a:cubicBezTo>
                    <a:cubicBezTo>
                      <a:pt x="2" y="2"/>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1" name="Freeform 222"/>
              <p:cNvSpPr>
                <a:spLocks/>
              </p:cNvSpPr>
              <p:nvPr/>
            </p:nvSpPr>
            <p:spPr bwMode="auto">
              <a:xfrm>
                <a:off x="754291" y="3220884"/>
                <a:ext cx="21495" cy="16198"/>
              </a:xfrm>
              <a:custGeom>
                <a:avLst/>
                <a:gdLst/>
                <a:ahLst/>
                <a:cxnLst>
                  <a:cxn ang="0">
                    <a:pos x="0" y="0"/>
                  </a:cxn>
                  <a:cxn ang="0">
                    <a:pos x="1" y="9"/>
                  </a:cxn>
                  <a:cxn ang="0">
                    <a:pos x="12" y="10"/>
                  </a:cxn>
                  <a:cxn ang="0">
                    <a:pos x="11" y="1"/>
                  </a:cxn>
                  <a:cxn ang="0">
                    <a:pos x="0" y="0"/>
                  </a:cxn>
                </a:cxnLst>
                <a:rect l="0" t="0" r="r" b="b"/>
                <a:pathLst>
                  <a:path w="12" h="10">
                    <a:moveTo>
                      <a:pt x="0" y="0"/>
                    </a:moveTo>
                    <a:cubicBezTo>
                      <a:pt x="0" y="3"/>
                      <a:pt x="0" y="6"/>
                      <a:pt x="1" y="9"/>
                    </a:cubicBezTo>
                    <a:cubicBezTo>
                      <a:pt x="4" y="10"/>
                      <a:pt x="8" y="10"/>
                      <a:pt x="12" y="10"/>
                    </a:cubicBezTo>
                    <a:cubicBezTo>
                      <a:pt x="12" y="7"/>
                      <a:pt x="11" y="4"/>
                      <a:pt x="11" y="1"/>
                    </a:cubicBezTo>
                    <a:cubicBezTo>
                      <a:pt x="7" y="1"/>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2" name="Freeform 223"/>
              <p:cNvSpPr>
                <a:spLocks/>
              </p:cNvSpPr>
              <p:nvPr/>
            </p:nvSpPr>
            <p:spPr bwMode="auto">
              <a:xfrm>
                <a:off x="779695" y="3201087"/>
                <a:ext cx="19541" cy="17997"/>
              </a:xfrm>
              <a:custGeom>
                <a:avLst/>
                <a:gdLst/>
                <a:ahLst/>
                <a:cxnLst>
                  <a:cxn ang="0">
                    <a:pos x="11" y="0"/>
                  </a:cxn>
                  <a:cxn ang="0">
                    <a:pos x="0" y="0"/>
                  </a:cxn>
                  <a:cxn ang="0">
                    <a:pos x="1" y="10"/>
                  </a:cxn>
                  <a:cxn ang="0">
                    <a:pos x="11" y="11"/>
                  </a:cxn>
                  <a:cxn ang="0">
                    <a:pos x="11" y="0"/>
                  </a:cxn>
                </a:cxnLst>
                <a:rect l="0" t="0" r="r" b="b"/>
                <a:pathLst>
                  <a:path w="11" h="11">
                    <a:moveTo>
                      <a:pt x="11" y="0"/>
                    </a:moveTo>
                    <a:cubicBezTo>
                      <a:pt x="7" y="0"/>
                      <a:pt x="4" y="0"/>
                      <a:pt x="0" y="0"/>
                    </a:cubicBezTo>
                    <a:cubicBezTo>
                      <a:pt x="0" y="3"/>
                      <a:pt x="0" y="7"/>
                      <a:pt x="1" y="10"/>
                    </a:cubicBezTo>
                    <a:cubicBezTo>
                      <a:pt x="4" y="11"/>
                      <a:pt x="8" y="11"/>
                      <a:pt x="11" y="11"/>
                    </a:cubicBezTo>
                    <a:cubicBezTo>
                      <a:pt x="11" y="8"/>
                      <a:pt x="11" y="4"/>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3" name="Freeform 224"/>
              <p:cNvSpPr>
                <a:spLocks/>
              </p:cNvSpPr>
              <p:nvPr/>
            </p:nvSpPr>
            <p:spPr bwMode="auto">
              <a:xfrm>
                <a:off x="750383" y="3199288"/>
                <a:ext cx="23449" cy="17997"/>
              </a:xfrm>
              <a:custGeom>
                <a:avLst/>
                <a:gdLst/>
                <a:ahLst/>
                <a:cxnLst>
                  <a:cxn ang="0">
                    <a:pos x="0" y="0"/>
                  </a:cxn>
                  <a:cxn ang="0">
                    <a:pos x="1" y="10"/>
                  </a:cxn>
                  <a:cxn ang="0">
                    <a:pos x="13" y="11"/>
                  </a:cxn>
                  <a:cxn ang="0">
                    <a:pos x="12" y="1"/>
                  </a:cxn>
                  <a:cxn ang="0">
                    <a:pos x="0" y="0"/>
                  </a:cxn>
                </a:cxnLst>
                <a:rect l="0" t="0" r="r" b="b"/>
                <a:pathLst>
                  <a:path w="13" h="11">
                    <a:moveTo>
                      <a:pt x="0" y="0"/>
                    </a:moveTo>
                    <a:cubicBezTo>
                      <a:pt x="1" y="4"/>
                      <a:pt x="1" y="7"/>
                      <a:pt x="1" y="10"/>
                    </a:cubicBezTo>
                    <a:cubicBezTo>
                      <a:pt x="5" y="11"/>
                      <a:pt x="9" y="11"/>
                      <a:pt x="13" y="11"/>
                    </a:cubicBezTo>
                    <a:cubicBezTo>
                      <a:pt x="12" y="8"/>
                      <a:pt x="12"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4" name="Freeform 225"/>
              <p:cNvSpPr>
                <a:spLocks/>
              </p:cNvSpPr>
              <p:nvPr/>
            </p:nvSpPr>
            <p:spPr bwMode="auto">
              <a:xfrm>
                <a:off x="723025" y="3150695"/>
                <a:ext cx="19541" cy="16198"/>
              </a:xfrm>
              <a:custGeom>
                <a:avLst/>
                <a:gdLst/>
                <a:ahLst/>
                <a:cxnLst>
                  <a:cxn ang="0">
                    <a:pos x="11" y="10"/>
                  </a:cxn>
                  <a:cxn ang="0">
                    <a:pos x="10" y="0"/>
                  </a:cxn>
                  <a:cxn ang="0">
                    <a:pos x="0" y="0"/>
                  </a:cxn>
                  <a:cxn ang="0">
                    <a:pos x="1" y="9"/>
                  </a:cxn>
                  <a:cxn ang="0">
                    <a:pos x="11" y="10"/>
                  </a:cxn>
                </a:cxnLst>
                <a:rect l="0" t="0" r="r" b="b"/>
                <a:pathLst>
                  <a:path w="11" h="10">
                    <a:moveTo>
                      <a:pt x="11" y="10"/>
                    </a:moveTo>
                    <a:cubicBezTo>
                      <a:pt x="11" y="6"/>
                      <a:pt x="10" y="3"/>
                      <a:pt x="10" y="0"/>
                    </a:cubicBezTo>
                    <a:cubicBezTo>
                      <a:pt x="7" y="0"/>
                      <a:pt x="4" y="0"/>
                      <a:pt x="0" y="0"/>
                    </a:cubicBezTo>
                    <a:cubicBezTo>
                      <a:pt x="1" y="3"/>
                      <a:pt x="1" y="6"/>
                      <a:pt x="1" y="9"/>
                    </a:cubicBezTo>
                    <a:cubicBezTo>
                      <a:pt x="4" y="9"/>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5" name="Freeform 226"/>
              <p:cNvSpPr>
                <a:spLocks/>
              </p:cNvSpPr>
              <p:nvPr/>
            </p:nvSpPr>
            <p:spPr bwMode="auto">
              <a:xfrm>
                <a:off x="805098" y="3201087"/>
                <a:ext cx="15633" cy="17997"/>
              </a:xfrm>
              <a:custGeom>
                <a:avLst/>
                <a:gdLst/>
                <a:ahLst/>
                <a:cxnLst>
                  <a:cxn ang="0">
                    <a:pos x="9" y="0"/>
                  </a:cxn>
                  <a:cxn ang="0">
                    <a:pos x="0" y="0"/>
                  </a:cxn>
                  <a:cxn ang="0">
                    <a:pos x="0" y="11"/>
                  </a:cxn>
                  <a:cxn ang="0">
                    <a:pos x="9" y="11"/>
                  </a:cxn>
                  <a:cxn ang="0">
                    <a:pos x="9" y="0"/>
                  </a:cxn>
                </a:cxnLst>
                <a:rect l="0" t="0" r="r" b="b"/>
                <a:pathLst>
                  <a:path w="9" h="11">
                    <a:moveTo>
                      <a:pt x="9" y="0"/>
                    </a:moveTo>
                    <a:cubicBezTo>
                      <a:pt x="6" y="0"/>
                      <a:pt x="3" y="0"/>
                      <a:pt x="0" y="0"/>
                    </a:cubicBezTo>
                    <a:cubicBezTo>
                      <a:pt x="0" y="4"/>
                      <a:pt x="0" y="8"/>
                      <a:pt x="0" y="11"/>
                    </a:cubicBezTo>
                    <a:cubicBezTo>
                      <a:pt x="3" y="11"/>
                      <a:pt x="6" y="11"/>
                      <a:pt x="9" y="11"/>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6" name="Freeform 227"/>
              <p:cNvSpPr>
                <a:spLocks/>
              </p:cNvSpPr>
              <p:nvPr/>
            </p:nvSpPr>
            <p:spPr bwMode="auto">
              <a:xfrm>
                <a:off x="721071" y="3127299"/>
                <a:ext cx="19541" cy="17997"/>
              </a:xfrm>
              <a:custGeom>
                <a:avLst/>
                <a:gdLst/>
                <a:ahLst/>
                <a:cxnLst>
                  <a:cxn ang="0">
                    <a:pos x="11" y="11"/>
                  </a:cxn>
                  <a:cxn ang="0">
                    <a:pos x="10" y="0"/>
                  </a:cxn>
                  <a:cxn ang="0">
                    <a:pos x="0" y="0"/>
                  </a:cxn>
                  <a:cxn ang="0">
                    <a:pos x="1" y="11"/>
                  </a:cxn>
                  <a:cxn ang="0">
                    <a:pos x="11" y="11"/>
                  </a:cxn>
                </a:cxnLst>
                <a:rect l="0" t="0" r="r" b="b"/>
                <a:pathLst>
                  <a:path w="11" h="11">
                    <a:moveTo>
                      <a:pt x="11" y="11"/>
                    </a:moveTo>
                    <a:cubicBezTo>
                      <a:pt x="11" y="7"/>
                      <a:pt x="10" y="4"/>
                      <a:pt x="10" y="0"/>
                    </a:cubicBezTo>
                    <a:cubicBezTo>
                      <a:pt x="0" y="0"/>
                      <a:pt x="0" y="0"/>
                      <a:pt x="0" y="0"/>
                    </a:cubicBezTo>
                    <a:cubicBezTo>
                      <a:pt x="1" y="3"/>
                      <a:pt x="1" y="7"/>
                      <a:pt x="1" y="11"/>
                    </a:cubicBezTo>
                    <a:cubicBezTo>
                      <a:pt x="4"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7" name="Freeform 228"/>
              <p:cNvSpPr>
                <a:spLocks/>
              </p:cNvSpPr>
              <p:nvPr/>
            </p:nvSpPr>
            <p:spPr bwMode="auto">
              <a:xfrm>
                <a:off x="721071" y="3102102"/>
                <a:ext cx="17587" cy="17997"/>
              </a:xfrm>
              <a:custGeom>
                <a:avLst/>
                <a:gdLst/>
                <a:ahLst/>
                <a:cxnLst>
                  <a:cxn ang="0">
                    <a:pos x="10" y="2"/>
                  </a:cxn>
                  <a:cxn ang="0">
                    <a:pos x="10" y="0"/>
                  </a:cxn>
                  <a:cxn ang="0">
                    <a:pos x="0" y="0"/>
                  </a:cxn>
                  <a:cxn ang="0">
                    <a:pos x="0" y="1"/>
                  </a:cxn>
                  <a:cxn ang="0">
                    <a:pos x="0" y="11"/>
                  </a:cxn>
                  <a:cxn ang="0">
                    <a:pos x="10" y="11"/>
                  </a:cxn>
                  <a:cxn ang="0">
                    <a:pos x="10" y="2"/>
                  </a:cxn>
                </a:cxnLst>
                <a:rect l="0" t="0" r="r" b="b"/>
                <a:pathLst>
                  <a:path w="10" h="11">
                    <a:moveTo>
                      <a:pt x="10" y="2"/>
                    </a:moveTo>
                    <a:cubicBezTo>
                      <a:pt x="10" y="1"/>
                      <a:pt x="10" y="1"/>
                      <a:pt x="10" y="0"/>
                    </a:cubicBezTo>
                    <a:cubicBezTo>
                      <a:pt x="7" y="0"/>
                      <a:pt x="3" y="0"/>
                      <a:pt x="0" y="0"/>
                    </a:cubicBezTo>
                    <a:cubicBezTo>
                      <a:pt x="0" y="1"/>
                      <a:pt x="0" y="1"/>
                      <a:pt x="0" y="1"/>
                    </a:cubicBezTo>
                    <a:cubicBezTo>
                      <a:pt x="0" y="4"/>
                      <a:pt x="0" y="8"/>
                      <a:pt x="0" y="11"/>
                    </a:cubicBezTo>
                    <a:cubicBezTo>
                      <a:pt x="10" y="11"/>
                      <a:pt x="10" y="11"/>
                      <a:pt x="10" y="11"/>
                    </a:cubicBezTo>
                    <a:cubicBezTo>
                      <a:pt x="10" y="8"/>
                      <a:pt x="10" y="5"/>
                      <a:pt x="10"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8" name="Freeform 229"/>
              <p:cNvSpPr>
                <a:spLocks/>
              </p:cNvSpPr>
              <p:nvPr/>
            </p:nvSpPr>
            <p:spPr bwMode="auto">
              <a:xfrm>
                <a:off x="724979" y="3172292"/>
                <a:ext cx="19541" cy="19797"/>
              </a:xfrm>
              <a:custGeom>
                <a:avLst/>
                <a:gdLst/>
                <a:ahLst/>
                <a:cxnLst>
                  <a:cxn ang="0">
                    <a:pos x="11" y="12"/>
                  </a:cxn>
                  <a:cxn ang="0">
                    <a:pos x="10" y="1"/>
                  </a:cxn>
                  <a:cxn ang="0">
                    <a:pos x="0" y="0"/>
                  </a:cxn>
                  <a:cxn ang="0">
                    <a:pos x="1" y="12"/>
                  </a:cxn>
                  <a:cxn ang="0">
                    <a:pos x="11" y="12"/>
                  </a:cxn>
                </a:cxnLst>
                <a:rect l="0" t="0" r="r" b="b"/>
                <a:pathLst>
                  <a:path w="11" h="12">
                    <a:moveTo>
                      <a:pt x="11" y="12"/>
                    </a:moveTo>
                    <a:cubicBezTo>
                      <a:pt x="11" y="8"/>
                      <a:pt x="10" y="4"/>
                      <a:pt x="10" y="1"/>
                    </a:cubicBezTo>
                    <a:cubicBezTo>
                      <a:pt x="7" y="0"/>
                      <a:pt x="4" y="0"/>
                      <a:pt x="0" y="0"/>
                    </a:cubicBezTo>
                    <a:cubicBezTo>
                      <a:pt x="1" y="4"/>
                      <a:pt x="1" y="8"/>
                      <a:pt x="1" y="12"/>
                    </a:cubicBezTo>
                    <a:cubicBezTo>
                      <a:pt x="5" y="12"/>
                      <a:pt x="8" y="12"/>
                      <a:pt x="1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9" name="Freeform 230"/>
              <p:cNvSpPr>
                <a:spLocks/>
              </p:cNvSpPr>
              <p:nvPr/>
            </p:nvSpPr>
            <p:spPr bwMode="auto">
              <a:xfrm>
                <a:off x="728888" y="3219084"/>
                <a:ext cx="19541" cy="16198"/>
              </a:xfrm>
              <a:custGeom>
                <a:avLst/>
                <a:gdLst/>
                <a:ahLst/>
                <a:cxnLst>
                  <a:cxn ang="0">
                    <a:pos x="10" y="1"/>
                  </a:cxn>
                  <a:cxn ang="0">
                    <a:pos x="0" y="0"/>
                  </a:cxn>
                  <a:cxn ang="0">
                    <a:pos x="1" y="9"/>
                  </a:cxn>
                  <a:cxn ang="0">
                    <a:pos x="11" y="10"/>
                  </a:cxn>
                  <a:cxn ang="0">
                    <a:pos x="10" y="1"/>
                  </a:cxn>
                </a:cxnLst>
                <a:rect l="0" t="0" r="r" b="b"/>
                <a:pathLst>
                  <a:path w="11" h="10">
                    <a:moveTo>
                      <a:pt x="10" y="1"/>
                    </a:moveTo>
                    <a:cubicBezTo>
                      <a:pt x="7" y="1"/>
                      <a:pt x="3" y="0"/>
                      <a:pt x="0" y="0"/>
                    </a:cubicBezTo>
                    <a:cubicBezTo>
                      <a:pt x="1" y="3"/>
                      <a:pt x="1" y="6"/>
                      <a:pt x="1" y="9"/>
                    </a:cubicBezTo>
                    <a:cubicBezTo>
                      <a:pt x="4" y="10"/>
                      <a:pt x="8" y="10"/>
                      <a:pt x="11" y="10"/>
                    </a:cubicBezTo>
                    <a:cubicBezTo>
                      <a:pt x="11" y="7"/>
                      <a:pt x="10" y="4"/>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0" name="Freeform 231"/>
              <p:cNvSpPr>
                <a:spLocks/>
              </p:cNvSpPr>
              <p:nvPr/>
            </p:nvSpPr>
            <p:spPr bwMode="auto">
              <a:xfrm>
                <a:off x="709346" y="3197488"/>
                <a:ext cx="13679" cy="16198"/>
              </a:xfrm>
              <a:custGeom>
                <a:avLst/>
                <a:gdLst/>
                <a:ahLst/>
                <a:cxnLst>
                  <a:cxn ang="0">
                    <a:pos x="6" y="0"/>
                  </a:cxn>
                  <a:cxn ang="0">
                    <a:pos x="3" y="0"/>
                  </a:cxn>
                  <a:cxn ang="0">
                    <a:pos x="0" y="5"/>
                  </a:cxn>
                  <a:cxn ang="0">
                    <a:pos x="5" y="10"/>
                  </a:cxn>
                  <a:cxn ang="0">
                    <a:pos x="7" y="10"/>
                  </a:cxn>
                  <a:cxn ang="0">
                    <a:pos x="6" y="0"/>
                  </a:cxn>
                </a:cxnLst>
                <a:rect l="0" t="0" r="r" b="b"/>
                <a:pathLst>
                  <a:path w="7" h="10">
                    <a:moveTo>
                      <a:pt x="6" y="0"/>
                    </a:moveTo>
                    <a:cubicBezTo>
                      <a:pt x="5" y="0"/>
                      <a:pt x="4" y="0"/>
                      <a:pt x="3" y="0"/>
                    </a:cubicBezTo>
                    <a:cubicBezTo>
                      <a:pt x="1" y="1"/>
                      <a:pt x="0" y="3"/>
                      <a:pt x="0" y="5"/>
                    </a:cubicBezTo>
                    <a:cubicBezTo>
                      <a:pt x="0" y="6"/>
                      <a:pt x="2" y="8"/>
                      <a:pt x="5" y="10"/>
                    </a:cubicBezTo>
                    <a:cubicBezTo>
                      <a:pt x="5" y="10"/>
                      <a:pt x="6" y="10"/>
                      <a:pt x="7" y="10"/>
                    </a:cubicBezTo>
                    <a:cubicBezTo>
                      <a:pt x="7" y="7"/>
                      <a:pt x="6" y="4"/>
                      <a:pt x="6"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1" name="Freeform 232"/>
              <p:cNvSpPr>
                <a:spLocks/>
              </p:cNvSpPr>
              <p:nvPr/>
            </p:nvSpPr>
            <p:spPr bwMode="auto">
              <a:xfrm>
                <a:off x="930161" y="3057109"/>
                <a:ext cx="15633" cy="19797"/>
              </a:xfrm>
              <a:custGeom>
                <a:avLst/>
                <a:gdLst/>
                <a:ahLst/>
                <a:cxnLst>
                  <a:cxn ang="0">
                    <a:pos x="1" y="12"/>
                  </a:cxn>
                  <a:cxn ang="0">
                    <a:pos x="8" y="12"/>
                  </a:cxn>
                  <a:cxn ang="0">
                    <a:pos x="6" y="0"/>
                  </a:cxn>
                  <a:cxn ang="0">
                    <a:pos x="0" y="0"/>
                  </a:cxn>
                  <a:cxn ang="0">
                    <a:pos x="1" y="12"/>
                  </a:cxn>
                </a:cxnLst>
                <a:rect l="0" t="0" r="r" b="b"/>
                <a:pathLst>
                  <a:path w="8" h="12">
                    <a:moveTo>
                      <a:pt x="1" y="12"/>
                    </a:moveTo>
                    <a:cubicBezTo>
                      <a:pt x="3" y="12"/>
                      <a:pt x="6" y="12"/>
                      <a:pt x="8" y="12"/>
                    </a:cubicBezTo>
                    <a:cubicBezTo>
                      <a:pt x="7" y="9"/>
                      <a:pt x="7" y="5"/>
                      <a:pt x="6" y="0"/>
                    </a:cubicBezTo>
                    <a:cubicBezTo>
                      <a:pt x="4" y="0"/>
                      <a:pt x="2"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2" name="Freeform 233"/>
              <p:cNvSpPr>
                <a:spLocks/>
              </p:cNvSpPr>
              <p:nvPr/>
            </p:nvSpPr>
            <p:spPr bwMode="auto">
              <a:xfrm>
                <a:off x="904758" y="3031913"/>
                <a:ext cx="19541" cy="17997"/>
              </a:xfrm>
              <a:custGeom>
                <a:avLst/>
                <a:gdLst/>
                <a:ahLst/>
                <a:cxnLst>
                  <a:cxn ang="0">
                    <a:pos x="11" y="11"/>
                  </a:cxn>
                  <a:cxn ang="0">
                    <a:pos x="10" y="1"/>
                  </a:cxn>
                  <a:cxn ang="0">
                    <a:pos x="0" y="0"/>
                  </a:cxn>
                  <a:cxn ang="0">
                    <a:pos x="1" y="11"/>
                  </a:cxn>
                  <a:cxn ang="0">
                    <a:pos x="11" y="11"/>
                  </a:cxn>
                </a:cxnLst>
                <a:rect l="0" t="0" r="r" b="b"/>
                <a:pathLst>
                  <a:path w="11" h="11">
                    <a:moveTo>
                      <a:pt x="11" y="11"/>
                    </a:moveTo>
                    <a:cubicBezTo>
                      <a:pt x="11" y="8"/>
                      <a:pt x="11" y="4"/>
                      <a:pt x="10" y="1"/>
                    </a:cubicBezTo>
                    <a:cubicBezTo>
                      <a:pt x="7" y="1"/>
                      <a:pt x="4" y="0"/>
                      <a:pt x="0" y="0"/>
                    </a:cubicBezTo>
                    <a:cubicBezTo>
                      <a:pt x="1" y="4"/>
                      <a:pt x="1" y="7"/>
                      <a:pt x="1" y="11"/>
                    </a:cubicBezTo>
                    <a:cubicBezTo>
                      <a:pt x="5"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3" name="Freeform 234"/>
              <p:cNvSpPr>
                <a:spLocks/>
              </p:cNvSpPr>
              <p:nvPr/>
            </p:nvSpPr>
            <p:spPr bwMode="auto">
              <a:xfrm>
                <a:off x="930161" y="3033713"/>
                <a:ext cx="9771" cy="17997"/>
              </a:xfrm>
              <a:custGeom>
                <a:avLst/>
                <a:gdLst/>
                <a:ahLst/>
                <a:cxnLst>
                  <a:cxn ang="0">
                    <a:pos x="6" y="11"/>
                  </a:cxn>
                  <a:cxn ang="0">
                    <a:pos x="1" y="0"/>
                  </a:cxn>
                  <a:cxn ang="0">
                    <a:pos x="0" y="0"/>
                  </a:cxn>
                  <a:cxn ang="0">
                    <a:pos x="1" y="10"/>
                  </a:cxn>
                  <a:cxn ang="0">
                    <a:pos x="6" y="11"/>
                  </a:cxn>
                </a:cxnLst>
                <a:rect l="0" t="0" r="r" b="b"/>
                <a:pathLst>
                  <a:path w="6" h="11">
                    <a:moveTo>
                      <a:pt x="6" y="11"/>
                    </a:moveTo>
                    <a:cubicBezTo>
                      <a:pt x="5" y="7"/>
                      <a:pt x="3" y="4"/>
                      <a:pt x="1" y="0"/>
                    </a:cubicBezTo>
                    <a:cubicBezTo>
                      <a:pt x="1" y="0"/>
                      <a:pt x="0" y="0"/>
                      <a:pt x="0" y="0"/>
                    </a:cubicBezTo>
                    <a:cubicBezTo>
                      <a:pt x="0" y="4"/>
                      <a:pt x="1" y="7"/>
                      <a:pt x="1" y="10"/>
                    </a:cubicBezTo>
                    <a:cubicBezTo>
                      <a:pt x="3" y="10"/>
                      <a:pt x="4" y="10"/>
                      <a:pt x="6"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4" name="Freeform 235"/>
              <p:cNvSpPr>
                <a:spLocks/>
              </p:cNvSpPr>
              <p:nvPr/>
            </p:nvSpPr>
            <p:spPr bwMode="auto">
              <a:xfrm>
                <a:off x="828547" y="3201087"/>
                <a:ext cx="17587" cy="17997"/>
              </a:xfrm>
              <a:custGeom>
                <a:avLst/>
                <a:gdLst/>
                <a:ahLst/>
                <a:cxnLst>
                  <a:cxn ang="0">
                    <a:pos x="9" y="11"/>
                  </a:cxn>
                  <a:cxn ang="0">
                    <a:pos x="10" y="0"/>
                  </a:cxn>
                  <a:cxn ang="0">
                    <a:pos x="1" y="1"/>
                  </a:cxn>
                  <a:cxn ang="0">
                    <a:pos x="0" y="1"/>
                  </a:cxn>
                  <a:cxn ang="0">
                    <a:pos x="0" y="11"/>
                  </a:cxn>
                  <a:cxn ang="0">
                    <a:pos x="1" y="11"/>
                  </a:cxn>
                  <a:cxn ang="0">
                    <a:pos x="9" y="11"/>
                  </a:cxn>
                </a:cxnLst>
                <a:rect l="0" t="0" r="r" b="b"/>
                <a:pathLst>
                  <a:path w="10" h="11">
                    <a:moveTo>
                      <a:pt x="9" y="11"/>
                    </a:moveTo>
                    <a:cubicBezTo>
                      <a:pt x="10" y="8"/>
                      <a:pt x="10" y="4"/>
                      <a:pt x="10" y="0"/>
                    </a:cubicBezTo>
                    <a:cubicBezTo>
                      <a:pt x="7" y="0"/>
                      <a:pt x="4" y="1"/>
                      <a:pt x="1" y="1"/>
                    </a:cubicBezTo>
                    <a:cubicBezTo>
                      <a:pt x="1" y="1"/>
                      <a:pt x="0" y="1"/>
                      <a:pt x="0" y="1"/>
                    </a:cubicBezTo>
                    <a:cubicBezTo>
                      <a:pt x="0" y="11"/>
                      <a:pt x="0" y="11"/>
                      <a:pt x="0" y="11"/>
                    </a:cubicBezTo>
                    <a:cubicBezTo>
                      <a:pt x="0" y="11"/>
                      <a:pt x="1" y="11"/>
                      <a:pt x="1" y="11"/>
                    </a:cubicBezTo>
                    <a:cubicBezTo>
                      <a:pt x="4" y="11"/>
                      <a:pt x="6" y="11"/>
                      <a:pt x="9"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5" name="Freeform 236"/>
              <p:cNvSpPr>
                <a:spLocks/>
              </p:cNvSpPr>
              <p:nvPr/>
            </p:nvSpPr>
            <p:spPr bwMode="auto">
              <a:xfrm>
                <a:off x="851997" y="3030114"/>
                <a:ext cx="21495" cy="19797"/>
              </a:xfrm>
              <a:custGeom>
                <a:avLst/>
                <a:gdLst/>
                <a:ahLst/>
                <a:cxnLst>
                  <a:cxn ang="0">
                    <a:pos x="1" y="11"/>
                  </a:cxn>
                  <a:cxn ang="0">
                    <a:pos x="12" y="12"/>
                  </a:cxn>
                  <a:cxn ang="0">
                    <a:pos x="11" y="1"/>
                  </a:cxn>
                  <a:cxn ang="0">
                    <a:pos x="0" y="0"/>
                  </a:cxn>
                  <a:cxn ang="0">
                    <a:pos x="1" y="11"/>
                  </a:cxn>
                </a:cxnLst>
                <a:rect l="0" t="0" r="r" b="b"/>
                <a:pathLst>
                  <a:path w="12" h="12">
                    <a:moveTo>
                      <a:pt x="1" y="11"/>
                    </a:moveTo>
                    <a:cubicBezTo>
                      <a:pt x="4" y="11"/>
                      <a:pt x="8" y="11"/>
                      <a:pt x="12" y="12"/>
                    </a:cubicBezTo>
                    <a:cubicBezTo>
                      <a:pt x="12" y="8"/>
                      <a:pt x="11" y="4"/>
                      <a:pt x="11" y="1"/>
                    </a:cubicBezTo>
                    <a:cubicBezTo>
                      <a:pt x="7" y="1"/>
                      <a:pt x="4" y="1"/>
                      <a:pt x="0" y="0"/>
                    </a:cubicBezTo>
                    <a:cubicBezTo>
                      <a:pt x="0" y="4"/>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6" name="Freeform 237"/>
              <p:cNvSpPr>
                <a:spLocks/>
              </p:cNvSpPr>
              <p:nvPr/>
            </p:nvSpPr>
            <p:spPr bwMode="auto">
              <a:xfrm>
                <a:off x="934069" y="3082306"/>
                <a:ext cx="13679" cy="16198"/>
              </a:xfrm>
              <a:custGeom>
                <a:avLst/>
                <a:gdLst/>
                <a:ahLst/>
                <a:cxnLst>
                  <a:cxn ang="0">
                    <a:pos x="0" y="9"/>
                  </a:cxn>
                  <a:cxn ang="0">
                    <a:pos x="6" y="9"/>
                  </a:cxn>
                  <a:cxn ang="0">
                    <a:pos x="6" y="0"/>
                  </a:cxn>
                  <a:cxn ang="0">
                    <a:pos x="0" y="0"/>
                  </a:cxn>
                  <a:cxn ang="0">
                    <a:pos x="0" y="9"/>
                  </a:cxn>
                </a:cxnLst>
                <a:rect l="0" t="0" r="r" b="b"/>
                <a:pathLst>
                  <a:path w="7" h="9">
                    <a:moveTo>
                      <a:pt x="0" y="9"/>
                    </a:moveTo>
                    <a:cubicBezTo>
                      <a:pt x="2" y="9"/>
                      <a:pt x="4" y="9"/>
                      <a:pt x="6" y="9"/>
                    </a:cubicBezTo>
                    <a:cubicBezTo>
                      <a:pt x="7" y="6"/>
                      <a:pt x="6" y="3"/>
                      <a:pt x="6" y="0"/>
                    </a:cubicBezTo>
                    <a:cubicBezTo>
                      <a:pt x="4" y="0"/>
                      <a:pt x="2" y="0"/>
                      <a:pt x="0" y="0"/>
                    </a:cubicBezTo>
                    <a:cubicBezTo>
                      <a:pt x="0" y="3"/>
                      <a:pt x="0" y="6"/>
                      <a:pt x="0"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7" name="Freeform 238"/>
              <p:cNvSpPr>
                <a:spLocks/>
              </p:cNvSpPr>
              <p:nvPr/>
            </p:nvSpPr>
            <p:spPr bwMode="auto">
              <a:xfrm>
                <a:off x="877400" y="3031913"/>
                <a:ext cx="23449" cy="17997"/>
              </a:xfrm>
              <a:custGeom>
                <a:avLst/>
                <a:gdLst/>
                <a:ahLst/>
                <a:cxnLst>
                  <a:cxn ang="0">
                    <a:pos x="1" y="11"/>
                  </a:cxn>
                  <a:cxn ang="0">
                    <a:pos x="13" y="11"/>
                  </a:cxn>
                  <a:cxn ang="0">
                    <a:pos x="11" y="1"/>
                  </a:cxn>
                  <a:cxn ang="0">
                    <a:pos x="0" y="0"/>
                  </a:cxn>
                  <a:cxn ang="0">
                    <a:pos x="1" y="11"/>
                  </a:cxn>
                </a:cxnLst>
                <a:rect l="0" t="0" r="r" b="b"/>
                <a:pathLst>
                  <a:path w="13" h="11">
                    <a:moveTo>
                      <a:pt x="1" y="11"/>
                    </a:moveTo>
                    <a:cubicBezTo>
                      <a:pt x="5" y="11"/>
                      <a:pt x="9" y="11"/>
                      <a:pt x="13" y="11"/>
                    </a:cubicBezTo>
                    <a:cubicBezTo>
                      <a:pt x="12" y="8"/>
                      <a:pt x="12" y="4"/>
                      <a:pt x="11" y="1"/>
                    </a:cubicBezTo>
                    <a:cubicBezTo>
                      <a:pt x="8" y="1"/>
                      <a:pt x="4" y="0"/>
                      <a:pt x="0" y="0"/>
                    </a:cubicBezTo>
                    <a:cubicBezTo>
                      <a:pt x="0" y="4"/>
                      <a:pt x="0"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8" name="Freeform 239"/>
              <p:cNvSpPr>
                <a:spLocks/>
              </p:cNvSpPr>
              <p:nvPr/>
            </p:nvSpPr>
            <p:spPr bwMode="auto">
              <a:xfrm>
                <a:off x="828547" y="3030114"/>
                <a:ext cx="17587" cy="17997"/>
              </a:xfrm>
              <a:custGeom>
                <a:avLst/>
                <a:gdLst/>
                <a:ahLst/>
                <a:cxnLst>
                  <a:cxn ang="0">
                    <a:pos x="0" y="11"/>
                  </a:cxn>
                  <a:cxn ang="0">
                    <a:pos x="10" y="11"/>
                  </a:cxn>
                  <a:cxn ang="0">
                    <a:pos x="9" y="0"/>
                  </a:cxn>
                  <a:cxn ang="0">
                    <a:pos x="0" y="0"/>
                  </a:cxn>
                  <a:cxn ang="0">
                    <a:pos x="0" y="11"/>
                  </a:cxn>
                </a:cxnLst>
                <a:rect l="0" t="0" r="r" b="b"/>
                <a:pathLst>
                  <a:path w="10" h="11">
                    <a:moveTo>
                      <a:pt x="0" y="11"/>
                    </a:moveTo>
                    <a:cubicBezTo>
                      <a:pt x="3" y="11"/>
                      <a:pt x="6" y="11"/>
                      <a:pt x="10" y="11"/>
                    </a:cubicBezTo>
                    <a:cubicBezTo>
                      <a:pt x="10" y="7"/>
                      <a:pt x="10" y="4"/>
                      <a:pt x="9" y="0"/>
                    </a:cubicBezTo>
                    <a:cubicBezTo>
                      <a:pt x="6"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9" name="Freeform 240"/>
              <p:cNvSpPr>
                <a:spLocks/>
              </p:cNvSpPr>
              <p:nvPr/>
            </p:nvSpPr>
            <p:spPr bwMode="auto">
              <a:xfrm>
                <a:off x="934069" y="3127299"/>
                <a:ext cx="5862" cy="8999"/>
              </a:xfrm>
              <a:custGeom>
                <a:avLst/>
                <a:gdLst/>
                <a:ahLst/>
                <a:cxnLst>
                  <a:cxn ang="0">
                    <a:pos x="1" y="0"/>
                  </a:cxn>
                  <a:cxn ang="0">
                    <a:pos x="0" y="6"/>
                  </a:cxn>
                  <a:cxn ang="0">
                    <a:pos x="3" y="0"/>
                  </a:cxn>
                  <a:cxn ang="0">
                    <a:pos x="1" y="0"/>
                  </a:cxn>
                </a:cxnLst>
                <a:rect l="0" t="0" r="r" b="b"/>
                <a:pathLst>
                  <a:path w="3" h="6">
                    <a:moveTo>
                      <a:pt x="1" y="0"/>
                    </a:moveTo>
                    <a:cubicBezTo>
                      <a:pt x="1" y="2"/>
                      <a:pt x="0" y="4"/>
                      <a:pt x="0" y="6"/>
                    </a:cubicBezTo>
                    <a:cubicBezTo>
                      <a:pt x="1" y="4"/>
                      <a:pt x="2" y="2"/>
                      <a:pt x="3" y="0"/>
                    </a:cubicBezTo>
                    <a:lnTo>
                      <a:pt x="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0" name="Freeform 241"/>
              <p:cNvSpPr>
                <a:spLocks/>
              </p:cNvSpPr>
              <p:nvPr/>
            </p:nvSpPr>
            <p:spPr bwMode="auto">
              <a:xfrm>
                <a:off x="850043" y="3222684"/>
                <a:ext cx="21495" cy="16198"/>
              </a:xfrm>
              <a:custGeom>
                <a:avLst/>
                <a:gdLst/>
                <a:ahLst/>
                <a:cxnLst>
                  <a:cxn ang="0">
                    <a:pos x="11" y="10"/>
                  </a:cxn>
                  <a:cxn ang="0">
                    <a:pos x="12" y="0"/>
                  </a:cxn>
                  <a:cxn ang="0">
                    <a:pos x="1" y="1"/>
                  </a:cxn>
                  <a:cxn ang="0">
                    <a:pos x="0" y="10"/>
                  </a:cxn>
                  <a:cxn ang="0">
                    <a:pos x="11" y="10"/>
                  </a:cxn>
                </a:cxnLst>
                <a:rect l="0" t="0" r="r" b="b"/>
                <a:pathLst>
                  <a:path w="12" h="10">
                    <a:moveTo>
                      <a:pt x="11" y="10"/>
                    </a:moveTo>
                    <a:cubicBezTo>
                      <a:pt x="11" y="7"/>
                      <a:pt x="12" y="4"/>
                      <a:pt x="12" y="0"/>
                    </a:cubicBezTo>
                    <a:cubicBezTo>
                      <a:pt x="8" y="1"/>
                      <a:pt x="4" y="1"/>
                      <a:pt x="1" y="1"/>
                    </a:cubicBezTo>
                    <a:cubicBezTo>
                      <a:pt x="1" y="4"/>
                      <a:pt x="1" y="7"/>
                      <a:pt x="0" y="10"/>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1" name="Freeform 242"/>
              <p:cNvSpPr>
                <a:spLocks/>
              </p:cNvSpPr>
              <p:nvPr/>
            </p:nvSpPr>
            <p:spPr bwMode="auto">
              <a:xfrm>
                <a:off x="851997" y="3201087"/>
                <a:ext cx="21495" cy="17997"/>
              </a:xfrm>
              <a:custGeom>
                <a:avLst/>
                <a:gdLst/>
                <a:ahLst/>
                <a:cxnLst>
                  <a:cxn ang="0">
                    <a:pos x="12" y="0"/>
                  </a:cxn>
                  <a:cxn ang="0">
                    <a:pos x="1" y="0"/>
                  </a:cxn>
                  <a:cxn ang="0">
                    <a:pos x="0" y="11"/>
                  </a:cxn>
                  <a:cxn ang="0">
                    <a:pos x="11" y="11"/>
                  </a:cxn>
                  <a:cxn ang="0">
                    <a:pos x="12" y="0"/>
                  </a:cxn>
                </a:cxnLst>
                <a:rect l="0" t="0" r="r" b="b"/>
                <a:pathLst>
                  <a:path w="12" h="11">
                    <a:moveTo>
                      <a:pt x="12" y="0"/>
                    </a:moveTo>
                    <a:cubicBezTo>
                      <a:pt x="8" y="0"/>
                      <a:pt x="4" y="0"/>
                      <a:pt x="1" y="0"/>
                    </a:cubicBezTo>
                    <a:cubicBezTo>
                      <a:pt x="1" y="4"/>
                      <a:pt x="0" y="8"/>
                      <a:pt x="0" y="11"/>
                    </a:cubicBezTo>
                    <a:cubicBezTo>
                      <a:pt x="4" y="11"/>
                      <a:pt x="7" y="11"/>
                      <a:pt x="11" y="11"/>
                    </a:cubicBezTo>
                    <a:cubicBezTo>
                      <a:pt x="11" y="7"/>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2" name="Freeform 243"/>
              <p:cNvSpPr>
                <a:spLocks/>
              </p:cNvSpPr>
              <p:nvPr/>
            </p:nvSpPr>
            <p:spPr bwMode="auto">
              <a:xfrm>
                <a:off x="875446" y="3222684"/>
                <a:ext cx="17587" cy="14398"/>
              </a:xfrm>
              <a:custGeom>
                <a:avLst/>
                <a:gdLst/>
                <a:ahLst/>
                <a:cxnLst>
                  <a:cxn ang="0">
                    <a:pos x="9" y="0"/>
                  </a:cxn>
                  <a:cxn ang="0">
                    <a:pos x="1" y="0"/>
                  </a:cxn>
                  <a:cxn ang="0">
                    <a:pos x="0" y="9"/>
                  </a:cxn>
                  <a:cxn ang="0">
                    <a:pos x="10" y="9"/>
                  </a:cxn>
                  <a:cxn ang="0">
                    <a:pos x="9" y="0"/>
                  </a:cxn>
                </a:cxnLst>
                <a:rect l="0" t="0" r="r" b="b"/>
                <a:pathLst>
                  <a:path w="10" h="9">
                    <a:moveTo>
                      <a:pt x="9" y="0"/>
                    </a:moveTo>
                    <a:cubicBezTo>
                      <a:pt x="6" y="0"/>
                      <a:pt x="3" y="0"/>
                      <a:pt x="1" y="0"/>
                    </a:cubicBezTo>
                    <a:cubicBezTo>
                      <a:pt x="0" y="3"/>
                      <a:pt x="0" y="6"/>
                      <a:pt x="0" y="9"/>
                    </a:cubicBezTo>
                    <a:cubicBezTo>
                      <a:pt x="3" y="9"/>
                      <a:pt x="6" y="9"/>
                      <a:pt x="10"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3" name="Freeform 244"/>
              <p:cNvSpPr>
                <a:spLocks/>
              </p:cNvSpPr>
              <p:nvPr/>
            </p:nvSpPr>
            <p:spPr bwMode="auto">
              <a:xfrm>
                <a:off x="910620" y="3150695"/>
                <a:ext cx="17587" cy="16198"/>
              </a:xfrm>
              <a:custGeom>
                <a:avLst/>
                <a:gdLst/>
                <a:ahLst/>
                <a:cxnLst>
                  <a:cxn ang="0">
                    <a:pos x="1" y="0"/>
                  </a:cxn>
                  <a:cxn ang="0">
                    <a:pos x="0" y="10"/>
                  </a:cxn>
                  <a:cxn ang="0">
                    <a:pos x="5" y="10"/>
                  </a:cxn>
                  <a:cxn ang="0">
                    <a:pos x="10" y="0"/>
                  </a:cxn>
                  <a:cxn ang="0">
                    <a:pos x="10" y="0"/>
                  </a:cxn>
                  <a:cxn ang="0">
                    <a:pos x="1" y="0"/>
                  </a:cxn>
                </a:cxnLst>
                <a:rect l="0" t="0" r="r" b="b"/>
                <a:pathLst>
                  <a:path w="10" h="10">
                    <a:moveTo>
                      <a:pt x="1" y="0"/>
                    </a:moveTo>
                    <a:cubicBezTo>
                      <a:pt x="0" y="3"/>
                      <a:pt x="0" y="6"/>
                      <a:pt x="0" y="10"/>
                    </a:cubicBezTo>
                    <a:cubicBezTo>
                      <a:pt x="2" y="10"/>
                      <a:pt x="3" y="10"/>
                      <a:pt x="5" y="10"/>
                    </a:cubicBezTo>
                    <a:cubicBezTo>
                      <a:pt x="7" y="7"/>
                      <a:pt x="9" y="3"/>
                      <a:pt x="10" y="0"/>
                    </a:cubicBezTo>
                    <a:cubicBezTo>
                      <a:pt x="10"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4" name="Freeform 245"/>
              <p:cNvSpPr>
                <a:spLocks noEditPoints="1"/>
              </p:cNvSpPr>
              <p:nvPr/>
            </p:nvSpPr>
            <p:spPr bwMode="auto">
              <a:xfrm>
                <a:off x="2290223" y="1664124"/>
                <a:ext cx="156329" cy="134979"/>
              </a:xfrm>
              <a:custGeom>
                <a:avLst/>
                <a:gdLst/>
                <a:ahLst/>
                <a:cxnLst>
                  <a:cxn ang="0">
                    <a:pos x="86" y="45"/>
                  </a:cxn>
                  <a:cxn ang="0">
                    <a:pos x="77" y="40"/>
                  </a:cxn>
                  <a:cxn ang="0">
                    <a:pos x="77" y="35"/>
                  </a:cxn>
                  <a:cxn ang="0">
                    <a:pos x="83" y="29"/>
                  </a:cxn>
                  <a:cxn ang="0">
                    <a:pos x="83" y="22"/>
                  </a:cxn>
                  <a:cxn ang="0">
                    <a:pos x="73" y="9"/>
                  </a:cxn>
                  <a:cxn ang="0">
                    <a:pos x="65" y="9"/>
                  </a:cxn>
                  <a:cxn ang="0">
                    <a:pos x="60" y="14"/>
                  </a:cxn>
                  <a:cxn ang="0">
                    <a:pos x="53" y="12"/>
                  </a:cxn>
                  <a:cxn ang="0">
                    <a:pos x="53" y="5"/>
                  </a:cxn>
                  <a:cxn ang="0">
                    <a:pos x="47" y="0"/>
                  </a:cxn>
                  <a:cxn ang="0">
                    <a:pos x="31" y="1"/>
                  </a:cxn>
                  <a:cxn ang="0">
                    <a:pos x="25" y="6"/>
                  </a:cxn>
                  <a:cxn ang="0">
                    <a:pos x="26" y="15"/>
                  </a:cxn>
                  <a:cxn ang="0">
                    <a:pos x="22" y="18"/>
                  </a:cxn>
                  <a:cxn ang="0">
                    <a:pos x="14" y="15"/>
                  </a:cxn>
                  <a:cxn ang="0">
                    <a:pos x="7" y="17"/>
                  </a:cxn>
                  <a:cxn ang="0">
                    <a:pos x="0" y="32"/>
                  </a:cxn>
                  <a:cxn ang="0">
                    <a:pos x="0" y="33"/>
                  </a:cxn>
                  <a:cxn ang="0">
                    <a:pos x="2" y="39"/>
                  </a:cxn>
                  <a:cxn ang="0">
                    <a:pos x="10" y="43"/>
                  </a:cxn>
                  <a:cxn ang="0">
                    <a:pos x="11" y="48"/>
                  </a:cxn>
                  <a:cxn ang="0">
                    <a:pos x="5" y="54"/>
                  </a:cxn>
                  <a:cxn ang="0">
                    <a:pos x="5" y="61"/>
                  </a:cxn>
                  <a:cxn ang="0">
                    <a:pos x="16" y="74"/>
                  </a:cxn>
                  <a:cxn ang="0">
                    <a:pos x="22" y="74"/>
                  </a:cxn>
                  <a:cxn ang="0">
                    <a:pos x="23" y="74"/>
                  </a:cxn>
                  <a:cxn ang="0">
                    <a:pos x="29" y="69"/>
                  </a:cxn>
                  <a:cxn ang="0">
                    <a:pos x="34" y="71"/>
                  </a:cxn>
                  <a:cxn ang="0">
                    <a:pos x="35" y="77"/>
                  </a:cxn>
                  <a:cxn ang="0">
                    <a:pos x="40" y="83"/>
                  </a:cxn>
                  <a:cxn ang="0">
                    <a:pos x="57" y="81"/>
                  </a:cxn>
                  <a:cxn ang="0">
                    <a:pos x="62" y="76"/>
                  </a:cxn>
                  <a:cxn ang="0">
                    <a:pos x="62" y="67"/>
                  </a:cxn>
                  <a:cxn ang="0">
                    <a:pos x="65" y="65"/>
                  </a:cxn>
                  <a:cxn ang="0">
                    <a:pos x="72" y="68"/>
                  </a:cxn>
                  <a:cxn ang="0">
                    <a:pos x="79" y="66"/>
                  </a:cxn>
                  <a:cxn ang="0">
                    <a:pos x="88" y="52"/>
                  </a:cxn>
                  <a:cxn ang="0">
                    <a:pos x="86" y="45"/>
                  </a:cxn>
                  <a:cxn ang="0">
                    <a:pos x="43" y="58"/>
                  </a:cxn>
                  <a:cxn ang="0">
                    <a:pos x="26" y="41"/>
                  </a:cxn>
                  <a:cxn ang="0">
                    <a:pos x="43" y="24"/>
                  </a:cxn>
                  <a:cxn ang="0">
                    <a:pos x="60" y="41"/>
                  </a:cxn>
                  <a:cxn ang="0">
                    <a:pos x="43" y="58"/>
                  </a:cxn>
                </a:cxnLst>
                <a:rect l="0" t="0" r="r" b="b"/>
                <a:pathLst>
                  <a:path w="88" h="83">
                    <a:moveTo>
                      <a:pt x="86" y="45"/>
                    </a:moveTo>
                    <a:cubicBezTo>
                      <a:pt x="86" y="45"/>
                      <a:pt x="80" y="41"/>
                      <a:pt x="77" y="40"/>
                    </a:cubicBezTo>
                    <a:cubicBezTo>
                      <a:pt x="77" y="38"/>
                      <a:pt x="77" y="37"/>
                      <a:pt x="77" y="35"/>
                    </a:cubicBezTo>
                    <a:cubicBezTo>
                      <a:pt x="79" y="33"/>
                      <a:pt x="83" y="29"/>
                      <a:pt x="83" y="29"/>
                    </a:cubicBezTo>
                    <a:cubicBezTo>
                      <a:pt x="83" y="22"/>
                      <a:pt x="83" y="22"/>
                      <a:pt x="83" y="22"/>
                    </a:cubicBezTo>
                    <a:cubicBezTo>
                      <a:pt x="73" y="9"/>
                      <a:pt x="73" y="9"/>
                      <a:pt x="73" y="9"/>
                    </a:cubicBezTo>
                    <a:cubicBezTo>
                      <a:pt x="65" y="9"/>
                      <a:pt x="65" y="9"/>
                      <a:pt x="65" y="9"/>
                    </a:cubicBezTo>
                    <a:cubicBezTo>
                      <a:pt x="65" y="9"/>
                      <a:pt x="61" y="12"/>
                      <a:pt x="60" y="14"/>
                    </a:cubicBezTo>
                    <a:cubicBezTo>
                      <a:pt x="58" y="13"/>
                      <a:pt x="55" y="12"/>
                      <a:pt x="53" y="12"/>
                    </a:cubicBezTo>
                    <a:cubicBezTo>
                      <a:pt x="53" y="9"/>
                      <a:pt x="53" y="5"/>
                      <a:pt x="53" y="5"/>
                    </a:cubicBezTo>
                    <a:cubicBezTo>
                      <a:pt x="47" y="0"/>
                      <a:pt x="47" y="0"/>
                      <a:pt x="47" y="0"/>
                    </a:cubicBezTo>
                    <a:cubicBezTo>
                      <a:pt x="31" y="1"/>
                      <a:pt x="31" y="1"/>
                      <a:pt x="31" y="1"/>
                    </a:cubicBezTo>
                    <a:cubicBezTo>
                      <a:pt x="25" y="6"/>
                      <a:pt x="25" y="6"/>
                      <a:pt x="25" y="6"/>
                    </a:cubicBezTo>
                    <a:cubicBezTo>
                      <a:pt x="25" y="6"/>
                      <a:pt x="26" y="12"/>
                      <a:pt x="26" y="15"/>
                    </a:cubicBezTo>
                    <a:cubicBezTo>
                      <a:pt x="24" y="16"/>
                      <a:pt x="23" y="17"/>
                      <a:pt x="22" y="18"/>
                    </a:cubicBezTo>
                    <a:cubicBezTo>
                      <a:pt x="19" y="17"/>
                      <a:pt x="14" y="15"/>
                      <a:pt x="14" y="15"/>
                    </a:cubicBezTo>
                    <a:cubicBezTo>
                      <a:pt x="7" y="17"/>
                      <a:pt x="7" y="17"/>
                      <a:pt x="7" y="17"/>
                    </a:cubicBezTo>
                    <a:cubicBezTo>
                      <a:pt x="0" y="32"/>
                      <a:pt x="0" y="32"/>
                      <a:pt x="0" y="32"/>
                    </a:cubicBezTo>
                    <a:cubicBezTo>
                      <a:pt x="0" y="33"/>
                      <a:pt x="0" y="33"/>
                      <a:pt x="0" y="33"/>
                    </a:cubicBezTo>
                    <a:cubicBezTo>
                      <a:pt x="2" y="39"/>
                      <a:pt x="2" y="39"/>
                      <a:pt x="2" y="39"/>
                    </a:cubicBezTo>
                    <a:cubicBezTo>
                      <a:pt x="2" y="39"/>
                      <a:pt x="8" y="42"/>
                      <a:pt x="10" y="43"/>
                    </a:cubicBezTo>
                    <a:cubicBezTo>
                      <a:pt x="10" y="45"/>
                      <a:pt x="11" y="47"/>
                      <a:pt x="11" y="48"/>
                    </a:cubicBezTo>
                    <a:cubicBezTo>
                      <a:pt x="9" y="50"/>
                      <a:pt x="5" y="54"/>
                      <a:pt x="5" y="54"/>
                    </a:cubicBezTo>
                    <a:cubicBezTo>
                      <a:pt x="5" y="61"/>
                      <a:pt x="5" y="61"/>
                      <a:pt x="5" y="61"/>
                    </a:cubicBezTo>
                    <a:cubicBezTo>
                      <a:pt x="16" y="74"/>
                      <a:pt x="16" y="74"/>
                      <a:pt x="16" y="74"/>
                    </a:cubicBezTo>
                    <a:cubicBezTo>
                      <a:pt x="16" y="74"/>
                      <a:pt x="22" y="75"/>
                      <a:pt x="22" y="74"/>
                    </a:cubicBezTo>
                    <a:cubicBezTo>
                      <a:pt x="23" y="74"/>
                      <a:pt x="23" y="74"/>
                      <a:pt x="23" y="74"/>
                    </a:cubicBezTo>
                    <a:cubicBezTo>
                      <a:pt x="23" y="74"/>
                      <a:pt x="27" y="71"/>
                      <a:pt x="29" y="69"/>
                    </a:cubicBezTo>
                    <a:cubicBezTo>
                      <a:pt x="31" y="70"/>
                      <a:pt x="33" y="70"/>
                      <a:pt x="34" y="71"/>
                    </a:cubicBezTo>
                    <a:cubicBezTo>
                      <a:pt x="35" y="73"/>
                      <a:pt x="35" y="77"/>
                      <a:pt x="35" y="77"/>
                    </a:cubicBezTo>
                    <a:cubicBezTo>
                      <a:pt x="40" y="83"/>
                      <a:pt x="40" y="83"/>
                      <a:pt x="40" y="83"/>
                    </a:cubicBezTo>
                    <a:cubicBezTo>
                      <a:pt x="57" y="81"/>
                      <a:pt x="57" y="81"/>
                      <a:pt x="57" y="81"/>
                    </a:cubicBezTo>
                    <a:cubicBezTo>
                      <a:pt x="62" y="76"/>
                      <a:pt x="62" y="76"/>
                      <a:pt x="62" y="76"/>
                    </a:cubicBezTo>
                    <a:cubicBezTo>
                      <a:pt x="62" y="76"/>
                      <a:pt x="62" y="70"/>
                      <a:pt x="62" y="67"/>
                    </a:cubicBezTo>
                    <a:cubicBezTo>
                      <a:pt x="63" y="66"/>
                      <a:pt x="64" y="66"/>
                      <a:pt x="65" y="65"/>
                    </a:cubicBezTo>
                    <a:cubicBezTo>
                      <a:pt x="68" y="66"/>
                      <a:pt x="72" y="68"/>
                      <a:pt x="72" y="68"/>
                    </a:cubicBezTo>
                    <a:cubicBezTo>
                      <a:pt x="79" y="66"/>
                      <a:pt x="79" y="66"/>
                      <a:pt x="79" y="66"/>
                    </a:cubicBezTo>
                    <a:cubicBezTo>
                      <a:pt x="88" y="52"/>
                      <a:pt x="88" y="52"/>
                      <a:pt x="88" y="52"/>
                    </a:cubicBezTo>
                    <a:lnTo>
                      <a:pt x="86" y="45"/>
                    </a:lnTo>
                    <a:close/>
                    <a:moveTo>
                      <a:pt x="43" y="58"/>
                    </a:moveTo>
                    <a:cubicBezTo>
                      <a:pt x="34" y="58"/>
                      <a:pt x="26" y="51"/>
                      <a:pt x="26" y="41"/>
                    </a:cubicBezTo>
                    <a:cubicBezTo>
                      <a:pt x="26" y="32"/>
                      <a:pt x="34" y="24"/>
                      <a:pt x="43" y="24"/>
                    </a:cubicBezTo>
                    <a:cubicBezTo>
                      <a:pt x="52" y="24"/>
                      <a:pt x="60" y="32"/>
                      <a:pt x="60" y="41"/>
                    </a:cubicBezTo>
                    <a:cubicBezTo>
                      <a:pt x="60" y="51"/>
                      <a:pt x="52" y="58"/>
                      <a:pt x="43" y="5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5" name="Freeform 246"/>
              <p:cNvSpPr>
                <a:spLocks noEditPoints="1"/>
              </p:cNvSpPr>
              <p:nvPr/>
            </p:nvSpPr>
            <p:spPr bwMode="auto">
              <a:xfrm>
                <a:off x="2342984" y="1710917"/>
                <a:ext cx="46899" cy="43193"/>
              </a:xfrm>
              <a:custGeom>
                <a:avLst/>
                <a:gdLst/>
                <a:ahLst/>
                <a:cxnLst>
                  <a:cxn ang="0">
                    <a:pos x="14" y="0"/>
                  </a:cxn>
                  <a:cxn ang="0">
                    <a:pos x="0" y="13"/>
                  </a:cxn>
                  <a:cxn ang="0">
                    <a:pos x="14" y="27"/>
                  </a:cxn>
                  <a:cxn ang="0">
                    <a:pos x="27" y="13"/>
                  </a:cxn>
                  <a:cxn ang="0">
                    <a:pos x="14" y="0"/>
                  </a:cxn>
                  <a:cxn ang="0">
                    <a:pos x="14" y="23"/>
                  </a:cxn>
                  <a:cxn ang="0">
                    <a:pos x="4" y="13"/>
                  </a:cxn>
                  <a:cxn ang="0">
                    <a:pos x="14" y="3"/>
                  </a:cxn>
                  <a:cxn ang="0">
                    <a:pos x="24" y="13"/>
                  </a:cxn>
                  <a:cxn ang="0">
                    <a:pos x="14" y="23"/>
                  </a:cxn>
                </a:cxnLst>
                <a:rect l="0" t="0" r="r" b="b"/>
                <a:pathLst>
                  <a:path w="27" h="27">
                    <a:moveTo>
                      <a:pt x="14" y="0"/>
                    </a:moveTo>
                    <a:cubicBezTo>
                      <a:pt x="6" y="0"/>
                      <a:pt x="0" y="6"/>
                      <a:pt x="0" y="13"/>
                    </a:cubicBezTo>
                    <a:cubicBezTo>
                      <a:pt x="0" y="21"/>
                      <a:pt x="6" y="27"/>
                      <a:pt x="14" y="27"/>
                    </a:cubicBezTo>
                    <a:cubicBezTo>
                      <a:pt x="21" y="27"/>
                      <a:pt x="27" y="21"/>
                      <a:pt x="27" y="13"/>
                    </a:cubicBezTo>
                    <a:cubicBezTo>
                      <a:pt x="27" y="6"/>
                      <a:pt x="21" y="0"/>
                      <a:pt x="14" y="0"/>
                    </a:cubicBezTo>
                    <a:close/>
                    <a:moveTo>
                      <a:pt x="14" y="23"/>
                    </a:moveTo>
                    <a:cubicBezTo>
                      <a:pt x="8" y="23"/>
                      <a:pt x="4" y="19"/>
                      <a:pt x="4" y="13"/>
                    </a:cubicBezTo>
                    <a:cubicBezTo>
                      <a:pt x="4" y="8"/>
                      <a:pt x="8" y="3"/>
                      <a:pt x="14" y="3"/>
                    </a:cubicBezTo>
                    <a:cubicBezTo>
                      <a:pt x="19" y="3"/>
                      <a:pt x="24" y="8"/>
                      <a:pt x="24" y="13"/>
                    </a:cubicBezTo>
                    <a:cubicBezTo>
                      <a:pt x="24" y="19"/>
                      <a:pt x="19" y="23"/>
                      <a:pt x="14"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6" name="Freeform 247"/>
              <p:cNvSpPr>
                <a:spLocks noEditPoints="1"/>
              </p:cNvSpPr>
              <p:nvPr/>
            </p:nvSpPr>
            <p:spPr bwMode="auto">
              <a:xfrm>
                <a:off x="2147573" y="1622730"/>
                <a:ext cx="138742" cy="124181"/>
              </a:xfrm>
              <a:custGeom>
                <a:avLst/>
                <a:gdLst/>
                <a:ahLst/>
                <a:cxnLst>
                  <a:cxn ang="0">
                    <a:pos x="70" y="37"/>
                  </a:cxn>
                  <a:cxn ang="0">
                    <a:pos x="70" y="32"/>
                  </a:cxn>
                  <a:cxn ang="0">
                    <a:pos x="76" y="27"/>
                  </a:cxn>
                  <a:cxn ang="0">
                    <a:pos x="76" y="20"/>
                  </a:cxn>
                  <a:cxn ang="0">
                    <a:pos x="66" y="9"/>
                  </a:cxn>
                  <a:cxn ang="0">
                    <a:pos x="59" y="9"/>
                  </a:cxn>
                  <a:cxn ang="0">
                    <a:pos x="54" y="13"/>
                  </a:cxn>
                  <a:cxn ang="0">
                    <a:pos x="48" y="11"/>
                  </a:cxn>
                  <a:cxn ang="0">
                    <a:pos x="48" y="5"/>
                  </a:cxn>
                  <a:cxn ang="0">
                    <a:pos x="43" y="0"/>
                  </a:cxn>
                  <a:cxn ang="0">
                    <a:pos x="28" y="1"/>
                  </a:cxn>
                  <a:cxn ang="0">
                    <a:pos x="23" y="6"/>
                  </a:cxn>
                  <a:cxn ang="0">
                    <a:pos x="23" y="14"/>
                  </a:cxn>
                  <a:cxn ang="0">
                    <a:pos x="19" y="17"/>
                  </a:cxn>
                  <a:cxn ang="0">
                    <a:pos x="13" y="14"/>
                  </a:cxn>
                  <a:cxn ang="0">
                    <a:pos x="6" y="16"/>
                  </a:cxn>
                  <a:cxn ang="0">
                    <a:pos x="0" y="30"/>
                  </a:cxn>
                  <a:cxn ang="0">
                    <a:pos x="0" y="30"/>
                  </a:cxn>
                  <a:cxn ang="0">
                    <a:pos x="2" y="36"/>
                  </a:cxn>
                  <a:cxn ang="0">
                    <a:pos x="9" y="40"/>
                  </a:cxn>
                  <a:cxn ang="0">
                    <a:pos x="10" y="44"/>
                  </a:cxn>
                  <a:cxn ang="0">
                    <a:pos x="4" y="49"/>
                  </a:cxn>
                  <a:cxn ang="0">
                    <a:pos x="4" y="56"/>
                  </a:cxn>
                  <a:cxn ang="0">
                    <a:pos x="14" y="68"/>
                  </a:cxn>
                  <a:cxn ang="0">
                    <a:pos x="20" y="68"/>
                  </a:cxn>
                  <a:cxn ang="0">
                    <a:pos x="21" y="68"/>
                  </a:cxn>
                  <a:cxn ang="0">
                    <a:pos x="26" y="63"/>
                  </a:cxn>
                  <a:cxn ang="0">
                    <a:pos x="31" y="65"/>
                  </a:cxn>
                  <a:cxn ang="0">
                    <a:pos x="32" y="71"/>
                  </a:cxn>
                  <a:cxn ang="0">
                    <a:pos x="36" y="76"/>
                  </a:cxn>
                  <a:cxn ang="0">
                    <a:pos x="52" y="74"/>
                  </a:cxn>
                  <a:cxn ang="0">
                    <a:pos x="56" y="70"/>
                  </a:cxn>
                  <a:cxn ang="0">
                    <a:pos x="56" y="62"/>
                  </a:cxn>
                  <a:cxn ang="0">
                    <a:pos x="59" y="59"/>
                  </a:cxn>
                  <a:cxn ang="0">
                    <a:pos x="65" y="63"/>
                  </a:cxn>
                  <a:cxn ang="0">
                    <a:pos x="72" y="61"/>
                  </a:cxn>
                  <a:cxn ang="0">
                    <a:pos x="79" y="48"/>
                  </a:cxn>
                  <a:cxn ang="0">
                    <a:pos x="78" y="41"/>
                  </a:cxn>
                  <a:cxn ang="0">
                    <a:pos x="70" y="37"/>
                  </a:cxn>
                  <a:cxn ang="0">
                    <a:pos x="39" y="53"/>
                  </a:cxn>
                  <a:cxn ang="0">
                    <a:pos x="23" y="38"/>
                  </a:cxn>
                  <a:cxn ang="0">
                    <a:pos x="39" y="23"/>
                  </a:cxn>
                  <a:cxn ang="0">
                    <a:pos x="54" y="38"/>
                  </a:cxn>
                  <a:cxn ang="0">
                    <a:pos x="39" y="53"/>
                  </a:cxn>
                </a:cxnLst>
                <a:rect l="0" t="0" r="r" b="b"/>
                <a:pathLst>
                  <a:path w="79" h="76">
                    <a:moveTo>
                      <a:pt x="70" y="37"/>
                    </a:moveTo>
                    <a:cubicBezTo>
                      <a:pt x="70" y="35"/>
                      <a:pt x="70" y="34"/>
                      <a:pt x="70" y="32"/>
                    </a:cubicBezTo>
                    <a:cubicBezTo>
                      <a:pt x="72" y="31"/>
                      <a:pt x="76" y="27"/>
                      <a:pt x="76" y="27"/>
                    </a:cubicBezTo>
                    <a:cubicBezTo>
                      <a:pt x="76" y="20"/>
                      <a:pt x="76" y="20"/>
                      <a:pt x="76" y="20"/>
                    </a:cubicBezTo>
                    <a:cubicBezTo>
                      <a:pt x="66" y="9"/>
                      <a:pt x="66" y="9"/>
                      <a:pt x="66" y="9"/>
                    </a:cubicBezTo>
                    <a:cubicBezTo>
                      <a:pt x="59" y="9"/>
                      <a:pt x="59" y="9"/>
                      <a:pt x="59" y="9"/>
                    </a:cubicBezTo>
                    <a:cubicBezTo>
                      <a:pt x="59" y="9"/>
                      <a:pt x="55" y="12"/>
                      <a:pt x="54" y="13"/>
                    </a:cubicBezTo>
                    <a:cubicBezTo>
                      <a:pt x="52" y="12"/>
                      <a:pt x="50" y="11"/>
                      <a:pt x="48" y="11"/>
                    </a:cubicBezTo>
                    <a:cubicBezTo>
                      <a:pt x="48" y="9"/>
                      <a:pt x="48" y="5"/>
                      <a:pt x="48" y="5"/>
                    </a:cubicBezTo>
                    <a:cubicBezTo>
                      <a:pt x="43" y="0"/>
                      <a:pt x="43" y="0"/>
                      <a:pt x="43" y="0"/>
                    </a:cubicBezTo>
                    <a:cubicBezTo>
                      <a:pt x="28" y="1"/>
                      <a:pt x="28" y="1"/>
                      <a:pt x="28" y="1"/>
                    </a:cubicBezTo>
                    <a:cubicBezTo>
                      <a:pt x="23" y="6"/>
                      <a:pt x="23" y="6"/>
                      <a:pt x="23" y="6"/>
                    </a:cubicBezTo>
                    <a:cubicBezTo>
                      <a:pt x="23" y="6"/>
                      <a:pt x="23" y="11"/>
                      <a:pt x="23" y="14"/>
                    </a:cubicBezTo>
                    <a:cubicBezTo>
                      <a:pt x="22" y="15"/>
                      <a:pt x="21" y="16"/>
                      <a:pt x="19" y="17"/>
                    </a:cubicBezTo>
                    <a:cubicBezTo>
                      <a:pt x="17" y="16"/>
                      <a:pt x="13" y="14"/>
                      <a:pt x="13" y="14"/>
                    </a:cubicBezTo>
                    <a:cubicBezTo>
                      <a:pt x="6" y="16"/>
                      <a:pt x="6" y="16"/>
                      <a:pt x="6" y="16"/>
                    </a:cubicBezTo>
                    <a:cubicBezTo>
                      <a:pt x="0" y="30"/>
                      <a:pt x="0" y="30"/>
                      <a:pt x="0" y="30"/>
                    </a:cubicBezTo>
                    <a:cubicBezTo>
                      <a:pt x="0" y="30"/>
                      <a:pt x="0" y="30"/>
                      <a:pt x="0" y="30"/>
                    </a:cubicBezTo>
                    <a:cubicBezTo>
                      <a:pt x="2" y="36"/>
                      <a:pt x="2" y="36"/>
                      <a:pt x="2" y="36"/>
                    </a:cubicBezTo>
                    <a:cubicBezTo>
                      <a:pt x="2" y="36"/>
                      <a:pt x="7" y="39"/>
                      <a:pt x="9" y="40"/>
                    </a:cubicBezTo>
                    <a:cubicBezTo>
                      <a:pt x="9" y="41"/>
                      <a:pt x="9" y="43"/>
                      <a:pt x="10" y="44"/>
                    </a:cubicBezTo>
                    <a:cubicBezTo>
                      <a:pt x="8" y="46"/>
                      <a:pt x="4" y="49"/>
                      <a:pt x="4" y="49"/>
                    </a:cubicBezTo>
                    <a:cubicBezTo>
                      <a:pt x="4" y="56"/>
                      <a:pt x="4" y="56"/>
                      <a:pt x="4" y="56"/>
                    </a:cubicBezTo>
                    <a:cubicBezTo>
                      <a:pt x="14" y="68"/>
                      <a:pt x="14" y="68"/>
                      <a:pt x="14" y="68"/>
                    </a:cubicBezTo>
                    <a:cubicBezTo>
                      <a:pt x="14" y="68"/>
                      <a:pt x="20" y="68"/>
                      <a:pt x="20" y="68"/>
                    </a:cubicBezTo>
                    <a:cubicBezTo>
                      <a:pt x="20" y="68"/>
                      <a:pt x="21" y="68"/>
                      <a:pt x="21" y="68"/>
                    </a:cubicBezTo>
                    <a:cubicBezTo>
                      <a:pt x="21" y="68"/>
                      <a:pt x="24" y="65"/>
                      <a:pt x="26" y="63"/>
                    </a:cubicBezTo>
                    <a:cubicBezTo>
                      <a:pt x="28" y="64"/>
                      <a:pt x="29" y="64"/>
                      <a:pt x="31" y="65"/>
                    </a:cubicBezTo>
                    <a:cubicBezTo>
                      <a:pt x="31" y="67"/>
                      <a:pt x="32" y="71"/>
                      <a:pt x="32" y="71"/>
                    </a:cubicBezTo>
                    <a:cubicBezTo>
                      <a:pt x="36" y="76"/>
                      <a:pt x="36" y="76"/>
                      <a:pt x="36" y="76"/>
                    </a:cubicBezTo>
                    <a:cubicBezTo>
                      <a:pt x="52" y="74"/>
                      <a:pt x="52" y="74"/>
                      <a:pt x="52" y="74"/>
                    </a:cubicBezTo>
                    <a:cubicBezTo>
                      <a:pt x="56" y="70"/>
                      <a:pt x="56" y="70"/>
                      <a:pt x="56" y="70"/>
                    </a:cubicBezTo>
                    <a:cubicBezTo>
                      <a:pt x="56" y="70"/>
                      <a:pt x="56" y="64"/>
                      <a:pt x="56" y="62"/>
                    </a:cubicBezTo>
                    <a:cubicBezTo>
                      <a:pt x="57" y="61"/>
                      <a:pt x="58" y="60"/>
                      <a:pt x="59" y="59"/>
                    </a:cubicBezTo>
                    <a:cubicBezTo>
                      <a:pt x="61" y="60"/>
                      <a:pt x="65" y="63"/>
                      <a:pt x="65" y="63"/>
                    </a:cubicBezTo>
                    <a:cubicBezTo>
                      <a:pt x="72" y="61"/>
                      <a:pt x="72" y="61"/>
                      <a:pt x="72" y="61"/>
                    </a:cubicBezTo>
                    <a:cubicBezTo>
                      <a:pt x="79" y="48"/>
                      <a:pt x="79" y="48"/>
                      <a:pt x="79" y="48"/>
                    </a:cubicBezTo>
                    <a:cubicBezTo>
                      <a:pt x="78" y="41"/>
                      <a:pt x="78" y="41"/>
                      <a:pt x="78" y="41"/>
                    </a:cubicBezTo>
                    <a:cubicBezTo>
                      <a:pt x="78" y="41"/>
                      <a:pt x="73" y="38"/>
                      <a:pt x="70" y="37"/>
                    </a:cubicBezTo>
                    <a:close/>
                    <a:moveTo>
                      <a:pt x="39" y="53"/>
                    </a:moveTo>
                    <a:cubicBezTo>
                      <a:pt x="30" y="53"/>
                      <a:pt x="23" y="46"/>
                      <a:pt x="23" y="38"/>
                    </a:cubicBezTo>
                    <a:cubicBezTo>
                      <a:pt x="23" y="30"/>
                      <a:pt x="30" y="23"/>
                      <a:pt x="39" y="23"/>
                    </a:cubicBezTo>
                    <a:cubicBezTo>
                      <a:pt x="47" y="23"/>
                      <a:pt x="54" y="30"/>
                      <a:pt x="54" y="38"/>
                    </a:cubicBezTo>
                    <a:cubicBezTo>
                      <a:pt x="54" y="46"/>
                      <a:pt x="47" y="53"/>
                      <a:pt x="39" y="5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7" name="Freeform 248"/>
              <p:cNvSpPr>
                <a:spLocks noEditPoints="1"/>
              </p:cNvSpPr>
              <p:nvPr/>
            </p:nvSpPr>
            <p:spPr bwMode="auto">
              <a:xfrm>
                <a:off x="2194471" y="1664124"/>
                <a:ext cx="42990" cy="39594"/>
              </a:xfrm>
              <a:custGeom>
                <a:avLst/>
                <a:gdLst/>
                <a:ahLst/>
                <a:cxnLst>
                  <a:cxn ang="0">
                    <a:pos x="13" y="0"/>
                  </a:cxn>
                  <a:cxn ang="0">
                    <a:pos x="0" y="12"/>
                  </a:cxn>
                  <a:cxn ang="0">
                    <a:pos x="13" y="24"/>
                  </a:cxn>
                  <a:cxn ang="0">
                    <a:pos x="25" y="12"/>
                  </a:cxn>
                  <a:cxn ang="0">
                    <a:pos x="13" y="0"/>
                  </a:cxn>
                  <a:cxn ang="0">
                    <a:pos x="13" y="21"/>
                  </a:cxn>
                  <a:cxn ang="0">
                    <a:pos x="4" y="12"/>
                  </a:cxn>
                  <a:cxn ang="0">
                    <a:pos x="13" y="3"/>
                  </a:cxn>
                  <a:cxn ang="0">
                    <a:pos x="22" y="12"/>
                  </a:cxn>
                  <a:cxn ang="0">
                    <a:pos x="13" y="21"/>
                  </a:cxn>
                </a:cxnLst>
                <a:rect l="0" t="0" r="r" b="b"/>
                <a:pathLst>
                  <a:path w="25" h="24">
                    <a:moveTo>
                      <a:pt x="13" y="0"/>
                    </a:moveTo>
                    <a:cubicBezTo>
                      <a:pt x="6" y="0"/>
                      <a:pt x="0" y="5"/>
                      <a:pt x="0" y="12"/>
                    </a:cubicBezTo>
                    <a:cubicBezTo>
                      <a:pt x="0" y="19"/>
                      <a:pt x="6" y="24"/>
                      <a:pt x="13" y="24"/>
                    </a:cubicBezTo>
                    <a:cubicBezTo>
                      <a:pt x="19" y="24"/>
                      <a:pt x="25" y="19"/>
                      <a:pt x="25" y="12"/>
                    </a:cubicBezTo>
                    <a:cubicBezTo>
                      <a:pt x="25" y="5"/>
                      <a:pt x="19" y="0"/>
                      <a:pt x="13" y="0"/>
                    </a:cubicBezTo>
                    <a:close/>
                    <a:moveTo>
                      <a:pt x="13" y="21"/>
                    </a:moveTo>
                    <a:cubicBezTo>
                      <a:pt x="8" y="21"/>
                      <a:pt x="4" y="17"/>
                      <a:pt x="4" y="12"/>
                    </a:cubicBezTo>
                    <a:cubicBezTo>
                      <a:pt x="4" y="7"/>
                      <a:pt x="8" y="3"/>
                      <a:pt x="13" y="3"/>
                    </a:cubicBezTo>
                    <a:cubicBezTo>
                      <a:pt x="18" y="3"/>
                      <a:pt x="22" y="7"/>
                      <a:pt x="22" y="12"/>
                    </a:cubicBezTo>
                    <a:cubicBezTo>
                      <a:pt x="22" y="17"/>
                      <a:pt x="18" y="21"/>
                      <a:pt x="13" y="2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8" name="Freeform 249"/>
              <p:cNvSpPr>
                <a:spLocks noEditPoints="1"/>
              </p:cNvSpPr>
              <p:nvPr/>
            </p:nvSpPr>
            <p:spPr bwMode="auto">
              <a:xfrm>
                <a:off x="2235508" y="1545342"/>
                <a:ext cx="97706" cy="84587"/>
              </a:xfrm>
              <a:custGeom>
                <a:avLst/>
                <a:gdLst/>
                <a:ahLst/>
                <a:cxnLst>
                  <a:cxn ang="0">
                    <a:pos x="6" y="27"/>
                  </a:cxn>
                  <a:cxn ang="0">
                    <a:pos x="7" y="30"/>
                  </a:cxn>
                  <a:cxn ang="0">
                    <a:pos x="3" y="34"/>
                  </a:cxn>
                  <a:cxn ang="0">
                    <a:pos x="3" y="38"/>
                  </a:cxn>
                  <a:cxn ang="0">
                    <a:pos x="10" y="46"/>
                  </a:cxn>
                  <a:cxn ang="0">
                    <a:pos x="14" y="47"/>
                  </a:cxn>
                  <a:cxn ang="0">
                    <a:pos x="14" y="46"/>
                  </a:cxn>
                  <a:cxn ang="0">
                    <a:pos x="18" y="43"/>
                  </a:cxn>
                  <a:cxn ang="0">
                    <a:pos x="21" y="44"/>
                  </a:cxn>
                  <a:cxn ang="0">
                    <a:pos x="22" y="49"/>
                  </a:cxn>
                  <a:cxn ang="0">
                    <a:pos x="25" y="52"/>
                  </a:cxn>
                  <a:cxn ang="0">
                    <a:pos x="36" y="51"/>
                  </a:cxn>
                  <a:cxn ang="0">
                    <a:pos x="39" y="48"/>
                  </a:cxn>
                  <a:cxn ang="0">
                    <a:pos x="38" y="42"/>
                  </a:cxn>
                  <a:cxn ang="0">
                    <a:pos x="41" y="41"/>
                  </a:cxn>
                  <a:cxn ang="0">
                    <a:pos x="45" y="43"/>
                  </a:cxn>
                  <a:cxn ang="0">
                    <a:pos x="50" y="42"/>
                  </a:cxn>
                  <a:cxn ang="0">
                    <a:pos x="55" y="33"/>
                  </a:cxn>
                  <a:cxn ang="0">
                    <a:pos x="54" y="28"/>
                  </a:cxn>
                  <a:cxn ang="0">
                    <a:pos x="48" y="25"/>
                  </a:cxn>
                  <a:cxn ang="0">
                    <a:pos x="48" y="22"/>
                  </a:cxn>
                  <a:cxn ang="0">
                    <a:pos x="52" y="19"/>
                  </a:cxn>
                  <a:cxn ang="0">
                    <a:pos x="52" y="14"/>
                  </a:cxn>
                  <a:cxn ang="0">
                    <a:pos x="45" y="6"/>
                  </a:cxn>
                  <a:cxn ang="0">
                    <a:pos x="41" y="6"/>
                  </a:cxn>
                  <a:cxn ang="0">
                    <a:pos x="37" y="9"/>
                  </a:cxn>
                  <a:cxn ang="0">
                    <a:pos x="33" y="7"/>
                  </a:cxn>
                  <a:cxn ang="0">
                    <a:pos x="33" y="3"/>
                  </a:cxn>
                  <a:cxn ang="0">
                    <a:pos x="30" y="0"/>
                  </a:cxn>
                  <a:cxn ang="0">
                    <a:pos x="19" y="1"/>
                  </a:cxn>
                  <a:cxn ang="0">
                    <a:pos x="16" y="4"/>
                  </a:cxn>
                  <a:cxn ang="0">
                    <a:pos x="16" y="9"/>
                  </a:cxn>
                  <a:cxn ang="0">
                    <a:pos x="13" y="11"/>
                  </a:cxn>
                  <a:cxn ang="0">
                    <a:pos x="9" y="9"/>
                  </a:cxn>
                  <a:cxn ang="0">
                    <a:pos x="4" y="11"/>
                  </a:cxn>
                  <a:cxn ang="0">
                    <a:pos x="0" y="20"/>
                  </a:cxn>
                  <a:cxn ang="0">
                    <a:pos x="0" y="21"/>
                  </a:cxn>
                  <a:cxn ang="0">
                    <a:pos x="1" y="25"/>
                  </a:cxn>
                  <a:cxn ang="0">
                    <a:pos x="6" y="27"/>
                  </a:cxn>
                  <a:cxn ang="0">
                    <a:pos x="27" y="15"/>
                  </a:cxn>
                  <a:cxn ang="0">
                    <a:pos x="37" y="26"/>
                  </a:cxn>
                  <a:cxn ang="0">
                    <a:pos x="27" y="36"/>
                  </a:cxn>
                  <a:cxn ang="0">
                    <a:pos x="16" y="26"/>
                  </a:cxn>
                  <a:cxn ang="0">
                    <a:pos x="27" y="15"/>
                  </a:cxn>
                </a:cxnLst>
                <a:rect l="0" t="0" r="r" b="b"/>
                <a:pathLst>
                  <a:path w="55" h="52">
                    <a:moveTo>
                      <a:pt x="6" y="27"/>
                    </a:moveTo>
                    <a:cubicBezTo>
                      <a:pt x="6" y="28"/>
                      <a:pt x="6" y="29"/>
                      <a:pt x="7" y="30"/>
                    </a:cubicBezTo>
                    <a:cubicBezTo>
                      <a:pt x="5" y="31"/>
                      <a:pt x="3" y="34"/>
                      <a:pt x="3" y="34"/>
                    </a:cubicBezTo>
                    <a:cubicBezTo>
                      <a:pt x="3" y="38"/>
                      <a:pt x="3" y="38"/>
                      <a:pt x="3" y="38"/>
                    </a:cubicBezTo>
                    <a:cubicBezTo>
                      <a:pt x="10" y="46"/>
                      <a:pt x="10" y="46"/>
                      <a:pt x="10" y="46"/>
                    </a:cubicBezTo>
                    <a:cubicBezTo>
                      <a:pt x="10" y="46"/>
                      <a:pt x="14" y="47"/>
                      <a:pt x="14" y="47"/>
                    </a:cubicBezTo>
                    <a:cubicBezTo>
                      <a:pt x="14" y="47"/>
                      <a:pt x="14" y="46"/>
                      <a:pt x="14" y="46"/>
                    </a:cubicBezTo>
                    <a:cubicBezTo>
                      <a:pt x="14" y="46"/>
                      <a:pt x="17" y="44"/>
                      <a:pt x="18" y="43"/>
                    </a:cubicBezTo>
                    <a:cubicBezTo>
                      <a:pt x="19" y="44"/>
                      <a:pt x="20" y="44"/>
                      <a:pt x="21" y="44"/>
                    </a:cubicBezTo>
                    <a:cubicBezTo>
                      <a:pt x="21" y="46"/>
                      <a:pt x="22" y="49"/>
                      <a:pt x="22" y="49"/>
                    </a:cubicBezTo>
                    <a:cubicBezTo>
                      <a:pt x="25" y="52"/>
                      <a:pt x="25" y="52"/>
                      <a:pt x="25" y="52"/>
                    </a:cubicBezTo>
                    <a:cubicBezTo>
                      <a:pt x="36" y="51"/>
                      <a:pt x="36" y="51"/>
                      <a:pt x="36" y="51"/>
                    </a:cubicBezTo>
                    <a:cubicBezTo>
                      <a:pt x="39" y="48"/>
                      <a:pt x="39" y="48"/>
                      <a:pt x="39" y="48"/>
                    </a:cubicBezTo>
                    <a:cubicBezTo>
                      <a:pt x="39" y="48"/>
                      <a:pt x="39" y="44"/>
                      <a:pt x="38" y="42"/>
                    </a:cubicBezTo>
                    <a:cubicBezTo>
                      <a:pt x="39" y="42"/>
                      <a:pt x="40" y="41"/>
                      <a:pt x="41" y="41"/>
                    </a:cubicBezTo>
                    <a:cubicBezTo>
                      <a:pt x="42" y="41"/>
                      <a:pt x="45" y="43"/>
                      <a:pt x="45" y="43"/>
                    </a:cubicBezTo>
                    <a:cubicBezTo>
                      <a:pt x="50" y="42"/>
                      <a:pt x="50" y="42"/>
                      <a:pt x="50" y="42"/>
                    </a:cubicBezTo>
                    <a:cubicBezTo>
                      <a:pt x="55" y="33"/>
                      <a:pt x="55" y="33"/>
                      <a:pt x="55" y="33"/>
                    </a:cubicBezTo>
                    <a:cubicBezTo>
                      <a:pt x="54" y="28"/>
                      <a:pt x="54" y="28"/>
                      <a:pt x="54" y="28"/>
                    </a:cubicBezTo>
                    <a:cubicBezTo>
                      <a:pt x="54" y="28"/>
                      <a:pt x="50" y="26"/>
                      <a:pt x="48" y="25"/>
                    </a:cubicBezTo>
                    <a:cubicBezTo>
                      <a:pt x="48" y="24"/>
                      <a:pt x="48" y="23"/>
                      <a:pt x="48" y="22"/>
                    </a:cubicBezTo>
                    <a:cubicBezTo>
                      <a:pt x="49" y="21"/>
                      <a:pt x="52" y="19"/>
                      <a:pt x="52" y="19"/>
                    </a:cubicBezTo>
                    <a:cubicBezTo>
                      <a:pt x="52" y="14"/>
                      <a:pt x="52" y="14"/>
                      <a:pt x="52" y="14"/>
                    </a:cubicBezTo>
                    <a:cubicBezTo>
                      <a:pt x="45" y="6"/>
                      <a:pt x="45" y="6"/>
                      <a:pt x="45" y="6"/>
                    </a:cubicBezTo>
                    <a:cubicBezTo>
                      <a:pt x="41" y="6"/>
                      <a:pt x="41" y="6"/>
                      <a:pt x="41" y="6"/>
                    </a:cubicBezTo>
                    <a:cubicBezTo>
                      <a:pt x="41" y="6"/>
                      <a:pt x="38" y="8"/>
                      <a:pt x="37" y="9"/>
                    </a:cubicBezTo>
                    <a:cubicBezTo>
                      <a:pt x="36" y="8"/>
                      <a:pt x="35" y="8"/>
                      <a:pt x="33" y="7"/>
                    </a:cubicBezTo>
                    <a:cubicBezTo>
                      <a:pt x="33" y="6"/>
                      <a:pt x="33" y="3"/>
                      <a:pt x="33" y="3"/>
                    </a:cubicBezTo>
                    <a:cubicBezTo>
                      <a:pt x="30" y="0"/>
                      <a:pt x="30" y="0"/>
                      <a:pt x="30" y="0"/>
                    </a:cubicBezTo>
                    <a:cubicBezTo>
                      <a:pt x="19" y="1"/>
                      <a:pt x="19" y="1"/>
                      <a:pt x="19" y="1"/>
                    </a:cubicBezTo>
                    <a:cubicBezTo>
                      <a:pt x="16" y="4"/>
                      <a:pt x="16" y="4"/>
                      <a:pt x="16" y="4"/>
                    </a:cubicBezTo>
                    <a:cubicBezTo>
                      <a:pt x="16" y="4"/>
                      <a:pt x="16" y="8"/>
                      <a:pt x="16" y="9"/>
                    </a:cubicBezTo>
                    <a:cubicBezTo>
                      <a:pt x="15" y="10"/>
                      <a:pt x="14" y="11"/>
                      <a:pt x="13" y="11"/>
                    </a:cubicBezTo>
                    <a:cubicBezTo>
                      <a:pt x="12" y="11"/>
                      <a:pt x="9" y="9"/>
                      <a:pt x="9" y="9"/>
                    </a:cubicBezTo>
                    <a:cubicBezTo>
                      <a:pt x="4" y="11"/>
                      <a:pt x="4" y="11"/>
                      <a:pt x="4" y="11"/>
                    </a:cubicBezTo>
                    <a:cubicBezTo>
                      <a:pt x="0" y="20"/>
                      <a:pt x="0" y="20"/>
                      <a:pt x="0" y="20"/>
                    </a:cubicBezTo>
                    <a:cubicBezTo>
                      <a:pt x="0" y="21"/>
                      <a:pt x="0" y="21"/>
                      <a:pt x="0" y="21"/>
                    </a:cubicBezTo>
                    <a:cubicBezTo>
                      <a:pt x="1" y="25"/>
                      <a:pt x="1" y="25"/>
                      <a:pt x="1" y="25"/>
                    </a:cubicBezTo>
                    <a:cubicBezTo>
                      <a:pt x="1" y="25"/>
                      <a:pt x="4" y="26"/>
                      <a:pt x="6" y="27"/>
                    </a:cubicBezTo>
                    <a:close/>
                    <a:moveTo>
                      <a:pt x="27" y="15"/>
                    </a:moveTo>
                    <a:cubicBezTo>
                      <a:pt x="33" y="15"/>
                      <a:pt x="37" y="20"/>
                      <a:pt x="37" y="26"/>
                    </a:cubicBezTo>
                    <a:cubicBezTo>
                      <a:pt x="37" y="32"/>
                      <a:pt x="33" y="36"/>
                      <a:pt x="27" y="36"/>
                    </a:cubicBezTo>
                    <a:cubicBezTo>
                      <a:pt x="21" y="36"/>
                      <a:pt x="16" y="32"/>
                      <a:pt x="16" y="26"/>
                    </a:cubicBezTo>
                    <a:cubicBezTo>
                      <a:pt x="16" y="20"/>
                      <a:pt x="21" y="15"/>
                      <a:pt x="27"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9" name="Freeform 250"/>
              <p:cNvSpPr>
                <a:spLocks noEditPoints="1"/>
              </p:cNvSpPr>
              <p:nvPr/>
            </p:nvSpPr>
            <p:spPr bwMode="auto">
              <a:xfrm>
                <a:off x="2268728" y="1572338"/>
                <a:ext cx="29312" cy="26996"/>
              </a:xfrm>
              <a:custGeom>
                <a:avLst/>
                <a:gdLst/>
                <a:ahLst/>
                <a:cxnLst>
                  <a:cxn ang="0">
                    <a:pos x="9" y="17"/>
                  </a:cxn>
                  <a:cxn ang="0">
                    <a:pos x="17" y="9"/>
                  </a:cxn>
                  <a:cxn ang="0">
                    <a:pos x="9" y="0"/>
                  </a:cxn>
                  <a:cxn ang="0">
                    <a:pos x="0" y="9"/>
                  </a:cxn>
                  <a:cxn ang="0">
                    <a:pos x="9" y="17"/>
                  </a:cxn>
                  <a:cxn ang="0">
                    <a:pos x="9" y="3"/>
                  </a:cxn>
                  <a:cxn ang="0">
                    <a:pos x="15" y="9"/>
                  </a:cxn>
                  <a:cxn ang="0">
                    <a:pos x="9" y="15"/>
                  </a:cxn>
                  <a:cxn ang="0">
                    <a:pos x="2" y="9"/>
                  </a:cxn>
                  <a:cxn ang="0">
                    <a:pos x="9" y="3"/>
                  </a:cxn>
                </a:cxnLst>
                <a:rect l="0" t="0" r="r" b="b"/>
                <a:pathLst>
                  <a:path w="17" h="17">
                    <a:moveTo>
                      <a:pt x="9" y="17"/>
                    </a:moveTo>
                    <a:cubicBezTo>
                      <a:pt x="13" y="17"/>
                      <a:pt x="17" y="14"/>
                      <a:pt x="17" y="9"/>
                    </a:cubicBezTo>
                    <a:cubicBezTo>
                      <a:pt x="17" y="4"/>
                      <a:pt x="13" y="0"/>
                      <a:pt x="9" y="0"/>
                    </a:cubicBezTo>
                    <a:cubicBezTo>
                      <a:pt x="4" y="0"/>
                      <a:pt x="0" y="4"/>
                      <a:pt x="0" y="9"/>
                    </a:cubicBezTo>
                    <a:cubicBezTo>
                      <a:pt x="0" y="14"/>
                      <a:pt x="4" y="17"/>
                      <a:pt x="9" y="17"/>
                    </a:cubicBezTo>
                    <a:close/>
                    <a:moveTo>
                      <a:pt x="9" y="3"/>
                    </a:moveTo>
                    <a:cubicBezTo>
                      <a:pt x="12" y="3"/>
                      <a:pt x="15" y="5"/>
                      <a:pt x="15" y="9"/>
                    </a:cubicBezTo>
                    <a:cubicBezTo>
                      <a:pt x="15" y="12"/>
                      <a:pt x="12" y="15"/>
                      <a:pt x="9" y="15"/>
                    </a:cubicBezTo>
                    <a:cubicBezTo>
                      <a:pt x="5" y="15"/>
                      <a:pt x="2" y="12"/>
                      <a:pt x="2" y="9"/>
                    </a:cubicBezTo>
                    <a:cubicBezTo>
                      <a:pt x="2" y="5"/>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0" name="Freeform 251"/>
              <p:cNvSpPr>
                <a:spLocks/>
              </p:cNvSpPr>
              <p:nvPr/>
            </p:nvSpPr>
            <p:spPr bwMode="auto">
              <a:xfrm>
                <a:off x="3988346" y="2603579"/>
                <a:ext cx="109430" cy="61191"/>
              </a:xfrm>
              <a:custGeom>
                <a:avLst/>
                <a:gdLst/>
                <a:ahLst/>
                <a:cxnLst>
                  <a:cxn ang="0">
                    <a:pos x="32" y="4"/>
                  </a:cxn>
                  <a:cxn ang="0">
                    <a:pos x="0" y="12"/>
                  </a:cxn>
                  <a:cxn ang="0">
                    <a:pos x="28" y="34"/>
                  </a:cxn>
                  <a:cxn ang="0">
                    <a:pos x="62" y="24"/>
                  </a:cxn>
                  <a:cxn ang="0">
                    <a:pos x="32" y="4"/>
                  </a:cxn>
                </a:cxnLst>
                <a:rect l="0" t="0" r="r" b="b"/>
                <a:pathLst>
                  <a:path w="62" h="38">
                    <a:moveTo>
                      <a:pt x="32" y="4"/>
                    </a:moveTo>
                    <a:cubicBezTo>
                      <a:pt x="12" y="0"/>
                      <a:pt x="0" y="12"/>
                      <a:pt x="0" y="12"/>
                    </a:cubicBezTo>
                    <a:cubicBezTo>
                      <a:pt x="0" y="12"/>
                      <a:pt x="8" y="29"/>
                      <a:pt x="28" y="34"/>
                    </a:cubicBezTo>
                    <a:cubicBezTo>
                      <a:pt x="47" y="38"/>
                      <a:pt x="62" y="24"/>
                      <a:pt x="62" y="24"/>
                    </a:cubicBezTo>
                    <a:cubicBezTo>
                      <a:pt x="62" y="24"/>
                      <a:pt x="53" y="8"/>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1" name="Freeform 252"/>
              <p:cNvSpPr>
                <a:spLocks/>
              </p:cNvSpPr>
              <p:nvPr/>
            </p:nvSpPr>
            <p:spPr bwMode="auto">
              <a:xfrm>
                <a:off x="4033290" y="2531590"/>
                <a:ext cx="93797" cy="75588"/>
              </a:xfrm>
              <a:custGeom>
                <a:avLst/>
                <a:gdLst/>
                <a:ahLst/>
                <a:cxnLst>
                  <a:cxn ang="0">
                    <a:pos x="35" y="35"/>
                  </a:cxn>
                  <a:cxn ang="0">
                    <a:pos x="53" y="4"/>
                  </a:cxn>
                  <a:cxn ang="0">
                    <a:pos x="18" y="11"/>
                  </a:cxn>
                  <a:cxn ang="0">
                    <a:pos x="0" y="39"/>
                  </a:cxn>
                  <a:cxn ang="0">
                    <a:pos x="35" y="35"/>
                  </a:cxn>
                </a:cxnLst>
                <a:rect l="0" t="0" r="r" b="b"/>
                <a:pathLst>
                  <a:path w="53" h="46">
                    <a:moveTo>
                      <a:pt x="35" y="35"/>
                    </a:moveTo>
                    <a:cubicBezTo>
                      <a:pt x="52" y="25"/>
                      <a:pt x="53" y="4"/>
                      <a:pt x="53" y="4"/>
                    </a:cubicBezTo>
                    <a:cubicBezTo>
                      <a:pt x="53" y="4"/>
                      <a:pt x="36" y="0"/>
                      <a:pt x="18" y="11"/>
                    </a:cubicBezTo>
                    <a:cubicBezTo>
                      <a:pt x="0" y="21"/>
                      <a:pt x="0" y="39"/>
                      <a:pt x="0" y="39"/>
                    </a:cubicBezTo>
                    <a:cubicBezTo>
                      <a:pt x="0" y="39"/>
                      <a:pt x="18" y="46"/>
                      <a:pt x="35" y="3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2" name="Freeform 253"/>
              <p:cNvSpPr>
                <a:spLocks/>
              </p:cNvSpPr>
              <p:nvPr/>
            </p:nvSpPr>
            <p:spPr bwMode="auto">
              <a:xfrm>
                <a:off x="3925814" y="2637774"/>
                <a:ext cx="109430" cy="62990"/>
              </a:xfrm>
              <a:custGeom>
                <a:avLst/>
                <a:gdLst/>
                <a:ahLst/>
                <a:cxnLst>
                  <a:cxn ang="0">
                    <a:pos x="33" y="4"/>
                  </a:cxn>
                  <a:cxn ang="0">
                    <a:pos x="0" y="13"/>
                  </a:cxn>
                  <a:cxn ang="0">
                    <a:pos x="28" y="34"/>
                  </a:cxn>
                  <a:cxn ang="0">
                    <a:pos x="62" y="24"/>
                  </a:cxn>
                  <a:cxn ang="0">
                    <a:pos x="33" y="4"/>
                  </a:cxn>
                </a:cxnLst>
                <a:rect l="0" t="0" r="r" b="b"/>
                <a:pathLst>
                  <a:path w="62" h="39">
                    <a:moveTo>
                      <a:pt x="33" y="4"/>
                    </a:moveTo>
                    <a:cubicBezTo>
                      <a:pt x="13" y="0"/>
                      <a:pt x="0" y="13"/>
                      <a:pt x="0" y="13"/>
                    </a:cubicBezTo>
                    <a:cubicBezTo>
                      <a:pt x="0" y="13"/>
                      <a:pt x="8" y="30"/>
                      <a:pt x="28" y="34"/>
                    </a:cubicBezTo>
                    <a:cubicBezTo>
                      <a:pt x="47" y="39"/>
                      <a:pt x="62" y="24"/>
                      <a:pt x="62" y="24"/>
                    </a:cubicBezTo>
                    <a:cubicBezTo>
                      <a:pt x="62" y="24"/>
                      <a:pt x="53" y="9"/>
                      <a:pt x="33"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3" name="Freeform 254"/>
              <p:cNvSpPr>
                <a:spLocks/>
              </p:cNvSpPr>
              <p:nvPr/>
            </p:nvSpPr>
            <p:spPr bwMode="auto">
              <a:xfrm>
                <a:off x="3865237" y="2671969"/>
                <a:ext cx="109430" cy="62990"/>
              </a:xfrm>
              <a:custGeom>
                <a:avLst/>
                <a:gdLst/>
                <a:ahLst/>
                <a:cxnLst>
                  <a:cxn ang="0">
                    <a:pos x="33" y="5"/>
                  </a:cxn>
                  <a:cxn ang="0">
                    <a:pos x="0" y="13"/>
                  </a:cxn>
                  <a:cxn ang="0">
                    <a:pos x="28" y="35"/>
                  </a:cxn>
                  <a:cxn ang="0">
                    <a:pos x="63" y="25"/>
                  </a:cxn>
                  <a:cxn ang="0">
                    <a:pos x="33" y="5"/>
                  </a:cxn>
                </a:cxnLst>
                <a:rect l="0" t="0" r="r" b="b"/>
                <a:pathLst>
                  <a:path w="63" h="39">
                    <a:moveTo>
                      <a:pt x="33" y="5"/>
                    </a:moveTo>
                    <a:cubicBezTo>
                      <a:pt x="13" y="0"/>
                      <a:pt x="0" y="13"/>
                      <a:pt x="0" y="13"/>
                    </a:cubicBezTo>
                    <a:cubicBezTo>
                      <a:pt x="0" y="13"/>
                      <a:pt x="8" y="30"/>
                      <a:pt x="28" y="35"/>
                    </a:cubicBezTo>
                    <a:cubicBezTo>
                      <a:pt x="48" y="39"/>
                      <a:pt x="63" y="25"/>
                      <a:pt x="63" y="25"/>
                    </a:cubicBezTo>
                    <a:cubicBezTo>
                      <a:pt x="63" y="25"/>
                      <a:pt x="53" y="9"/>
                      <a:pt x="33"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4" name="Freeform 255"/>
              <p:cNvSpPr>
                <a:spLocks/>
              </p:cNvSpPr>
              <p:nvPr/>
            </p:nvSpPr>
            <p:spPr bwMode="auto">
              <a:xfrm>
                <a:off x="3804659" y="2707963"/>
                <a:ext cx="109430" cy="61191"/>
              </a:xfrm>
              <a:custGeom>
                <a:avLst/>
                <a:gdLst/>
                <a:ahLst/>
                <a:cxnLst>
                  <a:cxn ang="0">
                    <a:pos x="32" y="4"/>
                  </a:cxn>
                  <a:cxn ang="0">
                    <a:pos x="0" y="12"/>
                  </a:cxn>
                  <a:cxn ang="0">
                    <a:pos x="27" y="34"/>
                  </a:cxn>
                  <a:cxn ang="0">
                    <a:pos x="62" y="24"/>
                  </a:cxn>
                  <a:cxn ang="0">
                    <a:pos x="32" y="4"/>
                  </a:cxn>
                </a:cxnLst>
                <a:rect l="0" t="0" r="r" b="b"/>
                <a:pathLst>
                  <a:path w="62" h="38">
                    <a:moveTo>
                      <a:pt x="32" y="4"/>
                    </a:moveTo>
                    <a:cubicBezTo>
                      <a:pt x="12" y="0"/>
                      <a:pt x="0" y="12"/>
                      <a:pt x="0" y="12"/>
                    </a:cubicBezTo>
                    <a:cubicBezTo>
                      <a:pt x="0" y="12"/>
                      <a:pt x="8" y="30"/>
                      <a:pt x="27" y="34"/>
                    </a:cubicBezTo>
                    <a:cubicBezTo>
                      <a:pt x="47" y="38"/>
                      <a:pt x="62" y="24"/>
                      <a:pt x="62" y="24"/>
                    </a:cubicBezTo>
                    <a:cubicBezTo>
                      <a:pt x="62" y="24"/>
                      <a:pt x="52" y="9"/>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5" name="Freeform 256"/>
              <p:cNvSpPr>
                <a:spLocks/>
              </p:cNvSpPr>
              <p:nvPr/>
            </p:nvSpPr>
            <p:spPr bwMode="auto">
              <a:xfrm>
                <a:off x="3962942" y="2518992"/>
                <a:ext cx="68394" cy="98985"/>
              </a:xfrm>
              <a:custGeom>
                <a:avLst/>
                <a:gdLst/>
                <a:ahLst/>
                <a:cxnLst>
                  <a:cxn ang="0">
                    <a:pos x="30" y="0"/>
                  </a:cxn>
                  <a:cxn ang="0">
                    <a:pos x="5" y="26"/>
                  </a:cxn>
                  <a:cxn ang="0">
                    <a:pos x="12" y="61"/>
                  </a:cxn>
                  <a:cxn ang="0">
                    <a:pos x="34" y="35"/>
                  </a:cxn>
                  <a:cxn ang="0">
                    <a:pos x="30" y="0"/>
                  </a:cxn>
                </a:cxnLst>
                <a:rect l="0" t="0" r="r" b="b"/>
                <a:pathLst>
                  <a:path w="39" h="61">
                    <a:moveTo>
                      <a:pt x="30" y="0"/>
                    </a:moveTo>
                    <a:cubicBezTo>
                      <a:pt x="30" y="0"/>
                      <a:pt x="10" y="7"/>
                      <a:pt x="5" y="26"/>
                    </a:cubicBezTo>
                    <a:cubicBezTo>
                      <a:pt x="0" y="46"/>
                      <a:pt x="12" y="61"/>
                      <a:pt x="12" y="61"/>
                    </a:cubicBezTo>
                    <a:cubicBezTo>
                      <a:pt x="12" y="61"/>
                      <a:pt x="29" y="55"/>
                      <a:pt x="34" y="35"/>
                    </a:cubicBezTo>
                    <a:cubicBezTo>
                      <a:pt x="39" y="15"/>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6" name="Freeform 257"/>
              <p:cNvSpPr>
                <a:spLocks/>
              </p:cNvSpPr>
              <p:nvPr/>
            </p:nvSpPr>
            <p:spPr bwMode="auto">
              <a:xfrm>
                <a:off x="3902365" y="2553187"/>
                <a:ext cx="68394" cy="98985"/>
              </a:xfrm>
              <a:custGeom>
                <a:avLst/>
                <a:gdLst/>
                <a:ahLst/>
                <a:cxnLst>
                  <a:cxn ang="0">
                    <a:pos x="30" y="0"/>
                  </a:cxn>
                  <a:cxn ang="0">
                    <a:pos x="5" y="27"/>
                  </a:cxn>
                  <a:cxn ang="0">
                    <a:pos x="12" y="61"/>
                  </a:cxn>
                  <a:cxn ang="0">
                    <a:pos x="34" y="36"/>
                  </a:cxn>
                  <a:cxn ang="0">
                    <a:pos x="30" y="0"/>
                  </a:cxn>
                </a:cxnLst>
                <a:rect l="0" t="0" r="r" b="b"/>
                <a:pathLst>
                  <a:path w="39" h="61">
                    <a:moveTo>
                      <a:pt x="30" y="0"/>
                    </a:moveTo>
                    <a:cubicBezTo>
                      <a:pt x="30" y="0"/>
                      <a:pt x="10" y="7"/>
                      <a:pt x="5" y="27"/>
                    </a:cubicBezTo>
                    <a:cubicBezTo>
                      <a:pt x="0" y="46"/>
                      <a:pt x="12" y="61"/>
                      <a:pt x="12" y="61"/>
                    </a:cubicBezTo>
                    <a:cubicBezTo>
                      <a:pt x="12" y="61"/>
                      <a:pt x="29" y="56"/>
                      <a:pt x="34" y="36"/>
                    </a:cubicBezTo>
                    <a:cubicBezTo>
                      <a:pt x="39" y="16"/>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7" name="Freeform 258"/>
              <p:cNvSpPr>
                <a:spLocks/>
              </p:cNvSpPr>
              <p:nvPr/>
            </p:nvSpPr>
            <p:spPr bwMode="auto">
              <a:xfrm>
                <a:off x="3841787" y="2589182"/>
                <a:ext cx="68394" cy="98985"/>
              </a:xfrm>
              <a:custGeom>
                <a:avLst/>
                <a:gdLst/>
                <a:ahLst/>
                <a:cxnLst>
                  <a:cxn ang="0">
                    <a:pos x="29" y="0"/>
                  </a:cxn>
                  <a:cxn ang="0">
                    <a:pos x="5" y="26"/>
                  </a:cxn>
                  <a:cxn ang="0">
                    <a:pos x="12" y="61"/>
                  </a:cxn>
                  <a:cxn ang="0">
                    <a:pos x="33" y="35"/>
                  </a:cxn>
                  <a:cxn ang="0">
                    <a:pos x="29" y="0"/>
                  </a:cxn>
                </a:cxnLst>
                <a:rect l="0" t="0" r="r" b="b"/>
                <a:pathLst>
                  <a:path w="39" h="61">
                    <a:moveTo>
                      <a:pt x="29" y="0"/>
                    </a:moveTo>
                    <a:cubicBezTo>
                      <a:pt x="29" y="0"/>
                      <a:pt x="10" y="7"/>
                      <a:pt x="5" y="26"/>
                    </a:cubicBezTo>
                    <a:cubicBezTo>
                      <a:pt x="0" y="46"/>
                      <a:pt x="12" y="61"/>
                      <a:pt x="12" y="61"/>
                    </a:cubicBezTo>
                    <a:cubicBezTo>
                      <a:pt x="12" y="61"/>
                      <a:pt x="28" y="55"/>
                      <a:pt x="33"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8" name="Freeform 259"/>
              <p:cNvSpPr>
                <a:spLocks/>
              </p:cNvSpPr>
              <p:nvPr/>
            </p:nvSpPr>
            <p:spPr bwMode="auto">
              <a:xfrm>
                <a:off x="3779256" y="2623376"/>
                <a:ext cx="68394" cy="98985"/>
              </a:xfrm>
              <a:custGeom>
                <a:avLst/>
                <a:gdLst/>
                <a:ahLst/>
                <a:cxnLst>
                  <a:cxn ang="0">
                    <a:pos x="29" y="0"/>
                  </a:cxn>
                  <a:cxn ang="0">
                    <a:pos x="5" y="27"/>
                  </a:cxn>
                  <a:cxn ang="0">
                    <a:pos x="12" y="61"/>
                  </a:cxn>
                  <a:cxn ang="0">
                    <a:pos x="34" y="35"/>
                  </a:cxn>
                  <a:cxn ang="0">
                    <a:pos x="29" y="0"/>
                  </a:cxn>
                </a:cxnLst>
                <a:rect l="0" t="0" r="r" b="b"/>
                <a:pathLst>
                  <a:path w="39" h="61">
                    <a:moveTo>
                      <a:pt x="29" y="0"/>
                    </a:moveTo>
                    <a:cubicBezTo>
                      <a:pt x="29" y="0"/>
                      <a:pt x="10" y="7"/>
                      <a:pt x="5" y="27"/>
                    </a:cubicBezTo>
                    <a:cubicBezTo>
                      <a:pt x="0" y="46"/>
                      <a:pt x="12" y="61"/>
                      <a:pt x="12" y="61"/>
                    </a:cubicBezTo>
                    <a:cubicBezTo>
                      <a:pt x="12" y="61"/>
                      <a:pt x="29" y="55"/>
                      <a:pt x="34"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9" name="Freeform 260"/>
              <p:cNvSpPr>
                <a:spLocks/>
              </p:cNvSpPr>
              <p:nvPr/>
            </p:nvSpPr>
            <p:spPr bwMode="auto">
              <a:xfrm>
                <a:off x="3749944" y="2729560"/>
                <a:ext cx="42990" cy="32395"/>
              </a:xfrm>
              <a:custGeom>
                <a:avLst/>
                <a:gdLst/>
                <a:ahLst/>
                <a:cxnLst>
                  <a:cxn ang="0">
                    <a:pos x="21" y="0"/>
                  </a:cxn>
                  <a:cxn ang="0">
                    <a:pos x="0" y="13"/>
                  </a:cxn>
                  <a:cxn ang="0">
                    <a:pos x="1" y="14"/>
                  </a:cxn>
                  <a:cxn ang="0">
                    <a:pos x="4" y="19"/>
                  </a:cxn>
                  <a:cxn ang="0">
                    <a:pos x="25" y="6"/>
                  </a:cxn>
                  <a:cxn ang="0">
                    <a:pos x="21" y="0"/>
                  </a:cxn>
                </a:cxnLst>
                <a:rect l="0" t="0" r="r" b="b"/>
                <a:pathLst>
                  <a:path w="25" h="19">
                    <a:moveTo>
                      <a:pt x="21" y="0"/>
                    </a:moveTo>
                    <a:cubicBezTo>
                      <a:pt x="0" y="13"/>
                      <a:pt x="0" y="13"/>
                      <a:pt x="0" y="13"/>
                    </a:cubicBezTo>
                    <a:cubicBezTo>
                      <a:pt x="0" y="13"/>
                      <a:pt x="1" y="14"/>
                      <a:pt x="1" y="14"/>
                    </a:cubicBezTo>
                    <a:cubicBezTo>
                      <a:pt x="2" y="16"/>
                      <a:pt x="3" y="17"/>
                      <a:pt x="4" y="19"/>
                    </a:cubicBezTo>
                    <a:cubicBezTo>
                      <a:pt x="25" y="6"/>
                      <a:pt x="25" y="6"/>
                      <a:pt x="25" y="6"/>
                    </a:cubicBezTo>
                    <a:lnTo>
                      <a:pt x="2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0" name="Freeform 261"/>
              <p:cNvSpPr>
                <a:spLocks/>
              </p:cNvSpPr>
              <p:nvPr/>
            </p:nvSpPr>
            <p:spPr bwMode="auto">
              <a:xfrm>
                <a:off x="4316636" y="2151849"/>
                <a:ext cx="164145" cy="66590"/>
              </a:xfrm>
              <a:custGeom>
                <a:avLst/>
                <a:gdLst/>
                <a:ahLst/>
                <a:cxnLst>
                  <a:cxn ang="0">
                    <a:pos x="47" y="16"/>
                  </a:cxn>
                  <a:cxn ang="0">
                    <a:pos x="0" y="0"/>
                  </a:cxn>
                  <a:cxn ang="0">
                    <a:pos x="0" y="30"/>
                  </a:cxn>
                  <a:cxn ang="0">
                    <a:pos x="47" y="41"/>
                  </a:cxn>
                  <a:cxn ang="0">
                    <a:pos x="93" y="28"/>
                  </a:cxn>
                  <a:cxn ang="0">
                    <a:pos x="93" y="0"/>
                  </a:cxn>
                  <a:cxn ang="0">
                    <a:pos x="47" y="16"/>
                  </a:cxn>
                </a:cxnLst>
                <a:rect l="0" t="0" r="r" b="b"/>
                <a:pathLst>
                  <a:path w="93" h="41">
                    <a:moveTo>
                      <a:pt x="47" y="16"/>
                    </a:moveTo>
                    <a:cubicBezTo>
                      <a:pt x="0" y="0"/>
                      <a:pt x="0" y="0"/>
                      <a:pt x="0" y="0"/>
                    </a:cubicBezTo>
                    <a:cubicBezTo>
                      <a:pt x="0" y="30"/>
                      <a:pt x="0" y="30"/>
                      <a:pt x="0" y="30"/>
                    </a:cubicBezTo>
                    <a:cubicBezTo>
                      <a:pt x="0" y="30"/>
                      <a:pt x="22" y="41"/>
                      <a:pt x="47" y="41"/>
                    </a:cubicBezTo>
                    <a:cubicBezTo>
                      <a:pt x="72" y="41"/>
                      <a:pt x="93" y="28"/>
                      <a:pt x="93" y="28"/>
                    </a:cubicBezTo>
                    <a:cubicBezTo>
                      <a:pt x="93" y="0"/>
                      <a:pt x="93" y="0"/>
                      <a:pt x="93" y="0"/>
                    </a:cubicBezTo>
                    <a:lnTo>
                      <a:pt x="47"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1" name="Freeform 262"/>
              <p:cNvSpPr>
                <a:spLocks/>
              </p:cNvSpPr>
              <p:nvPr/>
            </p:nvSpPr>
            <p:spPr bwMode="auto">
              <a:xfrm>
                <a:off x="4275600" y="2079860"/>
                <a:ext cx="246218" cy="125981"/>
              </a:xfrm>
              <a:custGeom>
                <a:avLst/>
                <a:gdLst/>
                <a:ahLst/>
                <a:cxnLst>
                  <a:cxn ang="0">
                    <a:pos x="119" y="29"/>
                  </a:cxn>
                  <a:cxn ang="0">
                    <a:pos x="126" y="26"/>
                  </a:cxn>
                  <a:cxn ang="0">
                    <a:pos x="63" y="0"/>
                  </a:cxn>
                  <a:cxn ang="0">
                    <a:pos x="0" y="26"/>
                  </a:cxn>
                  <a:cxn ang="0">
                    <a:pos x="63" y="49"/>
                  </a:cxn>
                  <a:cxn ang="0">
                    <a:pos x="113" y="31"/>
                  </a:cxn>
                  <a:cxn ang="0">
                    <a:pos x="113" y="58"/>
                  </a:cxn>
                  <a:cxn ang="0">
                    <a:pos x="110" y="58"/>
                  </a:cxn>
                  <a:cxn ang="0">
                    <a:pos x="110" y="70"/>
                  </a:cxn>
                  <a:cxn ang="0">
                    <a:pos x="120" y="70"/>
                  </a:cxn>
                  <a:cxn ang="0">
                    <a:pos x="120" y="58"/>
                  </a:cxn>
                  <a:cxn ang="0">
                    <a:pos x="119" y="58"/>
                  </a:cxn>
                  <a:cxn ang="0">
                    <a:pos x="119" y="29"/>
                  </a:cxn>
                </a:cxnLst>
                <a:rect l="0" t="0" r="r" b="b"/>
                <a:pathLst>
                  <a:path w="126" h="70">
                    <a:moveTo>
                      <a:pt x="119" y="29"/>
                    </a:moveTo>
                    <a:lnTo>
                      <a:pt x="126" y="26"/>
                    </a:lnTo>
                    <a:lnTo>
                      <a:pt x="63" y="0"/>
                    </a:lnTo>
                    <a:lnTo>
                      <a:pt x="0" y="26"/>
                    </a:lnTo>
                    <a:lnTo>
                      <a:pt x="63" y="49"/>
                    </a:lnTo>
                    <a:lnTo>
                      <a:pt x="113" y="31"/>
                    </a:lnTo>
                    <a:lnTo>
                      <a:pt x="113" y="58"/>
                    </a:lnTo>
                    <a:lnTo>
                      <a:pt x="110" y="58"/>
                    </a:lnTo>
                    <a:lnTo>
                      <a:pt x="110" y="70"/>
                    </a:lnTo>
                    <a:lnTo>
                      <a:pt x="120" y="70"/>
                    </a:lnTo>
                    <a:lnTo>
                      <a:pt x="120" y="58"/>
                    </a:lnTo>
                    <a:lnTo>
                      <a:pt x="119" y="58"/>
                    </a:lnTo>
                    <a:lnTo>
                      <a:pt x="119" y="2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2" name="Freeform 263"/>
              <p:cNvSpPr>
                <a:spLocks noEditPoints="1"/>
              </p:cNvSpPr>
              <p:nvPr/>
            </p:nvSpPr>
            <p:spPr bwMode="auto">
              <a:xfrm>
                <a:off x="3714770" y="4972014"/>
                <a:ext cx="330245" cy="226765"/>
              </a:xfrm>
              <a:custGeom>
                <a:avLst/>
                <a:gdLst/>
                <a:ahLst/>
                <a:cxnLst>
                  <a:cxn ang="0">
                    <a:pos x="179" y="18"/>
                  </a:cxn>
                  <a:cxn ang="0">
                    <a:pos x="179" y="7"/>
                  </a:cxn>
                  <a:cxn ang="0">
                    <a:pos x="177" y="6"/>
                  </a:cxn>
                  <a:cxn ang="0">
                    <a:pos x="145" y="0"/>
                  </a:cxn>
                  <a:cxn ang="0">
                    <a:pos x="94" y="18"/>
                  </a:cxn>
                  <a:cxn ang="0">
                    <a:pos x="43" y="0"/>
                  </a:cxn>
                  <a:cxn ang="0">
                    <a:pos x="10" y="6"/>
                  </a:cxn>
                  <a:cxn ang="0">
                    <a:pos x="9" y="7"/>
                  </a:cxn>
                  <a:cxn ang="0">
                    <a:pos x="9" y="18"/>
                  </a:cxn>
                  <a:cxn ang="0">
                    <a:pos x="0" y="24"/>
                  </a:cxn>
                  <a:cxn ang="0">
                    <a:pos x="0" y="136"/>
                  </a:cxn>
                  <a:cxn ang="0">
                    <a:pos x="82" y="136"/>
                  </a:cxn>
                  <a:cxn ang="0">
                    <a:pos x="94" y="140"/>
                  </a:cxn>
                  <a:cxn ang="0">
                    <a:pos x="106" y="136"/>
                  </a:cxn>
                  <a:cxn ang="0">
                    <a:pos x="187" y="136"/>
                  </a:cxn>
                  <a:cxn ang="0">
                    <a:pos x="187" y="24"/>
                  </a:cxn>
                  <a:cxn ang="0">
                    <a:pos x="179" y="18"/>
                  </a:cxn>
                  <a:cxn ang="0">
                    <a:pos x="93" y="127"/>
                  </a:cxn>
                  <a:cxn ang="0">
                    <a:pos x="39" y="115"/>
                  </a:cxn>
                  <a:cxn ang="0">
                    <a:pos x="14" y="120"/>
                  </a:cxn>
                  <a:cxn ang="0">
                    <a:pos x="14" y="10"/>
                  </a:cxn>
                  <a:cxn ang="0">
                    <a:pos x="43" y="6"/>
                  </a:cxn>
                  <a:cxn ang="0">
                    <a:pos x="90" y="22"/>
                  </a:cxn>
                  <a:cxn ang="0">
                    <a:pos x="90" y="87"/>
                  </a:cxn>
                  <a:cxn ang="0">
                    <a:pos x="93" y="84"/>
                  </a:cxn>
                  <a:cxn ang="0">
                    <a:pos x="93" y="127"/>
                  </a:cxn>
                  <a:cxn ang="0">
                    <a:pos x="174" y="120"/>
                  </a:cxn>
                  <a:cxn ang="0">
                    <a:pos x="148" y="115"/>
                  </a:cxn>
                  <a:cxn ang="0">
                    <a:pos x="95" y="127"/>
                  </a:cxn>
                  <a:cxn ang="0">
                    <a:pos x="95" y="84"/>
                  </a:cxn>
                  <a:cxn ang="0">
                    <a:pos x="98" y="87"/>
                  </a:cxn>
                  <a:cxn ang="0">
                    <a:pos x="98" y="22"/>
                  </a:cxn>
                  <a:cxn ang="0">
                    <a:pos x="145" y="6"/>
                  </a:cxn>
                  <a:cxn ang="0">
                    <a:pos x="174" y="10"/>
                  </a:cxn>
                  <a:cxn ang="0">
                    <a:pos x="174" y="120"/>
                  </a:cxn>
                </a:cxnLst>
                <a:rect l="0" t="0" r="r" b="b"/>
                <a:pathLst>
                  <a:path w="187" h="140">
                    <a:moveTo>
                      <a:pt x="179" y="18"/>
                    </a:moveTo>
                    <a:cubicBezTo>
                      <a:pt x="179" y="7"/>
                      <a:pt x="179" y="7"/>
                      <a:pt x="179" y="7"/>
                    </a:cubicBezTo>
                    <a:cubicBezTo>
                      <a:pt x="177" y="6"/>
                      <a:pt x="177" y="6"/>
                      <a:pt x="177" y="6"/>
                    </a:cubicBezTo>
                    <a:cubicBezTo>
                      <a:pt x="177" y="6"/>
                      <a:pt x="163" y="0"/>
                      <a:pt x="145" y="0"/>
                    </a:cubicBezTo>
                    <a:cubicBezTo>
                      <a:pt x="125" y="0"/>
                      <a:pt x="108" y="6"/>
                      <a:pt x="94" y="18"/>
                    </a:cubicBezTo>
                    <a:cubicBezTo>
                      <a:pt x="80" y="6"/>
                      <a:pt x="63" y="0"/>
                      <a:pt x="43" y="0"/>
                    </a:cubicBezTo>
                    <a:cubicBezTo>
                      <a:pt x="25" y="0"/>
                      <a:pt x="11" y="6"/>
                      <a:pt x="10" y="6"/>
                    </a:cubicBezTo>
                    <a:cubicBezTo>
                      <a:pt x="9" y="7"/>
                      <a:pt x="9" y="7"/>
                      <a:pt x="9" y="7"/>
                    </a:cubicBezTo>
                    <a:cubicBezTo>
                      <a:pt x="9" y="18"/>
                      <a:pt x="9" y="18"/>
                      <a:pt x="9" y="18"/>
                    </a:cubicBezTo>
                    <a:cubicBezTo>
                      <a:pt x="3" y="19"/>
                      <a:pt x="0" y="20"/>
                      <a:pt x="0" y="24"/>
                    </a:cubicBezTo>
                    <a:cubicBezTo>
                      <a:pt x="0" y="39"/>
                      <a:pt x="0" y="136"/>
                      <a:pt x="0" y="136"/>
                    </a:cubicBezTo>
                    <a:cubicBezTo>
                      <a:pt x="82" y="136"/>
                      <a:pt x="82" y="136"/>
                      <a:pt x="82" y="136"/>
                    </a:cubicBezTo>
                    <a:cubicBezTo>
                      <a:pt x="85" y="138"/>
                      <a:pt x="89" y="140"/>
                      <a:pt x="94" y="140"/>
                    </a:cubicBezTo>
                    <a:cubicBezTo>
                      <a:pt x="99" y="140"/>
                      <a:pt x="103" y="138"/>
                      <a:pt x="106" y="136"/>
                    </a:cubicBezTo>
                    <a:cubicBezTo>
                      <a:pt x="187" y="136"/>
                      <a:pt x="187" y="136"/>
                      <a:pt x="187" y="136"/>
                    </a:cubicBezTo>
                    <a:cubicBezTo>
                      <a:pt x="187" y="136"/>
                      <a:pt x="187" y="29"/>
                      <a:pt x="187" y="24"/>
                    </a:cubicBezTo>
                    <a:cubicBezTo>
                      <a:pt x="187" y="21"/>
                      <a:pt x="184" y="19"/>
                      <a:pt x="179" y="18"/>
                    </a:cubicBezTo>
                    <a:close/>
                    <a:moveTo>
                      <a:pt x="93" y="127"/>
                    </a:moveTo>
                    <a:cubicBezTo>
                      <a:pt x="86" y="124"/>
                      <a:pt x="63" y="115"/>
                      <a:pt x="39" y="115"/>
                    </a:cubicBezTo>
                    <a:cubicBezTo>
                      <a:pt x="29" y="115"/>
                      <a:pt x="21" y="117"/>
                      <a:pt x="14" y="120"/>
                    </a:cubicBezTo>
                    <a:cubicBezTo>
                      <a:pt x="14" y="10"/>
                      <a:pt x="14" y="10"/>
                      <a:pt x="14" y="10"/>
                    </a:cubicBezTo>
                    <a:cubicBezTo>
                      <a:pt x="18" y="9"/>
                      <a:pt x="29" y="6"/>
                      <a:pt x="43" y="6"/>
                    </a:cubicBezTo>
                    <a:cubicBezTo>
                      <a:pt x="62" y="6"/>
                      <a:pt x="77" y="11"/>
                      <a:pt x="90" y="22"/>
                    </a:cubicBezTo>
                    <a:cubicBezTo>
                      <a:pt x="90" y="87"/>
                      <a:pt x="90" y="87"/>
                      <a:pt x="90" y="87"/>
                    </a:cubicBezTo>
                    <a:cubicBezTo>
                      <a:pt x="93" y="84"/>
                      <a:pt x="93" y="84"/>
                      <a:pt x="93" y="84"/>
                    </a:cubicBezTo>
                    <a:lnTo>
                      <a:pt x="93" y="127"/>
                    </a:lnTo>
                    <a:close/>
                    <a:moveTo>
                      <a:pt x="174" y="120"/>
                    </a:moveTo>
                    <a:cubicBezTo>
                      <a:pt x="166" y="116"/>
                      <a:pt x="158" y="115"/>
                      <a:pt x="148" y="115"/>
                    </a:cubicBezTo>
                    <a:cubicBezTo>
                      <a:pt x="124" y="115"/>
                      <a:pt x="102" y="124"/>
                      <a:pt x="95" y="127"/>
                    </a:cubicBezTo>
                    <a:cubicBezTo>
                      <a:pt x="95" y="84"/>
                      <a:pt x="95" y="84"/>
                      <a:pt x="95" y="84"/>
                    </a:cubicBezTo>
                    <a:cubicBezTo>
                      <a:pt x="98" y="87"/>
                      <a:pt x="98" y="87"/>
                      <a:pt x="98" y="87"/>
                    </a:cubicBezTo>
                    <a:cubicBezTo>
                      <a:pt x="98" y="22"/>
                      <a:pt x="98" y="22"/>
                      <a:pt x="98" y="22"/>
                    </a:cubicBezTo>
                    <a:cubicBezTo>
                      <a:pt x="111" y="11"/>
                      <a:pt x="126" y="6"/>
                      <a:pt x="145" y="6"/>
                    </a:cubicBezTo>
                    <a:cubicBezTo>
                      <a:pt x="158" y="6"/>
                      <a:pt x="170" y="9"/>
                      <a:pt x="174" y="10"/>
                    </a:cubicBezTo>
                    <a:lnTo>
                      <a:pt x="174" y="12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3" name="Freeform 264"/>
              <p:cNvSpPr>
                <a:spLocks/>
              </p:cNvSpPr>
              <p:nvPr/>
            </p:nvSpPr>
            <p:spPr bwMode="auto">
              <a:xfrm>
                <a:off x="3757760" y="4999010"/>
                <a:ext cx="99660" cy="28796"/>
              </a:xfrm>
              <a:custGeom>
                <a:avLst/>
                <a:gdLst/>
                <a:ahLst/>
                <a:cxnLst>
                  <a:cxn ang="0">
                    <a:pos x="0" y="8"/>
                  </a:cxn>
                  <a:cxn ang="0">
                    <a:pos x="1" y="12"/>
                  </a:cxn>
                  <a:cxn ang="0">
                    <a:pos x="54" y="18"/>
                  </a:cxn>
                  <a:cxn ang="0">
                    <a:pos x="56" y="15"/>
                  </a:cxn>
                  <a:cxn ang="0">
                    <a:pos x="0" y="8"/>
                  </a:cxn>
                </a:cxnLst>
                <a:rect l="0" t="0" r="r" b="b"/>
                <a:pathLst>
                  <a:path w="56" h="18">
                    <a:moveTo>
                      <a:pt x="0" y="8"/>
                    </a:moveTo>
                    <a:cubicBezTo>
                      <a:pt x="1" y="12"/>
                      <a:pt x="1" y="12"/>
                      <a:pt x="1" y="12"/>
                    </a:cubicBezTo>
                    <a:cubicBezTo>
                      <a:pt x="29" y="5"/>
                      <a:pt x="54" y="18"/>
                      <a:pt x="54" y="18"/>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4" name="Freeform 265"/>
              <p:cNvSpPr>
                <a:spLocks/>
              </p:cNvSpPr>
              <p:nvPr/>
            </p:nvSpPr>
            <p:spPr bwMode="auto">
              <a:xfrm>
                <a:off x="3757760" y="5018807"/>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5" name="Freeform 266"/>
              <p:cNvSpPr>
                <a:spLocks/>
              </p:cNvSpPr>
              <p:nvPr/>
            </p:nvSpPr>
            <p:spPr bwMode="auto">
              <a:xfrm>
                <a:off x="3757760" y="5038604"/>
                <a:ext cx="99660" cy="28796"/>
              </a:xfrm>
              <a:custGeom>
                <a:avLst/>
                <a:gdLst/>
                <a:ahLst/>
                <a:cxnLst>
                  <a:cxn ang="0">
                    <a:pos x="0" y="8"/>
                  </a:cxn>
                  <a:cxn ang="0">
                    <a:pos x="1" y="12"/>
                  </a:cxn>
                  <a:cxn ang="0">
                    <a:pos x="54" y="18"/>
                  </a:cxn>
                  <a:cxn ang="0">
                    <a:pos x="56" y="14"/>
                  </a:cxn>
                  <a:cxn ang="0">
                    <a:pos x="0" y="8"/>
                  </a:cxn>
                </a:cxnLst>
                <a:rect l="0" t="0" r="r" b="b"/>
                <a:pathLst>
                  <a:path w="56" h="18">
                    <a:moveTo>
                      <a:pt x="0" y="8"/>
                    </a:moveTo>
                    <a:cubicBezTo>
                      <a:pt x="1" y="12"/>
                      <a:pt x="1" y="12"/>
                      <a:pt x="1" y="12"/>
                    </a:cubicBezTo>
                    <a:cubicBezTo>
                      <a:pt x="29" y="4"/>
                      <a:pt x="54" y="18"/>
                      <a:pt x="54" y="18"/>
                    </a:cubicBezTo>
                    <a:cubicBezTo>
                      <a:pt x="56" y="14"/>
                      <a:pt x="56" y="14"/>
                      <a:pt x="56" y="14"/>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6" name="Freeform 267"/>
              <p:cNvSpPr>
                <a:spLocks/>
              </p:cNvSpPr>
              <p:nvPr/>
            </p:nvSpPr>
            <p:spPr bwMode="auto">
              <a:xfrm>
                <a:off x="3757760" y="5058401"/>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7" name="Freeform 268"/>
              <p:cNvSpPr>
                <a:spLocks/>
              </p:cNvSpPr>
              <p:nvPr/>
            </p:nvSpPr>
            <p:spPr bwMode="auto">
              <a:xfrm>
                <a:off x="3757760" y="5078198"/>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8"/>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8" name="Freeform 269"/>
              <p:cNvSpPr>
                <a:spLocks/>
              </p:cNvSpPr>
              <p:nvPr/>
            </p:nvSpPr>
            <p:spPr bwMode="auto">
              <a:xfrm>
                <a:off x="3757760" y="5096195"/>
                <a:ext cx="99660" cy="323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9" name="Freeform 270"/>
              <p:cNvSpPr>
                <a:spLocks/>
              </p:cNvSpPr>
              <p:nvPr/>
            </p:nvSpPr>
            <p:spPr bwMode="auto">
              <a:xfrm>
                <a:off x="3757760" y="5115992"/>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0" name="Freeform 271"/>
              <p:cNvSpPr>
                <a:spLocks/>
              </p:cNvSpPr>
              <p:nvPr/>
            </p:nvSpPr>
            <p:spPr bwMode="auto">
              <a:xfrm>
                <a:off x="3904319" y="4999010"/>
                <a:ext cx="99660" cy="30595"/>
              </a:xfrm>
              <a:custGeom>
                <a:avLst/>
                <a:gdLst/>
                <a:ahLst/>
                <a:cxnLst>
                  <a:cxn ang="0">
                    <a:pos x="2" y="19"/>
                  </a:cxn>
                  <a:cxn ang="0">
                    <a:pos x="55" y="12"/>
                  </a:cxn>
                  <a:cxn ang="0">
                    <a:pos x="56" y="8"/>
                  </a:cxn>
                  <a:cxn ang="0">
                    <a:pos x="0" y="15"/>
                  </a:cxn>
                  <a:cxn ang="0">
                    <a:pos x="2" y="19"/>
                  </a:cxn>
                </a:cxnLst>
                <a:rect l="0" t="0" r="r" b="b"/>
                <a:pathLst>
                  <a:path w="56" h="19">
                    <a:moveTo>
                      <a:pt x="2" y="19"/>
                    </a:moveTo>
                    <a:cubicBezTo>
                      <a:pt x="2" y="19"/>
                      <a:pt x="27" y="5"/>
                      <a:pt x="55" y="12"/>
                    </a:cubicBezTo>
                    <a:cubicBezTo>
                      <a:pt x="56" y="8"/>
                      <a:pt x="56" y="8"/>
                      <a:pt x="56" y="8"/>
                    </a:cubicBezTo>
                    <a:cubicBezTo>
                      <a:pt x="27" y="0"/>
                      <a:pt x="1" y="14"/>
                      <a:pt x="0" y="15"/>
                    </a:cubicBezTo>
                    <a:lnTo>
                      <a:pt x="2" y="1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1" name="Freeform 272"/>
              <p:cNvSpPr>
                <a:spLocks/>
              </p:cNvSpPr>
              <p:nvPr/>
            </p:nvSpPr>
            <p:spPr bwMode="auto">
              <a:xfrm>
                <a:off x="3904319" y="5018807"/>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2" name="Freeform 273"/>
              <p:cNvSpPr>
                <a:spLocks/>
              </p:cNvSpPr>
              <p:nvPr/>
            </p:nvSpPr>
            <p:spPr bwMode="auto">
              <a:xfrm>
                <a:off x="3904319" y="5038604"/>
                <a:ext cx="99660" cy="30595"/>
              </a:xfrm>
              <a:custGeom>
                <a:avLst/>
                <a:gdLst/>
                <a:ahLst/>
                <a:cxnLst>
                  <a:cxn ang="0">
                    <a:pos x="0" y="15"/>
                  </a:cxn>
                  <a:cxn ang="0">
                    <a:pos x="2" y="19"/>
                  </a:cxn>
                  <a:cxn ang="0">
                    <a:pos x="55" y="12"/>
                  </a:cxn>
                  <a:cxn ang="0">
                    <a:pos x="56" y="8"/>
                  </a:cxn>
                  <a:cxn ang="0">
                    <a:pos x="0" y="15"/>
                  </a:cxn>
                </a:cxnLst>
                <a:rect l="0" t="0" r="r" b="b"/>
                <a:pathLst>
                  <a:path w="56" h="19">
                    <a:moveTo>
                      <a:pt x="0" y="15"/>
                    </a:moveTo>
                    <a:cubicBezTo>
                      <a:pt x="2" y="19"/>
                      <a:pt x="2" y="19"/>
                      <a:pt x="2" y="19"/>
                    </a:cubicBezTo>
                    <a:cubicBezTo>
                      <a:pt x="2" y="18"/>
                      <a:pt x="27" y="5"/>
                      <a:pt x="55" y="12"/>
                    </a:cubicBezTo>
                    <a:cubicBezTo>
                      <a:pt x="56" y="8"/>
                      <a:pt x="56" y="8"/>
                      <a:pt x="56" y="8"/>
                    </a:cubicBezTo>
                    <a:cubicBezTo>
                      <a:pt x="27" y="0"/>
                      <a:pt x="1" y="14"/>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3" name="Freeform 274"/>
              <p:cNvSpPr>
                <a:spLocks/>
              </p:cNvSpPr>
              <p:nvPr/>
            </p:nvSpPr>
            <p:spPr bwMode="auto">
              <a:xfrm>
                <a:off x="3904319" y="5060201"/>
                <a:ext cx="99660" cy="28796"/>
              </a:xfrm>
              <a:custGeom>
                <a:avLst/>
                <a:gdLst/>
                <a:ahLst/>
                <a:cxnLst>
                  <a:cxn ang="0">
                    <a:pos x="0" y="14"/>
                  </a:cxn>
                  <a:cxn ang="0">
                    <a:pos x="2" y="18"/>
                  </a:cxn>
                  <a:cxn ang="0">
                    <a:pos x="55" y="12"/>
                  </a:cxn>
                  <a:cxn ang="0">
                    <a:pos x="56" y="8"/>
                  </a:cxn>
                  <a:cxn ang="0">
                    <a:pos x="0" y="14"/>
                  </a:cxn>
                </a:cxnLst>
                <a:rect l="0" t="0" r="r" b="b"/>
                <a:pathLst>
                  <a:path w="56" h="18">
                    <a:moveTo>
                      <a:pt x="0" y="14"/>
                    </a:moveTo>
                    <a:cubicBezTo>
                      <a:pt x="2" y="18"/>
                      <a:pt x="2" y="18"/>
                      <a:pt x="2" y="18"/>
                    </a:cubicBezTo>
                    <a:cubicBezTo>
                      <a:pt x="2" y="18"/>
                      <a:pt x="27" y="4"/>
                      <a:pt x="55" y="12"/>
                    </a:cubicBezTo>
                    <a:cubicBezTo>
                      <a:pt x="56" y="8"/>
                      <a:pt x="56" y="8"/>
                      <a:pt x="56" y="8"/>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4" name="Freeform 275"/>
              <p:cNvSpPr>
                <a:spLocks/>
              </p:cNvSpPr>
              <p:nvPr/>
            </p:nvSpPr>
            <p:spPr bwMode="auto">
              <a:xfrm>
                <a:off x="3904319" y="5078198"/>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5" name="Freeform 276"/>
              <p:cNvSpPr>
                <a:spLocks/>
              </p:cNvSpPr>
              <p:nvPr/>
            </p:nvSpPr>
            <p:spPr bwMode="auto">
              <a:xfrm>
                <a:off x="3904319" y="5097995"/>
                <a:ext cx="99660" cy="30595"/>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6" name="Freeform 277"/>
              <p:cNvSpPr>
                <a:spLocks/>
              </p:cNvSpPr>
              <p:nvPr/>
            </p:nvSpPr>
            <p:spPr bwMode="auto">
              <a:xfrm>
                <a:off x="3904319" y="5117792"/>
                <a:ext cx="99660" cy="28796"/>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7" name="Freeform 278"/>
              <p:cNvSpPr>
                <a:spLocks noEditPoints="1"/>
              </p:cNvSpPr>
              <p:nvPr/>
            </p:nvSpPr>
            <p:spPr bwMode="auto">
              <a:xfrm>
                <a:off x="619457" y="3798595"/>
                <a:ext cx="263805" cy="235764"/>
              </a:xfrm>
              <a:custGeom>
                <a:avLst/>
                <a:gdLst/>
                <a:ahLst/>
                <a:cxnLst>
                  <a:cxn ang="0">
                    <a:pos x="48" y="110"/>
                  </a:cxn>
                  <a:cxn ang="0">
                    <a:pos x="116" y="42"/>
                  </a:cxn>
                  <a:cxn ang="0">
                    <a:pos x="135" y="0"/>
                  </a:cxn>
                  <a:cxn ang="0">
                    <a:pos x="92" y="16"/>
                  </a:cxn>
                  <a:cxn ang="0">
                    <a:pos x="23" y="83"/>
                  </a:cxn>
                  <a:cxn ang="0">
                    <a:pos x="22" y="83"/>
                  </a:cxn>
                  <a:cxn ang="0">
                    <a:pos x="0" y="106"/>
                  </a:cxn>
                  <a:cxn ang="0">
                    <a:pos x="27" y="131"/>
                  </a:cxn>
                  <a:cxn ang="0">
                    <a:pos x="48" y="110"/>
                  </a:cxn>
                  <a:cxn ang="0">
                    <a:pos x="48" y="110"/>
                  </a:cxn>
                  <a:cxn ang="0">
                    <a:pos x="27" y="121"/>
                  </a:cxn>
                  <a:cxn ang="0">
                    <a:pos x="10" y="106"/>
                  </a:cxn>
                  <a:cxn ang="0">
                    <a:pos x="18" y="98"/>
                  </a:cxn>
                  <a:cxn ang="0">
                    <a:pos x="35" y="114"/>
                  </a:cxn>
                  <a:cxn ang="0">
                    <a:pos x="27" y="121"/>
                  </a:cxn>
                  <a:cxn ang="0">
                    <a:pos x="111" y="43"/>
                  </a:cxn>
                  <a:cxn ang="0">
                    <a:pos x="112" y="29"/>
                  </a:cxn>
                  <a:cxn ang="0">
                    <a:pos x="102" y="31"/>
                  </a:cxn>
                  <a:cxn ang="0">
                    <a:pos x="103" y="21"/>
                  </a:cxn>
                  <a:cxn ang="0">
                    <a:pos x="91" y="21"/>
                  </a:cxn>
                  <a:cxn ang="0">
                    <a:pos x="93" y="18"/>
                  </a:cxn>
                  <a:cxn ang="0">
                    <a:pos x="118" y="10"/>
                  </a:cxn>
                  <a:cxn ang="0">
                    <a:pos x="124" y="16"/>
                  </a:cxn>
                  <a:cxn ang="0">
                    <a:pos x="113" y="40"/>
                  </a:cxn>
                  <a:cxn ang="0">
                    <a:pos x="111" y="43"/>
                  </a:cxn>
                </a:cxnLst>
                <a:rect l="0" t="0" r="r" b="b"/>
                <a:pathLst>
                  <a:path w="135" h="131">
                    <a:moveTo>
                      <a:pt x="48" y="110"/>
                    </a:moveTo>
                    <a:lnTo>
                      <a:pt x="116" y="42"/>
                    </a:lnTo>
                    <a:lnTo>
                      <a:pt x="135" y="0"/>
                    </a:lnTo>
                    <a:lnTo>
                      <a:pt x="92" y="16"/>
                    </a:lnTo>
                    <a:lnTo>
                      <a:pt x="23" y="83"/>
                    </a:lnTo>
                    <a:lnTo>
                      <a:pt x="22" y="83"/>
                    </a:lnTo>
                    <a:lnTo>
                      <a:pt x="0" y="106"/>
                    </a:lnTo>
                    <a:lnTo>
                      <a:pt x="27" y="131"/>
                    </a:lnTo>
                    <a:lnTo>
                      <a:pt x="48" y="110"/>
                    </a:lnTo>
                    <a:lnTo>
                      <a:pt x="48" y="110"/>
                    </a:lnTo>
                    <a:close/>
                    <a:moveTo>
                      <a:pt x="27" y="121"/>
                    </a:moveTo>
                    <a:lnTo>
                      <a:pt x="10" y="106"/>
                    </a:lnTo>
                    <a:lnTo>
                      <a:pt x="18" y="98"/>
                    </a:lnTo>
                    <a:lnTo>
                      <a:pt x="35" y="114"/>
                    </a:lnTo>
                    <a:lnTo>
                      <a:pt x="27" y="121"/>
                    </a:lnTo>
                    <a:close/>
                    <a:moveTo>
                      <a:pt x="111" y="43"/>
                    </a:moveTo>
                    <a:lnTo>
                      <a:pt x="112" y="29"/>
                    </a:lnTo>
                    <a:lnTo>
                      <a:pt x="102" y="31"/>
                    </a:lnTo>
                    <a:lnTo>
                      <a:pt x="103" y="21"/>
                    </a:lnTo>
                    <a:lnTo>
                      <a:pt x="91" y="21"/>
                    </a:lnTo>
                    <a:lnTo>
                      <a:pt x="93" y="18"/>
                    </a:lnTo>
                    <a:lnTo>
                      <a:pt x="118" y="10"/>
                    </a:lnTo>
                    <a:lnTo>
                      <a:pt x="124" y="16"/>
                    </a:lnTo>
                    <a:lnTo>
                      <a:pt x="113" y="40"/>
                    </a:lnTo>
                    <a:lnTo>
                      <a:pt x="111" y="4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8" name="Freeform 279"/>
              <p:cNvSpPr>
                <a:spLocks/>
              </p:cNvSpPr>
              <p:nvPr/>
            </p:nvSpPr>
            <p:spPr bwMode="auto">
              <a:xfrm>
                <a:off x="4910686" y="4075752"/>
                <a:ext cx="54715" cy="55791"/>
              </a:xfrm>
              <a:custGeom>
                <a:avLst/>
                <a:gdLst/>
                <a:ahLst/>
                <a:cxnLst>
                  <a:cxn ang="0">
                    <a:pos x="21" y="23"/>
                  </a:cxn>
                  <a:cxn ang="0">
                    <a:pos x="20" y="25"/>
                  </a:cxn>
                  <a:cxn ang="0">
                    <a:pos x="19" y="26"/>
                  </a:cxn>
                  <a:cxn ang="0">
                    <a:pos x="16" y="26"/>
                  </a:cxn>
                  <a:cxn ang="0">
                    <a:pos x="13" y="26"/>
                  </a:cxn>
                  <a:cxn ang="0">
                    <a:pos x="11" y="23"/>
                  </a:cxn>
                  <a:cxn ang="0">
                    <a:pos x="10" y="20"/>
                  </a:cxn>
                  <a:cxn ang="0">
                    <a:pos x="10" y="17"/>
                  </a:cxn>
                  <a:cxn ang="0">
                    <a:pos x="10" y="14"/>
                  </a:cxn>
                  <a:cxn ang="0">
                    <a:pos x="11" y="11"/>
                  </a:cxn>
                  <a:cxn ang="0">
                    <a:pos x="13" y="9"/>
                  </a:cxn>
                  <a:cxn ang="0">
                    <a:pos x="16" y="8"/>
                  </a:cxn>
                  <a:cxn ang="0">
                    <a:pos x="19" y="9"/>
                  </a:cxn>
                  <a:cxn ang="0">
                    <a:pos x="21" y="10"/>
                  </a:cxn>
                  <a:cxn ang="0">
                    <a:pos x="21" y="12"/>
                  </a:cxn>
                  <a:cxn ang="0">
                    <a:pos x="22" y="13"/>
                  </a:cxn>
                  <a:cxn ang="0">
                    <a:pos x="32" y="13"/>
                  </a:cxn>
                  <a:cxn ang="0">
                    <a:pos x="27" y="3"/>
                  </a:cxn>
                  <a:cxn ang="0">
                    <a:pos x="17" y="0"/>
                  </a:cxn>
                  <a:cxn ang="0">
                    <a:pos x="10" y="1"/>
                  </a:cxn>
                  <a:cxn ang="0">
                    <a:pos x="4" y="4"/>
                  </a:cxn>
                  <a:cxn ang="0">
                    <a:pos x="1" y="10"/>
                  </a:cxn>
                  <a:cxn ang="0">
                    <a:pos x="0" y="17"/>
                  </a:cxn>
                  <a:cxn ang="0">
                    <a:pos x="1" y="24"/>
                  </a:cxn>
                  <a:cxn ang="0">
                    <a:pos x="4" y="30"/>
                  </a:cxn>
                  <a:cxn ang="0">
                    <a:pos x="9" y="33"/>
                  </a:cxn>
                  <a:cxn ang="0">
                    <a:pos x="17" y="35"/>
                  </a:cxn>
                  <a:cxn ang="0">
                    <a:pos x="23" y="33"/>
                  </a:cxn>
                  <a:cxn ang="0">
                    <a:pos x="28" y="30"/>
                  </a:cxn>
                  <a:cxn ang="0">
                    <a:pos x="31" y="26"/>
                  </a:cxn>
                  <a:cxn ang="0">
                    <a:pos x="32" y="21"/>
                  </a:cxn>
                  <a:cxn ang="0">
                    <a:pos x="22" y="21"/>
                  </a:cxn>
                  <a:cxn ang="0">
                    <a:pos x="21" y="23"/>
                  </a:cxn>
                </a:cxnLst>
                <a:rect l="0" t="0" r="r" b="b"/>
                <a:pathLst>
                  <a:path w="32" h="35">
                    <a:moveTo>
                      <a:pt x="21" y="23"/>
                    </a:moveTo>
                    <a:cubicBezTo>
                      <a:pt x="21" y="24"/>
                      <a:pt x="21" y="24"/>
                      <a:pt x="20" y="25"/>
                    </a:cubicBezTo>
                    <a:cubicBezTo>
                      <a:pt x="20" y="25"/>
                      <a:pt x="19" y="26"/>
                      <a:pt x="19" y="26"/>
                    </a:cubicBezTo>
                    <a:cubicBezTo>
                      <a:pt x="18" y="26"/>
                      <a:pt x="17" y="26"/>
                      <a:pt x="16" y="26"/>
                    </a:cubicBezTo>
                    <a:cubicBezTo>
                      <a:pt x="15" y="26"/>
                      <a:pt x="14" y="26"/>
                      <a:pt x="13" y="26"/>
                    </a:cubicBezTo>
                    <a:cubicBezTo>
                      <a:pt x="12" y="25"/>
                      <a:pt x="12" y="24"/>
                      <a:pt x="11" y="23"/>
                    </a:cubicBezTo>
                    <a:cubicBezTo>
                      <a:pt x="11" y="23"/>
                      <a:pt x="10" y="22"/>
                      <a:pt x="10" y="20"/>
                    </a:cubicBezTo>
                    <a:cubicBezTo>
                      <a:pt x="10" y="19"/>
                      <a:pt x="10" y="18"/>
                      <a:pt x="10" y="17"/>
                    </a:cubicBezTo>
                    <a:cubicBezTo>
                      <a:pt x="10" y="16"/>
                      <a:pt x="10" y="15"/>
                      <a:pt x="10" y="14"/>
                    </a:cubicBezTo>
                    <a:cubicBezTo>
                      <a:pt x="10" y="13"/>
                      <a:pt x="11" y="12"/>
                      <a:pt x="11" y="11"/>
                    </a:cubicBezTo>
                    <a:cubicBezTo>
                      <a:pt x="12" y="10"/>
                      <a:pt x="12" y="9"/>
                      <a:pt x="13" y="9"/>
                    </a:cubicBezTo>
                    <a:cubicBezTo>
                      <a:pt x="14" y="8"/>
                      <a:pt x="15" y="8"/>
                      <a:pt x="16" y="8"/>
                    </a:cubicBezTo>
                    <a:cubicBezTo>
                      <a:pt x="17" y="8"/>
                      <a:pt x="18" y="8"/>
                      <a:pt x="19" y="9"/>
                    </a:cubicBezTo>
                    <a:cubicBezTo>
                      <a:pt x="20" y="9"/>
                      <a:pt x="20" y="9"/>
                      <a:pt x="21" y="10"/>
                    </a:cubicBezTo>
                    <a:cubicBezTo>
                      <a:pt x="21" y="10"/>
                      <a:pt x="21" y="11"/>
                      <a:pt x="21" y="12"/>
                    </a:cubicBezTo>
                    <a:cubicBezTo>
                      <a:pt x="22" y="12"/>
                      <a:pt x="22" y="13"/>
                      <a:pt x="22" y="13"/>
                    </a:cubicBezTo>
                    <a:cubicBezTo>
                      <a:pt x="32" y="13"/>
                      <a:pt x="32" y="13"/>
                      <a:pt x="32" y="13"/>
                    </a:cubicBezTo>
                    <a:cubicBezTo>
                      <a:pt x="31" y="9"/>
                      <a:pt x="30" y="5"/>
                      <a:pt x="27" y="3"/>
                    </a:cubicBezTo>
                    <a:cubicBezTo>
                      <a:pt x="25" y="1"/>
                      <a:pt x="21" y="0"/>
                      <a:pt x="17" y="0"/>
                    </a:cubicBezTo>
                    <a:cubicBezTo>
                      <a:pt x="14" y="0"/>
                      <a:pt x="12" y="0"/>
                      <a:pt x="10" y="1"/>
                    </a:cubicBezTo>
                    <a:cubicBezTo>
                      <a:pt x="7" y="2"/>
                      <a:pt x="6" y="3"/>
                      <a:pt x="4" y="4"/>
                    </a:cubicBezTo>
                    <a:cubicBezTo>
                      <a:pt x="3" y="6"/>
                      <a:pt x="2" y="8"/>
                      <a:pt x="1" y="10"/>
                    </a:cubicBezTo>
                    <a:cubicBezTo>
                      <a:pt x="0" y="12"/>
                      <a:pt x="0" y="14"/>
                      <a:pt x="0" y="17"/>
                    </a:cubicBezTo>
                    <a:cubicBezTo>
                      <a:pt x="0" y="20"/>
                      <a:pt x="0" y="22"/>
                      <a:pt x="1" y="24"/>
                    </a:cubicBezTo>
                    <a:cubicBezTo>
                      <a:pt x="1" y="26"/>
                      <a:pt x="3" y="28"/>
                      <a:pt x="4" y="30"/>
                    </a:cubicBezTo>
                    <a:cubicBezTo>
                      <a:pt x="5" y="31"/>
                      <a:pt x="7" y="32"/>
                      <a:pt x="9" y="33"/>
                    </a:cubicBezTo>
                    <a:cubicBezTo>
                      <a:pt x="11" y="34"/>
                      <a:pt x="14" y="35"/>
                      <a:pt x="17" y="35"/>
                    </a:cubicBezTo>
                    <a:cubicBezTo>
                      <a:pt x="19" y="35"/>
                      <a:pt x="21" y="34"/>
                      <a:pt x="23" y="33"/>
                    </a:cubicBezTo>
                    <a:cubicBezTo>
                      <a:pt x="25" y="33"/>
                      <a:pt x="27" y="32"/>
                      <a:pt x="28" y="30"/>
                    </a:cubicBezTo>
                    <a:cubicBezTo>
                      <a:pt x="29" y="29"/>
                      <a:pt x="30" y="27"/>
                      <a:pt x="31" y="26"/>
                    </a:cubicBezTo>
                    <a:cubicBezTo>
                      <a:pt x="32" y="24"/>
                      <a:pt x="32" y="22"/>
                      <a:pt x="32" y="21"/>
                    </a:cubicBezTo>
                    <a:cubicBezTo>
                      <a:pt x="22" y="21"/>
                      <a:pt x="22" y="21"/>
                      <a:pt x="22" y="21"/>
                    </a:cubicBezTo>
                    <a:cubicBezTo>
                      <a:pt x="22" y="22"/>
                      <a:pt x="21" y="22"/>
                      <a:pt x="21"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9" name="Freeform 280"/>
              <p:cNvSpPr>
                <a:spLocks noEditPoints="1"/>
              </p:cNvSpPr>
              <p:nvPr/>
            </p:nvSpPr>
            <p:spPr bwMode="auto">
              <a:xfrm>
                <a:off x="4883329" y="4046957"/>
                <a:ext cx="117247" cy="109783"/>
              </a:xfrm>
              <a:custGeom>
                <a:avLst/>
                <a:gdLst/>
                <a:ahLst/>
                <a:cxnLst>
                  <a:cxn ang="0">
                    <a:pos x="0" y="61"/>
                  </a:cxn>
                  <a:cxn ang="0">
                    <a:pos x="60" y="61"/>
                  </a:cxn>
                  <a:cxn ang="0">
                    <a:pos x="60" y="0"/>
                  </a:cxn>
                  <a:cxn ang="0">
                    <a:pos x="0" y="0"/>
                  </a:cxn>
                  <a:cxn ang="0">
                    <a:pos x="0" y="61"/>
                  </a:cxn>
                  <a:cxn ang="0">
                    <a:pos x="7" y="8"/>
                  </a:cxn>
                  <a:cxn ang="0">
                    <a:pos x="52" y="8"/>
                  </a:cxn>
                  <a:cxn ang="0">
                    <a:pos x="52" y="54"/>
                  </a:cxn>
                  <a:cxn ang="0">
                    <a:pos x="7" y="54"/>
                  </a:cxn>
                  <a:cxn ang="0">
                    <a:pos x="7" y="8"/>
                  </a:cxn>
                </a:cxnLst>
                <a:rect l="0" t="0" r="r" b="b"/>
                <a:pathLst>
                  <a:path w="60" h="61">
                    <a:moveTo>
                      <a:pt x="0" y="61"/>
                    </a:moveTo>
                    <a:lnTo>
                      <a:pt x="60" y="61"/>
                    </a:lnTo>
                    <a:lnTo>
                      <a:pt x="60" y="0"/>
                    </a:lnTo>
                    <a:lnTo>
                      <a:pt x="0" y="0"/>
                    </a:lnTo>
                    <a:lnTo>
                      <a:pt x="0" y="61"/>
                    </a:lnTo>
                    <a:close/>
                    <a:moveTo>
                      <a:pt x="7" y="8"/>
                    </a:moveTo>
                    <a:lnTo>
                      <a:pt x="52" y="8"/>
                    </a:lnTo>
                    <a:lnTo>
                      <a:pt x="52" y="54"/>
                    </a:lnTo>
                    <a:lnTo>
                      <a:pt x="7" y="54"/>
                    </a:lnTo>
                    <a:lnTo>
                      <a:pt x="7" y="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0" name="Freeform 281"/>
              <p:cNvSpPr>
                <a:spLocks noEditPoints="1"/>
              </p:cNvSpPr>
              <p:nvPr/>
            </p:nvSpPr>
            <p:spPr bwMode="auto">
              <a:xfrm>
                <a:off x="5027933" y="4066754"/>
                <a:ext cx="37128" cy="46793"/>
              </a:xfrm>
              <a:custGeom>
                <a:avLst/>
                <a:gdLst/>
                <a:ahLst/>
                <a:cxnLst>
                  <a:cxn ang="0">
                    <a:pos x="7" y="2"/>
                  </a:cxn>
                  <a:cxn ang="0">
                    <a:pos x="0" y="26"/>
                  </a:cxn>
                  <a:cxn ang="0">
                    <a:pos x="6" y="25"/>
                  </a:cxn>
                  <a:cxn ang="0">
                    <a:pos x="7" y="21"/>
                  </a:cxn>
                  <a:cxn ang="0">
                    <a:pos x="13" y="18"/>
                  </a:cxn>
                  <a:cxn ang="0">
                    <a:pos x="14" y="22"/>
                  </a:cxn>
                  <a:cxn ang="0">
                    <a:pos x="19" y="19"/>
                  </a:cxn>
                  <a:cxn ang="0">
                    <a:pos x="13" y="0"/>
                  </a:cxn>
                  <a:cxn ang="0">
                    <a:pos x="7" y="2"/>
                  </a:cxn>
                  <a:cxn ang="0">
                    <a:pos x="8" y="16"/>
                  </a:cxn>
                  <a:cxn ang="0">
                    <a:pos x="10" y="8"/>
                  </a:cxn>
                  <a:cxn ang="0">
                    <a:pos x="10" y="8"/>
                  </a:cxn>
                  <a:cxn ang="0">
                    <a:pos x="12" y="15"/>
                  </a:cxn>
                  <a:cxn ang="0">
                    <a:pos x="8" y="16"/>
                  </a:cxn>
                </a:cxnLst>
                <a:rect l="0" t="0" r="r" b="b"/>
                <a:pathLst>
                  <a:path w="19" h="26">
                    <a:moveTo>
                      <a:pt x="7" y="2"/>
                    </a:moveTo>
                    <a:lnTo>
                      <a:pt x="0" y="26"/>
                    </a:lnTo>
                    <a:lnTo>
                      <a:pt x="6" y="25"/>
                    </a:lnTo>
                    <a:lnTo>
                      <a:pt x="7" y="21"/>
                    </a:lnTo>
                    <a:lnTo>
                      <a:pt x="13" y="18"/>
                    </a:lnTo>
                    <a:lnTo>
                      <a:pt x="14" y="22"/>
                    </a:lnTo>
                    <a:lnTo>
                      <a:pt x="19" y="19"/>
                    </a:lnTo>
                    <a:lnTo>
                      <a:pt x="13" y="0"/>
                    </a:lnTo>
                    <a:lnTo>
                      <a:pt x="7" y="2"/>
                    </a:lnTo>
                    <a:close/>
                    <a:moveTo>
                      <a:pt x="8" y="16"/>
                    </a:moveTo>
                    <a:lnTo>
                      <a:pt x="10" y="8"/>
                    </a:lnTo>
                    <a:lnTo>
                      <a:pt x="10" y="8"/>
                    </a:lnTo>
                    <a:lnTo>
                      <a:pt x="12" y="15"/>
                    </a:lnTo>
                    <a:lnTo>
                      <a:pt x="8"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1" name="Freeform 282"/>
              <p:cNvSpPr>
                <a:spLocks noEditPoints="1"/>
              </p:cNvSpPr>
              <p:nvPr/>
            </p:nvSpPr>
            <p:spPr bwMode="auto">
              <a:xfrm>
                <a:off x="5215528" y="4012762"/>
                <a:ext cx="72302" cy="134979"/>
              </a:xfrm>
              <a:custGeom>
                <a:avLst/>
                <a:gdLst/>
                <a:ahLst/>
                <a:cxnLst>
                  <a:cxn ang="0">
                    <a:pos x="37" y="0"/>
                  </a:cxn>
                  <a:cxn ang="0">
                    <a:pos x="0" y="15"/>
                  </a:cxn>
                  <a:cxn ang="0">
                    <a:pos x="0" y="75"/>
                  </a:cxn>
                  <a:cxn ang="0">
                    <a:pos x="37" y="61"/>
                  </a:cxn>
                  <a:cxn ang="0">
                    <a:pos x="37" y="0"/>
                  </a:cxn>
                  <a:cxn ang="0">
                    <a:pos x="7" y="65"/>
                  </a:cxn>
                  <a:cxn ang="0">
                    <a:pos x="7" y="19"/>
                  </a:cxn>
                  <a:cxn ang="0">
                    <a:pos x="30" y="11"/>
                  </a:cxn>
                  <a:cxn ang="0">
                    <a:pos x="30" y="56"/>
                  </a:cxn>
                  <a:cxn ang="0">
                    <a:pos x="7" y="65"/>
                  </a:cxn>
                </a:cxnLst>
                <a:rect l="0" t="0" r="r" b="b"/>
                <a:pathLst>
                  <a:path w="37" h="75">
                    <a:moveTo>
                      <a:pt x="37" y="0"/>
                    </a:moveTo>
                    <a:lnTo>
                      <a:pt x="0" y="15"/>
                    </a:lnTo>
                    <a:lnTo>
                      <a:pt x="0" y="75"/>
                    </a:lnTo>
                    <a:lnTo>
                      <a:pt x="37" y="61"/>
                    </a:lnTo>
                    <a:lnTo>
                      <a:pt x="37" y="0"/>
                    </a:lnTo>
                    <a:close/>
                    <a:moveTo>
                      <a:pt x="7" y="65"/>
                    </a:moveTo>
                    <a:lnTo>
                      <a:pt x="7" y="19"/>
                    </a:lnTo>
                    <a:lnTo>
                      <a:pt x="30" y="11"/>
                    </a:lnTo>
                    <a:lnTo>
                      <a:pt x="30" y="56"/>
                    </a:lnTo>
                    <a:lnTo>
                      <a:pt x="7"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2" name="Freeform 283"/>
              <p:cNvSpPr>
                <a:spLocks noEditPoints="1"/>
              </p:cNvSpPr>
              <p:nvPr/>
            </p:nvSpPr>
            <p:spPr bwMode="auto">
              <a:xfrm>
                <a:off x="5119776" y="4068554"/>
                <a:ext cx="54715" cy="53992"/>
              </a:xfrm>
              <a:custGeom>
                <a:avLst/>
                <a:gdLst/>
                <a:ahLst/>
                <a:cxnLst>
                  <a:cxn ang="0">
                    <a:pos x="24" y="33"/>
                  </a:cxn>
                  <a:cxn ang="0">
                    <a:pos x="27" y="31"/>
                  </a:cxn>
                  <a:cxn ang="0">
                    <a:pos x="30" y="28"/>
                  </a:cxn>
                  <a:cxn ang="0">
                    <a:pos x="31" y="23"/>
                  </a:cxn>
                  <a:cxn ang="0">
                    <a:pos x="31" y="20"/>
                  </a:cxn>
                  <a:cxn ang="0">
                    <a:pos x="29" y="18"/>
                  </a:cxn>
                  <a:cxn ang="0">
                    <a:pos x="28" y="16"/>
                  </a:cxn>
                  <a:cxn ang="0">
                    <a:pos x="25" y="15"/>
                  </a:cxn>
                  <a:cxn ang="0">
                    <a:pos x="28" y="12"/>
                  </a:cxn>
                  <a:cxn ang="0">
                    <a:pos x="29" y="8"/>
                  </a:cxn>
                  <a:cxn ang="0">
                    <a:pos x="29" y="5"/>
                  </a:cxn>
                  <a:cxn ang="0">
                    <a:pos x="27" y="3"/>
                  </a:cxn>
                  <a:cxn ang="0">
                    <a:pos x="24" y="1"/>
                  </a:cxn>
                  <a:cxn ang="0">
                    <a:pos x="19" y="0"/>
                  </a:cxn>
                  <a:cxn ang="0">
                    <a:pos x="0" y="0"/>
                  </a:cxn>
                  <a:cxn ang="0">
                    <a:pos x="0" y="33"/>
                  </a:cxn>
                  <a:cxn ang="0">
                    <a:pos x="19" y="33"/>
                  </a:cxn>
                  <a:cxn ang="0">
                    <a:pos x="24" y="33"/>
                  </a:cxn>
                  <a:cxn ang="0">
                    <a:pos x="11" y="8"/>
                  </a:cxn>
                  <a:cxn ang="0">
                    <a:pos x="16" y="8"/>
                  </a:cxn>
                  <a:cxn ang="0">
                    <a:pos x="19" y="8"/>
                  </a:cxn>
                  <a:cxn ang="0">
                    <a:pos x="20" y="10"/>
                  </a:cxn>
                  <a:cxn ang="0">
                    <a:pos x="19" y="12"/>
                  </a:cxn>
                  <a:cxn ang="0">
                    <a:pos x="16" y="13"/>
                  </a:cxn>
                  <a:cxn ang="0">
                    <a:pos x="11" y="13"/>
                  </a:cxn>
                  <a:cxn ang="0">
                    <a:pos x="11" y="8"/>
                  </a:cxn>
                  <a:cxn ang="0">
                    <a:pos x="17" y="25"/>
                  </a:cxn>
                  <a:cxn ang="0">
                    <a:pos x="11" y="25"/>
                  </a:cxn>
                  <a:cxn ang="0">
                    <a:pos x="11" y="19"/>
                  </a:cxn>
                  <a:cxn ang="0">
                    <a:pos x="17" y="19"/>
                  </a:cxn>
                  <a:cxn ang="0">
                    <a:pos x="21" y="22"/>
                  </a:cxn>
                  <a:cxn ang="0">
                    <a:pos x="20" y="24"/>
                  </a:cxn>
                  <a:cxn ang="0">
                    <a:pos x="20" y="25"/>
                  </a:cxn>
                  <a:cxn ang="0">
                    <a:pos x="18" y="25"/>
                  </a:cxn>
                  <a:cxn ang="0">
                    <a:pos x="17" y="25"/>
                  </a:cxn>
                </a:cxnLst>
                <a:rect l="0" t="0" r="r" b="b"/>
                <a:pathLst>
                  <a:path w="31" h="33">
                    <a:moveTo>
                      <a:pt x="24" y="33"/>
                    </a:moveTo>
                    <a:cubicBezTo>
                      <a:pt x="25" y="32"/>
                      <a:pt x="26" y="32"/>
                      <a:pt x="27" y="31"/>
                    </a:cubicBezTo>
                    <a:cubicBezTo>
                      <a:pt x="29" y="30"/>
                      <a:pt x="29" y="29"/>
                      <a:pt x="30" y="28"/>
                    </a:cubicBezTo>
                    <a:cubicBezTo>
                      <a:pt x="31" y="26"/>
                      <a:pt x="31" y="25"/>
                      <a:pt x="31" y="23"/>
                    </a:cubicBezTo>
                    <a:cubicBezTo>
                      <a:pt x="31" y="22"/>
                      <a:pt x="31" y="21"/>
                      <a:pt x="31" y="20"/>
                    </a:cubicBezTo>
                    <a:cubicBezTo>
                      <a:pt x="30" y="19"/>
                      <a:pt x="30" y="18"/>
                      <a:pt x="29" y="18"/>
                    </a:cubicBezTo>
                    <a:cubicBezTo>
                      <a:pt x="29" y="17"/>
                      <a:pt x="28" y="16"/>
                      <a:pt x="28" y="16"/>
                    </a:cubicBezTo>
                    <a:cubicBezTo>
                      <a:pt x="27" y="15"/>
                      <a:pt x="26" y="15"/>
                      <a:pt x="25" y="15"/>
                    </a:cubicBezTo>
                    <a:cubicBezTo>
                      <a:pt x="27" y="14"/>
                      <a:pt x="28" y="13"/>
                      <a:pt x="28" y="12"/>
                    </a:cubicBezTo>
                    <a:cubicBezTo>
                      <a:pt x="29" y="11"/>
                      <a:pt x="29" y="10"/>
                      <a:pt x="29" y="8"/>
                    </a:cubicBezTo>
                    <a:cubicBezTo>
                      <a:pt x="29" y="7"/>
                      <a:pt x="29" y="6"/>
                      <a:pt x="29" y="5"/>
                    </a:cubicBezTo>
                    <a:cubicBezTo>
                      <a:pt x="29" y="4"/>
                      <a:pt x="28" y="4"/>
                      <a:pt x="27" y="3"/>
                    </a:cubicBezTo>
                    <a:cubicBezTo>
                      <a:pt x="27" y="2"/>
                      <a:pt x="26" y="1"/>
                      <a:pt x="24" y="1"/>
                    </a:cubicBezTo>
                    <a:cubicBezTo>
                      <a:pt x="23" y="0"/>
                      <a:pt x="21" y="0"/>
                      <a:pt x="19" y="0"/>
                    </a:cubicBezTo>
                    <a:cubicBezTo>
                      <a:pt x="0" y="0"/>
                      <a:pt x="0" y="0"/>
                      <a:pt x="0" y="0"/>
                    </a:cubicBezTo>
                    <a:cubicBezTo>
                      <a:pt x="0" y="33"/>
                      <a:pt x="0" y="33"/>
                      <a:pt x="0" y="33"/>
                    </a:cubicBezTo>
                    <a:cubicBezTo>
                      <a:pt x="19" y="33"/>
                      <a:pt x="19" y="33"/>
                      <a:pt x="19" y="33"/>
                    </a:cubicBezTo>
                    <a:cubicBezTo>
                      <a:pt x="21" y="33"/>
                      <a:pt x="22" y="33"/>
                      <a:pt x="24" y="33"/>
                    </a:cubicBezTo>
                    <a:close/>
                    <a:moveTo>
                      <a:pt x="11" y="8"/>
                    </a:moveTo>
                    <a:cubicBezTo>
                      <a:pt x="16" y="8"/>
                      <a:pt x="16" y="8"/>
                      <a:pt x="16" y="8"/>
                    </a:cubicBezTo>
                    <a:cubicBezTo>
                      <a:pt x="17" y="8"/>
                      <a:pt x="18" y="8"/>
                      <a:pt x="19" y="8"/>
                    </a:cubicBezTo>
                    <a:cubicBezTo>
                      <a:pt x="19" y="9"/>
                      <a:pt x="20" y="9"/>
                      <a:pt x="20" y="10"/>
                    </a:cubicBezTo>
                    <a:cubicBezTo>
                      <a:pt x="20" y="11"/>
                      <a:pt x="19" y="12"/>
                      <a:pt x="19" y="12"/>
                    </a:cubicBezTo>
                    <a:cubicBezTo>
                      <a:pt x="18" y="13"/>
                      <a:pt x="17" y="13"/>
                      <a:pt x="16" y="13"/>
                    </a:cubicBezTo>
                    <a:cubicBezTo>
                      <a:pt x="11" y="13"/>
                      <a:pt x="11" y="13"/>
                      <a:pt x="11" y="13"/>
                    </a:cubicBezTo>
                    <a:lnTo>
                      <a:pt x="11" y="8"/>
                    </a:lnTo>
                    <a:close/>
                    <a:moveTo>
                      <a:pt x="17" y="25"/>
                    </a:moveTo>
                    <a:cubicBezTo>
                      <a:pt x="11" y="25"/>
                      <a:pt x="11" y="25"/>
                      <a:pt x="11" y="25"/>
                    </a:cubicBezTo>
                    <a:cubicBezTo>
                      <a:pt x="11" y="19"/>
                      <a:pt x="11" y="19"/>
                      <a:pt x="11" y="19"/>
                    </a:cubicBezTo>
                    <a:cubicBezTo>
                      <a:pt x="17" y="19"/>
                      <a:pt x="17" y="19"/>
                      <a:pt x="17" y="19"/>
                    </a:cubicBezTo>
                    <a:cubicBezTo>
                      <a:pt x="20" y="19"/>
                      <a:pt x="21" y="20"/>
                      <a:pt x="21" y="22"/>
                    </a:cubicBezTo>
                    <a:cubicBezTo>
                      <a:pt x="21" y="23"/>
                      <a:pt x="21" y="23"/>
                      <a:pt x="20" y="24"/>
                    </a:cubicBezTo>
                    <a:cubicBezTo>
                      <a:pt x="20" y="24"/>
                      <a:pt x="20" y="25"/>
                      <a:pt x="20" y="25"/>
                    </a:cubicBezTo>
                    <a:cubicBezTo>
                      <a:pt x="19" y="25"/>
                      <a:pt x="19" y="25"/>
                      <a:pt x="18" y="25"/>
                    </a:cubicBezTo>
                    <a:cubicBezTo>
                      <a:pt x="18" y="25"/>
                      <a:pt x="17" y="25"/>
                      <a:pt x="17" y="2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3" name="Freeform 284"/>
              <p:cNvSpPr>
                <a:spLocks/>
              </p:cNvSpPr>
              <p:nvPr/>
            </p:nvSpPr>
            <p:spPr bwMode="auto">
              <a:xfrm>
                <a:off x="5233115" y="4059555"/>
                <a:ext cx="37128" cy="43193"/>
              </a:xfrm>
              <a:custGeom>
                <a:avLst/>
                <a:gdLst/>
                <a:ahLst/>
                <a:cxnLst>
                  <a:cxn ang="0">
                    <a:pos x="14" y="17"/>
                  </a:cxn>
                  <a:cxn ang="0">
                    <a:pos x="13" y="18"/>
                  </a:cxn>
                  <a:cxn ang="0">
                    <a:pos x="12" y="19"/>
                  </a:cxn>
                  <a:cxn ang="0">
                    <a:pos x="11" y="20"/>
                  </a:cxn>
                  <a:cxn ang="0">
                    <a:pos x="9" y="20"/>
                  </a:cxn>
                  <a:cxn ang="0">
                    <a:pos x="8" y="19"/>
                  </a:cxn>
                  <a:cxn ang="0">
                    <a:pos x="7" y="17"/>
                  </a:cxn>
                  <a:cxn ang="0">
                    <a:pos x="7" y="15"/>
                  </a:cxn>
                  <a:cxn ang="0">
                    <a:pos x="7" y="12"/>
                  </a:cxn>
                  <a:cxn ang="0">
                    <a:pos x="8" y="10"/>
                  </a:cxn>
                  <a:cxn ang="0">
                    <a:pos x="9" y="8"/>
                  </a:cxn>
                  <a:cxn ang="0">
                    <a:pos x="11" y="7"/>
                  </a:cxn>
                  <a:cxn ang="0">
                    <a:pos x="13" y="7"/>
                  </a:cxn>
                  <a:cxn ang="0">
                    <a:pos x="14" y="8"/>
                  </a:cxn>
                  <a:cxn ang="0">
                    <a:pos x="14" y="9"/>
                  </a:cxn>
                  <a:cxn ang="0">
                    <a:pos x="14" y="9"/>
                  </a:cxn>
                  <a:cxn ang="0">
                    <a:pos x="20" y="8"/>
                  </a:cxn>
                  <a:cxn ang="0">
                    <a:pos x="18" y="1"/>
                  </a:cxn>
                  <a:cxn ang="0">
                    <a:pos x="11" y="1"/>
                  </a:cxn>
                  <a:cxn ang="0">
                    <a:pos x="7" y="3"/>
                  </a:cxn>
                  <a:cxn ang="0">
                    <a:pos x="3" y="6"/>
                  </a:cxn>
                  <a:cxn ang="0">
                    <a:pos x="1" y="11"/>
                  </a:cxn>
                  <a:cxn ang="0">
                    <a:pos x="0" y="16"/>
                  </a:cxn>
                  <a:cxn ang="0">
                    <a:pos x="1" y="21"/>
                  </a:cxn>
                  <a:cxn ang="0">
                    <a:pos x="3" y="25"/>
                  </a:cxn>
                  <a:cxn ang="0">
                    <a:pos x="7" y="26"/>
                  </a:cxn>
                  <a:cxn ang="0">
                    <a:pos x="11" y="26"/>
                  </a:cxn>
                  <a:cxn ang="0">
                    <a:pos x="15" y="24"/>
                  </a:cxn>
                  <a:cxn ang="0">
                    <a:pos x="18" y="21"/>
                  </a:cxn>
                  <a:cxn ang="0">
                    <a:pos x="20" y="17"/>
                  </a:cxn>
                  <a:cxn ang="0">
                    <a:pos x="21" y="13"/>
                  </a:cxn>
                  <a:cxn ang="0">
                    <a:pos x="14" y="15"/>
                  </a:cxn>
                  <a:cxn ang="0">
                    <a:pos x="14" y="17"/>
                  </a:cxn>
                </a:cxnLst>
                <a:rect l="0" t="0" r="r" b="b"/>
                <a:pathLst>
                  <a:path w="21" h="27">
                    <a:moveTo>
                      <a:pt x="14" y="17"/>
                    </a:moveTo>
                    <a:cubicBezTo>
                      <a:pt x="14" y="17"/>
                      <a:pt x="14" y="18"/>
                      <a:pt x="13" y="18"/>
                    </a:cubicBezTo>
                    <a:cubicBezTo>
                      <a:pt x="13" y="19"/>
                      <a:pt x="13" y="19"/>
                      <a:pt x="12" y="19"/>
                    </a:cubicBezTo>
                    <a:cubicBezTo>
                      <a:pt x="12" y="20"/>
                      <a:pt x="11" y="20"/>
                      <a:pt x="11" y="20"/>
                    </a:cubicBezTo>
                    <a:cubicBezTo>
                      <a:pt x="10" y="20"/>
                      <a:pt x="10" y="20"/>
                      <a:pt x="9" y="20"/>
                    </a:cubicBezTo>
                    <a:cubicBezTo>
                      <a:pt x="9" y="20"/>
                      <a:pt x="8" y="19"/>
                      <a:pt x="8" y="19"/>
                    </a:cubicBezTo>
                    <a:cubicBezTo>
                      <a:pt x="7" y="18"/>
                      <a:pt x="7" y="18"/>
                      <a:pt x="7" y="17"/>
                    </a:cubicBezTo>
                    <a:cubicBezTo>
                      <a:pt x="7" y="16"/>
                      <a:pt x="7" y="15"/>
                      <a:pt x="7" y="15"/>
                    </a:cubicBezTo>
                    <a:cubicBezTo>
                      <a:pt x="7" y="14"/>
                      <a:pt x="7" y="13"/>
                      <a:pt x="7" y="12"/>
                    </a:cubicBezTo>
                    <a:cubicBezTo>
                      <a:pt x="7" y="11"/>
                      <a:pt x="7" y="10"/>
                      <a:pt x="8" y="10"/>
                    </a:cubicBezTo>
                    <a:cubicBezTo>
                      <a:pt x="8" y="9"/>
                      <a:pt x="9" y="8"/>
                      <a:pt x="9" y="8"/>
                    </a:cubicBezTo>
                    <a:cubicBezTo>
                      <a:pt x="10" y="7"/>
                      <a:pt x="10" y="7"/>
                      <a:pt x="11" y="7"/>
                    </a:cubicBezTo>
                    <a:cubicBezTo>
                      <a:pt x="12" y="7"/>
                      <a:pt x="12" y="7"/>
                      <a:pt x="13" y="7"/>
                    </a:cubicBezTo>
                    <a:cubicBezTo>
                      <a:pt x="13" y="7"/>
                      <a:pt x="13" y="7"/>
                      <a:pt x="14" y="8"/>
                    </a:cubicBezTo>
                    <a:cubicBezTo>
                      <a:pt x="14" y="8"/>
                      <a:pt x="14" y="8"/>
                      <a:pt x="14" y="9"/>
                    </a:cubicBezTo>
                    <a:cubicBezTo>
                      <a:pt x="14" y="9"/>
                      <a:pt x="14" y="9"/>
                      <a:pt x="14" y="9"/>
                    </a:cubicBezTo>
                    <a:cubicBezTo>
                      <a:pt x="20" y="8"/>
                      <a:pt x="20" y="8"/>
                      <a:pt x="20" y="8"/>
                    </a:cubicBezTo>
                    <a:cubicBezTo>
                      <a:pt x="20" y="5"/>
                      <a:pt x="19" y="3"/>
                      <a:pt x="18" y="1"/>
                    </a:cubicBezTo>
                    <a:cubicBezTo>
                      <a:pt x="16" y="0"/>
                      <a:pt x="14" y="0"/>
                      <a:pt x="11" y="1"/>
                    </a:cubicBezTo>
                    <a:cubicBezTo>
                      <a:pt x="9" y="1"/>
                      <a:pt x="8" y="2"/>
                      <a:pt x="7" y="3"/>
                    </a:cubicBezTo>
                    <a:cubicBezTo>
                      <a:pt x="5" y="4"/>
                      <a:pt x="4" y="5"/>
                      <a:pt x="3" y="6"/>
                    </a:cubicBezTo>
                    <a:cubicBezTo>
                      <a:pt x="2" y="8"/>
                      <a:pt x="2" y="9"/>
                      <a:pt x="1" y="11"/>
                    </a:cubicBezTo>
                    <a:cubicBezTo>
                      <a:pt x="1" y="13"/>
                      <a:pt x="0" y="14"/>
                      <a:pt x="0" y="16"/>
                    </a:cubicBezTo>
                    <a:cubicBezTo>
                      <a:pt x="0" y="18"/>
                      <a:pt x="1" y="20"/>
                      <a:pt x="1" y="21"/>
                    </a:cubicBezTo>
                    <a:cubicBezTo>
                      <a:pt x="2" y="23"/>
                      <a:pt x="2" y="24"/>
                      <a:pt x="3" y="25"/>
                    </a:cubicBezTo>
                    <a:cubicBezTo>
                      <a:pt x="4" y="25"/>
                      <a:pt x="5" y="26"/>
                      <a:pt x="7" y="26"/>
                    </a:cubicBezTo>
                    <a:cubicBezTo>
                      <a:pt x="8" y="27"/>
                      <a:pt x="9" y="26"/>
                      <a:pt x="11" y="26"/>
                    </a:cubicBezTo>
                    <a:cubicBezTo>
                      <a:pt x="13" y="25"/>
                      <a:pt x="14" y="25"/>
                      <a:pt x="15" y="24"/>
                    </a:cubicBezTo>
                    <a:cubicBezTo>
                      <a:pt x="16" y="23"/>
                      <a:pt x="17" y="22"/>
                      <a:pt x="18" y="21"/>
                    </a:cubicBezTo>
                    <a:cubicBezTo>
                      <a:pt x="19" y="19"/>
                      <a:pt x="19" y="18"/>
                      <a:pt x="20" y="17"/>
                    </a:cubicBezTo>
                    <a:cubicBezTo>
                      <a:pt x="20" y="16"/>
                      <a:pt x="21" y="14"/>
                      <a:pt x="21" y="13"/>
                    </a:cubicBezTo>
                    <a:cubicBezTo>
                      <a:pt x="14" y="15"/>
                      <a:pt x="14" y="15"/>
                      <a:pt x="14" y="15"/>
                    </a:cubicBezTo>
                    <a:cubicBezTo>
                      <a:pt x="14" y="16"/>
                      <a:pt x="14" y="16"/>
                      <a:pt x="14" y="1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4" name="Freeform 285"/>
              <p:cNvSpPr>
                <a:spLocks/>
              </p:cNvSpPr>
              <p:nvPr/>
            </p:nvSpPr>
            <p:spPr bwMode="auto">
              <a:xfrm>
                <a:off x="5164721" y="4007363"/>
                <a:ext cx="115293" cy="23396"/>
              </a:xfrm>
              <a:custGeom>
                <a:avLst/>
                <a:gdLst/>
                <a:ahLst/>
                <a:cxnLst>
                  <a:cxn ang="0">
                    <a:pos x="36" y="0"/>
                  </a:cxn>
                  <a:cxn ang="0">
                    <a:pos x="0" y="13"/>
                  </a:cxn>
                  <a:cxn ang="0">
                    <a:pos x="24" y="13"/>
                  </a:cxn>
                  <a:cxn ang="0">
                    <a:pos x="59" y="1"/>
                  </a:cxn>
                  <a:cxn ang="0">
                    <a:pos x="36" y="0"/>
                  </a:cxn>
                </a:cxnLst>
                <a:rect l="0" t="0" r="r" b="b"/>
                <a:pathLst>
                  <a:path w="59" h="13">
                    <a:moveTo>
                      <a:pt x="36" y="0"/>
                    </a:moveTo>
                    <a:lnTo>
                      <a:pt x="0" y="13"/>
                    </a:lnTo>
                    <a:lnTo>
                      <a:pt x="24" y="13"/>
                    </a:lnTo>
                    <a:lnTo>
                      <a:pt x="59" y="1"/>
                    </a:lnTo>
                    <a:lnTo>
                      <a:pt x="3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5" name="Freeform 286"/>
              <p:cNvSpPr>
                <a:spLocks noEditPoints="1"/>
              </p:cNvSpPr>
              <p:nvPr/>
            </p:nvSpPr>
            <p:spPr bwMode="auto">
              <a:xfrm>
                <a:off x="4992759" y="3931775"/>
                <a:ext cx="117247" cy="107983"/>
              </a:xfrm>
              <a:custGeom>
                <a:avLst/>
                <a:gdLst/>
                <a:ahLst/>
                <a:cxnLst>
                  <a:cxn ang="0">
                    <a:pos x="60" y="0"/>
                  </a:cxn>
                  <a:cxn ang="0">
                    <a:pos x="0" y="0"/>
                  </a:cxn>
                  <a:cxn ang="0">
                    <a:pos x="0" y="60"/>
                  </a:cxn>
                  <a:cxn ang="0">
                    <a:pos x="60" y="60"/>
                  </a:cxn>
                  <a:cxn ang="0">
                    <a:pos x="60" y="0"/>
                  </a:cxn>
                  <a:cxn ang="0">
                    <a:pos x="52" y="54"/>
                  </a:cxn>
                  <a:cxn ang="0">
                    <a:pos x="7" y="54"/>
                  </a:cxn>
                  <a:cxn ang="0">
                    <a:pos x="7" y="7"/>
                  </a:cxn>
                  <a:cxn ang="0">
                    <a:pos x="52" y="7"/>
                  </a:cxn>
                  <a:cxn ang="0">
                    <a:pos x="52" y="54"/>
                  </a:cxn>
                </a:cxnLst>
                <a:rect l="0" t="0" r="r" b="b"/>
                <a:pathLst>
                  <a:path w="60" h="60">
                    <a:moveTo>
                      <a:pt x="60" y="0"/>
                    </a:moveTo>
                    <a:lnTo>
                      <a:pt x="0" y="0"/>
                    </a:lnTo>
                    <a:lnTo>
                      <a:pt x="0" y="60"/>
                    </a:lnTo>
                    <a:lnTo>
                      <a:pt x="60" y="60"/>
                    </a:lnTo>
                    <a:lnTo>
                      <a:pt x="60" y="0"/>
                    </a:lnTo>
                    <a:close/>
                    <a:moveTo>
                      <a:pt x="52" y="54"/>
                    </a:moveTo>
                    <a:lnTo>
                      <a:pt x="7" y="54"/>
                    </a:lnTo>
                    <a:lnTo>
                      <a:pt x="7" y="7"/>
                    </a:lnTo>
                    <a:lnTo>
                      <a:pt x="52" y="7"/>
                    </a:lnTo>
                    <a:lnTo>
                      <a:pt x="52" y="5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6" name="Freeform 287"/>
              <p:cNvSpPr>
                <a:spLocks noEditPoints="1"/>
              </p:cNvSpPr>
              <p:nvPr/>
            </p:nvSpPr>
            <p:spPr bwMode="auto">
              <a:xfrm>
                <a:off x="5121730" y="3906579"/>
                <a:ext cx="70348" cy="134979"/>
              </a:xfrm>
              <a:custGeom>
                <a:avLst/>
                <a:gdLst/>
                <a:ahLst/>
                <a:cxnLst>
                  <a:cxn ang="0">
                    <a:pos x="0" y="75"/>
                  </a:cxn>
                  <a:cxn ang="0">
                    <a:pos x="36" y="60"/>
                  </a:cxn>
                  <a:cxn ang="0">
                    <a:pos x="36" y="0"/>
                  </a:cxn>
                  <a:cxn ang="0">
                    <a:pos x="0" y="14"/>
                  </a:cxn>
                  <a:cxn ang="0">
                    <a:pos x="0" y="75"/>
                  </a:cxn>
                  <a:cxn ang="0">
                    <a:pos x="29" y="11"/>
                  </a:cxn>
                  <a:cxn ang="0">
                    <a:pos x="29" y="56"/>
                  </a:cxn>
                  <a:cxn ang="0">
                    <a:pos x="7" y="64"/>
                  </a:cxn>
                  <a:cxn ang="0">
                    <a:pos x="7" y="19"/>
                  </a:cxn>
                  <a:cxn ang="0">
                    <a:pos x="29" y="11"/>
                  </a:cxn>
                </a:cxnLst>
                <a:rect l="0" t="0" r="r" b="b"/>
                <a:pathLst>
                  <a:path w="36" h="75">
                    <a:moveTo>
                      <a:pt x="0" y="75"/>
                    </a:moveTo>
                    <a:lnTo>
                      <a:pt x="36" y="60"/>
                    </a:lnTo>
                    <a:lnTo>
                      <a:pt x="36" y="0"/>
                    </a:lnTo>
                    <a:lnTo>
                      <a:pt x="0" y="14"/>
                    </a:lnTo>
                    <a:lnTo>
                      <a:pt x="0" y="75"/>
                    </a:lnTo>
                    <a:close/>
                    <a:moveTo>
                      <a:pt x="29" y="11"/>
                    </a:moveTo>
                    <a:lnTo>
                      <a:pt x="29" y="56"/>
                    </a:lnTo>
                    <a:lnTo>
                      <a:pt x="7" y="64"/>
                    </a:lnTo>
                    <a:lnTo>
                      <a:pt x="7" y="19"/>
                    </a:lnTo>
                    <a:lnTo>
                      <a:pt x="29"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7" name="Freeform 288"/>
              <p:cNvSpPr>
                <a:spLocks/>
              </p:cNvSpPr>
              <p:nvPr/>
            </p:nvSpPr>
            <p:spPr bwMode="auto">
              <a:xfrm>
                <a:off x="4992759" y="3901179"/>
                <a:ext cx="193457" cy="23396"/>
              </a:xfrm>
              <a:custGeom>
                <a:avLst/>
                <a:gdLst/>
                <a:ahLst/>
                <a:cxnLst>
                  <a:cxn ang="0">
                    <a:pos x="99" y="0"/>
                  </a:cxn>
                  <a:cxn ang="0">
                    <a:pos x="34" y="0"/>
                  </a:cxn>
                  <a:cxn ang="0">
                    <a:pos x="0" y="13"/>
                  </a:cxn>
                  <a:cxn ang="0">
                    <a:pos x="64" y="13"/>
                  </a:cxn>
                  <a:cxn ang="0">
                    <a:pos x="99" y="0"/>
                  </a:cxn>
                </a:cxnLst>
                <a:rect l="0" t="0" r="r" b="b"/>
                <a:pathLst>
                  <a:path w="99" h="13">
                    <a:moveTo>
                      <a:pt x="99" y="0"/>
                    </a:moveTo>
                    <a:lnTo>
                      <a:pt x="34" y="0"/>
                    </a:lnTo>
                    <a:lnTo>
                      <a:pt x="0" y="13"/>
                    </a:lnTo>
                    <a:lnTo>
                      <a:pt x="64" y="13"/>
                    </a:lnTo>
                    <a:lnTo>
                      <a:pt x="9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8" name="Freeform 289"/>
              <p:cNvSpPr>
                <a:spLocks noEditPoints="1"/>
              </p:cNvSpPr>
              <p:nvPr/>
            </p:nvSpPr>
            <p:spPr bwMode="auto">
              <a:xfrm>
                <a:off x="5024025" y="3956971"/>
                <a:ext cx="60577" cy="53992"/>
              </a:xfrm>
              <a:custGeom>
                <a:avLst/>
                <a:gdLst/>
                <a:ahLst/>
                <a:cxnLst>
                  <a:cxn ang="0">
                    <a:pos x="10" y="26"/>
                  </a:cxn>
                  <a:cxn ang="0">
                    <a:pos x="20" y="26"/>
                  </a:cxn>
                  <a:cxn ang="0">
                    <a:pos x="22" y="30"/>
                  </a:cxn>
                  <a:cxn ang="0">
                    <a:pos x="31" y="30"/>
                  </a:cxn>
                  <a:cxn ang="0">
                    <a:pos x="20" y="0"/>
                  </a:cxn>
                  <a:cxn ang="0">
                    <a:pos x="11" y="0"/>
                  </a:cxn>
                  <a:cxn ang="0">
                    <a:pos x="0" y="30"/>
                  </a:cxn>
                  <a:cxn ang="0">
                    <a:pos x="9" y="30"/>
                  </a:cxn>
                  <a:cxn ang="0">
                    <a:pos x="10" y="26"/>
                  </a:cxn>
                  <a:cxn ang="0">
                    <a:pos x="16" y="10"/>
                  </a:cxn>
                  <a:cxn ang="0">
                    <a:pos x="16" y="10"/>
                  </a:cxn>
                  <a:cxn ang="0">
                    <a:pos x="18" y="19"/>
                  </a:cxn>
                  <a:cxn ang="0">
                    <a:pos x="13" y="19"/>
                  </a:cxn>
                  <a:cxn ang="0">
                    <a:pos x="16" y="10"/>
                  </a:cxn>
                </a:cxnLst>
                <a:rect l="0" t="0" r="r" b="b"/>
                <a:pathLst>
                  <a:path w="31" h="30">
                    <a:moveTo>
                      <a:pt x="10" y="26"/>
                    </a:moveTo>
                    <a:lnTo>
                      <a:pt x="20" y="26"/>
                    </a:lnTo>
                    <a:lnTo>
                      <a:pt x="22" y="30"/>
                    </a:lnTo>
                    <a:lnTo>
                      <a:pt x="31" y="30"/>
                    </a:lnTo>
                    <a:lnTo>
                      <a:pt x="20" y="0"/>
                    </a:lnTo>
                    <a:lnTo>
                      <a:pt x="11" y="0"/>
                    </a:lnTo>
                    <a:lnTo>
                      <a:pt x="0" y="30"/>
                    </a:lnTo>
                    <a:lnTo>
                      <a:pt x="9" y="30"/>
                    </a:lnTo>
                    <a:lnTo>
                      <a:pt x="10" y="26"/>
                    </a:lnTo>
                    <a:close/>
                    <a:moveTo>
                      <a:pt x="16" y="10"/>
                    </a:moveTo>
                    <a:lnTo>
                      <a:pt x="16" y="10"/>
                    </a:lnTo>
                    <a:lnTo>
                      <a:pt x="18" y="19"/>
                    </a:lnTo>
                    <a:lnTo>
                      <a:pt x="13" y="19"/>
                    </a:lnTo>
                    <a:lnTo>
                      <a:pt x="16"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9" name="Freeform 290"/>
              <p:cNvSpPr>
                <a:spLocks noEditPoints="1"/>
              </p:cNvSpPr>
              <p:nvPr/>
            </p:nvSpPr>
            <p:spPr bwMode="auto">
              <a:xfrm>
                <a:off x="5145180" y="3953371"/>
                <a:ext cx="31266" cy="44993"/>
              </a:xfrm>
              <a:custGeom>
                <a:avLst/>
                <a:gdLst/>
                <a:ahLst/>
                <a:cxnLst>
                  <a:cxn ang="0">
                    <a:pos x="14" y="23"/>
                  </a:cxn>
                  <a:cxn ang="0">
                    <a:pos x="16" y="21"/>
                  </a:cxn>
                  <a:cxn ang="0">
                    <a:pos x="18" y="18"/>
                  </a:cxn>
                  <a:cxn ang="0">
                    <a:pos x="18" y="15"/>
                  </a:cxn>
                  <a:cxn ang="0">
                    <a:pos x="18" y="12"/>
                  </a:cxn>
                  <a:cxn ang="0">
                    <a:pos x="17" y="11"/>
                  </a:cxn>
                  <a:cxn ang="0">
                    <a:pos x="16" y="10"/>
                  </a:cxn>
                  <a:cxn ang="0">
                    <a:pos x="15" y="10"/>
                  </a:cxn>
                  <a:cxn ang="0">
                    <a:pos x="17" y="7"/>
                  </a:cxn>
                  <a:cxn ang="0">
                    <a:pos x="17" y="4"/>
                  </a:cxn>
                  <a:cxn ang="0">
                    <a:pos x="17" y="3"/>
                  </a:cxn>
                  <a:cxn ang="0">
                    <a:pos x="16" y="1"/>
                  </a:cxn>
                  <a:cxn ang="0">
                    <a:pos x="14" y="0"/>
                  </a:cxn>
                  <a:cxn ang="0">
                    <a:pos x="11" y="1"/>
                  </a:cxn>
                  <a:cxn ang="0">
                    <a:pos x="0" y="4"/>
                  </a:cxn>
                  <a:cxn ang="0">
                    <a:pos x="0" y="28"/>
                  </a:cxn>
                  <a:cxn ang="0">
                    <a:pos x="11" y="24"/>
                  </a:cxn>
                  <a:cxn ang="0">
                    <a:pos x="14" y="23"/>
                  </a:cxn>
                  <a:cxn ang="0">
                    <a:pos x="6" y="8"/>
                  </a:cxn>
                  <a:cxn ang="0">
                    <a:pos x="9" y="7"/>
                  </a:cxn>
                  <a:cxn ang="0">
                    <a:pos x="11" y="7"/>
                  </a:cxn>
                  <a:cxn ang="0">
                    <a:pos x="11" y="8"/>
                  </a:cxn>
                  <a:cxn ang="0">
                    <a:pos x="11" y="9"/>
                  </a:cxn>
                  <a:cxn ang="0">
                    <a:pos x="9" y="10"/>
                  </a:cxn>
                  <a:cxn ang="0">
                    <a:pos x="6" y="11"/>
                  </a:cxn>
                  <a:cxn ang="0">
                    <a:pos x="6" y="8"/>
                  </a:cxn>
                  <a:cxn ang="0">
                    <a:pos x="10" y="19"/>
                  </a:cxn>
                  <a:cxn ang="0">
                    <a:pos x="6" y="20"/>
                  </a:cxn>
                  <a:cxn ang="0">
                    <a:pos x="6" y="16"/>
                  </a:cxn>
                  <a:cxn ang="0">
                    <a:pos x="10" y="15"/>
                  </a:cxn>
                  <a:cxn ang="0">
                    <a:pos x="12" y="16"/>
                  </a:cxn>
                  <a:cxn ang="0">
                    <a:pos x="12" y="17"/>
                  </a:cxn>
                  <a:cxn ang="0">
                    <a:pos x="11" y="18"/>
                  </a:cxn>
                  <a:cxn ang="0">
                    <a:pos x="11" y="19"/>
                  </a:cxn>
                  <a:cxn ang="0">
                    <a:pos x="10" y="19"/>
                  </a:cxn>
                </a:cxnLst>
                <a:rect l="0" t="0" r="r" b="b"/>
                <a:pathLst>
                  <a:path w="18" h="28">
                    <a:moveTo>
                      <a:pt x="14" y="23"/>
                    </a:moveTo>
                    <a:cubicBezTo>
                      <a:pt x="15" y="22"/>
                      <a:pt x="15" y="21"/>
                      <a:pt x="16" y="21"/>
                    </a:cubicBezTo>
                    <a:cubicBezTo>
                      <a:pt x="17" y="20"/>
                      <a:pt x="17" y="19"/>
                      <a:pt x="18" y="18"/>
                    </a:cubicBezTo>
                    <a:cubicBezTo>
                      <a:pt x="18" y="17"/>
                      <a:pt x="18" y="16"/>
                      <a:pt x="18" y="15"/>
                    </a:cubicBezTo>
                    <a:cubicBezTo>
                      <a:pt x="18" y="14"/>
                      <a:pt x="18" y="13"/>
                      <a:pt x="18" y="12"/>
                    </a:cubicBezTo>
                    <a:cubicBezTo>
                      <a:pt x="18" y="12"/>
                      <a:pt x="18" y="11"/>
                      <a:pt x="17" y="11"/>
                    </a:cubicBezTo>
                    <a:cubicBezTo>
                      <a:pt x="17" y="11"/>
                      <a:pt x="17" y="10"/>
                      <a:pt x="16" y="10"/>
                    </a:cubicBezTo>
                    <a:cubicBezTo>
                      <a:pt x="16" y="10"/>
                      <a:pt x="15" y="10"/>
                      <a:pt x="15" y="10"/>
                    </a:cubicBezTo>
                    <a:cubicBezTo>
                      <a:pt x="16" y="9"/>
                      <a:pt x="16" y="8"/>
                      <a:pt x="17" y="7"/>
                    </a:cubicBezTo>
                    <a:cubicBezTo>
                      <a:pt x="17" y="7"/>
                      <a:pt x="17" y="6"/>
                      <a:pt x="17" y="4"/>
                    </a:cubicBezTo>
                    <a:cubicBezTo>
                      <a:pt x="17" y="4"/>
                      <a:pt x="17" y="3"/>
                      <a:pt x="17" y="3"/>
                    </a:cubicBezTo>
                    <a:cubicBezTo>
                      <a:pt x="17" y="2"/>
                      <a:pt x="17" y="1"/>
                      <a:pt x="16" y="1"/>
                    </a:cubicBezTo>
                    <a:cubicBezTo>
                      <a:pt x="16" y="1"/>
                      <a:pt x="15" y="0"/>
                      <a:pt x="14" y="0"/>
                    </a:cubicBezTo>
                    <a:cubicBezTo>
                      <a:pt x="13" y="0"/>
                      <a:pt x="12" y="0"/>
                      <a:pt x="11" y="1"/>
                    </a:cubicBezTo>
                    <a:cubicBezTo>
                      <a:pt x="0" y="4"/>
                      <a:pt x="0" y="4"/>
                      <a:pt x="0" y="4"/>
                    </a:cubicBezTo>
                    <a:cubicBezTo>
                      <a:pt x="0" y="28"/>
                      <a:pt x="0" y="28"/>
                      <a:pt x="0" y="28"/>
                    </a:cubicBezTo>
                    <a:cubicBezTo>
                      <a:pt x="11" y="24"/>
                      <a:pt x="11" y="24"/>
                      <a:pt x="11" y="24"/>
                    </a:cubicBezTo>
                    <a:cubicBezTo>
                      <a:pt x="12" y="24"/>
                      <a:pt x="13" y="23"/>
                      <a:pt x="14" y="23"/>
                    </a:cubicBezTo>
                    <a:close/>
                    <a:moveTo>
                      <a:pt x="6" y="8"/>
                    </a:moveTo>
                    <a:cubicBezTo>
                      <a:pt x="9" y="7"/>
                      <a:pt x="9" y="7"/>
                      <a:pt x="9" y="7"/>
                    </a:cubicBezTo>
                    <a:cubicBezTo>
                      <a:pt x="10" y="7"/>
                      <a:pt x="10" y="6"/>
                      <a:pt x="11" y="7"/>
                    </a:cubicBezTo>
                    <a:cubicBezTo>
                      <a:pt x="11" y="7"/>
                      <a:pt x="11" y="7"/>
                      <a:pt x="11" y="8"/>
                    </a:cubicBezTo>
                    <a:cubicBezTo>
                      <a:pt x="11" y="8"/>
                      <a:pt x="11" y="9"/>
                      <a:pt x="11" y="9"/>
                    </a:cubicBezTo>
                    <a:cubicBezTo>
                      <a:pt x="10" y="10"/>
                      <a:pt x="10" y="10"/>
                      <a:pt x="9" y="10"/>
                    </a:cubicBezTo>
                    <a:cubicBezTo>
                      <a:pt x="6" y="11"/>
                      <a:pt x="6" y="11"/>
                      <a:pt x="6" y="11"/>
                    </a:cubicBezTo>
                    <a:lnTo>
                      <a:pt x="6" y="8"/>
                    </a:lnTo>
                    <a:close/>
                    <a:moveTo>
                      <a:pt x="10" y="19"/>
                    </a:moveTo>
                    <a:cubicBezTo>
                      <a:pt x="6" y="20"/>
                      <a:pt x="6" y="20"/>
                      <a:pt x="6" y="20"/>
                    </a:cubicBezTo>
                    <a:cubicBezTo>
                      <a:pt x="6" y="16"/>
                      <a:pt x="6" y="16"/>
                      <a:pt x="6" y="16"/>
                    </a:cubicBezTo>
                    <a:cubicBezTo>
                      <a:pt x="10" y="15"/>
                      <a:pt x="10" y="15"/>
                      <a:pt x="10" y="15"/>
                    </a:cubicBezTo>
                    <a:cubicBezTo>
                      <a:pt x="11" y="14"/>
                      <a:pt x="12" y="15"/>
                      <a:pt x="12" y="16"/>
                    </a:cubicBezTo>
                    <a:cubicBezTo>
                      <a:pt x="12" y="16"/>
                      <a:pt x="12" y="17"/>
                      <a:pt x="12" y="17"/>
                    </a:cubicBezTo>
                    <a:cubicBezTo>
                      <a:pt x="12" y="17"/>
                      <a:pt x="12" y="18"/>
                      <a:pt x="11" y="18"/>
                    </a:cubicBezTo>
                    <a:cubicBezTo>
                      <a:pt x="11" y="18"/>
                      <a:pt x="11" y="18"/>
                      <a:pt x="11" y="19"/>
                    </a:cubicBezTo>
                    <a:cubicBezTo>
                      <a:pt x="10" y="19"/>
                      <a:pt x="10" y="19"/>
                      <a:pt x="10" y="1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0" name="Freeform 291"/>
              <p:cNvSpPr>
                <a:spLocks noEditPoints="1"/>
              </p:cNvSpPr>
              <p:nvPr/>
            </p:nvSpPr>
            <p:spPr bwMode="auto">
              <a:xfrm>
                <a:off x="5086556" y="4039758"/>
                <a:ext cx="117247" cy="107983"/>
              </a:xfrm>
              <a:custGeom>
                <a:avLst/>
                <a:gdLst/>
                <a:ahLst/>
                <a:cxnLst>
                  <a:cxn ang="0">
                    <a:pos x="15" y="4"/>
                  </a:cxn>
                  <a:cxn ang="0">
                    <a:pos x="0" y="4"/>
                  </a:cxn>
                  <a:cxn ang="0">
                    <a:pos x="0" y="60"/>
                  </a:cxn>
                  <a:cxn ang="0">
                    <a:pos x="60" y="60"/>
                  </a:cxn>
                  <a:cxn ang="0">
                    <a:pos x="60" y="0"/>
                  </a:cxn>
                  <a:cxn ang="0">
                    <a:pos x="26" y="0"/>
                  </a:cxn>
                  <a:cxn ang="0">
                    <a:pos x="15" y="4"/>
                  </a:cxn>
                  <a:cxn ang="0">
                    <a:pos x="53" y="52"/>
                  </a:cxn>
                  <a:cxn ang="0">
                    <a:pos x="7" y="52"/>
                  </a:cxn>
                  <a:cxn ang="0">
                    <a:pos x="7" y="7"/>
                  </a:cxn>
                  <a:cxn ang="0">
                    <a:pos x="53" y="7"/>
                  </a:cxn>
                  <a:cxn ang="0">
                    <a:pos x="53" y="52"/>
                  </a:cxn>
                </a:cxnLst>
                <a:rect l="0" t="0" r="r" b="b"/>
                <a:pathLst>
                  <a:path w="60" h="60">
                    <a:moveTo>
                      <a:pt x="15" y="4"/>
                    </a:moveTo>
                    <a:lnTo>
                      <a:pt x="0" y="4"/>
                    </a:lnTo>
                    <a:lnTo>
                      <a:pt x="0" y="60"/>
                    </a:lnTo>
                    <a:lnTo>
                      <a:pt x="60" y="60"/>
                    </a:lnTo>
                    <a:lnTo>
                      <a:pt x="60" y="0"/>
                    </a:lnTo>
                    <a:lnTo>
                      <a:pt x="26" y="0"/>
                    </a:lnTo>
                    <a:lnTo>
                      <a:pt x="15" y="4"/>
                    </a:lnTo>
                    <a:close/>
                    <a:moveTo>
                      <a:pt x="53" y="52"/>
                    </a:moveTo>
                    <a:lnTo>
                      <a:pt x="7" y="52"/>
                    </a:lnTo>
                    <a:lnTo>
                      <a:pt x="7" y="7"/>
                    </a:lnTo>
                    <a:lnTo>
                      <a:pt x="53" y="7"/>
                    </a:lnTo>
                    <a:lnTo>
                      <a:pt x="53" y="5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1" name="Freeform 292"/>
              <p:cNvSpPr>
                <a:spLocks/>
              </p:cNvSpPr>
              <p:nvPr/>
            </p:nvSpPr>
            <p:spPr bwMode="auto">
              <a:xfrm>
                <a:off x="4883329" y="4016362"/>
                <a:ext cx="103568" cy="23396"/>
              </a:xfrm>
              <a:custGeom>
                <a:avLst/>
                <a:gdLst/>
                <a:ahLst/>
                <a:cxnLst>
                  <a:cxn ang="0">
                    <a:pos x="53" y="0"/>
                  </a:cxn>
                  <a:cxn ang="0">
                    <a:pos x="34" y="0"/>
                  </a:cxn>
                  <a:cxn ang="0">
                    <a:pos x="0" y="13"/>
                  </a:cxn>
                  <a:cxn ang="0">
                    <a:pos x="53" y="13"/>
                  </a:cxn>
                  <a:cxn ang="0">
                    <a:pos x="53" y="0"/>
                  </a:cxn>
                </a:cxnLst>
                <a:rect l="0" t="0" r="r" b="b"/>
                <a:pathLst>
                  <a:path w="53" h="13">
                    <a:moveTo>
                      <a:pt x="53" y="0"/>
                    </a:moveTo>
                    <a:lnTo>
                      <a:pt x="34" y="0"/>
                    </a:lnTo>
                    <a:lnTo>
                      <a:pt x="0" y="13"/>
                    </a:lnTo>
                    <a:lnTo>
                      <a:pt x="53" y="13"/>
                    </a:lnTo>
                    <a:lnTo>
                      <a:pt x="5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2" name="Freeform 293"/>
              <p:cNvSpPr>
                <a:spLocks/>
              </p:cNvSpPr>
              <p:nvPr/>
            </p:nvSpPr>
            <p:spPr bwMode="auto">
              <a:xfrm>
                <a:off x="5012300" y="4046957"/>
                <a:ext cx="70348" cy="109783"/>
              </a:xfrm>
              <a:custGeom>
                <a:avLst/>
                <a:gdLst/>
                <a:ahLst/>
                <a:cxnLst>
                  <a:cxn ang="0">
                    <a:pos x="29" y="0"/>
                  </a:cxn>
                  <a:cxn ang="0">
                    <a:pos x="29" y="42"/>
                  </a:cxn>
                  <a:cxn ang="0">
                    <a:pos x="7" y="50"/>
                  </a:cxn>
                  <a:cxn ang="0">
                    <a:pos x="6" y="6"/>
                  </a:cxn>
                  <a:cxn ang="0">
                    <a:pos x="21" y="0"/>
                  </a:cxn>
                  <a:cxn ang="0">
                    <a:pos x="1" y="0"/>
                  </a:cxn>
                  <a:cxn ang="0">
                    <a:pos x="0" y="0"/>
                  </a:cxn>
                  <a:cxn ang="0">
                    <a:pos x="0" y="61"/>
                  </a:cxn>
                  <a:cxn ang="0">
                    <a:pos x="36" y="47"/>
                  </a:cxn>
                  <a:cxn ang="0">
                    <a:pos x="36" y="0"/>
                  </a:cxn>
                  <a:cxn ang="0">
                    <a:pos x="29" y="0"/>
                  </a:cxn>
                </a:cxnLst>
                <a:rect l="0" t="0" r="r" b="b"/>
                <a:pathLst>
                  <a:path w="36" h="61">
                    <a:moveTo>
                      <a:pt x="29" y="0"/>
                    </a:moveTo>
                    <a:lnTo>
                      <a:pt x="29" y="42"/>
                    </a:lnTo>
                    <a:lnTo>
                      <a:pt x="7" y="50"/>
                    </a:lnTo>
                    <a:lnTo>
                      <a:pt x="6" y="6"/>
                    </a:lnTo>
                    <a:lnTo>
                      <a:pt x="21" y="0"/>
                    </a:lnTo>
                    <a:lnTo>
                      <a:pt x="1" y="0"/>
                    </a:lnTo>
                    <a:lnTo>
                      <a:pt x="0" y="0"/>
                    </a:lnTo>
                    <a:lnTo>
                      <a:pt x="0" y="61"/>
                    </a:lnTo>
                    <a:lnTo>
                      <a:pt x="36" y="47"/>
                    </a:lnTo>
                    <a:lnTo>
                      <a:pt x="36" y="0"/>
                    </a:lnTo>
                    <a:lnTo>
                      <a:pt x="2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3" name="Freeform 294"/>
              <p:cNvSpPr>
                <a:spLocks noEditPoints="1"/>
              </p:cNvSpPr>
              <p:nvPr/>
            </p:nvSpPr>
            <p:spPr bwMode="auto">
              <a:xfrm>
                <a:off x="4844247" y="2216639"/>
                <a:ext cx="244264" cy="224965"/>
              </a:xfrm>
              <a:custGeom>
                <a:avLst/>
                <a:gdLst/>
                <a:ahLst/>
                <a:cxnLst>
                  <a:cxn ang="0">
                    <a:pos x="138" y="65"/>
                  </a:cxn>
                  <a:cxn ang="0">
                    <a:pos x="126" y="30"/>
                  </a:cxn>
                  <a:cxn ang="0">
                    <a:pos x="86" y="2"/>
                  </a:cxn>
                  <a:cxn ang="0">
                    <a:pos x="69" y="0"/>
                  </a:cxn>
                  <a:cxn ang="0">
                    <a:pos x="48" y="3"/>
                  </a:cxn>
                  <a:cxn ang="0">
                    <a:pos x="9" y="34"/>
                  </a:cxn>
                  <a:cxn ang="0">
                    <a:pos x="0" y="61"/>
                  </a:cxn>
                  <a:cxn ang="0">
                    <a:pos x="0" y="69"/>
                  </a:cxn>
                  <a:cxn ang="0">
                    <a:pos x="13" y="110"/>
                  </a:cxn>
                  <a:cxn ang="0">
                    <a:pos x="47" y="135"/>
                  </a:cxn>
                  <a:cxn ang="0">
                    <a:pos x="69" y="138"/>
                  </a:cxn>
                  <a:cxn ang="0">
                    <a:pos x="98" y="132"/>
                  </a:cxn>
                  <a:cxn ang="0">
                    <a:pos x="123" y="112"/>
                  </a:cxn>
                  <a:cxn ang="0">
                    <a:pos x="138" y="69"/>
                  </a:cxn>
                  <a:cxn ang="0">
                    <a:pos x="138" y="65"/>
                  </a:cxn>
                  <a:cxn ang="0">
                    <a:pos x="124" y="65"/>
                  </a:cxn>
                  <a:cxn ang="0">
                    <a:pos x="110" y="90"/>
                  </a:cxn>
                  <a:cxn ang="0">
                    <a:pos x="119" y="106"/>
                  </a:cxn>
                  <a:cxn ang="0">
                    <a:pos x="95" y="126"/>
                  </a:cxn>
                  <a:cxn ang="0">
                    <a:pos x="88" y="114"/>
                  </a:cxn>
                  <a:cxn ang="0">
                    <a:pos x="59" y="114"/>
                  </a:cxn>
                  <a:cxn ang="0">
                    <a:pos x="50" y="129"/>
                  </a:cxn>
                  <a:cxn ang="0">
                    <a:pos x="17" y="104"/>
                  </a:cxn>
                  <a:cxn ang="0">
                    <a:pos x="28" y="85"/>
                  </a:cxn>
                  <a:cxn ang="0">
                    <a:pos x="14" y="61"/>
                  </a:cxn>
                  <a:cxn ang="0">
                    <a:pos x="7" y="61"/>
                  </a:cxn>
                  <a:cxn ang="0">
                    <a:pos x="17" y="34"/>
                  </a:cxn>
                  <a:cxn ang="0">
                    <a:pos x="37" y="34"/>
                  </a:cxn>
                  <a:cxn ang="0">
                    <a:pos x="51" y="10"/>
                  </a:cxn>
                  <a:cxn ang="0">
                    <a:pos x="51" y="9"/>
                  </a:cxn>
                  <a:cxn ang="0">
                    <a:pos x="69" y="7"/>
                  </a:cxn>
                  <a:cxn ang="0">
                    <a:pos x="82" y="8"/>
                  </a:cxn>
                  <a:cxn ang="0">
                    <a:pos x="81" y="10"/>
                  </a:cxn>
                  <a:cxn ang="0">
                    <a:pos x="95" y="34"/>
                  </a:cxn>
                  <a:cxn ang="0">
                    <a:pos x="121" y="34"/>
                  </a:cxn>
                  <a:cxn ang="0">
                    <a:pos x="131" y="65"/>
                  </a:cxn>
                  <a:cxn ang="0">
                    <a:pos x="124" y="65"/>
                  </a:cxn>
                </a:cxnLst>
                <a:rect l="0" t="0" r="r" b="b"/>
                <a:pathLst>
                  <a:path w="138" h="138">
                    <a:moveTo>
                      <a:pt x="138" y="65"/>
                    </a:moveTo>
                    <a:cubicBezTo>
                      <a:pt x="137" y="52"/>
                      <a:pt x="133" y="40"/>
                      <a:pt x="126" y="30"/>
                    </a:cubicBezTo>
                    <a:cubicBezTo>
                      <a:pt x="117" y="16"/>
                      <a:pt x="102" y="6"/>
                      <a:pt x="86" y="2"/>
                    </a:cubicBezTo>
                    <a:cubicBezTo>
                      <a:pt x="80" y="1"/>
                      <a:pt x="75" y="0"/>
                      <a:pt x="69" y="0"/>
                    </a:cubicBezTo>
                    <a:cubicBezTo>
                      <a:pt x="62" y="0"/>
                      <a:pt x="54" y="1"/>
                      <a:pt x="48" y="3"/>
                    </a:cubicBezTo>
                    <a:cubicBezTo>
                      <a:pt x="31" y="9"/>
                      <a:pt x="18" y="20"/>
                      <a:pt x="9" y="34"/>
                    </a:cubicBezTo>
                    <a:cubicBezTo>
                      <a:pt x="5" y="42"/>
                      <a:pt x="2" y="51"/>
                      <a:pt x="0" y="61"/>
                    </a:cubicBezTo>
                    <a:cubicBezTo>
                      <a:pt x="0" y="63"/>
                      <a:pt x="0" y="66"/>
                      <a:pt x="0" y="69"/>
                    </a:cubicBezTo>
                    <a:cubicBezTo>
                      <a:pt x="0" y="84"/>
                      <a:pt x="5" y="98"/>
                      <a:pt x="13" y="110"/>
                    </a:cubicBezTo>
                    <a:cubicBezTo>
                      <a:pt x="22" y="121"/>
                      <a:pt x="33" y="130"/>
                      <a:pt x="47" y="135"/>
                    </a:cubicBezTo>
                    <a:cubicBezTo>
                      <a:pt x="54" y="137"/>
                      <a:pt x="61" y="138"/>
                      <a:pt x="69" y="138"/>
                    </a:cubicBezTo>
                    <a:cubicBezTo>
                      <a:pt x="79" y="138"/>
                      <a:pt x="89" y="136"/>
                      <a:pt x="98" y="132"/>
                    </a:cubicBezTo>
                    <a:cubicBezTo>
                      <a:pt x="108" y="127"/>
                      <a:pt x="116" y="121"/>
                      <a:pt x="123" y="112"/>
                    </a:cubicBezTo>
                    <a:cubicBezTo>
                      <a:pt x="132" y="101"/>
                      <a:pt x="138" y="85"/>
                      <a:pt x="138" y="69"/>
                    </a:cubicBezTo>
                    <a:cubicBezTo>
                      <a:pt x="138" y="68"/>
                      <a:pt x="138" y="67"/>
                      <a:pt x="138" y="65"/>
                    </a:cubicBezTo>
                    <a:close/>
                    <a:moveTo>
                      <a:pt x="124" y="65"/>
                    </a:moveTo>
                    <a:cubicBezTo>
                      <a:pt x="110" y="90"/>
                      <a:pt x="110" y="90"/>
                      <a:pt x="110" y="90"/>
                    </a:cubicBezTo>
                    <a:cubicBezTo>
                      <a:pt x="119" y="106"/>
                      <a:pt x="119" y="106"/>
                      <a:pt x="119" y="106"/>
                    </a:cubicBezTo>
                    <a:cubicBezTo>
                      <a:pt x="113" y="115"/>
                      <a:pt x="104" y="121"/>
                      <a:pt x="95" y="126"/>
                    </a:cubicBezTo>
                    <a:cubicBezTo>
                      <a:pt x="88" y="114"/>
                      <a:pt x="88" y="114"/>
                      <a:pt x="88" y="114"/>
                    </a:cubicBezTo>
                    <a:cubicBezTo>
                      <a:pt x="59" y="114"/>
                      <a:pt x="59" y="114"/>
                      <a:pt x="59" y="114"/>
                    </a:cubicBezTo>
                    <a:cubicBezTo>
                      <a:pt x="50" y="129"/>
                      <a:pt x="50" y="129"/>
                      <a:pt x="50" y="129"/>
                    </a:cubicBezTo>
                    <a:cubicBezTo>
                      <a:pt x="37" y="124"/>
                      <a:pt x="25" y="116"/>
                      <a:pt x="17" y="104"/>
                    </a:cubicBezTo>
                    <a:cubicBezTo>
                      <a:pt x="28" y="85"/>
                      <a:pt x="28" y="85"/>
                      <a:pt x="28" y="85"/>
                    </a:cubicBezTo>
                    <a:cubicBezTo>
                      <a:pt x="14" y="61"/>
                      <a:pt x="14" y="61"/>
                      <a:pt x="14" y="61"/>
                    </a:cubicBezTo>
                    <a:cubicBezTo>
                      <a:pt x="7" y="61"/>
                      <a:pt x="7" y="61"/>
                      <a:pt x="7" y="61"/>
                    </a:cubicBezTo>
                    <a:cubicBezTo>
                      <a:pt x="8" y="51"/>
                      <a:pt x="12" y="42"/>
                      <a:pt x="17" y="34"/>
                    </a:cubicBezTo>
                    <a:cubicBezTo>
                      <a:pt x="37" y="34"/>
                      <a:pt x="37" y="34"/>
                      <a:pt x="37" y="34"/>
                    </a:cubicBezTo>
                    <a:cubicBezTo>
                      <a:pt x="51" y="10"/>
                      <a:pt x="51" y="10"/>
                      <a:pt x="51" y="10"/>
                    </a:cubicBezTo>
                    <a:cubicBezTo>
                      <a:pt x="51" y="9"/>
                      <a:pt x="51" y="9"/>
                      <a:pt x="51" y="9"/>
                    </a:cubicBezTo>
                    <a:cubicBezTo>
                      <a:pt x="57" y="8"/>
                      <a:pt x="63" y="7"/>
                      <a:pt x="69" y="7"/>
                    </a:cubicBezTo>
                    <a:cubicBezTo>
                      <a:pt x="73" y="7"/>
                      <a:pt x="78" y="7"/>
                      <a:pt x="82" y="8"/>
                    </a:cubicBezTo>
                    <a:cubicBezTo>
                      <a:pt x="81" y="10"/>
                      <a:pt x="81" y="10"/>
                      <a:pt x="81" y="10"/>
                    </a:cubicBezTo>
                    <a:cubicBezTo>
                      <a:pt x="95" y="34"/>
                      <a:pt x="95" y="34"/>
                      <a:pt x="95" y="34"/>
                    </a:cubicBezTo>
                    <a:cubicBezTo>
                      <a:pt x="121" y="34"/>
                      <a:pt x="121" y="34"/>
                      <a:pt x="121" y="34"/>
                    </a:cubicBezTo>
                    <a:cubicBezTo>
                      <a:pt x="127" y="43"/>
                      <a:pt x="131" y="54"/>
                      <a:pt x="131" y="65"/>
                    </a:cubicBezTo>
                    <a:lnTo>
                      <a:pt x="124"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4" name="Freeform 295"/>
              <p:cNvSpPr>
                <a:spLocks/>
              </p:cNvSpPr>
              <p:nvPr/>
            </p:nvSpPr>
            <p:spPr bwMode="auto">
              <a:xfrm>
                <a:off x="4916549" y="2288628"/>
                <a:ext cx="99660" cy="79188"/>
              </a:xfrm>
              <a:custGeom>
                <a:avLst/>
                <a:gdLst/>
                <a:ahLst/>
                <a:cxnLst>
                  <a:cxn ang="0">
                    <a:pos x="13" y="0"/>
                  </a:cxn>
                  <a:cxn ang="0">
                    <a:pos x="0" y="21"/>
                  </a:cxn>
                  <a:cxn ang="0">
                    <a:pos x="13" y="44"/>
                  </a:cxn>
                  <a:cxn ang="0">
                    <a:pos x="38" y="44"/>
                  </a:cxn>
                  <a:cxn ang="0">
                    <a:pos x="51" y="21"/>
                  </a:cxn>
                  <a:cxn ang="0">
                    <a:pos x="38" y="0"/>
                  </a:cxn>
                  <a:cxn ang="0">
                    <a:pos x="13" y="0"/>
                  </a:cxn>
                </a:cxnLst>
                <a:rect l="0" t="0" r="r" b="b"/>
                <a:pathLst>
                  <a:path w="51" h="44">
                    <a:moveTo>
                      <a:pt x="13" y="0"/>
                    </a:moveTo>
                    <a:lnTo>
                      <a:pt x="0" y="21"/>
                    </a:lnTo>
                    <a:lnTo>
                      <a:pt x="13" y="44"/>
                    </a:lnTo>
                    <a:lnTo>
                      <a:pt x="38" y="44"/>
                    </a:lnTo>
                    <a:lnTo>
                      <a:pt x="51" y="21"/>
                    </a:lnTo>
                    <a:lnTo>
                      <a:pt x="38" y="0"/>
                    </a:lnTo>
                    <a:lnTo>
                      <a:pt x="1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5" name="Freeform 296"/>
              <p:cNvSpPr>
                <a:spLocks/>
              </p:cNvSpPr>
              <p:nvPr/>
            </p:nvSpPr>
            <p:spPr bwMode="auto">
              <a:xfrm>
                <a:off x="748429" y="4333113"/>
                <a:ext cx="175870" cy="68389"/>
              </a:xfrm>
              <a:custGeom>
                <a:avLst/>
                <a:gdLst/>
                <a:ahLst/>
                <a:cxnLst>
                  <a:cxn ang="0">
                    <a:pos x="46" y="38"/>
                  </a:cxn>
                  <a:cxn ang="0">
                    <a:pos x="90" y="0"/>
                  </a:cxn>
                  <a:cxn ang="0">
                    <a:pos x="0" y="0"/>
                  </a:cxn>
                  <a:cxn ang="0">
                    <a:pos x="46" y="38"/>
                  </a:cxn>
                </a:cxnLst>
                <a:rect l="0" t="0" r="r" b="b"/>
                <a:pathLst>
                  <a:path w="90" h="38">
                    <a:moveTo>
                      <a:pt x="46" y="38"/>
                    </a:moveTo>
                    <a:lnTo>
                      <a:pt x="90" y="0"/>
                    </a:lnTo>
                    <a:lnTo>
                      <a:pt x="0" y="0"/>
                    </a:lnTo>
                    <a:lnTo>
                      <a:pt x="46" y="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6" name="Freeform 297"/>
              <p:cNvSpPr>
                <a:spLocks/>
              </p:cNvSpPr>
              <p:nvPr/>
            </p:nvSpPr>
            <p:spPr bwMode="auto">
              <a:xfrm>
                <a:off x="742566" y="4338512"/>
                <a:ext cx="189549" cy="100784"/>
              </a:xfrm>
              <a:custGeom>
                <a:avLst/>
                <a:gdLst/>
                <a:ahLst/>
                <a:cxnLst>
                  <a:cxn ang="0">
                    <a:pos x="49" y="41"/>
                  </a:cxn>
                  <a:cxn ang="0">
                    <a:pos x="0" y="0"/>
                  </a:cxn>
                  <a:cxn ang="0">
                    <a:pos x="0" y="56"/>
                  </a:cxn>
                  <a:cxn ang="0">
                    <a:pos x="97" y="56"/>
                  </a:cxn>
                  <a:cxn ang="0">
                    <a:pos x="97" y="0"/>
                  </a:cxn>
                  <a:cxn ang="0">
                    <a:pos x="49" y="41"/>
                  </a:cxn>
                </a:cxnLst>
                <a:rect l="0" t="0" r="r" b="b"/>
                <a:pathLst>
                  <a:path w="97" h="56">
                    <a:moveTo>
                      <a:pt x="49" y="41"/>
                    </a:moveTo>
                    <a:lnTo>
                      <a:pt x="0" y="0"/>
                    </a:lnTo>
                    <a:lnTo>
                      <a:pt x="0" y="56"/>
                    </a:lnTo>
                    <a:lnTo>
                      <a:pt x="97" y="56"/>
                    </a:lnTo>
                    <a:lnTo>
                      <a:pt x="97" y="0"/>
                    </a:lnTo>
                    <a:lnTo>
                      <a:pt x="49" y="4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7" name="Freeform 298"/>
              <p:cNvSpPr>
                <a:spLocks noEditPoints="1"/>
              </p:cNvSpPr>
              <p:nvPr/>
            </p:nvSpPr>
            <p:spPr bwMode="auto">
              <a:xfrm>
                <a:off x="3200839" y="2171646"/>
                <a:ext cx="300933" cy="278957"/>
              </a:xfrm>
              <a:custGeom>
                <a:avLst/>
                <a:gdLst/>
                <a:ahLst/>
                <a:cxnLst>
                  <a:cxn ang="0">
                    <a:pos x="85" y="0"/>
                  </a:cxn>
                  <a:cxn ang="0">
                    <a:pos x="0" y="86"/>
                  </a:cxn>
                  <a:cxn ang="0">
                    <a:pos x="4" y="112"/>
                  </a:cxn>
                  <a:cxn ang="0">
                    <a:pos x="58" y="116"/>
                  </a:cxn>
                  <a:cxn ang="0">
                    <a:pos x="57" y="166"/>
                  </a:cxn>
                  <a:cxn ang="0">
                    <a:pos x="85" y="171"/>
                  </a:cxn>
                  <a:cxn ang="0">
                    <a:pos x="171" y="86"/>
                  </a:cxn>
                  <a:cxn ang="0">
                    <a:pos x="85" y="0"/>
                  </a:cxn>
                  <a:cxn ang="0">
                    <a:pos x="127" y="29"/>
                  </a:cxn>
                  <a:cxn ang="0">
                    <a:pos x="144" y="44"/>
                  </a:cxn>
                  <a:cxn ang="0">
                    <a:pos x="127" y="59"/>
                  </a:cxn>
                  <a:cxn ang="0">
                    <a:pos x="109" y="44"/>
                  </a:cxn>
                  <a:cxn ang="0">
                    <a:pos x="127" y="29"/>
                  </a:cxn>
                  <a:cxn ang="0">
                    <a:pos x="27" y="91"/>
                  </a:cxn>
                  <a:cxn ang="0">
                    <a:pos x="9" y="76"/>
                  </a:cxn>
                  <a:cxn ang="0">
                    <a:pos x="27" y="61"/>
                  </a:cxn>
                  <a:cxn ang="0">
                    <a:pos x="45" y="76"/>
                  </a:cxn>
                  <a:cxn ang="0">
                    <a:pos x="27" y="91"/>
                  </a:cxn>
                  <a:cxn ang="0">
                    <a:pos x="48" y="57"/>
                  </a:cxn>
                  <a:cxn ang="0">
                    <a:pos x="30" y="42"/>
                  </a:cxn>
                  <a:cxn ang="0">
                    <a:pos x="48" y="27"/>
                  </a:cxn>
                  <a:cxn ang="0">
                    <a:pos x="65" y="42"/>
                  </a:cxn>
                  <a:cxn ang="0">
                    <a:pos x="48" y="57"/>
                  </a:cxn>
                  <a:cxn ang="0">
                    <a:pos x="69" y="24"/>
                  </a:cxn>
                  <a:cxn ang="0">
                    <a:pos x="87" y="9"/>
                  </a:cxn>
                  <a:cxn ang="0">
                    <a:pos x="104" y="24"/>
                  </a:cxn>
                  <a:cxn ang="0">
                    <a:pos x="87" y="39"/>
                  </a:cxn>
                  <a:cxn ang="0">
                    <a:pos x="69" y="24"/>
                  </a:cxn>
                  <a:cxn ang="0">
                    <a:pos x="99" y="159"/>
                  </a:cxn>
                  <a:cxn ang="0">
                    <a:pos x="82" y="144"/>
                  </a:cxn>
                  <a:cxn ang="0">
                    <a:pos x="99" y="129"/>
                  </a:cxn>
                  <a:cxn ang="0">
                    <a:pos x="117" y="144"/>
                  </a:cxn>
                  <a:cxn ang="0">
                    <a:pos x="99" y="159"/>
                  </a:cxn>
                  <a:cxn ang="0">
                    <a:pos x="135" y="133"/>
                  </a:cxn>
                  <a:cxn ang="0">
                    <a:pos x="117" y="118"/>
                  </a:cxn>
                  <a:cxn ang="0">
                    <a:pos x="135" y="103"/>
                  </a:cxn>
                  <a:cxn ang="0">
                    <a:pos x="152" y="118"/>
                  </a:cxn>
                  <a:cxn ang="0">
                    <a:pos x="135" y="133"/>
                  </a:cxn>
                  <a:cxn ang="0">
                    <a:pos x="144" y="96"/>
                  </a:cxn>
                  <a:cxn ang="0">
                    <a:pos x="127" y="81"/>
                  </a:cxn>
                  <a:cxn ang="0">
                    <a:pos x="144" y="66"/>
                  </a:cxn>
                  <a:cxn ang="0">
                    <a:pos x="162" y="81"/>
                  </a:cxn>
                  <a:cxn ang="0">
                    <a:pos x="144" y="96"/>
                  </a:cxn>
                </a:cxnLst>
                <a:rect l="0" t="0" r="r" b="b"/>
                <a:pathLst>
                  <a:path w="171" h="171">
                    <a:moveTo>
                      <a:pt x="85" y="0"/>
                    </a:moveTo>
                    <a:cubicBezTo>
                      <a:pt x="38" y="0"/>
                      <a:pt x="0" y="39"/>
                      <a:pt x="0" y="86"/>
                    </a:cubicBezTo>
                    <a:cubicBezTo>
                      <a:pt x="0" y="96"/>
                      <a:pt x="1" y="102"/>
                      <a:pt x="4" y="112"/>
                    </a:cubicBezTo>
                    <a:cubicBezTo>
                      <a:pt x="10" y="130"/>
                      <a:pt x="44" y="96"/>
                      <a:pt x="58" y="116"/>
                    </a:cubicBezTo>
                    <a:cubicBezTo>
                      <a:pt x="72" y="136"/>
                      <a:pt x="26" y="154"/>
                      <a:pt x="57" y="166"/>
                    </a:cubicBezTo>
                    <a:cubicBezTo>
                      <a:pt x="71" y="170"/>
                      <a:pt x="75" y="171"/>
                      <a:pt x="85" y="171"/>
                    </a:cubicBezTo>
                    <a:cubicBezTo>
                      <a:pt x="132" y="171"/>
                      <a:pt x="171" y="133"/>
                      <a:pt x="171" y="86"/>
                    </a:cubicBezTo>
                    <a:cubicBezTo>
                      <a:pt x="171" y="39"/>
                      <a:pt x="132" y="0"/>
                      <a:pt x="85" y="0"/>
                    </a:cubicBezTo>
                    <a:close/>
                    <a:moveTo>
                      <a:pt x="127" y="29"/>
                    </a:moveTo>
                    <a:cubicBezTo>
                      <a:pt x="136" y="29"/>
                      <a:pt x="144" y="36"/>
                      <a:pt x="144" y="44"/>
                    </a:cubicBezTo>
                    <a:cubicBezTo>
                      <a:pt x="144" y="52"/>
                      <a:pt x="136" y="59"/>
                      <a:pt x="127" y="59"/>
                    </a:cubicBezTo>
                    <a:cubicBezTo>
                      <a:pt x="117" y="59"/>
                      <a:pt x="109" y="52"/>
                      <a:pt x="109" y="44"/>
                    </a:cubicBezTo>
                    <a:cubicBezTo>
                      <a:pt x="109" y="36"/>
                      <a:pt x="117" y="29"/>
                      <a:pt x="127" y="29"/>
                    </a:cubicBezTo>
                    <a:close/>
                    <a:moveTo>
                      <a:pt x="27" y="91"/>
                    </a:moveTo>
                    <a:cubicBezTo>
                      <a:pt x="17" y="91"/>
                      <a:pt x="9" y="84"/>
                      <a:pt x="9" y="76"/>
                    </a:cubicBezTo>
                    <a:cubicBezTo>
                      <a:pt x="9" y="68"/>
                      <a:pt x="17" y="61"/>
                      <a:pt x="27" y="61"/>
                    </a:cubicBezTo>
                    <a:cubicBezTo>
                      <a:pt x="37" y="61"/>
                      <a:pt x="45" y="68"/>
                      <a:pt x="45" y="76"/>
                    </a:cubicBezTo>
                    <a:cubicBezTo>
                      <a:pt x="45" y="84"/>
                      <a:pt x="37" y="91"/>
                      <a:pt x="27" y="91"/>
                    </a:cubicBezTo>
                    <a:close/>
                    <a:moveTo>
                      <a:pt x="48" y="57"/>
                    </a:moveTo>
                    <a:cubicBezTo>
                      <a:pt x="38" y="57"/>
                      <a:pt x="30" y="50"/>
                      <a:pt x="30" y="42"/>
                    </a:cubicBezTo>
                    <a:cubicBezTo>
                      <a:pt x="30" y="33"/>
                      <a:pt x="38" y="27"/>
                      <a:pt x="48" y="27"/>
                    </a:cubicBezTo>
                    <a:cubicBezTo>
                      <a:pt x="57" y="27"/>
                      <a:pt x="65" y="33"/>
                      <a:pt x="65" y="42"/>
                    </a:cubicBezTo>
                    <a:cubicBezTo>
                      <a:pt x="65" y="50"/>
                      <a:pt x="57" y="57"/>
                      <a:pt x="48" y="57"/>
                    </a:cubicBezTo>
                    <a:close/>
                    <a:moveTo>
                      <a:pt x="69" y="24"/>
                    </a:moveTo>
                    <a:cubicBezTo>
                      <a:pt x="69" y="16"/>
                      <a:pt x="77" y="9"/>
                      <a:pt x="87" y="9"/>
                    </a:cubicBezTo>
                    <a:cubicBezTo>
                      <a:pt x="96" y="9"/>
                      <a:pt x="104" y="16"/>
                      <a:pt x="104" y="24"/>
                    </a:cubicBezTo>
                    <a:cubicBezTo>
                      <a:pt x="104" y="33"/>
                      <a:pt x="96" y="39"/>
                      <a:pt x="87" y="39"/>
                    </a:cubicBezTo>
                    <a:cubicBezTo>
                      <a:pt x="77" y="39"/>
                      <a:pt x="69" y="33"/>
                      <a:pt x="69" y="24"/>
                    </a:cubicBezTo>
                    <a:close/>
                    <a:moveTo>
                      <a:pt x="99" y="159"/>
                    </a:moveTo>
                    <a:cubicBezTo>
                      <a:pt x="90" y="159"/>
                      <a:pt x="82" y="152"/>
                      <a:pt x="82" y="144"/>
                    </a:cubicBezTo>
                    <a:cubicBezTo>
                      <a:pt x="82" y="136"/>
                      <a:pt x="90" y="129"/>
                      <a:pt x="99" y="129"/>
                    </a:cubicBezTo>
                    <a:cubicBezTo>
                      <a:pt x="109" y="129"/>
                      <a:pt x="117" y="136"/>
                      <a:pt x="117" y="144"/>
                    </a:cubicBezTo>
                    <a:cubicBezTo>
                      <a:pt x="117" y="152"/>
                      <a:pt x="109" y="159"/>
                      <a:pt x="99" y="159"/>
                    </a:cubicBezTo>
                    <a:close/>
                    <a:moveTo>
                      <a:pt x="135" y="133"/>
                    </a:moveTo>
                    <a:cubicBezTo>
                      <a:pt x="125" y="133"/>
                      <a:pt x="117" y="127"/>
                      <a:pt x="117" y="118"/>
                    </a:cubicBezTo>
                    <a:cubicBezTo>
                      <a:pt x="117" y="110"/>
                      <a:pt x="125" y="103"/>
                      <a:pt x="135" y="103"/>
                    </a:cubicBezTo>
                    <a:cubicBezTo>
                      <a:pt x="144" y="103"/>
                      <a:pt x="152" y="110"/>
                      <a:pt x="152" y="118"/>
                    </a:cubicBezTo>
                    <a:cubicBezTo>
                      <a:pt x="152" y="127"/>
                      <a:pt x="144" y="133"/>
                      <a:pt x="135" y="133"/>
                    </a:cubicBezTo>
                    <a:close/>
                    <a:moveTo>
                      <a:pt x="144" y="96"/>
                    </a:moveTo>
                    <a:cubicBezTo>
                      <a:pt x="134" y="96"/>
                      <a:pt x="127" y="89"/>
                      <a:pt x="127" y="81"/>
                    </a:cubicBezTo>
                    <a:cubicBezTo>
                      <a:pt x="127" y="72"/>
                      <a:pt x="134" y="66"/>
                      <a:pt x="144" y="66"/>
                    </a:cubicBezTo>
                    <a:cubicBezTo>
                      <a:pt x="154" y="66"/>
                      <a:pt x="162" y="72"/>
                      <a:pt x="162" y="81"/>
                    </a:cubicBezTo>
                    <a:cubicBezTo>
                      <a:pt x="162" y="89"/>
                      <a:pt x="154" y="96"/>
                      <a:pt x="144" y="96"/>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8" name="Oval 30"/>
              <p:cNvSpPr>
                <a:spLocks noChangeArrowheads="1"/>
              </p:cNvSpPr>
              <p:nvPr/>
            </p:nvSpPr>
            <p:spPr bwMode="auto">
              <a:xfrm>
                <a:off x="953605" y="3960570"/>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grpSp>
        <p:grpSp>
          <p:nvGrpSpPr>
            <p:cNvPr id="9" name="组合 8"/>
            <p:cNvGrpSpPr/>
            <p:nvPr/>
          </p:nvGrpSpPr>
          <p:grpSpPr>
            <a:xfrm>
              <a:off x="711922" y="1988558"/>
              <a:ext cx="895416" cy="895416"/>
              <a:chOff x="5675954" y="2249137"/>
              <a:chExt cx="648072" cy="648072"/>
            </a:xfrm>
          </p:grpSpPr>
          <p:sp>
            <p:nvSpPr>
              <p:cNvPr id="24" name="椭圆 23"/>
              <p:cNvSpPr/>
              <p:nvPr/>
            </p:nvSpPr>
            <p:spPr>
              <a:xfrm>
                <a:off x="5675954"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25" name="Freeform 428"/>
              <p:cNvSpPr>
                <a:spLocks/>
              </p:cNvSpPr>
              <p:nvPr/>
            </p:nvSpPr>
            <p:spPr bwMode="auto">
              <a:xfrm>
                <a:off x="5809844" y="2390028"/>
                <a:ext cx="380293" cy="366291"/>
              </a:xfrm>
              <a:custGeom>
                <a:avLst/>
                <a:gdLst>
                  <a:gd name="connsiteX0" fmla="*/ 297615 w 597921"/>
                  <a:gd name="connsiteY0" fmla="*/ 96957 h 598324"/>
                  <a:gd name="connsiteX1" fmla="*/ 323434 w 597921"/>
                  <a:gd name="connsiteY1" fmla="*/ 122740 h 598324"/>
                  <a:gd name="connsiteX2" fmla="*/ 323434 w 597921"/>
                  <a:gd name="connsiteY2" fmla="*/ 289852 h 598324"/>
                  <a:gd name="connsiteX3" fmla="*/ 462572 w 597921"/>
                  <a:gd name="connsiteY3" fmla="*/ 289852 h 598324"/>
                  <a:gd name="connsiteX4" fmla="*/ 487913 w 597921"/>
                  <a:gd name="connsiteY4" fmla="*/ 315157 h 598324"/>
                  <a:gd name="connsiteX5" fmla="*/ 462572 w 597921"/>
                  <a:gd name="connsiteY5" fmla="*/ 340463 h 598324"/>
                  <a:gd name="connsiteX6" fmla="*/ 297615 w 597921"/>
                  <a:gd name="connsiteY6" fmla="*/ 340463 h 598324"/>
                  <a:gd name="connsiteX7" fmla="*/ 272274 w 597921"/>
                  <a:gd name="connsiteY7" fmla="*/ 315157 h 598324"/>
                  <a:gd name="connsiteX8" fmla="*/ 272274 w 597921"/>
                  <a:gd name="connsiteY8" fmla="*/ 122740 h 598324"/>
                  <a:gd name="connsiteX9" fmla="*/ 297615 w 597921"/>
                  <a:gd name="connsiteY9" fmla="*/ 96957 h 598324"/>
                  <a:gd name="connsiteX10" fmla="*/ 298127 w 597921"/>
                  <a:gd name="connsiteY10" fmla="*/ 0 h 598324"/>
                  <a:gd name="connsiteX11" fmla="*/ 597921 w 597921"/>
                  <a:gd name="connsiteY11" fmla="*/ 299401 h 598324"/>
                  <a:gd name="connsiteX12" fmla="*/ 298127 w 597921"/>
                  <a:gd name="connsiteY12" fmla="*/ 598324 h 598324"/>
                  <a:gd name="connsiteX13" fmla="*/ 35150 w 597921"/>
                  <a:gd name="connsiteY13" fmla="*/ 442177 h 598324"/>
                  <a:gd name="connsiteX14" fmla="*/ 34194 w 597921"/>
                  <a:gd name="connsiteY14" fmla="*/ 432149 h 598324"/>
                  <a:gd name="connsiteX15" fmla="*/ 40410 w 597921"/>
                  <a:gd name="connsiteY15" fmla="*/ 424509 h 598324"/>
                  <a:gd name="connsiteX16" fmla="*/ 74836 w 597921"/>
                  <a:gd name="connsiteY16" fmla="*/ 407796 h 598324"/>
                  <a:gd name="connsiteX17" fmla="*/ 91571 w 597921"/>
                  <a:gd name="connsiteY17" fmla="*/ 413049 h 598324"/>
                  <a:gd name="connsiteX18" fmla="*/ 298127 w 597921"/>
                  <a:gd name="connsiteY18" fmla="*/ 534815 h 598324"/>
                  <a:gd name="connsiteX19" fmla="*/ 534328 w 597921"/>
                  <a:gd name="connsiteY19" fmla="*/ 299401 h 598324"/>
                  <a:gd name="connsiteX20" fmla="*/ 298127 w 597921"/>
                  <a:gd name="connsiteY20" fmla="*/ 63509 h 598324"/>
                  <a:gd name="connsiteX21" fmla="*/ 145123 w 597921"/>
                  <a:gd name="connsiteY21" fmla="*/ 120333 h 598324"/>
                  <a:gd name="connsiteX22" fmla="*/ 200587 w 597921"/>
                  <a:gd name="connsiteY22" fmla="*/ 142299 h 598324"/>
                  <a:gd name="connsiteX23" fmla="*/ 208237 w 597921"/>
                  <a:gd name="connsiteY23" fmla="*/ 152327 h 598324"/>
                  <a:gd name="connsiteX24" fmla="*/ 203456 w 597921"/>
                  <a:gd name="connsiteY24" fmla="*/ 164265 h 598324"/>
                  <a:gd name="connsiteX25" fmla="*/ 48060 w 597921"/>
                  <a:gd name="connsiteY25" fmla="*/ 285553 h 598324"/>
                  <a:gd name="connsiteX26" fmla="*/ 35150 w 597921"/>
                  <a:gd name="connsiteY26" fmla="*/ 287463 h 598324"/>
                  <a:gd name="connsiteX27" fmla="*/ 27500 w 597921"/>
                  <a:gd name="connsiteY27" fmla="*/ 277435 h 598324"/>
                  <a:gd name="connsiteX28" fmla="*/ 246 w 597921"/>
                  <a:gd name="connsiteY28" fmla="*/ 82132 h 598324"/>
                  <a:gd name="connsiteX29" fmla="*/ 4550 w 597921"/>
                  <a:gd name="connsiteY29" fmla="*/ 70194 h 598324"/>
                  <a:gd name="connsiteX30" fmla="*/ 17459 w 597921"/>
                  <a:gd name="connsiteY30" fmla="*/ 68762 h 598324"/>
                  <a:gd name="connsiteX31" fmla="*/ 80574 w 597921"/>
                  <a:gd name="connsiteY31" fmla="*/ 94070 h 598324"/>
                  <a:gd name="connsiteX32" fmla="*/ 298127 w 597921"/>
                  <a:gd name="connsiteY32" fmla="*/ 0 h 5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7921" h="598324">
                    <a:moveTo>
                      <a:pt x="297615" y="96957"/>
                    </a:moveTo>
                    <a:cubicBezTo>
                      <a:pt x="311959" y="96957"/>
                      <a:pt x="323434" y="108416"/>
                      <a:pt x="323434" y="122740"/>
                    </a:cubicBezTo>
                    <a:lnTo>
                      <a:pt x="323434" y="289852"/>
                    </a:lnTo>
                    <a:lnTo>
                      <a:pt x="462572" y="289852"/>
                    </a:lnTo>
                    <a:cubicBezTo>
                      <a:pt x="476438" y="289852"/>
                      <a:pt x="487913" y="301311"/>
                      <a:pt x="487913" y="315157"/>
                    </a:cubicBezTo>
                    <a:cubicBezTo>
                      <a:pt x="487913" y="329004"/>
                      <a:pt x="476438" y="340463"/>
                      <a:pt x="462572" y="340463"/>
                    </a:cubicBezTo>
                    <a:lnTo>
                      <a:pt x="297615" y="340463"/>
                    </a:lnTo>
                    <a:cubicBezTo>
                      <a:pt x="283749" y="340463"/>
                      <a:pt x="272274" y="329004"/>
                      <a:pt x="272274" y="315157"/>
                    </a:cubicBezTo>
                    <a:lnTo>
                      <a:pt x="272274" y="122740"/>
                    </a:lnTo>
                    <a:cubicBezTo>
                      <a:pt x="272274" y="108416"/>
                      <a:pt x="283749" y="96957"/>
                      <a:pt x="297615" y="96957"/>
                    </a:cubicBezTo>
                    <a:close/>
                    <a:moveTo>
                      <a:pt x="298127" y="0"/>
                    </a:moveTo>
                    <a:cubicBezTo>
                      <a:pt x="463564" y="0"/>
                      <a:pt x="597921" y="134181"/>
                      <a:pt x="597921" y="299401"/>
                    </a:cubicBezTo>
                    <a:cubicBezTo>
                      <a:pt x="597921" y="464143"/>
                      <a:pt x="463564" y="598324"/>
                      <a:pt x="298127" y="598324"/>
                    </a:cubicBezTo>
                    <a:cubicBezTo>
                      <a:pt x="188155" y="598324"/>
                      <a:pt x="87268" y="538635"/>
                      <a:pt x="35150" y="442177"/>
                    </a:cubicBezTo>
                    <a:cubicBezTo>
                      <a:pt x="33238" y="438835"/>
                      <a:pt x="32760" y="435492"/>
                      <a:pt x="34194" y="432149"/>
                    </a:cubicBezTo>
                    <a:cubicBezTo>
                      <a:pt x="35150" y="428807"/>
                      <a:pt x="37541" y="425942"/>
                      <a:pt x="40410" y="424509"/>
                    </a:cubicBezTo>
                    <a:lnTo>
                      <a:pt x="74836" y="407796"/>
                    </a:lnTo>
                    <a:cubicBezTo>
                      <a:pt x="81052" y="404931"/>
                      <a:pt x="88702" y="407319"/>
                      <a:pt x="91571" y="413049"/>
                    </a:cubicBezTo>
                    <a:cubicBezTo>
                      <a:pt x="133169" y="488018"/>
                      <a:pt x="212540" y="534815"/>
                      <a:pt x="298127" y="534815"/>
                    </a:cubicBezTo>
                    <a:cubicBezTo>
                      <a:pt x="428181" y="534815"/>
                      <a:pt x="534328" y="429284"/>
                      <a:pt x="534328" y="299401"/>
                    </a:cubicBezTo>
                    <a:cubicBezTo>
                      <a:pt x="534328" y="169517"/>
                      <a:pt x="428181" y="63509"/>
                      <a:pt x="298127" y="63509"/>
                    </a:cubicBezTo>
                    <a:cubicBezTo>
                      <a:pt x="242185" y="63509"/>
                      <a:pt x="187677" y="83565"/>
                      <a:pt x="145123" y="120333"/>
                    </a:cubicBezTo>
                    <a:lnTo>
                      <a:pt x="200587" y="142299"/>
                    </a:lnTo>
                    <a:cubicBezTo>
                      <a:pt x="204890" y="144209"/>
                      <a:pt x="207759" y="148029"/>
                      <a:pt x="208237" y="152327"/>
                    </a:cubicBezTo>
                    <a:cubicBezTo>
                      <a:pt x="208715" y="157102"/>
                      <a:pt x="207281" y="161399"/>
                      <a:pt x="203456" y="164265"/>
                    </a:cubicBezTo>
                    <a:lnTo>
                      <a:pt x="48060" y="285553"/>
                    </a:lnTo>
                    <a:cubicBezTo>
                      <a:pt x="44235" y="288418"/>
                      <a:pt x="39454" y="289373"/>
                      <a:pt x="35150" y="287463"/>
                    </a:cubicBezTo>
                    <a:cubicBezTo>
                      <a:pt x="31325" y="285553"/>
                      <a:pt x="27978" y="281733"/>
                      <a:pt x="27500" y="277435"/>
                    </a:cubicBezTo>
                    <a:lnTo>
                      <a:pt x="246" y="82132"/>
                    </a:lnTo>
                    <a:cubicBezTo>
                      <a:pt x="-710" y="77835"/>
                      <a:pt x="1203" y="73060"/>
                      <a:pt x="4550" y="70194"/>
                    </a:cubicBezTo>
                    <a:cubicBezTo>
                      <a:pt x="8375" y="67807"/>
                      <a:pt x="13156" y="66852"/>
                      <a:pt x="17459" y="68762"/>
                    </a:cubicBezTo>
                    <a:lnTo>
                      <a:pt x="80574" y="94070"/>
                    </a:lnTo>
                    <a:cubicBezTo>
                      <a:pt x="137472" y="33426"/>
                      <a:pt x="214931" y="0"/>
                      <a:pt x="298127" y="0"/>
                    </a:cubicBez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en-US" sz="7198">
                  <a:solidFill>
                    <a:srgbClr val="000000"/>
                  </a:solidFill>
                </a:endParaRPr>
              </a:p>
            </p:txBody>
          </p:sp>
        </p:grpSp>
        <p:grpSp>
          <p:nvGrpSpPr>
            <p:cNvPr id="10" name="组合 9"/>
            <p:cNvGrpSpPr/>
            <p:nvPr/>
          </p:nvGrpSpPr>
          <p:grpSpPr>
            <a:xfrm>
              <a:off x="4701891" y="1886754"/>
              <a:ext cx="860620" cy="860620"/>
              <a:chOff x="4792557" y="2249137"/>
              <a:chExt cx="648072" cy="648072"/>
            </a:xfrm>
          </p:grpSpPr>
          <p:sp>
            <p:nvSpPr>
              <p:cNvPr id="22" name="椭圆 21"/>
              <p:cNvSpPr/>
              <p:nvPr/>
            </p:nvSpPr>
            <p:spPr>
              <a:xfrm>
                <a:off x="4792557" y="2249137"/>
                <a:ext cx="648072" cy="648072"/>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23" name="Freeform 70"/>
              <p:cNvSpPr>
                <a:spLocks noEditPoints="1"/>
              </p:cNvSpPr>
              <p:nvPr/>
            </p:nvSpPr>
            <p:spPr bwMode="auto">
              <a:xfrm>
                <a:off x="4926447" y="2390028"/>
                <a:ext cx="380293" cy="366291"/>
              </a:xfrm>
              <a:custGeom>
                <a:avLst/>
                <a:gdLst>
                  <a:gd name="T0" fmla="*/ 4096 w 6827"/>
                  <a:gd name="T1" fmla="*/ 4551 h 6827"/>
                  <a:gd name="T2" fmla="*/ 6258 w 6827"/>
                  <a:gd name="T3" fmla="*/ 4096 h 6827"/>
                  <a:gd name="T4" fmla="*/ 2348 w 6827"/>
                  <a:gd name="T5" fmla="*/ 4911 h 6827"/>
                  <a:gd name="T6" fmla="*/ 569 w 6827"/>
                  <a:gd name="T7" fmla="*/ 4551 h 6827"/>
                  <a:gd name="T8" fmla="*/ 569 w 6827"/>
                  <a:gd name="T9" fmla="*/ 3982 h 6827"/>
                  <a:gd name="T10" fmla="*/ 1707 w 6827"/>
                  <a:gd name="T11" fmla="*/ 2503 h 6827"/>
                  <a:gd name="T12" fmla="*/ 3868 w 6827"/>
                  <a:gd name="T13" fmla="*/ 2731 h 6827"/>
                  <a:gd name="T14" fmla="*/ 5827 w 6827"/>
                  <a:gd name="T15" fmla="*/ 2004 h 6827"/>
                  <a:gd name="T16" fmla="*/ 6258 w 6827"/>
                  <a:gd name="T17" fmla="*/ 1820 h 6827"/>
                  <a:gd name="T18" fmla="*/ 4779 w 6827"/>
                  <a:gd name="T19" fmla="*/ 0 h 6827"/>
                  <a:gd name="T20" fmla="*/ 2854 w 6827"/>
                  <a:gd name="T21" fmla="*/ 2381 h 6827"/>
                  <a:gd name="T22" fmla="*/ 1239 w 6827"/>
                  <a:gd name="T23" fmla="*/ 2257 h 6827"/>
                  <a:gd name="T24" fmla="*/ 569 w 6827"/>
                  <a:gd name="T25" fmla="*/ 2844 h 6827"/>
                  <a:gd name="T26" fmla="*/ 569 w 6827"/>
                  <a:gd name="T27" fmla="*/ 2276 h 6827"/>
                  <a:gd name="T28" fmla="*/ 569 w 6827"/>
                  <a:gd name="T29" fmla="*/ 1707 h 6827"/>
                  <a:gd name="T30" fmla="*/ 569 w 6827"/>
                  <a:gd name="T31" fmla="*/ 1138 h 6827"/>
                  <a:gd name="T32" fmla="*/ 569 w 6827"/>
                  <a:gd name="T33" fmla="*/ 569 h 6827"/>
                  <a:gd name="T34" fmla="*/ 341 w 6827"/>
                  <a:gd name="T35" fmla="*/ 0 h 6827"/>
                  <a:gd name="T36" fmla="*/ 114 w 6827"/>
                  <a:gd name="T37" fmla="*/ 569 h 6827"/>
                  <a:gd name="T38" fmla="*/ 114 w 6827"/>
                  <a:gd name="T39" fmla="*/ 1138 h 6827"/>
                  <a:gd name="T40" fmla="*/ 114 w 6827"/>
                  <a:gd name="T41" fmla="*/ 1707 h 6827"/>
                  <a:gd name="T42" fmla="*/ 114 w 6827"/>
                  <a:gd name="T43" fmla="*/ 2276 h 6827"/>
                  <a:gd name="T44" fmla="*/ 114 w 6827"/>
                  <a:gd name="T45" fmla="*/ 2844 h 6827"/>
                  <a:gd name="T46" fmla="*/ 114 w 6827"/>
                  <a:gd name="T47" fmla="*/ 3413 h 6827"/>
                  <a:gd name="T48" fmla="*/ 114 w 6827"/>
                  <a:gd name="T49" fmla="*/ 3982 h 6827"/>
                  <a:gd name="T50" fmla="*/ 114 w 6827"/>
                  <a:gd name="T51" fmla="*/ 4551 h 6827"/>
                  <a:gd name="T52" fmla="*/ 114 w 6827"/>
                  <a:gd name="T53" fmla="*/ 5120 h 6827"/>
                  <a:gd name="T54" fmla="*/ 114 w 6827"/>
                  <a:gd name="T55" fmla="*/ 5689 h 6827"/>
                  <a:gd name="T56" fmla="*/ 114 w 6827"/>
                  <a:gd name="T57" fmla="*/ 6258 h 6827"/>
                  <a:gd name="T58" fmla="*/ 683 w 6827"/>
                  <a:gd name="T59" fmla="*/ 6713 h 6827"/>
                  <a:gd name="T60" fmla="*/ 1252 w 6827"/>
                  <a:gd name="T61" fmla="*/ 6713 h 6827"/>
                  <a:gd name="T62" fmla="*/ 1820 w 6827"/>
                  <a:gd name="T63" fmla="*/ 6713 h 6827"/>
                  <a:gd name="T64" fmla="*/ 2389 w 6827"/>
                  <a:gd name="T65" fmla="*/ 6713 h 6827"/>
                  <a:gd name="T66" fmla="*/ 2958 w 6827"/>
                  <a:gd name="T67" fmla="*/ 6713 h 6827"/>
                  <a:gd name="T68" fmla="*/ 3527 w 6827"/>
                  <a:gd name="T69" fmla="*/ 6713 h 6827"/>
                  <a:gd name="T70" fmla="*/ 4096 w 6827"/>
                  <a:gd name="T71" fmla="*/ 6713 h 6827"/>
                  <a:gd name="T72" fmla="*/ 4665 w 6827"/>
                  <a:gd name="T73" fmla="*/ 6713 h 6827"/>
                  <a:gd name="T74" fmla="*/ 5234 w 6827"/>
                  <a:gd name="T75" fmla="*/ 6713 h 6827"/>
                  <a:gd name="T76" fmla="*/ 5803 w 6827"/>
                  <a:gd name="T77" fmla="*/ 6713 h 6827"/>
                  <a:gd name="T78" fmla="*/ 6371 w 6827"/>
                  <a:gd name="T79" fmla="*/ 6713 h 6827"/>
                  <a:gd name="T80" fmla="*/ 6827 w 6827"/>
                  <a:gd name="T81" fmla="*/ 6485 h 6827"/>
                  <a:gd name="T82" fmla="*/ 6371 w 6827"/>
                  <a:gd name="T83" fmla="*/ 6258 h 6827"/>
                  <a:gd name="T84" fmla="*/ 5803 w 6827"/>
                  <a:gd name="T85" fmla="*/ 6258 h 6827"/>
                  <a:gd name="T86" fmla="*/ 5234 w 6827"/>
                  <a:gd name="T87" fmla="*/ 6258 h 6827"/>
                  <a:gd name="T88" fmla="*/ 4665 w 6827"/>
                  <a:gd name="T89" fmla="*/ 6258 h 6827"/>
                  <a:gd name="T90" fmla="*/ 4096 w 6827"/>
                  <a:gd name="T91" fmla="*/ 6258 h 6827"/>
                  <a:gd name="T92" fmla="*/ 3527 w 6827"/>
                  <a:gd name="T93" fmla="*/ 6258 h 6827"/>
                  <a:gd name="T94" fmla="*/ 2958 w 6827"/>
                  <a:gd name="T95" fmla="*/ 6258 h 6827"/>
                  <a:gd name="T96" fmla="*/ 2389 w 6827"/>
                  <a:gd name="T97" fmla="*/ 6258 h 6827"/>
                  <a:gd name="T98" fmla="*/ 1820 w 6827"/>
                  <a:gd name="T99" fmla="*/ 6258 h 6827"/>
                  <a:gd name="T100" fmla="*/ 1252 w 6827"/>
                  <a:gd name="T101" fmla="*/ 6258 h 6827"/>
                  <a:gd name="T102" fmla="*/ 683 w 6827"/>
                  <a:gd name="T103" fmla="*/ 625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27" h="6827">
                    <a:moveTo>
                      <a:pt x="1263" y="5234"/>
                    </a:moveTo>
                    <a:cubicBezTo>
                      <a:pt x="1316" y="5493"/>
                      <a:pt x="1546" y="5689"/>
                      <a:pt x="1820" y="5689"/>
                    </a:cubicBezTo>
                    <a:cubicBezTo>
                      <a:pt x="2114" y="5689"/>
                      <a:pt x="2354" y="5464"/>
                      <a:pt x="2383" y="5178"/>
                    </a:cubicBezTo>
                    <a:lnTo>
                      <a:pt x="3568" y="4191"/>
                    </a:lnTo>
                    <a:cubicBezTo>
                      <a:pt x="3652" y="4401"/>
                      <a:pt x="3856" y="4551"/>
                      <a:pt x="4096" y="4551"/>
                    </a:cubicBezTo>
                    <a:cubicBezTo>
                      <a:pt x="4348" y="4551"/>
                      <a:pt x="4560" y="4385"/>
                      <a:pt x="4635" y="4157"/>
                    </a:cubicBezTo>
                    <a:lnTo>
                      <a:pt x="5696" y="4736"/>
                    </a:lnTo>
                    <a:cubicBezTo>
                      <a:pt x="5732" y="5016"/>
                      <a:pt x="5969" y="5234"/>
                      <a:pt x="6258" y="5234"/>
                    </a:cubicBezTo>
                    <a:cubicBezTo>
                      <a:pt x="6571" y="5234"/>
                      <a:pt x="6827" y="4979"/>
                      <a:pt x="6827" y="4665"/>
                    </a:cubicBezTo>
                    <a:cubicBezTo>
                      <a:pt x="6827" y="4351"/>
                      <a:pt x="6571" y="4096"/>
                      <a:pt x="6258" y="4096"/>
                    </a:cubicBezTo>
                    <a:cubicBezTo>
                      <a:pt x="6006" y="4096"/>
                      <a:pt x="5794" y="4262"/>
                      <a:pt x="5719" y="4490"/>
                    </a:cubicBezTo>
                    <a:lnTo>
                      <a:pt x="4658" y="3911"/>
                    </a:lnTo>
                    <a:cubicBezTo>
                      <a:pt x="4622" y="3631"/>
                      <a:pt x="4385" y="3413"/>
                      <a:pt x="4096" y="3413"/>
                    </a:cubicBezTo>
                    <a:cubicBezTo>
                      <a:pt x="3802" y="3413"/>
                      <a:pt x="3563" y="3638"/>
                      <a:pt x="3533" y="3924"/>
                    </a:cubicBezTo>
                    <a:lnTo>
                      <a:pt x="2348" y="4911"/>
                    </a:lnTo>
                    <a:cubicBezTo>
                      <a:pt x="2265" y="4701"/>
                      <a:pt x="2060" y="4551"/>
                      <a:pt x="1820" y="4551"/>
                    </a:cubicBezTo>
                    <a:cubicBezTo>
                      <a:pt x="1546" y="4551"/>
                      <a:pt x="1316" y="4747"/>
                      <a:pt x="1263" y="5006"/>
                    </a:cubicBezTo>
                    <a:lnTo>
                      <a:pt x="455" y="5006"/>
                    </a:lnTo>
                    <a:lnTo>
                      <a:pt x="455" y="4551"/>
                    </a:lnTo>
                    <a:lnTo>
                      <a:pt x="569" y="4551"/>
                    </a:lnTo>
                    <a:cubicBezTo>
                      <a:pt x="632" y="4551"/>
                      <a:pt x="683" y="4500"/>
                      <a:pt x="683" y="4437"/>
                    </a:cubicBezTo>
                    <a:cubicBezTo>
                      <a:pt x="683" y="4374"/>
                      <a:pt x="632" y="4324"/>
                      <a:pt x="569" y="4324"/>
                    </a:cubicBezTo>
                    <a:lnTo>
                      <a:pt x="455" y="4324"/>
                    </a:lnTo>
                    <a:lnTo>
                      <a:pt x="455" y="3982"/>
                    </a:lnTo>
                    <a:lnTo>
                      <a:pt x="569" y="3982"/>
                    </a:lnTo>
                    <a:cubicBezTo>
                      <a:pt x="632" y="3982"/>
                      <a:pt x="683" y="3931"/>
                      <a:pt x="683" y="3868"/>
                    </a:cubicBezTo>
                    <a:cubicBezTo>
                      <a:pt x="683" y="3806"/>
                      <a:pt x="632" y="3755"/>
                      <a:pt x="569" y="3755"/>
                    </a:cubicBezTo>
                    <a:lnTo>
                      <a:pt x="480" y="3755"/>
                    </a:lnTo>
                    <a:lnTo>
                      <a:pt x="1407" y="2416"/>
                    </a:lnTo>
                    <a:cubicBezTo>
                      <a:pt x="1494" y="2470"/>
                      <a:pt x="1596" y="2503"/>
                      <a:pt x="1707" y="2503"/>
                    </a:cubicBezTo>
                    <a:cubicBezTo>
                      <a:pt x="1888" y="2503"/>
                      <a:pt x="2048" y="2416"/>
                      <a:pt x="2152" y="2284"/>
                    </a:cubicBezTo>
                    <a:lnTo>
                      <a:pt x="2752" y="2584"/>
                    </a:lnTo>
                    <a:cubicBezTo>
                      <a:pt x="2740" y="2631"/>
                      <a:pt x="2731" y="2680"/>
                      <a:pt x="2731" y="2731"/>
                    </a:cubicBezTo>
                    <a:cubicBezTo>
                      <a:pt x="2731" y="3044"/>
                      <a:pt x="2986" y="3300"/>
                      <a:pt x="3300" y="3300"/>
                    </a:cubicBezTo>
                    <a:cubicBezTo>
                      <a:pt x="3613" y="3300"/>
                      <a:pt x="3868" y="3044"/>
                      <a:pt x="3868" y="2731"/>
                    </a:cubicBezTo>
                    <a:cubicBezTo>
                      <a:pt x="3868" y="2608"/>
                      <a:pt x="3829" y="2496"/>
                      <a:pt x="3763" y="2403"/>
                    </a:cubicBezTo>
                    <a:lnTo>
                      <a:pt x="4488" y="1055"/>
                    </a:lnTo>
                    <a:cubicBezTo>
                      <a:pt x="4574" y="1107"/>
                      <a:pt x="4672" y="1138"/>
                      <a:pt x="4779" y="1138"/>
                    </a:cubicBezTo>
                    <a:cubicBezTo>
                      <a:pt x="4891" y="1138"/>
                      <a:pt x="4995" y="1104"/>
                      <a:pt x="5083" y="1048"/>
                    </a:cubicBezTo>
                    <a:lnTo>
                      <a:pt x="5827" y="2004"/>
                    </a:lnTo>
                    <a:cubicBezTo>
                      <a:pt x="5829" y="2007"/>
                      <a:pt x="5833" y="2009"/>
                      <a:pt x="5836" y="2011"/>
                    </a:cubicBezTo>
                    <a:cubicBezTo>
                      <a:pt x="5745" y="2112"/>
                      <a:pt x="5689" y="2244"/>
                      <a:pt x="5689" y="2389"/>
                    </a:cubicBezTo>
                    <a:cubicBezTo>
                      <a:pt x="5689" y="2703"/>
                      <a:pt x="5944" y="2958"/>
                      <a:pt x="6258" y="2958"/>
                    </a:cubicBezTo>
                    <a:cubicBezTo>
                      <a:pt x="6571" y="2958"/>
                      <a:pt x="6827" y="2703"/>
                      <a:pt x="6827" y="2389"/>
                    </a:cubicBezTo>
                    <a:cubicBezTo>
                      <a:pt x="6827" y="2076"/>
                      <a:pt x="6571" y="1820"/>
                      <a:pt x="6258" y="1820"/>
                    </a:cubicBezTo>
                    <a:cubicBezTo>
                      <a:pt x="6170" y="1820"/>
                      <a:pt x="6087" y="1842"/>
                      <a:pt x="6013" y="1878"/>
                    </a:cubicBezTo>
                    <a:cubicBezTo>
                      <a:pt x="6010" y="1874"/>
                      <a:pt x="6010" y="1869"/>
                      <a:pt x="6006" y="1864"/>
                    </a:cubicBezTo>
                    <a:lnTo>
                      <a:pt x="5248" y="890"/>
                    </a:lnTo>
                    <a:cubicBezTo>
                      <a:pt x="5311" y="798"/>
                      <a:pt x="5348" y="688"/>
                      <a:pt x="5348" y="569"/>
                    </a:cubicBezTo>
                    <a:cubicBezTo>
                      <a:pt x="5348" y="255"/>
                      <a:pt x="5092" y="0"/>
                      <a:pt x="4779" y="0"/>
                    </a:cubicBezTo>
                    <a:cubicBezTo>
                      <a:pt x="4465" y="0"/>
                      <a:pt x="4210" y="255"/>
                      <a:pt x="4210" y="569"/>
                    </a:cubicBezTo>
                    <a:cubicBezTo>
                      <a:pt x="4210" y="691"/>
                      <a:pt x="4249" y="804"/>
                      <a:pt x="4315" y="897"/>
                    </a:cubicBezTo>
                    <a:lnTo>
                      <a:pt x="3590" y="2244"/>
                    </a:lnTo>
                    <a:cubicBezTo>
                      <a:pt x="3505" y="2193"/>
                      <a:pt x="3406" y="2162"/>
                      <a:pt x="3300" y="2162"/>
                    </a:cubicBezTo>
                    <a:cubicBezTo>
                      <a:pt x="3118" y="2162"/>
                      <a:pt x="2959" y="2248"/>
                      <a:pt x="2854" y="2381"/>
                    </a:cubicBezTo>
                    <a:lnTo>
                      <a:pt x="2254" y="2081"/>
                    </a:lnTo>
                    <a:cubicBezTo>
                      <a:pt x="2267" y="2034"/>
                      <a:pt x="2276" y="1985"/>
                      <a:pt x="2276" y="1934"/>
                    </a:cubicBezTo>
                    <a:cubicBezTo>
                      <a:pt x="2276" y="1621"/>
                      <a:pt x="2020" y="1365"/>
                      <a:pt x="1707" y="1365"/>
                    </a:cubicBezTo>
                    <a:cubicBezTo>
                      <a:pt x="1393" y="1365"/>
                      <a:pt x="1138" y="1621"/>
                      <a:pt x="1138" y="1934"/>
                    </a:cubicBezTo>
                    <a:cubicBezTo>
                      <a:pt x="1138" y="2054"/>
                      <a:pt x="1176" y="2166"/>
                      <a:pt x="1239" y="2257"/>
                    </a:cubicBezTo>
                    <a:lnTo>
                      <a:pt x="593" y="3191"/>
                    </a:lnTo>
                    <a:cubicBezTo>
                      <a:pt x="585" y="3189"/>
                      <a:pt x="578" y="3186"/>
                      <a:pt x="569" y="3186"/>
                    </a:cubicBezTo>
                    <a:lnTo>
                      <a:pt x="455" y="3186"/>
                    </a:lnTo>
                    <a:lnTo>
                      <a:pt x="455" y="2844"/>
                    </a:lnTo>
                    <a:lnTo>
                      <a:pt x="569" y="2844"/>
                    </a:lnTo>
                    <a:cubicBezTo>
                      <a:pt x="632" y="2844"/>
                      <a:pt x="683" y="2794"/>
                      <a:pt x="683" y="2731"/>
                    </a:cubicBezTo>
                    <a:cubicBezTo>
                      <a:pt x="683" y="2668"/>
                      <a:pt x="632" y="2617"/>
                      <a:pt x="569" y="2617"/>
                    </a:cubicBezTo>
                    <a:lnTo>
                      <a:pt x="455" y="2617"/>
                    </a:lnTo>
                    <a:lnTo>
                      <a:pt x="455" y="2276"/>
                    </a:lnTo>
                    <a:lnTo>
                      <a:pt x="569" y="2276"/>
                    </a:lnTo>
                    <a:cubicBezTo>
                      <a:pt x="632" y="2276"/>
                      <a:pt x="683" y="2225"/>
                      <a:pt x="683" y="2162"/>
                    </a:cubicBezTo>
                    <a:cubicBezTo>
                      <a:pt x="683" y="2099"/>
                      <a:pt x="632" y="2048"/>
                      <a:pt x="569" y="2048"/>
                    </a:cubicBezTo>
                    <a:lnTo>
                      <a:pt x="455" y="2048"/>
                    </a:lnTo>
                    <a:lnTo>
                      <a:pt x="455" y="1707"/>
                    </a:lnTo>
                    <a:lnTo>
                      <a:pt x="569" y="1707"/>
                    </a:lnTo>
                    <a:cubicBezTo>
                      <a:pt x="632" y="1707"/>
                      <a:pt x="683" y="1656"/>
                      <a:pt x="683" y="1593"/>
                    </a:cubicBezTo>
                    <a:cubicBezTo>
                      <a:pt x="683" y="1530"/>
                      <a:pt x="632" y="1479"/>
                      <a:pt x="569" y="1479"/>
                    </a:cubicBezTo>
                    <a:lnTo>
                      <a:pt x="455" y="1479"/>
                    </a:lnTo>
                    <a:lnTo>
                      <a:pt x="455" y="1138"/>
                    </a:lnTo>
                    <a:lnTo>
                      <a:pt x="569" y="1138"/>
                    </a:lnTo>
                    <a:cubicBezTo>
                      <a:pt x="632" y="1138"/>
                      <a:pt x="683" y="1087"/>
                      <a:pt x="683" y="1024"/>
                    </a:cubicBezTo>
                    <a:cubicBezTo>
                      <a:pt x="683" y="961"/>
                      <a:pt x="632" y="910"/>
                      <a:pt x="569" y="910"/>
                    </a:cubicBezTo>
                    <a:lnTo>
                      <a:pt x="455" y="910"/>
                    </a:lnTo>
                    <a:lnTo>
                      <a:pt x="455" y="569"/>
                    </a:lnTo>
                    <a:lnTo>
                      <a:pt x="569" y="569"/>
                    </a:lnTo>
                    <a:cubicBezTo>
                      <a:pt x="632" y="569"/>
                      <a:pt x="683" y="518"/>
                      <a:pt x="683" y="455"/>
                    </a:cubicBezTo>
                    <a:cubicBezTo>
                      <a:pt x="683" y="392"/>
                      <a:pt x="632" y="341"/>
                      <a:pt x="569" y="341"/>
                    </a:cubicBezTo>
                    <a:lnTo>
                      <a:pt x="455" y="341"/>
                    </a:lnTo>
                    <a:lnTo>
                      <a:pt x="455" y="114"/>
                    </a:lnTo>
                    <a:cubicBezTo>
                      <a:pt x="455" y="51"/>
                      <a:pt x="404" y="0"/>
                      <a:pt x="341" y="0"/>
                    </a:cubicBezTo>
                    <a:cubicBezTo>
                      <a:pt x="278" y="0"/>
                      <a:pt x="228" y="51"/>
                      <a:pt x="228" y="114"/>
                    </a:cubicBezTo>
                    <a:lnTo>
                      <a:pt x="228" y="341"/>
                    </a:lnTo>
                    <a:lnTo>
                      <a:pt x="114" y="341"/>
                    </a:lnTo>
                    <a:cubicBezTo>
                      <a:pt x="51" y="341"/>
                      <a:pt x="0" y="392"/>
                      <a:pt x="0" y="455"/>
                    </a:cubicBezTo>
                    <a:cubicBezTo>
                      <a:pt x="0" y="518"/>
                      <a:pt x="51" y="569"/>
                      <a:pt x="114" y="569"/>
                    </a:cubicBezTo>
                    <a:lnTo>
                      <a:pt x="228" y="569"/>
                    </a:lnTo>
                    <a:lnTo>
                      <a:pt x="228" y="910"/>
                    </a:lnTo>
                    <a:lnTo>
                      <a:pt x="114" y="910"/>
                    </a:lnTo>
                    <a:cubicBezTo>
                      <a:pt x="51" y="910"/>
                      <a:pt x="0" y="961"/>
                      <a:pt x="0" y="1024"/>
                    </a:cubicBezTo>
                    <a:cubicBezTo>
                      <a:pt x="0" y="1087"/>
                      <a:pt x="51" y="1138"/>
                      <a:pt x="114" y="1138"/>
                    </a:cubicBezTo>
                    <a:lnTo>
                      <a:pt x="228" y="1138"/>
                    </a:lnTo>
                    <a:lnTo>
                      <a:pt x="228" y="1479"/>
                    </a:lnTo>
                    <a:lnTo>
                      <a:pt x="114" y="1479"/>
                    </a:lnTo>
                    <a:cubicBezTo>
                      <a:pt x="51" y="1479"/>
                      <a:pt x="0" y="1530"/>
                      <a:pt x="0" y="1593"/>
                    </a:cubicBezTo>
                    <a:cubicBezTo>
                      <a:pt x="0" y="1656"/>
                      <a:pt x="51" y="1707"/>
                      <a:pt x="114" y="1707"/>
                    </a:cubicBezTo>
                    <a:lnTo>
                      <a:pt x="228" y="1707"/>
                    </a:lnTo>
                    <a:lnTo>
                      <a:pt x="228" y="2048"/>
                    </a:lnTo>
                    <a:lnTo>
                      <a:pt x="114" y="2048"/>
                    </a:lnTo>
                    <a:cubicBezTo>
                      <a:pt x="51" y="2048"/>
                      <a:pt x="0" y="2099"/>
                      <a:pt x="0" y="2162"/>
                    </a:cubicBezTo>
                    <a:cubicBezTo>
                      <a:pt x="0" y="2225"/>
                      <a:pt x="51" y="2276"/>
                      <a:pt x="114" y="2276"/>
                    </a:cubicBezTo>
                    <a:lnTo>
                      <a:pt x="228" y="2276"/>
                    </a:lnTo>
                    <a:lnTo>
                      <a:pt x="228" y="2617"/>
                    </a:lnTo>
                    <a:lnTo>
                      <a:pt x="114" y="2617"/>
                    </a:lnTo>
                    <a:cubicBezTo>
                      <a:pt x="51" y="2617"/>
                      <a:pt x="0" y="2668"/>
                      <a:pt x="0" y="2731"/>
                    </a:cubicBezTo>
                    <a:cubicBezTo>
                      <a:pt x="0" y="2794"/>
                      <a:pt x="51" y="2844"/>
                      <a:pt x="114" y="2844"/>
                    </a:cubicBezTo>
                    <a:lnTo>
                      <a:pt x="228" y="2844"/>
                    </a:lnTo>
                    <a:lnTo>
                      <a:pt x="228" y="3186"/>
                    </a:lnTo>
                    <a:lnTo>
                      <a:pt x="114" y="3186"/>
                    </a:lnTo>
                    <a:cubicBezTo>
                      <a:pt x="51" y="3186"/>
                      <a:pt x="0" y="3237"/>
                      <a:pt x="0" y="3300"/>
                    </a:cubicBezTo>
                    <a:cubicBezTo>
                      <a:pt x="0" y="3362"/>
                      <a:pt x="51" y="3413"/>
                      <a:pt x="114" y="3413"/>
                    </a:cubicBezTo>
                    <a:lnTo>
                      <a:pt x="228" y="3413"/>
                    </a:lnTo>
                    <a:lnTo>
                      <a:pt x="228" y="3755"/>
                    </a:lnTo>
                    <a:lnTo>
                      <a:pt x="114" y="3755"/>
                    </a:lnTo>
                    <a:cubicBezTo>
                      <a:pt x="51" y="3755"/>
                      <a:pt x="0" y="3806"/>
                      <a:pt x="0" y="3868"/>
                    </a:cubicBezTo>
                    <a:cubicBezTo>
                      <a:pt x="0" y="3931"/>
                      <a:pt x="51" y="3982"/>
                      <a:pt x="114" y="3982"/>
                    </a:cubicBezTo>
                    <a:lnTo>
                      <a:pt x="228" y="3982"/>
                    </a:lnTo>
                    <a:lnTo>
                      <a:pt x="228" y="4324"/>
                    </a:lnTo>
                    <a:lnTo>
                      <a:pt x="114" y="4324"/>
                    </a:lnTo>
                    <a:cubicBezTo>
                      <a:pt x="51" y="4324"/>
                      <a:pt x="0" y="4374"/>
                      <a:pt x="0" y="4437"/>
                    </a:cubicBezTo>
                    <a:cubicBezTo>
                      <a:pt x="0" y="4500"/>
                      <a:pt x="51" y="4551"/>
                      <a:pt x="114" y="4551"/>
                    </a:cubicBezTo>
                    <a:lnTo>
                      <a:pt x="228" y="4551"/>
                    </a:lnTo>
                    <a:lnTo>
                      <a:pt x="228" y="4892"/>
                    </a:lnTo>
                    <a:lnTo>
                      <a:pt x="114" y="4892"/>
                    </a:lnTo>
                    <a:cubicBezTo>
                      <a:pt x="51" y="4892"/>
                      <a:pt x="0" y="4943"/>
                      <a:pt x="0" y="5006"/>
                    </a:cubicBezTo>
                    <a:cubicBezTo>
                      <a:pt x="0" y="5069"/>
                      <a:pt x="51" y="5120"/>
                      <a:pt x="114" y="5120"/>
                    </a:cubicBezTo>
                    <a:lnTo>
                      <a:pt x="228" y="5120"/>
                    </a:lnTo>
                    <a:lnTo>
                      <a:pt x="228" y="5461"/>
                    </a:lnTo>
                    <a:lnTo>
                      <a:pt x="114" y="5461"/>
                    </a:lnTo>
                    <a:cubicBezTo>
                      <a:pt x="51" y="5461"/>
                      <a:pt x="0" y="5512"/>
                      <a:pt x="0" y="5575"/>
                    </a:cubicBezTo>
                    <a:cubicBezTo>
                      <a:pt x="0" y="5638"/>
                      <a:pt x="51" y="5689"/>
                      <a:pt x="114" y="5689"/>
                    </a:cubicBezTo>
                    <a:lnTo>
                      <a:pt x="228" y="5689"/>
                    </a:lnTo>
                    <a:lnTo>
                      <a:pt x="228" y="6030"/>
                    </a:lnTo>
                    <a:lnTo>
                      <a:pt x="114" y="6030"/>
                    </a:lnTo>
                    <a:cubicBezTo>
                      <a:pt x="51" y="6030"/>
                      <a:pt x="0" y="6081"/>
                      <a:pt x="0" y="6144"/>
                    </a:cubicBezTo>
                    <a:cubicBezTo>
                      <a:pt x="0" y="6207"/>
                      <a:pt x="51" y="6258"/>
                      <a:pt x="114" y="6258"/>
                    </a:cubicBezTo>
                    <a:lnTo>
                      <a:pt x="228" y="6258"/>
                    </a:lnTo>
                    <a:lnTo>
                      <a:pt x="228" y="6485"/>
                    </a:lnTo>
                    <a:cubicBezTo>
                      <a:pt x="228" y="6548"/>
                      <a:pt x="278" y="6599"/>
                      <a:pt x="341" y="6599"/>
                    </a:cubicBezTo>
                    <a:lnTo>
                      <a:pt x="683" y="6599"/>
                    </a:lnTo>
                    <a:lnTo>
                      <a:pt x="683" y="6713"/>
                    </a:lnTo>
                    <a:cubicBezTo>
                      <a:pt x="683" y="6776"/>
                      <a:pt x="734" y="6827"/>
                      <a:pt x="796" y="6827"/>
                    </a:cubicBezTo>
                    <a:cubicBezTo>
                      <a:pt x="859" y="6827"/>
                      <a:pt x="910" y="6776"/>
                      <a:pt x="910" y="6713"/>
                    </a:cubicBezTo>
                    <a:lnTo>
                      <a:pt x="910" y="6599"/>
                    </a:lnTo>
                    <a:lnTo>
                      <a:pt x="1252" y="6599"/>
                    </a:lnTo>
                    <a:lnTo>
                      <a:pt x="1252" y="6713"/>
                    </a:lnTo>
                    <a:cubicBezTo>
                      <a:pt x="1252" y="6776"/>
                      <a:pt x="1302" y="6827"/>
                      <a:pt x="1365" y="6827"/>
                    </a:cubicBezTo>
                    <a:cubicBezTo>
                      <a:pt x="1428" y="6827"/>
                      <a:pt x="1479" y="6776"/>
                      <a:pt x="1479" y="6713"/>
                    </a:cubicBezTo>
                    <a:lnTo>
                      <a:pt x="1479" y="6599"/>
                    </a:lnTo>
                    <a:lnTo>
                      <a:pt x="1820" y="6599"/>
                    </a:lnTo>
                    <a:lnTo>
                      <a:pt x="1820" y="6713"/>
                    </a:lnTo>
                    <a:cubicBezTo>
                      <a:pt x="1820" y="6776"/>
                      <a:pt x="1871" y="6827"/>
                      <a:pt x="1934" y="6827"/>
                    </a:cubicBezTo>
                    <a:cubicBezTo>
                      <a:pt x="1997" y="6827"/>
                      <a:pt x="2048" y="6776"/>
                      <a:pt x="2048" y="6713"/>
                    </a:cubicBezTo>
                    <a:lnTo>
                      <a:pt x="2048" y="6599"/>
                    </a:lnTo>
                    <a:lnTo>
                      <a:pt x="2389" y="6599"/>
                    </a:lnTo>
                    <a:lnTo>
                      <a:pt x="2389" y="6713"/>
                    </a:lnTo>
                    <a:cubicBezTo>
                      <a:pt x="2389" y="6776"/>
                      <a:pt x="2440" y="6827"/>
                      <a:pt x="2503" y="6827"/>
                    </a:cubicBezTo>
                    <a:cubicBezTo>
                      <a:pt x="2566" y="6827"/>
                      <a:pt x="2617" y="6776"/>
                      <a:pt x="2617" y="6713"/>
                    </a:cubicBezTo>
                    <a:lnTo>
                      <a:pt x="2617" y="6599"/>
                    </a:lnTo>
                    <a:lnTo>
                      <a:pt x="2958" y="6599"/>
                    </a:lnTo>
                    <a:lnTo>
                      <a:pt x="2958" y="6713"/>
                    </a:lnTo>
                    <a:cubicBezTo>
                      <a:pt x="2958" y="6776"/>
                      <a:pt x="3009" y="6827"/>
                      <a:pt x="3072" y="6827"/>
                    </a:cubicBezTo>
                    <a:cubicBezTo>
                      <a:pt x="3135" y="6827"/>
                      <a:pt x="3186" y="6776"/>
                      <a:pt x="3186" y="6713"/>
                    </a:cubicBezTo>
                    <a:lnTo>
                      <a:pt x="3186" y="6599"/>
                    </a:lnTo>
                    <a:lnTo>
                      <a:pt x="3527" y="6599"/>
                    </a:lnTo>
                    <a:lnTo>
                      <a:pt x="3527" y="6713"/>
                    </a:lnTo>
                    <a:cubicBezTo>
                      <a:pt x="3527" y="6776"/>
                      <a:pt x="3578" y="6827"/>
                      <a:pt x="3641" y="6827"/>
                    </a:cubicBezTo>
                    <a:cubicBezTo>
                      <a:pt x="3704" y="6827"/>
                      <a:pt x="3755" y="6776"/>
                      <a:pt x="3755" y="6713"/>
                    </a:cubicBezTo>
                    <a:lnTo>
                      <a:pt x="3755" y="6599"/>
                    </a:lnTo>
                    <a:lnTo>
                      <a:pt x="4096" y="6599"/>
                    </a:lnTo>
                    <a:lnTo>
                      <a:pt x="4096" y="6713"/>
                    </a:lnTo>
                    <a:cubicBezTo>
                      <a:pt x="4096" y="6776"/>
                      <a:pt x="4147" y="6827"/>
                      <a:pt x="4210" y="6827"/>
                    </a:cubicBezTo>
                    <a:cubicBezTo>
                      <a:pt x="4273" y="6827"/>
                      <a:pt x="4323" y="6776"/>
                      <a:pt x="4323" y="6713"/>
                    </a:cubicBezTo>
                    <a:lnTo>
                      <a:pt x="4323" y="6599"/>
                    </a:lnTo>
                    <a:lnTo>
                      <a:pt x="4665" y="6599"/>
                    </a:lnTo>
                    <a:lnTo>
                      <a:pt x="4665" y="6713"/>
                    </a:lnTo>
                    <a:cubicBezTo>
                      <a:pt x="4665" y="6776"/>
                      <a:pt x="4716" y="6827"/>
                      <a:pt x="4779" y="6827"/>
                    </a:cubicBezTo>
                    <a:cubicBezTo>
                      <a:pt x="4842" y="6827"/>
                      <a:pt x="4892" y="6776"/>
                      <a:pt x="4892" y="6713"/>
                    </a:cubicBezTo>
                    <a:lnTo>
                      <a:pt x="4892" y="6599"/>
                    </a:lnTo>
                    <a:lnTo>
                      <a:pt x="5234" y="6599"/>
                    </a:lnTo>
                    <a:lnTo>
                      <a:pt x="5234" y="6713"/>
                    </a:lnTo>
                    <a:cubicBezTo>
                      <a:pt x="5234" y="6776"/>
                      <a:pt x="5285" y="6827"/>
                      <a:pt x="5347" y="6827"/>
                    </a:cubicBezTo>
                    <a:cubicBezTo>
                      <a:pt x="5410" y="6827"/>
                      <a:pt x="5461" y="6776"/>
                      <a:pt x="5461" y="6713"/>
                    </a:cubicBezTo>
                    <a:lnTo>
                      <a:pt x="5461" y="6599"/>
                    </a:lnTo>
                    <a:lnTo>
                      <a:pt x="5803" y="6599"/>
                    </a:lnTo>
                    <a:lnTo>
                      <a:pt x="5803" y="6713"/>
                    </a:lnTo>
                    <a:cubicBezTo>
                      <a:pt x="5803" y="6776"/>
                      <a:pt x="5853" y="6827"/>
                      <a:pt x="5916" y="6827"/>
                    </a:cubicBezTo>
                    <a:cubicBezTo>
                      <a:pt x="5979" y="6827"/>
                      <a:pt x="6030" y="6776"/>
                      <a:pt x="6030" y="6713"/>
                    </a:cubicBezTo>
                    <a:lnTo>
                      <a:pt x="6030" y="6599"/>
                    </a:lnTo>
                    <a:lnTo>
                      <a:pt x="6371" y="6599"/>
                    </a:lnTo>
                    <a:lnTo>
                      <a:pt x="6371" y="6713"/>
                    </a:lnTo>
                    <a:cubicBezTo>
                      <a:pt x="6371" y="6776"/>
                      <a:pt x="6422" y="6827"/>
                      <a:pt x="6485" y="6827"/>
                    </a:cubicBezTo>
                    <a:cubicBezTo>
                      <a:pt x="6548" y="6827"/>
                      <a:pt x="6599" y="6776"/>
                      <a:pt x="6599" y="6713"/>
                    </a:cubicBezTo>
                    <a:lnTo>
                      <a:pt x="6599" y="6599"/>
                    </a:lnTo>
                    <a:lnTo>
                      <a:pt x="6713" y="6599"/>
                    </a:lnTo>
                    <a:cubicBezTo>
                      <a:pt x="6776" y="6599"/>
                      <a:pt x="6827" y="6548"/>
                      <a:pt x="6827" y="6485"/>
                    </a:cubicBezTo>
                    <a:cubicBezTo>
                      <a:pt x="6827" y="6422"/>
                      <a:pt x="6776" y="6372"/>
                      <a:pt x="6713" y="6372"/>
                    </a:cubicBezTo>
                    <a:lnTo>
                      <a:pt x="6599" y="6372"/>
                    </a:lnTo>
                    <a:lnTo>
                      <a:pt x="6599" y="6258"/>
                    </a:lnTo>
                    <a:cubicBezTo>
                      <a:pt x="6599" y="6195"/>
                      <a:pt x="6548" y="6144"/>
                      <a:pt x="6485" y="6144"/>
                    </a:cubicBezTo>
                    <a:cubicBezTo>
                      <a:pt x="6422" y="6144"/>
                      <a:pt x="6371" y="6195"/>
                      <a:pt x="6371" y="6258"/>
                    </a:cubicBezTo>
                    <a:lnTo>
                      <a:pt x="6371" y="6372"/>
                    </a:lnTo>
                    <a:lnTo>
                      <a:pt x="6030" y="6372"/>
                    </a:lnTo>
                    <a:lnTo>
                      <a:pt x="6030" y="6258"/>
                    </a:lnTo>
                    <a:cubicBezTo>
                      <a:pt x="6030" y="6195"/>
                      <a:pt x="5979" y="6144"/>
                      <a:pt x="5916" y="6144"/>
                    </a:cubicBezTo>
                    <a:cubicBezTo>
                      <a:pt x="5853" y="6144"/>
                      <a:pt x="5803" y="6195"/>
                      <a:pt x="5803" y="6258"/>
                    </a:cubicBezTo>
                    <a:lnTo>
                      <a:pt x="5803" y="6372"/>
                    </a:lnTo>
                    <a:lnTo>
                      <a:pt x="5461" y="6372"/>
                    </a:lnTo>
                    <a:lnTo>
                      <a:pt x="5461" y="6258"/>
                    </a:lnTo>
                    <a:cubicBezTo>
                      <a:pt x="5461" y="6195"/>
                      <a:pt x="5410" y="6144"/>
                      <a:pt x="5347" y="6144"/>
                    </a:cubicBezTo>
                    <a:cubicBezTo>
                      <a:pt x="5285" y="6144"/>
                      <a:pt x="5234" y="6195"/>
                      <a:pt x="5234" y="6258"/>
                    </a:cubicBezTo>
                    <a:lnTo>
                      <a:pt x="5234" y="6372"/>
                    </a:lnTo>
                    <a:lnTo>
                      <a:pt x="4892" y="6372"/>
                    </a:lnTo>
                    <a:lnTo>
                      <a:pt x="4892" y="6258"/>
                    </a:lnTo>
                    <a:cubicBezTo>
                      <a:pt x="4892" y="6195"/>
                      <a:pt x="4842" y="6144"/>
                      <a:pt x="4779" y="6144"/>
                    </a:cubicBezTo>
                    <a:cubicBezTo>
                      <a:pt x="4716" y="6144"/>
                      <a:pt x="4665" y="6195"/>
                      <a:pt x="4665" y="6258"/>
                    </a:cubicBezTo>
                    <a:lnTo>
                      <a:pt x="4665" y="6372"/>
                    </a:lnTo>
                    <a:lnTo>
                      <a:pt x="4323" y="6372"/>
                    </a:lnTo>
                    <a:lnTo>
                      <a:pt x="4323" y="6258"/>
                    </a:lnTo>
                    <a:cubicBezTo>
                      <a:pt x="4323" y="6195"/>
                      <a:pt x="4273" y="6144"/>
                      <a:pt x="4210" y="6144"/>
                    </a:cubicBezTo>
                    <a:cubicBezTo>
                      <a:pt x="4147" y="6144"/>
                      <a:pt x="4096" y="6195"/>
                      <a:pt x="4096" y="6258"/>
                    </a:cubicBezTo>
                    <a:lnTo>
                      <a:pt x="4096" y="6372"/>
                    </a:lnTo>
                    <a:lnTo>
                      <a:pt x="3755" y="6372"/>
                    </a:lnTo>
                    <a:lnTo>
                      <a:pt x="3755" y="6258"/>
                    </a:lnTo>
                    <a:cubicBezTo>
                      <a:pt x="3755" y="6195"/>
                      <a:pt x="3704" y="6144"/>
                      <a:pt x="3641" y="6144"/>
                    </a:cubicBezTo>
                    <a:cubicBezTo>
                      <a:pt x="3578" y="6144"/>
                      <a:pt x="3527" y="6195"/>
                      <a:pt x="3527" y="6258"/>
                    </a:cubicBezTo>
                    <a:lnTo>
                      <a:pt x="3527" y="6372"/>
                    </a:lnTo>
                    <a:lnTo>
                      <a:pt x="3186" y="6372"/>
                    </a:lnTo>
                    <a:lnTo>
                      <a:pt x="3186" y="6258"/>
                    </a:lnTo>
                    <a:cubicBezTo>
                      <a:pt x="3186" y="6195"/>
                      <a:pt x="3135" y="6144"/>
                      <a:pt x="3072" y="6144"/>
                    </a:cubicBezTo>
                    <a:cubicBezTo>
                      <a:pt x="3009" y="6144"/>
                      <a:pt x="2958" y="6195"/>
                      <a:pt x="2958" y="6258"/>
                    </a:cubicBezTo>
                    <a:lnTo>
                      <a:pt x="2958" y="6372"/>
                    </a:lnTo>
                    <a:lnTo>
                      <a:pt x="2617" y="6372"/>
                    </a:lnTo>
                    <a:lnTo>
                      <a:pt x="2617" y="6258"/>
                    </a:lnTo>
                    <a:cubicBezTo>
                      <a:pt x="2617" y="6195"/>
                      <a:pt x="2566" y="6144"/>
                      <a:pt x="2503" y="6144"/>
                    </a:cubicBezTo>
                    <a:cubicBezTo>
                      <a:pt x="2440" y="6144"/>
                      <a:pt x="2389" y="6195"/>
                      <a:pt x="2389" y="6258"/>
                    </a:cubicBezTo>
                    <a:lnTo>
                      <a:pt x="2389" y="6372"/>
                    </a:lnTo>
                    <a:lnTo>
                      <a:pt x="2048" y="6372"/>
                    </a:lnTo>
                    <a:lnTo>
                      <a:pt x="2048" y="6258"/>
                    </a:lnTo>
                    <a:cubicBezTo>
                      <a:pt x="2048" y="6195"/>
                      <a:pt x="1997" y="6144"/>
                      <a:pt x="1934" y="6144"/>
                    </a:cubicBezTo>
                    <a:cubicBezTo>
                      <a:pt x="1871" y="6144"/>
                      <a:pt x="1820" y="6195"/>
                      <a:pt x="1820" y="6258"/>
                    </a:cubicBezTo>
                    <a:lnTo>
                      <a:pt x="1820" y="6372"/>
                    </a:lnTo>
                    <a:lnTo>
                      <a:pt x="1479" y="6372"/>
                    </a:lnTo>
                    <a:lnTo>
                      <a:pt x="1479" y="6258"/>
                    </a:lnTo>
                    <a:cubicBezTo>
                      <a:pt x="1479" y="6195"/>
                      <a:pt x="1428" y="6144"/>
                      <a:pt x="1365" y="6144"/>
                    </a:cubicBezTo>
                    <a:cubicBezTo>
                      <a:pt x="1302" y="6144"/>
                      <a:pt x="1252" y="6195"/>
                      <a:pt x="1252" y="6258"/>
                    </a:cubicBezTo>
                    <a:lnTo>
                      <a:pt x="1252" y="6372"/>
                    </a:lnTo>
                    <a:lnTo>
                      <a:pt x="910" y="6372"/>
                    </a:lnTo>
                    <a:lnTo>
                      <a:pt x="910" y="6258"/>
                    </a:lnTo>
                    <a:cubicBezTo>
                      <a:pt x="910" y="6195"/>
                      <a:pt x="859" y="6144"/>
                      <a:pt x="796" y="6144"/>
                    </a:cubicBezTo>
                    <a:cubicBezTo>
                      <a:pt x="734" y="6144"/>
                      <a:pt x="683" y="6195"/>
                      <a:pt x="683" y="6258"/>
                    </a:cubicBezTo>
                    <a:lnTo>
                      <a:pt x="683" y="6372"/>
                    </a:lnTo>
                    <a:lnTo>
                      <a:pt x="455" y="6372"/>
                    </a:lnTo>
                    <a:lnTo>
                      <a:pt x="455" y="5234"/>
                    </a:lnTo>
                    <a:lnTo>
                      <a:pt x="1263" y="5234"/>
                    </a:lnTo>
                    <a:close/>
                  </a:path>
                </a:pathLst>
              </a:custGeom>
              <a:solidFill>
                <a:schemeClr val="bg1"/>
              </a:solidFill>
              <a:ln>
                <a:noFill/>
              </a:ln>
              <a:extLst/>
            </p:spPr>
            <p:txBody>
              <a:bodyPr vert="horz" wrap="square" lIns="288000"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1828297" fontAlgn="auto">
                  <a:lnSpc>
                    <a:spcPct val="150000"/>
                  </a:lnSpc>
                  <a:spcBef>
                    <a:spcPts val="0"/>
                  </a:spcBef>
                  <a:spcAft>
                    <a:spcPts val="0"/>
                  </a:spcAft>
                  <a:buFontTx/>
                  <a:buNone/>
                </a:pPr>
                <a:endParaRPr lang="en-GB" sz="3599" kern="0" dirty="0">
                  <a:solidFill>
                    <a:sysClr val="windowText" lastClr="000000"/>
                  </a:solidFill>
                  <a:cs typeface="+mn-ea"/>
                  <a:sym typeface="+mn-lt"/>
                </a:endParaRPr>
              </a:p>
            </p:txBody>
          </p:sp>
        </p:grpSp>
        <p:grpSp>
          <p:nvGrpSpPr>
            <p:cNvPr id="11" name="组合 10"/>
            <p:cNvGrpSpPr/>
            <p:nvPr/>
          </p:nvGrpSpPr>
          <p:grpSpPr>
            <a:xfrm>
              <a:off x="254283" y="3903848"/>
              <a:ext cx="504720" cy="504720"/>
              <a:chOff x="3909160" y="2249137"/>
              <a:chExt cx="648072" cy="648072"/>
            </a:xfrm>
          </p:grpSpPr>
          <p:sp>
            <p:nvSpPr>
              <p:cNvPr id="18" name="椭圆 17"/>
              <p:cNvSpPr/>
              <p:nvPr/>
            </p:nvSpPr>
            <p:spPr>
              <a:xfrm>
                <a:off x="3909160" y="2249137"/>
                <a:ext cx="648072" cy="64807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19" name="university7"/>
              <p:cNvSpPr>
                <a:spLocks/>
              </p:cNvSpPr>
              <p:nvPr/>
            </p:nvSpPr>
            <p:spPr bwMode="auto">
              <a:xfrm>
                <a:off x="4043050" y="2390028"/>
                <a:ext cx="380293" cy="366291"/>
              </a:xfrm>
              <a:custGeom>
                <a:avLst/>
                <a:gdLst>
                  <a:gd name="T0" fmla="*/ 3413 w 6827"/>
                  <a:gd name="T1" fmla="*/ 0 h 5912"/>
                  <a:gd name="T2" fmla="*/ 0 w 6827"/>
                  <a:gd name="T3" fmla="*/ 5912 h 5912"/>
                  <a:gd name="T4" fmla="*/ 6827 w 6827"/>
                  <a:gd name="T5" fmla="*/ 5912 h 5912"/>
                  <a:gd name="T6" fmla="*/ 3413 w 6827"/>
                  <a:gd name="T7" fmla="*/ 0 h 5912"/>
                  <a:gd name="T8" fmla="*/ 3413 w 6827"/>
                  <a:gd name="T9" fmla="*/ 972 h 5912"/>
                  <a:gd name="T10" fmla="*/ 4489 w 6827"/>
                  <a:gd name="T11" fmla="*/ 2835 h 5912"/>
                  <a:gd name="T12" fmla="*/ 2338 w 6827"/>
                  <a:gd name="T13" fmla="*/ 2835 h 5912"/>
                  <a:gd name="T14" fmla="*/ 3413 w 6827"/>
                  <a:gd name="T15" fmla="*/ 972 h 5912"/>
                  <a:gd name="T16" fmla="*/ 842 w 6827"/>
                  <a:gd name="T17" fmla="*/ 5426 h 5912"/>
                  <a:gd name="T18" fmla="*/ 1917 w 6827"/>
                  <a:gd name="T19" fmla="*/ 3564 h 5912"/>
                  <a:gd name="T20" fmla="*/ 2993 w 6827"/>
                  <a:gd name="T21" fmla="*/ 5426 h 5912"/>
                  <a:gd name="T22" fmla="*/ 842 w 6827"/>
                  <a:gd name="T23" fmla="*/ 5426 h 5912"/>
                  <a:gd name="T24" fmla="*/ 2338 w 6827"/>
                  <a:gd name="T25" fmla="*/ 3321 h 5912"/>
                  <a:gd name="T26" fmla="*/ 4489 w 6827"/>
                  <a:gd name="T27" fmla="*/ 3321 h 5912"/>
                  <a:gd name="T28" fmla="*/ 3413 w 6827"/>
                  <a:gd name="T29" fmla="*/ 5183 h 5912"/>
                  <a:gd name="T30" fmla="*/ 2338 w 6827"/>
                  <a:gd name="T31" fmla="*/ 3321 h 5912"/>
                  <a:gd name="T32" fmla="*/ 4910 w 6827"/>
                  <a:gd name="T33" fmla="*/ 3564 h 5912"/>
                  <a:gd name="T34" fmla="*/ 5985 w 6827"/>
                  <a:gd name="T35" fmla="*/ 5426 h 5912"/>
                  <a:gd name="T36" fmla="*/ 3834 w 6827"/>
                  <a:gd name="T37" fmla="*/ 5426 h 5912"/>
                  <a:gd name="T38" fmla="*/ 4910 w 6827"/>
                  <a:gd name="T39" fmla="*/ 3564 h 5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27" h="5912">
                    <a:moveTo>
                      <a:pt x="3413" y="0"/>
                    </a:moveTo>
                    <a:lnTo>
                      <a:pt x="0" y="5912"/>
                    </a:lnTo>
                    <a:lnTo>
                      <a:pt x="6827" y="5912"/>
                    </a:lnTo>
                    <a:lnTo>
                      <a:pt x="3413" y="0"/>
                    </a:lnTo>
                    <a:close/>
                    <a:moveTo>
                      <a:pt x="3413" y="972"/>
                    </a:moveTo>
                    <a:lnTo>
                      <a:pt x="4489" y="2835"/>
                    </a:lnTo>
                    <a:lnTo>
                      <a:pt x="2338" y="2835"/>
                    </a:lnTo>
                    <a:lnTo>
                      <a:pt x="3413" y="972"/>
                    </a:lnTo>
                    <a:close/>
                    <a:moveTo>
                      <a:pt x="842" y="5426"/>
                    </a:moveTo>
                    <a:lnTo>
                      <a:pt x="1917" y="3564"/>
                    </a:lnTo>
                    <a:lnTo>
                      <a:pt x="2993" y="5426"/>
                    </a:lnTo>
                    <a:lnTo>
                      <a:pt x="842" y="5426"/>
                    </a:lnTo>
                    <a:close/>
                    <a:moveTo>
                      <a:pt x="2338" y="3321"/>
                    </a:moveTo>
                    <a:lnTo>
                      <a:pt x="4489" y="3321"/>
                    </a:lnTo>
                    <a:lnTo>
                      <a:pt x="3413" y="5183"/>
                    </a:lnTo>
                    <a:lnTo>
                      <a:pt x="2338" y="3321"/>
                    </a:lnTo>
                    <a:close/>
                    <a:moveTo>
                      <a:pt x="4910" y="3564"/>
                    </a:moveTo>
                    <a:lnTo>
                      <a:pt x="5985" y="5426"/>
                    </a:lnTo>
                    <a:lnTo>
                      <a:pt x="3834" y="5426"/>
                    </a:lnTo>
                    <a:lnTo>
                      <a:pt x="4910" y="3564"/>
                    </a:ln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zh-CN" altLang="en-US" sz="1800" dirty="0">
                  <a:solidFill>
                    <a:srgbClr val="000000"/>
                  </a:solidFill>
                </a:endParaRPr>
              </a:p>
            </p:txBody>
          </p:sp>
        </p:grpSp>
        <p:grpSp>
          <p:nvGrpSpPr>
            <p:cNvPr id="12" name="组合 11"/>
            <p:cNvGrpSpPr/>
            <p:nvPr/>
          </p:nvGrpSpPr>
          <p:grpSpPr>
            <a:xfrm>
              <a:off x="5586244" y="3317071"/>
              <a:ext cx="504720" cy="504720"/>
              <a:chOff x="6559351" y="2249137"/>
              <a:chExt cx="648072" cy="648072"/>
            </a:xfrm>
          </p:grpSpPr>
          <p:sp>
            <p:nvSpPr>
              <p:cNvPr id="16" name="椭圆 15"/>
              <p:cNvSpPr/>
              <p:nvPr/>
            </p:nvSpPr>
            <p:spPr>
              <a:xfrm>
                <a:off x="6559351"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a:solidFill>
                    <a:srgbClr val="FFFFFF"/>
                  </a:solidFill>
                </a:endParaRPr>
              </a:p>
            </p:txBody>
          </p:sp>
          <p:sp>
            <p:nvSpPr>
              <p:cNvPr id="17" name="AutoShape 75"/>
              <p:cNvSpPr>
                <a:spLocks/>
              </p:cNvSpPr>
              <p:nvPr/>
            </p:nvSpPr>
            <p:spPr bwMode="auto">
              <a:xfrm>
                <a:off x="6693241" y="2390028"/>
                <a:ext cx="380293" cy="366291"/>
              </a:xfrm>
              <a:custGeom>
                <a:avLst/>
                <a:gdLst>
                  <a:gd name="connsiteX0" fmla="*/ 0 w 582235"/>
                  <a:gd name="connsiteY0" fmla="*/ 404481 h 606722"/>
                  <a:gd name="connsiteX1" fmla="*/ 101261 w 582235"/>
                  <a:gd name="connsiteY1" fmla="*/ 404481 h 606722"/>
                  <a:gd name="connsiteX2" fmla="*/ 101261 w 582235"/>
                  <a:gd name="connsiteY2" fmla="*/ 606722 h 606722"/>
                  <a:gd name="connsiteX3" fmla="*/ 0 w 582235"/>
                  <a:gd name="connsiteY3" fmla="*/ 606722 h 606722"/>
                  <a:gd name="connsiteX4" fmla="*/ 151927 w 582235"/>
                  <a:gd name="connsiteY4" fmla="*/ 328623 h 606722"/>
                  <a:gd name="connsiteX5" fmla="*/ 253188 w 582235"/>
                  <a:gd name="connsiteY5" fmla="*/ 328623 h 606722"/>
                  <a:gd name="connsiteX6" fmla="*/ 253188 w 582235"/>
                  <a:gd name="connsiteY6" fmla="*/ 606722 h 606722"/>
                  <a:gd name="connsiteX7" fmla="*/ 151927 w 582235"/>
                  <a:gd name="connsiteY7" fmla="*/ 606722 h 606722"/>
                  <a:gd name="connsiteX8" fmla="*/ 303855 w 582235"/>
                  <a:gd name="connsiteY8" fmla="*/ 252766 h 606722"/>
                  <a:gd name="connsiteX9" fmla="*/ 405046 w 582235"/>
                  <a:gd name="connsiteY9" fmla="*/ 252766 h 606722"/>
                  <a:gd name="connsiteX10" fmla="*/ 405046 w 582235"/>
                  <a:gd name="connsiteY10" fmla="*/ 606722 h 606722"/>
                  <a:gd name="connsiteX11" fmla="*/ 303855 w 582235"/>
                  <a:gd name="connsiteY11" fmla="*/ 606722 h 606722"/>
                  <a:gd name="connsiteX12" fmla="*/ 455711 w 582235"/>
                  <a:gd name="connsiteY12" fmla="*/ 202241 h 606722"/>
                  <a:gd name="connsiteX13" fmla="*/ 556972 w 582235"/>
                  <a:gd name="connsiteY13" fmla="*/ 202241 h 606722"/>
                  <a:gd name="connsiteX14" fmla="*/ 556972 w 582235"/>
                  <a:gd name="connsiteY14" fmla="*/ 606722 h 606722"/>
                  <a:gd name="connsiteX15" fmla="*/ 455711 w 582235"/>
                  <a:gd name="connsiteY15" fmla="*/ 606722 h 606722"/>
                  <a:gd name="connsiteX16" fmla="*/ 455697 w 582235"/>
                  <a:gd name="connsiteY16" fmla="*/ 0 h 606722"/>
                  <a:gd name="connsiteX17" fmla="*/ 556785 w 582235"/>
                  <a:gd name="connsiteY17" fmla="*/ 0 h 606722"/>
                  <a:gd name="connsiteX18" fmla="*/ 556874 w 582235"/>
                  <a:gd name="connsiteY18" fmla="*/ 0 h 606722"/>
                  <a:gd name="connsiteX19" fmla="*/ 556963 w 582235"/>
                  <a:gd name="connsiteY19" fmla="*/ 0 h 606722"/>
                  <a:gd name="connsiteX20" fmla="*/ 557675 w 582235"/>
                  <a:gd name="connsiteY20" fmla="*/ 0 h 606722"/>
                  <a:gd name="connsiteX21" fmla="*/ 559366 w 582235"/>
                  <a:gd name="connsiteY21" fmla="*/ 89 h 606722"/>
                  <a:gd name="connsiteX22" fmla="*/ 560611 w 582235"/>
                  <a:gd name="connsiteY22" fmla="*/ 267 h 606722"/>
                  <a:gd name="connsiteX23" fmla="*/ 561857 w 582235"/>
                  <a:gd name="connsiteY23" fmla="*/ 444 h 606722"/>
                  <a:gd name="connsiteX24" fmla="*/ 563192 w 582235"/>
                  <a:gd name="connsiteY24" fmla="*/ 800 h 606722"/>
                  <a:gd name="connsiteX25" fmla="*/ 564171 w 582235"/>
                  <a:gd name="connsiteY25" fmla="*/ 1067 h 606722"/>
                  <a:gd name="connsiteX26" fmla="*/ 565506 w 582235"/>
                  <a:gd name="connsiteY26" fmla="*/ 1511 h 606722"/>
                  <a:gd name="connsiteX27" fmla="*/ 566574 w 582235"/>
                  <a:gd name="connsiteY27" fmla="*/ 1867 h 606722"/>
                  <a:gd name="connsiteX28" fmla="*/ 567730 w 582235"/>
                  <a:gd name="connsiteY28" fmla="*/ 2400 h 606722"/>
                  <a:gd name="connsiteX29" fmla="*/ 568798 w 582235"/>
                  <a:gd name="connsiteY29" fmla="*/ 2933 h 606722"/>
                  <a:gd name="connsiteX30" fmla="*/ 569777 w 582235"/>
                  <a:gd name="connsiteY30" fmla="*/ 3467 h 606722"/>
                  <a:gd name="connsiteX31" fmla="*/ 570934 w 582235"/>
                  <a:gd name="connsiteY31" fmla="*/ 4178 h 606722"/>
                  <a:gd name="connsiteX32" fmla="*/ 571824 w 582235"/>
                  <a:gd name="connsiteY32" fmla="*/ 4800 h 606722"/>
                  <a:gd name="connsiteX33" fmla="*/ 572891 w 582235"/>
                  <a:gd name="connsiteY33" fmla="*/ 5689 h 606722"/>
                  <a:gd name="connsiteX34" fmla="*/ 573781 w 582235"/>
                  <a:gd name="connsiteY34" fmla="*/ 6489 h 606722"/>
                  <a:gd name="connsiteX35" fmla="*/ 574760 w 582235"/>
                  <a:gd name="connsiteY35" fmla="*/ 7289 h 606722"/>
                  <a:gd name="connsiteX36" fmla="*/ 575917 w 582235"/>
                  <a:gd name="connsiteY36" fmla="*/ 8533 h 606722"/>
                  <a:gd name="connsiteX37" fmla="*/ 576451 w 582235"/>
                  <a:gd name="connsiteY37" fmla="*/ 9066 h 606722"/>
                  <a:gd name="connsiteX38" fmla="*/ 576451 w 582235"/>
                  <a:gd name="connsiteY38" fmla="*/ 9155 h 606722"/>
                  <a:gd name="connsiteX39" fmla="*/ 577964 w 582235"/>
                  <a:gd name="connsiteY39" fmla="*/ 11200 h 606722"/>
                  <a:gd name="connsiteX40" fmla="*/ 578053 w 582235"/>
                  <a:gd name="connsiteY40" fmla="*/ 11289 h 606722"/>
                  <a:gd name="connsiteX41" fmla="*/ 579209 w 582235"/>
                  <a:gd name="connsiteY41" fmla="*/ 13244 h 606722"/>
                  <a:gd name="connsiteX42" fmla="*/ 579743 w 582235"/>
                  <a:gd name="connsiteY42" fmla="*/ 14222 h 606722"/>
                  <a:gd name="connsiteX43" fmla="*/ 580277 w 582235"/>
                  <a:gd name="connsiteY43" fmla="*/ 15555 h 606722"/>
                  <a:gd name="connsiteX44" fmla="*/ 580722 w 582235"/>
                  <a:gd name="connsiteY44" fmla="*/ 16711 h 606722"/>
                  <a:gd name="connsiteX45" fmla="*/ 581167 w 582235"/>
                  <a:gd name="connsiteY45" fmla="*/ 17866 h 606722"/>
                  <a:gd name="connsiteX46" fmla="*/ 581523 w 582235"/>
                  <a:gd name="connsiteY46" fmla="*/ 19199 h 606722"/>
                  <a:gd name="connsiteX47" fmla="*/ 581790 w 582235"/>
                  <a:gd name="connsiteY47" fmla="*/ 20266 h 606722"/>
                  <a:gd name="connsiteX48" fmla="*/ 582146 w 582235"/>
                  <a:gd name="connsiteY48" fmla="*/ 22488 h 606722"/>
                  <a:gd name="connsiteX49" fmla="*/ 582146 w 582235"/>
                  <a:gd name="connsiteY49" fmla="*/ 22666 h 606722"/>
                  <a:gd name="connsiteX50" fmla="*/ 582235 w 582235"/>
                  <a:gd name="connsiteY50" fmla="*/ 25244 h 606722"/>
                  <a:gd name="connsiteX51" fmla="*/ 582235 w 582235"/>
                  <a:gd name="connsiteY51" fmla="*/ 126396 h 606722"/>
                  <a:gd name="connsiteX52" fmla="*/ 556963 w 582235"/>
                  <a:gd name="connsiteY52" fmla="*/ 151728 h 606722"/>
                  <a:gd name="connsiteX53" fmla="*/ 531691 w 582235"/>
                  <a:gd name="connsiteY53" fmla="*/ 126396 h 606722"/>
                  <a:gd name="connsiteX54" fmla="*/ 531691 w 582235"/>
                  <a:gd name="connsiteY54" fmla="*/ 79286 h 606722"/>
                  <a:gd name="connsiteX55" fmla="*/ 421260 w 582235"/>
                  <a:gd name="connsiteY55" fmla="*/ 171106 h 606722"/>
                  <a:gd name="connsiteX56" fmla="*/ 385666 w 582235"/>
                  <a:gd name="connsiteY56" fmla="*/ 167906 h 606722"/>
                  <a:gd name="connsiteX57" fmla="*/ 388869 w 582235"/>
                  <a:gd name="connsiteY57" fmla="*/ 132262 h 606722"/>
                  <a:gd name="connsiteX58" fmla="*/ 487020 w 582235"/>
                  <a:gd name="connsiteY58" fmla="*/ 50576 h 606722"/>
                  <a:gd name="connsiteX59" fmla="*/ 455697 w 582235"/>
                  <a:gd name="connsiteY59" fmla="*/ 50576 h 606722"/>
                  <a:gd name="connsiteX60" fmla="*/ 430425 w 582235"/>
                  <a:gd name="connsiteY60" fmla="*/ 25244 h 606722"/>
                  <a:gd name="connsiteX61" fmla="*/ 455697 w 582235"/>
                  <a:gd name="connsiteY6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82235" h="606722">
                    <a:moveTo>
                      <a:pt x="0" y="404481"/>
                    </a:moveTo>
                    <a:lnTo>
                      <a:pt x="101261" y="404481"/>
                    </a:lnTo>
                    <a:lnTo>
                      <a:pt x="101261" y="606722"/>
                    </a:lnTo>
                    <a:lnTo>
                      <a:pt x="0" y="606722"/>
                    </a:lnTo>
                    <a:close/>
                    <a:moveTo>
                      <a:pt x="151927" y="328623"/>
                    </a:moveTo>
                    <a:lnTo>
                      <a:pt x="253188" y="328623"/>
                    </a:lnTo>
                    <a:lnTo>
                      <a:pt x="253188" y="606722"/>
                    </a:lnTo>
                    <a:lnTo>
                      <a:pt x="151927" y="606722"/>
                    </a:lnTo>
                    <a:close/>
                    <a:moveTo>
                      <a:pt x="303855" y="252766"/>
                    </a:moveTo>
                    <a:lnTo>
                      <a:pt x="405046" y="252766"/>
                    </a:lnTo>
                    <a:lnTo>
                      <a:pt x="405046" y="606722"/>
                    </a:lnTo>
                    <a:lnTo>
                      <a:pt x="303855" y="606722"/>
                    </a:lnTo>
                    <a:close/>
                    <a:moveTo>
                      <a:pt x="455711" y="202241"/>
                    </a:moveTo>
                    <a:lnTo>
                      <a:pt x="556972" y="202241"/>
                    </a:lnTo>
                    <a:lnTo>
                      <a:pt x="556972" y="606722"/>
                    </a:lnTo>
                    <a:lnTo>
                      <a:pt x="455711" y="606722"/>
                    </a:lnTo>
                    <a:close/>
                    <a:moveTo>
                      <a:pt x="455697" y="0"/>
                    </a:moveTo>
                    <a:lnTo>
                      <a:pt x="556785" y="0"/>
                    </a:lnTo>
                    <a:lnTo>
                      <a:pt x="556874" y="0"/>
                    </a:lnTo>
                    <a:lnTo>
                      <a:pt x="556963" y="0"/>
                    </a:lnTo>
                    <a:cubicBezTo>
                      <a:pt x="557230" y="0"/>
                      <a:pt x="557408" y="0"/>
                      <a:pt x="557675" y="0"/>
                    </a:cubicBezTo>
                    <a:cubicBezTo>
                      <a:pt x="558298" y="89"/>
                      <a:pt x="558832" y="89"/>
                      <a:pt x="559366" y="89"/>
                    </a:cubicBezTo>
                    <a:cubicBezTo>
                      <a:pt x="559811" y="178"/>
                      <a:pt x="560256" y="267"/>
                      <a:pt x="560611" y="267"/>
                    </a:cubicBezTo>
                    <a:cubicBezTo>
                      <a:pt x="561056" y="356"/>
                      <a:pt x="561412" y="444"/>
                      <a:pt x="561857" y="444"/>
                    </a:cubicBezTo>
                    <a:cubicBezTo>
                      <a:pt x="562302" y="533"/>
                      <a:pt x="562747" y="711"/>
                      <a:pt x="563192" y="800"/>
                    </a:cubicBezTo>
                    <a:cubicBezTo>
                      <a:pt x="563548" y="889"/>
                      <a:pt x="563904" y="978"/>
                      <a:pt x="564171" y="1067"/>
                    </a:cubicBezTo>
                    <a:cubicBezTo>
                      <a:pt x="564616" y="1156"/>
                      <a:pt x="565061" y="1333"/>
                      <a:pt x="565506" y="1511"/>
                    </a:cubicBezTo>
                    <a:cubicBezTo>
                      <a:pt x="565862" y="1600"/>
                      <a:pt x="566218" y="1778"/>
                      <a:pt x="566574" y="1867"/>
                    </a:cubicBezTo>
                    <a:cubicBezTo>
                      <a:pt x="566929" y="2044"/>
                      <a:pt x="567285" y="2222"/>
                      <a:pt x="567730" y="2400"/>
                    </a:cubicBezTo>
                    <a:cubicBezTo>
                      <a:pt x="568086" y="2578"/>
                      <a:pt x="568442" y="2755"/>
                      <a:pt x="568798" y="2933"/>
                    </a:cubicBezTo>
                    <a:cubicBezTo>
                      <a:pt x="569154" y="3111"/>
                      <a:pt x="569421" y="3289"/>
                      <a:pt x="569777" y="3467"/>
                    </a:cubicBezTo>
                    <a:cubicBezTo>
                      <a:pt x="570133" y="3733"/>
                      <a:pt x="570578" y="4000"/>
                      <a:pt x="570934" y="4178"/>
                    </a:cubicBezTo>
                    <a:cubicBezTo>
                      <a:pt x="571201" y="4444"/>
                      <a:pt x="571557" y="4622"/>
                      <a:pt x="571824" y="4800"/>
                    </a:cubicBezTo>
                    <a:cubicBezTo>
                      <a:pt x="572180" y="5155"/>
                      <a:pt x="572536" y="5422"/>
                      <a:pt x="572891" y="5689"/>
                    </a:cubicBezTo>
                    <a:cubicBezTo>
                      <a:pt x="573247" y="5955"/>
                      <a:pt x="573514" y="6222"/>
                      <a:pt x="573781" y="6489"/>
                    </a:cubicBezTo>
                    <a:cubicBezTo>
                      <a:pt x="574137" y="6755"/>
                      <a:pt x="574493" y="7022"/>
                      <a:pt x="574760" y="7289"/>
                    </a:cubicBezTo>
                    <a:cubicBezTo>
                      <a:pt x="575205" y="7733"/>
                      <a:pt x="575561" y="8178"/>
                      <a:pt x="575917" y="8533"/>
                    </a:cubicBezTo>
                    <a:cubicBezTo>
                      <a:pt x="576095" y="8711"/>
                      <a:pt x="576273" y="8889"/>
                      <a:pt x="576451" y="9066"/>
                    </a:cubicBezTo>
                    <a:cubicBezTo>
                      <a:pt x="576451" y="9155"/>
                      <a:pt x="576451" y="9155"/>
                      <a:pt x="576451" y="9155"/>
                    </a:cubicBezTo>
                    <a:cubicBezTo>
                      <a:pt x="576985" y="9777"/>
                      <a:pt x="577519" y="10489"/>
                      <a:pt x="577964" y="11200"/>
                    </a:cubicBezTo>
                    <a:cubicBezTo>
                      <a:pt x="577964" y="11200"/>
                      <a:pt x="578053" y="11289"/>
                      <a:pt x="578053" y="11289"/>
                    </a:cubicBezTo>
                    <a:cubicBezTo>
                      <a:pt x="578498" y="12000"/>
                      <a:pt x="578854" y="12622"/>
                      <a:pt x="579209" y="13244"/>
                    </a:cubicBezTo>
                    <a:cubicBezTo>
                      <a:pt x="579387" y="13600"/>
                      <a:pt x="579565" y="13955"/>
                      <a:pt x="579743" y="14222"/>
                    </a:cubicBezTo>
                    <a:cubicBezTo>
                      <a:pt x="579921" y="14666"/>
                      <a:pt x="580099" y="15111"/>
                      <a:pt x="580277" y="15555"/>
                    </a:cubicBezTo>
                    <a:cubicBezTo>
                      <a:pt x="580455" y="15911"/>
                      <a:pt x="580633" y="16266"/>
                      <a:pt x="580722" y="16711"/>
                    </a:cubicBezTo>
                    <a:cubicBezTo>
                      <a:pt x="580900" y="17066"/>
                      <a:pt x="581078" y="17422"/>
                      <a:pt x="581167" y="17866"/>
                    </a:cubicBezTo>
                    <a:cubicBezTo>
                      <a:pt x="581256" y="18311"/>
                      <a:pt x="581434" y="18755"/>
                      <a:pt x="581523" y="19199"/>
                    </a:cubicBezTo>
                    <a:cubicBezTo>
                      <a:pt x="581612" y="19555"/>
                      <a:pt x="581701" y="19910"/>
                      <a:pt x="581790" y="20266"/>
                    </a:cubicBezTo>
                    <a:cubicBezTo>
                      <a:pt x="581879" y="20977"/>
                      <a:pt x="582057" y="21777"/>
                      <a:pt x="582146" y="22488"/>
                    </a:cubicBezTo>
                    <a:cubicBezTo>
                      <a:pt x="582146" y="22577"/>
                      <a:pt x="582146" y="22666"/>
                      <a:pt x="582146" y="22666"/>
                    </a:cubicBezTo>
                    <a:cubicBezTo>
                      <a:pt x="582235" y="23555"/>
                      <a:pt x="582235" y="24355"/>
                      <a:pt x="582235" y="25244"/>
                    </a:cubicBezTo>
                    <a:lnTo>
                      <a:pt x="582235" y="126396"/>
                    </a:lnTo>
                    <a:cubicBezTo>
                      <a:pt x="582235" y="140351"/>
                      <a:pt x="570934" y="151728"/>
                      <a:pt x="556963" y="151728"/>
                    </a:cubicBezTo>
                    <a:cubicBezTo>
                      <a:pt x="542992" y="151728"/>
                      <a:pt x="531691" y="140351"/>
                      <a:pt x="531691" y="126396"/>
                    </a:cubicBezTo>
                    <a:lnTo>
                      <a:pt x="531691" y="79286"/>
                    </a:lnTo>
                    <a:lnTo>
                      <a:pt x="421260" y="171106"/>
                    </a:lnTo>
                    <a:cubicBezTo>
                      <a:pt x="410582" y="180083"/>
                      <a:pt x="394564" y="178572"/>
                      <a:pt x="385666" y="167906"/>
                    </a:cubicBezTo>
                    <a:cubicBezTo>
                      <a:pt x="376678" y="157150"/>
                      <a:pt x="378191" y="141240"/>
                      <a:pt x="388869" y="132262"/>
                    </a:cubicBezTo>
                    <a:lnTo>
                      <a:pt x="487020" y="50576"/>
                    </a:lnTo>
                    <a:lnTo>
                      <a:pt x="455697" y="50576"/>
                    </a:lnTo>
                    <a:cubicBezTo>
                      <a:pt x="441727" y="50576"/>
                      <a:pt x="430425" y="39288"/>
                      <a:pt x="430425" y="25244"/>
                    </a:cubicBezTo>
                    <a:cubicBezTo>
                      <a:pt x="430425" y="11289"/>
                      <a:pt x="441727" y="0"/>
                      <a:pt x="455697" y="0"/>
                    </a:cubicBezTo>
                    <a:close/>
                  </a:path>
                </a:pathLst>
              </a:custGeom>
              <a:solidFill>
                <a:schemeClr val="bg1"/>
              </a:solidFill>
              <a:ln>
                <a:noFill/>
              </a:ln>
              <a:effectLst/>
              <a:extLst/>
            </p:spPr>
            <p:txBody>
              <a:bodyPr lIns="121888" tIns="121888" rIns="121888" bIns="121888" anchor="ct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hangingPunct="0">
                  <a:buFontTx/>
                  <a:buNone/>
                </a:pPr>
                <a:endParaRPr lang="zh-CN" altLang="zh-CN" sz="639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grpSp>
      </p:grpSp>
      <p:cxnSp>
        <p:nvCxnSpPr>
          <p:cNvPr id="3" name="直接连接符 2"/>
          <p:cNvCxnSpPr/>
          <p:nvPr userDrawn="1"/>
        </p:nvCxnSpPr>
        <p:spPr>
          <a:xfrm flipV="1">
            <a:off x="669925" y="3777400"/>
            <a:ext cx="10850563" cy="1"/>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65462987"/>
      </p:ext>
    </p:extLst>
  </p:cSld>
  <p:clrMapOvr>
    <a:overrideClrMapping bg1="lt1" tx1="dk1" bg2="lt2" tx2="dk2" accent1="accent1" accent2="accent2" accent3="accent3" accent4="accent4" accent5="accent5" accent6="accent6" hlink="hlink" folHlink="folHlink"/>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6489D9C7-5DC6-4263-87FF-7C99F6FB63C3}" type="datetime1">
              <a:rPr lang="zh-CN" altLang="en-US" smtClean="0">
                <a:solidFill>
                  <a:srgbClr val="000000">
                    <a:tint val="75000"/>
                  </a:srgbClr>
                </a:solidFill>
              </a:rPr>
              <a:pPr/>
              <a:t>2020/8/12</a:t>
            </a:fld>
            <a:endParaRPr lang="zh-CN" altLang="en-US">
              <a:solidFill>
                <a:srgbClr val="000000">
                  <a:tint val="75000"/>
                </a:srgbClr>
              </a:solidFill>
            </a:endParaRPr>
          </a:p>
        </p:txBody>
      </p:sp>
      <p:sp>
        <p:nvSpPr>
          <p:cNvPr id="8" name="页脚占位符 7"/>
          <p:cNvSpPr>
            <a:spLocks noGrp="1"/>
          </p:cNvSpPr>
          <p:nvPr>
            <p:ph type="ftr" sz="quarter" idx="11"/>
          </p:nvPr>
        </p:nvSpPr>
        <p:spPr/>
        <p:txBody>
          <a:bodyPr/>
          <a:lstStyle/>
          <a:p>
            <a:r>
              <a:rPr lang="en-US" altLang="zh-CN">
                <a:solidFill>
                  <a:srgbClr val="000000">
                    <a:tint val="75000"/>
                  </a:srgbClr>
                </a:solidFill>
              </a:rPr>
              <a:t>www.islide.cc </a:t>
            </a:r>
            <a:r>
              <a:rPr lang="zh-CN" altLang="en-US">
                <a:solidFill>
                  <a:srgbClr val="000000">
                    <a:tint val="75000"/>
                  </a:srgbClr>
                </a:solidFill>
              </a:rPr>
              <a:t>「 让</a:t>
            </a:r>
            <a:r>
              <a:rPr lang="en-US" altLang="zh-CN">
                <a:solidFill>
                  <a:srgbClr val="000000">
                    <a:tint val="75000"/>
                  </a:srgbClr>
                </a:solidFill>
              </a:rPr>
              <a:t>PPT</a:t>
            </a:r>
            <a:r>
              <a:rPr lang="zh-CN" altLang="en-US">
                <a:solidFill>
                  <a:srgbClr val="000000">
                    <a:tint val="75000"/>
                  </a:srgbClr>
                </a:solidFill>
              </a:rPr>
              <a:t>设计简单起来！」</a:t>
            </a:r>
          </a:p>
        </p:txBody>
      </p:sp>
      <p:sp>
        <p:nvSpPr>
          <p:cNvPr id="9" name="灯片编号占位符 8"/>
          <p:cNvSpPr>
            <a:spLocks noGrp="1"/>
          </p:cNvSpPr>
          <p:nvPr>
            <p:ph type="sldNum" sz="quarter" idx="12"/>
          </p:nvPr>
        </p:nvSpPr>
        <p:spPr/>
        <p:txBody>
          <a:bodyPr/>
          <a:lstStyle/>
          <a:p>
            <a:fld id="{5DD3DB80-B894-403A-B48E-6FDC1A72010E}" type="slidenum">
              <a:rPr lang="zh-CN" altLang="en-US" smtClean="0">
                <a:solidFill>
                  <a:srgbClr val="000000">
                    <a:tint val="75000"/>
                  </a:srgbClr>
                </a:solidFill>
              </a:rPr>
              <a:pPr/>
              <a:t>‹#›</a:t>
            </a:fld>
            <a:endParaRPr lang="zh-CN" altLang="en-US">
              <a:solidFill>
                <a:srgbClr val="000000">
                  <a:tint val="75000"/>
                </a:srgbClr>
              </a:solidFill>
            </a:endParaRPr>
          </a:p>
        </p:txBody>
      </p:sp>
    </p:spTree>
    <p:extLst>
      <p:ext uri="{BB962C8B-B14F-4D97-AF65-F5344CB8AC3E}">
        <p14:creationId xmlns:p14="http://schemas.microsoft.com/office/powerpoint/2010/main" val="311818821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6" name="日期占位符 5"/>
          <p:cNvSpPr>
            <a:spLocks noGrp="1"/>
          </p:cNvSpPr>
          <p:nvPr>
            <p:ph type="dt" sz="half" idx="10"/>
          </p:nvPr>
        </p:nvSpPr>
        <p:spPr/>
        <p:txBody>
          <a:bodyPr/>
          <a:lstStyle/>
          <a:p>
            <a:fld id="{6489D9C7-5DC6-4263-87FF-7C99F6FB63C3}" type="datetime1">
              <a:rPr lang="zh-CN" altLang="en-US" smtClean="0">
                <a:solidFill>
                  <a:srgbClr val="000000">
                    <a:tint val="75000"/>
                  </a:srgbClr>
                </a:solidFill>
              </a:rPr>
              <a:pPr/>
              <a:t>2020/8/12</a:t>
            </a:fld>
            <a:endParaRPr lang="zh-CN" altLang="en-US">
              <a:solidFill>
                <a:srgbClr val="000000">
                  <a:tint val="75000"/>
                </a:srgbClr>
              </a:solidFill>
            </a:endParaRPr>
          </a:p>
        </p:txBody>
      </p:sp>
      <p:sp>
        <p:nvSpPr>
          <p:cNvPr id="7" name="页脚占位符 6"/>
          <p:cNvSpPr>
            <a:spLocks noGrp="1"/>
          </p:cNvSpPr>
          <p:nvPr>
            <p:ph type="ftr" sz="quarter" idx="11"/>
          </p:nvPr>
        </p:nvSpPr>
        <p:spPr/>
        <p:txBody>
          <a:bodyPr/>
          <a:lstStyle/>
          <a:p>
            <a:r>
              <a:rPr lang="en-US" altLang="zh-CN">
                <a:solidFill>
                  <a:srgbClr val="000000">
                    <a:tint val="75000"/>
                  </a:srgbClr>
                </a:solidFill>
              </a:rPr>
              <a:t>www.islide.cc </a:t>
            </a:r>
            <a:r>
              <a:rPr lang="zh-CN" altLang="en-US">
                <a:solidFill>
                  <a:srgbClr val="000000">
                    <a:tint val="75000"/>
                  </a:srgbClr>
                </a:solidFill>
              </a:rPr>
              <a:t>「 让</a:t>
            </a:r>
            <a:r>
              <a:rPr lang="en-US" altLang="zh-CN">
                <a:solidFill>
                  <a:srgbClr val="000000">
                    <a:tint val="75000"/>
                  </a:srgbClr>
                </a:solidFill>
              </a:rPr>
              <a:t>PPT</a:t>
            </a:r>
            <a:r>
              <a:rPr lang="zh-CN" altLang="en-US">
                <a:solidFill>
                  <a:srgbClr val="000000">
                    <a:tint val="75000"/>
                  </a:srgbClr>
                </a:solidFill>
              </a:rPr>
              <a:t>设计简单起来！」</a:t>
            </a:r>
          </a:p>
        </p:txBody>
      </p:sp>
      <p:sp>
        <p:nvSpPr>
          <p:cNvPr id="8" name="灯片编号占位符 7"/>
          <p:cNvSpPr>
            <a:spLocks noGrp="1"/>
          </p:cNvSpPr>
          <p:nvPr>
            <p:ph type="sldNum" sz="quarter" idx="12"/>
          </p:nvPr>
        </p:nvSpPr>
        <p:spPr/>
        <p:txBody>
          <a:bodyPr/>
          <a:lstStyle/>
          <a:p>
            <a:fld id="{5DD3DB80-B894-403A-B48E-6FDC1A72010E}" type="slidenum">
              <a:rPr lang="zh-CN" altLang="en-US" smtClean="0">
                <a:solidFill>
                  <a:srgbClr val="000000">
                    <a:tint val="75000"/>
                  </a:srgbClr>
                </a:solidFill>
              </a:rPr>
              <a:pPr/>
              <a:t>‹#›</a:t>
            </a:fld>
            <a:endParaRPr lang="zh-CN" altLang="en-US">
              <a:solidFill>
                <a:srgbClr val="000000">
                  <a:tint val="75000"/>
                </a:srgbClr>
              </a:solidFill>
            </a:endParaRPr>
          </a:p>
        </p:txBody>
      </p:sp>
    </p:spTree>
    <p:extLst>
      <p:ext uri="{BB962C8B-B14F-4D97-AF65-F5344CB8AC3E}">
        <p14:creationId xmlns:p14="http://schemas.microsoft.com/office/powerpoint/2010/main" val="135895055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71126165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末尾幻灯片">
    <p:bg>
      <p:bgRef idx="1001">
        <a:schemeClr val="bg1"/>
      </p:bgRef>
    </p:bg>
    <p:spTree>
      <p:nvGrpSpPr>
        <p:cNvPr id="1" name=""/>
        <p:cNvGrpSpPr/>
        <p:nvPr/>
      </p:nvGrpSpPr>
      <p:grpSpPr>
        <a:xfrm>
          <a:off x="0" y="0"/>
          <a:ext cx="0" cy="0"/>
          <a:chOff x="0" y="0"/>
          <a:chExt cx="0" cy="0"/>
        </a:xfrm>
      </p:grpSpPr>
      <p:sp>
        <p:nvSpPr>
          <p:cNvPr id="13" name="标题 1"/>
          <p:cNvSpPr>
            <a:spLocks noGrp="1"/>
          </p:cNvSpPr>
          <p:nvPr>
            <p:ph type="ctrTitle" hasCustomPrompt="1"/>
          </p:nvPr>
        </p:nvSpPr>
        <p:spPr>
          <a:xfrm>
            <a:off x="6819260" y="3515356"/>
            <a:ext cx="4701233" cy="655784"/>
          </a:xfrm>
        </p:spPr>
        <p:txBody>
          <a:bodyPr anchor="ctr">
            <a:normAutofit/>
          </a:bodyPr>
          <a:lstStyle>
            <a:lvl1pPr marL="0" indent="0" algn="l">
              <a:buFont typeface="Arial" panose="020B0604020202020204" pitchFamily="34" charset="0"/>
              <a:buNone/>
              <a:defRPr sz="3200">
                <a:solidFill>
                  <a:schemeClr val="tx1"/>
                </a:solidFill>
              </a:defRPr>
            </a:lvl1pPr>
          </a:lstStyle>
          <a:p>
            <a:r>
              <a:rPr lang="zh-CN" altLang="en-US" dirty="0"/>
              <a:t>结束语</a:t>
            </a:r>
          </a:p>
        </p:txBody>
      </p:sp>
      <p:sp>
        <p:nvSpPr>
          <p:cNvPr id="14" name="文本占位符 62"/>
          <p:cNvSpPr>
            <a:spLocks noGrp="1"/>
          </p:cNvSpPr>
          <p:nvPr>
            <p:ph type="body" sz="quarter" idx="17" hasCustomPrompt="1"/>
          </p:nvPr>
        </p:nvSpPr>
        <p:spPr>
          <a:xfrm>
            <a:off x="6819260" y="4453601"/>
            <a:ext cx="4701233" cy="310871"/>
          </a:xfrm>
        </p:spPr>
        <p:txBody>
          <a:bodyPr vert="horz" lIns="91440" tIns="45720" rIns="91440" bIns="45720" rtlCol="0">
            <a:normAutofit/>
          </a:bodyPr>
          <a:lstStyle>
            <a:lvl1pPr marL="0" indent="0" algn="l">
              <a:buNone/>
              <a:defRPr lang="zh-CN" altLang="en-US" sz="1600" smtClean="0"/>
            </a:lvl1pPr>
            <a:lvl2pPr>
              <a:defRPr lang="zh-CN" altLang="en-US" sz="2000" smtClean="0"/>
            </a:lvl2pPr>
            <a:lvl3pPr>
              <a:defRPr lang="zh-CN" altLang="en-US" sz="1800" smtClean="0"/>
            </a:lvl3pPr>
            <a:lvl4pPr>
              <a:defRPr lang="zh-CN" altLang="en-US" sz="1600" smtClean="0"/>
            </a:lvl4pPr>
            <a:lvl5pPr>
              <a:defRPr lang="zh-CN" altLang="en-US" sz="1600"/>
            </a:lvl5pPr>
          </a:lstStyle>
          <a:p>
            <a:pPr marL="228584" marR="0" lvl="0" indent="-228584" fontAlgn="auto">
              <a:spcAft>
                <a:spcPts val="0"/>
              </a:spcAft>
              <a:buClrTx/>
              <a:buSzTx/>
              <a:tabLst/>
            </a:pPr>
            <a:r>
              <a:rPr lang="zh-CN" altLang="en-US" dirty="0"/>
              <a:t>署名</a:t>
            </a:r>
            <a:endParaRPr lang="en-US" altLang="zh-CN" dirty="0"/>
          </a:p>
        </p:txBody>
      </p:sp>
      <p:sp>
        <p:nvSpPr>
          <p:cNvPr id="15" name="文本占位符 62"/>
          <p:cNvSpPr>
            <a:spLocks noGrp="1"/>
          </p:cNvSpPr>
          <p:nvPr>
            <p:ph type="body" sz="quarter" idx="18" hasCustomPrompt="1"/>
          </p:nvPr>
        </p:nvSpPr>
        <p:spPr>
          <a:xfrm>
            <a:off x="6819260" y="4769235"/>
            <a:ext cx="4701233" cy="310871"/>
          </a:xfrm>
        </p:spPr>
        <p:txBody>
          <a:bodyPr vert="horz" lIns="91440" tIns="45720" rIns="91440" bIns="45720" rtlCol="0">
            <a:normAutofit/>
          </a:bodyPr>
          <a:lstStyle>
            <a:lvl1pPr marL="0" indent="0" algn="l">
              <a:buNone/>
              <a:defRPr lang="zh-CN" altLang="en-US" sz="1600" smtClean="0"/>
            </a:lvl1pPr>
            <a:lvl2pPr>
              <a:defRPr lang="zh-CN" altLang="en-US" sz="2000" smtClean="0"/>
            </a:lvl2pPr>
            <a:lvl3pPr>
              <a:defRPr lang="zh-CN" altLang="en-US" sz="1800" smtClean="0"/>
            </a:lvl3pPr>
            <a:lvl4pPr>
              <a:defRPr lang="zh-CN" altLang="en-US" sz="1600" smtClean="0"/>
            </a:lvl4pPr>
            <a:lvl5pPr>
              <a:defRPr lang="zh-CN" altLang="en-US" sz="1600"/>
            </a:lvl5pPr>
          </a:lstStyle>
          <a:p>
            <a:pPr marL="228584" marR="0" lvl="0" indent="-228584" fontAlgn="auto">
              <a:spcAft>
                <a:spcPts val="0"/>
              </a:spcAft>
              <a:buClrTx/>
              <a:buSzTx/>
              <a:tabLst/>
            </a:pPr>
            <a:r>
              <a:rPr lang="zh-CN" altLang="en-US" dirty="0"/>
              <a:t>时间日期</a:t>
            </a:r>
            <a:endParaRPr lang="en-US" altLang="zh-CN" dirty="0"/>
          </a:p>
        </p:txBody>
      </p:sp>
      <p:grpSp>
        <p:nvGrpSpPr>
          <p:cNvPr id="622" name="组合 621"/>
          <p:cNvGrpSpPr/>
          <p:nvPr userDrawn="1"/>
        </p:nvGrpSpPr>
        <p:grpSpPr>
          <a:xfrm>
            <a:off x="238844" y="1472541"/>
            <a:ext cx="6125333" cy="5385460"/>
            <a:chOff x="254283" y="1886754"/>
            <a:chExt cx="5836681" cy="5292666"/>
          </a:xfrm>
        </p:grpSpPr>
        <p:grpSp>
          <p:nvGrpSpPr>
            <p:cNvPr id="623" name="组合 622"/>
            <p:cNvGrpSpPr/>
            <p:nvPr/>
          </p:nvGrpSpPr>
          <p:grpSpPr>
            <a:xfrm flipH="1">
              <a:off x="773576" y="2329256"/>
              <a:ext cx="4930983" cy="4850164"/>
              <a:chOff x="4" y="1009025"/>
              <a:chExt cx="5518411" cy="5427964"/>
            </a:xfrm>
          </p:grpSpPr>
          <p:sp>
            <p:nvSpPr>
              <p:cNvPr id="636" name="AutoShape 3"/>
              <p:cNvSpPr>
                <a:spLocks noChangeAspect="1" noChangeArrowheads="1" noTextEdit="1"/>
              </p:cNvSpPr>
              <p:nvPr/>
            </p:nvSpPr>
            <p:spPr bwMode="auto">
              <a:xfrm>
                <a:off x="1958" y="1012624"/>
                <a:ext cx="5467604" cy="5104014"/>
              </a:xfrm>
              <a:prstGeom prst="rect">
                <a:avLst/>
              </a:prstGeom>
              <a:no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7" name="Freeform 6"/>
              <p:cNvSpPr>
                <a:spLocks/>
              </p:cNvSpPr>
              <p:nvPr/>
            </p:nvSpPr>
            <p:spPr bwMode="auto">
              <a:xfrm>
                <a:off x="1315122" y="3048111"/>
                <a:ext cx="2688858" cy="3388878"/>
              </a:xfrm>
              <a:custGeom>
                <a:avLst/>
                <a:gdLst/>
                <a:ahLst/>
                <a:cxnLst>
                  <a:cxn ang="0">
                    <a:pos x="534" y="1813"/>
                  </a:cxn>
                  <a:cxn ang="0">
                    <a:pos x="439" y="1553"/>
                  </a:cxn>
                  <a:cxn ang="0">
                    <a:pos x="148" y="1532"/>
                  </a:cxn>
                  <a:cxn ang="0">
                    <a:pos x="135" y="1370"/>
                  </a:cxn>
                  <a:cxn ang="0">
                    <a:pos x="109" y="1290"/>
                  </a:cxn>
                  <a:cxn ang="0">
                    <a:pos x="109" y="1154"/>
                  </a:cxn>
                  <a:cxn ang="0">
                    <a:pos x="5" y="1059"/>
                  </a:cxn>
                  <a:cxn ang="0">
                    <a:pos x="136" y="870"/>
                  </a:cxn>
                  <a:cxn ang="0">
                    <a:pos x="343" y="190"/>
                  </a:cxn>
                  <a:cxn ang="0">
                    <a:pos x="1150" y="116"/>
                  </a:cxn>
                  <a:cxn ang="0">
                    <a:pos x="1461" y="453"/>
                  </a:cxn>
                  <a:cxn ang="0">
                    <a:pos x="1451" y="937"/>
                  </a:cxn>
                  <a:cxn ang="0">
                    <a:pos x="1173" y="1321"/>
                  </a:cxn>
                  <a:cxn ang="0">
                    <a:pos x="1301" y="1807"/>
                  </a:cxn>
                  <a:cxn ang="0">
                    <a:pos x="534" y="1813"/>
                  </a:cxn>
                </a:cxnLst>
                <a:rect l="0" t="0" r="r" b="b"/>
                <a:pathLst>
                  <a:path w="1522" h="1813">
                    <a:moveTo>
                      <a:pt x="534" y="1813"/>
                    </a:moveTo>
                    <a:cubicBezTo>
                      <a:pt x="534" y="1813"/>
                      <a:pt x="464" y="1592"/>
                      <a:pt x="439" y="1553"/>
                    </a:cubicBezTo>
                    <a:cubicBezTo>
                      <a:pt x="413" y="1514"/>
                      <a:pt x="212" y="1576"/>
                      <a:pt x="148" y="1532"/>
                    </a:cubicBezTo>
                    <a:cubicBezTo>
                      <a:pt x="83" y="1489"/>
                      <a:pt x="135" y="1370"/>
                      <a:pt x="135" y="1370"/>
                    </a:cubicBezTo>
                    <a:cubicBezTo>
                      <a:pt x="135" y="1370"/>
                      <a:pt x="32" y="1362"/>
                      <a:pt x="109" y="1290"/>
                    </a:cubicBezTo>
                    <a:cubicBezTo>
                      <a:pt x="32" y="1272"/>
                      <a:pt x="117" y="1182"/>
                      <a:pt x="109" y="1154"/>
                    </a:cubicBezTo>
                    <a:cubicBezTo>
                      <a:pt x="47" y="1144"/>
                      <a:pt x="0" y="1100"/>
                      <a:pt x="5" y="1059"/>
                    </a:cubicBezTo>
                    <a:cubicBezTo>
                      <a:pt x="11" y="1018"/>
                      <a:pt x="154" y="906"/>
                      <a:pt x="136" y="870"/>
                    </a:cubicBezTo>
                    <a:cubicBezTo>
                      <a:pt x="118" y="834"/>
                      <a:pt x="8" y="466"/>
                      <a:pt x="343" y="190"/>
                    </a:cubicBezTo>
                    <a:cubicBezTo>
                      <a:pt x="553" y="18"/>
                      <a:pt x="897" y="0"/>
                      <a:pt x="1150" y="116"/>
                    </a:cubicBezTo>
                    <a:cubicBezTo>
                      <a:pt x="1301" y="185"/>
                      <a:pt x="1415" y="320"/>
                      <a:pt x="1461" y="453"/>
                    </a:cubicBezTo>
                    <a:cubicBezTo>
                      <a:pt x="1517" y="612"/>
                      <a:pt x="1522" y="801"/>
                      <a:pt x="1451" y="937"/>
                    </a:cubicBezTo>
                    <a:cubicBezTo>
                      <a:pt x="1363" y="1106"/>
                      <a:pt x="1187" y="1215"/>
                      <a:pt x="1173" y="1321"/>
                    </a:cubicBezTo>
                    <a:cubicBezTo>
                      <a:pt x="1147" y="1514"/>
                      <a:pt x="1301" y="1807"/>
                      <a:pt x="1301" y="1807"/>
                    </a:cubicBezTo>
                    <a:lnTo>
                      <a:pt x="534" y="1813"/>
                    </a:ln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8" name="Freeform 7"/>
              <p:cNvSpPr>
                <a:spLocks/>
              </p:cNvSpPr>
              <p:nvPr/>
            </p:nvSpPr>
            <p:spPr bwMode="auto">
              <a:xfrm>
                <a:off x="1793878" y="3336066"/>
                <a:ext cx="541289" cy="604707"/>
              </a:xfrm>
              <a:custGeom>
                <a:avLst/>
                <a:gdLst/>
                <a:ahLst/>
                <a:cxnLst>
                  <a:cxn ang="0">
                    <a:pos x="18" y="225"/>
                  </a:cxn>
                  <a:cxn ang="0">
                    <a:pos x="0" y="371"/>
                  </a:cxn>
                  <a:cxn ang="0">
                    <a:pos x="169" y="371"/>
                  </a:cxn>
                  <a:cxn ang="0">
                    <a:pos x="260" y="196"/>
                  </a:cxn>
                  <a:cxn ang="0">
                    <a:pos x="164" y="138"/>
                  </a:cxn>
                  <a:cxn ang="0">
                    <a:pos x="306" y="136"/>
                  </a:cxn>
                  <a:cxn ang="0">
                    <a:pos x="306" y="0"/>
                  </a:cxn>
                  <a:cxn ang="0">
                    <a:pos x="108" y="104"/>
                  </a:cxn>
                  <a:cxn ang="0">
                    <a:pos x="43" y="165"/>
                  </a:cxn>
                  <a:cxn ang="0">
                    <a:pos x="196" y="225"/>
                  </a:cxn>
                  <a:cxn ang="0">
                    <a:pos x="18" y="225"/>
                  </a:cxn>
                </a:cxnLst>
                <a:rect l="0" t="0" r="r" b="b"/>
                <a:pathLst>
                  <a:path w="306" h="371">
                    <a:moveTo>
                      <a:pt x="18" y="225"/>
                    </a:moveTo>
                    <a:cubicBezTo>
                      <a:pt x="9" y="225"/>
                      <a:pt x="0" y="371"/>
                      <a:pt x="0" y="371"/>
                    </a:cubicBezTo>
                    <a:cubicBezTo>
                      <a:pt x="169" y="371"/>
                      <a:pt x="169" y="371"/>
                      <a:pt x="169" y="371"/>
                    </a:cubicBezTo>
                    <a:cubicBezTo>
                      <a:pt x="260" y="196"/>
                      <a:pt x="260" y="196"/>
                      <a:pt x="260" y="196"/>
                    </a:cubicBezTo>
                    <a:cubicBezTo>
                      <a:pt x="164" y="138"/>
                      <a:pt x="164" y="138"/>
                      <a:pt x="164" y="138"/>
                    </a:cubicBezTo>
                    <a:cubicBezTo>
                      <a:pt x="306" y="136"/>
                      <a:pt x="306" y="136"/>
                      <a:pt x="306" y="136"/>
                    </a:cubicBezTo>
                    <a:cubicBezTo>
                      <a:pt x="306" y="0"/>
                      <a:pt x="306" y="0"/>
                      <a:pt x="306" y="0"/>
                    </a:cubicBezTo>
                    <a:cubicBezTo>
                      <a:pt x="233" y="23"/>
                      <a:pt x="165" y="57"/>
                      <a:pt x="108" y="104"/>
                    </a:cubicBezTo>
                    <a:cubicBezTo>
                      <a:pt x="84" y="124"/>
                      <a:pt x="63" y="144"/>
                      <a:pt x="43" y="165"/>
                    </a:cubicBezTo>
                    <a:cubicBezTo>
                      <a:pt x="196" y="225"/>
                      <a:pt x="196" y="225"/>
                      <a:pt x="196" y="225"/>
                    </a:cubicBezTo>
                    <a:cubicBezTo>
                      <a:pt x="196" y="225"/>
                      <a:pt x="26" y="225"/>
                      <a:pt x="18" y="22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9" name="Freeform 8"/>
              <p:cNvSpPr>
                <a:spLocks/>
              </p:cNvSpPr>
              <p:nvPr/>
            </p:nvSpPr>
            <p:spPr bwMode="auto">
              <a:xfrm>
                <a:off x="1801695" y="3998364"/>
                <a:ext cx="504161" cy="248362"/>
              </a:xfrm>
              <a:custGeom>
                <a:avLst/>
                <a:gdLst/>
                <a:ahLst/>
                <a:cxnLst>
                  <a:cxn ang="0">
                    <a:pos x="112" y="0"/>
                  </a:cxn>
                  <a:cxn ang="0">
                    <a:pos x="0" y="0"/>
                  </a:cxn>
                  <a:cxn ang="0">
                    <a:pos x="164" y="138"/>
                  </a:cxn>
                  <a:cxn ang="0">
                    <a:pos x="258" y="101"/>
                  </a:cxn>
                  <a:cxn ang="0">
                    <a:pos x="112" y="0"/>
                  </a:cxn>
                </a:cxnLst>
                <a:rect l="0" t="0" r="r" b="b"/>
                <a:pathLst>
                  <a:path w="258" h="138">
                    <a:moveTo>
                      <a:pt x="112" y="0"/>
                    </a:moveTo>
                    <a:lnTo>
                      <a:pt x="0" y="0"/>
                    </a:lnTo>
                    <a:lnTo>
                      <a:pt x="164" y="138"/>
                    </a:lnTo>
                    <a:lnTo>
                      <a:pt x="258" y="101"/>
                    </a:lnTo>
                    <a:lnTo>
                      <a:pt x="112"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0" name="Freeform 9"/>
              <p:cNvSpPr>
                <a:spLocks/>
              </p:cNvSpPr>
              <p:nvPr/>
            </p:nvSpPr>
            <p:spPr bwMode="auto">
              <a:xfrm>
                <a:off x="2214012" y="3798595"/>
                <a:ext cx="1645362" cy="721689"/>
              </a:xfrm>
              <a:custGeom>
                <a:avLst/>
                <a:gdLst/>
                <a:ahLst/>
                <a:cxnLst>
                  <a:cxn ang="0">
                    <a:pos x="923" y="194"/>
                  </a:cxn>
                  <a:cxn ang="0">
                    <a:pos x="733" y="201"/>
                  </a:cxn>
                  <a:cxn ang="0">
                    <a:pos x="719" y="248"/>
                  </a:cxn>
                  <a:cxn ang="0">
                    <a:pos x="786" y="280"/>
                  </a:cxn>
                  <a:cxn ang="0">
                    <a:pos x="689" y="268"/>
                  </a:cxn>
                  <a:cxn ang="0">
                    <a:pos x="724" y="178"/>
                  </a:cxn>
                  <a:cxn ang="0">
                    <a:pos x="919" y="164"/>
                  </a:cxn>
                  <a:cxn ang="0">
                    <a:pos x="891" y="59"/>
                  </a:cxn>
                  <a:cxn ang="0">
                    <a:pos x="866" y="0"/>
                  </a:cxn>
                  <a:cxn ang="0">
                    <a:pos x="684" y="134"/>
                  </a:cxn>
                  <a:cxn ang="0">
                    <a:pos x="529" y="87"/>
                  </a:cxn>
                  <a:cxn ang="0">
                    <a:pos x="374" y="177"/>
                  </a:cxn>
                  <a:cxn ang="0">
                    <a:pos x="198" y="172"/>
                  </a:cxn>
                  <a:cxn ang="0">
                    <a:pos x="190" y="251"/>
                  </a:cxn>
                  <a:cxn ang="0">
                    <a:pos x="307" y="296"/>
                  </a:cxn>
                  <a:cxn ang="0">
                    <a:pos x="295" y="341"/>
                  </a:cxn>
                  <a:cxn ang="0">
                    <a:pos x="204" y="312"/>
                  </a:cxn>
                  <a:cxn ang="0">
                    <a:pos x="58" y="251"/>
                  </a:cxn>
                  <a:cxn ang="0">
                    <a:pos x="0" y="283"/>
                  </a:cxn>
                  <a:cxn ang="0">
                    <a:pos x="0" y="382"/>
                  </a:cxn>
                  <a:cxn ang="0">
                    <a:pos x="90" y="443"/>
                  </a:cxn>
                  <a:cxn ang="0">
                    <a:pos x="371" y="443"/>
                  </a:cxn>
                  <a:cxn ang="0">
                    <a:pos x="423" y="327"/>
                  </a:cxn>
                  <a:cxn ang="0">
                    <a:pos x="364" y="252"/>
                  </a:cxn>
                  <a:cxn ang="0">
                    <a:pos x="532" y="259"/>
                  </a:cxn>
                  <a:cxn ang="0">
                    <a:pos x="457" y="331"/>
                  </a:cxn>
                  <a:cxn ang="0">
                    <a:pos x="543" y="334"/>
                  </a:cxn>
                  <a:cxn ang="0">
                    <a:pos x="654" y="291"/>
                  </a:cxn>
                  <a:cxn ang="0">
                    <a:pos x="733" y="359"/>
                  </a:cxn>
                  <a:cxn ang="0">
                    <a:pos x="925" y="356"/>
                  </a:cxn>
                  <a:cxn ang="0">
                    <a:pos x="923" y="194"/>
                  </a:cxn>
                </a:cxnLst>
                <a:rect l="0" t="0" r="r" b="b"/>
                <a:pathLst>
                  <a:path w="932" h="443">
                    <a:moveTo>
                      <a:pt x="923" y="194"/>
                    </a:moveTo>
                    <a:cubicBezTo>
                      <a:pt x="733" y="201"/>
                      <a:pt x="733" y="201"/>
                      <a:pt x="733" y="201"/>
                    </a:cubicBezTo>
                    <a:cubicBezTo>
                      <a:pt x="719" y="248"/>
                      <a:pt x="719" y="248"/>
                      <a:pt x="719" y="248"/>
                    </a:cubicBezTo>
                    <a:cubicBezTo>
                      <a:pt x="786" y="280"/>
                      <a:pt x="786" y="280"/>
                      <a:pt x="786" y="280"/>
                    </a:cubicBezTo>
                    <a:cubicBezTo>
                      <a:pt x="689" y="268"/>
                      <a:pt x="689" y="268"/>
                      <a:pt x="689" y="268"/>
                    </a:cubicBezTo>
                    <a:cubicBezTo>
                      <a:pt x="724" y="178"/>
                      <a:pt x="724" y="178"/>
                      <a:pt x="724" y="178"/>
                    </a:cubicBezTo>
                    <a:cubicBezTo>
                      <a:pt x="919" y="164"/>
                      <a:pt x="919" y="164"/>
                      <a:pt x="919" y="164"/>
                    </a:cubicBezTo>
                    <a:cubicBezTo>
                      <a:pt x="912" y="128"/>
                      <a:pt x="903" y="93"/>
                      <a:pt x="891" y="59"/>
                    </a:cubicBezTo>
                    <a:cubicBezTo>
                      <a:pt x="884" y="40"/>
                      <a:pt x="876" y="20"/>
                      <a:pt x="866" y="0"/>
                    </a:cubicBezTo>
                    <a:cubicBezTo>
                      <a:pt x="684" y="134"/>
                      <a:pt x="684" y="134"/>
                      <a:pt x="684" y="134"/>
                    </a:cubicBezTo>
                    <a:cubicBezTo>
                      <a:pt x="529" y="87"/>
                      <a:pt x="529" y="87"/>
                      <a:pt x="529" y="87"/>
                    </a:cubicBezTo>
                    <a:cubicBezTo>
                      <a:pt x="374" y="177"/>
                      <a:pt x="374" y="177"/>
                      <a:pt x="374" y="177"/>
                    </a:cubicBezTo>
                    <a:cubicBezTo>
                      <a:pt x="198" y="172"/>
                      <a:pt x="198" y="172"/>
                      <a:pt x="198" y="172"/>
                    </a:cubicBezTo>
                    <a:cubicBezTo>
                      <a:pt x="190" y="251"/>
                      <a:pt x="190" y="251"/>
                      <a:pt x="190" y="251"/>
                    </a:cubicBezTo>
                    <a:cubicBezTo>
                      <a:pt x="307" y="296"/>
                      <a:pt x="307" y="296"/>
                      <a:pt x="307" y="296"/>
                    </a:cubicBezTo>
                    <a:cubicBezTo>
                      <a:pt x="295" y="341"/>
                      <a:pt x="295" y="341"/>
                      <a:pt x="295" y="341"/>
                    </a:cubicBezTo>
                    <a:cubicBezTo>
                      <a:pt x="204" y="312"/>
                      <a:pt x="204" y="312"/>
                      <a:pt x="204" y="312"/>
                    </a:cubicBezTo>
                    <a:cubicBezTo>
                      <a:pt x="58" y="251"/>
                      <a:pt x="58" y="251"/>
                      <a:pt x="58" y="251"/>
                    </a:cubicBezTo>
                    <a:cubicBezTo>
                      <a:pt x="0" y="283"/>
                      <a:pt x="0" y="283"/>
                      <a:pt x="0" y="283"/>
                    </a:cubicBezTo>
                    <a:cubicBezTo>
                      <a:pt x="0" y="382"/>
                      <a:pt x="0" y="382"/>
                      <a:pt x="0" y="382"/>
                    </a:cubicBezTo>
                    <a:cubicBezTo>
                      <a:pt x="90" y="443"/>
                      <a:pt x="90" y="443"/>
                      <a:pt x="90" y="443"/>
                    </a:cubicBezTo>
                    <a:cubicBezTo>
                      <a:pt x="371" y="443"/>
                      <a:pt x="371" y="443"/>
                      <a:pt x="371" y="443"/>
                    </a:cubicBezTo>
                    <a:cubicBezTo>
                      <a:pt x="423" y="327"/>
                      <a:pt x="423" y="327"/>
                      <a:pt x="423" y="327"/>
                    </a:cubicBezTo>
                    <a:cubicBezTo>
                      <a:pt x="364" y="252"/>
                      <a:pt x="364" y="252"/>
                      <a:pt x="364" y="252"/>
                    </a:cubicBezTo>
                    <a:cubicBezTo>
                      <a:pt x="532" y="259"/>
                      <a:pt x="532" y="259"/>
                      <a:pt x="532" y="259"/>
                    </a:cubicBezTo>
                    <a:cubicBezTo>
                      <a:pt x="457" y="331"/>
                      <a:pt x="457" y="331"/>
                      <a:pt x="457" y="331"/>
                    </a:cubicBezTo>
                    <a:cubicBezTo>
                      <a:pt x="543" y="334"/>
                      <a:pt x="543" y="334"/>
                      <a:pt x="543" y="334"/>
                    </a:cubicBezTo>
                    <a:cubicBezTo>
                      <a:pt x="654" y="291"/>
                      <a:pt x="654" y="291"/>
                      <a:pt x="654" y="291"/>
                    </a:cubicBezTo>
                    <a:cubicBezTo>
                      <a:pt x="733" y="359"/>
                      <a:pt x="733" y="359"/>
                      <a:pt x="733" y="359"/>
                    </a:cubicBezTo>
                    <a:cubicBezTo>
                      <a:pt x="925" y="356"/>
                      <a:pt x="925" y="356"/>
                      <a:pt x="925" y="356"/>
                    </a:cubicBezTo>
                    <a:cubicBezTo>
                      <a:pt x="932" y="304"/>
                      <a:pt x="931" y="248"/>
                      <a:pt x="923" y="19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1" name="Freeform 10"/>
              <p:cNvSpPr>
                <a:spLocks/>
              </p:cNvSpPr>
              <p:nvPr/>
            </p:nvSpPr>
            <p:spPr bwMode="auto">
              <a:xfrm>
                <a:off x="2718173" y="4563477"/>
                <a:ext cx="433813" cy="311352"/>
              </a:xfrm>
              <a:custGeom>
                <a:avLst/>
                <a:gdLst/>
                <a:ahLst/>
                <a:cxnLst>
                  <a:cxn ang="0">
                    <a:pos x="0" y="26"/>
                  </a:cxn>
                  <a:cxn ang="0">
                    <a:pos x="158" y="191"/>
                  </a:cxn>
                  <a:cxn ang="0">
                    <a:pos x="246" y="150"/>
                  </a:cxn>
                  <a:cxn ang="0">
                    <a:pos x="111" y="0"/>
                  </a:cxn>
                  <a:cxn ang="0">
                    <a:pos x="0" y="26"/>
                  </a:cxn>
                </a:cxnLst>
                <a:rect l="0" t="0" r="r" b="b"/>
                <a:pathLst>
                  <a:path w="246" h="191">
                    <a:moveTo>
                      <a:pt x="0" y="26"/>
                    </a:moveTo>
                    <a:cubicBezTo>
                      <a:pt x="158" y="191"/>
                      <a:pt x="158" y="191"/>
                      <a:pt x="158" y="191"/>
                    </a:cubicBezTo>
                    <a:cubicBezTo>
                      <a:pt x="246" y="150"/>
                      <a:pt x="246" y="150"/>
                      <a:pt x="246" y="150"/>
                    </a:cubicBezTo>
                    <a:cubicBezTo>
                      <a:pt x="111" y="0"/>
                      <a:pt x="111" y="0"/>
                      <a:pt x="111" y="0"/>
                    </a:cubicBezTo>
                    <a:cubicBezTo>
                      <a:pt x="111" y="0"/>
                      <a:pt x="20" y="26"/>
                      <a:pt x="0"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2" name="Freeform 11"/>
              <p:cNvSpPr>
                <a:spLocks/>
              </p:cNvSpPr>
              <p:nvPr/>
            </p:nvSpPr>
            <p:spPr bwMode="auto">
              <a:xfrm>
                <a:off x="2952667" y="4388904"/>
                <a:ext cx="504161" cy="257360"/>
              </a:xfrm>
              <a:custGeom>
                <a:avLst/>
                <a:gdLst/>
                <a:ahLst/>
                <a:cxnLst>
                  <a:cxn ang="0">
                    <a:pos x="0" y="72"/>
                  </a:cxn>
                  <a:cxn ang="0">
                    <a:pos x="80" y="143"/>
                  </a:cxn>
                  <a:cxn ang="0">
                    <a:pos x="258" y="103"/>
                  </a:cxn>
                  <a:cxn ang="0">
                    <a:pos x="258" y="0"/>
                  </a:cxn>
                  <a:cxn ang="0">
                    <a:pos x="28" y="0"/>
                  </a:cxn>
                  <a:cxn ang="0">
                    <a:pos x="0" y="72"/>
                  </a:cxn>
                </a:cxnLst>
                <a:rect l="0" t="0" r="r" b="b"/>
                <a:pathLst>
                  <a:path w="258" h="143">
                    <a:moveTo>
                      <a:pt x="0" y="72"/>
                    </a:moveTo>
                    <a:lnTo>
                      <a:pt x="80" y="143"/>
                    </a:lnTo>
                    <a:lnTo>
                      <a:pt x="258" y="103"/>
                    </a:lnTo>
                    <a:lnTo>
                      <a:pt x="258" y="0"/>
                    </a:lnTo>
                    <a:lnTo>
                      <a:pt x="28" y="0"/>
                    </a:lnTo>
                    <a:lnTo>
                      <a:pt x="0" y="7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3" name="Freeform 12"/>
              <p:cNvSpPr>
                <a:spLocks/>
              </p:cNvSpPr>
              <p:nvPr/>
            </p:nvSpPr>
            <p:spPr bwMode="auto">
              <a:xfrm>
                <a:off x="2845190" y="3318069"/>
                <a:ext cx="449446" cy="572312"/>
              </a:xfrm>
              <a:custGeom>
                <a:avLst/>
                <a:gdLst/>
                <a:ahLst/>
                <a:cxnLst>
                  <a:cxn ang="0">
                    <a:pos x="128" y="202"/>
                  </a:cxn>
                  <a:cxn ang="0">
                    <a:pos x="121" y="333"/>
                  </a:cxn>
                  <a:cxn ang="0">
                    <a:pos x="171" y="352"/>
                  </a:cxn>
                  <a:cxn ang="0">
                    <a:pos x="247" y="238"/>
                  </a:cxn>
                  <a:cxn ang="0">
                    <a:pos x="254" y="50"/>
                  </a:cxn>
                  <a:cxn ang="0">
                    <a:pos x="249" y="48"/>
                  </a:cxn>
                  <a:cxn ang="0">
                    <a:pos x="107" y="0"/>
                  </a:cxn>
                  <a:cxn ang="0">
                    <a:pos x="0" y="162"/>
                  </a:cxn>
                  <a:cxn ang="0">
                    <a:pos x="128" y="202"/>
                  </a:cxn>
                </a:cxnLst>
                <a:rect l="0" t="0" r="r" b="b"/>
                <a:pathLst>
                  <a:path w="254" h="352">
                    <a:moveTo>
                      <a:pt x="128" y="202"/>
                    </a:moveTo>
                    <a:cubicBezTo>
                      <a:pt x="121" y="333"/>
                      <a:pt x="121" y="333"/>
                      <a:pt x="121" y="333"/>
                    </a:cubicBezTo>
                    <a:cubicBezTo>
                      <a:pt x="171" y="352"/>
                      <a:pt x="171" y="352"/>
                      <a:pt x="171" y="352"/>
                    </a:cubicBezTo>
                    <a:cubicBezTo>
                      <a:pt x="247" y="238"/>
                      <a:pt x="247" y="238"/>
                      <a:pt x="247" y="238"/>
                    </a:cubicBezTo>
                    <a:cubicBezTo>
                      <a:pt x="254" y="50"/>
                      <a:pt x="254" y="50"/>
                      <a:pt x="254" y="50"/>
                    </a:cubicBezTo>
                    <a:cubicBezTo>
                      <a:pt x="252" y="49"/>
                      <a:pt x="251" y="48"/>
                      <a:pt x="249" y="48"/>
                    </a:cubicBezTo>
                    <a:cubicBezTo>
                      <a:pt x="204" y="27"/>
                      <a:pt x="156" y="11"/>
                      <a:pt x="107" y="0"/>
                    </a:cubicBezTo>
                    <a:cubicBezTo>
                      <a:pt x="0" y="162"/>
                      <a:pt x="0" y="162"/>
                      <a:pt x="0" y="162"/>
                    </a:cubicBezTo>
                    <a:lnTo>
                      <a:pt x="128" y="20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4" name="Freeform 13"/>
              <p:cNvSpPr>
                <a:spLocks/>
              </p:cNvSpPr>
              <p:nvPr/>
            </p:nvSpPr>
            <p:spPr bwMode="auto">
              <a:xfrm>
                <a:off x="3296590" y="3472845"/>
                <a:ext cx="396685" cy="442732"/>
              </a:xfrm>
              <a:custGeom>
                <a:avLst/>
                <a:gdLst/>
                <a:ahLst/>
                <a:cxnLst>
                  <a:cxn ang="0">
                    <a:pos x="47" y="133"/>
                  </a:cxn>
                  <a:cxn ang="0">
                    <a:pos x="0" y="193"/>
                  </a:cxn>
                  <a:cxn ang="0">
                    <a:pos x="0" y="272"/>
                  </a:cxn>
                  <a:cxn ang="0">
                    <a:pos x="82" y="272"/>
                  </a:cxn>
                  <a:cxn ang="0">
                    <a:pos x="225" y="152"/>
                  </a:cxn>
                  <a:cxn ang="0">
                    <a:pos x="77" y="0"/>
                  </a:cxn>
                  <a:cxn ang="0">
                    <a:pos x="41" y="33"/>
                  </a:cxn>
                  <a:cxn ang="0">
                    <a:pos x="47" y="133"/>
                  </a:cxn>
                </a:cxnLst>
                <a:rect l="0" t="0" r="r" b="b"/>
                <a:pathLst>
                  <a:path w="225" h="272">
                    <a:moveTo>
                      <a:pt x="47" y="133"/>
                    </a:moveTo>
                    <a:cubicBezTo>
                      <a:pt x="0" y="193"/>
                      <a:pt x="0" y="193"/>
                      <a:pt x="0" y="193"/>
                    </a:cubicBezTo>
                    <a:cubicBezTo>
                      <a:pt x="0" y="272"/>
                      <a:pt x="0" y="272"/>
                      <a:pt x="0" y="272"/>
                    </a:cubicBezTo>
                    <a:cubicBezTo>
                      <a:pt x="82" y="272"/>
                      <a:pt x="82" y="272"/>
                      <a:pt x="82" y="272"/>
                    </a:cubicBezTo>
                    <a:cubicBezTo>
                      <a:pt x="225" y="152"/>
                      <a:pt x="225" y="152"/>
                      <a:pt x="225" y="152"/>
                    </a:cubicBezTo>
                    <a:cubicBezTo>
                      <a:pt x="187" y="95"/>
                      <a:pt x="137" y="42"/>
                      <a:pt x="77" y="0"/>
                    </a:cubicBezTo>
                    <a:cubicBezTo>
                      <a:pt x="41" y="33"/>
                      <a:pt x="41" y="33"/>
                      <a:pt x="41" y="33"/>
                    </a:cubicBezTo>
                    <a:lnTo>
                      <a:pt x="47" y="13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5" name="Freeform 14"/>
              <p:cNvSpPr>
                <a:spLocks/>
              </p:cNvSpPr>
              <p:nvPr/>
            </p:nvSpPr>
            <p:spPr bwMode="auto">
              <a:xfrm>
                <a:off x="2122169" y="3280275"/>
                <a:ext cx="859809" cy="860267"/>
              </a:xfrm>
              <a:custGeom>
                <a:avLst/>
                <a:gdLst/>
                <a:ahLst/>
                <a:cxnLst>
                  <a:cxn ang="0">
                    <a:pos x="321" y="283"/>
                  </a:cxn>
                  <a:cxn ang="0">
                    <a:pos x="276" y="304"/>
                  </a:cxn>
                  <a:cxn ang="0">
                    <a:pos x="124" y="252"/>
                  </a:cxn>
                  <a:cxn ang="0">
                    <a:pos x="97" y="304"/>
                  </a:cxn>
                  <a:cxn ang="0">
                    <a:pos x="136" y="333"/>
                  </a:cxn>
                  <a:cxn ang="0">
                    <a:pos x="124" y="377"/>
                  </a:cxn>
                  <a:cxn ang="0">
                    <a:pos x="51" y="352"/>
                  </a:cxn>
                  <a:cxn ang="0">
                    <a:pos x="0" y="442"/>
                  </a:cxn>
                  <a:cxn ang="0">
                    <a:pos x="120" y="529"/>
                  </a:cxn>
                  <a:cxn ang="0">
                    <a:pos x="208" y="494"/>
                  </a:cxn>
                  <a:cxn ang="0">
                    <a:pos x="242" y="391"/>
                  </a:cxn>
                  <a:cxn ang="0">
                    <a:pos x="276" y="406"/>
                  </a:cxn>
                  <a:cxn ang="0">
                    <a:pos x="276" y="438"/>
                  </a:cxn>
                  <a:cxn ang="0">
                    <a:pos x="457" y="426"/>
                  </a:cxn>
                  <a:cxn ang="0">
                    <a:pos x="486" y="345"/>
                  </a:cxn>
                  <a:cxn ang="0">
                    <a:pos x="486" y="254"/>
                  </a:cxn>
                  <a:cxn ang="0">
                    <a:pos x="346" y="210"/>
                  </a:cxn>
                  <a:cxn ang="0">
                    <a:pos x="393" y="144"/>
                  </a:cxn>
                  <a:cxn ang="0">
                    <a:pos x="450" y="54"/>
                  </a:cxn>
                  <a:cxn ang="0">
                    <a:pos x="392" y="5"/>
                  </a:cxn>
                  <a:cxn ang="0">
                    <a:pos x="172" y="21"/>
                  </a:cxn>
                  <a:cxn ang="0">
                    <a:pos x="170" y="193"/>
                  </a:cxn>
                  <a:cxn ang="0">
                    <a:pos x="321" y="283"/>
                  </a:cxn>
                </a:cxnLst>
                <a:rect l="0" t="0" r="r" b="b"/>
                <a:pathLst>
                  <a:path w="486" h="529">
                    <a:moveTo>
                      <a:pt x="321" y="283"/>
                    </a:moveTo>
                    <a:cubicBezTo>
                      <a:pt x="276" y="304"/>
                      <a:pt x="276" y="304"/>
                      <a:pt x="276" y="304"/>
                    </a:cubicBezTo>
                    <a:cubicBezTo>
                      <a:pt x="124" y="252"/>
                      <a:pt x="124" y="252"/>
                      <a:pt x="124" y="252"/>
                    </a:cubicBezTo>
                    <a:cubicBezTo>
                      <a:pt x="97" y="304"/>
                      <a:pt x="97" y="304"/>
                      <a:pt x="97" y="304"/>
                    </a:cubicBezTo>
                    <a:cubicBezTo>
                      <a:pt x="136" y="333"/>
                      <a:pt x="136" y="333"/>
                      <a:pt x="136" y="333"/>
                    </a:cubicBezTo>
                    <a:cubicBezTo>
                      <a:pt x="124" y="377"/>
                      <a:pt x="124" y="377"/>
                      <a:pt x="124" y="377"/>
                    </a:cubicBezTo>
                    <a:cubicBezTo>
                      <a:pt x="51" y="352"/>
                      <a:pt x="51" y="352"/>
                      <a:pt x="51" y="352"/>
                    </a:cubicBezTo>
                    <a:cubicBezTo>
                      <a:pt x="0" y="442"/>
                      <a:pt x="0" y="442"/>
                      <a:pt x="0" y="442"/>
                    </a:cubicBezTo>
                    <a:cubicBezTo>
                      <a:pt x="120" y="529"/>
                      <a:pt x="120" y="529"/>
                      <a:pt x="120" y="529"/>
                    </a:cubicBezTo>
                    <a:cubicBezTo>
                      <a:pt x="208" y="494"/>
                      <a:pt x="208" y="494"/>
                      <a:pt x="208" y="494"/>
                    </a:cubicBezTo>
                    <a:cubicBezTo>
                      <a:pt x="242" y="391"/>
                      <a:pt x="242" y="391"/>
                      <a:pt x="242" y="391"/>
                    </a:cubicBezTo>
                    <a:cubicBezTo>
                      <a:pt x="276" y="406"/>
                      <a:pt x="276" y="406"/>
                      <a:pt x="276" y="406"/>
                    </a:cubicBezTo>
                    <a:cubicBezTo>
                      <a:pt x="276" y="438"/>
                      <a:pt x="276" y="438"/>
                      <a:pt x="276" y="438"/>
                    </a:cubicBezTo>
                    <a:cubicBezTo>
                      <a:pt x="457" y="426"/>
                      <a:pt x="457" y="426"/>
                      <a:pt x="457" y="426"/>
                    </a:cubicBezTo>
                    <a:cubicBezTo>
                      <a:pt x="486" y="345"/>
                      <a:pt x="486" y="345"/>
                      <a:pt x="486" y="345"/>
                    </a:cubicBezTo>
                    <a:cubicBezTo>
                      <a:pt x="486" y="254"/>
                      <a:pt x="486" y="254"/>
                      <a:pt x="486" y="254"/>
                    </a:cubicBezTo>
                    <a:cubicBezTo>
                      <a:pt x="346" y="210"/>
                      <a:pt x="346" y="210"/>
                      <a:pt x="346" y="210"/>
                    </a:cubicBezTo>
                    <a:cubicBezTo>
                      <a:pt x="393" y="144"/>
                      <a:pt x="393" y="144"/>
                      <a:pt x="393" y="144"/>
                    </a:cubicBezTo>
                    <a:cubicBezTo>
                      <a:pt x="450" y="54"/>
                      <a:pt x="450" y="54"/>
                      <a:pt x="450" y="54"/>
                    </a:cubicBezTo>
                    <a:cubicBezTo>
                      <a:pt x="392" y="5"/>
                      <a:pt x="392" y="5"/>
                      <a:pt x="392" y="5"/>
                    </a:cubicBezTo>
                    <a:cubicBezTo>
                      <a:pt x="318" y="0"/>
                      <a:pt x="243" y="6"/>
                      <a:pt x="172" y="21"/>
                    </a:cubicBezTo>
                    <a:cubicBezTo>
                      <a:pt x="170" y="193"/>
                      <a:pt x="170" y="193"/>
                      <a:pt x="170" y="193"/>
                    </a:cubicBezTo>
                    <a:lnTo>
                      <a:pt x="321" y="28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6" name="Oval 15"/>
              <p:cNvSpPr>
                <a:spLocks noChangeArrowheads="1"/>
              </p:cNvSpPr>
              <p:nvPr/>
            </p:nvSpPr>
            <p:spPr bwMode="auto">
              <a:xfrm>
                <a:off x="3556487" y="1845896"/>
                <a:ext cx="621407" cy="57051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7" name="Oval 16"/>
              <p:cNvSpPr>
                <a:spLocks noChangeArrowheads="1"/>
              </p:cNvSpPr>
              <p:nvPr/>
            </p:nvSpPr>
            <p:spPr bwMode="auto">
              <a:xfrm>
                <a:off x="1733301" y="2635974"/>
                <a:ext cx="539335" cy="49852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8" name="Oval 17"/>
              <p:cNvSpPr>
                <a:spLocks noChangeArrowheads="1"/>
              </p:cNvSpPr>
              <p:nvPr/>
            </p:nvSpPr>
            <p:spPr bwMode="auto">
              <a:xfrm>
                <a:off x="3007382" y="1014424"/>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9" name="Oval 18"/>
              <p:cNvSpPr>
                <a:spLocks noChangeArrowheads="1"/>
              </p:cNvSpPr>
              <p:nvPr/>
            </p:nvSpPr>
            <p:spPr bwMode="auto">
              <a:xfrm>
                <a:off x="1025913" y="5169983"/>
                <a:ext cx="326337" cy="29875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0" name="Oval 19"/>
              <p:cNvSpPr>
                <a:spLocks noChangeArrowheads="1"/>
              </p:cNvSpPr>
              <p:nvPr/>
            </p:nvSpPr>
            <p:spPr bwMode="auto">
              <a:xfrm>
                <a:off x="3009336" y="2533390"/>
                <a:ext cx="617499" cy="570512"/>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1" name="Oval 20"/>
              <p:cNvSpPr>
                <a:spLocks noChangeArrowheads="1"/>
              </p:cNvSpPr>
              <p:nvPr/>
            </p:nvSpPr>
            <p:spPr bwMode="auto">
              <a:xfrm>
                <a:off x="3986392" y="4457293"/>
                <a:ext cx="347832" cy="322150"/>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2" name="Oval 21"/>
              <p:cNvSpPr>
                <a:spLocks noChangeArrowheads="1"/>
              </p:cNvSpPr>
              <p:nvPr/>
            </p:nvSpPr>
            <p:spPr bwMode="auto">
              <a:xfrm>
                <a:off x="2401607" y="1167401"/>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3" name="Oval 22"/>
              <p:cNvSpPr>
                <a:spLocks noChangeArrowheads="1"/>
              </p:cNvSpPr>
              <p:nvPr/>
            </p:nvSpPr>
            <p:spPr bwMode="auto">
              <a:xfrm>
                <a:off x="1358112" y="1775707"/>
                <a:ext cx="431859" cy="39593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4" name="Oval 23"/>
              <p:cNvSpPr>
                <a:spLocks noChangeArrowheads="1"/>
              </p:cNvSpPr>
              <p:nvPr/>
            </p:nvSpPr>
            <p:spPr bwMode="auto">
              <a:xfrm>
                <a:off x="3568212" y="5357155"/>
                <a:ext cx="480711"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5" name="Oval 25"/>
              <p:cNvSpPr>
                <a:spLocks noChangeArrowheads="1"/>
              </p:cNvSpPr>
              <p:nvPr/>
            </p:nvSpPr>
            <p:spPr bwMode="auto">
              <a:xfrm>
                <a:off x="148516" y="4045157"/>
                <a:ext cx="500253" cy="45892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6" name="Oval 26"/>
              <p:cNvSpPr>
                <a:spLocks noChangeArrowheads="1"/>
              </p:cNvSpPr>
              <p:nvPr/>
            </p:nvSpPr>
            <p:spPr bwMode="auto">
              <a:xfrm>
                <a:off x="4146629" y="4995410"/>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7" name="Oval 27"/>
              <p:cNvSpPr>
                <a:spLocks noChangeArrowheads="1"/>
              </p:cNvSpPr>
              <p:nvPr/>
            </p:nvSpPr>
            <p:spPr bwMode="auto">
              <a:xfrm>
                <a:off x="269671" y="2187843"/>
                <a:ext cx="384960" cy="354545"/>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8" name="Oval 28"/>
              <p:cNvSpPr>
                <a:spLocks noChangeArrowheads="1"/>
              </p:cNvSpPr>
              <p:nvPr/>
            </p:nvSpPr>
            <p:spPr bwMode="auto">
              <a:xfrm>
                <a:off x="4" y="2680967"/>
                <a:ext cx="601866" cy="55611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9" name="Oval 29"/>
              <p:cNvSpPr>
                <a:spLocks noChangeArrowheads="1"/>
              </p:cNvSpPr>
              <p:nvPr/>
            </p:nvSpPr>
            <p:spPr bwMode="auto">
              <a:xfrm>
                <a:off x="4285371" y="2272430"/>
                <a:ext cx="480711" cy="44273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0" name="Oval 30"/>
              <p:cNvSpPr>
                <a:spLocks noChangeArrowheads="1"/>
              </p:cNvSpPr>
              <p:nvPr/>
            </p:nvSpPr>
            <p:spPr bwMode="auto">
              <a:xfrm>
                <a:off x="4330315" y="2880736"/>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1" name="Freeform 31"/>
              <p:cNvSpPr>
                <a:spLocks/>
              </p:cNvSpPr>
              <p:nvPr/>
            </p:nvSpPr>
            <p:spPr bwMode="auto">
              <a:xfrm>
                <a:off x="599916" y="1604733"/>
                <a:ext cx="549105" cy="507522"/>
              </a:xfrm>
              <a:custGeom>
                <a:avLst/>
                <a:gdLst/>
                <a:ahLst/>
                <a:cxnLst>
                  <a:cxn ang="0">
                    <a:pos x="276" y="221"/>
                  </a:cxn>
                  <a:cxn ang="0">
                    <a:pos x="92" y="277"/>
                  </a:cxn>
                  <a:cxn ang="0">
                    <a:pos x="36" y="92"/>
                  </a:cxn>
                  <a:cxn ang="0">
                    <a:pos x="220" y="36"/>
                  </a:cxn>
                  <a:cxn ang="0">
                    <a:pos x="276" y="221"/>
                  </a:cxn>
                </a:cxnLst>
                <a:rect l="0" t="0" r="r" b="b"/>
                <a:pathLst>
                  <a:path w="312" h="312">
                    <a:moveTo>
                      <a:pt x="276" y="221"/>
                    </a:moveTo>
                    <a:cubicBezTo>
                      <a:pt x="241" y="287"/>
                      <a:pt x="158" y="312"/>
                      <a:pt x="92" y="277"/>
                    </a:cubicBezTo>
                    <a:cubicBezTo>
                      <a:pt x="25" y="241"/>
                      <a:pt x="0" y="159"/>
                      <a:pt x="36" y="92"/>
                    </a:cubicBezTo>
                    <a:cubicBezTo>
                      <a:pt x="71" y="26"/>
                      <a:pt x="154" y="0"/>
                      <a:pt x="220" y="36"/>
                    </a:cubicBezTo>
                    <a:cubicBezTo>
                      <a:pt x="287" y="71"/>
                      <a:pt x="312" y="154"/>
                      <a:pt x="276" y="22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2" name="Freeform 32"/>
              <p:cNvSpPr>
                <a:spLocks/>
              </p:cNvSpPr>
              <p:nvPr/>
            </p:nvSpPr>
            <p:spPr bwMode="auto">
              <a:xfrm>
                <a:off x="379102" y="4478890"/>
                <a:ext cx="789461" cy="723488"/>
              </a:xfrm>
              <a:custGeom>
                <a:avLst/>
                <a:gdLst/>
                <a:ahLst/>
                <a:cxnLst>
                  <a:cxn ang="0">
                    <a:pos x="395" y="314"/>
                  </a:cxn>
                  <a:cxn ang="0">
                    <a:pos x="131" y="394"/>
                  </a:cxn>
                  <a:cxn ang="0">
                    <a:pos x="51" y="131"/>
                  </a:cxn>
                  <a:cxn ang="0">
                    <a:pos x="315" y="50"/>
                  </a:cxn>
                  <a:cxn ang="0">
                    <a:pos x="395" y="314"/>
                  </a:cxn>
                </a:cxnLst>
                <a:rect l="0" t="0" r="r" b="b"/>
                <a:pathLst>
                  <a:path w="446" h="445">
                    <a:moveTo>
                      <a:pt x="395" y="314"/>
                    </a:moveTo>
                    <a:cubicBezTo>
                      <a:pt x="344" y="409"/>
                      <a:pt x="226" y="445"/>
                      <a:pt x="131" y="394"/>
                    </a:cubicBezTo>
                    <a:cubicBezTo>
                      <a:pt x="36" y="344"/>
                      <a:pt x="0" y="226"/>
                      <a:pt x="51" y="131"/>
                    </a:cubicBezTo>
                    <a:cubicBezTo>
                      <a:pt x="102" y="36"/>
                      <a:pt x="220" y="0"/>
                      <a:pt x="315" y="50"/>
                    </a:cubicBezTo>
                    <a:cubicBezTo>
                      <a:pt x="410" y="101"/>
                      <a:pt x="446" y="219"/>
                      <a:pt x="395" y="314"/>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3" name="Freeform 33"/>
              <p:cNvSpPr>
                <a:spLocks/>
              </p:cNvSpPr>
              <p:nvPr/>
            </p:nvSpPr>
            <p:spPr bwMode="auto">
              <a:xfrm>
                <a:off x="4730908" y="3170492"/>
                <a:ext cx="787507" cy="725288"/>
              </a:xfrm>
              <a:custGeom>
                <a:avLst/>
                <a:gdLst/>
                <a:ahLst/>
                <a:cxnLst>
                  <a:cxn ang="0">
                    <a:pos x="395" y="315"/>
                  </a:cxn>
                  <a:cxn ang="0">
                    <a:pos x="131" y="395"/>
                  </a:cxn>
                  <a:cxn ang="0">
                    <a:pos x="51" y="131"/>
                  </a:cxn>
                  <a:cxn ang="0">
                    <a:pos x="315" y="51"/>
                  </a:cxn>
                  <a:cxn ang="0">
                    <a:pos x="395" y="315"/>
                  </a:cxn>
                </a:cxnLst>
                <a:rect l="0" t="0" r="r" b="b"/>
                <a:pathLst>
                  <a:path w="446" h="446">
                    <a:moveTo>
                      <a:pt x="395" y="315"/>
                    </a:moveTo>
                    <a:cubicBezTo>
                      <a:pt x="344" y="410"/>
                      <a:pt x="226" y="446"/>
                      <a:pt x="131" y="395"/>
                    </a:cubicBezTo>
                    <a:cubicBezTo>
                      <a:pt x="36" y="344"/>
                      <a:pt x="0" y="226"/>
                      <a:pt x="51" y="131"/>
                    </a:cubicBezTo>
                    <a:cubicBezTo>
                      <a:pt x="102" y="36"/>
                      <a:pt x="220" y="0"/>
                      <a:pt x="315" y="51"/>
                    </a:cubicBezTo>
                    <a:cubicBezTo>
                      <a:pt x="410" y="102"/>
                      <a:pt x="446" y="220"/>
                      <a:pt x="395" y="31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4" name="Freeform 34"/>
              <p:cNvSpPr>
                <a:spLocks/>
              </p:cNvSpPr>
              <p:nvPr/>
            </p:nvSpPr>
            <p:spPr bwMode="auto">
              <a:xfrm>
                <a:off x="3982483" y="3489043"/>
                <a:ext cx="785553" cy="723488"/>
              </a:xfrm>
              <a:custGeom>
                <a:avLst/>
                <a:gdLst/>
                <a:ahLst/>
                <a:cxnLst>
                  <a:cxn ang="0">
                    <a:pos x="394" y="315"/>
                  </a:cxn>
                  <a:cxn ang="0">
                    <a:pos x="130" y="395"/>
                  </a:cxn>
                  <a:cxn ang="0">
                    <a:pos x="50" y="131"/>
                  </a:cxn>
                  <a:cxn ang="0">
                    <a:pos x="314" y="51"/>
                  </a:cxn>
                  <a:cxn ang="0">
                    <a:pos x="394" y="315"/>
                  </a:cxn>
                </a:cxnLst>
                <a:rect l="0" t="0" r="r" b="b"/>
                <a:pathLst>
                  <a:path w="445" h="445">
                    <a:moveTo>
                      <a:pt x="394" y="315"/>
                    </a:moveTo>
                    <a:cubicBezTo>
                      <a:pt x="343" y="410"/>
                      <a:pt x="225" y="445"/>
                      <a:pt x="130" y="395"/>
                    </a:cubicBezTo>
                    <a:cubicBezTo>
                      <a:pt x="35" y="344"/>
                      <a:pt x="0" y="226"/>
                      <a:pt x="50" y="131"/>
                    </a:cubicBezTo>
                    <a:cubicBezTo>
                      <a:pt x="101" y="36"/>
                      <a:pt x="219" y="0"/>
                      <a:pt x="314" y="51"/>
                    </a:cubicBezTo>
                    <a:cubicBezTo>
                      <a:pt x="409" y="102"/>
                      <a:pt x="445" y="220"/>
                      <a:pt x="394" y="315"/>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5" name="Freeform 35"/>
              <p:cNvSpPr>
                <a:spLocks/>
              </p:cNvSpPr>
              <p:nvPr/>
            </p:nvSpPr>
            <p:spPr bwMode="auto">
              <a:xfrm>
                <a:off x="136792" y="3377460"/>
                <a:ext cx="586233" cy="539917"/>
              </a:xfrm>
              <a:custGeom>
                <a:avLst/>
                <a:gdLst/>
                <a:ahLst/>
                <a:cxnLst>
                  <a:cxn ang="0">
                    <a:pos x="294" y="235"/>
                  </a:cxn>
                  <a:cxn ang="0">
                    <a:pos x="97" y="295"/>
                  </a:cxn>
                  <a:cxn ang="0">
                    <a:pos x="37" y="97"/>
                  </a:cxn>
                  <a:cxn ang="0">
                    <a:pos x="235" y="38"/>
                  </a:cxn>
                  <a:cxn ang="0">
                    <a:pos x="294" y="235"/>
                  </a:cxn>
                </a:cxnLst>
                <a:rect l="0" t="0" r="r" b="b"/>
                <a:pathLst>
                  <a:path w="332" h="332">
                    <a:moveTo>
                      <a:pt x="294" y="235"/>
                    </a:moveTo>
                    <a:cubicBezTo>
                      <a:pt x="257" y="306"/>
                      <a:pt x="168" y="332"/>
                      <a:pt x="97" y="295"/>
                    </a:cubicBezTo>
                    <a:cubicBezTo>
                      <a:pt x="26" y="257"/>
                      <a:pt x="0" y="168"/>
                      <a:pt x="37" y="97"/>
                    </a:cubicBezTo>
                    <a:cubicBezTo>
                      <a:pt x="75" y="26"/>
                      <a:pt x="164" y="0"/>
                      <a:pt x="235" y="38"/>
                    </a:cubicBezTo>
                    <a:cubicBezTo>
                      <a:pt x="306" y="76"/>
                      <a:pt x="332" y="164"/>
                      <a:pt x="294" y="235"/>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6" name="Freeform 36"/>
              <p:cNvSpPr>
                <a:spLocks/>
              </p:cNvSpPr>
              <p:nvPr/>
            </p:nvSpPr>
            <p:spPr bwMode="auto">
              <a:xfrm>
                <a:off x="1891584" y="1872892"/>
                <a:ext cx="601866" cy="552515"/>
              </a:xfrm>
              <a:custGeom>
                <a:avLst/>
                <a:gdLst/>
                <a:ahLst/>
                <a:cxnLst>
                  <a:cxn ang="0">
                    <a:pos x="302" y="240"/>
                  </a:cxn>
                  <a:cxn ang="0">
                    <a:pos x="100" y="301"/>
                  </a:cxn>
                  <a:cxn ang="0">
                    <a:pos x="39" y="100"/>
                  </a:cxn>
                  <a:cxn ang="0">
                    <a:pos x="241" y="38"/>
                  </a:cxn>
                  <a:cxn ang="0">
                    <a:pos x="302" y="240"/>
                  </a:cxn>
                </a:cxnLst>
                <a:rect l="0" t="0" r="r" b="b"/>
                <a:pathLst>
                  <a:path w="341" h="340">
                    <a:moveTo>
                      <a:pt x="302" y="240"/>
                    </a:moveTo>
                    <a:cubicBezTo>
                      <a:pt x="263" y="313"/>
                      <a:pt x="173" y="340"/>
                      <a:pt x="100" y="301"/>
                    </a:cubicBezTo>
                    <a:cubicBezTo>
                      <a:pt x="27" y="263"/>
                      <a:pt x="0" y="172"/>
                      <a:pt x="39" y="100"/>
                    </a:cubicBezTo>
                    <a:cubicBezTo>
                      <a:pt x="78" y="27"/>
                      <a:pt x="168" y="0"/>
                      <a:pt x="241" y="38"/>
                    </a:cubicBezTo>
                    <a:cubicBezTo>
                      <a:pt x="313" y="77"/>
                      <a:pt x="341" y="168"/>
                      <a:pt x="302" y="240"/>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7" name="Freeform 37"/>
              <p:cNvSpPr>
                <a:spLocks/>
              </p:cNvSpPr>
              <p:nvPr/>
            </p:nvSpPr>
            <p:spPr bwMode="auto">
              <a:xfrm>
                <a:off x="2395745" y="2583782"/>
                <a:ext cx="486574" cy="448131"/>
              </a:xfrm>
              <a:custGeom>
                <a:avLst/>
                <a:gdLst/>
                <a:ahLst/>
                <a:cxnLst>
                  <a:cxn ang="0">
                    <a:pos x="245" y="195"/>
                  </a:cxn>
                  <a:cxn ang="0">
                    <a:pos x="81" y="245"/>
                  </a:cxn>
                  <a:cxn ang="0">
                    <a:pos x="31" y="81"/>
                  </a:cxn>
                  <a:cxn ang="0">
                    <a:pos x="195" y="31"/>
                  </a:cxn>
                  <a:cxn ang="0">
                    <a:pos x="245" y="195"/>
                  </a:cxn>
                </a:cxnLst>
                <a:rect l="0" t="0" r="r" b="b"/>
                <a:pathLst>
                  <a:path w="276" h="276">
                    <a:moveTo>
                      <a:pt x="245" y="195"/>
                    </a:moveTo>
                    <a:cubicBezTo>
                      <a:pt x="213" y="254"/>
                      <a:pt x="140" y="276"/>
                      <a:pt x="81" y="245"/>
                    </a:cubicBezTo>
                    <a:cubicBezTo>
                      <a:pt x="22" y="213"/>
                      <a:pt x="0" y="140"/>
                      <a:pt x="31" y="81"/>
                    </a:cubicBezTo>
                    <a:cubicBezTo>
                      <a:pt x="63" y="22"/>
                      <a:pt x="136" y="0"/>
                      <a:pt x="195" y="31"/>
                    </a:cubicBezTo>
                    <a:cubicBezTo>
                      <a:pt x="254" y="63"/>
                      <a:pt x="276" y="136"/>
                      <a:pt x="245" y="19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8" name="Freeform 38"/>
              <p:cNvSpPr>
                <a:spLocks/>
              </p:cNvSpPr>
              <p:nvPr/>
            </p:nvSpPr>
            <p:spPr bwMode="auto">
              <a:xfrm>
                <a:off x="2647825" y="1646127"/>
                <a:ext cx="678077" cy="622704"/>
              </a:xfrm>
              <a:custGeom>
                <a:avLst/>
                <a:gdLst/>
                <a:ahLst/>
                <a:cxnLst>
                  <a:cxn ang="0">
                    <a:pos x="340" y="271"/>
                  </a:cxn>
                  <a:cxn ang="0">
                    <a:pos x="113" y="340"/>
                  </a:cxn>
                  <a:cxn ang="0">
                    <a:pos x="44" y="113"/>
                  </a:cxn>
                  <a:cxn ang="0">
                    <a:pos x="271" y="44"/>
                  </a:cxn>
                  <a:cxn ang="0">
                    <a:pos x="340" y="271"/>
                  </a:cxn>
                </a:cxnLst>
                <a:rect l="0" t="0" r="r" b="b"/>
                <a:pathLst>
                  <a:path w="384" h="383">
                    <a:moveTo>
                      <a:pt x="340" y="271"/>
                    </a:moveTo>
                    <a:cubicBezTo>
                      <a:pt x="296" y="352"/>
                      <a:pt x="195" y="383"/>
                      <a:pt x="113" y="340"/>
                    </a:cubicBezTo>
                    <a:cubicBezTo>
                      <a:pt x="31" y="296"/>
                      <a:pt x="0" y="194"/>
                      <a:pt x="44" y="113"/>
                    </a:cubicBezTo>
                    <a:cubicBezTo>
                      <a:pt x="87" y="31"/>
                      <a:pt x="189" y="0"/>
                      <a:pt x="271" y="44"/>
                    </a:cubicBezTo>
                    <a:cubicBezTo>
                      <a:pt x="353" y="87"/>
                      <a:pt x="384" y="189"/>
                      <a:pt x="340" y="27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9" name="Freeform 39"/>
              <p:cNvSpPr>
                <a:spLocks/>
              </p:cNvSpPr>
              <p:nvPr/>
            </p:nvSpPr>
            <p:spPr bwMode="auto">
              <a:xfrm>
                <a:off x="830501" y="3184890"/>
                <a:ext cx="680031" cy="624504"/>
              </a:xfrm>
              <a:custGeom>
                <a:avLst/>
                <a:gdLst/>
                <a:ahLst/>
                <a:cxnLst>
                  <a:cxn ang="0">
                    <a:pos x="341" y="272"/>
                  </a:cxn>
                  <a:cxn ang="0">
                    <a:pos x="113" y="341"/>
                  </a:cxn>
                  <a:cxn ang="0">
                    <a:pos x="44" y="113"/>
                  </a:cxn>
                  <a:cxn ang="0">
                    <a:pos x="272" y="44"/>
                  </a:cxn>
                  <a:cxn ang="0">
                    <a:pos x="341" y="272"/>
                  </a:cxn>
                </a:cxnLst>
                <a:rect l="0" t="0" r="r" b="b"/>
                <a:pathLst>
                  <a:path w="385" h="385">
                    <a:moveTo>
                      <a:pt x="341" y="272"/>
                    </a:moveTo>
                    <a:cubicBezTo>
                      <a:pt x="297" y="354"/>
                      <a:pt x="195" y="385"/>
                      <a:pt x="113" y="341"/>
                    </a:cubicBezTo>
                    <a:cubicBezTo>
                      <a:pt x="31" y="297"/>
                      <a:pt x="0" y="195"/>
                      <a:pt x="44" y="113"/>
                    </a:cubicBezTo>
                    <a:cubicBezTo>
                      <a:pt x="88" y="31"/>
                      <a:pt x="190" y="0"/>
                      <a:pt x="272" y="44"/>
                    </a:cubicBezTo>
                    <a:cubicBezTo>
                      <a:pt x="354" y="87"/>
                      <a:pt x="385" y="190"/>
                      <a:pt x="341" y="272"/>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0" name="Freeform 40"/>
              <p:cNvSpPr>
                <a:spLocks/>
              </p:cNvSpPr>
              <p:nvPr/>
            </p:nvSpPr>
            <p:spPr bwMode="auto">
              <a:xfrm>
                <a:off x="750383" y="2342619"/>
                <a:ext cx="717159" cy="662298"/>
              </a:xfrm>
              <a:custGeom>
                <a:avLst/>
                <a:gdLst/>
                <a:ahLst/>
                <a:cxnLst>
                  <a:cxn ang="0">
                    <a:pos x="360" y="287"/>
                  </a:cxn>
                  <a:cxn ang="0">
                    <a:pos x="119" y="361"/>
                  </a:cxn>
                  <a:cxn ang="0">
                    <a:pos x="46" y="120"/>
                  </a:cxn>
                  <a:cxn ang="0">
                    <a:pos x="287" y="47"/>
                  </a:cxn>
                  <a:cxn ang="0">
                    <a:pos x="360" y="287"/>
                  </a:cxn>
                </a:cxnLst>
                <a:rect l="0" t="0" r="r" b="b"/>
                <a:pathLst>
                  <a:path w="406" h="407">
                    <a:moveTo>
                      <a:pt x="360" y="287"/>
                    </a:moveTo>
                    <a:cubicBezTo>
                      <a:pt x="314" y="374"/>
                      <a:pt x="206" y="407"/>
                      <a:pt x="119" y="361"/>
                    </a:cubicBezTo>
                    <a:cubicBezTo>
                      <a:pt x="32" y="314"/>
                      <a:pt x="0" y="206"/>
                      <a:pt x="46" y="120"/>
                    </a:cubicBezTo>
                    <a:cubicBezTo>
                      <a:pt x="92" y="33"/>
                      <a:pt x="200" y="0"/>
                      <a:pt x="287" y="47"/>
                    </a:cubicBezTo>
                    <a:cubicBezTo>
                      <a:pt x="374" y="93"/>
                      <a:pt x="406" y="201"/>
                      <a:pt x="360" y="287"/>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1" name="Freeform 41"/>
              <p:cNvSpPr>
                <a:spLocks/>
              </p:cNvSpPr>
              <p:nvPr/>
            </p:nvSpPr>
            <p:spPr bwMode="auto">
              <a:xfrm>
                <a:off x="1596513" y="1009025"/>
                <a:ext cx="654627" cy="602907"/>
              </a:xfrm>
              <a:custGeom>
                <a:avLst/>
                <a:gdLst/>
                <a:ahLst/>
                <a:cxnLst>
                  <a:cxn ang="0">
                    <a:pos x="307" y="299"/>
                  </a:cxn>
                  <a:cxn ang="0">
                    <a:pos x="71" y="307"/>
                  </a:cxn>
                  <a:cxn ang="0">
                    <a:pos x="63" y="71"/>
                  </a:cxn>
                  <a:cxn ang="0">
                    <a:pos x="299" y="63"/>
                  </a:cxn>
                  <a:cxn ang="0">
                    <a:pos x="307" y="299"/>
                  </a:cxn>
                </a:cxnLst>
                <a:rect l="0" t="0" r="r" b="b"/>
                <a:pathLst>
                  <a:path w="370" h="370">
                    <a:moveTo>
                      <a:pt x="307" y="299"/>
                    </a:moveTo>
                    <a:cubicBezTo>
                      <a:pt x="244" y="366"/>
                      <a:pt x="138" y="370"/>
                      <a:pt x="71" y="307"/>
                    </a:cubicBezTo>
                    <a:cubicBezTo>
                      <a:pt x="4" y="244"/>
                      <a:pt x="0" y="138"/>
                      <a:pt x="63" y="71"/>
                    </a:cubicBezTo>
                    <a:cubicBezTo>
                      <a:pt x="126" y="4"/>
                      <a:pt x="232" y="0"/>
                      <a:pt x="299" y="63"/>
                    </a:cubicBezTo>
                    <a:cubicBezTo>
                      <a:pt x="366" y="126"/>
                      <a:pt x="370" y="231"/>
                      <a:pt x="307" y="29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2" name="Freeform 42"/>
              <p:cNvSpPr>
                <a:spLocks/>
              </p:cNvSpPr>
              <p:nvPr/>
            </p:nvSpPr>
            <p:spPr bwMode="auto">
              <a:xfrm>
                <a:off x="4719183" y="2500995"/>
                <a:ext cx="672214" cy="617305"/>
              </a:xfrm>
              <a:custGeom>
                <a:avLst/>
                <a:gdLst/>
                <a:ahLst/>
                <a:cxnLst>
                  <a:cxn ang="0">
                    <a:pos x="337" y="268"/>
                  </a:cxn>
                  <a:cxn ang="0">
                    <a:pos x="112" y="337"/>
                  </a:cxn>
                  <a:cxn ang="0">
                    <a:pos x="43" y="111"/>
                  </a:cxn>
                  <a:cxn ang="0">
                    <a:pos x="269" y="43"/>
                  </a:cxn>
                  <a:cxn ang="0">
                    <a:pos x="337" y="268"/>
                  </a:cxn>
                </a:cxnLst>
                <a:rect l="0" t="0" r="r" b="b"/>
                <a:pathLst>
                  <a:path w="381" h="380">
                    <a:moveTo>
                      <a:pt x="337" y="268"/>
                    </a:moveTo>
                    <a:cubicBezTo>
                      <a:pt x="294" y="350"/>
                      <a:pt x="193" y="380"/>
                      <a:pt x="112" y="337"/>
                    </a:cubicBezTo>
                    <a:cubicBezTo>
                      <a:pt x="31" y="294"/>
                      <a:pt x="0" y="193"/>
                      <a:pt x="43" y="111"/>
                    </a:cubicBezTo>
                    <a:cubicBezTo>
                      <a:pt x="87" y="30"/>
                      <a:pt x="188" y="0"/>
                      <a:pt x="269" y="43"/>
                    </a:cubicBezTo>
                    <a:cubicBezTo>
                      <a:pt x="350" y="86"/>
                      <a:pt x="381" y="187"/>
                      <a:pt x="337" y="268"/>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3" name="Freeform 43"/>
              <p:cNvSpPr>
                <a:spLocks/>
              </p:cNvSpPr>
              <p:nvPr/>
            </p:nvSpPr>
            <p:spPr bwMode="auto">
              <a:xfrm>
                <a:off x="4560900" y="4199933"/>
                <a:ext cx="670260" cy="620904"/>
              </a:xfrm>
              <a:custGeom>
                <a:avLst/>
                <a:gdLst/>
                <a:ahLst/>
                <a:cxnLst>
                  <a:cxn ang="0">
                    <a:pos x="337" y="269"/>
                  </a:cxn>
                  <a:cxn ang="0">
                    <a:pos x="112" y="338"/>
                  </a:cxn>
                  <a:cxn ang="0">
                    <a:pos x="43" y="112"/>
                  </a:cxn>
                  <a:cxn ang="0">
                    <a:pos x="269" y="44"/>
                  </a:cxn>
                  <a:cxn ang="0">
                    <a:pos x="337" y="269"/>
                  </a:cxn>
                </a:cxnLst>
                <a:rect l="0" t="0" r="r" b="b"/>
                <a:pathLst>
                  <a:path w="380" h="381">
                    <a:moveTo>
                      <a:pt x="337" y="269"/>
                    </a:moveTo>
                    <a:cubicBezTo>
                      <a:pt x="294" y="350"/>
                      <a:pt x="193" y="381"/>
                      <a:pt x="112" y="338"/>
                    </a:cubicBezTo>
                    <a:cubicBezTo>
                      <a:pt x="30" y="294"/>
                      <a:pt x="0" y="193"/>
                      <a:pt x="43" y="112"/>
                    </a:cubicBezTo>
                    <a:cubicBezTo>
                      <a:pt x="86" y="31"/>
                      <a:pt x="187" y="0"/>
                      <a:pt x="269" y="44"/>
                    </a:cubicBezTo>
                    <a:cubicBezTo>
                      <a:pt x="350" y="87"/>
                      <a:pt x="380" y="188"/>
                      <a:pt x="337"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4" name="Freeform 44"/>
              <p:cNvSpPr>
                <a:spLocks/>
              </p:cNvSpPr>
              <p:nvPr/>
            </p:nvSpPr>
            <p:spPr bwMode="auto">
              <a:xfrm>
                <a:off x="3599477" y="2877137"/>
                <a:ext cx="672214" cy="617305"/>
              </a:xfrm>
              <a:custGeom>
                <a:avLst/>
                <a:gdLst/>
                <a:ahLst/>
                <a:cxnLst>
                  <a:cxn ang="0">
                    <a:pos x="338" y="268"/>
                  </a:cxn>
                  <a:cxn ang="0">
                    <a:pos x="112" y="337"/>
                  </a:cxn>
                  <a:cxn ang="0">
                    <a:pos x="44" y="111"/>
                  </a:cxn>
                  <a:cxn ang="0">
                    <a:pos x="269" y="43"/>
                  </a:cxn>
                  <a:cxn ang="0">
                    <a:pos x="338" y="268"/>
                  </a:cxn>
                </a:cxnLst>
                <a:rect l="0" t="0" r="r" b="b"/>
                <a:pathLst>
                  <a:path w="381" h="380">
                    <a:moveTo>
                      <a:pt x="338" y="268"/>
                    </a:moveTo>
                    <a:cubicBezTo>
                      <a:pt x="294" y="350"/>
                      <a:pt x="193" y="380"/>
                      <a:pt x="112" y="337"/>
                    </a:cubicBezTo>
                    <a:cubicBezTo>
                      <a:pt x="31" y="294"/>
                      <a:pt x="0" y="193"/>
                      <a:pt x="44" y="111"/>
                    </a:cubicBezTo>
                    <a:cubicBezTo>
                      <a:pt x="87" y="30"/>
                      <a:pt x="188" y="0"/>
                      <a:pt x="269" y="43"/>
                    </a:cubicBezTo>
                    <a:cubicBezTo>
                      <a:pt x="350" y="86"/>
                      <a:pt x="381" y="187"/>
                      <a:pt x="338" y="268"/>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5" name="Freeform 45"/>
              <p:cNvSpPr>
                <a:spLocks/>
              </p:cNvSpPr>
              <p:nvPr/>
            </p:nvSpPr>
            <p:spPr bwMode="auto">
              <a:xfrm>
                <a:off x="4105592" y="1530945"/>
                <a:ext cx="566692" cy="521920"/>
              </a:xfrm>
              <a:custGeom>
                <a:avLst/>
                <a:gdLst/>
                <a:ahLst/>
                <a:cxnLst>
                  <a:cxn ang="0">
                    <a:pos x="284" y="226"/>
                  </a:cxn>
                  <a:cxn ang="0">
                    <a:pos x="94" y="283"/>
                  </a:cxn>
                  <a:cxn ang="0">
                    <a:pos x="37" y="94"/>
                  </a:cxn>
                  <a:cxn ang="0">
                    <a:pos x="226" y="36"/>
                  </a:cxn>
                  <a:cxn ang="0">
                    <a:pos x="284" y="226"/>
                  </a:cxn>
                </a:cxnLst>
                <a:rect l="0" t="0" r="r" b="b"/>
                <a:pathLst>
                  <a:path w="320" h="320">
                    <a:moveTo>
                      <a:pt x="284" y="226"/>
                    </a:moveTo>
                    <a:cubicBezTo>
                      <a:pt x="247" y="294"/>
                      <a:pt x="162" y="320"/>
                      <a:pt x="94" y="283"/>
                    </a:cubicBezTo>
                    <a:cubicBezTo>
                      <a:pt x="26" y="247"/>
                      <a:pt x="0" y="162"/>
                      <a:pt x="37" y="94"/>
                    </a:cubicBezTo>
                    <a:cubicBezTo>
                      <a:pt x="73" y="25"/>
                      <a:pt x="158" y="0"/>
                      <a:pt x="226" y="36"/>
                    </a:cubicBezTo>
                    <a:cubicBezTo>
                      <a:pt x="295" y="73"/>
                      <a:pt x="320" y="157"/>
                      <a:pt x="284" y="226"/>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6" name="Freeform 46"/>
              <p:cNvSpPr>
                <a:spLocks/>
              </p:cNvSpPr>
              <p:nvPr/>
            </p:nvSpPr>
            <p:spPr bwMode="auto">
              <a:xfrm>
                <a:off x="3364984" y="1162001"/>
                <a:ext cx="672214" cy="619105"/>
              </a:xfrm>
              <a:custGeom>
                <a:avLst/>
                <a:gdLst/>
                <a:ahLst/>
                <a:cxnLst>
                  <a:cxn ang="0">
                    <a:pos x="338" y="269"/>
                  </a:cxn>
                  <a:cxn ang="0">
                    <a:pos x="112" y="337"/>
                  </a:cxn>
                  <a:cxn ang="0">
                    <a:pos x="44" y="112"/>
                  </a:cxn>
                  <a:cxn ang="0">
                    <a:pos x="269" y="43"/>
                  </a:cxn>
                  <a:cxn ang="0">
                    <a:pos x="338" y="269"/>
                  </a:cxn>
                </a:cxnLst>
                <a:rect l="0" t="0" r="r" b="b"/>
                <a:pathLst>
                  <a:path w="381" h="381">
                    <a:moveTo>
                      <a:pt x="338" y="269"/>
                    </a:moveTo>
                    <a:cubicBezTo>
                      <a:pt x="294" y="350"/>
                      <a:pt x="193" y="381"/>
                      <a:pt x="112" y="337"/>
                    </a:cubicBezTo>
                    <a:cubicBezTo>
                      <a:pt x="31" y="294"/>
                      <a:pt x="0" y="193"/>
                      <a:pt x="44" y="112"/>
                    </a:cubicBezTo>
                    <a:cubicBezTo>
                      <a:pt x="87" y="31"/>
                      <a:pt x="188" y="0"/>
                      <a:pt x="269" y="43"/>
                    </a:cubicBezTo>
                    <a:cubicBezTo>
                      <a:pt x="350" y="87"/>
                      <a:pt x="381" y="188"/>
                      <a:pt x="338"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7" name="Freeform 47"/>
              <p:cNvSpPr>
                <a:spLocks/>
              </p:cNvSpPr>
              <p:nvPr/>
            </p:nvSpPr>
            <p:spPr bwMode="auto">
              <a:xfrm>
                <a:off x="3681550" y="1953879"/>
                <a:ext cx="173916" cy="277157"/>
              </a:xfrm>
              <a:custGeom>
                <a:avLst/>
                <a:gdLst/>
                <a:ahLst/>
                <a:cxnLst>
                  <a:cxn ang="0">
                    <a:pos x="99" y="100"/>
                  </a:cxn>
                  <a:cxn ang="0">
                    <a:pos x="99" y="0"/>
                  </a:cxn>
                  <a:cxn ang="0">
                    <a:pos x="99" y="0"/>
                  </a:cxn>
                  <a:cxn ang="0">
                    <a:pos x="0" y="100"/>
                  </a:cxn>
                  <a:cxn ang="0">
                    <a:pos x="29" y="170"/>
                  </a:cxn>
                  <a:cxn ang="0">
                    <a:pos x="99" y="100"/>
                  </a:cxn>
                </a:cxnLst>
                <a:rect l="0" t="0" r="r" b="b"/>
                <a:pathLst>
                  <a:path w="99" h="170">
                    <a:moveTo>
                      <a:pt x="99" y="100"/>
                    </a:moveTo>
                    <a:cubicBezTo>
                      <a:pt x="99" y="0"/>
                      <a:pt x="99" y="0"/>
                      <a:pt x="99" y="0"/>
                    </a:cubicBezTo>
                    <a:cubicBezTo>
                      <a:pt x="99" y="0"/>
                      <a:pt x="99" y="0"/>
                      <a:pt x="99" y="0"/>
                    </a:cubicBezTo>
                    <a:cubicBezTo>
                      <a:pt x="44" y="0"/>
                      <a:pt x="0" y="45"/>
                      <a:pt x="0" y="100"/>
                    </a:cubicBezTo>
                    <a:cubicBezTo>
                      <a:pt x="0" y="127"/>
                      <a:pt x="11" y="152"/>
                      <a:pt x="29" y="170"/>
                    </a:cubicBezTo>
                    <a:cubicBezTo>
                      <a:pt x="99" y="100"/>
                      <a:pt x="99" y="100"/>
                      <a:pt x="99" y="10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8" name="Freeform 48"/>
              <p:cNvSpPr>
                <a:spLocks/>
              </p:cNvSpPr>
              <p:nvPr/>
            </p:nvSpPr>
            <p:spPr bwMode="auto">
              <a:xfrm>
                <a:off x="3746036" y="2135651"/>
                <a:ext cx="298979" cy="160175"/>
              </a:xfrm>
              <a:custGeom>
                <a:avLst/>
                <a:gdLst/>
                <a:ahLst/>
                <a:cxnLst>
                  <a:cxn ang="0">
                    <a:pos x="0" y="70"/>
                  </a:cxn>
                  <a:cxn ang="0">
                    <a:pos x="70" y="99"/>
                  </a:cxn>
                  <a:cxn ang="0">
                    <a:pos x="169" y="0"/>
                  </a:cxn>
                  <a:cxn ang="0">
                    <a:pos x="70" y="0"/>
                  </a:cxn>
                  <a:cxn ang="0">
                    <a:pos x="0" y="70"/>
                  </a:cxn>
                </a:cxnLst>
                <a:rect l="0" t="0" r="r" b="b"/>
                <a:pathLst>
                  <a:path w="169" h="99">
                    <a:moveTo>
                      <a:pt x="0" y="70"/>
                    </a:moveTo>
                    <a:cubicBezTo>
                      <a:pt x="18" y="88"/>
                      <a:pt x="43" y="99"/>
                      <a:pt x="70" y="99"/>
                    </a:cubicBezTo>
                    <a:cubicBezTo>
                      <a:pt x="125" y="99"/>
                      <a:pt x="169" y="55"/>
                      <a:pt x="169" y="0"/>
                    </a:cubicBezTo>
                    <a:cubicBezTo>
                      <a:pt x="70" y="0"/>
                      <a:pt x="70" y="0"/>
                      <a:pt x="70" y="0"/>
                    </a:cubicBezTo>
                    <a:lnTo>
                      <a:pt x="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9" name="Freeform 49"/>
              <p:cNvSpPr>
                <a:spLocks/>
              </p:cNvSpPr>
              <p:nvPr/>
            </p:nvSpPr>
            <p:spPr bwMode="auto">
              <a:xfrm>
                <a:off x="3878915" y="1953879"/>
                <a:ext cx="173916" cy="163775"/>
              </a:xfrm>
              <a:custGeom>
                <a:avLst/>
                <a:gdLst/>
                <a:ahLst/>
                <a:cxnLst>
                  <a:cxn ang="0">
                    <a:pos x="0" y="0"/>
                  </a:cxn>
                  <a:cxn ang="0">
                    <a:pos x="0" y="100"/>
                  </a:cxn>
                  <a:cxn ang="0">
                    <a:pos x="99" y="100"/>
                  </a:cxn>
                  <a:cxn ang="0">
                    <a:pos x="99" y="100"/>
                  </a:cxn>
                  <a:cxn ang="0">
                    <a:pos x="0" y="0"/>
                  </a:cxn>
                </a:cxnLst>
                <a:rect l="0" t="0" r="r" b="b"/>
                <a:pathLst>
                  <a:path w="99" h="100">
                    <a:moveTo>
                      <a:pt x="0" y="0"/>
                    </a:moveTo>
                    <a:cubicBezTo>
                      <a:pt x="0" y="100"/>
                      <a:pt x="0" y="100"/>
                      <a:pt x="0" y="100"/>
                    </a:cubicBezTo>
                    <a:cubicBezTo>
                      <a:pt x="99" y="100"/>
                      <a:pt x="99" y="100"/>
                      <a:pt x="99" y="100"/>
                    </a:cubicBezTo>
                    <a:cubicBezTo>
                      <a:pt x="99" y="100"/>
                      <a:pt x="99" y="100"/>
                      <a:pt x="99" y="100"/>
                    </a:cubicBezTo>
                    <a:cubicBezTo>
                      <a:pt x="99" y="45"/>
                      <a:pt x="55" y="1"/>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0" name="Freeform 50"/>
              <p:cNvSpPr>
                <a:spLocks noEditPoints="1"/>
              </p:cNvSpPr>
              <p:nvPr/>
            </p:nvSpPr>
            <p:spPr bwMode="auto">
              <a:xfrm>
                <a:off x="4121225" y="4576075"/>
                <a:ext cx="91843" cy="84587"/>
              </a:xfrm>
              <a:custGeom>
                <a:avLst/>
                <a:gdLst/>
                <a:ahLst/>
                <a:cxnLst>
                  <a:cxn ang="0">
                    <a:pos x="26" y="0"/>
                  </a:cxn>
                  <a:cxn ang="0">
                    <a:pos x="0" y="26"/>
                  </a:cxn>
                  <a:cxn ang="0">
                    <a:pos x="26" y="52"/>
                  </a:cxn>
                  <a:cxn ang="0">
                    <a:pos x="52" y="26"/>
                  </a:cxn>
                  <a:cxn ang="0">
                    <a:pos x="26" y="0"/>
                  </a:cxn>
                  <a:cxn ang="0">
                    <a:pos x="26" y="45"/>
                  </a:cxn>
                  <a:cxn ang="0">
                    <a:pos x="7" y="26"/>
                  </a:cxn>
                  <a:cxn ang="0">
                    <a:pos x="26" y="7"/>
                  </a:cxn>
                  <a:cxn ang="0">
                    <a:pos x="45" y="26"/>
                  </a:cxn>
                  <a:cxn ang="0">
                    <a:pos x="26" y="45"/>
                  </a:cxn>
                </a:cxnLst>
                <a:rect l="0" t="0" r="r" b="b"/>
                <a:pathLst>
                  <a:path w="52" h="52">
                    <a:moveTo>
                      <a:pt x="26" y="0"/>
                    </a:moveTo>
                    <a:cubicBezTo>
                      <a:pt x="12" y="0"/>
                      <a:pt x="0" y="12"/>
                      <a:pt x="0" y="26"/>
                    </a:cubicBezTo>
                    <a:cubicBezTo>
                      <a:pt x="0" y="40"/>
                      <a:pt x="12" y="52"/>
                      <a:pt x="26" y="52"/>
                    </a:cubicBezTo>
                    <a:cubicBezTo>
                      <a:pt x="41" y="52"/>
                      <a:pt x="52" y="40"/>
                      <a:pt x="52" y="26"/>
                    </a:cubicBezTo>
                    <a:cubicBezTo>
                      <a:pt x="52" y="12"/>
                      <a:pt x="41" y="0"/>
                      <a:pt x="26" y="0"/>
                    </a:cubicBezTo>
                    <a:close/>
                    <a:moveTo>
                      <a:pt x="26" y="45"/>
                    </a:moveTo>
                    <a:cubicBezTo>
                      <a:pt x="16" y="45"/>
                      <a:pt x="7" y="37"/>
                      <a:pt x="7" y="26"/>
                    </a:cubicBezTo>
                    <a:cubicBezTo>
                      <a:pt x="7" y="16"/>
                      <a:pt x="16" y="7"/>
                      <a:pt x="26" y="7"/>
                    </a:cubicBezTo>
                    <a:cubicBezTo>
                      <a:pt x="37" y="7"/>
                      <a:pt x="45" y="16"/>
                      <a:pt x="45" y="26"/>
                    </a:cubicBezTo>
                    <a:cubicBezTo>
                      <a:pt x="45" y="37"/>
                      <a:pt x="37" y="45"/>
                      <a:pt x="26" y="4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1" name="Freeform 51"/>
              <p:cNvSpPr>
                <a:spLocks noEditPoints="1"/>
              </p:cNvSpPr>
              <p:nvPr/>
            </p:nvSpPr>
            <p:spPr bwMode="auto">
              <a:xfrm>
                <a:off x="4056740" y="4518484"/>
                <a:ext cx="214952" cy="197969"/>
              </a:xfrm>
              <a:custGeom>
                <a:avLst/>
                <a:gdLst/>
                <a:ahLst/>
                <a:cxnLst>
                  <a:cxn ang="0">
                    <a:pos x="61" y="0"/>
                  </a:cxn>
                  <a:cxn ang="0">
                    <a:pos x="0" y="61"/>
                  </a:cxn>
                  <a:cxn ang="0">
                    <a:pos x="61" y="122"/>
                  </a:cxn>
                  <a:cxn ang="0">
                    <a:pos x="122" y="61"/>
                  </a:cxn>
                  <a:cxn ang="0">
                    <a:pos x="61" y="0"/>
                  </a:cxn>
                  <a:cxn ang="0">
                    <a:pos x="62" y="91"/>
                  </a:cxn>
                  <a:cxn ang="0">
                    <a:pos x="33" y="62"/>
                  </a:cxn>
                  <a:cxn ang="0">
                    <a:pos x="62" y="33"/>
                  </a:cxn>
                  <a:cxn ang="0">
                    <a:pos x="91" y="62"/>
                  </a:cxn>
                  <a:cxn ang="0">
                    <a:pos x="62" y="91"/>
                  </a:cxn>
                </a:cxnLst>
                <a:rect l="0" t="0" r="r" b="b"/>
                <a:pathLst>
                  <a:path w="122" h="122">
                    <a:moveTo>
                      <a:pt x="61" y="0"/>
                    </a:moveTo>
                    <a:cubicBezTo>
                      <a:pt x="28" y="0"/>
                      <a:pt x="0" y="27"/>
                      <a:pt x="0" y="61"/>
                    </a:cubicBezTo>
                    <a:cubicBezTo>
                      <a:pt x="0" y="95"/>
                      <a:pt x="28" y="122"/>
                      <a:pt x="61" y="122"/>
                    </a:cubicBezTo>
                    <a:cubicBezTo>
                      <a:pt x="95" y="122"/>
                      <a:pt x="122" y="95"/>
                      <a:pt x="122" y="61"/>
                    </a:cubicBezTo>
                    <a:cubicBezTo>
                      <a:pt x="122" y="27"/>
                      <a:pt x="95" y="0"/>
                      <a:pt x="61" y="0"/>
                    </a:cubicBezTo>
                    <a:close/>
                    <a:moveTo>
                      <a:pt x="62" y="91"/>
                    </a:moveTo>
                    <a:cubicBezTo>
                      <a:pt x="46" y="91"/>
                      <a:pt x="33" y="78"/>
                      <a:pt x="33" y="62"/>
                    </a:cubicBezTo>
                    <a:cubicBezTo>
                      <a:pt x="33" y="46"/>
                      <a:pt x="46" y="33"/>
                      <a:pt x="62" y="33"/>
                    </a:cubicBezTo>
                    <a:cubicBezTo>
                      <a:pt x="78" y="33"/>
                      <a:pt x="91" y="46"/>
                      <a:pt x="91" y="62"/>
                    </a:cubicBezTo>
                    <a:cubicBezTo>
                      <a:pt x="91" y="78"/>
                      <a:pt x="78" y="91"/>
                      <a:pt x="62" y="9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2" name="Freeform 52"/>
              <p:cNvSpPr>
                <a:spLocks/>
              </p:cNvSpPr>
              <p:nvPr/>
            </p:nvSpPr>
            <p:spPr bwMode="auto">
              <a:xfrm>
                <a:off x="2569661" y="1395965"/>
                <a:ext cx="9771" cy="7199"/>
              </a:xfrm>
              <a:custGeom>
                <a:avLst/>
                <a:gdLst/>
                <a:ahLst/>
                <a:cxnLst>
                  <a:cxn ang="0">
                    <a:pos x="0" y="0"/>
                  </a:cxn>
                  <a:cxn ang="0">
                    <a:pos x="0" y="4"/>
                  </a:cxn>
                  <a:cxn ang="0">
                    <a:pos x="5" y="4"/>
                  </a:cxn>
                  <a:cxn ang="0">
                    <a:pos x="5" y="2"/>
                  </a:cxn>
                  <a:cxn ang="0">
                    <a:pos x="5" y="0"/>
                  </a:cxn>
                  <a:cxn ang="0">
                    <a:pos x="0" y="0"/>
                  </a:cxn>
                </a:cxnLst>
                <a:rect l="0" t="0" r="r" b="b"/>
                <a:pathLst>
                  <a:path w="5" h="4">
                    <a:moveTo>
                      <a:pt x="0" y="0"/>
                    </a:moveTo>
                    <a:cubicBezTo>
                      <a:pt x="0" y="4"/>
                      <a:pt x="0" y="4"/>
                      <a:pt x="0" y="4"/>
                    </a:cubicBezTo>
                    <a:cubicBezTo>
                      <a:pt x="5" y="4"/>
                      <a:pt x="5" y="4"/>
                      <a:pt x="5" y="4"/>
                    </a:cubicBezTo>
                    <a:cubicBezTo>
                      <a:pt x="5" y="3"/>
                      <a:pt x="5" y="3"/>
                      <a:pt x="5" y="2"/>
                    </a:cubicBezTo>
                    <a:cubicBezTo>
                      <a:pt x="5" y="1"/>
                      <a:pt x="5" y="0"/>
                      <a:pt x="5" y="0"/>
                    </a:cubicBezTo>
                    <a:lnTo>
                      <a:pt x="0"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3" name="Freeform 53"/>
              <p:cNvSpPr>
                <a:spLocks/>
              </p:cNvSpPr>
              <p:nvPr/>
            </p:nvSpPr>
            <p:spPr bwMode="auto">
              <a:xfrm>
                <a:off x="2643917" y="1327576"/>
                <a:ext cx="9771" cy="8999"/>
              </a:xfrm>
              <a:custGeom>
                <a:avLst/>
                <a:gdLst/>
                <a:ahLst/>
                <a:cxnLst>
                  <a:cxn ang="0">
                    <a:pos x="5" y="5"/>
                  </a:cxn>
                  <a:cxn ang="0">
                    <a:pos x="5" y="0"/>
                  </a:cxn>
                  <a:cxn ang="0">
                    <a:pos x="0" y="0"/>
                  </a:cxn>
                  <a:cxn ang="0">
                    <a:pos x="0" y="5"/>
                  </a:cxn>
                  <a:cxn ang="0">
                    <a:pos x="2" y="5"/>
                  </a:cxn>
                  <a:cxn ang="0">
                    <a:pos x="5" y="5"/>
                  </a:cxn>
                </a:cxnLst>
                <a:rect l="0" t="0" r="r" b="b"/>
                <a:pathLst>
                  <a:path w="5" h="5">
                    <a:moveTo>
                      <a:pt x="5" y="5"/>
                    </a:moveTo>
                    <a:cubicBezTo>
                      <a:pt x="5" y="0"/>
                      <a:pt x="5" y="0"/>
                      <a:pt x="5" y="0"/>
                    </a:cubicBezTo>
                    <a:cubicBezTo>
                      <a:pt x="0" y="0"/>
                      <a:pt x="0" y="0"/>
                      <a:pt x="0" y="0"/>
                    </a:cubicBezTo>
                    <a:cubicBezTo>
                      <a:pt x="0" y="5"/>
                      <a:pt x="0" y="5"/>
                      <a:pt x="0" y="5"/>
                    </a:cubicBezTo>
                    <a:cubicBezTo>
                      <a:pt x="1" y="5"/>
                      <a:pt x="2" y="5"/>
                      <a:pt x="2" y="5"/>
                    </a:cubicBezTo>
                    <a:cubicBezTo>
                      <a:pt x="3" y="5"/>
                      <a:pt x="4" y="5"/>
                      <a:pt x="5" y="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4" name="Freeform 54"/>
              <p:cNvSpPr>
                <a:spLocks/>
              </p:cNvSpPr>
              <p:nvPr/>
            </p:nvSpPr>
            <p:spPr bwMode="auto">
              <a:xfrm>
                <a:off x="2716219" y="1395965"/>
                <a:ext cx="11725" cy="7199"/>
              </a:xfrm>
              <a:custGeom>
                <a:avLst/>
                <a:gdLst/>
                <a:ahLst/>
                <a:cxnLst>
                  <a:cxn ang="0">
                    <a:pos x="6" y="4"/>
                  </a:cxn>
                  <a:cxn ang="0">
                    <a:pos x="6" y="0"/>
                  </a:cxn>
                  <a:cxn ang="0">
                    <a:pos x="0" y="0"/>
                  </a:cxn>
                  <a:cxn ang="0">
                    <a:pos x="0" y="2"/>
                  </a:cxn>
                  <a:cxn ang="0">
                    <a:pos x="0" y="4"/>
                  </a:cxn>
                  <a:cxn ang="0">
                    <a:pos x="6" y="4"/>
                  </a:cxn>
                </a:cxnLst>
                <a:rect l="0" t="0" r="r" b="b"/>
                <a:pathLst>
                  <a:path w="6" h="4">
                    <a:moveTo>
                      <a:pt x="6" y="4"/>
                    </a:moveTo>
                    <a:cubicBezTo>
                      <a:pt x="6" y="0"/>
                      <a:pt x="6" y="0"/>
                      <a:pt x="6" y="0"/>
                    </a:cubicBezTo>
                    <a:cubicBezTo>
                      <a:pt x="0" y="0"/>
                      <a:pt x="0" y="0"/>
                      <a:pt x="0" y="0"/>
                    </a:cubicBezTo>
                    <a:cubicBezTo>
                      <a:pt x="0" y="0"/>
                      <a:pt x="0" y="1"/>
                      <a:pt x="0" y="2"/>
                    </a:cubicBezTo>
                    <a:cubicBezTo>
                      <a:pt x="0" y="3"/>
                      <a:pt x="0" y="3"/>
                      <a:pt x="0" y="4"/>
                    </a:cubicBezTo>
                    <a:lnTo>
                      <a:pt x="6" y="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5" name="Freeform 55"/>
              <p:cNvSpPr>
                <a:spLocks/>
              </p:cNvSpPr>
              <p:nvPr/>
            </p:nvSpPr>
            <p:spPr bwMode="auto">
              <a:xfrm>
                <a:off x="2643917" y="1462555"/>
                <a:ext cx="9771" cy="8999"/>
              </a:xfrm>
              <a:custGeom>
                <a:avLst/>
                <a:gdLst/>
                <a:ahLst/>
                <a:cxnLst>
                  <a:cxn ang="0">
                    <a:pos x="5" y="0"/>
                  </a:cxn>
                  <a:cxn ang="0">
                    <a:pos x="2" y="0"/>
                  </a:cxn>
                  <a:cxn ang="0">
                    <a:pos x="0" y="0"/>
                  </a:cxn>
                  <a:cxn ang="0">
                    <a:pos x="0" y="5"/>
                  </a:cxn>
                  <a:cxn ang="0">
                    <a:pos x="5" y="5"/>
                  </a:cxn>
                  <a:cxn ang="0">
                    <a:pos x="5" y="0"/>
                  </a:cxn>
                </a:cxnLst>
                <a:rect l="0" t="0" r="r" b="b"/>
                <a:pathLst>
                  <a:path w="5" h="5">
                    <a:moveTo>
                      <a:pt x="5" y="0"/>
                    </a:moveTo>
                    <a:cubicBezTo>
                      <a:pt x="4" y="0"/>
                      <a:pt x="3" y="0"/>
                      <a:pt x="2" y="0"/>
                    </a:cubicBezTo>
                    <a:cubicBezTo>
                      <a:pt x="2" y="0"/>
                      <a:pt x="1" y="0"/>
                      <a:pt x="0" y="0"/>
                    </a:cubicBezTo>
                    <a:cubicBezTo>
                      <a:pt x="0" y="5"/>
                      <a:pt x="0" y="5"/>
                      <a:pt x="0" y="5"/>
                    </a:cubicBezTo>
                    <a:cubicBezTo>
                      <a:pt x="5" y="5"/>
                      <a:pt x="5" y="5"/>
                      <a:pt x="5" y="5"/>
                    </a:cubicBezTo>
                    <a:lnTo>
                      <a:pt x="5"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6" name="Freeform 56"/>
              <p:cNvSpPr>
                <a:spLocks/>
              </p:cNvSpPr>
              <p:nvPr/>
            </p:nvSpPr>
            <p:spPr bwMode="auto">
              <a:xfrm>
                <a:off x="2645871" y="1341974"/>
                <a:ext cx="44945" cy="61191"/>
              </a:xfrm>
              <a:custGeom>
                <a:avLst/>
                <a:gdLst/>
                <a:ahLst/>
                <a:cxnLst>
                  <a:cxn ang="0">
                    <a:pos x="3" y="0"/>
                  </a:cxn>
                  <a:cxn ang="0">
                    <a:pos x="0" y="0"/>
                  </a:cxn>
                  <a:cxn ang="0">
                    <a:pos x="0" y="34"/>
                  </a:cxn>
                  <a:cxn ang="0">
                    <a:pos x="23" y="34"/>
                  </a:cxn>
                  <a:cxn ang="0">
                    <a:pos x="23" y="30"/>
                  </a:cxn>
                  <a:cxn ang="0">
                    <a:pos x="3" y="30"/>
                  </a:cxn>
                  <a:cxn ang="0">
                    <a:pos x="3" y="0"/>
                  </a:cxn>
                </a:cxnLst>
                <a:rect l="0" t="0" r="r" b="b"/>
                <a:pathLst>
                  <a:path w="23" h="34">
                    <a:moveTo>
                      <a:pt x="3" y="0"/>
                    </a:moveTo>
                    <a:lnTo>
                      <a:pt x="0" y="0"/>
                    </a:lnTo>
                    <a:lnTo>
                      <a:pt x="0" y="34"/>
                    </a:lnTo>
                    <a:lnTo>
                      <a:pt x="23" y="34"/>
                    </a:lnTo>
                    <a:lnTo>
                      <a:pt x="23" y="30"/>
                    </a:lnTo>
                    <a:lnTo>
                      <a:pt x="3" y="30"/>
                    </a:lnTo>
                    <a:lnTo>
                      <a:pt x="3"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7" name="Freeform 57"/>
              <p:cNvSpPr>
                <a:spLocks/>
              </p:cNvSpPr>
              <p:nvPr/>
            </p:nvSpPr>
            <p:spPr bwMode="auto">
              <a:xfrm>
                <a:off x="2675183" y="1259186"/>
                <a:ext cx="111384" cy="98985"/>
              </a:xfrm>
              <a:custGeom>
                <a:avLst/>
                <a:gdLst/>
                <a:ahLst/>
                <a:cxnLst>
                  <a:cxn ang="0">
                    <a:pos x="30" y="0"/>
                  </a:cxn>
                  <a:cxn ang="0">
                    <a:pos x="0" y="20"/>
                  </a:cxn>
                  <a:cxn ang="0">
                    <a:pos x="47" y="60"/>
                  </a:cxn>
                  <a:cxn ang="0">
                    <a:pos x="63" y="32"/>
                  </a:cxn>
                  <a:cxn ang="0">
                    <a:pos x="30" y="0"/>
                  </a:cxn>
                </a:cxnLst>
                <a:rect l="0" t="0" r="r" b="b"/>
                <a:pathLst>
                  <a:path w="63" h="60">
                    <a:moveTo>
                      <a:pt x="30" y="0"/>
                    </a:moveTo>
                    <a:cubicBezTo>
                      <a:pt x="16" y="0"/>
                      <a:pt x="5" y="8"/>
                      <a:pt x="0" y="20"/>
                    </a:cubicBezTo>
                    <a:cubicBezTo>
                      <a:pt x="21" y="24"/>
                      <a:pt x="39" y="40"/>
                      <a:pt x="47" y="60"/>
                    </a:cubicBezTo>
                    <a:cubicBezTo>
                      <a:pt x="56" y="54"/>
                      <a:pt x="63" y="44"/>
                      <a:pt x="63" y="32"/>
                    </a:cubicBezTo>
                    <a:cubicBezTo>
                      <a:pt x="63" y="14"/>
                      <a:pt x="48" y="0"/>
                      <a:pt x="3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8" name="Freeform 58"/>
              <p:cNvSpPr>
                <a:spLocks/>
              </p:cNvSpPr>
              <p:nvPr/>
            </p:nvSpPr>
            <p:spPr bwMode="auto">
              <a:xfrm>
                <a:off x="2509083" y="1259186"/>
                <a:ext cx="111384" cy="98985"/>
              </a:xfrm>
              <a:custGeom>
                <a:avLst/>
                <a:gdLst/>
                <a:ahLst/>
                <a:cxnLst>
                  <a:cxn ang="0">
                    <a:pos x="63" y="20"/>
                  </a:cxn>
                  <a:cxn ang="0">
                    <a:pos x="33" y="0"/>
                  </a:cxn>
                  <a:cxn ang="0">
                    <a:pos x="0" y="32"/>
                  </a:cxn>
                  <a:cxn ang="0">
                    <a:pos x="15" y="60"/>
                  </a:cxn>
                  <a:cxn ang="0">
                    <a:pos x="63" y="20"/>
                  </a:cxn>
                </a:cxnLst>
                <a:rect l="0" t="0" r="r" b="b"/>
                <a:pathLst>
                  <a:path w="63" h="60">
                    <a:moveTo>
                      <a:pt x="63" y="20"/>
                    </a:moveTo>
                    <a:cubicBezTo>
                      <a:pt x="58" y="8"/>
                      <a:pt x="46" y="0"/>
                      <a:pt x="33" y="0"/>
                    </a:cubicBezTo>
                    <a:cubicBezTo>
                      <a:pt x="15" y="0"/>
                      <a:pt x="0" y="14"/>
                      <a:pt x="0" y="32"/>
                    </a:cubicBezTo>
                    <a:cubicBezTo>
                      <a:pt x="0" y="44"/>
                      <a:pt x="6" y="54"/>
                      <a:pt x="15" y="60"/>
                    </a:cubicBezTo>
                    <a:cubicBezTo>
                      <a:pt x="23" y="40"/>
                      <a:pt x="41" y="24"/>
                      <a:pt x="63" y="2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9" name="Freeform 59"/>
              <p:cNvSpPr>
                <a:spLocks noEditPoints="1"/>
              </p:cNvSpPr>
              <p:nvPr/>
            </p:nvSpPr>
            <p:spPr bwMode="auto">
              <a:xfrm>
                <a:off x="2534487" y="1293381"/>
                <a:ext cx="228631" cy="226765"/>
              </a:xfrm>
              <a:custGeom>
                <a:avLst/>
                <a:gdLst/>
                <a:ahLst/>
                <a:cxnLst>
                  <a:cxn ang="0">
                    <a:pos x="129" y="65"/>
                  </a:cxn>
                  <a:cxn ang="0">
                    <a:pos x="64" y="0"/>
                  </a:cxn>
                  <a:cxn ang="0">
                    <a:pos x="0" y="65"/>
                  </a:cxn>
                  <a:cxn ang="0">
                    <a:pos x="26" y="117"/>
                  </a:cxn>
                  <a:cxn ang="0">
                    <a:pos x="16" y="139"/>
                  </a:cxn>
                  <a:cxn ang="0">
                    <a:pos x="25" y="139"/>
                  </a:cxn>
                  <a:cxn ang="0">
                    <a:pos x="33" y="121"/>
                  </a:cxn>
                  <a:cxn ang="0">
                    <a:pos x="64" y="129"/>
                  </a:cxn>
                  <a:cxn ang="0">
                    <a:pos x="94" y="122"/>
                  </a:cxn>
                  <a:cxn ang="0">
                    <a:pos x="101" y="139"/>
                  </a:cxn>
                  <a:cxn ang="0">
                    <a:pos x="111" y="139"/>
                  </a:cxn>
                  <a:cxn ang="0">
                    <a:pos x="101" y="118"/>
                  </a:cxn>
                  <a:cxn ang="0">
                    <a:pos x="129" y="65"/>
                  </a:cxn>
                  <a:cxn ang="0">
                    <a:pos x="17" y="65"/>
                  </a:cxn>
                  <a:cxn ang="0">
                    <a:pos x="64" y="18"/>
                  </a:cxn>
                  <a:cxn ang="0">
                    <a:pos x="106" y="42"/>
                  </a:cxn>
                  <a:cxn ang="0">
                    <a:pos x="111" y="64"/>
                  </a:cxn>
                  <a:cxn ang="0">
                    <a:pos x="63" y="112"/>
                  </a:cxn>
                  <a:cxn ang="0">
                    <a:pos x="50" y="110"/>
                  </a:cxn>
                  <a:cxn ang="0">
                    <a:pos x="17" y="65"/>
                  </a:cxn>
                </a:cxnLst>
                <a:rect l="0" t="0" r="r" b="b"/>
                <a:pathLst>
                  <a:path w="129" h="139">
                    <a:moveTo>
                      <a:pt x="129" y="65"/>
                    </a:moveTo>
                    <a:cubicBezTo>
                      <a:pt x="129" y="29"/>
                      <a:pt x="100" y="0"/>
                      <a:pt x="64" y="0"/>
                    </a:cubicBezTo>
                    <a:cubicBezTo>
                      <a:pt x="29" y="0"/>
                      <a:pt x="0" y="29"/>
                      <a:pt x="0" y="65"/>
                    </a:cubicBezTo>
                    <a:cubicBezTo>
                      <a:pt x="0" y="86"/>
                      <a:pt x="10" y="105"/>
                      <a:pt x="26" y="117"/>
                    </a:cubicBezTo>
                    <a:cubicBezTo>
                      <a:pt x="16" y="139"/>
                      <a:pt x="16" y="139"/>
                      <a:pt x="16" y="139"/>
                    </a:cubicBezTo>
                    <a:cubicBezTo>
                      <a:pt x="25" y="139"/>
                      <a:pt x="25" y="139"/>
                      <a:pt x="25" y="139"/>
                    </a:cubicBezTo>
                    <a:cubicBezTo>
                      <a:pt x="33" y="121"/>
                      <a:pt x="33" y="121"/>
                      <a:pt x="33" y="121"/>
                    </a:cubicBezTo>
                    <a:cubicBezTo>
                      <a:pt x="42" y="126"/>
                      <a:pt x="53" y="129"/>
                      <a:pt x="64" y="129"/>
                    </a:cubicBezTo>
                    <a:cubicBezTo>
                      <a:pt x="75" y="129"/>
                      <a:pt x="85" y="127"/>
                      <a:pt x="94" y="122"/>
                    </a:cubicBezTo>
                    <a:cubicBezTo>
                      <a:pt x="101" y="139"/>
                      <a:pt x="101" y="139"/>
                      <a:pt x="101" y="139"/>
                    </a:cubicBezTo>
                    <a:cubicBezTo>
                      <a:pt x="111" y="139"/>
                      <a:pt x="111" y="139"/>
                      <a:pt x="111" y="139"/>
                    </a:cubicBezTo>
                    <a:cubicBezTo>
                      <a:pt x="101" y="118"/>
                      <a:pt x="101" y="118"/>
                      <a:pt x="101" y="118"/>
                    </a:cubicBezTo>
                    <a:cubicBezTo>
                      <a:pt x="118" y="106"/>
                      <a:pt x="129" y="87"/>
                      <a:pt x="129" y="65"/>
                    </a:cubicBezTo>
                    <a:close/>
                    <a:moveTo>
                      <a:pt x="17" y="65"/>
                    </a:moveTo>
                    <a:cubicBezTo>
                      <a:pt x="17" y="39"/>
                      <a:pt x="38" y="18"/>
                      <a:pt x="64" y="18"/>
                    </a:cubicBezTo>
                    <a:cubicBezTo>
                      <a:pt x="82" y="18"/>
                      <a:pt x="98" y="28"/>
                      <a:pt x="106" y="42"/>
                    </a:cubicBezTo>
                    <a:cubicBezTo>
                      <a:pt x="109" y="49"/>
                      <a:pt x="111" y="56"/>
                      <a:pt x="111" y="64"/>
                    </a:cubicBezTo>
                    <a:cubicBezTo>
                      <a:pt x="111" y="90"/>
                      <a:pt x="89" y="112"/>
                      <a:pt x="63" y="112"/>
                    </a:cubicBezTo>
                    <a:cubicBezTo>
                      <a:pt x="59" y="112"/>
                      <a:pt x="54" y="111"/>
                      <a:pt x="50" y="110"/>
                    </a:cubicBezTo>
                    <a:cubicBezTo>
                      <a:pt x="31" y="104"/>
                      <a:pt x="17" y="86"/>
                      <a:pt x="17" y="6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0" name="Freeform 60"/>
              <p:cNvSpPr>
                <a:spLocks noEditPoints="1"/>
              </p:cNvSpPr>
              <p:nvPr/>
            </p:nvSpPr>
            <p:spPr bwMode="auto">
              <a:xfrm>
                <a:off x="4383076" y="2351618"/>
                <a:ext cx="283346" cy="260960"/>
              </a:xfrm>
              <a:custGeom>
                <a:avLst/>
                <a:gdLst/>
                <a:ahLst/>
                <a:cxnLst>
                  <a:cxn ang="0">
                    <a:pos x="131" y="70"/>
                  </a:cxn>
                  <a:cxn ang="0">
                    <a:pos x="120" y="59"/>
                  </a:cxn>
                  <a:cxn ang="0">
                    <a:pos x="145" y="32"/>
                  </a:cxn>
                  <a:cxn ang="0">
                    <a:pos x="111" y="0"/>
                  </a:cxn>
                  <a:cxn ang="0">
                    <a:pos x="86" y="26"/>
                  </a:cxn>
                  <a:cxn ang="0">
                    <a:pos x="73" y="12"/>
                  </a:cxn>
                  <a:cxn ang="0">
                    <a:pos x="57" y="29"/>
                  </a:cxn>
                  <a:cxn ang="0">
                    <a:pos x="70" y="41"/>
                  </a:cxn>
                  <a:cxn ang="0">
                    <a:pos x="18" y="94"/>
                  </a:cxn>
                  <a:cxn ang="0">
                    <a:pos x="17" y="110"/>
                  </a:cxn>
                  <a:cxn ang="0">
                    <a:pos x="0" y="125"/>
                  </a:cxn>
                  <a:cxn ang="0">
                    <a:pos x="20" y="145"/>
                  </a:cxn>
                  <a:cxn ang="0">
                    <a:pos x="36" y="130"/>
                  </a:cxn>
                  <a:cxn ang="0">
                    <a:pos x="52" y="127"/>
                  </a:cxn>
                  <a:cxn ang="0">
                    <a:pos x="104" y="75"/>
                  </a:cxn>
                  <a:cxn ang="0">
                    <a:pos x="116" y="87"/>
                  </a:cxn>
                  <a:cxn ang="0">
                    <a:pos x="131" y="70"/>
                  </a:cxn>
                  <a:cxn ang="0">
                    <a:pos x="49" y="122"/>
                  </a:cxn>
                  <a:cxn ang="0">
                    <a:pos x="33" y="124"/>
                  </a:cxn>
                  <a:cxn ang="0">
                    <a:pos x="20" y="136"/>
                  </a:cxn>
                  <a:cxn ang="0">
                    <a:pos x="10" y="125"/>
                  </a:cxn>
                  <a:cxn ang="0">
                    <a:pos x="22" y="113"/>
                  </a:cxn>
                  <a:cxn ang="0">
                    <a:pos x="24" y="97"/>
                  </a:cxn>
                  <a:cxn ang="0">
                    <a:pos x="74" y="46"/>
                  </a:cxn>
                  <a:cxn ang="0">
                    <a:pos x="100" y="70"/>
                  </a:cxn>
                  <a:cxn ang="0">
                    <a:pos x="49" y="122"/>
                  </a:cxn>
                </a:cxnLst>
                <a:rect l="0" t="0" r="r" b="b"/>
                <a:pathLst>
                  <a:path w="145" h="145">
                    <a:moveTo>
                      <a:pt x="131" y="70"/>
                    </a:moveTo>
                    <a:lnTo>
                      <a:pt x="120" y="59"/>
                    </a:lnTo>
                    <a:lnTo>
                      <a:pt x="145" y="32"/>
                    </a:lnTo>
                    <a:lnTo>
                      <a:pt x="111" y="0"/>
                    </a:lnTo>
                    <a:lnTo>
                      <a:pt x="86" y="26"/>
                    </a:lnTo>
                    <a:lnTo>
                      <a:pt x="73" y="12"/>
                    </a:lnTo>
                    <a:lnTo>
                      <a:pt x="57" y="29"/>
                    </a:lnTo>
                    <a:lnTo>
                      <a:pt x="70" y="41"/>
                    </a:lnTo>
                    <a:lnTo>
                      <a:pt x="18" y="94"/>
                    </a:lnTo>
                    <a:lnTo>
                      <a:pt x="17" y="110"/>
                    </a:lnTo>
                    <a:lnTo>
                      <a:pt x="0" y="125"/>
                    </a:lnTo>
                    <a:lnTo>
                      <a:pt x="20" y="145"/>
                    </a:lnTo>
                    <a:lnTo>
                      <a:pt x="36" y="130"/>
                    </a:lnTo>
                    <a:lnTo>
                      <a:pt x="52" y="127"/>
                    </a:lnTo>
                    <a:lnTo>
                      <a:pt x="104" y="75"/>
                    </a:lnTo>
                    <a:lnTo>
                      <a:pt x="116" y="87"/>
                    </a:lnTo>
                    <a:lnTo>
                      <a:pt x="131" y="70"/>
                    </a:lnTo>
                    <a:close/>
                    <a:moveTo>
                      <a:pt x="49" y="122"/>
                    </a:moveTo>
                    <a:lnTo>
                      <a:pt x="33" y="124"/>
                    </a:lnTo>
                    <a:lnTo>
                      <a:pt x="20" y="136"/>
                    </a:lnTo>
                    <a:lnTo>
                      <a:pt x="10" y="125"/>
                    </a:lnTo>
                    <a:lnTo>
                      <a:pt x="22" y="113"/>
                    </a:lnTo>
                    <a:lnTo>
                      <a:pt x="24" y="97"/>
                    </a:lnTo>
                    <a:lnTo>
                      <a:pt x="74" y="46"/>
                    </a:lnTo>
                    <a:lnTo>
                      <a:pt x="100" y="70"/>
                    </a:lnTo>
                    <a:lnTo>
                      <a:pt x="49"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1" name="Freeform 61"/>
              <p:cNvSpPr>
                <a:spLocks/>
              </p:cNvSpPr>
              <p:nvPr/>
            </p:nvSpPr>
            <p:spPr bwMode="auto">
              <a:xfrm>
                <a:off x="4963447" y="3321668"/>
                <a:ext cx="336107" cy="350946"/>
              </a:xfrm>
              <a:custGeom>
                <a:avLst/>
                <a:gdLst/>
                <a:ahLst/>
                <a:cxnLst>
                  <a:cxn ang="0">
                    <a:pos x="130" y="135"/>
                  </a:cxn>
                  <a:cxn ang="0">
                    <a:pos x="128" y="87"/>
                  </a:cxn>
                  <a:cxn ang="0">
                    <a:pos x="145" y="50"/>
                  </a:cxn>
                  <a:cxn ang="0">
                    <a:pos x="96" y="0"/>
                  </a:cxn>
                  <a:cxn ang="0">
                    <a:pos x="46" y="50"/>
                  </a:cxn>
                  <a:cxn ang="0">
                    <a:pos x="66" y="90"/>
                  </a:cxn>
                  <a:cxn ang="0">
                    <a:pos x="60" y="133"/>
                  </a:cxn>
                  <a:cxn ang="0">
                    <a:pos x="18" y="187"/>
                  </a:cxn>
                  <a:cxn ang="0">
                    <a:pos x="0" y="187"/>
                  </a:cxn>
                  <a:cxn ang="0">
                    <a:pos x="0" y="215"/>
                  </a:cxn>
                  <a:cxn ang="0">
                    <a:pos x="191" y="215"/>
                  </a:cxn>
                  <a:cxn ang="0">
                    <a:pos x="191" y="187"/>
                  </a:cxn>
                  <a:cxn ang="0">
                    <a:pos x="173" y="187"/>
                  </a:cxn>
                  <a:cxn ang="0">
                    <a:pos x="130" y="135"/>
                  </a:cxn>
                </a:cxnLst>
                <a:rect l="0" t="0" r="r" b="b"/>
                <a:pathLst>
                  <a:path w="191" h="215">
                    <a:moveTo>
                      <a:pt x="130" y="135"/>
                    </a:moveTo>
                    <a:cubicBezTo>
                      <a:pt x="125" y="120"/>
                      <a:pt x="126" y="100"/>
                      <a:pt x="128" y="87"/>
                    </a:cubicBezTo>
                    <a:cubicBezTo>
                      <a:pt x="139" y="78"/>
                      <a:pt x="145" y="65"/>
                      <a:pt x="145" y="50"/>
                    </a:cubicBezTo>
                    <a:cubicBezTo>
                      <a:pt x="145" y="22"/>
                      <a:pt x="123" y="0"/>
                      <a:pt x="96" y="0"/>
                    </a:cubicBezTo>
                    <a:cubicBezTo>
                      <a:pt x="68" y="0"/>
                      <a:pt x="46" y="22"/>
                      <a:pt x="46" y="50"/>
                    </a:cubicBezTo>
                    <a:cubicBezTo>
                      <a:pt x="46" y="66"/>
                      <a:pt x="54" y="81"/>
                      <a:pt x="66" y="90"/>
                    </a:cubicBezTo>
                    <a:cubicBezTo>
                      <a:pt x="67" y="102"/>
                      <a:pt x="66" y="118"/>
                      <a:pt x="60" y="133"/>
                    </a:cubicBezTo>
                    <a:cubicBezTo>
                      <a:pt x="51" y="158"/>
                      <a:pt x="24" y="182"/>
                      <a:pt x="18" y="187"/>
                    </a:cubicBezTo>
                    <a:cubicBezTo>
                      <a:pt x="0" y="187"/>
                      <a:pt x="0" y="187"/>
                      <a:pt x="0" y="187"/>
                    </a:cubicBezTo>
                    <a:cubicBezTo>
                      <a:pt x="0" y="215"/>
                      <a:pt x="0" y="215"/>
                      <a:pt x="0" y="215"/>
                    </a:cubicBezTo>
                    <a:cubicBezTo>
                      <a:pt x="191" y="215"/>
                      <a:pt x="191" y="215"/>
                      <a:pt x="191" y="215"/>
                    </a:cubicBezTo>
                    <a:cubicBezTo>
                      <a:pt x="191" y="187"/>
                      <a:pt x="191" y="187"/>
                      <a:pt x="191" y="187"/>
                    </a:cubicBezTo>
                    <a:cubicBezTo>
                      <a:pt x="173" y="187"/>
                      <a:pt x="173" y="187"/>
                      <a:pt x="173" y="187"/>
                    </a:cubicBezTo>
                    <a:cubicBezTo>
                      <a:pt x="167" y="182"/>
                      <a:pt x="137" y="156"/>
                      <a:pt x="130" y="13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2" name="Freeform 62"/>
              <p:cNvSpPr>
                <a:spLocks noEditPoints="1"/>
              </p:cNvSpPr>
              <p:nvPr/>
            </p:nvSpPr>
            <p:spPr bwMode="auto">
              <a:xfrm>
                <a:off x="1774337" y="1179999"/>
                <a:ext cx="138742" cy="125981"/>
              </a:xfrm>
              <a:custGeom>
                <a:avLst/>
                <a:gdLst/>
                <a:ahLst/>
                <a:cxnLst>
                  <a:cxn ang="0">
                    <a:pos x="0" y="70"/>
                  </a:cxn>
                  <a:cxn ang="0">
                    <a:pos x="71" y="70"/>
                  </a:cxn>
                  <a:cxn ang="0">
                    <a:pos x="71" y="0"/>
                  </a:cxn>
                  <a:cxn ang="0">
                    <a:pos x="0" y="0"/>
                  </a:cxn>
                  <a:cxn ang="0">
                    <a:pos x="0" y="70"/>
                  </a:cxn>
                  <a:cxn ang="0">
                    <a:pos x="20" y="32"/>
                  </a:cxn>
                  <a:cxn ang="0">
                    <a:pos x="32" y="32"/>
                  </a:cxn>
                  <a:cxn ang="0">
                    <a:pos x="32" y="19"/>
                  </a:cxn>
                  <a:cxn ang="0">
                    <a:pos x="39" y="19"/>
                  </a:cxn>
                  <a:cxn ang="0">
                    <a:pos x="39" y="32"/>
                  </a:cxn>
                  <a:cxn ang="0">
                    <a:pos x="51" y="32"/>
                  </a:cxn>
                  <a:cxn ang="0">
                    <a:pos x="51" y="39"/>
                  </a:cxn>
                  <a:cxn ang="0">
                    <a:pos x="39" y="39"/>
                  </a:cxn>
                  <a:cxn ang="0">
                    <a:pos x="39" y="51"/>
                  </a:cxn>
                  <a:cxn ang="0">
                    <a:pos x="32" y="51"/>
                  </a:cxn>
                  <a:cxn ang="0">
                    <a:pos x="32" y="39"/>
                  </a:cxn>
                  <a:cxn ang="0">
                    <a:pos x="20" y="39"/>
                  </a:cxn>
                  <a:cxn ang="0">
                    <a:pos x="20" y="32"/>
                  </a:cxn>
                </a:cxnLst>
                <a:rect l="0" t="0" r="r" b="b"/>
                <a:pathLst>
                  <a:path w="71" h="70">
                    <a:moveTo>
                      <a:pt x="0" y="70"/>
                    </a:moveTo>
                    <a:lnTo>
                      <a:pt x="71" y="70"/>
                    </a:lnTo>
                    <a:lnTo>
                      <a:pt x="71" y="0"/>
                    </a:lnTo>
                    <a:lnTo>
                      <a:pt x="0" y="0"/>
                    </a:lnTo>
                    <a:lnTo>
                      <a:pt x="0" y="70"/>
                    </a:lnTo>
                    <a:close/>
                    <a:moveTo>
                      <a:pt x="20" y="32"/>
                    </a:moveTo>
                    <a:lnTo>
                      <a:pt x="32" y="32"/>
                    </a:lnTo>
                    <a:lnTo>
                      <a:pt x="32" y="19"/>
                    </a:lnTo>
                    <a:lnTo>
                      <a:pt x="39" y="19"/>
                    </a:lnTo>
                    <a:lnTo>
                      <a:pt x="39" y="32"/>
                    </a:lnTo>
                    <a:lnTo>
                      <a:pt x="51" y="32"/>
                    </a:lnTo>
                    <a:lnTo>
                      <a:pt x="51" y="39"/>
                    </a:lnTo>
                    <a:lnTo>
                      <a:pt x="39" y="39"/>
                    </a:lnTo>
                    <a:lnTo>
                      <a:pt x="39" y="51"/>
                    </a:lnTo>
                    <a:lnTo>
                      <a:pt x="32" y="51"/>
                    </a:lnTo>
                    <a:lnTo>
                      <a:pt x="32" y="39"/>
                    </a:lnTo>
                    <a:lnTo>
                      <a:pt x="20" y="39"/>
                    </a:lnTo>
                    <a:lnTo>
                      <a:pt x="20" y="3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3" name="Freeform 63"/>
              <p:cNvSpPr>
                <a:spLocks noEditPoints="1"/>
              </p:cNvSpPr>
              <p:nvPr/>
            </p:nvSpPr>
            <p:spPr bwMode="auto">
              <a:xfrm>
                <a:off x="1774337" y="1320377"/>
                <a:ext cx="138742" cy="124181"/>
              </a:xfrm>
              <a:custGeom>
                <a:avLst/>
                <a:gdLst/>
                <a:ahLst/>
                <a:cxnLst>
                  <a:cxn ang="0">
                    <a:pos x="0" y="69"/>
                  </a:cxn>
                  <a:cxn ang="0">
                    <a:pos x="71" y="69"/>
                  </a:cxn>
                  <a:cxn ang="0">
                    <a:pos x="71" y="0"/>
                  </a:cxn>
                  <a:cxn ang="0">
                    <a:pos x="0" y="0"/>
                  </a:cxn>
                  <a:cxn ang="0">
                    <a:pos x="0" y="69"/>
                  </a:cxn>
                  <a:cxn ang="0">
                    <a:pos x="20" y="31"/>
                  </a:cxn>
                  <a:cxn ang="0">
                    <a:pos x="51" y="31"/>
                  </a:cxn>
                  <a:cxn ang="0">
                    <a:pos x="51" y="38"/>
                  </a:cxn>
                  <a:cxn ang="0">
                    <a:pos x="20" y="38"/>
                  </a:cxn>
                  <a:cxn ang="0">
                    <a:pos x="20" y="31"/>
                  </a:cxn>
                </a:cxnLst>
                <a:rect l="0" t="0" r="r" b="b"/>
                <a:pathLst>
                  <a:path w="71" h="69">
                    <a:moveTo>
                      <a:pt x="0" y="69"/>
                    </a:moveTo>
                    <a:lnTo>
                      <a:pt x="71" y="69"/>
                    </a:lnTo>
                    <a:lnTo>
                      <a:pt x="71" y="0"/>
                    </a:lnTo>
                    <a:lnTo>
                      <a:pt x="0" y="0"/>
                    </a:lnTo>
                    <a:lnTo>
                      <a:pt x="0" y="69"/>
                    </a:lnTo>
                    <a:close/>
                    <a:moveTo>
                      <a:pt x="20" y="31"/>
                    </a:moveTo>
                    <a:lnTo>
                      <a:pt x="51" y="31"/>
                    </a:lnTo>
                    <a:lnTo>
                      <a:pt x="51" y="38"/>
                    </a:lnTo>
                    <a:lnTo>
                      <a:pt x="20" y="38"/>
                    </a:lnTo>
                    <a:lnTo>
                      <a:pt x="20"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4" name="Freeform 64"/>
              <p:cNvSpPr>
                <a:spLocks noEditPoints="1"/>
              </p:cNvSpPr>
              <p:nvPr/>
            </p:nvSpPr>
            <p:spPr bwMode="auto">
              <a:xfrm>
                <a:off x="1934574" y="1179999"/>
                <a:ext cx="136788" cy="125981"/>
              </a:xfrm>
              <a:custGeom>
                <a:avLst/>
                <a:gdLst/>
                <a:ahLst/>
                <a:cxnLst>
                  <a:cxn ang="0">
                    <a:pos x="0" y="0"/>
                  </a:cxn>
                  <a:cxn ang="0">
                    <a:pos x="0" y="70"/>
                  </a:cxn>
                  <a:cxn ang="0">
                    <a:pos x="70" y="70"/>
                  </a:cxn>
                  <a:cxn ang="0">
                    <a:pos x="70" y="0"/>
                  </a:cxn>
                  <a:cxn ang="0">
                    <a:pos x="0" y="0"/>
                  </a:cxn>
                  <a:cxn ang="0">
                    <a:pos x="51" y="43"/>
                  </a:cxn>
                  <a:cxn ang="0">
                    <a:pos x="46" y="49"/>
                  </a:cxn>
                  <a:cxn ang="0">
                    <a:pos x="38" y="40"/>
                  </a:cxn>
                  <a:cxn ang="0">
                    <a:pos x="29" y="49"/>
                  </a:cxn>
                  <a:cxn ang="0">
                    <a:pos x="24" y="43"/>
                  </a:cxn>
                  <a:cxn ang="0">
                    <a:pos x="32" y="35"/>
                  </a:cxn>
                  <a:cxn ang="0">
                    <a:pos x="24" y="26"/>
                  </a:cxn>
                  <a:cxn ang="0">
                    <a:pos x="29" y="22"/>
                  </a:cxn>
                  <a:cxn ang="0">
                    <a:pos x="38" y="30"/>
                  </a:cxn>
                  <a:cxn ang="0">
                    <a:pos x="46" y="22"/>
                  </a:cxn>
                  <a:cxn ang="0">
                    <a:pos x="51" y="26"/>
                  </a:cxn>
                  <a:cxn ang="0">
                    <a:pos x="42" y="35"/>
                  </a:cxn>
                  <a:cxn ang="0">
                    <a:pos x="51" y="43"/>
                  </a:cxn>
                </a:cxnLst>
                <a:rect l="0" t="0" r="r" b="b"/>
                <a:pathLst>
                  <a:path w="70" h="70">
                    <a:moveTo>
                      <a:pt x="0" y="0"/>
                    </a:moveTo>
                    <a:lnTo>
                      <a:pt x="0" y="70"/>
                    </a:lnTo>
                    <a:lnTo>
                      <a:pt x="70" y="70"/>
                    </a:lnTo>
                    <a:lnTo>
                      <a:pt x="70" y="0"/>
                    </a:lnTo>
                    <a:lnTo>
                      <a:pt x="0" y="0"/>
                    </a:lnTo>
                    <a:close/>
                    <a:moveTo>
                      <a:pt x="51" y="43"/>
                    </a:moveTo>
                    <a:lnTo>
                      <a:pt x="46" y="49"/>
                    </a:lnTo>
                    <a:lnTo>
                      <a:pt x="38" y="40"/>
                    </a:lnTo>
                    <a:lnTo>
                      <a:pt x="29" y="49"/>
                    </a:lnTo>
                    <a:lnTo>
                      <a:pt x="24" y="43"/>
                    </a:lnTo>
                    <a:lnTo>
                      <a:pt x="32" y="35"/>
                    </a:lnTo>
                    <a:lnTo>
                      <a:pt x="24" y="26"/>
                    </a:lnTo>
                    <a:lnTo>
                      <a:pt x="29" y="22"/>
                    </a:lnTo>
                    <a:lnTo>
                      <a:pt x="38" y="30"/>
                    </a:lnTo>
                    <a:lnTo>
                      <a:pt x="46" y="22"/>
                    </a:lnTo>
                    <a:lnTo>
                      <a:pt x="51" y="26"/>
                    </a:lnTo>
                    <a:lnTo>
                      <a:pt x="42" y="35"/>
                    </a:lnTo>
                    <a:lnTo>
                      <a:pt x="51" y="4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5" name="Freeform 65"/>
              <p:cNvSpPr>
                <a:spLocks noEditPoints="1"/>
              </p:cNvSpPr>
              <p:nvPr/>
            </p:nvSpPr>
            <p:spPr bwMode="auto">
              <a:xfrm>
                <a:off x="1934574" y="1320377"/>
                <a:ext cx="136788" cy="124181"/>
              </a:xfrm>
              <a:custGeom>
                <a:avLst/>
                <a:gdLst/>
                <a:ahLst/>
                <a:cxnLst>
                  <a:cxn ang="0">
                    <a:pos x="0" y="77"/>
                  </a:cxn>
                  <a:cxn ang="0">
                    <a:pos x="78" y="77"/>
                  </a:cxn>
                  <a:cxn ang="0">
                    <a:pos x="78" y="0"/>
                  </a:cxn>
                  <a:cxn ang="0">
                    <a:pos x="0" y="0"/>
                  </a:cxn>
                  <a:cxn ang="0">
                    <a:pos x="0" y="77"/>
                  </a:cxn>
                  <a:cxn ang="0">
                    <a:pos x="47" y="56"/>
                  </a:cxn>
                  <a:cxn ang="0">
                    <a:pos x="46" y="58"/>
                  </a:cxn>
                  <a:cxn ang="0">
                    <a:pos x="44" y="60"/>
                  </a:cxn>
                  <a:cxn ang="0">
                    <a:pos x="41" y="60"/>
                  </a:cxn>
                  <a:cxn ang="0">
                    <a:pos x="39" y="60"/>
                  </a:cxn>
                  <a:cxn ang="0">
                    <a:pos x="37" y="58"/>
                  </a:cxn>
                  <a:cxn ang="0">
                    <a:pos x="35" y="56"/>
                  </a:cxn>
                  <a:cxn ang="0">
                    <a:pos x="35" y="54"/>
                  </a:cxn>
                  <a:cxn ang="0">
                    <a:pos x="35" y="51"/>
                  </a:cxn>
                  <a:cxn ang="0">
                    <a:pos x="37" y="49"/>
                  </a:cxn>
                  <a:cxn ang="0">
                    <a:pos x="39" y="48"/>
                  </a:cxn>
                  <a:cxn ang="0">
                    <a:pos x="41" y="47"/>
                  </a:cxn>
                  <a:cxn ang="0">
                    <a:pos x="44" y="48"/>
                  </a:cxn>
                  <a:cxn ang="0">
                    <a:pos x="46" y="49"/>
                  </a:cxn>
                  <a:cxn ang="0">
                    <a:pos x="47" y="51"/>
                  </a:cxn>
                  <a:cxn ang="0">
                    <a:pos x="47" y="54"/>
                  </a:cxn>
                  <a:cxn ang="0">
                    <a:pos x="47" y="56"/>
                  </a:cxn>
                  <a:cxn ang="0">
                    <a:pos x="35" y="20"/>
                  </a:cxn>
                  <a:cxn ang="0">
                    <a:pos x="37" y="18"/>
                  </a:cxn>
                  <a:cxn ang="0">
                    <a:pos x="39" y="17"/>
                  </a:cxn>
                  <a:cxn ang="0">
                    <a:pos x="41" y="16"/>
                  </a:cxn>
                  <a:cxn ang="0">
                    <a:pos x="44" y="17"/>
                  </a:cxn>
                  <a:cxn ang="0">
                    <a:pos x="46" y="18"/>
                  </a:cxn>
                  <a:cxn ang="0">
                    <a:pos x="47" y="20"/>
                  </a:cxn>
                  <a:cxn ang="0">
                    <a:pos x="47" y="23"/>
                  </a:cxn>
                  <a:cxn ang="0">
                    <a:pos x="47" y="25"/>
                  </a:cxn>
                  <a:cxn ang="0">
                    <a:pos x="46" y="27"/>
                  </a:cxn>
                  <a:cxn ang="0">
                    <a:pos x="44" y="29"/>
                  </a:cxn>
                  <a:cxn ang="0">
                    <a:pos x="41" y="29"/>
                  </a:cxn>
                  <a:cxn ang="0">
                    <a:pos x="39" y="29"/>
                  </a:cxn>
                  <a:cxn ang="0">
                    <a:pos x="37" y="27"/>
                  </a:cxn>
                  <a:cxn ang="0">
                    <a:pos x="35" y="25"/>
                  </a:cxn>
                  <a:cxn ang="0">
                    <a:pos x="35" y="23"/>
                  </a:cxn>
                  <a:cxn ang="0">
                    <a:pos x="35" y="20"/>
                  </a:cxn>
                  <a:cxn ang="0">
                    <a:pos x="24" y="34"/>
                  </a:cxn>
                  <a:cxn ang="0">
                    <a:pos x="59" y="34"/>
                  </a:cxn>
                  <a:cxn ang="0">
                    <a:pos x="59" y="43"/>
                  </a:cxn>
                  <a:cxn ang="0">
                    <a:pos x="24" y="43"/>
                  </a:cxn>
                  <a:cxn ang="0">
                    <a:pos x="24" y="34"/>
                  </a:cxn>
                </a:cxnLst>
                <a:rect l="0" t="0" r="r" b="b"/>
                <a:pathLst>
                  <a:path w="78" h="77">
                    <a:moveTo>
                      <a:pt x="0" y="77"/>
                    </a:moveTo>
                    <a:cubicBezTo>
                      <a:pt x="78" y="77"/>
                      <a:pt x="78" y="77"/>
                      <a:pt x="78" y="77"/>
                    </a:cubicBezTo>
                    <a:cubicBezTo>
                      <a:pt x="78" y="0"/>
                      <a:pt x="78" y="0"/>
                      <a:pt x="78" y="0"/>
                    </a:cubicBezTo>
                    <a:cubicBezTo>
                      <a:pt x="0" y="0"/>
                      <a:pt x="0" y="0"/>
                      <a:pt x="0" y="0"/>
                    </a:cubicBezTo>
                    <a:lnTo>
                      <a:pt x="0" y="77"/>
                    </a:lnTo>
                    <a:close/>
                    <a:moveTo>
                      <a:pt x="47" y="56"/>
                    </a:moveTo>
                    <a:cubicBezTo>
                      <a:pt x="47" y="57"/>
                      <a:pt x="46" y="58"/>
                      <a:pt x="46" y="58"/>
                    </a:cubicBezTo>
                    <a:cubicBezTo>
                      <a:pt x="45" y="59"/>
                      <a:pt x="44" y="59"/>
                      <a:pt x="44" y="60"/>
                    </a:cubicBezTo>
                    <a:cubicBezTo>
                      <a:pt x="43" y="60"/>
                      <a:pt x="42" y="60"/>
                      <a:pt x="41" y="60"/>
                    </a:cubicBezTo>
                    <a:cubicBezTo>
                      <a:pt x="40" y="60"/>
                      <a:pt x="39" y="60"/>
                      <a:pt x="39" y="60"/>
                    </a:cubicBezTo>
                    <a:cubicBezTo>
                      <a:pt x="38" y="59"/>
                      <a:pt x="37" y="59"/>
                      <a:pt x="37" y="58"/>
                    </a:cubicBezTo>
                    <a:cubicBezTo>
                      <a:pt x="36" y="58"/>
                      <a:pt x="35" y="57"/>
                      <a:pt x="35" y="56"/>
                    </a:cubicBezTo>
                    <a:cubicBezTo>
                      <a:pt x="35" y="56"/>
                      <a:pt x="35" y="55"/>
                      <a:pt x="35" y="54"/>
                    </a:cubicBezTo>
                    <a:cubicBezTo>
                      <a:pt x="35" y="53"/>
                      <a:pt x="35" y="52"/>
                      <a:pt x="35" y="51"/>
                    </a:cubicBezTo>
                    <a:cubicBezTo>
                      <a:pt x="35" y="51"/>
                      <a:pt x="36" y="50"/>
                      <a:pt x="37" y="49"/>
                    </a:cubicBezTo>
                    <a:cubicBezTo>
                      <a:pt x="37" y="49"/>
                      <a:pt x="38" y="48"/>
                      <a:pt x="39" y="48"/>
                    </a:cubicBezTo>
                    <a:cubicBezTo>
                      <a:pt x="39" y="48"/>
                      <a:pt x="40" y="47"/>
                      <a:pt x="41" y="47"/>
                    </a:cubicBezTo>
                    <a:cubicBezTo>
                      <a:pt x="42" y="47"/>
                      <a:pt x="43" y="48"/>
                      <a:pt x="44" y="48"/>
                    </a:cubicBezTo>
                    <a:cubicBezTo>
                      <a:pt x="44" y="48"/>
                      <a:pt x="45" y="49"/>
                      <a:pt x="46" y="49"/>
                    </a:cubicBezTo>
                    <a:cubicBezTo>
                      <a:pt x="46" y="50"/>
                      <a:pt x="47" y="51"/>
                      <a:pt x="47" y="51"/>
                    </a:cubicBezTo>
                    <a:cubicBezTo>
                      <a:pt x="47" y="52"/>
                      <a:pt x="47" y="53"/>
                      <a:pt x="47" y="54"/>
                    </a:cubicBezTo>
                    <a:cubicBezTo>
                      <a:pt x="47" y="55"/>
                      <a:pt x="47" y="56"/>
                      <a:pt x="47" y="56"/>
                    </a:cubicBezTo>
                    <a:close/>
                    <a:moveTo>
                      <a:pt x="35" y="20"/>
                    </a:moveTo>
                    <a:cubicBezTo>
                      <a:pt x="35" y="19"/>
                      <a:pt x="36" y="19"/>
                      <a:pt x="37" y="18"/>
                    </a:cubicBezTo>
                    <a:cubicBezTo>
                      <a:pt x="37" y="18"/>
                      <a:pt x="38" y="17"/>
                      <a:pt x="39" y="17"/>
                    </a:cubicBezTo>
                    <a:cubicBezTo>
                      <a:pt x="39" y="16"/>
                      <a:pt x="40" y="16"/>
                      <a:pt x="41" y="16"/>
                    </a:cubicBezTo>
                    <a:cubicBezTo>
                      <a:pt x="42" y="16"/>
                      <a:pt x="43" y="16"/>
                      <a:pt x="44" y="17"/>
                    </a:cubicBezTo>
                    <a:cubicBezTo>
                      <a:pt x="44" y="17"/>
                      <a:pt x="45" y="18"/>
                      <a:pt x="46" y="18"/>
                    </a:cubicBezTo>
                    <a:cubicBezTo>
                      <a:pt x="46" y="19"/>
                      <a:pt x="47" y="19"/>
                      <a:pt x="47" y="20"/>
                    </a:cubicBezTo>
                    <a:cubicBezTo>
                      <a:pt x="47" y="21"/>
                      <a:pt x="47" y="22"/>
                      <a:pt x="47" y="23"/>
                    </a:cubicBezTo>
                    <a:cubicBezTo>
                      <a:pt x="47" y="24"/>
                      <a:pt x="47" y="25"/>
                      <a:pt x="47" y="25"/>
                    </a:cubicBezTo>
                    <a:cubicBezTo>
                      <a:pt x="47" y="26"/>
                      <a:pt x="46" y="27"/>
                      <a:pt x="46" y="27"/>
                    </a:cubicBezTo>
                    <a:cubicBezTo>
                      <a:pt x="45" y="28"/>
                      <a:pt x="44" y="28"/>
                      <a:pt x="44" y="29"/>
                    </a:cubicBezTo>
                    <a:cubicBezTo>
                      <a:pt x="43" y="29"/>
                      <a:pt x="42" y="29"/>
                      <a:pt x="41" y="29"/>
                    </a:cubicBezTo>
                    <a:cubicBezTo>
                      <a:pt x="40" y="29"/>
                      <a:pt x="39" y="29"/>
                      <a:pt x="39" y="29"/>
                    </a:cubicBezTo>
                    <a:cubicBezTo>
                      <a:pt x="38" y="28"/>
                      <a:pt x="37" y="28"/>
                      <a:pt x="37" y="27"/>
                    </a:cubicBezTo>
                    <a:cubicBezTo>
                      <a:pt x="36" y="27"/>
                      <a:pt x="35" y="26"/>
                      <a:pt x="35" y="25"/>
                    </a:cubicBezTo>
                    <a:cubicBezTo>
                      <a:pt x="35" y="25"/>
                      <a:pt x="35" y="24"/>
                      <a:pt x="35" y="23"/>
                    </a:cubicBezTo>
                    <a:cubicBezTo>
                      <a:pt x="35" y="22"/>
                      <a:pt x="35" y="21"/>
                      <a:pt x="35" y="20"/>
                    </a:cubicBezTo>
                    <a:close/>
                    <a:moveTo>
                      <a:pt x="24" y="34"/>
                    </a:moveTo>
                    <a:cubicBezTo>
                      <a:pt x="59" y="34"/>
                      <a:pt x="59" y="34"/>
                      <a:pt x="59" y="34"/>
                    </a:cubicBezTo>
                    <a:cubicBezTo>
                      <a:pt x="59" y="43"/>
                      <a:pt x="59" y="43"/>
                      <a:pt x="59" y="43"/>
                    </a:cubicBezTo>
                    <a:cubicBezTo>
                      <a:pt x="24" y="43"/>
                      <a:pt x="24" y="43"/>
                      <a:pt x="24" y="43"/>
                    </a:cubicBezTo>
                    <a:lnTo>
                      <a:pt x="24"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6" name="Freeform 66"/>
              <p:cNvSpPr>
                <a:spLocks/>
              </p:cNvSpPr>
              <p:nvPr/>
            </p:nvSpPr>
            <p:spPr bwMode="auto">
              <a:xfrm>
                <a:off x="293121" y="3478244"/>
                <a:ext cx="275530" cy="302353"/>
              </a:xfrm>
              <a:custGeom>
                <a:avLst/>
                <a:gdLst/>
                <a:ahLst/>
                <a:cxnLst>
                  <a:cxn ang="0">
                    <a:pos x="10" y="133"/>
                  </a:cxn>
                  <a:cxn ang="0">
                    <a:pos x="26" y="140"/>
                  </a:cxn>
                  <a:cxn ang="0">
                    <a:pos x="48" y="118"/>
                  </a:cxn>
                  <a:cxn ang="0">
                    <a:pos x="26" y="96"/>
                  </a:cxn>
                  <a:cxn ang="0">
                    <a:pos x="10" y="103"/>
                  </a:cxn>
                  <a:cxn ang="0">
                    <a:pos x="1" y="103"/>
                  </a:cxn>
                  <a:cxn ang="0">
                    <a:pos x="1" y="52"/>
                  </a:cxn>
                  <a:cxn ang="0">
                    <a:pos x="64" y="52"/>
                  </a:cxn>
                  <a:cxn ang="0">
                    <a:pos x="64" y="44"/>
                  </a:cxn>
                  <a:cxn ang="0">
                    <a:pos x="56" y="25"/>
                  </a:cxn>
                  <a:cxn ang="0">
                    <a:pos x="82" y="0"/>
                  </a:cxn>
                  <a:cxn ang="0">
                    <a:pos x="107" y="26"/>
                  </a:cxn>
                  <a:cxn ang="0">
                    <a:pos x="100" y="44"/>
                  </a:cxn>
                  <a:cxn ang="0">
                    <a:pos x="99" y="52"/>
                  </a:cxn>
                  <a:cxn ang="0">
                    <a:pos x="156" y="52"/>
                  </a:cxn>
                  <a:cxn ang="0">
                    <a:pos x="156" y="103"/>
                  </a:cxn>
                  <a:cxn ang="0">
                    <a:pos x="148" y="103"/>
                  </a:cxn>
                  <a:cxn ang="0">
                    <a:pos x="133" y="96"/>
                  </a:cxn>
                  <a:cxn ang="0">
                    <a:pos x="111" y="118"/>
                  </a:cxn>
                  <a:cxn ang="0">
                    <a:pos x="133" y="140"/>
                  </a:cxn>
                  <a:cxn ang="0">
                    <a:pos x="148" y="134"/>
                  </a:cxn>
                  <a:cxn ang="0">
                    <a:pos x="156" y="134"/>
                  </a:cxn>
                  <a:cxn ang="0">
                    <a:pos x="156" y="186"/>
                  </a:cxn>
                  <a:cxn ang="0">
                    <a:pos x="96" y="186"/>
                  </a:cxn>
                  <a:cxn ang="0">
                    <a:pos x="96" y="180"/>
                  </a:cxn>
                  <a:cxn ang="0">
                    <a:pos x="103" y="165"/>
                  </a:cxn>
                  <a:cxn ang="0">
                    <a:pos x="81" y="143"/>
                  </a:cxn>
                  <a:cxn ang="0">
                    <a:pos x="59" y="165"/>
                  </a:cxn>
                  <a:cxn ang="0">
                    <a:pos x="66" y="180"/>
                  </a:cxn>
                  <a:cxn ang="0">
                    <a:pos x="66" y="186"/>
                  </a:cxn>
                  <a:cxn ang="0">
                    <a:pos x="0" y="186"/>
                  </a:cxn>
                  <a:cxn ang="0">
                    <a:pos x="1" y="133"/>
                  </a:cxn>
                  <a:cxn ang="0">
                    <a:pos x="10" y="133"/>
                  </a:cxn>
                </a:cxnLst>
                <a:rect l="0" t="0" r="r" b="b"/>
                <a:pathLst>
                  <a:path w="156" h="186">
                    <a:moveTo>
                      <a:pt x="10" y="133"/>
                    </a:moveTo>
                    <a:cubicBezTo>
                      <a:pt x="14" y="137"/>
                      <a:pt x="20" y="140"/>
                      <a:pt x="26" y="140"/>
                    </a:cubicBezTo>
                    <a:cubicBezTo>
                      <a:pt x="38" y="140"/>
                      <a:pt x="48" y="130"/>
                      <a:pt x="48" y="118"/>
                    </a:cubicBezTo>
                    <a:cubicBezTo>
                      <a:pt x="48" y="106"/>
                      <a:pt x="38" y="96"/>
                      <a:pt x="26" y="96"/>
                    </a:cubicBezTo>
                    <a:cubicBezTo>
                      <a:pt x="20" y="96"/>
                      <a:pt x="14" y="99"/>
                      <a:pt x="10" y="103"/>
                    </a:cubicBezTo>
                    <a:cubicBezTo>
                      <a:pt x="1" y="103"/>
                      <a:pt x="1" y="103"/>
                      <a:pt x="1" y="103"/>
                    </a:cubicBezTo>
                    <a:cubicBezTo>
                      <a:pt x="1" y="52"/>
                      <a:pt x="1" y="52"/>
                      <a:pt x="1" y="52"/>
                    </a:cubicBezTo>
                    <a:cubicBezTo>
                      <a:pt x="64" y="52"/>
                      <a:pt x="64" y="52"/>
                      <a:pt x="64" y="52"/>
                    </a:cubicBezTo>
                    <a:cubicBezTo>
                      <a:pt x="64" y="44"/>
                      <a:pt x="64" y="44"/>
                      <a:pt x="64" y="44"/>
                    </a:cubicBezTo>
                    <a:cubicBezTo>
                      <a:pt x="59" y="39"/>
                      <a:pt x="56" y="33"/>
                      <a:pt x="56" y="25"/>
                    </a:cubicBezTo>
                    <a:cubicBezTo>
                      <a:pt x="56" y="11"/>
                      <a:pt x="68" y="0"/>
                      <a:pt x="82" y="0"/>
                    </a:cubicBezTo>
                    <a:cubicBezTo>
                      <a:pt x="96" y="0"/>
                      <a:pt x="107" y="11"/>
                      <a:pt x="107" y="26"/>
                    </a:cubicBezTo>
                    <a:cubicBezTo>
                      <a:pt x="107" y="33"/>
                      <a:pt x="104" y="39"/>
                      <a:pt x="100" y="44"/>
                    </a:cubicBezTo>
                    <a:cubicBezTo>
                      <a:pt x="99" y="52"/>
                      <a:pt x="99" y="52"/>
                      <a:pt x="99" y="52"/>
                    </a:cubicBezTo>
                    <a:cubicBezTo>
                      <a:pt x="156" y="52"/>
                      <a:pt x="156" y="52"/>
                      <a:pt x="156" y="52"/>
                    </a:cubicBezTo>
                    <a:cubicBezTo>
                      <a:pt x="156" y="103"/>
                      <a:pt x="156" y="103"/>
                      <a:pt x="156" y="103"/>
                    </a:cubicBezTo>
                    <a:cubicBezTo>
                      <a:pt x="148" y="103"/>
                      <a:pt x="148" y="103"/>
                      <a:pt x="148" y="103"/>
                    </a:cubicBezTo>
                    <a:cubicBezTo>
                      <a:pt x="144" y="99"/>
                      <a:pt x="139" y="96"/>
                      <a:pt x="133" y="96"/>
                    </a:cubicBezTo>
                    <a:cubicBezTo>
                      <a:pt x="121" y="96"/>
                      <a:pt x="111" y="106"/>
                      <a:pt x="111" y="118"/>
                    </a:cubicBezTo>
                    <a:cubicBezTo>
                      <a:pt x="111" y="130"/>
                      <a:pt x="120" y="140"/>
                      <a:pt x="133" y="140"/>
                    </a:cubicBezTo>
                    <a:cubicBezTo>
                      <a:pt x="139" y="140"/>
                      <a:pt x="144" y="138"/>
                      <a:pt x="148" y="134"/>
                    </a:cubicBezTo>
                    <a:cubicBezTo>
                      <a:pt x="156" y="134"/>
                      <a:pt x="156" y="134"/>
                      <a:pt x="156" y="134"/>
                    </a:cubicBezTo>
                    <a:cubicBezTo>
                      <a:pt x="156" y="186"/>
                      <a:pt x="156" y="186"/>
                      <a:pt x="156" y="186"/>
                    </a:cubicBezTo>
                    <a:cubicBezTo>
                      <a:pt x="96" y="186"/>
                      <a:pt x="96" y="186"/>
                      <a:pt x="96" y="186"/>
                    </a:cubicBezTo>
                    <a:cubicBezTo>
                      <a:pt x="96" y="180"/>
                      <a:pt x="96" y="180"/>
                      <a:pt x="96" y="180"/>
                    </a:cubicBezTo>
                    <a:cubicBezTo>
                      <a:pt x="100" y="176"/>
                      <a:pt x="103" y="171"/>
                      <a:pt x="103" y="165"/>
                    </a:cubicBezTo>
                    <a:cubicBezTo>
                      <a:pt x="103" y="153"/>
                      <a:pt x="93" y="143"/>
                      <a:pt x="81" y="143"/>
                    </a:cubicBezTo>
                    <a:cubicBezTo>
                      <a:pt x="69" y="143"/>
                      <a:pt x="59" y="152"/>
                      <a:pt x="59" y="165"/>
                    </a:cubicBezTo>
                    <a:cubicBezTo>
                      <a:pt x="59" y="171"/>
                      <a:pt x="62" y="176"/>
                      <a:pt x="66" y="180"/>
                    </a:cubicBezTo>
                    <a:cubicBezTo>
                      <a:pt x="66" y="186"/>
                      <a:pt x="66" y="186"/>
                      <a:pt x="66" y="186"/>
                    </a:cubicBezTo>
                    <a:cubicBezTo>
                      <a:pt x="0" y="186"/>
                      <a:pt x="0" y="186"/>
                      <a:pt x="0" y="186"/>
                    </a:cubicBezTo>
                    <a:cubicBezTo>
                      <a:pt x="1" y="133"/>
                      <a:pt x="1" y="133"/>
                      <a:pt x="1" y="133"/>
                    </a:cubicBezTo>
                    <a:lnTo>
                      <a:pt x="10" y="1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7" name="Rectangle 67"/>
              <p:cNvSpPr>
                <a:spLocks noChangeArrowheads="1"/>
              </p:cNvSpPr>
              <p:nvPr/>
            </p:nvSpPr>
            <p:spPr bwMode="auto">
              <a:xfrm>
                <a:off x="3275095" y="2958124"/>
                <a:ext cx="89889"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8" name="Freeform 68"/>
              <p:cNvSpPr>
                <a:spLocks/>
              </p:cNvSpPr>
              <p:nvPr/>
            </p:nvSpPr>
            <p:spPr bwMode="auto">
              <a:xfrm>
                <a:off x="3228196" y="2608978"/>
                <a:ext cx="183686" cy="332949"/>
              </a:xfrm>
              <a:custGeom>
                <a:avLst/>
                <a:gdLst/>
                <a:ahLst/>
                <a:cxnLst>
                  <a:cxn ang="0">
                    <a:pos x="104" y="124"/>
                  </a:cxn>
                  <a:cxn ang="0">
                    <a:pos x="92" y="87"/>
                  </a:cxn>
                  <a:cxn ang="0">
                    <a:pos x="66" y="17"/>
                  </a:cxn>
                  <a:cxn ang="0">
                    <a:pos x="71" y="9"/>
                  </a:cxn>
                  <a:cxn ang="0">
                    <a:pos x="62" y="0"/>
                  </a:cxn>
                  <a:cxn ang="0">
                    <a:pos x="56" y="3"/>
                  </a:cxn>
                  <a:cxn ang="0">
                    <a:pos x="56" y="99"/>
                  </a:cxn>
                  <a:cxn ang="0">
                    <a:pos x="66" y="113"/>
                  </a:cxn>
                  <a:cxn ang="0">
                    <a:pos x="52" y="127"/>
                  </a:cxn>
                  <a:cxn ang="0">
                    <a:pos x="38" y="113"/>
                  </a:cxn>
                  <a:cxn ang="0">
                    <a:pos x="48" y="99"/>
                  </a:cxn>
                  <a:cxn ang="0">
                    <a:pos x="48" y="3"/>
                  </a:cxn>
                  <a:cxn ang="0">
                    <a:pos x="42" y="0"/>
                  </a:cxn>
                  <a:cxn ang="0">
                    <a:pos x="33" y="9"/>
                  </a:cxn>
                  <a:cxn ang="0">
                    <a:pos x="38" y="17"/>
                  </a:cxn>
                  <a:cxn ang="0">
                    <a:pos x="9" y="90"/>
                  </a:cxn>
                  <a:cxn ang="0">
                    <a:pos x="0" y="124"/>
                  </a:cxn>
                  <a:cxn ang="0">
                    <a:pos x="16" y="167"/>
                  </a:cxn>
                  <a:cxn ang="0">
                    <a:pos x="12" y="205"/>
                  </a:cxn>
                  <a:cxn ang="0">
                    <a:pos x="91" y="205"/>
                  </a:cxn>
                  <a:cxn ang="0">
                    <a:pos x="87" y="167"/>
                  </a:cxn>
                  <a:cxn ang="0">
                    <a:pos x="104" y="124"/>
                  </a:cxn>
                </a:cxnLst>
                <a:rect l="0" t="0" r="r" b="b"/>
                <a:pathLst>
                  <a:path w="104" h="205">
                    <a:moveTo>
                      <a:pt x="104" y="124"/>
                    </a:moveTo>
                    <a:cubicBezTo>
                      <a:pt x="104" y="110"/>
                      <a:pt x="100" y="97"/>
                      <a:pt x="92" y="87"/>
                    </a:cubicBezTo>
                    <a:cubicBezTo>
                      <a:pt x="85" y="74"/>
                      <a:pt x="72" y="55"/>
                      <a:pt x="66" y="17"/>
                    </a:cubicBezTo>
                    <a:cubicBezTo>
                      <a:pt x="69" y="15"/>
                      <a:pt x="71" y="13"/>
                      <a:pt x="71" y="9"/>
                    </a:cubicBezTo>
                    <a:cubicBezTo>
                      <a:pt x="71" y="4"/>
                      <a:pt x="67" y="0"/>
                      <a:pt x="62" y="0"/>
                    </a:cubicBezTo>
                    <a:cubicBezTo>
                      <a:pt x="60" y="0"/>
                      <a:pt x="58" y="2"/>
                      <a:pt x="56" y="3"/>
                    </a:cubicBezTo>
                    <a:cubicBezTo>
                      <a:pt x="56" y="99"/>
                      <a:pt x="56" y="99"/>
                      <a:pt x="56" y="99"/>
                    </a:cubicBezTo>
                    <a:cubicBezTo>
                      <a:pt x="62" y="101"/>
                      <a:pt x="66" y="106"/>
                      <a:pt x="66" y="113"/>
                    </a:cubicBezTo>
                    <a:cubicBezTo>
                      <a:pt x="66" y="120"/>
                      <a:pt x="59" y="127"/>
                      <a:pt x="52" y="127"/>
                    </a:cubicBezTo>
                    <a:cubicBezTo>
                      <a:pt x="44" y="127"/>
                      <a:pt x="38" y="120"/>
                      <a:pt x="38" y="113"/>
                    </a:cubicBezTo>
                    <a:cubicBezTo>
                      <a:pt x="38" y="106"/>
                      <a:pt x="42" y="101"/>
                      <a:pt x="48" y="99"/>
                    </a:cubicBezTo>
                    <a:cubicBezTo>
                      <a:pt x="48" y="3"/>
                      <a:pt x="48" y="3"/>
                      <a:pt x="48" y="3"/>
                    </a:cubicBezTo>
                    <a:cubicBezTo>
                      <a:pt x="47" y="2"/>
                      <a:pt x="44" y="0"/>
                      <a:pt x="42" y="0"/>
                    </a:cubicBezTo>
                    <a:cubicBezTo>
                      <a:pt x="37" y="0"/>
                      <a:pt x="33" y="4"/>
                      <a:pt x="33" y="9"/>
                    </a:cubicBezTo>
                    <a:cubicBezTo>
                      <a:pt x="33" y="12"/>
                      <a:pt x="35" y="15"/>
                      <a:pt x="38" y="17"/>
                    </a:cubicBezTo>
                    <a:cubicBezTo>
                      <a:pt x="31" y="59"/>
                      <a:pt x="16" y="77"/>
                      <a:pt x="9" y="90"/>
                    </a:cubicBezTo>
                    <a:cubicBezTo>
                      <a:pt x="3" y="100"/>
                      <a:pt x="0" y="111"/>
                      <a:pt x="0" y="124"/>
                    </a:cubicBezTo>
                    <a:cubicBezTo>
                      <a:pt x="0" y="141"/>
                      <a:pt x="6" y="156"/>
                      <a:pt x="16" y="167"/>
                    </a:cubicBezTo>
                    <a:cubicBezTo>
                      <a:pt x="12" y="205"/>
                      <a:pt x="12" y="205"/>
                      <a:pt x="12" y="205"/>
                    </a:cubicBezTo>
                    <a:cubicBezTo>
                      <a:pt x="91" y="205"/>
                      <a:pt x="91" y="205"/>
                      <a:pt x="91" y="205"/>
                    </a:cubicBezTo>
                    <a:cubicBezTo>
                      <a:pt x="87" y="167"/>
                      <a:pt x="87" y="167"/>
                      <a:pt x="87" y="167"/>
                    </a:cubicBezTo>
                    <a:cubicBezTo>
                      <a:pt x="98" y="156"/>
                      <a:pt x="104" y="141"/>
                      <a:pt x="104" y="12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9" name="Freeform 69"/>
              <p:cNvSpPr>
                <a:spLocks noEditPoints="1"/>
              </p:cNvSpPr>
              <p:nvPr/>
            </p:nvSpPr>
            <p:spPr bwMode="auto">
              <a:xfrm>
                <a:off x="3722586" y="1476953"/>
                <a:ext cx="144604" cy="133179"/>
              </a:xfrm>
              <a:custGeom>
                <a:avLst/>
                <a:gdLst/>
                <a:ahLst/>
                <a:cxnLst>
                  <a:cxn ang="0">
                    <a:pos x="41" y="0"/>
                  </a:cxn>
                  <a:cxn ang="0">
                    <a:pos x="0" y="41"/>
                  </a:cxn>
                  <a:cxn ang="0">
                    <a:pos x="41" y="82"/>
                  </a:cxn>
                  <a:cxn ang="0">
                    <a:pos x="82" y="41"/>
                  </a:cxn>
                  <a:cxn ang="0">
                    <a:pos x="41" y="0"/>
                  </a:cxn>
                  <a:cxn ang="0">
                    <a:pos x="41" y="61"/>
                  </a:cxn>
                  <a:cxn ang="0">
                    <a:pos x="22" y="41"/>
                  </a:cxn>
                  <a:cxn ang="0">
                    <a:pos x="41" y="21"/>
                  </a:cxn>
                  <a:cxn ang="0">
                    <a:pos x="61" y="41"/>
                  </a:cxn>
                  <a:cxn ang="0">
                    <a:pos x="41" y="61"/>
                  </a:cxn>
                </a:cxnLst>
                <a:rect l="0" t="0" r="r" b="b"/>
                <a:pathLst>
                  <a:path w="82" h="82">
                    <a:moveTo>
                      <a:pt x="41" y="0"/>
                    </a:moveTo>
                    <a:cubicBezTo>
                      <a:pt x="19" y="0"/>
                      <a:pt x="0" y="18"/>
                      <a:pt x="0" y="41"/>
                    </a:cubicBezTo>
                    <a:cubicBezTo>
                      <a:pt x="0" y="64"/>
                      <a:pt x="19" y="82"/>
                      <a:pt x="41" y="82"/>
                    </a:cubicBezTo>
                    <a:cubicBezTo>
                      <a:pt x="64" y="82"/>
                      <a:pt x="82" y="64"/>
                      <a:pt x="82" y="41"/>
                    </a:cubicBezTo>
                    <a:cubicBezTo>
                      <a:pt x="82" y="18"/>
                      <a:pt x="64" y="0"/>
                      <a:pt x="41" y="0"/>
                    </a:cubicBezTo>
                    <a:close/>
                    <a:moveTo>
                      <a:pt x="41" y="61"/>
                    </a:moveTo>
                    <a:cubicBezTo>
                      <a:pt x="30" y="61"/>
                      <a:pt x="22" y="52"/>
                      <a:pt x="22" y="41"/>
                    </a:cubicBezTo>
                    <a:cubicBezTo>
                      <a:pt x="22"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0" name="Freeform 70"/>
              <p:cNvSpPr>
                <a:spLocks noEditPoints="1"/>
              </p:cNvSpPr>
              <p:nvPr/>
            </p:nvSpPr>
            <p:spPr bwMode="auto">
              <a:xfrm>
                <a:off x="3558441" y="1476953"/>
                <a:ext cx="144604" cy="133179"/>
              </a:xfrm>
              <a:custGeom>
                <a:avLst/>
                <a:gdLst/>
                <a:ahLst/>
                <a:cxnLst>
                  <a:cxn ang="0">
                    <a:pos x="41" y="0"/>
                  </a:cxn>
                  <a:cxn ang="0">
                    <a:pos x="0" y="41"/>
                  </a:cxn>
                  <a:cxn ang="0">
                    <a:pos x="41" y="82"/>
                  </a:cxn>
                  <a:cxn ang="0">
                    <a:pos x="82" y="41"/>
                  </a:cxn>
                  <a:cxn ang="0">
                    <a:pos x="41" y="0"/>
                  </a:cxn>
                  <a:cxn ang="0">
                    <a:pos x="41" y="61"/>
                  </a:cxn>
                  <a:cxn ang="0">
                    <a:pos x="21" y="41"/>
                  </a:cxn>
                  <a:cxn ang="0">
                    <a:pos x="41" y="21"/>
                  </a:cxn>
                  <a:cxn ang="0">
                    <a:pos x="61" y="41"/>
                  </a:cxn>
                  <a:cxn ang="0">
                    <a:pos x="41" y="61"/>
                  </a:cxn>
                </a:cxnLst>
                <a:rect l="0" t="0" r="r" b="b"/>
                <a:pathLst>
                  <a:path w="82" h="82">
                    <a:moveTo>
                      <a:pt x="41" y="0"/>
                    </a:moveTo>
                    <a:cubicBezTo>
                      <a:pt x="18" y="0"/>
                      <a:pt x="0" y="18"/>
                      <a:pt x="0" y="41"/>
                    </a:cubicBezTo>
                    <a:cubicBezTo>
                      <a:pt x="0" y="64"/>
                      <a:pt x="18" y="82"/>
                      <a:pt x="41" y="82"/>
                    </a:cubicBezTo>
                    <a:cubicBezTo>
                      <a:pt x="63" y="82"/>
                      <a:pt x="82" y="64"/>
                      <a:pt x="82" y="41"/>
                    </a:cubicBezTo>
                    <a:cubicBezTo>
                      <a:pt x="82" y="18"/>
                      <a:pt x="63" y="0"/>
                      <a:pt x="41" y="0"/>
                    </a:cubicBezTo>
                    <a:close/>
                    <a:moveTo>
                      <a:pt x="41" y="61"/>
                    </a:moveTo>
                    <a:cubicBezTo>
                      <a:pt x="30" y="61"/>
                      <a:pt x="21" y="52"/>
                      <a:pt x="21" y="41"/>
                    </a:cubicBezTo>
                    <a:cubicBezTo>
                      <a:pt x="21"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1" name="Freeform 71"/>
              <p:cNvSpPr>
                <a:spLocks noEditPoints="1"/>
              </p:cNvSpPr>
              <p:nvPr/>
            </p:nvSpPr>
            <p:spPr bwMode="auto">
              <a:xfrm>
                <a:off x="3581890" y="1304179"/>
                <a:ext cx="271622" cy="197969"/>
              </a:xfrm>
              <a:custGeom>
                <a:avLst/>
                <a:gdLst/>
                <a:ahLst/>
                <a:cxnLst>
                  <a:cxn ang="0">
                    <a:pos x="154" y="0"/>
                  </a:cxn>
                  <a:cxn ang="0">
                    <a:pos x="75" y="74"/>
                  </a:cxn>
                  <a:cxn ang="0">
                    <a:pos x="75" y="73"/>
                  </a:cxn>
                  <a:cxn ang="0">
                    <a:pos x="0" y="1"/>
                  </a:cxn>
                  <a:cxn ang="0">
                    <a:pos x="0" y="49"/>
                  </a:cxn>
                  <a:cxn ang="0">
                    <a:pos x="75" y="122"/>
                  </a:cxn>
                  <a:cxn ang="0">
                    <a:pos x="150" y="49"/>
                  </a:cxn>
                  <a:cxn ang="0">
                    <a:pos x="154" y="0"/>
                  </a:cxn>
                  <a:cxn ang="0">
                    <a:pos x="76" y="104"/>
                  </a:cxn>
                  <a:cxn ang="0">
                    <a:pos x="66" y="94"/>
                  </a:cxn>
                  <a:cxn ang="0">
                    <a:pos x="76" y="83"/>
                  </a:cxn>
                  <a:cxn ang="0">
                    <a:pos x="87" y="94"/>
                  </a:cxn>
                  <a:cxn ang="0">
                    <a:pos x="76" y="104"/>
                  </a:cxn>
                </a:cxnLst>
                <a:rect l="0" t="0" r="r" b="b"/>
                <a:pathLst>
                  <a:path w="154" h="122">
                    <a:moveTo>
                      <a:pt x="154" y="0"/>
                    </a:moveTo>
                    <a:cubicBezTo>
                      <a:pt x="75" y="74"/>
                      <a:pt x="75" y="74"/>
                      <a:pt x="75" y="74"/>
                    </a:cubicBezTo>
                    <a:cubicBezTo>
                      <a:pt x="75" y="73"/>
                      <a:pt x="75" y="73"/>
                      <a:pt x="75" y="73"/>
                    </a:cubicBezTo>
                    <a:cubicBezTo>
                      <a:pt x="0" y="1"/>
                      <a:pt x="0" y="1"/>
                      <a:pt x="0" y="1"/>
                    </a:cubicBezTo>
                    <a:cubicBezTo>
                      <a:pt x="0" y="49"/>
                      <a:pt x="0" y="49"/>
                      <a:pt x="0" y="49"/>
                    </a:cubicBezTo>
                    <a:cubicBezTo>
                      <a:pt x="75" y="122"/>
                      <a:pt x="75" y="122"/>
                      <a:pt x="75" y="122"/>
                    </a:cubicBezTo>
                    <a:cubicBezTo>
                      <a:pt x="150" y="49"/>
                      <a:pt x="150" y="49"/>
                      <a:pt x="150" y="49"/>
                    </a:cubicBezTo>
                    <a:lnTo>
                      <a:pt x="154" y="0"/>
                    </a:lnTo>
                    <a:close/>
                    <a:moveTo>
                      <a:pt x="76" y="104"/>
                    </a:moveTo>
                    <a:cubicBezTo>
                      <a:pt x="70" y="104"/>
                      <a:pt x="66" y="99"/>
                      <a:pt x="66" y="94"/>
                    </a:cubicBezTo>
                    <a:cubicBezTo>
                      <a:pt x="66" y="88"/>
                      <a:pt x="70" y="83"/>
                      <a:pt x="76" y="83"/>
                    </a:cubicBezTo>
                    <a:cubicBezTo>
                      <a:pt x="82" y="83"/>
                      <a:pt x="87" y="88"/>
                      <a:pt x="87" y="94"/>
                    </a:cubicBezTo>
                    <a:cubicBezTo>
                      <a:pt x="87" y="99"/>
                      <a:pt x="82" y="104"/>
                      <a:pt x="76" y="10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2" name="Freeform 72"/>
              <p:cNvSpPr>
                <a:spLocks noEditPoints="1"/>
              </p:cNvSpPr>
              <p:nvPr/>
            </p:nvSpPr>
            <p:spPr bwMode="auto">
              <a:xfrm>
                <a:off x="269671" y="4140542"/>
                <a:ext cx="257943" cy="257360"/>
              </a:xfrm>
              <a:custGeom>
                <a:avLst/>
                <a:gdLst/>
                <a:ahLst/>
                <a:cxnLst>
                  <a:cxn ang="0">
                    <a:pos x="109" y="98"/>
                  </a:cxn>
                  <a:cxn ang="0">
                    <a:pos x="115" y="93"/>
                  </a:cxn>
                  <a:cxn ang="0">
                    <a:pos x="107" y="84"/>
                  </a:cxn>
                  <a:cxn ang="0">
                    <a:pos x="114" y="57"/>
                  </a:cxn>
                  <a:cxn ang="0">
                    <a:pos x="57" y="0"/>
                  </a:cxn>
                  <a:cxn ang="0">
                    <a:pos x="0" y="57"/>
                  </a:cxn>
                  <a:cxn ang="0">
                    <a:pos x="57" y="113"/>
                  </a:cxn>
                  <a:cxn ang="0">
                    <a:pos x="76" y="110"/>
                  </a:cxn>
                  <a:cxn ang="0">
                    <a:pos x="84" y="119"/>
                  </a:cxn>
                  <a:cxn ang="0">
                    <a:pos x="91" y="113"/>
                  </a:cxn>
                  <a:cxn ang="0">
                    <a:pos x="129" y="158"/>
                  </a:cxn>
                  <a:cxn ang="0">
                    <a:pos x="147" y="143"/>
                  </a:cxn>
                  <a:cxn ang="0">
                    <a:pos x="109" y="98"/>
                  </a:cxn>
                  <a:cxn ang="0">
                    <a:pos x="24" y="57"/>
                  </a:cxn>
                  <a:cxn ang="0">
                    <a:pos x="57" y="24"/>
                  </a:cxn>
                  <a:cxn ang="0">
                    <a:pos x="90" y="57"/>
                  </a:cxn>
                  <a:cxn ang="0">
                    <a:pos x="57" y="90"/>
                  </a:cxn>
                  <a:cxn ang="0">
                    <a:pos x="24" y="57"/>
                  </a:cxn>
                </a:cxnLst>
                <a:rect l="0" t="0" r="r" b="b"/>
                <a:pathLst>
                  <a:path w="147" h="158">
                    <a:moveTo>
                      <a:pt x="109" y="98"/>
                    </a:moveTo>
                    <a:cubicBezTo>
                      <a:pt x="115" y="93"/>
                      <a:pt x="115" y="93"/>
                      <a:pt x="115" y="93"/>
                    </a:cubicBezTo>
                    <a:cubicBezTo>
                      <a:pt x="107" y="84"/>
                      <a:pt x="107" y="84"/>
                      <a:pt x="107" y="84"/>
                    </a:cubicBezTo>
                    <a:cubicBezTo>
                      <a:pt x="111" y="76"/>
                      <a:pt x="114" y="67"/>
                      <a:pt x="114" y="57"/>
                    </a:cubicBezTo>
                    <a:cubicBezTo>
                      <a:pt x="114" y="26"/>
                      <a:pt x="88" y="0"/>
                      <a:pt x="57" y="0"/>
                    </a:cubicBezTo>
                    <a:cubicBezTo>
                      <a:pt x="26" y="0"/>
                      <a:pt x="0" y="26"/>
                      <a:pt x="0" y="57"/>
                    </a:cubicBezTo>
                    <a:cubicBezTo>
                      <a:pt x="0" y="88"/>
                      <a:pt x="26" y="113"/>
                      <a:pt x="57" y="113"/>
                    </a:cubicBezTo>
                    <a:cubicBezTo>
                      <a:pt x="64" y="113"/>
                      <a:pt x="70" y="112"/>
                      <a:pt x="76" y="110"/>
                    </a:cubicBezTo>
                    <a:cubicBezTo>
                      <a:pt x="84" y="119"/>
                      <a:pt x="84" y="119"/>
                      <a:pt x="84" y="119"/>
                    </a:cubicBezTo>
                    <a:cubicBezTo>
                      <a:pt x="91" y="113"/>
                      <a:pt x="91" y="113"/>
                      <a:pt x="91" y="113"/>
                    </a:cubicBezTo>
                    <a:cubicBezTo>
                      <a:pt x="129" y="158"/>
                      <a:pt x="129" y="158"/>
                      <a:pt x="129" y="158"/>
                    </a:cubicBezTo>
                    <a:cubicBezTo>
                      <a:pt x="147" y="143"/>
                      <a:pt x="147" y="143"/>
                      <a:pt x="147" y="143"/>
                    </a:cubicBezTo>
                    <a:lnTo>
                      <a:pt x="109" y="98"/>
                    </a:lnTo>
                    <a:close/>
                    <a:moveTo>
                      <a:pt x="24" y="57"/>
                    </a:moveTo>
                    <a:cubicBezTo>
                      <a:pt x="24" y="39"/>
                      <a:pt x="39" y="24"/>
                      <a:pt x="57" y="24"/>
                    </a:cubicBezTo>
                    <a:cubicBezTo>
                      <a:pt x="75" y="24"/>
                      <a:pt x="90" y="39"/>
                      <a:pt x="90" y="57"/>
                    </a:cubicBezTo>
                    <a:cubicBezTo>
                      <a:pt x="90" y="75"/>
                      <a:pt x="75" y="90"/>
                      <a:pt x="57" y="90"/>
                    </a:cubicBezTo>
                    <a:cubicBezTo>
                      <a:pt x="39" y="90"/>
                      <a:pt x="24" y="75"/>
                      <a:pt x="24" y="5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3" name="Freeform 73"/>
              <p:cNvSpPr>
                <a:spLocks/>
              </p:cNvSpPr>
              <p:nvPr/>
            </p:nvSpPr>
            <p:spPr bwMode="auto">
              <a:xfrm>
                <a:off x="162195" y="2835743"/>
                <a:ext cx="269667" cy="246562"/>
              </a:xfrm>
              <a:custGeom>
                <a:avLst/>
                <a:gdLst/>
                <a:ahLst/>
                <a:cxnLst>
                  <a:cxn ang="0">
                    <a:pos x="69" y="95"/>
                  </a:cxn>
                  <a:cxn ang="0">
                    <a:pos x="112" y="137"/>
                  </a:cxn>
                  <a:cxn ang="0">
                    <a:pos x="138" y="112"/>
                  </a:cxn>
                  <a:cxn ang="0">
                    <a:pos x="95" y="69"/>
                  </a:cxn>
                  <a:cxn ang="0">
                    <a:pos x="138" y="25"/>
                  </a:cxn>
                  <a:cxn ang="0">
                    <a:pos x="112" y="0"/>
                  </a:cxn>
                  <a:cxn ang="0">
                    <a:pos x="69" y="44"/>
                  </a:cxn>
                  <a:cxn ang="0">
                    <a:pos x="26" y="0"/>
                  </a:cxn>
                  <a:cxn ang="0">
                    <a:pos x="0" y="25"/>
                  </a:cxn>
                  <a:cxn ang="0">
                    <a:pos x="44" y="69"/>
                  </a:cxn>
                  <a:cxn ang="0">
                    <a:pos x="0" y="112"/>
                  </a:cxn>
                  <a:cxn ang="0">
                    <a:pos x="26" y="137"/>
                  </a:cxn>
                  <a:cxn ang="0">
                    <a:pos x="69" y="95"/>
                  </a:cxn>
                </a:cxnLst>
                <a:rect l="0" t="0" r="r" b="b"/>
                <a:pathLst>
                  <a:path w="138" h="137">
                    <a:moveTo>
                      <a:pt x="69" y="95"/>
                    </a:moveTo>
                    <a:lnTo>
                      <a:pt x="112" y="137"/>
                    </a:lnTo>
                    <a:lnTo>
                      <a:pt x="138" y="112"/>
                    </a:lnTo>
                    <a:lnTo>
                      <a:pt x="95" y="69"/>
                    </a:lnTo>
                    <a:lnTo>
                      <a:pt x="138" y="25"/>
                    </a:lnTo>
                    <a:lnTo>
                      <a:pt x="112" y="0"/>
                    </a:lnTo>
                    <a:lnTo>
                      <a:pt x="69" y="44"/>
                    </a:lnTo>
                    <a:lnTo>
                      <a:pt x="26" y="0"/>
                    </a:lnTo>
                    <a:lnTo>
                      <a:pt x="0" y="25"/>
                    </a:lnTo>
                    <a:lnTo>
                      <a:pt x="44" y="69"/>
                    </a:lnTo>
                    <a:lnTo>
                      <a:pt x="0" y="112"/>
                    </a:lnTo>
                    <a:lnTo>
                      <a:pt x="26" y="137"/>
                    </a:lnTo>
                    <a:lnTo>
                      <a:pt x="69" y="9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4" name="Rectangle 74"/>
              <p:cNvSpPr>
                <a:spLocks noChangeArrowheads="1"/>
              </p:cNvSpPr>
              <p:nvPr/>
            </p:nvSpPr>
            <p:spPr bwMode="auto">
              <a:xfrm>
                <a:off x="1000509" y="4093749"/>
                <a:ext cx="261851" cy="2879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5" name="Freeform 75"/>
              <p:cNvSpPr>
                <a:spLocks/>
              </p:cNvSpPr>
              <p:nvPr/>
            </p:nvSpPr>
            <p:spPr bwMode="auto">
              <a:xfrm>
                <a:off x="1037637" y="3971368"/>
                <a:ext cx="56669" cy="100784"/>
              </a:xfrm>
              <a:custGeom>
                <a:avLst/>
                <a:gdLst/>
                <a:ahLst/>
                <a:cxnLst>
                  <a:cxn ang="0">
                    <a:pos x="14" y="62"/>
                  </a:cxn>
                  <a:cxn ang="0">
                    <a:pos x="33" y="62"/>
                  </a:cxn>
                  <a:cxn ang="0">
                    <a:pos x="33" y="0"/>
                  </a:cxn>
                  <a:cxn ang="0">
                    <a:pos x="18" y="0"/>
                  </a:cxn>
                  <a:cxn ang="0">
                    <a:pos x="16" y="6"/>
                  </a:cxn>
                  <a:cxn ang="0">
                    <a:pos x="12" y="10"/>
                  </a:cxn>
                  <a:cxn ang="0">
                    <a:pos x="6" y="12"/>
                  </a:cxn>
                  <a:cxn ang="0">
                    <a:pos x="0" y="13"/>
                  </a:cxn>
                  <a:cxn ang="0">
                    <a:pos x="0" y="26"/>
                  </a:cxn>
                  <a:cxn ang="0">
                    <a:pos x="14" y="26"/>
                  </a:cxn>
                  <a:cxn ang="0">
                    <a:pos x="14" y="62"/>
                  </a:cxn>
                </a:cxnLst>
                <a:rect l="0" t="0" r="r" b="b"/>
                <a:pathLst>
                  <a:path w="33" h="62">
                    <a:moveTo>
                      <a:pt x="14" y="62"/>
                    </a:moveTo>
                    <a:cubicBezTo>
                      <a:pt x="33" y="62"/>
                      <a:pt x="33" y="62"/>
                      <a:pt x="33" y="62"/>
                    </a:cubicBezTo>
                    <a:cubicBezTo>
                      <a:pt x="33" y="0"/>
                      <a:pt x="33" y="0"/>
                      <a:pt x="33" y="0"/>
                    </a:cubicBezTo>
                    <a:cubicBezTo>
                      <a:pt x="18" y="0"/>
                      <a:pt x="18" y="0"/>
                      <a:pt x="18" y="0"/>
                    </a:cubicBezTo>
                    <a:cubicBezTo>
                      <a:pt x="18" y="2"/>
                      <a:pt x="17" y="4"/>
                      <a:pt x="16" y="6"/>
                    </a:cubicBezTo>
                    <a:cubicBezTo>
                      <a:pt x="15" y="8"/>
                      <a:pt x="14" y="9"/>
                      <a:pt x="12" y="10"/>
                    </a:cubicBezTo>
                    <a:cubicBezTo>
                      <a:pt x="10" y="11"/>
                      <a:pt x="8" y="12"/>
                      <a:pt x="6" y="12"/>
                    </a:cubicBezTo>
                    <a:cubicBezTo>
                      <a:pt x="4" y="13"/>
                      <a:pt x="2" y="13"/>
                      <a:pt x="0" y="13"/>
                    </a:cubicBezTo>
                    <a:cubicBezTo>
                      <a:pt x="0" y="26"/>
                      <a:pt x="0" y="26"/>
                      <a:pt x="0" y="26"/>
                    </a:cubicBezTo>
                    <a:cubicBezTo>
                      <a:pt x="14" y="26"/>
                      <a:pt x="14" y="26"/>
                      <a:pt x="14" y="26"/>
                    </a:cubicBezTo>
                    <a:lnTo>
                      <a:pt x="14" y="6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6" name="Freeform 76"/>
              <p:cNvSpPr>
                <a:spLocks/>
              </p:cNvSpPr>
              <p:nvPr/>
            </p:nvSpPr>
            <p:spPr bwMode="auto">
              <a:xfrm>
                <a:off x="1129480" y="3969569"/>
                <a:ext cx="93797" cy="102584"/>
              </a:xfrm>
              <a:custGeom>
                <a:avLst/>
                <a:gdLst/>
                <a:ahLst/>
                <a:cxnLst>
                  <a:cxn ang="0">
                    <a:pos x="54" y="47"/>
                  </a:cxn>
                  <a:cxn ang="0">
                    <a:pos x="26" y="47"/>
                  </a:cxn>
                  <a:cxn ang="0">
                    <a:pos x="26" y="47"/>
                  </a:cxn>
                  <a:cxn ang="0">
                    <a:pos x="35" y="42"/>
                  </a:cxn>
                  <a:cxn ang="0">
                    <a:pos x="44" y="37"/>
                  </a:cxn>
                  <a:cxn ang="0">
                    <a:pos x="50" y="29"/>
                  </a:cxn>
                  <a:cxn ang="0">
                    <a:pos x="53" y="19"/>
                  </a:cxn>
                  <a:cxn ang="0">
                    <a:pos x="51" y="11"/>
                  </a:cxn>
                  <a:cxn ang="0">
                    <a:pos x="46" y="5"/>
                  </a:cxn>
                  <a:cxn ang="0">
                    <a:pos x="38" y="1"/>
                  </a:cxn>
                  <a:cxn ang="0">
                    <a:pos x="28" y="0"/>
                  </a:cxn>
                  <a:cxn ang="0">
                    <a:pos x="16" y="2"/>
                  </a:cxn>
                  <a:cxn ang="0">
                    <a:pos x="8" y="7"/>
                  </a:cxn>
                  <a:cxn ang="0">
                    <a:pos x="3" y="15"/>
                  </a:cxn>
                  <a:cxn ang="0">
                    <a:pos x="1" y="27"/>
                  </a:cxn>
                  <a:cxn ang="0">
                    <a:pos x="18" y="27"/>
                  </a:cxn>
                  <a:cxn ang="0">
                    <a:pos x="20" y="17"/>
                  </a:cxn>
                  <a:cxn ang="0">
                    <a:pos x="27" y="14"/>
                  </a:cxn>
                  <a:cxn ang="0">
                    <a:pos x="33" y="16"/>
                  </a:cxn>
                  <a:cxn ang="0">
                    <a:pos x="35" y="22"/>
                  </a:cxn>
                  <a:cxn ang="0">
                    <a:pos x="34" y="25"/>
                  </a:cxn>
                  <a:cxn ang="0">
                    <a:pos x="32" y="27"/>
                  </a:cxn>
                  <a:cxn ang="0">
                    <a:pos x="29" y="29"/>
                  </a:cxn>
                  <a:cxn ang="0">
                    <a:pos x="26" y="31"/>
                  </a:cxn>
                  <a:cxn ang="0">
                    <a:pos x="20" y="34"/>
                  </a:cxn>
                  <a:cxn ang="0">
                    <a:pos x="14" y="38"/>
                  </a:cxn>
                  <a:cxn ang="0">
                    <a:pos x="9" y="42"/>
                  </a:cxn>
                  <a:cxn ang="0">
                    <a:pos x="4" y="47"/>
                  </a:cxn>
                  <a:cxn ang="0">
                    <a:pos x="1" y="54"/>
                  </a:cxn>
                  <a:cxn ang="0">
                    <a:pos x="0" y="63"/>
                  </a:cxn>
                  <a:cxn ang="0">
                    <a:pos x="54" y="63"/>
                  </a:cxn>
                  <a:cxn ang="0">
                    <a:pos x="54" y="47"/>
                  </a:cxn>
                </a:cxnLst>
                <a:rect l="0" t="0" r="r" b="b"/>
                <a:pathLst>
                  <a:path w="54" h="63">
                    <a:moveTo>
                      <a:pt x="54" y="47"/>
                    </a:moveTo>
                    <a:cubicBezTo>
                      <a:pt x="26" y="47"/>
                      <a:pt x="26" y="47"/>
                      <a:pt x="26" y="47"/>
                    </a:cubicBezTo>
                    <a:cubicBezTo>
                      <a:pt x="26" y="47"/>
                      <a:pt x="26" y="47"/>
                      <a:pt x="26" y="47"/>
                    </a:cubicBezTo>
                    <a:cubicBezTo>
                      <a:pt x="29" y="46"/>
                      <a:pt x="32" y="44"/>
                      <a:pt x="35" y="42"/>
                    </a:cubicBezTo>
                    <a:cubicBezTo>
                      <a:pt x="38" y="41"/>
                      <a:pt x="41" y="39"/>
                      <a:pt x="44" y="37"/>
                    </a:cubicBezTo>
                    <a:cubicBezTo>
                      <a:pt x="46" y="35"/>
                      <a:pt x="48" y="32"/>
                      <a:pt x="50" y="29"/>
                    </a:cubicBezTo>
                    <a:cubicBezTo>
                      <a:pt x="52" y="27"/>
                      <a:pt x="53" y="23"/>
                      <a:pt x="53" y="19"/>
                    </a:cubicBezTo>
                    <a:cubicBezTo>
                      <a:pt x="53" y="16"/>
                      <a:pt x="52" y="13"/>
                      <a:pt x="51" y="11"/>
                    </a:cubicBezTo>
                    <a:cubicBezTo>
                      <a:pt x="50" y="8"/>
                      <a:pt x="48" y="6"/>
                      <a:pt x="46" y="5"/>
                    </a:cubicBezTo>
                    <a:cubicBezTo>
                      <a:pt x="44" y="3"/>
                      <a:pt x="41" y="2"/>
                      <a:pt x="38" y="1"/>
                    </a:cubicBezTo>
                    <a:cubicBezTo>
                      <a:pt x="35" y="0"/>
                      <a:pt x="31" y="0"/>
                      <a:pt x="28" y="0"/>
                    </a:cubicBezTo>
                    <a:cubicBezTo>
                      <a:pt x="23" y="0"/>
                      <a:pt x="20" y="0"/>
                      <a:pt x="16" y="2"/>
                    </a:cubicBezTo>
                    <a:cubicBezTo>
                      <a:pt x="13" y="3"/>
                      <a:pt x="10" y="5"/>
                      <a:pt x="8" y="7"/>
                    </a:cubicBezTo>
                    <a:cubicBezTo>
                      <a:pt x="5" y="9"/>
                      <a:pt x="4" y="12"/>
                      <a:pt x="3" y="15"/>
                    </a:cubicBezTo>
                    <a:cubicBezTo>
                      <a:pt x="1" y="19"/>
                      <a:pt x="1" y="22"/>
                      <a:pt x="1" y="27"/>
                    </a:cubicBezTo>
                    <a:cubicBezTo>
                      <a:pt x="18" y="27"/>
                      <a:pt x="18" y="27"/>
                      <a:pt x="18" y="27"/>
                    </a:cubicBezTo>
                    <a:cubicBezTo>
                      <a:pt x="18" y="23"/>
                      <a:pt x="19" y="20"/>
                      <a:pt x="20" y="17"/>
                    </a:cubicBezTo>
                    <a:cubicBezTo>
                      <a:pt x="21" y="15"/>
                      <a:pt x="24" y="14"/>
                      <a:pt x="27" y="14"/>
                    </a:cubicBezTo>
                    <a:cubicBezTo>
                      <a:pt x="29" y="14"/>
                      <a:pt x="31" y="15"/>
                      <a:pt x="33" y="16"/>
                    </a:cubicBezTo>
                    <a:cubicBezTo>
                      <a:pt x="34" y="17"/>
                      <a:pt x="35" y="19"/>
                      <a:pt x="35" y="22"/>
                    </a:cubicBezTo>
                    <a:cubicBezTo>
                      <a:pt x="35" y="23"/>
                      <a:pt x="35" y="24"/>
                      <a:pt x="34" y="25"/>
                    </a:cubicBezTo>
                    <a:cubicBezTo>
                      <a:pt x="33" y="25"/>
                      <a:pt x="33" y="26"/>
                      <a:pt x="32" y="27"/>
                    </a:cubicBezTo>
                    <a:cubicBezTo>
                      <a:pt x="31" y="28"/>
                      <a:pt x="30" y="28"/>
                      <a:pt x="29" y="29"/>
                    </a:cubicBezTo>
                    <a:cubicBezTo>
                      <a:pt x="28" y="30"/>
                      <a:pt x="27" y="30"/>
                      <a:pt x="26" y="31"/>
                    </a:cubicBezTo>
                    <a:cubicBezTo>
                      <a:pt x="24" y="32"/>
                      <a:pt x="22" y="33"/>
                      <a:pt x="20" y="34"/>
                    </a:cubicBezTo>
                    <a:cubicBezTo>
                      <a:pt x="18" y="35"/>
                      <a:pt x="16" y="37"/>
                      <a:pt x="14" y="38"/>
                    </a:cubicBezTo>
                    <a:cubicBezTo>
                      <a:pt x="12" y="39"/>
                      <a:pt x="11" y="41"/>
                      <a:pt x="9" y="42"/>
                    </a:cubicBezTo>
                    <a:cubicBezTo>
                      <a:pt x="7" y="44"/>
                      <a:pt x="6" y="45"/>
                      <a:pt x="4" y="47"/>
                    </a:cubicBezTo>
                    <a:cubicBezTo>
                      <a:pt x="3" y="49"/>
                      <a:pt x="2" y="52"/>
                      <a:pt x="1" y="54"/>
                    </a:cubicBezTo>
                    <a:cubicBezTo>
                      <a:pt x="0" y="57"/>
                      <a:pt x="0" y="60"/>
                      <a:pt x="0" y="63"/>
                    </a:cubicBezTo>
                    <a:cubicBezTo>
                      <a:pt x="54" y="63"/>
                      <a:pt x="54" y="63"/>
                      <a:pt x="54" y="63"/>
                    </a:cubicBezTo>
                    <a:lnTo>
                      <a:pt x="54" y="47"/>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7" name="Freeform 77"/>
              <p:cNvSpPr>
                <a:spLocks noEditPoints="1"/>
              </p:cNvSpPr>
              <p:nvPr/>
            </p:nvSpPr>
            <p:spPr bwMode="auto">
              <a:xfrm>
                <a:off x="1076719" y="4144142"/>
                <a:ext cx="91843" cy="102584"/>
              </a:xfrm>
              <a:custGeom>
                <a:avLst/>
                <a:gdLst/>
                <a:ahLst/>
                <a:cxnLst>
                  <a:cxn ang="0">
                    <a:pos x="46" y="26"/>
                  </a:cxn>
                  <a:cxn ang="0">
                    <a:pos x="39" y="22"/>
                  </a:cxn>
                  <a:cxn ang="0">
                    <a:pos x="31" y="20"/>
                  </a:cxn>
                  <a:cxn ang="0">
                    <a:pos x="23" y="21"/>
                  </a:cxn>
                  <a:cxn ang="0">
                    <a:pos x="17" y="25"/>
                  </a:cxn>
                  <a:cxn ang="0">
                    <a:pos x="18" y="21"/>
                  </a:cxn>
                  <a:cxn ang="0">
                    <a:pos x="20" y="17"/>
                  </a:cxn>
                  <a:cxn ang="0">
                    <a:pos x="23" y="14"/>
                  </a:cxn>
                  <a:cxn ang="0">
                    <a:pos x="28" y="13"/>
                  </a:cxn>
                  <a:cxn ang="0">
                    <a:pos x="32" y="14"/>
                  </a:cxn>
                  <a:cxn ang="0">
                    <a:pos x="35" y="17"/>
                  </a:cxn>
                  <a:cxn ang="0">
                    <a:pos x="51" y="17"/>
                  </a:cxn>
                  <a:cxn ang="0">
                    <a:pos x="44" y="4"/>
                  </a:cxn>
                  <a:cxn ang="0">
                    <a:pos x="28" y="0"/>
                  </a:cxn>
                  <a:cxn ang="0">
                    <a:pos x="16" y="2"/>
                  </a:cxn>
                  <a:cxn ang="0">
                    <a:pos x="7" y="9"/>
                  </a:cxn>
                  <a:cxn ang="0">
                    <a:pos x="2" y="20"/>
                  </a:cxn>
                  <a:cxn ang="0">
                    <a:pos x="0" y="34"/>
                  </a:cxn>
                  <a:cxn ang="0">
                    <a:pos x="1" y="45"/>
                  </a:cxn>
                  <a:cxn ang="0">
                    <a:pos x="6" y="54"/>
                  </a:cxn>
                  <a:cxn ang="0">
                    <a:pos x="14" y="61"/>
                  </a:cxn>
                  <a:cxn ang="0">
                    <a:pos x="26" y="63"/>
                  </a:cxn>
                  <a:cxn ang="0">
                    <a:pos x="37" y="62"/>
                  </a:cxn>
                  <a:cxn ang="0">
                    <a:pos x="45" y="57"/>
                  </a:cxn>
                  <a:cxn ang="0">
                    <a:pos x="50" y="50"/>
                  </a:cxn>
                  <a:cxn ang="0">
                    <a:pos x="52" y="40"/>
                  </a:cxn>
                  <a:cxn ang="0">
                    <a:pos x="50" y="32"/>
                  </a:cxn>
                  <a:cxn ang="0">
                    <a:pos x="46" y="26"/>
                  </a:cxn>
                  <a:cxn ang="0">
                    <a:pos x="33" y="47"/>
                  </a:cxn>
                  <a:cxn ang="0">
                    <a:pos x="26" y="49"/>
                  </a:cxn>
                  <a:cxn ang="0">
                    <a:pos x="20" y="47"/>
                  </a:cxn>
                  <a:cxn ang="0">
                    <a:pos x="18" y="40"/>
                  </a:cxn>
                  <a:cxn ang="0">
                    <a:pos x="20" y="35"/>
                  </a:cxn>
                  <a:cxn ang="0">
                    <a:pos x="26" y="32"/>
                  </a:cxn>
                  <a:cxn ang="0">
                    <a:pos x="33" y="35"/>
                  </a:cxn>
                  <a:cxn ang="0">
                    <a:pos x="36" y="40"/>
                  </a:cxn>
                  <a:cxn ang="0">
                    <a:pos x="33" y="47"/>
                  </a:cxn>
                </a:cxnLst>
                <a:rect l="0" t="0" r="r" b="b"/>
                <a:pathLst>
                  <a:path w="52" h="63">
                    <a:moveTo>
                      <a:pt x="46" y="26"/>
                    </a:moveTo>
                    <a:cubicBezTo>
                      <a:pt x="44" y="24"/>
                      <a:pt x="42" y="23"/>
                      <a:pt x="39" y="22"/>
                    </a:cubicBezTo>
                    <a:cubicBezTo>
                      <a:pt x="37" y="21"/>
                      <a:pt x="34" y="20"/>
                      <a:pt x="31" y="20"/>
                    </a:cubicBezTo>
                    <a:cubicBezTo>
                      <a:pt x="28" y="20"/>
                      <a:pt x="26" y="21"/>
                      <a:pt x="23" y="21"/>
                    </a:cubicBezTo>
                    <a:cubicBezTo>
                      <a:pt x="21" y="22"/>
                      <a:pt x="19" y="23"/>
                      <a:pt x="17" y="25"/>
                    </a:cubicBezTo>
                    <a:cubicBezTo>
                      <a:pt x="17" y="24"/>
                      <a:pt x="17" y="22"/>
                      <a:pt x="18" y="21"/>
                    </a:cubicBezTo>
                    <a:cubicBezTo>
                      <a:pt x="18" y="19"/>
                      <a:pt x="19" y="18"/>
                      <a:pt x="20" y="17"/>
                    </a:cubicBezTo>
                    <a:cubicBezTo>
                      <a:pt x="21" y="15"/>
                      <a:pt x="22" y="14"/>
                      <a:pt x="23" y="14"/>
                    </a:cubicBezTo>
                    <a:cubicBezTo>
                      <a:pt x="24" y="13"/>
                      <a:pt x="26" y="13"/>
                      <a:pt x="28" y="13"/>
                    </a:cubicBezTo>
                    <a:cubicBezTo>
                      <a:pt x="30" y="13"/>
                      <a:pt x="31" y="13"/>
                      <a:pt x="32" y="14"/>
                    </a:cubicBezTo>
                    <a:cubicBezTo>
                      <a:pt x="34" y="15"/>
                      <a:pt x="35" y="16"/>
                      <a:pt x="35" y="17"/>
                    </a:cubicBezTo>
                    <a:cubicBezTo>
                      <a:pt x="51" y="17"/>
                      <a:pt x="51" y="17"/>
                      <a:pt x="51" y="17"/>
                    </a:cubicBezTo>
                    <a:cubicBezTo>
                      <a:pt x="50" y="11"/>
                      <a:pt x="48" y="6"/>
                      <a:pt x="44" y="4"/>
                    </a:cubicBezTo>
                    <a:cubicBezTo>
                      <a:pt x="40" y="1"/>
                      <a:pt x="35" y="0"/>
                      <a:pt x="28" y="0"/>
                    </a:cubicBezTo>
                    <a:cubicBezTo>
                      <a:pt x="23" y="0"/>
                      <a:pt x="19" y="1"/>
                      <a:pt x="16" y="2"/>
                    </a:cubicBezTo>
                    <a:cubicBezTo>
                      <a:pt x="12" y="4"/>
                      <a:pt x="9" y="6"/>
                      <a:pt x="7" y="9"/>
                    </a:cubicBezTo>
                    <a:cubicBezTo>
                      <a:pt x="5" y="12"/>
                      <a:pt x="3" y="16"/>
                      <a:pt x="2" y="20"/>
                    </a:cubicBezTo>
                    <a:cubicBezTo>
                      <a:pt x="1" y="24"/>
                      <a:pt x="0" y="29"/>
                      <a:pt x="0" y="34"/>
                    </a:cubicBezTo>
                    <a:cubicBezTo>
                      <a:pt x="0" y="37"/>
                      <a:pt x="0" y="41"/>
                      <a:pt x="1" y="45"/>
                    </a:cubicBezTo>
                    <a:cubicBezTo>
                      <a:pt x="2" y="48"/>
                      <a:pt x="4" y="51"/>
                      <a:pt x="6" y="54"/>
                    </a:cubicBezTo>
                    <a:cubicBezTo>
                      <a:pt x="8" y="57"/>
                      <a:pt x="11" y="59"/>
                      <a:pt x="14" y="61"/>
                    </a:cubicBezTo>
                    <a:cubicBezTo>
                      <a:pt x="18" y="62"/>
                      <a:pt x="22" y="63"/>
                      <a:pt x="26" y="63"/>
                    </a:cubicBezTo>
                    <a:cubicBezTo>
                      <a:pt x="30" y="63"/>
                      <a:pt x="34" y="63"/>
                      <a:pt x="37" y="62"/>
                    </a:cubicBezTo>
                    <a:cubicBezTo>
                      <a:pt x="40" y="61"/>
                      <a:pt x="42" y="59"/>
                      <a:pt x="45" y="57"/>
                    </a:cubicBezTo>
                    <a:cubicBezTo>
                      <a:pt x="47" y="55"/>
                      <a:pt x="49" y="53"/>
                      <a:pt x="50" y="50"/>
                    </a:cubicBezTo>
                    <a:cubicBezTo>
                      <a:pt x="51" y="47"/>
                      <a:pt x="52" y="44"/>
                      <a:pt x="52" y="40"/>
                    </a:cubicBezTo>
                    <a:cubicBezTo>
                      <a:pt x="52" y="37"/>
                      <a:pt x="51" y="34"/>
                      <a:pt x="50" y="32"/>
                    </a:cubicBezTo>
                    <a:cubicBezTo>
                      <a:pt x="49" y="30"/>
                      <a:pt x="48" y="28"/>
                      <a:pt x="46" y="26"/>
                    </a:cubicBezTo>
                    <a:close/>
                    <a:moveTo>
                      <a:pt x="33" y="47"/>
                    </a:moveTo>
                    <a:cubicBezTo>
                      <a:pt x="31" y="48"/>
                      <a:pt x="29" y="49"/>
                      <a:pt x="26" y="49"/>
                    </a:cubicBezTo>
                    <a:cubicBezTo>
                      <a:pt x="24" y="49"/>
                      <a:pt x="22" y="48"/>
                      <a:pt x="20" y="47"/>
                    </a:cubicBezTo>
                    <a:cubicBezTo>
                      <a:pt x="19" y="45"/>
                      <a:pt x="18" y="43"/>
                      <a:pt x="18" y="40"/>
                    </a:cubicBezTo>
                    <a:cubicBezTo>
                      <a:pt x="18" y="38"/>
                      <a:pt x="19" y="36"/>
                      <a:pt x="20" y="35"/>
                    </a:cubicBezTo>
                    <a:cubicBezTo>
                      <a:pt x="22" y="33"/>
                      <a:pt x="24" y="32"/>
                      <a:pt x="26" y="32"/>
                    </a:cubicBezTo>
                    <a:cubicBezTo>
                      <a:pt x="29" y="32"/>
                      <a:pt x="31" y="33"/>
                      <a:pt x="33" y="35"/>
                    </a:cubicBezTo>
                    <a:cubicBezTo>
                      <a:pt x="35" y="36"/>
                      <a:pt x="36" y="38"/>
                      <a:pt x="36" y="40"/>
                    </a:cubicBezTo>
                    <a:cubicBezTo>
                      <a:pt x="36" y="43"/>
                      <a:pt x="35" y="45"/>
                      <a:pt x="33" y="4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8" name="Freeform 78"/>
              <p:cNvSpPr>
                <a:spLocks noEditPoints="1"/>
              </p:cNvSpPr>
              <p:nvPr/>
            </p:nvSpPr>
            <p:spPr bwMode="auto">
              <a:xfrm>
                <a:off x="3828109" y="3015716"/>
                <a:ext cx="230585" cy="322150"/>
              </a:xfrm>
              <a:custGeom>
                <a:avLst/>
                <a:gdLst/>
                <a:ahLst/>
                <a:cxnLst>
                  <a:cxn ang="0">
                    <a:pos x="0" y="0"/>
                  </a:cxn>
                  <a:cxn ang="0">
                    <a:pos x="0" y="198"/>
                  </a:cxn>
                  <a:cxn ang="0">
                    <a:pos x="131" y="198"/>
                  </a:cxn>
                  <a:cxn ang="0">
                    <a:pos x="131" y="0"/>
                  </a:cxn>
                  <a:cxn ang="0">
                    <a:pos x="0" y="0"/>
                  </a:cxn>
                  <a:cxn ang="0">
                    <a:pos x="68" y="188"/>
                  </a:cxn>
                  <a:cxn ang="0">
                    <a:pos x="62" y="182"/>
                  </a:cxn>
                  <a:cxn ang="0">
                    <a:pos x="68" y="175"/>
                  </a:cxn>
                  <a:cxn ang="0">
                    <a:pos x="75" y="182"/>
                  </a:cxn>
                  <a:cxn ang="0">
                    <a:pos x="68" y="188"/>
                  </a:cxn>
                  <a:cxn ang="0">
                    <a:pos x="112" y="165"/>
                  </a:cxn>
                  <a:cxn ang="0">
                    <a:pos x="19" y="165"/>
                  </a:cxn>
                  <a:cxn ang="0">
                    <a:pos x="19" y="19"/>
                  </a:cxn>
                  <a:cxn ang="0">
                    <a:pos x="112" y="19"/>
                  </a:cxn>
                  <a:cxn ang="0">
                    <a:pos x="112" y="165"/>
                  </a:cxn>
                </a:cxnLst>
                <a:rect l="0" t="0" r="r" b="b"/>
                <a:pathLst>
                  <a:path w="131" h="198">
                    <a:moveTo>
                      <a:pt x="0" y="0"/>
                    </a:moveTo>
                    <a:cubicBezTo>
                      <a:pt x="0" y="198"/>
                      <a:pt x="0" y="198"/>
                      <a:pt x="0" y="198"/>
                    </a:cubicBezTo>
                    <a:cubicBezTo>
                      <a:pt x="131" y="198"/>
                      <a:pt x="131" y="198"/>
                      <a:pt x="131" y="198"/>
                    </a:cubicBezTo>
                    <a:cubicBezTo>
                      <a:pt x="131" y="0"/>
                      <a:pt x="131" y="0"/>
                      <a:pt x="131" y="0"/>
                    </a:cubicBezTo>
                    <a:lnTo>
                      <a:pt x="0" y="0"/>
                    </a:lnTo>
                    <a:close/>
                    <a:moveTo>
                      <a:pt x="68" y="188"/>
                    </a:moveTo>
                    <a:cubicBezTo>
                      <a:pt x="65" y="188"/>
                      <a:pt x="62" y="185"/>
                      <a:pt x="62" y="182"/>
                    </a:cubicBezTo>
                    <a:cubicBezTo>
                      <a:pt x="62" y="178"/>
                      <a:pt x="65" y="175"/>
                      <a:pt x="68" y="175"/>
                    </a:cubicBezTo>
                    <a:cubicBezTo>
                      <a:pt x="72" y="175"/>
                      <a:pt x="75" y="178"/>
                      <a:pt x="75" y="182"/>
                    </a:cubicBezTo>
                    <a:cubicBezTo>
                      <a:pt x="75" y="185"/>
                      <a:pt x="72" y="188"/>
                      <a:pt x="68" y="188"/>
                    </a:cubicBezTo>
                    <a:close/>
                    <a:moveTo>
                      <a:pt x="112" y="165"/>
                    </a:moveTo>
                    <a:cubicBezTo>
                      <a:pt x="19" y="165"/>
                      <a:pt x="19" y="165"/>
                      <a:pt x="19" y="165"/>
                    </a:cubicBezTo>
                    <a:cubicBezTo>
                      <a:pt x="19" y="19"/>
                      <a:pt x="19" y="19"/>
                      <a:pt x="19" y="19"/>
                    </a:cubicBezTo>
                    <a:cubicBezTo>
                      <a:pt x="112" y="19"/>
                      <a:pt x="112" y="19"/>
                      <a:pt x="112" y="19"/>
                    </a:cubicBezTo>
                    <a:lnTo>
                      <a:pt x="112" y="16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9" name="Freeform 79"/>
              <p:cNvSpPr>
                <a:spLocks noEditPoints="1"/>
              </p:cNvSpPr>
              <p:nvPr/>
            </p:nvSpPr>
            <p:spPr bwMode="auto">
              <a:xfrm>
                <a:off x="578421" y="4707455"/>
                <a:ext cx="404501" cy="268159"/>
              </a:xfrm>
              <a:custGeom>
                <a:avLst/>
                <a:gdLst/>
                <a:ahLst/>
                <a:cxnLst>
                  <a:cxn ang="0">
                    <a:pos x="207" y="132"/>
                  </a:cxn>
                  <a:cxn ang="0">
                    <a:pos x="207" y="0"/>
                  </a:cxn>
                  <a:cxn ang="0">
                    <a:pos x="0" y="0"/>
                  </a:cxn>
                  <a:cxn ang="0">
                    <a:pos x="0" y="132"/>
                  </a:cxn>
                  <a:cxn ang="0">
                    <a:pos x="85" y="132"/>
                  </a:cxn>
                  <a:cxn ang="0">
                    <a:pos x="85" y="141"/>
                  </a:cxn>
                  <a:cxn ang="0">
                    <a:pos x="40" y="141"/>
                  </a:cxn>
                  <a:cxn ang="0">
                    <a:pos x="40" y="149"/>
                  </a:cxn>
                  <a:cxn ang="0">
                    <a:pos x="163" y="149"/>
                  </a:cxn>
                  <a:cxn ang="0">
                    <a:pos x="163" y="141"/>
                  </a:cxn>
                  <a:cxn ang="0">
                    <a:pos x="121" y="141"/>
                  </a:cxn>
                  <a:cxn ang="0">
                    <a:pos x="121" y="132"/>
                  </a:cxn>
                  <a:cxn ang="0">
                    <a:pos x="207" y="132"/>
                  </a:cxn>
                  <a:cxn ang="0">
                    <a:pos x="15" y="15"/>
                  </a:cxn>
                  <a:cxn ang="0">
                    <a:pos x="191" y="15"/>
                  </a:cxn>
                  <a:cxn ang="0">
                    <a:pos x="191" y="113"/>
                  </a:cxn>
                  <a:cxn ang="0">
                    <a:pos x="15" y="113"/>
                  </a:cxn>
                  <a:cxn ang="0">
                    <a:pos x="15" y="15"/>
                  </a:cxn>
                </a:cxnLst>
                <a:rect l="0" t="0" r="r" b="b"/>
                <a:pathLst>
                  <a:path w="207" h="149">
                    <a:moveTo>
                      <a:pt x="207" y="132"/>
                    </a:moveTo>
                    <a:lnTo>
                      <a:pt x="207" y="0"/>
                    </a:lnTo>
                    <a:lnTo>
                      <a:pt x="0" y="0"/>
                    </a:lnTo>
                    <a:lnTo>
                      <a:pt x="0" y="132"/>
                    </a:lnTo>
                    <a:lnTo>
                      <a:pt x="85" y="132"/>
                    </a:lnTo>
                    <a:lnTo>
                      <a:pt x="85" y="141"/>
                    </a:lnTo>
                    <a:lnTo>
                      <a:pt x="40" y="141"/>
                    </a:lnTo>
                    <a:lnTo>
                      <a:pt x="40" y="149"/>
                    </a:lnTo>
                    <a:lnTo>
                      <a:pt x="163" y="149"/>
                    </a:lnTo>
                    <a:lnTo>
                      <a:pt x="163" y="141"/>
                    </a:lnTo>
                    <a:lnTo>
                      <a:pt x="121" y="141"/>
                    </a:lnTo>
                    <a:lnTo>
                      <a:pt x="121" y="132"/>
                    </a:lnTo>
                    <a:lnTo>
                      <a:pt x="207" y="132"/>
                    </a:lnTo>
                    <a:close/>
                    <a:moveTo>
                      <a:pt x="15" y="15"/>
                    </a:moveTo>
                    <a:lnTo>
                      <a:pt x="191" y="15"/>
                    </a:lnTo>
                    <a:lnTo>
                      <a:pt x="191" y="113"/>
                    </a:lnTo>
                    <a:lnTo>
                      <a:pt x="15" y="113"/>
                    </a:lnTo>
                    <a:lnTo>
                      <a:pt x="15" y="1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0" name="Freeform 80"/>
              <p:cNvSpPr>
                <a:spLocks noEditPoints="1"/>
              </p:cNvSpPr>
              <p:nvPr/>
            </p:nvSpPr>
            <p:spPr bwMode="auto">
              <a:xfrm>
                <a:off x="2778751" y="2040266"/>
                <a:ext cx="425996" cy="32395"/>
              </a:xfrm>
              <a:custGeom>
                <a:avLst/>
                <a:gdLst/>
                <a:ahLst/>
                <a:cxnLst>
                  <a:cxn ang="0">
                    <a:pos x="194" y="0"/>
                  </a:cxn>
                  <a:cxn ang="0">
                    <a:pos x="112" y="0"/>
                  </a:cxn>
                  <a:cxn ang="0">
                    <a:pos x="107" y="0"/>
                  </a:cxn>
                  <a:cxn ang="0">
                    <a:pos x="24" y="0"/>
                  </a:cxn>
                  <a:cxn ang="0">
                    <a:pos x="0" y="1"/>
                  </a:cxn>
                  <a:cxn ang="0">
                    <a:pos x="0" y="18"/>
                  </a:cxn>
                  <a:cxn ang="0">
                    <a:pos x="218" y="18"/>
                  </a:cxn>
                  <a:cxn ang="0">
                    <a:pos x="218" y="1"/>
                  </a:cxn>
                  <a:cxn ang="0">
                    <a:pos x="194" y="0"/>
                  </a:cxn>
                  <a:cxn ang="0">
                    <a:pos x="23" y="11"/>
                  </a:cxn>
                  <a:cxn ang="0">
                    <a:pos x="11" y="11"/>
                  </a:cxn>
                  <a:cxn ang="0">
                    <a:pos x="11" y="7"/>
                  </a:cxn>
                  <a:cxn ang="0">
                    <a:pos x="23" y="7"/>
                  </a:cxn>
                  <a:cxn ang="0">
                    <a:pos x="23" y="11"/>
                  </a:cxn>
                  <a:cxn ang="0">
                    <a:pos x="133" y="11"/>
                  </a:cxn>
                  <a:cxn ang="0">
                    <a:pos x="83" y="11"/>
                  </a:cxn>
                  <a:cxn ang="0">
                    <a:pos x="83" y="7"/>
                  </a:cxn>
                  <a:cxn ang="0">
                    <a:pos x="133" y="7"/>
                  </a:cxn>
                  <a:cxn ang="0">
                    <a:pos x="133" y="11"/>
                  </a:cxn>
                </a:cxnLst>
                <a:rect l="0" t="0" r="r" b="b"/>
                <a:pathLst>
                  <a:path w="218" h="18">
                    <a:moveTo>
                      <a:pt x="194" y="0"/>
                    </a:moveTo>
                    <a:lnTo>
                      <a:pt x="112" y="0"/>
                    </a:lnTo>
                    <a:lnTo>
                      <a:pt x="107" y="0"/>
                    </a:lnTo>
                    <a:lnTo>
                      <a:pt x="24" y="0"/>
                    </a:lnTo>
                    <a:lnTo>
                      <a:pt x="0" y="1"/>
                    </a:lnTo>
                    <a:lnTo>
                      <a:pt x="0" y="18"/>
                    </a:lnTo>
                    <a:lnTo>
                      <a:pt x="218" y="18"/>
                    </a:lnTo>
                    <a:lnTo>
                      <a:pt x="218" y="1"/>
                    </a:lnTo>
                    <a:lnTo>
                      <a:pt x="194" y="0"/>
                    </a:lnTo>
                    <a:close/>
                    <a:moveTo>
                      <a:pt x="23" y="11"/>
                    </a:moveTo>
                    <a:lnTo>
                      <a:pt x="11" y="11"/>
                    </a:lnTo>
                    <a:lnTo>
                      <a:pt x="11" y="7"/>
                    </a:lnTo>
                    <a:lnTo>
                      <a:pt x="23" y="7"/>
                    </a:lnTo>
                    <a:lnTo>
                      <a:pt x="23" y="11"/>
                    </a:lnTo>
                    <a:close/>
                    <a:moveTo>
                      <a:pt x="133" y="11"/>
                    </a:moveTo>
                    <a:lnTo>
                      <a:pt x="83" y="11"/>
                    </a:lnTo>
                    <a:lnTo>
                      <a:pt x="83" y="7"/>
                    </a:lnTo>
                    <a:lnTo>
                      <a:pt x="133" y="7"/>
                    </a:lnTo>
                    <a:lnTo>
                      <a:pt x="133" y="1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1" name="Freeform 81"/>
              <p:cNvSpPr>
                <a:spLocks noEditPoints="1"/>
              </p:cNvSpPr>
              <p:nvPr/>
            </p:nvSpPr>
            <p:spPr bwMode="auto">
              <a:xfrm>
                <a:off x="2825649" y="1829698"/>
                <a:ext cx="332199" cy="201569"/>
              </a:xfrm>
              <a:custGeom>
                <a:avLst/>
                <a:gdLst/>
                <a:ahLst/>
                <a:cxnLst>
                  <a:cxn ang="0">
                    <a:pos x="170" y="0"/>
                  </a:cxn>
                  <a:cxn ang="0">
                    <a:pos x="0" y="0"/>
                  </a:cxn>
                  <a:cxn ang="0">
                    <a:pos x="0" y="112"/>
                  </a:cxn>
                  <a:cxn ang="0">
                    <a:pos x="170" y="112"/>
                  </a:cxn>
                  <a:cxn ang="0">
                    <a:pos x="170" y="0"/>
                  </a:cxn>
                  <a:cxn ang="0">
                    <a:pos x="8" y="34"/>
                  </a:cxn>
                  <a:cxn ang="0">
                    <a:pos x="5" y="34"/>
                  </a:cxn>
                  <a:cxn ang="0">
                    <a:pos x="5" y="22"/>
                  </a:cxn>
                  <a:cxn ang="0">
                    <a:pos x="8" y="22"/>
                  </a:cxn>
                  <a:cxn ang="0">
                    <a:pos x="8" y="34"/>
                  </a:cxn>
                  <a:cxn ang="0">
                    <a:pos x="157" y="99"/>
                  </a:cxn>
                  <a:cxn ang="0">
                    <a:pos x="13" y="99"/>
                  </a:cxn>
                  <a:cxn ang="0">
                    <a:pos x="13" y="12"/>
                  </a:cxn>
                  <a:cxn ang="0">
                    <a:pos x="157" y="12"/>
                  </a:cxn>
                  <a:cxn ang="0">
                    <a:pos x="157" y="99"/>
                  </a:cxn>
                  <a:cxn ang="0">
                    <a:pos x="166" y="34"/>
                  </a:cxn>
                  <a:cxn ang="0">
                    <a:pos x="163" y="34"/>
                  </a:cxn>
                  <a:cxn ang="0">
                    <a:pos x="163" y="22"/>
                  </a:cxn>
                  <a:cxn ang="0">
                    <a:pos x="166" y="22"/>
                  </a:cxn>
                  <a:cxn ang="0">
                    <a:pos x="166" y="34"/>
                  </a:cxn>
                </a:cxnLst>
                <a:rect l="0" t="0" r="r" b="b"/>
                <a:pathLst>
                  <a:path w="170" h="112">
                    <a:moveTo>
                      <a:pt x="170" y="0"/>
                    </a:moveTo>
                    <a:lnTo>
                      <a:pt x="0" y="0"/>
                    </a:lnTo>
                    <a:lnTo>
                      <a:pt x="0" y="112"/>
                    </a:lnTo>
                    <a:lnTo>
                      <a:pt x="170" y="112"/>
                    </a:lnTo>
                    <a:lnTo>
                      <a:pt x="170" y="0"/>
                    </a:lnTo>
                    <a:close/>
                    <a:moveTo>
                      <a:pt x="8" y="34"/>
                    </a:moveTo>
                    <a:lnTo>
                      <a:pt x="5" y="34"/>
                    </a:lnTo>
                    <a:lnTo>
                      <a:pt x="5" y="22"/>
                    </a:lnTo>
                    <a:lnTo>
                      <a:pt x="8" y="22"/>
                    </a:lnTo>
                    <a:lnTo>
                      <a:pt x="8" y="34"/>
                    </a:lnTo>
                    <a:close/>
                    <a:moveTo>
                      <a:pt x="157" y="99"/>
                    </a:moveTo>
                    <a:lnTo>
                      <a:pt x="13" y="99"/>
                    </a:lnTo>
                    <a:lnTo>
                      <a:pt x="13" y="12"/>
                    </a:lnTo>
                    <a:lnTo>
                      <a:pt x="157" y="12"/>
                    </a:lnTo>
                    <a:lnTo>
                      <a:pt x="157" y="99"/>
                    </a:lnTo>
                    <a:close/>
                    <a:moveTo>
                      <a:pt x="166" y="34"/>
                    </a:moveTo>
                    <a:lnTo>
                      <a:pt x="163" y="34"/>
                    </a:lnTo>
                    <a:lnTo>
                      <a:pt x="163" y="22"/>
                    </a:lnTo>
                    <a:lnTo>
                      <a:pt x="166" y="22"/>
                    </a:lnTo>
                    <a:lnTo>
                      <a:pt x="166"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2" name="Freeform 82"/>
              <p:cNvSpPr>
                <a:spLocks/>
              </p:cNvSpPr>
              <p:nvPr/>
            </p:nvSpPr>
            <p:spPr bwMode="auto">
              <a:xfrm>
                <a:off x="3200839" y="1203395"/>
                <a:ext cx="91843" cy="73789"/>
              </a:xfrm>
              <a:custGeom>
                <a:avLst/>
                <a:gdLst/>
                <a:ahLst/>
                <a:cxnLst>
                  <a:cxn ang="0">
                    <a:pos x="11" y="0"/>
                  </a:cxn>
                  <a:cxn ang="0">
                    <a:pos x="0" y="23"/>
                  </a:cxn>
                  <a:cxn ang="0">
                    <a:pos x="11" y="41"/>
                  </a:cxn>
                  <a:cxn ang="0">
                    <a:pos x="11" y="33"/>
                  </a:cxn>
                  <a:cxn ang="0">
                    <a:pos x="32" y="33"/>
                  </a:cxn>
                  <a:cxn ang="0">
                    <a:pos x="47" y="9"/>
                  </a:cxn>
                  <a:cxn ang="0">
                    <a:pos x="11" y="9"/>
                  </a:cxn>
                  <a:cxn ang="0">
                    <a:pos x="11" y="0"/>
                  </a:cxn>
                </a:cxnLst>
                <a:rect l="0" t="0" r="r" b="b"/>
                <a:pathLst>
                  <a:path w="47" h="41">
                    <a:moveTo>
                      <a:pt x="11" y="0"/>
                    </a:moveTo>
                    <a:lnTo>
                      <a:pt x="0" y="23"/>
                    </a:lnTo>
                    <a:lnTo>
                      <a:pt x="11" y="41"/>
                    </a:lnTo>
                    <a:lnTo>
                      <a:pt x="11" y="33"/>
                    </a:lnTo>
                    <a:lnTo>
                      <a:pt x="32" y="33"/>
                    </a:lnTo>
                    <a:lnTo>
                      <a:pt x="47" y="9"/>
                    </a:lnTo>
                    <a:lnTo>
                      <a:pt x="11" y="9"/>
                    </a:lnTo>
                    <a:lnTo>
                      <a:pt x="11"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3" name="Freeform 83"/>
              <p:cNvSpPr>
                <a:spLocks noEditPoints="1"/>
              </p:cNvSpPr>
              <p:nvPr/>
            </p:nvSpPr>
            <p:spPr bwMode="auto">
              <a:xfrm>
                <a:off x="3112904" y="1217793"/>
                <a:ext cx="97706" cy="57591"/>
              </a:xfrm>
              <a:custGeom>
                <a:avLst/>
                <a:gdLst/>
                <a:ahLst/>
                <a:cxnLst>
                  <a:cxn ang="0">
                    <a:pos x="54" y="0"/>
                  </a:cxn>
                  <a:cxn ang="0">
                    <a:pos x="10" y="0"/>
                  </a:cxn>
                  <a:cxn ang="0">
                    <a:pos x="10" y="0"/>
                  </a:cxn>
                  <a:cxn ang="0">
                    <a:pos x="0" y="18"/>
                  </a:cxn>
                  <a:cxn ang="0">
                    <a:pos x="9" y="35"/>
                  </a:cxn>
                  <a:cxn ang="0">
                    <a:pos x="20" y="36"/>
                  </a:cxn>
                  <a:cxn ang="0">
                    <a:pos x="20" y="36"/>
                  </a:cxn>
                  <a:cxn ang="0">
                    <a:pos x="50" y="35"/>
                  </a:cxn>
                  <a:cxn ang="0">
                    <a:pos x="55" y="35"/>
                  </a:cxn>
                  <a:cxn ang="0">
                    <a:pos x="45" y="16"/>
                  </a:cxn>
                  <a:cxn ang="0">
                    <a:pos x="54" y="0"/>
                  </a:cxn>
                  <a:cxn ang="0">
                    <a:pos x="45" y="29"/>
                  </a:cxn>
                  <a:cxn ang="0">
                    <a:pos x="20" y="30"/>
                  </a:cxn>
                  <a:cxn ang="0">
                    <a:pos x="12" y="29"/>
                  </a:cxn>
                  <a:cxn ang="0">
                    <a:pos x="11" y="29"/>
                  </a:cxn>
                  <a:cxn ang="0">
                    <a:pos x="6" y="18"/>
                  </a:cxn>
                  <a:cxn ang="0">
                    <a:pos x="10" y="6"/>
                  </a:cxn>
                  <a:cxn ang="0">
                    <a:pos x="44" y="6"/>
                  </a:cxn>
                  <a:cxn ang="0">
                    <a:pos x="38" y="16"/>
                  </a:cxn>
                  <a:cxn ang="0">
                    <a:pos x="45" y="29"/>
                  </a:cxn>
                </a:cxnLst>
                <a:rect l="0" t="0" r="r" b="b"/>
                <a:pathLst>
                  <a:path w="55" h="36">
                    <a:moveTo>
                      <a:pt x="54" y="0"/>
                    </a:moveTo>
                    <a:cubicBezTo>
                      <a:pt x="10" y="0"/>
                      <a:pt x="10" y="0"/>
                      <a:pt x="10" y="0"/>
                    </a:cubicBezTo>
                    <a:cubicBezTo>
                      <a:pt x="10" y="0"/>
                      <a:pt x="10" y="0"/>
                      <a:pt x="10" y="0"/>
                    </a:cubicBezTo>
                    <a:cubicBezTo>
                      <a:pt x="9" y="0"/>
                      <a:pt x="0" y="2"/>
                      <a:pt x="0" y="18"/>
                    </a:cubicBezTo>
                    <a:cubicBezTo>
                      <a:pt x="0" y="26"/>
                      <a:pt x="3" y="32"/>
                      <a:pt x="9" y="35"/>
                    </a:cubicBezTo>
                    <a:cubicBezTo>
                      <a:pt x="10" y="36"/>
                      <a:pt x="13" y="36"/>
                      <a:pt x="20" y="36"/>
                    </a:cubicBezTo>
                    <a:cubicBezTo>
                      <a:pt x="20" y="36"/>
                      <a:pt x="20" y="36"/>
                      <a:pt x="20" y="36"/>
                    </a:cubicBezTo>
                    <a:cubicBezTo>
                      <a:pt x="31" y="36"/>
                      <a:pt x="50" y="35"/>
                      <a:pt x="50" y="35"/>
                    </a:cubicBezTo>
                    <a:cubicBezTo>
                      <a:pt x="55" y="35"/>
                      <a:pt x="55" y="35"/>
                      <a:pt x="55" y="35"/>
                    </a:cubicBezTo>
                    <a:cubicBezTo>
                      <a:pt x="45" y="16"/>
                      <a:pt x="45" y="16"/>
                      <a:pt x="45" y="16"/>
                    </a:cubicBezTo>
                    <a:lnTo>
                      <a:pt x="54" y="0"/>
                    </a:lnTo>
                    <a:close/>
                    <a:moveTo>
                      <a:pt x="45" y="29"/>
                    </a:moveTo>
                    <a:cubicBezTo>
                      <a:pt x="39" y="29"/>
                      <a:pt x="28" y="30"/>
                      <a:pt x="20" y="30"/>
                    </a:cubicBezTo>
                    <a:cubicBezTo>
                      <a:pt x="15" y="30"/>
                      <a:pt x="13" y="30"/>
                      <a:pt x="12" y="29"/>
                    </a:cubicBezTo>
                    <a:cubicBezTo>
                      <a:pt x="12" y="29"/>
                      <a:pt x="12" y="29"/>
                      <a:pt x="11" y="29"/>
                    </a:cubicBezTo>
                    <a:cubicBezTo>
                      <a:pt x="10" y="29"/>
                      <a:pt x="6" y="27"/>
                      <a:pt x="6" y="18"/>
                    </a:cubicBezTo>
                    <a:cubicBezTo>
                      <a:pt x="6" y="8"/>
                      <a:pt x="10" y="6"/>
                      <a:pt x="10" y="6"/>
                    </a:cubicBezTo>
                    <a:cubicBezTo>
                      <a:pt x="44" y="6"/>
                      <a:pt x="44" y="6"/>
                      <a:pt x="44" y="6"/>
                    </a:cubicBezTo>
                    <a:cubicBezTo>
                      <a:pt x="38" y="16"/>
                      <a:pt x="38" y="16"/>
                      <a:pt x="38" y="16"/>
                    </a:cubicBezTo>
                    <a:lnTo>
                      <a:pt x="45" y="2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4" name="Freeform 84"/>
              <p:cNvSpPr>
                <a:spLocks/>
              </p:cNvSpPr>
              <p:nvPr/>
            </p:nvSpPr>
            <p:spPr bwMode="auto">
              <a:xfrm>
                <a:off x="3081638" y="1151203"/>
                <a:ext cx="78164" cy="86387"/>
              </a:xfrm>
              <a:custGeom>
                <a:avLst/>
                <a:gdLst/>
                <a:ahLst/>
                <a:cxnLst>
                  <a:cxn ang="0">
                    <a:pos x="40" y="22"/>
                  </a:cxn>
                  <a:cxn ang="0">
                    <a:pos x="25" y="0"/>
                  </a:cxn>
                  <a:cxn ang="0">
                    <a:pos x="5" y="0"/>
                  </a:cxn>
                  <a:cxn ang="0">
                    <a:pos x="11" y="4"/>
                  </a:cxn>
                  <a:cxn ang="0">
                    <a:pos x="0" y="22"/>
                  </a:cxn>
                  <a:cxn ang="0">
                    <a:pos x="14" y="48"/>
                  </a:cxn>
                  <a:cxn ang="0">
                    <a:pos x="32" y="17"/>
                  </a:cxn>
                  <a:cxn ang="0">
                    <a:pos x="40" y="22"/>
                  </a:cxn>
                </a:cxnLst>
                <a:rect l="0" t="0" r="r" b="b"/>
                <a:pathLst>
                  <a:path w="40" h="48">
                    <a:moveTo>
                      <a:pt x="40" y="22"/>
                    </a:moveTo>
                    <a:lnTo>
                      <a:pt x="25" y="0"/>
                    </a:lnTo>
                    <a:lnTo>
                      <a:pt x="5" y="0"/>
                    </a:lnTo>
                    <a:lnTo>
                      <a:pt x="11" y="4"/>
                    </a:lnTo>
                    <a:lnTo>
                      <a:pt x="0" y="22"/>
                    </a:lnTo>
                    <a:lnTo>
                      <a:pt x="14" y="48"/>
                    </a:lnTo>
                    <a:lnTo>
                      <a:pt x="32" y="17"/>
                    </a:lnTo>
                    <a:lnTo>
                      <a:pt x="40" y="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5" name="Freeform 85"/>
              <p:cNvSpPr>
                <a:spLocks noEditPoints="1"/>
              </p:cNvSpPr>
              <p:nvPr/>
            </p:nvSpPr>
            <p:spPr bwMode="auto">
              <a:xfrm>
                <a:off x="3097271" y="1075615"/>
                <a:ext cx="101614" cy="97185"/>
              </a:xfrm>
              <a:custGeom>
                <a:avLst/>
                <a:gdLst/>
                <a:ahLst/>
                <a:cxnLst>
                  <a:cxn ang="0">
                    <a:pos x="31" y="59"/>
                  </a:cxn>
                  <a:cxn ang="0">
                    <a:pos x="53" y="21"/>
                  </a:cxn>
                  <a:cxn ang="0">
                    <a:pos x="54" y="21"/>
                  </a:cxn>
                  <a:cxn ang="0">
                    <a:pos x="43" y="3"/>
                  </a:cxn>
                  <a:cxn ang="0">
                    <a:pos x="32" y="0"/>
                  </a:cxn>
                  <a:cxn ang="0">
                    <a:pos x="24" y="2"/>
                  </a:cxn>
                  <a:cxn ang="0">
                    <a:pos x="2" y="38"/>
                  </a:cxn>
                  <a:cxn ang="0">
                    <a:pos x="0" y="42"/>
                  </a:cxn>
                  <a:cxn ang="0">
                    <a:pos x="22" y="43"/>
                  </a:cxn>
                  <a:cxn ang="0">
                    <a:pos x="31" y="59"/>
                  </a:cxn>
                  <a:cxn ang="0">
                    <a:pos x="27" y="8"/>
                  </a:cxn>
                  <a:cxn ang="0">
                    <a:pos x="28" y="7"/>
                  </a:cxn>
                  <a:cxn ang="0">
                    <a:pos x="32" y="6"/>
                  </a:cxn>
                  <a:cxn ang="0">
                    <a:pos x="40" y="8"/>
                  </a:cxn>
                  <a:cxn ang="0">
                    <a:pos x="48" y="18"/>
                  </a:cxn>
                  <a:cxn ang="0">
                    <a:pos x="31" y="47"/>
                  </a:cxn>
                  <a:cxn ang="0">
                    <a:pos x="25" y="37"/>
                  </a:cxn>
                  <a:cxn ang="0">
                    <a:pos x="10" y="36"/>
                  </a:cxn>
                  <a:cxn ang="0">
                    <a:pos x="27" y="8"/>
                  </a:cxn>
                </a:cxnLst>
                <a:rect l="0" t="0" r="r" b="b"/>
                <a:pathLst>
                  <a:path w="57" h="59">
                    <a:moveTo>
                      <a:pt x="31" y="59"/>
                    </a:moveTo>
                    <a:cubicBezTo>
                      <a:pt x="53" y="21"/>
                      <a:pt x="53" y="21"/>
                      <a:pt x="53" y="21"/>
                    </a:cubicBezTo>
                    <a:cubicBezTo>
                      <a:pt x="54" y="21"/>
                      <a:pt x="54" y="21"/>
                      <a:pt x="54" y="21"/>
                    </a:cubicBezTo>
                    <a:cubicBezTo>
                      <a:pt x="54" y="20"/>
                      <a:pt x="57" y="11"/>
                      <a:pt x="43" y="3"/>
                    </a:cubicBezTo>
                    <a:cubicBezTo>
                      <a:pt x="39" y="1"/>
                      <a:pt x="36" y="0"/>
                      <a:pt x="32" y="0"/>
                    </a:cubicBezTo>
                    <a:cubicBezTo>
                      <a:pt x="28" y="0"/>
                      <a:pt x="25" y="1"/>
                      <a:pt x="24" y="2"/>
                    </a:cubicBezTo>
                    <a:cubicBezTo>
                      <a:pt x="22" y="3"/>
                      <a:pt x="19" y="9"/>
                      <a:pt x="2" y="38"/>
                    </a:cubicBezTo>
                    <a:cubicBezTo>
                      <a:pt x="0" y="42"/>
                      <a:pt x="0" y="42"/>
                      <a:pt x="0" y="42"/>
                    </a:cubicBezTo>
                    <a:cubicBezTo>
                      <a:pt x="22" y="43"/>
                      <a:pt x="22" y="43"/>
                      <a:pt x="22" y="43"/>
                    </a:cubicBezTo>
                    <a:lnTo>
                      <a:pt x="31" y="59"/>
                    </a:lnTo>
                    <a:close/>
                    <a:moveTo>
                      <a:pt x="27" y="8"/>
                    </a:moveTo>
                    <a:cubicBezTo>
                      <a:pt x="27" y="8"/>
                      <a:pt x="27" y="7"/>
                      <a:pt x="28" y="7"/>
                    </a:cubicBezTo>
                    <a:cubicBezTo>
                      <a:pt x="28" y="7"/>
                      <a:pt x="30" y="6"/>
                      <a:pt x="32" y="6"/>
                    </a:cubicBezTo>
                    <a:cubicBezTo>
                      <a:pt x="34" y="6"/>
                      <a:pt x="37" y="6"/>
                      <a:pt x="40" y="8"/>
                    </a:cubicBezTo>
                    <a:cubicBezTo>
                      <a:pt x="49" y="13"/>
                      <a:pt x="48" y="18"/>
                      <a:pt x="48" y="18"/>
                    </a:cubicBezTo>
                    <a:cubicBezTo>
                      <a:pt x="31" y="47"/>
                      <a:pt x="31" y="47"/>
                      <a:pt x="31" y="47"/>
                    </a:cubicBezTo>
                    <a:cubicBezTo>
                      <a:pt x="25" y="37"/>
                      <a:pt x="25" y="37"/>
                      <a:pt x="25" y="37"/>
                    </a:cubicBezTo>
                    <a:cubicBezTo>
                      <a:pt x="10" y="36"/>
                      <a:pt x="10" y="36"/>
                      <a:pt x="10" y="36"/>
                    </a:cubicBezTo>
                    <a:cubicBezTo>
                      <a:pt x="17" y="25"/>
                      <a:pt x="25" y="11"/>
                      <a:pt x="27" y="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6" name="Freeform 86"/>
              <p:cNvSpPr>
                <a:spLocks/>
              </p:cNvSpPr>
              <p:nvPr/>
            </p:nvSpPr>
            <p:spPr bwMode="auto">
              <a:xfrm>
                <a:off x="3185206" y="1077414"/>
                <a:ext cx="89889" cy="64790"/>
              </a:xfrm>
              <a:custGeom>
                <a:avLst/>
                <a:gdLst/>
                <a:ahLst/>
                <a:cxnLst>
                  <a:cxn ang="0">
                    <a:pos x="10" y="36"/>
                  </a:cxn>
                  <a:cxn ang="0">
                    <a:pos x="36" y="34"/>
                  </a:cxn>
                  <a:cxn ang="0">
                    <a:pos x="46" y="16"/>
                  </a:cxn>
                  <a:cxn ang="0">
                    <a:pos x="39" y="19"/>
                  </a:cxn>
                  <a:cxn ang="0">
                    <a:pos x="28" y="0"/>
                  </a:cxn>
                  <a:cxn ang="0">
                    <a:pos x="0" y="1"/>
                  </a:cxn>
                  <a:cxn ang="0">
                    <a:pos x="18" y="32"/>
                  </a:cxn>
                  <a:cxn ang="0">
                    <a:pos x="10" y="36"/>
                  </a:cxn>
                </a:cxnLst>
                <a:rect l="0" t="0" r="r" b="b"/>
                <a:pathLst>
                  <a:path w="46" h="36">
                    <a:moveTo>
                      <a:pt x="10" y="36"/>
                    </a:moveTo>
                    <a:lnTo>
                      <a:pt x="36" y="34"/>
                    </a:lnTo>
                    <a:lnTo>
                      <a:pt x="46" y="16"/>
                    </a:lnTo>
                    <a:lnTo>
                      <a:pt x="39" y="19"/>
                    </a:lnTo>
                    <a:lnTo>
                      <a:pt x="28" y="0"/>
                    </a:lnTo>
                    <a:lnTo>
                      <a:pt x="0" y="1"/>
                    </a:lnTo>
                    <a:lnTo>
                      <a:pt x="18" y="32"/>
                    </a:lnTo>
                    <a:lnTo>
                      <a:pt x="10" y="3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7" name="Freeform 87"/>
              <p:cNvSpPr>
                <a:spLocks noEditPoints="1"/>
              </p:cNvSpPr>
              <p:nvPr/>
            </p:nvSpPr>
            <p:spPr bwMode="auto">
              <a:xfrm>
                <a:off x="3224288" y="1115209"/>
                <a:ext cx="95751" cy="97185"/>
              </a:xfrm>
              <a:custGeom>
                <a:avLst/>
                <a:gdLst/>
                <a:ahLst/>
                <a:cxnLst>
                  <a:cxn ang="0">
                    <a:pos x="53" y="40"/>
                  </a:cxn>
                  <a:cxn ang="0">
                    <a:pos x="32" y="4"/>
                  </a:cxn>
                  <a:cxn ang="0">
                    <a:pos x="29" y="0"/>
                  </a:cxn>
                  <a:cxn ang="0">
                    <a:pos x="19" y="18"/>
                  </a:cxn>
                  <a:cxn ang="0">
                    <a:pos x="0" y="19"/>
                  </a:cxn>
                  <a:cxn ang="0">
                    <a:pos x="22" y="56"/>
                  </a:cxn>
                  <a:cxn ang="0">
                    <a:pos x="22" y="57"/>
                  </a:cxn>
                  <a:cxn ang="0">
                    <a:pos x="31" y="60"/>
                  </a:cxn>
                  <a:cxn ang="0">
                    <a:pos x="43" y="56"/>
                  </a:cxn>
                  <a:cxn ang="0">
                    <a:pos x="53" y="40"/>
                  </a:cxn>
                  <a:cxn ang="0">
                    <a:pos x="40" y="51"/>
                  </a:cxn>
                  <a:cxn ang="0">
                    <a:pos x="31" y="54"/>
                  </a:cxn>
                  <a:cxn ang="0">
                    <a:pos x="27" y="53"/>
                  </a:cxn>
                  <a:cxn ang="0">
                    <a:pos x="10" y="25"/>
                  </a:cxn>
                  <a:cxn ang="0">
                    <a:pos x="22" y="24"/>
                  </a:cxn>
                  <a:cxn ang="0">
                    <a:pos x="30" y="11"/>
                  </a:cxn>
                  <a:cxn ang="0">
                    <a:pos x="47" y="40"/>
                  </a:cxn>
                  <a:cxn ang="0">
                    <a:pos x="47" y="41"/>
                  </a:cxn>
                  <a:cxn ang="0">
                    <a:pos x="40" y="51"/>
                  </a:cxn>
                </a:cxnLst>
                <a:rect l="0" t="0" r="r" b="b"/>
                <a:pathLst>
                  <a:path w="54" h="60">
                    <a:moveTo>
                      <a:pt x="53" y="40"/>
                    </a:moveTo>
                    <a:cubicBezTo>
                      <a:pt x="53" y="38"/>
                      <a:pt x="51" y="34"/>
                      <a:pt x="32" y="4"/>
                    </a:cubicBezTo>
                    <a:cubicBezTo>
                      <a:pt x="29" y="0"/>
                      <a:pt x="29" y="0"/>
                      <a:pt x="29" y="0"/>
                    </a:cubicBezTo>
                    <a:cubicBezTo>
                      <a:pt x="19" y="18"/>
                      <a:pt x="19" y="18"/>
                      <a:pt x="19" y="18"/>
                    </a:cubicBezTo>
                    <a:cubicBezTo>
                      <a:pt x="0" y="19"/>
                      <a:pt x="0" y="19"/>
                      <a:pt x="0" y="19"/>
                    </a:cubicBezTo>
                    <a:cubicBezTo>
                      <a:pt x="22" y="56"/>
                      <a:pt x="22" y="56"/>
                      <a:pt x="22" y="56"/>
                    </a:cubicBezTo>
                    <a:cubicBezTo>
                      <a:pt x="22" y="57"/>
                      <a:pt x="22" y="57"/>
                      <a:pt x="22" y="57"/>
                    </a:cubicBezTo>
                    <a:cubicBezTo>
                      <a:pt x="23" y="57"/>
                      <a:pt x="25" y="60"/>
                      <a:pt x="31" y="60"/>
                    </a:cubicBezTo>
                    <a:cubicBezTo>
                      <a:pt x="34" y="60"/>
                      <a:pt x="38" y="59"/>
                      <a:pt x="43" y="56"/>
                    </a:cubicBezTo>
                    <a:cubicBezTo>
                      <a:pt x="50" y="52"/>
                      <a:pt x="54" y="46"/>
                      <a:pt x="53" y="40"/>
                    </a:cubicBezTo>
                    <a:close/>
                    <a:moveTo>
                      <a:pt x="40" y="51"/>
                    </a:moveTo>
                    <a:cubicBezTo>
                      <a:pt x="36" y="53"/>
                      <a:pt x="33" y="54"/>
                      <a:pt x="31" y="54"/>
                    </a:cubicBezTo>
                    <a:cubicBezTo>
                      <a:pt x="29" y="54"/>
                      <a:pt x="27" y="53"/>
                      <a:pt x="27" y="53"/>
                    </a:cubicBezTo>
                    <a:cubicBezTo>
                      <a:pt x="10" y="25"/>
                      <a:pt x="10" y="25"/>
                      <a:pt x="10" y="25"/>
                    </a:cubicBezTo>
                    <a:cubicBezTo>
                      <a:pt x="22" y="24"/>
                      <a:pt x="22" y="24"/>
                      <a:pt x="22" y="24"/>
                    </a:cubicBezTo>
                    <a:cubicBezTo>
                      <a:pt x="30" y="11"/>
                      <a:pt x="30" y="11"/>
                      <a:pt x="30" y="11"/>
                    </a:cubicBezTo>
                    <a:cubicBezTo>
                      <a:pt x="37" y="23"/>
                      <a:pt x="45" y="37"/>
                      <a:pt x="47" y="40"/>
                    </a:cubicBezTo>
                    <a:cubicBezTo>
                      <a:pt x="47" y="40"/>
                      <a:pt x="47" y="40"/>
                      <a:pt x="47" y="41"/>
                    </a:cubicBezTo>
                    <a:cubicBezTo>
                      <a:pt x="47" y="42"/>
                      <a:pt x="48" y="46"/>
                      <a:pt x="40" y="5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8" name="Freeform 88"/>
              <p:cNvSpPr>
                <a:spLocks noEditPoints="1"/>
              </p:cNvSpPr>
              <p:nvPr/>
            </p:nvSpPr>
            <p:spPr bwMode="auto">
              <a:xfrm>
                <a:off x="965335" y="3487243"/>
                <a:ext cx="400593" cy="106184"/>
              </a:xfrm>
              <a:custGeom>
                <a:avLst/>
                <a:gdLst/>
                <a:ahLst/>
                <a:cxnLst>
                  <a:cxn ang="0">
                    <a:pos x="113" y="0"/>
                  </a:cxn>
                  <a:cxn ang="0">
                    <a:pos x="113" y="17"/>
                  </a:cxn>
                  <a:cxn ang="0">
                    <a:pos x="92" y="17"/>
                  </a:cxn>
                  <a:cxn ang="0">
                    <a:pos x="92" y="0"/>
                  </a:cxn>
                  <a:cxn ang="0">
                    <a:pos x="0" y="0"/>
                  </a:cxn>
                  <a:cxn ang="0">
                    <a:pos x="0" y="59"/>
                  </a:cxn>
                  <a:cxn ang="0">
                    <a:pos x="92" y="59"/>
                  </a:cxn>
                  <a:cxn ang="0">
                    <a:pos x="92" y="42"/>
                  </a:cxn>
                  <a:cxn ang="0">
                    <a:pos x="113" y="42"/>
                  </a:cxn>
                  <a:cxn ang="0">
                    <a:pos x="113" y="59"/>
                  </a:cxn>
                  <a:cxn ang="0">
                    <a:pos x="205" y="59"/>
                  </a:cxn>
                  <a:cxn ang="0">
                    <a:pos x="205" y="0"/>
                  </a:cxn>
                  <a:cxn ang="0">
                    <a:pos x="113" y="0"/>
                  </a:cxn>
                  <a:cxn ang="0">
                    <a:pos x="83" y="50"/>
                  </a:cxn>
                  <a:cxn ang="0">
                    <a:pos x="10" y="50"/>
                  </a:cxn>
                  <a:cxn ang="0">
                    <a:pos x="10" y="10"/>
                  </a:cxn>
                  <a:cxn ang="0">
                    <a:pos x="83" y="10"/>
                  </a:cxn>
                  <a:cxn ang="0">
                    <a:pos x="83" y="50"/>
                  </a:cxn>
                  <a:cxn ang="0">
                    <a:pos x="196" y="50"/>
                  </a:cxn>
                  <a:cxn ang="0">
                    <a:pos x="123" y="50"/>
                  </a:cxn>
                  <a:cxn ang="0">
                    <a:pos x="123" y="10"/>
                  </a:cxn>
                  <a:cxn ang="0">
                    <a:pos x="196" y="10"/>
                  </a:cxn>
                  <a:cxn ang="0">
                    <a:pos x="196" y="50"/>
                  </a:cxn>
                </a:cxnLst>
                <a:rect l="0" t="0" r="r" b="b"/>
                <a:pathLst>
                  <a:path w="205" h="59">
                    <a:moveTo>
                      <a:pt x="113" y="0"/>
                    </a:moveTo>
                    <a:lnTo>
                      <a:pt x="113" y="17"/>
                    </a:lnTo>
                    <a:lnTo>
                      <a:pt x="92" y="17"/>
                    </a:lnTo>
                    <a:lnTo>
                      <a:pt x="92" y="0"/>
                    </a:lnTo>
                    <a:lnTo>
                      <a:pt x="0" y="0"/>
                    </a:lnTo>
                    <a:lnTo>
                      <a:pt x="0" y="59"/>
                    </a:lnTo>
                    <a:lnTo>
                      <a:pt x="92" y="59"/>
                    </a:lnTo>
                    <a:lnTo>
                      <a:pt x="92" y="42"/>
                    </a:lnTo>
                    <a:lnTo>
                      <a:pt x="113" y="42"/>
                    </a:lnTo>
                    <a:lnTo>
                      <a:pt x="113" y="59"/>
                    </a:lnTo>
                    <a:lnTo>
                      <a:pt x="205" y="59"/>
                    </a:lnTo>
                    <a:lnTo>
                      <a:pt x="205" y="0"/>
                    </a:lnTo>
                    <a:lnTo>
                      <a:pt x="113" y="0"/>
                    </a:lnTo>
                    <a:close/>
                    <a:moveTo>
                      <a:pt x="83" y="50"/>
                    </a:moveTo>
                    <a:lnTo>
                      <a:pt x="10" y="50"/>
                    </a:lnTo>
                    <a:lnTo>
                      <a:pt x="10" y="10"/>
                    </a:lnTo>
                    <a:lnTo>
                      <a:pt x="83" y="10"/>
                    </a:lnTo>
                    <a:lnTo>
                      <a:pt x="83" y="50"/>
                    </a:lnTo>
                    <a:close/>
                    <a:moveTo>
                      <a:pt x="196" y="50"/>
                    </a:moveTo>
                    <a:lnTo>
                      <a:pt x="123" y="50"/>
                    </a:lnTo>
                    <a:lnTo>
                      <a:pt x="123" y="10"/>
                    </a:lnTo>
                    <a:lnTo>
                      <a:pt x="196" y="10"/>
                    </a:lnTo>
                    <a:lnTo>
                      <a:pt x="196" y="5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9" name="Freeform 89"/>
              <p:cNvSpPr>
                <a:spLocks/>
              </p:cNvSpPr>
              <p:nvPr/>
            </p:nvSpPr>
            <p:spPr bwMode="auto">
              <a:xfrm>
                <a:off x="965335" y="3368461"/>
                <a:ext cx="91843" cy="111583"/>
              </a:xfrm>
              <a:custGeom>
                <a:avLst/>
                <a:gdLst/>
                <a:ahLst/>
                <a:cxnLst>
                  <a:cxn ang="0">
                    <a:pos x="24" y="21"/>
                  </a:cxn>
                  <a:cxn ang="0">
                    <a:pos x="42" y="29"/>
                  </a:cxn>
                  <a:cxn ang="0">
                    <a:pos x="47" y="20"/>
                  </a:cxn>
                  <a:cxn ang="0">
                    <a:pos x="14" y="0"/>
                  </a:cxn>
                  <a:cxn ang="0">
                    <a:pos x="0" y="62"/>
                  </a:cxn>
                  <a:cxn ang="0">
                    <a:pos x="24" y="62"/>
                  </a:cxn>
                  <a:cxn ang="0">
                    <a:pos x="24" y="21"/>
                  </a:cxn>
                </a:cxnLst>
                <a:rect l="0" t="0" r="r" b="b"/>
                <a:pathLst>
                  <a:path w="47" h="62">
                    <a:moveTo>
                      <a:pt x="24" y="21"/>
                    </a:moveTo>
                    <a:lnTo>
                      <a:pt x="42" y="29"/>
                    </a:lnTo>
                    <a:lnTo>
                      <a:pt x="47" y="20"/>
                    </a:lnTo>
                    <a:lnTo>
                      <a:pt x="14" y="0"/>
                    </a:lnTo>
                    <a:lnTo>
                      <a:pt x="0" y="62"/>
                    </a:lnTo>
                    <a:lnTo>
                      <a:pt x="24" y="62"/>
                    </a:lnTo>
                    <a:lnTo>
                      <a:pt x="24"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0" name="Freeform 90"/>
              <p:cNvSpPr>
                <a:spLocks/>
              </p:cNvSpPr>
              <p:nvPr/>
            </p:nvSpPr>
            <p:spPr bwMode="auto">
              <a:xfrm>
                <a:off x="1276039" y="3366661"/>
                <a:ext cx="87935" cy="109783"/>
              </a:xfrm>
              <a:custGeom>
                <a:avLst/>
                <a:gdLst/>
                <a:ahLst/>
                <a:cxnLst>
                  <a:cxn ang="0">
                    <a:pos x="21" y="21"/>
                  </a:cxn>
                  <a:cxn ang="0">
                    <a:pos x="21" y="61"/>
                  </a:cxn>
                  <a:cxn ang="0">
                    <a:pos x="45" y="61"/>
                  </a:cxn>
                  <a:cxn ang="0">
                    <a:pos x="31" y="0"/>
                  </a:cxn>
                  <a:cxn ang="0">
                    <a:pos x="0" y="20"/>
                  </a:cxn>
                  <a:cxn ang="0">
                    <a:pos x="3" y="28"/>
                  </a:cxn>
                  <a:cxn ang="0">
                    <a:pos x="21" y="21"/>
                  </a:cxn>
                </a:cxnLst>
                <a:rect l="0" t="0" r="r" b="b"/>
                <a:pathLst>
                  <a:path w="45" h="61">
                    <a:moveTo>
                      <a:pt x="21" y="21"/>
                    </a:moveTo>
                    <a:lnTo>
                      <a:pt x="21" y="61"/>
                    </a:lnTo>
                    <a:lnTo>
                      <a:pt x="45" y="61"/>
                    </a:lnTo>
                    <a:lnTo>
                      <a:pt x="31" y="0"/>
                    </a:lnTo>
                    <a:lnTo>
                      <a:pt x="0" y="20"/>
                    </a:lnTo>
                    <a:lnTo>
                      <a:pt x="3" y="28"/>
                    </a:lnTo>
                    <a:lnTo>
                      <a:pt x="21"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1" name="Freeform 91"/>
              <p:cNvSpPr>
                <a:spLocks noEditPoints="1"/>
              </p:cNvSpPr>
              <p:nvPr/>
            </p:nvSpPr>
            <p:spPr bwMode="auto">
              <a:xfrm>
                <a:off x="4855971" y="2646772"/>
                <a:ext cx="406455" cy="323950"/>
              </a:xfrm>
              <a:custGeom>
                <a:avLst/>
                <a:gdLst/>
                <a:ahLst/>
                <a:cxnLst>
                  <a:cxn ang="0">
                    <a:pos x="181" y="100"/>
                  </a:cxn>
                  <a:cxn ang="0">
                    <a:pos x="142" y="92"/>
                  </a:cxn>
                  <a:cxn ang="0">
                    <a:pos x="162" y="52"/>
                  </a:cxn>
                  <a:cxn ang="0">
                    <a:pos x="192" y="19"/>
                  </a:cxn>
                  <a:cxn ang="0">
                    <a:pos x="148" y="39"/>
                  </a:cxn>
                  <a:cxn ang="0">
                    <a:pos x="130" y="79"/>
                  </a:cxn>
                  <a:cxn ang="0">
                    <a:pos x="99" y="47"/>
                  </a:cxn>
                  <a:cxn ang="0">
                    <a:pos x="76" y="5"/>
                  </a:cxn>
                  <a:cxn ang="0">
                    <a:pos x="91" y="51"/>
                  </a:cxn>
                  <a:cxn ang="0">
                    <a:pos x="96" y="95"/>
                  </a:cxn>
                  <a:cxn ang="0">
                    <a:pos x="49" y="82"/>
                  </a:cxn>
                  <a:cxn ang="0">
                    <a:pos x="5" y="102"/>
                  </a:cxn>
                  <a:cxn ang="0">
                    <a:pos x="50" y="100"/>
                  </a:cxn>
                  <a:cxn ang="0">
                    <a:pos x="97" y="113"/>
                  </a:cxn>
                  <a:cxn ang="0">
                    <a:pos x="74" y="148"/>
                  </a:cxn>
                  <a:cxn ang="0">
                    <a:pos x="42" y="180"/>
                  </a:cxn>
                  <a:cxn ang="0">
                    <a:pos x="85" y="160"/>
                  </a:cxn>
                  <a:cxn ang="0">
                    <a:pos x="105" y="123"/>
                  </a:cxn>
                  <a:cxn ang="0">
                    <a:pos x="138" y="151"/>
                  </a:cxn>
                  <a:cxn ang="0">
                    <a:pos x="161" y="193"/>
                  </a:cxn>
                  <a:cxn ang="0">
                    <a:pos x="145" y="148"/>
                  </a:cxn>
                  <a:cxn ang="0">
                    <a:pos x="144" y="106"/>
                  </a:cxn>
                  <a:cxn ang="0">
                    <a:pos x="182" y="118"/>
                  </a:cxn>
                  <a:cxn ang="0">
                    <a:pos x="226" y="98"/>
                  </a:cxn>
                  <a:cxn ang="0">
                    <a:pos x="163" y="15"/>
                  </a:cxn>
                  <a:cxn ang="0">
                    <a:pos x="177" y="44"/>
                  </a:cxn>
                  <a:cxn ang="0">
                    <a:pos x="163" y="15"/>
                  </a:cxn>
                  <a:cxn ang="0">
                    <a:pos x="13" y="99"/>
                  </a:cxn>
                  <a:cxn ang="0">
                    <a:pos x="42" y="85"/>
                  </a:cxn>
                  <a:cxn ang="0">
                    <a:pos x="70" y="184"/>
                  </a:cxn>
                  <a:cxn ang="0">
                    <a:pos x="57" y="156"/>
                  </a:cxn>
                  <a:cxn ang="0">
                    <a:pos x="70" y="184"/>
                  </a:cxn>
                  <a:cxn ang="0">
                    <a:pos x="79" y="13"/>
                  </a:cxn>
                  <a:cxn ang="0">
                    <a:pos x="93" y="41"/>
                  </a:cxn>
                  <a:cxn ang="0">
                    <a:pos x="166" y="164"/>
                  </a:cxn>
                  <a:cxn ang="0">
                    <a:pos x="137" y="178"/>
                  </a:cxn>
                  <a:cxn ang="0">
                    <a:pos x="166" y="164"/>
                  </a:cxn>
                  <a:cxn ang="0">
                    <a:pos x="189" y="114"/>
                  </a:cxn>
                  <a:cxn ang="0">
                    <a:pos x="218" y="101"/>
                  </a:cxn>
                </a:cxnLst>
                <a:rect l="0" t="0" r="r" b="b"/>
                <a:pathLst>
                  <a:path w="231" h="199">
                    <a:moveTo>
                      <a:pt x="194" y="86"/>
                    </a:moveTo>
                    <a:cubicBezTo>
                      <a:pt x="188" y="89"/>
                      <a:pt x="183" y="94"/>
                      <a:pt x="181" y="100"/>
                    </a:cubicBezTo>
                    <a:cubicBezTo>
                      <a:pt x="144" y="97"/>
                      <a:pt x="144" y="97"/>
                      <a:pt x="144" y="97"/>
                    </a:cubicBezTo>
                    <a:cubicBezTo>
                      <a:pt x="144" y="96"/>
                      <a:pt x="143" y="94"/>
                      <a:pt x="142" y="92"/>
                    </a:cubicBezTo>
                    <a:cubicBezTo>
                      <a:pt x="141" y="89"/>
                      <a:pt x="139" y="86"/>
                      <a:pt x="136" y="84"/>
                    </a:cubicBezTo>
                    <a:cubicBezTo>
                      <a:pt x="162" y="52"/>
                      <a:pt x="162" y="52"/>
                      <a:pt x="162" y="52"/>
                    </a:cubicBezTo>
                    <a:cubicBezTo>
                      <a:pt x="168" y="54"/>
                      <a:pt x="174" y="54"/>
                      <a:pt x="180" y="51"/>
                    </a:cubicBezTo>
                    <a:cubicBezTo>
                      <a:pt x="192" y="46"/>
                      <a:pt x="197" y="31"/>
                      <a:pt x="192" y="19"/>
                    </a:cubicBezTo>
                    <a:cubicBezTo>
                      <a:pt x="186" y="7"/>
                      <a:pt x="172" y="2"/>
                      <a:pt x="160" y="8"/>
                    </a:cubicBezTo>
                    <a:cubicBezTo>
                      <a:pt x="148" y="13"/>
                      <a:pt x="143" y="27"/>
                      <a:pt x="148" y="39"/>
                    </a:cubicBezTo>
                    <a:cubicBezTo>
                      <a:pt x="150" y="43"/>
                      <a:pt x="152" y="46"/>
                      <a:pt x="155" y="48"/>
                    </a:cubicBezTo>
                    <a:cubicBezTo>
                      <a:pt x="130" y="79"/>
                      <a:pt x="130" y="79"/>
                      <a:pt x="130" y="79"/>
                    </a:cubicBezTo>
                    <a:cubicBezTo>
                      <a:pt x="124" y="77"/>
                      <a:pt x="119" y="77"/>
                      <a:pt x="113" y="78"/>
                    </a:cubicBezTo>
                    <a:cubicBezTo>
                      <a:pt x="99" y="47"/>
                      <a:pt x="99" y="47"/>
                      <a:pt x="99" y="47"/>
                    </a:cubicBezTo>
                    <a:cubicBezTo>
                      <a:pt x="109" y="41"/>
                      <a:pt x="113" y="28"/>
                      <a:pt x="108" y="17"/>
                    </a:cubicBezTo>
                    <a:cubicBezTo>
                      <a:pt x="102" y="5"/>
                      <a:pt x="88" y="0"/>
                      <a:pt x="76" y="5"/>
                    </a:cubicBezTo>
                    <a:cubicBezTo>
                      <a:pt x="64" y="11"/>
                      <a:pt x="59" y="25"/>
                      <a:pt x="64" y="37"/>
                    </a:cubicBezTo>
                    <a:cubicBezTo>
                      <a:pt x="69" y="48"/>
                      <a:pt x="80" y="53"/>
                      <a:pt x="91" y="51"/>
                    </a:cubicBezTo>
                    <a:cubicBezTo>
                      <a:pt x="105" y="82"/>
                      <a:pt x="105" y="82"/>
                      <a:pt x="105" y="82"/>
                    </a:cubicBezTo>
                    <a:cubicBezTo>
                      <a:pt x="101" y="85"/>
                      <a:pt x="97" y="89"/>
                      <a:pt x="96" y="95"/>
                    </a:cubicBezTo>
                    <a:cubicBezTo>
                      <a:pt x="51" y="92"/>
                      <a:pt x="51" y="92"/>
                      <a:pt x="51" y="92"/>
                    </a:cubicBezTo>
                    <a:cubicBezTo>
                      <a:pt x="51" y="89"/>
                      <a:pt x="51" y="85"/>
                      <a:pt x="49" y="82"/>
                    </a:cubicBezTo>
                    <a:cubicBezTo>
                      <a:pt x="44" y="70"/>
                      <a:pt x="29" y="65"/>
                      <a:pt x="17" y="70"/>
                    </a:cubicBezTo>
                    <a:cubicBezTo>
                      <a:pt x="5" y="76"/>
                      <a:pt x="0" y="90"/>
                      <a:pt x="5" y="102"/>
                    </a:cubicBezTo>
                    <a:cubicBezTo>
                      <a:pt x="11" y="114"/>
                      <a:pt x="25" y="119"/>
                      <a:pt x="37" y="114"/>
                    </a:cubicBezTo>
                    <a:cubicBezTo>
                      <a:pt x="44" y="111"/>
                      <a:pt x="48" y="106"/>
                      <a:pt x="50" y="100"/>
                    </a:cubicBezTo>
                    <a:cubicBezTo>
                      <a:pt x="94" y="103"/>
                      <a:pt x="94" y="103"/>
                      <a:pt x="94" y="103"/>
                    </a:cubicBezTo>
                    <a:cubicBezTo>
                      <a:pt x="95" y="106"/>
                      <a:pt x="95" y="110"/>
                      <a:pt x="97" y="113"/>
                    </a:cubicBezTo>
                    <a:cubicBezTo>
                      <a:pt x="97" y="114"/>
                      <a:pt x="98" y="116"/>
                      <a:pt x="99" y="117"/>
                    </a:cubicBezTo>
                    <a:cubicBezTo>
                      <a:pt x="74" y="148"/>
                      <a:pt x="74" y="148"/>
                      <a:pt x="74" y="148"/>
                    </a:cubicBezTo>
                    <a:cubicBezTo>
                      <a:pt x="68" y="145"/>
                      <a:pt x="60" y="145"/>
                      <a:pt x="53" y="148"/>
                    </a:cubicBezTo>
                    <a:cubicBezTo>
                      <a:pt x="41" y="154"/>
                      <a:pt x="36" y="168"/>
                      <a:pt x="42" y="180"/>
                    </a:cubicBezTo>
                    <a:cubicBezTo>
                      <a:pt x="47" y="192"/>
                      <a:pt x="61" y="197"/>
                      <a:pt x="73" y="192"/>
                    </a:cubicBezTo>
                    <a:cubicBezTo>
                      <a:pt x="86" y="186"/>
                      <a:pt x="91" y="172"/>
                      <a:pt x="85" y="160"/>
                    </a:cubicBezTo>
                    <a:cubicBezTo>
                      <a:pt x="84" y="157"/>
                      <a:pt x="83" y="155"/>
                      <a:pt x="81" y="153"/>
                    </a:cubicBezTo>
                    <a:cubicBezTo>
                      <a:pt x="105" y="123"/>
                      <a:pt x="105" y="123"/>
                      <a:pt x="105" y="123"/>
                    </a:cubicBezTo>
                    <a:cubicBezTo>
                      <a:pt x="111" y="127"/>
                      <a:pt x="119" y="128"/>
                      <a:pt x="126" y="126"/>
                    </a:cubicBezTo>
                    <a:cubicBezTo>
                      <a:pt x="138" y="151"/>
                      <a:pt x="138" y="151"/>
                      <a:pt x="138" y="151"/>
                    </a:cubicBezTo>
                    <a:cubicBezTo>
                      <a:pt x="128" y="158"/>
                      <a:pt x="124" y="170"/>
                      <a:pt x="129" y="181"/>
                    </a:cubicBezTo>
                    <a:cubicBezTo>
                      <a:pt x="135" y="193"/>
                      <a:pt x="149" y="199"/>
                      <a:pt x="161" y="193"/>
                    </a:cubicBezTo>
                    <a:cubicBezTo>
                      <a:pt x="173" y="187"/>
                      <a:pt x="179" y="173"/>
                      <a:pt x="173" y="161"/>
                    </a:cubicBezTo>
                    <a:cubicBezTo>
                      <a:pt x="168" y="150"/>
                      <a:pt x="156" y="145"/>
                      <a:pt x="145" y="148"/>
                    </a:cubicBezTo>
                    <a:cubicBezTo>
                      <a:pt x="134" y="123"/>
                      <a:pt x="134" y="123"/>
                      <a:pt x="134" y="123"/>
                    </a:cubicBezTo>
                    <a:cubicBezTo>
                      <a:pt x="139" y="119"/>
                      <a:pt x="143" y="113"/>
                      <a:pt x="144" y="106"/>
                    </a:cubicBezTo>
                    <a:cubicBezTo>
                      <a:pt x="180" y="108"/>
                      <a:pt x="180" y="108"/>
                      <a:pt x="180" y="108"/>
                    </a:cubicBezTo>
                    <a:cubicBezTo>
                      <a:pt x="180" y="111"/>
                      <a:pt x="180" y="115"/>
                      <a:pt x="182" y="118"/>
                    </a:cubicBezTo>
                    <a:cubicBezTo>
                      <a:pt x="188" y="130"/>
                      <a:pt x="202" y="135"/>
                      <a:pt x="214" y="130"/>
                    </a:cubicBezTo>
                    <a:cubicBezTo>
                      <a:pt x="226" y="124"/>
                      <a:pt x="231" y="110"/>
                      <a:pt x="226" y="98"/>
                    </a:cubicBezTo>
                    <a:cubicBezTo>
                      <a:pt x="220" y="86"/>
                      <a:pt x="206" y="80"/>
                      <a:pt x="194" y="86"/>
                    </a:cubicBezTo>
                    <a:close/>
                    <a:moveTo>
                      <a:pt x="163" y="15"/>
                    </a:moveTo>
                    <a:cubicBezTo>
                      <a:pt x="171" y="11"/>
                      <a:pt x="181" y="15"/>
                      <a:pt x="184" y="23"/>
                    </a:cubicBezTo>
                    <a:cubicBezTo>
                      <a:pt x="188" y="31"/>
                      <a:pt x="185" y="40"/>
                      <a:pt x="177" y="44"/>
                    </a:cubicBezTo>
                    <a:cubicBezTo>
                      <a:pt x="169" y="47"/>
                      <a:pt x="159" y="44"/>
                      <a:pt x="156" y="36"/>
                    </a:cubicBezTo>
                    <a:cubicBezTo>
                      <a:pt x="152" y="28"/>
                      <a:pt x="156" y="19"/>
                      <a:pt x="163" y="15"/>
                    </a:cubicBezTo>
                    <a:close/>
                    <a:moveTo>
                      <a:pt x="34" y="106"/>
                    </a:moveTo>
                    <a:cubicBezTo>
                      <a:pt x="26" y="110"/>
                      <a:pt x="17" y="107"/>
                      <a:pt x="13" y="99"/>
                    </a:cubicBezTo>
                    <a:cubicBezTo>
                      <a:pt x="9" y="91"/>
                      <a:pt x="13" y="81"/>
                      <a:pt x="21" y="78"/>
                    </a:cubicBezTo>
                    <a:cubicBezTo>
                      <a:pt x="29" y="74"/>
                      <a:pt x="38" y="77"/>
                      <a:pt x="42" y="85"/>
                    </a:cubicBezTo>
                    <a:cubicBezTo>
                      <a:pt x="45" y="93"/>
                      <a:pt x="42" y="103"/>
                      <a:pt x="34" y="106"/>
                    </a:cubicBezTo>
                    <a:close/>
                    <a:moveTo>
                      <a:pt x="70" y="184"/>
                    </a:moveTo>
                    <a:cubicBezTo>
                      <a:pt x="62" y="188"/>
                      <a:pt x="53" y="184"/>
                      <a:pt x="49" y="176"/>
                    </a:cubicBezTo>
                    <a:cubicBezTo>
                      <a:pt x="45" y="169"/>
                      <a:pt x="49" y="159"/>
                      <a:pt x="57" y="156"/>
                    </a:cubicBezTo>
                    <a:cubicBezTo>
                      <a:pt x="65" y="152"/>
                      <a:pt x="74" y="155"/>
                      <a:pt x="78" y="163"/>
                    </a:cubicBezTo>
                    <a:cubicBezTo>
                      <a:pt x="81" y="171"/>
                      <a:pt x="78" y="181"/>
                      <a:pt x="70" y="184"/>
                    </a:cubicBezTo>
                    <a:close/>
                    <a:moveTo>
                      <a:pt x="72" y="34"/>
                    </a:moveTo>
                    <a:cubicBezTo>
                      <a:pt x="68" y="26"/>
                      <a:pt x="71" y="16"/>
                      <a:pt x="79" y="13"/>
                    </a:cubicBezTo>
                    <a:cubicBezTo>
                      <a:pt x="87" y="9"/>
                      <a:pt x="97" y="13"/>
                      <a:pt x="100" y="20"/>
                    </a:cubicBezTo>
                    <a:cubicBezTo>
                      <a:pt x="104" y="28"/>
                      <a:pt x="100" y="38"/>
                      <a:pt x="93" y="41"/>
                    </a:cubicBezTo>
                    <a:cubicBezTo>
                      <a:pt x="85" y="45"/>
                      <a:pt x="75" y="42"/>
                      <a:pt x="72" y="34"/>
                    </a:cubicBezTo>
                    <a:close/>
                    <a:moveTo>
                      <a:pt x="166" y="164"/>
                    </a:moveTo>
                    <a:cubicBezTo>
                      <a:pt x="169" y="172"/>
                      <a:pt x="166" y="182"/>
                      <a:pt x="158" y="185"/>
                    </a:cubicBezTo>
                    <a:cubicBezTo>
                      <a:pt x="150" y="189"/>
                      <a:pt x="141" y="186"/>
                      <a:pt x="137" y="178"/>
                    </a:cubicBezTo>
                    <a:cubicBezTo>
                      <a:pt x="133" y="170"/>
                      <a:pt x="137" y="160"/>
                      <a:pt x="145" y="157"/>
                    </a:cubicBezTo>
                    <a:cubicBezTo>
                      <a:pt x="153" y="153"/>
                      <a:pt x="162" y="157"/>
                      <a:pt x="166" y="164"/>
                    </a:cubicBezTo>
                    <a:close/>
                    <a:moveTo>
                      <a:pt x="210" y="122"/>
                    </a:moveTo>
                    <a:cubicBezTo>
                      <a:pt x="203" y="126"/>
                      <a:pt x="193" y="122"/>
                      <a:pt x="189" y="114"/>
                    </a:cubicBezTo>
                    <a:cubicBezTo>
                      <a:pt x="186" y="107"/>
                      <a:pt x="189" y="97"/>
                      <a:pt x="197" y="94"/>
                    </a:cubicBezTo>
                    <a:cubicBezTo>
                      <a:pt x="205" y="90"/>
                      <a:pt x="214" y="93"/>
                      <a:pt x="218" y="101"/>
                    </a:cubicBezTo>
                    <a:cubicBezTo>
                      <a:pt x="222" y="109"/>
                      <a:pt x="218" y="118"/>
                      <a:pt x="210" y="122"/>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2" name="Freeform 92"/>
              <p:cNvSpPr>
                <a:spLocks noEditPoints="1"/>
              </p:cNvSpPr>
              <p:nvPr/>
            </p:nvSpPr>
            <p:spPr bwMode="auto">
              <a:xfrm>
                <a:off x="4236518" y="3640219"/>
                <a:ext cx="289209" cy="293355"/>
              </a:xfrm>
              <a:custGeom>
                <a:avLst/>
                <a:gdLst/>
                <a:ahLst/>
                <a:cxnLst>
                  <a:cxn ang="0">
                    <a:pos x="120" y="143"/>
                  </a:cxn>
                  <a:cxn ang="0">
                    <a:pos x="120" y="181"/>
                  </a:cxn>
                  <a:cxn ang="0">
                    <a:pos x="163" y="181"/>
                  </a:cxn>
                  <a:cxn ang="0">
                    <a:pos x="163" y="146"/>
                  </a:cxn>
                  <a:cxn ang="0">
                    <a:pos x="163" y="143"/>
                  </a:cxn>
                  <a:cxn ang="0">
                    <a:pos x="163" y="69"/>
                  </a:cxn>
                  <a:cxn ang="0">
                    <a:pos x="82" y="0"/>
                  </a:cxn>
                  <a:cxn ang="0">
                    <a:pos x="0" y="69"/>
                  </a:cxn>
                  <a:cxn ang="0">
                    <a:pos x="0" y="143"/>
                  </a:cxn>
                  <a:cxn ang="0">
                    <a:pos x="0" y="146"/>
                  </a:cxn>
                  <a:cxn ang="0">
                    <a:pos x="0" y="181"/>
                  </a:cxn>
                  <a:cxn ang="0">
                    <a:pos x="44" y="181"/>
                  </a:cxn>
                  <a:cxn ang="0">
                    <a:pos x="44" y="146"/>
                  </a:cxn>
                  <a:cxn ang="0">
                    <a:pos x="44" y="146"/>
                  </a:cxn>
                  <a:cxn ang="0">
                    <a:pos x="44" y="69"/>
                  </a:cxn>
                  <a:cxn ang="0">
                    <a:pos x="82" y="43"/>
                  </a:cxn>
                  <a:cxn ang="0">
                    <a:pos x="120" y="69"/>
                  </a:cxn>
                  <a:cxn ang="0">
                    <a:pos x="120" y="143"/>
                  </a:cxn>
                  <a:cxn ang="0">
                    <a:pos x="36" y="174"/>
                  </a:cxn>
                  <a:cxn ang="0">
                    <a:pos x="8" y="174"/>
                  </a:cxn>
                  <a:cxn ang="0">
                    <a:pos x="8" y="151"/>
                  </a:cxn>
                  <a:cxn ang="0">
                    <a:pos x="36" y="151"/>
                  </a:cxn>
                  <a:cxn ang="0">
                    <a:pos x="36" y="174"/>
                  </a:cxn>
                  <a:cxn ang="0">
                    <a:pos x="127" y="151"/>
                  </a:cxn>
                  <a:cxn ang="0">
                    <a:pos x="156" y="151"/>
                  </a:cxn>
                  <a:cxn ang="0">
                    <a:pos x="156" y="174"/>
                  </a:cxn>
                  <a:cxn ang="0">
                    <a:pos x="127" y="174"/>
                  </a:cxn>
                  <a:cxn ang="0">
                    <a:pos x="127" y="151"/>
                  </a:cxn>
                </a:cxnLst>
                <a:rect l="0" t="0" r="r" b="b"/>
                <a:pathLst>
                  <a:path w="163" h="181">
                    <a:moveTo>
                      <a:pt x="120" y="143"/>
                    </a:moveTo>
                    <a:cubicBezTo>
                      <a:pt x="120" y="181"/>
                      <a:pt x="120" y="181"/>
                      <a:pt x="120" y="181"/>
                    </a:cubicBezTo>
                    <a:cubicBezTo>
                      <a:pt x="163" y="181"/>
                      <a:pt x="163" y="181"/>
                      <a:pt x="163" y="181"/>
                    </a:cubicBezTo>
                    <a:cubicBezTo>
                      <a:pt x="163" y="146"/>
                      <a:pt x="163" y="146"/>
                      <a:pt x="163" y="146"/>
                    </a:cubicBezTo>
                    <a:cubicBezTo>
                      <a:pt x="163" y="143"/>
                      <a:pt x="163" y="143"/>
                      <a:pt x="163" y="143"/>
                    </a:cubicBezTo>
                    <a:cubicBezTo>
                      <a:pt x="163" y="69"/>
                      <a:pt x="163" y="69"/>
                      <a:pt x="163" y="69"/>
                    </a:cubicBezTo>
                    <a:cubicBezTo>
                      <a:pt x="163" y="41"/>
                      <a:pt x="142" y="0"/>
                      <a:pt x="82" y="0"/>
                    </a:cubicBezTo>
                    <a:cubicBezTo>
                      <a:pt x="20" y="0"/>
                      <a:pt x="0" y="47"/>
                      <a:pt x="0" y="69"/>
                    </a:cubicBezTo>
                    <a:cubicBezTo>
                      <a:pt x="0" y="143"/>
                      <a:pt x="0" y="143"/>
                      <a:pt x="0" y="143"/>
                    </a:cubicBezTo>
                    <a:cubicBezTo>
                      <a:pt x="0" y="146"/>
                      <a:pt x="0" y="146"/>
                      <a:pt x="0" y="146"/>
                    </a:cubicBezTo>
                    <a:cubicBezTo>
                      <a:pt x="0" y="181"/>
                      <a:pt x="0" y="181"/>
                      <a:pt x="0" y="181"/>
                    </a:cubicBezTo>
                    <a:cubicBezTo>
                      <a:pt x="44" y="181"/>
                      <a:pt x="44" y="181"/>
                      <a:pt x="44" y="181"/>
                    </a:cubicBezTo>
                    <a:cubicBezTo>
                      <a:pt x="44" y="146"/>
                      <a:pt x="44" y="146"/>
                      <a:pt x="44" y="146"/>
                    </a:cubicBezTo>
                    <a:cubicBezTo>
                      <a:pt x="44" y="146"/>
                      <a:pt x="44" y="146"/>
                      <a:pt x="44" y="146"/>
                    </a:cubicBezTo>
                    <a:cubicBezTo>
                      <a:pt x="44" y="69"/>
                      <a:pt x="44" y="69"/>
                      <a:pt x="44" y="69"/>
                    </a:cubicBezTo>
                    <a:cubicBezTo>
                      <a:pt x="44" y="69"/>
                      <a:pt x="45" y="43"/>
                      <a:pt x="82" y="43"/>
                    </a:cubicBezTo>
                    <a:cubicBezTo>
                      <a:pt x="120" y="43"/>
                      <a:pt x="120" y="68"/>
                      <a:pt x="120" y="69"/>
                    </a:cubicBezTo>
                    <a:cubicBezTo>
                      <a:pt x="120" y="143"/>
                      <a:pt x="120" y="143"/>
                      <a:pt x="120" y="143"/>
                    </a:cubicBezTo>
                    <a:close/>
                    <a:moveTo>
                      <a:pt x="36" y="174"/>
                    </a:moveTo>
                    <a:cubicBezTo>
                      <a:pt x="8" y="174"/>
                      <a:pt x="8" y="174"/>
                      <a:pt x="8" y="174"/>
                    </a:cubicBezTo>
                    <a:cubicBezTo>
                      <a:pt x="8" y="151"/>
                      <a:pt x="8" y="151"/>
                      <a:pt x="8" y="151"/>
                    </a:cubicBezTo>
                    <a:cubicBezTo>
                      <a:pt x="36" y="151"/>
                      <a:pt x="36" y="151"/>
                      <a:pt x="36" y="151"/>
                    </a:cubicBezTo>
                    <a:lnTo>
                      <a:pt x="36" y="174"/>
                    </a:lnTo>
                    <a:close/>
                    <a:moveTo>
                      <a:pt x="127" y="151"/>
                    </a:moveTo>
                    <a:cubicBezTo>
                      <a:pt x="156" y="151"/>
                      <a:pt x="156" y="151"/>
                      <a:pt x="156" y="151"/>
                    </a:cubicBezTo>
                    <a:cubicBezTo>
                      <a:pt x="156" y="174"/>
                      <a:pt x="156" y="174"/>
                      <a:pt x="156" y="174"/>
                    </a:cubicBezTo>
                    <a:cubicBezTo>
                      <a:pt x="127" y="174"/>
                      <a:pt x="127" y="174"/>
                      <a:pt x="127" y="174"/>
                    </a:cubicBezTo>
                    <a:lnTo>
                      <a:pt x="127" y="15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3" name="Freeform 93"/>
              <p:cNvSpPr>
                <a:spLocks/>
              </p:cNvSpPr>
              <p:nvPr/>
            </p:nvSpPr>
            <p:spPr bwMode="auto">
              <a:xfrm>
                <a:off x="4238472" y="3951571"/>
                <a:ext cx="74256" cy="68389"/>
              </a:xfrm>
              <a:custGeom>
                <a:avLst/>
                <a:gdLst/>
                <a:ahLst/>
                <a:cxnLst>
                  <a:cxn ang="0">
                    <a:pos x="24" y="0"/>
                  </a:cxn>
                  <a:cxn ang="0">
                    <a:pos x="15" y="0"/>
                  </a:cxn>
                  <a:cxn ang="0">
                    <a:pos x="15" y="15"/>
                  </a:cxn>
                  <a:cxn ang="0">
                    <a:pos x="0" y="15"/>
                  </a:cxn>
                  <a:cxn ang="0">
                    <a:pos x="0" y="23"/>
                  </a:cxn>
                  <a:cxn ang="0">
                    <a:pos x="15" y="23"/>
                  </a:cxn>
                  <a:cxn ang="0">
                    <a:pos x="15" y="38"/>
                  </a:cxn>
                  <a:cxn ang="0">
                    <a:pos x="24" y="38"/>
                  </a:cxn>
                  <a:cxn ang="0">
                    <a:pos x="24" y="23"/>
                  </a:cxn>
                  <a:cxn ang="0">
                    <a:pos x="38" y="23"/>
                  </a:cxn>
                  <a:cxn ang="0">
                    <a:pos x="38" y="15"/>
                  </a:cxn>
                  <a:cxn ang="0">
                    <a:pos x="24" y="15"/>
                  </a:cxn>
                  <a:cxn ang="0">
                    <a:pos x="24" y="0"/>
                  </a:cxn>
                </a:cxnLst>
                <a:rect l="0" t="0" r="r" b="b"/>
                <a:pathLst>
                  <a:path w="38" h="38">
                    <a:moveTo>
                      <a:pt x="24" y="0"/>
                    </a:moveTo>
                    <a:lnTo>
                      <a:pt x="15" y="0"/>
                    </a:lnTo>
                    <a:lnTo>
                      <a:pt x="15" y="15"/>
                    </a:lnTo>
                    <a:lnTo>
                      <a:pt x="0" y="15"/>
                    </a:lnTo>
                    <a:lnTo>
                      <a:pt x="0" y="23"/>
                    </a:lnTo>
                    <a:lnTo>
                      <a:pt x="15" y="23"/>
                    </a:lnTo>
                    <a:lnTo>
                      <a:pt x="15" y="38"/>
                    </a:lnTo>
                    <a:lnTo>
                      <a:pt x="24" y="38"/>
                    </a:lnTo>
                    <a:lnTo>
                      <a:pt x="24" y="23"/>
                    </a:lnTo>
                    <a:lnTo>
                      <a:pt x="38" y="23"/>
                    </a:lnTo>
                    <a:lnTo>
                      <a:pt x="38" y="15"/>
                    </a:lnTo>
                    <a:lnTo>
                      <a:pt x="24" y="15"/>
                    </a:lnTo>
                    <a:lnTo>
                      <a:pt x="2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4" name="Rectangle 94"/>
              <p:cNvSpPr>
                <a:spLocks noChangeArrowheads="1"/>
              </p:cNvSpPr>
              <p:nvPr/>
            </p:nvSpPr>
            <p:spPr bwMode="auto">
              <a:xfrm>
                <a:off x="4449516" y="3978567"/>
                <a:ext cx="76210" cy="14398"/>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5" name="Freeform 95"/>
              <p:cNvSpPr>
                <a:spLocks/>
              </p:cNvSpPr>
              <p:nvPr/>
            </p:nvSpPr>
            <p:spPr bwMode="auto">
              <a:xfrm>
                <a:off x="1872043" y="2871738"/>
                <a:ext cx="263805" cy="107983"/>
              </a:xfrm>
              <a:custGeom>
                <a:avLst/>
                <a:gdLst/>
                <a:ahLst/>
                <a:cxnLst>
                  <a:cxn ang="0">
                    <a:pos x="75" y="26"/>
                  </a:cxn>
                  <a:cxn ang="0">
                    <a:pos x="0" y="0"/>
                  </a:cxn>
                  <a:cxn ang="0">
                    <a:pos x="0" y="49"/>
                  </a:cxn>
                  <a:cxn ang="0">
                    <a:pos x="75" y="66"/>
                  </a:cxn>
                  <a:cxn ang="0">
                    <a:pos x="149" y="45"/>
                  </a:cxn>
                  <a:cxn ang="0">
                    <a:pos x="149" y="0"/>
                  </a:cxn>
                  <a:cxn ang="0">
                    <a:pos x="75" y="26"/>
                  </a:cxn>
                </a:cxnLst>
                <a:rect l="0" t="0" r="r" b="b"/>
                <a:pathLst>
                  <a:path w="149" h="66">
                    <a:moveTo>
                      <a:pt x="75" y="26"/>
                    </a:moveTo>
                    <a:cubicBezTo>
                      <a:pt x="0" y="0"/>
                      <a:pt x="0" y="0"/>
                      <a:pt x="0" y="0"/>
                    </a:cubicBezTo>
                    <a:cubicBezTo>
                      <a:pt x="0" y="49"/>
                      <a:pt x="0" y="49"/>
                      <a:pt x="0" y="49"/>
                    </a:cubicBezTo>
                    <a:cubicBezTo>
                      <a:pt x="0" y="49"/>
                      <a:pt x="35" y="66"/>
                      <a:pt x="75" y="66"/>
                    </a:cubicBezTo>
                    <a:cubicBezTo>
                      <a:pt x="116" y="66"/>
                      <a:pt x="149" y="45"/>
                      <a:pt x="149" y="45"/>
                    </a:cubicBezTo>
                    <a:cubicBezTo>
                      <a:pt x="149" y="0"/>
                      <a:pt x="149" y="0"/>
                      <a:pt x="149" y="0"/>
                    </a:cubicBezTo>
                    <a:lnTo>
                      <a:pt x="75" y="2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6" name="Freeform 96"/>
              <p:cNvSpPr>
                <a:spLocks/>
              </p:cNvSpPr>
              <p:nvPr/>
            </p:nvSpPr>
            <p:spPr bwMode="auto">
              <a:xfrm>
                <a:off x="1809511" y="2760155"/>
                <a:ext cx="390822" cy="199769"/>
              </a:xfrm>
              <a:custGeom>
                <a:avLst/>
                <a:gdLst/>
                <a:ahLst/>
                <a:cxnLst>
                  <a:cxn ang="0">
                    <a:pos x="188" y="45"/>
                  </a:cxn>
                  <a:cxn ang="0">
                    <a:pos x="200" y="40"/>
                  </a:cxn>
                  <a:cxn ang="0">
                    <a:pos x="100" y="0"/>
                  </a:cxn>
                  <a:cxn ang="0">
                    <a:pos x="0" y="40"/>
                  </a:cxn>
                  <a:cxn ang="0">
                    <a:pos x="100" y="77"/>
                  </a:cxn>
                  <a:cxn ang="0">
                    <a:pos x="179" y="48"/>
                  </a:cxn>
                  <a:cxn ang="0">
                    <a:pos x="179" y="90"/>
                  </a:cxn>
                  <a:cxn ang="0">
                    <a:pos x="175" y="90"/>
                  </a:cxn>
                  <a:cxn ang="0">
                    <a:pos x="175" y="111"/>
                  </a:cxn>
                  <a:cxn ang="0">
                    <a:pos x="191" y="111"/>
                  </a:cxn>
                  <a:cxn ang="0">
                    <a:pos x="191" y="90"/>
                  </a:cxn>
                  <a:cxn ang="0">
                    <a:pos x="188" y="90"/>
                  </a:cxn>
                  <a:cxn ang="0">
                    <a:pos x="188" y="45"/>
                  </a:cxn>
                </a:cxnLst>
                <a:rect l="0" t="0" r="r" b="b"/>
                <a:pathLst>
                  <a:path w="200" h="111">
                    <a:moveTo>
                      <a:pt x="188" y="45"/>
                    </a:moveTo>
                    <a:lnTo>
                      <a:pt x="200" y="40"/>
                    </a:lnTo>
                    <a:lnTo>
                      <a:pt x="100" y="0"/>
                    </a:lnTo>
                    <a:lnTo>
                      <a:pt x="0" y="40"/>
                    </a:lnTo>
                    <a:lnTo>
                      <a:pt x="100" y="77"/>
                    </a:lnTo>
                    <a:lnTo>
                      <a:pt x="179" y="48"/>
                    </a:lnTo>
                    <a:lnTo>
                      <a:pt x="179" y="90"/>
                    </a:lnTo>
                    <a:lnTo>
                      <a:pt x="175" y="90"/>
                    </a:lnTo>
                    <a:lnTo>
                      <a:pt x="175" y="111"/>
                    </a:lnTo>
                    <a:lnTo>
                      <a:pt x="191" y="111"/>
                    </a:lnTo>
                    <a:lnTo>
                      <a:pt x="191" y="90"/>
                    </a:lnTo>
                    <a:lnTo>
                      <a:pt x="188" y="90"/>
                    </a:lnTo>
                    <a:lnTo>
                      <a:pt x="188" y="4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7" name="Freeform 97"/>
              <p:cNvSpPr>
                <a:spLocks/>
              </p:cNvSpPr>
              <p:nvPr/>
            </p:nvSpPr>
            <p:spPr bwMode="auto">
              <a:xfrm>
                <a:off x="4457332" y="1665924"/>
                <a:ext cx="42990" cy="259160"/>
              </a:xfrm>
              <a:custGeom>
                <a:avLst/>
                <a:gdLst/>
                <a:ahLst/>
                <a:cxnLst>
                  <a:cxn ang="0">
                    <a:pos x="16" y="0"/>
                  </a:cxn>
                  <a:cxn ang="0">
                    <a:pos x="0" y="0"/>
                  </a:cxn>
                  <a:cxn ang="0">
                    <a:pos x="0" y="159"/>
                  </a:cxn>
                  <a:cxn ang="0">
                    <a:pos x="16" y="159"/>
                  </a:cxn>
                  <a:cxn ang="0">
                    <a:pos x="24" y="151"/>
                  </a:cxn>
                  <a:cxn ang="0">
                    <a:pos x="24" y="8"/>
                  </a:cxn>
                  <a:cxn ang="0">
                    <a:pos x="16" y="0"/>
                  </a:cxn>
                </a:cxnLst>
                <a:rect l="0" t="0" r="r" b="b"/>
                <a:pathLst>
                  <a:path w="24" h="159">
                    <a:moveTo>
                      <a:pt x="16" y="0"/>
                    </a:moveTo>
                    <a:cubicBezTo>
                      <a:pt x="0" y="0"/>
                      <a:pt x="0" y="0"/>
                      <a:pt x="0" y="0"/>
                    </a:cubicBezTo>
                    <a:cubicBezTo>
                      <a:pt x="0" y="159"/>
                      <a:pt x="0" y="159"/>
                      <a:pt x="0" y="159"/>
                    </a:cubicBezTo>
                    <a:cubicBezTo>
                      <a:pt x="16" y="159"/>
                      <a:pt x="16" y="159"/>
                      <a:pt x="16" y="159"/>
                    </a:cubicBezTo>
                    <a:cubicBezTo>
                      <a:pt x="21" y="159"/>
                      <a:pt x="24" y="156"/>
                      <a:pt x="24" y="151"/>
                    </a:cubicBezTo>
                    <a:cubicBezTo>
                      <a:pt x="24" y="8"/>
                      <a:pt x="24" y="8"/>
                      <a:pt x="24" y="8"/>
                    </a:cubicBezTo>
                    <a:cubicBezTo>
                      <a:pt x="24" y="4"/>
                      <a:pt x="21" y="0"/>
                      <a:pt x="16"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8" name="Freeform 98"/>
              <p:cNvSpPr>
                <a:spLocks/>
              </p:cNvSpPr>
              <p:nvPr/>
            </p:nvSpPr>
            <p:spPr bwMode="auto">
              <a:xfrm>
                <a:off x="4289279" y="1665924"/>
                <a:ext cx="144604" cy="275358"/>
              </a:xfrm>
              <a:custGeom>
                <a:avLst/>
                <a:gdLst/>
                <a:ahLst/>
                <a:cxnLst>
                  <a:cxn ang="0">
                    <a:pos x="74" y="0"/>
                  </a:cxn>
                  <a:cxn ang="0">
                    <a:pos x="0" y="0"/>
                  </a:cxn>
                  <a:cxn ang="0">
                    <a:pos x="0" y="144"/>
                  </a:cxn>
                  <a:cxn ang="0">
                    <a:pos x="8" y="144"/>
                  </a:cxn>
                  <a:cxn ang="0">
                    <a:pos x="8" y="153"/>
                  </a:cxn>
                  <a:cxn ang="0">
                    <a:pos x="17" y="149"/>
                  </a:cxn>
                  <a:cxn ang="0">
                    <a:pos x="26" y="153"/>
                  </a:cxn>
                  <a:cxn ang="0">
                    <a:pos x="26" y="144"/>
                  </a:cxn>
                  <a:cxn ang="0">
                    <a:pos x="74" y="144"/>
                  </a:cxn>
                  <a:cxn ang="0">
                    <a:pos x="74" y="0"/>
                  </a:cxn>
                </a:cxnLst>
                <a:rect l="0" t="0" r="r" b="b"/>
                <a:pathLst>
                  <a:path w="74" h="153">
                    <a:moveTo>
                      <a:pt x="74" y="0"/>
                    </a:moveTo>
                    <a:lnTo>
                      <a:pt x="0" y="0"/>
                    </a:lnTo>
                    <a:lnTo>
                      <a:pt x="0" y="144"/>
                    </a:lnTo>
                    <a:lnTo>
                      <a:pt x="8" y="144"/>
                    </a:lnTo>
                    <a:lnTo>
                      <a:pt x="8" y="153"/>
                    </a:lnTo>
                    <a:lnTo>
                      <a:pt x="17" y="149"/>
                    </a:lnTo>
                    <a:lnTo>
                      <a:pt x="26" y="153"/>
                    </a:lnTo>
                    <a:lnTo>
                      <a:pt x="26" y="144"/>
                    </a:lnTo>
                    <a:lnTo>
                      <a:pt x="74" y="144"/>
                    </a:lnTo>
                    <a:lnTo>
                      <a:pt x="7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9" name="Freeform 99"/>
              <p:cNvSpPr>
                <a:spLocks noEditPoints="1"/>
              </p:cNvSpPr>
              <p:nvPr/>
            </p:nvSpPr>
            <p:spPr bwMode="auto">
              <a:xfrm>
                <a:off x="783603" y="1737913"/>
                <a:ext cx="257943" cy="248362"/>
              </a:xfrm>
              <a:custGeom>
                <a:avLst/>
                <a:gdLst/>
                <a:ahLst/>
                <a:cxnLst>
                  <a:cxn ang="0">
                    <a:pos x="141" y="61"/>
                  </a:cxn>
                  <a:cxn ang="0">
                    <a:pos x="123" y="61"/>
                  </a:cxn>
                  <a:cxn ang="0">
                    <a:pos x="124" y="79"/>
                  </a:cxn>
                  <a:cxn ang="0">
                    <a:pos x="129" y="82"/>
                  </a:cxn>
                  <a:cxn ang="0">
                    <a:pos x="72" y="117"/>
                  </a:cxn>
                  <a:cxn ang="0">
                    <a:pos x="72" y="114"/>
                  </a:cxn>
                  <a:cxn ang="0">
                    <a:pos x="116" y="58"/>
                  </a:cxn>
                  <a:cxn ang="0">
                    <a:pos x="58" y="0"/>
                  </a:cxn>
                  <a:cxn ang="0">
                    <a:pos x="0" y="58"/>
                  </a:cxn>
                  <a:cxn ang="0">
                    <a:pos x="48" y="114"/>
                  </a:cxn>
                  <a:cxn ang="0">
                    <a:pos x="48" y="125"/>
                  </a:cxn>
                  <a:cxn ang="0">
                    <a:pos x="29" y="125"/>
                  </a:cxn>
                  <a:cxn ang="0">
                    <a:pos x="29" y="133"/>
                  </a:cxn>
                  <a:cxn ang="0">
                    <a:pos x="12" y="133"/>
                  </a:cxn>
                  <a:cxn ang="0">
                    <a:pos x="12" y="153"/>
                  </a:cxn>
                  <a:cxn ang="0">
                    <a:pos x="102" y="153"/>
                  </a:cxn>
                  <a:cxn ang="0">
                    <a:pos x="102" y="133"/>
                  </a:cxn>
                  <a:cxn ang="0">
                    <a:pos x="90" y="133"/>
                  </a:cxn>
                  <a:cxn ang="0">
                    <a:pos x="90" y="125"/>
                  </a:cxn>
                  <a:cxn ang="0">
                    <a:pos x="72" y="125"/>
                  </a:cxn>
                  <a:cxn ang="0">
                    <a:pos x="72" y="124"/>
                  </a:cxn>
                  <a:cxn ang="0">
                    <a:pos x="135" y="82"/>
                  </a:cxn>
                  <a:cxn ang="0">
                    <a:pos x="142" y="79"/>
                  </a:cxn>
                  <a:cxn ang="0">
                    <a:pos x="141" y="61"/>
                  </a:cxn>
                  <a:cxn ang="0">
                    <a:pos x="43" y="58"/>
                  </a:cxn>
                  <a:cxn ang="0">
                    <a:pos x="59" y="42"/>
                  </a:cxn>
                  <a:cxn ang="0">
                    <a:pos x="75" y="58"/>
                  </a:cxn>
                  <a:cxn ang="0">
                    <a:pos x="59" y="74"/>
                  </a:cxn>
                  <a:cxn ang="0">
                    <a:pos x="43" y="58"/>
                  </a:cxn>
                </a:cxnLst>
                <a:rect l="0" t="0" r="r" b="b"/>
                <a:pathLst>
                  <a:path w="146" h="153">
                    <a:moveTo>
                      <a:pt x="141" y="61"/>
                    </a:moveTo>
                    <a:cubicBezTo>
                      <a:pt x="136" y="56"/>
                      <a:pt x="128" y="56"/>
                      <a:pt x="123" y="61"/>
                    </a:cubicBezTo>
                    <a:cubicBezTo>
                      <a:pt x="119" y="66"/>
                      <a:pt x="119" y="74"/>
                      <a:pt x="124" y="79"/>
                    </a:cubicBezTo>
                    <a:cubicBezTo>
                      <a:pt x="125" y="80"/>
                      <a:pt x="127" y="81"/>
                      <a:pt x="129" y="82"/>
                    </a:cubicBezTo>
                    <a:cubicBezTo>
                      <a:pt x="126" y="94"/>
                      <a:pt x="114" y="111"/>
                      <a:pt x="72" y="117"/>
                    </a:cubicBezTo>
                    <a:cubicBezTo>
                      <a:pt x="72" y="114"/>
                      <a:pt x="72" y="114"/>
                      <a:pt x="72" y="114"/>
                    </a:cubicBezTo>
                    <a:cubicBezTo>
                      <a:pt x="98" y="107"/>
                      <a:pt x="116" y="85"/>
                      <a:pt x="116" y="58"/>
                    </a:cubicBezTo>
                    <a:cubicBezTo>
                      <a:pt x="116" y="26"/>
                      <a:pt x="90" y="0"/>
                      <a:pt x="58" y="0"/>
                    </a:cubicBezTo>
                    <a:cubicBezTo>
                      <a:pt x="26" y="0"/>
                      <a:pt x="0" y="26"/>
                      <a:pt x="0" y="58"/>
                    </a:cubicBezTo>
                    <a:cubicBezTo>
                      <a:pt x="0" y="86"/>
                      <a:pt x="21" y="110"/>
                      <a:pt x="48" y="114"/>
                    </a:cubicBezTo>
                    <a:cubicBezTo>
                      <a:pt x="48" y="125"/>
                      <a:pt x="48" y="125"/>
                      <a:pt x="48" y="125"/>
                    </a:cubicBezTo>
                    <a:cubicBezTo>
                      <a:pt x="29" y="125"/>
                      <a:pt x="29" y="125"/>
                      <a:pt x="29" y="125"/>
                    </a:cubicBezTo>
                    <a:cubicBezTo>
                      <a:pt x="29" y="133"/>
                      <a:pt x="29" y="133"/>
                      <a:pt x="29" y="133"/>
                    </a:cubicBezTo>
                    <a:cubicBezTo>
                      <a:pt x="12" y="133"/>
                      <a:pt x="12" y="133"/>
                      <a:pt x="12" y="133"/>
                    </a:cubicBezTo>
                    <a:cubicBezTo>
                      <a:pt x="12" y="153"/>
                      <a:pt x="12" y="153"/>
                      <a:pt x="12" y="153"/>
                    </a:cubicBezTo>
                    <a:cubicBezTo>
                      <a:pt x="102" y="153"/>
                      <a:pt x="102" y="153"/>
                      <a:pt x="102" y="153"/>
                    </a:cubicBezTo>
                    <a:cubicBezTo>
                      <a:pt x="102" y="133"/>
                      <a:pt x="102" y="133"/>
                      <a:pt x="102" y="133"/>
                    </a:cubicBezTo>
                    <a:cubicBezTo>
                      <a:pt x="90" y="133"/>
                      <a:pt x="90" y="133"/>
                      <a:pt x="90" y="133"/>
                    </a:cubicBezTo>
                    <a:cubicBezTo>
                      <a:pt x="90" y="125"/>
                      <a:pt x="90" y="125"/>
                      <a:pt x="90" y="125"/>
                    </a:cubicBezTo>
                    <a:cubicBezTo>
                      <a:pt x="72" y="125"/>
                      <a:pt x="72" y="125"/>
                      <a:pt x="72" y="125"/>
                    </a:cubicBezTo>
                    <a:cubicBezTo>
                      <a:pt x="72" y="124"/>
                      <a:pt x="72" y="124"/>
                      <a:pt x="72" y="124"/>
                    </a:cubicBezTo>
                    <a:cubicBezTo>
                      <a:pt x="120" y="117"/>
                      <a:pt x="132" y="96"/>
                      <a:pt x="135" y="82"/>
                    </a:cubicBezTo>
                    <a:cubicBezTo>
                      <a:pt x="137" y="82"/>
                      <a:pt x="140" y="81"/>
                      <a:pt x="142" y="79"/>
                    </a:cubicBezTo>
                    <a:cubicBezTo>
                      <a:pt x="146" y="74"/>
                      <a:pt x="146" y="66"/>
                      <a:pt x="141" y="61"/>
                    </a:cubicBezTo>
                    <a:close/>
                    <a:moveTo>
                      <a:pt x="43" y="58"/>
                    </a:moveTo>
                    <a:cubicBezTo>
                      <a:pt x="43" y="49"/>
                      <a:pt x="51" y="42"/>
                      <a:pt x="59" y="42"/>
                    </a:cubicBezTo>
                    <a:cubicBezTo>
                      <a:pt x="68" y="42"/>
                      <a:pt x="75" y="49"/>
                      <a:pt x="75" y="58"/>
                    </a:cubicBezTo>
                    <a:cubicBezTo>
                      <a:pt x="75" y="66"/>
                      <a:pt x="68" y="74"/>
                      <a:pt x="59" y="74"/>
                    </a:cubicBezTo>
                    <a:cubicBezTo>
                      <a:pt x="51" y="74"/>
                      <a:pt x="43" y="66"/>
                      <a:pt x="43" y="5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0" name="Freeform 100"/>
              <p:cNvSpPr>
                <a:spLocks noEditPoints="1"/>
              </p:cNvSpPr>
              <p:nvPr/>
            </p:nvSpPr>
            <p:spPr bwMode="auto">
              <a:xfrm>
                <a:off x="959473" y="2466800"/>
                <a:ext cx="300933" cy="379741"/>
              </a:xfrm>
              <a:custGeom>
                <a:avLst/>
                <a:gdLst/>
                <a:ahLst/>
                <a:cxnLst>
                  <a:cxn ang="0">
                    <a:pos x="153" y="50"/>
                  </a:cxn>
                  <a:cxn ang="0">
                    <a:pos x="102" y="0"/>
                  </a:cxn>
                  <a:cxn ang="0">
                    <a:pos x="91" y="5"/>
                  </a:cxn>
                  <a:cxn ang="0">
                    <a:pos x="84" y="188"/>
                  </a:cxn>
                  <a:cxn ang="0">
                    <a:pos x="60" y="211"/>
                  </a:cxn>
                  <a:cxn ang="0">
                    <a:pos x="43" y="220"/>
                  </a:cxn>
                  <a:cxn ang="0">
                    <a:pos x="140" y="233"/>
                  </a:cxn>
                  <a:cxn ang="0">
                    <a:pos x="124" y="220"/>
                  </a:cxn>
                  <a:cxn ang="0">
                    <a:pos x="102" y="211"/>
                  </a:cxn>
                  <a:cxn ang="0">
                    <a:pos x="153" y="142"/>
                  </a:cxn>
                  <a:cxn ang="0">
                    <a:pos x="170" y="96"/>
                  </a:cxn>
                  <a:cxn ang="0">
                    <a:pos x="164" y="95"/>
                  </a:cxn>
                  <a:cxn ang="0">
                    <a:pos x="136" y="66"/>
                  </a:cxn>
                  <a:cxn ang="0">
                    <a:pos x="164" y="95"/>
                  </a:cxn>
                  <a:cxn ang="0">
                    <a:pos x="134" y="60"/>
                  </a:cxn>
                  <a:cxn ang="0">
                    <a:pos x="148" y="53"/>
                  </a:cxn>
                  <a:cxn ang="0">
                    <a:pos x="64" y="68"/>
                  </a:cxn>
                  <a:cxn ang="0">
                    <a:pos x="94" y="95"/>
                  </a:cxn>
                  <a:cxn ang="0">
                    <a:pos x="94" y="101"/>
                  </a:cxn>
                  <a:cxn ang="0">
                    <a:pos x="64" y="124"/>
                  </a:cxn>
                  <a:cxn ang="0">
                    <a:pos x="94" y="101"/>
                  </a:cxn>
                  <a:cxn ang="0">
                    <a:pos x="47" y="53"/>
                  </a:cxn>
                  <a:cxn ang="0">
                    <a:pos x="61" y="60"/>
                  </a:cxn>
                  <a:cxn ang="0">
                    <a:pos x="55" y="95"/>
                  </a:cxn>
                  <a:cxn ang="0">
                    <a:pos x="43" y="58"/>
                  </a:cxn>
                  <a:cxn ang="0">
                    <a:pos x="55" y="101"/>
                  </a:cxn>
                  <a:cxn ang="0">
                    <a:pos x="43" y="134"/>
                  </a:cxn>
                  <a:cxn ang="0">
                    <a:pos x="55" y="101"/>
                  </a:cxn>
                  <a:cxn ang="0">
                    <a:pos x="77" y="159"/>
                  </a:cxn>
                  <a:cxn ang="0">
                    <a:pos x="61" y="132"/>
                  </a:cxn>
                  <a:cxn ang="0">
                    <a:pos x="94" y="126"/>
                  </a:cxn>
                  <a:cxn ang="0">
                    <a:pos x="66" y="130"/>
                  </a:cxn>
                  <a:cxn ang="0">
                    <a:pos x="66" y="62"/>
                  </a:cxn>
                  <a:cxn ang="0">
                    <a:pos x="94" y="66"/>
                  </a:cxn>
                  <a:cxn ang="0">
                    <a:pos x="134" y="101"/>
                  </a:cxn>
                  <a:cxn ang="0">
                    <a:pos x="100" y="120"/>
                  </a:cxn>
                  <a:cxn ang="0">
                    <a:pos x="100" y="95"/>
                  </a:cxn>
                  <a:cxn ang="0">
                    <a:pos x="131" y="67"/>
                  </a:cxn>
                  <a:cxn ang="0">
                    <a:pos x="100" y="95"/>
                  </a:cxn>
                  <a:cxn ang="0">
                    <a:pos x="100" y="66"/>
                  </a:cxn>
                  <a:cxn ang="0">
                    <a:pos x="129" y="62"/>
                  </a:cxn>
                  <a:cxn ang="0">
                    <a:pos x="91" y="17"/>
                  </a:cxn>
                  <a:cxn ang="0">
                    <a:pos x="42" y="50"/>
                  </a:cxn>
                  <a:cxn ang="0">
                    <a:pos x="25" y="96"/>
                  </a:cxn>
                  <a:cxn ang="0">
                    <a:pos x="42" y="142"/>
                  </a:cxn>
                  <a:cxn ang="0">
                    <a:pos x="93" y="176"/>
                  </a:cxn>
                  <a:cxn ang="0">
                    <a:pos x="12" y="97"/>
                  </a:cxn>
                  <a:cxn ang="0">
                    <a:pos x="100" y="126"/>
                  </a:cxn>
                  <a:cxn ang="0">
                    <a:pos x="100" y="162"/>
                  </a:cxn>
                  <a:cxn ang="0">
                    <a:pos x="134" y="132"/>
                  </a:cxn>
                  <a:cxn ang="0">
                    <a:pos x="118" y="159"/>
                  </a:cxn>
                  <a:cxn ang="0">
                    <a:pos x="136" y="126"/>
                  </a:cxn>
                  <a:cxn ang="0">
                    <a:pos x="163" y="101"/>
                  </a:cxn>
                </a:cxnLst>
                <a:rect l="0" t="0" r="r" b="b"/>
                <a:pathLst>
                  <a:path w="170" h="233">
                    <a:moveTo>
                      <a:pt x="156" y="54"/>
                    </a:moveTo>
                    <a:cubicBezTo>
                      <a:pt x="155" y="53"/>
                      <a:pt x="154" y="51"/>
                      <a:pt x="153" y="50"/>
                    </a:cubicBezTo>
                    <a:cubicBezTo>
                      <a:pt x="141" y="35"/>
                      <a:pt x="123" y="25"/>
                      <a:pt x="102" y="24"/>
                    </a:cubicBezTo>
                    <a:cubicBezTo>
                      <a:pt x="102" y="0"/>
                      <a:pt x="102" y="0"/>
                      <a:pt x="102" y="0"/>
                    </a:cubicBezTo>
                    <a:cubicBezTo>
                      <a:pt x="91" y="0"/>
                      <a:pt x="91" y="0"/>
                      <a:pt x="91" y="0"/>
                    </a:cubicBezTo>
                    <a:cubicBezTo>
                      <a:pt x="91" y="5"/>
                      <a:pt x="91" y="5"/>
                      <a:pt x="91" y="5"/>
                    </a:cubicBezTo>
                    <a:cubicBezTo>
                      <a:pt x="41" y="6"/>
                      <a:pt x="0" y="46"/>
                      <a:pt x="0" y="97"/>
                    </a:cubicBezTo>
                    <a:cubicBezTo>
                      <a:pt x="0" y="144"/>
                      <a:pt x="37" y="184"/>
                      <a:pt x="84" y="188"/>
                    </a:cubicBezTo>
                    <a:cubicBezTo>
                      <a:pt x="84" y="211"/>
                      <a:pt x="84" y="211"/>
                      <a:pt x="84" y="211"/>
                    </a:cubicBezTo>
                    <a:cubicBezTo>
                      <a:pt x="60" y="211"/>
                      <a:pt x="60" y="211"/>
                      <a:pt x="60" y="211"/>
                    </a:cubicBezTo>
                    <a:cubicBezTo>
                      <a:pt x="60" y="220"/>
                      <a:pt x="60" y="220"/>
                      <a:pt x="60" y="220"/>
                    </a:cubicBezTo>
                    <a:cubicBezTo>
                      <a:pt x="43" y="220"/>
                      <a:pt x="43" y="220"/>
                      <a:pt x="43" y="220"/>
                    </a:cubicBezTo>
                    <a:cubicBezTo>
                      <a:pt x="43" y="233"/>
                      <a:pt x="43" y="233"/>
                      <a:pt x="43" y="233"/>
                    </a:cubicBezTo>
                    <a:cubicBezTo>
                      <a:pt x="140" y="233"/>
                      <a:pt x="140" y="233"/>
                      <a:pt x="140" y="233"/>
                    </a:cubicBezTo>
                    <a:cubicBezTo>
                      <a:pt x="140" y="220"/>
                      <a:pt x="140" y="220"/>
                      <a:pt x="140" y="220"/>
                    </a:cubicBezTo>
                    <a:cubicBezTo>
                      <a:pt x="124" y="220"/>
                      <a:pt x="124" y="220"/>
                      <a:pt x="124" y="220"/>
                    </a:cubicBezTo>
                    <a:cubicBezTo>
                      <a:pt x="124" y="211"/>
                      <a:pt x="124" y="211"/>
                      <a:pt x="124" y="211"/>
                    </a:cubicBezTo>
                    <a:cubicBezTo>
                      <a:pt x="102" y="211"/>
                      <a:pt x="102" y="211"/>
                      <a:pt x="102" y="211"/>
                    </a:cubicBezTo>
                    <a:cubicBezTo>
                      <a:pt x="102" y="168"/>
                      <a:pt x="102" y="168"/>
                      <a:pt x="102" y="168"/>
                    </a:cubicBezTo>
                    <a:cubicBezTo>
                      <a:pt x="123" y="166"/>
                      <a:pt x="141" y="157"/>
                      <a:pt x="153" y="142"/>
                    </a:cubicBezTo>
                    <a:cubicBezTo>
                      <a:pt x="154" y="141"/>
                      <a:pt x="155" y="139"/>
                      <a:pt x="156" y="138"/>
                    </a:cubicBezTo>
                    <a:cubicBezTo>
                      <a:pt x="165" y="126"/>
                      <a:pt x="170" y="111"/>
                      <a:pt x="170" y="96"/>
                    </a:cubicBezTo>
                    <a:cubicBezTo>
                      <a:pt x="170" y="80"/>
                      <a:pt x="165" y="66"/>
                      <a:pt x="156" y="54"/>
                    </a:cubicBezTo>
                    <a:close/>
                    <a:moveTo>
                      <a:pt x="164" y="95"/>
                    </a:moveTo>
                    <a:cubicBezTo>
                      <a:pt x="140" y="95"/>
                      <a:pt x="140" y="95"/>
                      <a:pt x="140" y="95"/>
                    </a:cubicBezTo>
                    <a:cubicBezTo>
                      <a:pt x="140" y="85"/>
                      <a:pt x="139" y="75"/>
                      <a:pt x="136" y="66"/>
                    </a:cubicBezTo>
                    <a:cubicBezTo>
                      <a:pt x="142" y="63"/>
                      <a:pt x="147" y="61"/>
                      <a:pt x="152" y="58"/>
                    </a:cubicBezTo>
                    <a:cubicBezTo>
                      <a:pt x="159" y="68"/>
                      <a:pt x="164" y="81"/>
                      <a:pt x="164" y="95"/>
                    </a:cubicBezTo>
                    <a:close/>
                    <a:moveTo>
                      <a:pt x="148" y="53"/>
                    </a:moveTo>
                    <a:cubicBezTo>
                      <a:pt x="144" y="56"/>
                      <a:pt x="140" y="58"/>
                      <a:pt x="134" y="60"/>
                    </a:cubicBezTo>
                    <a:cubicBezTo>
                      <a:pt x="131" y="49"/>
                      <a:pt x="125" y="39"/>
                      <a:pt x="118" y="33"/>
                    </a:cubicBezTo>
                    <a:cubicBezTo>
                      <a:pt x="130" y="37"/>
                      <a:pt x="140" y="44"/>
                      <a:pt x="148" y="53"/>
                    </a:cubicBezTo>
                    <a:close/>
                    <a:moveTo>
                      <a:pt x="61" y="95"/>
                    </a:moveTo>
                    <a:cubicBezTo>
                      <a:pt x="61" y="85"/>
                      <a:pt x="62" y="76"/>
                      <a:pt x="64" y="68"/>
                    </a:cubicBezTo>
                    <a:cubicBezTo>
                      <a:pt x="74" y="70"/>
                      <a:pt x="84" y="72"/>
                      <a:pt x="94" y="72"/>
                    </a:cubicBezTo>
                    <a:cubicBezTo>
                      <a:pt x="94" y="95"/>
                      <a:pt x="94" y="95"/>
                      <a:pt x="94" y="95"/>
                    </a:cubicBezTo>
                    <a:lnTo>
                      <a:pt x="61" y="95"/>
                    </a:lnTo>
                    <a:close/>
                    <a:moveTo>
                      <a:pt x="94" y="101"/>
                    </a:moveTo>
                    <a:cubicBezTo>
                      <a:pt x="94" y="120"/>
                      <a:pt x="94" y="120"/>
                      <a:pt x="94" y="120"/>
                    </a:cubicBezTo>
                    <a:cubicBezTo>
                      <a:pt x="84" y="120"/>
                      <a:pt x="74" y="121"/>
                      <a:pt x="64" y="124"/>
                    </a:cubicBezTo>
                    <a:cubicBezTo>
                      <a:pt x="63" y="117"/>
                      <a:pt x="61" y="109"/>
                      <a:pt x="61" y="101"/>
                    </a:cubicBezTo>
                    <a:lnTo>
                      <a:pt x="94" y="101"/>
                    </a:lnTo>
                    <a:close/>
                    <a:moveTo>
                      <a:pt x="61" y="60"/>
                    </a:moveTo>
                    <a:cubicBezTo>
                      <a:pt x="55" y="58"/>
                      <a:pt x="51" y="56"/>
                      <a:pt x="47" y="53"/>
                    </a:cubicBezTo>
                    <a:cubicBezTo>
                      <a:pt x="55" y="44"/>
                      <a:pt x="65" y="37"/>
                      <a:pt x="77" y="33"/>
                    </a:cubicBezTo>
                    <a:cubicBezTo>
                      <a:pt x="70" y="39"/>
                      <a:pt x="64" y="49"/>
                      <a:pt x="61" y="60"/>
                    </a:cubicBezTo>
                    <a:close/>
                    <a:moveTo>
                      <a:pt x="59" y="66"/>
                    </a:moveTo>
                    <a:cubicBezTo>
                      <a:pt x="56" y="75"/>
                      <a:pt x="55" y="85"/>
                      <a:pt x="55" y="95"/>
                    </a:cubicBezTo>
                    <a:cubicBezTo>
                      <a:pt x="31" y="95"/>
                      <a:pt x="31" y="95"/>
                      <a:pt x="31" y="95"/>
                    </a:cubicBezTo>
                    <a:cubicBezTo>
                      <a:pt x="31" y="81"/>
                      <a:pt x="36" y="68"/>
                      <a:pt x="43" y="58"/>
                    </a:cubicBezTo>
                    <a:cubicBezTo>
                      <a:pt x="48" y="61"/>
                      <a:pt x="53" y="63"/>
                      <a:pt x="59" y="66"/>
                    </a:cubicBezTo>
                    <a:close/>
                    <a:moveTo>
                      <a:pt x="55" y="101"/>
                    </a:moveTo>
                    <a:cubicBezTo>
                      <a:pt x="55" y="110"/>
                      <a:pt x="57" y="118"/>
                      <a:pt x="59" y="126"/>
                    </a:cubicBezTo>
                    <a:cubicBezTo>
                      <a:pt x="53" y="128"/>
                      <a:pt x="48" y="131"/>
                      <a:pt x="43" y="134"/>
                    </a:cubicBezTo>
                    <a:cubicBezTo>
                      <a:pt x="37" y="125"/>
                      <a:pt x="32" y="113"/>
                      <a:pt x="31" y="101"/>
                    </a:cubicBezTo>
                    <a:lnTo>
                      <a:pt x="55" y="101"/>
                    </a:lnTo>
                    <a:close/>
                    <a:moveTo>
                      <a:pt x="61" y="132"/>
                    </a:moveTo>
                    <a:cubicBezTo>
                      <a:pt x="64" y="143"/>
                      <a:pt x="70" y="152"/>
                      <a:pt x="77" y="159"/>
                    </a:cubicBezTo>
                    <a:cubicBezTo>
                      <a:pt x="65" y="155"/>
                      <a:pt x="55" y="148"/>
                      <a:pt x="47" y="139"/>
                    </a:cubicBezTo>
                    <a:cubicBezTo>
                      <a:pt x="51" y="136"/>
                      <a:pt x="55" y="134"/>
                      <a:pt x="61" y="132"/>
                    </a:cubicBezTo>
                    <a:close/>
                    <a:moveTo>
                      <a:pt x="66" y="130"/>
                    </a:moveTo>
                    <a:cubicBezTo>
                      <a:pt x="75" y="127"/>
                      <a:pt x="84" y="126"/>
                      <a:pt x="94" y="126"/>
                    </a:cubicBezTo>
                    <a:cubicBezTo>
                      <a:pt x="94" y="162"/>
                      <a:pt x="94" y="162"/>
                      <a:pt x="94" y="162"/>
                    </a:cubicBezTo>
                    <a:cubicBezTo>
                      <a:pt x="82" y="160"/>
                      <a:pt x="72" y="148"/>
                      <a:pt x="66" y="130"/>
                    </a:cubicBezTo>
                    <a:close/>
                    <a:moveTo>
                      <a:pt x="94" y="66"/>
                    </a:moveTo>
                    <a:cubicBezTo>
                      <a:pt x="84" y="66"/>
                      <a:pt x="75" y="64"/>
                      <a:pt x="66" y="62"/>
                    </a:cubicBezTo>
                    <a:cubicBezTo>
                      <a:pt x="72" y="44"/>
                      <a:pt x="82" y="32"/>
                      <a:pt x="94" y="30"/>
                    </a:cubicBezTo>
                    <a:lnTo>
                      <a:pt x="94" y="66"/>
                    </a:lnTo>
                    <a:close/>
                    <a:moveTo>
                      <a:pt x="100" y="101"/>
                    </a:moveTo>
                    <a:cubicBezTo>
                      <a:pt x="134" y="101"/>
                      <a:pt x="134" y="101"/>
                      <a:pt x="134" y="101"/>
                    </a:cubicBezTo>
                    <a:cubicBezTo>
                      <a:pt x="134" y="109"/>
                      <a:pt x="132" y="117"/>
                      <a:pt x="131" y="124"/>
                    </a:cubicBezTo>
                    <a:cubicBezTo>
                      <a:pt x="121" y="122"/>
                      <a:pt x="111" y="120"/>
                      <a:pt x="100" y="120"/>
                    </a:cubicBezTo>
                    <a:lnTo>
                      <a:pt x="100" y="101"/>
                    </a:lnTo>
                    <a:close/>
                    <a:moveTo>
                      <a:pt x="100" y="95"/>
                    </a:moveTo>
                    <a:cubicBezTo>
                      <a:pt x="100" y="72"/>
                      <a:pt x="100" y="72"/>
                      <a:pt x="100" y="72"/>
                    </a:cubicBezTo>
                    <a:cubicBezTo>
                      <a:pt x="111" y="72"/>
                      <a:pt x="121" y="70"/>
                      <a:pt x="131" y="67"/>
                    </a:cubicBezTo>
                    <a:cubicBezTo>
                      <a:pt x="133" y="76"/>
                      <a:pt x="134" y="85"/>
                      <a:pt x="134" y="95"/>
                    </a:cubicBezTo>
                    <a:lnTo>
                      <a:pt x="100" y="95"/>
                    </a:lnTo>
                    <a:close/>
                    <a:moveTo>
                      <a:pt x="129" y="62"/>
                    </a:moveTo>
                    <a:cubicBezTo>
                      <a:pt x="120" y="64"/>
                      <a:pt x="111" y="66"/>
                      <a:pt x="100" y="66"/>
                    </a:cubicBezTo>
                    <a:cubicBezTo>
                      <a:pt x="100" y="30"/>
                      <a:pt x="100" y="30"/>
                      <a:pt x="100" y="30"/>
                    </a:cubicBezTo>
                    <a:cubicBezTo>
                      <a:pt x="113" y="31"/>
                      <a:pt x="123" y="44"/>
                      <a:pt x="129" y="62"/>
                    </a:cubicBezTo>
                    <a:close/>
                    <a:moveTo>
                      <a:pt x="12" y="97"/>
                    </a:moveTo>
                    <a:cubicBezTo>
                      <a:pt x="12" y="53"/>
                      <a:pt x="47" y="17"/>
                      <a:pt x="91" y="17"/>
                    </a:cubicBezTo>
                    <a:cubicBezTo>
                      <a:pt x="91" y="24"/>
                      <a:pt x="91" y="24"/>
                      <a:pt x="91" y="24"/>
                    </a:cubicBezTo>
                    <a:cubicBezTo>
                      <a:pt x="71" y="26"/>
                      <a:pt x="54" y="35"/>
                      <a:pt x="42" y="50"/>
                    </a:cubicBezTo>
                    <a:cubicBezTo>
                      <a:pt x="41" y="51"/>
                      <a:pt x="39" y="53"/>
                      <a:pt x="38" y="54"/>
                    </a:cubicBezTo>
                    <a:cubicBezTo>
                      <a:pt x="30" y="66"/>
                      <a:pt x="25" y="80"/>
                      <a:pt x="25" y="96"/>
                    </a:cubicBezTo>
                    <a:cubicBezTo>
                      <a:pt x="25" y="111"/>
                      <a:pt x="30" y="126"/>
                      <a:pt x="38" y="138"/>
                    </a:cubicBezTo>
                    <a:cubicBezTo>
                      <a:pt x="39" y="139"/>
                      <a:pt x="41" y="141"/>
                      <a:pt x="42" y="142"/>
                    </a:cubicBezTo>
                    <a:cubicBezTo>
                      <a:pt x="54" y="157"/>
                      <a:pt x="72" y="167"/>
                      <a:pt x="93" y="168"/>
                    </a:cubicBezTo>
                    <a:cubicBezTo>
                      <a:pt x="93" y="176"/>
                      <a:pt x="93" y="176"/>
                      <a:pt x="93" y="176"/>
                    </a:cubicBezTo>
                    <a:cubicBezTo>
                      <a:pt x="93" y="177"/>
                      <a:pt x="92" y="177"/>
                      <a:pt x="92" y="177"/>
                    </a:cubicBezTo>
                    <a:cubicBezTo>
                      <a:pt x="48" y="177"/>
                      <a:pt x="12" y="141"/>
                      <a:pt x="12" y="97"/>
                    </a:cubicBezTo>
                    <a:close/>
                    <a:moveTo>
                      <a:pt x="100" y="162"/>
                    </a:moveTo>
                    <a:cubicBezTo>
                      <a:pt x="100" y="126"/>
                      <a:pt x="100" y="126"/>
                      <a:pt x="100" y="126"/>
                    </a:cubicBezTo>
                    <a:cubicBezTo>
                      <a:pt x="111" y="126"/>
                      <a:pt x="120" y="127"/>
                      <a:pt x="129" y="130"/>
                    </a:cubicBezTo>
                    <a:cubicBezTo>
                      <a:pt x="123" y="148"/>
                      <a:pt x="113" y="160"/>
                      <a:pt x="100" y="162"/>
                    </a:cubicBezTo>
                    <a:close/>
                    <a:moveTo>
                      <a:pt x="118" y="159"/>
                    </a:moveTo>
                    <a:cubicBezTo>
                      <a:pt x="125" y="152"/>
                      <a:pt x="131" y="143"/>
                      <a:pt x="134" y="132"/>
                    </a:cubicBezTo>
                    <a:cubicBezTo>
                      <a:pt x="140" y="134"/>
                      <a:pt x="144" y="136"/>
                      <a:pt x="148" y="139"/>
                    </a:cubicBezTo>
                    <a:cubicBezTo>
                      <a:pt x="140" y="148"/>
                      <a:pt x="130" y="155"/>
                      <a:pt x="118" y="159"/>
                    </a:cubicBezTo>
                    <a:close/>
                    <a:moveTo>
                      <a:pt x="152" y="134"/>
                    </a:moveTo>
                    <a:cubicBezTo>
                      <a:pt x="147" y="131"/>
                      <a:pt x="142" y="128"/>
                      <a:pt x="136" y="126"/>
                    </a:cubicBezTo>
                    <a:cubicBezTo>
                      <a:pt x="138" y="118"/>
                      <a:pt x="140" y="110"/>
                      <a:pt x="140" y="101"/>
                    </a:cubicBezTo>
                    <a:cubicBezTo>
                      <a:pt x="163" y="101"/>
                      <a:pt x="163" y="101"/>
                      <a:pt x="163" y="101"/>
                    </a:cubicBezTo>
                    <a:cubicBezTo>
                      <a:pt x="163" y="113"/>
                      <a:pt x="158" y="125"/>
                      <a:pt x="152" y="13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1" name="Freeform 101"/>
              <p:cNvSpPr>
                <a:spLocks noEditPoints="1"/>
              </p:cNvSpPr>
              <p:nvPr/>
            </p:nvSpPr>
            <p:spPr bwMode="auto">
              <a:xfrm>
                <a:off x="2104582" y="2015070"/>
                <a:ext cx="187595" cy="282556"/>
              </a:xfrm>
              <a:custGeom>
                <a:avLst/>
                <a:gdLst/>
                <a:ahLst/>
                <a:cxnLst>
                  <a:cxn ang="0">
                    <a:pos x="0" y="157"/>
                  </a:cxn>
                  <a:cxn ang="0">
                    <a:pos x="96" y="0"/>
                  </a:cxn>
                  <a:cxn ang="0">
                    <a:pos x="36" y="9"/>
                  </a:cxn>
                  <a:cxn ang="0">
                    <a:pos x="61" y="11"/>
                  </a:cxn>
                  <a:cxn ang="0">
                    <a:pos x="36" y="9"/>
                  </a:cxn>
                  <a:cxn ang="0">
                    <a:pos x="14" y="137"/>
                  </a:cxn>
                  <a:cxn ang="0">
                    <a:pos x="33" y="127"/>
                  </a:cxn>
                  <a:cxn ang="0">
                    <a:pos x="33" y="122"/>
                  </a:cxn>
                  <a:cxn ang="0">
                    <a:pos x="14" y="112"/>
                  </a:cxn>
                  <a:cxn ang="0">
                    <a:pos x="33" y="122"/>
                  </a:cxn>
                  <a:cxn ang="0">
                    <a:pos x="14" y="106"/>
                  </a:cxn>
                  <a:cxn ang="0">
                    <a:pos x="33" y="96"/>
                  </a:cxn>
                  <a:cxn ang="0">
                    <a:pos x="33" y="90"/>
                  </a:cxn>
                  <a:cxn ang="0">
                    <a:pos x="14" y="80"/>
                  </a:cxn>
                  <a:cxn ang="0">
                    <a:pos x="33" y="90"/>
                  </a:cxn>
                  <a:cxn ang="0">
                    <a:pos x="36" y="151"/>
                  </a:cxn>
                  <a:cxn ang="0">
                    <a:pos x="61" y="148"/>
                  </a:cxn>
                  <a:cxn ang="0">
                    <a:pos x="57" y="96"/>
                  </a:cxn>
                  <a:cxn ang="0">
                    <a:pos x="39" y="106"/>
                  </a:cxn>
                  <a:cxn ang="0">
                    <a:pos x="57" y="96"/>
                  </a:cxn>
                  <a:cxn ang="0">
                    <a:pos x="39" y="80"/>
                  </a:cxn>
                  <a:cxn ang="0">
                    <a:pos x="57" y="90"/>
                  </a:cxn>
                  <a:cxn ang="0">
                    <a:pos x="57" y="112"/>
                  </a:cxn>
                  <a:cxn ang="0">
                    <a:pos x="39" y="122"/>
                  </a:cxn>
                  <a:cxn ang="0">
                    <a:pos x="57" y="112"/>
                  </a:cxn>
                  <a:cxn ang="0">
                    <a:pos x="57" y="137"/>
                  </a:cxn>
                  <a:cxn ang="0">
                    <a:pos x="39" y="127"/>
                  </a:cxn>
                  <a:cxn ang="0">
                    <a:pos x="83" y="137"/>
                  </a:cxn>
                  <a:cxn ang="0">
                    <a:pos x="64" y="127"/>
                  </a:cxn>
                  <a:cxn ang="0">
                    <a:pos x="83" y="137"/>
                  </a:cxn>
                  <a:cxn ang="0">
                    <a:pos x="64" y="122"/>
                  </a:cxn>
                  <a:cxn ang="0">
                    <a:pos x="83" y="112"/>
                  </a:cxn>
                  <a:cxn ang="0">
                    <a:pos x="83" y="106"/>
                  </a:cxn>
                  <a:cxn ang="0">
                    <a:pos x="64" y="96"/>
                  </a:cxn>
                  <a:cxn ang="0">
                    <a:pos x="83" y="106"/>
                  </a:cxn>
                  <a:cxn ang="0">
                    <a:pos x="64" y="90"/>
                  </a:cxn>
                  <a:cxn ang="0">
                    <a:pos x="83" y="80"/>
                  </a:cxn>
                  <a:cxn ang="0">
                    <a:pos x="83" y="74"/>
                  </a:cxn>
                  <a:cxn ang="0">
                    <a:pos x="14" y="17"/>
                  </a:cxn>
                  <a:cxn ang="0">
                    <a:pos x="83" y="74"/>
                  </a:cxn>
                </a:cxnLst>
                <a:rect l="0" t="0" r="r" b="b"/>
                <a:pathLst>
                  <a:path w="96" h="157">
                    <a:moveTo>
                      <a:pt x="0" y="0"/>
                    </a:moveTo>
                    <a:lnTo>
                      <a:pt x="0" y="157"/>
                    </a:lnTo>
                    <a:lnTo>
                      <a:pt x="96" y="157"/>
                    </a:lnTo>
                    <a:lnTo>
                      <a:pt x="96" y="0"/>
                    </a:lnTo>
                    <a:lnTo>
                      <a:pt x="0" y="0"/>
                    </a:lnTo>
                    <a:close/>
                    <a:moveTo>
                      <a:pt x="36" y="9"/>
                    </a:moveTo>
                    <a:lnTo>
                      <a:pt x="61" y="9"/>
                    </a:lnTo>
                    <a:lnTo>
                      <a:pt x="61" y="11"/>
                    </a:lnTo>
                    <a:lnTo>
                      <a:pt x="36" y="11"/>
                    </a:lnTo>
                    <a:lnTo>
                      <a:pt x="36" y="9"/>
                    </a:lnTo>
                    <a:close/>
                    <a:moveTo>
                      <a:pt x="33" y="137"/>
                    </a:moveTo>
                    <a:lnTo>
                      <a:pt x="14" y="137"/>
                    </a:lnTo>
                    <a:lnTo>
                      <a:pt x="14" y="127"/>
                    </a:lnTo>
                    <a:lnTo>
                      <a:pt x="33" y="127"/>
                    </a:lnTo>
                    <a:lnTo>
                      <a:pt x="33" y="137"/>
                    </a:lnTo>
                    <a:close/>
                    <a:moveTo>
                      <a:pt x="33" y="122"/>
                    </a:moveTo>
                    <a:lnTo>
                      <a:pt x="14" y="122"/>
                    </a:lnTo>
                    <a:lnTo>
                      <a:pt x="14" y="112"/>
                    </a:lnTo>
                    <a:lnTo>
                      <a:pt x="33" y="112"/>
                    </a:lnTo>
                    <a:lnTo>
                      <a:pt x="33" y="122"/>
                    </a:lnTo>
                    <a:close/>
                    <a:moveTo>
                      <a:pt x="33" y="106"/>
                    </a:moveTo>
                    <a:lnTo>
                      <a:pt x="14" y="106"/>
                    </a:lnTo>
                    <a:lnTo>
                      <a:pt x="14" y="96"/>
                    </a:lnTo>
                    <a:lnTo>
                      <a:pt x="33" y="96"/>
                    </a:lnTo>
                    <a:lnTo>
                      <a:pt x="33" y="106"/>
                    </a:lnTo>
                    <a:close/>
                    <a:moveTo>
                      <a:pt x="33" y="90"/>
                    </a:moveTo>
                    <a:lnTo>
                      <a:pt x="14" y="90"/>
                    </a:lnTo>
                    <a:lnTo>
                      <a:pt x="14" y="80"/>
                    </a:lnTo>
                    <a:lnTo>
                      <a:pt x="33" y="80"/>
                    </a:lnTo>
                    <a:lnTo>
                      <a:pt x="33" y="90"/>
                    </a:lnTo>
                    <a:close/>
                    <a:moveTo>
                      <a:pt x="61" y="151"/>
                    </a:moveTo>
                    <a:lnTo>
                      <a:pt x="36" y="151"/>
                    </a:lnTo>
                    <a:lnTo>
                      <a:pt x="36" y="148"/>
                    </a:lnTo>
                    <a:lnTo>
                      <a:pt x="61" y="148"/>
                    </a:lnTo>
                    <a:lnTo>
                      <a:pt x="61" y="151"/>
                    </a:lnTo>
                    <a:close/>
                    <a:moveTo>
                      <a:pt x="57" y="96"/>
                    </a:moveTo>
                    <a:lnTo>
                      <a:pt x="57" y="106"/>
                    </a:lnTo>
                    <a:lnTo>
                      <a:pt x="39" y="106"/>
                    </a:lnTo>
                    <a:lnTo>
                      <a:pt x="39" y="96"/>
                    </a:lnTo>
                    <a:lnTo>
                      <a:pt x="57" y="96"/>
                    </a:lnTo>
                    <a:close/>
                    <a:moveTo>
                      <a:pt x="39" y="90"/>
                    </a:moveTo>
                    <a:lnTo>
                      <a:pt x="39" y="80"/>
                    </a:lnTo>
                    <a:lnTo>
                      <a:pt x="57" y="80"/>
                    </a:lnTo>
                    <a:lnTo>
                      <a:pt x="57" y="90"/>
                    </a:lnTo>
                    <a:lnTo>
                      <a:pt x="39" y="90"/>
                    </a:lnTo>
                    <a:close/>
                    <a:moveTo>
                      <a:pt x="57" y="112"/>
                    </a:moveTo>
                    <a:lnTo>
                      <a:pt x="57" y="122"/>
                    </a:lnTo>
                    <a:lnTo>
                      <a:pt x="39" y="122"/>
                    </a:lnTo>
                    <a:lnTo>
                      <a:pt x="39" y="112"/>
                    </a:lnTo>
                    <a:lnTo>
                      <a:pt x="57" y="112"/>
                    </a:lnTo>
                    <a:close/>
                    <a:moveTo>
                      <a:pt x="57" y="127"/>
                    </a:moveTo>
                    <a:lnTo>
                      <a:pt x="57" y="137"/>
                    </a:lnTo>
                    <a:lnTo>
                      <a:pt x="39" y="137"/>
                    </a:lnTo>
                    <a:lnTo>
                      <a:pt x="39" y="127"/>
                    </a:lnTo>
                    <a:lnTo>
                      <a:pt x="57" y="127"/>
                    </a:lnTo>
                    <a:close/>
                    <a:moveTo>
                      <a:pt x="83" y="137"/>
                    </a:moveTo>
                    <a:lnTo>
                      <a:pt x="64" y="137"/>
                    </a:lnTo>
                    <a:lnTo>
                      <a:pt x="64" y="127"/>
                    </a:lnTo>
                    <a:lnTo>
                      <a:pt x="83" y="127"/>
                    </a:lnTo>
                    <a:lnTo>
                      <a:pt x="83" y="137"/>
                    </a:lnTo>
                    <a:close/>
                    <a:moveTo>
                      <a:pt x="83" y="122"/>
                    </a:moveTo>
                    <a:lnTo>
                      <a:pt x="64" y="122"/>
                    </a:lnTo>
                    <a:lnTo>
                      <a:pt x="64" y="112"/>
                    </a:lnTo>
                    <a:lnTo>
                      <a:pt x="83" y="112"/>
                    </a:lnTo>
                    <a:lnTo>
                      <a:pt x="83" y="122"/>
                    </a:lnTo>
                    <a:close/>
                    <a:moveTo>
                      <a:pt x="83" y="106"/>
                    </a:moveTo>
                    <a:lnTo>
                      <a:pt x="64" y="106"/>
                    </a:lnTo>
                    <a:lnTo>
                      <a:pt x="64" y="96"/>
                    </a:lnTo>
                    <a:lnTo>
                      <a:pt x="83" y="96"/>
                    </a:lnTo>
                    <a:lnTo>
                      <a:pt x="83" y="106"/>
                    </a:lnTo>
                    <a:close/>
                    <a:moveTo>
                      <a:pt x="83" y="90"/>
                    </a:moveTo>
                    <a:lnTo>
                      <a:pt x="64" y="90"/>
                    </a:lnTo>
                    <a:lnTo>
                      <a:pt x="64" y="80"/>
                    </a:lnTo>
                    <a:lnTo>
                      <a:pt x="83" y="80"/>
                    </a:lnTo>
                    <a:lnTo>
                      <a:pt x="83" y="90"/>
                    </a:lnTo>
                    <a:close/>
                    <a:moveTo>
                      <a:pt x="83" y="74"/>
                    </a:moveTo>
                    <a:lnTo>
                      <a:pt x="14" y="74"/>
                    </a:lnTo>
                    <a:lnTo>
                      <a:pt x="14" y="17"/>
                    </a:lnTo>
                    <a:lnTo>
                      <a:pt x="83" y="17"/>
                    </a:lnTo>
                    <a:lnTo>
                      <a:pt x="83" y="7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2" name="Freeform 102"/>
              <p:cNvSpPr>
                <a:spLocks/>
              </p:cNvSpPr>
              <p:nvPr/>
            </p:nvSpPr>
            <p:spPr bwMode="auto">
              <a:xfrm>
                <a:off x="2546211" y="2702564"/>
                <a:ext cx="214952" cy="197969"/>
              </a:xfrm>
              <a:custGeom>
                <a:avLst/>
                <a:gdLst/>
                <a:ahLst/>
                <a:cxnLst>
                  <a:cxn ang="0">
                    <a:pos x="0" y="21"/>
                  </a:cxn>
                  <a:cxn ang="0">
                    <a:pos x="90" y="110"/>
                  </a:cxn>
                  <a:cxn ang="0">
                    <a:pos x="110" y="90"/>
                  </a:cxn>
                  <a:cxn ang="0">
                    <a:pos x="20" y="0"/>
                  </a:cxn>
                  <a:cxn ang="0">
                    <a:pos x="0" y="21"/>
                  </a:cxn>
                </a:cxnLst>
                <a:rect l="0" t="0" r="r" b="b"/>
                <a:pathLst>
                  <a:path w="110" h="110">
                    <a:moveTo>
                      <a:pt x="0" y="21"/>
                    </a:moveTo>
                    <a:lnTo>
                      <a:pt x="90" y="110"/>
                    </a:lnTo>
                    <a:lnTo>
                      <a:pt x="110" y="90"/>
                    </a:lnTo>
                    <a:lnTo>
                      <a:pt x="20" y="0"/>
                    </a:lnTo>
                    <a:lnTo>
                      <a:pt x="0"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3" name="Oval 103"/>
              <p:cNvSpPr>
                <a:spLocks noChangeArrowheads="1"/>
              </p:cNvSpPr>
              <p:nvPr/>
            </p:nvSpPr>
            <p:spPr bwMode="auto">
              <a:xfrm>
                <a:off x="2673229" y="2697165"/>
                <a:ext cx="87935"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4" name="Oval 104"/>
              <p:cNvSpPr>
                <a:spLocks noChangeArrowheads="1"/>
              </p:cNvSpPr>
              <p:nvPr/>
            </p:nvSpPr>
            <p:spPr bwMode="auto">
              <a:xfrm>
                <a:off x="2536441" y="2821346"/>
                <a:ext cx="85981"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5" name="Freeform 105"/>
              <p:cNvSpPr>
                <a:spLocks noEditPoints="1"/>
              </p:cNvSpPr>
              <p:nvPr/>
            </p:nvSpPr>
            <p:spPr bwMode="auto">
              <a:xfrm>
                <a:off x="4388939" y="2932928"/>
                <a:ext cx="246218" cy="203369"/>
              </a:xfrm>
              <a:custGeom>
                <a:avLst/>
                <a:gdLst/>
                <a:ahLst/>
                <a:cxnLst>
                  <a:cxn ang="0">
                    <a:pos x="108" y="21"/>
                  </a:cxn>
                  <a:cxn ang="0">
                    <a:pos x="72" y="30"/>
                  </a:cxn>
                  <a:cxn ang="0">
                    <a:pos x="73" y="17"/>
                  </a:cxn>
                  <a:cxn ang="0">
                    <a:pos x="84" y="7"/>
                  </a:cxn>
                  <a:cxn ang="0">
                    <a:pos x="84" y="0"/>
                  </a:cxn>
                  <a:cxn ang="0">
                    <a:pos x="66" y="16"/>
                  </a:cxn>
                  <a:cxn ang="0">
                    <a:pos x="66" y="29"/>
                  </a:cxn>
                  <a:cxn ang="0">
                    <a:pos x="35" y="21"/>
                  </a:cxn>
                  <a:cxn ang="0">
                    <a:pos x="0" y="60"/>
                  </a:cxn>
                  <a:cxn ang="0">
                    <a:pos x="49" y="119"/>
                  </a:cxn>
                  <a:cxn ang="0">
                    <a:pos x="61" y="118"/>
                  </a:cxn>
                  <a:cxn ang="0">
                    <a:pos x="60" y="120"/>
                  </a:cxn>
                  <a:cxn ang="0">
                    <a:pos x="64" y="118"/>
                  </a:cxn>
                  <a:cxn ang="0">
                    <a:pos x="66" y="125"/>
                  </a:cxn>
                  <a:cxn ang="0">
                    <a:pos x="68" y="119"/>
                  </a:cxn>
                  <a:cxn ang="0">
                    <a:pos x="72" y="123"/>
                  </a:cxn>
                  <a:cxn ang="0">
                    <a:pos x="72" y="119"/>
                  </a:cxn>
                  <a:cxn ang="0">
                    <a:pos x="77" y="121"/>
                  </a:cxn>
                  <a:cxn ang="0">
                    <a:pos x="76" y="117"/>
                  </a:cxn>
                  <a:cxn ang="0">
                    <a:pos x="90" y="119"/>
                  </a:cxn>
                  <a:cxn ang="0">
                    <a:pos x="138" y="66"/>
                  </a:cxn>
                  <a:cxn ang="0">
                    <a:pos x="108" y="21"/>
                  </a:cxn>
                  <a:cxn ang="0">
                    <a:pos x="29" y="89"/>
                  </a:cxn>
                  <a:cxn ang="0">
                    <a:pos x="24" y="64"/>
                  </a:cxn>
                  <a:cxn ang="0">
                    <a:pos x="35" y="86"/>
                  </a:cxn>
                  <a:cxn ang="0">
                    <a:pos x="50" y="101"/>
                  </a:cxn>
                  <a:cxn ang="0">
                    <a:pos x="29" y="89"/>
                  </a:cxn>
                </a:cxnLst>
                <a:rect l="0" t="0" r="r" b="b"/>
                <a:pathLst>
                  <a:path w="139" h="125">
                    <a:moveTo>
                      <a:pt x="108" y="21"/>
                    </a:moveTo>
                    <a:cubicBezTo>
                      <a:pt x="91" y="19"/>
                      <a:pt x="78" y="26"/>
                      <a:pt x="72" y="30"/>
                    </a:cubicBezTo>
                    <a:cubicBezTo>
                      <a:pt x="72" y="25"/>
                      <a:pt x="73" y="20"/>
                      <a:pt x="73" y="17"/>
                    </a:cubicBezTo>
                    <a:cubicBezTo>
                      <a:pt x="73" y="12"/>
                      <a:pt x="80" y="10"/>
                      <a:pt x="84" y="7"/>
                    </a:cubicBezTo>
                    <a:cubicBezTo>
                      <a:pt x="86" y="5"/>
                      <a:pt x="84" y="0"/>
                      <a:pt x="84" y="0"/>
                    </a:cubicBezTo>
                    <a:cubicBezTo>
                      <a:pt x="84" y="0"/>
                      <a:pt x="65" y="8"/>
                      <a:pt x="66" y="16"/>
                    </a:cubicBezTo>
                    <a:cubicBezTo>
                      <a:pt x="66" y="19"/>
                      <a:pt x="66" y="25"/>
                      <a:pt x="66" y="29"/>
                    </a:cubicBezTo>
                    <a:cubicBezTo>
                      <a:pt x="61" y="26"/>
                      <a:pt x="50" y="20"/>
                      <a:pt x="35" y="21"/>
                    </a:cubicBezTo>
                    <a:cubicBezTo>
                      <a:pt x="14" y="22"/>
                      <a:pt x="0" y="37"/>
                      <a:pt x="0" y="60"/>
                    </a:cubicBezTo>
                    <a:cubicBezTo>
                      <a:pt x="1" y="92"/>
                      <a:pt x="29" y="119"/>
                      <a:pt x="49" y="119"/>
                    </a:cubicBezTo>
                    <a:cubicBezTo>
                      <a:pt x="54" y="119"/>
                      <a:pt x="58" y="119"/>
                      <a:pt x="61" y="118"/>
                    </a:cubicBezTo>
                    <a:cubicBezTo>
                      <a:pt x="60" y="120"/>
                      <a:pt x="60" y="120"/>
                      <a:pt x="60" y="120"/>
                    </a:cubicBezTo>
                    <a:cubicBezTo>
                      <a:pt x="64" y="118"/>
                      <a:pt x="64" y="118"/>
                      <a:pt x="64" y="118"/>
                    </a:cubicBezTo>
                    <a:cubicBezTo>
                      <a:pt x="66" y="125"/>
                      <a:pt x="66" y="125"/>
                      <a:pt x="66" y="125"/>
                    </a:cubicBezTo>
                    <a:cubicBezTo>
                      <a:pt x="68" y="119"/>
                      <a:pt x="68" y="119"/>
                      <a:pt x="68" y="119"/>
                    </a:cubicBezTo>
                    <a:cubicBezTo>
                      <a:pt x="72" y="123"/>
                      <a:pt x="72" y="123"/>
                      <a:pt x="72" y="123"/>
                    </a:cubicBezTo>
                    <a:cubicBezTo>
                      <a:pt x="72" y="119"/>
                      <a:pt x="72" y="119"/>
                      <a:pt x="72" y="119"/>
                    </a:cubicBezTo>
                    <a:cubicBezTo>
                      <a:pt x="77" y="121"/>
                      <a:pt x="77" y="121"/>
                      <a:pt x="77" y="121"/>
                    </a:cubicBezTo>
                    <a:cubicBezTo>
                      <a:pt x="76" y="117"/>
                      <a:pt x="76" y="117"/>
                      <a:pt x="76" y="117"/>
                    </a:cubicBezTo>
                    <a:cubicBezTo>
                      <a:pt x="79" y="118"/>
                      <a:pt x="83" y="119"/>
                      <a:pt x="90" y="119"/>
                    </a:cubicBezTo>
                    <a:cubicBezTo>
                      <a:pt x="110" y="119"/>
                      <a:pt x="138" y="98"/>
                      <a:pt x="138" y="66"/>
                    </a:cubicBezTo>
                    <a:cubicBezTo>
                      <a:pt x="139" y="43"/>
                      <a:pt x="129" y="25"/>
                      <a:pt x="108" y="21"/>
                    </a:cubicBezTo>
                    <a:close/>
                    <a:moveTo>
                      <a:pt x="29" y="89"/>
                    </a:moveTo>
                    <a:cubicBezTo>
                      <a:pt x="21" y="79"/>
                      <a:pt x="24" y="64"/>
                      <a:pt x="24" y="64"/>
                    </a:cubicBezTo>
                    <a:cubicBezTo>
                      <a:pt x="24" y="64"/>
                      <a:pt x="29" y="77"/>
                      <a:pt x="35" y="86"/>
                    </a:cubicBezTo>
                    <a:cubicBezTo>
                      <a:pt x="40" y="94"/>
                      <a:pt x="50" y="101"/>
                      <a:pt x="50" y="101"/>
                    </a:cubicBezTo>
                    <a:cubicBezTo>
                      <a:pt x="50" y="101"/>
                      <a:pt x="37" y="99"/>
                      <a:pt x="29" y="89"/>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6" name="Rectangle 106"/>
              <p:cNvSpPr>
                <a:spLocks noChangeArrowheads="1"/>
              </p:cNvSpPr>
              <p:nvPr/>
            </p:nvSpPr>
            <p:spPr bwMode="auto">
              <a:xfrm>
                <a:off x="4754357" y="443029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7" name="Rectangle 107"/>
              <p:cNvSpPr>
                <a:spLocks noChangeArrowheads="1"/>
              </p:cNvSpPr>
              <p:nvPr/>
            </p:nvSpPr>
            <p:spPr bwMode="auto">
              <a:xfrm>
                <a:off x="4754357" y="455447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8" name="Freeform 108"/>
              <p:cNvSpPr>
                <a:spLocks/>
              </p:cNvSpPr>
              <p:nvPr/>
            </p:nvSpPr>
            <p:spPr bwMode="auto">
              <a:xfrm>
                <a:off x="3697183" y="5636112"/>
                <a:ext cx="250126" cy="32395"/>
              </a:xfrm>
              <a:custGeom>
                <a:avLst/>
                <a:gdLst/>
                <a:ahLst/>
                <a:cxnLst>
                  <a:cxn ang="0">
                    <a:pos x="123" y="5"/>
                  </a:cxn>
                  <a:cxn ang="0">
                    <a:pos x="118" y="5"/>
                  </a:cxn>
                  <a:cxn ang="0">
                    <a:pos x="118" y="0"/>
                  </a:cxn>
                  <a:cxn ang="0">
                    <a:pos x="10" y="0"/>
                  </a:cxn>
                  <a:cxn ang="0">
                    <a:pos x="10" y="5"/>
                  </a:cxn>
                  <a:cxn ang="0">
                    <a:pos x="4" y="5"/>
                  </a:cxn>
                  <a:cxn ang="0">
                    <a:pos x="4" y="9"/>
                  </a:cxn>
                  <a:cxn ang="0">
                    <a:pos x="0" y="9"/>
                  </a:cxn>
                  <a:cxn ang="0">
                    <a:pos x="0" y="18"/>
                  </a:cxn>
                  <a:cxn ang="0">
                    <a:pos x="128" y="18"/>
                  </a:cxn>
                  <a:cxn ang="0">
                    <a:pos x="128" y="9"/>
                  </a:cxn>
                  <a:cxn ang="0">
                    <a:pos x="123" y="9"/>
                  </a:cxn>
                  <a:cxn ang="0">
                    <a:pos x="123" y="5"/>
                  </a:cxn>
                </a:cxnLst>
                <a:rect l="0" t="0" r="r" b="b"/>
                <a:pathLst>
                  <a:path w="128" h="18">
                    <a:moveTo>
                      <a:pt x="123" y="5"/>
                    </a:moveTo>
                    <a:lnTo>
                      <a:pt x="118" y="5"/>
                    </a:lnTo>
                    <a:lnTo>
                      <a:pt x="118" y="0"/>
                    </a:lnTo>
                    <a:lnTo>
                      <a:pt x="10" y="0"/>
                    </a:lnTo>
                    <a:lnTo>
                      <a:pt x="10" y="5"/>
                    </a:lnTo>
                    <a:lnTo>
                      <a:pt x="4" y="5"/>
                    </a:lnTo>
                    <a:lnTo>
                      <a:pt x="4" y="9"/>
                    </a:lnTo>
                    <a:lnTo>
                      <a:pt x="0" y="9"/>
                    </a:lnTo>
                    <a:lnTo>
                      <a:pt x="0" y="18"/>
                    </a:lnTo>
                    <a:lnTo>
                      <a:pt x="128" y="18"/>
                    </a:lnTo>
                    <a:lnTo>
                      <a:pt x="128" y="9"/>
                    </a:lnTo>
                    <a:lnTo>
                      <a:pt x="123" y="9"/>
                    </a:lnTo>
                    <a:lnTo>
                      <a:pt x="123" y="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9" name="Freeform 109"/>
              <p:cNvSpPr>
                <a:spLocks/>
              </p:cNvSpPr>
              <p:nvPr/>
            </p:nvSpPr>
            <p:spPr bwMode="auto">
              <a:xfrm>
                <a:off x="3701091" y="5508331"/>
                <a:ext cx="236447" cy="125981"/>
              </a:xfrm>
              <a:custGeom>
                <a:avLst/>
                <a:gdLst/>
                <a:ahLst/>
                <a:cxnLst>
                  <a:cxn ang="0">
                    <a:pos x="110" y="70"/>
                  </a:cxn>
                  <a:cxn ang="0">
                    <a:pos x="110" y="8"/>
                  </a:cxn>
                  <a:cxn ang="0">
                    <a:pos x="121" y="8"/>
                  </a:cxn>
                  <a:cxn ang="0">
                    <a:pos x="121" y="0"/>
                  </a:cxn>
                  <a:cxn ang="0">
                    <a:pos x="0" y="0"/>
                  </a:cxn>
                  <a:cxn ang="0">
                    <a:pos x="0" y="8"/>
                  </a:cxn>
                  <a:cxn ang="0">
                    <a:pos x="12" y="8"/>
                  </a:cxn>
                  <a:cxn ang="0">
                    <a:pos x="12" y="70"/>
                  </a:cxn>
                  <a:cxn ang="0">
                    <a:pos x="24" y="70"/>
                  </a:cxn>
                  <a:cxn ang="0">
                    <a:pos x="24" y="8"/>
                  </a:cxn>
                  <a:cxn ang="0">
                    <a:pos x="39" y="8"/>
                  </a:cxn>
                  <a:cxn ang="0">
                    <a:pos x="39" y="70"/>
                  </a:cxn>
                  <a:cxn ang="0">
                    <a:pos x="51" y="70"/>
                  </a:cxn>
                  <a:cxn ang="0">
                    <a:pos x="51" y="8"/>
                  </a:cxn>
                  <a:cxn ang="0">
                    <a:pos x="71" y="8"/>
                  </a:cxn>
                  <a:cxn ang="0">
                    <a:pos x="71" y="70"/>
                  </a:cxn>
                  <a:cxn ang="0">
                    <a:pos x="83" y="70"/>
                  </a:cxn>
                  <a:cxn ang="0">
                    <a:pos x="83" y="8"/>
                  </a:cxn>
                  <a:cxn ang="0">
                    <a:pos x="98" y="8"/>
                  </a:cxn>
                  <a:cxn ang="0">
                    <a:pos x="98" y="70"/>
                  </a:cxn>
                  <a:cxn ang="0">
                    <a:pos x="110" y="70"/>
                  </a:cxn>
                </a:cxnLst>
                <a:rect l="0" t="0" r="r" b="b"/>
                <a:pathLst>
                  <a:path w="121" h="70">
                    <a:moveTo>
                      <a:pt x="110" y="70"/>
                    </a:moveTo>
                    <a:lnTo>
                      <a:pt x="110" y="8"/>
                    </a:lnTo>
                    <a:lnTo>
                      <a:pt x="121" y="8"/>
                    </a:lnTo>
                    <a:lnTo>
                      <a:pt x="121" y="0"/>
                    </a:lnTo>
                    <a:lnTo>
                      <a:pt x="0" y="0"/>
                    </a:lnTo>
                    <a:lnTo>
                      <a:pt x="0" y="8"/>
                    </a:lnTo>
                    <a:lnTo>
                      <a:pt x="12" y="8"/>
                    </a:lnTo>
                    <a:lnTo>
                      <a:pt x="12" y="70"/>
                    </a:lnTo>
                    <a:lnTo>
                      <a:pt x="24" y="70"/>
                    </a:lnTo>
                    <a:lnTo>
                      <a:pt x="24" y="8"/>
                    </a:lnTo>
                    <a:lnTo>
                      <a:pt x="39" y="8"/>
                    </a:lnTo>
                    <a:lnTo>
                      <a:pt x="39" y="70"/>
                    </a:lnTo>
                    <a:lnTo>
                      <a:pt x="51" y="70"/>
                    </a:lnTo>
                    <a:lnTo>
                      <a:pt x="51" y="8"/>
                    </a:lnTo>
                    <a:lnTo>
                      <a:pt x="71" y="8"/>
                    </a:lnTo>
                    <a:lnTo>
                      <a:pt x="71" y="70"/>
                    </a:lnTo>
                    <a:lnTo>
                      <a:pt x="83" y="70"/>
                    </a:lnTo>
                    <a:lnTo>
                      <a:pt x="83" y="8"/>
                    </a:lnTo>
                    <a:lnTo>
                      <a:pt x="98" y="8"/>
                    </a:lnTo>
                    <a:lnTo>
                      <a:pt x="98" y="70"/>
                    </a:lnTo>
                    <a:lnTo>
                      <a:pt x="11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0" name="Freeform 110"/>
              <p:cNvSpPr>
                <a:spLocks/>
              </p:cNvSpPr>
              <p:nvPr/>
            </p:nvSpPr>
            <p:spPr bwMode="auto">
              <a:xfrm>
                <a:off x="3689367" y="5432743"/>
                <a:ext cx="261851" cy="68389"/>
              </a:xfrm>
              <a:custGeom>
                <a:avLst/>
                <a:gdLst/>
                <a:ahLst/>
                <a:cxnLst>
                  <a:cxn ang="0">
                    <a:pos x="68" y="0"/>
                  </a:cxn>
                  <a:cxn ang="0">
                    <a:pos x="0" y="38"/>
                  </a:cxn>
                  <a:cxn ang="0">
                    <a:pos x="134" y="38"/>
                  </a:cxn>
                  <a:cxn ang="0">
                    <a:pos x="68" y="0"/>
                  </a:cxn>
                </a:cxnLst>
                <a:rect l="0" t="0" r="r" b="b"/>
                <a:pathLst>
                  <a:path w="134" h="38">
                    <a:moveTo>
                      <a:pt x="68" y="0"/>
                    </a:moveTo>
                    <a:lnTo>
                      <a:pt x="0" y="38"/>
                    </a:lnTo>
                    <a:lnTo>
                      <a:pt x="134" y="38"/>
                    </a:lnTo>
                    <a:lnTo>
                      <a:pt x="68"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1" name="Freeform 111"/>
              <p:cNvSpPr>
                <a:spLocks/>
              </p:cNvSpPr>
              <p:nvPr/>
            </p:nvSpPr>
            <p:spPr bwMode="auto">
              <a:xfrm>
                <a:off x="357606" y="2249034"/>
                <a:ext cx="220815" cy="219566"/>
              </a:xfrm>
              <a:custGeom>
                <a:avLst/>
                <a:gdLst/>
                <a:ahLst/>
                <a:cxnLst>
                  <a:cxn ang="0">
                    <a:pos x="26" y="122"/>
                  </a:cxn>
                  <a:cxn ang="0">
                    <a:pos x="0" y="95"/>
                  </a:cxn>
                  <a:cxn ang="0">
                    <a:pos x="66" y="30"/>
                  </a:cxn>
                  <a:cxn ang="0">
                    <a:pos x="83" y="48"/>
                  </a:cxn>
                  <a:cxn ang="0">
                    <a:pos x="40" y="89"/>
                  </a:cxn>
                  <a:cxn ang="0">
                    <a:pos x="36" y="84"/>
                  </a:cxn>
                  <a:cxn ang="0">
                    <a:pos x="73" y="48"/>
                  </a:cxn>
                  <a:cxn ang="0">
                    <a:pos x="66" y="40"/>
                  </a:cxn>
                  <a:cxn ang="0">
                    <a:pos x="10" y="95"/>
                  </a:cxn>
                  <a:cxn ang="0">
                    <a:pos x="26" y="112"/>
                  </a:cxn>
                  <a:cxn ang="0">
                    <a:pos x="103" y="37"/>
                  </a:cxn>
                  <a:cxn ang="0">
                    <a:pos x="76" y="10"/>
                  </a:cxn>
                  <a:cxn ang="0">
                    <a:pos x="31" y="53"/>
                  </a:cxn>
                  <a:cxn ang="0">
                    <a:pos x="27" y="49"/>
                  </a:cxn>
                  <a:cxn ang="0">
                    <a:pos x="77" y="0"/>
                  </a:cxn>
                  <a:cxn ang="0">
                    <a:pos x="113" y="37"/>
                  </a:cxn>
                  <a:cxn ang="0">
                    <a:pos x="26" y="122"/>
                  </a:cxn>
                </a:cxnLst>
                <a:rect l="0" t="0" r="r" b="b"/>
                <a:pathLst>
                  <a:path w="113" h="122">
                    <a:moveTo>
                      <a:pt x="26" y="122"/>
                    </a:moveTo>
                    <a:lnTo>
                      <a:pt x="0" y="95"/>
                    </a:lnTo>
                    <a:lnTo>
                      <a:pt x="66" y="30"/>
                    </a:lnTo>
                    <a:lnTo>
                      <a:pt x="83" y="48"/>
                    </a:lnTo>
                    <a:lnTo>
                      <a:pt x="40" y="89"/>
                    </a:lnTo>
                    <a:lnTo>
                      <a:pt x="36" y="84"/>
                    </a:lnTo>
                    <a:lnTo>
                      <a:pt x="73" y="48"/>
                    </a:lnTo>
                    <a:lnTo>
                      <a:pt x="66" y="40"/>
                    </a:lnTo>
                    <a:lnTo>
                      <a:pt x="10" y="95"/>
                    </a:lnTo>
                    <a:lnTo>
                      <a:pt x="26" y="112"/>
                    </a:lnTo>
                    <a:lnTo>
                      <a:pt x="103" y="37"/>
                    </a:lnTo>
                    <a:lnTo>
                      <a:pt x="76" y="10"/>
                    </a:lnTo>
                    <a:lnTo>
                      <a:pt x="31" y="53"/>
                    </a:lnTo>
                    <a:lnTo>
                      <a:pt x="27" y="49"/>
                    </a:lnTo>
                    <a:lnTo>
                      <a:pt x="77" y="0"/>
                    </a:lnTo>
                    <a:lnTo>
                      <a:pt x="113" y="37"/>
                    </a:lnTo>
                    <a:lnTo>
                      <a:pt x="26"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2" name="Freeform 112"/>
              <p:cNvSpPr>
                <a:spLocks noEditPoints="1"/>
              </p:cNvSpPr>
              <p:nvPr/>
            </p:nvSpPr>
            <p:spPr bwMode="auto">
              <a:xfrm>
                <a:off x="1444092" y="1970077"/>
                <a:ext cx="93797" cy="86387"/>
              </a:xfrm>
              <a:custGeom>
                <a:avLst/>
                <a:gdLst/>
                <a:ahLst/>
                <a:cxnLst>
                  <a:cxn ang="0">
                    <a:pos x="17" y="0"/>
                  </a:cxn>
                  <a:cxn ang="0">
                    <a:pos x="0" y="48"/>
                  </a:cxn>
                  <a:cxn ang="0">
                    <a:pos x="14" y="48"/>
                  </a:cxn>
                  <a:cxn ang="0">
                    <a:pos x="16" y="41"/>
                  </a:cxn>
                  <a:cxn ang="0">
                    <a:pos x="31" y="41"/>
                  </a:cxn>
                  <a:cxn ang="0">
                    <a:pos x="33" y="48"/>
                  </a:cxn>
                  <a:cxn ang="0">
                    <a:pos x="48" y="48"/>
                  </a:cxn>
                  <a:cxn ang="0">
                    <a:pos x="31" y="0"/>
                  </a:cxn>
                  <a:cxn ang="0">
                    <a:pos x="17" y="0"/>
                  </a:cxn>
                  <a:cxn ang="0">
                    <a:pos x="19" y="31"/>
                  </a:cxn>
                  <a:cxn ang="0">
                    <a:pos x="24" y="17"/>
                  </a:cxn>
                  <a:cxn ang="0">
                    <a:pos x="24" y="17"/>
                  </a:cxn>
                  <a:cxn ang="0">
                    <a:pos x="28" y="31"/>
                  </a:cxn>
                  <a:cxn ang="0">
                    <a:pos x="19" y="31"/>
                  </a:cxn>
                </a:cxnLst>
                <a:rect l="0" t="0" r="r" b="b"/>
                <a:pathLst>
                  <a:path w="48" h="48">
                    <a:moveTo>
                      <a:pt x="17" y="0"/>
                    </a:moveTo>
                    <a:lnTo>
                      <a:pt x="0" y="48"/>
                    </a:lnTo>
                    <a:lnTo>
                      <a:pt x="14" y="48"/>
                    </a:lnTo>
                    <a:lnTo>
                      <a:pt x="16" y="41"/>
                    </a:lnTo>
                    <a:lnTo>
                      <a:pt x="31" y="41"/>
                    </a:lnTo>
                    <a:lnTo>
                      <a:pt x="33" y="48"/>
                    </a:lnTo>
                    <a:lnTo>
                      <a:pt x="48" y="48"/>
                    </a:lnTo>
                    <a:lnTo>
                      <a:pt x="31" y="0"/>
                    </a:lnTo>
                    <a:lnTo>
                      <a:pt x="17" y="0"/>
                    </a:lnTo>
                    <a:close/>
                    <a:moveTo>
                      <a:pt x="19" y="31"/>
                    </a:moveTo>
                    <a:lnTo>
                      <a:pt x="24" y="17"/>
                    </a:lnTo>
                    <a:lnTo>
                      <a:pt x="24" y="17"/>
                    </a:lnTo>
                    <a:lnTo>
                      <a:pt x="28" y="31"/>
                    </a:lnTo>
                    <a:lnTo>
                      <a:pt x="19"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3" name="Freeform 113"/>
              <p:cNvSpPr>
                <a:spLocks noEditPoints="1"/>
              </p:cNvSpPr>
              <p:nvPr/>
            </p:nvSpPr>
            <p:spPr bwMode="auto">
              <a:xfrm>
                <a:off x="1543752" y="1858494"/>
                <a:ext cx="84027" cy="86387"/>
              </a:xfrm>
              <a:custGeom>
                <a:avLst/>
                <a:gdLst/>
                <a:ahLst/>
                <a:cxnLst>
                  <a:cxn ang="0">
                    <a:pos x="45" y="28"/>
                  </a:cxn>
                  <a:cxn ang="0">
                    <a:pos x="42" y="25"/>
                  </a:cxn>
                  <a:cxn ang="0">
                    <a:pos x="38" y="24"/>
                  </a:cxn>
                  <a:cxn ang="0">
                    <a:pos x="43" y="20"/>
                  </a:cxn>
                  <a:cxn ang="0">
                    <a:pos x="45" y="13"/>
                  </a:cxn>
                  <a:cxn ang="0">
                    <a:pos x="44" y="9"/>
                  </a:cxn>
                  <a:cxn ang="0">
                    <a:pos x="42" y="5"/>
                  </a:cxn>
                  <a:cxn ang="0">
                    <a:pos x="37" y="2"/>
                  </a:cxn>
                  <a:cxn ang="0">
                    <a:pos x="28" y="0"/>
                  </a:cxn>
                  <a:cxn ang="0">
                    <a:pos x="0" y="0"/>
                  </a:cxn>
                  <a:cxn ang="0">
                    <a:pos x="0" y="53"/>
                  </a:cxn>
                  <a:cxn ang="0">
                    <a:pos x="29" y="53"/>
                  </a:cxn>
                  <a:cxn ang="0">
                    <a:pos x="36" y="52"/>
                  </a:cxn>
                  <a:cxn ang="0">
                    <a:pos x="42" y="49"/>
                  </a:cxn>
                  <a:cxn ang="0">
                    <a:pos x="46" y="44"/>
                  </a:cxn>
                  <a:cxn ang="0">
                    <a:pos x="48" y="37"/>
                  </a:cxn>
                  <a:cxn ang="0">
                    <a:pos x="47" y="32"/>
                  </a:cxn>
                  <a:cxn ang="0">
                    <a:pos x="45" y="28"/>
                  </a:cxn>
                  <a:cxn ang="0">
                    <a:pos x="16" y="13"/>
                  </a:cxn>
                  <a:cxn ang="0">
                    <a:pos x="24" y="13"/>
                  </a:cxn>
                  <a:cxn ang="0">
                    <a:pos x="28" y="14"/>
                  </a:cxn>
                  <a:cxn ang="0">
                    <a:pos x="30" y="16"/>
                  </a:cxn>
                  <a:cxn ang="0">
                    <a:pos x="28" y="20"/>
                  </a:cxn>
                  <a:cxn ang="0">
                    <a:pos x="24" y="21"/>
                  </a:cxn>
                  <a:cxn ang="0">
                    <a:pos x="16" y="21"/>
                  </a:cxn>
                  <a:cxn ang="0">
                    <a:pos x="16" y="13"/>
                  </a:cxn>
                  <a:cxn ang="0">
                    <a:pos x="31" y="38"/>
                  </a:cxn>
                  <a:cxn ang="0">
                    <a:pos x="29" y="39"/>
                  </a:cxn>
                  <a:cxn ang="0">
                    <a:pos x="27" y="40"/>
                  </a:cxn>
                  <a:cxn ang="0">
                    <a:pos x="25" y="40"/>
                  </a:cxn>
                  <a:cxn ang="0">
                    <a:pos x="16" y="40"/>
                  </a:cxn>
                  <a:cxn ang="0">
                    <a:pos x="16" y="30"/>
                  </a:cxn>
                  <a:cxn ang="0">
                    <a:pos x="26" y="30"/>
                  </a:cxn>
                  <a:cxn ang="0">
                    <a:pos x="31" y="35"/>
                  </a:cxn>
                  <a:cxn ang="0">
                    <a:pos x="31" y="38"/>
                  </a:cxn>
                </a:cxnLst>
                <a:rect l="0" t="0" r="r" b="b"/>
                <a:pathLst>
                  <a:path w="48" h="53">
                    <a:moveTo>
                      <a:pt x="45" y="28"/>
                    </a:moveTo>
                    <a:cubicBezTo>
                      <a:pt x="44" y="27"/>
                      <a:pt x="43" y="26"/>
                      <a:pt x="42" y="25"/>
                    </a:cubicBezTo>
                    <a:cubicBezTo>
                      <a:pt x="41" y="25"/>
                      <a:pt x="40" y="24"/>
                      <a:pt x="38" y="24"/>
                    </a:cubicBezTo>
                    <a:cubicBezTo>
                      <a:pt x="40" y="23"/>
                      <a:pt x="42" y="21"/>
                      <a:pt x="43" y="20"/>
                    </a:cubicBezTo>
                    <a:cubicBezTo>
                      <a:pt x="44" y="18"/>
                      <a:pt x="45" y="16"/>
                      <a:pt x="45" y="13"/>
                    </a:cubicBezTo>
                    <a:cubicBezTo>
                      <a:pt x="45" y="12"/>
                      <a:pt x="45" y="11"/>
                      <a:pt x="44" y="9"/>
                    </a:cubicBezTo>
                    <a:cubicBezTo>
                      <a:pt x="44" y="8"/>
                      <a:pt x="43" y="6"/>
                      <a:pt x="42" y="5"/>
                    </a:cubicBezTo>
                    <a:cubicBezTo>
                      <a:pt x="40" y="4"/>
                      <a:pt x="39" y="2"/>
                      <a:pt x="37" y="2"/>
                    </a:cubicBezTo>
                    <a:cubicBezTo>
                      <a:pt x="34" y="1"/>
                      <a:pt x="32" y="0"/>
                      <a:pt x="28" y="0"/>
                    </a:cubicBezTo>
                    <a:cubicBezTo>
                      <a:pt x="0" y="0"/>
                      <a:pt x="0" y="0"/>
                      <a:pt x="0" y="0"/>
                    </a:cubicBezTo>
                    <a:cubicBezTo>
                      <a:pt x="0" y="53"/>
                      <a:pt x="0" y="53"/>
                      <a:pt x="0" y="53"/>
                    </a:cubicBezTo>
                    <a:cubicBezTo>
                      <a:pt x="29" y="53"/>
                      <a:pt x="29" y="53"/>
                      <a:pt x="29" y="53"/>
                    </a:cubicBezTo>
                    <a:cubicBezTo>
                      <a:pt x="31" y="53"/>
                      <a:pt x="34" y="52"/>
                      <a:pt x="36" y="52"/>
                    </a:cubicBezTo>
                    <a:cubicBezTo>
                      <a:pt x="38" y="51"/>
                      <a:pt x="40" y="50"/>
                      <a:pt x="42" y="49"/>
                    </a:cubicBezTo>
                    <a:cubicBezTo>
                      <a:pt x="44" y="47"/>
                      <a:pt x="45" y="46"/>
                      <a:pt x="46" y="44"/>
                    </a:cubicBezTo>
                    <a:cubicBezTo>
                      <a:pt x="47" y="42"/>
                      <a:pt x="48" y="39"/>
                      <a:pt x="48" y="37"/>
                    </a:cubicBezTo>
                    <a:cubicBezTo>
                      <a:pt x="48" y="35"/>
                      <a:pt x="47" y="33"/>
                      <a:pt x="47" y="32"/>
                    </a:cubicBezTo>
                    <a:cubicBezTo>
                      <a:pt x="46" y="30"/>
                      <a:pt x="46" y="29"/>
                      <a:pt x="45" y="28"/>
                    </a:cubicBezTo>
                    <a:close/>
                    <a:moveTo>
                      <a:pt x="16" y="13"/>
                    </a:moveTo>
                    <a:cubicBezTo>
                      <a:pt x="24" y="13"/>
                      <a:pt x="24" y="13"/>
                      <a:pt x="24" y="13"/>
                    </a:cubicBezTo>
                    <a:cubicBezTo>
                      <a:pt x="26" y="13"/>
                      <a:pt x="27" y="13"/>
                      <a:pt x="28" y="14"/>
                    </a:cubicBezTo>
                    <a:cubicBezTo>
                      <a:pt x="29" y="14"/>
                      <a:pt x="30" y="15"/>
                      <a:pt x="30" y="16"/>
                    </a:cubicBezTo>
                    <a:cubicBezTo>
                      <a:pt x="30" y="18"/>
                      <a:pt x="29" y="19"/>
                      <a:pt x="28" y="20"/>
                    </a:cubicBezTo>
                    <a:cubicBezTo>
                      <a:pt x="27" y="20"/>
                      <a:pt x="26" y="21"/>
                      <a:pt x="24" y="21"/>
                    </a:cubicBezTo>
                    <a:cubicBezTo>
                      <a:pt x="16" y="21"/>
                      <a:pt x="16" y="21"/>
                      <a:pt x="16" y="21"/>
                    </a:cubicBezTo>
                    <a:lnTo>
                      <a:pt x="16" y="13"/>
                    </a:lnTo>
                    <a:close/>
                    <a:moveTo>
                      <a:pt x="31" y="38"/>
                    </a:moveTo>
                    <a:cubicBezTo>
                      <a:pt x="31" y="38"/>
                      <a:pt x="30" y="39"/>
                      <a:pt x="29" y="39"/>
                    </a:cubicBezTo>
                    <a:cubicBezTo>
                      <a:pt x="29" y="40"/>
                      <a:pt x="28" y="40"/>
                      <a:pt x="27" y="40"/>
                    </a:cubicBezTo>
                    <a:cubicBezTo>
                      <a:pt x="27" y="40"/>
                      <a:pt x="26" y="40"/>
                      <a:pt x="25" y="40"/>
                    </a:cubicBezTo>
                    <a:cubicBezTo>
                      <a:pt x="16" y="40"/>
                      <a:pt x="16" y="40"/>
                      <a:pt x="16" y="40"/>
                    </a:cubicBezTo>
                    <a:cubicBezTo>
                      <a:pt x="16" y="30"/>
                      <a:pt x="16" y="30"/>
                      <a:pt x="16" y="30"/>
                    </a:cubicBezTo>
                    <a:cubicBezTo>
                      <a:pt x="26" y="30"/>
                      <a:pt x="26" y="30"/>
                      <a:pt x="26" y="30"/>
                    </a:cubicBezTo>
                    <a:cubicBezTo>
                      <a:pt x="30" y="30"/>
                      <a:pt x="31" y="32"/>
                      <a:pt x="31" y="35"/>
                    </a:cubicBezTo>
                    <a:cubicBezTo>
                      <a:pt x="31" y="36"/>
                      <a:pt x="31" y="37"/>
                      <a:pt x="31" y="3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4" name="Freeform 114"/>
              <p:cNvSpPr>
                <a:spLocks/>
              </p:cNvSpPr>
              <p:nvPr/>
            </p:nvSpPr>
            <p:spPr bwMode="auto">
              <a:xfrm>
                <a:off x="1645366" y="1946680"/>
                <a:ext cx="89889" cy="88186"/>
              </a:xfrm>
              <a:custGeom>
                <a:avLst/>
                <a:gdLst/>
                <a:ahLst/>
                <a:cxnLst>
                  <a:cxn ang="0">
                    <a:pos x="34" y="33"/>
                  </a:cxn>
                  <a:cxn ang="0">
                    <a:pos x="33" y="36"/>
                  </a:cxn>
                  <a:cxn ang="0">
                    <a:pos x="32" y="39"/>
                  </a:cxn>
                  <a:cxn ang="0">
                    <a:pos x="29" y="41"/>
                  </a:cxn>
                  <a:cxn ang="0">
                    <a:pos x="26" y="41"/>
                  </a:cxn>
                  <a:cxn ang="0">
                    <a:pos x="21" y="40"/>
                  </a:cxn>
                  <a:cxn ang="0">
                    <a:pos x="18" y="37"/>
                  </a:cxn>
                  <a:cxn ang="0">
                    <a:pos x="16" y="32"/>
                  </a:cxn>
                  <a:cxn ang="0">
                    <a:pos x="16" y="27"/>
                  </a:cxn>
                  <a:cxn ang="0">
                    <a:pos x="16" y="22"/>
                  </a:cxn>
                  <a:cxn ang="0">
                    <a:pos x="18" y="17"/>
                  </a:cxn>
                  <a:cxn ang="0">
                    <a:pos x="21" y="14"/>
                  </a:cxn>
                  <a:cxn ang="0">
                    <a:pos x="26" y="13"/>
                  </a:cxn>
                  <a:cxn ang="0">
                    <a:pos x="30" y="14"/>
                  </a:cxn>
                  <a:cxn ang="0">
                    <a:pos x="32" y="16"/>
                  </a:cxn>
                  <a:cxn ang="0">
                    <a:pos x="34" y="18"/>
                  </a:cxn>
                  <a:cxn ang="0">
                    <a:pos x="34" y="20"/>
                  </a:cxn>
                  <a:cxn ang="0">
                    <a:pos x="50" y="20"/>
                  </a:cxn>
                  <a:cxn ang="0">
                    <a:pos x="43" y="5"/>
                  </a:cxn>
                  <a:cxn ang="0">
                    <a:pos x="26" y="0"/>
                  </a:cxn>
                  <a:cxn ang="0">
                    <a:pos x="15" y="2"/>
                  </a:cxn>
                  <a:cxn ang="0">
                    <a:pos x="7" y="7"/>
                  </a:cxn>
                  <a:cxn ang="0">
                    <a:pos x="1" y="16"/>
                  </a:cxn>
                  <a:cxn ang="0">
                    <a:pos x="0" y="27"/>
                  </a:cxn>
                  <a:cxn ang="0">
                    <a:pos x="1" y="38"/>
                  </a:cxn>
                  <a:cxn ang="0">
                    <a:pos x="6" y="46"/>
                  </a:cxn>
                  <a:cxn ang="0">
                    <a:pos x="15" y="52"/>
                  </a:cxn>
                  <a:cxn ang="0">
                    <a:pos x="26" y="54"/>
                  </a:cxn>
                  <a:cxn ang="0">
                    <a:pos x="36" y="52"/>
                  </a:cxn>
                  <a:cxn ang="0">
                    <a:pos x="44" y="47"/>
                  </a:cxn>
                  <a:cxn ang="0">
                    <a:pos x="48" y="40"/>
                  </a:cxn>
                  <a:cxn ang="0">
                    <a:pos x="50" y="33"/>
                  </a:cxn>
                  <a:cxn ang="0">
                    <a:pos x="34" y="33"/>
                  </a:cxn>
                </a:cxnLst>
                <a:rect l="0" t="0" r="r" b="b"/>
                <a:pathLst>
                  <a:path w="50" h="54">
                    <a:moveTo>
                      <a:pt x="34" y="33"/>
                    </a:moveTo>
                    <a:cubicBezTo>
                      <a:pt x="34" y="34"/>
                      <a:pt x="34" y="35"/>
                      <a:pt x="33" y="36"/>
                    </a:cubicBezTo>
                    <a:cubicBezTo>
                      <a:pt x="33" y="37"/>
                      <a:pt x="32" y="38"/>
                      <a:pt x="32" y="39"/>
                    </a:cubicBezTo>
                    <a:cubicBezTo>
                      <a:pt x="31" y="40"/>
                      <a:pt x="30" y="40"/>
                      <a:pt x="29" y="41"/>
                    </a:cubicBezTo>
                    <a:cubicBezTo>
                      <a:pt x="28" y="41"/>
                      <a:pt x="27" y="41"/>
                      <a:pt x="26" y="41"/>
                    </a:cubicBezTo>
                    <a:cubicBezTo>
                      <a:pt x="24" y="41"/>
                      <a:pt x="22" y="41"/>
                      <a:pt x="21" y="40"/>
                    </a:cubicBezTo>
                    <a:cubicBezTo>
                      <a:pt x="20" y="39"/>
                      <a:pt x="19" y="38"/>
                      <a:pt x="18" y="37"/>
                    </a:cubicBezTo>
                    <a:cubicBezTo>
                      <a:pt x="17" y="35"/>
                      <a:pt x="17" y="34"/>
                      <a:pt x="16" y="32"/>
                    </a:cubicBezTo>
                    <a:cubicBezTo>
                      <a:pt x="16" y="30"/>
                      <a:pt x="16" y="29"/>
                      <a:pt x="16" y="27"/>
                    </a:cubicBezTo>
                    <a:cubicBezTo>
                      <a:pt x="16" y="25"/>
                      <a:pt x="16" y="23"/>
                      <a:pt x="16" y="22"/>
                    </a:cubicBezTo>
                    <a:cubicBezTo>
                      <a:pt x="17" y="20"/>
                      <a:pt x="17" y="18"/>
                      <a:pt x="18" y="17"/>
                    </a:cubicBezTo>
                    <a:cubicBezTo>
                      <a:pt x="19" y="16"/>
                      <a:pt x="20" y="15"/>
                      <a:pt x="21" y="14"/>
                    </a:cubicBezTo>
                    <a:cubicBezTo>
                      <a:pt x="22" y="13"/>
                      <a:pt x="24" y="13"/>
                      <a:pt x="26" y="13"/>
                    </a:cubicBezTo>
                    <a:cubicBezTo>
                      <a:pt x="27" y="13"/>
                      <a:pt x="29" y="13"/>
                      <a:pt x="30" y="14"/>
                    </a:cubicBezTo>
                    <a:cubicBezTo>
                      <a:pt x="31" y="14"/>
                      <a:pt x="32" y="15"/>
                      <a:pt x="32" y="16"/>
                    </a:cubicBezTo>
                    <a:cubicBezTo>
                      <a:pt x="33" y="17"/>
                      <a:pt x="33" y="17"/>
                      <a:pt x="34" y="18"/>
                    </a:cubicBezTo>
                    <a:cubicBezTo>
                      <a:pt x="34" y="19"/>
                      <a:pt x="34" y="20"/>
                      <a:pt x="34" y="20"/>
                    </a:cubicBezTo>
                    <a:cubicBezTo>
                      <a:pt x="50" y="20"/>
                      <a:pt x="50" y="20"/>
                      <a:pt x="50" y="20"/>
                    </a:cubicBezTo>
                    <a:cubicBezTo>
                      <a:pt x="49" y="14"/>
                      <a:pt x="47" y="9"/>
                      <a:pt x="43" y="5"/>
                    </a:cubicBezTo>
                    <a:cubicBezTo>
                      <a:pt x="39" y="1"/>
                      <a:pt x="33" y="0"/>
                      <a:pt x="26" y="0"/>
                    </a:cubicBezTo>
                    <a:cubicBezTo>
                      <a:pt x="22" y="0"/>
                      <a:pt x="18" y="0"/>
                      <a:pt x="15" y="2"/>
                    </a:cubicBezTo>
                    <a:cubicBezTo>
                      <a:pt x="12" y="3"/>
                      <a:pt x="9" y="5"/>
                      <a:pt x="7" y="7"/>
                    </a:cubicBezTo>
                    <a:cubicBezTo>
                      <a:pt x="4" y="9"/>
                      <a:pt x="3" y="12"/>
                      <a:pt x="1" y="16"/>
                    </a:cubicBezTo>
                    <a:cubicBezTo>
                      <a:pt x="0" y="19"/>
                      <a:pt x="0" y="23"/>
                      <a:pt x="0" y="27"/>
                    </a:cubicBezTo>
                    <a:cubicBezTo>
                      <a:pt x="0" y="31"/>
                      <a:pt x="0" y="34"/>
                      <a:pt x="1" y="38"/>
                    </a:cubicBezTo>
                    <a:cubicBezTo>
                      <a:pt x="2" y="41"/>
                      <a:pt x="4" y="44"/>
                      <a:pt x="6" y="46"/>
                    </a:cubicBezTo>
                    <a:cubicBezTo>
                      <a:pt x="9" y="49"/>
                      <a:pt x="11" y="51"/>
                      <a:pt x="15" y="52"/>
                    </a:cubicBezTo>
                    <a:cubicBezTo>
                      <a:pt x="18" y="54"/>
                      <a:pt x="22" y="54"/>
                      <a:pt x="26" y="54"/>
                    </a:cubicBezTo>
                    <a:cubicBezTo>
                      <a:pt x="30" y="54"/>
                      <a:pt x="33" y="54"/>
                      <a:pt x="36" y="52"/>
                    </a:cubicBezTo>
                    <a:cubicBezTo>
                      <a:pt x="39" y="51"/>
                      <a:pt x="42" y="49"/>
                      <a:pt x="44" y="47"/>
                    </a:cubicBezTo>
                    <a:cubicBezTo>
                      <a:pt x="46" y="45"/>
                      <a:pt x="47" y="43"/>
                      <a:pt x="48" y="40"/>
                    </a:cubicBezTo>
                    <a:cubicBezTo>
                      <a:pt x="49" y="38"/>
                      <a:pt x="50" y="35"/>
                      <a:pt x="50" y="33"/>
                    </a:cubicBezTo>
                    <a:lnTo>
                      <a:pt x="34" y="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5" name="Freeform 115"/>
              <p:cNvSpPr>
                <a:spLocks noEditPoints="1"/>
              </p:cNvSpPr>
              <p:nvPr/>
            </p:nvSpPr>
            <p:spPr bwMode="auto">
              <a:xfrm>
                <a:off x="4240426" y="5063800"/>
                <a:ext cx="306796" cy="284356"/>
              </a:xfrm>
              <a:custGeom>
                <a:avLst/>
                <a:gdLst/>
                <a:ahLst/>
                <a:cxnLst>
                  <a:cxn ang="0">
                    <a:pos x="142" y="33"/>
                  </a:cxn>
                  <a:cxn ang="0">
                    <a:pos x="54" y="23"/>
                  </a:cxn>
                  <a:cxn ang="0">
                    <a:pos x="0" y="87"/>
                  </a:cxn>
                  <a:cxn ang="0">
                    <a:pos x="52" y="150"/>
                  </a:cxn>
                  <a:cxn ang="0">
                    <a:pos x="143" y="144"/>
                  </a:cxn>
                  <a:cxn ang="0">
                    <a:pos x="115" y="148"/>
                  </a:cxn>
                  <a:cxn ang="0">
                    <a:pos x="123" y="133"/>
                  </a:cxn>
                  <a:cxn ang="0">
                    <a:pos x="77" y="137"/>
                  </a:cxn>
                  <a:cxn ang="0">
                    <a:pos x="51" y="133"/>
                  </a:cxn>
                  <a:cxn ang="0">
                    <a:pos x="80" y="38"/>
                  </a:cxn>
                  <a:cxn ang="0">
                    <a:pos x="123" y="42"/>
                  </a:cxn>
                  <a:cxn ang="0">
                    <a:pos x="116" y="28"/>
                  </a:cxn>
                  <a:cxn ang="0">
                    <a:pos x="130" y="99"/>
                  </a:cxn>
                  <a:cxn ang="0">
                    <a:pos x="87" y="131"/>
                  </a:cxn>
                  <a:cxn ang="0">
                    <a:pos x="44" y="102"/>
                  </a:cxn>
                  <a:cxn ang="0">
                    <a:pos x="58" y="59"/>
                  </a:cxn>
                  <a:cxn ang="0">
                    <a:pos x="101" y="45"/>
                  </a:cxn>
                  <a:cxn ang="0">
                    <a:pos x="130" y="87"/>
                  </a:cxn>
                  <a:cxn ang="0">
                    <a:pos x="125" y="49"/>
                  </a:cxn>
                  <a:cxn ang="0">
                    <a:pos x="90" y="37"/>
                  </a:cxn>
                  <a:cxn ang="0">
                    <a:pos x="89" y="37"/>
                  </a:cxn>
                  <a:cxn ang="0">
                    <a:pos x="56" y="56"/>
                  </a:cxn>
                  <a:cxn ang="0">
                    <a:pos x="69" y="45"/>
                  </a:cxn>
                  <a:cxn ang="0">
                    <a:pos x="26" y="59"/>
                  </a:cxn>
                  <a:cxn ang="0">
                    <a:pos x="37" y="87"/>
                  </a:cxn>
                  <a:cxn ang="0">
                    <a:pos x="36" y="89"/>
                  </a:cxn>
                  <a:cxn ang="0">
                    <a:pos x="41" y="123"/>
                  </a:cxn>
                  <a:cxn ang="0">
                    <a:pos x="37" y="97"/>
                  </a:cxn>
                  <a:cxn ang="0">
                    <a:pos x="66" y="129"/>
                  </a:cxn>
                  <a:cxn ang="0">
                    <a:pos x="84" y="137"/>
                  </a:cxn>
                  <a:cxn ang="0">
                    <a:pos x="86" y="138"/>
                  </a:cxn>
                  <a:cxn ang="0">
                    <a:pos x="118" y="118"/>
                  </a:cxn>
                  <a:cxn ang="0">
                    <a:pos x="105" y="130"/>
                  </a:cxn>
                  <a:cxn ang="0">
                    <a:pos x="146" y="105"/>
                  </a:cxn>
                  <a:cxn ang="0">
                    <a:pos x="137" y="95"/>
                  </a:cxn>
                  <a:cxn ang="0">
                    <a:pos x="137" y="84"/>
                  </a:cxn>
                  <a:cxn ang="0">
                    <a:pos x="137" y="77"/>
                  </a:cxn>
                  <a:cxn ang="0">
                    <a:pos x="144" y="70"/>
                  </a:cxn>
                  <a:cxn ang="0">
                    <a:pos x="139" y="35"/>
                  </a:cxn>
                  <a:cxn ang="0">
                    <a:pos x="124" y="28"/>
                  </a:cxn>
                  <a:cxn ang="0">
                    <a:pos x="114" y="25"/>
                  </a:cxn>
                  <a:cxn ang="0">
                    <a:pos x="87" y="7"/>
                  </a:cxn>
                  <a:cxn ang="0">
                    <a:pos x="44" y="44"/>
                  </a:cxn>
                  <a:cxn ang="0">
                    <a:pos x="7" y="87"/>
                  </a:cxn>
                  <a:cxn ang="0">
                    <a:pos x="25" y="115"/>
                  </a:cxn>
                  <a:cxn ang="0">
                    <a:pos x="28" y="124"/>
                  </a:cxn>
                  <a:cxn ang="0">
                    <a:pos x="35" y="140"/>
                  </a:cxn>
                  <a:cxn ang="0">
                    <a:pos x="86" y="142"/>
                  </a:cxn>
                  <a:cxn ang="0">
                    <a:pos x="141" y="141"/>
                  </a:cxn>
                  <a:cxn ang="0">
                    <a:pos x="148" y="123"/>
                  </a:cxn>
                  <a:cxn ang="0">
                    <a:pos x="149" y="104"/>
                  </a:cxn>
                  <a:cxn ang="0">
                    <a:pos x="150" y="60"/>
                  </a:cxn>
                </a:cxnLst>
                <a:rect l="0" t="0" r="r" b="b"/>
                <a:pathLst>
                  <a:path w="174" h="174">
                    <a:moveTo>
                      <a:pt x="174" y="87"/>
                    </a:moveTo>
                    <a:cubicBezTo>
                      <a:pt x="174" y="74"/>
                      <a:pt x="165" y="62"/>
                      <a:pt x="150" y="53"/>
                    </a:cubicBezTo>
                    <a:cubicBezTo>
                      <a:pt x="149" y="45"/>
                      <a:pt x="147" y="38"/>
                      <a:pt x="142" y="33"/>
                    </a:cubicBezTo>
                    <a:cubicBezTo>
                      <a:pt x="137" y="28"/>
                      <a:pt x="130" y="25"/>
                      <a:pt x="122" y="25"/>
                    </a:cubicBezTo>
                    <a:cubicBezTo>
                      <a:pt x="113" y="10"/>
                      <a:pt x="100" y="0"/>
                      <a:pt x="87" y="0"/>
                    </a:cubicBezTo>
                    <a:cubicBezTo>
                      <a:pt x="74" y="0"/>
                      <a:pt x="62" y="9"/>
                      <a:pt x="54" y="23"/>
                    </a:cubicBezTo>
                    <a:cubicBezTo>
                      <a:pt x="44" y="23"/>
                      <a:pt x="36" y="26"/>
                      <a:pt x="31" y="31"/>
                    </a:cubicBezTo>
                    <a:cubicBezTo>
                      <a:pt x="25" y="37"/>
                      <a:pt x="23" y="45"/>
                      <a:pt x="23" y="54"/>
                    </a:cubicBezTo>
                    <a:cubicBezTo>
                      <a:pt x="9" y="63"/>
                      <a:pt x="0" y="75"/>
                      <a:pt x="0" y="87"/>
                    </a:cubicBezTo>
                    <a:cubicBezTo>
                      <a:pt x="0" y="101"/>
                      <a:pt x="9" y="113"/>
                      <a:pt x="24" y="122"/>
                    </a:cubicBezTo>
                    <a:cubicBezTo>
                      <a:pt x="25" y="130"/>
                      <a:pt x="27" y="137"/>
                      <a:pt x="32" y="142"/>
                    </a:cubicBezTo>
                    <a:cubicBezTo>
                      <a:pt x="37" y="147"/>
                      <a:pt x="44" y="150"/>
                      <a:pt x="52" y="150"/>
                    </a:cubicBezTo>
                    <a:cubicBezTo>
                      <a:pt x="61" y="165"/>
                      <a:pt x="74" y="174"/>
                      <a:pt x="87" y="174"/>
                    </a:cubicBezTo>
                    <a:cubicBezTo>
                      <a:pt x="100" y="174"/>
                      <a:pt x="112" y="166"/>
                      <a:pt x="120" y="152"/>
                    </a:cubicBezTo>
                    <a:cubicBezTo>
                      <a:pt x="130" y="152"/>
                      <a:pt x="138" y="149"/>
                      <a:pt x="143" y="144"/>
                    </a:cubicBezTo>
                    <a:cubicBezTo>
                      <a:pt x="149" y="138"/>
                      <a:pt x="152" y="130"/>
                      <a:pt x="152" y="121"/>
                    </a:cubicBezTo>
                    <a:cubicBezTo>
                      <a:pt x="166" y="112"/>
                      <a:pt x="174" y="100"/>
                      <a:pt x="174" y="87"/>
                    </a:cubicBezTo>
                    <a:close/>
                    <a:moveTo>
                      <a:pt x="115" y="148"/>
                    </a:moveTo>
                    <a:cubicBezTo>
                      <a:pt x="107" y="148"/>
                      <a:pt x="98" y="145"/>
                      <a:pt x="89" y="140"/>
                    </a:cubicBezTo>
                    <a:cubicBezTo>
                      <a:pt x="91" y="139"/>
                      <a:pt x="93" y="138"/>
                      <a:pt x="94" y="137"/>
                    </a:cubicBezTo>
                    <a:cubicBezTo>
                      <a:pt x="104" y="137"/>
                      <a:pt x="114" y="135"/>
                      <a:pt x="123" y="133"/>
                    </a:cubicBezTo>
                    <a:cubicBezTo>
                      <a:pt x="121" y="139"/>
                      <a:pt x="118" y="144"/>
                      <a:pt x="115" y="148"/>
                    </a:cubicBezTo>
                    <a:close/>
                    <a:moveTo>
                      <a:pt x="51" y="133"/>
                    </a:moveTo>
                    <a:cubicBezTo>
                      <a:pt x="59" y="135"/>
                      <a:pt x="68" y="136"/>
                      <a:pt x="77" y="137"/>
                    </a:cubicBezTo>
                    <a:cubicBezTo>
                      <a:pt x="79" y="138"/>
                      <a:pt x="80" y="139"/>
                      <a:pt x="82" y="140"/>
                    </a:cubicBezTo>
                    <a:cubicBezTo>
                      <a:pt x="74" y="144"/>
                      <a:pt x="65" y="146"/>
                      <a:pt x="58" y="147"/>
                    </a:cubicBezTo>
                    <a:cubicBezTo>
                      <a:pt x="55" y="143"/>
                      <a:pt x="53" y="138"/>
                      <a:pt x="51" y="133"/>
                    </a:cubicBezTo>
                    <a:close/>
                    <a:moveTo>
                      <a:pt x="59" y="26"/>
                    </a:moveTo>
                    <a:cubicBezTo>
                      <a:pt x="67" y="27"/>
                      <a:pt x="76" y="30"/>
                      <a:pt x="85" y="35"/>
                    </a:cubicBezTo>
                    <a:cubicBezTo>
                      <a:pt x="83" y="36"/>
                      <a:pt x="82" y="37"/>
                      <a:pt x="80" y="38"/>
                    </a:cubicBezTo>
                    <a:cubicBezTo>
                      <a:pt x="70" y="38"/>
                      <a:pt x="60" y="40"/>
                      <a:pt x="51" y="42"/>
                    </a:cubicBezTo>
                    <a:cubicBezTo>
                      <a:pt x="54" y="36"/>
                      <a:pt x="56" y="31"/>
                      <a:pt x="59" y="26"/>
                    </a:cubicBezTo>
                    <a:close/>
                    <a:moveTo>
                      <a:pt x="123" y="42"/>
                    </a:moveTo>
                    <a:cubicBezTo>
                      <a:pt x="115" y="40"/>
                      <a:pt x="106" y="38"/>
                      <a:pt x="97" y="38"/>
                    </a:cubicBezTo>
                    <a:cubicBezTo>
                      <a:pt x="95" y="37"/>
                      <a:pt x="94" y="36"/>
                      <a:pt x="92" y="35"/>
                    </a:cubicBezTo>
                    <a:cubicBezTo>
                      <a:pt x="100" y="31"/>
                      <a:pt x="109" y="29"/>
                      <a:pt x="116" y="28"/>
                    </a:cubicBezTo>
                    <a:cubicBezTo>
                      <a:pt x="119" y="32"/>
                      <a:pt x="121" y="37"/>
                      <a:pt x="123" y="42"/>
                    </a:cubicBezTo>
                    <a:close/>
                    <a:moveTo>
                      <a:pt x="130" y="87"/>
                    </a:moveTo>
                    <a:cubicBezTo>
                      <a:pt x="130" y="91"/>
                      <a:pt x="130" y="95"/>
                      <a:pt x="130" y="99"/>
                    </a:cubicBezTo>
                    <a:cubicBezTo>
                      <a:pt x="126" y="105"/>
                      <a:pt x="121" y="111"/>
                      <a:pt x="116" y="116"/>
                    </a:cubicBezTo>
                    <a:cubicBezTo>
                      <a:pt x="110" y="121"/>
                      <a:pt x="105" y="126"/>
                      <a:pt x="99" y="130"/>
                    </a:cubicBezTo>
                    <a:cubicBezTo>
                      <a:pt x="95" y="131"/>
                      <a:pt x="91" y="131"/>
                      <a:pt x="87" y="131"/>
                    </a:cubicBezTo>
                    <a:cubicBezTo>
                      <a:pt x="82" y="131"/>
                      <a:pt x="77" y="130"/>
                      <a:pt x="73" y="130"/>
                    </a:cubicBezTo>
                    <a:cubicBezTo>
                      <a:pt x="68" y="126"/>
                      <a:pt x="62" y="122"/>
                      <a:pt x="58" y="117"/>
                    </a:cubicBezTo>
                    <a:cubicBezTo>
                      <a:pt x="53" y="112"/>
                      <a:pt x="48" y="107"/>
                      <a:pt x="44" y="102"/>
                    </a:cubicBezTo>
                    <a:cubicBezTo>
                      <a:pt x="44" y="97"/>
                      <a:pt x="44" y="92"/>
                      <a:pt x="44" y="87"/>
                    </a:cubicBezTo>
                    <a:cubicBezTo>
                      <a:pt x="44" y="83"/>
                      <a:pt x="44" y="79"/>
                      <a:pt x="44" y="76"/>
                    </a:cubicBezTo>
                    <a:cubicBezTo>
                      <a:pt x="48" y="70"/>
                      <a:pt x="53" y="64"/>
                      <a:pt x="58" y="59"/>
                    </a:cubicBezTo>
                    <a:cubicBezTo>
                      <a:pt x="64" y="53"/>
                      <a:pt x="70" y="49"/>
                      <a:pt x="75" y="45"/>
                    </a:cubicBezTo>
                    <a:cubicBezTo>
                      <a:pt x="79" y="44"/>
                      <a:pt x="83" y="44"/>
                      <a:pt x="87" y="44"/>
                    </a:cubicBezTo>
                    <a:cubicBezTo>
                      <a:pt x="92" y="44"/>
                      <a:pt x="97" y="44"/>
                      <a:pt x="101" y="45"/>
                    </a:cubicBezTo>
                    <a:cubicBezTo>
                      <a:pt x="107" y="49"/>
                      <a:pt x="112" y="53"/>
                      <a:pt x="117" y="58"/>
                    </a:cubicBezTo>
                    <a:cubicBezTo>
                      <a:pt x="121" y="63"/>
                      <a:pt x="126" y="68"/>
                      <a:pt x="130" y="73"/>
                    </a:cubicBezTo>
                    <a:cubicBezTo>
                      <a:pt x="130" y="78"/>
                      <a:pt x="130" y="83"/>
                      <a:pt x="130" y="87"/>
                    </a:cubicBezTo>
                    <a:close/>
                    <a:moveTo>
                      <a:pt x="119" y="56"/>
                    </a:moveTo>
                    <a:cubicBezTo>
                      <a:pt x="115" y="52"/>
                      <a:pt x="112" y="49"/>
                      <a:pt x="108" y="46"/>
                    </a:cubicBezTo>
                    <a:cubicBezTo>
                      <a:pt x="114" y="46"/>
                      <a:pt x="120" y="48"/>
                      <a:pt x="125" y="49"/>
                    </a:cubicBezTo>
                    <a:cubicBezTo>
                      <a:pt x="127" y="55"/>
                      <a:pt x="128" y="61"/>
                      <a:pt x="129" y="67"/>
                    </a:cubicBezTo>
                    <a:cubicBezTo>
                      <a:pt x="126" y="63"/>
                      <a:pt x="122" y="59"/>
                      <a:pt x="119" y="56"/>
                    </a:cubicBezTo>
                    <a:close/>
                    <a:moveTo>
                      <a:pt x="90" y="37"/>
                    </a:moveTo>
                    <a:cubicBezTo>
                      <a:pt x="89" y="37"/>
                      <a:pt x="88" y="37"/>
                      <a:pt x="87" y="37"/>
                    </a:cubicBezTo>
                    <a:cubicBezTo>
                      <a:pt x="87" y="37"/>
                      <a:pt x="87" y="37"/>
                      <a:pt x="87" y="37"/>
                    </a:cubicBezTo>
                    <a:cubicBezTo>
                      <a:pt x="87" y="37"/>
                      <a:pt x="88" y="37"/>
                      <a:pt x="89" y="37"/>
                    </a:cubicBezTo>
                    <a:cubicBezTo>
                      <a:pt x="89" y="37"/>
                      <a:pt x="90" y="37"/>
                      <a:pt x="90" y="37"/>
                    </a:cubicBezTo>
                    <a:close/>
                    <a:moveTo>
                      <a:pt x="69" y="45"/>
                    </a:moveTo>
                    <a:cubicBezTo>
                      <a:pt x="65" y="49"/>
                      <a:pt x="60" y="52"/>
                      <a:pt x="56" y="56"/>
                    </a:cubicBezTo>
                    <a:cubicBezTo>
                      <a:pt x="52" y="61"/>
                      <a:pt x="48" y="65"/>
                      <a:pt x="45" y="69"/>
                    </a:cubicBezTo>
                    <a:cubicBezTo>
                      <a:pt x="46" y="62"/>
                      <a:pt x="47" y="55"/>
                      <a:pt x="49" y="49"/>
                    </a:cubicBezTo>
                    <a:cubicBezTo>
                      <a:pt x="55" y="47"/>
                      <a:pt x="62" y="46"/>
                      <a:pt x="69" y="45"/>
                    </a:cubicBezTo>
                    <a:close/>
                    <a:moveTo>
                      <a:pt x="37" y="80"/>
                    </a:moveTo>
                    <a:cubicBezTo>
                      <a:pt x="36" y="82"/>
                      <a:pt x="35" y="84"/>
                      <a:pt x="34" y="85"/>
                    </a:cubicBezTo>
                    <a:cubicBezTo>
                      <a:pt x="30" y="76"/>
                      <a:pt x="27" y="67"/>
                      <a:pt x="26" y="59"/>
                    </a:cubicBezTo>
                    <a:cubicBezTo>
                      <a:pt x="30" y="56"/>
                      <a:pt x="36" y="54"/>
                      <a:pt x="41" y="52"/>
                    </a:cubicBezTo>
                    <a:cubicBezTo>
                      <a:pt x="39" y="61"/>
                      <a:pt x="38" y="70"/>
                      <a:pt x="37" y="80"/>
                    </a:cubicBezTo>
                    <a:close/>
                    <a:moveTo>
                      <a:pt x="37" y="87"/>
                    </a:moveTo>
                    <a:cubicBezTo>
                      <a:pt x="37" y="87"/>
                      <a:pt x="37" y="87"/>
                      <a:pt x="37" y="87"/>
                    </a:cubicBezTo>
                    <a:cubicBezTo>
                      <a:pt x="37" y="88"/>
                      <a:pt x="37" y="89"/>
                      <a:pt x="37" y="91"/>
                    </a:cubicBezTo>
                    <a:cubicBezTo>
                      <a:pt x="37" y="90"/>
                      <a:pt x="36" y="89"/>
                      <a:pt x="36" y="89"/>
                    </a:cubicBezTo>
                    <a:cubicBezTo>
                      <a:pt x="36" y="88"/>
                      <a:pt x="37" y="88"/>
                      <a:pt x="37" y="87"/>
                    </a:cubicBezTo>
                    <a:close/>
                    <a:moveTo>
                      <a:pt x="37" y="97"/>
                    </a:moveTo>
                    <a:cubicBezTo>
                      <a:pt x="38" y="106"/>
                      <a:pt x="39" y="115"/>
                      <a:pt x="41" y="123"/>
                    </a:cubicBezTo>
                    <a:cubicBezTo>
                      <a:pt x="36" y="121"/>
                      <a:pt x="32" y="119"/>
                      <a:pt x="28" y="117"/>
                    </a:cubicBezTo>
                    <a:cubicBezTo>
                      <a:pt x="28" y="109"/>
                      <a:pt x="30" y="101"/>
                      <a:pt x="34" y="92"/>
                    </a:cubicBezTo>
                    <a:cubicBezTo>
                      <a:pt x="35" y="94"/>
                      <a:pt x="36" y="96"/>
                      <a:pt x="37" y="97"/>
                    </a:cubicBezTo>
                    <a:close/>
                    <a:moveTo>
                      <a:pt x="45" y="108"/>
                    </a:moveTo>
                    <a:cubicBezTo>
                      <a:pt x="48" y="112"/>
                      <a:pt x="52" y="116"/>
                      <a:pt x="55" y="119"/>
                    </a:cubicBezTo>
                    <a:cubicBezTo>
                      <a:pt x="59" y="123"/>
                      <a:pt x="63" y="126"/>
                      <a:pt x="66" y="129"/>
                    </a:cubicBezTo>
                    <a:cubicBezTo>
                      <a:pt x="60" y="128"/>
                      <a:pt x="54" y="127"/>
                      <a:pt x="49" y="126"/>
                    </a:cubicBezTo>
                    <a:cubicBezTo>
                      <a:pt x="47" y="120"/>
                      <a:pt x="46" y="114"/>
                      <a:pt x="45" y="108"/>
                    </a:cubicBezTo>
                    <a:close/>
                    <a:moveTo>
                      <a:pt x="84" y="137"/>
                    </a:moveTo>
                    <a:cubicBezTo>
                      <a:pt x="85" y="137"/>
                      <a:pt x="86" y="137"/>
                      <a:pt x="87" y="137"/>
                    </a:cubicBezTo>
                    <a:cubicBezTo>
                      <a:pt x="87" y="137"/>
                      <a:pt x="87" y="137"/>
                      <a:pt x="87" y="137"/>
                    </a:cubicBezTo>
                    <a:cubicBezTo>
                      <a:pt x="87" y="138"/>
                      <a:pt x="86" y="138"/>
                      <a:pt x="86" y="138"/>
                    </a:cubicBezTo>
                    <a:cubicBezTo>
                      <a:pt x="85" y="138"/>
                      <a:pt x="84" y="138"/>
                      <a:pt x="84" y="137"/>
                    </a:cubicBezTo>
                    <a:close/>
                    <a:moveTo>
                      <a:pt x="105" y="130"/>
                    </a:moveTo>
                    <a:cubicBezTo>
                      <a:pt x="110" y="126"/>
                      <a:pt x="114" y="122"/>
                      <a:pt x="118" y="118"/>
                    </a:cubicBezTo>
                    <a:cubicBezTo>
                      <a:pt x="122" y="114"/>
                      <a:pt x="126" y="110"/>
                      <a:pt x="129" y="105"/>
                    </a:cubicBezTo>
                    <a:cubicBezTo>
                      <a:pt x="128" y="113"/>
                      <a:pt x="127" y="119"/>
                      <a:pt x="125" y="126"/>
                    </a:cubicBezTo>
                    <a:cubicBezTo>
                      <a:pt x="119" y="127"/>
                      <a:pt x="112" y="129"/>
                      <a:pt x="105" y="130"/>
                    </a:cubicBezTo>
                    <a:close/>
                    <a:moveTo>
                      <a:pt x="137" y="95"/>
                    </a:moveTo>
                    <a:cubicBezTo>
                      <a:pt x="138" y="93"/>
                      <a:pt x="139" y="91"/>
                      <a:pt x="140" y="90"/>
                    </a:cubicBezTo>
                    <a:cubicBezTo>
                      <a:pt x="142" y="95"/>
                      <a:pt x="145" y="100"/>
                      <a:pt x="146" y="105"/>
                    </a:cubicBezTo>
                    <a:cubicBezTo>
                      <a:pt x="147" y="109"/>
                      <a:pt x="148" y="112"/>
                      <a:pt x="148" y="116"/>
                    </a:cubicBezTo>
                    <a:cubicBezTo>
                      <a:pt x="144" y="118"/>
                      <a:pt x="138" y="121"/>
                      <a:pt x="133" y="123"/>
                    </a:cubicBezTo>
                    <a:cubicBezTo>
                      <a:pt x="135" y="114"/>
                      <a:pt x="136" y="105"/>
                      <a:pt x="137" y="95"/>
                    </a:cubicBezTo>
                    <a:close/>
                    <a:moveTo>
                      <a:pt x="137" y="88"/>
                    </a:moveTo>
                    <a:cubicBezTo>
                      <a:pt x="137" y="88"/>
                      <a:pt x="137" y="87"/>
                      <a:pt x="137" y="87"/>
                    </a:cubicBezTo>
                    <a:cubicBezTo>
                      <a:pt x="137" y="86"/>
                      <a:pt x="137" y="85"/>
                      <a:pt x="137" y="84"/>
                    </a:cubicBezTo>
                    <a:cubicBezTo>
                      <a:pt x="137" y="85"/>
                      <a:pt x="138" y="85"/>
                      <a:pt x="138" y="86"/>
                    </a:cubicBezTo>
                    <a:cubicBezTo>
                      <a:pt x="138" y="87"/>
                      <a:pt x="137" y="87"/>
                      <a:pt x="137" y="88"/>
                    </a:cubicBezTo>
                    <a:close/>
                    <a:moveTo>
                      <a:pt x="137" y="77"/>
                    </a:moveTo>
                    <a:cubicBezTo>
                      <a:pt x="136" y="68"/>
                      <a:pt x="135" y="60"/>
                      <a:pt x="133" y="52"/>
                    </a:cubicBezTo>
                    <a:cubicBezTo>
                      <a:pt x="138" y="54"/>
                      <a:pt x="142" y="56"/>
                      <a:pt x="146" y="58"/>
                    </a:cubicBezTo>
                    <a:cubicBezTo>
                      <a:pt x="146" y="62"/>
                      <a:pt x="145" y="66"/>
                      <a:pt x="144" y="70"/>
                    </a:cubicBezTo>
                    <a:cubicBezTo>
                      <a:pt x="143" y="74"/>
                      <a:pt x="142" y="78"/>
                      <a:pt x="140" y="82"/>
                    </a:cubicBezTo>
                    <a:cubicBezTo>
                      <a:pt x="139" y="81"/>
                      <a:pt x="138" y="79"/>
                      <a:pt x="137" y="77"/>
                    </a:cubicBezTo>
                    <a:close/>
                    <a:moveTo>
                      <a:pt x="139" y="35"/>
                    </a:moveTo>
                    <a:cubicBezTo>
                      <a:pt x="143" y="39"/>
                      <a:pt x="146" y="44"/>
                      <a:pt x="146" y="51"/>
                    </a:cubicBezTo>
                    <a:cubicBezTo>
                      <a:pt x="141" y="48"/>
                      <a:pt x="136" y="46"/>
                      <a:pt x="130" y="44"/>
                    </a:cubicBezTo>
                    <a:cubicBezTo>
                      <a:pt x="128" y="38"/>
                      <a:pt x="126" y="33"/>
                      <a:pt x="124" y="28"/>
                    </a:cubicBezTo>
                    <a:cubicBezTo>
                      <a:pt x="130" y="29"/>
                      <a:pt x="135" y="31"/>
                      <a:pt x="139" y="35"/>
                    </a:cubicBezTo>
                    <a:close/>
                    <a:moveTo>
                      <a:pt x="87" y="7"/>
                    </a:moveTo>
                    <a:cubicBezTo>
                      <a:pt x="97" y="7"/>
                      <a:pt x="107" y="14"/>
                      <a:pt x="114" y="25"/>
                    </a:cubicBezTo>
                    <a:cubicBezTo>
                      <a:pt x="106" y="26"/>
                      <a:pt x="97" y="28"/>
                      <a:pt x="89" y="33"/>
                    </a:cubicBezTo>
                    <a:cubicBezTo>
                      <a:pt x="79" y="28"/>
                      <a:pt x="70" y="24"/>
                      <a:pt x="61" y="23"/>
                    </a:cubicBezTo>
                    <a:cubicBezTo>
                      <a:pt x="68" y="13"/>
                      <a:pt x="77" y="7"/>
                      <a:pt x="87" y="7"/>
                    </a:cubicBezTo>
                    <a:close/>
                    <a:moveTo>
                      <a:pt x="33" y="34"/>
                    </a:moveTo>
                    <a:cubicBezTo>
                      <a:pt x="38" y="29"/>
                      <a:pt x="44" y="27"/>
                      <a:pt x="52" y="26"/>
                    </a:cubicBezTo>
                    <a:cubicBezTo>
                      <a:pt x="49" y="31"/>
                      <a:pt x="46" y="38"/>
                      <a:pt x="44" y="44"/>
                    </a:cubicBezTo>
                    <a:cubicBezTo>
                      <a:pt x="37" y="46"/>
                      <a:pt x="31" y="49"/>
                      <a:pt x="26" y="52"/>
                    </a:cubicBezTo>
                    <a:cubicBezTo>
                      <a:pt x="26" y="45"/>
                      <a:pt x="29" y="38"/>
                      <a:pt x="33" y="34"/>
                    </a:cubicBezTo>
                    <a:close/>
                    <a:moveTo>
                      <a:pt x="7" y="87"/>
                    </a:moveTo>
                    <a:cubicBezTo>
                      <a:pt x="7" y="78"/>
                      <a:pt x="13" y="68"/>
                      <a:pt x="23" y="61"/>
                    </a:cubicBezTo>
                    <a:cubicBezTo>
                      <a:pt x="24" y="70"/>
                      <a:pt x="27" y="79"/>
                      <a:pt x="33" y="89"/>
                    </a:cubicBezTo>
                    <a:cubicBezTo>
                      <a:pt x="28" y="98"/>
                      <a:pt x="25" y="107"/>
                      <a:pt x="25" y="115"/>
                    </a:cubicBezTo>
                    <a:cubicBezTo>
                      <a:pt x="13" y="107"/>
                      <a:pt x="7" y="98"/>
                      <a:pt x="7" y="87"/>
                    </a:cubicBezTo>
                    <a:close/>
                    <a:moveTo>
                      <a:pt x="35" y="140"/>
                    </a:moveTo>
                    <a:cubicBezTo>
                      <a:pt x="31" y="136"/>
                      <a:pt x="28" y="130"/>
                      <a:pt x="28" y="124"/>
                    </a:cubicBezTo>
                    <a:cubicBezTo>
                      <a:pt x="33" y="127"/>
                      <a:pt x="38" y="129"/>
                      <a:pt x="44" y="131"/>
                    </a:cubicBezTo>
                    <a:cubicBezTo>
                      <a:pt x="46" y="136"/>
                      <a:pt x="48" y="142"/>
                      <a:pt x="50" y="147"/>
                    </a:cubicBezTo>
                    <a:cubicBezTo>
                      <a:pt x="44" y="146"/>
                      <a:pt x="39" y="144"/>
                      <a:pt x="35" y="140"/>
                    </a:cubicBezTo>
                    <a:close/>
                    <a:moveTo>
                      <a:pt x="87" y="168"/>
                    </a:moveTo>
                    <a:cubicBezTo>
                      <a:pt x="77" y="168"/>
                      <a:pt x="67" y="161"/>
                      <a:pt x="60" y="150"/>
                    </a:cubicBezTo>
                    <a:cubicBezTo>
                      <a:pt x="68" y="149"/>
                      <a:pt x="77" y="146"/>
                      <a:pt x="86" y="142"/>
                    </a:cubicBezTo>
                    <a:cubicBezTo>
                      <a:pt x="95" y="147"/>
                      <a:pt x="104" y="150"/>
                      <a:pt x="113" y="152"/>
                    </a:cubicBezTo>
                    <a:cubicBezTo>
                      <a:pt x="106" y="162"/>
                      <a:pt x="97" y="168"/>
                      <a:pt x="87" y="168"/>
                    </a:cubicBezTo>
                    <a:close/>
                    <a:moveTo>
                      <a:pt x="141" y="141"/>
                    </a:moveTo>
                    <a:cubicBezTo>
                      <a:pt x="136" y="146"/>
                      <a:pt x="130" y="148"/>
                      <a:pt x="122" y="149"/>
                    </a:cubicBezTo>
                    <a:cubicBezTo>
                      <a:pt x="126" y="143"/>
                      <a:pt x="128" y="137"/>
                      <a:pt x="130" y="131"/>
                    </a:cubicBezTo>
                    <a:cubicBezTo>
                      <a:pt x="137" y="129"/>
                      <a:pt x="143" y="126"/>
                      <a:pt x="148" y="123"/>
                    </a:cubicBezTo>
                    <a:cubicBezTo>
                      <a:pt x="148" y="130"/>
                      <a:pt x="145" y="137"/>
                      <a:pt x="141" y="141"/>
                    </a:cubicBezTo>
                    <a:close/>
                    <a:moveTo>
                      <a:pt x="151" y="114"/>
                    </a:moveTo>
                    <a:cubicBezTo>
                      <a:pt x="151" y="110"/>
                      <a:pt x="150" y="107"/>
                      <a:pt x="149" y="104"/>
                    </a:cubicBezTo>
                    <a:cubicBezTo>
                      <a:pt x="147" y="98"/>
                      <a:pt x="145" y="92"/>
                      <a:pt x="142" y="86"/>
                    </a:cubicBezTo>
                    <a:cubicBezTo>
                      <a:pt x="144" y="81"/>
                      <a:pt x="146" y="76"/>
                      <a:pt x="147" y="71"/>
                    </a:cubicBezTo>
                    <a:cubicBezTo>
                      <a:pt x="149" y="67"/>
                      <a:pt x="149" y="64"/>
                      <a:pt x="150" y="60"/>
                    </a:cubicBezTo>
                    <a:cubicBezTo>
                      <a:pt x="161" y="68"/>
                      <a:pt x="167" y="77"/>
                      <a:pt x="167" y="87"/>
                    </a:cubicBezTo>
                    <a:cubicBezTo>
                      <a:pt x="167" y="97"/>
                      <a:pt x="161" y="106"/>
                      <a:pt x="151" y="11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6" name="Oval 116"/>
              <p:cNvSpPr>
                <a:spLocks noChangeArrowheads="1"/>
              </p:cNvSpPr>
              <p:nvPr/>
            </p:nvSpPr>
            <p:spPr bwMode="auto">
              <a:xfrm>
                <a:off x="4371352" y="5182582"/>
                <a:ext cx="50807" cy="4679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7" name="Freeform 117"/>
              <p:cNvSpPr>
                <a:spLocks/>
              </p:cNvSpPr>
              <p:nvPr/>
            </p:nvSpPr>
            <p:spPr bwMode="auto">
              <a:xfrm>
                <a:off x="1266268" y="5276167"/>
                <a:ext cx="1954" cy="180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8" name="Freeform 118"/>
              <p:cNvSpPr>
                <a:spLocks/>
              </p:cNvSpPr>
              <p:nvPr/>
            </p:nvSpPr>
            <p:spPr bwMode="auto">
              <a:xfrm>
                <a:off x="1102123" y="5274367"/>
                <a:ext cx="175870" cy="124181"/>
              </a:xfrm>
              <a:custGeom>
                <a:avLst/>
                <a:gdLst/>
                <a:ahLst/>
                <a:cxnLst>
                  <a:cxn ang="0">
                    <a:pos x="46" y="69"/>
                  </a:cxn>
                  <a:cxn ang="0">
                    <a:pos x="38" y="74"/>
                  </a:cxn>
                  <a:cxn ang="0">
                    <a:pos x="30" y="71"/>
                  </a:cxn>
                  <a:cxn ang="0">
                    <a:pos x="2" y="49"/>
                  </a:cxn>
                  <a:cxn ang="0">
                    <a:pos x="0" y="48"/>
                  </a:cxn>
                  <a:cxn ang="0">
                    <a:pos x="5" y="55"/>
                  </a:cxn>
                  <a:cxn ang="0">
                    <a:pos x="30" y="74"/>
                  </a:cxn>
                  <a:cxn ang="0">
                    <a:pos x="39" y="77"/>
                  </a:cxn>
                  <a:cxn ang="0">
                    <a:pos x="49" y="72"/>
                  </a:cxn>
                  <a:cxn ang="0">
                    <a:pos x="97" y="9"/>
                  </a:cxn>
                  <a:cxn ang="0">
                    <a:pos x="100" y="0"/>
                  </a:cxn>
                  <a:cxn ang="0">
                    <a:pos x="46" y="69"/>
                  </a:cxn>
                </a:cxnLst>
                <a:rect l="0" t="0" r="r" b="b"/>
                <a:pathLst>
                  <a:path w="100" h="77">
                    <a:moveTo>
                      <a:pt x="46" y="69"/>
                    </a:moveTo>
                    <a:cubicBezTo>
                      <a:pt x="44" y="72"/>
                      <a:pt x="41" y="74"/>
                      <a:pt x="38" y="74"/>
                    </a:cubicBezTo>
                    <a:cubicBezTo>
                      <a:pt x="35" y="74"/>
                      <a:pt x="32" y="73"/>
                      <a:pt x="30" y="71"/>
                    </a:cubicBezTo>
                    <a:cubicBezTo>
                      <a:pt x="2" y="49"/>
                      <a:pt x="2" y="49"/>
                      <a:pt x="2" y="49"/>
                    </a:cubicBezTo>
                    <a:cubicBezTo>
                      <a:pt x="1" y="49"/>
                      <a:pt x="1" y="48"/>
                      <a:pt x="0" y="48"/>
                    </a:cubicBezTo>
                    <a:cubicBezTo>
                      <a:pt x="1" y="50"/>
                      <a:pt x="3" y="53"/>
                      <a:pt x="5" y="55"/>
                    </a:cubicBezTo>
                    <a:cubicBezTo>
                      <a:pt x="30" y="74"/>
                      <a:pt x="30" y="74"/>
                      <a:pt x="30" y="74"/>
                    </a:cubicBezTo>
                    <a:cubicBezTo>
                      <a:pt x="33" y="76"/>
                      <a:pt x="36" y="77"/>
                      <a:pt x="39" y="77"/>
                    </a:cubicBezTo>
                    <a:cubicBezTo>
                      <a:pt x="43" y="77"/>
                      <a:pt x="46" y="75"/>
                      <a:pt x="49" y="72"/>
                    </a:cubicBezTo>
                    <a:cubicBezTo>
                      <a:pt x="97" y="9"/>
                      <a:pt x="97" y="9"/>
                      <a:pt x="97" y="9"/>
                    </a:cubicBezTo>
                    <a:cubicBezTo>
                      <a:pt x="99" y="7"/>
                      <a:pt x="100" y="3"/>
                      <a:pt x="100" y="0"/>
                    </a:cubicBezTo>
                    <a:lnTo>
                      <a:pt x="46" y="6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9" name="Freeform 119"/>
              <p:cNvSpPr>
                <a:spLocks noEditPoints="1"/>
              </p:cNvSpPr>
              <p:nvPr/>
            </p:nvSpPr>
            <p:spPr bwMode="auto">
              <a:xfrm>
                <a:off x="1098215" y="5213177"/>
                <a:ext cx="179778" cy="179972"/>
              </a:xfrm>
              <a:custGeom>
                <a:avLst/>
                <a:gdLst/>
                <a:ahLst/>
                <a:cxnLst>
                  <a:cxn ang="0">
                    <a:pos x="4" y="85"/>
                  </a:cxn>
                  <a:cxn ang="0">
                    <a:pos x="33" y="107"/>
                  </a:cxn>
                  <a:cxn ang="0">
                    <a:pos x="40" y="110"/>
                  </a:cxn>
                  <a:cxn ang="0">
                    <a:pos x="48" y="106"/>
                  </a:cxn>
                  <a:cxn ang="0">
                    <a:pos x="102" y="36"/>
                  </a:cxn>
                  <a:cxn ang="0">
                    <a:pos x="102" y="35"/>
                  </a:cxn>
                  <a:cxn ang="0">
                    <a:pos x="96" y="22"/>
                  </a:cxn>
                  <a:cxn ang="0">
                    <a:pos x="70" y="3"/>
                  </a:cxn>
                  <a:cxn ang="0">
                    <a:pos x="62" y="0"/>
                  </a:cxn>
                  <a:cxn ang="0">
                    <a:pos x="54" y="2"/>
                  </a:cxn>
                  <a:cxn ang="0">
                    <a:pos x="2" y="71"/>
                  </a:cxn>
                  <a:cxn ang="0">
                    <a:pos x="1" y="71"/>
                  </a:cxn>
                  <a:cxn ang="0">
                    <a:pos x="1" y="79"/>
                  </a:cxn>
                  <a:cxn ang="0">
                    <a:pos x="1" y="82"/>
                  </a:cxn>
                  <a:cxn ang="0">
                    <a:pos x="4" y="85"/>
                  </a:cxn>
                  <a:cxn ang="0">
                    <a:pos x="53" y="9"/>
                  </a:cxn>
                  <a:cxn ang="0">
                    <a:pos x="63" y="4"/>
                  </a:cxn>
                  <a:cxn ang="0">
                    <a:pos x="71" y="7"/>
                  </a:cxn>
                  <a:cxn ang="0">
                    <a:pos x="92" y="22"/>
                  </a:cxn>
                  <a:cxn ang="0">
                    <a:pos x="98" y="31"/>
                  </a:cxn>
                  <a:cxn ang="0">
                    <a:pos x="97" y="36"/>
                  </a:cxn>
                  <a:cxn ang="0">
                    <a:pos x="97" y="36"/>
                  </a:cxn>
                  <a:cxn ang="0">
                    <a:pos x="97" y="36"/>
                  </a:cxn>
                  <a:cxn ang="0">
                    <a:pos x="96" y="37"/>
                  </a:cxn>
                  <a:cxn ang="0">
                    <a:pos x="94" y="40"/>
                  </a:cxn>
                  <a:cxn ang="0">
                    <a:pos x="94" y="40"/>
                  </a:cxn>
                  <a:cxn ang="0">
                    <a:pos x="95" y="38"/>
                  </a:cxn>
                  <a:cxn ang="0">
                    <a:pos x="95" y="39"/>
                  </a:cxn>
                  <a:cxn ang="0">
                    <a:pos x="94" y="40"/>
                  </a:cxn>
                  <a:cxn ang="0">
                    <a:pos x="76" y="64"/>
                  </a:cxn>
                  <a:cxn ang="0">
                    <a:pos x="73" y="62"/>
                  </a:cxn>
                  <a:cxn ang="0">
                    <a:pos x="73" y="62"/>
                  </a:cxn>
                  <a:cxn ang="0">
                    <a:pos x="41" y="37"/>
                  </a:cxn>
                  <a:cxn ang="0">
                    <a:pos x="35" y="33"/>
                  </a:cxn>
                  <a:cxn ang="0">
                    <a:pos x="53" y="9"/>
                  </a:cxn>
                </a:cxnLst>
                <a:rect l="0" t="0" r="r" b="b"/>
                <a:pathLst>
                  <a:path w="102" h="110">
                    <a:moveTo>
                      <a:pt x="4" y="85"/>
                    </a:moveTo>
                    <a:cubicBezTo>
                      <a:pt x="33" y="107"/>
                      <a:pt x="33" y="107"/>
                      <a:pt x="33" y="107"/>
                    </a:cubicBezTo>
                    <a:cubicBezTo>
                      <a:pt x="35" y="109"/>
                      <a:pt x="37" y="110"/>
                      <a:pt x="40" y="110"/>
                    </a:cubicBezTo>
                    <a:cubicBezTo>
                      <a:pt x="43" y="110"/>
                      <a:pt x="46" y="108"/>
                      <a:pt x="48" y="106"/>
                    </a:cubicBezTo>
                    <a:cubicBezTo>
                      <a:pt x="102" y="36"/>
                      <a:pt x="102" y="36"/>
                      <a:pt x="102" y="36"/>
                    </a:cubicBezTo>
                    <a:cubicBezTo>
                      <a:pt x="102" y="35"/>
                      <a:pt x="102" y="35"/>
                      <a:pt x="102" y="35"/>
                    </a:cubicBezTo>
                    <a:cubicBezTo>
                      <a:pt x="101" y="31"/>
                      <a:pt x="100" y="25"/>
                      <a:pt x="96" y="22"/>
                    </a:cubicBezTo>
                    <a:cubicBezTo>
                      <a:pt x="70" y="3"/>
                      <a:pt x="70" y="3"/>
                      <a:pt x="70" y="3"/>
                    </a:cubicBezTo>
                    <a:cubicBezTo>
                      <a:pt x="68" y="1"/>
                      <a:pt x="65" y="0"/>
                      <a:pt x="62" y="0"/>
                    </a:cubicBezTo>
                    <a:cubicBezTo>
                      <a:pt x="58" y="0"/>
                      <a:pt x="56" y="1"/>
                      <a:pt x="54" y="2"/>
                    </a:cubicBezTo>
                    <a:cubicBezTo>
                      <a:pt x="2" y="71"/>
                      <a:pt x="2" y="71"/>
                      <a:pt x="2" y="71"/>
                    </a:cubicBezTo>
                    <a:cubicBezTo>
                      <a:pt x="2" y="71"/>
                      <a:pt x="2" y="71"/>
                      <a:pt x="1" y="71"/>
                    </a:cubicBezTo>
                    <a:cubicBezTo>
                      <a:pt x="1" y="73"/>
                      <a:pt x="0" y="75"/>
                      <a:pt x="1" y="79"/>
                    </a:cubicBezTo>
                    <a:cubicBezTo>
                      <a:pt x="1" y="81"/>
                      <a:pt x="1" y="81"/>
                      <a:pt x="1" y="82"/>
                    </a:cubicBezTo>
                    <a:cubicBezTo>
                      <a:pt x="2" y="83"/>
                      <a:pt x="3" y="84"/>
                      <a:pt x="4" y="85"/>
                    </a:cubicBezTo>
                    <a:close/>
                    <a:moveTo>
                      <a:pt x="53" y="9"/>
                    </a:moveTo>
                    <a:cubicBezTo>
                      <a:pt x="55" y="6"/>
                      <a:pt x="59" y="4"/>
                      <a:pt x="63" y="4"/>
                    </a:cubicBezTo>
                    <a:cubicBezTo>
                      <a:pt x="66" y="4"/>
                      <a:pt x="69" y="5"/>
                      <a:pt x="71" y="7"/>
                    </a:cubicBezTo>
                    <a:cubicBezTo>
                      <a:pt x="92" y="22"/>
                      <a:pt x="92" y="22"/>
                      <a:pt x="92" y="22"/>
                    </a:cubicBezTo>
                    <a:cubicBezTo>
                      <a:pt x="96" y="25"/>
                      <a:pt x="98" y="28"/>
                      <a:pt x="98" y="31"/>
                    </a:cubicBezTo>
                    <a:cubicBezTo>
                      <a:pt x="98" y="33"/>
                      <a:pt x="97" y="35"/>
                      <a:pt x="97" y="36"/>
                    </a:cubicBezTo>
                    <a:cubicBezTo>
                      <a:pt x="97" y="36"/>
                      <a:pt x="97" y="36"/>
                      <a:pt x="97" y="36"/>
                    </a:cubicBezTo>
                    <a:cubicBezTo>
                      <a:pt x="97" y="36"/>
                      <a:pt x="97" y="36"/>
                      <a:pt x="97" y="36"/>
                    </a:cubicBezTo>
                    <a:cubicBezTo>
                      <a:pt x="96" y="37"/>
                      <a:pt x="96" y="37"/>
                      <a:pt x="96" y="37"/>
                    </a:cubicBezTo>
                    <a:cubicBezTo>
                      <a:pt x="94" y="40"/>
                      <a:pt x="94" y="40"/>
                      <a:pt x="94" y="40"/>
                    </a:cubicBezTo>
                    <a:cubicBezTo>
                      <a:pt x="94" y="40"/>
                      <a:pt x="94" y="40"/>
                      <a:pt x="94" y="40"/>
                    </a:cubicBezTo>
                    <a:cubicBezTo>
                      <a:pt x="95" y="40"/>
                      <a:pt x="95" y="39"/>
                      <a:pt x="95" y="38"/>
                    </a:cubicBezTo>
                    <a:cubicBezTo>
                      <a:pt x="95" y="38"/>
                      <a:pt x="95" y="39"/>
                      <a:pt x="95" y="39"/>
                    </a:cubicBezTo>
                    <a:cubicBezTo>
                      <a:pt x="94" y="40"/>
                      <a:pt x="94" y="40"/>
                      <a:pt x="94" y="40"/>
                    </a:cubicBezTo>
                    <a:cubicBezTo>
                      <a:pt x="76" y="64"/>
                      <a:pt x="76" y="64"/>
                      <a:pt x="76" y="64"/>
                    </a:cubicBezTo>
                    <a:cubicBezTo>
                      <a:pt x="73" y="62"/>
                      <a:pt x="73" y="62"/>
                      <a:pt x="73" y="62"/>
                    </a:cubicBezTo>
                    <a:cubicBezTo>
                      <a:pt x="73" y="62"/>
                      <a:pt x="73" y="62"/>
                      <a:pt x="73" y="62"/>
                    </a:cubicBezTo>
                    <a:cubicBezTo>
                      <a:pt x="41" y="37"/>
                      <a:pt x="41" y="37"/>
                      <a:pt x="41" y="37"/>
                    </a:cubicBezTo>
                    <a:cubicBezTo>
                      <a:pt x="35" y="33"/>
                      <a:pt x="35" y="33"/>
                      <a:pt x="35" y="33"/>
                    </a:cubicBezTo>
                    <a:lnTo>
                      <a:pt x="53" y="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0" name="Freeform 120"/>
              <p:cNvSpPr>
                <a:spLocks noEditPoints="1"/>
              </p:cNvSpPr>
              <p:nvPr/>
            </p:nvSpPr>
            <p:spPr bwMode="auto">
              <a:xfrm>
                <a:off x="4570671" y="3273076"/>
                <a:ext cx="125063" cy="253761"/>
              </a:xfrm>
              <a:custGeom>
                <a:avLst/>
                <a:gdLst/>
                <a:ahLst/>
                <a:cxnLst>
                  <a:cxn ang="0">
                    <a:pos x="54" y="75"/>
                  </a:cxn>
                  <a:cxn ang="0">
                    <a:pos x="53" y="57"/>
                  </a:cxn>
                  <a:cxn ang="0">
                    <a:pos x="42" y="25"/>
                  </a:cxn>
                  <a:cxn ang="0">
                    <a:pos x="29" y="0"/>
                  </a:cxn>
                  <a:cxn ang="0">
                    <a:pos x="18" y="25"/>
                  </a:cxn>
                  <a:cxn ang="0">
                    <a:pos x="21" y="57"/>
                  </a:cxn>
                  <a:cxn ang="0">
                    <a:pos x="0" y="73"/>
                  </a:cxn>
                  <a:cxn ang="0">
                    <a:pos x="14" y="89"/>
                  </a:cxn>
                  <a:cxn ang="0">
                    <a:pos x="4" y="148"/>
                  </a:cxn>
                  <a:cxn ang="0">
                    <a:pos x="5" y="153"/>
                  </a:cxn>
                  <a:cxn ang="0">
                    <a:pos x="6" y="156"/>
                  </a:cxn>
                  <a:cxn ang="0">
                    <a:pos x="10" y="154"/>
                  </a:cxn>
                  <a:cxn ang="0">
                    <a:pos x="15" y="150"/>
                  </a:cxn>
                  <a:cxn ang="0">
                    <a:pos x="36" y="91"/>
                  </a:cxn>
                  <a:cxn ang="0">
                    <a:pos x="56" y="150"/>
                  </a:cxn>
                  <a:cxn ang="0">
                    <a:pos x="61" y="154"/>
                  </a:cxn>
                  <a:cxn ang="0">
                    <a:pos x="65" y="156"/>
                  </a:cxn>
                  <a:cxn ang="0">
                    <a:pos x="66" y="154"/>
                  </a:cxn>
                  <a:cxn ang="0">
                    <a:pos x="67" y="148"/>
                  </a:cxn>
                  <a:cxn ang="0">
                    <a:pos x="57" y="89"/>
                  </a:cxn>
                  <a:cxn ang="0">
                    <a:pos x="71" y="73"/>
                  </a:cxn>
                  <a:cxn ang="0">
                    <a:pos x="49" y="29"/>
                  </a:cxn>
                  <a:cxn ang="0">
                    <a:pos x="49" y="53"/>
                  </a:cxn>
                  <a:cxn ang="0">
                    <a:pos x="33" y="53"/>
                  </a:cxn>
                  <a:cxn ang="0">
                    <a:pos x="21" y="53"/>
                  </a:cxn>
                  <a:cxn ang="0">
                    <a:pos x="12" y="146"/>
                  </a:cxn>
                  <a:cxn ang="0">
                    <a:pos x="17" y="90"/>
                  </a:cxn>
                  <a:cxn ang="0">
                    <a:pos x="12" y="146"/>
                  </a:cxn>
                  <a:cxn ang="0">
                    <a:pos x="20" y="76"/>
                  </a:cxn>
                  <a:cxn ang="0">
                    <a:pos x="33" y="57"/>
                  </a:cxn>
                  <a:cxn ang="0">
                    <a:pos x="36" y="77"/>
                  </a:cxn>
                  <a:cxn ang="0">
                    <a:pos x="35" y="63"/>
                  </a:cxn>
                  <a:cxn ang="0">
                    <a:pos x="36" y="77"/>
                  </a:cxn>
                  <a:cxn ang="0">
                    <a:pos x="46" y="57"/>
                  </a:cxn>
                  <a:cxn ang="0">
                    <a:pos x="42" y="77"/>
                  </a:cxn>
                  <a:cxn ang="0">
                    <a:pos x="66" y="144"/>
                  </a:cxn>
                  <a:cxn ang="0">
                    <a:pos x="46" y="90"/>
                  </a:cxn>
                  <a:cxn ang="0">
                    <a:pos x="66" y="144"/>
                  </a:cxn>
                </a:cxnLst>
                <a:rect l="0" t="0" r="r" b="b"/>
                <a:pathLst>
                  <a:path w="71" h="156">
                    <a:moveTo>
                      <a:pt x="71" y="73"/>
                    </a:moveTo>
                    <a:cubicBezTo>
                      <a:pt x="71" y="73"/>
                      <a:pt x="63" y="74"/>
                      <a:pt x="54" y="75"/>
                    </a:cubicBezTo>
                    <a:cubicBezTo>
                      <a:pt x="50" y="57"/>
                      <a:pt x="50" y="57"/>
                      <a:pt x="50" y="57"/>
                    </a:cubicBezTo>
                    <a:cubicBezTo>
                      <a:pt x="53" y="57"/>
                      <a:pt x="53" y="57"/>
                      <a:pt x="53" y="57"/>
                    </a:cubicBezTo>
                    <a:cubicBezTo>
                      <a:pt x="53" y="25"/>
                      <a:pt x="53" y="25"/>
                      <a:pt x="53" y="25"/>
                    </a:cubicBezTo>
                    <a:cubicBezTo>
                      <a:pt x="42" y="25"/>
                      <a:pt x="42" y="25"/>
                      <a:pt x="42" y="25"/>
                    </a:cubicBezTo>
                    <a:cubicBezTo>
                      <a:pt x="42" y="0"/>
                      <a:pt x="42" y="0"/>
                      <a:pt x="42" y="0"/>
                    </a:cubicBezTo>
                    <a:cubicBezTo>
                      <a:pt x="29" y="0"/>
                      <a:pt x="29" y="0"/>
                      <a:pt x="29" y="0"/>
                    </a:cubicBezTo>
                    <a:cubicBezTo>
                      <a:pt x="29" y="25"/>
                      <a:pt x="29" y="25"/>
                      <a:pt x="29" y="25"/>
                    </a:cubicBezTo>
                    <a:cubicBezTo>
                      <a:pt x="18" y="25"/>
                      <a:pt x="18" y="25"/>
                      <a:pt x="18" y="25"/>
                    </a:cubicBezTo>
                    <a:cubicBezTo>
                      <a:pt x="18" y="57"/>
                      <a:pt x="18" y="57"/>
                      <a:pt x="18" y="57"/>
                    </a:cubicBezTo>
                    <a:cubicBezTo>
                      <a:pt x="21" y="57"/>
                      <a:pt x="21" y="57"/>
                      <a:pt x="21" y="57"/>
                    </a:cubicBezTo>
                    <a:cubicBezTo>
                      <a:pt x="17" y="75"/>
                      <a:pt x="17" y="75"/>
                      <a:pt x="17" y="75"/>
                    </a:cubicBezTo>
                    <a:cubicBezTo>
                      <a:pt x="8" y="74"/>
                      <a:pt x="0" y="73"/>
                      <a:pt x="0" y="73"/>
                    </a:cubicBezTo>
                    <a:cubicBezTo>
                      <a:pt x="0" y="87"/>
                      <a:pt x="0" y="87"/>
                      <a:pt x="0" y="87"/>
                    </a:cubicBezTo>
                    <a:cubicBezTo>
                      <a:pt x="0" y="87"/>
                      <a:pt x="6" y="88"/>
                      <a:pt x="14" y="89"/>
                    </a:cubicBezTo>
                    <a:cubicBezTo>
                      <a:pt x="0" y="147"/>
                      <a:pt x="0" y="147"/>
                      <a:pt x="0" y="147"/>
                    </a:cubicBezTo>
                    <a:cubicBezTo>
                      <a:pt x="4" y="148"/>
                      <a:pt x="4" y="148"/>
                      <a:pt x="4" y="148"/>
                    </a:cubicBezTo>
                    <a:cubicBezTo>
                      <a:pt x="3" y="153"/>
                      <a:pt x="3" y="153"/>
                      <a:pt x="3" y="153"/>
                    </a:cubicBezTo>
                    <a:cubicBezTo>
                      <a:pt x="5" y="153"/>
                      <a:pt x="5" y="153"/>
                      <a:pt x="5" y="153"/>
                    </a:cubicBezTo>
                    <a:cubicBezTo>
                      <a:pt x="5" y="155"/>
                      <a:pt x="5" y="155"/>
                      <a:pt x="5" y="155"/>
                    </a:cubicBezTo>
                    <a:cubicBezTo>
                      <a:pt x="6" y="156"/>
                      <a:pt x="6" y="156"/>
                      <a:pt x="6" y="156"/>
                    </a:cubicBezTo>
                    <a:cubicBezTo>
                      <a:pt x="7" y="153"/>
                      <a:pt x="7" y="153"/>
                      <a:pt x="7" y="153"/>
                    </a:cubicBezTo>
                    <a:cubicBezTo>
                      <a:pt x="10" y="154"/>
                      <a:pt x="10" y="154"/>
                      <a:pt x="10" y="154"/>
                    </a:cubicBezTo>
                    <a:cubicBezTo>
                      <a:pt x="11" y="149"/>
                      <a:pt x="11" y="149"/>
                      <a:pt x="11" y="149"/>
                    </a:cubicBezTo>
                    <a:cubicBezTo>
                      <a:pt x="15" y="150"/>
                      <a:pt x="15" y="150"/>
                      <a:pt x="15" y="150"/>
                    </a:cubicBezTo>
                    <a:cubicBezTo>
                      <a:pt x="29" y="91"/>
                      <a:pt x="29" y="91"/>
                      <a:pt x="29" y="91"/>
                    </a:cubicBezTo>
                    <a:cubicBezTo>
                      <a:pt x="31" y="91"/>
                      <a:pt x="33" y="91"/>
                      <a:pt x="36" y="91"/>
                    </a:cubicBezTo>
                    <a:cubicBezTo>
                      <a:pt x="38" y="91"/>
                      <a:pt x="40" y="91"/>
                      <a:pt x="42" y="91"/>
                    </a:cubicBezTo>
                    <a:cubicBezTo>
                      <a:pt x="56" y="150"/>
                      <a:pt x="56" y="150"/>
                      <a:pt x="56" y="150"/>
                    </a:cubicBezTo>
                    <a:cubicBezTo>
                      <a:pt x="60" y="149"/>
                      <a:pt x="60" y="149"/>
                      <a:pt x="60" y="149"/>
                    </a:cubicBezTo>
                    <a:cubicBezTo>
                      <a:pt x="61" y="154"/>
                      <a:pt x="61" y="154"/>
                      <a:pt x="61" y="154"/>
                    </a:cubicBezTo>
                    <a:cubicBezTo>
                      <a:pt x="64" y="154"/>
                      <a:pt x="64" y="154"/>
                      <a:pt x="64" y="154"/>
                    </a:cubicBezTo>
                    <a:cubicBezTo>
                      <a:pt x="65" y="156"/>
                      <a:pt x="65" y="156"/>
                      <a:pt x="65" y="156"/>
                    </a:cubicBezTo>
                    <a:cubicBezTo>
                      <a:pt x="66" y="156"/>
                      <a:pt x="66" y="156"/>
                      <a:pt x="66" y="156"/>
                    </a:cubicBezTo>
                    <a:cubicBezTo>
                      <a:pt x="66" y="154"/>
                      <a:pt x="66" y="154"/>
                      <a:pt x="66" y="154"/>
                    </a:cubicBezTo>
                    <a:cubicBezTo>
                      <a:pt x="68" y="153"/>
                      <a:pt x="68" y="153"/>
                      <a:pt x="68" y="153"/>
                    </a:cubicBezTo>
                    <a:cubicBezTo>
                      <a:pt x="67" y="148"/>
                      <a:pt x="67" y="148"/>
                      <a:pt x="67" y="148"/>
                    </a:cubicBezTo>
                    <a:cubicBezTo>
                      <a:pt x="71" y="147"/>
                      <a:pt x="71" y="147"/>
                      <a:pt x="71" y="147"/>
                    </a:cubicBezTo>
                    <a:cubicBezTo>
                      <a:pt x="57" y="89"/>
                      <a:pt x="57" y="89"/>
                      <a:pt x="57" y="89"/>
                    </a:cubicBezTo>
                    <a:cubicBezTo>
                      <a:pt x="65" y="88"/>
                      <a:pt x="71" y="87"/>
                      <a:pt x="71" y="87"/>
                    </a:cubicBezTo>
                    <a:lnTo>
                      <a:pt x="71" y="73"/>
                    </a:lnTo>
                    <a:close/>
                    <a:moveTo>
                      <a:pt x="21" y="29"/>
                    </a:moveTo>
                    <a:cubicBezTo>
                      <a:pt x="49" y="29"/>
                      <a:pt x="49" y="29"/>
                      <a:pt x="49" y="29"/>
                    </a:cubicBezTo>
                    <a:cubicBezTo>
                      <a:pt x="49" y="53"/>
                      <a:pt x="49" y="53"/>
                      <a:pt x="49" y="53"/>
                    </a:cubicBezTo>
                    <a:cubicBezTo>
                      <a:pt x="49" y="53"/>
                      <a:pt x="49" y="53"/>
                      <a:pt x="49" y="53"/>
                    </a:cubicBezTo>
                    <a:cubicBezTo>
                      <a:pt x="38" y="53"/>
                      <a:pt x="38" y="53"/>
                      <a:pt x="38" y="53"/>
                    </a:cubicBezTo>
                    <a:cubicBezTo>
                      <a:pt x="33" y="53"/>
                      <a:pt x="33" y="53"/>
                      <a:pt x="33" y="53"/>
                    </a:cubicBezTo>
                    <a:cubicBezTo>
                      <a:pt x="22" y="53"/>
                      <a:pt x="22" y="53"/>
                      <a:pt x="22" y="53"/>
                    </a:cubicBezTo>
                    <a:cubicBezTo>
                      <a:pt x="21" y="53"/>
                      <a:pt x="21" y="53"/>
                      <a:pt x="21" y="53"/>
                    </a:cubicBezTo>
                    <a:lnTo>
                      <a:pt x="21" y="29"/>
                    </a:lnTo>
                    <a:close/>
                    <a:moveTo>
                      <a:pt x="12" y="146"/>
                    </a:moveTo>
                    <a:cubicBezTo>
                      <a:pt x="5" y="144"/>
                      <a:pt x="5" y="144"/>
                      <a:pt x="5" y="144"/>
                    </a:cubicBezTo>
                    <a:cubicBezTo>
                      <a:pt x="17" y="90"/>
                      <a:pt x="17" y="90"/>
                      <a:pt x="17" y="90"/>
                    </a:cubicBezTo>
                    <a:cubicBezTo>
                      <a:pt x="20" y="90"/>
                      <a:pt x="22" y="90"/>
                      <a:pt x="25" y="90"/>
                    </a:cubicBezTo>
                    <a:lnTo>
                      <a:pt x="12" y="146"/>
                    </a:lnTo>
                    <a:close/>
                    <a:moveTo>
                      <a:pt x="28" y="77"/>
                    </a:moveTo>
                    <a:cubicBezTo>
                      <a:pt x="26" y="76"/>
                      <a:pt x="23" y="76"/>
                      <a:pt x="20" y="76"/>
                    </a:cubicBezTo>
                    <a:cubicBezTo>
                      <a:pt x="25" y="57"/>
                      <a:pt x="25" y="57"/>
                      <a:pt x="25" y="57"/>
                    </a:cubicBezTo>
                    <a:cubicBezTo>
                      <a:pt x="33" y="57"/>
                      <a:pt x="33" y="57"/>
                      <a:pt x="33" y="57"/>
                    </a:cubicBezTo>
                    <a:lnTo>
                      <a:pt x="28" y="77"/>
                    </a:lnTo>
                    <a:close/>
                    <a:moveTo>
                      <a:pt x="36" y="77"/>
                    </a:moveTo>
                    <a:cubicBezTo>
                      <a:pt x="34" y="77"/>
                      <a:pt x="33" y="77"/>
                      <a:pt x="32" y="77"/>
                    </a:cubicBezTo>
                    <a:cubicBezTo>
                      <a:pt x="35" y="63"/>
                      <a:pt x="35" y="63"/>
                      <a:pt x="35" y="63"/>
                    </a:cubicBezTo>
                    <a:cubicBezTo>
                      <a:pt x="39" y="77"/>
                      <a:pt x="39" y="77"/>
                      <a:pt x="39" y="77"/>
                    </a:cubicBezTo>
                    <a:cubicBezTo>
                      <a:pt x="38" y="77"/>
                      <a:pt x="37" y="77"/>
                      <a:pt x="36" y="77"/>
                    </a:cubicBezTo>
                    <a:close/>
                    <a:moveTo>
                      <a:pt x="38" y="57"/>
                    </a:moveTo>
                    <a:cubicBezTo>
                      <a:pt x="46" y="57"/>
                      <a:pt x="46" y="57"/>
                      <a:pt x="46" y="57"/>
                    </a:cubicBezTo>
                    <a:cubicBezTo>
                      <a:pt x="50" y="76"/>
                      <a:pt x="50" y="76"/>
                      <a:pt x="50" y="76"/>
                    </a:cubicBezTo>
                    <a:cubicBezTo>
                      <a:pt x="48" y="76"/>
                      <a:pt x="45" y="76"/>
                      <a:pt x="42" y="77"/>
                    </a:cubicBezTo>
                    <a:lnTo>
                      <a:pt x="38" y="57"/>
                    </a:lnTo>
                    <a:close/>
                    <a:moveTo>
                      <a:pt x="66" y="144"/>
                    </a:moveTo>
                    <a:cubicBezTo>
                      <a:pt x="59" y="146"/>
                      <a:pt x="59" y="146"/>
                      <a:pt x="59" y="146"/>
                    </a:cubicBezTo>
                    <a:cubicBezTo>
                      <a:pt x="46" y="90"/>
                      <a:pt x="46" y="90"/>
                      <a:pt x="46" y="90"/>
                    </a:cubicBezTo>
                    <a:cubicBezTo>
                      <a:pt x="48" y="90"/>
                      <a:pt x="51" y="90"/>
                      <a:pt x="54" y="90"/>
                    </a:cubicBezTo>
                    <a:lnTo>
                      <a:pt x="66" y="14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1" name="Freeform 121"/>
              <p:cNvSpPr>
                <a:spLocks noEditPoints="1"/>
              </p:cNvSpPr>
              <p:nvPr/>
            </p:nvSpPr>
            <p:spPr bwMode="auto">
              <a:xfrm>
                <a:off x="2983932" y="1377968"/>
                <a:ext cx="283346" cy="286156"/>
              </a:xfrm>
              <a:custGeom>
                <a:avLst/>
                <a:gdLst/>
                <a:ahLst/>
                <a:cxnLst>
                  <a:cxn ang="0">
                    <a:pos x="145" y="131"/>
                  </a:cxn>
                  <a:cxn ang="0">
                    <a:pos x="34" y="0"/>
                  </a:cxn>
                  <a:cxn ang="0">
                    <a:pos x="0" y="28"/>
                  </a:cxn>
                  <a:cxn ang="0">
                    <a:pos x="112" y="159"/>
                  </a:cxn>
                  <a:cxn ang="0">
                    <a:pos x="145" y="131"/>
                  </a:cxn>
                  <a:cxn ang="0">
                    <a:pos x="103" y="138"/>
                  </a:cxn>
                  <a:cxn ang="0">
                    <a:pos x="100" y="133"/>
                  </a:cxn>
                  <a:cxn ang="0">
                    <a:pos x="106" y="128"/>
                  </a:cxn>
                  <a:cxn ang="0">
                    <a:pos x="103" y="123"/>
                  </a:cxn>
                  <a:cxn ang="0">
                    <a:pos x="96" y="129"/>
                  </a:cxn>
                  <a:cxn ang="0">
                    <a:pos x="91" y="122"/>
                  </a:cxn>
                  <a:cxn ang="0">
                    <a:pos x="101" y="114"/>
                  </a:cxn>
                  <a:cxn ang="0">
                    <a:pos x="97" y="110"/>
                  </a:cxn>
                  <a:cxn ang="0">
                    <a:pos x="87" y="119"/>
                  </a:cxn>
                  <a:cxn ang="0">
                    <a:pos x="84" y="114"/>
                  </a:cxn>
                  <a:cxn ang="0">
                    <a:pos x="90" y="109"/>
                  </a:cxn>
                  <a:cxn ang="0">
                    <a:pos x="86" y="104"/>
                  </a:cxn>
                  <a:cxn ang="0">
                    <a:pos x="80" y="110"/>
                  </a:cxn>
                  <a:cxn ang="0">
                    <a:pos x="75" y="104"/>
                  </a:cxn>
                  <a:cxn ang="0">
                    <a:pos x="86" y="94"/>
                  </a:cxn>
                  <a:cxn ang="0">
                    <a:pos x="83" y="90"/>
                  </a:cxn>
                  <a:cxn ang="0">
                    <a:pos x="71" y="100"/>
                  </a:cxn>
                  <a:cxn ang="0">
                    <a:pos x="67" y="95"/>
                  </a:cxn>
                  <a:cxn ang="0">
                    <a:pos x="75" y="89"/>
                  </a:cxn>
                  <a:cxn ang="0">
                    <a:pos x="72" y="84"/>
                  </a:cxn>
                  <a:cxn ang="0">
                    <a:pos x="64" y="91"/>
                  </a:cxn>
                  <a:cxn ang="0">
                    <a:pos x="58" y="85"/>
                  </a:cxn>
                  <a:cxn ang="0">
                    <a:pos x="70" y="75"/>
                  </a:cxn>
                  <a:cxn ang="0">
                    <a:pos x="66" y="71"/>
                  </a:cxn>
                  <a:cxn ang="0">
                    <a:pos x="55" y="81"/>
                  </a:cxn>
                  <a:cxn ang="0">
                    <a:pos x="51" y="76"/>
                  </a:cxn>
                  <a:cxn ang="0">
                    <a:pos x="59" y="70"/>
                  </a:cxn>
                  <a:cxn ang="0">
                    <a:pos x="56" y="65"/>
                  </a:cxn>
                  <a:cxn ang="0">
                    <a:pos x="47" y="72"/>
                  </a:cxn>
                  <a:cxn ang="0">
                    <a:pos x="43" y="66"/>
                  </a:cxn>
                  <a:cxn ang="0">
                    <a:pos x="54" y="57"/>
                  </a:cxn>
                  <a:cxn ang="0">
                    <a:pos x="51" y="53"/>
                  </a:cxn>
                  <a:cxn ang="0">
                    <a:pos x="39" y="63"/>
                  </a:cxn>
                  <a:cxn ang="0">
                    <a:pos x="36" y="58"/>
                  </a:cxn>
                  <a:cxn ang="0">
                    <a:pos x="43" y="51"/>
                  </a:cxn>
                  <a:cxn ang="0">
                    <a:pos x="39" y="47"/>
                  </a:cxn>
                  <a:cxn ang="0">
                    <a:pos x="32" y="54"/>
                  </a:cxn>
                  <a:cxn ang="0">
                    <a:pos x="27" y="47"/>
                  </a:cxn>
                  <a:cxn ang="0">
                    <a:pos x="38" y="38"/>
                  </a:cxn>
                  <a:cxn ang="0">
                    <a:pos x="35" y="34"/>
                  </a:cxn>
                  <a:cxn ang="0">
                    <a:pos x="23" y="44"/>
                  </a:cxn>
                  <a:cxn ang="0">
                    <a:pos x="19" y="39"/>
                  </a:cxn>
                  <a:cxn ang="0">
                    <a:pos x="28" y="32"/>
                  </a:cxn>
                  <a:cxn ang="0">
                    <a:pos x="24" y="28"/>
                  </a:cxn>
                  <a:cxn ang="0">
                    <a:pos x="16" y="35"/>
                  </a:cxn>
                  <a:cxn ang="0">
                    <a:pos x="11" y="29"/>
                  </a:cxn>
                  <a:cxn ang="0">
                    <a:pos x="33" y="11"/>
                  </a:cxn>
                  <a:cxn ang="0">
                    <a:pos x="134" y="130"/>
                  </a:cxn>
                  <a:cxn ang="0">
                    <a:pos x="113" y="149"/>
                  </a:cxn>
                  <a:cxn ang="0">
                    <a:pos x="107" y="141"/>
                  </a:cxn>
                  <a:cxn ang="0">
                    <a:pos x="117" y="133"/>
                  </a:cxn>
                  <a:cxn ang="0">
                    <a:pos x="113" y="129"/>
                  </a:cxn>
                  <a:cxn ang="0">
                    <a:pos x="103" y="138"/>
                  </a:cxn>
                </a:cxnLst>
                <a:rect l="0" t="0" r="r" b="b"/>
                <a:pathLst>
                  <a:path w="145" h="159">
                    <a:moveTo>
                      <a:pt x="145" y="131"/>
                    </a:moveTo>
                    <a:lnTo>
                      <a:pt x="34" y="0"/>
                    </a:lnTo>
                    <a:lnTo>
                      <a:pt x="0" y="28"/>
                    </a:lnTo>
                    <a:lnTo>
                      <a:pt x="112" y="159"/>
                    </a:lnTo>
                    <a:lnTo>
                      <a:pt x="145" y="131"/>
                    </a:lnTo>
                    <a:close/>
                    <a:moveTo>
                      <a:pt x="103" y="138"/>
                    </a:moveTo>
                    <a:lnTo>
                      <a:pt x="100" y="133"/>
                    </a:lnTo>
                    <a:lnTo>
                      <a:pt x="106" y="128"/>
                    </a:lnTo>
                    <a:lnTo>
                      <a:pt x="103" y="123"/>
                    </a:lnTo>
                    <a:lnTo>
                      <a:pt x="96" y="129"/>
                    </a:lnTo>
                    <a:lnTo>
                      <a:pt x="91" y="122"/>
                    </a:lnTo>
                    <a:lnTo>
                      <a:pt x="101" y="114"/>
                    </a:lnTo>
                    <a:lnTo>
                      <a:pt x="97" y="110"/>
                    </a:lnTo>
                    <a:lnTo>
                      <a:pt x="87" y="119"/>
                    </a:lnTo>
                    <a:lnTo>
                      <a:pt x="84" y="114"/>
                    </a:lnTo>
                    <a:lnTo>
                      <a:pt x="90" y="109"/>
                    </a:lnTo>
                    <a:lnTo>
                      <a:pt x="86" y="104"/>
                    </a:lnTo>
                    <a:lnTo>
                      <a:pt x="80" y="110"/>
                    </a:lnTo>
                    <a:lnTo>
                      <a:pt x="75" y="104"/>
                    </a:lnTo>
                    <a:lnTo>
                      <a:pt x="86" y="94"/>
                    </a:lnTo>
                    <a:lnTo>
                      <a:pt x="83" y="90"/>
                    </a:lnTo>
                    <a:lnTo>
                      <a:pt x="71" y="100"/>
                    </a:lnTo>
                    <a:lnTo>
                      <a:pt x="67" y="95"/>
                    </a:lnTo>
                    <a:lnTo>
                      <a:pt x="75" y="89"/>
                    </a:lnTo>
                    <a:lnTo>
                      <a:pt x="72" y="84"/>
                    </a:lnTo>
                    <a:lnTo>
                      <a:pt x="64" y="91"/>
                    </a:lnTo>
                    <a:lnTo>
                      <a:pt x="58" y="85"/>
                    </a:lnTo>
                    <a:lnTo>
                      <a:pt x="70" y="75"/>
                    </a:lnTo>
                    <a:lnTo>
                      <a:pt x="66" y="71"/>
                    </a:lnTo>
                    <a:lnTo>
                      <a:pt x="55" y="81"/>
                    </a:lnTo>
                    <a:lnTo>
                      <a:pt x="51" y="76"/>
                    </a:lnTo>
                    <a:lnTo>
                      <a:pt x="59" y="70"/>
                    </a:lnTo>
                    <a:lnTo>
                      <a:pt x="56" y="65"/>
                    </a:lnTo>
                    <a:lnTo>
                      <a:pt x="47" y="72"/>
                    </a:lnTo>
                    <a:lnTo>
                      <a:pt x="43" y="66"/>
                    </a:lnTo>
                    <a:lnTo>
                      <a:pt x="54" y="57"/>
                    </a:lnTo>
                    <a:lnTo>
                      <a:pt x="51" y="53"/>
                    </a:lnTo>
                    <a:lnTo>
                      <a:pt x="39" y="63"/>
                    </a:lnTo>
                    <a:lnTo>
                      <a:pt x="36" y="58"/>
                    </a:lnTo>
                    <a:lnTo>
                      <a:pt x="43" y="51"/>
                    </a:lnTo>
                    <a:lnTo>
                      <a:pt x="39" y="47"/>
                    </a:lnTo>
                    <a:lnTo>
                      <a:pt x="32" y="54"/>
                    </a:lnTo>
                    <a:lnTo>
                      <a:pt x="27" y="47"/>
                    </a:lnTo>
                    <a:lnTo>
                      <a:pt x="38" y="38"/>
                    </a:lnTo>
                    <a:lnTo>
                      <a:pt x="35" y="34"/>
                    </a:lnTo>
                    <a:lnTo>
                      <a:pt x="23" y="44"/>
                    </a:lnTo>
                    <a:lnTo>
                      <a:pt x="19" y="39"/>
                    </a:lnTo>
                    <a:lnTo>
                      <a:pt x="28" y="32"/>
                    </a:lnTo>
                    <a:lnTo>
                      <a:pt x="24" y="28"/>
                    </a:lnTo>
                    <a:lnTo>
                      <a:pt x="16" y="35"/>
                    </a:lnTo>
                    <a:lnTo>
                      <a:pt x="11" y="29"/>
                    </a:lnTo>
                    <a:lnTo>
                      <a:pt x="33" y="11"/>
                    </a:lnTo>
                    <a:lnTo>
                      <a:pt x="134" y="130"/>
                    </a:lnTo>
                    <a:lnTo>
                      <a:pt x="113" y="149"/>
                    </a:lnTo>
                    <a:lnTo>
                      <a:pt x="107" y="141"/>
                    </a:lnTo>
                    <a:lnTo>
                      <a:pt x="117" y="133"/>
                    </a:lnTo>
                    <a:lnTo>
                      <a:pt x="113" y="129"/>
                    </a:lnTo>
                    <a:lnTo>
                      <a:pt x="103" y="1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2" name="Freeform 122"/>
              <p:cNvSpPr>
                <a:spLocks noEditPoints="1"/>
              </p:cNvSpPr>
              <p:nvPr/>
            </p:nvSpPr>
            <p:spPr bwMode="auto">
              <a:xfrm>
                <a:off x="1246727" y="4412300"/>
                <a:ext cx="150467" cy="309552"/>
              </a:xfrm>
              <a:custGeom>
                <a:avLst/>
                <a:gdLst/>
                <a:ahLst/>
                <a:cxnLst>
                  <a:cxn ang="0">
                    <a:pos x="1" y="14"/>
                  </a:cxn>
                  <a:cxn ang="0">
                    <a:pos x="1" y="19"/>
                  </a:cxn>
                  <a:cxn ang="0">
                    <a:pos x="77" y="84"/>
                  </a:cxn>
                  <a:cxn ang="0">
                    <a:pos x="10" y="158"/>
                  </a:cxn>
                  <a:cxn ang="0">
                    <a:pos x="15" y="150"/>
                  </a:cxn>
                  <a:cxn ang="0">
                    <a:pos x="10" y="147"/>
                  </a:cxn>
                  <a:cxn ang="0">
                    <a:pos x="17" y="143"/>
                  </a:cxn>
                  <a:cxn ang="0">
                    <a:pos x="10" y="140"/>
                  </a:cxn>
                  <a:cxn ang="0">
                    <a:pos x="15" y="137"/>
                  </a:cxn>
                  <a:cxn ang="0">
                    <a:pos x="10" y="135"/>
                  </a:cxn>
                  <a:cxn ang="0">
                    <a:pos x="17" y="130"/>
                  </a:cxn>
                  <a:cxn ang="0">
                    <a:pos x="9" y="127"/>
                  </a:cxn>
                  <a:cxn ang="0">
                    <a:pos x="15" y="125"/>
                  </a:cxn>
                  <a:cxn ang="0">
                    <a:pos x="9" y="122"/>
                  </a:cxn>
                  <a:cxn ang="0">
                    <a:pos x="16" y="118"/>
                  </a:cxn>
                  <a:cxn ang="0">
                    <a:pos x="9" y="116"/>
                  </a:cxn>
                  <a:cxn ang="0">
                    <a:pos x="14" y="113"/>
                  </a:cxn>
                  <a:cxn ang="0">
                    <a:pos x="9" y="110"/>
                  </a:cxn>
                  <a:cxn ang="0">
                    <a:pos x="16" y="106"/>
                  </a:cxn>
                  <a:cxn ang="0">
                    <a:pos x="8" y="103"/>
                  </a:cxn>
                  <a:cxn ang="0">
                    <a:pos x="14" y="100"/>
                  </a:cxn>
                  <a:cxn ang="0">
                    <a:pos x="8" y="97"/>
                  </a:cxn>
                  <a:cxn ang="0">
                    <a:pos x="8" y="94"/>
                  </a:cxn>
                  <a:cxn ang="0">
                    <a:pos x="14" y="92"/>
                  </a:cxn>
                  <a:cxn ang="0">
                    <a:pos x="8" y="89"/>
                  </a:cxn>
                  <a:cxn ang="0">
                    <a:pos x="11" y="86"/>
                  </a:cxn>
                  <a:cxn ang="0">
                    <a:pos x="7" y="83"/>
                  </a:cxn>
                  <a:cxn ang="0">
                    <a:pos x="14" y="79"/>
                  </a:cxn>
                  <a:cxn ang="0">
                    <a:pos x="7" y="77"/>
                  </a:cxn>
                  <a:cxn ang="0">
                    <a:pos x="11" y="74"/>
                  </a:cxn>
                  <a:cxn ang="0">
                    <a:pos x="7" y="71"/>
                  </a:cxn>
                  <a:cxn ang="0">
                    <a:pos x="14" y="67"/>
                  </a:cxn>
                  <a:cxn ang="0">
                    <a:pos x="7" y="64"/>
                  </a:cxn>
                  <a:cxn ang="0">
                    <a:pos x="11" y="61"/>
                  </a:cxn>
                  <a:cxn ang="0">
                    <a:pos x="7" y="59"/>
                  </a:cxn>
                  <a:cxn ang="0">
                    <a:pos x="13" y="54"/>
                  </a:cxn>
                  <a:cxn ang="0">
                    <a:pos x="7" y="52"/>
                  </a:cxn>
                  <a:cxn ang="0">
                    <a:pos x="11" y="49"/>
                  </a:cxn>
                  <a:cxn ang="0">
                    <a:pos x="7" y="46"/>
                  </a:cxn>
                  <a:cxn ang="0">
                    <a:pos x="13" y="42"/>
                  </a:cxn>
                  <a:cxn ang="0">
                    <a:pos x="7" y="40"/>
                  </a:cxn>
                  <a:cxn ang="0">
                    <a:pos x="10" y="37"/>
                  </a:cxn>
                  <a:cxn ang="0">
                    <a:pos x="7" y="34"/>
                  </a:cxn>
                  <a:cxn ang="0">
                    <a:pos x="13" y="30"/>
                  </a:cxn>
                  <a:cxn ang="0">
                    <a:pos x="6" y="27"/>
                  </a:cxn>
                  <a:cxn ang="0">
                    <a:pos x="10" y="24"/>
                  </a:cxn>
                  <a:cxn ang="0">
                    <a:pos x="6" y="22"/>
                  </a:cxn>
                  <a:cxn ang="0">
                    <a:pos x="71" y="84"/>
                  </a:cxn>
                </a:cxnLst>
                <a:rect l="0" t="0" r="r" b="b"/>
                <a:pathLst>
                  <a:path w="77" h="172">
                    <a:moveTo>
                      <a:pt x="0" y="0"/>
                    </a:moveTo>
                    <a:lnTo>
                      <a:pt x="1" y="14"/>
                    </a:lnTo>
                    <a:lnTo>
                      <a:pt x="1" y="14"/>
                    </a:lnTo>
                    <a:lnTo>
                      <a:pt x="1" y="19"/>
                    </a:lnTo>
                    <a:lnTo>
                      <a:pt x="6" y="172"/>
                    </a:lnTo>
                    <a:lnTo>
                      <a:pt x="77" y="84"/>
                    </a:lnTo>
                    <a:lnTo>
                      <a:pt x="0" y="0"/>
                    </a:lnTo>
                    <a:close/>
                    <a:moveTo>
                      <a:pt x="10" y="158"/>
                    </a:moveTo>
                    <a:lnTo>
                      <a:pt x="10" y="150"/>
                    </a:lnTo>
                    <a:lnTo>
                      <a:pt x="15" y="150"/>
                    </a:lnTo>
                    <a:lnTo>
                      <a:pt x="15" y="146"/>
                    </a:lnTo>
                    <a:lnTo>
                      <a:pt x="10" y="147"/>
                    </a:lnTo>
                    <a:lnTo>
                      <a:pt x="10" y="143"/>
                    </a:lnTo>
                    <a:lnTo>
                      <a:pt x="17" y="143"/>
                    </a:lnTo>
                    <a:lnTo>
                      <a:pt x="17" y="140"/>
                    </a:lnTo>
                    <a:lnTo>
                      <a:pt x="10" y="140"/>
                    </a:lnTo>
                    <a:lnTo>
                      <a:pt x="10" y="137"/>
                    </a:lnTo>
                    <a:lnTo>
                      <a:pt x="15" y="137"/>
                    </a:lnTo>
                    <a:lnTo>
                      <a:pt x="15" y="135"/>
                    </a:lnTo>
                    <a:lnTo>
                      <a:pt x="10" y="135"/>
                    </a:lnTo>
                    <a:lnTo>
                      <a:pt x="9" y="131"/>
                    </a:lnTo>
                    <a:lnTo>
                      <a:pt x="17" y="130"/>
                    </a:lnTo>
                    <a:lnTo>
                      <a:pt x="16" y="127"/>
                    </a:lnTo>
                    <a:lnTo>
                      <a:pt x="9" y="127"/>
                    </a:lnTo>
                    <a:lnTo>
                      <a:pt x="9" y="125"/>
                    </a:lnTo>
                    <a:lnTo>
                      <a:pt x="15" y="125"/>
                    </a:lnTo>
                    <a:lnTo>
                      <a:pt x="15" y="122"/>
                    </a:lnTo>
                    <a:lnTo>
                      <a:pt x="9" y="122"/>
                    </a:lnTo>
                    <a:lnTo>
                      <a:pt x="9" y="118"/>
                    </a:lnTo>
                    <a:lnTo>
                      <a:pt x="16" y="118"/>
                    </a:lnTo>
                    <a:lnTo>
                      <a:pt x="16" y="116"/>
                    </a:lnTo>
                    <a:lnTo>
                      <a:pt x="9" y="116"/>
                    </a:lnTo>
                    <a:lnTo>
                      <a:pt x="9" y="113"/>
                    </a:lnTo>
                    <a:lnTo>
                      <a:pt x="14" y="113"/>
                    </a:lnTo>
                    <a:lnTo>
                      <a:pt x="14" y="110"/>
                    </a:lnTo>
                    <a:lnTo>
                      <a:pt x="9" y="110"/>
                    </a:lnTo>
                    <a:lnTo>
                      <a:pt x="8" y="106"/>
                    </a:lnTo>
                    <a:lnTo>
                      <a:pt x="16" y="106"/>
                    </a:lnTo>
                    <a:lnTo>
                      <a:pt x="16" y="103"/>
                    </a:lnTo>
                    <a:lnTo>
                      <a:pt x="8" y="103"/>
                    </a:lnTo>
                    <a:lnTo>
                      <a:pt x="8" y="100"/>
                    </a:lnTo>
                    <a:lnTo>
                      <a:pt x="14" y="100"/>
                    </a:lnTo>
                    <a:lnTo>
                      <a:pt x="14" y="97"/>
                    </a:lnTo>
                    <a:lnTo>
                      <a:pt x="8" y="97"/>
                    </a:lnTo>
                    <a:lnTo>
                      <a:pt x="8" y="94"/>
                    </a:lnTo>
                    <a:lnTo>
                      <a:pt x="8" y="94"/>
                    </a:lnTo>
                    <a:lnTo>
                      <a:pt x="8" y="92"/>
                    </a:lnTo>
                    <a:lnTo>
                      <a:pt x="14" y="92"/>
                    </a:lnTo>
                    <a:lnTo>
                      <a:pt x="14" y="89"/>
                    </a:lnTo>
                    <a:lnTo>
                      <a:pt x="8" y="89"/>
                    </a:lnTo>
                    <a:lnTo>
                      <a:pt x="7" y="86"/>
                    </a:lnTo>
                    <a:lnTo>
                      <a:pt x="11" y="86"/>
                    </a:lnTo>
                    <a:lnTo>
                      <a:pt x="11" y="83"/>
                    </a:lnTo>
                    <a:lnTo>
                      <a:pt x="7" y="83"/>
                    </a:lnTo>
                    <a:lnTo>
                      <a:pt x="7" y="79"/>
                    </a:lnTo>
                    <a:lnTo>
                      <a:pt x="14" y="79"/>
                    </a:lnTo>
                    <a:lnTo>
                      <a:pt x="14" y="77"/>
                    </a:lnTo>
                    <a:lnTo>
                      <a:pt x="7" y="77"/>
                    </a:lnTo>
                    <a:lnTo>
                      <a:pt x="7" y="74"/>
                    </a:lnTo>
                    <a:lnTo>
                      <a:pt x="11" y="74"/>
                    </a:lnTo>
                    <a:lnTo>
                      <a:pt x="11" y="71"/>
                    </a:lnTo>
                    <a:lnTo>
                      <a:pt x="7" y="71"/>
                    </a:lnTo>
                    <a:lnTo>
                      <a:pt x="7" y="67"/>
                    </a:lnTo>
                    <a:lnTo>
                      <a:pt x="14" y="67"/>
                    </a:lnTo>
                    <a:lnTo>
                      <a:pt x="14" y="64"/>
                    </a:lnTo>
                    <a:lnTo>
                      <a:pt x="7" y="64"/>
                    </a:lnTo>
                    <a:lnTo>
                      <a:pt x="7" y="61"/>
                    </a:lnTo>
                    <a:lnTo>
                      <a:pt x="11" y="61"/>
                    </a:lnTo>
                    <a:lnTo>
                      <a:pt x="11" y="59"/>
                    </a:lnTo>
                    <a:lnTo>
                      <a:pt x="7" y="59"/>
                    </a:lnTo>
                    <a:lnTo>
                      <a:pt x="7" y="55"/>
                    </a:lnTo>
                    <a:lnTo>
                      <a:pt x="13" y="54"/>
                    </a:lnTo>
                    <a:lnTo>
                      <a:pt x="13" y="51"/>
                    </a:lnTo>
                    <a:lnTo>
                      <a:pt x="7" y="52"/>
                    </a:lnTo>
                    <a:lnTo>
                      <a:pt x="7" y="49"/>
                    </a:lnTo>
                    <a:lnTo>
                      <a:pt x="11" y="49"/>
                    </a:lnTo>
                    <a:lnTo>
                      <a:pt x="11" y="46"/>
                    </a:lnTo>
                    <a:lnTo>
                      <a:pt x="7" y="46"/>
                    </a:lnTo>
                    <a:lnTo>
                      <a:pt x="7" y="42"/>
                    </a:lnTo>
                    <a:lnTo>
                      <a:pt x="13" y="42"/>
                    </a:lnTo>
                    <a:lnTo>
                      <a:pt x="13" y="40"/>
                    </a:lnTo>
                    <a:lnTo>
                      <a:pt x="7" y="40"/>
                    </a:lnTo>
                    <a:lnTo>
                      <a:pt x="7" y="37"/>
                    </a:lnTo>
                    <a:lnTo>
                      <a:pt x="10" y="37"/>
                    </a:lnTo>
                    <a:lnTo>
                      <a:pt x="10" y="34"/>
                    </a:lnTo>
                    <a:lnTo>
                      <a:pt x="7" y="34"/>
                    </a:lnTo>
                    <a:lnTo>
                      <a:pt x="6" y="30"/>
                    </a:lnTo>
                    <a:lnTo>
                      <a:pt x="13" y="30"/>
                    </a:lnTo>
                    <a:lnTo>
                      <a:pt x="12" y="27"/>
                    </a:lnTo>
                    <a:lnTo>
                      <a:pt x="6" y="27"/>
                    </a:lnTo>
                    <a:lnTo>
                      <a:pt x="6" y="24"/>
                    </a:lnTo>
                    <a:lnTo>
                      <a:pt x="10" y="24"/>
                    </a:lnTo>
                    <a:lnTo>
                      <a:pt x="10" y="22"/>
                    </a:lnTo>
                    <a:lnTo>
                      <a:pt x="6" y="22"/>
                    </a:lnTo>
                    <a:lnTo>
                      <a:pt x="6" y="13"/>
                    </a:lnTo>
                    <a:lnTo>
                      <a:pt x="71" y="84"/>
                    </a:lnTo>
                    <a:lnTo>
                      <a:pt x="10" y="15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3" name="Freeform 123"/>
              <p:cNvSpPr>
                <a:spLocks noEditPoints="1"/>
              </p:cNvSpPr>
              <p:nvPr/>
            </p:nvSpPr>
            <p:spPr bwMode="auto">
              <a:xfrm>
                <a:off x="1283855" y="4502286"/>
                <a:ext cx="64486" cy="131380"/>
              </a:xfrm>
              <a:custGeom>
                <a:avLst/>
                <a:gdLst/>
                <a:ahLst/>
                <a:cxnLst>
                  <a:cxn ang="0">
                    <a:pos x="33" y="36"/>
                  </a:cxn>
                  <a:cxn ang="0">
                    <a:pos x="0" y="0"/>
                  </a:cxn>
                  <a:cxn ang="0">
                    <a:pos x="3" y="73"/>
                  </a:cxn>
                  <a:cxn ang="0">
                    <a:pos x="33" y="36"/>
                  </a:cxn>
                  <a:cxn ang="0">
                    <a:pos x="7" y="59"/>
                  </a:cxn>
                  <a:cxn ang="0">
                    <a:pos x="6" y="13"/>
                  </a:cxn>
                  <a:cxn ang="0">
                    <a:pos x="26" y="36"/>
                  </a:cxn>
                  <a:cxn ang="0">
                    <a:pos x="7" y="59"/>
                  </a:cxn>
                </a:cxnLst>
                <a:rect l="0" t="0" r="r" b="b"/>
                <a:pathLst>
                  <a:path w="33" h="73">
                    <a:moveTo>
                      <a:pt x="33" y="36"/>
                    </a:moveTo>
                    <a:lnTo>
                      <a:pt x="0" y="0"/>
                    </a:lnTo>
                    <a:lnTo>
                      <a:pt x="3" y="73"/>
                    </a:lnTo>
                    <a:lnTo>
                      <a:pt x="33" y="36"/>
                    </a:lnTo>
                    <a:close/>
                    <a:moveTo>
                      <a:pt x="7" y="59"/>
                    </a:moveTo>
                    <a:lnTo>
                      <a:pt x="6" y="13"/>
                    </a:lnTo>
                    <a:lnTo>
                      <a:pt x="26" y="36"/>
                    </a:lnTo>
                    <a:lnTo>
                      <a:pt x="7" y="5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4" name="Freeform 124"/>
              <p:cNvSpPr>
                <a:spLocks/>
              </p:cNvSpPr>
              <p:nvPr/>
            </p:nvSpPr>
            <p:spPr bwMode="auto">
              <a:xfrm>
                <a:off x="572559" y="2616177"/>
                <a:ext cx="113338" cy="102584"/>
              </a:xfrm>
              <a:custGeom>
                <a:avLst/>
                <a:gdLst/>
                <a:ahLst/>
                <a:cxnLst>
                  <a:cxn ang="0">
                    <a:pos x="22" y="57"/>
                  </a:cxn>
                  <a:cxn ang="0">
                    <a:pos x="35" y="57"/>
                  </a:cxn>
                  <a:cxn ang="0">
                    <a:pos x="35" y="35"/>
                  </a:cxn>
                  <a:cxn ang="0">
                    <a:pos x="58" y="35"/>
                  </a:cxn>
                  <a:cxn ang="0">
                    <a:pos x="58" y="22"/>
                  </a:cxn>
                  <a:cxn ang="0">
                    <a:pos x="35" y="22"/>
                  </a:cxn>
                  <a:cxn ang="0">
                    <a:pos x="35" y="0"/>
                  </a:cxn>
                  <a:cxn ang="0">
                    <a:pos x="22" y="0"/>
                  </a:cxn>
                  <a:cxn ang="0">
                    <a:pos x="22" y="22"/>
                  </a:cxn>
                  <a:cxn ang="0">
                    <a:pos x="0" y="22"/>
                  </a:cxn>
                  <a:cxn ang="0">
                    <a:pos x="0" y="35"/>
                  </a:cxn>
                  <a:cxn ang="0">
                    <a:pos x="22" y="35"/>
                  </a:cxn>
                  <a:cxn ang="0">
                    <a:pos x="22" y="57"/>
                  </a:cxn>
                </a:cxnLst>
                <a:rect l="0" t="0" r="r" b="b"/>
                <a:pathLst>
                  <a:path w="58" h="57">
                    <a:moveTo>
                      <a:pt x="22" y="57"/>
                    </a:moveTo>
                    <a:lnTo>
                      <a:pt x="35" y="57"/>
                    </a:lnTo>
                    <a:lnTo>
                      <a:pt x="35" y="35"/>
                    </a:lnTo>
                    <a:lnTo>
                      <a:pt x="58" y="35"/>
                    </a:lnTo>
                    <a:lnTo>
                      <a:pt x="58" y="22"/>
                    </a:lnTo>
                    <a:lnTo>
                      <a:pt x="35" y="22"/>
                    </a:lnTo>
                    <a:lnTo>
                      <a:pt x="35" y="0"/>
                    </a:lnTo>
                    <a:lnTo>
                      <a:pt x="22" y="0"/>
                    </a:lnTo>
                    <a:lnTo>
                      <a:pt x="22" y="22"/>
                    </a:lnTo>
                    <a:lnTo>
                      <a:pt x="0" y="22"/>
                    </a:lnTo>
                    <a:lnTo>
                      <a:pt x="0" y="35"/>
                    </a:lnTo>
                    <a:lnTo>
                      <a:pt x="22" y="35"/>
                    </a:lnTo>
                    <a:lnTo>
                      <a:pt x="22" y="57"/>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5" name="Freeform 125"/>
              <p:cNvSpPr>
                <a:spLocks/>
              </p:cNvSpPr>
              <p:nvPr/>
            </p:nvSpPr>
            <p:spPr bwMode="auto">
              <a:xfrm>
                <a:off x="1557431" y="2407409"/>
                <a:ext cx="347832" cy="196170"/>
              </a:xfrm>
              <a:custGeom>
                <a:avLst/>
                <a:gdLst/>
                <a:ahLst/>
                <a:cxnLst>
                  <a:cxn ang="0">
                    <a:pos x="86" y="0"/>
                  </a:cxn>
                  <a:cxn ang="0">
                    <a:pos x="40" y="78"/>
                  </a:cxn>
                  <a:cxn ang="0">
                    <a:pos x="26" y="51"/>
                  </a:cxn>
                  <a:cxn ang="0">
                    <a:pos x="0" y="51"/>
                  </a:cxn>
                  <a:cxn ang="0">
                    <a:pos x="0" y="66"/>
                  </a:cxn>
                  <a:cxn ang="0">
                    <a:pos x="17" y="66"/>
                  </a:cxn>
                  <a:cxn ang="0">
                    <a:pos x="38" y="109"/>
                  </a:cxn>
                  <a:cxn ang="0">
                    <a:pos x="95" y="15"/>
                  </a:cxn>
                  <a:cxn ang="0">
                    <a:pos x="163" y="15"/>
                  </a:cxn>
                  <a:cxn ang="0">
                    <a:pos x="163" y="26"/>
                  </a:cxn>
                  <a:cxn ang="0">
                    <a:pos x="178" y="26"/>
                  </a:cxn>
                  <a:cxn ang="0">
                    <a:pos x="178" y="0"/>
                  </a:cxn>
                  <a:cxn ang="0">
                    <a:pos x="86" y="0"/>
                  </a:cxn>
                </a:cxnLst>
                <a:rect l="0" t="0" r="r" b="b"/>
                <a:pathLst>
                  <a:path w="178" h="109">
                    <a:moveTo>
                      <a:pt x="86" y="0"/>
                    </a:moveTo>
                    <a:lnTo>
                      <a:pt x="40" y="78"/>
                    </a:lnTo>
                    <a:lnTo>
                      <a:pt x="26" y="51"/>
                    </a:lnTo>
                    <a:lnTo>
                      <a:pt x="0" y="51"/>
                    </a:lnTo>
                    <a:lnTo>
                      <a:pt x="0" y="66"/>
                    </a:lnTo>
                    <a:lnTo>
                      <a:pt x="17" y="66"/>
                    </a:lnTo>
                    <a:lnTo>
                      <a:pt x="38" y="109"/>
                    </a:lnTo>
                    <a:lnTo>
                      <a:pt x="95" y="15"/>
                    </a:lnTo>
                    <a:lnTo>
                      <a:pt x="163" y="15"/>
                    </a:lnTo>
                    <a:lnTo>
                      <a:pt x="163" y="26"/>
                    </a:lnTo>
                    <a:lnTo>
                      <a:pt x="178" y="26"/>
                    </a:lnTo>
                    <a:lnTo>
                      <a:pt x="178" y="0"/>
                    </a:lnTo>
                    <a:lnTo>
                      <a:pt x="8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6" name="Freeform 126"/>
              <p:cNvSpPr>
                <a:spLocks noEditPoints="1"/>
              </p:cNvSpPr>
              <p:nvPr/>
            </p:nvSpPr>
            <p:spPr bwMode="auto">
              <a:xfrm>
                <a:off x="4400663" y="4243126"/>
                <a:ext cx="173916" cy="203369"/>
              </a:xfrm>
              <a:custGeom>
                <a:avLst/>
                <a:gdLst/>
                <a:ahLst/>
                <a:cxnLst>
                  <a:cxn ang="0">
                    <a:pos x="0" y="49"/>
                  </a:cxn>
                  <a:cxn ang="0">
                    <a:pos x="98" y="49"/>
                  </a:cxn>
                  <a:cxn ang="0">
                    <a:pos x="98" y="77"/>
                  </a:cxn>
                  <a:cxn ang="0">
                    <a:pos x="0" y="77"/>
                  </a:cxn>
                  <a:cxn ang="0">
                    <a:pos x="0" y="49"/>
                  </a:cxn>
                  <a:cxn ang="0">
                    <a:pos x="47" y="37"/>
                  </a:cxn>
                  <a:cxn ang="0">
                    <a:pos x="40" y="35"/>
                  </a:cxn>
                  <a:cxn ang="0">
                    <a:pos x="35" y="32"/>
                  </a:cxn>
                  <a:cxn ang="0">
                    <a:pos x="31" y="26"/>
                  </a:cxn>
                  <a:cxn ang="0">
                    <a:pos x="29" y="19"/>
                  </a:cxn>
                  <a:cxn ang="0">
                    <a:pos x="31" y="12"/>
                  </a:cxn>
                  <a:cxn ang="0">
                    <a:pos x="35" y="6"/>
                  </a:cxn>
                  <a:cxn ang="0">
                    <a:pos x="40" y="2"/>
                  </a:cxn>
                  <a:cxn ang="0">
                    <a:pos x="47" y="0"/>
                  </a:cxn>
                  <a:cxn ang="0">
                    <a:pos x="54" y="2"/>
                  </a:cxn>
                  <a:cxn ang="0">
                    <a:pos x="60" y="6"/>
                  </a:cxn>
                  <a:cxn ang="0">
                    <a:pos x="64" y="12"/>
                  </a:cxn>
                  <a:cxn ang="0">
                    <a:pos x="66" y="19"/>
                  </a:cxn>
                  <a:cxn ang="0">
                    <a:pos x="64" y="26"/>
                  </a:cxn>
                  <a:cxn ang="0">
                    <a:pos x="60" y="32"/>
                  </a:cxn>
                  <a:cxn ang="0">
                    <a:pos x="54" y="35"/>
                  </a:cxn>
                  <a:cxn ang="0">
                    <a:pos x="47" y="37"/>
                  </a:cxn>
                  <a:cxn ang="0">
                    <a:pos x="47" y="88"/>
                  </a:cxn>
                  <a:cxn ang="0">
                    <a:pos x="54" y="90"/>
                  </a:cxn>
                  <a:cxn ang="0">
                    <a:pos x="60" y="94"/>
                  </a:cxn>
                  <a:cxn ang="0">
                    <a:pos x="64" y="99"/>
                  </a:cxn>
                  <a:cxn ang="0">
                    <a:pos x="66" y="106"/>
                  </a:cxn>
                  <a:cxn ang="0">
                    <a:pos x="64" y="113"/>
                  </a:cxn>
                  <a:cxn ang="0">
                    <a:pos x="60" y="119"/>
                  </a:cxn>
                  <a:cxn ang="0">
                    <a:pos x="54" y="123"/>
                  </a:cxn>
                  <a:cxn ang="0">
                    <a:pos x="47" y="125"/>
                  </a:cxn>
                  <a:cxn ang="0">
                    <a:pos x="40" y="123"/>
                  </a:cxn>
                  <a:cxn ang="0">
                    <a:pos x="35" y="119"/>
                  </a:cxn>
                  <a:cxn ang="0">
                    <a:pos x="31" y="113"/>
                  </a:cxn>
                  <a:cxn ang="0">
                    <a:pos x="29" y="106"/>
                  </a:cxn>
                  <a:cxn ang="0">
                    <a:pos x="31" y="99"/>
                  </a:cxn>
                  <a:cxn ang="0">
                    <a:pos x="35" y="94"/>
                  </a:cxn>
                  <a:cxn ang="0">
                    <a:pos x="40" y="90"/>
                  </a:cxn>
                  <a:cxn ang="0">
                    <a:pos x="47" y="88"/>
                  </a:cxn>
                </a:cxnLst>
                <a:rect l="0" t="0" r="r" b="b"/>
                <a:pathLst>
                  <a:path w="98" h="125">
                    <a:moveTo>
                      <a:pt x="0" y="49"/>
                    </a:moveTo>
                    <a:cubicBezTo>
                      <a:pt x="98" y="49"/>
                      <a:pt x="98" y="49"/>
                      <a:pt x="98" y="49"/>
                    </a:cubicBezTo>
                    <a:cubicBezTo>
                      <a:pt x="98" y="77"/>
                      <a:pt x="98" y="77"/>
                      <a:pt x="98" y="77"/>
                    </a:cubicBezTo>
                    <a:cubicBezTo>
                      <a:pt x="0" y="77"/>
                      <a:pt x="0" y="77"/>
                      <a:pt x="0" y="77"/>
                    </a:cubicBezTo>
                    <a:lnTo>
                      <a:pt x="0" y="49"/>
                    </a:lnTo>
                    <a:close/>
                    <a:moveTo>
                      <a:pt x="47" y="37"/>
                    </a:moveTo>
                    <a:cubicBezTo>
                      <a:pt x="45" y="37"/>
                      <a:pt x="43" y="36"/>
                      <a:pt x="40" y="35"/>
                    </a:cubicBezTo>
                    <a:cubicBezTo>
                      <a:pt x="38" y="34"/>
                      <a:pt x="36" y="33"/>
                      <a:pt x="35" y="32"/>
                    </a:cubicBezTo>
                    <a:cubicBezTo>
                      <a:pt x="33" y="30"/>
                      <a:pt x="32" y="28"/>
                      <a:pt x="31" y="26"/>
                    </a:cubicBezTo>
                    <a:cubicBezTo>
                      <a:pt x="30" y="24"/>
                      <a:pt x="29" y="21"/>
                      <a:pt x="29" y="19"/>
                    </a:cubicBezTo>
                    <a:cubicBezTo>
                      <a:pt x="29" y="16"/>
                      <a:pt x="30" y="14"/>
                      <a:pt x="31" y="12"/>
                    </a:cubicBezTo>
                    <a:cubicBezTo>
                      <a:pt x="32" y="9"/>
                      <a:pt x="33" y="7"/>
                      <a:pt x="35" y="6"/>
                    </a:cubicBezTo>
                    <a:cubicBezTo>
                      <a:pt x="36" y="4"/>
                      <a:pt x="38" y="3"/>
                      <a:pt x="40" y="2"/>
                    </a:cubicBezTo>
                    <a:cubicBezTo>
                      <a:pt x="43" y="1"/>
                      <a:pt x="45" y="0"/>
                      <a:pt x="47" y="0"/>
                    </a:cubicBezTo>
                    <a:cubicBezTo>
                      <a:pt x="50" y="0"/>
                      <a:pt x="52" y="1"/>
                      <a:pt x="54" y="2"/>
                    </a:cubicBezTo>
                    <a:cubicBezTo>
                      <a:pt x="57" y="3"/>
                      <a:pt x="59" y="4"/>
                      <a:pt x="60" y="6"/>
                    </a:cubicBezTo>
                    <a:cubicBezTo>
                      <a:pt x="62" y="7"/>
                      <a:pt x="63" y="9"/>
                      <a:pt x="64" y="12"/>
                    </a:cubicBezTo>
                    <a:cubicBezTo>
                      <a:pt x="65" y="14"/>
                      <a:pt x="66" y="16"/>
                      <a:pt x="66" y="19"/>
                    </a:cubicBezTo>
                    <a:cubicBezTo>
                      <a:pt x="66" y="21"/>
                      <a:pt x="65" y="24"/>
                      <a:pt x="64" y="26"/>
                    </a:cubicBezTo>
                    <a:cubicBezTo>
                      <a:pt x="63" y="28"/>
                      <a:pt x="62" y="30"/>
                      <a:pt x="60" y="32"/>
                    </a:cubicBezTo>
                    <a:cubicBezTo>
                      <a:pt x="59" y="33"/>
                      <a:pt x="57" y="34"/>
                      <a:pt x="54" y="35"/>
                    </a:cubicBezTo>
                    <a:cubicBezTo>
                      <a:pt x="52" y="36"/>
                      <a:pt x="50" y="37"/>
                      <a:pt x="47" y="37"/>
                    </a:cubicBezTo>
                    <a:close/>
                    <a:moveTo>
                      <a:pt x="47" y="88"/>
                    </a:moveTo>
                    <a:cubicBezTo>
                      <a:pt x="50" y="88"/>
                      <a:pt x="52" y="89"/>
                      <a:pt x="54" y="90"/>
                    </a:cubicBezTo>
                    <a:cubicBezTo>
                      <a:pt x="57" y="91"/>
                      <a:pt x="59" y="92"/>
                      <a:pt x="60" y="94"/>
                    </a:cubicBezTo>
                    <a:cubicBezTo>
                      <a:pt x="62" y="95"/>
                      <a:pt x="63" y="97"/>
                      <a:pt x="64" y="99"/>
                    </a:cubicBezTo>
                    <a:cubicBezTo>
                      <a:pt x="65" y="101"/>
                      <a:pt x="66" y="104"/>
                      <a:pt x="66" y="106"/>
                    </a:cubicBezTo>
                    <a:cubicBezTo>
                      <a:pt x="66" y="109"/>
                      <a:pt x="65" y="111"/>
                      <a:pt x="64" y="113"/>
                    </a:cubicBezTo>
                    <a:cubicBezTo>
                      <a:pt x="63" y="116"/>
                      <a:pt x="62" y="118"/>
                      <a:pt x="60" y="119"/>
                    </a:cubicBezTo>
                    <a:cubicBezTo>
                      <a:pt x="59" y="121"/>
                      <a:pt x="57" y="122"/>
                      <a:pt x="54" y="123"/>
                    </a:cubicBezTo>
                    <a:cubicBezTo>
                      <a:pt x="52" y="124"/>
                      <a:pt x="50" y="125"/>
                      <a:pt x="47" y="125"/>
                    </a:cubicBezTo>
                    <a:cubicBezTo>
                      <a:pt x="45" y="125"/>
                      <a:pt x="43" y="124"/>
                      <a:pt x="40" y="123"/>
                    </a:cubicBezTo>
                    <a:cubicBezTo>
                      <a:pt x="38" y="122"/>
                      <a:pt x="36" y="121"/>
                      <a:pt x="35" y="119"/>
                    </a:cubicBezTo>
                    <a:cubicBezTo>
                      <a:pt x="33" y="118"/>
                      <a:pt x="32" y="116"/>
                      <a:pt x="31" y="113"/>
                    </a:cubicBezTo>
                    <a:cubicBezTo>
                      <a:pt x="30" y="111"/>
                      <a:pt x="29" y="109"/>
                      <a:pt x="29" y="106"/>
                    </a:cubicBezTo>
                    <a:cubicBezTo>
                      <a:pt x="29" y="104"/>
                      <a:pt x="30" y="101"/>
                      <a:pt x="31" y="99"/>
                    </a:cubicBezTo>
                    <a:cubicBezTo>
                      <a:pt x="32" y="97"/>
                      <a:pt x="33" y="95"/>
                      <a:pt x="35" y="94"/>
                    </a:cubicBezTo>
                    <a:cubicBezTo>
                      <a:pt x="36" y="92"/>
                      <a:pt x="38" y="91"/>
                      <a:pt x="40" y="90"/>
                    </a:cubicBezTo>
                    <a:cubicBezTo>
                      <a:pt x="43" y="89"/>
                      <a:pt x="45" y="88"/>
                      <a:pt x="47" y="8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7" name="Freeform 127"/>
              <p:cNvSpPr>
                <a:spLocks noEditPoints="1"/>
              </p:cNvSpPr>
              <p:nvPr/>
            </p:nvSpPr>
            <p:spPr bwMode="auto">
              <a:xfrm>
                <a:off x="1195920" y="1437359"/>
                <a:ext cx="322428" cy="257360"/>
              </a:xfrm>
              <a:custGeom>
                <a:avLst/>
                <a:gdLst/>
                <a:ahLst/>
                <a:cxnLst>
                  <a:cxn ang="0">
                    <a:pos x="0" y="68"/>
                  </a:cxn>
                  <a:cxn ang="0">
                    <a:pos x="44" y="158"/>
                  </a:cxn>
                  <a:cxn ang="0">
                    <a:pos x="183" y="90"/>
                  </a:cxn>
                  <a:cxn ang="0">
                    <a:pos x="139" y="0"/>
                  </a:cxn>
                  <a:cxn ang="0">
                    <a:pos x="0" y="68"/>
                  </a:cxn>
                  <a:cxn ang="0">
                    <a:pos x="32" y="121"/>
                  </a:cxn>
                  <a:cxn ang="0">
                    <a:pos x="22" y="101"/>
                  </a:cxn>
                  <a:cxn ang="0">
                    <a:pos x="30" y="97"/>
                  </a:cxn>
                  <a:cxn ang="0">
                    <a:pos x="40" y="117"/>
                  </a:cxn>
                  <a:cxn ang="0">
                    <a:pos x="32" y="121"/>
                  </a:cxn>
                  <a:cxn ang="0">
                    <a:pos x="43" y="143"/>
                  </a:cxn>
                  <a:cxn ang="0">
                    <a:pos x="33" y="123"/>
                  </a:cxn>
                  <a:cxn ang="0">
                    <a:pos x="41" y="119"/>
                  </a:cxn>
                  <a:cxn ang="0">
                    <a:pos x="51" y="139"/>
                  </a:cxn>
                  <a:cxn ang="0">
                    <a:pos x="43" y="143"/>
                  </a:cxn>
                  <a:cxn ang="0">
                    <a:pos x="148" y="37"/>
                  </a:cxn>
                  <a:cxn ang="0">
                    <a:pos x="159" y="60"/>
                  </a:cxn>
                  <a:cxn ang="0">
                    <a:pos x="157" y="61"/>
                  </a:cxn>
                  <a:cxn ang="0">
                    <a:pos x="146" y="38"/>
                  </a:cxn>
                  <a:cxn ang="0">
                    <a:pos x="148" y="37"/>
                  </a:cxn>
                  <a:cxn ang="0">
                    <a:pos x="130" y="20"/>
                  </a:cxn>
                  <a:cxn ang="0">
                    <a:pos x="161" y="85"/>
                  </a:cxn>
                  <a:cxn ang="0">
                    <a:pos x="54" y="137"/>
                  </a:cxn>
                  <a:cxn ang="0">
                    <a:pos x="23" y="73"/>
                  </a:cxn>
                  <a:cxn ang="0">
                    <a:pos x="130" y="20"/>
                  </a:cxn>
                  <a:cxn ang="0">
                    <a:pos x="19" y="74"/>
                  </a:cxn>
                  <a:cxn ang="0">
                    <a:pos x="29" y="94"/>
                  </a:cxn>
                  <a:cxn ang="0">
                    <a:pos x="21" y="98"/>
                  </a:cxn>
                  <a:cxn ang="0">
                    <a:pos x="11" y="78"/>
                  </a:cxn>
                  <a:cxn ang="0">
                    <a:pos x="19" y="74"/>
                  </a:cxn>
                </a:cxnLst>
                <a:rect l="0" t="0" r="r" b="b"/>
                <a:pathLst>
                  <a:path w="183" h="158">
                    <a:moveTo>
                      <a:pt x="0" y="68"/>
                    </a:moveTo>
                    <a:cubicBezTo>
                      <a:pt x="44" y="158"/>
                      <a:pt x="44" y="158"/>
                      <a:pt x="44" y="158"/>
                    </a:cubicBezTo>
                    <a:cubicBezTo>
                      <a:pt x="183" y="90"/>
                      <a:pt x="183" y="90"/>
                      <a:pt x="183" y="90"/>
                    </a:cubicBezTo>
                    <a:cubicBezTo>
                      <a:pt x="139" y="0"/>
                      <a:pt x="139" y="0"/>
                      <a:pt x="139" y="0"/>
                    </a:cubicBezTo>
                    <a:lnTo>
                      <a:pt x="0" y="68"/>
                    </a:lnTo>
                    <a:close/>
                    <a:moveTo>
                      <a:pt x="32" y="121"/>
                    </a:moveTo>
                    <a:cubicBezTo>
                      <a:pt x="22" y="101"/>
                      <a:pt x="22" y="101"/>
                      <a:pt x="22" y="101"/>
                    </a:cubicBezTo>
                    <a:cubicBezTo>
                      <a:pt x="30" y="97"/>
                      <a:pt x="30" y="97"/>
                      <a:pt x="30" y="97"/>
                    </a:cubicBezTo>
                    <a:cubicBezTo>
                      <a:pt x="40" y="117"/>
                      <a:pt x="40" y="117"/>
                      <a:pt x="40" y="117"/>
                    </a:cubicBezTo>
                    <a:lnTo>
                      <a:pt x="32" y="121"/>
                    </a:lnTo>
                    <a:close/>
                    <a:moveTo>
                      <a:pt x="43" y="143"/>
                    </a:moveTo>
                    <a:cubicBezTo>
                      <a:pt x="33" y="123"/>
                      <a:pt x="33" y="123"/>
                      <a:pt x="33" y="123"/>
                    </a:cubicBezTo>
                    <a:cubicBezTo>
                      <a:pt x="41" y="119"/>
                      <a:pt x="41" y="119"/>
                      <a:pt x="41" y="119"/>
                    </a:cubicBezTo>
                    <a:cubicBezTo>
                      <a:pt x="51" y="139"/>
                      <a:pt x="51" y="139"/>
                      <a:pt x="51" y="139"/>
                    </a:cubicBezTo>
                    <a:lnTo>
                      <a:pt x="43" y="143"/>
                    </a:lnTo>
                    <a:close/>
                    <a:moveTo>
                      <a:pt x="148" y="37"/>
                    </a:moveTo>
                    <a:cubicBezTo>
                      <a:pt x="159" y="60"/>
                      <a:pt x="159" y="60"/>
                      <a:pt x="159" y="60"/>
                    </a:cubicBezTo>
                    <a:cubicBezTo>
                      <a:pt x="157" y="61"/>
                      <a:pt x="157" y="61"/>
                      <a:pt x="157" y="61"/>
                    </a:cubicBezTo>
                    <a:cubicBezTo>
                      <a:pt x="146" y="38"/>
                      <a:pt x="146" y="38"/>
                      <a:pt x="146" y="38"/>
                    </a:cubicBezTo>
                    <a:lnTo>
                      <a:pt x="148" y="37"/>
                    </a:lnTo>
                    <a:close/>
                    <a:moveTo>
                      <a:pt x="130" y="20"/>
                    </a:moveTo>
                    <a:cubicBezTo>
                      <a:pt x="161" y="85"/>
                      <a:pt x="161" y="85"/>
                      <a:pt x="161" y="85"/>
                    </a:cubicBezTo>
                    <a:cubicBezTo>
                      <a:pt x="54" y="137"/>
                      <a:pt x="54" y="137"/>
                      <a:pt x="54" y="137"/>
                    </a:cubicBezTo>
                    <a:cubicBezTo>
                      <a:pt x="44" y="116"/>
                      <a:pt x="28" y="83"/>
                      <a:pt x="23" y="73"/>
                    </a:cubicBezTo>
                    <a:lnTo>
                      <a:pt x="130" y="20"/>
                    </a:lnTo>
                    <a:close/>
                    <a:moveTo>
                      <a:pt x="19" y="74"/>
                    </a:moveTo>
                    <a:cubicBezTo>
                      <a:pt x="29" y="94"/>
                      <a:pt x="29" y="94"/>
                      <a:pt x="29" y="94"/>
                    </a:cubicBezTo>
                    <a:cubicBezTo>
                      <a:pt x="21" y="98"/>
                      <a:pt x="21" y="98"/>
                      <a:pt x="21" y="98"/>
                    </a:cubicBezTo>
                    <a:cubicBezTo>
                      <a:pt x="11" y="78"/>
                      <a:pt x="11" y="78"/>
                      <a:pt x="11" y="78"/>
                    </a:cubicBezTo>
                    <a:lnTo>
                      <a:pt x="19" y="7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8" name="Freeform 128"/>
              <p:cNvSpPr>
                <a:spLocks/>
              </p:cNvSpPr>
              <p:nvPr/>
            </p:nvSpPr>
            <p:spPr bwMode="auto">
              <a:xfrm>
                <a:off x="1285809" y="1604733"/>
                <a:ext cx="250126" cy="122381"/>
              </a:xfrm>
              <a:custGeom>
                <a:avLst/>
                <a:gdLst/>
                <a:ahLst/>
                <a:cxnLst>
                  <a:cxn ang="0">
                    <a:pos x="125" y="0"/>
                  </a:cxn>
                  <a:cxn ang="0">
                    <a:pos x="0" y="61"/>
                  </a:cxn>
                  <a:cxn ang="0">
                    <a:pos x="3" y="68"/>
                  </a:cxn>
                  <a:cxn ang="0">
                    <a:pos x="128" y="6"/>
                  </a:cxn>
                  <a:cxn ang="0">
                    <a:pos x="125" y="0"/>
                  </a:cxn>
                </a:cxnLst>
                <a:rect l="0" t="0" r="r" b="b"/>
                <a:pathLst>
                  <a:path w="128" h="68">
                    <a:moveTo>
                      <a:pt x="125" y="0"/>
                    </a:moveTo>
                    <a:lnTo>
                      <a:pt x="0" y="61"/>
                    </a:lnTo>
                    <a:lnTo>
                      <a:pt x="3" y="68"/>
                    </a:lnTo>
                    <a:lnTo>
                      <a:pt x="128" y="6"/>
                    </a:lnTo>
                    <a:lnTo>
                      <a:pt x="125"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9" name="Freeform 129"/>
              <p:cNvSpPr>
                <a:spLocks noEditPoints="1"/>
              </p:cNvSpPr>
              <p:nvPr/>
            </p:nvSpPr>
            <p:spPr bwMode="auto">
              <a:xfrm>
                <a:off x="2470001" y="2252633"/>
                <a:ext cx="257943" cy="273558"/>
              </a:xfrm>
              <a:custGeom>
                <a:avLst/>
                <a:gdLst/>
                <a:ahLst/>
                <a:cxnLst>
                  <a:cxn ang="0">
                    <a:pos x="41" y="89"/>
                  </a:cxn>
                  <a:cxn ang="0">
                    <a:pos x="0" y="115"/>
                  </a:cxn>
                  <a:cxn ang="0">
                    <a:pos x="41" y="152"/>
                  </a:cxn>
                  <a:cxn ang="0">
                    <a:pos x="94" y="155"/>
                  </a:cxn>
                  <a:cxn ang="0">
                    <a:pos x="133" y="169"/>
                  </a:cxn>
                  <a:cxn ang="0">
                    <a:pos x="145" y="155"/>
                  </a:cxn>
                  <a:cxn ang="0">
                    <a:pos x="41" y="0"/>
                  </a:cxn>
                  <a:cxn ang="0">
                    <a:pos x="33" y="127"/>
                  </a:cxn>
                  <a:cxn ang="0">
                    <a:pos x="41" y="122"/>
                  </a:cxn>
                  <a:cxn ang="0">
                    <a:pos x="7" y="154"/>
                  </a:cxn>
                  <a:cxn ang="0">
                    <a:pos x="12" y="112"/>
                  </a:cxn>
                  <a:cxn ang="0">
                    <a:pos x="14" y="111"/>
                  </a:cxn>
                  <a:cxn ang="0">
                    <a:pos x="77" y="101"/>
                  </a:cxn>
                  <a:cxn ang="0">
                    <a:pos x="46" y="111"/>
                  </a:cxn>
                  <a:cxn ang="0">
                    <a:pos x="56" y="129"/>
                  </a:cxn>
                  <a:cxn ang="0">
                    <a:pos x="79" y="111"/>
                  </a:cxn>
                  <a:cxn ang="0">
                    <a:pos x="81" y="99"/>
                  </a:cxn>
                  <a:cxn ang="0">
                    <a:pos x="56" y="91"/>
                  </a:cxn>
                  <a:cxn ang="0">
                    <a:pos x="130" y="15"/>
                  </a:cxn>
                  <a:cxn ang="0">
                    <a:pos x="123" y="113"/>
                  </a:cxn>
                  <a:cxn ang="0">
                    <a:pos x="111" y="90"/>
                  </a:cxn>
                  <a:cxn ang="0">
                    <a:pos x="103" y="63"/>
                  </a:cxn>
                  <a:cxn ang="0">
                    <a:pos x="96" y="90"/>
                  </a:cxn>
                  <a:cxn ang="0">
                    <a:pos x="83" y="111"/>
                  </a:cxn>
                  <a:cxn ang="0">
                    <a:pos x="79" y="129"/>
                  </a:cxn>
                  <a:cxn ang="0">
                    <a:pos x="103" y="69"/>
                  </a:cxn>
                  <a:cxn ang="0">
                    <a:pos x="96" y="81"/>
                  </a:cxn>
                  <a:cxn ang="0">
                    <a:pos x="92" y="77"/>
                  </a:cxn>
                  <a:cxn ang="0">
                    <a:pos x="115" y="77"/>
                  </a:cxn>
                  <a:cxn ang="0">
                    <a:pos x="110" y="82"/>
                  </a:cxn>
                  <a:cxn ang="0">
                    <a:pos x="103" y="69"/>
                  </a:cxn>
                  <a:cxn ang="0">
                    <a:pos x="104" y="165"/>
                  </a:cxn>
                  <a:cxn ang="0">
                    <a:pos x="79" y="122"/>
                  </a:cxn>
                  <a:cxn ang="0">
                    <a:pos x="93" y="128"/>
                  </a:cxn>
                  <a:cxn ang="0">
                    <a:pos x="98" y="129"/>
                  </a:cxn>
                  <a:cxn ang="0">
                    <a:pos x="100" y="79"/>
                  </a:cxn>
                  <a:cxn ang="0">
                    <a:pos x="108" y="112"/>
                  </a:cxn>
                  <a:cxn ang="0">
                    <a:pos x="122" y="117"/>
                  </a:cxn>
                  <a:cxn ang="0">
                    <a:pos x="137" y="124"/>
                  </a:cxn>
                </a:cxnLst>
                <a:rect l="0" t="0" r="r" b="b"/>
                <a:pathLst>
                  <a:path w="145" h="169">
                    <a:moveTo>
                      <a:pt x="41" y="0"/>
                    </a:moveTo>
                    <a:cubicBezTo>
                      <a:pt x="41" y="89"/>
                      <a:pt x="41" y="89"/>
                      <a:pt x="41" y="89"/>
                    </a:cubicBezTo>
                    <a:cubicBezTo>
                      <a:pt x="12" y="108"/>
                      <a:pt x="12" y="108"/>
                      <a:pt x="12" y="108"/>
                    </a:cubicBezTo>
                    <a:cubicBezTo>
                      <a:pt x="0" y="115"/>
                      <a:pt x="0" y="115"/>
                      <a:pt x="0" y="115"/>
                    </a:cubicBezTo>
                    <a:cubicBezTo>
                      <a:pt x="3" y="158"/>
                      <a:pt x="3" y="158"/>
                      <a:pt x="3" y="158"/>
                    </a:cubicBezTo>
                    <a:cubicBezTo>
                      <a:pt x="41" y="152"/>
                      <a:pt x="41" y="152"/>
                      <a:pt x="41" y="152"/>
                    </a:cubicBezTo>
                    <a:cubicBezTo>
                      <a:pt x="41" y="155"/>
                      <a:pt x="41" y="155"/>
                      <a:pt x="41" y="155"/>
                    </a:cubicBezTo>
                    <a:cubicBezTo>
                      <a:pt x="94" y="155"/>
                      <a:pt x="94" y="155"/>
                      <a:pt x="94" y="155"/>
                    </a:cubicBezTo>
                    <a:cubicBezTo>
                      <a:pt x="101" y="169"/>
                      <a:pt x="101" y="169"/>
                      <a:pt x="101" y="169"/>
                    </a:cubicBezTo>
                    <a:cubicBezTo>
                      <a:pt x="133" y="169"/>
                      <a:pt x="133" y="169"/>
                      <a:pt x="133" y="169"/>
                    </a:cubicBezTo>
                    <a:cubicBezTo>
                      <a:pt x="136" y="155"/>
                      <a:pt x="136" y="155"/>
                      <a:pt x="136" y="155"/>
                    </a:cubicBezTo>
                    <a:cubicBezTo>
                      <a:pt x="145" y="155"/>
                      <a:pt x="145" y="155"/>
                      <a:pt x="145" y="155"/>
                    </a:cubicBezTo>
                    <a:cubicBezTo>
                      <a:pt x="145" y="0"/>
                      <a:pt x="145" y="0"/>
                      <a:pt x="145" y="0"/>
                    </a:cubicBezTo>
                    <a:lnTo>
                      <a:pt x="41" y="0"/>
                    </a:lnTo>
                    <a:close/>
                    <a:moveTo>
                      <a:pt x="44" y="111"/>
                    </a:moveTo>
                    <a:cubicBezTo>
                      <a:pt x="33" y="127"/>
                      <a:pt x="33" y="127"/>
                      <a:pt x="33" y="127"/>
                    </a:cubicBezTo>
                    <a:cubicBezTo>
                      <a:pt x="36" y="130"/>
                      <a:pt x="36" y="130"/>
                      <a:pt x="36" y="130"/>
                    </a:cubicBezTo>
                    <a:cubicBezTo>
                      <a:pt x="41" y="122"/>
                      <a:pt x="41" y="122"/>
                      <a:pt x="41" y="122"/>
                    </a:cubicBezTo>
                    <a:cubicBezTo>
                      <a:pt x="41" y="148"/>
                      <a:pt x="41" y="148"/>
                      <a:pt x="41" y="148"/>
                    </a:cubicBezTo>
                    <a:cubicBezTo>
                      <a:pt x="7" y="154"/>
                      <a:pt x="7" y="154"/>
                      <a:pt x="7" y="154"/>
                    </a:cubicBezTo>
                    <a:cubicBezTo>
                      <a:pt x="4" y="117"/>
                      <a:pt x="4" y="117"/>
                      <a:pt x="4" y="117"/>
                    </a:cubicBezTo>
                    <a:cubicBezTo>
                      <a:pt x="12" y="112"/>
                      <a:pt x="12" y="112"/>
                      <a:pt x="12" y="112"/>
                    </a:cubicBezTo>
                    <a:cubicBezTo>
                      <a:pt x="12" y="112"/>
                      <a:pt x="12" y="112"/>
                      <a:pt x="12" y="112"/>
                    </a:cubicBezTo>
                    <a:cubicBezTo>
                      <a:pt x="14" y="111"/>
                      <a:pt x="14" y="111"/>
                      <a:pt x="14" y="111"/>
                    </a:cubicBezTo>
                    <a:cubicBezTo>
                      <a:pt x="45" y="92"/>
                      <a:pt x="45" y="92"/>
                      <a:pt x="45" y="92"/>
                    </a:cubicBezTo>
                    <a:cubicBezTo>
                      <a:pt x="77" y="101"/>
                      <a:pt x="77" y="101"/>
                      <a:pt x="77" y="101"/>
                    </a:cubicBezTo>
                    <a:cubicBezTo>
                      <a:pt x="77" y="107"/>
                      <a:pt x="77" y="107"/>
                      <a:pt x="77" y="107"/>
                    </a:cubicBezTo>
                    <a:cubicBezTo>
                      <a:pt x="46" y="111"/>
                      <a:pt x="46" y="111"/>
                      <a:pt x="46" y="111"/>
                    </a:cubicBezTo>
                    <a:cubicBezTo>
                      <a:pt x="45" y="111"/>
                      <a:pt x="44" y="111"/>
                      <a:pt x="44" y="111"/>
                    </a:cubicBezTo>
                    <a:close/>
                    <a:moveTo>
                      <a:pt x="56" y="129"/>
                    </a:moveTo>
                    <a:cubicBezTo>
                      <a:pt x="56" y="113"/>
                      <a:pt x="56" y="113"/>
                      <a:pt x="56" y="113"/>
                    </a:cubicBezTo>
                    <a:cubicBezTo>
                      <a:pt x="79" y="111"/>
                      <a:pt x="79" y="111"/>
                      <a:pt x="79" y="111"/>
                    </a:cubicBezTo>
                    <a:cubicBezTo>
                      <a:pt x="80" y="111"/>
                      <a:pt x="80" y="110"/>
                      <a:pt x="81" y="109"/>
                    </a:cubicBezTo>
                    <a:cubicBezTo>
                      <a:pt x="81" y="99"/>
                      <a:pt x="81" y="99"/>
                      <a:pt x="81" y="99"/>
                    </a:cubicBezTo>
                    <a:cubicBezTo>
                      <a:pt x="81" y="98"/>
                      <a:pt x="80" y="97"/>
                      <a:pt x="79" y="97"/>
                    </a:cubicBezTo>
                    <a:cubicBezTo>
                      <a:pt x="56" y="91"/>
                      <a:pt x="56" y="91"/>
                      <a:pt x="56" y="91"/>
                    </a:cubicBezTo>
                    <a:cubicBezTo>
                      <a:pt x="56" y="15"/>
                      <a:pt x="56" y="15"/>
                      <a:pt x="56" y="15"/>
                    </a:cubicBezTo>
                    <a:cubicBezTo>
                      <a:pt x="130" y="15"/>
                      <a:pt x="130" y="15"/>
                      <a:pt x="130" y="15"/>
                    </a:cubicBezTo>
                    <a:cubicBezTo>
                      <a:pt x="130" y="115"/>
                      <a:pt x="130" y="115"/>
                      <a:pt x="130" y="115"/>
                    </a:cubicBezTo>
                    <a:cubicBezTo>
                      <a:pt x="123" y="113"/>
                      <a:pt x="123" y="113"/>
                      <a:pt x="123" y="113"/>
                    </a:cubicBezTo>
                    <a:cubicBezTo>
                      <a:pt x="112" y="112"/>
                      <a:pt x="112" y="112"/>
                      <a:pt x="112" y="112"/>
                    </a:cubicBezTo>
                    <a:cubicBezTo>
                      <a:pt x="111" y="90"/>
                      <a:pt x="111" y="90"/>
                      <a:pt x="111" y="90"/>
                    </a:cubicBezTo>
                    <a:cubicBezTo>
                      <a:pt x="115" y="87"/>
                      <a:pt x="118" y="83"/>
                      <a:pt x="118" y="77"/>
                    </a:cubicBezTo>
                    <a:cubicBezTo>
                      <a:pt x="118" y="69"/>
                      <a:pt x="111" y="63"/>
                      <a:pt x="103" y="63"/>
                    </a:cubicBezTo>
                    <a:cubicBezTo>
                      <a:pt x="95" y="63"/>
                      <a:pt x="89" y="69"/>
                      <a:pt x="89" y="77"/>
                    </a:cubicBezTo>
                    <a:cubicBezTo>
                      <a:pt x="89" y="83"/>
                      <a:pt x="92" y="87"/>
                      <a:pt x="96" y="90"/>
                    </a:cubicBezTo>
                    <a:cubicBezTo>
                      <a:pt x="96" y="125"/>
                      <a:pt x="96" y="125"/>
                      <a:pt x="96" y="125"/>
                    </a:cubicBezTo>
                    <a:cubicBezTo>
                      <a:pt x="83" y="111"/>
                      <a:pt x="83" y="111"/>
                      <a:pt x="83" y="111"/>
                    </a:cubicBezTo>
                    <a:cubicBezTo>
                      <a:pt x="75" y="122"/>
                      <a:pt x="75" y="122"/>
                      <a:pt x="75" y="122"/>
                    </a:cubicBezTo>
                    <a:cubicBezTo>
                      <a:pt x="79" y="129"/>
                      <a:pt x="79" y="129"/>
                      <a:pt x="79" y="129"/>
                    </a:cubicBezTo>
                    <a:lnTo>
                      <a:pt x="56" y="129"/>
                    </a:lnTo>
                    <a:close/>
                    <a:moveTo>
                      <a:pt x="103" y="69"/>
                    </a:moveTo>
                    <a:cubicBezTo>
                      <a:pt x="99" y="69"/>
                      <a:pt x="95" y="73"/>
                      <a:pt x="95" y="77"/>
                    </a:cubicBezTo>
                    <a:cubicBezTo>
                      <a:pt x="95" y="79"/>
                      <a:pt x="95" y="80"/>
                      <a:pt x="96" y="81"/>
                    </a:cubicBezTo>
                    <a:cubicBezTo>
                      <a:pt x="96" y="86"/>
                      <a:pt x="96" y="86"/>
                      <a:pt x="96" y="86"/>
                    </a:cubicBezTo>
                    <a:cubicBezTo>
                      <a:pt x="93" y="84"/>
                      <a:pt x="92" y="81"/>
                      <a:pt x="92" y="77"/>
                    </a:cubicBezTo>
                    <a:cubicBezTo>
                      <a:pt x="92" y="71"/>
                      <a:pt x="97" y="66"/>
                      <a:pt x="103" y="66"/>
                    </a:cubicBezTo>
                    <a:cubicBezTo>
                      <a:pt x="110" y="66"/>
                      <a:pt x="115" y="71"/>
                      <a:pt x="115" y="77"/>
                    </a:cubicBezTo>
                    <a:cubicBezTo>
                      <a:pt x="115" y="81"/>
                      <a:pt x="113" y="84"/>
                      <a:pt x="110" y="86"/>
                    </a:cubicBezTo>
                    <a:cubicBezTo>
                      <a:pt x="110" y="82"/>
                      <a:pt x="110" y="82"/>
                      <a:pt x="110" y="82"/>
                    </a:cubicBezTo>
                    <a:cubicBezTo>
                      <a:pt x="111" y="81"/>
                      <a:pt x="111" y="79"/>
                      <a:pt x="111" y="77"/>
                    </a:cubicBezTo>
                    <a:cubicBezTo>
                      <a:pt x="111" y="73"/>
                      <a:pt x="108" y="69"/>
                      <a:pt x="103" y="69"/>
                    </a:cubicBezTo>
                    <a:close/>
                    <a:moveTo>
                      <a:pt x="130" y="165"/>
                    </a:moveTo>
                    <a:cubicBezTo>
                      <a:pt x="104" y="165"/>
                      <a:pt x="104" y="165"/>
                      <a:pt x="104" y="165"/>
                    </a:cubicBezTo>
                    <a:cubicBezTo>
                      <a:pt x="90" y="139"/>
                      <a:pt x="90" y="139"/>
                      <a:pt x="90" y="139"/>
                    </a:cubicBezTo>
                    <a:cubicBezTo>
                      <a:pt x="79" y="122"/>
                      <a:pt x="79" y="122"/>
                      <a:pt x="79" y="122"/>
                    </a:cubicBezTo>
                    <a:cubicBezTo>
                      <a:pt x="83" y="117"/>
                      <a:pt x="83" y="117"/>
                      <a:pt x="83" y="117"/>
                    </a:cubicBezTo>
                    <a:cubicBezTo>
                      <a:pt x="93" y="128"/>
                      <a:pt x="93" y="128"/>
                      <a:pt x="93" y="128"/>
                    </a:cubicBezTo>
                    <a:cubicBezTo>
                      <a:pt x="94" y="129"/>
                      <a:pt x="95" y="129"/>
                      <a:pt x="96" y="129"/>
                    </a:cubicBezTo>
                    <a:cubicBezTo>
                      <a:pt x="97" y="129"/>
                      <a:pt x="97" y="129"/>
                      <a:pt x="98" y="129"/>
                    </a:cubicBezTo>
                    <a:cubicBezTo>
                      <a:pt x="99" y="128"/>
                      <a:pt x="100" y="127"/>
                      <a:pt x="100" y="125"/>
                    </a:cubicBezTo>
                    <a:cubicBezTo>
                      <a:pt x="100" y="79"/>
                      <a:pt x="100" y="79"/>
                      <a:pt x="100" y="79"/>
                    </a:cubicBezTo>
                    <a:cubicBezTo>
                      <a:pt x="106" y="79"/>
                      <a:pt x="106" y="79"/>
                      <a:pt x="106" y="79"/>
                    </a:cubicBezTo>
                    <a:cubicBezTo>
                      <a:pt x="108" y="112"/>
                      <a:pt x="108" y="112"/>
                      <a:pt x="108" y="112"/>
                    </a:cubicBezTo>
                    <a:cubicBezTo>
                      <a:pt x="108" y="114"/>
                      <a:pt x="110" y="116"/>
                      <a:pt x="112" y="116"/>
                    </a:cubicBezTo>
                    <a:cubicBezTo>
                      <a:pt x="122" y="117"/>
                      <a:pt x="122" y="117"/>
                      <a:pt x="122" y="117"/>
                    </a:cubicBezTo>
                    <a:cubicBezTo>
                      <a:pt x="132" y="120"/>
                      <a:pt x="132" y="120"/>
                      <a:pt x="132" y="120"/>
                    </a:cubicBezTo>
                    <a:cubicBezTo>
                      <a:pt x="137" y="124"/>
                      <a:pt x="137" y="124"/>
                      <a:pt x="137" y="124"/>
                    </a:cubicBezTo>
                    <a:lnTo>
                      <a:pt x="130" y="1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0" name="Freeform 130"/>
              <p:cNvSpPr>
                <a:spLocks noEditPoints="1"/>
              </p:cNvSpPr>
              <p:nvPr/>
            </p:nvSpPr>
            <p:spPr bwMode="auto">
              <a:xfrm>
                <a:off x="1424551" y="3004917"/>
                <a:ext cx="381052" cy="359945"/>
              </a:xfrm>
              <a:custGeom>
                <a:avLst/>
                <a:gdLst/>
                <a:ahLst/>
                <a:cxnLst>
                  <a:cxn ang="0">
                    <a:pos x="90" y="0"/>
                  </a:cxn>
                  <a:cxn ang="0">
                    <a:pos x="19" y="63"/>
                  </a:cxn>
                  <a:cxn ang="0">
                    <a:pos x="7" y="74"/>
                  </a:cxn>
                  <a:cxn ang="0">
                    <a:pos x="0" y="80"/>
                  </a:cxn>
                  <a:cxn ang="0">
                    <a:pos x="126" y="221"/>
                  </a:cxn>
                  <a:cxn ang="0">
                    <a:pos x="134" y="215"/>
                  </a:cxn>
                  <a:cxn ang="0">
                    <a:pos x="146" y="204"/>
                  </a:cxn>
                  <a:cxn ang="0">
                    <a:pos x="216" y="141"/>
                  </a:cxn>
                  <a:cxn ang="0">
                    <a:pos x="90" y="0"/>
                  </a:cxn>
                  <a:cxn ang="0">
                    <a:pos x="67" y="147"/>
                  </a:cxn>
                  <a:cxn ang="0">
                    <a:pos x="68" y="137"/>
                  </a:cxn>
                  <a:cxn ang="0">
                    <a:pos x="78" y="137"/>
                  </a:cxn>
                  <a:cxn ang="0">
                    <a:pos x="78" y="148"/>
                  </a:cxn>
                  <a:cxn ang="0">
                    <a:pos x="67" y="147"/>
                  </a:cxn>
                  <a:cxn ang="0">
                    <a:pos x="140" y="198"/>
                  </a:cxn>
                  <a:cxn ang="0">
                    <a:pos x="25" y="69"/>
                  </a:cxn>
                  <a:cxn ang="0">
                    <a:pos x="89" y="11"/>
                  </a:cxn>
                  <a:cxn ang="0">
                    <a:pos x="204" y="140"/>
                  </a:cxn>
                  <a:cxn ang="0">
                    <a:pos x="140" y="198"/>
                  </a:cxn>
                </a:cxnLst>
                <a:rect l="0" t="0" r="r" b="b"/>
                <a:pathLst>
                  <a:path w="216" h="221">
                    <a:moveTo>
                      <a:pt x="90" y="0"/>
                    </a:moveTo>
                    <a:cubicBezTo>
                      <a:pt x="19" y="63"/>
                      <a:pt x="19" y="63"/>
                      <a:pt x="19" y="63"/>
                    </a:cubicBezTo>
                    <a:cubicBezTo>
                      <a:pt x="7" y="74"/>
                      <a:pt x="7" y="74"/>
                      <a:pt x="7" y="74"/>
                    </a:cubicBezTo>
                    <a:cubicBezTo>
                      <a:pt x="0" y="80"/>
                      <a:pt x="0" y="80"/>
                      <a:pt x="0" y="80"/>
                    </a:cubicBezTo>
                    <a:cubicBezTo>
                      <a:pt x="126" y="221"/>
                      <a:pt x="126" y="221"/>
                      <a:pt x="126" y="221"/>
                    </a:cubicBezTo>
                    <a:cubicBezTo>
                      <a:pt x="134" y="215"/>
                      <a:pt x="134" y="215"/>
                      <a:pt x="134" y="215"/>
                    </a:cubicBezTo>
                    <a:cubicBezTo>
                      <a:pt x="146" y="204"/>
                      <a:pt x="146" y="204"/>
                      <a:pt x="146" y="204"/>
                    </a:cubicBezTo>
                    <a:cubicBezTo>
                      <a:pt x="216" y="141"/>
                      <a:pt x="216" y="141"/>
                      <a:pt x="216" y="141"/>
                    </a:cubicBezTo>
                    <a:lnTo>
                      <a:pt x="90" y="0"/>
                    </a:lnTo>
                    <a:close/>
                    <a:moveTo>
                      <a:pt x="67" y="147"/>
                    </a:moveTo>
                    <a:cubicBezTo>
                      <a:pt x="65" y="144"/>
                      <a:pt x="65" y="139"/>
                      <a:pt x="68" y="137"/>
                    </a:cubicBezTo>
                    <a:cubicBezTo>
                      <a:pt x="71" y="134"/>
                      <a:pt x="76" y="134"/>
                      <a:pt x="78" y="137"/>
                    </a:cubicBezTo>
                    <a:cubicBezTo>
                      <a:pt x="81" y="140"/>
                      <a:pt x="81" y="145"/>
                      <a:pt x="78" y="148"/>
                    </a:cubicBezTo>
                    <a:cubicBezTo>
                      <a:pt x="75" y="150"/>
                      <a:pt x="70" y="150"/>
                      <a:pt x="67" y="147"/>
                    </a:cubicBezTo>
                    <a:close/>
                    <a:moveTo>
                      <a:pt x="140" y="198"/>
                    </a:moveTo>
                    <a:cubicBezTo>
                      <a:pt x="25" y="69"/>
                      <a:pt x="25" y="69"/>
                      <a:pt x="25" y="69"/>
                    </a:cubicBezTo>
                    <a:cubicBezTo>
                      <a:pt x="89" y="11"/>
                      <a:pt x="89" y="11"/>
                      <a:pt x="89" y="11"/>
                    </a:cubicBezTo>
                    <a:cubicBezTo>
                      <a:pt x="204" y="140"/>
                      <a:pt x="204" y="140"/>
                      <a:pt x="204" y="140"/>
                    </a:cubicBezTo>
                    <a:lnTo>
                      <a:pt x="140" y="19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1" name="Freeform 131"/>
              <p:cNvSpPr>
                <a:spLocks noEditPoints="1"/>
              </p:cNvSpPr>
              <p:nvPr/>
            </p:nvSpPr>
            <p:spPr bwMode="auto">
              <a:xfrm>
                <a:off x="4418250" y="4781243"/>
                <a:ext cx="302887" cy="172773"/>
              </a:xfrm>
              <a:custGeom>
                <a:avLst/>
                <a:gdLst/>
                <a:ahLst/>
                <a:cxnLst>
                  <a:cxn ang="0">
                    <a:pos x="171" y="34"/>
                  </a:cxn>
                  <a:cxn ang="0">
                    <a:pos x="148" y="26"/>
                  </a:cxn>
                  <a:cxn ang="0">
                    <a:pos x="128" y="3"/>
                  </a:cxn>
                  <a:cxn ang="0">
                    <a:pos x="109" y="14"/>
                  </a:cxn>
                  <a:cxn ang="0">
                    <a:pos x="77" y="24"/>
                  </a:cxn>
                  <a:cxn ang="0">
                    <a:pos x="57" y="2"/>
                  </a:cxn>
                  <a:cxn ang="0">
                    <a:pos x="37" y="13"/>
                  </a:cxn>
                  <a:cxn ang="0">
                    <a:pos x="8" y="21"/>
                  </a:cxn>
                  <a:cxn ang="0">
                    <a:pos x="11" y="61"/>
                  </a:cxn>
                  <a:cxn ang="0">
                    <a:pos x="10" y="84"/>
                  </a:cxn>
                  <a:cxn ang="0">
                    <a:pos x="38" y="92"/>
                  </a:cxn>
                  <a:cxn ang="0">
                    <a:pos x="51" y="105"/>
                  </a:cxn>
                  <a:cxn ang="0">
                    <a:pos x="78" y="83"/>
                  </a:cxn>
                  <a:cxn ang="0">
                    <a:pos x="94" y="84"/>
                  </a:cxn>
                  <a:cxn ang="0">
                    <a:pos x="116" y="105"/>
                  </a:cxn>
                  <a:cxn ang="0">
                    <a:pos x="135" y="92"/>
                  </a:cxn>
                  <a:cxn ang="0">
                    <a:pos x="158" y="87"/>
                  </a:cxn>
                  <a:cxn ang="0">
                    <a:pos x="158" y="28"/>
                  </a:cxn>
                  <a:cxn ang="0">
                    <a:pos x="164" y="34"/>
                  </a:cxn>
                  <a:cxn ang="0">
                    <a:pos x="158" y="43"/>
                  </a:cxn>
                  <a:cxn ang="0">
                    <a:pos x="158" y="28"/>
                  </a:cxn>
                  <a:cxn ang="0">
                    <a:pos x="124" y="9"/>
                  </a:cxn>
                  <a:cxn ang="0">
                    <a:pos x="119" y="19"/>
                  </a:cxn>
                  <a:cxn ang="0">
                    <a:pos x="87" y="27"/>
                  </a:cxn>
                  <a:cxn ang="0">
                    <a:pos x="86" y="39"/>
                  </a:cxn>
                  <a:cxn ang="0">
                    <a:pos x="86" y="39"/>
                  </a:cxn>
                  <a:cxn ang="0">
                    <a:pos x="45" y="10"/>
                  </a:cxn>
                  <a:cxn ang="0">
                    <a:pos x="56" y="12"/>
                  </a:cxn>
                  <a:cxn ang="0">
                    <a:pos x="45" y="10"/>
                  </a:cxn>
                  <a:cxn ang="0">
                    <a:pos x="15" y="26"/>
                  </a:cxn>
                  <a:cxn ang="0">
                    <a:pos x="18" y="37"/>
                  </a:cxn>
                  <a:cxn ang="0">
                    <a:pos x="10" y="74"/>
                  </a:cxn>
                  <a:cxn ang="0">
                    <a:pos x="19" y="68"/>
                  </a:cxn>
                  <a:cxn ang="0">
                    <a:pos x="56" y="95"/>
                  </a:cxn>
                  <a:cxn ang="0">
                    <a:pos x="46" y="89"/>
                  </a:cxn>
                  <a:cxn ang="0">
                    <a:pos x="56" y="95"/>
                  </a:cxn>
                  <a:cxn ang="0">
                    <a:pos x="41" y="85"/>
                  </a:cxn>
                  <a:cxn ang="0">
                    <a:pos x="18" y="60"/>
                  </a:cxn>
                  <a:cxn ang="0">
                    <a:pos x="28" y="36"/>
                  </a:cxn>
                  <a:cxn ang="0">
                    <a:pos x="44" y="24"/>
                  </a:cxn>
                  <a:cxn ang="0">
                    <a:pos x="74" y="31"/>
                  </a:cxn>
                  <a:cxn ang="0">
                    <a:pos x="83" y="61"/>
                  </a:cxn>
                  <a:cxn ang="0">
                    <a:pos x="61" y="84"/>
                  </a:cxn>
                  <a:cxn ang="0">
                    <a:pos x="87" y="83"/>
                  </a:cxn>
                  <a:cxn ang="0">
                    <a:pos x="87" y="67"/>
                  </a:cxn>
                  <a:cxn ang="0">
                    <a:pos x="128" y="96"/>
                  </a:cxn>
                  <a:cxn ang="0">
                    <a:pos x="117" y="90"/>
                  </a:cxn>
                  <a:cxn ang="0">
                    <a:pos x="128" y="96"/>
                  </a:cxn>
                  <a:cxn ang="0">
                    <a:pos x="112" y="86"/>
                  </a:cxn>
                  <a:cxn ang="0">
                    <a:pos x="92" y="62"/>
                  </a:cxn>
                  <a:cxn ang="0">
                    <a:pos x="98" y="28"/>
                  </a:cxn>
                  <a:cxn ang="0">
                    <a:pos x="121" y="27"/>
                  </a:cxn>
                  <a:cxn ang="0">
                    <a:pos x="145" y="34"/>
                  </a:cxn>
                  <a:cxn ang="0">
                    <a:pos x="145" y="74"/>
                  </a:cxn>
                  <a:cxn ang="0">
                    <a:pos x="129" y="82"/>
                  </a:cxn>
                  <a:cxn ang="0">
                    <a:pos x="158" y="80"/>
                  </a:cxn>
                  <a:cxn ang="0">
                    <a:pos x="158" y="68"/>
                  </a:cxn>
                </a:cxnLst>
                <a:rect l="0" t="0" r="r" b="b"/>
                <a:pathLst>
                  <a:path w="171" h="106">
                    <a:moveTo>
                      <a:pt x="164" y="63"/>
                    </a:moveTo>
                    <a:cubicBezTo>
                      <a:pt x="163" y="45"/>
                      <a:pt x="163" y="45"/>
                      <a:pt x="163" y="45"/>
                    </a:cubicBezTo>
                    <a:cubicBezTo>
                      <a:pt x="168" y="43"/>
                      <a:pt x="171" y="39"/>
                      <a:pt x="171" y="34"/>
                    </a:cubicBezTo>
                    <a:cubicBezTo>
                      <a:pt x="171" y="31"/>
                      <a:pt x="169" y="27"/>
                      <a:pt x="167" y="25"/>
                    </a:cubicBezTo>
                    <a:cubicBezTo>
                      <a:pt x="165" y="22"/>
                      <a:pt x="161" y="21"/>
                      <a:pt x="158" y="21"/>
                    </a:cubicBezTo>
                    <a:cubicBezTo>
                      <a:pt x="154" y="21"/>
                      <a:pt x="150" y="23"/>
                      <a:pt x="148" y="26"/>
                    </a:cubicBezTo>
                    <a:cubicBezTo>
                      <a:pt x="134" y="17"/>
                      <a:pt x="134" y="17"/>
                      <a:pt x="134" y="17"/>
                    </a:cubicBezTo>
                    <a:cubicBezTo>
                      <a:pt x="134" y="15"/>
                      <a:pt x="135" y="13"/>
                      <a:pt x="134" y="11"/>
                    </a:cubicBezTo>
                    <a:cubicBezTo>
                      <a:pt x="133" y="8"/>
                      <a:pt x="131" y="5"/>
                      <a:pt x="128" y="3"/>
                    </a:cubicBezTo>
                    <a:cubicBezTo>
                      <a:pt x="126" y="2"/>
                      <a:pt x="124" y="1"/>
                      <a:pt x="122" y="1"/>
                    </a:cubicBezTo>
                    <a:cubicBezTo>
                      <a:pt x="117" y="1"/>
                      <a:pt x="113" y="4"/>
                      <a:pt x="110" y="8"/>
                    </a:cubicBezTo>
                    <a:cubicBezTo>
                      <a:pt x="109" y="10"/>
                      <a:pt x="109" y="12"/>
                      <a:pt x="109" y="14"/>
                    </a:cubicBezTo>
                    <a:cubicBezTo>
                      <a:pt x="94" y="22"/>
                      <a:pt x="94" y="22"/>
                      <a:pt x="94" y="22"/>
                    </a:cubicBezTo>
                    <a:cubicBezTo>
                      <a:pt x="92" y="21"/>
                      <a:pt x="89" y="20"/>
                      <a:pt x="86" y="20"/>
                    </a:cubicBezTo>
                    <a:cubicBezTo>
                      <a:pt x="83" y="20"/>
                      <a:pt x="79" y="22"/>
                      <a:pt x="77" y="24"/>
                    </a:cubicBezTo>
                    <a:cubicBezTo>
                      <a:pt x="63" y="16"/>
                      <a:pt x="63" y="16"/>
                      <a:pt x="63" y="16"/>
                    </a:cubicBezTo>
                    <a:cubicBezTo>
                      <a:pt x="63" y="14"/>
                      <a:pt x="63" y="12"/>
                      <a:pt x="63" y="10"/>
                    </a:cubicBezTo>
                    <a:cubicBezTo>
                      <a:pt x="62" y="7"/>
                      <a:pt x="60" y="4"/>
                      <a:pt x="57" y="2"/>
                    </a:cubicBezTo>
                    <a:cubicBezTo>
                      <a:pt x="55" y="1"/>
                      <a:pt x="52" y="0"/>
                      <a:pt x="50" y="0"/>
                    </a:cubicBezTo>
                    <a:cubicBezTo>
                      <a:pt x="46" y="0"/>
                      <a:pt x="41" y="3"/>
                      <a:pt x="39" y="7"/>
                    </a:cubicBezTo>
                    <a:cubicBezTo>
                      <a:pt x="38" y="9"/>
                      <a:pt x="37" y="11"/>
                      <a:pt x="37" y="13"/>
                    </a:cubicBezTo>
                    <a:cubicBezTo>
                      <a:pt x="22" y="22"/>
                      <a:pt x="22" y="22"/>
                      <a:pt x="22" y="22"/>
                    </a:cubicBezTo>
                    <a:cubicBezTo>
                      <a:pt x="20" y="20"/>
                      <a:pt x="18" y="19"/>
                      <a:pt x="15" y="19"/>
                    </a:cubicBezTo>
                    <a:cubicBezTo>
                      <a:pt x="13" y="19"/>
                      <a:pt x="10" y="20"/>
                      <a:pt x="8" y="21"/>
                    </a:cubicBezTo>
                    <a:cubicBezTo>
                      <a:pt x="2" y="25"/>
                      <a:pt x="0" y="33"/>
                      <a:pt x="4" y="39"/>
                    </a:cubicBezTo>
                    <a:cubicBezTo>
                      <a:pt x="6" y="42"/>
                      <a:pt x="8" y="44"/>
                      <a:pt x="11" y="45"/>
                    </a:cubicBezTo>
                    <a:cubicBezTo>
                      <a:pt x="11" y="61"/>
                      <a:pt x="11" y="61"/>
                      <a:pt x="11" y="61"/>
                    </a:cubicBezTo>
                    <a:cubicBezTo>
                      <a:pt x="9" y="62"/>
                      <a:pt x="6" y="64"/>
                      <a:pt x="5" y="66"/>
                    </a:cubicBezTo>
                    <a:cubicBezTo>
                      <a:pt x="3" y="69"/>
                      <a:pt x="3" y="73"/>
                      <a:pt x="4" y="76"/>
                    </a:cubicBezTo>
                    <a:cubicBezTo>
                      <a:pt x="4" y="80"/>
                      <a:pt x="7" y="82"/>
                      <a:pt x="10" y="84"/>
                    </a:cubicBezTo>
                    <a:cubicBezTo>
                      <a:pt x="11" y="85"/>
                      <a:pt x="14" y="86"/>
                      <a:pt x="16" y="86"/>
                    </a:cubicBezTo>
                    <a:cubicBezTo>
                      <a:pt x="19" y="86"/>
                      <a:pt x="21" y="85"/>
                      <a:pt x="24" y="83"/>
                    </a:cubicBezTo>
                    <a:cubicBezTo>
                      <a:pt x="38" y="92"/>
                      <a:pt x="38" y="92"/>
                      <a:pt x="38" y="92"/>
                    </a:cubicBezTo>
                    <a:cubicBezTo>
                      <a:pt x="38" y="93"/>
                      <a:pt x="38" y="94"/>
                      <a:pt x="39" y="96"/>
                    </a:cubicBezTo>
                    <a:cubicBezTo>
                      <a:pt x="40" y="99"/>
                      <a:pt x="42" y="102"/>
                      <a:pt x="45" y="104"/>
                    </a:cubicBezTo>
                    <a:cubicBezTo>
                      <a:pt x="47" y="105"/>
                      <a:pt x="49" y="105"/>
                      <a:pt x="51" y="105"/>
                    </a:cubicBezTo>
                    <a:cubicBezTo>
                      <a:pt x="56" y="105"/>
                      <a:pt x="60" y="103"/>
                      <a:pt x="62" y="99"/>
                    </a:cubicBezTo>
                    <a:cubicBezTo>
                      <a:pt x="64" y="96"/>
                      <a:pt x="64" y="93"/>
                      <a:pt x="64" y="91"/>
                    </a:cubicBezTo>
                    <a:cubicBezTo>
                      <a:pt x="78" y="83"/>
                      <a:pt x="78" y="83"/>
                      <a:pt x="78" y="83"/>
                    </a:cubicBezTo>
                    <a:cubicBezTo>
                      <a:pt x="80" y="85"/>
                      <a:pt x="83" y="86"/>
                      <a:pt x="86" y="86"/>
                    </a:cubicBezTo>
                    <a:cubicBezTo>
                      <a:pt x="87" y="86"/>
                      <a:pt x="87" y="86"/>
                      <a:pt x="87" y="86"/>
                    </a:cubicBezTo>
                    <a:cubicBezTo>
                      <a:pt x="89" y="86"/>
                      <a:pt x="92" y="85"/>
                      <a:pt x="94" y="84"/>
                    </a:cubicBezTo>
                    <a:cubicBezTo>
                      <a:pt x="110" y="93"/>
                      <a:pt x="110" y="93"/>
                      <a:pt x="110" y="93"/>
                    </a:cubicBezTo>
                    <a:cubicBezTo>
                      <a:pt x="110" y="94"/>
                      <a:pt x="110" y="95"/>
                      <a:pt x="110" y="97"/>
                    </a:cubicBezTo>
                    <a:cubicBezTo>
                      <a:pt x="111" y="100"/>
                      <a:pt x="113" y="103"/>
                      <a:pt x="116" y="105"/>
                    </a:cubicBezTo>
                    <a:cubicBezTo>
                      <a:pt x="118" y="106"/>
                      <a:pt x="120" y="106"/>
                      <a:pt x="122" y="106"/>
                    </a:cubicBezTo>
                    <a:cubicBezTo>
                      <a:pt x="127" y="106"/>
                      <a:pt x="131" y="104"/>
                      <a:pt x="134" y="100"/>
                    </a:cubicBezTo>
                    <a:cubicBezTo>
                      <a:pt x="135" y="97"/>
                      <a:pt x="136" y="94"/>
                      <a:pt x="135" y="92"/>
                    </a:cubicBezTo>
                    <a:cubicBezTo>
                      <a:pt x="149" y="84"/>
                      <a:pt x="149" y="84"/>
                      <a:pt x="149" y="84"/>
                    </a:cubicBezTo>
                    <a:cubicBezTo>
                      <a:pt x="152" y="86"/>
                      <a:pt x="155" y="87"/>
                      <a:pt x="158" y="87"/>
                    </a:cubicBezTo>
                    <a:cubicBezTo>
                      <a:pt x="158" y="87"/>
                      <a:pt x="158" y="87"/>
                      <a:pt x="158" y="87"/>
                    </a:cubicBezTo>
                    <a:cubicBezTo>
                      <a:pt x="165" y="87"/>
                      <a:pt x="171" y="81"/>
                      <a:pt x="171" y="74"/>
                    </a:cubicBezTo>
                    <a:cubicBezTo>
                      <a:pt x="171" y="69"/>
                      <a:pt x="168" y="65"/>
                      <a:pt x="164" y="63"/>
                    </a:cubicBezTo>
                    <a:close/>
                    <a:moveTo>
                      <a:pt x="158" y="28"/>
                    </a:moveTo>
                    <a:cubicBezTo>
                      <a:pt x="158" y="28"/>
                      <a:pt x="158" y="28"/>
                      <a:pt x="158" y="28"/>
                    </a:cubicBezTo>
                    <a:cubicBezTo>
                      <a:pt x="159" y="28"/>
                      <a:pt x="161" y="29"/>
                      <a:pt x="162" y="30"/>
                    </a:cubicBezTo>
                    <a:cubicBezTo>
                      <a:pt x="163" y="31"/>
                      <a:pt x="164" y="32"/>
                      <a:pt x="164" y="34"/>
                    </a:cubicBezTo>
                    <a:cubicBezTo>
                      <a:pt x="164" y="37"/>
                      <a:pt x="161" y="40"/>
                      <a:pt x="158" y="40"/>
                    </a:cubicBezTo>
                    <a:cubicBezTo>
                      <a:pt x="158" y="43"/>
                      <a:pt x="158" y="43"/>
                      <a:pt x="158" y="43"/>
                    </a:cubicBezTo>
                    <a:cubicBezTo>
                      <a:pt x="158" y="43"/>
                      <a:pt x="158" y="43"/>
                      <a:pt x="158" y="43"/>
                    </a:cubicBezTo>
                    <a:cubicBezTo>
                      <a:pt x="158" y="40"/>
                      <a:pt x="158" y="40"/>
                      <a:pt x="158" y="40"/>
                    </a:cubicBezTo>
                    <a:cubicBezTo>
                      <a:pt x="154" y="40"/>
                      <a:pt x="152" y="37"/>
                      <a:pt x="152" y="34"/>
                    </a:cubicBezTo>
                    <a:cubicBezTo>
                      <a:pt x="152" y="31"/>
                      <a:pt x="155" y="28"/>
                      <a:pt x="158" y="28"/>
                    </a:cubicBezTo>
                    <a:close/>
                    <a:moveTo>
                      <a:pt x="116" y="11"/>
                    </a:moveTo>
                    <a:cubicBezTo>
                      <a:pt x="117" y="9"/>
                      <a:pt x="119" y="8"/>
                      <a:pt x="122" y="8"/>
                    </a:cubicBezTo>
                    <a:cubicBezTo>
                      <a:pt x="123" y="8"/>
                      <a:pt x="124" y="9"/>
                      <a:pt x="124" y="9"/>
                    </a:cubicBezTo>
                    <a:cubicBezTo>
                      <a:pt x="126" y="10"/>
                      <a:pt x="127" y="11"/>
                      <a:pt x="127" y="13"/>
                    </a:cubicBezTo>
                    <a:cubicBezTo>
                      <a:pt x="128" y="14"/>
                      <a:pt x="127" y="16"/>
                      <a:pt x="127" y="17"/>
                    </a:cubicBezTo>
                    <a:cubicBezTo>
                      <a:pt x="125" y="20"/>
                      <a:pt x="121" y="21"/>
                      <a:pt x="119" y="19"/>
                    </a:cubicBezTo>
                    <a:cubicBezTo>
                      <a:pt x="116" y="18"/>
                      <a:pt x="115" y="14"/>
                      <a:pt x="116" y="11"/>
                    </a:cubicBezTo>
                    <a:close/>
                    <a:moveTo>
                      <a:pt x="87" y="27"/>
                    </a:moveTo>
                    <a:cubicBezTo>
                      <a:pt x="87" y="27"/>
                      <a:pt x="87" y="27"/>
                      <a:pt x="87" y="27"/>
                    </a:cubicBezTo>
                    <a:cubicBezTo>
                      <a:pt x="88" y="27"/>
                      <a:pt x="90" y="28"/>
                      <a:pt x="91" y="29"/>
                    </a:cubicBezTo>
                    <a:cubicBezTo>
                      <a:pt x="92" y="30"/>
                      <a:pt x="92" y="31"/>
                      <a:pt x="92" y="33"/>
                    </a:cubicBezTo>
                    <a:cubicBezTo>
                      <a:pt x="92" y="36"/>
                      <a:pt x="90" y="39"/>
                      <a:pt x="86" y="39"/>
                    </a:cubicBezTo>
                    <a:cubicBezTo>
                      <a:pt x="86" y="42"/>
                      <a:pt x="86" y="42"/>
                      <a:pt x="86" y="42"/>
                    </a:cubicBezTo>
                    <a:cubicBezTo>
                      <a:pt x="86" y="42"/>
                      <a:pt x="86" y="42"/>
                      <a:pt x="86" y="42"/>
                    </a:cubicBezTo>
                    <a:cubicBezTo>
                      <a:pt x="86" y="39"/>
                      <a:pt x="86" y="39"/>
                      <a:pt x="86" y="39"/>
                    </a:cubicBezTo>
                    <a:cubicBezTo>
                      <a:pt x="83" y="39"/>
                      <a:pt x="80" y="36"/>
                      <a:pt x="81" y="33"/>
                    </a:cubicBezTo>
                    <a:cubicBezTo>
                      <a:pt x="81" y="30"/>
                      <a:pt x="83" y="27"/>
                      <a:pt x="87" y="27"/>
                    </a:cubicBezTo>
                    <a:close/>
                    <a:moveTo>
                      <a:pt x="45" y="10"/>
                    </a:moveTo>
                    <a:cubicBezTo>
                      <a:pt x="46" y="8"/>
                      <a:pt x="48" y="7"/>
                      <a:pt x="50" y="7"/>
                    </a:cubicBezTo>
                    <a:cubicBezTo>
                      <a:pt x="51" y="7"/>
                      <a:pt x="52" y="8"/>
                      <a:pt x="53" y="8"/>
                    </a:cubicBezTo>
                    <a:cubicBezTo>
                      <a:pt x="55" y="9"/>
                      <a:pt x="56" y="10"/>
                      <a:pt x="56" y="12"/>
                    </a:cubicBezTo>
                    <a:cubicBezTo>
                      <a:pt x="56" y="13"/>
                      <a:pt x="56" y="15"/>
                      <a:pt x="55" y="16"/>
                    </a:cubicBezTo>
                    <a:cubicBezTo>
                      <a:pt x="54" y="19"/>
                      <a:pt x="50" y="20"/>
                      <a:pt x="47" y="18"/>
                    </a:cubicBezTo>
                    <a:cubicBezTo>
                      <a:pt x="44" y="17"/>
                      <a:pt x="43" y="13"/>
                      <a:pt x="45" y="10"/>
                    </a:cubicBezTo>
                    <a:close/>
                    <a:moveTo>
                      <a:pt x="10" y="35"/>
                    </a:moveTo>
                    <a:cubicBezTo>
                      <a:pt x="8" y="33"/>
                      <a:pt x="9" y="29"/>
                      <a:pt x="12" y="27"/>
                    </a:cubicBezTo>
                    <a:cubicBezTo>
                      <a:pt x="13" y="27"/>
                      <a:pt x="14" y="26"/>
                      <a:pt x="15" y="26"/>
                    </a:cubicBezTo>
                    <a:cubicBezTo>
                      <a:pt x="17" y="26"/>
                      <a:pt x="19" y="28"/>
                      <a:pt x="20" y="29"/>
                    </a:cubicBezTo>
                    <a:cubicBezTo>
                      <a:pt x="21" y="31"/>
                      <a:pt x="21" y="32"/>
                      <a:pt x="21" y="34"/>
                    </a:cubicBezTo>
                    <a:cubicBezTo>
                      <a:pt x="20" y="35"/>
                      <a:pt x="19" y="37"/>
                      <a:pt x="18" y="37"/>
                    </a:cubicBezTo>
                    <a:cubicBezTo>
                      <a:pt x="15" y="39"/>
                      <a:pt x="12" y="38"/>
                      <a:pt x="10" y="35"/>
                    </a:cubicBezTo>
                    <a:close/>
                    <a:moveTo>
                      <a:pt x="13" y="78"/>
                    </a:moveTo>
                    <a:cubicBezTo>
                      <a:pt x="12" y="77"/>
                      <a:pt x="11" y="76"/>
                      <a:pt x="10" y="74"/>
                    </a:cubicBezTo>
                    <a:cubicBezTo>
                      <a:pt x="10" y="73"/>
                      <a:pt x="10" y="71"/>
                      <a:pt x="11" y="70"/>
                    </a:cubicBezTo>
                    <a:cubicBezTo>
                      <a:pt x="12" y="68"/>
                      <a:pt x="14" y="67"/>
                      <a:pt x="16" y="67"/>
                    </a:cubicBezTo>
                    <a:cubicBezTo>
                      <a:pt x="17" y="67"/>
                      <a:pt x="18" y="67"/>
                      <a:pt x="19" y="68"/>
                    </a:cubicBezTo>
                    <a:cubicBezTo>
                      <a:pt x="22" y="69"/>
                      <a:pt x="23" y="73"/>
                      <a:pt x="21" y="76"/>
                    </a:cubicBezTo>
                    <a:cubicBezTo>
                      <a:pt x="20" y="79"/>
                      <a:pt x="16" y="80"/>
                      <a:pt x="13" y="78"/>
                    </a:cubicBezTo>
                    <a:close/>
                    <a:moveTo>
                      <a:pt x="56" y="95"/>
                    </a:moveTo>
                    <a:cubicBezTo>
                      <a:pt x="55" y="98"/>
                      <a:pt x="51" y="99"/>
                      <a:pt x="48" y="97"/>
                    </a:cubicBezTo>
                    <a:cubicBezTo>
                      <a:pt x="47" y="97"/>
                      <a:pt x="46" y="95"/>
                      <a:pt x="45" y="94"/>
                    </a:cubicBezTo>
                    <a:cubicBezTo>
                      <a:pt x="45" y="92"/>
                      <a:pt x="45" y="91"/>
                      <a:pt x="46" y="89"/>
                    </a:cubicBezTo>
                    <a:cubicBezTo>
                      <a:pt x="47" y="88"/>
                      <a:pt x="49" y="86"/>
                      <a:pt x="51" y="86"/>
                    </a:cubicBezTo>
                    <a:cubicBezTo>
                      <a:pt x="52" y="86"/>
                      <a:pt x="53" y="87"/>
                      <a:pt x="54" y="87"/>
                    </a:cubicBezTo>
                    <a:cubicBezTo>
                      <a:pt x="57" y="89"/>
                      <a:pt x="58" y="92"/>
                      <a:pt x="56" y="95"/>
                    </a:cubicBezTo>
                    <a:close/>
                    <a:moveTo>
                      <a:pt x="58" y="81"/>
                    </a:moveTo>
                    <a:cubicBezTo>
                      <a:pt x="56" y="80"/>
                      <a:pt x="53" y="79"/>
                      <a:pt x="51" y="79"/>
                    </a:cubicBezTo>
                    <a:cubicBezTo>
                      <a:pt x="47" y="79"/>
                      <a:pt x="43" y="82"/>
                      <a:pt x="41" y="85"/>
                    </a:cubicBezTo>
                    <a:cubicBezTo>
                      <a:pt x="28" y="78"/>
                      <a:pt x="28" y="78"/>
                      <a:pt x="28" y="78"/>
                    </a:cubicBezTo>
                    <a:cubicBezTo>
                      <a:pt x="30" y="72"/>
                      <a:pt x="28" y="65"/>
                      <a:pt x="22" y="62"/>
                    </a:cubicBezTo>
                    <a:cubicBezTo>
                      <a:pt x="21" y="61"/>
                      <a:pt x="20" y="60"/>
                      <a:pt x="18" y="60"/>
                    </a:cubicBezTo>
                    <a:cubicBezTo>
                      <a:pt x="18" y="45"/>
                      <a:pt x="18" y="45"/>
                      <a:pt x="18" y="45"/>
                    </a:cubicBezTo>
                    <a:cubicBezTo>
                      <a:pt x="19" y="45"/>
                      <a:pt x="21" y="44"/>
                      <a:pt x="22" y="43"/>
                    </a:cubicBezTo>
                    <a:cubicBezTo>
                      <a:pt x="25" y="42"/>
                      <a:pt x="27" y="39"/>
                      <a:pt x="28" y="36"/>
                    </a:cubicBezTo>
                    <a:cubicBezTo>
                      <a:pt x="28" y="33"/>
                      <a:pt x="28" y="30"/>
                      <a:pt x="27" y="27"/>
                    </a:cubicBezTo>
                    <a:cubicBezTo>
                      <a:pt x="39" y="20"/>
                      <a:pt x="39" y="20"/>
                      <a:pt x="39" y="20"/>
                    </a:cubicBezTo>
                    <a:cubicBezTo>
                      <a:pt x="40" y="22"/>
                      <a:pt x="42" y="23"/>
                      <a:pt x="44" y="24"/>
                    </a:cubicBezTo>
                    <a:cubicBezTo>
                      <a:pt x="46" y="26"/>
                      <a:pt x="48" y="26"/>
                      <a:pt x="50" y="26"/>
                    </a:cubicBezTo>
                    <a:cubicBezTo>
                      <a:pt x="54" y="26"/>
                      <a:pt x="57" y="25"/>
                      <a:pt x="59" y="22"/>
                    </a:cubicBezTo>
                    <a:cubicBezTo>
                      <a:pt x="74" y="31"/>
                      <a:pt x="74" y="31"/>
                      <a:pt x="74" y="31"/>
                    </a:cubicBezTo>
                    <a:cubicBezTo>
                      <a:pt x="74" y="31"/>
                      <a:pt x="74" y="32"/>
                      <a:pt x="74" y="33"/>
                    </a:cubicBezTo>
                    <a:cubicBezTo>
                      <a:pt x="73" y="38"/>
                      <a:pt x="77" y="43"/>
                      <a:pt x="82" y="45"/>
                    </a:cubicBezTo>
                    <a:cubicBezTo>
                      <a:pt x="83" y="61"/>
                      <a:pt x="83" y="61"/>
                      <a:pt x="83" y="61"/>
                    </a:cubicBezTo>
                    <a:cubicBezTo>
                      <a:pt x="78" y="63"/>
                      <a:pt x="74" y="67"/>
                      <a:pt x="74" y="73"/>
                    </a:cubicBezTo>
                    <a:cubicBezTo>
                      <a:pt x="74" y="74"/>
                      <a:pt x="74" y="76"/>
                      <a:pt x="74" y="77"/>
                    </a:cubicBezTo>
                    <a:cubicBezTo>
                      <a:pt x="61" y="84"/>
                      <a:pt x="61" y="84"/>
                      <a:pt x="61" y="84"/>
                    </a:cubicBezTo>
                    <a:cubicBezTo>
                      <a:pt x="60" y="83"/>
                      <a:pt x="59" y="82"/>
                      <a:pt x="58" y="81"/>
                    </a:cubicBezTo>
                    <a:close/>
                    <a:moveTo>
                      <a:pt x="87" y="79"/>
                    </a:moveTo>
                    <a:cubicBezTo>
                      <a:pt x="87" y="83"/>
                      <a:pt x="87" y="83"/>
                      <a:pt x="87" y="83"/>
                    </a:cubicBezTo>
                    <a:cubicBezTo>
                      <a:pt x="86" y="79"/>
                      <a:pt x="86" y="79"/>
                      <a:pt x="86" y="79"/>
                    </a:cubicBezTo>
                    <a:cubicBezTo>
                      <a:pt x="83" y="79"/>
                      <a:pt x="81" y="76"/>
                      <a:pt x="81" y="73"/>
                    </a:cubicBezTo>
                    <a:cubicBezTo>
                      <a:pt x="81" y="70"/>
                      <a:pt x="83" y="67"/>
                      <a:pt x="87" y="67"/>
                    </a:cubicBezTo>
                    <a:cubicBezTo>
                      <a:pt x="90" y="67"/>
                      <a:pt x="93" y="70"/>
                      <a:pt x="93" y="73"/>
                    </a:cubicBezTo>
                    <a:cubicBezTo>
                      <a:pt x="92" y="76"/>
                      <a:pt x="90" y="79"/>
                      <a:pt x="87" y="79"/>
                    </a:cubicBezTo>
                    <a:close/>
                    <a:moveTo>
                      <a:pt x="128" y="96"/>
                    </a:moveTo>
                    <a:cubicBezTo>
                      <a:pt x="126" y="99"/>
                      <a:pt x="122" y="100"/>
                      <a:pt x="120" y="98"/>
                    </a:cubicBezTo>
                    <a:cubicBezTo>
                      <a:pt x="118" y="98"/>
                      <a:pt x="117" y="96"/>
                      <a:pt x="117" y="95"/>
                    </a:cubicBezTo>
                    <a:cubicBezTo>
                      <a:pt x="116" y="93"/>
                      <a:pt x="117" y="92"/>
                      <a:pt x="117" y="90"/>
                    </a:cubicBezTo>
                    <a:cubicBezTo>
                      <a:pt x="118" y="89"/>
                      <a:pt x="120" y="87"/>
                      <a:pt x="123" y="87"/>
                    </a:cubicBezTo>
                    <a:cubicBezTo>
                      <a:pt x="124" y="87"/>
                      <a:pt x="125" y="88"/>
                      <a:pt x="125" y="88"/>
                    </a:cubicBezTo>
                    <a:cubicBezTo>
                      <a:pt x="128" y="90"/>
                      <a:pt x="129" y="93"/>
                      <a:pt x="128" y="96"/>
                    </a:cubicBezTo>
                    <a:close/>
                    <a:moveTo>
                      <a:pt x="129" y="82"/>
                    </a:moveTo>
                    <a:cubicBezTo>
                      <a:pt x="127" y="81"/>
                      <a:pt x="125" y="80"/>
                      <a:pt x="123" y="80"/>
                    </a:cubicBezTo>
                    <a:cubicBezTo>
                      <a:pt x="118" y="80"/>
                      <a:pt x="114" y="83"/>
                      <a:pt x="112" y="86"/>
                    </a:cubicBezTo>
                    <a:cubicBezTo>
                      <a:pt x="98" y="78"/>
                      <a:pt x="98" y="78"/>
                      <a:pt x="98" y="78"/>
                    </a:cubicBezTo>
                    <a:cubicBezTo>
                      <a:pt x="99" y="77"/>
                      <a:pt x="99" y="75"/>
                      <a:pt x="99" y="73"/>
                    </a:cubicBezTo>
                    <a:cubicBezTo>
                      <a:pt x="100" y="68"/>
                      <a:pt x="97" y="64"/>
                      <a:pt x="92" y="62"/>
                    </a:cubicBezTo>
                    <a:cubicBezTo>
                      <a:pt x="92" y="44"/>
                      <a:pt x="92" y="44"/>
                      <a:pt x="92" y="44"/>
                    </a:cubicBezTo>
                    <a:cubicBezTo>
                      <a:pt x="96" y="42"/>
                      <a:pt x="99" y="38"/>
                      <a:pt x="99" y="33"/>
                    </a:cubicBezTo>
                    <a:cubicBezTo>
                      <a:pt x="99" y="31"/>
                      <a:pt x="99" y="30"/>
                      <a:pt x="98" y="28"/>
                    </a:cubicBezTo>
                    <a:cubicBezTo>
                      <a:pt x="111" y="21"/>
                      <a:pt x="111" y="21"/>
                      <a:pt x="111" y="21"/>
                    </a:cubicBezTo>
                    <a:cubicBezTo>
                      <a:pt x="112" y="23"/>
                      <a:pt x="113" y="24"/>
                      <a:pt x="115" y="25"/>
                    </a:cubicBezTo>
                    <a:cubicBezTo>
                      <a:pt x="117" y="27"/>
                      <a:pt x="119" y="27"/>
                      <a:pt x="121" y="27"/>
                    </a:cubicBezTo>
                    <a:cubicBezTo>
                      <a:pt x="125" y="27"/>
                      <a:pt x="128" y="26"/>
                      <a:pt x="131" y="23"/>
                    </a:cubicBezTo>
                    <a:cubicBezTo>
                      <a:pt x="145" y="32"/>
                      <a:pt x="145" y="32"/>
                      <a:pt x="145" y="32"/>
                    </a:cubicBezTo>
                    <a:cubicBezTo>
                      <a:pt x="145" y="32"/>
                      <a:pt x="145" y="33"/>
                      <a:pt x="145" y="34"/>
                    </a:cubicBezTo>
                    <a:cubicBezTo>
                      <a:pt x="145" y="40"/>
                      <a:pt x="150" y="46"/>
                      <a:pt x="156" y="47"/>
                    </a:cubicBezTo>
                    <a:cubicBezTo>
                      <a:pt x="157" y="61"/>
                      <a:pt x="157" y="61"/>
                      <a:pt x="157" y="61"/>
                    </a:cubicBezTo>
                    <a:cubicBezTo>
                      <a:pt x="150" y="62"/>
                      <a:pt x="145" y="67"/>
                      <a:pt x="145" y="74"/>
                    </a:cubicBezTo>
                    <a:cubicBezTo>
                      <a:pt x="145" y="75"/>
                      <a:pt x="145" y="77"/>
                      <a:pt x="146" y="78"/>
                    </a:cubicBezTo>
                    <a:cubicBezTo>
                      <a:pt x="132" y="85"/>
                      <a:pt x="132" y="85"/>
                      <a:pt x="132" y="85"/>
                    </a:cubicBezTo>
                    <a:cubicBezTo>
                      <a:pt x="132" y="84"/>
                      <a:pt x="130" y="83"/>
                      <a:pt x="129" y="82"/>
                    </a:cubicBezTo>
                    <a:close/>
                    <a:moveTo>
                      <a:pt x="158" y="80"/>
                    </a:moveTo>
                    <a:cubicBezTo>
                      <a:pt x="158" y="84"/>
                      <a:pt x="158" y="84"/>
                      <a:pt x="158" y="84"/>
                    </a:cubicBezTo>
                    <a:cubicBezTo>
                      <a:pt x="158" y="80"/>
                      <a:pt x="158" y="80"/>
                      <a:pt x="158" y="80"/>
                    </a:cubicBezTo>
                    <a:cubicBezTo>
                      <a:pt x="156" y="80"/>
                      <a:pt x="155" y="79"/>
                      <a:pt x="154" y="78"/>
                    </a:cubicBezTo>
                    <a:cubicBezTo>
                      <a:pt x="153" y="77"/>
                      <a:pt x="152" y="76"/>
                      <a:pt x="152" y="74"/>
                    </a:cubicBezTo>
                    <a:cubicBezTo>
                      <a:pt x="152" y="71"/>
                      <a:pt x="155" y="68"/>
                      <a:pt x="158" y="68"/>
                    </a:cubicBezTo>
                    <a:cubicBezTo>
                      <a:pt x="161" y="68"/>
                      <a:pt x="164" y="71"/>
                      <a:pt x="164" y="74"/>
                    </a:cubicBezTo>
                    <a:cubicBezTo>
                      <a:pt x="164" y="77"/>
                      <a:pt x="161" y="80"/>
                      <a:pt x="158" y="8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2" name="Freeform 132"/>
              <p:cNvSpPr>
                <a:spLocks noEditPoints="1"/>
              </p:cNvSpPr>
              <p:nvPr/>
            </p:nvSpPr>
            <p:spPr bwMode="auto">
              <a:xfrm>
                <a:off x="910620" y="2211240"/>
                <a:ext cx="390822" cy="75588"/>
              </a:xfrm>
              <a:custGeom>
                <a:avLst/>
                <a:gdLst/>
                <a:ahLst/>
                <a:cxnLst>
                  <a:cxn ang="0">
                    <a:pos x="0" y="0"/>
                  </a:cxn>
                  <a:cxn ang="0">
                    <a:pos x="0" y="42"/>
                  </a:cxn>
                  <a:cxn ang="0">
                    <a:pos x="200" y="42"/>
                  </a:cxn>
                  <a:cxn ang="0">
                    <a:pos x="200" y="0"/>
                  </a:cxn>
                  <a:cxn ang="0">
                    <a:pos x="0" y="0"/>
                  </a:cxn>
                  <a:cxn ang="0">
                    <a:pos x="192" y="34"/>
                  </a:cxn>
                  <a:cxn ang="0">
                    <a:pos x="8" y="34"/>
                  </a:cxn>
                  <a:cxn ang="0">
                    <a:pos x="8" y="8"/>
                  </a:cxn>
                  <a:cxn ang="0">
                    <a:pos x="192" y="8"/>
                  </a:cxn>
                  <a:cxn ang="0">
                    <a:pos x="192" y="34"/>
                  </a:cxn>
                </a:cxnLst>
                <a:rect l="0" t="0" r="r" b="b"/>
                <a:pathLst>
                  <a:path w="200" h="42">
                    <a:moveTo>
                      <a:pt x="0" y="0"/>
                    </a:moveTo>
                    <a:lnTo>
                      <a:pt x="0" y="42"/>
                    </a:lnTo>
                    <a:lnTo>
                      <a:pt x="200" y="42"/>
                    </a:lnTo>
                    <a:lnTo>
                      <a:pt x="200" y="0"/>
                    </a:lnTo>
                    <a:lnTo>
                      <a:pt x="0" y="0"/>
                    </a:lnTo>
                    <a:close/>
                    <a:moveTo>
                      <a:pt x="192" y="34"/>
                    </a:moveTo>
                    <a:lnTo>
                      <a:pt x="8" y="34"/>
                    </a:lnTo>
                    <a:lnTo>
                      <a:pt x="8" y="8"/>
                    </a:lnTo>
                    <a:lnTo>
                      <a:pt x="192" y="8"/>
                    </a:lnTo>
                    <a:lnTo>
                      <a:pt x="192" y="3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3" name="Rectangle 133"/>
              <p:cNvSpPr>
                <a:spLocks noChangeArrowheads="1"/>
              </p:cNvSpPr>
              <p:nvPr/>
            </p:nvSpPr>
            <p:spPr bwMode="auto">
              <a:xfrm>
                <a:off x="937978" y="2236436"/>
                <a:ext cx="244264" cy="25196"/>
              </a:xfrm>
              <a:prstGeom prst="rect">
                <a:avLst/>
              </a:prstGeom>
              <a:solidFill>
                <a:srgbClr val="C7C8C9"/>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4" name="Freeform 134"/>
              <p:cNvSpPr>
                <a:spLocks/>
              </p:cNvSpPr>
              <p:nvPr/>
            </p:nvSpPr>
            <p:spPr bwMode="auto">
              <a:xfrm>
                <a:off x="803144" y="3175891"/>
                <a:ext cx="17587" cy="19797"/>
              </a:xfrm>
              <a:custGeom>
                <a:avLst/>
                <a:gdLst/>
                <a:ahLst/>
                <a:cxnLst>
                  <a:cxn ang="0">
                    <a:pos x="10" y="0"/>
                  </a:cxn>
                  <a:cxn ang="0">
                    <a:pos x="0" y="0"/>
                  </a:cxn>
                  <a:cxn ang="0">
                    <a:pos x="0" y="12"/>
                  </a:cxn>
                  <a:cxn ang="0">
                    <a:pos x="10" y="12"/>
                  </a:cxn>
                  <a:cxn ang="0">
                    <a:pos x="10" y="0"/>
                  </a:cxn>
                </a:cxnLst>
                <a:rect l="0" t="0" r="r" b="b"/>
                <a:pathLst>
                  <a:path w="10" h="12">
                    <a:moveTo>
                      <a:pt x="10" y="0"/>
                    </a:moveTo>
                    <a:cubicBezTo>
                      <a:pt x="7" y="0"/>
                      <a:pt x="3" y="0"/>
                      <a:pt x="0" y="0"/>
                    </a:cubicBezTo>
                    <a:cubicBezTo>
                      <a:pt x="0" y="4"/>
                      <a:pt x="0" y="8"/>
                      <a:pt x="0" y="12"/>
                    </a:cubicBezTo>
                    <a:cubicBezTo>
                      <a:pt x="4" y="12"/>
                      <a:pt x="7" y="12"/>
                      <a:pt x="10" y="12"/>
                    </a:cubicBezTo>
                    <a:lnTo>
                      <a:pt x="1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5" name="Freeform 135"/>
              <p:cNvSpPr>
                <a:spLocks/>
              </p:cNvSpPr>
              <p:nvPr/>
            </p:nvSpPr>
            <p:spPr bwMode="auto">
              <a:xfrm>
                <a:off x="777740" y="3174091"/>
                <a:ext cx="21495" cy="19797"/>
              </a:xfrm>
              <a:custGeom>
                <a:avLst/>
                <a:gdLst/>
                <a:ahLst/>
                <a:cxnLst>
                  <a:cxn ang="0">
                    <a:pos x="11" y="1"/>
                  </a:cxn>
                  <a:cxn ang="0">
                    <a:pos x="0" y="0"/>
                  </a:cxn>
                  <a:cxn ang="0">
                    <a:pos x="0" y="12"/>
                  </a:cxn>
                  <a:cxn ang="0">
                    <a:pos x="12" y="12"/>
                  </a:cxn>
                  <a:cxn ang="0">
                    <a:pos x="11" y="1"/>
                  </a:cxn>
                </a:cxnLst>
                <a:rect l="0" t="0" r="r" b="b"/>
                <a:pathLst>
                  <a:path w="12" h="12">
                    <a:moveTo>
                      <a:pt x="11" y="1"/>
                    </a:moveTo>
                    <a:cubicBezTo>
                      <a:pt x="7" y="1"/>
                      <a:pt x="4" y="1"/>
                      <a:pt x="0" y="0"/>
                    </a:cubicBezTo>
                    <a:cubicBezTo>
                      <a:pt x="0" y="4"/>
                      <a:pt x="0" y="8"/>
                      <a:pt x="0" y="12"/>
                    </a:cubicBezTo>
                    <a:cubicBezTo>
                      <a:pt x="4" y="12"/>
                      <a:pt x="8" y="12"/>
                      <a:pt x="12" y="12"/>
                    </a:cubicBezTo>
                    <a:cubicBezTo>
                      <a:pt x="11" y="9"/>
                      <a:pt x="11" y="5"/>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6" name="Freeform 136"/>
              <p:cNvSpPr>
                <a:spLocks/>
              </p:cNvSpPr>
              <p:nvPr/>
            </p:nvSpPr>
            <p:spPr bwMode="auto">
              <a:xfrm>
                <a:off x="746475" y="3150695"/>
                <a:ext cx="23449" cy="17997"/>
              </a:xfrm>
              <a:custGeom>
                <a:avLst/>
                <a:gdLst/>
                <a:ahLst/>
                <a:cxnLst>
                  <a:cxn ang="0">
                    <a:pos x="13" y="11"/>
                  </a:cxn>
                  <a:cxn ang="0">
                    <a:pos x="12" y="1"/>
                  </a:cxn>
                  <a:cxn ang="0">
                    <a:pos x="0" y="0"/>
                  </a:cxn>
                  <a:cxn ang="0">
                    <a:pos x="1" y="10"/>
                  </a:cxn>
                  <a:cxn ang="0">
                    <a:pos x="13" y="11"/>
                  </a:cxn>
                </a:cxnLst>
                <a:rect l="0" t="0" r="r" b="b"/>
                <a:pathLst>
                  <a:path w="13" h="11">
                    <a:moveTo>
                      <a:pt x="13" y="11"/>
                    </a:moveTo>
                    <a:cubicBezTo>
                      <a:pt x="12" y="7"/>
                      <a:pt x="12" y="4"/>
                      <a:pt x="12" y="1"/>
                    </a:cubicBezTo>
                    <a:cubicBezTo>
                      <a:pt x="8" y="0"/>
                      <a:pt x="4" y="0"/>
                      <a:pt x="0" y="0"/>
                    </a:cubicBezTo>
                    <a:cubicBezTo>
                      <a:pt x="0" y="3"/>
                      <a:pt x="0" y="7"/>
                      <a:pt x="1" y="10"/>
                    </a:cubicBezTo>
                    <a:cubicBezTo>
                      <a:pt x="5" y="10"/>
                      <a:pt x="9" y="10"/>
                      <a:pt x="1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7" name="Freeform 137"/>
              <p:cNvSpPr>
                <a:spLocks/>
              </p:cNvSpPr>
              <p:nvPr/>
            </p:nvSpPr>
            <p:spPr bwMode="auto">
              <a:xfrm>
                <a:off x="748429" y="3174091"/>
                <a:ext cx="23449"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2" y="8"/>
                      <a:pt x="12" y="4"/>
                      <a:pt x="12" y="0"/>
                    </a:cubicBezTo>
                    <a:cubicBezTo>
                      <a:pt x="8" y="0"/>
                      <a:pt x="4" y="0"/>
                      <a:pt x="0" y="0"/>
                    </a:cubicBezTo>
                    <a:cubicBezTo>
                      <a:pt x="0" y="4"/>
                      <a:pt x="1" y="7"/>
                      <a:pt x="1" y="11"/>
                    </a:cubicBezTo>
                    <a:cubicBezTo>
                      <a:pt x="5" y="11"/>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8" name="Freeform 138"/>
              <p:cNvSpPr>
                <a:spLocks/>
              </p:cNvSpPr>
              <p:nvPr/>
            </p:nvSpPr>
            <p:spPr bwMode="auto">
              <a:xfrm>
                <a:off x="881308" y="3150695"/>
                <a:ext cx="23449" cy="17997"/>
              </a:xfrm>
              <a:custGeom>
                <a:avLst/>
                <a:gdLst/>
                <a:ahLst/>
                <a:cxnLst>
                  <a:cxn ang="0">
                    <a:pos x="0" y="1"/>
                  </a:cxn>
                  <a:cxn ang="0">
                    <a:pos x="0" y="11"/>
                  </a:cxn>
                  <a:cxn ang="0">
                    <a:pos x="12" y="10"/>
                  </a:cxn>
                  <a:cxn ang="0">
                    <a:pos x="13" y="0"/>
                  </a:cxn>
                  <a:cxn ang="0">
                    <a:pos x="0" y="1"/>
                  </a:cxn>
                </a:cxnLst>
                <a:rect l="0" t="0" r="r" b="b"/>
                <a:pathLst>
                  <a:path w="13" h="11">
                    <a:moveTo>
                      <a:pt x="0" y="1"/>
                    </a:moveTo>
                    <a:cubicBezTo>
                      <a:pt x="0" y="4"/>
                      <a:pt x="0" y="7"/>
                      <a:pt x="0" y="11"/>
                    </a:cubicBezTo>
                    <a:cubicBezTo>
                      <a:pt x="4" y="10"/>
                      <a:pt x="8" y="10"/>
                      <a:pt x="12" y="10"/>
                    </a:cubicBezTo>
                    <a:cubicBezTo>
                      <a:pt x="12" y="7"/>
                      <a:pt x="13" y="3"/>
                      <a:pt x="13" y="0"/>
                    </a:cubicBezTo>
                    <a:cubicBezTo>
                      <a:pt x="9" y="0"/>
                      <a:pt x="4" y="0"/>
                      <a:pt x="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9" name="Freeform 139"/>
              <p:cNvSpPr>
                <a:spLocks/>
              </p:cNvSpPr>
              <p:nvPr/>
            </p:nvSpPr>
            <p:spPr bwMode="auto">
              <a:xfrm>
                <a:off x="855905" y="3100303"/>
                <a:ext cx="19541" cy="19797"/>
              </a:xfrm>
              <a:custGeom>
                <a:avLst/>
                <a:gdLst/>
                <a:ahLst/>
                <a:cxnLst>
                  <a:cxn ang="0">
                    <a:pos x="0" y="0"/>
                  </a:cxn>
                  <a:cxn ang="0">
                    <a:pos x="1" y="12"/>
                  </a:cxn>
                  <a:cxn ang="0">
                    <a:pos x="1" y="12"/>
                  </a:cxn>
                  <a:cxn ang="0">
                    <a:pos x="12" y="12"/>
                  </a:cxn>
                  <a:cxn ang="0">
                    <a:pos x="12" y="1"/>
                  </a:cxn>
                  <a:cxn ang="0">
                    <a:pos x="0" y="0"/>
                  </a:cxn>
                </a:cxnLst>
                <a:rect l="0" t="0" r="r" b="b"/>
                <a:pathLst>
                  <a:path w="12" h="12">
                    <a:moveTo>
                      <a:pt x="0" y="0"/>
                    </a:moveTo>
                    <a:cubicBezTo>
                      <a:pt x="0" y="4"/>
                      <a:pt x="1" y="8"/>
                      <a:pt x="1" y="12"/>
                    </a:cubicBezTo>
                    <a:cubicBezTo>
                      <a:pt x="1" y="12"/>
                      <a:pt x="1" y="12"/>
                      <a:pt x="1" y="12"/>
                    </a:cubicBezTo>
                    <a:cubicBezTo>
                      <a:pt x="12" y="12"/>
                      <a:pt x="12" y="12"/>
                      <a:pt x="12" y="12"/>
                    </a:cubicBezTo>
                    <a:cubicBezTo>
                      <a:pt x="12" y="8"/>
                      <a:pt x="12" y="5"/>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0" name="Freeform 140"/>
              <p:cNvSpPr>
                <a:spLocks/>
              </p:cNvSpPr>
              <p:nvPr/>
            </p:nvSpPr>
            <p:spPr bwMode="auto">
              <a:xfrm>
                <a:off x="853951" y="3174091"/>
                <a:ext cx="19541" cy="21597"/>
              </a:xfrm>
              <a:custGeom>
                <a:avLst/>
                <a:gdLst/>
                <a:ahLst/>
                <a:cxnLst>
                  <a:cxn ang="0">
                    <a:pos x="12" y="0"/>
                  </a:cxn>
                  <a:cxn ang="0">
                    <a:pos x="1" y="1"/>
                  </a:cxn>
                  <a:cxn ang="0">
                    <a:pos x="0" y="13"/>
                  </a:cxn>
                  <a:cxn ang="0">
                    <a:pos x="11" y="12"/>
                  </a:cxn>
                  <a:cxn ang="0">
                    <a:pos x="12" y="0"/>
                  </a:cxn>
                </a:cxnLst>
                <a:rect l="0" t="0" r="r" b="b"/>
                <a:pathLst>
                  <a:path w="12" h="13">
                    <a:moveTo>
                      <a:pt x="12" y="0"/>
                    </a:moveTo>
                    <a:cubicBezTo>
                      <a:pt x="8" y="1"/>
                      <a:pt x="4" y="1"/>
                      <a:pt x="1" y="1"/>
                    </a:cubicBezTo>
                    <a:cubicBezTo>
                      <a:pt x="0" y="5"/>
                      <a:pt x="0" y="9"/>
                      <a:pt x="0" y="13"/>
                    </a:cubicBezTo>
                    <a:cubicBezTo>
                      <a:pt x="4" y="12"/>
                      <a:pt x="7" y="12"/>
                      <a:pt x="11" y="12"/>
                    </a:cubicBezTo>
                    <a:cubicBezTo>
                      <a:pt x="11"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1" name="Freeform 141"/>
              <p:cNvSpPr>
                <a:spLocks/>
              </p:cNvSpPr>
              <p:nvPr/>
            </p:nvSpPr>
            <p:spPr bwMode="auto">
              <a:xfrm>
                <a:off x="828547" y="3078706"/>
                <a:ext cx="19541" cy="16198"/>
              </a:xfrm>
              <a:custGeom>
                <a:avLst/>
                <a:gdLst/>
                <a:ahLst/>
                <a:cxnLst>
                  <a:cxn ang="0">
                    <a:pos x="0" y="10"/>
                  </a:cxn>
                  <a:cxn ang="0">
                    <a:pos x="11" y="10"/>
                  </a:cxn>
                  <a:cxn ang="0">
                    <a:pos x="11" y="0"/>
                  </a:cxn>
                  <a:cxn ang="0">
                    <a:pos x="0" y="0"/>
                  </a:cxn>
                  <a:cxn ang="0">
                    <a:pos x="0" y="10"/>
                  </a:cxn>
                </a:cxnLst>
                <a:rect l="0" t="0" r="r" b="b"/>
                <a:pathLst>
                  <a:path w="11" h="10">
                    <a:moveTo>
                      <a:pt x="0" y="10"/>
                    </a:moveTo>
                    <a:cubicBezTo>
                      <a:pt x="3" y="10"/>
                      <a:pt x="7" y="10"/>
                      <a:pt x="11" y="10"/>
                    </a:cubicBezTo>
                    <a:cubicBezTo>
                      <a:pt x="11" y="7"/>
                      <a:pt x="11" y="4"/>
                      <a:pt x="11" y="0"/>
                    </a:cubicBezTo>
                    <a:cubicBezTo>
                      <a:pt x="7" y="0"/>
                      <a:pt x="3" y="0"/>
                      <a:pt x="0" y="0"/>
                    </a:cubicBezTo>
                    <a:lnTo>
                      <a:pt x="0"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2" name="Freeform 142"/>
              <p:cNvSpPr>
                <a:spLocks/>
              </p:cNvSpPr>
              <p:nvPr/>
            </p:nvSpPr>
            <p:spPr bwMode="auto">
              <a:xfrm>
                <a:off x="855905" y="3078706"/>
                <a:ext cx="19541" cy="17997"/>
              </a:xfrm>
              <a:custGeom>
                <a:avLst/>
                <a:gdLst/>
                <a:ahLst/>
                <a:cxnLst>
                  <a:cxn ang="0">
                    <a:pos x="0" y="11"/>
                  </a:cxn>
                  <a:cxn ang="0">
                    <a:pos x="12" y="11"/>
                  </a:cxn>
                  <a:cxn ang="0">
                    <a:pos x="11" y="1"/>
                  </a:cxn>
                  <a:cxn ang="0">
                    <a:pos x="0" y="0"/>
                  </a:cxn>
                  <a:cxn ang="0">
                    <a:pos x="0" y="11"/>
                  </a:cxn>
                </a:cxnLst>
                <a:rect l="0" t="0" r="r" b="b"/>
                <a:pathLst>
                  <a:path w="12" h="11">
                    <a:moveTo>
                      <a:pt x="0" y="11"/>
                    </a:moveTo>
                    <a:cubicBezTo>
                      <a:pt x="4" y="11"/>
                      <a:pt x="8" y="11"/>
                      <a:pt x="12" y="11"/>
                    </a:cubicBezTo>
                    <a:cubicBezTo>
                      <a:pt x="12" y="8"/>
                      <a:pt x="11" y="4"/>
                      <a:pt x="11" y="1"/>
                    </a:cubicBezTo>
                    <a:cubicBezTo>
                      <a:pt x="7" y="1"/>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3" name="Freeform 143"/>
              <p:cNvSpPr>
                <a:spLocks/>
              </p:cNvSpPr>
              <p:nvPr/>
            </p:nvSpPr>
            <p:spPr bwMode="auto">
              <a:xfrm>
                <a:off x="881308" y="3080506"/>
                <a:ext cx="23449" cy="16198"/>
              </a:xfrm>
              <a:custGeom>
                <a:avLst/>
                <a:gdLst/>
                <a:ahLst/>
                <a:cxnLst>
                  <a:cxn ang="0">
                    <a:pos x="0" y="0"/>
                  </a:cxn>
                  <a:cxn ang="0">
                    <a:pos x="0" y="10"/>
                  </a:cxn>
                  <a:cxn ang="0">
                    <a:pos x="13" y="10"/>
                  </a:cxn>
                  <a:cxn ang="0">
                    <a:pos x="12" y="1"/>
                  </a:cxn>
                  <a:cxn ang="0">
                    <a:pos x="0" y="0"/>
                  </a:cxn>
                </a:cxnLst>
                <a:rect l="0" t="0" r="r" b="b"/>
                <a:pathLst>
                  <a:path w="13" h="10">
                    <a:moveTo>
                      <a:pt x="0" y="0"/>
                    </a:moveTo>
                    <a:cubicBezTo>
                      <a:pt x="0" y="3"/>
                      <a:pt x="0" y="7"/>
                      <a:pt x="0" y="10"/>
                    </a:cubicBezTo>
                    <a:cubicBezTo>
                      <a:pt x="5" y="10"/>
                      <a:pt x="9" y="10"/>
                      <a:pt x="13" y="10"/>
                    </a:cubicBezTo>
                    <a:cubicBezTo>
                      <a:pt x="13" y="7"/>
                      <a:pt x="13"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4" name="Freeform 144"/>
              <p:cNvSpPr>
                <a:spLocks/>
              </p:cNvSpPr>
              <p:nvPr/>
            </p:nvSpPr>
            <p:spPr bwMode="auto">
              <a:xfrm>
                <a:off x="746475" y="3127298"/>
                <a:ext cx="21495"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3" y="8"/>
                      <a:pt x="13" y="4"/>
                      <a:pt x="12" y="0"/>
                    </a:cubicBezTo>
                    <a:cubicBezTo>
                      <a:pt x="0" y="0"/>
                      <a:pt x="0" y="0"/>
                      <a:pt x="0" y="0"/>
                    </a:cubicBezTo>
                    <a:cubicBezTo>
                      <a:pt x="0" y="4"/>
                      <a:pt x="0" y="7"/>
                      <a:pt x="1" y="11"/>
                    </a:cubicBezTo>
                    <a:cubicBezTo>
                      <a:pt x="5" y="12"/>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5" name="Freeform 145"/>
              <p:cNvSpPr>
                <a:spLocks/>
              </p:cNvSpPr>
              <p:nvPr/>
            </p:nvSpPr>
            <p:spPr bwMode="auto">
              <a:xfrm>
                <a:off x="773832" y="3078706"/>
                <a:ext cx="21495" cy="17997"/>
              </a:xfrm>
              <a:custGeom>
                <a:avLst/>
                <a:gdLst/>
                <a:ahLst/>
                <a:cxnLst>
                  <a:cxn ang="0">
                    <a:pos x="0" y="11"/>
                  </a:cxn>
                  <a:cxn ang="0">
                    <a:pos x="12" y="10"/>
                  </a:cxn>
                  <a:cxn ang="0">
                    <a:pos x="12" y="0"/>
                  </a:cxn>
                  <a:cxn ang="0">
                    <a:pos x="0" y="0"/>
                  </a:cxn>
                  <a:cxn ang="0">
                    <a:pos x="0" y="11"/>
                  </a:cxn>
                </a:cxnLst>
                <a:rect l="0" t="0" r="r" b="b"/>
                <a:pathLst>
                  <a:path w="12" h="11">
                    <a:moveTo>
                      <a:pt x="0" y="11"/>
                    </a:moveTo>
                    <a:cubicBezTo>
                      <a:pt x="4" y="10"/>
                      <a:pt x="8" y="10"/>
                      <a:pt x="12" y="10"/>
                    </a:cubicBezTo>
                    <a:cubicBezTo>
                      <a:pt x="12" y="7"/>
                      <a:pt x="12" y="4"/>
                      <a:pt x="12" y="0"/>
                    </a:cubicBezTo>
                    <a:cubicBezTo>
                      <a:pt x="8" y="0"/>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6" name="Freeform 146"/>
              <p:cNvSpPr>
                <a:spLocks/>
              </p:cNvSpPr>
              <p:nvPr/>
            </p:nvSpPr>
            <p:spPr bwMode="auto">
              <a:xfrm>
                <a:off x="801190" y="3078706"/>
                <a:ext cx="19541" cy="16198"/>
              </a:xfrm>
              <a:custGeom>
                <a:avLst/>
                <a:gdLst/>
                <a:ahLst/>
                <a:cxnLst>
                  <a:cxn ang="0">
                    <a:pos x="1" y="0"/>
                  </a:cxn>
                  <a:cxn ang="0">
                    <a:pos x="0" y="10"/>
                  </a:cxn>
                  <a:cxn ang="0">
                    <a:pos x="7" y="10"/>
                  </a:cxn>
                  <a:cxn ang="0">
                    <a:pos x="12" y="10"/>
                  </a:cxn>
                  <a:cxn ang="0">
                    <a:pos x="12" y="0"/>
                  </a:cxn>
                  <a:cxn ang="0">
                    <a:pos x="9" y="0"/>
                  </a:cxn>
                  <a:cxn ang="0">
                    <a:pos x="1" y="0"/>
                  </a:cxn>
                </a:cxnLst>
                <a:rect l="0" t="0" r="r" b="b"/>
                <a:pathLst>
                  <a:path w="12" h="10">
                    <a:moveTo>
                      <a:pt x="1" y="0"/>
                    </a:moveTo>
                    <a:cubicBezTo>
                      <a:pt x="0" y="3"/>
                      <a:pt x="0" y="7"/>
                      <a:pt x="0" y="10"/>
                    </a:cubicBezTo>
                    <a:cubicBezTo>
                      <a:pt x="3" y="10"/>
                      <a:pt x="5" y="10"/>
                      <a:pt x="7" y="10"/>
                    </a:cubicBezTo>
                    <a:cubicBezTo>
                      <a:pt x="9" y="10"/>
                      <a:pt x="10" y="10"/>
                      <a:pt x="12" y="10"/>
                    </a:cubicBezTo>
                    <a:cubicBezTo>
                      <a:pt x="12" y="0"/>
                      <a:pt x="12" y="0"/>
                      <a:pt x="12" y="0"/>
                    </a:cubicBezTo>
                    <a:cubicBezTo>
                      <a:pt x="11" y="0"/>
                      <a:pt x="10" y="0"/>
                      <a:pt x="9" y="0"/>
                    </a:cubicBezTo>
                    <a:cubicBezTo>
                      <a:pt x="6"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7" name="Freeform 147"/>
              <p:cNvSpPr>
                <a:spLocks/>
              </p:cNvSpPr>
              <p:nvPr/>
            </p:nvSpPr>
            <p:spPr bwMode="auto">
              <a:xfrm>
                <a:off x="828547" y="3175891"/>
                <a:ext cx="19541" cy="19797"/>
              </a:xfrm>
              <a:custGeom>
                <a:avLst/>
                <a:gdLst/>
                <a:ahLst/>
                <a:cxnLst>
                  <a:cxn ang="0">
                    <a:pos x="10" y="12"/>
                  </a:cxn>
                  <a:cxn ang="0">
                    <a:pos x="11" y="0"/>
                  </a:cxn>
                  <a:cxn ang="0">
                    <a:pos x="0" y="0"/>
                  </a:cxn>
                  <a:cxn ang="0">
                    <a:pos x="0" y="12"/>
                  </a:cxn>
                  <a:cxn ang="0">
                    <a:pos x="1" y="12"/>
                  </a:cxn>
                  <a:cxn ang="0">
                    <a:pos x="10" y="12"/>
                  </a:cxn>
                </a:cxnLst>
                <a:rect l="0" t="0" r="r" b="b"/>
                <a:pathLst>
                  <a:path w="11" h="12">
                    <a:moveTo>
                      <a:pt x="10" y="12"/>
                    </a:moveTo>
                    <a:cubicBezTo>
                      <a:pt x="10" y="8"/>
                      <a:pt x="11" y="4"/>
                      <a:pt x="11" y="0"/>
                    </a:cubicBezTo>
                    <a:cubicBezTo>
                      <a:pt x="7" y="0"/>
                      <a:pt x="3" y="0"/>
                      <a:pt x="0" y="0"/>
                    </a:cubicBezTo>
                    <a:cubicBezTo>
                      <a:pt x="0" y="12"/>
                      <a:pt x="0" y="12"/>
                      <a:pt x="0" y="12"/>
                    </a:cubicBezTo>
                    <a:cubicBezTo>
                      <a:pt x="0" y="12"/>
                      <a:pt x="1" y="12"/>
                      <a:pt x="1" y="12"/>
                    </a:cubicBezTo>
                    <a:cubicBezTo>
                      <a:pt x="4" y="12"/>
                      <a:pt x="7" y="12"/>
                      <a:pt x="1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8" name="Freeform 148"/>
              <p:cNvSpPr>
                <a:spLocks/>
              </p:cNvSpPr>
              <p:nvPr/>
            </p:nvSpPr>
            <p:spPr bwMode="auto">
              <a:xfrm>
                <a:off x="775786" y="3030113"/>
                <a:ext cx="21495" cy="17997"/>
              </a:xfrm>
              <a:custGeom>
                <a:avLst/>
                <a:gdLst/>
                <a:ahLst/>
                <a:cxnLst>
                  <a:cxn ang="0">
                    <a:pos x="1" y="1"/>
                  </a:cxn>
                  <a:cxn ang="0">
                    <a:pos x="0" y="11"/>
                  </a:cxn>
                  <a:cxn ang="0">
                    <a:pos x="12" y="11"/>
                  </a:cxn>
                  <a:cxn ang="0">
                    <a:pos x="12" y="0"/>
                  </a:cxn>
                  <a:cxn ang="0">
                    <a:pos x="1" y="1"/>
                  </a:cxn>
                </a:cxnLst>
                <a:rect l="0" t="0" r="r" b="b"/>
                <a:pathLst>
                  <a:path w="12" h="11">
                    <a:moveTo>
                      <a:pt x="1" y="1"/>
                    </a:moveTo>
                    <a:cubicBezTo>
                      <a:pt x="1" y="4"/>
                      <a:pt x="1" y="8"/>
                      <a:pt x="0" y="11"/>
                    </a:cubicBezTo>
                    <a:cubicBezTo>
                      <a:pt x="4" y="11"/>
                      <a:pt x="8" y="11"/>
                      <a:pt x="12" y="11"/>
                    </a:cubicBezTo>
                    <a:cubicBezTo>
                      <a:pt x="12" y="7"/>
                      <a:pt x="12" y="4"/>
                      <a:pt x="12" y="0"/>
                    </a:cubicBezTo>
                    <a:cubicBezTo>
                      <a:pt x="9" y="0"/>
                      <a:pt x="5" y="0"/>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9" name="Freeform 149"/>
              <p:cNvSpPr>
                <a:spLocks/>
              </p:cNvSpPr>
              <p:nvPr/>
            </p:nvSpPr>
            <p:spPr bwMode="auto">
              <a:xfrm>
                <a:off x="773832" y="3053510"/>
                <a:ext cx="21495" cy="19797"/>
              </a:xfrm>
              <a:custGeom>
                <a:avLst/>
                <a:gdLst/>
                <a:ahLst/>
                <a:cxnLst>
                  <a:cxn ang="0">
                    <a:pos x="0" y="12"/>
                  </a:cxn>
                  <a:cxn ang="0">
                    <a:pos x="12" y="11"/>
                  </a:cxn>
                  <a:cxn ang="0">
                    <a:pos x="12" y="0"/>
                  </a:cxn>
                  <a:cxn ang="0">
                    <a:pos x="1" y="0"/>
                  </a:cxn>
                  <a:cxn ang="0">
                    <a:pos x="0" y="12"/>
                  </a:cxn>
                </a:cxnLst>
                <a:rect l="0" t="0" r="r" b="b"/>
                <a:pathLst>
                  <a:path w="12" h="12">
                    <a:moveTo>
                      <a:pt x="0" y="12"/>
                    </a:moveTo>
                    <a:cubicBezTo>
                      <a:pt x="4" y="12"/>
                      <a:pt x="8" y="11"/>
                      <a:pt x="12" y="11"/>
                    </a:cubicBezTo>
                    <a:cubicBezTo>
                      <a:pt x="12" y="7"/>
                      <a:pt x="12" y="4"/>
                      <a:pt x="12" y="0"/>
                    </a:cubicBezTo>
                    <a:cubicBezTo>
                      <a:pt x="9" y="0"/>
                      <a:pt x="5" y="0"/>
                      <a:pt x="1" y="0"/>
                    </a:cubicBezTo>
                    <a:cubicBezTo>
                      <a:pt x="1" y="4"/>
                      <a:pt x="1"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0" name="Freeform 150"/>
              <p:cNvSpPr>
                <a:spLocks/>
              </p:cNvSpPr>
              <p:nvPr/>
            </p:nvSpPr>
            <p:spPr bwMode="auto">
              <a:xfrm>
                <a:off x="748429" y="3031913"/>
                <a:ext cx="21495" cy="17997"/>
              </a:xfrm>
              <a:custGeom>
                <a:avLst/>
                <a:gdLst/>
                <a:ahLst/>
                <a:cxnLst>
                  <a:cxn ang="0">
                    <a:pos x="0" y="11"/>
                  </a:cxn>
                  <a:cxn ang="0">
                    <a:pos x="12" y="11"/>
                  </a:cxn>
                  <a:cxn ang="0">
                    <a:pos x="12" y="0"/>
                  </a:cxn>
                  <a:cxn ang="0">
                    <a:pos x="1" y="1"/>
                  </a:cxn>
                  <a:cxn ang="0">
                    <a:pos x="0" y="11"/>
                  </a:cxn>
                </a:cxnLst>
                <a:rect l="0" t="0" r="r" b="b"/>
                <a:pathLst>
                  <a:path w="12" h="11">
                    <a:moveTo>
                      <a:pt x="0" y="11"/>
                    </a:moveTo>
                    <a:cubicBezTo>
                      <a:pt x="4" y="11"/>
                      <a:pt x="8" y="11"/>
                      <a:pt x="12" y="11"/>
                    </a:cubicBezTo>
                    <a:cubicBezTo>
                      <a:pt x="12" y="7"/>
                      <a:pt x="12" y="3"/>
                      <a:pt x="12" y="0"/>
                    </a:cubicBezTo>
                    <a:cubicBezTo>
                      <a:pt x="8" y="0"/>
                      <a:pt x="5" y="0"/>
                      <a:pt x="1" y="1"/>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1" name="Freeform 151"/>
              <p:cNvSpPr>
                <a:spLocks/>
              </p:cNvSpPr>
              <p:nvPr/>
            </p:nvSpPr>
            <p:spPr bwMode="auto">
              <a:xfrm>
                <a:off x="801190" y="3053510"/>
                <a:ext cx="19541" cy="17997"/>
              </a:xfrm>
              <a:custGeom>
                <a:avLst/>
                <a:gdLst/>
                <a:ahLst/>
                <a:cxnLst>
                  <a:cxn ang="0">
                    <a:pos x="0" y="0"/>
                  </a:cxn>
                  <a:cxn ang="0">
                    <a:pos x="0" y="11"/>
                  </a:cxn>
                  <a:cxn ang="0">
                    <a:pos x="8" y="11"/>
                  </a:cxn>
                  <a:cxn ang="0">
                    <a:pos x="11" y="11"/>
                  </a:cxn>
                  <a:cxn ang="0">
                    <a:pos x="11" y="0"/>
                  </a:cxn>
                  <a:cxn ang="0">
                    <a:pos x="10" y="0"/>
                  </a:cxn>
                  <a:cxn ang="0">
                    <a:pos x="0" y="0"/>
                  </a:cxn>
                </a:cxnLst>
                <a:rect l="0" t="0" r="r" b="b"/>
                <a:pathLst>
                  <a:path w="11" h="11">
                    <a:moveTo>
                      <a:pt x="0" y="0"/>
                    </a:moveTo>
                    <a:cubicBezTo>
                      <a:pt x="0" y="4"/>
                      <a:pt x="0" y="7"/>
                      <a:pt x="0" y="11"/>
                    </a:cubicBezTo>
                    <a:cubicBezTo>
                      <a:pt x="3" y="11"/>
                      <a:pt x="5" y="11"/>
                      <a:pt x="8" y="11"/>
                    </a:cubicBezTo>
                    <a:cubicBezTo>
                      <a:pt x="9" y="11"/>
                      <a:pt x="10" y="11"/>
                      <a:pt x="11" y="11"/>
                    </a:cubicBezTo>
                    <a:cubicBezTo>
                      <a:pt x="11" y="0"/>
                      <a:pt x="11" y="0"/>
                      <a:pt x="11" y="0"/>
                    </a:cubicBezTo>
                    <a:cubicBezTo>
                      <a:pt x="11" y="0"/>
                      <a:pt x="10" y="0"/>
                      <a:pt x="10" y="0"/>
                    </a:cubicBezTo>
                    <a:cubicBezTo>
                      <a:pt x="7"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2" name="Freeform 152"/>
              <p:cNvSpPr>
                <a:spLocks/>
              </p:cNvSpPr>
              <p:nvPr/>
            </p:nvSpPr>
            <p:spPr bwMode="auto">
              <a:xfrm>
                <a:off x="724979" y="3031913"/>
                <a:ext cx="19541" cy="17997"/>
              </a:xfrm>
              <a:custGeom>
                <a:avLst/>
                <a:gdLst/>
                <a:ahLst/>
                <a:cxnLst>
                  <a:cxn ang="0">
                    <a:pos x="1" y="2"/>
                  </a:cxn>
                  <a:cxn ang="0">
                    <a:pos x="0" y="11"/>
                  </a:cxn>
                  <a:cxn ang="0">
                    <a:pos x="10" y="10"/>
                  </a:cxn>
                  <a:cxn ang="0">
                    <a:pos x="11" y="0"/>
                  </a:cxn>
                  <a:cxn ang="0">
                    <a:pos x="2" y="1"/>
                  </a:cxn>
                  <a:cxn ang="0">
                    <a:pos x="1" y="2"/>
                  </a:cxn>
                </a:cxnLst>
                <a:rect l="0" t="0" r="r" b="b"/>
                <a:pathLst>
                  <a:path w="11" h="11">
                    <a:moveTo>
                      <a:pt x="1" y="2"/>
                    </a:moveTo>
                    <a:cubicBezTo>
                      <a:pt x="0" y="5"/>
                      <a:pt x="0" y="8"/>
                      <a:pt x="0" y="11"/>
                    </a:cubicBezTo>
                    <a:cubicBezTo>
                      <a:pt x="3" y="11"/>
                      <a:pt x="6" y="10"/>
                      <a:pt x="10" y="10"/>
                    </a:cubicBezTo>
                    <a:cubicBezTo>
                      <a:pt x="10" y="7"/>
                      <a:pt x="10" y="3"/>
                      <a:pt x="11" y="0"/>
                    </a:cubicBezTo>
                    <a:cubicBezTo>
                      <a:pt x="8" y="0"/>
                      <a:pt x="5" y="0"/>
                      <a:pt x="2" y="1"/>
                    </a:cubicBezTo>
                    <a:cubicBezTo>
                      <a:pt x="1" y="1"/>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3" name="Freeform 153"/>
              <p:cNvSpPr>
                <a:spLocks/>
              </p:cNvSpPr>
              <p:nvPr/>
            </p:nvSpPr>
            <p:spPr bwMode="auto">
              <a:xfrm>
                <a:off x="732796" y="3015716"/>
                <a:ext cx="13679" cy="12598"/>
              </a:xfrm>
              <a:custGeom>
                <a:avLst/>
                <a:gdLst/>
                <a:ahLst/>
                <a:cxnLst>
                  <a:cxn ang="0">
                    <a:pos x="0" y="7"/>
                  </a:cxn>
                  <a:cxn ang="0">
                    <a:pos x="6" y="6"/>
                  </a:cxn>
                  <a:cxn ang="0">
                    <a:pos x="7" y="0"/>
                  </a:cxn>
                  <a:cxn ang="0">
                    <a:pos x="0" y="7"/>
                  </a:cxn>
                </a:cxnLst>
                <a:rect l="0" t="0" r="r" b="b"/>
                <a:pathLst>
                  <a:path w="7" h="7">
                    <a:moveTo>
                      <a:pt x="0" y="7"/>
                    </a:moveTo>
                    <a:cubicBezTo>
                      <a:pt x="2" y="6"/>
                      <a:pt x="4" y="6"/>
                      <a:pt x="6" y="6"/>
                    </a:cubicBezTo>
                    <a:cubicBezTo>
                      <a:pt x="6" y="4"/>
                      <a:pt x="7" y="2"/>
                      <a:pt x="7" y="0"/>
                    </a:cubicBezTo>
                    <a:cubicBezTo>
                      <a:pt x="4" y="2"/>
                      <a:pt x="2" y="4"/>
                      <a:pt x="0"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4" name="Freeform 154"/>
              <p:cNvSpPr>
                <a:spLocks/>
              </p:cNvSpPr>
              <p:nvPr/>
            </p:nvSpPr>
            <p:spPr bwMode="auto">
              <a:xfrm>
                <a:off x="828547" y="3053510"/>
                <a:ext cx="19541" cy="17997"/>
              </a:xfrm>
              <a:custGeom>
                <a:avLst/>
                <a:gdLst/>
                <a:ahLst/>
                <a:cxnLst>
                  <a:cxn ang="0">
                    <a:pos x="0" y="11"/>
                  </a:cxn>
                  <a:cxn ang="0">
                    <a:pos x="11" y="11"/>
                  </a:cxn>
                  <a:cxn ang="0">
                    <a:pos x="10" y="0"/>
                  </a:cxn>
                  <a:cxn ang="0">
                    <a:pos x="0" y="0"/>
                  </a:cxn>
                  <a:cxn ang="0">
                    <a:pos x="0" y="11"/>
                  </a:cxn>
                </a:cxnLst>
                <a:rect l="0" t="0" r="r" b="b"/>
                <a:pathLst>
                  <a:path w="11" h="11">
                    <a:moveTo>
                      <a:pt x="0" y="11"/>
                    </a:moveTo>
                    <a:cubicBezTo>
                      <a:pt x="3" y="11"/>
                      <a:pt x="7" y="11"/>
                      <a:pt x="11" y="11"/>
                    </a:cubicBezTo>
                    <a:cubicBezTo>
                      <a:pt x="11" y="8"/>
                      <a:pt x="11" y="4"/>
                      <a:pt x="10" y="0"/>
                    </a:cubicBezTo>
                    <a:cubicBezTo>
                      <a:pt x="7"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5" name="Freeform 155"/>
              <p:cNvSpPr>
                <a:spLocks/>
              </p:cNvSpPr>
              <p:nvPr/>
            </p:nvSpPr>
            <p:spPr bwMode="auto">
              <a:xfrm>
                <a:off x="908666" y="3055310"/>
                <a:ext cx="19541" cy="21597"/>
              </a:xfrm>
              <a:custGeom>
                <a:avLst/>
                <a:gdLst/>
                <a:ahLst/>
                <a:cxnLst>
                  <a:cxn ang="0">
                    <a:pos x="0" y="0"/>
                  </a:cxn>
                  <a:cxn ang="0">
                    <a:pos x="1" y="12"/>
                  </a:cxn>
                  <a:cxn ang="0">
                    <a:pos x="11" y="13"/>
                  </a:cxn>
                  <a:cxn ang="0">
                    <a:pos x="10" y="1"/>
                  </a:cxn>
                  <a:cxn ang="0">
                    <a:pos x="0" y="0"/>
                  </a:cxn>
                </a:cxnLst>
                <a:rect l="0" t="0" r="r" b="b"/>
                <a:pathLst>
                  <a:path w="11" h="13">
                    <a:moveTo>
                      <a:pt x="0" y="0"/>
                    </a:moveTo>
                    <a:cubicBezTo>
                      <a:pt x="0" y="4"/>
                      <a:pt x="0" y="8"/>
                      <a:pt x="1" y="12"/>
                    </a:cubicBezTo>
                    <a:cubicBezTo>
                      <a:pt x="4" y="12"/>
                      <a:pt x="7" y="12"/>
                      <a:pt x="11" y="13"/>
                    </a:cubicBezTo>
                    <a:cubicBezTo>
                      <a:pt x="10" y="9"/>
                      <a:pt x="10" y="5"/>
                      <a:pt x="10"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6" name="Freeform 156"/>
              <p:cNvSpPr>
                <a:spLocks/>
              </p:cNvSpPr>
              <p:nvPr/>
            </p:nvSpPr>
            <p:spPr bwMode="auto">
              <a:xfrm>
                <a:off x="910620" y="3082305"/>
                <a:ext cx="17587" cy="16198"/>
              </a:xfrm>
              <a:custGeom>
                <a:avLst/>
                <a:gdLst/>
                <a:ahLst/>
                <a:cxnLst>
                  <a:cxn ang="0">
                    <a:pos x="0" y="0"/>
                  </a:cxn>
                  <a:cxn ang="0">
                    <a:pos x="1" y="10"/>
                  </a:cxn>
                  <a:cxn ang="0">
                    <a:pos x="10" y="10"/>
                  </a:cxn>
                  <a:cxn ang="0">
                    <a:pos x="10" y="0"/>
                  </a:cxn>
                  <a:cxn ang="0">
                    <a:pos x="0" y="0"/>
                  </a:cxn>
                </a:cxnLst>
                <a:rect l="0" t="0" r="r" b="b"/>
                <a:pathLst>
                  <a:path w="10" h="10">
                    <a:moveTo>
                      <a:pt x="0" y="0"/>
                    </a:moveTo>
                    <a:cubicBezTo>
                      <a:pt x="0" y="3"/>
                      <a:pt x="1" y="6"/>
                      <a:pt x="1" y="10"/>
                    </a:cubicBezTo>
                    <a:cubicBezTo>
                      <a:pt x="4" y="10"/>
                      <a:pt x="7" y="10"/>
                      <a:pt x="10" y="10"/>
                    </a:cubicBezTo>
                    <a:cubicBezTo>
                      <a:pt x="10" y="7"/>
                      <a:pt x="10" y="4"/>
                      <a:pt x="10" y="0"/>
                    </a:cubicBezTo>
                    <a:cubicBezTo>
                      <a:pt x="7"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7" name="Freeform 157"/>
              <p:cNvSpPr>
                <a:spLocks/>
              </p:cNvSpPr>
              <p:nvPr/>
            </p:nvSpPr>
            <p:spPr bwMode="auto">
              <a:xfrm>
                <a:off x="910620" y="3127298"/>
                <a:ext cx="19541" cy="17997"/>
              </a:xfrm>
              <a:custGeom>
                <a:avLst/>
                <a:gdLst/>
                <a:ahLst/>
                <a:cxnLst>
                  <a:cxn ang="0">
                    <a:pos x="10" y="0"/>
                  </a:cxn>
                  <a:cxn ang="0">
                    <a:pos x="0" y="0"/>
                  </a:cxn>
                  <a:cxn ang="0">
                    <a:pos x="0" y="11"/>
                  </a:cxn>
                  <a:cxn ang="0">
                    <a:pos x="9" y="11"/>
                  </a:cxn>
                  <a:cxn ang="0">
                    <a:pos x="10" y="0"/>
                  </a:cxn>
                </a:cxnLst>
                <a:rect l="0" t="0" r="r" b="b"/>
                <a:pathLst>
                  <a:path w="10" h="11">
                    <a:moveTo>
                      <a:pt x="10" y="0"/>
                    </a:moveTo>
                    <a:cubicBezTo>
                      <a:pt x="0" y="0"/>
                      <a:pt x="0" y="0"/>
                      <a:pt x="0" y="0"/>
                    </a:cubicBezTo>
                    <a:cubicBezTo>
                      <a:pt x="0" y="3"/>
                      <a:pt x="0" y="7"/>
                      <a:pt x="0" y="11"/>
                    </a:cubicBezTo>
                    <a:cubicBezTo>
                      <a:pt x="3" y="11"/>
                      <a:pt x="6" y="11"/>
                      <a:pt x="9" y="11"/>
                    </a:cubicBezTo>
                    <a:cubicBezTo>
                      <a:pt x="10" y="7"/>
                      <a:pt x="10" y="3"/>
                      <a:pt x="1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8" name="Freeform 158"/>
              <p:cNvSpPr>
                <a:spLocks/>
              </p:cNvSpPr>
              <p:nvPr/>
            </p:nvSpPr>
            <p:spPr bwMode="auto">
              <a:xfrm>
                <a:off x="853951" y="3053510"/>
                <a:ext cx="19541" cy="19797"/>
              </a:xfrm>
              <a:custGeom>
                <a:avLst/>
                <a:gdLst/>
                <a:ahLst/>
                <a:cxnLst>
                  <a:cxn ang="0">
                    <a:pos x="1" y="12"/>
                  </a:cxn>
                  <a:cxn ang="0">
                    <a:pos x="12" y="12"/>
                  </a:cxn>
                  <a:cxn ang="0">
                    <a:pos x="11" y="0"/>
                  </a:cxn>
                  <a:cxn ang="0">
                    <a:pos x="0" y="0"/>
                  </a:cxn>
                  <a:cxn ang="0">
                    <a:pos x="1" y="12"/>
                  </a:cxn>
                </a:cxnLst>
                <a:rect l="0" t="0" r="r" b="b"/>
                <a:pathLst>
                  <a:path w="12" h="12">
                    <a:moveTo>
                      <a:pt x="1" y="12"/>
                    </a:moveTo>
                    <a:cubicBezTo>
                      <a:pt x="4" y="12"/>
                      <a:pt x="8" y="12"/>
                      <a:pt x="12" y="12"/>
                    </a:cubicBezTo>
                    <a:cubicBezTo>
                      <a:pt x="12" y="8"/>
                      <a:pt x="12" y="4"/>
                      <a:pt x="11" y="0"/>
                    </a:cubicBezTo>
                    <a:cubicBezTo>
                      <a:pt x="7" y="0"/>
                      <a:pt x="4" y="0"/>
                      <a:pt x="0" y="0"/>
                    </a:cubicBezTo>
                    <a:cubicBezTo>
                      <a:pt x="0" y="4"/>
                      <a:pt x="0"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9" name="Freeform 159"/>
              <p:cNvSpPr>
                <a:spLocks/>
              </p:cNvSpPr>
              <p:nvPr/>
            </p:nvSpPr>
            <p:spPr bwMode="auto">
              <a:xfrm>
                <a:off x="883262" y="3127298"/>
                <a:ext cx="21495" cy="19797"/>
              </a:xfrm>
              <a:custGeom>
                <a:avLst/>
                <a:gdLst/>
                <a:ahLst/>
                <a:cxnLst>
                  <a:cxn ang="0">
                    <a:pos x="0" y="0"/>
                  </a:cxn>
                  <a:cxn ang="0">
                    <a:pos x="0" y="12"/>
                  </a:cxn>
                  <a:cxn ang="0">
                    <a:pos x="12" y="11"/>
                  </a:cxn>
                  <a:cxn ang="0">
                    <a:pos x="12" y="0"/>
                  </a:cxn>
                  <a:cxn ang="0">
                    <a:pos x="0" y="0"/>
                  </a:cxn>
                </a:cxnLst>
                <a:rect l="0" t="0" r="r" b="b"/>
                <a:pathLst>
                  <a:path w="12" h="12">
                    <a:moveTo>
                      <a:pt x="0" y="0"/>
                    </a:moveTo>
                    <a:cubicBezTo>
                      <a:pt x="0" y="4"/>
                      <a:pt x="0" y="8"/>
                      <a:pt x="0" y="12"/>
                    </a:cubicBezTo>
                    <a:cubicBezTo>
                      <a:pt x="4" y="12"/>
                      <a:pt x="8" y="12"/>
                      <a:pt x="12" y="11"/>
                    </a:cubicBezTo>
                    <a:cubicBezTo>
                      <a:pt x="12" y="7"/>
                      <a:pt x="12" y="3"/>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0" name="Freeform 160"/>
              <p:cNvSpPr>
                <a:spLocks/>
              </p:cNvSpPr>
              <p:nvPr/>
            </p:nvSpPr>
            <p:spPr bwMode="auto">
              <a:xfrm>
                <a:off x="879354" y="3055310"/>
                <a:ext cx="23449" cy="19797"/>
              </a:xfrm>
              <a:custGeom>
                <a:avLst/>
                <a:gdLst/>
                <a:ahLst/>
                <a:cxnLst>
                  <a:cxn ang="0">
                    <a:pos x="1" y="11"/>
                  </a:cxn>
                  <a:cxn ang="0">
                    <a:pos x="13" y="12"/>
                  </a:cxn>
                  <a:cxn ang="0">
                    <a:pos x="12" y="0"/>
                  </a:cxn>
                  <a:cxn ang="0">
                    <a:pos x="0" y="0"/>
                  </a:cxn>
                  <a:cxn ang="0">
                    <a:pos x="1" y="11"/>
                  </a:cxn>
                </a:cxnLst>
                <a:rect l="0" t="0" r="r" b="b"/>
                <a:pathLst>
                  <a:path w="13" h="12">
                    <a:moveTo>
                      <a:pt x="1" y="11"/>
                    </a:moveTo>
                    <a:cubicBezTo>
                      <a:pt x="5" y="11"/>
                      <a:pt x="9" y="12"/>
                      <a:pt x="13" y="12"/>
                    </a:cubicBezTo>
                    <a:cubicBezTo>
                      <a:pt x="13" y="8"/>
                      <a:pt x="12" y="4"/>
                      <a:pt x="12" y="0"/>
                    </a:cubicBezTo>
                    <a:cubicBezTo>
                      <a:pt x="8" y="0"/>
                      <a:pt x="4" y="0"/>
                      <a:pt x="0" y="0"/>
                    </a:cubicBezTo>
                    <a:cubicBezTo>
                      <a:pt x="0" y="3"/>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1" name="Freeform 161"/>
              <p:cNvSpPr>
                <a:spLocks/>
              </p:cNvSpPr>
              <p:nvPr/>
            </p:nvSpPr>
            <p:spPr bwMode="auto">
              <a:xfrm>
                <a:off x="746475" y="3053510"/>
                <a:ext cx="21495" cy="19797"/>
              </a:xfrm>
              <a:custGeom>
                <a:avLst/>
                <a:gdLst/>
                <a:ahLst/>
                <a:cxnLst>
                  <a:cxn ang="0">
                    <a:pos x="13" y="0"/>
                  </a:cxn>
                  <a:cxn ang="0">
                    <a:pos x="1" y="1"/>
                  </a:cxn>
                  <a:cxn ang="0">
                    <a:pos x="0" y="12"/>
                  </a:cxn>
                  <a:cxn ang="0">
                    <a:pos x="13" y="12"/>
                  </a:cxn>
                  <a:cxn ang="0">
                    <a:pos x="13" y="0"/>
                  </a:cxn>
                </a:cxnLst>
                <a:rect l="0" t="0" r="r" b="b"/>
                <a:pathLst>
                  <a:path w="13" h="12">
                    <a:moveTo>
                      <a:pt x="13" y="0"/>
                    </a:moveTo>
                    <a:cubicBezTo>
                      <a:pt x="9" y="0"/>
                      <a:pt x="5" y="1"/>
                      <a:pt x="1" y="1"/>
                    </a:cubicBezTo>
                    <a:cubicBezTo>
                      <a:pt x="1" y="5"/>
                      <a:pt x="1" y="9"/>
                      <a:pt x="0" y="12"/>
                    </a:cubicBezTo>
                    <a:cubicBezTo>
                      <a:pt x="5" y="12"/>
                      <a:pt x="9" y="12"/>
                      <a:pt x="13" y="12"/>
                    </a:cubicBezTo>
                    <a:cubicBezTo>
                      <a:pt x="13" y="8"/>
                      <a:pt x="13" y="4"/>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2" name="Freeform 162"/>
              <p:cNvSpPr>
                <a:spLocks/>
              </p:cNvSpPr>
              <p:nvPr/>
            </p:nvSpPr>
            <p:spPr bwMode="auto">
              <a:xfrm>
                <a:off x="879354" y="3174091"/>
                <a:ext cx="23449" cy="19797"/>
              </a:xfrm>
              <a:custGeom>
                <a:avLst/>
                <a:gdLst/>
                <a:ahLst/>
                <a:cxnLst>
                  <a:cxn ang="0">
                    <a:pos x="0" y="12"/>
                  </a:cxn>
                  <a:cxn ang="0">
                    <a:pos x="10" y="12"/>
                  </a:cxn>
                  <a:cxn ang="0">
                    <a:pos x="12" y="9"/>
                  </a:cxn>
                  <a:cxn ang="0">
                    <a:pos x="13" y="0"/>
                  </a:cxn>
                  <a:cxn ang="0">
                    <a:pos x="1" y="0"/>
                  </a:cxn>
                  <a:cxn ang="0">
                    <a:pos x="0" y="12"/>
                  </a:cxn>
                </a:cxnLst>
                <a:rect l="0" t="0" r="r" b="b"/>
                <a:pathLst>
                  <a:path w="13" h="12">
                    <a:moveTo>
                      <a:pt x="0" y="12"/>
                    </a:moveTo>
                    <a:cubicBezTo>
                      <a:pt x="3" y="12"/>
                      <a:pt x="7" y="12"/>
                      <a:pt x="10" y="12"/>
                    </a:cubicBezTo>
                    <a:cubicBezTo>
                      <a:pt x="11" y="11"/>
                      <a:pt x="12" y="10"/>
                      <a:pt x="12" y="9"/>
                    </a:cubicBezTo>
                    <a:cubicBezTo>
                      <a:pt x="12" y="6"/>
                      <a:pt x="13" y="3"/>
                      <a:pt x="13" y="0"/>
                    </a:cubicBezTo>
                    <a:cubicBezTo>
                      <a:pt x="9" y="0"/>
                      <a:pt x="5" y="0"/>
                      <a:pt x="1" y="0"/>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3" name="Freeform 163"/>
              <p:cNvSpPr>
                <a:spLocks/>
              </p:cNvSpPr>
              <p:nvPr/>
            </p:nvSpPr>
            <p:spPr bwMode="auto">
              <a:xfrm>
                <a:off x="934069" y="3103902"/>
                <a:ext cx="11725" cy="16198"/>
              </a:xfrm>
              <a:custGeom>
                <a:avLst/>
                <a:gdLst/>
                <a:ahLst/>
                <a:cxnLst>
                  <a:cxn ang="0">
                    <a:pos x="4" y="10"/>
                  </a:cxn>
                  <a:cxn ang="0">
                    <a:pos x="6" y="0"/>
                  </a:cxn>
                  <a:cxn ang="0">
                    <a:pos x="0" y="0"/>
                  </a:cxn>
                  <a:cxn ang="0">
                    <a:pos x="1" y="10"/>
                  </a:cxn>
                  <a:cxn ang="0">
                    <a:pos x="1" y="10"/>
                  </a:cxn>
                  <a:cxn ang="0">
                    <a:pos x="4" y="10"/>
                  </a:cxn>
                </a:cxnLst>
                <a:rect l="0" t="0" r="r" b="b"/>
                <a:pathLst>
                  <a:path w="6" h="10">
                    <a:moveTo>
                      <a:pt x="4" y="10"/>
                    </a:moveTo>
                    <a:cubicBezTo>
                      <a:pt x="5" y="7"/>
                      <a:pt x="6" y="3"/>
                      <a:pt x="6" y="0"/>
                    </a:cubicBezTo>
                    <a:cubicBezTo>
                      <a:pt x="4" y="0"/>
                      <a:pt x="2" y="0"/>
                      <a:pt x="0" y="0"/>
                    </a:cubicBezTo>
                    <a:cubicBezTo>
                      <a:pt x="1" y="3"/>
                      <a:pt x="1" y="7"/>
                      <a:pt x="1" y="10"/>
                    </a:cubicBezTo>
                    <a:cubicBezTo>
                      <a:pt x="1" y="10"/>
                      <a:pt x="1" y="10"/>
                      <a:pt x="1" y="10"/>
                    </a:cubicBezTo>
                    <a:lnTo>
                      <a:pt x="4"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4" name="Freeform 164"/>
              <p:cNvSpPr>
                <a:spLocks/>
              </p:cNvSpPr>
              <p:nvPr/>
            </p:nvSpPr>
            <p:spPr bwMode="auto">
              <a:xfrm>
                <a:off x="908666" y="3172291"/>
                <a:ext cx="3908" cy="8999"/>
              </a:xfrm>
              <a:custGeom>
                <a:avLst/>
                <a:gdLst/>
                <a:ahLst/>
                <a:cxnLst>
                  <a:cxn ang="0">
                    <a:pos x="1" y="1"/>
                  </a:cxn>
                  <a:cxn ang="0">
                    <a:pos x="0" y="5"/>
                  </a:cxn>
                  <a:cxn ang="0">
                    <a:pos x="3" y="0"/>
                  </a:cxn>
                  <a:cxn ang="0">
                    <a:pos x="1" y="1"/>
                  </a:cxn>
                </a:cxnLst>
                <a:rect l="0" t="0" r="r" b="b"/>
                <a:pathLst>
                  <a:path w="3" h="5">
                    <a:moveTo>
                      <a:pt x="1" y="1"/>
                    </a:moveTo>
                    <a:cubicBezTo>
                      <a:pt x="1" y="2"/>
                      <a:pt x="1" y="3"/>
                      <a:pt x="0" y="5"/>
                    </a:cubicBezTo>
                    <a:cubicBezTo>
                      <a:pt x="1" y="3"/>
                      <a:pt x="2" y="2"/>
                      <a:pt x="3" y="0"/>
                    </a:cubicBezTo>
                    <a:cubicBezTo>
                      <a:pt x="2" y="0"/>
                      <a:pt x="2"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5" name="Freeform 165"/>
              <p:cNvSpPr>
                <a:spLocks/>
              </p:cNvSpPr>
              <p:nvPr/>
            </p:nvSpPr>
            <p:spPr bwMode="auto">
              <a:xfrm>
                <a:off x="877400" y="3199287"/>
                <a:ext cx="15633" cy="17997"/>
              </a:xfrm>
              <a:custGeom>
                <a:avLst/>
                <a:gdLst/>
                <a:ahLst/>
                <a:cxnLst>
                  <a:cxn ang="0">
                    <a:pos x="1" y="1"/>
                  </a:cxn>
                  <a:cxn ang="0">
                    <a:pos x="0" y="11"/>
                  </a:cxn>
                  <a:cxn ang="0">
                    <a:pos x="8" y="11"/>
                  </a:cxn>
                  <a:cxn ang="0">
                    <a:pos x="7" y="1"/>
                  </a:cxn>
                  <a:cxn ang="0">
                    <a:pos x="8" y="0"/>
                  </a:cxn>
                  <a:cxn ang="0">
                    <a:pos x="1" y="1"/>
                  </a:cxn>
                </a:cxnLst>
                <a:rect l="0" t="0" r="r" b="b"/>
                <a:pathLst>
                  <a:path w="8" h="11">
                    <a:moveTo>
                      <a:pt x="1" y="1"/>
                    </a:moveTo>
                    <a:cubicBezTo>
                      <a:pt x="1" y="4"/>
                      <a:pt x="0" y="8"/>
                      <a:pt x="0" y="11"/>
                    </a:cubicBezTo>
                    <a:cubicBezTo>
                      <a:pt x="3" y="11"/>
                      <a:pt x="5" y="11"/>
                      <a:pt x="8" y="11"/>
                    </a:cubicBezTo>
                    <a:cubicBezTo>
                      <a:pt x="7" y="1"/>
                      <a:pt x="7" y="1"/>
                      <a:pt x="7" y="1"/>
                    </a:cubicBezTo>
                    <a:cubicBezTo>
                      <a:pt x="7" y="1"/>
                      <a:pt x="8" y="1"/>
                      <a:pt x="8" y="0"/>
                    </a:cubicBezTo>
                    <a:cubicBezTo>
                      <a:pt x="6" y="1"/>
                      <a:pt x="3"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6" name="Freeform 166"/>
              <p:cNvSpPr>
                <a:spLocks/>
              </p:cNvSpPr>
              <p:nvPr/>
            </p:nvSpPr>
            <p:spPr bwMode="auto">
              <a:xfrm>
                <a:off x="746475" y="3100303"/>
                <a:ext cx="19541" cy="19797"/>
              </a:xfrm>
              <a:custGeom>
                <a:avLst/>
                <a:gdLst/>
                <a:ahLst/>
                <a:cxnLst>
                  <a:cxn ang="0">
                    <a:pos x="12" y="3"/>
                  </a:cxn>
                  <a:cxn ang="0">
                    <a:pos x="12" y="0"/>
                  </a:cxn>
                  <a:cxn ang="0">
                    <a:pos x="0" y="1"/>
                  </a:cxn>
                  <a:cxn ang="0">
                    <a:pos x="0" y="3"/>
                  </a:cxn>
                  <a:cxn ang="0">
                    <a:pos x="0" y="12"/>
                  </a:cxn>
                  <a:cxn ang="0">
                    <a:pos x="12" y="12"/>
                  </a:cxn>
                  <a:cxn ang="0">
                    <a:pos x="12" y="3"/>
                  </a:cxn>
                </a:cxnLst>
                <a:rect l="0" t="0" r="r" b="b"/>
                <a:pathLst>
                  <a:path w="12" h="12">
                    <a:moveTo>
                      <a:pt x="12" y="3"/>
                    </a:moveTo>
                    <a:cubicBezTo>
                      <a:pt x="12" y="2"/>
                      <a:pt x="12" y="1"/>
                      <a:pt x="12" y="0"/>
                    </a:cubicBezTo>
                    <a:cubicBezTo>
                      <a:pt x="8" y="0"/>
                      <a:pt x="4" y="1"/>
                      <a:pt x="0" y="1"/>
                    </a:cubicBezTo>
                    <a:cubicBezTo>
                      <a:pt x="0" y="2"/>
                      <a:pt x="0" y="2"/>
                      <a:pt x="0" y="3"/>
                    </a:cubicBezTo>
                    <a:cubicBezTo>
                      <a:pt x="0" y="6"/>
                      <a:pt x="0" y="9"/>
                      <a:pt x="0" y="12"/>
                    </a:cubicBezTo>
                    <a:cubicBezTo>
                      <a:pt x="12" y="12"/>
                      <a:pt x="12" y="12"/>
                      <a:pt x="12" y="12"/>
                    </a:cubicBezTo>
                    <a:cubicBezTo>
                      <a:pt x="12" y="9"/>
                      <a:pt x="12" y="6"/>
                      <a:pt x="12"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7" name="Freeform 167"/>
              <p:cNvSpPr>
                <a:spLocks/>
              </p:cNvSpPr>
              <p:nvPr/>
            </p:nvSpPr>
            <p:spPr bwMode="auto">
              <a:xfrm>
                <a:off x="855905" y="3127298"/>
                <a:ext cx="19541" cy="19797"/>
              </a:xfrm>
              <a:custGeom>
                <a:avLst/>
                <a:gdLst/>
                <a:ahLst/>
                <a:cxnLst>
                  <a:cxn ang="0">
                    <a:pos x="0" y="0"/>
                  </a:cxn>
                  <a:cxn ang="0">
                    <a:pos x="0" y="12"/>
                  </a:cxn>
                  <a:cxn ang="0">
                    <a:pos x="12" y="12"/>
                  </a:cxn>
                  <a:cxn ang="0">
                    <a:pos x="12" y="0"/>
                  </a:cxn>
                  <a:cxn ang="0">
                    <a:pos x="0" y="0"/>
                  </a:cxn>
                </a:cxnLst>
                <a:rect l="0" t="0" r="r" b="b"/>
                <a:pathLst>
                  <a:path w="12" h="12">
                    <a:moveTo>
                      <a:pt x="0" y="0"/>
                    </a:moveTo>
                    <a:cubicBezTo>
                      <a:pt x="0" y="4"/>
                      <a:pt x="0" y="8"/>
                      <a:pt x="0" y="12"/>
                    </a:cubicBezTo>
                    <a:cubicBezTo>
                      <a:pt x="4" y="12"/>
                      <a:pt x="8" y="12"/>
                      <a:pt x="12" y="12"/>
                    </a:cubicBezTo>
                    <a:cubicBezTo>
                      <a:pt x="12" y="8"/>
                      <a:pt x="12" y="4"/>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8" name="Freeform 168"/>
              <p:cNvSpPr>
                <a:spLocks/>
              </p:cNvSpPr>
              <p:nvPr/>
            </p:nvSpPr>
            <p:spPr bwMode="auto">
              <a:xfrm>
                <a:off x="910620" y="3102102"/>
                <a:ext cx="19541" cy="17997"/>
              </a:xfrm>
              <a:custGeom>
                <a:avLst/>
                <a:gdLst/>
                <a:ahLst/>
                <a:cxnLst>
                  <a:cxn ang="0">
                    <a:pos x="0" y="11"/>
                  </a:cxn>
                  <a:cxn ang="0">
                    <a:pos x="10" y="11"/>
                  </a:cxn>
                  <a:cxn ang="0">
                    <a:pos x="10" y="11"/>
                  </a:cxn>
                  <a:cxn ang="0">
                    <a:pos x="10" y="1"/>
                  </a:cxn>
                  <a:cxn ang="0">
                    <a:pos x="0" y="0"/>
                  </a:cxn>
                  <a:cxn ang="0">
                    <a:pos x="0" y="11"/>
                  </a:cxn>
                </a:cxnLst>
                <a:rect l="0" t="0" r="r" b="b"/>
                <a:pathLst>
                  <a:path w="10" h="11">
                    <a:moveTo>
                      <a:pt x="0" y="11"/>
                    </a:moveTo>
                    <a:cubicBezTo>
                      <a:pt x="10" y="11"/>
                      <a:pt x="10" y="11"/>
                      <a:pt x="10" y="11"/>
                    </a:cubicBezTo>
                    <a:cubicBezTo>
                      <a:pt x="10" y="11"/>
                      <a:pt x="10" y="11"/>
                      <a:pt x="10" y="11"/>
                    </a:cubicBezTo>
                    <a:cubicBezTo>
                      <a:pt x="10" y="8"/>
                      <a:pt x="10" y="4"/>
                      <a:pt x="10" y="1"/>
                    </a:cubicBezTo>
                    <a:cubicBezTo>
                      <a:pt x="6" y="1"/>
                      <a:pt x="3" y="0"/>
                      <a:pt x="0" y="0"/>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9" name="Freeform 169"/>
              <p:cNvSpPr>
                <a:spLocks/>
              </p:cNvSpPr>
              <p:nvPr/>
            </p:nvSpPr>
            <p:spPr bwMode="auto">
              <a:xfrm>
                <a:off x="693714" y="3139896"/>
                <a:ext cx="1954" cy="3599"/>
              </a:xfrm>
              <a:custGeom>
                <a:avLst/>
                <a:gdLst/>
                <a:ahLst/>
                <a:cxnLst>
                  <a:cxn ang="0">
                    <a:pos x="1" y="2"/>
                  </a:cxn>
                  <a:cxn ang="0">
                    <a:pos x="1" y="0"/>
                  </a:cxn>
                  <a:cxn ang="0">
                    <a:pos x="0" y="2"/>
                  </a:cxn>
                  <a:cxn ang="0">
                    <a:pos x="1" y="2"/>
                  </a:cxn>
                </a:cxnLst>
                <a:rect l="0" t="0" r="r" b="b"/>
                <a:pathLst>
                  <a:path w="1" h="2">
                    <a:moveTo>
                      <a:pt x="1" y="2"/>
                    </a:moveTo>
                    <a:cubicBezTo>
                      <a:pt x="1" y="2"/>
                      <a:pt x="1" y="1"/>
                      <a:pt x="1" y="0"/>
                    </a:cubicBezTo>
                    <a:cubicBezTo>
                      <a:pt x="1" y="1"/>
                      <a:pt x="0" y="2"/>
                      <a:pt x="0" y="2"/>
                    </a:cubicBezTo>
                    <a:cubicBezTo>
                      <a:pt x="0" y="2"/>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0" name="Freeform 170"/>
              <p:cNvSpPr>
                <a:spLocks/>
              </p:cNvSpPr>
              <p:nvPr/>
            </p:nvSpPr>
            <p:spPr bwMode="auto">
              <a:xfrm>
                <a:off x="902804" y="3012116"/>
                <a:ext cx="19541" cy="16198"/>
              </a:xfrm>
              <a:custGeom>
                <a:avLst/>
                <a:gdLst/>
                <a:ahLst/>
                <a:cxnLst>
                  <a:cxn ang="0">
                    <a:pos x="11" y="10"/>
                  </a:cxn>
                  <a:cxn ang="0">
                    <a:pos x="10" y="6"/>
                  </a:cxn>
                  <a:cxn ang="0">
                    <a:pos x="3" y="1"/>
                  </a:cxn>
                  <a:cxn ang="0">
                    <a:pos x="0" y="0"/>
                  </a:cxn>
                  <a:cxn ang="0">
                    <a:pos x="1" y="9"/>
                  </a:cxn>
                  <a:cxn ang="0">
                    <a:pos x="11" y="10"/>
                  </a:cxn>
                </a:cxnLst>
                <a:rect l="0" t="0" r="r" b="b"/>
                <a:pathLst>
                  <a:path w="11" h="10">
                    <a:moveTo>
                      <a:pt x="11" y="10"/>
                    </a:moveTo>
                    <a:cubicBezTo>
                      <a:pt x="11" y="9"/>
                      <a:pt x="10" y="8"/>
                      <a:pt x="10" y="6"/>
                    </a:cubicBezTo>
                    <a:cubicBezTo>
                      <a:pt x="8" y="4"/>
                      <a:pt x="6" y="2"/>
                      <a:pt x="3" y="1"/>
                    </a:cubicBezTo>
                    <a:cubicBezTo>
                      <a:pt x="2" y="0"/>
                      <a:pt x="1" y="0"/>
                      <a:pt x="0" y="0"/>
                    </a:cubicBezTo>
                    <a:cubicBezTo>
                      <a:pt x="0" y="3"/>
                      <a:pt x="0" y="6"/>
                      <a:pt x="1" y="9"/>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1" name="Freeform 171"/>
              <p:cNvSpPr>
                <a:spLocks/>
              </p:cNvSpPr>
              <p:nvPr/>
            </p:nvSpPr>
            <p:spPr bwMode="auto">
              <a:xfrm>
                <a:off x="703484" y="3127298"/>
                <a:ext cx="11725" cy="17997"/>
              </a:xfrm>
              <a:custGeom>
                <a:avLst/>
                <a:gdLst/>
                <a:ahLst/>
                <a:cxnLst>
                  <a:cxn ang="0">
                    <a:pos x="7" y="0"/>
                  </a:cxn>
                  <a:cxn ang="0">
                    <a:pos x="2" y="0"/>
                  </a:cxn>
                  <a:cxn ang="0">
                    <a:pos x="0" y="4"/>
                  </a:cxn>
                  <a:cxn ang="0">
                    <a:pos x="0" y="11"/>
                  </a:cxn>
                  <a:cxn ang="0">
                    <a:pos x="7" y="11"/>
                  </a:cxn>
                  <a:cxn ang="0">
                    <a:pos x="7" y="0"/>
                  </a:cxn>
                </a:cxnLst>
                <a:rect l="0" t="0" r="r" b="b"/>
                <a:pathLst>
                  <a:path w="7" h="11">
                    <a:moveTo>
                      <a:pt x="7" y="0"/>
                    </a:moveTo>
                    <a:cubicBezTo>
                      <a:pt x="2" y="0"/>
                      <a:pt x="2" y="0"/>
                      <a:pt x="2" y="0"/>
                    </a:cubicBezTo>
                    <a:cubicBezTo>
                      <a:pt x="1" y="1"/>
                      <a:pt x="1" y="2"/>
                      <a:pt x="0" y="4"/>
                    </a:cubicBezTo>
                    <a:cubicBezTo>
                      <a:pt x="0" y="6"/>
                      <a:pt x="0" y="8"/>
                      <a:pt x="0" y="11"/>
                    </a:cubicBezTo>
                    <a:cubicBezTo>
                      <a:pt x="2" y="11"/>
                      <a:pt x="5" y="11"/>
                      <a:pt x="7" y="11"/>
                    </a:cubicBezTo>
                    <a:cubicBezTo>
                      <a:pt x="7" y="7"/>
                      <a:pt x="7" y="3"/>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2" name="Freeform 172"/>
              <p:cNvSpPr>
                <a:spLocks/>
              </p:cNvSpPr>
              <p:nvPr/>
            </p:nvSpPr>
            <p:spPr bwMode="auto">
              <a:xfrm>
                <a:off x="709346" y="3057109"/>
                <a:ext cx="7816" cy="17997"/>
              </a:xfrm>
              <a:custGeom>
                <a:avLst/>
                <a:gdLst/>
                <a:ahLst/>
                <a:cxnLst>
                  <a:cxn ang="0">
                    <a:pos x="3" y="11"/>
                  </a:cxn>
                  <a:cxn ang="0">
                    <a:pos x="4" y="0"/>
                  </a:cxn>
                  <a:cxn ang="0">
                    <a:pos x="3" y="0"/>
                  </a:cxn>
                  <a:cxn ang="0">
                    <a:pos x="0" y="11"/>
                  </a:cxn>
                  <a:cxn ang="0">
                    <a:pos x="3" y="11"/>
                  </a:cxn>
                </a:cxnLst>
                <a:rect l="0" t="0" r="r" b="b"/>
                <a:pathLst>
                  <a:path w="4" h="11">
                    <a:moveTo>
                      <a:pt x="3" y="11"/>
                    </a:moveTo>
                    <a:cubicBezTo>
                      <a:pt x="3" y="8"/>
                      <a:pt x="3" y="4"/>
                      <a:pt x="4" y="0"/>
                    </a:cubicBezTo>
                    <a:cubicBezTo>
                      <a:pt x="3" y="0"/>
                      <a:pt x="3" y="0"/>
                      <a:pt x="3" y="0"/>
                    </a:cubicBezTo>
                    <a:cubicBezTo>
                      <a:pt x="2" y="3"/>
                      <a:pt x="1" y="7"/>
                      <a:pt x="0" y="11"/>
                    </a:cubicBezTo>
                    <a:cubicBezTo>
                      <a:pt x="1" y="11"/>
                      <a:pt x="2" y="11"/>
                      <a:pt x="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3" name="Freeform 173"/>
              <p:cNvSpPr>
                <a:spLocks/>
              </p:cNvSpPr>
              <p:nvPr/>
            </p:nvSpPr>
            <p:spPr bwMode="auto">
              <a:xfrm>
                <a:off x="707392" y="3170492"/>
                <a:ext cx="13679" cy="19797"/>
              </a:xfrm>
              <a:custGeom>
                <a:avLst/>
                <a:gdLst/>
                <a:ahLst/>
                <a:cxnLst>
                  <a:cxn ang="0">
                    <a:pos x="0" y="12"/>
                  </a:cxn>
                  <a:cxn ang="0">
                    <a:pos x="8" y="12"/>
                  </a:cxn>
                  <a:cxn ang="0">
                    <a:pos x="7" y="1"/>
                  </a:cxn>
                  <a:cxn ang="0">
                    <a:pos x="1" y="0"/>
                  </a:cxn>
                  <a:cxn ang="0">
                    <a:pos x="0" y="4"/>
                  </a:cxn>
                  <a:cxn ang="0">
                    <a:pos x="0" y="12"/>
                  </a:cxn>
                </a:cxnLst>
                <a:rect l="0" t="0" r="r" b="b"/>
                <a:pathLst>
                  <a:path w="8" h="12">
                    <a:moveTo>
                      <a:pt x="0" y="12"/>
                    </a:moveTo>
                    <a:cubicBezTo>
                      <a:pt x="3" y="12"/>
                      <a:pt x="5" y="12"/>
                      <a:pt x="8" y="12"/>
                    </a:cubicBezTo>
                    <a:cubicBezTo>
                      <a:pt x="7" y="8"/>
                      <a:pt x="7" y="5"/>
                      <a:pt x="7" y="1"/>
                    </a:cubicBezTo>
                    <a:cubicBezTo>
                      <a:pt x="5" y="1"/>
                      <a:pt x="3" y="1"/>
                      <a:pt x="1" y="0"/>
                    </a:cubicBezTo>
                    <a:cubicBezTo>
                      <a:pt x="1" y="1"/>
                      <a:pt x="0" y="3"/>
                      <a:pt x="0" y="4"/>
                    </a:cubicBezTo>
                    <a:cubicBezTo>
                      <a:pt x="0" y="7"/>
                      <a:pt x="0" y="9"/>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4" name="Freeform 174"/>
              <p:cNvSpPr>
                <a:spLocks/>
              </p:cNvSpPr>
              <p:nvPr/>
            </p:nvSpPr>
            <p:spPr bwMode="auto">
              <a:xfrm>
                <a:off x="709346" y="3082305"/>
                <a:ext cx="5862" cy="16198"/>
              </a:xfrm>
              <a:custGeom>
                <a:avLst/>
                <a:gdLst/>
                <a:ahLst/>
                <a:cxnLst>
                  <a:cxn ang="0">
                    <a:pos x="3" y="0"/>
                  </a:cxn>
                  <a:cxn ang="0">
                    <a:pos x="0" y="0"/>
                  </a:cxn>
                  <a:cxn ang="0">
                    <a:pos x="1" y="10"/>
                  </a:cxn>
                  <a:cxn ang="0">
                    <a:pos x="2" y="10"/>
                  </a:cxn>
                  <a:cxn ang="0">
                    <a:pos x="3" y="0"/>
                  </a:cxn>
                </a:cxnLst>
                <a:rect l="0" t="0" r="r" b="b"/>
                <a:pathLst>
                  <a:path w="3" h="10">
                    <a:moveTo>
                      <a:pt x="3" y="0"/>
                    </a:moveTo>
                    <a:cubicBezTo>
                      <a:pt x="2" y="0"/>
                      <a:pt x="1" y="0"/>
                      <a:pt x="0" y="0"/>
                    </a:cubicBezTo>
                    <a:cubicBezTo>
                      <a:pt x="0" y="3"/>
                      <a:pt x="0" y="6"/>
                      <a:pt x="1" y="10"/>
                    </a:cubicBezTo>
                    <a:cubicBezTo>
                      <a:pt x="1" y="10"/>
                      <a:pt x="2" y="10"/>
                      <a:pt x="2" y="10"/>
                    </a:cubicBezTo>
                    <a:cubicBezTo>
                      <a:pt x="3" y="6"/>
                      <a:pt x="3" y="3"/>
                      <a:pt x="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5" name="Freeform 175"/>
              <p:cNvSpPr>
                <a:spLocks/>
              </p:cNvSpPr>
              <p:nvPr/>
            </p:nvSpPr>
            <p:spPr bwMode="auto">
              <a:xfrm>
                <a:off x="723025" y="3055310"/>
                <a:ext cx="17587" cy="19797"/>
              </a:xfrm>
              <a:custGeom>
                <a:avLst/>
                <a:gdLst/>
                <a:ahLst/>
                <a:cxnLst>
                  <a:cxn ang="0">
                    <a:pos x="0" y="12"/>
                  </a:cxn>
                  <a:cxn ang="0">
                    <a:pos x="10" y="12"/>
                  </a:cxn>
                  <a:cxn ang="0">
                    <a:pos x="10" y="0"/>
                  </a:cxn>
                  <a:cxn ang="0">
                    <a:pos x="1" y="1"/>
                  </a:cxn>
                  <a:cxn ang="0">
                    <a:pos x="0" y="12"/>
                  </a:cxn>
                </a:cxnLst>
                <a:rect l="0" t="0" r="r" b="b"/>
                <a:pathLst>
                  <a:path w="10" h="12">
                    <a:moveTo>
                      <a:pt x="0" y="12"/>
                    </a:moveTo>
                    <a:cubicBezTo>
                      <a:pt x="3" y="12"/>
                      <a:pt x="6" y="12"/>
                      <a:pt x="10" y="12"/>
                    </a:cubicBezTo>
                    <a:cubicBezTo>
                      <a:pt x="10" y="8"/>
                      <a:pt x="10" y="4"/>
                      <a:pt x="10" y="0"/>
                    </a:cubicBezTo>
                    <a:cubicBezTo>
                      <a:pt x="7" y="0"/>
                      <a:pt x="4" y="0"/>
                      <a:pt x="1" y="1"/>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6" name="Freeform 176"/>
              <p:cNvSpPr>
                <a:spLocks/>
              </p:cNvSpPr>
              <p:nvPr/>
            </p:nvSpPr>
            <p:spPr bwMode="auto">
              <a:xfrm>
                <a:off x="775786" y="3152495"/>
                <a:ext cx="21495" cy="16198"/>
              </a:xfrm>
              <a:custGeom>
                <a:avLst/>
                <a:gdLst/>
                <a:ahLst/>
                <a:cxnLst>
                  <a:cxn ang="0">
                    <a:pos x="12" y="10"/>
                  </a:cxn>
                  <a:cxn ang="0">
                    <a:pos x="11" y="0"/>
                  </a:cxn>
                  <a:cxn ang="0">
                    <a:pos x="0" y="0"/>
                  </a:cxn>
                  <a:cxn ang="0">
                    <a:pos x="0" y="10"/>
                  </a:cxn>
                  <a:cxn ang="0">
                    <a:pos x="12" y="10"/>
                  </a:cxn>
                </a:cxnLst>
                <a:rect l="0" t="0" r="r" b="b"/>
                <a:pathLst>
                  <a:path w="12" h="10">
                    <a:moveTo>
                      <a:pt x="12" y="10"/>
                    </a:moveTo>
                    <a:cubicBezTo>
                      <a:pt x="12" y="7"/>
                      <a:pt x="11" y="3"/>
                      <a:pt x="11" y="0"/>
                    </a:cubicBezTo>
                    <a:cubicBezTo>
                      <a:pt x="8" y="0"/>
                      <a:pt x="4" y="0"/>
                      <a:pt x="0" y="0"/>
                    </a:cubicBezTo>
                    <a:cubicBezTo>
                      <a:pt x="0" y="3"/>
                      <a:pt x="0" y="6"/>
                      <a:pt x="0" y="10"/>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7" name="Freeform 177"/>
              <p:cNvSpPr>
                <a:spLocks/>
              </p:cNvSpPr>
              <p:nvPr/>
            </p:nvSpPr>
            <p:spPr bwMode="auto">
              <a:xfrm>
                <a:off x="801190" y="3152495"/>
                <a:ext cx="19541" cy="16198"/>
              </a:xfrm>
              <a:custGeom>
                <a:avLst/>
                <a:gdLst/>
                <a:ahLst/>
                <a:cxnLst>
                  <a:cxn ang="0">
                    <a:pos x="11" y="0"/>
                  </a:cxn>
                  <a:cxn ang="0">
                    <a:pos x="0" y="0"/>
                  </a:cxn>
                  <a:cxn ang="0">
                    <a:pos x="1" y="10"/>
                  </a:cxn>
                  <a:cxn ang="0">
                    <a:pos x="11" y="10"/>
                  </a:cxn>
                  <a:cxn ang="0">
                    <a:pos x="11" y="0"/>
                  </a:cxn>
                </a:cxnLst>
                <a:rect l="0" t="0" r="r" b="b"/>
                <a:pathLst>
                  <a:path w="11" h="10">
                    <a:moveTo>
                      <a:pt x="11" y="0"/>
                    </a:moveTo>
                    <a:cubicBezTo>
                      <a:pt x="8" y="0"/>
                      <a:pt x="4" y="0"/>
                      <a:pt x="0" y="0"/>
                    </a:cubicBezTo>
                    <a:cubicBezTo>
                      <a:pt x="0" y="3"/>
                      <a:pt x="0" y="7"/>
                      <a:pt x="1" y="10"/>
                    </a:cubicBezTo>
                    <a:cubicBezTo>
                      <a:pt x="4" y="10"/>
                      <a:pt x="8" y="10"/>
                      <a:pt x="11" y="10"/>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8" name="Freeform 178"/>
              <p:cNvSpPr>
                <a:spLocks/>
              </p:cNvSpPr>
              <p:nvPr/>
            </p:nvSpPr>
            <p:spPr bwMode="auto">
              <a:xfrm>
                <a:off x="773832" y="3127298"/>
                <a:ext cx="21495" cy="19797"/>
              </a:xfrm>
              <a:custGeom>
                <a:avLst/>
                <a:gdLst/>
                <a:ahLst/>
                <a:cxnLst>
                  <a:cxn ang="0">
                    <a:pos x="12" y="12"/>
                  </a:cxn>
                  <a:cxn ang="0">
                    <a:pos x="12" y="0"/>
                  </a:cxn>
                  <a:cxn ang="0">
                    <a:pos x="0" y="0"/>
                  </a:cxn>
                  <a:cxn ang="0">
                    <a:pos x="1" y="12"/>
                  </a:cxn>
                  <a:cxn ang="0">
                    <a:pos x="12" y="12"/>
                  </a:cxn>
                </a:cxnLst>
                <a:rect l="0" t="0" r="r" b="b"/>
                <a:pathLst>
                  <a:path w="12" h="12">
                    <a:moveTo>
                      <a:pt x="12" y="12"/>
                    </a:moveTo>
                    <a:cubicBezTo>
                      <a:pt x="12" y="8"/>
                      <a:pt x="12" y="4"/>
                      <a:pt x="12" y="0"/>
                    </a:cubicBezTo>
                    <a:cubicBezTo>
                      <a:pt x="0" y="0"/>
                      <a:pt x="0" y="0"/>
                      <a:pt x="0" y="0"/>
                    </a:cubicBezTo>
                    <a:cubicBezTo>
                      <a:pt x="0" y="4"/>
                      <a:pt x="0" y="8"/>
                      <a:pt x="1" y="12"/>
                    </a:cubicBezTo>
                    <a:cubicBezTo>
                      <a:pt x="5" y="12"/>
                      <a:pt x="8" y="12"/>
                      <a:pt x="12"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9" name="Freeform 179"/>
              <p:cNvSpPr>
                <a:spLocks/>
              </p:cNvSpPr>
              <p:nvPr/>
            </p:nvSpPr>
            <p:spPr bwMode="auto">
              <a:xfrm>
                <a:off x="855905" y="3152495"/>
                <a:ext cx="19541" cy="16198"/>
              </a:xfrm>
              <a:custGeom>
                <a:avLst/>
                <a:gdLst/>
                <a:ahLst/>
                <a:cxnLst>
                  <a:cxn ang="0">
                    <a:pos x="12" y="0"/>
                  </a:cxn>
                  <a:cxn ang="0">
                    <a:pos x="0" y="0"/>
                  </a:cxn>
                  <a:cxn ang="0">
                    <a:pos x="0" y="10"/>
                  </a:cxn>
                  <a:cxn ang="0">
                    <a:pos x="11" y="10"/>
                  </a:cxn>
                  <a:cxn ang="0">
                    <a:pos x="12" y="0"/>
                  </a:cxn>
                </a:cxnLst>
                <a:rect l="0" t="0" r="r" b="b"/>
                <a:pathLst>
                  <a:path w="12" h="10">
                    <a:moveTo>
                      <a:pt x="12" y="0"/>
                    </a:moveTo>
                    <a:cubicBezTo>
                      <a:pt x="8" y="0"/>
                      <a:pt x="4" y="0"/>
                      <a:pt x="0" y="0"/>
                    </a:cubicBezTo>
                    <a:cubicBezTo>
                      <a:pt x="0" y="3"/>
                      <a:pt x="0" y="7"/>
                      <a:pt x="0" y="10"/>
                    </a:cubicBezTo>
                    <a:cubicBezTo>
                      <a:pt x="3" y="10"/>
                      <a:pt x="7" y="10"/>
                      <a:pt x="11" y="10"/>
                    </a:cubicBezTo>
                    <a:cubicBezTo>
                      <a:pt x="11" y="6"/>
                      <a:pt x="11" y="3"/>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0" name="Freeform 180"/>
              <p:cNvSpPr>
                <a:spLocks/>
              </p:cNvSpPr>
              <p:nvPr/>
            </p:nvSpPr>
            <p:spPr bwMode="auto">
              <a:xfrm>
                <a:off x="828547" y="3152495"/>
                <a:ext cx="19541" cy="16198"/>
              </a:xfrm>
              <a:custGeom>
                <a:avLst/>
                <a:gdLst/>
                <a:ahLst/>
                <a:cxnLst>
                  <a:cxn ang="0">
                    <a:pos x="11" y="0"/>
                  </a:cxn>
                  <a:cxn ang="0">
                    <a:pos x="0" y="0"/>
                  </a:cxn>
                  <a:cxn ang="0">
                    <a:pos x="0" y="10"/>
                  </a:cxn>
                  <a:cxn ang="0">
                    <a:pos x="11" y="10"/>
                  </a:cxn>
                  <a:cxn ang="0">
                    <a:pos x="11" y="0"/>
                  </a:cxn>
                </a:cxnLst>
                <a:rect l="0" t="0" r="r" b="b"/>
                <a:pathLst>
                  <a:path w="11" h="10">
                    <a:moveTo>
                      <a:pt x="11" y="0"/>
                    </a:moveTo>
                    <a:cubicBezTo>
                      <a:pt x="7" y="0"/>
                      <a:pt x="3" y="0"/>
                      <a:pt x="0" y="0"/>
                    </a:cubicBezTo>
                    <a:cubicBezTo>
                      <a:pt x="0" y="10"/>
                      <a:pt x="0" y="10"/>
                      <a:pt x="0" y="10"/>
                    </a:cubicBezTo>
                    <a:cubicBezTo>
                      <a:pt x="3" y="10"/>
                      <a:pt x="7" y="10"/>
                      <a:pt x="11" y="10"/>
                    </a:cubicBezTo>
                    <a:cubicBezTo>
                      <a:pt x="11" y="7"/>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1" name="Freeform 181"/>
              <p:cNvSpPr>
                <a:spLocks/>
              </p:cNvSpPr>
              <p:nvPr/>
            </p:nvSpPr>
            <p:spPr bwMode="auto">
              <a:xfrm>
                <a:off x="801190" y="3100303"/>
                <a:ext cx="19541" cy="19797"/>
              </a:xfrm>
              <a:custGeom>
                <a:avLst/>
                <a:gdLst/>
                <a:ahLst/>
                <a:cxnLst>
                  <a:cxn ang="0">
                    <a:pos x="0" y="0"/>
                  </a:cxn>
                  <a:cxn ang="0">
                    <a:pos x="0" y="2"/>
                  </a:cxn>
                  <a:cxn ang="0">
                    <a:pos x="0" y="12"/>
                  </a:cxn>
                  <a:cxn ang="0">
                    <a:pos x="12" y="12"/>
                  </a:cxn>
                  <a:cxn ang="0">
                    <a:pos x="12" y="0"/>
                  </a:cxn>
                  <a:cxn ang="0">
                    <a:pos x="7" y="0"/>
                  </a:cxn>
                  <a:cxn ang="0">
                    <a:pos x="0" y="0"/>
                  </a:cxn>
                </a:cxnLst>
                <a:rect l="0" t="0" r="r" b="b"/>
                <a:pathLst>
                  <a:path w="12" h="12">
                    <a:moveTo>
                      <a:pt x="0" y="0"/>
                    </a:moveTo>
                    <a:cubicBezTo>
                      <a:pt x="0" y="1"/>
                      <a:pt x="0" y="1"/>
                      <a:pt x="0" y="2"/>
                    </a:cubicBezTo>
                    <a:cubicBezTo>
                      <a:pt x="0" y="5"/>
                      <a:pt x="0" y="9"/>
                      <a:pt x="0" y="12"/>
                    </a:cubicBezTo>
                    <a:cubicBezTo>
                      <a:pt x="12" y="12"/>
                      <a:pt x="12" y="12"/>
                      <a:pt x="12" y="12"/>
                    </a:cubicBezTo>
                    <a:cubicBezTo>
                      <a:pt x="12" y="0"/>
                      <a:pt x="12" y="0"/>
                      <a:pt x="12" y="0"/>
                    </a:cubicBezTo>
                    <a:cubicBezTo>
                      <a:pt x="10" y="0"/>
                      <a:pt x="9" y="0"/>
                      <a:pt x="7" y="0"/>
                    </a:cubicBezTo>
                    <a:cubicBezTo>
                      <a:pt x="5"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2" name="Freeform 182"/>
              <p:cNvSpPr>
                <a:spLocks/>
              </p:cNvSpPr>
              <p:nvPr/>
            </p:nvSpPr>
            <p:spPr bwMode="auto">
              <a:xfrm>
                <a:off x="883262" y="3102102"/>
                <a:ext cx="21495" cy="17997"/>
              </a:xfrm>
              <a:custGeom>
                <a:avLst/>
                <a:gdLst/>
                <a:ahLst/>
                <a:cxnLst>
                  <a:cxn ang="0">
                    <a:pos x="12" y="0"/>
                  </a:cxn>
                  <a:cxn ang="0">
                    <a:pos x="0" y="0"/>
                  </a:cxn>
                  <a:cxn ang="0">
                    <a:pos x="0" y="11"/>
                  </a:cxn>
                  <a:cxn ang="0">
                    <a:pos x="12" y="11"/>
                  </a:cxn>
                  <a:cxn ang="0">
                    <a:pos x="12" y="0"/>
                  </a:cxn>
                </a:cxnLst>
                <a:rect l="0" t="0" r="r" b="b"/>
                <a:pathLst>
                  <a:path w="12" h="11">
                    <a:moveTo>
                      <a:pt x="12" y="0"/>
                    </a:moveTo>
                    <a:cubicBezTo>
                      <a:pt x="8" y="0"/>
                      <a:pt x="4" y="0"/>
                      <a:pt x="0" y="0"/>
                    </a:cubicBezTo>
                    <a:cubicBezTo>
                      <a:pt x="0" y="4"/>
                      <a:pt x="0" y="7"/>
                      <a:pt x="0" y="11"/>
                    </a:cubicBezTo>
                    <a:cubicBezTo>
                      <a:pt x="12" y="11"/>
                      <a:pt x="12" y="11"/>
                      <a:pt x="12" y="11"/>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3" name="Freeform 183"/>
              <p:cNvSpPr>
                <a:spLocks/>
              </p:cNvSpPr>
              <p:nvPr/>
            </p:nvSpPr>
            <p:spPr bwMode="auto">
              <a:xfrm>
                <a:off x="721071" y="3080506"/>
                <a:ext cx="17587" cy="16198"/>
              </a:xfrm>
              <a:custGeom>
                <a:avLst/>
                <a:gdLst/>
                <a:ahLst/>
                <a:cxnLst>
                  <a:cxn ang="0">
                    <a:pos x="10" y="10"/>
                  </a:cxn>
                  <a:cxn ang="0">
                    <a:pos x="10" y="0"/>
                  </a:cxn>
                  <a:cxn ang="0">
                    <a:pos x="1" y="1"/>
                  </a:cxn>
                  <a:cxn ang="0">
                    <a:pos x="0" y="10"/>
                  </a:cxn>
                  <a:cxn ang="0">
                    <a:pos x="10" y="10"/>
                  </a:cxn>
                </a:cxnLst>
                <a:rect l="0" t="0" r="r" b="b"/>
                <a:pathLst>
                  <a:path w="10" h="10">
                    <a:moveTo>
                      <a:pt x="10" y="10"/>
                    </a:moveTo>
                    <a:cubicBezTo>
                      <a:pt x="10" y="7"/>
                      <a:pt x="10" y="4"/>
                      <a:pt x="10" y="0"/>
                    </a:cubicBezTo>
                    <a:cubicBezTo>
                      <a:pt x="7" y="1"/>
                      <a:pt x="4" y="1"/>
                      <a:pt x="1" y="1"/>
                    </a:cubicBezTo>
                    <a:cubicBezTo>
                      <a:pt x="0" y="4"/>
                      <a:pt x="0" y="7"/>
                      <a:pt x="0" y="10"/>
                    </a:cubicBezTo>
                    <a:cubicBezTo>
                      <a:pt x="3" y="10"/>
                      <a:pt x="7" y="10"/>
                      <a:pt x="1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4" name="Freeform 184"/>
              <p:cNvSpPr>
                <a:spLocks/>
              </p:cNvSpPr>
              <p:nvPr/>
            </p:nvSpPr>
            <p:spPr bwMode="auto">
              <a:xfrm>
                <a:off x="746475" y="3080506"/>
                <a:ext cx="21495" cy="16198"/>
              </a:xfrm>
              <a:custGeom>
                <a:avLst/>
                <a:gdLst/>
                <a:ahLst/>
                <a:cxnLst>
                  <a:cxn ang="0">
                    <a:pos x="13" y="0"/>
                  </a:cxn>
                  <a:cxn ang="0">
                    <a:pos x="0" y="0"/>
                  </a:cxn>
                  <a:cxn ang="0">
                    <a:pos x="0" y="10"/>
                  </a:cxn>
                  <a:cxn ang="0">
                    <a:pos x="12" y="10"/>
                  </a:cxn>
                  <a:cxn ang="0">
                    <a:pos x="13" y="0"/>
                  </a:cxn>
                </a:cxnLst>
                <a:rect l="0" t="0" r="r" b="b"/>
                <a:pathLst>
                  <a:path w="13" h="10">
                    <a:moveTo>
                      <a:pt x="13" y="0"/>
                    </a:moveTo>
                    <a:cubicBezTo>
                      <a:pt x="8" y="0"/>
                      <a:pt x="4" y="0"/>
                      <a:pt x="0" y="0"/>
                    </a:cubicBezTo>
                    <a:cubicBezTo>
                      <a:pt x="0" y="4"/>
                      <a:pt x="0" y="7"/>
                      <a:pt x="0" y="10"/>
                    </a:cubicBezTo>
                    <a:cubicBezTo>
                      <a:pt x="4" y="10"/>
                      <a:pt x="8" y="10"/>
                      <a:pt x="12" y="10"/>
                    </a:cubicBezTo>
                    <a:cubicBezTo>
                      <a:pt x="12" y="6"/>
                      <a:pt x="12" y="3"/>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5" name="Freeform 185"/>
              <p:cNvSpPr>
                <a:spLocks/>
              </p:cNvSpPr>
              <p:nvPr/>
            </p:nvSpPr>
            <p:spPr bwMode="auto">
              <a:xfrm>
                <a:off x="773832" y="3100303"/>
                <a:ext cx="21495" cy="19797"/>
              </a:xfrm>
              <a:custGeom>
                <a:avLst/>
                <a:gdLst/>
                <a:ahLst/>
                <a:cxnLst>
                  <a:cxn ang="0">
                    <a:pos x="12" y="2"/>
                  </a:cxn>
                  <a:cxn ang="0">
                    <a:pos x="12" y="0"/>
                  </a:cxn>
                  <a:cxn ang="0">
                    <a:pos x="0" y="0"/>
                  </a:cxn>
                  <a:cxn ang="0">
                    <a:pos x="0" y="3"/>
                  </a:cxn>
                  <a:cxn ang="0">
                    <a:pos x="0" y="12"/>
                  </a:cxn>
                  <a:cxn ang="0">
                    <a:pos x="12" y="12"/>
                  </a:cxn>
                  <a:cxn ang="0">
                    <a:pos x="12" y="2"/>
                  </a:cxn>
                </a:cxnLst>
                <a:rect l="0" t="0" r="r" b="b"/>
                <a:pathLst>
                  <a:path w="12" h="12">
                    <a:moveTo>
                      <a:pt x="12" y="2"/>
                    </a:moveTo>
                    <a:cubicBezTo>
                      <a:pt x="12" y="1"/>
                      <a:pt x="12" y="1"/>
                      <a:pt x="12" y="0"/>
                    </a:cubicBezTo>
                    <a:cubicBezTo>
                      <a:pt x="8" y="0"/>
                      <a:pt x="4" y="0"/>
                      <a:pt x="0" y="0"/>
                    </a:cubicBezTo>
                    <a:cubicBezTo>
                      <a:pt x="0" y="1"/>
                      <a:pt x="0" y="2"/>
                      <a:pt x="0" y="3"/>
                    </a:cubicBezTo>
                    <a:cubicBezTo>
                      <a:pt x="0" y="6"/>
                      <a:pt x="0" y="9"/>
                      <a:pt x="0" y="12"/>
                    </a:cubicBezTo>
                    <a:cubicBezTo>
                      <a:pt x="12" y="12"/>
                      <a:pt x="12" y="12"/>
                      <a:pt x="12" y="12"/>
                    </a:cubicBezTo>
                    <a:cubicBezTo>
                      <a:pt x="12" y="9"/>
                      <a:pt x="12" y="5"/>
                      <a:pt x="12"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6" name="Freeform 186"/>
              <p:cNvSpPr>
                <a:spLocks/>
              </p:cNvSpPr>
              <p:nvPr/>
            </p:nvSpPr>
            <p:spPr bwMode="auto">
              <a:xfrm>
                <a:off x="801190" y="3127298"/>
                <a:ext cx="19541" cy="19797"/>
              </a:xfrm>
              <a:custGeom>
                <a:avLst/>
                <a:gdLst/>
                <a:ahLst/>
                <a:cxnLst>
                  <a:cxn ang="0">
                    <a:pos x="1" y="12"/>
                  </a:cxn>
                  <a:cxn ang="0">
                    <a:pos x="12" y="12"/>
                  </a:cxn>
                  <a:cxn ang="0">
                    <a:pos x="12" y="0"/>
                  </a:cxn>
                  <a:cxn ang="0">
                    <a:pos x="0" y="0"/>
                  </a:cxn>
                  <a:cxn ang="0">
                    <a:pos x="1" y="12"/>
                  </a:cxn>
                </a:cxnLst>
                <a:rect l="0" t="0" r="r" b="b"/>
                <a:pathLst>
                  <a:path w="12" h="12">
                    <a:moveTo>
                      <a:pt x="1" y="12"/>
                    </a:moveTo>
                    <a:cubicBezTo>
                      <a:pt x="5" y="12"/>
                      <a:pt x="9" y="12"/>
                      <a:pt x="12" y="12"/>
                    </a:cubicBezTo>
                    <a:cubicBezTo>
                      <a:pt x="12" y="0"/>
                      <a:pt x="12" y="0"/>
                      <a:pt x="12" y="0"/>
                    </a:cubicBezTo>
                    <a:cubicBezTo>
                      <a:pt x="0" y="0"/>
                      <a:pt x="0"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7" name="Freeform 187"/>
              <p:cNvSpPr>
                <a:spLocks/>
              </p:cNvSpPr>
              <p:nvPr/>
            </p:nvSpPr>
            <p:spPr bwMode="auto">
              <a:xfrm>
                <a:off x="828547" y="3100303"/>
                <a:ext cx="21495" cy="19797"/>
              </a:xfrm>
              <a:custGeom>
                <a:avLst/>
                <a:gdLst/>
                <a:ahLst/>
                <a:cxnLst>
                  <a:cxn ang="0">
                    <a:pos x="0" y="12"/>
                  </a:cxn>
                  <a:cxn ang="0">
                    <a:pos x="12" y="12"/>
                  </a:cxn>
                  <a:cxn ang="0">
                    <a:pos x="12" y="12"/>
                  </a:cxn>
                  <a:cxn ang="0">
                    <a:pos x="12" y="0"/>
                  </a:cxn>
                  <a:cxn ang="0">
                    <a:pos x="0" y="0"/>
                  </a:cxn>
                  <a:cxn ang="0">
                    <a:pos x="0" y="12"/>
                  </a:cxn>
                </a:cxnLst>
                <a:rect l="0" t="0" r="r" b="b"/>
                <a:pathLst>
                  <a:path w="12" h="12">
                    <a:moveTo>
                      <a:pt x="0" y="12"/>
                    </a:moveTo>
                    <a:cubicBezTo>
                      <a:pt x="12" y="12"/>
                      <a:pt x="12" y="12"/>
                      <a:pt x="12" y="12"/>
                    </a:cubicBezTo>
                    <a:cubicBezTo>
                      <a:pt x="12" y="12"/>
                      <a:pt x="12" y="12"/>
                      <a:pt x="12" y="12"/>
                    </a:cubicBezTo>
                    <a:cubicBezTo>
                      <a:pt x="12" y="8"/>
                      <a:pt x="12" y="4"/>
                      <a:pt x="12" y="0"/>
                    </a:cubicBezTo>
                    <a:cubicBezTo>
                      <a:pt x="7" y="0"/>
                      <a:pt x="3" y="0"/>
                      <a:pt x="0" y="0"/>
                    </a:cubicBezTo>
                    <a:lnTo>
                      <a:pt x="0" y="1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8" name="Freeform 188"/>
              <p:cNvSpPr>
                <a:spLocks/>
              </p:cNvSpPr>
              <p:nvPr/>
            </p:nvSpPr>
            <p:spPr bwMode="auto">
              <a:xfrm>
                <a:off x="828547" y="3127298"/>
                <a:ext cx="21495" cy="19797"/>
              </a:xfrm>
              <a:custGeom>
                <a:avLst/>
                <a:gdLst/>
                <a:ahLst/>
                <a:cxnLst>
                  <a:cxn ang="0">
                    <a:pos x="12" y="0"/>
                  </a:cxn>
                  <a:cxn ang="0">
                    <a:pos x="0" y="0"/>
                  </a:cxn>
                  <a:cxn ang="0">
                    <a:pos x="0" y="12"/>
                  </a:cxn>
                  <a:cxn ang="0">
                    <a:pos x="11" y="12"/>
                  </a:cxn>
                  <a:cxn ang="0">
                    <a:pos x="12" y="0"/>
                  </a:cxn>
                </a:cxnLst>
                <a:rect l="0" t="0" r="r" b="b"/>
                <a:pathLst>
                  <a:path w="12" h="12">
                    <a:moveTo>
                      <a:pt x="12" y="0"/>
                    </a:moveTo>
                    <a:cubicBezTo>
                      <a:pt x="0" y="0"/>
                      <a:pt x="0" y="0"/>
                      <a:pt x="0" y="0"/>
                    </a:cubicBezTo>
                    <a:cubicBezTo>
                      <a:pt x="0" y="12"/>
                      <a:pt x="0" y="12"/>
                      <a:pt x="0" y="12"/>
                    </a:cubicBezTo>
                    <a:cubicBezTo>
                      <a:pt x="3" y="12"/>
                      <a:pt x="7" y="12"/>
                      <a:pt x="11" y="12"/>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9" name="Freeform 189"/>
              <p:cNvSpPr>
                <a:spLocks/>
              </p:cNvSpPr>
              <p:nvPr/>
            </p:nvSpPr>
            <p:spPr bwMode="auto">
              <a:xfrm>
                <a:off x="781649" y="2997718"/>
                <a:ext cx="19541" cy="5399"/>
              </a:xfrm>
              <a:custGeom>
                <a:avLst/>
                <a:gdLst/>
                <a:ahLst/>
                <a:cxnLst>
                  <a:cxn ang="0">
                    <a:pos x="0" y="4"/>
                  </a:cxn>
                  <a:cxn ang="0">
                    <a:pos x="10" y="4"/>
                  </a:cxn>
                  <a:cxn ang="0">
                    <a:pos x="11" y="0"/>
                  </a:cxn>
                  <a:cxn ang="0">
                    <a:pos x="0" y="2"/>
                  </a:cxn>
                  <a:cxn ang="0">
                    <a:pos x="0" y="4"/>
                  </a:cxn>
                </a:cxnLst>
                <a:rect l="0" t="0" r="r" b="b"/>
                <a:pathLst>
                  <a:path w="11" h="4">
                    <a:moveTo>
                      <a:pt x="0" y="4"/>
                    </a:moveTo>
                    <a:cubicBezTo>
                      <a:pt x="3" y="4"/>
                      <a:pt x="7" y="4"/>
                      <a:pt x="10" y="4"/>
                    </a:cubicBezTo>
                    <a:cubicBezTo>
                      <a:pt x="11" y="2"/>
                      <a:pt x="11" y="1"/>
                      <a:pt x="11" y="0"/>
                    </a:cubicBezTo>
                    <a:cubicBezTo>
                      <a:pt x="7" y="0"/>
                      <a:pt x="3" y="1"/>
                      <a:pt x="0" y="2"/>
                    </a:cubicBezTo>
                    <a:cubicBezTo>
                      <a:pt x="0" y="3"/>
                      <a:pt x="0" y="3"/>
                      <a:pt x="0"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0" name="Freeform 190"/>
              <p:cNvSpPr>
                <a:spLocks/>
              </p:cNvSpPr>
              <p:nvPr/>
            </p:nvSpPr>
            <p:spPr bwMode="auto">
              <a:xfrm>
                <a:off x="801190" y="3030113"/>
                <a:ext cx="19541" cy="17997"/>
              </a:xfrm>
              <a:custGeom>
                <a:avLst/>
                <a:gdLst/>
                <a:ahLst/>
                <a:cxnLst>
                  <a:cxn ang="0">
                    <a:pos x="1" y="0"/>
                  </a:cxn>
                  <a:cxn ang="0">
                    <a:pos x="0" y="11"/>
                  </a:cxn>
                  <a:cxn ang="0">
                    <a:pos x="10" y="11"/>
                  </a:cxn>
                  <a:cxn ang="0">
                    <a:pos x="11" y="11"/>
                  </a:cxn>
                  <a:cxn ang="0">
                    <a:pos x="11" y="0"/>
                  </a:cxn>
                  <a:cxn ang="0">
                    <a:pos x="10" y="0"/>
                  </a:cxn>
                  <a:cxn ang="0">
                    <a:pos x="1" y="0"/>
                  </a:cxn>
                </a:cxnLst>
                <a:rect l="0" t="0" r="r" b="b"/>
                <a:pathLst>
                  <a:path w="11" h="11">
                    <a:moveTo>
                      <a:pt x="1" y="0"/>
                    </a:moveTo>
                    <a:cubicBezTo>
                      <a:pt x="1" y="4"/>
                      <a:pt x="1" y="7"/>
                      <a:pt x="0" y="11"/>
                    </a:cubicBezTo>
                    <a:cubicBezTo>
                      <a:pt x="4" y="11"/>
                      <a:pt x="7" y="11"/>
                      <a:pt x="10" y="11"/>
                    </a:cubicBezTo>
                    <a:cubicBezTo>
                      <a:pt x="10" y="11"/>
                      <a:pt x="11" y="11"/>
                      <a:pt x="11" y="11"/>
                    </a:cubicBezTo>
                    <a:cubicBezTo>
                      <a:pt x="11" y="0"/>
                      <a:pt x="11" y="0"/>
                      <a:pt x="11" y="0"/>
                    </a:cubicBezTo>
                    <a:cubicBezTo>
                      <a:pt x="11"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1" name="Freeform 191"/>
              <p:cNvSpPr>
                <a:spLocks/>
              </p:cNvSpPr>
              <p:nvPr/>
            </p:nvSpPr>
            <p:spPr bwMode="auto">
              <a:xfrm>
                <a:off x="828547" y="3246080"/>
                <a:ext cx="13679" cy="10798"/>
              </a:xfrm>
              <a:custGeom>
                <a:avLst/>
                <a:gdLst/>
                <a:ahLst/>
                <a:cxnLst>
                  <a:cxn ang="0">
                    <a:pos x="1" y="7"/>
                  </a:cxn>
                  <a:cxn ang="0">
                    <a:pos x="8" y="7"/>
                  </a:cxn>
                  <a:cxn ang="0">
                    <a:pos x="8" y="0"/>
                  </a:cxn>
                  <a:cxn ang="0">
                    <a:pos x="1" y="0"/>
                  </a:cxn>
                  <a:cxn ang="0">
                    <a:pos x="0" y="0"/>
                  </a:cxn>
                  <a:cxn ang="0">
                    <a:pos x="0" y="7"/>
                  </a:cxn>
                  <a:cxn ang="0">
                    <a:pos x="1" y="7"/>
                  </a:cxn>
                </a:cxnLst>
                <a:rect l="0" t="0" r="r" b="b"/>
                <a:pathLst>
                  <a:path w="8" h="7">
                    <a:moveTo>
                      <a:pt x="1" y="7"/>
                    </a:moveTo>
                    <a:cubicBezTo>
                      <a:pt x="3" y="7"/>
                      <a:pt x="5" y="7"/>
                      <a:pt x="8" y="7"/>
                    </a:cubicBezTo>
                    <a:cubicBezTo>
                      <a:pt x="8" y="4"/>
                      <a:pt x="8" y="2"/>
                      <a:pt x="8" y="0"/>
                    </a:cubicBezTo>
                    <a:cubicBezTo>
                      <a:pt x="6" y="0"/>
                      <a:pt x="3" y="0"/>
                      <a:pt x="1" y="0"/>
                    </a:cubicBezTo>
                    <a:cubicBezTo>
                      <a:pt x="1" y="0"/>
                      <a:pt x="0" y="0"/>
                      <a:pt x="0" y="0"/>
                    </a:cubicBezTo>
                    <a:cubicBezTo>
                      <a:pt x="0" y="7"/>
                      <a:pt x="0" y="7"/>
                      <a:pt x="0" y="7"/>
                    </a:cubicBezTo>
                    <a:cubicBezTo>
                      <a:pt x="0" y="7"/>
                      <a:pt x="1" y="7"/>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2" name="Freeform 192"/>
              <p:cNvSpPr>
                <a:spLocks/>
              </p:cNvSpPr>
              <p:nvPr/>
            </p:nvSpPr>
            <p:spPr bwMode="auto">
              <a:xfrm>
                <a:off x="873492" y="3242481"/>
                <a:ext cx="19541" cy="12598"/>
              </a:xfrm>
              <a:custGeom>
                <a:avLst/>
                <a:gdLst/>
                <a:ahLst/>
                <a:cxnLst>
                  <a:cxn ang="0">
                    <a:pos x="11" y="0"/>
                  </a:cxn>
                  <a:cxn ang="0">
                    <a:pos x="1" y="1"/>
                  </a:cxn>
                  <a:cxn ang="0">
                    <a:pos x="0" y="8"/>
                  </a:cxn>
                  <a:cxn ang="0">
                    <a:pos x="11" y="7"/>
                  </a:cxn>
                  <a:cxn ang="0">
                    <a:pos x="11" y="0"/>
                  </a:cxn>
                </a:cxnLst>
                <a:rect l="0" t="0" r="r" b="b"/>
                <a:pathLst>
                  <a:path w="11" h="8">
                    <a:moveTo>
                      <a:pt x="11" y="0"/>
                    </a:moveTo>
                    <a:cubicBezTo>
                      <a:pt x="7" y="1"/>
                      <a:pt x="4" y="1"/>
                      <a:pt x="1" y="1"/>
                    </a:cubicBezTo>
                    <a:cubicBezTo>
                      <a:pt x="1" y="3"/>
                      <a:pt x="0" y="6"/>
                      <a:pt x="0" y="8"/>
                    </a:cubicBezTo>
                    <a:cubicBezTo>
                      <a:pt x="4" y="8"/>
                      <a:pt x="7" y="7"/>
                      <a:pt x="11" y="7"/>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3" name="Freeform 193"/>
              <p:cNvSpPr>
                <a:spLocks/>
              </p:cNvSpPr>
              <p:nvPr/>
            </p:nvSpPr>
            <p:spPr bwMode="auto">
              <a:xfrm>
                <a:off x="875446" y="3010316"/>
                <a:ext cx="21495" cy="16198"/>
              </a:xfrm>
              <a:custGeom>
                <a:avLst/>
                <a:gdLst/>
                <a:ahLst/>
                <a:cxnLst>
                  <a:cxn ang="0">
                    <a:pos x="12" y="10"/>
                  </a:cxn>
                  <a:cxn ang="0">
                    <a:pos x="11" y="1"/>
                  </a:cxn>
                  <a:cxn ang="0">
                    <a:pos x="0" y="0"/>
                  </a:cxn>
                  <a:cxn ang="0">
                    <a:pos x="1" y="9"/>
                  </a:cxn>
                  <a:cxn ang="0">
                    <a:pos x="12" y="10"/>
                  </a:cxn>
                </a:cxnLst>
                <a:rect l="0" t="0" r="r" b="b"/>
                <a:pathLst>
                  <a:path w="12" h="10">
                    <a:moveTo>
                      <a:pt x="12" y="10"/>
                    </a:moveTo>
                    <a:cubicBezTo>
                      <a:pt x="12" y="7"/>
                      <a:pt x="11" y="4"/>
                      <a:pt x="11" y="1"/>
                    </a:cubicBezTo>
                    <a:cubicBezTo>
                      <a:pt x="7" y="1"/>
                      <a:pt x="3" y="1"/>
                      <a:pt x="0" y="0"/>
                    </a:cubicBezTo>
                    <a:cubicBezTo>
                      <a:pt x="0" y="3"/>
                      <a:pt x="0" y="6"/>
                      <a:pt x="1" y="9"/>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4" name="Freeform 194"/>
              <p:cNvSpPr>
                <a:spLocks/>
              </p:cNvSpPr>
              <p:nvPr/>
            </p:nvSpPr>
            <p:spPr bwMode="auto">
              <a:xfrm>
                <a:off x="873492" y="2999518"/>
                <a:ext cx="19541" cy="5399"/>
              </a:xfrm>
              <a:custGeom>
                <a:avLst/>
                <a:gdLst/>
                <a:ahLst/>
                <a:cxnLst>
                  <a:cxn ang="0">
                    <a:pos x="0" y="3"/>
                  </a:cxn>
                  <a:cxn ang="0">
                    <a:pos x="10" y="3"/>
                  </a:cxn>
                  <a:cxn ang="0">
                    <a:pos x="0" y="0"/>
                  </a:cxn>
                  <a:cxn ang="0">
                    <a:pos x="0" y="3"/>
                  </a:cxn>
                </a:cxnLst>
                <a:rect l="0" t="0" r="r" b="b"/>
                <a:pathLst>
                  <a:path w="10" h="3">
                    <a:moveTo>
                      <a:pt x="0" y="3"/>
                    </a:moveTo>
                    <a:cubicBezTo>
                      <a:pt x="4" y="3"/>
                      <a:pt x="7" y="3"/>
                      <a:pt x="10" y="3"/>
                    </a:cubicBezTo>
                    <a:cubicBezTo>
                      <a:pt x="7" y="2"/>
                      <a:pt x="4" y="1"/>
                      <a:pt x="0" y="0"/>
                    </a:cubicBezTo>
                    <a:cubicBezTo>
                      <a:pt x="0" y="1"/>
                      <a:pt x="0" y="2"/>
                      <a:pt x="0"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5" name="Freeform 195"/>
              <p:cNvSpPr>
                <a:spLocks/>
              </p:cNvSpPr>
              <p:nvPr/>
            </p:nvSpPr>
            <p:spPr bwMode="auto">
              <a:xfrm>
                <a:off x="828547" y="3224483"/>
                <a:ext cx="15633" cy="14398"/>
              </a:xfrm>
              <a:custGeom>
                <a:avLst/>
                <a:gdLst/>
                <a:ahLst/>
                <a:cxnLst>
                  <a:cxn ang="0">
                    <a:pos x="9" y="9"/>
                  </a:cxn>
                  <a:cxn ang="0">
                    <a:pos x="9" y="0"/>
                  </a:cxn>
                  <a:cxn ang="0">
                    <a:pos x="1" y="0"/>
                  </a:cxn>
                  <a:cxn ang="0">
                    <a:pos x="0" y="0"/>
                  </a:cxn>
                  <a:cxn ang="0">
                    <a:pos x="0" y="9"/>
                  </a:cxn>
                  <a:cxn ang="0">
                    <a:pos x="1" y="9"/>
                  </a:cxn>
                  <a:cxn ang="0">
                    <a:pos x="9" y="9"/>
                  </a:cxn>
                </a:cxnLst>
                <a:rect l="0" t="0" r="r" b="b"/>
                <a:pathLst>
                  <a:path w="9" h="9">
                    <a:moveTo>
                      <a:pt x="9" y="9"/>
                    </a:moveTo>
                    <a:cubicBezTo>
                      <a:pt x="9" y="6"/>
                      <a:pt x="9" y="3"/>
                      <a:pt x="9" y="0"/>
                    </a:cubicBezTo>
                    <a:cubicBezTo>
                      <a:pt x="6" y="0"/>
                      <a:pt x="3" y="0"/>
                      <a:pt x="1" y="0"/>
                    </a:cubicBezTo>
                    <a:cubicBezTo>
                      <a:pt x="1" y="0"/>
                      <a:pt x="0" y="0"/>
                      <a:pt x="0" y="0"/>
                    </a:cubicBezTo>
                    <a:cubicBezTo>
                      <a:pt x="0" y="9"/>
                      <a:pt x="0" y="9"/>
                      <a:pt x="0" y="9"/>
                    </a:cubicBezTo>
                    <a:cubicBezTo>
                      <a:pt x="0" y="9"/>
                      <a:pt x="1" y="9"/>
                      <a:pt x="1" y="9"/>
                    </a:cubicBezTo>
                    <a:cubicBezTo>
                      <a:pt x="3" y="9"/>
                      <a:pt x="6" y="9"/>
                      <a:pt x="9"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6" name="Freeform 196"/>
              <p:cNvSpPr>
                <a:spLocks/>
              </p:cNvSpPr>
              <p:nvPr/>
            </p:nvSpPr>
            <p:spPr bwMode="auto">
              <a:xfrm>
                <a:off x="750383" y="3010316"/>
                <a:ext cx="21495" cy="16198"/>
              </a:xfrm>
              <a:custGeom>
                <a:avLst/>
                <a:gdLst/>
                <a:ahLst/>
                <a:cxnLst>
                  <a:cxn ang="0">
                    <a:pos x="1" y="1"/>
                  </a:cxn>
                  <a:cxn ang="0">
                    <a:pos x="0" y="10"/>
                  </a:cxn>
                  <a:cxn ang="0">
                    <a:pos x="12" y="9"/>
                  </a:cxn>
                  <a:cxn ang="0">
                    <a:pos x="12" y="0"/>
                  </a:cxn>
                  <a:cxn ang="0">
                    <a:pos x="2" y="1"/>
                  </a:cxn>
                  <a:cxn ang="0">
                    <a:pos x="1" y="1"/>
                  </a:cxn>
                </a:cxnLst>
                <a:rect l="0" t="0" r="r" b="b"/>
                <a:pathLst>
                  <a:path w="12" h="10">
                    <a:moveTo>
                      <a:pt x="1" y="1"/>
                    </a:moveTo>
                    <a:cubicBezTo>
                      <a:pt x="1" y="4"/>
                      <a:pt x="0" y="7"/>
                      <a:pt x="0" y="10"/>
                    </a:cubicBezTo>
                    <a:cubicBezTo>
                      <a:pt x="4" y="10"/>
                      <a:pt x="8" y="9"/>
                      <a:pt x="12" y="9"/>
                    </a:cubicBezTo>
                    <a:cubicBezTo>
                      <a:pt x="12" y="6"/>
                      <a:pt x="12" y="3"/>
                      <a:pt x="12" y="0"/>
                    </a:cubicBezTo>
                    <a:cubicBezTo>
                      <a:pt x="9" y="0"/>
                      <a:pt x="6" y="0"/>
                      <a:pt x="2" y="1"/>
                    </a:cubicBezTo>
                    <a:cubicBezTo>
                      <a:pt x="2" y="1"/>
                      <a:pt x="1"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7" name="Freeform 197"/>
              <p:cNvSpPr>
                <a:spLocks/>
              </p:cNvSpPr>
              <p:nvPr/>
            </p:nvSpPr>
            <p:spPr bwMode="auto">
              <a:xfrm>
                <a:off x="850043" y="3010316"/>
                <a:ext cx="21495" cy="14398"/>
              </a:xfrm>
              <a:custGeom>
                <a:avLst/>
                <a:gdLst/>
                <a:ahLst/>
                <a:cxnLst>
                  <a:cxn ang="0">
                    <a:pos x="1" y="9"/>
                  </a:cxn>
                  <a:cxn ang="0">
                    <a:pos x="12" y="9"/>
                  </a:cxn>
                  <a:cxn ang="0">
                    <a:pos x="11" y="0"/>
                  </a:cxn>
                  <a:cxn ang="0">
                    <a:pos x="0" y="0"/>
                  </a:cxn>
                  <a:cxn ang="0">
                    <a:pos x="1" y="9"/>
                  </a:cxn>
                </a:cxnLst>
                <a:rect l="0" t="0" r="r" b="b"/>
                <a:pathLst>
                  <a:path w="12" h="9">
                    <a:moveTo>
                      <a:pt x="1" y="9"/>
                    </a:moveTo>
                    <a:cubicBezTo>
                      <a:pt x="4" y="9"/>
                      <a:pt x="8" y="9"/>
                      <a:pt x="12" y="9"/>
                    </a:cubicBezTo>
                    <a:cubicBezTo>
                      <a:pt x="11" y="6"/>
                      <a:pt x="11" y="3"/>
                      <a:pt x="11" y="0"/>
                    </a:cubicBezTo>
                    <a:cubicBezTo>
                      <a:pt x="7" y="0"/>
                      <a:pt x="4" y="0"/>
                      <a:pt x="0" y="0"/>
                    </a:cubicBezTo>
                    <a:cubicBezTo>
                      <a:pt x="0" y="2"/>
                      <a:pt x="1" y="5"/>
                      <a:pt x="1"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8" name="Freeform 198"/>
              <p:cNvSpPr>
                <a:spLocks/>
              </p:cNvSpPr>
              <p:nvPr/>
            </p:nvSpPr>
            <p:spPr bwMode="auto">
              <a:xfrm>
                <a:off x="805098" y="3224483"/>
                <a:ext cx="15633" cy="14398"/>
              </a:xfrm>
              <a:custGeom>
                <a:avLst/>
                <a:gdLst/>
                <a:ahLst/>
                <a:cxnLst>
                  <a:cxn ang="0">
                    <a:pos x="9" y="0"/>
                  </a:cxn>
                  <a:cxn ang="0">
                    <a:pos x="0" y="0"/>
                  </a:cxn>
                  <a:cxn ang="0">
                    <a:pos x="1" y="9"/>
                  </a:cxn>
                  <a:cxn ang="0">
                    <a:pos x="9" y="9"/>
                  </a:cxn>
                  <a:cxn ang="0">
                    <a:pos x="9" y="0"/>
                  </a:cxn>
                </a:cxnLst>
                <a:rect l="0" t="0" r="r" b="b"/>
                <a:pathLst>
                  <a:path w="9" h="9">
                    <a:moveTo>
                      <a:pt x="9" y="0"/>
                    </a:moveTo>
                    <a:cubicBezTo>
                      <a:pt x="6" y="0"/>
                      <a:pt x="4" y="0"/>
                      <a:pt x="0" y="0"/>
                    </a:cubicBezTo>
                    <a:cubicBezTo>
                      <a:pt x="1" y="3"/>
                      <a:pt x="1" y="6"/>
                      <a:pt x="1" y="9"/>
                    </a:cubicBezTo>
                    <a:cubicBezTo>
                      <a:pt x="4" y="9"/>
                      <a:pt x="7" y="9"/>
                      <a:pt x="9"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9" name="Freeform 199"/>
              <p:cNvSpPr>
                <a:spLocks/>
              </p:cNvSpPr>
              <p:nvPr/>
            </p:nvSpPr>
            <p:spPr bwMode="auto">
              <a:xfrm>
                <a:off x="803144" y="3008517"/>
                <a:ext cx="17587" cy="14398"/>
              </a:xfrm>
              <a:custGeom>
                <a:avLst/>
                <a:gdLst/>
                <a:ahLst/>
                <a:cxnLst>
                  <a:cxn ang="0">
                    <a:pos x="9" y="0"/>
                  </a:cxn>
                  <a:cxn ang="0">
                    <a:pos x="1" y="0"/>
                  </a:cxn>
                  <a:cxn ang="0">
                    <a:pos x="0" y="9"/>
                  </a:cxn>
                  <a:cxn ang="0">
                    <a:pos x="9" y="9"/>
                  </a:cxn>
                  <a:cxn ang="0">
                    <a:pos x="10" y="9"/>
                  </a:cxn>
                  <a:cxn ang="0">
                    <a:pos x="10" y="0"/>
                  </a:cxn>
                  <a:cxn ang="0">
                    <a:pos x="9" y="0"/>
                  </a:cxn>
                </a:cxnLst>
                <a:rect l="0" t="0" r="r" b="b"/>
                <a:pathLst>
                  <a:path w="10" h="9">
                    <a:moveTo>
                      <a:pt x="9" y="0"/>
                    </a:moveTo>
                    <a:cubicBezTo>
                      <a:pt x="7" y="0"/>
                      <a:pt x="4" y="0"/>
                      <a:pt x="1" y="0"/>
                    </a:cubicBezTo>
                    <a:cubicBezTo>
                      <a:pt x="1" y="3"/>
                      <a:pt x="0" y="6"/>
                      <a:pt x="0" y="9"/>
                    </a:cubicBezTo>
                    <a:cubicBezTo>
                      <a:pt x="3" y="9"/>
                      <a:pt x="6" y="9"/>
                      <a:pt x="9" y="9"/>
                    </a:cubicBezTo>
                    <a:cubicBezTo>
                      <a:pt x="9" y="9"/>
                      <a:pt x="10" y="9"/>
                      <a:pt x="10" y="9"/>
                    </a:cubicBezTo>
                    <a:cubicBezTo>
                      <a:pt x="10" y="0"/>
                      <a:pt x="10" y="0"/>
                      <a:pt x="10" y="0"/>
                    </a:cubicBezTo>
                    <a:cubicBezTo>
                      <a:pt x="10" y="0"/>
                      <a:pt x="9" y="0"/>
                      <a:pt x="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0" name="Freeform 200"/>
              <p:cNvSpPr>
                <a:spLocks/>
              </p:cNvSpPr>
              <p:nvPr/>
            </p:nvSpPr>
            <p:spPr bwMode="auto">
              <a:xfrm>
                <a:off x="777740" y="3008517"/>
                <a:ext cx="21495" cy="16198"/>
              </a:xfrm>
              <a:custGeom>
                <a:avLst/>
                <a:gdLst/>
                <a:ahLst/>
                <a:cxnLst>
                  <a:cxn ang="0">
                    <a:pos x="0" y="10"/>
                  </a:cxn>
                  <a:cxn ang="0">
                    <a:pos x="12" y="9"/>
                  </a:cxn>
                  <a:cxn ang="0">
                    <a:pos x="12" y="0"/>
                  </a:cxn>
                  <a:cxn ang="0">
                    <a:pos x="1" y="1"/>
                  </a:cxn>
                  <a:cxn ang="0">
                    <a:pos x="0" y="10"/>
                  </a:cxn>
                </a:cxnLst>
                <a:rect l="0" t="0" r="r" b="b"/>
                <a:pathLst>
                  <a:path w="12" h="10">
                    <a:moveTo>
                      <a:pt x="0" y="10"/>
                    </a:moveTo>
                    <a:cubicBezTo>
                      <a:pt x="4" y="10"/>
                      <a:pt x="8" y="10"/>
                      <a:pt x="12" y="9"/>
                    </a:cubicBezTo>
                    <a:cubicBezTo>
                      <a:pt x="12" y="6"/>
                      <a:pt x="12" y="3"/>
                      <a:pt x="12" y="0"/>
                    </a:cubicBezTo>
                    <a:cubicBezTo>
                      <a:pt x="9" y="0"/>
                      <a:pt x="5" y="1"/>
                      <a:pt x="1" y="1"/>
                    </a:cubicBezTo>
                    <a:cubicBezTo>
                      <a:pt x="1" y="4"/>
                      <a:pt x="1" y="7"/>
                      <a:pt x="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1" name="Freeform 201"/>
              <p:cNvSpPr>
                <a:spLocks/>
              </p:cNvSpPr>
              <p:nvPr/>
            </p:nvSpPr>
            <p:spPr bwMode="auto">
              <a:xfrm>
                <a:off x="781649" y="3222684"/>
                <a:ext cx="19541" cy="16198"/>
              </a:xfrm>
              <a:custGeom>
                <a:avLst/>
                <a:gdLst/>
                <a:ahLst/>
                <a:cxnLst>
                  <a:cxn ang="0">
                    <a:pos x="11" y="1"/>
                  </a:cxn>
                  <a:cxn ang="0">
                    <a:pos x="0" y="0"/>
                  </a:cxn>
                  <a:cxn ang="0">
                    <a:pos x="1" y="9"/>
                  </a:cxn>
                  <a:cxn ang="0">
                    <a:pos x="1" y="8"/>
                  </a:cxn>
                  <a:cxn ang="0">
                    <a:pos x="1" y="9"/>
                  </a:cxn>
                  <a:cxn ang="0">
                    <a:pos x="11" y="10"/>
                  </a:cxn>
                  <a:cxn ang="0">
                    <a:pos x="11" y="1"/>
                  </a:cxn>
                </a:cxnLst>
                <a:rect l="0" t="0" r="r" b="b"/>
                <a:pathLst>
                  <a:path w="11" h="10">
                    <a:moveTo>
                      <a:pt x="11" y="1"/>
                    </a:moveTo>
                    <a:cubicBezTo>
                      <a:pt x="7" y="1"/>
                      <a:pt x="4" y="0"/>
                      <a:pt x="0" y="0"/>
                    </a:cubicBezTo>
                    <a:cubicBezTo>
                      <a:pt x="0" y="3"/>
                      <a:pt x="0" y="6"/>
                      <a:pt x="1" y="9"/>
                    </a:cubicBezTo>
                    <a:cubicBezTo>
                      <a:pt x="1" y="9"/>
                      <a:pt x="1" y="8"/>
                      <a:pt x="1" y="8"/>
                    </a:cubicBezTo>
                    <a:cubicBezTo>
                      <a:pt x="1" y="9"/>
                      <a:pt x="1" y="9"/>
                      <a:pt x="1" y="9"/>
                    </a:cubicBezTo>
                    <a:cubicBezTo>
                      <a:pt x="5" y="9"/>
                      <a:pt x="8" y="10"/>
                      <a:pt x="11" y="10"/>
                    </a:cubicBezTo>
                    <a:cubicBezTo>
                      <a:pt x="11" y="7"/>
                      <a:pt x="11" y="4"/>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2" name="Freeform 202"/>
              <p:cNvSpPr>
                <a:spLocks/>
              </p:cNvSpPr>
              <p:nvPr/>
            </p:nvSpPr>
            <p:spPr bwMode="auto">
              <a:xfrm>
                <a:off x="709346" y="3102102"/>
                <a:ext cx="5862" cy="17997"/>
              </a:xfrm>
              <a:custGeom>
                <a:avLst/>
                <a:gdLst/>
                <a:ahLst/>
                <a:cxnLst>
                  <a:cxn ang="0">
                    <a:pos x="0" y="11"/>
                  </a:cxn>
                  <a:cxn ang="0">
                    <a:pos x="3" y="11"/>
                  </a:cxn>
                  <a:cxn ang="0">
                    <a:pos x="2" y="1"/>
                  </a:cxn>
                  <a:cxn ang="0">
                    <a:pos x="2" y="0"/>
                  </a:cxn>
                  <a:cxn ang="0">
                    <a:pos x="1" y="0"/>
                  </a:cxn>
                  <a:cxn ang="0">
                    <a:pos x="2" y="6"/>
                  </a:cxn>
                  <a:cxn ang="0">
                    <a:pos x="0" y="11"/>
                  </a:cxn>
                </a:cxnLst>
                <a:rect l="0" t="0" r="r" b="b"/>
                <a:pathLst>
                  <a:path w="3" h="11">
                    <a:moveTo>
                      <a:pt x="0" y="11"/>
                    </a:moveTo>
                    <a:cubicBezTo>
                      <a:pt x="3" y="11"/>
                      <a:pt x="3" y="11"/>
                      <a:pt x="3" y="11"/>
                    </a:cubicBezTo>
                    <a:cubicBezTo>
                      <a:pt x="2" y="8"/>
                      <a:pt x="2" y="4"/>
                      <a:pt x="2" y="1"/>
                    </a:cubicBezTo>
                    <a:cubicBezTo>
                      <a:pt x="2" y="1"/>
                      <a:pt x="2" y="1"/>
                      <a:pt x="2" y="0"/>
                    </a:cubicBezTo>
                    <a:cubicBezTo>
                      <a:pt x="2" y="0"/>
                      <a:pt x="1" y="0"/>
                      <a:pt x="1" y="0"/>
                    </a:cubicBezTo>
                    <a:cubicBezTo>
                      <a:pt x="1" y="2"/>
                      <a:pt x="2" y="4"/>
                      <a:pt x="2" y="6"/>
                    </a:cubicBezTo>
                    <a:cubicBezTo>
                      <a:pt x="2" y="7"/>
                      <a:pt x="1" y="9"/>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3" name="Freeform 203"/>
              <p:cNvSpPr>
                <a:spLocks/>
              </p:cNvSpPr>
              <p:nvPr/>
            </p:nvSpPr>
            <p:spPr bwMode="auto">
              <a:xfrm>
                <a:off x="850043" y="3244280"/>
                <a:ext cx="19541" cy="10798"/>
              </a:xfrm>
              <a:custGeom>
                <a:avLst/>
                <a:gdLst/>
                <a:ahLst/>
                <a:cxnLst>
                  <a:cxn ang="0">
                    <a:pos x="11" y="0"/>
                  </a:cxn>
                  <a:cxn ang="0">
                    <a:pos x="0" y="1"/>
                  </a:cxn>
                  <a:cxn ang="0">
                    <a:pos x="0" y="7"/>
                  </a:cxn>
                  <a:cxn ang="0">
                    <a:pos x="10" y="7"/>
                  </a:cxn>
                  <a:cxn ang="0">
                    <a:pos x="11" y="0"/>
                  </a:cxn>
                </a:cxnLst>
                <a:rect l="0" t="0" r="r" b="b"/>
                <a:pathLst>
                  <a:path w="11" h="7">
                    <a:moveTo>
                      <a:pt x="11" y="0"/>
                    </a:moveTo>
                    <a:cubicBezTo>
                      <a:pt x="7" y="0"/>
                      <a:pt x="4" y="1"/>
                      <a:pt x="0" y="1"/>
                    </a:cubicBezTo>
                    <a:cubicBezTo>
                      <a:pt x="0" y="3"/>
                      <a:pt x="0" y="5"/>
                      <a:pt x="0" y="7"/>
                    </a:cubicBezTo>
                    <a:cubicBezTo>
                      <a:pt x="3" y="7"/>
                      <a:pt x="7" y="7"/>
                      <a:pt x="10" y="7"/>
                    </a:cubicBezTo>
                    <a:cubicBezTo>
                      <a:pt x="11" y="5"/>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4" name="Freeform 204"/>
              <p:cNvSpPr>
                <a:spLocks/>
              </p:cNvSpPr>
              <p:nvPr/>
            </p:nvSpPr>
            <p:spPr bwMode="auto">
              <a:xfrm>
                <a:off x="848088" y="3262278"/>
                <a:ext cx="19541" cy="5399"/>
              </a:xfrm>
              <a:custGeom>
                <a:avLst/>
                <a:gdLst/>
                <a:ahLst/>
                <a:cxnLst>
                  <a:cxn ang="0">
                    <a:pos x="11" y="0"/>
                  </a:cxn>
                  <a:cxn ang="0">
                    <a:pos x="0" y="0"/>
                  </a:cxn>
                  <a:cxn ang="0">
                    <a:pos x="0" y="3"/>
                  </a:cxn>
                  <a:cxn ang="0">
                    <a:pos x="11" y="3"/>
                  </a:cxn>
                  <a:cxn ang="0">
                    <a:pos x="11" y="0"/>
                  </a:cxn>
                </a:cxnLst>
                <a:rect l="0" t="0" r="r" b="b"/>
                <a:pathLst>
                  <a:path w="11" h="3">
                    <a:moveTo>
                      <a:pt x="11" y="0"/>
                    </a:moveTo>
                    <a:cubicBezTo>
                      <a:pt x="7" y="0"/>
                      <a:pt x="4" y="0"/>
                      <a:pt x="0" y="0"/>
                    </a:cubicBezTo>
                    <a:cubicBezTo>
                      <a:pt x="0" y="1"/>
                      <a:pt x="0" y="2"/>
                      <a:pt x="0" y="3"/>
                    </a:cubicBezTo>
                    <a:cubicBezTo>
                      <a:pt x="11" y="3"/>
                      <a:pt x="11" y="3"/>
                      <a:pt x="11" y="3"/>
                    </a:cubicBezTo>
                    <a:cubicBezTo>
                      <a:pt x="11" y="2"/>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5" name="Freeform 206"/>
              <p:cNvSpPr>
                <a:spLocks/>
              </p:cNvSpPr>
              <p:nvPr/>
            </p:nvSpPr>
            <p:spPr bwMode="auto">
              <a:xfrm>
                <a:off x="828547" y="3008517"/>
                <a:ext cx="15633" cy="14398"/>
              </a:xfrm>
              <a:custGeom>
                <a:avLst/>
                <a:gdLst/>
                <a:ahLst/>
                <a:cxnLst>
                  <a:cxn ang="0">
                    <a:pos x="0" y="9"/>
                  </a:cxn>
                  <a:cxn ang="0">
                    <a:pos x="9" y="9"/>
                  </a:cxn>
                  <a:cxn ang="0">
                    <a:pos x="8" y="0"/>
                  </a:cxn>
                  <a:cxn ang="0">
                    <a:pos x="0" y="0"/>
                  </a:cxn>
                  <a:cxn ang="0">
                    <a:pos x="0" y="9"/>
                  </a:cxn>
                </a:cxnLst>
                <a:rect l="0" t="0" r="r" b="b"/>
                <a:pathLst>
                  <a:path w="9" h="9">
                    <a:moveTo>
                      <a:pt x="0" y="9"/>
                    </a:moveTo>
                    <a:cubicBezTo>
                      <a:pt x="3" y="9"/>
                      <a:pt x="6" y="9"/>
                      <a:pt x="9" y="9"/>
                    </a:cubicBezTo>
                    <a:cubicBezTo>
                      <a:pt x="9" y="6"/>
                      <a:pt x="9" y="3"/>
                      <a:pt x="8" y="0"/>
                    </a:cubicBezTo>
                    <a:cubicBezTo>
                      <a:pt x="5" y="0"/>
                      <a:pt x="2" y="0"/>
                      <a:pt x="0" y="0"/>
                    </a:cubicBezTo>
                    <a:lnTo>
                      <a:pt x="0" y="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6" name="Freeform 207"/>
              <p:cNvSpPr>
                <a:spLocks/>
              </p:cNvSpPr>
              <p:nvPr/>
            </p:nvSpPr>
            <p:spPr bwMode="auto">
              <a:xfrm>
                <a:off x="828547" y="3262278"/>
                <a:ext cx="13679" cy="5399"/>
              </a:xfrm>
              <a:custGeom>
                <a:avLst/>
                <a:gdLst/>
                <a:ahLst/>
                <a:cxnLst>
                  <a:cxn ang="0">
                    <a:pos x="8" y="0"/>
                  </a:cxn>
                  <a:cxn ang="0">
                    <a:pos x="1" y="0"/>
                  </a:cxn>
                  <a:cxn ang="0">
                    <a:pos x="0" y="0"/>
                  </a:cxn>
                  <a:cxn ang="0">
                    <a:pos x="0" y="3"/>
                  </a:cxn>
                  <a:cxn ang="0">
                    <a:pos x="7" y="3"/>
                  </a:cxn>
                  <a:cxn ang="0">
                    <a:pos x="8" y="0"/>
                  </a:cxn>
                </a:cxnLst>
                <a:rect l="0" t="0" r="r" b="b"/>
                <a:pathLst>
                  <a:path w="8" h="3">
                    <a:moveTo>
                      <a:pt x="8" y="0"/>
                    </a:moveTo>
                    <a:cubicBezTo>
                      <a:pt x="5" y="0"/>
                      <a:pt x="3" y="0"/>
                      <a:pt x="1" y="0"/>
                    </a:cubicBezTo>
                    <a:cubicBezTo>
                      <a:pt x="1" y="0"/>
                      <a:pt x="0" y="0"/>
                      <a:pt x="0" y="0"/>
                    </a:cubicBezTo>
                    <a:cubicBezTo>
                      <a:pt x="0" y="3"/>
                      <a:pt x="0" y="3"/>
                      <a:pt x="0" y="3"/>
                    </a:cubicBezTo>
                    <a:cubicBezTo>
                      <a:pt x="7" y="3"/>
                      <a:pt x="7" y="3"/>
                      <a:pt x="7" y="3"/>
                    </a:cubicBezTo>
                    <a:cubicBezTo>
                      <a:pt x="7" y="2"/>
                      <a:pt x="8" y="1"/>
                      <a:pt x="8"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7" name="Freeform 208"/>
              <p:cNvSpPr>
                <a:spLocks/>
              </p:cNvSpPr>
              <p:nvPr/>
            </p:nvSpPr>
            <p:spPr bwMode="auto">
              <a:xfrm>
                <a:off x="789465" y="3262278"/>
                <a:ext cx="13679" cy="5399"/>
              </a:xfrm>
              <a:custGeom>
                <a:avLst/>
                <a:gdLst/>
                <a:ahLst/>
                <a:cxnLst>
                  <a:cxn ang="0">
                    <a:pos x="7" y="0"/>
                  </a:cxn>
                  <a:cxn ang="0">
                    <a:pos x="0" y="0"/>
                  </a:cxn>
                  <a:cxn ang="0">
                    <a:pos x="1" y="3"/>
                  </a:cxn>
                  <a:cxn ang="0">
                    <a:pos x="8" y="3"/>
                  </a:cxn>
                  <a:cxn ang="0">
                    <a:pos x="7" y="0"/>
                  </a:cxn>
                </a:cxnLst>
                <a:rect l="0" t="0" r="r" b="b"/>
                <a:pathLst>
                  <a:path w="8" h="3">
                    <a:moveTo>
                      <a:pt x="7" y="0"/>
                    </a:moveTo>
                    <a:cubicBezTo>
                      <a:pt x="5" y="0"/>
                      <a:pt x="2" y="0"/>
                      <a:pt x="0" y="0"/>
                    </a:cubicBezTo>
                    <a:cubicBezTo>
                      <a:pt x="1" y="3"/>
                      <a:pt x="1" y="3"/>
                      <a:pt x="1" y="3"/>
                    </a:cubicBezTo>
                    <a:cubicBezTo>
                      <a:pt x="8" y="3"/>
                      <a:pt x="8" y="3"/>
                      <a:pt x="8" y="3"/>
                    </a:cubicBezTo>
                    <a:cubicBezTo>
                      <a:pt x="8" y="3"/>
                      <a:pt x="7" y="2"/>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8" name="Freeform 209"/>
              <p:cNvSpPr>
                <a:spLocks/>
              </p:cNvSpPr>
              <p:nvPr/>
            </p:nvSpPr>
            <p:spPr bwMode="auto">
              <a:xfrm>
                <a:off x="850043" y="2995919"/>
                <a:ext cx="19541" cy="7199"/>
              </a:xfrm>
              <a:custGeom>
                <a:avLst/>
                <a:gdLst/>
                <a:ahLst/>
                <a:cxnLst>
                  <a:cxn ang="0">
                    <a:pos x="0" y="5"/>
                  </a:cxn>
                  <a:cxn ang="0">
                    <a:pos x="11" y="5"/>
                  </a:cxn>
                  <a:cxn ang="0">
                    <a:pos x="10" y="2"/>
                  </a:cxn>
                  <a:cxn ang="0">
                    <a:pos x="4" y="1"/>
                  </a:cxn>
                  <a:cxn ang="0">
                    <a:pos x="0" y="0"/>
                  </a:cxn>
                  <a:cxn ang="0">
                    <a:pos x="0" y="5"/>
                  </a:cxn>
                </a:cxnLst>
                <a:rect l="0" t="0" r="r" b="b"/>
                <a:pathLst>
                  <a:path w="11" h="5">
                    <a:moveTo>
                      <a:pt x="0" y="5"/>
                    </a:moveTo>
                    <a:cubicBezTo>
                      <a:pt x="3" y="5"/>
                      <a:pt x="7" y="5"/>
                      <a:pt x="11" y="5"/>
                    </a:cubicBezTo>
                    <a:cubicBezTo>
                      <a:pt x="10" y="4"/>
                      <a:pt x="10" y="3"/>
                      <a:pt x="10" y="2"/>
                    </a:cubicBezTo>
                    <a:cubicBezTo>
                      <a:pt x="8" y="1"/>
                      <a:pt x="6" y="1"/>
                      <a:pt x="4" y="1"/>
                    </a:cubicBezTo>
                    <a:cubicBezTo>
                      <a:pt x="3" y="1"/>
                      <a:pt x="1" y="0"/>
                      <a:pt x="0" y="0"/>
                    </a:cubicBezTo>
                    <a:cubicBezTo>
                      <a:pt x="0" y="2"/>
                      <a:pt x="0" y="3"/>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9" name="Freeform 210"/>
              <p:cNvSpPr>
                <a:spLocks/>
              </p:cNvSpPr>
              <p:nvPr/>
            </p:nvSpPr>
            <p:spPr bwMode="auto">
              <a:xfrm>
                <a:off x="807052" y="3262278"/>
                <a:ext cx="13679" cy="5399"/>
              </a:xfrm>
              <a:custGeom>
                <a:avLst/>
                <a:gdLst/>
                <a:ahLst/>
                <a:cxnLst>
                  <a:cxn ang="0">
                    <a:pos x="0" y="3"/>
                  </a:cxn>
                  <a:cxn ang="0">
                    <a:pos x="8" y="3"/>
                  </a:cxn>
                  <a:cxn ang="0">
                    <a:pos x="8" y="0"/>
                  </a:cxn>
                  <a:cxn ang="0">
                    <a:pos x="1" y="0"/>
                  </a:cxn>
                  <a:cxn ang="0">
                    <a:pos x="1" y="3"/>
                  </a:cxn>
                  <a:cxn ang="0">
                    <a:pos x="0" y="3"/>
                  </a:cxn>
                </a:cxnLst>
                <a:rect l="0" t="0" r="r" b="b"/>
                <a:pathLst>
                  <a:path w="8" h="3">
                    <a:moveTo>
                      <a:pt x="0" y="3"/>
                    </a:moveTo>
                    <a:cubicBezTo>
                      <a:pt x="8" y="3"/>
                      <a:pt x="8" y="3"/>
                      <a:pt x="8" y="3"/>
                    </a:cubicBezTo>
                    <a:cubicBezTo>
                      <a:pt x="8" y="0"/>
                      <a:pt x="8" y="0"/>
                      <a:pt x="8" y="0"/>
                    </a:cubicBezTo>
                    <a:cubicBezTo>
                      <a:pt x="6" y="0"/>
                      <a:pt x="4" y="0"/>
                      <a:pt x="1" y="0"/>
                    </a:cubicBezTo>
                    <a:cubicBezTo>
                      <a:pt x="1" y="2"/>
                      <a:pt x="1" y="3"/>
                      <a:pt x="1" y="3"/>
                    </a:cubicBezTo>
                    <a:lnTo>
                      <a:pt x="0" y="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0" name="Freeform 211"/>
              <p:cNvSpPr>
                <a:spLocks/>
              </p:cNvSpPr>
              <p:nvPr/>
            </p:nvSpPr>
            <p:spPr bwMode="auto">
              <a:xfrm>
                <a:off x="873492" y="3260478"/>
                <a:ext cx="19541" cy="7199"/>
              </a:xfrm>
              <a:custGeom>
                <a:avLst/>
                <a:gdLst/>
                <a:ahLst/>
                <a:cxnLst>
                  <a:cxn ang="0">
                    <a:pos x="11" y="0"/>
                  </a:cxn>
                  <a:cxn ang="0">
                    <a:pos x="0" y="1"/>
                  </a:cxn>
                  <a:cxn ang="0">
                    <a:pos x="0" y="4"/>
                  </a:cxn>
                  <a:cxn ang="0">
                    <a:pos x="10" y="4"/>
                  </a:cxn>
                  <a:cxn ang="0">
                    <a:pos x="11" y="0"/>
                  </a:cxn>
                </a:cxnLst>
                <a:rect l="0" t="0" r="r" b="b"/>
                <a:pathLst>
                  <a:path w="11" h="4">
                    <a:moveTo>
                      <a:pt x="11" y="0"/>
                    </a:moveTo>
                    <a:cubicBezTo>
                      <a:pt x="7" y="0"/>
                      <a:pt x="3" y="0"/>
                      <a:pt x="0" y="1"/>
                    </a:cubicBezTo>
                    <a:cubicBezTo>
                      <a:pt x="0" y="2"/>
                      <a:pt x="0" y="3"/>
                      <a:pt x="0" y="4"/>
                    </a:cubicBezTo>
                    <a:cubicBezTo>
                      <a:pt x="10" y="4"/>
                      <a:pt x="10" y="4"/>
                      <a:pt x="10" y="4"/>
                    </a:cubicBezTo>
                    <a:cubicBezTo>
                      <a:pt x="10" y="3"/>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1" name="Freeform 212"/>
              <p:cNvSpPr>
                <a:spLocks/>
              </p:cNvSpPr>
              <p:nvPr/>
            </p:nvSpPr>
            <p:spPr bwMode="auto">
              <a:xfrm>
                <a:off x="769924" y="3003118"/>
                <a:ext cx="3908" cy="1800"/>
              </a:xfrm>
              <a:custGeom>
                <a:avLst/>
                <a:gdLst/>
                <a:ahLst/>
                <a:cxnLst>
                  <a:cxn ang="0">
                    <a:pos x="2" y="0"/>
                  </a:cxn>
                  <a:cxn ang="0">
                    <a:pos x="2" y="0"/>
                  </a:cxn>
                  <a:cxn ang="0">
                    <a:pos x="0" y="0"/>
                  </a:cxn>
                  <a:cxn ang="0">
                    <a:pos x="2" y="0"/>
                  </a:cxn>
                </a:cxnLst>
                <a:rect l="0" t="0" r="r" b="b"/>
                <a:pathLst>
                  <a:path w="2">
                    <a:moveTo>
                      <a:pt x="2" y="0"/>
                    </a:moveTo>
                    <a:cubicBezTo>
                      <a:pt x="2" y="0"/>
                      <a:pt x="2" y="0"/>
                      <a:pt x="2" y="0"/>
                    </a:cubicBezTo>
                    <a:cubicBezTo>
                      <a:pt x="1" y="0"/>
                      <a:pt x="0" y="0"/>
                      <a:pt x="0" y="0"/>
                    </a:cubicBezTo>
                    <a:cubicBezTo>
                      <a:pt x="0" y="0"/>
                      <a:pt x="1" y="0"/>
                      <a:pt x="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2" name="Freeform 213"/>
              <p:cNvSpPr>
                <a:spLocks/>
              </p:cNvSpPr>
              <p:nvPr/>
            </p:nvSpPr>
            <p:spPr bwMode="auto">
              <a:xfrm>
                <a:off x="805098" y="2994119"/>
                <a:ext cx="15633" cy="7199"/>
              </a:xfrm>
              <a:custGeom>
                <a:avLst/>
                <a:gdLst/>
                <a:ahLst/>
                <a:cxnLst>
                  <a:cxn ang="0">
                    <a:pos x="0" y="5"/>
                  </a:cxn>
                  <a:cxn ang="0">
                    <a:pos x="8" y="5"/>
                  </a:cxn>
                  <a:cxn ang="0">
                    <a:pos x="9" y="5"/>
                  </a:cxn>
                  <a:cxn ang="0">
                    <a:pos x="9" y="0"/>
                  </a:cxn>
                  <a:cxn ang="0">
                    <a:pos x="0" y="1"/>
                  </a:cxn>
                  <a:cxn ang="0">
                    <a:pos x="0" y="5"/>
                  </a:cxn>
                </a:cxnLst>
                <a:rect l="0" t="0" r="r" b="b"/>
                <a:pathLst>
                  <a:path w="9" h="5">
                    <a:moveTo>
                      <a:pt x="0" y="5"/>
                    </a:moveTo>
                    <a:cubicBezTo>
                      <a:pt x="3" y="5"/>
                      <a:pt x="6" y="5"/>
                      <a:pt x="8" y="5"/>
                    </a:cubicBezTo>
                    <a:cubicBezTo>
                      <a:pt x="8" y="5"/>
                      <a:pt x="9" y="5"/>
                      <a:pt x="9" y="5"/>
                    </a:cubicBezTo>
                    <a:cubicBezTo>
                      <a:pt x="9" y="0"/>
                      <a:pt x="9" y="0"/>
                      <a:pt x="9" y="0"/>
                    </a:cubicBezTo>
                    <a:cubicBezTo>
                      <a:pt x="6" y="1"/>
                      <a:pt x="3" y="1"/>
                      <a:pt x="0" y="1"/>
                    </a:cubicBezTo>
                    <a:cubicBezTo>
                      <a:pt x="0" y="2"/>
                      <a:pt x="0" y="4"/>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3" name="Freeform 214"/>
              <p:cNvSpPr>
                <a:spLocks/>
              </p:cNvSpPr>
              <p:nvPr/>
            </p:nvSpPr>
            <p:spPr bwMode="auto">
              <a:xfrm>
                <a:off x="828547" y="2994119"/>
                <a:ext cx="13679" cy="8999"/>
              </a:xfrm>
              <a:custGeom>
                <a:avLst/>
                <a:gdLst/>
                <a:ahLst/>
                <a:cxnLst>
                  <a:cxn ang="0">
                    <a:pos x="0" y="0"/>
                  </a:cxn>
                  <a:cxn ang="0">
                    <a:pos x="0" y="5"/>
                  </a:cxn>
                  <a:cxn ang="0">
                    <a:pos x="8" y="6"/>
                  </a:cxn>
                  <a:cxn ang="0">
                    <a:pos x="8" y="1"/>
                  </a:cxn>
                  <a:cxn ang="0">
                    <a:pos x="0" y="0"/>
                  </a:cxn>
                </a:cxnLst>
                <a:rect l="0" t="0" r="r" b="b"/>
                <a:pathLst>
                  <a:path w="8" h="6">
                    <a:moveTo>
                      <a:pt x="0" y="0"/>
                    </a:moveTo>
                    <a:cubicBezTo>
                      <a:pt x="0" y="5"/>
                      <a:pt x="0" y="5"/>
                      <a:pt x="0" y="5"/>
                    </a:cubicBezTo>
                    <a:cubicBezTo>
                      <a:pt x="2" y="5"/>
                      <a:pt x="5" y="6"/>
                      <a:pt x="8" y="6"/>
                    </a:cubicBezTo>
                    <a:cubicBezTo>
                      <a:pt x="8" y="4"/>
                      <a:pt x="8" y="2"/>
                      <a:pt x="8" y="1"/>
                    </a:cubicBezTo>
                    <a:cubicBezTo>
                      <a:pt x="5" y="1"/>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4" name="Freeform 215"/>
              <p:cNvSpPr>
                <a:spLocks/>
              </p:cNvSpPr>
              <p:nvPr/>
            </p:nvSpPr>
            <p:spPr bwMode="auto">
              <a:xfrm>
                <a:off x="685897" y="3150695"/>
                <a:ext cx="11725" cy="14398"/>
              </a:xfrm>
              <a:custGeom>
                <a:avLst/>
                <a:gdLst/>
                <a:ahLst/>
                <a:cxnLst>
                  <a:cxn ang="0">
                    <a:pos x="1" y="7"/>
                  </a:cxn>
                  <a:cxn ang="0">
                    <a:pos x="4" y="9"/>
                  </a:cxn>
                  <a:cxn ang="0">
                    <a:pos x="7" y="9"/>
                  </a:cxn>
                  <a:cxn ang="0">
                    <a:pos x="7" y="0"/>
                  </a:cxn>
                  <a:cxn ang="0">
                    <a:pos x="2" y="0"/>
                  </a:cxn>
                  <a:cxn ang="0">
                    <a:pos x="1" y="7"/>
                  </a:cxn>
                </a:cxnLst>
                <a:rect l="0" t="0" r="r" b="b"/>
                <a:pathLst>
                  <a:path w="7" h="9">
                    <a:moveTo>
                      <a:pt x="1" y="7"/>
                    </a:moveTo>
                    <a:cubicBezTo>
                      <a:pt x="2" y="8"/>
                      <a:pt x="3" y="8"/>
                      <a:pt x="4" y="9"/>
                    </a:cubicBezTo>
                    <a:cubicBezTo>
                      <a:pt x="5" y="9"/>
                      <a:pt x="6" y="9"/>
                      <a:pt x="7" y="9"/>
                    </a:cubicBezTo>
                    <a:cubicBezTo>
                      <a:pt x="7" y="6"/>
                      <a:pt x="7" y="3"/>
                      <a:pt x="7" y="0"/>
                    </a:cubicBezTo>
                    <a:cubicBezTo>
                      <a:pt x="5" y="0"/>
                      <a:pt x="4" y="0"/>
                      <a:pt x="2" y="0"/>
                    </a:cubicBezTo>
                    <a:cubicBezTo>
                      <a:pt x="1" y="3"/>
                      <a:pt x="0" y="5"/>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5" name="Freeform 216"/>
              <p:cNvSpPr>
                <a:spLocks/>
              </p:cNvSpPr>
              <p:nvPr/>
            </p:nvSpPr>
            <p:spPr bwMode="auto">
              <a:xfrm>
                <a:off x="783603" y="3244281"/>
                <a:ext cx="17587" cy="10798"/>
              </a:xfrm>
              <a:custGeom>
                <a:avLst/>
                <a:gdLst/>
                <a:ahLst/>
                <a:cxnLst>
                  <a:cxn ang="0">
                    <a:pos x="10" y="1"/>
                  </a:cxn>
                  <a:cxn ang="0">
                    <a:pos x="0" y="0"/>
                  </a:cxn>
                  <a:cxn ang="0">
                    <a:pos x="2" y="7"/>
                  </a:cxn>
                  <a:cxn ang="0">
                    <a:pos x="10" y="7"/>
                  </a:cxn>
                  <a:cxn ang="0">
                    <a:pos x="10" y="1"/>
                  </a:cxn>
                </a:cxnLst>
                <a:rect l="0" t="0" r="r" b="b"/>
                <a:pathLst>
                  <a:path w="10" h="7">
                    <a:moveTo>
                      <a:pt x="10" y="1"/>
                    </a:moveTo>
                    <a:cubicBezTo>
                      <a:pt x="7" y="0"/>
                      <a:pt x="3" y="0"/>
                      <a:pt x="0" y="0"/>
                    </a:cubicBezTo>
                    <a:cubicBezTo>
                      <a:pt x="2" y="7"/>
                      <a:pt x="2" y="7"/>
                      <a:pt x="2" y="7"/>
                    </a:cubicBezTo>
                    <a:cubicBezTo>
                      <a:pt x="5" y="7"/>
                      <a:pt x="7" y="7"/>
                      <a:pt x="10" y="7"/>
                    </a:cubicBezTo>
                    <a:cubicBezTo>
                      <a:pt x="10" y="5"/>
                      <a:pt x="10" y="3"/>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6" name="Freeform 217"/>
              <p:cNvSpPr>
                <a:spLocks/>
              </p:cNvSpPr>
              <p:nvPr/>
            </p:nvSpPr>
            <p:spPr bwMode="auto">
              <a:xfrm>
                <a:off x="807052" y="3246080"/>
                <a:ext cx="13679" cy="10798"/>
              </a:xfrm>
              <a:custGeom>
                <a:avLst/>
                <a:gdLst/>
                <a:ahLst/>
                <a:cxnLst>
                  <a:cxn ang="0">
                    <a:pos x="8" y="0"/>
                  </a:cxn>
                  <a:cxn ang="0">
                    <a:pos x="0" y="0"/>
                  </a:cxn>
                  <a:cxn ang="0">
                    <a:pos x="1" y="6"/>
                  </a:cxn>
                  <a:cxn ang="0">
                    <a:pos x="8" y="7"/>
                  </a:cxn>
                  <a:cxn ang="0">
                    <a:pos x="8" y="0"/>
                  </a:cxn>
                </a:cxnLst>
                <a:rect l="0" t="0" r="r" b="b"/>
                <a:pathLst>
                  <a:path w="8" h="7">
                    <a:moveTo>
                      <a:pt x="8" y="0"/>
                    </a:moveTo>
                    <a:cubicBezTo>
                      <a:pt x="6" y="0"/>
                      <a:pt x="3" y="0"/>
                      <a:pt x="0" y="0"/>
                    </a:cubicBezTo>
                    <a:cubicBezTo>
                      <a:pt x="1" y="2"/>
                      <a:pt x="1" y="5"/>
                      <a:pt x="1" y="6"/>
                    </a:cubicBezTo>
                    <a:cubicBezTo>
                      <a:pt x="3" y="7"/>
                      <a:pt x="6" y="7"/>
                      <a:pt x="8" y="7"/>
                    </a:cubicBezTo>
                    <a:lnTo>
                      <a:pt x="8"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7" name="Freeform 218"/>
              <p:cNvSpPr>
                <a:spLocks/>
              </p:cNvSpPr>
              <p:nvPr/>
            </p:nvSpPr>
            <p:spPr bwMode="auto">
              <a:xfrm>
                <a:off x="703484" y="3150695"/>
                <a:ext cx="13679" cy="16198"/>
              </a:xfrm>
              <a:custGeom>
                <a:avLst/>
                <a:gdLst/>
                <a:ahLst/>
                <a:cxnLst>
                  <a:cxn ang="0">
                    <a:pos x="8" y="10"/>
                  </a:cxn>
                  <a:cxn ang="0">
                    <a:pos x="8" y="1"/>
                  </a:cxn>
                  <a:cxn ang="0">
                    <a:pos x="0" y="0"/>
                  </a:cxn>
                  <a:cxn ang="0">
                    <a:pos x="1" y="10"/>
                  </a:cxn>
                  <a:cxn ang="0">
                    <a:pos x="8" y="10"/>
                  </a:cxn>
                </a:cxnLst>
                <a:rect l="0" t="0" r="r" b="b"/>
                <a:pathLst>
                  <a:path w="8" h="10">
                    <a:moveTo>
                      <a:pt x="8" y="10"/>
                    </a:moveTo>
                    <a:cubicBezTo>
                      <a:pt x="8" y="7"/>
                      <a:pt x="8" y="4"/>
                      <a:pt x="8" y="1"/>
                    </a:cubicBezTo>
                    <a:cubicBezTo>
                      <a:pt x="5" y="1"/>
                      <a:pt x="3" y="0"/>
                      <a:pt x="0" y="0"/>
                    </a:cubicBezTo>
                    <a:cubicBezTo>
                      <a:pt x="1" y="3"/>
                      <a:pt x="1" y="6"/>
                      <a:pt x="1" y="10"/>
                    </a:cubicBezTo>
                    <a:cubicBezTo>
                      <a:pt x="3" y="10"/>
                      <a:pt x="6" y="10"/>
                      <a:pt x="8"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8" name="Freeform 219"/>
              <p:cNvSpPr>
                <a:spLocks/>
              </p:cNvSpPr>
              <p:nvPr/>
            </p:nvSpPr>
            <p:spPr bwMode="auto">
              <a:xfrm>
                <a:off x="726933" y="3197488"/>
                <a:ext cx="19541" cy="17997"/>
              </a:xfrm>
              <a:custGeom>
                <a:avLst/>
                <a:gdLst/>
                <a:ahLst/>
                <a:cxnLst>
                  <a:cxn ang="0">
                    <a:pos x="0" y="0"/>
                  </a:cxn>
                  <a:cxn ang="0">
                    <a:pos x="1" y="10"/>
                  </a:cxn>
                  <a:cxn ang="0">
                    <a:pos x="11" y="11"/>
                  </a:cxn>
                  <a:cxn ang="0">
                    <a:pos x="9" y="1"/>
                  </a:cxn>
                  <a:cxn ang="0">
                    <a:pos x="0" y="0"/>
                  </a:cxn>
                </a:cxnLst>
                <a:rect l="0" t="0" r="r" b="b"/>
                <a:pathLst>
                  <a:path w="11" h="11">
                    <a:moveTo>
                      <a:pt x="0" y="0"/>
                    </a:moveTo>
                    <a:cubicBezTo>
                      <a:pt x="0" y="4"/>
                      <a:pt x="0" y="7"/>
                      <a:pt x="1" y="10"/>
                    </a:cubicBezTo>
                    <a:cubicBezTo>
                      <a:pt x="4" y="11"/>
                      <a:pt x="7" y="11"/>
                      <a:pt x="11" y="11"/>
                    </a:cubicBezTo>
                    <a:cubicBezTo>
                      <a:pt x="10" y="8"/>
                      <a:pt x="10" y="4"/>
                      <a:pt x="9"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9" name="Freeform 220"/>
              <p:cNvSpPr>
                <a:spLocks/>
              </p:cNvSpPr>
              <p:nvPr/>
            </p:nvSpPr>
            <p:spPr bwMode="auto">
              <a:xfrm>
                <a:off x="756245" y="3242481"/>
                <a:ext cx="11725" cy="3599"/>
              </a:xfrm>
              <a:custGeom>
                <a:avLst/>
                <a:gdLst/>
                <a:ahLst/>
                <a:cxnLst>
                  <a:cxn ang="0">
                    <a:pos x="0" y="0"/>
                  </a:cxn>
                  <a:cxn ang="0">
                    <a:pos x="0" y="2"/>
                  </a:cxn>
                  <a:cxn ang="0">
                    <a:pos x="7" y="0"/>
                  </a:cxn>
                  <a:cxn ang="0">
                    <a:pos x="0" y="0"/>
                  </a:cxn>
                </a:cxnLst>
                <a:rect l="0" t="0" r="r" b="b"/>
                <a:pathLst>
                  <a:path w="7" h="2">
                    <a:moveTo>
                      <a:pt x="0" y="0"/>
                    </a:moveTo>
                    <a:cubicBezTo>
                      <a:pt x="0" y="1"/>
                      <a:pt x="0" y="1"/>
                      <a:pt x="0" y="2"/>
                    </a:cubicBezTo>
                    <a:cubicBezTo>
                      <a:pt x="3" y="1"/>
                      <a:pt x="5" y="1"/>
                      <a:pt x="7" y="0"/>
                    </a:cubicBezTo>
                    <a:cubicBezTo>
                      <a:pt x="4" y="0"/>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0" name="Freeform 221"/>
              <p:cNvSpPr>
                <a:spLocks/>
              </p:cNvSpPr>
              <p:nvPr/>
            </p:nvSpPr>
            <p:spPr bwMode="auto">
              <a:xfrm>
                <a:off x="734750" y="3240681"/>
                <a:ext cx="15633" cy="5399"/>
              </a:xfrm>
              <a:custGeom>
                <a:avLst/>
                <a:gdLst/>
                <a:ahLst/>
                <a:cxnLst>
                  <a:cxn ang="0">
                    <a:pos x="9" y="3"/>
                  </a:cxn>
                  <a:cxn ang="0">
                    <a:pos x="8" y="1"/>
                  </a:cxn>
                  <a:cxn ang="0">
                    <a:pos x="0" y="0"/>
                  </a:cxn>
                  <a:cxn ang="0">
                    <a:pos x="9" y="3"/>
                  </a:cxn>
                </a:cxnLst>
                <a:rect l="0" t="0" r="r" b="b"/>
                <a:pathLst>
                  <a:path w="9" h="3">
                    <a:moveTo>
                      <a:pt x="9" y="3"/>
                    </a:moveTo>
                    <a:cubicBezTo>
                      <a:pt x="9" y="2"/>
                      <a:pt x="8" y="2"/>
                      <a:pt x="8" y="1"/>
                    </a:cubicBezTo>
                    <a:cubicBezTo>
                      <a:pt x="6" y="1"/>
                      <a:pt x="3" y="0"/>
                      <a:pt x="0" y="0"/>
                    </a:cubicBezTo>
                    <a:cubicBezTo>
                      <a:pt x="2" y="2"/>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1" name="Freeform 222"/>
              <p:cNvSpPr>
                <a:spLocks/>
              </p:cNvSpPr>
              <p:nvPr/>
            </p:nvSpPr>
            <p:spPr bwMode="auto">
              <a:xfrm>
                <a:off x="754291" y="3220884"/>
                <a:ext cx="21495" cy="16198"/>
              </a:xfrm>
              <a:custGeom>
                <a:avLst/>
                <a:gdLst/>
                <a:ahLst/>
                <a:cxnLst>
                  <a:cxn ang="0">
                    <a:pos x="0" y="0"/>
                  </a:cxn>
                  <a:cxn ang="0">
                    <a:pos x="1" y="9"/>
                  </a:cxn>
                  <a:cxn ang="0">
                    <a:pos x="12" y="10"/>
                  </a:cxn>
                  <a:cxn ang="0">
                    <a:pos x="11" y="1"/>
                  </a:cxn>
                  <a:cxn ang="0">
                    <a:pos x="0" y="0"/>
                  </a:cxn>
                </a:cxnLst>
                <a:rect l="0" t="0" r="r" b="b"/>
                <a:pathLst>
                  <a:path w="12" h="10">
                    <a:moveTo>
                      <a:pt x="0" y="0"/>
                    </a:moveTo>
                    <a:cubicBezTo>
                      <a:pt x="0" y="3"/>
                      <a:pt x="0" y="6"/>
                      <a:pt x="1" y="9"/>
                    </a:cubicBezTo>
                    <a:cubicBezTo>
                      <a:pt x="4" y="10"/>
                      <a:pt x="8" y="10"/>
                      <a:pt x="12" y="10"/>
                    </a:cubicBezTo>
                    <a:cubicBezTo>
                      <a:pt x="12" y="7"/>
                      <a:pt x="11" y="4"/>
                      <a:pt x="11" y="1"/>
                    </a:cubicBezTo>
                    <a:cubicBezTo>
                      <a:pt x="7" y="1"/>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2" name="Freeform 223"/>
              <p:cNvSpPr>
                <a:spLocks/>
              </p:cNvSpPr>
              <p:nvPr/>
            </p:nvSpPr>
            <p:spPr bwMode="auto">
              <a:xfrm>
                <a:off x="779695" y="3201087"/>
                <a:ext cx="19541" cy="17997"/>
              </a:xfrm>
              <a:custGeom>
                <a:avLst/>
                <a:gdLst/>
                <a:ahLst/>
                <a:cxnLst>
                  <a:cxn ang="0">
                    <a:pos x="11" y="0"/>
                  </a:cxn>
                  <a:cxn ang="0">
                    <a:pos x="0" y="0"/>
                  </a:cxn>
                  <a:cxn ang="0">
                    <a:pos x="1" y="10"/>
                  </a:cxn>
                  <a:cxn ang="0">
                    <a:pos x="11" y="11"/>
                  </a:cxn>
                  <a:cxn ang="0">
                    <a:pos x="11" y="0"/>
                  </a:cxn>
                </a:cxnLst>
                <a:rect l="0" t="0" r="r" b="b"/>
                <a:pathLst>
                  <a:path w="11" h="11">
                    <a:moveTo>
                      <a:pt x="11" y="0"/>
                    </a:moveTo>
                    <a:cubicBezTo>
                      <a:pt x="7" y="0"/>
                      <a:pt x="4" y="0"/>
                      <a:pt x="0" y="0"/>
                    </a:cubicBezTo>
                    <a:cubicBezTo>
                      <a:pt x="0" y="3"/>
                      <a:pt x="0" y="7"/>
                      <a:pt x="1" y="10"/>
                    </a:cubicBezTo>
                    <a:cubicBezTo>
                      <a:pt x="4" y="11"/>
                      <a:pt x="8" y="11"/>
                      <a:pt x="11" y="11"/>
                    </a:cubicBezTo>
                    <a:cubicBezTo>
                      <a:pt x="11" y="8"/>
                      <a:pt x="11" y="4"/>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3" name="Freeform 224"/>
              <p:cNvSpPr>
                <a:spLocks/>
              </p:cNvSpPr>
              <p:nvPr/>
            </p:nvSpPr>
            <p:spPr bwMode="auto">
              <a:xfrm>
                <a:off x="750383" y="3199288"/>
                <a:ext cx="23449" cy="17997"/>
              </a:xfrm>
              <a:custGeom>
                <a:avLst/>
                <a:gdLst/>
                <a:ahLst/>
                <a:cxnLst>
                  <a:cxn ang="0">
                    <a:pos x="0" y="0"/>
                  </a:cxn>
                  <a:cxn ang="0">
                    <a:pos x="1" y="10"/>
                  </a:cxn>
                  <a:cxn ang="0">
                    <a:pos x="13" y="11"/>
                  </a:cxn>
                  <a:cxn ang="0">
                    <a:pos x="12" y="1"/>
                  </a:cxn>
                  <a:cxn ang="0">
                    <a:pos x="0" y="0"/>
                  </a:cxn>
                </a:cxnLst>
                <a:rect l="0" t="0" r="r" b="b"/>
                <a:pathLst>
                  <a:path w="13" h="11">
                    <a:moveTo>
                      <a:pt x="0" y="0"/>
                    </a:moveTo>
                    <a:cubicBezTo>
                      <a:pt x="1" y="4"/>
                      <a:pt x="1" y="7"/>
                      <a:pt x="1" y="10"/>
                    </a:cubicBezTo>
                    <a:cubicBezTo>
                      <a:pt x="5" y="11"/>
                      <a:pt x="9" y="11"/>
                      <a:pt x="13" y="11"/>
                    </a:cubicBezTo>
                    <a:cubicBezTo>
                      <a:pt x="12" y="8"/>
                      <a:pt x="12"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4" name="Freeform 225"/>
              <p:cNvSpPr>
                <a:spLocks/>
              </p:cNvSpPr>
              <p:nvPr/>
            </p:nvSpPr>
            <p:spPr bwMode="auto">
              <a:xfrm>
                <a:off x="723025" y="3150695"/>
                <a:ext cx="19541" cy="16198"/>
              </a:xfrm>
              <a:custGeom>
                <a:avLst/>
                <a:gdLst/>
                <a:ahLst/>
                <a:cxnLst>
                  <a:cxn ang="0">
                    <a:pos x="11" y="10"/>
                  </a:cxn>
                  <a:cxn ang="0">
                    <a:pos x="10" y="0"/>
                  </a:cxn>
                  <a:cxn ang="0">
                    <a:pos x="0" y="0"/>
                  </a:cxn>
                  <a:cxn ang="0">
                    <a:pos x="1" y="9"/>
                  </a:cxn>
                  <a:cxn ang="0">
                    <a:pos x="11" y="10"/>
                  </a:cxn>
                </a:cxnLst>
                <a:rect l="0" t="0" r="r" b="b"/>
                <a:pathLst>
                  <a:path w="11" h="10">
                    <a:moveTo>
                      <a:pt x="11" y="10"/>
                    </a:moveTo>
                    <a:cubicBezTo>
                      <a:pt x="11" y="6"/>
                      <a:pt x="10" y="3"/>
                      <a:pt x="10" y="0"/>
                    </a:cubicBezTo>
                    <a:cubicBezTo>
                      <a:pt x="7" y="0"/>
                      <a:pt x="4" y="0"/>
                      <a:pt x="0" y="0"/>
                    </a:cubicBezTo>
                    <a:cubicBezTo>
                      <a:pt x="1" y="3"/>
                      <a:pt x="1" y="6"/>
                      <a:pt x="1" y="9"/>
                    </a:cubicBezTo>
                    <a:cubicBezTo>
                      <a:pt x="4" y="9"/>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5" name="Freeform 226"/>
              <p:cNvSpPr>
                <a:spLocks/>
              </p:cNvSpPr>
              <p:nvPr/>
            </p:nvSpPr>
            <p:spPr bwMode="auto">
              <a:xfrm>
                <a:off x="805098" y="3201087"/>
                <a:ext cx="15633" cy="17997"/>
              </a:xfrm>
              <a:custGeom>
                <a:avLst/>
                <a:gdLst/>
                <a:ahLst/>
                <a:cxnLst>
                  <a:cxn ang="0">
                    <a:pos x="9" y="0"/>
                  </a:cxn>
                  <a:cxn ang="0">
                    <a:pos x="0" y="0"/>
                  </a:cxn>
                  <a:cxn ang="0">
                    <a:pos x="0" y="11"/>
                  </a:cxn>
                  <a:cxn ang="0">
                    <a:pos x="9" y="11"/>
                  </a:cxn>
                  <a:cxn ang="0">
                    <a:pos x="9" y="0"/>
                  </a:cxn>
                </a:cxnLst>
                <a:rect l="0" t="0" r="r" b="b"/>
                <a:pathLst>
                  <a:path w="9" h="11">
                    <a:moveTo>
                      <a:pt x="9" y="0"/>
                    </a:moveTo>
                    <a:cubicBezTo>
                      <a:pt x="6" y="0"/>
                      <a:pt x="3" y="0"/>
                      <a:pt x="0" y="0"/>
                    </a:cubicBezTo>
                    <a:cubicBezTo>
                      <a:pt x="0" y="4"/>
                      <a:pt x="0" y="8"/>
                      <a:pt x="0" y="11"/>
                    </a:cubicBezTo>
                    <a:cubicBezTo>
                      <a:pt x="3" y="11"/>
                      <a:pt x="6" y="11"/>
                      <a:pt x="9" y="11"/>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6" name="Freeform 227"/>
              <p:cNvSpPr>
                <a:spLocks/>
              </p:cNvSpPr>
              <p:nvPr/>
            </p:nvSpPr>
            <p:spPr bwMode="auto">
              <a:xfrm>
                <a:off x="721071" y="3127299"/>
                <a:ext cx="19541" cy="17997"/>
              </a:xfrm>
              <a:custGeom>
                <a:avLst/>
                <a:gdLst/>
                <a:ahLst/>
                <a:cxnLst>
                  <a:cxn ang="0">
                    <a:pos x="11" y="11"/>
                  </a:cxn>
                  <a:cxn ang="0">
                    <a:pos x="10" y="0"/>
                  </a:cxn>
                  <a:cxn ang="0">
                    <a:pos x="0" y="0"/>
                  </a:cxn>
                  <a:cxn ang="0">
                    <a:pos x="1" y="11"/>
                  </a:cxn>
                  <a:cxn ang="0">
                    <a:pos x="11" y="11"/>
                  </a:cxn>
                </a:cxnLst>
                <a:rect l="0" t="0" r="r" b="b"/>
                <a:pathLst>
                  <a:path w="11" h="11">
                    <a:moveTo>
                      <a:pt x="11" y="11"/>
                    </a:moveTo>
                    <a:cubicBezTo>
                      <a:pt x="11" y="7"/>
                      <a:pt x="10" y="4"/>
                      <a:pt x="10" y="0"/>
                    </a:cubicBezTo>
                    <a:cubicBezTo>
                      <a:pt x="0" y="0"/>
                      <a:pt x="0" y="0"/>
                      <a:pt x="0" y="0"/>
                    </a:cubicBezTo>
                    <a:cubicBezTo>
                      <a:pt x="1" y="3"/>
                      <a:pt x="1" y="7"/>
                      <a:pt x="1" y="11"/>
                    </a:cubicBezTo>
                    <a:cubicBezTo>
                      <a:pt x="4"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7" name="Freeform 228"/>
              <p:cNvSpPr>
                <a:spLocks/>
              </p:cNvSpPr>
              <p:nvPr/>
            </p:nvSpPr>
            <p:spPr bwMode="auto">
              <a:xfrm>
                <a:off x="721071" y="3102102"/>
                <a:ext cx="17587" cy="17997"/>
              </a:xfrm>
              <a:custGeom>
                <a:avLst/>
                <a:gdLst/>
                <a:ahLst/>
                <a:cxnLst>
                  <a:cxn ang="0">
                    <a:pos x="10" y="2"/>
                  </a:cxn>
                  <a:cxn ang="0">
                    <a:pos x="10" y="0"/>
                  </a:cxn>
                  <a:cxn ang="0">
                    <a:pos x="0" y="0"/>
                  </a:cxn>
                  <a:cxn ang="0">
                    <a:pos x="0" y="1"/>
                  </a:cxn>
                  <a:cxn ang="0">
                    <a:pos x="0" y="11"/>
                  </a:cxn>
                  <a:cxn ang="0">
                    <a:pos x="10" y="11"/>
                  </a:cxn>
                  <a:cxn ang="0">
                    <a:pos x="10" y="2"/>
                  </a:cxn>
                </a:cxnLst>
                <a:rect l="0" t="0" r="r" b="b"/>
                <a:pathLst>
                  <a:path w="10" h="11">
                    <a:moveTo>
                      <a:pt x="10" y="2"/>
                    </a:moveTo>
                    <a:cubicBezTo>
                      <a:pt x="10" y="1"/>
                      <a:pt x="10" y="1"/>
                      <a:pt x="10" y="0"/>
                    </a:cubicBezTo>
                    <a:cubicBezTo>
                      <a:pt x="7" y="0"/>
                      <a:pt x="3" y="0"/>
                      <a:pt x="0" y="0"/>
                    </a:cubicBezTo>
                    <a:cubicBezTo>
                      <a:pt x="0" y="1"/>
                      <a:pt x="0" y="1"/>
                      <a:pt x="0" y="1"/>
                    </a:cubicBezTo>
                    <a:cubicBezTo>
                      <a:pt x="0" y="4"/>
                      <a:pt x="0" y="8"/>
                      <a:pt x="0" y="11"/>
                    </a:cubicBezTo>
                    <a:cubicBezTo>
                      <a:pt x="10" y="11"/>
                      <a:pt x="10" y="11"/>
                      <a:pt x="10" y="11"/>
                    </a:cubicBezTo>
                    <a:cubicBezTo>
                      <a:pt x="10" y="8"/>
                      <a:pt x="10" y="5"/>
                      <a:pt x="10"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8" name="Freeform 229"/>
              <p:cNvSpPr>
                <a:spLocks/>
              </p:cNvSpPr>
              <p:nvPr/>
            </p:nvSpPr>
            <p:spPr bwMode="auto">
              <a:xfrm>
                <a:off x="724979" y="3172292"/>
                <a:ext cx="19541" cy="19797"/>
              </a:xfrm>
              <a:custGeom>
                <a:avLst/>
                <a:gdLst/>
                <a:ahLst/>
                <a:cxnLst>
                  <a:cxn ang="0">
                    <a:pos x="11" y="12"/>
                  </a:cxn>
                  <a:cxn ang="0">
                    <a:pos x="10" y="1"/>
                  </a:cxn>
                  <a:cxn ang="0">
                    <a:pos x="0" y="0"/>
                  </a:cxn>
                  <a:cxn ang="0">
                    <a:pos x="1" y="12"/>
                  </a:cxn>
                  <a:cxn ang="0">
                    <a:pos x="11" y="12"/>
                  </a:cxn>
                </a:cxnLst>
                <a:rect l="0" t="0" r="r" b="b"/>
                <a:pathLst>
                  <a:path w="11" h="12">
                    <a:moveTo>
                      <a:pt x="11" y="12"/>
                    </a:moveTo>
                    <a:cubicBezTo>
                      <a:pt x="11" y="8"/>
                      <a:pt x="10" y="4"/>
                      <a:pt x="10" y="1"/>
                    </a:cubicBezTo>
                    <a:cubicBezTo>
                      <a:pt x="7" y="0"/>
                      <a:pt x="4" y="0"/>
                      <a:pt x="0" y="0"/>
                    </a:cubicBezTo>
                    <a:cubicBezTo>
                      <a:pt x="1" y="4"/>
                      <a:pt x="1" y="8"/>
                      <a:pt x="1" y="12"/>
                    </a:cubicBezTo>
                    <a:cubicBezTo>
                      <a:pt x="5" y="12"/>
                      <a:pt x="8" y="12"/>
                      <a:pt x="1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9" name="Freeform 230"/>
              <p:cNvSpPr>
                <a:spLocks/>
              </p:cNvSpPr>
              <p:nvPr/>
            </p:nvSpPr>
            <p:spPr bwMode="auto">
              <a:xfrm>
                <a:off x="728888" y="3219084"/>
                <a:ext cx="19541" cy="16198"/>
              </a:xfrm>
              <a:custGeom>
                <a:avLst/>
                <a:gdLst/>
                <a:ahLst/>
                <a:cxnLst>
                  <a:cxn ang="0">
                    <a:pos x="10" y="1"/>
                  </a:cxn>
                  <a:cxn ang="0">
                    <a:pos x="0" y="0"/>
                  </a:cxn>
                  <a:cxn ang="0">
                    <a:pos x="1" y="9"/>
                  </a:cxn>
                  <a:cxn ang="0">
                    <a:pos x="11" y="10"/>
                  </a:cxn>
                  <a:cxn ang="0">
                    <a:pos x="10" y="1"/>
                  </a:cxn>
                </a:cxnLst>
                <a:rect l="0" t="0" r="r" b="b"/>
                <a:pathLst>
                  <a:path w="11" h="10">
                    <a:moveTo>
                      <a:pt x="10" y="1"/>
                    </a:moveTo>
                    <a:cubicBezTo>
                      <a:pt x="7" y="1"/>
                      <a:pt x="3" y="0"/>
                      <a:pt x="0" y="0"/>
                    </a:cubicBezTo>
                    <a:cubicBezTo>
                      <a:pt x="1" y="3"/>
                      <a:pt x="1" y="6"/>
                      <a:pt x="1" y="9"/>
                    </a:cubicBezTo>
                    <a:cubicBezTo>
                      <a:pt x="4" y="10"/>
                      <a:pt x="8" y="10"/>
                      <a:pt x="11" y="10"/>
                    </a:cubicBezTo>
                    <a:cubicBezTo>
                      <a:pt x="11" y="7"/>
                      <a:pt x="10" y="4"/>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0" name="Freeform 231"/>
              <p:cNvSpPr>
                <a:spLocks/>
              </p:cNvSpPr>
              <p:nvPr/>
            </p:nvSpPr>
            <p:spPr bwMode="auto">
              <a:xfrm>
                <a:off x="709346" y="3197488"/>
                <a:ext cx="13679" cy="16198"/>
              </a:xfrm>
              <a:custGeom>
                <a:avLst/>
                <a:gdLst/>
                <a:ahLst/>
                <a:cxnLst>
                  <a:cxn ang="0">
                    <a:pos x="6" y="0"/>
                  </a:cxn>
                  <a:cxn ang="0">
                    <a:pos x="3" y="0"/>
                  </a:cxn>
                  <a:cxn ang="0">
                    <a:pos x="0" y="5"/>
                  </a:cxn>
                  <a:cxn ang="0">
                    <a:pos x="5" y="10"/>
                  </a:cxn>
                  <a:cxn ang="0">
                    <a:pos x="7" y="10"/>
                  </a:cxn>
                  <a:cxn ang="0">
                    <a:pos x="6" y="0"/>
                  </a:cxn>
                </a:cxnLst>
                <a:rect l="0" t="0" r="r" b="b"/>
                <a:pathLst>
                  <a:path w="7" h="10">
                    <a:moveTo>
                      <a:pt x="6" y="0"/>
                    </a:moveTo>
                    <a:cubicBezTo>
                      <a:pt x="5" y="0"/>
                      <a:pt x="4" y="0"/>
                      <a:pt x="3" y="0"/>
                    </a:cubicBezTo>
                    <a:cubicBezTo>
                      <a:pt x="1" y="1"/>
                      <a:pt x="0" y="3"/>
                      <a:pt x="0" y="5"/>
                    </a:cubicBezTo>
                    <a:cubicBezTo>
                      <a:pt x="0" y="6"/>
                      <a:pt x="2" y="8"/>
                      <a:pt x="5" y="10"/>
                    </a:cubicBezTo>
                    <a:cubicBezTo>
                      <a:pt x="5" y="10"/>
                      <a:pt x="6" y="10"/>
                      <a:pt x="7" y="10"/>
                    </a:cubicBezTo>
                    <a:cubicBezTo>
                      <a:pt x="7" y="7"/>
                      <a:pt x="6" y="4"/>
                      <a:pt x="6"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1" name="Freeform 232"/>
              <p:cNvSpPr>
                <a:spLocks/>
              </p:cNvSpPr>
              <p:nvPr/>
            </p:nvSpPr>
            <p:spPr bwMode="auto">
              <a:xfrm>
                <a:off x="930161" y="3057109"/>
                <a:ext cx="15633" cy="19797"/>
              </a:xfrm>
              <a:custGeom>
                <a:avLst/>
                <a:gdLst/>
                <a:ahLst/>
                <a:cxnLst>
                  <a:cxn ang="0">
                    <a:pos x="1" y="12"/>
                  </a:cxn>
                  <a:cxn ang="0">
                    <a:pos x="8" y="12"/>
                  </a:cxn>
                  <a:cxn ang="0">
                    <a:pos x="6" y="0"/>
                  </a:cxn>
                  <a:cxn ang="0">
                    <a:pos x="0" y="0"/>
                  </a:cxn>
                  <a:cxn ang="0">
                    <a:pos x="1" y="12"/>
                  </a:cxn>
                </a:cxnLst>
                <a:rect l="0" t="0" r="r" b="b"/>
                <a:pathLst>
                  <a:path w="8" h="12">
                    <a:moveTo>
                      <a:pt x="1" y="12"/>
                    </a:moveTo>
                    <a:cubicBezTo>
                      <a:pt x="3" y="12"/>
                      <a:pt x="6" y="12"/>
                      <a:pt x="8" y="12"/>
                    </a:cubicBezTo>
                    <a:cubicBezTo>
                      <a:pt x="7" y="9"/>
                      <a:pt x="7" y="5"/>
                      <a:pt x="6" y="0"/>
                    </a:cubicBezTo>
                    <a:cubicBezTo>
                      <a:pt x="4" y="0"/>
                      <a:pt x="2"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2" name="Freeform 233"/>
              <p:cNvSpPr>
                <a:spLocks/>
              </p:cNvSpPr>
              <p:nvPr/>
            </p:nvSpPr>
            <p:spPr bwMode="auto">
              <a:xfrm>
                <a:off x="904758" y="3031913"/>
                <a:ext cx="19541" cy="17997"/>
              </a:xfrm>
              <a:custGeom>
                <a:avLst/>
                <a:gdLst/>
                <a:ahLst/>
                <a:cxnLst>
                  <a:cxn ang="0">
                    <a:pos x="11" y="11"/>
                  </a:cxn>
                  <a:cxn ang="0">
                    <a:pos x="10" y="1"/>
                  </a:cxn>
                  <a:cxn ang="0">
                    <a:pos x="0" y="0"/>
                  </a:cxn>
                  <a:cxn ang="0">
                    <a:pos x="1" y="11"/>
                  </a:cxn>
                  <a:cxn ang="0">
                    <a:pos x="11" y="11"/>
                  </a:cxn>
                </a:cxnLst>
                <a:rect l="0" t="0" r="r" b="b"/>
                <a:pathLst>
                  <a:path w="11" h="11">
                    <a:moveTo>
                      <a:pt x="11" y="11"/>
                    </a:moveTo>
                    <a:cubicBezTo>
                      <a:pt x="11" y="8"/>
                      <a:pt x="11" y="4"/>
                      <a:pt x="10" y="1"/>
                    </a:cubicBezTo>
                    <a:cubicBezTo>
                      <a:pt x="7" y="1"/>
                      <a:pt x="4" y="0"/>
                      <a:pt x="0" y="0"/>
                    </a:cubicBezTo>
                    <a:cubicBezTo>
                      <a:pt x="1" y="4"/>
                      <a:pt x="1" y="7"/>
                      <a:pt x="1" y="11"/>
                    </a:cubicBezTo>
                    <a:cubicBezTo>
                      <a:pt x="5"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3" name="Freeform 234"/>
              <p:cNvSpPr>
                <a:spLocks/>
              </p:cNvSpPr>
              <p:nvPr/>
            </p:nvSpPr>
            <p:spPr bwMode="auto">
              <a:xfrm>
                <a:off x="930161" y="3033713"/>
                <a:ext cx="9771" cy="17997"/>
              </a:xfrm>
              <a:custGeom>
                <a:avLst/>
                <a:gdLst/>
                <a:ahLst/>
                <a:cxnLst>
                  <a:cxn ang="0">
                    <a:pos x="6" y="11"/>
                  </a:cxn>
                  <a:cxn ang="0">
                    <a:pos x="1" y="0"/>
                  </a:cxn>
                  <a:cxn ang="0">
                    <a:pos x="0" y="0"/>
                  </a:cxn>
                  <a:cxn ang="0">
                    <a:pos x="1" y="10"/>
                  </a:cxn>
                  <a:cxn ang="0">
                    <a:pos x="6" y="11"/>
                  </a:cxn>
                </a:cxnLst>
                <a:rect l="0" t="0" r="r" b="b"/>
                <a:pathLst>
                  <a:path w="6" h="11">
                    <a:moveTo>
                      <a:pt x="6" y="11"/>
                    </a:moveTo>
                    <a:cubicBezTo>
                      <a:pt x="5" y="7"/>
                      <a:pt x="3" y="4"/>
                      <a:pt x="1" y="0"/>
                    </a:cubicBezTo>
                    <a:cubicBezTo>
                      <a:pt x="1" y="0"/>
                      <a:pt x="0" y="0"/>
                      <a:pt x="0" y="0"/>
                    </a:cubicBezTo>
                    <a:cubicBezTo>
                      <a:pt x="0" y="4"/>
                      <a:pt x="1" y="7"/>
                      <a:pt x="1" y="10"/>
                    </a:cubicBezTo>
                    <a:cubicBezTo>
                      <a:pt x="3" y="10"/>
                      <a:pt x="4" y="10"/>
                      <a:pt x="6"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4" name="Freeform 235"/>
              <p:cNvSpPr>
                <a:spLocks/>
              </p:cNvSpPr>
              <p:nvPr/>
            </p:nvSpPr>
            <p:spPr bwMode="auto">
              <a:xfrm>
                <a:off x="828547" y="3201087"/>
                <a:ext cx="17587" cy="17997"/>
              </a:xfrm>
              <a:custGeom>
                <a:avLst/>
                <a:gdLst/>
                <a:ahLst/>
                <a:cxnLst>
                  <a:cxn ang="0">
                    <a:pos x="9" y="11"/>
                  </a:cxn>
                  <a:cxn ang="0">
                    <a:pos x="10" y="0"/>
                  </a:cxn>
                  <a:cxn ang="0">
                    <a:pos x="1" y="1"/>
                  </a:cxn>
                  <a:cxn ang="0">
                    <a:pos x="0" y="1"/>
                  </a:cxn>
                  <a:cxn ang="0">
                    <a:pos x="0" y="11"/>
                  </a:cxn>
                  <a:cxn ang="0">
                    <a:pos x="1" y="11"/>
                  </a:cxn>
                  <a:cxn ang="0">
                    <a:pos x="9" y="11"/>
                  </a:cxn>
                </a:cxnLst>
                <a:rect l="0" t="0" r="r" b="b"/>
                <a:pathLst>
                  <a:path w="10" h="11">
                    <a:moveTo>
                      <a:pt x="9" y="11"/>
                    </a:moveTo>
                    <a:cubicBezTo>
                      <a:pt x="10" y="8"/>
                      <a:pt x="10" y="4"/>
                      <a:pt x="10" y="0"/>
                    </a:cubicBezTo>
                    <a:cubicBezTo>
                      <a:pt x="7" y="0"/>
                      <a:pt x="4" y="1"/>
                      <a:pt x="1" y="1"/>
                    </a:cubicBezTo>
                    <a:cubicBezTo>
                      <a:pt x="1" y="1"/>
                      <a:pt x="0" y="1"/>
                      <a:pt x="0" y="1"/>
                    </a:cubicBezTo>
                    <a:cubicBezTo>
                      <a:pt x="0" y="11"/>
                      <a:pt x="0" y="11"/>
                      <a:pt x="0" y="11"/>
                    </a:cubicBezTo>
                    <a:cubicBezTo>
                      <a:pt x="0" y="11"/>
                      <a:pt x="1" y="11"/>
                      <a:pt x="1" y="11"/>
                    </a:cubicBezTo>
                    <a:cubicBezTo>
                      <a:pt x="4" y="11"/>
                      <a:pt x="6" y="11"/>
                      <a:pt x="9"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5" name="Freeform 236"/>
              <p:cNvSpPr>
                <a:spLocks/>
              </p:cNvSpPr>
              <p:nvPr/>
            </p:nvSpPr>
            <p:spPr bwMode="auto">
              <a:xfrm>
                <a:off x="851997" y="3030114"/>
                <a:ext cx="21495" cy="19797"/>
              </a:xfrm>
              <a:custGeom>
                <a:avLst/>
                <a:gdLst/>
                <a:ahLst/>
                <a:cxnLst>
                  <a:cxn ang="0">
                    <a:pos x="1" y="11"/>
                  </a:cxn>
                  <a:cxn ang="0">
                    <a:pos x="12" y="12"/>
                  </a:cxn>
                  <a:cxn ang="0">
                    <a:pos x="11" y="1"/>
                  </a:cxn>
                  <a:cxn ang="0">
                    <a:pos x="0" y="0"/>
                  </a:cxn>
                  <a:cxn ang="0">
                    <a:pos x="1" y="11"/>
                  </a:cxn>
                </a:cxnLst>
                <a:rect l="0" t="0" r="r" b="b"/>
                <a:pathLst>
                  <a:path w="12" h="12">
                    <a:moveTo>
                      <a:pt x="1" y="11"/>
                    </a:moveTo>
                    <a:cubicBezTo>
                      <a:pt x="4" y="11"/>
                      <a:pt x="8" y="11"/>
                      <a:pt x="12" y="12"/>
                    </a:cubicBezTo>
                    <a:cubicBezTo>
                      <a:pt x="12" y="8"/>
                      <a:pt x="11" y="4"/>
                      <a:pt x="11" y="1"/>
                    </a:cubicBezTo>
                    <a:cubicBezTo>
                      <a:pt x="7" y="1"/>
                      <a:pt x="4" y="1"/>
                      <a:pt x="0" y="0"/>
                    </a:cubicBezTo>
                    <a:cubicBezTo>
                      <a:pt x="0" y="4"/>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6" name="Freeform 237"/>
              <p:cNvSpPr>
                <a:spLocks/>
              </p:cNvSpPr>
              <p:nvPr/>
            </p:nvSpPr>
            <p:spPr bwMode="auto">
              <a:xfrm>
                <a:off x="934069" y="3082306"/>
                <a:ext cx="13679" cy="16198"/>
              </a:xfrm>
              <a:custGeom>
                <a:avLst/>
                <a:gdLst/>
                <a:ahLst/>
                <a:cxnLst>
                  <a:cxn ang="0">
                    <a:pos x="0" y="9"/>
                  </a:cxn>
                  <a:cxn ang="0">
                    <a:pos x="6" y="9"/>
                  </a:cxn>
                  <a:cxn ang="0">
                    <a:pos x="6" y="0"/>
                  </a:cxn>
                  <a:cxn ang="0">
                    <a:pos x="0" y="0"/>
                  </a:cxn>
                  <a:cxn ang="0">
                    <a:pos x="0" y="9"/>
                  </a:cxn>
                </a:cxnLst>
                <a:rect l="0" t="0" r="r" b="b"/>
                <a:pathLst>
                  <a:path w="7" h="9">
                    <a:moveTo>
                      <a:pt x="0" y="9"/>
                    </a:moveTo>
                    <a:cubicBezTo>
                      <a:pt x="2" y="9"/>
                      <a:pt x="4" y="9"/>
                      <a:pt x="6" y="9"/>
                    </a:cubicBezTo>
                    <a:cubicBezTo>
                      <a:pt x="7" y="6"/>
                      <a:pt x="6" y="3"/>
                      <a:pt x="6" y="0"/>
                    </a:cubicBezTo>
                    <a:cubicBezTo>
                      <a:pt x="4" y="0"/>
                      <a:pt x="2" y="0"/>
                      <a:pt x="0" y="0"/>
                    </a:cubicBezTo>
                    <a:cubicBezTo>
                      <a:pt x="0" y="3"/>
                      <a:pt x="0" y="6"/>
                      <a:pt x="0"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7" name="Freeform 238"/>
              <p:cNvSpPr>
                <a:spLocks/>
              </p:cNvSpPr>
              <p:nvPr/>
            </p:nvSpPr>
            <p:spPr bwMode="auto">
              <a:xfrm>
                <a:off x="877400" y="3031913"/>
                <a:ext cx="23449" cy="17997"/>
              </a:xfrm>
              <a:custGeom>
                <a:avLst/>
                <a:gdLst/>
                <a:ahLst/>
                <a:cxnLst>
                  <a:cxn ang="0">
                    <a:pos x="1" y="11"/>
                  </a:cxn>
                  <a:cxn ang="0">
                    <a:pos x="13" y="11"/>
                  </a:cxn>
                  <a:cxn ang="0">
                    <a:pos x="11" y="1"/>
                  </a:cxn>
                  <a:cxn ang="0">
                    <a:pos x="0" y="0"/>
                  </a:cxn>
                  <a:cxn ang="0">
                    <a:pos x="1" y="11"/>
                  </a:cxn>
                </a:cxnLst>
                <a:rect l="0" t="0" r="r" b="b"/>
                <a:pathLst>
                  <a:path w="13" h="11">
                    <a:moveTo>
                      <a:pt x="1" y="11"/>
                    </a:moveTo>
                    <a:cubicBezTo>
                      <a:pt x="5" y="11"/>
                      <a:pt x="9" y="11"/>
                      <a:pt x="13" y="11"/>
                    </a:cubicBezTo>
                    <a:cubicBezTo>
                      <a:pt x="12" y="8"/>
                      <a:pt x="12" y="4"/>
                      <a:pt x="11" y="1"/>
                    </a:cubicBezTo>
                    <a:cubicBezTo>
                      <a:pt x="8" y="1"/>
                      <a:pt x="4" y="0"/>
                      <a:pt x="0" y="0"/>
                    </a:cubicBezTo>
                    <a:cubicBezTo>
                      <a:pt x="0" y="4"/>
                      <a:pt x="0"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8" name="Freeform 239"/>
              <p:cNvSpPr>
                <a:spLocks/>
              </p:cNvSpPr>
              <p:nvPr/>
            </p:nvSpPr>
            <p:spPr bwMode="auto">
              <a:xfrm>
                <a:off x="828547" y="3030114"/>
                <a:ext cx="17587" cy="17997"/>
              </a:xfrm>
              <a:custGeom>
                <a:avLst/>
                <a:gdLst/>
                <a:ahLst/>
                <a:cxnLst>
                  <a:cxn ang="0">
                    <a:pos x="0" y="11"/>
                  </a:cxn>
                  <a:cxn ang="0">
                    <a:pos x="10" y="11"/>
                  </a:cxn>
                  <a:cxn ang="0">
                    <a:pos x="9" y="0"/>
                  </a:cxn>
                  <a:cxn ang="0">
                    <a:pos x="0" y="0"/>
                  </a:cxn>
                  <a:cxn ang="0">
                    <a:pos x="0" y="11"/>
                  </a:cxn>
                </a:cxnLst>
                <a:rect l="0" t="0" r="r" b="b"/>
                <a:pathLst>
                  <a:path w="10" h="11">
                    <a:moveTo>
                      <a:pt x="0" y="11"/>
                    </a:moveTo>
                    <a:cubicBezTo>
                      <a:pt x="3" y="11"/>
                      <a:pt x="6" y="11"/>
                      <a:pt x="10" y="11"/>
                    </a:cubicBezTo>
                    <a:cubicBezTo>
                      <a:pt x="10" y="7"/>
                      <a:pt x="10" y="4"/>
                      <a:pt x="9" y="0"/>
                    </a:cubicBezTo>
                    <a:cubicBezTo>
                      <a:pt x="6"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9" name="Freeform 240"/>
              <p:cNvSpPr>
                <a:spLocks/>
              </p:cNvSpPr>
              <p:nvPr/>
            </p:nvSpPr>
            <p:spPr bwMode="auto">
              <a:xfrm>
                <a:off x="934069" y="3127299"/>
                <a:ext cx="5862" cy="8999"/>
              </a:xfrm>
              <a:custGeom>
                <a:avLst/>
                <a:gdLst/>
                <a:ahLst/>
                <a:cxnLst>
                  <a:cxn ang="0">
                    <a:pos x="1" y="0"/>
                  </a:cxn>
                  <a:cxn ang="0">
                    <a:pos x="0" y="6"/>
                  </a:cxn>
                  <a:cxn ang="0">
                    <a:pos x="3" y="0"/>
                  </a:cxn>
                  <a:cxn ang="0">
                    <a:pos x="1" y="0"/>
                  </a:cxn>
                </a:cxnLst>
                <a:rect l="0" t="0" r="r" b="b"/>
                <a:pathLst>
                  <a:path w="3" h="6">
                    <a:moveTo>
                      <a:pt x="1" y="0"/>
                    </a:moveTo>
                    <a:cubicBezTo>
                      <a:pt x="1" y="2"/>
                      <a:pt x="0" y="4"/>
                      <a:pt x="0" y="6"/>
                    </a:cubicBezTo>
                    <a:cubicBezTo>
                      <a:pt x="1" y="4"/>
                      <a:pt x="2" y="2"/>
                      <a:pt x="3" y="0"/>
                    </a:cubicBezTo>
                    <a:lnTo>
                      <a:pt x="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0" name="Freeform 241"/>
              <p:cNvSpPr>
                <a:spLocks/>
              </p:cNvSpPr>
              <p:nvPr/>
            </p:nvSpPr>
            <p:spPr bwMode="auto">
              <a:xfrm>
                <a:off x="850043" y="3222684"/>
                <a:ext cx="21495" cy="16198"/>
              </a:xfrm>
              <a:custGeom>
                <a:avLst/>
                <a:gdLst/>
                <a:ahLst/>
                <a:cxnLst>
                  <a:cxn ang="0">
                    <a:pos x="11" y="10"/>
                  </a:cxn>
                  <a:cxn ang="0">
                    <a:pos x="12" y="0"/>
                  </a:cxn>
                  <a:cxn ang="0">
                    <a:pos x="1" y="1"/>
                  </a:cxn>
                  <a:cxn ang="0">
                    <a:pos x="0" y="10"/>
                  </a:cxn>
                  <a:cxn ang="0">
                    <a:pos x="11" y="10"/>
                  </a:cxn>
                </a:cxnLst>
                <a:rect l="0" t="0" r="r" b="b"/>
                <a:pathLst>
                  <a:path w="12" h="10">
                    <a:moveTo>
                      <a:pt x="11" y="10"/>
                    </a:moveTo>
                    <a:cubicBezTo>
                      <a:pt x="11" y="7"/>
                      <a:pt x="12" y="4"/>
                      <a:pt x="12" y="0"/>
                    </a:cubicBezTo>
                    <a:cubicBezTo>
                      <a:pt x="8" y="1"/>
                      <a:pt x="4" y="1"/>
                      <a:pt x="1" y="1"/>
                    </a:cubicBezTo>
                    <a:cubicBezTo>
                      <a:pt x="1" y="4"/>
                      <a:pt x="1" y="7"/>
                      <a:pt x="0" y="10"/>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1" name="Freeform 242"/>
              <p:cNvSpPr>
                <a:spLocks/>
              </p:cNvSpPr>
              <p:nvPr/>
            </p:nvSpPr>
            <p:spPr bwMode="auto">
              <a:xfrm>
                <a:off x="851997" y="3201087"/>
                <a:ext cx="21495" cy="17997"/>
              </a:xfrm>
              <a:custGeom>
                <a:avLst/>
                <a:gdLst/>
                <a:ahLst/>
                <a:cxnLst>
                  <a:cxn ang="0">
                    <a:pos x="12" y="0"/>
                  </a:cxn>
                  <a:cxn ang="0">
                    <a:pos x="1" y="0"/>
                  </a:cxn>
                  <a:cxn ang="0">
                    <a:pos x="0" y="11"/>
                  </a:cxn>
                  <a:cxn ang="0">
                    <a:pos x="11" y="11"/>
                  </a:cxn>
                  <a:cxn ang="0">
                    <a:pos x="12" y="0"/>
                  </a:cxn>
                </a:cxnLst>
                <a:rect l="0" t="0" r="r" b="b"/>
                <a:pathLst>
                  <a:path w="12" h="11">
                    <a:moveTo>
                      <a:pt x="12" y="0"/>
                    </a:moveTo>
                    <a:cubicBezTo>
                      <a:pt x="8" y="0"/>
                      <a:pt x="4" y="0"/>
                      <a:pt x="1" y="0"/>
                    </a:cubicBezTo>
                    <a:cubicBezTo>
                      <a:pt x="1" y="4"/>
                      <a:pt x="0" y="8"/>
                      <a:pt x="0" y="11"/>
                    </a:cubicBezTo>
                    <a:cubicBezTo>
                      <a:pt x="4" y="11"/>
                      <a:pt x="7" y="11"/>
                      <a:pt x="11" y="11"/>
                    </a:cubicBezTo>
                    <a:cubicBezTo>
                      <a:pt x="11" y="7"/>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2" name="Freeform 243"/>
              <p:cNvSpPr>
                <a:spLocks/>
              </p:cNvSpPr>
              <p:nvPr/>
            </p:nvSpPr>
            <p:spPr bwMode="auto">
              <a:xfrm>
                <a:off x="875446" y="3222684"/>
                <a:ext cx="17587" cy="14398"/>
              </a:xfrm>
              <a:custGeom>
                <a:avLst/>
                <a:gdLst/>
                <a:ahLst/>
                <a:cxnLst>
                  <a:cxn ang="0">
                    <a:pos x="9" y="0"/>
                  </a:cxn>
                  <a:cxn ang="0">
                    <a:pos x="1" y="0"/>
                  </a:cxn>
                  <a:cxn ang="0">
                    <a:pos x="0" y="9"/>
                  </a:cxn>
                  <a:cxn ang="0">
                    <a:pos x="10" y="9"/>
                  </a:cxn>
                  <a:cxn ang="0">
                    <a:pos x="9" y="0"/>
                  </a:cxn>
                </a:cxnLst>
                <a:rect l="0" t="0" r="r" b="b"/>
                <a:pathLst>
                  <a:path w="10" h="9">
                    <a:moveTo>
                      <a:pt x="9" y="0"/>
                    </a:moveTo>
                    <a:cubicBezTo>
                      <a:pt x="6" y="0"/>
                      <a:pt x="3" y="0"/>
                      <a:pt x="1" y="0"/>
                    </a:cubicBezTo>
                    <a:cubicBezTo>
                      <a:pt x="0" y="3"/>
                      <a:pt x="0" y="6"/>
                      <a:pt x="0" y="9"/>
                    </a:cubicBezTo>
                    <a:cubicBezTo>
                      <a:pt x="3" y="9"/>
                      <a:pt x="6" y="9"/>
                      <a:pt x="10"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3" name="Freeform 244"/>
              <p:cNvSpPr>
                <a:spLocks/>
              </p:cNvSpPr>
              <p:nvPr/>
            </p:nvSpPr>
            <p:spPr bwMode="auto">
              <a:xfrm>
                <a:off x="910620" y="3150695"/>
                <a:ext cx="17587" cy="16198"/>
              </a:xfrm>
              <a:custGeom>
                <a:avLst/>
                <a:gdLst/>
                <a:ahLst/>
                <a:cxnLst>
                  <a:cxn ang="0">
                    <a:pos x="1" y="0"/>
                  </a:cxn>
                  <a:cxn ang="0">
                    <a:pos x="0" y="10"/>
                  </a:cxn>
                  <a:cxn ang="0">
                    <a:pos x="5" y="10"/>
                  </a:cxn>
                  <a:cxn ang="0">
                    <a:pos x="10" y="0"/>
                  </a:cxn>
                  <a:cxn ang="0">
                    <a:pos x="10" y="0"/>
                  </a:cxn>
                  <a:cxn ang="0">
                    <a:pos x="1" y="0"/>
                  </a:cxn>
                </a:cxnLst>
                <a:rect l="0" t="0" r="r" b="b"/>
                <a:pathLst>
                  <a:path w="10" h="10">
                    <a:moveTo>
                      <a:pt x="1" y="0"/>
                    </a:moveTo>
                    <a:cubicBezTo>
                      <a:pt x="0" y="3"/>
                      <a:pt x="0" y="6"/>
                      <a:pt x="0" y="10"/>
                    </a:cubicBezTo>
                    <a:cubicBezTo>
                      <a:pt x="2" y="10"/>
                      <a:pt x="3" y="10"/>
                      <a:pt x="5" y="10"/>
                    </a:cubicBezTo>
                    <a:cubicBezTo>
                      <a:pt x="7" y="7"/>
                      <a:pt x="9" y="3"/>
                      <a:pt x="10" y="0"/>
                    </a:cubicBezTo>
                    <a:cubicBezTo>
                      <a:pt x="10"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4" name="Freeform 245"/>
              <p:cNvSpPr>
                <a:spLocks noEditPoints="1"/>
              </p:cNvSpPr>
              <p:nvPr/>
            </p:nvSpPr>
            <p:spPr bwMode="auto">
              <a:xfrm>
                <a:off x="2290223" y="1664124"/>
                <a:ext cx="156329" cy="134979"/>
              </a:xfrm>
              <a:custGeom>
                <a:avLst/>
                <a:gdLst/>
                <a:ahLst/>
                <a:cxnLst>
                  <a:cxn ang="0">
                    <a:pos x="86" y="45"/>
                  </a:cxn>
                  <a:cxn ang="0">
                    <a:pos x="77" y="40"/>
                  </a:cxn>
                  <a:cxn ang="0">
                    <a:pos x="77" y="35"/>
                  </a:cxn>
                  <a:cxn ang="0">
                    <a:pos x="83" y="29"/>
                  </a:cxn>
                  <a:cxn ang="0">
                    <a:pos x="83" y="22"/>
                  </a:cxn>
                  <a:cxn ang="0">
                    <a:pos x="73" y="9"/>
                  </a:cxn>
                  <a:cxn ang="0">
                    <a:pos x="65" y="9"/>
                  </a:cxn>
                  <a:cxn ang="0">
                    <a:pos x="60" y="14"/>
                  </a:cxn>
                  <a:cxn ang="0">
                    <a:pos x="53" y="12"/>
                  </a:cxn>
                  <a:cxn ang="0">
                    <a:pos x="53" y="5"/>
                  </a:cxn>
                  <a:cxn ang="0">
                    <a:pos x="47" y="0"/>
                  </a:cxn>
                  <a:cxn ang="0">
                    <a:pos x="31" y="1"/>
                  </a:cxn>
                  <a:cxn ang="0">
                    <a:pos x="25" y="6"/>
                  </a:cxn>
                  <a:cxn ang="0">
                    <a:pos x="26" y="15"/>
                  </a:cxn>
                  <a:cxn ang="0">
                    <a:pos x="22" y="18"/>
                  </a:cxn>
                  <a:cxn ang="0">
                    <a:pos x="14" y="15"/>
                  </a:cxn>
                  <a:cxn ang="0">
                    <a:pos x="7" y="17"/>
                  </a:cxn>
                  <a:cxn ang="0">
                    <a:pos x="0" y="32"/>
                  </a:cxn>
                  <a:cxn ang="0">
                    <a:pos x="0" y="33"/>
                  </a:cxn>
                  <a:cxn ang="0">
                    <a:pos x="2" y="39"/>
                  </a:cxn>
                  <a:cxn ang="0">
                    <a:pos x="10" y="43"/>
                  </a:cxn>
                  <a:cxn ang="0">
                    <a:pos x="11" y="48"/>
                  </a:cxn>
                  <a:cxn ang="0">
                    <a:pos x="5" y="54"/>
                  </a:cxn>
                  <a:cxn ang="0">
                    <a:pos x="5" y="61"/>
                  </a:cxn>
                  <a:cxn ang="0">
                    <a:pos x="16" y="74"/>
                  </a:cxn>
                  <a:cxn ang="0">
                    <a:pos x="22" y="74"/>
                  </a:cxn>
                  <a:cxn ang="0">
                    <a:pos x="23" y="74"/>
                  </a:cxn>
                  <a:cxn ang="0">
                    <a:pos x="29" y="69"/>
                  </a:cxn>
                  <a:cxn ang="0">
                    <a:pos x="34" y="71"/>
                  </a:cxn>
                  <a:cxn ang="0">
                    <a:pos x="35" y="77"/>
                  </a:cxn>
                  <a:cxn ang="0">
                    <a:pos x="40" y="83"/>
                  </a:cxn>
                  <a:cxn ang="0">
                    <a:pos x="57" y="81"/>
                  </a:cxn>
                  <a:cxn ang="0">
                    <a:pos x="62" y="76"/>
                  </a:cxn>
                  <a:cxn ang="0">
                    <a:pos x="62" y="67"/>
                  </a:cxn>
                  <a:cxn ang="0">
                    <a:pos x="65" y="65"/>
                  </a:cxn>
                  <a:cxn ang="0">
                    <a:pos x="72" y="68"/>
                  </a:cxn>
                  <a:cxn ang="0">
                    <a:pos x="79" y="66"/>
                  </a:cxn>
                  <a:cxn ang="0">
                    <a:pos x="88" y="52"/>
                  </a:cxn>
                  <a:cxn ang="0">
                    <a:pos x="86" y="45"/>
                  </a:cxn>
                  <a:cxn ang="0">
                    <a:pos x="43" y="58"/>
                  </a:cxn>
                  <a:cxn ang="0">
                    <a:pos x="26" y="41"/>
                  </a:cxn>
                  <a:cxn ang="0">
                    <a:pos x="43" y="24"/>
                  </a:cxn>
                  <a:cxn ang="0">
                    <a:pos x="60" y="41"/>
                  </a:cxn>
                  <a:cxn ang="0">
                    <a:pos x="43" y="58"/>
                  </a:cxn>
                </a:cxnLst>
                <a:rect l="0" t="0" r="r" b="b"/>
                <a:pathLst>
                  <a:path w="88" h="83">
                    <a:moveTo>
                      <a:pt x="86" y="45"/>
                    </a:moveTo>
                    <a:cubicBezTo>
                      <a:pt x="86" y="45"/>
                      <a:pt x="80" y="41"/>
                      <a:pt x="77" y="40"/>
                    </a:cubicBezTo>
                    <a:cubicBezTo>
                      <a:pt x="77" y="38"/>
                      <a:pt x="77" y="37"/>
                      <a:pt x="77" y="35"/>
                    </a:cubicBezTo>
                    <a:cubicBezTo>
                      <a:pt x="79" y="33"/>
                      <a:pt x="83" y="29"/>
                      <a:pt x="83" y="29"/>
                    </a:cubicBezTo>
                    <a:cubicBezTo>
                      <a:pt x="83" y="22"/>
                      <a:pt x="83" y="22"/>
                      <a:pt x="83" y="22"/>
                    </a:cubicBezTo>
                    <a:cubicBezTo>
                      <a:pt x="73" y="9"/>
                      <a:pt x="73" y="9"/>
                      <a:pt x="73" y="9"/>
                    </a:cubicBezTo>
                    <a:cubicBezTo>
                      <a:pt x="65" y="9"/>
                      <a:pt x="65" y="9"/>
                      <a:pt x="65" y="9"/>
                    </a:cubicBezTo>
                    <a:cubicBezTo>
                      <a:pt x="65" y="9"/>
                      <a:pt x="61" y="12"/>
                      <a:pt x="60" y="14"/>
                    </a:cubicBezTo>
                    <a:cubicBezTo>
                      <a:pt x="58" y="13"/>
                      <a:pt x="55" y="12"/>
                      <a:pt x="53" y="12"/>
                    </a:cubicBezTo>
                    <a:cubicBezTo>
                      <a:pt x="53" y="9"/>
                      <a:pt x="53" y="5"/>
                      <a:pt x="53" y="5"/>
                    </a:cubicBezTo>
                    <a:cubicBezTo>
                      <a:pt x="47" y="0"/>
                      <a:pt x="47" y="0"/>
                      <a:pt x="47" y="0"/>
                    </a:cubicBezTo>
                    <a:cubicBezTo>
                      <a:pt x="31" y="1"/>
                      <a:pt x="31" y="1"/>
                      <a:pt x="31" y="1"/>
                    </a:cubicBezTo>
                    <a:cubicBezTo>
                      <a:pt x="25" y="6"/>
                      <a:pt x="25" y="6"/>
                      <a:pt x="25" y="6"/>
                    </a:cubicBezTo>
                    <a:cubicBezTo>
                      <a:pt x="25" y="6"/>
                      <a:pt x="26" y="12"/>
                      <a:pt x="26" y="15"/>
                    </a:cubicBezTo>
                    <a:cubicBezTo>
                      <a:pt x="24" y="16"/>
                      <a:pt x="23" y="17"/>
                      <a:pt x="22" y="18"/>
                    </a:cubicBezTo>
                    <a:cubicBezTo>
                      <a:pt x="19" y="17"/>
                      <a:pt x="14" y="15"/>
                      <a:pt x="14" y="15"/>
                    </a:cubicBezTo>
                    <a:cubicBezTo>
                      <a:pt x="7" y="17"/>
                      <a:pt x="7" y="17"/>
                      <a:pt x="7" y="17"/>
                    </a:cubicBezTo>
                    <a:cubicBezTo>
                      <a:pt x="0" y="32"/>
                      <a:pt x="0" y="32"/>
                      <a:pt x="0" y="32"/>
                    </a:cubicBezTo>
                    <a:cubicBezTo>
                      <a:pt x="0" y="33"/>
                      <a:pt x="0" y="33"/>
                      <a:pt x="0" y="33"/>
                    </a:cubicBezTo>
                    <a:cubicBezTo>
                      <a:pt x="2" y="39"/>
                      <a:pt x="2" y="39"/>
                      <a:pt x="2" y="39"/>
                    </a:cubicBezTo>
                    <a:cubicBezTo>
                      <a:pt x="2" y="39"/>
                      <a:pt x="8" y="42"/>
                      <a:pt x="10" y="43"/>
                    </a:cubicBezTo>
                    <a:cubicBezTo>
                      <a:pt x="10" y="45"/>
                      <a:pt x="11" y="47"/>
                      <a:pt x="11" y="48"/>
                    </a:cubicBezTo>
                    <a:cubicBezTo>
                      <a:pt x="9" y="50"/>
                      <a:pt x="5" y="54"/>
                      <a:pt x="5" y="54"/>
                    </a:cubicBezTo>
                    <a:cubicBezTo>
                      <a:pt x="5" y="61"/>
                      <a:pt x="5" y="61"/>
                      <a:pt x="5" y="61"/>
                    </a:cubicBezTo>
                    <a:cubicBezTo>
                      <a:pt x="16" y="74"/>
                      <a:pt x="16" y="74"/>
                      <a:pt x="16" y="74"/>
                    </a:cubicBezTo>
                    <a:cubicBezTo>
                      <a:pt x="16" y="74"/>
                      <a:pt x="22" y="75"/>
                      <a:pt x="22" y="74"/>
                    </a:cubicBezTo>
                    <a:cubicBezTo>
                      <a:pt x="23" y="74"/>
                      <a:pt x="23" y="74"/>
                      <a:pt x="23" y="74"/>
                    </a:cubicBezTo>
                    <a:cubicBezTo>
                      <a:pt x="23" y="74"/>
                      <a:pt x="27" y="71"/>
                      <a:pt x="29" y="69"/>
                    </a:cubicBezTo>
                    <a:cubicBezTo>
                      <a:pt x="31" y="70"/>
                      <a:pt x="33" y="70"/>
                      <a:pt x="34" y="71"/>
                    </a:cubicBezTo>
                    <a:cubicBezTo>
                      <a:pt x="35" y="73"/>
                      <a:pt x="35" y="77"/>
                      <a:pt x="35" y="77"/>
                    </a:cubicBezTo>
                    <a:cubicBezTo>
                      <a:pt x="40" y="83"/>
                      <a:pt x="40" y="83"/>
                      <a:pt x="40" y="83"/>
                    </a:cubicBezTo>
                    <a:cubicBezTo>
                      <a:pt x="57" y="81"/>
                      <a:pt x="57" y="81"/>
                      <a:pt x="57" y="81"/>
                    </a:cubicBezTo>
                    <a:cubicBezTo>
                      <a:pt x="62" y="76"/>
                      <a:pt x="62" y="76"/>
                      <a:pt x="62" y="76"/>
                    </a:cubicBezTo>
                    <a:cubicBezTo>
                      <a:pt x="62" y="76"/>
                      <a:pt x="62" y="70"/>
                      <a:pt x="62" y="67"/>
                    </a:cubicBezTo>
                    <a:cubicBezTo>
                      <a:pt x="63" y="66"/>
                      <a:pt x="64" y="66"/>
                      <a:pt x="65" y="65"/>
                    </a:cubicBezTo>
                    <a:cubicBezTo>
                      <a:pt x="68" y="66"/>
                      <a:pt x="72" y="68"/>
                      <a:pt x="72" y="68"/>
                    </a:cubicBezTo>
                    <a:cubicBezTo>
                      <a:pt x="79" y="66"/>
                      <a:pt x="79" y="66"/>
                      <a:pt x="79" y="66"/>
                    </a:cubicBezTo>
                    <a:cubicBezTo>
                      <a:pt x="88" y="52"/>
                      <a:pt x="88" y="52"/>
                      <a:pt x="88" y="52"/>
                    </a:cubicBezTo>
                    <a:lnTo>
                      <a:pt x="86" y="45"/>
                    </a:lnTo>
                    <a:close/>
                    <a:moveTo>
                      <a:pt x="43" y="58"/>
                    </a:moveTo>
                    <a:cubicBezTo>
                      <a:pt x="34" y="58"/>
                      <a:pt x="26" y="51"/>
                      <a:pt x="26" y="41"/>
                    </a:cubicBezTo>
                    <a:cubicBezTo>
                      <a:pt x="26" y="32"/>
                      <a:pt x="34" y="24"/>
                      <a:pt x="43" y="24"/>
                    </a:cubicBezTo>
                    <a:cubicBezTo>
                      <a:pt x="52" y="24"/>
                      <a:pt x="60" y="32"/>
                      <a:pt x="60" y="41"/>
                    </a:cubicBezTo>
                    <a:cubicBezTo>
                      <a:pt x="60" y="51"/>
                      <a:pt x="52" y="58"/>
                      <a:pt x="43" y="5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5" name="Freeform 246"/>
              <p:cNvSpPr>
                <a:spLocks noEditPoints="1"/>
              </p:cNvSpPr>
              <p:nvPr/>
            </p:nvSpPr>
            <p:spPr bwMode="auto">
              <a:xfrm>
                <a:off x="2342984" y="1710917"/>
                <a:ext cx="46899" cy="43193"/>
              </a:xfrm>
              <a:custGeom>
                <a:avLst/>
                <a:gdLst/>
                <a:ahLst/>
                <a:cxnLst>
                  <a:cxn ang="0">
                    <a:pos x="14" y="0"/>
                  </a:cxn>
                  <a:cxn ang="0">
                    <a:pos x="0" y="13"/>
                  </a:cxn>
                  <a:cxn ang="0">
                    <a:pos x="14" y="27"/>
                  </a:cxn>
                  <a:cxn ang="0">
                    <a:pos x="27" y="13"/>
                  </a:cxn>
                  <a:cxn ang="0">
                    <a:pos x="14" y="0"/>
                  </a:cxn>
                  <a:cxn ang="0">
                    <a:pos x="14" y="23"/>
                  </a:cxn>
                  <a:cxn ang="0">
                    <a:pos x="4" y="13"/>
                  </a:cxn>
                  <a:cxn ang="0">
                    <a:pos x="14" y="3"/>
                  </a:cxn>
                  <a:cxn ang="0">
                    <a:pos x="24" y="13"/>
                  </a:cxn>
                  <a:cxn ang="0">
                    <a:pos x="14" y="23"/>
                  </a:cxn>
                </a:cxnLst>
                <a:rect l="0" t="0" r="r" b="b"/>
                <a:pathLst>
                  <a:path w="27" h="27">
                    <a:moveTo>
                      <a:pt x="14" y="0"/>
                    </a:moveTo>
                    <a:cubicBezTo>
                      <a:pt x="6" y="0"/>
                      <a:pt x="0" y="6"/>
                      <a:pt x="0" y="13"/>
                    </a:cubicBezTo>
                    <a:cubicBezTo>
                      <a:pt x="0" y="21"/>
                      <a:pt x="6" y="27"/>
                      <a:pt x="14" y="27"/>
                    </a:cubicBezTo>
                    <a:cubicBezTo>
                      <a:pt x="21" y="27"/>
                      <a:pt x="27" y="21"/>
                      <a:pt x="27" y="13"/>
                    </a:cubicBezTo>
                    <a:cubicBezTo>
                      <a:pt x="27" y="6"/>
                      <a:pt x="21" y="0"/>
                      <a:pt x="14" y="0"/>
                    </a:cubicBezTo>
                    <a:close/>
                    <a:moveTo>
                      <a:pt x="14" y="23"/>
                    </a:moveTo>
                    <a:cubicBezTo>
                      <a:pt x="8" y="23"/>
                      <a:pt x="4" y="19"/>
                      <a:pt x="4" y="13"/>
                    </a:cubicBezTo>
                    <a:cubicBezTo>
                      <a:pt x="4" y="8"/>
                      <a:pt x="8" y="3"/>
                      <a:pt x="14" y="3"/>
                    </a:cubicBezTo>
                    <a:cubicBezTo>
                      <a:pt x="19" y="3"/>
                      <a:pt x="24" y="8"/>
                      <a:pt x="24" y="13"/>
                    </a:cubicBezTo>
                    <a:cubicBezTo>
                      <a:pt x="24" y="19"/>
                      <a:pt x="19" y="23"/>
                      <a:pt x="14"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6" name="Freeform 247"/>
              <p:cNvSpPr>
                <a:spLocks noEditPoints="1"/>
              </p:cNvSpPr>
              <p:nvPr/>
            </p:nvSpPr>
            <p:spPr bwMode="auto">
              <a:xfrm>
                <a:off x="2147573" y="1622730"/>
                <a:ext cx="138742" cy="124181"/>
              </a:xfrm>
              <a:custGeom>
                <a:avLst/>
                <a:gdLst/>
                <a:ahLst/>
                <a:cxnLst>
                  <a:cxn ang="0">
                    <a:pos x="70" y="37"/>
                  </a:cxn>
                  <a:cxn ang="0">
                    <a:pos x="70" y="32"/>
                  </a:cxn>
                  <a:cxn ang="0">
                    <a:pos x="76" y="27"/>
                  </a:cxn>
                  <a:cxn ang="0">
                    <a:pos x="76" y="20"/>
                  </a:cxn>
                  <a:cxn ang="0">
                    <a:pos x="66" y="9"/>
                  </a:cxn>
                  <a:cxn ang="0">
                    <a:pos x="59" y="9"/>
                  </a:cxn>
                  <a:cxn ang="0">
                    <a:pos x="54" y="13"/>
                  </a:cxn>
                  <a:cxn ang="0">
                    <a:pos x="48" y="11"/>
                  </a:cxn>
                  <a:cxn ang="0">
                    <a:pos x="48" y="5"/>
                  </a:cxn>
                  <a:cxn ang="0">
                    <a:pos x="43" y="0"/>
                  </a:cxn>
                  <a:cxn ang="0">
                    <a:pos x="28" y="1"/>
                  </a:cxn>
                  <a:cxn ang="0">
                    <a:pos x="23" y="6"/>
                  </a:cxn>
                  <a:cxn ang="0">
                    <a:pos x="23" y="14"/>
                  </a:cxn>
                  <a:cxn ang="0">
                    <a:pos x="19" y="17"/>
                  </a:cxn>
                  <a:cxn ang="0">
                    <a:pos x="13" y="14"/>
                  </a:cxn>
                  <a:cxn ang="0">
                    <a:pos x="6" y="16"/>
                  </a:cxn>
                  <a:cxn ang="0">
                    <a:pos x="0" y="30"/>
                  </a:cxn>
                  <a:cxn ang="0">
                    <a:pos x="0" y="30"/>
                  </a:cxn>
                  <a:cxn ang="0">
                    <a:pos x="2" y="36"/>
                  </a:cxn>
                  <a:cxn ang="0">
                    <a:pos x="9" y="40"/>
                  </a:cxn>
                  <a:cxn ang="0">
                    <a:pos x="10" y="44"/>
                  </a:cxn>
                  <a:cxn ang="0">
                    <a:pos x="4" y="49"/>
                  </a:cxn>
                  <a:cxn ang="0">
                    <a:pos x="4" y="56"/>
                  </a:cxn>
                  <a:cxn ang="0">
                    <a:pos x="14" y="68"/>
                  </a:cxn>
                  <a:cxn ang="0">
                    <a:pos x="20" y="68"/>
                  </a:cxn>
                  <a:cxn ang="0">
                    <a:pos x="21" y="68"/>
                  </a:cxn>
                  <a:cxn ang="0">
                    <a:pos x="26" y="63"/>
                  </a:cxn>
                  <a:cxn ang="0">
                    <a:pos x="31" y="65"/>
                  </a:cxn>
                  <a:cxn ang="0">
                    <a:pos x="32" y="71"/>
                  </a:cxn>
                  <a:cxn ang="0">
                    <a:pos x="36" y="76"/>
                  </a:cxn>
                  <a:cxn ang="0">
                    <a:pos x="52" y="74"/>
                  </a:cxn>
                  <a:cxn ang="0">
                    <a:pos x="56" y="70"/>
                  </a:cxn>
                  <a:cxn ang="0">
                    <a:pos x="56" y="62"/>
                  </a:cxn>
                  <a:cxn ang="0">
                    <a:pos x="59" y="59"/>
                  </a:cxn>
                  <a:cxn ang="0">
                    <a:pos x="65" y="63"/>
                  </a:cxn>
                  <a:cxn ang="0">
                    <a:pos x="72" y="61"/>
                  </a:cxn>
                  <a:cxn ang="0">
                    <a:pos x="79" y="48"/>
                  </a:cxn>
                  <a:cxn ang="0">
                    <a:pos x="78" y="41"/>
                  </a:cxn>
                  <a:cxn ang="0">
                    <a:pos x="70" y="37"/>
                  </a:cxn>
                  <a:cxn ang="0">
                    <a:pos x="39" y="53"/>
                  </a:cxn>
                  <a:cxn ang="0">
                    <a:pos x="23" y="38"/>
                  </a:cxn>
                  <a:cxn ang="0">
                    <a:pos x="39" y="23"/>
                  </a:cxn>
                  <a:cxn ang="0">
                    <a:pos x="54" y="38"/>
                  </a:cxn>
                  <a:cxn ang="0">
                    <a:pos x="39" y="53"/>
                  </a:cxn>
                </a:cxnLst>
                <a:rect l="0" t="0" r="r" b="b"/>
                <a:pathLst>
                  <a:path w="79" h="76">
                    <a:moveTo>
                      <a:pt x="70" y="37"/>
                    </a:moveTo>
                    <a:cubicBezTo>
                      <a:pt x="70" y="35"/>
                      <a:pt x="70" y="34"/>
                      <a:pt x="70" y="32"/>
                    </a:cubicBezTo>
                    <a:cubicBezTo>
                      <a:pt x="72" y="31"/>
                      <a:pt x="76" y="27"/>
                      <a:pt x="76" y="27"/>
                    </a:cubicBezTo>
                    <a:cubicBezTo>
                      <a:pt x="76" y="20"/>
                      <a:pt x="76" y="20"/>
                      <a:pt x="76" y="20"/>
                    </a:cubicBezTo>
                    <a:cubicBezTo>
                      <a:pt x="66" y="9"/>
                      <a:pt x="66" y="9"/>
                      <a:pt x="66" y="9"/>
                    </a:cubicBezTo>
                    <a:cubicBezTo>
                      <a:pt x="59" y="9"/>
                      <a:pt x="59" y="9"/>
                      <a:pt x="59" y="9"/>
                    </a:cubicBezTo>
                    <a:cubicBezTo>
                      <a:pt x="59" y="9"/>
                      <a:pt x="55" y="12"/>
                      <a:pt x="54" y="13"/>
                    </a:cubicBezTo>
                    <a:cubicBezTo>
                      <a:pt x="52" y="12"/>
                      <a:pt x="50" y="11"/>
                      <a:pt x="48" y="11"/>
                    </a:cubicBezTo>
                    <a:cubicBezTo>
                      <a:pt x="48" y="9"/>
                      <a:pt x="48" y="5"/>
                      <a:pt x="48" y="5"/>
                    </a:cubicBezTo>
                    <a:cubicBezTo>
                      <a:pt x="43" y="0"/>
                      <a:pt x="43" y="0"/>
                      <a:pt x="43" y="0"/>
                    </a:cubicBezTo>
                    <a:cubicBezTo>
                      <a:pt x="28" y="1"/>
                      <a:pt x="28" y="1"/>
                      <a:pt x="28" y="1"/>
                    </a:cubicBezTo>
                    <a:cubicBezTo>
                      <a:pt x="23" y="6"/>
                      <a:pt x="23" y="6"/>
                      <a:pt x="23" y="6"/>
                    </a:cubicBezTo>
                    <a:cubicBezTo>
                      <a:pt x="23" y="6"/>
                      <a:pt x="23" y="11"/>
                      <a:pt x="23" y="14"/>
                    </a:cubicBezTo>
                    <a:cubicBezTo>
                      <a:pt x="22" y="15"/>
                      <a:pt x="21" y="16"/>
                      <a:pt x="19" y="17"/>
                    </a:cubicBezTo>
                    <a:cubicBezTo>
                      <a:pt x="17" y="16"/>
                      <a:pt x="13" y="14"/>
                      <a:pt x="13" y="14"/>
                    </a:cubicBezTo>
                    <a:cubicBezTo>
                      <a:pt x="6" y="16"/>
                      <a:pt x="6" y="16"/>
                      <a:pt x="6" y="16"/>
                    </a:cubicBezTo>
                    <a:cubicBezTo>
                      <a:pt x="0" y="30"/>
                      <a:pt x="0" y="30"/>
                      <a:pt x="0" y="30"/>
                    </a:cubicBezTo>
                    <a:cubicBezTo>
                      <a:pt x="0" y="30"/>
                      <a:pt x="0" y="30"/>
                      <a:pt x="0" y="30"/>
                    </a:cubicBezTo>
                    <a:cubicBezTo>
                      <a:pt x="2" y="36"/>
                      <a:pt x="2" y="36"/>
                      <a:pt x="2" y="36"/>
                    </a:cubicBezTo>
                    <a:cubicBezTo>
                      <a:pt x="2" y="36"/>
                      <a:pt x="7" y="39"/>
                      <a:pt x="9" y="40"/>
                    </a:cubicBezTo>
                    <a:cubicBezTo>
                      <a:pt x="9" y="41"/>
                      <a:pt x="9" y="43"/>
                      <a:pt x="10" y="44"/>
                    </a:cubicBezTo>
                    <a:cubicBezTo>
                      <a:pt x="8" y="46"/>
                      <a:pt x="4" y="49"/>
                      <a:pt x="4" y="49"/>
                    </a:cubicBezTo>
                    <a:cubicBezTo>
                      <a:pt x="4" y="56"/>
                      <a:pt x="4" y="56"/>
                      <a:pt x="4" y="56"/>
                    </a:cubicBezTo>
                    <a:cubicBezTo>
                      <a:pt x="14" y="68"/>
                      <a:pt x="14" y="68"/>
                      <a:pt x="14" y="68"/>
                    </a:cubicBezTo>
                    <a:cubicBezTo>
                      <a:pt x="14" y="68"/>
                      <a:pt x="20" y="68"/>
                      <a:pt x="20" y="68"/>
                    </a:cubicBezTo>
                    <a:cubicBezTo>
                      <a:pt x="20" y="68"/>
                      <a:pt x="21" y="68"/>
                      <a:pt x="21" y="68"/>
                    </a:cubicBezTo>
                    <a:cubicBezTo>
                      <a:pt x="21" y="68"/>
                      <a:pt x="24" y="65"/>
                      <a:pt x="26" y="63"/>
                    </a:cubicBezTo>
                    <a:cubicBezTo>
                      <a:pt x="28" y="64"/>
                      <a:pt x="29" y="64"/>
                      <a:pt x="31" y="65"/>
                    </a:cubicBezTo>
                    <a:cubicBezTo>
                      <a:pt x="31" y="67"/>
                      <a:pt x="32" y="71"/>
                      <a:pt x="32" y="71"/>
                    </a:cubicBezTo>
                    <a:cubicBezTo>
                      <a:pt x="36" y="76"/>
                      <a:pt x="36" y="76"/>
                      <a:pt x="36" y="76"/>
                    </a:cubicBezTo>
                    <a:cubicBezTo>
                      <a:pt x="52" y="74"/>
                      <a:pt x="52" y="74"/>
                      <a:pt x="52" y="74"/>
                    </a:cubicBezTo>
                    <a:cubicBezTo>
                      <a:pt x="56" y="70"/>
                      <a:pt x="56" y="70"/>
                      <a:pt x="56" y="70"/>
                    </a:cubicBezTo>
                    <a:cubicBezTo>
                      <a:pt x="56" y="70"/>
                      <a:pt x="56" y="64"/>
                      <a:pt x="56" y="62"/>
                    </a:cubicBezTo>
                    <a:cubicBezTo>
                      <a:pt x="57" y="61"/>
                      <a:pt x="58" y="60"/>
                      <a:pt x="59" y="59"/>
                    </a:cubicBezTo>
                    <a:cubicBezTo>
                      <a:pt x="61" y="60"/>
                      <a:pt x="65" y="63"/>
                      <a:pt x="65" y="63"/>
                    </a:cubicBezTo>
                    <a:cubicBezTo>
                      <a:pt x="72" y="61"/>
                      <a:pt x="72" y="61"/>
                      <a:pt x="72" y="61"/>
                    </a:cubicBezTo>
                    <a:cubicBezTo>
                      <a:pt x="79" y="48"/>
                      <a:pt x="79" y="48"/>
                      <a:pt x="79" y="48"/>
                    </a:cubicBezTo>
                    <a:cubicBezTo>
                      <a:pt x="78" y="41"/>
                      <a:pt x="78" y="41"/>
                      <a:pt x="78" y="41"/>
                    </a:cubicBezTo>
                    <a:cubicBezTo>
                      <a:pt x="78" y="41"/>
                      <a:pt x="73" y="38"/>
                      <a:pt x="70" y="37"/>
                    </a:cubicBezTo>
                    <a:close/>
                    <a:moveTo>
                      <a:pt x="39" y="53"/>
                    </a:moveTo>
                    <a:cubicBezTo>
                      <a:pt x="30" y="53"/>
                      <a:pt x="23" y="46"/>
                      <a:pt x="23" y="38"/>
                    </a:cubicBezTo>
                    <a:cubicBezTo>
                      <a:pt x="23" y="30"/>
                      <a:pt x="30" y="23"/>
                      <a:pt x="39" y="23"/>
                    </a:cubicBezTo>
                    <a:cubicBezTo>
                      <a:pt x="47" y="23"/>
                      <a:pt x="54" y="30"/>
                      <a:pt x="54" y="38"/>
                    </a:cubicBezTo>
                    <a:cubicBezTo>
                      <a:pt x="54" y="46"/>
                      <a:pt x="47" y="53"/>
                      <a:pt x="39" y="5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7" name="Freeform 248"/>
              <p:cNvSpPr>
                <a:spLocks noEditPoints="1"/>
              </p:cNvSpPr>
              <p:nvPr/>
            </p:nvSpPr>
            <p:spPr bwMode="auto">
              <a:xfrm>
                <a:off x="2194471" y="1664124"/>
                <a:ext cx="42990" cy="39594"/>
              </a:xfrm>
              <a:custGeom>
                <a:avLst/>
                <a:gdLst/>
                <a:ahLst/>
                <a:cxnLst>
                  <a:cxn ang="0">
                    <a:pos x="13" y="0"/>
                  </a:cxn>
                  <a:cxn ang="0">
                    <a:pos x="0" y="12"/>
                  </a:cxn>
                  <a:cxn ang="0">
                    <a:pos x="13" y="24"/>
                  </a:cxn>
                  <a:cxn ang="0">
                    <a:pos x="25" y="12"/>
                  </a:cxn>
                  <a:cxn ang="0">
                    <a:pos x="13" y="0"/>
                  </a:cxn>
                  <a:cxn ang="0">
                    <a:pos x="13" y="21"/>
                  </a:cxn>
                  <a:cxn ang="0">
                    <a:pos x="4" y="12"/>
                  </a:cxn>
                  <a:cxn ang="0">
                    <a:pos x="13" y="3"/>
                  </a:cxn>
                  <a:cxn ang="0">
                    <a:pos x="22" y="12"/>
                  </a:cxn>
                  <a:cxn ang="0">
                    <a:pos x="13" y="21"/>
                  </a:cxn>
                </a:cxnLst>
                <a:rect l="0" t="0" r="r" b="b"/>
                <a:pathLst>
                  <a:path w="25" h="24">
                    <a:moveTo>
                      <a:pt x="13" y="0"/>
                    </a:moveTo>
                    <a:cubicBezTo>
                      <a:pt x="6" y="0"/>
                      <a:pt x="0" y="5"/>
                      <a:pt x="0" y="12"/>
                    </a:cubicBezTo>
                    <a:cubicBezTo>
                      <a:pt x="0" y="19"/>
                      <a:pt x="6" y="24"/>
                      <a:pt x="13" y="24"/>
                    </a:cubicBezTo>
                    <a:cubicBezTo>
                      <a:pt x="19" y="24"/>
                      <a:pt x="25" y="19"/>
                      <a:pt x="25" y="12"/>
                    </a:cubicBezTo>
                    <a:cubicBezTo>
                      <a:pt x="25" y="5"/>
                      <a:pt x="19" y="0"/>
                      <a:pt x="13" y="0"/>
                    </a:cubicBezTo>
                    <a:close/>
                    <a:moveTo>
                      <a:pt x="13" y="21"/>
                    </a:moveTo>
                    <a:cubicBezTo>
                      <a:pt x="8" y="21"/>
                      <a:pt x="4" y="17"/>
                      <a:pt x="4" y="12"/>
                    </a:cubicBezTo>
                    <a:cubicBezTo>
                      <a:pt x="4" y="7"/>
                      <a:pt x="8" y="3"/>
                      <a:pt x="13" y="3"/>
                    </a:cubicBezTo>
                    <a:cubicBezTo>
                      <a:pt x="18" y="3"/>
                      <a:pt x="22" y="7"/>
                      <a:pt x="22" y="12"/>
                    </a:cubicBezTo>
                    <a:cubicBezTo>
                      <a:pt x="22" y="17"/>
                      <a:pt x="18" y="21"/>
                      <a:pt x="13" y="2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8" name="Freeform 249"/>
              <p:cNvSpPr>
                <a:spLocks noEditPoints="1"/>
              </p:cNvSpPr>
              <p:nvPr/>
            </p:nvSpPr>
            <p:spPr bwMode="auto">
              <a:xfrm>
                <a:off x="2235508" y="1545342"/>
                <a:ext cx="97706" cy="84587"/>
              </a:xfrm>
              <a:custGeom>
                <a:avLst/>
                <a:gdLst/>
                <a:ahLst/>
                <a:cxnLst>
                  <a:cxn ang="0">
                    <a:pos x="6" y="27"/>
                  </a:cxn>
                  <a:cxn ang="0">
                    <a:pos x="7" y="30"/>
                  </a:cxn>
                  <a:cxn ang="0">
                    <a:pos x="3" y="34"/>
                  </a:cxn>
                  <a:cxn ang="0">
                    <a:pos x="3" y="38"/>
                  </a:cxn>
                  <a:cxn ang="0">
                    <a:pos x="10" y="46"/>
                  </a:cxn>
                  <a:cxn ang="0">
                    <a:pos x="14" y="47"/>
                  </a:cxn>
                  <a:cxn ang="0">
                    <a:pos x="14" y="46"/>
                  </a:cxn>
                  <a:cxn ang="0">
                    <a:pos x="18" y="43"/>
                  </a:cxn>
                  <a:cxn ang="0">
                    <a:pos x="21" y="44"/>
                  </a:cxn>
                  <a:cxn ang="0">
                    <a:pos x="22" y="49"/>
                  </a:cxn>
                  <a:cxn ang="0">
                    <a:pos x="25" y="52"/>
                  </a:cxn>
                  <a:cxn ang="0">
                    <a:pos x="36" y="51"/>
                  </a:cxn>
                  <a:cxn ang="0">
                    <a:pos x="39" y="48"/>
                  </a:cxn>
                  <a:cxn ang="0">
                    <a:pos x="38" y="42"/>
                  </a:cxn>
                  <a:cxn ang="0">
                    <a:pos x="41" y="41"/>
                  </a:cxn>
                  <a:cxn ang="0">
                    <a:pos x="45" y="43"/>
                  </a:cxn>
                  <a:cxn ang="0">
                    <a:pos x="50" y="42"/>
                  </a:cxn>
                  <a:cxn ang="0">
                    <a:pos x="55" y="33"/>
                  </a:cxn>
                  <a:cxn ang="0">
                    <a:pos x="54" y="28"/>
                  </a:cxn>
                  <a:cxn ang="0">
                    <a:pos x="48" y="25"/>
                  </a:cxn>
                  <a:cxn ang="0">
                    <a:pos x="48" y="22"/>
                  </a:cxn>
                  <a:cxn ang="0">
                    <a:pos x="52" y="19"/>
                  </a:cxn>
                  <a:cxn ang="0">
                    <a:pos x="52" y="14"/>
                  </a:cxn>
                  <a:cxn ang="0">
                    <a:pos x="45" y="6"/>
                  </a:cxn>
                  <a:cxn ang="0">
                    <a:pos x="41" y="6"/>
                  </a:cxn>
                  <a:cxn ang="0">
                    <a:pos x="37" y="9"/>
                  </a:cxn>
                  <a:cxn ang="0">
                    <a:pos x="33" y="7"/>
                  </a:cxn>
                  <a:cxn ang="0">
                    <a:pos x="33" y="3"/>
                  </a:cxn>
                  <a:cxn ang="0">
                    <a:pos x="30" y="0"/>
                  </a:cxn>
                  <a:cxn ang="0">
                    <a:pos x="19" y="1"/>
                  </a:cxn>
                  <a:cxn ang="0">
                    <a:pos x="16" y="4"/>
                  </a:cxn>
                  <a:cxn ang="0">
                    <a:pos x="16" y="9"/>
                  </a:cxn>
                  <a:cxn ang="0">
                    <a:pos x="13" y="11"/>
                  </a:cxn>
                  <a:cxn ang="0">
                    <a:pos x="9" y="9"/>
                  </a:cxn>
                  <a:cxn ang="0">
                    <a:pos x="4" y="11"/>
                  </a:cxn>
                  <a:cxn ang="0">
                    <a:pos x="0" y="20"/>
                  </a:cxn>
                  <a:cxn ang="0">
                    <a:pos x="0" y="21"/>
                  </a:cxn>
                  <a:cxn ang="0">
                    <a:pos x="1" y="25"/>
                  </a:cxn>
                  <a:cxn ang="0">
                    <a:pos x="6" y="27"/>
                  </a:cxn>
                  <a:cxn ang="0">
                    <a:pos x="27" y="15"/>
                  </a:cxn>
                  <a:cxn ang="0">
                    <a:pos x="37" y="26"/>
                  </a:cxn>
                  <a:cxn ang="0">
                    <a:pos x="27" y="36"/>
                  </a:cxn>
                  <a:cxn ang="0">
                    <a:pos x="16" y="26"/>
                  </a:cxn>
                  <a:cxn ang="0">
                    <a:pos x="27" y="15"/>
                  </a:cxn>
                </a:cxnLst>
                <a:rect l="0" t="0" r="r" b="b"/>
                <a:pathLst>
                  <a:path w="55" h="52">
                    <a:moveTo>
                      <a:pt x="6" y="27"/>
                    </a:moveTo>
                    <a:cubicBezTo>
                      <a:pt x="6" y="28"/>
                      <a:pt x="6" y="29"/>
                      <a:pt x="7" y="30"/>
                    </a:cubicBezTo>
                    <a:cubicBezTo>
                      <a:pt x="5" y="31"/>
                      <a:pt x="3" y="34"/>
                      <a:pt x="3" y="34"/>
                    </a:cubicBezTo>
                    <a:cubicBezTo>
                      <a:pt x="3" y="38"/>
                      <a:pt x="3" y="38"/>
                      <a:pt x="3" y="38"/>
                    </a:cubicBezTo>
                    <a:cubicBezTo>
                      <a:pt x="10" y="46"/>
                      <a:pt x="10" y="46"/>
                      <a:pt x="10" y="46"/>
                    </a:cubicBezTo>
                    <a:cubicBezTo>
                      <a:pt x="10" y="46"/>
                      <a:pt x="14" y="47"/>
                      <a:pt x="14" y="47"/>
                    </a:cubicBezTo>
                    <a:cubicBezTo>
                      <a:pt x="14" y="47"/>
                      <a:pt x="14" y="46"/>
                      <a:pt x="14" y="46"/>
                    </a:cubicBezTo>
                    <a:cubicBezTo>
                      <a:pt x="14" y="46"/>
                      <a:pt x="17" y="44"/>
                      <a:pt x="18" y="43"/>
                    </a:cubicBezTo>
                    <a:cubicBezTo>
                      <a:pt x="19" y="44"/>
                      <a:pt x="20" y="44"/>
                      <a:pt x="21" y="44"/>
                    </a:cubicBezTo>
                    <a:cubicBezTo>
                      <a:pt x="21" y="46"/>
                      <a:pt x="22" y="49"/>
                      <a:pt x="22" y="49"/>
                    </a:cubicBezTo>
                    <a:cubicBezTo>
                      <a:pt x="25" y="52"/>
                      <a:pt x="25" y="52"/>
                      <a:pt x="25" y="52"/>
                    </a:cubicBezTo>
                    <a:cubicBezTo>
                      <a:pt x="36" y="51"/>
                      <a:pt x="36" y="51"/>
                      <a:pt x="36" y="51"/>
                    </a:cubicBezTo>
                    <a:cubicBezTo>
                      <a:pt x="39" y="48"/>
                      <a:pt x="39" y="48"/>
                      <a:pt x="39" y="48"/>
                    </a:cubicBezTo>
                    <a:cubicBezTo>
                      <a:pt x="39" y="48"/>
                      <a:pt x="39" y="44"/>
                      <a:pt x="38" y="42"/>
                    </a:cubicBezTo>
                    <a:cubicBezTo>
                      <a:pt x="39" y="42"/>
                      <a:pt x="40" y="41"/>
                      <a:pt x="41" y="41"/>
                    </a:cubicBezTo>
                    <a:cubicBezTo>
                      <a:pt x="42" y="41"/>
                      <a:pt x="45" y="43"/>
                      <a:pt x="45" y="43"/>
                    </a:cubicBezTo>
                    <a:cubicBezTo>
                      <a:pt x="50" y="42"/>
                      <a:pt x="50" y="42"/>
                      <a:pt x="50" y="42"/>
                    </a:cubicBezTo>
                    <a:cubicBezTo>
                      <a:pt x="55" y="33"/>
                      <a:pt x="55" y="33"/>
                      <a:pt x="55" y="33"/>
                    </a:cubicBezTo>
                    <a:cubicBezTo>
                      <a:pt x="54" y="28"/>
                      <a:pt x="54" y="28"/>
                      <a:pt x="54" y="28"/>
                    </a:cubicBezTo>
                    <a:cubicBezTo>
                      <a:pt x="54" y="28"/>
                      <a:pt x="50" y="26"/>
                      <a:pt x="48" y="25"/>
                    </a:cubicBezTo>
                    <a:cubicBezTo>
                      <a:pt x="48" y="24"/>
                      <a:pt x="48" y="23"/>
                      <a:pt x="48" y="22"/>
                    </a:cubicBezTo>
                    <a:cubicBezTo>
                      <a:pt x="49" y="21"/>
                      <a:pt x="52" y="19"/>
                      <a:pt x="52" y="19"/>
                    </a:cubicBezTo>
                    <a:cubicBezTo>
                      <a:pt x="52" y="14"/>
                      <a:pt x="52" y="14"/>
                      <a:pt x="52" y="14"/>
                    </a:cubicBezTo>
                    <a:cubicBezTo>
                      <a:pt x="45" y="6"/>
                      <a:pt x="45" y="6"/>
                      <a:pt x="45" y="6"/>
                    </a:cubicBezTo>
                    <a:cubicBezTo>
                      <a:pt x="41" y="6"/>
                      <a:pt x="41" y="6"/>
                      <a:pt x="41" y="6"/>
                    </a:cubicBezTo>
                    <a:cubicBezTo>
                      <a:pt x="41" y="6"/>
                      <a:pt x="38" y="8"/>
                      <a:pt x="37" y="9"/>
                    </a:cubicBezTo>
                    <a:cubicBezTo>
                      <a:pt x="36" y="8"/>
                      <a:pt x="35" y="8"/>
                      <a:pt x="33" y="7"/>
                    </a:cubicBezTo>
                    <a:cubicBezTo>
                      <a:pt x="33" y="6"/>
                      <a:pt x="33" y="3"/>
                      <a:pt x="33" y="3"/>
                    </a:cubicBezTo>
                    <a:cubicBezTo>
                      <a:pt x="30" y="0"/>
                      <a:pt x="30" y="0"/>
                      <a:pt x="30" y="0"/>
                    </a:cubicBezTo>
                    <a:cubicBezTo>
                      <a:pt x="19" y="1"/>
                      <a:pt x="19" y="1"/>
                      <a:pt x="19" y="1"/>
                    </a:cubicBezTo>
                    <a:cubicBezTo>
                      <a:pt x="16" y="4"/>
                      <a:pt x="16" y="4"/>
                      <a:pt x="16" y="4"/>
                    </a:cubicBezTo>
                    <a:cubicBezTo>
                      <a:pt x="16" y="4"/>
                      <a:pt x="16" y="8"/>
                      <a:pt x="16" y="9"/>
                    </a:cubicBezTo>
                    <a:cubicBezTo>
                      <a:pt x="15" y="10"/>
                      <a:pt x="14" y="11"/>
                      <a:pt x="13" y="11"/>
                    </a:cubicBezTo>
                    <a:cubicBezTo>
                      <a:pt x="12" y="11"/>
                      <a:pt x="9" y="9"/>
                      <a:pt x="9" y="9"/>
                    </a:cubicBezTo>
                    <a:cubicBezTo>
                      <a:pt x="4" y="11"/>
                      <a:pt x="4" y="11"/>
                      <a:pt x="4" y="11"/>
                    </a:cubicBezTo>
                    <a:cubicBezTo>
                      <a:pt x="0" y="20"/>
                      <a:pt x="0" y="20"/>
                      <a:pt x="0" y="20"/>
                    </a:cubicBezTo>
                    <a:cubicBezTo>
                      <a:pt x="0" y="21"/>
                      <a:pt x="0" y="21"/>
                      <a:pt x="0" y="21"/>
                    </a:cubicBezTo>
                    <a:cubicBezTo>
                      <a:pt x="1" y="25"/>
                      <a:pt x="1" y="25"/>
                      <a:pt x="1" y="25"/>
                    </a:cubicBezTo>
                    <a:cubicBezTo>
                      <a:pt x="1" y="25"/>
                      <a:pt x="4" y="26"/>
                      <a:pt x="6" y="27"/>
                    </a:cubicBezTo>
                    <a:close/>
                    <a:moveTo>
                      <a:pt x="27" y="15"/>
                    </a:moveTo>
                    <a:cubicBezTo>
                      <a:pt x="33" y="15"/>
                      <a:pt x="37" y="20"/>
                      <a:pt x="37" y="26"/>
                    </a:cubicBezTo>
                    <a:cubicBezTo>
                      <a:pt x="37" y="32"/>
                      <a:pt x="33" y="36"/>
                      <a:pt x="27" y="36"/>
                    </a:cubicBezTo>
                    <a:cubicBezTo>
                      <a:pt x="21" y="36"/>
                      <a:pt x="16" y="32"/>
                      <a:pt x="16" y="26"/>
                    </a:cubicBezTo>
                    <a:cubicBezTo>
                      <a:pt x="16" y="20"/>
                      <a:pt x="21" y="15"/>
                      <a:pt x="27"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9" name="Freeform 250"/>
              <p:cNvSpPr>
                <a:spLocks noEditPoints="1"/>
              </p:cNvSpPr>
              <p:nvPr/>
            </p:nvSpPr>
            <p:spPr bwMode="auto">
              <a:xfrm>
                <a:off x="2268728" y="1572338"/>
                <a:ext cx="29312" cy="26996"/>
              </a:xfrm>
              <a:custGeom>
                <a:avLst/>
                <a:gdLst/>
                <a:ahLst/>
                <a:cxnLst>
                  <a:cxn ang="0">
                    <a:pos x="9" y="17"/>
                  </a:cxn>
                  <a:cxn ang="0">
                    <a:pos x="17" y="9"/>
                  </a:cxn>
                  <a:cxn ang="0">
                    <a:pos x="9" y="0"/>
                  </a:cxn>
                  <a:cxn ang="0">
                    <a:pos x="0" y="9"/>
                  </a:cxn>
                  <a:cxn ang="0">
                    <a:pos x="9" y="17"/>
                  </a:cxn>
                  <a:cxn ang="0">
                    <a:pos x="9" y="3"/>
                  </a:cxn>
                  <a:cxn ang="0">
                    <a:pos x="15" y="9"/>
                  </a:cxn>
                  <a:cxn ang="0">
                    <a:pos x="9" y="15"/>
                  </a:cxn>
                  <a:cxn ang="0">
                    <a:pos x="2" y="9"/>
                  </a:cxn>
                  <a:cxn ang="0">
                    <a:pos x="9" y="3"/>
                  </a:cxn>
                </a:cxnLst>
                <a:rect l="0" t="0" r="r" b="b"/>
                <a:pathLst>
                  <a:path w="17" h="17">
                    <a:moveTo>
                      <a:pt x="9" y="17"/>
                    </a:moveTo>
                    <a:cubicBezTo>
                      <a:pt x="13" y="17"/>
                      <a:pt x="17" y="14"/>
                      <a:pt x="17" y="9"/>
                    </a:cubicBezTo>
                    <a:cubicBezTo>
                      <a:pt x="17" y="4"/>
                      <a:pt x="13" y="0"/>
                      <a:pt x="9" y="0"/>
                    </a:cubicBezTo>
                    <a:cubicBezTo>
                      <a:pt x="4" y="0"/>
                      <a:pt x="0" y="4"/>
                      <a:pt x="0" y="9"/>
                    </a:cubicBezTo>
                    <a:cubicBezTo>
                      <a:pt x="0" y="14"/>
                      <a:pt x="4" y="17"/>
                      <a:pt x="9" y="17"/>
                    </a:cubicBezTo>
                    <a:close/>
                    <a:moveTo>
                      <a:pt x="9" y="3"/>
                    </a:moveTo>
                    <a:cubicBezTo>
                      <a:pt x="12" y="3"/>
                      <a:pt x="15" y="5"/>
                      <a:pt x="15" y="9"/>
                    </a:cubicBezTo>
                    <a:cubicBezTo>
                      <a:pt x="15" y="12"/>
                      <a:pt x="12" y="15"/>
                      <a:pt x="9" y="15"/>
                    </a:cubicBezTo>
                    <a:cubicBezTo>
                      <a:pt x="5" y="15"/>
                      <a:pt x="2" y="12"/>
                      <a:pt x="2" y="9"/>
                    </a:cubicBezTo>
                    <a:cubicBezTo>
                      <a:pt x="2" y="5"/>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0" name="Freeform 251"/>
              <p:cNvSpPr>
                <a:spLocks/>
              </p:cNvSpPr>
              <p:nvPr/>
            </p:nvSpPr>
            <p:spPr bwMode="auto">
              <a:xfrm>
                <a:off x="3988346" y="2603579"/>
                <a:ext cx="109430" cy="61191"/>
              </a:xfrm>
              <a:custGeom>
                <a:avLst/>
                <a:gdLst/>
                <a:ahLst/>
                <a:cxnLst>
                  <a:cxn ang="0">
                    <a:pos x="32" y="4"/>
                  </a:cxn>
                  <a:cxn ang="0">
                    <a:pos x="0" y="12"/>
                  </a:cxn>
                  <a:cxn ang="0">
                    <a:pos x="28" y="34"/>
                  </a:cxn>
                  <a:cxn ang="0">
                    <a:pos x="62" y="24"/>
                  </a:cxn>
                  <a:cxn ang="0">
                    <a:pos x="32" y="4"/>
                  </a:cxn>
                </a:cxnLst>
                <a:rect l="0" t="0" r="r" b="b"/>
                <a:pathLst>
                  <a:path w="62" h="38">
                    <a:moveTo>
                      <a:pt x="32" y="4"/>
                    </a:moveTo>
                    <a:cubicBezTo>
                      <a:pt x="12" y="0"/>
                      <a:pt x="0" y="12"/>
                      <a:pt x="0" y="12"/>
                    </a:cubicBezTo>
                    <a:cubicBezTo>
                      <a:pt x="0" y="12"/>
                      <a:pt x="8" y="29"/>
                      <a:pt x="28" y="34"/>
                    </a:cubicBezTo>
                    <a:cubicBezTo>
                      <a:pt x="47" y="38"/>
                      <a:pt x="62" y="24"/>
                      <a:pt x="62" y="24"/>
                    </a:cubicBezTo>
                    <a:cubicBezTo>
                      <a:pt x="62" y="24"/>
                      <a:pt x="53" y="8"/>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1" name="Freeform 252"/>
              <p:cNvSpPr>
                <a:spLocks/>
              </p:cNvSpPr>
              <p:nvPr/>
            </p:nvSpPr>
            <p:spPr bwMode="auto">
              <a:xfrm>
                <a:off x="4033290" y="2531590"/>
                <a:ext cx="93797" cy="75588"/>
              </a:xfrm>
              <a:custGeom>
                <a:avLst/>
                <a:gdLst/>
                <a:ahLst/>
                <a:cxnLst>
                  <a:cxn ang="0">
                    <a:pos x="35" y="35"/>
                  </a:cxn>
                  <a:cxn ang="0">
                    <a:pos x="53" y="4"/>
                  </a:cxn>
                  <a:cxn ang="0">
                    <a:pos x="18" y="11"/>
                  </a:cxn>
                  <a:cxn ang="0">
                    <a:pos x="0" y="39"/>
                  </a:cxn>
                  <a:cxn ang="0">
                    <a:pos x="35" y="35"/>
                  </a:cxn>
                </a:cxnLst>
                <a:rect l="0" t="0" r="r" b="b"/>
                <a:pathLst>
                  <a:path w="53" h="46">
                    <a:moveTo>
                      <a:pt x="35" y="35"/>
                    </a:moveTo>
                    <a:cubicBezTo>
                      <a:pt x="52" y="25"/>
                      <a:pt x="53" y="4"/>
                      <a:pt x="53" y="4"/>
                    </a:cubicBezTo>
                    <a:cubicBezTo>
                      <a:pt x="53" y="4"/>
                      <a:pt x="36" y="0"/>
                      <a:pt x="18" y="11"/>
                    </a:cubicBezTo>
                    <a:cubicBezTo>
                      <a:pt x="0" y="21"/>
                      <a:pt x="0" y="39"/>
                      <a:pt x="0" y="39"/>
                    </a:cubicBezTo>
                    <a:cubicBezTo>
                      <a:pt x="0" y="39"/>
                      <a:pt x="18" y="46"/>
                      <a:pt x="35" y="3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2" name="Freeform 253"/>
              <p:cNvSpPr>
                <a:spLocks/>
              </p:cNvSpPr>
              <p:nvPr/>
            </p:nvSpPr>
            <p:spPr bwMode="auto">
              <a:xfrm>
                <a:off x="3925814" y="2637774"/>
                <a:ext cx="109430" cy="62990"/>
              </a:xfrm>
              <a:custGeom>
                <a:avLst/>
                <a:gdLst/>
                <a:ahLst/>
                <a:cxnLst>
                  <a:cxn ang="0">
                    <a:pos x="33" y="4"/>
                  </a:cxn>
                  <a:cxn ang="0">
                    <a:pos x="0" y="13"/>
                  </a:cxn>
                  <a:cxn ang="0">
                    <a:pos x="28" y="34"/>
                  </a:cxn>
                  <a:cxn ang="0">
                    <a:pos x="62" y="24"/>
                  </a:cxn>
                  <a:cxn ang="0">
                    <a:pos x="33" y="4"/>
                  </a:cxn>
                </a:cxnLst>
                <a:rect l="0" t="0" r="r" b="b"/>
                <a:pathLst>
                  <a:path w="62" h="39">
                    <a:moveTo>
                      <a:pt x="33" y="4"/>
                    </a:moveTo>
                    <a:cubicBezTo>
                      <a:pt x="13" y="0"/>
                      <a:pt x="0" y="13"/>
                      <a:pt x="0" y="13"/>
                    </a:cubicBezTo>
                    <a:cubicBezTo>
                      <a:pt x="0" y="13"/>
                      <a:pt x="8" y="30"/>
                      <a:pt x="28" y="34"/>
                    </a:cubicBezTo>
                    <a:cubicBezTo>
                      <a:pt x="47" y="39"/>
                      <a:pt x="62" y="24"/>
                      <a:pt x="62" y="24"/>
                    </a:cubicBezTo>
                    <a:cubicBezTo>
                      <a:pt x="62" y="24"/>
                      <a:pt x="53" y="9"/>
                      <a:pt x="33"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3" name="Freeform 254"/>
              <p:cNvSpPr>
                <a:spLocks/>
              </p:cNvSpPr>
              <p:nvPr/>
            </p:nvSpPr>
            <p:spPr bwMode="auto">
              <a:xfrm>
                <a:off x="3865237" y="2671969"/>
                <a:ext cx="109430" cy="62990"/>
              </a:xfrm>
              <a:custGeom>
                <a:avLst/>
                <a:gdLst/>
                <a:ahLst/>
                <a:cxnLst>
                  <a:cxn ang="0">
                    <a:pos x="33" y="5"/>
                  </a:cxn>
                  <a:cxn ang="0">
                    <a:pos x="0" y="13"/>
                  </a:cxn>
                  <a:cxn ang="0">
                    <a:pos x="28" y="35"/>
                  </a:cxn>
                  <a:cxn ang="0">
                    <a:pos x="63" y="25"/>
                  </a:cxn>
                  <a:cxn ang="0">
                    <a:pos x="33" y="5"/>
                  </a:cxn>
                </a:cxnLst>
                <a:rect l="0" t="0" r="r" b="b"/>
                <a:pathLst>
                  <a:path w="63" h="39">
                    <a:moveTo>
                      <a:pt x="33" y="5"/>
                    </a:moveTo>
                    <a:cubicBezTo>
                      <a:pt x="13" y="0"/>
                      <a:pt x="0" y="13"/>
                      <a:pt x="0" y="13"/>
                    </a:cubicBezTo>
                    <a:cubicBezTo>
                      <a:pt x="0" y="13"/>
                      <a:pt x="8" y="30"/>
                      <a:pt x="28" y="35"/>
                    </a:cubicBezTo>
                    <a:cubicBezTo>
                      <a:pt x="48" y="39"/>
                      <a:pt x="63" y="25"/>
                      <a:pt x="63" y="25"/>
                    </a:cubicBezTo>
                    <a:cubicBezTo>
                      <a:pt x="63" y="25"/>
                      <a:pt x="53" y="9"/>
                      <a:pt x="33"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4" name="Freeform 255"/>
              <p:cNvSpPr>
                <a:spLocks/>
              </p:cNvSpPr>
              <p:nvPr/>
            </p:nvSpPr>
            <p:spPr bwMode="auto">
              <a:xfrm>
                <a:off x="3804659" y="2707963"/>
                <a:ext cx="109430" cy="61191"/>
              </a:xfrm>
              <a:custGeom>
                <a:avLst/>
                <a:gdLst/>
                <a:ahLst/>
                <a:cxnLst>
                  <a:cxn ang="0">
                    <a:pos x="32" y="4"/>
                  </a:cxn>
                  <a:cxn ang="0">
                    <a:pos x="0" y="12"/>
                  </a:cxn>
                  <a:cxn ang="0">
                    <a:pos x="27" y="34"/>
                  </a:cxn>
                  <a:cxn ang="0">
                    <a:pos x="62" y="24"/>
                  </a:cxn>
                  <a:cxn ang="0">
                    <a:pos x="32" y="4"/>
                  </a:cxn>
                </a:cxnLst>
                <a:rect l="0" t="0" r="r" b="b"/>
                <a:pathLst>
                  <a:path w="62" h="38">
                    <a:moveTo>
                      <a:pt x="32" y="4"/>
                    </a:moveTo>
                    <a:cubicBezTo>
                      <a:pt x="12" y="0"/>
                      <a:pt x="0" y="12"/>
                      <a:pt x="0" y="12"/>
                    </a:cubicBezTo>
                    <a:cubicBezTo>
                      <a:pt x="0" y="12"/>
                      <a:pt x="8" y="30"/>
                      <a:pt x="27" y="34"/>
                    </a:cubicBezTo>
                    <a:cubicBezTo>
                      <a:pt x="47" y="38"/>
                      <a:pt x="62" y="24"/>
                      <a:pt x="62" y="24"/>
                    </a:cubicBezTo>
                    <a:cubicBezTo>
                      <a:pt x="62" y="24"/>
                      <a:pt x="52" y="9"/>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5" name="Freeform 256"/>
              <p:cNvSpPr>
                <a:spLocks/>
              </p:cNvSpPr>
              <p:nvPr/>
            </p:nvSpPr>
            <p:spPr bwMode="auto">
              <a:xfrm>
                <a:off x="3962942" y="2518992"/>
                <a:ext cx="68394" cy="98985"/>
              </a:xfrm>
              <a:custGeom>
                <a:avLst/>
                <a:gdLst/>
                <a:ahLst/>
                <a:cxnLst>
                  <a:cxn ang="0">
                    <a:pos x="30" y="0"/>
                  </a:cxn>
                  <a:cxn ang="0">
                    <a:pos x="5" y="26"/>
                  </a:cxn>
                  <a:cxn ang="0">
                    <a:pos x="12" y="61"/>
                  </a:cxn>
                  <a:cxn ang="0">
                    <a:pos x="34" y="35"/>
                  </a:cxn>
                  <a:cxn ang="0">
                    <a:pos x="30" y="0"/>
                  </a:cxn>
                </a:cxnLst>
                <a:rect l="0" t="0" r="r" b="b"/>
                <a:pathLst>
                  <a:path w="39" h="61">
                    <a:moveTo>
                      <a:pt x="30" y="0"/>
                    </a:moveTo>
                    <a:cubicBezTo>
                      <a:pt x="30" y="0"/>
                      <a:pt x="10" y="7"/>
                      <a:pt x="5" y="26"/>
                    </a:cubicBezTo>
                    <a:cubicBezTo>
                      <a:pt x="0" y="46"/>
                      <a:pt x="12" y="61"/>
                      <a:pt x="12" y="61"/>
                    </a:cubicBezTo>
                    <a:cubicBezTo>
                      <a:pt x="12" y="61"/>
                      <a:pt x="29" y="55"/>
                      <a:pt x="34" y="35"/>
                    </a:cubicBezTo>
                    <a:cubicBezTo>
                      <a:pt x="39" y="15"/>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6" name="Freeform 257"/>
              <p:cNvSpPr>
                <a:spLocks/>
              </p:cNvSpPr>
              <p:nvPr/>
            </p:nvSpPr>
            <p:spPr bwMode="auto">
              <a:xfrm>
                <a:off x="3902365" y="2553187"/>
                <a:ext cx="68394" cy="98985"/>
              </a:xfrm>
              <a:custGeom>
                <a:avLst/>
                <a:gdLst/>
                <a:ahLst/>
                <a:cxnLst>
                  <a:cxn ang="0">
                    <a:pos x="30" y="0"/>
                  </a:cxn>
                  <a:cxn ang="0">
                    <a:pos x="5" y="27"/>
                  </a:cxn>
                  <a:cxn ang="0">
                    <a:pos x="12" y="61"/>
                  </a:cxn>
                  <a:cxn ang="0">
                    <a:pos x="34" y="36"/>
                  </a:cxn>
                  <a:cxn ang="0">
                    <a:pos x="30" y="0"/>
                  </a:cxn>
                </a:cxnLst>
                <a:rect l="0" t="0" r="r" b="b"/>
                <a:pathLst>
                  <a:path w="39" h="61">
                    <a:moveTo>
                      <a:pt x="30" y="0"/>
                    </a:moveTo>
                    <a:cubicBezTo>
                      <a:pt x="30" y="0"/>
                      <a:pt x="10" y="7"/>
                      <a:pt x="5" y="27"/>
                    </a:cubicBezTo>
                    <a:cubicBezTo>
                      <a:pt x="0" y="46"/>
                      <a:pt x="12" y="61"/>
                      <a:pt x="12" y="61"/>
                    </a:cubicBezTo>
                    <a:cubicBezTo>
                      <a:pt x="12" y="61"/>
                      <a:pt x="29" y="56"/>
                      <a:pt x="34" y="36"/>
                    </a:cubicBezTo>
                    <a:cubicBezTo>
                      <a:pt x="39" y="16"/>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7" name="Freeform 258"/>
              <p:cNvSpPr>
                <a:spLocks/>
              </p:cNvSpPr>
              <p:nvPr/>
            </p:nvSpPr>
            <p:spPr bwMode="auto">
              <a:xfrm>
                <a:off x="3841787" y="2589182"/>
                <a:ext cx="68394" cy="98985"/>
              </a:xfrm>
              <a:custGeom>
                <a:avLst/>
                <a:gdLst/>
                <a:ahLst/>
                <a:cxnLst>
                  <a:cxn ang="0">
                    <a:pos x="29" y="0"/>
                  </a:cxn>
                  <a:cxn ang="0">
                    <a:pos x="5" y="26"/>
                  </a:cxn>
                  <a:cxn ang="0">
                    <a:pos x="12" y="61"/>
                  </a:cxn>
                  <a:cxn ang="0">
                    <a:pos x="33" y="35"/>
                  </a:cxn>
                  <a:cxn ang="0">
                    <a:pos x="29" y="0"/>
                  </a:cxn>
                </a:cxnLst>
                <a:rect l="0" t="0" r="r" b="b"/>
                <a:pathLst>
                  <a:path w="39" h="61">
                    <a:moveTo>
                      <a:pt x="29" y="0"/>
                    </a:moveTo>
                    <a:cubicBezTo>
                      <a:pt x="29" y="0"/>
                      <a:pt x="10" y="7"/>
                      <a:pt x="5" y="26"/>
                    </a:cubicBezTo>
                    <a:cubicBezTo>
                      <a:pt x="0" y="46"/>
                      <a:pt x="12" y="61"/>
                      <a:pt x="12" y="61"/>
                    </a:cubicBezTo>
                    <a:cubicBezTo>
                      <a:pt x="12" y="61"/>
                      <a:pt x="28" y="55"/>
                      <a:pt x="33"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8" name="Freeform 259"/>
              <p:cNvSpPr>
                <a:spLocks/>
              </p:cNvSpPr>
              <p:nvPr/>
            </p:nvSpPr>
            <p:spPr bwMode="auto">
              <a:xfrm>
                <a:off x="3779256" y="2623376"/>
                <a:ext cx="68394" cy="98985"/>
              </a:xfrm>
              <a:custGeom>
                <a:avLst/>
                <a:gdLst/>
                <a:ahLst/>
                <a:cxnLst>
                  <a:cxn ang="0">
                    <a:pos x="29" y="0"/>
                  </a:cxn>
                  <a:cxn ang="0">
                    <a:pos x="5" y="27"/>
                  </a:cxn>
                  <a:cxn ang="0">
                    <a:pos x="12" y="61"/>
                  </a:cxn>
                  <a:cxn ang="0">
                    <a:pos x="34" y="35"/>
                  </a:cxn>
                  <a:cxn ang="0">
                    <a:pos x="29" y="0"/>
                  </a:cxn>
                </a:cxnLst>
                <a:rect l="0" t="0" r="r" b="b"/>
                <a:pathLst>
                  <a:path w="39" h="61">
                    <a:moveTo>
                      <a:pt x="29" y="0"/>
                    </a:moveTo>
                    <a:cubicBezTo>
                      <a:pt x="29" y="0"/>
                      <a:pt x="10" y="7"/>
                      <a:pt x="5" y="27"/>
                    </a:cubicBezTo>
                    <a:cubicBezTo>
                      <a:pt x="0" y="46"/>
                      <a:pt x="12" y="61"/>
                      <a:pt x="12" y="61"/>
                    </a:cubicBezTo>
                    <a:cubicBezTo>
                      <a:pt x="12" y="61"/>
                      <a:pt x="29" y="55"/>
                      <a:pt x="34"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9" name="Freeform 260"/>
              <p:cNvSpPr>
                <a:spLocks/>
              </p:cNvSpPr>
              <p:nvPr/>
            </p:nvSpPr>
            <p:spPr bwMode="auto">
              <a:xfrm>
                <a:off x="3749944" y="2729560"/>
                <a:ext cx="42990" cy="32395"/>
              </a:xfrm>
              <a:custGeom>
                <a:avLst/>
                <a:gdLst/>
                <a:ahLst/>
                <a:cxnLst>
                  <a:cxn ang="0">
                    <a:pos x="21" y="0"/>
                  </a:cxn>
                  <a:cxn ang="0">
                    <a:pos x="0" y="13"/>
                  </a:cxn>
                  <a:cxn ang="0">
                    <a:pos x="1" y="14"/>
                  </a:cxn>
                  <a:cxn ang="0">
                    <a:pos x="4" y="19"/>
                  </a:cxn>
                  <a:cxn ang="0">
                    <a:pos x="25" y="6"/>
                  </a:cxn>
                  <a:cxn ang="0">
                    <a:pos x="21" y="0"/>
                  </a:cxn>
                </a:cxnLst>
                <a:rect l="0" t="0" r="r" b="b"/>
                <a:pathLst>
                  <a:path w="25" h="19">
                    <a:moveTo>
                      <a:pt x="21" y="0"/>
                    </a:moveTo>
                    <a:cubicBezTo>
                      <a:pt x="0" y="13"/>
                      <a:pt x="0" y="13"/>
                      <a:pt x="0" y="13"/>
                    </a:cubicBezTo>
                    <a:cubicBezTo>
                      <a:pt x="0" y="13"/>
                      <a:pt x="1" y="14"/>
                      <a:pt x="1" y="14"/>
                    </a:cubicBezTo>
                    <a:cubicBezTo>
                      <a:pt x="2" y="16"/>
                      <a:pt x="3" y="17"/>
                      <a:pt x="4" y="19"/>
                    </a:cubicBezTo>
                    <a:cubicBezTo>
                      <a:pt x="25" y="6"/>
                      <a:pt x="25" y="6"/>
                      <a:pt x="25" y="6"/>
                    </a:cubicBezTo>
                    <a:lnTo>
                      <a:pt x="2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0" name="Freeform 261"/>
              <p:cNvSpPr>
                <a:spLocks/>
              </p:cNvSpPr>
              <p:nvPr/>
            </p:nvSpPr>
            <p:spPr bwMode="auto">
              <a:xfrm>
                <a:off x="4316636" y="2151849"/>
                <a:ext cx="164145" cy="66590"/>
              </a:xfrm>
              <a:custGeom>
                <a:avLst/>
                <a:gdLst/>
                <a:ahLst/>
                <a:cxnLst>
                  <a:cxn ang="0">
                    <a:pos x="47" y="16"/>
                  </a:cxn>
                  <a:cxn ang="0">
                    <a:pos x="0" y="0"/>
                  </a:cxn>
                  <a:cxn ang="0">
                    <a:pos x="0" y="30"/>
                  </a:cxn>
                  <a:cxn ang="0">
                    <a:pos x="47" y="41"/>
                  </a:cxn>
                  <a:cxn ang="0">
                    <a:pos x="93" y="28"/>
                  </a:cxn>
                  <a:cxn ang="0">
                    <a:pos x="93" y="0"/>
                  </a:cxn>
                  <a:cxn ang="0">
                    <a:pos x="47" y="16"/>
                  </a:cxn>
                </a:cxnLst>
                <a:rect l="0" t="0" r="r" b="b"/>
                <a:pathLst>
                  <a:path w="93" h="41">
                    <a:moveTo>
                      <a:pt x="47" y="16"/>
                    </a:moveTo>
                    <a:cubicBezTo>
                      <a:pt x="0" y="0"/>
                      <a:pt x="0" y="0"/>
                      <a:pt x="0" y="0"/>
                    </a:cubicBezTo>
                    <a:cubicBezTo>
                      <a:pt x="0" y="30"/>
                      <a:pt x="0" y="30"/>
                      <a:pt x="0" y="30"/>
                    </a:cubicBezTo>
                    <a:cubicBezTo>
                      <a:pt x="0" y="30"/>
                      <a:pt x="22" y="41"/>
                      <a:pt x="47" y="41"/>
                    </a:cubicBezTo>
                    <a:cubicBezTo>
                      <a:pt x="72" y="41"/>
                      <a:pt x="93" y="28"/>
                      <a:pt x="93" y="28"/>
                    </a:cubicBezTo>
                    <a:cubicBezTo>
                      <a:pt x="93" y="0"/>
                      <a:pt x="93" y="0"/>
                      <a:pt x="93" y="0"/>
                    </a:cubicBezTo>
                    <a:lnTo>
                      <a:pt x="47"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1" name="Freeform 262"/>
              <p:cNvSpPr>
                <a:spLocks/>
              </p:cNvSpPr>
              <p:nvPr/>
            </p:nvSpPr>
            <p:spPr bwMode="auto">
              <a:xfrm>
                <a:off x="4275600" y="2079860"/>
                <a:ext cx="246218" cy="125981"/>
              </a:xfrm>
              <a:custGeom>
                <a:avLst/>
                <a:gdLst/>
                <a:ahLst/>
                <a:cxnLst>
                  <a:cxn ang="0">
                    <a:pos x="119" y="29"/>
                  </a:cxn>
                  <a:cxn ang="0">
                    <a:pos x="126" y="26"/>
                  </a:cxn>
                  <a:cxn ang="0">
                    <a:pos x="63" y="0"/>
                  </a:cxn>
                  <a:cxn ang="0">
                    <a:pos x="0" y="26"/>
                  </a:cxn>
                  <a:cxn ang="0">
                    <a:pos x="63" y="49"/>
                  </a:cxn>
                  <a:cxn ang="0">
                    <a:pos x="113" y="31"/>
                  </a:cxn>
                  <a:cxn ang="0">
                    <a:pos x="113" y="58"/>
                  </a:cxn>
                  <a:cxn ang="0">
                    <a:pos x="110" y="58"/>
                  </a:cxn>
                  <a:cxn ang="0">
                    <a:pos x="110" y="70"/>
                  </a:cxn>
                  <a:cxn ang="0">
                    <a:pos x="120" y="70"/>
                  </a:cxn>
                  <a:cxn ang="0">
                    <a:pos x="120" y="58"/>
                  </a:cxn>
                  <a:cxn ang="0">
                    <a:pos x="119" y="58"/>
                  </a:cxn>
                  <a:cxn ang="0">
                    <a:pos x="119" y="29"/>
                  </a:cxn>
                </a:cxnLst>
                <a:rect l="0" t="0" r="r" b="b"/>
                <a:pathLst>
                  <a:path w="126" h="70">
                    <a:moveTo>
                      <a:pt x="119" y="29"/>
                    </a:moveTo>
                    <a:lnTo>
                      <a:pt x="126" y="26"/>
                    </a:lnTo>
                    <a:lnTo>
                      <a:pt x="63" y="0"/>
                    </a:lnTo>
                    <a:lnTo>
                      <a:pt x="0" y="26"/>
                    </a:lnTo>
                    <a:lnTo>
                      <a:pt x="63" y="49"/>
                    </a:lnTo>
                    <a:lnTo>
                      <a:pt x="113" y="31"/>
                    </a:lnTo>
                    <a:lnTo>
                      <a:pt x="113" y="58"/>
                    </a:lnTo>
                    <a:lnTo>
                      <a:pt x="110" y="58"/>
                    </a:lnTo>
                    <a:lnTo>
                      <a:pt x="110" y="70"/>
                    </a:lnTo>
                    <a:lnTo>
                      <a:pt x="120" y="70"/>
                    </a:lnTo>
                    <a:lnTo>
                      <a:pt x="120" y="58"/>
                    </a:lnTo>
                    <a:lnTo>
                      <a:pt x="119" y="58"/>
                    </a:lnTo>
                    <a:lnTo>
                      <a:pt x="119" y="2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2" name="Freeform 263"/>
              <p:cNvSpPr>
                <a:spLocks noEditPoints="1"/>
              </p:cNvSpPr>
              <p:nvPr/>
            </p:nvSpPr>
            <p:spPr bwMode="auto">
              <a:xfrm>
                <a:off x="3714770" y="4972014"/>
                <a:ext cx="330245" cy="226765"/>
              </a:xfrm>
              <a:custGeom>
                <a:avLst/>
                <a:gdLst/>
                <a:ahLst/>
                <a:cxnLst>
                  <a:cxn ang="0">
                    <a:pos x="179" y="18"/>
                  </a:cxn>
                  <a:cxn ang="0">
                    <a:pos x="179" y="7"/>
                  </a:cxn>
                  <a:cxn ang="0">
                    <a:pos x="177" y="6"/>
                  </a:cxn>
                  <a:cxn ang="0">
                    <a:pos x="145" y="0"/>
                  </a:cxn>
                  <a:cxn ang="0">
                    <a:pos x="94" y="18"/>
                  </a:cxn>
                  <a:cxn ang="0">
                    <a:pos x="43" y="0"/>
                  </a:cxn>
                  <a:cxn ang="0">
                    <a:pos x="10" y="6"/>
                  </a:cxn>
                  <a:cxn ang="0">
                    <a:pos x="9" y="7"/>
                  </a:cxn>
                  <a:cxn ang="0">
                    <a:pos x="9" y="18"/>
                  </a:cxn>
                  <a:cxn ang="0">
                    <a:pos x="0" y="24"/>
                  </a:cxn>
                  <a:cxn ang="0">
                    <a:pos x="0" y="136"/>
                  </a:cxn>
                  <a:cxn ang="0">
                    <a:pos x="82" y="136"/>
                  </a:cxn>
                  <a:cxn ang="0">
                    <a:pos x="94" y="140"/>
                  </a:cxn>
                  <a:cxn ang="0">
                    <a:pos x="106" y="136"/>
                  </a:cxn>
                  <a:cxn ang="0">
                    <a:pos x="187" y="136"/>
                  </a:cxn>
                  <a:cxn ang="0">
                    <a:pos x="187" y="24"/>
                  </a:cxn>
                  <a:cxn ang="0">
                    <a:pos x="179" y="18"/>
                  </a:cxn>
                  <a:cxn ang="0">
                    <a:pos x="93" y="127"/>
                  </a:cxn>
                  <a:cxn ang="0">
                    <a:pos x="39" y="115"/>
                  </a:cxn>
                  <a:cxn ang="0">
                    <a:pos x="14" y="120"/>
                  </a:cxn>
                  <a:cxn ang="0">
                    <a:pos x="14" y="10"/>
                  </a:cxn>
                  <a:cxn ang="0">
                    <a:pos x="43" y="6"/>
                  </a:cxn>
                  <a:cxn ang="0">
                    <a:pos x="90" y="22"/>
                  </a:cxn>
                  <a:cxn ang="0">
                    <a:pos x="90" y="87"/>
                  </a:cxn>
                  <a:cxn ang="0">
                    <a:pos x="93" y="84"/>
                  </a:cxn>
                  <a:cxn ang="0">
                    <a:pos x="93" y="127"/>
                  </a:cxn>
                  <a:cxn ang="0">
                    <a:pos x="174" y="120"/>
                  </a:cxn>
                  <a:cxn ang="0">
                    <a:pos x="148" y="115"/>
                  </a:cxn>
                  <a:cxn ang="0">
                    <a:pos x="95" y="127"/>
                  </a:cxn>
                  <a:cxn ang="0">
                    <a:pos x="95" y="84"/>
                  </a:cxn>
                  <a:cxn ang="0">
                    <a:pos x="98" y="87"/>
                  </a:cxn>
                  <a:cxn ang="0">
                    <a:pos x="98" y="22"/>
                  </a:cxn>
                  <a:cxn ang="0">
                    <a:pos x="145" y="6"/>
                  </a:cxn>
                  <a:cxn ang="0">
                    <a:pos x="174" y="10"/>
                  </a:cxn>
                  <a:cxn ang="0">
                    <a:pos x="174" y="120"/>
                  </a:cxn>
                </a:cxnLst>
                <a:rect l="0" t="0" r="r" b="b"/>
                <a:pathLst>
                  <a:path w="187" h="140">
                    <a:moveTo>
                      <a:pt x="179" y="18"/>
                    </a:moveTo>
                    <a:cubicBezTo>
                      <a:pt x="179" y="7"/>
                      <a:pt x="179" y="7"/>
                      <a:pt x="179" y="7"/>
                    </a:cubicBezTo>
                    <a:cubicBezTo>
                      <a:pt x="177" y="6"/>
                      <a:pt x="177" y="6"/>
                      <a:pt x="177" y="6"/>
                    </a:cubicBezTo>
                    <a:cubicBezTo>
                      <a:pt x="177" y="6"/>
                      <a:pt x="163" y="0"/>
                      <a:pt x="145" y="0"/>
                    </a:cubicBezTo>
                    <a:cubicBezTo>
                      <a:pt x="125" y="0"/>
                      <a:pt x="108" y="6"/>
                      <a:pt x="94" y="18"/>
                    </a:cubicBezTo>
                    <a:cubicBezTo>
                      <a:pt x="80" y="6"/>
                      <a:pt x="63" y="0"/>
                      <a:pt x="43" y="0"/>
                    </a:cubicBezTo>
                    <a:cubicBezTo>
                      <a:pt x="25" y="0"/>
                      <a:pt x="11" y="6"/>
                      <a:pt x="10" y="6"/>
                    </a:cubicBezTo>
                    <a:cubicBezTo>
                      <a:pt x="9" y="7"/>
                      <a:pt x="9" y="7"/>
                      <a:pt x="9" y="7"/>
                    </a:cubicBezTo>
                    <a:cubicBezTo>
                      <a:pt x="9" y="18"/>
                      <a:pt x="9" y="18"/>
                      <a:pt x="9" y="18"/>
                    </a:cubicBezTo>
                    <a:cubicBezTo>
                      <a:pt x="3" y="19"/>
                      <a:pt x="0" y="20"/>
                      <a:pt x="0" y="24"/>
                    </a:cubicBezTo>
                    <a:cubicBezTo>
                      <a:pt x="0" y="39"/>
                      <a:pt x="0" y="136"/>
                      <a:pt x="0" y="136"/>
                    </a:cubicBezTo>
                    <a:cubicBezTo>
                      <a:pt x="82" y="136"/>
                      <a:pt x="82" y="136"/>
                      <a:pt x="82" y="136"/>
                    </a:cubicBezTo>
                    <a:cubicBezTo>
                      <a:pt x="85" y="138"/>
                      <a:pt x="89" y="140"/>
                      <a:pt x="94" y="140"/>
                    </a:cubicBezTo>
                    <a:cubicBezTo>
                      <a:pt x="99" y="140"/>
                      <a:pt x="103" y="138"/>
                      <a:pt x="106" y="136"/>
                    </a:cubicBezTo>
                    <a:cubicBezTo>
                      <a:pt x="187" y="136"/>
                      <a:pt x="187" y="136"/>
                      <a:pt x="187" y="136"/>
                    </a:cubicBezTo>
                    <a:cubicBezTo>
                      <a:pt x="187" y="136"/>
                      <a:pt x="187" y="29"/>
                      <a:pt x="187" y="24"/>
                    </a:cubicBezTo>
                    <a:cubicBezTo>
                      <a:pt x="187" y="21"/>
                      <a:pt x="184" y="19"/>
                      <a:pt x="179" y="18"/>
                    </a:cubicBezTo>
                    <a:close/>
                    <a:moveTo>
                      <a:pt x="93" y="127"/>
                    </a:moveTo>
                    <a:cubicBezTo>
                      <a:pt x="86" y="124"/>
                      <a:pt x="63" y="115"/>
                      <a:pt x="39" y="115"/>
                    </a:cubicBezTo>
                    <a:cubicBezTo>
                      <a:pt x="29" y="115"/>
                      <a:pt x="21" y="117"/>
                      <a:pt x="14" y="120"/>
                    </a:cubicBezTo>
                    <a:cubicBezTo>
                      <a:pt x="14" y="10"/>
                      <a:pt x="14" y="10"/>
                      <a:pt x="14" y="10"/>
                    </a:cubicBezTo>
                    <a:cubicBezTo>
                      <a:pt x="18" y="9"/>
                      <a:pt x="29" y="6"/>
                      <a:pt x="43" y="6"/>
                    </a:cubicBezTo>
                    <a:cubicBezTo>
                      <a:pt x="62" y="6"/>
                      <a:pt x="77" y="11"/>
                      <a:pt x="90" y="22"/>
                    </a:cubicBezTo>
                    <a:cubicBezTo>
                      <a:pt x="90" y="87"/>
                      <a:pt x="90" y="87"/>
                      <a:pt x="90" y="87"/>
                    </a:cubicBezTo>
                    <a:cubicBezTo>
                      <a:pt x="93" y="84"/>
                      <a:pt x="93" y="84"/>
                      <a:pt x="93" y="84"/>
                    </a:cubicBezTo>
                    <a:lnTo>
                      <a:pt x="93" y="127"/>
                    </a:lnTo>
                    <a:close/>
                    <a:moveTo>
                      <a:pt x="174" y="120"/>
                    </a:moveTo>
                    <a:cubicBezTo>
                      <a:pt x="166" y="116"/>
                      <a:pt x="158" y="115"/>
                      <a:pt x="148" y="115"/>
                    </a:cubicBezTo>
                    <a:cubicBezTo>
                      <a:pt x="124" y="115"/>
                      <a:pt x="102" y="124"/>
                      <a:pt x="95" y="127"/>
                    </a:cubicBezTo>
                    <a:cubicBezTo>
                      <a:pt x="95" y="84"/>
                      <a:pt x="95" y="84"/>
                      <a:pt x="95" y="84"/>
                    </a:cubicBezTo>
                    <a:cubicBezTo>
                      <a:pt x="98" y="87"/>
                      <a:pt x="98" y="87"/>
                      <a:pt x="98" y="87"/>
                    </a:cubicBezTo>
                    <a:cubicBezTo>
                      <a:pt x="98" y="22"/>
                      <a:pt x="98" y="22"/>
                      <a:pt x="98" y="22"/>
                    </a:cubicBezTo>
                    <a:cubicBezTo>
                      <a:pt x="111" y="11"/>
                      <a:pt x="126" y="6"/>
                      <a:pt x="145" y="6"/>
                    </a:cubicBezTo>
                    <a:cubicBezTo>
                      <a:pt x="158" y="6"/>
                      <a:pt x="170" y="9"/>
                      <a:pt x="174" y="10"/>
                    </a:cubicBezTo>
                    <a:lnTo>
                      <a:pt x="174" y="12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3" name="Freeform 264"/>
              <p:cNvSpPr>
                <a:spLocks/>
              </p:cNvSpPr>
              <p:nvPr/>
            </p:nvSpPr>
            <p:spPr bwMode="auto">
              <a:xfrm>
                <a:off x="3757760" y="4999010"/>
                <a:ext cx="99660" cy="28796"/>
              </a:xfrm>
              <a:custGeom>
                <a:avLst/>
                <a:gdLst/>
                <a:ahLst/>
                <a:cxnLst>
                  <a:cxn ang="0">
                    <a:pos x="0" y="8"/>
                  </a:cxn>
                  <a:cxn ang="0">
                    <a:pos x="1" y="12"/>
                  </a:cxn>
                  <a:cxn ang="0">
                    <a:pos x="54" y="18"/>
                  </a:cxn>
                  <a:cxn ang="0">
                    <a:pos x="56" y="15"/>
                  </a:cxn>
                  <a:cxn ang="0">
                    <a:pos x="0" y="8"/>
                  </a:cxn>
                </a:cxnLst>
                <a:rect l="0" t="0" r="r" b="b"/>
                <a:pathLst>
                  <a:path w="56" h="18">
                    <a:moveTo>
                      <a:pt x="0" y="8"/>
                    </a:moveTo>
                    <a:cubicBezTo>
                      <a:pt x="1" y="12"/>
                      <a:pt x="1" y="12"/>
                      <a:pt x="1" y="12"/>
                    </a:cubicBezTo>
                    <a:cubicBezTo>
                      <a:pt x="29" y="5"/>
                      <a:pt x="54" y="18"/>
                      <a:pt x="54" y="18"/>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4" name="Freeform 265"/>
              <p:cNvSpPr>
                <a:spLocks/>
              </p:cNvSpPr>
              <p:nvPr/>
            </p:nvSpPr>
            <p:spPr bwMode="auto">
              <a:xfrm>
                <a:off x="3757760" y="5018807"/>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5" name="Freeform 266"/>
              <p:cNvSpPr>
                <a:spLocks/>
              </p:cNvSpPr>
              <p:nvPr/>
            </p:nvSpPr>
            <p:spPr bwMode="auto">
              <a:xfrm>
                <a:off x="3757760" y="5038604"/>
                <a:ext cx="99660" cy="28796"/>
              </a:xfrm>
              <a:custGeom>
                <a:avLst/>
                <a:gdLst/>
                <a:ahLst/>
                <a:cxnLst>
                  <a:cxn ang="0">
                    <a:pos x="0" y="8"/>
                  </a:cxn>
                  <a:cxn ang="0">
                    <a:pos x="1" y="12"/>
                  </a:cxn>
                  <a:cxn ang="0">
                    <a:pos x="54" y="18"/>
                  </a:cxn>
                  <a:cxn ang="0">
                    <a:pos x="56" y="14"/>
                  </a:cxn>
                  <a:cxn ang="0">
                    <a:pos x="0" y="8"/>
                  </a:cxn>
                </a:cxnLst>
                <a:rect l="0" t="0" r="r" b="b"/>
                <a:pathLst>
                  <a:path w="56" h="18">
                    <a:moveTo>
                      <a:pt x="0" y="8"/>
                    </a:moveTo>
                    <a:cubicBezTo>
                      <a:pt x="1" y="12"/>
                      <a:pt x="1" y="12"/>
                      <a:pt x="1" y="12"/>
                    </a:cubicBezTo>
                    <a:cubicBezTo>
                      <a:pt x="29" y="4"/>
                      <a:pt x="54" y="18"/>
                      <a:pt x="54" y="18"/>
                    </a:cubicBezTo>
                    <a:cubicBezTo>
                      <a:pt x="56" y="14"/>
                      <a:pt x="56" y="14"/>
                      <a:pt x="56" y="14"/>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6" name="Freeform 267"/>
              <p:cNvSpPr>
                <a:spLocks/>
              </p:cNvSpPr>
              <p:nvPr/>
            </p:nvSpPr>
            <p:spPr bwMode="auto">
              <a:xfrm>
                <a:off x="3757760" y="5058401"/>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7" name="Freeform 268"/>
              <p:cNvSpPr>
                <a:spLocks/>
              </p:cNvSpPr>
              <p:nvPr/>
            </p:nvSpPr>
            <p:spPr bwMode="auto">
              <a:xfrm>
                <a:off x="3757760" y="5078198"/>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8"/>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8" name="Freeform 269"/>
              <p:cNvSpPr>
                <a:spLocks/>
              </p:cNvSpPr>
              <p:nvPr/>
            </p:nvSpPr>
            <p:spPr bwMode="auto">
              <a:xfrm>
                <a:off x="3757760" y="5096195"/>
                <a:ext cx="99660" cy="323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9" name="Freeform 270"/>
              <p:cNvSpPr>
                <a:spLocks/>
              </p:cNvSpPr>
              <p:nvPr/>
            </p:nvSpPr>
            <p:spPr bwMode="auto">
              <a:xfrm>
                <a:off x="3757760" y="5115992"/>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0" name="Freeform 271"/>
              <p:cNvSpPr>
                <a:spLocks/>
              </p:cNvSpPr>
              <p:nvPr/>
            </p:nvSpPr>
            <p:spPr bwMode="auto">
              <a:xfrm>
                <a:off x="3904319" y="4999010"/>
                <a:ext cx="99660" cy="30595"/>
              </a:xfrm>
              <a:custGeom>
                <a:avLst/>
                <a:gdLst/>
                <a:ahLst/>
                <a:cxnLst>
                  <a:cxn ang="0">
                    <a:pos x="2" y="19"/>
                  </a:cxn>
                  <a:cxn ang="0">
                    <a:pos x="55" y="12"/>
                  </a:cxn>
                  <a:cxn ang="0">
                    <a:pos x="56" y="8"/>
                  </a:cxn>
                  <a:cxn ang="0">
                    <a:pos x="0" y="15"/>
                  </a:cxn>
                  <a:cxn ang="0">
                    <a:pos x="2" y="19"/>
                  </a:cxn>
                </a:cxnLst>
                <a:rect l="0" t="0" r="r" b="b"/>
                <a:pathLst>
                  <a:path w="56" h="19">
                    <a:moveTo>
                      <a:pt x="2" y="19"/>
                    </a:moveTo>
                    <a:cubicBezTo>
                      <a:pt x="2" y="19"/>
                      <a:pt x="27" y="5"/>
                      <a:pt x="55" y="12"/>
                    </a:cubicBezTo>
                    <a:cubicBezTo>
                      <a:pt x="56" y="8"/>
                      <a:pt x="56" y="8"/>
                      <a:pt x="56" y="8"/>
                    </a:cubicBezTo>
                    <a:cubicBezTo>
                      <a:pt x="27" y="0"/>
                      <a:pt x="1" y="14"/>
                      <a:pt x="0" y="15"/>
                    </a:cubicBezTo>
                    <a:lnTo>
                      <a:pt x="2" y="1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1" name="Freeform 272"/>
              <p:cNvSpPr>
                <a:spLocks/>
              </p:cNvSpPr>
              <p:nvPr/>
            </p:nvSpPr>
            <p:spPr bwMode="auto">
              <a:xfrm>
                <a:off x="3904319" y="5018807"/>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2" name="Freeform 273"/>
              <p:cNvSpPr>
                <a:spLocks/>
              </p:cNvSpPr>
              <p:nvPr/>
            </p:nvSpPr>
            <p:spPr bwMode="auto">
              <a:xfrm>
                <a:off x="3904319" y="5038604"/>
                <a:ext cx="99660" cy="30595"/>
              </a:xfrm>
              <a:custGeom>
                <a:avLst/>
                <a:gdLst/>
                <a:ahLst/>
                <a:cxnLst>
                  <a:cxn ang="0">
                    <a:pos x="0" y="15"/>
                  </a:cxn>
                  <a:cxn ang="0">
                    <a:pos x="2" y="19"/>
                  </a:cxn>
                  <a:cxn ang="0">
                    <a:pos x="55" y="12"/>
                  </a:cxn>
                  <a:cxn ang="0">
                    <a:pos x="56" y="8"/>
                  </a:cxn>
                  <a:cxn ang="0">
                    <a:pos x="0" y="15"/>
                  </a:cxn>
                </a:cxnLst>
                <a:rect l="0" t="0" r="r" b="b"/>
                <a:pathLst>
                  <a:path w="56" h="19">
                    <a:moveTo>
                      <a:pt x="0" y="15"/>
                    </a:moveTo>
                    <a:cubicBezTo>
                      <a:pt x="2" y="19"/>
                      <a:pt x="2" y="19"/>
                      <a:pt x="2" y="19"/>
                    </a:cubicBezTo>
                    <a:cubicBezTo>
                      <a:pt x="2" y="18"/>
                      <a:pt x="27" y="5"/>
                      <a:pt x="55" y="12"/>
                    </a:cubicBezTo>
                    <a:cubicBezTo>
                      <a:pt x="56" y="8"/>
                      <a:pt x="56" y="8"/>
                      <a:pt x="56" y="8"/>
                    </a:cubicBezTo>
                    <a:cubicBezTo>
                      <a:pt x="27" y="0"/>
                      <a:pt x="1" y="14"/>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3" name="Freeform 274"/>
              <p:cNvSpPr>
                <a:spLocks/>
              </p:cNvSpPr>
              <p:nvPr/>
            </p:nvSpPr>
            <p:spPr bwMode="auto">
              <a:xfrm>
                <a:off x="3904319" y="5060201"/>
                <a:ext cx="99660" cy="28796"/>
              </a:xfrm>
              <a:custGeom>
                <a:avLst/>
                <a:gdLst/>
                <a:ahLst/>
                <a:cxnLst>
                  <a:cxn ang="0">
                    <a:pos x="0" y="14"/>
                  </a:cxn>
                  <a:cxn ang="0">
                    <a:pos x="2" y="18"/>
                  </a:cxn>
                  <a:cxn ang="0">
                    <a:pos x="55" y="12"/>
                  </a:cxn>
                  <a:cxn ang="0">
                    <a:pos x="56" y="8"/>
                  </a:cxn>
                  <a:cxn ang="0">
                    <a:pos x="0" y="14"/>
                  </a:cxn>
                </a:cxnLst>
                <a:rect l="0" t="0" r="r" b="b"/>
                <a:pathLst>
                  <a:path w="56" h="18">
                    <a:moveTo>
                      <a:pt x="0" y="14"/>
                    </a:moveTo>
                    <a:cubicBezTo>
                      <a:pt x="2" y="18"/>
                      <a:pt x="2" y="18"/>
                      <a:pt x="2" y="18"/>
                    </a:cubicBezTo>
                    <a:cubicBezTo>
                      <a:pt x="2" y="18"/>
                      <a:pt x="27" y="4"/>
                      <a:pt x="55" y="12"/>
                    </a:cubicBezTo>
                    <a:cubicBezTo>
                      <a:pt x="56" y="8"/>
                      <a:pt x="56" y="8"/>
                      <a:pt x="56" y="8"/>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4" name="Freeform 275"/>
              <p:cNvSpPr>
                <a:spLocks/>
              </p:cNvSpPr>
              <p:nvPr/>
            </p:nvSpPr>
            <p:spPr bwMode="auto">
              <a:xfrm>
                <a:off x="3904319" y="5078198"/>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5" name="Freeform 276"/>
              <p:cNvSpPr>
                <a:spLocks/>
              </p:cNvSpPr>
              <p:nvPr/>
            </p:nvSpPr>
            <p:spPr bwMode="auto">
              <a:xfrm>
                <a:off x="3904319" y="5097995"/>
                <a:ext cx="99660" cy="30595"/>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6" name="Freeform 277"/>
              <p:cNvSpPr>
                <a:spLocks/>
              </p:cNvSpPr>
              <p:nvPr/>
            </p:nvSpPr>
            <p:spPr bwMode="auto">
              <a:xfrm>
                <a:off x="3904319" y="5117792"/>
                <a:ext cx="99660" cy="28796"/>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7" name="Freeform 278"/>
              <p:cNvSpPr>
                <a:spLocks noEditPoints="1"/>
              </p:cNvSpPr>
              <p:nvPr/>
            </p:nvSpPr>
            <p:spPr bwMode="auto">
              <a:xfrm>
                <a:off x="619457" y="3798595"/>
                <a:ext cx="263805" cy="235764"/>
              </a:xfrm>
              <a:custGeom>
                <a:avLst/>
                <a:gdLst/>
                <a:ahLst/>
                <a:cxnLst>
                  <a:cxn ang="0">
                    <a:pos x="48" y="110"/>
                  </a:cxn>
                  <a:cxn ang="0">
                    <a:pos x="116" y="42"/>
                  </a:cxn>
                  <a:cxn ang="0">
                    <a:pos x="135" y="0"/>
                  </a:cxn>
                  <a:cxn ang="0">
                    <a:pos x="92" y="16"/>
                  </a:cxn>
                  <a:cxn ang="0">
                    <a:pos x="23" y="83"/>
                  </a:cxn>
                  <a:cxn ang="0">
                    <a:pos x="22" y="83"/>
                  </a:cxn>
                  <a:cxn ang="0">
                    <a:pos x="0" y="106"/>
                  </a:cxn>
                  <a:cxn ang="0">
                    <a:pos x="27" y="131"/>
                  </a:cxn>
                  <a:cxn ang="0">
                    <a:pos x="48" y="110"/>
                  </a:cxn>
                  <a:cxn ang="0">
                    <a:pos x="48" y="110"/>
                  </a:cxn>
                  <a:cxn ang="0">
                    <a:pos x="27" y="121"/>
                  </a:cxn>
                  <a:cxn ang="0">
                    <a:pos x="10" y="106"/>
                  </a:cxn>
                  <a:cxn ang="0">
                    <a:pos x="18" y="98"/>
                  </a:cxn>
                  <a:cxn ang="0">
                    <a:pos x="35" y="114"/>
                  </a:cxn>
                  <a:cxn ang="0">
                    <a:pos x="27" y="121"/>
                  </a:cxn>
                  <a:cxn ang="0">
                    <a:pos x="111" y="43"/>
                  </a:cxn>
                  <a:cxn ang="0">
                    <a:pos x="112" y="29"/>
                  </a:cxn>
                  <a:cxn ang="0">
                    <a:pos x="102" y="31"/>
                  </a:cxn>
                  <a:cxn ang="0">
                    <a:pos x="103" y="21"/>
                  </a:cxn>
                  <a:cxn ang="0">
                    <a:pos x="91" y="21"/>
                  </a:cxn>
                  <a:cxn ang="0">
                    <a:pos x="93" y="18"/>
                  </a:cxn>
                  <a:cxn ang="0">
                    <a:pos x="118" y="10"/>
                  </a:cxn>
                  <a:cxn ang="0">
                    <a:pos x="124" y="16"/>
                  </a:cxn>
                  <a:cxn ang="0">
                    <a:pos x="113" y="40"/>
                  </a:cxn>
                  <a:cxn ang="0">
                    <a:pos x="111" y="43"/>
                  </a:cxn>
                </a:cxnLst>
                <a:rect l="0" t="0" r="r" b="b"/>
                <a:pathLst>
                  <a:path w="135" h="131">
                    <a:moveTo>
                      <a:pt x="48" y="110"/>
                    </a:moveTo>
                    <a:lnTo>
                      <a:pt x="116" y="42"/>
                    </a:lnTo>
                    <a:lnTo>
                      <a:pt x="135" y="0"/>
                    </a:lnTo>
                    <a:lnTo>
                      <a:pt x="92" y="16"/>
                    </a:lnTo>
                    <a:lnTo>
                      <a:pt x="23" y="83"/>
                    </a:lnTo>
                    <a:lnTo>
                      <a:pt x="22" y="83"/>
                    </a:lnTo>
                    <a:lnTo>
                      <a:pt x="0" y="106"/>
                    </a:lnTo>
                    <a:lnTo>
                      <a:pt x="27" y="131"/>
                    </a:lnTo>
                    <a:lnTo>
                      <a:pt x="48" y="110"/>
                    </a:lnTo>
                    <a:lnTo>
                      <a:pt x="48" y="110"/>
                    </a:lnTo>
                    <a:close/>
                    <a:moveTo>
                      <a:pt x="27" y="121"/>
                    </a:moveTo>
                    <a:lnTo>
                      <a:pt x="10" y="106"/>
                    </a:lnTo>
                    <a:lnTo>
                      <a:pt x="18" y="98"/>
                    </a:lnTo>
                    <a:lnTo>
                      <a:pt x="35" y="114"/>
                    </a:lnTo>
                    <a:lnTo>
                      <a:pt x="27" y="121"/>
                    </a:lnTo>
                    <a:close/>
                    <a:moveTo>
                      <a:pt x="111" y="43"/>
                    </a:moveTo>
                    <a:lnTo>
                      <a:pt x="112" y="29"/>
                    </a:lnTo>
                    <a:lnTo>
                      <a:pt x="102" y="31"/>
                    </a:lnTo>
                    <a:lnTo>
                      <a:pt x="103" y="21"/>
                    </a:lnTo>
                    <a:lnTo>
                      <a:pt x="91" y="21"/>
                    </a:lnTo>
                    <a:lnTo>
                      <a:pt x="93" y="18"/>
                    </a:lnTo>
                    <a:lnTo>
                      <a:pt x="118" y="10"/>
                    </a:lnTo>
                    <a:lnTo>
                      <a:pt x="124" y="16"/>
                    </a:lnTo>
                    <a:lnTo>
                      <a:pt x="113" y="40"/>
                    </a:lnTo>
                    <a:lnTo>
                      <a:pt x="111" y="4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8" name="Freeform 279"/>
              <p:cNvSpPr>
                <a:spLocks/>
              </p:cNvSpPr>
              <p:nvPr/>
            </p:nvSpPr>
            <p:spPr bwMode="auto">
              <a:xfrm>
                <a:off x="4910686" y="4075752"/>
                <a:ext cx="54715" cy="55791"/>
              </a:xfrm>
              <a:custGeom>
                <a:avLst/>
                <a:gdLst/>
                <a:ahLst/>
                <a:cxnLst>
                  <a:cxn ang="0">
                    <a:pos x="21" y="23"/>
                  </a:cxn>
                  <a:cxn ang="0">
                    <a:pos x="20" y="25"/>
                  </a:cxn>
                  <a:cxn ang="0">
                    <a:pos x="19" y="26"/>
                  </a:cxn>
                  <a:cxn ang="0">
                    <a:pos x="16" y="26"/>
                  </a:cxn>
                  <a:cxn ang="0">
                    <a:pos x="13" y="26"/>
                  </a:cxn>
                  <a:cxn ang="0">
                    <a:pos x="11" y="23"/>
                  </a:cxn>
                  <a:cxn ang="0">
                    <a:pos x="10" y="20"/>
                  </a:cxn>
                  <a:cxn ang="0">
                    <a:pos x="10" y="17"/>
                  </a:cxn>
                  <a:cxn ang="0">
                    <a:pos x="10" y="14"/>
                  </a:cxn>
                  <a:cxn ang="0">
                    <a:pos x="11" y="11"/>
                  </a:cxn>
                  <a:cxn ang="0">
                    <a:pos x="13" y="9"/>
                  </a:cxn>
                  <a:cxn ang="0">
                    <a:pos x="16" y="8"/>
                  </a:cxn>
                  <a:cxn ang="0">
                    <a:pos x="19" y="9"/>
                  </a:cxn>
                  <a:cxn ang="0">
                    <a:pos x="21" y="10"/>
                  </a:cxn>
                  <a:cxn ang="0">
                    <a:pos x="21" y="12"/>
                  </a:cxn>
                  <a:cxn ang="0">
                    <a:pos x="22" y="13"/>
                  </a:cxn>
                  <a:cxn ang="0">
                    <a:pos x="32" y="13"/>
                  </a:cxn>
                  <a:cxn ang="0">
                    <a:pos x="27" y="3"/>
                  </a:cxn>
                  <a:cxn ang="0">
                    <a:pos x="17" y="0"/>
                  </a:cxn>
                  <a:cxn ang="0">
                    <a:pos x="10" y="1"/>
                  </a:cxn>
                  <a:cxn ang="0">
                    <a:pos x="4" y="4"/>
                  </a:cxn>
                  <a:cxn ang="0">
                    <a:pos x="1" y="10"/>
                  </a:cxn>
                  <a:cxn ang="0">
                    <a:pos x="0" y="17"/>
                  </a:cxn>
                  <a:cxn ang="0">
                    <a:pos x="1" y="24"/>
                  </a:cxn>
                  <a:cxn ang="0">
                    <a:pos x="4" y="30"/>
                  </a:cxn>
                  <a:cxn ang="0">
                    <a:pos x="9" y="33"/>
                  </a:cxn>
                  <a:cxn ang="0">
                    <a:pos x="17" y="35"/>
                  </a:cxn>
                  <a:cxn ang="0">
                    <a:pos x="23" y="33"/>
                  </a:cxn>
                  <a:cxn ang="0">
                    <a:pos x="28" y="30"/>
                  </a:cxn>
                  <a:cxn ang="0">
                    <a:pos x="31" y="26"/>
                  </a:cxn>
                  <a:cxn ang="0">
                    <a:pos x="32" y="21"/>
                  </a:cxn>
                  <a:cxn ang="0">
                    <a:pos x="22" y="21"/>
                  </a:cxn>
                  <a:cxn ang="0">
                    <a:pos x="21" y="23"/>
                  </a:cxn>
                </a:cxnLst>
                <a:rect l="0" t="0" r="r" b="b"/>
                <a:pathLst>
                  <a:path w="32" h="35">
                    <a:moveTo>
                      <a:pt x="21" y="23"/>
                    </a:moveTo>
                    <a:cubicBezTo>
                      <a:pt x="21" y="24"/>
                      <a:pt x="21" y="24"/>
                      <a:pt x="20" y="25"/>
                    </a:cubicBezTo>
                    <a:cubicBezTo>
                      <a:pt x="20" y="25"/>
                      <a:pt x="19" y="26"/>
                      <a:pt x="19" y="26"/>
                    </a:cubicBezTo>
                    <a:cubicBezTo>
                      <a:pt x="18" y="26"/>
                      <a:pt x="17" y="26"/>
                      <a:pt x="16" y="26"/>
                    </a:cubicBezTo>
                    <a:cubicBezTo>
                      <a:pt x="15" y="26"/>
                      <a:pt x="14" y="26"/>
                      <a:pt x="13" y="26"/>
                    </a:cubicBezTo>
                    <a:cubicBezTo>
                      <a:pt x="12" y="25"/>
                      <a:pt x="12" y="24"/>
                      <a:pt x="11" y="23"/>
                    </a:cubicBezTo>
                    <a:cubicBezTo>
                      <a:pt x="11" y="23"/>
                      <a:pt x="10" y="22"/>
                      <a:pt x="10" y="20"/>
                    </a:cubicBezTo>
                    <a:cubicBezTo>
                      <a:pt x="10" y="19"/>
                      <a:pt x="10" y="18"/>
                      <a:pt x="10" y="17"/>
                    </a:cubicBezTo>
                    <a:cubicBezTo>
                      <a:pt x="10" y="16"/>
                      <a:pt x="10" y="15"/>
                      <a:pt x="10" y="14"/>
                    </a:cubicBezTo>
                    <a:cubicBezTo>
                      <a:pt x="10" y="13"/>
                      <a:pt x="11" y="12"/>
                      <a:pt x="11" y="11"/>
                    </a:cubicBezTo>
                    <a:cubicBezTo>
                      <a:pt x="12" y="10"/>
                      <a:pt x="12" y="9"/>
                      <a:pt x="13" y="9"/>
                    </a:cubicBezTo>
                    <a:cubicBezTo>
                      <a:pt x="14" y="8"/>
                      <a:pt x="15" y="8"/>
                      <a:pt x="16" y="8"/>
                    </a:cubicBezTo>
                    <a:cubicBezTo>
                      <a:pt x="17" y="8"/>
                      <a:pt x="18" y="8"/>
                      <a:pt x="19" y="9"/>
                    </a:cubicBezTo>
                    <a:cubicBezTo>
                      <a:pt x="20" y="9"/>
                      <a:pt x="20" y="9"/>
                      <a:pt x="21" y="10"/>
                    </a:cubicBezTo>
                    <a:cubicBezTo>
                      <a:pt x="21" y="10"/>
                      <a:pt x="21" y="11"/>
                      <a:pt x="21" y="12"/>
                    </a:cubicBezTo>
                    <a:cubicBezTo>
                      <a:pt x="22" y="12"/>
                      <a:pt x="22" y="13"/>
                      <a:pt x="22" y="13"/>
                    </a:cubicBezTo>
                    <a:cubicBezTo>
                      <a:pt x="32" y="13"/>
                      <a:pt x="32" y="13"/>
                      <a:pt x="32" y="13"/>
                    </a:cubicBezTo>
                    <a:cubicBezTo>
                      <a:pt x="31" y="9"/>
                      <a:pt x="30" y="5"/>
                      <a:pt x="27" y="3"/>
                    </a:cubicBezTo>
                    <a:cubicBezTo>
                      <a:pt x="25" y="1"/>
                      <a:pt x="21" y="0"/>
                      <a:pt x="17" y="0"/>
                    </a:cubicBezTo>
                    <a:cubicBezTo>
                      <a:pt x="14" y="0"/>
                      <a:pt x="12" y="0"/>
                      <a:pt x="10" y="1"/>
                    </a:cubicBezTo>
                    <a:cubicBezTo>
                      <a:pt x="7" y="2"/>
                      <a:pt x="6" y="3"/>
                      <a:pt x="4" y="4"/>
                    </a:cubicBezTo>
                    <a:cubicBezTo>
                      <a:pt x="3" y="6"/>
                      <a:pt x="2" y="8"/>
                      <a:pt x="1" y="10"/>
                    </a:cubicBezTo>
                    <a:cubicBezTo>
                      <a:pt x="0" y="12"/>
                      <a:pt x="0" y="14"/>
                      <a:pt x="0" y="17"/>
                    </a:cubicBezTo>
                    <a:cubicBezTo>
                      <a:pt x="0" y="20"/>
                      <a:pt x="0" y="22"/>
                      <a:pt x="1" y="24"/>
                    </a:cubicBezTo>
                    <a:cubicBezTo>
                      <a:pt x="1" y="26"/>
                      <a:pt x="3" y="28"/>
                      <a:pt x="4" y="30"/>
                    </a:cubicBezTo>
                    <a:cubicBezTo>
                      <a:pt x="5" y="31"/>
                      <a:pt x="7" y="32"/>
                      <a:pt x="9" y="33"/>
                    </a:cubicBezTo>
                    <a:cubicBezTo>
                      <a:pt x="11" y="34"/>
                      <a:pt x="14" y="35"/>
                      <a:pt x="17" y="35"/>
                    </a:cubicBezTo>
                    <a:cubicBezTo>
                      <a:pt x="19" y="35"/>
                      <a:pt x="21" y="34"/>
                      <a:pt x="23" y="33"/>
                    </a:cubicBezTo>
                    <a:cubicBezTo>
                      <a:pt x="25" y="33"/>
                      <a:pt x="27" y="32"/>
                      <a:pt x="28" y="30"/>
                    </a:cubicBezTo>
                    <a:cubicBezTo>
                      <a:pt x="29" y="29"/>
                      <a:pt x="30" y="27"/>
                      <a:pt x="31" y="26"/>
                    </a:cubicBezTo>
                    <a:cubicBezTo>
                      <a:pt x="32" y="24"/>
                      <a:pt x="32" y="22"/>
                      <a:pt x="32" y="21"/>
                    </a:cubicBezTo>
                    <a:cubicBezTo>
                      <a:pt x="22" y="21"/>
                      <a:pt x="22" y="21"/>
                      <a:pt x="22" y="21"/>
                    </a:cubicBezTo>
                    <a:cubicBezTo>
                      <a:pt x="22" y="22"/>
                      <a:pt x="21" y="22"/>
                      <a:pt x="21"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9" name="Freeform 280"/>
              <p:cNvSpPr>
                <a:spLocks noEditPoints="1"/>
              </p:cNvSpPr>
              <p:nvPr/>
            </p:nvSpPr>
            <p:spPr bwMode="auto">
              <a:xfrm>
                <a:off x="4883329" y="4046957"/>
                <a:ext cx="117247" cy="109783"/>
              </a:xfrm>
              <a:custGeom>
                <a:avLst/>
                <a:gdLst/>
                <a:ahLst/>
                <a:cxnLst>
                  <a:cxn ang="0">
                    <a:pos x="0" y="61"/>
                  </a:cxn>
                  <a:cxn ang="0">
                    <a:pos x="60" y="61"/>
                  </a:cxn>
                  <a:cxn ang="0">
                    <a:pos x="60" y="0"/>
                  </a:cxn>
                  <a:cxn ang="0">
                    <a:pos x="0" y="0"/>
                  </a:cxn>
                  <a:cxn ang="0">
                    <a:pos x="0" y="61"/>
                  </a:cxn>
                  <a:cxn ang="0">
                    <a:pos x="7" y="8"/>
                  </a:cxn>
                  <a:cxn ang="0">
                    <a:pos x="52" y="8"/>
                  </a:cxn>
                  <a:cxn ang="0">
                    <a:pos x="52" y="54"/>
                  </a:cxn>
                  <a:cxn ang="0">
                    <a:pos x="7" y="54"/>
                  </a:cxn>
                  <a:cxn ang="0">
                    <a:pos x="7" y="8"/>
                  </a:cxn>
                </a:cxnLst>
                <a:rect l="0" t="0" r="r" b="b"/>
                <a:pathLst>
                  <a:path w="60" h="61">
                    <a:moveTo>
                      <a:pt x="0" y="61"/>
                    </a:moveTo>
                    <a:lnTo>
                      <a:pt x="60" y="61"/>
                    </a:lnTo>
                    <a:lnTo>
                      <a:pt x="60" y="0"/>
                    </a:lnTo>
                    <a:lnTo>
                      <a:pt x="0" y="0"/>
                    </a:lnTo>
                    <a:lnTo>
                      <a:pt x="0" y="61"/>
                    </a:lnTo>
                    <a:close/>
                    <a:moveTo>
                      <a:pt x="7" y="8"/>
                    </a:moveTo>
                    <a:lnTo>
                      <a:pt x="52" y="8"/>
                    </a:lnTo>
                    <a:lnTo>
                      <a:pt x="52" y="54"/>
                    </a:lnTo>
                    <a:lnTo>
                      <a:pt x="7" y="54"/>
                    </a:lnTo>
                    <a:lnTo>
                      <a:pt x="7" y="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0" name="Freeform 281"/>
              <p:cNvSpPr>
                <a:spLocks noEditPoints="1"/>
              </p:cNvSpPr>
              <p:nvPr/>
            </p:nvSpPr>
            <p:spPr bwMode="auto">
              <a:xfrm>
                <a:off x="5027933" y="4066754"/>
                <a:ext cx="37128" cy="46793"/>
              </a:xfrm>
              <a:custGeom>
                <a:avLst/>
                <a:gdLst/>
                <a:ahLst/>
                <a:cxnLst>
                  <a:cxn ang="0">
                    <a:pos x="7" y="2"/>
                  </a:cxn>
                  <a:cxn ang="0">
                    <a:pos x="0" y="26"/>
                  </a:cxn>
                  <a:cxn ang="0">
                    <a:pos x="6" y="25"/>
                  </a:cxn>
                  <a:cxn ang="0">
                    <a:pos x="7" y="21"/>
                  </a:cxn>
                  <a:cxn ang="0">
                    <a:pos x="13" y="18"/>
                  </a:cxn>
                  <a:cxn ang="0">
                    <a:pos x="14" y="22"/>
                  </a:cxn>
                  <a:cxn ang="0">
                    <a:pos x="19" y="19"/>
                  </a:cxn>
                  <a:cxn ang="0">
                    <a:pos x="13" y="0"/>
                  </a:cxn>
                  <a:cxn ang="0">
                    <a:pos x="7" y="2"/>
                  </a:cxn>
                  <a:cxn ang="0">
                    <a:pos x="8" y="16"/>
                  </a:cxn>
                  <a:cxn ang="0">
                    <a:pos x="10" y="8"/>
                  </a:cxn>
                  <a:cxn ang="0">
                    <a:pos x="10" y="8"/>
                  </a:cxn>
                  <a:cxn ang="0">
                    <a:pos x="12" y="15"/>
                  </a:cxn>
                  <a:cxn ang="0">
                    <a:pos x="8" y="16"/>
                  </a:cxn>
                </a:cxnLst>
                <a:rect l="0" t="0" r="r" b="b"/>
                <a:pathLst>
                  <a:path w="19" h="26">
                    <a:moveTo>
                      <a:pt x="7" y="2"/>
                    </a:moveTo>
                    <a:lnTo>
                      <a:pt x="0" y="26"/>
                    </a:lnTo>
                    <a:lnTo>
                      <a:pt x="6" y="25"/>
                    </a:lnTo>
                    <a:lnTo>
                      <a:pt x="7" y="21"/>
                    </a:lnTo>
                    <a:lnTo>
                      <a:pt x="13" y="18"/>
                    </a:lnTo>
                    <a:lnTo>
                      <a:pt x="14" y="22"/>
                    </a:lnTo>
                    <a:lnTo>
                      <a:pt x="19" y="19"/>
                    </a:lnTo>
                    <a:lnTo>
                      <a:pt x="13" y="0"/>
                    </a:lnTo>
                    <a:lnTo>
                      <a:pt x="7" y="2"/>
                    </a:lnTo>
                    <a:close/>
                    <a:moveTo>
                      <a:pt x="8" y="16"/>
                    </a:moveTo>
                    <a:lnTo>
                      <a:pt x="10" y="8"/>
                    </a:lnTo>
                    <a:lnTo>
                      <a:pt x="10" y="8"/>
                    </a:lnTo>
                    <a:lnTo>
                      <a:pt x="12" y="15"/>
                    </a:lnTo>
                    <a:lnTo>
                      <a:pt x="8"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1" name="Freeform 282"/>
              <p:cNvSpPr>
                <a:spLocks noEditPoints="1"/>
              </p:cNvSpPr>
              <p:nvPr/>
            </p:nvSpPr>
            <p:spPr bwMode="auto">
              <a:xfrm>
                <a:off x="5215528" y="4012762"/>
                <a:ext cx="72302" cy="134979"/>
              </a:xfrm>
              <a:custGeom>
                <a:avLst/>
                <a:gdLst/>
                <a:ahLst/>
                <a:cxnLst>
                  <a:cxn ang="0">
                    <a:pos x="37" y="0"/>
                  </a:cxn>
                  <a:cxn ang="0">
                    <a:pos x="0" y="15"/>
                  </a:cxn>
                  <a:cxn ang="0">
                    <a:pos x="0" y="75"/>
                  </a:cxn>
                  <a:cxn ang="0">
                    <a:pos x="37" y="61"/>
                  </a:cxn>
                  <a:cxn ang="0">
                    <a:pos x="37" y="0"/>
                  </a:cxn>
                  <a:cxn ang="0">
                    <a:pos x="7" y="65"/>
                  </a:cxn>
                  <a:cxn ang="0">
                    <a:pos x="7" y="19"/>
                  </a:cxn>
                  <a:cxn ang="0">
                    <a:pos x="30" y="11"/>
                  </a:cxn>
                  <a:cxn ang="0">
                    <a:pos x="30" y="56"/>
                  </a:cxn>
                  <a:cxn ang="0">
                    <a:pos x="7" y="65"/>
                  </a:cxn>
                </a:cxnLst>
                <a:rect l="0" t="0" r="r" b="b"/>
                <a:pathLst>
                  <a:path w="37" h="75">
                    <a:moveTo>
                      <a:pt x="37" y="0"/>
                    </a:moveTo>
                    <a:lnTo>
                      <a:pt x="0" y="15"/>
                    </a:lnTo>
                    <a:lnTo>
                      <a:pt x="0" y="75"/>
                    </a:lnTo>
                    <a:lnTo>
                      <a:pt x="37" y="61"/>
                    </a:lnTo>
                    <a:lnTo>
                      <a:pt x="37" y="0"/>
                    </a:lnTo>
                    <a:close/>
                    <a:moveTo>
                      <a:pt x="7" y="65"/>
                    </a:moveTo>
                    <a:lnTo>
                      <a:pt x="7" y="19"/>
                    </a:lnTo>
                    <a:lnTo>
                      <a:pt x="30" y="11"/>
                    </a:lnTo>
                    <a:lnTo>
                      <a:pt x="30" y="56"/>
                    </a:lnTo>
                    <a:lnTo>
                      <a:pt x="7"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2" name="Freeform 283"/>
              <p:cNvSpPr>
                <a:spLocks noEditPoints="1"/>
              </p:cNvSpPr>
              <p:nvPr/>
            </p:nvSpPr>
            <p:spPr bwMode="auto">
              <a:xfrm>
                <a:off x="5119776" y="4068554"/>
                <a:ext cx="54715" cy="53992"/>
              </a:xfrm>
              <a:custGeom>
                <a:avLst/>
                <a:gdLst/>
                <a:ahLst/>
                <a:cxnLst>
                  <a:cxn ang="0">
                    <a:pos x="24" y="33"/>
                  </a:cxn>
                  <a:cxn ang="0">
                    <a:pos x="27" y="31"/>
                  </a:cxn>
                  <a:cxn ang="0">
                    <a:pos x="30" y="28"/>
                  </a:cxn>
                  <a:cxn ang="0">
                    <a:pos x="31" y="23"/>
                  </a:cxn>
                  <a:cxn ang="0">
                    <a:pos x="31" y="20"/>
                  </a:cxn>
                  <a:cxn ang="0">
                    <a:pos x="29" y="18"/>
                  </a:cxn>
                  <a:cxn ang="0">
                    <a:pos x="28" y="16"/>
                  </a:cxn>
                  <a:cxn ang="0">
                    <a:pos x="25" y="15"/>
                  </a:cxn>
                  <a:cxn ang="0">
                    <a:pos x="28" y="12"/>
                  </a:cxn>
                  <a:cxn ang="0">
                    <a:pos x="29" y="8"/>
                  </a:cxn>
                  <a:cxn ang="0">
                    <a:pos x="29" y="5"/>
                  </a:cxn>
                  <a:cxn ang="0">
                    <a:pos x="27" y="3"/>
                  </a:cxn>
                  <a:cxn ang="0">
                    <a:pos x="24" y="1"/>
                  </a:cxn>
                  <a:cxn ang="0">
                    <a:pos x="19" y="0"/>
                  </a:cxn>
                  <a:cxn ang="0">
                    <a:pos x="0" y="0"/>
                  </a:cxn>
                  <a:cxn ang="0">
                    <a:pos x="0" y="33"/>
                  </a:cxn>
                  <a:cxn ang="0">
                    <a:pos x="19" y="33"/>
                  </a:cxn>
                  <a:cxn ang="0">
                    <a:pos x="24" y="33"/>
                  </a:cxn>
                  <a:cxn ang="0">
                    <a:pos x="11" y="8"/>
                  </a:cxn>
                  <a:cxn ang="0">
                    <a:pos x="16" y="8"/>
                  </a:cxn>
                  <a:cxn ang="0">
                    <a:pos x="19" y="8"/>
                  </a:cxn>
                  <a:cxn ang="0">
                    <a:pos x="20" y="10"/>
                  </a:cxn>
                  <a:cxn ang="0">
                    <a:pos x="19" y="12"/>
                  </a:cxn>
                  <a:cxn ang="0">
                    <a:pos x="16" y="13"/>
                  </a:cxn>
                  <a:cxn ang="0">
                    <a:pos x="11" y="13"/>
                  </a:cxn>
                  <a:cxn ang="0">
                    <a:pos x="11" y="8"/>
                  </a:cxn>
                  <a:cxn ang="0">
                    <a:pos x="17" y="25"/>
                  </a:cxn>
                  <a:cxn ang="0">
                    <a:pos x="11" y="25"/>
                  </a:cxn>
                  <a:cxn ang="0">
                    <a:pos x="11" y="19"/>
                  </a:cxn>
                  <a:cxn ang="0">
                    <a:pos x="17" y="19"/>
                  </a:cxn>
                  <a:cxn ang="0">
                    <a:pos x="21" y="22"/>
                  </a:cxn>
                  <a:cxn ang="0">
                    <a:pos x="20" y="24"/>
                  </a:cxn>
                  <a:cxn ang="0">
                    <a:pos x="20" y="25"/>
                  </a:cxn>
                  <a:cxn ang="0">
                    <a:pos x="18" y="25"/>
                  </a:cxn>
                  <a:cxn ang="0">
                    <a:pos x="17" y="25"/>
                  </a:cxn>
                </a:cxnLst>
                <a:rect l="0" t="0" r="r" b="b"/>
                <a:pathLst>
                  <a:path w="31" h="33">
                    <a:moveTo>
                      <a:pt x="24" y="33"/>
                    </a:moveTo>
                    <a:cubicBezTo>
                      <a:pt x="25" y="32"/>
                      <a:pt x="26" y="32"/>
                      <a:pt x="27" y="31"/>
                    </a:cubicBezTo>
                    <a:cubicBezTo>
                      <a:pt x="29" y="30"/>
                      <a:pt x="29" y="29"/>
                      <a:pt x="30" y="28"/>
                    </a:cubicBezTo>
                    <a:cubicBezTo>
                      <a:pt x="31" y="26"/>
                      <a:pt x="31" y="25"/>
                      <a:pt x="31" y="23"/>
                    </a:cubicBezTo>
                    <a:cubicBezTo>
                      <a:pt x="31" y="22"/>
                      <a:pt x="31" y="21"/>
                      <a:pt x="31" y="20"/>
                    </a:cubicBezTo>
                    <a:cubicBezTo>
                      <a:pt x="30" y="19"/>
                      <a:pt x="30" y="18"/>
                      <a:pt x="29" y="18"/>
                    </a:cubicBezTo>
                    <a:cubicBezTo>
                      <a:pt x="29" y="17"/>
                      <a:pt x="28" y="16"/>
                      <a:pt x="28" y="16"/>
                    </a:cubicBezTo>
                    <a:cubicBezTo>
                      <a:pt x="27" y="15"/>
                      <a:pt x="26" y="15"/>
                      <a:pt x="25" y="15"/>
                    </a:cubicBezTo>
                    <a:cubicBezTo>
                      <a:pt x="27" y="14"/>
                      <a:pt x="28" y="13"/>
                      <a:pt x="28" y="12"/>
                    </a:cubicBezTo>
                    <a:cubicBezTo>
                      <a:pt x="29" y="11"/>
                      <a:pt x="29" y="10"/>
                      <a:pt x="29" y="8"/>
                    </a:cubicBezTo>
                    <a:cubicBezTo>
                      <a:pt x="29" y="7"/>
                      <a:pt x="29" y="6"/>
                      <a:pt x="29" y="5"/>
                    </a:cubicBezTo>
                    <a:cubicBezTo>
                      <a:pt x="29" y="4"/>
                      <a:pt x="28" y="4"/>
                      <a:pt x="27" y="3"/>
                    </a:cubicBezTo>
                    <a:cubicBezTo>
                      <a:pt x="27" y="2"/>
                      <a:pt x="26" y="1"/>
                      <a:pt x="24" y="1"/>
                    </a:cubicBezTo>
                    <a:cubicBezTo>
                      <a:pt x="23" y="0"/>
                      <a:pt x="21" y="0"/>
                      <a:pt x="19" y="0"/>
                    </a:cubicBezTo>
                    <a:cubicBezTo>
                      <a:pt x="0" y="0"/>
                      <a:pt x="0" y="0"/>
                      <a:pt x="0" y="0"/>
                    </a:cubicBezTo>
                    <a:cubicBezTo>
                      <a:pt x="0" y="33"/>
                      <a:pt x="0" y="33"/>
                      <a:pt x="0" y="33"/>
                    </a:cubicBezTo>
                    <a:cubicBezTo>
                      <a:pt x="19" y="33"/>
                      <a:pt x="19" y="33"/>
                      <a:pt x="19" y="33"/>
                    </a:cubicBezTo>
                    <a:cubicBezTo>
                      <a:pt x="21" y="33"/>
                      <a:pt x="22" y="33"/>
                      <a:pt x="24" y="33"/>
                    </a:cubicBezTo>
                    <a:close/>
                    <a:moveTo>
                      <a:pt x="11" y="8"/>
                    </a:moveTo>
                    <a:cubicBezTo>
                      <a:pt x="16" y="8"/>
                      <a:pt x="16" y="8"/>
                      <a:pt x="16" y="8"/>
                    </a:cubicBezTo>
                    <a:cubicBezTo>
                      <a:pt x="17" y="8"/>
                      <a:pt x="18" y="8"/>
                      <a:pt x="19" y="8"/>
                    </a:cubicBezTo>
                    <a:cubicBezTo>
                      <a:pt x="19" y="9"/>
                      <a:pt x="20" y="9"/>
                      <a:pt x="20" y="10"/>
                    </a:cubicBezTo>
                    <a:cubicBezTo>
                      <a:pt x="20" y="11"/>
                      <a:pt x="19" y="12"/>
                      <a:pt x="19" y="12"/>
                    </a:cubicBezTo>
                    <a:cubicBezTo>
                      <a:pt x="18" y="13"/>
                      <a:pt x="17" y="13"/>
                      <a:pt x="16" y="13"/>
                    </a:cubicBezTo>
                    <a:cubicBezTo>
                      <a:pt x="11" y="13"/>
                      <a:pt x="11" y="13"/>
                      <a:pt x="11" y="13"/>
                    </a:cubicBezTo>
                    <a:lnTo>
                      <a:pt x="11" y="8"/>
                    </a:lnTo>
                    <a:close/>
                    <a:moveTo>
                      <a:pt x="17" y="25"/>
                    </a:moveTo>
                    <a:cubicBezTo>
                      <a:pt x="11" y="25"/>
                      <a:pt x="11" y="25"/>
                      <a:pt x="11" y="25"/>
                    </a:cubicBezTo>
                    <a:cubicBezTo>
                      <a:pt x="11" y="19"/>
                      <a:pt x="11" y="19"/>
                      <a:pt x="11" y="19"/>
                    </a:cubicBezTo>
                    <a:cubicBezTo>
                      <a:pt x="17" y="19"/>
                      <a:pt x="17" y="19"/>
                      <a:pt x="17" y="19"/>
                    </a:cubicBezTo>
                    <a:cubicBezTo>
                      <a:pt x="20" y="19"/>
                      <a:pt x="21" y="20"/>
                      <a:pt x="21" y="22"/>
                    </a:cubicBezTo>
                    <a:cubicBezTo>
                      <a:pt x="21" y="23"/>
                      <a:pt x="21" y="23"/>
                      <a:pt x="20" y="24"/>
                    </a:cubicBezTo>
                    <a:cubicBezTo>
                      <a:pt x="20" y="24"/>
                      <a:pt x="20" y="25"/>
                      <a:pt x="20" y="25"/>
                    </a:cubicBezTo>
                    <a:cubicBezTo>
                      <a:pt x="19" y="25"/>
                      <a:pt x="19" y="25"/>
                      <a:pt x="18" y="25"/>
                    </a:cubicBezTo>
                    <a:cubicBezTo>
                      <a:pt x="18" y="25"/>
                      <a:pt x="17" y="25"/>
                      <a:pt x="17" y="2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3" name="Freeform 284"/>
              <p:cNvSpPr>
                <a:spLocks/>
              </p:cNvSpPr>
              <p:nvPr/>
            </p:nvSpPr>
            <p:spPr bwMode="auto">
              <a:xfrm>
                <a:off x="5233115" y="4059555"/>
                <a:ext cx="37128" cy="43193"/>
              </a:xfrm>
              <a:custGeom>
                <a:avLst/>
                <a:gdLst/>
                <a:ahLst/>
                <a:cxnLst>
                  <a:cxn ang="0">
                    <a:pos x="14" y="17"/>
                  </a:cxn>
                  <a:cxn ang="0">
                    <a:pos x="13" y="18"/>
                  </a:cxn>
                  <a:cxn ang="0">
                    <a:pos x="12" y="19"/>
                  </a:cxn>
                  <a:cxn ang="0">
                    <a:pos x="11" y="20"/>
                  </a:cxn>
                  <a:cxn ang="0">
                    <a:pos x="9" y="20"/>
                  </a:cxn>
                  <a:cxn ang="0">
                    <a:pos x="8" y="19"/>
                  </a:cxn>
                  <a:cxn ang="0">
                    <a:pos x="7" y="17"/>
                  </a:cxn>
                  <a:cxn ang="0">
                    <a:pos x="7" y="15"/>
                  </a:cxn>
                  <a:cxn ang="0">
                    <a:pos x="7" y="12"/>
                  </a:cxn>
                  <a:cxn ang="0">
                    <a:pos x="8" y="10"/>
                  </a:cxn>
                  <a:cxn ang="0">
                    <a:pos x="9" y="8"/>
                  </a:cxn>
                  <a:cxn ang="0">
                    <a:pos x="11" y="7"/>
                  </a:cxn>
                  <a:cxn ang="0">
                    <a:pos x="13" y="7"/>
                  </a:cxn>
                  <a:cxn ang="0">
                    <a:pos x="14" y="8"/>
                  </a:cxn>
                  <a:cxn ang="0">
                    <a:pos x="14" y="9"/>
                  </a:cxn>
                  <a:cxn ang="0">
                    <a:pos x="14" y="9"/>
                  </a:cxn>
                  <a:cxn ang="0">
                    <a:pos x="20" y="8"/>
                  </a:cxn>
                  <a:cxn ang="0">
                    <a:pos x="18" y="1"/>
                  </a:cxn>
                  <a:cxn ang="0">
                    <a:pos x="11" y="1"/>
                  </a:cxn>
                  <a:cxn ang="0">
                    <a:pos x="7" y="3"/>
                  </a:cxn>
                  <a:cxn ang="0">
                    <a:pos x="3" y="6"/>
                  </a:cxn>
                  <a:cxn ang="0">
                    <a:pos x="1" y="11"/>
                  </a:cxn>
                  <a:cxn ang="0">
                    <a:pos x="0" y="16"/>
                  </a:cxn>
                  <a:cxn ang="0">
                    <a:pos x="1" y="21"/>
                  </a:cxn>
                  <a:cxn ang="0">
                    <a:pos x="3" y="25"/>
                  </a:cxn>
                  <a:cxn ang="0">
                    <a:pos x="7" y="26"/>
                  </a:cxn>
                  <a:cxn ang="0">
                    <a:pos x="11" y="26"/>
                  </a:cxn>
                  <a:cxn ang="0">
                    <a:pos x="15" y="24"/>
                  </a:cxn>
                  <a:cxn ang="0">
                    <a:pos x="18" y="21"/>
                  </a:cxn>
                  <a:cxn ang="0">
                    <a:pos x="20" y="17"/>
                  </a:cxn>
                  <a:cxn ang="0">
                    <a:pos x="21" y="13"/>
                  </a:cxn>
                  <a:cxn ang="0">
                    <a:pos x="14" y="15"/>
                  </a:cxn>
                  <a:cxn ang="0">
                    <a:pos x="14" y="17"/>
                  </a:cxn>
                </a:cxnLst>
                <a:rect l="0" t="0" r="r" b="b"/>
                <a:pathLst>
                  <a:path w="21" h="27">
                    <a:moveTo>
                      <a:pt x="14" y="17"/>
                    </a:moveTo>
                    <a:cubicBezTo>
                      <a:pt x="14" y="17"/>
                      <a:pt x="14" y="18"/>
                      <a:pt x="13" y="18"/>
                    </a:cubicBezTo>
                    <a:cubicBezTo>
                      <a:pt x="13" y="19"/>
                      <a:pt x="13" y="19"/>
                      <a:pt x="12" y="19"/>
                    </a:cubicBezTo>
                    <a:cubicBezTo>
                      <a:pt x="12" y="20"/>
                      <a:pt x="11" y="20"/>
                      <a:pt x="11" y="20"/>
                    </a:cubicBezTo>
                    <a:cubicBezTo>
                      <a:pt x="10" y="20"/>
                      <a:pt x="10" y="20"/>
                      <a:pt x="9" y="20"/>
                    </a:cubicBezTo>
                    <a:cubicBezTo>
                      <a:pt x="9" y="20"/>
                      <a:pt x="8" y="19"/>
                      <a:pt x="8" y="19"/>
                    </a:cubicBezTo>
                    <a:cubicBezTo>
                      <a:pt x="7" y="18"/>
                      <a:pt x="7" y="18"/>
                      <a:pt x="7" y="17"/>
                    </a:cubicBezTo>
                    <a:cubicBezTo>
                      <a:pt x="7" y="16"/>
                      <a:pt x="7" y="15"/>
                      <a:pt x="7" y="15"/>
                    </a:cubicBezTo>
                    <a:cubicBezTo>
                      <a:pt x="7" y="14"/>
                      <a:pt x="7" y="13"/>
                      <a:pt x="7" y="12"/>
                    </a:cubicBezTo>
                    <a:cubicBezTo>
                      <a:pt x="7" y="11"/>
                      <a:pt x="7" y="10"/>
                      <a:pt x="8" y="10"/>
                    </a:cubicBezTo>
                    <a:cubicBezTo>
                      <a:pt x="8" y="9"/>
                      <a:pt x="9" y="8"/>
                      <a:pt x="9" y="8"/>
                    </a:cubicBezTo>
                    <a:cubicBezTo>
                      <a:pt x="10" y="7"/>
                      <a:pt x="10" y="7"/>
                      <a:pt x="11" y="7"/>
                    </a:cubicBezTo>
                    <a:cubicBezTo>
                      <a:pt x="12" y="7"/>
                      <a:pt x="12" y="7"/>
                      <a:pt x="13" y="7"/>
                    </a:cubicBezTo>
                    <a:cubicBezTo>
                      <a:pt x="13" y="7"/>
                      <a:pt x="13" y="7"/>
                      <a:pt x="14" y="8"/>
                    </a:cubicBezTo>
                    <a:cubicBezTo>
                      <a:pt x="14" y="8"/>
                      <a:pt x="14" y="8"/>
                      <a:pt x="14" y="9"/>
                    </a:cubicBezTo>
                    <a:cubicBezTo>
                      <a:pt x="14" y="9"/>
                      <a:pt x="14" y="9"/>
                      <a:pt x="14" y="9"/>
                    </a:cubicBezTo>
                    <a:cubicBezTo>
                      <a:pt x="20" y="8"/>
                      <a:pt x="20" y="8"/>
                      <a:pt x="20" y="8"/>
                    </a:cubicBezTo>
                    <a:cubicBezTo>
                      <a:pt x="20" y="5"/>
                      <a:pt x="19" y="3"/>
                      <a:pt x="18" y="1"/>
                    </a:cubicBezTo>
                    <a:cubicBezTo>
                      <a:pt x="16" y="0"/>
                      <a:pt x="14" y="0"/>
                      <a:pt x="11" y="1"/>
                    </a:cubicBezTo>
                    <a:cubicBezTo>
                      <a:pt x="9" y="1"/>
                      <a:pt x="8" y="2"/>
                      <a:pt x="7" y="3"/>
                    </a:cubicBezTo>
                    <a:cubicBezTo>
                      <a:pt x="5" y="4"/>
                      <a:pt x="4" y="5"/>
                      <a:pt x="3" y="6"/>
                    </a:cubicBezTo>
                    <a:cubicBezTo>
                      <a:pt x="2" y="8"/>
                      <a:pt x="2" y="9"/>
                      <a:pt x="1" y="11"/>
                    </a:cubicBezTo>
                    <a:cubicBezTo>
                      <a:pt x="1" y="13"/>
                      <a:pt x="0" y="14"/>
                      <a:pt x="0" y="16"/>
                    </a:cubicBezTo>
                    <a:cubicBezTo>
                      <a:pt x="0" y="18"/>
                      <a:pt x="1" y="20"/>
                      <a:pt x="1" y="21"/>
                    </a:cubicBezTo>
                    <a:cubicBezTo>
                      <a:pt x="2" y="23"/>
                      <a:pt x="2" y="24"/>
                      <a:pt x="3" y="25"/>
                    </a:cubicBezTo>
                    <a:cubicBezTo>
                      <a:pt x="4" y="25"/>
                      <a:pt x="5" y="26"/>
                      <a:pt x="7" y="26"/>
                    </a:cubicBezTo>
                    <a:cubicBezTo>
                      <a:pt x="8" y="27"/>
                      <a:pt x="9" y="26"/>
                      <a:pt x="11" y="26"/>
                    </a:cubicBezTo>
                    <a:cubicBezTo>
                      <a:pt x="13" y="25"/>
                      <a:pt x="14" y="25"/>
                      <a:pt x="15" y="24"/>
                    </a:cubicBezTo>
                    <a:cubicBezTo>
                      <a:pt x="16" y="23"/>
                      <a:pt x="17" y="22"/>
                      <a:pt x="18" y="21"/>
                    </a:cubicBezTo>
                    <a:cubicBezTo>
                      <a:pt x="19" y="19"/>
                      <a:pt x="19" y="18"/>
                      <a:pt x="20" y="17"/>
                    </a:cubicBezTo>
                    <a:cubicBezTo>
                      <a:pt x="20" y="16"/>
                      <a:pt x="21" y="14"/>
                      <a:pt x="21" y="13"/>
                    </a:cubicBezTo>
                    <a:cubicBezTo>
                      <a:pt x="14" y="15"/>
                      <a:pt x="14" y="15"/>
                      <a:pt x="14" y="15"/>
                    </a:cubicBezTo>
                    <a:cubicBezTo>
                      <a:pt x="14" y="16"/>
                      <a:pt x="14" y="16"/>
                      <a:pt x="14" y="1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4" name="Freeform 285"/>
              <p:cNvSpPr>
                <a:spLocks/>
              </p:cNvSpPr>
              <p:nvPr/>
            </p:nvSpPr>
            <p:spPr bwMode="auto">
              <a:xfrm>
                <a:off x="5164721" y="4007363"/>
                <a:ext cx="115293" cy="23396"/>
              </a:xfrm>
              <a:custGeom>
                <a:avLst/>
                <a:gdLst/>
                <a:ahLst/>
                <a:cxnLst>
                  <a:cxn ang="0">
                    <a:pos x="36" y="0"/>
                  </a:cxn>
                  <a:cxn ang="0">
                    <a:pos x="0" y="13"/>
                  </a:cxn>
                  <a:cxn ang="0">
                    <a:pos x="24" y="13"/>
                  </a:cxn>
                  <a:cxn ang="0">
                    <a:pos x="59" y="1"/>
                  </a:cxn>
                  <a:cxn ang="0">
                    <a:pos x="36" y="0"/>
                  </a:cxn>
                </a:cxnLst>
                <a:rect l="0" t="0" r="r" b="b"/>
                <a:pathLst>
                  <a:path w="59" h="13">
                    <a:moveTo>
                      <a:pt x="36" y="0"/>
                    </a:moveTo>
                    <a:lnTo>
                      <a:pt x="0" y="13"/>
                    </a:lnTo>
                    <a:lnTo>
                      <a:pt x="24" y="13"/>
                    </a:lnTo>
                    <a:lnTo>
                      <a:pt x="59" y="1"/>
                    </a:lnTo>
                    <a:lnTo>
                      <a:pt x="3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5" name="Freeform 286"/>
              <p:cNvSpPr>
                <a:spLocks noEditPoints="1"/>
              </p:cNvSpPr>
              <p:nvPr/>
            </p:nvSpPr>
            <p:spPr bwMode="auto">
              <a:xfrm>
                <a:off x="4992759" y="3931775"/>
                <a:ext cx="117247" cy="107983"/>
              </a:xfrm>
              <a:custGeom>
                <a:avLst/>
                <a:gdLst/>
                <a:ahLst/>
                <a:cxnLst>
                  <a:cxn ang="0">
                    <a:pos x="60" y="0"/>
                  </a:cxn>
                  <a:cxn ang="0">
                    <a:pos x="0" y="0"/>
                  </a:cxn>
                  <a:cxn ang="0">
                    <a:pos x="0" y="60"/>
                  </a:cxn>
                  <a:cxn ang="0">
                    <a:pos x="60" y="60"/>
                  </a:cxn>
                  <a:cxn ang="0">
                    <a:pos x="60" y="0"/>
                  </a:cxn>
                  <a:cxn ang="0">
                    <a:pos x="52" y="54"/>
                  </a:cxn>
                  <a:cxn ang="0">
                    <a:pos x="7" y="54"/>
                  </a:cxn>
                  <a:cxn ang="0">
                    <a:pos x="7" y="7"/>
                  </a:cxn>
                  <a:cxn ang="0">
                    <a:pos x="52" y="7"/>
                  </a:cxn>
                  <a:cxn ang="0">
                    <a:pos x="52" y="54"/>
                  </a:cxn>
                </a:cxnLst>
                <a:rect l="0" t="0" r="r" b="b"/>
                <a:pathLst>
                  <a:path w="60" h="60">
                    <a:moveTo>
                      <a:pt x="60" y="0"/>
                    </a:moveTo>
                    <a:lnTo>
                      <a:pt x="0" y="0"/>
                    </a:lnTo>
                    <a:lnTo>
                      <a:pt x="0" y="60"/>
                    </a:lnTo>
                    <a:lnTo>
                      <a:pt x="60" y="60"/>
                    </a:lnTo>
                    <a:lnTo>
                      <a:pt x="60" y="0"/>
                    </a:lnTo>
                    <a:close/>
                    <a:moveTo>
                      <a:pt x="52" y="54"/>
                    </a:moveTo>
                    <a:lnTo>
                      <a:pt x="7" y="54"/>
                    </a:lnTo>
                    <a:lnTo>
                      <a:pt x="7" y="7"/>
                    </a:lnTo>
                    <a:lnTo>
                      <a:pt x="52" y="7"/>
                    </a:lnTo>
                    <a:lnTo>
                      <a:pt x="52" y="5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6" name="Freeform 287"/>
              <p:cNvSpPr>
                <a:spLocks noEditPoints="1"/>
              </p:cNvSpPr>
              <p:nvPr/>
            </p:nvSpPr>
            <p:spPr bwMode="auto">
              <a:xfrm>
                <a:off x="5121730" y="3906579"/>
                <a:ext cx="70348" cy="134979"/>
              </a:xfrm>
              <a:custGeom>
                <a:avLst/>
                <a:gdLst/>
                <a:ahLst/>
                <a:cxnLst>
                  <a:cxn ang="0">
                    <a:pos x="0" y="75"/>
                  </a:cxn>
                  <a:cxn ang="0">
                    <a:pos x="36" y="60"/>
                  </a:cxn>
                  <a:cxn ang="0">
                    <a:pos x="36" y="0"/>
                  </a:cxn>
                  <a:cxn ang="0">
                    <a:pos x="0" y="14"/>
                  </a:cxn>
                  <a:cxn ang="0">
                    <a:pos x="0" y="75"/>
                  </a:cxn>
                  <a:cxn ang="0">
                    <a:pos x="29" y="11"/>
                  </a:cxn>
                  <a:cxn ang="0">
                    <a:pos x="29" y="56"/>
                  </a:cxn>
                  <a:cxn ang="0">
                    <a:pos x="7" y="64"/>
                  </a:cxn>
                  <a:cxn ang="0">
                    <a:pos x="7" y="19"/>
                  </a:cxn>
                  <a:cxn ang="0">
                    <a:pos x="29" y="11"/>
                  </a:cxn>
                </a:cxnLst>
                <a:rect l="0" t="0" r="r" b="b"/>
                <a:pathLst>
                  <a:path w="36" h="75">
                    <a:moveTo>
                      <a:pt x="0" y="75"/>
                    </a:moveTo>
                    <a:lnTo>
                      <a:pt x="36" y="60"/>
                    </a:lnTo>
                    <a:lnTo>
                      <a:pt x="36" y="0"/>
                    </a:lnTo>
                    <a:lnTo>
                      <a:pt x="0" y="14"/>
                    </a:lnTo>
                    <a:lnTo>
                      <a:pt x="0" y="75"/>
                    </a:lnTo>
                    <a:close/>
                    <a:moveTo>
                      <a:pt x="29" y="11"/>
                    </a:moveTo>
                    <a:lnTo>
                      <a:pt x="29" y="56"/>
                    </a:lnTo>
                    <a:lnTo>
                      <a:pt x="7" y="64"/>
                    </a:lnTo>
                    <a:lnTo>
                      <a:pt x="7" y="19"/>
                    </a:lnTo>
                    <a:lnTo>
                      <a:pt x="29"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7" name="Freeform 288"/>
              <p:cNvSpPr>
                <a:spLocks/>
              </p:cNvSpPr>
              <p:nvPr/>
            </p:nvSpPr>
            <p:spPr bwMode="auto">
              <a:xfrm>
                <a:off x="4992759" y="3901179"/>
                <a:ext cx="193457" cy="23396"/>
              </a:xfrm>
              <a:custGeom>
                <a:avLst/>
                <a:gdLst/>
                <a:ahLst/>
                <a:cxnLst>
                  <a:cxn ang="0">
                    <a:pos x="99" y="0"/>
                  </a:cxn>
                  <a:cxn ang="0">
                    <a:pos x="34" y="0"/>
                  </a:cxn>
                  <a:cxn ang="0">
                    <a:pos x="0" y="13"/>
                  </a:cxn>
                  <a:cxn ang="0">
                    <a:pos x="64" y="13"/>
                  </a:cxn>
                  <a:cxn ang="0">
                    <a:pos x="99" y="0"/>
                  </a:cxn>
                </a:cxnLst>
                <a:rect l="0" t="0" r="r" b="b"/>
                <a:pathLst>
                  <a:path w="99" h="13">
                    <a:moveTo>
                      <a:pt x="99" y="0"/>
                    </a:moveTo>
                    <a:lnTo>
                      <a:pt x="34" y="0"/>
                    </a:lnTo>
                    <a:lnTo>
                      <a:pt x="0" y="13"/>
                    </a:lnTo>
                    <a:lnTo>
                      <a:pt x="64" y="13"/>
                    </a:lnTo>
                    <a:lnTo>
                      <a:pt x="9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8" name="Freeform 289"/>
              <p:cNvSpPr>
                <a:spLocks noEditPoints="1"/>
              </p:cNvSpPr>
              <p:nvPr/>
            </p:nvSpPr>
            <p:spPr bwMode="auto">
              <a:xfrm>
                <a:off x="5024025" y="3956971"/>
                <a:ext cx="60577" cy="53992"/>
              </a:xfrm>
              <a:custGeom>
                <a:avLst/>
                <a:gdLst/>
                <a:ahLst/>
                <a:cxnLst>
                  <a:cxn ang="0">
                    <a:pos x="10" y="26"/>
                  </a:cxn>
                  <a:cxn ang="0">
                    <a:pos x="20" y="26"/>
                  </a:cxn>
                  <a:cxn ang="0">
                    <a:pos x="22" y="30"/>
                  </a:cxn>
                  <a:cxn ang="0">
                    <a:pos x="31" y="30"/>
                  </a:cxn>
                  <a:cxn ang="0">
                    <a:pos x="20" y="0"/>
                  </a:cxn>
                  <a:cxn ang="0">
                    <a:pos x="11" y="0"/>
                  </a:cxn>
                  <a:cxn ang="0">
                    <a:pos x="0" y="30"/>
                  </a:cxn>
                  <a:cxn ang="0">
                    <a:pos x="9" y="30"/>
                  </a:cxn>
                  <a:cxn ang="0">
                    <a:pos x="10" y="26"/>
                  </a:cxn>
                  <a:cxn ang="0">
                    <a:pos x="16" y="10"/>
                  </a:cxn>
                  <a:cxn ang="0">
                    <a:pos x="16" y="10"/>
                  </a:cxn>
                  <a:cxn ang="0">
                    <a:pos x="18" y="19"/>
                  </a:cxn>
                  <a:cxn ang="0">
                    <a:pos x="13" y="19"/>
                  </a:cxn>
                  <a:cxn ang="0">
                    <a:pos x="16" y="10"/>
                  </a:cxn>
                </a:cxnLst>
                <a:rect l="0" t="0" r="r" b="b"/>
                <a:pathLst>
                  <a:path w="31" h="30">
                    <a:moveTo>
                      <a:pt x="10" y="26"/>
                    </a:moveTo>
                    <a:lnTo>
                      <a:pt x="20" y="26"/>
                    </a:lnTo>
                    <a:lnTo>
                      <a:pt x="22" y="30"/>
                    </a:lnTo>
                    <a:lnTo>
                      <a:pt x="31" y="30"/>
                    </a:lnTo>
                    <a:lnTo>
                      <a:pt x="20" y="0"/>
                    </a:lnTo>
                    <a:lnTo>
                      <a:pt x="11" y="0"/>
                    </a:lnTo>
                    <a:lnTo>
                      <a:pt x="0" y="30"/>
                    </a:lnTo>
                    <a:lnTo>
                      <a:pt x="9" y="30"/>
                    </a:lnTo>
                    <a:lnTo>
                      <a:pt x="10" y="26"/>
                    </a:lnTo>
                    <a:close/>
                    <a:moveTo>
                      <a:pt x="16" y="10"/>
                    </a:moveTo>
                    <a:lnTo>
                      <a:pt x="16" y="10"/>
                    </a:lnTo>
                    <a:lnTo>
                      <a:pt x="18" y="19"/>
                    </a:lnTo>
                    <a:lnTo>
                      <a:pt x="13" y="19"/>
                    </a:lnTo>
                    <a:lnTo>
                      <a:pt x="16"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9" name="Freeform 290"/>
              <p:cNvSpPr>
                <a:spLocks noEditPoints="1"/>
              </p:cNvSpPr>
              <p:nvPr/>
            </p:nvSpPr>
            <p:spPr bwMode="auto">
              <a:xfrm>
                <a:off x="5145180" y="3953371"/>
                <a:ext cx="31266" cy="44993"/>
              </a:xfrm>
              <a:custGeom>
                <a:avLst/>
                <a:gdLst/>
                <a:ahLst/>
                <a:cxnLst>
                  <a:cxn ang="0">
                    <a:pos x="14" y="23"/>
                  </a:cxn>
                  <a:cxn ang="0">
                    <a:pos x="16" y="21"/>
                  </a:cxn>
                  <a:cxn ang="0">
                    <a:pos x="18" y="18"/>
                  </a:cxn>
                  <a:cxn ang="0">
                    <a:pos x="18" y="15"/>
                  </a:cxn>
                  <a:cxn ang="0">
                    <a:pos x="18" y="12"/>
                  </a:cxn>
                  <a:cxn ang="0">
                    <a:pos x="17" y="11"/>
                  </a:cxn>
                  <a:cxn ang="0">
                    <a:pos x="16" y="10"/>
                  </a:cxn>
                  <a:cxn ang="0">
                    <a:pos x="15" y="10"/>
                  </a:cxn>
                  <a:cxn ang="0">
                    <a:pos x="17" y="7"/>
                  </a:cxn>
                  <a:cxn ang="0">
                    <a:pos x="17" y="4"/>
                  </a:cxn>
                  <a:cxn ang="0">
                    <a:pos x="17" y="3"/>
                  </a:cxn>
                  <a:cxn ang="0">
                    <a:pos x="16" y="1"/>
                  </a:cxn>
                  <a:cxn ang="0">
                    <a:pos x="14" y="0"/>
                  </a:cxn>
                  <a:cxn ang="0">
                    <a:pos x="11" y="1"/>
                  </a:cxn>
                  <a:cxn ang="0">
                    <a:pos x="0" y="4"/>
                  </a:cxn>
                  <a:cxn ang="0">
                    <a:pos x="0" y="28"/>
                  </a:cxn>
                  <a:cxn ang="0">
                    <a:pos x="11" y="24"/>
                  </a:cxn>
                  <a:cxn ang="0">
                    <a:pos x="14" y="23"/>
                  </a:cxn>
                  <a:cxn ang="0">
                    <a:pos x="6" y="8"/>
                  </a:cxn>
                  <a:cxn ang="0">
                    <a:pos x="9" y="7"/>
                  </a:cxn>
                  <a:cxn ang="0">
                    <a:pos x="11" y="7"/>
                  </a:cxn>
                  <a:cxn ang="0">
                    <a:pos x="11" y="8"/>
                  </a:cxn>
                  <a:cxn ang="0">
                    <a:pos x="11" y="9"/>
                  </a:cxn>
                  <a:cxn ang="0">
                    <a:pos x="9" y="10"/>
                  </a:cxn>
                  <a:cxn ang="0">
                    <a:pos x="6" y="11"/>
                  </a:cxn>
                  <a:cxn ang="0">
                    <a:pos x="6" y="8"/>
                  </a:cxn>
                  <a:cxn ang="0">
                    <a:pos x="10" y="19"/>
                  </a:cxn>
                  <a:cxn ang="0">
                    <a:pos x="6" y="20"/>
                  </a:cxn>
                  <a:cxn ang="0">
                    <a:pos x="6" y="16"/>
                  </a:cxn>
                  <a:cxn ang="0">
                    <a:pos x="10" y="15"/>
                  </a:cxn>
                  <a:cxn ang="0">
                    <a:pos x="12" y="16"/>
                  </a:cxn>
                  <a:cxn ang="0">
                    <a:pos x="12" y="17"/>
                  </a:cxn>
                  <a:cxn ang="0">
                    <a:pos x="11" y="18"/>
                  </a:cxn>
                  <a:cxn ang="0">
                    <a:pos x="11" y="19"/>
                  </a:cxn>
                  <a:cxn ang="0">
                    <a:pos x="10" y="19"/>
                  </a:cxn>
                </a:cxnLst>
                <a:rect l="0" t="0" r="r" b="b"/>
                <a:pathLst>
                  <a:path w="18" h="28">
                    <a:moveTo>
                      <a:pt x="14" y="23"/>
                    </a:moveTo>
                    <a:cubicBezTo>
                      <a:pt x="15" y="22"/>
                      <a:pt x="15" y="21"/>
                      <a:pt x="16" y="21"/>
                    </a:cubicBezTo>
                    <a:cubicBezTo>
                      <a:pt x="17" y="20"/>
                      <a:pt x="17" y="19"/>
                      <a:pt x="18" y="18"/>
                    </a:cubicBezTo>
                    <a:cubicBezTo>
                      <a:pt x="18" y="17"/>
                      <a:pt x="18" y="16"/>
                      <a:pt x="18" y="15"/>
                    </a:cubicBezTo>
                    <a:cubicBezTo>
                      <a:pt x="18" y="14"/>
                      <a:pt x="18" y="13"/>
                      <a:pt x="18" y="12"/>
                    </a:cubicBezTo>
                    <a:cubicBezTo>
                      <a:pt x="18" y="12"/>
                      <a:pt x="18" y="11"/>
                      <a:pt x="17" y="11"/>
                    </a:cubicBezTo>
                    <a:cubicBezTo>
                      <a:pt x="17" y="11"/>
                      <a:pt x="17" y="10"/>
                      <a:pt x="16" y="10"/>
                    </a:cubicBezTo>
                    <a:cubicBezTo>
                      <a:pt x="16" y="10"/>
                      <a:pt x="15" y="10"/>
                      <a:pt x="15" y="10"/>
                    </a:cubicBezTo>
                    <a:cubicBezTo>
                      <a:pt x="16" y="9"/>
                      <a:pt x="16" y="8"/>
                      <a:pt x="17" y="7"/>
                    </a:cubicBezTo>
                    <a:cubicBezTo>
                      <a:pt x="17" y="7"/>
                      <a:pt x="17" y="6"/>
                      <a:pt x="17" y="4"/>
                    </a:cubicBezTo>
                    <a:cubicBezTo>
                      <a:pt x="17" y="4"/>
                      <a:pt x="17" y="3"/>
                      <a:pt x="17" y="3"/>
                    </a:cubicBezTo>
                    <a:cubicBezTo>
                      <a:pt x="17" y="2"/>
                      <a:pt x="17" y="1"/>
                      <a:pt x="16" y="1"/>
                    </a:cubicBezTo>
                    <a:cubicBezTo>
                      <a:pt x="16" y="1"/>
                      <a:pt x="15" y="0"/>
                      <a:pt x="14" y="0"/>
                    </a:cubicBezTo>
                    <a:cubicBezTo>
                      <a:pt x="13" y="0"/>
                      <a:pt x="12" y="0"/>
                      <a:pt x="11" y="1"/>
                    </a:cubicBezTo>
                    <a:cubicBezTo>
                      <a:pt x="0" y="4"/>
                      <a:pt x="0" y="4"/>
                      <a:pt x="0" y="4"/>
                    </a:cubicBezTo>
                    <a:cubicBezTo>
                      <a:pt x="0" y="28"/>
                      <a:pt x="0" y="28"/>
                      <a:pt x="0" y="28"/>
                    </a:cubicBezTo>
                    <a:cubicBezTo>
                      <a:pt x="11" y="24"/>
                      <a:pt x="11" y="24"/>
                      <a:pt x="11" y="24"/>
                    </a:cubicBezTo>
                    <a:cubicBezTo>
                      <a:pt x="12" y="24"/>
                      <a:pt x="13" y="23"/>
                      <a:pt x="14" y="23"/>
                    </a:cubicBezTo>
                    <a:close/>
                    <a:moveTo>
                      <a:pt x="6" y="8"/>
                    </a:moveTo>
                    <a:cubicBezTo>
                      <a:pt x="9" y="7"/>
                      <a:pt x="9" y="7"/>
                      <a:pt x="9" y="7"/>
                    </a:cubicBezTo>
                    <a:cubicBezTo>
                      <a:pt x="10" y="7"/>
                      <a:pt x="10" y="6"/>
                      <a:pt x="11" y="7"/>
                    </a:cubicBezTo>
                    <a:cubicBezTo>
                      <a:pt x="11" y="7"/>
                      <a:pt x="11" y="7"/>
                      <a:pt x="11" y="8"/>
                    </a:cubicBezTo>
                    <a:cubicBezTo>
                      <a:pt x="11" y="8"/>
                      <a:pt x="11" y="9"/>
                      <a:pt x="11" y="9"/>
                    </a:cubicBezTo>
                    <a:cubicBezTo>
                      <a:pt x="10" y="10"/>
                      <a:pt x="10" y="10"/>
                      <a:pt x="9" y="10"/>
                    </a:cubicBezTo>
                    <a:cubicBezTo>
                      <a:pt x="6" y="11"/>
                      <a:pt x="6" y="11"/>
                      <a:pt x="6" y="11"/>
                    </a:cubicBezTo>
                    <a:lnTo>
                      <a:pt x="6" y="8"/>
                    </a:lnTo>
                    <a:close/>
                    <a:moveTo>
                      <a:pt x="10" y="19"/>
                    </a:moveTo>
                    <a:cubicBezTo>
                      <a:pt x="6" y="20"/>
                      <a:pt x="6" y="20"/>
                      <a:pt x="6" y="20"/>
                    </a:cubicBezTo>
                    <a:cubicBezTo>
                      <a:pt x="6" y="16"/>
                      <a:pt x="6" y="16"/>
                      <a:pt x="6" y="16"/>
                    </a:cubicBezTo>
                    <a:cubicBezTo>
                      <a:pt x="10" y="15"/>
                      <a:pt x="10" y="15"/>
                      <a:pt x="10" y="15"/>
                    </a:cubicBezTo>
                    <a:cubicBezTo>
                      <a:pt x="11" y="14"/>
                      <a:pt x="12" y="15"/>
                      <a:pt x="12" y="16"/>
                    </a:cubicBezTo>
                    <a:cubicBezTo>
                      <a:pt x="12" y="16"/>
                      <a:pt x="12" y="17"/>
                      <a:pt x="12" y="17"/>
                    </a:cubicBezTo>
                    <a:cubicBezTo>
                      <a:pt x="12" y="17"/>
                      <a:pt x="12" y="18"/>
                      <a:pt x="11" y="18"/>
                    </a:cubicBezTo>
                    <a:cubicBezTo>
                      <a:pt x="11" y="18"/>
                      <a:pt x="11" y="18"/>
                      <a:pt x="11" y="19"/>
                    </a:cubicBezTo>
                    <a:cubicBezTo>
                      <a:pt x="10" y="19"/>
                      <a:pt x="10" y="19"/>
                      <a:pt x="10" y="1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0" name="Freeform 291"/>
              <p:cNvSpPr>
                <a:spLocks noEditPoints="1"/>
              </p:cNvSpPr>
              <p:nvPr/>
            </p:nvSpPr>
            <p:spPr bwMode="auto">
              <a:xfrm>
                <a:off x="5086556" y="4039758"/>
                <a:ext cx="117247" cy="107983"/>
              </a:xfrm>
              <a:custGeom>
                <a:avLst/>
                <a:gdLst/>
                <a:ahLst/>
                <a:cxnLst>
                  <a:cxn ang="0">
                    <a:pos x="15" y="4"/>
                  </a:cxn>
                  <a:cxn ang="0">
                    <a:pos x="0" y="4"/>
                  </a:cxn>
                  <a:cxn ang="0">
                    <a:pos x="0" y="60"/>
                  </a:cxn>
                  <a:cxn ang="0">
                    <a:pos x="60" y="60"/>
                  </a:cxn>
                  <a:cxn ang="0">
                    <a:pos x="60" y="0"/>
                  </a:cxn>
                  <a:cxn ang="0">
                    <a:pos x="26" y="0"/>
                  </a:cxn>
                  <a:cxn ang="0">
                    <a:pos x="15" y="4"/>
                  </a:cxn>
                  <a:cxn ang="0">
                    <a:pos x="53" y="52"/>
                  </a:cxn>
                  <a:cxn ang="0">
                    <a:pos x="7" y="52"/>
                  </a:cxn>
                  <a:cxn ang="0">
                    <a:pos x="7" y="7"/>
                  </a:cxn>
                  <a:cxn ang="0">
                    <a:pos x="53" y="7"/>
                  </a:cxn>
                  <a:cxn ang="0">
                    <a:pos x="53" y="52"/>
                  </a:cxn>
                </a:cxnLst>
                <a:rect l="0" t="0" r="r" b="b"/>
                <a:pathLst>
                  <a:path w="60" h="60">
                    <a:moveTo>
                      <a:pt x="15" y="4"/>
                    </a:moveTo>
                    <a:lnTo>
                      <a:pt x="0" y="4"/>
                    </a:lnTo>
                    <a:lnTo>
                      <a:pt x="0" y="60"/>
                    </a:lnTo>
                    <a:lnTo>
                      <a:pt x="60" y="60"/>
                    </a:lnTo>
                    <a:lnTo>
                      <a:pt x="60" y="0"/>
                    </a:lnTo>
                    <a:lnTo>
                      <a:pt x="26" y="0"/>
                    </a:lnTo>
                    <a:lnTo>
                      <a:pt x="15" y="4"/>
                    </a:lnTo>
                    <a:close/>
                    <a:moveTo>
                      <a:pt x="53" y="52"/>
                    </a:moveTo>
                    <a:lnTo>
                      <a:pt x="7" y="52"/>
                    </a:lnTo>
                    <a:lnTo>
                      <a:pt x="7" y="7"/>
                    </a:lnTo>
                    <a:lnTo>
                      <a:pt x="53" y="7"/>
                    </a:lnTo>
                    <a:lnTo>
                      <a:pt x="53" y="5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1" name="Freeform 292"/>
              <p:cNvSpPr>
                <a:spLocks/>
              </p:cNvSpPr>
              <p:nvPr/>
            </p:nvSpPr>
            <p:spPr bwMode="auto">
              <a:xfrm>
                <a:off x="4883329" y="4016362"/>
                <a:ext cx="103568" cy="23396"/>
              </a:xfrm>
              <a:custGeom>
                <a:avLst/>
                <a:gdLst/>
                <a:ahLst/>
                <a:cxnLst>
                  <a:cxn ang="0">
                    <a:pos x="53" y="0"/>
                  </a:cxn>
                  <a:cxn ang="0">
                    <a:pos x="34" y="0"/>
                  </a:cxn>
                  <a:cxn ang="0">
                    <a:pos x="0" y="13"/>
                  </a:cxn>
                  <a:cxn ang="0">
                    <a:pos x="53" y="13"/>
                  </a:cxn>
                  <a:cxn ang="0">
                    <a:pos x="53" y="0"/>
                  </a:cxn>
                </a:cxnLst>
                <a:rect l="0" t="0" r="r" b="b"/>
                <a:pathLst>
                  <a:path w="53" h="13">
                    <a:moveTo>
                      <a:pt x="53" y="0"/>
                    </a:moveTo>
                    <a:lnTo>
                      <a:pt x="34" y="0"/>
                    </a:lnTo>
                    <a:lnTo>
                      <a:pt x="0" y="13"/>
                    </a:lnTo>
                    <a:lnTo>
                      <a:pt x="53" y="13"/>
                    </a:lnTo>
                    <a:lnTo>
                      <a:pt x="5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2" name="Freeform 293"/>
              <p:cNvSpPr>
                <a:spLocks/>
              </p:cNvSpPr>
              <p:nvPr/>
            </p:nvSpPr>
            <p:spPr bwMode="auto">
              <a:xfrm>
                <a:off x="5012300" y="4046957"/>
                <a:ext cx="70348" cy="109783"/>
              </a:xfrm>
              <a:custGeom>
                <a:avLst/>
                <a:gdLst/>
                <a:ahLst/>
                <a:cxnLst>
                  <a:cxn ang="0">
                    <a:pos x="29" y="0"/>
                  </a:cxn>
                  <a:cxn ang="0">
                    <a:pos x="29" y="42"/>
                  </a:cxn>
                  <a:cxn ang="0">
                    <a:pos x="7" y="50"/>
                  </a:cxn>
                  <a:cxn ang="0">
                    <a:pos x="6" y="6"/>
                  </a:cxn>
                  <a:cxn ang="0">
                    <a:pos x="21" y="0"/>
                  </a:cxn>
                  <a:cxn ang="0">
                    <a:pos x="1" y="0"/>
                  </a:cxn>
                  <a:cxn ang="0">
                    <a:pos x="0" y="0"/>
                  </a:cxn>
                  <a:cxn ang="0">
                    <a:pos x="0" y="61"/>
                  </a:cxn>
                  <a:cxn ang="0">
                    <a:pos x="36" y="47"/>
                  </a:cxn>
                  <a:cxn ang="0">
                    <a:pos x="36" y="0"/>
                  </a:cxn>
                  <a:cxn ang="0">
                    <a:pos x="29" y="0"/>
                  </a:cxn>
                </a:cxnLst>
                <a:rect l="0" t="0" r="r" b="b"/>
                <a:pathLst>
                  <a:path w="36" h="61">
                    <a:moveTo>
                      <a:pt x="29" y="0"/>
                    </a:moveTo>
                    <a:lnTo>
                      <a:pt x="29" y="42"/>
                    </a:lnTo>
                    <a:lnTo>
                      <a:pt x="7" y="50"/>
                    </a:lnTo>
                    <a:lnTo>
                      <a:pt x="6" y="6"/>
                    </a:lnTo>
                    <a:lnTo>
                      <a:pt x="21" y="0"/>
                    </a:lnTo>
                    <a:lnTo>
                      <a:pt x="1" y="0"/>
                    </a:lnTo>
                    <a:lnTo>
                      <a:pt x="0" y="0"/>
                    </a:lnTo>
                    <a:lnTo>
                      <a:pt x="0" y="61"/>
                    </a:lnTo>
                    <a:lnTo>
                      <a:pt x="36" y="47"/>
                    </a:lnTo>
                    <a:lnTo>
                      <a:pt x="36" y="0"/>
                    </a:lnTo>
                    <a:lnTo>
                      <a:pt x="2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3" name="Freeform 294"/>
              <p:cNvSpPr>
                <a:spLocks noEditPoints="1"/>
              </p:cNvSpPr>
              <p:nvPr/>
            </p:nvSpPr>
            <p:spPr bwMode="auto">
              <a:xfrm>
                <a:off x="4844247" y="2216639"/>
                <a:ext cx="244264" cy="224965"/>
              </a:xfrm>
              <a:custGeom>
                <a:avLst/>
                <a:gdLst/>
                <a:ahLst/>
                <a:cxnLst>
                  <a:cxn ang="0">
                    <a:pos x="138" y="65"/>
                  </a:cxn>
                  <a:cxn ang="0">
                    <a:pos x="126" y="30"/>
                  </a:cxn>
                  <a:cxn ang="0">
                    <a:pos x="86" y="2"/>
                  </a:cxn>
                  <a:cxn ang="0">
                    <a:pos x="69" y="0"/>
                  </a:cxn>
                  <a:cxn ang="0">
                    <a:pos x="48" y="3"/>
                  </a:cxn>
                  <a:cxn ang="0">
                    <a:pos x="9" y="34"/>
                  </a:cxn>
                  <a:cxn ang="0">
                    <a:pos x="0" y="61"/>
                  </a:cxn>
                  <a:cxn ang="0">
                    <a:pos x="0" y="69"/>
                  </a:cxn>
                  <a:cxn ang="0">
                    <a:pos x="13" y="110"/>
                  </a:cxn>
                  <a:cxn ang="0">
                    <a:pos x="47" y="135"/>
                  </a:cxn>
                  <a:cxn ang="0">
                    <a:pos x="69" y="138"/>
                  </a:cxn>
                  <a:cxn ang="0">
                    <a:pos x="98" y="132"/>
                  </a:cxn>
                  <a:cxn ang="0">
                    <a:pos x="123" y="112"/>
                  </a:cxn>
                  <a:cxn ang="0">
                    <a:pos x="138" y="69"/>
                  </a:cxn>
                  <a:cxn ang="0">
                    <a:pos x="138" y="65"/>
                  </a:cxn>
                  <a:cxn ang="0">
                    <a:pos x="124" y="65"/>
                  </a:cxn>
                  <a:cxn ang="0">
                    <a:pos x="110" y="90"/>
                  </a:cxn>
                  <a:cxn ang="0">
                    <a:pos x="119" y="106"/>
                  </a:cxn>
                  <a:cxn ang="0">
                    <a:pos x="95" y="126"/>
                  </a:cxn>
                  <a:cxn ang="0">
                    <a:pos x="88" y="114"/>
                  </a:cxn>
                  <a:cxn ang="0">
                    <a:pos x="59" y="114"/>
                  </a:cxn>
                  <a:cxn ang="0">
                    <a:pos x="50" y="129"/>
                  </a:cxn>
                  <a:cxn ang="0">
                    <a:pos x="17" y="104"/>
                  </a:cxn>
                  <a:cxn ang="0">
                    <a:pos x="28" y="85"/>
                  </a:cxn>
                  <a:cxn ang="0">
                    <a:pos x="14" y="61"/>
                  </a:cxn>
                  <a:cxn ang="0">
                    <a:pos x="7" y="61"/>
                  </a:cxn>
                  <a:cxn ang="0">
                    <a:pos x="17" y="34"/>
                  </a:cxn>
                  <a:cxn ang="0">
                    <a:pos x="37" y="34"/>
                  </a:cxn>
                  <a:cxn ang="0">
                    <a:pos x="51" y="10"/>
                  </a:cxn>
                  <a:cxn ang="0">
                    <a:pos x="51" y="9"/>
                  </a:cxn>
                  <a:cxn ang="0">
                    <a:pos x="69" y="7"/>
                  </a:cxn>
                  <a:cxn ang="0">
                    <a:pos x="82" y="8"/>
                  </a:cxn>
                  <a:cxn ang="0">
                    <a:pos x="81" y="10"/>
                  </a:cxn>
                  <a:cxn ang="0">
                    <a:pos x="95" y="34"/>
                  </a:cxn>
                  <a:cxn ang="0">
                    <a:pos x="121" y="34"/>
                  </a:cxn>
                  <a:cxn ang="0">
                    <a:pos x="131" y="65"/>
                  </a:cxn>
                  <a:cxn ang="0">
                    <a:pos x="124" y="65"/>
                  </a:cxn>
                </a:cxnLst>
                <a:rect l="0" t="0" r="r" b="b"/>
                <a:pathLst>
                  <a:path w="138" h="138">
                    <a:moveTo>
                      <a:pt x="138" y="65"/>
                    </a:moveTo>
                    <a:cubicBezTo>
                      <a:pt x="137" y="52"/>
                      <a:pt x="133" y="40"/>
                      <a:pt x="126" y="30"/>
                    </a:cubicBezTo>
                    <a:cubicBezTo>
                      <a:pt x="117" y="16"/>
                      <a:pt x="102" y="6"/>
                      <a:pt x="86" y="2"/>
                    </a:cubicBezTo>
                    <a:cubicBezTo>
                      <a:pt x="80" y="1"/>
                      <a:pt x="75" y="0"/>
                      <a:pt x="69" y="0"/>
                    </a:cubicBezTo>
                    <a:cubicBezTo>
                      <a:pt x="62" y="0"/>
                      <a:pt x="54" y="1"/>
                      <a:pt x="48" y="3"/>
                    </a:cubicBezTo>
                    <a:cubicBezTo>
                      <a:pt x="31" y="9"/>
                      <a:pt x="18" y="20"/>
                      <a:pt x="9" y="34"/>
                    </a:cubicBezTo>
                    <a:cubicBezTo>
                      <a:pt x="5" y="42"/>
                      <a:pt x="2" y="51"/>
                      <a:pt x="0" y="61"/>
                    </a:cubicBezTo>
                    <a:cubicBezTo>
                      <a:pt x="0" y="63"/>
                      <a:pt x="0" y="66"/>
                      <a:pt x="0" y="69"/>
                    </a:cubicBezTo>
                    <a:cubicBezTo>
                      <a:pt x="0" y="84"/>
                      <a:pt x="5" y="98"/>
                      <a:pt x="13" y="110"/>
                    </a:cubicBezTo>
                    <a:cubicBezTo>
                      <a:pt x="22" y="121"/>
                      <a:pt x="33" y="130"/>
                      <a:pt x="47" y="135"/>
                    </a:cubicBezTo>
                    <a:cubicBezTo>
                      <a:pt x="54" y="137"/>
                      <a:pt x="61" y="138"/>
                      <a:pt x="69" y="138"/>
                    </a:cubicBezTo>
                    <a:cubicBezTo>
                      <a:pt x="79" y="138"/>
                      <a:pt x="89" y="136"/>
                      <a:pt x="98" y="132"/>
                    </a:cubicBezTo>
                    <a:cubicBezTo>
                      <a:pt x="108" y="127"/>
                      <a:pt x="116" y="121"/>
                      <a:pt x="123" y="112"/>
                    </a:cubicBezTo>
                    <a:cubicBezTo>
                      <a:pt x="132" y="101"/>
                      <a:pt x="138" y="85"/>
                      <a:pt x="138" y="69"/>
                    </a:cubicBezTo>
                    <a:cubicBezTo>
                      <a:pt x="138" y="68"/>
                      <a:pt x="138" y="67"/>
                      <a:pt x="138" y="65"/>
                    </a:cubicBezTo>
                    <a:close/>
                    <a:moveTo>
                      <a:pt x="124" y="65"/>
                    </a:moveTo>
                    <a:cubicBezTo>
                      <a:pt x="110" y="90"/>
                      <a:pt x="110" y="90"/>
                      <a:pt x="110" y="90"/>
                    </a:cubicBezTo>
                    <a:cubicBezTo>
                      <a:pt x="119" y="106"/>
                      <a:pt x="119" y="106"/>
                      <a:pt x="119" y="106"/>
                    </a:cubicBezTo>
                    <a:cubicBezTo>
                      <a:pt x="113" y="115"/>
                      <a:pt x="104" y="121"/>
                      <a:pt x="95" y="126"/>
                    </a:cubicBezTo>
                    <a:cubicBezTo>
                      <a:pt x="88" y="114"/>
                      <a:pt x="88" y="114"/>
                      <a:pt x="88" y="114"/>
                    </a:cubicBezTo>
                    <a:cubicBezTo>
                      <a:pt x="59" y="114"/>
                      <a:pt x="59" y="114"/>
                      <a:pt x="59" y="114"/>
                    </a:cubicBezTo>
                    <a:cubicBezTo>
                      <a:pt x="50" y="129"/>
                      <a:pt x="50" y="129"/>
                      <a:pt x="50" y="129"/>
                    </a:cubicBezTo>
                    <a:cubicBezTo>
                      <a:pt x="37" y="124"/>
                      <a:pt x="25" y="116"/>
                      <a:pt x="17" y="104"/>
                    </a:cubicBezTo>
                    <a:cubicBezTo>
                      <a:pt x="28" y="85"/>
                      <a:pt x="28" y="85"/>
                      <a:pt x="28" y="85"/>
                    </a:cubicBezTo>
                    <a:cubicBezTo>
                      <a:pt x="14" y="61"/>
                      <a:pt x="14" y="61"/>
                      <a:pt x="14" y="61"/>
                    </a:cubicBezTo>
                    <a:cubicBezTo>
                      <a:pt x="7" y="61"/>
                      <a:pt x="7" y="61"/>
                      <a:pt x="7" y="61"/>
                    </a:cubicBezTo>
                    <a:cubicBezTo>
                      <a:pt x="8" y="51"/>
                      <a:pt x="12" y="42"/>
                      <a:pt x="17" y="34"/>
                    </a:cubicBezTo>
                    <a:cubicBezTo>
                      <a:pt x="37" y="34"/>
                      <a:pt x="37" y="34"/>
                      <a:pt x="37" y="34"/>
                    </a:cubicBezTo>
                    <a:cubicBezTo>
                      <a:pt x="51" y="10"/>
                      <a:pt x="51" y="10"/>
                      <a:pt x="51" y="10"/>
                    </a:cubicBezTo>
                    <a:cubicBezTo>
                      <a:pt x="51" y="9"/>
                      <a:pt x="51" y="9"/>
                      <a:pt x="51" y="9"/>
                    </a:cubicBezTo>
                    <a:cubicBezTo>
                      <a:pt x="57" y="8"/>
                      <a:pt x="63" y="7"/>
                      <a:pt x="69" y="7"/>
                    </a:cubicBezTo>
                    <a:cubicBezTo>
                      <a:pt x="73" y="7"/>
                      <a:pt x="78" y="7"/>
                      <a:pt x="82" y="8"/>
                    </a:cubicBezTo>
                    <a:cubicBezTo>
                      <a:pt x="81" y="10"/>
                      <a:pt x="81" y="10"/>
                      <a:pt x="81" y="10"/>
                    </a:cubicBezTo>
                    <a:cubicBezTo>
                      <a:pt x="95" y="34"/>
                      <a:pt x="95" y="34"/>
                      <a:pt x="95" y="34"/>
                    </a:cubicBezTo>
                    <a:cubicBezTo>
                      <a:pt x="121" y="34"/>
                      <a:pt x="121" y="34"/>
                      <a:pt x="121" y="34"/>
                    </a:cubicBezTo>
                    <a:cubicBezTo>
                      <a:pt x="127" y="43"/>
                      <a:pt x="131" y="54"/>
                      <a:pt x="131" y="65"/>
                    </a:cubicBezTo>
                    <a:lnTo>
                      <a:pt x="124"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4" name="Freeform 295"/>
              <p:cNvSpPr>
                <a:spLocks/>
              </p:cNvSpPr>
              <p:nvPr/>
            </p:nvSpPr>
            <p:spPr bwMode="auto">
              <a:xfrm>
                <a:off x="4916549" y="2288628"/>
                <a:ext cx="99660" cy="79188"/>
              </a:xfrm>
              <a:custGeom>
                <a:avLst/>
                <a:gdLst/>
                <a:ahLst/>
                <a:cxnLst>
                  <a:cxn ang="0">
                    <a:pos x="13" y="0"/>
                  </a:cxn>
                  <a:cxn ang="0">
                    <a:pos x="0" y="21"/>
                  </a:cxn>
                  <a:cxn ang="0">
                    <a:pos x="13" y="44"/>
                  </a:cxn>
                  <a:cxn ang="0">
                    <a:pos x="38" y="44"/>
                  </a:cxn>
                  <a:cxn ang="0">
                    <a:pos x="51" y="21"/>
                  </a:cxn>
                  <a:cxn ang="0">
                    <a:pos x="38" y="0"/>
                  </a:cxn>
                  <a:cxn ang="0">
                    <a:pos x="13" y="0"/>
                  </a:cxn>
                </a:cxnLst>
                <a:rect l="0" t="0" r="r" b="b"/>
                <a:pathLst>
                  <a:path w="51" h="44">
                    <a:moveTo>
                      <a:pt x="13" y="0"/>
                    </a:moveTo>
                    <a:lnTo>
                      <a:pt x="0" y="21"/>
                    </a:lnTo>
                    <a:lnTo>
                      <a:pt x="13" y="44"/>
                    </a:lnTo>
                    <a:lnTo>
                      <a:pt x="38" y="44"/>
                    </a:lnTo>
                    <a:lnTo>
                      <a:pt x="51" y="21"/>
                    </a:lnTo>
                    <a:lnTo>
                      <a:pt x="38" y="0"/>
                    </a:lnTo>
                    <a:lnTo>
                      <a:pt x="1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5" name="Freeform 296"/>
              <p:cNvSpPr>
                <a:spLocks/>
              </p:cNvSpPr>
              <p:nvPr/>
            </p:nvSpPr>
            <p:spPr bwMode="auto">
              <a:xfrm>
                <a:off x="748429" y="4333113"/>
                <a:ext cx="175870" cy="68389"/>
              </a:xfrm>
              <a:custGeom>
                <a:avLst/>
                <a:gdLst/>
                <a:ahLst/>
                <a:cxnLst>
                  <a:cxn ang="0">
                    <a:pos x="46" y="38"/>
                  </a:cxn>
                  <a:cxn ang="0">
                    <a:pos x="90" y="0"/>
                  </a:cxn>
                  <a:cxn ang="0">
                    <a:pos x="0" y="0"/>
                  </a:cxn>
                  <a:cxn ang="0">
                    <a:pos x="46" y="38"/>
                  </a:cxn>
                </a:cxnLst>
                <a:rect l="0" t="0" r="r" b="b"/>
                <a:pathLst>
                  <a:path w="90" h="38">
                    <a:moveTo>
                      <a:pt x="46" y="38"/>
                    </a:moveTo>
                    <a:lnTo>
                      <a:pt x="90" y="0"/>
                    </a:lnTo>
                    <a:lnTo>
                      <a:pt x="0" y="0"/>
                    </a:lnTo>
                    <a:lnTo>
                      <a:pt x="46" y="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6" name="Freeform 297"/>
              <p:cNvSpPr>
                <a:spLocks/>
              </p:cNvSpPr>
              <p:nvPr/>
            </p:nvSpPr>
            <p:spPr bwMode="auto">
              <a:xfrm>
                <a:off x="742566" y="4338512"/>
                <a:ext cx="189549" cy="100784"/>
              </a:xfrm>
              <a:custGeom>
                <a:avLst/>
                <a:gdLst/>
                <a:ahLst/>
                <a:cxnLst>
                  <a:cxn ang="0">
                    <a:pos x="49" y="41"/>
                  </a:cxn>
                  <a:cxn ang="0">
                    <a:pos x="0" y="0"/>
                  </a:cxn>
                  <a:cxn ang="0">
                    <a:pos x="0" y="56"/>
                  </a:cxn>
                  <a:cxn ang="0">
                    <a:pos x="97" y="56"/>
                  </a:cxn>
                  <a:cxn ang="0">
                    <a:pos x="97" y="0"/>
                  </a:cxn>
                  <a:cxn ang="0">
                    <a:pos x="49" y="41"/>
                  </a:cxn>
                </a:cxnLst>
                <a:rect l="0" t="0" r="r" b="b"/>
                <a:pathLst>
                  <a:path w="97" h="56">
                    <a:moveTo>
                      <a:pt x="49" y="41"/>
                    </a:moveTo>
                    <a:lnTo>
                      <a:pt x="0" y="0"/>
                    </a:lnTo>
                    <a:lnTo>
                      <a:pt x="0" y="56"/>
                    </a:lnTo>
                    <a:lnTo>
                      <a:pt x="97" y="56"/>
                    </a:lnTo>
                    <a:lnTo>
                      <a:pt x="97" y="0"/>
                    </a:lnTo>
                    <a:lnTo>
                      <a:pt x="49" y="4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7" name="Freeform 298"/>
              <p:cNvSpPr>
                <a:spLocks noEditPoints="1"/>
              </p:cNvSpPr>
              <p:nvPr/>
            </p:nvSpPr>
            <p:spPr bwMode="auto">
              <a:xfrm>
                <a:off x="3200839" y="2171646"/>
                <a:ext cx="300933" cy="278957"/>
              </a:xfrm>
              <a:custGeom>
                <a:avLst/>
                <a:gdLst/>
                <a:ahLst/>
                <a:cxnLst>
                  <a:cxn ang="0">
                    <a:pos x="85" y="0"/>
                  </a:cxn>
                  <a:cxn ang="0">
                    <a:pos x="0" y="86"/>
                  </a:cxn>
                  <a:cxn ang="0">
                    <a:pos x="4" y="112"/>
                  </a:cxn>
                  <a:cxn ang="0">
                    <a:pos x="58" y="116"/>
                  </a:cxn>
                  <a:cxn ang="0">
                    <a:pos x="57" y="166"/>
                  </a:cxn>
                  <a:cxn ang="0">
                    <a:pos x="85" y="171"/>
                  </a:cxn>
                  <a:cxn ang="0">
                    <a:pos x="171" y="86"/>
                  </a:cxn>
                  <a:cxn ang="0">
                    <a:pos x="85" y="0"/>
                  </a:cxn>
                  <a:cxn ang="0">
                    <a:pos x="127" y="29"/>
                  </a:cxn>
                  <a:cxn ang="0">
                    <a:pos x="144" y="44"/>
                  </a:cxn>
                  <a:cxn ang="0">
                    <a:pos x="127" y="59"/>
                  </a:cxn>
                  <a:cxn ang="0">
                    <a:pos x="109" y="44"/>
                  </a:cxn>
                  <a:cxn ang="0">
                    <a:pos x="127" y="29"/>
                  </a:cxn>
                  <a:cxn ang="0">
                    <a:pos x="27" y="91"/>
                  </a:cxn>
                  <a:cxn ang="0">
                    <a:pos x="9" y="76"/>
                  </a:cxn>
                  <a:cxn ang="0">
                    <a:pos x="27" y="61"/>
                  </a:cxn>
                  <a:cxn ang="0">
                    <a:pos x="45" y="76"/>
                  </a:cxn>
                  <a:cxn ang="0">
                    <a:pos x="27" y="91"/>
                  </a:cxn>
                  <a:cxn ang="0">
                    <a:pos x="48" y="57"/>
                  </a:cxn>
                  <a:cxn ang="0">
                    <a:pos x="30" y="42"/>
                  </a:cxn>
                  <a:cxn ang="0">
                    <a:pos x="48" y="27"/>
                  </a:cxn>
                  <a:cxn ang="0">
                    <a:pos x="65" y="42"/>
                  </a:cxn>
                  <a:cxn ang="0">
                    <a:pos x="48" y="57"/>
                  </a:cxn>
                  <a:cxn ang="0">
                    <a:pos x="69" y="24"/>
                  </a:cxn>
                  <a:cxn ang="0">
                    <a:pos x="87" y="9"/>
                  </a:cxn>
                  <a:cxn ang="0">
                    <a:pos x="104" y="24"/>
                  </a:cxn>
                  <a:cxn ang="0">
                    <a:pos x="87" y="39"/>
                  </a:cxn>
                  <a:cxn ang="0">
                    <a:pos x="69" y="24"/>
                  </a:cxn>
                  <a:cxn ang="0">
                    <a:pos x="99" y="159"/>
                  </a:cxn>
                  <a:cxn ang="0">
                    <a:pos x="82" y="144"/>
                  </a:cxn>
                  <a:cxn ang="0">
                    <a:pos x="99" y="129"/>
                  </a:cxn>
                  <a:cxn ang="0">
                    <a:pos x="117" y="144"/>
                  </a:cxn>
                  <a:cxn ang="0">
                    <a:pos x="99" y="159"/>
                  </a:cxn>
                  <a:cxn ang="0">
                    <a:pos x="135" y="133"/>
                  </a:cxn>
                  <a:cxn ang="0">
                    <a:pos x="117" y="118"/>
                  </a:cxn>
                  <a:cxn ang="0">
                    <a:pos x="135" y="103"/>
                  </a:cxn>
                  <a:cxn ang="0">
                    <a:pos x="152" y="118"/>
                  </a:cxn>
                  <a:cxn ang="0">
                    <a:pos x="135" y="133"/>
                  </a:cxn>
                  <a:cxn ang="0">
                    <a:pos x="144" y="96"/>
                  </a:cxn>
                  <a:cxn ang="0">
                    <a:pos x="127" y="81"/>
                  </a:cxn>
                  <a:cxn ang="0">
                    <a:pos x="144" y="66"/>
                  </a:cxn>
                  <a:cxn ang="0">
                    <a:pos x="162" y="81"/>
                  </a:cxn>
                  <a:cxn ang="0">
                    <a:pos x="144" y="96"/>
                  </a:cxn>
                </a:cxnLst>
                <a:rect l="0" t="0" r="r" b="b"/>
                <a:pathLst>
                  <a:path w="171" h="171">
                    <a:moveTo>
                      <a:pt x="85" y="0"/>
                    </a:moveTo>
                    <a:cubicBezTo>
                      <a:pt x="38" y="0"/>
                      <a:pt x="0" y="39"/>
                      <a:pt x="0" y="86"/>
                    </a:cubicBezTo>
                    <a:cubicBezTo>
                      <a:pt x="0" y="96"/>
                      <a:pt x="1" y="102"/>
                      <a:pt x="4" y="112"/>
                    </a:cubicBezTo>
                    <a:cubicBezTo>
                      <a:pt x="10" y="130"/>
                      <a:pt x="44" y="96"/>
                      <a:pt x="58" y="116"/>
                    </a:cubicBezTo>
                    <a:cubicBezTo>
                      <a:pt x="72" y="136"/>
                      <a:pt x="26" y="154"/>
                      <a:pt x="57" y="166"/>
                    </a:cubicBezTo>
                    <a:cubicBezTo>
                      <a:pt x="71" y="170"/>
                      <a:pt x="75" y="171"/>
                      <a:pt x="85" y="171"/>
                    </a:cubicBezTo>
                    <a:cubicBezTo>
                      <a:pt x="132" y="171"/>
                      <a:pt x="171" y="133"/>
                      <a:pt x="171" y="86"/>
                    </a:cubicBezTo>
                    <a:cubicBezTo>
                      <a:pt x="171" y="39"/>
                      <a:pt x="132" y="0"/>
                      <a:pt x="85" y="0"/>
                    </a:cubicBezTo>
                    <a:close/>
                    <a:moveTo>
                      <a:pt x="127" y="29"/>
                    </a:moveTo>
                    <a:cubicBezTo>
                      <a:pt x="136" y="29"/>
                      <a:pt x="144" y="36"/>
                      <a:pt x="144" y="44"/>
                    </a:cubicBezTo>
                    <a:cubicBezTo>
                      <a:pt x="144" y="52"/>
                      <a:pt x="136" y="59"/>
                      <a:pt x="127" y="59"/>
                    </a:cubicBezTo>
                    <a:cubicBezTo>
                      <a:pt x="117" y="59"/>
                      <a:pt x="109" y="52"/>
                      <a:pt x="109" y="44"/>
                    </a:cubicBezTo>
                    <a:cubicBezTo>
                      <a:pt x="109" y="36"/>
                      <a:pt x="117" y="29"/>
                      <a:pt x="127" y="29"/>
                    </a:cubicBezTo>
                    <a:close/>
                    <a:moveTo>
                      <a:pt x="27" y="91"/>
                    </a:moveTo>
                    <a:cubicBezTo>
                      <a:pt x="17" y="91"/>
                      <a:pt x="9" y="84"/>
                      <a:pt x="9" y="76"/>
                    </a:cubicBezTo>
                    <a:cubicBezTo>
                      <a:pt x="9" y="68"/>
                      <a:pt x="17" y="61"/>
                      <a:pt x="27" y="61"/>
                    </a:cubicBezTo>
                    <a:cubicBezTo>
                      <a:pt x="37" y="61"/>
                      <a:pt x="45" y="68"/>
                      <a:pt x="45" y="76"/>
                    </a:cubicBezTo>
                    <a:cubicBezTo>
                      <a:pt x="45" y="84"/>
                      <a:pt x="37" y="91"/>
                      <a:pt x="27" y="91"/>
                    </a:cubicBezTo>
                    <a:close/>
                    <a:moveTo>
                      <a:pt x="48" y="57"/>
                    </a:moveTo>
                    <a:cubicBezTo>
                      <a:pt x="38" y="57"/>
                      <a:pt x="30" y="50"/>
                      <a:pt x="30" y="42"/>
                    </a:cubicBezTo>
                    <a:cubicBezTo>
                      <a:pt x="30" y="33"/>
                      <a:pt x="38" y="27"/>
                      <a:pt x="48" y="27"/>
                    </a:cubicBezTo>
                    <a:cubicBezTo>
                      <a:pt x="57" y="27"/>
                      <a:pt x="65" y="33"/>
                      <a:pt x="65" y="42"/>
                    </a:cubicBezTo>
                    <a:cubicBezTo>
                      <a:pt x="65" y="50"/>
                      <a:pt x="57" y="57"/>
                      <a:pt x="48" y="57"/>
                    </a:cubicBezTo>
                    <a:close/>
                    <a:moveTo>
                      <a:pt x="69" y="24"/>
                    </a:moveTo>
                    <a:cubicBezTo>
                      <a:pt x="69" y="16"/>
                      <a:pt x="77" y="9"/>
                      <a:pt x="87" y="9"/>
                    </a:cubicBezTo>
                    <a:cubicBezTo>
                      <a:pt x="96" y="9"/>
                      <a:pt x="104" y="16"/>
                      <a:pt x="104" y="24"/>
                    </a:cubicBezTo>
                    <a:cubicBezTo>
                      <a:pt x="104" y="33"/>
                      <a:pt x="96" y="39"/>
                      <a:pt x="87" y="39"/>
                    </a:cubicBezTo>
                    <a:cubicBezTo>
                      <a:pt x="77" y="39"/>
                      <a:pt x="69" y="33"/>
                      <a:pt x="69" y="24"/>
                    </a:cubicBezTo>
                    <a:close/>
                    <a:moveTo>
                      <a:pt x="99" y="159"/>
                    </a:moveTo>
                    <a:cubicBezTo>
                      <a:pt x="90" y="159"/>
                      <a:pt x="82" y="152"/>
                      <a:pt x="82" y="144"/>
                    </a:cubicBezTo>
                    <a:cubicBezTo>
                      <a:pt x="82" y="136"/>
                      <a:pt x="90" y="129"/>
                      <a:pt x="99" y="129"/>
                    </a:cubicBezTo>
                    <a:cubicBezTo>
                      <a:pt x="109" y="129"/>
                      <a:pt x="117" y="136"/>
                      <a:pt x="117" y="144"/>
                    </a:cubicBezTo>
                    <a:cubicBezTo>
                      <a:pt x="117" y="152"/>
                      <a:pt x="109" y="159"/>
                      <a:pt x="99" y="159"/>
                    </a:cubicBezTo>
                    <a:close/>
                    <a:moveTo>
                      <a:pt x="135" y="133"/>
                    </a:moveTo>
                    <a:cubicBezTo>
                      <a:pt x="125" y="133"/>
                      <a:pt x="117" y="127"/>
                      <a:pt x="117" y="118"/>
                    </a:cubicBezTo>
                    <a:cubicBezTo>
                      <a:pt x="117" y="110"/>
                      <a:pt x="125" y="103"/>
                      <a:pt x="135" y="103"/>
                    </a:cubicBezTo>
                    <a:cubicBezTo>
                      <a:pt x="144" y="103"/>
                      <a:pt x="152" y="110"/>
                      <a:pt x="152" y="118"/>
                    </a:cubicBezTo>
                    <a:cubicBezTo>
                      <a:pt x="152" y="127"/>
                      <a:pt x="144" y="133"/>
                      <a:pt x="135" y="133"/>
                    </a:cubicBezTo>
                    <a:close/>
                    <a:moveTo>
                      <a:pt x="144" y="96"/>
                    </a:moveTo>
                    <a:cubicBezTo>
                      <a:pt x="134" y="96"/>
                      <a:pt x="127" y="89"/>
                      <a:pt x="127" y="81"/>
                    </a:cubicBezTo>
                    <a:cubicBezTo>
                      <a:pt x="127" y="72"/>
                      <a:pt x="134" y="66"/>
                      <a:pt x="144" y="66"/>
                    </a:cubicBezTo>
                    <a:cubicBezTo>
                      <a:pt x="154" y="66"/>
                      <a:pt x="162" y="72"/>
                      <a:pt x="162" y="81"/>
                    </a:cubicBezTo>
                    <a:cubicBezTo>
                      <a:pt x="162" y="89"/>
                      <a:pt x="154" y="96"/>
                      <a:pt x="144" y="96"/>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8" name="Oval 30"/>
              <p:cNvSpPr>
                <a:spLocks noChangeArrowheads="1"/>
              </p:cNvSpPr>
              <p:nvPr/>
            </p:nvSpPr>
            <p:spPr bwMode="auto">
              <a:xfrm>
                <a:off x="953605" y="3960570"/>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grpSp>
        <p:grpSp>
          <p:nvGrpSpPr>
            <p:cNvPr id="624" name="组合 623"/>
            <p:cNvGrpSpPr/>
            <p:nvPr/>
          </p:nvGrpSpPr>
          <p:grpSpPr>
            <a:xfrm>
              <a:off x="711922" y="1988558"/>
              <a:ext cx="895416" cy="895416"/>
              <a:chOff x="5675954" y="2249137"/>
              <a:chExt cx="648072" cy="648072"/>
            </a:xfrm>
          </p:grpSpPr>
          <p:sp>
            <p:nvSpPr>
              <p:cNvPr id="634" name="椭圆 633"/>
              <p:cNvSpPr/>
              <p:nvPr/>
            </p:nvSpPr>
            <p:spPr>
              <a:xfrm>
                <a:off x="5675954"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635" name="Freeform 428"/>
              <p:cNvSpPr>
                <a:spLocks/>
              </p:cNvSpPr>
              <p:nvPr/>
            </p:nvSpPr>
            <p:spPr bwMode="auto">
              <a:xfrm>
                <a:off x="5809844" y="2390028"/>
                <a:ext cx="380293" cy="366291"/>
              </a:xfrm>
              <a:custGeom>
                <a:avLst/>
                <a:gdLst>
                  <a:gd name="connsiteX0" fmla="*/ 297615 w 597921"/>
                  <a:gd name="connsiteY0" fmla="*/ 96957 h 598324"/>
                  <a:gd name="connsiteX1" fmla="*/ 323434 w 597921"/>
                  <a:gd name="connsiteY1" fmla="*/ 122740 h 598324"/>
                  <a:gd name="connsiteX2" fmla="*/ 323434 w 597921"/>
                  <a:gd name="connsiteY2" fmla="*/ 289852 h 598324"/>
                  <a:gd name="connsiteX3" fmla="*/ 462572 w 597921"/>
                  <a:gd name="connsiteY3" fmla="*/ 289852 h 598324"/>
                  <a:gd name="connsiteX4" fmla="*/ 487913 w 597921"/>
                  <a:gd name="connsiteY4" fmla="*/ 315157 h 598324"/>
                  <a:gd name="connsiteX5" fmla="*/ 462572 w 597921"/>
                  <a:gd name="connsiteY5" fmla="*/ 340463 h 598324"/>
                  <a:gd name="connsiteX6" fmla="*/ 297615 w 597921"/>
                  <a:gd name="connsiteY6" fmla="*/ 340463 h 598324"/>
                  <a:gd name="connsiteX7" fmla="*/ 272274 w 597921"/>
                  <a:gd name="connsiteY7" fmla="*/ 315157 h 598324"/>
                  <a:gd name="connsiteX8" fmla="*/ 272274 w 597921"/>
                  <a:gd name="connsiteY8" fmla="*/ 122740 h 598324"/>
                  <a:gd name="connsiteX9" fmla="*/ 297615 w 597921"/>
                  <a:gd name="connsiteY9" fmla="*/ 96957 h 598324"/>
                  <a:gd name="connsiteX10" fmla="*/ 298127 w 597921"/>
                  <a:gd name="connsiteY10" fmla="*/ 0 h 598324"/>
                  <a:gd name="connsiteX11" fmla="*/ 597921 w 597921"/>
                  <a:gd name="connsiteY11" fmla="*/ 299401 h 598324"/>
                  <a:gd name="connsiteX12" fmla="*/ 298127 w 597921"/>
                  <a:gd name="connsiteY12" fmla="*/ 598324 h 598324"/>
                  <a:gd name="connsiteX13" fmla="*/ 35150 w 597921"/>
                  <a:gd name="connsiteY13" fmla="*/ 442177 h 598324"/>
                  <a:gd name="connsiteX14" fmla="*/ 34194 w 597921"/>
                  <a:gd name="connsiteY14" fmla="*/ 432149 h 598324"/>
                  <a:gd name="connsiteX15" fmla="*/ 40410 w 597921"/>
                  <a:gd name="connsiteY15" fmla="*/ 424509 h 598324"/>
                  <a:gd name="connsiteX16" fmla="*/ 74836 w 597921"/>
                  <a:gd name="connsiteY16" fmla="*/ 407796 h 598324"/>
                  <a:gd name="connsiteX17" fmla="*/ 91571 w 597921"/>
                  <a:gd name="connsiteY17" fmla="*/ 413049 h 598324"/>
                  <a:gd name="connsiteX18" fmla="*/ 298127 w 597921"/>
                  <a:gd name="connsiteY18" fmla="*/ 534815 h 598324"/>
                  <a:gd name="connsiteX19" fmla="*/ 534328 w 597921"/>
                  <a:gd name="connsiteY19" fmla="*/ 299401 h 598324"/>
                  <a:gd name="connsiteX20" fmla="*/ 298127 w 597921"/>
                  <a:gd name="connsiteY20" fmla="*/ 63509 h 598324"/>
                  <a:gd name="connsiteX21" fmla="*/ 145123 w 597921"/>
                  <a:gd name="connsiteY21" fmla="*/ 120333 h 598324"/>
                  <a:gd name="connsiteX22" fmla="*/ 200587 w 597921"/>
                  <a:gd name="connsiteY22" fmla="*/ 142299 h 598324"/>
                  <a:gd name="connsiteX23" fmla="*/ 208237 w 597921"/>
                  <a:gd name="connsiteY23" fmla="*/ 152327 h 598324"/>
                  <a:gd name="connsiteX24" fmla="*/ 203456 w 597921"/>
                  <a:gd name="connsiteY24" fmla="*/ 164265 h 598324"/>
                  <a:gd name="connsiteX25" fmla="*/ 48060 w 597921"/>
                  <a:gd name="connsiteY25" fmla="*/ 285553 h 598324"/>
                  <a:gd name="connsiteX26" fmla="*/ 35150 w 597921"/>
                  <a:gd name="connsiteY26" fmla="*/ 287463 h 598324"/>
                  <a:gd name="connsiteX27" fmla="*/ 27500 w 597921"/>
                  <a:gd name="connsiteY27" fmla="*/ 277435 h 598324"/>
                  <a:gd name="connsiteX28" fmla="*/ 246 w 597921"/>
                  <a:gd name="connsiteY28" fmla="*/ 82132 h 598324"/>
                  <a:gd name="connsiteX29" fmla="*/ 4550 w 597921"/>
                  <a:gd name="connsiteY29" fmla="*/ 70194 h 598324"/>
                  <a:gd name="connsiteX30" fmla="*/ 17459 w 597921"/>
                  <a:gd name="connsiteY30" fmla="*/ 68762 h 598324"/>
                  <a:gd name="connsiteX31" fmla="*/ 80574 w 597921"/>
                  <a:gd name="connsiteY31" fmla="*/ 94070 h 598324"/>
                  <a:gd name="connsiteX32" fmla="*/ 298127 w 597921"/>
                  <a:gd name="connsiteY32" fmla="*/ 0 h 5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7921" h="598324">
                    <a:moveTo>
                      <a:pt x="297615" y="96957"/>
                    </a:moveTo>
                    <a:cubicBezTo>
                      <a:pt x="311959" y="96957"/>
                      <a:pt x="323434" y="108416"/>
                      <a:pt x="323434" y="122740"/>
                    </a:cubicBezTo>
                    <a:lnTo>
                      <a:pt x="323434" y="289852"/>
                    </a:lnTo>
                    <a:lnTo>
                      <a:pt x="462572" y="289852"/>
                    </a:lnTo>
                    <a:cubicBezTo>
                      <a:pt x="476438" y="289852"/>
                      <a:pt x="487913" y="301311"/>
                      <a:pt x="487913" y="315157"/>
                    </a:cubicBezTo>
                    <a:cubicBezTo>
                      <a:pt x="487913" y="329004"/>
                      <a:pt x="476438" y="340463"/>
                      <a:pt x="462572" y="340463"/>
                    </a:cubicBezTo>
                    <a:lnTo>
                      <a:pt x="297615" y="340463"/>
                    </a:lnTo>
                    <a:cubicBezTo>
                      <a:pt x="283749" y="340463"/>
                      <a:pt x="272274" y="329004"/>
                      <a:pt x="272274" y="315157"/>
                    </a:cubicBezTo>
                    <a:lnTo>
                      <a:pt x="272274" y="122740"/>
                    </a:lnTo>
                    <a:cubicBezTo>
                      <a:pt x="272274" y="108416"/>
                      <a:pt x="283749" y="96957"/>
                      <a:pt x="297615" y="96957"/>
                    </a:cubicBezTo>
                    <a:close/>
                    <a:moveTo>
                      <a:pt x="298127" y="0"/>
                    </a:moveTo>
                    <a:cubicBezTo>
                      <a:pt x="463564" y="0"/>
                      <a:pt x="597921" y="134181"/>
                      <a:pt x="597921" y="299401"/>
                    </a:cubicBezTo>
                    <a:cubicBezTo>
                      <a:pt x="597921" y="464143"/>
                      <a:pt x="463564" y="598324"/>
                      <a:pt x="298127" y="598324"/>
                    </a:cubicBezTo>
                    <a:cubicBezTo>
                      <a:pt x="188155" y="598324"/>
                      <a:pt x="87268" y="538635"/>
                      <a:pt x="35150" y="442177"/>
                    </a:cubicBezTo>
                    <a:cubicBezTo>
                      <a:pt x="33238" y="438835"/>
                      <a:pt x="32760" y="435492"/>
                      <a:pt x="34194" y="432149"/>
                    </a:cubicBezTo>
                    <a:cubicBezTo>
                      <a:pt x="35150" y="428807"/>
                      <a:pt x="37541" y="425942"/>
                      <a:pt x="40410" y="424509"/>
                    </a:cubicBezTo>
                    <a:lnTo>
                      <a:pt x="74836" y="407796"/>
                    </a:lnTo>
                    <a:cubicBezTo>
                      <a:pt x="81052" y="404931"/>
                      <a:pt x="88702" y="407319"/>
                      <a:pt x="91571" y="413049"/>
                    </a:cubicBezTo>
                    <a:cubicBezTo>
                      <a:pt x="133169" y="488018"/>
                      <a:pt x="212540" y="534815"/>
                      <a:pt x="298127" y="534815"/>
                    </a:cubicBezTo>
                    <a:cubicBezTo>
                      <a:pt x="428181" y="534815"/>
                      <a:pt x="534328" y="429284"/>
                      <a:pt x="534328" y="299401"/>
                    </a:cubicBezTo>
                    <a:cubicBezTo>
                      <a:pt x="534328" y="169517"/>
                      <a:pt x="428181" y="63509"/>
                      <a:pt x="298127" y="63509"/>
                    </a:cubicBezTo>
                    <a:cubicBezTo>
                      <a:pt x="242185" y="63509"/>
                      <a:pt x="187677" y="83565"/>
                      <a:pt x="145123" y="120333"/>
                    </a:cubicBezTo>
                    <a:lnTo>
                      <a:pt x="200587" y="142299"/>
                    </a:lnTo>
                    <a:cubicBezTo>
                      <a:pt x="204890" y="144209"/>
                      <a:pt x="207759" y="148029"/>
                      <a:pt x="208237" y="152327"/>
                    </a:cubicBezTo>
                    <a:cubicBezTo>
                      <a:pt x="208715" y="157102"/>
                      <a:pt x="207281" y="161399"/>
                      <a:pt x="203456" y="164265"/>
                    </a:cubicBezTo>
                    <a:lnTo>
                      <a:pt x="48060" y="285553"/>
                    </a:lnTo>
                    <a:cubicBezTo>
                      <a:pt x="44235" y="288418"/>
                      <a:pt x="39454" y="289373"/>
                      <a:pt x="35150" y="287463"/>
                    </a:cubicBezTo>
                    <a:cubicBezTo>
                      <a:pt x="31325" y="285553"/>
                      <a:pt x="27978" y="281733"/>
                      <a:pt x="27500" y="277435"/>
                    </a:cubicBezTo>
                    <a:lnTo>
                      <a:pt x="246" y="82132"/>
                    </a:lnTo>
                    <a:cubicBezTo>
                      <a:pt x="-710" y="77835"/>
                      <a:pt x="1203" y="73060"/>
                      <a:pt x="4550" y="70194"/>
                    </a:cubicBezTo>
                    <a:cubicBezTo>
                      <a:pt x="8375" y="67807"/>
                      <a:pt x="13156" y="66852"/>
                      <a:pt x="17459" y="68762"/>
                    </a:cubicBezTo>
                    <a:lnTo>
                      <a:pt x="80574" y="94070"/>
                    </a:lnTo>
                    <a:cubicBezTo>
                      <a:pt x="137472" y="33426"/>
                      <a:pt x="214931" y="0"/>
                      <a:pt x="298127" y="0"/>
                    </a:cubicBez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en-US" sz="7198">
                  <a:solidFill>
                    <a:srgbClr val="000000"/>
                  </a:solidFill>
                </a:endParaRPr>
              </a:p>
            </p:txBody>
          </p:sp>
        </p:grpSp>
        <p:grpSp>
          <p:nvGrpSpPr>
            <p:cNvPr id="625" name="组合 624"/>
            <p:cNvGrpSpPr/>
            <p:nvPr/>
          </p:nvGrpSpPr>
          <p:grpSpPr>
            <a:xfrm>
              <a:off x="4701890" y="1886754"/>
              <a:ext cx="860620" cy="860620"/>
              <a:chOff x="4792556" y="2249137"/>
              <a:chExt cx="648072" cy="648072"/>
            </a:xfrm>
          </p:grpSpPr>
          <p:sp>
            <p:nvSpPr>
              <p:cNvPr id="632" name="椭圆 631"/>
              <p:cNvSpPr/>
              <p:nvPr/>
            </p:nvSpPr>
            <p:spPr>
              <a:xfrm>
                <a:off x="4792556" y="2249137"/>
                <a:ext cx="648072" cy="648072"/>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633" name="Freeform 70"/>
              <p:cNvSpPr>
                <a:spLocks noEditPoints="1"/>
              </p:cNvSpPr>
              <p:nvPr/>
            </p:nvSpPr>
            <p:spPr bwMode="auto">
              <a:xfrm>
                <a:off x="4926447" y="2390028"/>
                <a:ext cx="380293" cy="366291"/>
              </a:xfrm>
              <a:custGeom>
                <a:avLst/>
                <a:gdLst>
                  <a:gd name="T0" fmla="*/ 4096 w 6827"/>
                  <a:gd name="T1" fmla="*/ 4551 h 6827"/>
                  <a:gd name="T2" fmla="*/ 6258 w 6827"/>
                  <a:gd name="T3" fmla="*/ 4096 h 6827"/>
                  <a:gd name="T4" fmla="*/ 2348 w 6827"/>
                  <a:gd name="T5" fmla="*/ 4911 h 6827"/>
                  <a:gd name="T6" fmla="*/ 569 w 6827"/>
                  <a:gd name="T7" fmla="*/ 4551 h 6827"/>
                  <a:gd name="T8" fmla="*/ 569 w 6827"/>
                  <a:gd name="T9" fmla="*/ 3982 h 6827"/>
                  <a:gd name="T10" fmla="*/ 1707 w 6827"/>
                  <a:gd name="T11" fmla="*/ 2503 h 6827"/>
                  <a:gd name="T12" fmla="*/ 3868 w 6827"/>
                  <a:gd name="T13" fmla="*/ 2731 h 6827"/>
                  <a:gd name="T14" fmla="*/ 5827 w 6827"/>
                  <a:gd name="T15" fmla="*/ 2004 h 6827"/>
                  <a:gd name="T16" fmla="*/ 6258 w 6827"/>
                  <a:gd name="T17" fmla="*/ 1820 h 6827"/>
                  <a:gd name="T18" fmla="*/ 4779 w 6827"/>
                  <a:gd name="T19" fmla="*/ 0 h 6827"/>
                  <a:gd name="T20" fmla="*/ 2854 w 6827"/>
                  <a:gd name="T21" fmla="*/ 2381 h 6827"/>
                  <a:gd name="T22" fmla="*/ 1239 w 6827"/>
                  <a:gd name="T23" fmla="*/ 2257 h 6827"/>
                  <a:gd name="T24" fmla="*/ 569 w 6827"/>
                  <a:gd name="T25" fmla="*/ 2844 h 6827"/>
                  <a:gd name="T26" fmla="*/ 569 w 6827"/>
                  <a:gd name="T27" fmla="*/ 2276 h 6827"/>
                  <a:gd name="T28" fmla="*/ 569 w 6827"/>
                  <a:gd name="T29" fmla="*/ 1707 h 6827"/>
                  <a:gd name="T30" fmla="*/ 569 w 6827"/>
                  <a:gd name="T31" fmla="*/ 1138 h 6827"/>
                  <a:gd name="T32" fmla="*/ 569 w 6827"/>
                  <a:gd name="T33" fmla="*/ 569 h 6827"/>
                  <a:gd name="T34" fmla="*/ 341 w 6827"/>
                  <a:gd name="T35" fmla="*/ 0 h 6827"/>
                  <a:gd name="T36" fmla="*/ 114 w 6827"/>
                  <a:gd name="T37" fmla="*/ 569 h 6827"/>
                  <a:gd name="T38" fmla="*/ 114 w 6827"/>
                  <a:gd name="T39" fmla="*/ 1138 h 6827"/>
                  <a:gd name="T40" fmla="*/ 114 w 6827"/>
                  <a:gd name="T41" fmla="*/ 1707 h 6827"/>
                  <a:gd name="T42" fmla="*/ 114 w 6827"/>
                  <a:gd name="T43" fmla="*/ 2276 h 6827"/>
                  <a:gd name="T44" fmla="*/ 114 w 6827"/>
                  <a:gd name="T45" fmla="*/ 2844 h 6827"/>
                  <a:gd name="T46" fmla="*/ 114 w 6827"/>
                  <a:gd name="T47" fmla="*/ 3413 h 6827"/>
                  <a:gd name="T48" fmla="*/ 114 w 6827"/>
                  <a:gd name="T49" fmla="*/ 3982 h 6827"/>
                  <a:gd name="T50" fmla="*/ 114 w 6827"/>
                  <a:gd name="T51" fmla="*/ 4551 h 6827"/>
                  <a:gd name="T52" fmla="*/ 114 w 6827"/>
                  <a:gd name="T53" fmla="*/ 5120 h 6827"/>
                  <a:gd name="T54" fmla="*/ 114 w 6827"/>
                  <a:gd name="T55" fmla="*/ 5689 h 6827"/>
                  <a:gd name="T56" fmla="*/ 114 w 6827"/>
                  <a:gd name="T57" fmla="*/ 6258 h 6827"/>
                  <a:gd name="T58" fmla="*/ 683 w 6827"/>
                  <a:gd name="T59" fmla="*/ 6713 h 6827"/>
                  <a:gd name="T60" fmla="*/ 1252 w 6827"/>
                  <a:gd name="T61" fmla="*/ 6713 h 6827"/>
                  <a:gd name="T62" fmla="*/ 1820 w 6827"/>
                  <a:gd name="T63" fmla="*/ 6713 h 6827"/>
                  <a:gd name="T64" fmla="*/ 2389 w 6827"/>
                  <a:gd name="T65" fmla="*/ 6713 h 6827"/>
                  <a:gd name="T66" fmla="*/ 2958 w 6827"/>
                  <a:gd name="T67" fmla="*/ 6713 h 6827"/>
                  <a:gd name="T68" fmla="*/ 3527 w 6827"/>
                  <a:gd name="T69" fmla="*/ 6713 h 6827"/>
                  <a:gd name="T70" fmla="*/ 4096 w 6827"/>
                  <a:gd name="T71" fmla="*/ 6713 h 6827"/>
                  <a:gd name="T72" fmla="*/ 4665 w 6827"/>
                  <a:gd name="T73" fmla="*/ 6713 h 6827"/>
                  <a:gd name="T74" fmla="*/ 5234 w 6827"/>
                  <a:gd name="T75" fmla="*/ 6713 h 6827"/>
                  <a:gd name="T76" fmla="*/ 5803 w 6827"/>
                  <a:gd name="T77" fmla="*/ 6713 h 6827"/>
                  <a:gd name="T78" fmla="*/ 6371 w 6827"/>
                  <a:gd name="T79" fmla="*/ 6713 h 6827"/>
                  <a:gd name="T80" fmla="*/ 6827 w 6827"/>
                  <a:gd name="T81" fmla="*/ 6485 h 6827"/>
                  <a:gd name="T82" fmla="*/ 6371 w 6827"/>
                  <a:gd name="T83" fmla="*/ 6258 h 6827"/>
                  <a:gd name="T84" fmla="*/ 5803 w 6827"/>
                  <a:gd name="T85" fmla="*/ 6258 h 6827"/>
                  <a:gd name="T86" fmla="*/ 5234 w 6827"/>
                  <a:gd name="T87" fmla="*/ 6258 h 6827"/>
                  <a:gd name="T88" fmla="*/ 4665 w 6827"/>
                  <a:gd name="T89" fmla="*/ 6258 h 6827"/>
                  <a:gd name="T90" fmla="*/ 4096 w 6827"/>
                  <a:gd name="T91" fmla="*/ 6258 h 6827"/>
                  <a:gd name="T92" fmla="*/ 3527 w 6827"/>
                  <a:gd name="T93" fmla="*/ 6258 h 6827"/>
                  <a:gd name="T94" fmla="*/ 2958 w 6827"/>
                  <a:gd name="T95" fmla="*/ 6258 h 6827"/>
                  <a:gd name="T96" fmla="*/ 2389 w 6827"/>
                  <a:gd name="T97" fmla="*/ 6258 h 6827"/>
                  <a:gd name="T98" fmla="*/ 1820 w 6827"/>
                  <a:gd name="T99" fmla="*/ 6258 h 6827"/>
                  <a:gd name="T100" fmla="*/ 1252 w 6827"/>
                  <a:gd name="T101" fmla="*/ 6258 h 6827"/>
                  <a:gd name="T102" fmla="*/ 683 w 6827"/>
                  <a:gd name="T103" fmla="*/ 625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27" h="6827">
                    <a:moveTo>
                      <a:pt x="1263" y="5234"/>
                    </a:moveTo>
                    <a:cubicBezTo>
                      <a:pt x="1316" y="5493"/>
                      <a:pt x="1546" y="5689"/>
                      <a:pt x="1820" y="5689"/>
                    </a:cubicBezTo>
                    <a:cubicBezTo>
                      <a:pt x="2114" y="5689"/>
                      <a:pt x="2354" y="5464"/>
                      <a:pt x="2383" y="5178"/>
                    </a:cubicBezTo>
                    <a:lnTo>
                      <a:pt x="3568" y="4191"/>
                    </a:lnTo>
                    <a:cubicBezTo>
                      <a:pt x="3652" y="4401"/>
                      <a:pt x="3856" y="4551"/>
                      <a:pt x="4096" y="4551"/>
                    </a:cubicBezTo>
                    <a:cubicBezTo>
                      <a:pt x="4348" y="4551"/>
                      <a:pt x="4560" y="4385"/>
                      <a:pt x="4635" y="4157"/>
                    </a:cubicBezTo>
                    <a:lnTo>
                      <a:pt x="5696" y="4736"/>
                    </a:lnTo>
                    <a:cubicBezTo>
                      <a:pt x="5732" y="5016"/>
                      <a:pt x="5969" y="5234"/>
                      <a:pt x="6258" y="5234"/>
                    </a:cubicBezTo>
                    <a:cubicBezTo>
                      <a:pt x="6571" y="5234"/>
                      <a:pt x="6827" y="4979"/>
                      <a:pt x="6827" y="4665"/>
                    </a:cubicBezTo>
                    <a:cubicBezTo>
                      <a:pt x="6827" y="4351"/>
                      <a:pt x="6571" y="4096"/>
                      <a:pt x="6258" y="4096"/>
                    </a:cubicBezTo>
                    <a:cubicBezTo>
                      <a:pt x="6006" y="4096"/>
                      <a:pt x="5794" y="4262"/>
                      <a:pt x="5719" y="4490"/>
                    </a:cubicBezTo>
                    <a:lnTo>
                      <a:pt x="4658" y="3911"/>
                    </a:lnTo>
                    <a:cubicBezTo>
                      <a:pt x="4622" y="3631"/>
                      <a:pt x="4385" y="3413"/>
                      <a:pt x="4096" y="3413"/>
                    </a:cubicBezTo>
                    <a:cubicBezTo>
                      <a:pt x="3802" y="3413"/>
                      <a:pt x="3563" y="3638"/>
                      <a:pt x="3533" y="3924"/>
                    </a:cubicBezTo>
                    <a:lnTo>
                      <a:pt x="2348" y="4911"/>
                    </a:lnTo>
                    <a:cubicBezTo>
                      <a:pt x="2265" y="4701"/>
                      <a:pt x="2060" y="4551"/>
                      <a:pt x="1820" y="4551"/>
                    </a:cubicBezTo>
                    <a:cubicBezTo>
                      <a:pt x="1546" y="4551"/>
                      <a:pt x="1316" y="4747"/>
                      <a:pt x="1263" y="5006"/>
                    </a:cubicBezTo>
                    <a:lnTo>
                      <a:pt x="455" y="5006"/>
                    </a:lnTo>
                    <a:lnTo>
                      <a:pt x="455" y="4551"/>
                    </a:lnTo>
                    <a:lnTo>
                      <a:pt x="569" y="4551"/>
                    </a:lnTo>
                    <a:cubicBezTo>
                      <a:pt x="632" y="4551"/>
                      <a:pt x="683" y="4500"/>
                      <a:pt x="683" y="4437"/>
                    </a:cubicBezTo>
                    <a:cubicBezTo>
                      <a:pt x="683" y="4374"/>
                      <a:pt x="632" y="4324"/>
                      <a:pt x="569" y="4324"/>
                    </a:cubicBezTo>
                    <a:lnTo>
                      <a:pt x="455" y="4324"/>
                    </a:lnTo>
                    <a:lnTo>
                      <a:pt x="455" y="3982"/>
                    </a:lnTo>
                    <a:lnTo>
                      <a:pt x="569" y="3982"/>
                    </a:lnTo>
                    <a:cubicBezTo>
                      <a:pt x="632" y="3982"/>
                      <a:pt x="683" y="3931"/>
                      <a:pt x="683" y="3868"/>
                    </a:cubicBezTo>
                    <a:cubicBezTo>
                      <a:pt x="683" y="3806"/>
                      <a:pt x="632" y="3755"/>
                      <a:pt x="569" y="3755"/>
                    </a:cubicBezTo>
                    <a:lnTo>
                      <a:pt x="480" y="3755"/>
                    </a:lnTo>
                    <a:lnTo>
                      <a:pt x="1407" y="2416"/>
                    </a:lnTo>
                    <a:cubicBezTo>
                      <a:pt x="1494" y="2470"/>
                      <a:pt x="1596" y="2503"/>
                      <a:pt x="1707" y="2503"/>
                    </a:cubicBezTo>
                    <a:cubicBezTo>
                      <a:pt x="1888" y="2503"/>
                      <a:pt x="2048" y="2416"/>
                      <a:pt x="2152" y="2284"/>
                    </a:cubicBezTo>
                    <a:lnTo>
                      <a:pt x="2752" y="2584"/>
                    </a:lnTo>
                    <a:cubicBezTo>
                      <a:pt x="2740" y="2631"/>
                      <a:pt x="2731" y="2680"/>
                      <a:pt x="2731" y="2731"/>
                    </a:cubicBezTo>
                    <a:cubicBezTo>
                      <a:pt x="2731" y="3044"/>
                      <a:pt x="2986" y="3300"/>
                      <a:pt x="3300" y="3300"/>
                    </a:cubicBezTo>
                    <a:cubicBezTo>
                      <a:pt x="3613" y="3300"/>
                      <a:pt x="3868" y="3044"/>
                      <a:pt x="3868" y="2731"/>
                    </a:cubicBezTo>
                    <a:cubicBezTo>
                      <a:pt x="3868" y="2608"/>
                      <a:pt x="3829" y="2496"/>
                      <a:pt x="3763" y="2403"/>
                    </a:cubicBezTo>
                    <a:lnTo>
                      <a:pt x="4488" y="1055"/>
                    </a:lnTo>
                    <a:cubicBezTo>
                      <a:pt x="4574" y="1107"/>
                      <a:pt x="4672" y="1138"/>
                      <a:pt x="4779" y="1138"/>
                    </a:cubicBezTo>
                    <a:cubicBezTo>
                      <a:pt x="4891" y="1138"/>
                      <a:pt x="4995" y="1104"/>
                      <a:pt x="5083" y="1048"/>
                    </a:cubicBezTo>
                    <a:lnTo>
                      <a:pt x="5827" y="2004"/>
                    </a:lnTo>
                    <a:cubicBezTo>
                      <a:pt x="5829" y="2007"/>
                      <a:pt x="5833" y="2009"/>
                      <a:pt x="5836" y="2011"/>
                    </a:cubicBezTo>
                    <a:cubicBezTo>
                      <a:pt x="5745" y="2112"/>
                      <a:pt x="5689" y="2244"/>
                      <a:pt x="5689" y="2389"/>
                    </a:cubicBezTo>
                    <a:cubicBezTo>
                      <a:pt x="5689" y="2703"/>
                      <a:pt x="5944" y="2958"/>
                      <a:pt x="6258" y="2958"/>
                    </a:cubicBezTo>
                    <a:cubicBezTo>
                      <a:pt x="6571" y="2958"/>
                      <a:pt x="6827" y="2703"/>
                      <a:pt x="6827" y="2389"/>
                    </a:cubicBezTo>
                    <a:cubicBezTo>
                      <a:pt x="6827" y="2076"/>
                      <a:pt x="6571" y="1820"/>
                      <a:pt x="6258" y="1820"/>
                    </a:cubicBezTo>
                    <a:cubicBezTo>
                      <a:pt x="6170" y="1820"/>
                      <a:pt x="6087" y="1842"/>
                      <a:pt x="6013" y="1878"/>
                    </a:cubicBezTo>
                    <a:cubicBezTo>
                      <a:pt x="6010" y="1874"/>
                      <a:pt x="6010" y="1869"/>
                      <a:pt x="6006" y="1864"/>
                    </a:cubicBezTo>
                    <a:lnTo>
                      <a:pt x="5248" y="890"/>
                    </a:lnTo>
                    <a:cubicBezTo>
                      <a:pt x="5311" y="798"/>
                      <a:pt x="5348" y="688"/>
                      <a:pt x="5348" y="569"/>
                    </a:cubicBezTo>
                    <a:cubicBezTo>
                      <a:pt x="5348" y="255"/>
                      <a:pt x="5092" y="0"/>
                      <a:pt x="4779" y="0"/>
                    </a:cubicBezTo>
                    <a:cubicBezTo>
                      <a:pt x="4465" y="0"/>
                      <a:pt x="4210" y="255"/>
                      <a:pt x="4210" y="569"/>
                    </a:cubicBezTo>
                    <a:cubicBezTo>
                      <a:pt x="4210" y="691"/>
                      <a:pt x="4249" y="804"/>
                      <a:pt x="4315" y="897"/>
                    </a:cubicBezTo>
                    <a:lnTo>
                      <a:pt x="3590" y="2244"/>
                    </a:lnTo>
                    <a:cubicBezTo>
                      <a:pt x="3505" y="2193"/>
                      <a:pt x="3406" y="2162"/>
                      <a:pt x="3300" y="2162"/>
                    </a:cubicBezTo>
                    <a:cubicBezTo>
                      <a:pt x="3118" y="2162"/>
                      <a:pt x="2959" y="2248"/>
                      <a:pt x="2854" y="2381"/>
                    </a:cubicBezTo>
                    <a:lnTo>
                      <a:pt x="2254" y="2081"/>
                    </a:lnTo>
                    <a:cubicBezTo>
                      <a:pt x="2267" y="2034"/>
                      <a:pt x="2276" y="1985"/>
                      <a:pt x="2276" y="1934"/>
                    </a:cubicBezTo>
                    <a:cubicBezTo>
                      <a:pt x="2276" y="1621"/>
                      <a:pt x="2020" y="1365"/>
                      <a:pt x="1707" y="1365"/>
                    </a:cubicBezTo>
                    <a:cubicBezTo>
                      <a:pt x="1393" y="1365"/>
                      <a:pt x="1138" y="1621"/>
                      <a:pt x="1138" y="1934"/>
                    </a:cubicBezTo>
                    <a:cubicBezTo>
                      <a:pt x="1138" y="2054"/>
                      <a:pt x="1176" y="2166"/>
                      <a:pt x="1239" y="2257"/>
                    </a:cubicBezTo>
                    <a:lnTo>
                      <a:pt x="593" y="3191"/>
                    </a:lnTo>
                    <a:cubicBezTo>
                      <a:pt x="585" y="3189"/>
                      <a:pt x="578" y="3186"/>
                      <a:pt x="569" y="3186"/>
                    </a:cubicBezTo>
                    <a:lnTo>
                      <a:pt x="455" y="3186"/>
                    </a:lnTo>
                    <a:lnTo>
                      <a:pt x="455" y="2844"/>
                    </a:lnTo>
                    <a:lnTo>
                      <a:pt x="569" y="2844"/>
                    </a:lnTo>
                    <a:cubicBezTo>
                      <a:pt x="632" y="2844"/>
                      <a:pt x="683" y="2794"/>
                      <a:pt x="683" y="2731"/>
                    </a:cubicBezTo>
                    <a:cubicBezTo>
                      <a:pt x="683" y="2668"/>
                      <a:pt x="632" y="2617"/>
                      <a:pt x="569" y="2617"/>
                    </a:cubicBezTo>
                    <a:lnTo>
                      <a:pt x="455" y="2617"/>
                    </a:lnTo>
                    <a:lnTo>
                      <a:pt x="455" y="2276"/>
                    </a:lnTo>
                    <a:lnTo>
                      <a:pt x="569" y="2276"/>
                    </a:lnTo>
                    <a:cubicBezTo>
                      <a:pt x="632" y="2276"/>
                      <a:pt x="683" y="2225"/>
                      <a:pt x="683" y="2162"/>
                    </a:cubicBezTo>
                    <a:cubicBezTo>
                      <a:pt x="683" y="2099"/>
                      <a:pt x="632" y="2048"/>
                      <a:pt x="569" y="2048"/>
                    </a:cubicBezTo>
                    <a:lnTo>
                      <a:pt x="455" y="2048"/>
                    </a:lnTo>
                    <a:lnTo>
                      <a:pt x="455" y="1707"/>
                    </a:lnTo>
                    <a:lnTo>
                      <a:pt x="569" y="1707"/>
                    </a:lnTo>
                    <a:cubicBezTo>
                      <a:pt x="632" y="1707"/>
                      <a:pt x="683" y="1656"/>
                      <a:pt x="683" y="1593"/>
                    </a:cubicBezTo>
                    <a:cubicBezTo>
                      <a:pt x="683" y="1530"/>
                      <a:pt x="632" y="1479"/>
                      <a:pt x="569" y="1479"/>
                    </a:cubicBezTo>
                    <a:lnTo>
                      <a:pt x="455" y="1479"/>
                    </a:lnTo>
                    <a:lnTo>
                      <a:pt x="455" y="1138"/>
                    </a:lnTo>
                    <a:lnTo>
                      <a:pt x="569" y="1138"/>
                    </a:lnTo>
                    <a:cubicBezTo>
                      <a:pt x="632" y="1138"/>
                      <a:pt x="683" y="1087"/>
                      <a:pt x="683" y="1024"/>
                    </a:cubicBezTo>
                    <a:cubicBezTo>
                      <a:pt x="683" y="961"/>
                      <a:pt x="632" y="910"/>
                      <a:pt x="569" y="910"/>
                    </a:cubicBezTo>
                    <a:lnTo>
                      <a:pt x="455" y="910"/>
                    </a:lnTo>
                    <a:lnTo>
                      <a:pt x="455" y="569"/>
                    </a:lnTo>
                    <a:lnTo>
                      <a:pt x="569" y="569"/>
                    </a:lnTo>
                    <a:cubicBezTo>
                      <a:pt x="632" y="569"/>
                      <a:pt x="683" y="518"/>
                      <a:pt x="683" y="455"/>
                    </a:cubicBezTo>
                    <a:cubicBezTo>
                      <a:pt x="683" y="392"/>
                      <a:pt x="632" y="341"/>
                      <a:pt x="569" y="341"/>
                    </a:cubicBezTo>
                    <a:lnTo>
                      <a:pt x="455" y="341"/>
                    </a:lnTo>
                    <a:lnTo>
                      <a:pt x="455" y="114"/>
                    </a:lnTo>
                    <a:cubicBezTo>
                      <a:pt x="455" y="51"/>
                      <a:pt x="404" y="0"/>
                      <a:pt x="341" y="0"/>
                    </a:cubicBezTo>
                    <a:cubicBezTo>
                      <a:pt x="278" y="0"/>
                      <a:pt x="228" y="51"/>
                      <a:pt x="228" y="114"/>
                    </a:cubicBezTo>
                    <a:lnTo>
                      <a:pt x="228" y="341"/>
                    </a:lnTo>
                    <a:lnTo>
                      <a:pt x="114" y="341"/>
                    </a:lnTo>
                    <a:cubicBezTo>
                      <a:pt x="51" y="341"/>
                      <a:pt x="0" y="392"/>
                      <a:pt x="0" y="455"/>
                    </a:cubicBezTo>
                    <a:cubicBezTo>
                      <a:pt x="0" y="518"/>
                      <a:pt x="51" y="569"/>
                      <a:pt x="114" y="569"/>
                    </a:cubicBezTo>
                    <a:lnTo>
                      <a:pt x="228" y="569"/>
                    </a:lnTo>
                    <a:lnTo>
                      <a:pt x="228" y="910"/>
                    </a:lnTo>
                    <a:lnTo>
                      <a:pt x="114" y="910"/>
                    </a:lnTo>
                    <a:cubicBezTo>
                      <a:pt x="51" y="910"/>
                      <a:pt x="0" y="961"/>
                      <a:pt x="0" y="1024"/>
                    </a:cubicBezTo>
                    <a:cubicBezTo>
                      <a:pt x="0" y="1087"/>
                      <a:pt x="51" y="1138"/>
                      <a:pt x="114" y="1138"/>
                    </a:cubicBezTo>
                    <a:lnTo>
                      <a:pt x="228" y="1138"/>
                    </a:lnTo>
                    <a:lnTo>
                      <a:pt x="228" y="1479"/>
                    </a:lnTo>
                    <a:lnTo>
                      <a:pt x="114" y="1479"/>
                    </a:lnTo>
                    <a:cubicBezTo>
                      <a:pt x="51" y="1479"/>
                      <a:pt x="0" y="1530"/>
                      <a:pt x="0" y="1593"/>
                    </a:cubicBezTo>
                    <a:cubicBezTo>
                      <a:pt x="0" y="1656"/>
                      <a:pt x="51" y="1707"/>
                      <a:pt x="114" y="1707"/>
                    </a:cubicBezTo>
                    <a:lnTo>
                      <a:pt x="228" y="1707"/>
                    </a:lnTo>
                    <a:lnTo>
                      <a:pt x="228" y="2048"/>
                    </a:lnTo>
                    <a:lnTo>
                      <a:pt x="114" y="2048"/>
                    </a:lnTo>
                    <a:cubicBezTo>
                      <a:pt x="51" y="2048"/>
                      <a:pt x="0" y="2099"/>
                      <a:pt x="0" y="2162"/>
                    </a:cubicBezTo>
                    <a:cubicBezTo>
                      <a:pt x="0" y="2225"/>
                      <a:pt x="51" y="2276"/>
                      <a:pt x="114" y="2276"/>
                    </a:cubicBezTo>
                    <a:lnTo>
                      <a:pt x="228" y="2276"/>
                    </a:lnTo>
                    <a:lnTo>
                      <a:pt x="228" y="2617"/>
                    </a:lnTo>
                    <a:lnTo>
                      <a:pt x="114" y="2617"/>
                    </a:lnTo>
                    <a:cubicBezTo>
                      <a:pt x="51" y="2617"/>
                      <a:pt x="0" y="2668"/>
                      <a:pt x="0" y="2731"/>
                    </a:cubicBezTo>
                    <a:cubicBezTo>
                      <a:pt x="0" y="2794"/>
                      <a:pt x="51" y="2844"/>
                      <a:pt x="114" y="2844"/>
                    </a:cubicBezTo>
                    <a:lnTo>
                      <a:pt x="228" y="2844"/>
                    </a:lnTo>
                    <a:lnTo>
                      <a:pt x="228" y="3186"/>
                    </a:lnTo>
                    <a:lnTo>
                      <a:pt x="114" y="3186"/>
                    </a:lnTo>
                    <a:cubicBezTo>
                      <a:pt x="51" y="3186"/>
                      <a:pt x="0" y="3237"/>
                      <a:pt x="0" y="3300"/>
                    </a:cubicBezTo>
                    <a:cubicBezTo>
                      <a:pt x="0" y="3362"/>
                      <a:pt x="51" y="3413"/>
                      <a:pt x="114" y="3413"/>
                    </a:cubicBezTo>
                    <a:lnTo>
                      <a:pt x="228" y="3413"/>
                    </a:lnTo>
                    <a:lnTo>
                      <a:pt x="228" y="3755"/>
                    </a:lnTo>
                    <a:lnTo>
                      <a:pt x="114" y="3755"/>
                    </a:lnTo>
                    <a:cubicBezTo>
                      <a:pt x="51" y="3755"/>
                      <a:pt x="0" y="3806"/>
                      <a:pt x="0" y="3868"/>
                    </a:cubicBezTo>
                    <a:cubicBezTo>
                      <a:pt x="0" y="3931"/>
                      <a:pt x="51" y="3982"/>
                      <a:pt x="114" y="3982"/>
                    </a:cubicBezTo>
                    <a:lnTo>
                      <a:pt x="228" y="3982"/>
                    </a:lnTo>
                    <a:lnTo>
                      <a:pt x="228" y="4324"/>
                    </a:lnTo>
                    <a:lnTo>
                      <a:pt x="114" y="4324"/>
                    </a:lnTo>
                    <a:cubicBezTo>
                      <a:pt x="51" y="4324"/>
                      <a:pt x="0" y="4374"/>
                      <a:pt x="0" y="4437"/>
                    </a:cubicBezTo>
                    <a:cubicBezTo>
                      <a:pt x="0" y="4500"/>
                      <a:pt x="51" y="4551"/>
                      <a:pt x="114" y="4551"/>
                    </a:cubicBezTo>
                    <a:lnTo>
                      <a:pt x="228" y="4551"/>
                    </a:lnTo>
                    <a:lnTo>
                      <a:pt x="228" y="4892"/>
                    </a:lnTo>
                    <a:lnTo>
                      <a:pt x="114" y="4892"/>
                    </a:lnTo>
                    <a:cubicBezTo>
                      <a:pt x="51" y="4892"/>
                      <a:pt x="0" y="4943"/>
                      <a:pt x="0" y="5006"/>
                    </a:cubicBezTo>
                    <a:cubicBezTo>
                      <a:pt x="0" y="5069"/>
                      <a:pt x="51" y="5120"/>
                      <a:pt x="114" y="5120"/>
                    </a:cubicBezTo>
                    <a:lnTo>
                      <a:pt x="228" y="5120"/>
                    </a:lnTo>
                    <a:lnTo>
                      <a:pt x="228" y="5461"/>
                    </a:lnTo>
                    <a:lnTo>
                      <a:pt x="114" y="5461"/>
                    </a:lnTo>
                    <a:cubicBezTo>
                      <a:pt x="51" y="5461"/>
                      <a:pt x="0" y="5512"/>
                      <a:pt x="0" y="5575"/>
                    </a:cubicBezTo>
                    <a:cubicBezTo>
                      <a:pt x="0" y="5638"/>
                      <a:pt x="51" y="5689"/>
                      <a:pt x="114" y="5689"/>
                    </a:cubicBezTo>
                    <a:lnTo>
                      <a:pt x="228" y="5689"/>
                    </a:lnTo>
                    <a:lnTo>
                      <a:pt x="228" y="6030"/>
                    </a:lnTo>
                    <a:lnTo>
                      <a:pt x="114" y="6030"/>
                    </a:lnTo>
                    <a:cubicBezTo>
                      <a:pt x="51" y="6030"/>
                      <a:pt x="0" y="6081"/>
                      <a:pt x="0" y="6144"/>
                    </a:cubicBezTo>
                    <a:cubicBezTo>
                      <a:pt x="0" y="6207"/>
                      <a:pt x="51" y="6258"/>
                      <a:pt x="114" y="6258"/>
                    </a:cubicBezTo>
                    <a:lnTo>
                      <a:pt x="228" y="6258"/>
                    </a:lnTo>
                    <a:lnTo>
                      <a:pt x="228" y="6485"/>
                    </a:lnTo>
                    <a:cubicBezTo>
                      <a:pt x="228" y="6548"/>
                      <a:pt x="278" y="6599"/>
                      <a:pt x="341" y="6599"/>
                    </a:cubicBezTo>
                    <a:lnTo>
                      <a:pt x="683" y="6599"/>
                    </a:lnTo>
                    <a:lnTo>
                      <a:pt x="683" y="6713"/>
                    </a:lnTo>
                    <a:cubicBezTo>
                      <a:pt x="683" y="6776"/>
                      <a:pt x="734" y="6827"/>
                      <a:pt x="796" y="6827"/>
                    </a:cubicBezTo>
                    <a:cubicBezTo>
                      <a:pt x="859" y="6827"/>
                      <a:pt x="910" y="6776"/>
                      <a:pt x="910" y="6713"/>
                    </a:cubicBezTo>
                    <a:lnTo>
                      <a:pt x="910" y="6599"/>
                    </a:lnTo>
                    <a:lnTo>
                      <a:pt x="1252" y="6599"/>
                    </a:lnTo>
                    <a:lnTo>
                      <a:pt x="1252" y="6713"/>
                    </a:lnTo>
                    <a:cubicBezTo>
                      <a:pt x="1252" y="6776"/>
                      <a:pt x="1302" y="6827"/>
                      <a:pt x="1365" y="6827"/>
                    </a:cubicBezTo>
                    <a:cubicBezTo>
                      <a:pt x="1428" y="6827"/>
                      <a:pt x="1479" y="6776"/>
                      <a:pt x="1479" y="6713"/>
                    </a:cubicBezTo>
                    <a:lnTo>
                      <a:pt x="1479" y="6599"/>
                    </a:lnTo>
                    <a:lnTo>
                      <a:pt x="1820" y="6599"/>
                    </a:lnTo>
                    <a:lnTo>
                      <a:pt x="1820" y="6713"/>
                    </a:lnTo>
                    <a:cubicBezTo>
                      <a:pt x="1820" y="6776"/>
                      <a:pt x="1871" y="6827"/>
                      <a:pt x="1934" y="6827"/>
                    </a:cubicBezTo>
                    <a:cubicBezTo>
                      <a:pt x="1997" y="6827"/>
                      <a:pt x="2048" y="6776"/>
                      <a:pt x="2048" y="6713"/>
                    </a:cubicBezTo>
                    <a:lnTo>
                      <a:pt x="2048" y="6599"/>
                    </a:lnTo>
                    <a:lnTo>
                      <a:pt x="2389" y="6599"/>
                    </a:lnTo>
                    <a:lnTo>
                      <a:pt x="2389" y="6713"/>
                    </a:lnTo>
                    <a:cubicBezTo>
                      <a:pt x="2389" y="6776"/>
                      <a:pt x="2440" y="6827"/>
                      <a:pt x="2503" y="6827"/>
                    </a:cubicBezTo>
                    <a:cubicBezTo>
                      <a:pt x="2566" y="6827"/>
                      <a:pt x="2617" y="6776"/>
                      <a:pt x="2617" y="6713"/>
                    </a:cubicBezTo>
                    <a:lnTo>
                      <a:pt x="2617" y="6599"/>
                    </a:lnTo>
                    <a:lnTo>
                      <a:pt x="2958" y="6599"/>
                    </a:lnTo>
                    <a:lnTo>
                      <a:pt x="2958" y="6713"/>
                    </a:lnTo>
                    <a:cubicBezTo>
                      <a:pt x="2958" y="6776"/>
                      <a:pt x="3009" y="6827"/>
                      <a:pt x="3072" y="6827"/>
                    </a:cubicBezTo>
                    <a:cubicBezTo>
                      <a:pt x="3135" y="6827"/>
                      <a:pt x="3186" y="6776"/>
                      <a:pt x="3186" y="6713"/>
                    </a:cubicBezTo>
                    <a:lnTo>
                      <a:pt x="3186" y="6599"/>
                    </a:lnTo>
                    <a:lnTo>
                      <a:pt x="3527" y="6599"/>
                    </a:lnTo>
                    <a:lnTo>
                      <a:pt x="3527" y="6713"/>
                    </a:lnTo>
                    <a:cubicBezTo>
                      <a:pt x="3527" y="6776"/>
                      <a:pt x="3578" y="6827"/>
                      <a:pt x="3641" y="6827"/>
                    </a:cubicBezTo>
                    <a:cubicBezTo>
                      <a:pt x="3704" y="6827"/>
                      <a:pt x="3755" y="6776"/>
                      <a:pt x="3755" y="6713"/>
                    </a:cubicBezTo>
                    <a:lnTo>
                      <a:pt x="3755" y="6599"/>
                    </a:lnTo>
                    <a:lnTo>
                      <a:pt x="4096" y="6599"/>
                    </a:lnTo>
                    <a:lnTo>
                      <a:pt x="4096" y="6713"/>
                    </a:lnTo>
                    <a:cubicBezTo>
                      <a:pt x="4096" y="6776"/>
                      <a:pt x="4147" y="6827"/>
                      <a:pt x="4210" y="6827"/>
                    </a:cubicBezTo>
                    <a:cubicBezTo>
                      <a:pt x="4273" y="6827"/>
                      <a:pt x="4323" y="6776"/>
                      <a:pt x="4323" y="6713"/>
                    </a:cubicBezTo>
                    <a:lnTo>
                      <a:pt x="4323" y="6599"/>
                    </a:lnTo>
                    <a:lnTo>
                      <a:pt x="4665" y="6599"/>
                    </a:lnTo>
                    <a:lnTo>
                      <a:pt x="4665" y="6713"/>
                    </a:lnTo>
                    <a:cubicBezTo>
                      <a:pt x="4665" y="6776"/>
                      <a:pt x="4716" y="6827"/>
                      <a:pt x="4779" y="6827"/>
                    </a:cubicBezTo>
                    <a:cubicBezTo>
                      <a:pt x="4842" y="6827"/>
                      <a:pt x="4892" y="6776"/>
                      <a:pt x="4892" y="6713"/>
                    </a:cubicBezTo>
                    <a:lnTo>
                      <a:pt x="4892" y="6599"/>
                    </a:lnTo>
                    <a:lnTo>
                      <a:pt x="5234" y="6599"/>
                    </a:lnTo>
                    <a:lnTo>
                      <a:pt x="5234" y="6713"/>
                    </a:lnTo>
                    <a:cubicBezTo>
                      <a:pt x="5234" y="6776"/>
                      <a:pt x="5285" y="6827"/>
                      <a:pt x="5347" y="6827"/>
                    </a:cubicBezTo>
                    <a:cubicBezTo>
                      <a:pt x="5410" y="6827"/>
                      <a:pt x="5461" y="6776"/>
                      <a:pt x="5461" y="6713"/>
                    </a:cubicBezTo>
                    <a:lnTo>
                      <a:pt x="5461" y="6599"/>
                    </a:lnTo>
                    <a:lnTo>
                      <a:pt x="5803" y="6599"/>
                    </a:lnTo>
                    <a:lnTo>
                      <a:pt x="5803" y="6713"/>
                    </a:lnTo>
                    <a:cubicBezTo>
                      <a:pt x="5803" y="6776"/>
                      <a:pt x="5853" y="6827"/>
                      <a:pt x="5916" y="6827"/>
                    </a:cubicBezTo>
                    <a:cubicBezTo>
                      <a:pt x="5979" y="6827"/>
                      <a:pt x="6030" y="6776"/>
                      <a:pt x="6030" y="6713"/>
                    </a:cubicBezTo>
                    <a:lnTo>
                      <a:pt x="6030" y="6599"/>
                    </a:lnTo>
                    <a:lnTo>
                      <a:pt x="6371" y="6599"/>
                    </a:lnTo>
                    <a:lnTo>
                      <a:pt x="6371" y="6713"/>
                    </a:lnTo>
                    <a:cubicBezTo>
                      <a:pt x="6371" y="6776"/>
                      <a:pt x="6422" y="6827"/>
                      <a:pt x="6485" y="6827"/>
                    </a:cubicBezTo>
                    <a:cubicBezTo>
                      <a:pt x="6548" y="6827"/>
                      <a:pt x="6599" y="6776"/>
                      <a:pt x="6599" y="6713"/>
                    </a:cubicBezTo>
                    <a:lnTo>
                      <a:pt x="6599" y="6599"/>
                    </a:lnTo>
                    <a:lnTo>
                      <a:pt x="6713" y="6599"/>
                    </a:lnTo>
                    <a:cubicBezTo>
                      <a:pt x="6776" y="6599"/>
                      <a:pt x="6827" y="6548"/>
                      <a:pt x="6827" y="6485"/>
                    </a:cubicBezTo>
                    <a:cubicBezTo>
                      <a:pt x="6827" y="6422"/>
                      <a:pt x="6776" y="6372"/>
                      <a:pt x="6713" y="6372"/>
                    </a:cubicBezTo>
                    <a:lnTo>
                      <a:pt x="6599" y="6372"/>
                    </a:lnTo>
                    <a:lnTo>
                      <a:pt x="6599" y="6258"/>
                    </a:lnTo>
                    <a:cubicBezTo>
                      <a:pt x="6599" y="6195"/>
                      <a:pt x="6548" y="6144"/>
                      <a:pt x="6485" y="6144"/>
                    </a:cubicBezTo>
                    <a:cubicBezTo>
                      <a:pt x="6422" y="6144"/>
                      <a:pt x="6371" y="6195"/>
                      <a:pt x="6371" y="6258"/>
                    </a:cubicBezTo>
                    <a:lnTo>
                      <a:pt x="6371" y="6372"/>
                    </a:lnTo>
                    <a:lnTo>
                      <a:pt x="6030" y="6372"/>
                    </a:lnTo>
                    <a:lnTo>
                      <a:pt x="6030" y="6258"/>
                    </a:lnTo>
                    <a:cubicBezTo>
                      <a:pt x="6030" y="6195"/>
                      <a:pt x="5979" y="6144"/>
                      <a:pt x="5916" y="6144"/>
                    </a:cubicBezTo>
                    <a:cubicBezTo>
                      <a:pt x="5853" y="6144"/>
                      <a:pt x="5803" y="6195"/>
                      <a:pt x="5803" y="6258"/>
                    </a:cubicBezTo>
                    <a:lnTo>
                      <a:pt x="5803" y="6372"/>
                    </a:lnTo>
                    <a:lnTo>
                      <a:pt x="5461" y="6372"/>
                    </a:lnTo>
                    <a:lnTo>
                      <a:pt x="5461" y="6258"/>
                    </a:lnTo>
                    <a:cubicBezTo>
                      <a:pt x="5461" y="6195"/>
                      <a:pt x="5410" y="6144"/>
                      <a:pt x="5347" y="6144"/>
                    </a:cubicBezTo>
                    <a:cubicBezTo>
                      <a:pt x="5285" y="6144"/>
                      <a:pt x="5234" y="6195"/>
                      <a:pt x="5234" y="6258"/>
                    </a:cubicBezTo>
                    <a:lnTo>
                      <a:pt x="5234" y="6372"/>
                    </a:lnTo>
                    <a:lnTo>
                      <a:pt x="4892" y="6372"/>
                    </a:lnTo>
                    <a:lnTo>
                      <a:pt x="4892" y="6258"/>
                    </a:lnTo>
                    <a:cubicBezTo>
                      <a:pt x="4892" y="6195"/>
                      <a:pt x="4842" y="6144"/>
                      <a:pt x="4779" y="6144"/>
                    </a:cubicBezTo>
                    <a:cubicBezTo>
                      <a:pt x="4716" y="6144"/>
                      <a:pt x="4665" y="6195"/>
                      <a:pt x="4665" y="6258"/>
                    </a:cubicBezTo>
                    <a:lnTo>
                      <a:pt x="4665" y="6372"/>
                    </a:lnTo>
                    <a:lnTo>
                      <a:pt x="4323" y="6372"/>
                    </a:lnTo>
                    <a:lnTo>
                      <a:pt x="4323" y="6258"/>
                    </a:lnTo>
                    <a:cubicBezTo>
                      <a:pt x="4323" y="6195"/>
                      <a:pt x="4273" y="6144"/>
                      <a:pt x="4210" y="6144"/>
                    </a:cubicBezTo>
                    <a:cubicBezTo>
                      <a:pt x="4147" y="6144"/>
                      <a:pt x="4096" y="6195"/>
                      <a:pt x="4096" y="6258"/>
                    </a:cubicBezTo>
                    <a:lnTo>
                      <a:pt x="4096" y="6372"/>
                    </a:lnTo>
                    <a:lnTo>
                      <a:pt x="3755" y="6372"/>
                    </a:lnTo>
                    <a:lnTo>
                      <a:pt x="3755" y="6258"/>
                    </a:lnTo>
                    <a:cubicBezTo>
                      <a:pt x="3755" y="6195"/>
                      <a:pt x="3704" y="6144"/>
                      <a:pt x="3641" y="6144"/>
                    </a:cubicBezTo>
                    <a:cubicBezTo>
                      <a:pt x="3578" y="6144"/>
                      <a:pt x="3527" y="6195"/>
                      <a:pt x="3527" y="6258"/>
                    </a:cubicBezTo>
                    <a:lnTo>
                      <a:pt x="3527" y="6372"/>
                    </a:lnTo>
                    <a:lnTo>
                      <a:pt x="3186" y="6372"/>
                    </a:lnTo>
                    <a:lnTo>
                      <a:pt x="3186" y="6258"/>
                    </a:lnTo>
                    <a:cubicBezTo>
                      <a:pt x="3186" y="6195"/>
                      <a:pt x="3135" y="6144"/>
                      <a:pt x="3072" y="6144"/>
                    </a:cubicBezTo>
                    <a:cubicBezTo>
                      <a:pt x="3009" y="6144"/>
                      <a:pt x="2958" y="6195"/>
                      <a:pt x="2958" y="6258"/>
                    </a:cubicBezTo>
                    <a:lnTo>
                      <a:pt x="2958" y="6372"/>
                    </a:lnTo>
                    <a:lnTo>
                      <a:pt x="2617" y="6372"/>
                    </a:lnTo>
                    <a:lnTo>
                      <a:pt x="2617" y="6258"/>
                    </a:lnTo>
                    <a:cubicBezTo>
                      <a:pt x="2617" y="6195"/>
                      <a:pt x="2566" y="6144"/>
                      <a:pt x="2503" y="6144"/>
                    </a:cubicBezTo>
                    <a:cubicBezTo>
                      <a:pt x="2440" y="6144"/>
                      <a:pt x="2389" y="6195"/>
                      <a:pt x="2389" y="6258"/>
                    </a:cubicBezTo>
                    <a:lnTo>
                      <a:pt x="2389" y="6372"/>
                    </a:lnTo>
                    <a:lnTo>
                      <a:pt x="2048" y="6372"/>
                    </a:lnTo>
                    <a:lnTo>
                      <a:pt x="2048" y="6258"/>
                    </a:lnTo>
                    <a:cubicBezTo>
                      <a:pt x="2048" y="6195"/>
                      <a:pt x="1997" y="6144"/>
                      <a:pt x="1934" y="6144"/>
                    </a:cubicBezTo>
                    <a:cubicBezTo>
                      <a:pt x="1871" y="6144"/>
                      <a:pt x="1820" y="6195"/>
                      <a:pt x="1820" y="6258"/>
                    </a:cubicBezTo>
                    <a:lnTo>
                      <a:pt x="1820" y="6372"/>
                    </a:lnTo>
                    <a:lnTo>
                      <a:pt x="1479" y="6372"/>
                    </a:lnTo>
                    <a:lnTo>
                      <a:pt x="1479" y="6258"/>
                    </a:lnTo>
                    <a:cubicBezTo>
                      <a:pt x="1479" y="6195"/>
                      <a:pt x="1428" y="6144"/>
                      <a:pt x="1365" y="6144"/>
                    </a:cubicBezTo>
                    <a:cubicBezTo>
                      <a:pt x="1302" y="6144"/>
                      <a:pt x="1252" y="6195"/>
                      <a:pt x="1252" y="6258"/>
                    </a:cubicBezTo>
                    <a:lnTo>
                      <a:pt x="1252" y="6372"/>
                    </a:lnTo>
                    <a:lnTo>
                      <a:pt x="910" y="6372"/>
                    </a:lnTo>
                    <a:lnTo>
                      <a:pt x="910" y="6258"/>
                    </a:lnTo>
                    <a:cubicBezTo>
                      <a:pt x="910" y="6195"/>
                      <a:pt x="859" y="6144"/>
                      <a:pt x="796" y="6144"/>
                    </a:cubicBezTo>
                    <a:cubicBezTo>
                      <a:pt x="734" y="6144"/>
                      <a:pt x="683" y="6195"/>
                      <a:pt x="683" y="6258"/>
                    </a:cubicBezTo>
                    <a:lnTo>
                      <a:pt x="683" y="6372"/>
                    </a:lnTo>
                    <a:lnTo>
                      <a:pt x="455" y="6372"/>
                    </a:lnTo>
                    <a:lnTo>
                      <a:pt x="455" y="5234"/>
                    </a:lnTo>
                    <a:lnTo>
                      <a:pt x="1263" y="5234"/>
                    </a:lnTo>
                    <a:close/>
                  </a:path>
                </a:pathLst>
              </a:custGeom>
              <a:solidFill>
                <a:schemeClr val="bg1"/>
              </a:solidFill>
              <a:ln>
                <a:noFill/>
              </a:ln>
              <a:extLst/>
            </p:spPr>
            <p:txBody>
              <a:bodyPr vert="horz" wrap="square" lIns="288000"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1828297" fontAlgn="auto">
                  <a:lnSpc>
                    <a:spcPct val="150000"/>
                  </a:lnSpc>
                  <a:spcBef>
                    <a:spcPts val="0"/>
                  </a:spcBef>
                  <a:spcAft>
                    <a:spcPts val="0"/>
                  </a:spcAft>
                  <a:buFontTx/>
                  <a:buNone/>
                </a:pPr>
                <a:endParaRPr lang="en-GB" sz="3599" kern="0" dirty="0">
                  <a:solidFill>
                    <a:sysClr val="windowText" lastClr="000000"/>
                  </a:solidFill>
                  <a:cs typeface="+mn-ea"/>
                  <a:sym typeface="+mn-lt"/>
                </a:endParaRPr>
              </a:p>
            </p:txBody>
          </p:sp>
        </p:grpSp>
        <p:grpSp>
          <p:nvGrpSpPr>
            <p:cNvPr id="626" name="组合 625"/>
            <p:cNvGrpSpPr/>
            <p:nvPr/>
          </p:nvGrpSpPr>
          <p:grpSpPr>
            <a:xfrm>
              <a:off x="254283" y="3903848"/>
              <a:ext cx="504720" cy="504720"/>
              <a:chOff x="3909160" y="2249137"/>
              <a:chExt cx="648072" cy="648072"/>
            </a:xfrm>
          </p:grpSpPr>
          <p:sp>
            <p:nvSpPr>
              <p:cNvPr id="630" name="椭圆 629"/>
              <p:cNvSpPr/>
              <p:nvPr/>
            </p:nvSpPr>
            <p:spPr>
              <a:xfrm>
                <a:off x="3909160" y="2249137"/>
                <a:ext cx="648072" cy="64807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631" name="university7"/>
              <p:cNvSpPr>
                <a:spLocks/>
              </p:cNvSpPr>
              <p:nvPr/>
            </p:nvSpPr>
            <p:spPr bwMode="auto">
              <a:xfrm>
                <a:off x="4043050" y="2390028"/>
                <a:ext cx="380293" cy="366291"/>
              </a:xfrm>
              <a:custGeom>
                <a:avLst/>
                <a:gdLst>
                  <a:gd name="T0" fmla="*/ 3413 w 6827"/>
                  <a:gd name="T1" fmla="*/ 0 h 5912"/>
                  <a:gd name="T2" fmla="*/ 0 w 6827"/>
                  <a:gd name="T3" fmla="*/ 5912 h 5912"/>
                  <a:gd name="T4" fmla="*/ 6827 w 6827"/>
                  <a:gd name="T5" fmla="*/ 5912 h 5912"/>
                  <a:gd name="T6" fmla="*/ 3413 w 6827"/>
                  <a:gd name="T7" fmla="*/ 0 h 5912"/>
                  <a:gd name="T8" fmla="*/ 3413 w 6827"/>
                  <a:gd name="T9" fmla="*/ 972 h 5912"/>
                  <a:gd name="T10" fmla="*/ 4489 w 6827"/>
                  <a:gd name="T11" fmla="*/ 2835 h 5912"/>
                  <a:gd name="T12" fmla="*/ 2338 w 6827"/>
                  <a:gd name="T13" fmla="*/ 2835 h 5912"/>
                  <a:gd name="T14" fmla="*/ 3413 w 6827"/>
                  <a:gd name="T15" fmla="*/ 972 h 5912"/>
                  <a:gd name="T16" fmla="*/ 842 w 6827"/>
                  <a:gd name="T17" fmla="*/ 5426 h 5912"/>
                  <a:gd name="T18" fmla="*/ 1917 w 6827"/>
                  <a:gd name="T19" fmla="*/ 3564 h 5912"/>
                  <a:gd name="T20" fmla="*/ 2993 w 6827"/>
                  <a:gd name="T21" fmla="*/ 5426 h 5912"/>
                  <a:gd name="T22" fmla="*/ 842 w 6827"/>
                  <a:gd name="T23" fmla="*/ 5426 h 5912"/>
                  <a:gd name="T24" fmla="*/ 2338 w 6827"/>
                  <a:gd name="T25" fmla="*/ 3321 h 5912"/>
                  <a:gd name="T26" fmla="*/ 4489 w 6827"/>
                  <a:gd name="T27" fmla="*/ 3321 h 5912"/>
                  <a:gd name="T28" fmla="*/ 3413 w 6827"/>
                  <a:gd name="T29" fmla="*/ 5183 h 5912"/>
                  <a:gd name="T30" fmla="*/ 2338 w 6827"/>
                  <a:gd name="T31" fmla="*/ 3321 h 5912"/>
                  <a:gd name="T32" fmla="*/ 4910 w 6827"/>
                  <a:gd name="T33" fmla="*/ 3564 h 5912"/>
                  <a:gd name="T34" fmla="*/ 5985 w 6827"/>
                  <a:gd name="T35" fmla="*/ 5426 h 5912"/>
                  <a:gd name="T36" fmla="*/ 3834 w 6827"/>
                  <a:gd name="T37" fmla="*/ 5426 h 5912"/>
                  <a:gd name="T38" fmla="*/ 4910 w 6827"/>
                  <a:gd name="T39" fmla="*/ 3564 h 5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27" h="5912">
                    <a:moveTo>
                      <a:pt x="3413" y="0"/>
                    </a:moveTo>
                    <a:lnTo>
                      <a:pt x="0" y="5912"/>
                    </a:lnTo>
                    <a:lnTo>
                      <a:pt x="6827" y="5912"/>
                    </a:lnTo>
                    <a:lnTo>
                      <a:pt x="3413" y="0"/>
                    </a:lnTo>
                    <a:close/>
                    <a:moveTo>
                      <a:pt x="3413" y="972"/>
                    </a:moveTo>
                    <a:lnTo>
                      <a:pt x="4489" y="2835"/>
                    </a:lnTo>
                    <a:lnTo>
                      <a:pt x="2338" y="2835"/>
                    </a:lnTo>
                    <a:lnTo>
                      <a:pt x="3413" y="972"/>
                    </a:lnTo>
                    <a:close/>
                    <a:moveTo>
                      <a:pt x="842" y="5426"/>
                    </a:moveTo>
                    <a:lnTo>
                      <a:pt x="1917" y="3564"/>
                    </a:lnTo>
                    <a:lnTo>
                      <a:pt x="2993" y="5426"/>
                    </a:lnTo>
                    <a:lnTo>
                      <a:pt x="842" y="5426"/>
                    </a:lnTo>
                    <a:close/>
                    <a:moveTo>
                      <a:pt x="2338" y="3321"/>
                    </a:moveTo>
                    <a:lnTo>
                      <a:pt x="4489" y="3321"/>
                    </a:lnTo>
                    <a:lnTo>
                      <a:pt x="3413" y="5183"/>
                    </a:lnTo>
                    <a:lnTo>
                      <a:pt x="2338" y="3321"/>
                    </a:lnTo>
                    <a:close/>
                    <a:moveTo>
                      <a:pt x="4910" y="3564"/>
                    </a:moveTo>
                    <a:lnTo>
                      <a:pt x="5985" y="5426"/>
                    </a:lnTo>
                    <a:lnTo>
                      <a:pt x="3834" y="5426"/>
                    </a:lnTo>
                    <a:lnTo>
                      <a:pt x="4910" y="3564"/>
                    </a:ln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zh-CN" altLang="en-US" sz="1800" dirty="0">
                  <a:solidFill>
                    <a:srgbClr val="000000"/>
                  </a:solidFill>
                </a:endParaRPr>
              </a:p>
            </p:txBody>
          </p:sp>
        </p:grpSp>
        <p:grpSp>
          <p:nvGrpSpPr>
            <p:cNvPr id="627" name="组合 626"/>
            <p:cNvGrpSpPr/>
            <p:nvPr/>
          </p:nvGrpSpPr>
          <p:grpSpPr>
            <a:xfrm>
              <a:off x="5586244" y="3317071"/>
              <a:ext cx="504720" cy="504720"/>
              <a:chOff x="6559351" y="2249137"/>
              <a:chExt cx="648072" cy="648072"/>
            </a:xfrm>
          </p:grpSpPr>
          <p:sp>
            <p:nvSpPr>
              <p:cNvPr id="628" name="椭圆 627"/>
              <p:cNvSpPr/>
              <p:nvPr/>
            </p:nvSpPr>
            <p:spPr>
              <a:xfrm>
                <a:off x="6559351"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a:solidFill>
                    <a:srgbClr val="FFFFFF"/>
                  </a:solidFill>
                </a:endParaRPr>
              </a:p>
            </p:txBody>
          </p:sp>
          <p:sp>
            <p:nvSpPr>
              <p:cNvPr id="629" name="AutoShape 75"/>
              <p:cNvSpPr>
                <a:spLocks/>
              </p:cNvSpPr>
              <p:nvPr/>
            </p:nvSpPr>
            <p:spPr bwMode="auto">
              <a:xfrm>
                <a:off x="6693241" y="2390028"/>
                <a:ext cx="380293" cy="366291"/>
              </a:xfrm>
              <a:custGeom>
                <a:avLst/>
                <a:gdLst>
                  <a:gd name="connsiteX0" fmla="*/ 0 w 582235"/>
                  <a:gd name="connsiteY0" fmla="*/ 404481 h 606722"/>
                  <a:gd name="connsiteX1" fmla="*/ 101261 w 582235"/>
                  <a:gd name="connsiteY1" fmla="*/ 404481 h 606722"/>
                  <a:gd name="connsiteX2" fmla="*/ 101261 w 582235"/>
                  <a:gd name="connsiteY2" fmla="*/ 606722 h 606722"/>
                  <a:gd name="connsiteX3" fmla="*/ 0 w 582235"/>
                  <a:gd name="connsiteY3" fmla="*/ 606722 h 606722"/>
                  <a:gd name="connsiteX4" fmla="*/ 151927 w 582235"/>
                  <a:gd name="connsiteY4" fmla="*/ 328623 h 606722"/>
                  <a:gd name="connsiteX5" fmla="*/ 253188 w 582235"/>
                  <a:gd name="connsiteY5" fmla="*/ 328623 h 606722"/>
                  <a:gd name="connsiteX6" fmla="*/ 253188 w 582235"/>
                  <a:gd name="connsiteY6" fmla="*/ 606722 h 606722"/>
                  <a:gd name="connsiteX7" fmla="*/ 151927 w 582235"/>
                  <a:gd name="connsiteY7" fmla="*/ 606722 h 606722"/>
                  <a:gd name="connsiteX8" fmla="*/ 303855 w 582235"/>
                  <a:gd name="connsiteY8" fmla="*/ 252766 h 606722"/>
                  <a:gd name="connsiteX9" fmla="*/ 405046 w 582235"/>
                  <a:gd name="connsiteY9" fmla="*/ 252766 h 606722"/>
                  <a:gd name="connsiteX10" fmla="*/ 405046 w 582235"/>
                  <a:gd name="connsiteY10" fmla="*/ 606722 h 606722"/>
                  <a:gd name="connsiteX11" fmla="*/ 303855 w 582235"/>
                  <a:gd name="connsiteY11" fmla="*/ 606722 h 606722"/>
                  <a:gd name="connsiteX12" fmla="*/ 455711 w 582235"/>
                  <a:gd name="connsiteY12" fmla="*/ 202241 h 606722"/>
                  <a:gd name="connsiteX13" fmla="*/ 556972 w 582235"/>
                  <a:gd name="connsiteY13" fmla="*/ 202241 h 606722"/>
                  <a:gd name="connsiteX14" fmla="*/ 556972 w 582235"/>
                  <a:gd name="connsiteY14" fmla="*/ 606722 h 606722"/>
                  <a:gd name="connsiteX15" fmla="*/ 455711 w 582235"/>
                  <a:gd name="connsiteY15" fmla="*/ 606722 h 606722"/>
                  <a:gd name="connsiteX16" fmla="*/ 455697 w 582235"/>
                  <a:gd name="connsiteY16" fmla="*/ 0 h 606722"/>
                  <a:gd name="connsiteX17" fmla="*/ 556785 w 582235"/>
                  <a:gd name="connsiteY17" fmla="*/ 0 h 606722"/>
                  <a:gd name="connsiteX18" fmla="*/ 556874 w 582235"/>
                  <a:gd name="connsiteY18" fmla="*/ 0 h 606722"/>
                  <a:gd name="connsiteX19" fmla="*/ 556963 w 582235"/>
                  <a:gd name="connsiteY19" fmla="*/ 0 h 606722"/>
                  <a:gd name="connsiteX20" fmla="*/ 557675 w 582235"/>
                  <a:gd name="connsiteY20" fmla="*/ 0 h 606722"/>
                  <a:gd name="connsiteX21" fmla="*/ 559366 w 582235"/>
                  <a:gd name="connsiteY21" fmla="*/ 89 h 606722"/>
                  <a:gd name="connsiteX22" fmla="*/ 560611 w 582235"/>
                  <a:gd name="connsiteY22" fmla="*/ 267 h 606722"/>
                  <a:gd name="connsiteX23" fmla="*/ 561857 w 582235"/>
                  <a:gd name="connsiteY23" fmla="*/ 444 h 606722"/>
                  <a:gd name="connsiteX24" fmla="*/ 563192 w 582235"/>
                  <a:gd name="connsiteY24" fmla="*/ 800 h 606722"/>
                  <a:gd name="connsiteX25" fmla="*/ 564171 w 582235"/>
                  <a:gd name="connsiteY25" fmla="*/ 1067 h 606722"/>
                  <a:gd name="connsiteX26" fmla="*/ 565506 w 582235"/>
                  <a:gd name="connsiteY26" fmla="*/ 1511 h 606722"/>
                  <a:gd name="connsiteX27" fmla="*/ 566574 w 582235"/>
                  <a:gd name="connsiteY27" fmla="*/ 1867 h 606722"/>
                  <a:gd name="connsiteX28" fmla="*/ 567730 w 582235"/>
                  <a:gd name="connsiteY28" fmla="*/ 2400 h 606722"/>
                  <a:gd name="connsiteX29" fmla="*/ 568798 w 582235"/>
                  <a:gd name="connsiteY29" fmla="*/ 2933 h 606722"/>
                  <a:gd name="connsiteX30" fmla="*/ 569777 w 582235"/>
                  <a:gd name="connsiteY30" fmla="*/ 3467 h 606722"/>
                  <a:gd name="connsiteX31" fmla="*/ 570934 w 582235"/>
                  <a:gd name="connsiteY31" fmla="*/ 4178 h 606722"/>
                  <a:gd name="connsiteX32" fmla="*/ 571824 w 582235"/>
                  <a:gd name="connsiteY32" fmla="*/ 4800 h 606722"/>
                  <a:gd name="connsiteX33" fmla="*/ 572891 w 582235"/>
                  <a:gd name="connsiteY33" fmla="*/ 5689 h 606722"/>
                  <a:gd name="connsiteX34" fmla="*/ 573781 w 582235"/>
                  <a:gd name="connsiteY34" fmla="*/ 6489 h 606722"/>
                  <a:gd name="connsiteX35" fmla="*/ 574760 w 582235"/>
                  <a:gd name="connsiteY35" fmla="*/ 7289 h 606722"/>
                  <a:gd name="connsiteX36" fmla="*/ 575917 w 582235"/>
                  <a:gd name="connsiteY36" fmla="*/ 8533 h 606722"/>
                  <a:gd name="connsiteX37" fmla="*/ 576451 w 582235"/>
                  <a:gd name="connsiteY37" fmla="*/ 9066 h 606722"/>
                  <a:gd name="connsiteX38" fmla="*/ 576451 w 582235"/>
                  <a:gd name="connsiteY38" fmla="*/ 9155 h 606722"/>
                  <a:gd name="connsiteX39" fmla="*/ 577964 w 582235"/>
                  <a:gd name="connsiteY39" fmla="*/ 11200 h 606722"/>
                  <a:gd name="connsiteX40" fmla="*/ 578053 w 582235"/>
                  <a:gd name="connsiteY40" fmla="*/ 11289 h 606722"/>
                  <a:gd name="connsiteX41" fmla="*/ 579209 w 582235"/>
                  <a:gd name="connsiteY41" fmla="*/ 13244 h 606722"/>
                  <a:gd name="connsiteX42" fmla="*/ 579743 w 582235"/>
                  <a:gd name="connsiteY42" fmla="*/ 14222 h 606722"/>
                  <a:gd name="connsiteX43" fmla="*/ 580277 w 582235"/>
                  <a:gd name="connsiteY43" fmla="*/ 15555 h 606722"/>
                  <a:gd name="connsiteX44" fmla="*/ 580722 w 582235"/>
                  <a:gd name="connsiteY44" fmla="*/ 16711 h 606722"/>
                  <a:gd name="connsiteX45" fmla="*/ 581167 w 582235"/>
                  <a:gd name="connsiteY45" fmla="*/ 17866 h 606722"/>
                  <a:gd name="connsiteX46" fmla="*/ 581523 w 582235"/>
                  <a:gd name="connsiteY46" fmla="*/ 19199 h 606722"/>
                  <a:gd name="connsiteX47" fmla="*/ 581790 w 582235"/>
                  <a:gd name="connsiteY47" fmla="*/ 20266 h 606722"/>
                  <a:gd name="connsiteX48" fmla="*/ 582146 w 582235"/>
                  <a:gd name="connsiteY48" fmla="*/ 22488 h 606722"/>
                  <a:gd name="connsiteX49" fmla="*/ 582146 w 582235"/>
                  <a:gd name="connsiteY49" fmla="*/ 22666 h 606722"/>
                  <a:gd name="connsiteX50" fmla="*/ 582235 w 582235"/>
                  <a:gd name="connsiteY50" fmla="*/ 25244 h 606722"/>
                  <a:gd name="connsiteX51" fmla="*/ 582235 w 582235"/>
                  <a:gd name="connsiteY51" fmla="*/ 126396 h 606722"/>
                  <a:gd name="connsiteX52" fmla="*/ 556963 w 582235"/>
                  <a:gd name="connsiteY52" fmla="*/ 151728 h 606722"/>
                  <a:gd name="connsiteX53" fmla="*/ 531691 w 582235"/>
                  <a:gd name="connsiteY53" fmla="*/ 126396 h 606722"/>
                  <a:gd name="connsiteX54" fmla="*/ 531691 w 582235"/>
                  <a:gd name="connsiteY54" fmla="*/ 79286 h 606722"/>
                  <a:gd name="connsiteX55" fmla="*/ 421260 w 582235"/>
                  <a:gd name="connsiteY55" fmla="*/ 171106 h 606722"/>
                  <a:gd name="connsiteX56" fmla="*/ 385666 w 582235"/>
                  <a:gd name="connsiteY56" fmla="*/ 167906 h 606722"/>
                  <a:gd name="connsiteX57" fmla="*/ 388869 w 582235"/>
                  <a:gd name="connsiteY57" fmla="*/ 132262 h 606722"/>
                  <a:gd name="connsiteX58" fmla="*/ 487020 w 582235"/>
                  <a:gd name="connsiteY58" fmla="*/ 50576 h 606722"/>
                  <a:gd name="connsiteX59" fmla="*/ 455697 w 582235"/>
                  <a:gd name="connsiteY59" fmla="*/ 50576 h 606722"/>
                  <a:gd name="connsiteX60" fmla="*/ 430425 w 582235"/>
                  <a:gd name="connsiteY60" fmla="*/ 25244 h 606722"/>
                  <a:gd name="connsiteX61" fmla="*/ 455697 w 582235"/>
                  <a:gd name="connsiteY6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82235" h="606722">
                    <a:moveTo>
                      <a:pt x="0" y="404481"/>
                    </a:moveTo>
                    <a:lnTo>
                      <a:pt x="101261" y="404481"/>
                    </a:lnTo>
                    <a:lnTo>
                      <a:pt x="101261" y="606722"/>
                    </a:lnTo>
                    <a:lnTo>
                      <a:pt x="0" y="606722"/>
                    </a:lnTo>
                    <a:close/>
                    <a:moveTo>
                      <a:pt x="151927" y="328623"/>
                    </a:moveTo>
                    <a:lnTo>
                      <a:pt x="253188" y="328623"/>
                    </a:lnTo>
                    <a:lnTo>
                      <a:pt x="253188" y="606722"/>
                    </a:lnTo>
                    <a:lnTo>
                      <a:pt x="151927" y="606722"/>
                    </a:lnTo>
                    <a:close/>
                    <a:moveTo>
                      <a:pt x="303855" y="252766"/>
                    </a:moveTo>
                    <a:lnTo>
                      <a:pt x="405046" y="252766"/>
                    </a:lnTo>
                    <a:lnTo>
                      <a:pt x="405046" y="606722"/>
                    </a:lnTo>
                    <a:lnTo>
                      <a:pt x="303855" y="606722"/>
                    </a:lnTo>
                    <a:close/>
                    <a:moveTo>
                      <a:pt x="455711" y="202241"/>
                    </a:moveTo>
                    <a:lnTo>
                      <a:pt x="556972" y="202241"/>
                    </a:lnTo>
                    <a:lnTo>
                      <a:pt x="556972" y="606722"/>
                    </a:lnTo>
                    <a:lnTo>
                      <a:pt x="455711" y="606722"/>
                    </a:lnTo>
                    <a:close/>
                    <a:moveTo>
                      <a:pt x="455697" y="0"/>
                    </a:moveTo>
                    <a:lnTo>
                      <a:pt x="556785" y="0"/>
                    </a:lnTo>
                    <a:lnTo>
                      <a:pt x="556874" y="0"/>
                    </a:lnTo>
                    <a:lnTo>
                      <a:pt x="556963" y="0"/>
                    </a:lnTo>
                    <a:cubicBezTo>
                      <a:pt x="557230" y="0"/>
                      <a:pt x="557408" y="0"/>
                      <a:pt x="557675" y="0"/>
                    </a:cubicBezTo>
                    <a:cubicBezTo>
                      <a:pt x="558298" y="89"/>
                      <a:pt x="558832" y="89"/>
                      <a:pt x="559366" y="89"/>
                    </a:cubicBezTo>
                    <a:cubicBezTo>
                      <a:pt x="559811" y="178"/>
                      <a:pt x="560256" y="267"/>
                      <a:pt x="560611" y="267"/>
                    </a:cubicBezTo>
                    <a:cubicBezTo>
                      <a:pt x="561056" y="356"/>
                      <a:pt x="561412" y="444"/>
                      <a:pt x="561857" y="444"/>
                    </a:cubicBezTo>
                    <a:cubicBezTo>
                      <a:pt x="562302" y="533"/>
                      <a:pt x="562747" y="711"/>
                      <a:pt x="563192" y="800"/>
                    </a:cubicBezTo>
                    <a:cubicBezTo>
                      <a:pt x="563548" y="889"/>
                      <a:pt x="563904" y="978"/>
                      <a:pt x="564171" y="1067"/>
                    </a:cubicBezTo>
                    <a:cubicBezTo>
                      <a:pt x="564616" y="1156"/>
                      <a:pt x="565061" y="1333"/>
                      <a:pt x="565506" y="1511"/>
                    </a:cubicBezTo>
                    <a:cubicBezTo>
                      <a:pt x="565862" y="1600"/>
                      <a:pt x="566218" y="1778"/>
                      <a:pt x="566574" y="1867"/>
                    </a:cubicBezTo>
                    <a:cubicBezTo>
                      <a:pt x="566929" y="2044"/>
                      <a:pt x="567285" y="2222"/>
                      <a:pt x="567730" y="2400"/>
                    </a:cubicBezTo>
                    <a:cubicBezTo>
                      <a:pt x="568086" y="2578"/>
                      <a:pt x="568442" y="2755"/>
                      <a:pt x="568798" y="2933"/>
                    </a:cubicBezTo>
                    <a:cubicBezTo>
                      <a:pt x="569154" y="3111"/>
                      <a:pt x="569421" y="3289"/>
                      <a:pt x="569777" y="3467"/>
                    </a:cubicBezTo>
                    <a:cubicBezTo>
                      <a:pt x="570133" y="3733"/>
                      <a:pt x="570578" y="4000"/>
                      <a:pt x="570934" y="4178"/>
                    </a:cubicBezTo>
                    <a:cubicBezTo>
                      <a:pt x="571201" y="4444"/>
                      <a:pt x="571557" y="4622"/>
                      <a:pt x="571824" y="4800"/>
                    </a:cubicBezTo>
                    <a:cubicBezTo>
                      <a:pt x="572180" y="5155"/>
                      <a:pt x="572536" y="5422"/>
                      <a:pt x="572891" y="5689"/>
                    </a:cubicBezTo>
                    <a:cubicBezTo>
                      <a:pt x="573247" y="5955"/>
                      <a:pt x="573514" y="6222"/>
                      <a:pt x="573781" y="6489"/>
                    </a:cubicBezTo>
                    <a:cubicBezTo>
                      <a:pt x="574137" y="6755"/>
                      <a:pt x="574493" y="7022"/>
                      <a:pt x="574760" y="7289"/>
                    </a:cubicBezTo>
                    <a:cubicBezTo>
                      <a:pt x="575205" y="7733"/>
                      <a:pt x="575561" y="8178"/>
                      <a:pt x="575917" y="8533"/>
                    </a:cubicBezTo>
                    <a:cubicBezTo>
                      <a:pt x="576095" y="8711"/>
                      <a:pt x="576273" y="8889"/>
                      <a:pt x="576451" y="9066"/>
                    </a:cubicBezTo>
                    <a:cubicBezTo>
                      <a:pt x="576451" y="9155"/>
                      <a:pt x="576451" y="9155"/>
                      <a:pt x="576451" y="9155"/>
                    </a:cubicBezTo>
                    <a:cubicBezTo>
                      <a:pt x="576985" y="9777"/>
                      <a:pt x="577519" y="10489"/>
                      <a:pt x="577964" y="11200"/>
                    </a:cubicBezTo>
                    <a:cubicBezTo>
                      <a:pt x="577964" y="11200"/>
                      <a:pt x="578053" y="11289"/>
                      <a:pt x="578053" y="11289"/>
                    </a:cubicBezTo>
                    <a:cubicBezTo>
                      <a:pt x="578498" y="12000"/>
                      <a:pt x="578854" y="12622"/>
                      <a:pt x="579209" y="13244"/>
                    </a:cubicBezTo>
                    <a:cubicBezTo>
                      <a:pt x="579387" y="13600"/>
                      <a:pt x="579565" y="13955"/>
                      <a:pt x="579743" y="14222"/>
                    </a:cubicBezTo>
                    <a:cubicBezTo>
                      <a:pt x="579921" y="14666"/>
                      <a:pt x="580099" y="15111"/>
                      <a:pt x="580277" y="15555"/>
                    </a:cubicBezTo>
                    <a:cubicBezTo>
                      <a:pt x="580455" y="15911"/>
                      <a:pt x="580633" y="16266"/>
                      <a:pt x="580722" y="16711"/>
                    </a:cubicBezTo>
                    <a:cubicBezTo>
                      <a:pt x="580900" y="17066"/>
                      <a:pt x="581078" y="17422"/>
                      <a:pt x="581167" y="17866"/>
                    </a:cubicBezTo>
                    <a:cubicBezTo>
                      <a:pt x="581256" y="18311"/>
                      <a:pt x="581434" y="18755"/>
                      <a:pt x="581523" y="19199"/>
                    </a:cubicBezTo>
                    <a:cubicBezTo>
                      <a:pt x="581612" y="19555"/>
                      <a:pt x="581701" y="19910"/>
                      <a:pt x="581790" y="20266"/>
                    </a:cubicBezTo>
                    <a:cubicBezTo>
                      <a:pt x="581879" y="20977"/>
                      <a:pt x="582057" y="21777"/>
                      <a:pt x="582146" y="22488"/>
                    </a:cubicBezTo>
                    <a:cubicBezTo>
                      <a:pt x="582146" y="22577"/>
                      <a:pt x="582146" y="22666"/>
                      <a:pt x="582146" y="22666"/>
                    </a:cubicBezTo>
                    <a:cubicBezTo>
                      <a:pt x="582235" y="23555"/>
                      <a:pt x="582235" y="24355"/>
                      <a:pt x="582235" y="25244"/>
                    </a:cubicBezTo>
                    <a:lnTo>
                      <a:pt x="582235" y="126396"/>
                    </a:lnTo>
                    <a:cubicBezTo>
                      <a:pt x="582235" y="140351"/>
                      <a:pt x="570934" y="151728"/>
                      <a:pt x="556963" y="151728"/>
                    </a:cubicBezTo>
                    <a:cubicBezTo>
                      <a:pt x="542992" y="151728"/>
                      <a:pt x="531691" y="140351"/>
                      <a:pt x="531691" y="126396"/>
                    </a:cubicBezTo>
                    <a:lnTo>
                      <a:pt x="531691" y="79286"/>
                    </a:lnTo>
                    <a:lnTo>
                      <a:pt x="421260" y="171106"/>
                    </a:lnTo>
                    <a:cubicBezTo>
                      <a:pt x="410582" y="180083"/>
                      <a:pt x="394564" y="178572"/>
                      <a:pt x="385666" y="167906"/>
                    </a:cubicBezTo>
                    <a:cubicBezTo>
                      <a:pt x="376678" y="157150"/>
                      <a:pt x="378191" y="141240"/>
                      <a:pt x="388869" y="132262"/>
                    </a:cubicBezTo>
                    <a:lnTo>
                      <a:pt x="487020" y="50576"/>
                    </a:lnTo>
                    <a:lnTo>
                      <a:pt x="455697" y="50576"/>
                    </a:lnTo>
                    <a:cubicBezTo>
                      <a:pt x="441727" y="50576"/>
                      <a:pt x="430425" y="39288"/>
                      <a:pt x="430425" y="25244"/>
                    </a:cubicBezTo>
                    <a:cubicBezTo>
                      <a:pt x="430425" y="11289"/>
                      <a:pt x="441727" y="0"/>
                      <a:pt x="455697" y="0"/>
                    </a:cubicBezTo>
                    <a:close/>
                  </a:path>
                </a:pathLst>
              </a:custGeom>
              <a:solidFill>
                <a:schemeClr val="bg1"/>
              </a:solidFill>
              <a:ln>
                <a:noFill/>
              </a:ln>
              <a:effectLst/>
              <a:extLst/>
            </p:spPr>
            <p:txBody>
              <a:bodyPr lIns="121888" tIns="121888" rIns="121888" bIns="121888" anchor="ct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hangingPunct="0">
                  <a:buFontTx/>
                  <a:buNone/>
                </a:pPr>
                <a:endParaRPr lang="zh-CN" altLang="zh-CN" sz="639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grpSp>
      </p:grpSp>
    </p:spTree>
    <p:extLst>
      <p:ext uri="{BB962C8B-B14F-4D97-AF65-F5344CB8AC3E}">
        <p14:creationId xmlns:p14="http://schemas.microsoft.com/office/powerpoint/2010/main" val="2636892757"/>
      </p:ext>
    </p:extLst>
  </p:cSld>
  <p:clrMapOvr>
    <a:overrideClrMapping bg1="lt1" tx1="dk1" bg2="lt2" tx2="dk2" accent1="accent1" accent2="accent2" accent3="accent3" accent4="accent4" accent5="accent5" accent6="accent6" hlink="hlink" folHlink="folHlink"/>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x">
  <p:cSld name="Title and body">
    <p:spTree>
      <p:nvGrpSpPr>
        <p:cNvPr id="1" name="Shape 16"/>
        <p:cNvGrpSpPr/>
        <p:nvPr/>
      </p:nvGrpSpPr>
      <p:grpSpPr>
        <a:xfrm>
          <a:off x="0" y="0"/>
          <a:ext cx="0" cy="0"/>
          <a:chOff x="0" y="0"/>
          <a:chExt cx="0" cy="0"/>
        </a:xfrm>
      </p:grpSpPr>
      <p:sp>
        <p:nvSpPr>
          <p:cNvPr id="17" name="Shape 17"/>
          <p:cNvSpPr txBox="1">
            <a:spLocks noGrp="1"/>
          </p:cNvSpPr>
          <p:nvPr>
            <p:ph type="title"/>
          </p:nvPr>
        </p:nvSpPr>
        <p:spPr>
          <a:xfrm>
            <a:off x="415603" y="593369"/>
            <a:ext cx="11360799" cy="763599"/>
          </a:xfrm>
          <a:prstGeom prst="rect">
            <a:avLst/>
          </a:prstGeom>
        </p:spPr>
        <p:txBody>
          <a:bodyPr lIns="91425" tIns="91425" rIns="91425" bIns="91425" anchor="t"/>
          <a:lstStyle>
            <a:lvl1pPr lvl="0">
              <a:spcBef>
                <a:spcPts val="0"/>
              </a:spcBef>
              <a:defRPr/>
            </a:lvl1pPr>
            <a:lvl2pPr lvl="1">
              <a:spcBef>
                <a:spcPts val="0"/>
              </a:spcBef>
              <a:defRPr/>
            </a:lvl2pPr>
            <a:lvl3pPr lvl="2">
              <a:spcBef>
                <a:spcPts val="0"/>
              </a:spcBef>
              <a:defRPr/>
            </a:lvl3pPr>
            <a:lvl4pPr lvl="3">
              <a:spcBef>
                <a:spcPts val="0"/>
              </a:spcBef>
              <a:defRPr/>
            </a:lvl4pPr>
            <a:lvl5pPr lvl="4">
              <a:spcBef>
                <a:spcPts val="0"/>
              </a:spcBef>
              <a:defRPr/>
            </a:lvl5pPr>
            <a:lvl6pPr lvl="5">
              <a:spcBef>
                <a:spcPts val="0"/>
              </a:spcBef>
              <a:defRPr/>
            </a:lvl6pPr>
            <a:lvl7pPr lvl="6">
              <a:spcBef>
                <a:spcPts val="0"/>
              </a:spcBef>
              <a:defRPr/>
            </a:lvl7pPr>
            <a:lvl8pPr lvl="7">
              <a:spcBef>
                <a:spcPts val="0"/>
              </a:spcBef>
              <a:defRPr/>
            </a:lvl8pPr>
            <a:lvl9pPr lvl="8">
              <a:spcBef>
                <a:spcPts val="0"/>
              </a:spcBef>
              <a:defRPr/>
            </a:lvl9pPr>
          </a:lstStyle>
          <a:p>
            <a:endParaRPr/>
          </a:p>
        </p:txBody>
      </p:sp>
      <p:sp>
        <p:nvSpPr>
          <p:cNvPr id="18" name="Shape 18"/>
          <p:cNvSpPr txBox="1">
            <a:spLocks noGrp="1"/>
          </p:cNvSpPr>
          <p:nvPr>
            <p:ph type="body" idx="1"/>
          </p:nvPr>
        </p:nvSpPr>
        <p:spPr>
          <a:xfrm>
            <a:off x="415603" y="1536633"/>
            <a:ext cx="11360799" cy="4555200"/>
          </a:xfrm>
          <a:prstGeom prst="rect">
            <a:avLst/>
          </a:prstGeom>
        </p:spPr>
        <p:txBody>
          <a:bodyPr lIns="91425" tIns="91425" rIns="91425" bIns="91425"/>
          <a:lstStyle>
            <a:lvl1pPr lvl="0">
              <a:spcBef>
                <a:spcPts val="0"/>
              </a:spcBef>
              <a:defRPr/>
            </a:lvl1pPr>
            <a:lvl2pPr lvl="1">
              <a:spcBef>
                <a:spcPts val="0"/>
              </a:spcBef>
              <a:defRPr/>
            </a:lvl2pPr>
            <a:lvl3pPr lvl="2">
              <a:spcBef>
                <a:spcPts val="0"/>
              </a:spcBef>
              <a:defRPr/>
            </a:lvl3pPr>
            <a:lvl4pPr lvl="3">
              <a:spcBef>
                <a:spcPts val="0"/>
              </a:spcBef>
              <a:defRPr/>
            </a:lvl4pPr>
            <a:lvl5pPr lvl="4">
              <a:spcBef>
                <a:spcPts val="0"/>
              </a:spcBef>
              <a:defRPr/>
            </a:lvl5pPr>
            <a:lvl6pPr lvl="5">
              <a:spcBef>
                <a:spcPts val="0"/>
              </a:spcBef>
              <a:defRPr/>
            </a:lvl6pPr>
            <a:lvl7pPr lvl="6">
              <a:spcBef>
                <a:spcPts val="0"/>
              </a:spcBef>
              <a:defRPr/>
            </a:lvl7pPr>
            <a:lvl8pPr lvl="7">
              <a:spcBef>
                <a:spcPts val="0"/>
              </a:spcBef>
              <a:defRPr/>
            </a:lvl8pPr>
            <a:lvl9pPr lvl="8">
              <a:spcBef>
                <a:spcPts val="0"/>
              </a:spcBef>
              <a:defRPr/>
            </a:lvl9pPr>
          </a:lstStyle>
          <a:p>
            <a:endParaRPr/>
          </a:p>
        </p:txBody>
      </p:sp>
      <p:sp>
        <p:nvSpPr>
          <p:cNvPr id="4" name="Shape 19"/>
          <p:cNvSpPr txBox="1">
            <a:spLocks noGrp="1"/>
          </p:cNvSpPr>
          <p:nvPr>
            <p:ph type="sldNum" idx="10"/>
          </p:nvPr>
        </p:nvSpPr>
        <p:spPr>
          <a:xfrm>
            <a:off x="11296653" y="6218239"/>
            <a:ext cx="732367" cy="523875"/>
          </a:xfrm>
        </p:spPr>
        <p:txBody>
          <a:bodyPr lIns="91425" tIns="91425" rIns="91425" bIns="91425" anchorCtr="0">
            <a:noAutofit/>
          </a:bodyPr>
          <a:lstStyle>
            <a:lvl1pPr>
              <a:defRPr/>
            </a:lvl1pPr>
          </a:lstStyle>
          <a:p>
            <a:pPr>
              <a:defRPr/>
            </a:pPr>
            <a:fld id="{DF9460B3-9ABE-4C9D-A384-F253A5F08D44}" type="slidenum">
              <a:rPr lang="en-US" altLang="zh-TW">
                <a:solidFill>
                  <a:srgbClr val="000000">
                    <a:tint val="75000"/>
                  </a:srgbClr>
                </a:solidFill>
              </a:rPr>
              <a:pPr>
                <a:defRPr/>
              </a:pPr>
              <a:t>‹#›</a:t>
            </a:fld>
            <a:endParaRPr lang="zh-TW" altLang="en-US">
              <a:solidFill>
                <a:srgbClr val="000000">
                  <a:tint val="75000"/>
                </a:srgbClr>
              </a:solidFill>
            </a:endParaRPr>
          </a:p>
        </p:txBody>
      </p:sp>
    </p:spTree>
    <p:extLst>
      <p:ext uri="{BB962C8B-B14F-4D97-AF65-F5344CB8AC3E}">
        <p14:creationId xmlns:p14="http://schemas.microsoft.com/office/powerpoint/2010/main" val="209901641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1_标题幻灯片">
    <p:bg>
      <p:bgPr>
        <a:solidFill>
          <a:srgbClr val="FFFBE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488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cSld name="4_标题幻灯片">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xmlns="" id="{490AF70F-2603-4964-BC23-E6FD44D3C17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4829"/>
          <a:stretch>
            <a:fillRect/>
          </a:stretch>
        </p:blipFill>
        <p:spPr>
          <a:xfrm>
            <a:off x="-656774" y="-173505"/>
            <a:ext cx="13368548" cy="7229703"/>
          </a:xfrm>
          <a:prstGeom prst="rect">
            <a:avLst/>
          </a:prstGeom>
        </p:spPr>
      </p:pic>
      <p:sp>
        <p:nvSpPr>
          <p:cNvPr id="3" name="矩形 1">
            <a:extLst>
              <a:ext uri="{FF2B5EF4-FFF2-40B4-BE49-F238E27FC236}">
                <a16:creationId xmlns:a16="http://schemas.microsoft.com/office/drawing/2014/main" xmlns="" id="{3D1601D0-60D9-4E9F-B72A-B0BC9AF4DD84}"/>
              </a:ext>
            </a:extLst>
          </p:cNvPr>
          <p:cNvSpPr/>
          <p:nvPr userDrawn="1"/>
        </p:nvSpPr>
        <p:spPr>
          <a:xfrm>
            <a:off x="2" y="290286"/>
            <a:ext cx="1526583" cy="435429"/>
          </a:xfrm>
          <a:custGeom>
            <a:avLst/>
            <a:gdLst>
              <a:gd name="connsiteX0" fmla="*/ 0 w 1364343"/>
              <a:gd name="connsiteY0" fmla="*/ 0 h 435429"/>
              <a:gd name="connsiteX1" fmla="*/ 1364343 w 1364343"/>
              <a:gd name="connsiteY1" fmla="*/ 0 h 435429"/>
              <a:gd name="connsiteX2" fmla="*/ 1364343 w 1364343"/>
              <a:gd name="connsiteY2" fmla="*/ 435429 h 435429"/>
              <a:gd name="connsiteX3" fmla="*/ 0 w 1364343"/>
              <a:gd name="connsiteY3" fmla="*/ 435429 h 435429"/>
              <a:gd name="connsiteX4" fmla="*/ 0 w 1364343"/>
              <a:gd name="connsiteY4" fmla="*/ 0 h 435429"/>
              <a:gd name="connsiteX0-1" fmla="*/ 0 w 1364343"/>
              <a:gd name="connsiteY0-2" fmla="*/ 0 h 435429"/>
              <a:gd name="connsiteX1-3" fmla="*/ 1364343 w 1364343"/>
              <a:gd name="connsiteY1-4" fmla="*/ 0 h 435429"/>
              <a:gd name="connsiteX2-5" fmla="*/ 1190171 w 1364343"/>
              <a:gd name="connsiteY2-6" fmla="*/ 435429 h 435429"/>
              <a:gd name="connsiteX3-7" fmla="*/ 0 w 1364343"/>
              <a:gd name="connsiteY3-8" fmla="*/ 435429 h 435429"/>
              <a:gd name="connsiteX4-9" fmla="*/ 0 w 1364343"/>
              <a:gd name="connsiteY4-10" fmla="*/ 0 h 43542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364343" h="435429">
                <a:moveTo>
                  <a:pt x="0" y="0"/>
                </a:moveTo>
                <a:lnTo>
                  <a:pt x="1364343" y="0"/>
                </a:lnTo>
                <a:lnTo>
                  <a:pt x="1190171" y="435429"/>
                </a:lnTo>
                <a:lnTo>
                  <a:pt x="0" y="435429"/>
                </a:lnTo>
                <a:lnTo>
                  <a:pt x="0" y="0"/>
                </a:lnTo>
                <a:close/>
              </a:path>
            </a:pathLst>
          </a:custGeom>
          <a:solidFill>
            <a:srgbClr val="2228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sz="1800">
              <a:solidFill>
                <a:srgbClr val="FFFFFF"/>
              </a:solidFill>
            </a:endParaRPr>
          </a:p>
        </p:txBody>
      </p:sp>
      <p:sp>
        <p:nvSpPr>
          <p:cNvPr id="4" name="平行四边形 3">
            <a:extLst>
              <a:ext uri="{FF2B5EF4-FFF2-40B4-BE49-F238E27FC236}">
                <a16:creationId xmlns:a16="http://schemas.microsoft.com/office/drawing/2014/main" xmlns="" id="{C7FF2871-176E-4695-8DB3-AEE4155C1AC9}"/>
              </a:ext>
            </a:extLst>
          </p:cNvPr>
          <p:cNvSpPr/>
          <p:nvPr userDrawn="1"/>
        </p:nvSpPr>
        <p:spPr>
          <a:xfrm>
            <a:off x="1405006" y="291874"/>
            <a:ext cx="447335" cy="433841"/>
          </a:xfrm>
          <a:prstGeom prst="parallelogram">
            <a:avLst>
              <a:gd name="adj" fmla="val 40109"/>
            </a:avLst>
          </a:prstGeom>
          <a:solidFill>
            <a:srgbClr val="585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sz="1800">
              <a:solidFill>
                <a:srgbClr val="FFFFFF"/>
              </a:solidFill>
            </a:endParaRPr>
          </a:p>
        </p:txBody>
      </p:sp>
      <p:sp>
        <p:nvSpPr>
          <p:cNvPr id="6" name="平行四边形 5">
            <a:extLst>
              <a:ext uri="{FF2B5EF4-FFF2-40B4-BE49-F238E27FC236}">
                <a16:creationId xmlns:a16="http://schemas.microsoft.com/office/drawing/2014/main" xmlns="" id="{8AB3A192-3743-4B9C-823D-F24A4970A92C}"/>
              </a:ext>
            </a:extLst>
          </p:cNvPr>
          <p:cNvSpPr/>
          <p:nvPr userDrawn="1"/>
        </p:nvSpPr>
        <p:spPr>
          <a:xfrm>
            <a:off x="10442104" y="6357257"/>
            <a:ext cx="3860800" cy="217715"/>
          </a:xfrm>
          <a:prstGeom prst="parallelogram">
            <a:avLst/>
          </a:prstGeom>
          <a:solidFill>
            <a:srgbClr val="2228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sz="1800">
              <a:solidFill>
                <a:srgbClr val="FFFFFF"/>
              </a:solidFill>
            </a:endParaRPr>
          </a:p>
        </p:txBody>
      </p:sp>
      <p:sp>
        <p:nvSpPr>
          <p:cNvPr id="7" name="平行四边形 6">
            <a:extLst>
              <a:ext uri="{FF2B5EF4-FFF2-40B4-BE49-F238E27FC236}">
                <a16:creationId xmlns:a16="http://schemas.microsoft.com/office/drawing/2014/main" xmlns="" id="{AB9184C6-8CA5-4279-A7BC-3ED16A808C78}"/>
              </a:ext>
            </a:extLst>
          </p:cNvPr>
          <p:cNvSpPr/>
          <p:nvPr userDrawn="1"/>
        </p:nvSpPr>
        <p:spPr>
          <a:xfrm>
            <a:off x="11298449" y="6132545"/>
            <a:ext cx="2826655" cy="159399"/>
          </a:xfrm>
          <a:prstGeom prst="parallelogram">
            <a:avLst/>
          </a:prstGeom>
          <a:solidFill>
            <a:srgbClr val="585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sz="1800">
              <a:solidFill>
                <a:srgbClr val="FFFFFF"/>
              </a:solidFill>
            </a:endParaRPr>
          </a:p>
        </p:txBody>
      </p:sp>
      <p:pic>
        <p:nvPicPr>
          <p:cNvPr id="8" name="圖片 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029070" y="114300"/>
            <a:ext cx="1030463" cy="965200"/>
          </a:xfrm>
          <a:prstGeom prst="rect">
            <a:avLst/>
          </a:prstGeom>
        </p:spPr>
      </p:pic>
    </p:spTree>
    <p:extLst>
      <p:ext uri="{BB962C8B-B14F-4D97-AF65-F5344CB8AC3E}">
        <p14:creationId xmlns:p14="http://schemas.microsoft.com/office/powerpoint/2010/main" val="1389074762"/>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cSld name="兩項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sz="half" idx="1"/>
          </p:nvPr>
        </p:nvSpPr>
        <p:spPr>
          <a:xfrm>
            <a:off x="838200" y="1825625"/>
            <a:ext cx="5181600" cy="4351339"/>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Content Placeholder 3"/>
          <p:cNvSpPr>
            <a:spLocks noGrp="1"/>
          </p:cNvSpPr>
          <p:nvPr>
            <p:ph sz="half" idx="2"/>
          </p:nvPr>
        </p:nvSpPr>
        <p:spPr>
          <a:xfrm>
            <a:off x="6172200" y="1825625"/>
            <a:ext cx="5181600" cy="4351339"/>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4"/>
          <p:cNvSpPr>
            <a:spLocks noGrp="1"/>
          </p:cNvSpPr>
          <p:nvPr>
            <p:ph type="dt" sz="half" idx="10"/>
          </p:nvPr>
        </p:nvSpPr>
        <p:spPr/>
        <p:txBody>
          <a:bodyPr/>
          <a:lstStyle/>
          <a:p>
            <a:fld id="{A1E72AF8-6764-4BAA-9DEC-04F534BD04A1}" type="datetimeFigureOut">
              <a:rPr lang="zh-TW" altLang="en-US" smtClean="0">
                <a:solidFill>
                  <a:srgbClr val="000000">
                    <a:tint val="75000"/>
                  </a:srgbClr>
                </a:solidFill>
              </a:rPr>
              <a:pPr/>
              <a:t>2020/8/12</a:t>
            </a:fld>
            <a:endParaRPr lang="zh-TW" altLang="en-US">
              <a:solidFill>
                <a:srgbClr val="000000">
                  <a:tint val="75000"/>
                </a:srgbClr>
              </a:solidFill>
            </a:endParaRPr>
          </a:p>
        </p:txBody>
      </p:sp>
      <p:sp>
        <p:nvSpPr>
          <p:cNvPr id="6" name="Footer Placeholder 5"/>
          <p:cNvSpPr>
            <a:spLocks noGrp="1"/>
          </p:cNvSpPr>
          <p:nvPr>
            <p:ph type="ftr" sz="quarter" idx="11"/>
          </p:nvPr>
        </p:nvSpPr>
        <p:spPr/>
        <p:txBody>
          <a:bodyPr/>
          <a:lstStyle/>
          <a:p>
            <a:endParaRPr lang="zh-TW" altLang="en-US">
              <a:solidFill>
                <a:srgbClr val="000000">
                  <a:tint val="75000"/>
                </a:srgbClr>
              </a:solidFill>
            </a:endParaRPr>
          </a:p>
        </p:txBody>
      </p:sp>
      <p:sp>
        <p:nvSpPr>
          <p:cNvPr id="7" name="Slide Number Placeholder 6"/>
          <p:cNvSpPr>
            <a:spLocks noGrp="1"/>
          </p:cNvSpPr>
          <p:nvPr>
            <p:ph type="sldNum" sz="quarter" idx="12"/>
          </p:nvPr>
        </p:nvSpPr>
        <p:spPr/>
        <p:txBody>
          <a:bodyPr/>
          <a:lstStyle/>
          <a:p>
            <a:fld id="{73C944A1-7580-4D9F-A051-1AB1214C6D26}" type="slidenum">
              <a:rPr lang="zh-TW" altLang="en-US" smtClean="0">
                <a:solidFill>
                  <a:srgbClr val="000000">
                    <a:tint val="75000"/>
                  </a:srgbClr>
                </a:solidFill>
              </a:rPr>
              <a:pPr/>
              <a:t>‹#›</a:t>
            </a:fld>
            <a:endParaRPr lang="zh-TW" altLang="en-US">
              <a:solidFill>
                <a:srgbClr val="000000">
                  <a:tint val="75000"/>
                </a:srgbClr>
              </a:solidFill>
            </a:endParaRPr>
          </a:p>
        </p:txBody>
      </p:sp>
    </p:spTree>
    <p:extLst>
      <p:ext uri="{BB962C8B-B14F-4D97-AF65-F5344CB8AC3E}">
        <p14:creationId xmlns:p14="http://schemas.microsoft.com/office/powerpoint/2010/main" val="131895212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日期版面配置區 2"/>
          <p:cNvSpPr>
            <a:spLocks noGrp="1"/>
          </p:cNvSpPr>
          <p:nvPr>
            <p:ph type="dt" sz="half" idx="10"/>
          </p:nvPr>
        </p:nvSpPr>
        <p:spPr/>
        <p:txBody>
          <a:bodyPr/>
          <a:lstStyle/>
          <a:p>
            <a:fld id="{9AE23ABE-706A-49A6-B353-C9D9ED05DF06}" type="datetime1">
              <a:rPr lang="zh-CN" altLang="en-US" smtClean="0"/>
              <a:pPr/>
              <a:t>2020/8/12</a:t>
            </a:fld>
            <a:endParaRPr lang="zh-CN" altLang="en-US" sz="1800">
              <a:solidFill>
                <a:schemeClr val="tx1"/>
              </a:solidFill>
            </a:endParaRPr>
          </a:p>
        </p:txBody>
      </p:sp>
      <p:sp>
        <p:nvSpPr>
          <p:cNvPr id="4" name="頁尾版面配置區 3"/>
          <p:cNvSpPr>
            <a:spLocks noGrp="1"/>
          </p:cNvSpPr>
          <p:nvPr>
            <p:ph type="ftr" sz="quarter" idx="11"/>
          </p:nvPr>
        </p:nvSpPr>
        <p:spPr/>
        <p:txBody>
          <a:bodyPr/>
          <a:lstStyle/>
          <a:p>
            <a:endParaRPr lang="zh-CN" altLang="zh-CN"/>
          </a:p>
        </p:txBody>
      </p:sp>
      <p:sp>
        <p:nvSpPr>
          <p:cNvPr id="5" name="投影片編號版面配置區 4"/>
          <p:cNvSpPr>
            <a:spLocks noGrp="1"/>
          </p:cNvSpPr>
          <p:nvPr>
            <p:ph type="sldNum" sz="quarter" idx="12"/>
          </p:nvPr>
        </p:nvSpPr>
        <p:spPr/>
        <p:txBody>
          <a:bodyPr/>
          <a:lstStyle/>
          <a:p>
            <a:fld id="{911CA12E-BBE7-49CE-BAC7-6181B4F1AE8B}" type="slidenum">
              <a:rPr lang="zh-CN" altLang="en-US" smtClean="0"/>
              <a:pPr/>
              <a:t>‹#›</a:t>
            </a:fld>
            <a:endParaRPr lang="zh-CN" altLang="en-US" sz="1800">
              <a:solidFill>
                <a:schemeClr val="tx1"/>
              </a:solidFill>
            </a:endParaRPr>
          </a:p>
        </p:txBody>
      </p:sp>
    </p:spTree>
    <p:extLst>
      <p:ext uri="{BB962C8B-B14F-4D97-AF65-F5344CB8AC3E}">
        <p14:creationId xmlns:p14="http://schemas.microsoft.com/office/powerpoint/2010/main" val="3664732118"/>
      </p:ext>
    </p:extLst>
  </p:cSld>
  <p:clrMapOvr>
    <a:masterClrMapping/>
  </p:clrMapOvr>
  <p:hf sldNum="0" hdr="0" ftr="0"/>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标题幻灯片">
    <p:bg>
      <p:bgRef idx="1001">
        <a:schemeClr val="bg1"/>
      </p:bgRef>
    </p:bg>
    <p:spTree>
      <p:nvGrpSpPr>
        <p:cNvPr id="1" name=""/>
        <p:cNvGrpSpPr/>
        <p:nvPr/>
      </p:nvGrpSpPr>
      <p:grpSpPr>
        <a:xfrm>
          <a:off x="0" y="0"/>
          <a:ext cx="0" cy="0"/>
          <a:chOff x="0" y="0"/>
          <a:chExt cx="0" cy="0"/>
        </a:xfrm>
      </p:grpSpPr>
      <p:sp>
        <p:nvSpPr>
          <p:cNvPr id="9801" name="副标题 2"/>
          <p:cNvSpPr>
            <a:spLocks noGrp="1"/>
          </p:cNvSpPr>
          <p:nvPr>
            <p:ph type="subTitle" idx="1"/>
          </p:nvPr>
        </p:nvSpPr>
        <p:spPr>
          <a:xfrm>
            <a:off x="6667928" y="3053637"/>
            <a:ext cx="4852560" cy="558799"/>
          </a:xfrm>
        </p:spPr>
        <p:txBody>
          <a:bodyPr anchor="ctr">
            <a:normAutofit/>
          </a:bodyPr>
          <a:lstStyle>
            <a:lvl1pPr marL="0" indent="0" algn="l">
              <a:buNone/>
              <a:defRPr sz="1600">
                <a:solidFill>
                  <a:schemeClr val="tx1"/>
                </a:solidFill>
              </a:defRPr>
            </a:lvl1pPr>
            <a:lvl2pPr marL="457167" indent="0" algn="ctr">
              <a:buNone/>
              <a:defRPr sz="2000"/>
            </a:lvl2pPr>
            <a:lvl3pPr marL="914332" indent="0" algn="ctr">
              <a:buNone/>
              <a:defRPr sz="1800"/>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endParaRPr lang="zh-CN" altLang="en-US" dirty="0"/>
          </a:p>
        </p:txBody>
      </p:sp>
      <p:sp>
        <p:nvSpPr>
          <p:cNvPr id="9802" name="标题 1"/>
          <p:cNvSpPr>
            <a:spLocks noGrp="1"/>
          </p:cNvSpPr>
          <p:nvPr>
            <p:ph type="ctrTitle"/>
          </p:nvPr>
        </p:nvSpPr>
        <p:spPr>
          <a:xfrm>
            <a:off x="6667928" y="2355046"/>
            <a:ext cx="4852560" cy="698591"/>
          </a:xfrm>
        </p:spPr>
        <p:txBody>
          <a:bodyPr anchor="ctr">
            <a:normAutofit/>
          </a:bodyPr>
          <a:lstStyle>
            <a:lvl1pPr algn="l">
              <a:defRPr sz="3600">
                <a:solidFill>
                  <a:schemeClr val="tx1"/>
                </a:solidFill>
              </a:defRPr>
            </a:lvl1pPr>
          </a:lstStyle>
          <a:p>
            <a:endParaRPr lang="zh-CN" altLang="en-US" dirty="0"/>
          </a:p>
        </p:txBody>
      </p:sp>
      <p:sp>
        <p:nvSpPr>
          <p:cNvPr id="12" name="文本占位符 13"/>
          <p:cNvSpPr>
            <a:spLocks noGrp="1"/>
          </p:cNvSpPr>
          <p:nvPr>
            <p:ph type="body" sz="quarter" idx="10" hasCustomPrompt="1"/>
          </p:nvPr>
        </p:nvSpPr>
        <p:spPr>
          <a:xfrm>
            <a:off x="6667928" y="3775993"/>
            <a:ext cx="4852560" cy="371475"/>
          </a:xfrm>
        </p:spPr>
        <p:txBody>
          <a:bodyPr anchor="ctr">
            <a:normAutofit/>
          </a:bodyPr>
          <a:lstStyle>
            <a:lvl1pPr marL="0" indent="0" algn="l">
              <a:buNone/>
              <a:defRPr sz="1200" b="1">
                <a:solidFill>
                  <a:schemeClr val="tx1"/>
                </a:solidFill>
              </a:defRPr>
            </a:lvl1pPr>
            <a:lvl2pPr marL="457166" indent="0">
              <a:buNone/>
              <a:defRPr/>
            </a:lvl2pPr>
            <a:lvl3pPr marL="914330" indent="0">
              <a:buNone/>
              <a:defRPr/>
            </a:lvl3pPr>
            <a:lvl4pPr marL="1371496" indent="0">
              <a:buNone/>
              <a:defRPr/>
            </a:lvl4pPr>
            <a:lvl5pPr marL="1828664" indent="0">
              <a:buNone/>
              <a:defRPr/>
            </a:lvl5pPr>
          </a:lstStyle>
          <a:p>
            <a:pPr lvl="0"/>
            <a:r>
              <a:rPr lang="zh-CN" altLang="en-US" dirty="0"/>
              <a:t>署名</a:t>
            </a:r>
          </a:p>
        </p:txBody>
      </p:sp>
      <p:sp>
        <p:nvSpPr>
          <p:cNvPr id="13" name="文本占位符 13"/>
          <p:cNvSpPr>
            <a:spLocks noGrp="1"/>
          </p:cNvSpPr>
          <p:nvPr>
            <p:ph type="body" sz="quarter" idx="11" hasCustomPrompt="1"/>
          </p:nvPr>
        </p:nvSpPr>
        <p:spPr>
          <a:xfrm>
            <a:off x="6667928" y="4147468"/>
            <a:ext cx="4852560" cy="371475"/>
          </a:xfrm>
        </p:spPr>
        <p:txBody>
          <a:bodyPr anchor="ctr">
            <a:normAutofit/>
          </a:bodyPr>
          <a:lstStyle>
            <a:lvl1pPr marL="0" indent="0" algn="l">
              <a:buNone/>
              <a:defRPr sz="1200" b="1">
                <a:solidFill>
                  <a:schemeClr val="tx1"/>
                </a:solidFill>
              </a:defRPr>
            </a:lvl1pPr>
            <a:lvl2pPr marL="457166" indent="0">
              <a:buNone/>
              <a:defRPr/>
            </a:lvl2pPr>
            <a:lvl3pPr marL="914330" indent="0">
              <a:buNone/>
              <a:defRPr/>
            </a:lvl3pPr>
            <a:lvl4pPr marL="1371496" indent="0">
              <a:buNone/>
              <a:defRPr/>
            </a:lvl4pPr>
            <a:lvl5pPr marL="1828664" indent="0">
              <a:buNone/>
              <a:defRPr/>
            </a:lvl5pPr>
          </a:lstStyle>
          <a:p>
            <a:pPr lvl="0"/>
            <a:r>
              <a:rPr lang="zh-CN" altLang="en-US" dirty="0"/>
              <a:t>日期</a:t>
            </a:r>
          </a:p>
        </p:txBody>
      </p:sp>
      <p:grpSp>
        <p:nvGrpSpPr>
          <p:cNvPr id="315" name="组合 314"/>
          <p:cNvGrpSpPr/>
          <p:nvPr userDrawn="1"/>
        </p:nvGrpSpPr>
        <p:grpSpPr>
          <a:xfrm>
            <a:off x="238844" y="1498600"/>
            <a:ext cx="6125333" cy="5359400"/>
            <a:chOff x="254283" y="1886754"/>
            <a:chExt cx="5836681" cy="5292666"/>
          </a:xfrm>
        </p:grpSpPr>
        <p:grpSp>
          <p:nvGrpSpPr>
            <p:cNvPr id="316" name="组合 315"/>
            <p:cNvGrpSpPr/>
            <p:nvPr/>
          </p:nvGrpSpPr>
          <p:grpSpPr>
            <a:xfrm flipH="1">
              <a:off x="773576" y="2329256"/>
              <a:ext cx="4930983" cy="4850164"/>
              <a:chOff x="4" y="1009025"/>
              <a:chExt cx="5518411" cy="5427964"/>
            </a:xfrm>
          </p:grpSpPr>
          <p:sp>
            <p:nvSpPr>
              <p:cNvPr id="329" name="AutoShape 3"/>
              <p:cNvSpPr>
                <a:spLocks noChangeAspect="1" noChangeArrowheads="1" noTextEdit="1"/>
              </p:cNvSpPr>
              <p:nvPr/>
            </p:nvSpPr>
            <p:spPr bwMode="auto">
              <a:xfrm>
                <a:off x="1958" y="1012624"/>
                <a:ext cx="5467604" cy="5104014"/>
              </a:xfrm>
              <a:prstGeom prst="rect">
                <a:avLst/>
              </a:prstGeom>
              <a:no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0" name="Freeform 6"/>
              <p:cNvSpPr>
                <a:spLocks/>
              </p:cNvSpPr>
              <p:nvPr/>
            </p:nvSpPr>
            <p:spPr bwMode="auto">
              <a:xfrm>
                <a:off x="1315122" y="3048111"/>
                <a:ext cx="2688858" cy="3388878"/>
              </a:xfrm>
              <a:custGeom>
                <a:avLst/>
                <a:gdLst/>
                <a:ahLst/>
                <a:cxnLst>
                  <a:cxn ang="0">
                    <a:pos x="534" y="1813"/>
                  </a:cxn>
                  <a:cxn ang="0">
                    <a:pos x="439" y="1553"/>
                  </a:cxn>
                  <a:cxn ang="0">
                    <a:pos x="148" y="1532"/>
                  </a:cxn>
                  <a:cxn ang="0">
                    <a:pos x="135" y="1370"/>
                  </a:cxn>
                  <a:cxn ang="0">
                    <a:pos x="109" y="1290"/>
                  </a:cxn>
                  <a:cxn ang="0">
                    <a:pos x="109" y="1154"/>
                  </a:cxn>
                  <a:cxn ang="0">
                    <a:pos x="5" y="1059"/>
                  </a:cxn>
                  <a:cxn ang="0">
                    <a:pos x="136" y="870"/>
                  </a:cxn>
                  <a:cxn ang="0">
                    <a:pos x="343" y="190"/>
                  </a:cxn>
                  <a:cxn ang="0">
                    <a:pos x="1150" y="116"/>
                  </a:cxn>
                  <a:cxn ang="0">
                    <a:pos x="1461" y="453"/>
                  </a:cxn>
                  <a:cxn ang="0">
                    <a:pos x="1451" y="937"/>
                  </a:cxn>
                  <a:cxn ang="0">
                    <a:pos x="1173" y="1321"/>
                  </a:cxn>
                  <a:cxn ang="0">
                    <a:pos x="1301" y="1807"/>
                  </a:cxn>
                  <a:cxn ang="0">
                    <a:pos x="534" y="1813"/>
                  </a:cxn>
                </a:cxnLst>
                <a:rect l="0" t="0" r="r" b="b"/>
                <a:pathLst>
                  <a:path w="1522" h="1813">
                    <a:moveTo>
                      <a:pt x="534" y="1813"/>
                    </a:moveTo>
                    <a:cubicBezTo>
                      <a:pt x="534" y="1813"/>
                      <a:pt x="464" y="1592"/>
                      <a:pt x="439" y="1553"/>
                    </a:cubicBezTo>
                    <a:cubicBezTo>
                      <a:pt x="413" y="1514"/>
                      <a:pt x="212" y="1576"/>
                      <a:pt x="148" y="1532"/>
                    </a:cubicBezTo>
                    <a:cubicBezTo>
                      <a:pt x="83" y="1489"/>
                      <a:pt x="135" y="1370"/>
                      <a:pt x="135" y="1370"/>
                    </a:cubicBezTo>
                    <a:cubicBezTo>
                      <a:pt x="135" y="1370"/>
                      <a:pt x="32" y="1362"/>
                      <a:pt x="109" y="1290"/>
                    </a:cubicBezTo>
                    <a:cubicBezTo>
                      <a:pt x="32" y="1272"/>
                      <a:pt x="117" y="1182"/>
                      <a:pt x="109" y="1154"/>
                    </a:cubicBezTo>
                    <a:cubicBezTo>
                      <a:pt x="47" y="1144"/>
                      <a:pt x="0" y="1100"/>
                      <a:pt x="5" y="1059"/>
                    </a:cubicBezTo>
                    <a:cubicBezTo>
                      <a:pt x="11" y="1018"/>
                      <a:pt x="154" y="906"/>
                      <a:pt x="136" y="870"/>
                    </a:cubicBezTo>
                    <a:cubicBezTo>
                      <a:pt x="118" y="834"/>
                      <a:pt x="8" y="466"/>
                      <a:pt x="343" y="190"/>
                    </a:cubicBezTo>
                    <a:cubicBezTo>
                      <a:pt x="553" y="18"/>
                      <a:pt x="897" y="0"/>
                      <a:pt x="1150" y="116"/>
                    </a:cubicBezTo>
                    <a:cubicBezTo>
                      <a:pt x="1301" y="185"/>
                      <a:pt x="1415" y="320"/>
                      <a:pt x="1461" y="453"/>
                    </a:cubicBezTo>
                    <a:cubicBezTo>
                      <a:pt x="1517" y="612"/>
                      <a:pt x="1522" y="801"/>
                      <a:pt x="1451" y="937"/>
                    </a:cubicBezTo>
                    <a:cubicBezTo>
                      <a:pt x="1363" y="1106"/>
                      <a:pt x="1187" y="1215"/>
                      <a:pt x="1173" y="1321"/>
                    </a:cubicBezTo>
                    <a:cubicBezTo>
                      <a:pt x="1147" y="1514"/>
                      <a:pt x="1301" y="1807"/>
                      <a:pt x="1301" y="1807"/>
                    </a:cubicBezTo>
                    <a:lnTo>
                      <a:pt x="534" y="1813"/>
                    </a:ln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1" name="Freeform 7"/>
              <p:cNvSpPr>
                <a:spLocks/>
              </p:cNvSpPr>
              <p:nvPr/>
            </p:nvSpPr>
            <p:spPr bwMode="auto">
              <a:xfrm>
                <a:off x="1793878" y="3336066"/>
                <a:ext cx="541289" cy="604707"/>
              </a:xfrm>
              <a:custGeom>
                <a:avLst/>
                <a:gdLst/>
                <a:ahLst/>
                <a:cxnLst>
                  <a:cxn ang="0">
                    <a:pos x="18" y="225"/>
                  </a:cxn>
                  <a:cxn ang="0">
                    <a:pos x="0" y="371"/>
                  </a:cxn>
                  <a:cxn ang="0">
                    <a:pos x="169" y="371"/>
                  </a:cxn>
                  <a:cxn ang="0">
                    <a:pos x="260" y="196"/>
                  </a:cxn>
                  <a:cxn ang="0">
                    <a:pos x="164" y="138"/>
                  </a:cxn>
                  <a:cxn ang="0">
                    <a:pos x="306" y="136"/>
                  </a:cxn>
                  <a:cxn ang="0">
                    <a:pos x="306" y="0"/>
                  </a:cxn>
                  <a:cxn ang="0">
                    <a:pos x="108" y="104"/>
                  </a:cxn>
                  <a:cxn ang="0">
                    <a:pos x="43" y="165"/>
                  </a:cxn>
                  <a:cxn ang="0">
                    <a:pos x="196" y="225"/>
                  </a:cxn>
                  <a:cxn ang="0">
                    <a:pos x="18" y="225"/>
                  </a:cxn>
                </a:cxnLst>
                <a:rect l="0" t="0" r="r" b="b"/>
                <a:pathLst>
                  <a:path w="306" h="371">
                    <a:moveTo>
                      <a:pt x="18" y="225"/>
                    </a:moveTo>
                    <a:cubicBezTo>
                      <a:pt x="9" y="225"/>
                      <a:pt x="0" y="371"/>
                      <a:pt x="0" y="371"/>
                    </a:cubicBezTo>
                    <a:cubicBezTo>
                      <a:pt x="169" y="371"/>
                      <a:pt x="169" y="371"/>
                      <a:pt x="169" y="371"/>
                    </a:cubicBezTo>
                    <a:cubicBezTo>
                      <a:pt x="260" y="196"/>
                      <a:pt x="260" y="196"/>
                      <a:pt x="260" y="196"/>
                    </a:cubicBezTo>
                    <a:cubicBezTo>
                      <a:pt x="164" y="138"/>
                      <a:pt x="164" y="138"/>
                      <a:pt x="164" y="138"/>
                    </a:cubicBezTo>
                    <a:cubicBezTo>
                      <a:pt x="306" y="136"/>
                      <a:pt x="306" y="136"/>
                      <a:pt x="306" y="136"/>
                    </a:cubicBezTo>
                    <a:cubicBezTo>
                      <a:pt x="306" y="0"/>
                      <a:pt x="306" y="0"/>
                      <a:pt x="306" y="0"/>
                    </a:cubicBezTo>
                    <a:cubicBezTo>
                      <a:pt x="233" y="23"/>
                      <a:pt x="165" y="57"/>
                      <a:pt x="108" y="104"/>
                    </a:cubicBezTo>
                    <a:cubicBezTo>
                      <a:pt x="84" y="124"/>
                      <a:pt x="63" y="144"/>
                      <a:pt x="43" y="165"/>
                    </a:cubicBezTo>
                    <a:cubicBezTo>
                      <a:pt x="196" y="225"/>
                      <a:pt x="196" y="225"/>
                      <a:pt x="196" y="225"/>
                    </a:cubicBezTo>
                    <a:cubicBezTo>
                      <a:pt x="196" y="225"/>
                      <a:pt x="26" y="225"/>
                      <a:pt x="18" y="22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2" name="Freeform 8"/>
              <p:cNvSpPr>
                <a:spLocks/>
              </p:cNvSpPr>
              <p:nvPr/>
            </p:nvSpPr>
            <p:spPr bwMode="auto">
              <a:xfrm>
                <a:off x="1801695" y="3998364"/>
                <a:ext cx="504161" cy="248362"/>
              </a:xfrm>
              <a:custGeom>
                <a:avLst/>
                <a:gdLst/>
                <a:ahLst/>
                <a:cxnLst>
                  <a:cxn ang="0">
                    <a:pos x="112" y="0"/>
                  </a:cxn>
                  <a:cxn ang="0">
                    <a:pos x="0" y="0"/>
                  </a:cxn>
                  <a:cxn ang="0">
                    <a:pos x="164" y="138"/>
                  </a:cxn>
                  <a:cxn ang="0">
                    <a:pos x="258" y="101"/>
                  </a:cxn>
                  <a:cxn ang="0">
                    <a:pos x="112" y="0"/>
                  </a:cxn>
                </a:cxnLst>
                <a:rect l="0" t="0" r="r" b="b"/>
                <a:pathLst>
                  <a:path w="258" h="138">
                    <a:moveTo>
                      <a:pt x="112" y="0"/>
                    </a:moveTo>
                    <a:lnTo>
                      <a:pt x="0" y="0"/>
                    </a:lnTo>
                    <a:lnTo>
                      <a:pt x="164" y="138"/>
                    </a:lnTo>
                    <a:lnTo>
                      <a:pt x="258" y="101"/>
                    </a:lnTo>
                    <a:lnTo>
                      <a:pt x="112"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3" name="Freeform 9"/>
              <p:cNvSpPr>
                <a:spLocks/>
              </p:cNvSpPr>
              <p:nvPr/>
            </p:nvSpPr>
            <p:spPr bwMode="auto">
              <a:xfrm>
                <a:off x="2214012" y="3798595"/>
                <a:ext cx="1645362" cy="721689"/>
              </a:xfrm>
              <a:custGeom>
                <a:avLst/>
                <a:gdLst/>
                <a:ahLst/>
                <a:cxnLst>
                  <a:cxn ang="0">
                    <a:pos x="923" y="194"/>
                  </a:cxn>
                  <a:cxn ang="0">
                    <a:pos x="733" y="201"/>
                  </a:cxn>
                  <a:cxn ang="0">
                    <a:pos x="719" y="248"/>
                  </a:cxn>
                  <a:cxn ang="0">
                    <a:pos x="786" y="280"/>
                  </a:cxn>
                  <a:cxn ang="0">
                    <a:pos x="689" y="268"/>
                  </a:cxn>
                  <a:cxn ang="0">
                    <a:pos x="724" y="178"/>
                  </a:cxn>
                  <a:cxn ang="0">
                    <a:pos x="919" y="164"/>
                  </a:cxn>
                  <a:cxn ang="0">
                    <a:pos x="891" y="59"/>
                  </a:cxn>
                  <a:cxn ang="0">
                    <a:pos x="866" y="0"/>
                  </a:cxn>
                  <a:cxn ang="0">
                    <a:pos x="684" y="134"/>
                  </a:cxn>
                  <a:cxn ang="0">
                    <a:pos x="529" y="87"/>
                  </a:cxn>
                  <a:cxn ang="0">
                    <a:pos x="374" y="177"/>
                  </a:cxn>
                  <a:cxn ang="0">
                    <a:pos x="198" y="172"/>
                  </a:cxn>
                  <a:cxn ang="0">
                    <a:pos x="190" y="251"/>
                  </a:cxn>
                  <a:cxn ang="0">
                    <a:pos x="307" y="296"/>
                  </a:cxn>
                  <a:cxn ang="0">
                    <a:pos x="295" y="341"/>
                  </a:cxn>
                  <a:cxn ang="0">
                    <a:pos x="204" y="312"/>
                  </a:cxn>
                  <a:cxn ang="0">
                    <a:pos x="58" y="251"/>
                  </a:cxn>
                  <a:cxn ang="0">
                    <a:pos x="0" y="283"/>
                  </a:cxn>
                  <a:cxn ang="0">
                    <a:pos x="0" y="382"/>
                  </a:cxn>
                  <a:cxn ang="0">
                    <a:pos x="90" y="443"/>
                  </a:cxn>
                  <a:cxn ang="0">
                    <a:pos x="371" y="443"/>
                  </a:cxn>
                  <a:cxn ang="0">
                    <a:pos x="423" y="327"/>
                  </a:cxn>
                  <a:cxn ang="0">
                    <a:pos x="364" y="252"/>
                  </a:cxn>
                  <a:cxn ang="0">
                    <a:pos x="532" y="259"/>
                  </a:cxn>
                  <a:cxn ang="0">
                    <a:pos x="457" y="331"/>
                  </a:cxn>
                  <a:cxn ang="0">
                    <a:pos x="543" y="334"/>
                  </a:cxn>
                  <a:cxn ang="0">
                    <a:pos x="654" y="291"/>
                  </a:cxn>
                  <a:cxn ang="0">
                    <a:pos x="733" y="359"/>
                  </a:cxn>
                  <a:cxn ang="0">
                    <a:pos x="925" y="356"/>
                  </a:cxn>
                  <a:cxn ang="0">
                    <a:pos x="923" y="194"/>
                  </a:cxn>
                </a:cxnLst>
                <a:rect l="0" t="0" r="r" b="b"/>
                <a:pathLst>
                  <a:path w="932" h="443">
                    <a:moveTo>
                      <a:pt x="923" y="194"/>
                    </a:moveTo>
                    <a:cubicBezTo>
                      <a:pt x="733" y="201"/>
                      <a:pt x="733" y="201"/>
                      <a:pt x="733" y="201"/>
                    </a:cubicBezTo>
                    <a:cubicBezTo>
                      <a:pt x="719" y="248"/>
                      <a:pt x="719" y="248"/>
                      <a:pt x="719" y="248"/>
                    </a:cubicBezTo>
                    <a:cubicBezTo>
                      <a:pt x="786" y="280"/>
                      <a:pt x="786" y="280"/>
                      <a:pt x="786" y="280"/>
                    </a:cubicBezTo>
                    <a:cubicBezTo>
                      <a:pt x="689" y="268"/>
                      <a:pt x="689" y="268"/>
                      <a:pt x="689" y="268"/>
                    </a:cubicBezTo>
                    <a:cubicBezTo>
                      <a:pt x="724" y="178"/>
                      <a:pt x="724" y="178"/>
                      <a:pt x="724" y="178"/>
                    </a:cubicBezTo>
                    <a:cubicBezTo>
                      <a:pt x="919" y="164"/>
                      <a:pt x="919" y="164"/>
                      <a:pt x="919" y="164"/>
                    </a:cubicBezTo>
                    <a:cubicBezTo>
                      <a:pt x="912" y="128"/>
                      <a:pt x="903" y="93"/>
                      <a:pt x="891" y="59"/>
                    </a:cubicBezTo>
                    <a:cubicBezTo>
                      <a:pt x="884" y="40"/>
                      <a:pt x="876" y="20"/>
                      <a:pt x="866" y="0"/>
                    </a:cubicBezTo>
                    <a:cubicBezTo>
                      <a:pt x="684" y="134"/>
                      <a:pt x="684" y="134"/>
                      <a:pt x="684" y="134"/>
                    </a:cubicBezTo>
                    <a:cubicBezTo>
                      <a:pt x="529" y="87"/>
                      <a:pt x="529" y="87"/>
                      <a:pt x="529" y="87"/>
                    </a:cubicBezTo>
                    <a:cubicBezTo>
                      <a:pt x="374" y="177"/>
                      <a:pt x="374" y="177"/>
                      <a:pt x="374" y="177"/>
                    </a:cubicBezTo>
                    <a:cubicBezTo>
                      <a:pt x="198" y="172"/>
                      <a:pt x="198" y="172"/>
                      <a:pt x="198" y="172"/>
                    </a:cubicBezTo>
                    <a:cubicBezTo>
                      <a:pt x="190" y="251"/>
                      <a:pt x="190" y="251"/>
                      <a:pt x="190" y="251"/>
                    </a:cubicBezTo>
                    <a:cubicBezTo>
                      <a:pt x="307" y="296"/>
                      <a:pt x="307" y="296"/>
                      <a:pt x="307" y="296"/>
                    </a:cubicBezTo>
                    <a:cubicBezTo>
                      <a:pt x="295" y="341"/>
                      <a:pt x="295" y="341"/>
                      <a:pt x="295" y="341"/>
                    </a:cubicBezTo>
                    <a:cubicBezTo>
                      <a:pt x="204" y="312"/>
                      <a:pt x="204" y="312"/>
                      <a:pt x="204" y="312"/>
                    </a:cubicBezTo>
                    <a:cubicBezTo>
                      <a:pt x="58" y="251"/>
                      <a:pt x="58" y="251"/>
                      <a:pt x="58" y="251"/>
                    </a:cubicBezTo>
                    <a:cubicBezTo>
                      <a:pt x="0" y="283"/>
                      <a:pt x="0" y="283"/>
                      <a:pt x="0" y="283"/>
                    </a:cubicBezTo>
                    <a:cubicBezTo>
                      <a:pt x="0" y="382"/>
                      <a:pt x="0" y="382"/>
                      <a:pt x="0" y="382"/>
                    </a:cubicBezTo>
                    <a:cubicBezTo>
                      <a:pt x="90" y="443"/>
                      <a:pt x="90" y="443"/>
                      <a:pt x="90" y="443"/>
                    </a:cubicBezTo>
                    <a:cubicBezTo>
                      <a:pt x="371" y="443"/>
                      <a:pt x="371" y="443"/>
                      <a:pt x="371" y="443"/>
                    </a:cubicBezTo>
                    <a:cubicBezTo>
                      <a:pt x="423" y="327"/>
                      <a:pt x="423" y="327"/>
                      <a:pt x="423" y="327"/>
                    </a:cubicBezTo>
                    <a:cubicBezTo>
                      <a:pt x="364" y="252"/>
                      <a:pt x="364" y="252"/>
                      <a:pt x="364" y="252"/>
                    </a:cubicBezTo>
                    <a:cubicBezTo>
                      <a:pt x="532" y="259"/>
                      <a:pt x="532" y="259"/>
                      <a:pt x="532" y="259"/>
                    </a:cubicBezTo>
                    <a:cubicBezTo>
                      <a:pt x="457" y="331"/>
                      <a:pt x="457" y="331"/>
                      <a:pt x="457" y="331"/>
                    </a:cubicBezTo>
                    <a:cubicBezTo>
                      <a:pt x="543" y="334"/>
                      <a:pt x="543" y="334"/>
                      <a:pt x="543" y="334"/>
                    </a:cubicBezTo>
                    <a:cubicBezTo>
                      <a:pt x="654" y="291"/>
                      <a:pt x="654" y="291"/>
                      <a:pt x="654" y="291"/>
                    </a:cubicBezTo>
                    <a:cubicBezTo>
                      <a:pt x="733" y="359"/>
                      <a:pt x="733" y="359"/>
                      <a:pt x="733" y="359"/>
                    </a:cubicBezTo>
                    <a:cubicBezTo>
                      <a:pt x="925" y="356"/>
                      <a:pt x="925" y="356"/>
                      <a:pt x="925" y="356"/>
                    </a:cubicBezTo>
                    <a:cubicBezTo>
                      <a:pt x="932" y="304"/>
                      <a:pt x="931" y="248"/>
                      <a:pt x="923" y="19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4" name="Freeform 10"/>
              <p:cNvSpPr>
                <a:spLocks/>
              </p:cNvSpPr>
              <p:nvPr/>
            </p:nvSpPr>
            <p:spPr bwMode="auto">
              <a:xfrm>
                <a:off x="2718173" y="4563477"/>
                <a:ext cx="433813" cy="311352"/>
              </a:xfrm>
              <a:custGeom>
                <a:avLst/>
                <a:gdLst/>
                <a:ahLst/>
                <a:cxnLst>
                  <a:cxn ang="0">
                    <a:pos x="0" y="26"/>
                  </a:cxn>
                  <a:cxn ang="0">
                    <a:pos x="158" y="191"/>
                  </a:cxn>
                  <a:cxn ang="0">
                    <a:pos x="246" y="150"/>
                  </a:cxn>
                  <a:cxn ang="0">
                    <a:pos x="111" y="0"/>
                  </a:cxn>
                  <a:cxn ang="0">
                    <a:pos x="0" y="26"/>
                  </a:cxn>
                </a:cxnLst>
                <a:rect l="0" t="0" r="r" b="b"/>
                <a:pathLst>
                  <a:path w="246" h="191">
                    <a:moveTo>
                      <a:pt x="0" y="26"/>
                    </a:moveTo>
                    <a:cubicBezTo>
                      <a:pt x="158" y="191"/>
                      <a:pt x="158" y="191"/>
                      <a:pt x="158" y="191"/>
                    </a:cubicBezTo>
                    <a:cubicBezTo>
                      <a:pt x="246" y="150"/>
                      <a:pt x="246" y="150"/>
                      <a:pt x="246" y="150"/>
                    </a:cubicBezTo>
                    <a:cubicBezTo>
                      <a:pt x="111" y="0"/>
                      <a:pt x="111" y="0"/>
                      <a:pt x="111" y="0"/>
                    </a:cubicBezTo>
                    <a:cubicBezTo>
                      <a:pt x="111" y="0"/>
                      <a:pt x="20" y="26"/>
                      <a:pt x="0"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5" name="Freeform 11"/>
              <p:cNvSpPr>
                <a:spLocks/>
              </p:cNvSpPr>
              <p:nvPr/>
            </p:nvSpPr>
            <p:spPr bwMode="auto">
              <a:xfrm>
                <a:off x="2952667" y="4388904"/>
                <a:ext cx="504161" cy="257360"/>
              </a:xfrm>
              <a:custGeom>
                <a:avLst/>
                <a:gdLst/>
                <a:ahLst/>
                <a:cxnLst>
                  <a:cxn ang="0">
                    <a:pos x="0" y="72"/>
                  </a:cxn>
                  <a:cxn ang="0">
                    <a:pos x="80" y="143"/>
                  </a:cxn>
                  <a:cxn ang="0">
                    <a:pos x="258" y="103"/>
                  </a:cxn>
                  <a:cxn ang="0">
                    <a:pos x="258" y="0"/>
                  </a:cxn>
                  <a:cxn ang="0">
                    <a:pos x="28" y="0"/>
                  </a:cxn>
                  <a:cxn ang="0">
                    <a:pos x="0" y="72"/>
                  </a:cxn>
                </a:cxnLst>
                <a:rect l="0" t="0" r="r" b="b"/>
                <a:pathLst>
                  <a:path w="258" h="143">
                    <a:moveTo>
                      <a:pt x="0" y="72"/>
                    </a:moveTo>
                    <a:lnTo>
                      <a:pt x="80" y="143"/>
                    </a:lnTo>
                    <a:lnTo>
                      <a:pt x="258" y="103"/>
                    </a:lnTo>
                    <a:lnTo>
                      <a:pt x="258" y="0"/>
                    </a:lnTo>
                    <a:lnTo>
                      <a:pt x="28" y="0"/>
                    </a:lnTo>
                    <a:lnTo>
                      <a:pt x="0" y="7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6" name="Freeform 12"/>
              <p:cNvSpPr>
                <a:spLocks/>
              </p:cNvSpPr>
              <p:nvPr/>
            </p:nvSpPr>
            <p:spPr bwMode="auto">
              <a:xfrm>
                <a:off x="2845190" y="3318069"/>
                <a:ext cx="449446" cy="572312"/>
              </a:xfrm>
              <a:custGeom>
                <a:avLst/>
                <a:gdLst/>
                <a:ahLst/>
                <a:cxnLst>
                  <a:cxn ang="0">
                    <a:pos x="128" y="202"/>
                  </a:cxn>
                  <a:cxn ang="0">
                    <a:pos x="121" y="333"/>
                  </a:cxn>
                  <a:cxn ang="0">
                    <a:pos x="171" y="352"/>
                  </a:cxn>
                  <a:cxn ang="0">
                    <a:pos x="247" y="238"/>
                  </a:cxn>
                  <a:cxn ang="0">
                    <a:pos x="254" y="50"/>
                  </a:cxn>
                  <a:cxn ang="0">
                    <a:pos x="249" y="48"/>
                  </a:cxn>
                  <a:cxn ang="0">
                    <a:pos x="107" y="0"/>
                  </a:cxn>
                  <a:cxn ang="0">
                    <a:pos x="0" y="162"/>
                  </a:cxn>
                  <a:cxn ang="0">
                    <a:pos x="128" y="202"/>
                  </a:cxn>
                </a:cxnLst>
                <a:rect l="0" t="0" r="r" b="b"/>
                <a:pathLst>
                  <a:path w="254" h="352">
                    <a:moveTo>
                      <a:pt x="128" y="202"/>
                    </a:moveTo>
                    <a:cubicBezTo>
                      <a:pt x="121" y="333"/>
                      <a:pt x="121" y="333"/>
                      <a:pt x="121" y="333"/>
                    </a:cubicBezTo>
                    <a:cubicBezTo>
                      <a:pt x="171" y="352"/>
                      <a:pt x="171" y="352"/>
                      <a:pt x="171" y="352"/>
                    </a:cubicBezTo>
                    <a:cubicBezTo>
                      <a:pt x="247" y="238"/>
                      <a:pt x="247" y="238"/>
                      <a:pt x="247" y="238"/>
                    </a:cubicBezTo>
                    <a:cubicBezTo>
                      <a:pt x="254" y="50"/>
                      <a:pt x="254" y="50"/>
                      <a:pt x="254" y="50"/>
                    </a:cubicBezTo>
                    <a:cubicBezTo>
                      <a:pt x="252" y="49"/>
                      <a:pt x="251" y="48"/>
                      <a:pt x="249" y="48"/>
                    </a:cubicBezTo>
                    <a:cubicBezTo>
                      <a:pt x="204" y="27"/>
                      <a:pt x="156" y="11"/>
                      <a:pt x="107" y="0"/>
                    </a:cubicBezTo>
                    <a:cubicBezTo>
                      <a:pt x="0" y="162"/>
                      <a:pt x="0" y="162"/>
                      <a:pt x="0" y="162"/>
                    </a:cubicBezTo>
                    <a:lnTo>
                      <a:pt x="128" y="20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7" name="Freeform 13"/>
              <p:cNvSpPr>
                <a:spLocks/>
              </p:cNvSpPr>
              <p:nvPr/>
            </p:nvSpPr>
            <p:spPr bwMode="auto">
              <a:xfrm>
                <a:off x="3296590" y="3472845"/>
                <a:ext cx="396685" cy="442732"/>
              </a:xfrm>
              <a:custGeom>
                <a:avLst/>
                <a:gdLst/>
                <a:ahLst/>
                <a:cxnLst>
                  <a:cxn ang="0">
                    <a:pos x="47" y="133"/>
                  </a:cxn>
                  <a:cxn ang="0">
                    <a:pos x="0" y="193"/>
                  </a:cxn>
                  <a:cxn ang="0">
                    <a:pos x="0" y="272"/>
                  </a:cxn>
                  <a:cxn ang="0">
                    <a:pos x="82" y="272"/>
                  </a:cxn>
                  <a:cxn ang="0">
                    <a:pos x="225" y="152"/>
                  </a:cxn>
                  <a:cxn ang="0">
                    <a:pos x="77" y="0"/>
                  </a:cxn>
                  <a:cxn ang="0">
                    <a:pos x="41" y="33"/>
                  </a:cxn>
                  <a:cxn ang="0">
                    <a:pos x="47" y="133"/>
                  </a:cxn>
                </a:cxnLst>
                <a:rect l="0" t="0" r="r" b="b"/>
                <a:pathLst>
                  <a:path w="225" h="272">
                    <a:moveTo>
                      <a:pt x="47" y="133"/>
                    </a:moveTo>
                    <a:cubicBezTo>
                      <a:pt x="0" y="193"/>
                      <a:pt x="0" y="193"/>
                      <a:pt x="0" y="193"/>
                    </a:cubicBezTo>
                    <a:cubicBezTo>
                      <a:pt x="0" y="272"/>
                      <a:pt x="0" y="272"/>
                      <a:pt x="0" y="272"/>
                    </a:cubicBezTo>
                    <a:cubicBezTo>
                      <a:pt x="82" y="272"/>
                      <a:pt x="82" y="272"/>
                      <a:pt x="82" y="272"/>
                    </a:cubicBezTo>
                    <a:cubicBezTo>
                      <a:pt x="225" y="152"/>
                      <a:pt x="225" y="152"/>
                      <a:pt x="225" y="152"/>
                    </a:cubicBezTo>
                    <a:cubicBezTo>
                      <a:pt x="187" y="95"/>
                      <a:pt x="137" y="42"/>
                      <a:pt x="77" y="0"/>
                    </a:cubicBezTo>
                    <a:cubicBezTo>
                      <a:pt x="41" y="33"/>
                      <a:pt x="41" y="33"/>
                      <a:pt x="41" y="33"/>
                    </a:cubicBezTo>
                    <a:lnTo>
                      <a:pt x="47" y="13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8" name="Freeform 14"/>
              <p:cNvSpPr>
                <a:spLocks/>
              </p:cNvSpPr>
              <p:nvPr/>
            </p:nvSpPr>
            <p:spPr bwMode="auto">
              <a:xfrm>
                <a:off x="2122169" y="3280275"/>
                <a:ext cx="859809" cy="860267"/>
              </a:xfrm>
              <a:custGeom>
                <a:avLst/>
                <a:gdLst/>
                <a:ahLst/>
                <a:cxnLst>
                  <a:cxn ang="0">
                    <a:pos x="321" y="283"/>
                  </a:cxn>
                  <a:cxn ang="0">
                    <a:pos x="276" y="304"/>
                  </a:cxn>
                  <a:cxn ang="0">
                    <a:pos x="124" y="252"/>
                  </a:cxn>
                  <a:cxn ang="0">
                    <a:pos x="97" y="304"/>
                  </a:cxn>
                  <a:cxn ang="0">
                    <a:pos x="136" y="333"/>
                  </a:cxn>
                  <a:cxn ang="0">
                    <a:pos x="124" y="377"/>
                  </a:cxn>
                  <a:cxn ang="0">
                    <a:pos x="51" y="352"/>
                  </a:cxn>
                  <a:cxn ang="0">
                    <a:pos x="0" y="442"/>
                  </a:cxn>
                  <a:cxn ang="0">
                    <a:pos x="120" y="529"/>
                  </a:cxn>
                  <a:cxn ang="0">
                    <a:pos x="208" y="494"/>
                  </a:cxn>
                  <a:cxn ang="0">
                    <a:pos x="242" y="391"/>
                  </a:cxn>
                  <a:cxn ang="0">
                    <a:pos x="276" y="406"/>
                  </a:cxn>
                  <a:cxn ang="0">
                    <a:pos x="276" y="438"/>
                  </a:cxn>
                  <a:cxn ang="0">
                    <a:pos x="457" y="426"/>
                  </a:cxn>
                  <a:cxn ang="0">
                    <a:pos x="486" y="345"/>
                  </a:cxn>
                  <a:cxn ang="0">
                    <a:pos x="486" y="254"/>
                  </a:cxn>
                  <a:cxn ang="0">
                    <a:pos x="346" y="210"/>
                  </a:cxn>
                  <a:cxn ang="0">
                    <a:pos x="393" y="144"/>
                  </a:cxn>
                  <a:cxn ang="0">
                    <a:pos x="450" y="54"/>
                  </a:cxn>
                  <a:cxn ang="0">
                    <a:pos x="392" y="5"/>
                  </a:cxn>
                  <a:cxn ang="0">
                    <a:pos x="172" y="21"/>
                  </a:cxn>
                  <a:cxn ang="0">
                    <a:pos x="170" y="193"/>
                  </a:cxn>
                  <a:cxn ang="0">
                    <a:pos x="321" y="283"/>
                  </a:cxn>
                </a:cxnLst>
                <a:rect l="0" t="0" r="r" b="b"/>
                <a:pathLst>
                  <a:path w="486" h="529">
                    <a:moveTo>
                      <a:pt x="321" y="283"/>
                    </a:moveTo>
                    <a:cubicBezTo>
                      <a:pt x="276" y="304"/>
                      <a:pt x="276" y="304"/>
                      <a:pt x="276" y="304"/>
                    </a:cubicBezTo>
                    <a:cubicBezTo>
                      <a:pt x="124" y="252"/>
                      <a:pt x="124" y="252"/>
                      <a:pt x="124" y="252"/>
                    </a:cubicBezTo>
                    <a:cubicBezTo>
                      <a:pt x="97" y="304"/>
                      <a:pt x="97" y="304"/>
                      <a:pt x="97" y="304"/>
                    </a:cubicBezTo>
                    <a:cubicBezTo>
                      <a:pt x="136" y="333"/>
                      <a:pt x="136" y="333"/>
                      <a:pt x="136" y="333"/>
                    </a:cubicBezTo>
                    <a:cubicBezTo>
                      <a:pt x="124" y="377"/>
                      <a:pt x="124" y="377"/>
                      <a:pt x="124" y="377"/>
                    </a:cubicBezTo>
                    <a:cubicBezTo>
                      <a:pt x="51" y="352"/>
                      <a:pt x="51" y="352"/>
                      <a:pt x="51" y="352"/>
                    </a:cubicBezTo>
                    <a:cubicBezTo>
                      <a:pt x="0" y="442"/>
                      <a:pt x="0" y="442"/>
                      <a:pt x="0" y="442"/>
                    </a:cubicBezTo>
                    <a:cubicBezTo>
                      <a:pt x="120" y="529"/>
                      <a:pt x="120" y="529"/>
                      <a:pt x="120" y="529"/>
                    </a:cubicBezTo>
                    <a:cubicBezTo>
                      <a:pt x="208" y="494"/>
                      <a:pt x="208" y="494"/>
                      <a:pt x="208" y="494"/>
                    </a:cubicBezTo>
                    <a:cubicBezTo>
                      <a:pt x="242" y="391"/>
                      <a:pt x="242" y="391"/>
                      <a:pt x="242" y="391"/>
                    </a:cubicBezTo>
                    <a:cubicBezTo>
                      <a:pt x="276" y="406"/>
                      <a:pt x="276" y="406"/>
                      <a:pt x="276" y="406"/>
                    </a:cubicBezTo>
                    <a:cubicBezTo>
                      <a:pt x="276" y="438"/>
                      <a:pt x="276" y="438"/>
                      <a:pt x="276" y="438"/>
                    </a:cubicBezTo>
                    <a:cubicBezTo>
                      <a:pt x="457" y="426"/>
                      <a:pt x="457" y="426"/>
                      <a:pt x="457" y="426"/>
                    </a:cubicBezTo>
                    <a:cubicBezTo>
                      <a:pt x="486" y="345"/>
                      <a:pt x="486" y="345"/>
                      <a:pt x="486" y="345"/>
                    </a:cubicBezTo>
                    <a:cubicBezTo>
                      <a:pt x="486" y="254"/>
                      <a:pt x="486" y="254"/>
                      <a:pt x="486" y="254"/>
                    </a:cubicBezTo>
                    <a:cubicBezTo>
                      <a:pt x="346" y="210"/>
                      <a:pt x="346" y="210"/>
                      <a:pt x="346" y="210"/>
                    </a:cubicBezTo>
                    <a:cubicBezTo>
                      <a:pt x="393" y="144"/>
                      <a:pt x="393" y="144"/>
                      <a:pt x="393" y="144"/>
                    </a:cubicBezTo>
                    <a:cubicBezTo>
                      <a:pt x="450" y="54"/>
                      <a:pt x="450" y="54"/>
                      <a:pt x="450" y="54"/>
                    </a:cubicBezTo>
                    <a:cubicBezTo>
                      <a:pt x="392" y="5"/>
                      <a:pt x="392" y="5"/>
                      <a:pt x="392" y="5"/>
                    </a:cubicBezTo>
                    <a:cubicBezTo>
                      <a:pt x="318" y="0"/>
                      <a:pt x="243" y="6"/>
                      <a:pt x="172" y="21"/>
                    </a:cubicBezTo>
                    <a:cubicBezTo>
                      <a:pt x="170" y="193"/>
                      <a:pt x="170" y="193"/>
                      <a:pt x="170" y="193"/>
                    </a:cubicBezTo>
                    <a:lnTo>
                      <a:pt x="321" y="28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9" name="Oval 15"/>
              <p:cNvSpPr>
                <a:spLocks noChangeArrowheads="1"/>
              </p:cNvSpPr>
              <p:nvPr/>
            </p:nvSpPr>
            <p:spPr bwMode="auto">
              <a:xfrm>
                <a:off x="3556487" y="1845896"/>
                <a:ext cx="621407" cy="57051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0" name="Oval 16"/>
              <p:cNvSpPr>
                <a:spLocks noChangeArrowheads="1"/>
              </p:cNvSpPr>
              <p:nvPr/>
            </p:nvSpPr>
            <p:spPr bwMode="auto">
              <a:xfrm>
                <a:off x="1733301" y="2635974"/>
                <a:ext cx="539335" cy="49852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1" name="Oval 17"/>
              <p:cNvSpPr>
                <a:spLocks noChangeArrowheads="1"/>
              </p:cNvSpPr>
              <p:nvPr/>
            </p:nvSpPr>
            <p:spPr bwMode="auto">
              <a:xfrm>
                <a:off x="3007382" y="1014424"/>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2" name="Oval 18"/>
              <p:cNvSpPr>
                <a:spLocks noChangeArrowheads="1"/>
              </p:cNvSpPr>
              <p:nvPr/>
            </p:nvSpPr>
            <p:spPr bwMode="auto">
              <a:xfrm>
                <a:off x="1025913" y="5169983"/>
                <a:ext cx="326337" cy="29875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3" name="Oval 19"/>
              <p:cNvSpPr>
                <a:spLocks noChangeArrowheads="1"/>
              </p:cNvSpPr>
              <p:nvPr/>
            </p:nvSpPr>
            <p:spPr bwMode="auto">
              <a:xfrm>
                <a:off x="3009336" y="2533390"/>
                <a:ext cx="617499" cy="570512"/>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4" name="Oval 20"/>
              <p:cNvSpPr>
                <a:spLocks noChangeArrowheads="1"/>
              </p:cNvSpPr>
              <p:nvPr/>
            </p:nvSpPr>
            <p:spPr bwMode="auto">
              <a:xfrm>
                <a:off x="3986392" y="4457293"/>
                <a:ext cx="347832" cy="322150"/>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5" name="Oval 21"/>
              <p:cNvSpPr>
                <a:spLocks noChangeArrowheads="1"/>
              </p:cNvSpPr>
              <p:nvPr/>
            </p:nvSpPr>
            <p:spPr bwMode="auto">
              <a:xfrm>
                <a:off x="2401607" y="1167401"/>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6" name="Oval 22"/>
              <p:cNvSpPr>
                <a:spLocks noChangeArrowheads="1"/>
              </p:cNvSpPr>
              <p:nvPr/>
            </p:nvSpPr>
            <p:spPr bwMode="auto">
              <a:xfrm>
                <a:off x="1358112" y="1775707"/>
                <a:ext cx="431859" cy="39593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7" name="Oval 23"/>
              <p:cNvSpPr>
                <a:spLocks noChangeArrowheads="1"/>
              </p:cNvSpPr>
              <p:nvPr/>
            </p:nvSpPr>
            <p:spPr bwMode="auto">
              <a:xfrm>
                <a:off x="3568212" y="5357155"/>
                <a:ext cx="480711"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8" name="Oval 25"/>
              <p:cNvSpPr>
                <a:spLocks noChangeArrowheads="1"/>
              </p:cNvSpPr>
              <p:nvPr/>
            </p:nvSpPr>
            <p:spPr bwMode="auto">
              <a:xfrm>
                <a:off x="148516" y="4045157"/>
                <a:ext cx="500253" cy="45892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9" name="Oval 26"/>
              <p:cNvSpPr>
                <a:spLocks noChangeArrowheads="1"/>
              </p:cNvSpPr>
              <p:nvPr/>
            </p:nvSpPr>
            <p:spPr bwMode="auto">
              <a:xfrm>
                <a:off x="4146629" y="4995410"/>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0" name="Oval 27"/>
              <p:cNvSpPr>
                <a:spLocks noChangeArrowheads="1"/>
              </p:cNvSpPr>
              <p:nvPr/>
            </p:nvSpPr>
            <p:spPr bwMode="auto">
              <a:xfrm>
                <a:off x="269671" y="2187843"/>
                <a:ext cx="384960" cy="354545"/>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1" name="Oval 28"/>
              <p:cNvSpPr>
                <a:spLocks noChangeArrowheads="1"/>
              </p:cNvSpPr>
              <p:nvPr/>
            </p:nvSpPr>
            <p:spPr bwMode="auto">
              <a:xfrm>
                <a:off x="4" y="2680967"/>
                <a:ext cx="601866" cy="55611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2" name="Oval 29"/>
              <p:cNvSpPr>
                <a:spLocks noChangeArrowheads="1"/>
              </p:cNvSpPr>
              <p:nvPr/>
            </p:nvSpPr>
            <p:spPr bwMode="auto">
              <a:xfrm>
                <a:off x="4285371" y="2272430"/>
                <a:ext cx="480711" cy="44273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3" name="Oval 30"/>
              <p:cNvSpPr>
                <a:spLocks noChangeArrowheads="1"/>
              </p:cNvSpPr>
              <p:nvPr/>
            </p:nvSpPr>
            <p:spPr bwMode="auto">
              <a:xfrm>
                <a:off x="4330315" y="2880736"/>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4" name="Freeform 31"/>
              <p:cNvSpPr>
                <a:spLocks/>
              </p:cNvSpPr>
              <p:nvPr/>
            </p:nvSpPr>
            <p:spPr bwMode="auto">
              <a:xfrm>
                <a:off x="599916" y="1604733"/>
                <a:ext cx="549105" cy="507522"/>
              </a:xfrm>
              <a:custGeom>
                <a:avLst/>
                <a:gdLst/>
                <a:ahLst/>
                <a:cxnLst>
                  <a:cxn ang="0">
                    <a:pos x="276" y="221"/>
                  </a:cxn>
                  <a:cxn ang="0">
                    <a:pos x="92" y="277"/>
                  </a:cxn>
                  <a:cxn ang="0">
                    <a:pos x="36" y="92"/>
                  </a:cxn>
                  <a:cxn ang="0">
                    <a:pos x="220" y="36"/>
                  </a:cxn>
                  <a:cxn ang="0">
                    <a:pos x="276" y="221"/>
                  </a:cxn>
                </a:cxnLst>
                <a:rect l="0" t="0" r="r" b="b"/>
                <a:pathLst>
                  <a:path w="312" h="312">
                    <a:moveTo>
                      <a:pt x="276" y="221"/>
                    </a:moveTo>
                    <a:cubicBezTo>
                      <a:pt x="241" y="287"/>
                      <a:pt x="158" y="312"/>
                      <a:pt x="92" y="277"/>
                    </a:cubicBezTo>
                    <a:cubicBezTo>
                      <a:pt x="25" y="241"/>
                      <a:pt x="0" y="159"/>
                      <a:pt x="36" y="92"/>
                    </a:cubicBezTo>
                    <a:cubicBezTo>
                      <a:pt x="71" y="26"/>
                      <a:pt x="154" y="0"/>
                      <a:pt x="220" y="36"/>
                    </a:cubicBezTo>
                    <a:cubicBezTo>
                      <a:pt x="287" y="71"/>
                      <a:pt x="312" y="154"/>
                      <a:pt x="276" y="22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5" name="Freeform 32"/>
              <p:cNvSpPr>
                <a:spLocks/>
              </p:cNvSpPr>
              <p:nvPr/>
            </p:nvSpPr>
            <p:spPr bwMode="auto">
              <a:xfrm>
                <a:off x="379102" y="4478890"/>
                <a:ext cx="789461" cy="723488"/>
              </a:xfrm>
              <a:custGeom>
                <a:avLst/>
                <a:gdLst/>
                <a:ahLst/>
                <a:cxnLst>
                  <a:cxn ang="0">
                    <a:pos x="395" y="314"/>
                  </a:cxn>
                  <a:cxn ang="0">
                    <a:pos x="131" y="394"/>
                  </a:cxn>
                  <a:cxn ang="0">
                    <a:pos x="51" y="131"/>
                  </a:cxn>
                  <a:cxn ang="0">
                    <a:pos x="315" y="50"/>
                  </a:cxn>
                  <a:cxn ang="0">
                    <a:pos x="395" y="314"/>
                  </a:cxn>
                </a:cxnLst>
                <a:rect l="0" t="0" r="r" b="b"/>
                <a:pathLst>
                  <a:path w="446" h="445">
                    <a:moveTo>
                      <a:pt x="395" y="314"/>
                    </a:moveTo>
                    <a:cubicBezTo>
                      <a:pt x="344" y="409"/>
                      <a:pt x="226" y="445"/>
                      <a:pt x="131" y="394"/>
                    </a:cubicBezTo>
                    <a:cubicBezTo>
                      <a:pt x="36" y="344"/>
                      <a:pt x="0" y="226"/>
                      <a:pt x="51" y="131"/>
                    </a:cubicBezTo>
                    <a:cubicBezTo>
                      <a:pt x="102" y="36"/>
                      <a:pt x="220" y="0"/>
                      <a:pt x="315" y="50"/>
                    </a:cubicBezTo>
                    <a:cubicBezTo>
                      <a:pt x="410" y="101"/>
                      <a:pt x="446" y="219"/>
                      <a:pt x="395" y="314"/>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6" name="Freeform 33"/>
              <p:cNvSpPr>
                <a:spLocks/>
              </p:cNvSpPr>
              <p:nvPr/>
            </p:nvSpPr>
            <p:spPr bwMode="auto">
              <a:xfrm>
                <a:off x="4730908" y="3170492"/>
                <a:ext cx="787507" cy="725288"/>
              </a:xfrm>
              <a:custGeom>
                <a:avLst/>
                <a:gdLst/>
                <a:ahLst/>
                <a:cxnLst>
                  <a:cxn ang="0">
                    <a:pos x="395" y="315"/>
                  </a:cxn>
                  <a:cxn ang="0">
                    <a:pos x="131" y="395"/>
                  </a:cxn>
                  <a:cxn ang="0">
                    <a:pos x="51" y="131"/>
                  </a:cxn>
                  <a:cxn ang="0">
                    <a:pos x="315" y="51"/>
                  </a:cxn>
                  <a:cxn ang="0">
                    <a:pos x="395" y="315"/>
                  </a:cxn>
                </a:cxnLst>
                <a:rect l="0" t="0" r="r" b="b"/>
                <a:pathLst>
                  <a:path w="446" h="446">
                    <a:moveTo>
                      <a:pt x="395" y="315"/>
                    </a:moveTo>
                    <a:cubicBezTo>
                      <a:pt x="344" y="410"/>
                      <a:pt x="226" y="446"/>
                      <a:pt x="131" y="395"/>
                    </a:cubicBezTo>
                    <a:cubicBezTo>
                      <a:pt x="36" y="344"/>
                      <a:pt x="0" y="226"/>
                      <a:pt x="51" y="131"/>
                    </a:cubicBezTo>
                    <a:cubicBezTo>
                      <a:pt x="102" y="36"/>
                      <a:pt x="220" y="0"/>
                      <a:pt x="315" y="51"/>
                    </a:cubicBezTo>
                    <a:cubicBezTo>
                      <a:pt x="410" y="102"/>
                      <a:pt x="446" y="220"/>
                      <a:pt x="395" y="31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7" name="Freeform 34"/>
              <p:cNvSpPr>
                <a:spLocks/>
              </p:cNvSpPr>
              <p:nvPr/>
            </p:nvSpPr>
            <p:spPr bwMode="auto">
              <a:xfrm>
                <a:off x="3982483" y="3489043"/>
                <a:ext cx="785553" cy="723488"/>
              </a:xfrm>
              <a:custGeom>
                <a:avLst/>
                <a:gdLst/>
                <a:ahLst/>
                <a:cxnLst>
                  <a:cxn ang="0">
                    <a:pos x="394" y="315"/>
                  </a:cxn>
                  <a:cxn ang="0">
                    <a:pos x="130" y="395"/>
                  </a:cxn>
                  <a:cxn ang="0">
                    <a:pos x="50" y="131"/>
                  </a:cxn>
                  <a:cxn ang="0">
                    <a:pos x="314" y="51"/>
                  </a:cxn>
                  <a:cxn ang="0">
                    <a:pos x="394" y="315"/>
                  </a:cxn>
                </a:cxnLst>
                <a:rect l="0" t="0" r="r" b="b"/>
                <a:pathLst>
                  <a:path w="445" h="445">
                    <a:moveTo>
                      <a:pt x="394" y="315"/>
                    </a:moveTo>
                    <a:cubicBezTo>
                      <a:pt x="343" y="410"/>
                      <a:pt x="225" y="445"/>
                      <a:pt x="130" y="395"/>
                    </a:cubicBezTo>
                    <a:cubicBezTo>
                      <a:pt x="35" y="344"/>
                      <a:pt x="0" y="226"/>
                      <a:pt x="50" y="131"/>
                    </a:cubicBezTo>
                    <a:cubicBezTo>
                      <a:pt x="101" y="36"/>
                      <a:pt x="219" y="0"/>
                      <a:pt x="314" y="51"/>
                    </a:cubicBezTo>
                    <a:cubicBezTo>
                      <a:pt x="409" y="102"/>
                      <a:pt x="445" y="220"/>
                      <a:pt x="394" y="315"/>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8" name="Freeform 35"/>
              <p:cNvSpPr>
                <a:spLocks/>
              </p:cNvSpPr>
              <p:nvPr/>
            </p:nvSpPr>
            <p:spPr bwMode="auto">
              <a:xfrm>
                <a:off x="136792" y="3377460"/>
                <a:ext cx="586233" cy="539917"/>
              </a:xfrm>
              <a:custGeom>
                <a:avLst/>
                <a:gdLst/>
                <a:ahLst/>
                <a:cxnLst>
                  <a:cxn ang="0">
                    <a:pos x="294" y="235"/>
                  </a:cxn>
                  <a:cxn ang="0">
                    <a:pos x="97" y="295"/>
                  </a:cxn>
                  <a:cxn ang="0">
                    <a:pos x="37" y="97"/>
                  </a:cxn>
                  <a:cxn ang="0">
                    <a:pos x="235" y="38"/>
                  </a:cxn>
                  <a:cxn ang="0">
                    <a:pos x="294" y="235"/>
                  </a:cxn>
                </a:cxnLst>
                <a:rect l="0" t="0" r="r" b="b"/>
                <a:pathLst>
                  <a:path w="332" h="332">
                    <a:moveTo>
                      <a:pt x="294" y="235"/>
                    </a:moveTo>
                    <a:cubicBezTo>
                      <a:pt x="257" y="306"/>
                      <a:pt x="168" y="332"/>
                      <a:pt x="97" y="295"/>
                    </a:cubicBezTo>
                    <a:cubicBezTo>
                      <a:pt x="26" y="257"/>
                      <a:pt x="0" y="168"/>
                      <a:pt x="37" y="97"/>
                    </a:cubicBezTo>
                    <a:cubicBezTo>
                      <a:pt x="75" y="26"/>
                      <a:pt x="164" y="0"/>
                      <a:pt x="235" y="38"/>
                    </a:cubicBezTo>
                    <a:cubicBezTo>
                      <a:pt x="306" y="76"/>
                      <a:pt x="332" y="164"/>
                      <a:pt x="294" y="235"/>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9" name="Freeform 36"/>
              <p:cNvSpPr>
                <a:spLocks/>
              </p:cNvSpPr>
              <p:nvPr/>
            </p:nvSpPr>
            <p:spPr bwMode="auto">
              <a:xfrm>
                <a:off x="1891584" y="1872892"/>
                <a:ext cx="601866" cy="552515"/>
              </a:xfrm>
              <a:custGeom>
                <a:avLst/>
                <a:gdLst/>
                <a:ahLst/>
                <a:cxnLst>
                  <a:cxn ang="0">
                    <a:pos x="302" y="240"/>
                  </a:cxn>
                  <a:cxn ang="0">
                    <a:pos x="100" y="301"/>
                  </a:cxn>
                  <a:cxn ang="0">
                    <a:pos x="39" y="100"/>
                  </a:cxn>
                  <a:cxn ang="0">
                    <a:pos x="241" y="38"/>
                  </a:cxn>
                  <a:cxn ang="0">
                    <a:pos x="302" y="240"/>
                  </a:cxn>
                </a:cxnLst>
                <a:rect l="0" t="0" r="r" b="b"/>
                <a:pathLst>
                  <a:path w="341" h="340">
                    <a:moveTo>
                      <a:pt x="302" y="240"/>
                    </a:moveTo>
                    <a:cubicBezTo>
                      <a:pt x="263" y="313"/>
                      <a:pt x="173" y="340"/>
                      <a:pt x="100" y="301"/>
                    </a:cubicBezTo>
                    <a:cubicBezTo>
                      <a:pt x="27" y="263"/>
                      <a:pt x="0" y="172"/>
                      <a:pt x="39" y="100"/>
                    </a:cubicBezTo>
                    <a:cubicBezTo>
                      <a:pt x="78" y="27"/>
                      <a:pt x="168" y="0"/>
                      <a:pt x="241" y="38"/>
                    </a:cubicBezTo>
                    <a:cubicBezTo>
                      <a:pt x="313" y="77"/>
                      <a:pt x="341" y="168"/>
                      <a:pt x="302" y="240"/>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0" name="Freeform 37"/>
              <p:cNvSpPr>
                <a:spLocks/>
              </p:cNvSpPr>
              <p:nvPr/>
            </p:nvSpPr>
            <p:spPr bwMode="auto">
              <a:xfrm>
                <a:off x="2395745" y="2583782"/>
                <a:ext cx="486574" cy="448131"/>
              </a:xfrm>
              <a:custGeom>
                <a:avLst/>
                <a:gdLst/>
                <a:ahLst/>
                <a:cxnLst>
                  <a:cxn ang="0">
                    <a:pos x="245" y="195"/>
                  </a:cxn>
                  <a:cxn ang="0">
                    <a:pos x="81" y="245"/>
                  </a:cxn>
                  <a:cxn ang="0">
                    <a:pos x="31" y="81"/>
                  </a:cxn>
                  <a:cxn ang="0">
                    <a:pos x="195" y="31"/>
                  </a:cxn>
                  <a:cxn ang="0">
                    <a:pos x="245" y="195"/>
                  </a:cxn>
                </a:cxnLst>
                <a:rect l="0" t="0" r="r" b="b"/>
                <a:pathLst>
                  <a:path w="276" h="276">
                    <a:moveTo>
                      <a:pt x="245" y="195"/>
                    </a:moveTo>
                    <a:cubicBezTo>
                      <a:pt x="213" y="254"/>
                      <a:pt x="140" y="276"/>
                      <a:pt x="81" y="245"/>
                    </a:cubicBezTo>
                    <a:cubicBezTo>
                      <a:pt x="22" y="213"/>
                      <a:pt x="0" y="140"/>
                      <a:pt x="31" y="81"/>
                    </a:cubicBezTo>
                    <a:cubicBezTo>
                      <a:pt x="63" y="22"/>
                      <a:pt x="136" y="0"/>
                      <a:pt x="195" y="31"/>
                    </a:cubicBezTo>
                    <a:cubicBezTo>
                      <a:pt x="254" y="63"/>
                      <a:pt x="276" y="136"/>
                      <a:pt x="245" y="19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1" name="Freeform 38"/>
              <p:cNvSpPr>
                <a:spLocks/>
              </p:cNvSpPr>
              <p:nvPr/>
            </p:nvSpPr>
            <p:spPr bwMode="auto">
              <a:xfrm>
                <a:off x="2647825" y="1646127"/>
                <a:ext cx="678077" cy="622704"/>
              </a:xfrm>
              <a:custGeom>
                <a:avLst/>
                <a:gdLst/>
                <a:ahLst/>
                <a:cxnLst>
                  <a:cxn ang="0">
                    <a:pos x="340" y="271"/>
                  </a:cxn>
                  <a:cxn ang="0">
                    <a:pos x="113" y="340"/>
                  </a:cxn>
                  <a:cxn ang="0">
                    <a:pos x="44" y="113"/>
                  </a:cxn>
                  <a:cxn ang="0">
                    <a:pos x="271" y="44"/>
                  </a:cxn>
                  <a:cxn ang="0">
                    <a:pos x="340" y="271"/>
                  </a:cxn>
                </a:cxnLst>
                <a:rect l="0" t="0" r="r" b="b"/>
                <a:pathLst>
                  <a:path w="384" h="383">
                    <a:moveTo>
                      <a:pt x="340" y="271"/>
                    </a:moveTo>
                    <a:cubicBezTo>
                      <a:pt x="296" y="352"/>
                      <a:pt x="195" y="383"/>
                      <a:pt x="113" y="340"/>
                    </a:cubicBezTo>
                    <a:cubicBezTo>
                      <a:pt x="31" y="296"/>
                      <a:pt x="0" y="194"/>
                      <a:pt x="44" y="113"/>
                    </a:cubicBezTo>
                    <a:cubicBezTo>
                      <a:pt x="87" y="31"/>
                      <a:pt x="189" y="0"/>
                      <a:pt x="271" y="44"/>
                    </a:cubicBezTo>
                    <a:cubicBezTo>
                      <a:pt x="353" y="87"/>
                      <a:pt x="384" y="189"/>
                      <a:pt x="340" y="27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2" name="Freeform 39"/>
              <p:cNvSpPr>
                <a:spLocks/>
              </p:cNvSpPr>
              <p:nvPr/>
            </p:nvSpPr>
            <p:spPr bwMode="auto">
              <a:xfrm>
                <a:off x="830501" y="3184890"/>
                <a:ext cx="680031" cy="624504"/>
              </a:xfrm>
              <a:custGeom>
                <a:avLst/>
                <a:gdLst/>
                <a:ahLst/>
                <a:cxnLst>
                  <a:cxn ang="0">
                    <a:pos x="341" y="272"/>
                  </a:cxn>
                  <a:cxn ang="0">
                    <a:pos x="113" y="341"/>
                  </a:cxn>
                  <a:cxn ang="0">
                    <a:pos x="44" y="113"/>
                  </a:cxn>
                  <a:cxn ang="0">
                    <a:pos x="272" y="44"/>
                  </a:cxn>
                  <a:cxn ang="0">
                    <a:pos x="341" y="272"/>
                  </a:cxn>
                </a:cxnLst>
                <a:rect l="0" t="0" r="r" b="b"/>
                <a:pathLst>
                  <a:path w="385" h="385">
                    <a:moveTo>
                      <a:pt x="341" y="272"/>
                    </a:moveTo>
                    <a:cubicBezTo>
                      <a:pt x="297" y="354"/>
                      <a:pt x="195" y="385"/>
                      <a:pt x="113" y="341"/>
                    </a:cubicBezTo>
                    <a:cubicBezTo>
                      <a:pt x="31" y="297"/>
                      <a:pt x="0" y="195"/>
                      <a:pt x="44" y="113"/>
                    </a:cubicBezTo>
                    <a:cubicBezTo>
                      <a:pt x="88" y="31"/>
                      <a:pt x="190" y="0"/>
                      <a:pt x="272" y="44"/>
                    </a:cubicBezTo>
                    <a:cubicBezTo>
                      <a:pt x="354" y="87"/>
                      <a:pt x="385" y="190"/>
                      <a:pt x="341" y="272"/>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3" name="Freeform 40"/>
              <p:cNvSpPr>
                <a:spLocks/>
              </p:cNvSpPr>
              <p:nvPr/>
            </p:nvSpPr>
            <p:spPr bwMode="auto">
              <a:xfrm>
                <a:off x="750383" y="2342619"/>
                <a:ext cx="717159" cy="662298"/>
              </a:xfrm>
              <a:custGeom>
                <a:avLst/>
                <a:gdLst/>
                <a:ahLst/>
                <a:cxnLst>
                  <a:cxn ang="0">
                    <a:pos x="360" y="287"/>
                  </a:cxn>
                  <a:cxn ang="0">
                    <a:pos x="119" y="361"/>
                  </a:cxn>
                  <a:cxn ang="0">
                    <a:pos x="46" y="120"/>
                  </a:cxn>
                  <a:cxn ang="0">
                    <a:pos x="287" y="47"/>
                  </a:cxn>
                  <a:cxn ang="0">
                    <a:pos x="360" y="287"/>
                  </a:cxn>
                </a:cxnLst>
                <a:rect l="0" t="0" r="r" b="b"/>
                <a:pathLst>
                  <a:path w="406" h="407">
                    <a:moveTo>
                      <a:pt x="360" y="287"/>
                    </a:moveTo>
                    <a:cubicBezTo>
                      <a:pt x="314" y="374"/>
                      <a:pt x="206" y="407"/>
                      <a:pt x="119" y="361"/>
                    </a:cubicBezTo>
                    <a:cubicBezTo>
                      <a:pt x="32" y="314"/>
                      <a:pt x="0" y="206"/>
                      <a:pt x="46" y="120"/>
                    </a:cubicBezTo>
                    <a:cubicBezTo>
                      <a:pt x="92" y="33"/>
                      <a:pt x="200" y="0"/>
                      <a:pt x="287" y="47"/>
                    </a:cubicBezTo>
                    <a:cubicBezTo>
                      <a:pt x="374" y="93"/>
                      <a:pt x="406" y="201"/>
                      <a:pt x="360" y="287"/>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4" name="Freeform 41"/>
              <p:cNvSpPr>
                <a:spLocks/>
              </p:cNvSpPr>
              <p:nvPr/>
            </p:nvSpPr>
            <p:spPr bwMode="auto">
              <a:xfrm>
                <a:off x="1596513" y="1009025"/>
                <a:ext cx="654627" cy="602907"/>
              </a:xfrm>
              <a:custGeom>
                <a:avLst/>
                <a:gdLst/>
                <a:ahLst/>
                <a:cxnLst>
                  <a:cxn ang="0">
                    <a:pos x="307" y="299"/>
                  </a:cxn>
                  <a:cxn ang="0">
                    <a:pos x="71" y="307"/>
                  </a:cxn>
                  <a:cxn ang="0">
                    <a:pos x="63" y="71"/>
                  </a:cxn>
                  <a:cxn ang="0">
                    <a:pos x="299" y="63"/>
                  </a:cxn>
                  <a:cxn ang="0">
                    <a:pos x="307" y="299"/>
                  </a:cxn>
                </a:cxnLst>
                <a:rect l="0" t="0" r="r" b="b"/>
                <a:pathLst>
                  <a:path w="370" h="370">
                    <a:moveTo>
                      <a:pt x="307" y="299"/>
                    </a:moveTo>
                    <a:cubicBezTo>
                      <a:pt x="244" y="366"/>
                      <a:pt x="138" y="370"/>
                      <a:pt x="71" y="307"/>
                    </a:cubicBezTo>
                    <a:cubicBezTo>
                      <a:pt x="4" y="244"/>
                      <a:pt x="0" y="138"/>
                      <a:pt x="63" y="71"/>
                    </a:cubicBezTo>
                    <a:cubicBezTo>
                      <a:pt x="126" y="4"/>
                      <a:pt x="232" y="0"/>
                      <a:pt x="299" y="63"/>
                    </a:cubicBezTo>
                    <a:cubicBezTo>
                      <a:pt x="366" y="126"/>
                      <a:pt x="370" y="231"/>
                      <a:pt x="307" y="29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5" name="Freeform 42"/>
              <p:cNvSpPr>
                <a:spLocks/>
              </p:cNvSpPr>
              <p:nvPr/>
            </p:nvSpPr>
            <p:spPr bwMode="auto">
              <a:xfrm>
                <a:off x="4719183" y="2500995"/>
                <a:ext cx="672214" cy="617305"/>
              </a:xfrm>
              <a:custGeom>
                <a:avLst/>
                <a:gdLst/>
                <a:ahLst/>
                <a:cxnLst>
                  <a:cxn ang="0">
                    <a:pos x="337" y="268"/>
                  </a:cxn>
                  <a:cxn ang="0">
                    <a:pos x="112" y="337"/>
                  </a:cxn>
                  <a:cxn ang="0">
                    <a:pos x="43" y="111"/>
                  </a:cxn>
                  <a:cxn ang="0">
                    <a:pos x="269" y="43"/>
                  </a:cxn>
                  <a:cxn ang="0">
                    <a:pos x="337" y="268"/>
                  </a:cxn>
                </a:cxnLst>
                <a:rect l="0" t="0" r="r" b="b"/>
                <a:pathLst>
                  <a:path w="381" h="380">
                    <a:moveTo>
                      <a:pt x="337" y="268"/>
                    </a:moveTo>
                    <a:cubicBezTo>
                      <a:pt x="294" y="350"/>
                      <a:pt x="193" y="380"/>
                      <a:pt x="112" y="337"/>
                    </a:cubicBezTo>
                    <a:cubicBezTo>
                      <a:pt x="31" y="294"/>
                      <a:pt x="0" y="193"/>
                      <a:pt x="43" y="111"/>
                    </a:cubicBezTo>
                    <a:cubicBezTo>
                      <a:pt x="87" y="30"/>
                      <a:pt x="188" y="0"/>
                      <a:pt x="269" y="43"/>
                    </a:cubicBezTo>
                    <a:cubicBezTo>
                      <a:pt x="350" y="86"/>
                      <a:pt x="381" y="187"/>
                      <a:pt x="337" y="268"/>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6" name="Freeform 43"/>
              <p:cNvSpPr>
                <a:spLocks/>
              </p:cNvSpPr>
              <p:nvPr/>
            </p:nvSpPr>
            <p:spPr bwMode="auto">
              <a:xfrm>
                <a:off x="4560900" y="4199933"/>
                <a:ext cx="670260" cy="620904"/>
              </a:xfrm>
              <a:custGeom>
                <a:avLst/>
                <a:gdLst/>
                <a:ahLst/>
                <a:cxnLst>
                  <a:cxn ang="0">
                    <a:pos x="337" y="269"/>
                  </a:cxn>
                  <a:cxn ang="0">
                    <a:pos x="112" y="338"/>
                  </a:cxn>
                  <a:cxn ang="0">
                    <a:pos x="43" y="112"/>
                  </a:cxn>
                  <a:cxn ang="0">
                    <a:pos x="269" y="44"/>
                  </a:cxn>
                  <a:cxn ang="0">
                    <a:pos x="337" y="269"/>
                  </a:cxn>
                </a:cxnLst>
                <a:rect l="0" t="0" r="r" b="b"/>
                <a:pathLst>
                  <a:path w="380" h="381">
                    <a:moveTo>
                      <a:pt x="337" y="269"/>
                    </a:moveTo>
                    <a:cubicBezTo>
                      <a:pt x="294" y="350"/>
                      <a:pt x="193" y="381"/>
                      <a:pt x="112" y="338"/>
                    </a:cubicBezTo>
                    <a:cubicBezTo>
                      <a:pt x="30" y="294"/>
                      <a:pt x="0" y="193"/>
                      <a:pt x="43" y="112"/>
                    </a:cubicBezTo>
                    <a:cubicBezTo>
                      <a:pt x="86" y="31"/>
                      <a:pt x="187" y="0"/>
                      <a:pt x="269" y="44"/>
                    </a:cubicBezTo>
                    <a:cubicBezTo>
                      <a:pt x="350" y="87"/>
                      <a:pt x="380" y="188"/>
                      <a:pt x="337"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7" name="Freeform 44"/>
              <p:cNvSpPr>
                <a:spLocks/>
              </p:cNvSpPr>
              <p:nvPr/>
            </p:nvSpPr>
            <p:spPr bwMode="auto">
              <a:xfrm>
                <a:off x="3599477" y="2877137"/>
                <a:ext cx="672214" cy="617305"/>
              </a:xfrm>
              <a:custGeom>
                <a:avLst/>
                <a:gdLst/>
                <a:ahLst/>
                <a:cxnLst>
                  <a:cxn ang="0">
                    <a:pos x="338" y="268"/>
                  </a:cxn>
                  <a:cxn ang="0">
                    <a:pos x="112" y="337"/>
                  </a:cxn>
                  <a:cxn ang="0">
                    <a:pos x="44" y="111"/>
                  </a:cxn>
                  <a:cxn ang="0">
                    <a:pos x="269" y="43"/>
                  </a:cxn>
                  <a:cxn ang="0">
                    <a:pos x="338" y="268"/>
                  </a:cxn>
                </a:cxnLst>
                <a:rect l="0" t="0" r="r" b="b"/>
                <a:pathLst>
                  <a:path w="381" h="380">
                    <a:moveTo>
                      <a:pt x="338" y="268"/>
                    </a:moveTo>
                    <a:cubicBezTo>
                      <a:pt x="294" y="350"/>
                      <a:pt x="193" y="380"/>
                      <a:pt x="112" y="337"/>
                    </a:cubicBezTo>
                    <a:cubicBezTo>
                      <a:pt x="31" y="294"/>
                      <a:pt x="0" y="193"/>
                      <a:pt x="44" y="111"/>
                    </a:cubicBezTo>
                    <a:cubicBezTo>
                      <a:pt x="87" y="30"/>
                      <a:pt x="188" y="0"/>
                      <a:pt x="269" y="43"/>
                    </a:cubicBezTo>
                    <a:cubicBezTo>
                      <a:pt x="350" y="86"/>
                      <a:pt x="381" y="187"/>
                      <a:pt x="338" y="268"/>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8" name="Freeform 45"/>
              <p:cNvSpPr>
                <a:spLocks/>
              </p:cNvSpPr>
              <p:nvPr/>
            </p:nvSpPr>
            <p:spPr bwMode="auto">
              <a:xfrm>
                <a:off x="4105592" y="1530945"/>
                <a:ext cx="566692" cy="521920"/>
              </a:xfrm>
              <a:custGeom>
                <a:avLst/>
                <a:gdLst/>
                <a:ahLst/>
                <a:cxnLst>
                  <a:cxn ang="0">
                    <a:pos x="284" y="226"/>
                  </a:cxn>
                  <a:cxn ang="0">
                    <a:pos x="94" y="283"/>
                  </a:cxn>
                  <a:cxn ang="0">
                    <a:pos x="37" y="94"/>
                  </a:cxn>
                  <a:cxn ang="0">
                    <a:pos x="226" y="36"/>
                  </a:cxn>
                  <a:cxn ang="0">
                    <a:pos x="284" y="226"/>
                  </a:cxn>
                </a:cxnLst>
                <a:rect l="0" t="0" r="r" b="b"/>
                <a:pathLst>
                  <a:path w="320" h="320">
                    <a:moveTo>
                      <a:pt x="284" y="226"/>
                    </a:moveTo>
                    <a:cubicBezTo>
                      <a:pt x="247" y="294"/>
                      <a:pt x="162" y="320"/>
                      <a:pt x="94" y="283"/>
                    </a:cubicBezTo>
                    <a:cubicBezTo>
                      <a:pt x="26" y="247"/>
                      <a:pt x="0" y="162"/>
                      <a:pt x="37" y="94"/>
                    </a:cubicBezTo>
                    <a:cubicBezTo>
                      <a:pt x="73" y="25"/>
                      <a:pt x="158" y="0"/>
                      <a:pt x="226" y="36"/>
                    </a:cubicBezTo>
                    <a:cubicBezTo>
                      <a:pt x="295" y="73"/>
                      <a:pt x="320" y="157"/>
                      <a:pt x="284" y="226"/>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9" name="Freeform 46"/>
              <p:cNvSpPr>
                <a:spLocks/>
              </p:cNvSpPr>
              <p:nvPr/>
            </p:nvSpPr>
            <p:spPr bwMode="auto">
              <a:xfrm>
                <a:off x="3364984" y="1162001"/>
                <a:ext cx="672214" cy="619105"/>
              </a:xfrm>
              <a:custGeom>
                <a:avLst/>
                <a:gdLst/>
                <a:ahLst/>
                <a:cxnLst>
                  <a:cxn ang="0">
                    <a:pos x="338" y="269"/>
                  </a:cxn>
                  <a:cxn ang="0">
                    <a:pos x="112" y="337"/>
                  </a:cxn>
                  <a:cxn ang="0">
                    <a:pos x="44" y="112"/>
                  </a:cxn>
                  <a:cxn ang="0">
                    <a:pos x="269" y="43"/>
                  </a:cxn>
                  <a:cxn ang="0">
                    <a:pos x="338" y="269"/>
                  </a:cxn>
                </a:cxnLst>
                <a:rect l="0" t="0" r="r" b="b"/>
                <a:pathLst>
                  <a:path w="381" h="381">
                    <a:moveTo>
                      <a:pt x="338" y="269"/>
                    </a:moveTo>
                    <a:cubicBezTo>
                      <a:pt x="294" y="350"/>
                      <a:pt x="193" y="381"/>
                      <a:pt x="112" y="337"/>
                    </a:cubicBezTo>
                    <a:cubicBezTo>
                      <a:pt x="31" y="294"/>
                      <a:pt x="0" y="193"/>
                      <a:pt x="44" y="112"/>
                    </a:cubicBezTo>
                    <a:cubicBezTo>
                      <a:pt x="87" y="31"/>
                      <a:pt x="188" y="0"/>
                      <a:pt x="269" y="43"/>
                    </a:cubicBezTo>
                    <a:cubicBezTo>
                      <a:pt x="350" y="87"/>
                      <a:pt x="381" y="188"/>
                      <a:pt x="338"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0" name="Freeform 47"/>
              <p:cNvSpPr>
                <a:spLocks/>
              </p:cNvSpPr>
              <p:nvPr/>
            </p:nvSpPr>
            <p:spPr bwMode="auto">
              <a:xfrm>
                <a:off x="3681550" y="1953879"/>
                <a:ext cx="173916" cy="277157"/>
              </a:xfrm>
              <a:custGeom>
                <a:avLst/>
                <a:gdLst/>
                <a:ahLst/>
                <a:cxnLst>
                  <a:cxn ang="0">
                    <a:pos x="99" y="100"/>
                  </a:cxn>
                  <a:cxn ang="0">
                    <a:pos x="99" y="0"/>
                  </a:cxn>
                  <a:cxn ang="0">
                    <a:pos x="99" y="0"/>
                  </a:cxn>
                  <a:cxn ang="0">
                    <a:pos x="0" y="100"/>
                  </a:cxn>
                  <a:cxn ang="0">
                    <a:pos x="29" y="170"/>
                  </a:cxn>
                  <a:cxn ang="0">
                    <a:pos x="99" y="100"/>
                  </a:cxn>
                </a:cxnLst>
                <a:rect l="0" t="0" r="r" b="b"/>
                <a:pathLst>
                  <a:path w="99" h="170">
                    <a:moveTo>
                      <a:pt x="99" y="100"/>
                    </a:moveTo>
                    <a:cubicBezTo>
                      <a:pt x="99" y="0"/>
                      <a:pt x="99" y="0"/>
                      <a:pt x="99" y="0"/>
                    </a:cubicBezTo>
                    <a:cubicBezTo>
                      <a:pt x="99" y="0"/>
                      <a:pt x="99" y="0"/>
                      <a:pt x="99" y="0"/>
                    </a:cubicBezTo>
                    <a:cubicBezTo>
                      <a:pt x="44" y="0"/>
                      <a:pt x="0" y="45"/>
                      <a:pt x="0" y="100"/>
                    </a:cubicBezTo>
                    <a:cubicBezTo>
                      <a:pt x="0" y="127"/>
                      <a:pt x="11" y="152"/>
                      <a:pt x="29" y="170"/>
                    </a:cubicBezTo>
                    <a:cubicBezTo>
                      <a:pt x="99" y="100"/>
                      <a:pt x="99" y="100"/>
                      <a:pt x="99" y="10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1" name="Freeform 48"/>
              <p:cNvSpPr>
                <a:spLocks/>
              </p:cNvSpPr>
              <p:nvPr/>
            </p:nvSpPr>
            <p:spPr bwMode="auto">
              <a:xfrm>
                <a:off x="3746036" y="2135651"/>
                <a:ext cx="298979" cy="160175"/>
              </a:xfrm>
              <a:custGeom>
                <a:avLst/>
                <a:gdLst/>
                <a:ahLst/>
                <a:cxnLst>
                  <a:cxn ang="0">
                    <a:pos x="0" y="70"/>
                  </a:cxn>
                  <a:cxn ang="0">
                    <a:pos x="70" y="99"/>
                  </a:cxn>
                  <a:cxn ang="0">
                    <a:pos x="169" y="0"/>
                  </a:cxn>
                  <a:cxn ang="0">
                    <a:pos x="70" y="0"/>
                  </a:cxn>
                  <a:cxn ang="0">
                    <a:pos x="0" y="70"/>
                  </a:cxn>
                </a:cxnLst>
                <a:rect l="0" t="0" r="r" b="b"/>
                <a:pathLst>
                  <a:path w="169" h="99">
                    <a:moveTo>
                      <a:pt x="0" y="70"/>
                    </a:moveTo>
                    <a:cubicBezTo>
                      <a:pt x="18" y="88"/>
                      <a:pt x="43" y="99"/>
                      <a:pt x="70" y="99"/>
                    </a:cubicBezTo>
                    <a:cubicBezTo>
                      <a:pt x="125" y="99"/>
                      <a:pt x="169" y="55"/>
                      <a:pt x="169" y="0"/>
                    </a:cubicBezTo>
                    <a:cubicBezTo>
                      <a:pt x="70" y="0"/>
                      <a:pt x="70" y="0"/>
                      <a:pt x="70" y="0"/>
                    </a:cubicBezTo>
                    <a:lnTo>
                      <a:pt x="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2" name="Freeform 49"/>
              <p:cNvSpPr>
                <a:spLocks/>
              </p:cNvSpPr>
              <p:nvPr/>
            </p:nvSpPr>
            <p:spPr bwMode="auto">
              <a:xfrm>
                <a:off x="3878915" y="1953879"/>
                <a:ext cx="173916" cy="163775"/>
              </a:xfrm>
              <a:custGeom>
                <a:avLst/>
                <a:gdLst/>
                <a:ahLst/>
                <a:cxnLst>
                  <a:cxn ang="0">
                    <a:pos x="0" y="0"/>
                  </a:cxn>
                  <a:cxn ang="0">
                    <a:pos x="0" y="100"/>
                  </a:cxn>
                  <a:cxn ang="0">
                    <a:pos x="99" y="100"/>
                  </a:cxn>
                  <a:cxn ang="0">
                    <a:pos x="99" y="100"/>
                  </a:cxn>
                  <a:cxn ang="0">
                    <a:pos x="0" y="0"/>
                  </a:cxn>
                </a:cxnLst>
                <a:rect l="0" t="0" r="r" b="b"/>
                <a:pathLst>
                  <a:path w="99" h="100">
                    <a:moveTo>
                      <a:pt x="0" y="0"/>
                    </a:moveTo>
                    <a:cubicBezTo>
                      <a:pt x="0" y="100"/>
                      <a:pt x="0" y="100"/>
                      <a:pt x="0" y="100"/>
                    </a:cubicBezTo>
                    <a:cubicBezTo>
                      <a:pt x="99" y="100"/>
                      <a:pt x="99" y="100"/>
                      <a:pt x="99" y="100"/>
                    </a:cubicBezTo>
                    <a:cubicBezTo>
                      <a:pt x="99" y="100"/>
                      <a:pt x="99" y="100"/>
                      <a:pt x="99" y="100"/>
                    </a:cubicBezTo>
                    <a:cubicBezTo>
                      <a:pt x="99" y="45"/>
                      <a:pt x="55" y="1"/>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3" name="Freeform 50"/>
              <p:cNvSpPr>
                <a:spLocks noEditPoints="1"/>
              </p:cNvSpPr>
              <p:nvPr/>
            </p:nvSpPr>
            <p:spPr bwMode="auto">
              <a:xfrm>
                <a:off x="4121225" y="4576075"/>
                <a:ext cx="91843" cy="84587"/>
              </a:xfrm>
              <a:custGeom>
                <a:avLst/>
                <a:gdLst/>
                <a:ahLst/>
                <a:cxnLst>
                  <a:cxn ang="0">
                    <a:pos x="26" y="0"/>
                  </a:cxn>
                  <a:cxn ang="0">
                    <a:pos x="0" y="26"/>
                  </a:cxn>
                  <a:cxn ang="0">
                    <a:pos x="26" y="52"/>
                  </a:cxn>
                  <a:cxn ang="0">
                    <a:pos x="52" y="26"/>
                  </a:cxn>
                  <a:cxn ang="0">
                    <a:pos x="26" y="0"/>
                  </a:cxn>
                  <a:cxn ang="0">
                    <a:pos x="26" y="45"/>
                  </a:cxn>
                  <a:cxn ang="0">
                    <a:pos x="7" y="26"/>
                  </a:cxn>
                  <a:cxn ang="0">
                    <a:pos x="26" y="7"/>
                  </a:cxn>
                  <a:cxn ang="0">
                    <a:pos x="45" y="26"/>
                  </a:cxn>
                  <a:cxn ang="0">
                    <a:pos x="26" y="45"/>
                  </a:cxn>
                </a:cxnLst>
                <a:rect l="0" t="0" r="r" b="b"/>
                <a:pathLst>
                  <a:path w="52" h="52">
                    <a:moveTo>
                      <a:pt x="26" y="0"/>
                    </a:moveTo>
                    <a:cubicBezTo>
                      <a:pt x="12" y="0"/>
                      <a:pt x="0" y="12"/>
                      <a:pt x="0" y="26"/>
                    </a:cubicBezTo>
                    <a:cubicBezTo>
                      <a:pt x="0" y="40"/>
                      <a:pt x="12" y="52"/>
                      <a:pt x="26" y="52"/>
                    </a:cubicBezTo>
                    <a:cubicBezTo>
                      <a:pt x="41" y="52"/>
                      <a:pt x="52" y="40"/>
                      <a:pt x="52" y="26"/>
                    </a:cubicBezTo>
                    <a:cubicBezTo>
                      <a:pt x="52" y="12"/>
                      <a:pt x="41" y="0"/>
                      <a:pt x="26" y="0"/>
                    </a:cubicBezTo>
                    <a:close/>
                    <a:moveTo>
                      <a:pt x="26" y="45"/>
                    </a:moveTo>
                    <a:cubicBezTo>
                      <a:pt x="16" y="45"/>
                      <a:pt x="7" y="37"/>
                      <a:pt x="7" y="26"/>
                    </a:cubicBezTo>
                    <a:cubicBezTo>
                      <a:pt x="7" y="16"/>
                      <a:pt x="16" y="7"/>
                      <a:pt x="26" y="7"/>
                    </a:cubicBezTo>
                    <a:cubicBezTo>
                      <a:pt x="37" y="7"/>
                      <a:pt x="45" y="16"/>
                      <a:pt x="45" y="26"/>
                    </a:cubicBezTo>
                    <a:cubicBezTo>
                      <a:pt x="45" y="37"/>
                      <a:pt x="37" y="45"/>
                      <a:pt x="26" y="4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4" name="Freeform 51"/>
              <p:cNvSpPr>
                <a:spLocks noEditPoints="1"/>
              </p:cNvSpPr>
              <p:nvPr/>
            </p:nvSpPr>
            <p:spPr bwMode="auto">
              <a:xfrm>
                <a:off x="4056740" y="4518484"/>
                <a:ext cx="214952" cy="197969"/>
              </a:xfrm>
              <a:custGeom>
                <a:avLst/>
                <a:gdLst/>
                <a:ahLst/>
                <a:cxnLst>
                  <a:cxn ang="0">
                    <a:pos x="61" y="0"/>
                  </a:cxn>
                  <a:cxn ang="0">
                    <a:pos x="0" y="61"/>
                  </a:cxn>
                  <a:cxn ang="0">
                    <a:pos x="61" y="122"/>
                  </a:cxn>
                  <a:cxn ang="0">
                    <a:pos x="122" y="61"/>
                  </a:cxn>
                  <a:cxn ang="0">
                    <a:pos x="61" y="0"/>
                  </a:cxn>
                  <a:cxn ang="0">
                    <a:pos x="62" y="91"/>
                  </a:cxn>
                  <a:cxn ang="0">
                    <a:pos x="33" y="62"/>
                  </a:cxn>
                  <a:cxn ang="0">
                    <a:pos x="62" y="33"/>
                  </a:cxn>
                  <a:cxn ang="0">
                    <a:pos x="91" y="62"/>
                  </a:cxn>
                  <a:cxn ang="0">
                    <a:pos x="62" y="91"/>
                  </a:cxn>
                </a:cxnLst>
                <a:rect l="0" t="0" r="r" b="b"/>
                <a:pathLst>
                  <a:path w="122" h="122">
                    <a:moveTo>
                      <a:pt x="61" y="0"/>
                    </a:moveTo>
                    <a:cubicBezTo>
                      <a:pt x="28" y="0"/>
                      <a:pt x="0" y="27"/>
                      <a:pt x="0" y="61"/>
                    </a:cubicBezTo>
                    <a:cubicBezTo>
                      <a:pt x="0" y="95"/>
                      <a:pt x="28" y="122"/>
                      <a:pt x="61" y="122"/>
                    </a:cubicBezTo>
                    <a:cubicBezTo>
                      <a:pt x="95" y="122"/>
                      <a:pt x="122" y="95"/>
                      <a:pt x="122" y="61"/>
                    </a:cubicBezTo>
                    <a:cubicBezTo>
                      <a:pt x="122" y="27"/>
                      <a:pt x="95" y="0"/>
                      <a:pt x="61" y="0"/>
                    </a:cubicBezTo>
                    <a:close/>
                    <a:moveTo>
                      <a:pt x="62" y="91"/>
                    </a:moveTo>
                    <a:cubicBezTo>
                      <a:pt x="46" y="91"/>
                      <a:pt x="33" y="78"/>
                      <a:pt x="33" y="62"/>
                    </a:cubicBezTo>
                    <a:cubicBezTo>
                      <a:pt x="33" y="46"/>
                      <a:pt x="46" y="33"/>
                      <a:pt x="62" y="33"/>
                    </a:cubicBezTo>
                    <a:cubicBezTo>
                      <a:pt x="78" y="33"/>
                      <a:pt x="91" y="46"/>
                      <a:pt x="91" y="62"/>
                    </a:cubicBezTo>
                    <a:cubicBezTo>
                      <a:pt x="91" y="78"/>
                      <a:pt x="78" y="91"/>
                      <a:pt x="62" y="9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5" name="Freeform 52"/>
              <p:cNvSpPr>
                <a:spLocks/>
              </p:cNvSpPr>
              <p:nvPr/>
            </p:nvSpPr>
            <p:spPr bwMode="auto">
              <a:xfrm>
                <a:off x="2569661" y="1395965"/>
                <a:ext cx="9771" cy="7199"/>
              </a:xfrm>
              <a:custGeom>
                <a:avLst/>
                <a:gdLst/>
                <a:ahLst/>
                <a:cxnLst>
                  <a:cxn ang="0">
                    <a:pos x="0" y="0"/>
                  </a:cxn>
                  <a:cxn ang="0">
                    <a:pos x="0" y="4"/>
                  </a:cxn>
                  <a:cxn ang="0">
                    <a:pos x="5" y="4"/>
                  </a:cxn>
                  <a:cxn ang="0">
                    <a:pos x="5" y="2"/>
                  </a:cxn>
                  <a:cxn ang="0">
                    <a:pos x="5" y="0"/>
                  </a:cxn>
                  <a:cxn ang="0">
                    <a:pos x="0" y="0"/>
                  </a:cxn>
                </a:cxnLst>
                <a:rect l="0" t="0" r="r" b="b"/>
                <a:pathLst>
                  <a:path w="5" h="4">
                    <a:moveTo>
                      <a:pt x="0" y="0"/>
                    </a:moveTo>
                    <a:cubicBezTo>
                      <a:pt x="0" y="4"/>
                      <a:pt x="0" y="4"/>
                      <a:pt x="0" y="4"/>
                    </a:cubicBezTo>
                    <a:cubicBezTo>
                      <a:pt x="5" y="4"/>
                      <a:pt x="5" y="4"/>
                      <a:pt x="5" y="4"/>
                    </a:cubicBezTo>
                    <a:cubicBezTo>
                      <a:pt x="5" y="3"/>
                      <a:pt x="5" y="3"/>
                      <a:pt x="5" y="2"/>
                    </a:cubicBezTo>
                    <a:cubicBezTo>
                      <a:pt x="5" y="1"/>
                      <a:pt x="5" y="0"/>
                      <a:pt x="5" y="0"/>
                    </a:cubicBezTo>
                    <a:lnTo>
                      <a:pt x="0"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6" name="Freeform 53"/>
              <p:cNvSpPr>
                <a:spLocks/>
              </p:cNvSpPr>
              <p:nvPr/>
            </p:nvSpPr>
            <p:spPr bwMode="auto">
              <a:xfrm>
                <a:off x="2643917" y="1327576"/>
                <a:ext cx="9771" cy="8999"/>
              </a:xfrm>
              <a:custGeom>
                <a:avLst/>
                <a:gdLst/>
                <a:ahLst/>
                <a:cxnLst>
                  <a:cxn ang="0">
                    <a:pos x="5" y="5"/>
                  </a:cxn>
                  <a:cxn ang="0">
                    <a:pos x="5" y="0"/>
                  </a:cxn>
                  <a:cxn ang="0">
                    <a:pos x="0" y="0"/>
                  </a:cxn>
                  <a:cxn ang="0">
                    <a:pos x="0" y="5"/>
                  </a:cxn>
                  <a:cxn ang="0">
                    <a:pos x="2" y="5"/>
                  </a:cxn>
                  <a:cxn ang="0">
                    <a:pos x="5" y="5"/>
                  </a:cxn>
                </a:cxnLst>
                <a:rect l="0" t="0" r="r" b="b"/>
                <a:pathLst>
                  <a:path w="5" h="5">
                    <a:moveTo>
                      <a:pt x="5" y="5"/>
                    </a:moveTo>
                    <a:cubicBezTo>
                      <a:pt x="5" y="0"/>
                      <a:pt x="5" y="0"/>
                      <a:pt x="5" y="0"/>
                    </a:cubicBezTo>
                    <a:cubicBezTo>
                      <a:pt x="0" y="0"/>
                      <a:pt x="0" y="0"/>
                      <a:pt x="0" y="0"/>
                    </a:cubicBezTo>
                    <a:cubicBezTo>
                      <a:pt x="0" y="5"/>
                      <a:pt x="0" y="5"/>
                      <a:pt x="0" y="5"/>
                    </a:cubicBezTo>
                    <a:cubicBezTo>
                      <a:pt x="1" y="5"/>
                      <a:pt x="2" y="5"/>
                      <a:pt x="2" y="5"/>
                    </a:cubicBezTo>
                    <a:cubicBezTo>
                      <a:pt x="3" y="5"/>
                      <a:pt x="4" y="5"/>
                      <a:pt x="5" y="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7" name="Freeform 54"/>
              <p:cNvSpPr>
                <a:spLocks/>
              </p:cNvSpPr>
              <p:nvPr/>
            </p:nvSpPr>
            <p:spPr bwMode="auto">
              <a:xfrm>
                <a:off x="2716219" y="1395965"/>
                <a:ext cx="11725" cy="7199"/>
              </a:xfrm>
              <a:custGeom>
                <a:avLst/>
                <a:gdLst/>
                <a:ahLst/>
                <a:cxnLst>
                  <a:cxn ang="0">
                    <a:pos x="6" y="4"/>
                  </a:cxn>
                  <a:cxn ang="0">
                    <a:pos x="6" y="0"/>
                  </a:cxn>
                  <a:cxn ang="0">
                    <a:pos x="0" y="0"/>
                  </a:cxn>
                  <a:cxn ang="0">
                    <a:pos x="0" y="2"/>
                  </a:cxn>
                  <a:cxn ang="0">
                    <a:pos x="0" y="4"/>
                  </a:cxn>
                  <a:cxn ang="0">
                    <a:pos x="6" y="4"/>
                  </a:cxn>
                </a:cxnLst>
                <a:rect l="0" t="0" r="r" b="b"/>
                <a:pathLst>
                  <a:path w="6" h="4">
                    <a:moveTo>
                      <a:pt x="6" y="4"/>
                    </a:moveTo>
                    <a:cubicBezTo>
                      <a:pt x="6" y="0"/>
                      <a:pt x="6" y="0"/>
                      <a:pt x="6" y="0"/>
                    </a:cubicBezTo>
                    <a:cubicBezTo>
                      <a:pt x="0" y="0"/>
                      <a:pt x="0" y="0"/>
                      <a:pt x="0" y="0"/>
                    </a:cubicBezTo>
                    <a:cubicBezTo>
                      <a:pt x="0" y="0"/>
                      <a:pt x="0" y="1"/>
                      <a:pt x="0" y="2"/>
                    </a:cubicBezTo>
                    <a:cubicBezTo>
                      <a:pt x="0" y="3"/>
                      <a:pt x="0" y="3"/>
                      <a:pt x="0" y="4"/>
                    </a:cubicBezTo>
                    <a:lnTo>
                      <a:pt x="6" y="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8" name="Freeform 55"/>
              <p:cNvSpPr>
                <a:spLocks/>
              </p:cNvSpPr>
              <p:nvPr/>
            </p:nvSpPr>
            <p:spPr bwMode="auto">
              <a:xfrm>
                <a:off x="2643917" y="1462555"/>
                <a:ext cx="9771" cy="8999"/>
              </a:xfrm>
              <a:custGeom>
                <a:avLst/>
                <a:gdLst/>
                <a:ahLst/>
                <a:cxnLst>
                  <a:cxn ang="0">
                    <a:pos x="5" y="0"/>
                  </a:cxn>
                  <a:cxn ang="0">
                    <a:pos x="2" y="0"/>
                  </a:cxn>
                  <a:cxn ang="0">
                    <a:pos x="0" y="0"/>
                  </a:cxn>
                  <a:cxn ang="0">
                    <a:pos x="0" y="5"/>
                  </a:cxn>
                  <a:cxn ang="0">
                    <a:pos x="5" y="5"/>
                  </a:cxn>
                  <a:cxn ang="0">
                    <a:pos x="5" y="0"/>
                  </a:cxn>
                </a:cxnLst>
                <a:rect l="0" t="0" r="r" b="b"/>
                <a:pathLst>
                  <a:path w="5" h="5">
                    <a:moveTo>
                      <a:pt x="5" y="0"/>
                    </a:moveTo>
                    <a:cubicBezTo>
                      <a:pt x="4" y="0"/>
                      <a:pt x="3" y="0"/>
                      <a:pt x="2" y="0"/>
                    </a:cubicBezTo>
                    <a:cubicBezTo>
                      <a:pt x="2" y="0"/>
                      <a:pt x="1" y="0"/>
                      <a:pt x="0" y="0"/>
                    </a:cubicBezTo>
                    <a:cubicBezTo>
                      <a:pt x="0" y="5"/>
                      <a:pt x="0" y="5"/>
                      <a:pt x="0" y="5"/>
                    </a:cubicBezTo>
                    <a:cubicBezTo>
                      <a:pt x="5" y="5"/>
                      <a:pt x="5" y="5"/>
                      <a:pt x="5" y="5"/>
                    </a:cubicBezTo>
                    <a:lnTo>
                      <a:pt x="5"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9" name="Freeform 56"/>
              <p:cNvSpPr>
                <a:spLocks/>
              </p:cNvSpPr>
              <p:nvPr/>
            </p:nvSpPr>
            <p:spPr bwMode="auto">
              <a:xfrm>
                <a:off x="2645871" y="1341974"/>
                <a:ext cx="44945" cy="61191"/>
              </a:xfrm>
              <a:custGeom>
                <a:avLst/>
                <a:gdLst/>
                <a:ahLst/>
                <a:cxnLst>
                  <a:cxn ang="0">
                    <a:pos x="3" y="0"/>
                  </a:cxn>
                  <a:cxn ang="0">
                    <a:pos x="0" y="0"/>
                  </a:cxn>
                  <a:cxn ang="0">
                    <a:pos x="0" y="34"/>
                  </a:cxn>
                  <a:cxn ang="0">
                    <a:pos x="23" y="34"/>
                  </a:cxn>
                  <a:cxn ang="0">
                    <a:pos x="23" y="30"/>
                  </a:cxn>
                  <a:cxn ang="0">
                    <a:pos x="3" y="30"/>
                  </a:cxn>
                  <a:cxn ang="0">
                    <a:pos x="3" y="0"/>
                  </a:cxn>
                </a:cxnLst>
                <a:rect l="0" t="0" r="r" b="b"/>
                <a:pathLst>
                  <a:path w="23" h="34">
                    <a:moveTo>
                      <a:pt x="3" y="0"/>
                    </a:moveTo>
                    <a:lnTo>
                      <a:pt x="0" y="0"/>
                    </a:lnTo>
                    <a:lnTo>
                      <a:pt x="0" y="34"/>
                    </a:lnTo>
                    <a:lnTo>
                      <a:pt x="23" y="34"/>
                    </a:lnTo>
                    <a:lnTo>
                      <a:pt x="23" y="30"/>
                    </a:lnTo>
                    <a:lnTo>
                      <a:pt x="3" y="30"/>
                    </a:lnTo>
                    <a:lnTo>
                      <a:pt x="3"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0" name="Freeform 57"/>
              <p:cNvSpPr>
                <a:spLocks/>
              </p:cNvSpPr>
              <p:nvPr/>
            </p:nvSpPr>
            <p:spPr bwMode="auto">
              <a:xfrm>
                <a:off x="2675183" y="1259186"/>
                <a:ext cx="111384" cy="98985"/>
              </a:xfrm>
              <a:custGeom>
                <a:avLst/>
                <a:gdLst/>
                <a:ahLst/>
                <a:cxnLst>
                  <a:cxn ang="0">
                    <a:pos x="30" y="0"/>
                  </a:cxn>
                  <a:cxn ang="0">
                    <a:pos x="0" y="20"/>
                  </a:cxn>
                  <a:cxn ang="0">
                    <a:pos x="47" y="60"/>
                  </a:cxn>
                  <a:cxn ang="0">
                    <a:pos x="63" y="32"/>
                  </a:cxn>
                  <a:cxn ang="0">
                    <a:pos x="30" y="0"/>
                  </a:cxn>
                </a:cxnLst>
                <a:rect l="0" t="0" r="r" b="b"/>
                <a:pathLst>
                  <a:path w="63" h="60">
                    <a:moveTo>
                      <a:pt x="30" y="0"/>
                    </a:moveTo>
                    <a:cubicBezTo>
                      <a:pt x="16" y="0"/>
                      <a:pt x="5" y="8"/>
                      <a:pt x="0" y="20"/>
                    </a:cubicBezTo>
                    <a:cubicBezTo>
                      <a:pt x="21" y="24"/>
                      <a:pt x="39" y="40"/>
                      <a:pt x="47" y="60"/>
                    </a:cubicBezTo>
                    <a:cubicBezTo>
                      <a:pt x="56" y="54"/>
                      <a:pt x="63" y="44"/>
                      <a:pt x="63" y="32"/>
                    </a:cubicBezTo>
                    <a:cubicBezTo>
                      <a:pt x="63" y="14"/>
                      <a:pt x="48" y="0"/>
                      <a:pt x="3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1" name="Freeform 58"/>
              <p:cNvSpPr>
                <a:spLocks/>
              </p:cNvSpPr>
              <p:nvPr/>
            </p:nvSpPr>
            <p:spPr bwMode="auto">
              <a:xfrm>
                <a:off x="2509083" y="1259186"/>
                <a:ext cx="111384" cy="98985"/>
              </a:xfrm>
              <a:custGeom>
                <a:avLst/>
                <a:gdLst/>
                <a:ahLst/>
                <a:cxnLst>
                  <a:cxn ang="0">
                    <a:pos x="63" y="20"/>
                  </a:cxn>
                  <a:cxn ang="0">
                    <a:pos x="33" y="0"/>
                  </a:cxn>
                  <a:cxn ang="0">
                    <a:pos x="0" y="32"/>
                  </a:cxn>
                  <a:cxn ang="0">
                    <a:pos x="15" y="60"/>
                  </a:cxn>
                  <a:cxn ang="0">
                    <a:pos x="63" y="20"/>
                  </a:cxn>
                </a:cxnLst>
                <a:rect l="0" t="0" r="r" b="b"/>
                <a:pathLst>
                  <a:path w="63" h="60">
                    <a:moveTo>
                      <a:pt x="63" y="20"/>
                    </a:moveTo>
                    <a:cubicBezTo>
                      <a:pt x="58" y="8"/>
                      <a:pt x="46" y="0"/>
                      <a:pt x="33" y="0"/>
                    </a:cubicBezTo>
                    <a:cubicBezTo>
                      <a:pt x="15" y="0"/>
                      <a:pt x="0" y="14"/>
                      <a:pt x="0" y="32"/>
                    </a:cubicBezTo>
                    <a:cubicBezTo>
                      <a:pt x="0" y="44"/>
                      <a:pt x="6" y="54"/>
                      <a:pt x="15" y="60"/>
                    </a:cubicBezTo>
                    <a:cubicBezTo>
                      <a:pt x="23" y="40"/>
                      <a:pt x="41" y="24"/>
                      <a:pt x="63" y="2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2" name="Freeform 59"/>
              <p:cNvSpPr>
                <a:spLocks noEditPoints="1"/>
              </p:cNvSpPr>
              <p:nvPr/>
            </p:nvSpPr>
            <p:spPr bwMode="auto">
              <a:xfrm>
                <a:off x="2534487" y="1293381"/>
                <a:ext cx="228631" cy="226765"/>
              </a:xfrm>
              <a:custGeom>
                <a:avLst/>
                <a:gdLst/>
                <a:ahLst/>
                <a:cxnLst>
                  <a:cxn ang="0">
                    <a:pos x="129" y="65"/>
                  </a:cxn>
                  <a:cxn ang="0">
                    <a:pos x="64" y="0"/>
                  </a:cxn>
                  <a:cxn ang="0">
                    <a:pos x="0" y="65"/>
                  </a:cxn>
                  <a:cxn ang="0">
                    <a:pos x="26" y="117"/>
                  </a:cxn>
                  <a:cxn ang="0">
                    <a:pos x="16" y="139"/>
                  </a:cxn>
                  <a:cxn ang="0">
                    <a:pos x="25" y="139"/>
                  </a:cxn>
                  <a:cxn ang="0">
                    <a:pos x="33" y="121"/>
                  </a:cxn>
                  <a:cxn ang="0">
                    <a:pos x="64" y="129"/>
                  </a:cxn>
                  <a:cxn ang="0">
                    <a:pos x="94" y="122"/>
                  </a:cxn>
                  <a:cxn ang="0">
                    <a:pos x="101" y="139"/>
                  </a:cxn>
                  <a:cxn ang="0">
                    <a:pos x="111" y="139"/>
                  </a:cxn>
                  <a:cxn ang="0">
                    <a:pos x="101" y="118"/>
                  </a:cxn>
                  <a:cxn ang="0">
                    <a:pos x="129" y="65"/>
                  </a:cxn>
                  <a:cxn ang="0">
                    <a:pos x="17" y="65"/>
                  </a:cxn>
                  <a:cxn ang="0">
                    <a:pos x="64" y="18"/>
                  </a:cxn>
                  <a:cxn ang="0">
                    <a:pos x="106" y="42"/>
                  </a:cxn>
                  <a:cxn ang="0">
                    <a:pos x="111" y="64"/>
                  </a:cxn>
                  <a:cxn ang="0">
                    <a:pos x="63" y="112"/>
                  </a:cxn>
                  <a:cxn ang="0">
                    <a:pos x="50" y="110"/>
                  </a:cxn>
                  <a:cxn ang="0">
                    <a:pos x="17" y="65"/>
                  </a:cxn>
                </a:cxnLst>
                <a:rect l="0" t="0" r="r" b="b"/>
                <a:pathLst>
                  <a:path w="129" h="139">
                    <a:moveTo>
                      <a:pt x="129" y="65"/>
                    </a:moveTo>
                    <a:cubicBezTo>
                      <a:pt x="129" y="29"/>
                      <a:pt x="100" y="0"/>
                      <a:pt x="64" y="0"/>
                    </a:cubicBezTo>
                    <a:cubicBezTo>
                      <a:pt x="29" y="0"/>
                      <a:pt x="0" y="29"/>
                      <a:pt x="0" y="65"/>
                    </a:cubicBezTo>
                    <a:cubicBezTo>
                      <a:pt x="0" y="86"/>
                      <a:pt x="10" y="105"/>
                      <a:pt x="26" y="117"/>
                    </a:cubicBezTo>
                    <a:cubicBezTo>
                      <a:pt x="16" y="139"/>
                      <a:pt x="16" y="139"/>
                      <a:pt x="16" y="139"/>
                    </a:cubicBezTo>
                    <a:cubicBezTo>
                      <a:pt x="25" y="139"/>
                      <a:pt x="25" y="139"/>
                      <a:pt x="25" y="139"/>
                    </a:cubicBezTo>
                    <a:cubicBezTo>
                      <a:pt x="33" y="121"/>
                      <a:pt x="33" y="121"/>
                      <a:pt x="33" y="121"/>
                    </a:cubicBezTo>
                    <a:cubicBezTo>
                      <a:pt x="42" y="126"/>
                      <a:pt x="53" y="129"/>
                      <a:pt x="64" y="129"/>
                    </a:cubicBezTo>
                    <a:cubicBezTo>
                      <a:pt x="75" y="129"/>
                      <a:pt x="85" y="127"/>
                      <a:pt x="94" y="122"/>
                    </a:cubicBezTo>
                    <a:cubicBezTo>
                      <a:pt x="101" y="139"/>
                      <a:pt x="101" y="139"/>
                      <a:pt x="101" y="139"/>
                    </a:cubicBezTo>
                    <a:cubicBezTo>
                      <a:pt x="111" y="139"/>
                      <a:pt x="111" y="139"/>
                      <a:pt x="111" y="139"/>
                    </a:cubicBezTo>
                    <a:cubicBezTo>
                      <a:pt x="101" y="118"/>
                      <a:pt x="101" y="118"/>
                      <a:pt x="101" y="118"/>
                    </a:cubicBezTo>
                    <a:cubicBezTo>
                      <a:pt x="118" y="106"/>
                      <a:pt x="129" y="87"/>
                      <a:pt x="129" y="65"/>
                    </a:cubicBezTo>
                    <a:close/>
                    <a:moveTo>
                      <a:pt x="17" y="65"/>
                    </a:moveTo>
                    <a:cubicBezTo>
                      <a:pt x="17" y="39"/>
                      <a:pt x="38" y="18"/>
                      <a:pt x="64" y="18"/>
                    </a:cubicBezTo>
                    <a:cubicBezTo>
                      <a:pt x="82" y="18"/>
                      <a:pt x="98" y="28"/>
                      <a:pt x="106" y="42"/>
                    </a:cubicBezTo>
                    <a:cubicBezTo>
                      <a:pt x="109" y="49"/>
                      <a:pt x="111" y="56"/>
                      <a:pt x="111" y="64"/>
                    </a:cubicBezTo>
                    <a:cubicBezTo>
                      <a:pt x="111" y="90"/>
                      <a:pt x="89" y="112"/>
                      <a:pt x="63" y="112"/>
                    </a:cubicBezTo>
                    <a:cubicBezTo>
                      <a:pt x="59" y="112"/>
                      <a:pt x="54" y="111"/>
                      <a:pt x="50" y="110"/>
                    </a:cubicBezTo>
                    <a:cubicBezTo>
                      <a:pt x="31" y="104"/>
                      <a:pt x="17" y="86"/>
                      <a:pt x="17" y="6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3" name="Freeform 60"/>
              <p:cNvSpPr>
                <a:spLocks noEditPoints="1"/>
              </p:cNvSpPr>
              <p:nvPr/>
            </p:nvSpPr>
            <p:spPr bwMode="auto">
              <a:xfrm>
                <a:off x="4383076" y="2351618"/>
                <a:ext cx="283346" cy="260960"/>
              </a:xfrm>
              <a:custGeom>
                <a:avLst/>
                <a:gdLst/>
                <a:ahLst/>
                <a:cxnLst>
                  <a:cxn ang="0">
                    <a:pos x="131" y="70"/>
                  </a:cxn>
                  <a:cxn ang="0">
                    <a:pos x="120" y="59"/>
                  </a:cxn>
                  <a:cxn ang="0">
                    <a:pos x="145" y="32"/>
                  </a:cxn>
                  <a:cxn ang="0">
                    <a:pos x="111" y="0"/>
                  </a:cxn>
                  <a:cxn ang="0">
                    <a:pos x="86" y="26"/>
                  </a:cxn>
                  <a:cxn ang="0">
                    <a:pos x="73" y="12"/>
                  </a:cxn>
                  <a:cxn ang="0">
                    <a:pos x="57" y="29"/>
                  </a:cxn>
                  <a:cxn ang="0">
                    <a:pos x="70" y="41"/>
                  </a:cxn>
                  <a:cxn ang="0">
                    <a:pos x="18" y="94"/>
                  </a:cxn>
                  <a:cxn ang="0">
                    <a:pos x="17" y="110"/>
                  </a:cxn>
                  <a:cxn ang="0">
                    <a:pos x="0" y="125"/>
                  </a:cxn>
                  <a:cxn ang="0">
                    <a:pos x="20" y="145"/>
                  </a:cxn>
                  <a:cxn ang="0">
                    <a:pos x="36" y="130"/>
                  </a:cxn>
                  <a:cxn ang="0">
                    <a:pos x="52" y="127"/>
                  </a:cxn>
                  <a:cxn ang="0">
                    <a:pos x="104" y="75"/>
                  </a:cxn>
                  <a:cxn ang="0">
                    <a:pos x="116" y="87"/>
                  </a:cxn>
                  <a:cxn ang="0">
                    <a:pos x="131" y="70"/>
                  </a:cxn>
                  <a:cxn ang="0">
                    <a:pos x="49" y="122"/>
                  </a:cxn>
                  <a:cxn ang="0">
                    <a:pos x="33" y="124"/>
                  </a:cxn>
                  <a:cxn ang="0">
                    <a:pos x="20" y="136"/>
                  </a:cxn>
                  <a:cxn ang="0">
                    <a:pos x="10" y="125"/>
                  </a:cxn>
                  <a:cxn ang="0">
                    <a:pos x="22" y="113"/>
                  </a:cxn>
                  <a:cxn ang="0">
                    <a:pos x="24" y="97"/>
                  </a:cxn>
                  <a:cxn ang="0">
                    <a:pos x="74" y="46"/>
                  </a:cxn>
                  <a:cxn ang="0">
                    <a:pos x="100" y="70"/>
                  </a:cxn>
                  <a:cxn ang="0">
                    <a:pos x="49" y="122"/>
                  </a:cxn>
                </a:cxnLst>
                <a:rect l="0" t="0" r="r" b="b"/>
                <a:pathLst>
                  <a:path w="145" h="145">
                    <a:moveTo>
                      <a:pt x="131" y="70"/>
                    </a:moveTo>
                    <a:lnTo>
                      <a:pt x="120" y="59"/>
                    </a:lnTo>
                    <a:lnTo>
                      <a:pt x="145" y="32"/>
                    </a:lnTo>
                    <a:lnTo>
                      <a:pt x="111" y="0"/>
                    </a:lnTo>
                    <a:lnTo>
                      <a:pt x="86" y="26"/>
                    </a:lnTo>
                    <a:lnTo>
                      <a:pt x="73" y="12"/>
                    </a:lnTo>
                    <a:lnTo>
                      <a:pt x="57" y="29"/>
                    </a:lnTo>
                    <a:lnTo>
                      <a:pt x="70" y="41"/>
                    </a:lnTo>
                    <a:lnTo>
                      <a:pt x="18" y="94"/>
                    </a:lnTo>
                    <a:lnTo>
                      <a:pt x="17" y="110"/>
                    </a:lnTo>
                    <a:lnTo>
                      <a:pt x="0" y="125"/>
                    </a:lnTo>
                    <a:lnTo>
                      <a:pt x="20" y="145"/>
                    </a:lnTo>
                    <a:lnTo>
                      <a:pt x="36" y="130"/>
                    </a:lnTo>
                    <a:lnTo>
                      <a:pt x="52" y="127"/>
                    </a:lnTo>
                    <a:lnTo>
                      <a:pt x="104" y="75"/>
                    </a:lnTo>
                    <a:lnTo>
                      <a:pt x="116" y="87"/>
                    </a:lnTo>
                    <a:lnTo>
                      <a:pt x="131" y="70"/>
                    </a:lnTo>
                    <a:close/>
                    <a:moveTo>
                      <a:pt x="49" y="122"/>
                    </a:moveTo>
                    <a:lnTo>
                      <a:pt x="33" y="124"/>
                    </a:lnTo>
                    <a:lnTo>
                      <a:pt x="20" y="136"/>
                    </a:lnTo>
                    <a:lnTo>
                      <a:pt x="10" y="125"/>
                    </a:lnTo>
                    <a:lnTo>
                      <a:pt x="22" y="113"/>
                    </a:lnTo>
                    <a:lnTo>
                      <a:pt x="24" y="97"/>
                    </a:lnTo>
                    <a:lnTo>
                      <a:pt x="74" y="46"/>
                    </a:lnTo>
                    <a:lnTo>
                      <a:pt x="100" y="70"/>
                    </a:lnTo>
                    <a:lnTo>
                      <a:pt x="49"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4" name="Freeform 61"/>
              <p:cNvSpPr>
                <a:spLocks/>
              </p:cNvSpPr>
              <p:nvPr/>
            </p:nvSpPr>
            <p:spPr bwMode="auto">
              <a:xfrm>
                <a:off x="4963447" y="3321668"/>
                <a:ext cx="336107" cy="350946"/>
              </a:xfrm>
              <a:custGeom>
                <a:avLst/>
                <a:gdLst/>
                <a:ahLst/>
                <a:cxnLst>
                  <a:cxn ang="0">
                    <a:pos x="130" y="135"/>
                  </a:cxn>
                  <a:cxn ang="0">
                    <a:pos x="128" y="87"/>
                  </a:cxn>
                  <a:cxn ang="0">
                    <a:pos x="145" y="50"/>
                  </a:cxn>
                  <a:cxn ang="0">
                    <a:pos x="96" y="0"/>
                  </a:cxn>
                  <a:cxn ang="0">
                    <a:pos x="46" y="50"/>
                  </a:cxn>
                  <a:cxn ang="0">
                    <a:pos x="66" y="90"/>
                  </a:cxn>
                  <a:cxn ang="0">
                    <a:pos x="60" y="133"/>
                  </a:cxn>
                  <a:cxn ang="0">
                    <a:pos x="18" y="187"/>
                  </a:cxn>
                  <a:cxn ang="0">
                    <a:pos x="0" y="187"/>
                  </a:cxn>
                  <a:cxn ang="0">
                    <a:pos x="0" y="215"/>
                  </a:cxn>
                  <a:cxn ang="0">
                    <a:pos x="191" y="215"/>
                  </a:cxn>
                  <a:cxn ang="0">
                    <a:pos x="191" y="187"/>
                  </a:cxn>
                  <a:cxn ang="0">
                    <a:pos x="173" y="187"/>
                  </a:cxn>
                  <a:cxn ang="0">
                    <a:pos x="130" y="135"/>
                  </a:cxn>
                </a:cxnLst>
                <a:rect l="0" t="0" r="r" b="b"/>
                <a:pathLst>
                  <a:path w="191" h="215">
                    <a:moveTo>
                      <a:pt x="130" y="135"/>
                    </a:moveTo>
                    <a:cubicBezTo>
                      <a:pt x="125" y="120"/>
                      <a:pt x="126" y="100"/>
                      <a:pt x="128" y="87"/>
                    </a:cubicBezTo>
                    <a:cubicBezTo>
                      <a:pt x="139" y="78"/>
                      <a:pt x="145" y="65"/>
                      <a:pt x="145" y="50"/>
                    </a:cubicBezTo>
                    <a:cubicBezTo>
                      <a:pt x="145" y="22"/>
                      <a:pt x="123" y="0"/>
                      <a:pt x="96" y="0"/>
                    </a:cubicBezTo>
                    <a:cubicBezTo>
                      <a:pt x="68" y="0"/>
                      <a:pt x="46" y="22"/>
                      <a:pt x="46" y="50"/>
                    </a:cubicBezTo>
                    <a:cubicBezTo>
                      <a:pt x="46" y="66"/>
                      <a:pt x="54" y="81"/>
                      <a:pt x="66" y="90"/>
                    </a:cubicBezTo>
                    <a:cubicBezTo>
                      <a:pt x="67" y="102"/>
                      <a:pt x="66" y="118"/>
                      <a:pt x="60" y="133"/>
                    </a:cubicBezTo>
                    <a:cubicBezTo>
                      <a:pt x="51" y="158"/>
                      <a:pt x="24" y="182"/>
                      <a:pt x="18" y="187"/>
                    </a:cubicBezTo>
                    <a:cubicBezTo>
                      <a:pt x="0" y="187"/>
                      <a:pt x="0" y="187"/>
                      <a:pt x="0" y="187"/>
                    </a:cubicBezTo>
                    <a:cubicBezTo>
                      <a:pt x="0" y="215"/>
                      <a:pt x="0" y="215"/>
                      <a:pt x="0" y="215"/>
                    </a:cubicBezTo>
                    <a:cubicBezTo>
                      <a:pt x="191" y="215"/>
                      <a:pt x="191" y="215"/>
                      <a:pt x="191" y="215"/>
                    </a:cubicBezTo>
                    <a:cubicBezTo>
                      <a:pt x="191" y="187"/>
                      <a:pt x="191" y="187"/>
                      <a:pt x="191" y="187"/>
                    </a:cubicBezTo>
                    <a:cubicBezTo>
                      <a:pt x="173" y="187"/>
                      <a:pt x="173" y="187"/>
                      <a:pt x="173" y="187"/>
                    </a:cubicBezTo>
                    <a:cubicBezTo>
                      <a:pt x="167" y="182"/>
                      <a:pt x="137" y="156"/>
                      <a:pt x="130" y="13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5" name="Freeform 62"/>
              <p:cNvSpPr>
                <a:spLocks noEditPoints="1"/>
              </p:cNvSpPr>
              <p:nvPr/>
            </p:nvSpPr>
            <p:spPr bwMode="auto">
              <a:xfrm>
                <a:off x="1774337" y="1179999"/>
                <a:ext cx="138742" cy="125981"/>
              </a:xfrm>
              <a:custGeom>
                <a:avLst/>
                <a:gdLst/>
                <a:ahLst/>
                <a:cxnLst>
                  <a:cxn ang="0">
                    <a:pos x="0" y="70"/>
                  </a:cxn>
                  <a:cxn ang="0">
                    <a:pos x="71" y="70"/>
                  </a:cxn>
                  <a:cxn ang="0">
                    <a:pos x="71" y="0"/>
                  </a:cxn>
                  <a:cxn ang="0">
                    <a:pos x="0" y="0"/>
                  </a:cxn>
                  <a:cxn ang="0">
                    <a:pos x="0" y="70"/>
                  </a:cxn>
                  <a:cxn ang="0">
                    <a:pos x="20" y="32"/>
                  </a:cxn>
                  <a:cxn ang="0">
                    <a:pos x="32" y="32"/>
                  </a:cxn>
                  <a:cxn ang="0">
                    <a:pos x="32" y="19"/>
                  </a:cxn>
                  <a:cxn ang="0">
                    <a:pos x="39" y="19"/>
                  </a:cxn>
                  <a:cxn ang="0">
                    <a:pos x="39" y="32"/>
                  </a:cxn>
                  <a:cxn ang="0">
                    <a:pos x="51" y="32"/>
                  </a:cxn>
                  <a:cxn ang="0">
                    <a:pos x="51" y="39"/>
                  </a:cxn>
                  <a:cxn ang="0">
                    <a:pos x="39" y="39"/>
                  </a:cxn>
                  <a:cxn ang="0">
                    <a:pos x="39" y="51"/>
                  </a:cxn>
                  <a:cxn ang="0">
                    <a:pos x="32" y="51"/>
                  </a:cxn>
                  <a:cxn ang="0">
                    <a:pos x="32" y="39"/>
                  </a:cxn>
                  <a:cxn ang="0">
                    <a:pos x="20" y="39"/>
                  </a:cxn>
                  <a:cxn ang="0">
                    <a:pos x="20" y="32"/>
                  </a:cxn>
                </a:cxnLst>
                <a:rect l="0" t="0" r="r" b="b"/>
                <a:pathLst>
                  <a:path w="71" h="70">
                    <a:moveTo>
                      <a:pt x="0" y="70"/>
                    </a:moveTo>
                    <a:lnTo>
                      <a:pt x="71" y="70"/>
                    </a:lnTo>
                    <a:lnTo>
                      <a:pt x="71" y="0"/>
                    </a:lnTo>
                    <a:lnTo>
                      <a:pt x="0" y="0"/>
                    </a:lnTo>
                    <a:lnTo>
                      <a:pt x="0" y="70"/>
                    </a:lnTo>
                    <a:close/>
                    <a:moveTo>
                      <a:pt x="20" y="32"/>
                    </a:moveTo>
                    <a:lnTo>
                      <a:pt x="32" y="32"/>
                    </a:lnTo>
                    <a:lnTo>
                      <a:pt x="32" y="19"/>
                    </a:lnTo>
                    <a:lnTo>
                      <a:pt x="39" y="19"/>
                    </a:lnTo>
                    <a:lnTo>
                      <a:pt x="39" y="32"/>
                    </a:lnTo>
                    <a:lnTo>
                      <a:pt x="51" y="32"/>
                    </a:lnTo>
                    <a:lnTo>
                      <a:pt x="51" y="39"/>
                    </a:lnTo>
                    <a:lnTo>
                      <a:pt x="39" y="39"/>
                    </a:lnTo>
                    <a:lnTo>
                      <a:pt x="39" y="51"/>
                    </a:lnTo>
                    <a:lnTo>
                      <a:pt x="32" y="51"/>
                    </a:lnTo>
                    <a:lnTo>
                      <a:pt x="32" y="39"/>
                    </a:lnTo>
                    <a:lnTo>
                      <a:pt x="20" y="39"/>
                    </a:lnTo>
                    <a:lnTo>
                      <a:pt x="20" y="3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6" name="Freeform 63"/>
              <p:cNvSpPr>
                <a:spLocks noEditPoints="1"/>
              </p:cNvSpPr>
              <p:nvPr/>
            </p:nvSpPr>
            <p:spPr bwMode="auto">
              <a:xfrm>
                <a:off x="1774337" y="1320377"/>
                <a:ext cx="138742" cy="124181"/>
              </a:xfrm>
              <a:custGeom>
                <a:avLst/>
                <a:gdLst/>
                <a:ahLst/>
                <a:cxnLst>
                  <a:cxn ang="0">
                    <a:pos x="0" y="69"/>
                  </a:cxn>
                  <a:cxn ang="0">
                    <a:pos x="71" y="69"/>
                  </a:cxn>
                  <a:cxn ang="0">
                    <a:pos x="71" y="0"/>
                  </a:cxn>
                  <a:cxn ang="0">
                    <a:pos x="0" y="0"/>
                  </a:cxn>
                  <a:cxn ang="0">
                    <a:pos x="0" y="69"/>
                  </a:cxn>
                  <a:cxn ang="0">
                    <a:pos x="20" y="31"/>
                  </a:cxn>
                  <a:cxn ang="0">
                    <a:pos x="51" y="31"/>
                  </a:cxn>
                  <a:cxn ang="0">
                    <a:pos x="51" y="38"/>
                  </a:cxn>
                  <a:cxn ang="0">
                    <a:pos x="20" y="38"/>
                  </a:cxn>
                  <a:cxn ang="0">
                    <a:pos x="20" y="31"/>
                  </a:cxn>
                </a:cxnLst>
                <a:rect l="0" t="0" r="r" b="b"/>
                <a:pathLst>
                  <a:path w="71" h="69">
                    <a:moveTo>
                      <a:pt x="0" y="69"/>
                    </a:moveTo>
                    <a:lnTo>
                      <a:pt x="71" y="69"/>
                    </a:lnTo>
                    <a:lnTo>
                      <a:pt x="71" y="0"/>
                    </a:lnTo>
                    <a:lnTo>
                      <a:pt x="0" y="0"/>
                    </a:lnTo>
                    <a:lnTo>
                      <a:pt x="0" y="69"/>
                    </a:lnTo>
                    <a:close/>
                    <a:moveTo>
                      <a:pt x="20" y="31"/>
                    </a:moveTo>
                    <a:lnTo>
                      <a:pt x="51" y="31"/>
                    </a:lnTo>
                    <a:lnTo>
                      <a:pt x="51" y="38"/>
                    </a:lnTo>
                    <a:lnTo>
                      <a:pt x="20" y="38"/>
                    </a:lnTo>
                    <a:lnTo>
                      <a:pt x="20"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7" name="Freeform 64"/>
              <p:cNvSpPr>
                <a:spLocks noEditPoints="1"/>
              </p:cNvSpPr>
              <p:nvPr/>
            </p:nvSpPr>
            <p:spPr bwMode="auto">
              <a:xfrm>
                <a:off x="1934574" y="1179999"/>
                <a:ext cx="136788" cy="125981"/>
              </a:xfrm>
              <a:custGeom>
                <a:avLst/>
                <a:gdLst/>
                <a:ahLst/>
                <a:cxnLst>
                  <a:cxn ang="0">
                    <a:pos x="0" y="0"/>
                  </a:cxn>
                  <a:cxn ang="0">
                    <a:pos x="0" y="70"/>
                  </a:cxn>
                  <a:cxn ang="0">
                    <a:pos x="70" y="70"/>
                  </a:cxn>
                  <a:cxn ang="0">
                    <a:pos x="70" y="0"/>
                  </a:cxn>
                  <a:cxn ang="0">
                    <a:pos x="0" y="0"/>
                  </a:cxn>
                  <a:cxn ang="0">
                    <a:pos x="51" y="43"/>
                  </a:cxn>
                  <a:cxn ang="0">
                    <a:pos x="46" y="49"/>
                  </a:cxn>
                  <a:cxn ang="0">
                    <a:pos x="38" y="40"/>
                  </a:cxn>
                  <a:cxn ang="0">
                    <a:pos x="29" y="49"/>
                  </a:cxn>
                  <a:cxn ang="0">
                    <a:pos x="24" y="43"/>
                  </a:cxn>
                  <a:cxn ang="0">
                    <a:pos x="32" y="35"/>
                  </a:cxn>
                  <a:cxn ang="0">
                    <a:pos x="24" y="26"/>
                  </a:cxn>
                  <a:cxn ang="0">
                    <a:pos x="29" y="22"/>
                  </a:cxn>
                  <a:cxn ang="0">
                    <a:pos x="38" y="30"/>
                  </a:cxn>
                  <a:cxn ang="0">
                    <a:pos x="46" y="22"/>
                  </a:cxn>
                  <a:cxn ang="0">
                    <a:pos x="51" y="26"/>
                  </a:cxn>
                  <a:cxn ang="0">
                    <a:pos x="42" y="35"/>
                  </a:cxn>
                  <a:cxn ang="0">
                    <a:pos x="51" y="43"/>
                  </a:cxn>
                </a:cxnLst>
                <a:rect l="0" t="0" r="r" b="b"/>
                <a:pathLst>
                  <a:path w="70" h="70">
                    <a:moveTo>
                      <a:pt x="0" y="0"/>
                    </a:moveTo>
                    <a:lnTo>
                      <a:pt x="0" y="70"/>
                    </a:lnTo>
                    <a:lnTo>
                      <a:pt x="70" y="70"/>
                    </a:lnTo>
                    <a:lnTo>
                      <a:pt x="70" y="0"/>
                    </a:lnTo>
                    <a:lnTo>
                      <a:pt x="0" y="0"/>
                    </a:lnTo>
                    <a:close/>
                    <a:moveTo>
                      <a:pt x="51" y="43"/>
                    </a:moveTo>
                    <a:lnTo>
                      <a:pt x="46" y="49"/>
                    </a:lnTo>
                    <a:lnTo>
                      <a:pt x="38" y="40"/>
                    </a:lnTo>
                    <a:lnTo>
                      <a:pt x="29" y="49"/>
                    </a:lnTo>
                    <a:lnTo>
                      <a:pt x="24" y="43"/>
                    </a:lnTo>
                    <a:lnTo>
                      <a:pt x="32" y="35"/>
                    </a:lnTo>
                    <a:lnTo>
                      <a:pt x="24" y="26"/>
                    </a:lnTo>
                    <a:lnTo>
                      <a:pt x="29" y="22"/>
                    </a:lnTo>
                    <a:lnTo>
                      <a:pt x="38" y="30"/>
                    </a:lnTo>
                    <a:lnTo>
                      <a:pt x="46" y="22"/>
                    </a:lnTo>
                    <a:lnTo>
                      <a:pt x="51" y="26"/>
                    </a:lnTo>
                    <a:lnTo>
                      <a:pt x="42" y="35"/>
                    </a:lnTo>
                    <a:lnTo>
                      <a:pt x="51" y="4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8" name="Freeform 65"/>
              <p:cNvSpPr>
                <a:spLocks noEditPoints="1"/>
              </p:cNvSpPr>
              <p:nvPr/>
            </p:nvSpPr>
            <p:spPr bwMode="auto">
              <a:xfrm>
                <a:off x="1934574" y="1320377"/>
                <a:ext cx="136788" cy="124181"/>
              </a:xfrm>
              <a:custGeom>
                <a:avLst/>
                <a:gdLst/>
                <a:ahLst/>
                <a:cxnLst>
                  <a:cxn ang="0">
                    <a:pos x="0" y="77"/>
                  </a:cxn>
                  <a:cxn ang="0">
                    <a:pos x="78" y="77"/>
                  </a:cxn>
                  <a:cxn ang="0">
                    <a:pos x="78" y="0"/>
                  </a:cxn>
                  <a:cxn ang="0">
                    <a:pos x="0" y="0"/>
                  </a:cxn>
                  <a:cxn ang="0">
                    <a:pos x="0" y="77"/>
                  </a:cxn>
                  <a:cxn ang="0">
                    <a:pos x="47" y="56"/>
                  </a:cxn>
                  <a:cxn ang="0">
                    <a:pos x="46" y="58"/>
                  </a:cxn>
                  <a:cxn ang="0">
                    <a:pos x="44" y="60"/>
                  </a:cxn>
                  <a:cxn ang="0">
                    <a:pos x="41" y="60"/>
                  </a:cxn>
                  <a:cxn ang="0">
                    <a:pos x="39" y="60"/>
                  </a:cxn>
                  <a:cxn ang="0">
                    <a:pos x="37" y="58"/>
                  </a:cxn>
                  <a:cxn ang="0">
                    <a:pos x="35" y="56"/>
                  </a:cxn>
                  <a:cxn ang="0">
                    <a:pos x="35" y="54"/>
                  </a:cxn>
                  <a:cxn ang="0">
                    <a:pos x="35" y="51"/>
                  </a:cxn>
                  <a:cxn ang="0">
                    <a:pos x="37" y="49"/>
                  </a:cxn>
                  <a:cxn ang="0">
                    <a:pos x="39" y="48"/>
                  </a:cxn>
                  <a:cxn ang="0">
                    <a:pos x="41" y="47"/>
                  </a:cxn>
                  <a:cxn ang="0">
                    <a:pos x="44" y="48"/>
                  </a:cxn>
                  <a:cxn ang="0">
                    <a:pos x="46" y="49"/>
                  </a:cxn>
                  <a:cxn ang="0">
                    <a:pos x="47" y="51"/>
                  </a:cxn>
                  <a:cxn ang="0">
                    <a:pos x="47" y="54"/>
                  </a:cxn>
                  <a:cxn ang="0">
                    <a:pos x="47" y="56"/>
                  </a:cxn>
                  <a:cxn ang="0">
                    <a:pos x="35" y="20"/>
                  </a:cxn>
                  <a:cxn ang="0">
                    <a:pos x="37" y="18"/>
                  </a:cxn>
                  <a:cxn ang="0">
                    <a:pos x="39" y="17"/>
                  </a:cxn>
                  <a:cxn ang="0">
                    <a:pos x="41" y="16"/>
                  </a:cxn>
                  <a:cxn ang="0">
                    <a:pos x="44" y="17"/>
                  </a:cxn>
                  <a:cxn ang="0">
                    <a:pos x="46" y="18"/>
                  </a:cxn>
                  <a:cxn ang="0">
                    <a:pos x="47" y="20"/>
                  </a:cxn>
                  <a:cxn ang="0">
                    <a:pos x="47" y="23"/>
                  </a:cxn>
                  <a:cxn ang="0">
                    <a:pos x="47" y="25"/>
                  </a:cxn>
                  <a:cxn ang="0">
                    <a:pos x="46" y="27"/>
                  </a:cxn>
                  <a:cxn ang="0">
                    <a:pos x="44" y="29"/>
                  </a:cxn>
                  <a:cxn ang="0">
                    <a:pos x="41" y="29"/>
                  </a:cxn>
                  <a:cxn ang="0">
                    <a:pos x="39" y="29"/>
                  </a:cxn>
                  <a:cxn ang="0">
                    <a:pos x="37" y="27"/>
                  </a:cxn>
                  <a:cxn ang="0">
                    <a:pos x="35" y="25"/>
                  </a:cxn>
                  <a:cxn ang="0">
                    <a:pos x="35" y="23"/>
                  </a:cxn>
                  <a:cxn ang="0">
                    <a:pos x="35" y="20"/>
                  </a:cxn>
                  <a:cxn ang="0">
                    <a:pos x="24" y="34"/>
                  </a:cxn>
                  <a:cxn ang="0">
                    <a:pos x="59" y="34"/>
                  </a:cxn>
                  <a:cxn ang="0">
                    <a:pos x="59" y="43"/>
                  </a:cxn>
                  <a:cxn ang="0">
                    <a:pos x="24" y="43"/>
                  </a:cxn>
                  <a:cxn ang="0">
                    <a:pos x="24" y="34"/>
                  </a:cxn>
                </a:cxnLst>
                <a:rect l="0" t="0" r="r" b="b"/>
                <a:pathLst>
                  <a:path w="78" h="77">
                    <a:moveTo>
                      <a:pt x="0" y="77"/>
                    </a:moveTo>
                    <a:cubicBezTo>
                      <a:pt x="78" y="77"/>
                      <a:pt x="78" y="77"/>
                      <a:pt x="78" y="77"/>
                    </a:cubicBezTo>
                    <a:cubicBezTo>
                      <a:pt x="78" y="0"/>
                      <a:pt x="78" y="0"/>
                      <a:pt x="78" y="0"/>
                    </a:cubicBezTo>
                    <a:cubicBezTo>
                      <a:pt x="0" y="0"/>
                      <a:pt x="0" y="0"/>
                      <a:pt x="0" y="0"/>
                    </a:cubicBezTo>
                    <a:lnTo>
                      <a:pt x="0" y="77"/>
                    </a:lnTo>
                    <a:close/>
                    <a:moveTo>
                      <a:pt x="47" y="56"/>
                    </a:moveTo>
                    <a:cubicBezTo>
                      <a:pt x="47" y="57"/>
                      <a:pt x="46" y="58"/>
                      <a:pt x="46" y="58"/>
                    </a:cubicBezTo>
                    <a:cubicBezTo>
                      <a:pt x="45" y="59"/>
                      <a:pt x="44" y="59"/>
                      <a:pt x="44" y="60"/>
                    </a:cubicBezTo>
                    <a:cubicBezTo>
                      <a:pt x="43" y="60"/>
                      <a:pt x="42" y="60"/>
                      <a:pt x="41" y="60"/>
                    </a:cubicBezTo>
                    <a:cubicBezTo>
                      <a:pt x="40" y="60"/>
                      <a:pt x="39" y="60"/>
                      <a:pt x="39" y="60"/>
                    </a:cubicBezTo>
                    <a:cubicBezTo>
                      <a:pt x="38" y="59"/>
                      <a:pt x="37" y="59"/>
                      <a:pt x="37" y="58"/>
                    </a:cubicBezTo>
                    <a:cubicBezTo>
                      <a:pt x="36" y="58"/>
                      <a:pt x="35" y="57"/>
                      <a:pt x="35" y="56"/>
                    </a:cubicBezTo>
                    <a:cubicBezTo>
                      <a:pt x="35" y="56"/>
                      <a:pt x="35" y="55"/>
                      <a:pt x="35" y="54"/>
                    </a:cubicBezTo>
                    <a:cubicBezTo>
                      <a:pt x="35" y="53"/>
                      <a:pt x="35" y="52"/>
                      <a:pt x="35" y="51"/>
                    </a:cubicBezTo>
                    <a:cubicBezTo>
                      <a:pt x="35" y="51"/>
                      <a:pt x="36" y="50"/>
                      <a:pt x="37" y="49"/>
                    </a:cubicBezTo>
                    <a:cubicBezTo>
                      <a:pt x="37" y="49"/>
                      <a:pt x="38" y="48"/>
                      <a:pt x="39" y="48"/>
                    </a:cubicBezTo>
                    <a:cubicBezTo>
                      <a:pt x="39" y="48"/>
                      <a:pt x="40" y="47"/>
                      <a:pt x="41" y="47"/>
                    </a:cubicBezTo>
                    <a:cubicBezTo>
                      <a:pt x="42" y="47"/>
                      <a:pt x="43" y="48"/>
                      <a:pt x="44" y="48"/>
                    </a:cubicBezTo>
                    <a:cubicBezTo>
                      <a:pt x="44" y="48"/>
                      <a:pt x="45" y="49"/>
                      <a:pt x="46" y="49"/>
                    </a:cubicBezTo>
                    <a:cubicBezTo>
                      <a:pt x="46" y="50"/>
                      <a:pt x="47" y="51"/>
                      <a:pt x="47" y="51"/>
                    </a:cubicBezTo>
                    <a:cubicBezTo>
                      <a:pt x="47" y="52"/>
                      <a:pt x="47" y="53"/>
                      <a:pt x="47" y="54"/>
                    </a:cubicBezTo>
                    <a:cubicBezTo>
                      <a:pt x="47" y="55"/>
                      <a:pt x="47" y="56"/>
                      <a:pt x="47" y="56"/>
                    </a:cubicBezTo>
                    <a:close/>
                    <a:moveTo>
                      <a:pt x="35" y="20"/>
                    </a:moveTo>
                    <a:cubicBezTo>
                      <a:pt x="35" y="19"/>
                      <a:pt x="36" y="19"/>
                      <a:pt x="37" y="18"/>
                    </a:cubicBezTo>
                    <a:cubicBezTo>
                      <a:pt x="37" y="18"/>
                      <a:pt x="38" y="17"/>
                      <a:pt x="39" y="17"/>
                    </a:cubicBezTo>
                    <a:cubicBezTo>
                      <a:pt x="39" y="16"/>
                      <a:pt x="40" y="16"/>
                      <a:pt x="41" y="16"/>
                    </a:cubicBezTo>
                    <a:cubicBezTo>
                      <a:pt x="42" y="16"/>
                      <a:pt x="43" y="16"/>
                      <a:pt x="44" y="17"/>
                    </a:cubicBezTo>
                    <a:cubicBezTo>
                      <a:pt x="44" y="17"/>
                      <a:pt x="45" y="18"/>
                      <a:pt x="46" y="18"/>
                    </a:cubicBezTo>
                    <a:cubicBezTo>
                      <a:pt x="46" y="19"/>
                      <a:pt x="47" y="19"/>
                      <a:pt x="47" y="20"/>
                    </a:cubicBezTo>
                    <a:cubicBezTo>
                      <a:pt x="47" y="21"/>
                      <a:pt x="47" y="22"/>
                      <a:pt x="47" y="23"/>
                    </a:cubicBezTo>
                    <a:cubicBezTo>
                      <a:pt x="47" y="24"/>
                      <a:pt x="47" y="25"/>
                      <a:pt x="47" y="25"/>
                    </a:cubicBezTo>
                    <a:cubicBezTo>
                      <a:pt x="47" y="26"/>
                      <a:pt x="46" y="27"/>
                      <a:pt x="46" y="27"/>
                    </a:cubicBezTo>
                    <a:cubicBezTo>
                      <a:pt x="45" y="28"/>
                      <a:pt x="44" y="28"/>
                      <a:pt x="44" y="29"/>
                    </a:cubicBezTo>
                    <a:cubicBezTo>
                      <a:pt x="43" y="29"/>
                      <a:pt x="42" y="29"/>
                      <a:pt x="41" y="29"/>
                    </a:cubicBezTo>
                    <a:cubicBezTo>
                      <a:pt x="40" y="29"/>
                      <a:pt x="39" y="29"/>
                      <a:pt x="39" y="29"/>
                    </a:cubicBezTo>
                    <a:cubicBezTo>
                      <a:pt x="38" y="28"/>
                      <a:pt x="37" y="28"/>
                      <a:pt x="37" y="27"/>
                    </a:cubicBezTo>
                    <a:cubicBezTo>
                      <a:pt x="36" y="27"/>
                      <a:pt x="35" y="26"/>
                      <a:pt x="35" y="25"/>
                    </a:cubicBezTo>
                    <a:cubicBezTo>
                      <a:pt x="35" y="25"/>
                      <a:pt x="35" y="24"/>
                      <a:pt x="35" y="23"/>
                    </a:cubicBezTo>
                    <a:cubicBezTo>
                      <a:pt x="35" y="22"/>
                      <a:pt x="35" y="21"/>
                      <a:pt x="35" y="20"/>
                    </a:cubicBezTo>
                    <a:close/>
                    <a:moveTo>
                      <a:pt x="24" y="34"/>
                    </a:moveTo>
                    <a:cubicBezTo>
                      <a:pt x="59" y="34"/>
                      <a:pt x="59" y="34"/>
                      <a:pt x="59" y="34"/>
                    </a:cubicBezTo>
                    <a:cubicBezTo>
                      <a:pt x="59" y="43"/>
                      <a:pt x="59" y="43"/>
                      <a:pt x="59" y="43"/>
                    </a:cubicBezTo>
                    <a:cubicBezTo>
                      <a:pt x="24" y="43"/>
                      <a:pt x="24" y="43"/>
                      <a:pt x="24" y="43"/>
                    </a:cubicBezTo>
                    <a:lnTo>
                      <a:pt x="24"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9" name="Freeform 66"/>
              <p:cNvSpPr>
                <a:spLocks/>
              </p:cNvSpPr>
              <p:nvPr/>
            </p:nvSpPr>
            <p:spPr bwMode="auto">
              <a:xfrm>
                <a:off x="293121" y="3478244"/>
                <a:ext cx="275530" cy="302353"/>
              </a:xfrm>
              <a:custGeom>
                <a:avLst/>
                <a:gdLst/>
                <a:ahLst/>
                <a:cxnLst>
                  <a:cxn ang="0">
                    <a:pos x="10" y="133"/>
                  </a:cxn>
                  <a:cxn ang="0">
                    <a:pos x="26" y="140"/>
                  </a:cxn>
                  <a:cxn ang="0">
                    <a:pos x="48" y="118"/>
                  </a:cxn>
                  <a:cxn ang="0">
                    <a:pos x="26" y="96"/>
                  </a:cxn>
                  <a:cxn ang="0">
                    <a:pos x="10" y="103"/>
                  </a:cxn>
                  <a:cxn ang="0">
                    <a:pos x="1" y="103"/>
                  </a:cxn>
                  <a:cxn ang="0">
                    <a:pos x="1" y="52"/>
                  </a:cxn>
                  <a:cxn ang="0">
                    <a:pos x="64" y="52"/>
                  </a:cxn>
                  <a:cxn ang="0">
                    <a:pos x="64" y="44"/>
                  </a:cxn>
                  <a:cxn ang="0">
                    <a:pos x="56" y="25"/>
                  </a:cxn>
                  <a:cxn ang="0">
                    <a:pos x="82" y="0"/>
                  </a:cxn>
                  <a:cxn ang="0">
                    <a:pos x="107" y="26"/>
                  </a:cxn>
                  <a:cxn ang="0">
                    <a:pos x="100" y="44"/>
                  </a:cxn>
                  <a:cxn ang="0">
                    <a:pos x="99" y="52"/>
                  </a:cxn>
                  <a:cxn ang="0">
                    <a:pos x="156" y="52"/>
                  </a:cxn>
                  <a:cxn ang="0">
                    <a:pos x="156" y="103"/>
                  </a:cxn>
                  <a:cxn ang="0">
                    <a:pos x="148" y="103"/>
                  </a:cxn>
                  <a:cxn ang="0">
                    <a:pos x="133" y="96"/>
                  </a:cxn>
                  <a:cxn ang="0">
                    <a:pos x="111" y="118"/>
                  </a:cxn>
                  <a:cxn ang="0">
                    <a:pos x="133" y="140"/>
                  </a:cxn>
                  <a:cxn ang="0">
                    <a:pos x="148" y="134"/>
                  </a:cxn>
                  <a:cxn ang="0">
                    <a:pos x="156" y="134"/>
                  </a:cxn>
                  <a:cxn ang="0">
                    <a:pos x="156" y="186"/>
                  </a:cxn>
                  <a:cxn ang="0">
                    <a:pos x="96" y="186"/>
                  </a:cxn>
                  <a:cxn ang="0">
                    <a:pos x="96" y="180"/>
                  </a:cxn>
                  <a:cxn ang="0">
                    <a:pos x="103" y="165"/>
                  </a:cxn>
                  <a:cxn ang="0">
                    <a:pos x="81" y="143"/>
                  </a:cxn>
                  <a:cxn ang="0">
                    <a:pos x="59" y="165"/>
                  </a:cxn>
                  <a:cxn ang="0">
                    <a:pos x="66" y="180"/>
                  </a:cxn>
                  <a:cxn ang="0">
                    <a:pos x="66" y="186"/>
                  </a:cxn>
                  <a:cxn ang="0">
                    <a:pos x="0" y="186"/>
                  </a:cxn>
                  <a:cxn ang="0">
                    <a:pos x="1" y="133"/>
                  </a:cxn>
                  <a:cxn ang="0">
                    <a:pos x="10" y="133"/>
                  </a:cxn>
                </a:cxnLst>
                <a:rect l="0" t="0" r="r" b="b"/>
                <a:pathLst>
                  <a:path w="156" h="186">
                    <a:moveTo>
                      <a:pt x="10" y="133"/>
                    </a:moveTo>
                    <a:cubicBezTo>
                      <a:pt x="14" y="137"/>
                      <a:pt x="20" y="140"/>
                      <a:pt x="26" y="140"/>
                    </a:cubicBezTo>
                    <a:cubicBezTo>
                      <a:pt x="38" y="140"/>
                      <a:pt x="48" y="130"/>
                      <a:pt x="48" y="118"/>
                    </a:cubicBezTo>
                    <a:cubicBezTo>
                      <a:pt x="48" y="106"/>
                      <a:pt x="38" y="96"/>
                      <a:pt x="26" y="96"/>
                    </a:cubicBezTo>
                    <a:cubicBezTo>
                      <a:pt x="20" y="96"/>
                      <a:pt x="14" y="99"/>
                      <a:pt x="10" y="103"/>
                    </a:cubicBezTo>
                    <a:cubicBezTo>
                      <a:pt x="1" y="103"/>
                      <a:pt x="1" y="103"/>
                      <a:pt x="1" y="103"/>
                    </a:cubicBezTo>
                    <a:cubicBezTo>
                      <a:pt x="1" y="52"/>
                      <a:pt x="1" y="52"/>
                      <a:pt x="1" y="52"/>
                    </a:cubicBezTo>
                    <a:cubicBezTo>
                      <a:pt x="64" y="52"/>
                      <a:pt x="64" y="52"/>
                      <a:pt x="64" y="52"/>
                    </a:cubicBezTo>
                    <a:cubicBezTo>
                      <a:pt x="64" y="44"/>
                      <a:pt x="64" y="44"/>
                      <a:pt x="64" y="44"/>
                    </a:cubicBezTo>
                    <a:cubicBezTo>
                      <a:pt x="59" y="39"/>
                      <a:pt x="56" y="33"/>
                      <a:pt x="56" y="25"/>
                    </a:cubicBezTo>
                    <a:cubicBezTo>
                      <a:pt x="56" y="11"/>
                      <a:pt x="68" y="0"/>
                      <a:pt x="82" y="0"/>
                    </a:cubicBezTo>
                    <a:cubicBezTo>
                      <a:pt x="96" y="0"/>
                      <a:pt x="107" y="11"/>
                      <a:pt x="107" y="26"/>
                    </a:cubicBezTo>
                    <a:cubicBezTo>
                      <a:pt x="107" y="33"/>
                      <a:pt x="104" y="39"/>
                      <a:pt x="100" y="44"/>
                    </a:cubicBezTo>
                    <a:cubicBezTo>
                      <a:pt x="99" y="52"/>
                      <a:pt x="99" y="52"/>
                      <a:pt x="99" y="52"/>
                    </a:cubicBezTo>
                    <a:cubicBezTo>
                      <a:pt x="156" y="52"/>
                      <a:pt x="156" y="52"/>
                      <a:pt x="156" y="52"/>
                    </a:cubicBezTo>
                    <a:cubicBezTo>
                      <a:pt x="156" y="103"/>
                      <a:pt x="156" y="103"/>
                      <a:pt x="156" y="103"/>
                    </a:cubicBezTo>
                    <a:cubicBezTo>
                      <a:pt x="148" y="103"/>
                      <a:pt x="148" y="103"/>
                      <a:pt x="148" y="103"/>
                    </a:cubicBezTo>
                    <a:cubicBezTo>
                      <a:pt x="144" y="99"/>
                      <a:pt x="139" y="96"/>
                      <a:pt x="133" y="96"/>
                    </a:cubicBezTo>
                    <a:cubicBezTo>
                      <a:pt x="121" y="96"/>
                      <a:pt x="111" y="106"/>
                      <a:pt x="111" y="118"/>
                    </a:cubicBezTo>
                    <a:cubicBezTo>
                      <a:pt x="111" y="130"/>
                      <a:pt x="120" y="140"/>
                      <a:pt x="133" y="140"/>
                    </a:cubicBezTo>
                    <a:cubicBezTo>
                      <a:pt x="139" y="140"/>
                      <a:pt x="144" y="138"/>
                      <a:pt x="148" y="134"/>
                    </a:cubicBezTo>
                    <a:cubicBezTo>
                      <a:pt x="156" y="134"/>
                      <a:pt x="156" y="134"/>
                      <a:pt x="156" y="134"/>
                    </a:cubicBezTo>
                    <a:cubicBezTo>
                      <a:pt x="156" y="186"/>
                      <a:pt x="156" y="186"/>
                      <a:pt x="156" y="186"/>
                    </a:cubicBezTo>
                    <a:cubicBezTo>
                      <a:pt x="96" y="186"/>
                      <a:pt x="96" y="186"/>
                      <a:pt x="96" y="186"/>
                    </a:cubicBezTo>
                    <a:cubicBezTo>
                      <a:pt x="96" y="180"/>
                      <a:pt x="96" y="180"/>
                      <a:pt x="96" y="180"/>
                    </a:cubicBezTo>
                    <a:cubicBezTo>
                      <a:pt x="100" y="176"/>
                      <a:pt x="103" y="171"/>
                      <a:pt x="103" y="165"/>
                    </a:cubicBezTo>
                    <a:cubicBezTo>
                      <a:pt x="103" y="153"/>
                      <a:pt x="93" y="143"/>
                      <a:pt x="81" y="143"/>
                    </a:cubicBezTo>
                    <a:cubicBezTo>
                      <a:pt x="69" y="143"/>
                      <a:pt x="59" y="152"/>
                      <a:pt x="59" y="165"/>
                    </a:cubicBezTo>
                    <a:cubicBezTo>
                      <a:pt x="59" y="171"/>
                      <a:pt x="62" y="176"/>
                      <a:pt x="66" y="180"/>
                    </a:cubicBezTo>
                    <a:cubicBezTo>
                      <a:pt x="66" y="186"/>
                      <a:pt x="66" y="186"/>
                      <a:pt x="66" y="186"/>
                    </a:cubicBezTo>
                    <a:cubicBezTo>
                      <a:pt x="0" y="186"/>
                      <a:pt x="0" y="186"/>
                      <a:pt x="0" y="186"/>
                    </a:cubicBezTo>
                    <a:cubicBezTo>
                      <a:pt x="1" y="133"/>
                      <a:pt x="1" y="133"/>
                      <a:pt x="1" y="133"/>
                    </a:cubicBezTo>
                    <a:lnTo>
                      <a:pt x="10" y="1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0" name="Rectangle 67"/>
              <p:cNvSpPr>
                <a:spLocks noChangeArrowheads="1"/>
              </p:cNvSpPr>
              <p:nvPr/>
            </p:nvSpPr>
            <p:spPr bwMode="auto">
              <a:xfrm>
                <a:off x="3275095" y="2958124"/>
                <a:ext cx="89889"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1" name="Freeform 68"/>
              <p:cNvSpPr>
                <a:spLocks/>
              </p:cNvSpPr>
              <p:nvPr/>
            </p:nvSpPr>
            <p:spPr bwMode="auto">
              <a:xfrm>
                <a:off x="3228196" y="2608978"/>
                <a:ext cx="183686" cy="332949"/>
              </a:xfrm>
              <a:custGeom>
                <a:avLst/>
                <a:gdLst/>
                <a:ahLst/>
                <a:cxnLst>
                  <a:cxn ang="0">
                    <a:pos x="104" y="124"/>
                  </a:cxn>
                  <a:cxn ang="0">
                    <a:pos x="92" y="87"/>
                  </a:cxn>
                  <a:cxn ang="0">
                    <a:pos x="66" y="17"/>
                  </a:cxn>
                  <a:cxn ang="0">
                    <a:pos x="71" y="9"/>
                  </a:cxn>
                  <a:cxn ang="0">
                    <a:pos x="62" y="0"/>
                  </a:cxn>
                  <a:cxn ang="0">
                    <a:pos x="56" y="3"/>
                  </a:cxn>
                  <a:cxn ang="0">
                    <a:pos x="56" y="99"/>
                  </a:cxn>
                  <a:cxn ang="0">
                    <a:pos x="66" y="113"/>
                  </a:cxn>
                  <a:cxn ang="0">
                    <a:pos x="52" y="127"/>
                  </a:cxn>
                  <a:cxn ang="0">
                    <a:pos x="38" y="113"/>
                  </a:cxn>
                  <a:cxn ang="0">
                    <a:pos x="48" y="99"/>
                  </a:cxn>
                  <a:cxn ang="0">
                    <a:pos x="48" y="3"/>
                  </a:cxn>
                  <a:cxn ang="0">
                    <a:pos x="42" y="0"/>
                  </a:cxn>
                  <a:cxn ang="0">
                    <a:pos x="33" y="9"/>
                  </a:cxn>
                  <a:cxn ang="0">
                    <a:pos x="38" y="17"/>
                  </a:cxn>
                  <a:cxn ang="0">
                    <a:pos x="9" y="90"/>
                  </a:cxn>
                  <a:cxn ang="0">
                    <a:pos x="0" y="124"/>
                  </a:cxn>
                  <a:cxn ang="0">
                    <a:pos x="16" y="167"/>
                  </a:cxn>
                  <a:cxn ang="0">
                    <a:pos x="12" y="205"/>
                  </a:cxn>
                  <a:cxn ang="0">
                    <a:pos x="91" y="205"/>
                  </a:cxn>
                  <a:cxn ang="0">
                    <a:pos x="87" y="167"/>
                  </a:cxn>
                  <a:cxn ang="0">
                    <a:pos x="104" y="124"/>
                  </a:cxn>
                </a:cxnLst>
                <a:rect l="0" t="0" r="r" b="b"/>
                <a:pathLst>
                  <a:path w="104" h="205">
                    <a:moveTo>
                      <a:pt x="104" y="124"/>
                    </a:moveTo>
                    <a:cubicBezTo>
                      <a:pt x="104" y="110"/>
                      <a:pt x="100" y="97"/>
                      <a:pt x="92" y="87"/>
                    </a:cubicBezTo>
                    <a:cubicBezTo>
                      <a:pt x="85" y="74"/>
                      <a:pt x="72" y="55"/>
                      <a:pt x="66" y="17"/>
                    </a:cubicBezTo>
                    <a:cubicBezTo>
                      <a:pt x="69" y="15"/>
                      <a:pt x="71" y="13"/>
                      <a:pt x="71" y="9"/>
                    </a:cubicBezTo>
                    <a:cubicBezTo>
                      <a:pt x="71" y="4"/>
                      <a:pt x="67" y="0"/>
                      <a:pt x="62" y="0"/>
                    </a:cubicBezTo>
                    <a:cubicBezTo>
                      <a:pt x="60" y="0"/>
                      <a:pt x="58" y="2"/>
                      <a:pt x="56" y="3"/>
                    </a:cubicBezTo>
                    <a:cubicBezTo>
                      <a:pt x="56" y="99"/>
                      <a:pt x="56" y="99"/>
                      <a:pt x="56" y="99"/>
                    </a:cubicBezTo>
                    <a:cubicBezTo>
                      <a:pt x="62" y="101"/>
                      <a:pt x="66" y="106"/>
                      <a:pt x="66" y="113"/>
                    </a:cubicBezTo>
                    <a:cubicBezTo>
                      <a:pt x="66" y="120"/>
                      <a:pt x="59" y="127"/>
                      <a:pt x="52" y="127"/>
                    </a:cubicBezTo>
                    <a:cubicBezTo>
                      <a:pt x="44" y="127"/>
                      <a:pt x="38" y="120"/>
                      <a:pt x="38" y="113"/>
                    </a:cubicBezTo>
                    <a:cubicBezTo>
                      <a:pt x="38" y="106"/>
                      <a:pt x="42" y="101"/>
                      <a:pt x="48" y="99"/>
                    </a:cubicBezTo>
                    <a:cubicBezTo>
                      <a:pt x="48" y="3"/>
                      <a:pt x="48" y="3"/>
                      <a:pt x="48" y="3"/>
                    </a:cubicBezTo>
                    <a:cubicBezTo>
                      <a:pt x="47" y="2"/>
                      <a:pt x="44" y="0"/>
                      <a:pt x="42" y="0"/>
                    </a:cubicBezTo>
                    <a:cubicBezTo>
                      <a:pt x="37" y="0"/>
                      <a:pt x="33" y="4"/>
                      <a:pt x="33" y="9"/>
                    </a:cubicBezTo>
                    <a:cubicBezTo>
                      <a:pt x="33" y="12"/>
                      <a:pt x="35" y="15"/>
                      <a:pt x="38" y="17"/>
                    </a:cubicBezTo>
                    <a:cubicBezTo>
                      <a:pt x="31" y="59"/>
                      <a:pt x="16" y="77"/>
                      <a:pt x="9" y="90"/>
                    </a:cubicBezTo>
                    <a:cubicBezTo>
                      <a:pt x="3" y="100"/>
                      <a:pt x="0" y="111"/>
                      <a:pt x="0" y="124"/>
                    </a:cubicBezTo>
                    <a:cubicBezTo>
                      <a:pt x="0" y="141"/>
                      <a:pt x="6" y="156"/>
                      <a:pt x="16" y="167"/>
                    </a:cubicBezTo>
                    <a:cubicBezTo>
                      <a:pt x="12" y="205"/>
                      <a:pt x="12" y="205"/>
                      <a:pt x="12" y="205"/>
                    </a:cubicBezTo>
                    <a:cubicBezTo>
                      <a:pt x="91" y="205"/>
                      <a:pt x="91" y="205"/>
                      <a:pt x="91" y="205"/>
                    </a:cubicBezTo>
                    <a:cubicBezTo>
                      <a:pt x="87" y="167"/>
                      <a:pt x="87" y="167"/>
                      <a:pt x="87" y="167"/>
                    </a:cubicBezTo>
                    <a:cubicBezTo>
                      <a:pt x="98" y="156"/>
                      <a:pt x="104" y="141"/>
                      <a:pt x="104" y="12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2" name="Freeform 69"/>
              <p:cNvSpPr>
                <a:spLocks noEditPoints="1"/>
              </p:cNvSpPr>
              <p:nvPr/>
            </p:nvSpPr>
            <p:spPr bwMode="auto">
              <a:xfrm>
                <a:off x="3722586" y="1476953"/>
                <a:ext cx="144604" cy="133179"/>
              </a:xfrm>
              <a:custGeom>
                <a:avLst/>
                <a:gdLst/>
                <a:ahLst/>
                <a:cxnLst>
                  <a:cxn ang="0">
                    <a:pos x="41" y="0"/>
                  </a:cxn>
                  <a:cxn ang="0">
                    <a:pos x="0" y="41"/>
                  </a:cxn>
                  <a:cxn ang="0">
                    <a:pos x="41" y="82"/>
                  </a:cxn>
                  <a:cxn ang="0">
                    <a:pos x="82" y="41"/>
                  </a:cxn>
                  <a:cxn ang="0">
                    <a:pos x="41" y="0"/>
                  </a:cxn>
                  <a:cxn ang="0">
                    <a:pos x="41" y="61"/>
                  </a:cxn>
                  <a:cxn ang="0">
                    <a:pos x="22" y="41"/>
                  </a:cxn>
                  <a:cxn ang="0">
                    <a:pos x="41" y="21"/>
                  </a:cxn>
                  <a:cxn ang="0">
                    <a:pos x="61" y="41"/>
                  </a:cxn>
                  <a:cxn ang="0">
                    <a:pos x="41" y="61"/>
                  </a:cxn>
                </a:cxnLst>
                <a:rect l="0" t="0" r="r" b="b"/>
                <a:pathLst>
                  <a:path w="82" h="82">
                    <a:moveTo>
                      <a:pt x="41" y="0"/>
                    </a:moveTo>
                    <a:cubicBezTo>
                      <a:pt x="19" y="0"/>
                      <a:pt x="0" y="18"/>
                      <a:pt x="0" y="41"/>
                    </a:cubicBezTo>
                    <a:cubicBezTo>
                      <a:pt x="0" y="64"/>
                      <a:pt x="19" y="82"/>
                      <a:pt x="41" y="82"/>
                    </a:cubicBezTo>
                    <a:cubicBezTo>
                      <a:pt x="64" y="82"/>
                      <a:pt x="82" y="64"/>
                      <a:pt x="82" y="41"/>
                    </a:cubicBezTo>
                    <a:cubicBezTo>
                      <a:pt x="82" y="18"/>
                      <a:pt x="64" y="0"/>
                      <a:pt x="41" y="0"/>
                    </a:cubicBezTo>
                    <a:close/>
                    <a:moveTo>
                      <a:pt x="41" y="61"/>
                    </a:moveTo>
                    <a:cubicBezTo>
                      <a:pt x="30" y="61"/>
                      <a:pt x="22" y="52"/>
                      <a:pt x="22" y="41"/>
                    </a:cubicBezTo>
                    <a:cubicBezTo>
                      <a:pt x="22"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3" name="Freeform 70"/>
              <p:cNvSpPr>
                <a:spLocks noEditPoints="1"/>
              </p:cNvSpPr>
              <p:nvPr/>
            </p:nvSpPr>
            <p:spPr bwMode="auto">
              <a:xfrm>
                <a:off x="3558441" y="1476953"/>
                <a:ext cx="144604" cy="133179"/>
              </a:xfrm>
              <a:custGeom>
                <a:avLst/>
                <a:gdLst/>
                <a:ahLst/>
                <a:cxnLst>
                  <a:cxn ang="0">
                    <a:pos x="41" y="0"/>
                  </a:cxn>
                  <a:cxn ang="0">
                    <a:pos x="0" y="41"/>
                  </a:cxn>
                  <a:cxn ang="0">
                    <a:pos x="41" y="82"/>
                  </a:cxn>
                  <a:cxn ang="0">
                    <a:pos x="82" y="41"/>
                  </a:cxn>
                  <a:cxn ang="0">
                    <a:pos x="41" y="0"/>
                  </a:cxn>
                  <a:cxn ang="0">
                    <a:pos x="41" y="61"/>
                  </a:cxn>
                  <a:cxn ang="0">
                    <a:pos x="21" y="41"/>
                  </a:cxn>
                  <a:cxn ang="0">
                    <a:pos x="41" y="21"/>
                  </a:cxn>
                  <a:cxn ang="0">
                    <a:pos x="61" y="41"/>
                  </a:cxn>
                  <a:cxn ang="0">
                    <a:pos x="41" y="61"/>
                  </a:cxn>
                </a:cxnLst>
                <a:rect l="0" t="0" r="r" b="b"/>
                <a:pathLst>
                  <a:path w="82" h="82">
                    <a:moveTo>
                      <a:pt x="41" y="0"/>
                    </a:moveTo>
                    <a:cubicBezTo>
                      <a:pt x="18" y="0"/>
                      <a:pt x="0" y="18"/>
                      <a:pt x="0" y="41"/>
                    </a:cubicBezTo>
                    <a:cubicBezTo>
                      <a:pt x="0" y="64"/>
                      <a:pt x="18" y="82"/>
                      <a:pt x="41" y="82"/>
                    </a:cubicBezTo>
                    <a:cubicBezTo>
                      <a:pt x="63" y="82"/>
                      <a:pt x="82" y="64"/>
                      <a:pt x="82" y="41"/>
                    </a:cubicBezTo>
                    <a:cubicBezTo>
                      <a:pt x="82" y="18"/>
                      <a:pt x="63" y="0"/>
                      <a:pt x="41" y="0"/>
                    </a:cubicBezTo>
                    <a:close/>
                    <a:moveTo>
                      <a:pt x="41" y="61"/>
                    </a:moveTo>
                    <a:cubicBezTo>
                      <a:pt x="30" y="61"/>
                      <a:pt x="21" y="52"/>
                      <a:pt x="21" y="41"/>
                    </a:cubicBezTo>
                    <a:cubicBezTo>
                      <a:pt x="21"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4" name="Freeform 71"/>
              <p:cNvSpPr>
                <a:spLocks noEditPoints="1"/>
              </p:cNvSpPr>
              <p:nvPr/>
            </p:nvSpPr>
            <p:spPr bwMode="auto">
              <a:xfrm>
                <a:off x="3581890" y="1304179"/>
                <a:ext cx="271622" cy="197969"/>
              </a:xfrm>
              <a:custGeom>
                <a:avLst/>
                <a:gdLst/>
                <a:ahLst/>
                <a:cxnLst>
                  <a:cxn ang="0">
                    <a:pos x="154" y="0"/>
                  </a:cxn>
                  <a:cxn ang="0">
                    <a:pos x="75" y="74"/>
                  </a:cxn>
                  <a:cxn ang="0">
                    <a:pos x="75" y="73"/>
                  </a:cxn>
                  <a:cxn ang="0">
                    <a:pos x="0" y="1"/>
                  </a:cxn>
                  <a:cxn ang="0">
                    <a:pos x="0" y="49"/>
                  </a:cxn>
                  <a:cxn ang="0">
                    <a:pos x="75" y="122"/>
                  </a:cxn>
                  <a:cxn ang="0">
                    <a:pos x="150" y="49"/>
                  </a:cxn>
                  <a:cxn ang="0">
                    <a:pos x="154" y="0"/>
                  </a:cxn>
                  <a:cxn ang="0">
                    <a:pos x="76" y="104"/>
                  </a:cxn>
                  <a:cxn ang="0">
                    <a:pos x="66" y="94"/>
                  </a:cxn>
                  <a:cxn ang="0">
                    <a:pos x="76" y="83"/>
                  </a:cxn>
                  <a:cxn ang="0">
                    <a:pos x="87" y="94"/>
                  </a:cxn>
                  <a:cxn ang="0">
                    <a:pos x="76" y="104"/>
                  </a:cxn>
                </a:cxnLst>
                <a:rect l="0" t="0" r="r" b="b"/>
                <a:pathLst>
                  <a:path w="154" h="122">
                    <a:moveTo>
                      <a:pt x="154" y="0"/>
                    </a:moveTo>
                    <a:cubicBezTo>
                      <a:pt x="75" y="74"/>
                      <a:pt x="75" y="74"/>
                      <a:pt x="75" y="74"/>
                    </a:cubicBezTo>
                    <a:cubicBezTo>
                      <a:pt x="75" y="73"/>
                      <a:pt x="75" y="73"/>
                      <a:pt x="75" y="73"/>
                    </a:cubicBezTo>
                    <a:cubicBezTo>
                      <a:pt x="0" y="1"/>
                      <a:pt x="0" y="1"/>
                      <a:pt x="0" y="1"/>
                    </a:cubicBezTo>
                    <a:cubicBezTo>
                      <a:pt x="0" y="49"/>
                      <a:pt x="0" y="49"/>
                      <a:pt x="0" y="49"/>
                    </a:cubicBezTo>
                    <a:cubicBezTo>
                      <a:pt x="75" y="122"/>
                      <a:pt x="75" y="122"/>
                      <a:pt x="75" y="122"/>
                    </a:cubicBezTo>
                    <a:cubicBezTo>
                      <a:pt x="150" y="49"/>
                      <a:pt x="150" y="49"/>
                      <a:pt x="150" y="49"/>
                    </a:cubicBezTo>
                    <a:lnTo>
                      <a:pt x="154" y="0"/>
                    </a:lnTo>
                    <a:close/>
                    <a:moveTo>
                      <a:pt x="76" y="104"/>
                    </a:moveTo>
                    <a:cubicBezTo>
                      <a:pt x="70" y="104"/>
                      <a:pt x="66" y="99"/>
                      <a:pt x="66" y="94"/>
                    </a:cubicBezTo>
                    <a:cubicBezTo>
                      <a:pt x="66" y="88"/>
                      <a:pt x="70" y="83"/>
                      <a:pt x="76" y="83"/>
                    </a:cubicBezTo>
                    <a:cubicBezTo>
                      <a:pt x="82" y="83"/>
                      <a:pt x="87" y="88"/>
                      <a:pt x="87" y="94"/>
                    </a:cubicBezTo>
                    <a:cubicBezTo>
                      <a:pt x="87" y="99"/>
                      <a:pt x="82" y="104"/>
                      <a:pt x="76" y="10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5" name="Freeform 72"/>
              <p:cNvSpPr>
                <a:spLocks noEditPoints="1"/>
              </p:cNvSpPr>
              <p:nvPr/>
            </p:nvSpPr>
            <p:spPr bwMode="auto">
              <a:xfrm>
                <a:off x="269671" y="4140542"/>
                <a:ext cx="257943" cy="257360"/>
              </a:xfrm>
              <a:custGeom>
                <a:avLst/>
                <a:gdLst/>
                <a:ahLst/>
                <a:cxnLst>
                  <a:cxn ang="0">
                    <a:pos x="109" y="98"/>
                  </a:cxn>
                  <a:cxn ang="0">
                    <a:pos x="115" y="93"/>
                  </a:cxn>
                  <a:cxn ang="0">
                    <a:pos x="107" y="84"/>
                  </a:cxn>
                  <a:cxn ang="0">
                    <a:pos x="114" y="57"/>
                  </a:cxn>
                  <a:cxn ang="0">
                    <a:pos x="57" y="0"/>
                  </a:cxn>
                  <a:cxn ang="0">
                    <a:pos x="0" y="57"/>
                  </a:cxn>
                  <a:cxn ang="0">
                    <a:pos x="57" y="113"/>
                  </a:cxn>
                  <a:cxn ang="0">
                    <a:pos x="76" y="110"/>
                  </a:cxn>
                  <a:cxn ang="0">
                    <a:pos x="84" y="119"/>
                  </a:cxn>
                  <a:cxn ang="0">
                    <a:pos x="91" y="113"/>
                  </a:cxn>
                  <a:cxn ang="0">
                    <a:pos x="129" y="158"/>
                  </a:cxn>
                  <a:cxn ang="0">
                    <a:pos x="147" y="143"/>
                  </a:cxn>
                  <a:cxn ang="0">
                    <a:pos x="109" y="98"/>
                  </a:cxn>
                  <a:cxn ang="0">
                    <a:pos x="24" y="57"/>
                  </a:cxn>
                  <a:cxn ang="0">
                    <a:pos x="57" y="24"/>
                  </a:cxn>
                  <a:cxn ang="0">
                    <a:pos x="90" y="57"/>
                  </a:cxn>
                  <a:cxn ang="0">
                    <a:pos x="57" y="90"/>
                  </a:cxn>
                  <a:cxn ang="0">
                    <a:pos x="24" y="57"/>
                  </a:cxn>
                </a:cxnLst>
                <a:rect l="0" t="0" r="r" b="b"/>
                <a:pathLst>
                  <a:path w="147" h="158">
                    <a:moveTo>
                      <a:pt x="109" y="98"/>
                    </a:moveTo>
                    <a:cubicBezTo>
                      <a:pt x="115" y="93"/>
                      <a:pt x="115" y="93"/>
                      <a:pt x="115" y="93"/>
                    </a:cubicBezTo>
                    <a:cubicBezTo>
                      <a:pt x="107" y="84"/>
                      <a:pt x="107" y="84"/>
                      <a:pt x="107" y="84"/>
                    </a:cubicBezTo>
                    <a:cubicBezTo>
                      <a:pt x="111" y="76"/>
                      <a:pt x="114" y="67"/>
                      <a:pt x="114" y="57"/>
                    </a:cubicBezTo>
                    <a:cubicBezTo>
                      <a:pt x="114" y="26"/>
                      <a:pt x="88" y="0"/>
                      <a:pt x="57" y="0"/>
                    </a:cubicBezTo>
                    <a:cubicBezTo>
                      <a:pt x="26" y="0"/>
                      <a:pt x="0" y="26"/>
                      <a:pt x="0" y="57"/>
                    </a:cubicBezTo>
                    <a:cubicBezTo>
                      <a:pt x="0" y="88"/>
                      <a:pt x="26" y="113"/>
                      <a:pt x="57" y="113"/>
                    </a:cubicBezTo>
                    <a:cubicBezTo>
                      <a:pt x="64" y="113"/>
                      <a:pt x="70" y="112"/>
                      <a:pt x="76" y="110"/>
                    </a:cubicBezTo>
                    <a:cubicBezTo>
                      <a:pt x="84" y="119"/>
                      <a:pt x="84" y="119"/>
                      <a:pt x="84" y="119"/>
                    </a:cubicBezTo>
                    <a:cubicBezTo>
                      <a:pt x="91" y="113"/>
                      <a:pt x="91" y="113"/>
                      <a:pt x="91" y="113"/>
                    </a:cubicBezTo>
                    <a:cubicBezTo>
                      <a:pt x="129" y="158"/>
                      <a:pt x="129" y="158"/>
                      <a:pt x="129" y="158"/>
                    </a:cubicBezTo>
                    <a:cubicBezTo>
                      <a:pt x="147" y="143"/>
                      <a:pt x="147" y="143"/>
                      <a:pt x="147" y="143"/>
                    </a:cubicBezTo>
                    <a:lnTo>
                      <a:pt x="109" y="98"/>
                    </a:lnTo>
                    <a:close/>
                    <a:moveTo>
                      <a:pt x="24" y="57"/>
                    </a:moveTo>
                    <a:cubicBezTo>
                      <a:pt x="24" y="39"/>
                      <a:pt x="39" y="24"/>
                      <a:pt x="57" y="24"/>
                    </a:cubicBezTo>
                    <a:cubicBezTo>
                      <a:pt x="75" y="24"/>
                      <a:pt x="90" y="39"/>
                      <a:pt x="90" y="57"/>
                    </a:cubicBezTo>
                    <a:cubicBezTo>
                      <a:pt x="90" y="75"/>
                      <a:pt x="75" y="90"/>
                      <a:pt x="57" y="90"/>
                    </a:cubicBezTo>
                    <a:cubicBezTo>
                      <a:pt x="39" y="90"/>
                      <a:pt x="24" y="75"/>
                      <a:pt x="24" y="5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6" name="Freeform 73"/>
              <p:cNvSpPr>
                <a:spLocks/>
              </p:cNvSpPr>
              <p:nvPr/>
            </p:nvSpPr>
            <p:spPr bwMode="auto">
              <a:xfrm>
                <a:off x="162195" y="2835743"/>
                <a:ext cx="269667" cy="246562"/>
              </a:xfrm>
              <a:custGeom>
                <a:avLst/>
                <a:gdLst/>
                <a:ahLst/>
                <a:cxnLst>
                  <a:cxn ang="0">
                    <a:pos x="69" y="95"/>
                  </a:cxn>
                  <a:cxn ang="0">
                    <a:pos x="112" y="137"/>
                  </a:cxn>
                  <a:cxn ang="0">
                    <a:pos x="138" y="112"/>
                  </a:cxn>
                  <a:cxn ang="0">
                    <a:pos x="95" y="69"/>
                  </a:cxn>
                  <a:cxn ang="0">
                    <a:pos x="138" y="25"/>
                  </a:cxn>
                  <a:cxn ang="0">
                    <a:pos x="112" y="0"/>
                  </a:cxn>
                  <a:cxn ang="0">
                    <a:pos x="69" y="44"/>
                  </a:cxn>
                  <a:cxn ang="0">
                    <a:pos x="26" y="0"/>
                  </a:cxn>
                  <a:cxn ang="0">
                    <a:pos x="0" y="25"/>
                  </a:cxn>
                  <a:cxn ang="0">
                    <a:pos x="44" y="69"/>
                  </a:cxn>
                  <a:cxn ang="0">
                    <a:pos x="0" y="112"/>
                  </a:cxn>
                  <a:cxn ang="0">
                    <a:pos x="26" y="137"/>
                  </a:cxn>
                  <a:cxn ang="0">
                    <a:pos x="69" y="95"/>
                  </a:cxn>
                </a:cxnLst>
                <a:rect l="0" t="0" r="r" b="b"/>
                <a:pathLst>
                  <a:path w="138" h="137">
                    <a:moveTo>
                      <a:pt x="69" y="95"/>
                    </a:moveTo>
                    <a:lnTo>
                      <a:pt x="112" y="137"/>
                    </a:lnTo>
                    <a:lnTo>
                      <a:pt x="138" y="112"/>
                    </a:lnTo>
                    <a:lnTo>
                      <a:pt x="95" y="69"/>
                    </a:lnTo>
                    <a:lnTo>
                      <a:pt x="138" y="25"/>
                    </a:lnTo>
                    <a:lnTo>
                      <a:pt x="112" y="0"/>
                    </a:lnTo>
                    <a:lnTo>
                      <a:pt x="69" y="44"/>
                    </a:lnTo>
                    <a:lnTo>
                      <a:pt x="26" y="0"/>
                    </a:lnTo>
                    <a:lnTo>
                      <a:pt x="0" y="25"/>
                    </a:lnTo>
                    <a:lnTo>
                      <a:pt x="44" y="69"/>
                    </a:lnTo>
                    <a:lnTo>
                      <a:pt x="0" y="112"/>
                    </a:lnTo>
                    <a:lnTo>
                      <a:pt x="26" y="137"/>
                    </a:lnTo>
                    <a:lnTo>
                      <a:pt x="69" y="9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7" name="Rectangle 74"/>
              <p:cNvSpPr>
                <a:spLocks noChangeArrowheads="1"/>
              </p:cNvSpPr>
              <p:nvPr/>
            </p:nvSpPr>
            <p:spPr bwMode="auto">
              <a:xfrm>
                <a:off x="1000509" y="4093749"/>
                <a:ext cx="261851" cy="2879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8" name="Freeform 75"/>
              <p:cNvSpPr>
                <a:spLocks/>
              </p:cNvSpPr>
              <p:nvPr/>
            </p:nvSpPr>
            <p:spPr bwMode="auto">
              <a:xfrm>
                <a:off x="1037637" y="3971368"/>
                <a:ext cx="56669" cy="100784"/>
              </a:xfrm>
              <a:custGeom>
                <a:avLst/>
                <a:gdLst/>
                <a:ahLst/>
                <a:cxnLst>
                  <a:cxn ang="0">
                    <a:pos x="14" y="62"/>
                  </a:cxn>
                  <a:cxn ang="0">
                    <a:pos x="33" y="62"/>
                  </a:cxn>
                  <a:cxn ang="0">
                    <a:pos x="33" y="0"/>
                  </a:cxn>
                  <a:cxn ang="0">
                    <a:pos x="18" y="0"/>
                  </a:cxn>
                  <a:cxn ang="0">
                    <a:pos x="16" y="6"/>
                  </a:cxn>
                  <a:cxn ang="0">
                    <a:pos x="12" y="10"/>
                  </a:cxn>
                  <a:cxn ang="0">
                    <a:pos x="6" y="12"/>
                  </a:cxn>
                  <a:cxn ang="0">
                    <a:pos x="0" y="13"/>
                  </a:cxn>
                  <a:cxn ang="0">
                    <a:pos x="0" y="26"/>
                  </a:cxn>
                  <a:cxn ang="0">
                    <a:pos x="14" y="26"/>
                  </a:cxn>
                  <a:cxn ang="0">
                    <a:pos x="14" y="62"/>
                  </a:cxn>
                </a:cxnLst>
                <a:rect l="0" t="0" r="r" b="b"/>
                <a:pathLst>
                  <a:path w="33" h="62">
                    <a:moveTo>
                      <a:pt x="14" y="62"/>
                    </a:moveTo>
                    <a:cubicBezTo>
                      <a:pt x="33" y="62"/>
                      <a:pt x="33" y="62"/>
                      <a:pt x="33" y="62"/>
                    </a:cubicBezTo>
                    <a:cubicBezTo>
                      <a:pt x="33" y="0"/>
                      <a:pt x="33" y="0"/>
                      <a:pt x="33" y="0"/>
                    </a:cubicBezTo>
                    <a:cubicBezTo>
                      <a:pt x="18" y="0"/>
                      <a:pt x="18" y="0"/>
                      <a:pt x="18" y="0"/>
                    </a:cubicBezTo>
                    <a:cubicBezTo>
                      <a:pt x="18" y="2"/>
                      <a:pt x="17" y="4"/>
                      <a:pt x="16" y="6"/>
                    </a:cubicBezTo>
                    <a:cubicBezTo>
                      <a:pt x="15" y="8"/>
                      <a:pt x="14" y="9"/>
                      <a:pt x="12" y="10"/>
                    </a:cubicBezTo>
                    <a:cubicBezTo>
                      <a:pt x="10" y="11"/>
                      <a:pt x="8" y="12"/>
                      <a:pt x="6" y="12"/>
                    </a:cubicBezTo>
                    <a:cubicBezTo>
                      <a:pt x="4" y="13"/>
                      <a:pt x="2" y="13"/>
                      <a:pt x="0" y="13"/>
                    </a:cubicBezTo>
                    <a:cubicBezTo>
                      <a:pt x="0" y="26"/>
                      <a:pt x="0" y="26"/>
                      <a:pt x="0" y="26"/>
                    </a:cubicBezTo>
                    <a:cubicBezTo>
                      <a:pt x="14" y="26"/>
                      <a:pt x="14" y="26"/>
                      <a:pt x="14" y="26"/>
                    </a:cubicBezTo>
                    <a:lnTo>
                      <a:pt x="14" y="6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9" name="Freeform 76"/>
              <p:cNvSpPr>
                <a:spLocks/>
              </p:cNvSpPr>
              <p:nvPr/>
            </p:nvSpPr>
            <p:spPr bwMode="auto">
              <a:xfrm>
                <a:off x="1129480" y="3969569"/>
                <a:ext cx="93797" cy="102584"/>
              </a:xfrm>
              <a:custGeom>
                <a:avLst/>
                <a:gdLst/>
                <a:ahLst/>
                <a:cxnLst>
                  <a:cxn ang="0">
                    <a:pos x="54" y="47"/>
                  </a:cxn>
                  <a:cxn ang="0">
                    <a:pos x="26" y="47"/>
                  </a:cxn>
                  <a:cxn ang="0">
                    <a:pos x="26" y="47"/>
                  </a:cxn>
                  <a:cxn ang="0">
                    <a:pos x="35" y="42"/>
                  </a:cxn>
                  <a:cxn ang="0">
                    <a:pos x="44" y="37"/>
                  </a:cxn>
                  <a:cxn ang="0">
                    <a:pos x="50" y="29"/>
                  </a:cxn>
                  <a:cxn ang="0">
                    <a:pos x="53" y="19"/>
                  </a:cxn>
                  <a:cxn ang="0">
                    <a:pos x="51" y="11"/>
                  </a:cxn>
                  <a:cxn ang="0">
                    <a:pos x="46" y="5"/>
                  </a:cxn>
                  <a:cxn ang="0">
                    <a:pos x="38" y="1"/>
                  </a:cxn>
                  <a:cxn ang="0">
                    <a:pos x="28" y="0"/>
                  </a:cxn>
                  <a:cxn ang="0">
                    <a:pos x="16" y="2"/>
                  </a:cxn>
                  <a:cxn ang="0">
                    <a:pos x="8" y="7"/>
                  </a:cxn>
                  <a:cxn ang="0">
                    <a:pos x="3" y="15"/>
                  </a:cxn>
                  <a:cxn ang="0">
                    <a:pos x="1" y="27"/>
                  </a:cxn>
                  <a:cxn ang="0">
                    <a:pos x="18" y="27"/>
                  </a:cxn>
                  <a:cxn ang="0">
                    <a:pos x="20" y="17"/>
                  </a:cxn>
                  <a:cxn ang="0">
                    <a:pos x="27" y="14"/>
                  </a:cxn>
                  <a:cxn ang="0">
                    <a:pos x="33" y="16"/>
                  </a:cxn>
                  <a:cxn ang="0">
                    <a:pos x="35" y="22"/>
                  </a:cxn>
                  <a:cxn ang="0">
                    <a:pos x="34" y="25"/>
                  </a:cxn>
                  <a:cxn ang="0">
                    <a:pos x="32" y="27"/>
                  </a:cxn>
                  <a:cxn ang="0">
                    <a:pos x="29" y="29"/>
                  </a:cxn>
                  <a:cxn ang="0">
                    <a:pos x="26" y="31"/>
                  </a:cxn>
                  <a:cxn ang="0">
                    <a:pos x="20" y="34"/>
                  </a:cxn>
                  <a:cxn ang="0">
                    <a:pos x="14" y="38"/>
                  </a:cxn>
                  <a:cxn ang="0">
                    <a:pos x="9" y="42"/>
                  </a:cxn>
                  <a:cxn ang="0">
                    <a:pos x="4" y="47"/>
                  </a:cxn>
                  <a:cxn ang="0">
                    <a:pos x="1" y="54"/>
                  </a:cxn>
                  <a:cxn ang="0">
                    <a:pos x="0" y="63"/>
                  </a:cxn>
                  <a:cxn ang="0">
                    <a:pos x="54" y="63"/>
                  </a:cxn>
                  <a:cxn ang="0">
                    <a:pos x="54" y="47"/>
                  </a:cxn>
                </a:cxnLst>
                <a:rect l="0" t="0" r="r" b="b"/>
                <a:pathLst>
                  <a:path w="54" h="63">
                    <a:moveTo>
                      <a:pt x="54" y="47"/>
                    </a:moveTo>
                    <a:cubicBezTo>
                      <a:pt x="26" y="47"/>
                      <a:pt x="26" y="47"/>
                      <a:pt x="26" y="47"/>
                    </a:cubicBezTo>
                    <a:cubicBezTo>
                      <a:pt x="26" y="47"/>
                      <a:pt x="26" y="47"/>
                      <a:pt x="26" y="47"/>
                    </a:cubicBezTo>
                    <a:cubicBezTo>
                      <a:pt x="29" y="46"/>
                      <a:pt x="32" y="44"/>
                      <a:pt x="35" y="42"/>
                    </a:cubicBezTo>
                    <a:cubicBezTo>
                      <a:pt x="38" y="41"/>
                      <a:pt x="41" y="39"/>
                      <a:pt x="44" y="37"/>
                    </a:cubicBezTo>
                    <a:cubicBezTo>
                      <a:pt x="46" y="35"/>
                      <a:pt x="48" y="32"/>
                      <a:pt x="50" y="29"/>
                    </a:cubicBezTo>
                    <a:cubicBezTo>
                      <a:pt x="52" y="27"/>
                      <a:pt x="53" y="23"/>
                      <a:pt x="53" y="19"/>
                    </a:cubicBezTo>
                    <a:cubicBezTo>
                      <a:pt x="53" y="16"/>
                      <a:pt x="52" y="13"/>
                      <a:pt x="51" y="11"/>
                    </a:cubicBezTo>
                    <a:cubicBezTo>
                      <a:pt x="50" y="8"/>
                      <a:pt x="48" y="6"/>
                      <a:pt x="46" y="5"/>
                    </a:cubicBezTo>
                    <a:cubicBezTo>
                      <a:pt x="44" y="3"/>
                      <a:pt x="41" y="2"/>
                      <a:pt x="38" y="1"/>
                    </a:cubicBezTo>
                    <a:cubicBezTo>
                      <a:pt x="35" y="0"/>
                      <a:pt x="31" y="0"/>
                      <a:pt x="28" y="0"/>
                    </a:cubicBezTo>
                    <a:cubicBezTo>
                      <a:pt x="23" y="0"/>
                      <a:pt x="20" y="0"/>
                      <a:pt x="16" y="2"/>
                    </a:cubicBezTo>
                    <a:cubicBezTo>
                      <a:pt x="13" y="3"/>
                      <a:pt x="10" y="5"/>
                      <a:pt x="8" y="7"/>
                    </a:cubicBezTo>
                    <a:cubicBezTo>
                      <a:pt x="5" y="9"/>
                      <a:pt x="4" y="12"/>
                      <a:pt x="3" y="15"/>
                    </a:cubicBezTo>
                    <a:cubicBezTo>
                      <a:pt x="1" y="19"/>
                      <a:pt x="1" y="22"/>
                      <a:pt x="1" y="27"/>
                    </a:cubicBezTo>
                    <a:cubicBezTo>
                      <a:pt x="18" y="27"/>
                      <a:pt x="18" y="27"/>
                      <a:pt x="18" y="27"/>
                    </a:cubicBezTo>
                    <a:cubicBezTo>
                      <a:pt x="18" y="23"/>
                      <a:pt x="19" y="20"/>
                      <a:pt x="20" y="17"/>
                    </a:cubicBezTo>
                    <a:cubicBezTo>
                      <a:pt x="21" y="15"/>
                      <a:pt x="24" y="14"/>
                      <a:pt x="27" y="14"/>
                    </a:cubicBezTo>
                    <a:cubicBezTo>
                      <a:pt x="29" y="14"/>
                      <a:pt x="31" y="15"/>
                      <a:pt x="33" y="16"/>
                    </a:cubicBezTo>
                    <a:cubicBezTo>
                      <a:pt x="34" y="17"/>
                      <a:pt x="35" y="19"/>
                      <a:pt x="35" y="22"/>
                    </a:cubicBezTo>
                    <a:cubicBezTo>
                      <a:pt x="35" y="23"/>
                      <a:pt x="35" y="24"/>
                      <a:pt x="34" y="25"/>
                    </a:cubicBezTo>
                    <a:cubicBezTo>
                      <a:pt x="33" y="25"/>
                      <a:pt x="33" y="26"/>
                      <a:pt x="32" y="27"/>
                    </a:cubicBezTo>
                    <a:cubicBezTo>
                      <a:pt x="31" y="28"/>
                      <a:pt x="30" y="28"/>
                      <a:pt x="29" y="29"/>
                    </a:cubicBezTo>
                    <a:cubicBezTo>
                      <a:pt x="28" y="30"/>
                      <a:pt x="27" y="30"/>
                      <a:pt x="26" y="31"/>
                    </a:cubicBezTo>
                    <a:cubicBezTo>
                      <a:pt x="24" y="32"/>
                      <a:pt x="22" y="33"/>
                      <a:pt x="20" y="34"/>
                    </a:cubicBezTo>
                    <a:cubicBezTo>
                      <a:pt x="18" y="35"/>
                      <a:pt x="16" y="37"/>
                      <a:pt x="14" y="38"/>
                    </a:cubicBezTo>
                    <a:cubicBezTo>
                      <a:pt x="12" y="39"/>
                      <a:pt x="11" y="41"/>
                      <a:pt x="9" y="42"/>
                    </a:cubicBezTo>
                    <a:cubicBezTo>
                      <a:pt x="7" y="44"/>
                      <a:pt x="6" y="45"/>
                      <a:pt x="4" y="47"/>
                    </a:cubicBezTo>
                    <a:cubicBezTo>
                      <a:pt x="3" y="49"/>
                      <a:pt x="2" y="52"/>
                      <a:pt x="1" y="54"/>
                    </a:cubicBezTo>
                    <a:cubicBezTo>
                      <a:pt x="0" y="57"/>
                      <a:pt x="0" y="60"/>
                      <a:pt x="0" y="63"/>
                    </a:cubicBezTo>
                    <a:cubicBezTo>
                      <a:pt x="54" y="63"/>
                      <a:pt x="54" y="63"/>
                      <a:pt x="54" y="63"/>
                    </a:cubicBezTo>
                    <a:lnTo>
                      <a:pt x="54" y="47"/>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0" name="Freeform 77"/>
              <p:cNvSpPr>
                <a:spLocks noEditPoints="1"/>
              </p:cNvSpPr>
              <p:nvPr/>
            </p:nvSpPr>
            <p:spPr bwMode="auto">
              <a:xfrm>
                <a:off x="1076719" y="4144142"/>
                <a:ext cx="91843" cy="102584"/>
              </a:xfrm>
              <a:custGeom>
                <a:avLst/>
                <a:gdLst/>
                <a:ahLst/>
                <a:cxnLst>
                  <a:cxn ang="0">
                    <a:pos x="46" y="26"/>
                  </a:cxn>
                  <a:cxn ang="0">
                    <a:pos x="39" y="22"/>
                  </a:cxn>
                  <a:cxn ang="0">
                    <a:pos x="31" y="20"/>
                  </a:cxn>
                  <a:cxn ang="0">
                    <a:pos x="23" y="21"/>
                  </a:cxn>
                  <a:cxn ang="0">
                    <a:pos x="17" y="25"/>
                  </a:cxn>
                  <a:cxn ang="0">
                    <a:pos x="18" y="21"/>
                  </a:cxn>
                  <a:cxn ang="0">
                    <a:pos x="20" y="17"/>
                  </a:cxn>
                  <a:cxn ang="0">
                    <a:pos x="23" y="14"/>
                  </a:cxn>
                  <a:cxn ang="0">
                    <a:pos x="28" y="13"/>
                  </a:cxn>
                  <a:cxn ang="0">
                    <a:pos x="32" y="14"/>
                  </a:cxn>
                  <a:cxn ang="0">
                    <a:pos x="35" y="17"/>
                  </a:cxn>
                  <a:cxn ang="0">
                    <a:pos x="51" y="17"/>
                  </a:cxn>
                  <a:cxn ang="0">
                    <a:pos x="44" y="4"/>
                  </a:cxn>
                  <a:cxn ang="0">
                    <a:pos x="28" y="0"/>
                  </a:cxn>
                  <a:cxn ang="0">
                    <a:pos x="16" y="2"/>
                  </a:cxn>
                  <a:cxn ang="0">
                    <a:pos x="7" y="9"/>
                  </a:cxn>
                  <a:cxn ang="0">
                    <a:pos x="2" y="20"/>
                  </a:cxn>
                  <a:cxn ang="0">
                    <a:pos x="0" y="34"/>
                  </a:cxn>
                  <a:cxn ang="0">
                    <a:pos x="1" y="45"/>
                  </a:cxn>
                  <a:cxn ang="0">
                    <a:pos x="6" y="54"/>
                  </a:cxn>
                  <a:cxn ang="0">
                    <a:pos x="14" y="61"/>
                  </a:cxn>
                  <a:cxn ang="0">
                    <a:pos x="26" y="63"/>
                  </a:cxn>
                  <a:cxn ang="0">
                    <a:pos x="37" y="62"/>
                  </a:cxn>
                  <a:cxn ang="0">
                    <a:pos x="45" y="57"/>
                  </a:cxn>
                  <a:cxn ang="0">
                    <a:pos x="50" y="50"/>
                  </a:cxn>
                  <a:cxn ang="0">
                    <a:pos x="52" y="40"/>
                  </a:cxn>
                  <a:cxn ang="0">
                    <a:pos x="50" y="32"/>
                  </a:cxn>
                  <a:cxn ang="0">
                    <a:pos x="46" y="26"/>
                  </a:cxn>
                  <a:cxn ang="0">
                    <a:pos x="33" y="47"/>
                  </a:cxn>
                  <a:cxn ang="0">
                    <a:pos x="26" y="49"/>
                  </a:cxn>
                  <a:cxn ang="0">
                    <a:pos x="20" y="47"/>
                  </a:cxn>
                  <a:cxn ang="0">
                    <a:pos x="18" y="40"/>
                  </a:cxn>
                  <a:cxn ang="0">
                    <a:pos x="20" y="35"/>
                  </a:cxn>
                  <a:cxn ang="0">
                    <a:pos x="26" y="32"/>
                  </a:cxn>
                  <a:cxn ang="0">
                    <a:pos x="33" y="35"/>
                  </a:cxn>
                  <a:cxn ang="0">
                    <a:pos x="36" y="40"/>
                  </a:cxn>
                  <a:cxn ang="0">
                    <a:pos x="33" y="47"/>
                  </a:cxn>
                </a:cxnLst>
                <a:rect l="0" t="0" r="r" b="b"/>
                <a:pathLst>
                  <a:path w="52" h="63">
                    <a:moveTo>
                      <a:pt x="46" y="26"/>
                    </a:moveTo>
                    <a:cubicBezTo>
                      <a:pt x="44" y="24"/>
                      <a:pt x="42" y="23"/>
                      <a:pt x="39" y="22"/>
                    </a:cubicBezTo>
                    <a:cubicBezTo>
                      <a:pt x="37" y="21"/>
                      <a:pt x="34" y="20"/>
                      <a:pt x="31" y="20"/>
                    </a:cubicBezTo>
                    <a:cubicBezTo>
                      <a:pt x="28" y="20"/>
                      <a:pt x="26" y="21"/>
                      <a:pt x="23" y="21"/>
                    </a:cubicBezTo>
                    <a:cubicBezTo>
                      <a:pt x="21" y="22"/>
                      <a:pt x="19" y="23"/>
                      <a:pt x="17" y="25"/>
                    </a:cubicBezTo>
                    <a:cubicBezTo>
                      <a:pt x="17" y="24"/>
                      <a:pt x="17" y="22"/>
                      <a:pt x="18" y="21"/>
                    </a:cubicBezTo>
                    <a:cubicBezTo>
                      <a:pt x="18" y="19"/>
                      <a:pt x="19" y="18"/>
                      <a:pt x="20" y="17"/>
                    </a:cubicBezTo>
                    <a:cubicBezTo>
                      <a:pt x="21" y="15"/>
                      <a:pt x="22" y="14"/>
                      <a:pt x="23" y="14"/>
                    </a:cubicBezTo>
                    <a:cubicBezTo>
                      <a:pt x="24" y="13"/>
                      <a:pt x="26" y="13"/>
                      <a:pt x="28" y="13"/>
                    </a:cubicBezTo>
                    <a:cubicBezTo>
                      <a:pt x="30" y="13"/>
                      <a:pt x="31" y="13"/>
                      <a:pt x="32" y="14"/>
                    </a:cubicBezTo>
                    <a:cubicBezTo>
                      <a:pt x="34" y="15"/>
                      <a:pt x="35" y="16"/>
                      <a:pt x="35" y="17"/>
                    </a:cubicBezTo>
                    <a:cubicBezTo>
                      <a:pt x="51" y="17"/>
                      <a:pt x="51" y="17"/>
                      <a:pt x="51" y="17"/>
                    </a:cubicBezTo>
                    <a:cubicBezTo>
                      <a:pt x="50" y="11"/>
                      <a:pt x="48" y="6"/>
                      <a:pt x="44" y="4"/>
                    </a:cubicBezTo>
                    <a:cubicBezTo>
                      <a:pt x="40" y="1"/>
                      <a:pt x="35" y="0"/>
                      <a:pt x="28" y="0"/>
                    </a:cubicBezTo>
                    <a:cubicBezTo>
                      <a:pt x="23" y="0"/>
                      <a:pt x="19" y="1"/>
                      <a:pt x="16" y="2"/>
                    </a:cubicBezTo>
                    <a:cubicBezTo>
                      <a:pt x="12" y="4"/>
                      <a:pt x="9" y="6"/>
                      <a:pt x="7" y="9"/>
                    </a:cubicBezTo>
                    <a:cubicBezTo>
                      <a:pt x="5" y="12"/>
                      <a:pt x="3" y="16"/>
                      <a:pt x="2" y="20"/>
                    </a:cubicBezTo>
                    <a:cubicBezTo>
                      <a:pt x="1" y="24"/>
                      <a:pt x="0" y="29"/>
                      <a:pt x="0" y="34"/>
                    </a:cubicBezTo>
                    <a:cubicBezTo>
                      <a:pt x="0" y="37"/>
                      <a:pt x="0" y="41"/>
                      <a:pt x="1" y="45"/>
                    </a:cubicBezTo>
                    <a:cubicBezTo>
                      <a:pt x="2" y="48"/>
                      <a:pt x="4" y="51"/>
                      <a:pt x="6" y="54"/>
                    </a:cubicBezTo>
                    <a:cubicBezTo>
                      <a:pt x="8" y="57"/>
                      <a:pt x="11" y="59"/>
                      <a:pt x="14" y="61"/>
                    </a:cubicBezTo>
                    <a:cubicBezTo>
                      <a:pt x="18" y="62"/>
                      <a:pt x="22" y="63"/>
                      <a:pt x="26" y="63"/>
                    </a:cubicBezTo>
                    <a:cubicBezTo>
                      <a:pt x="30" y="63"/>
                      <a:pt x="34" y="63"/>
                      <a:pt x="37" y="62"/>
                    </a:cubicBezTo>
                    <a:cubicBezTo>
                      <a:pt x="40" y="61"/>
                      <a:pt x="42" y="59"/>
                      <a:pt x="45" y="57"/>
                    </a:cubicBezTo>
                    <a:cubicBezTo>
                      <a:pt x="47" y="55"/>
                      <a:pt x="49" y="53"/>
                      <a:pt x="50" y="50"/>
                    </a:cubicBezTo>
                    <a:cubicBezTo>
                      <a:pt x="51" y="47"/>
                      <a:pt x="52" y="44"/>
                      <a:pt x="52" y="40"/>
                    </a:cubicBezTo>
                    <a:cubicBezTo>
                      <a:pt x="52" y="37"/>
                      <a:pt x="51" y="34"/>
                      <a:pt x="50" y="32"/>
                    </a:cubicBezTo>
                    <a:cubicBezTo>
                      <a:pt x="49" y="30"/>
                      <a:pt x="48" y="28"/>
                      <a:pt x="46" y="26"/>
                    </a:cubicBezTo>
                    <a:close/>
                    <a:moveTo>
                      <a:pt x="33" y="47"/>
                    </a:moveTo>
                    <a:cubicBezTo>
                      <a:pt x="31" y="48"/>
                      <a:pt x="29" y="49"/>
                      <a:pt x="26" y="49"/>
                    </a:cubicBezTo>
                    <a:cubicBezTo>
                      <a:pt x="24" y="49"/>
                      <a:pt x="22" y="48"/>
                      <a:pt x="20" y="47"/>
                    </a:cubicBezTo>
                    <a:cubicBezTo>
                      <a:pt x="19" y="45"/>
                      <a:pt x="18" y="43"/>
                      <a:pt x="18" y="40"/>
                    </a:cubicBezTo>
                    <a:cubicBezTo>
                      <a:pt x="18" y="38"/>
                      <a:pt x="19" y="36"/>
                      <a:pt x="20" y="35"/>
                    </a:cubicBezTo>
                    <a:cubicBezTo>
                      <a:pt x="22" y="33"/>
                      <a:pt x="24" y="32"/>
                      <a:pt x="26" y="32"/>
                    </a:cubicBezTo>
                    <a:cubicBezTo>
                      <a:pt x="29" y="32"/>
                      <a:pt x="31" y="33"/>
                      <a:pt x="33" y="35"/>
                    </a:cubicBezTo>
                    <a:cubicBezTo>
                      <a:pt x="35" y="36"/>
                      <a:pt x="36" y="38"/>
                      <a:pt x="36" y="40"/>
                    </a:cubicBezTo>
                    <a:cubicBezTo>
                      <a:pt x="36" y="43"/>
                      <a:pt x="35" y="45"/>
                      <a:pt x="33" y="4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1" name="Freeform 78"/>
              <p:cNvSpPr>
                <a:spLocks noEditPoints="1"/>
              </p:cNvSpPr>
              <p:nvPr/>
            </p:nvSpPr>
            <p:spPr bwMode="auto">
              <a:xfrm>
                <a:off x="3828109" y="3015716"/>
                <a:ext cx="230585" cy="322150"/>
              </a:xfrm>
              <a:custGeom>
                <a:avLst/>
                <a:gdLst/>
                <a:ahLst/>
                <a:cxnLst>
                  <a:cxn ang="0">
                    <a:pos x="0" y="0"/>
                  </a:cxn>
                  <a:cxn ang="0">
                    <a:pos x="0" y="198"/>
                  </a:cxn>
                  <a:cxn ang="0">
                    <a:pos x="131" y="198"/>
                  </a:cxn>
                  <a:cxn ang="0">
                    <a:pos x="131" y="0"/>
                  </a:cxn>
                  <a:cxn ang="0">
                    <a:pos x="0" y="0"/>
                  </a:cxn>
                  <a:cxn ang="0">
                    <a:pos x="68" y="188"/>
                  </a:cxn>
                  <a:cxn ang="0">
                    <a:pos x="62" y="182"/>
                  </a:cxn>
                  <a:cxn ang="0">
                    <a:pos x="68" y="175"/>
                  </a:cxn>
                  <a:cxn ang="0">
                    <a:pos x="75" y="182"/>
                  </a:cxn>
                  <a:cxn ang="0">
                    <a:pos x="68" y="188"/>
                  </a:cxn>
                  <a:cxn ang="0">
                    <a:pos x="112" y="165"/>
                  </a:cxn>
                  <a:cxn ang="0">
                    <a:pos x="19" y="165"/>
                  </a:cxn>
                  <a:cxn ang="0">
                    <a:pos x="19" y="19"/>
                  </a:cxn>
                  <a:cxn ang="0">
                    <a:pos x="112" y="19"/>
                  </a:cxn>
                  <a:cxn ang="0">
                    <a:pos x="112" y="165"/>
                  </a:cxn>
                </a:cxnLst>
                <a:rect l="0" t="0" r="r" b="b"/>
                <a:pathLst>
                  <a:path w="131" h="198">
                    <a:moveTo>
                      <a:pt x="0" y="0"/>
                    </a:moveTo>
                    <a:cubicBezTo>
                      <a:pt x="0" y="198"/>
                      <a:pt x="0" y="198"/>
                      <a:pt x="0" y="198"/>
                    </a:cubicBezTo>
                    <a:cubicBezTo>
                      <a:pt x="131" y="198"/>
                      <a:pt x="131" y="198"/>
                      <a:pt x="131" y="198"/>
                    </a:cubicBezTo>
                    <a:cubicBezTo>
                      <a:pt x="131" y="0"/>
                      <a:pt x="131" y="0"/>
                      <a:pt x="131" y="0"/>
                    </a:cubicBezTo>
                    <a:lnTo>
                      <a:pt x="0" y="0"/>
                    </a:lnTo>
                    <a:close/>
                    <a:moveTo>
                      <a:pt x="68" y="188"/>
                    </a:moveTo>
                    <a:cubicBezTo>
                      <a:pt x="65" y="188"/>
                      <a:pt x="62" y="185"/>
                      <a:pt x="62" y="182"/>
                    </a:cubicBezTo>
                    <a:cubicBezTo>
                      <a:pt x="62" y="178"/>
                      <a:pt x="65" y="175"/>
                      <a:pt x="68" y="175"/>
                    </a:cubicBezTo>
                    <a:cubicBezTo>
                      <a:pt x="72" y="175"/>
                      <a:pt x="75" y="178"/>
                      <a:pt x="75" y="182"/>
                    </a:cubicBezTo>
                    <a:cubicBezTo>
                      <a:pt x="75" y="185"/>
                      <a:pt x="72" y="188"/>
                      <a:pt x="68" y="188"/>
                    </a:cubicBezTo>
                    <a:close/>
                    <a:moveTo>
                      <a:pt x="112" y="165"/>
                    </a:moveTo>
                    <a:cubicBezTo>
                      <a:pt x="19" y="165"/>
                      <a:pt x="19" y="165"/>
                      <a:pt x="19" y="165"/>
                    </a:cubicBezTo>
                    <a:cubicBezTo>
                      <a:pt x="19" y="19"/>
                      <a:pt x="19" y="19"/>
                      <a:pt x="19" y="19"/>
                    </a:cubicBezTo>
                    <a:cubicBezTo>
                      <a:pt x="112" y="19"/>
                      <a:pt x="112" y="19"/>
                      <a:pt x="112" y="19"/>
                    </a:cubicBezTo>
                    <a:lnTo>
                      <a:pt x="112" y="16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2" name="Freeform 79"/>
              <p:cNvSpPr>
                <a:spLocks noEditPoints="1"/>
              </p:cNvSpPr>
              <p:nvPr/>
            </p:nvSpPr>
            <p:spPr bwMode="auto">
              <a:xfrm>
                <a:off x="578421" y="4707455"/>
                <a:ext cx="404501" cy="268159"/>
              </a:xfrm>
              <a:custGeom>
                <a:avLst/>
                <a:gdLst/>
                <a:ahLst/>
                <a:cxnLst>
                  <a:cxn ang="0">
                    <a:pos x="207" y="132"/>
                  </a:cxn>
                  <a:cxn ang="0">
                    <a:pos x="207" y="0"/>
                  </a:cxn>
                  <a:cxn ang="0">
                    <a:pos x="0" y="0"/>
                  </a:cxn>
                  <a:cxn ang="0">
                    <a:pos x="0" y="132"/>
                  </a:cxn>
                  <a:cxn ang="0">
                    <a:pos x="85" y="132"/>
                  </a:cxn>
                  <a:cxn ang="0">
                    <a:pos x="85" y="141"/>
                  </a:cxn>
                  <a:cxn ang="0">
                    <a:pos x="40" y="141"/>
                  </a:cxn>
                  <a:cxn ang="0">
                    <a:pos x="40" y="149"/>
                  </a:cxn>
                  <a:cxn ang="0">
                    <a:pos x="163" y="149"/>
                  </a:cxn>
                  <a:cxn ang="0">
                    <a:pos x="163" y="141"/>
                  </a:cxn>
                  <a:cxn ang="0">
                    <a:pos x="121" y="141"/>
                  </a:cxn>
                  <a:cxn ang="0">
                    <a:pos x="121" y="132"/>
                  </a:cxn>
                  <a:cxn ang="0">
                    <a:pos x="207" y="132"/>
                  </a:cxn>
                  <a:cxn ang="0">
                    <a:pos x="15" y="15"/>
                  </a:cxn>
                  <a:cxn ang="0">
                    <a:pos x="191" y="15"/>
                  </a:cxn>
                  <a:cxn ang="0">
                    <a:pos x="191" y="113"/>
                  </a:cxn>
                  <a:cxn ang="0">
                    <a:pos x="15" y="113"/>
                  </a:cxn>
                  <a:cxn ang="0">
                    <a:pos x="15" y="15"/>
                  </a:cxn>
                </a:cxnLst>
                <a:rect l="0" t="0" r="r" b="b"/>
                <a:pathLst>
                  <a:path w="207" h="149">
                    <a:moveTo>
                      <a:pt x="207" y="132"/>
                    </a:moveTo>
                    <a:lnTo>
                      <a:pt x="207" y="0"/>
                    </a:lnTo>
                    <a:lnTo>
                      <a:pt x="0" y="0"/>
                    </a:lnTo>
                    <a:lnTo>
                      <a:pt x="0" y="132"/>
                    </a:lnTo>
                    <a:lnTo>
                      <a:pt x="85" y="132"/>
                    </a:lnTo>
                    <a:lnTo>
                      <a:pt x="85" y="141"/>
                    </a:lnTo>
                    <a:lnTo>
                      <a:pt x="40" y="141"/>
                    </a:lnTo>
                    <a:lnTo>
                      <a:pt x="40" y="149"/>
                    </a:lnTo>
                    <a:lnTo>
                      <a:pt x="163" y="149"/>
                    </a:lnTo>
                    <a:lnTo>
                      <a:pt x="163" y="141"/>
                    </a:lnTo>
                    <a:lnTo>
                      <a:pt x="121" y="141"/>
                    </a:lnTo>
                    <a:lnTo>
                      <a:pt x="121" y="132"/>
                    </a:lnTo>
                    <a:lnTo>
                      <a:pt x="207" y="132"/>
                    </a:lnTo>
                    <a:close/>
                    <a:moveTo>
                      <a:pt x="15" y="15"/>
                    </a:moveTo>
                    <a:lnTo>
                      <a:pt x="191" y="15"/>
                    </a:lnTo>
                    <a:lnTo>
                      <a:pt x="191" y="113"/>
                    </a:lnTo>
                    <a:lnTo>
                      <a:pt x="15" y="113"/>
                    </a:lnTo>
                    <a:lnTo>
                      <a:pt x="15" y="1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3" name="Freeform 80"/>
              <p:cNvSpPr>
                <a:spLocks noEditPoints="1"/>
              </p:cNvSpPr>
              <p:nvPr/>
            </p:nvSpPr>
            <p:spPr bwMode="auto">
              <a:xfrm>
                <a:off x="2778751" y="2040266"/>
                <a:ext cx="425996" cy="32395"/>
              </a:xfrm>
              <a:custGeom>
                <a:avLst/>
                <a:gdLst/>
                <a:ahLst/>
                <a:cxnLst>
                  <a:cxn ang="0">
                    <a:pos x="194" y="0"/>
                  </a:cxn>
                  <a:cxn ang="0">
                    <a:pos x="112" y="0"/>
                  </a:cxn>
                  <a:cxn ang="0">
                    <a:pos x="107" y="0"/>
                  </a:cxn>
                  <a:cxn ang="0">
                    <a:pos x="24" y="0"/>
                  </a:cxn>
                  <a:cxn ang="0">
                    <a:pos x="0" y="1"/>
                  </a:cxn>
                  <a:cxn ang="0">
                    <a:pos x="0" y="18"/>
                  </a:cxn>
                  <a:cxn ang="0">
                    <a:pos x="218" y="18"/>
                  </a:cxn>
                  <a:cxn ang="0">
                    <a:pos x="218" y="1"/>
                  </a:cxn>
                  <a:cxn ang="0">
                    <a:pos x="194" y="0"/>
                  </a:cxn>
                  <a:cxn ang="0">
                    <a:pos x="23" y="11"/>
                  </a:cxn>
                  <a:cxn ang="0">
                    <a:pos x="11" y="11"/>
                  </a:cxn>
                  <a:cxn ang="0">
                    <a:pos x="11" y="7"/>
                  </a:cxn>
                  <a:cxn ang="0">
                    <a:pos x="23" y="7"/>
                  </a:cxn>
                  <a:cxn ang="0">
                    <a:pos x="23" y="11"/>
                  </a:cxn>
                  <a:cxn ang="0">
                    <a:pos x="133" y="11"/>
                  </a:cxn>
                  <a:cxn ang="0">
                    <a:pos x="83" y="11"/>
                  </a:cxn>
                  <a:cxn ang="0">
                    <a:pos x="83" y="7"/>
                  </a:cxn>
                  <a:cxn ang="0">
                    <a:pos x="133" y="7"/>
                  </a:cxn>
                  <a:cxn ang="0">
                    <a:pos x="133" y="11"/>
                  </a:cxn>
                </a:cxnLst>
                <a:rect l="0" t="0" r="r" b="b"/>
                <a:pathLst>
                  <a:path w="218" h="18">
                    <a:moveTo>
                      <a:pt x="194" y="0"/>
                    </a:moveTo>
                    <a:lnTo>
                      <a:pt x="112" y="0"/>
                    </a:lnTo>
                    <a:lnTo>
                      <a:pt x="107" y="0"/>
                    </a:lnTo>
                    <a:lnTo>
                      <a:pt x="24" y="0"/>
                    </a:lnTo>
                    <a:lnTo>
                      <a:pt x="0" y="1"/>
                    </a:lnTo>
                    <a:lnTo>
                      <a:pt x="0" y="18"/>
                    </a:lnTo>
                    <a:lnTo>
                      <a:pt x="218" y="18"/>
                    </a:lnTo>
                    <a:lnTo>
                      <a:pt x="218" y="1"/>
                    </a:lnTo>
                    <a:lnTo>
                      <a:pt x="194" y="0"/>
                    </a:lnTo>
                    <a:close/>
                    <a:moveTo>
                      <a:pt x="23" y="11"/>
                    </a:moveTo>
                    <a:lnTo>
                      <a:pt x="11" y="11"/>
                    </a:lnTo>
                    <a:lnTo>
                      <a:pt x="11" y="7"/>
                    </a:lnTo>
                    <a:lnTo>
                      <a:pt x="23" y="7"/>
                    </a:lnTo>
                    <a:lnTo>
                      <a:pt x="23" y="11"/>
                    </a:lnTo>
                    <a:close/>
                    <a:moveTo>
                      <a:pt x="133" y="11"/>
                    </a:moveTo>
                    <a:lnTo>
                      <a:pt x="83" y="11"/>
                    </a:lnTo>
                    <a:lnTo>
                      <a:pt x="83" y="7"/>
                    </a:lnTo>
                    <a:lnTo>
                      <a:pt x="133" y="7"/>
                    </a:lnTo>
                    <a:lnTo>
                      <a:pt x="133" y="1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4" name="Freeform 81"/>
              <p:cNvSpPr>
                <a:spLocks noEditPoints="1"/>
              </p:cNvSpPr>
              <p:nvPr/>
            </p:nvSpPr>
            <p:spPr bwMode="auto">
              <a:xfrm>
                <a:off x="2825649" y="1829698"/>
                <a:ext cx="332199" cy="201569"/>
              </a:xfrm>
              <a:custGeom>
                <a:avLst/>
                <a:gdLst/>
                <a:ahLst/>
                <a:cxnLst>
                  <a:cxn ang="0">
                    <a:pos x="170" y="0"/>
                  </a:cxn>
                  <a:cxn ang="0">
                    <a:pos x="0" y="0"/>
                  </a:cxn>
                  <a:cxn ang="0">
                    <a:pos x="0" y="112"/>
                  </a:cxn>
                  <a:cxn ang="0">
                    <a:pos x="170" y="112"/>
                  </a:cxn>
                  <a:cxn ang="0">
                    <a:pos x="170" y="0"/>
                  </a:cxn>
                  <a:cxn ang="0">
                    <a:pos x="8" y="34"/>
                  </a:cxn>
                  <a:cxn ang="0">
                    <a:pos x="5" y="34"/>
                  </a:cxn>
                  <a:cxn ang="0">
                    <a:pos x="5" y="22"/>
                  </a:cxn>
                  <a:cxn ang="0">
                    <a:pos x="8" y="22"/>
                  </a:cxn>
                  <a:cxn ang="0">
                    <a:pos x="8" y="34"/>
                  </a:cxn>
                  <a:cxn ang="0">
                    <a:pos x="157" y="99"/>
                  </a:cxn>
                  <a:cxn ang="0">
                    <a:pos x="13" y="99"/>
                  </a:cxn>
                  <a:cxn ang="0">
                    <a:pos x="13" y="12"/>
                  </a:cxn>
                  <a:cxn ang="0">
                    <a:pos x="157" y="12"/>
                  </a:cxn>
                  <a:cxn ang="0">
                    <a:pos x="157" y="99"/>
                  </a:cxn>
                  <a:cxn ang="0">
                    <a:pos x="166" y="34"/>
                  </a:cxn>
                  <a:cxn ang="0">
                    <a:pos x="163" y="34"/>
                  </a:cxn>
                  <a:cxn ang="0">
                    <a:pos x="163" y="22"/>
                  </a:cxn>
                  <a:cxn ang="0">
                    <a:pos x="166" y="22"/>
                  </a:cxn>
                  <a:cxn ang="0">
                    <a:pos x="166" y="34"/>
                  </a:cxn>
                </a:cxnLst>
                <a:rect l="0" t="0" r="r" b="b"/>
                <a:pathLst>
                  <a:path w="170" h="112">
                    <a:moveTo>
                      <a:pt x="170" y="0"/>
                    </a:moveTo>
                    <a:lnTo>
                      <a:pt x="0" y="0"/>
                    </a:lnTo>
                    <a:lnTo>
                      <a:pt x="0" y="112"/>
                    </a:lnTo>
                    <a:lnTo>
                      <a:pt x="170" y="112"/>
                    </a:lnTo>
                    <a:lnTo>
                      <a:pt x="170" y="0"/>
                    </a:lnTo>
                    <a:close/>
                    <a:moveTo>
                      <a:pt x="8" y="34"/>
                    </a:moveTo>
                    <a:lnTo>
                      <a:pt x="5" y="34"/>
                    </a:lnTo>
                    <a:lnTo>
                      <a:pt x="5" y="22"/>
                    </a:lnTo>
                    <a:lnTo>
                      <a:pt x="8" y="22"/>
                    </a:lnTo>
                    <a:lnTo>
                      <a:pt x="8" y="34"/>
                    </a:lnTo>
                    <a:close/>
                    <a:moveTo>
                      <a:pt x="157" y="99"/>
                    </a:moveTo>
                    <a:lnTo>
                      <a:pt x="13" y="99"/>
                    </a:lnTo>
                    <a:lnTo>
                      <a:pt x="13" y="12"/>
                    </a:lnTo>
                    <a:lnTo>
                      <a:pt x="157" y="12"/>
                    </a:lnTo>
                    <a:lnTo>
                      <a:pt x="157" y="99"/>
                    </a:lnTo>
                    <a:close/>
                    <a:moveTo>
                      <a:pt x="166" y="34"/>
                    </a:moveTo>
                    <a:lnTo>
                      <a:pt x="163" y="34"/>
                    </a:lnTo>
                    <a:lnTo>
                      <a:pt x="163" y="22"/>
                    </a:lnTo>
                    <a:lnTo>
                      <a:pt x="166" y="22"/>
                    </a:lnTo>
                    <a:lnTo>
                      <a:pt x="166"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5" name="Freeform 82"/>
              <p:cNvSpPr>
                <a:spLocks/>
              </p:cNvSpPr>
              <p:nvPr/>
            </p:nvSpPr>
            <p:spPr bwMode="auto">
              <a:xfrm>
                <a:off x="3200839" y="1203395"/>
                <a:ext cx="91843" cy="73789"/>
              </a:xfrm>
              <a:custGeom>
                <a:avLst/>
                <a:gdLst/>
                <a:ahLst/>
                <a:cxnLst>
                  <a:cxn ang="0">
                    <a:pos x="11" y="0"/>
                  </a:cxn>
                  <a:cxn ang="0">
                    <a:pos x="0" y="23"/>
                  </a:cxn>
                  <a:cxn ang="0">
                    <a:pos x="11" y="41"/>
                  </a:cxn>
                  <a:cxn ang="0">
                    <a:pos x="11" y="33"/>
                  </a:cxn>
                  <a:cxn ang="0">
                    <a:pos x="32" y="33"/>
                  </a:cxn>
                  <a:cxn ang="0">
                    <a:pos x="47" y="9"/>
                  </a:cxn>
                  <a:cxn ang="0">
                    <a:pos x="11" y="9"/>
                  </a:cxn>
                  <a:cxn ang="0">
                    <a:pos x="11" y="0"/>
                  </a:cxn>
                </a:cxnLst>
                <a:rect l="0" t="0" r="r" b="b"/>
                <a:pathLst>
                  <a:path w="47" h="41">
                    <a:moveTo>
                      <a:pt x="11" y="0"/>
                    </a:moveTo>
                    <a:lnTo>
                      <a:pt x="0" y="23"/>
                    </a:lnTo>
                    <a:lnTo>
                      <a:pt x="11" y="41"/>
                    </a:lnTo>
                    <a:lnTo>
                      <a:pt x="11" y="33"/>
                    </a:lnTo>
                    <a:lnTo>
                      <a:pt x="32" y="33"/>
                    </a:lnTo>
                    <a:lnTo>
                      <a:pt x="47" y="9"/>
                    </a:lnTo>
                    <a:lnTo>
                      <a:pt x="11" y="9"/>
                    </a:lnTo>
                    <a:lnTo>
                      <a:pt x="11"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6" name="Freeform 83"/>
              <p:cNvSpPr>
                <a:spLocks noEditPoints="1"/>
              </p:cNvSpPr>
              <p:nvPr/>
            </p:nvSpPr>
            <p:spPr bwMode="auto">
              <a:xfrm>
                <a:off x="3112904" y="1217793"/>
                <a:ext cx="97706" cy="57591"/>
              </a:xfrm>
              <a:custGeom>
                <a:avLst/>
                <a:gdLst/>
                <a:ahLst/>
                <a:cxnLst>
                  <a:cxn ang="0">
                    <a:pos x="54" y="0"/>
                  </a:cxn>
                  <a:cxn ang="0">
                    <a:pos x="10" y="0"/>
                  </a:cxn>
                  <a:cxn ang="0">
                    <a:pos x="10" y="0"/>
                  </a:cxn>
                  <a:cxn ang="0">
                    <a:pos x="0" y="18"/>
                  </a:cxn>
                  <a:cxn ang="0">
                    <a:pos x="9" y="35"/>
                  </a:cxn>
                  <a:cxn ang="0">
                    <a:pos x="20" y="36"/>
                  </a:cxn>
                  <a:cxn ang="0">
                    <a:pos x="20" y="36"/>
                  </a:cxn>
                  <a:cxn ang="0">
                    <a:pos x="50" y="35"/>
                  </a:cxn>
                  <a:cxn ang="0">
                    <a:pos x="55" y="35"/>
                  </a:cxn>
                  <a:cxn ang="0">
                    <a:pos x="45" y="16"/>
                  </a:cxn>
                  <a:cxn ang="0">
                    <a:pos x="54" y="0"/>
                  </a:cxn>
                  <a:cxn ang="0">
                    <a:pos x="45" y="29"/>
                  </a:cxn>
                  <a:cxn ang="0">
                    <a:pos x="20" y="30"/>
                  </a:cxn>
                  <a:cxn ang="0">
                    <a:pos x="12" y="29"/>
                  </a:cxn>
                  <a:cxn ang="0">
                    <a:pos x="11" y="29"/>
                  </a:cxn>
                  <a:cxn ang="0">
                    <a:pos x="6" y="18"/>
                  </a:cxn>
                  <a:cxn ang="0">
                    <a:pos x="10" y="6"/>
                  </a:cxn>
                  <a:cxn ang="0">
                    <a:pos x="44" y="6"/>
                  </a:cxn>
                  <a:cxn ang="0">
                    <a:pos x="38" y="16"/>
                  </a:cxn>
                  <a:cxn ang="0">
                    <a:pos x="45" y="29"/>
                  </a:cxn>
                </a:cxnLst>
                <a:rect l="0" t="0" r="r" b="b"/>
                <a:pathLst>
                  <a:path w="55" h="36">
                    <a:moveTo>
                      <a:pt x="54" y="0"/>
                    </a:moveTo>
                    <a:cubicBezTo>
                      <a:pt x="10" y="0"/>
                      <a:pt x="10" y="0"/>
                      <a:pt x="10" y="0"/>
                    </a:cubicBezTo>
                    <a:cubicBezTo>
                      <a:pt x="10" y="0"/>
                      <a:pt x="10" y="0"/>
                      <a:pt x="10" y="0"/>
                    </a:cubicBezTo>
                    <a:cubicBezTo>
                      <a:pt x="9" y="0"/>
                      <a:pt x="0" y="2"/>
                      <a:pt x="0" y="18"/>
                    </a:cubicBezTo>
                    <a:cubicBezTo>
                      <a:pt x="0" y="26"/>
                      <a:pt x="3" y="32"/>
                      <a:pt x="9" y="35"/>
                    </a:cubicBezTo>
                    <a:cubicBezTo>
                      <a:pt x="10" y="36"/>
                      <a:pt x="13" y="36"/>
                      <a:pt x="20" y="36"/>
                    </a:cubicBezTo>
                    <a:cubicBezTo>
                      <a:pt x="20" y="36"/>
                      <a:pt x="20" y="36"/>
                      <a:pt x="20" y="36"/>
                    </a:cubicBezTo>
                    <a:cubicBezTo>
                      <a:pt x="31" y="36"/>
                      <a:pt x="50" y="35"/>
                      <a:pt x="50" y="35"/>
                    </a:cubicBezTo>
                    <a:cubicBezTo>
                      <a:pt x="55" y="35"/>
                      <a:pt x="55" y="35"/>
                      <a:pt x="55" y="35"/>
                    </a:cubicBezTo>
                    <a:cubicBezTo>
                      <a:pt x="45" y="16"/>
                      <a:pt x="45" y="16"/>
                      <a:pt x="45" y="16"/>
                    </a:cubicBezTo>
                    <a:lnTo>
                      <a:pt x="54" y="0"/>
                    </a:lnTo>
                    <a:close/>
                    <a:moveTo>
                      <a:pt x="45" y="29"/>
                    </a:moveTo>
                    <a:cubicBezTo>
                      <a:pt x="39" y="29"/>
                      <a:pt x="28" y="30"/>
                      <a:pt x="20" y="30"/>
                    </a:cubicBezTo>
                    <a:cubicBezTo>
                      <a:pt x="15" y="30"/>
                      <a:pt x="13" y="30"/>
                      <a:pt x="12" y="29"/>
                    </a:cubicBezTo>
                    <a:cubicBezTo>
                      <a:pt x="12" y="29"/>
                      <a:pt x="12" y="29"/>
                      <a:pt x="11" y="29"/>
                    </a:cubicBezTo>
                    <a:cubicBezTo>
                      <a:pt x="10" y="29"/>
                      <a:pt x="6" y="27"/>
                      <a:pt x="6" y="18"/>
                    </a:cubicBezTo>
                    <a:cubicBezTo>
                      <a:pt x="6" y="8"/>
                      <a:pt x="10" y="6"/>
                      <a:pt x="10" y="6"/>
                    </a:cubicBezTo>
                    <a:cubicBezTo>
                      <a:pt x="44" y="6"/>
                      <a:pt x="44" y="6"/>
                      <a:pt x="44" y="6"/>
                    </a:cubicBezTo>
                    <a:cubicBezTo>
                      <a:pt x="38" y="16"/>
                      <a:pt x="38" y="16"/>
                      <a:pt x="38" y="16"/>
                    </a:cubicBezTo>
                    <a:lnTo>
                      <a:pt x="45" y="2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7" name="Freeform 84"/>
              <p:cNvSpPr>
                <a:spLocks/>
              </p:cNvSpPr>
              <p:nvPr/>
            </p:nvSpPr>
            <p:spPr bwMode="auto">
              <a:xfrm>
                <a:off x="3081638" y="1151203"/>
                <a:ext cx="78164" cy="86387"/>
              </a:xfrm>
              <a:custGeom>
                <a:avLst/>
                <a:gdLst/>
                <a:ahLst/>
                <a:cxnLst>
                  <a:cxn ang="0">
                    <a:pos x="40" y="22"/>
                  </a:cxn>
                  <a:cxn ang="0">
                    <a:pos x="25" y="0"/>
                  </a:cxn>
                  <a:cxn ang="0">
                    <a:pos x="5" y="0"/>
                  </a:cxn>
                  <a:cxn ang="0">
                    <a:pos x="11" y="4"/>
                  </a:cxn>
                  <a:cxn ang="0">
                    <a:pos x="0" y="22"/>
                  </a:cxn>
                  <a:cxn ang="0">
                    <a:pos x="14" y="48"/>
                  </a:cxn>
                  <a:cxn ang="0">
                    <a:pos x="32" y="17"/>
                  </a:cxn>
                  <a:cxn ang="0">
                    <a:pos x="40" y="22"/>
                  </a:cxn>
                </a:cxnLst>
                <a:rect l="0" t="0" r="r" b="b"/>
                <a:pathLst>
                  <a:path w="40" h="48">
                    <a:moveTo>
                      <a:pt x="40" y="22"/>
                    </a:moveTo>
                    <a:lnTo>
                      <a:pt x="25" y="0"/>
                    </a:lnTo>
                    <a:lnTo>
                      <a:pt x="5" y="0"/>
                    </a:lnTo>
                    <a:lnTo>
                      <a:pt x="11" y="4"/>
                    </a:lnTo>
                    <a:lnTo>
                      <a:pt x="0" y="22"/>
                    </a:lnTo>
                    <a:lnTo>
                      <a:pt x="14" y="48"/>
                    </a:lnTo>
                    <a:lnTo>
                      <a:pt x="32" y="17"/>
                    </a:lnTo>
                    <a:lnTo>
                      <a:pt x="40" y="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8" name="Freeform 85"/>
              <p:cNvSpPr>
                <a:spLocks noEditPoints="1"/>
              </p:cNvSpPr>
              <p:nvPr/>
            </p:nvSpPr>
            <p:spPr bwMode="auto">
              <a:xfrm>
                <a:off x="3097271" y="1075615"/>
                <a:ext cx="101614" cy="97185"/>
              </a:xfrm>
              <a:custGeom>
                <a:avLst/>
                <a:gdLst/>
                <a:ahLst/>
                <a:cxnLst>
                  <a:cxn ang="0">
                    <a:pos x="31" y="59"/>
                  </a:cxn>
                  <a:cxn ang="0">
                    <a:pos x="53" y="21"/>
                  </a:cxn>
                  <a:cxn ang="0">
                    <a:pos x="54" y="21"/>
                  </a:cxn>
                  <a:cxn ang="0">
                    <a:pos x="43" y="3"/>
                  </a:cxn>
                  <a:cxn ang="0">
                    <a:pos x="32" y="0"/>
                  </a:cxn>
                  <a:cxn ang="0">
                    <a:pos x="24" y="2"/>
                  </a:cxn>
                  <a:cxn ang="0">
                    <a:pos x="2" y="38"/>
                  </a:cxn>
                  <a:cxn ang="0">
                    <a:pos x="0" y="42"/>
                  </a:cxn>
                  <a:cxn ang="0">
                    <a:pos x="22" y="43"/>
                  </a:cxn>
                  <a:cxn ang="0">
                    <a:pos x="31" y="59"/>
                  </a:cxn>
                  <a:cxn ang="0">
                    <a:pos x="27" y="8"/>
                  </a:cxn>
                  <a:cxn ang="0">
                    <a:pos x="28" y="7"/>
                  </a:cxn>
                  <a:cxn ang="0">
                    <a:pos x="32" y="6"/>
                  </a:cxn>
                  <a:cxn ang="0">
                    <a:pos x="40" y="8"/>
                  </a:cxn>
                  <a:cxn ang="0">
                    <a:pos x="48" y="18"/>
                  </a:cxn>
                  <a:cxn ang="0">
                    <a:pos x="31" y="47"/>
                  </a:cxn>
                  <a:cxn ang="0">
                    <a:pos x="25" y="37"/>
                  </a:cxn>
                  <a:cxn ang="0">
                    <a:pos x="10" y="36"/>
                  </a:cxn>
                  <a:cxn ang="0">
                    <a:pos x="27" y="8"/>
                  </a:cxn>
                </a:cxnLst>
                <a:rect l="0" t="0" r="r" b="b"/>
                <a:pathLst>
                  <a:path w="57" h="59">
                    <a:moveTo>
                      <a:pt x="31" y="59"/>
                    </a:moveTo>
                    <a:cubicBezTo>
                      <a:pt x="53" y="21"/>
                      <a:pt x="53" y="21"/>
                      <a:pt x="53" y="21"/>
                    </a:cubicBezTo>
                    <a:cubicBezTo>
                      <a:pt x="54" y="21"/>
                      <a:pt x="54" y="21"/>
                      <a:pt x="54" y="21"/>
                    </a:cubicBezTo>
                    <a:cubicBezTo>
                      <a:pt x="54" y="20"/>
                      <a:pt x="57" y="11"/>
                      <a:pt x="43" y="3"/>
                    </a:cubicBezTo>
                    <a:cubicBezTo>
                      <a:pt x="39" y="1"/>
                      <a:pt x="36" y="0"/>
                      <a:pt x="32" y="0"/>
                    </a:cubicBezTo>
                    <a:cubicBezTo>
                      <a:pt x="28" y="0"/>
                      <a:pt x="25" y="1"/>
                      <a:pt x="24" y="2"/>
                    </a:cubicBezTo>
                    <a:cubicBezTo>
                      <a:pt x="22" y="3"/>
                      <a:pt x="19" y="9"/>
                      <a:pt x="2" y="38"/>
                    </a:cubicBezTo>
                    <a:cubicBezTo>
                      <a:pt x="0" y="42"/>
                      <a:pt x="0" y="42"/>
                      <a:pt x="0" y="42"/>
                    </a:cubicBezTo>
                    <a:cubicBezTo>
                      <a:pt x="22" y="43"/>
                      <a:pt x="22" y="43"/>
                      <a:pt x="22" y="43"/>
                    </a:cubicBezTo>
                    <a:lnTo>
                      <a:pt x="31" y="59"/>
                    </a:lnTo>
                    <a:close/>
                    <a:moveTo>
                      <a:pt x="27" y="8"/>
                    </a:moveTo>
                    <a:cubicBezTo>
                      <a:pt x="27" y="8"/>
                      <a:pt x="27" y="7"/>
                      <a:pt x="28" y="7"/>
                    </a:cubicBezTo>
                    <a:cubicBezTo>
                      <a:pt x="28" y="7"/>
                      <a:pt x="30" y="6"/>
                      <a:pt x="32" y="6"/>
                    </a:cubicBezTo>
                    <a:cubicBezTo>
                      <a:pt x="34" y="6"/>
                      <a:pt x="37" y="6"/>
                      <a:pt x="40" y="8"/>
                    </a:cubicBezTo>
                    <a:cubicBezTo>
                      <a:pt x="49" y="13"/>
                      <a:pt x="48" y="18"/>
                      <a:pt x="48" y="18"/>
                    </a:cubicBezTo>
                    <a:cubicBezTo>
                      <a:pt x="31" y="47"/>
                      <a:pt x="31" y="47"/>
                      <a:pt x="31" y="47"/>
                    </a:cubicBezTo>
                    <a:cubicBezTo>
                      <a:pt x="25" y="37"/>
                      <a:pt x="25" y="37"/>
                      <a:pt x="25" y="37"/>
                    </a:cubicBezTo>
                    <a:cubicBezTo>
                      <a:pt x="10" y="36"/>
                      <a:pt x="10" y="36"/>
                      <a:pt x="10" y="36"/>
                    </a:cubicBezTo>
                    <a:cubicBezTo>
                      <a:pt x="17" y="25"/>
                      <a:pt x="25" y="11"/>
                      <a:pt x="27" y="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9" name="Freeform 86"/>
              <p:cNvSpPr>
                <a:spLocks/>
              </p:cNvSpPr>
              <p:nvPr/>
            </p:nvSpPr>
            <p:spPr bwMode="auto">
              <a:xfrm>
                <a:off x="3185206" y="1077414"/>
                <a:ext cx="89889" cy="64790"/>
              </a:xfrm>
              <a:custGeom>
                <a:avLst/>
                <a:gdLst/>
                <a:ahLst/>
                <a:cxnLst>
                  <a:cxn ang="0">
                    <a:pos x="10" y="36"/>
                  </a:cxn>
                  <a:cxn ang="0">
                    <a:pos x="36" y="34"/>
                  </a:cxn>
                  <a:cxn ang="0">
                    <a:pos x="46" y="16"/>
                  </a:cxn>
                  <a:cxn ang="0">
                    <a:pos x="39" y="19"/>
                  </a:cxn>
                  <a:cxn ang="0">
                    <a:pos x="28" y="0"/>
                  </a:cxn>
                  <a:cxn ang="0">
                    <a:pos x="0" y="1"/>
                  </a:cxn>
                  <a:cxn ang="0">
                    <a:pos x="18" y="32"/>
                  </a:cxn>
                  <a:cxn ang="0">
                    <a:pos x="10" y="36"/>
                  </a:cxn>
                </a:cxnLst>
                <a:rect l="0" t="0" r="r" b="b"/>
                <a:pathLst>
                  <a:path w="46" h="36">
                    <a:moveTo>
                      <a:pt x="10" y="36"/>
                    </a:moveTo>
                    <a:lnTo>
                      <a:pt x="36" y="34"/>
                    </a:lnTo>
                    <a:lnTo>
                      <a:pt x="46" y="16"/>
                    </a:lnTo>
                    <a:lnTo>
                      <a:pt x="39" y="19"/>
                    </a:lnTo>
                    <a:lnTo>
                      <a:pt x="28" y="0"/>
                    </a:lnTo>
                    <a:lnTo>
                      <a:pt x="0" y="1"/>
                    </a:lnTo>
                    <a:lnTo>
                      <a:pt x="18" y="32"/>
                    </a:lnTo>
                    <a:lnTo>
                      <a:pt x="10" y="3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0" name="Freeform 87"/>
              <p:cNvSpPr>
                <a:spLocks noEditPoints="1"/>
              </p:cNvSpPr>
              <p:nvPr/>
            </p:nvSpPr>
            <p:spPr bwMode="auto">
              <a:xfrm>
                <a:off x="3224288" y="1115209"/>
                <a:ext cx="95751" cy="97185"/>
              </a:xfrm>
              <a:custGeom>
                <a:avLst/>
                <a:gdLst/>
                <a:ahLst/>
                <a:cxnLst>
                  <a:cxn ang="0">
                    <a:pos x="53" y="40"/>
                  </a:cxn>
                  <a:cxn ang="0">
                    <a:pos x="32" y="4"/>
                  </a:cxn>
                  <a:cxn ang="0">
                    <a:pos x="29" y="0"/>
                  </a:cxn>
                  <a:cxn ang="0">
                    <a:pos x="19" y="18"/>
                  </a:cxn>
                  <a:cxn ang="0">
                    <a:pos x="0" y="19"/>
                  </a:cxn>
                  <a:cxn ang="0">
                    <a:pos x="22" y="56"/>
                  </a:cxn>
                  <a:cxn ang="0">
                    <a:pos x="22" y="57"/>
                  </a:cxn>
                  <a:cxn ang="0">
                    <a:pos x="31" y="60"/>
                  </a:cxn>
                  <a:cxn ang="0">
                    <a:pos x="43" y="56"/>
                  </a:cxn>
                  <a:cxn ang="0">
                    <a:pos x="53" y="40"/>
                  </a:cxn>
                  <a:cxn ang="0">
                    <a:pos x="40" y="51"/>
                  </a:cxn>
                  <a:cxn ang="0">
                    <a:pos x="31" y="54"/>
                  </a:cxn>
                  <a:cxn ang="0">
                    <a:pos x="27" y="53"/>
                  </a:cxn>
                  <a:cxn ang="0">
                    <a:pos x="10" y="25"/>
                  </a:cxn>
                  <a:cxn ang="0">
                    <a:pos x="22" y="24"/>
                  </a:cxn>
                  <a:cxn ang="0">
                    <a:pos x="30" y="11"/>
                  </a:cxn>
                  <a:cxn ang="0">
                    <a:pos x="47" y="40"/>
                  </a:cxn>
                  <a:cxn ang="0">
                    <a:pos x="47" y="41"/>
                  </a:cxn>
                  <a:cxn ang="0">
                    <a:pos x="40" y="51"/>
                  </a:cxn>
                </a:cxnLst>
                <a:rect l="0" t="0" r="r" b="b"/>
                <a:pathLst>
                  <a:path w="54" h="60">
                    <a:moveTo>
                      <a:pt x="53" y="40"/>
                    </a:moveTo>
                    <a:cubicBezTo>
                      <a:pt x="53" y="38"/>
                      <a:pt x="51" y="34"/>
                      <a:pt x="32" y="4"/>
                    </a:cubicBezTo>
                    <a:cubicBezTo>
                      <a:pt x="29" y="0"/>
                      <a:pt x="29" y="0"/>
                      <a:pt x="29" y="0"/>
                    </a:cubicBezTo>
                    <a:cubicBezTo>
                      <a:pt x="19" y="18"/>
                      <a:pt x="19" y="18"/>
                      <a:pt x="19" y="18"/>
                    </a:cubicBezTo>
                    <a:cubicBezTo>
                      <a:pt x="0" y="19"/>
                      <a:pt x="0" y="19"/>
                      <a:pt x="0" y="19"/>
                    </a:cubicBezTo>
                    <a:cubicBezTo>
                      <a:pt x="22" y="56"/>
                      <a:pt x="22" y="56"/>
                      <a:pt x="22" y="56"/>
                    </a:cubicBezTo>
                    <a:cubicBezTo>
                      <a:pt x="22" y="57"/>
                      <a:pt x="22" y="57"/>
                      <a:pt x="22" y="57"/>
                    </a:cubicBezTo>
                    <a:cubicBezTo>
                      <a:pt x="23" y="57"/>
                      <a:pt x="25" y="60"/>
                      <a:pt x="31" y="60"/>
                    </a:cubicBezTo>
                    <a:cubicBezTo>
                      <a:pt x="34" y="60"/>
                      <a:pt x="38" y="59"/>
                      <a:pt x="43" y="56"/>
                    </a:cubicBezTo>
                    <a:cubicBezTo>
                      <a:pt x="50" y="52"/>
                      <a:pt x="54" y="46"/>
                      <a:pt x="53" y="40"/>
                    </a:cubicBezTo>
                    <a:close/>
                    <a:moveTo>
                      <a:pt x="40" y="51"/>
                    </a:moveTo>
                    <a:cubicBezTo>
                      <a:pt x="36" y="53"/>
                      <a:pt x="33" y="54"/>
                      <a:pt x="31" y="54"/>
                    </a:cubicBezTo>
                    <a:cubicBezTo>
                      <a:pt x="29" y="54"/>
                      <a:pt x="27" y="53"/>
                      <a:pt x="27" y="53"/>
                    </a:cubicBezTo>
                    <a:cubicBezTo>
                      <a:pt x="10" y="25"/>
                      <a:pt x="10" y="25"/>
                      <a:pt x="10" y="25"/>
                    </a:cubicBezTo>
                    <a:cubicBezTo>
                      <a:pt x="22" y="24"/>
                      <a:pt x="22" y="24"/>
                      <a:pt x="22" y="24"/>
                    </a:cubicBezTo>
                    <a:cubicBezTo>
                      <a:pt x="30" y="11"/>
                      <a:pt x="30" y="11"/>
                      <a:pt x="30" y="11"/>
                    </a:cubicBezTo>
                    <a:cubicBezTo>
                      <a:pt x="37" y="23"/>
                      <a:pt x="45" y="37"/>
                      <a:pt x="47" y="40"/>
                    </a:cubicBezTo>
                    <a:cubicBezTo>
                      <a:pt x="47" y="40"/>
                      <a:pt x="47" y="40"/>
                      <a:pt x="47" y="41"/>
                    </a:cubicBezTo>
                    <a:cubicBezTo>
                      <a:pt x="47" y="42"/>
                      <a:pt x="48" y="46"/>
                      <a:pt x="40" y="5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1" name="Freeform 88"/>
              <p:cNvSpPr>
                <a:spLocks noEditPoints="1"/>
              </p:cNvSpPr>
              <p:nvPr/>
            </p:nvSpPr>
            <p:spPr bwMode="auto">
              <a:xfrm>
                <a:off x="965335" y="3487243"/>
                <a:ext cx="400593" cy="106184"/>
              </a:xfrm>
              <a:custGeom>
                <a:avLst/>
                <a:gdLst/>
                <a:ahLst/>
                <a:cxnLst>
                  <a:cxn ang="0">
                    <a:pos x="113" y="0"/>
                  </a:cxn>
                  <a:cxn ang="0">
                    <a:pos x="113" y="17"/>
                  </a:cxn>
                  <a:cxn ang="0">
                    <a:pos x="92" y="17"/>
                  </a:cxn>
                  <a:cxn ang="0">
                    <a:pos x="92" y="0"/>
                  </a:cxn>
                  <a:cxn ang="0">
                    <a:pos x="0" y="0"/>
                  </a:cxn>
                  <a:cxn ang="0">
                    <a:pos x="0" y="59"/>
                  </a:cxn>
                  <a:cxn ang="0">
                    <a:pos x="92" y="59"/>
                  </a:cxn>
                  <a:cxn ang="0">
                    <a:pos x="92" y="42"/>
                  </a:cxn>
                  <a:cxn ang="0">
                    <a:pos x="113" y="42"/>
                  </a:cxn>
                  <a:cxn ang="0">
                    <a:pos x="113" y="59"/>
                  </a:cxn>
                  <a:cxn ang="0">
                    <a:pos x="205" y="59"/>
                  </a:cxn>
                  <a:cxn ang="0">
                    <a:pos x="205" y="0"/>
                  </a:cxn>
                  <a:cxn ang="0">
                    <a:pos x="113" y="0"/>
                  </a:cxn>
                  <a:cxn ang="0">
                    <a:pos x="83" y="50"/>
                  </a:cxn>
                  <a:cxn ang="0">
                    <a:pos x="10" y="50"/>
                  </a:cxn>
                  <a:cxn ang="0">
                    <a:pos x="10" y="10"/>
                  </a:cxn>
                  <a:cxn ang="0">
                    <a:pos x="83" y="10"/>
                  </a:cxn>
                  <a:cxn ang="0">
                    <a:pos x="83" y="50"/>
                  </a:cxn>
                  <a:cxn ang="0">
                    <a:pos x="196" y="50"/>
                  </a:cxn>
                  <a:cxn ang="0">
                    <a:pos x="123" y="50"/>
                  </a:cxn>
                  <a:cxn ang="0">
                    <a:pos x="123" y="10"/>
                  </a:cxn>
                  <a:cxn ang="0">
                    <a:pos x="196" y="10"/>
                  </a:cxn>
                  <a:cxn ang="0">
                    <a:pos x="196" y="50"/>
                  </a:cxn>
                </a:cxnLst>
                <a:rect l="0" t="0" r="r" b="b"/>
                <a:pathLst>
                  <a:path w="205" h="59">
                    <a:moveTo>
                      <a:pt x="113" y="0"/>
                    </a:moveTo>
                    <a:lnTo>
                      <a:pt x="113" y="17"/>
                    </a:lnTo>
                    <a:lnTo>
                      <a:pt x="92" y="17"/>
                    </a:lnTo>
                    <a:lnTo>
                      <a:pt x="92" y="0"/>
                    </a:lnTo>
                    <a:lnTo>
                      <a:pt x="0" y="0"/>
                    </a:lnTo>
                    <a:lnTo>
                      <a:pt x="0" y="59"/>
                    </a:lnTo>
                    <a:lnTo>
                      <a:pt x="92" y="59"/>
                    </a:lnTo>
                    <a:lnTo>
                      <a:pt x="92" y="42"/>
                    </a:lnTo>
                    <a:lnTo>
                      <a:pt x="113" y="42"/>
                    </a:lnTo>
                    <a:lnTo>
                      <a:pt x="113" y="59"/>
                    </a:lnTo>
                    <a:lnTo>
                      <a:pt x="205" y="59"/>
                    </a:lnTo>
                    <a:lnTo>
                      <a:pt x="205" y="0"/>
                    </a:lnTo>
                    <a:lnTo>
                      <a:pt x="113" y="0"/>
                    </a:lnTo>
                    <a:close/>
                    <a:moveTo>
                      <a:pt x="83" y="50"/>
                    </a:moveTo>
                    <a:lnTo>
                      <a:pt x="10" y="50"/>
                    </a:lnTo>
                    <a:lnTo>
                      <a:pt x="10" y="10"/>
                    </a:lnTo>
                    <a:lnTo>
                      <a:pt x="83" y="10"/>
                    </a:lnTo>
                    <a:lnTo>
                      <a:pt x="83" y="50"/>
                    </a:lnTo>
                    <a:close/>
                    <a:moveTo>
                      <a:pt x="196" y="50"/>
                    </a:moveTo>
                    <a:lnTo>
                      <a:pt x="123" y="50"/>
                    </a:lnTo>
                    <a:lnTo>
                      <a:pt x="123" y="10"/>
                    </a:lnTo>
                    <a:lnTo>
                      <a:pt x="196" y="10"/>
                    </a:lnTo>
                    <a:lnTo>
                      <a:pt x="196" y="5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2" name="Freeform 89"/>
              <p:cNvSpPr>
                <a:spLocks/>
              </p:cNvSpPr>
              <p:nvPr/>
            </p:nvSpPr>
            <p:spPr bwMode="auto">
              <a:xfrm>
                <a:off x="965335" y="3368461"/>
                <a:ext cx="91843" cy="111583"/>
              </a:xfrm>
              <a:custGeom>
                <a:avLst/>
                <a:gdLst/>
                <a:ahLst/>
                <a:cxnLst>
                  <a:cxn ang="0">
                    <a:pos x="24" y="21"/>
                  </a:cxn>
                  <a:cxn ang="0">
                    <a:pos x="42" y="29"/>
                  </a:cxn>
                  <a:cxn ang="0">
                    <a:pos x="47" y="20"/>
                  </a:cxn>
                  <a:cxn ang="0">
                    <a:pos x="14" y="0"/>
                  </a:cxn>
                  <a:cxn ang="0">
                    <a:pos x="0" y="62"/>
                  </a:cxn>
                  <a:cxn ang="0">
                    <a:pos x="24" y="62"/>
                  </a:cxn>
                  <a:cxn ang="0">
                    <a:pos x="24" y="21"/>
                  </a:cxn>
                </a:cxnLst>
                <a:rect l="0" t="0" r="r" b="b"/>
                <a:pathLst>
                  <a:path w="47" h="62">
                    <a:moveTo>
                      <a:pt x="24" y="21"/>
                    </a:moveTo>
                    <a:lnTo>
                      <a:pt x="42" y="29"/>
                    </a:lnTo>
                    <a:lnTo>
                      <a:pt x="47" y="20"/>
                    </a:lnTo>
                    <a:lnTo>
                      <a:pt x="14" y="0"/>
                    </a:lnTo>
                    <a:lnTo>
                      <a:pt x="0" y="62"/>
                    </a:lnTo>
                    <a:lnTo>
                      <a:pt x="24" y="62"/>
                    </a:lnTo>
                    <a:lnTo>
                      <a:pt x="24"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3" name="Freeform 90"/>
              <p:cNvSpPr>
                <a:spLocks/>
              </p:cNvSpPr>
              <p:nvPr/>
            </p:nvSpPr>
            <p:spPr bwMode="auto">
              <a:xfrm>
                <a:off x="1276039" y="3366661"/>
                <a:ext cx="87935" cy="109783"/>
              </a:xfrm>
              <a:custGeom>
                <a:avLst/>
                <a:gdLst/>
                <a:ahLst/>
                <a:cxnLst>
                  <a:cxn ang="0">
                    <a:pos x="21" y="21"/>
                  </a:cxn>
                  <a:cxn ang="0">
                    <a:pos x="21" y="61"/>
                  </a:cxn>
                  <a:cxn ang="0">
                    <a:pos x="45" y="61"/>
                  </a:cxn>
                  <a:cxn ang="0">
                    <a:pos x="31" y="0"/>
                  </a:cxn>
                  <a:cxn ang="0">
                    <a:pos x="0" y="20"/>
                  </a:cxn>
                  <a:cxn ang="0">
                    <a:pos x="3" y="28"/>
                  </a:cxn>
                  <a:cxn ang="0">
                    <a:pos x="21" y="21"/>
                  </a:cxn>
                </a:cxnLst>
                <a:rect l="0" t="0" r="r" b="b"/>
                <a:pathLst>
                  <a:path w="45" h="61">
                    <a:moveTo>
                      <a:pt x="21" y="21"/>
                    </a:moveTo>
                    <a:lnTo>
                      <a:pt x="21" y="61"/>
                    </a:lnTo>
                    <a:lnTo>
                      <a:pt x="45" y="61"/>
                    </a:lnTo>
                    <a:lnTo>
                      <a:pt x="31" y="0"/>
                    </a:lnTo>
                    <a:lnTo>
                      <a:pt x="0" y="20"/>
                    </a:lnTo>
                    <a:lnTo>
                      <a:pt x="3" y="28"/>
                    </a:lnTo>
                    <a:lnTo>
                      <a:pt x="21"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4" name="Freeform 91"/>
              <p:cNvSpPr>
                <a:spLocks noEditPoints="1"/>
              </p:cNvSpPr>
              <p:nvPr/>
            </p:nvSpPr>
            <p:spPr bwMode="auto">
              <a:xfrm>
                <a:off x="4855971" y="2646772"/>
                <a:ext cx="406455" cy="323950"/>
              </a:xfrm>
              <a:custGeom>
                <a:avLst/>
                <a:gdLst/>
                <a:ahLst/>
                <a:cxnLst>
                  <a:cxn ang="0">
                    <a:pos x="181" y="100"/>
                  </a:cxn>
                  <a:cxn ang="0">
                    <a:pos x="142" y="92"/>
                  </a:cxn>
                  <a:cxn ang="0">
                    <a:pos x="162" y="52"/>
                  </a:cxn>
                  <a:cxn ang="0">
                    <a:pos x="192" y="19"/>
                  </a:cxn>
                  <a:cxn ang="0">
                    <a:pos x="148" y="39"/>
                  </a:cxn>
                  <a:cxn ang="0">
                    <a:pos x="130" y="79"/>
                  </a:cxn>
                  <a:cxn ang="0">
                    <a:pos x="99" y="47"/>
                  </a:cxn>
                  <a:cxn ang="0">
                    <a:pos x="76" y="5"/>
                  </a:cxn>
                  <a:cxn ang="0">
                    <a:pos x="91" y="51"/>
                  </a:cxn>
                  <a:cxn ang="0">
                    <a:pos x="96" y="95"/>
                  </a:cxn>
                  <a:cxn ang="0">
                    <a:pos x="49" y="82"/>
                  </a:cxn>
                  <a:cxn ang="0">
                    <a:pos x="5" y="102"/>
                  </a:cxn>
                  <a:cxn ang="0">
                    <a:pos x="50" y="100"/>
                  </a:cxn>
                  <a:cxn ang="0">
                    <a:pos x="97" y="113"/>
                  </a:cxn>
                  <a:cxn ang="0">
                    <a:pos x="74" y="148"/>
                  </a:cxn>
                  <a:cxn ang="0">
                    <a:pos x="42" y="180"/>
                  </a:cxn>
                  <a:cxn ang="0">
                    <a:pos x="85" y="160"/>
                  </a:cxn>
                  <a:cxn ang="0">
                    <a:pos x="105" y="123"/>
                  </a:cxn>
                  <a:cxn ang="0">
                    <a:pos x="138" y="151"/>
                  </a:cxn>
                  <a:cxn ang="0">
                    <a:pos x="161" y="193"/>
                  </a:cxn>
                  <a:cxn ang="0">
                    <a:pos x="145" y="148"/>
                  </a:cxn>
                  <a:cxn ang="0">
                    <a:pos x="144" y="106"/>
                  </a:cxn>
                  <a:cxn ang="0">
                    <a:pos x="182" y="118"/>
                  </a:cxn>
                  <a:cxn ang="0">
                    <a:pos x="226" y="98"/>
                  </a:cxn>
                  <a:cxn ang="0">
                    <a:pos x="163" y="15"/>
                  </a:cxn>
                  <a:cxn ang="0">
                    <a:pos x="177" y="44"/>
                  </a:cxn>
                  <a:cxn ang="0">
                    <a:pos x="163" y="15"/>
                  </a:cxn>
                  <a:cxn ang="0">
                    <a:pos x="13" y="99"/>
                  </a:cxn>
                  <a:cxn ang="0">
                    <a:pos x="42" y="85"/>
                  </a:cxn>
                  <a:cxn ang="0">
                    <a:pos x="70" y="184"/>
                  </a:cxn>
                  <a:cxn ang="0">
                    <a:pos x="57" y="156"/>
                  </a:cxn>
                  <a:cxn ang="0">
                    <a:pos x="70" y="184"/>
                  </a:cxn>
                  <a:cxn ang="0">
                    <a:pos x="79" y="13"/>
                  </a:cxn>
                  <a:cxn ang="0">
                    <a:pos x="93" y="41"/>
                  </a:cxn>
                  <a:cxn ang="0">
                    <a:pos x="166" y="164"/>
                  </a:cxn>
                  <a:cxn ang="0">
                    <a:pos x="137" y="178"/>
                  </a:cxn>
                  <a:cxn ang="0">
                    <a:pos x="166" y="164"/>
                  </a:cxn>
                  <a:cxn ang="0">
                    <a:pos x="189" y="114"/>
                  </a:cxn>
                  <a:cxn ang="0">
                    <a:pos x="218" y="101"/>
                  </a:cxn>
                </a:cxnLst>
                <a:rect l="0" t="0" r="r" b="b"/>
                <a:pathLst>
                  <a:path w="231" h="199">
                    <a:moveTo>
                      <a:pt x="194" y="86"/>
                    </a:moveTo>
                    <a:cubicBezTo>
                      <a:pt x="188" y="89"/>
                      <a:pt x="183" y="94"/>
                      <a:pt x="181" y="100"/>
                    </a:cubicBezTo>
                    <a:cubicBezTo>
                      <a:pt x="144" y="97"/>
                      <a:pt x="144" y="97"/>
                      <a:pt x="144" y="97"/>
                    </a:cubicBezTo>
                    <a:cubicBezTo>
                      <a:pt x="144" y="96"/>
                      <a:pt x="143" y="94"/>
                      <a:pt x="142" y="92"/>
                    </a:cubicBezTo>
                    <a:cubicBezTo>
                      <a:pt x="141" y="89"/>
                      <a:pt x="139" y="86"/>
                      <a:pt x="136" y="84"/>
                    </a:cubicBezTo>
                    <a:cubicBezTo>
                      <a:pt x="162" y="52"/>
                      <a:pt x="162" y="52"/>
                      <a:pt x="162" y="52"/>
                    </a:cubicBezTo>
                    <a:cubicBezTo>
                      <a:pt x="168" y="54"/>
                      <a:pt x="174" y="54"/>
                      <a:pt x="180" y="51"/>
                    </a:cubicBezTo>
                    <a:cubicBezTo>
                      <a:pt x="192" y="46"/>
                      <a:pt x="197" y="31"/>
                      <a:pt x="192" y="19"/>
                    </a:cubicBezTo>
                    <a:cubicBezTo>
                      <a:pt x="186" y="7"/>
                      <a:pt x="172" y="2"/>
                      <a:pt x="160" y="8"/>
                    </a:cubicBezTo>
                    <a:cubicBezTo>
                      <a:pt x="148" y="13"/>
                      <a:pt x="143" y="27"/>
                      <a:pt x="148" y="39"/>
                    </a:cubicBezTo>
                    <a:cubicBezTo>
                      <a:pt x="150" y="43"/>
                      <a:pt x="152" y="46"/>
                      <a:pt x="155" y="48"/>
                    </a:cubicBezTo>
                    <a:cubicBezTo>
                      <a:pt x="130" y="79"/>
                      <a:pt x="130" y="79"/>
                      <a:pt x="130" y="79"/>
                    </a:cubicBezTo>
                    <a:cubicBezTo>
                      <a:pt x="124" y="77"/>
                      <a:pt x="119" y="77"/>
                      <a:pt x="113" y="78"/>
                    </a:cubicBezTo>
                    <a:cubicBezTo>
                      <a:pt x="99" y="47"/>
                      <a:pt x="99" y="47"/>
                      <a:pt x="99" y="47"/>
                    </a:cubicBezTo>
                    <a:cubicBezTo>
                      <a:pt x="109" y="41"/>
                      <a:pt x="113" y="28"/>
                      <a:pt x="108" y="17"/>
                    </a:cubicBezTo>
                    <a:cubicBezTo>
                      <a:pt x="102" y="5"/>
                      <a:pt x="88" y="0"/>
                      <a:pt x="76" y="5"/>
                    </a:cubicBezTo>
                    <a:cubicBezTo>
                      <a:pt x="64" y="11"/>
                      <a:pt x="59" y="25"/>
                      <a:pt x="64" y="37"/>
                    </a:cubicBezTo>
                    <a:cubicBezTo>
                      <a:pt x="69" y="48"/>
                      <a:pt x="80" y="53"/>
                      <a:pt x="91" y="51"/>
                    </a:cubicBezTo>
                    <a:cubicBezTo>
                      <a:pt x="105" y="82"/>
                      <a:pt x="105" y="82"/>
                      <a:pt x="105" y="82"/>
                    </a:cubicBezTo>
                    <a:cubicBezTo>
                      <a:pt x="101" y="85"/>
                      <a:pt x="97" y="89"/>
                      <a:pt x="96" y="95"/>
                    </a:cubicBezTo>
                    <a:cubicBezTo>
                      <a:pt x="51" y="92"/>
                      <a:pt x="51" y="92"/>
                      <a:pt x="51" y="92"/>
                    </a:cubicBezTo>
                    <a:cubicBezTo>
                      <a:pt x="51" y="89"/>
                      <a:pt x="51" y="85"/>
                      <a:pt x="49" y="82"/>
                    </a:cubicBezTo>
                    <a:cubicBezTo>
                      <a:pt x="44" y="70"/>
                      <a:pt x="29" y="65"/>
                      <a:pt x="17" y="70"/>
                    </a:cubicBezTo>
                    <a:cubicBezTo>
                      <a:pt x="5" y="76"/>
                      <a:pt x="0" y="90"/>
                      <a:pt x="5" y="102"/>
                    </a:cubicBezTo>
                    <a:cubicBezTo>
                      <a:pt x="11" y="114"/>
                      <a:pt x="25" y="119"/>
                      <a:pt x="37" y="114"/>
                    </a:cubicBezTo>
                    <a:cubicBezTo>
                      <a:pt x="44" y="111"/>
                      <a:pt x="48" y="106"/>
                      <a:pt x="50" y="100"/>
                    </a:cubicBezTo>
                    <a:cubicBezTo>
                      <a:pt x="94" y="103"/>
                      <a:pt x="94" y="103"/>
                      <a:pt x="94" y="103"/>
                    </a:cubicBezTo>
                    <a:cubicBezTo>
                      <a:pt x="95" y="106"/>
                      <a:pt x="95" y="110"/>
                      <a:pt x="97" y="113"/>
                    </a:cubicBezTo>
                    <a:cubicBezTo>
                      <a:pt x="97" y="114"/>
                      <a:pt x="98" y="116"/>
                      <a:pt x="99" y="117"/>
                    </a:cubicBezTo>
                    <a:cubicBezTo>
                      <a:pt x="74" y="148"/>
                      <a:pt x="74" y="148"/>
                      <a:pt x="74" y="148"/>
                    </a:cubicBezTo>
                    <a:cubicBezTo>
                      <a:pt x="68" y="145"/>
                      <a:pt x="60" y="145"/>
                      <a:pt x="53" y="148"/>
                    </a:cubicBezTo>
                    <a:cubicBezTo>
                      <a:pt x="41" y="154"/>
                      <a:pt x="36" y="168"/>
                      <a:pt x="42" y="180"/>
                    </a:cubicBezTo>
                    <a:cubicBezTo>
                      <a:pt x="47" y="192"/>
                      <a:pt x="61" y="197"/>
                      <a:pt x="73" y="192"/>
                    </a:cubicBezTo>
                    <a:cubicBezTo>
                      <a:pt x="86" y="186"/>
                      <a:pt x="91" y="172"/>
                      <a:pt x="85" y="160"/>
                    </a:cubicBezTo>
                    <a:cubicBezTo>
                      <a:pt x="84" y="157"/>
                      <a:pt x="83" y="155"/>
                      <a:pt x="81" y="153"/>
                    </a:cubicBezTo>
                    <a:cubicBezTo>
                      <a:pt x="105" y="123"/>
                      <a:pt x="105" y="123"/>
                      <a:pt x="105" y="123"/>
                    </a:cubicBezTo>
                    <a:cubicBezTo>
                      <a:pt x="111" y="127"/>
                      <a:pt x="119" y="128"/>
                      <a:pt x="126" y="126"/>
                    </a:cubicBezTo>
                    <a:cubicBezTo>
                      <a:pt x="138" y="151"/>
                      <a:pt x="138" y="151"/>
                      <a:pt x="138" y="151"/>
                    </a:cubicBezTo>
                    <a:cubicBezTo>
                      <a:pt x="128" y="158"/>
                      <a:pt x="124" y="170"/>
                      <a:pt x="129" y="181"/>
                    </a:cubicBezTo>
                    <a:cubicBezTo>
                      <a:pt x="135" y="193"/>
                      <a:pt x="149" y="199"/>
                      <a:pt x="161" y="193"/>
                    </a:cubicBezTo>
                    <a:cubicBezTo>
                      <a:pt x="173" y="187"/>
                      <a:pt x="179" y="173"/>
                      <a:pt x="173" y="161"/>
                    </a:cubicBezTo>
                    <a:cubicBezTo>
                      <a:pt x="168" y="150"/>
                      <a:pt x="156" y="145"/>
                      <a:pt x="145" y="148"/>
                    </a:cubicBezTo>
                    <a:cubicBezTo>
                      <a:pt x="134" y="123"/>
                      <a:pt x="134" y="123"/>
                      <a:pt x="134" y="123"/>
                    </a:cubicBezTo>
                    <a:cubicBezTo>
                      <a:pt x="139" y="119"/>
                      <a:pt x="143" y="113"/>
                      <a:pt x="144" y="106"/>
                    </a:cubicBezTo>
                    <a:cubicBezTo>
                      <a:pt x="180" y="108"/>
                      <a:pt x="180" y="108"/>
                      <a:pt x="180" y="108"/>
                    </a:cubicBezTo>
                    <a:cubicBezTo>
                      <a:pt x="180" y="111"/>
                      <a:pt x="180" y="115"/>
                      <a:pt x="182" y="118"/>
                    </a:cubicBezTo>
                    <a:cubicBezTo>
                      <a:pt x="188" y="130"/>
                      <a:pt x="202" y="135"/>
                      <a:pt x="214" y="130"/>
                    </a:cubicBezTo>
                    <a:cubicBezTo>
                      <a:pt x="226" y="124"/>
                      <a:pt x="231" y="110"/>
                      <a:pt x="226" y="98"/>
                    </a:cubicBezTo>
                    <a:cubicBezTo>
                      <a:pt x="220" y="86"/>
                      <a:pt x="206" y="80"/>
                      <a:pt x="194" y="86"/>
                    </a:cubicBezTo>
                    <a:close/>
                    <a:moveTo>
                      <a:pt x="163" y="15"/>
                    </a:moveTo>
                    <a:cubicBezTo>
                      <a:pt x="171" y="11"/>
                      <a:pt x="181" y="15"/>
                      <a:pt x="184" y="23"/>
                    </a:cubicBezTo>
                    <a:cubicBezTo>
                      <a:pt x="188" y="31"/>
                      <a:pt x="185" y="40"/>
                      <a:pt x="177" y="44"/>
                    </a:cubicBezTo>
                    <a:cubicBezTo>
                      <a:pt x="169" y="47"/>
                      <a:pt x="159" y="44"/>
                      <a:pt x="156" y="36"/>
                    </a:cubicBezTo>
                    <a:cubicBezTo>
                      <a:pt x="152" y="28"/>
                      <a:pt x="156" y="19"/>
                      <a:pt x="163" y="15"/>
                    </a:cubicBezTo>
                    <a:close/>
                    <a:moveTo>
                      <a:pt x="34" y="106"/>
                    </a:moveTo>
                    <a:cubicBezTo>
                      <a:pt x="26" y="110"/>
                      <a:pt x="17" y="107"/>
                      <a:pt x="13" y="99"/>
                    </a:cubicBezTo>
                    <a:cubicBezTo>
                      <a:pt x="9" y="91"/>
                      <a:pt x="13" y="81"/>
                      <a:pt x="21" y="78"/>
                    </a:cubicBezTo>
                    <a:cubicBezTo>
                      <a:pt x="29" y="74"/>
                      <a:pt x="38" y="77"/>
                      <a:pt x="42" y="85"/>
                    </a:cubicBezTo>
                    <a:cubicBezTo>
                      <a:pt x="45" y="93"/>
                      <a:pt x="42" y="103"/>
                      <a:pt x="34" y="106"/>
                    </a:cubicBezTo>
                    <a:close/>
                    <a:moveTo>
                      <a:pt x="70" y="184"/>
                    </a:moveTo>
                    <a:cubicBezTo>
                      <a:pt x="62" y="188"/>
                      <a:pt x="53" y="184"/>
                      <a:pt x="49" y="176"/>
                    </a:cubicBezTo>
                    <a:cubicBezTo>
                      <a:pt x="45" y="169"/>
                      <a:pt x="49" y="159"/>
                      <a:pt x="57" y="156"/>
                    </a:cubicBezTo>
                    <a:cubicBezTo>
                      <a:pt x="65" y="152"/>
                      <a:pt x="74" y="155"/>
                      <a:pt x="78" y="163"/>
                    </a:cubicBezTo>
                    <a:cubicBezTo>
                      <a:pt x="81" y="171"/>
                      <a:pt x="78" y="181"/>
                      <a:pt x="70" y="184"/>
                    </a:cubicBezTo>
                    <a:close/>
                    <a:moveTo>
                      <a:pt x="72" y="34"/>
                    </a:moveTo>
                    <a:cubicBezTo>
                      <a:pt x="68" y="26"/>
                      <a:pt x="71" y="16"/>
                      <a:pt x="79" y="13"/>
                    </a:cubicBezTo>
                    <a:cubicBezTo>
                      <a:pt x="87" y="9"/>
                      <a:pt x="97" y="13"/>
                      <a:pt x="100" y="20"/>
                    </a:cubicBezTo>
                    <a:cubicBezTo>
                      <a:pt x="104" y="28"/>
                      <a:pt x="100" y="38"/>
                      <a:pt x="93" y="41"/>
                    </a:cubicBezTo>
                    <a:cubicBezTo>
                      <a:pt x="85" y="45"/>
                      <a:pt x="75" y="42"/>
                      <a:pt x="72" y="34"/>
                    </a:cubicBezTo>
                    <a:close/>
                    <a:moveTo>
                      <a:pt x="166" y="164"/>
                    </a:moveTo>
                    <a:cubicBezTo>
                      <a:pt x="169" y="172"/>
                      <a:pt x="166" y="182"/>
                      <a:pt x="158" y="185"/>
                    </a:cubicBezTo>
                    <a:cubicBezTo>
                      <a:pt x="150" y="189"/>
                      <a:pt x="141" y="186"/>
                      <a:pt x="137" y="178"/>
                    </a:cubicBezTo>
                    <a:cubicBezTo>
                      <a:pt x="133" y="170"/>
                      <a:pt x="137" y="160"/>
                      <a:pt x="145" y="157"/>
                    </a:cubicBezTo>
                    <a:cubicBezTo>
                      <a:pt x="153" y="153"/>
                      <a:pt x="162" y="157"/>
                      <a:pt x="166" y="164"/>
                    </a:cubicBezTo>
                    <a:close/>
                    <a:moveTo>
                      <a:pt x="210" y="122"/>
                    </a:moveTo>
                    <a:cubicBezTo>
                      <a:pt x="203" y="126"/>
                      <a:pt x="193" y="122"/>
                      <a:pt x="189" y="114"/>
                    </a:cubicBezTo>
                    <a:cubicBezTo>
                      <a:pt x="186" y="107"/>
                      <a:pt x="189" y="97"/>
                      <a:pt x="197" y="94"/>
                    </a:cubicBezTo>
                    <a:cubicBezTo>
                      <a:pt x="205" y="90"/>
                      <a:pt x="214" y="93"/>
                      <a:pt x="218" y="101"/>
                    </a:cubicBezTo>
                    <a:cubicBezTo>
                      <a:pt x="222" y="109"/>
                      <a:pt x="218" y="118"/>
                      <a:pt x="210" y="122"/>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5" name="Freeform 92"/>
              <p:cNvSpPr>
                <a:spLocks noEditPoints="1"/>
              </p:cNvSpPr>
              <p:nvPr/>
            </p:nvSpPr>
            <p:spPr bwMode="auto">
              <a:xfrm>
                <a:off x="4236518" y="3640219"/>
                <a:ext cx="289209" cy="293355"/>
              </a:xfrm>
              <a:custGeom>
                <a:avLst/>
                <a:gdLst/>
                <a:ahLst/>
                <a:cxnLst>
                  <a:cxn ang="0">
                    <a:pos x="120" y="143"/>
                  </a:cxn>
                  <a:cxn ang="0">
                    <a:pos x="120" y="181"/>
                  </a:cxn>
                  <a:cxn ang="0">
                    <a:pos x="163" y="181"/>
                  </a:cxn>
                  <a:cxn ang="0">
                    <a:pos x="163" y="146"/>
                  </a:cxn>
                  <a:cxn ang="0">
                    <a:pos x="163" y="143"/>
                  </a:cxn>
                  <a:cxn ang="0">
                    <a:pos x="163" y="69"/>
                  </a:cxn>
                  <a:cxn ang="0">
                    <a:pos x="82" y="0"/>
                  </a:cxn>
                  <a:cxn ang="0">
                    <a:pos x="0" y="69"/>
                  </a:cxn>
                  <a:cxn ang="0">
                    <a:pos x="0" y="143"/>
                  </a:cxn>
                  <a:cxn ang="0">
                    <a:pos x="0" y="146"/>
                  </a:cxn>
                  <a:cxn ang="0">
                    <a:pos x="0" y="181"/>
                  </a:cxn>
                  <a:cxn ang="0">
                    <a:pos x="44" y="181"/>
                  </a:cxn>
                  <a:cxn ang="0">
                    <a:pos x="44" y="146"/>
                  </a:cxn>
                  <a:cxn ang="0">
                    <a:pos x="44" y="146"/>
                  </a:cxn>
                  <a:cxn ang="0">
                    <a:pos x="44" y="69"/>
                  </a:cxn>
                  <a:cxn ang="0">
                    <a:pos x="82" y="43"/>
                  </a:cxn>
                  <a:cxn ang="0">
                    <a:pos x="120" y="69"/>
                  </a:cxn>
                  <a:cxn ang="0">
                    <a:pos x="120" y="143"/>
                  </a:cxn>
                  <a:cxn ang="0">
                    <a:pos x="36" y="174"/>
                  </a:cxn>
                  <a:cxn ang="0">
                    <a:pos x="8" y="174"/>
                  </a:cxn>
                  <a:cxn ang="0">
                    <a:pos x="8" y="151"/>
                  </a:cxn>
                  <a:cxn ang="0">
                    <a:pos x="36" y="151"/>
                  </a:cxn>
                  <a:cxn ang="0">
                    <a:pos x="36" y="174"/>
                  </a:cxn>
                  <a:cxn ang="0">
                    <a:pos x="127" y="151"/>
                  </a:cxn>
                  <a:cxn ang="0">
                    <a:pos x="156" y="151"/>
                  </a:cxn>
                  <a:cxn ang="0">
                    <a:pos x="156" y="174"/>
                  </a:cxn>
                  <a:cxn ang="0">
                    <a:pos x="127" y="174"/>
                  </a:cxn>
                  <a:cxn ang="0">
                    <a:pos x="127" y="151"/>
                  </a:cxn>
                </a:cxnLst>
                <a:rect l="0" t="0" r="r" b="b"/>
                <a:pathLst>
                  <a:path w="163" h="181">
                    <a:moveTo>
                      <a:pt x="120" y="143"/>
                    </a:moveTo>
                    <a:cubicBezTo>
                      <a:pt x="120" y="181"/>
                      <a:pt x="120" y="181"/>
                      <a:pt x="120" y="181"/>
                    </a:cubicBezTo>
                    <a:cubicBezTo>
                      <a:pt x="163" y="181"/>
                      <a:pt x="163" y="181"/>
                      <a:pt x="163" y="181"/>
                    </a:cubicBezTo>
                    <a:cubicBezTo>
                      <a:pt x="163" y="146"/>
                      <a:pt x="163" y="146"/>
                      <a:pt x="163" y="146"/>
                    </a:cubicBezTo>
                    <a:cubicBezTo>
                      <a:pt x="163" y="143"/>
                      <a:pt x="163" y="143"/>
                      <a:pt x="163" y="143"/>
                    </a:cubicBezTo>
                    <a:cubicBezTo>
                      <a:pt x="163" y="69"/>
                      <a:pt x="163" y="69"/>
                      <a:pt x="163" y="69"/>
                    </a:cubicBezTo>
                    <a:cubicBezTo>
                      <a:pt x="163" y="41"/>
                      <a:pt x="142" y="0"/>
                      <a:pt x="82" y="0"/>
                    </a:cubicBezTo>
                    <a:cubicBezTo>
                      <a:pt x="20" y="0"/>
                      <a:pt x="0" y="47"/>
                      <a:pt x="0" y="69"/>
                    </a:cubicBezTo>
                    <a:cubicBezTo>
                      <a:pt x="0" y="143"/>
                      <a:pt x="0" y="143"/>
                      <a:pt x="0" y="143"/>
                    </a:cubicBezTo>
                    <a:cubicBezTo>
                      <a:pt x="0" y="146"/>
                      <a:pt x="0" y="146"/>
                      <a:pt x="0" y="146"/>
                    </a:cubicBezTo>
                    <a:cubicBezTo>
                      <a:pt x="0" y="181"/>
                      <a:pt x="0" y="181"/>
                      <a:pt x="0" y="181"/>
                    </a:cubicBezTo>
                    <a:cubicBezTo>
                      <a:pt x="44" y="181"/>
                      <a:pt x="44" y="181"/>
                      <a:pt x="44" y="181"/>
                    </a:cubicBezTo>
                    <a:cubicBezTo>
                      <a:pt x="44" y="146"/>
                      <a:pt x="44" y="146"/>
                      <a:pt x="44" y="146"/>
                    </a:cubicBezTo>
                    <a:cubicBezTo>
                      <a:pt x="44" y="146"/>
                      <a:pt x="44" y="146"/>
                      <a:pt x="44" y="146"/>
                    </a:cubicBezTo>
                    <a:cubicBezTo>
                      <a:pt x="44" y="69"/>
                      <a:pt x="44" y="69"/>
                      <a:pt x="44" y="69"/>
                    </a:cubicBezTo>
                    <a:cubicBezTo>
                      <a:pt x="44" y="69"/>
                      <a:pt x="45" y="43"/>
                      <a:pt x="82" y="43"/>
                    </a:cubicBezTo>
                    <a:cubicBezTo>
                      <a:pt x="120" y="43"/>
                      <a:pt x="120" y="68"/>
                      <a:pt x="120" y="69"/>
                    </a:cubicBezTo>
                    <a:cubicBezTo>
                      <a:pt x="120" y="143"/>
                      <a:pt x="120" y="143"/>
                      <a:pt x="120" y="143"/>
                    </a:cubicBezTo>
                    <a:close/>
                    <a:moveTo>
                      <a:pt x="36" y="174"/>
                    </a:moveTo>
                    <a:cubicBezTo>
                      <a:pt x="8" y="174"/>
                      <a:pt x="8" y="174"/>
                      <a:pt x="8" y="174"/>
                    </a:cubicBezTo>
                    <a:cubicBezTo>
                      <a:pt x="8" y="151"/>
                      <a:pt x="8" y="151"/>
                      <a:pt x="8" y="151"/>
                    </a:cubicBezTo>
                    <a:cubicBezTo>
                      <a:pt x="36" y="151"/>
                      <a:pt x="36" y="151"/>
                      <a:pt x="36" y="151"/>
                    </a:cubicBezTo>
                    <a:lnTo>
                      <a:pt x="36" y="174"/>
                    </a:lnTo>
                    <a:close/>
                    <a:moveTo>
                      <a:pt x="127" y="151"/>
                    </a:moveTo>
                    <a:cubicBezTo>
                      <a:pt x="156" y="151"/>
                      <a:pt x="156" y="151"/>
                      <a:pt x="156" y="151"/>
                    </a:cubicBezTo>
                    <a:cubicBezTo>
                      <a:pt x="156" y="174"/>
                      <a:pt x="156" y="174"/>
                      <a:pt x="156" y="174"/>
                    </a:cubicBezTo>
                    <a:cubicBezTo>
                      <a:pt x="127" y="174"/>
                      <a:pt x="127" y="174"/>
                      <a:pt x="127" y="174"/>
                    </a:cubicBezTo>
                    <a:lnTo>
                      <a:pt x="127" y="15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6" name="Freeform 93"/>
              <p:cNvSpPr>
                <a:spLocks/>
              </p:cNvSpPr>
              <p:nvPr/>
            </p:nvSpPr>
            <p:spPr bwMode="auto">
              <a:xfrm>
                <a:off x="4238472" y="3951571"/>
                <a:ext cx="74256" cy="68389"/>
              </a:xfrm>
              <a:custGeom>
                <a:avLst/>
                <a:gdLst/>
                <a:ahLst/>
                <a:cxnLst>
                  <a:cxn ang="0">
                    <a:pos x="24" y="0"/>
                  </a:cxn>
                  <a:cxn ang="0">
                    <a:pos x="15" y="0"/>
                  </a:cxn>
                  <a:cxn ang="0">
                    <a:pos x="15" y="15"/>
                  </a:cxn>
                  <a:cxn ang="0">
                    <a:pos x="0" y="15"/>
                  </a:cxn>
                  <a:cxn ang="0">
                    <a:pos x="0" y="23"/>
                  </a:cxn>
                  <a:cxn ang="0">
                    <a:pos x="15" y="23"/>
                  </a:cxn>
                  <a:cxn ang="0">
                    <a:pos x="15" y="38"/>
                  </a:cxn>
                  <a:cxn ang="0">
                    <a:pos x="24" y="38"/>
                  </a:cxn>
                  <a:cxn ang="0">
                    <a:pos x="24" y="23"/>
                  </a:cxn>
                  <a:cxn ang="0">
                    <a:pos x="38" y="23"/>
                  </a:cxn>
                  <a:cxn ang="0">
                    <a:pos x="38" y="15"/>
                  </a:cxn>
                  <a:cxn ang="0">
                    <a:pos x="24" y="15"/>
                  </a:cxn>
                  <a:cxn ang="0">
                    <a:pos x="24" y="0"/>
                  </a:cxn>
                </a:cxnLst>
                <a:rect l="0" t="0" r="r" b="b"/>
                <a:pathLst>
                  <a:path w="38" h="38">
                    <a:moveTo>
                      <a:pt x="24" y="0"/>
                    </a:moveTo>
                    <a:lnTo>
                      <a:pt x="15" y="0"/>
                    </a:lnTo>
                    <a:lnTo>
                      <a:pt x="15" y="15"/>
                    </a:lnTo>
                    <a:lnTo>
                      <a:pt x="0" y="15"/>
                    </a:lnTo>
                    <a:lnTo>
                      <a:pt x="0" y="23"/>
                    </a:lnTo>
                    <a:lnTo>
                      <a:pt x="15" y="23"/>
                    </a:lnTo>
                    <a:lnTo>
                      <a:pt x="15" y="38"/>
                    </a:lnTo>
                    <a:lnTo>
                      <a:pt x="24" y="38"/>
                    </a:lnTo>
                    <a:lnTo>
                      <a:pt x="24" y="23"/>
                    </a:lnTo>
                    <a:lnTo>
                      <a:pt x="38" y="23"/>
                    </a:lnTo>
                    <a:lnTo>
                      <a:pt x="38" y="15"/>
                    </a:lnTo>
                    <a:lnTo>
                      <a:pt x="24" y="15"/>
                    </a:lnTo>
                    <a:lnTo>
                      <a:pt x="2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7" name="Rectangle 94"/>
              <p:cNvSpPr>
                <a:spLocks noChangeArrowheads="1"/>
              </p:cNvSpPr>
              <p:nvPr/>
            </p:nvSpPr>
            <p:spPr bwMode="auto">
              <a:xfrm>
                <a:off x="4449516" y="3978567"/>
                <a:ext cx="76210" cy="14398"/>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8" name="Freeform 95"/>
              <p:cNvSpPr>
                <a:spLocks/>
              </p:cNvSpPr>
              <p:nvPr/>
            </p:nvSpPr>
            <p:spPr bwMode="auto">
              <a:xfrm>
                <a:off x="1872043" y="2871738"/>
                <a:ext cx="263805" cy="107983"/>
              </a:xfrm>
              <a:custGeom>
                <a:avLst/>
                <a:gdLst/>
                <a:ahLst/>
                <a:cxnLst>
                  <a:cxn ang="0">
                    <a:pos x="75" y="26"/>
                  </a:cxn>
                  <a:cxn ang="0">
                    <a:pos x="0" y="0"/>
                  </a:cxn>
                  <a:cxn ang="0">
                    <a:pos x="0" y="49"/>
                  </a:cxn>
                  <a:cxn ang="0">
                    <a:pos x="75" y="66"/>
                  </a:cxn>
                  <a:cxn ang="0">
                    <a:pos x="149" y="45"/>
                  </a:cxn>
                  <a:cxn ang="0">
                    <a:pos x="149" y="0"/>
                  </a:cxn>
                  <a:cxn ang="0">
                    <a:pos x="75" y="26"/>
                  </a:cxn>
                </a:cxnLst>
                <a:rect l="0" t="0" r="r" b="b"/>
                <a:pathLst>
                  <a:path w="149" h="66">
                    <a:moveTo>
                      <a:pt x="75" y="26"/>
                    </a:moveTo>
                    <a:cubicBezTo>
                      <a:pt x="0" y="0"/>
                      <a:pt x="0" y="0"/>
                      <a:pt x="0" y="0"/>
                    </a:cubicBezTo>
                    <a:cubicBezTo>
                      <a:pt x="0" y="49"/>
                      <a:pt x="0" y="49"/>
                      <a:pt x="0" y="49"/>
                    </a:cubicBezTo>
                    <a:cubicBezTo>
                      <a:pt x="0" y="49"/>
                      <a:pt x="35" y="66"/>
                      <a:pt x="75" y="66"/>
                    </a:cubicBezTo>
                    <a:cubicBezTo>
                      <a:pt x="116" y="66"/>
                      <a:pt x="149" y="45"/>
                      <a:pt x="149" y="45"/>
                    </a:cubicBezTo>
                    <a:cubicBezTo>
                      <a:pt x="149" y="0"/>
                      <a:pt x="149" y="0"/>
                      <a:pt x="149" y="0"/>
                    </a:cubicBezTo>
                    <a:lnTo>
                      <a:pt x="75" y="2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9" name="Freeform 96"/>
              <p:cNvSpPr>
                <a:spLocks/>
              </p:cNvSpPr>
              <p:nvPr/>
            </p:nvSpPr>
            <p:spPr bwMode="auto">
              <a:xfrm>
                <a:off x="1809511" y="2760155"/>
                <a:ext cx="390822" cy="199769"/>
              </a:xfrm>
              <a:custGeom>
                <a:avLst/>
                <a:gdLst/>
                <a:ahLst/>
                <a:cxnLst>
                  <a:cxn ang="0">
                    <a:pos x="188" y="45"/>
                  </a:cxn>
                  <a:cxn ang="0">
                    <a:pos x="200" y="40"/>
                  </a:cxn>
                  <a:cxn ang="0">
                    <a:pos x="100" y="0"/>
                  </a:cxn>
                  <a:cxn ang="0">
                    <a:pos x="0" y="40"/>
                  </a:cxn>
                  <a:cxn ang="0">
                    <a:pos x="100" y="77"/>
                  </a:cxn>
                  <a:cxn ang="0">
                    <a:pos x="179" y="48"/>
                  </a:cxn>
                  <a:cxn ang="0">
                    <a:pos x="179" y="90"/>
                  </a:cxn>
                  <a:cxn ang="0">
                    <a:pos x="175" y="90"/>
                  </a:cxn>
                  <a:cxn ang="0">
                    <a:pos x="175" y="111"/>
                  </a:cxn>
                  <a:cxn ang="0">
                    <a:pos x="191" y="111"/>
                  </a:cxn>
                  <a:cxn ang="0">
                    <a:pos x="191" y="90"/>
                  </a:cxn>
                  <a:cxn ang="0">
                    <a:pos x="188" y="90"/>
                  </a:cxn>
                  <a:cxn ang="0">
                    <a:pos x="188" y="45"/>
                  </a:cxn>
                </a:cxnLst>
                <a:rect l="0" t="0" r="r" b="b"/>
                <a:pathLst>
                  <a:path w="200" h="111">
                    <a:moveTo>
                      <a:pt x="188" y="45"/>
                    </a:moveTo>
                    <a:lnTo>
                      <a:pt x="200" y="40"/>
                    </a:lnTo>
                    <a:lnTo>
                      <a:pt x="100" y="0"/>
                    </a:lnTo>
                    <a:lnTo>
                      <a:pt x="0" y="40"/>
                    </a:lnTo>
                    <a:lnTo>
                      <a:pt x="100" y="77"/>
                    </a:lnTo>
                    <a:lnTo>
                      <a:pt x="179" y="48"/>
                    </a:lnTo>
                    <a:lnTo>
                      <a:pt x="179" y="90"/>
                    </a:lnTo>
                    <a:lnTo>
                      <a:pt x="175" y="90"/>
                    </a:lnTo>
                    <a:lnTo>
                      <a:pt x="175" y="111"/>
                    </a:lnTo>
                    <a:lnTo>
                      <a:pt x="191" y="111"/>
                    </a:lnTo>
                    <a:lnTo>
                      <a:pt x="191" y="90"/>
                    </a:lnTo>
                    <a:lnTo>
                      <a:pt x="188" y="90"/>
                    </a:lnTo>
                    <a:lnTo>
                      <a:pt x="188" y="4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0" name="Freeform 97"/>
              <p:cNvSpPr>
                <a:spLocks/>
              </p:cNvSpPr>
              <p:nvPr/>
            </p:nvSpPr>
            <p:spPr bwMode="auto">
              <a:xfrm>
                <a:off x="4457332" y="1665924"/>
                <a:ext cx="42990" cy="259160"/>
              </a:xfrm>
              <a:custGeom>
                <a:avLst/>
                <a:gdLst/>
                <a:ahLst/>
                <a:cxnLst>
                  <a:cxn ang="0">
                    <a:pos x="16" y="0"/>
                  </a:cxn>
                  <a:cxn ang="0">
                    <a:pos x="0" y="0"/>
                  </a:cxn>
                  <a:cxn ang="0">
                    <a:pos x="0" y="159"/>
                  </a:cxn>
                  <a:cxn ang="0">
                    <a:pos x="16" y="159"/>
                  </a:cxn>
                  <a:cxn ang="0">
                    <a:pos x="24" y="151"/>
                  </a:cxn>
                  <a:cxn ang="0">
                    <a:pos x="24" y="8"/>
                  </a:cxn>
                  <a:cxn ang="0">
                    <a:pos x="16" y="0"/>
                  </a:cxn>
                </a:cxnLst>
                <a:rect l="0" t="0" r="r" b="b"/>
                <a:pathLst>
                  <a:path w="24" h="159">
                    <a:moveTo>
                      <a:pt x="16" y="0"/>
                    </a:moveTo>
                    <a:cubicBezTo>
                      <a:pt x="0" y="0"/>
                      <a:pt x="0" y="0"/>
                      <a:pt x="0" y="0"/>
                    </a:cubicBezTo>
                    <a:cubicBezTo>
                      <a:pt x="0" y="159"/>
                      <a:pt x="0" y="159"/>
                      <a:pt x="0" y="159"/>
                    </a:cubicBezTo>
                    <a:cubicBezTo>
                      <a:pt x="16" y="159"/>
                      <a:pt x="16" y="159"/>
                      <a:pt x="16" y="159"/>
                    </a:cubicBezTo>
                    <a:cubicBezTo>
                      <a:pt x="21" y="159"/>
                      <a:pt x="24" y="156"/>
                      <a:pt x="24" y="151"/>
                    </a:cubicBezTo>
                    <a:cubicBezTo>
                      <a:pt x="24" y="8"/>
                      <a:pt x="24" y="8"/>
                      <a:pt x="24" y="8"/>
                    </a:cubicBezTo>
                    <a:cubicBezTo>
                      <a:pt x="24" y="4"/>
                      <a:pt x="21" y="0"/>
                      <a:pt x="16"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1" name="Freeform 98"/>
              <p:cNvSpPr>
                <a:spLocks/>
              </p:cNvSpPr>
              <p:nvPr/>
            </p:nvSpPr>
            <p:spPr bwMode="auto">
              <a:xfrm>
                <a:off x="4289279" y="1665924"/>
                <a:ext cx="144604" cy="275358"/>
              </a:xfrm>
              <a:custGeom>
                <a:avLst/>
                <a:gdLst/>
                <a:ahLst/>
                <a:cxnLst>
                  <a:cxn ang="0">
                    <a:pos x="74" y="0"/>
                  </a:cxn>
                  <a:cxn ang="0">
                    <a:pos x="0" y="0"/>
                  </a:cxn>
                  <a:cxn ang="0">
                    <a:pos x="0" y="144"/>
                  </a:cxn>
                  <a:cxn ang="0">
                    <a:pos x="8" y="144"/>
                  </a:cxn>
                  <a:cxn ang="0">
                    <a:pos x="8" y="153"/>
                  </a:cxn>
                  <a:cxn ang="0">
                    <a:pos x="17" y="149"/>
                  </a:cxn>
                  <a:cxn ang="0">
                    <a:pos x="26" y="153"/>
                  </a:cxn>
                  <a:cxn ang="0">
                    <a:pos x="26" y="144"/>
                  </a:cxn>
                  <a:cxn ang="0">
                    <a:pos x="74" y="144"/>
                  </a:cxn>
                  <a:cxn ang="0">
                    <a:pos x="74" y="0"/>
                  </a:cxn>
                </a:cxnLst>
                <a:rect l="0" t="0" r="r" b="b"/>
                <a:pathLst>
                  <a:path w="74" h="153">
                    <a:moveTo>
                      <a:pt x="74" y="0"/>
                    </a:moveTo>
                    <a:lnTo>
                      <a:pt x="0" y="0"/>
                    </a:lnTo>
                    <a:lnTo>
                      <a:pt x="0" y="144"/>
                    </a:lnTo>
                    <a:lnTo>
                      <a:pt x="8" y="144"/>
                    </a:lnTo>
                    <a:lnTo>
                      <a:pt x="8" y="153"/>
                    </a:lnTo>
                    <a:lnTo>
                      <a:pt x="17" y="149"/>
                    </a:lnTo>
                    <a:lnTo>
                      <a:pt x="26" y="153"/>
                    </a:lnTo>
                    <a:lnTo>
                      <a:pt x="26" y="144"/>
                    </a:lnTo>
                    <a:lnTo>
                      <a:pt x="74" y="144"/>
                    </a:lnTo>
                    <a:lnTo>
                      <a:pt x="7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2" name="Freeform 99"/>
              <p:cNvSpPr>
                <a:spLocks noEditPoints="1"/>
              </p:cNvSpPr>
              <p:nvPr/>
            </p:nvSpPr>
            <p:spPr bwMode="auto">
              <a:xfrm>
                <a:off x="783603" y="1737913"/>
                <a:ext cx="257943" cy="248362"/>
              </a:xfrm>
              <a:custGeom>
                <a:avLst/>
                <a:gdLst/>
                <a:ahLst/>
                <a:cxnLst>
                  <a:cxn ang="0">
                    <a:pos x="141" y="61"/>
                  </a:cxn>
                  <a:cxn ang="0">
                    <a:pos x="123" y="61"/>
                  </a:cxn>
                  <a:cxn ang="0">
                    <a:pos x="124" y="79"/>
                  </a:cxn>
                  <a:cxn ang="0">
                    <a:pos x="129" y="82"/>
                  </a:cxn>
                  <a:cxn ang="0">
                    <a:pos x="72" y="117"/>
                  </a:cxn>
                  <a:cxn ang="0">
                    <a:pos x="72" y="114"/>
                  </a:cxn>
                  <a:cxn ang="0">
                    <a:pos x="116" y="58"/>
                  </a:cxn>
                  <a:cxn ang="0">
                    <a:pos x="58" y="0"/>
                  </a:cxn>
                  <a:cxn ang="0">
                    <a:pos x="0" y="58"/>
                  </a:cxn>
                  <a:cxn ang="0">
                    <a:pos x="48" y="114"/>
                  </a:cxn>
                  <a:cxn ang="0">
                    <a:pos x="48" y="125"/>
                  </a:cxn>
                  <a:cxn ang="0">
                    <a:pos x="29" y="125"/>
                  </a:cxn>
                  <a:cxn ang="0">
                    <a:pos x="29" y="133"/>
                  </a:cxn>
                  <a:cxn ang="0">
                    <a:pos x="12" y="133"/>
                  </a:cxn>
                  <a:cxn ang="0">
                    <a:pos x="12" y="153"/>
                  </a:cxn>
                  <a:cxn ang="0">
                    <a:pos x="102" y="153"/>
                  </a:cxn>
                  <a:cxn ang="0">
                    <a:pos x="102" y="133"/>
                  </a:cxn>
                  <a:cxn ang="0">
                    <a:pos x="90" y="133"/>
                  </a:cxn>
                  <a:cxn ang="0">
                    <a:pos x="90" y="125"/>
                  </a:cxn>
                  <a:cxn ang="0">
                    <a:pos x="72" y="125"/>
                  </a:cxn>
                  <a:cxn ang="0">
                    <a:pos x="72" y="124"/>
                  </a:cxn>
                  <a:cxn ang="0">
                    <a:pos x="135" y="82"/>
                  </a:cxn>
                  <a:cxn ang="0">
                    <a:pos x="142" y="79"/>
                  </a:cxn>
                  <a:cxn ang="0">
                    <a:pos x="141" y="61"/>
                  </a:cxn>
                  <a:cxn ang="0">
                    <a:pos x="43" y="58"/>
                  </a:cxn>
                  <a:cxn ang="0">
                    <a:pos x="59" y="42"/>
                  </a:cxn>
                  <a:cxn ang="0">
                    <a:pos x="75" y="58"/>
                  </a:cxn>
                  <a:cxn ang="0">
                    <a:pos x="59" y="74"/>
                  </a:cxn>
                  <a:cxn ang="0">
                    <a:pos x="43" y="58"/>
                  </a:cxn>
                </a:cxnLst>
                <a:rect l="0" t="0" r="r" b="b"/>
                <a:pathLst>
                  <a:path w="146" h="153">
                    <a:moveTo>
                      <a:pt x="141" y="61"/>
                    </a:moveTo>
                    <a:cubicBezTo>
                      <a:pt x="136" y="56"/>
                      <a:pt x="128" y="56"/>
                      <a:pt x="123" y="61"/>
                    </a:cubicBezTo>
                    <a:cubicBezTo>
                      <a:pt x="119" y="66"/>
                      <a:pt x="119" y="74"/>
                      <a:pt x="124" y="79"/>
                    </a:cubicBezTo>
                    <a:cubicBezTo>
                      <a:pt x="125" y="80"/>
                      <a:pt x="127" y="81"/>
                      <a:pt x="129" y="82"/>
                    </a:cubicBezTo>
                    <a:cubicBezTo>
                      <a:pt x="126" y="94"/>
                      <a:pt x="114" y="111"/>
                      <a:pt x="72" y="117"/>
                    </a:cubicBezTo>
                    <a:cubicBezTo>
                      <a:pt x="72" y="114"/>
                      <a:pt x="72" y="114"/>
                      <a:pt x="72" y="114"/>
                    </a:cubicBezTo>
                    <a:cubicBezTo>
                      <a:pt x="98" y="107"/>
                      <a:pt x="116" y="85"/>
                      <a:pt x="116" y="58"/>
                    </a:cubicBezTo>
                    <a:cubicBezTo>
                      <a:pt x="116" y="26"/>
                      <a:pt x="90" y="0"/>
                      <a:pt x="58" y="0"/>
                    </a:cubicBezTo>
                    <a:cubicBezTo>
                      <a:pt x="26" y="0"/>
                      <a:pt x="0" y="26"/>
                      <a:pt x="0" y="58"/>
                    </a:cubicBezTo>
                    <a:cubicBezTo>
                      <a:pt x="0" y="86"/>
                      <a:pt x="21" y="110"/>
                      <a:pt x="48" y="114"/>
                    </a:cubicBezTo>
                    <a:cubicBezTo>
                      <a:pt x="48" y="125"/>
                      <a:pt x="48" y="125"/>
                      <a:pt x="48" y="125"/>
                    </a:cubicBezTo>
                    <a:cubicBezTo>
                      <a:pt x="29" y="125"/>
                      <a:pt x="29" y="125"/>
                      <a:pt x="29" y="125"/>
                    </a:cubicBezTo>
                    <a:cubicBezTo>
                      <a:pt x="29" y="133"/>
                      <a:pt x="29" y="133"/>
                      <a:pt x="29" y="133"/>
                    </a:cubicBezTo>
                    <a:cubicBezTo>
                      <a:pt x="12" y="133"/>
                      <a:pt x="12" y="133"/>
                      <a:pt x="12" y="133"/>
                    </a:cubicBezTo>
                    <a:cubicBezTo>
                      <a:pt x="12" y="153"/>
                      <a:pt x="12" y="153"/>
                      <a:pt x="12" y="153"/>
                    </a:cubicBezTo>
                    <a:cubicBezTo>
                      <a:pt x="102" y="153"/>
                      <a:pt x="102" y="153"/>
                      <a:pt x="102" y="153"/>
                    </a:cubicBezTo>
                    <a:cubicBezTo>
                      <a:pt x="102" y="133"/>
                      <a:pt x="102" y="133"/>
                      <a:pt x="102" y="133"/>
                    </a:cubicBezTo>
                    <a:cubicBezTo>
                      <a:pt x="90" y="133"/>
                      <a:pt x="90" y="133"/>
                      <a:pt x="90" y="133"/>
                    </a:cubicBezTo>
                    <a:cubicBezTo>
                      <a:pt x="90" y="125"/>
                      <a:pt x="90" y="125"/>
                      <a:pt x="90" y="125"/>
                    </a:cubicBezTo>
                    <a:cubicBezTo>
                      <a:pt x="72" y="125"/>
                      <a:pt x="72" y="125"/>
                      <a:pt x="72" y="125"/>
                    </a:cubicBezTo>
                    <a:cubicBezTo>
                      <a:pt x="72" y="124"/>
                      <a:pt x="72" y="124"/>
                      <a:pt x="72" y="124"/>
                    </a:cubicBezTo>
                    <a:cubicBezTo>
                      <a:pt x="120" y="117"/>
                      <a:pt x="132" y="96"/>
                      <a:pt x="135" y="82"/>
                    </a:cubicBezTo>
                    <a:cubicBezTo>
                      <a:pt x="137" y="82"/>
                      <a:pt x="140" y="81"/>
                      <a:pt x="142" y="79"/>
                    </a:cubicBezTo>
                    <a:cubicBezTo>
                      <a:pt x="146" y="74"/>
                      <a:pt x="146" y="66"/>
                      <a:pt x="141" y="61"/>
                    </a:cubicBezTo>
                    <a:close/>
                    <a:moveTo>
                      <a:pt x="43" y="58"/>
                    </a:moveTo>
                    <a:cubicBezTo>
                      <a:pt x="43" y="49"/>
                      <a:pt x="51" y="42"/>
                      <a:pt x="59" y="42"/>
                    </a:cubicBezTo>
                    <a:cubicBezTo>
                      <a:pt x="68" y="42"/>
                      <a:pt x="75" y="49"/>
                      <a:pt x="75" y="58"/>
                    </a:cubicBezTo>
                    <a:cubicBezTo>
                      <a:pt x="75" y="66"/>
                      <a:pt x="68" y="74"/>
                      <a:pt x="59" y="74"/>
                    </a:cubicBezTo>
                    <a:cubicBezTo>
                      <a:pt x="51" y="74"/>
                      <a:pt x="43" y="66"/>
                      <a:pt x="43" y="5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3" name="Freeform 100"/>
              <p:cNvSpPr>
                <a:spLocks noEditPoints="1"/>
              </p:cNvSpPr>
              <p:nvPr/>
            </p:nvSpPr>
            <p:spPr bwMode="auto">
              <a:xfrm>
                <a:off x="959473" y="2466800"/>
                <a:ext cx="300933" cy="379741"/>
              </a:xfrm>
              <a:custGeom>
                <a:avLst/>
                <a:gdLst/>
                <a:ahLst/>
                <a:cxnLst>
                  <a:cxn ang="0">
                    <a:pos x="153" y="50"/>
                  </a:cxn>
                  <a:cxn ang="0">
                    <a:pos x="102" y="0"/>
                  </a:cxn>
                  <a:cxn ang="0">
                    <a:pos x="91" y="5"/>
                  </a:cxn>
                  <a:cxn ang="0">
                    <a:pos x="84" y="188"/>
                  </a:cxn>
                  <a:cxn ang="0">
                    <a:pos x="60" y="211"/>
                  </a:cxn>
                  <a:cxn ang="0">
                    <a:pos x="43" y="220"/>
                  </a:cxn>
                  <a:cxn ang="0">
                    <a:pos x="140" y="233"/>
                  </a:cxn>
                  <a:cxn ang="0">
                    <a:pos x="124" y="220"/>
                  </a:cxn>
                  <a:cxn ang="0">
                    <a:pos x="102" y="211"/>
                  </a:cxn>
                  <a:cxn ang="0">
                    <a:pos x="153" y="142"/>
                  </a:cxn>
                  <a:cxn ang="0">
                    <a:pos x="170" y="96"/>
                  </a:cxn>
                  <a:cxn ang="0">
                    <a:pos x="164" y="95"/>
                  </a:cxn>
                  <a:cxn ang="0">
                    <a:pos x="136" y="66"/>
                  </a:cxn>
                  <a:cxn ang="0">
                    <a:pos x="164" y="95"/>
                  </a:cxn>
                  <a:cxn ang="0">
                    <a:pos x="134" y="60"/>
                  </a:cxn>
                  <a:cxn ang="0">
                    <a:pos x="148" y="53"/>
                  </a:cxn>
                  <a:cxn ang="0">
                    <a:pos x="64" y="68"/>
                  </a:cxn>
                  <a:cxn ang="0">
                    <a:pos x="94" y="95"/>
                  </a:cxn>
                  <a:cxn ang="0">
                    <a:pos x="94" y="101"/>
                  </a:cxn>
                  <a:cxn ang="0">
                    <a:pos x="64" y="124"/>
                  </a:cxn>
                  <a:cxn ang="0">
                    <a:pos x="94" y="101"/>
                  </a:cxn>
                  <a:cxn ang="0">
                    <a:pos x="47" y="53"/>
                  </a:cxn>
                  <a:cxn ang="0">
                    <a:pos x="61" y="60"/>
                  </a:cxn>
                  <a:cxn ang="0">
                    <a:pos x="55" y="95"/>
                  </a:cxn>
                  <a:cxn ang="0">
                    <a:pos x="43" y="58"/>
                  </a:cxn>
                  <a:cxn ang="0">
                    <a:pos x="55" y="101"/>
                  </a:cxn>
                  <a:cxn ang="0">
                    <a:pos x="43" y="134"/>
                  </a:cxn>
                  <a:cxn ang="0">
                    <a:pos x="55" y="101"/>
                  </a:cxn>
                  <a:cxn ang="0">
                    <a:pos x="77" y="159"/>
                  </a:cxn>
                  <a:cxn ang="0">
                    <a:pos x="61" y="132"/>
                  </a:cxn>
                  <a:cxn ang="0">
                    <a:pos x="94" y="126"/>
                  </a:cxn>
                  <a:cxn ang="0">
                    <a:pos x="66" y="130"/>
                  </a:cxn>
                  <a:cxn ang="0">
                    <a:pos x="66" y="62"/>
                  </a:cxn>
                  <a:cxn ang="0">
                    <a:pos x="94" y="66"/>
                  </a:cxn>
                  <a:cxn ang="0">
                    <a:pos x="134" y="101"/>
                  </a:cxn>
                  <a:cxn ang="0">
                    <a:pos x="100" y="120"/>
                  </a:cxn>
                  <a:cxn ang="0">
                    <a:pos x="100" y="95"/>
                  </a:cxn>
                  <a:cxn ang="0">
                    <a:pos x="131" y="67"/>
                  </a:cxn>
                  <a:cxn ang="0">
                    <a:pos x="100" y="95"/>
                  </a:cxn>
                  <a:cxn ang="0">
                    <a:pos x="100" y="66"/>
                  </a:cxn>
                  <a:cxn ang="0">
                    <a:pos x="129" y="62"/>
                  </a:cxn>
                  <a:cxn ang="0">
                    <a:pos x="91" y="17"/>
                  </a:cxn>
                  <a:cxn ang="0">
                    <a:pos x="42" y="50"/>
                  </a:cxn>
                  <a:cxn ang="0">
                    <a:pos x="25" y="96"/>
                  </a:cxn>
                  <a:cxn ang="0">
                    <a:pos x="42" y="142"/>
                  </a:cxn>
                  <a:cxn ang="0">
                    <a:pos x="93" y="176"/>
                  </a:cxn>
                  <a:cxn ang="0">
                    <a:pos x="12" y="97"/>
                  </a:cxn>
                  <a:cxn ang="0">
                    <a:pos x="100" y="126"/>
                  </a:cxn>
                  <a:cxn ang="0">
                    <a:pos x="100" y="162"/>
                  </a:cxn>
                  <a:cxn ang="0">
                    <a:pos x="134" y="132"/>
                  </a:cxn>
                  <a:cxn ang="0">
                    <a:pos x="118" y="159"/>
                  </a:cxn>
                  <a:cxn ang="0">
                    <a:pos x="136" y="126"/>
                  </a:cxn>
                  <a:cxn ang="0">
                    <a:pos x="163" y="101"/>
                  </a:cxn>
                </a:cxnLst>
                <a:rect l="0" t="0" r="r" b="b"/>
                <a:pathLst>
                  <a:path w="170" h="233">
                    <a:moveTo>
                      <a:pt x="156" y="54"/>
                    </a:moveTo>
                    <a:cubicBezTo>
                      <a:pt x="155" y="53"/>
                      <a:pt x="154" y="51"/>
                      <a:pt x="153" y="50"/>
                    </a:cubicBezTo>
                    <a:cubicBezTo>
                      <a:pt x="141" y="35"/>
                      <a:pt x="123" y="25"/>
                      <a:pt x="102" y="24"/>
                    </a:cubicBezTo>
                    <a:cubicBezTo>
                      <a:pt x="102" y="0"/>
                      <a:pt x="102" y="0"/>
                      <a:pt x="102" y="0"/>
                    </a:cubicBezTo>
                    <a:cubicBezTo>
                      <a:pt x="91" y="0"/>
                      <a:pt x="91" y="0"/>
                      <a:pt x="91" y="0"/>
                    </a:cubicBezTo>
                    <a:cubicBezTo>
                      <a:pt x="91" y="5"/>
                      <a:pt x="91" y="5"/>
                      <a:pt x="91" y="5"/>
                    </a:cubicBezTo>
                    <a:cubicBezTo>
                      <a:pt x="41" y="6"/>
                      <a:pt x="0" y="46"/>
                      <a:pt x="0" y="97"/>
                    </a:cubicBezTo>
                    <a:cubicBezTo>
                      <a:pt x="0" y="144"/>
                      <a:pt x="37" y="184"/>
                      <a:pt x="84" y="188"/>
                    </a:cubicBezTo>
                    <a:cubicBezTo>
                      <a:pt x="84" y="211"/>
                      <a:pt x="84" y="211"/>
                      <a:pt x="84" y="211"/>
                    </a:cubicBezTo>
                    <a:cubicBezTo>
                      <a:pt x="60" y="211"/>
                      <a:pt x="60" y="211"/>
                      <a:pt x="60" y="211"/>
                    </a:cubicBezTo>
                    <a:cubicBezTo>
                      <a:pt x="60" y="220"/>
                      <a:pt x="60" y="220"/>
                      <a:pt x="60" y="220"/>
                    </a:cubicBezTo>
                    <a:cubicBezTo>
                      <a:pt x="43" y="220"/>
                      <a:pt x="43" y="220"/>
                      <a:pt x="43" y="220"/>
                    </a:cubicBezTo>
                    <a:cubicBezTo>
                      <a:pt x="43" y="233"/>
                      <a:pt x="43" y="233"/>
                      <a:pt x="43" y="233"/>
                    </a:cubicBezTo>
                    <a:cubicBezTo>
                      <a:pt x="140" y="233"/>
                      <a:pt x="140" y="233"/>
                      <a:pt x="140" y="233"/>
                    </a:cubicBezTo>
                    <a:cubicBezTo>
                      <a:pt x="140" y="220"/>
                      <a:pt x="140" y="220"/>
                      <a:pt x="140" y="220"/>
                    </a:cubicBezTo>
                    <a:cubicBezTo>
                      <a:pt x="124" y="220"/>
                      <a:pt x="124" y="220"/>
                      <a:pt x="124" y="220"/>
                    </a:cubicBezTo>
                    <a:cubicBezTo>
                      <a:pt x="124" y="211"/>
                      <a:pt x="124" y="211"/>
                      <a:pt x="124" y="211"/>
                    </a:cubicBezTo>
                    <a:cubicBezTo>
                      <a:pt x="102" y="211"/>
                      <a:pt x="102" y="211"/>
                      <a:pt x="102" y="211"/>
                    </a:cubicBezTo>
                    <a:cubicBezTo>
                      <a:pt x="102" y="168"/>
                      <a:pt x="102" y="168"/>
                      <a:pt x="102" y="168"/>
                    </a:cubicBezTo>
                    <a:cubicBezTo>
                      <a:pt x="123" y="166"/>
                      <a:pt x="141" y="157"/>
                      <a:pt x="153" y="142"/>
                    </a:cubicBezTo>
                    <a:cubicBezTo>
                      <a:pt x="154" y="141"/>
                      <a:pt x="155" y="139"/>
                      <a:pt x="156" y="138"/>
                    </a:cubicBezTo>
                    <a:cubicBezTo>
                      <a:pt x="165" y="126"/>
                      <a:pt x="170" y="111"/>
                      <a:pt x="170" y="96"/>
                    </a:cubicBezTo>
                    <a:cubicBezTo>
                      <a:pt x="170" y="80"/>
                      <a:pt x="165" y="66"/>
                      <a:pt x="156" y="54"/>
                    </a:cubicBezTo>
                    <a:close/>
                    <a:moveTo>
                      <a:pt x="164" y="95"/>
                    </a:moveTo>
                    <a:cubicBezTo>
                      <a:pt x="140" y="95"/>
                      <a:pt x="140" y="95"/>
                      <a:pt x="140" y="95"/>
                    </a:cubicBezTo>
                    <a:cubicBezTo>
                      <a:pt x="140" y="85"/>
                      <a:pt x="139" y="75"/>
                      <a:pt x="136" y="66"/>
                    </a:cubicBezTo>
                    <a:cubicBezTo>
                      <a:pt x="142" y="63"/>
                      <a:pt x="147" y="61"/>
                      <a:pt x="152" y="58"/>
                    </a:cubicBezTo>
                    <a:cubicBezTo>
                      <a:pt x="159" y="68"/>
                      <a:pt x="164" y="81"/>
                      <a:pt x="164" y="95"/>
                    </a:cubicBezTo>
                    <a:close/>
                    <a:moveTo>
                      <a:pt x="148" y="53"/>
                    </a:moveTo>
                    <a:cubicBezTo>
                      <a:pt x="144" y="56"/>
                      <a:pt x="140" y="58"/>
                      <a:pt x="134" y="60"/>
                    </a:cubicBezTo>
                    <a:cubicBezTo>
                      <a:pt x="131" y="49"/>
                      <a:pt x="125" y="39"/>
                      <a:pt x="118" y="33"/>
                    </a:cubicBezTo>
                    <a:cubicBezTo>
                      <a:pt x="130" y="37"/>
                      <a:pt x="140" y="44"/>
                      <a:pt x="148" y="53"/>
                    </a:cubicBezTo>
                    <a:close/>
                    <a:moveTo>
                      <a:pt x="61" y="95"/>
                    </a:moveTo>
                    <a:cubicBezTo>
                      <a:pt x="61" y="85"/>
                      <a:pt x="62" y="76"/>
                      <a:pt x="64" y="68"/>
                    </a:cubicBezTo>
                    <a:cubicBezTo>
                      <a:pt x="74" y="70"/>
                      <a:pt x="84" y="72"/>
                      <a:pt x="94" y="72"/>
                    </a:cubicBezTo>
                    <a:cubicBezTo>
                      <a:pt x="94" y="95"/>
                      <a:pt x="94" y="95"/>
                      <a:pt x="94" y="95"/>
                    </a:cubicBezTo>
                    <a:lnTo>
                      <a:pt x="61" y="95"/>
                    </a:lnTo>
                    <a:close/>
                    <a:moveTo>
                      <a:pt x="94" y="101"/>
                    </a:moveTo>
                    <a:cubicBezTo>
                      <a:pt x="94" y="120"/>
                      <a:pt x="94" y="120"/>
                      <a:pt x="94" y="120"/>
                    </a:cubicBezTo>
                    <a:cubicBezTo>
                      <a:pt x="84" y="120"/>
                      <a:pt x="74" y="121"/>
                      <a:pt x="64" y="124"/>
                    </a:cubicBezTo>
                    <a:cubicBezTo>
                      <a:pt x="63" y="117"/>
                      <a:pt x="61" y="109"/>
                      <a:pt x="61" y="101"/>
                    </a:cubicBezTo>
                    <a:lnTo>
                      <a:pt x="94" y="101"/>
                    </a:lnTo>
                    <a:close/>
                    <a:moveTo>
                      <a:pt x="61" y="60"/>
                    </a:moveTo>
                    <a:cubicBezTo>
                      <a:pt x="55" y="58"/>
                      <a:pt x="51" y="56"/>
                      <a:pt x="47" y="53"/>
                    </a:cubicBezTo>
                    <a:cubicBezTo>
                      <a:pt x="55" y="44"/>
                      <a:pt x="65" y="37"/>
                      <a:pt x="77" y="33"/>
                    </a:cubicBezTo>
                    <a:cubicBezTo>
                      <a:pt x="70" y="39"/>
                      <a:pt x="64" y="49"/>
                      <a:pt x="61" y="60"/>
                    </a:cubicBezTo>
                    <a:close/>
                    <a:moveTo>
                      <a:pt x="59" y="66"/>
                    </a:moveTo>
                    <a:cubicBezTo>
                      <a:pt x="56" y="75"/>
                      <a:pt x="55" y="85"/>
                      <a:pt x="55" y="95"/>
                    </a:cubicBezTo>
                    <a:cubicBezTo>
                      <a:pt x="31" y="95"/>
                      <a:pt x="31" y="95"/>
                      <a:pt x="31" y="95"/>
                    </a:cubicBezTo>
                    <a:cubicBezTo>
                      <a:pt x="31" y="81"/>
                      <a:pt x="36" y="68"/>
                      <a:pt x="43" y="58"/>
                    </a:cubicBezTo>
                    <a:cubicBezTo>
                      <a:pt x="48" y="61"/>
                      <a:pt x="53" y="63"/>
                      <a:pt x="59" y="66"/>
                    </a:cubicBezTo>
                    <a:close/>
                    <a:moveTo>
                      <a:pt x="55" y="101"/>
                    </a:moveTo>
                    <a:cubicBezTo>
                      <a:pt x="55" y="110"/>
                      <a:pt x="57" y="118"/>
                      <a:pt x="59" y="126"/>
                    </a:cubicBezTo>
                    <a:cubicBezTo>
                      <a:pt x="53" y="128"/>
                      <a:pt x="48" y="131"/>
                      <a:pt x="43" y="134"/>
                    </a:cubicBezTo>
                    <a:cubicBezTo>
                      <a:pt x="37" y="125"/>
                      <a:pt x="32" y="113"/>
                      <a:pt x="31" y="101"/>
                    </a:cubicBezTo>
                    <a:lnTo>
                      <a:pt x="55" y="101"/>
                    </a:lnTo>
                    <a:close/>
                    <a:moveTo>
                      <a:pt x="61" y="132"/>
                    </a:moveTo>
                    <a:cubicBezTo>
                      <a:pt x="64" y="143"/>
                      <a:pt x="70" y="152"/>
                      <a:pt x="77" y="159"/>
                    </a:cubicBezTo>
                    <a:cubicBezTo>
                      <a:pt x="65" y="155"/>
                      <a:pt x="55" y="148"/>
                      <a:pt x="47" y="139"/>
                    </a:cubicBezTo>
                    <a:cubicBezTo>
                      <a:pt x="51" y="136"/>
                      <a:pt x="55" y="134"/>
                      <a:pt x="61" y="132"/>
                    </a:cubicBezTo>
                    <a:close/>
                    <a:moveTo>
                      <a:pt x="66" y="130"/>
                    </a:moveTo>
                    <a:cubicBezTo>
                      <a:pt x="75" y="127"/>
                      <a:pt x="84" y="126"/>
                      <a:pt x="94" y="126"/>
                    </a:cubicBezTo>
                    <a:cubicBezTo>
                      <a:pt x="94" y="162"/>
                      <a:pt x="94" y="162"/>
                      <a:pt x="94" y="162"/>
                    </a:cubicBezTo>
                    <a:cubicBezTo>
                      <a:pt x="82" y="160"/>
                      <a:pt x="72" y="148"/>
                      <a:pt x="66" y="130"/>
                    </a:cubicBezTo>
                    <a:close/>
                    <a:moveTo>
                      <a:pt x="94" y="66"/>
                    </a:moveTo>
                    <a:cubicBezTo>
                      <a:pt x="84" y="66"/>
                      <a:pt x="75" y="64"/>
                      <a:pt x="66" y="62"/>
                    </a:cubicBezTo>
                    <a:cubicBezTo>
                      <a:pt x="72" y="44"/>
                      <a:pt x="82" y="32"/>
                      <a:pt x="94" y="30"/>
                    </a:cubicBezTo>
                    <a:lnTo>
                      <a:pt x="94" y="66"/>
                    </a:lnTo>
                    <a:close/>
                    <a:moveTo>
                      <a:pt x="100" y="101"/>
                    </a:moveTo>
                    <a:cubicBezTo>
                      <a:pt x="134" y="101"/>
                      <a:pt x="134" y="101"/>
                      <a:pt x="134" y="101"/>
                    </a:cubicBezTo>
                    <a:cubicBezTo>
                      <a:pt x="134" y="109"/>
                      <a:pt x="132" y="117"/>
                      <a:pt x="131" y="124"/>
                    </a:cubicBezTo>
                    <a:cubicBezTo>
                      <a:pt x="121" y="122"/>
                      <a:pt x="111" y="120"/>
                      <a:pt x="100" y="120"/>
                    </a:cubicBezTo>
                    <a:lnTo>
                      <a:pt x="100" y="101"/>
                    </a:lnTo>
                    <a:close/>
                    <a:moveTo>
                      <a:pt x="100" y="95"/>
                    </a:moveTo>
                    <a:cubicBezTo>
                      <a:pt x="100" y="72"/>
                      <a:pt x="100" y="72"/>
                      <a:pt x="100" y="72"/>
                    </a:cubicBezTo>
                    <a:cubicBezTo>
                      <a:pt x="111" y="72"/>
                      <a:pt x="121" y="70"/>
                      <a:pt x="131" y="67"/>
                    </a:cubicBezTo>
                    <a:cubicBezTo>
                      <a:pt x="133" y="76"/>
                      <a:pt x="134" y="85"/>
                      <a:pt x="134" y="95"/>
                    </a:cubicBezTo>
                    <a:lnTo>
                      <a:pt x="100" y="95"/>
                    </a:lnTo>
                    <a:close/>
                    <a:moveTo>
                      <a:pt x="129" y="62"/>
                    </a:moveTo>
                    <a:cubicBezTo>
                      <a:pt x="120" y="64"/>
                      <a:pt x="111" y="66"/>
                      <a:pt x="100" y="66"/>
                    </a:cubicBezTo>
                    <a:cubicBezTo>
                      <a:pt x="100" y="30"/>
                      <a:pt x="100" y="30"/>
                      <a:pt x="100" y="30"/>
                    </a:cubicBezTo>
                    <a:cubicBezTo>
                      <a:pt x="113" y="31"/>
                      <a:pt x="123" y="44"/>
                      <a:pt x="129" y="62"/>
                    </a:cubicBezTo>
                    <a:close/>
                    <a:moveTo>
                      <a:pt x="12" y="97"/>
                    </a:moveTo>
                    <a:cubicBezTo>
                      <a:pt x="12" y="53"/>
                      <a:pt x="47" y="17"/>
                      <a:pt x="91" y="17"/>
                    </a:cubicBezTo>
                    <a:cubicBezTo>
                      <a:pt x="91" y="24"/>
                      <a:pt x="91" y="24"/>
                      <a:pt x="91" y="24"/>
                    </a:cubicBezTo>
                    <a:cubicBezTo>
                      <a:pt x="71" y="26"/>
                      <a:pt x="54" y="35"/>
                      <a:pt x="42" y="50"/>
                    </a:cubicBezTo>
                    <a:cubicBezTo>
                      <a:pt x="41" y="51"/>
                      <a:pt x="39" y="53"/>
                      <a:pt x="38" y="54"/>
                    </a:cubicBezTo>
                    <a:cubicBezTo>
                      <a:pt x="30" y="66"/>
                      <a:pt x="25" y="80"/>
                      <a:pt x="25" y="96"/>
                    </a:cubicBezTo>
                    <a:cubicBezTo>
                      <a:pt x="25" y="111"/>
                      <a:pt x="30" y="126"/>
                      <a:pt x="38" y="138"/>
                    </a:cubicBezTo>
                    <a:cubicBezTo>
                      <a:pt x="39" y="139"/>
                      <a:pt x="41" y="141"/>
                      <a:pt x="42" y="142"/>
                    </a:cubicBezTo>
                    <a:cubicBezTo>
                      <a:pt x="54" y="157"/>
                      <a:pt x="72" y="167"/>
                      <a:pt x="93" y="168"/>
                    </a:cubicBezTo>
                    <a:cubicBezTo>
                      <a:pt x="93" y="176"/>
                      <a:pt x="93" y="176"/>
                      <a:pt x="93" y="176"/>
                    </a:cubicBezTo>
                    <a:cubicBezTo>
                      <a:pt x="93" y="177"/>
                      <a:pt x="92" y="177"/>
                      <a:pt x="92" y="177"/>
                    </a:cubicBezTo>
                    <a:cubicBezTo>
                      <a:pt x="48" y="177"/>
                      <a:pt x="12" y="141"/>
                      <a:pt x="12" y="97"/>
                    </a:cubicBezTo>
                    <a:close/>
                    <a:moveTo>
                      <a:pt x="100" y="162"/>
                    </a:moveTo>
                    <a:cubicBezTo>
                      <a:pt x="100" y="126"/>
                      <a:pt x="100" y="126"/>
                      <a:pt x="100" y="126"/>
                    </a:cubicBezTo>
                    <a:cubicBezTo>
                      <a:pt x="111" y="126"/>
                      <a:pt x="120" y="127"/>
                      <a:pt x="129" y="130"/>
                    </a:cubicBezTo>
                    <a:cubicBezTo>
                      <a:pt x="123" y="148"/>
                      <a:pt x="113" y="160"/>
                      <a:pt x="100" y="162"/>
                    </a:cubicBezTo>
                    <a:close/>
                    <a:moveTo>
                      <a:pt x="118" y="159"/>
                    </a:moveTo>
                    <a:cubicBezTo>
                      <a:pt x="125" y="152"/>
                      <a:pt x="131" y="143"/>
                      <a:pt x="134" y="132"/>
                    </a:cubicBezTo>
                    <a:cubicBezTo>
                      <a:pt x="140" y="134"/>
                      <a:pt x="144" y="136"/>
                      <a:pt x="148" y="139"/>
                    </a:cubicBezTo>
                    <a:cubicBezTo>
                      <a:pt x="140" y="148"/>
                      <a:pt x="130" y="155"/>
                      <a:pt x="118" y="159"/>
                    </a:cubicBezTo>
                    <a:close/>
                    <a:moveTo>
                      <a:pt x="152" y="134"/>
                    </a:moveTo>
                    <a:cubicBezTo>
                      <a:pt x="147" y="131"/>
                      <a:pt x="142" y="128"/>
                      <a:pt x="136" y="126"/>
                    </a:cubicBezTo>
                    <a:cubicBezTo>
                      <a:pt x="138" y="118"/>
                      <a:pt x="140" y="110"/>
                      <a:pt x="140" y="101"/>
                    </a:cubicBezTo>
                    <a:cubicBezTo>
                      <a:pt x="163" y="101"/>
                      <a:pt x="163" y="101"/>
                      <a:pt x="163" y="101"/>
                    </a:cubicBezTo>
                    <a:cubicBezTo>
                      <a:pt x="163" y="113"/>
                      <a:pt x="158" y="125"/>
                      <a:pt x="152" y="13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4" name="Freeform 101"/>
              <p:cNvSpPr>
                <a:spLocks noEditPoints="1"/>
              </p:cNvSpPr>
              <p:nvPr/>
            </p:nvSpPr>
            <p:spPr bwMode="auto">
              <a:xfrm>
                <a:off x="2104582" y="2015070"/>
                <a:ext cx="187595" cy="282556"/>
              </a:xfrm>
              <a:custGeom>
                <a:avLst/>
                <a:gdLst/>
                <a:ahLst/>
                <a:cxnLst>
                  <a:cxn ang="0">
                    <a:pos x="0" y="157"/>
                  </a:cxn>
                  <a:cxn ang="0">
                    <a:pos x="96" y="0"/>
                  </a:cxn>
                  <a:cxn ang="0">
                    <a:pos x="36" y="9"/>
                  </a:cxn>
                  <a:cxn ang="0">
                    <a:pos x="61" y="11"/>
                  </a:cxn>
                  <a:cxn ang="0">
                    <a:pos x="36" y="9"/>
                  </a:cxn>
                  <a:cxn ang="0">
                    <a:pos x="14" y="137"/>
                  </a:cxn>
                  <a:cxn ang="0">
                    <a:pos x="33" y="127"/>
                  </a:cxn>
                  <a:cxn ang="0">
                    <a:pos x="33" y="122"/>
                  </a:cxn>
                  <a:cxn ang="0">
                    <a:pos x="14" y="112"/>
                  </a:cxn>
                  <a:cxn ang="0">
                    <a:pos x="33" y="122"/>
                  </a:cxn>
                  <a:cxn ang="0">
                    <a:pos x="14" y="106"/>
                  </a:cxn>
                  <a:cxn ang="0">
                    <a:pos x="33" y="96"/>
                  </a:cxn>
                  <a:cxn ang="0">
                    <a:pos x="33" y="90"/>
                  </a:cxn>
                  <a:cxn ang="0">
                    <a:pos x="14" y="80"/>
                  </a:cxn>
                  <a:cxn ang="0">
                    <a:pos x="33" y="90"/>
                  </a:cxn>
                  <a:cxn ang="0">
                    <a:pos x="36" y="151"/>
                  </a:cxn>
                  <a:cxn ang="0">
                    <a:pos x="61" y="148"/>
                  </a:cxn>
                  <a:cxn ang="0">
                    <a:pos x="57" y="96"/>
                  </a:cxn>
                  <a:cxn ang="0">
                    <a:pos x="39" y="106"/>
                  </a:cxn>
                  <a:cxn ang="0">
                    <a:pos x="57" y="96"/>
                  </a:cxn>
                  <a:cxn ang="0">
                    <a:pos x="39" y="80"/>
                  </a:cxn>
                  <a:cxn ang="0">
                    <a:pos x="57" y="90"/>
                  </a:cxn>
                  <a:cxn ang="0">
                    <a:pos x="57" y="112"/>
                  </a:cxn>
                  <a:cxn ang="0">
                    <a:pos x="39" y="122"/>
                  </a:cxn>
                  <a:cxn ang="0">
                    <a:pos x="57" y="112"/>
                  </a:cxn>
                  <a:cxn ang="0">
                    <a:pos x="57" y="137"/>
                  </a:cxn>
                  <a:cxn ang="0">
                    <a:pos x="39" y="127"/>
                  </a:cxn>
                  <a:cxn ang="0">
                    <a:pos x="83" y="137"/>
                  </a:cxn>
                  <a:cxn ang="0">
                    <a:pos x="64" y="127"/>
                  </a:cxn>
                  <a:cxn ang="0">
                    <a:pos x="83" y="137"/>
                  </a:cxn>
                  <a:cxn ang="0">
                    <a:pos x="64" y="122"/>
                  </a:cxn>
                  <a:cxn ang="0">
                    <a:pos x="83" y="112"/>
                  </a:cxn>
                  <a:cxn ang="0">
                    <a:pos x="83" y="106"/>
                  </a:cxn>
                  <a:cxn ang="0">
                    <a:pos x="64" y="96"/>
                  </a:cxn>
                  <a:cxn ang="0">
                    <a:pos x="83" y="106"/>
                  </a:cxn>
                  <a:cxn ang="0">
                    <a:pos x="64" y="90"/>
                  </a:cxn>
                  <a:cxn ang="0">
                    <a:pos x="83" y="80"/>
                  </a:cxn>
                  <a:cxn ang="0">
                    <a:pos x="83" y="74"/>
                  </a:cxn>
                  <a:cxn ang="0">
                    <a:pos x="14" y="17"/>
                  </a:cxn>
                  <a:cxn ang="0">
                    <a:pos x="83" y="74"/>
                  </a:cxn>
                </a:cxnLst>
                <a:rect l="0" t="0" r="r" b="b"/>
                <a:pathLst>
                  <a:path w="96" h="157">
                    <a:moveTo>
                      <a:pt x="0" y="0"/>
                    </a:moveTo>
                    <a:lnTo>
                      <a:pt x="0" y="157"/>
                    </a:lnTo>
                    <a:lnTo>
                      <a:pt x="96" y="157"/>
                    </a:lnTo>
                    <a:lnTo>
                      <a:pt x="96" y="0"/>
                    </a:lnTo>
                    <a:lnTo>
                      <a:pt x="0" y="0"/>
                    </a:lnTo>
                    <a:close/>
                    <a:moveTo>
                      <a:pt x="36" y="9"/>
                    </a:moveTo>
                    <a:lnTo>
                      <a:pt x="61" y="9"/>
                    </a:lnTo>
                    <a:lnTo>
                      <a:pt x="61" y="11"/>
                    </a:lnTo>
                    <a:lnTo>
                      <a:pt x="36" y="11"/>
                    </a:lnTo>
                    <a:lnTo>
                      <a:pt x="36" y="9"/>
                    </a:lnTo>
                    <a:close/>
                    <a:moveTo>
                      <a:pt x="33" y="137"/>
                    </a:moveTo>
                    <a:lnTo>
                      <a:pt x="14" y="137"/>
                    </a:lnTo>
                    <a:lnTo>
                      <a:pt x="14" y="127"/>
                    </a:lnTo>
                    <a:lnTo>
                      <a:pt x="33" y="127"/>
                    </a:lnTo>
                    <a:lnTo>
                      <a:pt x="33" y="137"/>
                    </a:lnTo>
                    <a:close/>
                    <a:moveTo>
                      <a:pt x="33" y="122"/>
                    </a:moveTo>
                    <a:lnTo>
                      <a:pt x="14" y="122"/>
                    </a:lnTo>
                    <a:lnTo>
                      <a:pt x="14" y="112"/>
                    </a:lnTo>
                    <a:lnTo>
                      <a:pt x="33" y="112"/>
                    </a:lnTo>
                    <a:lnTo>
                      <a:pt x="33" y="122"/>
                    </a:lnTo>
                    <a:close/>
                    <a:moveTo>
                      <a:pt x="33" y="106"/>
                    </a:moveTo>
                    <a:lnTo>
                      <a:pt x="14" y="106"/>
                    </a:lnTo>
                    <a:lnTo>
                      <a:pt x="14" y="96"/>
                    </a:lnTo>
                    <a:lnTo>
                      <a:pt x="33" y="96"/>
                    </a:lnTo>
                    <a:lnTo>
                      <a:pt x="33" y="106"/>
                    </a:lnTo>
                    <a:close/>
                    <a:moveTo>
                      <a:pt x="33" y="90"/>
                    </a:moveTo>
                    <a:lnTo>
                      <a:pt x="14" y="90"/>
                    </a:lnTo>
                    <a:lnTo>
                      <a:pt x="14" y="80"/>
                    </a:lnTo>
                    <a:lnTo>
                      <a:pt x="33" y="80"/>
                    </a:lnTo>
                    <a:lnTo>
                      <a:pt x="33" y="90"/>
                    </a:lnTo>
                    <a:close/>
                    <a:moveTo>
                      <a:pt x="61" y="151"/>
                    </a:moveTo>
                    <a:lnTo>
                      <a:pt x="36" y="151"/>
                    </a:lnTo>
                    <a:lnTo>
                      <a:pt x="36" y="148"/>
                    </a:lnTo>
                    <a:lnTo>
                      <a:pt x="61" y="148"/>
                    </a:lnTo>
                    <a:lnTo>
                      <a:pt x="61" y="151"/>
                    </a:lnTo>
                    <a:close/>
                    <a:moveTo>
                      <a:pt x="57" y="96"/>
                    </a:moveTo>
                    <a:lnTo>
                      <a:pt x="57" y="106"/>
                    </a:lnTo>
                    <a:lnTo>
                      <a:pt x="39" y="106"/>
                    </a:lnTo>
                    <a:lnTo>
                      <a:pt x="39" y="96"/>
                    </a:lnTo>
                    <a:lnTo>
                      <a:pt x="57" y="96"/>
                    </a:lnTo>
                    <a:close/>
                    <a:moveTo>
                      <a:pt x="39" y="90"/>
                    </a:moveTo>
                    <a:lnTo>
                      <a:pt x="39" y="80"/>
                    </a:lnTo>
                    <a:lnTo>
                      <a:pt x="57" y="80"/>
                    </a:lnTo>
                    <a:lnTo>
                      <a:pt x="57" y="90"/>
                    </a:lnTo>
                    <a:lnTo>
                      <a:pt x="39" y="90"/>
                    </a:lnTo>
                    <a:close/>
                    <a:moveTo>
                      <a:pt x="57" y="112"/>
                    </a:moveTo>
                    <a:lnTo>
                      <a:pt x="57" y="122"/>
                    </a:lnTo>
                    <a:lnTo>
                      <a:pt x="39" y="122"/>
                    </a:lnTo>
                    <a:lnTo>
                      <a:pt x="39" y="112"/>
                    </a:lnTo>
                    <a:lnTo>
                      <a:pt x="57" y="112"/>
                    </a:lnTo>
                    <a:close/>
                    <a:moveTo>
                      <a:pt x="57" y="127"/>
                    </a:moveTo>
                    <a:lnTo>
                      <a:pt x="57" y="137"/>
                    </a:lnTo>
                    <a:lnTo>
                      <a:pt x="39" y="137"/>
                    </a:lnTo>
                    <a:lnTo>
                      <a:pt x="39" y="127"/>
                    </a:lnTo>
                    <a:lnTo>
                      <a:pt x="57" y="127"/>
                    </a:lnTo>
                    <a:close/>
                    <a:moveTo>
                      <a:pt x="83" y="137"/>
                    </a:moveTo>
                    <a:lnTo>
                      <a:pt x="64" y="137"/>
                    </a:lnTo>
                    <a:lnTo>
                      <a:pt x="64" y="127"/>
                    </a:lnTo>
                    <a:lnTo>
                      <a:pt x="83" y="127"/>
                    </a:lnTo>
                    <a:lnTo>
                      <a:pt x="83" y="137"/>
                    </a:lnTo>
                    <a:close/>
                    <a:moveTo>
                      <a:pt x="83" y="122"/>
                    </a:moveTo>
                    <a:lnTo>
                      <a:pt x="64" y="122"/>
                    </a:lnTo>
                    <a:lnTo>
                      <a:pt x="64" y="112"/>
                    </a:lnTo>
                    <a:lnTo>
                      <a:pt x="83" y="112"/>
                    </a:lnTo>
                    <a:lnTo>
                      <a:pt x="83" y="122"/>
                    </a:lnTo>
                    <a:close/>
                    <a:moveTo>
                      <a:pt x="83" y="106"/>
                    </a:moveTo>
                    <a:lnTo>
                      <a:pt x="64" y="106"/>
                    </a:lnTo>
                    <a:lnTo>
                      <a:pt x="64" y="96"/>
                    </a:lnTo>
                    <a:lnTo>
                      <a:pt x="83" y="96"/>
                    </a:lnTo>
                    <a:lnTo>
                      <a:pt x="83" y="106"/>
                    </a:lnTo>
                    <a:close/>
                    <a:moveTo>
                      <a:pt x="83" y="90"/>
                    </a:moveTo>
                    <a:lnTo>
                      <a:pt x="64" y="90"/>
                    </a:lnTo>
                    <a:lnTo>
                      <a:pt x="64" y="80"/>
                    </a:lnTo>
                    <a:lnTo>
                      <a:pt x="83" y="80"/>
                    </a:lnTo>
                    <a:lnTo>
                      <a:pt x="83" y="90"/>
                    </a:lnTo>
                    <a:close/>
                    <a:moveTo>
                      <a:pt x="83" y="74"/>
                    </a:moveTo>
                    <a:lnTo>
                      <a:pt x="14" y="74"/>
                    </a:lnTo>
                    <a:lnTo>
                      <a:pt x="14" y="17"/>
                    </a:lnTo>
                    <a:lnTo>
                      <a:pt x="83" y="17"/>
                    </a:lnTo>
                    <a:lnTo>
                      <a:pt x="83" y="7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5" name="Freeform 102"/>
              <p:cNvSpPr>
                <a:spLocks/>
              </p:cNvSpPr>
              <p:nvPr/>
            </p:nvSpPr>
            <p:spPr bwMode="auto">
              <a:xfrm>
                <a:off x="2546211" y="2702564"/>
                <a:ext cx="214952" cy="197969"/>
              </a:xfrm>
              <a:custGeom>
                <a:avLst/>
                <a:gdLst/>
                <a:ahLst/>
                <a:cxnLst>
                  <a:cxn ang="0">
                    <a:pos x="0" y="21"/>
                  </a:cxn>
                  <a:cxn ang="0">
                    <a:pos x="90" y="110"/>
                  </a:cxn>
                  <a:cxn ang="0">
                    <a:pos x="110" y="90"/>
                  </a:cxn>
                  <a:cxn ang="0">
                    <a:pos x="20" y="0"/>
                  </a:cxn>
                  <a:cxn ang="0">
                    <a:pos x="0" y="21"/>
                  </a:cxn>
                </a:cxnLst>
                <a:rect l="0" t="0" r="r" b="b"/>
                <a:pathLst>
                  <a:path w="110" h="110">
                    <a:moveTo>
                      <a:pt x="0" y="21"/>
                    </a:moveTo>
                    <a:lnTo>
                      <a:pt x="90" y="110"/>
                    </a:lnTo>
                    <a:lnTo>
                      <a:pt x="110" y="90"/>
                    </a:lnTo>
                    <a:lnTo>
                      <a:pt x="20" y="0"/>
                    </a:lnTo>
                    <a:lnTo>
                      <a:pt x="0"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6" name="Oval 103"/>
              <p:cNvSpPr>
                <a:spLocks noChangeArrowheads="1"/>
              </p:cNvSpPr>
              <p:nvPr/>
            </p:nvSpPr>
            <p:spPr bwMode="auto">
              <a:xfrm>
                <a:off x="2673229" y="2697165"/>
                <a:ext cx="87935"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7" name="Oval 104"/>
              <p:cNvSpPr>
                <a:spLocks noChangeArrowheads="1"/>
              </p:cNvSpPr>
              <p:nvPr/>
            </p:nvSpPr>
            <p:spPr bwMode="auto">
              <a:xfrm>
                <a:off x="2536441" y="2821346"/>
                <a:ext cx="85981"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8" name="Freeform 105"/>
              <p:cNvSpPr>
                <a:spLocks noEditPoints="1"/>
              </p:cNvSpPr>
              <p:nvPr/>
            </p:nvSpPr>
            <p:spPr bwMode="auto">
              <a:xfrm>
                <a:off x="4388939" y="2932928"/>
                <a:ext cx="246218" cy="203369"/>
              </a:xfrm>
              <a:custGeom>
                <a:avLst/>
                <a:gdLst/>
                <a:ahLst/>
                <a:cxnLst>
                  <a:cxn ang="0">
                    <a:pos x="108" y="21"/>
                  </a:cxn>
                  <a:cxn ang="0">
                    <a:pos x="72" y="30"/>
                  </a:cxn>
                  <a:cxn ang="0">
                    <a:pos x="73" y="17"/>
                  </a:cxn>
                  <a:cxn ang="0">
                    <a:pos x="84" y="7"/>
                  </a:cxn>
                  <a:cxn ang="0">
                    <a:pos x="84" y="0"/>
                  </a:cxn>
                  <a:cxn ang="0">
                    <a:pos x="66" y="16"/>
                  </a:cxn>
                  <a:cxn ang="0">
                    <a:pos x="66" y="29"/>
                  </a:cxn>
                  <a:cxn ang="0">
                    <a:pos x="35" y="21"/>
                  </a:cxn>
                  <a:cxn ang="0">
                    <a:pos x="0" y="60"/>
                  </a:cxn>
                  <a:cxn ang="0">
                    <a:pos x="49" y="119"/>
                  </a:cxn>
                  <a:cxn ang="0">
                    <a:pos x="61" y="118"/>
                  </a:cxn>
                  <a:cxn ang="0">
                    <a:pos x="60" y="120"/>
                  </a:cxn>
                  <a:cxn ang="0">
                    <a:pos x="64" y="118"/>
                  </a:cxn>
                  <a:cxn ang="0">
                    <a:pos x="66" y="125"/>
                  </a:cxn>
                  <a:cxn ang="0">
                    <a:pos x="68" y="119"/>
                  </a:cxn>
                  <a:cxn ang="0">
                    <a:pos x="72" y="123"/>
                  </a:cxn>
                  <a:cxn ang="0">
                    <a:pos x="72" y="119"/>
                  </a:cxn>
                  <a:cxn ang="0">
                    <a:pos x="77" y="121"/>
                  </a:cxn>
                  <a:cxn ang="0">
                    <a:pos x="76" y="117"/>
                  </a:cxn>
                  <a:cxn ang="0">
                    <a:pos x="90" y="119"/>
                  </a:cxn>
                  <a:cxn ang="0">
                    <a:pos x="138" y="66"/>
                  </a:cxn>
                  <a:cxn ang="0">
                    <a:pos x="108" y="21"/>
                  </a:cxn>
                  <a:cxn ang="0">
                    <a:pos x="29" y="89"/>
                  </a:cxn>
                  <a:cxn ang="0">
                    <a:pos x="24" y="64"/>
                  </a:cxn>
                  <a:cxn ang="0">
                    <a:pos x="35" y="86"/>
                  </a:cxn>
                  <a:cxn ang="0">
                    <a:pos x="50" y="101"/>
                  </a:cxn>
                  <a:cxn ang="0">
                    <a:pos x="29" y="89"/>
                  </a:cxn>
                </a:cxnLst>
                <a:rect l="0" t="0" r="r" b="b"/>
                <a:pathLst>
                  <a:path w="139" h="125">
                    <a:moveTo>
                      <a:pt x="108" y="21"/>
                    </a:moveTo>
                    <a:cubicBezTo>
                      <a:pt x="91" y="19"/>
                      <a:pt x="78" y="26"/>
                      <a:pt x="72" y="30"/>
                    </a:cubicBezTo>
                    <a:cubicBezTo>
                      <a:pt x="72" y="25"/>
                      <a:pt x="73" y="20"/>
                      <a:pt x="73" y="17"/>
                    </a:cubicBezTo>
                    <a:cubicBezTo>
                      <a:pt x="73" y="12"/>
                      <a:pt x="80" y="10"/>
                      <a:pt x="84" y="7"/>
                    </a:cubicBezTo>
                    <a:cubicBezTo>
                      <a:pt x="86" y="5"/>
                      <a:pt x="84" y="0"/>
                      <a:pt x="84" y="0"/>
                    </a:cubicBezTo>
                    <a:cubicBezTo>
                      <a:pt x="84" y="0"/>
                      <a:pt x="65" y="8"/>
                      <a:pt x="66" y="16"/>
                    </a:cubicBezTo>
                    <a:cubicBezTo>
                      <a:pt x="66" y="19"/>
                      <a:pt x="66" y="25"/>
                      <a:pt x="66" y="29"/>
                    </a:cubicBezTo>
                    <a:cubicBezTo>
                      <a:pt x="61" y="26"/>
                      <a:pt x="50" y="20"/>
                      <a:pt x="35" y="21"/>
                    </a:cubicBezTo>
                    <a:cubicBezTo>
                      <a:pt x="14" y="22"/>
                      <a:pt x="0" y="37"/>
                      <a:pt x="0" y="60"/>
                    </a:cubicBezTo>
                    <a:cubicBezTo>
                      <a:pt x="1" y="92"/>
                      <a:pt x="29" y="119"/>
                      <a:pt x="49" y="119"/>
                    </a:cubicBezTo>
                    <a:cubicBezTo>
                      <a:pt x="54" y="119"/>
                      <a:pt x="58" y="119"/>
                      <a:pt x="61" y="118"/>
                    </a:cubicBezTo>
                    <a:cubicBezTo>
                      <a:pt x="60" y="120"/>
                      <a:pt x="60" y="120"/>
                      <a:pt x="60" y="120"/>
                    </a:cubicBezTo>
                    <a:cubicBezTo>
                      <a:pt x="64" y="118"/>
                      <a:pt x="64" y="118"/>
                      <a:pt x="64" y="118"/>
                    </a:cubicBezTo>
                    <a:cubicBezTo>
                      <a:pt x="66" y="125"/>
                      <a:pt x="66" y="125"/>
                      <a:pt x="66" y="125"/>
                    </a:cubicBezTo>
                    <a:cubicBezTo>
                      <a:pt x="68" y="119"/>
                      <a:pt x="68" y="119"/>
                      <a:pt x="68" y="119"/>
                    </a:cubicBezTo>
                    <a:cubicBezTo>
                      <a:pt x="72" y="123"/>
                      <a:pt x="72" y="123"/>
                      <a:pt x="72" y="123"/>
                    </a:cubicBezTo>
                    <a:cubicBezTo>
                      <a:pt x="72" y="119"/>
                      <a:pt x="72" y="119"/>
                      <a:pt x="72" y="119"/>
                    </a:cubicBezTo>
                    <a:cubicBezTo>
                      <a:pt x="77" y="121"/>
                      <a:pt x="77" y="121"/>
                      <a:pt x="77" y="121"/>
                    </a:cubicBezTo>
                    <a:cubicBezTo>
                      <a:pt x="76" y="117"/>
                      <a:pt x="76" y="117"/>
                      <a:pt x="76" y="117"/>
                    </a:cubicBezTo>
                    <a:cubicBezTo>
                      <a:pt x="79" y="118"/>
                      <a:pt x="83" y="119"/>
                      <a:pt x="90" y="119"/>
                    </a:cubicBezTo>
                    <a:cubicBezTo>
                      <a:pt x="110" y="119"/>
                      <a:pt x="138" y="98"/>
                      <a:pt x="138" y="66"/>
                    </a:cubicBezTo>
                    <a:cubicBezTo>
                      <a:pt x="139" y="43"/>
                      <a:pt x="129" y="25"/>
                      <a:pt x="108" y="21"/>
                    </a:cubicBezTo>
                    <a:close/>
                    <a:moveTo>
                      <a:pt x="29" y="89"/>
                    </a:moveTo>
                    <a:cubicBezTo>
                      <a:pt x="21" y="79"/>
                      <a:pt x="24" y="64"/>
                      <a:pt x="24" y="64"/>
                    </a:cubicBezTo>
                    <a:cubicBezTo>
                      <a:pt x="24" y="64"/>
                      <a:pt x="29" y="77"/>
                      <a:pt x="35" y="86"/>
                    </a:cubicBezTo>
                    <a:cubicBezTo>
                      <a:pt x="40" y="94"/>
                      <a:pt x="50" y="101"/>
                      <a:pt x="50" y="101"/>
                    </a:cubicBezTo>
                    <a:cubicBezTo>
                      <a:pt x="50" y="101"/>
                      <a:pt x="37" y="99"/>
                      <a:pt x="29" y="89"/>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9" name="Rectangle 106"/>
              <p:cNvSpPr>
                <a:spLocks noChangeArrowheads="1"/>
              </p:cNvSpPr>
              <p:nvPr/>
            </p:nvSpPr>
            <p:spPr bwMode="auto">
              <a:xfrm>
                <a:off x="4754357" y="443029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0" name="Rectangle 107"/>
              <p:cNvSpPr>
                <a:spLocks noChangeArrowheads="1"/>
              </p:cNvSpPr>
              <p:nvPr/>
            </p:nvSpPr>
            <p:spPr bwMode="auto">
              <a:xfrm>
                <a:off x="4754357" y="455447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1" name="Freeform 108"/>
              <p:cNvSpPr>
                <a:spLocks/>
              </p:cNvSpPr>
              <p:nvPr/>
            </p:nvSpPr>
            <p:spPr bwMode="auto">
              <a:xfrm>
                <a:off x="3697183" y="5636112"/>
                <a:ext cx="250126" cy="32395"/>
              </a:xfrm>
              <a:custGeom>
                <a:avLst/>
                <a:gdLst/>
                <a:ahLst/>
                <a:cxnLst>
                  <a:cxn ang="0">
                    <a:pos x="123" y="5"/>
                  </a:cxn>
                  <a:cxn ang="0">
                    <a:pos x="118" y="5"/>
                  </a:cxn>
                  <a:cxn ang="0">
                    <a:pos x="118" y="0"/>
                  </a:cxn>
                  <a:cxn ang="0">
                    <a:pos x="10" y="0"/>
                  </a:cxn>
                  <a:cxn ang="0">
                    <a:pos x="10" y="5"/>
                  </a:cxn>
                  <a:cxn ang="0">
                    <a:pos x="4" y="5"/>
                  </a:cxn>
                  <a:cxn ang="0">
                    <a:pos x="4" y="9"/>
                  </a:cxn>
                  <a:cxn ang="0">
                    <a:pos x="0" y="9"/>
                  </a:cxn>
                  <a:cxn ang="0">
                    <a:pos x="0" y="18"/>
                  </a:cxn>
                  <a:cxn ang="0">
                    <a:pos x="128" y="18"/>
                  </a:cxn>
                  <a:cxn ang="0">
                    <a:pos x="128" y="9"/>
                  </a:cxn>
                  <a:cxn ang="0">
                    <a:pos x="123" y="9"/>
                  </a:cxn>
                  <a:cxn ang="0">
                    <a:pos x="123" y="5"/>
                  </a:cxn>
                </a:cxnLst>
                <a:rect l="0" t="0" r="r" b="b"/>
                <a:pathLst>
                  <a:path w="128" h="18">
                    <a:moveTo>
                      <a:pt x="123" y="5"/>
                    </a:moveTo>
                    <a:lnTo>
                      <a:pt x="118" y="5"/>
                    </a:lnTo>
                    <a:lnTo>
                      <a:pt x="118" y="0"/>
                    </a:lnTo>
                    <a:lnTo>
                      <a:pt x="10" y="0"/>
                    </a:lnTo>
                    <a:lnTo>
                      <a:pt x="10" y="5"/>
                    </a:lnTo>
                    <a:lnTo>
                      <a:pt x="4" y="5"/>
                    </a:lnTo>
                    <a:lnTo>
                      <a:pt x="4" y="9"/>
                    </a:lnTo>
                    <a:lnTo>
                      <a:pt x="0" y="9"/>
                    </a:lnTo>
                    <a:lnTo>
                      <a:pt x="0" y="18"/>
                    </a:lnTo>
                    <a:lnTo>
                      <a:pt x="128" y="18"/>
                    </a:lnTo>
                    <a:lnTo>
                      <a:pt x="128" y="9"/>
                    </a:lnTo>
                    <a:lnTo>
                      <a:pt x="123" y="9"/>
                    </a:lnTo>
                    <a:lnTo>
                      <a:pt x="123" y="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2" name="Freeform 109"/>
              <p:cNvSpPr>
                <a:spLocks/>
              </p:cNvSpPr>
              <p:nvPr/>
            </p:nvSpPr>
            <p:spPr bwMode="auto">
              <a:xfrm>
                <a:off x="3701091" y="5508331"/>
                <a:ext cx="236447" cy="125981"/>
              </a:xfrm>
              <a:custGeom>
                <a:avLst/>
                <a:gdLst/>
                <a:ahLst/>
                <a:cxnLst>
                  <a:cxn ang="0">
                    <a:pos x="110" y="70"/>
                  </a:cxn>
                  <a:cxn ang="0">
                    <a:pos x="110" y="8"/>
                  </a:cxn>
                  <a:cxn ang="0">
                    <a:pos x="121" y="8"/>
                  </a:cxn>
                  <a:cxn ang="0">
                    <a:pos x="121" y="0"/>
                  </a:cxn>
                  <a:cxn ang="0">
                    <a:pos x="0" y="0"/>
                  </a:cxn>
                  <a:cxn ang="0">
                    <a:pos x="0" y="8"/>
                  </a:cxn>
                  <a:cxn ang="0">
                    <a:pos x="12" y="8"/>
                  </a:cxn>
                  <a:cxn ang="0">
                    <a:pos x="12" y="70"/>
                  </a:cxn>
                  <a:cxn ang="0">
                    <a:pos x="24" y="70"/>
                  </a:cxn>
                  <a:cxn ang="0">
                    <a:pos x="24" y="8"/>
                  </a:cxn>
                  <a:cxn ang="0">
                    <a:pos x="39" y="8"/>
                  </a:cxn>
                  <a:cxn ang="0">
                    <a:pos x="39" y="70"/>
                  </a:cxn>
                  <a:cxn ang="0">
                    <a:pos x="51" y="70"/>
                  </a:cxn>
                  <a:cxn ang="0">
                    <a:pos x="51" y="8"/>
                  </a:cxn>
                  <a:cxn ang="0">
                    <a:pos x="71" y="8"/>
                  </a:cxn>
                  <a:cxn ang="0">
                    <a:pos x="71" y="70"/>
                  </a:cxn>
                  <a:cxn ang="0">
                    <a:pos x="83" y="70"/>
                  </a:cxn>
                  <a:cxn ang="0">
                    <a:pos x="83" y="8"/>
                  </a:cxn>
                  <a:cxn ang="0">
                    <a:pos x="98" y="8"/>
                  </a:cxn>
                  <a:cxn ang="0">
                    <a:pos x="98" y="70"/>
                  </a:cxn>
                  <a:cxn ang="0">
                    <a:pos x="110" y="70"/>
                  </a:cxn>
                </a:cxnLst>
                <a:rect l="0" t="0" r="r" b="b"/>
                <a:pathLst>
                  <a:path w="121" h="70">
                    <a:moveTo>
                      <a:pt x="110" y="70"/>
                    </a:moveTo>
                    <a:lnTo>
                      <a:pt x="110" y="8"/>
                    </a:lnTo>
                    <a:lnTo>
                      <a:pt x="121" y="8"/>
                    </a:lnTo>
                    <a:lnTo>
                      <a:pt x="121" y="0"/>
                    </a:lnTo>
                    <a:lnTo>
                      <a:pt x="0" y="0"/>
                    </a:lnTo>
                    <a:lnTo>
                      <a:pt x="0" y="8"/>
                    </a:lnTo>
                    <a:lnTo>
                      <a:pt x="12" y="8"/>
                    </a:lnTo>
                    <a:lnTo>
                      <a:pt x="12" y="70"/>
                    </a:lnTo>
                    <a:lnTo>
                      <a:pt x="24" y="70"/>
                    </a:lnTo>
                    <a:lnTo>
                      <a:pt x="24" y="8"/>
                    </a:lnTo>
                    <a:lnTo>
                      <a:pt x="39" y="8"/>
                    </a:lnTo>
                    <a:lnTo>
                      <a:pt x="39" y="70"/>
                    </a:lnTo>
                    <a:lnTo>
                      <a:pt x="51" y="70"/>
                    </a:lnTo>
                    <a:lnTo>
                      <a:pt x="51" y="8"/>
                    </a:lnTo>
                    <a:lnTo>
                      <a:pt x="71" y="8"/>
                    </a:lnTo>
                    <a:lnTo>
                      <a:pt x="71" y="70"/>
                    </a:lnTo>
                    <a:lnTo>
                      <a:pt x="83" y="70"/>
                    </a:lnTo>
                    <a:lnTo>
                      <a:pt x="83" y="8"/>
                    </a:lnTo>
                    <a:lnTo>
                      <a:pt x="98" y="8"/>
                    </a:lnTo>
                    <a:lnTo>
                      <a:pt x="98" y="70"/>
                    </a:lnTo>
                    <a:lnTo>
                      <a:pt x="11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3" name="Freeform 110"/>
              <p:cNvSpPr>
                <a:spLocks/>
              </p:cNvSpPr>
              <p:nvPr/>
            </p:nvSpPr>
            <p:spPr bwMode="auto">
              <a:xfrm>
                <a:off x="3689367" y="5432743"/>
                <a:ext cx="261851" cy="68389"/>
              </a:xfrm>
              <a:custGeom>
                <a:avLst/>
                <a:gdLst/>
                <a:ahLst/>
                <a:cxnLst>
                  <a:cxn ang="0">
                    <a:pos x="68" y="0"/>
                  </a:cxn>
                  <a:cxn ang="0">
                    <a:pos x="0" y="38"/>
                  </a:cxn>
                  <a:cxn ang="0">
                    <a:pos x="134" y="38"/>
                  </a:cxn>
                  <a:cxn ang="0">
                    <a:pos x="68" y="0"/>
                  </a:cxn>
                </a:cxnLst>
                <a:rect l="0" t="0" r="r" b="b"/>
                <a:pathLst>
                  <a:path w="134" h="38">
                    <a:moveTo>
                      <a:pt x="68" y="0"/>
                    </a:moveTo>
                    <a:lnTo>
                      <a:pt x="0" y="38"/>
                    </a:lnTo>
                    <a:lnTo>
                      <a:pt x="134" y="38"/>
                    </a:lnTo>
                    <a:lnTo>
                      <a:pt x="68"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4" name="Freeform 111"/>
              <p:cNvSpPr>
                <a:spLocks/>
              </p:cNvSpPr>
              <p:nvPr/>
            </p:nvSpPr>
            <p:spPr bwMode="auto">
              <a:xfrm>
                <a:off x="357606" y="2249034"/>
                <a:ext cx="220815" cy="219566"/>
              </a:xfrm>
              <a:custGeom>
                <a:avLst/>
                <a:gdLst/>
                <a:ahLst/>
                <a:cxnLst>
                  <a:cxn ang="0">
                    <a:pos x="26" y="122"/>
                  </a:cxn>
                  <a:cxn ang="0">
                    <a:pos x="0" y="95"/>
                  </a:cxn>
                  <a:cxn ang="0">
                    <a:pos x="66" y="30"/>
                  </a:cxn>
                  <a:cxn ang="0">
                    <a:pos x="83" y="48"/>
                  </a:cxn>
                  <a:cxn ang="0">
                    <a:pos x="40" y="89"/>
                  </a:cxn>
                  <a:cxn ang="0">
                    <a:pos x="36" y="84"/>
                  </a:cxn>
                  <a:cxn ang="0">
                    <a:pos x="73" y="48"/>
                  </a:cxn>
                  <a:cxn ang="0">
                    <a:pos x="66" y="40"/>
                  </a:cxn>
                  <a:cxn ang="0">
                    <a:pos x="10" y="95"/>
                  </a:cxn>
                  <a:cxn ang="0">
                    <a:pos x="26" y="112"/>
                  </a:cxn>
                  <a:cxn ang="0">
                    <a:pos x="103" y="37"/>
                  </a:cxn>
                  <a:cxn ang="0">
                    <a:pos x="76" y="10"/>
                  </a:cxn>
                  <a:cxn ang="0">
                    <a:pos x="31" y="53"/>
                  </a:cxn>
                  <a:cxn ang="0">
                    <a:pos x="27" y="49"/>
                  </a:cxn>
                  <a:cxn ang="0">
                    <a:pos x="77" y="0"/>
                  </a:cxn>
                  <a:cxn ang="0">
                    <a:pos x="113" y="37"/>
                  </a:cxn>
                  <a:cxn ang="0">
                    <a:pos x="26" y="122"/>
                  </a:cxn>
                </a:cxnLst>
                <a:rect l="0" t="0" r="r" b="b"/>
                <a:pathLst>
                  <a:path w="113" h="122">
                    <a:moveTo>
                      <a:pt x="26" y="122"/>
                    </a:moveTo>
                    <a:lnTo>
                      <a:pt x="0" y="95"/>
                    </a:lnTo>
                    <a:lnTo>
                      <a:pt x="66" y="30"/>
                    </a:lnTo>
                    <a:lnTo>
                      <a:pt x="83" y="48"/>
                    </a:lnTo>
                    <a:lnTo>
                      <a:pt x="40" y="89"/>
                    </a:lnTo>
                    <a:lnTo>
                      <a:pt x="36" y="84"/>
                    </a:lnTo>
                    <a:lnTo>
                      <a:pt x="73" y="48"/>
                    </a:lnTo>
                    <a:lnTo>
                      <a:pt x="66" y="40"/>
                    </a:lnTo>
                    <a:lnTo>
                      <a:pt x="10" y="95"/>
                    </a:lnTo>
                    <a:lnTo>
                      <a:pt x="26" y="112"/>
                    </a:lnTo>
                    <a:lnTo>
                      <a:pt x="103" y="37"/>
                    </a:lnTo>
                    <a:lnTo>
                      <a:pt x="76" y="10"/>
                    </a:lnTo>
                    <a:lnTo>
                      <a:pt x="31" y="53"/>
                    </a:lnTo>
                    <a:lnTo>
                      <a:pt x="27" y="49"/>
                    </a:lnTo>
                    <a:lnTo>
                      <a:pt x="77" y="0"/>
                    </a:lnTo>
                    <a:lnTo>
                      <a:pt x="113" y="37"/>
                    </a:lnTo>
                    <a:lnTo>
                      <a:pt x="26"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5" name="Freeform 112"/>
              <p:cNvSpPr>
                <a:spLocks noEditPoints="1"/>
              </p:cNvSpPr>
              <p:nvPr/>
            </p:nvSpPr>
            <p:spPr bwMode="auto">
              <a:xfrm>
                <a:off x="1444092" y="1970077"/>
                <a:ext cx="93797" cy="86387"/>
              </a:xfrm>
              <a:custGeom>
                <a:avLst/>
                <a:gdLst/>
                <a:ahLst/>
                <a:cxnLst>
                  <a:cxn ang="0">
                    <a:pos x="17" y="0"/>
                  </a:cxn>
                  <a:cxn ang="0">
                    <a:pos x="0" y="48"/>
                  </a:cxn>
                  <a:cxn ang="0">
                    <a:pos x="14" y="48"/>
                  </a:cxn>
                  <a:cxn ang="0">
                    <a:pos x="16" y="41"/>
                  </a:cxn>
                  <a:cxn ang="0">
                    <a:pos x="31" y="41"/>
                  </a:cxn>
                  <a:cxn ang="0">
                    <a:pos x="33" y="48"/>
                  </a:cxn>
                  <a:cxn ang="0">
                    <a:pos x="48" y="48"/>
                  </a:cxn>
                  <a:cxn ang="0">
                    <a:pos x="31" y="0"/>
                  </a:cxn>
                  <a:cxn ang="0">
                    <a:pos x="17" y="0"/>
                  </a:cxn>
                  <a:cxn ang="0">
                    <a:pos x="19" y="31"/>
                  </a:cxn>
                  <a:cxn ang="0">
                    <a:pos x="24" y="17"/>
                  </a:cxn>
                  <a:cxn ang="0">
                    <a:pos x="24" y="17"/>
                  </a:cxn>
                  <a:cxn ang="0">
                    <a:pos x="28" y="31"/>
                  </a:cxn>
                  <a:cxn ang="0">
                    <a:pos x="19" y="31"/>
                  </a:cxn>
                </a:cxnLst>
                <a:rect l="0" t="0" r="r" b="b"/>
                <a:pathLst>
                  <a:path w="48" h="48">
                    <a:moveTo>
                      <a:pt x="17" y="0"/>
                    </a:moveTo>
                    <a:lnTo>
                      <a:pt x="0" y="48"/>
                    </a:lnTo>
                    <a:lnTo>
                      <a:pt x="14" y="48"/>
                    </a:lnTo>
                    <a:lnTo>
                      <a:pt x="16" y="41"/>
                    </a:lnTo>
                    <a:lnTo>
                      <a:pt x="31" y="41"/>
                    </a:lnTo>
                    <a:lnTo>
                      <a:pt x="33" y="48"/>
                    </a:lnTo>
                    <a:lnTo>
                      <a:pt x="48" y="48"/>
                    </a:lnTo>
                    <a:lnTo>
                      <a:pt x="31" y="0"/>
                    </a:lnTo>
                    <a:lnTo>
                      <a:pt x="17" y="0"/>
                    </a:lnTo>
                    <a:close/>
                    <a:moveTo>
                      <a:pt x="19" y="31"/>
                    </a:moveTo>
                    <a:lnTo>
                      <a:pt x="24" y="17"/>
                    </a:lnTo>
                    <a:lnTo>
                      <a:pt x="24" y="17"/>
                    </a:lnTo>
                    <a:lnTo>
                      <a:pt x="28" y="31"/>
                    </a:lnTo>
                    <a:lnTo>
                      <a:pt x="19"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6" name="Freeform 113"/>
              <p:cNvSpPr>
                <a:spLocks noEditPoints="1"/>
              </p:cNvSpPr>
              <p:nvPr/>
            </p:nvSpPr>
            <p:spPr bwMode="auto">
              <a:xfrm>
                <a:off x="1543752" y="1858494"/>
                <a:ext cx="84027" cy="86387"/>
              </a:xfrm>
              <a:custGeom>
                <a:avLst/>
                <a:gdLst/>
                <a:ahLst/>
                <a:cxnLst>
                  <a:cxn ang="0">
                    <a:pos x="45" y="28"/>
                  </a:cxn>
                  <a:cxn ang="0">
                    <a:pos x="42" y="25"/>
                  </a:cxn>
                  <a:cxn ang="0">
                    <a:pos x="38" y="24"/>
                  </a:cxn>
                  <a:cxn ang="0">
                    <a:pos x="43" y="20"/>
                  </a:cxn>
                  <a:cxn ang="0">
                    <a:pos x="45" y="13"/>
                  </a:cxn>
                  <a:cxn ang="0">
                    <a:pos x="44" y="9"/>
                  </a:cxn>
                  <a:cxn ang="0">
                    <a:pos x="42" y="5"/>
                  </a:cxn>
                  <a:cxn ang="0">
                    <a:pos x="37" y="2"/>
                  </a:cxn>
                  <a:cxn ang="0">
                    <a:pos x="28" y="0"/>
                  </a:cxn>
                  <a:cxn ang="0">
                    <a:pos x="0" y="0"/>
                  </a:cxn>
                  <a:cxn ang="0">
                    <a:pos x="0" y="53"/>
                  </a:cxn>
                  <a:cxn ang="0">
                    <a:pos x="29" y="53"/>
                  </a:cxn>
                  <a:cxn ang="0">
                    <a:pos x="36" y="52"/>
                  </a:cxn>
                  <a:cxn ang="0">
                    <a:pos x="42" y="49"/>
                  </a:cxn>
                  <a:cxn ang="0">
                    <a:pos x="46" y="44"/>
                  </a:cxn>
                  <a:cxn ang="0">
                    <a:pos x="48" y="37"/>
                  </a:cxn>
                  <a:cxn ang="0">
                    <a:pos x="47" y="32"/>
                  </a:cxn>
                  <a:cxn ang="0">
                    <a:pos x="45" y="28"/>
                  </a:cxn>
                  <a:cxn ang="0">
                    <a:pos x="16" y="13"/>
                  </a:cxn>
                  <a:cxn ang="0">
                    <a:pos x="24" y="13"/>
                  </a:cxn>
                  <a:cxn ang="0">
                    <a:pos x="28" y="14"/>
                  </a:cxn>
                  <a:cxn ang="0">
                    <a:pos x="30" y="16"/>
                  </a:cxn>
                  <a:cxn ang="0">
                    <a:pos x="28" y="20"/>
                  </a:cxn>
                  <a:cxn ang="0">
                    <a:pos x="24" y="21"/>
                  </a:cxn>
                  <a:cxn ang="0">
                    <a:pos x="16" y="21"/>
                  </a:cxn>
                  <a:cxn ang="0">
                    <a:pos x="16" y="13"/>
                  </a:cxn>
                  <a:cxn ang="0">
                    <a:pos x="31" y="38"/>
                  </a:cxn>
                  <a:cxn ang="0">
                    <a:pos x="29" y="39"/>
                  </a:cxn>
                  <a:cxn ang="0">
                    <a:pos x="27" y="40"/>
                  </a:cxn>
                  <a:cxn ang="0">
                    <a:pos x="25" y="40"/>
                  </a:cxn>
                  <a:cxn ang="0">
                    <a:pos x="16" y="40"/>
                  </a:cxn>
                  <a:cxn ang="0">
                    <a:pos x="16" y="30"/>
                  </a:cxn>
                  <a:cxn ang="0">
                    <a:pos x="26" y="30"/>
                  </a:cxn>
                  <a:cxn ang="0">
                    <a:pos x="31" y="35"/>
                  </a:cxn>
                  <a:cxn ang="0">
                    <a:pos x="31" y="38"/>
                  </a:cxn>
                </a:cxnLst>
                <a:rect l="0" t="0" r="r" b="b"/>
                <a:pathLst>
                  <a:path w="48" h="53">
                    <a:moveTo>
                      <a:pt x="45" y="28"/>
                    </a:moveTo>
                    <a:cubicBezTo>
                      <a:pt x="44" y="27"/>
                      <a:pt x="43" y="26"/>
                      <a:pt x="42" y="25"/>
                    </a:cubicBezTo>
                    <a:cubicBezTo>
                      <a:pt x="41" y="25"/>
                      <a:pt x="40" y="24"/>
                      <a:pt x="38" y="24"/>
                    </a:cubicBezTo>
                    <a:cubicBezTo>
                      <a:pt x="40" y="23"/>
                      <a:pt x="42" y="21"/>
                      <a:pt x="43" y="20"/>
                    </a:cubicBezTo>
                    <a:cubicBezTo>
                      <a:pt x="44" y="18"/>
                      <a:pt x="45" y="16"/>
                      <a:pt x="45" y="13"/>
                    </a:cubicBezTo>
                    <a:cubicBezTo>
                      <a:pt x="45" y="12"/>
                      <a:pt x="45" y="11"/>
                      <a:pt x="44" y="9"/>
                    </a:cubicBezTo>
                    <a:cubicBezTo>
                      <a:pt x="44" y="8"/>
                      <a:pt x="43" y="6"/>
                      <a:pt x="42" y="5"/>
                    </a:cubicBezTo>
                    <a:cubicBezTo>
                      <a:pt x="40" y="4"/>
                      <a:pt x="39" y="2"/>
                      <a:pt x="37" y="2"/>
                    </a:cubicBezTo>
                    <a:cubicBezTo>
                      <a:pt x="34" y="1"/>
                      <a:pt x="32" y="0"/>
                      <a:pt x="28" y="0"/>
                    </a:cubicBezTo>
                    <a:cubicBezTo>
                      <a:pt x="0" y="0"/>
                      <a:pt x="0" y="0"/>
                      <a:pt x="0" y="0"/>
                    </a:cubicBezTo>
                    <a:cubicBezTo>
                      <a:pt x="0" y="53"/>
                      <a:pt x="0" y="53"/>
                      <a:pt x="0" y="53"/>
                    </a:cubicBezTo>
                    <a:cubicBezTo>
                      <a:pt x="29" y="53"/>
                      <a:pt x="29" y="53"/>
                      <a:pt x="29" y="53"/>
                    </a:cubicBezTo>
                    <a:cubicBezTo>
                      <a:pt x="31" y="53"/>
                      <a:pt x="34" y="52"/>
                      <a:pt x="36" y="52"/>
                    </a:cubicBezTo>
                    <a:cubicBezTo>
                      <a:pt x="38" y="51"/>
                      <a:pt x="40" y="50"/>
                      <a:pt x="42" y="49"/>
                    </a:cubicBezTo>
                    <a:cubicBezTo>
                      <a:pt x="44" y="47"/>
                      <a:pt x="45" y="46"/>
                      <a:pt x="46" y="44"/>
                    </a:cubicBezTo>
                    <a:cubicBezTo>
                      <a:pt x="47" y="42"/>
                      <a:pt x="48" y="39"/>
                      <a:pt x="48" y="37"/>
                    </a:cubicBezTo>
                    <a:cubicBezTo>
                      <a:pt x="48" y="35"/>
                      <a:pt x="47" y="33"/>
                      <a:pt x="47" y="32"/>
                    </a:cubicBezTo>
                    <a:cubicBezTo>
                      <a:pt x="46" y="30"/>
                      <a:pt x="46" y="29"/>
                      <a:pt x="45" y="28"/>
                    </a:cubicBezTo>
                    <a:close/>
                    <a:moveTo>
                      <a:pt x="16" y="13"/>
                    </a:moveTo>
                    <a:cubicBezTo>
                      <a:pt x="24" y="13"/>
                      <a:pt x="24" y="13"/>
                      <a:pt x="24" y="13"/>
                    </a:cubicBezTo>
                    <a:cubicBezTo>
                      <a:pt x="26" y="13"/>
                      <a:pt x="27" y="13"/>
                      <a:pt x="28" y="14"/>
                    </a:cubicBezTo>
                    <a:cubicBezTo>
                      <a:pt x="29" y="14"/>
                      <a:pt x="30" y="15"/>
                      <a:pt x="30" y="16"/>
                    </a:cubicBezTo>
                    <a:cubicBezTo>
                      <a:pt x="30" y="18"/>
                      <a:pt x="29" y="19"/>
                      <a:pt x="28" y="20"/>
                    </a:cubicBezTo>
                    <a:cubicBezTo>
                      <a:pt x="27" y="20"/>
                      <a:pt x="26" y="21"/>
                      <a:pt x="24" y="21"/>
                    </a:cubicBezTo>
                    <a:cubicBezTo>
                      <a:pt x="16" y="21"/>
                      <a:pt x="16" y="21"/>
                      <a:pt x="16" y="21"/>
                    </a:cubicBezTo>
                    <a:lnTo>
                      <a:pt x="16" y="13"/>
                    </a:lnTo>
                    <a:close/>
                    <a:moveTo>
                      <a:pt x="31" y="38"/>
                    </a:moveTo>
                    <a:cubicBezTo>
                      <a:pt x="31" y="38"/>
                      <a:pt x="30" y="39"/>
                      <a:pt x="29" y="39"/>
                    </a:cubicBezTo>
                    <a:cubicBezTo>
                      <a:pt x="29" y="40"/>
                      <a:pt x="28" y="40"/>
                      <a:pt x="27" y="40"/>
                    </a:cubicBezTo>
                    <a:cubicBezTo>
                      <a:pt x="27" y="40"/>
                      <a:pt x="26" y="40"/>
                      <a:pt x="25" y="40"/>
                    </a:cubicBezTo>
                    <a:cubicBezTo>
                      <a:pt x="16" y="40"/>
                      <a:pt x="16" y="40"/>
                      <a:pt x="16" y="40"/>
                    </a:cubicBezTo>
                    <a:cubicBezTo>
                      <a:pt x="16" y="30"/>
                      <a:pt x="16" y="30"/>
                      <a:pt x="16" y="30"/>
                    </a:cubicBezTo>
                    <a:cubicBezTo>
                      <a:pt x="26" y="30"/>
                      <a:pt x="26" y="30"/>
                      <a:pt x="26" y="30"/>
                    </a:cubicBezTo>
                    <a:cubicBezTo>
                      <a:pt x="30" y="30"/>
                      <a:pt x="31" y="32"/>
                      <a:pt x="31" y="35"/>
                    </a:cubicBezTo>
                    <a:cubicBezTo>
                      <a:pt x="31" y="36"/>
                      <a:pt x="31" y="37"/>
                      <a:pt x="31" y="3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7" name="Freeform 114"/>
              <p:cNvSpPr>
                <a:spLocks/>
              </p:cNvSpPr>
              <p:nvPr/>
            </p:nvSpPr>
            <p:spPr bwMode="auto">
              <a:xfrm>
                <a:off x="1645366" y="1946680"/>
                <a:ext cx="89889" cy="88186"/>
              </a:xfrm>
              <a:custGeom>
                <a:avLst/>
                <a:gdLst/>
                <a:ahLst/>
                <a:cxnLst>
                  <a:cxn ang="0">
                    <a:pos x="34" y="33"/>
                  </a:cxn>
                  <a:cxn ang="0">
                    <a:pos x="33" y="36"/>
                  </a:cxn>
                  <a:cxn ang="0">
                    <a:pos x="32" y="39"/>
                  </a:cxn>
                  <a:cxn ang="0">
                    <a:pos x="29" y="41"/>
                  </a:cxn>
                  <a:cxn ang="0">
                    <a:pos x="26" y="41"/>
                  </a:cxn>
                  <a:cxn ang="0">
                    <a:pos x="21" y="40"/>
                  </a:cxn>
                  <a:cxn ang="0">
                    <a:pos x="18" y="37"/>
                  </a:cxn>
                  <a:cxn ang="0">
                    <a:pos x="16" y="32"/>
                  </a:cxn>
                  <a:cxn ang="0">
                    <a:pos x="16" y="27"/>
                  </a:cxn>
                  <a:cxn ang="0">
                    <a:pos x="16" y="22"/>
                  </a:cxn>
                  <a:cxn ang="0">
                    <a:pos x="18" y="17"/>
                  </a:cxn>
                  <a:cxn ang="0">
                    <a:pos x="21" y="14"/>
                  </a:cxn>
                  <a:cxn ang="0">
                    <a:pos x="26" y="13"/>
                  </a:cxn>
                  <a:cxn ang="0">
                    <a:pos x="30" y="14"/>
                  </a:cxn>
                  <a:cxn ang="0">
                    <a:pos x="32" y="16"/>
                  </a:cxn>
                  <a:cxn ang="0">
                    <a:pos x="34" y="18"/>
                  </a:cxn>
                  <a:cxn ang="0">
                    <a:pos x="34" y="20"/>
                  </a:cxn>
                  <a:cxn ang="0">
                    <a:pos x="50" y="20"/>
                  </a:cxn>
                  <a:cxn ang="0">
                    <a:pos x="43" y="5"/>
                  </a:cxn>
                  <a:cxn ang="0">
                    <a:pos x="26" y="0"/>
                  </a:cxn>
                  <a:cxn ang="0">
                    <a:pos x="15" y="2"/>
                  </a:cxn>
                  <a:cxn ang="0">
                    <a:pos x="7" y="7"/>
                  </a:cxn>
                  <a:cxn ang="0">
                    <a:pos x="1" y="16"/>
                  </a:cxn>
                  <a:cxn ang="0">
                    <a:pos x="0" y="27"/>
                  </a:cxn>
                  <a:cxn ang="0">
                    <a:pos x="1" y="38"/>
                  </a:cxn>
                  <a:cxn ang="0">
                    <a:pos x="6" y="46"/>
                  </a:cxn>
                  <a:cxn ang="0">
                    <a:pos x="15" y="52"/>
                  </a:cxn>
                  <a:cxn ang="0">
                    <a:pos x="26" y="54"/>
                  </a:cxn>
                  <a:cxn ang="0">
                    <a:pos x="36" y="52"/>
                  </a:cxn>
                  <a:cxn ang="0">
                    <a:pos x="44" y="47"/>
                  </a:cxn>
                  <a:cxn ang="0">
                    <a:pos x="48" y="40"/>
                  </a:cxn>
                  <a:cxn ang="0">
                    <a:pos x="50" y="33"/>
                  </a:cxn>
                  <a:cxn ang="0">
                    <a:pos x="34" y="33"/>
                  </a:cxn>
                </a:cxnLst>
                <a:rect l="0" t="0" r="r" b="b"/>
                <a:pathLst>
                  <a:path w="50" h="54">
                    <a:moveTo>
                      <a:pt x="34" y="33"/>
                    </a:moveTo>
                    <a:cubicBezTo>
                      <a:pt x="34" y="34"/>
                      <a:pt x="34" y="35"/>
                      <a:pt x="33" y="36"/>
                    </a:cubicBezTo>
                    <a:cubicBezTo>
                      <a:pt x="33" y="37"/>
                      <a:pt x="32" y="38"/>
                      <a:pt x="32" y="39"/>
                    </a:cubicBezTo>
                    <a:cubicBezTo>
                      <a:pt x="31" y="40"/>
                      <a:pt x="30" y="40"/>
                      <a:pt x="29" y="41"/>
                    </a:cubicBezTo>
                    <a:cubicBezTo>
                      <a:pt x="28" y="41"/>
                      <a:pt x="27" y="41"/>
                      <a:pt x="26" y="41"/>
                    </a:cubicBezTo>
                    <a:cubicBezTo>
                      <a:pt x="24" y="41"/>
                      <a:pt x="22" y="41"/>
                      <a:pt x="21" y="40"/>
                    </a:cubicBezTo>
                    <a:cubicBezTo>
                      <a:pt x="20" y="39"/>
                      <a:pt x="19" y="38"/>
                      <a:pt x="18" y="37"/>
                    </a:cubicBezTo>
                    <a:cubicBezTo>
                      <a:pt x="17" y="35"/>
                      <a:pt x="17" y="34"/>
                      <a:pt x="16" y="32"/>
                    </a:cubicBezTo>
                    <a:cubicBezTo>
                      <a:pt x="16" y="30"/>
                      <a:pt x="16" y="29"/>
                      <a:pt x="16" y="27"/>
                    </a:cubicBezTo>
                    <a:cubicBezTo>
                      <a:pt x="16" y="25"/>
                      <a:pt x="16" y="23"/>
                      <a:pt x="16" y="22"/>
                    </a:cubicBezTo>
                    <a:cubicBezTo>
                      <a:pt x="17" y="20"/>
                      <a:pt x="17" y="18"/>
                      <a:pt x="18" y="17"/>
                    </a:cubicBezTo>
                    <a:cubicBezTo>
                      <a:pt x="19" y="16"/>
                      <a:pt x="20" y="15"/>
                      <a:pt x="21" y="14"/>
                    </a:cubicBezTo>
                    <a:cubicBezTo>
                      <a:pt x="22" y="13"/>
                      <a:pt x="24" y="13"/>
                      <a:pt x="26" y="13"/>
                    </a:cubicBezTo>
                    <a:cubicBezTo>
                      <a:pt x="27" y="13"/>
                      <a:pt x="29" y="13"/>
                      <a:pt x="30" y="14"/>
                    </a:cubicBezTo>
                    <a:cubicBezTo>
                      <a:pt x="31" y="14"/>
                      <a:pt x="32" y="15"/>
                      <a:pt x="32" y="16"/>
                    </a:cubicBezTo>
                    <a:cubicBezTo>
                      <a:pt x="33" y="17"/>
                      <a:pt x="33" y="17"/>
                      <a:pt x="34" y="18"/>
                    </a:cubicBezTo>
                    <a:cubicBezTo>
                      <a:pt x="34" y="19"/>
                      <a:pt x="34" y="20"/>
                      <a:pt x="34" y="20"/>
                    </a:cubicBezTo>
                    <a:cubicBezTo>
                      <a:pt x="50" y="20"/>
                      <a:pt x="50" y="20"/>
                      <a:pt x="50" y="20"/>
                    </a:cubicBezTo>
                    <a:cubicBezTo>
                      <a:pt x="49" y="14"/>
                      <a:pt x="47" y="9"/>
                      <a:pt x="43" y="5"/>
                    </a:cubicBezTo>
                    <a:cubicBezTo>
                      <a:pt x="39" y="1"/>
                      <a:pt x="33" y="0"/>
                      <a:pt x="26" y="0"/>
                    </a:cubicBezTo>
                    <a:cubicBezTo>
                      <a:pt x="22" y="0"/>
                      <a:pt x="18" y="0"/>
                      <a:pt x="15" y="2"/>
                    </a:cubicBezTo>
                    <a:cubicBezTo>
                      <a:pt x="12" y="3"/>
                      <a:pt x="9" y="5"/>
                      <a:pt x="7" y="7"/>
                    </a:cubicBezTo>
                    <a:cubicBezTo>
                      <a:pt x="4" y="9"/>
                      <a:pt x="3" y="12"/>
                      <a:pt x="1" y="16"/>
                    </a:cubicBezTo>
                    <a:cubicBezTo>
                      <a:pt x="0" y="19"/>
                      <a:pt x="0" y="23"/>
                      <a:pt x="0" y="27"/>
                    </a:cubicBezTo>
                    <a:cubicBezTo>
                      <a:pt x="0" y="31"/>
                      <a:pt x="0" y="34"/>
                      <a:pt x="1" y="38"/>
                    </a:cubicBezTo>
                    <a:cubicBezTo>
                      <a:pt x="2" y="41"/>
                      <a:pt x="4" y="44"/>
                      <a:pt x="6" y="46"/>
                    </a:cubicBezTo>
                    <a:cubicBezTo>
                      <a:pt x="9" y="49"/>
                      <a:pt x="11" y="51"/>
                      <a:pt x="15" y="52"/>
                    </a:cubicBezTo>
                    <a:cubicBezTo>
                      <a:pt x="18" y="54"/>
                      <a:pt x="22" y="54"/>
                      <a:pt x="26" y="54"/>
                    </a:cubicBezTo>
                    <a:cubicBezTo>
                      <a:pt x="30" y="54"/>
                      <a:pt x="33" y="54"/>
                      <a:pt x="36" y="52"/>
                    </a:cubicBezTo>
                    <a:cubicBezTo>
                      <a:pt x="39" y="51"/>
                      <a:pt x="42" y="49"/>
                      <a:pt x="44" y="47"/>
                    </a:cubicBezTo>
                    <a:cubicBezTo>
                      <a:pt x="46" y="45"/>
                      <a:pt x="47" y="43"/>
                      <a:pt x="48" y="40"/>
                    </a:cubicBezTo>
                    <a:cubicBezTo>
                      <a:pt x="49" y="38"/>
                      <a:pt x="50" y="35"/>
                      <a:pt x="50" y="33"/>
                    </a:cubicBezTo>
                    <a:lnTo>
                      <a:pt x="34" y="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8" name="Freeform 115"/>
              <p:cNvSpPr>
                <a:spLocks noEditPoints="1"/>
              </p:cNvSpPr>
              <p:nvPr/>
            </p:nvSpPr>
            <p:spPr bwMode="auto">
              <a:xfrm>
                <a:off x="4240426" y="5063800"/>
                <a:ext cx="306796" cy="284356"/>
              </a:xfrm>
              <a:custGeom>
                <a:avLst/>
                <a:gdLst/>
                <a:ahLst/>
                <a:cxnLst>
                  <a:cxn ang="0">
                    <a:pos x="142" y="33"/>
                  </a:cxn>
                  <a:cxn ang="0">
                    <a:pos x="54" y="23"/>
                  </a:cxn>
                  <a:cxn ang="0">
                    <a:pos x="0" y="87"/>
                  </a:cxn>
                  <a:cxn ang="0">
                    <a:pos x="52" y="150"/>
                  </a:cxn>
                  <a:cxn ang="0">
                    <a:pos x="143" y="144"/>
                  </a:cxn>
                  <a:cxn ang="0">
                    <a:pos x="115" y="148"/>
                  </a:cxn>
                  <a:cxn ang="0">
                    <a:pos x="123" y="133"/>
                  </a:cxn>
                  <a:cxn ang="0">
                    <a:pos x="77" y="137"/>
                  </a:cxn>
                  <a:cxn ang="0">
                    <a:pos x="51" y="133"/>
                  </a:cxn>
                  <a:cxn ang="0">
                    <a:pos x="80" y="38"/>
                  </a:cxn>
                  <a:cxn ang="0">
                    <a:pos x="123" y="42"/>
                  </a:cxn>
                  <a:cxn ang="0">
                    <a:pos x="116" y="28"/>
                  </a:cxn>
                  <a:cxn ang="0">
                    <a:pos x="130" y="99"/>
                  </a:cxn>
                  <a:cxn ang="0">
                    <a:pos x="87" y="131"/>
                  </a:cxn>
                  <a:cxn ang="0">
                    <a:pos x="44" y="102"/>
                  </a:cxn>
                  <a:cxn ang="0">
                    <a:pos x="58" y="59"/>
                  </a:cxn>
                  <a:cxn ang="0">
                    <a:pos x="101" y="45"/>
                  </a:cxn>
                  <a:cxn ang="0">
                    <a:pos x="130" y="87"/>
                  </a:cxn>
                  <a:cxn ang="0">
                    <a:pos x="125" y="49"/>
                  </a:cxn>
                  <a:cxn ang="0">
                    <a:pos x="90" y="37"/>
                  </a:cxn>
                  <a:cxn ang="0">
                    <a:pos x="89" y="37"/>
                  </a:cxn>
                  <a:cxn ang="0">
                    <a:pos x="56" y="56"/>
                  </a:cxn>
                  <a:cxn ang="0">
                    <a:pos x="69" y="45"/>
                  </a:cxn>
                  <a:cxn ang="0">
                    <a:pos x="26" y="59"/>
                  </a:cxn>
                  <a:cxn ang="0">
                    <a:pos x="37" y="87"/>
                  </a:cxn>
                  <a:cxn ang="0">
                    <a:pos x="36" y="89"/>
                  </a:cxn>
                  <a:cxn ang="0">
                    <a:pos x="41" y="123"/>
                  </a:cxn>
                  <a:cxn ang="0">
                    <a:pos x="37" y="97"/>
                  </a:cxn>
                  <a:cxn ang="0">
                    <a:pos x="66" y="129"/>
                  </a:cxn>
                  <a:cxn ang="0">
                    <a:pos x="84" y="137"/>
                  </a:cxn>
                  <a:cxn ang="0">
                    <a:pos x="86" y="138"/>
                  </a:cxn>
                  <a:cxn ang="0">
                    <a:pos x="118" y="118"/>
                  </a:cxn>
                  <a:cxn ang="0">
                    <a:pos x="105" y="130"/>
                  </a:cxn>
                  <a:cxn ang="0">
                    <a:pos x="146" y="105"/>
                  </a:cxn>
                  <a:cxn ang="0">
                    <a:pos x="137" y="95"/>
                  </a:cxn>
                  <a:cxn ang="0">
                    <a:pos x="137" y="84"/>
                  </a:cxn>
                  <a:cxn ang="0">
                    <a:pos x="137" y="77"/>
                  </a:cxn>
                  <a:cxn ang="0">
                    <a:pos x="144" y="70"/>
                  </a:cxn>
                  <a:cxn ang="0">
                    <a:pos x="139" y="35"/>
                  </a:cxn>
                  <a:cxn ang="0">
                    <a:pos x="124" y="28"/>
                  </a:cxn>
                  <a:cxn ang="0">
                    <a:pos x="114" y="25"/>
                  </a:cxn>
                  <a:cxn ang="0">
                    <a:pos x="87" y="7"/>
                  </a:cxn>
                  <a:cxn ang="0">
                    <a:pos x="44" y="44"/>
                  </a:cxn>
                  <a:cxn ang="0">
                    <a:pos x="7" y="87"/>
                  </a:cxn>
                  <a:cxn ang="0">
                    <a:pos x="25" y="115"/>
                  </a:cxn>
                  <a:cxn ang="0">
                    <a:pos x="28" y="124"/>
                  </a:cxn>
                  <a:cxn ang="0">
                    <a:pos x="35" y="140"/>
                  </a:cxn>
                  <a:cxn ang="0">
                    <a:pos x="86" y="142"/>
                  </a:cxn>
                  <a:cxn ang="0">
                    <a:pos x="141" y="141"/>
                  </a:cxn>
                  <a:cxn ang="0">
                    <a:pos x="148" y="123"/>
                  </a:cxn>
                  <a:cxn ang="0">
                    <a:pos x="149" y="104"/>
                  </a:cxn>
                  <a:cxn ang="0">
                    <a:pos x="150" y="60"/>
                  </a:cxn>
                </a:cxnLst>
                <a:rect l="0" t="0" r="r" b="b"/>
                <a:pathLst>
                  <a:path w="174" h="174">
                    <a:moveTo>
                      <a:pt x="174" y="87"/>
                    </a:moveTo>
                    <a:cubicBezTo>
                      <a:pt x="174" y="74"/>
                      <a:pt x="165" y="62"/>
                      <a:pt x="150" y="53"/>
                    </a:cubicBezTo>
                    <a:cubicBezTo>
                      <a:pt x="149" y="45"/>
                      <a:pt x="147" y="38"/>
                      <a:pt x="142" y="33"/>
                    </a:cubicBezTo>
                    <a:cubicBezTo>
                      <a:pt x="137" y="28"/>
                      <a:pt x="130" y="25"/>
                      <a:pt x="122" y="25"/>
                    </a:cubicBezTo>
                    <a:cubicBezTo>
                      <a:pt x="113" y="10"/>
                      <a:pt x="100" y="0"/>
                      <a:pt x="87" y="0"/>
                    </a:cubicBezTo>
                    <a:cubicBezTo>
                      <a:pt x="74" y="0"/>
                      <a:pt x="62" y="9"/>
                      <a:pt x="54" y="23"/>
                    </a:cubicBezTo>
                    <a:cubicBezTo>
                      <a:pt x="44" y="23"/>
                      <a:pt x="36" y="26"/>
                      <a:pt x="31" y="31"/>
                    </a:cubicBezTo>
                    <a:cubicBezTo>
                      <a:pt x="25" y="37"/>
                      <a:pt x="23" y="45"/>
                      <a:pt x="23" y="54"/>
                    </a:cubicBezTo>
                    <a:cubicBezTo>
                      <a:pt x="9" y="63"/>
                      <a:pt x="0" y="75"/>
                      <a:pt x="0" y="87"/>
                    </a:cubicBezTo>
                    <a:cubicBezTo>
                      <a:pt x="0" y="101"/>
                      <a:pt x="9" y="113"/>
                      <a:pt x="24" y="122"/>
                    </a:cubicBezTo>
                    <a:cubicBezTo>
                      <a:pt x="25" y="130"/>
                      <a:pt x="27" y="137"/>
                      <a:pt x="32" y="142"/>
                    </a:cubicBezTo>
                    <a:cubicBezTo>
                      <a:pt x="37" y="147"/>
                      <a:pt x="44" y="150"/>
                      <a:pt x="52" y="150"/>
                    </a:cubicBezTo>
                    <a:cubicBezTo>
                      <a:pt x="61" y="165"/>
                      <a:pt x="74" y="174"/>
                      <a:pt x="87" y="174"/>
                    </a:cubicBezTo>
                    <a:cubicBezTo>
                      <a:pt x="100" y="174"/>
                      <a:pt x="112" y="166"/>
                      <a:pt x="120" y="152"/>
                    </a:cubicBezTo>
                    <a:cubicBezTo>
                      <a:pt x="130" y="152"/>
                      <a:pt x="138" y="149"/>
                      <a:pt x="143" y="144"/>
                    </a:cubicBezTo>
                    <a:cubicBezTo>
                      <a:pt x="149" y="138"/>
                      <a:pt x="152" y="130"/>
                      <a:pt x="152" y="121"/>
                    </a:cubicBezTo>
                    <a:cubicBezTo>
                      <a:pt x="166" y="112"/>
                      <a:pt x="174" y="100"/>
                      <a:pt x="174" y="87"/>
                    </a:cubicBezTo>
                    <a:close/>
                    <a:moveTo>
                      <a:pt x="115" y="148"/>
                    </a:moveTo>
                    <a:cubicBezTo>
                      <a:pt x="107" y="148"/>
                      <a:pt x="98" y="145"/>
                      <a:pt x="89" y="140"/>
                    </a:cubicBezTo>
                    <a:cubicBezTo>
                      <a:pt x="91" y="139"/>
                      <a:pt x="93" y="138"/>
                      <a:pt x="94" y="137"/>
                    </a:cubicBezTo>
                    <a:cubicBezTo>
                      <a:pt x="104" y="137"/>
                      <a:pt x="114" y="135"/>
                      <a:pt x="123" y="133"/>
                    </a:cubicBezTo>
                    <a:cubicBezTo>
                      <a:pt x="121" y="139"/>
                      <a:pt x="118" y="144"/>
                      <a:pt x="115" y="148"/>
                    </a:cubicBezTo>
                    <a:close/>
                    <a:moveTo>
                      <a:pt x="51" y="133"/>
                    </a:moveTo>
                    <a:cubicBezTo>
                      <a:pt x="59" y="135"/>
                      <a:pt x="68" y="136"/>
                      <a:pt x="77" y="137"/>
                    </a:cubicBezTo>
                    <a:cubicBezTo>
                      <a:pt x="79" y="138"/>
                      <a:pt x="80" y="139"/>
                      <a:pt x="82" y="140"/>
                    </a:cubicBezTo>
                    <a:cubicBezTo>
                      <a:pt x="74" y="144"/>
                      <a:pt x="65" y="146"/>
                      <a:pt x="58" y="147"/>
                    </a:cubicBezTo>
                    <a:cubicBezTo>
                      <a:pt x="55" y="143"/>
                      <a:pt x="53" y="138"/>
                      <a:pt x="51" y="133"/>
                    </a:cubicBezTo>
                    <a:close/>
                    <a:moveTo>
                      <a:pt x="59" y="26"/>
                    </a:moveTo>
                    <a:cubicBezTo>
                      <a:pt x="67" y="27"/>
                      <a:pt x="76" y="30"/>
                      <a:pt x="85" y="35"/>
                    </a:cubicBezTo>
                    <a:cubicBezTo>
                      <a:pt x="83" y="36"/>
                      <a:pt x="82" y="37"/>
                      <a:pt x="80" y="38"/>
                    </a:cubicBezTo>
                    <a:cubicBezTo>
                      <a:pt x="70" y="38"/>
                      <a:pt x="60" y="40"/>
                      <a:pt x="51" y="42"/>
                    </a:cubicBezTo>
                    <a:cubicBezTo>
                      <a:pt x="54" y="36"/>
                      <a:pt x="56" y="31"/>
                      <a:pt x="59" y="26"/>
                    </a:cubicBezTo>
                    <a:close/>
                    <a:moveTo>
                      <a:pt x="123" y="42"/>
                    </a:moveTo>
                    <a:cubicBezTo>
                      <a:pt x="115" y="40"/>
                      <a:pt x="106" y="38"/>
                      <a:pt x="97" y="38"/>
                    </a:cubicBezTo>
                    <a:cubicBezTo>
                      <a:pt x="95" y="37"/>
                      <a:pt x="94" y="36"/>
                      <a:pt x="92" y="35"/>
                    </a:cubicBezTo>
                    <a:cubicBezTo>
                      <a:pt x="100" y="31"/>
                      <a:pt x="109" y="29"/>
                      <a:pt x="116" y="28"/>
                    </a:cubicBezTo>
                    <a:cubicBezTo>
                      <a:pt x="119" y="32"/>
                      <a:pt x="121" y="37"/>
                      <a:pt x="123" y="42"/>
                    </a:cubicBezTo>
                    <a:close/>
                    <a:moveTo>
                      <a:pt x="130" y="87"/>
                    </a:moveTo>
                    <a:cubicBezTo>
                      <a:pt x="130" y="91"/>
                      <a:pt x="130" y="95"/>
                      <a:pt x="130" y="99"/>
                    </a:cubicBezTo>
                    <a:cubicBezTo>
                      <a:pt x="126" y="105"/>
                      <a:pt x="121" y="111"/>
                      <a:pt x="116" y="116"/>
                    </a:cubicBezTo>
                    <a:cubicBezTo>
                      <a:pt x="110" y="121"/>
                      <a:pt x="105" y="126"/>
                      <a:pt x="99" y="130"/>
                    </a:cubicBezTo>
                    <a:cubicBezTo>
                      <a:pt x="95" y="131"/>
                      <a:pt x="91" y="131"/>
                      <a:pt x="87" y="131"/>
                    </a:cubicBezTo>
                    <a:cubicBezTo>
                      <a:pt x="82" y="131"/>
                      <a:pt x="77" y="130"/>
                      <a:pt x="73" y="130"/>
                    </a:cubicBezTo>
                    <a:cubicBezTo>
                      <a:pt x="68" y="126"/>
                      <a:pt x="62" y="122"/>
                      <a:pt x="58" y="117"/>
                    </a:cubicBezTo>
                    <a:cubicBezTo>
                      <a:pt x="53" y="112"/>
                      <a:pt x="48" y="107"/>
                      <a:pt x="44" y="102"/>
                    </a:cubicBezTo>
                    <a:cubicBezTo>
                      <a:pt x="44" y="97"/>
                      <a:pt x="44" y="92"/>
                      <a:pt x="44" y="87"/>
                    </a:cubicBezTo>
                    <a:cubicBezTo>
                      <a:pt x="44" y="83"/>
                      <a:pt x="44" y="79"/>
                      <a:pt x="44" y="76"/>
                    </a:cubicBezTo>
                    <a:cubicBezTo>
                      <a:pt x="48" y="70"/>
                      <a:pt x="53" y="64"/>
                      <a:pt x="58" y="59"/>
                    </a:cubicBezTo>
                    <a:cubicBezTo>
                      <a:pt x="64" y="53"/>
                      <a:pt x="70" y="49"/>
                      <a:pt x="75" y="45"/>
                    </a:cubicBezTo>
                    <a:cubicBezTo>
                      <a:pt x="79" y="44"/>
                      <a:pt x="83" y="44"/>
                      <a:pt x="87" y="44"/>
                    </a:cubicBezTo>
                    <a:cubicBezTo>
                      <a:pt x="92" y="44"/>
                      <a:pt x="97" y="44"/>
                      <a:pt x="101" y="45"/>
                    </a:cubicBezTo>
                    <a:cubicBezTo>
                      <a:pt x="107" y="49"/>
                      <a:pt x="112" y="53"/>
                      <a:pt x="117" y="58"/>
                    </a:cubicBezTo>
                    <a:cubicBezTo>
                      <a:pt x="121" y="63"/>
                      <a:pt x="126" y="68"/>
                      <a:pt x="130" y="73"/>
                    </a:cubicBezTo>
                    <a:cubicBezTo>
                      <a:pt x="130" y="78"/>
                      <a:pt x="130" y="83"/>
                      <a:pt x="130" y="87"/>
                    </a:cubicBezTo>
                    <a:close/>
                    <a:moveTo>
                      <a:pt x="119" y="56"/>
                    </a:moveTo>
                    <a:cubicBezTo>
                      <a:pt x="115" y="52"/>
                      <a:pt x="112" y="49"/>
                      <a:pt x="108" y="46"/>
                    </a:cubicBezTo>
                    <a:cubicBezTo>
                      <a:pt x="114" y="46"/>
                      <a:pt x="120" y="48"/>
                      <a:pt x="125" y="49"/>
                    </a:cubicBezTo>
                    <a:cubicBezTo>
                      <a:pt x="127" y="55"/>
                      <a:pt x="128" y="61"/>
                      <a:pt x="129" y="67"/>
                    </a:cubicBezTo>
                    <a:cubicBezTo>
                      <a:pt x="126" y="63"/>
                      <a:pt x="122" y="59"/>
                      <a:pt x="119" y="56"/>
                    </a:cubicBezTo>
                    <a:close/>
                    <a:moveTo>
                      <a:pt x="90" y="37"/>
                    </a:moveTo>
                    <a:cubicBezTo>
                      <a:pt x="89" y="37"/>
                      <a:pt x="88" y="37"/>
                      <a:pt x="87" y="37"/>
                    </a:cubicBezTo>
                    <a:cubicBezTo>
                      <a:pt x="87" y="37"/>
                      <a:pt x="87" y="37"/>
                      <a:pt x="87" y="37"/>
                    </a:cubicBezTo>
                    <a:cubicBezTo>
                      <a:pt x="87" y="37"/>
                      <a:pt x="88" y="37"/>
                      <a:pt x="89" y="37"/>
                    </a:cubicBezTo>
                    <a:cubicBezTo>
                      <a:pt x="89" y="37"/>
                      <a:pt x="90" y="37"/>
                      <a:pt x="90" y="37"/>
                    </a:cubicBezTo>
                    <a:close/>
                    <a:moveTo>
                      <a:pt x="69" y="45"/>
                    </a:moveTo>
                    <a:cubicBezTo>
                      <a:pt x="65" y="49"/>
                      <a:pt x="60" y="52"/>
                      <a:pt x="56" y="56"/>
                    </a:cubicBezTo>
                    <a:cubicBezTo>
                      <a:pt x="52" y="61"/>
                      <a:pt x="48" y="65"/>
                      <a:pt x="45" y="69"/>
                    </a:cubicBezTo>
                    <a:cubicBezTo>
                      <a:pt x="46" y="62"/>
                      <a:pt x="47" y="55"/>
                      <a:pt x="49" y="49"/>
                    </a:cubicBezTo>
                    <a:cubicBezTo>
                      <a:pt x="55" y="47"/>
                      <a:pt x="62" y="46"/>
                      <a:pt x="69" y="45"/>
                    </a:cubicBezTo>
                    <a:close/>
                    <a:moveTo>
                      <a:pt x="37" y="80"/>
                    </a:moveTo>
                    <a:cubicBezTo>
                      <a:pt x="36" y="82"/>
                      <a:pt x="35" y="84"/>
                      <a:pt x="34" y="85"/>
                    </a:cubicBezTo>
                    <a:cubicBezTo>
                      <a:pt x="30" y="76"/>
                      <a:pt x="27" y="67"/>
                      <a:pt x="26" y="59"/>
                    </a:cubicBezTo>
                    <a:cubicBezTo>
                      <a:pt x="30" y="56"/>
                      <a:pt x="36" y="54"/>
                      <a:pt x="41" y="52"/>
                    </a:cubicBezTo>
                    <a:cubicBezTo>
                      <a:pt x="39" y="61"/>
                      <a:pt x="38" y="70"/>
                      <a:pt x="37" y="80"/>
                    </a:cubicBezTo>
                    <a:close/>
                    <a:moveTo>
                      <a:pt x="37" y="87"/>
                    </a:moveTo>
                    <a:cubicBezTo>
                      <a:pt x="37" y="87"/>
                      <a:pt x="37" y="87"/>
                      <a:pt x="37" y="87"/>
                    </a:cubicBezTo>
                    <a:cubicBezTo>
                      <a:pt x="37" y="88"/>
                      <a:pt x="37" y="89"/>
                      <a:pt x="37" y="91"/>
                    </a:cubicBezTo>
                    <a:cubicBezTo>
                      <a:pt x="37" y="90"/>
                      <a:pt x="36" y="89"/>
                      <a:pt x="36" y="89"/>
                    </a:cubicBezTo>
                    <a:cubicBezTo>
                      <a:pt x="36" y="88"/>
                      <a:pt x="37" y="88"/>
                      <a:pt x="37" y="87"/>
                    </a:cubicBezTo>
                    <a:close/>
                    <a:moveTo>
                      <a:pt x="37" y="97"/>
                    </a:moveTo>
                    <a:cubicBezTo>
                      <a:pt x="38" y="106"/>
                      <a:pt x="39" y="115"/>
                      <a:pt x="41" y="123"/>
                    </a:cubicBezTo>
                    <a:cubicBezTo>
                      <a:pt x="36" y="121"/>
                      <a:pt x="32" y="119"/>
                      <a:pt x="28" y="117"/>
                    </a:cubicBezTo>
                    <a:cubicBezTo>
                      <a:pt x="28" y="109"/>
                      <a:pt x="30" y="101"/>
                      <a:pt x="34" y="92"/>
                    </a:cubicBezTo>
                    <a:cubicBezTo>
                      <a:pt x="35" y="94"/>
                      <a:pt x="36" y="96"/>
                      <a:pt x="37" y="97"/>
                    </a:cubicBezTo>
                    <a:close/>
                    <a:moveTo>
                      <a:pt x="45" y="108"/>
                    </a:moveTo>
                    <a:cubicBezTo>
                      <a:pt x="48" y="112"/>
                      <a:pt x="52" y="116"/>
                      <a:pt x="55" y="119"/>
                    </a:cubicBezTo>
                    <a:cubicBezTo>
                      <a:pt x="59" y="123"/>
                      <a:pt x="63" y="126"/>
                      <a:pt x="66" y="129"/>
                    </a:cubicBezTo>
                    <a:cubicBezTo>
                      <a:pt x="60" y="128"/>
                      <a:pt x="54" y="127"/>
                      <a:pt x="49" y="126"/>
                    </a:cubicBezTo>
                    <a:cubicBezTo>
                      <a:pt x="47" y="120"/>
                      <a:pt x="46" y="114"/>
                      <a:pt x="45" y="108"/>
                    </a:cubicBezTo>
                    <a:close/>
                    <a:moveTo>
                      <a:pt x="84" y="137"/>
                    </a:moveTo>
                    <a:cubicBezTo>
                      <a:pt x="85" y="137"/>
                      <a:pt x="86" y="137"/>
                      <a:pt x="87" y="137"/>
                    </a:cubicBezTo>
                    <a:cubicBezTo>
                      <a:pt x="87" y="137"/>
                      <a:pt x="87" y="137"/>
                      <a:pt x="87" y="137"/>
                    </a:cubicBezTo>
                    <a:cubicBezTo>
                      <a:pt x="87" y="138"/>
                      <a:pt x="86" y="138"/>
                      <a:pt x="86" y="138"/>
                    </a:cubicBezTo>
                    <a:cubicBezTo>
                      <a:pt x="85" y="138"/>
                      <a:pt x="84" y="138"/>
                      <a:pt x="84" y="137"/>
                    </a:cubicBezTo>
                    <a:close/>
                    <a:moveTo>
                      <a:pt x="105" y="130"/>
                    </a:moveTo>
                    <a:cubicBezTo>
                      <a:pt x="110" y="126"/>
                      <a:pt x="114" y="122"/>
                      <a:pt x="118" y="118"/>
                    </a:cubicBezTo>
                    <a:cubicBezTo>
                      <a:pt x="122" y="114"/>
                      <a:pt x="126" y="110"/>
                      <a:pt x="129" y="105"/>
                    </a:cubicBezTo>
                    <a:cubicBezTo>
                      <a:pt x="128" y="113"/>
                      <a:pt x="127" y="119"/>
                      <a:pt x="125" y="126"/>
                    </a:cubicBezTo>
                    <a:cubicBezTo>
                      <a:pt x="119" y="127"/>
                      <a:pt x="112" y="129"/>
                      <a:pt x="105" y="130"/>
                    </a:cubicBezTo>
                    <a:close/>
                    <a:moveTo>
                      <a:pt x="137" y="95"/>
                    </a:moveTo>
                    <a:cubicBezTo>
                      <a:pt x="138" y="93"/>
                      <a:pt x="139" y="91"/>
                      <a:pt x="140" y="90"/>
                    </a:cubicBezTo>
                    <a:cubicBezTo>
                      <a:pt x="142" y="95"/>
                      <a:pt x="145" y="100"/>
                      <a:pt x="146" y="105"/>
                    </a:cubicBezTo>
                    <a:cubicBezTo>
                      <a:pt x="147" y="109"/>
                      <a:pt x="148" y="112"/>
                      <a:pt x="148" y="116"/>
                    </a:cubicBezTo>
                    <a:cubicBezTo>
                      <a:pt x="144" y="118"/>
                      <a:pt x="138" y="121"/>
                      <a:pt x="133" y="123"/>
                    </a:cubicBezTo>
                    <a:cubicBezTo>
                      <a:pt x="135" y="114"/>
                      <a:pt x="136" y="105"/>
                      <a:pt x="137" y="95"/>
                    </a:cubicBezTo>
                    <a:close/>
                    <a:moveTo>
                      <a:pt x="137" y="88"/>
                    </a:moveTo>
                    <a:cubicBezTo>
                      <a:pt x="137" y="88"/>
                      <a:pt x="137" y="87"/>
                      <a:pt x="137" y="87"/>
                    </a:cubicBezTo>
                    <a:cubicBezTo>
                      <a:pt x="137" y="86"/>
                      <a:pt x="137" y="85"/>
                      <a:pt x="137" y="84"/>
                    </a:cubicBezTo>
                    <a:cubicBezTo>
                      <a:pt x="137" y="85"/>
                      <a:pt x="138" y="85"/>
                      <a:pt x="138" y="86"/>
                    </a:cubicBezTo>
                    <a:cubicBezTo>
                      <a:pt x="138" y="87"/>
                      <a:pt x="137" y="87"/>
                      <a:pt x="137" y="88"/>
                    </a:cubicBezTo>
                    <a:close/>
                    <a:moveTo>
                      <a:pt x="137" y="77"/>
                    </a:moveTo>
                    <a:cubicBezTo>
                      <a:pt x="136" y="68"/>
                      <a:pt x="135" y="60"/>
                      <a:pt x="133" y="52"/>
                    </a:cubicBezTo>
                    <a:cubicBezTo>
                      <a:pt x="138" y="54"/>
                      <a:pt x="142" y="56"/>
                      <a:pt x="146" y="58"/>
                    </a:cubicBezTo>
                    <a:cubicBezTo>
                      <a:pt x="146" y="62"/>
                      <a:pt x="145" y="66"/>
                      <a:pt x="144" y="70"/>
                    </a:cubicBezTo>
                    <a:cubicBezTo>
                      <a:pt x="143" y="74"/>
                      <a:pt x="142" y="78"/>
                      <a:pt x="140" y="82"/>
                    </a:cubicBezTo>
                    <a:cubicBezTo>
                      <a:pt x="139" y="81"/>
                      <a:pt x="138" y="79"/>
                      <a:pt x="137" y="77"/>
                    </a:cubicBezTo>
                    <a:close/>
                    <a:moveTo>
                      <a:pt x="139" y="35"/>
                    </a:moveTo>
                    <a:cubicBezTo>
                      <a:pt x="143" y="39"/>
                      <a:pt x="146" y="44"/>
                      <a:pt x="146" y="51"/>
                    </a:cubicBezTo>
                    <a:cubicBezTo>
                      <a:pt x="141" y="48"/>
                      <a:pt x="136" y="46"/>
                      <a:pt x="130" y="44"/>
                    </a:cubicBezTo>
                    <a:cubicBezTo>
                      <a:pt x="128" y="38"/>
                      <a:pt x="126" y="33"/>
                      <a:pt x="124" y="28"/>
                    </a:cubicBezTo>
                    <a:cubicBezTo>
                      <a:pt x="130" y="29"/>
                      <a:pt x="135" y="31"/>
                      <a:pt x="139" y="35"/>
                    </a:cubicBezTo>
                    <a:close/>
                    <a:moveTo>
                      <a:pt x="87" y="7"/>
                    </a:moveTo>
                    <a:cubicBezTo>
                      <a:pt x="97" y="7"/>
                      <a:pt x="107" y="14"/>
                      <a:pt x="114" y="25"/>
                    </a:cubicBezTo>
                    <a:cubicBezTo>
                      <a:pt x="106" y="26"/>
                      <a:pt x="97" y="28"/>
                      <a:pt x="89" y="33"/>
                    </a:cubicBezTo>
                    <a:cubicBezTo>
                      <a:pt x="79" y="28"/>
                      <a:pt x="70" y="24"/>
                      <a:pt x="61" y="23"/>
                    </a:cubicBezTo>
                    <a:cubicBezTo>
                      <a:pt x="68" y="13"/>
                      <a:pt x="77" y="7"/>
                      <a:pt x="87" y="7"/>
                    </a:cubicBezTo>
                    <a:close/>
                    <a:moveTo>
                      <a:pt x="33" y="34"/>
                    </a:moveTo>
                    <a:cubicBezTo>
                      <a:pt x="38" y="29"/>
                      <a:pt x="44" y="27"/>
                      <a:pt x="52" y="26"/>
                    </a:cubicBezTo>
                    <a:cubicBezTo>
                      <a:pt x="49" y="31"/>
                      <a:pt x="46" y="38"/>
                      <a:pt x="44" y="44"/>
                    </a:cubicBezTo>
                    <a:cubicBezTo>
                      <a:pt x="37" y="46"/>
                      <a:pt x="31" y="49"/>
                      <a:pt x="26" y="52"/>
                    </a:cubicBezTo>
                    <a:cubicBezTo>
                      <a:pt x="26" y="45"/>
                      <a:pt x="29" y="38"/>
                      <a:pt x="33" y="34"/>
                    </a:cubicBezTo>
                    <a:close/>
                    <a:moveTo>
                      <a:pt x="7" y="87"/>
                    </a:moveTo>
                    <a:cubicBezTo>
                      <a:pt x="7" y="78"/>
                      <a:pt x="13" y="68"/>
                      <a:pt x="23" y="61"/>
                    </a:cubicBezTo>
                    <a:cubicBezTo>
                      <a:pt x="24" y="70"/>
                      <a:pt x="27" y="79"/>
                      <a:pt x="33" y="89"/>
                    </a:cubicBezTo>
                    <a:cubicBezTo>
                      <a:pt x="28" y="98"/>
                      <a:pt x="25" y="107"/>
                      <a:pt x="25" y="115"/>
                    </a:cubicBezTo>
                    <a:cubicBezTo>
                      <a:pt x="13" y="107"/>
                      <a:pt x="7" y="98"/>
                      <a:pt x="7" y="87"/>
                    </a:cubicBezTo>
                    <a:close/>
                    <a:moveTo>
                      <a:pt x="35" y="140"/>
                    </a:moveTo>
                    <a:cubicBezTo>
                      <a:pt x="31" y="136"/>
                      <a:pt x="28" y="130"/>
                      <a:pt x="28" y="124"/>
                    </a:cubicBezTo>
                    <a:cubicBezTo>
                      <a:pt x="33" y="127"/>
                      <a:pt x="38" y="129"/>
                      <a:pt x="44" y="131"/>
                    </a:cubicBezTo>
                    <a:cubicBezTo>
                      <a:pt x="46" y="136"/>
                      <a:pt x="48" y="142"/>
                      <a:pt x="50" y="147"/>
                    </a:cubicBezTo>
                    <a:cubicBezTo>
                      <a:pt x="44" y="146"/>
                      <a:pt x="39" y="144"/>
                      <a:pt x="35" y="140"/>
                    </a:cubicBezTo>
                    <a:close/>
                    <a:moveTo>
                      <a:pt x="87" y="168"/>
                    </a:moveTo>
                    <a:cubicBezTo>
                      <a:pt x="77" y="168"/>
                      <a:pt x="67" y="161"/>
                      <a:pt x="60" y="150"/>
                    </a:cubicBezTo>
                    <a:cubicBezTo>
                      <a:pt x="68" y="149"/>
                      <a:pt x="77" y="146"/>
                      <a:pt x="86" y="142"/>
                    </a:cubicBezTo>
                    <a:cubicBezTo>
                      <a:pt x="95" y="147"/>
                      <a:pt x="104" y="150"/>
                      <a:pt x="113" y="152"/>
                    </a:cubicBezTo>
                    <a:cubicBezTo>
                      <a:pt x="106" y="162"/>
                      <a:pt x="97" y="168"/>
                      <a:pt x="87" y="168"/>
                    </a:cubicBezTo>
                    <a:close/>
                    <a:moveTo>
                      <a:pt x="141" y="141"/>
                    </a:moveTo>
                    <a:cubicBezTo>
                      <a:pt x="136" y="146"/>
                      <a:pt x="130" y="148"/>
                      <a:pt x="122" y="149"/>
                    </a:cubicBezTo>
                    <a:cubicBezTo>
                      <a:pt x="126" y="143"/>
                      <a:pt x="128" y="137"/>
                      <a:pt x="130" y="131"/>
                    </a:cubicBezTo>
                    <a:cubicBezTo>
                      <a:pt x="137" y="129"/>
                      <a:pt x="143" y="126"/>
                      <a:pt x="148" y="123"/>
                    </a:cubicBezTo>
                    <a:cubicBezTo>
                      <a:pt x="148" y="130"/>
                      <a:pt x="145" y="137"/>
                      <a:pt x="141" y="141"/>
                    </a:cubicBezTo>
                    <a:close/>
                    <a:moveTo>
                      <a:pt x="151" y="114"/>
                    </a:moveTo>
                    <a:cubicBezTo>
                      <a:pt x="151" y="110"/>
                      <a:pt x="150" y="107"/>
                      <a:pt x="149" y="104"/>
                    </a:cubicBezTo>
                    <a:cubicBezTo>
                      <a:pt x="147" y="98"/>
                      <a:pt x="145" y="92"/>
                      <a:pt x="142" y="86"/>
                    </a:cubicBezTo>
                    <a:cubicBezTo>
                      <a:pt x="144" y="81"/>
                      <a:pt x="146" y="76"/>
                      <a:pt x="147" y="71"/>
                    </a:cubicBezTo>
                    <a:cubicBezTo>
                      <a:pt x="149" y="67"/>
                      <a:pt x="149" y="64"/>
                      <a:pt x="150" y="60"/>
                    </a:cubicBezTo>
                    <a:cubicBezTo>
                      <a:pt x="161" y="68"/>
                      <a:pt x="167" y="77"/>
                      <a:pt x="167" y="87"/>
                    </a:cubicBezTo>
                    <a:cubicBezTo>
                      <a:pt x="167" y="97"/>
                      <a:pt x="161" y="106"/>
                      <a:pt x="151" y="11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9" name="Oval 116"/>
              <p:cNvSpPr>
                <a:spLocks noChangeArrowheads="1"/>
              </p:cNvSpPr>
              <p:nvPr/>
            </p:nvSpPr>
            <p:spPr bwMode="auto">
              <a:xfrm>
                <a:off x="4371352" y="5182582"/>
                <a:ext cx="50807" cy="4679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0" name="Freeform 117"/>
              <p:cNvSpPr>
                <a:spLocks/>
              </p:cNvSpPr>
              <p:nvPr/>
            </p:nvSpPr>
            <p:spPr bwMode="auto">
              <a:xfrm>
                <a:off x="1266268" y="5276167"/>
                <a:ext cx="1954" cy="180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1" name="Freeform 118"/>
              <p:cNvSpPr>
                <a:spLocks/>
              </p:cNvSpPr>
              <p:nvPr/>
            </p:nvSpPr>
            <p:spPr bwMode="auto">
              <a:xfrm>
                <a:off x="1102123" y="5274367"/>
                <a:ext cx="175870" cy="124181"/>
              </a:xfrm>
              <a:custGeom>
                <a:avLst/>
                <a:gdLst/>
                <a:ahLst/>
                <a:cxnLst>
                  <a:cxn ang="0">
                    <a:pos x="46" y="69"/>
                  </a:cxn>
                  <a:cxn ang="0">
                    <a:pos x="38" y="74"/>
                  </a:cxn>
                  <a:cxn ang="0">
                    <a:pos x="30" y="71"/>
                  </a:cxn>
                  <a:cxn ang="0">
                    <a:pos x="2" y="49"/>
                  </a:cxn>
                  <a:cxn ang="0">
                    <a:pos x="0" y="48"/>
                  </a:cxn>
                  <a:cxn ang="0">
                    <a:pos x="5" y="55"/>
                  </a:cxn>
                  <a:cxn ang="0">
                    <a:pos x="30" y="74"/>
                  </a:cxn>
                  <a:cxn ang="0">
                    <a:pos x="39" y="77"/>
                  </a:cxn>
                  <a:cxn ang="0">
                    <a:pos x="49" y="72"/>
                  </a:cxn>
                  <a:cxn ang="0">
                    <a:pos x="97" y="9"/>
                  </a:cxn>
                  <a:cxn ang="0">
                    <a:pos x="100" y="0"/>
                  </a:cxn>
                  <a:cxn ang="0">
                    <a:pos x="46" y="69"/>
                  </a:cxn>
                </a:cxnLst>
                <a:rect l="0" t="0" r="r" b="b"/>
                <a:pathLst>
                  <a:path w="100" h="77">
                    <a:moveTo>
                      <a:pt x="46" y="69"/>
                    </a:moveTo>
                    <a:cubicBezTo>
                      <a:pt x="44" y="72"/>
                      <a:pt x="41" y="74"/>
                      <a:pt x="38" y="74"/>
                    </a:cubicBezTo>
                    <a:cubicBezTo>
                      <a:pt x="35" y="74"/>
                      <a:pt x="32" y="73"/>
                      <a:pt x="30" y="71"/>
                    </a:cubicBezTo>
                    <a:cubicBezTo>
                      <a:pt x="2" y="49"/>
                      <a:pt x="2" y="49"/>
                      <a:pt x="2" y="49"/>
                    </a:cubicBezTo>
                    <a:cubicBezTo>
                      <a:pt x="1" y="49"/>
                      <a:pt x="1" y="48"/>
                      <a:pt x="0" y="48"/>
                    </a:cubicBezTo>
                    <a:cubicBezTo>
                      <a:pt x="1" y="50"/>
                      <a:pt x="3" y="53"/>
                      <a:pt x="5" y="55"/>
                    </a:cubicBezTo>
                    <a:cubicBezTo>
                      <a:pt x="30" y="74"/>
                      <a:pt x="30" y="74"/>
                      <a:pt x="30" y="74"/>
                    </a:cubicBezTo>
                    <a:cubicBezTo>
                      <a:pt x="33" y="76"/>
                      <a:pt x="36" y="77"/>
                      <a:pt x="39" y="77"/>
                    </a:cubicBezTo>
                    <a:cubicBezTo>
                      <a:pt x="43" y="77"/>
                      <a:pt x="46" y="75"/>
                      <a:pt x="49" y="72"/>
                    </a:cubicBezTo>
                    <a:cubicBezTo>
                      <a:pt x="97" y="9"/>
                      <a:pt x="97" y="9"/>
                      <a:pt x="97" y="9"/>
                    </a:cubicBezTo>
                    <a:cubicBezTo>
                      <a:pt x="99" y="7"/>
                      <a:pt x="100" y="3"/>
                      <a:pt x="100" y="0"/>
                    </a:cubicBezTo>
                    <a:lnTo>
                      <a:pt x="46" y="6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2" name="Freeform 119"/>
              <p:cNvSpPr>
                <a:spLocks noEditPoints="1"/>
              </p:cNvSpPr>
              <p:nvPr/>
            </p:nvSpPr>
            <p:spPr bwMode="auto">
              <a:xfrm>
                <a:off x="1098215" y="5213177"/>
                <a:ext cx="179778" cy="179972"/>
              </a:xfrm>
              <a:custGeom>
                <a:avLst/>
                <a:gdLst/>
                <a:ahLst/>
                <a:cxnLst>
                  <a:cxn ang="0">
                    <a:pos x="4" y="85"/>
                  </a:cxn>
                  <a:cxn ang="0">
                    <a:pos x="33" y="107"/>
                  </a:cxn>
                  <a:cxn ang="0">
                    <a:pos x="40" y="110"/>
                  </a:cxn>
                  <a:cxn ang="0">
                    <a:pos x="48" y="106"/>
                  </a:cxn>
                  <a:cxn ang="0">
                    <a:pos x="102" y="36"/>
                  </a:cxn>
                  <a:cxn ang="0">
                    <a:pos x="102" y="35"/>
                  </a:cxn>
                  <a:cxn ang="0">
                    <a:pos x="96" y="22"/>
                  </a:cxn>
                  <a:cxn ang="0">
                    <a:pos x="70" y="3"/>
                  </a:cxn>
                  <a:cxn ang="0">
                    <a:pos x="62" y="0"/>
                  </a:cxn>
                  <a:cxn ang="0">
                    <a:pos x="54" y="2"/>
                  </a:cxn>
                  <a:cxn ang="0">
                    <a:pos x="2" y="71"/>
                  </a:cxn>
                  <a:cxn ang="0">
                    <a:pos x="1" y="71"/>
                  </a:cxn>
                  <a:cxn ang="0">
                    <a:pos x="1" y="79"/>
                  </a:cxn>
                  <a:cxn ang="0">
                    <a:pos x="1" y="82"/>
                  </a:cxn>
                  <a:cxn ang="0">
                    <a:pos x="4" y="85"/>
                  </a:cxn>
                  <a:cxn ang="0">
                    <a:pos x="53" y="9"/>
                  </a:cxn>
                  <a:cxn ang="0">
                    <a:pos x="63" y="4"/>
                  </a:cxn>
                  <a:cxn ang="0">
                    <a:pos x="71" y="7"/>
                  </a:cxn>
                  <a:cxn ang="0">
                    <a:pos x="92" y="22"/>
                  </a:cxn>
                  <a:cxn ang="0">
                    <a:pos x="98" y="31"/>
                  </a:cxn>
                  <a:cxn ang="0">
                    <a:pos x="97" y="36"/>
                  </a:cxn>
                  <a:cxn ang="0">
                    <a:pos x="97" y="36"/>
                  </a:cxn>
                  <a:cxn ang="0">
                    <a:pos x="97" y="36"/>
                  </a:cxn>
                  <a:cxn ang="0">
                    <a:pos x="96" y="37"/>
                  </a:cxn>
                  <a:cxn ang="0">
                    <a:pos x="94" y="40"/>
                  </a:cxn>
                  <a:cxn ang="0">
                    <a:pos x="94" y="40"/>
                  </a:cxn>
                  <a:cxn ang="0">
                    <a:pos x="95" y="38"/>
                  </a:cxn>
                  <a:cxn ang="0">
                    <a:pos x="95" y="39"/>
                  </a:cxn>
                  <a:cxn ang="0">
                    <a:pos x="94" y="40"/>
                  </a:cxn>
                  <a:cxn ang="0">
                    <a:pos x="76" y="64"/>
                  </a:cxn>
                  <a:cxn ang="0">
                    <a:pos x="73" y="62"/>
                  </a:cxn>
                  <a:cxn ang="0">
                    <a:pos x="73" y="62"/>
                  </a:cxn>
                  <a:cxn ang="0">
                    <a:pos x="41" y="37"/>
                  </a:cxn>
                  <a:cxn ang="0">
                    <a:pos x="35" y="33"/>
                  </a:cxn>
                  <a:cxn ang="0">
                    <a:pos x="53" y="9"/>
                  </a:cxn>
                </a:cxnLst>
                <a:rect l="0" t="0" r="r" b="b"/>
                <a:pathLst>
                  <a:path w="102" h="110">
                    <a:moveTo>
                      <a:pt x="4" y="85"/>
                    </a:moveTo>
                    <a:cubicBezTo>
                      <a:pt x="33" y="107"/>
                      <a:pt x="33" y="107"/>
                      <a:pt x="33" y="107"/>
                    </a:cubicBezTo>
                    <a:cubicBezTo>
                      <a:pt x="35" y="109"/>
                      <a:pt x="37" y="110"/>
                      <a:pt x="40" y="110"/>
                    </a:cubicBezTo>
                    <a:cubicBezTo>
                      <a:pt x="43" y="110"/>
                      <a:pt x="46" y="108"/>
                      <a:pt x="48" y="106"/>
                    </a:cubicBezTo>
                    <a:cubicBezTo>
                      <a:pt x="102" y="36"/>
                      <a:pt x="102" y="36"/>
                      <a:pt x="102" y="36"/>
                    </a:cubicBezTo>
                    <a:cubicBezTo>
                      <a:pt x="102" y="35"/>
                      <a:pt x="102" y="35"/>
                      <a:pt x="102" y="35"/>
                    </a:cubicBezTo>
                    <a:cubicBezTo>
                      <a:pt x="101" y="31"/>
                      <a:pt x="100" y="25"/>
                      <a:pt x="96" y="22"/>
                    </a:cubicBezTo>
                    <a:cubicBezTo>
                      <a:pt x="70" y="3"/>
                      <a:pt x="70" y="3"/>
                      <a:pt x="70" y="3"/>
                    </a:cubicBezTo>
                    <a:cubicBezTo>
                      <a:pt x="68" y="1"/>
                      <a:pt x="65" y="0"/>
                      <a:pt x="62" y="0"/>
                    </a:cubicBezTo>
                    <a:cubicBezTo>
                      <a:pt x="58" y="0"/>
                      <a:pt x="56" y="1"/>
                      <a:pt x="54" y="2"/>
                    </a:cubicBezTo>
                    <a:cubicBezTo>
                      <a:pt x="2" y="71"/>
                      <a:pt x="2" y="71"/>
                      <a:pt x="2" y="71"/>
                    </a:cubicBezTo>
                    <a:cubicBezTo>
                      <a:pt x="2" y="71"/>
                      <a:pt x="2" y="71"/>
                      <a:pt x="1" y="71"/>
                    </a:cubicBezTo>
                    <a:cubicBezTo>
                      <a:pt x="1" y="73"/>
                      <a:pt x="0" y="75"/>
                      <a:pt x="1" y="79"/>
                    </a:cubicBezTo>
                    <a:cubicBezTo>
                      <a:pt x="1" y="81"/>
                      <a:pt x="1" y="81"/>
                      <a:pt x="1" y="82"/>
                    </a:cubicBezTo>
                    <a:cubicBezTo>
                      <a:pt x="2" y="83"/>
                      <a:pt x="3" y="84"/>
                      <a:pt x="4" y="85"/>
                    </a:cubicBezTo>
                    <a:close/>
                    <a:moveTo>
                      <a:pt x="53" y="9"/>
                    </a:moveTo>
                    <a:cubicBezTo>
                      <a:pt x="55" y="6"/>
                      <a:pt x="59" y="4"/>
                      <a:pt x="63" y="4"/>
                    </a:cubicBezTo>
                    <a:cubicBezTo>
                      <a:pt x="66" y="4"/>
                      <a:pt x="69" y="5"/>
                      <a:pt x="71" y="7"/>
                    </a:cubicBezTo>
                    <a:cubicBezTo>
                      <a:pt x="92" y="22"/>
                      <a:pt x="92" y="22"/>
                      <a:pt x="92" y="22"/>
                    </a:cubicBezTo>
                    <a:cubicBezTo>
                      <a:pt x="96" y="25"/>
                      <a:pt x="98" y="28"/>
                      <a:pt x="98" y="31"/>
                    </a:cubicBezTo>
                    <a:cubicBezTo>
                      <a:pt x="98" y="33"/>
                      <a:pt x="97" y="35"/>
                      <a:pt x="97" y="36"/>
                    </a:cubicBezTo>
                    <a:cubicBezTo>
                      <a:pt x="97" y="36"/>
                      <a:pt x="97" y="36"/>
                      <a:pt x="97" y="36"/>
                    </a:cubicBezTo>
                    <a:cubicBezTo>
                      <a:pt x="97" y="36"/>
                      <a:pt x="97" y="36"/>
                      <a:pt x="97" y="36"/>
                    </a:cubicBezTo>
                    <a:cubicBezTo>
                      <a:pt x="96" y="37"/>
                      <a:pt x="96" y="37"/>
                      <a:pt x="96" y="37"/>
                    </a:cubicBezTo>
                    <a:cubicBezTo>
                      <a:pt x="94" y="40"/>
                      <a:pt x="94" y="40"/>
                      <a:pt x="94" y="40"/>
                    </a:cubicBezTo>
                    <a:cubicBezTo>
                      <a:pt x="94" y="40"/>
                      <a:pt x="94" y="40"/>
                      <a:pt x="94" y="40"/>
                    </a:cubicBezTo>
                    <a:cubicBezTo>
                      <a:pt x="95" y="40"/>
                      <a:pt x="95" y="39"/>
                      <a:pt x="95" y="38"/>
                    </a:cubicBezTo>
                    <a:cubicBezTo>
                      <a:pt x="95" y="38"/>
                      <a:pt x="95" y="39"/>
                      <a:pt x="95" y="39"/>
                    </a:cubicBezTo>
                    <a:cubicBezTo>
                      <a:pt x="94" y="40"/>
                      <a:pt x="94" y="40"/>
                      <a:pt x="94" y="40"/>
                    </a:cubicBezTo>
                    <a:cubicBezTo>
                      <a:pt x="76" y="64"/>
                      <a:pt x="76" y="64"/>
                      <a:pt x="76" y="64"/>
                    </a:cubicBezTo>
                    <a:cubicBezTo>
                      <a:pt x="73" y="62"/>
                      <a:pt x="73" y="62"/>
                      <a:pt x="73" y="62"/>
                    </a:cubicBezTo>
                    <a:cubicBezTo>
                      <a:pt x="73" y="62"/>
                      <a:pt x="73" y="62"/>
                      <a:pt x="73" y="62"/>
                    </a:cubicBezTo>
                    <a:cubicBezTo>
                      <a:pt x="41" y="37"/>
                      <a:pt x="41" y="37"/>
                      <a:pt x="41" y="37"/>
                    </a:cubicBezTo>
                    <a:cubicBezTo>
                      <a:pt x="35" y="33"/>
                      <a:pt x="35" y="33"/>
                      <a:pt x="35" y="33"/>
                    </a:cubicBezTo>
                    <a:lnTo>
                      <a:pt x="53" y="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3" name="Freeform 120"/>
              <p:cNvSpPr>
                <a:spLocks noEditPoints="1"/>
              </p:cNvSpPr>
              <p:nvPr/>
            </p:nvSpPr>
            <p:spPr bwMode="auto">
              <a:xfrm>
                <a:off x="4570671" y="3273076"/>
                <a:ext cx="125063" cy="253761"/>
              </a:xfrm>
              <a:custGeom>
                <a:avLst/>
                <a:gdLst/>
                <a:ahLst/>
                <a:cxnLst>
                  <a:cxn ang="0">
                    <a:pos x="54" y="75"/>
                  </a:cxn>
                  <a:cxn ang="0">
                    <a:pos x="53" y="57"/>
                  </a:cxn>
                  <a:cxn ang="0">
                    <a:pos x="42" y="25"/>
                  </a:cxn>
                  <a:cxn ang="0">
                    <a:pos x="29" y="0"/>
                  </a:cxn>
                  <a:cxn ang="0">
                    <a:pos x="18" y="25"/>
                  </a:cxn>
                  <a:cxn ang="0">
                    <a:pos x="21" y="57"/>
                  </a:cxn>
                  <a:cxn ang="0">
                    <a:pos x="0" y="73"/>
                  </a:cxn>
                  <a:cxn ang="0">
                    <a:pos x="14" y="89"/>
                  </a:cxn>
                  <a:cxn ang="0">
                    <a:pos x="4" y="148"/>
                  </a:cxn>
                  <a:cxn ang="0">
                    <a:pos x="5" y="153"/>
                  </a:cxn>
                  <a:cxn ang="0">
                    <a:pos x="6" y="156"/>
                  </a:cxn>
                  <a:cxn ang="0">
                    <a:pos x="10" y="154"/>
                  </a:cxn>
                  <a:cxn ang="0">
                    <a:pos x="15" y="150"/>
                  </a:cxn>
                  <a:cxn ang="0">
                    <a:pos x="36" y="91"/>
                  </a:cxn>
                  <a:cxn ang="0">
                    <a:pos x="56" y="150"/>
                  </a:cxn>
                  <a:cxn ang="0">
                    <a:pos x="61" y="154"/>
                  </a:cxn>
                  <a:cxn ang="0">
                    <a:pos x="65" y="156"/>
                  </a:cxn>
                  <a:cxn ang="0">
                    <a:pos x="66" y="154"/>
                  </a:cxn>
                  <a:cxn ang="0">
                    <a:pos x="67" y="148"/>
                  </a:cxn>
                  <a:cxn ang="0">
                    <a:pos x="57" y="89"/>
                  </a:cxn>
                  <a:cxn ang="0">
                    <a:pos x="71" y="73"/>
                  </a:cxn>
                  <a:cxn ang="0">
                    <a:pos x="49" y="29"/>
                  </a:cxn>
                  <a:cxn ang="0">
                    <a:pos x="49" y="53"/>
                  </a:cxn>
                  <a:cxn ang="0">
                    <a:pos x="33" y="53"/>
                  </a:cxn>
                  <a:cxn ang="0">
                    <a:pos x="21" y="53"/>
                  </a:cxn>
                  <a:cxn ang="0">
                    <a:pos x="12" y="146"/>
                  </a:cxn>
                  <a:cxn ang="0">
                    <a:pos x="17" y="90"/>
                  </a:cxn>
                  <a:cxn ang="0">
                    <a:pos x="12" y="146"/>
                  </a:cxn>
                  <a:cxn ang="0">
                    <a:pos x="20" y="76"/>
                  </a:cxn>
                  <a:cxn ang="0">
                    <a:pos x="33" y="57"/>
                  </a:cxn>
                  <a:cxn ang="0">
                    <a:pos x="36" y="77"/>
                  </a:cxn>
                  <a:cxn ang="0">
                    <a:pos x="35" y="63"/>
                  </a:cxn>
                  <a:cxn ang="0">
                    <a:pos x="36" y="77"/>
                  </a:cxn>
                  <a:cxn ang="0">
                    <a:pos x="46" y="57"/>
                  </a:cxn>
                  <a:cxn ang="0">
                    <a:pos x="42" y="77"/>
                  </a:cxn>
                  <a:cxn ang="0">
                    <a:pos x="66" y="144"/>
                  </a:cxn>
                  <a:cxn ang="0">
                    <a:pos x="46" y="90"/>
                  </a:cxn>
                  <a:cxn ang="0">
                    <a:pos x="66" y="144"/>
                  </a:cxn>
                </a:cxnLst>
                <a:rect l="0" t="0" r="r" b="b"/>
                <a:pathLst>
                  <a:path w="71" h="156">
                    <a:moveTo>
                      <a:pt x="71" y="73"/>
                    </a:moveTo>
                    <a:cubicBezTo>
                      <a:pt x="71" y="73"/>
                      <a:pt x="63" y="74"/>
                      <a:pt x="54" y="75"/>
                    </a:cubicBezTo>
                    <a:cubicBezTo>
                      <a:pt x="50" y="57"/>
                      <a:pt x="50" y="57"/>
                      <a:pt x="50" y="57"/>
                    </a:cubicBezTo>
                    <a:cubicBezTo>
                      <a:pt x="53" y="57"/>
                      <a:pt x="53" y="57"/>
                      <a:pt x="53" y="57"/>
                    </a:cubicBezTo>
                    <a:cubicBezTo>
                      <a:pt x="53" y="25"/>
                      <a:pt x="53" y="25"/>
                      <a:pt x="53" y="25"/>
                    </a:cubicBezTo>
                    <a:cubicBezTo>
                      <a:pt x="42" y="25"/>
                      <a:pt x="42" y="25"/>
                      <a:pt x="42" y="25"/>
                    </a:cubicBezTo>
                    <a:cubicBezTo>
                      <a:pt x="42" y="0"/>
                      <a:pt x="42" y="0"/>
                      <a:pt x="42" y="0"/>
                    </a:cubicBezTo>
                    <a:cubicBezTo>
                      <a:pt x="29" y="0"/>
                      <a:pt x="29" y="0"/>
                      <a:pt x="29" y="0"/>
                    </a:cubicBezTo>
                    <a:cubicBezTo>
                      <a:pt x="29" y="25"/>
                      <a:pt x="29" y="25"/>
                      <a:pt x="29" y="25"/>
                    </a:cubicBezTo>
                    <a:cubicBezTo>
                      <a:pt x="18" y="25"/>
                      <a:pt x="18" y="25"/>
                      <a:pt x="18" y="25"/>
                    </a:cubicBezTo>
                    <a:cubicBezTo>
                      <a:pt x="18" y="57"/>
                      <a:pt x="18" y="57"/>
                      <a:pt x="18" y="57"/>
                    </a:cubicBezTo>
                    <a:cubicBezTo>
                      <a:pt x="21" y="57"/>
                      <a:pt x="21" y="57"/>
                      <a:pt x="21" y="57"/>
                    </a:cubicBezTo>
                    <a:cubicBezTo>
                      <a:pt x="17" y="75"/>
                      <a:pt x="17" y="75"/>
                      <a:pt x="17" y="75"/>
                    </a:cubicBezTo>
                    <a:cubicBezTo>
                      <a:pt x="8" y="74"/>
                      <a:pt x="0" y="73"/>
                      <a:pt x="0" y="73"/>
                    </a:cubicBezTo>
                    <a:cubicBezTo>
                      <a:pt x="0" y="87"/>
                      <a:pt x="0" y="87"/>
                      <a:pt x="0" y="87"/>
                    </a:cubicBezTo>
                    <a:cubicBezTo>
                      <a:pt x="0" y="87"/>
                      <a:pt x="6" y="88"/>
                      <a:pt x="14" y="89"/>
                    </a:cubicBezTo>
                    <a:cubicBezTo>
                      <a:pt x="0" y="147"/>
                      <a:pt x="0" y="147"/>
                      <a:pt x="0" y="147"/>
                    </a:cubicBezTo>
                    <a:cubicBezTo>
                      <a:pt x="4" y="148"/>
                      <a:pt x="4" y="148"/>
                      <a:pt x="4" y="148"/>
                    </a:cubicBezTo>
                    <a:cubicBezTo>
                      <a:pt x="3" y="153"/>
                      <a:pt x="3" y="153"/>
                      <a:pt x="3" y="153"/>
                    </a:cubicBezTo>
                    <a:cubicBezTo>
                      <a:pt x="5" y="153"/>
                      <a:pt x="5" y="153"/>
                      <a:pt x="5" y="153"/>
                    </a:cubicBezTo>
                    <a:cubicBezTo>
                      <a:pt x="5" y="155"/>
                      <a:pt x="5" y="155"/>
                      <a:pt x="5" y="155"/>
                    </a:cubicBezTo>
                    <a:cubicBezTo>
                      <a:pt x="6" y="156"/>
                      <a:pt x="6" y="156"/>
                      <a:pt x="6" y="156"/>
                    </a:cubicBezTo>
                    <a:cubicBezTo>
                      <a:pt x="7" y="153"/>
                      <a:pt x="7" y="153"/>
                      <a:pt x="7" y="153"/>
                    </a:cubicBezTo>
                    <a:cubicBezTo>
                      <a:pt x="10" y="154"/>
                      <a:pt x="10" y="154"/>
                      <a:pt x="10" y="154"/>
                    </a:cubicBezTo>
                    <a:cubicBezTo>
                      <a:pt x="11" y="149"/>
                      <a:pt x="11" y="149"/>
                      <a:pt x="11" y="149"/>
                    </a:cubicBezTo>
                    <a:cubicBezTo>
                      <a:pt x="15" y="150"/>
                      <a:pt x="15" y="150"/>
                      <a:pt x="15" y="150"/>
                    </a:cubicBezTo>
                    <a:cubicBezTo>
                      <a:pt x="29" y="91"/>
                      <a:pt x="29" y="91"/>
                      <a:pt x="29" y="91"/>
                    </a:cubicBezTo>
                    <a:cubicBezTo>
                      <a:pt x="31" y="91"/>
                      <a:pt x="33" y="91"/>
                      <a:pt x="36" y="91"/>
                    </a:cubicBezTo>
                    <a:cubicBezTo>
                      <a:pt x="38" y="91"/>
                      <a:pt x="40" y="91"/>
                      <a:pt x="42" y="91"/>
                    </a:cubicBezTo>
                    <a:cubicBezTo>
                      <a:pt x="56" y="150"/>
                      <a:pt x="56" y="150"/>
                      <a:pt x="56" y="150"/>
                    </a:cubicBezTo>
                    <a:cubicBezTo>
                      <a:pt x="60" y="149"/>
                      <a:pt x="60" y="149"/>
                      <a:pt x="60" y="149"/>
                    </a:cubicBezTo>
                    <a:cubicBezTo>
                      <a:pt x="61" y="154"/>
                      <a:pt x="61" y="154"/>
                      <a:pt x="61" y="154"/>
                    </a:cubicBezTo>
                    <a:cubicBezTo>
                      <a:pt x="64" y="154"/>
                      <a:pt x="64" y="154"/>
                      <a:pt x="64" y="154"/>
                    </a:cubicBezTo>
                    <a:cubicBezTo>
                      <a:pt x="65" y="156"/>
                      <a:pt x="65" y="156"/>
                      <a:pt x="65" y="156"/>
                    </a:cubicBezTo>
                    <a:cubicBezTo>
                      <a:pt x="66" y="156"/>
                      <a:pt x="66" y="156"/>
                      <a:pt x="66" y="156"/>
                    </a:cubicBezTo>
                    <a:cubicBezTo>
                      <a:pt x="66" y="154"/>
                      <a:pt x="66" y="154"/>
                      <a:pt x="66" y="154"/>
                    </a:cubicBezTo>
                    <a:cubicBezTo>
                      <a:pt x="68" y="153"/>
                      <a:pt x="68" y="153"/>
                      <a:pt x="68" y="153"/>
                    </a:cubicBezTo>
                    <a:cubicBezTo>
                      <a:pt x="67" y="148"/>
                      <a:pt x="67" y="148"/>
                      <a:pt x="67" y="148"/>
                    </a:cubicBezTo>
                    <a:cubicBezTo>
                      <a:pt x="71" y="147"/>
                      <a:pt x="71" y="147"/>
                      <a:pt x="71" y="147"/>
                    </a:cubicBezTo>
                    <a:cubicBezTo>
                      <a:pt x="57" y="89"/>
                      <a:pt x="57" y="89"/>
                      <a:pt x="57" y="89"/>
                    </a:cubicBezTo>
                    <a:cubicBezTo>
                      <a:pt x="65" y="88"/>
                      <a:pt x="71" y="87"/>
                      <a:pt x="71" y="87"/>
                    </a:cubicBezTo>
                    <a:lnTo>
                      <a:pt x="71" y="73"/>
                    </a:lnTo>
                    <a:close/>
                    <a:moveTo>
                      <a:pt x="21" y="29"/>
                    </a:moveTo>
                    <a:cubicBezTo>
                      <a:pt x="49" y="29"/>
                      <a:pt x="49" y="29"/>
                      <a:pt x="49" y="29"/>
                    </a:cubicBezTo>
                    <a:cubicBezTo>
                      <a:pt x="49" y="53"/>
                      <a:pt x="49" y="53"/>
                      <a:pt x="49" y="53"/>
                    </a:cubicBezTo>
                    <a:cubicBezTo>
                      <a:pt x="49" y="53"/>
                      <a:pt x="49" y="53"/>
                      <a:pt x="49" y="53"/>
                    </a:cubicBezTo>
                    <a:cubicBezTo>
                      <a:pt x="38" y="53"/>
                      <a:pt x="38" y="53"/>
                      <a:pt x="38" y="53"/>
                    </a:cubicBezTo>
                    <a:cubicBezTo>
                      <a:pt x="33" y="53"/>
                      <a:pt x="33" y="53"/>
                      <a:pt x="33" y="53"/>
                    </a:cubicBezTo>
                    <a:cubicBezTo>
                      <a:pt x="22" y="53"/>
                      <a:pt x="22" y="53"/>
                      <a:pt x="22" y="53"/>
                    </a:cubicBezTo>
                    <a:cubicBezTo>
                      <a:pt x="21" y="53"/>
                      <a:pt x="21" y="53"/>
                      <a:pt x="21" y="53"/>
                    </a:cubicBezTo>
                    <a:lnTo>
                      <a:pt x="21" y="29"/>
                    </a:lnTo>
                    <a:close/>
                    <a:moveTo>
                      <a:pt x="12" y="146"/>
                    </a:moveTo>
                    <a:cubicBezTo>
                      <a:pt x="5" y="144"/>
                      <a:pt x="5" y="144"/>
                      <a:pt x="5" y="144"/>
                    </a:cubicBezTo>
                    <a:cubicBezTo>
                      <a:pt x="17" y="90"/>
                      <a:pt x="17" y="90"/>
                      <a:pt x="17" y="90"/>
                    </a:cubicBezTo>
                    <a:cubicBezTo>
                      <a:pt x="20" y="90"/>
                      <a:pt x="22" y="90"/>
                      <a:pt x="25" y="90"/>
                    </a:cubicBezTo>
                    <a:lnTo>
                      <a:pt x="12" y="146"/>
                    </a:lnTo>
                    <a:close/>
                    <a:moveTo>
                      <a:pt x="28" y="77"/>
                    </a:moveTo>
                    <a:cubicBezTo>
                      <a:pt x="26" y="76"/>
                      <a:pt x="23" y="76"/>
                      <a:pt x="20" y="76"/>
                    </a:cubicBezTo>
                    <a:cubicBezTo>
                      <a:pt x="25" y="57"/>
                      <a:pt x="25" y="57"/>
                      <a:pt x="25" y="57"/>
                    </a:cubicBezTo>
                    <a:cubicBezTo>
                      <a:pt x="33" y="57"/>
                      <a:pt x="33" y="57"/>
                      <a:pt x="33" y="57"/>
                    </a:cubicBezTo>
                    <a:lnTo>
                      <a:pt x="28" y="77"/>
                    </a:lnTo>
                    <a:close/>
                    <a:moveTo>
                      <a:pt x="36" y="77"/>
                    </a:moveTo>
                    <a:cubicBezTo>
                      <a:pt x="34" y="77"/>
                      <a:pt x="33" y="77"/>
                      <a:pt x="32" y="77"/>
                    </a:cubicBezTo>
                    <a:cubicBezTo>
                      <a:pt x="35" y="63"/>
                      <a:pt x="35" y="63"/>
                      <a:pt x="35" y="63"/>
                    </a:cubicBezTo>
                    <a:cubicBezTo>
                      <a:pt x="39" y="77"/>
                      <a:pt x="39" y="77"/>
                      <a:pt x="39" y="77"/>
                    </a:cubicBezTo>
                    <a:cubicBezTo>
                      <a:pt x="38" y="77"/>
                      <a:pt x="37" y="77"/>
                      <a:pt x="36" y="77"/>
                    </a:cubicBezTo>
                    <a:close/>
                    <a:moveTo>
                      <a:pt x="38" y="57"/>
                    </a:moveTo>
                    <a:cubicBezTo>
                      <a:pt x="46" y="57"/>
                      <a:pt x="46" y="57"/>
                      <a:pt x="46" y="57"/>
                    </a:cubicBezTo>
                    <a:cubicBezTo>
                      <a:pt x="50" y="76"/>
                      <a:pt x="50" y="76"/>
                      <a:pt x="50" y="76"/>
                    </a:cubicBezTo>
                    <a:cubicBezTo>
                      <a:pt x="48" y="76"/>
                      <a:pt x="45" y="76"/>
                      <a:pt x="42" y="77"/>
                    </a:cubicBezTo>
                    <a:lnTo>
                      <a:pt x="38" y="57"/>
                    </a:lnTo>
                    <a:close/>
                    <a:moveTo>
                      <a:pt x="66" y="144"/>
                    </a:moveTo>
                    <a:cubicBezTo>
                      <a:pt x="59" y="146"/>
                      <a:pt x="59" y="146"/>
                      <a:pt x="59" y="146"/>
                    </a:cubicBezTo>
                    <a:cubicBezTo>
                      <a:pt x="46" y="90"/>
                      <a:pt x="46" y="90"/>
                      <a:pt x="46" y="90"/>
                    </a:cubicBezTo>
                    <a:cubicBezTo>
                      <a:pt x="48" y="90"/>
                      <a:pt x="51" y="90"/>
                      <a:pt x="54" y="90"/>
                    </a:cubicBezTo>
                    <a:lnTo>
                      <a:pt x="66" y="14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4" name="Freeform 121"/>
              <p:cNvSpPr>
                <a:spLocks noEditPoints="1"/>
              </p:cNvSpPr>
              <p:nvPr/>
            </p:nvSpPr>
            <p:spPr bwMode="auto">
              <a:xfrm>
                <a:off x="2983932" y="1377968"/>
                <a:ext cx="283346" cy="286156"/>
              </a:xfrm>
              <a:custGeom>
                <a:avLst/>
                <a:gdLst/>
                <a:ahLst/>
                <a:cxnLst>
                  <a:cxn ang="0">
                    <a:pos x="145" y="131"/>
                  </a:cxn>
                  <a:cxn ang="0">
                    <a:pos x="34" y="0"/>
                  </a:cxn>
                  <a:cxn ang="0">
                    <a:pos x="0" y="28"/>
                  </a:cxn>
                  <a:cxn ang="0">
                    <a:pos x="112" y="159"/>
                  </a:cxn>
                  <a:cxn ang="0">
                    <a:pos x="145" y="131"/>
                  </a:cxn>
                  <a:cxn ang="0">
                    <a:pos x="103" y="138"/>
                  </a:cxn>
                  <a:cxn ang="0">
                    <a:pos x="100" y="133"/>
                  </a:cxn>
                  <a:cxn ang="0">
                    <a:pos x="106" y="128"/>
                  </a:cxn>
                  <a:cxn ang="0">
                    <a:pos x="103" y="123"/>
                  </a:cxn>
                  <a:cxn ang="0">
                    <a:pos x="96" y="129"/>
                  </a:cxn>
                  <a:cxn ang="0">
                    <a:pos x="91" y="122"/>
                  </a:cxn>
                  <a:cxn ang="0">
                    <a:pos x="101" y="114"/>
                  </a:cxn>
                  <a:cxn ang="0">
                    <a:pos x="97" y="110"/>
                  </a:cxn>
                  <a:cxn ang="0">
                    <a:pos x="87" y="119"/>
                  </a:cxn>
                  <a:cxn ang="0">
                    <a:pos x="84" y="114"/>
                  </a:cxn>
                  <a:cxn ang="0">
                    <a:pos x="90" y="109"/>
                  </a:cxn>
                  <a:cxn ang="0">
                    <a:pos x="86" y="104"/>
                  </a:cxn>
                  <a:cxn ang="0">
                    <a:pos x="80" y="110"/>
                  </a:cxn>
                  <a:cxn ang="0">
                    <a:pos x="75" y="104"/>
                  </a:cxn>
                  <a:cxn ang="0">
                    <a:pos x="86" y="94"/>
                  </a:cxn>
                  <a:cxn ang="0">
                    <a:pos x="83" y="90"/>
                  </a:cxn>
                  <a:cxn ang="0">
                    <a:pos x="71" y="100"/>
                  </a:cxn>
                  <a:cxn ang="0">
                    <a:pos x="67" y="95"/>
                  </a:cxn>
                  <a:cxn ang="0">
                    <a:pos x="75" y="89"/>
                  </a:cxn>
                  <a:cxn ang="0">
                    <a:pos x="72" y="84"/>
                  </a:cxn>
                  <a:cxn ang="0">
                    <a:pos x="64" y="91"/>
                  </a:cxn>
                  <a:cxn ang="0">
                    <a:pos x="58" y="85"/>
                  </a:cxn>
                  <a:cxn ang="0">
                    <a:pos x="70" y="75"/>
                  </a:cxn>
                  <a:cxn ang="0">
                    <a:pos x="66" y="71"/>
                  </a:cxn>
                  <a:cxn ang="0">
                    <a:pos x="55" y="81"/>
                  </a:cxn>
                  <a:cxn ang="0">
                    <a:pos x="51" y="76"/>
                  </a:cxn>
                  <a:cxn ang="0">
                    <a:pos x="59" y="70"/>
                  </a:cxn>
                  <a:cxn ang="0">
                    <a:pos x="56" y="65"/>
                  </a:cxn>
                  <a:cxn ang="0">
                    <a:pos x="47" y="72"/>
                  </a:cxn>
                  <a:cxn ang="0">
                    <a:pos x="43" y="66"/>
                  </a:cxn>
                  <a:cxn ang="0">
                    <a:pos x="54" y="57"/>
                  </a:cxn>
                  <a:cxn ang="0">
                    <a:pos x="51" y="53"/>
                  </a:cxn>
                  <a:cxn ang="0">
                    <a:pos x="39" y="63"/>
                  </a:cxn>
                  <a:cxn ang="0">
                    <a:pos x="36" y="58"/>
                  </a:cxn>
                  <a:cxn ang="0">
                    <a:pos x="43" y="51"/>
                  </a:cxn>
                  <a:cxn ang="0">
                    <a:pos x="39" y="47"/>
                  </a:cxn>
                  <a:cxn ang="0">
                    <a:pos x="32" y="54"/>
                  </a:cxn>
                  <a:cxn ang="0">
                    <a:pos x="27" y="47"/>
                  </a:cxn>
                  <a:cxn ang="0">
                    <a:pos x="38" y="38"/>
                  </a:cxn>
                  <a:cxn ang="0">
                    <a:pos x="35" y="34"/>
                  </a:cxn>
                  <a:cxn ang="0">
                    <a:pos x="23" y="44"/>
                  </a:cxn>
                  <a:cxn ang="0">
                    <a:pos x="19" y="39"/>
                  </a:cxn>
                  <a:cxn ang="0">
                    <a:pos x="28" y="32"/>
                  </a:cxn>
                  <a:cxn ang="0">
                    <a:pos x="24" y="28"/>
                  </a:cxn>
                  <a:cxn ang="0">
                    <a:pos x="16" y="35"/>
                  </a:cxn>
                  <a:cxn ang="0">
                    <a:pos x="11" y="29"/>
                  </a:cxn>
                  <a:cxn ang="0">
                    <a:pos x="33" y="11"/>
                  </a:cxn>
                  <a:cxn ang="0">
                    <a:pos x="134" y="130"/>
                  </a:cxn>
                  <a:cxn ang="0">
                    <a:pos x="113" y="149"/>
                  </a:cxn>
                  <a:cxn ang="0">
                    <a:pos x="107" y="141"/>
                  </a:cxn>
                  <a:cxn ang="0">
                    <a:pos x="117" y="133"/>
                  </a:cxn>
                  <a:cxn ang="0">
                    <a:pos x="113" y="129"/>
                  </a:cxn>
                  <a:cxn ang="0">
                    <a:pos x="103" y="138"/>
                  </a:cxn>
                </a:cxnLst>
                <a:rect l="0" t="0" r="r" b="b"/>
                <a:pathLst>
                  <a:path w="145" h="159">
                    <a:moveTo>
                      <a:pt x="145" y="131"/>
                    </a:moveTo>
                    <a:lnTo>
                      <a:pt x="34" y="0"/>
                    </a:lnTo>
                    <a:lnTo>
                      <a:pt x="0" y="28"/>
                    </a:lnTo>
                    <a:lnTo>
                      <a:pt x="112" y="159"/>
                    </a:lnTo>
                    <a:lnTo>
                      <a:pt x="145" y="131"/>
                    </a:lnTo>
                    <a:close/>
                    <a:moveTo>
                      <a:pt x="103" y="138"/>
                    </a:moveTo>
                    <a:lnTo>
                      <a:pt x="100" y="133"/>
                    </a:lnTo>
                    <a:lnTo>
                      <a:pt x="106" y="128"/>
                    </a:lnTo>
                    <a:lnTo>
                      <a:pt x="103" y="123"/>
                    </a:lnTo>
                    <a:lnTo>
                      <a:pt x="96" y="129"/>
                    </a:lnTo>
                    <a:lnTo>
                      <a:pt x="91" y="122"/>
                    </a:lnTo>
                    <a:lnTo>
                      <a:pt x="101" y="114"/>
                    </a:lnTo>
                    <a:lnTo>
                      <a:pt x="97" y="110"/>
                    </a:lnTo>
                    <a:lnTo>
                      <a:pt x="87" y="119"/>
                    </a:lnTo>
                    <a:lnTo>
                      <a:pt x="84" y="114"/>
                    </a:lnTo>
                    <a:lnTo>
                      <a:pt x="90" y="109"/>
                    </a:lnTo>
                    <a:lnTo>
                      <a:pt x="86" y="104"/>
                    </a:lnTo>
                    <a:lnTo>
                      <a:pt x="80" y="110"/>
                    </a:lnTo>
                    <a:lnTo>
                      <a:pt x="75" y="104"/>
                    </a:lnTo>
                    <a:lnTo>
                      <a:pt x="86" y="94"/>
                    </a:lnTo>
                    <a:lnTo>
                      <a:pt x="83" y="90"/>
                    </a:lnTo>
                    <a:lnTo>
                      <a:pt x="71" y="100"/>
                    </a:lnTo>
                    <a:lnTo>
                      <a:pt x="67" y="95"/>
                    </a:lnTo>
                    <a:lnTo>
                      <a:pt x="75" y="89"/>
                    </a:lnTo>
                    <a:lnTo>
                      <a:pt x="72" y="84"/>
                    </a:lnTo>
                    <a:lnTo>
                      <a:pt x="64" y="91"/>
                    </a:lnTo>
                    <a:lnTo>
                      <a:pt x="58" y="85"/>
                    </a:lnTo>
                    <a:lnTo>
                      <a:pt x="70" y="75"/>
                    </a:lnTo>
                    <a:lnTo>
                      <a:pt x="66" y="71"/>
                    </a:lnTo>
                    <a:lnTo>
                      <a:pt x="55" y="81"/>
                    </a:lnTo>
                    <a:lnTo>
                      <a:pt x="51" y="76"/>
                    </a:lnTo>
                    <a:lnTo>
                      <a:pt x="59" y="70"/>
                    </a:lnTo>
                    <a:lnTo>
                      <a:pt x="56" y="65"/>
                    </a:lnTo>
                    <a:lnTo>
                      <a:pt x="47" y="72"/>
                    </a:lnTo>
                    <a:lnTo>
                      <a:pt x="43" y="66"/>
                    </a:lnTo>
                    <a:lnTo>
                      <a:pt x="54" y="57"/>
                    </a:lnTo>
                    <a:lnTo>
                      <a:pt x="51" y="53"/>
                    </a:lnTo>
                    <a:lnTo>
                      <a:pt x="39" y="63"/>
                    </a:lnTo>
                    <a:lnTo>
                      <a:pt x="36" y="58"/>
                    </a:lnTo>
                    <a:lnTo>
                      <a:pt x="43" y="51"/>
                    </a:lnTo>
                    <a:lnTo>
                      <a:pt x="39" y="47"/>
                    </a:lnTo>
                    <a:lnTo>
                      <a:pt x="32" y="54"/>
                    </a:lnTo>
                    <a:lnTo>
                      <a:pt x="27" y="47"/>
                    </a:lnTo>
                    <a:lnTo>
                      <a:pt x="38" y="38"/>
                    </a:lnTo>
                    <a:lnTo>
                      <a:pt x="35" y="34"/>
                    </a:lnTo>
                    <a:lnTo>
                      <a:pt x="23" y="44"/>
                    </a:lnTo>
                    <a:lnTo>
                      <a:pt x="19" y="39"/>
                    </a:lnTo>
                    <a:lnTo>
                      <a:pt x="28" y="32"/>
                    </a:lnTo>
                    <a:lnTo>
                      <a:pt x="24" y="28"/>
                    </a:lnTo>
                    <a:lnTo>
                      <a:pt x="16" y="35"/>
                    </a:lnTo>
                    <a:lnTo>
                      <a:pt x="11" y="29"/>
                    </a:lnTo>
                    <a:lnTo>
                      <a:pt x="33" y="11"/>
                    </a:lnTo>
                    <a:lnTo>
                      <a:pt x="134" y="130"/>
                    </a:lnTo>
                    <a:lnTo>
                      <a:pt x="113" y="149"/>
                    </a:lnTo>
                    <a:lnTo>
                      <a:pt x="107" y="141"/>
                    </a:lnTo>
                    <a:lnTo>
                      <a:pt x="117" y="133"/>
                    </a:lnTo>
                    <a:lnTo>
                      <a:pt x="113" y="129"/>
                    </a:lnTo>
                    <a:lnTo>
                      <a:pt x="103" y="1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5" name="Freeform 122"/>
              <p:cNvSpPr>
                <a:spLocks noEditPoints="1"/>
              </p:cNvSpPr>
              <p:nvPr/>
            </p:nvSpPr>
            <p:spPr bwMode="auto">
              <a:xfrm>
                <a:off x="1246727" y="4412300"/>
                <a:ext cx="150467" cy="309552"/>
              </a:xfrm>
              <a:custGeom>
                <a:avLst/>
                <a:gdLst/>
                <a:ahLst/>
                <a:cxnLst>
                  <a:cxn ang="0">
                    <a:pos x="1" y="14"/>
                  </a:cxn>
                  <a:cxn ang="0">
                    <a:pos x="1" y="19"/>
                  </a:cxn>
                  <a:cxn ang="0">
                    <a:pos x="77" y="84"/>
                  </a:cxn>
                  <a:cxn ang="0">
                    <a:pos x="10" y="158"/>
                  </a:cxn>
                  <a:cxn ang="0">
                    <a:pos x="15" y="150"/>
                  </a:cxn>
                  <a:cxn ang="0">
                    <a:pos x="10" y="147"/>
                  </a:cxn>
                  <a:cxn ang="0">
                    <a:pos x="17" y="143"/>
                  </a:cxn>
                  <a:cxn ang="0">
                    <a:pos x="10" y="140"/>
                  </a:cxn>
                  <a:cxn ang="0">
                    <a:pos x="15" y="137"/>
                  </a:cxn>
                  <a:cxn ang="0">
                    <a:pos x="10" y="135"/>
                  </a:cxn>
                  <a:cxn ang="0">
                    <a:pos x="17" y="130"/>
                  </a:cxn>
                  <a:cxn ang="0">
                    <a:pos x="9" y="127"/>
                  </a:cxn>
                  <a:cxn ang="0">
                    <a:pos x="15" y="125"/>
                  </a:cxn>
                  <a:cxn ang="0">
                    <a:pos x="9" y="122"/>
                  </a:cxn>
                  <a:cxn ang="0">
                    <a:pos x="16" y="118"/>
                  </a:cxn>
                  <a:cxn ang="0">
                    <a:pos x="9" y="116"/>
                  </a:cxn>
                  <a:cxn ang="0">
                    <a:pos x="14" y="113"/>
                  </a:cxn>
                  <a:cxn ang="0">
                    <a:pos x="9" y="110"/>
                  </a:cxn>
                  <a:cxn ang="0">
                    <a:pos x="16" y="106"/>
                  </a:cxn>
                  <a:cxn ang="0">
                    <a:pos x="8" y="103"/>
                  </a:cxn>
                  <a:cxn ang="0">
                    <a:pos x="14" y="100"/>
                  </a:cxn>
                  <a:cxn ang="0">
                    <a:pos x="8" y="97"/>
                  </a:cxn>
                  <a:cxn ang="0">
                    <a:pos x="8" y="94"/>
                  </a:cxn>
                  <a:cxn ang="0">
                    <a:pos x="14" y="92"/>
                  </a:cxn>
                  <a:cxn ang="0">
                    <a:pos x="8" y="89"/>
                  </a:cxn>
                  <a:cxn ang="0">
                    <a:pos x="11" y="86"/>
                  </a:cxn>
                  <a:cxn ang="0">
                    <a:pos x="7" y="83"/>
                  </a:cxn>
                  <a:cxn ang="0">
                    <a:pos x="14" y="79"/>
                  </a:cxn>
                  <a:cxn ang="0">
                    <a:pos x="7" y="77"/>
                  </a:cxn>
                  <a:cxn ang="0">
                    <a:pos x="11" y="74"/>
                  </a:cxn>
                  <a:cxn ang="0">
                    <a:pos x="7" y="71"/>
                  </a:cxn>
                  <a:cxn ang="0">
                    <a:pos x="14" y="67"/>
                  </a:cxn>
                  <a:cxn ang="0">
                    <a:pos x="7" y="64"/>
                  </a:cxn>
                  <a:cxn ang="0">
                    <a:pos x="11" y="61"/>
                  </a:cxn>
                  <a:cxn ang="0">
                    <a:pos x="7" y="59"/>
                  </a:cxn>
                  <a:cxn ang="0">
                    <a:pos x="13" y="54"/>
                  </a:cxn>
                  <a:cxn ang="0">
                    <a:pos x="7" y="52"/>
                  </a:cxn>
                  <a:cxn ang="0">
                    <a:pos x="11" y="49"/>
                  </a:cxn>
                  <a:cxn ang="0">
                    <a:pos x="7" y="46"/>
                  </a:cxn>
                  <a:cxn ang="0">
                    <a:pos x="13" y="42"/>
                  </a:cxn>
                  <a:cxn ang="0">
                    <a:pos x="7" y="40"/>
                  </a:cxn>
                  <a:cxn ang="0">
                    <a:pos x="10" y="37"/>
                  </a:cxn>
                  <a:cxn ang="0">
                    <a:pos x="7" y="34"/>
                  </a:cxn>
                  <a:cxn ang="0">
                    <a:pos x="13" y="30"/>
                  </a:cxn>
                  <a:cxn ang="0">
                    <a:pos x="6" y="27"/>
                  </a:cxn>
                  <a:cxn ang="0">
                    <a:pos x="10" y="24"/>
                  </a:cxn>
                  <a:cxn ang="0">
                    <a:pos x="6" y="22"/>
                  </a:cxn>
                  <a:cxn ang="0">
                    <a:pos x="71" y="84"/>
                  </a:cxn>
                </a:cxnLst>
                <a:rect l="0" t="0" r="r" b="b"/>
                <a:pathLst>
                  <a:path w="77" h="172">
                    <a:moveTo>
                      <a:pt x="0" y="0"/>
                    </a:moveTo>
                    <a:lnTo>
                      <a:pt x="1" y="14"/>
                    </a:lnTo>
                    <a:lnTo>
                      <a:pt x="1" y="14"/>
                    </a:lnTo>
                    <a:lnTo>
                      <a:pt x="1" y="19"/>
                    </a:lnTo>
                    <a:lnTo>
                      <a:pt x="6" y="172"/>
                    </a:lnTo>
                    <a:lnTo>
                      <a:pt x="77" y="84"/>
                    </a:lnTo>
                    <a:lnTo>
                      <a:pt x="0" y="0"/>
                    </a:lnTo>
                    <a:close/>
                    <a:moveTo>
                      <a:pt x="10" y="158"/>
                    </a:moveTo>
                    <a:lnTo>
                      <a:pt x="10" y="150"/>
                    </a:lnTo>
                    <a:lnTo>
                      <a:pt x="15" y="150"/>
                    </a:lnTo>
                    <a:lnTo>
                      <a:pt x="15" y="146"/>
                    </a:lnTo>
                    <a:lnTo>
                      <a:pt x="10" y="147"/>
                    </a:lnTo>
                    <a:lnTo>
                      <a:pt x="10" y="143"/>
                    </a:lnTo>
                    <a:lnTo>
                      <a:pt x="17" y="143"/>
                    </a:lnTo>
                    <a:lnTo>
                      <a:pt x="17" y="140"/>
                    </a:lnTo>
                    <a:lnTo>
                      <a:pt x="10" y="140"/>
                    </a:lnTo>
                    <a:lnTo>
                      <a:pt x="10" y="137"/>
                    </a:lnTo>
                    <a:lnTo>
                      <a:pt x="15" y="137"/>
                    </a:lnTo>
                    <a:lnTo>
                      <a:pt x="15" y="135"/>
                    </a:lnTo>
                    <a:lnTo>
                      <a:pt x="10" y="135"/>
                    </a:lnTo>
                    <a:lnTo>
                      <a:pt x="9" y="131"/>
                    </a:lnTo>
                    <a:lnTo>
                      <a:pt x="17" y="130"/>
                    </a:lnTo>
                    <a:lnTo>
                      <a:pt x="16" y="127"/>
                    </a:lnTo>
                    <a:lnTo>
                      <a:pt x="9" y="127"/>
                    </a:lnTo>
                    <a:lnTo>
                      <a:pt x="9" y="125"/>
                    </a:lnTo>
                    <a:lnTo>
                      <a:pt x="15" y="125"/>
                    </a:lnTo>
                    <a:lnTo>
                      <a:pt x="15" y="122"/>
                    </a:lnTo>
                    <a:lnTo>
                      <a:pt x="9" y="122"/>
                    </a:lnTo>
                    <a:lnTo>
                      <a:pt x="9" y="118"/>
                    </a:lnTo>
                    <a:lnTo>
                      <a:pt x="16" y="118"/>
                    </a:lnTo>
                    <a:lnTo>
                      <a:pt x="16" y="116"/>
                    </a:lnTo>
                    <a:lnTo>
                      <a:pt x="9" y="116"/>
                    </a:lnTo>
                    <a:lnTo>
                      <a:pt x="9" y="113"/>
                    </a:lnTo>
                    <a:lnTo>
                      <a:pt x="14" y="113"/>
                    </a:lnTo>
                    <a:lnTo>
                      <a:pt x="14" y="110"/>
                    </a:lnTo>
                    <a:lnTo>
                      <a:pt x="9" y="110"/>
                    </a:lnTo>
                    <a:lnTo>
                      <a:pt x="8" y="106"/>
                    </a:lnTo>
                    <a:lnTo>
                      <a:pt x="16" y="106"/>
                    </a:lnTo>
                    <a:lnTo>
                      <a:pt x="16" y="103"/>
                    </a:lnTo>
                    <a:lnTo>
                      <a:pt x="8" y="103"/>
                    </a:lnTo>
                    <a:lnTo>
                      <a:pt x="8" y="100"/>
                    </a:lnTo>
                    <a:lnTo>
                      <a:pt x="14" y="100"/>
                    </a:lnTo>
                    <a:lnTo>
                      <a:pt x="14" y="97"/>
                    </a:lnTo>
                    <a:lnTo>
                      <a:pt x="8" y="97"/>
                    </a:lnTo>
                    <a:lnTo>
                      <a:pt x="8" y="94"/>
                    </a:lnTo>
                    <a:lnTo>
                      <a:pt x="8" y="94"/>
                    </a:lnTo>
                    <a:lnTo>
                      <a:pt x="8" y="92"/>
                    </a:lnTo>
                    <a:lnTo>
                      <a:pt x="14" y="92"/>
                    </a:lnTo>
                    <a:lnTo>
                      <a:pt x="14" y="89"/>
                    </a:lnTo>
                    <a:lnTo>
                      <a:pt x="8" y="89"/>
                    </a:lnTo>
                    <a:lnTo>
                      <a:pt x="7" y="86"/>
                    </a:lnTo>
                    <a:lnTo>
                      <a:pt x="11" y="86"/>
                    </a:lnTo>
                    <a:lnTo>
                      <a:pt x="11" y="83"/>
                    </a:lnTo>
                    <a:lnTo>
                      <a:pt x="7" y="83"/>
                    </a:lnTo>
                    <a:lnTo>
                      <a:pt x="7" y="79"/>
                    </a:lnTo>
                    <a:lnTo>
                      <a:pt x="14" y="79"/>
                    </a:lnTo>
                    <a:lnTo>
                      <a:pt x="14" y="77"/>
                    </a:lnTo>
                    <a:lnTo>
                      <a:pt x="7" y="77"/>
                    </a:lnTo>
                    <a:lnTo>
                      <a:pt x="7" y="74"/>
                    </a:lnTo>
                    <a:lnTo>
                      <a:pt x="11" y="74"/>
                    </a:lnTo>
                    <a:lnTo>
                      <a:pt x="11" y="71"/>
                    </a:lnTo>
                    <a:lnTo>
                      <a:pt x="7" y="71"/>
                    </a:lnTo>
                    <a:lnTo>
                      <a:pt x="7" y="67"/>
                    </a:lnTo>
                    <a:lnTo>
                      <a:pt x="14" y="67"/>
                    </a:lnTo>
                    <a:lnTo>
                      <a:pt x="14" y="64"/>
                    </a:lnTo>
                    <a:lnTo>
                      <a:pt x="7" y="64"/>
                    </a:lnTo>
                    <a:lnTo>
                      <a:pt x="7" y="61"/>
                    </a:lnTo>
                    <a:lnTo>
                      <a:pt x="11" y="61"/>
                    </a:lnTo>
                    <a:lnTo>
                      <a:pt x="11" y="59"/>
                    </a:lnTo>
                    <a:lnTo>
                      <a:pt x="7" y="59"/>
                    </a:lnTo>
                    <a:lnTo>
                      <a:pt x="7" y="55"/>
                    </a:lnTo>
                    <a:lnTo>
                      <a:pt x="13" y="54"/>
                    </a:lnTo>
                    <a:lnTo>
                      <a:pt x="13" y="51"/>
                    </a:lnTo>
                    <a:lnTo>
                      <a:pt x="7" y="52"/>
                    </a:lnTo>
                    <a:lnTo>
                      <a:pt x="7" y="49"/>
                    </a:lnTo>
                    <a:lnTo>
                      <a:pt x="11" y="49"/>
                    </a:lnTo>
                    <a:lnTo>
                      <a:pt x="11" y="46"/>
                    </a:lnTo>
                    <a:lnTo>
                      <a:pt x="7" y="46"/>
                    </a:lnTo>
                    <a:lnTo>
                      <a:pt x="7" y="42"/>
                    </a:lnTo>
                    <a:lnTo>
                      <a:pt x="13" y="42"/>
                    </a:lnTo>
                    <a:lnTo>
                      <a:pt x="13" y="40"/>
                    </a:lnTo>
                    <a:lnTo>
                      <a:pt x="7" y="40"/>
                    </a:lnTo>
                    <a:lnTo>
                      <a:pt x="7" y="37"/>
                    </a:lnTo>
                    <a:lnTo>
                      <a:pt x="10" y="37"/>
                    </a:lnTo>
                    <a:lnTo>
                      <a:pt x="10" y="34"/>
                    </a:lnTo>
                    <a:lnTo>
                      <a:pt x="7" y="34"/>
                    </a:lnTo>
                    <a:lnTo>
                      <a:pt x="6" y="30"/>
                    </a:lnTo>
                    <a:lnTo>
                      <a:pt x="13" y="30"/>
                    </a:lnTo>
                    <a:lnTo>
                      <a:pt x="12" y="27"/>
                    </a:lnTo>
                    <a:lnTo>
                      <a:pt x="6" y="27"/>
                    </a:lnTo>
                    <a:lnTo>
                      <a:pt x="6" y="24"/>
                    </a:lnTo>
                    <a:lnTo>
                      <a:pt x="10" y="24"/>
                    </a:lnTo>
                    <a:lnTo>
                      <a:pt x="10" y="22"/>
                    </a:lnTo>
                    <a:lnTo>
                      <a:pt x="6" y="22"/>
                    </a:lnTo>
                    <a:lnTo>
                      <a:pt x="6" y="13"/>
                    </a:lnTo>
                    <a:lnTo>
                      <a:pt x="71" y="84"/>
                    </a:lnTo>
                    <a:lnTo>
                      <a:pt x="10" y="15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6" name="Freeform 123"/>
              <p:cNvSpPr>
                <a:spLocks noEditPoints="1"/>
              </p:cNvSpPr>
              <p:nvPr/>
            </p:nvSpPr>
            <p:spPr bwMode="auto">
              <a:xfrm>
                <a:off x="1283855" y="4502286"/>
                <a:ext cx="64486" cy="131380"/>
              </a:xfrm>
              <a:custGeom>
                <a:avLst/>
                <a:gdLst/>
                <a:ahLst/>
                <a:cxnLst>
                  <a:cxn ang="0">
                    <a:pos x="33" y="36"/>
                  </a:cxn>
                  <a:cxn ang="0">
                    <a:pos x="0" y="0"/>
                  </a:cxn>
                  <a:cxn ang="0">
                    <a:pos x="3" y="73"/>
                  </a:cxn>
                  <a:cxn ang="0">
                    <a:pos x="33" y="36"/>
                  </a:cxn>
                  <a:cxn ang="0">
                    <a:pos x="7" y="59"/>
                  </a:cxn>
                  <a:cxn ang="0">
                    <a:pos x="6" y="13"/>
                  </a:cxn>
                  <a:cxn ang="0">
                    <a:pos x="26" y="36"/>
                  </a:cxn>
                  <a:cxn ang="0">
                    <a:pos x="7" y="59"/>
                  </a:cxn>
                </a:cxnLst>
                <a:rect l="0" t="0" r="r" b="b"/>
                <a:pathLst>
                  <a:path w="33" h="73">
                    <a:moveTo>
                      <a:pt x="33" y="36"/>
                    </a:moveTo>
                    <a:lnTo>
                      <a:pt x="0" y="0"/>
                    </a:lnTo>
                    <a:lnTo>
                      <a:pt x="3" y="73"/>
                    </a:lnTo>
                    <a:lnTo>
                      <a:pt x="33" y="36"/>
                    </a:lnTo>
                    <a:close/>
                    <a:moveTo>
                      <a:pt x="7" y="59"/>
                    </a:moveTo>
                    <a:lnTo>
                      <a:pt x="6" y="13"/>
                    </a:lnTo>
                    <a:lnTo>
                      <a:pt x="26" y="36"/>
                    </a:lnTo>
                    <a:lnTo>
                      <a:pt x="7" y="5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7" name="Freeform 124"/>
              <p:cNvSpPr>
                <a:spLocks/>
              </p:cNvSpPr>
              <p:nvPr/>
            </p:nvSpPr>
            <p:spPr bwMode="auto">
              <a:xfrm>
                <a:off x="572559" y="2616177"/>
                <a:ext cx="113338" cy="102584"/>
              </a:xfrm>
              <a:custGeom>
                <a:avLst/>
                <a:gdLst/>
                <a:ahLst/>
                <a:cxnLst>
                  <a:cxn ang="0">
                    <a:pos x="22" y="57"/>
                  </a:cxn>
                  <a:cxn ang="0">
                    <a:pos x="35" y="57"/>
                  </a:cxn>
                  <a:cxn ang="0">
                    <a:pos x="35" y="35"/>
                  </a:cxn>
                  <a:cxn ang="0">
                    <a:pos x="58" y="35"/>
                  </a:cxn>
                  <a:cxn ang="0">
                    <a:pos x="58" y="22"/>
                  </a:cxn>
                  <a:cxn ang="0">
                    <a:pos x="35" y="22"/>
                  </a:cxn>
                  <a:cxn ang="0">
                    <a:pos x="35" y="0"/>
                  </a:cxn>
                  <a:cxn ang="0">
                    <a:pos x="22" y="0"/>
                  </a:cxn>
                  <a:cxn ang="0">
                    <a:pos x="22" y="22"/>
                  </a:cxn>
                  <a:cxn ang="0">
                    <a:pos x="0" y="22"/>
                  </a:cxn>
                  <a:cxn ang="0">
                    <a:pos x="0" y="35"/>
                  </a:cxn>
                  <a:cxn ang="0">
                    <a:pos x="22" y="35"/>
                  </a:cxn>
                  <a:cxn ang="0">
                    <a:pos x="22" y="57"/>
                  </a:cxn>
                </a:cxnLst>
                <a:rect l="0" t="0" r="r" b="b"/>
                <a:pathLst>
                  <a:path w="58" h="57">
                    <a:moveTo>
                      <a:pt x="22" y="57"/>
                    </a:moveTo>
                    <a:lnTo>
                      <a:pt x="35" y="57"/>
                    </a:lnTo>
                    <a:lnTo>
                      <a:pt x="35" y="35"/>
                    </a:lnTo>
                    <a:lnTo>
                      <a:pt x="58" y="35"/>
                    </a:lnTo>
                    <a:lnTo>
                      <a:pt x="58" y="22"/>
                    </a:lnTo>
                    <a:lnTo>
                      <a:pt x="35" y="22"/>
                    </a:lnTo>
                    <a:lnTo>
                      <a:pt x="35" y="0"/>
                    </a:lnTo>
                    <a:lnTo>
                      <a:pt x="22" y="0"/>
                    </a:lnTo>
                    <a:lnTo>
                      <a:pt x="22" y="22"/>
                    </a:lnTo>
                    <a:lnTo>
                      <a:pt x="0" y="22"/>
                    </a:lnTo>
                    <a:lnTo>
                      <a:pt x="0" y="35"/>
                    </a:lnTo>
                    <a:lnTo>
                      <a:pt x="22" y="35"/>
                    </a:lnTo>
                    <a:lnTo>
                      <a:pt x="22" y="57"/>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8" name="Freeform 125"/>
              <p:cNvSpPr>
                <a:spLocks/>
              </p:cNvSpPr>
              <p:nvPr/>
            </p:nvSpPr>
            <p:spPr bwMode="auto">
              <a:xfrm>
                <a:off x="1557431" y="2407409"/>
                <a:ext cx="347832" cy="196170"/>
              </a:xfrm>
              <a:custGeom>
                <a:avLst/>
                <a:gdLst/>
                <a:ahLst/>
                <a:cxnLst>
                  <a:cxn ang="0">
                    <a:pos x="86" y="0"/>
                  </a:cxn>
                  <a:cxn ang="0">
                    <a:pos x="40" y="78"/>
                  </a:cxn>
                  <a:cxn ang="0">
                    <a:pos x="26" y="51"/>
                  </a:cxn>
                  <a:cxn ang="0">
                    <a:pos x="0" y="51"/>
                  </a:cxn>
                  <a:cxn ang="0">
                    <a:pos x="0" y="66"/>
                  </a:cxn>
                  <a:cxn ang="0">
                    <a:pos x="17" y="66"/>
                  </a:cxn>
                  <a:cxn ang="0">
                    <a:pos x="38" y="109"/>
                  </a:cxn>
                  <a:cxn ang="0">
                    <a:pos x="95" y="15"/>
                  </a:cxn>
                  <a:cxn ang="0">
                    <a:pos x="163" y="15"/>
                  </a:cxn>
                  <a:cxn ang="0">
                    <a:pos x="163" y="26"/>
                  </a:cxn>
                  <a:cxn ang="0">
                    <a:pos x="178" y="26"/>
                  </a:cxn>
                  <a:cxn ang="0">
                    <a:pos x="178" y="0"/>
                  </a:cxn>
                  <a:cxn ang="0">
                    <a:pos x="86" y="0"/>
                  </a:cxn>
                </a:cxnLst>
                <a:rect l="0" t="0" r="r" b="b"/>
                <a:pathLst>
                  <a:path w="178" h="109">
                    <a:moveTo>
                      <a:pt x="86" y="0"/>
                    </a:moveTo>
                    <a:lnTo>
                      <a:pt x="40" y="78"/>
                    </a:lnTo>
                    <a:lnTo>
                      <a:pt x="26" y="51"/>
                    </a:lnTo>
                    <a:lnTo>
                      <a:pt x="0" y="51"/>
                    </a:lnTo>
                    <a:lnTo>
                      <a:pt x="0" y="66"/>
                    </a:lnTo>
                    <a:lnTo>
                      <a:pt x="17" y="66"/>
                    </a:lnTo>
                    <a:lnTo>
                      <a:pt x="38" y="109"/>
                    </a:lnTo>
                    <a:lnTo>
                      <a:pt x="95" y="15"/>
                    </a:lnTo>
                    <a:lnTo>
                      <a:pt x="163" y="15"/>
                    </a:lnTo>
                    <a:lnTo>
                      <a:pt x="163" y="26"/>
                    </a:lnTo>
                    <a:lnTo>
                      <a:pt x="178" y="26"/>
                    </a:lnTo>
                    <a:lnTo>
                      <a:pt x="178" y="0"/>
                    </a:lnTo>
                    <a:lnTo>
                      <a:pt x="8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9" name="Freeform 126"/>
              <p:cNvSpPr>
                <a:spLocks noEditPoints="1"/>
              </p:cNvSpPr>
              <p:nvPr/>
            </p:nvSpPr>
            <p:spPr bwMode="auto">
              <a:xfrm>
                <a:off x="4400663" y="4243126"/>
                <a:ext cx="173916" cy="203369"/>
              </a:xfrm>
              <a:custGeom>
                <a:avLst/>
                <a:gdLst/>
                <a:ahLst/>
                <a:cxnLst>
                  <a:cxn ang="0">
                    <a:pos x="0" y="49"/>
                  </a:cxn>
                  <a:cxn ang="0">
                    <a:pos x="98" y="49"/>
                  </a:cxn>
                  <a:cxn ang="0">
                    <a:pos x="98" y="77"/>
                  </a:cxn>
                  <a:cxn ang="0">
                    <a:pos x="0" y="77"/>
                  </a:cxn>
                  <a:cxn ang="0">
                    <a:pos x="0" y="49"/>
                  </a:cxn>
                  <a:cxn ang="0">
                    <a:pos x="47" y="37"/>
                  </a:cxn>
                  <a:cxn ang="0">
                    <a:pos x="40" y="35"/>
                  </a:cxn>
                  <a:cxn ang="0">
                    <a:pos x="35" y="32"/>
                  </a:cxn>
                  <a:cxn ang="0">
                    <a:pos x="31" y="26"/>
                  </a:cxn>
                  <a:cxn ang="0">
                    <a:pos x="29" y="19"/>
                  </a:cxn>
                  <a:cxn ang="0">
                    <a:pos x="31" y="12"/>
                  </a:cxn>
                  <a:cxn ang="0">
                    <a:pos x="35" y="6"/>
                  </a:cxn>
                  <a:cxn ang="0">
                    <a:pos x="40" y="2"/>
                  </a:cxn>
                  <a:cxn ang="0">
                    <a:pos x="47" y="0"/>
                  </a:cxn>
                  <a:cxn ang="0">
                    <a:pos x="54" y="2"/>
                  </a:cxn>
                  <a:cxn ang="0">
                    <a:pos x="60" y="6"/>
                  </a:cxn>
                  <a:cxn ang="0">
                    <a:pos x="64" y="12"/>
                  </a:cxn>
                  <a:cxn ang="0">
                    <a:pos x="66" y="19"/>
                  </a:cxn>
                  <a:cxn ang="0">
                    <a:pos x="64" y="26"/>
                  </a:cxn>
                  <a:cxn ang="0">
                    <a:pos x="60" y="32"/>
                  </a:cxn>
                  <a:cxn ang="0">
                    <a:pos x="54" y="35"/>
                  </a:cxn>
                  <a:cxn ang="0">
                    <a:pos x="47" y="37"/>
                  </a:cxn>
                  <a:cxn ang="0">
                    <a:pos x="47" y="88"/>
                  </a:cxn>
                  <a:cxn ang="0">
                    <a:pos x="54" y="90"/>
                  </a:cxn>
                  <a:cxn ang="0">
                    <a:pos x="60" y="94"/>
                  </a:cxn>
                  <a:cxn ang="0">
                    <a:pos x="64" y="99"/>
                  </a:cxn>
                  <a:cxn ang="0">
                    <a:pos x="66" y="106"/>
                  </a:cxn>
                  <a:cxn ang="0">
                    <a:pos x="64" y="113"/>
                  </a:cxn>
                  <a:cxn ang="0">
                    <a:pos x="60" y="119"/>
                  </a:cxn>
                  <a:cxn ang="0">
                    <a:pos x="54" y="123"/>
                  </a:cxn>
                  <a:cxn ang="0">
                    <a:pos x="47" y="125"/>
                  </a:cxn>
                  <a:cxn ang="0">
                    <a:pos x="40" y="123"/>
                  </a:cxn>
                  <a:cxn ang="0">
                    <a:pos x="35" y="119"/>
                  </a:cxn>
                  <a:cxn ang="0">
                    <a:pos x="31" y="113"/>
                  </a:cxn>
                  <a:cxn ang="0">
                    <a:pos x="29" y="106"/>
                  </a:cxn>
                  <a:cxn ang="0">
                    <a:pos x="31" y="99"/>
                  </a:cxn>
                  <a:cxn ang="0">
                    <a:pos x="35" y="94"/>
                  </a:cxn>
                  <a:cxn ang="0">
                    <a:pos x="40" y="90"/>
                  </a:cxn>
                  <a:cxn ang="0">
                    <a:pos x="47" y="88"/>
                  </a:cxn>
                </a:cxnLst>
                <a:rect l="0" t="0" r="r" b="b"/>
                <a:pathLst>
                  <a:path w="98" h="125">
                    <a:moveTo>
                      <a:pt x="0" y="49"/>
                    </a:moveTo>
                    <a:cubicBezTo>
                      <a:pt x="98" y="49"/>
                      <a:pt x="98" y="49"/>
                      <a:pt x="98" y="49"/>
                    </a:cubicBezTo>
                    <a:cubicBezTo>
                      <a:pt x="98" y="77"/>
                      <a:pt x="98" y="77"/>
                      <a:pt x="98" y="77"/>
                    </a:cubicBezTo>
                    <a:cubicBezTo>
                      <a:pt x="0" y="77"/>
                      <a:pt x="0" y="77"/>
                      <a:pt x="0" y="77"/>
                    </a:cubicBezTo>
                    <a:lnTo>
                      <a:pt x="0" y="49"/>
                    </a:lnTo>
                    <a:close/>
                    <a:moveTo>
                      <a:pt x="47" y="37"/>
                    </a:moveTo>
                    <a:cubicBezTo>
                      <a:pt x="45" y="37"/>
                      <a:pt x="43" y="36"/>
                      <a:pt x="40" y="35"/>
                    </a:cubicBezTo>
                    <a:cubicBezTo>
                      <a:pt x="38" y="34"/>
                      <a:pt x="36" y="33"/>
                      <a:pt x="35" y="32"/>
                    </a:cubicBezTo>
                    <a:cubicBezTo>
                      <a:pt x="33" y="30"/>
                      <a:pt x="32" y="28"/>
                      <a:pt x="31" y="26"/>
                    </a:cubicBezTo>
                    <a:cubicBezTo>
                      <a:pt x="30" y="24"/>
                      <a:pt x="29" y="21"/>
                      <a:pt x="29" y="19"/>
                    </a:cubicBezTo>
                    <a:cubicBezTo>
                      <a:pt x="29" y="16"/>
                      <a:pt x="30" y="14"/>
                      <a:pt x="31" y="12"/>
                    </a:cubicBezTo>
                    <a:cubicBezTo>
                      <a:pt x="32" y="9"/>
                      <a:pt x="33" y="7"/>
                      <a:pt x="35" y="6"/>
                    </a:cubicBezTo>
                    <a:cubicBezTo>
                      <a:pt x="36" y="4"/>
                      <a:pt x="38" y="3"/>
                      <a:pt x="40" y="2"/>
                    </a:cubicBezTo>
                    <a:cubicBezTo>
                      <a:pt x="43" y="1"/>
                      <a:pt x="45" y="0"/>
                      <a:pt x="47" y="0"/>
                    </a:cubicBezTo>
                    <a:cubicBezTo>
                      <a:pt x="50" y="0"/>
                      <a:pt x="52" y="1"/>
                      <a:pt x="54" y="2"/>
                    </a:cubicBezTo>
                    <a:cubicBezTo>
                      <a:pt x="57" y="3"/>
                      <a:pt x="59" y="4"/>
                      <a:pt x="60" y="6"/>
                    </a:cubicBezTo>
                    <a:cubicBezTo>
                      <a:pt x="62" y="7"/>
                      <a:pt x="63" y="9"/>
                      <a:pt x="64" y="12"/>
                    </a:cubicBezTo>
                    <a:cubicBezTo>
                      <a:pt x="65" y="14"/>
                      <a:pt x="66" y="16"/>
                      <a:pt x="66" y="19"/>
                    </a:cubicBezTo>
                    <a:cubicBezTo>
                      <a:pt x="66" y="21"/>
                      <a:pt x="65" y="24"/>
                      <a:pt x="64" y="26"/>
                    </a:cubicBezTo>
                    <a:cubicBezTo>
                      <a:pt x="63" y="28"/>
                      <a:pt x="62" y="30"/>
                      <a:pt x="60" y="32"/>
                    </a:cubicBezTo>
                    <a:cubicBezTo>
                      <a:pt x="59" y="33"/>
                      <a:pt x="57" y="34"/>
                      <a:pt x="54" y="35"/>
                    </a:cubicBezTo>
                    <a:cubicBezTo>
                      <a:pt x="52" y="36"/>
                      <a:pt x="50" y="37"/>
                      <a:pt x="47" y="37"/>
                    </a:cubicBezTo>
                    <a:close/>
                    <a:moveTo>
                      <a:pt x="47" y="88"/>
                    </a:moveTo>
                    <a:cubicBezTo>
                      <a:pt x="50" y="88"/>
                      <a:pt x="52" y="89"/>
                      <a:pt x="54" y="90"/>
                    </a:cubicBezTo>
                    <a:cubicBezTo>
                      <a:pt x="57" y="91"/>
                      <a:pt x="59" y="92"/>
                      <a:pt x="60" y="94"/>
                    </a:cubicBezTo>
                    <a:cubicBezTo>
                      <a:pt x="62" y="95"/>
                      <a:pt x="63" y="97"/>
                      <a:pt x="64" y="99"/>
                    </a:cubicBezTo>
                    <a:cubicBezTo>
                      <a:pt x="65" y="101"/>
                      <a:pt x="66" y="104"/>
                      <a:pt x="66" y="106"/>
                    </a:cubicBezTo>
                    <a:cubicBezTo>
                      <a:pt x="66" y="109"/>
                      <a:pt x="65" y="111"/>
                      <a:pt x="64" y="113"/>
                    </a:cubicBezTo>
                    <a:cubicBezTo>
                      <a:pt x="63" y="116"/>
                      <a:pt x="62" y="118"/>
                      <a:pt x="60" y="119"/>
                    </a:cubicBezTo>
                    <a:cubicBezTo>
                      <a:pt x="59" y="121"/>
                      <a:pt x="57" y="122"/>
                      <a:pt x="54" y="123"/>
                    </a:cubicBezTo>
                    <a:cubicBezTo>
                      <a:pt x="52" y="124"/>
                      <a:pt x="50" y="125"/>
                      <a:pt x="47" y="125"/>
                    </a:cubicBezTo>
                    <a:cubicBezTo>
                      <a:pt x="45" y="125"/>
                      <a:pt x="43" y="124"/>
                      <a:pt x="40" y="123"/>
                    </a:cubicBezTo>
                    <a:cubicBezTo>
                      <a:pt x="38" y="122"/>
                      <a:pt x="36" y="121"/>
                      <a:pt x="35" y="119"/>
                    </a:cubicBezTo>
                    <a:cubicBezTo>
                      <a:pt x="33" y="118"/>
                      <a:pt x="32" y="116"/>
                      <a:pt x="31" y="113"/>
                    </a:cubicBezTo>
                    <a:cubicBezTo>
                      <a:pt x="30" y="111"/>
                      <a:pt x="29" y="109"/>
                      <a:pt x="29" y="106"/>
                    </a:cubicBezTo>
                    <a:cubicBezTo>
                      <a:pt x="29" y="104"/>
                      <a:pt x="30" y="101"/>
                      <a:pt x="31" y="99"/>
                    </a:cubicBezTo>
                    <a:cubicBezTo>
                      <a:pt x="32" y="97"/>
                      <a:pt x="33" y="95"/>
                      <a:pt x="35" y="94"/>
                    </a:cubicBezTo>
                    <a:cubicBezTo>
                      <a:pt x="36" y="92"/>
                      <a:pt x="38" y="91"/>
                      <a:pt x="40" y="90"/>
                    </a:cubicBezTo>
                    <a:cubicBezTo>
                      <a:pt x="43" y="89"/>
                      <a:pt x="45" y="88"/>
                      <a:pt x="47" y="8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0" name="Freeform 127"/>
              <p:cNvSpPr>
                <a:spLocks noEditPoints="1"/>
              </p:cNvSpPr>
              <p:nvPr/>
            </p:nvSpPr>
            <p:spPr bwMode="auto">
              <a:xfrm>
                <a:off x="1195920" y="1437359"/>
                <a:ext cx="322428" cy="257360"/>
              </a:xfrm>
              <a:custGeom>
                <a:avLst/>
                <a:gdLst/>
                <a:ahLst/>
                <a:cxnLst>
                  <a:cxn ang="0">
                    <a:pos x="0" y="68"/>
                  </a:cxn>
                  <a:cxn ang="0">
                    <a:pos x="44" y="158"/>
                  </a:cxn>
                  <a:cxn ang="0">
                    <a:pos x="183" y="90"/>
                  </a:cxn>
                  <a:cxn ang="0">
                    <a:pos x="139" y="0"/>
                  </a:cxn>
                  <a:cxn ang="0">
                    <a:pos x="0" y="68"/>
                  </a:cxn>
                  <a:cxn ang="0">
                    <a:pos x="32" y="121"/>
                  </a:cxn>
                  <a:cxn ang="0">
                    <a:pos x="22" y="101"/>
                  </a:cxn>
                  <a:cxn ang="0">
                    <a:pos x="30" y="97"/>
                  </a:cxn>
                  <a:cxn ang="0">
                    <a:pos x="40" y="117"/>
                  </a:cxn>
                  <a:cxn ang="0">
                    <a:pos x="32" y="121"/>
                  </a:cxn>
                  <a:cxn ang="0">
                    <a:pos x="43" y="143"/>
                  </a:cxn>
                  <a:cxn ang="0">
                    <a:pos x="33" y="123"/>
                  </a:cxn>
                  <a:cxn ang="0">
                    <a:pos x="41" y="119"/>
                  </a:cxn>
                  <a:cxn ang="0">
                    <a:pos x="51" y="139"/>
                  </a:cxn>
                  <a:cxn ang="0">
                    <a:pos x="43" y="143"/>
                  </a:cxn>
                  <a:cxn ang="0">
                    <a:pos x="148" y="37"/>
                  </a:cxn>
                  <a:cxn ang="0">
                    <a:pos x="159" y="60"/>
                  </a:cxn>
                  <a:cxn ang="0">
                    <a:pos x="157" y="61"/>
                  </a:cxn>
                  <a:cxn ang="0">
                    <a:pos x="146" y="38"/>
                  </a:cxn>
                  <a:cxn ang="0">
                    <a:pos x="148" y="37"/>
                  </a:cxn>
                  <a:cxn ang="0">
                    <a:pos x="130" y="20"/>
                  </a:cxn>
                  <a:cxn ang="0">
                    <a:pos x="161" y="85"/>
                  </a:cxn>
                  <a:cxn ang="0">
                    <a:pos x="54" y="137"/>
                  </a:cxn>
                  <a:cxn ang="0">
                    <a:pos x="23" y="73"/>
                  </a:cxn>
                  <a:cxn ang="0">
                    <a:pos x="130" y="20"/>
                  </a:cxn>
                  <a:cxn ang="0">
                    <a:pos x="19" y="74"/>
                  </a:cxn>
                  <a:cxn ang="0">
                    <a:pos x="29" y="94"/>
                  </a:cxn>
                  <a:cxn ang="0">
                    <a:pos x="21" y="98"/>
                  </a:cxn>
                  <a:cxn ang="0">
                    <a:pos x="11" y="78"/>
                  </a:cxn>
                  <a:cxn ang="0">
                    <a:pos x="19" y="74"/>
                  </a:cxn>
                </a:cxnLst>
                <a:rect l="0" t="0" r="r" b="b"/>
                <a:pathLst>
                  <a:path w="183" h="158">
                    <a:moveTo>
                      <a:pt x="0" y="68"/>
                    </a:moveTo>
                    <a:cubicBezTo>
                      <a:pt x="44" y="158"/>
                      <a:pt x="44" y="158"/>
                      <a:pt x="44" y="158"/>
                    </a:cubicBezTo>
                    <a:cubicBezTo>
                      <a:pt x="183" y="90"/>
                      <a:pt x="183" y="90"/>
                      <a:pt x="183" y="90"/>
                    </a:cubicBezTo>
                    <a:cubicBezTo>
                      <a:pt x="139" y="0"/>
                      <a:pt x="139" y="0"/>
                      <a:pt x="139" y="0"/>
                    </a:cubicBezTo>
                    <a:lnTo>
                      <a:pt x="0" y="68"/>
                    </a:lnTo>
                    <a:close/>
                    <a:moveTo>
                      <a:pt x="32" y="121"/>
                    </a:moveTo>
                    <a:cubicBezTo>
                      <a:pt x="22" y="101"/>
                      <a:pt x="22" y="101"/>
                      <a:pt x="22" y="101"/>
                    </a:cubicBezTo>
                    <a:cubicBezTo>
                      <a:pt x="30" y="97"/>
                      <a:pt x="30" y="97"/>
                      <a:pt x="30" y="97"/>
                    </a:cubicBezTo>
                    <a:cubicBezTo>
                      <a:pt x="40" y="117"/>
                      <a:pt x="40" y="117"/>
                      <a:pt x="40" y="117"/>
                    </a:cubicBezTo>
                    <a:lnTo>
                      <a:pt x="32" y="121"/>
                    </a:lnTo>
                    <a:close/>
                    <a:moveTo>
                      <a:pt x="43" y="143"/>
                    </a:moveTo>
                    <a:cubicBezTo>
                      <a:pt x="33" y="123"/>
                      <a:pt x="33" y="123"/>
                      <a:pt x="33" y="123"/>
                    </a:cubicBezTo>
                    <a:cubicBezTo>
                      <a:pt x="41" y="119"/>
                      <a:pt x="41" y="119"/>
                      <a:pt x="41" y="119"/>
                    </a:cubicBezTo>
                    <a:cubicBezTo>
                      <a:pt x="51" y="139"/>
                      <a:pt x="51" y="139"/>
                      <a:pt x="51" y="139"/>
                    </a:cubicBezTo>
                    <a:lnTo>
                      <a:pt x="43" y="143"/>
                    </a:lnTo>
                    <a:close/>
                    <a:moveTo>
                      <a:pt x="148" y="37"/>
                    </a:moveTo>
                    <a:cubicBezTo>
                      <a:pt x="159" y="60"/>
                      <a:pt x="159" y="60"/>
                      <a:pt x="159" y="60"/>
                    </a:cubicBezTo>
                    <a:cubicBezTo>
                      <a:pt x="157" y="61"/>
                      <a:pt x="157" y="61"/>
                      <a:pt x="157" y="61"/>
                    </a:cubicBezTo>
                    <a:cubicBezTo>
                      <a:pt x="146" y="38"/>
                      <a:pt x="146" y="38"/>
                      <a:pt x="146" y="38"/>
                    </a:cubicBezTo>
                    <a:lnTo>
                      <a:pt x="148" y="37"/>
                    </a:lnTo>
                    <a:close/>
                    <a:moveTo>
                      <a:pt x="130" y="20"/>
                    </a:moveTo>
                    <a:cubicBezTo>
                      <a:pt x="161" y="85"/>
                      <a:pt x="161" y="85"/>
                      <a:pt x="161" y="85"/>
                    </a:cubicBezTo>
                    <a:cubicBezTo>
                      <a:pt x="54" y="137"/>
                      <a:pt x="54" y="137"/>
                      <a:pt x="54" y="137"/>
                    </a:cubicBezTo>
                    <a:cubicBezTo>
                      <a:pt x="44" y="116"/>
                      <a:pt x="28" y="83"/>
                      <a:pt x="23" y="73"/>
                    </a:cubicBezTo>
                    <a:lnTo>
                      <a:pt x="130" y="20"/>
                    </a:lnTo>
                    <a:close/>
                    <a:moveTo>
                      <a:pt x="19" y="74"/>
                    </a:moveTo>
                    <a:cubicBezTo>
                      <a:pt x="29" y="94"/>
                      <a:pt x="29" y="94"/>
                      <a:pt x="29" y="94"/>
                    </a:cubicBezTo>
                    <a:cubicBezTo>
                      <a:pt x="21" y="98"/>
                      <a:pt x="21" y="98"/>
                      <a:pt x="21" y="98"/>
                    </a:cubicBezTo>
                    <a:cubicBezTo>
                      <a:pt x="11" y="78"/>
                      <a:pt x="11" y="78"/>
                      <a:pt x="11" y="78"/>
                    </a:cubicBezTo>
                    <a:lnTo>
                      <a:pt x="19" y="7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1" name="Freeform 128"/>
              <p:cNvSpPr>
                <a:spLocks/>
              </p:cNvSpPr>
              <p:nvPr/>
            </p:nvSpPr>
            <p:spPr bwMode="auto">
              <a:xfrm>
                <a:off x="1285809" y="1604733"/>
                <a:ext cx="250126" cy="122381"/>
              </a:xfrm>
              <a:custGeom>
                <a:avLst/>
                <a:gdLst/>
                <a:ahLst/>
                <a:cxnLst>
                  <a:cxn ang="0">
                    <a:pos x="125" y="0"/>
                  </a:cxn>
                  <a:cxn ang="0">
                    <a:pos x="0" y="61"/>
                  </a:cxn>
                  <a:cxn ang="0">
                    <a:pos x="3" y="68"/>
                  </a:cxn>
                  <a:cxn ang="0">
                    <a:pos x="128" y="6"/>
                  </a:cxn>
                  <a:cxn ang="0">
                    <a:pos x="125" y="0"/>
                  </a:cxn>
                </a:cxnLst>
                <a:rect l="0" t="0" r="r" b="b"/>
                <a:pathLst>
                  <a:path w="128" h="68">
                    <a:moveTo>
                      <a:pt x="125" y="0"/>
                    </a:moveTo>
                    <a:lnTo>
                      <a:pt x="0" y="61"/>
                    </a:lnTo>
                    <a:lnTo>
                      <a:pt x="3" y="68"/>
                    </a:lnTo>
                    <a:lnTo>
                      <a:pt x="128" y="6"/>
                    </a:lnTo>
                    <a:lnTo>
                      <a:pt x="125"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2" name="Freeform 129"/>
              <p:cNvSpPr>
                <a:spLocks noEditPoints="1"/>
              </p:cNvSpPr>
              <p:nvPr/>
            </p:nvSpPr>
            <p:spPr bwMode="auto">
              <a:xfrm>
                <a:off x="2470001" y="2252633"/>
                <a:ext cx="257943" cy="273558"/>
              </a:xfrm>
              <a:custGeom>
                <a:avLst/>
                <a:gdLst/>
                <a:ahLst/>
                <a:cxnLst>
                  <a:cxn ang="0">
                    <a:pos x="41" y="89"/>
                  </a:cxn>
                  <a:cxn ang="0">
                    <a:pos x="0" y="115"/>
                  </a:cxn>
                  <a:cxn ang="0">
                    <a:pos x="41" y="152"/>
                  </a:cxn>
                  <a:cxn ang="0">
                    <a:pos x="94" y="155"/>
                  </a:cxn>
                  <a:cxn ang="0">
                    <a:pos x="133" y="169"/>
                  </a:cxn>
                  <a:cxn ang="0">
                    <a:pos x="145" y="155"/>
                  </a:cxn>
                  <a:cxn ang="0">
                    <a:pos x="41" y="0"/>
                  </a:cxn>
                  <a:cxn ang="0">
                    <a:pos x="33" y="127"/>
                  </a:cxn>
                  <a:cxn ang="0">
                    <a:pos x="41" y="122"/>
                  </a:cxn>
                  <a:cxn ang="0">
                    <a:pos x="7" y="154"/>
                  </a:cxn>
                  <a:cxn ang="0">
                    <a:pos x="12" y="112"/>
                  </a:cxn>
                  <a:cxn ang="0">
                    <a:pos x="14" y="111"/>
                  </a:cxn>
                  <a:cxn ang="0">
                    <a:pos x="77" y="101"/>
                  </a:cxn>
                  <a:cxn ang="0">
                    <a:pos x="46" y="111"/>
                  </a:cxn>
                  <a:cxn ang="0">
                    <a:pos x="56" y="129"/>
                  </a:cxn>
                  <a:cxn ang="0">
                    <a:pos x="79" y="111"/>
                  </a:cxn>
                  <a:cxn ang="0">
                    <a:pos x="81" y="99"/>
                  </a:cxn>
                  <a:cxn ang="0">
                    <a:pos x="56" y="91"/>
                  </a:cxn>
                  <a:cxn ang="0">
                    <a:pos x="130" y="15"/>
                  </a:cxn>
                  <a:cxn ang="0">
                    <a:pos x="123" y="113"/>
                  </a:cxn>
                  <a:cxn ang="0">
                    <a:pos x="111" y="90"/>
                  </a:cxn>
                  <a:cxn ang="0">
                    <a:pos x="103" y="63"/>
                  </a:cxn>
                  <a:cxn ang="0">
                    <a:pos x="96" y="90"/>
                  </a:cxn>
                  <a:cxn ang="0">
                    <a:pos x="83" y="111"/>
                  </a:cxn>
                  <a:cxn ang="0">
                    <a:pos x="79" y="129"/>
                  </a:cxn>
                  <a:cxn ang="0">
                    <a:pos x="103" y="69"/>
                  </a:cxn>
                  <a:cxn ang="0">
                    <a:pos x="96" y="81"/>
                  </a:cxn>
                  <a:cxn ang="0">
                    <a:pos x="92" y="77"/>
                  </a:cxn>
                  <a:cxn ang="0">
                    <a:pos x="115" y="77"/>
                  </a:cxn>
                  <a:cxn ang="0">
                    <a:pos x="110" y="82"/>
                  </a:cxn>
                  <a:cxn ang="0">
                    <a:pos x="103" y="69"/>
                  </a:cxn>
                  <a:cxn ang="0">
                    <a:pos x="104" y="165"/>
                  </a:cxn>
                  <a:cxn ang="0">
                    <a:pos x="79" y="122"/>
                  </a:cxn>
                  <a:cxn ang="0">
                    <a:pos x="93" y="128"/>
                  </a:cxn>
                  <a:cxn ang="0">
                    <a:pos x="98" y="129"/>
                  </a:cxn>
                  <a:cxn ang="0">
                    <a:pos x="100" y="79"/>
                  </a:cxn>
                  <a:cxn ang="0">
                    <a:pos x="108" y="112"/>
                  </a:cxn>
                  <a:cxn ang="0">
                    <a:pos x="122" y="117"/>
                  </a:cxn>
                  <a:cxn ang="0">
                    <a:pos x="137" y="124"/>
                  </a:cxn>
                </a:cxnLst>
                <a:rect l="0" t="0" r="r" b="b"/>
                <a:pathLst>
                  <a:path w="145" h="169">
                    <a:moveTo>
                      <a:pt x="41" y="0"/>
                    </a:moveTo>
                    <a:cubicBezTo>
                      <a:pt x="41" y="89"/>
                      <a:pt x="41" y="89"/>
                      <a:pt x="41" y="89"/>
                    </a:cubicBezTo>
                    <a:cubicBezTo>
                      <a:pt x="12" y="108"/>
                      <a:pt x="12" y="108"/>
                      <a:pt x="12" y="108"/>
                    </a:cubicBezTo>
                    <a:cubicBezTo>
                      <a:pt x="0" y="115"/>
                      <a:pt x="0" y="115"/>
                      <a:pt x="0" y="115"/>
                    </a:cubicBezTo>
                    <a:cubicBezTo>
                      <a:pt x="3" y="158"/>
                      <a:pt x="3" y="158"/>
                      <a:pt x="3" y="158"/>
                    </a:cubicBezTo>
                    <a:cubicBezTo>
                      <a:pt x="41" y="152"/>
                      <a:pt x="41" y="152"/>
                      <a:pt x="41" y="152"/>
                    </a:cubicBezTo>
                    <a:cubicBezTo>
                      <a:pt x="41" y="155"/>
                      <a:pt x="41" y="155"/>
                      <a:pt x="41" y="155"/>
                    </a:cubicBezTo>
                    <a:cubicBezTo>
                      <a:pt x="94" y="155"/>
                      <a:pt x="94" y="155"/>
                      <a:pt x="94" y="155"/>
                    </a:cubicBezTo>
                    <a:cubicBezTo>
                      <a:pt x="101" y="169"/>
                      <a:pt x="101" y="169"/>
                      <a:pt x="101" y="169"/>
                    </a:cubicBezTo>
                    <a:cubicBezTo>
                      <a:pt x="133" y="169"/>
                      <a:pt x="133" y="169"/>
                      <a:pt x="133" y="169"/>
                    </a:cubicBezTo>
                    <a:cubicBezTo>
                      <a:pt x="136" y="155"/>
                      <a:pt x="136" y="155"/>
                      <a:pt x="136" y="155"/>
                    </a:cubicBezTo>
                    <a:cubicBezTo>
                      <a:pt x="145" y="155"/>
                      <a:pt x="145" y="155"/>
                      <a:pt x="145" y="155"/>
                    </a:cubicBezTo>
                    <a:cubicBezTo>
                      <a:pt x="145" y="0"/>
                      <a:pt x="145" y="0"/>
                      <a:pt x="145" y="0"/>
                    </a:cubicBezTo>
                    <a:lnTo>
                      <a:pt x="41" y="0"/>
                    </a:lnTo>
                    <a:close/>
                    <a:moveTo>
                      <a:pt x="44" y="111"/>
                    </a:moveTo>
                    <a:cubicBezTo>
                      <a:pt x="33" y="127"/>
                      <a:pt x="33" y="127"/>
                      <a:pt x="33" y="127"/>
                    </a:cubicBezTo>
                    <a:cubicBezTo>
                      <a:pt x="36" y="130"/>
                      <a:pt x="36" y="130"/>
                      <a:pt x="36" y="130"/>
                    </a:cubicBezTo>
                    <a:cubicBezTo>
                      <a:pt x="41" y="122"/>
                      <a:pt x="41" y="122"/>
                      <a:pt x="41" y="122"/>
                    </a:cubicBezTo>
                    <a:cubicBezTo>
                      <a:pt x="41" y="148"/>
                      <a:pt x="41" y="148"/>
                      <a:pt x="41" y="148"/>
                    </a:cubicBezTo>
                    <a:cubicBezTo>
                      <a:pt x="7" y="154"/>
                      <a:pt x="7" y="154"/>
                      <a:pt x="7" y="154"/>
                    </a:cubicBezTo>
                    <a:cubicBezTo>
                      <a:pt x="4" y="117"/>
                      <a:pt x="4" y="117"/>
                      <a:pt x="4" y="117"/>
                    </a:cubicBezTo>
                    <a:cubicBezTo>
                      <a:pt x="12" y="112"/>
                      <a:pt x="12" y="112"/>
                      <a:pt x="12" y="112"/>
                    </a:cubicBezTo>
                    <a:cubicBezTo>
                      <a:pt x="12" y="112"/>
                      <a:pt x="12" y="112"/>
                      <a:pt x="12" y="112"/>
                    </a:cubicBezTo>
                    <a:cubicBezTo>
                      <a:pt x="14" y="111"/>
                      <a:pt x="14" y="111"/>
                      <a:pt x="14" y="111"/>
                    </a:cubicBezTo>
                    <a:cubicBezTo>
                      <a:pt x="45" y="92"/>
                      <a:pt x="45" y="92"/>
                      <a:pt x="45" y="92"/>
                    </a:cubicBezTo>
                    <a:cubicBezTo>
                      <a:pt x="77" y="101"/>
                      <a:pt x="77" y="101"/>
                      <a:pt x="77" y="101"/>
                    </a:cubicBezTo>
                    <a:cubicBezTo>
                      <a:pt x="77" y="107"/>
                      <a:pt x="77" y="107"/>
                      <a:pt x="77" y="107"/>
                    </a:cubicBezTo>
                    <a:cubicBezTo>
                      <a:pt x="46" y="111"/>
                      <a:pt x="46" y="111"/>
                      <a:pt x="46" y="111"/>
                    </a:cubicBezTo>
                    <a:cubicBezTo>
                      <a:pt x="45" y="111"/>
                      <a:pt x="44" y="111"/>
                      <a:pt x="44" y="111"/>
                    </a:cubicBezTo>
                    <a:close/>
                    <a:moveTo>
                      <a:pt x="56" y="129"/>
                    </a:moveTo>
                    <a:cubicBezTo>
                      <a:pt x="56" y="113"/>
                      <a:pt x="56" y="113"/>
                      <a:pt x="56" y="113"/>
                    </a:cubicBezTo>
                    <a:cubicBezTo>
                      <a:pt x="79" y="111"/>
                      <a:pt x="79" y="111"/>
                      <a:pt x="79" y="111"/>
                    </a:cubicBezTo>
                    <a:cubicBezTo>
                      <a:pt x="80" y="111"/>
                      <a:pt x="80" y="110"/>
                      <a:pt x="81" y="109"/>
                    </a:cubicBezTo>
                    <a:cubicBezTo>
                      <a:pt x="81" y="99"/>
                      <a:pt x="81" y="99"/>
                      <a:pt x="81" y="99"/>
                    </a:cubicBezTo>
                    <a:cubicBezTo>
                      <a:pt x="81" y="98"/>
                      <a:pt x="80" y="97"/>
                      <a:pt x="79" y="97"/>
                    </a:cubicBezTo>
                    <a:cubicBezTo>
                      <a:pt x="56" y="91"/>
                      <a:pt x="56" y="91"/>
                      <a:pt x="56" y="91"/>
                    </a:cubicBezTo>
                    <a:cubicBezTo>
                      <a:pt x="56" y="15"/>
                      <a:pt x="56" y="15"/>
                      <a:pt x="56" y="15"/>
                    </a:cubicBezTo>
                    <a:cubicBezTo>
                      <a:pt x="130" y="15"/>
                      <a:pt x="130" y="15"/>
                      <a:pt x="130" y="15"/>
                    </a:cubicBezTo>
                    <a:cubicBezTo>
                      <a:pt x="130" y="115"/>
                      <a:pt x="130" y="115"/>
                      <a:pt x="130" y="115"/>
                    </a:cubicBezTo>
                    <a:cubicBezTo>
                      <a:pt x="123" y="113"/>
                      <a:pt x="123" y="113"/>
                      <a:pt x="123" y="113"/>
                    </a:cubicBezTo>
                    <a:cubicBezTo>
                      <a:pt x="112" y="112"/>
                      <a:pt x="112" y="112"/>
                      <a:pt x="112" y="112"/>
                    </a:cubicBezTo>
                    <a:cubicBezTo>
                      <a:pt x="111" y="90"/>
                      <a:pt x="111" y="90"/>
                      <a:pt x="111" y="90"/>
                    </a:cubicBezTo>
                    <a:cubicBezTo>
                      <a:pt x="115" y="87"/>
                      <a:pt x="118" y="83"/>
                      <a:pt x="118" y="77"/>
                    </a:cubicBezTo>
                    <a:cubicBezTo>
                      <a:pt x="118" y="69"/>
                      <a:pt x="111" y="63"/>
                      <a:pt x="103" y="63"/>
                    </a:cubicBezTo>
                    <a:cubicBezTo>
                      <a:pt x="95" y="63"/>
                      <a:pt x="89" y="69"/>
                      <a:pt x="89" y="77"/>
                    </a:cubicBezTo>
                    <a:cubicBezTo>
                      <a:pt x="89" y="83"/>
                      <a:pt x="92" y="87"/>
                      <a:pt x="96" y="90"/>
                    </a:cubicBezTo>
                    <a:cubicBezTo>
                      <a:pt x="96" y="125"/>
                      <a:pt x="96" y="125"/>
                      <a:pt x="96" y="125"/>
                    </a:cubicBezTo>
                    <a:cubicBezTo>
                      <a:pt x="83" y="111"/>
                      <a:pt x="83" y="111"/>
                      <a:pt x="83" y="111"/>
                    </a:cubicBezTo>
                    <a:cubicBezTo>
                      <a:pt x="75" y="122"/>
                      <a:pt x="75" y="122"/>
                      <a:pt x="75" y="122"/>
                    </a:cubicBezTo>
                    <a:cubicBezTo>
                      <a:pt x="79" y="129"/>
                      <a:pt x="79" y="129"/>
                      <a:pt x="79" y="129"/>
                    </a:cubicBezTo>
                    <a:lnTo>
                      <a:pt x="56" y="129"/>
                    </a:lnTo>
                    <a:close/>
                    <a:moveTo>
                      <a:pt x="103" y="69"/>
                    </a:moveTo>
                    <a:cubicBezTo>
                      <a:pt x="99" y="69"/>
                      <a:pt x="95" y="73"/>
                      <a:pt x="95" y="77"/>
                    </a:cubicBezTo>
                    <a:cubicBezTo>
                      <a:pt x="95" y="79"/>
                      <a:pt x="95" y="80"/>
                      <a:pt x="96" y="81"/>
                    </a:cubicBezTo>
                    <a:cubicBezTo>
                      <a:pt x="96" y="86"/>
                      <a:pt x="96" y="86"/>
                      <a:pt x="96" y="86"/>
                    </a:cubicBezTo>
                    <a:cubicBezTo>
                      <a:pt x="93" y="84"/>
                      <a:pt x="92" y="81"/>
                      <a:pt x="92" y="77"/>
                    </a:cubicBezTo>
                    <a:cubicBezTo>
                      <a:pt x="92" y="71"/>
                      <a:pt x="97" y="66"/>
                      <a:pt x="103" y="66"/>
                    </a:cubicBezTo>
                    <a:cubicBezTo>
                      <a:pt x="110" y="66"/>
                      <a:pt x="115" y="71"/>
                      <a:pt x="115" y="77"/>
                    </a:cubicBezTo>
                    <a:cubicBezTo>
                      <a:pt x="115" y="81"/>
                      <a:pt x="113" y="84"/>
                      <a:pt x="110" y="86"/>
                    </a:cubicBezTo>
                    <a:cubicBezTo>
                      <a:pt x="110" y="82"/>
                      <a:pt x="110" y="82"/>
                      <a:pt x="110" y="82"/>
                    </a:cubicBezTo>
                    <a:cubicBezTo>
                      <a:pt x="111" y="81"/>
                      <a:pt x="111" y="79"/>
                      <a:pt x="111" y="77"/>
                    </a:cubicBezTo>
                    <a:cubicBezTo>
                      <a:pt x="111" y="73"/>
                      <a:pt x="108" y="69"/>
                      <a:pt x="103" y="69"/>
                    </a:cubicBezTo>
                    <a:close/>
                    <a:moveTo>
                      <a:pt x="130" y="165"/>
                    </a:moveTo>
                    <a:cubicBezTo>
                      <a:pt x="104" y="165"/>
                      <a:pt x="104" y="165"/>
                      <a:pt x="104" y="165"/>
                    </a:cubicBezTo>
                    <a:cubicBezTo>
                      <a:pt x="90" y="139"/>
                      <a:pt x="90" y="139"/>
                      <a:pt x="90" y="139"/>
                    </a:cubicBezTo>
                    <a:cubicBezTo>
                      <a:pt x="79" y="122"/>
                      <a:pt x="79" y="122"/>
                      <a:pt x="79" y="122"/>
                    </a:cubicBezTo>
                    <a:cubicBezTo>
                      <a:pt x="83" y="117"/>
                      <a:pt x="83" y="117"/>
                      <a:pt x="83" y="117"/>
                    </a:cubicBezTo>
                    <a:cubicBezTo>
                      <a:pt x="93" y="128"/>
                      <a:pt x="93" y="128"/>
                      <a:pt x="93" y="128"/>
                    </a:cubicBezTo>
                    <a:cubicBezTo>
                      <a:pt x="94" y="129"/>
                      <a:pt x="95" y="129"/>
                      <a:pt x="96" y="129"/>
                    </a:cubicBezTo>
                    <a:cubicBezTo>
                      <a:pt x="97" y="129"/>
                      <a:pt x="97" y="129"/>
                      <a:pt x="98" y="129"/>
                    </a:cubicBezTo>
                    <a:cubicBezTo>
                      <a:pt x="99" y="128"/>
                      <a:pt x="100" y="127"/>
                      <a:pt x="100" y="125"/>
                    </a:cubicBezTo>
                    <a:cubicBezTo>
                      <a:pt x="100" y="79"/>
                      <a:pt x="100" y="79"/>
                      <a:pt x="100" y="79"/>
                    </a:cubicBezTo>
                    <a:cubicBezTo>
                      <a:pt x="106" y="79"/>
                      <a:pt x="106" y="79"/>
                      <a:pt x="106" y="79"/>
                    </a:cubicBezTo>
                    <a:cubicBezTo>
                      <a:pt x="108" y="112"/>
                      <a:pt x="108" y="112"/>
                      <a:pt x="108" y="112"/>
                    </a:cubicBezTo>
                    <a:cubicBezTo>
                      <a:pt x="108" y="114"/>
                      <a:pt x="110" y="116"/>
                      <a:pt x="112" y="116"/>
                    </a:cubicBezTo>
                    <a:cubicBezTo>
                      <a:pt x="122" y="117"/>
                      <a:pt x="122" y="117"/>
                      <a:pt x="122" y="117"/>
                    </a:cubicBezTo>
                    <a:cubicBezTo>
                      <a:pt x="132" y="120"/>
                      <a:pt x="132" y="120"/>
                      <a:pt x="132" y="120"/>
                    </a:cubicBezTo>
                    <a:cubicBezTo>
                      <a:pt x="137" y="124"/>
                      <a:pt x="137" y="124"/>
                      <a:pt x="137" y="124"/>
                    </a:cubicBezTo>
                    <a:lnTo>
                      <a:pt x="130" y="1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3" name="Freeform 130"/>
              <p:cNvSpPr>
                <a:spLocks noEditPoints="1"/>
              </p:cNvSpPr>
              <p:nvPr/>
            </p:nvSpPr>
            <p:spPr bwMode="auto">
              <a:xfrm>
                <a:off x="1424551" y="3004917"/>
                <a:ext cx="381052" cy="359945"/>
              </a:xfrm>
              <a:custGeom>
                <a:avLst/>
                <a:gdLst/>
                <a:ahLst/>
                <a:cxnLst>
                  <a:cxn ang="0">
                    <a:pos x="90" y="0"/>
                  </a:cxn>
                  <a:cxn ang="0">
                    <a:pos x="19" y="63"/>
                  </a:cxn>
                  <a:cxn ang="0">
                    <a:pos x="7" y="74"/>
                  </a:cxn>
                  <a:cxn ang="0">
                    <a:pos x="0" y="80"/>
                  </a:cxn>
                  <a:cxn ang="0">
                    <a:pos x="126" y="221"/>
                  </a:cxn>
                  <a:cxn ang="0">
                    <a:pos x="134" y="215"/>
                  </a:cxn>
                  <a:cxn ang="0">
                    <a:pos x="146" y="204"/>
                  </a:cxn>
                  <a:cxn ang="0">
                    <a:pos x="216" y="141"/>
                  </a:cxn>
                  <a:cxn ang="0">
                    <a:pos x="90" y="0"/>
                  </a:cxn>
                  <a:cxn ang="0">
                    <a:pos x="67" y="147"/>
                  </a:cxn>
                  <a:cxn ang="0">
                    <a:pos x="68" y="137"/>
                  </a:cxn>
                  <a:cxn ang="0">
                    <a:pos x="78" y="137"/>
                  </a:cxn>
                  <a:cxn ang="0">
                    <a:pos x="78" y="148"/>
                  </a:cxn>
                  <a:cxn ang="0">
                    <a:pos x="67" y="147"/>
                  </a:cxn>
                  <a:cxn ang="0">
                    <a:pos x="140" y="198"/>
                  </a:cxn>
                  <a:cxn ang="0">
                    <a:pos x="25" y="69"/>
                  </a:cxn>
                  <a:cxn ang="0">
                    <a:pos x="89" y="11"/>
                  </a:cxn>
                  <a:cxn ang="0">
                    <a:pos x="204" y="140"/>
                  </a:cxn>
                  <a:cxn ang="0">
                    <a:pos x="140" y="198"/>
                  </a:cxn>
                </a:cxnLst>
                <a:rect l="0" t="0" r="r" b="b"/>
                <a:pathLst>
                  <a:path w="216" h="221">
                    <a:moveTo>
                      <a:pt x="90" y="0"/>
                    </a:moveTo>
                    <a:cubicBezTo>
                      <a:pt x="19" y="63"/>
                      <a:pt x="19" y="63"/>
                      <a:pt x="19" y="63"/>
                    </a:cubicBezTo>
                    <a:cubicBezTo>
                      <a:pt x="7" y="74"/>
                      <a:pt x="7" y="74"/>
                      <a:pt x="7" y="74"/>
                    </a:cubicBezTo>
                    <a:cubicBezTo>
                      <a:pt x="0" y="80"/>
                      <a:pt x="0" y="80"/>
                      <a:pt x="0" y="80"/>
                    </a:cubicBezTo>
                    <a:cubicBezTo>
                      <a:pt x="126" y="221"/>
                      <a:pt x="126" y="221"/>
                      <a:pt x="126" y="221"/>
                    </a:cubicBezTo>
                    <a:cubicBezTo>
                      <a:pt x="134" y="215"/>
                      <a:pt x="134" y="215"/>
                      <a:pt x="134" y="215"/>
                    </a:cubicBezTo>
                    <a:cubicBezTo>
                      <a:pt x="146" y="204"/>
                      <a:pt x="146" y="204"/>
                      <a:pt x="146" y="204"/>
                    </a:cubicBezTo>
                    <a:cubicBezTo>
                      <a:pt x="216" y="141"/>
                      <a:pt x="216" y="141"/>
                      <a:pt x="216" y="141"/>
                    </a:cubicBezTo>
                    <a:lnTo>
                      <a:pt x="90" y="0"/>
                    </a:lnTo>
                    <a:close/>
                    <a:moveTo>
                      <a:pt x="67" y="147"/>
                    </a:moveTo>
                    <a:cubicBezTo>
                      <a:pt x="65" y="144"/>
                      <a:pt x="65" y="139"/>
                      <a:pt x="68" y="137"/>
                    </a:cubicBezTo>
                    <a:cubicBezTo>
                      <a:pt x="71" y="134"/>
                      <a:pt x="76" y="134"/>
                      <a:pt x="78" y="137"/>
                    </a:cubicBezTo>
                    <a:cubicBezTo>
                      <a:pt x="81" y="140"/>
                      <a:pt x="81" y="145"/>
                      <a:pt x="78" y="148"/>
                    </a:cubicBezTo>
                    <a:cubicBezTo>
                      <a:pt x="75" y="150"/>
                      <a:pt x="70" y="150"/>
                      <a:pt x="67" y="147"/>
                    </a:cubicBezTo>
                    <a:close/>
                    <a:moveTo>
                      <a:pt x="140" y="198"/>
                    </a:moveTo>
                    <a:cubicBezTo>
                      <a:pt x="25" y="69"/>
                      <a:pt x="25" y="69"/>
                      <a:pt x="25" y="69"/>
                    </a:cubicBezTo>
                    <a:cubicBezTo>
                      <a:pt x="89" y="11"/>
                      <a:pt x="89" y="11"/>
                      <a:pt x="89" y="11"/>
                    </a:cubicBezTo>
                    <a:cubicBezTo>
                      <a:pt x="204" y="140"/>
                      <a:pt x="204" y="140"/>
                      <a:pt x="204" y="140"/>
                    </a:cubicBezTo>
                    <a:lnTo>
                      <a:pt x="140" y="19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4" name="Freeform 131"/>
              <p:cNvSpPr>
                <a:spLocks noEditPoints="1"/>
              </p:cNvSpPr>
              <p:nvPr/>
            </p:nvSpPr>
            <p:spPr bwMode="auto">
              <a:xfrm>
                <a:off x="4418250" y="4781243"/>
                <a:ext cx="302887" cy="172773"/>
              </a:xfrm>
              <a:custGeom>
                <a:avLst/>
                <a:gdLst/>
                <a:ahLst/>
                <a:cxnLst>
                  <a:cxn ang="0">
                    <a:pos x="171" y="34"/>
                  </a:cxn>
                  <a:cxn ang="0">
                    <a:pos x="148" y="26"/>
                  </a:cxn>
                  <a:cxn ang="0">
                    <a:pos x="128" y="3"/>
                  </a:cxn>
                  <a:cxn ang="0">
                    <a:pos x="109" y="14"/>
                  </a:cxn>
                  <a:cxn ang="0">
                    <a:pos x="77" y="24"/>
                  </a:cxn>
                  <a:cxn ang="0">
                    <a:pos x="57" y="2"/>
                  </a:cxn>
                  <a:cxn ang="0">
                    <a:pos x="37" y="13"/>
                  </a:cxn>
                  <a:cxn ang="0">
                    <a:pos x="8" y="21"/>
                  </a:cxn>
                  <a:cxn ang="0">
                    <a:pos x="11" y="61"/>
                  </a:cxn>
                  <a:cxn ang="0">
                    <a:pos x="10" y="84"/>
                  </a:cxn>
                  <a:cxn ang="0">
                    <a:pos x="38" y="92"/>
                  </a:cxn>
                  <a:cxn ang="0">
                    <a:pos x="51" y="105"/>
                  </a:cxn>
                  <a:cxn ang="0">
                    <a:pos x="78" y="83"/>
                  </a:cxn>
                  <a:cxn ang="0">
                    <a:pos x="94" y="84"/>
                  </a:cxn>
                  <a:cxn ang="0">
                    <a:pos x="116" y="105"/>
                  </a:cxn>
                  <a:cxn ang="0">
                    <a:pos x="135" y="92"/>
                  </a:cxn>
                  <a:cxn ang="0">
                    <a:pos x="158" y="87"/>
                  </a:cxn>
                  <a:cxn ang="0">
                    <a:pos x="158" y="28"/>
                  </a:cxn>
                  <a:cxn ang="0">
                    <a:pos x="164" y="34"/>
                  </a:cxn>
                  <a:cxn ang="0">
                    <a:pos x="158" y="43"/>
                  </a:cxn>
                  <a:cxn ang="0">
                    <a:pos x="158" y="28"/>
                  </a:cxn>
                  <a:cxn ang="0">
                    <a:pos x="124" y="9"/>
                  </a:cxn>
                  <a:cxn ang="0">
                    <a:pos x="119" y="19"/>
                  </a:cxn>
                  <a:cxn ang="0">
                    <a:pos x="87" y="27"/>
                  </a:cxn>
                  <a:cxn ang="0">
                    <a:pos x="86" y="39"/>
                  </a:cxn>
                  <a:cxn ang="0">
                    <a:pos x="86" y="39"/>
                  </a:cxn>
                  <a:cxn ang="0">
                    <a:pos x="45" y="10"/>
                  </a:cxn>
                  <a:cxn ang="0">
                    <a:pos x="56" y="12"/>
                  </a:cxn>
                  <a:cxn ang="0">
                    <a:pos x="45" y="10"/>
                  </a:cxn>
                  <a:cxn ang="0">
                    <a:pos x="15" y="26"/>
                  </a:cxn>
                  <a:cxn ang="0">
                    <a:pos x="18" y="37"/>
                  </a:cxn>
                  <a:cxn ang="0">
                    <a:pos x="10" y="74"/>
                  </a:cxn>
                  <a:cxn ang="0">
                    <a:pos x="19" y="68"/>
                  </a:cxn>
                  <a:cxn ang="0">
                    <a:pos x="56" y="95"/>
                  </a:cxn>
                  <a:cxn ang="0">
                    <a:pos x="46" y="89"/>
                  </a:cxn>
                  <a:cxn ang="0">
                    <a:pos x="56" y="95"/>
                  </a:cxn>
                  <a:cxn ang="0">
                    <a:pos x="41" y="85"/>
                  </a:cxn>
                  <a:cxn ang="0">
                    <a:pos x="18" y="60"/>
                  </a:cxn>
                  <a:cxn ang="0">
                    <a:pos x="28" y="36"/>
                  </a:cxn>
                  <a:cxn ang="0">
                    <a:pos x="44" y="24"/>
                  </a:cxn>
                  <a:cxn ang="0">
                    <a:pos x="74" y="31"/>
                  </a:cxn>
                  <a:cxn ang="0">
                    <a:pos x="83" y="61"/>
                  </a:cxn>
                  <a:cxn ang="0">
                    <a:pos x="61" y="84"/>
                  </a:cxn>
                  <a:cxn ang="0">
                    <a:pos x="87" y="83"/>
                  </a:cxn>
                  <a:cxn ang="0">
                    <a:pos x="87" y="67"/>
                  </a:cxn>
                  <a:cxn ang="0">
                    <a:pos x="128" y="96"/>
                  </a:cxn>
                  <a:cxn ang="0">
                    <a:pos x="117" y="90"/>
                  </a:cxn>
                  <a:cxn ang="0">
                    <a:pos x="128" y="96"/>
                  </a:cxn>
                  <a:cxn ang="0">
                    <a:pos x="112" y="86"/>
                  </a:cxn>
                  <a:cxn ang="0">
                    <a:pos x="92" y="62"/>
                  </a:cxn>
                  <a:cxn ang="0">
                    <a:pos x="98" y="28"/>
                  </a:cxn>
                  <a:cxn ang="0">
                    <a:pos x="121" y="27"/>
                  </a:cxn>
                  <a:cxn ang="0">
                    <a:pos x="145" y="34"/>
                  </a:cxn>
                  <a:cxn ang="0">
                    <a:pos x="145" y="74"/>
                  </a:cxn>
                  <a:cxn ang="0">
                    <a:pos x="129" y="82"/>
                  </a:cxn>
                  <a:cxn ang="0">
                    <a:pos x="158" y="80"/>
                  </a:cxn>
                  <a:cxn ang="0">
                    <a:pos x="158" y="68"/>
                  </a:cxn>
                </a:cxnLst>
                <a:rect l="0" t="0" r="r" b="b"/>
                <a:pathLst>
                  <a:path w="171" h="106">
                    <a:moveTo>
                      <a:pt x="164" y="63"/>
                    </a:moveTo>
                    <a:cubicBezTo>
                      <a:pt x="163" y="45"/>
                      <a:pt x="163" y="45"/>
                      <a:pt x="163" y="45"/>
                    </a:cubicBezTo>
                    <a:cubicBezTo>
                      <a:pt x="168" y="43"/>
                      <a:pt x="171" y="39"/>
                      <a:pt x="171" y="34"/>
                    </a:cubicBezTo>
                    <a:cubicBezTo>
                      <a:pt x="171" y="31"/>
                      <a:pt x="169" y="27"/>
                      <a:pt x="167" y="25"/>
                    </a:cubicBezTo>
                    <a:cubicBezTo>
                      <a:pt x="165" y="22"/>
                      <a:pt x="161" y="21"/>
                      <a:pt x="158" y="21"/>
                    </a:cubicBezTo>
                    <a:cubicBezTo>
                      <a:pt x="154" y="21"/>
                      <a:pt x="150" y="23"/>
                      <a:pt x="148" y="26"/>
                    </a:cubicBezTo>
                    <a:cubicBezTo>
                      <a:pt x="134" y="17"/>
                      <a:pt x="134" y="17"/>
                      <a:pt x="134" y="17"/>
                    </a:cubicBezTo>
                    <a:cubicBezTo>
                      <a:pt x="134" y="15"/>
                      <a:pt x="135" y="13"/>
                      <a:pt x="134" y="11"/>
                    </a:cubicBezTo>
                    <a:cubicBezTo>
                      <a:pt x="133" y="8"/>
                      <a:pt x="131" y="5"/>
                      <a:pt x="128" y="3"/>
                    </a:cubicBezTo>
                    <a:cubicBezTo>
                      <a:pt x="126" y="2"/>
                      <a:pt x="124" y="1"/>
                      <a:pt x="122" y="1"/>
                    </a:cubicBezTo>
                    <a:cubicBezTo>
                      <a:pt x="117" y="1"/>
                      <a:pt x="113" y="4"/>
                      <a:pt x="110" y="8"/>
                    </a:cubicBezTo>
                    <a:cubicBezTo>
                      <a:pt x="109" y="10"/>
                      <a:pt x="109" y="12"/>
                      <a:pt x="109" y="14"/>
                    </a:cubicBezTo>
                    <a:cubicBezTo>
                      <a:pt x="94" y="22"/>
                      <a:pt x="94" y="22"/>
                      <a:pt x="94" y="22"/>
                    </a:cubicBezTo>
                    <a:cubicBezTo>
                      <a:pt x="92" y="21"/>
                      <a:pt x="89" y="20"/>
                      <a:pt x="86" y="20"/>
                    </a:cubicBezTo>
                    <a:cubicBezTo>
                      <a:pt x="83" y="20"/>
                      <a:pt x="79" y="22"/>
                      <a:pt x="77" y="24"/>
                    </a:cubicBezTo>
                    <a:cubicBezTo>
                      <a:pt x="63" y="16"/>
                      <a:pt x="63" y="16"/>
                      <a:pt x="63" y="16"/>
                    </a:cubicBezTo>
                    <a:cubicBezTo>
                      <a:pt x="63" y="14"/>
                      <a:pt x="63" y="12"/>
                      <a:pt x="63" y="10"/>
                    </a:cubicBezTo>
                    <a:cubicBezTo>
                      <a:pt x="62" y="7"/>
                      <a:pt x="60" y="4"/>
                      <a:pt x="57" y="2"/>
                    </a:cubicBezTo>
                    <a:cubicBezTo>
                      <a:pt x="55" y="1"/>
                      <a:pt x="52" y="0"/>
                      <a:pt x="50" y="0"/>
                    </a:cubicBezTo>
                    <a:cubicBezTo>
                      <a:pt x="46" y="0"/>
                      <a:pt x="41" y="3"/>
                      <a:pt x="39" y="7"/>
                    </a:cubicBezTo>
                    <a:cubicBezTo>
                      <a:pt x="38" y="9"/>
                      <a:pt x="37" y="11"/>
                      <a:pt x="37" y="13"/>
                    </a:cubicBezTo>
                    <a:cubicBezTo>
                      <a:pt x="22" y="22"/>
                      <a:pt x="22" y="22"/>
                      <a:pt x="22" y="22"/>
                    </a:cubicBezTo>
                    <a:cubicBezTo>
                      <a:pt x="20" y="20"/>
                      <a:pt x="18" y="19"/>
                      <a:pt x="15" y="19"/>
                    </a:cubicBezTo>
                    <a:cubicBezTo>
                      <a:pt x="13" y="19"/>
                      <a:pt x="10" y="20"/>
                      <a:pt x="8" y="21"/>
                    </a:cubicBezTo>
                    <a:cubicBezTo>
                      <a:pt x="2" y="25"/>
                      <a:pt x="0" y="33"/>
                      <a:pt x="4" y="39"/>
                    </a:cubicBezTo>
                    <a:cubicBezTo>
                      <a:pt x="6" y="42"/>
                      <a:pt x="8" y="44"/>
                      <a:pt x="11" y="45"/>
                    </a:cubicBezTo>
                    <a:cubicBezTo>
                      <a:pt x="11" y="61"/>
                      <a:pt x="11" y="61"/>
                      <a:pt x="11" y="61"/>
                    </a:cubicBezTo>
                    <a:cubicBezTo>
                      <a:pt x="9" y="62"/>
                      <a:pt x="6" y="64"/>
                      <a:pt x="5" y="66"/>
                    </a:cubicBezTo>
                    <a:cubicBezTo>
                      <a:pt x="3" y="69"/>
                      <a:pt x="3" y="73"/>
                      <a:pt x="4" y="76"/>
                    </a:cubicBezTo>
                    <a:cubicBezTo>
                      <a:pt x="4" y="80"/>
                      <a:pt x="7" y="82"/>
                      <a:pt x="10" y="84"/>
                    </a:cubicBezTo>
                    <a:cubicBezTo>
                      <a:pt x="11" y="85"/>
                      <a:pt x="14" y="86"/>
                      <a:pt x="16" y="86"/>
                    </a:cubicBezTo>
                    <a:cubicBezTo>
                      <a:pt x="19" y="86"/>
                      <a:pt x="21" y="85"/>
                      <a:pt x="24" y="83"/>
                    </a:cubicBezTo>
                    <a:cubicBezTo>
                      <a:pt x="38" y="92"/>
                      <a:pt x="38" y="92"/>
                      <a:pt x="38" y="92"/>
                    </a:cubicBezTo>
                    <a:cubicBezTo>
                      <a:pt x="38" y="93"/>
                      <a:pt x="38" y="94"/>
                      <a:pt x="39" y="96"/>
                    </a:cubicBezTo>
                    <a:cubicBezTo>
                      <a:pt x="40" y="99"/>
                      <a:pt x="42" y="102"/>
                      <a:pt x="45" y="104"/>
                    </a:cubicBezTo>
                    <a:cubicBezTo>
                      <a:pt x="47" y="105"/>
                      <a:pt x="49" y="105"/>
                      <a:pt x="51" y="105"/>
                    </a:cubicBezTo>
                    <a:cubicBezTo>
                      <a:pt x="56" y="105"/>
                      <a:pt x="60" y="103"/>
                      <a:pt x="62" y="99"/>
                    </a:cubicBezTo>
                    <a:cubicBezTo>
                      <a:pt x="64" y="96"/>
                      <a:pt x="64" y="93"/>
                      <a:pt x="64" y="91"/>
                    </a:cubicBezTo>
                    <a:cubicBezTo>
                      <a:pt x="78" y="83"/>
                      <a:pt x="78" y="83"/>
                      <a:pt x="78" y="83"/>
                    </a:cubicBezTo>
                    <a:cubicBezTo>
                      <a:pt x="80" y="85"/>
                      <a:pt x="83" y="86"/>
                      <a:pt x="86" y="86"/>
                    </a:cubicBezTo>
                    <a:cubicBezTo>
                      <a:pt x="87" y="86"/>
                      <a:pt x="87" y="86"/>
                      <a:pt x="87" y="86"/>
                    </a:cubicBezTo>
                    <a:cubicBezTo>
                      <a:pt x="89" y="86"/>
                      <a:pt x="92" y="85"/>
                      <a:pt x="94" y="84"/>
                    </a:cubicBezTo>
                    <a:cubicBezTo>
                      <a:pt x="110" y="93"/>
                      <a:pt x="110" y="93"/>
                      <a:pt x="110" y="93"/>
                    </a:cubicBezTo>
                    <a:cubicBezTo>
                      <a:pt x="110" y="94"/>
                      <a:pt x="110" y="95"/>
                      <a:pt x="110" y="97"/>
                    </a:cubicBezTo>
                    <a:cubicBezTo>
                      <a:pt x="111" y="100"/>
                      <a:pt x="113" y="103"/>
                      <a:pt x="116" y="105"/>
                    </a:cubicBezTo>
                    <a:cubicBezTo>
                      <a:pt x="118" y="106"/>
                      <a:pt x="120" y="106"/>
                      <a:pt x="122" y="106"/>
                    </a:cubicBezTo>
                    <a:cubicBezTo>
                      <a:pt x="127" y="106"/>
                      <a:pt x="131" y="104"/>
                      <a:pt x="134" y="100"/>
                    </a:cubicBezTo>
                    <a:cubicBezTo>
                      <a:pt x="135" y="97"/>
                      <a:pt x="136" y="94"/>
                      <a:pt x="135" y="92"/>
                    </a:cubicBezTo>
                    <a:cubicBezTo>
                      <a:pt x="149" y="84"/>
                      <a:pt x="149" y="84"/>
                      <a:pt x="149" y="84"/>
                    </a:cubicBezTo>
                    <a:cubicBezTo>
                      <a:pt x="152" y="86"/>
                      <a:pt x="155" y="87"/>
                      <a:pt x="158" y="87"/>
                    </a:cubicBezTo>
                    <a:cubicBezTo>
                      <a:pt x="158" y="87"/>
                      <a:pt x="158" y="87"/>
                      <a:pt x="158" y="87"/>
                    </a:cubicBezTo>
                    <a:cubicBezTo>
                      <a:pt x="165" y="87"/>
                      <a:pt x="171" y="81"/>
                      <a:pt x="171" y="74"/>
                    </a:cubicBezTo>
                    <a:cubicBezTo>
                      <a:pt x="171" y="69"/>
                      <a:pt x="168" y="65"/>
                      <a:pt x="164" y="63"/>
                    </a:cubicBezTo>
                    <a:close/>
                    <a:moveTo>
                      <a:pt x="158" y="28"/>
                    </a:moveTo>
                    <a:cubicBezTo>
                      <a:pt x="158" y="28"/>
                      <a:pt x="158" y="28"/>
                      <a:pt x="158" y="28"/>
                    </a:cubicBezTo>
                    <a:cubicBezTo>
                      <a:pt x="159" y="28"/>
                      <a:pt x="161" y="29"/>
                      <a:pt x="162" y="30"/>
                    </a:cubicBezTo>
                    <a:cubicBezTo>
                      <a:pt x="163" y="31"/>
                      <a:pt x="164" y="32"/>
                      <a:pt x="164" y="34"/>
                    </a:cubicBezTo>
                    <a:cubicBezTo>
                      <a:pt x="164" y="37"/>
                      <a:pt x="161" y="40"/>
                      <a:pt x="158" y="40"/>
                    </a:cubicBezTo>
                    <a:cubicBezTo>
                      <a:pt x="158" y="43"/>
                      <a:pt x="158" y="43"/>
                      <a:pt x="158" y="43"/>
                    </a:cubicBezTo>
                    <a:cubicBezTo>
                      <a:pt x="158" y="43"/>
                      <a:pt x="158" y="43"/>
                      <a:pt x="158" y="43"/>
                    </a:cubicBezTo>
                    <a:cubicBezTo>
                      <a:pt x="158" y="40"/>
                      <a:pt x="158" y="40"/>
                      <a:pt x="158" y="40"/>
                    </a:cubicBezTo>
                    <a:cubicBezTo>
                      <a:pt x="154" y="40"/>
                      <a:pt x="152" y="37"/>
                      <a:pt x="152" y="34"/>
                    </a:cubicBezTo>
                    <a:cubicBezTo>
                      <a:pt x="152" y="31"/>
                      <a:pt x="155" y="28"/>
                      <a:pt x="158" y="28"/>
                    </a:cubicBezTo>
                    <a:close/>
                    <a:moveTo>
                      <a:pt x="116" y="11"/>
                    </a:moveTo>
                    <a:cubicBezTo>
                      <a:pt x="117" y="9"/>
                      <a:pt x="119" y="8"/>
                      <a:pt x="122" y="8"/>
                    </a:cubicBezTo>
                    <a:cubicBezTo>
                      <a:pt x="123" y="8"/>
                      <a:pt x="124" y="9"/>
                      <a:pt x="124" y="9"/>
                    </a:cubicBezTo>
                    <a:cubicBezTo>
                      <a:pt x="126" y="10"/>
                      <a:pt x="127" y="11"/>
                      <a:pt x="127" y="13"/>
                    </a:cubicBezTo>
                    <a:cubicBezTo>
                      <a:pt x="128" y="14"/>
                      <a:pt x="127" y="16"/>
                      <a:pt x="127" y="17"/>
                    </a:cubicBezTo>
                    <a:cubicBezTo>
                      <a:pt x="125" y="20"/>
                      <a:pt x="121" y="21"/>
                      <a:pt x="119" y="19"/>
                    </a:cubicBezTo>
                    <a:cubicBezTo>
                      <a:pt x="116" y="18"/>
                      <a:pt x="115" y="14"/>
                      <a:pt x="116" y="11"/>
                    </a:cubicBezTo>
                    <a:close/>
                    <a:moveTo>
                      <a:pt x="87" y="27"/>
                    </a:moveTo>
                    <a:cubicBezTo>
                      <a:pt x="87" y="27"/>
                      <a:pt x="87" y="27"/>
                      <a:pt x="87" y="27"/>
                    </a:cubicBezTo>
                    <a:cubicBezTo>
                      <a:pt x="88" y="27"/>
                      <a:pt x="90" y="28"/>
                      <a:pt x="91" y="29"/>
                    </a:cubicBezTo>
                    <a:cubicBezTo>
                      <a:pt x="92" y="30"/>
                      <a:pt x="92" y="31"/>
                      <a:pt x="92" y="33"/>
                    </a:cubicBezTo>
                    <a:cubicBezTo>
                      <a:pt x="92" y="36"/>
                      <a:pt x="90" y="39"/>
                      <a:pt x="86" y="39"/>
                    </a:cubicBezTo>
                    <a:cubicBezTo>
                      <a:pt x="86" y="42"/>
                      <a:pt x="86" y="42"/>
                      <a:pt x="86" y="42"/>
                    </a:cubicBezTo>
                    <a:cubicBezTo>
                      <a:pt x="86" y="42"/>
                      <a:pt x="86" y="42"/>
                      <a:pt x="86" y="42"/>
                    </a:cubicBezTo>
                    <a:cubicBezTo>
                      <a:pt x="86" y="39"/>
                      <a:pt x="86" y="39"/>
                      <a:pt x="86" y="39"/>
                    </a:cubicBezTo>
                    <a:cubicBezTo>
                      <a:pt x="83" y="39"/>
                      <a:pt x="80" y="36"/>
                      <a:pt x="81" y="33"/>
                    </a:cubicBezTo>
                    <a:cubicBezTo>
                      <a:pt x="81" y="30"/>
                      <a:pt x="83" y="27"/>
                      <a:pt x="87" y="27"/>
                    </a:cubicBezTo>
                    <a:close/>
                    <a:moveTo>
                      <a:pt x="45" y="10"/>
                    </a:moveTo>
                    <a:cubicBezTo>
                      <a:pt x="46" y="8"/>
                      <a:pt x="48" y="7"/>
                      <a:pt x="50" y="7"/>
                    </a:cubicBezTo>
                    <a:cubicBezTo>
                      <a:pt x="51" y="7"/>
                      <a:pt x="52" y="8"/>
                      <a:pt x="53" y="8"/>
                    </a:cubicBezTo>
                    <a:cubicBezTo>
                      <a:pt x="55" y="9"/>
                      <a:pt x="56" y="10"/>
                      <a:pt x="56" y="12"/>
                    </a:cubicBezTo>
                    <a:cubicBezTo>
                      <a:pt x="56" y="13"/>
                      <a:pt x="56" y="15"/>
                      <a:pt x="55" y="16"/>
                    </a:cubicBezTo>
                    <a:cubicBezTo>
                      <a:pt x="54" y="19"/>
                      <a:pt x="50" y="20"/>
                      <a:pt x="47" y="18"/>
                    </a:cubicBezTo>
                    <a:cubicBezTo>
                      <a:pt x="44" y="17"/>
                      <a:pt x="43" y="13"/>
                      <a:pt x="45" y="10"/>
                    </a:cubicBezTo>
                    <a:close/>
                    <a:moveTo>
                      <a:pt x="10" y="35"/>
                    </a:moveTo>
                    <a:cubicBezTo>
                      <a:pt x="8" y="33"/>
                      <a:pt x="9" y="29"/>
                      <a:pt x="12" y="27"/>
                    </a:cubicBezTo>
                    <a:cubicBezTo>
                      <a:pt x="13" y="27"/>
                      <a:pt x="14" y="26"/>
                      <a:pt x="15" y="26"/>
                    </a:cubicBezTo>
                    <a:cubicBezTo>
                      <a:pt x="17" y="26"/>
                      <a:pt x="19" y="28"/>
                      <a:pt x="20" y="29"/>
                    </a:cubicBezTo>
                    <a:cubicBezTo>
                      <a:pt x="21" y="31"/>
                      <a:pt x="21" y="32"/>
                      <a:pt x="21" y="34"/>
                    </a:cubicBezTo>
                    <a:cubicBezTo>
                      <a:pt x="20" y="35"/>
                      <a:pt x="19" y="37"/>
                      <a:pt x="18" y="37"/>
                    </a:cubicBezTo>
                    <a:cubicBezTo>
                      <a:pt x="15" y="39"/>
                      <a:pt x="12" y="38"/>
                      <a:pt x="10" y="35"/>
                    </a:cubicBezTo>
                    <a:close/>
                    <a:moveTo>
                      <a:pt x="13" y="78"/>
                    </a:moveTo>
                    <a:cubicBezTo>
                      <a:pt x="12" y="77"/>
                      <a:pt x="11" y="76"/>
                      <a:pt x="10" y="74"/>
                    </a:cubicBezTo>
                    <a:cubicBezTo>
                      <a:pt x="10" y="73"/>
                      <a:pt x="10" y="71"/>
                      <a:pt x="11" y="70"/>
                    </a:cubicBezTo>
                    <a:cubicBezTo>
                      <a:pt x="12" y="68"/>
                      <a:pt x="14" y="67"/>
                      <a:pt x="16" y="67"/>
                    </a:cubicBezTo>
                    <a:cubicBezTo>
                      <a:pt x="17" y="67"/>
                      <a:pt x="18" y="67"/>
                      <a:pt x="19" y="68"/>
                    </a:cubicBezTo>
                    <a:cubicBezTo>
                      <a:pt x="22" y="69"/>
                      <a:pt x="23" y="73"/>
                      <a:pt x="21" y="76"/>
                    </a:cubicBezTo>
                    <a:cubicBezTo>
                      <a:pt x="20" y="79"/>
                      <a:pt x="16" y="80"/>
                      <a:pt x="13" y="78"/>
                    </a:cubicBezTo>
                    <a:close/>
                    <a:moveTo>
                      <a:pt x="56" y="95"/>
                    </a:moveTo>
                    <a:cubicBezTo>
                      <a:pt x="55" y="98"/>
                      <a:pt x="51" y="99"/>
                      <a:pt x="48" y="97"/>
                    </a:cubicBezTo>
                    <a:cubicBezTo>
                      <a:pt x="47" y="97"/>
                      <a:pt x="46" y="95"/>
                      <a:pt x="45" y="94"/>
                    </a:cubicBezTo>
                    <a:cubicBezTo>
                      <a:pt x="45" y="92"/>
                      <a:pt x="45" y="91"/>
                      <a:pt x="46" y="89"/>
                    </a:cubicBezTo>
                    <a:cubicBezTo>
                      <a:pt x="47" y="88"/>
                      <a:pt x="49" y="86"/>
                      <a:pt x="51" y="86"/>
                    </a:cubicBezTo>
                    <a:cubicBezTo>
                      <a:pt x="52" y="86"/>
                      <a:pt x="53" y="87"/>
                      <a:pt x="54" y="87"/>
                    </a:cubicBezTo>
                    <a:cubicBezTo>
                      <a:pt x="57" y="89"/>
                      <a:pt x="58" y="92"/>
                      <a:pt x="56" y="95"/>
                    </a:cubicBezTo>
                    <a:close/>
                    <a:moveTo>
                      <a:pt x="58" y="81"/>
                    </a:moveTo>
                    <a:cubicBezTo>
                      <a:pt x="56" y="80"/>
                      <a:pt x="53" y="79"/>
                      <a:pt x="51" y="79"/>
                    </a:cubicBezTo>
                    <a:cubicBezTo>
                      <a:pt x="47" y="79"/>
                      <a:pt x="43" y="82"/>
                      <a:pt x="41" y="85"/>
                    </a:cubicBezTo>
                    <a:cubicBezTo>
                      <a:pt x="28" y="78"/>
                      <a:pt x="28" y="78"/>
                      <a:pt x="28" y="78"/>
                    </a:cubicBezTo>
                    <a:cubicBezTo>
                      <a:pt x="30" y="72"/>
                      <a:pt x="28" y="65"/>
                      <a:pt x="22" y="62"/>
                    </a:cubicBezTo>
                    <a:cubicBezTo>
                      <a:pt x="21" y="61"/>
                      <a:pt x="20" y="60"/>
                      <a:pt x="18" y="60"/>
                    </a:cubicBezTo>
                    <a:cubicBezTo>
                      <a:pt x="18" y="45"/>
                      <a:pt x="18" y="45"/>
                      <a:pt x="18" y="45"/>
                    </a:cubicBezTo>
                    <a:cubicBezTo>
                      <a:pt x="19" y="45"/>
                      <a:pt x="21" y="44"/>
                      <a:pt x="22" y="43"/>
                    </a:cubicBezTo>
                    <a:cubicBezTo>
                      <a:pt x="25" y="42"/>
                      <a:pt x="27" y="39"/>
                      <a:pt x="28" y="36"/>
                    </a:cubicBezTo>
                    <a:cubicBezTo>
                      <a:pt x="28" y="33"/>
                      <a:pt x="28" y="30"/>
                      <a:pt x="27" y="27"/>
                    </a:cubicBezTo>
                    <a:cubicBezTo>
                      <a:pt x="39" y="20"/>
                      <a:pt x="39" y="20"/>
                      <a:pt x="39" y="20"/>
                    </a:cubicBezTo>
                    <a:cubicBezTo>
                      <a:pt x="40" y="22"/>
                      <a:pt x="42" y="23"/>
                      <a:pt x="44" y="24"/>
                    </a:cubicBezTo>
                    <a:cubicBezTo>
                      <a:pt x="46" y="26"/>
                      <a:pt x="48" y="26"/>
                      <a:pt x="50" y="26"/>
                    </a:cubicBezTo>
                    <a:cubicBezTo>
                      <a:pt x="54" y="26"/>
                      <a:pt x="57" y="25"/>
                      <a:pt x="59" y="22"/>
                    </a:cubicBezTo>
                    <a:cubicBezTo>
                      <a:pt x="74" y="31"/>
                      <a:pt x="74" y="31"/>
                      <a:pt x="74" y="31"/>
                    </a:cubicBezTo>
                    <a:cubicBezTo>
                      <a:pt x="74" y="31"/>
                      <a:pt x="74" y="32"/>
                      <a:pt x="74" y="33"/>
                    </a:cubicBezTo>
                    <a:cubicBezTo>
                      <a:pt x="73" y="38"/>
                      <a:pt x="77" y="43"/>
                      <a:pt x="82" y="45"/>
                    </a:cubicBezTo>
                    <a:cubicBezTo>
                      <a:pt x="83" y="61"/>
                      <a:pt x="83" y="61"/>
                      <a:pt x="83" y="61"/>
                    </a:cubicBezTo>
                    <a:cubicBezTo>
                      <a:pt x="78" y="63"/>
                      <a:pt x="74" y="67"/>
                      <a:pt x="74" y="73"/>
                    </a:cubicBezTo>
                    <a:cubicBezTo>
                      <a:pt x="74" y="74"/>
                      <a:pt x="74" y="76"/>
                      <a:pt x="74" y="77"/>
                    </a:cubicBezTo>
                    <a:cubicBezTo>
                      <a:pt x="61" y="84"/>
                      <a:pt x="61" y="84"/>
                      <a:pt x="61" y="84"/>
                    </a:cubicBezTo>
                    <a:cubicBezTo>
                      <a:pt x="60" y="83"/>
                      <a:pt x="59" y="82"/>
                      <a:pt x="58" y="81"/>
                    </a:cubicBezTo>
                    <a:close/>
                    <a:moveTo>
                      <a:pt x="87" y="79"/>
                    </a:moveTo>
                    <a:cubicBezTo>
                      <a:pt x="87" y="83"/>
                      <a:pt x="87" y="83"/>
                      <a:pt x="87" y="83"/>
                    </a:cubicBezTo>
                    <a:cubicBezTo>
                      <a:pt x="86" y="79"/>
                      <a:pt x="86" y="79"/>
                      <a:pt x="86" y="79"/>
                    </a:cubicBezTo>
                    <a:cubicBezTo>
                      <a:pt x="83" y="79"/>
                      <a:pt x="81" y="76"/>
                      <a:pt x="81" y="73"/>
                    </a:cubicBezTo>
                    <a:cubicBezTo>
                      <a:pt x="81" y="70"/>
                      <a:pt x="83" y="67"/>
                      <a:pt x="87" y="67"/>
                    </a:cubicBezTo>
                    <a:cubicBezTo>
                      <a:pt x="90" y="67"/>
                      <a:pt x="93" y="70"/>
                      <a:pt x="93" y="73"/>
                    </a:cubicBezTo>
                    <a:cubicBezTo>
                      <a:pt x="92" y="76"/>
                      <a:pt x="90" y="79"/>
                      <a:pt x="87" y="79"/>
                    </a:cubicBezTo>
                    <a:close/>
                    <a:moveTo>
                      <a:pt x="128" y="96"/>
                    </a:moveTo>
                    <a:cubicBezTo>
                      <a:pt x="126" y="99"/>
                      <a:pt x="122" y="100"/>
                      <a:pt x="120" y="98"/>
                    </a:cubicBezTo>
                    <a:cubicBezTo>
                      <a:pt x="118" y="98"/>
                      <a:pt x="117" y="96"/>
                      <a:pt x="117" y="95"/>
                    </a:cubicBezTo>
                    <a:cubicBezTo>
                      <a:pt x="116" y="93"/>
                      <a:pt x="117" y="92"/>
                      <a:pt x="117" y="90"/>
                    </a:cubicBezTo>
                    <a:cubicBezTo>
                      <a:pt x="118" y="89"/>
                      <a:pt x="120" y="87"/>
                      <a:pt x="123" y="87"/>
                    </a:cubicBezTo>
                    <a:cubicBezTo>
                      <a:pt x="124" y="87"/>
                      <a:pt x="125" y="88"/>
                      <a:pt x="125" y="88"/>
                    </a:cubicBezTo>
                    <a:cubicBezTo>
                      <a:pt x="128" y="90"/>
                      <a:pt x="129" y="93"/>
                      <a:pt x="128" y="96"/>
                    </a:cubicBezTo>
                    <a:close/>
                    <a:moveTo>
                      <a:pt x="129" y="82"/>
                    </a:moveTo>
                    <a:cubicBezTo>
                      <a:pt x="127" y="81"/>
                      <a:pt x="125" y="80"/>
                      <a:pt x="123" y="80"/>
                    </a:cubicBezTo>
                    <a:cubicBezTo>
                      <a:pt x="118" y="80"/>
                      <a:pt x="114" y="83"/>
                      <a:pt x="112" y="86"/>
                    </a:cubicBezTo>
                    <a:cubicBezTo>
                      <a:pt x="98" y="78"/>
                      <a:pt x="98" y="78"/>
                      <a:pt x="98" y="78"/>
                    </a:cubicBezTo>
                    <a:cubicBezTo>
                      <a:pt x="99" y="77"/>
                      <a:pt x="99" y="75"/>
                      <a:pt x="99" y="73"/>
                    </a:cubicBezTo>
                    <a:cubicBezTo>
                      <a:pt x="100" y="68"/>
                      <a:pt x="97" y="64"/>
                      <a:pt x="92" y="62"/>
                    </a:cubicBezTo>
                    <a:cubicBezTo>
                      <a:pt x="92" y="44"/>
                      <a:pt x="92" y="44"/>
                      <a:pt x="92" y="44"/>
                    </a:cubicBezTo>
                    <a:cubicBezTo>
                      <a:pt x="96" y="42"/>
                      <a:pt x="99" y="38"/>
                      <a:pt x="99" y="33"/>
                    </a:cubicBezTo>
                    <a:cubicBezTo>
                      <a:pt x="99" y="31"/>
                      <a:pt x="99" y="30"/>
                      <a:pt x="98" y="28"/>
                    </a:cubicBezTo>
                    <a:cubicBezTo>
                      <a:pt x="111" y="21"/>
                      <a:pt x="111" y="21"/>
                      <a:pt x="111" y="21"/>
                    </a:cubicBezTo>
                    <a:cubicBezTo>
                      <a:pt x="112" y="23"/>
                      <a:pt x="113" y="24"/>
                      <a:pt x="115" y="25"/>
                    </a:cubicBezTo>
                    <a:cubicBezTo>
                      <a:pt x="117" y="27"/>
                      <a:pt x="119" y="27"/>
                      <a:pt x="121" y="27"/>
                    </a:cubicBezTo>
                    <a:cubicBezTo>
                      <a:pt x="125" y="27"/>
                      <a:pt x="128" y="26"/>
                      <a:pt x="131" y="23"/>
                    </a:cubicBezTo>
                    <a:cubicBezTo>
                      <a:pt x="145" y="32"/>
                      <a:pt x="145" y="32"/>
                      <a:pt x="145" y="32"/>
                    </a:cubicBezTo>
                    <a:cubicBezTo>
                      <a:pt x="145" y="32"/>
                      <a:pt x="145" y="33"/>
                      <a:pt x="145" y="34"/>
                    </a:cubicBezTo>
                    <a:cubicBezTo>
                      <a:pt x="145" y="40"/>
                      <a:pt x="150" y="46"/>
                      <a:pt x="156" y="47"/>
                    </a:cubicBezTo>
                    <a:cubicBezTo>
                      <a:pt x="157" y="61"/>
                      <a:pt x="157" y="61"/>
                      <a:pt x="157" y="61"/>
                    </a:cubicBezTo>
                    <a:cubicBezTo>
                      <a:pt x="150" y="62"/>
                      <a:pt x="145" y="67"/>
                      <a:pt x="145" y="74"/>
                    </a:cubicBezTo>
                    <a:cubicBezTo>
                      <a:pt x="145" y="75"/>
                      <a:pt x="145" y="77"/>
                      <a:pt x="146" y="78"/>
                    </a:cubicBezTo>
                    <a:cubicBezTo>
                      <a:pt x="132" y="85"/>
                      <a:pt x="132" y="85"/>
                      <a:pt x="132" y="85"/>
                    </a:cubicBezTo>
                    <a:cubicBezTo>
                      <a:pt x="132" y="84"/>
                      <a:pt x="130" y="83"/>
                      <a:pt x="129" y="82"/>
                    </a:cubicBezTo>
                    <a:close/>
                    <a:moveTo>
                      <a:pt x="158" y="80"/>
                    </a:moveTo>
                    <a:cubicBezTo>
                      <a:pt x="158" y="84"/>
                      <a:pt x="158" y="84"/>
                      <a:pt x="158" y="84"/>
                    </a:cubicBezTo>
                    <a:cubicBezTo>
                      <a:pt x="158" y="80"/>
                      <a:pt x="158" y="80"/>
                      <a:pt x="158" y="80"/>
                    </a:cubicBezTo>
                    <a:cubicBezTo>
                      <a:pt x="156" y="80"/>
                      <a:pt x="155" y="79"/>
                      <a:pt x="154" y="78"/>
                    </a:cubicBezTo>
                    <a:cubicBezTo>
                      <a:pt x="153" y="77"/>
                      <a:pt x="152" y="76"/>
                      <a:pt x="152" y="74"/>
                    </a:cubicBezTo>
                    <a:cubicBezTo>
                      <a:pt x="152" y="71"/>
                      <a:pt x="155" y="68"/>
                      <a:pt x="158" y="68"/>
                    </a:cubicBezTo>
                    <a:cubicBezTo>
                      <a:pt x="161" y="68"/>
                      <a:pt x="164" y="71"/>
                      <a:pt x="164" y="74"/>
                    </a:cubicBezTo>
                    <a:cubicBezTo>
                      <a:pt x="164" y="77"/>
                      <a:pt x="161" y="80"/>
                      <a:pt x="158" y="8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5" name="Freeform 132"/>
              <p:cNvSpPr>
                <a:spLocks noEditPoints="1"/>
              </p:cNvSpPr>
              <p:nvPr/>
            </p:nvSpPr>
            <p:spPr bwMode="auto">
              <a:xfrm>
                <a:off x="910620" y="2211240"/>
                <a:ext cx="390822" cy="75588"/>
              </a:xfrm>
              <a:custGeom>
                <a:avLst/>
                <a:gdLst/>
                <a:ahLst/>
                <a:cxnLst>
                  <a:cxn ang="0">
                    <a:pos x="0" y="0"/>
                  </a:cxn>
                  <a:cxn ang="0">
                    <a:pos x="0" y="42"/>
                  </a:cxn>
                  <a:cxn ang="0">
                    <a:pos x="200" y="42"/>
                  </a:cxn>
                  <a:cxn ang="0">
                    <a:pos x="200" y="0"/>
                  </a:cxn>
                  <a:cxn ang="0">
                    <a:pos x="0" y="0"/>
                  </a:cxn>
                  <a:cxn ang="0">
                    <a:pos x="192" y="34"/>
                  </a:cxn>
                  <a:cxn ang="0">
                    <a:pos x="8" y="34"/>
                  </a:cxn>
                  <a:cxn ang="0">
                    <a:pos x="8" y="8"/>
                  </a:cxn>
                  <a:cxn ang="0">
                    <a:pos x="192" y="8"/>
                  </a:cxn>
                  <a:cxn ang="0">
                    <a:pos x="192" y="34"/>
                  </a:cxn>
                </a:cxnLst>
                <a:rect l="0" t="0" r="r" b="b"/>
                <a:pathLst>
                  <a:path w="200" h="42">
                    <a:moveTo>
                      <a:pt x="0" y="0"/>
                    </a:moveTo>
                    <a:lnTo>
                      <a:pt x="0" y="42"/>
                    </a:lnTo>
                    <a:lnTo>
                      <a:pt x="200" y="42"/>
                    </a:lnTo>
                    <a:lnTo>
                      <a:pt x="200" y="0"/>
                    </a:lnTo>
                    <a:lnTo>
                      <a:pt x="0" y="0"/>
                    </a:lnTo>
                    <a:close/>
                    <a:moveTo>
                      <a:pt x="192" y="34"/>
                    </a:moveTo>
                    <a:lnTo>
                      <a:pt x="8" y="34"/>
                    </a:lnTo>
                    <a:lnTo>
                      <a:pt x="8" y="8"/>
                    </a:lnTo>
                    <a:lnTo>
                      <a:pt x="192" y="8"/>
                    </a:lnTo>
                    <a:lnTo>
                      <a:pt x="192" y="3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6" name="Rectangle 133"/>
              <p:cNvSpPr>
                <a:spLocks noChangeArrowheads="1"/>
              </p:cNvSpPr>
              <p:nvPr/>
            </p:nvSpPr>
            <p:spPr bwMode="auto">
              <a:xfrm>
                <a:off x="937978" y="2236436"/>
                <a:ext cx="244264" cy="25196"/>
              </a:xfrm>
              <a:prstGeom prst="rect">
                <a:avLst/>
              </a:prstGeom>
              <a:solidFill>
                <a:srgbClr val="C7C8C9"/>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7" name="Freeform 134"/>
              <p:cNvSpPr>
                <a:spLocks/>
              </p:cNvSpPr>
              <p:nvPr/>
            </p:nvSpPr>
            <p:spPr bwMode="auto">
              <a:xfrm>
                <a:off x="803144" y="3175891"/>
                <a:ext cx="17587" cy="19797"/>
              </a:xfrm>
              <a:custGeom>
                <a:avLst/>
                <a:gdLst/>
                <a:ahLst/>
                <a:cxnLst>
                  <a:cxn ang="0">
                    <a:pos x="10" y="0"/>
                  </a:cxn>
                  <a:cxn ang="0">
                    <a:pos x="0" y="0"/>
                  </a:cxn>
                  <a:cxn ang="0">
                    <a:pos x="0" y="12"/>
                  </a:cxn>
                  <a:cxn ang="0">
                    <a:pos x="10" y="12"/>
                  </a:cxn>
                  <a:cxn ang="0">
                    <a:pos x="10" y="0"/>
                  </a:cxn>
                </a:cxnLst>
                <a:rect l="0" t="0" r="r" b="b"/>
                <a:pathLst>
                  <a:path w="10" h="12">
                    <a:moveTo>
                      <a:pt x="10" y="0"/>
                    </a:moveTo>
                    <a:cubicBezTo>
                      <a:pt x="7" y="0"/>
                      <a:pt x="3" y="0"/>
                      <a:pt x="0" y="0"/>
                    </a:cubicBezTo>
                    <a:cubicBezTo>
                      <a:pt x="0" y="4"/>
                      <a:pt x="0" y="8"/>
                      <a:pt x="0" y="12"/>
                    </a:cubicBezTo>
                    <a:cubicBezTo>
                      <a:pt x="4" y="12"/>
                      <a:pt x="7" y="12"/>
                      <a:pt x="10" y="12"/>
                    </a:cubicBezTo>
                    <a:lnTo>
                      <a:pt x="1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8" name="Freeform 135"/>
              <p:cNvSpPr>
                <a:spLocks/>
              </p:cNvSpPr>
              <p:nvPr/>
            </p:nvSpPr>
            <p:spPr bwMode="auto">
              <a:xfrm>
                <a:off x="777740" y="3174091"/>
                <a:ext cx="21495" cy="19797"/>
              </a:xfrm>
              <a:custGeom>
                <a:avLst/>
                <a:gdLst/>
                <a:ahLst/>
                <a:cxnLst>
                  <a:cxn ang="0">
                    <a:pos x="11" y="1"/>
                  </a:cxn>
                  <a:cxn ang="0">
                    <a:pos x="0" y="0"/>
                  </a:cxn>
                  <a:cxn ang="0">
                    <a:pos x="0" y="12"/>
                  </a:cxn>
                  <a:cxn ang="0">
                    <a:pos x="12" y="12"/>
                  </a:cxn>
                  <a:cxn ang="0">
                    <a:pos x="11" y="1"/>
                  </a:cxn>
                </a:cxnLst>
                <a:rect l="0" t="0" r="r" b="b"/>
                <a:pathLst>
                  <a:path w="12" h="12">
                    <a:moveTo>
                      <a:pt x="11" y="1"/>
                    </a:moveTo>
                    <a:cubicBezTo>
                      <a:pt x="7" y="1"/>
                      <a:pt x="4" y="1"/>
                      <a:pt x="0" y="0"/>
                    </a:cubicBezTo>
                    <a:cubicBezTo>
                      <a:pt x="0" y="4"/>
                      <a:pt x="0" y="8"/>
                      <a:pt x="0" y="12"/>
                    </a:cubicBezTo>
                    <a:cubicBezTo>
                      <a:pt x="4" y="12"/>
                      <a:pt x="8" y="12"/>
                      <a:pt x="12" y="12"/>
                    </a:cubicBezTo>
                    <a:cubicBezTo>
                      <a:pt x="11" y="9"/>
                      <a:pt x="11" y="5"/>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9" name="Freeform 136"/>
              <p:cNvSpPr>
                <a:spLocks/>
              </p:cNvSpPr>
              <p:nvPr/>
            </p:nvSpPr>
            <p:spPr bwMode="auto">
              <a:xfrm>
                <a:off x="746475" y="3150695"/>
                <a:ext cx="23449" cy="17997"/>
              </a:xfrm>
              <a:custGeom>
                <a:avLst/>
                <a:gdLst/>
                <a:ahLst/>
                <a:cxnLst>
                  <a:cxn ang="0">
                    <a:pos x="13" y="11"/>
                  </a:cxn>
                  <a:cxn ang="0">
                    <a:pos x="12" y="1"/>
                  </a:cxn>
                  <a:cxn ang="0">
                    <a:pos x="0" y="0"/>
                  </a:cxn>
                  <a:cxn ang="0">
                    <a:pos x="1" y="10"/>
                  </a:cxn>
                  <a:cxn ang="0">
                    <a:pos x="13" y="11"/>
                  </a:cxn>
                </a:cxnLst>
                <a:rect l="0" t="0" r="r" b="b"/>
                <a:pathLst>
                  <a:path w="13" h="11">
                    <a:moveTo>
                      <a:pt x="13" y="11"/>
                    </a:moveTo>
                    <a:cubicBezTo>
                      <a:pt x="12" y="7"/>
                      <a:pt x="12" y="4"/>
                      <a:pt x="12" y="1"/>
                    </a:cubicBezTo>
                    <a:cubicBezTo>
                      <a:pt x="8" y="0"/>
                      <a:pt x="4" y="0"/>
                      <a:pt x="0" y="0"/>
                    </a:cubicBezTo>
                    <a:cubicBezTo>
                      <a:pt x="0" y="3"/>
                      <a:pt x="0" y="7"/>
                      <a:pt x="1" y="10"/>
                    </a:cubicBezTo>
                    <a:cubicBezTo>
                      <a:pt x="5" y="10"/>
                      <a:pt x="9" y="10"/>
                      <a:pt x="1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0" name="Freeform 137"/>
              <p:cNvSpPr>
                <a:spLocks/>
              </p:cNvSpPr>
              <p:nvPr/>
            </p:nvSpPr>
            <p:spPr bwMode="auto">
              <a:xfrm>
                <a:off x="748429" y="3174091"/>
                <a:ext cx="23449"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2" y="8"/>
                      <a:pt x="12" y="4"/>
                      <a:pt x="12" y="0"/>
                    </a:cubicBezTo>
                    <a:cubicBezTo>
                      <a:pt x="8" y="0"/>
                      <a:pt x="4" y="0"/>
                      <a:pt x="0" y="0"/>
                    </a:cubicBezTo>
                    <a:cubicBezTo>
                      <a:pt x="0" y="4"/>
                      <a:pt x="1" y="7"/>
                      <a:pt x="1" y="11"/>
                    </a:cubicBezTo>
                    <a:cubicBezTo>
                      <a:pt x="5" y="11"/>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1" name="Freeform 138"/>
              <p:cNvSpPr>
                <a:spLocks/>
              </p:cNvSpPr>
              <p:nvPr/>
            </p:nvSpPr>
            <p:spPr bwMode="auto">
              <a:xfrm>
                <a:off x="881308" y="3150695"/>
                <a:ext cx="23449" cy="17997"/>
              </a:xfrm>
              <a:custGeom>
                <a:avLst/>
                <a:gdLst/>
                <a:ahLst/>
                <a:cxnLst>
                  <a:cxn ang="0">
                    <a:pos x="0" y="1"/>
                  </a:cxn>
                  <a:cxn ang="0">
                    <a:pos x="0" y="11"/>
                  </a:cxn>
                  <a:cxn ang="0">
                    <a:pos x="12" y="10"/>
                  </a:cxn>
                  <a:cxn ang="0">
                    <a:pos x="13" y="0"/>
                  </a:cxn>
                  <a:cxn ang="0">
                    <a:pos x="0" y="1"/>
                  </a:cxn>
                </a:cxnLst>
                <a:rect l="0" t="0" r="r" b="b"/>
                <a:pathLst>
                  <a:path w="13" h="11">
                    <a:moveTo>
                      <a:pt x="0" y="1"/>
                    </a:moveTo>
                    <a:cubicBezTo>
                      <a:pt x="0" y="4"/>
                      <a:pt x="0" y="7"/>
                      <a:pt x="0" y="11"/>
                    </a:cubicBezTo>
                    <a:cubicBezTo>
                      <a:pt x="4" y="10"/>
                      <a:pt x="8" y="10"/>
                      <a:pt x="12" y="10"/>
                    </a:cubicBezTo>
                    <a:cubicBezTo>
                      <a:pt x="12" y="7"/>
                      <a:pt x="13" y="3"/>
                      <a:pt x="13" y="0"/>
                    </a:cubicBezTo>
                    <a:cubicBezTo>
                      <a:pt x="9" y="0"/>
                      <a:pt x="4" y="0"/>
                      <a:pt x="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2" name="Freeform 139"/>
              <p:cNvSpPr>
                <a:spLocks/>
              </p:cNvSpPr>
              <p:nvPr/>
            </p:nvSpPr>
            <p:spPr bwMode="auto">
              <a:xfrm>
                <a:off x="855905" y="3100303"/>
                <a:ext cx="19541" cy="19797"/>
              </a:xfrm>
              <a:custGeom>
                <a:avLst/>
                <a:gdLst/>
                <a:ahLst/>
                <a:cxnLst>
                  <a:cxn ang="0">
                    <a:pos x="0" y="0"/>
                  </a:cxn>
                  <a:cxn ang="0">
                    <a:pos x="1" y="12"/>
                  </a:cxn>
                  <a:cxn ang="0">
                    <a:pos x="1" y="12"/>
                  </a:cxn>
                  <a:cxn ang="0">
                    <a:pos x="12" y="12"/>
                  </a:cxn>
                  <a:cxn ang="0">
                    <a:pos x="12" y="1"/>
                  </a:cxn>
                  <a:cxn ang="0">
                    <a:pos x="0" y="0"/>
                  </a:cxn>
                </a:cxnLst>
                <a:rect l="0" t="0" r="r" b="b"/>
                <a:pathLst>
                  <a:path w="12" h="12">
                    <a:moveTo>
                      <a:pt x="0" y="0"/>
                    </a:moveTo>
                    <a:cubicBezTo>
                      <a:pt x="0" y="4"/>
                      <a:pt x="1" y="8"/>
                      <a:pt x="1" y="12"/>
                    </a:cubicBezTo>
                    <a:cubicBezTo>
                      <a:pt x="1" y="12"/>
                      <a:pt x="1" y="12"/>
                      <a:pt x="1" y="12"/>
                    </a:cubicBezTo>
                    <a:cubicBezTo>
                      <a:pt x="12" y="12"/>
                      <a:pt x="12" y="12"/>
                      <a:pt x="12" y="12"/>
                    </a:cubicBezTo>
                    <a:cubicBezTo>
                      <a:pt x="12" y="8"/>
                      <a:pt x="12" y="5"/>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3" name="Freeform 140"/>
              <p:cNvSpPr>
                <a:spLocks/>
              </p:cNvSpPr>
              <p:nvPr/>
            </p:nvSpPr>
            <p:spPr bwMode="auto">
              <a:xfrm>
                <a:off x="853951" y="3174091"/>
                <a:ext cx="19541" cy="21597"/>
              </a:xfrm>
              <a:custGeom>
                <a:avLst/>
                <a:gdLst/>
                <a:ahLst/>
                <a:cxnLst>
                  <a:cxn ang="0">
                    <a:pos x="12" y="0"/>
                  </a:cxn>
                  <a:cxn ang="0">
                    <a:pos x="1" y="1"/>
                  </a:cxn>
                  <a:cxn ang="0">
                    <a:pos x="0" y="13"/>
                  </a:cxn>
                  <a:cxn ang="0">
                    <a:pos x="11" y="12"/>
                  </a:cxn>
                  <a:cxn ang="0">
                    <a:pos x="12" y="0"/>
                  </a:cxn>
                </a:cxnLst>
                <a:rect l="0" t="0" r="r" b="b"/>
                <a:pathLst>
                  <a:path w="12" h="13">
                    <a:moveTo>
                      <a:pt x="12" y="0"/>
                    </a:moveTo>
                    <a:cubicBezTo>
                      <a:pt x="8" y="1"/>
                      <a:pt x="4" y="1"/>
                      <a:pt x="1" y="1"/>
                    </a:cubicBezTo>
                    <a:cubicBezTo>
                      <a:pt x="0" y="5"/>
                      <a:pt x="0" y="9"/>
                      <a:pt x="0" y="13"/>
                    </a:cubicBezTo>
                    <a:cubicBezTo>
                      <a:pt x="4" y="12"/>
                      <a:pt x="7" y="12"/>
                      <a:pt x="11" y="12"/>
                    </a:cubicBezTo>
                    <a:cubicBezTo>
                      <a:pt x="11"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4" name="Freeform 141"/>
              <p:cNvSpPr>
                <a:spLocks/>
              </p:cNvSpPr>
              <p:nvPr/>
            </p:nvSpPr>
            <p:spPr bwMode="auto">
              <a:xfrm>
                <a:off x="828547" y="3078706"/>
                <a:ext cx="19541" cy="16198"/>
              </a:xfrm>
              <a:custGeom>
                <a:avLst/>
                <a:gdLst/>
                <a:ahLst/>
                <a:cxnLst>
                  <a:cxn ang="0">
                    <a:pos x="0" y="10"/>
                  </a:cxn>
                  <a:cxn ang="0">
                    <a:pos x="11" y="10"/>
                  </a:cxn>
                  <a:cxn ang="0">
                    <a:pos x="11" y="0"/>
                  </a:cxn>
                  <a:cxn ang="0">
                    <a:pos x="0" y="0"/>
                  </a:cxn>
                  <a:cxn ang="0">
                    <a:pos x="0" y="10"/>
                  </a:cxn>
                </a:cxnLst>
                <a:rect l="0" t="0" r="r" b="b"/>
                <a:pathLst>
                  <a:path w="11" h="10">
                    <a:moveTo>
                      <a:pt x="0" y="10"/>
                    </a:moveTo>
                    <a:cubicBezTo>
                      <a:pt x="3" y="10"/>
                      <a:pt x="7" y="10"/>
                      <a:pt x="11" y="10"/>
                    </a:cubicBezTo>
                    <a:cubicBezTo>
                      <a:pt x="11" y="7"/>
                      <a:pt x="11" y="4"/>
                      <a:pt x="11" y="0"/>
                    </a:cubicBezTo>
                    <a:cubicBezTo>
                      <a:pt x="7" y="0"/>
                      <a:pt x="3" y="0"/>
                      <a:pt x="0" y="0"/>
                    </a:cubicBezTo>
                    <a:lnTo>
                      <a:pt x="0"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5" name="Freeform 142"/>
              <p:cNvSpPr>
                <a:spLocks/>
              </p:cNvSpPr>
              <p:nvPr/>
            </p:nvSpPr>
            <p:spPr bwMode="auto">
              <a:xfrm>
                <a:off x="855905" y="3078706"/>
                <a:ext cx="19541" cy="17997"/>
              </a:xfrm>
              <a:custGeom>
                <a:avLst/>
                <a:gdLst/>
                <a:ahLst/>
                <a:cxnLst>
                  <a:cxn ang="0">
                    <a:pos x="0" y="11"/>
                  </a:cxn>
                  <a:cxn ang="0">
                    <a:pos x="12" y="11"/>
                  </a:cxn>
                  <a:cxn ang="0">
                    <a:pos x="11" y="1"/>
                  </a:cxn>
                  <a:cxn ang="0">
                    <a:pos x="0" y="0"/>
                  </a:cxn>
                  <a:cxn ang="0">
                    <a:pos x="0" y="11"/>
                  </a:cxn>
                </a:cxnLst>
                <a:rect l="0" t="0" r="r" b="b"/>
                <a:pathLst>
                  <a:path w="12" h="11">
                    <a:moveTo>
                      <a:pt x="0" y="11"/>
                    </a:moveTo>
                    <a:cubicBezTo>
                      <a:pt x="4" y="11"/>
                      <a:pt x="8" y="11"/>
                      <a:pt x="12" y="11"/>
                    </a:cubicBezTo>
                    <a:cubicBezTo>
                      <a:pt x="12" y="8"/>
                      <a:pt x="11" y="4"/>
                      <a:pt x="11" y="1"/>
                    </a:cubicBezTo>
                    <a:cubicBezTo>
                      <a:pt x="7" y="1"/>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6" name="Freeform 143"/>
              <p:cNvSpPr>
                <a:spLocks/>
              </p:cNvSpPr>
              <p:nvPr/>
            </p:nvSpPr>
            <p:spPr bwMode="auto">
              <a:xfrm>
                <a:off x="881308" y="3080506"/>
                <a:ext cx="23449" cy="16198"/>
              </a:xfrm>
              <a:custGeom>
                <a:avLst/>
                <a:gdLst/>
                <a:ahLst/>
                <a:cxnLst>
                  <a:cxn ang="0">
                    <a:pos x="0" y="0"/>
                  </a:cxn>
                  <a:cxn ang="0">
                    <a:pos x="0" y="10"/>
                  </a:cxn>
                  <a:cxn ang="0">
                    <a:pos x="13" y="10"/>
                  </a:cxn>
                  <a:cxn ang="0">
                    <a:pos x="12" y="1"/>
                  </a:cxn>
                  <a:cxn ang="0">
                    <a:pos x="0" y="0"/>
                  </a:cxn>
                </a:cxnLst>
                <a:rect l="0" t="0" r="r" b="b"/>
                <a:pathLst>
                  <a:path w="13" h="10">
                    <a:moveTo>
                      <a:pt x="0" y="0"/>
                    </a:moveTo>
                    <a:cubicBezTo>
                      <a:pt x="0" y="3"/>
                      <a:pt x="0" y="7"/>
                      <a:pt x="0" y="10"/>
                    </a:cubicBezTo>
                    <a:cubicBezTo>
                      <a:pt x="5" y="10"/>
                      <a:pt x="9" y="10"/>
                      <a:pt x="13" y="10"/>
                    </a:cubicBezTo>
                    <a:cubicBezTo>
                      <a:pt x="13" y="7"/>
                      <a:pt x="13"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7" name="Freeform 144"/>
              <p:cNvSpPr>
                <a:spLocks/>
              </p:cNvSpPr>
              <p:nvPr/>
            </p:nvSpPr>
            <p:spPr bwMode="auto">
              <a:xfrm>
                <a:off x="746475" y="3127298"/>
                <a:ext cx="21495"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3" y="8"/>
                      <a:pt x="13" y="4"/>
                      <a:pt x="12" y="0"/>
                    </a:cubicBezTo>
                    <a:cubicBezTo>
                      <a:pt x="0" y="0"/>
                      <a:pt x="0" y="0"/>
                      <a:pt x="0" y="0"/>
                    </a:cubicBezTo>
                    <a:cubicBezTo>
                      <a:pt x="0" y="4"/>
                      <a:pt x="0" y="7"/>
                      <a:pt x="1" y="11"/>
                    </a:cubicBezTo>
                    <a:cubicBezTo>
                      <a:pt x="5" y="12"/>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8" name="Freeform 145"/>
              <p:cNvSpPr>
                <a:spLocks/>
              </p:cNvSpPr>
              <p:nvPr/>
            </p:nvSpPr>
            <p:spPr bwMode="auto">
              <a:xfrm>
                <a:off x="773832" y="3078706"/>
                <a:ext cx="21495" cy="17997"/>
              </a:xfrm>
              <a:custGeom>
                <a:avLst/>
                <a:gdLst/>
                <a:ahLst/>
                <a:cxnLst>
                  <a:cxn ang="0">
                    <a:pos x="0" y="11"/>
                  </a:cxn>
                  <a:cxn ang="0">
                    <a:pos x="12" y="10"/>
                  </a:cxn>
                  <a:cxn ang="0">
                    <a:pos x="12" y="0"/>
                  </a:cxn>
                  <a:cxn ang="0">
                    <a:pos x="0" y="0"/>
                  </a:cxn>
                  <a:cxn ang="0">
                    <a:pos x="0" y="11"/>
                  </a:cxn>
                </a:cxnLst>
                <a:rect l="0" t="0" r="r" b="b"/>
                <a:pathLst>
                  <a:path w="12" h="11">
                    <a:moveTo>
                      <a:pt x="0" y="11"/>
                    </a:moveTo>
                    <a:cubicBezTo>
                      <a:pt x="4" y="10"/>
                      <a:pt x="8" y="10"/>
                      <a:pt x="12" y="10"/>
                    </a:cubicBezTo>
                    <a:cubicBezTo>
                      <a:pt x="12" y="7"/>
                      <a:pt x="12" y="4"/>
                      <a:pt x="12" y="0"/>
                    </a:cubicBezTo>
                    <a:cubicBezTo>
                      <a:pt x="8" y="0"/>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9" name="Freeform 146"/>
              <p:cNvSpPr>
                <a:spLocks/>
              </p:cNvSpPr>
              <p:nvPr/>
            </p:nvSpPr>
            <p:spPr bwMode="auto">
              <a:xfrm>
                <a:off x="801190" y="3078706"/>
                <a:ext cx="19541" cy="16198"/>
              </a:xfrm>
              <a:custGeom>
                <a:avLst/>
                <a:gdLst/>
                <a:ahLst/>
                <a:cxnLst>
                  <a:cxn ang="0">
                    <a:pos x="1" y="0"/>
                  </a:cxn>
                  <a:cxn ang="0">
                    <a:pos x="0" y="10"/>
                  </a:cxn>
                  <a:cxn ang="0">
                    <a:pos x="7" y="10"/>
                  </a:cxn>
                  <a:cxn ang="0">
                    <a:pos x="12" y="10"/>
                  </a:cxn>
                  <a:cxn ang="0">
                    <a:pos x="12" y="0"/>
                  </a:cxn>
                  <a:cxn ang="0">
                    <a:pos x="9" y="0"/>
                  </a:cxn>
                  <a:cxn ang="0">
                    <a:pos x="1" y="0"/>
                  </a:cxn>
                </a:cxnLst>
                <a:rect l="0" t="0" r="r" b="b"/>
                <a:pathLst>
                  <a:path w="12" h="10">
                    <a:moveTo>
                      <a:pt x="1" y="0"/>
                    </a:moveTo>
                    <a:cubicBezTo>
                      <a:pt x="0" y="3"/>
                      <a:pt x="0" y="7"/>
                      <a:pt x="0" y="10"/>
                    </a:cubicBezTo>
                    <a:cubicBezTo>
                      <a:pt x="3" y="10"/>
                      <a:pt x="5" y="10"/>
                      <a:pt x="7" y="10"/>
                    </a:cubicBezTo>
                    <a:cubicBezTo>
                      <a:pt x="9" y="10"/>
                      <a:pt x="10" y="10"/>
                      <a:pt x="12" y="10"/>
                    </a:cubicBezTo>
                    <a:cubicBezTo>
                      <a:pt x="12" y="0"/>
                      <a:pt x="12" y="0"/>
                      <a:pt x="12" y="0"/>
                    </a:cubicBezTo>
                    <a:cubicBezTo>
                      <a:pt x="11" y="0"/>
                      <a:pt x="10" y="0"/>
                      <a:pt x="9" y="0"/>
                    </a:cubicBezTo>
                    <a:cubicBezTo>
                      <a:pt x="6"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0" name="Freeform 147"/>
              <p:cNvSpPr>
                <a:spLocks/>
              </p:cNvSpPr>
              <p:nvPr/>
            </p:nvSpPr>
            <p:spPr bwMode="auto">
              <a:xfrm>
                <a:off x="828547" y="3175891"/>
                <a:ext cx="19541" cy="19797"/>
              </a:xfrm>
              <a:custGeom>
                <a:avLst/>
                <a:gdLst/>
                <a:ahLst/>
                <a:cxnLst>
                  <a:cxn ang="0">
                    <a:pos x="10" y="12"/>
                  </a:cxn>
                  <a:cxn ang="0">
                    <a:pos x="11" y="0"/>
                  </a:cxn>
                  <a:cxn ang="0">
                    <a:pos x="0" y="0"/>
                  </a:cxn>
                  <a:cxn ang="0">
                    <a:pos x="0" y="12"/>
                  </a:cxn>
                  <a:cxn ang="0">
                    <a:pos x="1" y="12"/>
                  </a:cxn>
                  <a:cxn ang="0">
                    <a:pos x="10" y="12"/>
                  </a:cxn>
                </a:cxnLst>
                <a:rect l="0" t="0" r="r" b="b"/>
                <a:pathLst>
                  <a:path w="11" h="12">
                    <a:moveTo>
                      <a:pt x="10" y="12"/>
                    </a:moveTo>
                    <a:cubicBezTo>
                      <a:pt x="10" y="8"/>
                      <a:pt x="11" y="4"/>
                      <a:pt x="11" y="0"/>
                    </a:cubicBezTo>
                    <a:cubicBezTo>
                      <a:pt x="7" y="0"/>
                      <a:pt x="3" y="0"/>
                      <a:pt x="0" y="0"/>
                    </a:cubicBezTo>
                    <a:cubicBezTo>
                      <a:pt x="0" y="12"/>
                      <a:pt x="0" y="12"/>
                      <a:pt x="0" y="12"/>
                    </a:cubicBezTo>
                    <a:cubicBezTo>
                      <a:pt x="0" y="12"/>
                      <a:pt x="1" y="12"/>
                      <a:pt x="1" y="12"/>
                    </a:cubicBezTo>
                    <a:cubicBezTo>
                      <a:pt x="4" y="12"/>
                      <a:pt x="7" y="12"/>
                      <a:pt x="1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1" name="Freeform 148"/>
              <p:cNvSpPr>
                <a:spLocks/>
              </p:cNvSpPr>
              <p:nvPr/>
            </p:nvSpPr>
            <p:spPr bwMode="auto">
              <a:xfrm>
                <a:off x="775786" y="3030113"/>
                <a:ext cx="21495" cy="17997"/>
              </a:xfrm>
              <a:custGeom>
                <a:avLst/>
                <a:gdLst/>
                <a:ahLst/>
                <a:cxnLst>
                  <a:cxn ang="0">
                    <a:pos x="1" y="1"/>
                  </a:cxn>
                  <a:cxn ang="0">
                    <a:pos x="0" y="11"/>
                  </a:cxn>
                  <a:cxn ang="0">
                    <a:pos x="12" y="11"/>
                  </a:cxn>
                  <a:cxn ang="0">
                    <a:pos x="12" y="0"/>
                  </a:cxn>
                  <a:cxn ang="0">
                    <a:pos x="1" y="1"/>
                  </a:cxn>
                </a:cxnLst>
                <a:rect l="0" t="0" r="r" b="b"/>
                <a:pathLst>
                  <a:path w="12" h="11">
                    <a:moveTo>
                      <a:pt x="1" y="1"/>
                    </a:moveTo>
                    <a:cubicBezTo>
                      <a:pt x="1" y="4"/>
                      <a:pt x="1" y="8"/>
                      <a:pt x="0" y="11"/>
                    </a:cubicBezTo>
                    <a:cubicBezTo>
                      <a:pt x="4" y="11"/>
                      <a:pt x="8" y="11"/>
                      <a:pt x="12" y="11"/>
                    </a:cubicBezTo>
                    <a:cubicBezTo>
                      <a:pt x="12" y="7"/>
                      <a:pt x="12" y="4"/>
                      <a:pt x="12" y="0"/>
                    </a:cubicBezTo>
                    <a:cubicBezTo>
                      <a:pt x="9" y="0"/>
                      <a:pt x="5" y="0"/>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2" name="Freeform 149"/>
              <p:cNvSpPr>
                <a:spLocks/>
              </p:cNvSpPr>
              <p:nvPr/>
            </p:nvSpPr>
            <p:spPr bwMode="auto">
              <a:xfrm>
                <a:off x="773832" y="3053510"/>
                <a:ext cx="21495" cy="19797"/>
              </a:xfrm>
              <a:custGeom>
                <a:avLst/>
                <a:gdLst/>
                <a:ahLst/>
                <a:cxnLst>
                  <a:cxn ang="0">
                    <a:pos x="0" y="12"/>
                  </a:cxn>
                  <a:cxn ang="0">
                    <a:pos x="12" y="11"/>
                  </a:cxn>
                  <a:cxn ang="0">
                    <a:pos x="12" y="0"/>
                  </a:cxn>
                  <a:cxn ang="0">
                    <a:pos x="1" y="0"/>
                  </a:cxn>
                  <a:cxn ang="0">
                    <a:pos x="0" y="12"/>
                  </a:cxn>
                </a:cxnLst>
                <a:rect l="0" t="0" r="r" b="b"/>
                <a:pathLst>
                  <a:path w="12" h="12">
                    <a:moveTo>
                      <a:pt x="0" y="12"/>
                    </a:moveTo>
                    <a:cubicBezTo>
                      <a:pt x="4" y="12"/>
                      <a:pt x="8" y="11"/>
                      <a:pt x="12" y="11"/>
                    </a:cubicBezTo>
                    <a:cubicBezTo>
                      <a:pt x="12" y="7"/>
                      <a:pt x="12" y="4"/>
                      <a:pt x="12" y="0"/>
                    </a:cubicBezTo>
                    <a:cubicBezTo>
                      <a:pt x="9" y="0"/>
                      <a:pt x="5" y="0"/>
                      <a:pt x="1" y="0"/>
                    </a:cubicBezTo>
                    <a:cubicBezTo>
                      <a:pt x="1" y="4"/>
                      <a:pt x="1"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3" name="Freeform 150"/>
              <p:cNvSpPr>
                <a:spLocks/>
              </p:cNvSpPr>
              <p:nvPr/>
            </p:nvSpPr>
            <p:spPr bwMode="auto">
              <a:xfrm>
                <a:off x="748429" y="3031913"/>
                <a:ext cx="21495" cy="17997"/>
              </a:xfrm>
              <a:custGeom>
                <a:avLst/>
                <a:gdLst/>
                <a:ahLst/>
                <a:cxnLst>
                  <a:cxn ang="0">
                    <a:pos x="0" y="11"/>
                  </a:cxn>
                  <a:cxn ang="0">
                    <a:pos x="12" y="11"/>
                  </a:cxn>
                  <a:cxn ang="0">
                    <a:pos x="12" y="0"/>
                  </a:cxn>
                  <a:cxn ang="0">
                    <a:pos x="1" y="1"/>
                  </a:cxn>
                  <a:cxn ang="0">
                    <a:pos x="0" y="11"/>
                  </a:cxn>
                </a:cxnLst>
                <a:rect l="0" t="0" r="r" b="b"/>
                <a:pathLst>
                  <a:path w="12" h="11">
                    <a:moveTo>
                      <a:pt x="0" y="11"/>
                    </a:moveTo>
                    <a:cubicBezTo>
                      <a:pt x="4" y="11"/>
                      <a:pt x="8" y="11"/>
                      <a:pt x="12" y="11"/>
                    </a:cubicBezTo>
                    <a:cubicBezTo>
                      <a:pt x="12" y="7"/>
                      <a:pt x="12" y="3"/>
                      <a:pt x="12" y="0"/>
                    </a:cubicBezTo>
                    <a:cubicBezTo>
                      <a:pt x="8" y="0"/>
                      <a:pt x="5" y="0"/>
                      <a:pt x="1" y="1"/>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4" name="Freeform 151"/>
              <p:cNvSpPr>
                <a:spLocks/>
              </p:cNvSpPr>
              <p:nvPr/>
            </p:nvSpPr>
            <p:spPr bwMode="auto">
              <a:xfrm>
                <a:off x="801190" y="3053510"/>
                <a:ext cx="19541" cy="17997"/>
              </a:xfrm>
              <a:custGeom>
                <a:avLst/>
                <a:gdLst/>
                <a:ahLst/>
                <a:cxnLst>
                  <a:cxn ang="0">
                    <a:pos x="0" y="0"/>
                  </a:cxn>
                  <a:cxn ang="0">
                    <a:pos x="0" y="11"/>
                  </a:cxn>
                  <a:cxn ang="0">
                    <a:pos x="8" y="11"/>
                  </a:cxn>
                  <a:cxn ang="0">
                    <a:pos x="11" y="11"/>
                  </a:cxn>
                  <a:cxn ang="0">
                    <a:pos x="11" y="0"/>
                  </a:cxn>
                  <a:cxn ang="0">
                    <a:pos x="10" y="0"/>
                  </a:cxn>
                  <a:cxn ang="0">
                    <a:pos x="0" y="0"/>
                  </a:cxn>
                </a:cxnLst>
                <a:rect l="0" t="0" r="r" b="b"/>
                <a:pathLst>
                  <a:path w="11" h="11">
                    <a:moveTo>
                      <a:pt x="0" y="0"/>
                    </a:moveTo>
                    <a:cubicBezTo>
                      <a:pt x="0" y="4"/>
                      <a:pt x="0" y="7"/>
                      <a:pt x="0" y="11"/>
                    </a:cubicBezTo>
                    <a:cubicBezTo>
                      <a:pt x="3" y="11"/>
                      <a:pt x="5" y="11"/>
                      <a:pt x="8" y="11"/>
                    </a:cubicBezTo>
                    <a:cubicBezTo>
                      <a:pt x="9" y="11"/>
                      <a:pt x="10" y="11"/>
                      <a:pt x="11" y="11"/>
                    </a:cubicBezTo>
                    <a:cubicBezTo>
                      <a:pt x="11" y="0"/>
                      <a:pt x="11" y="0"/>
                      <a:pt x="11" y="0"/>
                    </a:cubicBezTo>
                    <a:cubicBezTo>
                      <a:pt x="11" y="0"/>
                      <a:pt x="10" y="0"/>
                      <a:pt x="10" y="0"/>
                    </a:cubicBezTo>
                    <a:cubicBezTo>
                      <a:pt x="7"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5" name="Freeform 152"/>
              <p:cNvSpPr>
                <a:spLocks/>
              </p:cNvSpPr>
              <p:nvPr/>
            </p:nvSpPr>
            <p:spPr bwMode="auto">
              <a:xfrm>
                <a:off x="724979" y="3031913"/>
                <a:ext cx="19541" cy="17997"/>
              </a:xfrm>
              <a:custGeom>
                <a:avLst/>
                <a:gdLst/>
                <a:ahLst/>
                <a:cxnLst>
                  <a:cxn ang="0">
                    <a:pos x="1" y="2"/>
                  </a:cxn>
                  <a:cxn ang="0">
                    <a:pos x="0" y="11"/>
                  </a:cxn>
                  <a:cxn ang="0">
                    <a:pos x="10" y="10"/>
                  </a:cxn>
                  <a:cxn ang="0">
                    <a:pos x="11" y="0"/>
                  </a:cxn>
                  <a:cxn ang="0">
                    <a:pos x="2" y="1"/>
                  </a:cxn>
                  <a:cxn ang="0">
                    <a:pos x="1" y="2"/>
                  </a:cxn>
                </a:cxnLst>
                <a:rect l="0" t="0" r="r" b="b"/>
                <a:pathLst>
                  <a:path w="11" h="11">
                    <a:moveTo>
                      <a:pt x="1" y="2"/>
                    </a:moveTo>
                    <a:cubicBezTo>
                      <a:pt x="0" y="5"/>
                      <a:pt x="0" y="8"/>
                      <a:pt x="0" y="11"/>
                    </a:cubicBezTo>
                    <a:cubicBezTo>
                      <a:pt x="3" y="11"/>
                      <a:pt x="6" y="10"/>
                      <a:pt x="10" y="10"/>
                    </a:cubicBezTo>
                    <a:cubicBezTo>
                      <a:pt x="10" y="7"/>
                      <a:pt x="10" y="3"/>
                      <a:pt x="11" y="0"/>
                    </a:cubicBezTo>
                    <a:cubicBezTo>
                      <a:pt x="8" y="0"/>
                      <a:pt x="5" y="0"/>
                      <a:pt x="2" y="1"/>
                    </a:cubicBezTo>
                    <a:cubicBezTo>
                      <a:pt x="1" y="1"/>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6" name="Freeform 153"/>
              <p:cNvSpPr>
                <a:spLocks/>
              </p:cNvSpPr>
              <p:nvPr/>
            </p:nvSpPr>
            <p:spPr bwMode="auto">
              <a:xfrm>
                <a:off x="732796" y="3015716"/>
                <a:ext cx="13679" cy="12598"/>
              </a:xfrm>
              <a:custGeom>
                <a:avLst/>
                <a:gdLst/>
                <a:ahLst/>
                <a:cxnLst>
                  <a:cxn ang="0">
                    <a:pos x="0" y="7"/>
                  </a:cxn>
                  <a:cxn ang="0">
                    <a:pos x="6" y="6"/>
                  </a:cxn>
                  <a:cxn ang="0">
                    <a:pos x="7" y="0"/>
                  </a:cxn>
                  <a:cxn ang="0">
                    <a:pos x="0" y="7"/>
                  </a:cxn>
                </a:cxnLst>
                <a:rect l="0" t="0" r="r" b="b"/>
                <a:pathLst>
                  <a:path w="7" h="7">
                    <a:moveTo>
                      <a:pt x="0" y="7"/>
                    </a:moveTo>
                    <a:cubicBezTo>
                      <a:pt x="2" y="6"/>
                      <a:pt x="4" y="6"/>
                      <a:pt x="6" y="6"/>
                    </a:cubicBezTo>
                    <a:cubicBezTo>
                      <a:pt x="6" y="4"/>
                      <a:pt x="7" y="2"/>
                      <a:pt x="7" y="0"/>
                    </a:cubicBezTo>
                    <a:cubicBezTo>
                      <a:pt x="4" y="2"/>
                      <a:pt x="2" y="4"/>
                      <a:pt x="0"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7" name="Freeform 154"/>
              <p:cNvSpPr>
                <a:spLocks/>
              </p:cNvSpPr>
              <p:nvPr/>
            </p:nvSpPr>
            <p:spPr bwMode="auto">
              <a:xfrm>
                <a:off x="828547" y="3053510"/>
                <a:ext cx="19541" cy="17997"/>
              </a:xfrm>
              <a:custGeom>
                <a:avLst/>
                <a:gdLst/>
                <a:ahLst/>
                <a:cxnLst>
                  <a:cxn ang="0">
                    <a:pos x="0" y="11"/>
                  </a:cxn>
                  <a:cxn ang="0">
                    <a:pos x="11" y="11"/>
                  </a:cxn>
                  <a:cxn ang="0">
                    <a:pos x="10" y="0"/>
                  </a:cxn>
                  <a:cxn ang="0">
                    <a:pos x="0" y="0"/>
                  </a:cxn>
                  <a:cxn ang="0">
                    <a:pos x="0" y="11"/>
                  </a:cxn>
                </a:cxnLst>
                <a:rect l="0" t="0" r="r" b="b"/>
                <a:pathLst>
                  <a:path w="11" h="11">
                    <a:moveTo>
                      <a:pt x="0" y="11"/>
                    </a:moveTo>
                    <a:cubicBezTo>
                      <a:pt x="3" y="11"/>
                      <a:pt x="7" y="11"/>
                      <a:pt x="11" y="11"/>
                    </a:cubicBezTo>
                    <a:cubicBezTo>
                      <a:pt x="11" y="8"/>
                      <a:pt x="11" y="4"/>
                      <a:pt x="10" y="0"/>
                    </a:cubicBezTo>
                    <a:cubicBezTo>
                      <a:pt x="7"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8" name="Freeform 155"/>
              <p:cNvSpPr>
                <a:spLocks/>
              </p:cNvSpPr>
              <p:nvPr/>
            </p:nvSpPr>
            <p:spPr bwMode="auto">
              <a:xfrm>
                <a:off x="908666" y="3055310"/>
                <a:ext cx="19541" cy="21597"/>
              </a:xfrm>
              <a:custGeom>
                <a:avLst/>
                <a:gdLst/>
                <a:ahLst/>
                <a:cxnLst>
                  <a:cxn ang="0">
                    <a:pos x="0" y="0"/>
                  </a:cxn>
                  <a:cxn ang="0">
                    <a:pos x="1" y="12"/>
                  </a:cxn>
                  <a:cxn ang="0">
                    <a:pos x="11" y="13"/>
                  </a:cxn>
                  <a:cxn ang="0">
                    <a:pos x="10" y="1"/>
                  </a:cxn>
                  <a:cxn ang="0">
                    <a:pos x="0" y="0"/>
                  </a:cxn>
                </a:cxnLst>
                <a:rect l="0" t="0" r="r" b="b"/>
                <a:pathLst>
                  <a:path w="11" h="13">
                    <a:moveTo>
                      <a:pt x="0" y="0"/>
                    </a:moveTo>
                    <a:cubicBezTo>
                      <a:pt x="0" y="4"/>
                      <a:pt x="0" y="8"/>
                      <a:pt x="1" y="12"/>
                    </a:cubicBezTo>
                    <a:cubicBezTo>
                      <a:pt x="4" y="12"/>
                      <a:pt x="7" y="12"/>
                      <a:pt x="11" y="13"/>
                    </a:cubicBezTo>
                    <a:cubicBezTo>
                      <a:pt x="10" y="9"/>
                      <a:pt x="10" y="5"/>
                      <a:pt x="10"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9" name="Freeform 156"/>
              <p:cNvSpPr>
                <a:spLocks/>
              </p:cNvSpPr>
              <p:nvPr/>
            </p:nvSpPr>
            <p:spPr bwMode="auto">
              <a:xfrm>
                <a:off x="910620" y="3082305"/>
                <a:ext cx="17587" cy="16198"/>
              </a:xfrm>
              <a:custGeom>
                <a:avLst/>
                <a:gdLst/>
                <a:ahLst/>
                <a:cxnLst>
                  <a:cxn ang="0">
                    <a:pos x="0" y="0"/>
                  </a:cxn>
                  <a:cxn ang="0">
                    <a:pos x="1" y="10"/>
                  </a:cxn>
                  <a:cxn ang="0">
                    <a:pos x="10" y="10"/>
                  </a:cxn>
                  <a:cxn ang="0">
                    <a:pos x="10" y="0"/>
                  </a:cxn>
                  <a:cxn ang="0">
                    <a:pos x="0" y="0"/>
                  </a:cxn>
                </a:cxnLst>
                <a:rect l="0" t="0" r="r" b="b"/>
                <a:pathLst>
                  <a:path w="10" h="10">
                    <a:moveTo>
                      <a:pt x="0" y="0"/>
                    </a:moveTo>
                    <a:cubicBezTo>
                      <a:pt x="0" y="3"/>
                      <a:pt x="1" y="6"/>
                      <a:pt x="1" y="10"/>
                    </a:cubicBezTo>
                    <a:cubicBezTo>
                      <a:pt x="4" y="10"/>
                      <a:pt x="7" y="10"/>
                      <a:pt x="10" y="10"/>
                    </a:cubicBezTo>
                    <a:cubicBezTo>
                      <a:pt x="10" y="7"/>
                      <a:pt x="10" y="4"/>
                      <a:pt x="10" y="0"/>
                    </a:cubicBezTo>
                    <a:cubicBezTo>
                      <a:pt x="7"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0" name="Freeform 157"/>
              <p:cNvSpPr>
                <a:spLocks/>
              </p:cNvSpPr>
              <p:nvPr/>
            </p:nvSpPr>
            <p:spPr bwMode="auto">
              <a:xfrm>
                <a:off x="910620" y="3127298"/>
                <a:ext cx="19541" cy="17997"/>
              </a:xfrm>
              <a:custGeom>
                <a:avLst/>
                <a:gdLst/>
                <a:ahLst/>
                <a:cxnLst>
                  <a:cxn ang="0">
                    <a:pos x="10" y="0"/>
                  </a:cxn>
                  <a:cxn ang="0">
                    <a:pos x="0" y="0"/>
                  </a:cxn>
                  <a:cxn ang="0">
                    <a:pos x="0" y="11"/>
                  </a:cxn>
                  <a:cxn ang="0">
                    <a:pos x="9" y="11"/>
                  </a:cxn>
                  <a:cxn ang="0">
                    <a:pos x="10" y="0"/>
                  </a:cxn>
                </a:cxnLst>
                <a:rect l="0" t="0" r="r" b="b"/>
                <a:pathLst>
                  <a:path w="10" h="11">
                    <a:moveTo>
                      <a:pt x="10" y="0"/>
                    </a:moveTo>
                    <a:cubicBezTo>
                      <a:pt x="0" y="0"/>
                      <a:pt x="0" y="0"/>
                      <a:pt x="0" y="0"/>
                    </a:cubicBezTo>
                    <a:cubicBezTo>
                      <a:pt x="0" y="3"/>
                      <a:pt x="0" y="7"/>
                      <a:pt x="0" y="11"/>
                    </a:cubicBezTo>
                    <a:cubicBezTo>
                      <a:pt x="3" y="11"/>
                      <a:pt x="6" y="11"/>
                      <a:pt x="9" y="11"/>
                    </a:cubicBezTo>
                    <a:cubicBezTo>
                      <a:pt x="10" y="7"/>
                      <a:pt x="10" y="3"/>
                      <a:pt x="1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1" name="Freeform 158"/>
              <p:cNvSpPr>
                <a:spLocks/>
              </p:cNvSpPr>
              <p:nvPr/>
            </p:nvSpPr>
            <p:spPr bwMode="auto">
              <a:xfrm>
                <a:off x="853951" y="3053510"/>
                <a:ext cx="19541" cy="19797"/>
              </a:xfrm>
              <a:custGeom>
                <a:avLst/>
                <a:gdLst/>
                <a:ahLst/>
                <a:cxnLst>
                  <a:cxn ang="0">
                    <a:pos x="1" y="12"/>
                  </a:cxn>
                  <a:cxn ang="0">
                    <a:pos x="12" y="12"/>
                  </a:cxn>
                  <a:cxn ang="0">
                    <a:pos x="11" y="0"/>
                  </a:cxn>
                  <a:cxn ang="0">
                    <a:pos x="0" y="0"/>
                  </a:cxn>
                  <a:cxn ang="0">
                    <a:pos x="1" y="12"/>
                  </a:cxn>
                </a:cxnLst>
                <a:rect l="0" t="0" r="r" b="b"/>
                <a:pathLst>
                  <a:path w="12" h="12">
                    <a:moveTo>
                      <a:pt x="1" y="12"/>
                    </a:moveTo>
                    <a:cubicBezTo>
                      <a:pt x="4" y="12"/>
                      <a:pt x="8" y="12"/>
                      <a:pt x="12" y="12"/>
                    </a:cubicBezTo>
                    <a:cubicBezTo>
                      <a:pt x="12" y="8"/>
                      <a:pt x="12" y="4"/>
                      <a:pt x="11" y="0"/>
                    </a:cubicBezTo>
                    <a:cubicBezTo>
                      <a:pt x="7" y="0"/>
                      <a:pt x="4" y="0"/>
                      <a:pt x="0" y="0"/>
                    </a:cubicBezTo>
                    <a:cubicBezTo>
                      <a:pt x="0" y="4"/>
                      <a:pt x="0"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2" name="Freeform 159"/>
              <p:cNvSpPr>
                <a:spLocks/>
              </p:cNvSpPr>
              <p:nvPr/>
            </p:nvSpPr>
            <p:spPr bwMode="auto">
              <a:xfrm>
                <a:off x="883262" y="3127298"/>
                <a:ext cx="21495" cy="19797"/>
              </a:xfrm>
              <a:custGeom>
                <a:avLst/>
                <a:gdLst/>
                <a:ahLst/>
                <a:cxnLst>
                  <a:cxn ang="0">
                    <a:pos x="0" y="0"/>
                  </a:cxn>
                  <a:cxn ang="0">
                    <a:pos x="0" y="12"/>
                  </a:cxn>
                  <a:cxn ang="0">
                    <a:pos x="12" y="11"/>
                  </a:cxn>
                  <a:cxn ang="0">
                    <a:pos x="12" y="0"/>
                  </a:cxn>
                  <a:cxn ang="0">
                    <a:pos x="0" y="0"/>
                  </a:cxn>
                </a:cxnLst>
                <a:rect l="0" t="0" r="r" b="b"/>
                <a:pathLst>
                  <a:path w="12" h="12">
                    <a:moveTo>
                      <a:pt x="0" y="0"/>
                    </a:moveTo>
                    <a:cubicBezTo>
                      <a:pt x="0" y="4"/>
                      <a:pt x="0" y="8"/>
                      <a:pt x="0" y="12"/>
                    </a:cubicBezTo>
                    <a:cubicBezTo>
                      <a:pt x="4" y="12"/>
                      <a:pt x="8" y="12"/>
                      <a:pt x="12" y="11"/>
                    </a:cubicBezTo>
                    <a:cubicBezTo>
                      <a:pt x="12" y="7"/>
                      <a:pt x="12" y="3"/>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3" name="Freeform 160"/>
              <p:cNvSpPr>
                <a:spLocks/>
              </p:cNvSpPr>
              <p:nvPr/>
            </p:nvSpPr>
            <p:spPr bwMode="auto">
              <a:xfrm>
                <a:off x="879354" y="3055310"/>
                <a:ext cx="23449" cy="19797"/>
              </a:xfrm>
              <a:custGeom>
                <a:avLst/>
                <a:gdLst/>
                <a:ahLst/>
                <a:cxnLst>
                  <a:cxn ang="0">
                    <a:pos x="1" y="11"/>
                  </a:cxn>
                  <a:cxn ang="0">
                    <a:pos x="13" y="12"/>
                  </a:cxn>
                  <a:cxn ang="0">
                    <a:pos x="12" y="0"/>
                  </a:cxn>
                  <a:cxn ang="0">
                    <a:pos x="0" y="0"/>
                  </a:cxn>
                  <a:cxn ang="0">
                    <a:pos x="1" y="11"/>
                  </a:cxn>
                </a:cxnLst>
                <a:rect l="0" t="0" r="r" b="b"/>
                <a:pathLst>
                  <a:path w="13" h="12">
                    <a:moveTo>
                      <a:pt x="1" y="11"/>
                    </a:moveTo>
                    <a:cubicBezTo>
                      <a:pt x="5" y="11"/>
                      <a:pt x="9" y="12"/>
                      <a:pt x="13" y="12"/>
                    </a:cubicBezTo>
                    <a:cubicBezTo>
                      <a:pt x="13" y="8"/>
                      <a:pt x="12" y="4"/>
                      <a:pt x="12" y="0"/>
                    </a:cubicBezTo>
                    <a:cubicBezTo>
                      <a:pt x="8" y="0"/>
                      <a:pt x="4" y="0"/>
                      <a:pt x="0" y="0"/>
                    </a:cubicBezTo>
                    <a:cubicBezTo>
                      <a:pt x="0" y="3"/>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4" name="Freeform 161"/>
              <p:cNvSpPr>
                <a:spLocks/>
              </p:cNvSpPr>
              <p:nvPr/>
            </p:nvSpPr>
            <p:spPr bwMode="auto">
              <a:xfrm>
                <a:off x="746475" y="3053510"/>
                <a:ext cx="21495" cy="19797"/>
              </a:xfrm>
              <a:custGeom>
                <a:avLst/>
                <a:gdLst/>
                <a:ahLst/>
                <a:cxnLst>
                  <a:cxn ang="0">
                    <a:pos x="13" y="0"/>
                  </a:cxn>
                  <a:cxn ang="0">
                    <a:pos x="1" y="1"/>
                  </a:cxn>
                  <a:cxn ang="0">
                    <a:pos x="0" y="12"/>
                  </a:cxn>
                  <a:cxn ang="0">
                    <a:pos x="13" y="12"/>
                  </a:cxn>
                  <a:cxn ang="0">
                    <a:pos x="13" y="0"/>
                  </a:cxn>
                </a:cxnLst>
                <a:rect l="0" t="0" r="r" b="b"/>
                <a:pathLst>
                  <a:path w="13" h="12">
                    <a:moveTo>
                      <a:pt x="13" y="0"/>
                    </a:moveTo>
                    <a:cubicBezTo>
                      <a:pt x="9" y="0"/>
                      <a:pt x="5" y="1"/>
                      <a:pt x="1" y="1"/>
                    </a:cubicBezTo>
                    <a:cubicBezTo>
                      <a:pt x="1" y="5"/>
                      <a:pt x="1" y="9"/>
                      <a:pt x="0" y="12"/>
                    </a:cubicBezTo>
                    <a:cubicBezTo>
                      <a:pt x="5" y="12"/>
                      <a:pt x="9" y="12"/>
                      <a:pt x="13" y="12"/>
                    </a:cubicBezTo>
                    <a:cubicBezTo>
                      <a:pt x="13" y="8"/>
                      <a:pt x="13" y="4"/>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5" name="Freeform 162"/>
              <p:cNvSpPr>
                <a:spLocks/>
              </p:cNvSpPr>
              <p:nvPr/>
            </p:nvSpPr>
            <p:spPr bwMode="auto">
              <a:xfrm>
                <a:off x="879354" y="3174091"/>
                <a:ext cx="23449" cy="19797"/>
              </a:xfrm>
              <a:custGeom>
                <a:avLst/>
                <a:gdLst/>
                <a:ahLst/>
                <a:cxnLst>
                  <a:cxn ang="0">
                    <a:pos x="0" y="12"/>
                  </a:cxn>
                  <a:cxn ang="0">
                    <a:pos x="10" y="12"/>
                  </a:cxn>
                  <a:cxn ang="0">
                    <a:pos x="12" y="9"/>
                  </a:cxn>
                  <a:cxn ang="0">
                    <a:pos x="13" y="0"/>
                  </a:cxn>
                  <a:cxn ang="0">
                    <a:pos x="1" y="0"/>
                  </a:cxn>
                  <a:cxn ang="0">
                    <a:pos x="0" y="12"/>
                  </a:cxn>
                </a:cxnLst>
                <a:rect l="0" t="0" r="r" b="b"/>
                <a:pathLst>
                  <a:path w="13" h="12">
                    <a:moveTo>
                      <a:pt x="0" y="12"/>
                    </a:moveTo>
                    <a:cubicBezTo>
                      <a:pt x="3" y="12"/>
                      <a:pt x="7" y="12"/>
                      <a:pt x="10" y="12"/>
                    </a:cubicBezTo>
                    <a:cubicBezTo>
                      <a:pt x="11" y="11"/>
                      <a:pt x="12" y="10"/>
                      <a:pt x="12" y="9"/>
                    </a:cubicBezTo>
                    <a:cubicBezTo>
                      <a:pt x="12" y="6"/>
                      <a:pt x="13" y="3"/>
                      <a:pt x="13" y="0"/>
                    </a:cubicBezTo>
                    <a:cubicBezTo>
                      <a:pt x="9" y="0"/>
                      <a:pt x="5" y="0"/>
                      <a:pt x="1" y="0"/>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6" name="Freeform 163"/>
              <p:cNvSpPr>
                <a:spLocks/>
              </p:cNvSpPr>
              <p:nvPr/>
            </p:nvSpPr>
            <p:spPr bwMode="auto">
              <a:xfrm>
                <a:off x="934069" y="3103902"/>
                <a:ext cx="11725" cy="16198"/>
              </a:xfrm>
              <a:custGeom>
                <a:avLst/>
                <a:gdLst/>
                <a:ahLst/>
                <a:cxnLst>
                  <a:cxn ang="0">
                    <a:pos x="4" y="10"/>
                  </a:cxn>
                  <a:cxn ang="0">
                    <a:pos x="6" y="0"/>
                  </a:cxn>
                  <a:cxn ang="0">
                    <a:pos x="0" y="0"/>
                  </a:cxn>
                  <a:cxn ang="0">
                    <a:pos x="1" y="10"/>
                  </a:cxn>
                  <a:cxn ang="0">
                    <a:pos x="1" y="10"/>
                  </a:cxn>
                  <a:cxn ang="0">
                    <a:pos x="4" y="10"/>
                  </a:cxn>
                </a:cxnLst>
                <a:rect l="0" t="0" r="r" b="b"/>
                <a:pathLst>
                  <a:path w="6" h="10">
                    <a:moveTo>
                      <a:pt x="4" y="10"/>
                    </a:moveTo>
                    <a:cubicBezTo>
                      <a:pt x="5" y="7"/>
                      <a:pt x="6" y="3"/>
                      <a:pt x="6" y="0"/>
                    </a:cubicBezTo>
                    <a:cubicBezTo>
                      <a:pt x="4" y="0"/>
                      <a:pt x="2" y="0"/>
                      <a:pt x="0" y="0"/>
                    </a:cubicBezTo>
                    <a:cubicBezTo>
                      <a:pt x="1" y="3"/>
                      <a:pt x="1" y="7"/>
                      <a:pt x="1" y="10"/>
                    </a:cubicBezTo>
                    <a:cubicBezTo>
                      <a:pt x="1" y="10"/>
                      <a:pt x="1" y="10"/>
                      <a:pt x="1" y="10"/>
                    </a:cubicBezTo>
                    <a:lnTo>
                      <a:pt x="4"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7" name="Freeform 164"/>
              <p:cNvSpPr>
                <a:spLocks/>
              </p:cNvSpPr>
              <p:nvPr/>
            </p:nvSpPr>
            <p:spPr bwMode="auto">
              <a:xfrm>
                <a:off x="908666" y="3172291"/>
                <a:ext cx="3908" cy="8999"/>
              </a:xfrm>
              <a:custGeom>
                <a:avLst/>
                <a:gdLst/>
                <a:ahLst/>
                <a:cxnLst>
                  <a:cxn ang="0">
                    <a:pos x="1" y="1"/>
                  </a:cxn>
                  <a:cxn ang="0">
                    <a:pos x="0" y="5"/>
                  </a:cxn>
                  <a:cxn ang="0">
                    <a:pos x="3" y="0"/>
                  </a:cxn>
                  <a:cxn ang="0">
                    <a:pos x="1" y="1"/>
                  </a:cxn>
                </a:cxnLst>
                <a:rect l="0" t="0" r="r" b="b"/>
                <a:pathLst>
                  <a:path w="3" h="5">
                    <a:moveTo>
                      <a:pt x="1" y="1"/>
                    </a:moveTo>
                    <a:cubicBezTo>
                      <a:pt x="1" y="2"/>
                      <a:pt x="1" y="3"/>
                      <a:pt x="0" y="5"/>
                    </a:cubicBezTo>
                    <a:cubicBezTo>
                      <a:pt x="1" y="3"/>
                      <a:pt x="2" y="2"/>
                      <a:pt x="3" y="0"/>
                    </a:cubicBezTo>
                    <a:cubicBezTo>
                      <a:pt x="2" y="0"/>
                      <a:pt x="2"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8" name="Freeform 165"/>
              <p:cNvSpPr>
                <a:spLocks/>
              </p:cNvSpPr>
              <p:nvPr/>
            </p:nvSpPr>
            <p:spPr bwMode="auto">
              <a:xfrm>
                <a:off x="877400" y="3199287"/>
                <a:ext cx="15633" cy="17997"/>
              </a:xfrm>
              <a:custGeom>
                <a:avLst/>
                <a:gdLst/>
                <a:ahLst/>
                <a:cxnLst>
                  <a:cxn ang="0">
                    <a:pos x="1" y="1"/>
                  </a:cxn>
                  <a:cxn ang="0">
                    <a:pos x="0" y="11"/>
                  </a:cxn>
                  <a:cxn ang="0">
                    <a:pos x="8" y="11"/>
                  </a:cxn>
                  <a:cxn ang="0">
                    <a:pos x="7" y="1"/>
                  </a:cxn>
                  <a:cxn ang="0">
                    <a:pos x="8" y="0"/>
                  </a:cxn>
                  <a:cxn ang="0">
                    <a:pos x="1" y="1"/>
                  </a:cxn>
                </a:cxnLst>
                <a:rect l="0" t="0" r="r" b="b"/>
                <a:pathLst>
                  <a:path w="8" h="11">
                    <a:moveTo>
                      <a:pt x="1" y="1"/>
                    </a:moveTo>
                    <a:cubicBezTo>
                      <a:pt x="1" y="4"/>
                      <a:pt x="0" y="8"/>
                      <a:pt x="0" y="11"/>
                    </a:cubicBezTo>
                    <a:cubicBezTo>
                      <a:pt x="3" y="11"/>
                      <a:pt x="5" y="11"/>
                      <a:pt x="8" y="11"/>
                    </a:cubicBezTo>
                    <a:cubicBezTo>
                      <a:pt x="7" y="1"/>
                      <a:pt x="7" y="1"/>
                      <a:pt x="7" y="1"/>
                    </a:cubicBezTo>
                    <a:cubicBezTo>
                      <a:pt x="7" y="1"/>
                      <a:pt x="8" y="1"/>
                      <a:pt x="8" y="0"/>
                    </a:cubicBezTo>
                    <a:cubicBezTo>
                      <a:pt x="6" y="1"/>
                      <a:pt x="3"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9" name="Freeform 166"/>
              <p:cNvSpPr>
                <a:spLocks/>
              </p:cNvSpPr>
              <p:nvPr/>
            </p:nvSpPr>
            <p:spPr bwMode="auto">
              <a:xfrm>
                <a:off x="746475" y="3100303"/>
                <a:ext cx="19541" cy="19797"/>
              </a:xfrm>
              <a:custGeom>
                <a:avLst/>
                <a:gdLst/>
                <a:ahLst/>
                <a:cxnLst>
                  <a:cxn ang="0">
                    <a:pos x="12" y="3"/>
                  </a:cxn>
                  <a:cxn ang="0">
                    <a:pos x="12" y="0"/>
                  </a:cxn>
                  <a:cxn ang="0">
                    <a:pos x="0" y="1"/>
                  </a:cxn>
                  <a:cxn ang="0">
                    <a:pos x="0" y="3"/>
                  </a:cxn>
                  <a:cxn ang="0">
                    <a:pos x="0" y="12"/>
                  </a:cxn>
                  <a:cxn ang="0">
                    <a:pos x="12" y="12"/>
                  </a:cxn>
                  <a:cxn ang="0">
                    <a:pos x="12" y="3"/>
                  </a:cxn>
                </a:cxnLst>
                <a:rect l="0" t="0" r="r" b="b"/>
                <a:pathLst>
                  <a:path w="12" h="12">
                    <a:moveTo>
                      <a:pt x="12" y="3"/>
                    </a:moveTo>
                    <a:cubicBezTo>
                      <a:pt x="12" y="2"/>
                      <a:pt x="12" y="1"/>
                      <a:pt x="12" y="0"/>
                    </a:cubicBezTo>
                    <a:cubicBezTo>
                      <a:pt x="8" y="0"/>
                      <a:pt x="4" y="1"/>
                      <a:pt x="0" y="1"/>
                    </a:cubicBezTo>
                    <a:cubicBezTo>
                      <a:pt x="0" y="2"/>
                      <a:pt x="0" y="2"/>
                      <a:pt x="0" y="3"/>
                    </a:cubicBezTo>
                    <a:cubicBezTo>
                      <a:pt x="0" y="6"/>
                      <a:pt x="0" y="9"/>
                      <a:pt x="0" y="12"/>
                    </a:cubicBezTo>
                    <a:cubicBezTo>
                      <a:pt x="12" y="12"/>
                      <a:pt x="12" y="12"/>
                      <a:pt x="12" y="12"/>
                    </a:cubicBezTo>
                    <a:cubicBezTo>
                      <a:pt x="12" y="9"/>
                      <a:pt x="12" y="6"/>
                      <a:pt x="12"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0" name="Freeform 167"/>
              <p:cNvSpPr>
                <a:spLocks/>
              </p:cNvSpPr>
              <p:nvPr/>
            </p:nvSpPr>
            <p:spPr bwMode="auto">
              <a:xfrm>
                <a:off x="855905" y="3127298"/>
                <a:ext cx="19541" cy="19797"/>
              </a:xfrm>
              <a:custGeom>
                <a:avLst/>
                <a:gdLst/>
                <a:ahLst/>
                <a:cxnLst>
                  <a:cxn ang="0">
                    <a:pos x="0" y="0"/>
                  </a:cxn>
                  <a:cxn ang="0">
                    <a:pos x="0" y="12"/>
                  </a:cxn>
                  <a:cxn ang="0">
                    <a:pos x="12" y="12"/>
                  </a:cxn>
                  <a:cxn ang="0">
                    <a:pos x="12" y="0"/>
                  </a:cxn>
                  <a:cxn ang="0">
                    <a:pos x="0" y="0"/>
                  </a:cxn>
                </a:cxnLst>
                <a:rect l="0" t="0" r="r" b="b"/>
                <a:pathLst>
                  <a:path w="12" h="12">
                    <a:moveTo>
                      <a:pt x="0" y="0"/>
                    </a:moveTo>
                    <a:cubicBezTo>
                      <a:pt x="0" y="4"/>
                      <a:pt x="0" y="8"/>
                      <a:pt x="0" y="12"/>
                    </a:cubicBezTo>
                    <a:cubicBezTo>
                      <a:pt x="4" y="12"/>
                      <a:pt x="8" y="12"/>
                      <a:pt x="12" y="12"/>
                    </a:cubicBezTo>
                    <a:cubicBezTo>
                      <a:pt x="12" y="8"/>
                      <a:pt x="12" y="4"/>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1" name="Freeform 168"/>
              <p:cNvSpPr>
                <a:spLocks/>
              </p:cNvSpPr>
              <p:nvPr/>
            </p:nvSpPr>
            <p:spPr bwMode="auto">
              <a:xfrm>
                <a:off x="910620" y="3102102"/>
                <a:ext cx="19541" cy="17997"/>
              </a:xfrm>
              <a:custGeom>
                <a:avLst/>
                <a:gdLst/>
                <a:ahLst/>
                <a:cxnLst>
                  <a:cxn ang="0">
                    <a:pos x="0" y="11"/>
                  </a:cxn>
                  <a:cxn ang="0">
                    <a:pos x="10" y="11"/>
                  </a:cxn>
                  <a:cxn ang="0">
                    <a:pos x="10" y="11"/>
                  </a:cxn>
                  <a:cxn ang="0">
                    <a:pos x="10" y="1"/>
                  </a:cxn>
                  <a:cxn ang="0">
                    <a:pos x="0" y="0"/>
                  </a:cxn>
                  <a:cxn ang="0">
                    <a:pos x="0" y="11"/>
                  </a:cxn>
                </a:cxnLst>
                <a:rect l="0" t="0" r="r" b="b"/>
                <a:pathLst>
                  <a:path w="10" h="11">
                    <a:moveTo>
                      <a:pt x="0" y="11"/>
                    </a:moveTo>
                    <a:cubicBezTo>
                      <a:pt x="10" y="11"/>
                      <a:pt x="10" y="11"/>
                      <a:pt x="10" y="11"/>
                    </a:cubicBezTo>
                    <a:cubicBezTo>
                      <a:pt x="10" y="11"/>
                      <a:pt x="10" y="11"/>
                      <a:pt x="10" y="11"/>
                    </a:cubicBezTo>
                    <a:cubicBezTo>
                      <a:pt x="10" y="8"/>
                      <a:pt x="10" y="4"/>
                      <a:pt x="10" y="1"/>
                    </a:cubicBezTo>
                    <a:cubicBezTo>
                      <a:pt x="6" y="1"/>
                      <a:pt x="3" y="0"/>
                      <a:pt x="0" y="0"/>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2" name="Freeform 169"/>
              <p:cNvSpPr>
                <a:spLocks/>
              </p:cNvSpPr>
              <p:nvPr/>
            </p:nvSpPr>
            <p:spPr bwMode="auto">
              <a:xfrm>
                <a:off x="693714" y="3139896"/>
                <a:ext cx="1954" cy="3599"/>
              </a:xfrm>
              <a:custGeom>
                <a:avLst/>
                <a:gdLst/>
                <a:ahLst/>
                <a:cxnLst>
                  <a:cxn ang="0">
                    <a:pos x="1" y="2"/>
                  </a:cxn>
                  <a:cxn ang="0">
                    <a:pos x="1" y="0"/>
                  </a:cxn>
                  <a:cxn ang="0">
                    <a:pos x="0" y="2"/>
                  </a:cxn>
                  <a:cxn ang="0">
                    <a:pos x="1" y="2"/>
                  </a:cxn>
                </a:cxnLst>
                <a:rect l="0" t="0" r="r" b="b"/>
                <a:pathLst>
                  <a:path w="1" h="2">
                    <a:moveTo>
                      <a:pt x="1" y="2"/>
                    </a:moveTo>
                    <a:cubicBezTo>
                      <a:pt x="1" y="2"/>
                      <a:pt x="1" y="1"/>
                      <a:pt x="1" y="0"/>
                    </a:cubicBezTo>
                    <a:cubicBezTo>
                      <a:pt x="1" y="1"/>
                      <a:pt x="0" y="2"/>
                      <a:pt x="0" y="2"/>
                    </a:cubicBezTo>
                    <a:cubicBezTo>
                      <a:pt x="0" y="2"/>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3" name="Freeform 170"/>
              <p:cNvSpPr>
                <a:spLocks/>
              </p:cNvSpPr>
              <p:nvPr/>
            </p:nvSpPr>
            <p:spPr bwMode="auto">
              <a:xfrm>
                <a:off x="902804" y="3012116"/>
                <a:ext cx="19541" cy="16198"/>
              </a:xfrm>
              <a:custGeom>
                <a:avLst/>
                <a:gdLst/>
                <a:ahLst/>
                <a:cxnLst>
                  <a:cxn ang="0">
                    <a:pos x="11" y="10"/>
                  </a:cxn>
                  <a:cxn ang="0">
                    <a:pos x="10" y="6"/>
                  </a:cxn>
                  <a:cxn ang="0">
                    <a:pos x="3" y="1"/>
                  </a:cxn>
                  <a:cxn ang="0">
                    <a:pos x="0" y="0"/>
                  </a:cxn>
                  <a:cxn ang="0">
                    <a:pos x="1" y="9"/>
                  </a:cxn>
                  <a:cxn ang="0">
                    <a:pos x="11" y="10"/>
                  </a:cxn>
                </a:cxnLst>
                <a:rect l="0" t="0" r="r" b="b"/>
                <a:pathLst>
                  <a:path w="11" h="10">
                    <a:moveTo>
                      <a:pt x="11" y="10"/>
                    </a:moveTo>
                    <a:cubicBezTo>
                      <a:pt x="11" y="9"/>
                      <a:pt x="10" y="8"/>
                      <a:pt x="10" y="6"/>
                    </a:cubicBezTo>
                    <a:cubicBezTo>
                      <a:pt x="8" y="4"/>
                      <a:pt x="6" y="2"/>
                      <a:pt x="3" y="1"/>
                    </a:cubicBezTo>
                    <a:cubicBezTo>
                      <a:pt x="2" y="0"/>
                      <a:pt x="1" y="0"/>
                      <a:pt x="0" y="0"/>
                    </a:cubicBezTo>
                    <a:cubicBezTo>
                      <a:pt x="0" y="3"/>
                      <a:pt x="0" y="6"/>
                      <a:pt x="1" y="9"/>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4" name="Freeform 171"/>
              <p:cNvSpPr>
                <a:spLocks/>
              </p:cNvSpPr>
              <p:nvPr/>
            </p:nvSpPr>
            <p:spPr bwMode="auto">
              <a:xfrm>
                <a:off x="703484" y="3127298"/>
                <a:ext cx="11725" cy="17997"/>
              </a:xfrm>
              <a:custGeom>
                <a:avLst/>
                <a:gdLst/>
                <a:ahLst/>
                <a:cxnLst>
                  <a:cxn ang="0">
                    <a:pos x="7" y="0"/>
                  </a:cxn>
                  <a:cxn ang="0">
                    <a:pos x="2" y="0"/>
                  </a:cxn>
                  <a:cxn ang="0">
                    <a:pos x="0" y="4"/>
                  </a:cxn>
                  <a:cxn ang="0">
                    <a:pos x="0" y="11"/>
                  </a:cxn>
                  <a:cxn ang="0">
                    <a:pos x="7" y="11"/>
                  </a:cxn>
                  <a:cxn ang="0">
                    <a:pos x="7" y="0"/>
                  </a:cxn>
                </a:cxnLst>
                <a:rect l="0" t="0" r="r" b="b"/>
                <a:pathLst>
                  <a:path w="7" h="11">
                    <a:moveTo>
                      <a:pt x="7" y="0"/>
                    </a:moveTo>
                    <a:cubicBezTo>
                      <a:pt x="2" y="0"/>
                      <a:pt x="2" y="0"/>
                      <a:pt x="2" y="0"/>
                    </a:cubicBezTo>
                    <a:cubicBezTo>
                      <a:pt x="1" y="1"/>
                      <a:pt x="1" y="2"/>
                      <a:pt x="0" y="4"/>
                    </a:cubicBezTo>
                    <a:cubicBezTo>
                      <a:pt x="0" y="6"/>
                      <a:pt x="0" y="8"/>
                      <a:pt x="0" y="11"/>
                    </a:cubicBezTo>
                    <a:cubicBezTo>
                      <a:pt x="2" y="11"/>
                      <a:pt x="5" y="11"/>
                      <a:pt x="7" y="11"/>
                    </a:cubicBezTo>
                    <a:cubicBezTo>
                      <a:pt x="7" y="7"/>
                      <a:pt x="7" y="3"/>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5" name="Freeform 172"/>
              <p:cNvSpPr>
                <a:spLocks/>
              </p:cNvSpPr>
              <p:nvPr/>
            </p:nvSpPr>
            <p:spPr bwMode="auto">
              <a:xfrm>
                <a:off x="709346" y="3057109"/>
                <a:ext cx="7816" cy="17997"/>
              </a:xfrm>
              <a:custGeom>
                <a:avLst/>
                <a:gdLst/>
                <a:ahLst/>
                <a:cxnLst>
                  <a:cxn ang="0">
                    <a:pos x="3" y="11"/>
                  </a:cxn>
                  <a:cxn ang="0">
                    <a:pos x="4" y="0"/>
                  </a:cxn>
                  <a:cxn ang="0">
                    <a:pos x="3" y="0"/>
                  </a:cxn>
                  <a:cxn ang="0">
                    <a:pos x="0" y="11"/>
                  </a:cxn>
                  <a:cxn ang="0">
                    <a:pos x="3" y="11"/>
                  </a:cxn>
                </a:cxnLst>
                <a:rect l="0" t="0" r="r" b="b"/>
                <a:pathLst>
                  <a:path w="4" h="11">
                    <a:moveTo>
                      <a:pt x="3" y="11"/>
                    </a:moveTo>
                    <a:cubicBezTo>
                      <a:pt x="3" y="8"/>
                      <a:pt x="3" y="4"/>
                      <a:pt x="4" y="0"/>
                    </a:cubicBezTo>
                    <a:cubicBezTo>
                      <a:pt x="3" y="0"/>
                      <a:pt x="3" y="0"/>
                      <a:pt x="3" y="0"/>
                    </a:cubicBezTo>
                    <a:cubicBezTo>
                      <a:pt x="2" y="3"/>
                      <a:pt x="1" y="7"/>
                      <a:pt x="0" y="11"/>
                    </a:cubicBezTo>
                    <a:cubicBezTo>
                      <a:pt x="1" y="11"/>
                      <a:pt x="2" y="11"/>
                      <a:pt x="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6" name="Freeform 173"/>
              <p:cNvSpPr>
                <a:spLocks/>
              </p:cNvSpPr>
              <p:nvPr/>
            </p:nvSpPr>
            <p:spPr bwMode="auto">
              <a:xfrm>
                <a:off x="707392" y="3170492"/>
                <a:ext cx="13679" cy="19797"/>
              </a:xfrm>
              <a:custGeom>
                <a:avLst/>
                <a:gdLst/>
                <a:ahLst/>
                <a:cxnLst>
                  <a:cxn ang="0">
                    <a:pos x="0" y="12"/>
                  </a:cxn>
                  <a:cxn ang="0">
                    <a:pos x="8" y="12"/>
                  </a:cxn>
                  <a:cxn ang="0">
                    <a:pos x="7" y="1"/>
                  </a:cxn>
                  <a:cxn ang="0">
                    <a:pos x="1" y="0"/>
                  </a:cxn>
                  <a:cxn ang="0">
                    <a:pos x="0" y="4"/>
                  </a:cxn>
                  <a:cxn ang="0">
                    <a:pos x="0" y="12"/>
                  </a:cxn>
                </a:cxnLst>
                <a:rect l="0" t="0" r="r" b="b"/>
                <a:pathLst>
                  <a:path w="8" h="12">
                    <a:moveTo>
                      <a:pt x="0" y="12"/>
                    </a:moveTo>
                    <a:cubicBezTo>
                      <a:pt x="3" y="12"/>
                      <a:pt x="5" y="12"/>
                      <a:pt x="8" y="12"/>
                    </a:cubicBezTo>
                    <a:cubicBezTo>
                      <a:pt x="7" y="8"/>
                      <a:pt x="7" y="5"/>
                      <a:pt x="7" y="1"/>
                    </a:cubicBezTo>
                    <a:cubicBezTo>
                      <a:pt x="5" y="1"/>
                      <a:pt x="3" y="1"/>
                      <a:pt x="1" y="0"/>
                    </a:cubicBezTo>
                    <a:cubicBezTo>
                      <a:pt x="1" y="1"/>
                      <a:pt x="0" y="3"/>
                      <a:pt x="0" y="4"/>
                    </a:cubicBezTo>
                    <a:cubicBezTo>
                      <a:pt x="0" y="7"/>
                      <a:pt x="0" y="9"/>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7" name="Freeform 174"/>
              <p:cNvSpPr>
                <a:spLocks/>
              </p:cNvSpPr>
              <p:nvPr/>
            </p:nvSpPr>
            <p:spPr bwMode="auto">
              <a:xfrm>
                <a:off x="709346" y="3082305"/>
                <a:ext cx="5862" cy="16198"/>
              </a:xfrm>
              <a:custGeom>
                <a:avLst/>
                <a:gdLst/>
                <a:ahLst/>
                <a:cxnLst>
                  <a:cxn ang="0">
                    <a:pos x="3" y="0"/>
                  </a:cxn>
                  <a:cxn ang="0">
                    <a:pos x="0" y="0"/>
                  </a:cxn>
                  <a:cxn ang="0">
                    <a:pos x="1" y="10"/>
                  </a:cxn>
                  <a:cxn ang="0">
                    <a:pos x="2" y="10"/>
                  </a:cxn>
                  <a:cxn ang="0">
                    <a:pos x="3" y="0"/>
                  </a:cxn>
                </a:cxnLst>
                <a:rect l="0" t="0" r="r" b="b"/>
                <a:pathLst>
                  <a:path w="3" h="10">
                    <a:moveTo>
                      <a:pt x="3" y="0"/>
                    </a:moveTo>
                    <a:cubicBezTo>
                      <a:pt x="2" y="0"/>
                      <a:pt x="1" y="0"/>
                      <a:pt x="0" y="0"/>
                    </a:cubicBezTo>
                    <a:cubicBezTo>
                      <a:pt x="0" y="3"/>
                      <a:pt x="0" y="6"/>
                      <a:pt x="1" y="10"/>
                    </a:cubicBezTo>
                    <a:cubicBezTo>
                      <a:pt x="1" y="10"/>
                      <a:pt x="2" y="10"/>
                      <a:pt x="2" y="10"/>
                    </a:cubicBezTo>
                    <a:cubicBezTo>
                      <a:pt x="3" y="6"/>
                      <a:pt x="3" y="3"/>
                      <a:pt x="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8" name="Freeform 175"/>
              <p:cNvSpPr>
                <a:spLocks/>
              </p:cNvSpPr>
              <p:nvPr/>
            </p:nvSpPr>
            <p:spPr bwMode="auto">
              <a:xfrm>
                <a:off x="723025" y="3055310"/>
                <a:ext cx="17587" cy="19797"/>
              </a:xfrm>
              <a:custGeom>
                <a:avLst/>
                <a:gdLst/>
                <a:ahLst/>
                <a:cxnLst>
                  <a:cxn ang="0">
                    <a:pos x="0" y="12"/>
                  </a:cxn>
                  <a:cxn ang="0">
                    <a:pos x="10" y="12"/>
                  </a:cxn>
                  <a:cxn ang="0">
                    <a:pos x="10" y="0"/>
                  </a:cxn>
                  <a:cxn ang="0">
                    <a:pos x="1" y="1"/>
                  </a:cxn>
                  <a:cxn ang="0">
                    <a:pos x="0" y="12"/>
                  </a:cxn>
                </a:cxnLst>
                <a:rect l="0" t="0" r="r" b="b"/>
                <a:pathLst>
                  <a:path w="10" h="12">
                    <a:moveTo>
                      <a:pt x="0" y="12"/>
                    </a:moveTo>
                    <a:cubicBezTo>
                      <a:pt x="3" y="12"/>
                      <a:pt x="6" y="12"/>
                      <a:pt x="10" y="12"/>
                    </a:cubicBezTo>
                    <a:cubicBezTo>
                      <a:pt x="10" y="8"/>
                      <a:pt x="10" y="4"/>
                      <a:pt x="10" y="0"/>
                    </a:cubicBezTo>
                    <a:cubicBezTo>
                      <a:pt x="7" y="0"/>
                      <a:pt x="4" y="0"/>
                      <a:pt x="1" y="1"/>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9" name="Freeform 176"/>
              <p:cNvSpPr>
                <a:spLocks/>
              </p:cNvSpPr>
              <p:nvPr/>
            </p:nvSpPr>
            <p:spPr bwMode="auto">
              <a:xfrm>
                <a:off x="775786" y="3152495"/>
                <a:ext cx="21495" cy="16198"/>
              </a:xfrm>
              <a:custGeom>
                <a:avLst/>
                <a:gdLst/>
                <a:ahLst/>
                <a:cxnLst>
                  <a:cxn ang="0">
                    <a:pos x="12" y="10"/>
                  </a:cxn>
                  <a:cxn ang="0">
                    <a:pos x="11" y="0"/>
                  </a:cxn>
                  <a:cxn ang="0">
                    <a:pos x="0" y="0"/>
                  </a:cxn>
                  <a:cxn ang="0">
                    <a:pos x="0" y="10"/>
                  </a:cxn>
                  <a:cxn ang="0">
                    <a:pos x="12" y="10"/>
                  </a:cxn>
                </a:cxnLst>
                <a:rect l="0" t="0" r="r" b="b"/>
                <a:pathLst>
                  <a:path w="12" h="10">
                    <a:moveTo>
                      <a:pt x="12" y="10"/>
                    </a:moveTo>
                    <a:cubicBezTo>
                      <a:pt x="12" y="7"/>
                      <a:pt x="11" y="3"/>
                      <a:pt x="11" y="0"/>
                    </a:cubicBezTo>
                    <a:cubicBezTo>
                      <a:pt x="8" y="0"/>
                      <a:pt x="4" y="0"/>
                      <a:pt x="0" y="0"/>
                    </a:cubicBezTo>
                    <a:cubicBezTo>
                      <a:pt x="0" y="3"/>
                      <a:pt x="0" y="6"/>
                      <a:pt x="0" y="10"/>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0" name="Freeform 177"/>
              <p:cNvSpPr>
                <a:spLocks/>
              </p:cNvSpPr>
              <p:nvPr/>
            </p:nvSpPr>
            <p:spPr bwMode="auto">
              <a:xfrm>
                <a:off x="801190" y="3152495"/>
                <a:ext cx="19541" cy="16198"/>
              </a:xfrm>
              <a:custGeom>
                <a:avLst/>
                <a:gdLst/>
                <a:ahLst/>
                <a:cxnLst>
                  <a:cxn ang="0">
                    <a:pos x="11" y="0"/>
                  </a:cxn>
                  <a:cxn ang="0">
                    <a:pos x="0" y="0"/>
                  </a:cxn>
                  <a:cxn ang="0">
                    <a:pos x="1" y="10"/>
                  </a:cxn>
                  <a:cxn ang="0">
                    <a:pos x="11" y="10"/>
                  </a:cxn>
                  <a:cxn ang="0">
                    <a:pos x="11" y="0"/>
                  </a:cxn>
                </a:cxnLst>
                <a:rect l="0" t="0" r="r" b="b"/>
                <a:pathLst>
                  <a:path w="11" h="10">
                    <a:moveTo>
                      <a:pt x="11" y="0"/>
                    </a:moveTo>
                    <a:cubicBezTo>
                      <a:pt x="8" y="0"/>
                      <a:pt x="4" y="0"/>
                      <a:pt x="0" y="0"/>
                    </a:cubicBezTo>
                    <a:cubicBezTo>
                      <a:pt x="0" y="3"/>
                      <a:pt x="0" y="7"/>
                      <a:pt x="1" y="10"/>
                    </a:cubicBezTo>
                    <a:cubicBezTo>
                      <a:pt x="4" y="10"/>
                      <a:pt x="8" y="10"/>
                      <a:pt x="11" y="10"/>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1" name="Freeform 178"/>
              <p:cNvSpPr>
                <a:spLocks/>
              </p:cNvSpPr>
              <p:nvPr/>
            </p:nvSpPr>
            <p:spPr bwMode="auto">
              <a:xfrm>
                <a:off x="773832" y="3127298"/>
                <a:ext cx="21495" cy="19797"/>
              </a:xfrm>
              <a:custGeom>
                <a:avLst/>
                <a:gdLst/>
                <a:ahLst/>
                <a:cxnLst>
                  <a:cxn ang="0">
                    <a:pos x="12" y="12"/>
                  </a:cxn>
                  <a:cxn ang="0">
                    <a:pos x="12" y="0"/>
                  </a:cxn>
                  <a:cxn ang="0">
                    <a:pos x="0" y="0"/>
                  </a:cxn>
                  <a:cxn ang="0">
                    <a:pos x="1" y="12"/>
                  </a:cxn>
                  <a:cxn ang="0">
                    <a:pos x="12" y="12"/>
                  </a:cxn>
                </a:cxnLst>
                <a:rect l="0" t="0" r="r" b="b"/>
                <a:pathLst>
                  <a:path w="12" h="12">
                    <a:moveTo>
                      <a:pt x="12" y="12"/>
                    </a:moveTo>
                    <a:cubicBezTo>
                      <a:pt x="12" y="8"/>
                      <a:pt x="12" y="4"/>
                      <a:pt x="12" y="0"/>
                    </a:cubicBezTo>
                    <a:cubicBezTo>
                      <a:pt x="0" y="0"/>
                      <a:pt x="0" y="0"/>
                      <a:pt x="0" y="0"/>
                    </a:cubicBezTo>
                    <a:cubicBezTo>
                      <a:pt x="0" y="4"/>
                      <a:pt x="0" y="8"/>
                      <a:pt x="1" y="12"/>
                    </a:cubicBezTo>
                    <a:cubicBezTo>
                      <a:pt x="5" y="12"/>
                      <a:pt x="8" y="12"/>
                      <a:pt x="12"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2" name="Freeform 179"/>
              <p:cNvSpPr>
                <a:spLocks/>
              </p:cNvSpPr>
              <p:nvPr/>
            </p:nvSpPr>
            <p:spPr bwMode="auto">
              <a:xfrm>
                <a:off x="855905" y="3152495"/>
                <a:ext cx="19541" cy="16198"/>
              </a:xfrm>
              <a:custGeom>
                <a:avLst/>
                <a:gdLst/>
                <a:ahLst/>
                <a:cxnLst>
                  <a:cxn ang="0">
                    <a:pos x="12" y="0"/>
                  </a:cxn>
                  <a:cxn ang="0">
                    <a:pos x="0" y="0"/>
                  </a:cxn>
                  <a:cxn ang="0">
                    <a:pos x="0" y="10"/>
                  </a:cxn>
                  <a:cxn ang="0">
                    <a:pos x="11" y="10"/>
                  </a:cxn>
                  <a:cxn ang="0">
                    <a:pos x="12" y="0"/>
                  </a:cxn>
                </a:cxnLst>
                <a:rect l="0" t="0" r="r" b="b"/>
                <a:pathLst>
                  <a:path w="12" h="10">
                    <a:moveTo>
                      <a:pt x="12" y="0"/>
                    </a:moveTo>
                    <a:cubicBezTo>
                      <a:pt x="8" y="0"/>
                      <a:pt x="4" y="0"/>
                      <a:pt x="0" y="0"/>
                    </a:cubicBezTo>
                    <a:cubicBezTo>
                      <a:pt x="0" y="3"/>
                      <a:pt x="0" y="7"/>
                      <a:pt x="0" y="10"/>
                    </a:cubicBezTo>
                    <a:cubicBezTo>
                      <a:pt x="3" y="10"/>
                      <a:pt x="7" y="10"/>
                      <a:pt x="11" y="10"/>
                    </a:cubicBezTo>
                    <a:cubicBezTo>
                      <a:pt x="11" y="6"/>
                      <a:pt x="11" y="3"/>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3" name="Freeform 180"/>
              <p:cNvSpPr>
                <a:spLocks/>
              </p:cNvSpPr>
              <p:nvPr/>
            </p:nvSpPr>
            <p:spPr bwMode="auto">
              <a:xfrm>
                <a:off x="828547" y="3152495"/>
                <a:ext cx="19541" cy="16198"/>
              </a:xfrm>
              <a:custGeom>
                <a:avLst/>
                <a:gdLst/>
                <a:ahLst/>
                <a:cxnLst>
                  <a:cxn ang="0">
                    <a:pos x="11" y="0"/>
                  </a:cxn>
                  <a:cxn ang="0">
                    <a:pos x="0" y="0"/>
                  </a:cxn>
                  <a:cxn ang="0">
                    <a:pos x="0" y="10"/>
                  </a:cxn>
                  <a:cxn ang="0">
                    <a:pos x="11" y="10"/>
                  </a:cxn>
                  <a:cxn ang="0">
                    <a:pos x="11" y="0"/>
                  </a:cxn>
                </a:cxnLst>
                <a:rect l="0" t="0" r="r" b="b"/>
                <a:pathLst>
                  <a:path w="11" h="10">
                    <a:moveTo>
                      <a:pt x="11" y="0"/>
                    </a:moveTo>
                    <a:cubicBezTo>
                      <a:pt x="7" y="0"/>
                      <a:pt x="3" y="0"/>
                      <a:pt x="0" y="0"/>
                    </a:cubicBezTo>
                    <a:cubicBezTo>
                      <a:pt x="0" y="10"/>
                      <a:pt x="0" y="10"/>
                      <a:pt x="0" y="10"/>
                    </a:cubicBezTo>
                    <a:cubicBezTo>
                      <a:pt x="3" y="10"/>
                      <a:pt x="7" y="10"/>
                      <a:pt x="11" y="10"/>
                    </a:cubicBezTo>
                    <a:cubicBezTo>
                      <a:pt x="11" y="7"/>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4" name="Freeform 181"/>
              <p:cNvSpPr>
                <a:spLocks/>
              </p:cNvSpPr>
              <p:nvPr/>
            </p:nvSpPr>
            <p:spPr bwMode="auto">
              <a:xfrm>
                <a:off x="801190" y="3100303"/>
                <a:ext cx="19541" cy="19797"/>
              </a:xfrm>
              <a:custGeom>
                <a:avLst/>
                <a:gdLst/>
                <a:ahLst/>
                <a:cxnLst>
                  <a:cxn ang="0">
                    <a:pos x="0" y="0"/>
                  </a:cxn>
                  <a:cxn ang="0">
                    <a:pos x="0" y="2"/>
                  </a:cxn>
                  <a:cxn ang="0">
                    <a:pos x="0" y="12"/>
                  </a:cxn>
                  <a:cxn ang="0">
                    <a:pos x="12" y="12"/>
                  </a:cxn>
                  <a:cxn ang="0">
                    <a:pos x="12" y="0"/>
                  </a:cxn>
                  <a:cxn ang="0">
                    <a:pos x="7" y="0"/>
                  </a:cxn>
                  <a:cxn ang="0">
                    <a:pos x="0" y="0"/>
                  </a:cxn>
                </a:cxnLst>
                <a:rect l="0" t="0" r="r" b="b"/>
                <a:pathLst>
                  <a:path w="12" h="12">
                    <a:moveTo>
                      <a:pt x="0" y="0"/>
                    </a:moveTo>
                    <a:cubicBezTo>
                      <a:pt x="0" y="1"/>
                      <a:pt x="0" y="1"/>
                      <a:pt x="0" y="2"/>
                    </a:cubicBezTo>
                    <a:cubicBezTo>
                      <a:pt x="0" y="5"/>
                      <a:pt x="0" y="9"/>
                      <a:pt x="0" y="12"/>
                    </a:cubicBezTo>
                    <a:cubicBezTo>
                      <a:pt x="12" y="12"/>
                      <a:pt x="12" y="12"/>
                      <a:pt x="12" y="12"/>
                    </a:cubicBezTo>
                    <a:cubicBezTo>
                      <a:pt x="12" y="0"/>
                      <a:pt x="12" y="0"/>
                      <a:pt x="12" y="0"/>
                    </a:cubicBezTo>
                    <a:cubicBezTo>
                      <a:pt x="10" y="0"/>
                      <a:pt x="9" y="0"/>
                      <a:pt x="7" y="0"/>
                    </a:cubicBezTo>
                    <a:cubicBezTo>
                      <a:pt x="5"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5" name="Freeform 182"/>
              <p:cNvSpPr>
                <a:spLocks/>
              </p:cNvSpPr>
              <p:nvPr/>
            </p:nvSpPr>
            <p:spPr bwMode="auto">
              <a:xfrm>
                <a:off x="883262" y="3102102"/>
                <a:ext cx="21495" cy="17997"/>
              </a:xfrm>
              <a:custGeom>
                <a:avLst/>
                <a:gdLst/>
                <a:ahLst/>
                <a:cxnLst>
                  <a:cxn ang="0">
                    <a:pos x="12" y="0"/>
                  </a:cxn>
                  <a:cxn ang="0">
                    <a:pos x="0" y="0"/>
                  </a:cxn>
                  <a:cxn ang="0">
                    <a:pos x="0" y="11"/>
                  </a:cxn>
                  <a:cxn ang="0">
                    <a:pos x="12" y="11"/>
                  </a:cxn>
                  <a:cxn ang="0">
                    <a:pos x="12" y="0"/>
                  </a:cxn>
                </a:cxnLst>
                <a:rect l="0" t="0" r="r" b="b"/>
                <a:pathLst>
                  <a:path w="12" h="11">
                    <a:moveTo>
                      <a:pt x="12" y="0"/>
                    </a:moveTo>
                    <a:cubicBezTo>
                      <a:pt x="8" y="0"/>
                      <a:pt x="4" y="0"/>
                      <a:pt x="0" y="0"/>
                    </a:cubicBezTo>
                    <a:cubicBezTo>
                      <a:pt x="0" y="4"/>
                      <a:pt x="0" y="7"/>
                      <a:pt x="0" y="11"/>
                    </a:cubicBezTo>
                    <a:cubicBezTo>
                      <a:pt x="12" y="11"/>
                      <a:pt x="12" y="11"/>
                      <a:pt x="12" y="11"/>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6" name="Freeform 183"/>
              <p:cNvSpPr>
                <a:spLocks/>
              </p:cNvSpPr>
              <p:nvPr/>
            </p:nvSpPr>
            <p:spPr bwMode="auto">
              <a:xfrm>
                <a:off x="721071" y="3080506"/>
                <a:ext cx="17587" cy="16198"/>
              </a:xfrm>
              <a:custGeom>
                <a:avLst/>
                <a:gdLst/>
                <a:ahLst/>
                <a:cxnLst>
                  <a:cxn ang="0">
                    <a:pos x="10" y="10"/>
                  </a:cxn>
                  <a:cxn ang="0">
                    <a:pos x="10" y="0"/>
                  </a:cxn>
                  <a:cxn ang="0">
                    <a:pos x="1" y="1"/>
                  </a:cxn>
                  <a:cxn ang="0">
                    <a:pos x="0" y="10"/>
                  </a:cxn>
                  <a:cxn ang="0">
                    <a:pos x="10" y="10"/>
                  </a:cxn>
                </a:cxnLst>
                <a:rect l="0" t="0" r="r" b="b"/>
                <a:pathLst>
                  <a:path w="10" h="10">
                    <a:moveTo>
                      <a:pt x="10" y="10"/>
                    </a:moveTo>
                    <a:cubicBezTo>
                      <a:pt x="10" y="7"/>
                      <a:pt x="10" y="4"/>
                      <a:pt x="10" y="0"/>
                    </a:cubicBezTo>
                    <a:cubicBezTo>
                      <a:pt x="7" y="1"/>
                      <a:pt x="4" y="1"/>
                      <a:pt x="1" y="1"/>
                    </a:cubicBezTo>
                    <a:cubicBezTo>
                      <a:pt x="0" y="4"/>
                      <a:pt x="0" y="7"/>
                      <a:pt x="0" y="10"/>
                    </a:cubicBezTo>
                    <a:cubicBezTo>
                      <a:pt x="3" y="10"/>
                      <a:pt x="7" y="10"/>
                      <a:pt x="1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7" name="Freeform 184"/>
              <p:cNvSpPr>
                <a:spLocks/>
              </p:cNvSpPr>
              <p:nvPr/>
            </p:nvSpPr>
            <p:spPr bwMode="auto">
              <a:xfrm>
                <a:off x="746475" y="3080506"/>
                <a:ext cx="21495" cy="16198"/>
              </a:xfrm>
              <a:custGeom>
                <a:avLst/>
                <a:gdLst/>
                <a:ahLst/>
                <a:cxnLst>
                  <a:cxn ang="0">
                    <a:pos x="13" y="0"/>
                  </a:cxn>
                  <a:cxn ang="0">
                    <a:pos x="0" y="0"/>
                  </a:cxn>
                  <a:cxn ang="0">
                    <a:pos x="0" y="10"/>
                  </a:cxn>
                  <a:cxn ang="0">
                    <a:pos x="12" y="10"/>
                  </a:cxn>
                  <a:cxn ang="0">
                    <a:pos x="13" y="0"/>
                  </a:cxn>
                </a:cxnLst>
                <a:rect l="0" t="0" r="r" b="b"/>
                <a:pathLst>
                  <a:path w="13" h="10">
                    <a:moveTo>
                      <a:pt x="13" y="0"/>
                    </a:moveTo>
                    <a:cubicBezTo>
                      <a:pt x="8" y="0"/>
                      <a:pt x="4" y="0"/>
                      <a:pt x="0" y="0"/>
                    </a:cubicBezTo>
                    <a:cubicBezTo>
                      <a:pt x="0" y="4"/>
                      <a:pt x="0" y="7"/>
                      <a:pt x="0" y="10"/>
                    </a:cubicBezTo>
                    <a:cubicBezTo>
                      <a:pt x="4" y="10"/>
                      <a:pt x="8" y="10"/>
                      <a:pt x="12" y="10"/>
                    </a:cubicBezTo>
                    <a:cubicBezTo>
                      <a:pt x="12" y="6"/>
                      <a:pt x="12" y="3"/>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8" name="Freeform 185"/>
              <p:cNvSpPr>
                <a:spLocks/>
              </p:cNvSpPr>
              <p:nvPr/>
            </p:nvSpPr>
            <p:spPr bwMode="auto">
              <a:xfrm>
                <a:off x="773832" y="3100303"/>
                <a:ext cx="21495" cy="19797"/>
              </a:xfrm>
              <a:custGeom>
                <a:avLst/>
                <a:gdLst/>
                <a:ahLst/>
                <a:cxnLst>
                  <a:cxn ang="0">
                    <a:pos x="12" y="2"/>
                  </a:cxn>
                  <a:cxn ang="0">
                    <a:pos x="12" y="0"/>
                  </a:cxn>
                  <a:cxn ang="0">
                    <a:pos x="0" y="0"/>
                  </a:cxn>
                  <a:cxn ang="0">
                    <a:pos x="0" y="3"/>
                  </a:cxn>
                  <a:cxn ang="0">
                    <a:pos x="0" y="12"/>
                  </a:cxn>
                  <a:cxn ang="0">
                    <a:pos x="12" y="12"/>
                  </a:cxn>
                  <a:cxn ang="0">
                    <a:pos x="12" y="2"/>
                  </a:cxn>
                </a:cxnLst>
                <a:rect l="0" t="0" r="r" b="b"/>
                <a:pathLst>
                  <a:path w="12" h="12">
                    <a:moveTo>
                      <a:pt x="12" y="2"/>
                    </a:moveTo>
                    <a:cubicBezTo>
                      <a:pt x="12" y="1"/>
                      <a:pt x="12" y="1"/>
                      <a:pt x="12" y="0"/>
                    </a:cubicBezTo>
                    <a:cubicBezTo>
                      <a:pt x="8" y="0"/>
                      <a:pt x="4" y="0"/>
                      <a:pt x="0" y="0"/>
                    </a:cubicBezTo>
                    <a:cubicBezTo>
                      <a:pt x="0" y="1"/>
                      <a:pt x="0" y="2"/>
                      <a:pt x="0" y="3"/>
                    </a:cubicBezTo>
                    <a:cubicBezTo>
                      <a:pt x="0" y="6"/>
                      <a:pt x="0" y="9"/>
                      <a:pt x="0" y="12"/>
                    </a:cubicBezTo>
                    <a:cubicBezTo>
                      <a:pt x="12" y="12"/>
                      <a:pt x="12" y="12"/>
                      <a:pt x="12" y="12"/>
                    </a:cubicBezTo>
                    <a:cubicBezTo>
                      <a:pt x="12" y="9"/>
                      <a:pt x="12" y="5"/>
                      <a:pt x="12"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9" name="Freeform 186"/>
              <p:cNvSpPr>
                <a:spLocks/>
              </p:cNvSpPr>
              <p:nvPr/>
            </p:nvSpPr>
            <p:spPr bwMode="auto">
              <a:xfrm>
                <a:off x="801190" y="3127298"/>
                <a:ext cx="19541" cy="19797"/>
              </a:xfrm>
              <a:custGeom>
                <a:avLst/>
                <a:gdLst/>
                <a:ahLst/>
                <a:cxnLst>
                  <a:cxn ang="0">
                    <a:pos x="1" y="12"/>
                  </a:cxn>
                  <a:cxn ang="0">
                    <a:pos x="12" y="12"/>
                  </a:cxn>
                  <a:cxn ang="0">
                    <a:pos x="12" y="0"/>
                  </a:cxn>
                  <a:cxn ang="0">
                    <a:pos x="0" y="0"/>
                  </a:cxn>
                  <a:cxn ang="0">
                    <a:pos x="1" y="12"/>
                  </a:cxn>
                </a:cxnLst>
                <a:rect l="0" t="0" r="r" b="b"/>
                <a:pathLst>
                  <a:path w="12" h="12">
                    <a:moveTo>
                      <a:pt x="1" y="12"/>
                    </a:moveTo>
                    <a:cubicBezTo>
                      <a:pt x="5" y="12"/>
                      <a:pt x="9" y="12"/>
                      <a:pt x="12" y="12"/>
                    </a:cubicBezTo>
                    <a:cubicBezTo>
                      <a:pt x="12" y="0"/>
                      <a:pt x="12" y="0"/>
                      <a:pt x="12" y="0"/>
                    </a:cubicBezTo>
                    <a:cubicBezTo>
                      <a:pt x="0" y="0"/>
                      <a:pt x="0"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0" name="Freeform 187"/>
              <p:cNvSpPr>
                <a:spLocks/>
              </p:cNvSpPr>
              <p:nvPr/>
            </p:nvSpPr>
            <p:spPr bwMode="auto">
              <a:xfrm>
                <a:off x="828547" y="3100303"/>
                <a:ext cx="21495" cy="19797"/>
              </a:xfrm>
              <a:custGeom>
                <a:avLst/>
                <a:gdLst/>
                <a:ahLst/>
                <a:cxnLst>
                  <a:cxn ang="0">
                    <a:pos x="0" y="12"/>
                  </a:cxn>
                  <a:cxn ang="0">
                    <a:pos x="12" y="12"/>
                  </a:cxn>
                  <a:cxn ang="0">
                    <a:pos x="12" y="12"/>
                  </a:cxn>
                  <a:cxn ang="0">
                    <a:pos x="12" y="0"/>
                  </a:cxn>
                  <a:cxn ang="0">
                    <a:pos x="0" y="0"/>
                  </a:cxn>
                  <a:cxn ang="0">
                    <a:pos x="0" y="12"/>
                  </a:cxn>
                </a:cxnLst>
                <a:rect l="0" t="0" r="r" b="b"/>
                <a:pathLst>
                  <a:path w="12" h="12">
                    <a:moveTo>
                      <a:pt x="0" y="12"/>
                    </a:moveTo>
                    <a:cubicBezTo>
                      <a:pt x="12" y="12"/>
                      <a:pt x="12" y="12"/>
                      <a:pt x="12" y="12"/>
                    </a:cubicBezTo>
                    <a:cubicBezTo>
                      <a:pt x="12" y="12"/>
                      <a:pt x="12" y="12"/>
                      <a:pt x="12" y="12"/>
                    </a:cubicBezTo>
                    <a:cubicBezTo>
                      <a:pt x="12" y="8"/>
                      <a:pt x="12" y="4"/>
                      <a:pt x="12" y="0"/>
                    </a:cubicBezTo>
                    <a:cubicBezTo>
                      <a:pt x="7" y="0"/>
                      <a:pt x="3" y="0"/>
                      <a:pt x="0" y="0"/>
                    </a:cubicBezTo>
                    <a:lnTo>
                      <a:pt x="0" y="1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1" name="Freeform 188"/>
              <p:cNvSpPr>
                <a:spLocks/>
              </p:cNvSpPr>
              <p:nvPr/>
            </p:nvSpPr>
            <p:spPr bwMode="auto">
              <a:xfrm>
                <a:off x="828547" y="3127298"/>
                <a:ext cx="21495" cy="19797"/>
              </a:xfrm>
              <a:custGeom>
                <a:avLst/>
                <a:gdLst/>
                <a:ahLst/>
                <a:cxnLst>
                  <a:cxn ang="0">
                    <a:pos x="12" y="0"/>
                  </a:cxn>
                  <a:cxn ang="0">
                    <a:pos x="0" y="0"/>
                  </a:cxn>
                  <a:cxn ang="0">
                    <a:pos x="0" y="12"/>
                  </a:cxn>
                  <a:cxn ang="0">
                    <a:pos x="11" y="12"/>
                  </a:cxn>
                  <a:cxn ang="0">
                    <a:pos x="12" y="0"/>
                  </a:cxn>
                </a:cxnLst>
                <a:rect l="0" t="0" r="r" b="b"/>
                <a:pathLst>
                  <a:path w="12" h="12">
                    <a:moveTo>
                      <a:pt x="12" y="0"/>
                    </a:moveTo>
                    <a:cubicBezTo>
                      <a:pt x="0" y="0"/>
                      <a:pt x="0" y="0"/>
                      <a:pt x="0" y="0"/>
                    </a:cubicBezTo>
                    <a:cubicBezTo>
                      <a:pt x="0" y="12"/>
                      <a:pt x="0" y="12"/>
                      <a:pt x="0" y="12"/>
                    </a:cubicBezTo>
                    <a:cubicBezTo>
                      <a:pt x="3" y="12"/>
                      <a:pt x="7" y="12"/>
                      <a:pt x="11" y="12"/>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2" name="Freeform 189"/>
              <p:cNvSpPr>
                <a:spLocks/>
              </p:cNvSpPr>
              <p:nvPr/>
            </p:nvSpPr>
            <p:spPr bwMode="auto">
              <a:xfrm>
                <a:off x="781649" y="2997718"/>
                <a:ext cx="19541" cy="5399"/>
              </a:xfrm>
              <a:custGeom>
                <a:avLst/>
                <a:gdLst/>
                <a:ahLst/>
                <a:cxnLst>
                  <a:cxn ang="0">
                    <a:pos x="0" y="4"/>
                  </a:cxn>
                  <a:cxn ang="0">
                    <a:pos x="10" y="4"/>
                  </a:cxn>
                  <a:cxn ang="0">
                    <a:pos x="11" y="0"/>
                  </a:cxn>
                  <a:cxn ang="0">
                    <a:pos x="0" y="2"/>
                  </a:cxn>
                  <a:cxn ang="0">
                    <a:pos x="0" y="4"/>
                  </a:cxn>
                </a:cxnLst>
                <a:rect l="0" t="0" r="r" b="b"/>
                <a:pathLst>
                  <a:path w="11" h="4">
                    <a:moveTo>
                      <a:pt x="0" y="4"/>
                    </a:moveTo>
                    <a:cubicBezTo>
                      <a:pt x="3" y="4"/>
                      <a:pt x="7" y="4"/>
                      <a:pt x="10" y="4"/>
                    </a:cubicBezTo>
                    <a:cubicBezTo>
                      <a:pt x="11" y="2"/>
                      <a:pt x="11" y="1"/>
                      <a:pt x="11" y="0"/>
                    </a:cubicBezTo>
                    <a:cubicBezTo>
                      <a:pt x="7" y="0"/>
                      <a:pt x="3" y="1"/>
                      <a:pt x="0" y="2"/>
                    </a:cubicBezTo>
                    <a:cubicBezTo>
                      <a:pt x="0" y="3"/>
                      <a:pt x="0" y="3"/>
                      <a:pt x="0"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3" name="Freeform 190"/>
              <p:cNvSpPr>
                <a:spLocks/>
              </p:cNvSpPr>
              <p:nvPr/>
            </p:nvSpPr>
            <p:spPr bwMode="auto">
              <a:xfrm>
                <a:off x="801190" y="3030113"/>
                <a:ext cx="19541" cy="17997"/>
              </a:xfrm>
              <a:custGeom>
                <a:avLst/>
                <a:gdLst/>
                <a:ahLst/>
                <a:cxnLst>
                  <a:cxn ang="0">
                    <a:pos x="1" y="0"/>
                  </a:cxn>
                  <a:cxn ang="0">
                    <a:pos x="0" y="11"/>
                  </a:cxn>
                  <a:cxn ang="0">
                    <a:pos x="10" y="11"/>
                  </a:cxn>
                  <a:cxn ang="0">
                    <a:pos x="11" y="11"/>
                  </a:cxn>
                  <a:cxn ang="0">
                    <a:pos x="11" y="0"/>
                  </a:cxn>
                  <a:cxn ang="0">
                    <a:pos x="10" y="0"/>
                  </a:cxn>
                  <a:cxn ang="0">
                    <a:pos x="1" y="0"/>
                  </a:cxn>
                </a:cxnLst>
                <a:rect l="0" t="0" r="r" b="b"/>
                <a:pathLst>
                  <a:path w="11" h="11">
                    <a:moveTo>
                      <a:pt x="1" y="0"/>
                    </a:moveTo>
                    <a:cubicBezTo>
                      <a:pt x="1" y="4"/>
                      <a:pt x="1" y="7"/>
                      <a:pt x="0" y="11"/>
                    </a:cubicBezTo>
                    <a:cubicBezTo>
                      <a:pt x="4" y="11"/>
                      <a:pt x="7" y="11"/>
                      <a:pt x="10" y="11"/>
                    </a:cubicBezTo>
                    <a:cubicBezTo>
                      <a:pt x="10" y="11"/>
                      <a:pt x="11" y="11"/>
                      <a:pt x="11" y="11"/>
                    </a:cubicBezTo>
                    <a:cubicBezTo>
                      <a:pt x="11" y="0"/>
                      <a:pt x="11" y="0"/>
                      <a:pt x="11" y="0"/>
                    </a:cubicBezTo>
                    <a:cubicBezTo>
                      <a:pt x="11"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4" name="Freeform 191"/>
              <p:cNvSpPr>
                <a:spLocks/>
              </p:cNvSpPr>
              <p:nvPr/>
            </p:nvSpPr>
            <p:spPr bwMode="auto">
              <a:xfrm>
                <a:off x="828547" y="3246080"/>
                <a:ext cx="13679" cy="10798"/>
              </a:xfrm>
              <a:custGeom>
                <a:avLst/>
                <a:gdLst/>
                <a:ahLst/>
                <a:cxnLst>
                  <a:cxn ang="0">
                    <a:pos x="1" y="7"/>
                  </a:cxn>
                  <a:cxn ang="0">
                    <a:pos x="8" y="7"/>
                  </a:cxn>
                  <a:cxn ang="0">
                    <a:pos x="8" y="0"/>
                  </a:cxn>
                  <a:cxn ang="0">
                    <a:pos x="1" y="0"/>
                  </a:cxn>
                  <a:cxn ang="0">
                    <a:pos x="0" y="0"/>
                  </a:cxn>
                  <a:cxn ang="0">
                    <a:pos x="0" y="7"/>
                  </a:cxn>
                  <a:cxn ang="0">
                    <a:pos x="1" y="7"/>
                  </a:cxn>
                </a:cxnLst>
                <a:rect l="0" t="0" r="r" b="b"/>
                <a:pathLst>
                  <a:path w="8" h="7">
                    <a:moveTo>
                      <a:pt x="1" y="7"/>
                    </a:moveTo>
                    <a:cubicBezTo>
                      <a:pt x="3" y="7"/>
                      <a:pt x="5" y="7"/>
                      <a:pt x="8" y="7"/>
                    </a:cubicBezTo>
                    <a:cubicBezTo>
                      <a:pt x="8" y="4"/>
                      <a:pt x="8" y="2"/>
                      <a:pt x="8" y="0"/>
                    </a:cubicBezTo>
                    <a:cubicBezTo>
                      <a:pt x="6" y="0"/>
                      <a:pt x="3" y="0"/>
                      <a:pt x="1" y="0"/>
                    </a:cubicBezTo>
                    <a:cubicBezTo>
                      <a:pt x="1" y="0"/>
                      <a:pt x="0" y="0"/>
                      <a:pt x="0" y="0"/>
                    </a:cubicBezTo>
                    <a:cubicBezTo>
                      <a:pt x="0" y="7"/>
                      <a:pt x="0" y="7"/>
                      <a:pt x="0" y="7"/>
                    </a:cubicBezTo>
                    <a:cubicBezTo>
                      <a:pt x="0" y="7"/>
                      <a:pt x="1" y="7"/>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5" name="Freeform 192"/>
              <p:cNvSpPr>
                <a:spLocks/>
              </p:cNvSpPr>
              <p:nvPr/>
            </p:nvSpPr>
            <p:spPr bwMode="auto">
              <a:xfrm>
                <a:off x="873492" y="3242481"/>
                <a:ext cx="19541" cy="12598"/>
              </a:xfrm>
              <a:custGeom>
                <a:avLst/>
                <a:gdLst/>
                <a:ahLst/>
                <a:cxnLst>
                  <a:cxn ang="0">
                    <a:pos x="11" y="0"/>
                  </a:cxn>
                  <a:cxn ang="0">
                    <a:pos x="1" y="1"/>
                  </a:cxn>
                  <a:cxn ang="0">
                    <a:pos x="0" y="8"/>
                  </a:cxn>
                  <a:cxn ang="0">
                    <a:pos x="11" y="7"/>
                  </a:cxn>
                  <a:cxn ang="0">
                    <a:pos x="11" y="0"/>
                  </a:cxn>
                </a:cxnLst>
                <a:rect l="0" t="0" r="r" b="b"/>
                <a:pathLst>
                  <a:path w="11" h="8">
                    <a:moveTo>
                      <a:pt x="11" y="0"/>
                    </a:moveTo>
                    <a:cubicBezTo>
                      <a:pt x="7" y="1"/>
                      <a:pt x="4" y="1"/>
                      <a:pt x="1" y="1"/>
                    </a:cubicBezTo>
                    <a:cubicBezTo>
                      <a:pt x="1" y="3"/>
                      <a:pt x="0" y="6"/>
                      <a:pt x="0" y="8"/>
                    </a:cubicBezTo>
                    <a:cubicBezTo>
                      <a:pt x="4" y="8"/>
                      <a:pt x="7" y="7"/>
                      <a:pt x="11" y="7"/>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6" name="Freeform 193"/>
              <p:cNvSpPr>
                <a:spLocks/>
              </p:cNvSpPr>
              <p:nvPr/>
            </p:nvSpPr>
            <p:spPr bwMode="auto">
              <a:xfrm>
                <a:off x="875446" y="3010316"/>
                <a:ext cx="21495" cy="16198"/>
              </a:xfrm>
              <a:custGeom>
                <a:avLst/>
                <a:gdLst/>
                <a:ahLst/>
                <a:cxnLst>
                  <a:cxn ang="0">
                    <a:pos x="12" y="10"/>
                  </a:cxn>
                  <a:cxn ang="0">
                    <a:pos x="11" y="1"/>
                  </a:cxn>
                  <a:cxn ang="0">
                    <a:pos x="0" y="0"/>
                  </a:cxn>
                  <a:cxn ang="0">
                    <a:pos x="1" y="9"/>
                  </a:cxn>
                  <a:cxn ang="0">
                    <a:pos x="12" y="10"/>
                  </a:cxn>
                </a:cxnLst>
                <a:rect l="0" t="0" r="r" b="b"/>
                <a:pathLst>
                  <a:path w="12" h="10">
                    <a:moveTo>
                      <a:pt x="12" y="10"/>
                    </a:moveTo>
                    <a:cubicBezTo>
                      <a:pt x="12" y="7"/>
                      <a:pt x="11" y="4"/>
                      <a:pt x="11" y="1"/>
                    </a:cubicBezTo>
                    <a:cubicBezTo>
                      <a:pt x="7" y="1"/>
                      <a:pt x="3" y="1"/>
                      <a:pt x="0" y="0"/>
                    </a:cubicBezTo>
                    <a:cubicBezTo>
                      <a:pt x="0" y="3"/>
                      <a:pt x="0" y="6"/>
                      <a:pt x="1" y="9"/>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7" name="Freeform 194"/>
              <p:cNvSpPr>
                <a:spLocks/>
              </p:cNvSpPr>
              <p:nvPr/>
            </p:nvSpPr>
            <p:spPr bwMode="auto">
              <a:xfrm>
                <a:off x="873492" y="2999518"/>
                <a:ext cx="19541" cy="5399"/>
              </a:xfrm>
              <a:custGeom>
                <a:avLst/>
                <a:gdLst/>
                <a:ahLst/>
                <a:cxnLst>
                  <a:cxn ang="0">
                    <a:pos x="0" y="3"/>
                  </a:cxn>
                  <a:cxn ang="0">
                    <a:pos x="10" y="3"/>
                  </a:cxn>
                  <a:cxn ang="0">
                    <a:pos x="0" y="0"/>
                  </a:cxn>
                  <a:cxn ang="0">
                    <a:pos x="0" y="3"/>
                  </a:cxn>
                </a:cxnLst>
                <a:rect l="0" t="0" r="r" b="b"/>
                <a:pathLst>
                  <a:path w="10" h="3">
                    <a:moveTo>
                      <a:pt x="0" y="3"/>
                    </a:moveTo>
                    <a:cubicBezTo>
                      <a:pt x="4" y="3"/>
                      <a:pt x="7" y="3"/>
                      <a:pt x="10" y="3"/>
                    </a:cubicBezTo>
                    <a:cubicBezTo>
                      <a:pt x="7" y="2"/>
                      <a:pt x="4" y="1"/>
                      <a:pt x="0" y="0"/>
                    </a:cubicBezTo>
                    <a:cubicBezTo>
                      <a:pt x="0" y="1"/>
                      <a:pt x="0" y="2"/>
                      <a:pt x="0"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8" name="Freeform 195"/>
              <p:cNvSpPr>
                <a:spLocks/>
              </p:cNvSpPr>
              <p:nvPr/>
            </p:nvSpPr>
            <p:spPr bwMode="auto">
              <a:xfrm>
                <a:off x="828547" y="3224483"/>
                <a:ext cx="15633" cy="14398"/>
              </a:xfrm>
              <a:custGeom>
                <a:avLst/>
                <a:gdLst/>
                <a:ahLst/>
                <a:cxnLst>
                  <a:cxn ang="0">
                    <a:pos x="9" y="9"/>
                  </a:cxn>
                  <a:cxn ang="0">
                    <a:pos x="9" y="0"/>
                  </a:cxn>
                  <a:cxn ang="0">
                    <a:pos x="1" y="0"/>
                  </a:cxn>
                  <a:cxn ang="0">
                    <a:pos x="0" y="0"/>
                  </a:cxn>
                  <a:cxn ang="0">
                    <a:pos x="0" y="9"/>
                  </a:cxn>
                  <a:cxn ang="0">
                    <a:pos x="1" y="9"/>
                  </a:cxn>
                  <a:cxn ang="0">
                    <a:pos x="9" y="9"/>
                  </a:cxn>
                </a:cxnLst>
                <a:rect l="0" t="0" r="r" b="b"/>
                <a:pathLst>
                  <a:path w="9" h="9">
                    <a:moveTo>
                      <a:pt x="9" y="9"/>
                    </a:moveTo>
                    <a:cubicBezTo>
                      <a:pt x="9" y="6"/>
                      <a:pt x="9" y="3"/>
                      <a:pt x="9" y="0"/>
                    </a:cubicBezTo>
                    <a:cubicBezTo>
                      <a:pt x="6" y="0"/>
                      <a:pt x="3" y="0"/>
                      <a:pt x="1" y="0"/>
                    </a:cubicBezTo>
                    <a:cubicBezTo>
                      <a:pt x="1" y="0"/>
                      <a:pt x="0" y="0"/>
                      <a:pt x="0" y="0"/>
                    </a:cubicBezTo>
                    <a:cubicBezTo>
                      <a:pt x="0" y="9"/>
                      <a:pt x="0" y="9"/>
                      <a:pt x="0" y="9"/>
                    </a:cubicBezTo>
                    <a:cubicBezTo>
                      <a:pt x="0" y="9"/>
                      <a:pt x="1" y="9"/>
                      <a:pt x="1" y="9"/>
                    </a:cubicBezTo>
                    <a:cubicBezTo>
                      <a:pt x="3" y="9"/>
                      <a:pt x="6" y="9"/>
                      <a:pt x="9"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9" name="Freeform 196"/>
              <p:cNvSpPr>
                <a:spLocks/>
              </p:cNvSpPr>
              <p:nvPr/>
            </p:nvSpPr>
            <p:spPr bwMode="auto">
              <a:xfrm>
                <a:off x="750383" y="3010316"/>
                <a:ext cx="21495" cy="16198"/>
              </a:xfrm>
              <a:custGeom>
                <a:avLst/>
                <a:gdLst/>
                <a:ahLst/>
                <a:cxnLst>
                  <a:cxn ang="0">
                    <a:pos x="1" y="1"/>
                  </a:cxn>
                  <a:cxn ang="0">
                    <a:pos x="0" y="10"/>
                  </a:cxn>
                  <a:cxn ang="0">
                    <a:pos x="12" y="9"/>
                  </a:cxn>
                  <a:cxn ang="0">
                    <a:pos x="12" y="0"/>
                  </a:cxn>
                  <a:cxn ang="0">
                    <a:pos x="2" y="1"/>
                  </a:cxn>
                  <a:cxn ang="0">
                    <a:pos x="1" y="1"/>
                  </a:cxn>
                </a:cxnLst>
                <a:rect l="0" t="0" r="r" b="b"/>
                <a:pathLst>
                  <a:path w="12" h="10">
                    <a:moveTo>
                      <a:pt x="1" y="1"/>
                    </a:moveTo>
                    <a:cubicBezTo>
                      <a:pt x="1" y="4"/>
                      <a:pt x="0" y="7"/>
                      <a:pt x="0" y="10"/>
                    </a:cubicBezTo>
                    <a:cubicBezTo>
                      <a:pt x="4" y="10"/>
                      <a:pt x="8" y="9"/>
                      <a:pt x="12" y="9"/>
                    </a:cubicBezTo>
                    <a:cubicBezTo>
                      <a:pt x="12" y="6"/>
                      <a:pt x="12" y="3"/>
                      <a:pt x="12" y="0"/>
                    </a:cubicBezTo>
                    <a:cubicBezTo>
                      <a:pt x="9" y="0"/>
                      <a:pt x="6" y="0"/>
                      <a:pt x="2" y="1"/>
                    </a:cubicBezTo>
                    <a:cubicBezTo>
                      <a:pt x="2" y="1"/>
                      <a:pt x="1"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0" name="Freeform 197"/>
              <p:cNvSpPr>
                <a:spLocks/>
              </p:cNvSpPr>
              <p:nvPr/>
            </p:nvSpPr>
            <p:spPr bwMode="auto">
              <a:xfrm>
                <a:off x="850043" y="3010316"/>
                <a:ext cx="21495" cy="14398"/>
              </a:xfrm>
              <a:custGeom>
                <a:avLst/>
                <a:gdLst/>
                <a:ahLst/>
                <a:cxnLst>
                  <a:cxn ang="0">
                    <a:pos x="1" y="9"/>
                  </a:cxn>
                  <a:cxn ang="0">
                    <a:pos x="12" y="9"/>
                  </a:cxn>
                  <a:cxn ang="0">
                    <a:pos x="11" y="0"/>
                  </a:cxn>
                  <a:cxn ang="0">
                    <a:pos x="0" y="0"/>
                  </a:cxn>
                  <a:cxn ang="0">
                    <a:pos x="1" y="9"/>
                  </a:cxn>
                </a:cxnLst>
                <a:rect l="0" t="0" r="r" b="b"/>
                <a:pathLst>
                  <a:path w="12" h="9">
                    <a:moveTo>
                      <a:pt x="1" y="9"/>
                    </a:moveTo>
                    <a:cubicBezTo>
                      <a:pt x="4" y="9"/>
                      <a:pt x="8" y="9"/>
                      <a:pt x="12" y="9"/>
                    </a:cubicBezTo>
                    <a:cubicBezTo>
                      <a:pt x="11" y="6"/>
                      <a:pt x="11" y="3"/>
                      <a:pt x="11" y="0"/>
                    </a:cubicBezTo>
                    <a:cubicBezTo>
                      <a:pt x="7" y="0"/>
                      <a:pt x="4" y="0"/>
                      <a:pt x="0" y="0"/>
                    </a:cubicBezTo>
                    <a:cubicBezTo>
                      <a:pt x="0" y="2"/>
                      <a:pt x="1" y="5"/>
                      <a:pt x="1"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1" name="Freeform 198"/>
              <p:cNvSpPr>
                <a:spLocks/>
              </p:cNvSpPr>
              <p:nvPr/>
            </p:nvSpPr>
            <p:spPr bwMode="auto">
              <a:xfrm>
                <a:off x="805098" y="3224483"/>
                <a:ext cx="15633" cy="14398"/>
              </a:xfrm>
              <a:custGeom>
                <a:avLst/>
                <a:gdLst/>
                <a:ahLst/>
                <a:cxnLst>
                  <a:cxn ang="0">
                    <a:pos x="9" y="0"/>
                  </a:cxn>
                  <a:cxn ang="0">
                    <a:pos x="0" y="0"/>
                  </a:cxn>
                  <a:cxn ang="0">
                    <a:pos x="1" y="9"/>
                  </a:cxn>
                  <a:cxn ang="0">
                    <a:pos x="9" y="9"/>
                  </a:cxn>
                  <a:cxn ang="0">
                    <a:pos x="9" y="0"/>
                  </a:cxn>
                </a:cxnLst>
                <a:rect l="0" t="0" r="r" b="b"/>
                <a:pathLst>
                  <a:path w="9" h="9">
                    <a:moveTo>
                      <a:pt x="9" y="0"/>
                    </a:moveTo>
                    <a:cubicBezTo>
                      <a:pt x="6" y="0"/>
                      <a:pt x="4" y="0"/>
                      <a:pt x="0" y="0"/>
                    </a:cubicBezTo>
                    <a:cubicBezTo>
                      <a:pt x="1" y="3"/>
                      <a:pt x="1" y="6"/>
                      <a:pt x="1" y="9"/>
                    </a:cubicBezTo>
                    <a:cubicBezTo>
                      <a:pt x="4" y="9"/>
                      <a:pt x="7" y="9"/>
                      <a:pt x="9"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2" name="Freeform 199"/>
              <p:cNvSpPr>
                <a:spLocks/>
              </p:cNvSpPr>
              <p:nvPr/>
            </p:nvSpPr>
            <p:spPr bwMode="auto">
              <a:xfrm>
                <a:off x="803144" y="3008517"/>
                <a:ext cx="17587" cy="14398"/>
              </a:xfrm>
              <a:custGeom>
                <a:avLst/>
                <a:gdLst/>
                <a:ahLst/>
                <a:cxnLst>
                  <a:cxn ang="0">
                    <a:pos x="9" y="0"/>
                  </a:cxn>
                  <a:cxn ang="0">
                    <a:pos x="1" y="0"/>
                  </a:cxn>
                  <a:cxn ang="0">
                    <a:pos x="0" y="9"/>
                  </a:cxn>
                  <a:cxn ang="0">
                    <a:pos x="9" y="9"/>
                  </a:cxn>
                  <a:cxn ang="0">
                    <a:pos x="10" y="9"/>
                  </a:cxn>
                  <a:cxn ang="0">
                    <a:pos x="10" y="0"/>
                  </a:cxn>
                  <a:cxn ang="0">
                    <a:pos x="9" y="0"/>
                  </a:cxn>
                </a:cxnLst>
                <a:rect l="0" t="0" r="r" b="b"/>
                <a:pathLst>
                  <a:path w="10" h="9">
                    <a:moveTo>
                      <a:pt x="9" y="0"/>
                    </a:moveTo>
                    <a:cubicBezTo>
                      <a:pt x="7" y="0"/>
                      <a:pt x="4" y="0"/>
                      <a:pt x="1" y="0"/>
                    </a:cubicBezTo>
                    <a:cubicBezTo>
                      <a:pt x="1" y="3"/>
                      <a:pt x="0" y="6"/>
                      <a:pt x="0" y="9"/>
                    </a:cubicBezTo>
                    <a:cubicBezTo>
                      <a:pt x="3" y="9"/>
                      <a:pt x="6" y="9"/>
                      <a:pt x="9" y="9"/>
                    </a:cubicBezTo>
                    <a:cubicBezTo>
                      <a:pt x="9" y="9"/>
                      <a:pt x="10" y="9"/>
                      <a:pt x="10" y="9"/>
                    </a:cubicBezTo>
                    <a:cubicBezTo>
                      <a:pt x="10" y="0"/>
                      <a:pt x="10" y="0"/>
                      <a:pt x="10" y="0"/>
                    </a:cubicBezTo>
                    <a:cubicBezTo>
                      <a:pt x="10" y="0"/>
                      <a:pt x="9" y="0"/>
                      <a:pt x="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3" name="Freeform 200"/>
              <p:cNvSpPr>
                <a:spLocks/>
              </p:cNvSpPr>
              <p:nvPr/>
            </p:nvSpPr>
            <p:spPr bwMode="auto">
              <a:xfrm>
                <a:off x="777740" y="3008517"/>
                <a:ext cx="21495" cy="16198"/>
              </a:xfrm>
              <a:custGeom>
                <a:avLst/>
                <a:gdLst/>
                <a:ahLst/>
                <a:cxnLst>
                  <a:cxn ang="0">
                    <a:pos x="0" y="10"/>
                  </a:cxn>
                  <a:cxn ang="0">
                    <a:pos x="12" y="9"/>
                  </a:cxn>
                  <a:cxn ang="0">
                    <a:pos x="12" y="0"/>
                  </a:cxn>
                  <a:cxn ang="0">
                    <a:pos x="1" y="1"/>
                  </a:cxn>
                  <a:cxn ang="0">
                    <a:pos x="0" y="10"/>
                  </a:cxn>
                </a:cxnLst>
                <a:rect l="0" t="0" r="r" b="b"/>
                <a:pathLst>
                  <a:path w="12" h="10">
                    <a:moveTo>
                      <a:pt x="0" y="10"/>
                    </a:moveTo>
                    <a:cubicBezTo>
                      <a:pt x="4" y="10"/>
                      <a:pt x="8" y="10"/>
                      <a:pt x="12" y="9"/>
                    </a:cubicBezTo>
                    <a:cubicBezTo>
                      <a:pt x="12" y="6"/>
                      <a:pt x="12" y="3"/>
                      <a:pt x="12" y="0"/>
                    </a:cubicBezTo>
                    <a:cubicBezTo>
                      <a:pt x="9" y="0"/>
                      <a:pt x="5" y="1"/>
                      <a:pt x="1" y="1"/>
                    </a:cubicBezTo>
                    <a:cubicBezTo>
                      <a:pt x="1" y="4"/>
                      <a:pt x="1" y="7"/>
                      <a:pt x="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4" name="Freeform 201"/>
              <p:cNvSpPr>
                <a:spLocks/>
              </p:cNvSpPr>
              <p:nvPr/>
            </p:nvSpPr>
            <p:spPr bwMode="auto">
              <a:xfrm>
                <a:off x="781649" y="3222684"/>
                <a:ext cx="19541" cy="16198"/>
              </a:xfrm>
              <a:custGeom>
                <a:avLst/>
                <a:gdLst/>
                <a:ahLst/>
                <a:cxnLst>
                  <a:cxn ang="0">
                    <a:pos x="11" y="1"/>
                  </a:cxn>
                  <a:cxn ang="0">
                    <a:pos x="0" y="0"/>
                  </a:cxn>
                  <a:cxn ang="0">
                    <a:pos x="1" y="9"/>
                  </a:cxn>
                  <a:cxn ang="0">
                    <a:pos x="1" y="8"/>
                  </a:cxn>
                  <a:cxn ang="0">
                    <a:pos x="1" y="9"/>
                  </a:cxn>
                  <a:cxn ang="0">
                    <a:pos x="11" y="10"/>
                  </a:cxn>
                  <a:cxn ang="0">
                    <a:pos x="11" y="1"/>
                  </a:cxn>
                </a:cxnLst>
                <a:rect l="0" t="0" r="r" b="b"/>
                <a:pathLst>
                  <a:path w="11" h="10">
                    <a:moveTo>
                      <a:pt x="11" y="1"/>
                    </a:moveTo>
                    <a:cubicBezTo>
                      <a:pt x="7" y="1"/>
                      <a:pt x="4" y="0"/>
                      <a:pt x="0" y="0"/>
                    </a:cubicBezTo>
                    <a:cubicBezTo>
                      <a:pt x="0" y="3"/>
                      <a:pt x="0" y="6"/>
                      <a:pt x="1" y="9"/>
                    </a:cubicBezTo>
                    <a:cubicBezTo>
                      <a:pt x="1" y="9"/>
                      <a:pt x="1" y="8"/>
                      <a:pt x="1" y="8"/>
                    </a:cubicBezTo>
                    <a:cubicBezTo>
                      <a:pt x="1" y="9"/>
                      <a:pt x="1" y="9"/>
                      <a:pt x="1" y="9"/>
                    </a:cubicBezTo>
                    <a:cubicBezTo>
                      <a:pt x="5" y="9"/>
                      <a:pt x="8" y="10"/>
                      <a:pt x="11" y="10"/>
                    </a:cubicBezTo>
                    <a:cubicBezTo>
                      <a:pt x="11" y="7"/>
                      <a:pt x="11" y="4"/>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5" name="Freeform 202"/>
              <p:cNvSpPr>
                <a:spLocks/>
              </p:cNvSpPr>
              <p:nvPr/>
            </p:nvSpPr>
            <p:spPr bwMode="auto">
              <a:xfrm>
                <a:off x="709346" y="3102102"/>
                <a:ext cx="5862" cy="17997"/>
              </a:xfrm>
              <a:custGeom>
                <a:avLst/>
                <a:gdLst/>
                <a:ahLst/>
                <a:cxnLst>
                  <a:cxn ang="0">
                    <a:pos x="0" y="11"/>
                  </a:cxn>
                  <a:cxn ang="0">
                    <a:pos x="3" y="11"/>
                  </a:cxn>
                  <a:cxn ang="0">
                    <a:pos x="2" y="1"/>
                  </a:cxn>
                  <a:cxn ang="0">
                    <a:pos x="2" y="0"/>
                  </a:cxn>
                  <a:cxn ang="0">
                    <a:pos x="1" y="0"/>
                  </a:cxn>
                  <a:cxn ang="0">
                    <a:pos x="2" y="6"/>
                  </a:cxn>
                  <a:cxn ang="0">
                    <a:pos x="0" y="11"/>
                  </a:cxn>
                </a:cxnLst>
                <a:rect l="0" t="0" r="r" b="b"/>
                <a:pathLst>
                  <a:path w="3" h="11">
                    <a:moveTo>
                      <a:pt x="0" y="11"/>
                    </a:moveTo>
                    <a:cubicBezTo>
                      <a:pt x="3" y="11"/>
                      <a:pt x="3" y="11"/>
                      <a:pt x="3" y="11"/>
                    </a:cubicBezTo>
                    <a:cubicBezTo>
                      <a:pt x="2" y="8"/>
                      <a:pt x="2" y="4"/>
                      <a:pt x="2" y="1"/>
                    </a:cubicBezTo>
                    <a:cubicBezTo>
                      <a:pt x="2" y="1"/>
                      <a:pt x="2" y="1"/>
                      <a:pt x="2" y="0"/>
                    </a:cubicBezTo>
                    <a:cubicBezTo>
                      <a:pt x="2" y="0"/>
                      <a:pt x="1" y="0"/>
                      <a:pt x="1" y="0"/>
                    </a:cubicBezTo>
                    <a:cubicBezTo>
                      <a:pt x="1" y="2"/>
                      <a:pt x="2" y="4"/>
                      <a:pt x="2" y="6"/>
                    </a:cubicBezTo>
                    <a:cubicBezTo>
                      <a:pt x="2" y="7"/>
                      <a:pt x="1" y="9"/>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6" name="Freeform 203"/>
              <p:cNvSpPr>
                <a:spLocks/>
              </p:cNvSpPr>
              <p:nvPr/>
            </p:nvSpPr>
            <p:spPr bwMode="auto">
              <a:xfrm>
                <a:off x="850043" y="3244280"/>
                <a:ext cx="19541" cy="10798"/>
              </a:xfrm>
              <a:custGeom>
                <a:avLst/>
                <a:gdLst/>
                <a:ahLst/>
                <a:cxnLst>
                  <a:cxn ang="0">
                    <a:pos x="11" y="0"/>
                  </a:cxn>
                  <a:cxn ang="0">
                    <a:pos x="0" y="1"/>
                  </a:cxn>
                  <a:cxn ang="0">
                    <a:pos x="0" y="7"/>
                  </a:cxn>
                  <a:cxn ang="0">
                    <a:pos x="10" y="7"/>
                  </a:cxn>
                  <a:cxn ang="0">
                    <a:pos x="11" y="0"/>
                  </a:cxn>
                </a:cxnLst>
                <a:rect l="0" t="0" r="r" b="b"/>
                <a:pathLst>
                  <a:path w="11" h="7">
                    <a:moveTo>
                      <a:pt x="11" y="0"/>
                    </a:moveTo>
                    <a:cubicBezTo>
                      <a:pt x="7" y="0"/>
                      <a:pt x="4" y="1"/>
                      <a:pt x="0" y="1"/>
                    </a:cubicBezTo>
                    <a:cubicBezTo>
                      <a:pt x="0" y="3"/>
                      <a:pt x="0" y="5"/>
                      <a:pt x="0" y="7"/>
                    </a:cubicBezTo>
                    <a:cubicBezTo>
                      <a:pt x="3" y="7"/>
                      <a:pt x="7" y="7"/>
                      <a:pt x="10" y="7"/>
                    </a:cubicBezTo>
                    <a:cubicBezTo>
                      <a:pt x="11" y="5"/>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7" name="Freeform 204"/>
              <p:cNvSpPr>
                <a:spLocks/>
              </p:cNvSpPr>
              <p:nvPr/>
            </p:nvSpPr>
            <p:spPr bwMode="auto">
              <a:xfrm>
                <a:off x="848088" y="3262278"/>
                <a:ext cx="19541" cy="5399"/>
              </a:xfrm>
              <a:custGeom>
                <a:avLst/>
                <a:gdLst/>
                <a:ahLst/>
                <a:cxnLst>
                  <a:cxn ang="0">
                    <a:pos x="11" y="0"/>
                  </a:cxn>
                  <a:cxn ang="0">
                    <a:pos x="0" y="0"/>
                  </a:cxn>
                  <a:cxn ang="0">
                    <a:pos x="0" y="3"/>
                  </a:cxn>
                  <a:cxn ang="0">
                    <a:pos x="11" y="3"/>
                  </a:cxn>
                  <a:cxn ang="0">
                    <a:pos x="11" y="0"/>
                  </a:cxn>
                </a:cxnLst>
                <a:rect l="0" t="0" r="r" b="b"/>
                <a:pathLst>
                  <a:path w="11" h="3">
                    <a:moveTo>
                      <a:pt x="11" y="0"/>
                    </a:moveTo>
                    <a:cubicBezTo>
                      <a:pt x="7" y="0"/>
                      <a:pt x="4" y="0"/>
                      <a:pt x="0" y="0"/>
                    </a:cubicBezTo>
                    <a:cubicBezTo>
                      <a:pt x="0" y="1"/>
                      <a:pt x="0" y="2"/>
                      <a:pt x="0" y="3"/>
                    </a:cubicBezTo>
                    <a:cubicBezTo>
                      <a:pt x="11" y="3"/>
                      <a:pt x="11" y="3"/>
                      <a:pt x="11" y="3"/>
                    </a:cubicBezTo>
                    <a:cubicBezTo>
                      <a:pt x="11" y="2"/>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8" name="Freeform 206"/>
              <p:cNvSpPr>
                <a:spLocks/>
              </p:cNvSpPr>
              <p:nvPr/>
            </p:nvSpPr>
            <p:spPr bwMode="auto">
              <a:xfrm>
                <a:off x="828547" y="3008517"/>
                <a:ext cx="15633" cy="14398"/>
              </a:xfrm>
              <a:custGeom>
                <a:avLst/>
                <a:gdLst/>
                <a:ahLst/>
                <a:cxnLst>
                  <a:cxn ang="0">
                    <a:pos x="0" y="9"/>
                  </a:cxn>
                  <a:cxn ang="0">
                    <a:pos x="9" y="9"/>
                  </a:cxn>
                  <a:cxn ang="0">
                    <a:pos x="8" y="0"/>
                  </a:cxn>
                  <a:cxn ang="0">
                    <a:pos x="0" y="0"/>
                  </a:cxn>
                  <a:cxn ang="0">
                    <a:pos x="0" y="9"/>
                  </a:cxn>
                </a:cxnLst>
                <a:rect l="0" t="0" r="r" b="b"/>
                <a:pathLst>
                  <a:path w="9" h="9">
                    <a:moveTo>
                      <a:pt x="0" y="9"/>
                    </a:moveTo>
                    <a:cubicBezTo>
                      <a:pt x="3" y="9"/>
                      <a:pt x="6" y="9"/>
                      <a:pt x="9" y="9"/>
                    </a:cubicBezTo>
                    <a:cubicBezTo>
                      <a:pt x="9" y="6"/>
                      <a:pt x="9" y="3"/>
                      <a:pt x="8" y="0"/>
                    </a:cubicBezTo>
                    <a:cubicBezTo>
                      <a:pt x="5" y="0"/>
                      <a:pt x="2" y="0"/>
                      <a:pt x="0" y="0"/>
                    </a:cubicBezTo>
                    <a:lnTo>
                      <a:pt x="0" y="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9" name="Freeform 207"/>
              <p:cNvSpPr>
                <a:spLocks/>
              </p:cNvSpPr>
              <p:nvPr/>
            </p:nvSpPr>
            <p:spPr bwMode="auto">
              <a:xfrm>
                <a:off x="828547" y="3262278"/>
                <a:ext cx="13679" cy="5399"/>
              </a:xfrm>
              <a:custGeom>
                <a:avLst/>
                <a:gdLst/>
                <a:ahLst/>
                <a:cxnLst>
                  <a:cxn ang="0">
                    <a:pos x="8" y="0"/>
                  </a:cxn>
                  <a:cxn ang="0">
                    <a:pos x="1" y="0"/>
                  </a:cxn>
                  <a:cxn ang="0">
                    <a:pos x="0" y="0"/>
                  </a:cxn>
                  <a:cxn ang="0">
                    <a:pos x="0" y="3"/>
                  </a:cxn>
                  <a:cxn ang="0">
                    <a:pos x="7" y="3"/>
                  </a:cxn>
                  <a:cxn ang="0">
                    <a:pos x="8" y="0"/>
                  </a:cxn>
                </a:cxnLst>
                <a:rect l="0" t="0" r="r" b="b"/>
                <a:pathLst>
                  <a:path w="8" h="3">
                    <a:moveTo>
                      <a:pt x="8" y="0"/>
                    </a:moveTo>
                    <a:cubicBezTo>
                      <a:pt x="5" y="0"/>
                      <a:pt x="3" y="0"/>
                      <a:pt x="1" y="0"/>
                    </a:cubicBezTo>
                    <a:cubicBezTo>
                      <a:pt x="1" y="0"/>
                      <a:pt x="0" y="0"/>
                      <a:pt x="0" y="0"/>
                    </a:cubicBezTo>
                    <a:cubicBezTo>
                      <a:pt x="0" y="3"/>
                      <a:pt x="0" y="3"/>
                      <a:pt x="0" y="3"/>
                    </a:cubicBezTo>
                    <a:cubicBezTo>
                      <a:pt x="7" y="3"/>
                      <a:pt x="7" y="3"/>
                      <a:pt x="7" y="3"/>
                    </a:cubicBezTo>
                    <a:cubicBezTo>
                      <a:pt x="7" y="2"/>
                      <a:pt x="8" y="1"/>
                      <a:pt x="8"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0" name="Freeform 208"/>
              <p:cNvSpPr>
                <a:spLocks/>
              </p:cNvSpPr>
              <p:nvPr/>
            </p:nvSpPr>
            <p:spPr bwMode="auto">
              <a:xfrm>
                <a:off x="789465" y="3262278"/>
                <a:ext cx="13679" cy="5399"/>
              </a:xfrm>
              <a:custGeom>
                <a:avLst/>
                <a:gdLst/>
                <a:ahLst/>
                <a:cxnLst>
                  <a:cxn ang="0">
                    <a:pos x="7" y="0"/>
                  </a:cxn>
                  <a:cxn ang="0">
                    <a:pos x="0" y="0"/>
                  </a:cxn>
                  <a:cxn ang="0">
                    <a:pos x="1" y="3"/>
                  </a:cxn>
                  <a:cxn ang="0">
                    <a:pos x="8" y="3"/>
                  </a:cxn>
                  <a:cxn ang="0">
                    <a:pos x="7" y="0"/>
                  </a:cxn>
                </a:cxnLst>
                <a:rect l="0" t="0" r="r" b="b"/>
                <a:pathLst>
                  <a:path w="8" h="3">
                    <a:moveTo>
                      <a:pt x="7" y="0"/>
                    </a:moveTo>
                    <a:cubicBezTo>
                      <a:pt x="5" y="0"/>
                      <a:pt x="2" y="0"/>
                      <a:pt x="0" y="0"/>
                    </a:cubicBezTo>
                    <a:cubicBezTo>
                      <a:pt x="1" y="3"/>
                      <a:pt x="1" y="3"/>
                      <a:pt x="1" y="3"/>
                    </a:cubicBezTo>
                    <a:cubicBezTo>
                      <a:pt x="8" y="3"/>
                      <a:pt x="8" y="3"/>
                      <a:pt x="8" y="3"/>
                    </a:cubicBezTo>
                    <a:cubicBezTo>
                      <a:pt x="8" y="3"/>
                      <a:pt x="7" y="2"/>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1" name="Freeform 209"/>
              <p:cNvSpPr>
                <a:spLocks/>
              </p:cNvSpPr>
              <p:nvPr/>
            </p:nvSpPr>
            <p:spPr bwMode="auto">
              <a:xfrm>
                <a:off x="850043" y="2995919"/>
                <a:ext cx="19541" cy="7199"/>
              </a:xfrm>
              <a:custGeom>
                <a:avLst/>
                <a:gdLst/>
                <a:ahLst/>
                <a:cxnLst>
                  <a:cxn ang="0">
                    <a:pos x="0" y="5"/>
                  </a:cxn>
                  <a:cxn ang="0">
                    <a:pos x="11" y="5"/>
                  </a:cxn>
                  <a:cxn ang="0">
                    <a:pos x="10" y="2"/>
                  </a:cxn>
                  <a:cxn ang="0">
                    <a:pos x="4" y="1"/>
                  </a:cxn>
                  <a:cxn ang="0">
                    <a:pos x="0" y="0"/>
                  </a:cxn>
                  <a:cxn ang="0">
                    <a:pos x="0" y="5"/>
                  </a:cxn>
                </a:cxnLst>
                <a:rect l="0" t="0" r="r" b="b"/>
                <a:pathLst>
                  <a:path w="11" h="5">
                    <a:moveTo>
                      <a:pt x="0" y="5"/>
                    </a:moveTo>
                    <a:cubicBezTo>
                      <a:pt x="3" y="5"/>
                      <a:pt x="7" y="5"/>
                      <a:pt x="11" y="5"/>
                    </a:cubicBezTo>
                    <a:cubicBezTo>
                      <a:pt x="10" y="4"/>
                      <a:pt x="10" y="3"/>
                      <a:pt x="10" y="2"/>
                    </a:cubicBezTo>
                    <a:cubicBezTo>
                      <a:pt x="8" y="1"/>
                      <a:pt x="6" y="1"/>
                      <a:pt x="4" y="1"/>
                    </a:cubicBezTo>
                    <a:cubicBezTo>
                      <a:pt x="3" y="1"/>
                      <a:pt x="1" y="0"/>
                      <a:pt x="0" y="0"/>
                    </a:cubicBezTo>
                    <a:cubicBezTo>
                      <a:pt x="0" y="2"/>
                      <a:pt x="0" y="3"/>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2" name="Freeform 210"/>
              <p:cNvSpPr>
                <a:spLocks/>
              </p:cNvSpPr>
              <p:nvPr/>
            </p:nvSpPr>
            <p:spPr bwMode="auto">
              <a:xfrm>
                <a:off x="807052" y="3262278"/>
                <a:ext cx="13679" cy="5399"/>
              </a:xfrm>
              <a:custGeom>
                <a:avLst/>
                <a:gdLst/>
                <a:ahLst/>
                <a:cxnLst>
                  <a:cxn ang="0">
                    <a:pos x="0" y="3"/>
                  </a:cxn>
                  <a:cxn ang="0">
                    <a:pos x="8" y="3"/>
                  </a:cxn>
                  <a:cxn ang="0">
                    <a:pos x="8" y="0"/>
                  </a:cxn>
                  <a:cxn ang="0">
                    <a:pos x="1" y="0"/>
                  </a:cxn>
                  <a:cxn ang="0">
                    <a:pos x="1" y="3"/>
                  </a:cxn>
                  <a:cxn ang="0">
                    <a:pos x="0" y="3"/>
                  </a:cxn>
                </a:cxnLst>
                <a:rect l="0" t="0" r="r" b="b"/>
                <a:pathLst>
                  <a:path w="8" h="3">
                    <a:moveTo>
                      <a:pt x="0" y="3"/>
                    </a:moveTo>
                    <a:cubicBezTo>
                      <a:pt x="8" y="3"/>
                      <a:pt x="8" y="3"/>
                      <a:pt x="8" y="3"/>
                    </a:cubicBezTo>
                    <a:cubicBezTo>
                      <a:pt x="8" y="0"/>
                      <a:pt x="8" y="0"/>
                      <a:pt x="8" y="0"/>
                    </a:cubicBezTo>
                    <a:cubicBezTo>
                      <a:pt x="6" y="0"/>
                      <a:pt x="4" y="0"/>
                      <a:pt x="1" y="0"/>
                    </a:cubicBezTo>
                    <a:cubicBezTo>
                      <a:pt x="1" y="2"/>
                      <a:pt x="1" y="3"/>
                      <a:pt x="1" y="3"/>
                    </a:cubicBezTo>
                    <a:lnTo>
                      <a:pt x="0" y="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3" name="Freeform 211"/>
              <p:cNvSpPr>
                <a:spLocks/>
              </p:cNvSpPr>
              <p:nvPr/>
            </p:nvSpPr>
            <p:spPr bwMode="auto">
              <a:xfrm>
                <a:off x="873492" y="3260478"/>
                <a:ext cx="19541" cy="7199"/>
              </a:xfrm>
              <a:custGeom>
                <a:avLst/>
                <a:gdLst/>
                <a:ahLst/>
                <a:cxnLst>
                  <a:cxn ang="0">
                    <a:pos x="11" y="0"/>
                  </a:cxn>
                  <a:cxn ang="0">
                    <a:pos x="0" y="1"/>
                  </a:cxn>
                  <a:cxn ang="0">
                    <a:pos x="0" y="4"/>
                  </a:cxn>
                  <a:cxn ang="0">
                    <a:pos x="10" y="4"/>
                  </a:cxn>
                  <a:cxn ang="0">
                    <a:pos x="11" y="0"/>
                  </a:cxn>
                </a:cxnLst>
                <a:rect l="0" t="0" r="r" b="b"/>
                <a:pathLst>
                  <a:path w="11" h="4">
                    <a:moveTo>
                      <a:pt x="11" y="0"/>
                    </a:moveTo>
                    <a:cubicBezTo>
                      <a:pt x="7" y="0"/>
                      <a:pt x="3" y="0"/>
                      <a:pt x="0" y="1"/>
                    </a:cubicBezTo>
                    <a:cubicBezTo>
                      <a:pt x="0" y="2"/>
                      <a:pt x="0" y="3"/>
                      <a:pt x="0" y="4"/>
                    </a:cubicBezTo>
                    <a:cubicBezTo>
                      <a:pt x="10" y="4"/>
                      <a:pt x="10" y="4"/>
                      <a:pt x="10" y="4"/>
                    </a:cubicBezTo>
                    <a:cubicBezTo>
                      <a:pt x="10" y="3"/>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4" name="Freeform 212"/>
              <p:cNvSpPr>
                <a:spLocks/>
              </p:cNvSpPr>
              <p:nvPr/>
            </p:nvSpPr>
            <p:spPr bwMode="auto">
              <a:xfrm>
                <a:off x="769924" y="3003118"/>
                <a:ext cx="3908" cy="1800"/>
              </a:xfrm>
              <a:custGeom>
                <a:avLst/>
                <a:gdLst/>
                <a:ahLst/>
                <a:cxnLst>
                  <a:cxn ang="0">
                    <a:pos x="2" y="0"/>
                  </a:cxn>
                  <a:cxn ang="0">
                    <a:pos x="2" y="0"/>
                  </a:cxn>
                  <a:cxn ang="0">
                    <a:pos x="0" y="0"/>
                  </a:cxn>
                  <a:cxn ang="0">
                    <a:pos x="2" y="0"/>
                  </a:cxn>
                </a:cxnLst>
                <a:rect l="0" t="0" r="r" b="b"/>
                <a:pathLst>
                  <a:path w="2">
                    <a:moveTo>
                      <a:pt x="2" y="0"/>
                    </a:moveTo>
                    <a:cubicBezTo>
                      <a:pt x="2" y="0"/>
                      <a:pt x="2" y="0"/>
                      <a:pt x="2" y="0"/>
                    </a:cubicBezTo>
                    <a:cubicBezTo>
                      <a:pt x="1" y="0"/>
                      <a:pt x="0" y="0"/>
                      <a:pt x="0" y="0"/>
                    </a:cubicBezTo>
                    <a:cubicBezTo>
                      <a:pt x="0" y="0"/>
                      <a:pt x="1" y="0"/>
                      <a:pt x="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5" name="Freeform 213"/>
              <p:cNvSpPr>
                <a:spLocks/>
              </p:cNvSpPr>
              <p:nvPr/>
            </p:nvSpPr>
            <p:spPr bwMode="auto">
              <a:xfrm>
                <a:off x="805098" y="2994119"/>
                <a:ext cx="15633" cy="7199"/>
              </a:xfrm>
              <a:custGeom>
                <a:avLst/>
                <a:gdLst/>
                <a:ahLst/>
                <a:cxnLst>
                  <a:cxn ang="0">
                    <a:pos x="0" y="5"/>
                  </a:cxn>
                  <a:cxn ang="0">
                    <a:pos x="8" y="5"/>
                  </a:cxn>
                  <a:cxn ang="0">
                    <a:pos x="9" y="5"/>
                  </a:cxn>
                  <a:cxn ang="0">
                    <a:pos x="9" y="0"/>
                  </a:cxn>
                  <a:cxn ang="0">
                    <a:pos x="0" y="1"/>
                  </a:cxn>
                  <a:cxn ang="0">
                    <a:pos x="0" y="5"/>
                  </a:cxn>
                </a:cxnLst>
                <a:rect l="0" t="0" r="r" b="b"/>
                <a:pathLst>
                  <a:path w="9" h="5">
                    <a:moveTo>
                      <a:pt x="0" y="5"/>
                    </a:moveTo>
                    <a:cubicBezTo>
                      <a:pt x="3" y="5"/>
                      <a:pt x="6" y="5"/>
                      <a:pt x="8" y="5"/>
                    </a:cubicBezTo>
                    <a:cubicBezTo>
                      <a:pt x="8" y="5"/>
                      <a:pt x="9" y="5"/>
                      <a:pt x="9" y="5"/>
                    </a:cubicBezTo>
                    <a:cubicBezTo>
                      <a:pt x="9" y="0"/>
                      <a:pt x="9" y="0"/>
                      <a:pt x="9" y="0"/>
                    </a:cubicBezTo>
                    <a:cubicBezTo>
                      <a:pt x="6" y="1"/>
                      <a:pt x="3" y="1"/>
                      <a:pt x="0" y="1"/>
                    </a:cubicBezTo>
                    <a:cubicBezTo>
                      <a:pt x="0" y="2"/>
                      <a:pt x="0" y="4"/>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6" name="Freeform 214"/>
              <p:cNvSpPr>
                <a:spLocks/>
              </p:cNvSpPr>
              <p:nvPr/>
            </p:nvSpPr>
            <p:spPr bwMode="auto">
              <a:xfrm>
                <a:off x="828547" y="2994119"/>
                <a:ext cx="13679" cy="8999"/>
              </a:xfrm>
              <a:custGeom>
                <a:avLst/>
                <a:gdLst/>
                <a:ahLst/>
                <a:cxnLst>
                  <a:cxn ang="0">
                    <a:pos x="0" y="0"/>
                  </a:cxn>
                  <a:cxn ang="0">
                    <a:pos x="0" y="5"/>
                  </a:cxn>
                  <a:cxn ang="0">
                    <a:pos x="8" y="6"/>
                  </a:cxn>
                  <a:cxn ang="0">
                    <a:pos x="8" y="1"/>
                  </a:cxn>
                  <a:cxn ang="0">
                    <a:pos x="0" y="0"/>
                  </a:cxn>
                </a:cxnLst>
                <a:rect l="0" t="0" r="r" b="b"/>
                <a:pathLst>
                  <a:path w="8" h="6">
                    <a:moveTo>
                      <a:pt x="0" y="0"/>
                    </a:moveTo>
                    <a:cubicBezTo>
                      <a:pt x="0" y="5"/>
                      <a:pt x="0" y="5"/>
                      <a:pt x="0" y="5"/>
                    </a:cubicBezTo>
                    <a:cubicBezTo>
                      <a:pt x="2" y="5"/>
                      <a:pt x="5" y="6"/>
                      <a:pt x="8" y="6"/>
                    </a:cubicBezTo>
                    <a:cubicBezTo>
                      <a:pt x="8" y="4"/>
                      <a:pt x="8" y="2"/>
                      <a:pt x="8" y="1"/>
                    </a:cubicBezTo>
                    <a:cubicBezTo>
                      <a:pt x="5" y="1"/>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7" name="Freeform 215"/>
              <p:cNvSpPr>
                <a:spLocks/>
              </p:cNvSpPr>
              <p:nvPr/>
            </p:nvSpPr>
            <p:spPr bwMode="auto">
              <a:xfrm>
                <a:off x="685897" y="3150695"/>
                <a:ext cx="11725" cy="14398"/>
              </a:xfrm>
              <a:custGeom>
                <a:avLst/>
                <a:gdLst/>
                <a:ahLst/>
                <a:cxnLst>
                  <a:cxn ang="0">
                    <a:pos x="1" y="7"/>
                  </a:cxn>
                  <a:cxn ang="0">
                    <a:pos x="4" y="9"/>
                  </a:cxn>
                  <a:cxn ang="0">
                    <a:pos x="7" y="9"/>
                  </a:cxn>
                  <a:cxn ang="0">
                    <a:pos x="7" y="0"/>
                  </a:cxn>
                  <a:cxn ang="0">
                    <a:pos x="2" y="0"/>
                  </a:cxn>
                  <a:cxn ang="0">
                    <a:pos x="1" y="7"/>
                  </a:cxn>
                </a:cxnLst>
                <a:rect l="0" t="0" r="r" b="b"/>
                <a:pathLst>
                  <a:path w="7" h="9">
                    <a:moveTo>
                      <a:pt x="1" y="7"/>
                    </a:moveTo>
                    <a:cubicBezTo>
                      <a:pt x="2" y="8"/>
                      <a:pt x="3" y="8"/>
                      <a:pt x="4" y="9"/>
                    </a:cubicBezTo>
                    <a:cubicBezTo>
                      <a:pt x="5" y="9"/>
                      <a:pt x="6" y="9"/>
                      <a:pt x="7" y="9"/>
                    </a:cubicBezTo>
                    <a:cubicBezTo>
                      <a:pt x="7" y="6"/>
                      <a:pt x="7" y="3"/>
                      <a:pt x="7" y="0"/>
                    </a:cubicBezTo>
                    <a:cubicBezTo>
                      <a:pt x="5" y="0"/>
                      <a:pt x="4" y="0"/>
                      <a:pt x="2" y="0"/>
                    </a:cubicBezTo>
                    <a:cubicBezTo>
                      <a:pt x="1" y="3"/>
                      <a:pt x="0" y="5"/>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8" name="Freeform 216"/>
              <p:cNvSpPr>
                <a:spLocks/>
              </p:cNvSpPr>
              <p:nvPr/>
            </p:nvSpPr>
            <p:spPr bwMode="auto">
              <a:xfrm>
                <a:off x="783603" y="3244281"/>
                <a:ext cx="17587" cy="10798"/>
              </a:xfrm>
              <a:custGeom>
                <a:avLst/>
                <a:gdLst/>
                <a:ahLst/>
                <a:cxnLst>
                  <a:cxn ang="0">
                    <a:pos x="10" y="1"/>
                  </a:cxn>
                  <a:cxn ang="0">
                    <a:pos x="0" y="0"/>
                  </a:cxn>
                  <a:cxn ang="0">
                    <a:pos x="2" y="7"/>
                  </a:cxn>
                  <a:cxn ang="0">
                    <a:pos x="10" y="7"/>
                  </a:cxn>
                  <a:cxn ang="0">
                    <a:pos x="10" y="1"/>
                  </a:cxn>
                </a:cxnLst>
                <a:rect l="0" t="0" r="r" b="b"/>
                <a:pathLst>
                  <a:path w="10" h="7">
                    <a:moveTo>
                      <a:pt x="10" y="1"/>
                    </a:moveTo>
                    <a:cubicBezTo>
                      <a:pt x="7" y="0"/>
                      <a:pt x="3" y="0"/>
                      <a:pt x="0" y="0"/>
                    </a:cubicBezTo>
                    <a:cubicBezTo>
                      <a:pt x="2" y="7"/>
                      <a:pt x="2" y="7"/>
                      <a:pt x="2" y="7"/>
                    </a:cubicBezTo>
                    <a:cubicBezTo>
                      <a:pt x="5" y="7"/>
                      <a:pt x="7" y="7"/>
                      <a:pt x="10" y="7"/>
                    </a:cubicBezTo>
                    <a:cubicBezTo>
                      <a:pt x="10" y="5"/>
                      <a:pt x="10" y="3"/>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9" name="Freeform 217"/>
              <p:cNvSpPr>
                <a:spLocks/>
              </p:cNvSpPr>
              <p:nvPr/>
            </p:nvSpPr>
            <p:spPr bwMode="auto">
              <a:xfrm>
                <a:off x="807052" y="3246080"/>
                <a:ext cx="13679" cy="10798"/>
              </a:xfrm>
              <a:custGeom>
                <a:avLst/>
                <a:gdLst/>
                <a:ahLst/>
                <a:cxnLst>
                  <a:cxn ang="0">
                    <a:pos x="8" y="0"/>
                  </a:cxn>
                  <a:cxn ang="0">
                    <a:pos x="0" y="0"/>
                  </a:cxn>
                  <a:cxn ang="0">
                    <a:pos x="1" y="6"/>
                  </a:cxn>
                  <a:cxn ang="0">
                    <a:pos x="8" y="7"/>
                  </a:cxn>
                  <a:cxn ang="0">
                    <a:pos x="8" y="0"/>
                  </a:cxn>
                </a:cxnLst>
                <a:rect l="0" t="0" r="r" b="b"/>
                <a:pathLst>
                  <a:path w="8" h="7">
                    <a:moveTo>
                      <a:pt x="8" y="0"/>
                    </a:moveTo>
                    <a:cubicBezTo>
                      <a:pt x="6" y="0"/>
                      <a:pt x="3" y="0"/>
                      <a:pt x="0" y="0"/>
                    </a:cubicBezTo>
                    <a:cubicBezTo>
                      <a:pt x="1" y="2"/>
                      <a:pt x="1" y="5"/>
                      <a:pt x="1" y="6"/>
                    </a:cubicBezTo>
                    <a:cubicBezTo>
                      <a:pt x="3" y="7"/>
                      <a:pt x="6" y="7"/>
                      <a:pt x="8" y="7"/>
                    </a:cubicBezTo>
                    <a:lnTo>
                      <a:pt x="8"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0" name="Freeform 218"/>
              <p:cNvSpPr>
                <a:spLocks/>
              </p:cNvSpPr>
              <p:nvPr/>
            </p:nvSpPr>
            <p:spPr bwMode="auto">
              <a:xfrm>
                <a:off x="703484" y="3150695"/>
                <a:ext cx="13679" cy="16198"/>
              </a:xfrm>
              <a:custGeom>
                <a:avLst/>
                <a:gdLst/>
                <a:ahLst/>
                <a:cxnLst>
                  <a:cxn ang="0">
                    <a:pos x="8" y="10"/>
                  </a:cxn>
                  <a:cxn ang="0">
                    <a:pos x="8" y="1"/>
                  </a:cxn>
                  <a:cxn ang="0">
                    <a:pos x="0" y="0"/>
                  </a:cxn>
                  <a:cxn ang="0">
                    <a:pos x="1" y="10"/>
                  </a:cxn>
                  <a:cxn ang="0">
                    <a:pos x="8" y="10"/>
                  </a:cxn>
                </a:cxnLst>
                <a:rect l="0" t="0" r="r" b="b"/>
                <a:pathLst>
                  <a:path w="8" h="10">
                    <a:moveTo>
                      <a:pt x="8" y="10"/>
                    </a:moveTo>
                    <a:cubicBezTo>
                      <a:pt x="8" y="7"/>
                      <a:pt x="8" y="4"/>
                      <a:pt x="8" y="1"/>
                    </a:cubicBezTo>
                    <a:cubicBezTo>
                      <a:pt x="5" y="1"/>
                      <a:pt x="3" y="0"/>
                      <a:pt x="0" y="0"/>
                    </a:cubicBezTo>
                    <a:cubicBezTo>
                      <a:pt x="1" y="3"/>
                      <a:pt x="1" y="6"/>
                      <a:pt x="1" y="10"/>
                    </a:cubicBezTo>
                    <a:cubicBezTo>
                      <a:pt x="3" y="10"/>
                      <a:pt x="6" y="10"/>
                      <a:pt x="8"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1" name="Freeform 219"/>
              <p:cNvSpPr>
                <a:spLocks/>
              </p:cNvSpPr>
              <p:nvPr/>
            </p:nvSpPr>
            <p:spPr bwMode="auto">
              <a:xfrm>
                <a:off x="726933" y="3197488"/>
                <a:ext cx="19541" cy="17997"/>
              </a:xfrm>
              <a:custGeom>
                <a:avLst/>
                <a:gdLst/>
                <a:ahLst/>
                <a:cxnLst>
                  <a:cxn ang="0">
                    <a:pos x="0" y="0"/>
                  </a:cxn>
                  <a:cxn ang="0">
                    <a:pos x="1" y="10"/>
                  </a:cxn>
                  <a:cxn ang="0">
                    <a:pos x="11" y="11"/>
                  </a:cxn>
                  <a:cxn ang="0">
                    <a:pos x="9" y="1"/>
                  </a:cxn>
                  <a:cxn ang="0">
                    <a:pos x="0" y="0"/>
                  </a:cxn>
                </a:cxnLst>
                <a:rect l="0" t="0" r="r" b="b"/>
                <a:pathLst>
                  <a:path w="11" h="11">
                    <a:moveTo>
                      <a:pt x="0" y="0"/>
                    </a:moveTo>
                    <a:cubicBezTo>
                      <a:pt x="0" y="4"/>
                      <a:pt x="0" y="7"/>
                      <a:pt x="1" y="10"/>
                    </a:cubicBezTo>
                    <a:cubicBezTo>
                      <a:pt x="4" y="11"/>
                      <a:pt x="7" y="11"/>
                      <a:pt x="11" y="11"/>
                    </a:cubicBezTo>
                    <a:cubicBezTo>
                      <a:pt x="10" y="8"/>
                      <a:pt x="10" y="4"/>
                      <a:pt x="9"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2" name="Freeform 220"/>
              <p:cNvSpPr>
                <a:spLocks/>
              </p:cNvSpPr>
              <p:nvPr/>
            </p:nvSpPr>
            <p:spPr bwMode="auto">
              <a:xfrm>
                <a:off x="756245" y="3242481"/>
                <a:ext cx="11725" cy="3599"/>
              </a:xfrm>
              <a:custGeom>
                <a:avLst/>
                <a:gdLst/>
                <a:ahLst/>
                <a:cxnLst>
                  <a:cxn ang="0">
                    <a:pos x="0" y="0"/>
                  </a:cxn>
                  <a:cxn ang="0">
                    <a:pos x="0" y="2"/>
                  </a:cxn>
                  <a:cxn ang="0">
                    <a:pos x="7" y="0"/>
                  </a:cxn>
                  <a:cxn ang="0">
                    <a:pos x="0" y="0"/>
                  </a:cxn>
                </a:cxnLst>
                <a:rect l="0" t="0" r="r" b="b"/>
                <a:pathLst>
                  <a:path w="7" h="2">
                    <a:moveTo>
                      <a:pt x="0" y="0"/>
                    </a:moveTo>
                    <a:cubicBezTo>
                      <a:pt x="0" y="1"/>
                      <a:pt x="0" y="1"/>
                      <a:pt x="0" y="2"/>
                    </a:cubicBezTo>
                    <a:cubicBezTo>
                      <a:pt x="3" y="1"/>
                      <a:pt x="5" y="1"/>
                      <a:pt x="7" y="0"/>
                    </a:cubicBezTo>
                    <a:cubicBezTo>
                      <a:pt x="4" y="0"/>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3" name="Freeform 221"/>
              <p:cNvSpPr>
                <a:spLocks/>
              </p:cNvSpPr>
              <p:nvPr/>
            </p:nvSpPr>
            <p:spPr bwMode="auto">
              <a:xfrm>
                <a:off x="734750" y="3240681"/>
                <a:ext cx="15633" cy="5399"/>
              </a:xfrm>
              <a:custGeom>
                <a:avLst/>
                <a:gdLst/>
                <a:ahLst/>
                <a:cxnLst>
                  <a:cxn ang="0">
                    <a:pos x="9" y="3"/>
                  </a:cxn>
                  <a:cxn ang="0">
                    <a:pos x="8" y="1"/>
                  </a:cxn>
                  <a:cxn ang="0">
                    <a:pos x="0" y="0"/>
                  </a:cxn>
                  <a:cxn ang="0">
                    <a:pos x="9" y="3"/>
                  </a:cxn>
                </a:cxnLst>
                <a:rect l="0" t="0" r="r" b="b"/>
                <a:pathLst>
                  <a:path w="9" h="3">
                    <a:moveTo>
                      <a:pt x="9" y="3"/>
                    </a:moveTo>
                    <a:cubicBezTo>
                      <a:pt x="9" y="2"/>
                      <a:pt x="8" y="2"/>
                      <a:pt x="8" y="1"/>
                    </a:cubicBezTo>
                    <a:cubicBezTo>
                      <a:pt x="6" y="1"/>
                      <a:pt x="3" y="0"/>
                      <a:pt x="0" y="0"/>
                    </a:cubicBezTo>
                    <a:cubicBezTo>
                      <a:pt x="2" y="2"/>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4" name="Freeform 222"/>
              <p:cNvSpPr>
                <a:spLocks/>
              </p:cNvSpPr>
              <p:nvPr/>
            </p:nvSpPr>
            <p:spPr bwMode="auto">
              <a:xfrm>
                <a:off x="754291" y="3220884"/>
                <a:ext cx="21495" cy="16198"/>
              </a:xfrm>
              <a:custGeom>
                <a:avLst/>
                <a:gdLst/>
                <a:ahLst/>
                <a:cxnLst>
                  <a:cxn ang="0">
                    <a:pos x="0" y="0"/>
                  </a:cxn>
                  <a:cxn ang="0">
                    <a:pos x="1" y="9"/>
                  </a:cxn>
                  <a:cxn ang="0">
                    <a:pos x="12" y="10"/>
                  </a:cxn>
                  <a:cxn ang="0">
                    <a:pos x="11" y="1"/>
                  </a:cxn>
                  <a:cxn ang="0">
                    <a:pos x="0" y="0"/>
                  </a:cxn>
                </a:cxnLst>
                <a:rect l="0" t="0" r="r" b="b"/>
                <a:pathLst>
                  <a:path w="12" h="10">
                    <a:moveTo>
                      <a:pt x="0" y="0"/>
                    </a:moveTo>
                    <a:cubicBezTo>
                      <a:pt x="0" y="3"/>
                      <a:pt x="0" y="6"/>
                      <a:pt x="1" y="9"/>
                    </a:cubicBezTo>
                    <a:cubicBezTo>
                      <a:pt x="4" y="10"/>
                      <a:pt x="8" y="10"/>
                      <a:pt x="12" y="10"/>
                    </a:cubicBezTo>
                    <a:cubicBezTo>
                      <a:pt x="12" y="7"/>
                      <a:pt x="11" y="4"/>
                      <a:pt x="11" y="1"/>
                    </a:cubicBezTo>
                    <a:cubicBezTo>
                      <a:pt x="7" y="1"/>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5" name="Freeform 223"/>
              <p:cNvSpPr>
                <a:spLocks/>
              </p:cNvSpPr>
              <p:nvPr/>
            </p:nvSpPr>
            <p:spPr bwMode="auto">
              <a:xfrm>
                <a:off x="779695" y="3201087"/>
                <a:ext cx="19541" cy="17997"/>
              </a:xfrm>
              <a:custGeom>
                <a:avLst/>
                <a:gdLst/>
                <a:ahLst/>
                <a:cxnLst>
                  <a:cxn ang="0">
                    <a:pos x="11" y="0"/>
                  </a:cxn>
                  <a:cxn ang="0">
                    <a:pos x="0" y="0"/>
                  </a:cxn>
                  <a:cxn ang="0">
                    <a:pos x="1" y="10"/>
                  </a:cxn>
                  <a:cxn ang="0">
                    <a:pos x="11" y="11"/>
                  </a:cxn>
                  <a:cxn ang="0">
                    <a:pos x="11" y="0"/>
                  </a:cxn>
                </a:cxnLst>
                <a:rect l="0" t="0" r="r" b="b"/>
                <a:pathLst>
                  <a:path w="11" h="11">
                    <a:moveTo>
                      <a:pt x="11" y="0"/>
                    </a:moveTo>
                    <a:cubicBezTo>
                      <a:pt x="7" y="0"/>
                      <a:pt x="4" y="0"/>
                      <a:pt x="0" y="0"/>
                    </a:cubicBezTo>
                    <a:cubicBezTo>
                      <a:pt x="0" y="3"/>
                      <a:pt x="0" y="7"/>
                      <a:pt x="1" y="10"/>
                    </a:cubicBezTo>
                    <a:cubicBezTo>
                      <a:pt x="4" y="11"/>
                      <a:pt x="8" y="11"/>
                      <a:pt x="11" y="11"/>
                    </a:cubicBezTo>
                    <a:cubicBezTo>
                      <a:pt x="11" y="8"/>
                      <a:pt x="11" y="4"/>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6" name="Freeform 224"/>
              <p:cNvSpPr>
                <a:spLocks/>
              </p:cNvSpPr>
              <p:nvPr/>
            </p:nvSpPr>
            <p:spPr bwMode="auto">
              <a:xfrm>
                <a:off x="750383" y="3199288"/>
                <a:ext cx="23449" cy="17997"/>
              </a:xfrm>
              <a:custGeom>
                <a:avLst/>
                <a:gdLst/>
                <a:ahLst/>
                <a:cxnLst>
                  <a:cxn ang="0">
                    <a:pos x="0" y="0"/>
                  </a:cxn>
                  <a:cxn ang="0">
                    <a:pos x="1" y="10"/>
                  </a:cxn>
                  <a:cxn ang="0">
                    <a:pos x="13" y="11"/>
                  </a:cxn>
                  <a:cxn ang="0">
                    <a:pos x="12" y="1"/>
                  </a:cxn>
                  <a:cxn ang="0">
                    <a:pos x="0" y="0"/>
                  </a:cxn>
                </a:cxnLst>
                <a:rect l="0" t="0" r="r" b="b"/>
                <a:pathLst>
                  <a:path w="13" h="11">
                    <a:moveTo>
                      <a:pt x="0" y="0"/>
                    </a:moveTo>
                    <a:cubicBezTo>
                      <a:pt x="1" y="4"/>
                      <a:pt x="1" y="7"/>
                      <a:pt x="1" y="10"/>
                    </a:cubicBezTo>
                    <a:cubicBezTo>
                      <a:pt x="5" y="11"/>
                      <a:pt x="9" y="11"/>
                      <a:pt x="13" y="11"/>
                    </a:cubicBezTo>
                    <a:cubicBezTo>
                      <a:pt x="12" y="8"/>
                      <a:pt x="12"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7" name="Freeform 225"/>
              <p:cNvSpPr>
                <a:spLocks/>
              </p:cNvSpPr>
              <p:nvPr/>
            </p:nvSpPr>
            <p:spPr bwMode="auto">
              <a:xfrm>
                <a:off x="723025" y="3150695"/>
                <a:ext cx="19541" cy="16198"/>
              </a:xfrm>
              <a:custGeom>
                <a:avLst/>
                <a:gdLst/>
                <a:ahLst/>
                <a:cxnLst>
                  <a:cxn ang="0">
                    <a:pos x="11" y="10"/>
                  </a:cxn>
                  <a:cxn ang="0">
                    <a:pos x="10" y="0"/>
                  </a:cxn>
                  <a:cxn ang="0">
                    <a:pos x="0" y="0"/>
                  </a:cxn>
                  <a:cxn ang="0">
                    <a:pos x="1" y="9"/>
                  </a:cxn>
                  <a:cxn ang="0">
                    <a:pos x="11" y="10"/>
                  </a:cxn>
                </a:cxnLst>
                <a:rect l="0" t="0" r="r" b="b"/>
                <a:pathLst>
                  <a:path w="11" h="10">
                    <a:moveTo>
                      <a:pt x="11" y="10"/>
                    </a:moveTo>
                    <a:cubicBezTo>
                      <a:pt x="11" y="6"/>
                      <a:pt x="10" y="3"/>
                      <a:pt x="10" y="0"/>
                    </a:cubicBezTo>
                    <a:cubicBezTo>
                      <a:pt x="7" y="0"/>
                      <a:pt x="4" y="0"/>
                      <a:pt x="0" y="0"/>
                    </a:cubicBezTo>
                    <a:cubicBezTo>
                      <a:pt x="1" y="3"/>
                      <a:pt x="1" y="6"/>
                      <a:pt x="1" y="9"/>
                    </a:cubicBezTo>
                    <a:cubicBezTo>
                      <a:pt x="4" y="9"/>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8" name="Freeform 226"/>
              <p:cNvSpPr>
                <a:spLocks/>
              </p:cNvSpPr>
              <p:nvPr/>
            </p:nvSpPr>
            <p:spPr bwMode="auto">
              <a:xfrm>
                <a:off x="805098" y="3201087"/>
                <a:ext cx="15633" cy="17997"/>
              </a:xfrm>
              <a:custGeom>
                <a:avLst/>
                <a:gdLst/>
                <a:ahLst/>
                <a:cxnLst>
                  <a:cxn ang="0">
                    <a:pos x="9" y="0"/>
                  </a:cxn>
                  <a:cxn ang="0">
                    <a:pos x="0" y="0"/>
                  </a:cxn>
                  <a:cxn ang="0">
                    <a:pos x="0" y="11"/>
                  </a:cxn>
                  <a:cxn ang="0">
                    <a:pos x="9" y="11"/>
                  </a:cxn>
                  <a:cxn ang="0">
                    <a:pos x="9" y="0"/>
                  </a:cxn>
                </a:cxnLst>
                <a:rect l="0" t="0" r="r" b="b"/>
                <a:pathLst>
                  <a:path w="9" h="11">
                    <a:moveTo>
                      <a:pt x="9" y="0"/>
                    </a:moveTo>
                    <a:cubicBezTo>
                      <a:pt x="6" y="0"/>
                      <a:pt x="3" y="0"/>
                      <a:pt x="0" y="0"/>
                    </a:cubicBezTo>
                    <a:cubicBezTo>
                      <a:pt x="0" y="4"/>
                      <a:pt x="0" y="8"/>
                      <a:pt x="0" y="11"/>
                    </a:cubicBezTo>
                    <a:cubicBezTo>
                      <a:pt x="3" y="11"/>
                      <a:pt x="6" y="11"/>
                      <a:pt x="9" y="11"/>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9" name="Freeform 227"/>
              <p:cNvSpPr>
                <a:spLocks/>
              </p:cNvSpPr>
              <p:nvPr/>
            </p:nvSpPr>
            <p:spPr bwMode="auto">
              <a:xfrm>
                <a:off x="721071" y="3127299"/>
                <a:ext cx="19541" cy="17997"/>
              </a:xfrm>
              <a:custGeom>
                <a:avLst/>
                <a:gdLst/>
                <a:ahLst/>
                <a:cxnLst>
                  <a:cxn ang="0">
                    <a:pos x="11" y="11"/>
                  </a:cxn>
                  <a:cxn ang="0">
                    <a:pos x="10" y="0"/>
                  </a:cxn>
                  <a:cxn ang="0">
                    <a:pos x="0" y="0"/>
                  </a:cxn>
                  <a:cxn ang="0">
                    <a:pos x="1" y="11"/>
                  </a:cxn>
                  <a:cxn ang="0">
                    <a:pos x="11" y="11"/>
                  </a:cxn>
                </a:cxnLst>
                <a:rect l="0" t="0" r="r" b="b"/>
                <a:pathLst>
                  <a:path w="11" h="11">
                    <a:moveTo>
                      <a:pt x="11" y="11"/>
                    </a:moveTo>
                    <a:cubicBezTo>
                      <a:pt x="11" y="7"/>
                      <a:pt x="10" y="4"/>
                      <a:pt x="10" y="0"/>
                    </a:cubicBezTo>
                    <a:cubicBezTo>
                      <a:pt x="0" y="0"/>
                      <a:pt x="0" y="0"/>
                      <a:pt x="0" y="0"/>
                    </a:cubicBezTo>
                    <a:cubicBezTo>
                      <a:pt x="1" y="3"/>
                      <a:pt x="1" y="7"/>
                      <a:pt x="1" y="11"/>
                    </a:cubicBezTo>
                    <a:cubicBezTo>
                      <a:pt x="4"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0" name="Freeform 228"/>
              <p:cNvSpPr>
                <a:spLocks/>
              </p:cNvSpPr>
              <p:nvPr/>
            </p:nvSpPr>
            <p:spPr bwMode="auto">
              <a:xfrm>
                <a:off x="721071" y="3102102"/>
                <a:ext cx="17587" cy="17997"/>
              </a:xfrm>
              <a:custGeom>
                <a:avLst/>
                <a:gdLst/>
                <a:ahLst/>
                <a:cxnLst>
                  <a:cxn ang="0">
                    <a:pos x="10" y="2"/>
                  </a:cxn>
                  <a:cxn ang="0">
                    <a:pos x="10" y="0"/>
                  </a:cxn>
                  <a:cxn ang="0">
                    <a:pos x="0" y="0"/>
                  </a:cxn>
                  <a:cxn ang="0">
                    <a:pos x="0" y="1"/>
                  </a:cxn>
                  <a:cxn ang="0">
                    <a:pos x="0" y="11"/>
                  </a:cxn>
                  <a:cxn ang="0">
                    <a:pos x="10" y="11"/>
                  </a:cxn>
                  <a:cxn ang="0">
                    <a:pos x="10" y="2"/>
                  </a:cxn>
                </a:cxnLst>
                <a:rect l="0" t="0" r="r" b="b"/>
                <a:pathLst>
                  <a:path w="10" h="11">
                    <a:moveTo>
                      <a:pt x="10" y="2"/>
                    </a:moveTo>
                    <a:cubicBezTo>
                      <a:pt x="10" y="1"/>
                      <a:pt x="10" y="1"/>
                      <a:pt x="10" y="0"/>
                    </a:cubicBezTo>
                    <a:cubicBezTo>
                      <a:pt x="7" y="0"/>
                      <a:pt x="3" y="0"/>
                      <a:pt x="0" y="0"/>
                    </a:cubicBezTo>
                    <a:cubicBezTo>
                      <a:pt x="0" y="1"/>
                      <a:pt x="0" y="1"/>
                      <a:pt x="0" y="1"/>
                    </a:cubicBezTo>
                    <a:cubicBezTo>
                      <a:pt x="0" y="4"/>
                      <a:pt x="0" y="8"/>
                      <a:pt x="0" y="11"/>
                    </a:cubicBezTo>
                    <a:cubicBezTo>
                      <a:pt x="10" y="11"/>
                      <a:pt x="10" y="11"/>
                      <a:pt x="10" y="11"/>
                    </a:cubicBezTo>
                    <a:cubicBezTo>
                      <a:pt x="10" y="8"/>
                      <a:pt x="10" y="5"/>
                      <a:pt x="10"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1" name="Freeform 229"/>
              <p:cNvSpPr>
                <a:spLocks/>
              </p:cNvSpPr>
              <p:nvPr/>
            </p:nvSpPr>
            <p:spPr bwMode="auto">
              <a:xfrm>
                <a:off x="724979" y="3172292"/>
                <a:ext cx="19541" cy="19797"/>
              </a:xfrm>
              <a:custGeom>
                <a:avLst/>
                <a:gdLst/>
                <a:ahLst/>
                <a:cxnLst>
                  <a:cxn ang="0">
                    <a:pos x="11" y="12"/>
                  </a:cxn>
                  <a:cxn ang="0">
                    <a:pos x="10" y="1"/>
                  </a:cxn>
                  <a:cxn ang="0">
                    <a:pos x="0" y="0"/>
                  </a:cxn>
                  <a:cxn ang="0">
                    <a:pos x="1" y="12"/>
                  </a:cxn>
                  <a:cxn ang="0">
                    <a:pos x="11" y="12"/>
                  </a:cxn>
                </a:cxnLst>
                <a:rect l="0" t="0" r="r" b="b"/>
                <a:pathLst>
                  <a:path w="11" h="12">
                    <a:moveTo>
                      <a:pt x="11" y="12"/>
                    </a:moveTo>
                    <a:cubicBezTo>
                      <a:pt x="11" y="8"/>
                      <a:pt x="10" y="4"/>
                      <a:pt x="10" y="1"/>
                    </a:cubicBezTo>
                    <a:cubicBezTo>
                      <a:pt x="7" y="0"/>
                      <a:pt x="4" y="0"/>
                      <a:pt x="0" y="0"/>
                    </a:cubicBezTo>
                    <a:cubicBezTo>
                      <a:pt x="1" y="4"/>
                      <a:pt x="1" y="8"/>
                      <a:pt x="1" y="12"/>
                    </a:cubicBezTo>
                    <a:cubicBezTo>
                      <a:pt x="5" y="12"/>
                      <a:pt x="8" y="12"/>
                      <a:pt x="1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2" name="Freeform 230"/>
              <p:cNvSpPr>
                <a:spLocks/>
              </p:cNvSpPr>
              <p:nvPr/>
            </p:nvSpPr>
            <p:spPr bwMode="auto">
              <a:xfrm>
                <a:off x="728888" y="3219084"/>
                <a:ext cx="19541" cy="16198"/>
              </a:xfrm>
              <a:custGeom>
                <a:avLst/>
                <a:gdLst/>
                <a:ahLst/>
                <a:cxnLst>
                  <a:cxn ang="0">
                    <a:pos x="10" y="1"/>
                  </a:cxn>
                  <a:cxn ang="0">
                    <a:pos x="0" y="0"/>
                  </a:cxn>
                  <a:cxn ang="0">
                    <a:pos x="1" y="9"/>
                  </a:cxn>
                  <a:cxn ang="0">
                    <a:pos x="11" y="10"/>
                  </a:cxn>
                  <a:cxn ang="0">
                    <a:pos x="10" y="1"/>
                  </a:cxn>
                </a:cxnLst>
                <a:rect l="0" t="0" r="r" b="b"/>
                <a:pathLst>
                  <a:path w="11" h="10">
                    <a:moveTo>
                      <a:pt x="10" y="1"/>
                    </a:moveTo>
                    <a:cubicBezTo>
                      <a:pt x="7" y="1"/>
                      <a:pt x="3" y="0"/>
                      <a:pt x="0" y="0"/>
                    </a:cubicBezTo>
                    <a:cubicBezTo>
                      <a:pt x="1" y="3"/>
                      <a:pt x="1" y="6"/>
                      <a:pt x="1" y="9"/>
                    </a:cubicBezTo>
                    <a:cubicBezTo>
                      <a:pt x="4" y="10"/>
                      <a:pt x="8" y="10"/>
                      <a:pt x="11" y="10"/>
                    </a:cubicBezTo>
                    <a:cubicBezTo>
                      <a:pt x="11" y="7"/>
                      <a:pt x="10" y="4"/>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3" name="Freeform 231"/>
              <p:cNvSpPr>
                <a:spLocks/>
              </p:cNvSpPr>
              <p:nvPr/>
            </p:nvSpPr>
            <p:spPr bwMode="auto">
              <a:xfrm>
                <a:off x="709346" y="3197488"/>
                <a:ext cx="13679" cy="16198"/>
              </a:xfrm>
              <a:custGeom>
                <a:avLst/>
                <a:gdLst/>
                <a:ahLst/>
                <a:cxnLst>
                  <a:cxn ang="0">
                    <a:pos x="6" y="0"/>
                  </a:cxn>
                  <a:cxn ang="0">
                    <a:pos x="3" y="0"/>
                  </a:cxn>
                  <a:cxn ang="0">
                    <a:pos x="0" y="5"/>
                  </a:cxn>
                  <a:cxn ang="0">
                    <a:pos x="5" y="10"/>
                  </a:cxn>
                  <a:cxn ang="0">
                    <a:pos x="7" y="10"/>
                  </a:cxn>
                  <a:cxn ang="0">
                    <a:pos x="6" y="0"/>
                  </a:cxn>
                </a:cxnLst>
                <a:rect l="0" t="0" r="r" b="b"/>
                <a:pathLst>
                  <a:path w="7" h="10">
                    <a:moveTo>
                      <a:pt x="6" y="0"/>
                    </a:moveTo>
                    <a:cubicBezTo>
                      <a:pt x="5" y="0"/>
                      <a:pt x="4" y="0"/>
                      <a:pt x="3" y="0"/>
                    </a:cubicBezTo>
                    <a:cubicBezTo>
                      <a:pt x="1" y="1"/>
                      <a:pt x="0" y="3"/>
                      <a:pt x="0" y="5"/>
                    </a:cubicBezTo>
                    <a:cubicBezTo>
                      <a:pt x="0" y="6"/>
                      <a:pt x="2" y="8"/>
                      <a:pt x="5" y="10"/>
                    </a:cubicBezTo>
                    <a:cubicBezTo>
                      <a:pt x="5" y="10"/>
                      <a:pt x="6" y="10"/>
                      <a:pt x="7" y="10"/>
                    </a:cubicBezTo>
                    <a:cubicBezTo>
                      <a:pt x="7" y="7"/>
                      <a:pt x="6" y="4"/>
                      <a:pt x="6"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4" name="Freeform 232"/>
              <p:cNvSpPr>
                <a:spLocks/>
              </p:cNvSpPr>
              <p:nvPr/>
            </p:nvSpPr>
            <p:spPr bwMode="auto">
              <a:xfrm>
                <a:off x="930161" y="3057109"/>
                <a:ext cx="15633" cy="19797"/>
              </a:xfrm>
              <a:custGeom>
                <a:avLst/>
                <a:gdLst/>
                <a:ahLst/>
                <a:cxnLst>
                  <a:cxn ang="0">
                    <a:pos x="1" y="12"/>
                  </a:cxn>
                  <a:cxn ang="0">
                    <a:pos x="8" y="12"/>
                  </a:cxn>
                  <a:cxn ang="0">
                    <a:pos x="6" y="0"/>
                  </a:cxn>
                  <a:cxn ang="0">
                    <a:pos x="0" y="0"/>
                  </a:cxn>
                  <a:cxn ang="0">
                    <a:pos x="1" y="12"/>
                  </a:cxn>
                </a:cxnLst>
                <a:rect l="0" t="0" r="r" b="b"/>
                <a:pathLst>
                  <a:path w="8" h="12">
                    <a:moveTo>
                      <a:pt x="1" y="12"/>
                    </a:moveTo>
                    <a:cubicBezTo>
                      <a:pt x="3" y="12"/>
                      <a:pt x="6" y="12"/>
                      <a:pt x="8" y="12"/>
                    </a:cubicBezTo>
                    <a:cubicBezTo>
                      <a:pt x="7" y="9"/>
                      <a:pt x="7" y="5"/>
                      <a:pt x="6" y="0"/>
                    </a:cubicBezTo>
                    <a:cubicBezTo>
                      <a:pt x="4" y="0"/>
                      <a:pt x="2"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5" name="Freeform 233"/>
              <p:cNvSpPr>
                <a:spLocks/>
              </p:cNvSpPr>
              <p:nvPr/>
            </p:nvSpPr>
            <p:spPr bwMode="auto">
              <a:xfrm>
                <a:off x="904758" y="3031913"/>
                <a:ext cx="19541" cy="17997"/>
              </a:xfrm>
              <a:custGeom>
                <a:avLst/>
                <a:gdLst/>
                <a:ahLst/>
                <a:cxnLst>
                  <a:cxn ang="0">
                    <a:pos x="11" y="11"/>
                  </a:cxn>
                  <a:cxn ang="0">
                    <a:pos x="10" y="1"/>
                  </a:cxn>
                  <a:cxn ang="0">
                    <a:pos x="0" y="0"/>
                  </a:cxn>
                  <a:cxn ang="0">
                    <a:pos x="1" y="11"/>
                  </a:cxn>
                  <a:cxn ang="0">
                    <a:pos x="11" y="11"/>
                  </a:cxn>
                </a:cxnLst>
                <a:rect l="0" t="0" r="r" b="b"/>
                <a:pathLst>
                  <a:path w="11" h="11">
                    <a:moveTo>
                      <a:pt x="11" y="11"/>
                    </a:moveTo>
                    <a:cubicBezTo>
                      <a:pt x="11" y="8"/>
                      <a:pt x="11" y="4"/>
                      <a:pt x="10" y="1"/>
                    </a:cubicBezTo>
                    <a:cubicBezTo>
                      <a:pt x="7" y="1"/>
                      <a:pt x="4" y="0"/>
                      <a:pt x="0" y="0"/>
                    </a:cubicBezTo>
                    <a:cubicBezTo>
                      <a:pt x="1" y="4"/>
                      <a:pt x="1" y="7"/>
                      <a:pt x="1" y="11"/>
                    </a:cubicBezTo>
                    <a:cubicBezTo>
                      <a:pt x="5"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6" name="Freeform 234"/>
              <p:cNvSpPr>
                <a:spLocks/>
              </p:cNvSpPr>
              <p:nvPr/>
            </p:nvSpPr>
            <p:spPr bwMode="auto">
              <a:xfrm>
                <a:off x="930161" y="3033713"/>
                <a:ext cx="9771" cy="17997"/>
              </a:xfrm>
              <a:custGeom>
                <a:avLst/>
                <a:gdLst/>
                <a:ahLst/>
                <a:cxnLst>
                  <a:cxn ang="0">
                    <a:pos x="6" y="11"/>
                  </a:cxn>
                  <a:cxn ang="0">
                    <a:pos x="1" y="0"/>
                  </a:cxn>
                  <a:cxn ang="0">
                    <a:pos x="0" y="0"/>
                  </a:cxn>
                  <a:cxn ang="0">
                    <a:pos x="1" y="10"/>
                  </a:cxn>
                  <a:cxn ang="0">
                    <a:pos x="6" y="11"/>
                  </a:cxn>
                </a:cxnLst>
                <a:rect l="0" t="0" r="r" b="b"/>
                <a:pathLst>
                  <a:path w="6" h="11">
                    <a:moveTo>
                      <a:pt x="6" y="11"/>
                    </a:moveTo>
                    <a:cubicBezTo>
                      <a:pt x="5" y="7"/>
                      <a:pt x="3" y="4"/>
                      <a:pt x="1" y="0"/>
                    </a:cubicBezTo>
                    <a:cubicBezTo>
                      <a:pt x="1" y="0"/>
                      <a:pt x="0" y="0"/>
                      <a:pt x="0" y="0"/>
                    </a:cubicBezTo>
                    <a:cubicBezTo>
                      <a:pt x="0" y="4"/>
                      <a:pt x="1" y="7"/>
                      <a:pt x="1" y="10"/>
                    </a:cubicBezTo>
                    <a:cubicBezTo>
                      <a:pt x="3" y="10"/>
                      <a:pt x="4" y="10"/>
                      <a:pt x="6"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7" name="Freeform 235"/>
              <p:cNvSpPr>
                <a:spLocks/>
              </p:cNvSpPr>
              <p:nvPr/>
            </p:nvSpPr>
            <p:spPr bwMode="auto">
              <a:xfrm>
                <a:off x="828547" y="3201087"/>
                <a:ext cx="17587" cy="17997"/>
              </a:xfrm>
              <a:custGeom>
                <a:avLst/>
                <a:gdLst/>
                <a:ahLst/>
                <a:cxnLst>
                  <a:cxn ang="0">
                    <a:pos x="9" y="11"/>
                  </a:cxn>
                  <a:cxn ang="0">
                    <a:pos x="10" y="0"/>
                  </a:cxn>
                  <a:cxn ang="0">
                    <a:pos x="1" y="1"/>
                  </a:cxn>
                  <a:cxn ang="0">
                    <a:pos x="0" y="1"/>
                  </a:cxn>
                  <a:cxn ang="0">
                    <a:pos x="0" y="11"/>
                  </a:cxn>
                  <a:cxn ang="0">
                    <a:pos x="1" y="11"/>
                  </a:cxn>
                  <a:cxn ang="0">
                    <a:pos x="9" y="11"/>
                  </a:cxn>
                </a:cxnLst>
                <a:rect l="0" t="0" r="r" b="b"/>
                <a:pathLst>
                  <a:path w="10" h="11">
                    <a:moveTo>
                      <a:pt x="9" y="11"/>
                    </a:moveTo>
                    <a:cubicBezTo>
                      <a:pt x="10" y="8"/>
                      <a:pt x="10" y="4"/>
                      <a:pt x="10" y="0"/>
                    </a:cubicBezTo>
                    <a:cubicBezTo>
                      <a:pt x="7" y="0"/>
                      <a:pt x="4" y="1"/>
                      <a:pt x="1" y="1"/>
                    </a:cubicBezTo>
                    <a:cubicBezTo>
                      <a:pt x="1" y="1"/>
                      <a:pt x="0" y="1"/>
                      <a:pt x="0" y="1"/>
                    </a:cubicBezTo>
                    <a:cubicBezTo>
                      <a:pt x="0" y="11"/>
                      <a:pt x="0" y="11"/>
                      <a:pt x="0" y="11"/>
                    </a:cubicBezTo>
                    <a:cubicBezTo>
                      <a:pt x="0" y="11"/>
                      <a:pt x="1" y="11"/>
                      <a:pt x="1" y="11"/>
                    </a:cubicBezTo>
                    <a:cubicBezTo>
                      <a:pt x="4" y="11"/>
                      <a:pt x="6" y="11"/>
                      <a:pt x="9"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8" name="Freeform 236"/>
              <p:cNvSpPr>
                <a:spLocks/>
              </p:cNvSpPr>
              <p:nvPr/>
            </p:nvSpPr>
            <p:spPr bwMode="auto">
              <a:xfrm>
                <a:off x="851997" y="3030114"/>
                <a:ext cx="21495" cy="19797"/>
              </a:xfrm>
              <a:custGeom>
                <a:avLst/>
                <a:gdLst/>
                <a:ahLst/>
                <a:cxnLst>
                  <a:cxn ang="0">
                    <a:pos x="1" y="11"/>
                  </a:cxn>
                  <a:cxn ang="0">
                    <a:pos x="12" y="12"/>
                  </a:cxn>
                  <a:cxn ang="0">
                    <a:pos x="11" y="1"/>
                  </a:cxn>
                  <a:cxn ang="0">
                    <a:pos x="0" y="0"/>
                  </a:cxn>
                  <a:cxn ang="0">
                    <a:pos x="1" y="11"/>
                  </a:cxn>
                </a:cxnLst>
                <a:rect l="0" t="0" r="r" b="b"/>
                <a:pathLst>
                  <a:path w="12" h="12">
                    <a:moveTo>
                      <a:pt x="1" y="11"/>
                    </a:moveTo>
                    <a:cubicBezTo>
                      <a:pt x="4" y="11"/>
                      <a:pt x="8" y="11"/>
                      <a:pt x="12" y="12"/>
                    </a:cubicBezTo>
                    <a:cubicBezTo>
                      <a:pt x="12" y="8"/>
                      <a:pt x="11" y="4"/>
                      <a:pt x="11" y="1"/>
                    </a:cubicBezTo>
                    <a:cubicBezTo>
                      <a:pt x="7" y="1"/>
                      <a:pt x="4" y="1"/>
                      <a:pt x="0" y="0"/>
                    </a:cubicBezTo>
                    <a:cubicBezTo>
                      <a:pt x="0" y="4"/>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9" name="Freeform 237"/>
              <p:cNvSpPr>
                <a:spLocks/>
              </p:cNvSpPr>
              <p:nvPr/>
            </p:nvSpPr>
            <p:spPr bwMode="auto">
              <a:xfrm>
                <a:off x="934069" y="3082306"/>
                <a:ext cx="13679" cy="16198"/>
              </a:xfrm>
              <a:custGeom>
                <a:avLst/>
                <a:gdLst/>
                <a:ahLst/>
                <a:cxnLst>
                  <a:cxn ang="0">
                    <a:pos x="0" y="9"/>
                  </a:cxn>
                  <a:cxn ang="0">
                    <a:pos x="6" y="9"/>
                  </a:cxn>
                  <a:cxn ang="0">
                    <a:pos x="6" y="0"/>
                  </a:cxn>
                  <a:cxn ang="0">
                    <a:pos x="0" y="0"/>
                  </a:cxn>
                  <a:cxn ang="0">
                    <a:pos x="0" y="9"/>
                  </a:cxn>
                </a:cxnLst>
                <a:rect l="0" t="0" r="r" b="b"/>
                <a:pathLst>
                  <a:path w="7" h="9">
                    <a:moveTo>
                      <a:pt x="0" y="9"/>
                    </a:moveTo>
                    <a:cubicBezTo>
                      <a:pt x="2" y="9"/>
                      <a:pt x="4" y="9"/>
                      <a:pt x="6" y="9"/>
                    </a:cubicBezTo>
                    <a:cubicBezTo>
                      <a:pt x="7" y="6"/>
                      <a:pt x="6" y="3"/>
                      <a:pt x="6" y="0"/>
                    </a:cubicBezTo>
                    <a:cubicBezTo>
                      <a:pt x="4" y="0"/>
                      <a:pt x="2" y="0"/>
                      <a:pt x="0" y="0"/>
                    </a:cubicBezTo>
                    <a:cubicBezTo>
                      <a:pt x="0" y="3"/>
                      <a:pt x="0" y="6"/>
                      <a:pt x="0"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0" name="Freeform 238"/>
              <p:cNvSpPr>
                <a:spLocks/>
              </p:cNvSpPr>
              <p:nvPr/>
            </p:nvSpPr>
            <p:spPr bwMode="auto">
              <a:xfrm>
                <a:off x="877400" y="3031913"/>
                <a:ext cx="23449" cy="17997"/>
              </a:xfrm>
              <a:custGeom>
                <a:avLst/>
                <a:gdLst/>
                <a:ahLst/>
                <a:cxnLst>
                  <a:cxn ang="0">
                    <a:pos x="1" y="11"/>
                  </a:cxn>
                  <a:cxn ang="0">
                    <a:pos x="13" y="11"/>
                  </a:cxn>
                  <a:cxn ang="0">
                    <a:pos x="11" y="1"/>
                  </a:cxn>
                  <a:cxn ang="0">
                    <a:pos x="0" y="0"/>
                  </a:cxn>
                  <a:cxn ang="0">
                    <a:pos x="1" y="11"/>
                  </a:cxn>
                </a:cxnLst>
                <a:rect l="0" t="0" r="r" b="b"/>
                <a:pathLst>
                  <a:path w="13" h="11">
                    <a:moveTo>
                      <a:pt x="1" y="11"/>
                    </a:moveTo>
                    <a:cubicBezTo>
                      <a:pt x="5" y="11"/>
                      <a:pt x="9" y="11"/>
                      <a:pt x="13" y="11"/>
                    </a:cubicBezTo>
                    <a:cubicBezTo>
                      <a:pt x="12" y="8"/>
                      <a:pt x="12" y="4"/>
                      <a:pt x="11" y="1"/>
                    </a:cubicBezTo>
                    <a:cubicBezTo>
                      <a:pt x="8" y="1"/>
                      <a:pt x="4" y="0"/>
                      <a:pt x="0" y="0"/>
                    </a:cubicBezTo>
                    <a:cubicBezTo>
                      <a:pt x="0" y="4"/>
                      <a:pt x="0"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1" name="Freeform 239"/>
              <p:cNvSpPr>
                <a:spLocks/>
              </p:cNvSpPr>
              <p:nvPr/>
            </p:nvSpPr>
            <p:spPr bwMode="auto">
              <a:xfrm>
                <a:off x="828547" y="3030114"/>
                <a:ext cx="17587" cy="17997"/>
              </a:xfrm>
              <a:custGeom>
                <a:avLst/>
                <a:gdLst/>
                <a:ahLst/>
                <a:cxnLst>
                  <a:cxn ang="0">
                    <a:pos x="0" y="11"/>
                  </a:cxn>
                  <a:cxn ang="0">
                    <a:pos x="10" y="11"/>
                  </a:cxn>
                  <a:cxn ang="0">
                    <a:pos x="9" y="0"/>
                  </a:cxn>
                  <a:cxn ang="0">
                    <a:pos x="0" y="0"/>
                  </a:cxn>
                  <a:cxn ang="0">
                    <a:pos x="0" y="11"/>
                  </a:cxn>
                </a:cxnLst>
                <a:rect l="0" t="0" r="r" b="b"/>
                <a:pathLst>
                  <a:path w="10" h="11">
                    <a:moveTo>
                      <a:pt x="0" y="11"/>
                    </a:moveTo>
                    <a:cubicBezTo>
                      <a:pt x="3" y="11"/>
                      <a:pt x="6" y="11"/>
                      <a:pt x="10" y="11"/>
                    </a:cubicBezTo>
                    <a:cubicBezTo>
                      <a:pt x="10" y="7"/>
                      <a:pt x="10" y="4"/>
                      <a:pt x="9" y="0"/>
                    </a:cubicBezTo>
                    <a:cubicBezTo>
                      <a:pt x="6"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2" name="Freeform 240"/>
              <p:cNvSpPr>
                <a:spLocks/>
              </p:cNvSpPr>
              <p:nvPr/>
            </p:nvSpPr>
            <p:spPr bwMode="auto">
              <a:xfrm>
                <a:off x="934069" y="3127299"/>
                <a:ext cx="5862" cy="8999"/>
              </a:xfrm>
              <a:custGeom>
                <a:avLst/>
                <a:gdLst/>
                <a:ahLst/>
                <a:cxnLst>
                  <a:cxn ang="0">
                    <a:pos x="1" y="0"/>
                  </a:cxn>
                  <a:cxn ang="0">
                    <a:pos x="0" y="6"/>
                  </a:cxn>
                  <a:cxn ang="0">
                    <a:pos x="3" y="0"/>
                  </a:cxn>
                  <a:cxn ang="0">
                    <a:pos x="1" y="0"/>
                  </a:cxn>
                </a:cxnLst>
                <a:rect l="0" t="0" r="r" b="b"/>
                <a:pathLst>
                  <a:path w="3" h="6">
                    <a:moveTo>
                      <a:pt x="1" y="0"/>
                    </a:moveTo>
                    <a:cubicBezTo>
                      <a:pt x="1" y="2"/>
                      <a:pt x="0" y="4"/>
                      <a:pt x="0" y="6"/>
                    </a:cubicBezTo>
                    <a:cubicBezTo>
                      <a:pt x="1" y="4"/>
                      <a:pt x="2" y="2"/>
                      <a:pt x="3" y="0"/>
                    </a:cubicBezTo>
                    <a:lnTo>
                      <a:pt x="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3" name="Freeform 241"/>
              <p:cNvSpPr>
                <a:spLocks/>
              </p:cNvSpPr>
              <p:nvPr/>
            </p:nvSpPr>
            <p:spPr bwMode="auto">
              <a:xfrm>
                <a:off x="850043" y="3222684"/>
                <a:ext cx="21495" cy="16198"/>
              </a:xfrm>
              <a:custGeom>
                <a:avLst/>
                <a:gdLst/>
                <a:ahLst/>
                <a:cxnLst>
                  <a:cxn ang="0">
                    <a:pos x="11" y="10"/>
                  </a:cxn>
                  <a:cxn ang="0">
                    <a:pos x="12" y="0"/>
                  </a:cxn>
                  <a:cxn ang="0">
                    <a:pos x="1" y="1"/>
                  </a:cxn>
                  <a:cxn ang="0">
                    <a:pos x="0" y="10"/>
                  </a:cxn>
                  <a:cxn ang="0">
                    <a:pos x="11" y="10"/>
                  </a:cxn>
                </a:cxnLst>
                <a:rect l="0" t="0" r="r" b="b"/>
                <a:pathLst>
                  <a:path w="12" h="10">
                    <a:moveTo>
                      <a:pt x="11" y="10"/>
                    </a:moveTo>
                    <a:cubicBezTo>
                      <a:pt x="11" y="7"/>
                      <a:pt x="12" y="4"/>
                      <a:pt x="12" y="0"/>
                    </a:cubicBezTo>
                    <a:cubicBezTo>
                      <a:pt x="8" y="1"/>
                      <a:pt x="4" y="1"/>
                      <a:pt x="1" y="1"/>
                    </a:cubicBezTo>
                    <a:cubicBezTo>
                      <a:pt x="1" y="4"/>
                      <a:pt x="1" y="7"/>
                      <a:pt x="0" y="10"/>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4" name="Freeform 242"/>
              <p:cNvSpPr>
                <a:spLocks/>
              </p:cNvSpPr>
              <p:nvPr/>
            </p:nvSpPr>
            <p:spPr bwMode="auto">
              <a:xfrm>
                <a:off x="851997" y="3201087"/>
                <a:ext cx="21495" cy="17997"/>
              </a:xfrm>
              <a:custGeom>
                <a:avLst/>
                <a:gdLst/>
                <a:ahLst/>
                <a:cxnLst>
                  <a:cxn ang="0">
                    <a:pos x="12" y="0"/>
                  </a:cxn>
                  <a:cxn ang="0">
                    <a:pos x="1" y="0"/>
                  </a:cxn>
                  <a:cxn ang="0">
                    <a:pos x="0" y="11"/>
                  </a:cxn>
                  <a:cxn ang="0">
                    <a:pos x="11" y="11"/>
                  </a:cxn>
                  <a:cxn ang="0">
                    <a:pos x="12" y="0"/>
                  </a:cxn>
                </a:cxnLst>
                <a:rect l="0" t="0" r="r" b="b"/>
                <a:pathLst>
                  <a:path w="12" h="11">
                    <a:moveTo>
                      <a:pt x="12" y="0"/>
                    </a:moveTo>
                    <a:cubicBezTo>
                      <a:pt x="8" y="0"/>
                      <a:pt x="4" y="0"/>
                      <a:pt x="1" y="0"/>
                    </a:cubicBezTo>
                    <a:cubicBezTo>
                      <a:pt x="1" y="4"/>
                      <a:pt x="0" y="8"/>
                      <a:pt x="0" y="11"/>
                    </a:cubicBezTo>
                    <a:cubicBezTo>
                      <a:pt x="4" y="11"/>
                      <a:pt x="7" y="11"/>
                      <a:pt x="11" y="11"/>
                    </a:cubicBezTo>
                    <a:cubicBezTo>
                      <a:pt x="11" y="7"/>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5" name="Freeform 243"/>
              <p:cNvSpPr>
                <a:spLocks/>
              </p:cNvSpPr>
              <p:nvPr/>
            </p:nvSpPr>
            <p:spPr bwMode="auto">
              <a:xfrm>
                <a:off x="875446" y="3222684"/>
                <a:ext cx="17587" cy="14398"/>
              </a:xfrm>
              <a:custGeom>
                <a:avLst/>
                <a:gdLst/>
                <a:ahLst/>
                <a:cxnLst>
                  <a:cxn ang="0">
                    <a:pos x="9" y="0"/>
                  </a:cxn>
                  <a:cxn ang="0">
                    <a:pos x="1" y="0"/>
                  </a:cxn>
                  <a:cxn ang="0">
                    <a:pos x="0" y="9"/>
                  </a:cxn>
                  <a:cxn ang="0">
                    <a:pos x="10" y="9"/>
                  </a:cxn>
                  <a:cxn ang="0">
                    <a:pos x="9" y="0"/>
                  </a:cxn>
                </a:cxnLst>
                <a:rect l="0" t="0" r="r" b="b"/>
                <a:pathLst>
                  <a:path w="10" h="9">
                    <a:moveTo>
                      <a:pt x="9" y="0"/>
                    </a:moveTo>
                    <a:cubicBezTo>
                      <a:pt x="6" y="0"/>
                      <a:pt x="3" y="0"/>
                      <a:pt x="1" y="0"/>
                    </a:cubicBezTo>
                    <a:cubicBezTo>
                      <a:pt x="0" y="3"/>
                      <a:pt x="0" y="6"/>
                      <a:pt x="0" y="9"/>
                    </a:cubicBezTo>
                    <a:cubicBezTo>
                      <a:pt x="3" y="9"/>
                      <a:pt x="6" y="9"/>
                      <a:pt x="10"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6" name="Freeform 244"/>
              <p:cNvSpPr>
                <a:spLocks/>
              </p:cNvSpPr>
              <p:nvPr/>
            </p:nvSpPr>
            <p:spPr bwMode="auto">
              <a:xfrm>
                <a:off x="910620" y="3150695"/>
                <a:ext cx="17587" cy="16198"/>
              </a:xfrm>
              <a:custGeom>
                <a:avLst/>
                <a:gdLst/>
                <a:ahLst/>
                <a:cxnLst>
                  <a:cxn ang="0">
                    <a:pos x="1" y="0"/>
                  </a:cxn>
                  <a:cxn ang="0">
                    <a:pos x="0" y="10"/>
                  </a:cxn>
                  <a:cxn ang="0">
                    <a:pos x="5" y="10"/>
                  </a:cxn>
                  <a:cxn ang="0">
                    <a:pos x="10" y="0"/>
                  </a:cxn>
                  <a:cxn ang="0">
                    <a:pos x="10" y="0"/>
                  </a:cxn>
                  <a:cxn ang="0">
                    <a:pos x="1" y="0"/>
                  </a:cxn>
                </a:cxnLst>
                <a:rect l="0" t="0" r="r" b="b"/>
                <a:pathLst>
                  <a:path w="10" h="10">
                    <a:moveTo>
                      <a:pt x="1" y="0"/>
                    </a:moveTo>
                    <a:cubicBezTo>
                      <a:pt x="0" y="3"/>
                      <a:pt x="0" y="6"/>
                      <a:pt x="0" y="10"/>
                    </a:cubicBezTo>
                    <a:cubicBezTo>
                      <a:pt x="2" y="10"/>
                      <a:pt x="3" y="10"/>
                      <a:pt x="5" y="10"/>
                    </a:cubicBezTo>
                    <a:cubicBezTo>
                      <a:pt x="7" y="7"/>
                      <a:pt x="9" y="3"/>
                      <a:pt x="10" y="0"/>
                    </a:cubicBezTo>
                    <a:cubicBezTo>
                      <a:pt x="10"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7" name="Freeform 245"/>
              <p:cNvSpPr>
                <a:spLocks noEditPoints="1"/>
              </p:cNvSpPr>
              <p:nvPr/>
            </p:nvSpPr>
            <p:spPr bwMode="auto">
              <a:xfrm>
                <a:off x="2290223" y="1664124"/>
                <a:ext cx="156329" cy="134979"/>
              </a:xfrm>
              <a:custGeom>
                <a:avLst/>
                <a:gdLst/>
                <a:ahLst/>
                <a:cxnLst>
                  <a:cxn ang="0">
                    <a:pos x="86" y="45"/>
                  </a:cxn>
                  <a:cxn ang="0">
                    <a:pos x="77" y="40"/>
                  </a:cxn>
                  <a:cxn ang="0">
                    <a:pos x="77" y="35"/>
                  </a:cxn>
                  <a:cxn ang="0">
                    <a:pos x="83" y="29"/>
                  </a:cxn>
                  <a:cxn ang="0">
                    <a:pos x="83" y="22"/>
                  </a:cxn>
                  <a:cxn ang="0">
                    <a:pos x="73" y="9"/>
                  </a:cxn>
                  <a:cxn ang="0">
                    <a:pos x="65" y="9"/>
                  </a:cxn>
                  <a:cxn ang="0">
                    <a:pos x="60" y="14"/>
                  </a:cxn>
                  <a:cxn ang="0">
                    <a:pos x="53" y="12"/>
                  </a:cxn>
                  <a:cxn ang="0">
                    <a:pos x="53" y="5"/>
                  </a:cxn>
                  <a:cxn ang="0">
                    <a:pos x="47" y="0"/>
                  </a:cxn>
                  <a:cxn ang="0">
                    <a:pos x="31" y="1"/>
                  </a:cxn>
                  <a:cxn ang="0">
                    <a:pos x="25" y="6"/>
                  </a:cxn>
                  <a:cxn ang="0">
                    <a:pos x="26" y="15"/>
                  </a:cxn>
                  <a:cxn ang="0">
                    <a:pos x="22" y="18"/>
                  </a:cxn>
                  <a:cxn ang="0">
                    <a:pos x="14" y="15"/>
                  </a:cxn>
                  <a:cxn ang="0">
                    <a:pos x="7" y="17"/>
                  </a:cxn>
                  <a:cxn ang="0">
                    <a:pos x="0" y="32"/>
                  </a:cxn>
                  <a:cxn ang="0">
                    <a:pos x="0" y="33"/>
                  </a:cxn>
                  <a:cxn ang="0">
                    <a:pos x="2" y="39"/>
                  </a:cxn>
                  <a:cxn ang="0">
                    <a:pos x="10" y="43"/>
                  </a:cxn>
                  <a:cxn ang="0">
                    <a:pos x="11" y="48"/>
                  </a:cxn>
                  <a:cxn ang="0">
                    <a:pos x="5" y="54"/>
                  </a:cxn>
                  <a:cxn ang="0">
                    <a:pos x="5" y="61"/>
                  </a:cxn>
                  <a:cxn ang="0">
                    <a:pos x="16" y="74"/>
                  </a:cxn>
                  <a:cxn ang="0">
                    <a:pos x="22" y="74"/>
                  </a:cxn>
                  <a:cxn ang="0">
                    <a:pos x="23" y="74"/>
                  </a:cxn>
                  <a:cxn ang="0">
                    <a:pos x="29" y="69"/>
                  </a:cxn>
                  <a:cxn ang="0">
                    <a:pos x="34" y="71"/>
                  </a:cxn>
                  <a:cxn ang="0">
                    <a:pos x="35" y="77"/>
                  </a:cxn>
                  <a:cxn ang="0">
                    <a:pos x="40" y="83"/>
                  </a:cxn>
                  <a:cxn ang="0">
                    <a:pos x="57" y="81"/>
                  </a:cxn>
                  <a:cxn ang="0">
                    <a:pos x="62" y="76"/>
                  </a:cxn>
                  <a:cxn ang="0">
                    <a:pos x="62" y="67"/>
                  </a:cxn>
                  <a:cxn ang="0">
                    <a:pos x="65" y="65"/>
                  </a:cxn>
                  <a:cxn ang="0">
                    <a:pos x="72" y="68"/>
                  </a:cxn>
                  <a:cxn ang="0">
                    <a:pos x="79" y="66"/>
                  </a:cxn>
                  <a:cxn ang="0">
                    <a:pos x="88" y="52"/>
                  </a:cxn>
                  <a:cxn ang="0">
                    <a:pos x="86" y="45"/>
                  </a:cxn>
                  <a:cxn ang="0">
                    <a:pos x="43" y="58"/>
                  </a:cxn>
                  <a:cxn ang="0">
                    <a:pos x="26" y="41"/>
                  </a:cxn>
                  <a:cxn ang="0">
                    <a:pos x="43" y="24"/>
                  </a:cxn>
                  <a:cxn ang="0">
                    <a:pos x="60" y="41"/>
                  </a:cxn>
                  <a:cxn ang="0">
                    <a:pos x="43" y="58"/>
                  </a:cxn>
                </a:cxnLst>
                <a:rect l="0" t="0" r="r" b="b"/>
                <a:pathLst>
                  <a:path w="88" h="83">
                    <a:moveTo>
                      <a:pt x="86" y="45"/>
                    </a:moveTo>
                    <a:cubicBezTo>
                      <a:pt x="86" y="45"/>
                      <a:pt x="80" y="41"/>
                      <a:pt x="77" y="40"/>
                    </a:cubicBezTo>
                    <a:cubicBezTo>
                      <a:pt x="77" y="38"/>
                      <a:pt x="77" y="37"/>
                      <a:pt x="77" y="35"/>
                    </a:cubicBezTo>
                    <a:cubicBezTo>
                      <a:pt x="79" y="33"/>
                      <a:pt x="83" y="29"/>
                      <a:pt x="83" y="29"/>
                    </a:cubicBezTo>
                    <a:cubicBezTo>
                      <a:pt x="83" y="22"/>
                      <a:pt x="83" y="22"/>
                      <a:pt x="83" y="22"/>
                    </a:cubicBezTo>
                    <a:cubicBezTo>
                      <a:pt x="73" y="9"/>
                      <a:pt x="73" y="9"/>
                      <a:pt x="73" y="9"/>
                    </a:cubicBezTo>
                    <a:cubicBezTo>
                      <a:pt x="65" y="9"/>
                      <a:pt x="65" y="9"/>
                      <a:pt x="65" y="9"/>
                    </a:cubicBezTo>
                    <a:cubicBezTo>
                      <a:pt x="65" y="9"/>
                      <a:pt x="61" y="12"/>
                      <a:pt x="60" y="14"/>
                    </a:cubicBezTo>
                    <a:cubicBezTo>
                      <a:pt x="58" y="13"/>
                      <a:pt x="55" y="12"/>
                      <a:pt x="53" y="12"/>
                    </a:cubicBezTo>
                    <a:cubicBezTo>
                      <a:pt x="53" y="9"/>
                      <a:pt x="53" y="5"/>
                      <a:pt x="53" y="5"/>
                    </a:cubicBezTo>
                    <a:cubicBezTo>
                      <a:pt x="47" y="0"/>
                      <a:pt x="47" y="0"/>
                      <a:pt x="47" y="0"/>
                    </a:cubicBezTo>
                    <a:cubicBezTo>
                      <a:pt x="31" y="1"/>
                      <a:pt x="31" y="1"/>
                      <a:pt x="31" y="1"/>
                    </a:cubicBezTo>
                    <a:cubicBezTo>
                      <a:pt x="25" y="6"/>
                      <a:pt x="25" y="6"/>
                      <a:pt x="25" y="6"/>
                    </a:cubicBezTo>
                    <a:cubicBezTo>
                      <a:pt x="25" y="6"/>
                      <a:pt x="26" y="12"/>
                      <a:pt x="26" y="15"/>
                    </a:cubicBezTo>
                    <a:cubicBezTo>
                      <a:pt x="24" y="16"/>
                      <a:pt x="23" y="17"/>
                      <a:pt x="22" y="18"/>
                    </a:cubicBezTo>
                    <a:cubicBezTo>
                      <a:pt x="19" y="17"/>
                      <a:pt x="14" y="15"/>
                      <a:pt x="14" y="15"/>
                    </a:cubicBezTo>
                    <a:cubicBezTo>
                      <a:pt x="7" y="17"/>
                      <a:pt x="7" y="17"/>
                      <a:pt x="7" y="17"/>
                    </a:cubicBezTo>
                    <a:cubicBezTo>
                      <a:pt x="0" y="32"/>
                      <a:pt x="0" y="32"/>
                      <a:pt x="0" y="32"/>
                    </a:cubicBezTo>
                    <a:cubicBezTo>
                      <a:pt x="0" y="33"/>
                      <a:pt x="0" y="33"/>
                      <a:pt x="0" y="33"/>
                    </a:cubicBezTo>
                    <a:cubicBezTo>
                      <a:pt x="2" y="39"/>
                      <a:pt x="2" y="39"/>
                      <a:pt x="2" y="39"/>
                    </a:cubicBezTo>
                    <a:cubicBezTo>
                      <a:pt x="2" y="39"/>
                      <a:pt x="8" y="42"/>
                      <a:pt x="10" y="43"/>
                    </a:cubicBezTo>
                    <a:cubicBezTo>
                      <a:pt x="10" y="45"/>
                      <a:pt x="11" y="47"/>
                      <a:pt x="11" y="48"/>
                    </a:cubicBezTo>
                    <a:cubicBezTo>
                      <a:pt x="9" y="50"/>
                      <a:pt x="5" y="54"/>
                      <a:pt x="5" y="54"/>
                    </a:cubicBezTo>
                    <a:cubicBezTo>
                      <a:pt x="5" y="61"/>
                      <a:pt x="5" y="61"/>
                      <a:pt x="5" y="61"/>
                    </a:cubicBezTo>
                    <a:cubicBezTo>
                      <a:pt x="16" y="74"/>
                      <a:pt x="16" y="74"/>
                      <a:pt x="16" y="74"/>
                    </a:cubicBezTo>
                    <a:cubicBezTo>
                      <a:pt x="16" y="74"/>
                      <a:pt x="22" y="75"/>
                      <a:pt x="22" y="74"/>
                    </a:cubicBezTo>
                    <a:cubicBezTo>
                      <a:pt x="23" y="74"/>
                      <a:pt x="23" y="74"/>
                      <a:pt x="23" y="74"/>
                    </a:cubicBezTo>
                    <a:cubicBezTo>
                      <a:pt x="23" y="74"/>
                      <a:pt x="27" y="71"/>
                      <a:pt x="29" y="69"/>
                    </a:cubicBezTo>
                    <a:cubicBezTo>
                      <a:pt x="31" y="70"/>
                      <a:pt x="33" y="70"/>
                      <a:pt x="34" y="71"/>
                    </a:cubicBezTo>
                    <a:cubicBezTo>
                      <a:pt x="35" y="73"/>
                      <a:pt x="35" y="77"/>
                      <a:pt x="35" y="77"/>
                    </a:cubicBezTo>
                    <a:cubicBezTo>
                      <a:pt x="40" y="83"/>
                      <a:pt x="40" y="83"/>
                      <a:pt x="40" y="83"/>
                    </a:cubicBezTo>
                    <a:cubicBezTo>
                      <a:pt x="57" y="81"/>
                      <a:pt x="57" y="81"/>
                      <a:pt x="57" y="81"/>
                    </a:cubicBezTo>
                    <a:cubicBezTo>
                      <a:pt x="62" y="76"/>
                      <a:pt x="62" y="76"/>
                      <a:pt x="62" y="76"/>
                    </a:cubicBezTo>
                    <a:cubicBezTo>
                      <a:pt x="62" y="76"/>
                      <a:pt x="62" y="70"/>
                      <a:pt x="62" y="67"/>
                    </a:cubicBezTo>
                    <a:cubicBezTo>
                      <a:pt x="63" y="66"/>
                      <a:pt x="64" y="66"/>
                      <a:pt x="65" y="65"/>
                    </a:cubicBezTo>
                    <a:cubicBezTo>
                      <a:pt x="68" y="66"/>
                      <a:pt x="72" y="68"/>
                      <a:pt x="72" y="68"/>
                    </a:cubicBezTo>
                    <a:cubicBezTo>
                      <a:pt x="79" y="66"/>
                      <a:pt x="79" y="66"/>
                      <a:pt x="79" y="66"/>
                    </a:cubicBezTo>
                    <a:cubicBezTo>
                      <a:pt x="88" y="52"/>
                      <a:pt x="88" y="52"/>
                      <a:pt x="88" y="52"/>
                    </a:cubicBezTo>
                    <a:lnTo>
                      <a:pt x="86" y="45"/>
                    </a:lnTo>
                    <a:close/>
                    <a:moveTo>
                      <a:pt x="43" y="58"/>
                    </a:moveTo>
                    <a:cubicBezTo>
                      <a:pt x="34" y="58"/>
                      <a:pt x="26" y="51"/>
                      <a:pt x="26" y="41"/>
                    </a:cubicBezTo>
                    <a:cubicBezTo>
                      <a:pt x="26" y="32"/>
                      <a:pt x="34" y="24"/>
                      <a:pt x="43" y="24"/>
                    </a:cubicBezTo>
                    <a:cubicBezTo>
                      <a:pt x="52" y="24"/>
                      <a:pt x="60" y="32"/>
                      <a:pt x="60" y="41"/>
                    </a:cubicBezTo>
                    <a:cubicBezTo>
                      <a:pt x="60" y="51"/>
                      <a:pt x="52" y="58"/>
                      <a:pt x="43" y="5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8" name="Freeform 246"/>
              <p:cNvSpPr>
                <a:spLocks noEditPoints="1"/>
              </p:cNvSpPr>
              <p:nvPr/>
            </p:nvSpPr>
            <p:spPr bwMode="auto">
              <a:xfrm>
                <a:off x="2342984" y="1710917"/>
                <a:ext cx="46899" cy="43193"/>
              </a:xfrm>
              <a:custGeom>
                <a:avLst/>
                <a:gdLst/>
                <a:ahLst/>
                <a:cxnLst>
                  <a:cxn ang="0">
                    <a:pos x="14" y="0"/>
                  </a:cxn>
                  <a:cxn ang="0">
                    <a:pos x="0" y="13"/>
                  </a:cxn>
                  <a:cxn ang="0">
                    <a:pos x="14" y="27"/>
                  </a:cxn>
                  <a:cxn ang="0">
                    <a:pos x="27" y="13"/>
                  </a:cxn>
                  <a:cxn ang="0">
                    <a:pos x="14" y="0"/>
                  </a:cxn>
                  <a:cxn ang="0">
                    <a:pos x="14" y="23"/>
                  </a:cxn>
                  <a:cxn ang="0">
                    <a:pos x="4" y="13"/>
                  </a:cxn>
                  <a:cxn ang="0">
                    <a:pos x="14" y="3"/>
                  </a:cxn>
                  <a:cxn ang="0">
                    <a:pos x="24" y="13"/>
                  </a:cxn>
                  <a:cxn ang="0">
                    <a:pos x="14" y="23"/>
                  </a:cxn>
                </a:cxnLst>
                <a:rect l="0" t="0" r="r" b="b"/>
                <a:pathLst>
                  <a:path w="27" h="27">
                    <a:moveTo>
                      <a:pt x="14" y="0"/>
                    </a:moveTo>
                    <a:cubicBezTo>
                      <a:pt x="6" y="0"/>
                      <a:pt x="0" y="6"/>
                      <a:pt x="0" y="13"/>
                    </a:cubicBezTo>
                    <a:cubicBezTo>
                      <a:pt x="0" y="21"/>
                      <a:pt x="6" y="27"/>
                      <a:pt x="14" y="27"/>
                    </a:cubicBezTo>
                    <a:cubicBezTo>
                      <a:pt x="21" y="27"/>
                      <a:pt x="27" y="21"/>
                      <a:pt x="27" y="13"/>
                    </a:cubicBezTo>
                    <a:cubicBezTo>
                      <a:pt x="27" y="6"/>
                      <a:pt x="21" y="0"/>
                      <a:pt x="14" y="0"/>
                    </a:cubicBezTo>
                    <a:close/>
                    <a:moveTo>
                      <a:pt x="14" y="23"/>
                    </a:moveTo>
                    <a:cubicBezTo>
                      <a:pt x="8" y="23"/>
                      <a:pt x="4" y="19"/>
                      <a:pt x="4" y="13"/>
                    </a:cubicBezTo>
                    <a:cubicBezTo>
                      <a:pt x="4" y="8"/>
                      <a:pt x="8" y="3"/>
                      <a:pt x="14" y="3"/>
                    </a:cubicBezTo>
                    <a:cubicBezTo>
                      <a:pt x="19" y="3"/>
                      <a:pt x="24" y="8"/>
                      <a:pt x="24" y="13"/>
                    </a:cubicBezTo>
                    <a:cubicBezTo>
                      <a:pt x="24" y="19"/>
                      <a:pt x="19" y="23"/>
                      <a:pt x="14"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9" name="Freeform 247"/>
              <p:cNvSpPr>
                <a:spLocks noEditPoints="1"/>
              </p:cNvSpPr>
              <p:nvPr/>
            </p:nvSpPr>
            <p:spPr bwMode="auto">
              <a:xfrm>
                <a:off x="2147573" y="1622730"/>
                <a:ext cx="138742" cy="124181"/>
              </a:xfrm>
              <a:custGeom>
                <a:avLst/>
                <a:gdLst/>
                <a:ahLst/>
                <a:cxnLst>
                  <a:cxn ang="0">
                    <a:pos x="70" y="37"/>
                  </a:cxn>
                  <a:cxn ang="0">
                    <a:pos x="70" y="32"/>
                  </a:cxn>
                  <a:cxn ang="0">
                    <a:pos x="76" y="27"/>
                  </a:cxn>
                  <a:cxn ang="0">
                    <a:pos x="76" y="20"/>
                  </a:cxn>
                  <a:cxn ang="0">
                    <a:pos x="66" y="9"/>
                  </a:cxn>
                  <a:cxn ang="0">
                    <a:pos x="59" y="9"/>
                  </a:cxn>
                  <a:cxn ang="0">
                    <a:pos x="54" y="13"/>
                  </a:cxn>
                  <a:cxn ang="0">
                    <a:pos x="48" y="11"/>
                  </a:cxn>
                  <a:cxn ang="0">
                    <a:pos x="48" y="5"/>
                  </a:cxn>
                  <a:cxn ang="0">
                    <a:pos x="43" y="0"/>
                  </a:cxn>
                  <a:cxn ang="0">
                    <a:pos x="28" y="1"/>
                  </a:cxn>
                  <a:cxn ang="0">
                    <a:pos x="23" y="6"/>
                  </a:cxn>
                  <a:cxn ang="0">
                    <a:pos x="23" y="14"/>
                  </a:cxn>
                  <a:cxn ang="0">
                    <a:pos x="19" y="17"/>
                  </a:cxn>
                  <a:cxn ang="0">
                    <a:pos x="13" y="14"/>
                  </a:cxn>
                  <a:cxn ang="0">
                    <a:pos x="6" y="16"/>
                  </a:cxn>
                  <a:cxn ang="0">
                    <a:pos x="0" y="30"/>
                  </a:cxn>
                  <a:cxn ang="0">
                    <a:pos x="0" y="30"/>
                  </a:cxn>
                  <a:cxn ang="0">
                    <a:pos x="2" y="36"/>
                  </a:cxn>
                  <a:cxn ang="0">
                    <a:pos x="9" y="40"/>
                  </a:cxn>
                  <a:cxn ang="0">
                    <a:pos x="10" y="44"/>
                  </a:cxn>
                  <a:cxn ang="0">
                    <a:pos x="4" y="49"/>
                  </a:cxn>
                  <a:cxn ang="0">
                    <a:pos x="4" y="56"/>
                  </a:cxn>
                  <a:cxn ang="0">
                    <a:pos x="14" y="68"/>
                  </a:cxn>
                  <a:cxn ang="0">
                    <a:pos x="20" y="68"/>
                  </a:cxn>
                  <a:cxn ang="0">
                    <a:pos x="21" y="68"/>
                  </a:cxn>
                  <a:cxn ang="0">
                    <a:pos x="26" y="63"/>
                  </a:cxn>
                  <a:cxn ang="0">
                    <a:pos x="31" y="65"/>
                  </a:cxn>
                  <a:cxn ang="0">
                    <a:pos x="32" y="71"/>
                  </a:cxn>
                  <a:cxn ang="0">
                    <a:pos x="36" y="76"/>
                  </a:cxn>
                  <a:cxn ang="0">
                    <a:pos x="52" y="74"/>
                  </a:cxn>
                  <a:cxn ang="0">
                    <a:pos x="56" y="70"/>
                  </a:cxn>
                  <a:cxn ang="0">
                    <a:pos x="56" y="62"/>
                  </a:cxn>
                  <a:cxn ang="0">
                    <a:pos x="59" y="59"/>
                  </a:cxn>
                  <a:cxn ang="0">
                    <a:pos x="65" y="63"/>
                  </a:cxn>
                  <a:cxn ang="0">
                    <a:pos x="72" y="61"/>
                  </a:cxn>
                  <a:cxn ang="0">
                    <a:pos x="79" y="48"/>
                  </a:cxn>
                  <a:cxn ang="0">
                    <a:pos x="78" y="41"/>
                  </a:cxn>
                  <a:cxn ang="0">
                    <a:pos x="70" y="37"/>
                  </a:cxn>
                  <a:cxn ang="0">
                    <a:pos x="39" y="53"/>
                  </a:cxn>
                  <a:cxn ang="0">
                    <a:pos x="23" y="38"/>
                  </a:cxn>
                  <a:cxn ang="0">
                    <a:pos x="39" y="23"/>
                  </a:cxn>
                  <a:cxn ang="0">
                    <a:pos x="54" y="38"/>
                  </a:cxn>
                  <a:cxn ang="0">
                    <a:pos x="39" y="53"/>
                  </a:cxn>
                </a:cxnLst>
                <a:rect l="0" t="0" r="r" b="b"/>
                <a:pathLst>
                  <a:path w="79" h="76">
                    <a:moveTo>
                      <a:pt x="70" y="37"/>
                    </a:moveTo>
                    <a:cubicBezTo>
                      <a:pt x="70" y="35"/>
                      <a:pt x="70" y="34"/>
                      <a:pt x="70" y="32"/>
                    </a:cubicBezTo>
                    <a:cubicBezTo>
                      <a:pt x="72" y="31"/>
                      <a:pt x="76" y="27"/>
                      <a:pt x="76" y="27"/>
                    </a:cubicBezTo>
                    <a:cubicBezTo>
                      <a:pt x="76" y="20"/>
                      <a:pt x="76" y="20"/>
                      <a:pt x="76" y="20"/>
                    </a:cubicBezTo>
                    <a:cubicBezTo>
                      <a:pt x="66" y="9"/>
                      <a:pt x="66" y="9"/>
                      <a:pt x="66" y="9"/>
                    </a:cubicBezTo>
                    <a:cubicBezTo>
                      <a:pt x="59" y="9"/>
                      <a:pt x="59" y="9"/>
                      <a:pt x="59" y="9"/>
                    </a:cubicBezTo>
                    <a:cubicBezTo>
                      <a:pt x="59" y="9"/>
                      <a:pt x="55" y="12"/>
                      <a:pt x="54" y="13"/>
                    </a:cubicBezTo>
                    <a:cubicBezTo>
                      <a:pt x="52" y="12"/>
                      <a:pt x="50" y="11"/>
                      <a:pt x="48" y="11"/>
                    </a:cubicBezTo>
                    <a:cubicBezTo>
                      <a:pt x="48" y="9"/>
                      <a:pt x="48" y="5"/>
                      <a:pt x="48" y="5"/>
                    </a:cubicBezTo>
                    <a:cubicBezTo>
                      <a:pt x="43" y="0"/>
                      <a:pt x="43" y="0"/>
                      <a:pt x="43" y="0"/>
                    </a:cubicBezTo>
                    <a:cubicBezTo>
                      <a:pt x="28" y="1"/>
                      <a:pt x="28" y="1"/>
                      <a:pt x="28" y="1"/>
                    </a:cubicBezTo>
                    <a:cubicBezTo>
                      <a:pt x="23" y="6"/>
                      <a:pt x="23" y="6"/>
                      <a:pt x="23" y="6"/>
                    </a:cubicBezTo>
                    <a:cubicBezTo>
                      <a:pt x="23" y="6"/>
                      <a:pt x="23" y="11"/>
                      <a:pt x="23" y="14"/>
                    </a:cubicBezTo>
                    <a:cubicBezTo>
                      <a:pt x="22" y="15"/>
                      <a:pt x="21" y="16"/>
                      <a:pt x="19" y="17"/>
                    </a:cubicBezTo>
                    <a:cubicBezTo>
                      <a:pt x="17" y="16"/>
                      <a:pt x="13" y="14"/>
                      <a:pt x="13" y="14"/>
                    </a:cubicBezTo>
                    <a:cubicBezTo>
                      <a:pt x="6" y="16"/>
                      <a:pt x="6" y="16"/>
                      <a:pt x="6" y="16"/>
                    </a:cubicBezTo>
                    <a:cubicBezTo>
                      <a:pt x="0" y="30"/>
                      <a:pt x="0" y="30"/>
                      <a:pt x="0" y="30"/>
                    </a:cubicBezTo>
                    <a:cubicBezTo>
                      <a:pt x="0" y="30"/>
                      <a:pt x="0" y="30"/>
                      <a:pt x="0" y="30"/>
                    </a:cubicBezTo>
                    <a:cubicBezTo>
                      <a:pt x="2" y="36"/>
                      <a:pt x="2" y="36"/>
                      <a:pt x="2" y="36"/>
                    </a:cubicBezTo>
                    <a:cubicBezTo>
                      <a:pt x="2" y="36"/>
                      <a:pt x="7" y="39"/>
                      <a:pt x="9" y="40"/>
                    </a:cubicBezTo>
                    <a:cubicBezTo>
                      <a:pt x="9" y="41"/>
                      <a:pt x="9" y="43"/>
                      <a:pt x="10" y="44"/>
                    </a:cubicBezTo>
                    <a:cubicBezTo>
                      <a:pt x="8" y="46"/>
                      <a:pt x="4" y="49"/>
                      <a:pt x="4" y="49"/>
                    </a:cubicBezTo>
                    <a:cubicBezTo>
                      <a:pt x="4" y="56"/>
                      <a:pt x="4" y="56"/>
                      <a:pt x="4" y="56"/>
                    </a:cubicBezTo>
                    <a:cubicBezTo>
                      <a:pt x="14" y="68"/>
                      <a:pt x="14" y="68"/>
                      <a:pt x="14" y="68"/>
                    </a:cubicBezTo>
                    <a:cubicBezTo>
                      <a:pt x="14" y="68"/>
                      <a:pt x="20" y="68"/>
                      <a:pt x="20" y="68"/>
                    </a:cubicBezTo>
                    <a:cubicBezTo>
                      <a:pt x="20" y="68"/>
                      <a:pt x="21" y="68"/>
                      <a:pt x="21" y="68"/>
                    </a:cubicBezTo>
                    <a:cubicBezTo>
                      <a:pt x="21" y="68"/>
                      <a:pt x="24" y="65"/>
                      <a:pt x="26" y="63"/>
                    </a:cubicBezTo>
                    <a:cubicBezTo>
                      <a:pt x="28" y="64"/>
                      <a:pt x="29" y="64"/>
                      <a:pt x="31" y="65"/>
                    </a:cubicBezTo>
                    <a:cubicBezTo>
                      <a:pt x="31" y="67"/>
                      <a:pt x="32" y="71"/>
                      <a:pt x="32" y="71"/>
                    </a:cubicBezTo>
                    <a:cubicBezTo>
                      <a:pt x="36" y="76"/>
                      <a:pt x="36" y="76"/>
                      <a:pt x="36" y="76"/>
                    </a:cubicBezTo>
                    <a:cubicBezTo>
                      <a:pt x="52" y="74"/>
                      <a:pt x="52" y="74"/>
                      <a:pt x="52" y="74"/>
                    </a:cubicBezTo>
                    <a:cubicBezTo>
                      <a:pt x="56" y="70"/>
                      <a:pt x="56" y="70"/>
                      <a:pt x="56" y="70"/>
                    </a:cubicBezTo>
                    <a:cubicBezTo>
                      <a:pt x="56" y="70"/>
                      <a:pt x="56" y="64"/>
                      <a:pt x="56" y="62"/>
                    </a:cubicBezTo>
                    <a:cubicBezTo>
                      <a:pt x="57" y="61"/>
                      <a:pt x="58" y="60"/>
                      <a:pt x="59" y="59"/>
                    </a:cubicBezTo>
                    <a:cubicBezTo>
                      <a:pt x="61" y="60"/>
                      <a:pt x="65" y="63"/>
                      <a:pt x="65" y="63"/>
                    </a:cubicBezTo>
                    <a:cubicBezTo>
                      <a:pt x="72" y="61"/>
                      <a:pt x="72" y="61"/>
                      <a:pt x="72" y="61"/>
                    </a:cubicBezTo>
                    <a:cubicBezTo>
                      <a:pt x="79" y="48"/>
                      <a:pt x="79" y="48"/>
                      <a:pt x="79" y="48"/>
                    </a:cubicBezTo>
                    <a:cubicBezTo>
                      <a:pt x="78" y="41"/>
                      <a:pt x="78" y="41"/>
                      <a:pt x="78" y="41"/>
                    </a:cubicBezTo>
                    <a:cubicBezTo>
                      <a:pt x="78" y="41"/>
                      <a:pt x="73" y="38"/>
                      <a:pt x="70" y="37"/>
                    </a:cubicBezTo>
                    <a:close/>
                    <a:moveTo>
                      <a:pt x="39" y="53"/>
                    </a:moveTo>
                    <a:cubicBezTo>
                      <a:pt x="30" y="53"/>
                      <a:pt x="23" y="46"/>
                      <a:pt x="23" y="38"/>
                    </a:cubicBezTo>
                    <a:cubicBezTo>
                      <a:pt x="23" y="30"/>
                      <a:pt x="30" y="23"/>
                      <a:pt x="39" y="23"/>
                    </a:cubicBezTo>
                    <a:cubicBezTo>
                      <a:pt x="47" y="23"/>
                      <a:pt x="54" y="30"/>
                      <a:pt x="54" y="38"/>
                    </a:cubicBezTo>
                    <a:cubicBezTo>
                      <a:pt x="54" y="46"/>
                      <a:pt x="47" y="53"/>
                      <a:pt x="39" y="5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0" name="Freeform 248"/>
              <p:cNvSpPr>
                <a:spLocks noEditPoints="1"/>
              </p:cNvSpPr>
              <p:nvPr/>
            </p:nvSpPr>
            <p:spPr bwMode="auto">
              <a:xfrm>
                <a:off x="2194471" y="1664124"/>
                <a:ext cx="42990" cy="39594"/>
              </a:xfrm>
              <a:custGeom>
                <a:avLst/>
                <a:gdLst/>
                <a:ahLst/>
                <a:cxnLst>
                  <a:cxn ang="0">
                    <a:pos x="13" y="0"/>
                  </a:cxn>
                  <a:cxn ang="0">
                    <a:pos x="0" y="12"/>
                  </a:cxn>
                  <a:cxn ang="0">
                    <a:pos x="13" y="24"/>
                  </a:cxn>
                  <a:cxn ang="0">
                    <a:pos x="25" y="12"/>
                  </a:cxn>
                  <a:cxn ang="0">
                    <a:pos x="13" y="0"/>
                  </a:cxn>
                  <a:cxn ang="0">
                    <a:pos x="13" y="21"/>
                  </a:cxn>
                  <a:cxn ang="0">
                    <a:pos x="4" y="12"/>
                  </a:cxn>
                  <a:cxn ang="0">
                    <a:pos x="13" y="3"/>
                  </a:cxn>
                  <a:cxn ang="0">
                    <a:pos x="22" y="12"/>
                  </a:cxn>
                  <a:cxn ang="0">
                    <a:pos x="13" y="21"/>
                  </a:cxn>
                </a:cxnLst>
                <a:rect l="0" t="0" r="r" b="b"/>
                <a:pathLst>
                  <a:path w="25" h="24">
                    <a:moveTo>
                      <a:pt x="13" y="0"/>
                    </a:moveTo>
                    <a:cubicBezTo>
                      <a:pt x="6" y="0"/>
                      <a:pt x="0" y="5"/>
                      <a:pt x="0" y="12"/>
                    </a:cubicBezTo>
                    <a:cubicBezTo>
                      <a:pt x="0" y="19"/>
                      <a:pt x="6" y="24"/>
                      <a:pt x="13" y="24"/>
                    </a:cubicBezTo>
                    <a:cubicBezTo>
                      <a:pt x="19" y="24"/>
                      <a:pt x="25" y="19"/>
                      <a:pt x="25" y="12"/>
                    </a:cubicBezTo>
                    <a:cubicBezTo>
                      <a:pt x="25" y="5"/>
                      <a:pt x="19" y="0"/>
                      <a:pt x="13" y="0"/>
                    </a:cubicBezTo>
                    <a:close/>
                    <a:moveTo>
                      <a:pt x="13" y="21"/>
                    </a:moveTo>
                    <a:cubicBezTo>
                      <a:pt x="8" y="21"/>
                      <a:pt x="4" y="17"/>
                      <a:pt x="4" y="12"/>
                    </a:cubicBezTo>
                    <a:cubicBezTo>
                      <a:pt x="4" y="7"/>
                      <a:pt x="8" y="3"/>
                      <a:pt x="13" y="3"/>
                    </a:cubicBezTo>
                    <a:cubicBezTo>
                      <a:pt x="18" y="3"/>
                      <a:pt x="22" y="7"/>
                      <a:pt x="22" y="12"/>
                    </a:cubicBezTo>
                    <a:cubicBezTo>
                      <a:pt x="22" y="17"/>
                      <a:pt x="18" y="21"/>
                      <a:pt x="13" y="2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1" name="Freeform 249"/>
              <p:cNvSpPr>
                <a:spLocks noEditPoints="1"/>
              </p:cNvSpPr>
              <p:nvPr/>
            </p:nvSpPr>
            <p:spPr bwMode="auto">
              <a:xfrm>
                <a:off x="2235508" y="1545342"/>
                <a:ext cx="97706" cy="84587"/>
              </a:xfrm>
              <a:custGeom>
                <a:avLst/>
                <a:gdLst/>
                <a:ahLst/>
                <a:cxnLst>
                  <a:cxn ang="0">
                    <a:pos x="6" y="27"/>
                  </a:cxn>
                  <a:cxn ang="0">
                    <a:pos x="7" y="30"/>
                  </a:cxn>
                  <a:cxn ang="0">
                    <a:pos x="3" y="34"/>
                  </a:cxn>
                  <a:cxn ang="0">
                    <a:pos x="3" y="38"/>
                  </a:cxn>
                  <a:cxn ang="0">
                    <a:pos x="10" y="46"/>
                  </a:cxn>
                  <a:cxn ang="0">
                    <a:pos x="14" y="47"/>
                  </a:cxn>
                  <a:cxn ang="0">
                    <a:pos x="14" y="46"/>
                  </a:cxn>
                  <a:cxn ang="0">
                    <a:pos x="18" y="43"/>
                  </a:cxn>
                  <a:cxn ang="0">
                    <a:pos x="21" y="44"/>
                  </a:cxn>
                  <a:cxn ang="0">
                    <a:pos x="22" y="49"/>
                  </a:cxn>
                  <a:cxn ang="0">
                    <a:pos x="25" y="52"/>
                  </a:cxn>
                  <a:cxn ang="0">
                    <a:pos x="36" y="51"/>
                  </a:cxn>
                  <a:cxn ang="0">
                    <a:pos x="39" y="48"/>
                  </a:cxn>
                  <a:cxn ang="0">
                    <a:pos x="38" y="42"/>
                  </a:cxn>
                  <a:cxn ang="0">
                    <a:pos x="41" y="41"/>
                  </a:cxn>
                  <a:cxn ang="0">
                    <a:pos x="45" y="43"/>
                  </a:cxn>
                  <a:cxn ang="0">
                    <a:pos x="50" y="42"/>
                  </a:cxn>
                  <a:cxn ang="0">
                    <a:pos x="55" y="33"/>
                  </a:cxn>
                  <a:cxn ang="0">
                    <a:pos x="54" y="28"/>
                  </a:cxn>
                  <a:cxn ang="0">
                    <a:pos x="48" y="25"/>
                  </a:cxn>
                  <a:cxn ang="0">
                    <a:pos x="48" y="22"/>
                  </a:cxn>
                  <a:cxn ang="0">
                    <a:pos x="52" y="19"/>
                  </a:cxn>
                  <a:cxn ang="0">
                    <a:pos x="52" y="14"/>
                  </a:cxn>
                  <a:cxn ang="0">
                    <a:pos x="45" y="6"/>
                  </a:cxn>
                  <a:cxn ang="0">
                    <a:pos x="41" y="6"/>
                  </a:cxn>
                  <a:cxn ang="0">
                    <a:pos x="37" y="9"/>
                  </a:cxn>
                  <a:cxn ang="0">
                    <a:pos x="33" y="7"/>
                  </a:cxn>
                  <a:cxn ang="0">
                    <a:pos x="33" y="3"/>
                  </a:cxn>
                  <a:cxn ang="0">
                    <a:pos x="30" y="0"/>
                  </a:cxn>
                  <a:cxn ang="0">
                    <a:pos x="19" y="1"/>
                  </a:cxn>
                  <a:cxn ang="0">
                    <a:pos x="16" y="4"/>
                  </a:cxn>
                  <a:cxn ang="0">
                    <a:pos x="16" y="9"/>
                  </a:cxn>
                  <a:cxn ang="0">
                    <a:pos x="13" y="11"/>
                  </a:cxn>
                  <a:cxn ang="0">
                    <a:pos x="9" y="9"/>
                  </a:cxn>
                  <a:cxn ang="0">
                    <a:pos x="4" y="11"/>
                  </a:cxn>
                  <a:cxn ang="0">
                    <a:pos x="0" y="20"/>
                  </a:cxn>
                  <a:cxn ang="0">
                    <a:pos x="0" y="21"/>
                  </a:cxn>
                  <a:cxn ang="0">
                    <a:pos x="1" y="25"/>
                  </a:cxn>
                  <a:cxn ang="0">
                    <a:pos x="6" y="27"/>
                  </a:cxn>
                  <a:cxn ang="0">
                    <a:pos x="27" y="15"/>
                  </a:cxn>
                  <a:cxn ang="0">
                    <a:pos x="37" y="26"/>
                  </a:cxn>
                  <a:cxn ang="0">
                    <a:pos x="27" y="36"/>
                  </a:cxn>
                  <a:cxn ang="0">
                    <a:pos x="16" y="26"/>
                  </a:cxn>
                  <a:cxn ang="0">
                    <a:pos x="27" y="15"/>
                  </a:cxn>
                </a:cxnLst>
                <a:rect l="0" t="0" r="r" b="b"/>
                <a:pathLst>
                  <a:path w="55" h="52">
                    <a:moveTo>
                      <a:pt x="6" y="27"/>
                    </a:moveTo>
                    <a:cubicBezTo>
                      <a:pt x="6" y="28"/>
                      <a:pt x="6" y="29"/>
                      <a:pt x="7" y="30"/>
                    </a:cubicBezTo>
                    <a:cubicBezTo>
                      <a:pt x="5" y="31"/>
                      <a:pt x="3" y="34"/>
                      <a:pt x="3" y="34"/>
                    </a:cubicBezTo>
                    <a:cubicBezTo>
                      <a:pt x="3" y="38"/>
                      <a:pt x="3" y="38"/>
                      <a:pt x="3" y="38"/>
                    </a:cubicBezTo>
                    <a:cubicBezTo>
                      <a:pt x="10" y="46"/>
                      <a:pt x="10" y="46"/>
                      <a:pt x="10" y="46"/>
                    </a:cubicBezTo>
                    <a:cubicBezTo>
                      <a:pt x="10" y="46"/>
                      <a:pt x="14" y="47"/>
                      <a:pt x="14" y="47"/>
                    </a:cubicBezTo>
                    <a:cubicBezTo>
                      <a:pt x="14" y="47"/>
                      <a:pt x="14" y="46"/>
                      <a:pt x="14" y="46"/>
                    </a:cubicBezTo>
                    <a:cubicBezTo>
                      <a:pt x="14" y="46"/>
                      <a:pt x="17" y="44"/>
                      <a:pt x="18" y="43"/>
                    </a:cubicBezTo>
                    <a:cubicBezTo>
                      <a:pt x="19" y="44"/>
                      <a:pt x="20" y="44"/>
                      <a:pt x="21" y="44"/>
                    </a:cubicBezTo>
                    <a:cubicBezTo>
                      <a:pt x="21" y="46"/>
                      <a:pt x="22" y="49"/>
                      <a:pt x="22" y="49"/>
                    </a:cubicBezTo>
                    <a:cubicBezTo>
                      <a:pt x="25" y="52"/>
                      <a:pt x="25" y="52"/>
                      <a:pt x="25" y="52"/>
                    </a:cubicBezTo>
                    <a:cubicBezTo>
                      <a:pt x="36" y="51"/>
                      <a:pt x="36" y="51"/>
                      <a:pt x="36" y="51"/>
                    </a:cubicBezTo>
                    <a:cubicBezTo>
                      <a:pt x="39" y="48"/>
                      <a:pt x="39" y="48"/>
                      <a:pt x="39" y="48"/>
                    </a:cubicBezTo>
                    <a:cubicBezTo>
                      <a:pt x="39" y="48"/>
                      <a:pt x="39" y="44"/>
                      <a:pt x="38" y="42"/>
                    </a:cubicBezTo>
                    <a:cubicBezTo>
                      <a:pt x="39" y="42"/>
                      <a:pt x="40" y="41"/>
                      <a:pt x="41" y="41"/>
                    </a:cubicBezTo>
                    <a:cubicBezTo>
                      <a:pt x="42" y="41"/>
                      <a:pt x="45" y="43"/>
                      <a:pt x="45" y="43"/>
                    </a:cubicBezTo>
                    <a:cubicBezTo>
                      <a:pt x="50" y="42"/>
                      <a:pt x="50" y="42"/>
                      <a:pt x="50" y="42"/>
                    </a:cubicBezTo>
                    <a:cubicBezTo>
                      <a:pt x="55" y="33"/>
                      <a:pt x="55" y="33"/>
                      <a:pt x="55" y="33"/>
                    </a:cubicBezTo>
                    <a:cubicBezTo>
                      <a:pt x="54" y="28"/>
                      <a:pt x="54" y="28"/>
                      <a:pt x="54" y="28"/>
                    </a:cubicBezTo>
                    <a:cubicBezTo>
                      <a:pt x="54" y="28"/>
                      <a:pt x="50" y="26"/>
                      <a:pt x="48" y="25"/>
                    </a:cubicBezTo>
                    <a:cubicBezTo>
                      <a:pt x="48" y="24"/>
                      <a:pt x="48" y="23"/>
                      <a:pt x="48" y="22"/>
                    </a:cubicBezTo>
                    <a:cubicBezTo>
                      <a:pt x="49" y="21"/>
                      <a:pt x="52" y="19"/>
                      <a:pt x="52" y="19"/>
                    </a:cubicBezTo>
                    <a:cubicBezTo>
                      <a:pt x="52" y="14"/>
                      <a:pt x="52" y="14"/>
                      <a:pt x="52" y="14"/>
                    </a:cubicBezTo>
                    <a:cubicBezTo>
                      <a:pt x="45" y="6"/>
                      <a:pt x="45" y="6"/>
                      <a:pt x="45" y="6"/>
                    </a:cubicBezTo>
                    <a:cubicBezTo>
                      <a:pt x="41" y="6"/>
                      <a:pt x="41" y="6"/>
                      <a:pt x="41" y="6"/>
                    </a:cubicBezTo>
                    <a:cubicBezTo>
                      <a:pt x="41" y="6"/>
                      <a:pt x="38" y="8"/>
                      <a:pt x="37" y="9"/>
                    </a:cubicBezTo>
                    <a:cubicBezTo>
                      <a:pt x="36" y="8"/>
                      <a:pt x="35" y="8"/>
                      <a:pt x="33" y="7"/>
                    </a:cubicBezTo>
                    <a:cubicBezTo>
                      <a:pt x="33" y="6"/>
                      <a:pt x="33" y="3"/>
                      <a:pt x="33" y="3"/>
                    </a:cubicBezTo>
                    <a:cubicBezTo>
                      <a:pt x="30" y="0"/>
                      <a:pt x="30" y="0"/>
                      <a:pt x="30" y="0"/>
                    </a:cubicBezTo>
                    <a:cubicBezTo>
                      <a:pt x="19" y="1"/>
                      <a:pt x="19" y="1"/>
                      <a:pt x="19" y="1"/>
                    </a:cubicBezTo>
                    <a:cubicBezTo>
                      <a:pt x="16" y="4"/>
                      <a:pt x="16" y="4"/>
                      <a:pt x="16" y="4"/>
                    </a:cubicBezTo>
                    <a:cubicBezTo>
                      <a:pt x="16" y="4"/>
                      <a:pt x="16" y="8"/>
                      <a:pt x="16" y="9"/>
                    </a:cubicBezTo>
                    <a:cubicBezTo>
                      <a:pt x="15" y="10"/>
                      <a:pt x="14" y="11"/>
                      <a:pt x="13" y="11"/>
                    </a:cubicBezTo>
                    <a:cubicBezTo>
                      <a:pt x="12" y="11"/>
                      <a:pt x="9" y="9"/>
                      <a:pt x="9" y="9"/>
                    </a:cubicBezTo>
                    <a:cubicBezTo>
                      <a:pt x="4" y="11"/>
                      <a:pt x="4" y="11"/>
                      <a:pt x="4" y="11"/>
                    </a:cubicBezTo>
                    <a:cubicBezTo>
                      <a:pt x="0" y="20"/>
                      <a:pt x="0" y="20"/>
                      <a:pt x="0" y="20"/>
                    </a:cubicBezTo>
                    <a:cubicBezTo>
                      <a:pt x="0" y="21"/>
                      <a:pt x="0" y="21"/>
                      <a:pt x="0" y="21"/>
                    </a:cubicBezTo>
                    <a:cubicBezTo>
                      <a:pt x="1" y="25"/>
                      <a:pt x="1" y="25"/>
                      <a:pt x="1" y="25"/>
                    </a:cubicBezTo>
                    <a:cubicBezTo>
                      <a:pt x="1" y="25"/>
                      <a:pt x="4" y="26"/>
                      <a:pt x="6" y="27"/>
                    </a:cubicBezTo>
                    <a:close/>
                    <a:moveTo>
                      <a:pt x="27" y="15"/>
                    </a:moveTo>
                    <a:cubicBezTo>
                      <a:pt x="33" y="15"/>
                      <a:pt x="37" y="20"/>
                      <a:pt x="37" y="26"/>
                    </a:cubicBezTo>
                    <a:cubicBezTo>
                      <a:pt x="37" y="32"/>
                      <a:pt x="33" y="36"/>
                      <a:pt x="27" y="36"/>
                    </a:cubicBezTo>
                    <a:cubicBezTo>
                      <a:pt x="21" y="36"/>
                      <a:pt x="16" y="32"/>
                      <a:pt x="16" y="26"/>
                    </a:cubicBezTo>
                    <a:cubicBezTo>
                      <a:pt x="16" y="20"/>
                      <a:pt x="21" y="15"/>
                      <a:pt x="27"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2" name="Freeform 250"/>
              <p:cNvSpPr>
                <a:spLocks noEditPoints="1"/>
              </p:cNvSpPr>
              <p:nvPr/>
            </p:nvSpPr>
            <p:spPr bwMode="auto">
              <a:xfrm>
                <a:off x="2268728" y="1572338"/>
                <a:ext cx="29312" cy="26996"/>
              </a:xfrm>
              <a:custGeom>
                <a:avLst/>
                <a:gdLst/>
                <a:ahLst/>
                <a:cxnLst>
                  <a:cxn ang="0">
                    <a:pos x="9" y="17"/>
                  </a:cxn>
                  <a:cxn ang="0">
                    <a:pos x="17" y="9"/>
                  </a:cxn>
                  <a:cxn ang="0">
                    <a:pos x="9" y="0"/>
                  </a:cxn>
                  <a:cxn ang="0">
                    <a:pos x="0" y="9"/>
                  </a:cxn>
                  <a:cxn ang="0">
                    <a:pos x="9" y="17"/>
                  </a:cxn>
                  <a:cxn ang="0">
                    <a:pos x="9" y="3"/>
                  </a:cxn>
                  <a:cxn ang="0">
                    <a:pos x="15" y="9"/>
                  </a:cxn>
                  <a:cxn ang="0">
                    <a:pos x="9" y="15"/>
                  </a:cxn>
                  <a:cxn ang="0">
                    <a:pos x="2" y="9"/>
                  </a:cxn>
                  <a:cxn ang="0">
                    <a:pos x="9" y="3"/>
                  </a:cxn>
                </a:cxnLst>
                <a:rect l="0" t="0" r="r" b="b"/>
                <a:pathLst>
                  <a:path w="17" h="17">
                    <a:moveTo>
                      <a:pt x="9" y="17"/>
                    </a:moveTo>
                    <a:cubicBezTo>
                      <a:pt x="13" y="17"/>
                      <a:pt x="17" y="14"/>
                      <a:pt x="17" y="9"/>
                    </a:cubicBezTo>
                    <a:cubicBezTo>
                      <a:pt x="17" y="4"/>
                      <a:pt x="13" y="0"/>
                      <a:pt x="9" y="0"/>
                    </a:cubicBezTo>
                    <a:cubicBezTo>
                      <a:pt x="4" y="0"/>
                      <a:pt x="0" y="4"/>
                      <a:pt x="0" y="9"/>
                    </a:cubicBezTo>
                    <a:cubicBezTo>
                      <a:pt x="0" y="14"/>
                      <a:pt x="4" y="17"/>
                      <a:pt x="9" y="17"/>
                    </a:cubicBezTo>
                    <a:close/>
                    <a:moveTo>
                      <a:pt x="9" y="3"/>
                    </a:moveTo>
                    <a:cubicBezTo>
                      <a:pt x="12" y="3"/>
                      <a:pt x="15" y="5"/>
                      <a:pt x="15" y="9"/>
                    </a:cubicBezTo>
                    <a:cubicBezTo>
                      <a:pt x="15" y="12"/>
                      <a:pt x="12" y="15"/>
                      <a:pt x="9" y="15"/>
                    </a:cubicBezTo>
                    <a:cubicBezTo>
                      <a:pt x="5" y="15"/>
                      <a:pt x="2" y="12"/>
                      <a:pt x="2" y="9"/>
                    </a:cubicBezTo>
                    <a:cubicBezTo>
                      <a:pt x="2" y="5"/>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3" name="Freeform 251"/>
              <p:cNvSpPr>
                <a:spLocks/>
              </p:cNvSpPr>
              <p:nvPr/>
            </p:nvSpPr>
            <p:spPr bwMode="auto">
              <a:xfrm>
                <a:off x="3988346" y="2603579"/>
                <a:ext cx="109430" cy="61191"/>
              </a:xfrm>
              <a:custGeom>
                <a:avLst/>
                <a:gdLst/>
                <a:ahLst/>
                <a:cxnLst>
                  <a:cxn ang="0">
                    <a:pos x="32" y="4"/>
                  </a:cxn>
                  <a:cxn ang="0">
                    <a:pos x="0" y="12"/>
                  </a:cxn>
                  <a:cxn ang="0">
                    <a:pos x="28" y="34"/>
                  </a:cxn>
                  <a:cxn ang="0">
                    <a:pos x="62" y="24"/>
                  </a:cxn>
                  <a:cxn ang="0">
                    <a:pos x="32" y="4"/>
                  </a:cxn>
                </a:cxnLst>
                <a:rect l="0" t="0" r="r" b="b"/>
                <a:pathLst>
                  <a:path w="62" h="38">
                    <a:moveTo>
                      <a:pt x="32" y="4"/>
                    </a:moveTo>
                    <a:cubicBezTo>
                      <a:pt x="12" y="0"/>
                      <a:pt x="0" y="12"/>
                      <a:pt x="0" y="12"/>
                    </a:cubicBezTo>
                    <a:cubicBezTo>
                      <a:pt x="0" y="12"/>
                      <a:pt x="8" y="29"/>
                      <a:pt x="28" y="34"/>
                    </a:cubicBezTo>
                    <a:cubicBezTo>
                      <a:pt x="47" y="38"/>
                      <a:pt x="62" y="24"/>
                      <a:pt x="62" y="24"/>
                    </a:cubicBezTo>
                    <a:cubicBezTo>
                      <a:pt x="62" y="24"/>
                      <a:pt x="53" y="8"/>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4" name="Freeform 252"/>
              <p:cNvSpPr>
                <a:spLocks/>
              </p:cNvSpPr>
              <p:nvPr/>
            </p:nvSpPr>
            <p:spPr bwMode="auto">
              <a:xfrm>
                <a:off x="4033290" y="2531590"/>
                <a:ext cx="93797" cy="75588"/>
              </a:xfrm>
              <a:custGeom>
                <a:avLst/>
                <a:gdLst/>
                <a:ahLst/>
                <a:cxnLst>
                  <a:cxn ang="0">
                    <a:pos x="35" y="35"/>
                  </a:cxn>
                  <a:cxn ang="0">
                    <a:pos x="53" y="4"/>
                  </a:cxn>
                  <a:cxn ang="0">
                    <a:pos x="18" y="11"/>
                  </a:cxn>
                  <a:cxn ang="0">
                    <a:pos x="0" y="39"/>
                  </a:cxn>
                  <a:cxn ang="0">
                    <a:pos x="35" y="35"/>
                  </a:cxn>
                </a:cxnLst>
                <a:rect l="0" t="0" r="r" b="b"/>
                <a:pathLst>
                  <a:path w="53" h="46">
                    <a:moveTo>
                      <a:pt x="35" y="35"/>
                    </a:moveTo>
                    <a:cubicBezTo>
                      <a:pt x="52" y="25"/>
                      <a:pt x="53" y="4"/>
                      <a:pt x="53" y="4"/>
                    </a:cubicBezTo>
                    <a:cubicBezTo>
                      <a:pt x="53" y="4"/>
                      <a:pt x="36" y="0"/>
                      <a:pt x="18" y="11"/>
                    </a:cubicBezTo>
                    <a:cubicBezTo>
                      <a:pt x="0" y="21"/>
                      <a:pt x="0" y="39"/>
                      <a:pt x="0" y="39"/>
                    </a:cubicBezTo>
                    <a:cubicBezTo>
                      <a:pt x="0" y="39"/>
                      <a:pt x="18" y="46"/>
                      <a:pt x="35" y="3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5" name="Freeform 253"/>
              <p:cNvSpPr>
                <a:spLocks/>
              </p:cNvSpPr>
              <p:nvPr/>
            </p:nvSpPr>
            <p:spPr bwMode="auto">
              <a:xfrm>
                <a:off x="3925814" y="2637774"/>
                <a:ext cx="109430" cy="62990"/>
              </a:xfrm>
              <a:custGeom>
                <a:avLst/>
                <a:gdLst/>
                <a:ahLst/>
                <a:cxnLst>
                  <a:cxn ang="0">
                    <a:pos x="33" y="4"/>
                  </a:cxn>
                  <a:cxn ang="0">
                    <a:pos x="0" y="13"/>
                  </a:cxn>
                  <a:cxn ang="0">
                    <a:pos x="28" y="34"/>
                  </a:cxn>
                  <a:cxn ang="0">
                    <a:pos x="62" y="24"/>
                  </a:cxn>
                  <a:cxn ang="0">
                    <a:pos x="33" y="4"/>
                  </a:cxn>
                </a:cxnLst>
                <a:rect l="0" t="0" r="r" b="b"/>
                <a:pathLst>
                  <a:path w="62" h="39">
                    <a:moveTo>
                      <a:pt x="33" y="4"/>
                    </a:moveTo>
                    <a:cubicBezTo>
                      <a:pt x="13" y="0"/>
                      <a:pt x="0" y="13"/>
                      <a:pt x="0" y="13"/>
                    </a:cubicBezTo>
                    <a:cubicBezTo>
                      <a:pt x="0" y="13"/>
                      <a:pt x="8" y="30"/>
                      <a:pt x="28" y="34"/>
                    </a:cubicBezTo>
                    <a:cubicBezTo>
                      <a:pt x="47" y="39"/>
                      <a:pt x="62" y="24"/>
                      <a:pt x="62" y="24"/>
                    </a:cubicBezTo>
                    <a:cubicBezTo>
                      <a:pt x="62" y="24"/>
                      <a:pt x="53" y="9"/>
                      <a:pt x="33"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6" name="Freeform 254"/>
              <p:cNvSpPr>
                <a:spLocks/>
              </p:cNvSpPr>
              <p:nvPr/>
            </p:nvSpPr>
            <p:spPr bwMode="auto">
              <a:xfrm>
                <a:off x="3865237" y="2671969"/>
                <a:ext cx="109430" cy="62990"/>
              </a:xfrm>
              <a:custGeom>
                <a:avLst/>
                <a:gdLst/>
                <a:ahLst/>
                <a:cxnLst>
                  <a:cxn ang="0">
                    <a:pos x="33" y="5"/>
                  </a:cxn>
                  <a:cxn ang="0">
                    <a:pos x="0" y="13"/>
                  </a:cxn>
                  <a:cxn ang="0">
                    <a:pos x="28" y="35"/>
                  </a:cxn>
                  <a:cxn ang="0">
                    <a:pos x="63" y="25"/>
                  </a:cxn>
                  <a:cxn ang="0">
                    <a:pos x="33" y="5"/>
                  </a:cxn>
                </a:cxnLst>
                <a:rect l="0" t="0" r="r" b="b"/>
                <a:pathLst>
                  <a:path w="63" h="39">
                    <a:moveTo>
                      <a:pt x="33" y="5"/>
                    </a:moveTo>
                    <a:cubicBezTo>
                      <a:pt x="13" y="0"/>
                      <a:pt x="0" y="13"/>
                      <a:pt x="0" y="13"/>
                    </a:cubicBezTo>
                    <a:cubicBezTo>
                      <a:pt x="0" y="13"/>
                      <a:pt x="8" y="30"/>
                      <a:pt x="28" y="35"/>
                    </a:cubicBezTo>
                    <a:cubicBezTo>
                      <a:pt x="48" y="39"/>
                      <a:pt x="63" y="25"/>
                      <a:pt x="63" y="25"/>
                    </a:cubicBezTo>
                    <a:cubicBezTo>
                      <a:pt x="63" y="25"/>
                      <a:pt x="53" y="9"/>
                      <a:pt x="33"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7" name="Freeform 255"/>
              <p:cNvSpPr>
                <a:spLocks/>
              </p:cNvSpPr>
              <p:nvPr/>
            </p:nvSpPr>
            <p:spPr bwMode="auto">
              <a:xfrm>
                <a:off x="3804659" y="2707963"/>
                <a:ext cx="109430" cy="61191"/>
              </a:xfrm>
              <a:custGeom>
                <a:avLst/>
                <a:gdLst/>
                <a:ahLst/>
                <a:cxnLst>
                  <a:cxn ang="0">
                    <a:pos x="32" y="4"/>
                  </a:cxn>
                  <a:cxn ang="0">
                    <a:pos x="0" y="12"/>
                  </a:cxn>
                  <a:cxn ang="0">
                    <a:pos x="27" y="34"/>
                  </a:cxn>
                  <a:cxn ang="0">
                    <a:pos x="62" y="24"/>
                  </a:cxn>
                  <a:cxn ang="0">
                    <a:pos x="32" y="4"/>
                  </a:cxn>
                </a:cxnLst>
                <a:rect l="0" t="0" r="r" b="b"/>
                <a:pathLst>
                  <a:path w="62" h="38">
                    <a:moveTo>
                      <a:pt x="32" y="4"/>
                    </a:moveTo>
                    <a:cubicBezTo>
                      <a:pt x="12" y="0"/>
                      <a:pt x="0" y="12"/>
                      <a:pt x="0" y="12"/>
                    </a:cubicBezTo>
                    <a:cubicBezTo>
                      <a:pt x="0" y="12"/>
                      <a:pt x="8" y="30"/>
                      <a:pt x="27" y="34"/>
                    </a:cubicBezTo>
                    <a:cubicBezTo>
                      <a:pt x="47" y="38"/>
                      <a:pt x="62" y="24"/>
                      <a:pt x="62" y="24"/>
                    </a:cubicBezTo>
                    <a:cubicBezTo>
                      <a:pt x="62" y="24"/>
                      <a:pt x="52" y="9"/>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8" name="Freeform 256"/>
              <p:cNvSpPr>
                <a:spLocks/>
              </p:cNvSpPr>
              <p:nvPr/>
            </p:nvSpPr>
            <p:spPr bwMode="auto">
              <a:xfrm>
                <a:off x="3962942" y="2518992"/>
                <a:ext cx="68394" cy="98985"/>
              </a:xfrm>
              <a:custGeom>
                <a:avLst/>
                <a:gdLst/>
                <a:ahLst/>
                <a:cxnLst>
                  <a:cxn ang="0">
                    <a:pos x="30" y="0"/>
                  </a:cxn>
                  <a:cxn ang="0">
                    <a:pos x="5" y="26"/>
                  </a:cxn>
                  <a:cxn ang="0">
                    <a:pos x="12" y="61"/>
                  </a:cxn>
                  <a:cxn ang="0">
                    <a:pos x="34" y="35"/>
                  </a:cxn>
                  <a:cxn ang="0">
                    <a:pos x="30" y="0"/>
                  </a:cxn>
                </a:cxnLst>
                <a:rect l="0" t="0" r="r" b="b"/>
                <a:pathLst>
                  <a:path w="39" h="61">
                    <a:moveTo>
                      <a:pt x="30" y="0"/>
                    </a:moveTo>
                    <a:cubicBezTo>
                      <a:pt x="30" y="0"/>
                      <a:pt x="10" y="7"/>
                      <a:pt x="5" y="26"/>
                    </a:cubicBezTo>
                    <a:cubicBezTo>
                      <a:pt x="0" y="46"/>
                      <a:pt x="12" y="61"/>
                      <a:pt x="12" y="61"/>
                    </a:cubicBezTo>
                    <a:cubicBezTo>
                      <a:pt x="12" y="61"/>
                      <a:pt x="29" y="55"/>
                      <a:pt x="34" y="35"/>
                    </a:cubicBezTo>
                    <a:cubicBezTo>
                      <a:pt x="39" y="15"/>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9" name="Freeform 257"/>
              <p:cNvSpPr>
                <a:spLocks/>
              </p:cNvSpPr>
              <p:nvPr/>
            </p:nvSpPr>
            <p:spPr bwMode="auto">
              <a:xfrm>
                <a:off x="3902365" y="2553187"/>
                <a:ext cx="68394" cy="98985"/>
              </a:xfrm>
              <a:custGeom>
                <a:avLst/>
                <a:gdLst/>
                <a:ahLst/>
                <a:cxnLst>
                  <a:cxn ang="0">
                    <a:pos x="30" y="0"/>
                  </a:cxn>
                  <a:cxn ang="0">
                    <a:pos x="5" y="27"/>
                  </a:cxn>
                  <a:cxn ang="0">
                    <a:pos x="12" y="61"/>
                  </a:cxn>
                  <a:cxn ang="0">
                    <a:pos x="34" y="36"/>
                  </a:cxn>
                  <a:cxn ang="0">
                    <a:pos x="30" y="0"/>
                  </a:cxn>
                </a:cxnLst>
                <a:rect l="0" t="0" r="r" b="b"/>
                <a:pathLst>
                  <a:path w="39" h="61">
                    <a:moveTo>
                      <a:pt x="30" y="0"/>
                    </a:moveTo>
                    <a:cubicBezTo>
                      <a:pt x="30" y="0"/>
                      <a:pt x="10" y="7"/>
                      <a:pt x="5" y="27"/>
                    </a:cubicBezTo>
                    <a:cubicBezTo>
                      <a:pt x="0" y="46"/>
                      <a:pt x="12" y="61"/>
                      <a:pt x="12" y="61"/>
                    </a:cubicBezTo>
                    <a:cubicBezTo>
                      <a:pt x="12" y="61"/>
                      <a:pt x="29" y="56"/>
                      <a:pt x="34" y="36"/>
                    </a:cubicBezTo>
                    <a:cubicBezTo>
                      <a:pt x="39" y="16"/>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0" name="Freeform 258"/>
              <p:cNvSpPr>
                <a:spLocks/>
              </p:cNvSpPr>
              <p:nvPr/>
            </p:nvSpPr>
            <p:spPr bwMode="auto">
              <a:xfrm>
                <a:off x="3841787" y="2589182"/>
                <a:ext cx="68394" cy="98985"/>
              </a:xfrm>
              <a:custGeom>
                <a:avLst/>
                <a:gdLst/>
                <a:ahLst/>
                <a:cxnLst>
                  <a:cxn ang="0">
                    <a:pos x="29" y="0"/>
                  </a:cxn>
                  <a:cxn ang="0">
                    <a:pos x="5" y="26"/>
                  </a:cxn>
                  <a:cxn ang="0">
                    <a:pos x="12" y="61"/>
                  </a:cxn>
                  <a:cxn ang="0">
                    <a:pos x="33" y="35"/>
                  </a:cxn>
                  <a:cxn ang="0">
                    <a:pos x="29" y="0"/>
                  </a:cxn>
                </a:cxnLst>
                <a:rect l="0" t="0" r="r" b="b"/>
                <a:pathLst>
                  <a:path w="39" h="61">
                    <a:moveTo>
                      <a:pt x="29" y="0"/>
                    </a:moveTo>
                    <a:cubicBezTo>
                      <a:pt x="29" y="0"/>
                      <a:pt x="10" y="7"/>
                      <a:pt x="5" y="26"/>
                    </a:cubicBezTo>
                    <a:cubicBezTo>
                      <a:pt x="0" y="46"/>
                      <a:pt x="12" y="61"/>
                      <a:pt x="12" y="61"/>
                    </a:cubicBezTo>
                    <a:cubicBezTo>
                      <a:pt x="12" y="61"/>
                      <a:pt x="28" y="55"/>
                      <a:pt x="33"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1" name="Freeform 259"/>
              <p:cNvSpPr>
                <a:spLocks/>
              </p:cNvSpPr>
              <p:nvPr/>
            </p:nvSpPr>
            <p:spPr bwMode="auto">
              <a:xfrm>
                <a:off x="3779256" y="2623376"/>
                <a:ext cx="68394" cy="98985"/>
              </a:xfrm>
              <a:custGeom>
                <a:avLst/>
                <a:gdLst/>
                <a:ahLst/>
                <a:cxnLst>
                  <a:cxn ang="0">
                    <a:pos x="29" y="0"/>
                  </a:cxn>
                  <a:cxn ang="0">
                    <a:pos x="5" y="27"/>
                  </a:cxn>
                  <a:cxn ang="0">
                    <a:pos x="12" y="61"/>
                  </a:cxn>
                  <a:cxn ang="0">
                    <a:pos x="34" y="35"/>
                  </a:cxn>
                  <a:cxn ang="0">
                    <a:pos x="29" y="0"/>
                  </a:cxn>
                </a:cxnLst>
                <a:rect l="0" t="0" r="r" b="b"/>
                <a:pathLst>
                  <a:path w="39" h="61">
                    <a:moveTo>
                      <a:pt x="29" y="0"/>
                    </a:moveTo>
                    <a:cubicBezTo>
                      <a:pt x="29" y="0"/>
                      <a:pt x="10" y="7"/>
                      <a:pt x="5" y="27"/>
                    </a:cubicBezTo>
                    <a:cubicBezTo>
                      <a:pt x="0" y="46"/>
                      <a:pt x="12" y="61"/>
                      <a:pt x="12" y="61"/>
                    </a:cubicBezTo>
                    <a:cubicBezTo>
                      <a:pt x="12" y="61"/>
                      <a:pt x="29" y="55"/>
                      <a:pt x="34"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2" name="Freeform 260"/>
              <p:cNvSpPr>
                <a:spLocks/>
              </p:cNvSpPr>
              <p:nvPr/>
            </p:nvSpPr>
            <p:spPr bwMode="auto">
              <a:xfrm>
                <a:off x="3749944" y="2729560"/>
                <a:ext cx="42990" cy="32395"/>
              </a:xfrm>
              <a:custGeom>
                <a:avLst/>
                <a:gdLst/>
                <a:ahLst/>
                <a:cxnLst>
                  <a:cxn ang="0">
                    <a:pos x="21" y="0"/>
                  </a:cxn>
                  <a:cxn ang="0">
                    <a:pos x="0" y="13"/>
                  </a:cxn>
                  <a:cxn ang="0">
                    <a:pos x="1" y="14"/>
                  </a:cxn>
                  <a:cxn ang="0">
                    <a:pos x="4" y="19"/>
                  </a:cxn>
                  <a:cxn ang="0">
                    <a:pos x="25" y="6"/>
                  </a:cxn>
                  <a:cxn ang="0">
                    <a:pos x="21" y="0"/>
                  </a:cxn>
                </a:cxnLst>
                <a:rect l="0" t="0" r="r" b="b"/>
                <a:pathLst>
                  <a:path w="25" h="19">
                    <a:moveTo>
                      <a:pt x="21" y="0"/>
                    </a:moveTo>
                    <a:cubicBezTo>
                      <a:pt x="0" y="13"/>
                      <a:pt x="0" y="13"/>
                      <a:pt x="0" y="13"/>
                    </a:cubicBezTo>
                    <a:cubicBezTo>
                      <a:pt x="0" y="13"/>
                      <a:pt x="1" y="14"/>
                      <a:pt x="1" y="14"/>
                    </a:cubicBezTo>
                    <a:cubicBezTo>
                      <a:pt x="2" y="16"/>
                      <a:pt x="3" y="17"/>
                      <a:pt x="4" y="19"/>
                    </a:cubicBezTo>
                    <a:cubicBezTo>
                      <a:pt x="25" y="6"/>
                      <a:pt x="25" y="6"/>
                      <a:pt x="25" y="6"/>
                    </a:cubicBezTo>
                    <a:lnTo>
                      <a:pt x="2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3" name="Freeform 261"/>
              <p:cNvSpPr>
                <a:spLocks/>
              </p:cNvSpPr>
              <p:nvPr/>
            </p:nvSpPr>
            <p:spPr bwMode="auto">
              <a:xfrm>
                <a:off x="4316636" y="2151849"/>
                <a:ext cx="164145" cy="66590"/>
              </a:xfrm>
              <a:custGeom>
                <a:avLst/>
                <a:gdLst/>
                <a:ahLst/>
                <a:cxnLst>
                  <a:cxn ang="0">
                    <a:pos x="47" y="16"/>
                  </a:cxn>
                  <a:cxn ang="0">
                    <a:pos x="0" y="0"/>
                  </a:cxn>
                  <a:cxn ang="0">
                    <a:pos x="0" y="30"/>
                  </a:cxn>
                  <a:cxn ang="0">
                    <a:pos x="47" y="41"/>
                  </a:cxn>
                  <a:cxn ang="0">
                    <a:pos x="93" y="28"/>
                  </a:cxn>
                  <a:cxn ang="0">
                    <a:pos x="93" y="0"/>
                  </a:cxn>
                  <a:cxn ang="0">
                    <a:pos x="47" y="16"/>
                  </a:cxn>
                </a:cxnLst>
                <a:rect l="0" t="0" r="r" b="b"/>
                <a:pathLst>
                  <a:path w="93" h="41">
                    <a:moveTo>
                      <a:pt x="47" y="16"/>
                    </a:moveTo>
                    <a:cubicBezTo>
                      <a:pt x="0" y="0"/>
                      <a:pt x="0" y="0"/>
                      <a:pt x="0" y="0"/>
                    </a:cubicBezTo>
                    <a:cubicBezTo>
                      <a:pt x="0" y="30"/>
                      <a:pt x="0" y="30"/>
                      <a:pt x="0" y="30"/>
                    </a:cubicBezTo>
                    <a:cubicBezTo>
                      <a:pt x="0" y="30"/>
                      <a:pt x="22" y="41"/>
                      <a:pt x="47" y="41"/>
                    </a:cubicBezTo>
                    <a:cubicBezTo>
                      <a:pt x="72" y="41"/>
                      <a:pt x="93" y="28"/>
                      <a:pt x="93" y="28"/>
                    </a:cubicBezTo>
                    <a:cubicBezTo>
                      <a:pt x="93" y="0"/>
                      <a:pt x="93" y="0"/>
                      <a:pt x="93" y="0"/>
                    </a:cubicBezTo>
                    <a:lnTo>
                      <a:pt x="47"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4" name="Freeform 262"/>
              <p:cNvSpPr>
                <a:spLocks/>
              </p:cNvSpPr>
              <p:nvPr/>
            </p:nvSpPr>
            <p:spPr bwMode="auto">
              <a:xfrm>
                <a:off x="4275600" y="2079860"/>
                <a:ext cx="246218" cy="125981"/>
              </a:xfrm>
              <a:custGeom>
                <a:avLst/>
                <a:gdLst/>
                <a:ahLst/>
                <a:cxnLst>
                  <a:cxn ang="0">
                    <a:pos x="119" y="29"/>
                  </a:cxn>
                  <a:cxn ang="0">
                    <a:pos x="126" y="26"/>
                  </a:cxn>
                  <a:cxn ang="0">
                    <a:pos x="63" y="0"/>
                  </a:cxn>
                  <a:cxn ang="0">
                    <a:pos x="0" y="26"/>
                  </a:cxn>
                  <a:cxn ang="0">
                    <a:pos x="63" y="49"/>
                  </a:cxn>
                  <a:cxn ang="0">
                    <a:pos x="113" y="31"/>
                  </a:cxn>
                  <a:cxn ang="0">
                    <a:pos x="113" y="58"/>
                  </a:cxn>
                  <a:cxn ang="0">
                    <a:pos x="110" y="58"/>
                  </a:cxn>
                  <a:cxn ang="0">
                    <a:pos x="110" y="70"/>
                  </a:cxn>
                  <a:cxn ang="0">
                    <a:pos x="120" y="70"/>
                  </a:cxn>
                  <a:cxn ang="0">
                    <a:pos x="120" y="58"/>
                  </a:cxn>
                  <a:cxn ang="0">
                    <a:pos x="119" y="58"/>
                  </a:cxn>
                  <a:cxn ang="0">
                    <a:pos x="119" y="29"/>
                  </a:cxn>
                </a:cxnLst>
                <a:rect l="0" t="0" r="r" b="b"/>
                <a:pathLst>
                  <a:path w="126" h="70">
                    <a:moveTo>
                      <a:pt x="119" y="29"/>
                    </a:moveTo>
                    <a:lnTo>
                      <a:pt x="126" y="26"/>
                    </a:lnTo>
                    <a:lnTo>
                      <a:pt x="63" y="0"/>
                    </a:lnTo>
                    <a:lnTo>
                      <a:pt x="0" y="26"/>
                    </a:lnTo>
                    <a:lnTo>
                      <a:pt x="63" y="49"/>
                    </a:lnTo>
                    <a:lnTo>
                      <a:pt x="113" y="31"/>
                    </a:lnTo>
                    <a:lnTo>
                      <a:pt x="113" y="58"/>
                    </a:lnTo>
                    <a:lnTo>
                      <a:pt x="110" y="58"/>
                    </a:lnTo>
                    <a:lnTo>
                      <a:pt x="110" y="70"/>
                    </a:lnTo>
                    <a:lnTo>
                      <a:pt x="120" y="70"/>
                    </a:lnTo>
                    <a:lnTo>
                      <a:pt x="120" y="58"/>
                    </a:lnTo>
                    <a:lnTo>
                      <a:pt x="119" y="58"/>
                    </a:lnTo>
                    <a:lnTo>
                      <a:pt x="119" y="2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5" name="Freeform 263"/>
              <p:cNvSpPr>
                <a:spLocks noEditPoints="1"/>
              </p:cNvSpPr>
              <p:nvPr/>
            </p:nvSpPr>
            <p:spPr bwMode="auto">
              <a:xfrm>
                <a:off x="3714770" y="4972014"/>
                <a:ext cx="330245" cy="226765"/>
              </a:xfrm>
              <a:custGeom>
                <a:avLst/>
                <a:gdLst/>
                <a:ahLst/>
                <a:cxnLst>
                  <a:cxn ang="0">
                    <a:pos x="179" y="18"/>
                  </a:cxn>
                  <a:cxn ang="0">
                    <a:pos x="179" y="7"/>
                  </a:cxn>
                  <a:cxn ang="0">
                    <a:pos x="177" y="6"/>
                  </a:cxn>
                  <a:cxn ang="0">
                    <a:pos x="145" y="0"/>
                  </a:cxn>
                  <a:cxn ang="0">
                    <a:pos x="94" y="18"/>
                  </a:cxn>
                  <a:cxn ang="0">
                    <a:pos x="43" y="0"/>
                  </a:cxn>
                  <a:cxn ang="0">
                    <a:pos x="10" y="6"/>
                  </a:cxn>
                  <a:cxn ang="0">
                    <a:pos x="9" y="7"/>
                  </a:cxn>
                  <a:cxn ang="0">
                    <a:pos x="9" y="18"/>
                  </a:cxn>
                  <a:cxn ang="0">
                    <a:pos x="0" y="24"/>
                  </a:cxn>
                  <a:cxn ang="0">
                    <a:pos x="0" y="136"/>
                  </a:cxn>
                  <a:cxn ang="0">
                    <a:pos x="82" y="136"/>
                  </a:cxn>
                  <a:cxn ang="0">
                    <a:pos x="94" y="140"/>
                  </a:cxn>
                  <a:cxn ang="0">
                    <a:pos x="106" y="136"/>
                  </a:cxn>
                  <a:cxn ang="0">
                    <a:pos x="187" y="136"/>
                  </a:cxn>
                  <a:cxn ang="0">
                    <a:pos x="187" y="24"/>
                  </a:cxn>
                  <a:cxn ang="0">
                    <a:pos x="179" y="18"/>
                  </a:cxn>
                  <a:cxn ang="0">
                    <a:pos x="93" y="127"/>
                  </a:cxn>
                  <a:cxn ang="0">
                    <a:pos x="39" y="115"/>
                  </a:cxn>
                  <a:cxn ang="0">
                    <a:pos x="14" y="120"/>
                  </a:cxn>
                  <a:cxn ang="0">
                    <a:pos x="14" y="10"/>
                  </a:cxn>
                  <a:cxn ang="0">
                    <a:pos x="43" y="6"/>
                  </a:cxn>
                  <a:cxn ang="0">
                    <a:pos x="90" y="22"/>
                  </a:cxn>
                  <a:cxn ang="0">
                    <a:pos x="90" y="87"/>
                  </a:cxn>
                  <a:cxn ang="0">
                    <a:pos x="93" y="84"/>
                  </a:cxn>
                  <a:cxn ang="0">
                    <a:pos x="93" y="127"/>
                  </a:cxn>
                  <a:cxn ang="0">
                    <a:pos x="174" y="120"/>
                  </a:cxn>
                  <a:cxn ang="0">
                    <a:pos x="148" y="115"/>
                  </a:cxn>
                  <a:cxn ang="0">
                    <a:pos x="95" y="127"/>
                  </a:cxn>
                  <a:cxn ang="0">
                    <a:pos x="95" y="84"/>
                  </a:cxn>
                  <a:cxn ang="0">
                    <a:pos x="98" y="87"/>
                  </a:cxn>
                  <a:cxn ang="0">
                    <a:pos x="98" y="22"/>
                  </a:cxn>
                  <a:cxn ang="0">
                    <a:pos x="145" y="6"/>
                  </a:cxn>
                  <a:cxn ang="0">
                    <a:pos x="174" y="10"/>
                  </a:cxn>
                  <a:cxn ang="0">
                    <a:pos x="174" y="120"/>
                  </a:cxn>
                </a:cxnLst>
                <a:rect l="0" t="0" r="r" b="b"/>
                <a:pathLst>
                  <a:path w="187" h="140">
                    <a:moveTo>
                      <a:pt x="179" y="18"/>
                    </a:moveTo>
                    <a:cubicBezTo>
                      <a:pt x="179" y="7"/>
                      <a:pt x="179" y="7"/>
                      <a:pt x="179" y="7"/>
                    </a:cubicBezTo>
                    <a:cubicBezTo>
                      <a:pt x="177" y="6"/>
                      <a:pt x="177" y="6"/>
                      <a:pt x="177" y="6"/>
                    </a:cubicBezTo>
                    <a:cubicBezTo>
                      <a:pt x="177" y="6"/>
                      <a:pt x="163" y="0"/>
                      <a:pt x="145" y="0"/>
                    </a:cubicBezTo>
                    <a:cubicBezTo>
                      <a:pt x="125" y="0"/>
                      <a:pt x="108" y="6"/>
                      <a:pt x="94" y="18"/>
                    </a:cubicBezTo>
                    <a:cubicBezTo>
                      <a:pt x="80" y="6"/>
                      <a:pt x="63" y="0"/>
                      <a:pt x="43" y="0"/>
                    </a:cubicBezTo>
                    <a:cubicBezTo>
                      <a:pt x="25" y="0"/>
                      <a:pt x="11" y="6"/>
                      <a:pt x="10" y="6"/>
                    </a:cubicBezTo>
                    <a:cubicBezTo>
                      <a:pt x="9" y="7"/>
                      <a:pt x="9" y="7"/>
                      <a:pt x="9" y="7"/>
                    </a:cubicBezTo>
                    <a:cubicBezTo>
                      <a:pt x="9" y="18"/>
                      <a:pt x="9" y="18"/>
                      <a:pt x="9" y="18"/>
                    </a:cubicBezTo>
                    <a:cubicBezTo>
                      <a:pt x="3" y="19"/>
                      <a:pt x="0" y="20"/>
                      <a:pt x="0" y="24"/>
                    </a:cubicBezTo>
                    <a:cubicBezTo>
                      <a:pt x="0" y="39"/>
                      <a:pt x="0" y="136"/>
                      <a:pt x="0" y="136"/>
                    </a:cubicBezTo>
                    <a:cubicBezTo>
                      <a:pt x="82" y="136"/>
                      <a:pt x="82" y="136"/>
                      <a:pt x="82" y="136"/>
                    </a:cubicBezTo>
                    <a:cubicBezTo>
                      <a:pt x="85" y="138"/>
                      <a:pt x="89" y="140"/>
                      <a:pt x="94" y="140"/>
                    </a:cubicBezTo>
                    <a:cubicBezTo>
                      <a:pt x="99" y="140"/>
                      <a:pt x="103" y="138"/>
                      <a:pt x="106" y="136"/>
                    </a:cubicBezTo>
                    <a:cubicBezTo>
                      <a:pt x="187" y="136"/>
                      <a:pt x="187" y="136"/>
                      <a:pt x="187" y="136"/>
                    </a:cubicBezTo>
                    <a:cubicBezTo>
                      <a:pt x="187" y="136"/>
                      <a:pt x="187" y="29"/>
                      <a:pt x="187" y="24"/>
                    </a:cubicBezTo>
                    <a:cubicBezTo>
                      <a:pt x="187" y="21"/>
                      <a:pt x="184" y="19"/>
                      <a:pt x="179" y="18"/>
                    </a:cubicBezTo>
                    <a:close/>
                    <a:moveTo>
                      <a:pt x="93" y="127"/>
                    </a:moveTo>
                    <a:cubicBezTo>
                      <a:pt x="86" y="124"/>
                      <a:pt x="63" y="115"/>
                      <a:pt x="39" y="115"/>
                    </a:cubicBezTo>
                    <a:cubicBezTo>
                      <a:pt x="29" y="115"/>
                      <a:pt x="21" y="117"/>
                      <a:pt x="14" y="120"/>
                    </a:cubicBezTo>
                    <a:cubicBezTo>
                      <a:pt x="14" y="10"/>
                      <a:pt x="14" y="10"/>
                      <a:pt x="14" y="10"/>
                    </a:cubicBezTo>
                    <a:cubicBezTo>
                      <a:pt x="18" y="9"/>
                      <a:pt x="29" y="6"/>
                      <a:pt x="43" y="6"/>
                    </a:cubicBezTo>
                    <a:cubicBezTo>
                      <a:pt x="62" y="6"/>
                      <a:pt x="77" y="11"/>
                      <a:pt x="90" y="22"/>
                    </a:cubicBezTo>
                    <a:cubicBezTo>
                      <a:pt x="90" y="87"/>
                      <a:pt x="90" y="87"/>
                      <a:pt x="90" y="87"/>
                    </a:cubicBezTo>
                    <a:cubicBezTo>
                      <a:pt x="93" y="84"/>
                      <a:pt x="93" y="84"/>
                      <a:pt x="93" y="84"/>
                    </a:cubicBezTo>
                    <a:lnTo>
                      <a:pt x="93" y="127"/>
                    </a:lnTo>
                    <a:close/>
                    <a:moveTo>
                      <a:pt x="174" y="120"/>
                    </a:moveTo>
                    <a:cubicBezTo>
                      <a:pt x="166" y="116"/>
                      <a:pt x="158" y="115"/>
                      <a:pt x="148" y="115"/>
                    </a:cubicBezTo>
                    <a:cubicBezTo>
                      <a:pt x="124" y="115"/>
                      <a:pt x="102" y="124"/>
                      <a:pt x="95" y="127"/>
                    </a:cubicBezTo>
                    <a:cubicBezTo>
                      <a:pt x="95" y="84"/>
                      <a:pt x="95" y="84"/>
                      <a:pt x="95" y="84"/>
                    </a:cubicBezTo>
                    <a:cubicBezTo>
                      <a:pt x="98" y="87"/>
                      <a:pt x="98" y="87"/>
                      <a:pt x="98" y="87"/>
                    </a:cubicBezTo>
                    <a:cubicBezTo>
                      <a:pt x="98" y="22"/>
                      <a:pt x="98" y="22"/>
                      <a:pt x="98" y="22"/>
                    </a:cubicBezTo>
                    <a:cubicBezTo>
                      <a:pt x="111" y="11"/>
                      <a:pt x="126" y="6"/>
                      <a:pt x="145" y="6"/>
                    </a:cubicBezTo>
                    <a:cubicBezTo>
                      <a:pt x="158" y="6"/>
                      <a:pt x="170" y="9"/>
                      <a:pt x="174" y="10"/>
                    </a:cubicBezTo>
                    <a:lnTo>
                      <a:pt x="174" y="12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6" name="Freeform 264"/>
              <p:cNvSpPr>
                <a:spLocks/>
              </p:cNvSpPr>
              <p:nvPr/>
            </p:nvSpPr>
            <p:spPr bwMode="auto">
              <a:xfrm>
                <a:off x="3757760" y="4999010"/>
                <a:ext cx="99660" cy="28796"/>
              </a:xfrm>
              <a:custGeom>
                <a:avLst/>
                <a:gdLst/>
                <a:ahLst/>
                <a:cxnLst>
                  <a:cxn ang="0">
                    <a:pos x="0" y="8"/>
                  </a:cxn>
                  <a:cxn ang="0">
                    <a:pos x="1" y="12"/>
                  </a:cxn>
                  <a:cxn ang="0">
                    <a:pos x="54" y="18"/>
                  </a:cxn>
                  <a:cxn ang="0">
                    <a:pos x="56" y="15"/>
                  </a:cxn>
                  <a:cxn ang="0">
                    <a:pos x="0" y="8"/>
                  </a:cxn>
                </a:cxnLst>
                <a:rect l="0" t="0" r="r" b="b"/>
                <a:pathLst>
                  <a:path w="56" h="18">
                    <a:moveTo>
                      <a:pt x="0" y="8"/>
                    </a:moveTo>
                    <a:cubicBezTo>
                      <a:pt x="1" y="12"/>
                      <a:pt x="1" y="12"/>
                      <a:pt x="1" y="12"/>
                    </a:cubicBezTo>
                    <a:cubicBezTo>
                      <a:pt x="29" y="5"/>
                      <a:pt x="54" y="18"/>
                      <a:pt x="54" y="18"/>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7" name="Freeform 265"/>
              <p:cNvSpPr>
                <a:spLocks/>
              </p:cNvSpPr>
              <p:nvPr/>
            </p:nvSpPr>
            <p:spPr bwMode="auto">
              <a:xfrm>
                <a:off x="3757760" y="5018807"/>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8" name="Freeform 266"/>
              <p:cNvSpPr>
                <a:spLocks/>
              </p:cNvSpPr>
              <p:nvPr/>
            </p:nvSpPr>
            <p:spPr bwMode="auto">
              <a:xfrm>
                <a:off x="3757760" y="5038604"/>
                <a:ext cx="99660" cy="28796"/>
              </a:xfrm>
              <a:custGeom>
                <a:avLst/>
                <a:gdLst/>
                <a:ahLst/>
                <a:cxnLst>
                  <a:cxn ang="0">
                    <a:pos x="0" y="8"/>
                  </a:cxn>
                  <a:cxn ang="0">
                    <a:pos x="1" y="12"/>
                  </a:cxn>
                  <a:cxn ang="0">
                    <a:pos x="54" y="18"/>
                  </a:cxn>
                  <a:cxn ang="0">
                    <a:pos x="56" y="14"/>
                  </a:cxn>
                  <a:cxn ang="0">
                    <a:pos x="0" y="8"/>
                  </a:cxn>
                </a:cxnLst>
                <a:rect l="0" t="0" r="r" b="b"/>
                <a:pathLst>
                  <a:path w="56" h="18">
                    <a:moveTo>
                      <a:pt x="0" y="8"/>
                    </a:moveTo>
                    <a:cubicBezTo>
                      <a:pt x="1" y="12"/>
                      <a:pt x="1" y="12"/>
                      <a:pt x="1" y="12"/>
                    </a:cubicBezTo>
                    <a:cubicBezTo>
                      <a:pt x="29" y="4"/>
                      <a:pt x="54" y="18"/>
                      <a:pt x="54" y="18"/>
                    </a:cubicBezTo>
                    <a:cubicBezTo>
                      <a:pt x="56" y="14"/>
                      <a:pt x="56" y="14"/>
                      <a:pt x="56" y="14"/>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9" name="Freeform 267"/>
              <p:cNvSpPr>
                <a:spLocks/>
              </p:cNvSpPr>
              <p:nvPr/>
            </p:nvSpPr>
            <p:spPr bwMode="auto">
              <a:xfrm>
                <a:off x="3757760" y="5058401"/>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0" name="Freeform 268"/>
              <p:cNvSpPr>
                <a:spLocks/>
              </p:cNvSpPr>
              <p:nvPr/>
            </p:nvSpPr>
            <p:spPr bwMode="auto">
              <a:xfrm>
                <a:off x="3757760" y="5078198"/>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8"/>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1" name="Freeform 269"/>
              <p:cNvSpPr>
                <a:spLocks/>
              </p:cNvSpPr>
              <p:nvPr/>
            </p:nvSpPr>
            <p:spPr bwMode="auto">
              <a:xfrm>
                <a:off x="3757760" y="5096195"/>
                <a:ext cx="99660" cy="323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2" name="Freeform 270"/>
              <p:cNvSpPr>
                <a:spLocks/>
              </p:cNvSpPr>
              <p:nvPr/>
            </p:nvSpPr>
            <p:spPr bwMode="auto">
              <a:xfrm>
                <a:off x="3757760" y="5115992"/>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3" name="Freeform 271"/>
              <p:cNvSpPr>
                <a:spLocks/>
              </p:cNvSpPr>
              <p:nvPr/>
            </p:nvSpPr>
            <p:spPr bwMode="auto">
              <a:xfrm>
                <a:off x="3904319" y="4999010"/>
                <a:ext cx="99660" cy="30595"/>
              </a:xfrm>
              <a:custGeom>
                <a:avLst/>
                <a:gdLst/>
                <a:ahLst/>
                <a:cxnLst>
                  <a:cxn ang="0">
                    <a:pos x="2" y="19"/>
                  </a:cxn>
                  <a:cxn ang="0">
                    <a:pos x="55" y="12"/>
                  </a:cxn>
                  <a:cxn ang="0">
                    <a:pos x="56" y="8"/>
                  </a:cxn>
                  <a:cxn ang="0">
                    <a:pos x="0" y="15"/>
                  </a:cxn>
                  <a:cxn ang="0">
                    <a:pos x="2" y="19"/>
                  </a:cxn>
                </a:cxnLst>
                <a:rect l="0" t="0" r="r" b="b"/>
                <a:pathLst>
                  <a:path w="56" h="19">
                    <a:moveTo>
                      <a:pt x="2" y="19"/>
                    </a:moveTo>
                    <a:cubicBezTo>
                      <a:pt x="2" y="19"/>
                      <a:pt x="27" y="5"/>
                      <a:pt x="55" y="12"/>
                    </a:cubicBezTo>
                    <a:cubicBezTo>
                      <a:pt x="56" y="8"/>
                      <a:pt x="56" y="8"/>
                      <a:pt x="56" y="8"/>
                    </a:cubicBezTo>
                    <a:cubicBezTo>
                      <a:pt x="27" y="0"/>
                      <a:pt x="1" y="14"/>
                      <a:pt x="0" y="15"/>
                    </a:cubicBezTo>
                    <a:lnTo>
                      <a:pt x="2" y="1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4" name="Freeform 272"/>
              <p:cNvSpPr>
                <a:spLocks/>
              </p:cNvSpPr>
              <p:nvPr/>
            </p:nvSpPr>
            <p:spPr bwMode="auto">
              <a:xfrm>
                <a:off x="3904319" y="5018807"/>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5" name="Freeform 273"/>
              <p:cNvSpPr>
                <a:spLocks/>
              </p:cNvSpPr>
              <p:nvPr/>
            </p:nvSpPr>
            <p:spPr bwMode="auto">
              <a:xfrm>
                <a:off x="3904319" y="5038604"/>
                <a:ext cx="99660" cy="30595"/>
              </a:xfrm>
              <a:custGeom>
                <a:avLst/>
                <a:gdLst/>
                <a:ahLst/>
                <a:cxnLst>
                  <a:cxn ang="0">
                    <a:pos x="0" y="15"/>
                  </a:cxn>
                  <a:cxn ang="0">
                    <a:pos x="2" y="19"/>
                  </a:cxn>
                  <a:cxn ang="0">
                    <a:pos x="55" y="12"/>
                  </a:cxn>
                  <a:cxn ang="0">
                    <a:pos x="56" y="8"/>
                  </a:cxn>
                  <a:cxn ang="0">
                    <a:pos x="0" y="15"/>
                  </a:cxn>
                </a:cxnLst>
                <a:rect l="0" t="0" r="r" b="b"/>
                <a:pathLst>
                  <a:path w="56" h="19">
                    <a:moveTo>
                      <a:pt x="0" y="15"/>
                    </a:moveTo>
                    <a:cubicBezTo>
                      <a:pt x="2" y="19"/>
                      <a:pt x="2" y="19"/>
                      <a:pt x="2" y="19"/>
                    </a:cubicBezTo>
                    <a:cubicBezTo>
                      <a:pt x="2" y="18"/>
                      <a:pt x="27" y="5"/>
                      <a:pt x="55" y="12"/>
                    </a:cubicBezTo>
                    <a:cubicBezTo>
                      <a:pt x="56" y="8"/>
                      <a:pt x="56" y="8"/>
                      <a:pt x="56" y="8"/>
                    </a:cubicBezTo>
                    <a:cubicBezTo>
                      <a:pt x="27" y="0"/>
                      <a:pt x="1" y="14"/>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6" name="Freeform 274"/>
              <p:cNvSpPr>
                <a:spLocks/>
              </p:cNvSpPr>
              <p:nvPr/>
            </p:nvSpPr>
            <p:spPr bwMode="auto">
              <a:xfrm>
                <a:off x="3904319" y="5060201"/>
                <a:ext cx="99660" cy="28796"/>
              </a:xfrm>
              <a:custGeom>
                <a:avLst/>
                <a:gdLst/>
                <a:ahLst/>
                <a:cxnLst>
                  <a:cxn ang="0">
                    <a:pos x="0" y="14"/>
                  </a:cxn>
                  <a:cxn ang="0">
                    <a:pos x="2" y="18"/>
                  </a:cxn>
                  <a:cxn ang="0">
                    <a:pos x="55" y="12"/>
                  </a:cxn>
                  <a:cxn ang="0">
                    <a:pos x="56" y="8"/>
                  </a:cxn>
                  <a:cxn ang="0">
                    <a:pos x="0" y="14"/>
                  </a:cxn>
                </a:cxnLst>
                <a:rect l="0" t="0" r="r" b="b"/>
                <a:pathLst>
                  <a:path w="56" h="18">
                    <a:moveTo>
                      <a:pt x="0" y="14"/>
                    </a:moveTo>
                    <a:cubicBezTo>
                      <a:pt x="2" y="18"/>
                      <a:pt x="2" y="18"/>
                      <a:pt x="2" y="18"/>
                    </a:cubicBezTo>
                    <a:cubicBezTo>
                      <a:pt x="2" y="18"/>
                      <a:pt x="27" y="4"/>
                      <a:pt x="55" y="12"/>
                    </a:cubicBezTo>
                    <a:cubicBezTo>
                      <a:pt x="56" y="8"/>
                      <a:pt x="56" y="8"/>
                      <a:pt x="56" y="8"/>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7" name="Freeform 275"/>
              <p:cNvSpPr>
                <a:spLocks/>
              </p:cNvSpPr>
              <p:nvPr/>
            </p:nvSpPr>
            <p:spPr bwMode="auto">
              <a:xfrm>
                <a:off x="3904319" y="5078198"/>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8" name="Freeform 276"/>
              <p:cNvSpPr>
                <a:spLocks/>
              </p:cNvSpPr>
              <p:nvPr/>
            </p:nvSpPr>
            <p:spPr bwMode="auto">
              <a:xfrm>
                <a:off x="3904319" y="5097995"/>
                <a:ext cx="99660" cy="30595"/>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9" name="Freeform 277"/>
              <p:cNvSpPr>
                <a:spLocks/>
              </p:cNvSpPr>
              <p:nvPr/>
            </p:nvSpPr>
            <p:spPr bwMode="auto">
              <a:xfrm>
                <a:off x="3904319" y="5117792"/>
                <a:ext cx="99660" cy="28796"/>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0" name="Freeform 278"/>
              <p:cNvSpPr>
                <a:spLocks noEditPoints="1"/>
              </p:cNvSpPr>
              <p:nvPr/>
            </p:nvSpPr>
            <p:spPr bwMode="auto">
              <a:xfrm>
                <a:off x="619457" y="3798595"/>
                <a:ext cx="263805" cy="235764"/>
              </a:xfrm>
              <a:custGeom>
                <a:avLst/>
                <a:gdLst/>
                <a:ahLst/>
                <a:cxnLst>
                  <a:cxn ang="0">
                    <a:pos x="48" y="110"/>
                  </a:cxn>
                  <a:cxn ang="0">
                    <a:pos x="116" y="42"/>
                  </a:cxn>
                  <a:cxn ang="0">
                    <a:pos x="135" y="0"/>
                  </a:cxn>
                  <a:cxn ang="0">
                    <a:pos x="92" y="16"/>
                  </a:cxn>
                  <a:cxn ang="0">
                    <a:pos x="23" y="83"/>
                  </a:cxn>
                  <a:cxn ang="0">
                    <a:pos x="22" y="83"/>
                  </a:cxn>
                  <a:cxn ang="0">
                    <a:pos x="0" y="106"/>
                  </a:cxn>
                  <a:cxn ang="0">
                    <a:pos x="27" y="131"/>
                  </a:cxn>
                  <a:cxn ang="0">
                    <a:pos x="48" y="110"/>
                  </a:cxn>
                  <a:cxn ang="0">
                    <a:pos x="48" y="110"/>
                  </a:cxn>
                  <a:cxn ang="0">
                    <a:pos x="27" y="121"/>
                  </a:cxn>
                  <a:cxn ang="0">
                    <a:pos x="10" y="106"/>
                  </a:cxn>
                  <a:cxn ang="0">
                    <a:pos x="18" y="98"/>
                  </a:cxn>
                  <a:cxn ang="0">
                    <a:pos x="35" y="114"/>
                  </a:cxn>
                  <a:cxn ang="0">
                    <a:pos x="27" y="121"/>
                  </a:cxn>
                  <a:cxn ang="0">
                    <a:pos x="111" y="43"/>
                  </a:cxn>
                  <a:cxn ang="0">
                    <a:pos x="112" y="29"/>
                  </a:cxn>
                  <a:cxn ang="0">
                    <a:pos x="102" y="31"/>
                  </a:cxn>
                  <a:cxn ang="0">
                    <a:pos x="103" y="21"/>
                  </a:cxn>
                  <a:cxn ang="0">
                    <a:pos x="91" y="21"/>
                  </a:cxn>
                  <a:cxn ang="0">
                    <a:pos x="93" y="18"/>
                  </a:cxn>
                  <a:cxn ang="0">
                    <a:pos x="118" y="10"/>
                  </a:cxn>
                  <a:cxn ang="0">
                    <a:pos x="124" y="16"/>
                  </a:cxn>
                  <a:cxn ang="0">
                    <a:pos x="113" y="40"/>
                  </a:cxn>
                  <a:cxn ang="0">
                    <a:pos x="111" y="43"/>
                  </a:cxn>
                </a:cxnLst>
                <a:rect l="0" t="0" r="r" b="b"/>
                <a:pathLst>
                  <a:path w="135" h="131">
                    <a:moveTo>
                      <a:pt x="48" y="110"/>
                    </a:moveTo>
                    <a:lnTo>
                      <a:pt x="116" y="42"/>
                    </a:lnTo>
                    <a:lnTo>
                      <a:pt x="135" y="0"/>
                    </a:lnTo>
                    <a:lnTo>
                      <a:pt x="92" y="16"/>
                    </a:lnTo>
                    <a:lnTo>
                      <a:pt x="23" y="83"/>
                    </a:lnTo>
                    <a:lnTo>
                      <a:pt x="22" y="83"/>
                    </a:lnTo>
                    <a:lnTo>
                      <a:pt x="0" y="106"/>
                    </a:lnTo>
                    <a:lnTo>
                      <a:pt x="27" y="131"/>
                    </a:lnTo>
                    <a:lnTo>
                      <a:pt x="48" y="110"/>
                    </a:lnTo>
                    <a:lnTo>
                      <a:pt x="48" y="110"/>
                    </a:lnTo>
                    <a:close/>
                    <a:moveTo>
                      <a:pt x="27" y="121"/>
                    </a:moveTo>
                    <a:lnTo>
                      <a:pt x="10" y="106"/>
                    </a:lnTo>
                    <a:lnTo>
                      <a:pt x="18" y="98"/>
                    </a:lnTo>
                    <a:lnTo>
                      <a:pt x="35" y="114"/>
                    </a:lnTo>
                    <a:lnTo>
                      <a:pt x="27" y="121"/>
                    </a:lnTo>
                    <a:close/>
                    <a:moveTo>
                      <a:pt x="111" y="43"/>
                    </a:moveTo>
                    <a:lnTo>
                      <a:pt x="112" y="29"/>
                    </a:lnTo>
                    <a:lnTo>
                      <a:pt x="102" y="31"/>
                    </a:lnTo>
                    <a:lnTo>
                      <a:pt x="103" y="21"/>
                    </a:lnTo>
                    <a:lnTo>
                      <a:pt x="91" y="21"/>
                    </a:lnTo>
                    <a:lnTo>
                      <a:pt x="93" y="18"/>
                    </a:lnTo>
                    <a:lnTo>
                      <a:pt x="118" y="10"/>
                    </a:lnTo>
                    <a:lnTo>
                      <a:pt x="124" y="16"/>
                    </a:lnTo>
                    <a:lnTo>
                      <a:pt x="113" y="40"/>
                    </a:lnTo>
                    <a:lnTo>
                      <a:pt x="111" y="4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1" name="Freeform 279"/>
              <p:cNvSpPr>
                <a:spLocks/>
              </p:cNvSpPr>
              <p:nvPr/>
            </p:nvSpPr>
            <p:spPr bwMode="auto">
              <a:xfrm>
                <a:off x="4910686" y="4075752"/>
                <a:ext cx="54715" cy="55791"/>
              </a:xfrm>
              <a:custGeom>
                <a:avLst/>
                <a:gdLst/>
                <a:ahLst/>
                <a:cxnLst>
                  <a:cxn ang="0">
                    <a:pos x="21" y="23"/>
                  </a:cxn>
                  <a:cxn ang="0">
                    <a:pos x="20" y="25"/>
                  </a:cxn>
                  <a:cxn ang="0">
                    <a:pos x="19" y="26"/>
                  </a:cxn>
                  <a:cxn ang="0">
                    <a:pos x="16" y="26"/>
                  </a:cxn>
                  <a:cxn ang="0">
                    <a:pos x="13" y="26"/>
                  </a:cxn>
                  <a:cxn ang="0">
                    <a:pos x="11" y="23"/>
                  </a:cxn>
                  <a:cxn ang="0">
                    <a:pos x="10" y="20"/>
                  </a:cxn>
                  <a:cxn ang="0">
                    <a:pos x="10" y="17"/>
                  </a:cxn>
                  <a:cxn ang="0">
                    <a:pos x="10" y="14"/>
                  </a:cxn>
                  <a:cxn ang="0">
                    <a:pos x="11" y="11"/>
                  </a:cxn>
                  <a:cxn ang="0">
                    <a:pos x="13" y="9"/>
                  </a:cxn>
                  <a:cxn ang="0">
                    <a:pos x="16" y="8"/>
                  </a:cxn>
                  <a:cxn ang="0">
                    <a:pos x="19" y="9"/>
                  </a:cxn>
                  <a:cxn ang="0">
                    <a:pos x="21" y="10"/>
                  </a:cxn>
                  <a:cxn ang="0">
                    <a:pos x="21" y="12"/>
                  </a:cxn>
                  <a:cxn ang="0">
                    <a:pos x="22" y="13"/>
                  </a:cxn>
                  <a:cxn ang="0">
                    <a:pos x="32" y="13"/>
                  </a:cxn>
                  <a:cxn ang="0">
                    <a:pos x="27" y="3"/>
                  </a:cxn>
                  <a:cxn ang="0">
                    <a:pos x="17" y="0"/>
                  </a:cxn>
                  <a:cxn ang="0">
                    <a:pos x="10" y="1"/>
                  </a:cxn>
                  <a:cxn ang="0">
                    <a:pos x="4" y="4"/>
                  </a:cxn>
                  <a:cxn ang="0">
                    <a:pos x="1" y="10"/>
                  </a:cxn>
                  <a:cxn ang="0">
                    <a:pos x="0" y="17"/>
                  </a:cxn>
                  <a:cxn ang="0">
                    <a:pos x="1" y="24"/>
                  </a:cxn>
                  <a:cxn ang="0">
                    <a:pos x="4" y="30"/>
                  </a:cxn>
                  <a:cxn ang="0">
                    <a:pos x="9" y="33"/>
                  </a:cxn>
                  <a:cxn ang="0">
                    <a:pos x="17" y="35"/>
                  </a:cxn>
                  <a:cxn ang="0">
                    <a:pos x="23" y="33"/>
                  </a:cxn>
                  <a:cxn ang="0">
                    <a:pos x="28" y="30"/>
                  </a:cxn>
                  <a:cxn ang="0">
                    <a:pos x="31" y="26"/>
                  </a:cxn>
                  <a:cxn ang="0">
                    <a:pos x="32" y="21"/>
                  </a:cxn>
                  <a:cxn ang="0">
                    <a:pos x="22" y="21"/>
                  </a:cxn>
                  <a:cxn ang="0">
                    <a:pos x="21" y="23"/>
                  </a:cxn>
                </a:cxnLst>
                <a:rect l="0" t="0" r="r" b="b"/>
                <a:pathLst>
                  <a:path w="32" h="35">
                    <a:moveTo>
                      <a:pt x="21" y="23"/>
                    </a:moveTo>
                    <a:cubicBezTo>
                      <a:pt x="21" y="24"/>
                      <a:pt x="21" y="24"/>
                      <a:pt x="20" y="25"/>
                    </a:cubicBezTo>
                    <a:cubicBezTo>
                      <a:pt x="20" y="25"/>
                      <a:pt x="19" y="26"/>
                      <a:pt x="19" y="26"/>
                    </a:cubicBezTo>
                    <a:cubicBezTo>
                      <a:pt x="18" y="26"/>
                      <a:pt x="17" y="26"/>
                      <a:pt x="16" y="26"/>
                    </a:cubicBezTo>
                    <a:cubicBezTo>
                      <a:pt x="15" y="26"/>
                      <a:pt x="14" y="26"/>
                      <a:pt x="13" y="26"/>
                    </a:cubicBezTo>
                    <a:cubicBezTo>
                      <a:pt x="12" y="25"/>
                      <a:pt x="12" y="24"/>
                      <a:pt x="11" y="23"/>
                    </a:cubicBezTo>
                    <a:cubicBezTo>
                      <a:pt x="11" y="23"/>
                      <a:pt x="10" y="22"/>
                      <a:pt x="10" y="20"/>
                    </a:cubicBezTo>
                    <a:cubicBezTo>
                      <a:pt x="10" y="19"/>
                      <a:pt x="10" y="18"/>
                      <a:pt x="10" y="17"/>
                    </a:cubicBezTo>
                    <a:cubicBezTo>
                      <a:pt x="10" y="16"/>
                      <a:pt x="10" y="15"/>
                      <a:pt x="10" y="14"/>
                    </a:cubicBezTo>
                    <a:cubicBezTo>
                      <a:pt x="10" y="13"/>
                      <a:pt x="11" y="12"/>
                      <a:pt x="11" y="11"/>
                    </a:cubicBezTo>
                    <a:cubicBezTo>
                      <a:pt x="12" y="10"/>
                      <a:pt x="12" y="9"/>
                      <a:pt x="13" y="9"/>
                    </a:cubicBezTo>
                    <a:cubicBezTo>
                      <a:pt x="14" y="8"/>
                      <a:pt x="15" y="8"/>
                      <a:pt x="16" y="8"/>
                    </a:cubicBezTo>
                    <a:cubicBezTo>
                      <a:pt x="17" y="8"/>
                      <a:pt x="18" y="8"/>
                      <a:pt x="19" y="9"/>
                    </a:cubicBezTo>
                    <a:cubicBezTo>
                      <a:pt x="20" y="9"/>
                      <a:pt x="20" y="9"/>
                      <a:pt x="21" y="10"/>
                    </a:cubicBezTo>
                    <a:cubicBezTo>
                      <a:pt x="21" y="10"/>
                      <a:pt x="21" y="11"/>
                      <a:pt x="21" y="12"/>
                    </a:cubicBezTo>
                    <a:cubicBezTo>
                      <a:pt x="22" y="12"/>
                      <a:pt x="22" y="13"/>
                      <a:pt x="22" y="13"/>
                    </a:cubicBezTo>
                    <a:cubicBezTo>
                      <a:pt x="32" y="13"/>
                      <a:pt x="32" y="13"/>
                      <a:pt x="32" y="13"/>
                    </a:cubicBezTo>
                    <a:cubicBezTo>
                      <a:pt x="31" y="9"/>
                      <a:pt x="30" y="5"/>
                      <a:pt x="27" y="3"/>
                    </a:cubicBezTo>
                    <a:cubicBezTo>
                      <a:pt x="25" y="1"/>
                      <a:pt x="21" y="0"/>
                      <a:pt x="17" y="0"/>
                    </a:cubicBezTo>
                    <a:cubicBezTo>
                      <a:pt x="14" y="0"/>
                      <a:pt x="12" y="0"/>
                      <a:pt x="10" y="1"/>
                    </a:cubicBezTo>
                    <a:cubicBezTo>
                      <a:pt x="7" y="2"/>
                      <a:pt x="6" y="3"/>
                      <a:pt x="4" y="4"/>
                    </a:cubicBezTo>
                    <a:cubicBezTo>
                      <a:pt x="3" y="6"/>
                      <a:pt x="2" y="8"/>
                      <a:pt x="1" y="10"/>
                    </a:cubicBezTo>
                    <a:cubicBezTo>
                      <a:pt x="0" y="12"/>
                      <a:pt x="0" y="14"/>
                      <a:pt x="0" y="17"/>
                    </a:cubicBezTo>
                    <a:cubicBezTo>
                      <a:pt x="0" y="20"/>
                      <a:pt x="0" y="22"/>
                      <a:pt x="1" y="24"/>
                    </a:cubicBezTo>
                    <a:cubicBezTo>
                      <a:pt x="1" y="26"/>
                      <a:pt x="3" y="28"/>
                      <a:pt x="4" y="30"/>
                    </a:cubicBezTo>
                    <a:cubicBezTo>
                      <a:pt x="5" y="31"/>
                      <a:pt x="7" y="32"/>
                      <a:pt x="9" y="33"/>
                    </a:cubicBezTo>
                    <a:cubicBezTo>
                      <a:pt x="11" y="34"/>
                      <a:pt x="14" y="35"/>
                      <a:pt x="17" y="35"/>
                    </a:cubicBezTo>
                    <a:cubicBezTo>
                      <a:pt x="19" y="35"/>
                      <a:pt x="21" y="34"/>
                      <a:pt x="23" y="33"/>
                    </a:cubicBezTo>
                    <a:cubicBezTo>
                      <a:pt x="25" y="33"/>
                      <a:pt x="27" y="32"/>
                      <a:pt x="28" y="30"/>
                    </a:cubicBezTo>
                    <a:cubicBezTo>
                      <a:pt x="29" y="29"/>
                      <a:pt x="30" y="27"/>
                      <a:pt x="31" y="26"/>
                    </a:cubicBezTo>
                    <a:cubicBezTo>
                      <a:pt x="32" y="24"/>
                      <a:pt x="32" y="22"/>
                      <a:pt x="32" y="21"/>
                    </a:cubicBezTo>
                    <a:cubicBezTo>
                      <a:pt x="22" y="21"/>
                      <a:pt x="22" y="21"/>
                      <a:pt x="22" y="21"/>
                    </a:cubicBezTo>
                    <a:cubicBezTo>
                      <a:pt x="22" y="22"/>
                      <a:pt x="21" y="22"/>
                      <a:pt x="21"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2" name="Freeform 280"/>
              <p:cNvSpPr>
                <a:spLocks noEditPoints="1"/>
              </p:cNvSpPr>
              <p:nvPr/>
            </p:nvSpPr>
            <p:spPr bwMode="auto">
              <a:xfrm>
                <a:off x="4883329" y="4046957"/>
                <a:ext cx="117247" cy="109783"/>
              </a:xfrm>
              <a:custGeom>
                <a:avLst/>
                <a:gdLst/>
                <a:ahLst/>
                <a:cxnLst>
                  <a:cxn ang="0">
                    <a:pos x="0" y="61"/>
                  </a:cxn>
                  <a:cxn ang="0">
                    <a:pos x="60" y="61"/>
                  </a:cxn>
                  <a:cxn ang="0">
                    <a:pos x="60" y="0"/>
                  </a:cxn>
                  <a:cxn ang="0">
                    <a:pos x="0" y="0"/>
                  </a:cxn>
                  <a:cxn ang="0">
                    <a:pos x="0" y="61"/>
                  </a:cxn>
                  <a:cxn ang="0">
                    <a:pos x="7" y="8"/>
                  </a:cxn>
                  <a:cxn ang="0">
                    <a:pos x="52" y="8"/>
                  </a:cxn>
                  <a:cxn ang="0">
                    <a:pos x="52" y="54"/>
                  </a:cxn>
                  <a:cxn ang="0">
                    <a:pos x="7" y="54"/>
                  </a:cxn>
                  <a:cxn ang="0">
                    <a:pos x="7" y="8"/>
                  </a:cxn>
                </a:cxnLst>
                <a:rect l="0" t="0" r="r" b="b"/>
                <a:pathLst>
                  <a:path w="60" h="61">
                    <a:moveTo>
                      <a:pt x="0" y="61"/>
                    </a:moveTo>
                    <a:lnTo>
                      <a:pt x="60" y="61"/>
                    </a:lnTo>
                    <a:lnTo>
                      <a:pt x="60" y="0"/>
                    </a:lnTo>
                    <a:lnTo>
                      <a:pt x="0" y="0"/>
                    </a:lnTo>
                    <a:lnTo>
                      <a:pt x="0" y="61"/>
                    </a:lnTo>
                    <a:close/>
                    <a:moveTo>
                      <a:pt x="7" y="8"/>
                    </a:moveTo>
                    <a:lnTo>
                      <a:pt x="52" y="8"/>
                    </a:lnTo>
                    <a:lnTo>
                      <a:pt x="52" y="54"/>
                    </a:lnTo>
                    <a:lnTo>
                      <a:pt x="7" y="54"/>
                    </a:lnTo>
                    <a:lnTo>
                      <a:pt x="7" y="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3" name="Freeform 281"/>
              <p:cNvSpPr>
                <a:spLocks noEditPoints="1"/>
              </p:cNvSpPr>
              <p:nvPr/>
            </p:nvSpPr>
            <p:spPr bwMode="auto">
              <a:xfrm>
                <a:off x="5027933" y="4066754"/>
                <a:ext cx="37128" cy="46793"/>
              </a:xfrm>
              <a:custGeom>
                <a:avLst/>
                <a:gdLst/>
                <a:ahLst/>
                <a:cxnLst>
                  <a:cxn ang="0">
                    <a:pos x="7" y="2"/>
                  </a:cxn>
                  <a:cxn ang="0">
                    <a:pos x="0" y="26"/>
                  </a:cxn>
                  <a:cxn ang="0">
                    <a:pos x="6" y="25"/>
                  </a:cxn>
                  <a:cxn ang="0">
                    <a:pos x="7" y="21"/>
                  </a:cxn>
                  <a:cxn ang="0">
                    <a:pos x="13" y="18"/>
                  </a:cxn>
                  <a:cxn ang="0">
                    <a:pos x="14" y="22"/>
                  </a:cxn>
                  <a:cxn ang="0">
                    <a:pos x="19" y="19"/>
                  </a:cxn>
                  <a:cxn ang="0">
                    <a:pos x="13" y="0"/>
                  </a:cxn>
                  <a:cxn ang="0">
                    <a:pos x="7" y="2"/>
                  </a:cxn>
                  <a:cxn ang="0">
                    <a:pos x="8" y="16"/>
                  </a:cxn>
                  <a:cxn ang="0">
                    <a:pos x="10" y="8"/>
                  </a:cxn>
                  <a:cxn ang="0">
                    <a:pos x="10" y="8"/>
                  </a:cxn>
                  <a:cxn ang="0">
                    <a:pos x="12" y="15"/>
                  </a:cxn>
                  <a:cxn ang="0">
                    <a:pos x="8" y="16"/>
                  </a:cxn>
                </a:cxnLst>
                <a:rect l="0" t="0" r="r" b="b"/>
                <a:pathLst>
                  <a:path w="19" h="26">
                    <a:moveTo>
                      <a:pt x="7" y="2"/>
                    </a:moveTo>
                    <a:lnTo>
                      <a:pt x="0" y="26"/>
                    </a:lnTo>
                    <a:lnTo>
                      <a:pt x="6" y="25"/>
                    </a:lnTo>
                    <a:lnTo>
                      <a:pt x="7" y="21"/>
                    </a:lnTo>
                    <a:lnTo>
                      <a:pt x="13" y="18"/>
                    </a:lnTo>
                    <a:lnTo>
                      <a:pt x="14" y="22"/>
                    </a:lnTo>
                    <a:lnTo>
                      <a:pt x="19" y="19"/>
                    </a:lnTo>
                    <a:lnTo>
                      <a:pt x="13" y="0"/>
                    </a:lnTo>
                    <a:lnTo>
                      <a:pt x="7" y="2"/>
                    </a:lnTo>
                    <a:close/>
                    <a:moveTo>
                      <a:pt x="8" y="16"/>
                    </a:moveTo>
                    <a:lnTo>
                      <a:pt x="10" y="8"/>
                    </a:lnTo>
                    <a:lnTo>
                      <a:pt x="10" y="8"/>
                    </a:lnTo>
                    <a:lnTo>
                      <a:pt x="12" y="15"/>
                    </a:lnTo>
                    <a:lnTo>
                      <a:pt x="8"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4" name="Freeform 282"/>
              <p:cNvSpPr>
                <a:spLocks noEditPoints="1"/>
              </p:cNvSpPr>
              <p:nvPr/>
            </p:nvSpPr>
            <p:spPr bwMode="auto">
              <a:xfrm>
                <a:off x="5215528" y="4012762"/>
                <a:ext cx="72302" cy="134979"/>
              </a:xfrm>
              <a:custGeom>
                <a:avLst/>
                <a:gdLst/>
                <a:ahLst/>
                <a:cxnLst>
                  <a:cxn ang="0">
                    <a:pos x="37" y="0"/>
                  </a:cxn>
                  <a:cxn ang="0">
                    <a:pos x="0" y="15"/>
                  </a:cxn>
                  <a:cxn ang="0">
                    <a:pos x="0" y="75"/>
                  </a:cxn>
                  <a:cxn ang="0">
                    <a:pos x="37" y="61"/>
                  </a:cxn>
                  <a:cxn ang="0">
                    <a:pos x="37" y="0"/>
                  </a:cxn>
                  <a:cxn ang="0">
                    <a:pos x="7" y="65"/>
                  </a:cxn>
                  <a:cxn ang="0">
                    <a:pos x="7" y="19"/>
                  </a:cxn>
                  <a:cxn ang="0">
                    <a:pos x="30" y="11"/>
                  </a:cxn>
                  <a:cxn ang="0">
                    <a:pos x="30" y="56"/>
                  </a:cxn>
                  <a:cxn ang="0">
                    <a:pos x="7" y="65"/>
                  </a:cxn>
                </a:cxnLst>
                <a:rect l="0" t="0" r="r" b="b"/>
                <a:pathLst>
                  <a:path w="37" h="75">
                    <a:moveTo>
                      <a:pt x="37" y="0"/>
                    </a:moveTo>
                    <a:lnTo>
                      <a:pt x="0" y="15"/>
                    </a:lnTo>
                    <a:lnTo>
                      <a:pt x="0" y="75"/>
                    </a:lnTo>
                    <a:lnTo>
                      <a:pt x="37" y="61"/>
                    </a:lnTo>
                    <a:lnTo>
                      <a:pt x="37" y="0"/>
                    </a:lnTo>
                    <a:close/>
                    <a:moveTo>
                      <a:pt x="7" y="65"/>
                    </a:moveTo>
                    <a:lnTo>
                      <a:pt x="7" y="19"/>
                    </a:lnTo>
                    <a:lnTo>
                      <a:pt x="30" y="11"/>
                    </a:lnTo>
                    <a:lnTo>
                      <a:pt x="30" y="56"/>
                    </a:lnTo>
                    <a:lnTo>
                      <a:pt x="7"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5" name="Freeform 283"/>
              <p:cNvSpPr>
                <a:spLocks noEditPoints="1"/>
              </p:cNvSpPr>
              <p:nvPr/>
            </p:nvSpPr>
            <p:spPr bwMode="auto">
              <a:xfrm>
                <a:off x="5119776" y="4068554"/>
                <a:ext cx="54715" cy="53992"/>
              </a:xfrm>
              <a:custGeom>
                <a:avLst/>
                <a:gdLst/>
                <a:ahLst/>
                <a:cxnLst>
                  <a:cxn ang="0">
                    <a:pos x="24" y="33"/>
                  </a:cxn>
                  <a:cxn ang="0">
                    <a:pos x="27" y="31"/>
                  </a:cxn>
                  <a:cxn ang="0">
                    <a:pos x="30" y="28"/>
                  </a:cxn>
                  <a:cxn ang="0">
                    <a:pos x="31" y="23"/>
                  </a:cxn>
                  <a:cxn ang="0">
                    <a:pos x="31" y="20"/>
                  </a:cxn>
                  <a:cxn ang="0">
                    <a:pos x="29" y="18"/>
                  </a:cxn>
                  <a:cxn ang="0">
                    <a:pos x="28" y="16"/>
                  </a:cxn>
                  <a:cxn ang="0">
                    <a:pos x="25" y="15"/>
                  </a:cxn>
                  <a:cxn ang="0">
                    <a:pos x="28" y="12"/>
                  </a:cxn>
                  <a:cxn ang="0">
                    <a:pos x="29" y="8"/>
                  </a:cxn>
                  <a:cxn ang="0">
                    <a:pos x="29" y="5"/>
                  </a:cxn>
                  <a:cxn ang="0">
                    <a:pos x="27" y="3"/>
                  </a:cxn>
                  <a:cxn ang="0">
                    <a:pos x="24" y="1"/>
                  </a:cxn>
                  <a:cxn ang="0">
                    <a:pos x="19" y="0"/>
                  </a:cxn>
                  <a:cxn ang="0">
                    <a:pos x="0" y="0"/>
                  </a:cxn>
                  <a:cxn ang="0">
                    <a:pos x="0" y="33"/>
                  </a:cxn>
                  <a:cxn ang="0">
                    <a:pos x="19" y="33"/>
                  </a:cxn>
                  <a:cxn ang="0">
                    <a:pos x="24" y="33"/>
                  </a:cxn>
                  <a:cxn ang="0">
                    <a:pos x="11" y="8"/>
                  </a:cxn>
                  <a:cxn ang="0">
                    <a:pos x="16" y="8"/>
                  </a:cxn>
                  <a:cxn ang="0">
                    <a:pos x="19" y="8"/>
                  </a:cxn>
                  <a:cxn ang="0">
                    <a:pos x="20" y="10"/>
                  </a:cxn>
                  <a:cxn ang="0">
                    <a:pos x="19" y="12"/>
                  </a:cxn>
                  <a:cxn ang="0">
                    <a:pos x="16" y="13"/>
                  </a:cxn>
                  <a:cxn ang="0">
                    <a:pos x="11" y="13"/>
                  </a:cxn>
                  <a:cxn ang="0">
                    <a:pos x="11" y="8"/>
                  </a:cxn>
                  <a:cxn ang="0">
                    <a:pos x="17" y="25"/>
                  </a:cxn>
                  <a:cxn ang="0">
                    <a:pos x="11" y="25"/>
                  </a:cxn>
                  <a:cxn ang="0">
                    <a:pos x="11" y="19"/>
                  </a:cxn>
                  <a:cxn ang="0">
                    <a:pos x="17" y="19"/>
                  </a:cxn>
                  <a:cxn ang="0">
                    <a:pos x="21" y="22"/>
                  </a:cxn>
                  <a:cxn ang="0">
                    <a:pos x="20" y="24"/>
                  </a:cxn>
                  <a:cxn ang="0">
                    <a:pos x="20" y="25"/>
                  </a:cxn>
                  <a:cxn ang="0">
                    <a:pos x="18" y="25"/>
                  </a:cxn>
                  <a:cxn ang="0">
                    <a:pos x="17" y="25"/>
                  </a:cxn>
                </a:cxnLst>
                <a:rect l="0" t="0" r="r" b="b"/>
                <a:pathLst>
                  <a:path w="31" h="33">
                    <a:moveTo>
                      <a:pt x="24" y="33"/>
                    </a:moveTo>
                    <a:cubicBezTo>
                      <a:pt x="25" y="32"/>
                      <a:pt x="26" y="32"/>
                      <a:pt x="27" y="31"/>
                    </a:cubicBezTo>
                    <a:cubicBezTo>
                      <a:pt x="29" y="30"/>
                      <a:pt x="29" y="29"/>
                      <a:pt x="30" y="28"/>
                    </a:cubicBezTo>
                    <a:cubicBezTo>
                      <a:pt x="31" y="26"/>
                      <a:pt x="31" y="25"/>
                      <a:pt x="31" y="23"/>
                    </a:cubicBezTo>
                    <a:cubicBezTo>
                      <a:pt x="31" y="22"/>
                      <a:pt x="31" y="21"/>
                      <a:pt x="31" y="20"/>
                    </a:cubicBezTo>
                    <a:cubicBezTo>
                      <a:pt x="30" y="19"/>
                      <a:pt x="30" y="18"/>
                      <a:pt x="29" y="18"/>
                    </a:cubicBezTo>
                    <a:cubicBezTo>
                      <a:pt x="29" y="17"/>
                      <a:pt x="28" y="16"/>
                      <a:pt x="28" y="16"/>
                    </a:cubicBezTo>
                    <a:cubicBezTo>
                      <a:pt x="27" y="15"/>
                      <a:pt x="26" y="15"/>
                      <a:pt x="25" y="15"/>
                    </a:cubicBezTo>
                    <a:cubicBezTo>
                      <a:pt x="27" y="14"/>
                      <a:pt x="28" y="13"/>
                      <a:pt x="28" y="12"/>
                    </a:cubicBezTo>
                    <a:cubicBezTo>
                      <a:pt x="29" y="11"/>
                      <a:pt x="29" y="10"/>
                      <a:pt x="29" y="8"/>
                    </a:cubicBezTo>
                    <a:cubicBezTo>
                      <a:pt x="29" y="7"/>
                      <a:pt x="29" y="6"/>
                      <a:pt x="29" y="5"/>
                    </a:cubicBezTo>
                    <a:cubicBezTo>
                      <a:pt x="29" y="4"/>
                      <a:pt x="28" y="4"/>
                      <a:pt x="27" y="3"/>
                    </a:cubicBezTo>
                    <a:cubicBezTo>
                      <a:pt x="27" y="2"/>
                      <a:pt x="26" y="1"/>
                      <a:pt x="24" y="1"/>
                    </a:cubicBezTo>
                    <a:cubicBezTo>
                      <a:pt x="23" y="0"/>
                      <a:pt x="21" y="0"/>
                      <a:pt x="19" y="0"/>
                    </a:cubicBezTo>
                    <a:cubicBezTo>
                      <a:pt x="0" y="0"/>
                      <a:pt x="0" y="0"/>
                      <a:pt x="0" y="0"/>
                    </a:cubicBezTo>
                    <a:cubicBezTo>
                      <a:pt x="0" y="33"/>
                      <a:pt x="0" y="33"/>
                      <a:pt x="0" y="33"/>
                    </a:cubicBezTo>
                    <a:cubicBezTo>
                      <a:pt x="19" y="33"/>
                      <a:pt x="19" y="33"/>
                      <a:pt x="19" y="33"/>
                    </a:cubicBezTo>
                    <a:cubicBezTo>
                      <a:pt x="21" y="33"/>
                      <a:pt x="22" y="33"/>
                      <a:pt x="24" y="33"/>
                    </a:cubicBezTo>
                    <a:close/>
                    <a:moveTo>
                      <a:pt x="11" y="8"/>
                    </a:moveTo>
                    <a:cubicBezTo>
                      <a:pt x="16" y="8"/>
                      <a:pt x="16" y="8"/>
                      <a:pt x="16" y="8"/>
                    </a:cubicBezTo>
                    <a:cubicBezTo>
                      <a:pt x="17" y="8"/>
                      <a:pt x="18" y="8"/>
                      <a:pt x="19" y="8"/>
                    </a:cubicBezTo>
                    <a:cubicBezTo>
                      <a:pt x="19" y="9"/>
                      <a:pt x="20" y="9"/>
                      <a:pt x="20" y="10"/>
                    </a:cubicBezTo>
                    <a:cubicBezTo>
                      <a:pt x="20" y="11"/>
                      <a:pt x="19" y="12"/>
                      <a:pt x="19" y="12"/>
                    </a:cubicBezTo>
                    <a:cubicBezTo>
                      <a:pt x="18" y="13"/>
                      <a:pt x="17" y="13"/>
                      <a:pt x="16" y="13"/>
                    </a:cubicBezTo>
                    <a:cubicBezTo>
                      <a:pt x="11" y="13"/>
                      <a:pt x="11" y="13"/>
                      <a:pt x="11" y="13"/>
                    </a:cubicBezTo>
                    <a:lnTo>
                      <a:pt x="11" y="8"/>
                    </a:lnTo>
                    <a:close/>
                    <a:moveTo>
                      <a:pt x="17" y="25"/>
                    </a:moveTo>
                    <a:cubicBezTo>
                      <a:pt x="11" y="25"/>
                      <a:pt x="11" y="25"/>
                      <a:pt x="11" y="25"/>
                    </a:cubicBezTo>
                    <a:cubicBezTo>
                      <a:pt x="11" y="19"/>
                      <a:pt x="11" y="19"/>
                      <a:pt x="11" y="19"/>
                    </a:cubicBezTo>
                    <a:cubicBezTo>
                      <a:pt x="17" y="19"/>
                      <a:pt x="17" y="19"/>
                      <a:pt x="17" y="19"/>
                    </a:cubicBezTo>
                    <a:cubicBezTo>
                      <a:pt x="20" y="19"/>
                      <a:pt x="21" y="20"/>
                      <a:pt x="21" y="22"/>
                    </a:cubicBezTo>
                    <a:cubicBezTo>
                      <a:pt x="21" y="23"/>
                      <a:pt x="21" y="23"/>
                      <a:pt x="20" y="24"/>
                    </a:cubicBezTo>
                    <a:cubicBezTo>
                      <a:pt x="20" y="24"/>
                      <a:pt x="20" y="25"/>
                      <a:pt x="20" y="25"/>
                    </a:cubicBezTo>
                    <a:cubicBezTo>
                      <a:pt x="19" y="25"/>
                      <a:pt x="19" y="25"/>
                      <a:pt x="18" y="25"/>
                    </a:cubicBezTo>
                    <a:cubicBezTo>
                      <a:pt x="18" y="25"/>
                      <a:pt x="17" y="25"/>
                      <a:pt x="17" y="2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6" name="Freeform 284"/>
              <p:cNvSpPr>
                <a:spLocks/>
              </p:cNvSpPr>
              <p:nvPr/>
            </p:nvSpPr>
            <p:spPr bwMode="auto">
              <a:xfrm>
                <a:off x="5233115" y="4059555"/>
                <a:ext cx="37128" cy="43193"/>
              </a:xfrm>
              <a:custGeom>
                <a:avLst/>
                <a:gdLst/>
                <a:ahLst/>
                <a:cxnLst>
                  <a:cxn ang="0">
                    <a:pos x="14" y="17"/>
                  </a:cxn>
                  <a:cxn ang="0">
                    <a:pos x="13" y="18"/>
                  </a:cxn>
                  <a:cxn ang="0">
                    <a:pos x="12" y="19"/>
                  </a:cxn>
                  <a:cxn ang="0">
                    <a:pos x="11" y="20"/>
                  </a:cxn>
                  <a:cxn ang="0">
                    <a:pos x="9" y="20"/>
                  </a:cxn>
                  <a:cxn ang="0">
                    <a:pos x="8" y="19"/>
                  </a:cxn>
                  <a:cxn ang="0">
                    <a:pos x="7" y="17"/>
                  </a:cxn>
                  <a:cxn ang="0">
                    <a:pos x="7" y="15"/>
                  </a:cxn>
                  <a:cxn ang="0">
                    <a:pos x="7" y="12"/>
                  </a:cxn>
                  <a:cxn ang="0">
                    <a:pos x="8" y="10"/>
                  </a:cxn>
                  <a:cxn ang="0">
                    <a:pos x="9" y="8"/>
                  </a:cxn>
                  <a:cxn ang="0">
                    <a:pos x="11" y="7"/>
                  </a:cxn>
                  <a:cxn ang="0">
                    <a:pos x="13" y="7"/>
                  </a:cxn>
                  <a:cxn ang="0">
                    <a:pos x="14" y="8"/>
                  </a:cxn>
                  <a:cxn ang="0">
                    <a:pos x="14" y="9"/>
                  </a:cxn>
                  <a:cxn ang="0">
                    <a:pos x="14" y="9"/>
                  </a:cxn>
                  <a:cxn ang="0">
                    <a:pos x="20" y="8"/>
                  </a:cxn>
                  <a:cxn ang="0">
                    <a:pos x="18" y="1"/>
                  </a:cxn>
                  <a:cxn ang="0">
                    <a:pos x="11" y="1"/>
                  </a:cxn>
                  <a:cxn ang="0">
                    <a:pos x="7" y="3"/>
                  </a:cxn>
                  <a:cxn ang="0">
                    <a:pos x="3" y="6"/>
                  </a:cxn>
                  <a:cxn ang="0">
                    <a:pos x="1" y="11"/>
                  </a:cxn>
                  <a:cxn ang="0">
                    <a:pos x="0" y="16"/>
                  </a:cxn>
                  <a:cxn ang="0">
                    <a:pos x="1" y="21"/>
                  </a:cxn>
                  <a:cxn ang="0">
                    <a:pos x="3" y="25"/>
                  </a:cxn>
                  <a:cxn ang="0">
                    <a:pos x="7" y="26"/>
                  </a:cxn>
                  <a:cxn ang="0">
                    <a:pos x="11" y="26"/>
                  </a:cxn>
                  <a:cxn ang="0">
                    <a:pos x="15" y="24"/>
                  </a:cxn>
                  <a:cxn ang="0">
                    <a:pos x="18" y="21"/>
                  </a:cxn>
                  <a:cxn ang="0">
                    <a:pos x="20" y="17"/>
                  </a:cxn>
                  <a:cxn ang="0">
                    <a:pos x="21" y="13"/>
                  </a:cxn>
                  <a:cxn ang="0">
                    <a:pos x="14" y="15"/>
                  </a:cxn>
                  <a:cxn ang="0">
                    <a:pos x="14" y="17"/>
                  </a:cxn>
                </a:cxnLst>
                <a:rect l="0" t="0" r="r" b="b"/>
                <a:pathLst>
                  <a:path w="21" h="27">
                    <a:moveTo>
                      <a:pt x="14" y="17"/>
                    </a:moveTo>
                    <a:cubicBezTo>
                      <a:pt x="14" y="17"/>
                      <a:pt x="14" y="18"/>
                      <a:pt x="13" y="18"/>
                    </a:cubicBezTo>
                    <a:cubicBezTo>
                      <a:pt x="13" y="19"/>
                      <a:pt x="13" y="19"/>
                      <a:pt x="12" y="19"/>
                    </a:cubicBezTo>
                    <a:cubicBezTo>
                      <a:pt x="12" y="20"/>
                      <a:pt x="11" y="20"/>
                      <a:pt x="11" y="20"/>
                    </a:cubicBezTo>
                    <a:cubicBezTo>
                      <a:pt x="10" y="20"/>
                      <a:pt x="10" y="20"/>
                      <a:pt x="9" y="20"/>
                    </a:cubicBezTo>
                    <a:cubicBezTo>
                      <a:pt x="9" y="20"/>
                      <a:pt x="8" y="19"/>
                      <a:pt x="8" y="19"/>
                    </a:cubicBezTo>
                    <a:cubicBezTo>
                      <a:pt x="7" y="18"/>
                      <a:pt x="7" y="18"/>
                      <a:pt x="7" y="17"/>
                    </a:cubicBezTo>
                    <a:cubicBezTo>
                      <a:pt x="7" y="16"/>
                      <a:pt x="7" y="15"/>
                      <a:pt x="7" y="15"/>
                    </a:cubicBezTo>
                    <a:cubicBezTo>
                      <a:pt x="7" y="14"/>
                      <a:pt x="7" y="13"/>
                      <a:pt x="7" y="12"/>
                    </a:cubicBezTo>
                    <a:cubicBezTo>
                      <a:pt x="7" y="11"/>
                      <a:pt x="7" y="10"/>
                      <a:pt x="8" y="10"/>
                    </a:cubicBezTo>
                    <a:cubicBezTo>
                      <a:pt x="8" y="9"/>
                      <a:pt x="9" y="8"/>
                      <a:pt x="9" y="8"/>
                    </a:cubicBezTo>
                    <a:cubicBezTo>
                      <a:pt x="10" y="7"/>
                      <a:pt x="10" y="7"/>
                      <a:pt x="11" y="7"/>
                    </a:cubicBezTo>
                    <a:cubicBezTo>
                      <a:pt x="12" y="7"/>
                      <a:pt x="12" y="7"/>
                      <a:pt x="13" y="7"/>
                    </a:cubicBezTo>
                    <a:cubicBezTo>
                      <a:pt x="13" y="7"/>
                      <a:pt x="13" y="7"/>
                      <a:pt x="14" y="8"/>
                    </a:cubicBezTo>
                    <a:cubicBezTo>
                      <a:pt x="14" y="8"/>
                      <a:pt x="14" y="8"/>
                      <a:pt x="14" y="9"/>
                    </a:cubicBezTo>
                    <a:cubicBezTo>
                      <a:pt x="14" y="9"/>
                      <a:pt x="14" y="9"/>
                      <a:pt x="14" y="9"/>
                    </a:cubicBezTo>
                    <a:cubicBezTo>
                      <a:pt x="20" y="8"/>
                      <a:pt x="20" y="8"/>
                      <a:pt x="20" y="8"/>
                    </a:cubicBezTo>
                    <a:cubicBezTo>
                      <a:pt x="20" y="5"/>
                      <a:pt x="19" y="3"/>
                      <a:pt x="18" y="1"/>
                    </a:cubicBezTo>
                    <a:cubicBezTo>
                      <a:pt x="16" y="0"/>
                      <a:pt x="14" y="0"/>
                      <a:pt x="11" y="1"/>
                    </a:cubicBezTo>
                    <a:cubicBezTo>
                      <a:pt x="9" y="1"/>
                      <a:pt x="8" y="2"/>
                      <a:pt x="7" y="3"/>
                    </a:cubicBezTo>
                    <a:cubicBezTo>
                      <a:pt x="5" y="4"/>
                      <a:pt x="4" y="5"/>
                      <a:pt x="3" y="6"/>
                    </a:cubicBezTo>
                    <a:cubicBezTo>
                      <a:pt x="2" y="8"/>
                      <a:pt x="2" y="9"/>
                      <a:pt x="1" y="11"/>
                    </a:cubicBezTo>
                    <a:cubicBezTo>
                      <a:pt x="1" y="13"/>
                      <a:pt x="0" y="14"/>
                      <a:pt x="0" y="16"/>
                    </a:cubicBezTo>
                    <a:cubicBezTo>
                      <a:pt x="0" y="18"/>
                      <a:pt x="1" y="20"/>
                      <a:pt x="1" y="21"/>
                    </a:cubicBezTo>
                    <a:cubicBezTo>
                      <a:pt x="2" y="23"/>
                      <a:pt x="2" y="24"/>
                      <a:pt x="3" y="25"/>
                    </a:cubicBezTo>
                    <a:cubicBezTo>
                      <a:pt x="4" y="25"/>
                      <a:pt x="5" y="26"/>
                      <a:pt x="7" y="26"/>
                    </a:cubicBezTo>
                    <a:cubicBezTo>
                      <a:pt x="8" y="27"/>
                      <a:pt x="9" y="26"/>
                      <a:pt x="11" y="26"/>
                    </a:cubicBezTo>
                    <a:cubicBezTo>
                      <a:pt x="13" y="25"/>
                      <a:pt x="14" y="25"/>
                      <a:pt x="15" y="24"/>
                    </a:cubicBezTo>
                    <a:cubicBezTo>
                      <a:pt x="16" y="23"/>
                      <a:pt x="17" y="22"/>
                      <a:pt x="18" y="21"/>
                    </a:cubicBezTo>
                    <a:cubicBezTo>
                      <a:pt x="19" y="19"/>
                      <a:pt x="19" y="18"/>
                      <a:pt x="20" y="17"/>
                    </a:cubicBezTo>
                    <a:cubicBezTo>
                      <a:pt x="20" y="16"/>
                      <a:pt x="21" y="14"/>
                      <a:pt x="21" y="13"/>
                    </a:cubicBezTo>
                    <a:cubicBezTo>
                      <a:pt x="14" y="15"/>
                      <a:pt x="14" y="15"/>
                      <a:pt x="14" y="15"/>
                    </a:cubicBezTo>
                    <a:cubicBezTo>
                      <a:pt x="14" y="16"/>
                      <a:pt x="14" y="16"/>
                      <a:pt x="14" y="1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7" name="Freeform 285"/>
              <p:cNvSpPr>
                <a:spLocks/>
              </p:cNvSpPr>
              <p:nvPr/>
            </p:nvSpPr>
            <p:spPr bwMode="auto">
              <a:xfrm>
                <a:off x="5164721" y="4007363"/>
                <a:ext cx="115293" cy="23396"/>
              </a:xfrm>
              <a:custGeom>
                <a:avLst/>
                <a:gdLst/>
                <a:ahLst/>
                <a:cxnLst>
                  <a:cxn ang="0">
                    <a:pos x="36" y="0"/>
                  </a:cxn>
                  <a:cxn ang="0">
                    <a:pos x="0" y="13"/>
                  </a:cxn>
                  <a:cxn ang="0">
                    <a:pos x="24" y="13"/>
                  </a:cxn>
                  <a:cxn ang="0">
                    <a:pos x="59" y="1"/>
                  </a:cxn>
                  <a:cxn ang="0">
                    <a:pos x="36" y="0"/>
                  </a:cxn>
                </a:cxnLst>
                <a:rect l="0" t="0" r="r" b="b"/>
                <a:pathLst>
                  <a:path w="59" h="13">
                    <a:moveTo>
                      <a:pt x="36" y="0"/>
                    </a:moveTo>
                    <a:lnTo>
                      <a:pt x="0" y="13"/>
                    </a:lnTo>
                    <a:lnTo>
                      <a:pt x="24" y="13"/>
                    </a:lnTo>
                    <a:lnTo>
                      <a:pt x="59" y="1"/>
                    </a:lnTo>
                    <a:lnTo>
                      <a:pt x="3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8" name="Freeform 286"/>
              <p:cNvSpPr>
                <a:spLocks noEditPoints="1"/>
              </p:cNvSpPr>
              <p:nvPr/>
            </p:nvSpPr>
            <p:spPr bwMode="auto">
              <a:xfrm>
                <a:off x="4992759" y="3931775"/>
                <a:ext cx="117247" cy="107983"/>
              </a:xfrm>
              <a:custGeom>
                <a:avLst/>
                <a:gdLst/>
                <a:ahLst/>
                <a:cxnLst>
                  <a:cxn ang="0">
                    <a:pos x="60" y="0"/>
                  </a:cxn>
                  <a:cxn ang="0">
                    <a:pos x="0" y="0"/>
                  </a:cxn>
                  <a:cxn ang="0">
                    <a:pos x="0" y="60"/>
                  </a:cxn>
                  <a:cxn ang="0">
                    <a:pos x="60" y="60"/>
                  </a:cxn>
                  <a:cxn ang="0">
                    <a:pos x="60" y="0"/>
                  </a:cxn>
                  <a:cxn ang="0">
                    <a:pos x="52" y="54"/>
                  </a:cxn>
                  <a:cxn ang="0">
                    <a:pos x="7" y="54"/>
                  </a:cxn>
                  <a:cxn ang="0">
                    <a:pos x="7" y="7"/>
                  </a:cxn>
                  <a:cxn ang="0">
                    <a:pos x="52" y="7"/>
                  </a:cxn>
                  <a:cxn ang="0">
                    <a:pos x="52" y="54"/>
                  </a:cxn>
                </a:cxnLst>
                <a:rect l="0" t="0" r="r" b="b"/>
                <a:pathLst>
                  <a:path w="60" h="60">
                    <a:moveTo>
                      <a:pt x="60" y="0"/>
                    </a:moveTo>
                    <a:lnTo>
                      <a:pt x="0" y="0"/>
                    </a:lnTo>
                    <a:lnTo>
                      <a:pt x="0" y="60"/>
                    </a:lnTo>
                    <a:lnTo>
                      <a:pt x="60" y="60"/>
                    </a:lnTo>
                    <a:lnTo>
                      <a:pt x="60" y="0"/>
                    </a:lnTo>
                    <a:close/>
                    <a:moveTo>
                      <a:pt x="52" y="54"/>
                    </a:moveTo>
                    <a:lnTo>
                      <a:pt x="7" y="54"/>
                    </a:lnTo>
                    <a:lnTo>
                      <a:pt x="7" y="7"/>
                    </a:lnTo>
                    <a:lnTo>
                      <a:pt x="52" y="7"/>
                    </a:lnTo>
                    <a:lnTo>
                      <a:pt x="52" y="5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9" name="Freeform 287"/>
              <p:cNvSpPr>
                <a:spLocks noEditPoints="1"/>
              </p:cNvSpPr>
              <p:nvPr/>
            </p:nvSpPr>
            <p:spPr bwMode="auto">
              <a:xfrm>
                <a:off x="5121730" y="3906579"/>
                <a:ext cx="70348" cy="134979"/>
              </a:xfrm>
              <a:custGeom>
                <a:avLst/>
                <a:gdLst/>
                <a:ahLst/>
                <a:cxnLst>
                  <a:cxn ang="0">
                    <a:pos x="0" y="75"/>
                  </a:cxn>
                  <a:cxn ang="0">
                    <a:pos x="36" y="60"/>
                  </a:cxn>
                  <a:cxn ang="0">
                    <a:pos x="36" y="0"/>
                  </a:cxn>
                  <a:cxn ang="0">
                    <a:pos x="0" y="14"/>
                  </a:cxn>
                  <a:cxn ang="0">
                    <a:pos x="0" y="75"/>
                  </a:cxn>
                  <a:cxn ang="0">
                    <a:pos x="29" y="11"/>
                  </a:cxn>
                  <a:cxn ang="0">
                    <a:pos x="29" y="56"/>
                  </a:cxn>
                  <a:cxn ang="0">
                    <a:pos x="7" y="64"/>
                  </a:cxn>
                  <a:cxn ang="0">
                    <a:pos x="7" y="19"/>
                  </a:cxn>
                  <a:cxn ang="0">
                    <a:pos x="29" y="11"/>
                  </a:cxn>
                </a:cxnLst>
                <a:rect l="0" t="0" r="r" b="b"/>
                <a:pathLst>
                  <a:path w="36" h="75">
                    <a:moveTo>
                      <a:pt x="0" y="75"/>
                    </a:moveTo>
                    <a:lnTo>
                      <a:pt x="36" y="60"/>
                    </a:lnTo>
                    <a:lnTo>
                      <a:pt x="36" y="0"/>
                    </a:lnTo>
                    <a:lnTo>
                      <a:pt x="0" y="14"/>
                    </a:lnTo>
                    <a:lnTo>
                      <a:pt x="0" y="75"/>
                    </a:lnTo>
                    <a:close/>
                    <a:moveTo>
                      <a:pt x="29" y="11"/>
                    </a:moveTo>
                    <a:lnTo>
                      <a:pt x="29" y="56"/>
                    </a:lnTo>
                    <a:lnTo>
                      <a:pt x="7" y="64"/>
                    </a:lnTo>
                    <a:lnTo>
                      <a:pt x="7" y="19"/>
                    </a:lnTo>
                    <a:lnTo>
                      <a:pt x="29"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0" name="Freeform 288"/>
              <p:cNvSpPr>
                <a:spLocks/>
              </p:cNvSpPr>
              <p:nvPr/>
            </p:nvSpPr>
            <p:spPr bwMode="auto">
              <a:xfrm>
                <a:off x="4992759" y="3901179"/>
                <a:ext cx="193457" cy="23396"/>
              </a:xfrm>
              <a:custGeom>
                <a:avLst/>
                <a:gdLst/>
                <a:ahLst/>
                <a:cxnLst>
                  <a:cxn ang="0">
                    <a:pos x="99" y="0"/>
                  </a:cxn>
                  <a:cxn ang="0">
                    <a:pos x="34" y="0"/>
                  </a:cxn>
                  <a:cxn ang="0">
                    <a:pos x="0" y="13"/>
                  </a:cxn>
                  <a:cxn ang="0">
                    <a:pos x="64" y="13"/>
                  </a:cxn>
                  <a:cxn ang="0">
                    <a:pos x="99" y="0"/>
                  </a:cxn>
                </a:cxnLst>
                <a:rect l="0" t="0" r="r" b="b"/>
                <a:pathLst>
                  <a:path w="99" h="13">
                    <a:moveTo>
                      <a:pt x="99" y="0"/>
                    </a:moveTo>
                    <a:lnTo>
                      <a:pt x="34" y="0"/>
                    </a:lnTo>
                    <a:lnTo>
                      <a:pt x="0" y="13"/>
                    </a:lnTo>
                    <a:lnTo>
                      <a:pt x="64" y="13"/>
                    </a:lnTo>
                    <a:lnTo>
                      <a:pt x="9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1" name="Freeform 289"/>
              <p:cNvSpPr>
                <a:spLocks noEditPoints="1"/>
              </p:cNvSpPr>
              <p:nvPr/>
            </p:nvSpPr>
            <p:spPr bwMode="auto">
              <a:xfrm>
                <a:off x="5024025" y="3956971"/>
                <a:ext cx="60577" cy="53992"/>
              </a:xfrm>
              <a:custGeom>
                <a:avLst/>
                <a:gdLst/>
                <a:ahLst/>
                <a:cxnLst>
                  <a:cxn ang="0">
                    <a:pos x="10" y="26"/>
                  </a:cxn>
                  <a:cxn ang="0">
                    <a:pos x="20" y="26"/>
                  </a:cxn>
                  <a:cxn ang="0">
                    <a:pos x="22" y="30"/>
                  </a:cxn>
                  <a:cxn ang="0">
                    <a:pos x="31" y="30"/>
                  </a:cxn>
                  <a:cxn ang="0">
                    <a:pos x="20" y="0"/>
                  </a:cxn>
                  <a:cxn ang="0">
                    <a:pos x="11" y="0"/>
                  </a:cxn>
                  <a:cxn ang="0">
                    <a:pos x="0" y="30"/>
                  </a:cxn>
                  <a:cxn ang="0">
                    <a:pos x="9" y="30"/>
                  </a:cxn>
                  <a:cxn ang="0">
                    <a:pos x="10" y="26"/>
                  </a:cxn>
                  <a:cxn ang="0">
                    <a:pos x="16" y="10"/>
                  </a:cxn>
                  <a:cxn ang="0">
                    <a:pos x="16" y="10"/>
                  </a:cxn>
                  <a:cxn ang="0">
                    <a:pos x="18" y="19"/>
                  </a:cxn>
                  <a:cxn ang="0">
                    <a:pos x="13" y="19"/>
                  </a:cxn>
                  <a:cxn ang="0">
                    <a:pos x="16" y="10"/>
                  </a:cxn>
                </a:cxnLst>
                <a:rect l="0" t="0" r="r" b="b"/>
                <a:pathLst>
                  <a:path w="31" h="30">
                    <a:moveTo>
                      <a:pt x="10" y="26"/>
                    </a:moveTo>
                    <a:lnTo>
                      <a:pt x="20" y="26"/>
                    </a:lnTo>
                    <a:lnTo>
                      <a:pt x="22" y="30"/>
                    </a:lnTo>
                    <a:lnTo>
                      <a:pt x="31" y="30"/>
                    </a:lnTo>
                    <a:lnTo>
                      <a:pt x="20" y="0"/>
                    </a:lnTo>
                    <a:lnTo>
                      <a:pt x="11" y="0"/>
                    </a:lnTo>
                    <a:lnTo>
                      <a:pt x="0" y="30"/>
                    </a:lnTo>
                    <a:lnTo>
                      <a:pt x="9" y="30"/>
                    </a:lnTo>
                    <a:lnTo>
                      <a:pt x="10" y="26"/>
                    </a:lnTo>
                    <a:close/>
                    <a:moveTo>
                      <a:pt x="16" y="10"/>
                    </a:moveTo>
                    <a:lnTo>
                      <a:pt x="16" y="10"/>
                    </a:lnTo>
                    <a:lnTo>
                      <a:pt x="18" y="19"/>
                    </a:lnTo>
                    <a:lnTo>
                      <a:pt x="13" y="19"/>
                    </a:lnTo>
                    <a:lnTo>
                      <a:pt x="16"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2" name="Freeform 290"/>
              <p:cNvSpPr>
                <a:spLocks noEditPoints="1"/>
              </p:cNvSpPr>
              <p:nvPr/>
            </p:nvSpPr>
            <p:spPr bwMode="auto">
              <a:xfrm>
                <a:off x="5145180" y="3953371"/>
                <a:ext cx="31266" cy="44993"/>
              </a:xfrm>
              <a:custGeom>
                <a:avLst/>
                <a:gdLst/>
                <a:ahLst/>
                <a:cxnLst>
                  <a:cxn ang="0">
                    <a:pos x="14" y="23"/>
                  </a:cxn>
                  <a:cxn ang="0">
                    <a:pos x="16" y="21"/>
                  </a:cxn>
                  <a:cxn ang="0">
                    <a:pos x="18" y="18"/>
                  </a:cxn>
                  <a:cxn ang="0">
                    <a:pos x="18" y="15"/>
                  </a:cxn>
                  <a:cxn ang="0">
                    <a:pos x="18" y="12"/>
                  </a:cxn>
                  <a:cxn ang="0">
                    <a:pos x="17" y="11"/>
                  </a:cxn>
                  <a:cxn ang="0">
                    <a:pos x="16" y="10"/>
                  </a:cxn>
                  <a:cxn ang="0">
                    <a:pos x="15" y="10"/>
                  </a:cxn>
                  <a:cxn ang="0">
                    <a:pos x="17" y="7"/>
                  </a:cxn>
                  <a:cxn ang="0">
                    <a:pos x="17" y="4"/>
                  </a:cxn>
                  <a:cxn ang="0">
                    <a:pos x="17" y="3"/>
                  </a:cxn>
                  <a:cxn ang="0">
                    <a:pos x="16" y="1"/>
                  </a:cxn>
                  <a:cxn ang="0">
                    <a:pos x="14" y="0"/>
                  </a:cxn>
                  <a:cxn ang="0">
                    <a:pos x="11" y="1"/>
                  </a:cxn>
                  <a:cxn ang="0">
                    <a:pos x="0" y="4"/>
                  </a:cxn>
                  <a:cxn ang="0">
                    <a:pos x="0" y="28"/>
                  </a:cxn>
                  <a:cxn ang="0">
                    <a:pos x="11" y="24"/>
                  </a:cxn>
                  <a:cxn ang="0">
                    <a:pos x="14" y="23"/>
                  </a:cxn>
                  <a:cxn ang="0">
                    <a:pos x="6" y="8"/>
                  </a:cxn>
                  <a:cxn ang="0">
                    <a:pos x="9" y="7"/>
                  </a:cxn>
                  <a:cxn ang="0">
                    <a:pos x="11" y="7"/>
                  </a:cxn>
                  <a:cxn ang="0">
                    <a:pos x="11" y="8"/>
                  </a:cxn>
                  <a:cxn ang="0">
                    <a:pos x="11" y="9"/>
                  </a:cxn>
                  <a:cxn ang="0">
                    <a:pos x="9" y="10"/>
                  </a:cxn>
                  <a:cxn ang="0">
                    <a:pos x="6" y="11"/>
                  </a:cxn>
                  <a:cxn ang="0">
                    <a:pos x="6" y="8"/>
                  </a:cxn>
                  <a:cxn ang="0">
                    <a:pos x="10" y="19"/>
                  </a:cxn>
                  <a:cxn ang="0">
                    <a:pos x="6" y="20"/>
                  </a:cxn>
                  <a:cxn ang="0">
                    <a:pos x="6" y="16"/>
                  </a:cxn>
                  <a:cxn ang="0">
                    <a:pos x="10" y="15"/>
                  </a:cxn>
                  <a:cxn ang="0">
                    <a:pos x="12" y="16"/>
                  </a:cxn>
                  <a:cxn ang="0">
                    <a:pos x="12" y="17"/>
                  </a:cxn>
                  <a:cxn ang="0">
                    <a:pos x="11" y="18"/>
                  </a:cxn>
                  <a:cxn ang="0">
                    <a:pos x="11" y="19"/>
                  </a:cxn>
                  <a:cxn ang="0">
                    <a:pos x="10" y="19"/>
                  </a:cxn>
                </a:cxnLst>
                <a:rect l="0" t="0" r="r" b="b"/>
                <a:pathLst>
                  <a:path w="18" h="28">
                    <a:moveTo>
                      <a:pt x="14" y="23"/>
                    </a:moveTo>
                    <a:cubicBezTo>
                      <a:pt x="15" y="22"/>
                      <a:pt x="15" y="21"/>
                      <a:pt x="16" y="21"/>
                    </a:cubicBezTo>
                    <a:cubicBezTo>
                      <a:pt x="17" y="20"/>
                      <a:pt x="17" y="19"/>
                      <a:pt x="18" y="18"/>
                    </a:cubicBezTo>
                    <a:cubicBezTo>
                      <a:pt x="18" y="17"/>
                      <a:pt x="18" y="16"/>
                      <a:pt x="18" y="15"/>
                    </a:cubicBezTo>
                    <a:cubicBezTo>
                      <a:pt x="18" y="14"/>
                      <a:pt x="18" y="13"/>
                      <a:pt x="18" y="12"/>
                    </a:cubicBezTo>
                    <a:cubicBezTo>
                      <a:pt x="18" y="12"/>
                      <a:pt x="18" y="11"/>
                      <a:pt x="17" y="11"/>
                    </a:cubicBezTo>
                    <a:cubicBezTo>
                      <a:pt x="17" y="11"/>
                      <a:pt x="17" y="10"/>
                      <a:pt x="16" y="10"/>
                    </a:cubicBezTo>
                    <a:cubicBezTo>
                      <a:pt x="16" y="10"/>
                      <a:pt x="15" y="10"/>
                      <a:pt x="15" y="10"/>
                    </a:cubicBezTo>
                    <a:cubicBezTo>
                      <a:pt x="16" y="9"/>
                      <a:pt x="16" y="8"/>
                      <a:pt x="17" y="7"/>
                    </a:cubicBezTo>
                    <a:cubicBezTo>
                      <a:pt x="17" y="7"/>
                      <a:pt x="17" y="6"/>
                      <a:pt x="17" y="4"/>
                    </a:cubicBezTo>
                    <a:cubicBezTo>
                      <a:pt x="17" y="4"/>
                      <a:pt x="17" y="3"/>
                      <a:pt x="17" y="3"/>
                    </a:cubicBezTo>
                    <a:cubicBezTo>
                      <a:pt x="17" y="2"/>
                      <a:pt x="17" y="1"/>
                      <a:pt x="16" y="1"/>
                    </a:cubicBezTo>
                    <a:cubicBezTo>
                      <a:pt x="16" y="1"/>
                      <a:pt x="15" y="0"/>
                      <a:pt x="14" y="0"/>
                    </a:cubicBezTo>
                    <a:cubicBezTo>
                      <a:pt x="13" y="0"/>
                      <a:pt x="12" y="0"/>
                      <a:pt x="11" y="1"/>
                    </a:cubicBezTo>
                    <a:cubicBezTo>
                      <a:pt x="0" y="4"/>
                      <a:pt x="0" y="4"/>
                      <a:pt x="0" y="4"/>
                    </a:cubicBezTo>
                    <a:cubicBezTo>
                      <a:pt x="0" y="28"/>
                      <a:pt x="0" y="28"/>
                      <a:pt x="0" y="28"/>
                    </a:cubicBezTo>
                    <a:cubicBezTo>
                      <a:pt x="11" y="24"/>
                      <a:pt x="11" y="24"/>
                      <a:pt x="11" y="24"/>
                    </a:cubicBezTo>
                    <a:cubicBezTo>
                      <a:pt x="12" y="24"/>
                      <a:pt x="13" y="23"/>
                      <a:pt x="14" y="23"/>
                    </a:cubicBezTo>
                    <a:close/>
                    <a:moveTo>
                      <a:pt x="6" y="8"/>
                    </a:moveTo>
                    <a:cubicBezTo>
                      <a:pt x="9" y="7"/>
                      <a:pt x="9" y="7"/>
                      <a:pt x="9" y="7"/>
                    </a:cubicBezTo>
                    <a:cubicBezTo>
                      <a:pt x="10" y="7"/>
                      <a:pt x="10" y="6"/>
                      <a:pt x="11" y="7"/>
                    </a:cubicBezTo>
                    <a:cubicBezTo>
                      <a:pt x="11" y="7"/>
                      <a:pt x="11" y="7"/>
                      <a:pt x="11" y="8"/>
                    </a:cubicBezTo>
                    <a:cubicBezTo>
                      <a:pt x="11" y="8"/>
                      <a:pt x="11" y="9"/>
                      <a:pt x="11" y="9"/>
                    </a:cubicBezTo>
                    <a:cubicBezTo>
                      <a:pt x="10" y="10"/>
                      <a:pt x="10" y="10"/>
                      <a:pt x="9" y="10"/>
                    </a:cubicBezTo>
                    <a:cubicBezTo>
                      <a:pt x="6" y="11"/>
                      <a:pt x="6" y="11"/>
                      <a:pt x="6" y="11"/>
                    </a:cubicBezTo>
                    <a:lnTo>
                      <a:pt x="6" y="8"/>
                    </a:lnTo>
                    <a:close/>
                    <a:moveTo>
                      <a:pt x="10" y="19"/>
                    </a:moveTo>
                    <a:cubicBezTo>
                      <a:pt x="6" y="20"/>
                      <a:pt x="6" y="20"/>
                      <a:pt x="6" y="20"/>
                    </a:cubicBezTo>
                    <a:cubicBezTo>
                      <a:pt x="6" y="16"/>
                      <a:pt x="6" y="16"/>
                      <a:pt x="6" y="16"/>
                    </a:cubicBezTo>
                    <a:cubicBezTo>
                      <a:pt x="10" y="15"/>
                      <a:pt x="10" y="15"/>
                      <a:pt x="10" y="15"/>
                    </a:cubicBezTo>
                    <a:cubicBezTo>
                      <a:pt x="11" y="14"/>
                      <a:pt x="12" y="15"/>
                      <a:pt x="12" y="16"/>
                    </a:cubicBezTo>
                    <a:cubicBezTo>
                      <a:pt x="12" y="16"/>
                      <a:pt x="12" y="17"/>
                      <a:pt x="12" y="17"/>
                    </a:cubicBezTo>
                    <a:cubicBezTo>
                      <a:pt x="12" y="17"/>
                      <a:pt x="12" y="18"/>
                      <a:pt x="11" y="18"/>
                    </a:cubicBezTo>
                    <a:cubicBezTo>
                      <a:pt x="11" y="18"/>
                      <a:pt x="11" y="18"/>
                      <a:pt x="11" y="19"/>
                    </a:cubicBezTo>
                    <a:cubicBezTo>
                      <a:pt x="10" y="19"/>
                      <a:pt x="10" y="19"/>
                      <a:pt x="10" y="1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3" name="Freeform 291"/>
              <p:cNvSpPr>
                <a:spLocks noEditPoints="1"/>
              </p:cNvSpPr>
              <p:nvPr/>
            </p:nvSpPr>
            <p:spPr bwMode="auto">
              <a:xfrm>
                <a:off x="5086556" y="4039758"/>
                <a:ext cx="117247" cy="107983"/>
              </a:xfrm>
              <a:custGeom>
                <a:avLst/>
                <a:gdLst/>
                <a:ahLst/>
                <a:cxnLst>
                  <a:cxn ang="0">
                    <a:pos x="15" y="4"/>
                  </a:cxn>
                  <a:cxn ang="0">
                    <a:pos x="0" y="4"/>
                  </a:cxn>
                  <a:cxn ang="0">
                    <a:pos x="0" y="60"/>
                  </a:cxn>
                  <a:cxn ang="0">
                    <a:pos x="60" y="60"/>
                  </a:cxn>
                  <a:cxn ang="0">
                    <a:pos x="60" y="0"/>
                  </a:cxn>
                  <a:cxn ang="0">
                    <a:pos x="26" y="0"/>
                  </a:cxn>
                  <a:cxn ang="0">
                    <a:pos x="15" y="4"/>
                  </a:cxn>
                  <a:cxn ang="0">
                    <a:pos x="53" y="52"/>
                  </a:cxn>
                  <a:cxn ang="0">
                    <a:pos x="7" y="52"/>
                  </a:cxn>
                  <a:cxn ang="0">
                    <a:pos x="7" y="7"/>
                  </a:cxn>
                  <a:cxn ang="0">
                    <a:pos x="53" y="7"/>
                  </a:cxn>
                  <a:cxn ang="0">
                    <a:pos x="53" y="52"/>
                  </a:cxn>
                </a:cxnLst>
                <a:rect l="0" t="0" r="r" b="b"/>
                <a:pathLst>
                  <a:path w="60" h="60">
                    <a:moveTo>
                      <a:pt x="15" y="4"/>
                    </a:moveTo>
                    <a:lnTo>
                      <a:pt x="0" y="4"/>
                    </a:lnTo>
                    <a:lnTo>
                      <a:pt x="0" y="60"/>
                    </a:lnTo>
                    <a:lnTo>
                      <a:pt x="60" y="60"/>
                    </a:lnTo>
                    <a:lnTo>
                      <a:pt x="60" y="0"/>
                    </a:lnTo>
                    <a:lnTo>
                      <a:pt x="26" y="0"/>
                    </a:lnTo>
                    <a:lnTo>
                      <a:pt x="15" y="4"/>
                    </a:lnTo>
                    <a:close/>
                    <a:moveTo>
                      <a:pt x="53" y="52"/>
                    </a:moveTo>
                    <a:lnTo>
                      <a:pt x="7" y="52"/>
                    </a:lnTo>
                    <a:lnTo>
                      <a:pt x="7" y="7"/>
                    </a:lnTo>
                    <a:lnTo>
                      <a:pt x="53" y="7"/>
                    </a:lnTo>
                    <a:lnTo>
                      <a:pt x="53" y="5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4" name="Freeform 292"/>
              <p:cNvSpPr>
                <a:spLocks/>
              </p:cNvSpPr>
              <p:nvPr/>
            </p:nvSpPr>
            <p:spPr bwMode="auto">
              <a:xfrm>
                <a:off x="4883329" y="4016362"/>
                <a:ext cx="103568" cy="23396"/>
              </a:xfrm>
              <a:custGeom>
                <a:avLst/>
                <a:gdLst/>
                <a:ahLst/>
                <a:cxnLst>
                  <a:cxn ang="0">
                    <a:pos x="53" y="0"/>
                  </a:cxn>
                  <a:cxn ang="0">
                    <a:pos x="34" y="0"/>
                  </a:cxn>
                  <a:cxn ang="0">
                    <a:pos x="0" y="13"/>
                  </a:cxn>
                  <a:cxn ang="0">
                    <a:pos x="53" y="13"/>
                  </a:cxn>
                  <a:cxn ang="0">
                    <a:pos x="53" y="0"/>
                  </a:cxn>
                </a:cxnLst>
                <a:rect l="0" t="0" r="r" b="b"/>
                <a:pathLst>
                  <a:path w="53" h="13">
                    <a:moveTo>
                      <a:pt x="53" y="0"/>
                    </a:moveTo>
                    <a:lnTo>
                      <a:pt x="34" y="0"/>
                    </a:lnTo>
                    <a:lnTo>
                      <a:pt x="0" y="13"/>
                    </a:lnTo>
                    <a:lnTo>
                      <a:pt x="53" y="13"/>
                    </a:lnTo>
                    <a:lnTo>
                      <a:pt x="5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5" name="Freeform 293"/>
              <p:cNvSpPr>
                <a:spLocks/>
              </p:cNvSpPr>
              <p:nvPr/>
            </p:nvSpPr>
            <p:spPr bwMode="auto">
              <a:xfrm>
                <a:off x="5012300" y="4046957"/>
                <a:ext cx="70348" cy="109783"/>
              </a:xfrm>
              <a:custGeom>
                <a:avLst/>
                <a:gdLst/>
                <a:ahLst/>
                <a:cxnLst>
                  <a:cxn ang="0">
                    <a:pos x="29" y="0"/>
                  </a:cxn>
                  <a:cxn ang="0">
                    <a:pos x="29" y="42"/>
                  </a:cxn>
                  <a:cxn ang="0">
                    <a:pos x="7" y="50"/>
                  </a:cxn>
                  <a:cxn ang="0">
                    <a:pos x="6" y="6"/>
                  </a:cxn>
                  <a:cxn ang="0">
                    <a:pos x="21" y="0"/>
                  </a:cxn>
                  <a:cxn ang="0">
                    <a:pos x="1" y="0"/>
                  </a:cxn>
                  <a:cxn ang="0">
                    <a:pos x="0" y="0"/>
                  </a:cxn>
                  <a:cxn ang="0">
                    <a:pos x="0" y="61"/>
                  </a:cxn>
                  <a:cxn ang="0">
                    <a:pos x="36" y="47"/>
                  </a:cxn>
                  <a:cxn ang="0">
                    <a:pos x="36" y="0"/>
                  </a:cxn>
                  <a:cxn ang="0">
                    <a:pos x="29" y="0"/>
                  </a:cxn>
                </a:cxnLst>
                <a:rect l="0" t="0" r="r" b="b"/>
                <a:pathLst>
                  <a:path w="36" h="61">
                    <a:moveTo>
                      <a:pt x="29" y="0"/>
                    </a:moveTo>
                    <a:lnTo>
                      <a:pt x="29" y="42"/>
                    </a:lnTo>
                    <a:lnTo>
                      <a:pt x="7" y="50"/>
                    </a:lnTo>
                    <a:lnTo>
                      <a:pt x="6" y="6"/>
                    </a:lnTo>
                    <a:lnTo>
                      <a:pt x="21" y="0"/>
                    </a:lnTo>
                    <a:lnTo>
                      <a:pt x="1" y="0"/>
                    </a:lnTo>
                    <a:lnTo>
                      <a:pt x="0" y="0"/>
                    </a:lnTo>
                    <a:lnTo>
                      <a:pt x="0" y="61"/>
                    </a:lnTo>
                    <a:lnTo>
                      <a:pt x="36" y="47"/>
                    </a:lnTo>
                    <a:lnTo>
                      <a:pt x="36" y="0"/>
                    </a:lnTo>
                    <a:lnTo>
                      <a:pt x="2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6" name="Freeform 294"/>
              <p:cNvSpPr>
                <a:spLocks noEditPoints="1"/>
              </p:cNvSpPr>
              <p:nvPr/>
            </p:nvSpPr>
            <p:spPr bwMode="auto">
              <a:xfrm>
                <a:off x="4844247" y="2216639"/>
                <a:ext cx="244264" cy="224965"/>
              </a:xfrm>
              <a:custGeom>
                <a:avLst/>
                <a:gdLst/>
                <a:ahLst/>
                <a:cxnLst>
                  <a:cxn ang="0">
                    <a:pos x="138" y="65"/>
                  </a:cxn>
                  <a:cxn ang="0">
                    <a:pos x="126" y="30"/>
                  </a:cxn>
                  <a:cxn ang="0">
                    <a:pos x="86" y="2"/>
                  </a:cxn>
                  <a:cxn ang="0">
                    <a:pos x="69" y="0"/>
                  </a:cxn>
                  <a:cxn ang="0">
                    <a:pos x="48" y="3"/>
                  </a:cxn>
                  <a:cxn ang="0">
                    <a:pos x="9" y="34"/>
                  </a:cxn>
                  <a:cxn ang="0">
                    <a:pos x="0" y="61"/>
                  </a:cxn>
                  <a:cxn ang="0">
                    <a:pos x="0" y="69"/>
                  </a:cxn>
                  <a:cxn ang="0">
                    <a:pos x="13" y="110"/>
                  </a:cxn>
                  <a:cxn ang="0">
                    <a:pos x="47" y="135"/>
                  </a:cxn>
                  <a:cxn ang="0">
                    <a:pos x="69" y="138"/>
                  </a:cxn>
                  <a:cxn ang="0">
                    <a:pos x="98" y="132"/>
                  </a:cxn>
                  <a:cxn ang="0">
                    <a:pos x="123" y="112"/>
                  </a:cxn>
                  <a:cxn ang="0">
                    <a:pos x="138" y="69"/>
                  </a:cxn>
                  <a:cxn ang="0">
                    <a:pos x="138" y="65"/>
                  </a:cxn>
                  <a:cxn ang="0">
                    <a:pos x="124" y="65"/>
                  </a:cxn>
                  <a:cxn ang="0">
                    <a:pos x="110" y="90"/>
                  </a:cxn>
                  <a:cxn ang="0">
                    <a:pos x="119" y="106"/>
                  </a:cxn>
                  <a:cxn ang="0">
                    <a:pos x="95" y="126"/>
                  </a:cxn>
                  <a:cxn ang="0">
                    <a:pos x="88" y="114"/>
                  </a:cxn>
                  <a:cxn ang="0">
                    <a:pos x="59" y="114"/>
                  </a:cxn>
                  <a:cxn ang="0">
                    <a:pos x="50" y="129"/>
                  </a:cxn>
                  <a:cxn ang="0">
                    <a:pos x="17" y="104"/>
                  </a:cxn>
                  <a:cxn ang="0">
                    <a:pos x="28" y="85"/>
                  </a:cxn>
                  <a:cxn ang="0">
                    <a:pos x="14" y="61"/>
                  </a:cxn>
                  <a:cxn ang="0">
                    <a:pos x="7" y="61"/>
                  </a:cxn>
                  <a:cxn ang="0">
                    <a:pos x="17" y="34"/>
                  </a:cxn>
                  <a:cxn ang="0">
                    <a:pos x="37" y="34"/>
                  </a:cxn>
                  <a:cxn ang="0">
                    <a:pos x="51" y="10"/>
                  </a:cxn>
                  <a:cxn ang="0">
                    <a:pos x="51" y="9"/>
                  </a:cxn>
                  <a:cxn ang="0">
                    <a:pos x="69" y="7"/>
                  </a:cxn>
                  <a:cxn ang="0">
                    <a:pos x="82" y="8"/>
                  </a:cxn>
                  <a:cxn ang="0">
                    <a:pos x="81" y="10"/>
                  </a:cxn>
                  <a:cxn ang="0">
                    <a:pos x="95" y="34"/>
                  </a:cxn>
                  <a:cxn ang="0">
                    <a:pos x="121" y="34"/>
                  </a:cxn>
                  <a:cxn ang="0">
                    <a:pos x="131" y="65"/>
                  </a:cxn>
                  <a:cxn ang="0">
                    <a:pos x="124" y="65"/>
                  </a:cxn>
                </a:cxnLst>
                <a:rect l="0" t="0" r="r" b="b"/>
                <a:pathLst>
                  <a:path w="138" h="138">
                    <a:moveTo>
                      <a:pt x="138" y="65"/>
                    </a:moveTo>
                    <a:cubicBezTo>
                      <a:pt x="137" y="52"/>
                      <a:pt x="133" y="40"/>
                      <a:pt x="126" y="30"/>
                    </a:cubicBezTo>
                    <a:cubicBezTo>
                      <a:pt x="117" y="16"/>
                      <a:pt x="102" y="6"/>
                      <a:pt x="86" y="2"/>
                    </a:cubicBezTo>
                    <a:cubicBezTo>
                      <a:pt x="80" y="1"/>
                      <a:pt x="75" y="0"/>
                      <a:pt x="69" y="0"/>
                    </a:cubicBezTo>
                    <a:cubicBezTo>
                      <a:pt x="62" y="0"/>
                      <a:pt x="54" y="1"/>
                      <a:pt x="48" y="3"/>
                    </a:cubicBezTo>
                    <a:cubicBezTo>
                      <a:pt x="31" y="9"/>
                      <a:pt x="18" y="20"/>
                      <a:pt x="9" y="34"/>
                    </a:cubicBezTo>
                    <a:cubicBezTo>
                      <a:pt x="5" y="42"/>
                      <a:pt x="2" y="51"/>
                      <a:pt x="0" y="61"/>
                    </a:cubicBezTo>
                    <a:cubicBezTo>
                      <a:pt x="0" y="63"/>
                      <a:pt x="0" y="66"/>
                      <a:pt x="0" y="69"/>
                    </a:cubicBezTo>
                    <a:cubicBezTo>
                      <a:pt x="0" y="84"/>
                      <a:pt x="5" y="98"/>
                      <a:pt x="13" y="110"/>
                    </a:cubicBezTo>
                    <a:cubicBezTo>
                      <a:pt x="22" y="121"/>
                      <a:pt x="33" y="130"/>
                      <a:pt x="47" y="135"/>
                    </a:cubicBezTo>
                    <a:cubicBezTo>
                      <a:pt x="54" y="137"/>
                      <a:pt x="61" y="138"/>
                      <a:pt x="69" y="138"/>
                    </a:cubicBezTo>
                    <a:cubicBezTo>
                      <a:pt x="79" y="138"/>
                      <a:pt x="89" y="136"/>
                      <a:pt x="98" y="132"/>
                    </a:cubicBezTo>
                    <a:cubicBezTo>
                      <a:pt x="108" y="127"/>
                      <a:pt x="116" y="121"/>
                      <a:pt x="123" y="112"/>
                    </a:cubicBezTo>
                    <a:cubicBezTo>
                      <a:pt x="132" y="101"/>
                      <a:pt x="138" y="85"/>
                      <a:pt x="138" y="69"/>
                    </a:cubicBezTo>
                    <a:cubicBezTo>
                      <a:pt x="138" y="68"/>
                      <a:pt x="138" y="67"/>
                      <a:pt x="138" y="65"/>
                    </a:cubicBezTo>
                    <a:close/>
                    <a:moveTo>
                      <a:pt x="124" y="65"/>
                    </a:moveTo>
                    <a:cubicBezTo>
                      <a:pt x="110" y="90"/>
                      <a:pt x="110" y="90"/>
                      <a:pt x="110" y="90"/>
                    </a:cubicBezTo>
                    <a:cubicBezTo>
                      <a:pt x="119" y="106"/>
                      <a:pt x="119" y="106"/>
                      <a:pt x="119" y="106"/>
                    </a:cubicBezTo>
                    <a:cubicBezTo>
                      <a:pt x="113" y="115"/>
                      <a:pt x="104" y="121"/>
                      <a:pt x="95" y="126"/>
                    </a:cubicBezTo>
                    <a:cubicBezTo>
                      <a:pt x="88" y="114"/>
                      <a:pt x="88" y="114"/>
                      <a:pt x="88" y="114"/>
                    </a:cubicBezTo>
                    <a:cubicBezTo>
                      <a:pt x="59" y="114"/>
                      <a:pt x="59" y="114"/>
                      <a:pt x="59" y="114"/>
                    </a:cubicBezTo>
                    <a:cubicBezTo>
                      <a:pt x="50" y="129"/>
                      <a:pt x="50" y="129"/>
                      <a:pt x="50" y="129"/>
                    </a:cubicBezTo>
                    <a:cubicBezTo>
                      <a:pt x="37" y="124"/>
                      <a:pt x="25" y="116"/>
                      <a:pt x="17" y="104"/>
                    </a:cubicBezTo>
                    <a:cubicBezTo>
                      <a:pt x="28" y="85"/>
                      <a:pt x="28" y="85"/>
                      <a:pt x="28" y="85"/>
                    </a:cubicBezTo>
                    <a:cubicBezTo>
                      <a:pt x="14" y="61"/>
                      <a:pt x="14" y="61"/>
                      <a:pt x="14" y="61"/>
                    </a:cubicBezTo>
                    <a:cubicBezTo>
                      <a:pt x="7" y="61"/>
                      <a:pt x="7" y="61"/>
                      <a:pt x="7" y="61"/>
                    </a:cubicBezTo>
                    <a:cubicBezTo>
                      <a:pt x="8" y="51"/>
                      <a:pt x="12" y="42"/>
                      <a:pt x="17" y="34"/>
                    </a:cubicBezTo>
                    <a:cubicBezTo>
                      <a:pt x="37" y="34"/>
                      <a:pt x="37" y="34"/>
                      <a:pt x="37" y="34"/>
                    </a:cubicBezTo>
                    <a:cubicBezTo>
                      <a:pt x="51" y="10"/>
                      <a:pt x="51" y="10"/>
                      <a:pt x="51" y="10"/>
                    </a:cubicBezTo>
                    <a:cubicBezTo>
                      <a:pt x="51" y="9"/>
                      <a:pt x="51" y="9"/>
                      <a:pt x="51" y="9"/>
                    </a:cubicBezTo>
                    <a:cubicBezTo>
                      <a:pt x="57" y="8"/>
                      <a:pt x="63" y="7"/>
                      <a:pt x="69" y="7"/>
                    </a:cubicBezTo>
                    <a:cubicBezTo>
                      <a:pt x="73" y="7"/>
                      <a:pt x="78" y="7"/>
                      <a:pt x="82" y="8"/>
                    </a:cubicBezTo>
                    <a:cubicBezTo>
                      <a:pt x="81" y="10"/>
                      <a:pt x="81" y="10"/>
                      <a:pt x="81" y="10"/>
                    </a:cubicBezTo>
                    <a:cubicBezTo>
                      <a:pt x="95" y="34"/>
                      <a:pt x="95" y="34"/>
                      <a:pt x="95" y="34"/>
                    </a:cubicBezTo>
                    <a:cubicBezTo>
                      <a:pt x="121" y="34"/>
                      <a:pt x="121" y="34"/>
                      <a:pt x="121" y="34"/>
                    </a:cubicBezTo>
                    <a:cubicBezTo>
                      <a:pt x="127" y="43"/>
                      <a:pt x="131" y="54"/>
                      <a:pt x="131" y="65"/>
                    </a:cubicBezTo>
                    <a:lnTo>
                      <a:pt x="124"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7" name="Freeform 295"/>
              <p:cNvSpPr>
                <a:spLocks/>
              </p:cNvSpPr>
              <p:nvPr/>
            </p:nvSpPr>
            <p:spPr bwMode="auto">
              <a:xfrm>
                <a:off x="4916549" y="2288628"/>
                <a:ext cx="99660" cy="79188"/>
              </a:xfrm>
              <a:custGeom>
                <a:avLst/>
                <a:gdLst/>
                <a:ahLst/>
                <a:cxnLst>
                  <a:cxn ang="0">
                    <a:pos x="13" y="0"/>
                  </a:cxn>
                  <a:cxn ang="0">
                    <a:pos x="0" y="21"/>
                  </a:cxn>
                  <a:cxn ang="0">
                    <a:pos x="13" y="44"/>
                  </a:cxn>
                  <a:cxn ang="0">
                    <a:pos x="38" y="44"/>
                  </a:cxn>
                  <a:cxn ang="0">
                    <a:pos x="51" y="21"/>
                  </a:cxn>
                  <a:cxn ang="0">
                    <a:pos x="38" y="0"/>
                  </a:cxn>
                  <a:cxn ang="0">
                    <a:pos x="13" y="0"/>
                  </a:cxn>
                </a:cxnLst>
                <a:rect l="0" t="0" r="r" b="b"/>
                <a:pathLst>
                  <a:path w="51" h="44">
                    <a:moveTo>
                      <a:pt x="13" y="0"/>
                    </a:moveTo>
                    <a:lnTo>
                      <a:pt x="0" y="21"/>
                    </a:lnTo>
                    <a:lnTo>
                      <a:pt x="13" y="44"/>
                    </a:lnTo>
                    <a:lnTo>
                      <a:pt x="38" y="44"/>
                    </a:lnTo>
                    <a:lnTo>
                      <a:pt x="51" y="21"/>
                    </a:lnTo>
                    <a:lnTo>
                      <a:pt x="38" y="0"/>
                    </a:lnTo>
                    <a:lnTo>
                      <a:pt x="1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8" name="Freeform 296"/>
              <p:cNvSpPr>
                <a:spLocks/>
              </p:cNvSpPr>
              <p:nvPr/>
            </p:nvSpPr>
            <p:spPr bwMode="auto">
              <a:xfrm>
                <a:off x="748429" y="4333113"/>
                <a:ext cx="175870" cy="68389"/>
              </a:xfrm>
              <a:custGeom>
                <a:avLst/>
                <a:gdLst/>
                <a:ahLst/>
                <a:cxnLst>
                  <a:cxn ang="0">
                    <a:pos x="46" y="38"/>
                  </a:cxn>
                  <a:cxn ang="0">
                    <a:pos x="90" y="0"/>
                  </a:cxn>
                  <a:cxn ang="0">
                    <a:pos x="0" y="0"/>
                  </a:cxn>
                  <a:cxn ang="0">
                    <a:pos x="46" y="38"/>
                  </a:cxn>
                </a:cxnLst>
                <a:rect l="0" t="0" r="r" b="b"/>
                <a:pathLst>
                  <a:path w="90" h="38">
                    <a:moveTo>
                      <a:pt x="46" y="38"/>
                    </a:moveTo>
                    <a:lnTo>
                      <a:pt x="90" y="0"/>
                    </a:lnTo>
                    <a:lnTo>
                      <a:pt x="0" y="0"/>
                    </a:lnTo>
                    <a:lnTo>
                      <a:pt x="46" y="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9" name="Freeform 297"/>
              <p:cNvSpPr>
                <a:spLocks/>
              </p:cNvSpPr>
              <p:nvPr/>
            </p:nvSpPr>
            <p:spPr bwMode="auto">
              <a:xfrm>
                <a:off x="742566" y="4338512"/>
                <a:ext cx="189549" cy="100784"/>
              </a:xfrm>
              <a:custGeom>
                <a:avLst/>
                <a:gdLst/>
                <a:ahLst/>
                <a:cxnLst>
                  <a:cxn ang="0">
                    <a:pos x="49" y="41"/>
                  </a:cxn>
                  <a:cxn ang="0">
                    <a:pos x="0" y="0"/>
                  </a:cxn>
                  <a:cxn ang="0">
                    <a:pos x="0" y="56"/>
                  </a:cxn>
                  <a:cxn ang="0">
                    <a:pos x="97" y="56"/>
                  </a:cxn>
                  <a:cxn ang="0">
                    <a:pos x="97" y="0"/>
                  </a:cxn>
                  <a:cxn ang="0">
                    <a:pos x="49" y="41"/>
                  </a:cxn>
                </a:cxnLst>
                <a:rect l="0" t="0" r="r" b="b"/>
                <a:pathLst>
                  <a:path w="97" h="56">
                    <a:moveTo>
                      <a:pt x="49" y="41"/>
                    </a:moveTo>
                    <a:lnTo>
                      <a:pt x="0" y="0"/>
                    </a:lnTo>
                    <a:lnTo>
                      <a:pt x="0" y="56"/>
                    </a:lnTo>
                    <a:lnTo>
                      <a:pt x="97" y="56"/>
                    </a:lnTo>
                    <a:lnTo>
                      <a:pt x="97" y="0"/>
                    </a:lnTo>
                    <a:lnTo>
                      <a:pt x="49" y="4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20" name="Freeform 298"/>
              <p:cNvSpPr>
                <a:spLocks noEditPoints="1"/>
              </p:cNvSpPr>
              <p:nvPr/>
            </p:nvSpPr>
            <p:spPr bwMode="auto">
              <a:xfrm>
                <a:off x="3200839" y="2171646"/>
                <a:ext cx="300933" cy="278957"/>
              </a:xfrm>
              <a:custGeom>
                <a:avLst/>
                <a:gdLst/>
                <a:ahLst/>
                <a:cxnLst>
                  <a:cxn ang="0">
                    <a:pos x="85" y="0"/>
                  </a:cxn>
                  <a:cxn ang="0">
                    <a:pos x="0" y="86"/>
                  </a:cxn>
                  <a:cxn ang="0">
                    <a:pos x="4" y="112"/>
                  </a:cxn>
                  <a:cxn ang="0">
                    <a:pos x="58" y="116"/>
                  </a:cxn>
                  <a:cxn ang="0">
                    <a:pos x="57" y="166"/>
                  </a:cxn>
                  <a:cxn ang="0">
                    <a:pos x="85" y="171"/>
                  </a:cxn>
                  <a:cxn ang="0">
                    <a:pos x="171" y="86"/>
                  </a:cxn>
                  <a:cxn ang="0">
                    <a:pos x="85" y="0"/>
                  </a:cxn>
                  <a:cxn ang="0">
                    <a:pos x="127" y="29"/>
                  </a:cxn>
                  <a:cxn ang="0">
                    <a:pos x="144" y="44"/>
                  </a:cxn>
                  <a:cxn ang="0">
                    <a:pos x="127" y="59"/>
                  </a:cxn>
                  <a:cxn ang="0">
                    <a:pos x="109" y="44"/>
                  </a:cxn>
                  <a:cxn ang="0">
                    <a:pos x="127" y="29"/>
                  </a:cxn>
                  <a:cxn ang="0">
                    <a:pos x="27" y="91"/>
                  </a:cxn>
                  <a:cxn ang="0">
                    <a:pos x="9" y="76"/>
                  </a:cxn>
                  <a:cxn ang="0">
                    <a:pos x="27" y="61"/>
                  </a:cxn>
                  <a:cxn ang="0">
                    <a:pos x="45" y="76"/>
                  </a:cxn>
                  <a:cxn ang="0">
                    <a:pos x="27" y="91"/>
                  </a:cxn>
                  <a:cxn ang="0">
                    <a:pos x="48" y="57"/>
                  </a:cxn>
                  <a:cxn ang="0">
                    <a:pos x="30" y="42"/>
                  </a:cxn>
                  <a:cxn ang="0">
                    <a:pos x="48" y="27"/>
                  </a:cxn>
                  <a:cxn ang="0">
                    <a:pos x="65" y="42"/>
                  </a:cxn>
                  <a:cxn ang="0">
                    <a:pos x="48" y="57"/>
                  </a:cxn>
                  <a:cxn ang="0">
                    <a:pos x="69" y="24"/>
                  </a:cxn>
                  <a:cxn ang="0">
                    <a:pos x="87" y="9"/>
                  </a:cxn>
                  <a:cxn ang="0">
                    <a:pos x="104" y="24"/>
                  </a:cxn>
                  <a:cxn ang="0">
                    <a:pos x="87" y="39"/>
                  </a:cxn>
                  <a:cxn ang="0">
                    <a:pos x="69" y="24"/>
                  </a:cxn>
                  <a:cxn ang="0">
                    <a:pos x="99" y="159"/>
                  </a:cxn>
                  <a:cxn ang="0">
                    <a:pos x="82" y="144"/>
                  </a:cxn>
                  <a:cxn ang="0">
                    <a:pos x="99" y="129"/>
                  </a:cxn>
                  <a:cxn ang="0">
                    <a:pos x="117" y="144"/>
                  </a:cxn>
                  <a:cxn ang="0">
                    <a:pos x="99" y="159"/>
                  </a:cxn>
                  <a:cxn ang="0">
                    <a:pos x="135" y="133"/>
                  </a:cxn>
                  <a:cxn ang="0">
                    <a:pos x="117" y="118"/>
                  </a:cxn>
                  <a:cxn ang="0">
                    <a:pos x="135" y="103"/>
                  </a:cxn>
                  <a:cxn ang="0">
                    <a:pos x="152" y="118"/>
                  </a:cxn>
                  <a:cxn ang="0">
                    <a:pos x="135" y="133"/>
                  </a:cxn>
                  <a:cxn ang="0">
                    <a:pos x="144" y="96"/>
                  </a:cxn>
                  <a:cxn ang="0">
                    <a:pos x="127" y="81"/>
                  </a:cxn>
                  <a:cxn ang="0">
                    <a:pos x="144" y="66"/>
                  </a:cxn>
                  <a:cxn ang="0">
                    <a:pos x="162" y="81"/>
                  </a:cxn>
                  <a:cxn ang="0">
                    <a:pos x="144" y="96"/>
                  </a:cxn>
                </a:cxnLst>
                <a:rect l="0" t="0" r="r" b="b"/>
                <a:pathLst>
                  <a:path w="171" h="171">
                    <a:moveTo>
                      <a:pt x="85" y="0"/>
                    </a:moveTo>
                    <a:cubicBezTo>
                      <a:pt x="38" y="0"/>
                      <a:pt x="0" y="39"/>
                      <a:pt x="0" y="86"/>
                    </a:cubicBezTo>
                    <a:cubicBezTo>
                      <a:pt x="0" y="96"/>
                      <a:pt x="1" y="102"/>
                      <a:pt x="4" y="112"/>
                    </a:cubicBezTo>
                    <a:cubicBezTo>
                      <a:pt x="10" y="130"/>
                      <a:pt x="44" y="96"/>
                      <a:pt x="58" y="116"/>
                    </a:cubicBezTo>
                    <a:cubicBezTo>
                      <a:pt x="72" y="136"/>
                      <a:pt x="26" y="154"/>
                      <a:pt x="57" y="166"/>
                    </a:cubicBezTo>
                    <a:cubicBezTo>
                      <a:pt x="71" y="170"/>
                      <a:pt x="75" y="171"/>
                      <a:pt x="85" y="171"/>
                    </a:cubicBezTo>
                    <a:cubicBezTo>
                      <a:pt x="132" y="171"/>
                      <a:pt x="171" y="133"/>
                      <a:pt x="171" y="86"/>
                    </a:cubicBezTo>
                    <a:cubicBezTo>
                      <a:pt x="171" y="39"/>
                      <a:pt x="132" y="0"/>
                      <a:pt x="85" y="0"/>
                    </a:cubicBezTo>
                    <a:close/>
                    <a:moveTo>
                      <a:pt x="127" y="29"/>
                    </a:moveTo>
                    <a:cubicBezTo>
                      <a:pt x="136" y="29"/>
                      <a:pt x="144" y="36"/>
                      <a:pt x="144" y="44"/>
                    </a:cubicBezTo>
                    <a:cubicBezTo>
                      <a:pt x="144" y="52"/>
                      <a:pt x="136" y="59"/>
                      <a:pt x="127" y="59"/>
                    </a:cubicBezTo>
                    <a:cubicBezTo>
                      <a:pt x="117" y="59"/>
                      <a:pt x="109" y="52"/>
                      <a:pt x="109" y="44"/>
                    </a:cubicBezTo>
                    <a:cubicBezTo>
                      <a:pt x="109" y="36"/>
                      <a:pt x="117" y="29"/>
                      <a:pt x="127" y="29"/>
                    </a:cubicBezTo>
                    <a:close/>
                    <a:moveTo>
                      <a:pt x="27" y="91"/>
                    </a:moveTo>
                    <a:cubicBezTo>
                      <a:pt x="17" y="91"/>
                      <a:pt x="9" y="84"/>
                      <a:pt x="9" y="76"/>
                    </a:cubicBezTo>
                    <a:cubicBezTo>
                      <a:pt x="9" y="68"/>
                      <a:pt x="17" y="61"/>
                      <a:pt x="27" y="61"/>
                    </a:cubicBezTo>
                    <a:cubicBezTo>
                      <a:pt x="37" y="61"/>
                      <a:pt x="45" y="68"/>
                      <a:pt x="45" y="76"/>
                    </a:cubicBezTo>
                    <a:cubicBezTo>
                      <a:pt x="45" y="84"/>
                      <a:pt x="37" y="91"/>
                      <a:pt x="27" y="91"/>
                    </a:cubicBezTo>
                    <a:close/>
                    <a:moveTo>
                      <a:pt x="48" y="57"/>
                    </a:moveTo>
                    <a:cubicBezTo>
                      <a:pt x="38" y="57"/>
                      <a:pt x="30" y="50"/>
                      <a:pt x="30" y="42"/>
                    </a:cubicBezTo>
                    <a:cubicBezTo>
                      <a:pt x="30" y="33"/>
                      <a:pt x="38" y="27"/>
                      <a:pt x="48" y="27"/>
                    </a:cubicBezTo>
                    <a:cubicBezTo>
                      <a:pt x="57" y="27"/>
                      <a:pt x="65" y="33"/>
                      <a:pt x="65" y="42"/>
                    </a:cubicBezTo>
                    <a:cubicBezTo>
                      <a:pt x="65" y="50"/>
                      <a:pt x="57" y="57"/>
                      <a:pt x="48" y="57"/>
                    </a:cubicBezTo>
                    <a:close/>
                    <a:moveTo>
                      <a:pt x="69" y="24"/>
                    </a:moveTo>
                    <a:cubicBezTo>
                      <a:pt x="69" y="16"/>
                      <a:pt x="77" y="9"/>
                      <a:pt x="87" y="9"/>
                    </a:cubicBezTo>
                    <a:cubicBezTo>
                      <a:pt x="96" y="9"/>
                      <a:pt x="104" y="16"/>
                      <a:pt x="104" y="24"/>
                    </a:cubicBezTo>
                    <a:cubicBezTo>
                      <a:pt x="104" y="33"/>
                      <a:pt x="96" y="39"/>
                      <a:pt x="87" y="39"/>
                    </a:cubicBezTo>
                    <a:cubicBezTo>
                      <a:pt x="77" y="39"/>
                      <a:pt x="69" y="33"/>
                      <a:pt x="69" y="24"/>
                    </a:cubicBezTo>
                    <a:close/>
                    <a:moveTo>
                      <a:pt x="99" y="159"/>
                    </a:moveTo>
                    <a:cubicBezTo>
                      <a:pt x="90" y="159"/>
                      <a:pt x="82" y="152"/>
                      <a:pt x="82" y="144"/>
                    </a:cubicBezTo>
                    <a:cubicBezTo>
                      <a:pt x="82" y="136"/>
                      <a:pt x="90" y="129"/>
                      <a:pt x="99" y="129"/>
                    </a:cubicBezTo>
                    <a:cubicBezTo>
                      <a:pt x="109" y="129"/>
                      <a:pt x="117" y="136"/>
                      <a:pt x="117" y="144"/>
                    </a:cubicBezTo>
                    <a:cubicBezTo>
                      <a:pt x="117" y="152"/>
                      <a:pt x="109" y="159"/>
                      <a:pt x="99" y="159"/>
                    </a:cubicBezTo>
                    <a:close/>
                    <a:moveTo>
                      <a:pt x="135" y="133"/>
                    </a:moveTo>
                    <a:cubicBezTo>
                      <a:pt x="125" y="133"/>
                      <a:pt x="117" y="127"/>
                      <a:pt x="117" y="118"/>
                    </a:cubicBezTo>
                    <a:cubicBezTo>
                      <a:pt x="117" y="110"/>
                      <a:pt x="125" y="103"/>
                      <a:pt x="135" y="103"/>
                    </a:cubicBezTo>
                    <a:cubicBezTo>
                      <a:pt x="144" y="103"/>
                      <a:pt x="152" y="110"/>
                      <a:pt x="152" y="118"/>
                    </a:cubicBezTo>
                    <a:cubicBezTo>
                      <a:pt x="152" y="127"/>
                      <a:pt x="144" y="133"/>
                      <a:pt x="135" y="133"/>
                    </a:cubicBezTo>
                    <a:close/>
                    <a:moveTo>
                      <a:pt x="144" y="96"/>
                    </a:moveTo>
                    <a:cubicBezTo>
                      <a:pt x="134" y="96"/>
                      <a:pt x="127" y="89"/>
                      <a:pt x="127" y="81"/>
                    </a:cubicBezTo>
                    <a:cubicBezTo>
                      <a:pt x="127" y="72"/>
                      <a:pt x="134" y="66"/>
                      <a:pt x="144" y="66"/>
                    </a:cubicBezTo>
                    <a:cubicBezTo>
                      <a:pt x="154" y="66"/>
                      <a:pt x="162" y="72"/>
                      <a:pt x="162" y="81"/>
                    </a:cubicBezTo>
                    <a:cubicBezTo>
                      <a:pt x="162" y="89"/>
                      <a:pt x="154" y="96"/>
                      <a:pt x="144" y="96"/>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21" name="Oval 30"/>
              <p:cNvSpPr>
                <a:spLocks noChangeArrowheads="1"/>
              </p:cNvSpPr>
              <p:nvPr/>
            </p:nvSpPr>
            <p:spPr bwMode="auto">
              <a:xfrm>
                <a:off x="953605" y="3960570"/>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grpSp>
        <p:grpSp>
          <p:nvGrpSpPr>
            <p:cNvPr id="317" name="组合 316"/>
            <p:cNvGrpSpPr/>
            <p:nvPr/>
          </p:nvGrpSpPr>
          <p:grpSpPr>
            <a:xfrm>
              <a:off x="711922" y="1988558"/>
              <a:ext cx="895416" cy="895416"/>
              <a:chOff x="5675954" y="2249137"/>
              <a:chExt cx="648072" cy="648072"/>
            </a:xfrm>
          </p:grpSpPr>
          <p:sp>
            <p:nvSpPr>
              <p:cNvPr id="327" name="椭圆 326"/>
              <p:cNvSpPr/>
              <p:nvPr/>
            </p:nvSpPr>
            <p:spPr>
              <a:xfrm>
                <a:off x="5675954"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328" name="Freeform 428"/>
              <p:cNvSpPr>
                <a:spLocks/>
              </p:cNvSpPr>
              <p:nvPr/>
            </p:nvSpPr>
            <p:spPr bwMode="auto">
              <a:xfrm>
                <a:off x="5809844" y="2390028"/>
                <a:ext cx="380293" cy="366291"/>
              </a:xfrm>
              <a:custGeom>
                <a:avLst/>
                <a:gdLst>
                  <a:gd name="connsiteX0" fmla="*/ 297615 w 597921"/>
                  <a:gd name="connsiteY0" fmla="*/ 96957 h 598324"/>
                  <a:gd name="connsiteX1" fmla="*/ 323434 w 597921"/>
                  <a:gd name="connsiteY1" fmla="*/ 122740 h 598324"/>
                  <a:gd name="connsiteX2" fmla="*/ 323434 w 597921"/>
                  <a:gd name="connsiteY2" fmla="*/ 289852 h 598324"/>
                  <a:gd name="connsiteX3" fmla="*/ 462572 w 597921"/>
                  <a:gd name="connsiteY3" fmla="*/ 289852 h 598324"/>
                  <a:gd name="connsiteX4" fmla="*/ 487913 w 597921"/>
                  <a:gd name="connsiteY4" fmla="*/ 315157 h 598324"/>
                  <a:gd name="connsiteX5" fmla="*/ 462572 w 597921"/>
                  <a:gd name="connsiteY5" fmla="*/ 340463 h 598324"/>
                  <a:gd name="connsiteX6" fmla="*/ 297615 w 597921"/>
                  <a:gd name="connsiteY6" fmla="*/ 340463 h 598324"/>
                  <a:gd name="connsiteX7" fmla="*/ 272274 w 597921"/>
                  <a:gd name="connsiteY7" fmla="*/ 315157 h 598324"/>
                  <a:gd name="connsiteX8" fmla="*/ 272274 w 597921"/>
                  <a:gd name="connsiteY8" fmla="*/ 122740 h 598324"/>
                  <a:gd name="connsiteX9" fmla="*/ 297615 w 597921"/>
                  <a:gd name="connsiteY9" fmla="*/ 96957 h 598324"/>
                  <a:gd name="connsiteX10" fmla="*/ 298127 w 597921"/>
                  <a:gd name="connsiteY10" fmla="*/ 0 h 598324"/>
                  <a:gd name="connsiteX11" fmla="*/ 597921 w 597921"/>
                  <a:gd name="connsiteY11" fmla="*/ 299401 h 598324"/>
                  <a:gd name="connsiteX12" fmla="*/ 298127 w 597921"/>
                  <a:gd name="connsiteY12" fmla="*/ 598324 h 598324"/>
                  <a:gd name="connsiteX13" fmla="*/ 35150 w 597921"/>
                  <a:gd name="connsiteY13" fmla="*/ 442177 h 598324"/>
                  <a:gd name="connsiteX14" fmla="*/ 34194 w 597921"/>
                  <a:gd name="connsiteY14" fmla="*/ 432149 h 598324"/>
                  <a:gd name="connsiteX15" fmla="*/ 40410 w 597921"/>
                  <a:gd name="connsiteY15" fmla="*/ 424509 h 598324"/>
                  <a:gd name="connsiteX16" fmla="*/ 74836 w 597921"/>
                  <a:gd name="connsiteY16" fmla="*/ 407796 h 598324"/>
                  <a:gd name="connsiteX17" fmla="*/ 91571 w 597921"/>
                  <a:gd name="connsiteY17" fmla="*/ 413049 h 598324"/>
                  <a:gd name="connsiteX18" fmla="*/ 298127 w 597921"/>
                  <a:gd name="connsiteY18" fmla="*/ 534815 h 598324"/>
                  <a:gd name="connsiteX19" fmla="*/ 534328 w 597921"/>
                  <a:gd name="connsiteY19" fmla="*/ 299401 h 598324"/>
                  <a:gd name="connsiteX20" fmla="*/ 298127 w 597921"/>
                  <a:gd name="connsiteY20" fmla="*/ 63509 h 598324"/>
                  <a:gd name="connsiteX21" fmla="*/ 145123 w 597921"/>
                  <a:gd name="connsiteY21" fmla="*/ 120333 h 598324"/>
                  <a:gd name="connsiteX22" fmla="*/ 200587 w 597921"/>
                  <a:gd name="connsiteY22" fmla="*/ 142299 h 598324"/>
                  <a:gd name="connsiteX23" fmla="*/ 208237 w 597921"/>
                  <a:gd name="connsiteY23" fmla="*/ 152327 h 598324"/>
                  <a:gd name="connsiteX24" fmla="*/ 203456 w 597921"/>
                  <a:gd name="connsiteY24" fmla="*/ 164265 h 598324"/>
                  <a:gd name="connsiteX25" fmla="*/ 48060 w 597921"/>
                  <a:gd name="connsiteY25" fmla="*/ 285553 h 598324"/>
                  <a:gd name="connsiteX26" fmla="*/ 35150 w 597921"/>
                  <a:gd name="connsiteY26" fmla="*/ 287463 h 598324"/>
                  <a:gd name="connsiteX27" fmla="*/ 27500 w 597921"/>
                  <a:gd name="connsiteY27" fmla="*/ 277435 h 598324"/>
                  <a:gd name="connsiteX28" fmla="*/ 246 w 597921"/>
                  <a:gd name="connsiteY28" fmla="*/ 82132 h 598324"/>
                  <a:gd name="connsiteX29" fmla="*/ 4550 w 597921"/>
                  <a:gd name="connsiteY29" fmla="*/ 70194 h 598324"/>
                  <a:gd name="connsiteX30" fmla="*/ 17459 w 597921"/>
                  <a:gd name="connsiteY30" fmla="*/ 68762 h 598324"/>
                  <a:gd name="connsiteX31" fmla="*/ 80574 w 597921"/>
                  <a:gd name="connsiteY31" fmla="*/ 94070 h 598324"/>
                  <a:gd name="connsiteX32" fmla="*/ 298127 w 597921"/>
                  <a:gd name="connsiteY32" fmla="*/ 0 h 5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7921" h="598324">
                    <a:moveTo>
                      <a:pt x="297615" y="96957"/>
                    </a:moveTo>
                    <a:cubicBezTo>
                      <a:pt x="311959" y="96957"/>
                      <a:pt x="323434" y="108416"/>
                      <a:pt x="323434" y="122740"/>
                    </a:cubicBezTo>
                    <a:lnTo>
                      <a:pt x="323434" y="289852"/>
                    </a:lnTo>
                    <a:lnTo>
                      <a:pt x="462572" y="289852"/>
                    </a:lnTo>
                    <a:cubicBezTo>
                      <a:pt x="476438" y="289852"/>
                      <a:pt x="487913" y="301311"/>
                      <a:pt x="487913" y="315157"/>
                    </a:cubicBezTo>
                    <a:cubicBezTo>
                      <a:pt x="487913" y="329004"/>
                      <a:pt x="476438" y="340463"/>
                      <a:pt x="462572" y="340463"/>
                    </a:cubicBezTo>
                    <a:lnTo>
                      <a:pt x="297615" y="340463"/>
                    </a:lnTo>
                    <a:cubicBezTo>
                      <a:pt x="283749" y="340463"/>
                      <a:pt x="272274" y="329004"/>
                      <a:pt x="272274" y="315157"/>
                    </a:cubicBezTo>
                    <a:lnTo>
                      <a:pt x="272274" y="122740"/>
                    </a:lnTo>
                    <a:cubicBezTo>
                      <a:pt x="272274" y="108416"/>
                      <a:pt x="283749" y="96957"/>
                      <a:pt x="297615" y="96957"/>
                    </a:cubicBezTo>
                    <a:close/>
                    <a:moveTo>
                      <a:pt x="298127" y="0"/>
                    </a:moveTo>
                    <a:cubicBezTo>
                      <a:pt x="463564" y="0"/>
                      <a:pt x="597921" y="134181"/>
                      <a:pt x="597921" y="299401"/>
                    </a:cubicBezTo>
                    <a:cubicBezTo>
                      <a:pt x="597921" y="464143"/>
                      <a:pt x="463564" y="598324"/>
                      <a:pt x="298127" y="598324"/>
                    </a:cubicBezTo>
                    <a:cubicBezTo>
                      <a:pt x="188155" y="598324"/>
                      <a:pt x="87268" y="538635"/>
                      <a:pt x="35150" y="442177"/>
                    </a:cubicBezTo>
                    <a:cubicBezTo>
                      <a:pt x="33238" y="438835"/>
                      <a:pt x="32760" y="435492"/>
                      <a:pt x="34194" y="432149"/>
                    </a:cubicBezTo>
                    <a:cubicBezTo>
                      <a:pt x="35150" y="428807"/>
                      <a:pt x="37541" y="425942"/>
                      <a:pt x="40410" y="424509"/>
                    </a:cubicBezTo>
                    <a:lnTo>
                      <a:pt x="74836" y="407796"/>
                    </a:lnTo>
                    <a:cubicBezTo>
                      <a:pt x="81052" y="404931"/>
                      <a:pt x="88702" y="407319"/>
                      <a:pt x="91571" y="413049"/>
                    </a:cubicBezTo>
                    <a:cubicBezTo>
                      <a:pt x="133169" y="488018"/>
                      <a:pt x="212540" y="534815"/>
                      <a:pt x="298127" y="534815"/>
                    </a:cubicBezTo>
                    <a:cubicBezTo>
                      <a:pt x="428181" y="534815"/>
                      <a:pt x="534328" y="429284"/>
                      <a:pt x="534328" y="299401"/>
                    </a:cubicBezTo>
                    <a:cubicBezTo>
                      <a:pt x="534328" y="169517"/>
                      <a:pt x="428181" y="63509"/>
                      <a:pt x="298127" y="63509"/>
                    </a:cubicBezTo>
                    <a:cubicBezTo>
                      <a:pt x="242185" y="63509"/>
                      <a:pt x="187677" y="83565"/>
                      <a:pt x="145123" y="120333"/>
                    </a:cubicBezTo>
                    <a:lnTo>
                      <a:pt x="200587" y="142299"/>
                    </a:lnTo>
                    <a:cubicBezTo>
                      <a:pt x="204890" y="144209"/>
                      <a:pt x="207759" y="148029"/>
                      <a:pt x="208237" y="152327"/>
                    </a:cubicBezTo>
                    <a:cubicBezTo>
                      <a:pt x="208715" y="157102"/>
                      <a:pt x="207281" y="161399"/>
                      <a:pt x="203456" y="164265"/>
                    </a:cubicBezTo>
                    <a:lnTo>
                      <a:pt x="48060" y="285553"/>
                    </a:lnTo>
                    <a:cubicBezTo>
                      <a:pt x="44235" y="288418"/>
                      <a:pt x="39454" y="289373"/>
                      <a:pt x="35150" y="287463"/>
                    </a:cubicBezTo>
                    <a:cubicBezTo>
                      <a:pt x="31325" y="285553"/>
                      <a:pt x="27978" y="281733"/>
                      <a:pt x="27500" y="277435"/>
                    </a:cubicBezTo>
                    <a:lnTo>
                      <a:pt x="246" y="82132"/>
                    </a:lnTo>
                    <a:cubicBezTo>
                      <a:pt x="-710" y="77835"/>
                      <a:pt x="1203" y="73060"/>
                      <a:pt x="4550" y="70194"/>
                    </a:cubicBezTo>
                    <a:cubicBezTo>
                      <a:pt x="8375" y="67807"/>
                      <a:pt x="13156" y="66852"/>
                      <a:pt x="17459" y="68762"/>
                    </a:cubicBezTo>
                    <a:lnTo>
                      <a:pt x="80574" y="94070"/>
                    </a:lnTo>
                    <a:cubicBezTo>
                      <a:pt x="137472" y="33426"/>
                      <a:pt x="214931" y="0"/>
                      <a:pt x="298127" y="0"/>
                    </a:cubicBez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en-US" sz="7198">
                  <a:solidFill>
                    <a:srgbClr val="000000"/>
                  </a:solidFill>
                </a:endParaRPr>
              </a:p>
            </p:txBody>
          </p:sp>
        </p:grpSp>
        <p:grpSp>
          <p:nvGrpSpPr>
            <p:cNvPr id="318" name="组合 317"/>
            <p:cNvGrpSpPr/>
            <p:nvPr/>
          </p:nvGrpSpPr>
          <p:grpSpPr>
            <a:xfrm>
              <a:off x="4701890" y="1886754"/>
              <a:ext cx="860620" cy="860620"/>
              <a:chOff x="4792556" y="2249137"/>
              <a:chExt cx="648072" cy="648072"/>
            </a:xfrm>
          </p:grpSpPr>
          <p:sp>
            <p:nvSpPr>
              <p:cNvPr id="325" name="椭圆 324"/>
              <p:cNvSpPr/>
              <p:nvPr/>
            </p:nvSpPr>
            <p:spPr>
              <a:xfrm>
                <a:off x="4792556" y="2249137"/>
                <a:ext cx="648072" cy="648072"/>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326" name="Freeform 70"/>
              <p:cNvSpPr>
                <a:spLocks noEditPoints="1"/>
              </p:cNvSpPr>
              <p:nvPr/>
            </p:nvSpPr>
            <p:spPr bwMode="auto">
              <a:xfrm>
                <a:off x="4926447" y="2390028"/>
                <a:ext cx="380293" cy="366291"/>
              </a:xfrm>
              <a:custGeom>
                <a:avLst/>
                <a:gdLst>
                  <a:gd name="T0" fmla="*/ 4096 w 6827"/>
                  <a:gd name="T1" fmla="*/ 4551 h 6827"/>
                  <a:gd name="T2" fmla="*/ 6258 w 6827"/>
                  <a:gd name="T3" fmla="*/ 4096 h 6827"/>
                  <a:gd name="T4" fmla="*/ 2348 w 6827"/>
                  <a:gd name="T5" fmla="*/ 4911 h 6827"/>
                  <a:gd name="T6" fmla="*/ 569 w 6827"/>
                  <a:gd name="T7" fmla="*/ 4551 h 6827"/>
                  <a:gd name="T8" fmla="*/ 569 w 6827"/>
                  <a:gd name="T9" fmla="*/ 3982 h 6827"/>
                  <a:gd name="T10" fmla="*/ 1707 w 6827"/>
                  <a:gd name="T11" fmla="*/ 2503 h 6827"/>
                  <a:gd name="T12" fmla="*/ 3868 w 6827"/>
                  <a:gd name="T13" fmla="*/ 2731 h 6827"/>
                  <a:gd name="T14" fmla="*/ 5827 w 6827"/>
                  <a:gd name="T15" fmla="*/ 2004 h 6827"/>
                  <a:gd name="T16" fmla="*/ 6258 w 6827"/>
                  <a:gd name="T17" fmla="*/ 1820 h 6827"/>
                  <a:gd name="T18" fmla="*/ 4779 w 6827"/>
                  <a:gd name="T19" fmla="*/ 0 h 6827"/>
                  <a:gd name="T20" fmla="*/ 2854 w 6827"/>
                  <a:gd name="T21" fmla="*/ 2381 h 6827"/>
                  <a:gd name="T22" fmla="*/ 1239 w 6827"/>
                  <a:gd name="T23" fmla="*/ 2257 h 6827"/>
                  <a:gd name="T24" fmla="*/ 569 w 6827"/>
                  <a:gd name="T25" fmla="*/ 2844 h 6827"/>
                  <a:gd name="T26" fmla="*/ 569 w 6827"/>
                  <a:gd name="T27" fmla="*/ 2276 h 6827"/>
                  <a:gd name="T28" fmla="*/ 569 w 6827"/>
                  <a:gd name="T29" fmla="*/ 1707 h 6827"/>
                  <a:gd name="T30" fmla="*/ 569 w 6827"/>
                  <a:gd name="T31" fmla="*/ 1138 h 6827"/>
                  <a:gd name="T32" fmla="*/ 569 w 6827"/>
                  <a:gd name="T33" fmla="*/ 569 h 6827"/>
                  <a:gd name="T34" fmla="*/ 341 w 6827"/>
                  <a:gd name="T35" fmla="*/ 0 h 6827"/>
                  <a:gd name="T36" fmla="*/ 114 w 6827"/>
                  <a:gd name="T37" fmla="*/ 569 h 6827"/>
                  <a:gd name="T38" fmla="*/ 114 w 6827"/>
                  <a:gd name="T39" fmla="*/ 1138 h 6827"/>
                  <a:gd name="T40" fmla="*/ 114 w 6827"/>
                  <a:gd name="T41" fmla="*/ 1707 h 6827"/>
                  <a:gd name="T42" fmla="*/ 114 w 6827"/>
                  <a:gd name="T43" fmla="*/ 2276 h 6827"/>
                  <a:gd name="T44" fmla="*/ 114 w 6827"/>
                  <a:gd name="T45" fmla="*/ 2844 h 6827"/>
                  <a:gd name="T46" fmla="*/ 114 w 6827"/>
                  <a:gd name="T47" fmla="*/ 3413 h 6827"/>
                  <a:gd name="T48" fmla="*/ 114 w 6827"/>
                  <a:gd name="T49" fmla="*/ 3982 h 6827"/>
                  <a:gd name="T50" fmla="*/ 114 w 6827"/>
                  <a:gd name="T51" fmla="*/ 4551 h 6827"/>
                  <a:gd name="T52" fmla="*/ 114 w 6827"/>
                  <a:gd name="T53" fmla="*/ 5120 h 6827"/>
                  <a:gd name="T54" fmla="*/ 114 w 6827"/>
                  <a:gd name="T55" fmla="*/ 5689 h 6827"/>
                  <a:gd name="T56" fmla="*/ 114 w 6827"/>
                  <a:gd name="T57" fmla="*/ 6258 h 6827"/>
                  <a:gd name="T58" fmla="*/ 683 w 6827"/>
                  <a:gd name="T59" fmla="*/ 6713 h 6827"/>
                  <a:gd name="T60" fmla="*/ 1252 w 6827"/>
                  <a:gd name="T61" fmla="*/ 6713 h 6827"/>
                  <a:gd name="T62" fmla="*/ 1820 w 6827"/>
                  <a:gd name="T63" fmla="*/ 6713 h 6827"/>
                  <a:gd name="T64" fmla="*/ 2389 w 6827"/>
                  <a:gd name="T65" fmla="*/ 6713 h 6827"/>
                  <a:gd name="T66" fmla="*/ 2958 w 6827"/>
                  <a:gd name="T67" fmla="*/ 6713 h 6827"/>
                  <a:gd name="T68" fmla="*/ 3527 w 6827"/>
                  <a:gd name="T69" fmla="*/ 6713 h 6827"/>
                  <a:gd name="T70" fmla="*/ 4096 w 6827"/>
                  <a:gd name="T71" fmla="*/ 6713 h 6827"/>
                  <a:gd name="T72" fmla="*/ 4665 w 6827"/>
                  <a:gd name="T73" fmla="*/ 6713 h 6827"/>
                  <a:gd name="T74" fmla="*/ 5234 w 6827"/>
                  <a:gd name="T75" fmla="*/ 6713 h 6827"/>
                  <a:gd name="T76" fmla="*/ 5803 w 6827"/>
                  <a:gd name="T77" fmla="*/ 6713 h 6827"/>
                  <a:gd name="T78" fmla="*/ 6371 w 6827"/>
                  <a:gd name="T79" fmla="*/ 6713 h 6827"/>
                  <a:gd name="T80" fmla="*/ 6827 w 6827"/>
                  <a:gd name="T81" fmla="*/ 6485 h 6827"/>
                  <a:gd name="T82" fmla="*/ 6371 w 6827"/>
                  <a:gd name="T83" fmla="*/ 6258 h 6827"/>
                  <a:gd name="T84" fmla="*/ 5803 w 6827"/>
                  <a:gd name="T85" fmla="*/ 6258 h 6827"/>
                  <a:gd name="T86" fmla="*/ 5234 w 6827"/>
                  <a:gd name="T87" fmla="*/ 6258 h 6827"/>
                  <a:gd name="T88" fmla="*/ 4665 w 6827"/>
                  <a:gd name="T89" fmla="*/ 6258 h 6827"/>
                  <a:gd name="T90" fmla="*/ 4096 w 6827"/>
                  <a:gd name="T91" fmla="*/ 6258 h 6827"/>
                  <a:gd name="T92" fmla="*/ 3527 w 6827"/>
                  <a:gd name="T93" fmla="*/ 6258 h 6827"/>
                  <a:gd name="T94" fmla="*/ 2958 w 6827"/>
                  <a:gd name="T95" fmla="*/ 6258 h 6827"/>
                  <a:gd name="T96" fmla="*/ 2389 w 6827"/>
                  <a:gd name="T97" fmla="*/ 6258 h 6827"/>
                  <a:gd name="T98" fmla="*/ 1820 w 6827"/>
                  <a:gd name="T99" fmla="*/ 6258 h 6827"/>
                  <a:gd name="T100" fmla="*/ 1252 w 6827"/>
                  <a:gd name="T101" fmla="*/ 6258 h 6827"/>
                  <a:gd name="T102" fmla="*/ 683 w 6827"/>
                  <a:gd name="T103" fmla="*/ 625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27" h="6827">
                    <a:moveTo>
                      <a:pt x="1263" y="5234"/>
                    </a:moveTo>
                    <a:cubicBezTo>
                      <a:pt x="1316" y="5493"/>
                      <a:pt x="1546" y="5689"/>
                      <a:pt x="1820" y="5689"/>
                    </a:cubicBezTo>
                    <a:cubicBezTo>
                      <a:pt x="2114" y="5689"/>
                      <a:pt x="2354" y="5464"/>
                      <a:pt x="2383" y="5178"/>
                    </a:cubicBezTo>
                    <a:lnTo>
                      <a:pt x="3568" y="4191"/>
                    </a:lnTo>
                    <a:cubicBezTo>
                      <a:pt x="3652" y="4401"/>
                      <a:pt x="3856" y="4551"/>
                      <a:pt x="4096" y="4551"/>
                    </a:cubicBezTo>
                    <a:cubicBezTo>
                      <a:pt x="4348" y="4551"/>
                      <a:pt x="4560" y="4385"/>
                      <a:pt x="4635" y="4157"/>
                    </a:cubicBezTo>
                    <a:lnTo>
                      <a:pt x="5696" y="4736"/>
                    </a:lnTo>
                    <a:cubicBezTo>
                      <a:pt x="5732" y="5016"/>
                      <a:pt x="5969" y="5234"/>
                      <a:pt x="6258" y="5234"/>
                    </a:cubicBezTo>
                    <a:cubicBezTo>
                      <a:pt x="6571" y="5234"/>
                      <a:pt x="6827" y="4979"/>
                      <a:pt x="6827" y="4665"/>
                    </a:cubicBezTo>
                    <a:cubicBezTo>
                      <a:pt x="6827" y="4351"/>
                      <a:pt x="6571" y="4096"/>
                      <a:pt x="6258" y="4096"/>
                    </a:cubicBezTo>
                    <a:cubicBezTo>
                      <a:pt x="6006" y="4096"/>
                      <a:pt x="5794" y="4262"/>
                      <a:pt x="5719" y="4490"/>
                    </a:cubicBezTo>
                    <a:lnTo>
                      <a:pt x="4658" y="3911"/>
                    </a:lnTo>
                    <a:cubicBezTo>
                      <a:pt x="4622" y="3631"/>
                      <a:pt x="4385" y="3413"/>
                      <a:pt x="4096" y="3413"/>
                    </a:cubicBezTo>
                    <a:cubicBezTo>
                      <a:pt x="3802" y="3413"/>
                      <a:pt x="3563" y="3638"/>
                      <a:pt x="3533" y="3924"/>
                    </a:cubicBezTo>
                    <a:lnTo>
                      <a:pt x="2348" y="4911"/>
                    </a:lnTo>
                    <a:cubicBezTo>
                      <a:pt x="2265" y="4701"/>
                      <a:pt x="2060" y="4551"/>
                      <a:pt x="1820" y="4551"/>
                    </a:cubicBezTo>
                    <a:cubicBezTo>
                      <a:pt x="1546" y="4551"/>
                      <a:pt x="1316" y="4747"/>
                      <a:pt x="1263" y="5006"/>
                    </a:cubicBezTo>
                    <a:lnTo>
                      <a:pt x="455" y="5006"/>
                    </a:lnTo>
                    <a:lnTo>
                      <a:pt x="455" y="4551"/>
                    </a:lnTo>
                    <a:lnTo>
                      <a:pt x="569" y="4551"/>
                    </a:lnTo>
                    <a:cubicBezTo>
                      <a:pt x="632" y="4551"/>
                      <a:pt x="683" y="4500"/>
                      <a:pt x="683" y="4437"/>
                    </a:cubicBezTo>
                    <a:cubicBezTo>
                      <a:pt x="683" y="4374"/>
                      <a:pt x="632" y="4324"/>
                      <a:pt x="569" y="4324"/>
                    </a:cubicBezTo>
                    <a:lnTo>
                      <a:pt x="455" y="4324"/>
                    </a:lnTo>
                    <a:lnTo>
                      <a:pt x="455" y="3982"/>
                    </a:lnTo>
                    <a:lnTo>
                      <a:pt x="569" y="3982"/>
                    </a:lnTo>
                    <a:cubicBezTo>
                      <a:pt x="632" y="3982"/>
                      <a:pt x="683" y="3931"/>
                      <a:pt x="683" y="3868"/>
                    </a:cubicBezTo>
                    <a:cubicBezTo>
                      <a:pt x="683" y="3806"/>
                      <a:pt x="632" y="3755"/>
                      <a:pt x="569" y="3755"/>
                    </a:cubicBezTo>
                    <a:lnTo>
                      <a:pt x="480" y="3755"/>
                    </a:lnTo>
                    <a:lnTo>
                      <a:pt x="1407" y="2416"/>
                    </a:lnTo>
                    <a:cubicBezTo>
                      <a:pt x="1494" y="2470"/>
                      <a:pt x="1596" y="2503"/>
                      <a:pt x="1707" y="2503"/>
                    </a:cubicBezTo>
                    <a:cubicBezTo>
                      <a:pt x="1888" y="2503"/>
                      <a:pt x="2048" y="2416"/>
                      <a:pt x="2152" y="2284"/>
                    </a:cubicBezTo>
                    <a:lnTo>
                      <a:pt x="2752" y="2584"/>
                    </a:lnTo>
                    <a:cubicBezTo>
                      <a:pt x="2740" y="2631"/>
                      <a:pt x="2731" y="2680"/>
                      <a:pt x="2731" y="2731"/>
                    </a:cubicBezTo>
                    <a:cubicBezTo>
                      <a:pt x="2731" y="3044"/>
                      <a:pt x="2986" y="3300"/>
                      <a:pt x="3300" y="3300"/>
                    </a:cubicBezTo>
                    <a:cubicBezTo>
                      <a:pt x="3613" y="3300"/>
                      <a:pt x="3868" y="3044"/>
                      <a:pt x="3868" y="2731"/>
                    </a:cubicBezTo>
                    <a:cubicBezTo>
                      <a:pt x="3868" y="2608"/>
                      <a:pt x="3829" y="2496"/>
                      <a:pt x="3763" y="2403"/>
                    </a:cubicBezTo>
                    <a:lnTo>
                      <a:pt x="4488" y="1055"/>
                    </a:lnTo>
                    <a:cubicBezTo>
                      <a:pt x="4574" y="1107"/>
                      <a:pt x="4672" y="1138"/>
                      <a:pt x="4779" y="1138"/>
                    </a:cubicBezTo>
                    <a:cubicBezTo>
                      <a:pt x="4891" y="1138"/>
                      <a:pt x="4995" y="1104"/>
                      <a:pt x="5083" y="1048"/>
                    </a:cubicBezTo>
                    <a:lnTo>
                      <a:pt x="5827" y="2004"/>
                    </a:lnTo>
                    <a:cubicBezTo>
                      <a:pt x="5829" y="2007"/>
                      <a:pt x="5833" y="2009"/>
                      <a:pt x="5836" y="2011"/>
                    </a:cubicBezTo>
                    <a:cubicBezTo>
                      <a:pt x="5745" y="2112"/>
                      <a:pt x="5689" y="2244"/>
                      <a:pt x="5689" y="2389"/>
                    </a:cubicBezTo>
                    <a:cubicBezTo>
                      <a:pt x="5689" y="2703"/>
                      <a:pt x="5944" y="2958"/>
                      <a:pt x="6258" y="2958"/>
                    </a:cubicBezTo>
                    <a:cubicBezTo>
                      <a:pt x="6571" y="2958"/>
                      <a:pt x="6827" y="2703"/>
                      <a:pt x="6827" y="2389"/>
                    </a:cubicBezTo>
                    <a:cubicBezTo>
                      <a:pt x="6827" y="2076"/>
                      <a:pt x="6571" y="1820"/>
                      <a:pt x="6258" y="1820"/>
                    </a:cubicBezTo>
                    <a:cubicBezTo>
                      <a:pt x="6170" y="1820"/>
                      <a:pt x="6087" y="1842"/>
                      <a:pt x="6013" y="1878"/>
                    </a:cubicBezTo>
                    <a:cubicBezTo>
                      <a:pt x="6010" y="1874"/>
                      <a:pt x="6010" y="1869"/>
                      <a:pt x="6006" y="1864"/>
                    </a:cubicBezTo>
                    <a:lnTo>
                      <a:pt x="5248" y="890"/>
                    </a:lnTo>
                    <a:cubicBezTo>
                      <a:pt x="5311" y="798"/>
                      <a:pt x="5348" y="688"/>
                      <a:pt x="5348" y="569"/>
                    </a:cubicBezTo>
                    <a:cubicBezTo>
                      <a:pt x="5348" y="255"/>
                      <a:pt x="5092" y="0"/>
                      <a:pt x="4779" y="0"/>
                    </a:cubicBezTo>
                    <a:cubicBezTo>
                      <a:pt x="4465" y="0"/>
                      <a:pt x="4210" y="255"/>
                      <a:pt x="4210" y="569"/>
                    </a:cubicBezTo>
                    <a:cubicBezTo>
                      <a:pt x="4210" y="691"/>
                      <a:pt x="4249" y="804"/>
                      <a:pt x="4315" y="897"/>
                    </a:cubicBezTo>
                    <a:lnTo>
                      <a:pt x="3590" y="2244"/>
                    </a:lnTo>
                    <a:cubicBezTo>
                      <a:pt x="3505" y="2193"/>
                      <a:pt x="3406" y="2162"/>
                      <a:pt x="3300" y="2162"/>
                    </a:cubicBezTo>
                    <a:cubicBezTo>
                      <a:pt x="3118" y="2162"/>
                      <a:pt x="2959" y="2248"/>
                      <a:pt x="2854" y="2381"/>
                    </a:cubicBezTo>
                    <a:lnTo>
                      <a:pt x="2254" y="2081"/>
                    </a:lnTo>
                    <a:cubicBezTo>
                      <a:pt x="2267" y="2034"/>
                      <a:pt x="2276" y="1985"/>
                      <a:pt x="2276" y="1934"/>
                    </a:cubicBezTo>
                    <a:cubicBezTo>
                      <a:pt x="2276" y="1621"/>
                      <a:pt x="2020" y="1365"/>
                      <a:pt x="1707" y="1365"/>
                    </a:cubicBezTo>
                    <a:cubicBezTo>
                      <a:pt x="1393" y="1365"/>
                      <a:pt x="1138" y="1621"/>
                      <a:pt x="1138" y="1934"/>
                    </a:cubicBezTo>
                    <a:cubicBezTo>
                      <a:pt x="1138" y="2054"/>
                      <a:pt x="1176" y="2166"/>
                      <a:pt x="1239" y="2257"/>
                    </a:cubicBezTo>
                    <a:lnTo>
                      <a:pt x="593" y="3191"/>
                    </a:lnTo>
                    <a:cubicBezTo>
                      <a:pt x="585" y="3189"/>
                      <a:pt x="578" y="3186"/>
                      <a:pt x="569" y="3186"/>
                    </a:cubicBezTo>
                    <a:lnTo>
                      <a:pt x="455" y="3186"/>
                    </a:lnTo>
                    <a:lnTo>
                      <a:pt x="455" y="2844"/>
                    </a:lnTo>
                    <a:lnTo>
                      <a:pt x="569" y="2844"/>
                    </a:lnTo>
                    <a:cubicBezTo>
                      <a:pt x="632" y="2844"/>
                      <a:pt x="683" y="2794"/>
                      <a:pt x="683" y="2731"/>
                    </a:cubicBezTo>
                    <a:cubicBezTo>
                      <a:pt x="683" y="2668"/>
                      <a:pt x="632" y="2617"/>
                      <a:pt x="569" y="2617"/>
                    </a:cubicBezTo>
                    <a:lnTo>
                      <a:pt x="455" y="2617"/>
                    </a:lnTo>
                    <a:lnTo>
                      <a:pt x="455" y="2276"/>
                    </a:lnTo>
                    <a:lnTo>
                      <a:pt x="569" y="2276"/>
                    </a:lnTo>
                    <a:cubicBezTo>
                      <a:pt x="632" y="2276"/>
                      <a:pt x="683" y="2225"/>
                      <a:pt x="683" y="2162"/>
                    </a:cubicBezTo>
                    <a:cubicBezTo>
                      <a:pt x="683" y="2099"/>
                      <a:pt x="632" y="2048"/>
                      <a:pt x="569" y="2048"/>
                    </a:cubicBezTo>
                    <a:lnTo>
                      <a:pt x="455" y="2048"/>
                    </a:lnTo>
                    <a:lnTo>
                      <a:pt x="455" y="1707"/>
                    </a:lnTo>
                    <a:lnTo>
                      <a:pt x="569" y="1707"/>
                    </a:lnTo>
                    <a:cubicBezTo>
                      <a:pt x="632" y="1707"/>
                      <a:pt x="683" y="1656"/>
                      <a:pt x="683" y="1593"/>
                    </a:cubicBezTo>
                    <a:cubicBezTo>
                      <a:pt x="683" y="1530"/>
                      <a:pt x="632" y="1479"/>
                      <a:pt x="569" y="1479"/>
                    </a:cubicBezTo>
                    <a:lnTo>
                      <a:pt x="455" y="1479"/>
                    </a:lnTo>
                    <a:lnTo>
                      <a:pt x="455" y="1138"/>
                    </a:lnTo>
                    <a:lnTo>
                      <a:pt x="569" y="1138"/>
                    </a:lnTo>
                    <a:cubicBezTo>
                      <a:pt x="632" y="1138"/>
                      <a:pt x="683" y="1087"/>
                      <a:pt x="683" y="1024"/>
                    </a:cubicBezTo>
                    <a:cubicBezTo>
                      <a:pt x="683" y="961"/>
                      <a:pt x="632" y="910"/>
                      <a:pt x="569" y="910"/>
                    </a:cubicBezTo>
                    <a:lnTo>
                      <a:pt x="455" y="910"/>
                    </a:lnTo>
                    <a:lnTo>
                      <a:pt x="455" y="569"/>
                    </a:lnTo>
                    <a:lnTo>
                      <a:pt x="569" y="569"/>
                    </a:lnTo>
                    <a:cubicBezTo>
                      <a:pt x="632" y="569"/>
                      <a:pt x="683" y="518"/>
                      <a:pt x="683" y="455"/>
                    </a:cubicBezTo>
                    <a:cubicBezTo>
                      <a:pt x="683" y="392"/>
                      <a:pt x="632" y="341"/>
                      <a:pt x="569" y="341"/>
                    </a:cubicBezTo>
                    <a:lnTo>
                      <a:pt x="455" y="341"/>
                    </a:lnTo>
                    <a:lnTo>
                      <a:pt x="455" y="114"/>
                    </a:lnTo>
                    <a:cubicBezTo>
                      <a:pt x="455" y="51"/>
                      <a:pt x="404" y="0"/>
                      <a:pt x="341" y="0"/>
                    </a:cubicBezTo>
                    <a:cubicBezTo>
                      <a:pt x="278" y="0"/>
                      <a:pt x="228" y="51"/>
                      <a:pt x="228" y="114"/>
                    </a:cubicBezTo>
                    <a:lnTo>
                      <a:pt x="228" y="341"/>
                    </a:lnTo>
                    <a:lnTo>
                      <a:pt x="114" y="341"/>
                    </a:lnTo>
                    <a:cubicBezTo>
                      <a:pt x="51" y="341"/>
                      <a:pt x="0" y="392"/>
                      <a:pt x="0" y="455"/>
                    </a:cubicBezTo>
                    <a:cubicBezTo>
                      <a:pt x="0" y="518"/>
                      <a:pt x="51" y="569"/>
                      <a:pt x="114" y="569"/>
                    </a:cubicBezTo>
                    <a:lnTo>
                      <a:pt x="228" y="569"/>
                    </a:lnTo>
                    <a:lnTo>
                      <a:pt x="228" y="910"/>
                    </a:lnTo>
                    <a:lnTo>
                      <a:pt x="114" y="910"/>
                    </a:lnTo>
                    <a:cubicBezTo>
                      <a:pt x="51" y="910"/>
                      <a:pt x="0" y="961"/>
                      <a:pt x="0" y="1024"/>
                    </a:cubicBezTo>
                    <a:cubicBezTo>
                      <a:pt x="0" y="1087"/>
                      <a:pt x="51" y="1138"/>
                      <a:pt x="114" y="1138"/>
                    </a:cubicBezTo>
                    <a:lnTo>
                      <a:pt x="228" y="1138"/>
                    </a:lnTo>
                    <a:lnTo>
                      <a:pt x="228" y="1479"/>
                    </a:lnTo>
                    <a:lnTo>
                      <a:pt x="114" y="1479"/>
                    </a:lnTo>
                    <a:cubicBezTo>
                      <a:pt x="51" y="1479"/>
                      <a:pt x="0" y="1530"/>
                      <a:pt x="0" y="1593"/>
                    </a:cubicBezTo>
                    <a:cubicBezTo>
                      <a:pt x="0" y="1656"/>
                      <a:pt x="51" y="1707"/>
                      <a:pt x="114" y="1707"/>
                    </a:cubicBezTo>
                    <a:lnTo>
                      <a:pt x="228" y="1707"/>
                    </a:lnTo>
                    <a:lnTo>
                      <a:pt x="228" y="2048"/>
                    </a:lnTo>
                    <a:lnTo>
                      <a:pt x="114" y="2048"/>
                    </a:lnTo>
                    <a:cubicBezTo>
                      <a:pt x="51" y="2048"/>
                      <a:pt x="0" y="2099"/>
                      <a:pt x="0" y="2162"/>
                    </a:cubicBezTo>
                    <a:cubicBezTo>
                      <a:pt x="0" y="2225"/>
                      <a:pt x="51" y="2276"/>
                      <a:pt x="114" y="2276"/>
                    </a:cubicBezTo>
                    <a:lnTo>
                      <a:pt x="228" y="2276"/>
                    </a:lnTo>
                    <a:lnTo>
                      <a:pt x="228" y="2617"/>
                    </a:lnTo>
                    <a:lnTo>
                      <a:pt x="114" y="2617"/>
                    </a:lnTo>
                    <a:cubicBezTo>
                      <a:pt x="51" y="2617"/>
                      <a:pt x="0" y="2668"/>
                      <a:pt x="0" y="2731"/>
                    </a:cubicBezTo>
                    <a:cubicBezTo>
                      <a:pt x="0" y="2794"/>
                      <a:pt x="51" y="2844"/>
                      <a:pt x="114" y="2844"/>
                    </a:cubicBezTo>
                    <a:lnTo>
                      <a:pt x="228" y="2844"/>
                    </a:lnTo>
                    <a:lnTo>
                      <a:pt x="228" y="3186"/>
                    </a:lnTo>
                    <a:lnTo>
                      <a:pt x="114" y="3186"/>
                    </a:lnTo>
                    <a:cubicBezTo>
                      <a:pt x="51" y="3186"/>
                      <a:pt x="0" y="3237"/>
                      <a:pt x="0" y="3300"/>
                    </a:cubicBezTo>
                    <a:cubicBezTo>
                      <a:pt x="0" y="3362"/>
                      <a:pt x="51" y="3413"/>
                      <a:pt x="114" y="3413"/>
                    </a:cubicBezTo>
                    <a:lnTo>
                      <a:pt x="228" y="3413"/>
                    </a:lnTo>
                    <a:lnTo>
                      <a:pt x="228" y="3755"/>
                    </a:lnTo>
                    <a:lnTo>
                      <a:pt x="114" y="3755"/>
                    </a:lnTo>
                    <a:cubicBezTo>
                      <a:pt x="51" y="3755"/>
                      <a:pt x="0" y="3806"/>
                      <a:pt x="0" y="3868"/>
                    </a:cubicBezTo>
                    <a:cubicBezTo>
                      <a:pt x="0" y="3931"/>
                      <a:pt x="51" y="3982"/>
                      <a:pt x="114" y="3982"/>
                    </a:cubicBezTo>
                    <a:lnTo>
                      <a:pt x="228" y="3982"/>
                    </a:lnTo>
                    <a:lnTo>
                      <a:pt x="228" y="4324"/>
                    </a:lnTo>
                    <a:lnTo>
                      <a:pt x="114" y="4324"/>
                    </a:lnTo>
                    <a:cubicBezTo>
                      <a:pt x="51" y="4324"/>
                      <a:pt x="0" y="4374"/>
                      <a:pt x="0" y="4437"/>
                    </a:cubicBezTo>
                    <a:cubicBezTo>
                      <a:pt x="0" y="4500"/>
                      <a:pt x="51" y="4551"/>
                      <a:pt x="114" y="4551"/>
                    </a:cubicBezTo>
                    <a:lnTo>
                      <a:pt x="228" y="4551"/>
                    </a:lnTo>
                    <a:lnTo>
                      <a:pt x="228" y="4892"/>
                    </a:lnTo>
                    <a:lnTo>
                      <a:pt x="114" y="4892"/>
                    </a:lnTo>
                    <a:cubicBezTo>
                      <a:pt x="51" y="4892"/>
                      <a:pt x="0" y="4943"/>
                      <a:pt x="0" y="5006"/>
                    </a:cubicBezTo>
                    <a:cubicBezTo>
                      <a:pt x="0" y="5069"/>
                      <a:pt x="51" y="5120"/>
                      <a:pt x="114" y="5120"/>
                    </a:cubicBezTo>
                    <a:lnTo>
                      <a:pt x="228" y="5120"/>
                    </a:lnTo>
                    <a:lnTo>
                      <a:pt x="228" y="5461"/>
                    </a:lnTo>
                    <a:lnTo>
                      <a:pt x="114" y="5461"/>
                    </a:lnTo>
                    <a:cubicBezTo>
                      <a:pt x="51" y="5461"/>
                      <a:pt x="0" y="5512"/>
                      <a:pt x="0" y="5575"/>
                    </a:cubicBezTo>
                    <a:cubicBezTo>
                      <a:pt x="0" y="5638"/>
                      <a:pt x="51" y="5689"/>
                      <a:pt x="114" y="5689"/>
                    </a:cubicBezTo>
                    <a:lnTo>
                      <a:pt x="228" y="5689"/>
                    </a:lnTo>
                    <a:lnTo>
                      <a:pt x="228" y="6030"/>
                    </a:lnTo>
                    <a:lnTo>
                      <a:pt x="114" y="6030"/>
                    </a:lnTo>
                    <a:cubicBezTo>
                      <a:pt x="51" y="6030"/>
                      <a:pt x="0" y="6081"/>
                      <a:pt x="0" y="6144"/>
                    </a:cubicBezTo>
                    <a:cubicBezTo>
                      <a:pt x="0" y="6207"/>
                      <a:pt x="51" y="6258"/>
                      <a:pt x="114" y="6258"/>
                    </a:cubicBezTo>
                    <a:lnTo>
                      <a:pt x="228" y="6258"/>
                    </a:lnTo>
                    <a:lnTo>
                      <a:pt x="228" y="6485"/>
                    </a:lnTo>
                    <a:cubicBezTo>
                      <a:pt x="228" y="6548"/>
                      <a:pt x="278" y="6599"/>
                      <a:pt x="341" y="6599"/>
                    </a:cubicBezTo>
                    <a:lnTo>
                      <a:pt x="683" y="6599"/>
                    </a:lnTo>
                    <a:lnTo>
                      <a:pt x="683" y="6713"/>
                    </a:lnTo>
                    <a:cubicBezTo>
                      <a:pt x="683" y="6776"/>
                      <a:pt x="734" y="6827"/>
                      <a:pt x="796" y="6827"/>
                    </a:cubicBezTo>
                    <a:cubicBezTo>
                      <a:pt x="859" y="6827"/>
                      <a:pt x="910" y="6776"/>
                      <a:pt x="910" y="6713"/>
                    </a:cubicBezTo>
                    <a:lnTo>
                      <a:pt x="910" y="6599"/>
                    </a:lnTo>
                    <a:lnTo>
                      <a:pt x="1252" y="6599"/>
                    </a:lnTo>
                    <a:lnTo>
                      <a:pt x="1252" y="6713"/>
                    </a:lnTo>
                    <a:cubicBezTo>
                      <a:pt x="1252" y="6776"/>
                      <a:pt x="1302" y="6827"/>
                      <a:pt x="1365" y="6827"/>
                    </a:cubicBezTo>
                    <a:cubicBezTo>
                      <a:pt x="1428" y="6827"/>
                      <a:pt x="1479" y="6776"/>
                      <a:pt x="1479" y="6713"/>
                    </a:cubicBezTo>
                    <a:lnTo>
                      <a:pt x="1479" y="6599"/>
                    </a:lnTo>
                    <a:lnTo>
                      <a:pt x="1820" y="6599"/>
                    </a:lnTo>
                    <a:lnTo>
                      <a:pt x="1820" y="6713"/>
                    </a:lnTo>
                    <a:cubicBezTo>
                      <a:pt x="1820" y="6776"/>
                      <a:pt x="1871" y="6827"/>
                      <a:pt x="1934" y="6827"/>
                    </a:cubicBezTo>
                    <a:cubicBezTo>
                      <a:pt x="1997" y="6827"/>
                      <a:pt x="2048" y="6776"/>
                      <a:pt x="2048" y="6713"/>
                    </a:cubicBezTo>
                    <a:lnTo>
                      <a:pt x="2048" y="6599"/>
                    </a:lnTo>
                    <a:lnTo>
                      <a:pt x="2389" y="6599"/>
                    </a:lnTo>
                    <a:lnTo>
                      <a:pt x="2389" y="6713"/>
                    </a:lnTo>
                    <a:cubicBezTo>
                      <a:pt x="2389" y="6776"/>
                      <a:pt x="2440" y="6827"/>
                      <a:pt x="2503" y="6827"/>
                    </a:cubicBezTo>
                    <a:cubicBezTo>
                      <a:pt x="2566" y="6827"/>
                      <a:pt x="2617" y="6776"/>
                      <a:pt x="2617" y="6713"/>
                    </a:cubicBezTo>
                    <a:lnTo>
                      <a:pt x="2617" y="6599"/>
                    </a:lnTo>
                    <a:lnTo>
                      <a:pt x="2958" y="6599"/>
                    </a:lnTo>
                    <a:lnTo>
                      <a:pt x="2958" y="6713"/>
                    </a:lnTo>
                    <a:cubicBezTo>
                      <a:pt x="2958" y="6776"/>
                      <a:pt x="3009" y="6827"/>
                      <a:pt x="3072" y="6827"/>
                    </a:cubicBezTo>
                    <a:cubicBezTo>
                      <a:pt x="3135" y="6827"/>
                      <a:pt x="3186" y="6776"/>
                      <a:pt x="3186" y="6713"/>
                    </a:cubicBezTo>
                    <a:lnTo>
                      <a:pt x="3186" y="6599"/>
                    </a:lnTo>
                    <a:lnTo>
                      <a:pt x="3527" y="6599"/>
                    </a:lnTo>
                    <a:lnTo>
                      <a:pt x="3527" y="6713"/>
                    </a:lnTo>
                    <a:cubicBezTo>
                      <a:pt x="3527" y="6776"/>
                      <a:pt x="3578" y="6827"/>
                      <a:pt x="3641" y="6827"/>
                    </a:cubicBezTo>
                    <a:cubicBezTo>
                      <a:pt x="3704" y="6827"/>
                      <a:pt x="3755" y="6776"/>
                      <a:pt x="3755" y="6713"/>
                    </a:cubicBezTo>
                    <a:lnTo>
                      <a:pt x="3755" y="6599"/>
                    </a:lnTo>
                    <a:lnTo>
                      <a:pt x="4096" y="6599"/>
                    </a:lnTo>
                    <a:lnTo>
                      <a:pt x="4096" y="6713"/>
                    </a:lnTo>
                    <a:cubicBezTo>
                      <a:pt x="4096" y="6776"/>
                      <a:pt x="4147" y="6827"/>
                      <a:pt x="4210" y="6827"/>
                    </a:cubicBezTo>
                    <a:cubicBezTo>
                      <a:pt x="4273" y="6827"/>
                      <a:pt x="4323" y="6776"/>
                      <a:pt x="4323" y="6713"/>
                    </a:cubicBezTo>
                    <a:lnTo>
                      <a:pt x="4323" y="6599"/>
                    </a:lnTo>
                    <a:lnTo>
                      <a:pt x="4665" y="6599"/>
                    </a:lnTo>
                    <a:lnTo>
                      <a:pt x="4665" y="6713"/>
                    </a:lnTo>
                    <a:cubicBezTo>
                      <a:pt x="4665" y="6776"/>
                      <a:pt x="4716" y="6827"/>
                      <a:pt x="4779" y="6827"/>
                    </a:cubicBezTo>
                    <a:cubicBezTo>
                      <a:pt x="4842" y="6827"/>
                      <a:pt x="4892" y="6776"/>
                      <a:pt x="4892" y="6713"/>
                    </a:cubicBezTo>
                    <a:lnTo>
                      <a:pt x="4892" y="6599"/>
                    </a:lnTo>
                    <a:lnTo>
                      <a:pt x="5234" y="6599"/>
                    </a:lnTo>
                    <a:lnTo>
                      <a:pt x="5234" y="6713"/>
                    </a:lnTo>
                    <a:cubicBezTo>
                      <a:pt x="5234" y="6776"/>
                      <a:pt x="5285" y="6827"/>
                      <a:pt x="5347" y="6827"/>
                    </a:cubicBezTo>
                    <a:cubicBezTo>
                      <a:pt x="5410" y="6827"/>
                      <a:pt x="5461" y="6776"/>
                      <a:pt x="5461" y="6713"/>
                    </a:cubicBezTo>
                    <a:lnTo>
                      <a:pt x="5461" y="6599"/>
                    </a:lnTo>
                    <a:lnTo>
                      <a:pt x="5803" y="6599"/>
                    </a:lnTo>
                    <a:lnTo>
                      <a:pt x="5803" y="6713"/>
                    </a:lnTo>
                    <a:cubicBezTo>
                      <a:pt x="5803" y="6776"/>
                      <a:pt x="5853" y="6827"/>
                      <a:pt x="5916" y="6827"/>
                    </a:cubicBezTo>
                    <a:cubicBezTo>
                      <a:pt x="5979" y="6827"/>
                      <a:pt x="6030" y="6776"/>
                      <a:pt x="6030" y="6713"/>
                    </a:cubicBezTo>
                    <a:lnTo>
                      <a:pt x="6030" y="6599"/>
                    </a:lnTo>
                    <a:lnTo>
                      <a:pt x="6371" y="6599"/>
                    </a:lnTo>
                    <a:lnTo>
                      <a:pt x="6371" y="6713"/>
                    </a:lnTo>
                    <a:cubicBezTo>
                      <a:pt x="6371" y="6776"/>
                      <a:pt x="6422" y="6827"/>
                      <a:pt x="6485" y="6827"/>
                    </a:cubicBezTo>
                    <a:cubicBezTo>
                      <a:pt x="6548" y="6827"/>
                      <a:pt x="6599" y="6776"/>
                      <a:pt x="6599" y="6713"/>
                    </a:cubicBezTo>
                    <a:lnTo>
                      <a:pt x="6599" y="6599"/>
                    </a:lnTo>
                    <a:lnTo>
                      <a:pt x="6713" y="6599"/>
                    </a:lnTo>
                    <a:cubicBezTo>
                      <a:pt x="6776" y="6599"/>
                      <a:pt x="6827" y="6548"/>
                      <a:pt x="6827" y="6485"/>
                    </a:cubicBezTo>
                    <a:cubicBezTo>
                      <a:pt x="6827" y="6422"/>
                      <a:pt x="6776" y="6372"/>
                      <a:pt x="6713" y="6372"/>
                    </a:cubicBezTo>
                    <a:lnTo>
                      <a:pt x="6599" y="6372"/>
                    </a:lnTo>
                    <a:lnTo>
                      <a:pt x="6599" y="6258"/>
                    </a:lnTo>
                    <a:cubicBezTo>
                      <a:pt x="6599" y="6195"/>
                      <a:pt x="6548" y="6144"/>
                      <a:pt x="6485" y="6144"/>
                    </a:cubicBezTo>
                    <a:cubicBezTo>
                      <a:pt x="6422" y="6144"/>
                      <a:pt x="6371" y="6195"/>
                      <a:pt x="6371" y="6258"/>
                    </a:cubicBezTo>
                    <a:lnTo>
                      <a:pt x="6371" y="6372"/>
                    </a:lnTo>
                    <a:lnTo>
                      <a:pt x="6030" y="6372"/>
                    </a:lnTo>
                    <a:lnTo>
                      <a:pt x="6030" y="6258"/>
                    </a:lnTo>
                    <a:cubicBezTo>
                      <a:pt x="6030" y="6195"/>
                      <a:pt x="5979" y="6144"/>
                      <a:pt x="5916" y="6144"/>
                    </a:cubicBezTo>
                    <a:cubicBezTo>
                      <a:pt x="5853" y="6144"/>
                      <a:pt x="5803" y="6195"/>
                      <a:pt x="5803" y="6258"/>
                    </a:cubicBezTo>
                    <a:lnTo>
                      <a:pt x="5803" y="6372"/>
                    </a:lnTo>
                    <a:lnTo>
                      <a:pt x="5461" y="6372"/>
                    </a:lnTo>
                    <a:lnTo>
                      <a:pt x="5461" y="6258"/>
                    </a:lnTo>
                    <a:cubicBezTo>
                      <a:pt x="5461" y="6195"/>
                      <a:pt x="5410" y="6144"/>
                      <a:pt x="5347" y="6144"/>
                    </a:cubicBezTo>
                    <a:cubicBezTo>
                      <a:pt x="5285" y="6144"/>
                      <a:pt x="5234" y="6195"/>
                      <a:pt x="5234" y="6258"/>
                    </a:cubicBezTo>
                    <a:lnTo>
                      <a:pt x="5234" y="6372"/>
                    </a:lnTo>
                    <a:lnTo>
                      <a:pt x="4892" y="6372"/>
                    </a:lnTo>
                    <a:lnTo>
                      <a:pt x="4892" y="6258"/>
                    </a:lnTo>
                    <a:cubicBezTo>
                      <a:pt x="4892" y="6195"/>
                      <a:pt x="4842" y="6144"/>
                      <a:pt x="4779" y="6144"/>
                    </a:cubicBezTo>
                    <a:cubicBezTo>
                      <a:pt x="4716" y="6144"/>
                      <a:pt x="4665" y="6195"/>
                      <a:pt x="4665" y="6258"/>
                    </a:cubicBezTo>
                    <a:lnTo>
                      <a:pt x="4665" y="6372"/>
                    </a:lnTo>
                    <a:lnTo>
                      <a:pt x="4323" y="6372"/>
                    </a:lnTo>
                    <a:lnTo>
                      <a:pt x="4323" y="6258"/>
                    </a:lnTo>
                    <a:cubicBezTo>
                      <a:pt x="4323" y="6195"/>
                      <a:pt x="4273" y="6144"/>
                      <a:pt x="4210" y="6144"/>
                    </a:cubicBezTo>
                    <a:cubicBezTo>
                      <a:pt x="4147" y="6144"/>
                      <a:pt x="4096" y="6195"/>
                      <a:pt x="4096" y="6258"/>
                    </a:cubicBezTo>
                    <a:lnTo>
                      <a:pt x="4096" y="6372"/>
                    </a:lnTo>
                    <a:lnTo>
                      <a:pt x="3755" y="6372"/>
                    </a:lnTo>
                    <a:lnTo>
                      <a:pt x="3755" y="6258"/>
                    </a:lnTo>
                    <a:cubicBezTo>
                      <a:pt x="3755" y="6195"/>
                      <a:pt x="3704" y="6144"/>
                      <a:pt x="3641" y="6144"/>
                    </a:cubicBezTo>
                    <a:cubicBezTo>
                      <a:pt x="3578" y="6144"/>
                      <a:pt x="3527" y="6195"/>
                      <a:pt x="3527" y="6258"/>
                    </a:cubicBezTo>
                    <a:lnTo>
                      <a:pt x="3527" y="6372"/>
                    </a:lnTo>
                    <a:lnTo>
                      <a:pt x="3186" y="6372"/>
                    </a:lnTo>
                    <a:lnTo>
                      <a:pt x="3186" y="6258"/>
                    </a:lnTo>
                    <a:cubicBezTo>
                      <a:pt x="3186" y="6195"/>
                      <a:pt x="3135" y="6144"/>
                      <a:pt x="3072" y="6144"/>
                    </a:cubicBezTo>
                    <a:cubicBezTo>
                      <a:pt x="3009" y="6144"/>
                      <a:pt x="2958" y="6195"/>
                      <a:pt x="2958" y="6258"/>
                    </a:cubicBezTo>
                    <a:lnTo>
                      <a:pt x="2958" y="6372"/>
                    </a:lnTo>
                    <a:lnTo>
                      <a:pt x="2617" y="6372"/>
                    </a:lnTo>
                    <a:lnTo>
                      <a:pt x="2617" y="6258"/>
                    </a:lnTo>
                    <a:cubicBezTo>
                      <a:pt x="2617" y="6195"/>
                      <a:pt x="2566" y="6144"/>
                      <a:pt x="2503" y="6144"/>
                    </a:cubicBezTo>
                    <a:cubicBezTo>
                      <a:pt x="2440" y="6144"/>
                      <a:pt x="2389" y="6195"/>
                      <a:pt x="2389" y="6258"/>
                    </a:cubicBezTo>
                    <a:lnTo>
                      <a:pt x="2389" y="6372"/>
                    </a:lnTo>
                    <a:lnTo>
                      <a:pt x="2048" y="6372"/>
                    </a:lnTo>
                    <a:lnTo>
                      <a:pt x="2048" y="6258"/>
                    </a:lnTo>
                    <a:cubicBezTo>
                      <a:pt x="2048" y="6195"/>
                      <a:pt x="1997" y="6144"/>
                      <a:pt x="1934" y="6144"/>
                    </a:cubicBezTo>
                    <a:cubicBezTo>
                      <a:pt x="1871" y="6144"/>
                      <a:pt x="1820" y="6195"/>
                      <a:pt x="1820" y="6258"/>
                    </a:cubicBezTo>
                    <a:lnTo>
                      <a:pt x="1820" y="6372"/>
                    </a:lnTo>
                    <a:lnTo>
                      <a:pt x="1479" y="6372"/>
                    </a:lnTo>
                    <a:lnTo>
                      <a:pt x="1479" y="6258"/>
                    </a:lnTo>
                    <a:cubicBezTo>
                      <a:pt x="1479" y="6195"/>
                      <a:pt x="1428" y="6144"/>
                      <a:pt x="1365" y="6144"/>
                    </a:cubicBezTo>
                    <a:cubicBezTo>
                      <a:pt x="1302" y="6144"/>
                      <a:pt x="1252" y="6195"/>
                      <a:pt x="1252" y="6258"/>
                    </a:cubicBezTo>
                    <a:lnTo>
                      <a:pt x="1252" y="6372"/>
                    </a:lnTo>
                    <a:lnTo>
                      <a:pt x="910" y="6372"/>
                    </a:lnTo>
                    <a:lnTo>
                      <a:pt x="910" y="6258"/>
                    </a:lnTo>
                    <a:cubicBezTo>
                      <a:pt x="910" y="6195"/>
                      <a:pt x="859" y="6144"/>
                      <a:pt x="796" y="6144"/>
                    </a:cubicBezTo>
                    <a:cubicBezTo>
                      <a:pt x="734" y="6144"/>
                      <a:pt x="683" y="6195"/>
                      <a:pt x="683" y="6258"/>
                    </a:cubicBezTo>
                    <a:lnTo>
                      <a:pt x="683" y="6372"/>
                    </a:lnTo>
                    <a:lnTo>
                      <a:pt x="455" y="6372"/>
                    </a:lnTo>
                    <a:lnTo>
                      <a:pt x="455" y="5234"/>
                    </a:lnTo>
                    <a:lnTo>
                      <a:pt x="1263" y="5234"/>
                    </a:lnTo>
                    <a:close/>
                  </a:path>
                </a:pathLst>
              </a:custGeom>
              <a:solidFill>
                <a:schemeClr val="bg1"/>
              </a:solidFill>
              <a:ln>
                <a:noFill/>
              </a:ln>
              <a:extLst/>
            </p:spPr>
            <p:txBody>
              <a:bodyPr vert="horz" wrap="square" lIns="288000"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1828297" fontAlgn="auto">
                  <a:lnSpc>
                    <a:spcPct val="150000"/>
                  </a:lnSpc>
                  <a:spcBef>
                    <a:spcPts val="0"/>
                  </a:spcBef>
                  <a:spcAft>
                    <a:spcPts val="0"/>
                  </a:spcAft>
                  <a:buFontTx/>
                  <a:buNone/>
                </a:pPr>
                <a:endParaRPr lang="en-GB" sz="3599" kern="0" dirty="0">
                  <a:solidFill>
                    <a:sysClr val="windowText" lastClr="000000"/>
                  </a:solidFill>
                  <a:cs typeface="+mn-ea"/>
                  <a:sym typeface="+mn-lt"/>
                </a:endParaRPr>
              </a:p>
            </p:txBody>
          </p:sp>
        </p:grpSp>
        <p:grpSp>
          <p:nvGrpSpPr>
            <p:cNvPr id="319" name="组合 318"/>
            <p:cNvGrpSpPr/>
            <p:nvPr/>
          </p:nvGrpSpPr>
          <p:grpSpPr>
            <a:xfrm>
              <a:off x="254283" y="3903848"/>
              <a:ext cx="504720" cy="504720"/>
              <a:chOff x="3909160" y="2249137"/>
              <a:chExt cx="648072" cy="648072"/>
            </a:xfrm>
          </p:grpSpPr>
          <p:sp>
            <p:nvSpPr>
              <p:cNvPr id="323" name="椭圆 322"/>
              <p:cNvSpPr/>
              <p:nvPr/>
            </p:nvSpPr>
            <p:spPr>
              <a:xfrm>
                <a:off x="3909160" y="2249137"/>
                <a:ext cx="648072" cy="64807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324" name="university7"/>
              <p:cNvSpPr>
                <a:spLocks/>
              </p:cNvSpPr>
              <p:nvPr/>
            </p:nvSpPr>
            <p:spPr bwMode="auto">
              <a:xfrm>
                <a:off x="4043050" y="2390028"/>
                <a:ext cx="380293" cy="366291"/>
              </a:xfrm>
              <a:custGeom>
                <a:avLst/>
                <a:gdLst>
                  <a:gd name="T0" fmla="*/ 3413 w 6827"/>
                  <a:gd name="T1" fmla="*/ 0 h 5912"/>
                  <a:gd name="T2" fmla="*/ 0 w 6827"/>
                  <a:gd name="T3" fmla="*/ 5912 h 5912"/>
                  <a:gd name="T4" fmla="*/ 6827 w 6827"/>
                  <a:gd name="T5" fmla="*/ 5912 h 5912"/>
                  <a:gd name="T6" fmla="*/ 3413 w 6827"/>
                  <a:gd name="T7" fmla="*/ 0 h 5912"/>
                  <a:gd name="T8" fmla="*/ 3413 w 6827"/>
                  <a:gd name="T9" fmla="*/ 972 h 5912"/>
                  <a:gd name="T10" fmla="*/ 4489 w 6827"/>
                  <a:gd name="T11" fmla="*/ 2835 h 5912"/>
                  <a:gd name="T12" fmla="*/ 2338 w 6827"/>
                  <a:gd name="T13" fmla="*/ 2835 h 5912"/>
                  <a:gd name="T14" fmla="*/ 3413 w 6827"/>
                  <a:gd name="T15" fmla="*/ 972 h 5912"/>
                  <a:gd name="T16" fmla="*/ 842 w 6827"/>
                  <a:gd name="T17" fmla="*/ 5426 h 5912"/>
                  <a:gd name="T18" fmla="*/ 1917 w 6827"/>
                  <a:gd name="T19" fmla="*/ 3564 h 5912"/>
                  <a:gd name="T20" fmla="*/ 2993 w 6827"/>
                  <a:gd name="T21" fmla="*/ 5426 h 5912"/>
                  <a:gd name="T22" fmla="*/ 842 w 6827"/>
                  <a:gd name="T23" fmla="*/ 5426 h 5912"/>
                  <a:gd name="T24" fmla="*/ 2338 w 6827"/>
                  <a:gd name="T25" fmla="*/ 3321 h 5912"/>
                  <a:gd name="T26" fmla="*/ 4489 w 6827"/>
                  <a:gd name="T27" fmla="*/ 3321 h 5912"/>
                  <a:gd name="T28" fmla="*/ 3413 w 6827"/>
                  <a:gd name="T29" fmla="*/ 5183 h 5912"/>
                  <a:gd name="T30" fmla="*/ 2338 w 6827"/>
                  <a:gd name="T31" fmla="*/ 3321 h 5912"/>
                  <a:gd name="T32" fmla="*/ 4910 w 6827"/>
                  <a:gd name="T33" fmla="*/ 3564 h 5912"/>
                  <a:gd name="T34" fmla="*/ 5985 w 6827"/>
                  <a:gd name="T35" fmla="*/ 5426 h 5912"/>
                  <a:gd name="T36" fmla="*/ 3834 w 6827"/>
                  <a:gd name="T37" fmla="*/ 5426 h 5912"/>
                  <a:gd name="T38" fmla="*/ 4910 w 6827"/>
                  <a:gd name="T39" fmla="*/ 3564 h 5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27" h="5912">
                    <a:moveTo>
                      <a:pt x="3413" y="0"/>
                    </a:moveTo>
                    <a:lnTo>
                      <a:pt x="0" y="5912"/>
                    </a:lnTo>
                    <a:lnTo>
                      <a:pt x="6827" y="5912"/>
                    </a:lnTo>
                    <a:lnTo>
                      <a:pt x="3413" y="0"/>
                    </a:lnTo>
                    <a:close/>
                    <a:moveTo>
                      <a:pt x="3413" y="972"/>
                    </a:moveTo>
                    <a:lnTo>
                      <a:pt x="4489" y="2835"/>
                    </a:lnTo>
                    <a:lnTo>
                      <a:pt x="2338" y="2835"/>
                    </a:lnTo>
                    <a:lnTo>
                      <a:pt x="3413" y="972"/>
                    </a:lnTo>
                    <a:close/>
                    <a:moveTo>
                      <a:pt x="842" y="5426"/>
                    </a:moveTo>
                    <a:lnTo>
                      <a:pt x="1917" y="3564"/>
                    </a:lnTo>
                    <a:lnTo>
                      <a:pt x="2993" y="5426"/>
                    </a:lnTo>
                    <a:lnTo>
                      <a:pt x="842" y="5426"/>
                    </a:lnTo>
                    <a:close/>
                    <a:moveTo>
                      <a:pt x="2338" y="3321"/>
                    </a:moveTo>
                    <a:lnTo>
                      <a:pt x="4489" y="3321"/>
                    </a:lnTo>
                    <a:lnTo>
                      <a:pt x="3413" y="5183"/>
                    </a:lnTo>
                    <a:lnTo>
                      <a:pt x="2338" y="3321"/>
                    </a:lnTo>
                    <a:close/>
                    <a:moveTo>
                      <a:pt x="4910" y="3564"/>
                    </a:moveTo>
                    <a:lnTo>
                      <a:pt x="5985" y="5426"/>
                    </a:lnTo>
                    <a:lnTo>
                      <a:pt x="3834" y="5426"/>
                    </a:lnTo>
                    <a:lnTo>
                      <a:pt x="4910" y="3564"/>
                    </a:ln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zh-CN" altLang="en-US" sz="1800" dirty="0">
                  <a:solidFill>
                    <a:srgbClr val="000000"/>
                  </a:solidFill>
                </a:endParaRPr>
              </a:p>
            </p:txBody>
          </p:sp>
        </p:grpSp>
        <p:grpSp>
          <p:nvGrpSpPr>
            <p:cNvPr id="320" name="组合 319"/>
            <p:cNvGrpSpPr/>
            <p:nvPr/>
          </p:nvGrpSpPr>
          <p:grpSpPr>
            <a:xfrm>
              <a:off x="5586244" y="3317071"/>
              <a:ext cx="504720" cy="504720"/>
              <a:chOff x="6559351" y="2249137"/>
              <a:chExt cx="648072" cy="648072"/>
            </a:xfrm>
          </p:grpSpPr>
          <p:sp>
            <p:nvSpPr>
              <p:cNvPr id="321" name="椭圆 320"/>
              <p:cNvSpPr/>
              <p:nvPr/>
            </p:nvSpPr>
            <p:spPr>
              <a:xfrm>
                <a:off x="6559351"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a:solidFill>
                    <a:srgbClr val="FFFFFF"/>
                  </a:solidFill>
                </a:endParaRPr>
              </a:p>
            </p:txBody>
          </p:sp>
          <p:sp>
            <p:nvSpPr>
              <p:cNvPr id="322" name="AutoShape 75"/>
              <p:cNvSpPr>
                <a:spLocks/>
              </p:cNvSpPr>
              <p:nvPr/>
            </p:nvSpPr>
            <p:spPr bwMode="auto">
              <a:xfrm>
                <a:off x="6693241" y="2390028"/>
                <a:ext cx="380293" cy="366291"/>
              </a:xfrm>
              <a:custGeom>
                <a:avLst/>
                <a:gdLst>
                  <a:gd name="connsiteX0" fmla="*/ 0 w 582235"/>
                  <a:gd name="connsiteY0" fmla="*/ 404481 h 606722"/>
                  <a:gd name="connsiteX1" fmla="*/ 101261 w 582235"/>
                  <a:gd name="connsiteY1" fmla="*/ 404481 h 606722"/>
                  <a:gd name="connsiteX2" fmla="*/ 101261 w 582235"/>
                  <a:gd name="connsiteY2" fmla="*/ 606722 h 606722"/>
                  <a:gd name="connsiteX3" fmla="*/ 0 w 582235"/>
                  <a:gd name="connsiteY3" fmla="*/ 606722 h 606722"/>
                  <a:gd name="connsiteX4" fmla="*/ 151927 w 582235"/>
                  <a:gd name="connsiteY4" fmla="*/ 328623 h 606722"/>
                  <a:gd name="connsiteX5" fmla="*/ 253188 w 582235"/>
                  <a:gd name="connsiteY5" fmla="*/ 328623 h 606722"/>
                  <a:gd name="connsiteX6" fmla="*/ 253188 w 582235"/>
                  <a:gd name="connsiteY6" fmla="*/ 606722 h 606722"/>
                  <a:gd name="connsiteX7" fmla="*/ 151927 w 582235"/>
                  <a:gd name="connsiteY7" fmla="*/ 606722 h 606722"/>
                  <a:gd name="connsiteX8" fmla="*/ 303855 w 582235"/>
                  <a:gd name="connsiteY8" fmla="*/ 252766 h 606722"/>
                  <a:gd name="connsiteX9" fmla="*/ 405046 w 582235"/>
                  <a:gd name="connsiteY9" fmla="*/ 252766 h 606722"/>
                  <a:gd name="connsiteX10" fmla="*/ 405046 w 582235"/>
                  <a:gd name="connsiteY10" fmla="*/ 606722 h 606722"/>
                  <a:gd name="connsiteX11" fmla="*/ 303855 w 582235"/>
                  <a:gd name="connsiteY11" fmla="*/ 606722 h 606722"/>
                  <a:gd name="connsiteX12" fmla="*/ 455711 w 582235"/>
                  <a:gd name="connsiteY12" fmla="*/ 202241 h 606722"/>
                  <a:gd name="connsiteX13" fmla="*/ 556972 w 582235"/>
                  <a:gd name="connsiteY13" fmla="*/ 202241 h 606722"/>
                  <a:gd name="connsiteX14" fmla="*/ 556972 w 582235"/>
                  <a:gd name="connsiteY14" fmla="*/ 606722 h 606722"/>
                  <a:gd name="connsiteX15" fmla="*/ 455711 w 582235"/>
                  <a:gd name="connsiteY15" fmla="*/ 606722 h 606722"/>
                  <a:gd name="connsiteX16" fmla="*/ 455697 w 582235"/>
                  <a:gd name="connsiteY16" fmla="*/ 0 h 606722"/>
                  <a:gd name="connsiteX17" fmla="*/ 556785 w 582235"/>
                  <a:gd name="connsiteY17" fmla="*/ 0 h 606722"/>
                  <a:gd name="connsiteX18" fmla="*/ 556874 w 582235"/>
                  <a:gd name="connsiteY18" fmla="*/ 0 h 606722"/>
                  <a:gd name="connsiteX19" fmla="*/ 556963 w 582235"/>
                  <a:gd name="connsiteY19" fmla="*/ 0 h 606722"/>
                  <a:gd name="connsiteX20" fmla="*/ 557675 w 582235"/>
                  <a:gd name="connsiteY20" fmla="*/ 0 h 606722"/>
                  <a:gd name="connsiteX21" fmla="*/ 559366 w 582235"/>
                  <a:gd name="connsiteY21" fmla="*/ 89 h 606722"/>
                  <a:gd name="connsiteX22" fmla="*/ 560611 w 582235"/>
                  <a:gd name="connsiteY22" fmla="*/ 267 h 606722"/>
                  <a:gd name="connsiteX23" fmla="*/ 561857 w 582235"/>
                  <a:gd name="connsiteY23" fmla="*/ 444 h 606722"/>
                  <a:gd name="connsiteX24" fmla="*/ 563192 w 582235"/>
                  <a:gd name="connsiteY24" fmla="*/ 800 h 606722"/>
                  <a:gd name="connsiteX25" fmla="*/ 564171 w 582235"/>
                  <a:gd name="connsiteY25" fmla="*/ 1067 h 606722"/>
                  <a:gd name="connsiteX26" fmla="*/ 565506 w 582235"/>
                  <a:gd name="connsiteY26" fmla="*/ 1511 h 606722"/>
                  <a:gd name="connsiteX27" fmla="*/ 566574 w 582235"/>
                  <a:gd name="connsiteY27" fmla="*/ 1867 h 606722"/>
                  <a:gd name="connsiteX28" fmla="*/ 567730 w 582235"/>
                  <a:gd name="connsiteY28" fmla="*/ 2400 h 606722"/>
                  <a:gd name="connsiteX29" fmla="*/ 568798 w 582235"/>
                  <a:gd name="connsiteY29" fmla="*/ 2933 h 606722"/>
                  <a:gd name="connsiteX30" fmla="*/ 569777 w 582235"/>
                  <a:gd name="connsiteY30" fmla="*/ 3467 h 606722"/>
                  <a:gd name="connsiteX31" fmla="*/ 570934 w 582235"/>
                  <a:gd name="connsiteY31" fmla="*/ 4178 h 606722"/>
                  <a:gd name="connsiteX32" fmla="*/ 571824 w 582235"/>
                  <a:gd name="connsiteY32" fmla="*/ 4800 h 606722"/>
                  <a:gd name="connsiteX33" fmla="*/ 572891 w 582235"/>
                  <a:gd name="connsiteY33" fmla="*/ 5689 h 606722"/>
                  <a:gd name="connsiteX34" fmla="*/ 573781 w 582235"/>
                  <a:gd name="connsiteY34" fmla="*/ 6489 h 606722"/>
                  <a:gd name="connsiteX35" fmla="*/ 574760 w 582235"/>
                  <a:gd name="connsiteY35" fmla="*/ 7289 h 606722"/>
                  <a:gd name="connsiteX36" fmla="*/ 575917 w 582235"/>
                  <a:gd name="connsiteY36" fmla="*/ 8533 h 606722"/>
                  <a:gd name="connsiteX37" fmla="*/ 576451 w 582235"/>
                  <a:gd name="connsiteY37" fmla="*/ 9066 h 606722"/>
                  <a:gd name="connsiteX38" fmla="*/ 576451 w 582235"/>
                  <a:gd name="connsiteY38" fmla="*/ 9155 h 606722"/>
                  <a:gd name="connsiteX39" fmla="*/ 577964 w 582235"/>
                  <a:gd name="connsiteY39" fmla="*/ 11200 h 606722"/>
                  <a:gd name="connsiteX40" fmla="*/ 578053 w 582235"/>
                  <a:gd name="connsiteY40" fmla="*/ 11289 h 606722"/>
                  <a:gd name="connsiteX41" fmla="*/ 579209 w 582235"/>
                  <a:gd name="connsiteY41" fmla="*/ 13244 h 606722"/>
                  <a:gd name="connsiteX42" fmla="*/ 579743 w 582235"/>
                  <a:gd name="connsiteY42" fmla="*/ 14222 h 606722"/>
                  <a:gd name="connsiteX43" fmla="*/ 580277 w 582235"/>
                  <a:gd name="connsiteY43" fmla="*/ 15555 h 606722"/>
                  <a:gd name="connsiteX44" fmla="*/ 580722 w 582235"/>
                  <a:gd name="connsiteY44" fmla="*/ 16711 h 606722"/>
                  <a:gd name="connsiteX45" fmla="*/ 581167 w 582235"/>
                  <a:gd name="connsiteY45" fmla="*/ 17866 h 606722"/>
                  <a:gd name="connsiteX46" fmla="*/ 581523 w 582235"/>
                  <a:gd name="connsiteY46" fmla="*/ 19199 h 606722"/>
                  <a:gd name="connsiteX47" fmla="*/ 581790 w 582235"/>
                  <a:gd name="connsiteY47" fmla="*/ 20266 h 606722"/>
                  <a:gd name="connsiteX48" fmla="*/ 582146 w 582235"/>
                  <a:gd name="connsiteY48" fmla="*/ 22488 h 606722"/>
                  <a:gd name="connsiteX49" fmla="*/ 582146 w 582235"/>
                  <a:gd name="connsiteY49" fmla="*/ 22666 h 606722"/>
                  <a:gd name="connsiteX50" fmla="*/ 582235 w 582235"/>
                  <a:gd name="connsiteY50" fmla="*/ 25244 h 606722"/>
                  <a:gd name="connsiteX51" fmla="*/ 582235 w 582235"/>
                  <a:gd name="connsiteY51" fmla="*/ 126396 h 606722"/>
                  <a:gd name="connsiteX52" fmla="*/ 556963 w 582235"/>
                  <a:gd name="connsiteY52" fmla="*/ 151728 h 606722"/>
                  <a:gd name="connsiteX53" fmla="*/ 531691 w 582235"/>
                  <a:gd name="connsiteY53" fmla="*/ 126396 h 606722"/>
                  <a:gd name="connsiteX54" fmla="*/ 531691 w 582235"/>
                  <a:gd name="connsiteY54" fmla="*/ 79286 h 606722"/>
                  <a:gd name="connsiteX55" fmla="*/ 421260 w 582235"/>
                  <a:gd name="connsiteY55" fmla="*/ 171106 h 606722"/>
                  <a:gd name="connsiteX56" fmla="*/ 385666 w 582235"/>
                  <a:gd name="connsiteY56" fmla="*/ 167906 h 606722"/>
                  <a:gd name="connsiteX57" fmla="*/ 388869 w 582235"/>
                  <a:gd name="connsiteY57" fmla="*/ 132262 h 606722"/>
                  <a:gd name="connsiteX58" fmla="*/ 487020 w 582235"/>
                  <a:gd name="connsiteY58" fmla="*/ 50576 h 606722"/>
                  <a:gd name="connsiteX59" fmla="*/ 455697 w 582235"/>
                  <a:gd name="connsiteY59" fmla="*/ 50576 h 606722"/>
                  <a:gd name="connsiteX60" fmla="*/ 430425 w 582235"/>
                  <a:gd name="connsiteY60" fmla="*/ 25244 h 606722"/>
                  <a:gd name="connsiteX61" fmla="*/ 455697 w 582235"/>
                  <a:gd name="connsiteY6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82235" h="606722">
                    <a:moveTo>
                      <a:pt x="0" y="404481"/>
                    </a:moveTo>
                    <a:lnTo>
                      <a:pt x="101261" y="404481"/>
                    </a:lnTo>
                    <a:lnTo>
                      <a:pt x="101261" y="606722"/>
                    </a:lnTo>
                    <a:lnTo>
                      <a:pt x="0" y="606722"/>
                    </a:lnTo>
                    <a:close/>
                    <a:moveTo>
                      <a:pt x="151927" y="328623"/>
                    </a:moveTo>
                    <a:lnTo>
                      <a:pt x="253188" y="328623"/>
                    </a:lnTo>
                    <a:lnTo>
                      <a:pt x="253188" y="606722"/>
                    </a:lnTo>
                    <a:lnTo>
                      <a:pt x="151927" y="606722"/>
                    </a:lnTo>
                    <a:close/>
                    <a:moveTo>
                      <a:pt x="303855" y="252766"/>
                    </a:moveTo>
                    <a:lnTo>
                      <a:pt x="405046" y="252766"/>
                    </a:lnTo>
                    <a:lnTo>
                      <a:pt x="405046" y="606722"/>
                    </a:lnTo>
                    <a:lnTo>
                      <a:pt x="303855" y="606722"/>
                    </a:lnTo>
                    <a:close/>
                    <a:moveTo>
                      <a:pt x="455711" y="202241"/>
                    </a:moveTo>
                    <a:lnTo>
                      <a:pt x="556972" y="202241"/>
                    </a:lnTo>
                    <a:lnTo>
                      <a:pt x="556972" y="606722"/>
                    </a:lnTo>
                    <a:lnTo>
                      <a:pt x="455711" y="606722"/>
                    </a:lnTo>
                    <a:close/>
                    <a:moveTo>
                      <a:pt x="455697" y="0"/>
                    </a:moveTo>
                    <a:lnTo>
                      <a:pt x="556785" y="0"/>
                    </a:lnTo>
                    <a:lnTo>
                      <a:pt x="556874" y="0"/>
                    </a:lnTo>
                    <a:lnTo>
                      <a:pt x="556963" y="0"/>
                    </a:lnTo>
                    <a:cubicBezTo>
                      <a:pt x="557230" y="0"/>
                      <a:pt x="557408" y="0"/>
                      <a:pt x="557675" y="0"/>
                    </a:cubicBezTo>
                    <a:cubicBezTo>
                      <a:pt x="558298" y="89"/>
                      <a:pt x="558832" y="89"/>
                      <a:pt x="559366" y="89"/>
                    </a:cubicBezTo>
                    <a:cubicBezTo>
                      <a:pt x="559811" y="178"/>
                      <a:pt x="560256" y="267"/>
                      <a:pt x="560611" y="267"/>
                    </a:cubicBezTo>
                    <a:cubicBezTo>
                      <a:pt x="561056" y="356"/>
                      <a:pt x="561412" y="444"/>
                      <a:pt x="561857" y="444"/>
                    </a:cubicBezTo>
                    <a:cubicBezTo>
                      <a:pt x="562302" y="533"/>
                      <a:pt x="562747" y="711"/>
                      <a:pt x="563192" y="800"/>
                    </a:cubicBezTo>
                    <a:cubicBezTo>
                      <a:pt x="563548" y="889"/>
                      <a:pt x="563904" y="978"/>
                      <a:pt x="564171" y="1067"/>
                    </a:cubicBezTo>
                    <a:cubicBezTo>
                      <a:pt x="564616" y="1156"/>
                      <a:pt x="565061" y="1333"/>
                      <a:pt x="565506" y="1511"/>
                    </a:cubicBezTo>
                    <a:cubicBezTo>
                      <a:pt x="565862" y="1600"/>
                      <a:pt x="566218" y="1778"/>
                      <a:pt x="566574" y="1867"/>
                    </a:cubicBezTo>
                    <a:cubicBezTo>
                      <a:pt x="566929" y="2044"/>
                      <a:pt x="567285" y="2222"/>
                      <a:pt x="567730" y="2400"/>
                    </a:cubicBezTo>
                    <a:cubicBezTo>
                      <a:pt x="568086" y="2578"/>
                      <a:pt x="568442" y="2755"/>
                      <a:pt x="568798" y="2933"/>
                    </a:cubicBezTo>
                    <a:cubicBezTo>
                      <a:pt x="569154" y="3111"/>
                      <a:pt x="569421" y="3289"/>
                      <a:pt x="569777" y="3467"/>
                    </a:cubicBezTo>
                    <a:cubicBezTo>
                      <a:pt x="570133" y="3733"/>
                      <a:pt x="570578" y="4000"/>
                      <a:pt x="570934" y="4178"/>
                    </a:cubicBezTo>
                    <a:cubicBezTo>
                      <a:pt x="571201" y="4444"/>
                      <a:pt x="571557" y="4622"/>
                      <a:pt x="571824" y="4800"/>
                    </a:cubicBezTo>
                    <a:cubicBezTo>
                      <a:pt x="572180" y="5155"/>
                      <a:pt x="572536" y="5422"/>
                      <a:pt x="572891" y="5689"/>
                    </a:cubicBezTo>
                    <a:cubicBezTo>
                      <a:pt x="573247" y="5955"/>
                      <a:pt x="573514" y="6222"/>
                      <a:pt x="573781" y="6489"/>
                    </a:cubicBezTo>
                    <a:cubicBezTo>
                      <a:pt x="574137" y="6755"/>
                      <a:pt x="574493" y="7022"/>
                      <a:pt x="574760" y="7289"/>
                    </a:cubicBezTo>
                    <a:cubicBezTo>
                      <a:pt x="575205" y="7733"/>
                      <a:pt x="575561" y="8178"/>
                      <a:pt x="575917" y="8533"/>
                    </a:cubicBezTo>
                    <a:cubicBezTo>
                      <a:pt x="576095" y="8711"/>
                      <a:pt x="576273" y="8889"/>
                      <a:pt x="576451" y="9066"/>
                    </a:cubicBezTo>
                    <a:cubicBezTo>
                      <a:pt x="576451" y="9155"/>
                      <a:pt x="576451" y="9155"/>
                      <a:pt x="576451" y="9155"/>
                    </a:cubicBezTo>
                    <a:cubicBezTo>
                      <a:pt x="576985" y="9777"/>
                      <a:pt x="577519" y="10489"/>
                      <a:pt x="577964" y="11200"/>
                    </a:cubicBezTo>
                    <a:cubicBezTo>
                      <a:pt x="577964" y="11200"/>
                      <a:pt x="578053" y="11289"/>
                      <a:pt x="578053" y="11289"/>
                    </a:cubicBezTo>
                    <a:cubicBezTo>
                      <a:pt x="578498" y="12000"/>
                      <a:pt x="578854" y="12622"/>
                      <a:pt x="579209" y="13244"/>
                    </a:cubicBezTo>
                    <a:cubicBezTo>
                      <a:pt x="579387" y="13600"/>
                      <a:pt x="579565" y="13955"/>
                      <a:pt x="579743" y="14222"/>
                    </a:cubicBezTo>
                    <a:cubicBezTo>
                      <a:pt x="579921" y="14666"/>
                      <a:pt x="580099" y="15111"/>
                      <a:pt x="580277" y="15555"/>
                    </a:cubicBezTo>
                    <a:cubicBezTo>
                      <a:pt x="580455" y="15911"/>
                      <a:pt x="580633" y="16266"/>
                      <a:pt x="580722" y="16711"/>
                    </a:cubicBezTo>
                    <a:cubicBezTo>
                      <a:pt x="580900" y="17066"/>
                      <a:pt x="581078" y="17422"/>
                      <a:pt x="581167" y="17866"/>
                    </a:cubicBezTo>
                    <a:cubicBezTo>
                      <a:pt x="581256" y="18311"/>
                      <a:pt x="581434" y="18755"/>
                      <a:pt x="581523" y="19199"/>
                    </a:cubicBezTo>
                    <a:cubicBezTo>
                      <a:pt x="581612" y="19555"/>
                      <a:pt x="581701" y="19910"/>
                      <a:pt x="581790" y="20266"/>
                    </a:cubicBezTo>
                    <a:cubicBezTo>
                      <a:pt x="581879" y="20977"/>
                      <a:pt x="582057" y="21777"/>
                      <a:pt x="582146" y="22488"/>
                    </a:cubicBezTo>
                    <a:cubicBezTo>
                      <a:pt x="582146" y="22577"/>
                      <a:pt x="582146" y="22666"/>
                      <a:pt x="582146" y="22666"/>
                    </a:cubicBezTo>
                    <a:cubicBezTo>
                      <a:pt x="582235" y="23555"/>
                      <a:pt x="582235" y="24355"/>
                      <a:pt x="582235" y="25244"/>
                    </a:cubicBezTo>
                    <a:lnTo>
                      <a:pt x="582235" y="126396"/>
                    </a:lnTo>
                    <a:cubicBezTo>
                      <a:pt x="582235" y="140351"/>
                      <a:pt x="570934" y="151728"/>
                      <a:pt x="556963" y="151728"/>
                    </a:cubicBezTo>
                    <a:cubicBezTo>
                      <a:pt x="542992" y="151728"/>
                      <a:pt x="531691" y="140351"/>
                      <a:pt x="531691" y="126396"/>
                    </a:cubicBezTo>
                    <a:lnTo>
                      <a:pt x="531691" y="79286"/>
                    </a:lnTo>
                    <a:lnTo>
                      <a:pt x="421260" y="171106"/>
                    </a:lnTo>
                    <a:cubicBezTo>
                      <a:pt x="410582" y="180083"/>
                      <a:pt x="394564" y="178572"/>
                      <a:pt x="385666" y="167906"/>
                    </a:cubicBezTo>
                    <a:cubicBezTo>
                      <a:pt x="376678" y="157150"/>
                      <a:pt x="378191" y="141240"/>
                      <a:pt x="388869" y="132262"/>
                    </a:cubicBezTo>
                    <a:lnTo>
                      <a:pt x="487020" y="50576"/>
                    </a:lnTo>
                    <a:lnTo>
                      <a:pt x="455697" y="50576"/>
                    </a:lnTo>
                    <a:cubicBezTo>
                      <a:pt x="441727" y="50576"/>
                      <a:pt x="430425" y="39288"/>
                      <a:pt x="430425" y="25244"/>
                    </a:cubicBezTo>
                    <a:cubicBezTo>
                      <a:pt x="430425" y="11289"/>
                      <a:pt x="441727" y="0"/>
                      <a:pt x="455697" y="0"/>
                    </a:cubicBezTo>
                    <a:close/>
                  </a:path>
                </a:pathLst>
              </a:custGeom>
              <a:solidFill>
                <a:schemeClr val="bg1"/>
              </a:solidFill>
              <a:ln>
                <a:noFill/>
              </a:ln>
              <a:effectLst/>
              <a:extLst/>
            </p:spPr>
            <p:txBody>
              <a:bodyPr lIns="121888" tIns="121888" rIns="121888" bIns="121888" anchor="ct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hangingPunct="0">
                  <a:buFontTx/>
                  <a:buNone/>
                </a:pPr>
                <a:endParaRPr lang="zh-CN" altLang="zh-CN" sz="639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grpSp>
      </p:grpSp>
    </p:spTree>
    <p:extLst>
      <p:ext uri="{BB962C8B-B14F-4D97-AF65-F5344CB8AC3E}">
        <p14:creationId xmlns:p14="http://schemas.microsoft.com/office/powerpoint/2010/main" val="2881238471"/>
      </p:ext>
    </p:extLst>
  </p:cSld>
  <p:clrMapOvr>
    <a:overrideClrMapping bg1="lt1" tx1="dk1" bg2="lt2" tx2="dk2" accent1="accent1" accent2="accent2" accent3="accent3" accent4="accent4" accent5="accent5" accent6="accent6" hlink="hlink" folHlink="folHlink"/>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节标题">
    <p:bg>
      <p:bgRef idx="1001">
        <a:schemeClr val="bg1"/>
      </p:bgRef>
    </p:bg>
    <p:spTree>
      <p:nvGrpSpPr>
        <p:cNvPr id="1" name=""/>
        <p:cNvGrpSpPr/>
        <p:nvPr/>
      </p:nvGrpSpPr>
      <p:grpSpPr>
        <a:xfrm>
          <a:off x="0" y="0"/>
          <a:ext cx="0" cy="0"/>
          <a:chOff x="0" y="0"/>
          <a:chExt cx="0" cy="0"/>
        </a:xfrm>
      </p:grpSpPr>
      <p:sp>
        <p:nvSpPr>
          <p:cNvPr id="13" name="日期占位符 12"/>
          <p:cNvSpPr>
            <a:spLocks noGrp="1"/>
          </p:cNvSpPr>
          <p:nvPr>
            <p:ph type="dt" sz="half" idx="14"/>
          </p:nvPr>
        </p:nvSpPr>
        <p:spPr/>
        <p:txBody>
          <a:bodyPr/>
          <a:lstStyle/>
          <a:p>
            <a:fld id="{6489D9C7-5DC6-4263-87FF-7C99F6FB63C3}" type="datetime1">
              <a:rPr lang="zh-CN" altLang="en-US" smtClean="0">
                <a:solidFill>
                  <a:srgbClr val="000000">
                    <a:tint val="75000"/>
                  </a:srgbClr>
                </a:solidFill>
              </a:rPr>
              <a:pPr/>
              <a:t>2020/8/12</a:t>
            </a:fld>
            <a:endParaRPr lang="zh-CN" altLang="en-US">
              <a:solidFill>
                <a:srgbClr val="000000">
                  <a:tint val="75000"/>
                </a:srgbClr>
              </a:solidFill>
            </a:endParaRPr>
          </a:p>
        </p:txBody>
      </p:sp>
      <p:sp>
        <p:nvSpPr>
          <p:cNvPr id="14" name="页脚占位符 13"/>
          <p:cNvSpPr>
            <a:spLocks noGrp="1"/>
          </p:cNvSpPr>
          <p:nvPr>
            <p:ph type="ftr" sz="quarter" idx="15"/>
          </p:nvPr>
        </p:nvSpPr>
        <p:spPr/>
        <p:txBody>
          <a:bodyPr/>
          <a:lstStyle/>
          <a:p>
            <a:r>
              <a:rPr lang="en-US" altLang="zh-CN">
                <a:solidFill>
                  <a:srgbClr val="000000">
                    <a:tint val="75000"/>
                  </a:srgbClr>
                </a:solidFill>
              </a:rPr>
              <a:t>www.islide.cc </a:t>
            </a:r>
            <a:r>
              <a:rPr lang="zh-CN" altLang="en-US">
                <a:solidFill>
                  <a:srgbClr val="000000">
                    <a:tint val="75000"/>
                  </a:srgbClr>
                </a:solidFill>
              </a:rPr>
              <a:t>「 让</a:t>
            </a:r>
            <a:r>
              <a:rPr lang="en-US" altLang="zh-CN">
                <a:solidFill>
                  <a:srgbClr val="000000">
                    <a:tint val="75000"/>
                  </a:srgbClr>
                </a:solidFill>
              </a:rPr>
              <a:t>PPT</a:t>
            </a:r>
            <a:r>
              <a:rPr lang="zh-CN" altLang="en-US">
                <a:solidFill>
                  <a:srgbClr val="000000">
                    <a:tint val="75000"/>
                  </a:srgbClr>
                </a:solidFill>
              </a:rPr>
              <a:t>设计简单起来！」</a:t>
            </a:r>
          </a:p>
        </p:txBody>
      </p:sp>
      <p:sp>
        <p:nvSpPr>
          <p:cNvPr id="15" name="灯片编号占位符 14"/>
          <p:cNvSpPr>
            <a:spLocks noGrp="1"/>
          </p:cNvSpPr>
          <p:nvPr>
            <p:ph type="sldNum" sz="quarter" idx="16"/>
          </p:nvPr>
        </p:nvSpPr>
        <p:spPr/>
        <p:txBody>
          <a:bodyPr/>
          <a:lstStyle/>
          <a:p>
            <a:fld id="{5DD3DB80-B894-403A-B48E-6FDC1A72010E}" type="slidenum">
              <a:rPr lang="zh-CN" altLang="en-US" smtClean="0">
                <a:solidFill>
                  <a:srgbClr val="000000">
                    <a:tint val="75000"/>
                  </a:srgbClr>
                </a:solidFill>
              </a:rPr>
              <a:pPr/>
              <a:t>‹#›</a:t>
            </a:fld>
            <a:endParaRPr lang="zh-CN" altLang="en-US">
              <a:solidFill>
                <a:srgbClr val="000000">
                  <a:tint val="75000"/>
                </a:srgbClr>
              </a:solidFill>
            </a:endParaRPr>
          </a:p>
        </p:txBody>
      </p:sp>
      <p:sp>
        <p:nvSpPr>
          <p:cNvPr id="20" name="标题 1"/>
          <p:cNvSpPr>
            <a:spLocks noGrp="1"/>
          </p:cNvSpPr>
          <p:nvPr>
            <p:ph type="title" hasCustomPrompt="1"/>
          </p:nvPr>
        </p:nvSpPr>
        <p:spPr>
          <a:xfrm>
            <a:off x="669924" y="3013849"/>
            <a:ext cx="7643973" cy="656792"/>
          </a:xfrm>
        </p:spPr>
        <p:txBody>
          <a:bodyPr anchor="ctr">
            <a:normAutofit/>
          </a:bodyPr>
          <a:lstStyle>
            <a:lvl1pPr algn="l">
              <a:defRPr sz="2400" b="1">
                <a:solidFill>
                  <a:schemeClr val="tx1"/>
                </a:solidFill>
              </a:defRPr>
            </a:lvl1pPr>
          </a:lstStyle>
          <a:p>
            <a:r>
              <a:rPr lang="zh-CN" altLang="en-US" dirty="0"/>
              <a:t>单击此处添加幻灯片章节标题</a:t>
            </a:r>
          </a:p>
        </p:txBody>
      </p:sp>
      <p:sp>
        <p:nvSpPr>
          <p:cNvPr id="21" name="文本占位符 2"/>
          <p:cNvSpPr>
            <a:spLocks noGrp="1"/>
          </p:cNvSpPr>
          <p:nvPr>
            <p:ph type="body" idx="1"/>
          </p:nvPr>
        </p:nvSpPr>
        <p:spPr>
          <a:xfrm>
            <a:off x="669924" y="3884155"/>
            <a:ext cx="7643973" cy="1015623"/>
          </a:xfrm>
        </p:spPr>
        <p:txBody>
          <a:bodyPr anchor="t">
            <a:normAutofit/>
          </a:bodyPr>
          <a:lstStyle>
            <a:lvl1pPr marL="0" indent="0" algn="l">
              <a:buNone/>
              <a:defRPr sz="1100">
                <a:solidFill>
                  <a:schemeClr val="tx1"/>
                </a:solidFill>
              </a:defRPr>
            </a:lvl1pPr>
            <a:lvl2pPr marL="457167" indent="0">
              <a:buNone/>
              <a:defRPr sz="2000">
                <a:solidFill>
                  <a:schemeClr val="tx1">
                    <a:tint val="75000"/>
                  </a:schemeClr>
                </a:solidFill>
              </a:defRPr>
            </a:lvl2pPr>
            <a:lvl3pPr marL="914332" indent="0">
              <a:buNone/>
              <a:defRPr sz="1800">
                <a:solidFill>
                  <a:schemeClr val="tx1">
                    <a:tint val="75000"/>
                  </a:schemeClr>
                </a:solidFill>
              </a:defRPr>
            </a:lvl3pPr>
            <a:lvl4pPr marL="1371498" indent="0">
              <a:buNone/>
              <a:defRPr sz="1600">
                <a:solidFill>
                  <a:schemeClr val="tx1">
                    <a:tint val="75000"/>
                  </a:schemeClr>
                </a:solidFill>
              </a:defRPr>
            </a:lvl4pPr>
            <a:lvl5pPr marL="1828664" indent="0">
              <a:buNone/>
              <a:defRPr sz="1600">
                <a:solidFill>
                  <a:schemeClr val="tx1">
                    <a:tint val="75000"/>
                  </a:schemeClr>
                </a:solidFill>
              </a:defRPr>
            </a:lvl5pPr>
            <a:lvl6pPr marL="2285830" indent="0">
              <a:buNone/>
              <a:defRPr sz="1600">
                <a:solidFill>
                  <a:schemeClr val="tx1">
                    <a:tint val="75000"/>
                  </a:schemeClr>
                </a:solidFill>
              </a:defRPr>
            </a:lvl6pPr>
            <a:lvl7pPr marL="2742994" indent="0">
              <a:buNone/>
              <a:defRPr sz="1600">
                <a:solidFill>
                  <a:schemeClr val="tx1">
                    <a:tint val="75000"/>
                  </a:schemeClr>
                </a:solidFill>
              </a:defRPr>
            </a:lvl7pPr>
            <a:lvl8pPr marL="3200160" indent="0">
              <a:buNone/>
              <a:defRPr sz="1600">
                <a:solidFill>
                  <a:schemeClr val="tx1">
                    <a:tint val="75000"/>
                  </a:schemeClr>
                </a:solidFill>
              </a:defRPr>
            </a:lvl8pPr>
            <a:lvl9pPr marL="3657327" indent="0">
              <a:buNone/>
              <a:defRPr sz="1600">
                <a:solidFill>
                  <a:schemeClr val="tx1">
                    <a:tint val="75000"/>
                  </a:schemeClr>
                </a:solidFill>
              </a:defRPr>
            </a:lvl9pPr>
          </a:lstStyle>
          <a:p>
            <a:pPr lvl="0"/>
            <a:r>
              <a:rPr lang="zh-CN" altLang="en-US"/>
              <a:t>单击此处编辑母版文本样式</a:t>
            </a:r>
          </a:p>
        </p:txBody>
      </p:sp>
      <p:grpSp>
        <p:nvGrpSpPr>
          <p:cNvPr id="7" name="组合 6"/>
          <p:cNvGrpSpPr/>
          <p:nvPr userDrawn="1"/>
        </p:nvGrpSpPr>
        <p:grpSpPr>
          <a:xfrm>
            <a:off x="8313902" y="1060863"/>
            <a:ext cx="3104321" cy="2716533"/>
            <a:chOff x="254283" y="1886754"/>
            <a:chExt cx="5836681" cy="5292666"/>
          </a:xfrm>
        </p:grpSpPr>
        <p:grpSp>
          <p:nvGrpSpPr>
            <p:cNvPr id="8" name="组合 7"/>
            <p:cNvGrpSpPr/>
            <p:nvPr/>
          </p:nvGrpSpPr>
          <p:grpSpPr>
            <a:xfrm flipH="1">
              <a:off x="773576" y="2329256"/>
              <a:ext cx="4930983" cy="4850164"/>
              <a:chOff x="4" y="1009025"/>
              <a:chExt cx="5518411" cy="5427964"/>
            </a:xfrm>
          </p:grpSpPr>
          <p:sp>
            <p:nvSpPr>
              <p:cNvPr id="26" name="AutoShape 3"/>
              <p:cNvSpPr>
                <a:spLocks noChangeAspect="1" noChangeArrowheads="1" noTextEdit="1"/>
              </p:cNvSpPr>
              <p:nvPr/>
            </p:nvSpPr>
            <p:spPr bwMode="auto">
              <a:xfrm>
                <a:off x="1958" y="1012624"/>
                <a:ext cx="5467604" cy="5104014"/>
              </a:xfrm>
              <a:prstGeom prst="rect">
                <a:avLst/>
              </a:prstGeom>
              <a:no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 name="Freeform 6"/>
              <p:cNvSpPr>
                <a:spLocks/>
              </p:cNvSpPr>
              <p:nvPr/>
            </p:nvSpPr>
            <p:spPr bwMode="auto">
              <a:xfrm>
                <a:off x="1315122" y="3048111"/>
                <a:ext cx="2688858" cy="3388878"/>
              </a:xfrm>
              <a:custGeom>
                <a:avLst/>
                <a:gdLst/>
                <a:ahLst/>
                <a:cxnLst>
                  <a:cxn ang="0">
                    <a:pos x="534" y="1813"/>
                  </a:cxn>
                  <a:cxn ang="0">
                    <a:pos x="439" y="1553"/>
                  </a:cxn>
                  <a:cxn ang="0">
                    <a:pos x="148" y="1532"/>
                  </a:cxn>
                  <a:cxn ang="0">
                    <a:pos x="135" y="1370"/>
                  </a:cxn>
                  <a:cxn ang="0">
                    <a:pos x="109" y="1290"/>
                  </a:cxn>
                  <a:cxn ang="0">
                    <a:pos x="109" y="1154"/>
                  </a:cxn>
                  <a:cxn ang="0">
                    <a:pos x="5" y="1059"/>
                  </a:cxn>
                  <a:cxn ang="0">
                    <a:pos x="136" y="870"/>
                  </a:cxn>
                  <a:cxn ang="0">
                    <a:pos x="343" y="190"/>
                  </a:cxn>
                  <a:cxn ang="0">
                    <a:pos x="1150" y="116"/>
                  </a:cxn>
                  <a:cxn ang="0">
                    <a:pos x="1461" y="453"/>
                  </a:cxn>
                  <a:cxn ang="0">
                    <a:pos x="1451" y="937"/>
                  </a:cxn>
                  <a:cxn ang="0">
                    <a:pos x="1173" y="1321"/>
                  </a:cxn>
                  <a:cxn ang="0">
                    <a:pos x="1301" y="1807"/>
                  </a:cxn>
                  <a:cxn ang="0">
                    <a:pos x="534" y="1813"/>
                  </a:cxn>
                </a:cxnLst>
                <a:rect l="0" t="0" r="r" b="b"/>
                <a:pathLst>
                  <a:path w="1522" h="1813">
                    <a:moveTo>
                      <a:pt x="534" y="1813"/>
                    </a:moveTo>
                    <a:cubicBezTo>
                      <a:pt x="534" y="1813"/>
                      <a:pt x="464" y="1592"/>
                      <a:pt x="439" y="1553"/>
                    </a:cubicBezTo>
                    <a:cubicBezTo>
                      <a:pt x="413" y="1514"/>
                      <a:pt x="212" y="1576"/>
                      <a:pt x="148" y="1532"/>
                    </a:cubicBezTo>
                    <a:cubicBezTo>
                      <a:pt x="83" y="1489"/>
                      <a:pt x="135" y="1370"/>
                      <a:pt x="135" y="1370"/>
                    </a:cubicBezTo>
                    <a:cubicBezTo>
                      <a:pt x="135" y="1370"/>
                      <a:pt x="32" y="1362"/>
                      <a:pt x="109" y="1290"/>
                    </a:cubicBezTo>
                    <a:cubicBezTo>
                      <a:pt x="32" y="1272"/>
                      <a:pt x="117" y="1182"/>
                      <a:pt x="109" y="1154"/>
                    </a:cubicBezTo>
                    <a:cubicBezTo>
                      <a:pt x="47" y="1144"/>
                      <a:pt x="0" y="1100"/>
                      <a:pt x="5" y="1059"/>
                    </a:cubicBezTo>
                    <a:cubicBezTo>
                      <a:pt x="11" y="1018"/>
                      <a:pt x="154" y="906"/>
                      <a:pt x="136" y="870"/>
                    </a:cubicBezTo>
                    <a:cubicBezTo>
                      <a:pt x="118" y="834"/>
                      <a:pt x="8" y="466"/>
                      <a:pt x="343" y="190"/>
                    </a:cubicBezTo>
                    <a:cubicBezTo>
                      <a:pt x="553" y="18"/>
                      <a:pt x="897" y="0"/>
                      <a:pt x="1150" y="116"/>
                    </a:cubicBezTo>
                    <a:cubicBezTo>
                      <a:pt x="1301" y="185"/>
                      <a:pt x="1415" y="320"/>
                      <a:pt x="1461" y="453"/>
                    </a:cubicBezTo>
                    <a:cubicBezTo>
                      <a:pt x="1517" y="612"/>
                      <a:pt x="1522" y="801"/>
                      <a:pt x="1451" y="937"/>
                    </a:cubicBezTo>
                    <a:cubicBezTo>
                      <a:pt x="1363" y="1106"/>
                      <a:pt x="1187" y="1215"/>
                      <a:pt x="1173" y="1321"/>
                    </a:cubicBezTo>
                    <a:cubicBezTo>
                      <a:pt x="1147" y="1514"/>
                      <a:pt x="1301" y="1807"/>
                      <a:pt x="1301" y="1807"/>
                    </a:cubicBezTo>
                    <a:lnTo>
                      <a:pt x="534" y="1813"/>
                    </a:ln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 name="Freeform 7"/>
              <p:cNvSpPr>
                <a:spLocks/>
              </p:cNvSpPr>
              <p:nvPr/>
            </p:nvSpPr>
            <p:spPr bwMode="auto">
              <a:xfrm>
                <a:off x="1793878" y="3336066"/>
                <a:ext cx="541289" cy="604707"/>
              </a:xfrm>
              <a:custGeom>
                <a:avLst/>
                <a:gdLst/>
                <a:ahLst/>
                <a:cxnLst>
                  <a:cxn ang="0">
                    <a:pos x="18" y="225"/>
                  </a:cxn>
                  <a:cxn ang="0">
                    <a:pos x="0" y="371"/>
                  </a:cxn>
                  <a:cxn ang="0">
                    <a:pos x="169" y="371"/>
                  </a:cxn>
                  <a:cxn ang="0">
                    <a:pos x="260" y="196"/>
                  </a:cxn>
                  <a:cxn ang="0">
                    <a:pos x="164" y="138"/>
                  </a:cxn>
                  <a:cxn ang="0">
                    <a:pos x="306" y="136"/>
                  </a:cxn>
                  <a:cxn ang="0">
                    <a:pos x="306" y="0"/>
                  </a:cxn>
                  <a:cxn ang="0">
                    <a:pos x="108" y="104"/>
                  </a:cxn>
                  <a:cxn ang="0">
                    <a:pos x="43" y="165"/>
                  </a:cxn>
                  <a:cxn ang="0">
                    <a:pos x="196" y="225"/>
                  </a:cxn>
                  <a:cxn ang="0">
                    <a:pos x="18" y="225"/>
                  </a:cxn>
                </a:cxnLst>
                <a:rect l="0" t="0" r="r" b="b"/>
                <a:pathLst>
                  <a:path w="306" h="371">
                    <a:moveTo>
                      <a:pt x="18" y="225"/>
                    </a:moveTo>
                    <a:cubicBezTo>
                      <a:pt x="9" y="225"/>
                      <a:pt x="0" y="371"/>
                      <a:pt x="0" y="371"/>
                    </a:cubicBezTo>
                    <a:cubicBezTo>
                      <a:pt x="169" y="371"/>
                      <a:pt x="169" y="371"/>
                      <a:pt x="169" y="371"/>
                    </a:cubicBezTo>
                    <a:cubicBezTo>
                      <a:pt x="260" y="196"/>
                      <a:pt x="260" y="196"/>
                      <a:pt x="260" y="196"/>
                    </a:cubicBezTo>
                    <a:cubicBezTo>
                      <a:pt x="164" y="138"/>
                      <a:pt x="164" y="138"/>
                      <a:pt x="164" y="138"/>
                    </a:cubicBezTo>
                    <a:cubicBezTo>
                      <a:pt x="306" y="136"/>
                      <a:pt x="306" y="136"/>
                      <a:pt x="306" y="136"/>
                    </a:cubicBezTo>
                    <a:cubicBezTo>
                      <a:pt x="306" y="0"/>
                      <a:pt x="306" y="0"/>
                      <a:pt x="306" y="0"/>
                    </a:cubicBezTo>
                    <a:cubicBezTo>
                      <a:pt x="233" y="23"/>
                      <a:pt x="165" y="57"/>
                      <a:pt x="108" y="104"/>
                    </a:cubicBezTo>
                    <a:cubicBezTo>
                      <a:pt x="84" y="124"/>
                      <a:pt x="63" y="144"/>
                      <a:pt x="43" y="165"/>
                    </a:cubicBezTo>
                    <a:cubicBezTo>
                      <a:pt x="196" y="225"/>
                      <a:pt x="196" y="225"/>
                      <a:pt x="196" y="225"/>
                    </a:cubicBezTo>
                    <a:cubicBezTo>
                      <a:pt x="196" y="225"/>
                      <a:pt x="26" y="225"/>
                      <a:pt x="18" y="22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 name="Freeform 8"/>
              <p:cNvSpPr>
                <a:spLocks/>
              </p:cNvSpPr>
              <p:nvPr/>
            </p:nvSpPr>
            <p:spPr bwMode="auto">
              <a:xfrm>
                <a:off x="1801695" y="3998364"/>
                <a:ext cx="504161" cy="248362"/>
              </a:xfrm>
              <a:custGeom>
                <a:avLst/>
                <a:gdLst/>
                <a:ahLst/>
                <a:cxnLst>
                  <a:cxn ang="0">
                    <a:pos x="112" y="0"/>
                  </a:cxn>
                  <a:cxn ang="0">
                    <a:pos x="0" y="0"/>
                  </a:cxn>
                  <a:cxn ang="0">
                    <a:pos x="164" y="138"/>
                  </a:cxn>
                  <a:cxn ang="0">
                    <a:pos x="258" y="101"/>
                  </a:cxn>
                  <a:cxn ang="0">
                    <a:pos x="112" y="0"/>
                  </a:cxn>
                </a:cxnLst>
                <a:rect l="0" t="0" r="r" b="b"/>
                <a:pathLst>
                  <a:path w="258" h="138">
                    <a:moveTo>
                      <a:pt x="112" y="0"/>
                    </a:moveTo>
                    <a:lnTo>
                      <a:pt x="0" y="0"/>
                    </a:lnTo>
                    <a:lnTo>
                      <a:pt x="164" y="138"/>
                    </a:lnTo>
                    <a:lnTo>
                      <a:pt x="258" y="101"/>
                    </a:lnTo>
                    <a:lnTo>
                      <a:pt x="112"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 name="Freeform 9"/>
              <p:cNvSpPr>
                <a:spLocks/>
              </p:cNvSpPr>
              <p:nvPr/>
            </p:nvSpPr>
            <p:spPr bwMode="auto">
              <a:xfrm>
                <a:off x="2214012" y="3798595"/>
                <a:ext cx="1645362" cy="721689"/>
              </a:xfrm>
              <a:custGeom>
                <a:avLst/>
                <a:gdLst/>
                <a:ahLst/>
                <a:cxnLst>
                  <a:cxn ang="0">
                    <a:pos x="923" y="194"/>
                  </a:cxn>
                  <a:cxn ang="0">
                    <a:pos x="733" y="201"/>
                  </a:cxn>
                  <a:cxn ang="0">
                    <a:pos x="719" y="248"/>
                  </a:cxn>
                  <a:cxn ang="0">
                    <a:pos x="786" y="280"/>
                  </a:cxn>
                  <a:cxn ang="0">
                    <a:pos x="689" y="268"/>
                  </a:cxn>
                  <a:cxn ang="0">
                    <a:pos x="724" y="178"/>
                  </a:cxn>
                  <a:cxn ang="0">
                    <a:pos x="919" y="164"/>
                  </a:cxn>
                  <a:cxn ang="0">
                    <a:pos x="891" y="59"/>
                  </a:cxn>
                  <a:cxn ang="0">
                    <a:pos x="866" y="0"/>
                  </a:cxn>
                  <a:cxn ang="0">
                    <a:pos x="684" y="134"/>
                  </a:cxn>
                  <a:cxn ang="0">
                    <a:pos x="529" y="87"/>
                  </a:cxn>
                  <a:cxn ang="0">
                    <a:pos x="374" y="177"/>
                  </a:cxn>
                  <a:cxn ang="0">
                    <a:pos x="198" y="172"/>
                  </a:cxn>
                  <a:cxn ang="0">
                    <a:pos x="190" y="251"/>
                  </a:cxn>
                  <a:cxn ang="0">
                    <a:pos x="307" y="296"/>
                  </a:cxn>
                  <a:cxn ang="0">
                    <a:pos x="295" y="341"/>
                  </a:cxn>
                  <a:cxn ang="0">
                    <a:pos x="204" y="312"/>
                  </a:cxn>
                  <a:cxn ang="0">
                    <a:pos x="58" y="251"/>
                  </a:cxn>
                  <a:cxn ang="0">
                    <a:pos x="0" y="283"/>
                  </a:cxn>
                  <a:cxn ang="0">
                    <a:pos x="0" y="382"/>
                  </a:cxn>
                  <a:cxn ang="0">
                    <a:pos x="90" y="443"/>
                  </a:cxn>
                  <a:cxn ang="0">
                    <a:pos x="371" y="443"/>
                  </a:cxn>
                  <a:cxn ang="0">
                    <a:pos x="423" y="327"/>
                  </a:cxn>
                  <a:cxn ang="0">
                    <a:pos x="364" y="252"/>
                  </a:cxn>
                  <a:cxn ang="0">
                    <a:pos x="532" y="259"/>
                  </a:cxn>
                  <a:cxn ang="0">
                    <a:pos x="457" y="331"/>
                  </a:cxn>
                  <a:cxn ang="0">
                    <a:pos x="543" y="334"/>
                  </a:cxn>
                  <a:cxn ang="0">
                    <a:pos x="654" y="291"/>
                  </a:cxn>
                  <a:cxn ang="0">
                    <a:pos x="733" y="359"/>
                  </a:cxn>
                  <a:cxn ang="0">
                    <a:pos x="925" y="356"/>
                  </a:cxn>
                  <a:cxn ang="0">
                    <a:pos x="923" y="194"/>
                  </a:cxn>
                </a:cxnLst>
                <a:rect l="0" t="0" r="r" b="b"/>
                <a:pathLst>
                  <a:path w="932" h="443">
                    <a:moveTo>
                      <a:pt x="923" y="194"/>
                    </a:moveTo>
                    <a:cubicBezTo>
                      <a:pt x="733" y="201"/>
                      <a:pt x="733" y="201"/>
                      <a:pt x="733" y="201"/>
                    </a:cubicBezTo>
                    <a:cubicBezTo>
                      <a:pt x="719" y="248"/>
                      <a:pt x="719" y="248"/>
                      <a:pt x="719" y="248"/>
                    </a:cubicBezTo>
                    <a:cubicBezTo>
                      <a:pt x="786" y="280"/>
                      <a:pt x="786" y="280"/>
                      <a:pt x="786" y="280"/>
                    </a:cubicBezTo>
                    <a:cubicBezTo>
                      <a:pt x="689" y="268"/>
                      <a:pt x="689" y="268"/>
                      <a:pt x="689" y="268"/>
                    </a:cubicBezTo>
                    <a:cubicBezTo>
                      <a:pt x="724" y="178"/>
                      <a:pt x="724" y="178"/>
                      <a:pt x="724" y="178"/>
                    </a:cubicBezTo>
                    <a:cubicBezTo>
                      <a:pt x="919" y="164"/>
                      <a:pt x="919" y="164"/>
                      <a:pt x="919" y="164"/>
                    </a:cubicBezTo>
                    <a:cubicBezTo>
                      <a:pt x="912" y="128"/>
                      <a:pt x="903" y="93"/>
                      <a:pt x="891" y="59"/>
                    </a:cubicBezTo>
                    <a:cubicBezTo>
                      <a:pt x="884" y="40"/>
                      <a:pt x="876" y="20"/>
                      <a:pt x="866" y="0"/>
                    </a:cubicBezTo>
                    <a:cubicBezTo>
                      <a:pt x="684" y="134"/>
                      <a:pt x="684" y="134"/>
                      <a:pt x="684" y="134"/>
                    </a:cubicBezTo>
                    <a:cubicBezTo>
                      <a:pt x="529" y="87"/>
                      <a:pt x="529" y="87"/>
                      <a:pt x="529" y="87"/>
                    </a:cubicBezTo>
                    <a:cubicBezTo>
                      <a:pt x="374" y="177"/>
                      <a:pt x="374" y="177"/>
                      <a:pt x="374" y="177"/>
                    </a:cubicBezTo>
                    <a:cubicBezTo>
                      <a:pt x="198" y="172"/>
                      <a:pt x="198" y="172"/>
                      <a:pt x="198" y="172"/>
                    </a:cubicBezTo>
                    <a:cubicBezTo>
                      <a:pt x="190" y="251"/>
                      <a:pt x="190" y="251"/>
                      <a:pt x="190" y="251"/>
                    </a:cubicBezTo>
                    <a:cubicBezTo>
                      <a:pt x="307" y="296"/>
                      <a:pt x="307" y="296"/>
                      <a:pt x="307" y="296"/>
                    </a:cubicBezTo>
                    <a:cubicBezTo>
                      <a:pt x="295" y="341"/>
                      <a:pt x="295" y="341"/>
                      <a:pt x="295" y="341"/>
                    </a:cubicBezTo>
                    <a:cubicBezTo>
                      <a:pt x="204" y="312"/>
                      <a:pt x="204" y="312"/>
                      <a:pt x="204" y="312"/>
                    </a:cubicBezTo>
                    <a:cubicBezTo>
                      <a:pt x="58" y="251"/>
                      <a:pt x="58" y="251"/>
                      <a:pt x="58" y="251"/>
                    </a:cubicBezTo>
                    <a:cubicBezTo>
                      <a:pt x="0" y="283"/>
                      <a:pt x="0" y="283"/>
                      <a:pt x="0" y="283"/>
                    </a:cubicBezTo>
                    <a:cubicBezTo>
                      <a:pt x="0" y="382"/>
                      <a:pt x="0" y="382"/>
                      <a:pt x="0" y="382"/>
                    </a:cubicBezTo>
                    <a:cubicBezTo>
                      <a:pt x="90" y="443"/>
                      <a:pt x="90" y="443"/>
                      <a:pt x="90" y="443"/>
                    </a:cubicBezTo>
                    <a:cubicBezTo>
                      <a:pt x="371" y="443"/>
                      <a:pt x="371" y="443"/>
                      <a:pt x="371" y="443"/>
                    </a:cubicBezTo>
                    <a:cubicBezTo>
                      <a:pt x="423" y="327"/>
                      <a:pt x="423" y="327"/>
                      <a:pt x="423" y="327"/>
                    </a:cubicBezTo>
                    <a:cubicBezTo>
                      <a:pt x="364" y="252"/>
                      <a:pt x="364" y="252"/>
                      <a:pt x="364" y="252"/>
                    </a:cubicBezTo>
                    <a:cubicBezTo>
                      <a:pt x="532" y="259"/>
                      <a:pt x="532" y="259"/>
                      <a:pt x="532" y="259"/>
                    </a:cubicBezTo>
                    <a:cubicBezTo>
                      <a:pt x="457" y="331"/>
                      <a:pt x="457" y="331"/>
                      <a:pt x="457" y="331"/>
                    </a:cubicBezTo>
                    <a:cubicBezTo>
                      <a:pt x="543" y="334"/>
                      <a:pt x="543" y="334"/>
                      <a:pt x="543" y="334"/>
                    </a:cubicBezTo>
                    <a:cubicBezTo>
                      <a:pt x="654" y="291"/>
                      <a:pt x="654" y="291"/>
                      <a:pt x="654" y="291"/>
                    </a:cubicBezTo>
                    <a:cubicBezTo>
                      <a:pt x="733" y="359"/>
                      <a:pt x="733" y="359"/>
                      <a:pt x="733" y="359"/>
                    </a:cubicBezTo>
                    <a:cubicBezTo>
                      <a:pt x="925" y="356"/>
                      <a:pt x="925" y="356"/>
                      <a:pt x="925" y="356"/>
                    </a:cubicBezTo>
                    <a:cubicBezTo>
                      <a:pt x="932" y="304"/>
                      <a:pt x="931" y="248"/>
                      <a:pt x="923" y="19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 name="Freeform 10"/>
              <p:cNvSpPr>
                <a:spLocks/>
              </p:cNvSpPr>
              <p:nvPr/>
            </p:nvSpPr>
            <p:spPr bwMode="auto">
              <a:xfrm>
                <a:off x="2718173" y="4563477"/>
                <a:ext cx="433813" cy="311352"/>
              </a:xfrm>
              <a:custGeom>
                <a:avLst/>
                <a:gdLst/>
                <a:ahLst/>
                <a:cxnLst>
                  <a:cxn ang="0">
                    <a:pos x="0" y="26"/>
                  </a:cxn>
                  <a:cxn ang="0">
                    <a:pos x="158" y="191"/>
                  </a:cxn>
                  <a:cxn ang="0">
                    <a:pos x="246" y="150"/>
                  </a:cxn>
                  <a:cxn ang="0">
                    <a:pos x="111" y="0"/>
                  </a:cxn>
                  <a:cxn ang="0">
                    <a:pos x="0" y="26"/>
                  </a:cxn>
                </a:cxnLst>
                <a:rect l="0" t="0" r="r" b="b"/>
                <a:pathLst>
                  <a:path w="246" h="191">
                    <a:moveTo>
                      <a:pt x="0" y="26"/>
                    </a:moveTo>
                    <a:cubicBezTo>
                      <a:pt x="158" y="191"/>
                      <a:pt x="158" y="191"/>
                      <a:pt x="158" y="191"/>
                    </a:cubicBezTo>
                    <a:cubicBezTo>
                      <a:pt x="246" y="150"/>
                      <a:pt x="246" y="150"/>
                      <a:pt x="246" y="150"/>
                    </a:cubicBezTo>
                    <a:cubicBezTo>
                      <a:pt x="111" y="0"/>
                      <a:pt x="111" y="0"/>
                      <a:pt x="111" y="0"/>
                    </a:cubicBezTo>
                    <a:cubicBezTo>
                      <a:pt x="111" y="0"/>
                      <a:pt x="20" y="26"/>
                      <a:pt x="0"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2" name="Freeform 11"/>
              <p:cNvSpPr>
                <a:spLocks/>
              </p:cNvSpPr>
              <p:nvPr/>
            </p:nvSpPr>
            <p:spPr bwMode="auto">
              <a:xfrm>
                <a:off x="2952667" y="4388904"/>
                <a:ext cx="504161" cy="257360"/>
              </a:xfrm>
              <a:custGeom>
                <a:avLst/>
                <a:gdLst/>
                <a:ahLst/>
                <a:cxnLst>
                  <a:cxn ang="0">
                    <a:pos x="0" y="72"/>
                  </a:cxn>
                  <a:cxn ang="0">
                    <a:pos x="80" y="143"/>
                  </a:cxn>
                  <a:cxn ang="0">
                    <a:pos x="258" y="103"/>
                  </a:cxn>
                  <a:cxn ang="0">
                    <a:pos x="258" y="0"/>
                  </a:cxn>
                  <a:cxn ang="0">
                    <a:pos x="28" y="0"/>
                  </a:cxn>
                  <a:cxn ang="0">
                    <a:pos x="0" y="72"/>
                  </a:cxn>
                </a:cxnLst>
                <a:rect l="0" t="0" r="r" b="b"/>
                <a:pathLst>
                  <a:path w="258" h="143">
                    <a:moveTo>
                      <a:pt x="0" y="72"/>
                    </a:moveTo>
                    <a:lnTo>
                      <a:pt x="80" y="143"/>
                    </a:lnTo>
                    <a:lnTo>
                      <a:pt x="258" y="103"/>
                    </a:lnTo>
                    <a:lnTo>
                      <a:pt x="258" y="0"/>
                    </a:lnTo>
                    <a:lnTo>
                      <a:pt x="28" y="0"/>
                    </a:lnTo>
                    <a:lnTo>
                      <a:pt x="0" y="7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 name="Freeform 12"/>
              <p:cNvSpPr>
                <a:spLocks/>
              </p:cNvSpPr>
              <p:nvPr/>
            </p:nvSpPr>
            <p:spPr bwMode="auto">
              <a:xfrm>
                <a:off x="2845190" y="3318069"/>
                <a:ext cx="449446" cy="572312"/>
              </a:xfrm>
              <a:custGeom>
                <a:avLst/>
                <a:gdLst/>
                <a:ahLst/>
                <a:cxnLst>
                  <a:cxn ang="0">
                    <a:pos x="128" y="202"/>
                  </a:cxn>
                  <a:cxn ang="0">
                    <a:pos x="121" y="333"/>
                  </a:cxn>
                  <a:cxn ang="0">
                    <a:pos x="171" y="352"/>
                  </a:cxn>
                  <a:cxn ang="0">
                    <a:pos x="247" y="238"/>
                  </a:cxn>
                  <a:cxn ang="0">
                    <a:pos x="254" y="50"/>
                  </a:cxn>
                  <a:cxn ang="0">
                    <a:pos x="249" y="48"/>
                  </a:cxn>
                  <a:cxn ang="0">
                    <a:pos x="107" y="0"/>
                  </a:cxn>
                  <a:cxn ang="0">
                    <a:pos x="0" y="162"/>
                  </a:cxn>
                  <a:cxn ang="0">
                    <a:pos x="128" y="202"/>
                  </a:cxn>
                </a:cxnLst>
                <a:rect l="0" t="0" r="r" b="b"/>
                <a:pathLst>
                  <a:path w="254" h="352">
                    <a:moveTo>
                      <a:pt x="128" y="202"/>
                    </a:moveTo>
                    <a:cubicBezTo>
                      <a:pt x="121" y="333"/>
                      <a:pt x="121" y="333"/>
                      <a:pt x="121" y="333"/>
                    </a:cubicBezTo>
                    <a:cubicBezTo>
                      <a:pt x="171" y="352"/>
                      <a:pt x="171" y="352"/>
                      <a:pt x="171" y="352"/>
                    </a:cubicBezTo>
                    <a:cubicBezTo>
                      <a:pt x="247" y="238"/>
                      <a:pt x="247" y="238"/>
                      <a:pt x="247" y="238"/>
                    </a:cubicBezTo>
                    <a:cubicBezTo>
                      <a:pt x="254" y="50"/>
                      <a:pt x="254" y="50"/>
                      <a:pt x="254" y="50"/>
                    </a:cubicBezTo>
                    <a:cubicBezTo>
                      <a:pt x="252" y="49"/>
                      <a:pt x="251" y="48"/>
                      <a:pt x="249" y="48"/>
                    </a:cubicBezTo>
                    <a:cubicBezTo>
                      <a:pt x="204" y="27"/>
                      <a:pt x="156" y="11"/>
                      <a:pt x="107" y="0"/>
                    </a:cubicBezTo>
                    <a:cubicBezTo>
                      <a:pt x="0" y="162"/>
                      <a:pt x="0" y="162"/>
                      <a:pt x="0" y="162"/>
                    </a:cubicBezTo>
                    <a:lnTo>
                      <a:pt x="128" y="20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 name="Freeform 13"/>
              <p:cNvSpPr>
                <a:spLocks/>
              </p:cNvSpPr>
              <p:nvPr/>
            </p:nvSpPr>
            <p:spPr bwMode="auto">
              <a:xfrm>
                <a:off x="3296590" y="3472845"/>
                <a:ext cx="396685" cy="442732"/>
              </a:xfrm>
              <a:custGeom>
                <a:avLst/>
                <a:gdLst/>
                <a:ahLst/>
                <a:cxnLst>
                  <a:cxn ang="0">
                    <a:pos x="47" y="133"/>
                  </a:cxn>
                  <a:cxn ang="0">
                    <a:pos x="0" y="193"/>
                  </a:cxn>
                  <a:cxn ang="0">
                    <a:pos x="0" y="272"/>
                  </a:cxn>
                  <a:cxn ang="0">
                    <a:pos x="82" y="272"/>
                  </a:cxn>
                  <a:cxn ang="0">
                    <a:pos x="225" y="152"/>
                  </a:cxn>
                  <a:cxn ang="0">
                    <a:pos x="77" y="0"/>
                  </a:cxn>
                  <a:cxn ang="0">
                    <a:pos x="41" y="33"/>
                  </a:cxn>
                  <a:cxn ang="0">
                    <a:pos x="47" y="133"/>
                  </a:cxn>
                </a:cxnLst>
                <a:rect l="0" t="0" r="r" b="b"/>
                <a:pathLst>
                  <a:path w="225" h="272">
                    <a:moveTo>
                      <a:pt x="47" y="133"/>
                    </a:moveTo>
                    <a:cubicBezTo>
                      <a:pt x="0" y="193"/>
                      <a:pt x="0" y="193"/>
                      <a:pt x="0" y="193"/>
                    </a:cubicBezTo>
                    <a:cubicBezTo>
                      <a:pt x="0" y="272"/>
                      <a:pt x="0" y="272"/>
                      <a:pt x="0" y="272"/>
                    </a:cubicBezTo>
                    <a:cubicBezTo>
                      <a:pt x="82" y="272"/>
                      <a:pt x="82" y="272"/>
                      <a:pt x="82" y="272"/>
                    </a:cubicBezTo>
                    <a:cubicBezTo>
                      <a:pt x="225" y="152"/>
                      <a:pt x="225" y="152"/>
                      <a:pt x="225" y="152"/>
                    </a:cubicBezTo>
                    <a:cubicBezTo>
                      <a:pt x="187" y="95"/>
                      <a:pt x="137" y="42"/>
                      <a:pt x="77" y="0"/>
                    </a:cubicBezTo>
                    <a:cubicBezTo>
                      <a:pt x="41" y="33"/>
                      <a:pt x="41" y="33"/>
                      <a:pt x="41" y="33"/>
                    </a:cubicBezTo>
                    <a:lnTo>
                      <a:pt x="47" y="13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 name="Freeform 14"/>
              <p:cNvSpPr>
                <a:spLocks/>
              </p:cNvSpPr>
              <p:nvPr/>
            </p:nvSpPr>
            <p:spPr bwMode="auto">
              <a:xfrm>
                <a:off x="2122169" y="3280275"/>
                <a:ext cx="859809" cy="860267"/>
              </a:xfrm>
              <a:custGeom>
                <a:avLst/>
                <a:gdLst/>
                <a:ahLst/>
                <a:cxnLst>
                  <a:cxn ang="0">
                    <a:pos x="321" y="283"/>
                  </a:cxn>
                  <a:cxn ang="0">
                    <a:pos x="276" y="304"/>
                  </a:cxn>
                  <a:cxn ang="0">
                    <a:pos x="124" y="252"/>
                  </a:cxn>
                  <a:cxn ang="0">
                    <a:pos x="97" y="304"/>
                  </a:cxn>
                  <a:cxn ang="0">
                    <a:pos x="136" y="333"/>
                  </a:cxn>
                  <a:cxn ang="0">
                    <a:pos x="124" y="377"/>
                  </a:cxn>
                  <a:cxn ang="0">
                    <a:pos x="51" y="352"/>
                  </a:cxn>
                  <a:cxn ang="0">
                    <a:pos x="0" y="442"/>
                  </a:cxn>
                  <a:cxn ang="0">
                    <a:pos x="120" y="529"/>
                  </a:cxn>
                  <a:cxn ang="0">
                    <a:pos x="208" y="494"/>
                  </a:cxn>
                  <a:cxn ang="0">
                    <a:pos x="242" y="391"/>
                  </a:cxn>
                  <a:cxn ang="0">
                    <a:pos x="276" y="406"/>
                  </a:cxn>
                  <a:cxn ang="0">
                    <a:pos x="276" y="438"/>
                  </a:cxn>
                  <a:cxn ang="0">
                    <a:pos x="457" y="426"/>
                  </a:cxn>
                  <a:cxn ang="0">
                    <a:pos x="486" y="345"/>
                  </a:cxn>
                  <a:cxn ang="0">
                    <a:pos x="486" y="254"/>
                  </a:cxn>
                  <a:cxn ang="0">
                    <a:pos x="346" y="210"/>
                  </a:cxn>
                  <a:cxn ang="0">
                    <a:pos x="393" y="144"/>
                  </a:cxn>
                  <a:cxn ang="0">
                    <a:pos x="450" y="54"/>
                  </a:cxn>
                  <a:cxn ang="0">
                    <a:pos x="392" y="5"/>
                  </a:cxn>
                  <a:cxn ang="0">
                    <a:pos x="172" y="21"/>
                  </a:cxn>
                  <a:cxn ang="0">
                    <a:pos x="170" y="193"/>
                  </a:cxn>
                  <a:cxn ang="0">
                    <a:pos x="321" y="283"/>
                  </a:cxn>
                </a:cxnLst>
                <a:rect l="0" t="0" r="r" b="b"/>
                <a:pathLst>
                  <a:path w="486" h="529">
                    <a:moveTo>
                      <a:pt x="321" y="283"/>
                    </a:moveTo>
                    <a:cubicBezTo>
                      <a:pt x="276" y="304"/>
                      <a:pt x="276" y="304"/>
                      <a:pt x="276" y="304"/>
                    </a:cubicBezTo>
                    <a:cubicBezTo>
                      <a:pt x="124" y="252"/>
                      <a:pt x="124" y="252"/>
                      <a:pt x="124" y="252"/>
                    </a:cubicBezTo>
                    <a:cubicBezTo>
                      <a:pt x="97" y="304"/>
                      <a:pt x="97" y="304"/>
                      <a:pt x="97" y="304"/>
                    </a:cubicBezTo>
                    <a:cubicBezTo>
                      <a:pt x="136" y="333"/>
                      <a:pt x="136" y="333"/>
                      <a:pt x="136" y="333"/>
                    </a:cubicBezTo>
                    <a:cubicBezTo>
                      <a:pt x="124" y="377"/>
                      <a:pt x="124" y="377"/>
                      <a:pt x="124" y="377"/>
                    </a:cubicBezTo>
                    <a:cubicBezTo>
                      <a:pt x="51" y="352"/>
                      <a:pt x="51" y="352"/>
                      <a:pt x="51" y="352"/>
                    </a:cubicBezTo>
                    <a:cubicBezTo>
                      <a:pt x="0" y="442"/>
                      <a:pt x="0" y="442"/>
                      <a:pt x="0" y="442"/>
                    </a:cubicBezTo>
                    <a:cubicBezTo>
                      <a:pt x="120" y="529"/>
                      <a:pt x="120" y="529"/>
                      <a:pt x="120" y="529"/>
                    </a:cubicBezTo>
                    <a:cubicBezTo>
                      <a:pt x="208" y="494"/>
                      <a:pt x="208" y="494"/>
                      <a:pt x="208" y="494"/>
                    </a:cubicBezTo>
                    <a:cubicBezTo>
                      <a:pt x="242" y="391"/>
                      <a:pt x="242" y="391"/>
                      <a:pt x="242" y="391"/>
                    </a:cubicBezTo>
                    <a:cubicBezTo>
                      <a:pt x="276" y="406"/>
                      <a:pt x="276" y="406"/>
                      <a:pt x="276" y="406"/>
                    </a:cubicBezTo>
                    <a:cubicBezTo>
                      <a:pt x="276" y="438"/>
                      <a:pt x="276" y="438"/>
                      <a:pt x="276" y="438"/>
                    </a:cubicBezTo>
                    <a:cubicBezTo>
                      <a:pt x="457" y="426"/>
                      <a:pt x="457" y="426"/>
                      <a:pt x="457" y="426"/>
                    </a:cubicBezTo>
                    <a:cubicBezTo>
                      <a:pt x="486" y="345"/>
                      <a:pt x="486" y="345"/>
                      <a:pt x="486" y="345"/>
                    </a:cubicBezTo>
                    <a:cubicBezTo>
                      <a:pt x="486" y="254"/>
                      <a:pt x="486" y="254"/>
                      <a:pt x="486" y="254"/>
                    </a:cubicBezTo>
                    <a:cubicBezTo>
                      <a:pt x="346" y="210"/>
                      <a:pt x="346" y="210"/>
                      <a:pt x="346" y="210"/>
                    </a:cubicBezTo>
                    <a:cubicBezTo>
                      <a:pt x="393" y="144"/>
                      <a:pt x="393" y="144"/>
                      <a:pt x="393" y="144"/>
                    </a:cubicBezTo>
                    <a:cubicBezTo>
                      <a:pt x="450" y="54"/>
                      <a:pt x="450" y="54"/>
                      <a:pt x="450" y="54"/>
                    </a:cubicBezTo>
                    <a:cubicBezTo>
                      <a:pt x="392" y="5"/>
                      <a:pt x="392" y="5"/>
                      <a:pt x="392" y="5"/>
                    </a:cubicBezTo>
                    <a:cubicBezTo>
                      <a:pt x="318" y="0"/>
                      <a:pt x="243" y="6"/>
                      <a:pt x="172" y="21"/>
                    </a:cubicBezTo>
                    <a:cubicBezTo>
                      <a:pt x="170" y="193"/>
                      <a:pt x="170" y="193"/>
                      <a:pt x="170" y="193"/>
                    </a:cubicBezTo>
                    <a:lnTo>
                      <a:pt x="321" y="28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 name="Oval 15"/>
              <p:cNvSpPr>
                <a:spLocks noChangeArrowheads="1"/>
              </p:cNvSpPr>
              <p:nvPr/>
            </p:nvSpPr>
            <p:spPr bwMode="auto">
              <a:xfrm>
                <a:off x="3556487" y="1845896"/>
                <a:ext cx="621407" cy="57051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 name="Oval 16"/>
              <p:cNvSpPr>
                <a:spLocks noChangeArrowheads="1"/>
              </p:cNvSpPr>
              <p:nvPr/>
            </p:nvSpPr>
            <p:spPr bwMode="auto">
              <a:xfrm>
                <a:off x="1733301" y="2635974"/>
                <a:ext cx="539335" cy="49852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 name="Oval 17"/>
              <p:cNvSpPr>
                <a:spLocks noChangeArrowheads="1"/>
              </p:cNvSpPr>
              <p:nvPr/>
            </p:nvSpPr>
            <p:spPr bwMode="auto">
              <a:xfrm>
                <a:off x="3007382" y="1014424"/>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 name="Oval 18"/>
              <p:cNvSpPr>
                <a:spLocks noChangeArrowheads="1"/>
              </p:cNvSpPr>
              <p:nvPr/>
            </p:nvSpPr>
            <p:spPr bwMode="auto">
              <a:xfrm>
                <a:off x="1025913" y="5169983"/>
                <a:ext cx="326337" cy="29875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 name="Oval 19"/>
              <p:cNvSpPr>
                <a:spLocks noChangeArrowheads="1"/>
              </p:cNvSpPr>
              <p:nvPr/>
            </p:nvSpPr>
            <p:spPr bwMode="auto">
              <a:xfrm>
                <a:off x="3009336" y="2533390"/>
                <a:ext cx="617499" cy="570512"/>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 name="Oval 20"/>
              <p:cNvSpPr>
                <a:spLocks noChangeArrowheads="1"/>
              </p:cNvSpPr>
              <p:nvPr/>
            </p:nvSpPr>
            <p:spPr bwMode="auto">
              <a:xfrm>
                <a:off x="3986392" y="4457293"/>
                <a:ext cx="347832" cy="322150"/>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 name="Oval 21"/>
              <p:cNvSpPr>
                <a:spLocks noChangeArrowheads="1"/>
              </p:cNvSpPr>
              <p:nvPr/>
            </p:nvSpPr>
            <p:spPr bwMode="auto">
              <a:xfrm>
                <a:off x="2401607" y="1167401"/>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 name="Oval 22"/>
              <p:cNvSpPr>
                <a:spLocks noChangeArrowheads="1"/>
              </p:cNvSpPr>
              <p:nvPr/>
            </p:nvSpPr>
            <p:spPr bwMode="auto">
              <a:xfrm>
                <a:off x="1358112" y="1775707"/>
                <a:ext cx="431859" cy="39593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 name="Oval 23"/>
              <p:cNvSpPr>
                <a:spLocks noChangeArrowheads="1"/>
              </p:cNvSpPr>
              <p:nvPr/>
            </p:nvSpPr>
            <p:spPr bwMode="auto">
              <a:xfrm>
                <a:off x="3568212" y="5357155"/>
                <a:ext cx="480711"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 name="Oval 25"/>
              <p:cNvSpPr>
                <a:spLocks noChangeArrowheads="1"/>
              </p:cNvSpPr>
              <p:nvPr/>
            </p:nvSpPr>
            <p:spPr bwMode="auto">
              <a:xfrm>
                <a:off x="148516" y="4045157"/>
                <a:ext cx="500253" cy="45892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 name="Oval 26"/>
              <p:cNvSpPr>
                <a:spLocks noChangeArrowheads="1"/>
              </p:cNvSpPr>
              <p:nvPr/>
            </p:nvSpPr>
            <p:spPr bwMode="auto">
              <a:xfrm>
                <a:off x="4146629" y="4995410"/>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 name="Oval 27"/>
              <p:cNvSpPr>
                <a:spLocks noChangeArrowheads="1"/>
              </p:cNvSpPr>
              <p:nvPr/>
            </p:nvSpPr>
            <p:spPr bwMode="auto">
              <a:xfrm>
                <a:off x="269671" y="2187843"/>
                <a:ext cx="384960" cy="354545"/>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 name="Oval 28"/>
              <p:cNvSpPr>
                <a:spLocks noChangeArrowheads="1"/>
              </p:cNvSpPr>
              <p:nvPr/>
            </p:nvSpPr>
            <p:spPr bwMode="auto">
              <a:xfrm>
                <a:off x="4" y="2680967"/>
                <a:ext cx="601866" cy="55611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 name="Oval 29"/>
              <p:cNvSpPr>
                <a:spLocks noChangeArrowheads="1"/>
              </p:cNvSpPr>
              <p:nvPr/>
            </p:nvSpPr>
            <p:spPr bwMode="auto">
              <a:xfrm>
                <a:off x="4285371" y="2272430"/>
                <a:ext cx="480711" cy="44273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 name="Oval 30"/>
              <p:cNvSpPr>
                <a:spLocks noChangeArrowheads="1"/>
              </p:cNvSpPr>
              <p:nvPr/>
            </p:nvSpPr>
            <p:spPr bwMode="auto">
              <a:xfrm>
                <a:off x="4330315" y="2880736"/>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 name="Freeform 31"/>
              <p:cNvSpPr>
                <a:spLocks/>
              </p:cNvSpPr>
              <p:nvPr/>
            </p:nvSpPr>
            <p:spPr bwMode="auto">
              <a:xfrm>
                <a:off x="599916" y="1604733"/>
                <a:ext cx="549105" cy="507522"/>
              </a:xfrm>
              <a:custGeom>
                <a:avLst/>
                <a:gdLst/>
                <a:ahLst/>
                <a:cxnLst>
                  <a:cxn ang="0">
                    <a:pos x="276" y="221"/>
                  </a:cxn>
                  <a:cxn ang="0">
                    <a:pos x="92" y="277"/>
                  </a:cxn>
                  <a:cxn ang="0">
                    <a:pos x="36" y="92"/>
                  </a:cxn>
                  <a:cxn ang="0">
                    <a:pos x="220" y="36"/>
                  </a:cxn>
                  <a:cxn ang="0">
                    <a:pos x="276" y="221"/>
                  </a:cxn>
                </a:cxnLst>
                <a:rect l="0" t="0" r="r" b="b"/>
                <a:pathLst>
                  <a:path w="312" h="312">
                    <a:moveTo>
                      <a:pt x="276" y="221"/>
                    </a:moveTo>
                    <a:cubicBezTo>
                      <a:pt x="241" y="287"/>
                      <a:pt x="158" y="312"/>
                      <a:pt x="92" y="277"/>
                    </a:cubicBezTo>
                    <a:cubicBezTo>
                      <a:pt x="25" y="241"/>
                      <a:pt x="0" y="159"/>
                      <a:pt x="36" y="92"/>
                    </a:cubicBezTo>
                    <a:cubicBezTo>
                      <a:pt x="71" y="26"/>
                      <a:pt x="154" y="0"/>
                      <a:pt x="220" y="36"/>
                    </a:cubicBezTo>
                    <a:cubicBezTo>
                      <a:pt x="287" y="71"/>
                      <a:pt x="312" y="154"/>
                      <a:pt x="276" y="22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 name="Freeform 32"/>
              <p:cNvSpPr>
                <a:spLocks/>
              </p:cNvSpPr>
              <p:nvPr/>
            </p:nvSpPr>
            <p:spPr bwMode="auto">
              <a:xfrm>
                <a:off x="379102" y="4478890"/>
                <a:ext cx="789461" cy="723488"/>
              </a:xfrm>
              <a:custGeom>
                <a:avLst/>
                <a:gdLst/>
                <a:ahLst/>
                <a:cxnLst>
                  <a:cxn ang="0">
                    <a:pos x="395" y="314"/>
                  </a:cxn>
                  <a:cxn ang="0">
                    <a:pos x="131" y="394"/>
                  </a:cxn>
                  <a:cxn ang="0">
                    <a:pos x="51" y="131"/>
                  </a:cxn>
                  <a:cxn ang="0">
                    <a:pos x="315" y="50"/>
                  </a:cxn>
                  <a:cxn ang="0">
                    <a:pos x="395" y="314"/>
                  </a:cxn>
                </a:cxnLst>
                <a:rect l="0" t="0" r="r" b="b"/>
                <a:pathLst>
                  <a:path w="446" h="445">
                    <a:moveTo>
                      <a:pt x="395" y="314"/>
                    </a:moveTo>
                    <a:cubicBezTo>
                      <a:pt x="344" y="409"/>
                      <a:pt x="226" y="445"/>
                      <a:pt x="131" y="394"/>
                    </a:cubicBezTo>
                    <a:cubicBezTo>
                      <a:pt x="36" y="344"/>
                      <a:pt x="0" y="226"/>
                      <a:pt x="51" y="131"/>
                    </a:cubicBezTo>
                    <a:cubicBezTo>
                      <a:pt x="102" y="36"/>
                      <a:pt x="220" y="0"/>
                      <a:pt x="315" y="50"/>
                    </a:cubicBezTo>
                    <a:cubicBezTo>
                      <a:pt x="410" y="101"/>
                      <a:pt x="446" y="219"/>
                      <a:pt x="395" y="314"/>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 name="Freeform 33"/>
              <p:cNvSpPr>
                <a:spLocks/>
              </p:cNvSpPr>
              <p:nvPr/>
            </p:nvSpPr>
            <p:spPr bwMode="auto">
              <a:xfrm>
                <a:off x="4730908" y="3170492"/>
                <a:ext cx="787507" cy="725288"/>
              </a:xfrm>
              <a:custGeom>
                <a:avLst/>
                <a:gdLst/>
                <a:ahLst/>
                <a:cxnLst>
                  <a:cxn ang="0">
                    <a:pos x="395" y="315"/>
                  </a:cxn>
                  <a:cxn ang="0">
                    <a:pos x="131" y="395"/>
                  </a:cxn>
                  <a:cxn ang="0">
                    <a:pos x="51" y="131"/>
                  </a:cxn>
                  <a:cxn ang="0">
                    <a:pos x="315" y="51"/>
                  </a:cxn>
                  <a:cxn ang="0">
                    <a:pos x="395" y="315"/>
                  </a:cxn>
                </a:cxnLst>
                <a:rect l="0" t="0" r="r" b="b"/>
                <a:pathLst>
                  <a:path w="446" h="446">
                    <a:moveTo>
                      <a:pt x="395" y="315"/>
                    </a:moveTo>
                    <a:cubicBezTo>
                      <a:pt x="344" y="410"/>
                      <a:pt x="226" y="446"/>
                      <a:pt x="131" y="395"/>
                    </a:cubicBezTo>
                    <a:cubicBezTo>
                      <a:pt x="36" y="344"/>
                      <a:pt x="0" y="226"/>
                      <a:pt x="51" y="131"/>
                    </a:cubicBezTo>
                    <a:cubicBezTo>
                      <a:pt x="102" y="36"/>
                      <a:pt x="220" y="0"/>
                      <a:pt x="315" y="51"/>
                    </a:cubicBezTo>
                    <a:cubicBezTo>
                      <a:pt x="410" y="102"/>
                      <a:pt x="446" y="220"/>
                      <a:pt x="395" y="31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 name="Freeform 34"/>
              <p:cNvSpPr>
                <a:spLocks/>
              </p:cNvSpPr>
              <p:nvPr/>
            </p:nvSpPr>
            <p:spPr bwMode="auto">
              <a:xfrm>
                <a:off x="3982483" y="3489043"/>
                <a:ext cx="785553" cy="723488"/>
              </a:xfrm>
              <a:custGeom>
                <a:avLst/>
                <a:gdLst/>
                <a:ahLst/>
                <a:cxnLst>
                  <a:cxn ang="0">
                    <a:pos x="394" y="315"/>
                  </a:cxn>
                  <a:cxn ang="0">
                    <a:pos x="130" y="395"/>
                  </a:cxn>
                  <a:cxn ang="0">
                    <a:pos x="50" y="131"/>
                  </a:cxn>
                  <a:cxn ang="0">
                    <a:pos x="314" y="51"/>
                  </a:cxn>
                  <a:cxn ang="0">
                    <a:pos x="394" y="315"/>
                  </a:cxn>
                </a:cxnLst>
                <a:rect l="0" t="0" r="r" b="b"/>
                <a:pathLst>
                  <a:path w="445" h="445">
                    <a:moveTo>
                      <a:pt x="394" y="315"/>
                    </a:moveTo>
                    <a:cubicBezTo>
                      <a:pt x="343" y="410"/>
                      <a:pt x="225" y="445"/>
                      <a:pt x="130" y="395"/>
                    </a:cubicBezTo>
                    <a:cubicBezTo>
                      <a:pt x="35" y="344"/>
                      <a:pt x="0" y="226"/>
                      <a:pt x="50" y="131"/>
                    </a:cubicBezTo>
                    <a:cubicBezTo>
                      <a:pt x="101" y="36"/>
                      <a:pt x="219" y="0"/>
                      <a:pt x="314" y="51"/>
                    </a:cubicBezTo>
                    <a:cubicBezTo>
                      <a:pt x="409" y="102"/>
                      <a:pt x="445" y="220"/>
                      <a:pt x="394" y="315"/>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 name="Freeform 35"/>
              <p:cNvSpPr>
                <a:spLocks/>
              </p:cNvSpPr>
              <p:nvPr/>
            </p:nvSpPr>
            <p:spPr bwMode="auto">
              <a:xfrm>
                <a:off x="136792" y="3377460"/>
                <a:ext cx="586233" cy="539917"/>
              </a:xfrm>
              <a:custGeom>
                <a:avLst/>
                <a:gdLst/>
                <a:ahLst/>
                <a:cxnLst>
                  <a:cxn ang="0">
                    <a:pos x="294" y="235"/>
                  </a:cxn>
                  <a:cxn ang="0">
                    <a:pos x="97" y="295"/>
                  </a:cxn>
                  <a:cxn ang="0">
                    <a:pos x="37" y="97"/>
                  </a:cxn>
                  <a:cxn ang="0">
                    <a:pos x="235" y="38"/>
                  </a:cxn>
                  <a:cxn ang="0">
                    <a:pos x="294" y="235"/>
                  </a:cxn>
                </a:cxnLst>
                <a:rect l="0" t="0" r="r" b="b"/>
                <a:pathLst>
                  <a:path w="332" h="332">
                    <a:moveTo>
                      <a:pt x="294" y="235"/>
                    </a:moveTo>
                    <a:cubicBezTo>
                      <a:pt x="257" y="306"/>
                      <a:pt x="168" y="332"/>
                      <a:pt x="97" y="295"/>
                    </a:cubicBezTo>
                    <a:cubicBezTo>
                      <a:pt x="26" y="257"/>
                      <a:pt x="0" y="168"/>
                      <a:pt x="37" y="97"/>
                    </a:cubicBezTo>
                    <a:cubicBezTo>
                      <a:pt x="75" y="26"/>
                      <a:pt x="164" y="0"/>
                      <a:pt x="235" y="38"/>
                    </a:cubicBezTo>
                    <a:cubicBezTo>
                      <a:pt x="306" y="76"/>
                      <a:pt x="332" y="164"/>
                      <a:pt x="294" y="235"/>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 name="Freeform 36"/>
              <p:cNvSpPr>
                <a:spLocks/>
              </p:cNvSpPr>
              <p:nvPr/>
            </p:nvSpPr>
            <p:spPr bwMode="auto">
              <a:xfrm>
                <a:off x="1891584" y="1872892"/>
                <a:ext cx="601866" cy="552515"/>
              </a:xfrm>
              <a:custGeom>
                <a:avLst/>
                <a:gdLst/>
                <a:ahLst/>
                <a:cxnLst>
                  <a:cxn ang="0">
                    <a:pos x="302" y="240"/>
                  </a:cxn>
                  <a:cxn ang="0">
                    <a:pos x="100" y="301"/>
                  </a:cxn>
                  <a:cxn ang="0">
                    <a:pos x="39" y="100"/>
                  </a:cxn>
                  <a:cxn ang="0">
                    <a:pos x="241" y="38"/>
                  </a:cxn>
                  <a:cxn ang="0">
                    <a:pos x="302" y="240"/>
                  </a:cxn>
                </a:cxnLst>
                <a:rect l="0" t="0" r="r" b="b"/>
                <a:pathLst>
                  <a:path w="341" h="340">
                    <a:moveTo>
                      <a:pt x="302" y="240"/>
                    </a:moveTo>
                    <a:cubicBezTo>
                      <a:pt x="263" y="313"/>
                      <a:pt x="173" y="340"/>
                      <a:pt x="100" y="301"/>
                    </a:cubicBezTo>
                    <a:cubicBezTo>
                      <a:pt x="27" y="263"/>
                      <a:pt x="0" y="172"/>
                      <a:pt x="39" y="100"/>
                    </a:cubicBezTo>
                    <a:cubicBezTo>
                      <a:pt x="78" y="27"/>
                      <a:pt x="168" y="0"/>
                      <a:pt x="241" y="38"/>
                    </a:cubicBezTo>
                    <a:cubicBezTo>
                      <a:pt x="313" y="77"/>
                      <a:pt x="341" y="168"/>
                      <a:pt x="302" y="240"/>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 name="Freeform 37"/>
              <p:cNvSpPr>
                <a:spLocks/>
              </p:cNvSpPr>
              <p:nvPr/>
            </p:nvSpPr>
            <p:spPr bwMode="auto">
              <a:xfrm>
                <a:off x="2395745" y="2583782"/>
                <a:ext cx="486574" cy="448131"/>
              </a:xfrm>
              <a:custGeom>
                <a:avLst/>
                <a:gdLst/>
                <a:ahLst/>
                <a:cxnLst>
                  <a:cxn ang="0">
                    <a:pos x="245" y="195"/>
                  </a:cxn>
                  <a:cxn ang="0">
                    <a:pos x="81" y="245"/>
                  </a:cxn>
                  <a:cxn ang="0">
                    <a:pos x="31" y="81"/>
                  </a:cxn>
                  <a:cxn ang="0">
                    <a:pos x="195" y="31"/>
                  </a:cxn>
                  <a:cxn ang="0">
                    <a:pos x="245" y="195"/>
                  </a:cxn>
                </a:cxnLst>
                <a:rect l="0" t="0" r="r" b="b"/>
                <a:pathLst>
                  <a:path w="276" h="276">
                    <a:moveTo>
                      <a:pt x="245" y="195"/>
                    </a:moveTo>
                    <a:cubicBezTo>
                      <a:pt x="213" y="254"/>
                      <a:pt x="140" y="276"/>
                      <a:pt x="81" y="245"/>
                    </a:cubicBezTo>
                    <a:cubicBezTo>
                      <a:pt x="22" y="213"/>
                      <a:pt x="0" y="140"/>
                      <a:pt x="31" y="81"/>
                    </a:cubicBezTo>
                    <a:cubicBezTo>
                      <a:pt x="63" y="22"/>
                      <a:pt x="136" y="0"/>
                      <a:pt x="195" y="31"/>
                    </a:cubicBezTo>
                    <a:cubicBezTo>
                      <a:pt x="254" y="63"/>
                      <a:pt x="276" y="136"/>
                      <a:pt x="245" y="19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 name="Freeform 38"/>
              <p:cNvSpPr>
                <a:spLocks/>
              </p:cNvSpPr>
              <p:nvPr/>
            </p:nvSpPr>
            <p:spPr bwMode="auto">
              <a:xfrm>
                <a:off x="2647825" y="1646127"/>
                <a:ext cx="678077" cy="622704"/>
              </a:xfrm>
              <a:custGeom>
                <a:avLst/>
                <a:gdLst/>
                <a:ahLst/>
                <a:cxnLst>
                  <a:cxn ang="0">
                    <a:pos x="340" y="271"/>
                  </a:cxn>
                  <a:cxn ang="0">
                    <a:pos x="113" y="340"/>
                  </a:cxn>
                  <a:cxn ang="0">
                    <a:pos x="44" y="113"/>
                  </a:cxn>
                  <a:cxn ang="0">
                    <a:pos x="271" y="44"/>
                  </a:cxn>
                  <a:cxn ang="0">
                    <a:pos x="340" y="271"/>
                  </a:cxn>
                </a:cxnLst>
                <a:rect l="0" t="0" r="r" b="b"/>
                <a:pathLst>
                  <a:path w="384" h="383">
                    <a:moveTo>
                      <a:pt x="340" y="271"/>
                    </a:moveTo>
                    <a:cubicBezTo>
                      <a:pt x="296" y="352"/>
                      <a:pt x="195" y="383"/>
                      <a:pt x="113" y="340"/>
                    </a:cubicBezTo>
                    <a:cubicBezTo>
                      <a:pt x="31" y="296"/>
                      <a:pt x="0" y="194"/>
                      <a:pt x="44" y="113"/>
                    </a:cubicBezTo>
                    <a:cubicBezTo>
                      <a:pt x="87" y="31"/>
                      <a:pt x="189" y="0"/>
                      <a:pt x="271" y="44"/>
                    </a:cubicBezTo>
                    <a:cubicBezTo>
                      <a:pt x="353" y="87"/>
                      <a:pt x="384" y="189"/>
                      <a:pt x="340" y="27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 name="Freeform 39"/>
              <p:cNvSpPr>
                <a:spLocks/>
              </p:cNvSpPr>
              <p:nvPr/>
            </p:nvSpPr>
            <p:spPr bwMode="auto">
              <a:xfrm>
                <a:off x="830501" y="3184890"/>
                <a:ext cx="680031" cy="624504"/>
              </a:xfrm>
              <a:custGeom>
                <a:avLst/>
                <a:gdLst/>
                <a:ahLst/>
                <a:cxnLst>
                  <a:cxn ang="0">
                    <a:pos x="341" y="272"/>
                  </a:cxn>
                  <a:cxn ang="0">
                    <a:pos x="113" y="341"/>
                  </a:cxn>
                  <a:cxn ang="0">
                    <a:pos x="44" y="113"/>
                  </a:cxn>
                  <a:cxn ang="0">
                    <a:pos x="272" y="44"/>
                  </a:cxn>
                  <a:cxn ang="0">
                    <a:pos x="341" y="272"/>
                  </a:cxn>
                </a:cxnLst>
                <a:rect l="0" t="0" r="r" b="b"/>
                <a:pathLst>
                  <a:path w="385" h="385">
                    <a:moveTo>
                      <a:pt x="341" y="272"/>
                    </a:moveTo>
                    <a:cubicBezTo>
                      <a:pt x="297" y="354"/>
                      <a:pt x="195" y="385"/>
                      <a:pt x="113" y="341"/>
                    </a:cubicBezTo>
                    <a:cubicBezTo>
                      <a:pt x="31" y="297"/>
                      <a:pt x="0" y="195"/>
                      <a:pt x="44" y="113"/>
                    </a:cubicBezTo>
                    <a:cubicBezTo>
                      <a:pt x="88" y="31"/>
                      <a:pt x="190" y="0"/>
                      <a:pt x="272" y="44"/>
                    </a:cubicBezTo>
                    <a:cubicBezTo>
                      <a:pt x="354" y="87"/>
                      <a:pt x="385" y="190"/>
                      <a:pt x="341" y="272"/>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 name="Freeform 40"/>
              <p:cNvSpPr>
                <a:spLocks/>
              </p:cNvSpPr>
              <p:nvPr/>
            </p:nvSpPr>
            <p:spPr bwMode="auto">
              <a:xfrm>
                <a:off x="750383" y="2342619"/>
                <a:ext cx="717159" cy="662298"/>
              </a:xfrm>
              <a:custGeom>
                <a:avLst/>
                <a:gdLst/>
                <a:ahLst/>
                <a:cxnLst>
                  <a:cxn ang="0">
                    <a:pos x="360" y="287"/>
                  </a:cxn>
                  <a:cxn ang="0">
                    <a:pos x="119" y="361"/>
                  </a:cxn>
                  <a:cxn ang="0">
                    <a:pos x="46" y="120"/>
                  </a:cxn>
                  <a:cxn ang="0">
                    <a:pos x="287" y="47"/>
                  </a:cxn>
                  <a:cxn ang="0">
                    <a:pos x="360" y="287"/>
                  </a:cxn>
                </a:cxnLst>
                <a:rect l="0" t="0" r="r" b="b"/>
                <a:pathLst>
                  <a:path w="406" h="407">
                    <a:moveTo>
                      <a:pt x="360" y="287"/>
                    </a:moveTo>
                    <a:cubicBezTo>
                      <a:pt x="314" y="374"/>
                      <a:pt x="206" y="407"/>
                      <a:pt x="119" y="361"/>
                    </a:cubicBezTo>
                    <a:cubicBezTo>
                      <a:pt x="32" y="314"/>
                      <a:pt x="0" y="206"/>
                      <a:pt x="46" y="120"/>
                    </a:cubicBezTo>
                    <a:cubicBezTo>
                      <a:pt x="92" y="33"/>
                      <a:pt x="200" y="0"/>
                      <a:pt x="287" y="47"/>
                    </a:cubicBezTo>
                    <a:cubicBezTo>
                      <a:pt x="374" y="93"/>
                      <a:pt x="406" y="201"/>
                      <a:pt x="360" y="287"/>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 name="Freeform 41"/>
              <p:cNvSpPr>
                <a:spLocks/>
              </p:cNvSpPr>
              <p:nvPr/>
            </p:nvSpPr>
            <p:spPr bwMode="auto">
              <a:xfrm>
                <a:off x="1596513" y="1009025"/>
                <a:ext cx="654627" cy="602907"/>
              </a:xfrm>
              <a:custGeom>
                <a:avLst/>
                <a:gdLst/>
                <a:ahLst/>
                <a:cxnLst>
                  <a:cxn ang="0">
                    <a:pos x="307" y="299"/>
                  </a:cxn>
                  <a:cxn ang="0">
                    <a:pos x="71" y="307"/>
                  </a:cxn>
                  <a:cxn ang="0">
                    <a:pos x="63" y="71"/>
                  </a:cxn>
                  <a:cxn ang="0">
                    <a:pos x="299" y="63"/>
                  </a:cxn>
                  <a:cxn ang="0">
                    <a:pos x="307" y="299"/>
                  </a:cxn>
                </a:cxnLst>
                <a:rect l="0" t="0" r="r" b="b"/>
                <a:pathLst>
                  <a:path w="370" h="370">
                    <a:moveTo>
                      <a:pt x="307" y="299"/>
                    </a:moveTo>
                    <a:cubicBezTo>
                      <a:pt x="244" y="366"/>
                      <a:pt x="138" y="370"/>
                      <a:pt x="71" y="307"/>
                    </a:cubicBezTo>
                    <a:cubicBezTo>
                      <a:pt x="4" y="244"/>
                      <a:pt x="0" y="138"/>
                      <a:pt x="63" y="71"/>
                    </a:cubicBezTo>
                    <a:cubicBezTo>
                      <a:pt x="126" y="4"/>
                      <a:pt x="232" y="0"/>
                      <a:pt x="299" y="63"/>
                    </a:cubicBezTo>
                    <a:cubicBezTo>
                      <a:pt x="366" y="126"/>
                      <a:pt x="370" y="231"/>
                      <a:pt x="307" y="29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2" name="Freeform 42"/>
              <p:cNvSpPr>
                <a:spLocks/>
              </p:cNvSpPr>
              <p:nvPr/>
            </p:nvSpPr>
            <p:spPr bwMode="auto">
              <a:xfrm>
                <a:off x="4719183" y="2500995"/>
                <a:ext cx="672214" cy="617305"/>
              </a:xfrm>
              <a:custGeom>
                <a:avLst/>
                <a:gdLst/>
                <a:ahLst/>
                <a:cxnLst>
                  <a:cxn ang="0">
                    <a:pos x="337" y="268"/>
                  </a:cxn>
                  <a:cxn ang="0">
                    <a:pos x="112" y="337"/>
                  </a:cxn>
                  <a:cxn ang="0">
                    <a:pos x="43" y="111"/>
                  </a:cxn>
                  <a:cxn ang="0">
                    <a:pos x="269" y="43"/>
                  </a:cxn>
                  <a:cxn ang="0">
                    <a:pos x="337" y="268"/>
                  </a:cxn>
                </a:cxnLst>
                <a:rect l="0" t="0" r="r" b="b"/>
                <a:pathLst>
                  <a:path w="381" h="380">
                    <a:moveTo>
                      <a:pt x="337" y="268"/>
                    </a:moveTo>
                    <a:cubicBezTo>
                      <a:pt x="294" y="350"/>
                      <a:pt x="193" y="380"/>
                      <a:pt x="112" y="337"/>
                    </a:cubicBezTo>
                    <a:cubicBezTo>
                      <a:pt x="31" y="294"/>
                      <a:pt x="0" y="193"/>
                      <a:pt x="43" y="111"/>
                    </a:cubicBezTo>
                    <a:cubicBezTo>
                      <a:pt x="87" y="30"/>
                      <a:pt x="188" y="0"/>
                      <a:pt x="269" y="43"/>
                    </a:cubicBezTo>
                    <a:cubicBezTo>
                      <a:pt x="350" y="86"/>
                      <a:pt x="381" y="187"/>
                      <a:pt x="337" y="268"/>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 name="Freeform 43"/>
              <p:cNvSpPr>
                <a:spLocks/>
              </p:cNvSpPr>
              <p:nvPr/>
            </p:nvSpPr>
            <p:spPr bwMode="auto">
              <a:xfrm>
                <a:off x="4560900" y="4199933"/>
                <a:ext cx="670260" cy="620904"/>
              </a:xfrm>
              <a:custGeom>
                <a:avLst/>
                <a:gdLst/>
                <a:ahLst/>
                <a:cxnLst>
                  <a:cxn ang="0">
                    <a:pos x="337" y="269"/>
                  </a:cxn>
                  <a:cxn ang="0">
                    <a:pos x="112" y="338"/>
                  </a:cxn>
                  <a:cxn ang="0">
                    <a:pos x="43" y="112"/>
                  </a:cxn>
                  <a:cxn ang="0">
                    <a:pos x="269" y="44"/>
                  </a:cxn>
                  <a:cxn ang="0">
                    <a:pos x="337" y="269"/>
                  </a:cxn>
                </a:cxnLst>
                <a:rect l="0" t="0" r="r" b="b"/>
                <a:pathLst>
                  <a:path w="380" h="381">
                    <a:moveTo>
                      <a:pt x="337" y="269"/>
                    </a:moveTo>
                    <a:cubicBezTo>
                      <a:pt x="294" y="350"/>
                      <a:pt x="193" y="381"/>
                      <a:pt x="112" y="338"/>
                    </a:cubicBezTo>
                    <a:cubicBezTo>
                      <a:pt x="30" y="294"/>
                      <a:pt x="0" y="193"/>
                      <a:pt x="43" y="112"/>
                    </a:cubicBezTo>
                    <a:cubicBezTo>
                      <a:pt x="86" y="31"/>
                      <a:pt x="187" y="0"/>
                      <a:pt x="269" y="44"/>
                    </a:cubicBezTo>
                    <a:cubicBezTo>
                      <a:pt x="350" y="87"/>
                      <a:pt x="380" y="188"/>
                      <a:pt x="337"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 name="Freeform 44"/>
              <p:cNvSpPr>
                <a:spLocks/>
              </p:cNvSpPr>
              <p:nvPr/>
            </p:nvSpPr>
            <p:spPr bwMode="auto">
              <a:xfrm>
                <a:off x="3599477" y="2877137"/>
                <a:ext cx="672214" cy="617305"/>
              </a:xfrm>
              <a:custGeom>
                <a:avLst/>
                <a:gdLst/>
                <a:ahLst/>
                <a:cxnLst>
                  <a:cxn ang="0">
                    <a:pos x="338" y="268"/>
                  </a:cxn>
                  <a:cxn ang="0">
                    <a:pos x="112" y="337"/>
                  </a:cxn>
                  <a:cxn ang="0">
                    <a:pos x="44" y="111"/>
                  </a:cxn>
                  <a:cxn ang="0">
                    <a:pos x="269" y="43"/>
                  </a:cxn>
                  <a:cxn ang="0">
                    <a:pos x="338" y="268"/>
                  </a:cxn>
                </a:cxnLst>
                <a:rect l="0" t="0" r="r" b="b"/>
                <a:pathLst>
                  <a:path w="381" h="380">
                    <a:moveTo>
                      <a:pt x="338" y="268"/>
                    </a:moveTo>
                    <a:cubicBezTo>
                      <a:pt x="294" y="350"/>
                      <a:pt x="193" y="380"/>
                      <a:pt x="112" y="337"/>
                    </a:cubicBezTo>
                    <a:cubicBezTo>
                      <a:pt x="31" y="294"/>
                      <a:pt x="0" y="193"/>
                      <a:pt x="44" y="111"/>
                    </a:cubicBezTo>
                    <a:cubicBezTo>
                      <a:pt x="87" y="30"/>
                      <a:pt x="188" y="0"/>
                      <a:pt x="269" y="43"/>
                    </a:cubicBezTo>
                    <a:cubicBezTo>
                      <a:pt x="350" y="86"/>
                      <a:pt x="381" y="187"/>
                      <a:pt x="338" y="268"/>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 name="Freeform 45"/>
              <p:cNvSpPr>
                <a:spLocks/>
              </p:cNvSpPr>
              <p:nvPr/>
            </p:nvSpPr>
            <p:spPr bwMode="auto">
              <a:xfrm>
                <a:off x="4105592" y="1530945"/>
                <a:ext cx="566692" cy="521920"/>
              </a:xfrm>
              <a:custGeom>
                <a:avLst/>
                <a:gdLst/>
                <a:ahLst/>
                <a:cxnLst>
                  <a:cxn ang="0">
                    <a:pos x="284" y="226"/>
                  </a:cxn>
                  <a:cxn ang="0">
                    <a:pos x="94" y="283"/>
                  </a:cxn>
                  <a:cxn ang="0">
                    <a:pos x="37" y="94"/>
                  </a:cxn>
                  <a:cxn ang="0">
                    <a:pos x="226" y="36"/>
                  </a:cxn>
                  <a:cxn ang="0">
                    <a:pos x="284" y="226"/>
                  </a:cxn>
                </a:cxnLst>
                <a:rect l="0" t="0" r="r" b="b"/>
                <a:pathLst>
                  <a:path w="320" h="320">
                    <a:moveTo>
                      <a:pt x="284" y="226"/>
                    </a:moveTo>
                    <a:cubicBezTo>
                      <a:pt x="247" y="294"/>
                      <a:pt x="162" y="320"/>
                      <a:pt x="94" y="283"/>
                    </a:cubicBezTo>
                    <a:cubicBezTo>
                      <a:pt x="26" y="247"/>
                      <a:pt x="0" y="162"/>
                      <a:pt x="37" y="94"/>
                    </a:cubicBezTo>
                    <a:cubicBezTo>
                      <a:pt x="73" y="25"/>
                      <a:pt x="158" y="0"/>
                      <a:pt x="226" y="36"/>
                    </a:cubicBezTo>
                    <a:cubicBezTo>
                      <a:pt x="295" y="73"/>
                      <a:pt x="320" y="157"/>
                      <a:pt x="284" y="226"/>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 name="Freeform 46"/>
              <p:cNvSpPr>
                <a:spLocks/>
              </p:cNvSpPr>
              <p:nvPr/>
            </p:nvSpPr>
            <p:spPr bwMode="auto">
              <a:xfrm>
                <a:off x="3364984" y="1162001"/>
                <a:ext cx="672214" cy="619105"/>
              </a:xfrm>
              <a:custGeom>
                <a:avLst/>
                <a:gdLst/>
                <a:ahLst/>
                <a:cxnLst>
                  <a:cxn ang="0">
                    <a:pos x="338" y="269"/>
                  </a:cxn>
                  <a:cxn ang="0">
                    <a:pos x="112" y="337"/>
                  </a:cxn>
                  <a:cxn ang="0">
                    <a:pos x="44" y="112"/>
                  </a:cxn>
                  <a:cxn ang="0">
                    <a:pos x="269" y="43"/>
                  </a:cxn>
                  <a:cxn ang="0">
                    <a:pos x="338" y="269"/>
                  </a:cxn>
                </a:cxnLst>
                <a:rect l="0" t="0" r="r" b="b"/>
                <a:pathLst>
                  <a:path w="381" h="381">
                    <a:moveTo>
                      <a:pt x="338" y="269"/>
                    </a:moveTo>
                    <a:cubicBezTo>
                      <a:pt x="294" y="350"/>
                      <a:pt x="193" y="381"/>
                      <a:pt x="112" y="337"/>
                    </a:cubicBezTo>
                    <a:cubicBezTo>
                      <a:pt x="31" y="294"/>
                      <a:pt x="0" y="193"/>
                      <a:pt x="44" y="112"/>
                    </a:cubicBezTo>
                    <a:cubicBezTo>
                      <a:pt x="87" y="31"/>
                      <a:pt x="188" y="0"/>
                      <a:pt x="269" y="43"/>
                    </a:cubicBezTo>
                    <a:cubicBezTo>
                      <a:pt x="350" y="87"/>
                      <a:pt x="381" y="188"/>
                      <a:pt x="338"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 name="Freeform 47"/>
              <p:cNvSpPr>
                <a:spLocks/>
              </p:cNvSpPr>
              <p:nvPr/>
            </p:nvSpPr>
            <p:spPr bwMode="auto">
              <a:xfrm>
                <a:off x="3681550" y="1953879"/>
                <a:ext cx="173916" cy="277157"/>
              </a:xfrm>
              <a:custGeom>
                <a:avLst/>
                <a:gdLst/>
                <a:ahLst/>
                <a:cxnLst>
                  <a:cxn ang="0">
                    <a:pos x="99" y="100"/>
                  </a:cxn>
                  <a:cxn ang="0">
                    <a:pos x="99" y="0"/>
                  </a:cxn>
                  <a:cxn ang="0">
                    <a:pos x="99" y="0"/>
                  </a:cxn>
                  <a:cxn ang="0">
                    <a:pos x="0" y="100"/>
                  </a:cxn>
                  <a:cxn ang="0">
                    <a:pos x="29" y="170"/>
                  </a:cxn>
                  <a:cxn ang="0">
                    <a:pos x="99" y="100"/>
                  </a:cxn>
                </a:cxnLst>
                <a:rect l="0" t="0" r="r" b="b"/>
                <a:pathLst>
                  <a:path w="99" h="170">
                    <a:moveTo>
                      <a:pt x="99" y="100"/>
                    </a:moveTo>
                    <a:cubicBezTo>
                      <a:pt x="99" y="0"/>
                      <a:pt x="99" y="0"/>
                      <a:pt x="99" y="0"/>
                    </a:cubicBezTo>
                    <a:cubicBezTo>
                      <a:pt x="99" y="0"/>
                      <a:pt x="99" y="0"/>
                      <a:pt x="99" y="0"/>
                    </a:cubicBezTo>
                    <a:cubicBezTo>
                      <a:pt x="44" y="0"/>
                      <a:pt x="0" y="45"/>
                      <a:pt x="0" y="100"/>
                    </a:cubicBezTo>
                    <a:cubicBezTo>
                      <a:pt x="0" y="127"/>
                      <a:pt x="11" y="152"/>
                      <a:pt x="29" y="170"/>
                    </a:cubicBezTo>
                    <a:cubicBezTo>
                      <a:pt x="99" y="100"/>
                      <a:pt x="99" y="100"/>
                      <a:pt x="99" y="10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 name="Freeform 48"/>
              <p:cNvSpPr>
                <a:spLocks/>
              </p:cNvSpPr>
              <p:nvPr/>
            </p:nvSpPr>
            <p:spPr bwMode="auto">
              <a:xfrm>
                <a:off x="3746036" y="2135651"/>
                <a:ext cx="298979" cy="160175"/>
              </a:xfrm>
              <a:custGeom>
                <a:avLst/>
                <a:gdLst/>
                <a:ahLst/>
                <a:cxnLst>
                  <a:cxn ang="0">
                    <a:pos x="0" y="70"/>
                  </a:cxn>
                  <a:cxn ang="0">
                    <a:pos x="70" y="99"/>
                  </a:cxn>
                  <a:cxn ang="0">
                    <a:pos x="169" y="0"/>
                  </a:cxn>
                  <a:cxn ang="0">
                    <a:pos x="70" y="0"/>
                  </a:cxn>
                  <a:cxn ang="0">
                    <a:pos x="0" y="70"/>
                  </a:cxn>
                </a:cxnLst>
                <a:rect l="0" t="0" r="r" b="b"/>
                <a:pathLst>
                  <a:path w="169" h="99">
                    <a:moveTo>
                      <a:pt x="0" y="70"/>
                    </a:moveTo>
                    <a:cubicBezTo>
                      <a:pt x="18" y="88"/>
                      <a:pt x="43" y="99"/>
                      <a:pt x="70" y="99"/>
                    </a:cubicBezTo>
                    <a:cubicBezTo>
                      <a:pt x="125" y="99"/>
                      <a:pt x="169" y="55"/>
                      <a:pt x="169" y="0"/>
                    </a:cubicBezTo>
                    <a:cubicBezTo>
                      <a:pt x="70" y="0"/>
                      <a:pt x="70" y="0"/>
                      <a:pt x="70" y="0"/>
                    </a:cubicBezTo>
                    <a:lnTo>
                      <a:pt x="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 name="Freeform 49"/>
              <p:cNvSpPr>
                <a:spLocks/>
              </p:cNvSpPr>
              <p:nvPr/>
            </p:nvSpPr>
            <p:spPr bwMode="auto">
              <a:xfrm>
                <a:off x="3878915" y="1953879"/>
                <a:ext cx="173916" cy="163775"/>
              </a:xfrm>
              <a:custGeom>
                <a:avLst/>
                <a:gdLst/>
                <a:ahLst/>
                <a:cxnLst>
                  <a:cxn ang="0">
                    <a:pos x="0" y="0"/>
                  </a:cxn>
                  <a:cxn ang="0">
                    <a:pos x="0" y="100"/>
                  </a:cxn>
                  <a:cxn ang="0">
                    <a:pos x="99" y="100"/>
                  </a:cxn>
                  <a:cxn ang="0">
                    <a:pos x="99" y="100"/>
                  </a:cxn>
                  <a:cxn ang="0">
                    <a:pos x="0" y="0"/>
                  </a:cxn>
                </a:cxnLst>
                <a:rect l="0" t="0" r="r" b="b"/>
                <a:pathLst>
                  <a:path w="99" h="100">
                    <a:moveTo>
                      <a:pt x="0" y="0"/>
                    </a:moveTo>
                    <a:cubicBezTo>
                      <a:pt x="0" y="100"/>
                      <a:pt x="0" y="100"/>
                      <a:pt x="0" y="100"/>
                    </a:cubicBezTo>
                    <a:cubicBezTo>
                      <a:pt x="99" y="100"/>
                      <a:pt x="99" y="100"/>
                      <a:pt x="99" y="100"/>
                    </a:cubicBezTo>
                    <a:cubicBezTo>
                      <a:pt x="99" y="100"/>
                      <a:pt x="99" y="100"/>
                      <a:pt x="99" y="100"/>
                    </a:cubicBezTo>
                    <a:cubicBezTo>
                      <a:pt x="99" y="45"/>
                      <a:pt x="55" y="1"/>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 name="Freeform 50"/>
              <p:cNvSpPr>
                <a:spLocks noEditPoints="1"/>
              </p:cNvSpPr>
              <p:nvPr/>
            </p:nvSpPr>
            <p:spPr bwMode="auto">
              <a:xfrm>
                <a:off x="4121225" y="4576075"/>
                <a:ext cx="91843" cy="84587"/>
              </a:xfrm>
              <a:custGeom>
                <a:avLst/>
                <a:gdLst/>
                <a:ahLst/>
                <a:cxnLst>
                  <a:cxn ang="0">
                    <a:pos x="26" y="0"/>
                  </a:cxn>
                  <a:cxn ang="0">
                    <a:pos x="0" y="26"/>
                  </a:cxn>
                  <a:cxn ang="0">
                    <a:pos x="26" y="52"/>
                  </a:cxn>
                  <a:cxn ang="0">
                    <a:pos x="52" y="26"/>
                  </a:cxn>
                  <a:cxn ang="0">
                    <a:pos x="26" y="0"/>
                  </a:cxn>
                  <a:cxn ang="0">
                    <a:pos x="26" y="45"/>
                  </a:cxn>
                  <a:cxn ang="0">
                    <a:pos x="7" y="26"/>
                  </a:cxn>
                  <a:cxn ang="0">
                    <a:pos x="26" y="7"/>
                  </a:cxn>
                  <a:cxn ang="0">
                    <a:pos x="45" y="26"/>
                  </a:cxn>
                  <a:cxn ang="0">
                    <a:pos x="26" y="45"/>
                  </a:cxn>
                </a:cxnLst>
                <a:rect l="0" t="0" r="r" b="b"/>
                <a:pathLst>
                  <a:path w="52" h="52">
                    <a:moveTo>
                      <a:pt x="26" y="0"/>
                    </a:moveTo>
                    <a:cubicBezTo>
                      <a:pt x="12" y="0"/>
                      <a:pt x="0" y="12"/>
                      <a:pt x="0" y="26"/>
                    </a:cubicBezTo>
                    <a:cubicBezTo>
                      <a:pt x="0" y="40"/>
                      <a:pt x="12" y="52"/>
                      <a:pt x="26" y="52"/>
                    </a:cubicBezTo>
                    <a:cubicBezTo>
                      <a:pt x="41" y="52"/>
                      <a:pt x="52" y="40"/>
                      <a:pt x="52" y="26"/>
                    </a:cubicBezTo>
                    <a:cubicBezTo>
                      <a:pt x="52" y="12"/>
                      <a:pt x="41" y="0"/>
                      <a:pt x="26" y="0"/>
                    </a:cubicBezTo>
                    <a:close/>
                    <a:moveTo>
                      <a:pt x="26" y="45"/>
                    </a:moveTo>
                    <a:cubicBezTo>
                      <a:pt x="16" y="45"/>
                      <a:pt x="7" y="37"/>
                      <a:pt x="7" y="26"/>
                    </a:cubicBezTo>
                    <a:cubicBezTo>
                      <a:pt x="7" y="16"/>
                      <a:pt x="16" y="7"/>
                      <a:pt x="26" y="7"/>
                    </a:cubicBezTo>
                    <a:cubicBezTo>
                      <a:pt x="37" y="7"/>
                      <a:pt x="45" y="16"/>
                      <a:pt x="45" y="26"/>
                    </a:cubicBezTo>
                    <a:cubicBezTo>
                      <a:pt x="45" y="37"/>
                      <a:pt x="37" y="45"/>
                      <a:pt x="26" y="4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 name="Freeform 51"/>
              <p:cNvSpPr>
                <a:spLocks noEditPoints="1"/>
              </p:cNvSpPr>
              <p:nvPr/>
            </p:nvSpPr>
            <p:spPr bwMode="auto">
              <a:xfrm>
                <a:off x="4056740" y="4518484"/>
                <a:ext cx="214952" cy="197969"/>
              </a:xfrm>
              <a:custGeom>
                <a:avLst/>
                <a:gdLst/>
                <a:ahLst/>
                <a:cxnLst>
                  <a:cxn ang="0">
                    <a:pos x="61" y="0"/>
                  </a:cxn>
                  <a:cxn ang="0">
                    <a:pos x="0" y="61"/>
                  </a:cxn>
                  <a:cxn ang="0">
                    <a:pos x="61" y="122"/>
                  </a:cxn>
                  <a:cxn ang="0">
                    <a:pos x="122" y="61"/>
                  </a:cxn>
                  <a:cxn ang="0">
                    <a:pos x="61" y="0"/>
                  </a:cxn>
                  <a:cxn ang="0">
                    <a:pos x="62" y="91"/>
                  </a:cxn>
                  <a:cxn ang="0">
                    <a:pos x="33" y="62"/>
                  </a:cxn>
                  <a:cxn ang="0">
                    <a:pos x="62" y="33"/>
                  </a:cxn>
                  <a:cxn ang="0">
                    <a:pos x="91" y="62"/>
                  </a:cxn>
                  <a:cxn ang="0">
                    <a:pos x="62" y="91"/>
                  </a:cxn>
                </a:cxnLst>
                <a:rect l="0" t="0" r="r" b="b"/>
                <a:pathLst>
                  <a:path w="122" h="122">
                    <a:moveTo>
                      <a:pt x="61" y="0"/>
                    </a:moveTo>
                    <a:cubicBezTo>
                      <a:pt x="28" y="0"/>
                      <a:pt x="0" y="27"/>
                      <a:pt x="0" y="61"/>
                    </a:cubicBezTo>
                    <a:cubicBezTo>
                      <a:pt x="0" y="95"/>
                      <a:pt x="28" y="122"/>
                      <a:pt x="61" y="122"/>
                    </a:cubicBezTo>
                    <a:cubicBezTo>
                      <a:pt x="95" y="122"/>
                      <a:pt x="122" y="95"/>
                      <a:pt x="122" y="61"/>
                    </a:cubicBezTo>
                    <a:cubicBezTo>
                      <a:pt x="122" y="27"/>
                      <a:pt x="95" y="0"/>
                      <a:pt x="61" y="0"/>
                    </a:cubicBezTo>
                    <a:close/>
                    <a:moveTo>
                      <a:pt x="62" y="91"/>
                    </a:moveTo>
                    <a:cubicBezTo>
                      <a:pt x="46" y="91"/>
                      <a:pt x="33" y="78"/>
                      <a:pt x="33" y="62"/>
                    </a:cubicBezTo>
                    <a:cubicBezTo>
                      <a:pt x="33" y="46"/>
                      <a:pt x="46" y="33"/>
                      <a:pt x="62" y="33"/>
                    </a:cubicBezTo>
                    <a:cubicBezTo>
                      <a:pt x="78" y="33"/>
                      <a:pt x="91" y="46"/>
                      <a:pt x="91" y="62"/>
                    </a:cubicBezTo>
                    <a:cubicBezTo>
                      <a:pt x="91" y="78"/>
                      <a:pt x="78" y="91"/>
                      <a:pt x="62" y="9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 name="Freeform 52"/>
              <p:cNvSpPr>
                <a:spLocks/>
              </p:cNvSpPr>
              <p:nvPr/>
            </p:nvSpPr>
            <p:spPr bwMode="auto">
              <a:xfrm>
                <a:off x="2569661" y="1395965"/>
                <a:ext cx="9771" cy="7199"/>
              </a:xfrm>
              <a:custGeom>
                <a:avLst/>
                <a:gdLst/>
                <a:ahLst/>
                <a:cxnLst>
                  <a:cxn ang="0">
                    <a:pos x="0" y="0"/>
                  </a:cxn>
                  <a:cxn ang="0">
                    <a:pos x="0" y="4"/>
                  </a:cxn>
                  <a:cxn ang="0">
                    <a:pos x="5" y="4"/>
                  </a:cxn>
                  <a:cxn ang="0">
                    <a:pos x="5" y="2"/>
                  </a:cxn>
                  <a:cxn ang="0">
                    <a:pos x="5" y="0"/>
                  </a:cxn>
                  <a:cxn ang="0">
                    <a:pos x="0" y="0"/>
                  </a:cxn>
                </a:cxnLst>
                <a:rect l="0" t="0" r="r" b="b"/>
                <a:pathLst>
                  <a:path w="5" h="4">
                    <a:moveTo>
                      <a:pt x="0" y="0"/>
                    </a:moveTo>
                    <a:cubicBezTo>
                      <a:pt x="0" y="4"/>
                      <a:pt x="0" y="4"/>
                      <a:pt x="0" y="4"/>
                    </a:cubicBezTo>
                    <a:cubicBezTo>
                      <a:pt x="5" y="4"/>
                      <a:pt x="5" y="4"/>
                      <a:pt x="5" y="4"/>
                    </a:cubicBezTo>
                    <a:cubicBezTo>
                      <a:pt x="5" y="3"/>
                      <a:pt x="5" y="3"/>
                      <a:pt x="5" y="2"/>
                    </a:cubicBezTo>
                    <a:cubicBezTo>
                      <a:pt x="5" y="1"/>
                      <a:pt x="5" y="0"/>
                      <a:pt x="5" y="0"/>
                    </a:cubicBezTo>
                    <a:lnTo>
                      <a:pt x="0"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 name="Freeform 53"/>
              <p:cNvSpPr>
                <a:spLocks/>
              </p:cNvSpPr>
              <p:nvPr/>
            </p:nvSpPr>
            <p:spPr bwMode="auto">
              <a:xfrm>
                <a:off x="2643917" y="1327576"/>
                <a:ext cx="9771" cy="8999"/>
              </a:xfrm>
              <a:custGeom>
                <a:avLst/>
                <a:gdLst/>
                <a:ahLst/>
                <a:cxnLst>
                  <a:cxn ang="0">
                    <a:pos x="5" y="5"/>
                  </a:cxn>
                  <a:cxn ang="0">
                    <a:pos x="5" y="0"/>
                  </a:cxn>
                  <a:cxn ang="0">
                    <a:pos x="0" y="0"/>
                  </a:cxn>
                  <a:cxn ang="0">
                    <a:pos x="0" y="5"/>
                  </a:cxn>
                  <a:cxn ang="0">
                    <a:pos x="2" y="5"/>
                  </a:cxn>
                  <a:cxn ang="0">
                    <a:pos x="5" y="5"/>
                  </a:cxn>
                </a:cxnLst>
                <a:rect l="0" t="0" r="r" b="b"/>
                <a:pathLst>
                  <a:path w="5" h="5">
                    <a:moveTo>
                      <a:pt x="5" y="5"/>
                    </a:moveTo>
                    <a:cubicBezTo>
                      <a:pt x="5" y="0"/>
                      <a:pt x="5" y="0"/>
                      <a:pt x="5" y="0"/>
                    </a:cubicBezTo>
                    <a:cubicBezTo>
                      <a:pt x="0" y="0"/>
                      <a:pt x="0" y="0"/>
                      <a:pt x="0" y="0"/>
                    </a:cubicBezTo>
                    <a:cubicBezTo>
                      <a:pt x="0" y="5"/>
                      <a:pt x="0" y="5"/>
                      <a:pt x="0" y="5"/>
                    </a:cubicBezTo>
                    <a:cubicBezTo>
                      <a:pt x="1" y="5"/>
                      <a:pt x="2" y="5"/>
                      <a:pt x="2" y="5"/>
                    </a:cubicBezTo>
                    <a:cubicBezTo>
                      <a:pt x="3" y="5"/>
                      <a:pt x="4" y="5"/>
                      <a:pt x="5" y="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 name="Freeform 54"/>
              <p:cNvSpPr>
                <a:spLocks/>
              </p:cNvSpPr>
              <p:nvPr/>
            </p:nvSpPr>
            <p:spPr bwMode="auto">
              <a:xfrm>
                <a:off x="2716219" y="1395965"/>
                <a:ext cx="11725" cy="7199"/>
              </a:xfrm>
              <a:custGeom>
                <a:avLst/>
                <a:gdLst/>
                <a:ahLst/>
                <a:cxnLst>
                  <a:cxn ang="0">
                    <a:pos x="6" y="4"/>
                  </a:cxn>
                  <a:cxn ang="0">
                    <a:pos x="6" y="0"/>
                  </a:cxn>
                  <a:cxn ang="0">
                    <a:pos x="0" y="0"/>
                  </a:cxn>
                  <a:cxn ang="0">
                    <a:pos x="0" y="2"/>
                  </a:cxn>
                  <a:cxn ang="0">
                    <a:pos x="0" y="4"/>
                  </a:cxn>
                  <a:cxn ang="0">
                    <a:pos x="6" y="4"/>
                  </a:cxn>
                </a:cxnLst>
                <a:rect l="0" t="0" r="r" b="b"/>
                <a:pathLst>
                  <a:path w="6" h="4">
                    <a:moveTo>
                      <a:pt x="6" y="4"/>
                    </a:moveTo>
                    <a:cubicBezTo>
                      <a:pt x="6" y="0"/>
                      <a:pt x="6" y="0"/>
                      <a:pt x="6" y="0"/>
                    </a:cubicBezTo>
                    <a:cubicBezTo>
                      <a:pt x="0" y="0"/>
                      <a:pt x="0" y="0"/>
                      <a:pt x="0" y="0"/>
                    </a:cubicBezTo>
                    <a:cubicBezTo>
                      <a:pt x="0" y="0"/>
                      <a:pt x="0" y="1"/>
                      <a:pt x="0" y="2"/>
                    </a:cubicBezTo>
                    <a:cubicBezTo>
                      <a:pt x="0" y="3"/>
                      <a:pt x="0" y="3"/>
                      <a:pt x="0" y="4"/>
                    </a:cubicBezTo>
                    <a:lnTo>
                      <a:pt x="6" y="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 name="Freeform 55"/>
              <p:cNvSpPr>
                <a:spLocks/>
              </p:cNvSpPr>
              <p:nvPr/>
            </p:nvSpPr>
            <p:spPr bwMode="auto">
              <a:xfrm>
                <a:off x="2643917" y="1462555"/>
                <a:ext cx="9771" cy="8999"/>
              </a:xfrm>
              <a:custGeom>
                <a:avLst/>
                <a:gdLst/>
                <a:ahLst/>
                <a:cxnLst>
                  <a:cxn ang="0">
                    <a:pos x="5" y="0"/>
                  </a:cxn>
                  <a:cxn ang="0">
                    <a:pos x="2" y="0"/>
                  </a:cxn>
                  <a:cxn ang="0">
                    <a:pos x="0" y="0"/>
                  </a:cxn>
                  <a:cxn ang="0">
                    <a:pos x="0" y="5"/>
                  </a:cxn>
                  <a:cxn ang="0">
                    <a:pos x="5" y="5"/>
                  </a:cxn>
                  <a:cxn ang="0">
                    <a:pos x="5" y="0"/>
                  </a:cxn>
                </a:cxnLst>
                <a:rect l="0" t="0" r="r" b="b"/>
                <a:pathLst>
                  <a:path w="5" h="5">
                    <a:moveTo>
                      <a:pt x="5" y="0"/>
                    </a:moveTo>
                    <a:cubicBezTo>
                      <a:pt x="4" y="0"/>
                      <a:pt x="3" y="0"/>
                      <a:pt x="2" y="0"/>
                    </a:cubicBezTo>
                    <a:cubicBezTo>
                      <a:pt x="2" y="0"/>
                      <a:pt x="1" y="0"/>
                      <a:pt x="0" y="0"/>
                    </a:cubicBezTo>
                    <a:cubicBezTo>
                      <a:pt x="0" y="5"/>
                      <a:pt x="0" y="5"/>
                      <a:pt x="0" y="5"/>
                    </a:cubicBezTo>
                    <a:cubicBezTo>
                      <a:pt x="5" y="5"/>
                      <a:pt x="5" y="5"/>
                      <a:pt x="5" y="5"/>
                    </a:cubicBezTo>
                    <a:lnTo>
                      <a:pt x="5"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 name="Freeform 56"/>
              <p:cNvSpPr>
                <a:spLocks/>
              </p:cNvSpPr>
              <p:nvPr/>
            </p:nvSpPr>
            <p:spPr bwMode="auto">
              <a:xfrm>
                <a:off x="2645871" y="1341974"/>
                <a:ext cx="44945" cy="61191"/>
              </a:xfrm>
              <a:custGeom>
                <a:avLst/>
                <a:gdLst/>
                <a:ahLst/>
                <a:cxnLst>
                  <a:cxn ang="0">
                    <a:pos x="3" y="0"/>
                  </a:cxn>
                  <a:cxn ang="0">
                    <a:pos x="0" y="0"/>
                  </a:cxn>
                  <a:cxn ang="0">
                    <a:pos x="0" y="34"/>
                  </a:cxn>
                  <a:cxn ang="0">
                    <a:pos x="23" y="34"/>
                  </a:cxn>
                  <a:cxn ang="0">
                    <a:pos x="23" y="30"/>
                  </a:cxn>
                  <a:cxn ang="0">
                    <a:pos x="3" y="30"/>
                  </a:cxn>
                  <a:cxn ang="0">
                    <a:pos x="3" y="0"/>
                  </a:cxn>
                </a:cxnLst>
                <a:rect l="0" t="0" r="r" b="b"/>
                <a:pathLst>
                  <a:path w="23" h="34">
                    <a:moveTo>
                      <a:pt x="3" y="0"/>
                    </a:moveTo>
                    <a:lnTo>
                      <a:pt x="0" y="0"/>
                    </a:lnTo>
                    <a:lnTo>
                      <a:pt x="0" y="34"/>
                    </a:lnTo>
                    <a:lnTo>
                      <a:pt x="23" y="34"/>
                    </a:lnTo>
                    <a:lnTo>
                      <a:pt x="23" y="30"/>
                    </a:lnTo>
                    <a:lnTo>
                      <a:pt x="3" y="30"/>
                    </a:lnTo>
                    <a:lnTo>
                      <a:pt x="3"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 name="Freeform 57"/>
              <p:cNvSpPr>
                <a:spLocks/>
              </p:cNvSpPr>
              <p:nvPr/>
            </p:nvSpPr>
            <p:spPr bwMode="auto">
              <a:xfrm>
                <a:off x="2675183" y="1259186"/>
                <a:ext cx="111384" cy="98985"/>
              </a:xfrm>
              <a:custGeom>
                <a:avLst/>
                <a:gdLst/>
                <a:ahLst/>
                <a:cxnLst>
                  <a:cxn ang="0">
                    <a:pos x="30" y="0"/>
                  </a:cxn>
                  <a:cxn ang="0">
                    <a:pos x="0" y="20"/>
                  </a:cxn>
                  <a:cxn ang="0">
                    <a:pos x="47" y="60"/>
                  </a:cxn>
                  <a:cxn ang="0">
                    <a:pos x="63" y="32"/>
                  </a:cxn>
                  <a:cxn ang="0">
                    <a:pos x="30" y="0"/>
                  </a:cxn>
                </a:cxnLst>
                <a:rect l="0" t="0" r="r" b="b"/>
                <a:pathLst>
                  <a:path w="63" h="60">
                    <a:moveTo>
                      <a:pt x="30" y="0"/>
                    </a:moveTo>
                    <a:cubicBezTo>
                      <a:pt x="16" y="0"/>
                      <a:pt x="5" y="8"/>
                      <a:pt x="0" y="20"/>
                    </a:cubicBezTo>
                    <a:cubicBezTo>
                      <a:pt x="21" y="24"/>
                      <a:pt x="39" y="40"/>
                      <a:pt x="47" y="60"/>
                    </a:cubicBezTo>
                    <a:cubicBezTo>
                      <a:pt x="56" y="54"/>
                      <a:pt x="63" y="44"/>
                      <a:pt x="63" y="32"/>
                    </a:cubicBezTo>
                    <a:cubicBezTo>
                      <a:pt x="63" y="14"/>
                      <a:pt x="48" y="0"/>
                      <a:pt x="3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 name="Freeform 58"/>
              <p:cNvSpPr>
                <a:spLocks/>
              </p:cNvSpPr>
              <p:nvPr/>
            </p:nvSpPr>
            <p:spPr bwMode="auto">
              <a:xfrm>
                <a:off x="2509083" y="1259186"/>
                <a:ext cx="111384" cy="98985"/>
              </a:xfrm>
              <a:custGeom>
                <a:avLst/>
                <a:gdLst/>
                <a:ahLst/>
                <a:cxnLst>
                  <a:cxn ang="0">
                    <a:pos x="63" y="20"/>
                  </a:cxn>
                  <a:cxn ang="0">
                    <a:pos x="33" y="0"/>
                  </a:cxn>
                  <a:cxn ang="0">
                    <a:pos x="0" y="32"/>
                  </a:cxn>
                  <a:cxn ang="0">
                    <a:pos x="15" y="60"/>
                  </a:cxn>
                  <a:cxn ang="0">
                    <a:pos x="63" y="20"/>
                  </a:cxn>
                </a:cxnLst>
                <a:rect l="0" t="0" r="r" b="b"/>
                <a:pathLst>
                  <a:path w="63" h="60">
                    <a:moveTo>
                      <a:pt x="63" y="20"/>
                    </a:moveTo>
                    <a:cubicBezTo>
                      <a:pt x="58" y="8"/>
                      <a:pt x="46" y="0"/>
                      <a:pt x="33" y="0"/>
                    </a:cubicBezTo>
                    <a:cubicBezTo>
                      <a:pt x="15" y="0"/>
                      <a:pt x="0" y="14"/>
                      <a:pt x="0" y="32"/>
                    </a:cubicBezTo>
                    <a:cubicBezTo>
                      <a:pt x="0" y="44"/>
                      <a:pt x="6" y="54"/>
                      <a:pt x="15" y="60"/>
                    </a:cubicBezTo>
                    <a:cubicBezTo>
                      <a:pt x="23" y="40"/>
                      <a:pt x="41" y="24"/>
                      <a:pt x="63" y="2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 name="Freeform 59"/>
              <p:cNvSpPr>
                <a:spLocks noEditPoints="1"/>
              </p:cNvSpPr>
              <p:nvPr/>
            </p:nvSpPr>
            <p:spPr bwMode="auto">
              <a:xfrm>
                <a:off x="2534487" y="1293381"/>
                <a:ext cx="228631" cy="226765"/>
              </a:xfrm>
              <a:custGeom>
                <a:avLst/>
                <a:gdLst/>
                <a:ahLst/>
                <a:cxnLst>
                  <a:cxn ang="0">
                    <a:pos x="129" y="65"/>
                  </a:cxn>
                  <a:cxn ang="0">
                    <a:pos x="64" y="0"/>
                  </a:cxn>
                  <a:cxn ang="0">
                    <a:pos x="0" y="65"/>
                  </a:cxn>
                  <a:cxn ang="0">
                    <a:pos x="26" y="117"/>
                  </a:cxn>
                  <a:cxn ang="0">
                    <a:pos x="16" y="139"/>
                  </a:cxn>
                  <a:cxn ang="0">
                    <a:pos x="25" y="139"/>
                  </a:cxn>
                  <a:cxn ang="0">
                    <a:pos x="33" y="121"/>
                  </a:cxn>
                  <a:cxn ang="0">
                    <a:pos x="64" y="129"/>
                  </a:cxn>
                  <a:cxn ang="0">
                    <a:pos x="94" y="122"/>
                  </a:cxn>
                  <a:cxn ang="0">
                    <a:pos x="101" y="139"/>
                  </a:cxn>
                  <a:cxn ang="0">
                    <a:pos x="111" y="139"/>
                  </a:cxn>
                  <a:cxn ang="0">
                    <a:pos x="101" y="118"/>
                  </a:cxn>
                  <a:cxn ang="0">
                    <a:pos x="129" y="65"/>
                  </a:cxn>
                  <a:cxn ang="0">
                    <a:pos x="17" y="65"/>
                  </a:cxn>
                  <a:cxn ang="0">
                    <a:pos x="64" y="18"/>
                  </a:cxn>
                  <a:cxn ang="0">
                    <a:pos x="106" y="42"/>
                  </a:cxn>
                  <a:cxn ang="0">
                    <a:pos x="111" y="64"/>
                  </a:cxn>
                  <a:cxn ang="0">
                    <a:pos x="63" y="112"/>
                  </a:cxn>
                  <a:cxn ang="0">
                    <a:pos x="50" y="110"/>
                  </a:cxn>
                  <a:cxn ang="0">
                    <a:pos x="17" y="65"/>
                  </a:cxn>
                </a:cxnLst>
                <a:rect l="0" t="0" r="r" b="b"/>
                <a:pathLst>
                  <a:path w="129" h="139">
                    <a:moveTo>
                      <a:pt x="129" y="65"/>
                    </a:moveTo>
                    <a:cubicBezTo>
                      <a:pt x="129" y="29"/>
                      <a:pt x="100" y="0"/>
                      <a:pt x="64" y="0"/>
                    </a:cubicBezTo>
                    <a:cubicBezTo>
                      <a:pt x="29" y="0"/>
                      <a:pt x="0" y="29"/>
                      <a:pt x="0" y="65"/>
                    </a:cubicBezTo>
                    <a:cubicBezTo>
                      <a:pt x="0" y="86"/>
                      <a:pt x="10" y="105"/>
                      <a:pt x="26" y="117"/>
                    </a:cubicBezTo>
                    <a:cubicBezTo>
                      <a:pt x="16" y="139"/>
                      <a:pt x="16" y="139"/>
                      <a:pt x="16" y="139"/>
                    </a:cubicBezTo>
                    <a:cubicBezTo>
                      <a:pt x="25" y="139"/>
                      <a:pt x="25" y="139"/>
                      <a:pt x="25" y="139"/>
                    </a:cubicBezTo>
                    <a:cubicBezTo>
                      <a:pt x="33" y="121"/>
                      <a:pt x="33" y="121"/>
                      <a:pt x="33" y="121"/>
                    </a:cubicBezTo>
                    <a:cubicBezTo>
                      <a:pt x="42" y="126"/>
                      <a:pt x="53" y="129"/>
                      <a:pt x="64" y="129"/>
                    </a:cubicBezTo>
                    <a:cubicBezTo>
                      <a:pt x="75" y="129"/>
                      <a:pt x="85" y="127"/>
                      <a:pt x="94" y="122"/>
                    </a:cubicBezTo>
                    <a:cubicBezTo>
                      <a:pt x="101" y="139"/>
                      <a:pt x="101" y="139"/>
                      <a:pt x="101" y="139"/>
                    </a:cubicBezTo>
                    <a:cubicBezTo>
                      <a:pt x="111" y="139"/>
                      <a:pt x="111" y="139"/>
                      <a:pt x="111" y="139"/>
                    </a:cubicBezTo>
                    <a:cubicBezTo>
                      <a:pt x="101" y="118"/>
                      <a:pt x="101" y="118"/>
                      <a:pt x="101" y="118"/>
                    </a:cubicBezTo>
                    <a:cubicBezTo>
                      <a:pt x="118" y="106"/>
                      <a:pt x="129" y="87"/>
                      <a:pt x="129" y="65"/>
                    </a:cubicBezTo>
                    <a:close/>
                    <a:moveTo>
                      <a:pt x="17" y="65"/>
                    </a:moveTo>
                    <a:cubicBezTo>
                      <a:pt x="17" y="39"/>
                      <a:pt x="38" y="18"/>
                      <a:pt x="64" y="18"/>
                    </a:cubicBezTo>
                    <a:cubicBezTo>
                      <a:pt x="82" y="18"/>
                      <a:pt x="98" y="28"/>
                      <a:pt x="106" y="42"/>
                    </a:cubicBezTo>
                    <a:cubicBezTo>
                      <a:pt x="109" y="49"/>
                      <a:pt x="111" y="56"/>
                      <a:pt x="111" y="64"/>
                    </a:cubicBezTo>
                    <a:cubicBezTo>
                      <a:pt x="111" y="90"/>
                      <a:pt x="89" y="112"/>
                      <a:pt x="63" y="112"/>
                    </a:cubicBezTo>
                    <a:cubicBezTo>
                      <a:pt x="59" y="112"/>
                      <a:pt x="54" y="111"/>
                      <a:pt x="50" y="110"/>
                    </a:cubicBezTo>
                    <a:cubicBezTo>
                      <a:pt x="31" y="104"/>
                      <a:pt x="17" y="86"/>
                      <a:pt x="17" y="6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 name="Freeform 60"/>
              <p:cNvSpPr>
                <a:spLocks noEditPoints="1"/>
              </p:cNvSpPr>
              <p:nvPr/>
            </p:nvSpPr>
            <p:spPr bwMode="auto">
              <a:xfrm>
                <a:off x="4383076" y="2351618"/>
                <a:ext cx="283346" cy="260960"/>
              </a:xfrm>
              <a:custGeom>
                <a:avLst/>
                <a:gdLst/>
                <a:ahLst/>
                <a:cxnLst>
                  <a:cxn ang="0">
                    <a:pos x="131" y="70"/>
                  </a:cxn>
                  <a:cxn ang="0">
                    <a:pos x="120" y="59"/>
                  </a:cxn>
                  <a:cxn ang="0">
                    <a:pos x="145" y="32"/>
                  </a:cxn>
                  <a:cxn ang="0">
                    <a:pos x="111" y="0"/>
                  </a:cxn>
                  <a:cxn ang="0">
                    <a:pos x="86" y="26"/>
                  </a:cxn>
                  <a:cxn ang="0">
                    <a:pos x="73" y="12"/>
                  </a:cxn>
                  <a:cxn ang="0">
                    <a:pos x="57" y="29"/>
                  </a:cxn>
                  <a:cxn ang="0">
                    <a:pos x="70" y="41"/>
                  </a:cxn>
                  <a:cxn ang="0">
                    <a:pos x="18" y="94"/>
                  </a:cxn>
                  <a:cxn ang="0">
                    <a:pos x="17" y="110"/>
                  </a:cxn>
                  <a:cxn ang="0">
                    <a:pos x="0" y="125"/>
                  </a:cxn>
                  <a:cxn ang="0">
                    <a:pos x="20" y="145"/>
                  </a:cxn>
                  <a:cxn ang="0">
                    <a:pos x="36" y="130"/>
                  </a:cxn>
                  <a:cxn ang="0">
                    <a:pos x="52" y="127"/>
                  </a:cxn>
                  <a:cxn ang="0">
                    <a:pos x="104" y="75"/>
                  </a:cxn>
                  <a:cxn ang="0">
                    <a:pos x="116" y="87"/>
                  </a:cxn>
                  <a:cxn ang="0">
                    <a:pos x="131" y="70"/>
                  </a:cxn>
                  <a:cxn ang="0">
                    <a:pos x="49" y="122"/>
                  </a:cxn>
                  <a:cxn ang="0">
                    <a:pos x="33" y="124"/>
                  </a:cxn>
                  <a:cxn ang="0">
                    <a:pos x="20" y="136"/>
                  </a:cxn>
                  <a:cxn ang="0">
                    <a:pos x="10" y="125"/>
                  </a:cxn>
                  <a:cxn ang="0">
                    <a:pos x="22" y="113"/>
                  </a:cxn>
                  <a:cxn ang="0">
                    <a:pos x="24" y="97"/>
                  </a:cxn>
                  <a:cxn ang="0">
                    <a:pos x="74" y="46"/>
                  </a:cxn>
                  <a:cxn ang="0">
                    <a:pos x="100" y="70"/>
                  </a:cxn>
                  <a:cxn ang="0">
                    <a:pos x="49" y="122"/>
                  </a:cxn>
                </a:cxnLst>
                <a:rect l="0" t="0" r="r" b="b"/>
                <a:pathLst>
                  <a:path w="145" h="145">
                    <a:moveTo>
                      <a:pt x="131" y="70"/>
                    </a:moveTo>
                    <a:lnTo>
                      <a:pt x="120" y="59"/>
                    </a:lnTo>
                    <a:lnTo>
                      <a:pt x="145" y="32"/>
                    </a:lnTo>
                    <a:lnTo>
                      <a:pt x="111" y="0"/>
                    </a:lnTo>
                    <a:lnTo>
                      <a:pt x="86" y="26"/>
                    </a:lnTo>
                    <a:lnTo>
                      <a:pt x="73" y="12"/>
                    </a:lnTo>
                    <a:lnTo>
                      <a:pt x="57" y="29"/>
                    </a:lnTo>
                    <a:lnTo>
                      <a:pt x="70" y="41"/>
                    </a:lnTo>
                    <a:lnTo>
                      <a:pt x="18" y="94"/>
                    </a:lnTo>
                    <a:lnTo>
                      <a:pt x="17" y="110"/>
                    </a:lnTo>
                    <a:lnTo>
                      <a:pt x="0" y="125"/>
                    </a:lnTo>
                    <a:lnTo>
                      <a:pt x="20" y="145"/>
                    </a:lnTo>
                    <a:lnTo>
                      <a:pt x="36" y="130"/>
                    </a:lnTo>
                    <a:lnTo>
                      <a:pt x="52" y="127"/>
                    </a:lnTo>
                    <a:lnTo>
                      <a:pt x="104" y="75"/>
                    </a:lnTo>
                    <a:lnTo>
                      <a:pt x="116" y="87"/>
                    </a:lnTo>
                    <a:lnTo>
                      <a:pt x="131" y="70"/>
                    </a:lnTo>
                    <a:close/>
                    <a:moveTo>
                      <a:pt x="49" y="122"/>
                    </a:moveTo>
                    <a:lnTo>
                      <a:pt x="33" y="124"/>
                    </a:lnTo>
                    <a:lnTo>
                      <a:pt x="20" y="136"/>
                    </a:lnTo>
                    <a:lnTo>
                      <a:pt x="10" y="125"/>
                    </a:lnTo>
                    <a:lnTo>
                      <a:pt x="22" y="113"/>
                    </a:lnTo>
                    <a:lnTo>
                      <a:pt x="24" y="97"/>
                    </a:lnTo>
                    <a:lnTo>
                      <a:pt x="74" y="46"/>
                    </a:lnTo>
                    <a:lnTo>
                      <a:pt x="100" y="70"/>
                    </a:lnTo>
                    <a:lnTo>
                      <a:pt x="49"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 name="Freeform 61"/>
              <p:cNvSpPr>
                <a:spLocks/>
              </p:cNvSpPr>
              <p:nvPr/>
            </p:nvSpPr>
            <p:spPr bwMode="auto">
              <a:xfrm>
                <a:off x="4963447" y="3321668"/>
                <a:ext cx="336107" cy="350946"/>
              </a:xfrm>
              <a:custGeom>
                <a:avLst/>
                <a:gdLst/>
                <a:ahLst/>
                <a:cxnLst>
                  <a:cxn ang="0">
                    <a:pos x="130" y="135"/>
                  </a:cxn>
                  <a:cxn ang="0">
                    <a:pos x="128" y="87"/>
                  </a:cxn>
                  <a:cxn ang="0">
                    <a:pos x="145" y="50"/>
                  </a:cxn>
                  <a:cxn ang="0">
                    <a:pos x="96" y="0"/>
                  </a:cxn>
                  <a:cxn ang="0">
                    <a:pos x="46" y="50"/>
                  </a:cxn>
                  <a:cxn ang="0">
                    <a:pos x="66" y="90"/>
                  </a:cxn>
                  <a:cxn ang="0">
                    <a:pos x="60" y="133"/>
                  </a:cxn>
                  <a:cxn ang="0">
                    <a:pos x="18" y="187"/>
                  </a:cxn>
                  <a:cxn ang="0">
                    <a:pos x="0" y="187"/>
                  </a:cxn>
                  <a:cxn ang="0">
                    <a:pos x="0" y="215"/>
                  </a:cxn>
                  <a:cxn ang="0">
                    <a:pos x="191" y="215"/>
                  </a:cxn>
                  <a:cxn ang="0">
                    <a:pos x="191" y="187"/>
                  </a:cxn>
                  <a:cxn ang="0">
                    <a:pos x="173" y="187"/>
                  </a:cxn>
                  <a:cxn ang="0">
                    <a:pos x="130" y="135"/>
                  </a:cxn>
                </a:cxnLst>
                <a:rect l="0" t="0" r="r" b="b"/>
                <a:pathLst>
                  <a:path w="191" h="215">
                    <a:moveTo>
                      <a:pt x="130" y="135"/>
                    </a:moveTo>
                    <a:cubicBezTo>
                      <a:pt x="125" y="120"/>
                      <a:pt x="126" y="100"/>
                      <a:pt x="128" y="87"/>
                    </a:cubicBezTo>
                    <a:cubicBezTo>
                      <a:pt x="139" y="78"/>
                      <a:pt x="145" y="65"/>
                      <a:pt x="145" y="50"/>
                    </a:cubicBezTo>
                    <a:cubicBezTo>
                      <a:pt x="145" y="22"/>
                      <a:pt x="123" y="0"/>
                      <a:pt x="96" y="0"/>
                    </a:cubicBezTo>
                    <a:cubicBezTo>
                      <a:pt x="68" y="0"/>
                      <a:pt x="46" y="22"/>
                      <a:pt x="46" y="50"/>
                    </a:cubicBezTo>
                    <a:cubicBezTo>
                      <a:pt x="46" y="66"/>
                      <a:pt x="54" y="81"/>
                      <a:pt x="66" y="90"/>
                    </a:cubicBezTo>
                    <a:cubicBezTo>
                      <a:pt x="67" y="102"/>
                      <a:pt x="66" y="118"/>
                      <a:pt x="60" y="133"/>
                    </a:cubicBezTo>
                    <a:cubicBezTo>
                      <a:pt x="51" y="158"/>
                      <a:pt x="24" y="182"/>
                      <a:pt x="18" y="187"/>
                    </a:cubicBezTo>
                    <a:cubicBezTo>
                      <a:pt x="0" y="187"/>
                      <a:pt x="0" y="187"/>
                      <a:pt x="0" y="187"/>
                    </a:cubicBezTo>
                    <a:cubicBezTo>
                      <a:pt x="0" y="215"/>
                      <a:pt x="0" y="215"/>
                      <a:pt x="0" y="215"/>
                    </a:cubicBezTo>
                    <a:cubicBezTo>
                      <a:pt x="191" y="215"/>
                      <a:pt x="191" y="215"/>
                      <a:pt x="191" y="215"/>
                    </a:cubicBezTo>
                    <a:cubicBezTo>
                      <a:pt x="191" y="187"/>
                      <a:pt x="191" y="187"/>
                      <a:pt x="191" y="187"/>
                    </a:cubicBezTo>
                    <a:cubicBezTo>
                      <a:pt x="173" y="187"/>
                      <a:pt x="173" y="187"/>
                      <a:pt x="173" y="187"/>
                    </a:cubicBezTo>
                    <a:cubicBezTo>
                      <a:pt x="167" y="182"/>
                      <a:pt x="137" y="156"/>
                      <a:pt x="130" y="13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 name="Freeform 62"/>
              <p:cNvSpPr>
                <a:spLocks noEditPoints="1"/>
              </p:cNvSpPr>
              <p:nvPr/>
            </p:nvSpPr>
            <p:spPr bwMode="auto">
              <a:xfrm>
                <a:off x="1774337" y="1179999"/>
                <a:ext cx="138742" cy="125981"/>
              </a:xfrm>
              <a:custGeom>
                <a:avLst/>
                <a:gdLst/>
                <a:ahLst/>
                <a:cxnLst>
                  <a:cxn ang="0">
                    <a:pos x="0" y="70"/>
                  </a:cxn>
                  <a:cxn ang="0">
                    <a:pos x="71" y="70"/>
                  </a:cxn>
                  <a:cxn ang="0">
                    <a:pos x="71" y="0"/>
                  </a:cxn>
                  <a:cxn ang="0">
                    <a:pos x="0" y="0"/>
                  </a:cxn>
                  <a:cxn ang="0">
                    <a:pos x="0" y="70"/>
                  </a:cxn>
                  <a:cxn ang="0">
                    <a:pos x="20" y="32"/>
                  </a:cxn>
                  <a:cxn ang="0">
                    <a:pos x="32" y="32"/>
                  </a:cxn>
                  <a:cxn ang="0">
                    <a:pos x="32" y="19"/>
                  </a:cxn>
                  <a:cxn ang="0">
                    <a:pos x="39" y="19"/>
                  </a:cxn>
                  <a:cxn ang="0">
                    <a:pos x="39" y="32"/>
                  </a:cxn>
                  <a:cxn ang="0">
                    <a:pos x="51" y="32"/>
                  </a:cxn>
                  <a:cxn ang="0">
                    <a:pos x="51" y="39"/>
                  </a:cxn>
                  <a:cxn ang="0">
                    <a:pos x="39" y="39"/>
                  </a:cxn>
                  <a:cxn ang="0">
                    <a:pos x="39" y="51"/>
                  </a:cxn>
                  <a:cxn ang="0">
                    <a:pos x="32" y="51"/>
                  </a:cxn>
                  <a:cxn ang="0">
                    <a:pos x="32" y="39"/>
                  </a:cxn>
                  <a:cxn ang="0">
                    <a:pos x="20" y="39"/>
                  </a:cxn>
                  <a:cxn ang="0">
                    <a:pos x="20" y="32"/>
                  </a:cxn>
                </a:cxnLst>
                <a:rect l="0" t="0" r="r" b="b"/>
                <a:pathLst>
                  <a:path w="71" h="70">
                    <a:moveTo>
                      <a:pt x="0" y="70"/>
                    </a:moveTo>
                    <a:lnTo>
                      <a:pt x="71" y="70"/>
                    </a:lnTo>
                    <a:lnTo>
                      <a:pt x="71" y="0"/>
                    </a:lnTo>
                    <a:lnTo>
                      <a:pt x="0" y="0"/>
                    </a:lnTo>
                    <a:lnTo>
                      <a:pt x="0" y="70"/>
                    </a:lnTo>
                    <a:close/>
                    <a:moveTo>
                      <a:pt x="20" y="32"/>
                    </a:moveTo>
                    <a:lnTo>
                      <a:pt x="32" y="32"/>
                    </a:lnTo>
                    <a:lnTo>
                      <a:pt x="32" y="19"/>
                    </a:lnTo>
                    <a:lnTo>
                      <a:pt x="39" y="19"/>
                    </a:lnTo>
                    <a:lnTo>
                      <a:pt x="39" y="32"/>
                    </a:lnTo>
                    <a:lnTo>
                      <a:pt x="51" y="32"/>
                    </a:lnTo>
                    <a:lnTo>
                      <a:pt x="51" y="39"/>
                    </a:lnTo>
                    <a:lnTo>
                      <a:pt x="39" y="39"/>
                    </a:lnTo>
                    <a:lnTo>
                      <a:pt x="39" y="51"/>
                    </a:lnTo>
                    <a:lnTo>
                      <a:pt x="32" y="51"/>
                    </a:lnTo>
                    <a:lnTo>
                      <a:pt x="32" y="39"/>
                    </a:lnTo>
                    <a:lnTo>
                      <a:pt x="20" y="39"/>
                    </a:lnTo>
                    <a:lnTo>
                      <a:pt x="20" y="3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 name="Freeform 63"/>
              <p:cNvSpPr>
                <a:spLocks noEditPoints="1"/>
              </p:cNvSpPr>
              <p:nvPr/>
            </p:nvSpPr>
            <p:spPr bwMode="auto">
              <a:xfrm>
                <a:off x="1774337" y="1320377"/>
                <a:ext cx="138742" cy="124181"/>
              </a:xfrm>
              <a:custGeom>
                <a:avLst/>
                <a:gdLst/>
                <a:ahLst/>
                <a:cxnLst>
                  <a:cxn ang="0">
                    <a:pos x="0" y="69"/>
                  </a:cxn>
                  <a:cxn ang="0">
                    <a:pos x="71" y="69"/>
                  </a:cxn>
                  <a:cxn ang="0">
                    <a:pos x="71" y="0"/>
                  </a:cxn>
                  <a:cxn ang="0">
                    <a:pos x="0" y="0"/>
                  </a:cxn>
                  <a:cxn ang="0">
                    <a:pos x="0" y="69"/>
                  </a:cxn>
                  <a:cxn ang="0">
                    <a:pos x="20" y="31"/>
                  </a:cxn>
                  <a:cxn ang="0">
                    <a:pos x="51" y="31"/>
                  </a:cxn>
                  <a:cxn ang="0">
                    <a:pos x="51" y="38"/>
                  </a:cxn>
                  <a:cxn ang="0">
                    <a:pos x="20" y="38"/>
                  </a:cxn>
                  <a:cxn ang="0">
                    <a:pos x="20" y="31"/>
                  </a:cxn>
                </a:cxnLst>
                <a:rect l="0" t="0" r="r" b="b"/>
                <a:pathLst>
                  <a:path w="71" h="69">
                    <a:moveTo>
                      <a:pt x="0" y="69"/>
                    </a:moveTo>
                    <a:lnTo>
                      <a:pt x="71" y="69"/>
                    </a:lnTo>
                    <a:lnTo>
                      <a:pt x="71" y="0"/>
                    </a:lnTo>
                    <a:lnTo>
                      <a:pt x="0" y="0"/>
                    </a:lnTo>
                    <a:lnTo>
                      <a:pt x="0" y="69"/>
                    </a:lnTo>
                    <a:close/>
                    <a:moveTo>
                      <a:pt x="20" y="31"/>
                    </a:moveTo>
                    <a:lnTo>
                      <a:pt x="51" y="31"/>
                    </a:lnTo>
                    <a:lnTo>
                      <a:pt x="51" y="38"/>
                    </a:lnTo>
                    <a:lnTo>
                      <a:pt x="20" y="38"/>
                    </a:lnTo>
                    <a:lnTo>
                      <a:pt x="20"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 name="Freeform 64"/>
              <p:cNvSpPr>
                <a:spLocks noEditPoints="1"/>
              </p:cNvSpPr>
              <p:nvPr/>
            </p:nvSpPr>
            <p:spPr bwMode="auto">
              <a:xfrm>
                <a:off x="1934574" y="1179999"/>
                <a:ext cx="136788" cy="125981"/>
              </a:xfrm>
              <a:custGeom>
                <a:avLst/>
                <a:gdLst/>
                <a:ahLst/>
                <a:cxnLst>
                  <a:cxn ang="0">
                    <a:pos x="0" y="0"/>
                  </a:cxn>
                  <a:cxn ang="0">
                    <a:pos x="0" y="70"/>
                  </a:cxn>
                  <a:cxn ang="0">
                    <a:pos x="70" y="70"/>
                  </a:cxn>
                  <a:cxn ang="0">
                    <a:pos x="70" y="0"/>
                  </a:cxn>
                  <a:cxn ang="0">
                    <a:pos x="0" y="0"/>
                  </a:cxn>
                  <a:cxn ang="0">
                    <a:pos x="51" y="43"/>
                  </a:cxn>
                  <a:cxn ang="0">
                    <a:pos x="46" y="49"/>
                  </a:cxn>
                  <a:cxn ang="0">
                    <a:pos x="38" y="40"/>
                  </a:cxn>
                  <a:cxn ang="0">
                    <a:pos x="29" y="49"/>
                  </a:cxn>
                  <a:cxn ang="0">
                    <a:pos x="24" y="43"/>
                  </a:cxn>
                  <a:cxn ang="0">
                    <a:pos x="32" y="35"/>
                  </a:cxn>
                  <a:cxn ang="0">
                    <a:pos x="24" y="26"/>
                  </a:cxn>
                  <a:cxn ang="0">
                    <a:pos x="29" y="22"/>
                  </a:cxn>
                  <a:cxn ang="0">
                    <a:pos x="38" y="30"/>
                  </a:cxn>
                  <a:cxn ang="0">
                    <a:pos x="46" y="22"/>
                  </a:cxn>
                  <a:cxn ang="0">
                    <a:pos x="51" y="26"/>
                  </a:cxn>
                  <a:cxn ang="0">
                    <a:pos x="42" y="35"/>
                  </a:cxn>
                  <a:cxn ang="0">
                    <a:pos x="51" y="43"/>
                  </a:cxn>
                </a:cxnLst>
                <a:rect l="0" t="0" r="r" b="b"/>
                <a:pathLst>
                  <a:path w="70" h="70">
                    <a:moveTo>
                      <a:pt x="0" y="0"/>
                    </a:moveTo>
                    <a:lnTo>
                      <a:pt x="0" y="70"/>
                    </a:lnTo>
                    <a:lnTo>
                      <a:pt x="70" y="70"/>
                    </a:lnTo>
                    <a:lnTo>
                      <a:pt x="70" y="0"/>
                    </a:lnTo>
                    <a:lnTo>
                      <a:pt x="0" y="0"/>
                    </a:lnTo>
                    <a:close/>
                    <a:moveTo>
                      <a:pt x="51" y="43"/>
                    </a:moveTo>
                    <a:lnTo>
                      <a:pt x="46" y="49"/>
                    </a:lnTo>
                    <a:lnTo>
                      <a:pt x="38" y="40"/>
                    </a:lnTo>
                    <a:lnTo>
                      <a:pt x="29" y="49"/>
                    </a:lnTo>
                    <a:lnTo>
                      <a:pt x="24" y="43"/>
                    </a:lnTo>
                    <a:lnTo>
                      <a:pt x="32" y="35"/>
                    </a:lnTo>
                    <a:lnTo>
                      <a:pt x="24" y="26"/>
                    </a:lnTo>
                    <a:lnTo>
                      <a:pt x="29" y="22"/>
                    </a:lnTo>
                    <a:lnTo>
                      <a:pt x="38" y="30"/>
                    </a:lnTo>
                    <a:lnTo>
                      <a:pt x="46" y="22"/>
                    </a:lnTo>
                    <a:lnTo>
                      <a:pt x="51" y="26"/>
                    </a:lnTo>
                    <a:lnTo>
                      <a:pt x="42" y="35"/>
                    </a:lnTo>
                    <a:lnTo>
                      <a:pt x="51" y="4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 name="Freeform 65"/>
              <p:cNvSpPr>
                <a:spLocks noEditPoints="1"/>
              </p:cNvSpPr>
              <p:nvPr/>
            </p:nvSpPr>
            <p:spPr bwMode="auto">
              <a:xfrm>
                <a:off x="1934574" y="1320377"/>
                <a:ext cx="136788" cy="124181"/>
              </a:xfrm>
              <a:custGeom>
                <a:avLst/>
                <a:gdLst/>
                <a:ahLst/>
                <a:cxnLst>
                  <a:cxn ang="0">
                    <a:pos x="0" y="77"/>
                  </a:cxn>
                  <a:cxn ang="0">
                    <a:pos x="78" y="77"/>
                  </a:cxn>
                  <a:cxn ang="0">
                    <a:pos x="78" y="0"/>
                  </a:cxn>
                  <a:cxn ang="0">
                    <a:pos x="0" y="0"/>
                  </a:cxn>
                  <a:cxn ang="0">
                    <a:pos x="0" y="77"/>
                  </a:cxn>
                  <a:cxn ang="0">
                    <a:pos x="47" y="56"/>
                  </a:cxn>
                  <a:cxn ang="0">
                    <a:pos x="46" y="58"/>
                  </a:cxn>
                  <a:cxn ang="0">
                    <a:pos x="44" y="60"/>
                  </a:cxn>
                  <a:cxn ang="0">
                    <a:pos x="41" y="60"/>
                  </a:cxn>
                  <a:cxn ang="0">
                    <a:pos x="39" y="60"/>
                  </a:cxn>
                  <a:cxn ang="0">
                    <a:pos x="37" y="58"/>
                  </a:cxn>
                  <a:cxn ang="0">
                    <a:pos x="35" y="56"/>
                  </a:cxn>
                  <a:cxn ang="0">
                    <a:pos x="35" y="54"/>
                  </a:cxn>
                  <a:cxn ang="0">
                    <a:pos x="35" y="51"/>
                  </a:cxn>
                  <a:cxn ang="0">
                    <a:pos x="37" y="49"/>
                  </a:cxn>
                  <a:cxn ang="0">
                    <a:pos x="39" y="48"/>
                  </a:cxn>
                  <a:cxn ang="0">
                    <a:pos x="41" y="47"/>
                  </a:cxn>
                  <a:cxn ang="0">
                    <a:pos x="44" y="48"/>
                  </a:cxn>
                  <a:cxn ang="0">
                    <a:pos x="46" y="49"/>
                  </a:cxn>
                  <a:cxn ang="0">
                    <a:pos x="47" y="51"/>
                  </a:cxn>
                  <a:cxn ang="0">
                    <a:pos x="47" y="54"/>
                  </a:cxn>
                  <a:cxn ang="0">
                    <a:pos x="47" y="56"/>
                  </a:cxn>
                  <a:cxn ang="0">
                    <a:pos x="35" y="20"/>
                  </a:cxn>
                  <a:cxn ang="0">
                    <a:pos x="37" y="18"/>
                  </a:cxn>
                  <a:cxn ang="0">
                    <a:pos x="39" y="17"/>
                  </a:cxn>
                  <a:cxn ang="0">
                    <a:pos x="41" y="16"/>
                  </a:cxn>
                  <a:cxn ang="0">
                    <a:pos x="44" y="17"/>
                  </a:cxn>
                  <a:cxn ang="0">
                    <a:pos x="46" y="18"/>
                  </a:cxn>
                  <a:cxn ang="0">
                    <a:pos x="47" y="20"/>
                  </a:cxn>
                  <a:cxn ang="0">
                    <a:pos x="47" y="23"/>
                  </a:cxn>
                  <a:cxn ang="0">
                    <a:pos x="47" y="25"/>
                  </a:cxn>
                  <a:cxn ang="0">
                    <a:pos x="46" y="27"/>
                  </a:cxn>
                  <a:cxn ang="0">
                    <a:pos x="44" y="29"/>
                  </a:cxn>
                  <a:cxn ang="0">
                    <a:pos x="41" y="29"/>
                  </a:cxn>
                  <a:cxn ang="0">
                    <a:pos x="39" y="29"/>
                  </a:cxn>
                  <a:cxn ang="0">
                    <a:pos x="37" y="27"/>
                  </a:cxn>
                  <a:cxn ang="0">
                    <a:pos x="35" y="25"/>
                  </a:cxn>
                  <a:cxn ang="0">
                    <a:pos x="35" y="23"/>
                  </a:cxn>
                  <a:cxn ang="0">
                    <a:pos x="35" y="20"/>
                  </a:cxn>
                  <a:cxn ang="0">
                    <a:pos x="24" y="34"/>
                  </a:cxn>
                  <a:cxn ang="0">
                    <a:pos x="59" y="34"/>
                  </a:cxn>
                  <a:cxn ang="0">
                    <a:pos x="59" y="43"/>
                  </a:cxn>
                  <a:cxn ang="0">
                    <a:pos x="24" y="43"/>
                  </a:cxn>
                  <a:cxn ang="0">
                    <a:pos x="24" y="34"/>
                  </a:cxn>
                </a:cxnLst>
                <a:rect l="0" t="0" r="r" b="b"/>
                <a:pathLst>
                  <a:path w="78" h="77">
                    <a:moveTo>
                      <a:pt x="0" y="77"/>
                    </a:moveTo>
                    <a:cubicBezTo>
                      <a:pt x="78" y="77"/>
                      <a:pt x="78" y="77"/>
                      <a:pt x="78" y="77"/>
                    </a:cubicBezTo>
                    <a:cubicBezTo>
                      <a:pt x="78" y="0"/>
                      <a:pt x="78" y="0"/>
                      <a:pt x="78" y="0"/>
                    </a:cubicBezTo>
                    <a:cubicBezTo>
                      <a:pt x="0" y="0"/>
                      <a:pt x="0" y="0"/>
                      <a:pt x="0" y="0"/>
                    </a:cubicBezTo>
                    <a:lnTo>
                      <a:pt x="0" y="77"/>
                    </a:lnTo>
                    <a:close/>
                    <a:moveTo>
                      <a:pt x="47" y="56"/>
                    </a:moveTo>
                    <a:cubicBezTo>
                      <a:pt x="47" y="57"/>
                      <a:pt x="46" y="58"/>
                      <a:pt x="46" y="58"/>
                    </a:cubicBezTo>
                    <a:cubicBezTo>
                      <a:pt x="45" y="59"/>
                      <a:pt x="44" y="59"/>
                      <a:pt x="44" y="60"/>
                    </a:cubicBezTo>
                    <a:cubicBezTo>
                      <a:pt x="43" y="60"/>
                      <a:pt x="42" y="60"/>
                      <a:pt x="41" y="60"/>
                    </a:cubicBezTo>
                    <a:cubicBezTo>
                      <a:pt x="40" y="60"/>
                      <a:pt x="39" y="60"/>
                      <a:pt x="39" y="60"/>
                    </a:cubicBezTo>
                    <a:cubicBezTo>
                      <a:pt x="38" y="59"/>
                      <a:pt x="37" y="59"/>
                      <a:pt x="37" y="58"/>
                    </a:cubicBezTo>
                    <a:cubicBezTo>
                      <a:pt x="36" y="58"/>
                      <a:pt x="35" y="57"/>
                      <a:pt x="35" y="56"/>
                    </a:cubicBezTo>
                    <a:cubicBezTo>
                      <a:pt x="35" y="56"/>
                      <a:pt x="35" y="55"/>
                      <a:pt x="35" y="54"/>
                    </a:cubicBezTo>
                    <a:cubicBezTo>
                      <a:pt x="35" y="53"/>
                      <a:pt x="35" y="52"/>
                      <a:pt x="35" y="51"/>
                    </a:cubicBezTo>
                    <a:cubicBezTo>
                      <a:pt x="35" y="51"/>
                      <a:pt x="36" y="50"/>
                      <a:pt x="37" y="49"/>
                    </a:cubicBezTo>
                    <a:cubicBezTo>
                      <a:pt x="37" y="49"/>
                      <a:pt x="38" y="48"/>
                      <a:pt x="39" y="48"/>
                    </a:cubicBezTo>
                    <a:cubicBezTo>
                      <a:pt x="39" y="48"/>
                      <a:pt x="40" y="47"/>
                      <a:pt x="41" y="47"/>
                    </a:cubicBezTo>
                    <a:cubicBezTo>
                      <a:pt x="42" y="47"/>
                      <a:pt x="43" y="48"/>
                      <a:pt x="44" y="48"/>
                    </a:cubicBezTo>
                    <a:cubicBezTo>
                      <a:pt x="44" y="48"/>
                      <a:pt x="45" y="49"/>
                      <a:pt x="46" y="49"/>
                    </a:cubicBezTo>
                    <a:cubicBezTo>
                      <a:pt x="46" y="50"/>
                      <a:pt x="47" y="51"/>
                      <a:pt x="47" y="51"/>
                    </a:cubicBezTo>
                    <a:cubicBezTo>
                      <a:pt x="47" y="52"/>
                      <a:pt x="47" y="53"/>
                      <a:pt x="47" y="54"/>
                    </a:cubicBezTo>
                    <a:cubicBezTo>
                      <a:pt x="47" y="55"/>
                      <a:pt x="47" y="56"/>
                      <a:pt x="47" y="56"/>
                    </a:cubicBezTo>
                    <a:close/>
                    <a:moveTo>
                      <a:pt x="35" y="20"/>
                    </a:moveTo>
                    <a:cubicBezTo>
                      <a:pt x="35" y="19"/>
                      <a:pt x="36" y="19"/>
                      <a:pt x="37" y="18"/>
                    </a:cubicBezTo>
                    <a:cubicBezTo>
                      <a:pt x="37" y="18"/>
                      <a:pt x="38" y="17"/>
                      <a:pt x="39" y="17"/>
                    </a:cubicBezTo>
                    <a:cubicBezTo>
                      <a:pt x="39" y="16"/>
                      <a:pt x="40" y="16"/>
                      <a:pt x="41" y="16"/>
                    </a:cubicBezTo>
                    <a:cubicBezTo>
                      <a:pt x="42" y="16"/>
                      <a:pt x="43" y="16"/>
                      <a:pt x="44" y="17"/>
                    </a:cubicBezTo>
                    <a:cubicBezTo>
                      <a:pt x="44" y="17"/>
                      <a:pt x="45" y="18"/>
                      <a:pt x="46" y="18"/>
                    </a:cubicBezTo>
                    <a:cubicBezTo>
                      <a:pt x="46" y="19"/>
                      <a:pt x="47" y="19"/>
                      <a:pt x="47" y="20"/>
                    </a:cubicBezTo>
                    <a:cubicBezTo>
                      <a:pt x="47" y="21"/>
                      <a:pt x="47" y="22"/>
                      <a:pt x="47" y="23"/>
                    </a:cubicBezTo>
                    <a:cubicBezTo>
                      <a:pt x="47" y="24"/>
                      <a:pt x="47" y="25"/>
                      <a:pt x="47" y="25"/>
                    </a:cubicBezTo>
                    <a:cubicBezTo>
                      <a:pt x="47" y="26"/>
                      <a:pt x="46" y="27"/>
                      <a:pt x="46" y="27"/>
                    </a:cubicBezTo>
                    <a:cubicBezTo>
                      <a:pt x="45" y="28"/>
                      <a:pt x="44" y="28"/>
                      <a:pt x="44" y="29"/>
                    </a:cubicBezTo>
                    <a:cubicBezTo>
                      <a:pt x="43" y="29"/>
                      <a:pt x="42" y="29"/>
                      <a:pt x="41" y="29"/>
                    </a:cubicBezTo>
                    <a:cubicBezTo>
                      <a:pt x="40" y="29"/>
                      <a:pt x="39" y="29"/>
                      <a:pt x="39" y="29"/>
                    </a:cubicBezTo>
                    <a:cubicBezTo>
                      <a:pt x="38" y="28"/>
                      <a:pt x="37" y="28"/>
                      <a:pt x="37" y="27"/>
                    </a:cubicBezTo>
                    <a:cubicBezTo>
                      <a:pt x="36" y="27"/>
                      <a:pt x="35" y="26"/>
                      <a:pt x="35" y="25"/>
                    </a:cubicBezTo>
                    <a:cubicBezTo>
                      <a:pt x="35" y="25"/>
                      <a:pt x="35" y="24"/>
                      <a:pt x="35" y="23"/>
                    </a:cubicBezTo>
                    <a:cubicBezTo>
                      <a:pt x="35" y="22"/>
                      <a:pt x="35" y="21"/>
                      <a:pt x="35" y="20"/>
                    </a:cubicBezTo>
                    <a:close/>
                    <a:moveTo>
                      <a:pt x="24" y="34"/>
                    </a:moveTo>
                    <a:cubicBezTo>
                      <a:pt x="59" y="34"/>
                      <a:pt x="59" y="34"/>
                      <a:pt x="59" y="34"/>
                    </a:cubicBezTo>
                    <a:cubicBezTo>
                      <a:pt x="59" y="43"/>
                      <a:pt x="59" y="43"/>
                      <a:pt x="59" y="43"/>
                    </a:cubicBezTo>
                    <a:cubicBezTo>
                      <a:pt x="24" y="43"/>
                      <a:pt x="24" y="43"/>
                      <a:pt x="24" y="43"/>
                    </a:cubicBezTo>
                    <a:lnTo>
                      <a:pt x="24"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 name="Freeform 66"/>
              <p:cNvSpPr>
                <a:spLocks/>
              </p:cNvSpPr>
              <p:nvPr/>
            </p:nvSpPr>
            <p:spPr bwMode="auto">
              <a:xfrm>
                <a:off x="293121" y="3478244"/>
                <a:ext cx="275530" cy="302353"/>
              </a:xfrm>
              <a:custGeom>
                <a:avLst/>
                <a:gdLst/>
                <a:ahLst/>
                <a:cxnLst>
                  <a:cxn ang="0">
                    <a:pos x="10" y="133"/>
                  </a:cxn>
                  <a:cxn ang="0">
                    <a:pos x="26" y="140"/>
                  </a:cxn>
                  <a:cxn ang="0">
                    <a:pos x="48" y="118"/>
                  </a:cxn>
                  <a:cxn ang="0">
                    <a:pos x="26" y="96"/>
                  </a:cxn>
                  <a:cxn ang="0">
                    <a:pos x="10" y="103"/>
                  </a:cxn>
                  <a:cxn ang="0">
                    <a:pos x="1" y="103"/>
                  </a:cxn>
                  <a:cxn ang="0">
                    <a:pos x="1" y="52"/>
                  </a:cxn>
                  <a:cxn ang="0">
                    <a:pos x="64" y="52"/>
                  </a:cxn>
                  <a:cxn ang="0">
                    <a:pos x="64" y="44"/>
                  </a:cxn>
                  <a:cxn ang="0">
                    <a:pos x="56" y="25"/>
                  </a:cxn>
                  <a:cxn ang="0">
                    <a:pos x="82" y="0"/>
                  </a:cxn>
                  <a:cxn ang="0">
                    <a:pos x="107" y="26"/>
                  </a:cxn>
                  <a:cxn ang="0">
                    <a:pos x="100" y="44"/>
                  </a:cxn>
                  <a:cxn ang="0">
                    <a:pos x="99" y="52"/>
                  </a:cxn>
                  <a:cxn ang="0">
                    <a:pos x="156" y="52"/>
                  </a:cxn>
                  <a:cxn ang="0">
                    <a:pos x="156" y="103"/>
                  </a:cxn>
                  <a:cxn ang="0">
                    <a:pos x="148" y="103"/>
                  </a:cxn>
                  <a:cxn ang="0">
                    <a:pos x="133" y="96"/>
                  </a:cxn>
                  <a:cxn ang="0">
                    <a:pos x="111" y="118"/>
                  </a:cxn>
                  <a:cxn ang="0">
                    <a:pos x="133" y="140"/>
                  </a:cxn>
                  <a:cxn ang="0">
                    <a:pos x="148" y="134"/>
                  </a:cxn>
                  <a:cxn ang="0">
                    <a:pos x="156" y="134"/>
                  </a:cxn>
                  <a:cxn ang="0">
                    <a:pos x="156" y="186"/>
                  </a:cxn>
                  <a:cxn ang="0">
                    <a:pos x="96" y="186"/>
                  </a:cxn>
                  <a:cxn ang="0">
                    <a:pos x="96" y="180"/>
                  </a:cxn>
                  <a:cxn ang="0">
                    <a:pos x="103" y="165"/>
                  </a:cxn>
                  <a:cxn ang="0">
                    <a:pos x="81" y="143"/>
                  </a:cxn>
                  <a:cxn ang="0">
                    <a:pos x="59" y="165"/>
                  </a:cxn>
                  <a:cxn ang="0">
                    <a:pos x="66" y="180"/>
                  </a:cxn>
                  <a:cxn ang="0">
                    <a:pos x="66" y="186"/>
                  </a:cxn>
                  <a:cxn ang="0">
                    <a:pos x="0" y="186"/>
                  </a:cxn>
                  <a:cxn ang="0">
                    <a:pos x="1" y="133"/>
                  </a:cxn>
                  <a:cxn ang="0">
                    <a:pos x="10" y="133"/>
                  </a:cxn>
                </a:cxnLst>
                <a:rect l="0" t="0" r="r" b="b"/>
                <a:pathLst>
                  <a:path w="156" h="186">
                    <a:moveTo>
                      <a:pt x="10" y="133"/>
                    </a:moveTo>
                    <a:cubicBezTo>
                      <a:pt x="14" y="137"/>
                      <a:pt x="20" y="140"/>
                      <a:pt x="26" y="140"/>
                    </a:cubicBezTo>
                    <a:cubicBezTo>
                      <a:pt x="38" y="140"/>
                      <a:pt x="48" y="130"/>
                      <a:pt x="48" y="118"/>
                    </a:cubicBezTo>
                    <a:cubicBezTo>
                      <a:pt x="48" y="106"/>
                      <a:pt x="38" y="96"/>
                      <a:pt x="26" y="96"/>
                    </a:cubicBezTo>
                    <a:cubicBezTo>
                      <a:pt x="20" y="96"/>
                      <a:pt x="14" y="99"/>
                      <a:pt x="10" y="103"/>
                    </a:cubicBezTo>
                    <a:cubicBezTo>
                      <a:pt x="1" y="103"/>
                      <a:pt x="1" y="103"/>
                      <a:pt x="1" y="103"/>
                    </a:cubicBezTo>
                    <a:cubicBezTo>
                      <a:pt x="1" y="52"/>
                      <a:pt x="1" y="52"/>
                      <a:pt x="1" y="52"/>
                    </a:cubicBezTo>
                    <a:cubicBezTo>
                      <a:pt x="64" y="52"/>
                      <a:pt x="64" y="52"/>
                      <a:pt x="64" y="52"/>
                    </a:cubicBezTo>
                    <a:cubicBezTo>
                      <a:pt x="64" y="44"/>
                      <a:pt x="64" y="44"/>
                      <a:pt x="64" y="44"/>
                    </a:cubicBezTo>
                    <a:cubicBezTo>
                      <a:pt x="59" y="39"/>
                      <a:pt x="56" y="33"/>
                      <a:pt x="56" y="25"/>
                    </a:cubicBezTo>
                    <a:cubicBezTo>
                      <a:pt x="56" y="11"/>
                      <a:pt x="68" y="0"/>
                      <a:pt x="82" y="0"/>
                    </a:cubicBezTo>
                    <a:cubicBezTo>
                      <a:pt x="96" y="0"/>
                      <a:pt x="107" y="11"/>
                      <a:pt x="107" y="26"/>
                    </a:cubicBezTo>
                    <a:cubicBezTo>
                      <a:pt x="107" y="33"/>
                      <a:pt x="104" y="39"/>
                      <a:pt x="100" y="44"/>
                    </a:cubicBezTo>
                    <a:cubicBezTo>
                      <a:pt x="99" y="52"/>
                      <a:pt x="99" y="52"/>
                      <a:pt x="99" y="52"/>
                    </a:cubicBezTo>
                    <a:cubicBezTo>
                      <a:pt x="156" y="52"/>
                      <a:pt x="156" y="52"/>
                      <a:pt x="156" y="52"/>
                    </a:cubicBezTo>
                    <a:cubicBezTo>
                      <a:pt x="156" y="103"/>
                      <a:pt x="156" y="103"/>
                      <a:pt x="156" y="103"/>
                    </a:cubicBezTo>
                    <a:cubicBezTo>
                      <a:pt x="148" y="103"/>
                      <a:pt x="148" y="103"/>
                      <a:pt x="148" y="103"/>
                    </a:cubicBezTo>
                    <a:cubicBezTo>
                      <a:pt x="144" y="99"/>
                      <a:pt x="139" y="96"/>
                      <a:pt x="133" y="96"/>
                    </a:cubicBezTo>
                    <a:cubicBezTo>
                      <a:pt x="121" y="96"/>
                      <a:pt x="111" y="106"/>
                      <a:pt x="111" y="118"/>
                    </a:cubicBezTo>
                    <a:cubicBezTo>
                      <a:pt x="111" y="130"/>
                      <a:pt x="120" y="140"/>
                      <a:pt x="133" y="140"/>
                    </a:cubicBezTo>
                    <a:cubicBezTo>
                      <a:pt x="139" y="140"/>
                      <a:pt x="144" y="138"/>
                      <a:pt x="148" y="134"/>
                    </a:cubicBezTo>
                    <a:cubicBezTo>
                      <a:pt x="156" y="134"/>
                      <a:pt x="156" y="134"/>
                      <a:pt x="156" y="134"/>
                    </a:cubicBezTo>
                    <a:cubicBezTo>
                      <a:pt x="156" y="186"/>
                      <a:pt x="156" y="186"/>
                      <a:pt x="156" y="186"/>
                    </a:cubicBezTo>
                    <a:cubicBezTo>
                      <a:pt x="96" y="186"/>
                      <a:pt x="96" y="186"/>
                      <a:pt x="96" y="186"/>
                    </a:cubicBezTo>
                    <a:cubicBezTo>
                      <a:pt x="96" y="180"/>
                      <a:pt x="96" y="180"/>
                      <a:pt x="96" y="180"/>
                    </a:cubicBezTo>
                    <a:cubicBezTo>
                      <a:pt x="100" y="176"/>
                      <a:pt x="103" y="171"/>
                      <a:pt x="103" y="165"/>
                    </a:cubicBezTo>
                    <a:cubicBezTo>
                      <a:pt x="103" y="153"/>
                      <a:pt x="93" y="143"/>
                      <a:pt x="81" y="143"/>
                    </a:cubicBezTo>
                    <a:cubicBezTo>
                      <a:pt x="69" y="143"/>
                      <a:pt x="59" y="152"/>
                      <a:pt x="59" y="165"/>
                    </a:cubicBezTo>
                    <a:cubicBezTo>
                      <a:pt x="59" y="171"/>
                      <a:pt x="62" y="176"/>
                      <a:pt x="66" y="180"/>
                    </a:cubicBezTo>
                    <a:cubicBezTo>
                      <a:pt x="66" y="186"/>
                      <a:pt x="66" y="186"/>
                      <a:pt x="66" y="186"/>
                    </a:cubicBezTo>
                    <a:cubicBezTo>
                      <a:pt x="0" y="186"/>
                      <a:pt x="0" y="186"/>
                      <a:pt x="0" y="186"/>
                    </a:cubicBezTo>
                    <a:cubicBezTo>
                      <a:pt x="1" y="133"/>
                      <a:pt x="1" y="133"/>
                      <a:pt x="1" y="133"/>
                    </a:cubicBezTo>
                    <a:lnTo>
                      <a:pt x="10" y="1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 name="Rectangle 67"/>
              <p:cNvSpPr>
                <a:spLocks noChangeArrowheads="1"/>
              </p:cNvSpPr>
              <p:nvPr/>
            </p:nvSpPr>
            <p:spPr bwMode="auto">
              <a:xfrm>
                <a:off x="3275095" y="2958124"/>
                <a:ext cx="89889"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 name="Freeform 68"/>
              <p:cNvSpPr>
                <a:spLocks/>
              </p:cNvSpPr>
              <p:nvPr/>
            </p:nvSpPr>
            <p:spPr bwMode="auto">
              <a:xfrm>
                <a:off x="3228196" y="2608978"/>
                <a:ext cx="183686" cy="332949"/>
              </a:xfrm>
              <a:custGeom>
                <a:avLst/>
                <a:gdLst/>
                <a:ahLst/>
                <a:cxnLst>
                  <a:cxn ang="0">
                    <a:pos x="104" y="124"/>
                  </a:cxn>
                  <a:cxn ang="0">
                    <a:pos x="92" y="87"/>
                  </a:cxn>
                  <a:cxn ang="0">
                    <a:pos x="66" y="17"/>
                  </a:cxn>
                  <a:cxn ang="0">
                    <a:pos x="71" y="9"/>
                  </a:cxn>
                  <a:cxn ang="0">
                    <a:pos x="62" y="0"/>
                  </a:cxn>
                  <a:cxn ang="0">
                    <a:pos x="56" y="3"/>
                  </a:cxn>
                  <a:cxn ang="0">
                    <a:pos x="56" y="99"/>
                  </a:cxn>
                  <a:cxn ang="0">
                    <a:pos x="66" y="113"/>
                  </a:cxn>
                  <a:cxn ang="0">
                    <a:pos x="52" y="127"/>
                  </a:cxn>
                  <a:cxn ang="0">
                    <a:pos x="38" y="113"/>
                  </a:cxn>
                  <a:cxn ang="0">
                    <a:pos x="48" y="99"/>
                  </a:cxn>
                  <a:cxn ang="0">
                    <a:pos x="48" y="3"/>
                  </a:cxn>
                  <a:cxn ang="0">
                    <a:pos x="42" y="0"/>
                  </a:cxn>
                  <a:cxn ang="0">
                    <a:pos x="33" y="9"/>
                  </a:cxn>
                  <a:cxn ang="0">
                    <a:pos x="38" y="17"/>
                  </a:cxn>
                  <a:cxn ang="0">
                    <a:pos x="9" y="90"/>
                  </a:cxn>
                  <a:cxn ang="0">
                    <a:pos x="0" y="124"/>
                  </a:cxn>
                  <a:cxn ang="0">
                    <a:pos x="16" y="167"/>
                  </a:cxn>
                  <a:cxn ang="0">
                    <a:pos x="12" y="205"/>
                  </a:cxn>
                  <a:cxn ang="0">
                    <a:pos x="91" y="205"/>
                  </a:cxn>
                  <a:cxn ang="0">
                    <a:pos x="87" y="167"/>
                  </a:cxn>
                  <a:cxn ang="0">
                    <a:pos x="104" y="124"/>
                  </a:cxn>
                </a:cxnLst>
                <a:rect l="0" t="0" r="r" b="b"/>
                <a:pathLst>
                  <a:path w="104" h="205">
                    <a:moveTo>
                      <a:pt x="104" y="124"/>
                    </a:moveTo>
                    <a:cubicBezTo>
                      <a:pt x="104" y="110"/>
                      <a:pt x="100" y="97"/>
                      <a:pt x="92" y="87"/>
                    </a:cubicBezTo>
                    <a:cubicBezTo>
                      <a:pt x="85" y="74"/>
                      <a:pt x="72" y="55"/>
                      <a:pt x="66" y="17"/>
                    </a:cubicBezTo>
                    <a:cubicBezTo>
                      <a:pt x="69" y="15"/>
                      <a:pt x="71" y="13"/>
                      <a:pt x="71" y="9"/>
                    </a:cubicBezTo>
                    <a:cubicBezTo>
                      <a:pt x="71" y="4"/>
                      <a:pt x="67" y="0"/>
                      <a:pt x="62" y="0"/>
                    </a:cubicBezTo>
                    <a:cubicBezTo>
                      <a:pt x="60" y="0"/>
                      <a:pt x="58" y="2"/>
                      <a:pt x="56" y="3"/>
                    </a:cubicBezTo>
                    <a:cubicBezTo>
                      <a:pt x="56" y="99"/>
                      <a:pt x="56" y="99"/>
                      <a:pt x="56" y="99"/>
                    </a:cubicBezTo>
                    <a:cubicBezTo>
                      <a:pt x="62" y="101"/>
                      <a:pt x="66" y="106"/>
                      <a:pt x="66" y="113"/>
                    </a:cubicBezTo>
                    <a:cubicBezTo>
                      <a:pt x="66" y="120"/>
                      <a:pt x="59" y="127"/>
                      <a:pt x="52" y="127"/>
                    </a:cubicBezTo>
                    <a:cubicBezTo>
                      <a:pt x="44" y="127"/>
                      <a:pt x="38" y="120"/>
                      <a:pt x="38" y="113"/>
                    </a:cubicBezTo>
                    <a:cubicBezTo>
                      <a:pt x="38" y="106"/>
                      <a:pt x="42" y="101"/>
                      <a:pt x="48" y="99"/>
                    </a:cubicBezTo>
                    <a:cubicBezTo>
                      <a:pt x="48" y="3"/>
                      <a:pt x="48" y="3"/>
                      <a:pt x="48" y="3"/>
                    </a:cubicBezTo>
                    <a:cubicBezTo>
                      <a:pt x="47" y="2"/>
                      <a:pt x="44" y="0"/>
                      <a:pt x="42" y="0"/>
                    </a:cubicBezTo>
                    <a:cubicBezTo>
                      <a:pt x="37" y="0"/>
                      <a:pt x="33" y="4"/>
                      <a:pt x="33" y="9"/>
                    </a:cubicBezTo>
                    <a:cubicBezTo>
                      <a:pt x="33" y="12"/>
                      <a:pt x="35" y="15"/>
                      <a:pt x="38" y="17"/>
                    </a:cubicBezTo>
                    <a:cubicBezTo>
                      <a:pt x="31" y="59"/>
                      <a:pt x="16" y="77"/>
                      <a:pt x="9" y="90"/>
                    </a:cubicBezTo>
                    <a:cubicBezTo>
                      <a:pt x="3" y="100"/>
                      <a:pt x="0" y="111"/>
                      <a:pt x="0" y="124"/>
                    </a:cubicBezTo>
                    <a:cubicBezTo>
                      <a:pt x="0" y="141"/>
                      <a:pt x="6" y="156"/>
                      <a:pt x="16" y="167"/>
                    </a:cubicBezTo>
                    <a:cubicBezTo>
                      <a:pt x="12" y="205"/>
                      <a:pt x="12" y="205"/>
                      <a:pt x="12" y="205"/>
                    </a:cubicBezTo>
                    <a:cubicBezTo>
                      <a:pt x="91" y="205"/>
                      <a:pt x="91" y="205"/>
                      <a:pt x="91" y="205"/>
                    </a:cubicBezTo>
                    <a:cubicBezTo>
                      <a:pt x="87" y="167"/>
                      <a:pt x="87" y="167"/>
                      <a:pt x="87" y="167"/>
                    </a:cubicBezTo>
                    <a:cubicBezTo>
                      <a:pt x="98" y="156"/>
                      <a:pt x="104" y="141"/>
                      <a:pt x="104" y="12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 name="Freeform 69"/>
              <p:cNvSpPr>
                <a:spLocks noEditPoints="1"/>
              </p:cNvSpPr>
              <p:nvPr/>
            </p:nvSpPr>
            <p:spPr bwMode="auto">
              <a:xfrm>
                <a:off x="3722586" y="1476953"/>
                <a:ext cx="144604" cy="133179"/>
              </a:xfrm>
              <a:custGeom>
                <a:avLst/>
                <a:gdLst/>
                <a:ahLst/>
                <a:cxnLst>
                  <a:cxn ang="0">
                    <a:pos x="41" y="0"/>
                  </a:cxn>
                  <a:cxn ang="0">
                    <a:pos x="0" y="41"/>
                  </a:cxn>
                  <a:cxn ang="0">
                    <a:pos x="41" y="82"/>
                  </a:cxn>
                  <a:cxn ang="0">
                    <a:pos x="82" y="41"/>
                  </a:cxn>
                  <a:cxn ang="0">
                    <a:pos x="41" y="0"/>
                  </a:cxn>
                  <a:cxn ang="0">
                    <a:pos x="41" y="61"/>
                  </a:cxn>
                  <a:cxn ang="0">
                    <a:pos x="22" y="41"/>
                  </a:cxn>
                  <a:cxn ang="0">
                    <a:pos x="41" y="21"/>
                  </a:cxn>
                  <a:cxn ang="0">
                    <a:pos x="61" y="41"/>
                  </a:cxn>
                  <a:cxn ang="0">
                    <a:pos x="41" y="61"/>
                  </a:cxn>
                </a:cxnLst>
                <a:rect l="0" t="0" r="r" b="b"/>
                <a:pathLst>
                  <a:path w="82" h="82">
                    <a:moveTo>
                      <a:pt x="41" y="0"/>
                    </a:moveTo>
                    <a:cubicBezTo>
                      <a:pt x="19" y="0"/>
                      <a:pt x="0" y="18"/>
                      <a:pt x="0" y="41"/>
                    </a:cubicBezTo>
                    <a:cubicBezTo>
                      <a:pt x="0" y="64"/>
                      <a:pt x="19" y="82"/>
                      <a:pt x="41" y="82"/>
                    </a:cubicBezTo>
                    <a:cubicBezTo>
                      <a:pt x="64" y="82"/>
                      <a:pt x="82" y="64"/>
                      <a:pt x="82" y="41"/>
                    </a:cubicBezTo>
                    <a:cubicBezTo>
                      <a:pt x="82" y="18"/>
                      <a:pt x="64" y="0"/>
                      <a:pt x="41" y="0"/>
                    </a:cubicBezTo>
                    <a:close/>
                    <a:moveTo>
                      <a:pt x="41" y="61"/>
                    </a:moveTo>
                    <a:cubicBezTo>
                      <a:pt x="30" y="61"/>
                      <a:pt x="22" y="52"/>
                      <a:pt x="22" y="41"/>
                    </a:cubicBezTo>
                    <a:cubicBezTo>
                      <a:pt x="22"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 name="Freeform 70"/>
              <p:cNvSpPr>
                <a:spLocks noEditPoints="1"/>
              </p:cNvSpPr>
              <p:nvPr/>
            </p:nvSpPr>
            <p:spPr bwMode="auto">
              <a:xfrm>
                <a:off x="3558441" y="1476953"/>
                <a:ext cx="144604" cy="133179"/>
              </a:xfrm>
              <a:custGeom>
                <a:avLst/>
                <a:gdLst/>
                <a:ahLst/>
                <a:cxnLst>
                  <a:cxn ang="0">
                    <a:pos x="41" y="0"/>
                  </a:cxn>
                  <a:cxn ang="0">
                    <a:pos x="0" y="41"/>
                  </a:cxn>
                  <a:cxn ang="0">
                    <a:pos x="41" y="82"/>
                  </a:cxn>
                  <a:cxn ang="0">
                    <a:pos x="82" y="41"/>
                  </a:cxn>
                  <a:cxn ang="0">
                    <a:pos x="41" y="0"/>
                  </a:cxn>
                  <a:cxn ang="0">
                    <a:pos x="41" y="61"/>
                  </a:cxn>
                  <a:cxn ang="0">
                    <a:pos x="21" y="41"/>
                  </a:cxn>
                  <a:cxn ang="0">
                    <a:pos x="41" y="21"/>
                  </a:cxn>
                  <a:cxn ang="0">
                    <a:pos x="61" y="41"/>
                  </a:cxn>
                  <a:cxn ang="0">
                    <a:pos x="41" y="61"/>
                  </a:cxn>
                </a:cxnLst>
                <a:rect l="0" t="0" r="r" b="b"/>
                <a:pathLst>
                  <a:path w="82" h="82">
                    <a:moveTo>
                      <a:pt x="41" y="0"/>
                    </a:moveTo>
                    <a:cubicBezTo>
                      <a:pt x="18" y="0"/>
                      <a:pt x="0" y="18"/>
                      <a:pt x="0" y="41"/>
                    </a:cubicBezTo>
                    <a:cubicBezTo>
                      <a:pt x="0" y="64"/>
                      <a:pt x="18" y="82"/>
                      <a:pt x="41" y="82"/>
                    </a:cubicBezTo>
                    <a:cubicBezTo>
                      <a:pt x="63" y="82"/>
                      <a:pt x="82" y="64"/>
                      <a:pt x="82" y="41"/>
                    </a:cubicBezTo>
                    <a:cubicBezTo>
                      <a:pt x="82" y="18"/>
                      <a:pt x="63" y="0"/>
                      <a:pt x="41" y="0"/>
                    </a:cubicBezTo>
                    <a:close/>
                    <a:moveTo>
                      <a:pt x="41" y="61"/>
                    </a:moveTo>
                    <a:cubicBezTo>
                      <a:pt x="30" y="61"/>
                      <a:pt x="21" y="52"/>
                      <a:pt x="21" y="41"/>
                    </a:cubicBezTo>
                    <a:cubicBezTo>
                      <a:pt x="21"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 name="Freeform 71"/>
              <p:cNvSpPr>
                <a:spLocks noEditPoints="1"/>
              </p:cNvSpPr>
              <p:nvPr/>
            </p:nvSpPr>
            <p:spPr bwMode="auto">
              <a:xfrm>
                <a:off x="3581890" y="1304179"/>
                <a:ext cx="271622" cy="197969"/>
              </a:xfrm>
              <a:custGeom>
                <a:avLst/>
                <a:gdLst/>
                <a:ahLst/>
                <a:cxnLst>
                  <a:cxn ang="0">
                    <a:pos x="154" y="0"/>
                  </a:cxn>
                  <a:cxn ang="0">
                    <a:pos x="75" y="74"/>
                  </a:cxn>
                  <a:cxn ang="0">
                    <a:pos x="75" y="73"/>
                  </a:cxn>
                  <a:cxn ang="0">
                    <a:pos x="0" y="1"/>
                  </a:cxn>
                  <a:cxn ang="0">
                    <a:pos x="0" y="49"/>
                  </a:cxn>
                  <a:cxn ang="0">
                    <a:pos x="75" y="122"/>
                  </a:cxn>
                  <a:cxn ang="0">
                    <a:pos x="150" y="49"/>
                  </a:cxn>
                  <a:cxn ang="0">
                    <a:pos x="154" y="0"/>
                  </a:cxn>
                  <a:cxn ang="0">
                    <a:pos x="76" y="104"/>
                  </a:cxn>
                  <a:cxn ang="0">
                    <a:pos x="66" y="94"/>
                  </a:cxn>
                  <a:cxn ang="0">
                    <a:pos x="76" y="83"/>
                  </a:cxn>
                  <a:cxn ang="0">
                    <a:pos x="87" y="94"/>
                  </a:cxn>
                  <a:cxn ang="0">
                    <a:pos x="76" y="104"/>
                  </a:cxn>
                </a:cxnLst>
                <a:rect l="0" t="0" r="r" b="b"/>
                <a:pathLst>
                  <a:path w="154" h="122">
                    <a:moveTo>
                      <a:pt x="154" y="0"/>
                    </a:moveTo>
                    <a:cubicBezTo>
                      <a:pt x="75" y="74"/>
                      <a:pt x="75" y="74"/>
                      <a:pt x="75" y="74"/>
                    </a:cubicBezTo>
                    <a:cubicBezTo>
                      <a:pt x="75" y="73"/>
                      <a:pt x="75" y="73"/>
                      <a:pt x="75" y="73"/>
                    </a:cubicBezTo>
                    <a:cubicBezTo>
                      <a:pt x="0" y="1"/>
                      <a:pt x="0" y="1"/>
                      <a:pt x="0" y="1"/>
                    </a:cubicBezTo>
                    <a:cubicBezTo>
                      <a:pt x="0" y="49"/>
                      <a:pt x="0" y="49"/>
                      <a:pt x="0" y="49"/>
                    </a:cubicBezTo>
                    <a:cubicBezTo>
                      <a:pt x="75" y="122"/>
                      <a:pt x="75" y="122"/>
                      <a:pt x="75" y="122"/>
                    </a:cubicBezTo>
                    <a:cubicBezTo>
                      <a:pt x="150" y="49"/>
                      <a:pt x="150" y="49"/>
                      <a:pt x="150" y="49"/>
                    </a:cubicBezTo>
                    <a:lnTo>
                      <a:pt x="154" y="0"/>
                    </a:lnTo>
                    <a:close/>
                    <a:moveTo>
                      <a:pt x="76" y="104"/>
                    </a:moveTo>
                    <a:cubicBezTo>
                      <a:pt x="70" y="104"/>
                      <a:pt x="66" y="99"/>
                      <a:pt x="66" y="94"/>
                    </a:cubicBezTo>
                    <a:cubicBezTo>
                      <a:pt x="66" y="88"/>
                      <a:pt x="70" y="83"/>
                      <a:pt x="76" y="83"/>
                    </a:cubicBezTo>
                    <a:cubicBezTo>
                      <a:pt x="82" y="83"/>
                      <a:pt x="87" y="88"/>
                      <a:pt x="87" y="94"/>
                    </a:cubicBezTo>
                    <a:cubicBezTo>
                      <a:pt x="87" y="99"/>
                      <a:pt x="82" y="104"/>
                      <a:pt x="76" y="10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 name="Freeform 72"/>
              <p:cNvSpPr>
                <a:spLocks noEditPoints="1"/>
              </p:cNvSpPr>
              <p:nvPr/>
            </p:nvSpPr>
            <p:spPr bwMode="auto">
              <a:xfrm>
                <a:off x="269671" y="4140542"/>
                <a:ext cx="257943" cy="257360"/>
              </a:xfrm>
              <a:custGeom>
                <a:avLst/>
                <a:gdLst/>
                <a:ahLst/>
                <a:cxnLst>
                  <a:cxn ang="0">
                    <a:pos x="109" y="98"/>
                  </a:cxn>
                  <a:cxn ang="0">
                    <a:pos x="115" y="93"/>
                  </a:cxn>
                  <a:cxn ang="0">
                    <a:pos x="107" y="84"/>
                  </a:cxn>
                  <a:cxn ang="0">
                    <a:pos x="114" y="57"/>
                  </a:cxn>
                  <a:cxn ang="0">
                    <a:pos x="57" y="0"/>
                  </a:cxn>
                  <a:cxn ang="0">
                    <a:pos x="0" y="57"/>
                  </a:cxn>
                  <a:cxn ang="0">
                    <a:pos x="57" y="113"/>
                  </a:cxn>
                  <a:cxn ang="0">
                    <a:pos x="76" y="110"/>
                  </a:cxn>
                  <a:cxn ang="0">
                    <a:pos x="84" y="119"/>
                  </a:cxn>
                  <a:cxn ang="0">
                    <a:pos x="91" y="113"/>
                  </a:cxn>
                  <a:cxn ang="0">
                    <a:pos x="129" y="158"/>
                  </a:cxn>
                  <a:cxn ang="0">
                    <a:pos x="147" y="143"/>
                  </a:cxn>
                  <a:cxn ang="0">
                    <a:pos x="109" y="98"/>
                  </a:cxn>
                  <a:cxn ang="0">
                    <a:pos x="24" y="57"/>
                  </a:cxn>
                  <a:cxn ang="0">
                    <a:pos x="57" y="24"/>
                  </a:cxn>
                  <a:cxn ang="0">
                    <a:pos x="90" y="57"/>
                  </a:cxn>
                  <a:cxn ang="0">
                    <a:pos x="57" y="90"/>
                  </a:cxn>
                  <a:cxn ang="0">
                    <a:pos x="24" y="57"/>
                  </a:cxn>
                </a:cxnLst>
                <a:rect l="0" t="0" r="r" b="b"/>
                <a:pathLst>
                  <a:path w="147" h="158">
                    <a:moveTo>
                      <a:pt x="109" y="98"/>
                    </a:moveTo>
                    <a:cubicBezTo>
                      <a:pt x="115" y="93"/>
                      <a:pt x="115" y="93"/>
                      <a:pt x="115" y="93"/>
                    </a:cubicBezTo>
                    <a:cubicBezTo>
                      <a:pt x="107" y="84"/>
                      <a:pt x="107" y="84"/>
                      <a:pt x="107" y="84"/>
                    </a:cubicBezTo>
                    <a:cubicBezTo>
                      <a:pt x="111" y="76"/>
                      <a:pt x="114" y="67"/>
                      <a:pt x="114" y="57"/>
                    </a:cubicBezTo>
                    <a:cubicBezTo>
                      <a:pt x="114" y="26"/>
                      <a:pt x="88" y="0"/>
                      <a:pt x="57" y="0"/>
                    </a:cubicBezTo>
                    <a:cubicBezTo>
                      <a:pt x="26" y="0"/>
                      <a:pt x="0" y="26"/>
                      <a:pt x="0" y="57"/>
                    </a:cubicBezTo>
                    <a:cubicBezTo>
                      <a:pt x="0" y="88"/>
                      <a:pt x="26" y="113"/>
                      <a:pt x="57" y="113"/>
                    </a:cubicBezTo>
                    <a:cubicBezTo>
                      <a:pt x="64" y="113"/>
                      <a:pt x="70" y="112"/>
                      <a:pt x="76" y="110"/>
                    </a:cubicBezTo>
                    <a:cubicBezTo>
                      <a:pt x="84" y="119"/>
                      <a:pt x="84" y="119"/>
                      <a:pt x="84" y="119"/>
                    </a:cubicBezTo>
                    <a:cubicBezTo>
                      <a:pt x="91" y="113"/>
                      <a:pt x="91" y="113"/>
                      <a:pt x="91" y="113"/>
                    </a:cubicBezTo>
                    <a:cubicBezTo>
                      <a:pt x="129" y="158"/>
                      <a:pt x="129" y="158"/>
                      <a:pt x="129" y="158"/>
                    </a:cubicBezTo>
                    <a:cubicBezTo>
                      <a:pt x="147" y="143"/>
                      <a:pt x="147" y="143"/>
                      <a:pt x="147" y="143"/>
                    </a:cubicBezTo>
                    <a:lnTo>
                      <a:pt x="109" y="98"/>
                    </a:lnTo>
                    <a:close/>
                    <a:moveTo>
                      <a:pt x="24" y="57"/>
                    </a:moveTo>
                    <a:cubicBezTo>
                      <a:pt x="24" y="39"/>
                      <a:pt x="39" y="24"/>
                      <a:pt x="57" y="24"/>
                    </a:cubicBezTo>
                    <a:cubicBezTo>
                      <a:pt x="75" y="24"/>
                      <a:pt x="90" y="39"/>
                      <a:pt x="90" y="57"/>
                    </a:cubicBezTo>
                    <a:cubicBezTo>
                      <a:pt x="90" y="75"/>
                      <a:pt x="75" y="90"/>
                      <a:pt x="57" y="90"/>
                    </a:cubicBezTo>
                    <a:cubicBezTo>
                      <a:pt x="39" y="90"/>
                      <a:pt x="24" y="75"/>
                      <a:pt x="24" y="5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3" name="Freeform 73"/>
              <p:cNvSpPr>
                <a:spLocks/>
              </p:cNvSpPr>
              <p:nvPr/>
            </p:nvSpPr>
            <p:spPr bwMode="auto">
              <a:xfrm>
                <a:off x="162195" y="2835743"/>
                <a:ext cx="269667" cy="246562"/>
              </a:xfrm>
              <a:custGeom>
                <a:avLst/>
                <a:gdLst/>
                <a:ahLst/>
                <a:cxnLst>
                  <a:cxn ang="0">
                    <a:pos x="69" y="95"/>
                  </a:cxn>
                  <a:cxn ang="0">
                    <a:pos x="112" y="137"/>
                  </a:cxn>
                  <a:cxn ang="0">
                    <a:pos x="138" y="112"/>
                  </a:cxn>
                  <a:cxn ang="0">
                    <a:pos x="95" y="69"/>
                  </a:cxn>
                  <a:cxn ang="0">
                    <a:pos x="138" y="25"/>
                  </a:cxn>
                  <a:cxn ang="0">
                    <a:pos x="112" y="0"/>
                  </a:cxn>
                  <a:cxn ang="0">
                    <a:pos x="69" y="44"/>
                  </a:cxn>
                  <a:cxn ang="0">
                    <a:pos x="26" y="0"/>
                  </a:cxn>
                  <a:cxn ang="0">
                    <a:pos x="0" y="25"/>
                  </a:cxn>
                  <a:cxn ang="0">
                    <a:pos x="44" y="69"/>
                  </a:cxn>
                  <a:cxn ang="0">
                    <a:pos x="0" y="112"/>
                  </a:cxn>
                  <a:cxn ang="0">
                    <a:pos x="26" y="137"/>
                  </a:cxn>
                  <a:cxn ang="0">
                    <a:pos x="69" y="95"/>
                  </a:cxn>
                </a:cxnLst>
                <a:rect l="0" t="0" r="r" b="b"/>
                <a:pathLst>
                  <a:path w="138" h="137">
                    <a:moveTo>
                      <a:pt x="69" y="95"/>
                    </a:moveTo>
                    <a:lnTo>
                      <a:pt x="112" y="137"/>
                    </a:lnTo>
                    <a:lnTo>
                      <a:pt x="138" y="112"/>
                    </a:lnTo>
                    <a:lnTo>
                      <a:pt x="95" y="69"/>
                    </a:lnTo>
                    <a:lnTo>
                      <a:pt x="138" y="25"/>
                    </a:lnTo>
                    <a:lnTo>
                      <a:pt x="112" y="0"/>
                    </a:lnTo>
                    <a:lnTo>
                      <a:pt x="69" y="44"/>
                    </a:lnTo>
                    <a:lnTo>
                      <a:pt x="26" y="0"/>
                    </a:lnTo>
                    <a:lnTo>
                      <a:pt x="0" y="25"/>
                    </a:lnTo>
                    <a:lnTo>
                      <a:pt x="44" y="69"/>
                    </a:lnTo>
                    <a:lnTo>
                      <a:pt x="0" y="112"/>
                    </a:lnTo>
                    <a:lnTo>
                      <a:pt x="26" y="137"/>
                    </a:lnTo>
                    <a:lnTo>
                      <a:pt x="69" y="9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4" name="Rectangle 74"/>
              <p:cNvSpPr>
                <a:spLocks noChangeArrowheads="1"/>
              </p:cNvSpPr>
              <p:nvPr/>
            </p:nvSpPr>
            <p:spPr bwMode="auto">
              <a:xfrm>
                <a:off x="1000509" y="4093749"/>
                <a:ext cx="261851" cy="2879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5" name="Freeform 75"/>
              <p:cNvSpPr>
                <a:spLocks/>
              </p:cNvSpPr>
              <p:nvPr/>
            </p:nvSpPr>
            <p:spPr bwMode="auto">
              <a:xfrm>
                <a:off x="1037637" y="3971368"/>
                <a:ext cx="56669" cy="100784"/>
              </a:xfrm>
              <a:custGeom>
                <a:avLst/>
                <a:gdLst/>
                <a:ahLst/>
                <a:cxnLst>
                  <a:cxn ang="0">
                    <a:pos x="14" y="62"/>
                  </a:cxn>
                  <a:cxn ang="0">
                    <a:pos x="33" y="62"/>
                  </a:cxn>
                  <a:cxn ang="0">
                    <a:pos x="33" y="0"/>
                  </a:cxn>
                  <a:cxn ang="0">
                    <a:pos x="18" y="0"/>
                  </a:cxn>
                  <a:cxn ang="0">
                    <a:pos x="16" y="6"/>
                  </a:cxn>
                  <a:cxn ang="0">
                    <a:pos x="12" y="10"/>
                  </a:cxn>
                  <a:cxn ang="0">
                    <a:pos x="6" y="12"/>
                  </a:cxn>
                  <a:cxn ang="0">
                    <a:pos x="0" y="13"/>
                  </a:cxn>
                  <a:cxn ang="0">
                    <a:pos x="0" y="26"/>
                  </a:cxn>
                  <a:cxn ang="0">
                    <a:pos x="14" y="26"/>
                  </a:cxn>
                  <a:cxn ang="0">
                    <a:pos x="14" y="62"/>
                  </a:cxn>
                </a:cxnLst>
                <a:rect l="0" t="0" r="r" b="b"/>
                <a:pathLst>
                  <a:path w="33" h="62">
                    <a:moveTo>
                      <a:pt x="14" y="62"/>
                    </a:moveTo>
                    <a:cubicBezTo>
                      <a:pt x="33" y="62"/>
                      <a:pt x="33" y="62"/>
                      <a:pt x="33" y="62"/>
                    </a:cubicBezTo>
                    <a:cubicBezTo>
                      <a:pt x="33" y="0"/>
                      <a:pt x="33" y="0"/>
                      <a:pt x="33" y="0"/>
                    </a:cubicBezTo>
                    <a:cubicBezTo>
                      <a:pt x="18" y="0"/>
                      <a:pt x="18" y="0"/>
                      <a:pt x="18" y="0"/>
                    </a:cubicBezTo>
                    <a:cubicBezTo>
                      <a:pt x="18" y="2"/>
                      <a:pt x="17" y="4"/>
                      <a:pt x="16" y="6"/>
                    </a:cubicBezTo>
                    <a:cubicBezTo>
                      <a:pt x="15" y="8"/>
                      <a:pt x="14" y="9"/>
                      <a:pt x="12" y="10"/>
                    </a:cubicBezTo>
                    <a:cubicBezTo>
                      <a:pt x="10" y="11"/>
                      <a:pt x="8" y="12"/>
                      <a:pt x="6" y="12"/>
                    </a:cubicBezTo>
                    <a:cubicBezTo>
                      <a:pt x="4" y="13"/>
                      <a:pt x="2" y="13"/>
                      <a:pt x="0" y="13"/>
                    </a:cubicBezTo>
                    <a:cubicBezTo>
                      <a:pt x="0" y="26"/>
                      <a:pt x="0" y="26"/>
                      <a:pt x="0" y="26"/>
                    </a:cubicBezTo>
                    <a:cubicBezTo>
                      <a:pt x="14" y="26"/>
                      <a:pt x="14" y="26"/>
                      <a:pt x="14" y="26"/>
                    </a:cubicBezTo>
                    <a:lnTo>
                      <a:pt x="14" y="6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6" name="Freeform 76"/>
              <p:cNvSpPr>
                <a:spLocks/>
              </p:cNvSpPr>
              <p:nvPr/>
            </p:nvSpPr>
            <p:spPr bwMode="auto">
              <a:xfrm>
                <a:off x="1129480" y="3969569"/>
                <a:ext cx="93797" cy="102584"/>
              </a:xfrm>
              <a:custGeom>
                <a:avLst/>
                <a:gdLst/>
                <a:ahLst/>
                <a:cxnLst>
                  <a:cxn ang="0">
                    <a:pos x="54" y="47"/>
                  </a:cxn>
                  <a:cxn ang="0">
                    <a:pos x="26" y="47"/>
                  </a:cxn>
                  <a:cxn ang="0">
                    <a:pos x="26" y="47"/>
                  </a:cxn>
                  <a:cxn ang="0">
                    <a:pos x="35" y="42"/>
                  </a:cxn>
                  <a:cxn ang="0">
                    <a:pos x="44" y="37"/>
                  </a:cxn>
                  <a:cxn ang="0">
                    <a:pos x="50" y="29"/>
                  </a:cxn>
                  <a:cxn ang="0">
                    <a:pos x="53" y="19"/>
                  </a:cxn>
                  <a:cxn ang="0">
                    <a:pos x="51" y="11"/>
                  </a:cxn>
                  <a:cxn ang="0">
                    <a:pos x="46" y="5"/>
                  </a:cxn>
                  <a:cxn ang="0">
                    <a:pos x="38" y="1"/>
                  </a:cxn>
                  <a:cxn ang="0">
                    <a:pos x="28" y="0"/>
                  </a:cxn>
                  <a:cxn ang="0">
                    <a:pos x="16" y="2"/>
                  </a:cxn>
                  <a:cxn ang="0">
                    <a:pos x="8" y="7"/>
                  </a:cxn>
                  <a:cxn ang="0">
                    <a:pos x="3" y="15"/>
                  </a:cxn>
                  <a:cxn ang="0">
                    <a:pos x="1" y="27"/>
                  </a:cxn>
                  <a:cxn ang="0">
                    <a:pos x="18" y="27"/>
                  </a:cxn>
                  <a:cxn ang="0">
                    <a:pos x="20" y="17"/>
                  </a:cxn>
                  <a:cxn ang="0">
                    <a:pos x="27" y="14"/>
                  </a:cxn>
                  <a:cxn ang="0">
                    <a:pos x="33" y="16"/>
                  </a:cxn>
                  <a:cxn ang="0">
                    <a:pos x="35" y="22"/>
                  </a:cxn>
                  <a:cxn ang="0">
                    <a:pos x="34" y="25"/>
                  </a:cxn>
                  <a:cxn ang="0">
                    <a:pos x="32" y="27"/>
                  </a:cxn>
                  <a:cxn ang="0">
                    <a:pos x="29" y="29"/>
                  </a:cxn>
                  <a:cxn ang="0">
                    <a:pos x="26" y="31"/>
                  </a:cxn>
                  <a:cxn ang="0">
                    <a:pos x="20" y="34"/>
                  </a:cxn>
                  <a:cxn ang="0">
                    <a:pos x="14" y="38"/>
                  </a:cxn>
                  <a:cxn ang="0">
                    <a:pos x="9" y="42"/>
                  </a:cxn>
                  <a:cxn ang="0">
                    <a:pos x="4" y="47"/>
                  </a:cxn>
                  <a:cxn ang="0">
                    <a:pos x="1" y="54"/>
                  </a:cxn>
                  <a:cxn ang="0">
                    <a:pos x="0" y="63"/>
                  </a:cxn>
                  <a:cxn ang="0">
                    <a:pos x="54" y="63"/>
                  </a:cxn>
                  <a:cxn ang="0">
                    <a:pos x="54" y="47"/>
                  </a:cxn>
                </a:cxnLst>
                <a:rect l="0" t="0" r="r" b="b"/>
                <a:pathLst>
                  <a:path w="54" h="63">
                    <a:moveTo>
                      <a:pt x="54" y="47"/>
                    </a:moveTo>
                    <a:cubicBezTo>
                      <a:pt x="26" y="47"/>
                      <a:pt x="26" y="47"/>
                      <a:pt x="26" y="47"/>
                    </a:cubicBezTo>
                    <a:cubicBezTo>
                      <a:pt x="26" y="47"/>
                      <a:pt x="26" y="47"/>
                      <a:pt x="26" y="47"/>
                    </a:cubicBezTo>
                    <a:cubicBezTo>
                      <a:pt x="29" y="46"/>
                      <a:pt x="32" y="44"/>
                      <a:pt x="35" y="42"/>
                    </a:cubicBezTo>
                    <a:cubicBezTo>
                      <a:pt x="38" y="41"/>
                      <a:pt x="41" y="39"/>
                      <a:pt x="44" y="37"/>
                    </a:cubicBezTo>
                    <a:cubicBezTo>
                      <a:pt x="46" y="35"/>
                      <a:pt x="48" y="32"/>
                      <a:pt x="50" y="29"/>
                    </a:cubicBezTo>
                    <a:cubicBezTo>
                      <a:pt x="52" y="27"/>
                      <a:pt x="53" y="23"/>
                      <a:pt x="53" y="19"/>
                    </a:cubicBezTo>
                    <a:cubicBezTo>
                      <a:pt x="53" y="16"/>
                      <a:pt x="52" y="13"/>
                      <a:pt x="51" y="11"/>
                    </a:cubicBezTo>
                    <a:cubicBezTo>
                      <a:pt x="50" y="8"/>
                      <a:pt x="48" y="6"/>
                      <a:pt x="46" y="5"/>
                    </a:cubicBezTo>
                    <a:cubicBezTo>
                      <a:pt x="44" y="3"/>
                      <a:pt x="41" y="2"/>
                      <a:pt x="38" y="1"/>
                    </a:cubicBezTo>
                    <a:cubicBezTo>
                      <a:pt x="35" y="0"/>
                      <a:pt x="31" y="0"/>
                      <a:pt x="28" y="0"/>
                    </a:cubicBezTo>
                    <a:cubicBezTo>
                      <a:pt x="23" y="0"/>
                      <a:pt x="20" y="0"/>
                      <a:pt x="16" y="2"/>
                    </a:cubicBezTo>
                    <a:cubicBezTo>
                      <a:pt x="13" y="3"/>
                      <a:pt x="10" y="5"/>
                      <a:pt x="8" y="7"/>
                    </a:cubicBezTo>
                    <a:cubicBezTo>
                      <a:pt x="5" y="9"/>
                      <a:pt x="4" y="12"/>
                      <a:pt x="3" y="15"/>
                    </a:cubicBezTo>
                    <a:cubicBezTo>
                      <a:pt x="1" y="19"/>
                      <a:pt x="1" y="22"/>
                      <a:pt x="1" y="27"/>
                    </a:cubicBezTo>
                    <a:cubicBezTo>
                      <a:pt x="18" y="27"/>
                      <a:pt x="18" y="27"/>
                      <a:pt x="18" y="27"/>
                    </a:cubicBezTo>
                    <a:cubicBezTo>
                      <a:pt x="18" y="23"/>
                      <a:pt x="19" y="20"/>
                      <a:pt x="20" y="17"/>
                    </a:cubicBezTo>
                    <a:cubicBezTo>
                      <a:pt x="21" y="15"/>
                      <a:pt x="24" y="14"/>
                      <a:pt x="27" y="14"/>
                    </a:cubicBezTo>
                    <a:cubicBezTo>
                      <a:pt x="29" y="14"/>
                      <a:pt x="31" y="15"/>
                      <a:pt x="33" y="16"/>
                    </a:cubicBezTo>
                    <a:cubicBezTo>
                      <a:pt x="34" y="17"/>
                      <a:pt x="35" y="19"/>
                      <a:pt x="35" y="22"/>
                    </a:cubicBezTo>
                    <a:cubicBezTo>
                      <a:pt x="35" y="23"/>
                      <a:pt x="35" y="24"/>
                      <a:pt x="34" y="25"/>
                    </a:cubicBezTo>
                    <a:cubicBezTo>
                      <a:pt x="33" y="25"/>
                      <a:pt x="33" y="26"/>
                      <a:pt x="32" y="27"/>
                    </a:cubicBezTo>
                    <a:cubicBezTo>
                      <a:pt x="31" y="28"/>
                      <a:pt x="30" y="28"/>
                      <a:pt x="29" y="29"/>
                    </a:cubicBezTo>
                    <a:cubicBezTo>
                      <a:pt x="28" y="30"/>
                      <a:pt x="27" y="30"/>
                      <a:pt x="26" y="31"/>
                    </a:cubicBezTo>
                    <a:cubicBezTo>
                      <a:pt x="24" y="32"/>
                      <a:pt x="22" y="33"/>
                      <a:pt x="20" y="34"/>
                    </a:cubicBezTo>
                    <a:cubicBezTo>
                      <a:pt x="18" y="35"/>
                      <a:pt x="16" y="37"/>
                      <a:pt x="14" y="38"/>
                    </a:cubicBezTo>
                    <a:cubicBezTo>
                      <a:pt x="12" y="39"/>
                      <a:pt x="11" y="41"/>
                      <a:pt x="9" y="42"/>
                    </a:cubicBezTo>
                    <a:cubicBezTo>
                      <a:pt x="7" y="44"/>
                      <a:pt x="6" y="45"/>
                      <a:pt x="4" y="47"/>
                    </a:cubicBezTo>
                    <a:cubicBezTo>
                      <a:pt x="3" y="49"/>
                      <a:pt x="2" y="52"/>
                      <a:pt x="1" y="54"/>
                    </a:cubicBezTo>
                    <a:cubicBezTo>
                      <a:pt x="0" y="57"/>
                      <a:pt x="0" y="60"/>
                      <a:pt x="0" y="63"/>
                    </a:cubicBezTo>
                    <a:cubicBezTo>
                      <a:pt x="54" y="63"/>
                      <a:pt x="54" y="63"/>
                      <a:pt x="54" y="63"/>
                    </a:cubicBezTo>
                    <a:lnTo>
                      <a:pt x="54" y="47"/>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7" name="Freeform 77"/>
              <p:cNvSpPr>
                <a:spLocks noEditPoints="1"/>
              </p:cNvSpPr>
              <p:nvPr/>
            </p:nvSpPr>
            <p:spPr bwMode="auto">
              <a:xfrm>
                <a:off x="1076719" y="4144142"/>
                <a:ext cx="91843" cy="102584"/>
              </a:xfrm>
              <a:custGeom>
                <a:avLst/>
                <a:gdLst/>
                <a:ahLst/>
                <a:cxnLst>
                  <a:cxn ang="0">
                    <a:pos x="46" y="26"/>
                  </a:cxn>
                  <a:cxn ang="0">
                    <a:pos x="39" y="22"/>
                  </a:cxn>
                  <a:cxn ang="0">
                    <a:pos x="31" y="20"/>
                  </a:cxn>
                  <a:cxn ang="0">
                    <a:pos x="23" y="21"/>
                  </a:cxn>
                  <a:cxn ang="0">
                    <a:pos x="17" y="25"/>
                  </a:cxn>
                  <a:cxn ang="0">
                    <a:pos x="18" y="21"/>
                  </a:cxn>
                  <a:cxn ang="0">
                    <a:pos x="20" y="17"/>
                  </a:cxn>
                  <a:cxn ang="0">
                    <a:pos x="23" y="14"/>
                  </a:cxn>
                  <a:cxn ang="0">
                    <a:pos x="28" y="13"/>
                  </a:cxn>
                  <a:cxn ang="0">
                    <a:pos x="32" y="14"/>
                  </a:cxn>
                  <a:cxn ang="0">
                    <a:pos x="35" y="17"/>
                  </a:cxn>
                  <a:cxn ang="0">
                    <a:pos x="51" y="17"/>
                  </a:cxn>
                  <a:cxn ang="0">
                    <a:pos x="44" y="4"/>
                  </a:cxn>
                  <a:cxn ang="0">
                    <a:pos x="28" y="0"/>
                  </a:cxn>
                  <a:cxn ang="0">
                    <a:pos x="16" y="2"/>
                  </a:cxn>
                  <a:cxn ang="0">
                    <a:pos x="7" y="9"/>
                  </a:cxn>
                  <a:cxn ang="0">
                    <a:pos x="2" y="20"/>
                  </a:cxn>
                  <a:cxn ang="0">
                    <a:pos x="0" y="34"/>
                  </a:cxn>
                  <a:cxn ang="0">
                    <a:pos x="1" y="45"/>
                  </a:cxn>
                  <a:cxn ang="0">
                    <a:pos x="6" y="54"/>
                  </a:cxn>
                  <a:cxn ang="0">
                    <a:pos x="14" y="61"/>
                  </a:cxn>
                  <a:cxn ang="0">
                    <a:pos x="26" y="63"/>
                  </a:cxn>
                  <a:cxn ang="0">
                    <a:pos x="37" y="62"/>
                  </a:cxn>
                  <a:cxn ang="0">
                    <a:pos x="45" y="57"/>
                  </a:cxn>
                  <a:cxn ang="0">
                    <a:pos x="50" y="50"/>
                  </a:cxn>
                  <a:cxn ang="0">
                    <a:pos x="52" y="40"/>
                  </a:cxn>
                  <a:cxn ang="0">
                    <a:pos x="50" y="32"/>
                  </a:cxn>
                  <a:cxn ang="0">
                    <a:pos x="46" y="26"/>
                  </a:cxn>
                  <a:cxn ang="0">
                    <a:pos x="33" y="47"/>
                  </a:cxn>
                  <a:cxn ang="0">
                    <a:pos x="26" y="49"/>
                  </a:cxn>
                  <a:cxn ang="0">
                    <a:pos x="20" y="47"/>
                  </a:cxn>
                  <a:cxn ang="0">
                    <a:pos x="18" y="40"/>
                  </a:cxn>
                  <a:cxn ang="0">
                    <a:pos x="20" y="35"/>
                  </a:cxn>
                  <a:cxn ang="0">
                    <a:pos x="26" y="32"/>
                  </a:cxn>
                  <a:cxn ang="0">
                    <a:pos x="33" y="35"/>
                  </a:cxn>
                  <a:cxn ang="0">
                    <a:pos x="36" y="40"/>
                  </a:cxn>
                  <a:cxn ang="0">
                    <a:pos x="33" y="47"/>
                  </a:cxn>
                </a:cxnLst>
                <a:rect l="0" t="0" r="r" b="b"/>
                <a:pathLst>
                  <a:path w="52" h="63">
                    <a:moveTo>
                      <a:pt x="46" y="26"/>
                    </a:moveTo>
                    <a:cubicBezTo>
                      <a:pt x="44" y="24"/>
                      <a:pt x="42" y="23"/>
                      <a:pt x="39" y="22"/>
                    </a:cubicBezTo>
                    <a:cubicBezTo>
                      <a:pt x="37" y="21"/>
                      <a:pt x="34" y="20"/>
                      <a:pt x="31" y="20"/>
                    </a:cubicBezTo>
                    <a:cubicBezTo>
                      <a:pt x="28" y="20"/>
                      <a:pt x="26" y="21"/>
                      <a:pt x="23" y="21"/>
                    </a:cubicBezTo>
                    <a:cubicBezTo>
                      <a:pt x="21" y="22"/>
                      <a:pt x="19" y="23"/>
                      <a:pt x="17" y="25"/>
                    </a:cubicBezTo>
                    <a:cubicBezTo>
                      <a:pt x="17" y="24"/>
                      <a:pt x="17" y="22"/>
                      <a:pt x="18" y="21"/>
                    </a:cubicBezTo>
                    <a:cubicBezTo>
                      <a:pt x="18" y="19"/>
                      <a:pt x="19" y="18"/>
                      <a:pt x="20" y="17"/>
                    </a:cubicBezTo>
                    <a:cubicBezTo>
                      <a:pt x="21" y="15"/>
                      <a:pt x="22" y="14"/>
                      <a:pt x="23" y="14"/>
                    </a:cubicBezTo>
                    <a:cubicBezTo>
                      <a:pt x="24" y="13"/>
                      <a:pt x="26" y="13"/>
                      <a:pt x="28" y="13"/>
                    </a:cubicBezTo>
                    <a:cubicBezTo>
                      <a:pt x="30" y="13"/>
                      <a:pt x="31" y="13"/>
                      <a:pt x="32" y="14"/>
                    </a:cubicBezTo>
                    <a:cubicBezTo>
                      <a:pt x="34" y="15"/>
                      <a:pt x="35" y="16"/>
                      <a:pt x="35" y="17"/>
                    </a:cubicBezTo>
                    <a:cubicBezTo>
                      <a:pt x="51" y="17"/>
                      <a:pt x="51" y="17"/>
                      <a:pt x="51" y="17"/>
                    </a:cubicBezTo>
                    <a:cubicBezTo>
                      <a:pt x="50" y="11"/>
                      <a:pt x="48" y="6"/>
                      <a:pt x="44" y="4"/>
                    </a:cubicBezTo>
                    <a:cubicBezTo>
                      <a:pt x="40" y="1"/>
                      <a:pt x="35" y="0"/>
                      <a:pt x="28" y="0"/>
                    </a:cubicBezTo>
                    <a:cubicBezTo>
                      <a:pt x="23" y="0"/>
                      <a:pt x="19" y="1"/>
                      <a:pt x="16" y="2"/>
                    </a:cubicBezTo>
                    <a:cubicBezTo>
                      <a:pt x="12" y="4"/>
                      <a:pt x="9" y="6"/>
                      <a:pt x="7" y="9"/>
                    </a:cubicBezTo>
                    <a:cubicBezTo>
                      <a:pt x="5" y="12"/>
                      <a:pt x="3" y="16"/>
                      <a:pt x="2" y="20"/>
                    </a:cubicBezTo>
                    <a:cubicBezTo>
                      <a:pt x="1" y="24"/>
                      <a:pt x="0" y="29"/>
                      <a:pt x="0" y="34"/>
                    </a:cubicBezTo>
                    <a:cubicBezTo>
                      <a:pt x="0" y="37"/>
                      <a:pt x="0" y="41"/>
                      <a:pt x="1" y="45"/>
                    </a:cubicBezTo>
                    <a:cubicBezTo>
                      <a:pt x="2" y="48"/>
                      <a:pt x="4" y="51"/>
                      <a:pt x="6" y="54"/>
                    </a:cubicBezTo>
                    <a:cubicBezTo>
                      <a:pt x="8" y="57"/>
                      <a:pt x="11" y="59"/>
                      <a:pt x="14" y="61"/>
                    </a:cubicBezTo>
                    <a:cubicBezTo>
                      <a:pt x="18" y="62"/>
                      <a:pt x="22" y="63"/>
                      <a:pt x="26" y="63"/>
                    </a:cubicBezTo>
                    <a:cubicBezTo>
                      <a:pt x="30" y="63"/>
                      <a:pt x="34" y="63"/>
                      <a:pt x="37" y="62"/>
                    </a:cubicBezTo>
                    <a:cubicBezTo>
                      <a:pt x="40" y="61"/>
                      <a:pt x="42" y="59"/>
                      <a:pt x="45" y="57"/>
                    </a:cubicBezTo>
                    <a:cubicBezTo>
                      <a:pt x="47" y="55"/>
                      <a:pt x="49" y="53"/>
                      <a:pt x="50" y="50"/>
                    </a:cubicBezTo>
                    <a:cubicBezTo>
                      <a:pt x="51" y="47"/>
                      <a:pt x="52" y="44"/>
                      <a:pt x="52" y="40"/>
                    </a:cubicBezTo>
                    <a:cubicBezTo>
                      <a:pt x="52" y="37"/>
                      <a:pt x="51" y="34"/>
                      <a:pt x="50" y="32"/>
                    </a:cubicBezTo>
                    <a:cubicBezTo>
                      <a:pt x="49" y="30"/>
                      <a:pt x="48" y="28"/>
                      <a:pt x="46" y="26"/>
                    </a:cubicBezTo>
                    <a:close/>
                    <a:moveTo>
                      <a:pt x="33" y="47"/>
                    </a:moveTo>
                    <a:cubicBezTo>
                      <a:pt x="31" y="48"/>
                      <a:pt x="29" y="49"/>
                      <a:pt x="26" y="49"/>
                    </a:cubicBezTo>
                    <a:cubicBezTo>
                      <a:pt x="24" y="49"/>
                      <a:pt x="22" y="48"/>
                      <a:pt x="20" y="47"/>
                    </a:cubicBezTo>
                    <a:cubicBezTo>
                      <a:pt x="19" y="45"/>
                      <a:pt x="18" y="43"/>
                      <a:pt x="18" y="40"/>
                    </a:cubicBezTo>
                    <a:cubicBezTo>
                      <a:pt x="18" y="38"/>
                      <a:pt x="19" y="36"/>
                      <a:pt x="20" y="35"/>
                    </a:cubicBezTo>
                    <a:cubicBezTo>
                      <a:pt x="22" y="33"/>
                      <a:pt x="24" y="32"/>
                      <a:pt x="26" y="32"/>
                    </a:cubicBezTo>
                    <a:cubicBezTo>
                      <a:pt x="29" y="32"/>
                      <a:pt x="31" y="33"/>
                      <a:pt x="33" y="35"/>
                    </a:cubicBezTo>
                    <a:cubicBezTo>
                      <a:pt x="35" y="36"/>
                      <a:pt x="36" y="38"/>
                      <a:pt x="36" y="40"/>
                    </a:cubicBezTo>
                    <a:cubicBezTo>
                      <a:pt x="36" y="43"/>
                      <a:pt x="35" y="45"/>
                      <a:pt x="33" y="4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8" name="Freeform 78"/>
              <p:cNvSpPr>
                <a:spLocks noEditPoints="1"/>
              </p:cNvSpPr>
              <p:nvPr/>
            </p:nvSpPr>
            <p:spPr bwMode="auto">
              <a:xfrm>
                <a:off x="3828109" y="3015716"/>
                <a:ext cx="230585" cy="322150"/>
              </a:xfrm>
              <a:custGeom>
                <a:avLst/>
                <a:gdLst/>
                <a:ahLst/>
                <a:cxnLst>
                  <a:cxn ang="0">
                    <a:pos x="0" y="0"/>
                  </a:cxn>
                  <a:cxn ang="0">
                    <a:pos x="0" y="198"/>
                  </a:cxn>
                  <a:cxn ang="0">
                    <a:pos x="131" y="198"/>
                  </a:cxn>
                  <a:cxn ang="0">
                    <a:pos x="131" y="0"/>
                  </a:cxn>
                  <a:cxn ang="0">
                    <a:pos x="0" y="0"/>
                  </a:cxn>
                  <a:cxn ang="0">
                    <a:pos x="68" y="188"/>
                  </a:cxn>
                  <a:cxn ang="0">
                    <a:pos x="62" y="182"/>
                  </a:cxn>
                  <a:cxn ang="0">
                    <a:pos x="68" y="175"/>
                  </a:cxn>
                  <a:cxn ang="0">
                    <a:pos x="75" y="182"/>
                  </a:cxn>
                  <a:cxn ang="0">
                    <a:pos x="68" y="188"/>
                  </a:cxn>
                  <a:cxn ang="0">
                    <a:pos x="112" y="165"/>
                  </a:cxn>
                  <a:cxn ang="0">
                    <a:pos x="19" y="165"/>
                  </a:cxn>
                  <a:cxn ang="0">
                    <a:pos x="19" y="19"/>
                  </a:cxn>
                  <a:cxn ang="0">
                    <a:pos x="112" y="19"/>
                  </a:cxn>
                  <a:cxn ang="0">
                    <a:pos x="112" y="165"/>
                  </a:cxn>
                </a:cxnLst>
                <a:rect l="0" t="0" r="r" b="b"/>
                <a:pathLst>
                  <a:path w="131" h="198">
                    <a:moveTo>
                      <a:pt x="0" y="0"/>
                    </a:moveTo>
                    <a:cubicBezTo>
                      <a:pt x="0" y="198"/>
                      <a:pt x="0" y="198"/>
                      <a:pt x="0" y="198"/>
                    </a:cubicBezTo>
                    <a:cubicBezTo>
                      <a:pt x="131" y="198"/>
                      <a:pt x="131" y="198"/>
                      <a:pt x="131" y="198"/>
                    </a:cubicBezTo>
                    <a:cubicBezTo>
                      <a:pt x="131" y="0"/>
                      <a:pt x="131" y="0"/>
                      <a:pt x="131" y="0"/>
                    </a:cubicBezTo>
                    <a:lnTo>
                      <a:pt x="0" y="0"/>
                    </a:lnTo>
                    <a:close/>
                    <a:moveTo>
                      <a:pt x="68" y="188"/>
                    </a:moveTo>
                    <a:cubicBezTo>
                      <a:pt x="65" y="188"/>
                      <a:pt x="62" y="185"/>
                      <a:pt x="62" y="182"/>
                    </a:cubicBezTo>
                    <a:cubicBezTo>
                      <a:pt x="62" y="178"/>
                      <a:pt x="65" y="175"/>
                      <a:pt x="68" y="175"/>
                    </a:cubicBezTo>
                    <a:cubicBezTo>
                      <a:pt x="72" y="175"/>
                      <a:pt x="75" y="178"/>
                      <a:pt x="75" y="182"/>
                    </a:cubicBezTo>
                    <a:cubicBezTo>
                      <a:pt x="75" y="185"/>
                      <a:pt x="72" y="188"/>
                      <a:pt x="68" y="188"/>
                    </a:cubicBezTo>
                    <a:close/>
                    <a:moveTo>
                      <a:pt x="112" y="165"/>
                    </a:moveTo>
                    <a:cubicBezTo>
                      <a:pt x="19" y="165"/>
                      <a:pt x="19" y="165"/>
                      <a:pt x="19" y="165"/>
                    </a:cubicBezTo>
                    <a:cubicBezTo>
                      <a:pt x="19" y="19"/>
                      <a:pt x="19" y="19"/>
                      <a:pt x="19" y="19"/>
                    </a:cubicBezTo>
                    <a:cubicBezTo>
                      <a:pt x="112" y="19"/>
                      <a:pt x="112" y="19"/>
                      <a:pt x="112" y="19"/>
                    </a:cubicBezTo>
                    <a:lnTo>
                      <a:pt x="112" y="16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9" name="Freeform 79"/>
              <p:cNvSpPr>
                <a:spLocks noEditPoints="1"/>
              </p:cNvSpPr>
              <p:nvPr/>
            </p:nvSpPr>
            <p:spPr bwMode="auto">
              <a:xfrm>
                <a:off x="578421" y="4707455"/>
                <a:ext cx="404501" cy="268159"/>
              </a:xfrm>
              <a:custGeom>
                <a:avLst/>
                <a:gdLst/>
                <a:ahLst/>
                <a:cxnLst>
                  <a:cxn ang="0">
                    <a:pos x="207" y="132"/>
                  </a:cxn>
                  <a:cxn ang="0">
                    <a:pos x="207" y="0"/>
                  </a:cxn>
                  <a:cxn ang="0">
                    <a:pos x="0" y="0"/>
                  </a:cxn>
                  <a:cxn ang="0">
                    <a:pos x="0" y="132"/>
                  </a:cxn>
                  <a:cxn ang="0">
                    <a:pos x="85" y="132"/>
                  </a:cxn>
                  <a:cxn ang="0">
                    <a:pos x="85" y="141"/>
                  </a:cxn>
                  <a:cxn ang="0">
                    <a:pos x="40" y="141"/>
                  </a:cxn>
                  <a:cxn ang="0">
                    <a:pos x="40" y="149"/>
                  </a:cxn>
                  <a:cxn ang="0">
                    <a:pos x="163" y="149"/>
                  </a:cxn>
                  <a:cxn ang="0">
                    <a:pos x="163" y="141"/>
                  </a:cxn>
                  <a:cxn ang="0">
                    <a:pos x="121" y="141"/>
                  </a:cxn>
                  <a:cxn ang="0">
                    <a:pos x="121" y="132"/>
                  </a:cxn>
                  <a:cxn ang="0">
                    <a:pos x="207" y="132"/>
                  </a:cxn>
                  <a:cxn ang="0">
                    <a:pos x="15" y="15"/>
                  </a:cxn>
                  <a:cxn ang="0">
                    <a:pos x="191" y="15"/>
                  </a:cxn>
                  <a:cxn ang="0">
                    <a:pos x="191" y="113"/>
                  </a:cxn>
                  <a:cxn ang="0">
                    <a:pos x="15" y="113"/>
                  </a:cxn>
                  <a:cxn ang="0">
                    <a:pos x="15" y="15"/>
                  </a:cxn>
                </a:cxnLst>
                <a:rect l="0" t="0" r="r" b="b"/>
                <a:pathLst>
                  <a:path w="207" h="149">
                    <a:moveTo>
                      <a:pt x="207" y="132"/>
                    </a:moveTo>
                    <a:lnTo>
                      <a:pt x="207" y="0"/>
                    </a:lnTo>
                    <a:lnTo>
                      <a:pt x="0" y="0"/>
                    </a:lnTo>
                    <a:lnTo>
                      <a:pt x="0" y="132"/>
                    </a:lnTo>
                    <a:lnTo>
                      <a:pt x="85" y="132"/>
                    </a:lnTo>
                    <a:lnTo>
                      <a:pt x="85" y="141"/>
                    </a:lnTo>
                    <a:lnTo>
                      <a:pt x="40" y="141"/>
                    </a:lnTo>
                    <a:lnTo>
                      <a:pt x="40" y="149"/>
                    </a:lnTo>
                    <a:lnTo>
                      <a:pt x="163" y="149"/>
                    </a:lnTo>
                    <a:lnTo>
                      <a:pt x="163" y="141"/>
                    </a:lnTo>
                    <a:lnTo>
                      <a:pt x="121" y="141"/>
                    </a:lnTo>
                    <a:lnTo>
                      <a:pt x="121" y="132"/>
                    </a:lnTo>
                    <a:lnTo>
                      <a:pt x="207" y="132"/>
                    </a:lnTo>
                    <a:close/>
                    <a:moveTo>
                      <a:pt x="15" y="15"/>
                    </a:moveTo>
                    <a:lnTo>
                      <a:pt x="191" y="15"/>
                    </a:lnTo>
                    <a:lnTo>
                      <a:pt x="191" y="113"/>
                    </a:lnTo>
                    <a:lnTo>
                      <a:pt x="15" y="113"/>
                    </a:lnTo>
                    <a:lnTo>
                      <a:pt x="15" y="1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0" name="Freeform 80"/>
              <p:cNvSpPr>
                <a:spLocks noEditPoints="1"/>
              </p:cNvSpPr>
              <p:nvPr/>
            </p:nvSpPr>
            <p:spPr bwMode="auto">
              <a:xfrm>
                <a:off x="2778751" y="2040266"/>
                <a:ext cx="425996" cy="32395"/>
              </a:xfrm>
              <a:custGeom>
                <a:avLst/>
                <a:gdLst/>
                <a:ahLst/>
                <a:cxnLst>
                  <a:cxn ang="0">
                    <a:pos x="194" y="0"/>
                  </a:cxn>
                  <a:cxn ang="0">
                    <a:pos x="112" y="0"/>
                  </a:cxn>
                  <a:cxn ang="0">
                    <a:pos x="107" y="0"/>
                  </a:cxn>
                  <a:cxn ang="0">
                    <a:pos x="24" y="0"/>
                  </a:cxn>
                  <a:cxn ang="0">
                    <a:pos x="0" y="1"/>
                  </a:cxn>
                  <a:cxn ang="0">
                    <a:pos x="0" y="18"/>
                  </a:cxn>
                  <a:cxn ang="0">
                    <a:pos x="218" y="18"/>
                  </a:cxn>
                  <a:cxn ang="0">
                    <a:pos x="218" y="1"/>
                  </a:cxn>
                  <a:cxn ang="0">
                    <a:pos x="194" y="0"/>
                  </a:cxn>
                  <a:cxn ang="0">
                    <a:pos x="23" y="11"/>
                  </a:cxn>
                  <a:cxn ang="0">
                    <a:pos x="11" y="11"/>
                  </a:cxn>
                  <a:cxn ang="0">
                    <a:pos x="11" y="7"/>
                  </a:cxn>
                  <a:cxn ang="0">
                    <a:pos x="23" y="7"/>
                  </a:cxn>
                  <a:cxn ang="0">
                    <a:pos x="23" y="11"/>
                  </a:cxn>
                  <a:cxn ang="0">
                    <a:pos x="133" y="11"/>
                  </a:cxn>
                  <a:cxn ang="0">
                    <a:pos x="83" y="11"/>
                  </a:cxn>
                  <a:cxn ang="0">
                    <a:pos x="83" y="7"/>
                  </a:cxn>
                  <a:cxn ang="0">
                    <a:pos x="133" y="7"/>
                  </a:cxn>
                  <a:cxn ang="0">
                    <a:pos x="133" y="11"/>
                  </a:cxn>
                </a:cxnLst>
                <a:rect l="0" t="0" r="r" b="b"/>
                <a:pathLst>
                  <a:path w="218" h="18">
                    <a:moveTo>
                      <a:pt x="194" y="0"/>
                    </a:moveTo>
                    <a:lnTo>
                      <a:pt x="112" y="0"/>
                    </a:lnTo>
                    <a:lnTo>
                      <a:pt x="107" y="0"/>
                    </a:lnTo>
                    <a:lnTo>
                      <a:pt x="24" y="0"/>
                    </a:lnTo>
                    <a:lnTo>
                      <a:pt x="0" y="1"/>
                    </a:lnTo>
                    <a:lnTo>
                      <a:pt x="0" y="18"/>
                    </a:lnTo>
                    <a:lnTo>
                      <a:pt x="218" y="18"/>
                    </a:lnTo>
                    <a:lnTo>
                      <a:pt x="218" y="1"/>
                    </a:lnTo>
                    <a:lnTo>
                      <a:pt x="194" y="0"/>
                    </a:lnTo>
                    <a:close/>
                    <a:moveTo>
                      <a:pt x="23" y="11"/>
                    </a:moveTo>
                    <a:lnTo>
                      <a:pt x="11" y="11"/>
                    </a:lnTo>
                    <a:lnTo>
                      <a:pt x="11" y="7"/>
                    </a:lnTo>
                    <a:lnTo>
                      <a:pt x="23" y="7"/>
                    </a:lnTo>
                    <a:lnTo>
                      <a:pt x="23" y="11"/>
                    </a:lnTo>
                    <a:close/>
                    <a:moveTo>
                      <a:pt x="133" y="11"/>
                    </a:moveTo>
                    <a:lnTo>
                      <a:pt x="83" y="11"/>
                    </a:lnTo>
                    <a:lnTo>
                      <a:pt x="83" y="7"/>
                    </a:lnTo>
                    <a:lnTo>
                      <a:pt x="133" y="7"/>
                    </a:lnTo>
                    <a:lnTo>
                      <a:pt x="133" y="1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1" name="Freeform 81"/>
              <p:cNvSpPr>
                <a:spLocks noEditPoints="1"/>
              </p:cNvSpPr>
              <p:nvPr/>
            </p:nvSpPr>
            <p:spPr bwMode="auto">
              <a:xfrm>
                <a:off x="2825649" y="1829698"/>
                <a:ext cx="332199" cy="201569"/>
              </a:xfrm>
              <a:custGeom>
                <a:avLst/>
                <a:gdLst/>
                <a:ahLst/>
                <a:cxnLst>
                  <a:cxn ang="0">
                    <a:pos x="170" y="0"/>
                  </a:cxn>
                  <a:cxn ang="0">
                    <a:pos x="0" y="0"/>
                  </a:cxn>
                  <a:cxn ang="0">
                    <a:pos x="0" y="112"/>
                  </a:cxn>
                  <a:cxn ang="0">
                    <a:pos x="170" y="112"/>
                  </a:cxn>
                  <a:cxn ang="0">
                    <a:pos x="170" y="0"/>
                  </a:cxn>
                  <a:cxn ang="0">
                    <a:pos x="8" y="34"/>
                  </a:cxn>
                  <a:cxn ang="0">
                    <a:pos x="5" y="34"/>
                  </a:cxn>
                  <a:cxn ang="0">
                    <a:pos x="5" y="22"/>
                  </a:cxn>
                  <a:cxn ang="0">
                    <a:pos x="8" y="22"/>
                  </a:cxn>
                  <a:cxn ang="0">
                    <a:pos x="8" y="34"/>
                  </a:cxn>
                  <a:cxn ang="0">
                    <a:pos x="157" y="99"/>
                  </a:cxn>
                  <a:cxn ang="0">
                    <a:pos x="13" y="99"/>
                  </a:cxn>
                  <a:cxn ang="0">
                    <a:pos x="13" y="12"/>
                  </a:cxn>
                  <a:cxn ang="0">
                    <a:pos x="157" y="12"/>
                  </a:cxn>
                  <a:cxn ang="0">
                    <a:pos x="157" y="99"/>
                  </a:cxn>
                  <a:cxn ang="0">
                    <a:pos x="166" y="34"/>
                  </a:cxn>
                  <a:cxn ang="0">
                    <a:pos x="163" y="34"/>
                  </a:cxn>
                  <a:cxn ang="0">
                    <a:pos x="163" y="22"/>
                  </a:cxn>
                  <a:cxn ang="0">
                    <a:pos x="166" y="22"/>
                  </a:cxn>
                  <a:cxn ang="0">
                    <a:pos x="166" y="34"/>
                  </a:cxn>
                </a:cxnLst>
                <a:rect l="0" t="0" r="r" b="b"/>
                <a:pathLst>
                  <a:path w="170" h="112">
                    <a:moveTo>
                      <a:pt x="170" y="0"/>
                    </a:moveTo>
                    <a:lnTo>
                      <a:pt x="0" y="0"/>
                    </a:lnTo>
                    <a:lnTo>
                      <a:pt x="0" y="112"/>
                    </a:lnTo>
                    <a:lnTo>
                      <a:pt x="170" y="112"/>
                    </a:lnTo>
                    <a:lnTo>
                      <a:pt x="170" y="0"/>
                    </a:lnTo>
                    <a:close/>
                    <a:moveTo>
                      <a:pt x="8" y="34"/>
                    </a:moveTo>
                    <a:lnTo>
                      <a:pt x="5" y="34"/>
                    </a:lnTo>
                    <a:lnTo>
                      <a:pt x="5" y="22"/>
                    </a:lnTo>
                    <a:lnTo>
                      <a:pt x="8" y="22"/>
                    </a:lnTo>
                    <a:lnTo>
                      <a:pt x="8" y="34"/>
                    </a:lnTo>
                    <a:close/>
                    <a:moveTo>
                      <a:pt x="157" y="99"/>
                    </a:moveTo>
                    <a:lnTo>
                      <a:pt x="13" y="99"/>
                    </a:lnTo>
                    <a:lnTo>
                      <a:pt x="13" y="12"/>
                    </a:lnTo>
                    <a:lnTo>
                      <a:pt x="157" y="12"/>
                    </a:lnTo>
                    <a:lnTo>
                      <a:pt x="157" y="99"/>
                    </a:lnTo>
                    <a:close/>
                    <a:moveTo>
                      <a:pt x="166" y="34"/>
                    </a:moveTo>
                    <a:lnTo>
                      <a:pt x="163" y="34"/>
                    </a:lnTo>
                    <a:lnTo>
                      <a:pt x="163" y="22"/>
                    </a:lnTo>
                    <a:lnTo>
                      <a:pt x="166" y="22"/>
                    </a:lnTo>
                    <a:lnTo>
                      <a:pt x="166"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2" name="Freeform 82"/>
              <p:cNvSpPr>
                <a:spLocks/>
              </p:cNvSpPr>
              <p:nvPr/>
            </p:nvSpPr>
            <p:spPr bwMode="auto">
              <a:xfrm>
                <a:off x="3200839" y="1203395"/>
                <a:ext cx="91843" cy="73789"/>
              </a:xfrm>
              <a:custGeom>
                <a:avLst/>
                <a:gdLst/>
                <a:ahLst/>
                <a:cxnLst>
                  <a:cxn ang="0">
                    <a:pos x="11" y="0"/>
                  </a:cxn>
                  <a:cxn ang="0">
                    <a:pos x="0" y="23"/>
                  </a:cxn>
                  <a:cxn ang="0">
                    <a:pos x="11" y="41"/>
                  </a:cxn>
                  <a:cxn ang="0">
                    <a:pos x="11" y="33"/>
                  </a:cxn>
                  <a:cxn ang="0">
                    <a:pos x="32" y="33"/>
                  </a:cxn>
                  <a:cxn ang="0">
                    <a:pos x="47" y="9"/>
                  </a:cxn>
                  <a:cxn ang="0">
                    <a:pos x="11" y="9"/>
                  </a:cxn>
                  <a:cxn ang="0">
                    <a:pos x="11" y="0"/>
                  </a:cxn>
                </a:cxnLst>
                <a:rect l="0" t="0" r="r" b="b"/>
                <a:pathLst>
                  <a:path w="47" h="41">
                    <a:moveTo>
                      <a:pt x="11" y="0"/>
                    </a:moveTo>
                    <a:lnTo>
                      <a:pt x="0" y="23"/>
                    </a:lnTo>
                    <a:lnTo>
                      <a:pt x="11" y="41"/>
                    </a:lnTo>
                    <a:lnTo>
                      <a:pt x="11" y="33"/>
                    </a:lnTo>
                    <a:lnTo>
                      <a:pt x="32" y="33"/>
                    </a:lnTo>
                    <a:lnTo>
                      <a:pt x="47" y="9"/>
                    </a:lnTo>
                    <a:lnTo>
                      <a:pt x="11" y="9"/>
                    </a:lnTo>
                    <a:lnTo>
                      <a:pt x="11"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3" name="Freeform 83"/>
              <p:cNvSpPr>
                <a:spLocks noEditPoints="1"/>
              </p:cNvSpPr>
              <p:nvPr/>
            </p:nvSpPr>
            <p:spPr bwMode="auto">
              <a:xfrm>
                <a:off x="3112904" y="1217793"/>
                <a:ext cx="97706" cy="57591"/>
              </a:xfrm>
              <a:custGeom>
                <a:avLst/>
                <a:gdLst/>
                <a:ahLst/>
                <a:cxnLst>
                  <a:cxn ang="0">
                    <a:pos x="54" y="0"/>
                  </a:cxn>
                  <a:cxn ang="0">
                    <a:pos x="10" y="0"/>
                  </a:cxn>
                  <a:cxn ang="0">
                    <a:pos x="10" y="0"/>
                  </a:cxn>
                  <a:cxn ang="0">
                    <a:pos x="0" y="18"/>
                  </a:cxn>
                  <a:cxn ang="0">
                    <a:pos x="9" y="35"/>
                  </a:cxn>
                  <a:cxn ang="0">
                    <a:pos x="20" y="36"/>
                  </a:cxn>
                  <a:cxn ang="0">
                    <a:pos x="20" y="36"/>
                  </a:cxn>
                  <a:cxn ang="0">
                    <a:pos x="50" y="35"/>
                  </a:cxn>
                  <a:cxn ang="0">
                    <a:pos x="55" y="35"/>
                  </a:cxn>
                  <a:cxn ang="0">
                    <a:pos x="45" y="16"/>
                  </a:cxn>
                  <a:cxn ang="0">
                    <a:pos x="54" y="0"/>
                  </a:cxn>
                  <a:cxn ang="0">
                    <a:pos x="45" y="29"/>
                  </a:cxn>
                  <a:cxn ang="0">
                    <a:pos x="20" y="30"/>
                  </a:cxn>
                  <a:cxn ang="0">
                    <a:pos x="12" y="29"/>
                  </a:cxn>
                  <a:cxn ang="0">
                    <a:pos x="11" y="29"/>
                  </a:cxn>
                  <a:cxn ang="0">
                    <a:pos x="6" y="18"/>
                  </a:cxn>
                  <a:cxn ang="0">
                    <a:pos x="10" y="6"/>
                  </a:cxn>
                  <a:cxn ang="0">
                    <a:pos x="44" y="6"/>
                  </a:cxn>
                  <a:cxn ang="0">
                    <a:pos x="38" y="16"/>
                  </a:cxn>
                  <a:cxn ang="0">
                    <a:pos x="45" y="29"/>
                  </a:cxn>
                </a:cxnLst>
                <a:rect l="0" t="0" r="r" b="b"/>
                <a:pathLst>
                  <a:path w="55" h="36">
                    <a:moveTo>
                      <a:pt x="54" y="0"/>
                    </a:moveTo>
                    <a:cubicBezTo>
                      <a:pt x="10" y="0"/>
                      <a:pt x="10" y="0"/>
                      <a:pt x="10" y="0"/>
                    </a:cubicBezTo>
                    <a:cubicBezTo>
                      <a:pt x="10" y="0"/>
                      <a:pt x="10" y="0"/>
                      <a:pt x="10" y="0"/>
                    </a:cubicBezTo>
                    <a:cubicBezTo>
                      <a:pt x="9" y="0"/>
                      <a:pt x="0" y="2"/>
                      <a:pt x="0" y="18"/>
                    </a:cubicBezTo>
                    <a:cubicBezTo>
                      <a:pt x="0" y="26"/>
                      <a:pt x="3" y="32"/>
                      <a:pt x="9" y="35"/>
                    </a:cubicBezTo>
                    <a:cubicBezTo>
                      <a:pt x="10" y="36"/>
                      <a:pt x="13" y="36"/>
                      <a:pt x="20" y="36"/>
                    </a:cubicBezTo>
                    <a:cubicBezTo>
                      <a:pt x="20" y="36"/>
                      <a:pt x="20" y="36"/>
                      <a:pt x="20" y="36"/>
                    </a:cubicBezTo>
                    <a:cubicBezTo>
                      <a:pt x="31" y="36"/>
                      <a:pt x="50" y="35"/>
                      <a:pt x="50" y="35"/>
                    </a:cubicBezTo>
                    <a:cubicBezTo>
                      <a:pt x="55" y="35"/>
                      <a:pt x="55" y="35"/>
                      <a:pt x="55" y="35"/>
                    </a:cubicBezTo>
                    <a:cubicBezTo>
                      <a:pt x="45" y="16"/>
                      <a:pt x="45" y="16"/>
                      <a:pt x="45" y="16"/>
                    </a:cubicBezTo>
                    <a:lnTo>
                      <a:pt x="54" y="0"/>
                    </a:lnTo>
                    <a:close/>
                    <a:moveTo>
                      <a:pt x="45" y="29"/>
                    </a:moveTo>
                    <a:cubicBezTo>
                      <a:pt x="39" y="29"/>
                      <a:pt x="28" y="30"/>
                      <a:pt x="20" y="30"/>
                    </a:cubicBezTo>
                    <a:cubicBezTo>
                      <a:pt x="15" y="30"/>
                      <a:pt x="13" y="30"/>
                      <a:pt x="12" y="29"/>
                    </a:cubicBezTo>
                    <a:cubicBezTo>
                      <a:pt x="12" y="29"/>
                      <a:pt x="12" y="29"/>
                      <a:pt x="11" y="29"/>
                    </a:cubicBezTo>
                    <a:cubicBezTo>
                      <a:pt x="10" y="29"/>
                      <a:pt x="6" y="27"/>
                      <a:pt x="6" y="18"/>
                    </a:cubicBezTo>
                    <a:cubicBezTo>
                      <a:pt x="6" y="8"/>
                      <a:pt x="10" y="6"/>
                      <a:pt x="10" y="6"/>
                    </a:cubicBezTo>
                    <a:cubicBezTo>
                      <a:pt x="44" y="6"/>
                      <a:pt x="44" y="6"/>
                      <a:pt x="44" y="6"/>
                    </a:cubicBezTo>
                    <a:cubicBezTo>
                      <a:pt x="38" y="16"/>
                      <a:pt x="38" y="16"/>
                      <a:pt x="38" y="16"/>
                    </a:cubicBezTo>
                    <a:lnTo>
                      <a:pt x="45" y="2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4" name="Freeform 84"/>
              <p:cNvSpPr>
                <a:spLocks/>
              </p:cNvSpPr>
              <p:nvPr/>
            </p:nvSpPr>
            <p:spPr bwMode="auto">
              <a:xfrm>
                <a:off x="3081638" y="1151203"/>
                <a:ext cx="78164" cy="86387"/>
              </a:xfrm>
              <a:custGeom>
                <a:avLst/>
                <a:gdLst/>
                <a:ahLst/>
                <a:cxnLst>
                  <a:cxn ang="0">
                    <a:pos x="40" y="22"/>
                  </a:cxn>
                  <a:cxn ang="0">
                    <a:pos x="25" y="0"/>
                  </a:cxn>
                  <a:cxn ang="0">
                    <a:pos x="5" y="0"/>
                  </a:cxn>
                  <a:cxn ang="0">
                    <a:pos x="11" y="4"/>
                  </a:cxn>
                  <a:cxn ang="0">
                    <a:pos x="0" y="22"/>
                  </a:cxn>
                  <a:cxn ang="0">
                    <a:pos x="14" y="48"/>
                  </a:cxn>
                  <a:cxn ang="0">
                    <a:pos x="32" y="17"/>
                  </a:cxn>
                  <a:cxn ang="0">
                    <a:pos x="40" y="22"/>
                  </a:cxn>
                </a:cxnLst>
                <a:rect l="0" t="0" r="r" b="b"/>
                <a:pathLst>
                  <a:path w="40" h="48">
                    <a:moveTo>
                      <a:pt x="40" y="22"/>
                    </a:moveTo>
                    <a:lnTo>
                      <a:pt x="25" y="0"/>
                    </a:lnTo>
                    <a:lnTo>
                      <a:pt x="5" y="0"/>
                    </a:lnTo>
                    <a:lnTo>
                      <a:pt x="11" y="4"/>
                    </a:lnTo>
                    <a:lnTo>
                      <a:pt x="0" y="22"/>
                    </a:lnTo>
                    <a:lnTo>
                      <a:pt x="14" y="48"/>
                    </a:lnTo>
                    <a:lnTo>
                      <a:pt x="32" y="17"/>
                    </a:lnTo>
                    <a:lnTo>
                      <a:pt x="40" y="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5" name="Freeform 85"/>
              <p:cNvSpPr>
                <a:spLocks noEditPoints="1"/>
              </p:cNvSpPr>
              <p:nvPr/>
            </p:nvSpPr>
            <p:spPr bwMode="auto">
              <a:xfrm>
                <a:off x="3097271" y="1075615"/>
                <a:ext cx="101614" cy="97185"/>
              </a:xfrm>
              <a:custGeom>
                <a:avLst/>
                <a:gdLst/>
                <a:ahLst/>
                <a:cxnLst>
                  <a:cxn ang="0">
                    <a:pos x="31" y="59"/>
                  </a:cxn>
                  <a:cxn ang="0">
                    <a:pos x="53" y="21"/>
                  </a:cxn>
                  <a:cxn ang="0">
                    <a:pos x="54" y="21"/>
                  </a:cxn>
                  <a:cxn ang="0">
                    <a:pos x="43" y="3"/>
                  </a:cxn>
                  <a:cxn ang="0">
                    <a:pos x="32" y="0"/>
                  </a:cxn>
                  <a:cxn ang="0">
                    <a:pos x="24" y="2"/>
                  </a:cxn>
                  <a:cxn ang="0">
                    <a:pos x="2" y="38"/>
                  </a:cxn>
                  <a:cxn ang="0">
                    <a:pos x="0" y="42"/>
                  </a:cxn>
                  <a:cxn ang="0">
                    <a:pos x="22" y="43"/>
                  </a:cxn>
                  <a:cxn ang="0">
                    <a:pos x="31" y="59"/>
                  </a:cxn>
                  <a:cxn ang="0">
                    <a:pos x="27" y="8"/>
                  </a:cxn>
                  <a:cxn ang="0">
                    <a:pos x="28" y="7"/>
                  </a:cxn>
                  <a:cxn ang="0">
                    <a:pos x="32" y="6"/>
                  </a:cxn>
                  <a:cxn ang="0">
                    <a:pos x="40" y="8"/>
                  </a:cxn>
                  <a:cxn ang="0">
                    <a:pos x="48" y="18"/>
                  </a:cxn>
                  <a:cxn ang="0">
                    <a:pos x="31" y="47"/>
                  </a:cxn>
                  <a:cxn ang="0">
                    <a:pos x="25" y="37"/>
                  </a:cxn>
                  <a:cxn ang="0">
                    <a:pos x="10" y="36"/>
                  </a:cxn>
                  <a:cxn ang="0">
                    <a:pos x="27" y="8"/>
                  </a:cxn>
                </a:cxnLst>
                <a:rect l="0" t="0" r="r" b="b"/>
                <a:pathLst>
                  <a:path w="57" h="59">
                    <a:moveTo>
                      <a:pt x="31" y="59"/>
                    </a:moveTo>
                    <a:cubicBezTo>
                      <a:pt x="53" y="21"/>
                      <a:pt x="53" y="21"/>
                      <a:pt x="53" y="21"/>
                    </a:cubicBezTo>
                    <a:cubicBezTo>
                      <a:pt x="54" y="21"/>
                      <a:pt x="54" y="21"/>
                      <a:pt x="54" y="21"/>
                    </a:cubicBezTo>
                    <a:cubicBezTo>
                      <a:pt x="54" y="20"/>
                      <a:pt x="57" y="11"/>
                      <a:pt x="43" y="3"/>
                    </a:cubicBezTo>
                    <a:cubicBezTo>
                      <a:pt x="39" y="1"/>
                      <a:pt x="36" y="0"/>
                      <a:pt x="32" y="0"/>
                    </a:cubicBezTo>
                    <a:cubicBezTo>
                      <a:pt x="28" y="0"/>
                      <a:pt x="25" y="1"/>
                      <a:pt x="24" y="2"/>
                    </a:cubicBezTo>
                    <a:cubicBezTo>
                      <a:pt x="22" y="3"/>
                      <a:pt x="19" y="9"/>
                      <a:pt x="2" y="38"/>
                    </a:cubicBezTo>
                    <a:cubicBezTo>
                      <a:pt x="0" y="42"/>
                      <a:pt x="0" y="42"/>
                      <a:pt x="0" y="42"/>
                    </a:cubicBezTo>
                    <a:cubicBezTo>
                      <a:pt x="22" y="43"/>
                      <a:pt x="22" y="43"/>
                      <a:pt x="22" y="43"/>
                    </a:cubicBezTo>
                    <a:lnTo>
                      <a:pt x="31" y="59"/>
                    </a:lnTo>
                    <a:close/>
                    <a:moveTo>
                      <a:pt x="27" y="8"/>
                    </a:moveTo>
                    <a:cubicBezTo>
                      <a:pt x="27" y="8"/>
                      <a:pt x="27" y="7"/>
                      <a:pt x="28" y="7"/>
                    </a:cubicBezTo>
                    <a:cubicBezTo>
                      <a:pt x="28" y="7"/>
                      <a:pt x="30" y="6"/>
                      <a:pt x="32" y="6"/>
                    </a:cubicBezTo>
                    <a:cubicBezTo>
                      <a:pt x="34" y="6"/>
                      <a:pt x="37" y="6"/>
                      <a:pt x="40" y="8"/>
                    </a:cubicBezTo>
                    <a:cubicBezTo>
                      <a:pt x="49" y="13"/>
                      <a:pt x="48" y="18"/>
                      <a:pt x="48" y="18"/>
                    </a:cubicBezTo>
                    <a:cubicBezTo>
                      <a:pt x="31" y="47"/>
                      <a:pt x="31" y="47"/>
                      <a:pt x="31" y="47"/>
                    </a:cubicBezTo>
                    <a:cubicBezTo>
                      <a:pt x="25" y="37"/>
                      <a:pt x="25" y="37"/>
                      <a:pt x="25" y="37"/>
                    </a:cubicBezTo>
                    <a:cubicBezTo>
                      <a:pt x="10" y="36"/>
                      <a:pt x="10" y="36"/>
                      <a:pt x="10" y="36"/>
                    </a:cubicBezTo>
                    <a:cubicBezTo>
                      <a:pt x="17" y="25"/>
                      <a:pt x="25" y="11"/>
                      <a:pt x="27" y="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6" name="Freeform 86"/>
              <p:cNvSpPr>
                <a:spLocks/>
              </p:cNvSpPr>
              <p:nvPr/>
            </p:nvSpPr>
            <p:spPr bwMode="auto">
              <a:xfrm>
                <a:off x="3185206" y="1077414"/>
                <a:ext cx="89889" cy="64790"/>
              </a:xfrm>
              <a:custGeom>
                <a:avLst/>
                <a:gdLst/>
                <a:ahLst/>
                <a:cxnLst>
                  <a:cxn ang="0">
                    <a:pos x="10" y="36"/>
                  </a:cxn>
                  <a:cxn ang="0">
                    <a:pos x="36" y="34"/>
                  </a:cxn>
                  <a:cxn ang="0">
                    <a:pos x="46" y="16"/>
                  </a:cxn>
                  <a:cxn ang="0">
                    <a:pos x="39" y="19"/>
                  </a:cxn>
                  <a:cxn ang="0">
                    <a:pos x="28" y="0"/>
                  </a:cxn>
                  <a:cxn ang="0">
                    <a:pos x="0" y="1"/>
                  </a:cxn>
                  <a:cxn ang="0">
                    <a:pos x="18" y="32"/>
                  </a:cxn>
                  <a:cxn ang="0">
                    <a:pos x="10" y="36"/>
                  </a:cxn>
                </a:cxnLst>
                <a:rect l="0" t="0" r="r" b="b"/>
                <a:pathLst>
                  <a:path w="46" h="36">
                    <a:moveTo>
                      <a:pt x="10" y="36"/>
                    </a:moveTo>
                    <a:lnTo>
                      <a:pt x="36" y="34"/>
                    </a:lnTo>
                    <a:lnTo>
                      <a:pt x="46" y="16"/>
                    </a:lnTo>
                    <a:lnTo>
                      <a:pt x="39" y="19"/>
                    </a:lnTo>
                    <a:lnTo>
                      <a:pt x="28" y="0"/>
                    </a:lnTo>
                    <a:lnTo>
                      <a:pt x="0" y="1"/>
                    </a:lnTo>
                    <a:lnTo>
                      <a:pt x="18" y="32"/>
                    </a:lnTo>
                    <a:lnTo>
                      <a:pt x="10" y="3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7" name="Freeform 87"/>
              <p:cNvSpPr>
                <a:spLocks noEditPoints="1"/>
              </p:cNvSpPr>
              <p:nvPr/>
            </p:nvSpPr>
            <p:spPr bwMode="auto">
              <a:xfrm>
                <a:off x="3224288" y="1115209"/>
                <a:ext cx="95751" cy="97185"/>
              </a:xfrm>
              <a:custGeom>
                <a:avLst/>
                <a:gdLst/>
                <a:ahLst/>
                <a:cxnLst>
                  <a:cxn ang="0">
                    <a:pos x="53" y="40"/>
                  </a:cxn>
                  <a:cxn ang="0">
                    <a:pos x="32" y="4"/>
                  </a:cxn>
                  <a:cxn ang="0">
                    <a:pos x="29" y="0"/>
                  </a:cxn>
                  <a:cxn ang="0">
                    <a:pos x="19" y="18"/>
                  </a:cxn>
                  <a:cxn ang="0">
                    <a:pos x="0" y="19"/>
                  </a:cxn>
                  <a:cxn ang="0">
                    <a:pos x="22" y="56"/>
                  </a:cxn>
                  <a:cxn ang="0">
                    <a:pos x="22" y="57"/>
                  </a:cxn>
                  <a:cxn ang="0">
                    <a:pos x="31" y="60"/>
                  </a:cxn>
                  <a:cxn ang="0">
                    <a:pos x="43" y="56"/>
                  </a:cxn>
                  <a:cxn ang="0">
                    <a:pos x="53" y="40"/>
                  </a:cxn>
                  <a:cxn ang="0">
                    <a:pos x="40" y="51"/>
                  </a:cxn>
                  <a:cxn ang="0">
                    <a:pos x="31" y="54"/>
                  </a:cxn>
                  <a:cxn ang="0">
                    <a:pos x="27" y="53"/>
                  </a:cxn>
                  <a:cxn ang="0">
                    <a:pos x="10" y="25"/>
                  </a:cxn>
                  <a:cxn ang="0">
                    <a:pos x="22" y="24"/>
                  </a:cxn>
                  <a:cxn ang="0">
                    <a:pos x="30" y="11"/>
                  </a:cxn>
                  <a:cxn ang="0">
                    <a:pos x="47" y="40"/>
                  </a:cxn>
                  <a:cxn ang="0">
                    <a:pos x="47" y="41"/>
                  </a:cxn>
                  <a:cxn ang="0">
                    <a:pos x="40" y="51"/>
                  </a:cxn>
                </a:cxnLst>
                <a:rect l="0" t="0" r="r" b="b"/>
                <a:pathLst>
                  <a:path w="54" h="60">
                    <a:moveTo>
                      <a:pt x="53" y="40"/>
                    </a:moveTo>
                    <a:cubicBezTo>
                      <a:pt x="53" y="38"/>
                      <a:pt x="51" y="34"/>
                      <a:pt x="32" y="4"/>
                    </a:cubicBezTo>
                    <a:cubicBezTo>
                      <a:pt x="29" y="0"/>
                      <a:pt x="29" y="0"/>
                      <a:pt x="29" y="0"/>
                    </a:cubicBezTo>
                    <a:cubicBezTo>
                      <a:pt x="19" y="18"/>
                      <a:pt x="19" y="18"/>
                      <a:pt x="19" y="18"/>
                    </a:cubicBezTo>
                    <a:cubicBezTo>
                      <a:pt x="0" y="19"/>
                      <a:pt x="0" y="19"/>
                      <a:pt x="0" y="19"/>
                    </a:cubicBezTo>
                    <a:cubicBezTo>
                      <a:pt x="22" y="56"/>
                      <a:pt x="22" y="56"/>
                      <a:pt x="22" y="56"/>
                    </a:cubicBezTo>
                    <a:cubicBezTo>
                      <a:pt x="22" y="57"/>
                      <a:pt x="22" y="57"/>
                      <a:pt x="22" y="57"/>
                    </a:cubicBezTo>
                    <a:cubicBezTo>
                      <a:pt x="23" y="57"/>
                      <a:pt x="25" y="60"/>
                      <a:pt x="31" y="60"/>
                    </a:cubicBezTo>
                    <a:cubicBezTo>
                      <a:pt x="34" y="60"/>
                      <a:pt x="38" y="59"/>
                      <a:pt x="43" y="56"/>
                    </a:cubicBezTo>
                    <a:cubicBezTo>
                      <a:pt x="50" y="52"/>
                      <a:pt x="54" y="46"/>
                      <a:pt x="53" y="40"/>
                    </a:cubicBezTo>
                    <a:close/>
                    <a:moveTo>
                      <a:pt x="40" y="51"/>
                    </a:moveTo>
                    <a:cubicBezTo>
                      <a:pt x="36" y="53"/>
                      <a:pt x="33" y="54"/>
                      <a:pt x="31" y="54"/>
                    </a:cubicBezTo>
                    <a:cubicBezTo>
                      <a:pt x="29" y="54"/>
                      <a:pt x="27" y="53"/>
                      <a:pt x="27" y="53"/>
                    </a:cubicBezTo>
                    <a:cubicBezTo>
                      <a:pt x="10" y="25"/>
                      <a:pt x="10" y="25"/>
                      <a:pt x="10" y="25"/>
                    </a:cubicBezTo>
                    <a:cubicBezTo>
                      <a:pt x="22" y="24"/>
                      <a:pt x="22" y="24"/>
                      <a:pt x="22" y="24"/>
                    </a:cubicBezTo>
                    <a:cubicBezTo>
                      <a:pt x="30" y="11"/>
                      <a:pt x="30" y="11"/>
                      <a:pt x="30" y="11"/>
                    </a:cubicBezTo>
                    <a:cubicBezTo>
                      <a:pt x="37" y="23"/>
                      <a:pt x="45" y="37"/>
                      <a:pt x="47" y="40"/>
                    </a:cubicBezTo>
                    <a:cubicBezTo>
                      <a:pt x="47" y="40"/>
                      <a:pt x="47" y="40"/>
                      <a:pt x="47" y="41"/>
                    </a:cubicBezTo>
                    <a:cubicBezTo>
                      <a:pt x="47" y="42"/>
                      <a:pt x="48" y="46"/>
                      <a:pt x="40" y="5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8" name="Freeform 88"/>
              <p:cNvSpPr>
                <a:spLocks noEditPoints="1"/>
              </p:cNvSpPr>
              <p:nvPr/>
            </p:nvSpPr>
            <p:spPr bwMode="auto">
              <a:xfrm>
                <a:off x="965335" y="3487243"/>
                <a:ext cx="400593" cy="106184"/>
              </a:xfrm>
              <a:custGeom>
                <a:avLst/>
                <a:gdLst/>
                <a:ahLst/>
                <a:cxnLst>
                  <a:cxn ang="0">
                    <a:pos x="113" y="0"/>
                  </a:cxn>
                  <a:cxn ang="0">
                    <a:pos x="113" y="17"/>
                  </a:cxn>
                  <a:cxn ang="0">
                    <a:pos x="92" y="17"/>
                  </a:cxn>
                  <a:cxn ang="0">
                    <a:pos x="92" y="0"/>
                  </a:cxn>
                  <a:cxn ang="0">
                    <a:pos x="0" y="0"/>
                  </a:cxn>
                  <a:cxn ang="0">
                    <a:pos x="0" y="59"/>
                  </a:cxn>
                  <a:cxn ang="0">
                    <a:pos x="92" y="59"/>
                  </a:cxn>
                  <a:cxn ang="0">
                    <a:pos x="92" y="42"/>
                  </a:cxn>
                  <a:cxn ang="0">
                    <a:pos x="113" y="42"/>
                  </a:cxn>
                  <a:cxn ang="0">
                    <a:pos x="113" y="59"/>
                  </a:cxn>
                  <a:cxn ang="0">
                    <a:pos x="205" y="59"/>
                  </a:cxn>
                  <a:cxn ang="0">
                    <a:pos x="205" y="0"/>
                  </a:cxn>
                  <a:cxn ang="0">
                    <a:pos x="113" y="0"/>
                  </a:cxn>
                  <a:cxn ang="0">
                    <a:pos x="83" y="50"/>
                  </a:cxn>
                  <a:cxn ang="0">
                    <a:pos x="10" y="50"/>
                  </a:cxn>
                  <a:cxn ang="0">
                    <a:pos x="10" y="10"/>
                  </a:cxn>
                  <a:cxn ang="0">
                    <a:pos x="83" y="10"/>
                  </a:cxn>
                  <a:cxn ang="0">
                    <a:pos x="83" y="50"/>
                  </a:cxn>
                  <a:cxn ang="0">
                    <a:pos x="196" y="50"/>
                  </a:cxn>
                  <a:cxn ang="0">
                    <a:pos x="123" y="50"/>
                  </a:cxn>
                  <a:cxn ang="0">
                    <a:pos x="123" y="10"/>
                  </a:cxn>
                  <a:cxn ang="0">
                    <a:pos x="196" y="10"/>
                  </a:cxn>
                  <a:cxn ang="0">
                    <a:pos x="196" y="50"/>
                  </a:cxn>
                </a:cxnLst>
                <a:rect l="0" t="0" r="r" b="b"/>
                <a:pathLst>
                  <a:path w="205" h="59">
                    <a:moveTo>
                      <a:pt x="113" y="0"/>
                    </a:moveTo>
                    <a:lnTo>
                      <a:pt x="113" y="17"/>
                    </a:lnTo>
                    <a:lnTo>
                      <a:pt x="92" y="17"/>
                    </a:lnTo>
                    <a:lnTo>
                      <a:pt x="92" y="0"/>
                    </a:lnTo>
                    <a:lnTo>
                      <a:pt x="0" y="0"/>
                    </a:lnTo>
                    <a:lnTo>
                      <a:pt x="0" y="59"/>
                    </a:lnTo>
                    <a:lnTo>
                      <a:pt x="92" y="59"/>
                    </a:lnTo>
                    <a:lnTo>
                      <a:pt x="92" y="42"/>
                    </a:lnTo>
                    <a:lnTo>
                      <a:pt x="113" y="42"/>
                    </a:lnTo>
                    <a:lnTo>
                      <a:pt x="113" y="59"/>
                    </a:lnTo>
                    <a:lnTo>
                      <a:pt x="205" y="59"/>
                    </a:lnTo>
                    <a:lnTo>
                      <a:pt x="205" y="0"/>
                    </a:lnTo>
                    <a:lnTo>
                      <a:pt x="113" y="0"/>
                    </a:lnTo>
                    <a:close/>
                    <a:moveTo>
                      <a:pt x="83" y="50"/>
                    </a:moveTo>
                    <a:lnTo>
                      <a:pt x="10" y="50"/>
                    </a:lnTo>
                    <a:lnTo>
                      <a:pt x="10" y="10"/>
                    </a:lnTo>
                    <a:lnTo>
                      <a:pt x="83" y="10"/>
                    </a:lnTo>
                    <a:lnTo>
                      <a:pt x="83" y="50"/>
                    </a:lnTo>
                    <a:close/>
                    <a:moveTo>
                      <a:pt x="196" y="50"/>
                    </a:moveTo>
                    <a:lnTo>
                      <a:pt x="123" y="50"/>
                    </a:lnTo>
                    <a:lnTo>
                      <a:pt x="123" y="10"/>
                    </a:lnTo>
                    <a:lnTo>
                      <a:pt x="196" y="10"/>
                    </a:lnTo>
                    <a:lnTo>
                      <a:pt x="196" y="5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9" name="Freeform 89"/>
              <p:cNvSpPr>
                <a:spLocks/>
              </p:cNvSpPr>
              <p:nvPr/>
            </p:nvSpPr>
            <p:spPr bwMode="auto">
              <a:xfrm>
                <a:off x="965335" y="3368461"/>
                <a:ext cx="91843" cy="111583"/>
              </a:xfrm>
              <a:custGeom>
                <a:avLst/>
                <a:gdLst/>
                <a:ahLst/>
                <a:cxnLst>
                  <a:cxn ang="0">
                    <a:pos x="24" y="21"/>
                  </a:cxn>
                  <a:cxn ang="0">
                    <a:pos x="42" y="29"/>
                  </a:cxn>
                  <a:cxn ang="0">
                    <a:pos x="47" y="20"/>
                  </a:cxn>
                  <a:cxn ang="0">
                    <a:pos x="14" y="0"/>
                  </a:cxn>
                  <a:cxn ang="0">
                    <a:pos x="0" y="62"/>
                  </a:cxn>
                  <a:cxn ang="0">
                    <a:pos x="24" y="62"/>
                  </a:cxn>
                  <a:cxn ang="0">
                    <a:pos x="24" y="21"/>
                  </a:cxn>
                </a:cxnLst>
                <a:rect l="0" t="0" r="r" b="b"/>
                <a:pathLst>
                  <a:path w="47" h="62">
                    <a:moveTo>
                      <a:pt x="24" y="21"/>
                    </a:moveTo>
                    <a:lnTo>
                      <a:pt x="42" y="29"/>
                    </a:lnTo>
                    <a:lnTo>
                      <a:pt x="47" y="20"/>
                    </a:lnTo>
                    <a:lnTo>
                      <a:pt x="14" y="0"/>
                    </a:lnTo>
                    <a:lnTo>
                      <a:pt x="0" y="62"/>
                    </a:lnTo>
                    <a:lnTo>
                      <a:pt x="24" y="62"/>
                    </a:lnTo>
                    <a:lnTo>
                      <a:pt x="24"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0" name="Freeform 90"/>
              <p:cNvSpPr>
                <a:spLocks/>
              </p:cNvSpPr>
              <p:nvPr/>
            </p:nvSpPr>
            <p:spPr bwMode="auto">
              <a:xfrm>
                <a:off x="1276039" y="3366661"/>
                <a:ext cx="87935" cy="109783"/>
              </a:xfrm>
              <a:custGeom>
                <a:avLst/>
                <a:gdLst/>
                <a:ahLst/>
                <a:cxnLst>
                  <a:cxn ang="0">
                    <a:pos x="21" y="21"/>
                  </a:cxn>
                  <a:cxn ang="0">
                    <a:pos x="21" y="61"/>
                  </a:cxn>
                  <a:cxn ang="0">
                    <a:pos x="45" y="61"/>
                  </a:cxn>
                  <a:cxn ang="0">
                    <a:pos x="31" y="0"/>
                  </a:cxn>
                  <a:cxn ang="0">
                    <a:pos x="0" y="20"/>
                  </a:cxn>
                  <a:cxn ang="0">
                    <a:pos x="3" y="28"/>
                  </a:cxn>
                  <a:cxn ang="0">
                    <a:pos x="21" y="21"/>
                  </a:cxn>
                </a:cxnLst>
                <a:rect l="0" t="0" r="r" b="b"/>
                <a:pathLst>
                  <a:path w="45" h="61">
                    <a:moveTo>
                      <a:pt x="21" y="21"/>
                    </a:moveTo>
                    <a:lnTo>
                      <a:pt x="21" y="61"/>
                    </a:lnTo>
                    <a:lnTo>
                      <a:pt x="45" y="61"/>
                    </a:lnTo>
                    <a:lnTo>
                      <a:pt x="31" y="0"/>
                    </a:lnTo>
                    <a:lnTo>
                      <a:pt x="0" y="20"/>
                    </a:lnTo>
                    <a:lnTo>
                      <a:pt x="3" y="28"/>
                    </a:lnTo>
                    <a:lnTo>
                      <a:pt x="21"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1" name="Freeform 91"/>
              <p:cNvSpPr>
                <a:spLocks noEditPoints="1"/>
              </p:cNvSpPr>
              <p:nvPr/>
            </p:nvSpPr>
            <p:spPr bwMode="auto">
              <a:xfrm>
                <a:off x="4855971" y="2646772"/>
                <a:ext cx="406455" cy="323950"/>
              </a:xfrm>
              <a:custGeom>
                <a:avLst/>
                <a:gdLst/>
                <a:ahLst/>
                <a:cxnLst>
                  <a:cxn ang="0">
                    <a:pos x="181" y="100"/>
                  </a:cxn>
                  <a:cxn ang="0">
                    <a:pos x="142" y="92"/>
                  </a:cxn>
                  <a:cxn ang="0">
                    <a:pos x="162" y="52"/>
                  </a:cxn>
                  <a:cxn ang="0">
                    <a:pos x="192" y="19"/>
                  </a:cxn>
                  <a:cxn ang="0">
                    <a:pos x="148" y="39"/>
                  </a:cxn>
                  <a:cxn ang="0">
                    <a:pos x="130" y="79"/>
                  </a:cxn>
                  <a:cxn ang="0">
                    <a:pos x="99" y="47"/>
                  </a:cxn>
                  <a:cxn ang="0">
                    <a:pos x="76" y="5"/>
                  </a:cxn>
                  <a:cxn ang="0">
                    <a:pos x="91" y="51"/>
                  </a:cxn>
                  <a:cxn ang="0">
                    <a:pos x="96" y="95"/>
                  </a:cxn>
                  <a:cxn ang="0">
                    <a:pos x="49" y="82"/>
                  </a:cxn>
                  <a:cxn ang="0">
                    <a:pos x="5" y="102"/>
                  </a:cxn>
                  <a:cxn ang="0">
                    <a:pos x="50" y="100"/>
                  </a:cxn>
                  <a:cxn ang="0">
                    <a:pos x="97" y="113"/>
                  </a:cxn>
                  <a:cxn ang="0">
                    <a:pos x="74" y="148"/>
                  </a:cxn>
                  <a:cxn ang="0">
                    <a:pos x="42" y="180"/>
                  </a:cxn>
                  <a:cxn ang="0">
                    <a:pos x="85" y="160"/>
                  </a:cxn>
                  <a:cxn ang="0">
                    <a:pos x="105" y="123"/>
                  </a:cxn>
                  <a:cxn ang="0">
                    <a:pos x="138" y="151"/>
                  </a:cxn>
                  <a:cxn ang="0">
                    <a:pos x="161" y="193"/>
                  </a:cxn>
                  <a:cxn ang="0">
                    <a:pos x="145" y="148"/>
                  </a:cxn>
                  <a:cxn ang="0">
                    <a:pos x="144" y="106"/>
                  </a:cxn>
                  <a:cxn ang="0">
                    <a:pos x="182" y="118"/>
                  </a:cxn>
                  <a:cxn ang="0">
                    <a:pos x="226" y="98"/>
                  </a:cxn>
                  <a:cxn ang="0">
                    <a:pos x="163" y="15"/>
                  </a:cxn>
                  <a:cxn ang="0">
                    <a:pos x="177" y="44"/>
                  </a:cxn>
                  <a:cxn ang="0">
                    <a:pos x="163" y="15"/>
                  </a:cxn>
                  <a:cxn ang="0">
                    <a:pos x="13" y="99"/>
                  </a:cxn>
                  <a:cxn ang="0">
                    <a:pos x="42" y="85"/>
                  </a:cxn>
                  <a:cxn ang="0">
                    <a:pos x="70" y="184"/>
                  </a:cxn>
                  <a:cxn ang="0">
                    <a:pos x="57" y="156"/>
                  </a:cxn>
                  <a:cxn ang="0">
                    <a:pos x="70" y="184"/>
                  </a:cxn>
                  <a:cxn ang="0">
                    <a:pos x="79" y="13"/>
                  </a:cxn>
                  <a:cxn ang="0">
                    <a:pos x="93" y="41"/>
                  </a:cxn>
                  <a:cxn ang="0">
                    <a:pos x="166" y="164"/>
                  </a:cxn>
                  <a:cxn ang="0">
                    <a:pos x="137" y="178"/>
                  </a:cxn>
                  <a:cxn ang="0">
                    <a:pos x="166" y="164"/>
                  </a:cxn>
                  <a:cxn ang="0">
                    <a:pos x="189" y="114"/>
                  </a:cxn>
                  <a:cxn ang="0">
                    <a:pos x="218" y="101"/>
                  </a:cxn>
                </a:cxnLst>
                <a:rect l="0" t="0" r="r" b="b"/>
                <a:pathLst>
                  <a:path w="231" h="199">
                    <a:moveTo>
                      <a:pt x="194" y="86"/>
                    </a:moveTo>
                    <a:cubicBezTo>
                      <a:pt x="188" y="89"/>
                      <a:pt x="183" y="94"/>
                      <a:pt x="181" y="100"/>
                    </a:cubicBezTo>
                    <a:cubicBezTo>
                      <a:pt x="144" y="97"/>
                      <a:pt x="144" y="97"/>
                      <a:pt x="144" y="97"/>
                    </a:cubicBezTo>
                    <a:cubicBezTo>
                      <a:pt x="144" y="96"/>
                      <a:pt x="143" y="94"/>
                      <a:pt x="142" y="92"/>
                    </a:cubicBezTo>
                    <a:cubicBezTo>
                      <a:pt x="141" y="89"/>
                      <a:pt x="139" y="86"/>
                      <a:pt x="136" y="84"/>
                    </a:cubicBezTo>
                    <a:cubicBezTo>
                      <a:pt x="162" y="52"/>
                      <a:pt x="162" y="52"/>
                      <a:pt x="162" y="52"/>
                    </a:cubicBezTo>
                    <a:cubicBezTo>
                      <a:pt x="168" y="54"/>
                      <a:pt x="174" y="54"/>
                      <a:pt x="180" y="51"/>
                    </a:cubicBezTo>
                    <a:cubicBezTo>
                      <a:pt x="192" y="46"/>
                      <a:pt x="197" y="31"/>
                      <a:pt x="192" y="19"/>
                    </a:cubicBezTo>
                    <a:cubicBezTo>
                      <a:pt x="186" y="7"/>
                      <a:pt x="172" y="2"/>
                      <a:pt x="160" y="8"/>
                    </a:cubicBezTo>
                    <a:cubicBezTo>
                      <a:pt x="148" y="13"/>
                      <a:pt x="143" y="27"/>
                      <a:pt x="148" y="39"/>
                    </a:cubicBezTo>
                    <a:cubicBezTo>
                      <a:pt x="150" y="43"/>
                      <a:pt x="152" y="46"/>
                      <a:pt x="155" y="48"/>
                    </a:cubicBezTo>
                    <a:cubicBezTo>
                      <a:pt x="130" y="79"/>
                      <a:pt x="130" y="79"/>
                      <a:pt x="130" y="79"/>
                    </a:cubicBezTo>
                    <a:cubicBezTo>
                      <a:pt x="124" y="77"/>
                      <a:pt x="119" y="77"/>
                      <a:pt x="113" y="78"/>
                    </a:cubicBezTo>
                    <a:cubicBezTo>
                      <a:pt x="99" y="47"/>
                      <a:pt x="99" y="47"/>
                      <a:pt x="99" y="47"/>
                    </a:cubicBezTo>
                    <a:cubicBezTo>
                      <a:pt x="109" y="41"/>
                      <a:pt x="113" y="28"/>
                      <a:pt x="108" y="17"/>
                    </a:cubicBezTo>
                    <a:cubicBezTo>
                      <a:pt x="102" y="5"/>
                      <a:pt x="88" y="0"/>
                      <a:pt x="76" y="5"/>
                    </a:cubicBezTo>
                    <a:cubicBezTo>
                      <a:pt x="64" y="11"/>
                      <a:pt x="59" y="25"/>
                      <a:pt x="64" y="37"/>
                    </a:cubicBezTo>
                    <a:cubicBezTo>
                      <a:pt x="69" y="48"/>
                      <a:pt x="80" y="53"/>
                      <a:pt x="91" y="51"/>
                    </a:cubicBezTo>
                    <a:cubicBezTo>
                      <a:pt x="105" y="82"/>
                      <a:pt x="105" y="82"/>
                      <a:pt x="105" y="82"/>
                    </a:cubicBezTo>
                    <a:cubicBezTo>
                      <a:pt x="101" y="85"/>
                      <a:pt x="97" y="89"/>
                      <a:pt x="96" y="95"/>
                    </a:cubicBezTo>
                    <a:cubicBezTo>
                      <a:pt x="51" y="92"/>
                      <a:pt x="51" y="92"/>
                      <a:pt x="51" y="92"/>
                    </a:cubicBezTo>
                    <a:cubicBezTo>
                      <a:pt x="51" y="89"/>
                      <a:pt x="51" y="85"/>
                      <a:pt x="49" y="82"/>
                    </a:cubicBezTo>
                    <a:cubicBezTo>
                      <a:pt x="44" y="70"/>
                      <a:pt x="29" y="65"/>
                      <a:pt x="17" y="70"/>
                    </a:cubicBezTo>
                    <a:cubicBezTo>
                      <a:pt x="5" y="76"/>
                      <a:pt x="0" y="90"/>
                      <a:pt x="5" y="102"/>
                    </a:cubicBezTo>
                    <a:cubicBezTo>
                      <a:pt x="11" y="114"/>
                      <a:pt x="25" y="119"/>
                      <a:pt x="37" y="114"/>
                    </a:cubicBezTo>
                    <a:cubicBezTo>
                      <a:pt x="44" y="111"/>
                      <a:pt x="48" y="106"/>
                      <a:pt x="50" y="100"/>
                    </a:cubicBezTo>
                    <a:cubicBezTo>
                      <a:pt x="94" y="103"/>
                      <a:pt x="94" y="103"/>
                      <a:pt x="94" y="103"/>
                    </a:cubicBezTo>
                    <a:cubicBezTo>
                      <a:pt x="95" y="106"/>
                      <a:pt x="95" y="110"/>
                      <a:pt x="97" y="113"/>
                    </a:cubicBezTo>
                    <a:cubicBezTo>
                      <a:pt x="97" y="114"/>
                      <a:pt x="98" y="116"/>
                      <a:pt x="99" y="117"/>
                    </a:cubicBezTo>
                    <a:cubicBezTo>
                      <a:pt x="74" y="148"/>
                      <a:pt x="74" y="148"/>
                      <a:pt x="74" y="148"/>
                    </a:cubicBezTo>
                    <a:cubicBezTo>
                      <a:pt x="68" y="145"/>
                      <a:pt x="60" y="145"/>
                      <a:pt x="53" y="148"/>
                    </a:cubicBezTo>
                    <a:cubicBezTo>
                      <a:pt x="41" y="154"/>
                      <a:pt x="36" y="168"/>
                      <a:pt x="42" y="180"/>
                    </a:cubicBezTo>
                    <a:cubicBezTo>
                      <a:pt x="47" y="192"/>
                      <a:pt x="61" y="197"/>
                      <a:pt x="73" y="192"/>
                    </a:cubicBezTo>
                    <a:cubicBezTo>
                      <a:pt x="86" y="186"/>
                      <a:pt x="91" y="172"/>
                      <a:pt x="85" y="160"/>
                    </a:cubicBezTo>
                    <a:cubicBezTo>
                      <a:pt x="84" y="157"/>
                      <a:pt x="83" y="155"/>
                      <a:pt x="81" y="153"/>
                    </a:cubicBezTo>
                    <a:cubicBezTo>
                      <a:pt x="105" y="123"/>
                      <a:pt x="105" y="123"/>
                      <a:pt x="105" y="123"/>
                    </a:cubicBezTo>
                    <a:cubicBezTo>
                      <a:pt x="111" y="127"/>
                      <a:pt x="119" y="128"/>
                      <a:pt x="126" y="126"/>
                    </a:cubicBezTo>
                    <a:cubicBezTo>
                      <a:pt x="138" y="151"/>
                      <a:pt x="138" y="151"/>
                      <a:pt x="138" y="151"/>
                    </a:cubicBezTo>
                    <a:cubicBezTo>
                      <a:pt x="128" y="158"/>
                      <a:pt x="124" y="170"/>
                      <a:pt x="129" y="181"/>
                    </a:cubicBezTo>
                    <a:cubicBezTo>
                      <a:pt x="135" y="193"/>
                      <a:pt x="149" y="199"/>
                      <a:pt x="161" y="193"/>
                    </a:cubicBezTo>
                    <a:cubicBezTo>
                      <a:pt x="173" y="187"/>
                      <a:pt x="179" y="173"/>
                      <a:pt x="173" y="161"/>
                    </a:cubicBezTo>
                    <a:cubicBezTo>
                      <a:pt x="168" y="150"/>
                      <a:pt x="156" y="145"/>
                      <a:pt x="145" y="148"/>
                    </a:cubicBezTo>
                    <a:cubicBezTo>
                      <a:pt x="134" y="123"/>
                      <a:pt x="134" y="123"/>
                      <a:pt x="134" y="123"/>
                    </a:cubicBezTo>
                    <a:cubicBezTo>
                      <a:pt x="139" y="119"/>
                      <a:pt x="143" y="113"/>
                      <a:pt x="144" y="106"/>
                    </a:cubicBezTo>
                    <a:cubicBezTo>
                      <a:pt x="180" y="108"/>
                      <a:pt x="180" y="108"/>
                      <a:pt x="180" y="108"/>
                    </a:cubicBezTo>
                    <a:cubicBezTo>
                      <a:pt x="180" y="111"/>
                      <a:pt x="180" y="115"/>
                      <a:pt x="182" y="118"/>
                    </a:cubicBezTo>
                    <a:cubicBezTo>
                      <a:pt x="188" y="130"/>
                      <a:pt x="202" y="135"/>
                      <a:pt x="214" y="130"/>
                    </a:cubicBezTo>
                    <a:cubicBezTo>
                      <a:pt x="226" y="124"/>
                      <a:pt x="231" y="110"/>
                      <a:pt x="226" y="98"/>
                    </a:cubicBezTo>
                    <a:cubicBezTo>
                      <a:pt x="220" y="86"/>
                      <a:pt x="206" y="80"/>
                      <a:pt x="194" y="86"/>
                    </a:cubicBezTo>
                    <a:close/>
                    <a:moveTo>
                      <a:pt x="163" y="15"/>
                    </a:moveTo>
                    <a:cubicBezTo>
                      <a:pt x="171" y="11"/>
                      <a:pt x="181" y="15"/>
                      <a:pt x="184" y="23"/>
                    </a:cubicBezTo>
                    <a:cubicBezTo>
                      <a:pt x="188" y="31"/>
                      <a:pt x="185" y="40"/>
                      <a:pt x="177" y="44"/>
                    </a:cubicBezTo>
                    <a:cubicBezTo>
                      <a:pt x="169" y="47"/>
                      <a:pt x="159" y="44"/>
                      <a:pt x="156" y="36"/>
                    </a:cubicBezTo>
                    <a:cubicBezTo>
                      <a:pt x="152" y="28"/>
                      <a:pt x="156" y="19"/>
                      <a:pt x="163" y="15"/>
                    </a:cubicBezTo>
                    <a:close/>
                    <a:moveTo>
                      <a:pt x="34" y="106"/>
                    </a:moveTo>
                    <a:cubicBezTo>
                      <a:pt x="26" y="110"/>
                      <a:pt x="17" y="107"/>
                      <a:pt x="13" y="99"/>
                    </a:cubicBezTo>
                    <a:cubicBezTo>
                      <a:pt x="9" y="91"/>
                      <a:pt x="13" y="81"/>
                      <a:pt x="21" y="78"/>
                    </a:cubicBezTo>
                    <a:cubicBezTo>
                      <a:pt x="29" y="74"/>
                      <a:pt x="38" y="77"/>
                      <a:pt x="42" y="85"/>
                    </a:cubicBezTo>
                    <a:cubicBezTo>
                      <a:pt x="45" y="93"/>
                      <a:pt x="42" y="103"/>
                      <a:pt x="34" y="106"/>
                    </a:cubicBezTo>
                    <a:close/>
                    <a:moveTo>
                      <a:pt x="70" y="184"/>
                    </a:moveTo>
                    <a:cubicBezTo>
                      <a:pt x="62" y="188"/>
                      <a:pt x="53" y="184"/>
                      <a:pt x="49" y="176"/>
                    </a:cubicBezTo>
                    <a:cubicBezTo>
                      <a:pt x="45" y="169"/>
                      <a:pt x="49" y="159"/>
                      <a:pt x="57" y="156"/>
                    </a:cubicBezTo>
                    <a:cubicBezTo>
                      <a:pt x="65" y="152"/>
                      <a:pt x="74" y="155"/>
                      <a:pt x="78" y="163"/>
                    </a:cubicBezTo>
                    <a:cubicBezTo>
                      <a:pt x="81" y="171"/>
                      <a:pt x="78" y="181"/>
                      <a:pt x="70" y="184"/>
                    </a:cubicBezTo>
                    <a:close/>
                    <a:moveTo>
                      <a:pt x="72" y="34"/>
                    </a:moveTo>
                    <a:cubicBezTo>
                      <a:pt x="68" y="26"/>
                      <a:pt x="71" y="16"/>
                      <a:pt x="79" y="13"/>
                    </a:cubicBezTo>
                    <a:cubicBezTo>
                      <a:pt x="87" y="9"/>
                      <a:pt x="97" y="13"/>
                      <a:pt x="100" y="20"/>
                    </a:cubicBezTo>
                    <a:cubicBezTo>
                      <a:pt x="104" y="28"/>
                      <a:pt x="100" y="38"/>
                      <a:pt x="93" y="41"/>
                    </a:cubicBezTo>
                    <a:cubicBezTo>
                      <a:pt x="85" y="45"/>
                      <a:pt x="75" y="42"/>
                      <a:pt x="72" y="34"/>
                    </a:cubicBezTo>
                    <a:close/>
                    <a:moveTo>
                      <a:pt x="166" y="164"/>
                    </a:moveTo>
                    <a:cubicBezTo>
                      <a:pt x="169" y="172"/>
                      <a:pt x="166" y="182"/>
                      <a:pt x="158" y="185"/>
                    </a:cubicBezTo>
                    <a:cubicBezTo>
                      <a:pt x="150" y="189"/>
                      <a:pt x="141" y="186"/>
                      <a:pt x="137" y="178"/>
                    </a:cubicBezTo>
                    <a:cubicBezTo>
                      <a:pt x="133" y="170"/>
                      <a:pt x="137" y="160"/>
                      <a:pt x="145" y="157"/>
                    </a:cubicBezTo>
                    <a:cubicBezTo>
                      <a:pt x="153" y="153"/>
                      <a:pt x="162" y="157"/>
                      <a:pt x="166" y="164"/>
                    </a:cubicBezTo>
                    <a:close/>
                    <a:moveTo>
                      <a:pt x="210" y="122"/>
                    </a:moveTo>
                    <a:cubicBezTo>
                      <a:pt x="203" y="126"/>
                      <a:pt x="193" y="122"/>
                      <a:pt x="189" y="114"/>
                    </a:cubicBezTo>
                    <a:cubicBezTo>
                      <a:pt x="186" y="107"/>
                      <a:pt x="189" y="97"/>
                      <a:pt x="197" y="94"/>
                    </a:cubicBezTo>
                    <a:cubicBezTo>
                      <a:pt x="205" y="90"/>
                      <a:pt x="214" y="93"/>
                      <a:pt x="218" y="101"/>
                    </a:cubicBezTo>
                    <a:cubicBezTo>
                      <a:pt x="222" y="109"/>
                      <a:pt x="218" y="118"/>
                      <a:pt x="210" y="122"/>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2" name="Freeform 92"/>
              <p:cNvSpPr>
                <a:spLocks noEditPoints="1"/>
              </p:cNvSpPr>
              <p:nvPr/>
            </p:nvSpPr>
            <p:spPr bwMode="auto">
              <a:xfrm>
                <a:off x="4236518" y="3640219"/>
                <a:ext cx="289209" cy="293355"/>
              </a:xfrm>
              <a:custGeom>
                <a:avLst/>
                <a:gdLst/>
                <a:ahLst/>
                <a:cxnLst>
                  <a:cxn ang="0">
                    <a:pos x="120" y="143"/>
                  </a:cxn>
                  <a:cxn ang="0">
                    <a:pos x="120" y="181"/>
                  </a:cxn>
                  <a:cxn ang="0">
                    <a:pos x="163" y="181"/>
                  </a:cxn>
                  <a:cxn ang="0">
                    <a:pos x="163" y="146"/>
                  </a:cxn>
                  <a:cxn ang="0">
                    <a:pos x="163" y="143"/>
                  </a:cxn>
                  <a:cxn ang="0">
                    <a:pos x="163" y="69"/>
                  </a:cxn>
                  <a:cxn ang="0">
                    <a:pos x="82" y="0"/>
                  </a:cxn>
                  <a:cxn ang="0">
                    <a:pos x="0" y="69"/>
                  </a:cxn>
                  <a:cxn ang="0">
                    <a:pos x="0" y="143"/>
                  </a:cxn>
                  <a:cxn ang="0">
                    <a:pos x="0" y="146"/>
                  </a:cxn>
                  <a:cxn ang="0">
                    <a:pos x="0" y="181"/>
                  </a:cxn>
                  <a:cxn ang="0">
                    <a:pos x="44" y="181"/>
                  </a:cxn>
                  <a:cxn ang="0">
                    <a:pos x="44" y="146"/>
                  </a:cxn>
                  <a:cxn ang="0">
                    <a:pos x="44" y="146"/>
                  </a:cxn>
                  <a:cxn ang="0">
                    <a:pos x="44" y="69"/>
                  </a:cxn>
                  <a:cxn ang="0">
                    <a:pos x="82" y="43"/>
                  </a:cxn>
                  <a:cxn ang="0">
                    <a:pos x="120" y="69"/>
                  </a:cxn>
                  <a:cxn ang="0">
                    <a:pos x="120" y="143"/>
                  </a:cxn>
                  <a:cxn ang="0">
                    <a:pos x="36" y="174"/>
                  </a:cxn>
                  <a:cxn ang="0">
                    <a:pos x="8" y="174"/>
                  </a:cxn>
                  <a:cxn ang="0">
                    <a:pos x="8" y="151"/>
                  </a:cxn>
                  <a:cxn ang="0">
                    <a:pos x="36" y="151"/>
                  </a:cxn>
                  <a:cxn ang="0">
                    <a:pos x="36" y="174"/>
                  </a:cxn>
                  <a:cxn ang="0">
                    <a:pos x="127" y="151"/>
                  </a:cxn>
                  <a:cxn ang="0">
                    <a:pos x="156" y="151"/>
                  </a:cxn>
                  <a:cxn ang="0">
                    <a:pos x="156" y="174"/>
                  </a:cxn>
                  <a:cxn ang="0">
                    <a:pos x="127" y="174"/>
                  </a:cxn>
                  <a:cxn ang="0">
                    <a:pos x="127" y="151"/>
                  </a:cxn>
                </a:cxnLst>
                <a:rect l="0" t="0" r="r" b="b"/>
                <a:pathLst>
                  <a:path w="163" h="181">
                    <a:moveTo>
                      <a:pt x="120" y="143"/>
                    </a:moveTo>
                    <a:cubicBezTo>
                      <a:pt x="120" y="181"/>
                      <a:pt x="120" y="181"/>
                      <a:pt x="120" y="181"/>
                    </a:cubicBezTo>
                    <a:cubicBezTo>
                      <a:pt x="163" y="181"/>
                      <a:pt x="163" y="181"/>
                      <a:pt x="163" y="181"/>
                    </a:cubicBezTo>
                    <a:cubicBezTo>
                      <a:pt x="163" y="146"/>
                      <a:pt x="163" y="146"/>
                      <a:pt x="163" y="146"/>
                    </a:cubicBezTo>
                    <a:cubicBezTo>
                      <a:pt x="163" y="143"/>
                      <a:pt x="163" y="143"/>
                      <a:pt x="163" y="143"/>
                    </a:cubicBezTo>
                    <a:cubicBezTo>
                      <a:pt x="163" y="69"/>
                      <a:pt x="163" y="69"/>
                      <a:pt x="163" y="69"/>
                    </a:cubicBezTo>
                    <a:cubicBezTo>
                      <a:pt x="163" y="41"/>
                      <a:pt x="142" y="0"/>
                      <a:pt x="82" y="0"/>
                    </a:cubicBezTo>
                    <a:cubicBezTo>
                      <a:pt x="20" y="0"/>
                      <a:pt x="0" y="47"/>
                      <a:pt x="0" y="69"/>
                    </a:cubicBezTo>
                    <a:cubicBezTo>
                      <a:pt x="0" y="143"/>
                      <a:pt x="0" y="143"/>
                      <a:pt x="0" y="143"/>
                    </a:cubicBezTo>
                    <a:cubicBezTo>
                      <a:pt x="0" y="146"/>
                      <a:pt x="0" y="146"/>
                      <a:pt x="0" y="146"/>
                    </a:cubicBezTo>
                    <a:cubicBezTo>
                      <a:pt x="0" y="181"/>
                      <a:pt x="0" y="181"/>
                      <a:pt x="0" y="181"/>
                    </a:cubicBezTo>
                    <a:cubicBezTo>
                      <a:pt x="44" y="181"/>
                      <a:pt x="44" y="181"/>
                      <a:pt x="44" y="181"/>
                    </a:cubicBezTo>
                    <a:cubicBezTo>
                      <a:pt x="44" y="146"/>
                      <a:pt x="44" y="146"/>
                      <a:pt x="44" y="146"/>
                    </a:cubicBezTo>
                    <a:cubicBezTo>
                      <a:pt x="44" y="146"/>
                      <a:pt x="44" y="146"/>
                      <a:pt x="44" y="146"/>
                    </a:cubicBezTo>
                    <a:cubicBezTo>
                      <a:pt x="44" y="69"/>
                      <a:pt x="44" y="69"/>
                      <a:pt x="44" y="69"/>
                    </a:cubicBezTo>
                    <a:cubicBezTo>
                      <a:pt x="44" y="69"/>
                      <a:pt x="45" y="43"/>
                      <a:pt x="82" y="43"/>
                    </a:cubicBezTo>
                    <a:cubicBezTo>
                      <a:pt x="120" y="43"/>
                      <a:pt x="120" y="68"/>
                      <a:pt x="120" y="69"/>
                    </a:cubicBezTo>
                    <a:cubicBezTo>
                      <a:pt x="120" y="143"/>
                      <a:pt x="120" y="143"/>
                      <a:pt x="120" y="143"/>
                    </a:cubicBezTo>
                    <a:close/>
                    <a:moveTo>
                      <a:pt x="36" y="174"/>
                    </a:moveTo>
                    <a:cubicBezTo>
                      <a:pt x="8" y="174"/>
                      <a:pt x="8" y="174"/>
                      <a:pt x="8" y="174"/>
                    </a:cubicBezTo>
                    <a:cubicBezTo>
                      <a:pt x="8" y="151"/>
                      <a:pt x="8" y="151"/>
                      <a:pt x="8" y="151"/>
                    </a:cubicBezTo>
                    <a:cubicBezTo>
                      <a:pt x="36" y="151"/>
                      <a:pt x="36" y="151"/>
                      <a:pt x="36" y="151"/>
                    </a:cubicBezTo>
                    <a:lnTo>
                      <a:pt x="36" y="174"/>
                    </a:lnTo>
                    <a:close/>
                    <a:moveTo>
                      <a:pt x="127" y="151"/>
                    </a:moveTo>
                    <a:cubicBezTo>
                      <a:pt x="156" y="151"/>
                      <a:pt x="156" y="151"/>
                      <a:pt x="156" y="151"/>
                    </a:cubicBezTo>
                    <a:cubicBezTo>
                      <a:pt x="156" y="174"/>
                      <a:pt x="156" y="174"/>
                      <a:pt x="156" y="174"/>
                    </a:cubicBezTo>
                    <a:cubicBezTo>
                      <a:pt x="127" y="174"/>
                      <a:pt x="127" y="174"/>
                      <a:pt x="127" y="174"/>
                    </a:cubicBezTo>
                    <a:lnTo>
                      <a:pt x="127" y="15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3" name="Freeform 93"/>
              <p:cNvSpPr>
                <a:spLocks/>
              </p:cNvSpPr>
              <p:nvPr/>
            </p:nvSpPr>
            <p:spPr bwMode="auto">
              <a:xfrm>
                <a:off x="4238472" y="3951571"/>
                <a:ext cx="74256" cy="68389"/>
              </a:xfrm>
              <a:custGeom>
                <a:avLst/>
                <a:gdLst/>
                <a:ahLst/>
                <a:cxnLst>
                  <a:cxn ang="0">
                    <a:pos x="24" y="0"/>
                  </a:cxn>
                  <a:cxn ang="0">
                    <a:pos x="15" y="0"/>
                  </a:cxn>
                  <a:cxn ang="0">
                    <a:pos x="15" y="15"/>
                  </a:cxn>
                  <a:cxn ang="0">
                    <a:pos x="0" y="15"/>
                  </a:cxn>
                  <a:cxn ang="0">
                    <a:pos x="0" y="23"/>
                  </a:cxn>
                  <a:cxn ang="0">
                    <a:pos x="15" y="23"/>
                  </a:cxn>
                  <a:cxn ang="0">
                    <a:pos x="15" y="38"/>
                  </a:cxn>
                  <a:cxn ang="0">
                    <a:pos x="24" y="38"/>
                  </a:cxn>
                  <a:cxn ang="0">
                    <a:pos x="24" y="23"/>
                  </a:cxn>
                  <a:cxn ang="0">
                    <a:pos x="38" y="23"/>
                  </a:cxn>
                  <a:cxn ang="0">
                    <a:pos x="38" y="15"/>
                  </a:cxn>
                  <a:cxn ang="0">
                    <a:pos x="24" y="15"/>
                  </a:cxn>
                  <a:cxn ang="0">
                    <a:pos x="24" y="0"/>
                  </a:cxn>
                </a:cxnLst>
                <a:rect l="0" t="0" r="r" b="b"/>
                <a:pathLst>
                  <a:path w="38" h="38">
                    <a:moveTo>
                      <a:pt x="24" y="0"/>
                    </a:moveTo>
                    <a:lnTo>
                      <a:pt x="15" y="0"/>
                    </a:lnTo>
                    <a:lnTo>
                      <a:pt x="15" y="15"/>
                    </a:lnTo>
                    <a:lnTo>
                      <a:pt x="0" y="15"/>
                    </a:lnTo>
                    <a:lnTo>
                      <a:pt x="0" y="23"/>
                    </a:lnTo>
                    <a:lnTo>
                      <a:pt x="15" y="23"/>
                    </a:lnTo>
                    <a:lnTo>
                      <a:pt x="15" y="38"/>
                    </a:lnTo>
                    <a:lnTo>
                      <a:pt x="24" y="38"/>
                    </a:lnTo>
                    <a:lnTo>
                      <a:pt x="24" y="23"/>
                    </a:lnTo>
                    <a:lnTo>
                      <a:pt x="38" y="23"/>
                    </a:lnTo>
                    <a:lnTo>
                      <a:pt x="38" y="15"/>
                    </a:lnTo>
                    <a:lnTo>
                      <a:pt x="24" y="15"/>
                    </a:lnTo>
                    <a:lnTo>
                      <a:pt x="2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4" name="Rectangle 94"/>
              <p:cNvSpPr>
                <a:spLocks noChangeArrowheads="1"/>
              </p:cNvSpPr>
              <p:nvPr/>
            </p:nvSpPr>
            <p:spPr bwMode="auto">
              <a:xfrm>
                <a:off x="4449516" y="3978567"/>
                <a:ext cx="76210" cy="14398"/>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5" name="Freeform 95"/>
              <p:cNvSpPr>
                <a:spLocks/>
              </p:cNvSpPr>
              <p:nvPr/>
            </p:nvSpPr>
            <p:spPr bwMode="auto">
              <a:xfrm>
                <a:off x="1872043" y="2871738"/>
                <a:ext cx="263805" cy="107983"/>
              </a:xfrm>
              <a:custGeom>
                <a:avLst/>
                <a:gdLst/>
                <a:ahLst/>
                <a:cxnLst>
                  <a:cxn ang="0">
                    <a:pos x="75" y="26"/>
                  </a:cxn>
                  <a:cxn ang="0">
                    <a:pos x="0" y="0"/>
                  </a:cxn>
                  <a:cxn ang="0">
                    <a:pos x="0" y="49"/>
                  </a:cxn>
                  <a:cxn ang="0">
                    <a:pos x="75" y="66"/>
                  </a:cxn>
                  <a:cxn ang="0">
                    <a:pos x="149" y="45"/>
                  </a:cxn>
                  <a:cxn ang="0">
                    <a:pos x="149" y="0"/>
                  </a:cxn>
                  <a:cxn ang="0">
                    <a:pos x="75" y="26"/>
                  </a:cxn>
                </a:cxnLst>
                <a:rect l="0" t="0" r="r" b="b"/>
                <a:pathLst>
                  <a:path w="149" h="66">
                    <a:moveTo>
                      <a:pt x="75" y="26"/>
                    </a:moveTo>
                    <a:cubicBezTo>
                      <a:pt x="0" y="0"/>
                      <a:pt x="0" y="0"/>
                      <a:pt x="0" y="0"/>
                    </a:cubicBezTo>
                    <a:cubicBezTo>
                      <a:pt x="0" y="49"/>
                      <a:pt x="0" y="49"/>
                      <a:pt x="0" y="49"/>
                    </a:cubicBezTo>
                    <a:cubicBezTo>
                      <a:pt x="0" y="49"/>
                      <a:pt x="35" y="66"/>
                      <a:pt x="75" y="66"/>
                    </a:cubicBezTo>
                    <a:cubicBezTo>
                      <a:pt x="116" y="66"/>
                      <a:pt x="149" y="45"/>
                      <a:pt x="149" y="45"/>
                    </a:cubicBezTo>
                    <a:cubicBezTo>
                      <a:pt x="149" y="0"/>
                      <a:pt x="149" y="0"/>
                      <a:pt x="149" y="0"/>
                    </a:cubicBezTo>
                    <a:lnTo>
                      <a:pt x="75" y="2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6" name="Freeform 96"/>
              <p:cNvSpPr>
                <a:spLocks/>
              </p:cNvSpPr>
              <p:nvPr/>
            </p:nvSpPr>
            <p:spPr bwMode="auto">
              <a:xfrm>
                <a:off x="1809511" y="2760155"/>
                <a:ext cx="390822" cy="199769"/>
              </a:xfrm>
              <a:custGeom>
                <a:avLst/>
                <a:gdLst/>
                <a:ahLst/>
                <a:cxnLst>
                  <a:cxn ang="0">
                    <a:pos x="188" y="45"/>
                  </a:cxn>
                  <a:cxn ang="0">
                    <a:pos x="200" y="40"/>
                  </a:cxn>
                  <a:cxn ang="0">
                    <a:pos x="100" y="0"/>
                  </a:cxn>
                  <a:cxn ang="0">
                    <a:pos x="0" y="40"/>
                  </a:cxn>
                  <a:cxn ang="0">
                    <a:pos x="100" y="77"/>
                  </a:cxn>
                  <a:cxn ang="0">
                    <a:pos x="179" y="48"/>
                  </a:cxn>
                  <a:cxn ang="0">
                    <a:pos x="179" y="90"/>
                  </a:cxn>
                  <a:cxn ang="0">
                    <a:pos x="175" y="90"/>
                  </a:cxn>
                  <a:cxn ang="0">
                    <a:pos x="175" y="111"/>
                  </a:cxn>
                  <a:cxn ang="0">
                    <a:pos x="191" y="111"/>
                  </a:cxn>
                  <a:cxn ang="0">
                    <a:pos x="191" y="90"/>
                  </a:cxn>
                  <a:cxn ang="0">
                    <a:pos x="188" y="90"/>
                  </a:cxn>
                  <a:cxn ang="0">
                    <a:pos x="188" y="45"/>
                  </a:cxn>
                </a:cxnLst>
                <a:rect l="0" t="0" r="r" b="b"/>
                <a:pathLst>
                  <a:path w="200" h="111">
                    <a:moveTo>
                      <a:pt x="188" y="45"/>
                    </a:moveTo>
                    <a:lnTo>
                      <a:pt x="200" y="40"/>
                    </a:lnTo>
                    <a:lnTo>
                      <a:pt x="100" y="0"/>
                    </a:lnTo>
                    <a:lnTo>
                      <a:pt x="0" y="40"/>
                    </a:lnTo>
                    <a:lnTo>
                      <a:pt x="100" y="77"/>
                    </a:lnTo>
                    <a:lnTo>
                      <a:pt x="179" y="48"/>
                    </a:lnTo>
                    <a:lnTo>
                      <a:pt x="179" y="90"/>
                    </a:lnTo>
                    <a:lnTo>
                      <a:pt x="175" y="90"/>
                    </a:lnTo>
                    <a:lnTo>
                      <a:pt x="175" y="111"/>
                    </a:lnTo>
                    <a:lnTo>
                      <a:pt x="191" y="111"/>
                    </a:lnTo>
                    <a:lnTo>
                      <a:pt x="191" y="90"/>
                    </a:lnTo>
                    <a:lnTo>
                      <a:pt x="188" y="90"/>
                    </a:lnTo>
                    <a:lnTo>
                      <a:pt x="188" y="4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7" name="Freeform 97"/>
              <p:cNvSpPr>
                <a:spLocks/>
              </p:cNvSpPr>
              <p:nvPr/>
            </p:nvSpPr>
            <p:spPr bwMode="auto">
              <a:xfrm>
                <a:off x="4457332" y="1665924"/>
                <a:ext cx="42990" cy="259160"/>
              </a:xfrm>
              <a:custGeom>
                <a:avLst/>
                <a:gdLst/>
                <a:ahLst/>
                <a:cxnLst>
                  <a:cxn ang="0">
                    <a:pos x="16" y="0"/>
                  </a:cxn>
                  <a:cxn ang="0">
                    <a:pos x="0" y="0"/>
                  </a:cxn>
                  <a:cxn ang="0">
                    <a:pos x="0" y="159"/>
                  </a:cxn>
                  <a:cxn ang="0">
                    <a:pos x="16" y="159"/>
                  </a:cxn>
                  <a:cxn ang="0">
                    <a:pos x="24" y="151"/>
                  </a:cxn>
                  <a:cxn ang="0">
                    <a:pos x="24" y="8"/>
                  </a:cxn>
                  <a:cxn ang="0">
                    <a:pos x="16" y="0"/>
                  </a:cxn>
                </a:cxnLst>
                <a:rect l="0" t="0" r="r" b="b"/>
                <a:pathLst>
                  <a:path w="24" h="159">
                    <a:moveTo>
                      <a:pt x="16" y="0"/>
                    </a:moveTo>
                    <a:cubicBezTo>
                      <a:pt x="0" y="0"/>
                      <a:pt x="0" y="0"/>
                      <a:pt x="0" y="0"/>
                    </a:cubicBezTo>
                    <a:cubicBezTo>
                      <a:pt x="0" y="159"/>
                      <a:pt x="0" y="159"/>
                      <a:pt x="0" y="159"/>
                    </a:cubicBezTo>
                    <a:cubicBezTo>
                      <a:pt x="16" y="159"/>
                      <a:pt x="16" y="159"/>
                      <a:pt x="16" y="159"/>
                    </a:cubicBezTo>
                    <a:cubicBezTo>
                      <a:pt x="21" y="159"/>
                      <a:pt x="24" y="156"/>
                      <a:pt x="24" y="151"/>
                    </a:cubicBezTo>
                    <a:cubicBezTo>
                      <a:pt x="24" y="8"/>
                      <a:pt x="24" y="8"/>
                      <a:pt x="24" y="8"/>
                    </a:cubicBezTo>
                    <a:cubicBezTo>
                      <a:pt x="24" y="4"/>
                      <a:pt x="21" y="0"/>
                      <a:pt x="16"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8" name="Freeform 98"/>
              <p:cNvSpPr>
                <a:spLocks/>
              </p:cNvSpPr>
              <p:nvPr/>
            </p:nvSpPr>
            <p:spPr bwMode="auto">
              <a:xfrm>
                <a:off x="4289279" y="1665924"/>
                <a:ext cx="144604" cy="275358"/>
              </a:xfrm>
              <a:custGeom>
                <a:avLst/>
                <a:gdLst/>
                <a:ahLst/>
                <a:cxnLst>
                  <a:cxn ang="0">
                    <a:pos x="74" y="0"/>
                  </a:cxn>
                  <a:cxn ang="0">
                    <a:pos x="0" y="0"/>
                  </a:cxn>
                  <a:cxn ang="0">
                    <a:pos x="0" y="144"/>
                  </a:cxn>
                  <a:cxn ang="0">
                    <a:pos x="8" y="144"/>
                  </a:cxn>
                  <a:cxn ang="0">
                    <a:pos x="8" y="153"/>
                  </a:cxn>
                  <a:cxn ang="0">
                    <a:pos x="17" y="149"/>
                  </a:cxn>
                  <a:cxn ang="0">
                    <a:pos x="26" y="153"/>
                  </a:cxn>
                  <a:cxn ang="0">
                    <a:pos x="26" y="144"/>
                  </a:cxn>
                  <a:cxn ang="0">
                    <a:pos x="74" y="144"/>
                  </a:cxn>
                  <a:cxn ang="0">
                    <a:pos x="74" y="0"/>
                  </a:cxn>
                </a:cxnLst>
                <a:rect l="0" t="0" r="r" b="b"/>
                <a:pathLst>
                  <a:path w="74" h="153">
                    <a:moveTo>
                      <a:pt x="74" y="0"/>
                    </a:moveTo>
                    <a:lnTo>
                      <a:pt x="0" y="0"/>
                    </a:lnTo>
                    <a:lnTo>
                      <a:pt x="0" y="144"/>
                    </a:lnTo>
                    <a:lnTo>
                      <a:pt x="8" y="144"/>
                    </a:lnTo>
                    <a:lnTo>
                      <a:pt x="8" y="153"/>
                    </a:lnTo>
                    <a:lnTo>
                      <a:pt x="17" y="149"/>
                    </a:lnTo>
                    <a:lnTo>
                      <a:pt x="26" y="153"/>
                    </a:lnTo>
                    <a:lnTo>
                      <a:pt x="26" y="144"/>
                    </a:lnTo>
                    <a:lnTo>
                      <a:pt x="74" y="144"/>
                    </a:lnTo>
                    <a:lnTo>
                      <a:pt x="7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9" name="Freeform 99"/>
              <p:cNvSpPr>
                <a:spLocks noEditPoints="1"/>
              </p:cNvSpPr>
              <p:nvPr/>
            </p:nvSpPr>
            <p:spPr bwMode="auto">
              <a:xfrm>
                <a:off x="783603" y="1737913"/>
                <a:ext cx="257943" cy="248362"/>
              </a:xfrm>
              <a:custGeom>
                <a:avLst/>
                <a:gdLst/>
                <a:ahLst/>
                <a:cxnLst>
                  <a:cxn ang="0">
                    <a:pos x="141" y="61"/>
                  </a:cxn>
                  <a:cxn ang="0">
                    <a:pos x="123" y="61"/>
                  </a:cxn>
                  <a:cxn ang="0">
                    <a:pos x="124" y="79"/>
                  </a:cxn>
                  <a:cxn ang="0">
                    <a:pos x="129" y="82"/>
                  </a:cxn>
                  <a:cxn ang="0">
                    <a:pos x="72" y="117"/>
                  </a:cxn>
                  <a:cxn ang="0">
                    <a:pos x="72" y="114"/>
                  </a:cxn>
                  <a:cxn ang="0">
                    <a:pos x="116" y="58"/>
                  </a:cxn>
                  <a:cxn ang="0">
                    <a:pos x="58" y="0"/>
                  </a:cxn>
                  <a:cxn ang="0">
                    <a:pos x="0" y="58"/>
                  </a:cxn>
                  <a:cxn ang="0">
                    <a:pos x="48" y="114"/>
                  </a:cxn>
                  <a:cxn ang="0">
                    <a:pos x="48" y="125"/>
                  </a:cxn>
                  <a:cxn ang="0">
                    <a:pos x="29" y="125"/>
                  </a:cxn>
                  <a:cxn ang="0">
                    <a:pos x="29" y="133"/>
                  </a:cxn>
                  <a:cxn ang="0">
                    <a:pos x="12" y="133"/>
                  </a:cxn>
                  <a:cxn ang="0">
                    <a:pos x="12" y="153"/>
                  </a:cxn>
                  <a:cxn ang="0">
                    <a:pos x="102" y="153"/>
                  </a:cxn>
                  <a:cxn ang="0">
                    <a:pos x="102" y="133"/>
                  </a:cxn>
                  <a:cxn ang="0">
                    <a:pos x="90" y="133"/>
                  </a:cxn>
                  <a:cxn ang="0">
                    <a:pos x="90" y="125"/>
                  </a:cxn>
                  <a:cxn ang="0">
                    <a:pos x="72" y="125"/>
                  </a:cxn>
                  <a:cxn ang="0">
                    <a:pos x="72" y="124"/>
                  </a:cxn>
                  <a:cxn ang="0">
                    <a:pos x="135" y="82"/>
                  </a:cxn>
                  <a:cxn ang="0">
                    <a:pos x="142" y="79"/>
                  </a:cxn>
                  <a:cxn ang="0">
                    <a:pos x="141" y="61"/>
                  </a:cxn>
                  <a:cxn ang="0">
                    <a:pos x="43" y="58"/>
                  </a:cxn>
                  <a:cxn ang="0">
                    <a:pos x="59" y="42"/>
                  </a:cxn>
                  <a:cxn ang="0">
                    <a:pos x="75" y="58"/>
                  </a:cxn>
                  <a:cxn ang="0">
                    <a:pos x="59" y="74"/>
                  </a:cxn>
                  <a:cxn ang="0">
                    <a:pos x="43" y="58"/>
                  </a:cxn>
                </a:cxnLst>
                <a:rect l="0" t="0" r="r" b="b"/>
                <a:pathLst>
                  <a:path w="146" h="153">
                    <a:moveTo>
                      <a:pt x="141" y="61"/>
                    </a:moveTo>
                    <a:cubicBezTo>
                      <a:pt x="136" y="56"/>
                      <a:pt x="128" y="56"/>
                      <a:pt x="123" y="61"/>
                    </a:cubicBezTo>
                    <a:cubicBezTo>
                      <a:pt x="119" y="66"/>
                      <a:pt x="119" y="74"/>
                      <a:pt x="124" y="79"/>
                    </a:cubicBezTo>
                    <a:cubicBezTo>
                      <a:pt x="125" y="80"/>
                      <a:pt x="127" y="81"/>
                      <a:pt x="129" y="82"/>
                    </a:cubicBezTo>
                    <a:cubicBezTo>
                      <a:pt x="126" y="94"/>
                      <a:pt x="114" y="111"/>
                      <a:pt x="72" y="117"/>
                    </a:cubicBezTo>
                    <a:cubicBezTo>
                      <a:pt x="72" y="114"/>
                      <a:pt x="72" y="114"/>
                      <a:pt x="72" y="114"/>
                    </a:cubicBezTo>
                    <a:cubicBezTo>
                      <a:pt x="98" y="107"/>
                      <a:pt x="116" y="85"/>
                      <a:pt x="116" y="58"/>
                    </a:cubicBezTo>
                    <a:cubicBezTo>
                      <a:pt x="116" y="26"/>
                      <a:pt x="90" y="0"/>
                      <a:pt x="58" y="0"/>
                    </a:cubicBezTo>
                    <a:cubicBezTo>
                      <a:pt x="26" y="0"/>
                      <a:pt x="0" y="26"/>
                      <a:pt x="0" y="58"/>
                    </a:cubicBezTo>
                    <a:cubicBezTo>
                      <a:pt x="0" y="86"/>
                      <a:pt x="21" y="110"/>
                      <a:pt x="48" y="114"/>
                    </a:cubicBezTo>
                    <a:cubicBezTo>
                      <a:pt x="48" y="125"/>
                      <a:pt x="48" y="125"/>
                      <a:pt x="48" y="125"/>
                    </a:cubicBezTo>
                    <a:cubicBezTo>
                      <a:pt x="29" y="125"/>
                      <a:pt x="29" y="125"/>
                      <a:pt x="29" y="125"/>
                    </a:cubicBezTo>
                    <a:cubicBezTo>
                      <a:pt x="29" y="133"/>
                      <a:pt x="29" y="133"/>
                      <a:pt x="29" y="133"/>
                    </a:cubicBezTo>
                    <a:cubicBezTo>
                      <a:pt x="12" y="133"/>
                      <a:pt x="12" y="133"/>
                      <a:pt x="12" y="133"/>
                    </a:cubicBezTo>
                    <a:cubicBezTo>
                      <a:pt x="12" y="153"/>
                      <a:pt x="12" y="153"/>
                      <a:pt x="12" y="153"/>
                    </a:cubicBezTo>
                    <a:cubicBezTo>
                      <a:pt x="102" y="153"/>
                      <a:pt x="102" y="153"/>
                      <a:pt x="102" y="153"/>
                    </a:cubicBezTo>
                    <a:cubicBezTo>
                      <a:pt x="102" y="133"/>
                      <a:pt x="102" y="133"/>
                      <a:pt x="102" y="133"/>
                    </a:cubicBezTo>
                    <a:cubicBezTo>
                      <a:pt x="90" y="133"/>
                      <a:pt x="90" y="133"/>
                      <a:pt x="90" y="133"/>
                    </a:cubicBezTo>
                    <a:cubicBezTo>
                      <a:pt x="90" y="125"/>
                      <a:pt x="90" y="125"/>
                      <a:pt x="90" y="125"/>
                    </a:cubicBezTo>
                    <a:cubicBezTo>
                      <a:pt x="72" y="125"/>
                      <a:pt x="72" y="125"/>
                      <a:pt x="72" y="125"/>
                    </a:cubicBezTo>
                    <a:cubicBezTo>
                      <a:pt x="72" y="124"/>
                      <a:pt x="72" y="124"/>
                      <a:pt x="72" y="124"/>
                    </a:cubicBezTo>
                    <a:cubicBezTo>
                      <a:pt x="120" y="117"/>
                      <a:pt x="132" y="96"/>
                      <a:pt x="135" y="82"/>
                    </a:cubicBezTo>
                    <a:cubicBezTo>
                      <a:pt x="137" y="82"/>
                      <a:pt x="140" y="81"/>
                      <a:pt x="142" y="79"/>
                    </a:cubicBezTo>
                    <a:cubicBezTo>
                      <a:pt x="146" y="74"/>
                      <a:pt x="146" y="66"/>
                      <a:pt x="141" y="61"/>
                    </a:cubicBezTo>
                    <a:close/>
                    <a:moveTo>
                      <a:pt x="43" y="58"/>
                    </a:moveTo>
                    <a:cubicBezTo>
                      <a:pt x="43" y="49"/>
                      <a:pt x="51" y="42"/>
                      <a:pt x="59" y="42"/>
                    </a:cubicBezTo>
                    <a:cubicBezTo>
                      <a:pt x="68" y="42"/>
                      <a:pt x="75" y="49"/>
                      <a:pt x="75" y="58"/>
                    </a:cubicBezTo>
                    <a:cubicBezTo>
                      <a:pt x="75" y="66"/>
                      <a:pt x="68" y="74"/>
                      <a:pt x="59" y="74"/>
                    </a:cubicBezTo>
                    <a:cubicBezTo>
                      <a:pt x="51" y="74"/>
                      <a:pt x="43" y="66"/>
                      <a:pt x="43" y="5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0" name="Freeform 100"/>
              <p:cNvSpPr>
                <a:spLocks noEditPoints="1"/>
              </p:cNvSpPr>
              <p:nvPr/>
            </p:nvSpPr>
            <p:spPr bwMode="auto">
              <a:xfrm>
                <a:off x="959473" y="2466800"/>
                <a:ext cx="300933" cy="379741"/>
              </a:xfrm>
              <a:custGeom>
                <a:avLst/>
                <a:gdLst/>
                <a:ahLst/>
                <a:cxnLst>
                  <a:cxn ang="0">
                    <a:pos x="153" y="50"/>
                  </a:cxn>
                  <a:cxn ang="0">
                    <a:pos x="102" y="0"/>
                  </a:cxn>
                  <a:cxn ang="0">
                    <a:pos x="91" y="5"/>
                  </a:cxn>
                  <a:cxn ang="0">
                    <a:pos x="84" y="188"/>
                  </a:cxn>
                  <a:cxn ang="0">
                    <a:pos x="60" y="211"/>
                  </a:cxn>
                  <a:cxn ang="0">
                    <a:pos x="43" y="220"/>
                  </a:cxn>
                  <a:cxn ang="0">
                    <a:pos x="140" y="233"/>
                  </a:cxn>
                  <a:cxn ang="0">
                    <a:pos x="124" y="220"/>
                  </a:cxn>
                  <a:cxn ang="0">
                    <a:pos x="102" y="211"/>
                  </a:cxn>
                  <a:cxn ang="0">
                    <a:pos x="153" y="142"/>
                  </a:cxn>
                  <a:cxn ang="0">
                    <a:pos x="170" y="96"/>
                  </a:cxn>
                  <a:cxn ang="0">
                    <a:pos x="164" y="95"/>
                  </a:cxn>
                  <a:cxn ang="0">
                    <a:pos x="136" y="66"/>
                  </a:cxn>
                  <a:cxn ang="0">
                    <a:pos x="164" y="95"/>
                  </a:cxn>
                  <a:cxn ang="0">
                    <a:pos x="134" y="60"/>
                  </a:cxn>
                  <a:cxn ang="0">
                    <a:pos x="148" y="53"/>
                  </a:cxn>
                  <a:cxn ang="0">
                    <a:pos x="64" y="68"/>
                  </a:cxn>
                  <a:cxn ang="0">
                    <a:pos x="94" y="95"/>
                  </a:cxn>
                  <a:cxn ang="0">
                    <a:pos x="94" y="101"/>
                  </a:cxn>
                  <a:cxn ang="0">
                    <a:pos x="64" y="124"/>
                  </a:cxn>
                  <a:cxn ang="0">
                    <a:pos x="94" y="101"/>
                  </a:cxn>
                  <a:cxn ang="0">
                    <a:pos x="47" y="53"/>
                  </a:cxn>
                  <a:cxn ang="0">
                    <a:pos x="61" y="60"/>
                  </a:cxn>
                  <a:cxn ang="0">
                    <a:pos x="55" y="95"/>
                  </a:cxn>
                  <a:cxn ang="0">
                    <a:pos x="43" y="58"/>
                  </a:cxn>
                  <a:cxn ang="0">
                    <a:pos x="55" y="101"/>
                  </a:cxn>
                  <a:cxn ang="0">
                    <a:pos x="43" y="134"/>
                  </a:cxn>
                  <a:cxn ang="0">
                    <a:pos x="55" y="101"/>
                  </a:cxn>
                  <a:cxn ang="0">
                    <a:pos x="77" y="159"/>
                  </a:cxn>
                  <a:cxn ang="0">
                    <a:pos x="61" y="132"/>
                  </a:cxn>
                  <a:cxn ang="0">
                    <a:pos x="94" y="126"/>
                  </a:cxn>
                  <a:cxn ang="0">
                    <a:pos x="66" y="130"/>
                  </a:cxn>
                  <a:cxn ang="0">
                    <a:pos x="66" y="62"/>
                  </a:cxn>
                  <a:cxn ang="0">
                    <a:pos x="94" y="66"/>
                  </a:cxn>
                  <a:cxn ang="0">
                    <a:pos x="134" y="101"/>
                  </a:cxn>
                  <a:cxn ang="0">
                    <a:pos x="100" y="120"/>
                  </a:cxn>
                  <a:cxn ang="0">
                    <a:pos x="100" y="95"/>
                  </a:cxn>
                  <a:cxn ang="0">
                    <a:pos x="131" y="67"/>
                  </a:cxn>
                  <a:cxn ang="0">
                    <a:pos x="100" y="95"/>
                  </a:cxn>
                  <a:cxn ang="0">
                    <a:pos x="100" y="66"/>
                  </a:cxn>
                  <a:cxn ang="0">
                    <a:pos x="129" y="62"/>
                  </a:cxn>
                  <a:cxn ang="0">
                    <a:pos x="91" y="17"/>
                  </a:cxn>
                  <a:cxn ang="0">
                    <a:pos x="42" y="50"/>
                  </a:cxn>
                  <a:cxn ang="0">
                    <a:pos x="25" y="96"/>
                  </a:cxn>
                  <a:cxn ang="0">
                    <a:pos x="42" y="142"/>
                  </a:cxn>
                  <a:cxn ang="0">
                    <a:pos x="93" y="176"/>
                  </a:cxn>
                  <a:cxn ang="0">
                    <a:pos x="12" y="97"/>
                  </a:cxn>
                  <a:cxn ang="0">
                    <a:pos x="100" y="126"/>
                  </a:cxn>
                  <a:cxn ang="0">
                    <a:pos x="100" y="162"/>
                  </a:cxn>
                  <a:cxn ang="0">
                    <a:pos x="134" y="132"/>
                  </a:cxn>
                  <a:cxn ang="0">
                    <a:pos x="118" y="159"/>
                  </a:cxn>
                  <a:cxn ang="0">
                    <a:pos x="136" y="126"/>
                  </a:cxn>
                  <a:cxn ang="0">
                    <a:pos x="163" y="101"/>
                  </a:cxn>
                </a:cxnLst>
                <a:rect l="0" t="0" r="r" b="b"/>
                <a:pathLst>
                  <a:path w="170" h="233">
                    <a:moveTo>
                      <a:pt x="156" y="54"/>
                    </a:moveTo>
                    <a:cubicBezTo>
                      <a:pt x="155" y="53"/>
                      <a:pt x="154" y="51"/>
                      <a:pt x="153" y="50"/>
                    </a:cubicBezTo>
                    <a:cubicBezTo>
                      <a:pt x="141" y="35"/>
                      <a:pt x="123" y="25"/>
                      <a:pt x="102" y="24"/>
                    </a:cubicBezTo>
                    <a:cubicBezTo>
                      <a:pt x="102" y="0"/>
                      <a:pt x="102" y="0"/>
                      <a:pt x="102" y="0"/>
                    </a:cubicBezTo>
                    <a:cubicBezTo>
                      <a:pt x="91" y="0"/>
                      <a:pt x="91" y="0"/>
                      <a:pt x="91" y="0"/>
                    </a:cubicBezTo>
                    <a:cubicBezTo>
                      <a:pt x="91" y="5"/>
                      <a:pt x="91" y="5"/>
                      <a:pt x="91" y="5"/>
                    </a:cubicBezTo>
                    <a:cubicBezTo>
                      <a:pt x="41" y="6"/>
                      <a:pt x="0" y="46"/>
                      <a:pt x="0" y="97"/>
                    </a:cubicBezTo>
                    <a:cubicBezTo>
                      <a:pt x="0" y="144"/>
                      <a:pt x="37" y="184"/>
                      <a:pt x="84" y="188"/>
                    </a:cubicBezTo>
                    <a:cubicBezTo>
                      <a:pt x="84" y="211"/>
                      <a:pt x="84" y="211"/>
                      <a:pt x="84" y="211"/>
                    </a:cubicBezTo>
                    <a:cubicBezTo>
                      <a:pt x="60" y="211"/>
                      <a:pt x="60" y="211"/>
                      <a:pt x="60" y="211"/>
                    </a:cubicBezTo>
                    <a:cubicBezTo>
                      <a:pt x="60" y="220"/>
                      <a:pt x="60" y="220"/>
                      <a:pt x="60" y="220"/>
                    </a:cubicBezTo>
                    <a:cubicBezTo>
                      <a:pt x="43" y="220"/>
                      <a:pt x="43" y="220"/>
                      <a:pt x="43" y="220"/>
                    </a:cubicBezTo>
                    <a:cubicBezTo>
                      <a:pt x="43" y="233"/>
                      <a:pt x="43" y="233"/>
                      <a:pt x="43" y="233"/>
                    </a:cubicBezTo>
                    <a:cubicBezTo>
                      <a:pt x="140" y="233"/>
                      <a:pt x="140" y="233"/>
                      <a:pt x="140" y="233"/>
                    </a:cubicBezTo>
                    <a:cubicBezTo>
                      <a:pt x="140" y="220"/>
                      <a:pt x="140" y="220"/>
                      <a:pt x="140" y="220"/>
                    </a:cubicBezTo>
                    <a:cubicBezTo>
                      <a:pt x="124" y="220"/>
                      <a:pt x="124" y="220"/>
                      <a:pt x="124" y="220"/>
                    </a:cubicBezTo>
                    <a:cubicBezTo>
                      <a:pt x="124" y="211"/>
                      <a:pt x="124" y="211"/>
                      <a:pt x="124" y="211"/>
                    </a:cubicBezTo>
                    <a:cubicBezTo>
                      <a:pt x="102" y="211"/>
                      <a:pt x="102" y="211"/>
                      <a:pt x="102" y="211"/>
                    </a:cubicBezTo>
                    <a:cubicBezTo>
                      <a:pt x="102" y="168"/>
                      <a:pt x="102" y="168"/>
                      <a:pt x="102" y="168"/>
                    </a:cubicBezTo>
                    <a:cubicBezTo>
                      <a:pt x="123" y="166"/>
                      <a:pt x="141" y="157"/>
                      <a:pt x="153" y="142"/>
                    </a:cubicBezTo>
                    <a:cubicBezTo>
                      <a:pt x="154" y="141"/>
                      <a:pt x="155" y="139"/>
                      <a:pt x="156" y="138"/>
                    </a:cubicBezTo>
                    <a:cubicBezTo>
                      <a:pt x="165" y="126"/>
                      <a:pt x="170" y="111"/>
                      <a:pt x="170" y="96"/>
                    </a:cubicBezTo>
                    <a:cubicBezTo>
                      <a:pt x="170" y="80"/>
                      <a:pt x="165" y="66"/>
                      <a:pt x="156" y="54"/>
                    </a:cubicBezTo>
                    <a:close/>
                    <a:moveTo>
                      <a:pt x="164" y="95"/>
                    </a:moveTo>
                    <a:cubicBezTo>
                      <a:pt x="140" y="95"/>
                      <a:pt x="140" y="95"/>
                      <a:pt x="140" y="95"/>
                    </a:cubicBezTo>
                    <a:cubicBezTo>
                      <a:pt x="140" y="85"/>
                      <a:pt x="139" y="75"/>
                      <a:pt x="136" y="66"/>
                    </a:cubicBezTo>
                    <a:cubicBezTo>
                      <a:pt x="142" y="63"/>
                      <a:pt x="147" y="61"/>
                      <a:pt x="152" y="58"/>
                    </a:cubicBezTo>
                    <a:cubicBezTo>
                      <a:pt x="159" y="68"/>
                      <a:pt x="164" y="81"/>
                      <a:pt x="164" y="95"/>
                    </a:cubicBezTo>
                    <a:close/>
                    <a:moveTo>
                      <a:pt x="148" y="53"/>
                    </a:moveTo>
                    <a:cubicBezTo>
                      <a:pt x="144" y="56"/>
                      <a:pt x="140" y="58"/>
                      <a:pt x="134" y="60"/>
                    </a:cubicBezTo>
                    <a:cubicBezTo>
                      <a:pt x="131" y="49"/>
                      <a:pt x="125" y="39"/>
                      <a:pt x="118" y="33"/>
                    </a:cubicBezTo>
                    <a:cubicBezTo>
                      <a:pt x="130" y="37"/>
                      <a:pt x="140" y="44"/>
                      <a:pt x="148" y="53"/>
                    </a:cubicBezTo>
                    <a:close/>
                    <a:moveTo>
                      <a:pt x="61" y="95"/>
                    </a:moveTo>
                    <a:cubicBezTo>
                      <a:pt x="61" y="85"/>
                      <a:pt x="62" y="76"/>
                      <a:pt x="64" y="68"/>
                    </a:cubicBezTo>
                    <a:cubicBezTo>
                      <a:pt x="74" y="70"/>
                      <a:pt x="84" y="72"/>
                      <a:pt x="94" y="72"/>
                    </a:cubicBezTo>
                    <a:cubicBezTo>
                      <a:pt x="94" y="95"/>
                      <a:pt x="94" y="95"/>
                      <a:pt x="94" y="95"/>
                    </a:cubicBezTo>
                    <a:lnTo>
                      <a:pt x="61" y="95"/>
                    </a:lnTo>
                    <a:close/>
                    <a:moveTo>
                      <a:pt x="94" y="101"/>
                    </a:moveTo>
                    <a:cubicBezTo>
                      <a:pt x="94" y="120"/>
                      <a:pt x="94" y="120"/>
                      <a:pt x="94" y="120"/>
                    </a:cubicBezTo>
                    <a:cubicBezTo>
                      <a:pt x="84" y="120"/>
                      <a:pt x="74" y="121"/>
                      <a:pt x="64" y="124"/>
                    </a:cubicBezTo>
                    <a:cubicBezTo>
                      <a:pt x="63" y="117"/>
                      <a:pt x="61" y="109"/>
                      <a:pt x="61" y="101"/>
                    </a:cubicBezTo>
                    <a:lnTo>
                      <a:pt x="94" y="101"/>
                    </a:lnTo>
                    <a:close/>
                    <a:moveTo>
                      <a:pt x="61" y="60"/>
                    </a:moveTo>
                    <a:cubicBezTo>
                      <a:pt x="55" y="58"/>
                      <a:pt x="51" y="56"/>
                      <a:pt x="47" y="53"/>
                    </a:cubicBezTo>
                    <a:cubicBezTo>
                      <a:pt x="55" y="44"/>
                      <a:pt x="65" y="37"/>
                      <a:pt x="77" y="33"/>
                    </a:cubicBezTo>
                    <a:cubicBezTo>
                      <a:pt x="70" y="39"/>
                      <a:pt x="64" y="49"/>
                      <a:pt x="61" y="60"/>
                    </a:cubicBezTo>
                    <a:close/>
                    <a:moveTo>
                      <a:pt x="59" y="66"/>
                    </a:moveTo>
                    <a:cubicBezTo>
                      <a:pt x="56" y="75"/>
                      <a:pt x="55" y="85"/>
                      <a:pt x="55" y="95"/>
                    </a:cubicBezTo>
                    <a:cubicBezTo>
                      <a:pt x="31" y="95"/>
                      <a:pt x="31" y="95"/>
                      <a:pt x="31" y="95"/>
                    </a:cubicBezTo>
                    <a:cubicBezTo>
                      <a:pt x="31" y="81"/>
                      <a:pt x="36" y="68"/>
                      <a:pt x="43" y="58"/>
                    </a:cubicBezTo>
                    <a:cubicBezTo>
                      <a:pt x="48" y="61"/>
                      <a:pt x="53" y="63"/>
                      <a:pt x="59" y="66"/>
                    </a:cubicBezTo>
                    <a:close/>
                    <a:moveTo>
                      <a:pt x="55" y="101"/>
                    </a:moveTo>
                    <a:cubicBezTo>
                      <a:pt x="55" y="110"/>
                      <a:pt x="57" y="118"/>
                      <a:pt x="59" y="126"/>
                    </a:cubicBezTo>
                    <a:cubicBezTo>
                      <a:pt x="53" y="128"/>
                      <a:pt x="48" y="131"/>
                      <a:pt x="43" y="134"/>
                    </a:cubicBezTo>
                    <a:cubicBezTo>
                      <a:pt x="37" y="125"/>
                      <a:pt x="32" y="113"/>
                      <a:pt x="31" y="101"/>
                    </a:cubicBezTo>
                    <a:lnTo>
                      <a:pt x="55" y="101"/>
                    </a:lnTo>
                    <a:close/>
                    <a:moveTo>
                      <a:pt x="61" y="132"/>
                    </a:moveTo>
                    <a:cubicBezTo>
                      <a:pt x="64" y="143"/>
                      <a:pt x="70" y="152"/>
                      <a:pt x="77" y="159"/>
                    </a:cubicBezTo>
                    <a:cubicBezTo>
                      <a:pt x="65" y="155"/>
                      <a:pt x="55" y="148"/>
                      <a:pt x="47" y="139"/>
                    </a:cubicBezTo>
                    <a:cubicBezTo>
                      <a:pt x="51" y="136"/>
                      <a:pt x="55" y="134"/>
                      <a:pt x="61" y="132"/>
                    </a:cubicBezTo>
                    <a:close/>
                    <a:moveTo>
                      <a:pt x="66" y="130"/>
                    </a:moveTo>
                    <a:cubicBezTo>
                      <a:pt x="75" y="127"/>
                      <a:pt x="84" y="126"/>
                      <a:pt x="94" y="126"/>
                    </a:cubicBezTo>
                    <a:cubicBezTo>
                      <a:pt x="94" y="162"/>
                      <a:pt x="94" y="162"/>
                      <a:pt x="94" y="162"/>
                    </a:cubicBezTo>
                    <a:cubicBezTo>
                      <a:pt x="82" y="160"/>
                      <a:pt x="72" y="148"/>
                      <a:pt x="66" y="130"/>
                    </a:cubicBezTo>
                    <a:close/>
                    <a:moveTo>
                      <a:pt x="94" y="66"/>
                    </a:moveTo>
                    <a:cubicBezTo>
                      <a:pt x="84" y="66"/>
                      <a:pt x="75" y="64"/>
                      <a:pt x="66" y="62"/>
                    </a:cubicBezTo>
                    <a:cubicBezTo>
                      <a:pt x="72" y="44"/>
                      <a:pt x="82" y="32"/>
                      <a:pt x="94" y="30"/>
                    </a:cubicBezTo>
                    <a:lnTo>
                      <a:pt x="94" y="66"/>
                    </a:lnTo>
                    <a:close/>
                    <a:moveTo>
                      <a:pt x="100" y="101"/>
                    </a:moveTo>
                    <a:cubicBezTo>
                      <a:pt x="134" y="101"/>
                      <a:pt x="134" y="101"/>
                      <a:pt x="134" y="101"/>
                    </a:cubicBezTo>
                    <a:cubicBezTo>
                      <a:pt x="134" y="109"/>
                      <a:pt x="132" y="117"/>
                      <a:pt x="131" y="124"/>
                    </a:cubicBezTo>
                    <a:cubicBezTo>
                      <a:pt x="121" y="122"/>
                      <a:pt x="111" y="120"/>
                      <a:pt x="100" y="120"/>
                    </a:cubicBezTo>
                    <a:lnTo>
                      <a:pt x="100" y="101"/>
                    </a:lnTo>
                    <a:close/>
                    <a:moveTo>
                      <a:pt x="100" y="95"/>
                    </a:moveTo>
                    <a:cubicBezTo>
                      <a:pt x="100" y="72"/>
                      <a:pt x="100" y="72"/>
                      <a:pt x="100" y="72"/>
                    </a:cubicBezTo>
                    <a:cubicBezTo>
                      <a:pt x="111" y="72"/>
                      <a:pt x="121" y="70"/>
                      <a:pt x="131" y="67"/>
                    </a:cubicBezTo>
                    <a:cubicBezTo>
                      <a:pt x="133" y="76"/>
                      <a:pt x="134" y="85"/>
                      <a:pt x="134" y="95"/>
                    </a:cubicBezTo>
                    <a:lnTo>
                      <a:pt x="100" y="95"/>
                    </a:lnTo>
                    <a:close/>
                    <a:moveTo>
                      <a:pt x="129" y="62"/>
                    </a:moveTo>
                    <a:cubicBezTo>
                      <a:pt x="120" y="64"/>
                      <a:pt x="111" y="66"/>
                      <a:pt x="100" y="66"/>
                    </a:cubicBezTo>
                    <a:cubicBezTo>
                      <a:pt x="100" y="30"/>
                      <a:pt x="100" y="30"/>
                      <a:pt x="100" y="30"/>
                    </a:cubicBezTo>
                    <a:cubicBezTo>
                      <a:pt x="113" y="31"/>
                      <a:pt x="123" y="44"/>
                      <a:pt x="129" y="62"/>
                    </a:cubicBezTo>
                    <a:close/>
                    <a:moveTo>
                      <a:pt x="12" y="97"/>
                    </a:moveTo>
                    <a:cubicBezTo>
                      <a:pt x="12" y="53"/>
                      <a:pt x="47" y="17"/>
                      <a:pt x="91" y="17"/>
                    </a:cubicBezTo>
                    <a:cubicBezTo>
                      <a:pt x="91" y="24"/>
                      <a:pt x="91" y="24"/>
                      <a:pt x="91" y="24"/>
                    </a:cubicBezTo>
                    <a:cubicBezTo>
                      <a:pt x="71" y="26"/>
                      <a:pt x="54" y="35"/>
                      <a:pt x="42" y="50"/>
                    </a:cubicBezTo>
                    <a:cubicBezTo>
                      <a:pt x="41" y="51"/>
                      <a:pt x="39" y="53"/>
                      <a:pt x="38" y="54"/>
                    </a:cubicBezTo>
                    <a:cubicBezTo>
                      <a:pt x="30" y="66"/>
                      <a:pt x="25" y="80"/>
                      <a:pt x="25" y="96"/>
                    </a:cubicBezTo>
                    <a:cubicBezTo>
                      <a:pt x="25" y="111"/>
                      <a:pt x="30" y="126"/>
                      <a:pt x="38" y="138"/>
                    </a:cubicBezTo>
                    <a:cubicBezTo>
                      <a:pt x="39" y="139"/>
                      <a:pt x="41" y="141"/>
                      <a:pt x="42" y="142"/>
                    </a:cubicBezTo>
                    <a:cubicBezTo>
                      <a:pt x="54" y="157"/>
                      <a:pt x="72" y="167"/>
                      <a:pt x="93" y="168"/>
                    </a:cubicBezTo>
                    <a:cubicBezTo>
                      <a:pt x="93" y="176"/>
                      <a:pt x="93" y="176"/>
                      <a:pt x="93" y="176"/>
                    </a:cubicBezTo>
                    <a:cubicBezTo>
                      <a:pt x="93" y="177"/>
                      <a:pt x="92" y="177"/>
                      <a:pt x="92" y="177"/>
                    </a:cubicBezTo>
                    <a:cubicBezTo>
                      <a:pt x="48" y="177"/>
                      <a:pt x="12" y="141"/>
                      <a:pt x="12" y="97"/>
                    </a:cubicBezTo>
                    <a:close/>
                    <a:moveTo>
                      <a:pt x="100" y="162"/>
                    </a:moveTo>
                    <a:cubicBezTo>
                      <a:pt x="100" y="126"/>
                      <a:pt x="100" y="126"/>
                      <a:pt x="100" y="126"/>
                    </a:cubicBezTo>
                    <a:cubicBezTo>
                      <a:pt x="111" y="126"/>
                      <a:pt x="120" y="127"/>
                      <a:pt x="129" y="130"/>
                    </a:cubicBezTo>
                    <a:cubicBezTo>
                      <a:pt x="123" y="148"/>
                      <a:pt x="113" y="160"/>
                      <a:pt x="100" y="162"/>
                    </a:cubicBezTo>
                    <a:close/>
                    <a:moveTo>
                      <a:pt x="118" y="159"/>
                    </a:moveTo>
                    <a:cubicBezTo>
                      <a:pt x="125" y="152"/>
                      <a:pt x="131" y="143"/>
                      <a:pt x="134" y="132"/>
                    </a:cubicBezTo>
                    <a:cubicBezTo>
                      <a:pt x="140" y="134"/>
                      <a:pt x="144" y="136"/>
                      <a:pt x="148" y="139"/>
                    </a:cubicBezTo>
                    <a:cubicBezTo>
                      <a:pt x="140" y="148"/>
                      <a:pt x="130" y="155"/>
                      <a:pt x="118" y="159"/>
                    </a:cubicBezTo>
                    <a:close/>
                    <a:moveTo>
                      <a:pt x="152" y="134"/>
                    </a:moveTo>
                    <a:cubicBezTo>
                      <a:pt x="147" y="131"/>
                      <a:pt x="142" y="128"/>
                      <a:pt x="136" y="126"/>
                    </a:cubicBezTo>
                    <a:cubicBezTo>
                      <a:pt x="138" y="118"/>
                      <a:pt x="140" y="110"/>
                      <a:pt x="140" y="101"/>
                    </a:cubicBezTo>
                    <a:cubicBezTo>
                      <a:pt x="163" y="101"/>
                      <a:pt x="163" y="101"/>
                      <a:pt x="163" y="101"/>
                    </a:cubicBezTo>
                    <a:cubicBezTo>
                      <a:pt x="163" y="113"/>
                      <a:pt x="158" y="125"/>
                      <a:pt x="152" y="13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1" name="Freeform 101"/>
              <p:cNvSpPr>
                <a:spLocks noEditPoints="1"/>
              </p:cNvSpPr>
              <p:nvPr/>
            </p:nvSpPr>
            <p:spPr bwMode="auto">
              <a:xfrm>
                <a:off x="2104582" y="2015070"/>
                <a:ext cx="187595" cy="282556"/>
              </a:xfrm>
              <a:custGeom>
                <a:avLst/>
                <a:gdLst/>
                <a:ahLst/>
                <a:cxnLst>
                  <a:cxn ang="0">
                    <a:pos x="0" y="157"/>
                  </a:cxn>
                  <a:cxn ang="0">
                    <a:pos x="96" y="0"/>
                  </a:cxn>
                  <a:cxn ang="0">
                    <a:pos x="36" y="9"/>
                  </a:cxn>
                  <a:cxn ang="0">
                    <a:pos x="61" y="11"/>
                  </a:cxn>
                  <a:cxn ang="0">
                    <a:pos x="36" y="9"/>
                  </a:cxn>
                  <a:cxn ang="0">
                    <a:pos x="14" y="137"/>
                  </a:cxn>
                  <a:cxn ang="0">
                    <a:pos x="33" y="127"/>
                  </a:cxn>
                  <a:cxn ang="0">
                    <a:pos x="33" y="122"/>
                  </a:cxn>
                  <a:cxn ang="0">
                    <a:pos x="14" y="112"/>
                  </a:cxn>
                  <a:cxn ang="0">
                    <a:pos x="33" y="122"/>
                  </a:cxn>
                  <a:cxn ang="0">
                    <a:pos x="14" y="106"/>
                  </a:cxn>
                  <a:cxn ang="0">
                    <a:pos x="33" y="96"/>
                  </a:cxn>
                  <a:cxn ang="0">
                    <a:pos x="33" y="90"/>
                  </a:cxn>
                  <a:cxn ang="0">
                    <a:pos x="14" y="80"/>
                  </a:cxn>
                  <a:cxn ang="0">
                    <a:pos x="33" y="90"/>
                  </a:cxn>
                  <a:cxn ang="0">
                    <a:pos x="36" y="151"/>
                  </a:cxn>
                  <a:cxn ang="0">
                    <a:pos x="61" y="148"/>
                  </a:cxn>
                  <a:cxn ang="0">
                    <a:pos x="57" y="96"/>
                  </a:cxn>
                  <a:cxn ang="0">
                    <a:pos x="39" y="106"/>
                  </a:cxn>
                  <a:cxn ang="0">
                    <a:pos x="57" y="96"/>
                  </a:cxn>
                  <a:cxn ang="0">
                    <a:pos x="39" y="80"/>
                  </a:cxn>
                  <a:cxn ang="0">
                    <a:pos x="57" y="90"/>
                  </a:cxn>
                  <a:cxn ang="0">
                    <a:pos x="57" y="112"/>
                  </a:cxn>
                  <a:cxn ang="0">
                    <a:pos x="39" y="122"/>
                  </a:cxn>
                  <a:cxn ang="0">
                    <a:pos x="57" y="112"/>
                  </a:cxn>
                  <a:cxn ang="0">
                    <a:pos x="57" y="137"/>
                  </a:cxn>
                  <a:cxn ang="0">
                    <a:pos x="39" y="127"/>
                  </a:cxn>
                  <a:cxn ang="0">
                    <a:pos x="83" y="137"/>
                  </a:cxn>
                  <a:cxn ang="0">
                    <a:pos x="64" y="127"/>
                  </a:cxn>
                  <a:cxn ang="0">
                    <a:pos x="83" y="137"/>
                  </a:cxn>
                  <a:cxn ang="0">
                    <a:pos x="64" y="122"/>
                  </a:cxn>
                  <a:cxn ang="0">
                    <a:pos x="83" y="112"/>
                  </a:cxn>
                  <a:cxn ang="0">
                    <a:pos x="83" y="106"/>
                  </a:cxn>
                  <a:cxn ang="0">
                    <a:pos x="64" y="96"/>
                  </a:cxn>
                  <a:cxn ang="0">
                    <a:pos x="83" y="106"/>
                  </a:cxn>
                  <a:cxn ang="0">
                    <a:pos x="64" y="90"/>
                  </a:cxn>
                  <a:cxn ang="0">
                    <a:pos x="83" y="80"/>
                  </a:cxn>
                  <a:cxn ang="0">
                    <a:pos x="83" y="74"/>
                  </a:cxn>
                  <a:cxn ang="0">
                    <a:pos x="14" y="17"/>
                  </a:cxn>
                  <a:cxn ang="0">
                    <a:pos x="83" y="74"/>
                  </a:cxn>
                </a:cxnLst>
                <a:rect l="0" t="0" r="r" b="b"/>
                <a:pathLst>
                  <a:path w="96" h="157">
                    <a:moveTo>
                      <a:pt x="0" y="0"/>
                    </a:moveTo>
                    <a:lnTo>
                      <a:pt x="0" y="157"/>
                    </a:lnTo>
                    <a:lnTo>
                      <a:pt x="96" y="157"/>
                    </a:lnTo>
                    <a:lnTo>
                      <a:pt x="96" y="0"/>
                    </a:lnTo>
                    <a:lnTo>
                      <a:pt x="0" y="0"/>
                    </a:lnTo>
                    <a:close/>
                    <a:moveTo>
                      <a:pt x="36" y="9"/>
                    </a:moveTo>
                    <a:lnTo>
                      <a:pt x="61" y="9"/>
                    </a:lnTo>
                    <a:lnTo>
                      <a:pt x="61" y="11"/>
                    </a:lnTo>
                    <a:lnTo>
                      <a:pt x="36" y="11"/>
                    </a:lnTo>
                    <a:lnTo>
                      <a:pt x="36" y="9"/>
                    </a:lnTo>
                    <a:close/>
                    <a:moveTo>
                      <a:pt x="33" y="137"/>
                    </a:moveTo>
                    <a:lnTo>
                      <a:pt x="14" y="137"/>
                    </a:lnTo>
                    <a:lnTo>
                      <a:pt x="14" y="127"/>
                    </a:lnTo>
                    <a:lnTo>
                      <a:pt x="33" y="127"/>
                    </a:lnTo>
                    <a:lnTo>
                      <a:pt x="33" y="137"/>
                    </a:lnTo>
                    <a:close/>
                    <a:moveTo>
                      <a:pt x="33" y="122"/>
                    </a:moveTo>
                    <a:lnTo>
                      <a:pt x="14" y="122"/>
                    </a:lnTo>
                    <a:lnTo>
                      <a:pt x="14" y="112"/>
                    </a:lnTo>
                    <a:lnTo>
                      <a:pt x="33" y="112"/>
                    </a:lnTo>
                    <a:lnTo>
                      <a:pt x="33" y="122"/>
                    </a:lnTo>
                    <a:close/>
                    <a:moveTo>
                      <a:pt x="33" y="106"/>
                    </a:moveTo>
                    <a:lnTo>
                      <a:pt x="14" y="106"/>
                    </a:lnTo>
                    <a:lnTo>
                      <a:pt x="14" y="96"/>
                    </a:lnTo>
                    <a:lnTo>
                      <a:pt x="33" y="96"/>
                    </a:lnTo>
                    <a:lnTo>
                      <a:pt x="33" y="106"/>
                    </a:lnTo>
                    <a:close/>
                    <a:moveTo>
                      <a:pt x="33" y="90"/>
                    </a:moveTo>
                    <a:lnTo>
                      <a:pt x="14" y="90"/>
                    </a:lnTo>
                    <a:lnTo>
                      <a:pt x="14" y="80"/>
                    </a:lnTo>
                    <a:lnTo>
                      <a:pt x="33" y="80"/>
                    </a:lnTo>
                    <a:lnTo>
                      <a:pt x="33" y="90"/>
                    </a:lnTo>
                    <a:close/>
                    <a:moveTo>
                      <a:pt x="61" y="151"/>
                    </a:moveTo>
                    <a:lnTo>
                      <a:pt x="36" y="151"/>
                    </a:lnTo>
                    <a:lnTo>
                      <a:pt x="36" y="148"/>
                    </a:lnTo>
                    <a:lnTo>
                      <a:pt x="61" y="148"/>
                    </a:lnTo>
                    <a:lnTo>
                      <a:pt x="61" y="151"/>
                    </a:lnTo>
                    <a:close/>
                    <a:moveTo>
                      <a:pt x="57" y="96"/>
                    </a:moveTo>
                    <a:lnTo>
                      <a:pt x="57" y="106"/>
                    </a:lnTo>
                    <a:lnTo>
                      <a:pt x="39" y="106"/>
                    </a:lnTo>
                    <a:lnTo>
                      <a:pt x="39" y="96"/>
                    </a:lnTo>
                    <a:lnTo>
                      <a:pt x="57" y="96"/>
                    </a:lnTo>
                    <a:close/>
                    <a:moveTo>
                      <a:pt x="39" y="90"/>
                    </a:moveTo>
                    <a:lnTo>
                      <a:pt x="39" y="80"/>
                    </a:lnTo>
                    <a:lnTo>
                      <a:pt x="57" y="80"/>
                    </a:lnTo>
                    <a:lnTo>
                      <a:pt x="57" y="90"/>
                    </a:lnTo>
                    <a:lnTo>
                      <a:pt x="39" y="90"/>
                    </a:lnTo>
                    <a:close/>
                    <a:moveTo>
                      <a:pt x="57" y="112"/>
                    </a:moveTo>
                    <a:lnTo>
                      <a:pt x="57" y="122"/>
                    </a:lnTo>
                    <a:lnTo>
                      <a:pt x="39" y="122"/>
                    </a:lnTo>
                    <a:lnTo>
                      <a:pt x="39" y="112"/>
                    </a:lnTo>
                    <a:lnTo>
                      <a:pt x="57" y="112"/>
                    </a:lnTo>
                    <a:close/>
                    <a:moveTo>
                      <a:pt x="57" y="127"/>
                    </a:moveTo>
                    <a:lnTo>
                      <a:pt x="57" y="137"/>
                    </a:lnTo>
                    <a:lnTo>
                      <a:pt x="39" y="137"/>
                    </a:lnTo>
                    <a:lnTo>
                      <a:pt x="39" y="127"/>
                    </a:lnTo>
                    <a:lnTo>
                      <a:pt x="57" y="127"/>
                    </a:lnTo>
                    <a:close/>
                    <a:moveTo>
                      <a:pt x="83" y="137"/>
                    </a:moveTo>
                    <a:lnTo>
                      <a:pt x="64" y="137"/>
                    </a:lnTo>
                    <a:lnTo>
                      <a:pt x="64" y="127"/>
                    </a:lnTo>
                    <a:lnTo>
                      <a:pt x="83" y="127"/>
                    </a:lnTo>
                    <a:lnTo>
                      <a:pt x="83" y="137"/>
                    </a:lnTo>
                    <a:close/>
                    <a:moveTo>
                      <a:pt x="83" y="122"/>
                    </a:moveTo>
                    <a:lnTo>
                      <a:pt x="64" y="122"/>
                    </a:lnTo>
                    <a:lnTo>
                      <a:pt x="64" y="112"/>
                    </a:lnTo>
                    <a:lnTo>
                      <a:pt x="83" y="112"/>
                    </a:lnTo>
                    <a:lnTo>
                      <a:pt x="83" y="122"/>
                    </a:lnTo>
                    <a:close/>
                    <a:moveTo>
                      <a:pt x="83" y="106"/>
                    </a:moveTo>
                    <a:lnTo>
                      <a:pt x="64" y="106"/>
                    </a:lnTo>
                    <a:lnTo>
                      <a:pt x="64" y="96"/>
                    </a:lnTo>
                    <a:lnTo>
                      <a:pt x="83" y="96"/>
                    </a:lnTo>
                    <a:lnTo>
                      <a:pt x="83" y="106"/>
                    </a:lnTo>
                    <a:close/>
                    <a:moveTo>
                      <a:pt x="83" y="90"/>
                    </a:moveTo>
                    <a:lnTo>
                      <a:pt x="64" y="90"/>
                    </a:lnTo>
                    <a:lnTo>
                      <a:pt x="64" y="80"/>
                    </a:lnTo>
                    <a:lnTo>
                      <a:pt x="83" y="80"/>
                    </a:lnTo>
                    <a:lnTo>
                      <a:pt x="83" y="90"/>
                    </a:lnTo>
                    <a:close/>
                    <a:moveTo>
                      <a:pt x="83" y="74"/>
                    </a:moveTo>
                    <a:lnTo>
                      <a:pt x="14" y="74"/>
                    </a:lnTo>
                    <a:lnTo>
                      <a:pt x="14" y="17"/>
                    </a:lnTo>
                    <a:lnTo>
                      <a:pt x="83" y="17"/>
                    </a:lnTo>
                    <a:lnTo>
                      <a:pt x="83" y="7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2" name="Freeform 102"/>
              <p:cNvSpPr>
                <a:spLocks/>
              </p:cNvSpPr>
              <p:nvPr/>
            </p:nvSpPr>
            <p:spPr bwMode="auto">
              <a:xfrm>
                <a:off x="2546211" y="2702564"/>
                <a:ext cx="214952" cy="197969"/>
              </a:xfrm>
              <a:custGeom>
                <a:avLst/>
                <a:gdLst/>
                <a:ahLst/>
                <a:cxnLst>
                  <a:cxn ang="0">
                    <a:pos x="0" y="21"/>
                  </a:cxn>
                  <a:cxn ang="0">
                    <a:pos x="90" y="110"/>
                  </a:cxn>
                  <a:cxn ang="0">
                    <a:pos x="110" y="90"/>
                  </a:cxn>
                  <a:cxn ang="0">
                    <a:pos x="20" y="0"/>
                  </a:cxn>
                  <a:cxn ang="0">
                    <a:pos x="0" y="21"/>
                  </a:cxn>
                </a:cxnLst>
                <a:rect l="0" t="0" r="r" b="b"/>
                <a:pathLst>
                  <a:path w="110" h="110">
                    <a:moveTo>
                      <a:pt x="0" y="21"/>
                    </a:moveTo>
                    <a:lnTo>
                      <a:pt x="90" y="110"/>
                    </a:lnTo>
                    <a:lnTo>
                      <a:pt x="110" y="90"/>
                    </a:lnTo>
                    <a:lnTo>
                      <a:pt x="20" y="0"/>
                    </a:lnTo>
                    <a:lnTo>
                      <a:pt x="0"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3" name="Oval 103"/>
              <p:cNvSpPr>
                <a:spLocks noChangeArrowheads="1"/>
              </p:cNvSpPr>
              <p:nvPr/>
            </p:nvSpPr>
            <p:spPr bwMode="auto">
              <a:xfrm>
                <a:off x="2673229" y="2697165"/>
                <a:ext cx="87935"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4" name="Oval 104"/>
              <p:cNvSpPr>
                <a:spLocks noChangeArrowheads="1"/>
              </p:cNvSpPr>
              <p:nvPr/>
            </p:nvSpPr>
            <p:spPr bwMode="auto">
              <a:xfrm>
                <a:off x="2536441" y="2821346"/>
                <a:ext cx="85981"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5" name="Freeform 105"/>
              <p:cNvSpPr>
                <a:spLocks noEditPoints="1"/>
              </p:cNvSpPr>
              <p:nvPr/>
            </p:nvSpPr>
            <p:spPr bwMode="auto">
              <a:xfrm>
                <a:off x="4388939" y="2932928"/>
                <a:ext cx="246218" cy="203369"/>
              </a:xfrm>
              <a:custGeom>
                <a:avLst/>
                <a:gdLst/>
                <a:ahLst/>
                <a:cxnLst>
                  <a:cxn ang="0">
                    <a:pos x="108" y="21"/>
                  </a:cxn>
                  <a:cxn ang="0">
                    <a:pos x="72" y="30"/>
                  </a:cxn>
                  <a:cxn ang="0">
                    <a:pos x="73" y="17"/>
                  </a:cxn>
                  <a:cxn ang="0">
                    <a:pos x="84" y="7"/>
                  </a:cxn>
                  <a:cxn ang="0">
                    <a:pos x="84" y="0"/>
                  </a:cxn>
                  <a:cxn ang="0">
                    <a:pos x="66" y="16"/>
                  </a:cxn>
                  <a:cxn ang="0">
                    <a:pos x="66" y="29"/>
                  </a:cxn>
                  <a:cxn ang="0">
                    <a:pos x="35" y="21"/>
                  </a:cxn>
                  <a:cxn ang="0">
                    <a:pos x="0" y="60"/>
                  </a:cxn>
                  <a:cxn ang="0">
                    <a:pos x="49" y="119"/>
                  </a:cxn>
                  <a:cxn ang="0">
                    <a:pos x="61" y="118"/>
                  </a:cxn>
                  <a:cxn ang="0">
                    <a:pos x="60" y="120"/>
                  </a:cxn>
                  <a:cxn ang="0">
                    <a:pos x="64" y="118"/>
                  </a:cxn>
                  <a:cxn ang="0">
                    <a:pos x="66" y="125"/>
                  </a:cxn>
                  <a:cxn ang="0">
                    <a:pos x="68" y="119"/>
                  </a:cxn>
                  <a:cxn ang="0">
                    <a:pos x="72" y="123"/>
                  </a:cxn>
                  <a:cxn ang="0">
                    <a:pos x="72" y="119"/>
                  </a:cxn>
                  <a:cxn ang="0">
                    <a:pos x="77" y="121"/>
                  </a:cxn>
                  <a:cxn ang="0">
                    <a:pos x="76" y="117"/>
                  </a:cxn>
                  <a:cxn ang="0">
                    <a:pos x="90" y="119"/>
                  </a:cxn>
                  <a:cxn ang="0">
                    <a:pos x="138" y="66"/>
                  </a:cxn>
                  <a:cxn ang="0">
                    <a:pos x="108" y="21"/>
                  </a:cxn>
                  <a:cxn ang="0">
                    <a:pos x="29" y="89"/>
                  </a:cxn>
                  <a:cxn ang="0">
                    <a:pos x="24" y="64"/>
                  </a:cxn>
                  <a:cxn ang="0">
                    <a:pos x="35" y="86"/>
                  </a:cxn>
                  <a:cxn ang="0">
                    <a:pos x="50" y="101"/>
                  </a:cxn>
                  <a:cxn ang="0">
                    <a:pos x="29" y="89"/>
                  </a:cxn>
                </a:cxnLst>
                <a:rect l="0" t="0" r="r" b="b"/>
                <a:pathLst>
                  <a:path w="139" h="125">
                    <a:moveTo>
                      <a:pt x="108" y="21"/>
                    </a:moveTo>
                    <a:cubicBezTo>
                      <a:pt x="91" y="19"/>
                      <a:pt x="78" y="26"/>
                      <a:pt x="72" y="30"/>
                    </a:cubicBezTo>
                    <a:cubicBezTo>
                      <a:pt x="72" y="25"/>
                      <a:pt x="73" y="20"/>
                      <a:pt x="73" y="17"/>
                    </a:cubicBezTo>
                    <a:cubicBezTo>
                      <a:pt x="73" y="12"/>
                      <a:pt x="80" y="10"/>
                      <a:pt x="84" y="7"/>
                    </a:cubicBezTo>
                    <a:cubicBezTo>
                      <a:pt x="86" y="5"/>
                      <a:pt x="84" y="0"/>
                      <a:pt x="84" y="0"/>
                    </a:cubicBezTo>
                    <a:cubicBezTo>
                      <a:pt x="84" y="0"/>
                      <a:pt x="65" y="8"/>
                      <a:pt x="66" y="16"/>
                    </a:cubicBezTo>
                    <a:cubicBezTo>
                      <a:pt x="66" y="19"/>
                      <a:pt x="66" y="25"/>
                      <a:pt x="66" y="29"/>
                    </a:cubicBezTo>
                    <a:cubicBezTo>
                      <a:pt x="61" y="26"/>
                      <a:pt x="50" y="20"/>
                      <a:pt x="35" y="21"/>
                    </a:cubicBezTo>
                    <a:cubicBezTo>
                      <a:pt x="14" y="22"/>
                      <a:pt x="0" y="37"/>
                      <a:pt x="0" y="60"/>
                    </a:cubicBezTo>
                    <a:cubicBezTo>
                      <a:pt x="1" y="92"/>
                      <a:pt x="29" y="119"/>
                      <a:pt x="49" y="119"/>
                    </a:cubicBezTo>
                    <a:cubicBezTo>
                      <a:pt x="54" y="119"/>
                      <a:pt x="58" y="119"/>
                      <a:pt x="61" y="118"/>
                    </a:cubicBezTo>
                    <a:cubicBezTo>
                      <a:pt x="60" y="120"/>
                      <a:pt x="60" y="120"/>
                      <a:pt x="60" y="120"/>
                    </a:cubicBezTo>
                    <a:cubicBezTo>
                      <a:pt x="64" y="118"/>
                      <a:pt x="64" y="118"/>
                      <a:pt x="64" y="118"/>
                    </a:cubicBezTo>
                    <a:cubicBezTo>
                      <a:pt x="66" y="125"/>
                      <a:pt x="66" y="125"/>
                      <a:pt x="66" y="125"/>
                    </a:cubicBezTo>
                    <a:cubicBezTo>
                      <a:pt x="68" y="119"/>
                      <a:pt x="68" y="119"/>
                      <a:pt x="68" y="119"/>
                    </a:cubicBezTo>
                    <a:cubicBezTo>
                      <a:pt x="72" y="123"/>
                      <a:pt x="72" y="123"/>
                      <a:pt x="72" y="123"/>
                    </a:cubicBezTo>
                    <a:cubicBezTo>
                      <a:pt x="72" y="119"/>
                      <a:pt x="72" y="119"/>
                      <a:pt x="72" y="119"/>
                    </a:cubicBezTo>
                    <a:cubicBezTo>
                      <a:pt x="77" y="121"/>
                      <a:pt x="77" y="121"/>
                      <a:pt x="77" y="121"/>
                    </a:cubicBezTo>
                    <a:cubicBezTo>
                      <a:pt x="76" y="117"/>
                      <a:pt x="76" y="117"/>
                      <a:pt x="76" y="117"/>
                    </a:cubicBezTo>
                    <a:cubicBezTo>
                      <a:pt x="79" y="118"/>
                      <a:pt x="83" y="119"/>
                      <a:pt x="90" y="119"/>
                    </a:cubicBezTo>
                    <a:cubicBezTo>
                      <a:pt x="110" y="119"/>
                      <a:pt x="138" y="98"/>
                      <a:pt x="138" y="66"/>
                    </a:cubicBezTo>
                    <a:cubicBezTo>
                      <a:pt x="139" y="43"/>
                      <a:pt x="129" y="25"/>
                      <a:pt x="108" y="21"/>
                    </a:cubicBezTo>
                    <a:close/>
                    <a:moveTo>
                      <a:pt x="29" y="89"/>
                    </a:moveTo>
                    <a:cubicBezTo>
                      <a:pt x="21" y="79"/>
                      <a:pt x="24" y="64"/>
                      <a:pt x="24" y="64"/>
                    </a:cubicBezTo>
                    <a:cubicBezTo>
                      <a:pt x="24" y="64"/>
                      <a:pt x="29" y="77"/>
                      <a:pt x="35" y="86"/>
                    </a:cubicBezTo>
                    <a:cubicBezTo>
                      <a:pt x="40" y="94"/>
                      <a:pt x="50" y="101"/>
                      <a:pt x="50" y="101"/>
                    </a:cubicBezTo>
                    <a:cubicBezTo>
                      <a:pt x="50" y="101"/>
                      <a:pt x="37" y="99"/>
                      <a:pt x="29" y="89"/>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6" name="Rectangle 106"/>
              <p:cNvSpPr>
                <a:spLocks noChangeArrowheads="1"/>
              </p:cNvSpPr>
              <p:nvPr/>
            </p:nvSpPr>
            <p:spPr bwMode="auto">
              <a:xfrm>
                <a:off x="4754357" y="443029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7" name="Rectangle 107"/>
              <p:cNvSpPr>
                <a:spLocks noChangeArrowheads="1"/>
              </p:cNvSpPr>
              <p:nvPr/>
            </p:nvSpPr>
            <p:spPr bwMode="auto">
              <a:xfrm>
                <a:off x="4754357" y="455447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8" name="Freeform 108"/>
              <p:cNvSpPr>
                <a:spLocks/>
              </p:cNvSpPr>
              <p:nvPr/>
            </p:nvSpPr>
            <p:spPr bwMode="auto">
              <a:xfrm>
                <a:off x="3697183" y="5636112"/>
                <a:ext cx="250126" cy="32395"/>
              </a:xfrm>
              <a:custGeom>
                <a:avLst/>
                <a:gdLst/>
                <a:ahLst/>
                <a:cxnLst>
                  <a:cxn ang="0">
                    <a:pos x="123" y="5"/>
                  </a:cxn>
                  <a:cxn ang="0">
                    <a:pos x="118" y="5"/>
                  </a:cxn>
                  <a:cxn ang="0">
                    <a:pos x="118" y="0"/>
                  </a:cxn>
                  <a:cxn ang="0">
                    <a:pos x="10" y="0"/>
                  </a:cxn>
                  <a:cxn ang="0">
                    <a:pos x="10" y="5"/>
                  </a:cxn>
                  <a:cxn ang="0">
                    <a:pos x="4" y="5"/>
                  </a:cxn>
                  <a:cxn ang="0">
                    <a:pos x="4" y="9"/>
                  </a:cxn>
                  <a:cxn ang="0">
                    <a:pos x="0" y="9"/>
                  </a:cxn>
                  <a:cxn ang="0">
                    <a:pos x="0" y="18"/>
                  </a:cxn>
                  <a:cxn ang="0">
                    <a:pos x="128" y="18"/>
                  </a:cxn>
                  <a:cxn ang="0">
                    <a:pos x="128" y="9"/>
                  </a:cxn>
                  <a:cxn ang="0">
                    <a:pos x="123" y="9"/>
                  </a:cxn>
                  <a:cxn ang="0">
                    <a:pos x="123" y="5"/>
                  </a:cxn>
                </a:cxnLst>
                <a:rect l="0" t="0" r="r" b="b"/>
                <a:pathLst>
                  <a:path w="128" h="18">
                    <a:moveTo>
                      <a:pt x="123" y="5"/>
                    </a:moveTo>
                    <a:lnTo>
                      <a:pt x="118" y="5"/>
                    </a:lnTo>
                    <a:lnTo>
                      <a:pt x="118" y="0"/>
                    </a:lnTo>
                    <a:lnTo>
                      <a:pt x="10" y="0"/>
                    </a:lnTo>
                    <a:lnTo>
                      <a:pt x="10" y="5"/>
                    </a:lnTo>
                    <a:lnTo>
                      <a:pt x="4" y="5"/>
                    </a:lnTo>
                    <a:lnTo>
                      <a:pt x="4" y="9"/>
                    </a:lnTo>
                    <a:lnTo>
                      <a:pt x="0" y="9"/>
                    </a:lnTo>
                    <a:lnTo>
                      <a:pt x="0" y="18"/>
                    </a:lnTo>
                    <a:lnTo>
                      <a:pt x="128" y="18"/>
                    </a:lnTo>
                    <a:lnTo>
                      <a:pt x="128" y="9"/>
                    </a:lnTo>
                    <a:lnTo>
                      <a:pt x="123" y="9"/>
                    </a:lnTo>
                    <a:lnTo>
                      <a:pt x="123" y="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9" name="Freeform 109"/>
              <p:cNvSpPr>
                <a:spLocks/>
              </p:cNvSpPr>
              <p:nvPr/>
            </p:nvSpPr>
            <p:spPr bwMode="auto">
              <a:xfrm>
                <a:off x="3701091" y="5508331"/>
                <a:ext cx="236447" cy="125981"/>
              </a:xfrm>
              <a:custGeom>
                <a:avLst/>
                <a:gdLst/>
                <a:ahLst/>
                <a:cxnLst>
                  <a:cxn ang="0">
                    <a:pos x="110" y="70"/>
                  </a:cxn>
                  <a:cxn ang="0">
                    <a:pos x="110" y="8"/>
                  </a:cxn>
                  <a:cxn ang="0">
                    <a:pos x="121" y="8"/>
                  </a:cxn>
                  <a:cxn ang="0">
                    <a:pos x="121" y="0"/>
                  </a:cxn>
                  <a:cxn ang="0">
                    <a:pos x="0" y="0"/>
                  </a:cxn>
                  <a:cxn ang="0">
                    <a:pos x="0" y="8"/>
                  </a:cxn>
                  <a:cxn ang="0">
                    <a:pos x="12" y="8"/>
                  </a:cxn>
                  <a:cxn ang="0">
                    <a:pos x="12" y="70"/>
                  </a:cxn>
                  <a:cxn ang="0">
                    <a:pos x="24" y="70"/>
                  </a:cxn>
                  <a:cxn ang="0">
                    <a:pos x="24" y="8"/>
                  </a:cxn>
                  <a:cxn ang="0">
                    <a:pos x="39" y="8"/>
                  </a:cxn>
                  <a:cxn ang="0">
                    <a:pos x="39" y="70"/>
                  </a:cxn>
                  <a:cxn ang="0">
                    <a:pos x="51" y="70"/>
                  </a:cxn>
                  <a:cxn ang="0">
                    <a:pos x="51" y="8"/>
                  </a:cxn>
                  <a:cxn ang="0">
                    <a:pos x="71" y="8"/>
                  </a:cxn>
                  <a:cxn ang="0">
                    <a:pos x="71" y="70"/>
                  </a:cxn>
                  <a:cxn ang="0">
                    <a:pos x="83" y="70"/>
                  </a:cxn>
                  <a:cxn ang="0">
                    <a:pos x="83" y="8"/>
                  </a:cxn>
                  <a:cxn ang="0">
                    <a:pos x="98" y="8"/>
                  </a:cxn>
                  <a:cxn ang="0">
                    <a:pos x="98" y="70"/>
                  </a:cxn>
                  <a:cxn ang="0">
                    <a:pos x="110" y="70"/>
                  </a:cxn>
                </a:cxnLst>
                <a:rect l="0" t="0" r="r" b="b"/>
                <a:pathLst>
                  <a:path w="121" h="70">
                    <a:moveTo>
                      <a:pt x="110" y="70"/>
                    </a:moveTo>
                    <a:lnTo>
                      <a:pt x="110" y="8"/>
                    </a:lnTo>
                    <a:lnTo>
                      <a:pt x="121" y="8"/>
                    </a:lnTo>
                    <a:lnTo>
                      <a:pt x="121" y="0"/>
                    </a:lnTo>
                    <a:lnTo>
                      <a:pt x="0" y="0"/>
                    </a:lnTo>
                    <a:lnTo>
                      <a:pt x="0" y="8"/>
                    </a:lnTo>
                    <a:lnTo>
                      <a:pt x="12" y="8"/>
                    </a:lnTo>
                    <a:lnTo>
                      <a:pt x="12" y="70"/>
                    </a:lnTo>
                    <a:lnTo>
                      <a:pt x="24" y="70"/>
                    </a:lnTo>
                    <a:lnTo>
                      <a:pt x="24" y="8"/>
                    </a:lnTo>
                    <a:lnTo>
                      <a:pt x="39" y="8"/>
                    </a:lnTo>
                    <a:lnTo>
                      <a:pt x="39" y="70"/>
                    </a:lnTo>
                    <a:lnTo>
                      <a:pt x="51" y="70"/>
                    </a:lnTo>
                    <a:lnTo>
                      <a:pt x="51" y="8"/>
                    </a:lnTo>
                    <a:lnTo>
                      <a:pt x="71" y="8"/>
                    </a:lnTo>
                    <a:lnTo>
                      <a:pt x="71" y="70"/>
                    </a:lnTo>
                    <a:lnTo>
                      <a:pt x="83" y="70"/>
                    </a:lnTo>
                    <a:lnTo>
                      <a:pt x="83" y="8"/>
                    </a:lnTo>
                    <a:lnTo>
                      <a:pt x="98" y="8"/>
                    </a:lnTo>
                    <a:lnTo>
                      <a:pt x="98" y="70"/>
                    </a:lnTo>
                    <a:lnTo>
                      <a:pt x="11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0" name="Freeform 110"/>
              <p:cNvSpPr>
                <a:spLocks/>
              </p:cNvSpPr>
              <p:nvPr/>
            </p:nvSpPr>
            <p:spPr bwMode="auto">
              <a:xfrm>
                <a:off x="3689367" y="5432743"/>
                <a:ext cx="261851" cy="68389"/>
              </a:xfrm>
              <a:custGeom>
                <a:avLst/>
                <a:gdLst/>
                <a:ahLst/>
                <a:cxnLst>
                  <a:cxn ang="0">
                    <a:pos x="68" y="0"/>
                  </a:cxn>
                  <a:cxn ang="0">
                    <a:pos x="0" y="38"/>
                  </a:cxn>
                  <a:cxn ang="0">
                    <a:pos x="134" y="38"/>
                  </a:cxn>
                  <a:cxn ang="0">
                    <a:pos x="68" y="0"/>
                  </a:cxn>
                </a:cxnLst>
                <a:rect l="0" t="0" r="r" b="b"/>
                <a:pathLst>
                  <a:path w="134" h="38">
                    <a:moveTo>
                      <a:pt x="68" y="0"/>
                    </a:moveTo>
                    <a:lnTo>
                      <a:pt x="0" y="38"/>
                    </a:lnTo>
                    <a:lnTo>
                      <a:pt x="134" y="38"/>
                    </a:lnTo>
                    <a:lnTo>
                      <a:pt x="68"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1" name="Freeform 111"/>
              <p:cNvSpPr>
                <a:spLocks/>
              </p:cNvSpPr>
              <p:nvPr/>
            </p:nvSpPr>
            <p:spPr bwMode="auto">
              <a:xfrm>
                <a:off x="357606" y="2249034"/>
                <a:ext cx="220815" cy="219566"/>
              </a:xfrm>
              <a:custGeom>
                <a:avLst/>
                <a:gdLst/>
                <a:ahLst/>
                <a:cxnLst>
                  <a:cxn ang="0">
                    <a:pos x="26" y="122"/>
                  </a:cxn>
                  <a:cxn ang="0">
                    <a:pos x="0" y="95"/>
                  </a:cxn>
                  <a:cxn ang="0">
                    <a:pos x="66" y="30"/>
                  </a:cxn>
                  <a:cxn ang="0">
                    <a:pos x="83" y="48"/>
                  </a:cxn>
                  <a:cxn ang="0">
                    <a:pos x="40" y="89"/>
                  </a:cxn>
                  <a:cxn ang="0">
                    <a:pos x="36" y="84"/>
                  </a:cxn>
                  <a:cxn ang="0">
                    <a:pos x="73" y="48"/>
                  </a:cxn>
                  <a:cxn ang="0">
                    <a:pos x="66" y="40"/>
                  </a:cxn>
                  <a:cxn ang="0">
                    <a:pos x="10" y="95"/>
                  </a:cxn>
                  <a:cxn ang="0">
                    <a:pos x="26" y="112"/>
                  </a:cxn>
                  <a:cxn ang="0">
                    <a:pos x="103" y="37"/>
                  </a:cxn>
                  <a:cxn ang="0">
                    <a:pos x="76" y="10"/>
                  </a:cxn>
                  <a:cxn ang="0">
                    <a:pos x="31" y="53"/>
                  </a:cxn>
                  <a:cxn ang="0">
                    <a:pos x="27" y="49"/>
                  </a:cxn>
                  <a:cxn ang="0">
                    <a:pos x="77" y="0"/>
                  </a:cxn>
                  <a:cxn ang="0">
                    <a:pos x="113" y="37"/>
                  </a:cxn>
                  <a:cxn ang="0">
                    <a:pos x="26" y="122"/>
                  </a:cxn>
                </a:cxnLst>
                <a:rect l="0" t="0" r="r" b="b"/>
                <a:pathLst>
                  <a:path w="113" h="122">
                    <a:moveTo>
                      <a:pt x="26" y="122"/>
                    </a:moveTo>
                    <a:lnTo>
                      <a:pt x="0" y="95"/>
                    </a:lnTo>
                    <a:lnTo>
                      <a:pt x="66" y="30"/>
                    </a:lnTo>
                    <a:lnTo>
                      <a:pt x="83" y="48"/>
                    </a:lnTo>
                    <a:lnTo>
                      <a:pt x="40" y="89"/>
                    </a:lnTo>
                    <a:lnTo>
                      <a:pt x="36" y="84"/>
                    </a:lnTo>
                    <a:lnTo>
                      <a:pt x="73" y="48"/>
                    </a:lnTo>
                    <a:lnTo>
                      <a:pt x="66" y="40"/>
                    </a:lnTo>
                    <a:lnTo>
                      <a:pt x="10" y="95"/>
                    </a:lnTo>
                    <a:lnTo>
                      <a:pt x="26" y="112"/>
                    </a:lnTo>
                    <a:lnTo>
                      <a:pt x="103" y="37"/>
                    </a:lnTo>
                    <a:lnTo>
                      <a:pt x="76" y="10"/>
                    </a:lnTo>
                    <a:lnTo>
                      <a:pt x="31" y="53"/>
                    </a:lnTo>
                    <a:lnTo>
                      <a:pt x="27" y="49"/>
                    </a:lnTo>
                    <a:lnTo>
                      <a:pt x="77" y="0"/>
                    </a:lnTo>
                    <a:lnTo>
                      <a:pt x="113" y="37"/>
                    </a:lnTo>
                    <a:lnTo>
                      <a:pt x="26"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2" name="Freeform 112"/>
              <p:cNvSpPr>
                <a:spLocks noEditPoints="1"/>
              </p:cNvSpPr>
              <p:nvPr/>
            </p:nvSpPr>
            <p:spPr bwMode="auto">
              <a:xfrm>
                <a:off x="1444092" y="1970077"/>
                <a:ext cx="93797" cy="86387"/>
              </a:xfrm>
              <a:custGeom>
                <a:avLst/>
                <a:gdLst/>
                <a:ahLst/>
                <a:cxnLst>
                  <a:cxn ang="0">
                    <a:pos x="17" y="0"/>
                  </a:cxn>
                  <a:cxn ang="0">
                    <a:pos x="0" y="48"/>
                  </a:cxn>
                  <a:cxn ang="0">
                    <a:pos x="14" y="48"/>
                  </a:cxn>
                  <a:cxn ang="0">
                    <a:pos x="16" y="41"/>
                  </a:cxn>
                  <a:cxn ang="0">
                    <a:pos x="31" y="41"/>
                  </a:cxn>
                  <a:cxn ang="0">
                    <a:pos x="33" y="48"/>
                  </a:cxn>
                  <a:cxn ang="0">
                    <a:pos x="48" y="48"/>
                  </a:cxn>
                  <a:cxn ang="0">
                    <a:pos x="31" y="0"/>
                  </a:cxn>
                  <a:cxn ang="0">
                    <a:pos x="17" y="0"/>
                  </a:cxn>
                  <a:cxn ang="0">
                    <a:pos x="19" y="31"/>
                  </a:cxn>
                  <a:cxn ang="0">
                    <a:pos x="24" y="17"/>
                  </a:cxn>
                  <a:cxn ang="0">
                    <a:pos x="24" y="17"/>
                  </a:cxn>
                  <a:cxn ang="0">
                    <a:pos x="28" y="31"/>
                  </a:cxn>
                  <a:cxn ang="0">
                    <a:pos x="19" y="31"/>
                  </a:cxn>
                </a:cxnLst>
                <a:rect l="0" t="0" r="r" b="b"/>
                <a:pathLst>
                  <a:path w="48" h="48">
                    <a:moveTo>
                      <a:pt x="17" y="0"/>
                    </a:moveTo>
                    <a:lnTo>
                      <a:pt x="0" y="48"/>
                    </a:lnTo>
                    <a:lnTo>
                      <a:pt x="14" y="48"/>
                    </a:lnTo>
                    <a:lnTo>
                      <a:pt x="16" y="41"/>
                    </a:lnTo>
                    <a:lnTo>
                      <a:pt x="31" y="41"/>
                    </a:lnTo>
                    <a:lnTo>
                      <a:pt x="33" y="48"/>
                    </a:lnTo>
                    <a:lnTo>
                      <a:pt x="48" y="48"/>
                    </a:lnTo>
                    <a:lnTo>
                      <a:pt x="31" y="0"/>
                    </a:lnTo>
                    <a:lnTo>
                      <a:pt x="17" y="0"/>
                    </a:lnTo>
                    <a:close/>
                    <a:moveTo>
                      <a:pt x="19" y="31"/>
                    </a:moveTo>
                    <a:lnTo>
                      <a:pt x="24" y="17"/>
                    </a:lnTo>
                    <a:lnTo>
                      <a:pt x="24" y="17"/>
                    </a:lnTo>
                    <a:lnTo>
                      <a:pt x="28" y="31"/>
                    </a:lnTo>
                    <a:lnTo>
                      <a:pt x="19"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3" name="Freeform 113"/>
              <p:cNvSpPr>
                <a:spLocks noEditPoints="1"/>
              </p:cNvSpPr>
              <p:nvPr/>
            </p:nvSpPr>
            <p:spPr bwMode="auto">
              <a:xfrm>
                <a:off x="1543752" y="1858494"/>
                <a:ext cx="84027" cy="86387"/>
              </a:xfrm>
              <a:custGeom>
                <a:avLst/>
                <a:gdLst/>
                <a:ahLst/>
                <a:cxnLst>
                  <a:cxn ang="0">
                    <a:pos x="45" y="28"/>
                  </a:cxn>
                  <a:cxn ang="0">
                    <a:pos x="42" y="25"/>
                  </a:cxn>
                  <a:cxn ang="0">
                    <a:pos x="38" y="24"/>
                  </a:cxn>
                  <a:cxn ang="0">
                    <a:pos x="43" y="20"/>
                  </a:cxn>
                  <a:cxn ang="0">
                    <a:pos x="45" y="13"/>
                  </a:cxn>
                  <a:cxn ang="0">
                    <a:pos x="44" y="9"/>
                  </a:cxn>
                  <a:cxn ang="0">
                    <a:pos x="42" y="5"/>
                  </a:cxn>
                  <a:cxn ang="0">
                    <a:pos x="37" y="2"/>
                  </a:cxn>
                  <a:cxn ang="0">
                    <a:pos x="28" y="0"/>
                  </a:cxn>
                  <a:cxn ang="0">
                    <a:pos x="0" y="0"/>
                  </a:cxn>
                  <a:cxn ang="0">
                    <a:pos x="0" y="53"/>
                  </a:cxn>
                  <a:cxn ang="0">
                    <a:pos x="29" y="53"/>
                  </a:cxn>
                  <a:cxn ang="0">
                    <a:pos x="36" y="52"/>
                  </a:cxn>
                  <a:cxn ang="0">
                    <a:pos x="42" y="49"/>
                  </a:cxn>
                  <a:cxn ang="0">
                    <a:pos x="46" y="44"/>
                  </a:cxn>
                  <a:cxn ang="0">
                    <a:pos x="48" y="37"/>
                  </a:cxn>
                  <a:cxn ang="0">
                    <a:pos x="47" y="32"/>
                  </a:cxn>
                  <a:cxn ang="0">
                    <a:pos x="45" y="28"/>
                  </a:cxn>
                  <a:cxn ang="0">
                    <a:pos x="16" y="13"/>
                  </a:cxn>
                  <a:cxn ang="0">
                    <a:pos x="24" y="13"/>
                  </a:cxn>
                  <a:cxn ang="0">
                    <a:pos x="28" y="14"/>
                  </a:cxn>
                  <a:cxn ang="0">
                    <a:pos x="30" y="16"/>
                  </a:cxn>
                  <a:cxn ang="0">
                    <a:pos x="28" y="20"/>
                  </a:cxn>
                  <a:cxn ang="0">
                    <a:pos x="24" y="21"/>
                  </a:cxn>
                  <a:cxn ang="0">
                    <a:pos x="16" y="21"/>
                  </a:cxn>
                  <a:cxn ang="0">
                    <a:pos x="16" y="13"/>
                  </a:cxn>
                  <a:cxn ang="0">
                    <a:pos x="31" y="38"/>
                  </a:cxn>
                  <a:cxn ang="0">
                    <a:pos x="29" y="39"/>
                  </a:cxn>
                  <a:cxn ang="0">
                    <a:pos x="27" y="40"/>
                  </a:cxn>
                  <a:cxn ang="0">
                    <a:pos x="25" y="40"/>
                  </a:cxn>
                  <a:cxn ang="0">
                    <a:pos x="16" y="40"/>
                  </a:cxn>
                  <a:cxn ang="0">
                    <a:pos x="16" y="30"/>
                  </a:cxn>
                  <a:cxn ang="0">
                    <a:pos x="26" y="30"/>
                  </a:cxn>
                  <a:cxn ang="0">
                    <a:pos x="31" y="35"/>
                  </a:cxn>
                  <a:cxn ang="0">
                    <a:pos x="31" y="38"/>
                  </a:cxn>
                </a:cxnLst>
                <a:rect l="0" t="0" r="r" b="b"/>
                <a:pathLst>
                  <a:path w="48" h="53">
                    <a:moveTo>
                      <a:pt x="45" y="28"/>
                    </a:moveTo>
                    <a:cubicBezTo>
                      <a:pt x="44" y="27"/>
                      <a:pt x="43" y="26"/>
                      <a:pt x="42" y="25"/>
                    </a:cubicBezTo>
                    <a:cubicBezTo>
                      <a:pt x="41" y="25"/>
                      <a:pt x="40" y="24"/>
                      <a:pt x="38" y="24"/>
                    </a:cubicBezTo>
                    <a:cubicBezTo>
                      <a:pt x="40" y="23"/>
                      <a:pt x="42" y="21"/>
                      <a:pt x="43" y="20"/>
                    </a:cubicBezTo>
                    <a:cubicBezTo>
                      <a:pt x="44" y="18"/>
                      <a:pt x="45" y="16"/>
                      <a:pt x="45" y="13"/>
                    </a:cubicBezTo>
                    <a:cubicBezTo>
                      <a:pt x="45" y="12"/>
                      <a:pt x="45" y="11"/>
                      <a:pt x="44" y="9"/>
                    </a:cubicBezTo>
                    <a:cubicBezTo>
                      <a:pt x="44" y="8"/>
                      <a:pt x="43" y="6"/>
                      <a:pt x="42" y="5"/>
                    </a:cubicBezTo>
                    <a:cubicBezTo>
                      <a:pt x="40" y="4"/>
                      <a:pt x="39" y="2"/>
                      <a:pt x="37" y="2"/>
                    </a:cubicBezTo>
                    <a:cubicBezTo>
                      <a:pt x="34" y="1"/>
                      <a:pt x="32" y="0"/>
                      <a:pt x="28" y="0"/>
                    </a:cubicBezTo>
                    <a:cubicBezTo>
                      <a:pt x="0" y="0"/>
                      <a:pt x="0" y="0"/>
                      <a:pt x="0" y="0"/>
                    </a:cubicBezTo>
                    <a:cubicBezTo>
                      <a:pt x="0" y="53"/>
                      <a:pt x="0" y="53"/>
                      <a:pt x="0" y="53"/>
                    </a:cubicBezTo>
                    <a:cubicBezTo>
                      <a:pt x="29" y="53"/>
                      <a:pt x="29" y="53"/>
                      <a:pt x="29" y="53"/>
                    </a:cubicBezTo>
                    <a:cubicBezTo>
                      <a:pt x="31" y="53"/>
                      <a:pt x="34" y="52"/>
                      <a:pt x="36" y="52"/>
                    </a:cubicBezTo>
                    <a:cubicBezTo>
                      <a:pt x="38" y="51"/>
                      <a:pt x="40" y="50"/>
                      <a:pt x="42" y="49"/>
                    </a:cubicBezTo>
                    <a:cubicBezTo>
                      <a:pt x="44" y="47"/>
                      <a:pt x="45" y="46"/>
                      <a:pt x="46" y="44"/>
                    </a:cubicBezTo>
                    <a:cubicBezTo>
                      <a:pt x="47" y="42"/>
                      <a:pt x="48" y="39"/>
                      <a:pt x="48" y="37"/>
                    </a:cubicBezTo>
                    <a:cubicBezTo>
                      <a:pt x="48" y="35"/>
                      <a:pt x="47" y="33"/>
                      <a:pt x="47" y="32"/>
                    </a:cubicBezTo>
                    <a:cubicBezTo>
                      <a:pt x="46" y="30"/>
                      <a:pt x="46" y="29"/>
                      <a:pt x="45" y="28"/>
                    </a:cubicBezTo>
                    <a:close/>
                    <a:moveTo>
                      <a:pt x="16" y="13"/>
                    </a:moveTo>
                    <a:cubicBezTo>
                      <a:pt x="24" y="13"/>
                      <a:pt x="24" y="13"/>
                      <a:pt x="24" y="13"/>
                    </a:cubicBezTo>
                    <a:cubicBezTo>
                      <a:pt x="26" y="13"/>
                      <a:pt x="27" y="13"/>
                      <a:pt x="28" y="14"/>
                    </a:cubicBezTo>
                    <a:cubicBezTo>
                      <a:pt x="29" y="14"/>
                      <a:pt x="30" y="15"/>
                      <a:pt x="30" y="16"/>
                    </a:cubicBezTo>
                    <a:cubicBezTo>
                      <a:pt x="30" y="18"/>
                      <a:pt x="29" y="19"/>
                      <a:pt x="28" y="20"/>
                    </a:cubicBezTo>
                    <a:cubicBezTo>
                      <a:pt x="27" y="20"/>
                      <a:pt x="26" y="21"/>
                      <a:pt x="24" y="21"/>
                    </a:cubicBezTo>
                    <a:cubicBezTo>
                      <a:pt x="16" y="21"/>
                      <a:pt x="16" y="21"/>
                      <a:pt x="16" y="21"/>
                    </a:cubicBezTo>
                    <a:lnTo>
                      <a:pt x="16" y="13"/>
                    </a:lnTo>
                    <a:close/>
                    <a:moveTo>
                      <a:pt x="31" y="38"/>
                    </a:moveTo>
                    <a:cubicBezTo>
                      <a:pt x="31" y="38"/>
                      <a:pt x="30" y="39"/>
                      <a:pt x="29" y="39"/>
                    </a:cubicBezTo>
                    <a:cubicBezTo>
                      <a:pt x="29" y="40"/>
                      <a:pt x="28" y="40"/>
                      <a:pt x="27" y="40"/>
                    </a:cubicBezTo>
                    <a:cubicBezTo>
                      <a:pt x="27" y="40"/>
                      <a:pt x="26" y="40"/>
                      <a:pt x="25" y="40"/>
                    </a:cubicBezTo>
                    <a:cubicBezTo>
                      <a:pt x="16" y="40"/>
                      <a:pt x="16" y="40"/>
                      <a:pt x="16" y="40"/>
                    </a:cubicBezTo>
                    <a:cubicBezTo>
                      <a:pt x="16" y="30"/>
                      <a:pt x="16" y="30"/>
                      <a:pt x="16" y="30"/>
                    </a:cubicBezTo>
                    <a:cubicBezTo>
                      <a:pt x="26" y="30"/>
                      <a:pt x="26" y="30"/>
                      <a:pt x="26" y="30"/>
                    </a:cubicBezTo>
                    <a:cubicBezTo>
                      <a:pt x="30" y="30"/>
                      <a:pt x="31" y="32"/>
                      <a:pt x="31" y="35"/>
                    </a:cubicBezTo>
                    <a:cubicBezTo>
                      <a:pt x="31" y="36"/>
                      <a:pt x="31" y="37"/>
                      <a:pt x="31" y="3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4" name="Freeform 114"/>
              <p:cNvSpPr>
                <a:spLocks/>
              </p:cNvSpPr>
              <p:nvPr/>
            </p:nvSpPr>
            <p:spPr bwMode="auto">
              <a:xfrm>
                <a:off x="1645366" y="1946680"/>
                <a:ext cx="89889" cy="88186"/>
              </a:xfrm>
              <a:custGeom>
                <a:avLst/>
                <a:gdLst/>
                <a:ahLst/>
                <a:cxnLst>
                  <a:cxn ang="0">
                    <a:pos x="34" y="33"/>
                  </a:cxn>
                  <a:cxn ang="0">
                    <a:pos x="33" y="36"/>
                  </a:cxn>
                  <a:cxn ang="0">
                    <a:pos x="32" y="39"/>
                  </a:cxn>
                  <a:cxn ang="0">
                    <a:pos x="29" y="41"/>
                  </a:cxn>
                  <a:cxn ang="0">
                    <a:pos x="26" y="41"/>
                  </a:cxn>
                  <a:cxn ang="0">
                    <a:pos x="21" y="40"/>
                  </a:cxn>
                  <a:cxn ang="0">
                    <a:pos x="18" y="37"/>
                  </a:cxn>
                  <a:cxn ang="0">
                    <a:pos x="16" y="32"/>
                  </a:cxn>
                  <a:cxn ang="0">
                    <a:pos x="16" y="27"/>
                  </a:cxn>
                  <a:cxn ang="0">
                    <a:pos x="16" y="22"/>
                  </a:cxn>
                  <a:cxn ang="0">
                    <a:pos x="18" y="17"/>
                  </a:cxn>
                  <a:cxn ang="0">
                    <a:pos x="21" y="14"/>
                  </a:cxn>
                  <a:cxn ang="0">
                    <a:pos x="26" y="13"/>
                  </a:cxn>
                  <a:cxn ang="0">
                    <a:pos x="30" y="14"/>
                  </a:cxn>
                  <a:cxn ang="0">
                    <a:pos x="32" y="16"/>
                  </a:cxn>
                  <a:cxn ang="0">
                    <a:pos x="34" y="18"/>
                  </a:cxn>
                  <a:cxn ang="0">
                    <a:pos x="34" y="20"/>
                  </a:cxn>
                  <a:cxn ang="0">
                    <a:pos x="50" y="20"/>
                  </a:cxn>
                  <a:cxn ang="0">
                    <a:pos x="43" y="5"/>
                  </a:cxn>
                  <a:cxn ang="0">
                    <a:pos x="26" y="0"/>
                  </a:cxn>
                  <a:cxn ang="0">
                    <a:pos x="15" y="2"/>
                  </a:cxn>
                  <a:cxn ang="0">
                    <a:pos x="7" y="7"/>
                  </a:cxn>
                  <a:cxn ang="0">
                    <a:pos x="1" y="16"/>
                  </a:cxn>
                  <a:cxn ang="0">
                    <a:pos x="0" y="27"/>
                  </a:cxn>
                  <a:cxn ang="0">
                    <a:pos x="1" y="38"/>
                  </a:cxn>
                  <a:cxn ang="0">
                    <a:pos x="6" y="46"/>
                  </a:cxn>
                  <a:cxn ang="0">
                    <a:pos x="15" y="52"/>
                  </a:cxn>
                  <a:cxn ang="0">
                    <a:pos x="26" y="54"/>
                  </a:cxn>
                  <a:cxn ang="0">
                    <a:pos x="36" y="52"/>
                  </a:cxn>
                  <a:cxn ang="0">
                    <a:pos x="44" y="47"/>
                  </a:cxn>
                  <a:cxn ang="0">
                    <a:pos x="48" y="40"/>
                  </a:cxn>
                  <a:cxn ang="0">
                    <a:pos x="50" y="33"/>
                  </a:cxn>
                  <a:cxn ang="0">
                    <a:pos x="34" y="33"/>
                  </a:cxn>
                </a:cxnLst>
                <a:rect l="0" t="0" r="r" b="b"/>
                <a:pathLst>
                  <a:path w="50" h="54">
                    <a:moveTo>
                      <a:pt x="34" y="33"/>
                    </a:moveTo>
                    <a:cubicBezTo>
                      <a:pt x="34" y="34"/>
                      <a:pt x="34" y="35"/>
                      <a:pt x="33" y="36"/>
                    </a:cubicBezTo>
                    <a:cubicBezTo>
                      <a:pt x="33" y="37"/>
                      <a:pt x="32" y="38"/>
                      <a:pt x="32" y="39"/>
                    </a:cubicBezTo>
                    <a:cubicBezTo>
                      <a:pt x="31" y="40"/>
                      <a:pt x="30" y="40"/>
                      <a:pt x="29" y="41"/>
                    </a:cubicBezTo>
                    <a:cubicBezTo>
                      <a:pt x="28" y="41"/>
                      <a:pt x="27" y="41"/>
                      <a:pt x="26" y="41"/>
                    </a:cubicBezTo>
                    <a:cubicBezTo>
                      <a:pt x="24" y="41"/>
                      <a:pt x="22" y="41"/>
                      <a:pt x="21" y="40"/>
                    </a:cubicBezTo>
                    <a:cubicBezTo>
                      <a:pt x="20" y="39"/>
                      <a:pt x="19" y="38"/>
                      <a:pt x="18" y="37"/>
                    </a:cubicBezTo>
                    <a:cubicBezTo>
                      <a:pt x="17" y="35"/>
                      <a:pt x="17" y="34"/>
                      <a:pt x="16" y="32"/>
                    </a:cubicBezTo>
                    <a:cubicBezTo>
                      <a:pt x="16" y="30"/>
                      <a:pt x="16" y="29"/>
                      <a:pt x="16" y="27"/>
                    </a:cubicBezTo>
                    <a:cubicBezTo>
                      <a:pt x="16" y="25"/>
                      <a:pt x="16" y="23"/>
                      <a:pt x="16" y="22"/>
                    </a:cubicBezTo>
                    <a:cubicBezTo>
                      <a:pt x="17" y="20"/>
                      <a:pt x="17" y="18"/>
                      <a:pt x="18" y="17"/>
                    </a:cubicBezTo>
                    <a:cubicBezTo>
                      <a:pt x="19" y="16"/>
                      <a:pt x="20" y="15"/>
                      <a:pt x="21" y="14"/>
                    </a:cubicBezTo>
                    <a:cubicBezTo>
                      <a:pt x="22" y="13"/>
                      <a:pt x="24" y="13"/>
                      <a:pt x="26" y="13"/>
                    </a:cubicBezTo>
                    <a:cubicBezTo>
                      <a:pt x="27" y="13"/>
                      <a:pt x="29" y="13"/>
                      <a:pt x="30" y="14"/>
                    </a:cubicBezTo>
                    <a:cubicBezTo>
                      <a:pt x="31" y="14"/>
                      <a:pt x="32" y="15"/>
                      <a:pt x="32" y="16"/>
                    </a:cubicBezTo>
                    <a:cubicBezTo>
                      <a:pt x="33" y="17"/>
                      <a:pt x="33" y="17"/>
                      <a:pt x="34" y="18"/>
                    </a:cubicBezTo>
                    <a:cubicBezTo>
                      <a:pt x="34" y="19"/>
                      <a:pt x="34" y="20"/>
                      <a:pt x="34" y="20"/>
                    </a:cubicBezTo>
                    <a:cubicBezTo>
                      <a:pt x="50" y="20"/>
                      <a:pt x="50" y="20"/>
                      <a:pt x="50" y="20"/>
                    </a:cubicBezTo>
                    <a:cubicBezTo>
                      <a:pt x="49" y="14"/>
                      <a:pt x="47" y="9"/>
                      <a:pt x="43" y="5"/>
                    </a:cubicBezTo>
                    <a:cubicBezTo>
                      <a:pt x="39" y="1"/>
                      <a:pt x="33" y="0"/>
                      <a:pt x="26" y="0"/>
                    </a:cubicBezTo>
                    <a:cubicBezTo>
                      <a:pt x="22" y="0"/>
                      <a:pt x="18" y="0"/>
                      <a:pt x="15" y="2"/>
                    </a:cubicBezTo>
                    <a:cubicBezTo>
                      <a:pt x="12" y="3"/>
                      <a:pt x="9" y="5"/>
                      <a:pt x="7" y="7"/>
                    </a:cubicBezTo>
                    <a:cubicBezTo>
                      <a:pt x="4" y="9"/>
                      <a:pt x="3" y="12"/>
                      <a:pt x="1" y="16"/>
                    </a:cubicBezTo>
                    <a:cubicBezTo>
                      <a:pt x="0" y="19"/>
                      <a:pt x="0" y="23"/>
                      <a:pt x="0" y="27"/>
                    </a:cubicBezTo>
                    <a:cubicBezTo>
                      <a:pt x="0" y="31"/>
                      <a:pt x="0" y="34"/>
                      <a:pt x="1" y="38"/>
                    </a:cubicBezTo>
                    <a:cubicBezTo>
                      <a:pt x="2" y="41"/>
                      <a:pt x="4" y="44"/>
                      <a:pt x="6" y="46"/>
                    </a:cubicBezTo>
                    <a:cubicBezTo>
                      <a:pt x="9" y="49"/>
                      <a:pt x="11" y="51"/>
                      <a:pt x="15" y="52"/>
                    </a:cubicBezTo>
                    <a:cubicBezTo>
                      <a:pt x="18" y="54"/>
                      <a:pt x="22" y="54"/>
                      <a:pt x="26" y="54"/>
                    </a:cubicBezTo>
                    <a:cubicBezTo>
                      <a:pt x="30" y="54"/>
                      <a:pt x="33" y="54"/>
                      <a:pt x="36" y="52"/>
                    </a:cubicBezTo>
                    <a:cubicBezTo>
                      <a:pt x="39" y="51"/>
                      <a:pt x="42" y="49"/>
                      <a:pt x="44" y="47"/>
                    </a:cubicBezTo>
                    <a:cubicBezTo>
                      <a:pt x="46" y="45"/>
                      <a:pt x="47" y="43"/>
                      <a:pt x="48" y="40"/>
                    </a:cubicBezTo>
                    <a:cubicBezTo>
                      <a:pt x="49" y="38"/>
                      <a:pt x="50" y="35"/>
                      <a:pt x="50" y="33"/>
                    </a:cubicBezTo>
                    <a:lnTo>
                      <a:pt x="34" y="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5" name="Freeform 115"/>
              <p:cNvSpPr>
                <a:spLocks noEditPoints="1"/>
              </p:cNvSpPr>
              <p:nvPr/>
            </p:nvSpPr>
            <p:spPr bwMode="auto">
              <a:xfrm>
                <a:off x="4240426" y="5063800"/>
                <a:ext cx="306796" cy="284356"/>
              </a:xfrm>
              <a:custGeom>
                <a:avLst/>
                <a:gdLst/>
                <a:ahLst/>
                <a:cxnLst>
                  <a:cxn ang="0">
                    <a:pos x="142" y="33"/>
                  </a:cxn>
                  <a:cxn ang="0">
                    <a:pos x="54" y="23"/>
                  </a:cxn>
                  <a:cxn ang="0">
                    <a:pos x="0" y="87"/>
                  </a:cxn>
                  <a:cxn ang="0">
                    <a:pos x="52" y="150"/>
                  </a:cxn>
                  <a:cxn ang="0">
                    <a:pos x="143" y="144"/>
                  </a:cxn>
                  <a:cxn ang="0">
                    <a:pos x="115" y="148"/>
                  </a:cxn>
                  <a:cxn ang="0">
                    <a:pos x="123" y="133"/>
                  </a:cxn>
                  <a:cxn ang="0">
                    <a:pos x="77" y="137"/>
                  </a:cxn>
                  <a:cxn ang="0">
                    <a:pos x="51" y="133"/>
                  </a:cxn>
                  <a:cxn ang="0">
                    <a:pos x="80" y="38"/>
                  </a:cxn>
                  <a:cxn ang="0">
                    <a:pos x="123" y="42"/>
                  </a:cxn>
                  <a:cxn ang="0">
                    <a:pos x="116" y="28"/>
                  </a:cxn>
                  <a:cxn ang="0">
                    <a:pos x="130" y="99"/>
                  </a:cxn>
                  <a:cxn ang="0">
                    <a:pos x="87" y="131"/>
                  </a:cxn>
                  <a:cxn ang="0">
                    <a:pos x="44" y="102"/>
                  </a:cxn>
                  <a:cxn ang="0">
                    <a:pos x="58" y="59"/>
                  </a:cxn>
                  <a:cxn ang="0">
                    <a:pos x="101" y="45"/>
                  </a:cxn>
                  <a:cxn ang="0">
                    <a:pos x="130" y="87"/>
                  </a:cxn>
                  <a:cxn ang="0">
                    <a:pos x="125" y="49"/>
                  </a:cxn>
                  <a:cxn ang="0">
                    <a:pos x="90" y="37"/>
                  </a:cxn>
                  <a:cxn ang="0">
                    <a:pos x="89" y="37"/>
                  </a:cxn>
                  <a:cxn ang="0">
                    <a:pos x="56" y="56"/>
                  </a:cxn>
                  <a:cxn ang="0">
                    <a:pos x="69" y="45"/>
                  </a:cxn>
                  <a:cxn ang="0">
                    <a:pos x="26" y="59"/>
                  </a:cxn>
                  <a:cxn ang="0">
                    <a:pos x="37" y="87"/>
                  </a:cxn>
                  <a:cxn ang="0">
                    <a:pos x="36" y="89"/>
                  </a:cxn>
                  <a:cxn ang="0">
                    <a:pos x="41" y="123"/>
                  </a:cxn>
                  <a:cxn ang="0">
                    <a:pos x="37" y="97"/>
                  </a:cxn>
                  <a:cxn ang="0">
                    <a:pos x="66" y="129"/>
                  </a:cxn>
                  <a:cxn ang="0">
                    <a:pos x="84" y="137"/>
                  </a:cxn>
                  <a:cxn ang="0">
                    <a:pos x="86" y="138"/>
                  </a:cxn>
                  <a:cxn ang="0">
                    <a:pos x="118" y="118"/>
                  </a:cxn>
                  <a:cxn ang="0">
                    <a:pos x="105" y="130"/>
                  </a:cxn>
                  <a:cxn ang="0">
                    <a:pos x="146" y="105"/>
                  </a:cxn>
                  <a:cxn ang="0">
                    <a:pos x="137" y="95"/>
                  </a:cxn>
                  <a:cxn ang="0">
                    <a:pos x="137" y="84"/>
                  </a:cxn>
                  <a:cxn ang="0">
                    <a:pos x="137" y="77"/>
                  </a:cxn>
                  <a:cxn ang="0">
                    <a:pos x="144" y="70"/>
                  </a:cxn>
                  <a:cxn ang="0">
                    <a:pos x="139" y="35"/>
                  </a:cxn>
                  <a:cxn ang="0">
                    <a:pos x="124" y="28"/>
                  </a:cxn>
                  <a:cxn ang="0">
                    <a:pos x="114" y="25"/>
                  </a:cxn>
                  <a:cxn ang="0">
                    <a:pos x="87" y="7"/>
                  </a:cxn>
                  <a:cxn ang="0">
                    <a:pos x="44" y="44"/>
                  </a:cxn>
                  <a:cxn ang="0">
                    <a:pos x="7" y="87"/>
                  </a:cxn>
                  <a:cxn ang="0">
                    <a:pos x="25" y="115"/>
                  </a:cxn>
                  <a:cxn ang="0">
                    <a:pos x="28" y="124"/>
                  </a:cxn>
                  <a:cxn ang="0">
                    <a:pos x="35" y="140"/>
                  </a:cxn>
                  <a:cxn ang="0">
                    <a:pos x="86" y="142"/>
                  </a:cxn>
                  <a:cxn ang="0">
                    <a:pos x="141" y="141"/>
                  </a:cxn>
                  <a:cxn ang="0">
                    <a:pos x="148" y="123"/>
                  </a:cxn>
                  <a:cxn ang="0">
                    <a:pos x="149" y="104"/>
                  </a:cxn>
                  <a:cxn ang="0">
                    <a:pos x="150" y="60"/>
                  </a:cxn>
                </a:cxnLst>
                <a:rect l="0" t="0" r="r" b="b"/>
                <a:pathLst>
                  <a:path w="174" h="174">
                    <a:moveTo>
                      <a:pt x="174" y="87"/>
                    </a:moveTo>
                    <a:cubicBezTo>
                      <a:pt x="174" y="74"/>
                      <a:pt x="165" y="62"/>
                      <a:pt x="150" y="53"/>
                    </a:cubicBezTo>
                    <a:cubicBezTo>
                      <a:pt x="149" y="45"/>
                      <a:pt x="147" y="38"/>
                      <a:pt x="142" y="33"/>
                    </a:cubicBezTo>
                    <a:cubicBezTo>
                      <a:pt x="137" y="28"/>
                      <a:pt x="130" y="25"/>
                      <a:pt x="122" y="25"/>
                    </a:cubicBezTo>
                    <a:cubicBezTo>
                      <a:pt x="113" y="10"/>
                      <a:pt x="100" y="0"/>
                      <a:pt x="87" y="0"/>
                    </a:cubicBezTo>
                    <a:cubicBezTo>
                      <a:pt x="74" y="0"/>
                      <a:pt x="62" y="9"/>
                      <a:pt x="54" y="23"/>
                    </a:cubicBezTo>
                    <a:cubicBezTo>
                      <a:pt x="44" y="23"/>
                      <a:pt x="36" y="26"/>
                      <a:pt x="31" y="31"/>
                    </a:cubicBezTo>
                    <a:cubicBezTo>
                      <a:pt x="25" y="37"/>
                      <a:pt x="23" y="45"/>
                      <a:pt x="23" y="54"/>
                    </a:cubicBezTo>
                    <a:cubicBezTo>
                      <a:pt x="9" y="63"/>
                      <a:pt x="0" y="75"/>
                      <a:pt x="0" y="87"/>
                    </a:cubicBezTo>
                    <a:cubicBezTo>
                      <a:pt x="0" y="101"/>
                      <a:pt x="9" y="113"/>
                      <a:pt x="24" y="122"/>
                    </a:cubicBezTo>
                    <a:cubicBezTo>
                      <a:pt x="25" y="130"/>
                      <a:pt x="27" y="137"/>
                      <a:pt x="32" y="142"/>
                    </a:cubicBezTo>
                    <a:cubicBezTo>
                      <a:pt x="37" y="147"/>
                      <a:pt x="44" y="150"/>
                      <a:pt x="52" y="150"/>
                    </a:cubicBezTo>
                    <a:cubicBezTo>
                      <a:pt x="61" y="165"/>
                      <a:pt x="74" y="174"/>
                      <a:pt x="87" y="174"/>
                    </a:cubicBezTo>
                    <a:cubicBezTo>
                      <a:pt x="100" y="174"/>
                      <a:pt x="112" y="166"/>
                      <a:pt x="120" y="152"/>
                    </a:cubicBezTo>
                    <a:cubicBezTo>
                      <a:pt x="130" y="152"/>
                      <a:pt x="138" y="149"/>
                      <a:pt x="143" y="144"/>
                    </a:cubicBezTo>
                    <a:cubicBezTo>
                      <a:pt x="149" y="138"/>
                      <a:pt x="152" y="130"/>
                      <a:pt x="152" y="121"/>
                    </a:cubicBezTo>
                    <a:cubicBezTo>
                      <a:pt x="166" y="112"/>
                      <a:pt x="174" y="100"/>
                      <a:pt x="174" y="87"/>
                    </a:cubicBezTo>
                    <a:close/>
                    <a:moveTo>
                      <a:pt x="115" y="148"/>
                    </a:moveTo>
                    <a:cubicBezTo>
                      <a:pt x="107" y="148"/>
                      <a:pt x="98" y="145"/>
                      <a:pt x="89" y="140"/>
                    </a:cubicBezTo>
                    <a:cubicBezTo>
                      <a:pt x="91" y="139"/>
                      <a:pt x="93" y="138"/>
                      <a:pt x="94" y="137"/>
                    </a:cubicBezTo>
                    <a:cubicBezTo>
                      <a:pt x="104" y="137"/>
                      <a:pt x="114" y="135"/>
                      <a:pt x="123" y="133"/>
                    </a:cubicBezTo>
                    <a:cubicBezTo>
                      <a:pt x="121" y="139"/>
                      <a:pt x="118" y="144"/>
                      <a:pt x="115" y="148"/>
                    </a:cubicBezTo>
                    <a:close/>
                    <a:moveTo>
                      <a:pt x="51" y="133"/>
                    </a:moveTo>
                    <a:cubicBezTo>
                      <a:pt x="59" y="135"/>
                      <a:pt x="68" y="136"/>
                      <a:pt x="77" y="137"/>
                    </a:cubicBezTo>
                    <a:cubicBezTo>
                      <a:pt x="79" y="138"/>
                      <a:pt x="80" y="139"/>
                      <a:pt x="82" y="140"/>
                    </a:cubicBezTo>
                    <a:cubicBezTo>
                      <a:pt x="74" y="144"/>
                      <a:pt x="65" y="146"/>
                      <a:pt x="58" y="147"/>
                    </a:cubicBezTo>
                    <a:cubicBezTo>
                      <a:pt x="55" y="143"/>
                      <a:pt x="53" y="138"/>
                      <a:pt x="51" y="133"/>
                    </a:cubicBezTo>
                    <a:close/>
                    <a:moveTo>
                      <a:pt x="59" y="26"/>
                    </a:moveTo>
                    <a:cubicBezTo>
                      <a:pt x="67" y="27"/>
                      <a:pt x="76" y="30"/>
                      <a:pt x="85" y="35"/>
                    </a:cubicBezTo>
                    <a:cubicBezTo>
                      <a:pt x="83" y="36"/>
                      <a:pt x="82" y="37"/>
                      <a:pt x="80" y="38"/>
                    </a:cubicBezTo>
                    <a:cubicBezTo>
                      <a:pt x="70" y="38"/>
                      <a:pt x="60" y="40"/>
                      <a:pt x="51" y="42"/>
                    </a:cubicBezTo>
                    <a:cubicBezTo>
                      <a:pt x="54" y="36"/>
                      <a:pt x="56" y="31"/>
                      <a:pt x="59" y="26"/>
                    </a:cubicBezTo>
                    <a:close/>
                    <a:moveTo>
                      <a:pt x="123" y="42"/>
                    </a:moveTo>
                    <a:cubicBezTo>
                      <a:pt x="115" y="40"/>
                      <a:pt x="106" y="38"/>
                      <a:pt x="97" y="38"/>
                    </a:cubicBezTo>
                    <a:cubicBezTo>
                      <a:pt x="95" y="37"/>
                      <a:pt x="94" y="36"/>
                      <a:pt x="92" y="35"/>
                    </a:cubicBezTo>
                    <a:cubicBezTo>
                      <a:pt x="100" y="31"/>
                      <a:pt x="109" y="29"/>
                      <a:pt x="116" y="28"/>
                    </a:cubicBezTo>
                    <a:cubicBezTo>
                      <a:pt x="119" y="32"/>
                      <a:pt x="121" y="37"/>
                      <a:pt x="123" y="42"/>
                    </a:cubicBezTo>
                    <a:close/>
                    <a:moveTo>
                      <a:pt x="130" y="87"/>
                    </a:moveTo>
                    <a:cubicBezTo>
                      <a:pt x="130" y="91"/>
                      <a:pt x="130" y="95"/>
                      <a:pt x="130" y="99"/>
                    </a:cubicBezTo>
                    <a:cubicBezTo>
                      <a:pt x="126" y="105"/>
                      <a:pt x="121" y="111"/>
                      <a:pt x="116" y="116"/>
                    </a:cubicBezTo>
                    <a:cubicBezTo>
                      <a:pt x="110" y="121"/>
                      <a:pt x="105" y="126"/>
                      <a:pt x="99" y="130"/>
                    </a:cubicBezTo>
                    <a:cubicBezTo>
                      <a:pt x="95" y="131"/>
                      <a:pt x="91" y="131"/>
                      <a:pt x="87" y="131"/>
                    </a:cubicBezTo>
                    <a:cubicBezTo>
                      <a:pt x="82" y="131"/>
                      <a:pt x="77" y="130"/>
                      <a:pt x="73" y="130"/>
                    </a:cubicBezTo>
                    <a:cubicBezTo>
                      <a:pt x="68" y="126"/>
                      <a:pt x="62" y="122"/>
                      <a:pt x="58" y="117"/>
                    </a:cubicBezTo>
                    <a:cubicBezTo>
                      <a:pt x="53" y="112"/>
                      <a:pt x="48" y="107"/>
                      <a:pt x="44" y="102"/>
                    </a:cubicBezTo>
                    <a:cubicBezTo>
                      <a:pt x="44" y="97"/>
                      <a:pt x="44" y="92"/>
                      <a:pt x="44" y="87"/>
                    </a:cubicBezTo>
                    <a:cubicBezTo>
                      <a:pt x="44" y="83"/>
                      <a:pt x="44" y="79"/>
                      <a:pt x="44" y="76"/>
                    </a:cubicBezTo>
                    <a:cubicBezTo>
                      <a:pt x="48" y="70"/>
                      <a:pt x="53" y="64"/>
                      <a:pt x="58" y="59"/>
                    </a:cubicBezTo>
                    <a:cubicBezTo>
                      <a:pt x="64" y="53"/>
                      <a:pt x="70" y="49"/>
                      <a:pt x="75" y="45"/>
                    </a:cubicBezTo>
                    <a:cubicBezTo>
                      <a:pt x="79" y="44"/>
                      <a:pt x="83" y="44"/>
                      <a:pt x="87" y="44"/>
                    </a:cubicBezTo>
                    <a:cubicBezTo>
                      <a:pt x="92" y="44"/>
                      <a:pt x="97" y="44"/>
                      <a:pt x="101" y="45"/>
                    </a:cubicBezTo>
                    <a:cubicBezTo>
                      <a:pt x="107" y="49"/>
                      <a:pt x="112" y="53"/>
                      <a:pt x="117" y="58"/>
                    </a:cubicBezTo>
                    <a:cubicBezTo>
                      <a:pt x="121" y="63"/>
                      <a:pt x="126" y="68"/>
                      <a:pt x="130" y="73"/>
                    </a:cubicBezTo>
                    <a:cubicBezTo>
                      <a:pt x="130" y="78"/>
                      <a:pt x="130" y="83"/>
                      <a:pt x="130" y="87"/>
                    </a:cubicBezTo>
                    <a:close/>
                    <a:moveTo>
                      <a:pt x="119" y="56"/>
                    </a:moveTo>
                    <a:cubicBezTo>
                      <a:pt x="115" y="52"/>
                      <a:pt x="112" y="49"/>
                      <a:pt x="108" y="46"/>
                    </a:cubicBezTo>
                    <a:cubicBezTo>
                      <a:pt x="114" y="46"/>
                      <a:pt x="120" y="48"/>
                      <a:pt x="125" y="49"/>
                    </a:cubicBezTo>
                    <a:cubicBezTo>
                      <a:pt x="127" y="55"/>
                      <a:pt x="128" y="61"/>
                      <a:pt x="129" y="67"/>
                    </a:cubicBezTo>
                    <a:cubicBezTo>
                      <a:pt x="126" y="63"/>
                      <a:pt x="122" y="59"/>
                      <a:pt x="119" y="56"/>
                    </a:cubicBezTo>
                    <a:close/>
                    <a:moveTo>
                      <a:pt x="90" y="37"/>
                    </a:moveTo>
                    <a:cubicBezTo>
                      <a:pt x="89" y="37"/>
                      <a:pt x="88" y="37"/>
                      <a:pt x="87" y="37"/>
                    </a:cubicBezTo>
                    <a:cubicBezTo>
                      <a:pt x="87" y="37"/>
                      <a:pt x="87" y="37"/>
                      <a:pt x="87" y="37"/>
                    </a:cubicBezTo>
                    <a:cubicBezTo>
                      <a:pt x="87" y="37"/>
                      <a:pt x="88" y="37"/>
                      <a:pt x="89" y="37"/>
                    </a:cubicBezTo>
                    <a:cubicBezTo>
                      <a:pt x="89" y="37"/>
                      <a:pt x="90" y="37"/>
                      <a:pt x="90" y="37"/>
                    </a:cubicBezTo>
                    <a:close/>
                    <a:moveTo>
                      <a:pt x="69" y="45"/>
                    </a:moveTo>
                    <a:cubicBezTo>
                      <a:pt x="65" y="49"/>
                      <a:pt x="60" y="52"/>
                      <a:pt x="56" y="56"/>
                    </a:cubicBezTo>
                    <a:cubicBezTo>
                      <a:pt x="52" y="61"/>
                      <a:pt x="48" y="65"/>
                      <a:pt x="45" y="69"/>
                    </a:cubicBezTo>
                    <a:cubicBezTo>
                      <a:pt x="46" y="62"/>
                      <a:pt x="47" y="55"/>
                      <a:pt x="49" y="49"/>
                    </a:cubicBezTo>
                    <a:cubicBezTo>
                      <a:pt x="55" y="47"/>
                      <a:pt x="62" y="46"/>
                      <a:pt x="69" y="45"/>
                    </a:cubicBezTo>
                    <a:close/>
                    <a:moveTo>
                      <a:pt x="37" y="80"/>
                    </a:moveTo>
                    <a:cubicBezTo>
                      <a:pt x="36" y="82"/>
                      <a:pt x="35" y="84"/>
                      <a:pt x="34" y="85"/>
                    </a:cubicBezTo>
                    <a:cubicBezTo>
                      <a:pt x="30" y="76"/>
                      <a:pt x="27" y="67"/>
                      <a:pt x="26" y="59"/>
                    </a:cubicBezTo>
                    <a:cubicBezTo>
                      <a:pt x="30" y="56"/>
                      <a:pt x="36" y="54"/>
                      <a:pt x="41" y="52"/>
                    </a:cubicBezTo>
                    <a:cubicBezTo>
                      <a:pt x="39" y="61"/>
                      <a:pt x="38" y="70"/>
                      <a:pt x="37" y="80"/>
                    </a:cubicBezTo>
                    <a:close/>
                    <a:moveTo>
                      <a:pt x="37" y="87"/>
                    </a:moveTo>
                    <a:cubicBezTo>
                      <a:pt x="37" y="87"/>
                      <a:pt x="37" y="87"/>
                      <a:pt x="37" y="87"/>
                    </a:cubicBezTo>
                    <a:cubicBezTo>
                      <a:pt x="37" y="88"/>
                      <a:pt x="37" y="89"/>
                      <a:pt x="37" y="91"/>
                    </a:cubicBezTo>
                    <a:cubicBezTo>
                      <a:pt x="37" y="90"/>
                      <a:pt x="36" y="89"/>
                      <a:pt x="36" y="89"/>
                    </a:cubicBezTo>
                    <a:cubicBezTo>
                      <a:pt x="36" y="88"/>
                      <a:pt x="37" y="88"/>
                      <a:pt x="37" y="87"/>
                    </a:cubicBezTo>
                    <a:close/>
                    <a:moveTo>
                      <a:pt x="37" y="97"/>
                    </a:moveTo>
                    <a:cubicBezTo>
                      <a:pt x="38" y="106"/>
                      <a:pt x="39" y="115"/>
                      <a:pt x="41" y="123"/>
                    </a:cubicBezTo>
                    <a:cubicBezTo>
                      <a:pt x="36" y="121"/>
                      <a:pt x="32" y="119"/>
                      <a:pt x="28" y="117"/>
                    </a:cubicBezTo>
                    <a:cubicBezTo>
                      <a:pt x="28" y="109"/>
                      <a:pt x="30" y="101"/>
                      <a:pt x="34" y="92"/>
                    </a:cubicBezTo>
                    <a:cubicBezTo>
                      <a:pt x="35" y="94"/>
                      <a:pt x="36" y="96"/>
                      <a:pt x="37" y="97"/>
                    </a:cubicBezTo>
                    <a:close/>
                    <a:moveTo>
                      <a:pt x="45" y="108"/>
                    </a:moveTo>
                    <a:cubicBezTo>
                      <a:pt x="48" y="112"/>
                      <a:pt x="52" y="116"/>
                      <a:pt x="55" y="119"/>
                    </a:cubicBezTo>
                    <a:cubicBezTo>
                      <a:pt x="59" y="123"/>
                      <a:pt x="63" y="126"/>
                      <a:pt x="66" y="129"/>
                    </a:cubicBezTo>
                    <a:cubicBezTo>
                      <a:pt x="60" y="128"/>
                      <a:pt x="54" y="127"/>
                      <a:pt x="49" y="126"/>
                    </a:cubicBezTo>
                    <a:cubicBezTo>
                      <a:pt x="47" y="120"/>
                      <a:pt x="46" y="114"/>
                      <a:pt x="45" y="108"/>
                    </a:cubicBezTo>
                    <a:close/>
                    <a:moveTo>
                      <a:pt x="84" y="137"/>
                    </a:moveTo>
                    <a:cubicBezTo>
                      <a:pt x="85" y="137"/>
                      <a:pt x="86" y="137"/>
                      <a:pt x="87" y="137"/>
                    </a:cubicBezTo>
                    <a:cubicBezTo>
                      <a:pt x="87" y="137"/>
                      <a:pt x="87" y="137"/>
                      <a:pt x="87" y="137"/>
                    </a:cubicBezTo>
                    <a:cubicBezTo>
                      <a:pt x="87" y="138"/>
                      <a:pt x="86" y="138"/>
                      <a:pt x="86" y="138"/>
                    </a:cubicBezTo>
                    <a:cubicBezTo>
                      <a:pt x="85" y="138"/>
                      <a:pt x="84" y="138"/>
                      <a:pt x="84" y="137"/>
                    </a:cubicBezTo>
                    <a:close/>
                    <a:moveTo>
                      <a:pt x="105" y="130"/>
                    </a:moveTo>
                    <a:cubicBezTo>
                      <a:pt x="110" y="126"/>
                      <a:pt x="114" y="122"/>
                      <a:pt x="118" y="118"/>
                    </a:cubicBezTo>
                    <a:cubicBezTo>
                      <a:pt x="122" y="114"/>
                      <a:pt x="126" y="110"/>
                      <a:pt x="129" y="105"/>
                    </a:cubicBezTo>
                    <a:cubicBezTo>
                      <a:pt x="128" y="113"/>
                      <a:pt x="127" y="119"/>
                      <a:pt x="125" y="126"/>
                    </a:cubicBezTo>
                    <a:cubicBezTo>
                      <a:pt x="119" y="127"/>
                      <a:pt x="112" y="129"/>
                      <a:pt x="105" y="130"/>
                    </a:cubicBezTo>
                    <a:close/>
                    <a:moveTo>
                      <a:pt x="137" y="95"/>
                    </a:moveTo>
                    <a:cubicBezTo>
                      <a:pt x="138" y="93"/>
                      <a:pt x="139" y="91"/>
                      <a:pt x="140" y="90"/>
                    </a:cubicBezTo>
                    <a:cubicBezTo>
                      <a:pt x="142" y="95"/>
                      <a:pt x="145" y="100"/>
                      <a:pt x="146" y="105"/>
                    </a:cubicBezTo>
                    <a:cubicBezTo>
                      <a:pt x="147" y="109"/>
                      <a:pt x="148" y="112"/>
                      <a:pt x="148" y="116"/>
                    </a:cubicBezTo>
                    <a:cubicBezTo>
                      <a:pt x="144" y="118"/>
                      <a:pt x="138" y="121"/>
                      <a:pt x="133" y="123"/>
                    </a:cubicBezTo>
                    <a:cubicBezTo>
                      <a:pt x="135" y="114"/>
                      <a:pt x="136" y="105"/>
                      <a:pt x="137" y="95"/>
                    </a:cubicBezTo>
                    <a:close/>
                    <a:moveTo>
                      <a:pt x="137" y="88"/>
                    </a:moveTo>
                    <a:cubicBezTo>
                      <a:pt x="137" y="88"/>
                      <a:pt x="137" y="87"/>
                      <a:pt x="137" y="87"/>
                    </a:cubicBezTo>
                    <a:cubicBezTo>
                      <a:pt x="137" y="86"/>
                      <a:pt x="137" y="85"/>
                      <a:pt x="137" y="84"/>
                    </a:cubicBezTo>
                    <a:cubicBezTo>
                      <a:pt x="137" y="85"/>
                      <a:pt x="138" y="85"/>
                      <a:pt x="138" y="86"/>
                    </a:cubicBezTo>
                    <a:cubicBezTo>
                      <a:pt x="138" y="87"/>
                      <a:pt x="137" y="87"/>
                      <a:pt x="137" y="88"/>
                    </a:cubicBezTo>
                    <a:close/>
                    <a:moveTo>
                      <a:pt x="137" y="77"/>
                    </a:moveTo>
                    <a:cubicBezTo>
                      <a:pt x="136" y="68"/>
                      <a:pt x="135" y="60"/>
                      <a:pt x="133" y="52"/>
                    </a:cubicBezTo>
                    <a:cubicBezTo>
                      <a:pt x="138" y="54"/>
                      <a:pt x="142" y="56"/>
                      <a:pt x="146" y="58"/>
                    </a:cubicBezTo>
                    <a:cubicBezTo>
                      <a:pt x="146" y="62"/>
                      <a:pt x="145" y="66"/>
                      <a:pt x="144" y="70"/>
                    </a:cubicBezTo>
                    <a:cubicBezTo>
                      <a:pt x="143" y="74"/>
                      <a:pt x="142" y="78"/>
                      <a:pt x="140" y="82"/>
                    </a:cubicBezTo>
                    <a:cubicBezTo>
                      <a:pt x="139" y="81"/>
                      <a:pt x="138" y="79"/>
                      <a:pt x="137" y="77"/>
                    </a:cubicBezTo>
                    <a:close/>
                    <a:moveTo>
                      <a:pt x="139" y="35"/>
                    </a:moveTo>
                    <a:cubicBezTo>
                      <a:pt x="143" y="39"/>
                      <a:pt x="146" y="44"/>
                      <a:pt x="146" y="51"/>
                    </a:cubicBezTo>
                    <a:cubicBezTo>
                      <a:pt x="141" y="48"/>
                      <a:pt x="136" y="46"/>
                      <a:pt x="130" y="44"/>
                    </a:cubicBezTo>
                    <a:cubicBezTo>
                      <a:pt x="128" y="38"/>
                      <a:pt x="126" y="33"/>
                      <a:pt x="124" y="28"/>
                    </a:cubicBezTo>
                    <a:cubicBezTo>
                      <a:pt x="130" y="29"/>
                      <a:pt x="135" y="31"/>
                      <a:pt x="139" y="35"/>
                    </a:cubicBezTo>
                    <a:close/>
                    <a:moveTo>
                      <a:pt x="87" y="7"/>
                    </a:moveTo>
                    <a:cubicBezTo>
                      <a:pt x="97" y="7"/>
                      <a:pt x="107" y="14"/>
                      <a:pt x="114" y="25"/>
                    </a:cubicBezTo>
                    <a:cubicBezTo>
                      <a:pt x="106" y="26"/>
                      <a:pt x="97" y="28"/>
                      <a:pt x="89" y="33"/>
                    </a:cubicBezTo>
                    <a:cubicBezTo>
                      <a:pt x="79" y="28"/>
                      <a:pt x="70" y="24"/>
                      <a:pt x="61" y="23"/>
                    </a:cubicBezTo>
                    <a:cubicBezTo>
                      <a:pt x="68" y="13"/>
                      <a:pt x="77" y="7"/>
                      <a:pt x="87" y="7"/>
                    </a:cubicBezTo>
                    <a:close/>
                    <a:moveTo>
                      <a:pt x="33" y="34"/>
                    </a:moveTo>
                    <a:cubicBezTo>
                      <a:pt x="38" y="29"/>
                      <a:pt x="44" y="27"/>
                      <a:pt x="52" y="26"/>
                    </a:cubicBezTo>
                    <a:cubicBezTo>
                      <a:pt x="49" y="31"/>
                      <a:pt x="46" y="38"/>
                      <a:pt x="44" y="44"/>
                    </a:cubicBezTo>
                    <a:cubicBezTo>
                      <a:pt x="37" y="46"/>
                      <a:pt x="31" y="49"/>
                      <a:pt x="26" y="52"/>
                    </a:cubicBezTo>
                    <a:cubicBezTo>
                      <a:pt x="26" y="45"/>
                      <a:pt x="29" y="38"/>
                      <a:pt x="33" y="34"/>
                    </a:cubicBezTo>
                    <a:close/>
                    <a:moveTo>
                      <a:pt x="7" y="87"/>
                    </a:moveTo>
                    <a:cubicBezTo>
                      <a:pt x="7" y="78"/>
                      <a:pt x="13" y="68"/>
                      <a:pt x="23" y="61"/>
                    </a:cubicBezTo>
                    <a:cubicBezTo>
                      <a:pt x="24" y="70"/>
                      <a:pt x="27" y="79"/>
                      <a:pt x="33" y="89"/>
                    </a:cubicBezTo>
                    <a:cubicBezTo>
                      <a:pt x="28" y="98"/>
                      <a:pt x="25" y="107"/>
                      <a:pt x="25" y="115"/>
                    </a:cubicBezTo>
                    <a:cubicBezTo>
                      <a:pt x="13" y="107"/>
                      <a:pt x="7" y="98"/>
                      <a:pt x="7" y="87"/>
                    </a:cubicBezTo>
                    <a:close/>
                    <a:moveTo>
                      <a:pt x="35" y="140"/>
                    </a:moveTo>
                    <a:cubicBezTo>
                      <a:pt x="31" y="136"/>
                      <a:pt x="28" y="130"/>
                      <a:pt x="28" y="124"/>
                    </a:cubicBezTo>
                    <a:cubicBezTo>
                      <a:pt x="33" y="127"/>
                      <a:pt x="38" y="129"/>
                      <a:pt x="44" y="131"/>
                    </a:cubicBezTo>
                    <a:cubicBezTo>
                      <a:pt x="46" y="136"/>
                      <a:pt x="48" y="142"/>
                      <a:pt x="50" y="147"/>
                    </a:cubicBezTo>
                    <a:cubicBezTo>
                      <a:pt x="44" y="146"/>
                      <a:pt x="39" y="144"/>
                      <a:pt x="35" y="140"/>
                    </a:cubicBezTo>
                    <a:close/>
                    <a:moveTo>
                      <a:pt x="87" y="168"/>
                    </a:moveTo>
                    <a:cubicBezTo>
                      <a:pt x="77" y="168"/>
                      <a:pt x="67" y="161"/>
                      <a:pt x="60" y="150"/>
                    </a:cubicBezTo>
                    <a:cubicBezTo>
                      <a:pt x="68" y="149"/>
                      <a:pt x="77" y="146"/>
                      <a:pt x="86" y="142"/>
                    </a:cubicBezTo>
                    <a:cubicBezTo>
                      <a:pt x="95" y="147"/>
                      <a:pt x="104" y="150"/>
                      <a:pt x="113" y="152"/>
                    </a:cubicBezTo>
                    <a:cubicBezTo>
                      <a:pt x="106" y="162"/>
                      <a:pt x="97" y="168"/>
                      <a:pt x="87" y="168"/>
                    </a:cubicBezTo>
                    <a:close/>
                    <a:moveTo>
                      <a:pt x="141" y="141"/>
                    </a:moveTo>
                    <a:cubicBezTo>
                      <a:pt x="136" y="146"/>
                      <a:pt x="130" y="148"/>
                      <a:pt x="122" y="149"/>
                    </a:cubicBezTo>
                    <a:cubicBezTo>
                      <a:pt x="126" y="143"/>
                      <a:pt x="128" y="137"/>
                      <a:pt x="130" y="131"/>
                    </a:cubicBezTo>
                    <a:cubicBezTo>
                      <a:pt x="137" y="129"/>
                      <a:pt x="143" y="126"/>
                      <a:pt x="148" y="123"/>
                    </a:cubicBezTo>
                    <a:cubicBezTo>
                      <a:pt x="148" y="130"/>
                      <a:pt x="145" y="137"/>
                      <a:pt x="141" y="141"/>
                    </a:cubicBezTo>
                    <a:close/>
                    <a:moveTo>
                      <a:pt x="151" y="114"/>
                    </a:moveTo>
                    <a:cubicBezTo>
                      <a:pt x="151" y="110"/>
                      <a:pt x="150" y="107"/>
                      <a:pt x="149" y="104"/>
                    </a:cubicBezTo>
                    <a:cubicBezTo>
                      <a:pt x="147" y="98"/>
                      <a:pt x="145" y="92"/>
                      <a:pt x="142" y="86"/>
                    </a:cubicBezTo>
                    <a:cubicBezTo>
                      <a:pt x="144" y="81"/>
                      <a:pt x="146" y="76"/>
                      <a:pt x="147" y="71"/>
                    </a:cubicBezTo>
                    <a:cubicBezTo>
                      <a:pt x="149" y="67"/>
                      <a:pt x="149" y="64"/>
                      <a:pt x="150" y="60"/>
                    </a:cubicBezTo>
                    <a:cubicBezTo>
                      <a:pt x="161" y="68"/>
                      <a:pt x="167" y="77"/>
                      <a:pt x="167" y="87"/>
                    </a:cubicBezTo>
                    <a:cubicBezTo>
                      <a:pt x="167" y="97"/>
                      <a:pt x="161" y="106"/>
                      <a:pt x="151" y="11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6" name="Oval 116"/>
              <p:cNvSpPr>
                <a:spLocks noChangeArrowheads="1"/>
              </p:cNvSpPr>
              <p:nvPr/>
            </p:nvSpPr>
            <p:spPr bwMode="auto">
              <a:xfrm>
                <a:off x="4371352" y="5182582"/>
                <a:ext cx="50807" cy="4679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7" name="Freeform 117"/>
              <p:cNvSpPr>
                <a:spLocks/>
              </p:cNvSpPr>
              <p:nvPr/>
            </p:nvSpPr>
            <p:spPr bwMode="auto">
              <a:xfrm>
                <a:off x="1266268" y="5276167"/>
                <a:ext cx="1954" cy="180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8" name="Freeform 118"/>
              <p:cNvSpPr>
                <a:spLocks/>
              </p:cNvSpPr>
              <p:nvPr/>
            </p:nvSpPr>
            <p:spPr bwMode="auto">
              <a:xfrm>
                <a:off x="1102123" y="5274367"/>
                <a:ext cx="175870" cy="124181"/>
              </a:xfrm>
              <a:custGeom>
                <a:avLst/>
                <a:gdLst/>
                <a:ahLst/>
                <a:cxnLst>
                  <a:cxn ang="0">
                    <a:pos x="46" y="69"/>
                  </a:cxn>
                  <a:cxn ang="0">
                    <a:pos x="38" y="74"/>
                  </a:cxn>
                  <a:cxn ang="0">
                    <a:pos x="30" y="71"/>
                  </a:cxn>
                  <a:cxn ang="0">
                    <a:pos x="2" y="49"/>
                  </a:cxn>
                  <a:cxn ang="0">
                    <a:pos x="0" y="48"/>
                  </a:cxn>
                  <a:cxn ang="0">
                    <a:pos x="5" y="55"/>
                  </a:cxn>
                  <a:cxn ang="0">
                    <a:pos x="30" y="74"/>
                  </a:cxn>
                  <a:cxn ang="0">
                    <a:pos x="39" y="77"/>
                  </a:cxn>
                  <a:cxn ang="0">
                    <a:pos x="49" y="72"/>
                  </a:cxn>
                  <a:cxn ang="0">
                    <a:pos x="97" y="9"/>
                  </a:cxn>
                  <a:cxn ang="0">
                    <a:pos x="100" y="0"/>
                  </a:cxn>
                  <a:cxn ang="0">
                    <a:pos x="46" y="69"/>
                  </a:cxn>
                </a:cxnLst>
                <a:rect l="0" t="0" r="r" b="b"/>
                <a:pathLst>
                  <a:path w="100" h="77">
                    <a:moveTo>
                      <a:pt x="46" y="69"/>
                    </a:moveTo>
                    <a:cubicBezTo>
                      <a:pt x="44" y="72"/>
                      <a:pt x="41" y="74"/>
                      <a:pt x="38" y="74"/>
                    </a:cubicBezTo>
                    <a:cubicBezTo>
                      <a:pt x="35" y="74"/>
                      <a:pt x="32" y="73"/>
                      <a:pt x="30" y="71"/>
                    </a:cubicBezTo>
                    <a:cubicBezTo>
                      <a:pt x="2" y="49"/>
                      <a:pt x="2" y="49"/>
                      <a:pt x="2" y="49"/>
                    </a:cubicBezTo>
                    <a:cubicBezTo>
                      <a:pt x="1" y="49"/>
                      <a:pt x="1" y="48"/>
                      <a:pt x="0" y="48"/>
                    </a:cubicBezTo>
                    <a:cubicBezTo>
                      <a:pt x="1" y="50"/>
                      <a:pt x="3" y="53"/>
                      <a:pt x="5" y="55"/>
                    </a:cubicBezTo>
                    <a:cubicBezTo>
                      <a:pt x="30" y="74"/>
                      <a:pt x="30" y="74"/>
                      <a:pt x="30" y="74"/>
                    </a:cubicBezTo>
                    <a:cubicBezTo>
                      <a:pt x="33" y="76"/>
                      <a:pt x="36" y="77"/>
                      <a:pt x="39" y="77"/>
                    </a:cubicBezTo>
                    <a:cubicBezTo>
                      <a:pt x="43" y="77"/>
                      <a:pt x="46" y="75"/>
                      <a:pt x="49" y="72"/>
                    </a:cubicBezTo>
                    <a:cubicBezTo>
                      <a:pt x="97" y="9"/>
                      <a:pt x="97" y="9"/>
                      <a:pt x="97" y="9"/>
                    </a:cubicBezTo>
                    <a:cubicBezTo>
                      <a:pt x="99" y="7"/>
                      <a:pt x="100" y="3"/>
                      <a:pt x="100" y="0"/>
                    </a:cubicBezTo>
                    <a:lnTo>
                      <a:pt x="46" y="6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9" name="Freeform 119"/>
              <p:cNvSpPr>
                <a:spLocks noEditPoints="1"/>
              </p:cNvSpPr>
              <p:nvPr/>
            </p:nvSpPr>
            <p:spPr bwMode="auto">
              <a:xfrm>
                <a:off x="1098215" y="5213177"/>
                <a:ext cx="179778" cy="179972"/>
              </a:xfrm>
              <a:custGeom>
                <a:avLst/>
                <a:gdLst/>
                <a:ahLst/>
                <a:cxnLst>
                  <a:cxn ang="0">
                    <a:pos x="4" y="85"/>
                  </a:cxn>
                  <a:cxn ang="0">
                    <a:pos x="33" y="107"/>
                  </a:cxn>
                  <a:cxn ang="0">
                    <a:pos x="40" y="110"/>
                  </a:cxn>
                  <a:cxn ang="0">
                    <a:pos x="48" y="106"/>
                  </a:cxn>
                  <a:cxn ang="0">
                    <a:pos x="102" y="36"/>
                  </a:cxn>
                  <a:cxn ang="0">
                    <a:pos x="102" y="35"/>
                  </a:cxn>
                  <a:cxn ang="0">
                    <a:pos x="96" y="22"/>
                  </a:cxn>
                  <a:cxn ang="0">
                    <a:pos x="70" y="3"/>
                  </a:cxn>
                  <a:cxn ang="0">
                    <a:pos x="62" y="0"/>
                  </a:cxn>
                  <a:cxn ang="0">
                    <a:pos x="54" y="2"/>
                  </a:cxn>
                  <a:cxn ang="0">
                    <a:pos x="2" y="71"/>
                  </a:cxn>
                  <a:cxn ang="0">
                    <a:pos x="1" y="71"/>
                  </a:cxn>
                  <a:cxn ang="0">
                    <a:pos x="1" y="79"/>
                  </a:cxn>
                  <a:cxn ang="0">
                    <a:pos x="1" y="82"/>
                  </a:cxn>
                  <a:cxn ang="0">
                    <a:pos x="4" y="85"/>
                  </a:cxn>
                  <a:cxn ang="0">
                    <a:pos x="53" y="9"/>
                  </a:cxn>
                  <a:cxn ang="0">
                    <a:pos x="63" y="4"/>
                  </a:cxn>
                  <a:cxn ang="0">
                    <a:pos x="71" y="7"/>
                  </a:cxn>
                  <a:cxn ang="0">
                    <a:pos x="92" y="22"/>
                  </a:cxn>
                  <a:cxn ang="0">
                    <a:pos x="98" y="31"/>
                  </a:cxn>
                  <a:cxn ang="0">
                    <a:pos x="97" y="36"/>
                  </a:cxn>
                  <a:cxn ang="0">
                    <a:pos x="97" y="36"/>
                  </a:cxn>
                  <a:cxn ang="0">
                    <a:pos x="97" y="36"/>
                  </a:cxn>
                  <a:cxn ang="0">
                    <a:pos x="96" y="37"/>
                  </a:cxn>
                  <a:cxn ang="0">
                    <a:pos x="94" y="40"/>
                  </a:cxn>
                  <a:cxn ang="0">
                    <a:pos x="94" y="40"/>
                  </a:cxn>
                  <a:cxn ang="0">
                    <a:pos x="95" y="38"/>
                  </a:cxn>
                  <a:cxn ang="0">
                    <a:pos x="95" y="39"/>
                  </a:cxn>
                  <a:cxn ang="0">
                    <a:pos x="94" y="40"/>
                  </a:cxn>
                  <a:cxn ang="0">
                    <a:pos x="76" y="64"/>
                  </a:cxn>
                  <a:cxn ang="0">
                    <a:pos x="73" y="62"/>
                  </a:cxn>
                  <a:cxn ang="0">
                    <a:pos x="73" y="62"/>
                  </a:cxn>
                  <a:cxn ang="0">
                    <a:pos x="41" y="37"/>
                  </a:cxn>
                  <a:cxn ang="0">
                    <a:pos x="35" y="33"/>
                  </a:cxn>
                  <a:cxn ang="0">
                    <a:pos x="53" y="9"/>
                  </a:cxn>
                </a:cxnLst>
                <a:rect l="0" t="0" r="r" b="b"/>
                <a:pathLst>
                  <a:path w="102" h="110">
                    <a:moveTo>
                      <a:pt x="4" y="85"/>
                    </a:moveTo>
                    <a:cubicBezTo>
                      <a:pt x="33" y="107"/>
                      <a:pt x="33" y="107"/>
                      <a:pt x="33" y="107"/>
                    </a:cubicBezTo>
                    <a:cubicBezTo>
                      <a:pt x="35" y="109"/>
                      <a:pt x="37" y="110"/>
                      <a:pt x="40" y="110"/>
                    </a:cubicBezTo>
                    <a:cubicBezTo>
                      <a:pt x="43" y="110"/>
                      <a:pt x="46" y="108"/>
                      <a:pt x="48" y="106"/>
                    </a:cubicBezTo>
                    <a:cubicBezTo>
                      <a:pt x="102" y="36"/>
                      <a:pt x="102" y="36"/>
                      <a:pt x="102" y="36"/>
                    </a:cubicBezTo>
                    <a:cubicBezTo>
                      <a:pt x="102" y="35"/>
                      <a:pt x="102" y="35"/>
                      <a:pt x="102" y="35"/>
                    </a:cubicBezTo>
                    <a:cubicBezTo>
                      <a:pt x="101" y="31"/>
                      <a:pt x="100" y="25"/>
                      <a:pt x="96" y="22"/>
                    </a:cubicBezTo>
                    <a:cubicBezTo>
                      <a:pt x="70" y="3"/>
                      <a:pt x="70" y="3"/>
                      <a:pt x="70" y="3"/>
                    </a:cubicBezTo>
                    <a:cubicBezTo>
                      <a:pt x="68" y="1"/>
                      <a:pt x="65" y="0"/>
                      <a:pt x="62" y="0"/>
                    </a:cubicBezTo>
                    <a:cubicBezTo>
                      <a:pt x="58" y="0"/>
                      <a:pt x="56" y="1"/>
                      <a:pt x="54" y="2"/>
                    </a:cubicBezTo>
                    <a:cubicBezTo>
                      <a:pt x="2" y="71"/>
                      <a:pt x="2" y="71"/>
                      <a:pt x="2" y="71"/>
                    </a:cubicBezTo>
                    <a:cubicBezTo>
                      <a:pt x="2" y="71"/>
                      <a:pt x="2" y="71"/>
                      <a:pt x="1" y="71"/>
                    </a:cubicBezTo>
                    <a:cubicBezTo>
                      <a:pt x="1" y="73"/>
                      <a:pt x="0" y="75"/>
                      <a:pt x="1" y="79"/>
                    </a:cubicBezTo>
                    <a:cubicBezTo>
                      <a:pt x="1" y="81"/>
                      <a:pt x="1" y="81"/>
                      <a:pt x="1" y="82"/>
                    </a:cubicBezTo>
                    <a:cubicBezTo>
                      <a:pt x="2" y="83"/>
                      <a:pt x="3" y="84"/>
                      <a:pt x="4" y="85"/>
                    </a:cubicBezTo>
                    <a:close/>
                    <a:moveTo>
                      <a:pt x="53" y="9"/>
                    </a:moveTo>
                    <a:cubicBezTo>
                      <a:pt x="55" y="6"/>
                      <a:pt x="59" y="4"/>
                      <a:pt x="63" y="4"/>
                    </a:cubicBezTo>
                    <a:cubicBezTo>
                      <a:pt x="66" y="4"/>
                      <a:pt x="69" y="5"/>
                      <a:pt x="71" y="7"/>
                    </a:cubicBezTo>
                    <a:cubicBezTo>
                      <a:pt x="92" y="22"/>
                      <a:pt x="92" y="22"/>
                      <a:pt x="92" y="22"/>
                    </a:cubicBezTo>
                    <a:cubicBezTo>
                      <a:pt x="96" y="25"/>
                      <a:pt x="98" y="28"/>
                      <a:pt x="98" y="31"/>
                    </a:cubicBezTo>
                    <a:cubicBezTo>
                      <a:pt x="98" y="33"/>
                      <a:pt x="97" y="35"/>
                      <a:pt x="97" y="36"/>
                    </a:cubicBezTo>
                    <a:cubicBezTo>
                      <a:pt x="97" y="36"/>
                      <a:pt x="97" y="36"/>
                      <a:pt x="97" y="36"/>
                    </a:cubicBezTo>
                    <a:cubicBezTo>
                      <a:pt x="97" y="36"/>
                      <a:pt x="97" y="36"/>
                      <a:pt x="97" y="36"/>
                    </a:cubicBezTo>
                    <a:cubicBezTo>
                      <a:pt x="96" y="37"/>
                      <a:pt x="96" y="37"/>
                      <a:pt x="96" y="37"/>
                    </a:cubicBezTo>
                    <a:cubicBezTo>
                      <a:pt x="94" y="40"/>
                      <a:pt x="94" y="40"/>
                      <a:pt x="94" y="40"/>
                    </a:cubicBezTo>
                    <a:cubicBezTo>
                      <a:pt x="94" y="40"/>
                      <a:pt x="94" y="40"/>
                      <a:pt x="94" y="40"/>
                    </a:cubicBezTo>
                    <a:cubicBezTo>
                      <a:pt x="95" y="40"/>
                      <a:pt x="95" y="39"/>
                      <a:pt x="95" y="38"/>
                    </a:cubicBezTo>
                    <a:cubicBezTo>
                      <a:pt x="95" y="38"/>
                      <a:pt x="95" y="39"/>
                      <a:pt x="95" y="39"/>
                    </a:cubicBezTo>
                    <a:cubicBezTo>
                      <a:pt x="94" y="40"/>
                      <a:pt x="94" y="40"/>
                      <a:pt x="94" y="40"/>
                    </a:cubicBezTo>
                    <a:cubicBezTo>
                      <a:pt x="76" y="64"/>
                      <a:pt x="76" y="64"/>
                      <a:pt x="76" y="64"/>
                    </a:cubicBezTo>
                    <a:cubicBezTo>
                      <a:pt x="73" y="62"/>
                      <a:pt x="73" y="62"/>
                      <a:pt x="73" y="62"/>
                    </a:cubicBezTo>
                    <a:cubicBezTo>
                      <a:pt x="73" y="62"/>
                      <a:pt x="73" y="62"/>
                      <a:pt x="73" y="62"/>
                    </a:cubicBezTo>
                    <a:cubicBezTo>
                      <a:pt x="41" y="37"/>
                      <a:pt x="41" y="37"/>
                      <a:pt x="41" y="37"/>
                    </a:cubicBezTo>
                    <a:cubicBezTo>
                      <a:pt x="35" y="33"/>
                      <a:pt x="35" y="33"/>
                      <a:pt x="35" y="33"/>
                    </a:cubicBezTo>
                    <a:lnTo>
                      <a:pt x="53" y="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0" name="Freeform 120"/>
              <p:cNvSpPr>
                <a:spLocks noEditPoints="1"/>
              </p:cNvSpPr>
              <p:nvPr/>
            </p:nvSpPr>
            <p:spPr bwMode="auto">
              <a:xfrm>
                <a:off x="4570671" y="3273076"/>
                <a:ext cx="125063" cy="253761"/>
              </a:xfrm>
              <a:custGeom>
                <a:avLst/>
                <a:gdLst/>
                <a:ahLst/>
                <a:cxnLst>
                  <a:cxn ang="0">
                    <a:pos x="54" y="75"/>
                  </a:cxn>
                  <a:cxn ang="0">
                    <a:pos x="53" y="57"/>
                  </a:cxn>
                  <a:cxn ang="0">
                    <a:pos x="42" y="25"/>
                  </a:cxn>
                  <a:cxn ang="0">
                    <a:pos x="29" y="0"/>
                  </a:cxn>
                  <a:cxn ang="0">
                    <a:pos x="18" y="25"/>
                  </a:cxn>
                  <a:cxn ang="0">
                    <a:pos x="21" y="57"/>
                  </a:cxn>
                  <a:cxn ang="0">
                    <a:pos x="0" y="73"/>
                  </a:cxn>
                  <a:cxn ang="0">
                    <a:pos x="14" y="89"/>
                  </a:cxn>
                  <a:cxn ang="0">
                    <a:pos x="4" y="148"/>
                  </a:cxn>
                  <a:cxn ang="0">
                    <a:pos x="5" y="153"/>
                  </a:cxn>
                  <a:cxn ang="0">
                    <a:pos x="6" y="156"/>
                  </a:cxn>
                  <a:cxn ang="0">
                    <a:pos x="10" y="154"/>
                  </a:cxn>
                  <a:cxn ang="0">
                    <a:pos x="15" y="150"/>
                  </a:cxn>
                  <a:cxn ang="0">
                    <a:pos x="36" y="91"/>
                  </a:cxn>
                  <a:cxn ang="0">
                    <a:pos x="56" y="150"/>
                  </a:cxn>
                  <a:cxn ang="0">
                    <a:pos x="61" y="154"/>
                  </a:cxn>
                  <a:cxn ang="0">
                    <a:pos x="65" y="156"/>
                  </a:cxn>
                  <a:cxn ang="0">
                    <a:pos x="66" y="154"/>
                  </a:cxn>
                  <a:cxn ang="0">
                    <a:pos x="67" y="148"/>
                  </a:cxn>
                  <a:cxn ang="0">
                    <a:pos x="57" y="89"/>
                  </a:cxn>
                  <a:cxn ang="0">
                    <a:pos x="71" y="73"/>
                  </a:cxn>
                  <a:cxn ang="0">
                    <a:pos x="49" y="29"/>
                  </a:cxn>
                  <a:cxn ang="0">
                    <a:pos x="49" y="53"/>
                  </a:cxn>
                  <a:cxn ang="0">
                    <a:pos x="33" y="53"/>
                  </a:cxn>
                  <a:cxn ang="0">
                    <a:pos x="21" y="53"/>
                  </a:cxn>
                  <a:cxn ang="0">
                    <a:pos x="12" y="146"/>
                  </a:cxn>
                  <a:cxn ang="0">
                    <a:pos x="17" y="90"/>
                  </a:cxn>
                  <a:cxn ang="0">
                    <a:pos x="12" y="146"/>
                  </a:cxn>
                  <a:cxn ang="0">
                    <a:pos x="20" y="76"/>
                  </a:cxn>
                  <a:cxn ang="0">
                    <a:pos x="33" y="57"/>
                  </a:cxn>
                  <a:cxn ang="0">
                    <a:pos x="36" y="77"/>
                  </a:cxn>
                  <a:cxn ang="0">
                    <a:pos x="35" y="63"/>
                  </a:cxn>
                  <a:cxn ang="0">
                    <a:pos x="36" y="77"/>
                  </a:cxn>
                  <a:cxn ang="0">
                    <a:pos x="46" y="57"/>
                  </a:cxn>
                  <a:cxn ang="0">
                    <a:pos x="42" y="77"/>
                  </a:cxn>
                  <a:cxn ang="0">
                    <a:pos x="66" y="144"/>
                  </a:cxn>
                  <a:cxn ang="0">
                    <a:pos x="46" y="90"/>
                  </a:cxn>
                  <a:cxn ang="0">
                    <a:pos x="66" y="144"/>
                  </a:cxn>
                </a:cxnLst>
                <a:rect l="0" t="0" r="r" b="b"/>
                <a:pathLst>
                  <a:path w="71" h="156">
                    <a:moveTo>
                      <a:pt x="71" y="73"/>
                    </a:moveTo>
                    <a:cubicBezTo>
                      <a:pt x="71" y="73"/>
                      <a:pt x="63" y="74"/>
                      <a:pt x="54" y="75"/>
                    </a:cubicBezTo>
                    <a:cubicBezTo>
                      <a:pt x="50" y="57"/>
                      <a:pt x="50" y="57"/>
                      <a:pt x="50" y="57"/>
                    </a:cubicBezTo>
                    <a:cubicBezTo>
                      <a:pt x="53" y="57"/>
                      <a:pt x="53" y="57"/>
                      <a:pt x="53" y="57"/>
                    </a:cubicBezTo>
                    <a:cubicBezTo>
                      <a:pt x="53" y="25"/>
                      <a:pt x="53" y="25"/>
                      <a:pt x="53" y="25"/>
                    </a:cubicBezTo>
                    <a:cubicBezTo>
                      <a:pt x="42" y="25"/>
                      <a:pt x="42" y="25"/>
                      <a:pt x="42" y="25"/>
                    </a:cubicBezTo>
                    <a:cubicBezTo>
                      <a:pt x="42" y="0"/>
                      <a:pt x="42" y="0"/>
                      <a:pt x="42" y="0"/>
                    </a:cubicBezTo>
                    <a:cubicBezTo>
                      <a:pt x="29" y="0"/>
                      <a:pt x="29" y="0"/>
                      <a:pt x="29" y="0"/>
                    </a:cubicBezTo>
                    <a:cubicBezTo>
                      <a:pt x="29" y="25"/>
                      <a:pt x="29" y="25"/>
                      <a:pt x="29" y="25"/>
                    </a:cubicBezTo>
                    <a:cubicBezTo>
                      <a:pt x="18" y="25"/>
                      <a:pt x="18" y="25"/>
                      <a:pt x="18" y="25"/>
                    </a:cubicBezTo>
                    <a:cubicBezTo>
                      <a:pt x="18" y="57"/>
                      <a:pt x="18" y="57"/>
                      <a:pt x="18" y="57"/>
                    </a:cubicBezTo>
                    <a:cubicBezTo>
                      <a:pt x="21" y="57"/>
                      <a:pt x="21" y="57"/>
                      <a:pt x="21" y="57"/>
                    </a:cubicBezTo>
                    <a:cubicBezTo>
                      <a:pt x="17" y="75"/>
                      <a:pt x="17" y="75"/>
                      <a:pt x="17" y="75"/>
                    </a:cubicBezTo>
                    <a:cubicBezTo>
                      <a:pt x="8" y="74"/>
                      <a:pt x="0" y="73"/>
                      <a:pt x="0" y="73"/>
                    </a:cubicBezTo>
                    <a:cubicBezTo>
                      <a:pt x="0" y="87"/>
                      <a:pt x="0" y="87"/>
                      <a:pt x="0" y="87"/>
                    </a:cubicBezTo>
                    <a:cubicBezTo>
                      <a:pt x="0" y="87"/>
                      <a:pt x="6" y="88"/>
                      <a:pt x="14" y="89"/>
                    </a:cubicBezTo>
                    <a:cubicBezTo>
                      <a:pt x="0" y="147"/>
                      <a:pt x="0" y="147"/>
                      <a:pt x="0" y="147"/>
                    </a:cubicBezTo>
                    <a:cubicBezTo>
                      <a:pt x="4" y="148"/>
                      <a:pt x="4" y="148"/>
                      <a:pt x="4" y="148"/>
                    </a:cubicBezTo>
                    <a:cubicBezTo>
                      <a:pt x="3" y="153"/>
                      <a:pt x="3" y="153"/>
                      <a:pt x="3" y="153"/>
                    </a:cubicBezTo>
                    <a:cubicBezTo>
                      <a:pt x="5" y="153"/>
                      <a:pt x="5" y="153"/>
                      <a:pt x="5" y="153"/>
                    </a:cubicBezTo>
                    <a:cubicBezTo>
                      <a:pt x="5" y="155"/>
                      <a:pt x="5" y="155"/>
                      <a:pt x="5" y="155"/>
                    </a:cubicBezTo>
                    <a:cubicBezTo>
                      <a:pt x="6" y="156"/>
                      <a:pt x="6" y="156"/>
                      <a:pt x="6" y="156"/>
                    </a:cubicBezTo>
                    <a:cubicBezTo>
                      <a:pt x="7" y="153"/>
                      <a:pt x="7" y="153"/>
                      <a:pt x="7" y="153"/>
                    </a:cubicBezTo>
                    <a:cubicBezTo>
                      <a:pt x="10" y="154"/>
                      <a:pt x="10" y="154"/>
                      <a:pt x="10" y="154"/>
                    </a:cubicBezTo>
                    <a:cubicBezTo>
                      <a:pt x="11" y="149"/>
                      <a:pt x="11" y="149"/>
                      <a:pt x="11" y="149"/>
                    </a:cubicBezTo>
                    <a:cubicBezTo>
                      <a:pt x="15" y="150"/>
                      <a:pt x="15" y="150"/>
                      <a:pt x="15" y="150"/>
                    </a:cubicBezTo>
                    <a:cubicBezTo>
                      <a:pt x="29" y="91"/>
                      <a:pt x="29" y="91"/>
                      <a:pt x="29" y="91"/>
                    </a:cubicBezTo>
                    <a:cubicBezTo>
                      <a:pt x="31" y="91"/>
                      <a:pt x="33" y="91"/>
                      <a:pt x="36" y="91"/>
                    </a:cubicBezTo>
                    <a:cubicBezTo>
                      <a:pt x="38" y="91"/>
                      <a:pt x="40" y="91"/>
                      <a:pt x="42" y="91"/>
                    </a:cubicBezTo>
                    <a:cubicBezTo>
                      <a:pt x="56" y="150"/>
                      <a:pt x="56" y="150"/>
                      <a:pt x="56" y="150"/>
                    </a:cubicBezTo>
                    <a:cubicBezTo>
                      <a:pt x="60" y="149"/>
                      <a:pt x="60" y="149"/>
                      <a:pt x="60" y="149"/>
                    </a:cubicBezTo>
                    <a:cubicBezTo>
                      <a:pt x="61" y="154"/>
                      <a:pt x="61" y="154"/>
                      <a:pt x="61" y="154"/>
                    </a:cubicBezTo>
                    <a:cubicBezTo>
                      <a:pt x="64" y="154"/>
                      <a:pt x="64" y="154"/>
                      <a:pt x="64" y="154"/>
                    </a:cubicBezTo>
                    <a:cubicBezTo>
                      <a:pt x="65" y="156"/>
                      <a:pt x="65" y="156"/>
                      <a:pt x="65" y="156"/>
                    </a:cubicBezTo>
                    <a:cubicBezTo>
                      <a:pt x="66" y="156"/>
                      <a:pt x="66" y="156"/>
                      <a:pt x="66" y="156"/>
                    </a:cubicBezTo>
                    <a:cubicBezTo>
                      <a:pt x="66" y="154"/>
                      <a:pt x="66" y="154"/>
                      <a:pt x="66" y="154"/>
                    </a:cubicBezTo>
                    <a:cubicBezTo>
                      <a:pt x="68" y="153"/>
                      <a:pt x="68" y="153"/>
                      <a:pt x="68" y="153"/>
                    </a:cubicBezTo>
                    <a:cubicBezTo>
                      <a:pt x="67" y="148"/>
                      <a:pt x="67" y="148"/>
                      <a:pt x="67" y="148"/>
                    </a:cubicBezTo>
                    <a:cubicBezTo>
                      <a:pt x="71" y="147"/>
                      <a:pt x="71" y="147"/>
                      <a:pt x="71" y="147"/>
                    </a:cubicBezTo>
                    <a:cubicBezTo>
                      <a:pt x="57" y="89"/>
                      <a:pt x="57" y="89"/>
                      <a:pt x="57" y="89"/>
                    </a:cubicBezTo>
                    <a:cubicBezTo>
                      <a:pt x="65" y="88"/>
                      <a:pt x="71" y="87"/>
                      <a:pt x="71" y="87"/>
                    </a:cubicBezTo>
                    <a:lnTo>
                      <a:pt x="71" y="73"/>
                    </a:lnTo>
                    <a:close/>
                    <a:moveTo>
                      <a:pt x="21" y="29"/>
                    </a:moveTo>
                    <a:cubicBezTo>
                      <a:pt x="49" y="29"/>
                      <a:pt x="49" y="29"/>
                      <a:pt x="49" y="29"/>
                    </a:cubicBezTo>
                    <a:cubicBezTo>
                      <a:pt x="49" y="53"/>
                      <a:pt x="49" y="53"/>
                      <a:pt x="49" y="53"/>
                    </a:cubicBezTo>
                    <a:cubicBezTo>
                      <a:pt x="49" y="53"/>
                      <a:pt x="49" y="53"/>
                      <a:pt x="49" y="53"/>
                    </a:cubicBezTo>
                    <a:cubicBezTo>
                      <a:pt x="38" y="53"/>
                      <a:pt x="38" y="53"/>
                      <a:pt x="38" y="53"/>
                    </a:cubicBezTo>
                    <a:cubicBezTo>
                      <a:pt x="33" y="53"/>
                      <a:pt x="33" y="53"/>
                      <a:pt x="33" y="53"/>
                    </a:cubicBezTo>
                    <a:cubicBezTo>
                      <a:pt x="22" y="53"/>
                      <a:pt x="22" y="53"/>
                      <a:pt x="22" y="53"/>
                    </a:cubicBezTo>
                    <a:cubicBezTo>
                      <a:pt x="21" y="53"/>
                      <a:pt x="21" y="53"/>
                      <a:pt x="21" y="53"/>
                    </a:cubicBezTo>
                    <a:lnTo>
                      <a:pt x="21" y="29"/>
                    </a:lnTo>
                    <a:close/>
                    <a:moveTo>
                      <a:pt x="12" y="146"/>
                    </a:moveTo>
                    <a:cubicBezTo>
                      <a:pt x="5" y="144"/>
                      <a:pt x="5" y="144"/>
                      <a:pt x="5" y="144"/>
                    </a:cubicBezTo>
                    <a:cubicBezTo>
                      <a:pt x="17" y="90"/>
                      <a:pt x="17" y="90"/>
                      <a:pt x="17" y="90"/>
                    </a:cubicBezTo>
                    <a:cubicBezTo>
                      <a:pt x="20" y="90"/>
                      <a:pt x="22" y="90"/>
                      <a:pt x="25" y="90"/>
                    </a:cubicBezTo>
                    <a:lnTo>
                      <a:pt x="12" y="146"/>
                    </a:lnTo>
                    <a:close/>
                    <a:moveTo>
                      <a:pt x="28" y="77"/>
                    </a:moveTo>
                    <a:cubicBezTo>
                      <a:pt x="26" y="76"/>
                      <a:pt x="23" y="76"/>
                      <a:pt x="20" y="76"/>
                    </a:cubicBezTo>
                    <a:cubicBezTo>
                      <a:pt x="25" y="57"/>
                      <a:pt x="25" y="57"/>
                      <a:pt x="25" y="57"/>
                    </a:cubicBezTo>
                    <a:cubicBezTo>
                      <a:pt x="33" y="57"/>
                      <a:pt x="33" y="57"/>
                      <a:pt x="33" y="57"/>
                    </a:cubicBezTo>
                    <a:lnTo>
                      <a:pt x="28" y="77"/>
                    </a:lnTo>
                    <a:close/>
                    <a:moveTo>
                      <a:pt x="36" y="77"/>
                    </a:moveTo>
                    <a:cubicBezTo>
                      <a:pt x="34" y="77"/>
                      <a:pt x="33" y="77"/>
                      <a:pt x="32" y="77"/>
                    </a:cubicBezTo>
                    <a:cubicBezTo>
                      <a:pt x="35" y="63"/>
                      <a:pt x="35" y="63"/>
                      <a:pt x="35" y="63"/>
                    </a:cubicBezTo>
                    <a:cubicBezTo>
                      <a:pt x="39" y="77"/>
                      <a:pt x="39" y="77"/>
                      <a:pt x="39" y="77"/>
                    </a:cubicBezTo>
                    <a:cubicBezTo>
                      <a:pt x="38" y="77"/>
                      <a:pt x="37" y="77"/>
                      <a:pt x="36" y="77"/>
                    </a:cubicBezTo>
                    <a:close/>
                    <a:moveTo>
                      <a:pt x="38" y="57"/>
                    </a:moveTo>
                    <a:cubicBezTo>
                      <a:pt x="46" y="57"/>
                      <a:pt x="46" y="57"/>
                      <a:pt x="46" y="57"/>
                    </a:cubicBezTo>
                    <a:cubicBezTo>
                      <a:pt x="50" y="76"/>
                      <a:pt x="50" y="76"/>
                      <a:pt x="50" y="76"/>
                    </a:cubicBezTo>
                    <a:cubicBezTo>
                      <a:pt x="48" y="76"/>
                      <a:pt x="45" y="76"/>
                      <a:pt x="42" y="77"/>
                    </a:cubicBezTo>
                    <a:lnTo>
                      <a:pt x="38" y="57"/>
                    </a:lnTo>
                    <a:close/>
                    <a:moveTo>
                      <a:pt x="66" y="144"/>
                    </a:moveTo>
                    <a:cubicBezTo>
                      <a:pt x="59" y="146"/>
                      <a:pt x="59" y="146"/>
                      <a:pt x="59" y="146"/>
                    </a:cubicBezTo>
                    <a:cubicBezTo>
                      <a:pt x="46" y="90"/>
                      <a:pt x="46" y="90"/>
                      <a:pt x="46" y="90"/>
                    </a:cubicBezTo>
                    <a:cubicBezTo>
                      <a:pt x="48" y="90"/>
                      <a:pt x="51" y="90"/>
                      <a:pt x="54" y="90"/>
                    </a:cubicBezTo>
                    <a:lnTo>
                      <a:pt x="66" y="14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1" name="Freeform 121"/>
              <p:cNvSpPr>
                <a:spLocks noEditPoints="1"/>
              </p:cNvSpPr>
              <p:nvPr/>
            </p:nvSpPr>
            <p:spPr bwMode="auto">
              <a:xfrm>
                <a:off x="2983932" y="1377968"/>
                <a:ext cx="283346" cy="286156"/>
              </a:xfrm>
              <a:custGeom>
                <a:avLst/>
                <a:gdLst/>
                <a:ahLst/>
                <a:cxnLst>
                  <a:cxn ang="0">
                    <a:pos x="145" y="131"/>
                  </a:cxn>
                  <a:cxn ang="0">
                    <a:pos x="34" y="0"/>
                  </a:cxn>
                  <a:cxn ang="0">
                    <a:pos x="0" y="28"/>
                  </a:cxn>
                  <a:cxn ang="0">
                    <a:pos x="112" y="159"/>
                  </a:cxn>
                  <a:cxn ang="0">
                    <a:pos x="145" y="131"/>
                  </a:cxn>
                  <a:cxn ang="0">
                    <a:pos x="103" y="138"/>
                  </a:cxn>
                  <a:cxn ang="0">
                    <a:pos x="100" y="133"/>
                  </a:cxn>
                  <a:cxn ang="0">
                    <a:pos x="106" y="128"/>
                  </a:cxn>
                  <a:cxn ang="0">
                    <a:pos x="103" y="123"/>
                  </a:cxn>
                  <a:cxn ang="0">
                    <a:pos x="96" y="129"/>
                  </a:cxn>
                  <a:cxn ang="0">
                    <a:pos x="91" y="122"/>
                  </a:cxn>
                  <a:cxn ang="0">
                    <a:pos x="101" y="114"/>
                  </a:cxn>
                  <a:cxn ang="0">
                    <a:pos x="97" y="110"/>
                  </a:cxn>
                  <a:cxn ang="0">
                    <a:pos x="87" y="119"/>
                  </a:cxn>
                  <a:cxn ang="0">
                    <a:pos x="84" y="114"/>
                  </a:cxn>
                  <a:cxn ang="0">
                    <a:pos x="90" y="109"/>
                  </a:cxn>
                  <a:cxn ang="0">
                    <a:pos x="86" y="104"/>
                  </a:cxn>
                  <a:cxn ang="0">
                    <a:pos x="80" y="110"/>
                  </a:cxn>
                  <a:cxn ang="0">
                    <a:pos x="75" y="104"/>
                  </a:cxn>
                  <a:cxn ang="0">
                    <a:pos x="86" y="94"/>
                  </a:cxn>
                  <a:cxn ang="0">
                    <a:pos x="83" y="90"/>
                  </a:cxn>
                  <a:cxn ang="0">
                    <a:pos x="71" y="100"/>
                  </a:cxn>
                  <a:cxn ang="0">
                    <a:pos x="67" y="95"/>
                  </a:cxn>
                  <a:cxn ang="0">
                    <a:pos x="75" y="89"/>
                  </a:cxn>
                  <a:cxn ang="0">
                    <a:pos x="72" y="84"/>
                  </a:cxn>
                  <a:cxn ang="0">
                    <a:pos x="64" y="91"/>
                  </a:cxn>
                  <a:cxn ang="0">
                    <a:pos x="58" y="85"/>
                  </a:cxn>
                  <a:cxn ang="0">
                    <a:pos x="70" y="75"/>
                  </a:cxn>
                  <a:cxn ang="0">
                    <a:pos x="66" y="71"/>
                  </a:cxn>
                  <a:cxn ang="0">
                    <a:pos x="55" y="81"/>
                  </a:cxn>
                  <a:cxn ang="0">
                    <a:pos x="51" y="76"/>
                  </a:cxn>
                  <a:cxn ang="0">
                    <a:pos x="59" y="70"/>
                  </a:cxn>
                  <a:cxn ang="0">
                    <a:pos x="56" y="65"/>
                  </a:cxn>
                  <a:cxn ang="0">
                    <a:pos x="47" y="72"/>
                  </a:cxn>
                  <a:cxn ang="0">
                    <a:pos x="43" y="66"/>
                  </a:cxn>
                  <a:cxn ang="0">
                    <a:pos x="54" y="57"/>
                  </a:cxn>
                  <a:cxn ang="0">
                    <a:pos x="51" y="53"/>
                  </a:cxn>
                  <a:cxn ang="0">
                    <a:pos x="39" y="63"/>
                  </a:cxn>
                  <a:cxn ang="0">
                    <a:pos x="36" y="58"/>
                  </a:cxn>
                  <a:cxn ang="0">
                    <a:pos x="43" y="51"/>
                  </a:cxn>
                  <a:cxn ang="0">
                    <a:pos x="39" y="47"/>
                  </a:cxn>
                  <a:cxn ang="0">
                    <a:pos x="32" y="54"/>
                  </a:cxn>
                  <a:cxn ang="0">
                    <a:pos x="27" y="47"/>
                  </a:cxn>
                  <a:cxn ang="0">
                    <a:pos x="38" y="38"/>
                  </a:cxn>
                  <a:cxn ang="0">
                    <a:pos x="35" y="34"/>
                  </a:cxn>
                  <a:cxn ang="0">
                    <a:pos x="23" y="44"/>
                  </a:cxn>
                  <a:cxn ang="0">
                    <a:pos x="19" y="39"/>
                  </a:cxn>
                  <a:cxn ang="0">
                    <a:pos x="28" y="32"/>
                  </a:cxn>
                  <a:cxn ang="0">
                    <a:pos x="24" y="28"/>
                  </a:cxn>
                  <a:cxn ang="0">
                    <a:pos x="16" y="35"/>
                  </a:cxn>
                  <a:cxn ang="0">
                    <a:pos x="11" y="29"/>
                  </a:cxn>
                  <a:cxn ang="0">
                    <a:pos x="33" y="11"/>
                  </a:cxn>
                  <a:cxn ang="0">
                    <a:pos x="134" y="130"/>
                  </a:cxn>
                  <a:cxn ang="0">
                    <a:pos x="113" y="149"/>
                  </a:cxn>
                  <a:cxn ang="0">
                    <a:pos x="107" y="141"/>
                  </a:cxn>
                  <a:cxn ang="0">
                    <a:pos x="117" y="133"/>
                  </a:cxn>
                  <a:cxn ang="0">
                    <a:pos x="113" y="129"/>
                  </a:cxn>
                  <a:cxn ang="0">
                    <a:pos x="103" y="138"/>
                  </a:cxn>
                </a:cxnLst>
                <a:rect l="0" t="0" r="r" b="b"/>
                <a:pathLst>
                  <a:path w="145" h="159">
                    <a:moveTo>
                      <a:pt x="145" y="131"/>
                    </a:moveTo>
                    <a:lnTo>
                      <a:pt x="34" y="0"/>
                    </a:lnTo>
                    <a:lnTo>
                      <a:pt x="0" y="28"/>
                    </a:lnTo>
                    <a:lnTo>
                      <a:pt x="112" y="159"/>
                    </a:lnTo>
                    <a:lnTo>
                      <a:pt x="145" y="131"/>
                    </a:lnTo>
                    <a:close/>
                    <a:moveTo>
                      <a:pt x="103" y="138"/>
                    </a:moveTo>
                    <a:lnTo>
                      <a:pt x="100" y="133"/>
                    </a:lnTo>
                    <a:lnTo>
                      <a:pt x="106" y="128"/>
                    </a:lnTo>
                    <a:lnTo>
                      <a:pt x="103" y="123"/>
                    </a:lnTo>
                    <a:lnTo>
                      <a:pt x="96" y="129"/>
                    </a:lnTo>
                    <a:lnTo>
                      <a:pt x="91" y="122"/>
                    </a:lnTo>
                    <a:lnTo>
                      <a:pt x="101" y="114"/>
                    </a:lnTo>
                    <a:lnTo>
                      <a:pt x="97" y="110"/>
                    </a:lnTo>
                    <a:lnTo>
                      <a:pt x="87" y="119"/>
                    </a:lnTo>
                    <a:lnTo>
                      <a:pt x="84" y="114"/>
                    </a:lnTo>
                    <a:lnTo>
                      <a:pt x="90" y="109"/>
                    </a:lnTo>
                    <a:lnTo>
                      <a:pt x="86" y="104"/>
                    </a:lnTo>
                    <a:lnTo>
                      <a:pt x="80" y="110"/>
                    </a:lnTo>
                    <a:lnTo>
                      <a:pt x="75" y="104"/>
                    </a:lnTo>
                    <a:lnTo>
                      <a:pt x="86" y="94"/>
                    </a:lnTo>
                    <a:lnTo>
                      <a:pt x="83" y="90"/>
                    </a:lnTo>
                    <a:lnTo>
                      <a:pt x="71" y="100"/>
                    </a:lnTo>
                    <a:lnTo>
                      <a:pt x="67" y="95"/>
                    </a:lnTo>
                    <a:lnTo>
                      <a:pt x="75" y="89"/>
                    </a:lnTo>
                    <a:lnTo>
                      <a:pt x="72" y="84"/>
                    </a:lnTo>
                    <a:lnTo>
                      <a:pt x="64" y="91"/>
                    </a:lnTo>
                    <a:lnTo>
                      <a:pt x="58" y="85"/>
                    </a:lnTo>
                    <a:lnTo>
                      <a:pt x="70" y="75"/>
                    </a:lnTo>
                    <a:lnTo>
                      <a:pt x="66" y="71"/>
                    </a:lnTo>
                    <a:lnTo>
                      <a:pt x="55" y="81"/>
                    </a:lnTo>
                    <a:lnTo>
                      <a:pt x="51" y="76"/>
                    </a:lnTo>
                    <a:lnTo>
                      <a:pt x="59" y="70"/>
                    </a:lnTo>
                    <a:lnTo>
                      <a:pt x="56" y="65"/>
                    </a:lnTo>
                    <a:lnTo>
                      <a:pt x="47" y="72"/>
                    </a:lnTo>
                    <a:lnTo>
                      <a:pt x="43" y="66"/>
                    </a:lnTo>
                    <a:lnTo>
                      <a:pt x="54" y="57"/>
                    </a:lnTo>
                    <a:lnTo>
                      <a:pt x="51" y="53"/>
                    </a:lnTo>
                    <a:lnTo>
                      <a:pt x="39" y="63"/>
                    </a:lnTo>
                    <a:lnTo>
                      <a:pt x="36" y="58"/>
                    </a:lnTo>
                    <a:lnTo>
                      <a:pt x="43" y="51"/>
                    </a:lnTo>
                    <a:lnTo>
                      <a:pt x="39" y="47"/>
                    </a:lnTo>
                    <a:lnTo>
                      <a:pt x="32" y="54"/>
                    </a:lnTo>
                    <a:lnTo>
                      <a:pt x="27" y="47"/>
                    </a:lnTo>
                    <a:lnTo>
                      <a:pt x="38" y="38"/>
                    </a:lnTo>
                    <a:lnTo>
                      <a:pt x="35" y="34"/>
                    </a:lnTo>
                    <a:lnTo>
                      <a:pt x="23" y="44"/>
                    </a:lnTo>
                    <a:lnTo>
                      <a:pt x="19" y="39"/>
                    </a:lnTo>
                    <a:lnTo>
                      <a:pt x="28" y="32"/>
                    </a:lnTo>
                    <a:lnTo>
                      <a:pt x="24" y="28"/>
                    </a:lnTo>
                    <a:lnTo>
                      <a:pt x="16" y="35"/>
                    </a:lnTo>
                    <a:lnTo>
                      <a:pt x="11" y="29"/>
                    </a:lnTo>
                    <a:lnTo>
                      <a:pt x="33" y="11"/>
                    </a:lnTo>
                    <a:lnTo>
                      <a:pt x="134" y="130"/>
                    </a:lnTo>
                    <a:lnTo>
                      <a:pt x="113" y="149"/>
                    </a:lnTo>
                    <a:lnTo>
                      <a:pt x="107" y="141"/>
                    </a:lnTo>
                    <a:lnTo>
                      <a:pt x="117" y="133"/>
                    </a:lnTo>
                    <a:lnTo>
                      <a:pt x="113" y="129"/>
                    </a:lnTo>
                    <a:lnTo>
                      <a:pt x="103" y="1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2" name="Freeform 122"/>
              <p:cNvSpPr>
                <a:spLocks noEditPoints="1"/>
              </p:cNvSpPr>
              <p:nvPr/>
            </p:nvSpPr>
            <p:spPr bwMode="auto">
              <a:xfrm>
                <a:off x="1246727" y="4412300"/>
                <a:ext cx="150467" cy="309552"/>
              </a:xfrm>
              <a:custGeom>
                <a:avLst/>
                <a:gdLst/>
                <a:ahLst/>
                <a:cxnLst>
                  <a:cxn ang="0">
                    <a:pos x="1" y="14"/>
                  </a:cxn>
                  <a:cxn ang="0">
                    <a:pos x="1" y="19"/>
                  </a:cxn>
                  <a:cxn ang="0">
                    <a:pos x="77" y="84"/>
                  </a:cxn>
                  <a:cxn ang="0">
                    <a:pos x="10" y="158"/>
                  </a:cxn>
                  <a:cxn ang="0">
                    <a:pos x="15" y="150"/>
                  </a:cxn>
                  <a:cxn ang="0">
                    <a:pos x="10" y="147"/>
                  </a:cxn>
                  <a:cxn ang="0">
                    <a:pos x="17" y="143"/>
                  </a:cxn>
                  <a:cxn ang="0">
                    <a:pos x="10" y="140"/>
                  </a:cxn>
                  <a:cxn ang="0">
                    <a:pos x="15" y="137"/>
                  </a:cxn>
                  <a:cxn ang="0">
                    <a:pos x="10" y="135"/>
                  </a:cxn>
                  <a:cxn ang="0">
                    <a:pos x="17" y="130"/>
                  </a:cxn>
                  <a:cxn ang="0">
                    <a:pos x="9" y="127"/>
                  </a:cxn>
                  <a:cxn ang="0">
                    <a:pos x="15" y="125"/>
                  </a:cxn>
                  <a:cxn ang="0">
                    <a:pos x="9" y="122"/>
                  </a:cxn>
                  <a:cxn ang="0">
                    <a:pos x="16" y="118"/>
                  </a:cxn>
                  <a:cxn ang="0">
                    <a:pos x="9" y="116"/>
                  </a:cxn>
                  <a:cxn ang="0">
                    <a:pos x="14" y="113"/>
                  </a:cxn>
                  <a:cxn ang="0">
                    <a:pos x="9" y="110"/>
                  </a:cxn>
                  <a:cxn ang="0">
                    <a:pos x="16" y="106"/>
                  </a:cxn>
                  <a:cxn ang="0">
                    <a:pos x="8" y="103"/>
                  </a:cxn>
                  <a:cxn ang="0">
                    <a:pos x="14" y="100"/>
                  </a:cxn>
                  <a:cxn ang="0">
                    <a:pos x="8" y="97"/>
                  </a:cxn>
                  <a:cxn ang="0">
                    <a:pos x="8" y="94"/>
                  </a:cxn>
                  <a:cxn ang="0">
                    <a:pos x="14" y="92"/>
                  </a:cxn>
                  <a:cxn ang="0">
                    <a:pos x="8" y="89"/>
                  </a:cxn>
                  <a:cxn ang="0">
                    <a:pos x="11" y="86"/>
                  </a:cxn>
                  <a:cxn ang="0">
                    <a:pos x="7" y="83"/>
                  </a:cxn>
                  <a:cxn ang="0">
                    <a:pos x="14" y="79"/>
                  </a:cxn>
                  <a:cxn ang="0">
                    <a:pos x="7" y="77"/>
                  </a:cxn>
                  <a:cxn ang="0">
                    <a:pos x="11" y="74"/>
                  </a:cxn>
                  <a:cxn ang="0">
                    <a:pos x="7" y="71"/>
                  </a:cxn>
                  <a:cxn ang="0">
                    <a:pos x="14" y="67"/>
                  </a:cxn>
                  <a:cxn ang="0">
                    <a:pos x="7" y="64"/>
                  </a:cxn>
                  <a:cxn ang="0">
                    <a:pos x="11" y="61"/>
                  </a:cxn>
                  <a:cxn ang="0">
                    <a:pos x="7" y="59"/>
                  </a:cxn>
                  <a:cxn ang="0">
                    <a:pos x="13" y="54"/>
                  </a:cxn>
                  <a:cxn ang="0">
                    <a:pos x="7" y="52"/>
                  </a:cxn>
                  <a:cxn ang="0">
                    <a:pos x="11" y="49"/>
                  </a:cxn>
                  <a:cxn ang="0">
                    <a:pos x="7" y="46"/>
                  </a:cxn>
                  <a:cxn ang="0">
                    <a:pos x="13" y="42"/>
                  </a:cxn>
                  <a:cxn ang="0">
                    <a:pos x="7" y="40"/>
                  </a:cxn>
                  <a:cxn ang="0">
                    <a:pos x="10" y="37"/>
                  </a:cxn>
                  <a:cxn ang="0">
                    <a:pos x="7" y="34"/>
                  </a:cxn>
                  <a:cxn ang="0">
                    <a:pos x="13" y="30"/>
                  </a:cxn>
                  <a:cxn ang="0">
                    <a:pos x="6" y="27"/>
                  </a:cxn>
                  <a:cxn ang="0">
                    <a:pos x="10" y="24"/>
                  </a:cxn>
                  <a:cxn ang="0">
                    <a:pos x="6" y="22"/>
                  </a:cxn>
                  <a:cxn ang="0">
                    <a:pos x="71" y="84"/>
                  </a:cxn>
                </a:cxnLst>
                <a:rect l="0" t="0" r="r" b="b"/>
                <a:pathLst>
                  <a:path w="77" h="172">
                    <a:moveTo>
                      <a:pt x="0" y="0"/>
                    </a:moveTo>
                    <a:lnTo>
                      <a:pt x="1" y="14"/>
                    </a:lnTo>
                    <a:lnTo>
                      <a:pt x="1" y="14"/>
                    </a:lnTo>
                    <a:lnTo>
                      <a:pt x="1" y="19"/>
                    </a:lnTo>
                    <a:lnTo>
                      <a:pt x="6" y="172"/>
                    </a:lnTo>
                    <a:lnTo>
                      <a:pt x="77" y="84"/>
                    </a:lnTo>
                    <a:lnTo>
                      <a:pt x="0" y="0"/>
                    </a:lnTo>
                    <a:close/>
                    <a:moveTo>
                      <a:pt x="10" y="158"/>
                    </a:moveTo>
                    <a:lnTo>
                      <a:pt x="10" y="150"/>
                    </a:lnTo>
                    <a:lnTo>
                      <a:pt x="15" y="150"/>
                    </a:lnTo>
                    <a:lnTo>
                      <a:pt x="15" y="146"/>
                    </a:lnTo>
                    <a:lnTo>
                      <a:pt x="10" y="147"/>
                    </a:lnTo>
                    <a:lnTo>
                      <a:pt x="10" y="143"/>
                    </a:lnTo>
                    <a:lnTo>
                      <a:pt x="17" y="143"/>
                    </a:lnTo>
                    <a:lnTo>
                      <a:pt x="17" y="140"/>
                    </a:lnTo>
                    <a:lnTo>
                      <a:pt x="10" y="140"/>
                    </a:lnTo>
                    <a:lnTo>
                      <a:pt x="10" y="137"/>
                    </a:lnTo>
                    <a:lnTo>
                      <a:pt x="15" y="137"/>
                    </a:lnTo>
                    <a:lnTo>
                      <a:pt x="15" y="135"/>
                    </a:lnTo>
                    <a:lnTo>
                      <a:pt x="10" y="135"/>
                    </a:lnTo>
                    <a:lnTo>
                      <a:pt x="9" y="131"/>
                    </a:lnTo>
                    <a:lnTo>
                      <a:pt x="17" y="130"/>
                    </a:lnTo>
                    <a:lnTo>
                      <a:pt x="16" y="127"/>
                    </a:lnTo>
                    <a:lnTo>
                      <a:pt x="9" y="127"/>
                    </a:lnTo>
                    <a:lnTo>
                      <a:pt x="9" y="125"/>
                    </a:lnTo>
                    <a:lnTo>
                      <a:pt x="15" y="125"/>
                    </a:lnTo>
                    <a:lnTo>
                      <a:pt x="15" y="122"/>
                    </a:lnTo>
                    <a:lnTo>
                      <a:pt x="9" y="122"/>
                    </a:lnTo>
                    <a:lnTo>
                      <a:pt x="9" y="118"/>
                    </a:lnTo>
                    <a:lnTo>
                      <a:pt x="16" y="118"/>
                    </a:lnTo>
                    <a:lnTo>
                      <a:pt x="16" y="116"/>
                    </a:lnTo>
                    <a:lnTo>
                      <a:pt x="9" y="116"/>
                    </a:lnTo>
                    <a:lnTo>
                      <a:pt x="9" y="113"/>
                    </a:lnTo>
                    <a:lnTo>
                      <a:pt x="14" y="113"/>
                    </a:lnTo>
                    <a:lnTo>
                      <a:pt x="14" y="110"/>
                    </a:lnTo>
                    <a:lnTo>
                      <a:pt x="9" y="110"/>
                    </a:lnTo>
                    <a:lnTo>
                      <a:pt x="8" y="106"/>
                    </a:lnTo>
                    <a:lnTo>
                      <a:pt x="16" y="106"/>
                    </a:lnTo>
                    <a:lnTo>
                      <a:pt x="16" y="103"/>
                    </a:lnTo>
                    <a:lnTo>
                      <a:pt x="8" y="103"/>
                    </a:lnTo>
                    <a:lnTo>
                      <a:pt x="8" y="100"/>
                    </a:lnTo>
                    <a:lnTo>
                      <a:pt x="14" y="100"/>
                    </a:lnTo>
                    <a:lnTo>
                      <a:pt x="14" y="97"/>
                    </a:lnTo>
                    <a:lnTo>
                      <a:pt x="8" y="97"/>
                    </a:lnTo>
                    <a:lnTo>
                      <a:pt x="8" y="94"/>
                    </a:lnTo>
                    <a:lnTo>
                      <a:pt x="8" y="94"/>
                    </a:lnTo>
                    <a:lnTo>
                      <a:pt x="8" y="92"/>
                    </a:lnTo>
                    <a:lnTo>
                      <a:pt x="14" y="92"/>
                    </a:lnTo>
                    <a:lnTo>
                      <a:pt x="14" y="89"/>
                    </a:lnTo>
                    <a:lnTo>
                      <a:pt x="8" y="89"/>
                    </a:lnTo>
                    <a:lnTo>
                      <a:pt x="7" y="86"/>
                    </a:lnTo>
                    <a:lnTo>
                      <a:pt x="11" y="86"/>
                    </a:lnTo>
                    <a:lnTo>
                      <a:pt x="11" y="83"/>
                    </a:lnTo>
                    <a:lnTo>
                      <a:pt x="7" y="83"/>
                    </a:lnTo>
                    <a:lnTo>
                      <a:pt x="7" y="79"/>
                    </a:lnTo>
                    <a:lnTo>
                      <a:pt x="14" y="79"/>
                    </a:lnTo>
                    <a:lnTo>
                      <a:pt x="14" y="77"/>
                    </a:lnTo>
                    <a:lnTo>
                      <a:pt x="7" y="77"/>
                    </a:lnTo>
                    <a:lnTo>
                      <a:pt x="7" y="74"/>
                    </a:lnTo>
                    <a:lnTo>
                      <a:pt x="11" y="74"/>
                    </a:lnTo>
                    <a:lnTo>
                      <a:pt x="11" y="71"/>
                    </a:lnTo>
                    <a:lnTo>
                      <a:pt x="7" y="71"/>
                    </a:lnTo>
                    <a:lnTo>
                      <a:pt x="7" y="67"/>
                    </a:lnTo>
                    <a:lnTo>
                      <a:pt x="14" y="67"/>
                    </a:lnTo>
                    <a:lnTo>
                      <a:pt x="14" y="64"/>
                    </a:lnTo>
                    <a:lnTo>
                      <a:pt x="7" y="64"/>
                    </a:lnTo>
                    <a:lnTo>
                      <a:pt x="7" y="61"/>
                    </a:lnTo>
                    <a:lnTo>
                      <a:pt x="11" y="61"/>
                    </a:lnTo>
                    <a:lnTo>
                      <a:pt x="11" y="59"/>
                    </a:lnTo>
                    <a:lnTo>
                      <a:pt x="7" y="59"/>
                    </a:lnTo>
                    <a:lnTo>
                      <a:pt x="7" y="55"/>
                    </a:lnTo>
                    <a:lnTo>
                      <a:pt x="13" y="54"/>
                    </a:lnTo>
                    <a:lnTo>
                      <a:pt x="13" y="51"/>
                    </a:lnTo>
                    <a:lnTo>
                      <a:pt x="7" y="52"/>
                    </a:lnTo>
                    <a:lnTo>
                      <a:pt x="7" y="49"/>
                    </a:lnTo>
                    <a:lnTo>
                      <a:pt x="11" y="49"/>
                    </a:lnTo>
                    <a:lnTo>
                      <a:pt x="11" y="46"/>
                    </a:lnTo>
                    <a:lnTo>
                      <a:pt x="7" y="46"/>
                    </a:lnTo>
                    <a:lnTo>
                      <a:pt x="7" y="42"/>
                    </a:lnTo>
                    <a:lnTo>
                      <a:pt x="13" y="42"/>
                    </a:lnTo>
                    <a:lnTo>
                      <a:pt x="13" y="40"/>
                    </a:lnTo>
                    <a:lnTo>
                      <a:pt x="7" y="40"/>
                    </a:lnTo>
                    <a:lnTo>
                      <a:pt x="7" y="37"/>
                    </a:lnTo>
                    <a:lnTo>
                      <a:pt x="10" y="37"/>
                    </a:lnTo>
                    <a:lnTo>
                      <a:pt x="10" y="34"/>
                    </a:lnTo>
                    <a:lnTo>
                      <a:pt x="7" y="34"/>
                    </a:lnTo>
                    <a:lnTo>
                      <a:pt x="6" y="30"/>
                    </a:lnTo>
                    <a:lnTo>
                      <a:pt x="13" y="30"/>
                    </a:lnTo>
                    <a:lnTo>
                      <a:pt x="12" y="27"/>
                    </a:lnTo>
                    <a:lnTo>
                      <a:pt x="6" y="27"/>
                    </a:lnTo>
                    <a:lnTo>
                      <a:pt x="6" y="24"/>
                    </a:lnTo>
                    <a:lnTo>
                      <a:pt x="10" y="24"/>
                    </a:lnTo>
                    <a:lnTo>
                      <a:pt x="10" y="22"/>
                    </a:lnTo>
                    <a:lnTo>
                      <a:pt x="6" y="22"/>
                    </a:lnTo>
                    <a:lnTo>
                      <a:pt x="6" y="13"/>
                    </a:lnTo>
                    <a:lnTo>
                      <a:pt x="71" y="84"/>
                    </a:lnTo>
                    <a:lnTo>
                      <a:pt x="10" y="15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3" name="Freeform 123"/>
              <p:cNvSpPr>
                <a:spLocks noEditPoints="1"/>
              </p:cNvSpPr>
              <p:nvPr/>
            </p:nvSpPr>
            <p:spPr bwMode="auto">
              <a:xfrm>
                <a:off x="1283855" y="4502286"/>
                <a:ext cx="64486" cy="131380"/>
              </a:xfrm>
              <a:custGeom>
                <a:avLst/>
                <a:gdLst/>
                <a:ahLst/>
                <a:cxnLst>
                  <a:cxn ang="0">
                    <a:pos x="33" y="36"/>
                  </a:cxn>
                  <a:cxn ang="0">
                    <a:pos x="0" y="0"/>
                  </a:cxn>
                  <a:cxn ang="0">
                    <a:pos x="3" y="73"/>
                  </a:cxn>
                  <a:cxn ang="0">
                    <a:pos x="33" y="36"/>
                  </a:cxn>
                  <a:cxn ang="0">
                    <a:pos x="7" y="59"/>
                  </a:cxn>
                  <a:cxn ang="0">
                    <a:pos x="6" y="13"/>
                  </a:cxn>
                  <a:cxn ang="0">
                    <a:pos x="26" y="36"/>
                  </a:cxn>
                  <a:cxn ang="0">
                    <a:pos x="7" y="59"/>
                  </a:cxn>
                </a:cxnLst>
                <a:rect l="0" t="0" r="r" b="b"/>
                <a:pathLst>
                  <a:path w="33" h="73">
                    <a:moveTo>
                      <a:pt x="33" y="36"/>
                    </a:moveTo>
                    <a:lnTo>
                      <a:pt x="0" y="0"/>
                    </a:lnTo>
                    <a:lnTo>
                      <a:pt x="3" y="73"/>
                    </a:lnTo>
                    <a:lnTo>
                      <a:pt x="33" y="36"/>
                    </a:lnTo>
                    <a:close/>
                    <a:moveTo>
                      <a:pt x="7" y="59"/>
                    </a:moveTo>
                    <a:lnTo>
                      <a:pt x="6" y="13"/>
                    </a:lnTo>
                    <a:lnTo>
                      <a:pt x="26" y="36"/>
                    </a:lnTo>
                    <a:lnTo>
                      <a:pt x="7" y="5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4" name="Freeform 124"/>
              <p:cNvSpPr>
                <a:spLocks/>
              </p:cNvSpPr>
              <p:nvPr/>
            </p:nvSpPr>
            <p:spPr bwMode="auto">
              <a:xfrm>
                <a:off x="572559" y="2616177"/>
                <a:ext cx="113338" cy="102584"/>
              </a:xfrm>
              <a:custGeom>
                <a:avLst/>
                <a:gdLst/>
                <a:ahLst/>
                <a:cxnLst>
                  <a:cxn ang="0">
                    <a:pos x="22" y="57"/>
                  </a:cxn>
                  <a:cxn ang="0">
                    <a:pos x="35" y="57"/>
                  </a:cxn>
                  <a:cxn ang="0">
                    <a:pos x="35" y="35"/>
                  </a:cxn>
                  <a:cxn ang="0">
                    <a:pos x="58" y="35"/>
                  </a:cxn>
                  <a:cxn ang="0">
                    <a:pos x="58" y="22"/>
                  </a:cxn>
                  <a:cxn ang="0">
                    <a:pos x="35" y="22"/>
                  </a:cxn>
                  <a:cxn ang="0">
                    <a:pos x="35" y="0"/>
                  </a:cxn>
                  <a:cxn ang="0">
                    <a:pos x="22" y="0"/>
                  </a:cxn>
                  <a:cxn ang="0">
                    <a:pos x="22" y="22"/>
                  </a:cxn>
                  <a:cxn ang="0">
                    <a:pos x="0" y="22"/>
                  </a:cxn>
                  <a:cxn ang="0">
                    <a:pos x="0" y="35"/>
                  </a:cxn>
                  <a:cxn ang="0">
                    <a:pos x="22" y="35"/>
                  </a:cxn>
                  <a:cxn ang="0">
                    <a:pos x="22" y="57"/>
                  </a:cxn>
                </a:cxnLst>
                <a:rect l="0" t="0" r="r" b="b"/>
                <a:pathLst>
                  <a:path w="58" h="57">
                    <a:moveTo>
                      <a:pt x="22" y="57"/>
                    </a:moveTo>
                    <a:lnTo>
                      <a:pt x="35" y="57"/>
                    </a:lnTo>
                    <a:lnTo>
                      <a:pt x="35" y="35"/>
                    </a:lnTo>
                    <a:lnTo>
                      <a:pt x="58" y="35"/>
                    </a:lnTo>
                    <a:lnTo>
                      <a:pt x="58" y="22"/>
                    </a:lnTo>
                    <a:lnTo>
                      <a:pt x="35" y="22"/>
                    </a:lnTo>
                    <a:lnTo>
                      <a:pt x="35" y="0"/>
                    </a:lnTo>
                    <a:lnTo>
                      <a:pt x="22" y="0"/>
                    </a:lnTo>
                    <a:lnTo>
                      <a:pt x="22" y="22"/>
                    </a:lnTo>
                    <a:lnTo>
                      <a:pt x="0" y="22"/>
                    </a:lnTo>
                    <a:lnTo>
                      <a:pt x="0" y="35"/>
                    </a:lnTo>
                    <a:lnTo>
                      <a:pt x="22" y="35"/>
                    </a:lnTo>
                    <a:lnTo>
                      <a:pt x="22" y="57"/>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5" name="Freeform 125"/>
              <p:cNvSpPr>
                <a:spLocks/>
              </p:cNvSpPr>
              <p:nvPr/>
            </p:nvSpPr>
            <p:spPr bwMode="auto">
              <a:xfrm>
                <a:off x="1557431" y="2407409"/>
                <a:ext cx="347832" cy="196170"/>
              </a:xfrm>
              <a:custGeom>
                <a:avLst/>
                <a:gdLst/>
                <a:ahLst/>
                <a:cxnLst>
                  <a:cxn ang="0">
                    <a:pos x="86" y="0"/>
                  </a:cxn>
                  <a:cxn ang="0">
                    <a:pos x="40" y="78"/>
                  </a:cxn>
                  <a:cxn ang="0">
                    <a:pos x="26" y="51"/>
                  </a:cxn>
                  <a:cxn ang="0">
                    <a:pos x="0" y="51"/>
                  </a:cxn>
                  <a:cxn ang="0">
                    <a:pos x="0" y="66"/>
                  </a:cxn>
                  <a:cxn ang="0">
                    <a:pos x="17" y="66"/>
                  </a:cxn>
                  <a:cxn ang="0">
                    <a:pos x="38" y="109"/>
                  </a:cxn>
                  <a:cxn ang="0">
                    <a:pos x="95" y="15"/>
                  </a:cxn>
                  <a:cxn ang="0">
                    <a:pos x="163" y="15"/>
                  </a:cxn>
                  <a:cxn ang="0">
                    <a:pos x="163" y="26"/>
                  </a:cxn>
                  <a:cxn ang="0">
                    <a:pos x="178" y="26"/>
                  </a:cxn>
                  <a:cxn ang="0">
                    <a:pos x="178" y="0"/>
                  </a:cxn>
                  <a:cxn ang="0">
                    <a:pos x="86" y="0"/>
                  </a:cxn>
                </a:cxnLst>
                <a:rect l="0" t="0" r="r" b="b"/>
                <a:pathLst>
                  <a:path w="178" h="109">
                    <a:moveTo>
                      <a:pt x="86" y="0"/>
                    </a:moveTo>
                    <a:lnTo>
                      <a:pt x="40" y="78"/>
                    </a:lnTo>
                    <a:lnTo>
                      <a:pt x="26" y="51"/>
                    </a:lnTo>
                    <a:lnTo>
                      <a:pt x="0" y="51"/>
                    </a:lnTo>
                    <a:lnTo>
                      <a:pt x="0" y="66"/>
                    </a:lnTo>
                    <a:lnTo>
                      <a:pt x="17" y="66"/>
                    </a:lnTo>
                    <a:lnTo>
                      <a:pt x="38" y="109"/>
                    </a:lnTo>
                    <a:lnTo>
                      <a:pt x="95" y="15"/>
                    </a:lnTo>
                    <a:lnTo>
                      <a:pt x="163" y="15"/>
                    </a:lnTo>
                    <a:lnTo>
                      <a:pt x="163" y="26"/>
                    </a:lnTo>
                    <a:lnTo>
                      <a:pt x="178" y="26"/>
                    </a:lnTo>
                    <a:lnTo>
                      <a:pt x="178" y="0"/>
                    </a:lnTo>
                    <a:lnTo>
                      <a:pt x="8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6" name="Freeform 126"/>
              <p:cNvSpPr>
                <a:spLocks noEditPoints="1"/>
              </p:cNvSpPr>
              <p:nvPr/>
            </p:nvSpPr>
            <p:spPr bwMode="auto">
              <a:xfrm>
                <a:off x="4400663" y="4243126"/>
                <a:ext cx="173916" cy="203369"/>
              </a:xfrm>
              <a:custGeom>
                <a:avLst/>
                <a:gdLst/>
                <a:ahLst/>
                <a:cxnLst>
                  <a:cxn ang="0">
                    <a:pos x="0" y="49"/>
                  </a:cxn>
                  <a:cxn ang="0">
                    <a:pos x="98" y="49"/>
                  </a:cxn>
                  <a:cxn ang="0">
                    <a:pos x="98" y="77"/>
                  </a:cxn>
                  <a:cxn ang="0">
                    <a:pos x="0" y="77"/>
                  </a:cxn>
                  <a:cxn ang="0">
                    <a:pos x="0" y="49"/>
                  </a:cxn>
                  <a:cxn ang="0">
                    <a:pos x="47" y="37"/>
                  </a:cxn>
                  <a:cxn ang="0">
                    <a:pos x="40" y="35"/>
                  </a:cxn>
                  <a:cxn ang="0">
                    <a:pos x="35" y="32"/>
                  </a:cxn>
                  <a:cxn ang="0">
                    <a:pos x="31" y="26"/>
                  </a:cxn>
                  <a:cxn ang="0">
                    <a:pos x="29" y="19"/>
                  </a:cxn>
                  <a:cxn ang="0">
                    <a:pos x="31" y="12"/>
                  </a:cxn>
                  <a:cxn ang="0">
                    <a:pos x="35" y="6"/>
                  </a:cxn>
                  <a:cxn ang="0">
                    <a:pos x="40" y="2"/>
                  </a:cxn>
                  <a:cxn ang="0">
                    <a:pos x="47" y="0"/>
                  </a:cxn>
                  <a:cxn ang="0">
                    <a:pos x="54" y="2"/>
                  </a:cxn>
                  <a:cxn ang="0">
                    <a:pos x="60" y="6"/>
                  </a:cxn>
                  <a:cxn ang="0">
                    <a:pos x="64" y="12"/>
                  </a:cxn>
                  <a:cxn ang="0">
                    <a:pos x="66" y="19"/>
                  </a:cxn>
                  <a:cxn ang="0">
                    <a:pos x="64" y="26"/>
                  </a:cxn>
                  <a:cxn ang="0">
                    <a:pos x="60" y="32"/>
                  </a:cxn>
                  <a:cxn ang="0">
                    <a:pos x="54" y="35"/>
                  </a:cxn>
                  <a:cxn ang="0">
                    <a:pos x="47" y="37"/>
                  </a:cxn>
                  <a:cxn ang="0">
                    <a:pos x="47" y="88"/>
                  </a:cxn>
                  <a:cxn ang="0">
                    <a:pos x="54" y="90"/>
                  </a:cxn>
                  <a:cxn ang="0">
                    <a:pos x="60" y="94"/>
                  </a:cxn>
                  <a:cxn ang="0">
                    <a:pos x="64" y="99"/>
                  </a:cxn>
                  <a:cxn ang="0">
                    <a:pos x="66" y="106"/>
                  </a:cxn>
                  <a:cxn ang="0">
                    <a:pos x="64" y="113"/>
                  </a:cxn>
                  <a:cxn ang="0">
                    <a:pos x="60" y="119"/>
                  </a:cxn>
                  <a:cxn ang="0">
                    <a:pos x="54" y="123"/>
                  </a:cxn>
                  <a:cxn ang="0">
                    <a:pos x="47" y="125"/>
                  </a:cxn>
                  <a:cxn ang="0">
                    <a:pos x="40" y="123"/>
                  </a:cxn>
                  <a:cxn ang="0">
                    <a:pos x="35" y="119"/>
                  </a:cxn>
                  <a:cxn ang="0">
                    <a:pos x="31" y="113"/>
                  </a:cxn>
                  <a:cxn ang="0">
                    <a:pos x="29" y="106"/>
                  </a:cxn>
                  <a:cxn ang="0">
                    <a:pos x="31" y="99"/>
                  </a:cxn>
                  <a:cxn ang="0">
                    <a:pos x="35" y="94"/>
                  </a:cxn>
                  <a:cxn ang="0">
                    <a:pos x="40" y="90"/>
                  </a:cxn>
                  <a:cxn ang="0">
                    <a:pos x="47" y="88"/>
                  </a:cxn>
                </a:cxnLst>
                <a:rect l="0" t="0" r="r" b="b"/>
                <a:pathLst>
                  <a:path w="98" h="125">
                    <a:moveTo>
                      <a:pt x="0" y="49"/>
                    </a:moveTo>
                    <a:cubicBezTo>
                      <a:pt x="98" y="49"/>
                      <a:pt x="98" y="49"/>
                      <a:pt x="98" y="49"/>
                    </a:cubicBezTo>
                    <a:cubicBezTo>
                      <a:pt x="98" y="77"/>
                      <a:pt x="98" y="77"/>
                      <a:pt x="98" y="77"/>
                    </a:cubicBezTo>
                    <a:cubicBezTo>
                      <a:pt x="0" y="77"/>
                      <a:pt x="0" y="77"/>
                      <a:pt x="0" y="77"/>
                    </a:cubicBezTo>
                    <a:lnTo>
                      <a:pt x="0" y="49"/>
                    </a:lnTo>
                    <a:close/>
                    <a:moveTo>
                      <a:pt x="47" y="37"/>
                    </a:moveTo>
                    <a:cubicBezTo>
                      <a:pt x="45" y="37"/>
                      <a:pt x="43" y="36"/>
                      <a:pt x="40" y="35"/>
                    </a:cubicBezTo>
                    <a:cubicBezTo>
                      <a:pt x="38" y="34"/>
                      <a:pt x="36" y="33"/>
                      <a:pt x="35" y="32"/>
                    </a:cubicBezTo>
                    <a:cubicBezTo>
                      <a:pt x="33" y="30"/>
                      <a:pt x="32" y="28"/>
                      <a:pt x="31" y="26"/>
                    </a:cubicBezTo>
                    <a:cubicBezTo>
                      <a:pt x="30" y="24"/>
                      <a:pt x="29" y="21"/>
                      <a:pt x="29" y="19"/>
                    </a:cubicBezTo>
                    <a:cubicBezTo>
                      <a:pt x="29" y="16"/>
                      <a:pt x="30" y="14"/>
                      <a:pt x="31" y="12"/>
                    </a:cubicBezTo>
                    <a:cubicBezTo>
                      <a:pt x="32" y="9"/>
                      <a:pt x="33" y="7"/>
                      <a:pt x="35" y="6"/>
                    </a:cubicBezTo>
                    <a:cubicBezTo>
                      <a:pt x="36" y="4"/>
                      <a:pt x="38" y="3"/>
                      <a:pt x="40" y="2"/>
                    </a:cubicBezTo>
                    <a:cubicBezTo>
                      <a:pt x="43" y="1"/>
                      <a:pt x="45" y="0"/>
                      <a:pt x="47" y="0"/>
                    </a:cubicBezTo>
                    <a:cubicBezTo>
                      <a:pt x="50" y="0"/>
                      <a:pt x="52" y="1"/>
                      <a:pt x="54" y="2"/>
                    </a:cubicBezTo>
                    <a:cubicBezTo>
                      <a:pt x="57" y="3"/>
                      <a:pt x="59" y="4"/>
                      <a:pt x="60" y="6"/>
                    </a:cubicBezTo>
                    <a:cubicBezTo>
                      <a:pt x="62" y="7"/>
                      <a:pt x="63" y="9"/>
                      <a:pt x="64" y="12"/>
                    </a:cubicBezTo>
                    <a:cubicBezTo>
                      <a:pt x="65" y="14"/>
                      <a:pt x="66" y="16"/>
                      <a:pt x="66" y="19"/>
                    </a:cubicBezTo>
                    <a:cubicBezTo>
                      <a:pt x="66" y="21"/>
                      <a:pt x="65" y="24"/>
                      <a:pt x="64" y="26"/>
                    </a:cubicBezTo>
                    <a:cubicBezTo>
                      <a:pt x="63" y="28"/>
                      <a:pt x="62" y="30"/>
                      <a:pt x="60" y="32"/>
                    </a:cubicBezTo>
                    <a:cubicBezTo>
                      <a:pt x="59" y="33"/>
                      <a:pt x="57" y="34"/>
                      <a:pt x="54" y="35"/>
                    </a:cubicBezTo>
                    <a:cubicBezTo>
                      <a:pt x="52" y="36"/>
                      <a:pt x="50" y="37"/>
                      <a:pt x="47" y="37"/>
                    </a:cubicBezTo>
                    <a:close/>
                    <a:moveTo>
                      <a:pt x="47" y="88"/>
                    </a:moveTo>
                    <a:cubicBezTo>
                      <a:pt x="50" y="88"/>
                      <a:pt x="52" y="89"/>
                      <a:pt x="54" y="90"/>
                    </a:cubicBezTo>
                    <a:cubicBezTo>
                      <a:pt x="57" y="91"/>
                      <a:pt x="59" y="92"/>
                      <a:pt x="60" y="94"/>
                    </a:cubicBezTo>
                    <a:cubicBezTo>
                      <a:pt x="62" y="95"/>
                      <a:pt x="63" y="97"/>
                      <a:pt x="64" y="99"/>
                    </a:cubicBezTo>
                    <a:cubicBezTo>
                      <a:pt x="65" y="101"/>
                      <a:pt x="66" y="104"/>
                      <a:pt x="66" y="106"/>
                    </a:cubicBezTo>
                    <a:cubicBezTo>
                      <a:pt x="66" y="109"/>
                      <a:pt x="65" y="111"/>
                      <a:pt x="64" y="113"/>
                    </a:cubicBezTo>
                    <a:cubicBezTo>
                      <a:pt x="63" y="116"/>
                      <a:pt x="62" y="118"/>
                      <a:pt x="60" y="119"/>
                    </a:cubicBezTo>
                    <a:cubicBezTo>
                      <a:pt x="59" y="121"/>
                      <a:pt x="57" y="122"/>
                      <a:pt x="54" y="123"/>
                    </a:cubicBezTo>
                    <a:cubicBezTo>
                      <a:pt x="52" y="124"/>
                      <a:pt x="50" y="125"/>
                      <a:pt x="47" y="125"/>
                    </a:cubicBezTo>
                    <a:cubicBezTo>
                      <a:pt x="45" y="125"/>
                      <a:pt x="43" y="124"/>
                      <a:pt x="40" y="123"/>
                    </a:cubicBezTo>
                    <a:cubicBezTo>
                      <a:pt x="38" y="122"/>
                      <a:pt x="36" y="121"/>
                      <a:pt x="35" y="119"/>
                    </a:cubicBezTo>
                    <a:cubicBezTo>
                      <a:pt x="33" y="118"/>
                      <a:pt x="32" y="116"/>
                      <a:pt x="31" y="113"/>
                    </a:cubicBezTo>
                    <a:cubicBezTo>
                      <a:pt x="30" y="111"/>
                      <a:pt x="29" y="109"/>
                      <a:pt x="29" y="106"/>
                    </a:cubicBezTo>
                    <a:cubicBezTo>
                      <a:pt x="29" y="104"/>
                      <a:pt x="30" y="101"/>
                      <a:pt x="31" y="99"/>
                    </a:cubicBezTo>
                    <a:cubicBezTo>
                      <a:pt x="32" y="97"/>
                      <a:pt x="33" y="95"/>
                      <a:pt x="35" y="94"/>
                    </a:cubicBezTo>
                    <a:cubicBezTo>
                      <a:pt x="36" y="92"/>
                      <a:pt x="38" y="91"/>
                      <a:pt x="40" y="90"/>
                    </a:cubicBezTo>
                    <a:cubicBezTo>
                      <a:pt x="43" y="89"/>
                      <a:pt x="45" y="88"/>
                      <a:pt x="47" y="8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7" name="Freeform 127"/>
              <p:cNvSpPr>
                <a:spLocks noEditPoints="1"/>
              </p:cNvSpPr>
              <p:nvPr/>
            </p:nvSpPr>
            <p:spPr bwMode="auto">
              <a:xfrm>
                <a:off x="1195920" y="1437359"/>
                <a:ext cx="322428" cy="257360"/>
              </a:xfrm>
              <a:custGeom>
                <a:avLst/>
                <a:gdLst/>
                <a:ahLst/>
                <a:cxnLst>
                  <a:cxn ang="0">
                    <a:pos x="0" y="68"/>
                  </a:cxn>
                  <a:cxn ang="0">
                    <a:pos x="44" y="158"/>
                  </a:cxn>
                  <a:cxn ang="0">
                    <a:pos x="183" y="90"/>
                  </a:cxn>
                  <a:cxn ang="0">
                    <a:pos x="139" y="0"/>
                  </a:cxn>
                  <a:cxn ang="0">
                    <a:pos x="0" y="68"/>
                  </a:cxn>
                  <a:cxn ang="0">
                    <a:pos x="32" y="121"/>
                  </a:cxn>
                  <a:cxn ang="0">
                    <a:pos x="22" y="101"/>
                  </a:cxn>
                  <a:cxn ang="0">
                    <a:pos x="30" y="97"/>
                  </a:cxn>
                  <a:cxn ang="0">
                    <a:pos x="40" y="117"/>
                  </a:cxn>
                  <a:cxn ang="0">
                    <a:pos x="32" y="121"/>
                  </a:cxn>
                  <a:cxn ang="0">
                    <a:pos x="43" y="143"/>
                  </a:cxn>
                  <a:cxn ang="0">
                    <a:pos x="33" y="123"/>
                  </a:cxn>
                  <a:cxn ang="0">
                    <a:pos x="41" y="119"/>
                  </a:cxn>
                  <a:cxn ang="0">
                    <a:pos x="51" y="139"/>
                  </a:cxn>
                  <a:cxn ang="0">
                    <a:pos x="43" y="143"/>
                  </a:cxn>
                  <a:cxn ang="0">
                    <a:pos x="148" y="37"/>
                  </a:cxn>
                  <a:cxn ang="0">
                    <a:pos x="159" y="60"/>
                  </a:cxn>
                  <a:cxn ang="0">
                    <a:pos x="157" y="61"/>
                  </a:cxn>
                  <a:cxn ang="0">
                    <a:pos x="146" y="38"/>
                  </a:cxn>
                  <a:cxn ang="0">
                    <a:pos x="148" y="37"/>
                  </a:cxn>
                  <a:cxn ang="0">
                    <a:pos x="130" y="20"/>
                  </a:cxn>
                  <a:cxn ang="0">
                    <a:pos x="161" y="85"/>
                  </a:cxn>
                  <a:cxn ang="0">
                    <a:pos x="54" y="137"/>
                  </a:cxn>
                  <a:cxn ang="0">
                    <a:pos x="23" y="73"/>
                  </a:cxn>
                  <a:cxn ang="0">
                    <a:pos x="130" y="20"/>
                  </a:cxn>
                  <a:cxn ang="0">
                    <a:pos x="19" y="74"/>
                  </a:cxn>
                  <a:cxn ang="0">
                    <a:pos x="29" y="94"/>
                  </a:cxn>
                  <a:cxn ang="0">
                    <a:pos x="21" y="98"/>
                  </a:cxn>
                  <a:cxn ang="0">
                    <a:pos x="11" y="78"/>
                  </a:cxn>
                  <a:cxn ang="0">
                    <a:pos x="19" y="74"/>
                  </a:cxn>
                </a:cxnLst>
                <a:rect l="0" t="0" r="r" b="b"/>
                <a:pathLst>
                  <a:path w="183" h="158">
                    <a:moveTo>
                      <a:pt x="0" y="68"/>
                    </a:moveTo>
                    <a:cubicBezTo>
                      <a:pt x="44" y="158"/>
                      <a:pt x="44" y="158"/>
                      <a:pt x="44" y="158"/>
                    </a:cubicBezTo>
                    <a:cubicBezTo>
                      <a:pt x="183" y="90"/>
                      <a:pt x="183" y="90"/>
                      <a:pt x="183" y="90"/>
                    </a:cubicBezTo>
                    <a:cubicBezTo>
                      <a:pt x="139" y="0"/>
                      <a:pt x="139" y="0"/>
                      <a:pt x="139" y="0"/>
                    </a:cubicBezTo>
                    <a:lnTo>
                      <a:pt x="0" y="68"/>
                    </a:lnTo>
                    <a:close/>
                    <a:moveTo>
                      <a:pt x="32" y="121"/>
                    </a:moveTo>
                    <a:cubicBezTo>
                      <a:pt x="22" y="101"/>
                      <a:pt x="22" y="101"/>
                      <a:pt x="22" y="101"/>
                    </a:cubicBezTo>
                    <a:cubicBezTo>
                      <a:pt x="30" y="97"/>
                      <a:pt x="30" y="97"/>
                      <a:pt x="30" y="97"/>
                    </a:cubicBezTo>
                    <a:cubicBezTo>
                      <a:pt x="40" y="117"/>
                      <a:pt x="40" y="117"/>
                      <a:pt x="40" y="117"/>
                    </a:cubicBezTo>
                    <a:lnTo>
                      <a:pt x="32" y="121"/>
                    </a:lnTo>
                    <a:close/>
                    <a:moveTo>
                      <a:pt x="43" y="143"/>
                    </a:moveTo>
                    <a:cubicBezTo>
                      <a:pt x="33" y="123"/>
                      <a:pt x="33" y="123"/>
                      <a:pt x="33" y="123"/>
                    </a:cubicBezTo>
                    <a:cubicBezTo>
                      <a:pt x="41" y="119"/>
                      <a:pt x="41" y="119"/>
                      <a:pt x="41" y="119"/>
                    </a:cubicBezTo>
                    <a:cubicBezTo>
                      <a:pt x="51" y="139"/>
                      <a:pt x="51" y="139"/>
                      <a:pt x="51" y="139"/>
                    </a:cubicBezTo>
                    <a:lnTo>
                      <a:pt x="43" y="143"/>
                    </a:lnTo>
                    <a:close/>
                    <a:moveTo>
                      <a:pt x="148" y="37"/>
                    </a:moveTo>
                    <a:cubicBezTo>
                      <a:pt x="159" y="60"/>
                      <a:pt x="159" y="60"/>
                      <a:pt x="159" y="60"/>
                    </a:cubicBezTo>
                    <a:cubicBezTo>
                      <a:pt x="157" y="61"/>
                      <a:pt x="157" y="61"/>
                      <a:pt x="157" y="61"/>
                    </a:cubicBezTo>
                    <a:cubicBezTo>
                      <a:pt x="146" y="38"/>
                      <a:pt x="146" y="38"/>
                      <a:pt x="146" y="38"/>
                    </a:cubicBezTo>
                    <a:lnTo>
                      <a:pt x="148" y="37"/>
                    </a:lnTo>
                    <a:close/>
                    <a:moveTo>
                      <a:pt x="130" y="20"/>
                    </a:moveTo>
                    <a:cubicBezTo>
                      <a:pt x="161" y="85"/>
                      <a:pt x="161" y="85"/>
                      <a:pt x="161" y="85"/>
                    </a:cubicBezTo>
                    <a:cubicBezTo>
                      <a:pt x="54" y="137"/>
                      <a:pt x="54" y="137"/>
                      <a:pt x="54" y="137"/>
                    </a:cubicBezTo>
                    <a:cubicBezTo>
                      <a:pt x="44" y="116"/>
                      <a:pt x="28" y="83"/>
                      <a:pt x="23" y="73"/>
                    </a:cubicBezTo>
                    <a:lnTo>
                      <a:pt x="130" y="20"/>
                    </a:lnTo>
                    <a:close/>
                    <a:moveTo>
                      <a:pt x="19" y="74"/>
                    </a:moveTo>
                    <a:cubicBezTo>
                      <a:pt x="29" y="94"/>
                      <a:pt x="29" y="94"/>
                      <a:pt x="29" y="94"/>
                    </a:cubicBezTo>
                    <a:cubicBezTo>
                      <a:pt x="21" y="98"/>
                      <a:pt x="21" y="98"/>
                      <a:pt x="21" y="98"/>
                    </a:cubicBezTo>
                    <a:cubicBezTo>
                      <a:pt x="11" y="78"/>
                      <a:pt x="11" y="78"/>
                      <a:pt x="11" y="78"/>
                    </a:cubicBezTo>
                    <a:lnTo>
                      <a:pt x="19" y="7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8" name="Freeform 128"/>
              <p:cNvSpPr>
                <a:spLocks/>
              </p:cNvSpPr>
              <p:nvPr/>
            </p:nvSpPr>
            <p:spPr bwMode="auto">
              <a:xfrm>
                <a:off x="1285809" y="1604733"/>
                <a:ext cx="250126" cy="122381"/>
              </a:xfrm>
              <a:custGeom>
                <a:avLst/>
                <a:gdLst/>
                <a:ahLst/>
                <a:cxnLst>
                  <a:cxn ang="0">
                    <a:pos x="125" y="0"/>
                  </a:cxn>
                  <a:cxn ang="0">
                    <a:pos x="0" y="61"/>
                  </a:cxn>
                  <a:cxn ang="0">
                    <a:pos x="3" y="68"/>
                  </a:cxn>
                  <a:cxn ang="0">
                    <a:pos x="128" y="6"/>
                  </a:cxn>
                  <a:cxn ang="0">
                    <a:pos x="125" y="0"/>
                  </a:cxn>
                </a:cxnLst>
                <a:rect l="0" t="0" r="r" b="b"/>
                <a:pathLst>
                  <a:path w="128" h="68">
                    <a:moveTo>
                      <a:pt x="125" y="0"/>
                    </a:moveTo>
                    <a:lnTo>
                      <a:pt x="0" y="61"/>
                    </a:lnTo>
                    <a:lnTo>
                      <a:pt x="3" y="68"/>
                    </a:lnTo>
                    <a:lnTo>
                      <a:pt x="128" y="6"/>
                    </a:lnTo>
                    <a:lnTo>
                      <a:pt x="125"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9" name="Freeform 129"/>
              <p:cNvSpPr>
                <a:spLocks noEditPoints="1"/>
              </p:cNvSpPr>
              <p:nvPr/>
            </p:nvSpPr>
            <p:spPr bwMode="auto">
              <a:xfrm>
                <a:off x="2470001" y="2252633"/>
                <a:ext cx="257943" cy="273558"/>
              </a:xfrm>
              <a:custGeom>
                <a:avLst/>
                <a:gdLst/>
                <a:ahLst/>
                <a:cxnLst>
                  <a:cxn ang="0">
                    <a:pos x="41" y="89"/>
                  </a:cxn>
                  <a:cxn ang="0">
                    <a:pos x="0" y="115"/>
                  </a:cxn>
                  <a:cxn ang="0">
                    <a:pos x="41" y="152"/>
                  </a:cxn>
                  <a:cxn ang="0">
                    <a:pos x="94" y="155"/>
                  </a:cxn>
                  <a:cxn ang="0">
                    <a:pos x="133" y="169"/>
                  </a:cxn>
                  <a:cxn ang="0">
                    <a:pos x="145" y="155"/>
                  </a:cxn>
                  <a:cxn ang="0">
                    <a:pos x="41" y="0"/>
                  </a:cxn>
                  <a:cxn ang="0">
                    <a:pos x="33" y="127"/>
                  </a:cxn>
                  <a:cxn ang="0">
                    <a:pos x="41" y="122"/>
                  </a:cxn>
                  <a:cxn ang="0">
                    <a:pos x="7" y="154"/>
                  </a:cxn>
                  <a:cxn ang="0">
                    <a:pos x="12" y="112"/>
                  </a:cxn>
                  <a:cxn ang="0">
                    <a:pos x="14" y="111"/>
                  </a:cxn>
                  <a:cxn ang="0">
                    <a:pos x="77" y="101"/>
                  </a:cxn>
                  <a:cxn ang="0">
                    <a:pos x="46" y="111"/>
                  </a:cxn>
                  <a:cxn ang="0">
                    <a:pos x="56" y="129"/>
                  </a:cxn>
                  <a:cxn ang="0">
                    <a:pos x="79" y="111"/>
                  </a:cxn>
                  <a:cxn ang="0">
                    <a:pos x="81" y="99"/>
                  </a:cxn>
                  <a:cxn ang="0">
                    <a:pos x="56" y="91"/>
                  </a:cxn>
                  <a:cxn ang="0">
                    <a:pos x="130" y="15"/>
                  </a:cxn>
                  <a:cxn ang="0">
                    <a:pos x="123" y="113"/>
                  </a:cxn>
                  <a:cxn ang="0">
                    <a:pos x="111" y="90"/>
                  </a:cxn>
                  <a:cxn ang="0">
                    <a:pos x="103" y="63"/>
                  </a:cxn>
                  <a:cxn ang="0">
                    <a:pos x="96" y="90"/>
                  </a:cxn>
                  <a:cxn ang="0">
                    <a:pos x="83" y="111"/>
                  </a:cxn>
                  <a:cxn ang="0">
                    <a:pos x="79" y="129"/>
                  </a:cxn>
                  <a:cxn ang="0">
                    <a:pos x="103" y="69"/>
                  </a:cxn>
                  <a:cxn ang="0">
                    <a:pos x="96" y="81"/>
                  </a:cxn>
                  <a:cxn ang="0">
                    <a:pos x="92" y="77"/>
                  </a:cxn>
                  <a:cxn ang="0">
                    <a:pos x="115" y="77"/>
                  </a:cxn>
                  <a:cxn ang="0">
                    <a:pos x="110" y="82"/>
                  </a:cxn>
                  <a:cxn ang="0">
                    <a:pos x="103" y="69"/>
                  </a:cxn>
                  <a:cxn ang="0">
                    <a:pos x="104" y="165"/>
                  </a:cxn>
                  <a:cxn ang="0">
                    <a:pos x="79" y="122"/>
                  </a:cxn>
                  <a:cxn ang="0">
                    <a:pos x="93" y="128"/>
                  </a:cxn>
                  <a:cxn ang="0">
                    <a:pos x="98" y="129"/>
                  </a:cxn>
                  <a:cxn ang="0">
                    <a:pos x="100" y="79"/>
                  </a:cxn>
                  <a:cxn ang="0">
                    <a:pos x="108" y="112"/>
                  </a:cxn>
                  <a:cxn ang="0">
                    <a:pos x="122" y="117"/>
                  </a:cxn>
                  <a:cxn ang="0">
                    <a:pos x="137" y="124"/>
                  </a:cxn>
                </a:cxnLst>
                <a:rect l="0" t="0" r="r" b="b"/>
                <a:pathLst>
                  <a:path w="145" h="169">
                    <a:moveTo>
                      <a:pt x="41" y="0"/>
                    </a:moveTo>
                    <a:cubicBezTo>
                      <a:pt x="41" y="89"/>
                      <a:pt x="41" y="89"/>
                      <a:pt x="41" y="89"/>
                    </a:cubicBezTo>
                    <a:cubicBezTo>
                      <a:pt x="12" y="108"/>
                      <a:pt x="12" y="108"/>
                      <a:pt x="12" y="108"/>
                    </a:cubicBezTo>
                    <a:cubicBezTo>
                      <a:pt x="0" y="115"/>
                      <a:pt x="0" y="115"/>
                      <a:pt x="0" y="115"/>
                    </a:cubicBezTo>
                    <a:cubicBezTo>
                      <a:pt x="3" y="158"/>
                      <a:pt x="3" y="158"/>
                      <a:pt x="3" y="158"/>
                    </a:cubicBezTo>
                    <a:cubicBezTo>
                      <a:pt x="41" y="152"/>
                      <a:pt x="41" y="152"/>
                      <a:pt x="41" y="152"/>
                    </a:cubicBezTo>
                    <a:cubicBezTo>
                      <a:pt x="41" y="155"/>
                      <a:pt x="41" y="155"/>
                      <a:pt x="41" y="155"/>
                    </a:cubicBezTo>
                    <a:cubicBezTo>
                      <a:pt x="94" y="155"/>
                      <a:pt x="94" y="155"/>
                      <a:pt x="94" y="155"/>
                    </a:cubicBezTo>
                    <a:cubicBezTo>
                      <a:pt x="101" y="169"/>
                      <a:pt x="101" y="169"/>
                      <a:pt x="101" y="169"/>
                    </a:cubicBezTo>
                    <a:cubicBezTo>
                      <a:pt x="133" y="169"/>
                      <a:pt x="133" y="169"/>
                      <a:pt x="133" y="169"/>
                    </a:cubicBezTo>
                    <a:cubicBezTo>
                      <a:pt x="136" y="155"/>
                      <a:pt x="136" y="155"/>
                      <a:pt x="136" y="155"/>
                    </a:cubicBezTo>
                    <a:cubicBezTo>
                      <a:pt x="145" y="155"/>
                      <a:pt x="145" y="155"/>
                      <a:pt x="145" y="155"/>
                    </a:cubicBezTo>
                    <a:cubicBezTo>
                      <a:pt x="145" y="0"/>
                      <a:pt x="145" y="0"/>
                      <a:pt x="145" y="0"/>
                    </a:cubicBezTo>
                    <a:lnTo>
                      <a:pt x="41" y="0"/>
                    </a:lnTo>
                    <a:close/>
                    <a:moveTo>
                      <a:pt x="44" y="111"/>
                    </a:moveTo>
                    <a:cubicBezTo>
                      <a:pt x="33" y="127"/>
                      <a:pt x="33" y="127"/>
                      <a:pt x="33" y="127"/>
                    </a:cubicBezTo>
                    <a:cubicBezTo>
                      <a:pt x="36" y="130"/>
                      <a:pt x="36" y="130"/>
                      <a:pt x="36" y="130"/>
                    </a:cubicBezTo>
                    <a:cubicBezTo>
                      <a:pt x="41" y="122"/>
                      <a:pt x="41" y="122"/>
                      <a:pt x="41" y="122"/>
                    </a:cubicBezTo>
                    <a:cubicBezTo>
                      <a:pt x="41" y="148"/>
                      <a:pt x="41" y="148"/>
                      <a:pt x="41" y="148"/>
                    </a:cubicBezTo>
                    <a:cubicBezTo>
                      <a:pt x="7" y="154"/>
                      <a:pt x="7" y="154"/>
                      <a:pt x="7" y="154"/>
                    </a:cubicBezTo>
                    <a:cubicBezTo>
                      <a:pt x="4" y="117"/>
                      <a:pt x="4" y="117"/>
                      <a:pt x="4" y="117"/>
                    </a:cubicBezTo>
                    <a:cubicBezTo>
                      <a:pt x="12" y="112"/>
                      <a:pt x="12" y="112"/>
                      <a:pt x="12" y="112"/>
                    </a:cubicBezTo>
                    <a:cubicBezTo>
                      <a:pt x="12" y="112"/>
                      <a:pt x="12" y="112"/>
                      <a:pt x="12" y="112"/>
                    </a:cubicBezTo>
                    <a:cubicBezTo>
                      <a:pt x="14" y="111"/>
                      <a:pt x="14" y="111"/>
                      <a:pt x="14" y="111"/>
                    </a:cubicBezTo>
                    <a:cubicBezTo>
                      <a:pt x="45" y="92"/>
                      <a:pt x="45" y="92"/>
                      <a:pt x="45" y="92"/>
                    </a:cubicBezTo>
                    <a:cubicBezTo>
                      <a:pt x="77" y="101"/>
                      <a:pt x="77" y="101"/>
                      <a:pt x="77" y="101"/>
                    </a:cubicBezTo>
                    <a:cubicBezTo>
                      <a:pt x="77" y="107"/>
                      <a:pt x="77" y="107"/>
                      <a:pt x="77" y="107"/>
                    </a:cubicBezTo>
                    <a:cubicBezTo>
                      <a:pt x="46" y="111"/>
                      <a:pt x="46" y="111"/>
                      <a:pt x="46" y="111"/>
                    </a:cubicBezTo>
                    <a:cubicBezTo>
                      <a:pt x="45" y="111"/>
                      <a:pt x="44" y="111"/>
                      <a:pt x="44" y="111"/>
                    </a:cubicBezTo>
                    <a:close/>
                    <a:moveTo>
                      <a:pt x="56" y="129"/>
                    </a:moveTo>
                    <a:cubicBezTo>
                      <a:pt x="56" y="113"/>
                      <a:pt x="56" y="113"/>
                      <a:pt x="56" y="113"/>
                    </a:cubicBezTo>
                    <a:cubicBezTo>
                      <a:pt x="79" y="111"/>
                      <a:pt x="79" y="111"/>
                      <a:pt x="79" y="111"/>
                    </a:cubicBezTo>
                    <a:cubicBezTo>
                      <a:pt x="80" y="111"/>
                      <a:pt x="80" y="110"/>
                      <a:pt x="81" y="109"/>
                    </a:cubicBezTo>
                    <a:cubicBezTo>
                      <a:pt x="81" y="99"/>
                      <a:pt x="81" y="99"/>
                      <a:pt x="81" y="99"/>
                    </a:cubicBezTo>
                    <a:cubicBezTo>
                      <a:pt x="81" y="98"/>
                      <a:pt x="80" y="97"/>
                      <a:pt x="79" y="97"/>
                    </a:cubicBezTo>
                    <a:cubicBezTo>
                      <a:pt x="56" y="91"/>
                      <a:pt x="56" y="91"/>
                      <a:pt x="56" y="91"/>
                    </a:cubicBezTo>
                    <a:cubicBezTo>
                      <a:pt x="56" y="15"/>
                      <a:pt x="56" y="15"/>
                      <a:pt x="56" y="15"/>
                    </a:cubicBezTo>
                    <a:cubicBezTo>
                      <a:pt x="130" y="15"/>
                      <a:pt x="130" y="15"/>
                      <a:pt x="130" y="15"/>
                    </a:cubicBezTo>
                    <a:cubicBezTo>
                      <a:pt x="130" y="115"/>
                      <a:pt x="130" y="115"/>
                      <a:pt x="130" y="115"/>
                    </a:cubicBezTo>
                    <a:cubicBezTo>
                      <a:pt x="123" y="113"/>
                      <a:pt x="123" y="113"/>
                      <a:pt x="123" y="113"/>
                    </a:cubicBezTo>
                    <a:cubicBezTo>
                      <a:pt x="112" y="112"/>
                      <a:pt x="112" y="112"/>
                      <a:pt x="112" y="112"/>
                    </a:cubicBezTo>
                    <a:cubicBezTo>
                      <a:pt x="111" y="90"/>
                      <a:pt x="111" y="90"/>
                      <a:pt x="111" y="90"/>
                    </a:cubicBezTo>
                    <a:cubicBezTo>
                      <a:pt x="115" y="87"/>
                      <a:pt x="118" y="83"/>
                      <a:pt x="118" y="77"/>
                    </a:cubicBezTo>
                    <a:cubicBezTo>
                      <a:pt x="118" y="69"/>
                      <a:pt x="111" y="63"/>
                      <a:pt x="103" y="63"/>
                    </a:cubicBezTo>
                    <a:cubicBezTo>
                      <a:pt x="95" y="63"/>
                      <a:pt x="89" y="69"/>
                      <a:pt x="89" y="77"/>
                    </a:cubicBezTo>
                    <a:cubicBezTo>
                      <a:pt x="89" y="83"/>
                      <a:pt x="92" y="87"/>
                      <a:pt x="96" y="90"/>
                    </a:cubicBezTo>
                    <a:cubicBezTo>
                      <a:pt x="96" y="125"/>
                      <a:pt x="96" y="125"/>
                      <a:pt x="96" y="125"/>
                    </a:cubicBezTo>
                    <a:cubicBezTo>
                      <a:pt x="83" y="111"/>
                      <a:pt x="83" y="111"/>
                      <a:pt x="83" y="111"/>
                    </a:cubicBezTo>
                    <a:cubicBezTo>
                      <a:pt x="75" y="122"/>
                      <a:pt x="75" y="122"/>
                      <a:pt x="75" y="122"/>
                    </a:cubicBezTo>
                    <a:cubicBezTo>
                      <a:pt x="79" y="129"/>
                      <a:pt x="79" y="129"/>
                      <a:pt x="79" y="129"/>
                    </a:cubicBezTo>
                    <a:lnTo>
                      <a:pt x="56" y="129"/>
                    </a:lnTo>
                    <a:close/>
                    <a:moveTo>
                      <a:pt x="103" y="69"/>
                    </a:moveTo>
                    <a:cubicBezTo>
                      <a:pt x="99" y="69"/>
                      <a:pt x="95" y="73"/>
                      <a:pt x="95" y="77"/>
                    </a:cubicBezTo>
                    <a:cubicBezTo>
                      <a:pt x="95" y="79"/>
                      <a:pt x="95" y="80"/>
                      <a:pt x="96" y="81"/>
                    </a:cubicBezTo>
                    <a:cubicBezTo>
                      <a:pt x="96" y="86"/>
                      <a:pt x="96" y="86"/>
                      <a:pt x="96" y="86"/>
                    </a:cubicBezTo>
                    <a:cubicBezTo>
                      <a:pt x="93" y="84"/>
                      <a:pt x="92" y="81"/>
                      <a:pt x="92" y="77"/>
                    </a:cubicBezTo>
                    <a:cubicBezTo>
                      <a:pt x="92" y="71"/>
                      <a:pt x="97" y="66"/>
                      <a:pt x="103" y="66"/>
                    </a:cubicBezTo>
                    <a:cubicBezTo>
                      <a:pt x="110" y="66"/>
                      <a:pt x="115" y="71"/>
                      <a:pt x="115" y="77"/>
                    </a:cubicBezTo>
                    <a:cubicBezTo>
                      <a:pt x="115" y="81"/>
                      <a:pt x="113" y="84"/>
                      <a:pt x="110" y="86"/>
                    </a:cubicBezTo>
                    <a:cubicBezTo>
                      <a:pt x="110" y="82"/>
                      <a:pt x="110" y="82"/>
                      <a:pt x="110" y="82"/>
                    </a:cubicBezTo>
                    <a:cubicBezTo>
                      <a:pt x="111" y="81"/>
                      <a:pt x="111" y="79"/>
                      <a:pt x="111" y="77"/>
                    </a:cubicBezTo>
                    <a:cubicBezTo>
                      <a:pt x="111" y="73"/>
                      <a:pt x="108" y="69"/>
                      <a:pt x="103" y="69"/>
                    </a:cubicBezTo>
                    <a:close/>
                    <a:moveTo>
                      <a:pt x="130" y="165"/>
                    </a:moveTo>
                    <a:cubicBezTo>
                      <a:pt x="104" y="165"/>
                      <a:pt x="104" y="165"/>
                      <a:pt x="104" y="165"/>
                    </a:cubicBezTo>
                    <a:cubicBezTo>
                      <a:pt x="90" y="139"/>
                      <a:pt x="90" y="139"/>
                      <a:pt x="90" y="139"/>
                    </a:cubicBezTo>
                    <a:cubicBezTo>
                      <a:pt x="79" y="122"/>
                      <a:pt x="79" y="122"/>
                      <a:pt x="79" y="122"/>
                    </a:cubicBezTo>
                    <a:cubicBezTo>
                      <a:pt x="83" y="117"/>
                      <a:pt x="83" y="117"/>
                      <a:pt x="83" y="117"/>
                    </a:cubicBezTo>
                    <a:cubicBezTo>
                      <a:pt x="93" y="128"/>
                      <a:pt x="93" y="128"/>
                      <a:pt x="93" y="128"/>
                    </a:cubicBezTo>
                    <a:cubicBezTo>
                      <a:pt x="94" y="129"/>
                      <a:pt x="95" y="129"/>
                      <a:pt x="96" y="129"/>
                    </a:cubicBezTo>
                    <a:cubicBezTo>
                      <a:pt x="97" y="129"/>
                      <a:pt x="97" y="129"/>
                      <a:pt x="98" y="129"/>
                    </a:cubicBezTo>
                    <a:cubicBezTo>
                      <a:pt x="99" y="128"/>
                      <a:pt x="100" y="127"/>
                      <a:pt x="100" y="125"/>
                    </a:cubicBezTo>
                    <a:cubicBezTo>
                      <a:pt x="100" y="79"/>
                      <a:pt x="100" y="79"/>
                      <a:pt x="100" y="79"/>
                    </a:cubicBezTo>
                    <a:cubicBezTo>
                      <a:pt x="106" y="79"/>
                      <a:pt x="106" y="79"/>
                      <a:pt x="106" y="79"/>
                    </a:cubicBezTo>
                    <a:cubicBezTo>
                      <a:pt x="108" y="112"/>
                      <a:pt x="108" y="112"/>
                      <a:pt x="108" y="112"/>
                    </a:cubicBezTo>
                    <a:cubicBezTo>
                      <a:pt x="108" y="114"/>
                      <a:pt x="110" y="116"/>
                      <a:pt x="112" y="116"/>
                    </a:cubicBezTo>
                    <a:cubicBezTo>
                      <a:pt x="122" y="117"/>
                      <a:pt x="122" y="117"/>
                      <a:pt x="122" y="117"/>
                    </a:cubicBezTo>
                    <a:cubicBezTo>
                      <a:pt x="132" y="120"/>
                      <a:pt x="132" y="120"/>
                      <a:pt x="132" y="120"/>
                    </a:cubicBezTo>
                    <a:cubicBezTo>
                      <a:pt x="137" y="124"/>
                      <a:pt x="137" y="124"/>
                      <a:pt x="137" y="124"/>
                    </a:cubicBezTo>
                    <a:lnTo>
                      <a:pt x="130" y="1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0" name="Freeform 130"/>
              <p:cNvSpPr>
                <a:spLocks noEditPoints="1"/>
              </p:cNvSpPr>
              <p:nvPr/>
            </p:nvSpPr>
            <p:spPr bwMode="auto">
              <a:xfrm>
                <a:off x="1424551" y="3004917"/>
                <a:ext cx="381052" cy="359945"/>
              </a:xfrm>
              <a:custGeom>
                <a:avLst/>
                <a:gdLst/>
                <a:ahLst/>
                <a:cxnLst>
                  <a:cxn ang="0">
                    <a:pos x="90" y="0"/>
                  </a:cxn>
                  <a:cxn ang="0">
                    <a:pos x="19" y="63"/>
                  </a:cxn>
                  <a:cxn ang="0">
                    <a:pos x="7" y="74"/>
                  </a:cxn>
                  <a:cxn ang="0">
                    <a:pos x="0" y="80"/>
                  </a:cxn>
                  <a:cxn ang="0">
                    <a:pos x="126" y="221"/>
                  </a:cxn>
                  <a:cxn ang="0">
                    <a:pos x="134" y="215"/>
                  </a:cxn>
                  <a:cxn ang="0">
                    <a:pos x="146" y="204"/>
                  </a:cxn>
                  <a:cxn ang="0">
                    <a:pos x="216" y="141"/>
                  </a:cxn>
                  <a:cxn ang="0">
                    <a:pos x="90" y="0"/>
                  </a:cxn>
                  <a:cxn ang="0">
                    <a:pos x="67" y="147"/>
                  </a:cxn>
                  <a:cxn ang="0">
                    <a:pos x="68" y="137"/>
                  </a:cxn>
                  <a:cxn ang="0">
                    <a:pos x="78" y="137"/>
                  </a:cxn>
                  <a:cxn ang="0">
                    <a:pos x="78" y="148"/>
                  </a:cxn>
                  <a:cxn ang="0">
                    <a:pos x="67" y="147"/>
                  </a:cxn>
                  <a:cxn ang="0">
                    <a:pos x="140" y="198"/>
                  </a:cxn>
                  <a:cxn ang="0">
                    <a:pos x="25" y="69"/>
                  </a:cxn>
                  <a:cxn ang="0">
                    <a:pos x="89" y="11"/>
                  </a:cxn>
                  <a:cxn ang="0">
                    <a:pos x="204" y="140"/>
                  </a:cxn>
                  <a:cxn ang="0">
                    <a:pos x="140" y="198"/>
                  </a:cxn>
                </a:cxnLst>
                <a:rect l="0" t="0" r="r" b="b"/>
                <a:pathLst>
                  <a:path w="216" h="221">
                    <a:moveTo>
                      <a:pt x="90" y="0"/>
                    </a:moveTo>
                    <a:cubicBezTo>
                      <a:pt x="19" y="63"/>
                      <a:pt x="19" y="63"/>
                      <a:pt x="19" y="63"/>
                    </a:cubicBezTo>
                    <a:cubicBezTo>
                      <a:pt x="7" y="74"/>
                      <a:pt x="7" y="74"/>
                      <a:pt x="7" y="74"/>
                    </a:cubicBezTo>
                    <a:cubicBezTo>
                      <a:pt x="0" y="80"/>
                      <a:pt x="0" y="80"/>
                      <a:pt x="0" y="80"/>
                    </a:cubicBezTo>
                    <a:cubicBezTo>
                      <a:pt x="126" y="221"/>
                      <a:pt x="126" y="221"/>
                      <a:pt x="126" y="221"/>
                    </a:cubicBezTo>
                    <a:cubicBezTo>
                      <a:pt x="134" y="215"/>
                      <a:pt x="134" y="215"/>
                      <a:pt x="134" y="215"/>
                    </a:cubicBezTo>
                    <a:cubicBezTo>
                      <a:pt x="146" y="204"/>
                      <a:pt x="146" y="204"/>
                      <a:pt x="146" y="204"/>
                    </a:cubicBezTo>
                    <a:cubicBezTo>
                      <a:pt x="216" y="141"/>
                      <a:pt x="216" y="141"/>
                      <a:pt x="216" y="141"/>
                    </a:cubicBezTo>
                    <a:lnTo>
                      <a:pt x="90" y="0"/>
                    </a:lnTo>
                    <a:close/>
                    <a:moveTo>
                      <a:pt x="67" y="147"/>
                    </a:moveTo>
                    <a:cubicBezTo>
                      <a:pt x="65" y="144"/>
                      <a:pt x="65" y="139"/>
                      <a:pt x="68" y="137"/>
                    </a:cubicBezTo>
                    <a:cubicBezTo>
                      <a:pt x="71" y="134"/>
                      <a:pt x="76" y="134"/>
                      <a:pt x="78" y="137"/>
                    </a:cubicBezTo>
                    <a:cubicBezTo>
                      <a:pt x="81" y="140"/>
                      <a:pt x="81" y="145"/>
                      <a:pt x="78" y="148"/>
                    </a:cubicBezTo>
                    <a:cubicBezTo>
                      <a:pt x="75" y="150"/>
                      <a:pt x="70" y="150"/>
                      <a:pt x="67" y="147"/>
                    </a:cubicBezTo>
                    <a:close/>
                    <a:moveTo>
                      <a:pt x="140" y="198"/>
                    </a:moveTo>
                    <a:cubicBezTo>
                      <a:pt x="25" y="69"/>
                      <a:pt x="25" y="69"/>
                      <a:pt x="25" y="69"/>
                    </a:cubicBezTo>
                    <a:cubicBezTo>
                      <a:pt x="89" y="11"/>
                      <a:pt x="89" y="11"/>
                      <a:pt x="89" y="11"/>
                    </a:cubicBezTo>
                    <a:cubicBezTo>
                      <a:pt x="204" y="140"/>
                      <a:pt x="204" y="140"/>
                      <a:pt x="204" y="140"/>
                    </a:cubicBezTo>
                    <a:lnTo>
                      <a:pt x="140" y="19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1" name="Freeform 131"/>
              <p:cNvSpPr>
                <a:spLocks noEditPoints="1"/>
              </p:cNvSpPr>
              <p:nvPr/>
            </p:nvSpPr>
            <p:spPr bwMode="auto">
              <a:xfrm>
                <a:off x="4418250" y="4781243"/>
                <a:ext cx="302887" cy="172773"/>
              </a:xfrm>
              <a:custGeom>
                <a:avLst/>
                <a:gdLst/>
                <a:ahLst/>
                <a:cxnLst>
                  <a:cxn ang="0">
                    <a:pos x="171" y="34"/>
                  </a:cxn>
                  <a:cxn ang="0">
                    <a:pos x="148" y="26"/>
                  </a:cxn>
                  <a:cxn ang="0">
                    <a:pos x="128" y="3"/>
                  </a:cxn>
                  <a:cxn ang="0">
                    <a:pos x="109" y="14"/>
                  </a:cxn>
                  <a:cxn ang="0">
                    <a:pos x="77" y="24"/>
                  </a:cxn>
                  <a:cxn ang="0">
                    <a:pos x="57" y="2"/>
                  </a:cxn>
                  <a:cxn ang="0">
                    <a:pos x="37" y="13"/>
                  </a:cxn>
                  <a:cxn ang="0">
                    <a:pos x="8" y="21"/>
                  </a:cxn>
                  <a:cxn ang="0">
                    <a:pos x="11" y="61"/>
                  </a:cxn>
                  <a:cxn ang="0">
                    <a:pos x="10" y="84"/>
                  </a:cxn>
                  <a:cxn ang="0">
                    <a:pos x="38" y="92"/>
                  </a:cxn>
                  <a:cxn ang="0">
                    <a:pos x="51" y="105"/>
                  </a:cxn>
                  <a:cxn ang="0">
                    <a:pos x="78" y="83"/>
                  </a:cxn>
                  <a:cxn ang="0">
                    <a:pos x="94" y="84"/>
                  </a:cxn>
                  <a:cxn ang="0">
                    <a:pos x="116" y="105"/>
                  </a:cxn>
                  <a:cxn ang="0">
                    <a:pos x="135" y="92"/>
                  </a:cxn>
                  <a:cxn ang="0">
                    <a:pos x="158" y="87"/>
                  </a:cxn>
                  <a:cxn ang="0">
                    <a:pos x="158" y="28"/>
                  </a:cxn>
                  <a:cxn ang="0">
                    <a:pos x="164" y="34"/>
                  </a:cxn>
                  <a:cxn ang="0">
                    <a:pos x="158" y="43"/>
                  </a:cxn>
                  <a:cxn ang="0">
                    <a:pos x="158" y="28"/>
                  </a:cxn>
                  <a:cxn ang="0">
                    <a:pos x="124" y="9"/>
                  </a:cxn>
                  <a:cxn ang="0">
                    <a:pos x="119" y="19"/>
                  </a:cxn>
                  <a:cxn ang="0">
                    <a:pos x="87" y="27"/>
                  </a:cxn>
                  <a:cxn ang="0">
                    <a:pos x="86" y="39"/>
                  </a:cxn>
                  <a:cxn ang="0">
                    <a:pos x="86" y="39"/>
                  </a:cxn>
                  <a:cxn ang="0">
                    <a:pos x="45" y="10"/>
                  </a:cxn>
                  <a:cxn ang="0">
                    <a:pos x="56" y="12"/>
                  </a:cxn>
                  <a:cxn ang="0">
                    <a:pos x="45" y="10"/>
                  </a:cxn>
                  <a:cxn ang="0">
                    <a:pos x="15" y="26"/>
                  </a:cxn>
                  <a:cxn ang="0">
                    <a:pos x="18" y="37"/>
                  </a:cxn>
                  <a:cxn ang="0">
                    <a:pos x="10" y="74"/>
                  </a:cxn>
                  <a:cxn ang="0">
                    <a:pos x="19" y="68"/>
                  </a:cxn>
                  <a:cxn ang="0">
                    <a:pos x="56" y="95"/>
                  </a:cxn>
                  <a:cxn ang="0">
                    <a:pos x="46" y="89"/>
                  </a:cxn>
                  <a:cxn ang="0">
                    <a:pos x="56" y="95"/>
                  </a:cxn>
                  <a:cxn ang="0">
                    <a:pos x="41" y="85"/>
                  </a:cxn>
                  <a:cxn ang="0">
                    <a:pos x="18" y="60"/>
                  </a:cxn>
                  <a:cxn ang="0">
                    <a:pos x="28" y="36"/>
                  </a:cxn>
                  <a:cxn ang="0">
                    <a:pos x="44" y="24"/>
                  </a:cxn>
                  <a:cxn ang="0">
                    <a:pos x="74" y="31"/>
                  </a:cxn>
                  <a:cxn ang="0">
                    <a:pos x="83" y="61"/>
                  </a:cxn>
                  <a:cxn ang="0">
                    <a:pos x="61" y="84"/>
                  </a:cxn>
                  <a:cxn ang="0">
                    <a:pos x="87" y="83"/>
                  </a:cxn>
                  <a:cxn ang="0">
                    <a:pos x="87" y="67"/>
                  </a:cxn>
                  <a:cxn ang="0">
                    <a:pos x="128" y="96"/>
                  </a:cxn>
                  <a:cxn ang="0">
                    <a:pos x="117" y="90"/>
                  </a:cxn>
                  <a:cxn ang="0">
                    <a:pos x="128" y="96"/>
                  </a:cxn>
                  <a:cxn ang="0">
                    <a:pos x="112" y="86"/>
                  </a:cxn>
                  <a:cxn ang="0">
                    <a:pos x="92" y="62"/>
                  </a:cxn>
                  <a:cxn ang="0">
                    <a:pos x="98" y="28"/>
                  </a:cxn>
                  <a:cxn ang="0">
                    <a:pos x="121" y="27"/>
                  </a:cxn>
                  <a:cxn ang="0">
                    <a:pos x="145" y="34"/>
                  </a:cxn>
                  <a:cxn ang="0">
                    <a:pos x="145" y="74"/>
                  </a:cxn>
                  <a:cxn ang="0">
                    <a:pos x="129" y="82"/>
                  </a:cxn>
                  <a:cxn ang="0">
                    <a:pos x="158" y="80"/>
                  </a:cxn>
                  <a:cxn ang="0">
                    <a:pos x="158" y="68"/>
                  </a:cxn>
                </a:cxnLst>
                <a:rect l="0" t="0" r="r" b="b"/>
                <a:pathLst>
                  <a:path w="171" h="106">
                    <a:moveTo>
                      <a:pt x="164" y="63"/>
                    </a:moveTo>
                    <a:cubicBezTo>
                      <a:pt x="163" y="45"/>
                      <a:pt x="163" y="45"/>
                      <a:pt x="163" y="45"/>
                    </a:cubicBezTo>
                    <a:cubicBezTo>
                      <a:pt x="168" y="43"/>
                      <a:pt x="171" y="39"/>
                      <a:pt x="171" y="34"/>
                    </a:cubicBezTo>
                    <a:cubicBezTo>
                      <a:pt x="171" y="31"/>
                      <a:pt x="169" y="27"/>
                      <a:pt x="167" y="25"/>
                    </a:cubicBezTo>
                    <a:cubicBezTo>
                      <a:pt x="165" y="22"/>
                      <a:pt x="161" y="21"/>
                      <a:pt x="158" y="21"/>
                    </a:cubicBezTo>
                    <a:cubicBezTo>
                      <a:pt x="154" y="21"/>
                      <a:pt x="150" y="23"/>
                      <a:pt x="148" y="26"/>
                    </a:cubicBezTo>
                    <a:cubicBezTo>
                      <a:pt x="134" y="17"/>
                      <a:pt x="134" y="17"/>
                      <a:pt x="134" y="17"/>
                    </a:cubicBezTo>
                    <a:cubicBezTo>
                      <a:pt x="134" y="15"/>
                      <a:pt x="135" y="13"/>
                      <a:pt x="134" y="11"/>
                    </a:cubicBezTo>
                    <a:cubicBezTo>
                      <a:pt x="133" y="8"/>
                      <a:pt x="131" y="5"/>
                      <a:pt x="128" y="3"/>
                    </a:cubicBezTo>
                    <a:cubicBezTo>
                      <a:pt x="126" y="2"/>
                      <a:pt x="124" y="1"/>
                      <a:pt x="122" y="1"/>
                    </a:cubicBezTo>
                    <a:cubicBezTo>
                      <a:pt x="117" y="1"/>
                      <a:pt x="113" y="4"/>
                      <a:pt x="110" y="8"/>
                    </a:cubicBezTo>
                    <a:cubicBezTo>
                      <a:pt x="109" y="10"/>
                      <a:pt x="109" y="12"/>
                      <a:pt x="109" y="14"/>
                    </a:cubicBezTo>
                    <a:cubicBezTo>
                      <a:pt x="94" y="22"/>
                      <a:pt x="94" y="22"/>
                      <a:pt x="94" y="22"/>
                    </a:cubicBezTo>
                    <a:cubicBezTo>
                      <a:pt x="92" y="21"/>
                      <a:pt x="89" y="20"/>
                      <a:pt x="86" y="20"/>
                    </a:cubicBezTo>
                    <a:cubicBezTo>
                      <a:pt x="83" y="20"/>
                      <a:pt x="79" y="22"/>
                      <a:pt x="77" y="24"/>
                    </a:cubicBezTo>
                    <a:cubicBezTo>
                      <a:pt x="63" y="16"/>
                      <a:pt x="63" y="16"/>
                      <a:pt x="63" y="16"/>
                    </a:cubicBezTo>
                    <a:cubicBezTo>
                      <a:pt x="63" y="14"/>
                      <a:pt x="63" y="12"/>
                      <a:pt x="63" y="10"/>
                    </a:cubicBezTo>
                    <a:cubicBezTo>
                      <a:pt x="62" y="7"/>
                      <a:pt x="60" y="4"/>
                      <a:pt x="57" y="2"/>
                    </a:cubicBezTo>
                    <a:cubicBezTo>
                      <a:pt x="55" y="1"/>
                      <a:pt x="52" y="0"/>
                      <a:pt x="50" y="0"/>
                    </a:cubicBezTo>
                    <a:cubicBezTo>
                      <a:pt x="46" y="0"/>
                      <a:pt x="41" y="3"/>
                      <a:pt x="39" y="7"/>
                    </a:cubicBezTo>
                    <a:cubicBezTo>
                      <a:pt x="38" y="9"/>
                      <a:pt x="37" y="11"/>
                      <a:pt x="37" y="13"/>
                    </a:cubicBezTo>
                    <a:cubicBezTo>
                      <a:pt x="22" y="22"/>
                      <a:pt x="22" y="22"/>
                      <a:pt x="22" y="22"/>
                    </a:cubicBezTo>
                    <a:cubicBezTo>
                      <a:pt x="20" y="20"/>
                      <a:pt x="18" y="19"/>
                      <a:pt x="15" y="19"/>
                    </a:cubicBezTo>
                    <a:cubicBezTo>
                      <a:pt x="13" y="19"/>
                      <a:pt x="10" y="20"/>
                      <a:pt x="8" y="21"/>
                    </a:cubicBezTo>
                    <a:cubicBezTo>
                      <a:pt x="2" y="25"/>
                      <a:pt x="0" y="33"/>
                      <a:pt x="4" y="39"/>
                    </a:cubicBezTo>
                    <a:cubicBezTo>
                      <a:pt x="6" y="42"/>
                      <a:pt x="8" y="44"/>
                      <a:pt x="11" y="45"/>
                    </a:cubicBezTo>
                    <a:cubicBezTo>
                      <a:pt x="11" y="61"/>
                      <a:pt x="11" y="61"/>
                      <a:pt x="11" y="61"/>
                    </a:cubicBezTo>
                    <a:cubicBezTo>
                      <a:pt x="9" y="62"/>
                      <a:pt x="6" y="64"/>
                      <a:pt x="5" y="66"/>
                    </a:cubicBezTo>
                    <a:cubicBezTo>
                      <a:pt x="3" y="69"/>
                      <a:pt x="3" y="73"/>
                      <a:pt x="4" y="76"/>
                    </a:cubicBezTo>
                    <a:cubicBezTo>
                      <a:pt x="4" y="80"/>
                      <a:pt x="7" y="82"/>
                      <a:pt x="10" y="84"/>
                    </a:cubicBezTo>
                    <a:cubicBezTo>
                      <a:pt x="11" y="85"/>
                      <a:pt x="14" y="86"/>
                      <a:pt x="16" y="86"/>
                    </a:cubicBezTo>
                    <a:cubicBezTo>
                      <a:pt x="19" y="86"/>
                      <a:pt x="21" y="85"/>
                      <a:pt x="24" y="83"/>
                    </a:cubicBezTo>
                    <a:cubicBezTo>
                      <a:pt x="38" y="92"/>
                      <a:pt x="38" y="92"/>
                      <a:pt x="38" y="92"/>
                    </a:cubicBezTo>
                    <a:cubicBezTo>
                      <a:pt x="38" y="93"/>
                      <a:pt x="38" y="94"/>
                      <a:pt x="39" y="96"/>
                    </a:cubicBezTo>
                    <a:cubicBezTo>
                      <a:pt x="40" y="99"/>
                      <a:pt x="42" y="102"/>
                      <a:pt x="45" y="104"/>
                    </a:cubicBezTo>
                    <a:cubicBezTo>
                      <a:pt x="47" y="105"/>
                      <a:pt x="49" y="105"/>
                      <a:pt x="51" y="105"/>
                    </a:cubicBezTo>
                    <a:cubicBezTo>
                      <a:pt x="56" y="105"/>
                      <a:pt x="60" y="103"/>
                      <a:pt x="62" y="99"/>
                    </a:cubicBezTo>
                    <a:cubicBezTo>
                      <a:pt x="64" y="96"/>
                      <a:pt x="64" y="93"/>
                      <a:pt x="64" y="91"/>
                    </a:cubicBezTo>
                    <a:cubicBezTo>
                      <a:pt x="78" y="83"/>
                      <a:pt x="78" y="83"/>
                      <a:pt x="78" y="83"/>
                    </a:cubicBezTo>
                    <a:cubicBezTo>
                      <a:pt x="80" y="85"/>
                      <a:pt x="83" y="86"/>
                      <a:pt x="86" y="86"/>
                    </a:cubicBezTo>
                    <a:cubicBezTo>
                      <a:pt x="87" y="86"/>
                      <a:pt x="87" y="86"/>
                      <a:pt x="87" y="86"/>
                    </a:cubicBezTo>
                    <a:cubicBezTo>
                      <a:pt x="89" y="86"/>
                      <a:pt x="92" y="85"/>
                      <a:pt x="94" y="84"/>
                    </a:cubicBezTo>
                    <a:cubicBezTo>
                      <a:pt x="110" y="93"/>
                      <a:pt x="110" y="93"/>
                      <a:pt x="110" y="93"/>
                    </a:cubicBezTo>
                    <a:cubicBezTo>
                      <a:pt x="110" y="94"/>
                      <a:pt x="110" y="95"/>
                      <a:pt x="110" y="97"/>
                    </a:cubicBezTo>
                    <a:cubicBezTo>
                      <a:pt x="111" y="100"/>
                      <a:pt x="113" y="103"/>
                      <a:pt x="116" y="105"/>
                    </a:cubicBezTo>
                    <a:cubicBezTo>
                      <a:pt x="118" y="106"/>
                      <a:pt x="120" y="106"/>
                      <a:pt x="122" y="106"/>
                    </a:cubicBezTo>
                    <a:cubicBezTo>
                      <a:pt x="127" y="106"/>
                      <a:pt x="131" y="104"/>
                      <a:pt x="134" y="100"/>
                    </a:cubicBezTo>
                    <a:cubicBezTo>
                      <a:pt x="135" y="97"/>
                      <a:pt x="136" y="94"/>
                      <a:pt x="135" y="92"/>
                    </a:cubicBezTo>
                    <a:cubicBezTo>
                      <a:pt x="149" y="84"/>
                      <a:pt x="149" y="84"/>
                      <a:pt x="149" y="84"/>
                    </a:cubicBezTo>
                    <a:cubicBezTo>
                      <a:pt x="152" y="86"/>
                      <a:pt x="155" y="87"/>
                      <a:pt x="158" y="87"/>
                    </a:cubicBezTo>
                    <a:cubicBezTo>
                      <a:pt x="158" y="87"/>
                      <a:pt x="158" y="87"/>
                      <a:pt x="158" y="87"/>
                    </a:cubicBezTo>
                    <a:cubicBezTo>
                      <a:pt x="165" y="87"/>
                      <a:pt x="171" y="81"/>
                      <a:pt x="171" y="74"/>
                    </a:cubicBezTo>
                    <a:cubicBezTo>
                      <a:pt x="171" y="69"/>
                      <a:pt x="168" y="65"/>
                      <a:pt x="164" y="63"/>
                    </a:cubicBezTo>
                    <a:close/>
                    <a:moveTo>
                      <a:pt x="158" y="28"/>
                    </a:moveTo>
                    <a:cubicBezTo>
                      <a:pt x="158" y="28"/>
                      <a:pt x="158" y="28"/>
                      <a:pt x="158" y="28"/>
                    </a:cubicBezTo>
                    <a:cubicBezTo>
                      <a:pt x="159" y="28"/>
                      <a:pt x="161" y="29"/>
                      <a:pt x="162" y="30"/>
                    </a:cubicBezTo>
                    <a:cubicBezTo>
                      <a:pt x="163" y="31"/>
                      <a:pt x="164" y="32"/>
                      <a:pt x="164" y="34"/>
                    </a:cubicBezTo>
                    <a:cubicBezTo>
                      <a:pt x="164" y="37"/>
                      <a:pt x="161" y="40"/>
                      <a:pt x="158" y="40"/>
                    </a:cubicBezTo>
                    <a:cubicBezTo>
                      <a:pt x="158" y="43"/>
                      <a:pt x="158" y="43"/>
                      <a:pt x="158" y="43"/>
                    </a:cubicBezTo>
                    <a:cubicBezTo>
                      <a:pt x="158" y="43"/>
                      <a:pt x="158" y="43"/>
                      <a:pt x="158" y="43"/>
                    </a:cubicBezTo>
                    <a:cubicBezTo>
                      <a:pt x="158" y="40"/>
                      <a:pt x="158" y="40"/>
                      <a:pt x="158" y="40"/>
                    </a:cubicBezTo>
                    <a:cubicBezTo>
                      <a:pt x="154" y="40"/>
                      <a:pt x="152" y="37"/>
                      <a:pt x="152" y="34"/>
                    </a:cubicBezTo>
                    <a:cubicBezTo>
                      <a:pt x="152" y="31"/>
                      <a:pt x="155" y="28"/>
                      <a:pt x="158" y="28"/>
                    </a:cubicBezTo>
                    <a:close/>
                    <a:moveTo>
                      <a:pt x="116" y="11"/>
                    </a:moveTo>
                    <a:cubicBezTo>
                      <a:pt x="117" y="9"/>
                      <a:pt x="119" y="8"/>
                      <a:pt x="122" y="8"/>
                    </a:cubicBezTo>
                    <a:cubicBezTo>
                      <a:pt x="123" y="8"/>
                      <a:pt x="124" y="9"/>
                      <a:pt x="124" y="9"/>
                    </a:cubicBezTo>
                    <a:cubicBezTo>
                      <a:pt x="126" y="10"/>
                      <a:pt x="127" y="11"/>
                      <a:pt x="127" y="13"/>
                    </a:cubicBezTo>
                    <a:cubicBezTo>
                      <a:pt x="128" y="14"/>
                      <a:pt x="127" y="16"/>
                      <a:pt x="127" y="17"/>
                    </a:cubicBezTo>
                    <a:cubicBezTo>
                      <a:pt x="125" y="20"/>
                      <a:pt x="121" y="21"/>
                      <a:pt x="119" y="19"/>
                    </a:cubicBezTo>
                    <a:cubicBezTo>
                      <a:pt x="116" y="18"/>
                      <a:pt x="115" y="14"/>
                      <a:pt x="116" y="11"/>
                    </a:cubicBezTo>
                    <a:close/>
                    <a:moveTo>
                      <a:pt x="87" y="27"/>
                    </a:moveTo>
                    <a:cubicBezTo>
                      <a:pt x="87" y="27"/>
                      <a:pt x="87" y="27"/>
                      <a:pt x="87" y="27"/>
                    </a:cubicBezTo>
                    <a:cubicBezTo>
                      <a:pt x="88" y="27"/>
                      <a:pt x="90" y="28"/>
                      <a:pt x="91" y="29"/>
                    </a:cubicBezTo>
                    <a:cubicBezTo>
                      <a:pt x="92" y="30"/>
                      <a:pt x="92" y="31"/>
                      <a:pt x="92" y="33"/>
                    </a:cubicBezTo>
                    <a:cubicBezTo>
                      <a:pt x="92" y="36"/>
                      <a:pt x="90" y="39"/>
                      <a:pt x="86" y="39"/>
                    </a:cubicBezTo>
                    <a:cubicBezTo>
                      <a:pt x="86" y="42"/>
                      <a:pt x="86" y="42"/>
                      <a:pt x="86" y="42"/>
                    </a:cubicBezTo>
                    <a:cubicBezTo>
                      <a:pt x="86" y="42"/>
                      <a:pt x="86" y="42"/>
                      <a:pt x="86" y="42"/>
                    </a:cubicBezTo>
                    <a:cubicBezTo>
                      <a:pt x="86" y="39"/>
                      <a:pt x="86" y="39"/>
                      <a:pt x="86" y="39"/>
                    </a:cubicBezTo>
                    <a:cubicBezTo>
                      <a:pt x="83" y="39"/>
                      <a:pt x="80" y="36"/>
                      <a:pt x="81" y="33"/>
                    </a:cubicBezTo>
                    <a:cubicBezTo>
                      <a:pt x="81" y="30"/>
                      <a:pt x="83" y="27"/>
                      <a:pt x="87" y="27"/>
                    </a:cubicBezTo>
                    <a:close/>
                    <a:moveTo>
                      <a:pt x="45" y="10"/>
                    </a:moveTo>
                    <a:cubicBezTo>
                      <a:pt x="46" y="8"/>
                      <a:pt x="48" y="7"/>
                      <a:pt x="50" y="7"/>
                    </a:cubicBezTo>
                    <a:cubicBezTo>
                      <a:pt x="51" y="7"/>
                      <a:pt x="52" y="8"/>
                      <a:pt x="53" y="8"/>
                    </a:cubicBezTo>
                    <a:cubicBezTo>
                      <a:pt x="55" y="9"/>
                      <a:pt x="56" y="10"/>
                      <a:pt x="56" y="12"/>
                    </a:cubicBezTo>
                    <a:cubicBezTo>
                      <a:pt x="56" y="13"/>
                      <a:pt x="56" y="15"/>
                      <a:pt x="55" y="16"/>
                    </a:cubicBezTo>
                    <a:cubicBezTo>
                      <a:pt x="54" y="19"/>
                      <a:pt x="50" y="20"/>
                      <a:pt x="47" y="18"/>
                    </a:cubicBezTo>
                    <a:cubicBezTo>
                      <a:pt x="44" y="17"/>
                      <a:pt x="43" y="13"/>
                      <a:pt x="45" y="10"/>
                    </a:cubicBezTo>
                    <a:close/>
                    <a:moveTo>
                      <a:pt x="10" y="35"/>
                    </a:moveTo>
                    <a:cubicBezTo>
                      <a:pt x="8" y="33"/>
                      <a:pt x="9" y="29"/>
                      <a:pt x="12" y="27"/>
                    </a:cubicBezTo>
                    <a:cubicBezTo>
                      <a:pt x="13" y="27"/>
                      <a:pt x="14" y="26"/>
                      <a:pt x="15" y="26"/>
                    </a:cubicBezTo>
                    <a:cubicBezTo>
                      <a:pt x="17" y="26"/>
                      <a:pt x="19" y="28"/>
                      <a:pt x="20" y="29"/>
                    </a:cubicBezTo>
                    <a:cubicBezTo>
                      <a:pt x="21" y="31"/>
                      <a:pt x="21" y="32"/>
                      <a:pt x="21" y="34"/>
                    </a:cubicBezTo>
                    <a:cubicBezTo>
                      <a:pt x="20" y="35"/>
                      <a:pt x="19" y="37"/>
                      <a:pt x="18" y="37"/>
                    </a:cubicBezTo>
                    <a:cubicBezTo>
                      <a:pt x="15" y="39"/>
                      <a:pt x="12" y="38"/>
                      <a:pt x="10" y="35"/>
                    </a:cubicBezTo>
                    <a:close/>
                    <a:moveTo>
                      <a:pt x="13" y="78"/>
                    </a:moveTo>
                    <a:cubicBezTo>
                      <a:pt x="12" y="77"/>
                      <a:pt x="11" y="76"/>
                      <a:pt x="10" y="74"/>
                    </a:cubicBezTo>
                    <a:cubicBezTo>
                      <a:pt x="10" y="73"/>
                      <a:pt x="10" y="71"/>
                      <a:pt x="11" y="70"/>
                    </a:cubicBezTo>
                    <a:cubicBezTo>
                      <a:pt x="12" y="68"/>
                      <a:pt x="14" y="67"/>
                      <a:pt x="16" y="67"/>
                    </a:cubicBezTo>
                    <a:cubicBezTo>
                      <a:pt x="17" y="67"/>
                      <a:pt x="18" y="67"/>
                      <a:pt x="19" y="68"/>
                    </a:cubicBezTo>
                    <a:cubicBezTo>
                      <a:pt x="22" y="69"/>
                      <a:pt x="23" y="73"/>
                      <a:pt x="21" y="76"/>
                    </a:cubicBezTo>
                    <a:cubicBezTo>
                      <a:pt x="20" y="79"/>
                      <a:pt x="16" y="80"/>
                      <a:pt x="13" y="78"/>
                    </a:cubicBezTo>
                    <a:close/>
                    <a:moveTo>
                      <a:pt x="56" y="95"/>
                    </a:moveTo>
                    <a:cubicBezTo>
                      <a:pt x="55" y="98"/>
                      <a:pt x="51" y="99"/>
                      <a:pt x="48" y="97"/>
                    </a:cubicBezTo>
                    <a:cubicBezTo>
                      <a:pt x="47" y="97"/>
                      <a:pt x="46" y="95"/>
                      <a:pt x="45" y="94"/>
                    </a:cubicBezTo>
                    <a:cubicBezTo>
                      <a:pt x="45" y="92"/>
                      <a:pt x="45" y="91"/>
                      <a:pt x="46" y="89"/>
                    </a:cubicBezTo>
                    <a:cubicBezTo>
                      <a:pt x="47" y="88"/>
                      <a:pt x="49" y="86"/>
                      <a:pt x="51" y="86"/>
                    </a:cubicBezTo>
                    <a:cubicBezTo>
                      <a:pt x="52" y="86"/>
                      <a:pt x="53" y="87"/>
                      <a:pt x="54" y="87"/>
                    </a:cubicBezTo>
                    <a:cubicBezTo>
                      <a:pt x="57" y="89"/>
                      <a:pt x="58" y="92"/>
                      <a:pt x="56" y="95"/>
                    </a:cubicBezTo>
                    <a:close/>
                    <a:moveTo>
                      <a:pt x="58" y="81"/>
                    </a:moveTo>
                    <a:cubicBezTo>
                      <a:pt x="56" y="80"/>
                      <a:pt x="53" y="79"/>
                      <a:pt x="51" y="79"/>
                    </a:cubicBezTo>
                    <a:cubicBezTo>
                      <a:pt x="47" y="79"/>
                      <a:pt x="43" y="82"/>
                      <a:pt x="41" y="85"/>
                    </a:cubicBezTo>
                    <a:cubicBezTo>
                      <a:pt x="28" y="78"/>
                      <a:pt x="28" y="78"/>
                      <a:pt x="28" y="78"/>
                    </a:cubicBezTo>
                    <a:cubicBezTo>
                      <a:pt x="30" y="72"/>
                      <a:pt x="28" y="65"/>
                      <a:pt x="22" y="62"/>
                    </a:cubicBezTo>
                    <a:cubicBezTo>
                      <a:pt x="21" y="61"/>
                      <a:pt x="20" y="60"/>
                      <a:pt x="18" y="60"/>
                    </a:cubicBezTo>
                    <a:cubicBezTo>
                      <a:pt x="18" y="45"/>
                      <a:pt x="18" y="45"/>
                      <a:pt x="18" y="45"/>
                    </a:cubicBezTo>
                    <a:cubicBezTo>
                      <a:pt x="19" y="45"/>
                      <a:pt x="21" y="44"/>
                      <a:pt x="22" y="43"/>
                    </a:cubicBezTo>
                    <a:cubicBezTo>
                      <a:pt x="25" y="42"/>
                      <a:pt x="27" y="39"/>
                      <a:pt x="28" y="36"/>
                    </a:cubicBezTo>
                    <a:cubicBezTo>
                      <a:pt x="28" y="33"/>
                      <a:pt x="28" y="30"/>
                      <a:pt x="27" y="27"/>
                    </a:cubicBezTo>
                    <a:cubicBezTo>
                      <a:pt x="39" y="20"/>
                      <a:pt x="39" y="20"/>
                      <a:pt x="39" y="20"/>
                    </a:cubicBezTo>
                    <a:cubicBezTo>
                      <a:pt x="40" y="22"/>
                      <a:pt x="42" y="23"/>
                      <a:pt x="44" y="24"/>
                    </a:cubicBezTo>
                    <a:cubicBezTo>
                      <a:pt x="46" y="26"/>
                      <a:pt x="48" y="26"/>
                      <a:pt x="50" y="26"/>
                    </a:cubicBezTo>
                    <a:cubicBezTo>
                      <a:pt x="54" y="26"/>
                      <a:pt x="57" y="25"/>
                      <a:pt x="59" y="22"/>
                    </a:cubicBezTo>
                    <a:cubicBezTo>
                      <a:pt x="74" y="31"/>
                      <a:pt x="74" y="31"/>
                      <a:pt x="74" y="31"/>
                    </a:cubicBezTo>
                    <a:cubicBezTo>
                      <a:pt x="74" y="31"/>
                      <a:pt x="74" y="32"/>
                      <a:pt x="74" y="33"/>
                    </a:cubicBezTo>
                    <a:cubicBezTo>
                      <a:pt x="73" y="38"/>
                      <a:pt x="77" y="43"/>
                      <a:pt x="82" y="45"/>
                    </a:cubicBezTo>
                    <a:cubicBezTo>
                      <a:pt x="83" y="61"/>
                      <a:pt x="83" y="61"/>
                      <a:pt x="83" y="61"/>
                    </a:cubicBezTo>
                    <a:cubicBezTo>
                      <a:pt x="78" y="63"/>
                      <a:pt x="74" y="67"/>
                      <a:pt x="74" y="73"/>
                    </a:cubicBezTo>
                    <a:cubicBezTo>
                      <a:pt x="74" y="74"/>
                      <a:pt x="74" y="76"/>
                      <a:pt x="74" y="77"/>
                    </a:cubicBezTo>
                    <a:cubicBezTo>
                      <a:pt x="61" y="84"/>
                      <a:pt x="61" y="84"/>
                      <a:pt x="61" y="84"/>
                    </a:cubicBezTo>
                    <a:cubicBezTo>
                      <a:pt x="60" y="83"/>
                      <a:pt x="59" y="82"/>
                      <a:pt x="58" y="81"/>
                    </a:cubicBezTo>
                    <a:close/>
                    <a:moveTo>
                      <a:pt x="87" y="79"/>
                    </a:moveTo>
                    <a:cubicBezTo>
                      <a:pt x="87" y="83"/>
                      <a:pt x="87" y="83"/>
                      <a:pt x="87" y="83"/>
                    </a:cubicBezTo>
                    <a:cubicBezTo>
                      <a:pt x="86" y="79"/>
                      <a:pt x="86" y="79"/>
                      <a:pt x="86" y="79"/>
                    </a:cubicBezTo>
                    <a:cubicBezTo>
                      <a:pt x="83" y="79"/>
                      <a:pt x="81" y="76"/>
                      <a:pt x="81" y="73"/>
                    </a:cubicBezTo>
                    <a:cubicBezTo>
                      <a:pt x="81" y="70"/>
                      <a:pt x="83" y="67"/>
                      <a:pt x="87" y="67"/>
                    </a:cubicBezTo>
                    <a:cubicBezTo>
                      <a:pt x="90" y="67"/>
                      <a:pt x="93" y="70"/>
                      <a:pt x="93" y="73"/>
                    </a:cubicBezTo>
                    <a:cubicBezTo>
                      <a:pt x="92" y="76"/>
                      <a:pt x="90" y="79"/>
                      <a:pt x="87" y="79"/>
                    </a:cubicBezTo>
                    <a:close/>
                    <a:moveTo>
                      <a:pt x="128" y="96"/>
                    </a:moveTo>
                    <a:cubicBezTo>
                      <a:pt x="126" y="99"/>
                      <a:pt x="122" y="100"/>
                      <a:pt x="120" y="98"/>
                    </a:cubicBezTo>
                    <a:cubicBezTo>
                      <a:pt x="118" y="98"/>
                      <a:pt x="117" y="96"/>
                      <a:pt x="117" y="95"/>
                    </a:cubicBezTo>
                    <a:cubicBezTo>
                      <a:pt x="116" y="93"/>
                      <a:pt x="117" y="92"/>
                      <a:pt x="117" y="90"/>
                    </a:cubicBezTo>
                    <a:cubicBezTo>
                      <a:pt x="118" y="89"/>
                      <a:pt x="120" y="87"/>
                      <a:pt x="123" y="87"/>
                    </a:cubicBezTo>
                    <a:cubicBezTo>
                      <a:pt x="124" y="87"/>
                      <a:pt x="125" y="88"/>
                      <a:pt x="125" y="88"/>
                    </a:cubicBezTo>
                    <a:cubicBezTo>
                      <a:pt x="128" y="90"/>
                      <a:pt x="129" y="93"/>
                      <a:pt x="128" y="96"/>
                    </a:cubicBezTo>
                    <a:close/>
                    <a:moveTo>
                      <a:pt x="129" y="82"/>
                    </a:moveTo>
                    <a:cubicBezTo>
                      <a:pt x="127" y="81"/>
                      <a:pt x="125" y="80"/>
                      <a:pt x="123" y="80"/>
                    </a:cubicBezTo>
                    <a:cubicBezTo>
                      <a:pt x="118" y="80"/>
                      <a:pt x="114" y="83"/>
                      <a:pt x="112" y="86"/>
                    </a:cubicBezTo>
                    <a:cubicBezTo>
                      <a:pt x="98" y="78"/>
                      <a:pt x="98" y="78"/>
                      <a:pt x="98" y="78"/>
                    </a:cubicBezTo>
                    <a:cubicBezTo>
                      <a:pt x="99" y="77"/>
                      <a:pt x="99" y="75"/>
                      <a:pt x="99" y="73"/>
                    </a:cubicBezTo>
                    <a:cubicBezTo>
                      <a:pt x="100" y="68"/>
                      <a:pt x="97" y="64"/>
                      <a:pt x="92" y="62"/>
                    </a:cubicBezTo>
                    <a:cubicBezTo>
                      <a:pt x="92" y="44"/>
                      <a:pt x="92" y="44"/>
                      <a:pt x="92" y="44"/>
                    </a:cubicBezTo>
                    <a:cubicBezTo>
                      <a:pt x="96" y="42"/>
                      <a:pt x="99" y="38"/>
                      <a:pt x="99" y="33"/>
                    </a:cubicBezTo>
                    <a:cubicBezTo>
                      <a:pt x="99" y="31"/>
                      <a:pt x="99" y="30"/>
                      <a:pt x="98" y="28"/>
                    </a:cubicBezTo>
                    <a:cubicBezTo>
                      <a:pt x="111" y="21"/>
                      <a:pt x="111" y="21"/>
                      <a:pt x="111" y="21"/>
                    </a:cubicBezTo>
                    <a:cubicBezTo>
                      <a:pt x="112" y="23"/>
                      <a:pt x="113" y="24"/>
                      <a:pt x="115" y="25"/>
                    </a:cubicBezTo>
                    <a:cubicBezTo>
                      <a:pt x="117" y="27"/>
                      <a:pt x="119" y="27"/>
                      <a:pt x="121" y="27"/>
                    </a:cubicBezTo>
                    <a:cubicBezTo>
                      <a:pt x="125" y="27"/>
                      <a:pt x="128" y="26"/>
                      <a:pt x="131" y="23"/>
                    </a:cubicBezTo>
                    <a:cubicBezTo>
                      <a:pt x="145" y="32"/>
                      <a:pt x="145" y="32"/>
                      <a:pt x="145" y="32"/>
                    </a:cubicBezTo>
                    <a:cubicBezTo>
                      <a:pt x="145" y="32"/>
                      <a:pt x="145" y="33"/>
                      <a:pt x="145" y="34"/>
                    </a:cubicBezTo>
                    <a:cubicBezTo>
                      <a:pt x="145" y="40"/>
                      <a:pt x="150" y="46"/>
                      <a:pt x="156" y="47"/>
                    </a:cubicBezTo>
                    <a:cubicBezTo>
                      <a:pt x="157" y="61"/>
                      <a:pt x="157" y="61"/>
                      <a:pt x="157" y="61"/>
                    </a:cubicBezTo>
                    <a:cubicBezTo>
                      <a:pt x="150" y="62"/>
                      <a:pt x="145" y="67"/>
                      <a:pt x="145" y="74"/>
                    </a:cubicBezTo>
                    <a:cubicBezTo>
                      <a:pt x="145" y="75"/>
                      <a:pt x="145" y="77"/>
                      <a:pt x="146" y="78"/>
                    </a:cubicBezTo>
                    <a:cubicBezTo>
                      <a:pt x="132" y="85"/>
                      <a:pt x="132" y="85"/>
                      <a:pt x="132" y="85"/>
                    </a:cubicBezTo>
                    <a:cubicBezTo>
                      <a:pt x="132" y="84"/>
                      <a:pt x="130" y="83"/>
                      <a:pt x="129" y="82"/>
                    </a:cubicBezTo>
                    <a:close/>
                    <a:moveTo>
                      <a:pt x="158" y="80"/>
                    </a:moveTo>
                    <a:cubicBezTo>
                      <a:pt x="158" y="84"/>
                      <a:pt x="158" y="84"/>
                      <a:pt x="158" y="84"/>
                    </a:cubicBezTo>
                    <a:cubicBezTo>
                      <a:pt x="158" y="80"/>
                      <a:pt x="158" y="80"/>
                      <a:pt x="158" y="80"/>
                    </a:cubicBezTo>
                    <a:cubicBezTo>
                      <a:pt x="156" y="80"/>
                      <a:pt x="155" y="79"/>
                      <a:pt x="154" y="78"/>
                    </a:cubicBezTo>
                    <a:cubicBezTo>
                      <a:pt x="153" y="77"/>
                      <a:pt x="152" y="76"/>
                      <a:pt x="152" y="74"/>
                    </a:cubicBezTo>
                    <a:cubicBezTo>
                      <a:pt x="152" y="71"/>
                      <a:pt x="155" y="68"/>
                      <a:pt x="158" y="68"/>
                    </a:cubicBezTo>
                    <a:cubicBezTo>
                      <a:pt x="161" y="68"/>
                      <a:pt x="164" y="71"/>
                      <a:pt x="164" y="74"/>
                    </a:cubicBezTo>
                    <a:cubicBezTo>
                      <a:pt x="164" y="77"/>
                      <a:pt x="161" y="80"/>
                      <a:pt x="158" y="8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2" name="Freeform 132"/>
              <p:cNvSpPr>
                <a:spLocks noEditPoints="1"/>
              </p:cNvSpPr>
              <p:nvPr/>
            </p:nvSpPr>
            <p:spPr bwMode="auto">
              <a:xfrm>
                <a:off x="910620" y="2211240"/>
                <a:ext cx="390822" cy="75588"/>
              </a:xfrm>
              <a:custGeom>
                <a:avLst/>
                <a:gdLst/>
                <a:ahLst/>
                <a:cxnLst>
                  <a:cxn ang="0">
                    <a:pos x="0" y="0"/>
                  </a:cxn>
                  <a:cxn ang="0">
                    <a:pos x="0" y="42"/>
                  </a:cxn>
                  <a:cxn ang="0">
                    <a:pos x="200" y="42"/>
                  </a:cxn>
                  <a:cxn ang="0">
                    <a:pos x="200" y="0"/>
                  </a:cxn>
                  <a:cxn ang="0">
                    <a:pos x="0" y="0"/>
                  </a:cxn>
                  <a:cxn ang="0">
                    <a:pos x="192" y="34"/>
                  </a:cxn>
                  <a:cxn ang="0">
                    <a:pos x="8" y="34"/>
                  </a:cxn>
                  <a:cxn ang="0">
                    <a:pos x="8" y="8"/>
                  </a:cxn>
                  <a:cxn ang="0">
                    <a:pos x="192" y="8"/>
                  </a:cxn>
                  <a:cxn ang="0">
                    <a:pos x="192" y="34"/>
                  </a:cxn>
                </a:cxnLst>
                <a:rect l="0" t="0" r="r" b="b"/>
                <a:pathLst>
                  <a:path w="200" h="42">
                    <a:moveTo>
                      <a:pt x="0" y="0"/>
                    </a:moveTo>
                    <a:lnTo>
                      <a:pt x="0" y="42"/>
                    </a:lnTo>
                    <a:lnTo>
                      <a:pt x="200" y="42"/>
                    </a:lnTo>
                    <a:lnTo>
                      <a:pt x="200" y="0"/>
                    </a:lnTo>
                    <a:lnTo>
                      <a:pt x="0" y="0"/>
                    </a:lnTo>
                    <a:close/>
                    <a:moveTo>
                      <a:pt x="192" y="34"/>
                    </a:moveTo>
                    <a:lnTo>
                      <a:pt x="8" y="34"/>
                    </a:lnTo>
                    <a:lnTo>
                      <a:pt x="8" y="8"/>
                    </a:lnTo>
                    <a:lnTo>
                      <a:pt x="192" y="8"/>
                    </a:lnTo>
                    <a:lnTo>
                      <a:pt x="192" y="3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3" name="Rectangle 133"/>
              <p:cNvSpPr>
                <a:spLocks noChangeArrowheads="1"/>
              </p:cNvSpPr>
              <p:nvPr/>
            </p:nvSpPr>
            <p:spPr bwMode="auto">
              <a:xfrm>
                <a:off x="937978" y="2236436"/>
                <a:ext cx="244264" cy="25196"/>
              </a:xfrm>
              <a:prstGeom prst="rect">
                <a:avLst/>
              </a:prstGeom>
              <a:solidFill>
                <a:srgbClr val="C7C8C9"/>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4" name="Freeform 134"/>
              <p:cNvSpPr>
                <a:spLocks/>
              </p:cNvSpPr>
              <p:nvPr/>
            </p:nvSpPr>
            <p:spPr bwMode="auto">
              <a:xfrm>
                <a:off x="803144" y="3175891"/>
                <a:ext cx="17587" cy="19797"/>
              </a:xfrm>
              <a:custGeom>
                <a:avLst/>
                <a:gdLst/>
                <a:ahLst/>
                <a:cxnLst>
                  <a:cxn ang="0">
                    <a:pos x="10" y="0"/>
                  </a:cxn>
                  <a:cxn ang="0">
                    <a:pos x="0" y="0"/>
                  </a:cxn>
                  <a:cxn ang="0">
                    <a:pos x="0" y="12"/>
                  </a:cxn>
                  <a:cxn ang="0">
                    <a:pos x="10" y="12"/>
                  </a:cxn>
                  <a:cxn ang="0">
                    <a:pos x="10" y="0"/>
                  </a:cxn>
                </a:cxnLst>
                <a:rect l="0" t="0" r="r" b="b"/>
                <a:pathLst>
                  <a:path w="10" h="12">
                    <a:moveTo>
                      <a:pt x="10" y="0"/>
                    </a:moveTo>
                    <a:cubicBezTo>
                      <a:pt x="7" y="0"/>
                      <a:pt x="3" y="0"/>
                      <a:pt x="0" y="0"/>
                    </a:cubicBezTo>
                    <a:cubicBezTo>
                      <a:pt x="0" y="4"/>
                      <a:pt x="0" y="8"/>
                      <a:pt x="0" y="12"/>
                    </a:cubicBezTo>
                    <a:cubicBezTo>
                      <a:pt x="4" y="12"/>
                      <a:pt x="7" y="12"/>
                      <a:pt x="10" y="12"/>
                    </a:cubicBezTo>
                    <a:lnTo>
                      <a:pt x="1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5" name="Freeform 135"/>
              <p:cNvSpPr>
                <a:spLocks/>
              </p:cNvSpPr>
              <p:nvPr/>
            </p:nvSpPr>
            <p:spPr bwMode="auto">
              <a:xfrm>
                <a:off x="777740" y="3174091"/>
                <a:ext cx="21495" cy="19797"/>
              </a:xfrm>
              <a:custGeom>
                <a:avLst/>
                <a:gdLst/>
                <a:ahLst/>
                <a:cxnLst>
                  <a:cxn ang="0">
                    <a:pos x="11" y="1"/>
                  </a:cxn>
                  <a:cxn ang="0">
                    <a:pos x="0" y="0"/>
                  </a:cxn>
                  <a:cxn ang="0">
                    <a:pos x="0" y="12"/>
                  </a:cxn>
                  <a:cxn ang="0">
                    <a:pos x="12" y="12"/>
                  </a:cxn>
                  <a:cxn ang="0">
                    <a:pos x="11" y="1"/>
                  </a:cxn>
                </a:cxnLst>
                <a:rect l="0" t="0" r="r" b="b"/>
                <a:pathLst>
                  <a:path w="12" h="12">
                    <a:moveTo>
                      <a:pt x="11" y="1"/>
                    </a:moveTo>
                    <a:cubicBezTo>
                      <a:pt x="7" y="1"/>
                      <a:pt x="4" y="1"/>
                      <a:pt x="0" y="0"/>
                    </a:cubicBezTo>
                    <a:cubicBezTo>
                      <a:pt x="0" y="4"/>
                      <a:pt x="0" y="8"/>
                      <a:pt x="0" y="12"/>
                    </a:cubicBezTo>
                    <a:cubicBezTo>
                      <a:pt x="4" y="12"/>
                      <a:pt x="8" y="12"/>
                      <a:pt x="12" y="12"/>
                    </a:cubicBezTo>
                    <a:cubicBezTo>
                      <a:pt x="11" y="9"/>
                      <a:pt x="11" y="5"/>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6" name="Freeform 136"/>
              <p:cNvSpPr>
                <a:spLocks/>
              </p:cNvSpPr>
              <p:nvPr/>
            </p:nvSpPr>
            <p:spPr bwMode="auto">
              <a:xfrm>
                <a:off x="746475" y="3150695"/>
                <a:ext cx="23449" cy="17997"/>
              </a:xfrm>
              <a:custGeom>
                <a:avLst/>
                <a:gdLst/>
                <a:ahLst/>
                <a:cxnLst>
                  <a:cxn ang="0">
                    <a:pos x="13" y="11"/>
                  </a:cxn>
                  <a:cxn ang="0">
                    <a:pos x="12" y="1"/>
                  </a:cxn>
                  <a:cxn ang="0">
                    <a:pos x="0" y="0"/>
                  </a:cxn>
                  <a:cxn ang="0">
                    <a:pos x="1" y="10"/>
                  </a:cxn>
                  <a:cxn ang="0">
                    <a:pos x="13" y="11"/>
                  </a:cxn>
                </a:cxnLst>
                <a:rect l="0" t="0" r="r" b="b"/>
                <a:pathLst>
                  <a:path w="13" h="11">
                    <a:moveTo>
                      <a:pt x="13" y="11"/>
                    </a:moveTo>
                    <a:cubicBezTo>
                      <a:pt x="12" y="7"/>
                      <a:pt x="12" y="4"/>
                      <a:pt x="12" y="1"/>
                    </a:cubicBezTo>
                    <a:cubicBezTo>
                      <a:pt x="8" y="0"/>
                      <a:pt x="4" y="0"/>
                      <a:pt x="0" y="0"/>
                    </a:cubicBezTo>
                    <a:cubicBezTo>
                      <a:pt x="0" y="3"/>
                      <a:pt x="0" y="7"/>
                      <a:pt x="1" y="10"/>
                    </a:cubicBezTo>
                    <a:cubicBezTo>
                      <a:pt x="5" y="10"/>
                      <a:pt x="9" y="10"/>
                      <a:pt x="1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7" name="Freeform 137"/>
              <p:cNvSpPr>
                <a:spLocks/>
              </p:cNvSpPr>
              <p:nvPr/>
            </p:nvSpPr>
            <p:spPr bwMode="auto">
              <a:xfrm>
                <a:off x="748429" y="3174091"/>
                <a:ext cx="23449"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2" y="8"/>
                      <a:pt x="12" y="4"/>
                      <a:pt x="12" y="0"/>
                    </a:cubicBezTo>
                    <a:cubicBezTo>
                      <a:pt x="8" y="0"/>
                      <a:pt x="4" y="0"/>
                      <a:pt x="0" y="0"/>
                    </a:cubicBezTo>
                    <a:cubicBezTo>
                      <a:pt x="0" y="4"/>
                      <a:pt x="1" y="7"/>
                      <a:pt x="1" y="11"/>
                    </a:cubicBezTo>
                    <a:cubicBezTo>
                      <a:pt x="5" y="11"/>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8" name="Freeform 138"/>
              <p:cNvSpPr>
                <a:spLocks/>
              </p:cNvSpPr>
              <p:nvPr/>
            </p:nvSpPr>
            <p:spPr bwMode="auto">
              <a:xfrm>
                <a:off x="881308" y="3150695"/>
                <a:ext cx="23449" cy="17997"/>
              </a:xfrm>
              <a:custGeom>
                <a:avLst/>
                <a:gdLst/>
                <a:ahLst/>
                <a:cxnLst>
                  <a:cxn ang="0">
                    <a:pos x="0" y="1"/>
                  </a:cxn>
                  <a:cxn ang="0">
                    <a:pos x="0" y="11"/>
                  </a:cxn>
                  <a:cxn ang="0">
                    <a:pos x="12" y="10"/>
                  </a:cxn>
                  <a:cxn ang="0">
                    <a:pos x="13" y="0"/>
                  </a:cxn>
                  <a:cxn ang="0">
                    <a:pos x="0" y="1"/>
                  </a:cxn>
                </a:cxnLst>
                <a:rect l="0" t="0" r="r" b="b"/>
                <a:pathLst>
                  <a:path w="13" h="11">
                    <a:moveTo>
                      <a:pt x="0" y="1"/>
                    </a:moveTo>
                    <a:cubicBezTo>
                      <a:pt x="0" y="4"/>
                      <a:pt x="0" y="7"/>
                      <a:pt x="0" y="11"/>
                    </a:cubicBezTo>
                    <a:cubicBezTo>
                      <a:pt x="4" y="10"/>
                      <a:pt x="8" y="10"/>
                      <a:pt x="12" y="10"/>
                    </a:cubicBezTo>
                    <a:cubicBezTo>
                      <a:pt x="12" y="7"/>
                      <a:pt x="13" y="3"/>
                      <a:pt x="13" y="0"/>
                    </a:cubicBezTo>
                    <a:cubicBezTo>
                      <a:pt x="9" y="0"/>
                      <a:pt x="4" y="0"/>
                      <a:pt x="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9" name="Freeform 139"/>
              <p:cNvSpPr>
                <a:spLocks/>
              </p:cNvSpPr>
              <p:nvPr/>
            </p:nvSpPr>
            <p:spPr bwMode="auto">
              <a:xfrm>
                <a:off x="855905" y="3100303"/>
                <a:ext cx="19541" cy="19797"/>
              </a:xfrm>
              <a:custGeom>
                <a:avLst/>
                <a:gdLst/>
                <a:ahLst/>
                <a:cxnLst>
                  <a:cxn ang="0">
                    <a:pos x="0" y="0"/>
                  </a:cxn>
                  <a:cxn ang="0">
                    <a:pos x="1" y="12"/>
                  </a:cxn>
                  <a:cxn ang="0">
                    <a:pos x="1" y="12"/>
                  </a:cxn>
                  <a:cxn ang="0">
                    <a:pos x="12" y="12"/>
                  </a:cxn>
                  <a:cxn ang="0">
                    <a:pos x="12" y="1"/>
                  </a:cxn>
                  <a:cxn ang="0">
                    <a:pos x="0" y="0"/>
                  </a:cxn>
                </a:cxnLst>
                <a:rect l="0" t="0" r="r" b="b"/>
                <a:pathLst>
                  <a:path w="12" h="12">
                    <a:moveTo>
                      <a:pt x="0" y="0"/>
                    </a:moveTo>
                    <a:cubicBezTo>
                      <a:pt x="0" y="4"/>
                      <a:pt x="1" y="8"/>
                      <a:pt x="1" y="12"/>
                    </a:cubicBezTo>
                    <a:cubicBezTo>
                      <a:pt x="1" y="12"/>
                      <a:pt x="1" y="12"/>
                      <a:pt x="1" y="12"/>
                    </a:cubicBezTo>
                    <a:cubicBezTo>
                      <a:pt x="12" y="12"/>
                      <a:pt x="12" y="12"/>
                      <a:pt x="12" y="12"/>
                    </a:cubicBezTo>
                    <a:cubicBezTo>
                      <a:pt x="12" y="8"/>
                      <a:pt x="12" y="5"/>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0" name="Freeform 140"/>
              <p:cNvSpPr>
                <a:spLocks/>
              </p:cNvSpPr>
              <p:nvPr/>
            </p:nvSpPr>
            <p:spPr bwMode="auto">
              <a:xfrm>
                <a:off x="853951" y="3174091"/>
                <a:ext cx="19541" cy="21597"/>
              </a:xfrm>
              <a:custGeom>
                <a:avLst/>
                <a:gdLst/>
                <a:ahLst/>
                <a:cxnLst>
                  <a:cxn ang="0">
                    <a:pos x="12" y="0"/>
                  </a:cxn>
                  <a:cxn ang="0">
                    <a:pos x="1" y="1"/>
                  </a:cxn>
                  <a:cxn ang="0">
                    <a:pos x="0" y="13"/>
                  </a:cxn>
                  <a:cxn ang="0">
                    <a:pos x="11" y="12"/>
                  </a:cxn>
                  <a:cxn ang="0">
                    <a:pos x="12" y="0"/>
                  </a:cxn>
                </a:cxnLst>
                <a:rect l="0" t="0" r="r" b="b"/>
                <a:pathLst>
                  <a:path w="12" h="13">
                    <a:moveTo>
                      <a:pt x="12" y="0"/>
                    </a:moveTo>
                    <a:cubicBezTo>
                      <a:pt x="8" y="1"/>
                      <a:pt x="4" y="1"/>
                      <a:pt x="1" y="1"/>
                    </a:cubicBezTo>
                    <a:cubicBezTo>
                      <a:pt x="0" y="5"/>
                      <a:pt x="0" y="9"/>
                      <a:pt x="0" y="13"/>
                    </a:cubicBezTo>
                    <a:cubicBezTo>
                      <a:pt x="4" y="12"/>
                      <a:pt x="7" y="12"/>
                      <a:pt x="11" y="12"/>
                    </a:cubicBezTo>
                    <a:cubicBezTo>
                      <a:pt x="11"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1" name="Freeform 141"/>
              <p:cNvSpPr>
                <a:spLocks/>
              </p:cNvSpPr>
              <p:nvPr/>
            </p:nvSpPr>
            <p:spPr bwMode="auto">
              <a:xfrm>
                <a:off x="828547" y="3078706"/>
                <a:ext cx="19541" cy="16198"/>
              </a:xfrm>
              <a:custGeom>
                <a:avLst/>
                <a:gdLst/>
                <a:ahLst/>
                <a:cxnLst>
                  <a:cxn ang="0">
                    <a:pos x="0" y="10"/>
                  </a:cxn>
                  <a:cxn ang="0">
                    <a:pos x="11" y="10"/>
                  </a:cxn>
                  <a:cxn ang="0">
                    <a:pos x="11" y="0"/>
                  </a:cxn>
                  <a:cxn ang="0">
                    <a:pos x="0" y="0"/>
                  </a:cxn>
                  <a:cxn ang="0">
                    <a:pos x="0" y="10"/>
                  </a:cxn>
                </a:cxnLst>
                <a:rect l="0" t="0" r="r" b="b"/>
                <a:pathLst>
                  <a:path w="11" h="10">
                    <a:moveTo>
                      <a:pt x="0" y="10"/>
                    </a:moveTo>
                    <a:cubicBezTo>
                      <a:pt x="3" y="10"/>
                      <a:pt x="7" y="10"/>
                      <a:pt x="11" y="10"/>
                    </a:cubicBezTo>
                    <a:cubicBezTo>
                      <a:pt x="11" y="7"/>
                      <a:pt x="11" y="4"/>
                      <a:pt x="11" y="0"/>
                    </a:cubicBezTo>
                    <a:cubicBezTo>
                      <a:pt x="7" y="0"/>
                      <a:pt x="3" y="0"/>
                      <a:pt x="0" y="0"/>
                    </a:cubicBezTo>
                    <a:lnTo>
                      <a:pt x="0"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2" name="Freeform 142"/>
              <p:cNvSpPr>
                <a:spLocks/>
              </p:cNvSpPr>
              <p:nvPr/>
            </p:nvSpPr>
            <p:spPr bwMode="auto">
              <a:xfrm>
                <a:off x="855905" y="3078706"/>
                <a:ext cx="19541" cy="17997"/>
              </a:xfrm>
              <a:custGeom>
                <a:avLst/>
                <a:gdLst/>
                <a:ahLst/>
                <a:cxnLst>
                  <a:cxn ang="0">
                    <a:pos x="0" y="11"/>
                  </a:cxn>
                  <a:cxn ang="0">
                    <a:pos x="12" y="11"/>
                  </a:cxn>
                  <a:cxn ang="0">
                    <a:pos x="11" y="1"/>
                  </a:cxn>
                  <a:cxn ang="0">
                    <a:pos x="0" y="0"/>
                  </a:cxn>
                  <a:cxn ang="0">
                    <a:pos x="0" y="11"/>
                  </a:cxn>
                </a:cxnLst>
                <a:rect l="0" t="0" r="r" b="b"/>
                <a:pathLst>
                  <a:path w="12" h="11">
                    <a:moveTo>
                      <a:pt x="0" y="11"/>
                    </a:moveTo>
                    <a:cubicBezTo>
                      <a:pt x="4" y="11"/>
                      <a:pt x="8" y="11"/>
                      <a:pt x="12" y="11"/>
                    </a:cubicBezTo>
                    <a:cubicBezTo>
                      <a:pt x="12" y="8"/>
                      <a:pt x="11" y="4"/>
                      <a:pt x="11" y="1"/>
                    </a:cubicBezTo>
                    <a:cubicBezTo>
                      <a:pt x="7" y="1"/>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3" name="Freeform 143"/>
              <p:cNvSpPr>
                <a:spLocks/>
              </p:cNvSpPr>
              <p:nvPr/>
            </p:nvSpPr>
            <p:spPr bwMode="auto">
              <a:xfrm>
                <a:off x="881308" y="3080506"/>
                <a:ext cx="23449" cy="16198"/>
              </a:xfrm>
              <a:custGeom>
                <a:avLst/>
                <a:gdLst/>
                <a:ahLst/>
                <a:cxnLst>
                  <a:cxn ang="0">
                    <a:pos x="0" y="0"/>
                  </a:cxn>
                  <a:cxn ang="0">
                    <a:pos x="0" y="10"/>
                  </a:cxn>
                  <a:cxn ang="0">
                    <a:pos x="13" y="10"/>
                  </a:cxn>
                  <a:cxn ang="0">
                    <a:pos x="12" y="1"/>
                  </a:cxn>
                  <a:cxn ang="0">
                    <a:pos x="0" y="0"/>
                  </a:cxn>
                </a:cxnLst>
                <a:rect l="0" t="0" r="r" b="b"/>
                <a:pathLst>
                  <a:path w="13" h="10">
                    <a:moveTo>
                      <a:pt x="0" y="0"/>
                    </a:moveTo>
                    <a:cubicBezTo>
                      <a:pt x="0" y="3"/>
                      <a:pt x="0" y="7"/>
                      <a:pt x="0" y="10"/>
                    </a:cubicBezTo>
                    <a:cubicBezTo>
                      <a:pt x="5" y="10"/>
                      <a:pt x="9" y="10"/>
                      <a:pt x="13" y="10"/>
                    </a:cubicBezTo>
                    <a:cubicBezTo>
                      <a:pt x="13" y="7"/>
                      <a:pt x="13"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4" name="Freeform 144"/>
              <p:cNvSpPr>
                <a:spLocks/>
              </p:cNvSpPr>
              <p:nvPr/>
            </p:nvSpPr>
            <p:spPr bwMode="auto">
              <a:xfrm>
                <a:off x="746475" y="3127298"/>
                <a:ext cx="21495"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3" y="8"/>
                      <a:pt x="13" y="4"/>
                      <a:pt x="12" y="0"/>
                    </a:cubicBezTo>
                    <a:cubicBezTo>
                      <a:pt x="0" y="0"/>
                      <a:pt x="0" y="0"/>
                      <a:pt x="0" y="0"/>
                    </a:cubicBezTo>
                    <a:cubicBezTo>
                      <a:pt x="0" y="4"/>
                      <a:pt x="0" y="7"/>
                      <a:pt x="1" y="11"/>
                    </a:cubicBezTo>
                    <a:cubicBezTo>
                      <a:pt x="5" y="12"/>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5" name="Freeform 145"/>
              <p:cNvSpPr>
                <a:spLocks/>
              </p:cNvSpPr>
              <p:nvPr/>
            </p:nvSpPr>
            <p:spPr bwMode="auto">
              <a:xfrm>
                <a:off x="773832" y="3078706"/>
                <a:ext cx="21495" cy="17997"/>
              </a:xfrm>
              <a:custGeom>
                <a:avLst/>
                <a:gdLst/>
                <a:ahLst/>
                <a:cxnLst>
                  <a:cxn ang="0">
                    <a:pos x="0" y="11"/>
                  </a:cxn>
                  <a:cxn ang="0">
                    <a:pos x="12" y="10"/>
                  </a:cxn>
                  <a:cxn ang="0">
                    <a:pos x="12" y="0"/>
                  </a:cxn>
                  <a:cxn ang="0">
                    <a:pos x="0" y="0"/>
                  </a:cxn>
                  <a:cxn ang="0">
                    <a:pos x="0" y="11"/>
                  </a:cxn>
                </a:cxnLst>
                <a:rect l="0" t="0" r="r" b="b"/>
                <a:pathLst>
                  <a:path w="12" h="11">
                    <a:moveTo>
                      <a:pt x="0" y="11"/>
                    </a:moveTo>
                    <a:cubicBezTo>
                      <a:pt x="4" y="10"/>
                      <a:pt x="8" y="10"/>
                      <a:pt x="12" y="10"/>
                    </a:cubicBezTo>
                    <a:cubicBezTo>
                      <a:pt x="12" y="7"/>
                      <a:pt x="12" y="4"/>
                      <a:pt x="12" y="0"/>
                    </a:cubicBezTo>
                    <a:cubicBezTo>
                      <a:pt x="8" y="0"/>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6" name="Freeform 146"/>
              <p:cNvSpPr>
                <a:spLocks/>
              </p:cNvSpPr>
              <p:nvPr/>
            </p:nvSpPr>
            <p:spPr bwMode="auto">
              <a:xfrm>
                <a:off x="801190" y="3078706"/>
                <a:ext cx="19541" cy="16198"/>
              </a:xfrm>
              <a:custGeom>
                <a:avLst/>
                <a:gdLst/>
                <a:ahLst/>
                <a:cxnLst>
                  <a:cxn ang="0">
                    <a:pos x="1" y="0"/>
                  </a:cxn>
                  <a:cxn ang="0">
                    <a:pos x="0" y="10"/>
                  </a:cxn>
                  <a:cxn ang="0">
                    <a:pos x="7" y="10"/>
                  </a:cxn>
                  <a:cxn ang="0">
                    <a:pos x="12" y="10"/>
                  </a:cxn>
                  <a:cxn ang="0">
                    <a:pos x="12" y="0"/>
                  </a:cxn>
                  <a:cxn ang="0">
                    <a:pos x="9" y="0"/>
                  </a:cxn>
                  <a:cxn ang="0">
                    <a:pos x="1" y="0"/>
                  </a:cxn>
                </a:cxnLst>
                <a:rect l="0" t="0" r="r" b="b"/>
                <a:pathLst>
                  <a:path w="12" h="10">
                    <a:moveTo>
                      <a:pt x="1" y="0"/>
                    </a:moveTo>
                    <a:cubicBezTo>
                      <a:pt x="0" y="3"/>
                      <a:pt x="0" y="7"/>
                      <a:pt x="0" y="10"/>
                    </a:cubicBezTo>
                    <a:cubicBezTo>
                      <a:pt x="3" y="10"/>
                      <a:pt x="5" y="10"/>
                      <a:pt x="7" y="10"/>
                    </a:cubicBezTo>
                    <a:cubicBezTo>
                      <a:pt x="9" y="10"/>
                      <a:pt x="10" y="10"/>
                      <a:pt x="12" y="10"/>
                    </a:cubicBezTo>
                    <a:cubicBezTo>
                      <a:pt x="12" y="0"/>
                      <a:pt x="12" y="0"/>
                      <a:pt x="12" y="0"/>
                    </a:cubicBezTo>
                    <a:cubicBezTo>
                      <a:pt x="11" y="0"/>
                      <a:pt x="10" y="0"/>
                      <a:pt x="9" y="0"/>
                    </a:cubicBezTo>
                    <a:cubicBezTo>
                      <a:pt x="6"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7" name="Freeform 147"/>
              <p:cNvSpPr>
                <a:spLocks/>
              </p:cNvSpPr>
              <p:nvPr/>
            </p:nvSpPr>
            <p:spPr bwMode="auto">
              <a:xfrm>
                <a:off x="828547" y="3175891"/>
                <a:ext cx="19541" cy="19797"/>
              </a:xfrm>
              <a:custGeom>
                <a:avLst/>
                <a:gdLst/>
                <a:ahLst/>
                <a:cxnLst>
                  <a:cxn ang="0">
                    <a:pos x="10" y="12"/>
                  </a:cxn>
                  <a:cxn ang="0">
                    <a:pos x="11" y="0"/>
                  </a:cxn>
                  <a:cxn ang="0">
                    <a:pos x="0" y="0"/>
                  </a:cxn>
                  <a:cxn ang="0">
                    <a:pos x="0" y="12"/>
                  </a:cxn>
                  <a:cxn ang="0">
                    <a:pos x="1" y="12"/>
                  </a:cxn>
                  <a:cxn ang="0">
                    <a:pos x="10" y="12"/>
                  </a:cxn>
                </a:cxnLst>
                <a:rect l="0" t="0" r="r" b="b"/>
                <a:pathLst>
                  <a:path w="11" h="12">
                    <a:moveTo>
                      <a:pt x="10" y="12"/>
                    </a:moveTo>
                    <a:cubicBezTo>
                      <a:pt x="10" y="8"/>
                      <a:pt x="11" y="4"/>
                      <a:pt x="11" y="0"/>
                    </a:cubicBezTo>
                    <a:cubicBezTo>
                      <a:pt x="7" y="0"/>
                      <a:pt x="3" y="0"/>
                      <a:pt x="0" y="0"/>
                    </a:cubicBezTo>
                    <a:cubicBezTo>
                      <a:pt x="0" y="12"/>
                      <a:pt x="0" y="12"/>
                      <a:pt x="0" y="12"/>
                    </a:cubicBezTo>
                    <a:cubicBezTo>
                      <a:pt x="0" y="12"/>
                      <a:pt x="1" y="12"/>
                      <a:pt x="1" y="12"/>
                    </a:cubicBezTo>
                    <a:cubicBezTo>
                      <a:pt x="4" y="12"/>
                      <a:pt x="7" y="12"/>
                      <a:pt x="1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8" name="Freeform 148"/>
              <p:cNvSpPr>
                <a:spLocks/>
              </p:cNvSpPr>
              <p:nvPr/>
            </p:nvSpPr>
            <p:spPr bwMode="auto">
              <a:xfrm>
                <a:off x="775786" y="3030113"/>
                <a:ext cx="21495" cy="17997"/>
              </a:xfrm>
              <a:custGeom>
                <a:avLst/>
                <a:gdLst/>
                <a:ahLst/>
                <a:cxnLst>
                  <a:cxn ang="0">
                    <a:pos x="1" y="1"/>
                  </a:cxn>
                  <a:cxn ang="0">
                    <a:pos x="0" y="11"/>
                  </a:cxn>
                  <a:cxn ang="0">
                    <a:pos x="12" y="11"/>
                  </a:cxn>
                  <a:cxn ang="0">
                    <a:pos x="12" y="0"/>
                  </a:cxn>
                  <a:cxn ang="0">
                    <a:pos x="1" y="1"/>
                  </a:cxn>
                </a:cxnLst>
                <a:rect l="0" t="0" r="r" b="b"/>
                <a:pathLst>
                  <a:path w="12" h="11">
                    <a:moveTo>
                      <a:pt x="1" y="1"/>
                    </a:moveTo>
                    <a:cubicBezTo>
                      <a:pt x="1" y="4"/>
                      <a:pt x="1" y="8"/>
                      <a:pt x="0" y="11"/>
                    </a:cubicBezTo>
                    <a:cubicBezTo>
                      <a:pt x="4" y="11"/>
                      <a:pt x="8" y="11"/>
                      <a:pt x="12" y="11"/>
                    </a:cubicBezTo>
                    <a:cubicBezTo>
                      <a:pt x="12" y="7"/>
                      <a:pt x="12" y="4"/>
                      <a:pt x="12" y="0"/>
                    </a:cubicBezTo>
                    <a:cubicBezTo>
                      <a:pt x="9" y="0"/>
                      <a:pt x="5" y="0"/>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9" name="Freeform 149"/>
              <p:cNvSpPr>
                <a:spLocks/>
              </p:cNvSpPr>
              <p:nvPr/>
            </p:nvSpPr>
            <p:spPr bwMode="auto">
              <a:xfrm>
                <a:off x="773832" y="3053510"/>
                <a:ext cx="21495" cy="19797"/>
              </a:xfrm>
              <a:custGeom>
                <a:avLst/>
                <a:gdLst/>
                <a:ahLst/>
                <a:cxnLst>
                  <a:cxn ang="0">
                    <a:pos x="0" y="12"/>
                  </a:cxn>
                  <a:cxn ang="0">
                    <a:pos x="12" y="11"/>
                  </a:cxn>
                  <a:cxn ang="0">
                    <a:pos x="12" y="0"/>
                  </a:cxn>
                  <a:cxn ang="0">
                    <a:pos x="1" y="0"/>
                  </a:cxn>
                  <a:cxn ang="0">
                    <a:pos x="0" y="12"/>
                  </a:cxn>
                </a:cxnLst>
                <a:rect l="0" t="0" r="r" b="b"/>
                <a:pathLst>
                  <a:path w="12" h="12">
                    <a:moveTo>
                      <a:pt x="0" y="12"/>
                    </a:moveTo>
                    <a:cubicBezTo>
                      <a:pt x="4" y="12"/>
                      <a:pt x="8" y="11"/>
                      <a:pt x="12" y="11"/>
                    </a:cubicBezTo>
                    <a:cubicBezTo>
                      <a:pt x="12" y="7"/>
                      <a:pt x="12" y="4"/>
                      <a:pt x="12" y="0"/>
                    </a:cubicBezTo>
                    <a:cubicBezTo>
                      <a:pt x="9" y="0"/>
                      <a:pt x="5" y="0"/>
                      <a:pt x="1" y="0"/>
                    </a:cubicBezTo>
                    <a:cubicBezTo>
                      <a:pt x="1" y="4"/>
                      <a:pt x="1"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0" name="Freeform 150"/>
              <p:cNvSpPr>
                <a:spLocks/>
              </p:cNvSpPr>
              <p:nvPr/>
            </p:nvSpPr>
            <p:spPr bwMode="auto">
              <a:xfrm>
                <a:off x="748429" y="3031913"/>
                <a:ext cx="21495" cy="17997"/>
              </a:xfrm>
              <a:custGeom>
                <a:avLst/>
                <a:gdLst/>
                <a:ahLst/>
                <a:cxnLst>
                  <a:cxn ang="0">
                    <a:pos x="0" y="11"/>
                  </a:cxn>
                  <a:cxn ang="0">
                    <a:pos x="12" y="11"/>
                  </a:cxn>
                  <a:cxn ang="0">
                    <a:pos x="12" y="0"/>
                  </a:cxn>
                  <a:cxn ang="0">
                    <a:pos x="1" y="1"/>
                  </a:cxn>
                  <a:cxn ang="0">
                    <a:pos x="0" y="11"/>
                  </a:cxn>
                </a:cxnLst>
                <a:rect l="0" t="0" r="r" b="b"/>
                <a:pathLst>
                  <a:path w="12" h="11">
                    <a:moveTo>
                      <a:pt x="0" y="11"/>
                    </a:moveTo>
                    <a:cubicBezTo>
                      <a:pt x="4" y="11"/>
                      <a:pt x="8" y="11"/>
                      <a:pt x="12" y="11"/>
                    </a:cubicBezTo>
                    <a:cubicBezTo>
                      <a:pt x="12" y="7"/>
                      <a:pt x="12" y="3"/>
                      <a:pt x="12" y="0"/>
                    </a:cubicBezTo>
                    <a:cubicBezTo>
                      <a:pt x="8" y="0"/>
                      <a:pt x="5" y="0"/>
                      <a:pt x="1" y="1"/>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1" name="Freeform 151"/>
              <p:cNvSpPr>
                <a:spLocks/>
              </p:cNvSpPr>
              <p:nvPr/>
            </p:nvSpPr>
            <p:spPr bwMode="auto">
              <a:xfrm>
                <a:off x="801190" y="3053510"/>
                <a:ext cx="19541" cy="17997"/>
              </a:xfrm>
              <a:custGeom>
                <a:avLst/>
                <a:gdLst/>
                <a:ahLst/>
                <a:cxnLst>
                  <a:cxn ang="0">
                    <a:pos x="0" y="0"/>
                  </a:cxn>
                  <a:cxn ang="0">
                    <a:pos x="0" y="11"/>
                  </a:cxn>
                  <a:cxn ang="0">
                    <a:pos x="8" y="11"/>
                  </a:cxn>
                  <a:cxn ang="0">
                    <a:pos x="11" y="11"/>
                  </a:cxn>
                  <a:cxn ang="0">
                    <a:pos x="11" y="0"/>
                  </a:cxn>
                  <a:cxn ang="0">
                    <a:pos x="10" y="0"/>
                  </a:cxn>
                  <a:cxn ang="0">
                    <a:pos x="0" y="0"/>
                  </a:cxn>
                </a:cxnLst>
                <a:rect l="0" t="0" r="r" b="b"/>
                <a:pathLst>
                  <a:path w="11" h="11">
                    <a:moveTo>
                      <a:pt x="0" y="0"/>
                    </a:moveTo>
                    <a:cubicBezTo>
                      <a:pt x="0" y="4"/>
                      <a:pt x="0" y="7"/>
                      <a:pt x="0" y="11"/>
                    </a:cubicBezTo>
                    <a:cubicBezTo>
                      <a:pt x="3" y="11"/>
                      <a:pt x="5" y="11"/>
                      <a:pt x="8" y="11"/>
                    </a:cubicBezTo>
                    <a:cubicBezTo>
                      <a:pt x="9" y="11"/>
                      <a:pt x="10" y="11"/>
                      <a:pt x="11" y="11"/>
                    </a:cubicBezTo>
                    <a:cubicBezTo>
                      <a:pt x="11" y="0"/>
                      <a:pt x="11" y="0"/>
                      <a:pt x="11" y="0"/>
                    </a:cubicBezTo>
                    <a:cubicBezTo>
                      <a:pt x="11" y="0"/>
                      <a:pt x="10" y="0"/>
                      <a:pt x="10" y="0"/>
                    </a:cubicBezTo>
                    <a:cubicBezTo>
                      <a:pt x="7"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2" name="Freeform 152"/>
              <p:cNvSpPr>
                <a:spLocks/>
              </p:cNvSpPr>
              <p:nvPr/>
            </p:nvSpPr>
            <p:spPr bwMode="auto">
              <a:xfrm>
                <a:off x="724979" y="3031913"/>
                <a:ext cx="19541" cy="17997"/>
              </a:xfrm>
              <a:custGeom>
                <a:avLst/>
                <a:gdLst/>
                <a:ahLst/>
                <a:cxnLst>
                  <a:cxn ang="0">
                    <a:pos x="1" y="2"/>
                  </a:cxn>
                  <a:cxn ang="0">
                    <a:pos x="0" y="11"/>
                  </a:cxn>
                  <a:cxn ang="0">
                    <a:pos x="10" y="10"/>
                  </a:cxn>
                  <a:cxn ang="0">
                    <a:pos x="11" y="0"/>
                  </a:cxn>
                  <a:cxn ang="0">
                    <a:pos x="2" y="1"/>
                  </a:cxn>
                  <a:cxn ang="0">
                    <a:pos x="1" y="2"/>
                  </a:cxn>
                </a:cxnLst>
                <a:rect l="0" t="0" r="r" b="b"/>
                <a:pathLst>
                  <a:path w="11" h="11">
                    <a:moveTo>
                      <a:pt x="1" y="2"/>
                    </a:moveTo>
                    <a:cubicBezTo>
                      <a:pt x="0" y="5"/>
                      <a:pt x="0" y="8"/>
                      <a:pt x="0" y="11"/>
                    </a:cubicBezTo>
                    <a:cubicBezTo>
                      <a:pt x="3" y="11"/>
                      <a:pt x="6" y="10"/>
                      <a:pt x="10" y="10"/>
                    </a:cubicBezTo>
                    <a:cubicBezTo>
                      <a:pt x="10" y="7"/>
                      <a:pt x="10" y="3"/>
                      <a:pt x="11" y="0"/>
                    </a:cubicBezTo>
                    <a:cubicBezTo>
                      <a:pt x="8" y="0"/>
                      <a:pt x="5" y="0"/>
                      <a:pt x="2" y="1"/>
                    </a:cubicBezTo>
                    <a:cubicBezTo>
                      <a:pt x="1" y="1"/>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3" name="Freeform 153"/>
              <p:cNvSpPr>
                <a:spLocks/>
              </p:cNvSpPr>
              <p:nvPr/>
            </p:nvSpPr>
            <p:spPr bwMode="auto">
              <a:xfrm>
                <a:off x="732796" y="3015716"/>
                <a:ext cx="13679" cy="12598"/>
              </a:xfrm>
              <a:custGeom>
                <a:avLst/>
                <a:gdLst/>
                <a:ahLst/>
                <a:cxnLst>
                  <a:cxn ang="0">
                    <a:pos x="0" y="7"/>
                  </a:cxn>
                  <a:cxn ang="0">
                    <a:pos x="6" y="6"/>
                  </a:cxn>
                  <a:cxn ang="0">
                    <a:pos x="7" y="0"/>
                  </a:cxn>
                  <a:cxn ang="0">
                    <a:pos x="0" y="7"/>
                  </a:cxn>
                </a:cxnLst>
                <a:rect l="0" t="0" r="r" b="b"/>
                <a:pathLst>
                  <a:path w="7" h="7">
                    <a:moveTo>
                      <a:pt x="0" y="7"/>
                    </a:moveTo>
                    <a:cubicBezTo>
                      <a:pt x="2" y="6"/>
                      <a:pt x="4" y="6"/>
                      <a:pt x="6" y="6"/>
                    </a:cubicBezTo>
                    <a:cubicBezTo>
                      <a:pt x="6" y="4"/>
                      <a:pt x="7" y="2"/>
                      <a:pt x="7" y="0"/>
                    </a:cubicBezTo>
                    <a:cubicBezTo>
                      <a:pt x="4" y="2"/>
                      <a:pt x="2" y="4"/>
                      <a:pt x="0"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4" name="Freeform 154"/>
              <p:cNvSpPr>
                <a:spLocks/>
              </p:cNvSpPr>
              <p:nvPr/>
            </p:nvSpPr>
            <p:spPr bwMode="auto">
              <a:xfrm>
                <a:off x="828547" y="3053510"/>
                <a:ext cx="19541" cy="17997"/>
              </a:xfrm>
              <a:custGeom>
                <a:avLst/>
                <a:gdLst/>
                <a:ahLst/>
                <a:cxnLst>
                  <a:cxn ang="0">
                    <a:pos x="0" y="11"/>
                  </a:cxn>
                  <a:cxn ang="0">
                    <a:pos x="11" y="11"/>
                  </a:cxn>
                  <a:cxn ang="0">
                    <a:pos x="10" y="0"/>
                  </a:cxn>
                  <a:cxn ang="0">
                    <a:pos x="0" y="0"/>
                  </a:cxn>
                  <a:cxn ang="0">
                    <a:pos x="0" y="11"/>
                  </a:cxn>
                </a:cxnLst>
                <a:rect l="0" t="0" r="r" b="b"/>
                <a:pathLst>
                  <a:path w="11" h="11">
                    <a:moveTo>
                      <a:pt x="0" y="11"/>
                    </a:moveTo>
                    <a:cubicBezTo>
                      <a:pt x="3" y="11"/>
                      <a:pt x="7" y="11"/>
                      <a:pt x="11" y="11"/>
                    </a:cubicBezTo>
                    <a:cubicBezTo>
                      <a:pt x="11" y="8"/>
                      <a:pt x="11" y="4"/>
                      <a:pt x="10" y="0"/>
                    </a:cubicBezTo>
                    <a:cubicBezTo>
                      <a:pt x="7"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5" name="Freeform 155"/>
              <p:cNvSpPr>
                <a:spLocks/>
              </p:cNvSpPr>
              <p:nvPr/>
            </p:nvSpPr>
            <p:spPr bwMode="auto">
              <a:xfrm>
                <a:off x="908666" y="3055310"/>
                <a:ext cx="19541" cy="21597"/>
              </a:xfrm>
              <a:custGeom>
                <a:avLst/>
                <a:gdLst/>
                <a:ahLst/>
                <a:cxnLst>
                  <a:cxn ang="0">
                    <a:pos x="0" y="0"/>
                  </a:cxn>
                  <a:cxn ang="0">
                    <a:pos x="1" y="12"/>
                  </a:cxn>
                  <a:cxn ang="0">
                    <a:pos x="11" y="13"/>
                  </a:cxn>
                  <a:cxn ang="0">
                    <a:pos x="10" y="1"/>
                  </a:cxn>
                  <a:cxn ang="0">
                    <a:pos x="0" y="0"/>
                  </a:cxn>
                </a:cxnLst>
                <a:rect l="0" t="0" r="r" b="b"/>
                <a:pathLst>
                  <a:path w="11" h="13">
                    <a:moveTo>
                      <a:pt x="0" y="0"/>
                    </a:moveTo>
                    <a:cubicBezTo>
                      <a:pt x="0" y="4"/>
                      <a:pt x="0" y="8"/>
                      <a:pt x="1" y="12"/>
                    </a:cubicBezTo>
                    <a:cubicBezTo>
                      <a:pt x="4" y="12"/>
                      <a:pt x="7" y="12"/>
                      <a:pt x="11" y="13"/>
                    </a:cubicBezTo>
                    <a:cubicBezTo>
                      <a:pt x="10" y="9"/>
                      <a:pt x="10" y="5"/>
                      <a:pt x="10"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6" name="Freeform 156"/>
              <p:cNvSpPr>
                <a:spLocks/>
              </p:cNvSpPr>
              <p:nvPr/>
            </p:nvSpPr>
            <p:spPr bwMode="auto">
              <a:xfrm>
                <a:off x="910620" y="3082305"/>
                <a:ext cx="17587" cy="16198"/>
              </a:xfrm>
              <a:custGeom>
                <a:avLst/>
                <a:gdLst/>
                <a:ahLst/>
                <a:cxnLst>
                  <a:cxn ang="0">
                    <a:pos x="0" y="0"/>
                  </a:cxn>
                  <a:cxn ang="0">
                    <a:pos x="1" y="10"/>
                  </a:cxn>
                  <a:cxn ang="0">
                    <a:pos x="10" y="10"/>
                  </a:cxn>
                  <a:cxn ang="0">
                    <a:pos x="10" y="0"/>
                  </a:cxn>
                  <a:cxn ang="0">
                    <a:pos x="0" y="0"/>
                  </a:cxn>
                </a:cxnLst>
                <a:rect l="0" t="0" r="r" b="b"/>
                <a:pathLst>
                  <a:path w="10" h="10">
                    <a:moveTo>
                      <a:pt x="0" y="0"/>
                    </a:moveTo>
                    <a:cubicBezTo>
                      <a:pt x="0" y="3"/>
                      <a:pt x="1" y="6"/>
                      <a:pt x="1" y="10"/>
                    </a:cubicBezTo>
                    <a:cubicBezTo>
                      <a:pt x="4" y="10"/>
                      <a:pt x="7" y="10"/>
                      <a:pt x="10" y="10"/>
                    </a:cubicBezTo>
                    <a:cubicBezTo>
                      <a:pt x="10" y="7"/>
                      <a:pt x="10" y="4"/>
                      <a:pt x="10" y="0"/>
                    </a:cubicBezTo>
                    <a:cubicBezTo>
                      <a:pt x="7"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7" name="Freeform 157"/>
              <p:cNvSpPr>
                <a:spLocks/>
              </p:cNvSpPr>
              <p:nvPr/>
            </p:nvSpPr>
            <p:spPr bwMode="auto">
              <a:xfrm>
                <a:off x="910620" y="3127298"/>
                <a:ext cx="19541" cy="17997"/>
              </a:xfrm>
              <a:custGeom>
                <a:avLst/>
                <a:gdLst/>
                <a:ahLst/>
                <a:cxnLst>
                  <a:cxn ang="0">
                    <a:pos x="10" y="0"/>
                  </a:cxn>
                  <a:cxn ang="0">
                    <a:pos x="0" y="0"/>
                  </a:cxn>
                  <a:cxn ang="0">
                    <a:pos x="0" y="11"/>
                  </a:cxn>
                  <a:cxn ang="0">
                    <a:pos x="9" y="11"/>
                  </a:cxn>
                  <a:cxn ang="0">
                    <a:pos x="10" y="0"/>
                  </a:cxn>
                </a:cxnLst>
                <a:rect l="0" t="0" r="r" b="b"/>
                <a:pathLst>
                  <a:path w="10" h="11">
                    <a:moveTo>
                      <a:pt x="10" y="0"/>
                    </a:moveTo>
                    <a:cubicBezTo>
                      <a:pt x="0" y="0"/>
                      <a:pt x="0" y="0"/>
                      <a:pt x="0" y="0"/>
                    </a:cubicBezTo>
                    <a:cubicBezTo>
                      <a:pt x="0" y="3"/>
                      <a:pt x="0" y="7"/>
                      <a:pt x="0" y="11"/>
                    </a:cubicBezTo>
                    <a:cubicBezTo>
                      <a:pt x="3" y="11"/>
                      <a:pt x="6" y="11"/>
                      <a:pt x="9" y="11"/>
                    </a:cubicBezTo>
                    <a:cubicBezTo>
                      <a:pt x="10" y="7"/>
                      <a:pt x="10" y="3"/>
                      <a:pt x="1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8" name="Freeform 158"/>
              <p:cNvSpPr>
                <a:spLocks/>
              </p:cNvSpPr>
              <p:nvPr/>
            </p:nvSpPr>
            <p:spPr bwMode="auto">
              <a:xfrm>
                <a:off x="853951" y="3053510"/>
                <a:ext cx="19541" cy="19797"/>
              </a:xfrm>
              <a:custGeom>
                <a:avLst/>
                <a:gdLst/>
                <a:ahLst/>
                <a:cxnLst>
                  <a:cxn ang="0">
                    <a:pos x="1" y="12"/>
                  </a:cxn>
                  <a:cxn ang="0">
                    <a:pos x="12" y="12"/>
                  </a:cxn>
                  <a:cxn ang="0">
                    <a:pos x="11" y="0"/>
                  </a:cxn>
                  <a:cxn ang="0">
                    <a:pos x="0" y="0"/>
                  </a:cxn>
                  <a:cxn ang="0">
                    <a:pos x="1" y="12"/>
                  </a:cxn>
                </a:cxnLst>
                <a:rect l="0" t="0" r="r" b="b"/>
                <a:pathLst>
                  <a:path w="12" h="12">
                    <a:moveTo>
                      <a:pt x="1" y="12"/>
                    </a:moveTo>
                    <a:cubicBezTo>
                      <a:pt x="4" y="12"/>
                      <a:pt x="8" y="12"/>
                      <a:pt x="12" y="12"/>
                    </a:cubicBezTo>
                    <a:cubicBezTo>
                      <a:pt x="12" y="8"/>
                      <a:pt x="12" y="4"/>
                      <a:pt x="11" y="0"/>
                    </a:cubicBezTo>
                    <a:cubicBezTo>
                      <a:pt x="7" y="0"/>
                      <a:pt x="4" y="0"/>
                      <a:pt x="0" y="0"/>
                    </a:cubicBezTo>
                    <a:cubicBezTo>
                      <a:pt x="0" y="4"/>
                      <a:pt x="0"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9" name="Freeform 159"/>
              <p:cNvSpPr>
                <a:spLocks/>
              </p:cNvSpPr>
              <p:nvPr/>
            </p:nvSpPr>
            <p:spPr bwMode="auto">
              <a:xfrm>
                <a:off x="883262" y="3127298"/>
                <a:ext cx="21495" cy="19797"/>
              </a:xfrm>
              <a:custGeom>
                <a:avLst/>
                <a:gdLst/>
                <a:ahLst/>
                <a:cxnLst>
                  <a:cxn ang="0">
                    <a:pos x="0" y="0"/>
                  </a:cxn>
                  <a:cxn ang="0">
                    <a:pos x="0" y="12"/>
                  </a:cxn>
                  <a:cxn ang="0">
                    <a:pos x="12" y="11"/>
                  </a:cxn>
                  <a:cxn ang="0">
                    <a:pos x="12" y="0"/>
                  </a:cxn>
                  <a:cxn ang="0">
                    <a:pos x="0" y="0"/>
                  </a:cxn>
                </a:cxnLst>
                <a:rect l="0" t="0" r="r" b="b"/>
                <a:pathLst>
                  <a:path w="12" h="12">
                    <a:moveTo>
                      <a:pt x="0" y="0"/>
                    </a:moveTo>
                    <a:cubicBezTo>
                      <a:pt x="0" y="4"/>
                      <a:pt x="0" y="8"/>
                      <a:pt x="0" y="12"/>
                    </a:cubicBezTo>
                    <a:cubicBezTo>
                      <a:pt x="4" y="12"/>
                      <a:pt x="8" y="12"/>
                      <a:pt x="12" y="11"/>
                    </a:cubicBezTo>
                    <a:cubicBezTo>
                      <a:pt x="12" y="7"/>
                      <a:pt x="12" y="3"/>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0" name="Freeform 160"/>
              <p:cNvSpPr>
                <a:spLocks/>
              </p:cNvSpPr>
              <p:nvPr/>
            </p:nvSpPr>
            <p:spPr bwMode="auto">
              <a:xfrm>
                <a:off x="879354" y="3055310"/>
                <a:ext cx="23449" cy="19797"/>
              </a:xfrm>
              <a:custGeom>
                <a:avLst/>
                <a:gdLst/>
                <a:ahLst/>
                <a:cxnLst>
                  <a:cxn ang="0">
                    <a:pos x="1" y="11"/>
                  </a:cxn>
                  <a:cxn ang="0">
                    <a:pos x="13" y="12"/>
                  </a:cxn>
                  <a:cxn ang="0">
                    <a:pos x="12" y="0"/>
                  </a:cxn>
                  <a:cxn ang="0">
                    <a:pos x="0" y="0"/>
                  </a:cxn>
                  <a:cxn ang="0">
                    <a:pos x="1" y="11"/>
                  </a:cxn>
                </a:cxnLst>
                <a:rect l="0" t="0" r="r" b="b"/>
                <a:pathLst>
                  <a:path w="13" h="12">
                    <a:moveTo>
                      <a:pt x="1" y="11"/>
                    </a:moveTo>
                    <a:cubicBezTo>
                      <a:pt x="5" y="11"/>
                      <a:pt x="9" y="12"/>
                      <a:pt x="13" y="12"/>
                    </a:cubicBezTo>
                    <a:cubicBezTo>
                      <a:pt x="13" y="8"/>
                      <a:pt x="12" y="4"/>
                      <a:pt x="12" y="0"/>
                    </a:cubicBezTo>
                    <a:cubicBezTo>
                      <a:pt x="8" y="0"/>
                      <a:pt x="4" y="0"/>
                      <a:pt x="0" y="0"/>
                    </a:cubicBezTo>
                    <a:cubicBezTo>
                      <a:pt x="0" y="3"/>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1" name="Freeform 161"/>
              <p:cNvSpPr>
                <a:spLocks/>
              </p:cNvSpPr>
              <p:nvPr/>
            </p:nvSpPr>
            <p:spPr bwMode="auto">
              <a:xfrm>
                <a:off x="746475" y="3053510"/>
                <a:ext cx="21495" cy="19797"/>
              </a:xfrm>
              <a:custGeom>
                <a:avLst/>
                <a:gdLst/>
                <a:ahLst/>
                <a:cxnLst>
                  <a:cxn ang="0">
                    <a:pos x="13" y="0"/>
                  </a:cxn>
                  <a:cxn ang="0">
                    <a:pos x="1" y="1"/>
                  </a:cxn>
                  <a:cxn ang="0">
                    <a:pos x="0" y="12"/>
                  </a:cxn>
                  <a:cxn ang="0">
                    <a:pos x="13" y="12"/>
                  </a:cxn>
                  <a:cxn ang="0">
                    <a:pos x="13" y="0"/>
                  </a:cxn>
                </a:cxnLst>
                <a:rect l="0" t="0" r="r" b="b"/>
                <a:pathLst>
                  <a:path w="13" h="12">
                    <a:moveTo>
                      <a:pt x="13" y="0"/>
                    </a:moveTo>
                    <a:cubicBezTo>
                      <a:pt x="9" y="0"/>
                      <a:pt x="5" y="1"/>
                      <a:pt x="1" y="1"/>
                    </a:cubicBezTo>
                    <a:cubicBezTo>
                      <a:pt x="1" y="5"/>
                      <a:pt x="1" y="9"/>
                      <a:pt x="0" y="12"/>
                    </a:cubicBezTo>
                    <a:cubicBezTo>
                      <a:pt x="5" y="12"/>
                      <a:pt x="9" y="12"/>
                      <a:pt x="13" y="12"/>
                    </a:cubicBezTo>
                    <a:cubicBezTo>
                      <a:pt x="13" y="8"/>
                      <a:pt x="13" y="4"/>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2" name="Freeform 162"/>
              <p:cNvSpPr>
                <a:spLocks/>
              </p:cNvSpPr>
              <p:nvPr/>
            </p:nvSpPr>
            <p:spPr bwMode="auto">
              <a:xfrm>
                <a:off x="879354" y="3174091"/>
                <a:ext cx="23449" cy="19797"/>
              </a:xfrm>
              <a:custGeom>
                <a:avLst/>
                <a:gdLst/>
                <a:ahLst/>
                <a:cxnLst>
                  <a:cxn ang="0">
                    <a:pos x="0" y="12"/>
                  </a:cxn>
                  <a:cxn ang="0">
                    <a:pos x="10" y="12"/>
                  </a:cxn>
                  <a:cxn ang="0">
                    <a:pos x="12" y="9"/>
                  </a:cxn>
                  <a:cxn ang="0">
                    <a:pos x="13" y="0"/>
                  </a:cxn>
                  <a:cxn ang="0">
                    <a:pos x="1" y="0"/>
                  </a:cxn>
                  <a:cxn ang="0">
                    <a:pos x="0" y="12"/>
                  </a:cxn>
                </a:cxnLst>
                <a:rect l="0" t="0" r="r" b="b"/>
                <a:pathLst>
                  <a:path w="13" h="12">
                    <a:moveTo>
                      <a:pt x="0" y="12"/>
                    </a:moveTo>
                    <a:cubicBezTo>
                      <a:pt x="3" y="12"/>
                      <a:pt x="7" y="12"/>
                      <a:pt x="10" y="12"/>
                    </a:cubicBezTo>
                    <a:cubicBezTo>
                      <a:pt x="11" y="11"/>
                      <a:pt x="12" y="10"/>
                      <a:pt x="12" y="9"/>
                    </a:cubicBezTo>
                    <a:cubicBezTo>
                      <a:pt x="12" y="6"/>
                      <a:pt x="13" y="3"/>
                      <a:pt x="13" y="0"/>
                    </a:cubicBezTo>
                    <a:cubicBezTo>
                      <a:pt x="9" y="0"/>
                      <a:pt x="5" y="0"/>
                      <a:pt x="1" y="0"/>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3" name="Freeform 163"/>
              <p:cNvSpPr>
                <a:spLocks/>
              </p:cNvSpPr>
              <p:nvPr/>
            </p:nvSpPr>
            <p:spPr bwMode="auto">
              <a:xfrm>
                <a:off x="934069" y="3103902"/>
                <a:ext cx="11725" cy="16198"/>
              </a:xfrm>
              <a:custGeom>
                <a:avLst/>
                <a:gdLst/>
                <a:ahLst/>
                <a:cxnLst>
                  <a:cxn ang="0">
                    <a:pos x="4" y="10"/>
                  </a:cxn>
                  <a:cxn ang="0">
                    <a:pos x="6" y="0"/>
                  </a:cxn>
                  <a:cxn ang="0">
                    <a:pos x="0" y="0"/>
                  </a:cxn>
                  <a:cxn ang="0">
                    <a:pos x="1" y="10"/>
                  </a:cxn>
                  <a:cxn ang="0">
                    <a:pos x="1" y="10"/>
                  </a:cxn>
                  <a:cxn ang="0">
                    <a:pos x="4" y="10"/>
                  </a:cxn>
                </a:cxnLst>
                <a:rect l="0" t="0" r="r" b="b"/>
                <a:pathLst>
                  <a:path w="6" h="10">
                    <a:moveTo>
                      <a:pt x="4" y="10"/>
                    </a:moveTo>
                    <a:cubicBezTo>
                      <a:pt x="5" y="7"/>
                      <a:pt x="6" y="3"/>
                      <a:pt x="6" y="0"/>
                    </a:cubicBezTo>
                    <a:cubicBezTo>
                      <a:pt x="4" y="0"/>
                      <a:pt x="2" y="0"/>
                      <a:pt x="0" y="0"/>
                    </a:cubicBezTo>
                    <a:cubicBezTo>
                      <a:pt x="1" y="3"/>
                      <a:pt x="1" y="7"/>
                      <a:pt x="1" y="10"/>
                    </a:cubicBezTo>
                    <a:cubicBezTo>
                      <a:pt x="1" y="10"/>
                      <a:pt x="1" y="10"/>
                      <a:pt x="1" y="10"/>
                    </a:cubicBezTo>
                    <a:lnTo>
                      <a:pt x="4"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4" name="Freeform 164"/>
              <p:cNvSpPr>
                <a:spLocks/>
              </p:cNvSpPr>
              <p:nvPr/>
            </p:nvSpPr>
            <p:spPr bwMode="auto">
              <a:xfrm>
                <a:off x="908666" y="3172291"/>
                <a:ext cx="3908" cy="8999"/>
              </a:xfrm>
              <a:custGeom>
                <a:avLst/>
                <a:gdLst/>
                <a:ahLst/>
                <a:cxnLst>
                  <a:cxn ang="0">
                    <a:pos x="1" y="1"/>
                  </a:cxn>
                  <a:cxn ang="0">
                    <a:pos x="0" y="5"/>
                  </a:cxn>
                  <a:cxn ang="0">
                    <a:pos x="3" y="0"/>
                  </a:cxn>
                  <a:cxn ang="0">
                    <a:pos x="1" y="1"/>
                  </a:cxn>
                </a:cxnLst>
                <a:rect l="0" t="0" r="r" b="b"/>
                <a:pathLst>
                  <a:path w="3" h="5">
                    <a:moveTo>
                      <a:pt x="1" y="1"/>
                    </a:moveTo>
                    <a:cubicBezTo>
                      <a:pt x="1" y="2"/>
                      <a:pt x="1" y="3"/>
                      <a:pt x="0" y="5"/>
                    </a:cubicBezTo>
                    <a:cubicBezTo>
                      <a:pt x="1" y="3"/>
                      <a:pt x="2" y="2"/>
                      <a:pt x="3" y="0"/>
                    </a:cubicBezTo>
                    <a:cubicBezTo>
                      <a:pt x="2" y="0"/>
                      <a:pt x="2"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5" name="Freeform 165"/>
              <p:cNvSpPr>
                <a:spLocks/>
              </p:cNvSpPr>
              <p:nvPr/>
            </p:nvSpPr>
            <p:spPr bwMode="auto">
              <a:xfrm>
                <a:off x="877400" y="3199287"/>
                <a:ext cx="15633" cy="17997"/>
              </a:xfrm>
              <a:custGeom>
                <a:avLst/>
                <a:gdLst/>
                <a:ahLst/>
                <a:cxnLst>
                  <a:cxn ang="0">
                    <a:pos x="1" y="1"/>
                  </a:cxn>
                  <a:cxn ang="0">
                    <a:pos x="0" y="11"/>
                  </a:cxn>
                  <a:cxn ang="0">
                    <a:pos x="8" y="11"/>
                  </a:cxn>
                  <a:cxn ang="0">
                    <a:pos x="7" y="1"/>
                  </a:cxn>
                  <a:cxn ang="0">
                    <a:pos x="8" y="0"/>
                  </a:cxn>
                  <a:cxn ang="0">
                    <a:pos x="1" y="1"/>
                  </a:cxn>
                </a:cxnLst>
                <a:rect l="0" t="0" r="r" b="b"/>
                <a:pathLst>
                  <a:path w="8" h="11">
                    <a:moveTo>
                      <a:pt x="1" y="1"/>
                    </a:moveTo>
                    <a:cubicBezTo>
                      <a:pt x="1" y="4"/>
                      <a:pt x="0" y="8"/>
                      <a:pt x="0" y="11"/>
                    </a:cubicBezTo>
                    <a:cubicBezTo>
                      <a:pt x="3" y="11"/>
                      <a:pt x="5" y="11"/>
                      <a:pt x="8" y="11"/>
                    </a:cubicBezTo>
                    <a:cubicBezTo>
                      <a:pt x="7" y="1"/>
                      <a:pt x="7" y="1"/>
                      <a:pt x="7" y="1"/>
                    </a:cubicBezTo>
                    <a:cubicBezTo>
                      <a:pt x="7" y="1"/>
                      <a:pt x="8" y="1"/>
                      <a:pt x="8" y="0"/>
                    </a:cubicBezTo>
                    <a:cubicBezTo>
                      <a:pt x="6" y="1"/>
                      <a:pt x="3"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6" name="Freeform 166"/>
              <p:cNvSpPr>
                <a:spLocks/>
              </p:cNvSpPr>
              <p:nvPr/>
            </p:nvSpPr>
            <p:spPr bwMode="auto">
              <a:xfrm>
                <a:off x="746475" y="3100303"/>
                <a:ext cx="19541" cy="19797"/>
              </a:xfrm>
              <a:custGeom>
                <a:avLst/>
                <a:gdLst/>
                <a:ahLst/>
                <a:cxnLst>
                  <a:cxn ang="0">
                    <a:pos x="12" y="3"/>
                  </a:cxn>
                  <a:cxn ang="0">
                    <a:pos x="12" y="0"/>
                  </a:cxn>
                  <a:cxn ang="0">
                    <a:pos x="0" y="1"/>
                  </a:cxn>
                  <a:cxn ang="0">
                    <a:pos x="0" y="3"/>
                  </a:cxn>
                  <a:cxn ang="0">
                    <a:pos x="0" y="12"/>
                  </a:cxn>
                  <a:cxn ang="0">
                    <a:pos x="12" y="12"/>
                  </a:cxn>
                  <a:cxn ang="0">
                    <a:pos x="12" y="3"/>
                  </a:cxn>
                </a:cxnLst>
                <a:rect l="0" t="0" r="r" b="b"/>
                <a:pathLst>
                  <a:path w="12" h="12">
                    <a:moveTo>
                      <a:pt x="12" y="3"/>
                    </a:moveTo>
                    <a:cubicBezTo>
                      <a:pt x="12" y="2"/>
                      <a:pt x="12" y="1"/>
                      <a:pt x="12" y="0"/>
                    </a:cubicBezTo>
                    <a:cubicBezTo>
                      <a:pt x="8" y="0"/>
                      <a:pt x="4" y="1"/>
                      <a:pt x="0" y="1"/>
                    </a:cubicBezTo>
                    <a:cubicBezTo>
                      <a:pt x="0" y="2"/>
                      <a:pt x="0" y="2"/>
                      <a:pt x="0" y="3"/>
                    </a:cubicBezTo>
                    <a:cubicBezTo>
                      <a:pt x="0" y="6"/>
                      <a:pt x="0" y="9"/>
                      <a:pt x="0" y="12"/>
                    </a:cubicBezTo>
                    <a:cubicBezTo>
                      <a:pt x="12" y="12"/>
                      <a:pt x="12" y="12"/>
                      <a:pt x="12" y="12"/>
                    </a:cubicBezTo>
                    <a:cubicBezTo>
                      <a:pt x="12" y="9"/>
                      <a:pt x="12" y="6"/>
                      <a:pt x="12"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7" name="Freeform 167"/>
              <p:cNvSpPr>
                <a:spLocks/>
              </p:cNvSpPr>
              <p:nvPr/>
            </p:nvSpPr>
            <p:spPr bwMode="auto">
              <a:xfrm>
                <a:off x="855905" y="3127298"/>
                <a:ext cx="19541" cy="19797"/>
              </a:xfrm>
              <a:custGeom>
                <a:avLst/>
                <a:gdLst/>
                <a:ahLst/>
                <a:cxnLst>
                  <a:cxn ang="0">
                    <a:pos x="0" y="0"/>
                  </a:cxn>
                  <a:cxn ang="0">
                    <a:pos x="0" y="12"/>
                  </a:cxn>
                  <a:cxn ang="0">
                    <a:pos x="12" y="12"/>
                  </a:cxn>
                  <a:cxn ang="0">
                    <a:pos x="12" y="0"/>
                  </a:cxn>
                  <a:cxn ang="0">
                    <a:pos x="0" y="0"/>
                  </a:cxn>
                </a:cxnLst>
                <a:rect l="0" t="0" r="r" b="b"/>
                <a:pathLst>
                  <a:path w="12" h="12">
                    <a:moveTo>
                      <a:pt x="0" y="0"/>
                    </a:moveTo>
                    <a:cubicBezTo>
                      <a:pt x="0" y="4"/>
                      <a:pt x="0" y="8"/>
                      <a:pt x="0" y="12"/>
                    </a:cubicBezTo>
                    <a:cubicBezTo>
                      <a:pt x="4" y="12"/>
                      <a:pt x="8" y="12"/>
                      <a:pt x="12" y="12"/>
                    </a:cubicBezTo>
                    <a:cubicBezTo>
                      <a:pt x="12" y="8"/>
                      <a:pt x="12" y="4"/>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8" name="Freeform 168"/>
              <p:cNvSpPr>
                <a:spLocks/>
              </p:cNvSpPr>
              <p:nvPr/>
            </p:nvSpPr>
            <p:spPr bwMode="auto">
              <a:xfrm>
                <a:off x="910620" y="3102102"/>
                <a:ext cx="19541" cy="17997"/>
              </a:xfrm>
              <a:custGeom>
                <a:avLst/>
                <a:gdLst/>
                <a:ahLst/>
                <a:cxnLst>
                  <a:cxn ang="0">
                    <a:pos x="0" y="11"/>
                  </a:cxn>
                  <a:cxn ang="0">
                    <a:pos x="10" y="11"/>
                  </a:cxn>
                  <a:cxn ang="0">
                    <a:pos x="10" y="11"/>
                  </a:cxn>
                  <a:cxn ang="0">
                    <a:pos x="10" y="1"/>
                  </a:cxn>
                  <a:cxn ang="0">
                    <a:pos x="0" y="0"/>
                  </a:cxn>
                  <a:cxn ang="0">
                    <a:pos x="0" y="11"/>
                  </a:cxn>
                </a:cxnLst>
                <a:rect l="0" t="0" r="r" b="b"/>
                <a:pathLst>
                  <a:path w="10" h="11">
                    <a:moveTo>
                      <a:pt x="0" y="11"/>
                    </a:moveTo>
                    <a:cubicBezTo>
                      <a:pt x="10" y="11"/>
                      <a:pt x="10" y="11"/>
                      <a:pt x="10" y="11"/>
                    </a:cubicBezTo>
                    <a:cubicBezTo>
                      <a:pt x="10" y="11"/>
                      <a:pt x="10" y="11"/>
                      <a:pt x="10" y="11"/>
                    </a:cubicBezTo>
                    <a:cubicBezTo>
                      <a:pt x="10" y="8"/>
                      <a:pt x="10" y="4"/>
                      <a:pt x="10" y="1"/>
                    </a:cubicBezTo>
                    <a:cubicBezTo>
                      <a:pt x="6" y="1"/>
                      <a:pt x="3" y="0"/>
                      <a:pt x="0" y="0"/>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9" name="Freeform 169"/>
              <p:cNvSpPr>
                <a:spLocks/>
              </p:cNvSpPr>
              <p:nvPr/>
            </p:nvSpPr>
            <p:spPr bwMode="auto">
              <a:xfrm>
                <a:off x="693714" y="3139896"/>
                <a:ext cx="1954" cy="3599"/>
              </a:xfrm>
              <a:custGeom>
                <a:avLst/>
                <a:gdLst/>
                <a:ahLst/>
                <a:cxnLst>
                  <a:cxn ang="0">
                    <a:pos x="1" y="2"/>
                  </a:cxn>
                  <a:cxn ang="0">
                    <a:pos x="1" y="0"/>
                  </a:cxn>
                  <a:cxn ang="0">
                    <a:pos x="0" y="2"/>
                  </a:cxn>
                  <a:cxn ang="0">
                    <a:pos x="1" y="2"/>
                  </a:cxn>
                </a:cxnLst>
                <a:rect l="0" t="0" r="r" b="b"/>
                <a:pathLst>
                  <a:path w="1" h="2">
                    <a:moveTo>
                      <a:pt x="1" y="2"/>
                    </a:moveTo>
                    <a:cubicBezTo>
                      <a:pt x="1" y="2"/>
                      <a:pt x="1" y="1"/>
                      <a:pt x="1" y="0"/>
                    </a:cubicBezTo>
                    <a:cubicBezTo>
                      <a:pt x="1" y="1"/>
                      <a:pt x="0" y="2"/>
                      <a:pt x="0" y="2"/>
                    </a:cubicBezTo>
                    <a:cubicBezTo>
                      <a:pt x="0" y="2"/>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0" name="Freeform 170"/>
              <p:cNvSpPr>
                <a:spLocks/>
              </p:cNvSpPr>
              <p:nvPr/>
            </p:nvSpPr>
            <p:spPr bwMode="auto">
              <a:xfrm>
                <a:off x="902804" y="3012116"/>
                <a:ext cx="19541" cy="16198"/>
              </a:xfrm>
              <a:custGeom>
                <a:avLst/>
                <a:gdLst/>
                <a:ahLst/>
                <a:cxnLst>
                  <a:cxn ang="0">
                    <a:pos x="11" y="10"/>
                  </a:cxn>
                  <a:cxn ang="0">
                    <a:pos x="10" y="6"/>
                  </a:cxn>
                  <a:cxn ang="0">
                    <a:pos x="3" y="1"/>
                  </a:cxn>
                  <a:cxn ang="0">
                    <a:pos x="0" y="0"/>
                  </a:cxn>
                  <a:cxn ang="0">
                    <a:pos x="1" y="9"/>
                  </a:cxn>
                  <a:cxn ang="0">
                    <a:pos x="11" y="10"/>
                  </a:cxn>
                </a:cxnLst>
                <a:rect l="0" t="0" r="r" b="b"/>
                <a:pathLst>
                  <a:path w="11" h="10">
                    <a:moveTo>
                      <a:pt x="11" y="10"/>
                    </a:moveTo>
                    <a:cubicBezTo>
                      <a:pt x="11" y="9"/>
                      <a:pt x="10" y="8"/>
                      <a:pt x="10" y="6"/>
                    </a:cubicBezTo>
                    <a:cubicBezTo>
                      <a:pt x="8" y="4"/>
                      <a:pt x="6" y="2"/>
                      <a:pt x="3" y="1"/>
                    </a:cubicBezTo>
                    <a:cubicBezTo>
                      <a:pt x="2" y="0"/>
                      <a:pt x="1" y="0"/>
                      <a:pt x="0" y="0"/>
                    </a:cubicBezTo>
                    <a:cubicBezTo>
                      <a:pt x="0" y="3"/>
                      <a:pt x="0" y="6"/>
                      <a:pt x="1" y="9"/>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1" name="Freeform 171"/>
              <p:cNvSpPr>
                <a:spLocks/>
              </p:cNvSpPr>
              <p:nvPr/>
            </p:nvSpPr>
            <p:spPr bwMode="auto">
              <a:xfrm>
                <a:off x="703484" y="3127298"/>
                <a:ext cx="11725" cy="17997"/>
              </a:xfrm>
              <a:custGeom>
                <a:avLst/>
                <a:gdLst/>
                <a:ahLst/>
                <a:cxnLst>
                  <a:cxn ang="0">
                    <a:pos x="7" y="0"/>
                  </a:cxn>
                  <a:cxn ang="0">
                    <a:pos x="2" y="0"/>
                  </a:cxn>
                  <a:cxn ang="0">
                    <a:pos x="0" y="4"/>
                  </a:cxn>
                  <a:cxn ang="0">
                    <a:pos x="0" y="11"/>
                  </a:cxn>
                  <a:cxn ang="0">
                    <a:pos x="7" y="11"/>
                  </a:cxn>
                  <a:cxn ang="0">
                    <a:pos x="7" y="0"/>
                  </a:cxn>
                </a:cxnLst>
                <a:rect l="0" t="0" r="r" b="b"/>
                <a:pathLst>
                  <a:path w="7" h="11">
                    <a:moveTo>
                      <a:pt x="7" y="0"/>
                    </a:moveTo>
                    <a:cubicBezTo>
                      <a:pt x="2" y="0"/>
                      <a:pt x="2" y="0"/>
                      <a:pt x="2" y="0"/>
                    </a:cubicBezTo>
                    <a:cubicBezTo>
                      <a:pt x="1" y="1"/>
                      <a:pt x="1" y="2"/>
                      <a:pt x="0" y="4"/>
                    </a:cubicBezTo>
                    <a:cubicBezTo>
                      <a:pt x="0" y="6"/>
                      <a:pt x="0" y="8"/>
                      <a:pt x="0" y="11"/>
                    </a:cubicBezTo>
                    <a:cubicBezTo>
                      <a:pt x="2" y="11"/>
                      <a:pt x="5" y="11"/>
                      <a:pt x="7" y="11"/>
                    </a:cubicBezTo>
                    <a:cubicBezTo>
                      <a:pt x="7" y="7"/>
                      <a:pt x="7" y="3"/>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2" name="Freeform 172"/>
              <p:cNvSpPr>
                <a:spLocks/>
              </p:cNvSpPr>
              <p:nvPr/>
            </p:nvSpPr>
            <p:spPr bwMode="auto">
              <a:xfrm>
                <a:off x="709346" y="3057109"/>
                <a:ext cx="7816" cy="17997"/>
              </a:xfrm>
              <a:custGeom>
                <a:avLst/>
                <a:gdLst/>
                <a:ahLst/>
                <a:cxnLst>
                  <a:cxn ang="0">
                    <a:pos x="3" y="11"/>
                  </a:cxn>
                  <a:cxn ang="0">
                    <a:pos x="4" y="0"/>
                  </a:cxn>
                  <a:cxn ang="0">
                    <a:pos x="3" y="0"/>
                  </a:cxn>
                  <a:cxn ang="0">
                    <a:pos x="0" y="11"/>
                  </a:cxn>
                  <a:cxn ang="0">
                    <a:pos x="3" y="11"/>
                  </a:cxn>
                </a:cxnLst>
                <a:rect l="0" t="0" r="r" b="b"/>
                <a:pathLst>
                  <a:path w="4" h="11">
                    <a:moveTo>
                      <a:pt x="3" y="11"/>
                    </a:moveTo>
                    <a:cubicBezTo>
                      <a:pt x="3" y="8"/>
                      <a:pt x="3" y="4"/>
                      <a:pt x="4" y="0"/>
                    </a:cubicBezTo>
                    <a:cubicBezTo>
                      <a:pt x="3" y="0"/>
                      <a:pt x="3" y="0"/>
                      <a:pt x="3" y="0"/>
                    </a:cubicBezTo>
                    <a:cubicBezTo>
                      <a:pt x="2" y="3"/>
                      <a:pt x="1" y="7"/>
                      <a:pt x="0" y="11"/>
                    </a:cubicBezTo>
                    <a:cubicBezTo>
                      <a:pt x="1" y="11"/>
                      <a:pt x="2" y="11"/>
                      <a:pt x="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3" name="Freeform 173"/>
              <p:cNvSpPr>
                <a:spLocks/>
              </p:cNvSpPr>
              <p:nvPr/>
            </p:nvSpPr>
            <p:spPr bwMode="auto">
              <a:xfrm>
                <a:off x="707392" y="3170492"/>
                <a:ext cx="13679" cy="19797"/>
              </a:xfrm>
              <a:custGeom>
                <a:avLst/>
                <a:gdLst/>
                <a:ahLst/>
                <a:cxnLst>
                  <a:cxn ang="0">
                    <a:pos x="0" y="12"/>
                  </a:cxn>
                  <a:cxn ang="0">
                    <a:pos x="8" y="12"/>
                  </a:cxn>
                  <a:cxn ang="0">
                    <a:pos x="7" y="1"/>
                  </a:cxn>
                  <a:cxn ang="0">
                    <a:pos x="1" y="0"/>
                  </a:cxn>
                  <a:cxn ang="0">
                    <a:pos x="0" y="4"/>
                  </a:cxn>
                  <a:cxn ang="0">
                    <a:pos x="0" y="12"/>
                  </a:cxn>
                </a:cxnLst>
                <a:rect l="0" t="0" r="r" b="b"/>
                <a:pathLst>
                  <a:path w="8" h="12">
                    <a:moveTo>
                      <a:pt x="0" y="12"/>
                    </a:moveTo>
                    <a:cubicBezTo>
                      <a:pt x="3" y="12"/>
                      <a:pt x="5" y="12"/>
                      <a:pt x="8" y="12"/>
                    </a:cubicBezTo>
                    <a:cubicBezTo>
                      <a:pt x="7" y="8"/>
                      <a:pt x="7" y="5"/>
                      <a:pt x="7" y="1"/>
                    </a:cubicBezTo>
                    <a:cubicBezTo>
                      <a:pt x="5" y="1"/>
                      <a:pt x="3" y="1"/>
                      <a:pt x="1" y="0"/>
                    </a:cubicBezTo>
                    <a:cubicBezTo>
                      <a:pt x="1" y="1"/>
                      <a:pt x="0" y="3"/>
                      <a:pt x="0" y="4"/>
                    </a:cubicBezTo>
                    <a:cubicBezTo>
                      <a:pt x="0" y="7"/>
                      <a:pt x="0" y="9"/>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4" name="Freeform 174"/>
              <p:cNvSpPr>
                <a:spLocks/>
              </p:cNvSpPr>
              <p:nvPr/>
            </p:nvSpPr>
            <p:spPr bwMode="auto">
              <a:xfrm>
                <a:off x="709346" y="3082305"/>
                <a:ext cx="5862" cy="16198"/>
              </a:xfrm>
              <a:custGeom>
                <a:avLst/>
                <a:gdLst/>
                <a:ahLst/>
                <a:cxnLst>
                  <a:cxn ang="0">
                    <a:pos x="3" y="0"/>
                  </a:cxn>
                  <a:cxn ang="0">
                    <a:pos x="0" y="0"/>
                  </a:cxn>
                  <a:cxn ang="0">
                    <a:pos x="1" y="10"/>
                  </a:cxn>
                  <a:cxn ang="0">
                    <a:pos x="2" y="10"/>
                  </a:cxn>
                  <a:cxn ang="0">
                    <a:pos x="3" y="0"/>
                  </a:cxn>
                </a:cxnLst>
                <a:rect l="0" t="0" r="r" b="b"/>
                <a:pathLst>
                  <a:path w="3" h="10">
                    <a:moveTo>
                      <a:pt x="3" y="0"/>
                    </a:moveTo>
                    <a:cubicBezTo>
                      <a:pt x="2" y="0"/>
                      <a:pt x="1" y="0"/>
                      <a:pt x="0" y="0"/>
                    </a:cubicBezTo>
                    <a:cubicBezTo>
                      <a:pt x="0" y="3"/>
                      <a:pt x="0" y="6"/>
                      <a:pt x="1" y="10"/>
                    </a:cubicBezTo>
                    <a:cubicBezTo>
                      <a:pt x="1" y="10"/>
                      <a:pt x="2" y="10"/>
                      <a:pt x="2" y="10"/>
                    </a:cubicBezTo>
                    <a:cubicBezTo>
                      <a:pt x="3" y="6"/>
                      <a:pt x="3" y="3"/>
                      <a:pt x="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5" name="Freeform 175"/>
              <p:cNvSpPr>
                <a:spLocks/>
              </p:cNvSpPr>
              <p:nvPr/>
            </p:nvSpPr>
            <p:spPr bwMode="auto">
              <a:xfrm>
                <a:off x="723025" y="3055310"/>
                <a:ext cx="17587" cy="19797"/>
              </a:xfrm>
              <a:custGeom>
                <a:avLst/>
                <a:gdLst/>
                <a:ahLst/>
                <a:cxnLst>
                  <a:cxn ang="0">
                    <a:pos x="0" y="12"/>
                  </a:cxn>
                  <a:cxn ang="0">
                    <a:pos x="10" y="12"/>
                  </a:cxn>
                  <a:cxn ang="0">
                    <a:pos x="10" y="0"/>
                  </a:cxn>
                  <a:cxn ang="0">
                    <a:pos x="1" y="1"/>
                  </a:cxn>
                  <a:cxn ang="0">
                    <a:pos x="0" y="12"/>
                  </a:cxn>
                </a:cxnLst>
                <a:rect l="0" t="0" r="r" b="b"/>
                <a:pathLst>
                  <a:path w="10" h="12">
                    <a:moveTo>
                      <a:pt x="0" y="12"/>
                    </a:moveTo>
                    <a:cubicBezTo>
                      <a:pt x="3" y="12"/>
                      <a:pt x="6" y="12"/>
                      <a:pt x="10" y="12"/>
                    </a:cubicBezTo>
                    <a:cubicBezTo>
                      <a:pt x="10" y="8"/>
                      <a:pt x="10" y="4"/>
                      <a:pt x="10" y="0"/>
                    </a:cubicBezTo>
                    <a:cubicBezTo>
                      <a:pt x="7" y="0"/>
                      <a:pt x="4" y="0"/>
                      <a:pt x="1" y="1"/>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6" name="Freeform 176"/>
              <p:cNvSpPr>
                <a:spLocks/>
              </p:cNvSpPr>
              <p:nvPr/>
            </p:nvSpPr>
            <p:spPr bwMode="auto">
              <a:xfrm>
                <a:off x="775786" y="3152495"/>
                <a:ext cx="21495" cy="16198"/>
              </a:xfrm>
              <a:custGeom>
                <a:avLst/>
                <a:gdLst/>
                <a:ahLst/>
                <a:cxnLst>
                  <a:cxn ang="0">
                    <a:pos x="12" y="10"/>
                  </a:cxn>
                  <a:cxn ang="0">
                    <a:pos x="11" y="0"/>
                  </a:cxn>
                  <a:cxn ang="0">
                    <a:pos x="0" y="0"/>
                  </a:cxn>
                  <a:cxn ang="0">
                    <a:pos x="0" y="10"/>
                  </a:cxn>
                  <a:cxn ang="0">
                    <a:pos x="12" y="10"/>
                  </a:cxn>
                </a:cxnLst>
                <a:rect l="0" t="0" r="r" b="b"/>
                <a:pathLst>
                  <a:path w="12" h="10">
                    <a:moveTo>
                      <a:pt x="12" y="10"/>
                    </a:moveTo>
                    <a:cubicBezTo>
                      <a:pt x="12" y="7"/>
                      <a:pt x="11" y="3"/>
                      <a:pt x="11" y="0"/>
                    </a:cubicBezTo>
                    <a:cubicBezTo>
                      <a:pt x="8" y="0"/>
                      <a:pt x="4" y="0"/>
                      <a:pt x="0" y="0"/>
                    </a:cubicBezTo>
                    <a:cubicBezTo>
                      <a:pt x="0" y="3"/>
                      <a:pt x="0" y="6"/>
                      <a:pt x="0" y="10"/>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7" name="Freeform 177"/>
              <p:cNvSpPr>
                <a:spLocks/>
              </p:cNvSpPr>
              <p:nvPr/>
            </p:nvSpPr>
            <p:spPr bwMode="auto">
              <a:xfrm>
                <a:off x="801190" y="3152495"/>
                <a:ext cx="19541" cy="16198"/>
              </a:xfrm>
              <a:custGeom>
                <a:avLst/>
                <a:gdLst/>
                <a:ahLst/>
                <a:cxnLst>
                  <a:cxn ang="0">
                    <a:pos x="11" y="0"/>
                  </a:cxn>
                  <a:cxn ang="0">
                    <a:pos x="0" y="0"/>
                  </a:cxn>
                  <a:cxn ang="0">
                    <a:pos x="1" y="10"/>
                  </a:cxn>
                  <a:cxn ang="0">
                    <a:pos x="11" y="10"/>
                  </a:cxn>
                  <a:cxn ang="0">
                    <a:pos x="11" y="0"/>
                  </a:cxn>
                </a:cxnLst>
                <a:rect l="0" t="0" r="r" b="b"/>
                <a:pathLst>
                  <a:path w="11" h="10">
                    <a:moveTo>
                      <a:pt x="11" y="0"/>
                    </a:moveTo>
                    <a:cubicBezTo>
                      <a:pt x="8" y="0"/>
                      <a:pt x="4" y="0"/>
                      <a:pt x="0" y="0"/>
                    </a:cubicBezTo>
                    <a:cubicBezTo>
                      <a:pt x="0" y="3"/>
                      <a:pt x="0" y="7"/>
                      <a:pt x="1" y="10"/>
                    </a:cubicBezTo>
                    <a:cubicBezTo>
                      <a:pt x="4" y="10"/>
                      <a:pt x="8" y="10"/>
                      <a:pt x="11" y="10"/>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8" name="Freeform 178"/>
              <p:cNvSpPr>
                <a:spLocks/>
              </p:cNvSpPr>
              <p:nvPr/>
            </p:nvSpPr>
            <p:spPr bwMode="auto">
              <a:xfrm>
                <a:off x="773832" y="3127298"/>
                <a:ext cx="21495" cy="19797"/>
              </a:xfrm>
              <a:custGeom>
                <a:avLst/>
                <a:gdLst/>
                <a:ahLst/>
                <a:cxnLst>
                  <a:cxn ang="0">
                    <a:pos x="12" y="12"/>
                  </a:cxn>
                  <a:cxn ang="0">
                    <a:pos x="12" y="0"/>
                  </a:cxn>
                  <a:cxn ang="0">
                    <a:pos x="0" y="0"/>
                  </a:cxn>
                  <a:cxn ang="0">
                    <a:pos x="1" y="12"/>
                  </a:cxn>
                  <a:cxn ang="0">
                    <a:pos x="12" y="12"/>
                  </a:cxn>
                </a:cxnLst>
                <a:rect l="0" t="0" r="r" b="b"/>
                <a:pathLst>
                  <a:path w="12" h="12">
                    <a:moveTo>
                      <a:pt x="12" y="12"/>
                    </a:moveTo>
                    <a:cubicBezTo>
                      <a:pt x="12" y="8"/>
                      <a:pt x="12" y="4"/>
                      <a:pt x="12" y="0"/>
                    </a:cubicBezTo>
                    <a:cubicBezTo>
                      <a:pt x="0" y="0"/>
                      <a:pt x="0" y="0"/>
                      <a:pt x="0" y="0"/>
                    </a:cubicBezTo>
                    <a:cubicBezTo>
                      <a:pt x="0" y="4"/>
                      <a:pt x="0" y="8"/>
                      <a:pt x="1" y="12"/>
                    </a:cubicBezTo>
                    <a:cubicBezTo>
                      <a:pt x="5" y="12"/>
                      <a:pt x="8" y="12"/>
                      <a:pt x="12"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9" name="Freeform 179"/>
              <p:cNvSpPr>
                <a:spLocks/>
              </p:cNvSpPr>
              <p:nvPr/>
            </p:nvSpPr>
            <p:spPr bwMode="auto">
              <a:xfrm>
                <a:off x="855905" y="3152495"/>
                <a:ext cx="19541" cy="16198"/>
              </a:xfrm>
              <a:custGeom>
                <a:avLst/>
                <a:gdLst/>
                <a:ahLst/>
                <a:cxnLst>
                  <a:cxn ang="0">
                    <a:pos x="12" y="0"/>
                  </a:cxn>
                  <a:cxn ang="0">
                    <a:pos x="0" y="0"/>
                  </a:cxn>
                  <a:cxn ang="0">
                    <a:pos x="0" y="10"/>
                  </a:cxn>
                  <a:cxn ang="0">
                    <a:pos x="11" y="10"/>
                  </a:cxn>
                  <a:cxn ang="0">
                    <a:pos x="12" y="0"/>
                  </a:cxn>
                </a:cxnLst>
                <a:rect l="0" t="0" r="r" b="b"/>
                <a:pathLst>
                  <a:path w="12" h="10">
                    <a:moveTo>
                      <a:pt x="12" y="0"/>
                    </a:moveTo>
                    <a:cubicBezTo>
                      <a:pt x="8" y="0"/>
                      <a:pt x="4" y="0"/>
                      <a:pt x="0" y="0"/>
                    </a:cubicBezTo>
                    <a:cubicBezTo>
                      <a:pt x="0" y="3"/>
                      <a:pt x="0" y="7"/>
                      <a:pt x="0" y="10"/>
                    </a:cubicBezTo>
                    <a:cubicBezTo>
                      <a:pt x="3" y="10"/>
                      <a:pt x="7" y="10"/>
                      <a:pt x="11" y="10"/>
                    </a:cubicBezTo>
                    <a:cubicBezTo>
                      <a:pt x="11" y="6"/>
                      <a:pt x="11" y="3"/>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0" name="Freeform 180"/>
              <p:cNvSpPr>
                <a:spLocks/>
              </p:cNvSpPr>
              <p:nvPr/>
            </p:nvSpPr>
            <p:spPr bwMode="auto">
              <a:xfrm>
                <a:off x="828547" y="3152495"/>
                <a:ext cx="19541" cy="16198"/>
              </a:xfrm>
              <a:custGeom>
                <a:avLst/>
                <a:gdLst/>
                <a:ahLst/>
                <a:cxnLst>
                  <a:cxn ang="0">
                    <a:pos x="11" y="0"/>
                  </a:cxn>
                  <a:cxn ang="0">
                    <a:pos x="0" y="0"/>
                  </a:cxn>
                  <a:cxn ang="0">
                    <a:pos x="0" y="10"/>
                  </a:cxn>
                  <a:cxn ang="0">
                    <a:pos x="11" y="10"/>
                  </a:cxn>
                  <a:cxn ang="0">
                    <a:pos x="11" y="0"/>
                  </a:cxn>
                </a:cxnLst>
                <a:rect l="0" t="0" r="r" b="b"/>
                <a:pathLst>
                  <a:path w="11" h="10">
                    <a:moveTo>
                      <a:pt x="11" y="0"/>
                    </a:moveTo>
                    <a:cubicBezTo>
                      <a:pt x="7" y="0"/>
                      <a:pt x="3" y="0"/>
                      <a:pt x="0" y="0"/>
                    </a:cubicBezTo>
                    <a:cubicBezTo>
                      <a:pt x="0" y="10"/>
                      <a:pt x="0" y="10"/>
                      <a:pt x="0" y="10"/>
                    </a:cubicBezTo>
                    <a:cubicBezTo>
                      <a:pt x="3" y="10"/>
                      <a:pt x="7" y="10"/>
                      <a:pt x="11" y="10"/>
                    </a:cubicBezTo>
                    <a:cubicBezTo>
                      <a:pt x="11" y="7"/>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1" name="Freeform 181"/>
              <p:cNvSpPr>
                <a:spLocks/>
              </p:cNvSpPr>
              <p:nvPr/>
            </p:nvSpPr>
            <p:spPr bwMode="auto">
              <a:xfrm>
                <a:off x="801190" y="3100303"/>
                <a:ext cx="19541" cy="19797"/>
              </a:xfrm>
              <a:custGeom>
                <a:avLst/>
                <a:gdLst/>
                <a:ahLst/>
                <a:cxnLst>
                  <a:cxn ang="0">
                    <a:pos x="0" y="0"/>
                  </a:cxn>
                  <a:cxn ang="0">
                    <a:pos x="0" y="2"/>
                  </a:cxn>
                  <a:cxn ang="0">
                    <a:pos x="0" y="12"/>
                  </a:cxn>
                  <a:cxn ang="0">
                    <a:pos x="12" y="12"/>
                  </a:cxn>
                  <a:cxn ang="0">
                    <a:pos x="12" y="0"/>
                  </a:cxn>
                  <a:cxn ang="0">
                    <a:pos x="7" y="0"/>
                  </a:cxn>
                  <a:cxn ang="0">
                    <a:pos x="0" y="0"/>
                  </a:cxn>
                </a:cxnLst>
                <a:rect l="0" t="0" r="r" b="b"/>
                <a:pathLst>
                  <a:path w="12" h="12">
                    <a:moveTo>
                      <a:pt x="0" y="0"/>
                    </a:moveTo>
                    <a:cubicBezTo>
                      <a:pt x="0" y="1"/>
                      <a:pt x="0" y="1"/>
                      <a:pt x="0" y="2"/>
                    </a:cubicBezTo>
                    <a:cubicBezTo>
                      <a:pt x="0" y="5"/>
                      <a:pt x="0" y="9"/>
                      <a:pt x="0" y="12"/>
                    </a:cubicBezTo>
                    <a:cubicBezTo>
                      <a:pt x="12" y="12"/>
                      <a:pt x="12" y="12"/>
                      <a:pt x="12" y="12"/>
                    </a:cubicBezTo>
                    <a:cubicBezTo>
                      <a:pt x="12" y="0"/>
                      <a:pt x="12" y="0"/>
                      <a:pt x="12" y="0"/>
                    </a:cubicBezTo>
                    <a:cubicBezTo>
                      <a:pt x="10" y="0"/>
                      <a:pt x="9" y="0"/>
                      <a:pt x="7" y="0"/>
                    </a:cubicBezTo>
                    <a:cubicBezTo>
                      <a:pt x="5"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2" name="Freeform 182"/>
              <p:cNvSpPr>
                <a:spLocks/>
              </p:cNvSpPr>
              <p:nvPr/>
            </p:nvSpPr>
            <p:spPr bwMode="auto">
              <a:xfrm>
                <a:off x="883262" y="3102102"/>
                <a:ext cx="21495" cy="17997"/>
              </a:xfrm>
              <a:custGeom>
                <a:avLst/>
                <a:gdLst/>
                <a:ahLst/>
                <a:cxnLst>
                  <a:cxn ang="0">
                    <a:pos x="12" y="0"/>
                  </a:cxn>
                  <a:cxn ang="0">
                    <a:pos x="0" y="0"/>
                  </a:cxn>
                  <a:cxn ang="0">
                    <a:pos x="0" y="11"/>
                  </a:cxn>
                  <a:cxn ang="0">
                    <a:pos x="12" y="11"/>
                  </a:cxn>
                  <a:cxn ang="0">
                    <a:pos x="12" y="0"/>
                  </a:cxn>
                </a:cxnLst>
                <a:rect l="0" t="0" r="r" b="b"/>
                <a:pathLst>
                  <a:path w="12" h="11">
                    <a:moveTo>
                      <a:pt x="12" y="0"/>
                    </a:moveTo>
                    <a:cubicBezTo>
                      <a:pt x="8" y="0"/>
                      <a:pt x="4" y="0"/>
                      <a:pt x="0" y="0"/>
                    </a:cubicBezTo>
                    <a:cubicBezTo>
                      <a:pt x="0" y="4"/>
                      <a:pt x="0" y="7"/>
                      <a:pt x="0" y="11"/>
                    </a:cubicBezTo>
                    <a:cubicBezTo>
                      <a:pt x="12" y="11"/>
                      <a:pt x="12" y="11"/>
                      <a:pt x="12" y="11"/>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3" name="Freeform 183"/>
              <p:cNvSpPr>
                <a:spLocks/>
              </p:cNvSpPr>
              <p:nvPr/>
            </p:nvSpPr>
            <p:spPr bwMode="auto">
              <a:xfrm>
                <a:off x="721071" y="3080506"/>
                <a:ext cx="17587" cy="16198"/>
              </a:xfrm>
              <a:custGeom>
                <a:avLst/>
                <a:gdLst/>
                <a:ahLst/>
                <a:cxnLst>
                  <a:cxn ang="0">
                    <a:pos x="10" y="10"/>
                  </a:cxn>
                  <a:cxn ang="0">
                    <a:pos x="10" y="0"/>
                  </a:cxn>
                  <a:cxn ang="0">
                    <a:pos x="1" y="1"/>
                  </a:cxn>
                  <a:cxn ang="0">
                    <a:pos x="0" y="10"/>
                  </a:cxn>
                  <a:cxn ang="0">
                    <a:pos x="10" y="10"/>
                  </a:cxn>
                </a:cxnLst>
                <a:rect l="0" t="0" r="r" b="b"/>
                <a:pathLst>
                  <a:path w="10" h="10">
                    <a:moveTo>
                      <a:pt x="10" y="10"/>
                    </a:moveTo>
                    <a:cubicBezTo>
                      <a:pt x="10" y="7"/>
                      <a:pt x="10" y="4"/>
                      <a:pt x="10" y="0"/>
                    </a:cubicBezTo>
                    <a:cubicBezTo>
                      <a:pt x="7" y="1"/>
                      <a:pt x="4" y="1"/>
                      <a:pt x="1" y="1"/>
                    </a:cubicBezTo>
                    <a:cubicBezTo>
                      <a:pt x="0" y="4"/>
                      <a:pt x="0" y="7"/>
                      <a:pt x="0" y="10"/>
                    </a:cubicBezTo>
                    <a:cubicBezTo>
                      <a:pt x="3" y="10"/>
                      <a:pt x="7" y="10"/>
                      <a:pt x="1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4" name="Freeform 184"/>
              <p:cNvSpPr>
                <a:spLocks/>
              </p:cNvSpPr>
              <p:nvPr/>
            </p:nvSpPr>
            <p:spPr bwMode="auto">
              <a:xfrm>
                <a:off x="746475" y="3080506"/>
                <a:ext cx="21495" cy="16198"/>
              </a:xfrm>
              <a:custGeom>
                <a:avLst/>
                <a:gdLst/>
                <a:ahLst/>
                <a:cxnLst>
                  <a:cxn ang="0">
                    <a:pos x="13" y="0"/>
                  </a:cxn>
                  <a:cxn ang="0">
                    <a:pos x="0" y="0"/>
                  </a:cxn>
                  <a:cxn ang="0">
                    <a:pos x="0" y="10"/>
                  </a:cxn>
                  <a:cxn ang="0">
                    <a:pos x="12" y="10"/>
                  </a:cxn>
                  <a:cxn ang="0">
                    <a:pos x="13" y="0"/>
                  </a:cxn>
                </a:cxnLst>
                <a:rect l="0" t="0" r="r" b="b"/>
                <a:pathLst>
                  <a:path w="13" h="10">
                    <a:moveTo>
                      <a:pt x="13" y="0"/>
                    </a:moveTo>
                    <a:cubicBezTo>
                      <a:pt x="8" y="0"/>
                      <a:pt x="4" y="0"/>
                      <a:pt x="0" y="0"/>
                    </a:cubicBezTo>
                    <a:cubicBezTo>
                      <a:pt x="0" y="4"/>
                      <a:pt x="0" y="7"/>
                      <a:pt x="0" y="10"/>
                    </a:cubicBezTo>
                    <a:cubicBezTo>
                      <a:pt x="4" y="10"/>
                      <a:pt x="8" y="10"/>
                      <a:pt x="12" y="10"/>
                    </a:cubicBezTo>
                    <a:cubicBezTo>
                      <a:pt x="12" y="6"/>
                      <a:pt x="12" y="3"/>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5" name="Freeform 185"/>
              <p:cNvSpPr>
                <a:spLocks/>
              </p:cNvSpPr>
              <p:nvPr/>
            </p:nvSpPr>
            <p:spPr bwMode="auto">
              <a:xfrm>
                <a:off x="773832" y="3100303"/>
                <a:ext cx="21495" cy="19797"/>
              </a:xfrm>
              <a:custGeom>
                <a:avLst/>
                <a:gdLst/>
                <a:ahLst/>
                <a:cxnLst>
                  <a:cxn ang="0">
                    <a:pos x="12" y="2"/>
                  </a:cxn>
                  <a:cxn ang="0">
                    <a:pos x="12" y="0"/>
                  </a:cxn>
                  <a:cxn ang="0">
                    <a:pos x="0" y="0"/>
                  </a:cxn>
                  <a:cxn ang="0">
                    <a:pos x="0" y="3"/>
                  </a:cxn>
                  <a:cxn ang="0">
                    <a:pos x="0" y="12"/>
                  </a:cxn>
                  <a:cxn ang="0">
                    <a:pos x="12" y="12"/>
                  </a:cxn>
                  <a:cxn ang="0">
                    <a:pos x="12" y="2"/>
                  </a:cxn>
                </a:cxnLst>
                <a:rect l="0" t="0" r="r" b="b"/>
                <a:pathLst>
                  <a:path w="12" h="12">
                    <a:moveTo>
                      <a:pt x="12" y="2"/>
                    </a:moveTo>
                    <a:cubicBezTo>
                      <a:pt x="12" y="1"/>
                      <a:pt x="12" y="1"/>
                      <a:pt x="12" y="0"/>
                    </a:cubicBezTo>
                    <a:cubicBezTo>
                      <a:pt x="8" y="0"/>
                      <a:pt x="4" y="0"/>
                      <a:pt x="0" y="0"/>
                    </a:cubicBezTo>
                    <a:cubicBezTo>
                      <a:pt x="0" y="1"/>
                      <a:pt x="0" y="2"/>
                      <a:pt x="0" y="3"/>
                    </a:cubicBezTo>
                    <a:cubicBezTo>
                      <a:pt x="0" y="6"/>
                      <a:pt x="0" y="9"/>
                      <a:pt x="0" y="12"/>
                    </a:cubicBezTo>
                    <a:cubicBezTo>
                      <a:pt x="12" y="12"/>
                      <a:pt x="12" y="12"/>
                      <a:pt x="12" y="12"/>
                    </a:cubicBezTo>
                    <a:cubicBezTo>
                      <a:pt x="12" y="9"/>
                      <a:pt x="12" y="5"/>
                      <a:pt x="12"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6" name="Freeform 186"/>
              <p:cNvSpPr>
                <a:spLocks/>
              </p:cNvSpPr>
              <p:nvPr/>
            </p:nvSpPr>
            <p:spPr bwMode="auto">
              <a:xfrm>
                <a:off x="801190" y="3127298"/>
                <a:ext cx="19541" cy="19797"/>
              </a:xfrm>
              <a:custGeom>
                <a:avLst/>
                <a:gdLst/>
                <a:ahLst/>
                <a:cxnLst>
                  <a:cxn ang="0">
                    <a:pos x="1" y="12"/>
                  </a:cxn>
                  <a:cxn ang="0">
                    <a:pos x="12" y="12"/>
                  </a:cxn>
                  <a:cxn ang="0">
                    <a:pos x="12" y="0"/>
                  </a:cxn>
                  <a:cxn ang="0">
                    <a:pos x="0" y="0"/>
                  </a:cxn>
                  <a:cxn ang="0">
                    <a:pos x="1" y="12"/>
                  </a:cxn>
                </a:cxnLst>
                <a:rect l="0" t="0" r="r" b="b"/>
                <a:pathLst>
                  <a:path w="12" h="12">
                    <a:moveTo>
                      <a:pt x="1" y="12"/>
                    </a:moveTo>
                    <a:cubicBezTo>
                      <a:pt x="5" y="12"/>
                      <a:pt x="9" y="12"/>
                      <a:pt x="12" y="12"/>
                    </a:cubicBezTo>
                    <a:cubicBezTo>
                      <a:pt x="12" y="0"/>
                      <a:pt x="12" y="0"/>
                      <a:pt x="12" y="0"/>
                    </a:cubicBezTo>
                    <a:cubicBezTo>
                      <a:pt x="0" y="0"/>
                      <a:pt x="0"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7" name="Freeform 187"/>
              <p:cNvSpPr>
                <a:spLocks/>
              </p:cNvSpPr>
              <p:nvPr/>
            </p:nvSpPr>
            <p:spPr bwMode="auto">
              <a:xfrm>
                <a:off x="828547" y="3100303"/>
                <a:ext cx="21495" cy="19797"/>
              </a:xfrm>
              <a:custGeom>
                <a:avLst/>
                <a:gdLst/>
                <a:ahLst/>
                <a:cxnLst>
                  <a:cxn ang="0">
                    <a:pos x="0" y="12"/>
                  </a:cxn>
                  <a:cxn ang="0">
                    <a:pos x="12" y="12"/>
                  </a:cxn>
                  <a:cxn ang="0">
                    <a:pos x="12" y="12"/>
                  </a:cxn>
                  <a:cxn ang="0">
                    <a:pos x="12" y="0"/>
                  </a:cxn>
                  <a:cxn ang="0">
                    <a:pos x="0" y="0"/>
                  </a:cxn>
                  <a:cxn ang="0">
                    <a:pos x="0" y="12"/>
                  </a:cxn>
                </a:cxnLst>
                <a:rect l="0" t="0" r="r" b="b"/>
                <a:pathLst>
                  <a:path w="12" h="12">
                    <a:moveTo>
                      <a:pt x="0" y="12"/>
                    </a:moveTo>
                    <a:cubicBezTo>
                      <a:pt x="12" y="12"/>
                      <a:pt x="12" y="12"/>
                      <a:pt x="12" y="12"/>
                    </a:cubicBezTo>
                    <a:cubicBezTo>
                      <a:pt x="12" y="12"/>
                      <a:pt x="12" y="12"/>
                      <a:pt x="12" y="12"/>
                    </a:cubicBezTo>
                    <a:cubicBezTo>
                      <a:pt x="12" y="8"/>
                      <a:pt x="12" y="4"/>
                      <a:pt x="12" y="0"/>
                    </a:cubicBezTo>
                    <a:cubicBezTo>
                      <a:pt x="7" y="0"/>
                      <a:pt x="3" y="0"/>
                      <a:pt x="0" y="0"/>
                    </a:cubicBezTo>
                    <a:lnTo>
                      <a:pt x="0" y="1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8" name="Freeform 188"/>
              <p:cNvSpPr>
                <a:spLocks/>
              </p:cNvSpPr>
              <p:nvPr/>
            </p:nvSpPr>
            <p:spPr bwMode="auto">
              <a:xfrm>
                <a:off x="828547" y="3127298"/>
                <a:ext cx="21495" cy="19797"/>
              </a:xfrm>
              <a:custGeom>
                <a:avLst/>
                <a:gdLst/>
                <a:ahLst/>
                <a:cxnLst>
                  <a:cxn ang="0">
                    <a:pos x="12" y="0"/>
                  </a:cxn>
                  <a:cxn ang="0">
                    <a:pos x="0" y="0"/>
                  </a:cxn>
                  <a:cxn ang="0">
                    <a:pos x="0" y="12"/>
                  </a:cxn>
                  <a:cxn ang="0">
                    <a:pos x="11" y="12"/>
                  </a:cxn>
                  <a:cxn ang="0">
                    <a:pos x="12" y="0"/>
                  </a:cxn>
                </a:cxnLst>
                <a:rect l="0" t="0" r="r" b="b"/>
                <a:pathLst>
                  <a:path w="12" h="12">
                    <a:moveTo>
                      <a:pt x="12" y="0"/>
                    </a:moveTo>
                    <a:cubicBezTo>
                      <a:pt x="0" y="0"/>
                      <a:pt x="0" y="0"/>
                      <a:pt x="0" y="0"/>
                    </a:cubicBezTo>
                    <a:cubicBezTo>
                      <a:pt x="0" y="12"/>
                      <a:pt x="0" y="12"/>
                      <a:pt x="0" y="12"/>
                    </a:cubicBezTo>
                    <a:cubicBezTo>
                      <a:pt x="3" y="12"/>
                      <a:pt x="7" y="12"/>
                      <a:pt x="11" y="12"/>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9" name="Freeform 189"/>
              <p:cNvSpPr>
                <a:spLocks/>
              </p:cNvSpPr>
              <p:nvPr/>
            </p:nvSpPr>
            <p:spPr bwMode="auto">
              <a:xfrm>
                <a:off x="781649" y="2997718"/>
                <a:ext cx="19541" cy="5399"/>
              </a:xfrm>
              <a:custGeom>
                <a:avLst/>
                <a:gdLst/>
                <a:ahLst/>
                <a:cxnLst>
                  <a:cxn ang="0">
                    <a:pos x="0" y="4"/>
                  </a:cxn>
                  <a:cxn ang="0">
                    <a:pos x="10" y="4"/>
                  </a:cxn>
                  <a:cxn ang="0">
                    <a:pos x="11" y="0"/>
                  </a:cxn>
                  <a:cxn ang="0">
                    <a:pos x="0" y="2"/>
                  </a:cxn>
                  <a:cxn ang="0">
                    <a:pos x="0" y="4"/>
                  </a:cxn>
                </a:cxnLst>
                <a:rect l="0" t="0" r="r" b="b"/>
                <a:pathLst>
                  <a:path w="11" h="4">
                    <a:moveTo>
                      <a:pt x="0" y="4"/>
                    </a:moveTo>
                    <a:cubicBezTo>
                      <a:pt x="3" y="4"/>
                      <a:pt x="7" y="4"/>
                      <a:pt x="10" y="4"/>
                    </a:cubicBezTo>
                    <a:cubicBezTo>
                      <a:pt x="11" y="2"/>
                      <a:pt x="11" y="1"/>
                      <a:pt x="11" y="0"/>
                    </a:cubicBezTo>
                    <a:cubicBezTo>
                      <a:pt x="7" y="0"/>
                      <a:pt x="3" y="1"/>
                      <a:pt x="0" y="2"/>
                    </a:cubicBezTo>
                    <a:cubicBezTo>
                      <a:pt x="0" y="3"/>
                      <a:pt x="0" y="3"/>
                      <a:pt x="0"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0" name="Freeform 190"/>
              <p:cNvSpPr>
                <a:spLocks/>
              </p:cNvSpPr>
              <p:nvPr/>
            </p:nvSpPr>
            <p:spPr bwMode="auto">
              <a:xfrm>
                <a:off x="801190" y="3030113"/>
                <a:ext cx="19541" cy="17997"/>
              </a:xfrm>
              <a:custGeom>
                <a:avLst/>
                <a:gdLst/>
                <a:ahLst/>
                <a:cxnLst>
                  <a:cxn ang="0">
                    <a:pos x="1" y="0"/>
                  </a:cxn>
                  <a:cxn ang="0">
                    <a:pos x="0" y="11"/>
                  </a:cxn>
                  <a:cxn ang="0">
                    <a:pos x="10" y="11"/>
                  </a:cxn>
                  <a:cxn ang="0">
                    <a:pos x="11" y="11"/>
                  </a:cxn>
                  <a:cxn ang="0">
                    <a:pos x="11" y="0"/>
                  </a:cxn>
                  <a:cxn ang="0">
                    <a:pos x="10" y="0"/>
                  </a:cxn>
                  <a:cxn ang="0">
                    <a:pos x="1" y="0"/>
                  </a:cxn>
                </a:cxnLst>
                <a:rect l="0" t="0" r="r" b="b"/>
                <a:pathLst>
                  <a:path w="11" h="11">
                    <a:moveTo>
                      <a:pt x="1" y="0"/>
                    </a:moveTo>
                    <a:cubicBezTo>
                      <a:pt x="1" y="4"/>
                      <a:pt x="1" y="7"/>
                      <a:pt x="0" y="11"/>
                    </a:cubicBezTo>
                    <a:cubicBezTo>
                      <a:pt x="4" y="11"/>
                      <a:pt x="7" y="11"/>
                      <a:pt x="10" y="11"/>
                    </a:cubicBezTo>
                    <a:cubicBezTo>
                      <a:pt x="10" y="11"/>
                      <a:pt x="11" y="11"/>
                      <a:pt x="11" y="11"/>
                    </a:cubicBezTo>
                    <a:cubicBezTo>
                      <a:pt x="11" y="0"/>
                      <a:pt x="11" y="0"/>
                      <a:pt x="11" y="0"/>
                    </a:cubicBezTo>
                    <a:cubicBezTo>
                      <a:pt x="11"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1" name="Freeform 191"/>
              <p:cNvSpPr>
                <a:spLocks/>
              </p:cNvSpPr>
              <p:nvPr/>
            </p:nvSpPr>
            <p:spPr bwMode="auto">
              <a:xfrm>
                <a:off x="828547" y="3246080"/>
                <a:ext cx="13679" cy="10798"/>
              </a:xfrm>
              <a:custGeom>
                <a:avLst/>
                <a:gdLst/>
                <a:ahLst/>
                <a:cxnLst>
                  <a:cxn ang="0">
                    <a:pos x="1" y="7"/>
                  </a:cxn>
                  <a:cxn ang="0">
                    <a:pos x="8" y="7"/>
                  </a:cxn>
                  <a:cxn ang="0">
                    <a:pos x="8" y="0"/>
                  </a:cxn>
                  <a:cxn ang="0">
                    <a:pos x="1" y="0"/>
                  </a:cxn>
                  <a:cxn ang="0">
                    <a:pos x="0" y="0"/>
                  </a:cxn>
                  <a:cxn ang="0">
                    <a:pos x="0" y="7"/>
                  </a:cxn>
                  <a:cxn ang="0">
                    <a:pos x="1" y="7"/>
                  </a:cxn>
                </a:cxnLst>
                <a:rect l="0" t="0" r="r" b="b"/>
                <a:pathLst>
                  <a:path w="8" h="7">
                    <a:moveTo>
                      <a:pt x="1" y="7"/>
                    </a:moveTo>
                    <a:cubicBezTo>
                      <a:pt x="3" y="7"/>
                      <a:pt x="5" y="7"/>
                      <a:pt x="8" y="7"/>
                    </a:cubicBezTo>
                    <a:cubicBezTo>
                      <a:pt x="8" y="4"/>
                      <a:pt x="8" y="2"/>
                      <a:pt x="8" y="0"/>
                    </a:cubicBezTo>
                    <a:cubicBezTo>
                      <a:pt x="6" y="0"/>
                      <a:pt x="3" y="0"/>
                      <a:pt x="1" y="0"/>
                    </a:cubicBezTo>
                    <a:cubicBezTo>
                      <a:pt x="1" y="0"/>
                      <a:pt x="0" y="0"/>
                      <a:pt x="0" y="0"/>
                    </a:cubicBezTo>
                    <a:cubicBezTo>
                      <a:pt x="0" y="7"/>
                      <a:pt x="0" y="7"/>
                      <a:pt x="0" y="7"/>
                    </a:cubicBezTo>
                    <a:cubicBezTo>
                      <a:pt x="0" y="7"/>
                      <a:pt x="1" y="7"/>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2" name="Freeform 192"/>
              <p:cNvSpPr>
                <a:spLocks/>
              </p:cNvSpPr>
              <p:nvPr/>
            </p:nvSpPr>
            <p:spPr bwMode="auto">
              <a:xfrm>
                <a:off x="873492" y="3242481"/>
                <a:ext cx="19541" cy="12598"/>
              </a:xfrm>
              <a:custGeom>
                <a:avLst/>
                <a:gdLst/>
                <a:ahLst/>
                <a:cxnLst>
                  <a:cxn ang="0">
                    <a:pos x="11" y="0"/>
                  </a:cxn>
                  <a:cxn ang="0">
                    <a:pos x="1" y="1"/>
                  </a:cxn>
                  <a:cxn ang="0">
                    <a:pos x="0" y="8"/>
                  </a:cxn>
                  <a:cxn ang="0">
                    <a:pos x="11" y="7"/>
                  </a:cxn>
                  <a:cxn ang="0">
                    <a:pos x="11" y="0"/>
                  </a:cxn>
                </a:cxnLst>
                <a:rect l="0" t="0" r="r" b="b"/>
                <a:pathLst>
                  <a:path w="11" h="8">
                    <a:moveTo>
                      <a:pt x="11" y="0"/>
                    </a:moveTo>
                    <a:cubicBezTo>
                      <a:pt x="7" y="1"/>
                      <a:pt x="4" y="1"/>
                      <a:pt x="1" y="1"/>
                    </a:cubicBezTo>
                    <a:cubicBezTo>
                      <a:pt x="1" y="3"/>
                      <a:pt x="0" y="6"/>
                      <a:pt x="0" y="8"/>
                    </a:cubicBezTo>
                    <a:cubicBezTo>
                      <a:pt x="4" y="8"/>
                      <a:pt x="7" y="7"/>
                      <a:pt x="11" y="7"/>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3" name="Freeform 193"/>
              <p:cNvSpPr>
                <a:spLocks/>
              </p:cNvSpPr>
              <p:nvPr/>
            </p:nvSpPr>
            <p:spPr bwMode="auto">
              <a:xfrm>
                <a:off x="875446" y="3010316"/>
                <a:ext cx="21495" cy="16198"/>
              </a:xfrm>
              <a:custGeom>
                <a:avLst/>
                <a:gdLst/>
                <a:ahLst/>
                <a:cxnLst>
                  <a:cxn ang="0">
                    <a:pos x="12" y="10"/>
                  </a:cxn>
                  <a:cxn ang="0">
                    <a:pos x="11" y="1"/>
                  </a:cxn>
                  <a:cxn ang="0">
                    <a:pos x="0" y="0"/>
                  </a:cxn>
                  <a:cxn ang="0">
                    <a:pos x="1" y="9"/>
                  </a:cxn>
                  <a:cxn ang="0">
                    <a:pos x="12" y="10"/>
                  </a:cxn>
                </a:cxnLst>
                <a:rect l="0" t="0" r="r" b="b"/>
                <a:pathLst>
                  <a:path w="12" h="10">
                    <a:moveTo>
                      <a:pt x="12" y="10"/>
                    </a:moveTo>
                    <a:cubicBezTo>
                      <a:pt x="12" y="7"/>
                      <a:pt x="11" y="4"/>
                      <a:pt x="11" y="1"/>
                    </a:cubicBezTo>
                    <a:cubicBezTo>
                      <a:pt x="7" y="1"/>
                      <a:pt x="3" y="1"/>
                      <a:pt x="0" y="0"/>
                    </a:cubicBezTo>
                    <a:cubicBezTo>
                      <a:pt x="0" y="3"/>
                      <a:pt x="0" y="6"/>
                      <a:pt x="1" y="9"/>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4" name="Freeform 194"/>
              <p:cNvSpPr>
                <a:spLocks/>
              </p:cNvSpPr>
              <p:nvPr/>
            </p:nvSpPr>
            <p:spPr bwMode="auto">
              <a:xfrm>
                <a:off x="873492" y="2999518"/>
                <a:ext cx="19541" cy="5399"/>
              </a:xfrm>
              <a:custGeom>
                <a:avLst/>
                <a:gdLst/>
                <a:ahLst/>
                <a:cxnLst>
                  <a:cxn ang="0">
                    <a:pos x="0" y="3"/>
                  </a:cxn>
                  <a:cxn ang="0">
                    <a:pos x="10" y="3"/>
                  </a:cxn>
                  <a:cxn ang="0">
                    <a:pos x="0" y="0"/>
                  </a:cxn>
                  <a:cxn ang="0">
                    <a:pos x="0" y="3"/>
                  </a:cxn>
                </a:cxnLst>
                <a:rect l="0" t="0" r="r" b="b"/>
                <a:pathLst>
                  <a:path w="10" h="3">
                    <a:moveTo>
                      <a:pt x="0" y="3"/>
                    </a:moveTo>
                    <a:cubicBezTo>
                      <a:pt x="4" y="3"/>
                      <a:pt x="7" y="3"/>
                      <a:pt x="10" y="3"/>
                    </a:cubicBezTo>
                    <a:cubicBezTo>
                      <a:pt x="7" y="2"/>
                      <a:pt x="4" y="1"/>
                      <a:pt x="0" y="0"/>
                    </a:cubicBezTo>
                    <a:cubicBezTo>
                      <a:pt x="0" y="1"/>
                      <a:pt x="0" y="2"/>
                      <a:pt x="0"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5" name="Freeform 195"/>
              <p:cNvSpPr>
                <a:spLocks/>
              </p:cNvSpPr>
              <p:nvPr/>
            </p:nvSpPr>
            <p:spPr bwMode="auto">
              <a:xfrm>
                <a:off x="828547" y="3224483"/>
                <a:ext cx="15633" cy="14398"/>
              </a:xfrm>
              <a:custGeom>
                <a:avLst/>
                <a:gdLst/>
                <a:ahLst/>
                <a:cxnLst>
                  <a:cxn ang="0">
                    <a:pos x="9" y="9"/>
                  </a:cxn>
                  <a:cxn ang="0">
                    <a:pos x="9" y="0"/>
                  </a:cxn>
                  <a:cxn ang="0">
                    <a:pos x="1" y="0"/>
                  </a:cxn>
                  <a:cxn ang="0">
                    <a:pos x="0" y="0"/>
                  </a:cxn>
                  <a:cxn ang="0">
                    <a:pos x="0" y="9"/>
                  </a:cxn>
                  <a:cxn ang="0">
                    <a:pos x="1" y="9"/>
                  </a:cxn>
                  <a:cxn ang="0">
                    <a:pos x="9" y="9"/>
                  </a:cxn>
                </a:cxnLst>
                <a:rect l="0" t="0" r="r" b="b"/>
                <a:pathLst>
                  <a:path w="9" h="9">
                    <a:moveTo>
                      <a:pt x="9" y="9"/>
                    </a:moveTo>
                    <a:cubicBezTo>
                      <a:pt x="9" y="6"/>
                      <a:pt x="9" y="3"/>
                      <a:pt x="9" y="0"/>
                    </a:cubicBezTo>
                    <a:cubicBezTo>
                      <a:pt x="6" y="0"/>
                      <a:pt x="3" y="0"/>
                      <a:pt x="1" y="0"/>
                    </a:cubicBezTo>
                    <a:cubicBezTo>
                      <a:pt x="1" y="0"/>
                      <a:pt x="0" y="0"/>
                      <a:pt x="0" y="0"/>
                    </a:cubicBezTo>
                    <a:cubicBezTo>
                      <a:pt x="0" y="9"/>
                      <a:pt x="0" y="9"/>
                      <a:pt x="0" y="9"/>
                    </a:cubicBezTo>
                    <a:cubicBezTo>
                      <a:pt x="0" y="9"/>
                      <a:pt x="1" y="9"/>
                      <a:pt x="1" y="9"/>
                    </a:cubicBezTo>
                    <a:cubicBezTo>
                      <a:pt x="3" y="9"/>
                      <a:pt x="6" y="9"/>
                      <a:pt x="9"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6" name="Freeform 196"/>
              <p:cNvSpPr>
                <a:spLocks/>
              </p:cNvSpPr>
              <p:nvPr/>
            </p:nvSpPr>
            <p:spPr bwMode="auto">
              <a:xfrm>
                <a:off x="750383" y="3010316"/>
                <a:ext cx="21495" cy="16198"/>
              </a:xfrm>
              <a:custGeom>
                <a:avLst/>
                <a:gdLst/>
                <a:ahLst/>
                <a:cxnLst>
                  <a:cxn ang="0">
                    <a:pos x="1" y="1"/>
                  </a:cxn>
                  <a:cxn ang="0">
                    <a:pos x="0" y="10"/>
                  </a:cxn>
                  <a:cxn ang="0">
                    <a:pos x="12" y="9"/>
                  </a:cxn>
                  <a:cxn ang="0">
                    <a:pos x="12" y="0"/>
                  </a:cxn>
                  <a:cxn ang="0">
                    <a:pos x="2" y="1"/>
                  </a:cxn>
                  <a:cxn ang="0">
                    <a:pos x="1" y="1"/>
                  </a:cxn>
                </a:cxnLst>
                <a:rect l="0" t="0" r="r" b="b"/>
                <a:pathLst>
                  <a:path w="12" h="10">
                    <a:moveTo>
                      <a:pt x="1" y="1"/>
                    </a:moveTo>
                    <a:cubicBezTo>
                      <a:pt x="1" y="4"/>
                      <a:pt x="0" y="7"/>
                      <a:pt x="0" y="10"/>
                    </a:cubicBezTo>
                    <a:cubicBezTo>
                      <a:pt x="4" y="10"/>
                      <a:pt x="8" y="9"/>
                      <a:pt x="12" y="9"/>
                    </a:cubicBezTo>
                    <a:cubicBezTo>
                      <a:pt x="12" y="6"/>
                      <a:pt x="12" y="3"/>
                      <a:pt x="12" y="0"/>
                    </a:cubicBezTo>
                    <a:cubicBezTo>
                      <a:pt x="9" y="0"/>
                      <a:pt x="6" y="0"/>
                      <a:pt x="2" y="1"/>
                    </a:cubicBezTo>
                    <a:cubicBezTo>
                      <a:pt x="2" y="1"/>
                      <a:pt x="1"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7" name="Freeform 197"/>
              <p:cNvSpPr>
                <a:spLocks/>
              </p:cNvSpPr>
              <p:nvPr/>
            </p:nvSpPr>
            <p:spPr bwMode="auto">
              <a:xfrm>
                <a:off x="850043" y="3010316"/>
                <a:ext cx="21495" cy="14398"/>
              </a:xfrm>
              <a:custGeom>
                <a:avLst/>
                <a:gdLst/>
                <a:ahLst/>
                <a:cxnLst>
                  <a:cxn ang="0">
                    <a:pos x="1" y="9"/>
                  </a:cxn>
                  <a:cxn ang="0">
                    <a:pos x="12" y="9"/>
                  </a:cxn>
                  <a:cxn ang="0">
                    <a:pos x="11" y="0"/>
                  </a:cxn>
                  <a:cxn ang="0">
                    <a:pos x="0" y="0"/>
                  </a:cxn>
                  <a:cxn ang="0">
                    <a:pos x="1" y="9"/>
                  </a:cxn>
                </a:cxnLst>
                <a:rect l="0" t="0" r="r" b="b"/>
                <a:pathLst>
                  <a:path w="12" h="9">
                    <a:moveTo>
                      <a:pt x="1" y="9"/>
                    </a:moveTo>
                    <a:cubicBezTo>
                      <a:pt x="4" y="9"/>
                      <a:pt x="8" y="9"/>
                      <a:pt x="12" y="9"/>
                    </a:cubicBezTo>
                    <a:cubicBezTo>
                      <a:pt x="11" y="6"/>
                      <a:pt x="11" y="3"/>
                      <a:pt x="11" y="0"/>
                    </a:cubicBezTo>
                    <a:cubicBezTo>
                      <a:pt x="7" y="0"/>
                      <a:pt x="4" y="0"/>
                      <a:pt x="0" y="0"/>
                    </a:cubicBezTo>
                    <a:cubicBezTo>
                      <a:pt x="0" y="2"/>
                      <a:pt x="1" y="5"/>
                      <a:pt x="1"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8" name="Freeform 198"/>
              <p:cNvSpPr>
                <a:spLocks/>
              </p:cNvSpPr>
              <p:nvPr/>
            </p:nvSpPr>
            <p:spPr bwMode="auto">
              <a:xfrm>
                <a:off x="805098" y="3224483"/>
                <a:ext cx="15633" cy="14398"/>
              </a:xfrm>
              <a:custGeom>
                <a:avLst/>
                <a:gdLst/>
                <a:ahLst/>
                <a:cxnLst>
                  <a:cxn ang="0">
                    <a:pos x="9" y="0"/>
                  </a:cxn>
                  <a:cxn ang="0">
                    <a:pos x="0" y="0"/>
                  </a:cxn>
                  <a:cxn ang="0">
                    <a:pos x="1" y="9"/>
                  </a:cxn>
                  <a:cxn ang="0">
                    <a:pos x="9" y="9"/>
                  </a:cxn>
                  <a:cxn ang="0">
                    <a:pos x="9" y="0"/>
                  </a:cxn>
                </a:cxnLst>
                <a:rect l="0" t="0" r="r" b="b"/>
                <a:pathLst>
                  <a:path w="9" h="9">
                    <a:moveTo>
                      <a:pt x="9" y="0"/>
                    </a:moveTo>
                    <a:cubicBezTo>
                      <a:pt x="6" y="0"/>
                      <a:pt x="4" y="0"/>
                      <a:pt x="0" y="0"/>
                    </a:cubicBezTo>
                    <a:cubicBezTo>
                      <a:pt x="1" y="3"/>
                      <a:pt x="1" y="6"/>
                      <a:pt x="1" y="9"/>
                    </a:cubicBezTo>
                    <a:cubicBezTo>
                      <a:pt x="4" y="9"/>
                      <a:pt x="7" y="9"/>
                      <a:pt x="9"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9" name="Freeform 199"/>
              <p:cNvSpPr>
                <a:spLocks/>
              </p:cNvSpPr>
              <p:nvPr/>
            </p:nvSpPr>
            <p:spPr bwMode="auto">
              <a:xfrm>
                <a:off x="803144" y="3008517"/>
                <a:ext cx="17587" cy="14398"/>
              </a:xfrm>
              <a:custGeom>
                <a:avLst/>
                <a:gdLst/>
                <a:ahLst/>
                <a:cxnLst>
                  <a:cxn ang="0">
                    <a:pos x="9" y="0"/>
                  </a:cxn>
                  <a:cxn ang="0">
                    <a:pos x="1" y="0"/>
                  </a:cxn>
                  <a:cxn ang="0">
                    <a:pos x="0" y="9"/>
                  </a:cxn>
                  <a:cxn ang="0">
                    <a:pos x="9" y="9"/>
                  </a:cxn>
                  <a:cxn ang="0">
                    <a:pos x="10" y="9"/>
                  </a:cxn>
                  <a:cxn ang="0">
                    <a:pos x="10" y="0"/>
                  </a:cxn>
                  <a:cxn ang="0">
                    <a:pos x="9" y="0"/>
                  </a:cxn>
                </a:cxnLst>
                <a:rect l="0" t="0" r="r" b="b"/>
                <a:pathLst>
                  <a:path w="10" h="9">
                    <a:moveTo>
                      <a:pt x="9" y="0"/>
                    </a:moveTo>
                    <a:cubicBezTo>
                      <a:pt x="7" y="0"/>
                      <a:pt x="4" y="0"/>
                      <a:pt x="1" y="0"/>
                    </a:cubicBezTo>
                    <a:cubicBezTo>
                      <a:pt x="1" y="3"/>
                      <a:pt x="0" y="6"/>
                      <a:pt x="0" y="9"/>
                    </a:cubicBezTo>
                    <a:cubicBezTo>
                      <a:pt x="3" y="9"/>
                      <a:pt x="6" y="9"/>
                      <a:pt x="9" y="9"/>
                    </a:cubicBezTo>
                    <a:cubicBezTo>
                      <a:pt x="9" y="9"/>
                      <a:pt x="10" y="9"/>
                      <a:pt x="10" y="9"/>
                    </a:cubicBezTo>
                    <a:cubicBezTo>
                      <a:pt x="10" y="0"/>
                      <a:pt x="10" y="0"/>
                      <a:pt x="10" y="0"/>
                    </a:cubicBezTo>
                    <a:cubicBezTo>
                      <a:pt x="10" y="0"/>
                      <a:pt x="9" y="0"/>
                      <a:pt x="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0" name="Freeform 200"/>
              <p:cNvSpPr>
                <a:spLocks/>
              </p:cNvSpPr>
              <p:nvPr/>
            </p:nvSpPr>
            <p:spPr bwMode="auto">
              <a:xfrm>
                <a:off x="777740" y="3008517"/>
                <a:ext cx="21495" cy="16198"/>
              </a:xfrm>
              <a:custGeom>
                <a:avLst/>
                <a:gdLst/>
                <a:ahLst/>
                <a:cxnLst>
                  <a:cxn ang="0">
                    <a:pos x="0" y="10"/>
                  </a:cxn>
                  <a:cxn ang="0">
                    <a:pos x="12" y="9"/>
                  </a:cxn>
                  <a:cxn ang="0">
                    <a:pos x="12" y="0"/>
                  </a:cxn>
                  <a:cxn ang="0">
                    <a:pos x="1" y="1"/>
                  </a:cxn>
                  <a:cxn ang="0">
                    <a:pos x="0" y="10"/>
                  </a:cxn>
                </a:cxnLst>
                <a:rect l="0" t="0" r="r" b="b"/>
                <a:pathLst>
                  <a:path w="12" h="10">
                    <a:moveTo>
                      <a:pt x="0" y="10"/>
                    </a:moveTo>
                    <a:cubicBezTo>
                      <a:pt x="4" y="10"/>
                      <a:pt x="8" y="10"/>
                      <a:pt x="12" y="9"/>
                    </a:cubicBezTo>
                    <a:cubicBezTo>
                      <a:pt x="12" y="6"/>
                      <a:pt x="12" y="3"/>
                      <a:pt x="12" y="0"/>
                    </a:cubicBezTo>
                    <a:cubicBezTo>
                      <a:pt x="9" y="0"/>
                      <a:pt x="5" y="1"/>
                      <a:pt x="1" y="1"/>
                    </a:cubicBezTo>
                    <a:cubicBezTo>
                      <a:pt x="1" y="4"/>
                      <a:pt x="1" y="7"/>
                      <a:pt x="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1" name="Freeform 201"/>
              <p:cNvSpPr>
                <a:spLocks/>
              </p:cNvSpPr>
              <p:nvPr/>
            </p:nvSpPr>
            <p:spPr bwMode="auto">
              <a:xfrm>
                <a:off x="781649" y="3222684"/>
                <a:ext cx="19541" cy="16198"/>
              </a:xfrm>
              <a:custGeom>
                <a:avLst/>
                <a:gdLst/>
                <a:ahLst/>
                <a:cxnLst>
                  <a:cxn ang="0">
                    <a:pos x="11" y="1"/>
                  </a:cxn>
                  <a:cxn ang="0">
                    <a:pos x="0" y="0"/>
                  </a:cxn>
                  <a:cxn ang="0">
                    <a:pos x="1" y="9"/>
                  </a:cxn>
                  <a:cxn ang="0">
                    <a:pos x="1" y="8"/>
                  </a:cxn>
                  <a:cxn ang="0">
                    <a:pos x="1" y="9"/>
                  </a:cxn>
                  <a:cxn ang="0">
                    <a:pos x="11" y="10"/>
                  </a:cxn>
                  <a:cxn ang="0">
                    <a:pos x="11" y="1"/>
                  </a:cxn>
                </a:cxnLst>
                <a:rect l="0" t="0" r="r" b="b"/>
                <a:pathLst>
                  <a:path w="11" h="10">
                    <a:moveTo>
                      <a:pt x="11" y="1"/>
                    </a:moveTo>
                    <a:cubicBezTo>
                      <a:pt x="7" y="1"/>
                      <a:pt x="4" y="0"/>
                      <a:pt x="0" y="0"/>
                    </a:cubicBezTo>
                    <a:cubicBezTo>
                      <a:pt x="0" y="3"/>
                      <a:pt x="0" y="6"/>
                      <a:pt x="1" y="9"/>
                    </a:cubicBezTo>
                    <a:cubicBezTo>
                      <a:pt x="1" y="9"/>
                      <a:pt x="1" y="8"/>
                      <a:pt x="1" y="8"/>
                    </a:cubicBezTo>
                    <a:cubicBezTo>
                      <a:pt x="1" y="9"/>
                      <a:pt x="1" y="9"/>
                      <a:pt x="1" y="9"/>
                    </a:cubicBezTo>
                    <a:cubicBezTo>
                      <a:pt x="5" y="9"/>
                      <a:pt x="8" y="10"/>
                      <a:pt x="11" y="10"/>
                    </a:cubicBezTo>
                    <a:cubicBezTo>
                      <a:pt x="11" y="7"/>
                      <a:pt x="11" y="4"/>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2" name="Freeform 202"/>
              <p:cNvSpPr>
                <a:spLocks/>
              </p:cNvSpPr>
              <p:nvPr/>
            </p:nvSpPr>
            <p:spPr bwMode="auto">
              <a:xfrm>
                <a:off x="709346" y="3102102"/>
                <a:ext cx="5862" cy="17997"/>
              </a:xfrm>
              <a:custGeom>
                <a:avLst/>
                <a:gdLst/>
                <a:ahLst/>
                <a:cxnLst>
                  <a:cxn ang="0">
                    <a:pos x="0" y="11"/>
                  </a:cxn>
                  <a:cxn ang="0">
                    <a:pos x="3" y="11"/>
                  </a:cxn>
                  <a:cxn ang="0">
                    <a:pos x="2" y="1"/>
                  </a:cxn>
                  <a:cxn ang="0">
                    <a:pos x="2" y="0"/>
                  </a:cxn>
                  <a:cxn ang="0">
                    <a:pos x="1" y="0"/>
                  </a:cxn>
                  <a:cxn ang="0">
                    <a:pos x="2" y="6"/>
                  </a:cxn>
                  <a:cxn ang="0">
                    <a:pos x="0" y="11"/>
                  </a:cxn>
                </a:cxnLst>
                <a:rect l="0" t="0" r="r" b="b"/>
                <a:pathLst>
                  <a:path w="3" h="11">
                    <a:moveTo>
                      <a:pt x="0" y="11"/>
                    </a:moveTo>
                    <a:cubicBezTo>
                      <a:pt x="3" y="11"/>
                      <a:pt x="3" y="11"/>
                      <a:pt x="3" y="11"/>
                    </a:cubicBezTo>
                    <a:cubicBezTo>
                      <a:pt x="2" y="8"/>
                      <a:pt x="2" y="4"/>
                      <a:pt x="2" y="1"/>
                    </a:cubicBezTo>
                    <a:cubicBezTo>
                      <a:pt x="2" y="1"/>
                      <a:pt x="2" y="1"/>
                      <a:pt x="2" y="0"/>
                    </a:cubicBezTo>
                    <a:cubicBezTo>
                      <a:pt x="2" y="0"/>
                      <a:pt x="1" y="0"/>
                      <a:pt x="1" y="0"/>
                    </a:cubicBezTo>
                    <a:cubicBezTo>
                      <a:pt x="1" y="2"/>
                      <a:pt x="2" y="4"/>
                      <a:pt x="2" y="6"/>
                    </a:cubicBezTo>
                    <a:cubicBezTo>
                      <a:pt x="2" y="7"/>
                      <a:pt x="1" y="9"/>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3" name="Freeform 203"/>
              <p:cNvSpPr>
                <a:spLocks/>
              </p:cNvSpPr>
              <p:nvPr/>
            </p:nvSpPr>
            <p:spPr bwMode="auto">
              <a:xfrm>
                <a:off x="850043" y="3244280"/>
                <a:ext cx="19541" cy="10798"/>
              </a:xfrm>
              <a:custGeom>
                <a:avLst/>
                <a:gdLst/>
                <a:ahLst/>
                <a:cxnLst>
                  <a:cxn ang="0">
                    <a:pos x="11" y="0"/>
                  </a:cxn>
                  <a:cxn ang="0">
                    <a:pos x="0" y="1"/>
                  </a:cxn>
                  <a:cxn ang="0">
                    <a:pos x="0" y="7"/>
                  </a:cxn>
                  <a:cxn ang="0">
                    <a:pos x="10" y="7"/>
                  </a:cxn>
                  <a:cxn ang="0">
                    <a:pos x="11" y="0"/>
                  </a:cxn>
                </a:cxnLst>
                <a:rect l="0" t="0" r="r" b="b"/>
                <a:pathLst>
                  <a:path w="11" h="7">
                    <a:moveTo>
                      <a:pt x="11" y="0"/>
                    </a:moveTo>
                    <a:cubicBezTo>
                      <a:pt x="7" y="0"/>
                      <a:pt x="4" y="1"/>
                      <a:pt x="0" y="1"/>
                    </a:cubicBezTo>
                    <a:cubicBezTo>
                      <a:pt x="0" y="3"/>
                      <a:pt x="0" y="5"/>
                      <a:pt x="0" y="7"/>
                    </a:cubicBezTo>
                    <a:cubicBezTo>
                      <a:pt x="3" y="7"/>
                      <a:pt x="7" y="7"/>
                      <a:pt x="10" y="7"/>
                    </a:cubicBezTo>
                    <a:cubicBezTo>
                      <a:pt x="11" y="5"/>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4" name="Freeform 204"/>
              <p:cNvSpPr>
                <a:spLocks/>
              </p:cNvSpPr>
              <p:nvPr/>
            </p:nvSpPr>
            <p:spPr bwMode="auto">
              <a:xfrm>
                <a:off x="848088" y="3262278"/>
                <a:ext cx="19541" cy="5399"/>
              </a:xfrm>
              <a:custGeom>
                <a:avLst/>
                <a:gdLst/>
                <a:ahLst/>
                <a:cxnLst>
                  <a:cxn ang="0">
                    <a:pos x="11" y="0"/>
                  </a:cxn>
                  <a:cxn ang="0">
                    <a:pos x="0" y="0"/>
                  </a:cxn>
                  <a:cxn ang="0">
                    <a:pos x="0" y="3"/>
                  </a:cxn>
                  <a:cxn ang="0">
                    <a:pos x="11" y="3"/>
                  </a:cxn>
                  <a:cxn ang="0">
                    <a:pos x="11" y="0"/>
                  </a:cxn>
                </a:cxnLst>
                <a:rect l="0" t="0" r="r" b="b"/>
                <a:pathLst>
                  <a:path w="11" h="3">
                    <a:moveTo>
                      <a:pt x="11" y="0"/>
                    </a:moveTo>
                    <a:cubicBezTo>
                      <a:pt x="7" y="0"/>
                      <a:pt x="4" y="0"/>
                      <a:pt x="0" y="0"/>
                    </a:cubicBezTo>
                    <a:cubicBezTo>
                      <a:pt x="0" y="1"/>
                      <a:pt x="0" y="2"/>
                      <a:pt x="0" y="3"/>
                    </a:cubicBezTo>
                    <a:cubicBezTo>
                      <a:pt x="11" y="3"/>
                      <a:pt x="11" y="3"/>
                      <a:pt x="11" y="3"/>
                    </a:cubicBezTo>
                    <a:cubicBezTo>
                      <a:pt x="11" y="2"/>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5" name="Freeform 206"/>
              <p:cNvSpPr>
                <a:spLocks/>
              </p:cNvSpPr>
              <p:nvPr/>
            </p:nvSpPr>
            <p:spPr bwMode="auto">
              <a:xfrm>
                <a:off x="828547" y="3008517"/>
                <a:ext cx="15633" cy="14398"/>
              </a:xfrm>
              <a:custGeom>
                <a:avLst/>
                <a:gdLst/>
                <a:ahLst/>
                <a:cxnLst>
                  <a:cxn ang="0">
                    <a:pos x="0" y="9"/>
                  </a:cxn>
                  <a:cxn ang="0">
                    <a:pos x="9" y="9"/>
                  </a:cxn>
                  <a:cxn ang="0">
                    <a:pos x="8" y="0"/>
                  </a:cxn>
                  <a:cxn ang="0">
                    <a:pos x="0" y="0"/>
                  </a:cxn>
                  <a:cxn ang="0">
                    <a:pos x="0" y="9"/>
                  </a:cxn>
                </a:cxnLst>
                <a:rect l="0" t="0" r="r" b="b"/>
                <a:pathLst>
                  <a:path w="9" h="9">
                    <a:moveTo>
                      <a:pt x="0" y="9"/>
                    </a:moveTo>
                    <a:cubicBezTo>
                      <a:pt x="3" y="9"/>
                      <a:pt x="6" y="9"/>
                      <a:pt x="9" y="9"/>
                    </a:cubicBezTo>
                    <a:cubicBezTo>
                      <a:pt x="9" y="6"/>
                      <a:pt x="9" y="3"/>
                      <a:pt x="8" y="0"/>
                    </a:cubicBezTo>
                    <a:cubicBezTo>
                      <a:pt x="5" y="0"/>
                      <a:pt x="2" y="0"/>
                      <a:pt x="0" y="0"/>
                    </a:cubicBezTo>
                    <a:lnTo>
                      <a:pt x="0" y="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6" name="Freeform 207"/>
              <p:cNvSpPr>
                <a:spLocks/>
              </p:cNvSpPr>
              <p:nvPr/>
            </p:nvSpPr>
            <p:spPr bwMode="auto">
              <a:xfrm>
                <a:off x="828547" y="3262278"/>
                <a:ext cx="13679" cy="5399"/>
              </a:xfrm>
              <a:custGeom>
                <a:avLst/>
                <a:gdLst/>
                <a:ahLst/>
                <a:cxnLst>
                  <a:cxn ang="0">
                    <a:pos x="8" y="0"/>
                  </a:cxn>
                  <a:cxn ang="0">
                    <a:pos x="1" y="0"/>
                  </a:cxn>
                  <a:cxn ang="0">
                    <a:pos x="0" y="0"/>
                  </a:cxn>
                  <a:cxn ang="0">
                    <a:pos x="0" y="3"/>
                  </a:cxn>
                  <a:cxn ang="0">
                    <a:pos x="7" y="3"/>
                  </a:cxn>
                  <a:cxn ang="0">
                    <a:pos x="8" y="0"/>
                  </a:cxn>
                </a:cxnLst>
                <a:rect l="0" t="0" r="r" b="b"/>
                <a:pathLst>
                  <a:path w="8" h="3">
                    <a:moveTo>
                      <a:pt x="8" y="0"/>
                    </a:moveTo>
                    <a:cubicBezTo>
                      <a:pt x="5" y="0"/>
                      <a:pt x="3" y="0"/>
                      <a:pt x="1" y="0"/>
                    </a:cubicBezTo>
                    <a:cubicBezTo>
                      <a:pt x="1" y="0"/>
                      <a:pt x="0" y="0"/>
                      <a:pt x="0" y="0"/>
                    </a:cubicBezTo>
                    <a:cubicBezTo>
                      <a:pt x="0" y="3"/>
                      <a:pt x="0" y="3"/>
                      <a:pt x="0" y="3"/>
                    </a:cubicBezTo>
                    <a:cubicBezTo>
                      <a:pt x="7" y="3"/>
                      <a:pt x="7" y="3"/>
                      <a:pt x="7" y="3"/>
                    </a:cubicBezTo>
                    <a:cubicBezTo>
                      <a:pt x="7" y="2"/>
                      <a:pt x="8" y="1"/>
                      <a:pt x="8"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7" name="Freeform 208"/>
              <p:cNvSpPr>
                <a:spLocks/>
              </p:cNvSpPr>
              <p:nvPr/>
            </p:nvSpPr>
            <p:spPr bwMode="auto">
              <a:xfrm>
                <a:off x="789465" y="3262278"/>
                <a:ext cx="13679" cy="5399"/>
              </a:xfrm>
              <a:custGeom>
                <a:avLst/>
                <a:gdLst/>
                <a:ahLst/>
                <a:cxnLst>
                  <a:cxn ang="0">
                    <a:pos x="7" y="0"/>
                  </a:cxn>
                  <a:cxn ang="0">
                    <a:pos x="0" y="0"/>
                  </a:cxn>
                  <a:cxn ang="0">
                    <a:pos x="1" y="3"/>
                  </a:cxn>
                  <a:cxn ang="0">
                    <a:pos x="8" y="3"/>
                  </a:cxn>
                  <a:cxn ang="0">
                    <a:pos x="7" y="0"/>
                  </a:cxn>
                </a:cxnLst>
                <a:rect l="0" t="0" r="r" b="b"/>
                <a:pathLst>
                  <a:path w="8" h="3">
                    <a:moveTo>
                      <a:pt x="7" y="0"/>
                    </a:moveTo>
                    <a:cubicBezTo>
                      <a:pt x="5" y="0"/>
                      <a:pt x="2" y="0"/>
                      <a:pt x="0" y="0"/>
                    </a:cubicBezTo>
                    <a:cubicBezTo>
                      <a:pt x="1" y="3"/>
                      <a:pt x="1" y="3"/>
                      <a:pt x="1" y="3"/>
                    </a:cubicBezTo>
                    <a:cubicBezTo>
                      <a:pt x="8" y="3"/>
                      <a:pt x="8" y="3"/>
                      <a:pt x="8" y="3"/>
                    </a:cubicBezTo>
                    <a:cubicBezTo>
                      <a:pt x="8" y="3"/>
                      <a:pt x="7" y="2"/>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8" name="Freeform 209"/>
              <p:cNvSpPr>
                <a:spLocks/>
              </p:cNvSpPr>
              <p:nvPr/>
            </p:nvSpPr>
            <p:spPr bwMode="auto">
              <a:xfrm>
                <a:off x="850043" y="2995919"/>
                <a:ext cx="19541" cy="7199"/>
              </a:xfrm>
              <a:custGeom>
                <a:avLst/>
                <a:gdLst/>
                <a:ahLst/>
                <a:cxnLst>
                  <a:cxn ang="0">
                    <a:pos x="0" y="5"/>
                  </a:cxn>
                  <a:cxn ang="0">
                    <a:pos x="11" y="5"/>
                  </a:cxn>
                  <a:cxn ang="0">
                    <a:pos x="10" y="2"/>
                  </a:cxn>
                  <a:cxn ang="0">
                    <a:pos x="4" y="1"/>
                  </a:cxn>
                  <a:cxn ang="0">
                    <a:pos x="0" y="0"/>
                  </a:cxn>
                  <a:cxn ang="0">
                    <a:pos x="0" y="5"/>
                  </a:cxn>
                </a:cxnLst>
                <a:rect l="0" t="0" r="r" b="b"/>
                <a:pathLst>
                  <a:path w="11" h="5">
                    <a:moveTo>
                      <a:pt x="0" y="5"/>
                    </a:moveTo>
                    <a:cubicBezTo>
                      <a:pt x="3" y="5"/>
                      <a:pt x="7" y="5"/>
                      <a:pt x="11" y="5"/>
                    </a:cubicBezTo>
                    <a:cubicBezTo>
                      <a:pt x="10" y="4"/>
                      <a:pt x="10" y="3"/>
                      <a:pt x="10" y="2"/>
                    </a:cubicBezTo>
                    <a:cubicBezTo>
                      <a:pt x="8" y="1"/>
                      <a:pt x="6" y="1"/>
                      <a:pt x="4" y="1"/>
                    </a:cubicBezTo>
                    <a:cubicBezTo>
                      <a:pt x="3" y="1"/>
                      <a:pt x="1" y="0"/>
                      <a:pt x="0" y="0"/>
                    </a:cubicBezTo>
                    <a:cubicBezTo>
                      <a:pt x="0" y="2"/>
                      <a:pt x="0" y="3"/>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9" name="Freeform 210"/>
              <p:cNvSpPr>
                <a:spLocks/>
              </p:cNvSpPr>
              <p:nvPr/>
            </p:nvSpPr>
            <p:spPr bwMode="auto">
              <a:xfrm>
                <a:off x="807052" y="3262278"/>
                <a:ext cx="13679" cy="5399"/>
              </a:xfrm>
              <a:custGeom>
                <a:avLst/>
                <a:gdLst/>
                <a:ahLst/>
                <a:cxnLst>
                  <a:cxn ang="0">
                    <a:pos x="0" y="3"/>
                  </a:cxn>
                  <a:cxn ang="0">
                    <a:pos x="8" y="3"/>
                  </a:cxn>
                  <a:cxn ang="0">
                    <a:pos x="8" y="0"/>
                  </a:cxn>
                  <a:cxn ang="0">
                    <a:pos x="1" y="0"/>
                  </a:cxn>
                  <a:cxn ang="0">
                    <a:pos x="1" y="3"/>
                  </a:cxn>
                  <a:cxn ang="0">
                    <a:pos x="0" y="3"/>
                  </a:cxn>
                </a:cxnLst>
                <a:rect l="0" t="0" r="r" b="b"/>
                <a:pathLst>
                  <a:path w="8" h="3">
                    <a:moveTo>
                      <a:pt x="0" y="3"/>
                    </a:moveTo>
                    <a:cubicBezTo>
                      <a:pt x="8" y="3"/>
                      <a:pt x="8" y="3"/>
                      <a:pt x="8" y="3"/>
                    </a:cubicBezTo>
                    <a:cubicBezTo>
                      <a:pt x="8" y="0"/>
                      <a:pt x="8" y="0"/>
                      <a:pt x="8" y="0"/>
                    </a:cubicBezTo>
                    <a:cubicBezTo>
                      <a:pt x="6" y="0"/>
                      <a:pt x="4" y="0"/>
                      <a:pt x="1" y="0"/>
                    </a:cubicBezTo>
                    <a:cubicBezTo>
                      <a:pt x="1" y="2"/>
                      <a:pt x="1" y="3"/>
                      <a:pt x="1" y="3"/>
                    </a:cubicBezTo>
                    <a:lnTo>
                      <a:pt x="0" y="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0" name="Freeform 211"/>
              <p:cNvSpPr>
                <a:spLocks/>
              </p:cNvSpPr>
              <p:nvPr/>
            </p:nvSpPr>
            <p:spPr bwMode="auto">
              <a:xfrm>
                <a:off x="873492" y="3260478"/>
                <a:ext cx="19541" cy="7199"/>
              </a:xfrm>
              <a:custGeom>
                <a:avLst/>
                <a:gdLst/>
                <a:ahLst/>
                <a:cxnLst>
                  <a:cxn ang="0">
                    <a:pos x="11" y="0"/>
                  </a:cxn>
                  <a:cxn ang="0">
                    <a:pos x="0" y="1"/>
                  </a:cxn>
                  <a:cxn ang="0">
                    <a:pos x="0" y="4"/>
                  </a:cxn>
                  <a:cxn ang="0">
                    <a:pos x="10" y="4"/>
                  </a:cxn>
                  <a:cxn ang="0">
                    <a:pos x="11" y="0"/>
                  </a:cxn>
                </a:cxnLst>
                <a:rect l="0" t="0" r="r" b="b"/>
                <a:pathLst>
                  <a:path w="11" h="4">
                    <a:moveTo>
                      <a:pt x="11" y="0"/>
                    </a:moveTo>
                    <a:cubicBezTo>
                      <a:pt x="7" y="0"/>
                      <a:pt x="3" y="0"/>
                      <a:pt x="0" y="1"/>
                    </a:cubicBezTo>
                    <a:cubicBezTo>
                      <a:pt x="0" y="2"/>
                      <a:pt x="0" y="3"/>
                      <a:pt x="0" y="4"/>
                    </a:cubicBezTo>
                    <a:cubicBezTo>
                      <a:pt x="10" y="4"/>
                      <a:pt x="10" y="4"/>
                      <a:pt x="10" y="4"/>
                    </a:cubicBezTo>
                    <a:cubicBezTo>
                      <a:pt x="10" y="3"/>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1" name="Freeform 212"/>
              <p:cNvSpPr>
                <a:spLocks/>
              </p:cNvSpPr>
              <p:nvPr/>
            </p:nvSpPr>
            <p:spPr bwMode="auto">
              <a:xfrm>
                <a:off x="769924" y="3003118"/>
                <a:ext cx="3908" cy="1800"/>
              </a:xfrm>
              <a:custGeom>
                <a:avLst/>
                <a:gdLst/>
                <a:ahLst/>
                <a:cxnLst>
                  <a:cxn ang="0">
                    <a:pos x="2" y="0"/>
                  </a:cxn>
                  <a:cxn ang="0">
                    <a:pos x="2" y="0"/>
                  </a:cxn>
                  <a:cxn ang="0">
                    <a:pos x="0" y="0"/>
                  </a:cxn>
                  <a:cxn ang="0">
                    <a:pos x="2" y="0"/>
                  </a:cxn>
                </a:cxnLst>
                <a:rect l="0" t="0" r="r" b="b"/>
                <a:pathLst>
                  <a:path w="2">
                    <a:moveTo>
                      <a:pt x="2" y="0"/>
                    </a:moveTo>
                    <a:cubicBezTo>
                      <a:pt x="2" y="0"/>
                      <a:pt x="2" y="0"/>
                      <a:pt x="2" y="0"/>
                    </a:cubicBezTo>
                    <a:cubicBezTo>
                      <a:pt x="1" y="0"/>
                      <a:pt x="0" y="0"/>
                      <a:pt x="0" y="0"/>
                    </a:cubicBezTo>
                    <a:cubicBezTo>
                      <a:pt x="0" y="0"/>
                      <a:pt x="1" y="0"/>
                      <a:pt x="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2" name="Freeform 213"/>
              <p:cNvSpPr>
                <a:spLocks/>
              </p:cNvSpPr>
              <p:nvPr/>
            </p:nvSpPr>
            <p:spPr bwMode="auto">
              <a:xfrm>
                <a:off x="805098" y="2994119"/>
                <a:ext cx="15633" cy="7199"/>
              </a:xfrm>
              <a:custGeom>
                <a:avLst/>
                <a:gdLst/>
                <a:ahLst/>
                <a:cxnLst>
                  <a:cxn ang="0">
                    <a:pos x="0" y="5"/>
                  </a:cxn>
                  <a:cxn ang="0">
                    <a:pos x="8" y="5"/>
                  </a:cxn>
                  <a:cxn ang="0">
                    <a:pos x="9" y="5"/>
                  </a:cxn>
                  <a:cxn ang="0">
                    <a:pos x="9" y="0"/>
                  </a:cxn>
                  <a:cxn ang="0">
                    <a:pos x="0" y="1"/>
                  </a:cxn>
                  <a:cxn ang="0">
                    <a:pos x="0" y="5"/>
                  </a:cxn>
                </a:cxnLst>
                <a:rect l="0" t="0" r="r" b="b"/>
                <a:pathLst>
                  <a:path w="9" h="5">
                    <a:moveTo>
                      <a:pt x="0" y="5"/>
                    </a:moveTo>
                    <a:cubicBezTo>
                      <a:pt x="3" y="5"/>
                      <a:pt x="6" y="5"/>
                      <a:pt x="8" y="5"/>
                    </a:cubicBezTo>
                    <a:cubicBezTo>
                      <a:pt x="8" y="5"/>
                      <a:pt x="9" y="5"/>
                      <a:pt x="9" y="5"/>
                    </a:cubicBezTo>
                    <a:cubicBezTo>
                      <a:pt x="9" y="0"/>
                      <a:pt x="9" y="0"/>
                      <a:pt x="9" y="0"/>
                    </a:cubicBezTo>
                    <a:cubicBezTo>
                      <a:pt x="6" y="1"/>
                      <a:pt x="3" y="1"/>
                      <a:pt x="0" y="1"/>
                    </a:cubicBezTo>
                    <a:cubicBezTo>
                      <a:pt x="0" y="2"/>
                      <a:pt x="0" y="4"/>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3" name="Freeform 214"/>
              <p:cNvSpPr>
                <a:spLocks/>
              </p:cNvSpPr>
              <p:nvPr/>
            </p:nvSpPr>
            <p:spPr bwMode="auto">
              <a:xfrm>
                <a:off x="828547" y="2994119"/>
                <a:ext cx="13679" cy="8999"/>
              </a:xfrm>
              <a:custGeom>
                <a:avLst/>
                <a:gdLst/>
                <a:ahLst/>
                <a:cxnLst>
                  <a:cxn ang="0">
                    <a:pos x="0" y="0"/>
                  </a:cxn>
                  <a:cxn ang="0">
                    <a:pos x="0" y="5"/>
                  </a:cxn>
                  <a:cxn ang="0">
                    <a:pos x="8" y="6"/>
                  </a:cxn>
                  <a:cxn ang="0">
                    <a:pos x="8" y="1"/>
                  </a:cxn>
                  <a:cxn ang="0">
                    <a:pos x="0" y="0"/>
                  </a:cxn>
                </a:cxnLst>
                <a:rect l="0" t="0" r="r" b="b"/>
                <a:pathLst>
                  <a:path w="8" h="6">
                    <a:moveTo>
                      <a:pt x="0" y="0"/>
                    </a:moveTo>
                    <a:cubicBezTo>
                      <a:pt x="0" y="5"/>
                      <a:pt x="0" y="5"/>
                      <a:pt x="0" y="5"/>
                    </a:cubicBezTo>
                    <a:cubicBezTo>
                      <a:pt x="2" y="5"/>
                      <a:pt x="5" y="6"/>
                      <a:pt x="8" y="6"/>
                    </a:cubicBezTo>
                    <a:cubicBezTo>
                      <a:pt x="8" y="4"/>
                      <a:pt x="8" y="2"/>
                      <a:pt x="8" y="1"/>
                    </a:cubicBezTo>
                    <a:cubicBezTo>
                      <a:pt x="5" y="1"/>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4" name="Freeform 215"/>
              <p:cNvSpPr>
                <a:spLocks/>
              </p:cNvSpPr>
              <p:nvPr/>
            </p:nvSpPr>
            <p:spPr bwMode="auto">
              <a:xfrm>
                <a:off x="685897" y="3150695"/>
                <a:ext cx="11725" cy="14398"/>
              </a:xfrm>
              <a:custGeom>
                <a:avLst/>
                <a:gdLst/>
                <a:ahLst/>
                <a:cxnLst>
                  <a:cxn ang="0">
                    <a:pos x="1" y="7"/>
                  </a:cxn>
                  <a:cxn ang="0">
                    <a:pos x="4" y="9"/>
                  </a:cxn>
                  <a:cxn ang="0">
                    <a:pos x="7" y="9"/>
                  </a:cxn>
                  <a:cxn ang="0">
                    <a:pos x="7" y="0"/>
                  </a:cxn>
                  <a:cxn ang="0">
                    <a:pos x="2" y="0"/>
                  </a:cxn>
                  <a:cxn ang="0">
                    <a:pos x="1" y="7"/>
                  </a:cxn>
                </a:cxnLst>
                <a:rect l="0" t="0" r="r" b="b"/>
                <a:pathLst>
                  <a:path w="7" h="9">
                    <a:moveTo>
                      <a:pt x="1" y="7"/>
                    </a:moveTo>
                    <a:cubicBezTo>
                      <a:pt x="2" y="8"/>
                      <a:pt x="3" y="8"/>
                      <a:pt x="4" y="9"/>
                    </a:cubicBezTo>
                    <a:cubicBezTo>
                      <a:pt x="5" y="9"/>
                      <a:pt x="6" y="9"/>
                      <a:pt x="7" y="9"/>
                    </a:cubicBezTo>
                    <a:cubicBezTo>
                      <a:pt x="7" y="6"/>
                      <a:pt x="7" y="3"/>
                      <a:pt x="7" y="0"/>
                    </a:cubicBezTo>
                    <a:cubicBezTo>
                      <a:pt x="5" y="0"/>
                      <a:pt x="4" y="0"/>
                      <a:pt x="2" y="0"/>
                    </a:cubicBezTo>
                    <a:cubicBezTo>
                      <a:pt x="1" y="3"/>
                      <a:pt x="0" y="5"/>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5" name="Freeform 216"/>
              <p:cNvSpPr>
                <a:spLocks/>
              </p:cNvSpPr>
              <p:nvPr/>
            </p:nvSpPr>
            <p:spPr bwMode="auto">
              <a:xfrm>
                <a:off x="783603" y="3244281"/>
                <a:ext cx="17587" cy="10798"/>
              </a:xfrm>
              <a:custGeom>
                <a:avLst/>
                <a:gdLst/>
                <a:ahLst/>
                <a:cxnLst>
                  <a:cxn ang="0">
                    <a:pos x="10" y="1"/>
                  </a:cxn>
                  <a:cxn ang="0">
                    <a:pos x="0" y="0"/>
                  </a:cxn>
                  <a:cxn ang="0">
                    <a:pos x="2" y="7"/>
                  </a:cxn>
                  <a:cxn ang="0">
                    <a:pos x="10" y="7"/>
                  </a:cxn>
                  <a:cxn ang="0">
                    <a:pos x="10" y="1"/>
                  </a:cxn>
                </a:cxnLst>
                <a:rect l="0" t="0" r="r" b="b"/>
                <a:pathLst>
                  <a:path w="10" h="7">
                    <a:moveTo>
                      <a:pt x="10" y="1"/>
                    </a:moveTo>
                    <a:cubicBezTo>
                      <a:pt x="7" y="0"/>
                      <a:pt x="3" y="0"/>
                      <a:pt x="0" y="0"/>
                    </a:cubicBezTo>
                    <a:cubicBezTo>
                      <a:pt x="2" y="7"/>
                      <a:pt x="2" y="7"/>
                      <a:pt x="2" y="7"/>
                    </a:cubicBezTo>
                    <a:cubicBezTo>
                      <a:pt x="5" y="7"/>
                      <a:pt x="7" y="7"/>
                      <a:pt x="10" y="7"/>
                    </a:cubicBezTo>
                    <a:cubicBezTo>
                      <a:pt x="10" y="5"/>
                      <a:pt x="10" y="3"/>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6" name="Freeform 217"/>
              <p:cNvSpPr>
                <a:spLocks/>
              </p:cNvSpPr>
              <p:nvPr/>
            </p:nvSpPr>
            <p:spPr bwMode="auto">
              <a:xfrm>
                <a:off x="807052" y="3246080"/>
                <a:ext cx="13679" cy="10798"/>
              </a:xfrm>
              <a:custGeom>
                <a:avLst/>
                <a:gdLst/>
                <a:ahLst/>
                <a:cxnLst>
                  <a:cxn ang="0">
                    <a:pos x="8" y="0"/>
                  </a:cxn>
                  <a:cxn ang="0">
                    <a:pos x="0" y="0"/>
                  </a:cxn>
                  <a:cxn ang="0">
                    <a:pos x="1" y="6"/>
                  </a:cxn>
                  <a:cxn ang="0">
                    <a:pos x="8" y="7"/>
                  </a:cxn>
                  <a:cxn ang="0">
                    <a:pos x="8" y="0"/>
                  </a:cxn>
                </a:cxnLst>
                <a:rect l="0" t="0" r="r" b="b"/>
                <a:pathLst>
                  <a:path w="8" h="7">
                    <a:moveTo>
                      <a:pt x="8" y="0"/>
                    </a:moveTo>
                    <a:cubicBezTo>
                      <a:pt x="6" y="0"/>
                      <a:pt x="3" y="0"/>
                      <a:pt x="0" y="0"/>
                    </a:cubicBezTo>
                    <a:cubicBezTo>
                      <a:pt x="1" y="2"/>
                      <a:pt x="1" y="5"/>
                      <a:pt x="1" y="6"/>
                    </a:cubicBezTo>
                    <a:cubicBezTo>
                      <a:pt x="3" y="7"/>
                      <a:pt x="6" y="7"/>
                      <a:pt x="8" y="7"/>
                    </a:cubicBezTo>
                    <a:lnTo>
                      <a:pt x="8"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7" name="Freeform 218"/>
              <p:cNvSpPr>
                <a:spLocks/>
              </p:cNvSpPr>
              <p:nvPr/>
            </p:nvSpPr>
            <p:spPr bwMode="auto">
              <a:xfrm>
                <a:off x="703484" y="3150695"/>
                <a:ext cx="13679" cy="16198"/>
              </a:xfrm>
              <a:custGeom>
                <a:avLst/>
                <a:gdLst/>
                <a:ahLst/>
                <a:cxnLst>
                  <a:cxn ang="0">
                    <a:pos x="8" y="10"/>
                  </a:cxn>
                  <a:cxn ang="0">
                    <a:pos x="8" y="1"/>
                  </a:cxn>
                  <a:cxn ang="0">
                    <a:pos x="0" y="0"/>
                  </a:cxn>
                  <a:cxn ang="0">
                    <a:pos x="1" y="10"/>
                  </a:cxn>
                  <a:cxn ang="0">
                    <a:pos x="8" y="10"/>
                  </a:cxn>
                </a:cxnLst>
                <a:rect l="0" t="0" r="r" b="b"/>
                <a:pathLst>
                  <a:path w="8" h="10">
                    <a:moveTo>
                      <a:pt x="8" y="10"/>
                    </a:moveTo>
                    <a:cubicBezTo>
                      <a:pt x="8" y="7"/>
                      <a:pt x="8" y="4"/>
                      <a:pt x="8" y="1"/>
                    </a:cubicBezTo>
                    <a:cubicBezTo>
                      <a:pt x="5" y="1"/>
                      <a:pt x="3" y="0"/>
                      <a:pt x="0" y="0"/>
                    </a:cubicBezTo>
                    <a:cubicBezTo>
                      <a:pt x="1" y="3"/>
                      <a:pt x="1" y="6"/>
                      <a:pt x="1" y="10"/>
                    </a:cubicBezTo>
                    <a:cubicBezTo>
                      <a:pt x="3" y="10"/>
                      <a:pt x="6" y="10"/>
                      <a:pt x="8"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8" name="Freeform 219"/>
              <p:cNvSpPr>
                <a:spLocks/>
              </p:cNvSpPr>
              <p:nvPr/>
            </p:nvSpPr>
            <p:spPr bwMode="auto">
              <a:xfrm>
                <a:off x="726933" y="3197488"/>
                <a:ext cx="19541" cy="17997"/>
              </a:xfrm>
              <a:custGeom>
                <a:avLst/>
                <a:gdLst/>
                <a:ahLst/>
                <a:cxnLst>
                  <a:cxn ang="0">
                    <a:pos x="0" y="0"/>
                  </a:cxn>
                  <a:cxn ang="0">
                    <a:pos x="1" y="10"/>
                  </a:cxn>
                  <a:cxn ang="0">
                    <a:pos x="11" y="11"/>
                  </a:cxn>
                  <a:cxn ang="0">
                    <a:pos x="9" y="1"/>
                  </a:cxn>
                  <a:cxn ang="0">
                    <a:pos x="0" y="0"/>
                  </a:cxn>
                </a:cxnLst>
                <a:rect l="0" t="0" r="r" b="b"/>
                <a:pathLst>
                  <a:path w="11" h="11">
                    <a:moveTo>
                      <a:pt x="0" y="0"/>
                    </a:moveTo>
                    <a:cubicBezTo>
                      <a:pt x="0" y="4"/>
                      <a:pt x="0" y="7"/>
                      <a:pt x="1" y="10"/>
                    </a:cubicBezTo>
                    <a:cubicBezTo>
                      <a:pt x="4" y="11"/>
                      <a:pt x="7" y="11"/>
                      <a:pt x="11" y="11"/>
                    </a:cubicBezTo>
                    <a:cubicBezTo>
                      <a:pt x="10" y="8"/>
                      <a:pt x="10" y="4"/>
                      <a:pt x="9"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9" name="Freeform 220"/>
              <p:cNvSpPr>
                <a:spLocks/>
              </p:cNvSpPr>
              <p:nvPr/>
            </p:nvSpPr>
            <p:spPr bwMode="auto">
              <a:xfrm>
                <a:off x="756245" y="3242481"/>
                <a:ext cx="11725" cy="3599"/>
              </a:xfrm>
              <a:custGeom>
                <a:avLst/>
                <a:gdLst/>
                <a:ahLst/>
                <a:cxnLst>
                  <a:cxn ang="0">
                    <a:pos x="0" y="0"/>
                  </a:cxn>
                  <a:cxn ang="0">
                    <a:pos x="0" y="2"/>
                  </a:cxn>
                  <a:cxn ang="0">
                    <a:pos x="7" y="0"/>
                  </a:cxn>
                  <a:cxn ang="0">
                    <a:pos x="0" y="0"/>
                  </a:cxn>
                </a:cxnLst>
                <a:rect l="0" t="0" r="r" b="b"/>
                <a:pathLst>
                  <a:path w="7" h="2">
                    <a:moveTo>
                      <a:pt x="0" y="0"/>
                    </a:moveTo>
                    <a:cubicBezTo>
                      <a:pt x="0" y="1"/>
                      <a:pt x="0" y="1"/>
                      <a:pt x="0" y="2"/>
                    </a:cubicBezTo>
                    <a:cubicBezTo>
                      <a:pt x="3" y="1"/>
                      <a:pt x="5" y="1"/>
                      <a:pt x="7" y="0"/>
                    </a:cubicBezTo>
                    <a:cubicBezTo>
                      <a:pt x="4" y="0"/>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0" name="Freeform 221"/>
              <p:cNvSpPr>
                <a:spLocks/>
              </p:cNvSpPr>
              <p:nvPr/>
            </p:nvSpPr>
            <p:spPr bwMode="auto">
              <a:xfrm>
                <a:off x="734750" y="3240681"/>
                <a:ext cx="15633" cy="5399"/>
              </a:xfrm>
              <a:custGeom>
                <a:avLst/>
                <a:gdLst/>
                <a:ahLst/>
                <a:cxnLst>
                  <a:cxn ang="0">
                    <a:pos x="9" y="3"/>
                  </a:cxn>
                  <a:cxn ang="0">
                    <a:pos x="8" y="1"/>
                  </a:cxn>
                  <a:cxn ang="0">
                    <a:pos x="0" y="0"/>
                  </a:cxn>
                  <a:cxn ang="0">
                    <a:pos x="9" y="3"/>
                  </a:cxn>
                </a:cxnLst>
                <a:rect l="0" t="0" r="r" b="b"/>
                <a:pathLst>
                  <a:path w="9" h="3">
                    <a:moveTo>
                      <a:pt x="9" y="3"/>
                    </a:moveTo>
                    <a:cubicBezTo>
                      <a:pt x="9" y="2"/>
                      <a:pt x="8" y="2"/>
                      <a:pt x="8" y="1"/>
                    </a:cubicBezTo>
                    <a:cubicBezTo>
                      <a:pt x="6" y="1"/>
                      <a:pt x="3" y="0"/>
                      <a:pt x="0" y="0"/>
                    </a:cubicBezTo>
                    <a:cubicBezTo>
                      <a:pt x="2" y="2"/>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1" name="Freeform 222"/>
              <p:cNvSpPr>
                <a:spLocks/>
              </p:cNvSpPr>
              <p:nvPr/>
            </p:nvSpPr>
            <p:spPr bwMode="auto">
              <a:xfrm>
                <a:off x="754291" y="3220884"/>
                <a:ext cx="21495" cy="16198"/>
              </a:xfrm>
              <a:custGeom>
                <a:avLst/>
                <a:gdLst/>
                <a:ahLst/>
                <a:cxnLst>
                  <a:cxn ang="0">
                    <a:pos x="0" y="0"/>
                  </a:cxn>
                  <a:cxn ang="0">
                    <a:pos x="1" y="9"/>
                  </a:cxn>
                  <a:cxn ang="0">
                    <a:pos x="12" y="10"/>
                  </a:cxn>
                  <a:cxn ang="0">
                    <a:pos x="11" y="1"/>
                  </a:cxn>
                  <a:cxn ang="0">
                    <a:pos x="0" y="0"/>
                  </a:cxn>
                </a:cxnLst>
                <a:rect l="0" t="0" r="r" b="b"/>
                <a:pathLst>
                  <a:path w="12" h="10">
                    <a:moveTo>
                      <a:pt x="0" y="0"/>
                    </a:moveTo>
                    <a:cubicBezTo>
                      <a:pt x="0" y="3"/>
                      <a:pt x="0" y="6"/>
                      <a:pt x="1" y="9"/>
                    </a:cubicBezTo>
                    <a:cubicBezTo>
                      <a:pt x="4" y="10"/>
                      <a:pt x="8" y="10"/>
                      <a:pt x="12" y="10"/>
                    </a:cubicBezTo>
                    <a:cubicBezTo>
                      <a:pt x="12" y="7"/>
                      <a:pt x="11" y="4"/>
                      <a:pt x="11" y="1"/>
                    </a:cubicBezTo>
                    <a:cubicBezTo>
                      <a:pt x="7" y="1"/>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2" name="Freeform 223"/>
              <p:cNvSpPr>
                <a:spLocks/>
              </p:cNvSpPr>
              <p:nvPr/>
            </p:nvSpPr>
            <p:spPr bwMode="auto">
              <a:xfrm>
                <a:off x="779695" y="3201087"/>
                <a:ext cx="19541" cy="17997"/>
              </a:xfrm>
              <a:custGeom>
                <a:avLst/>
                <a:gdLst/>
                <a:ahLst/>
                <a:cxnLst>
                  <a:cxn ang="0">
                    <a:pos x="11" y="0"/>
                  </a:cxn>
                  <a:cxn ang="0">
                    <a:pos x="0" y="0"/>
                  </a:cxn>
                  <a:cxn ang="0">
                    <a:pos x="1" y="10"/>
                  </a:cxn>
                  <a:cxn ang="0">
                    <a:pos x="11" y="11"/>
                  </a:cxn>
                  <a:cxn ang="0">
                    <a:pos x="11" y="0"/>
                  </a:cxn>
                </a:cxnLst>
                <a:rect l="0" t="0" r="r" b="b"/>
                <a:pathLst>
                  <a:path w="11" h="11">
                    <a:moveTo>
                      <a:pt x="11" y="0"/>
                    </a:moveTo>
                    <a:cubicBezTo>
                      <a:pt x="7" y="0"/>
                      <a:pt x="4" y="0"/>
                      <a:pt x="0" y="0"/>
                    </a:cubicBezTo>
                    <a:cubicBezTo>
                      <a:pt x="0" y="3"/>
                      <a:pt x="0" y="7"/>
                      <a:pt x="1" y="10"/>
                    </a:cubicBezTo>
                    <a:cubicBezTo>
                      <a:pt x="4" y="11"/>
                      <a:pt x="8" y="11"/>
                      <a:pt x="11" y="11"/>
                    </a:cubicBezTo>
                    <a:cubicBezTo>
                      <a:pt x="11" y="8"/>
                      <a:pt x="11" y="4"/>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3" name="Freeform 224"/>
              <p:cNvSpPr>
                <a:spLocks/>
              </p:cNvSpPr>
              <p:nvPr/>
            </p:nvSpPr>
            <p:spPr bwMode="auto">
              <a:xfrm>
                <a:off x="750383" y="3199288"/>
                <a:ext cx="23449" cy="17997"/>
              </a:xfrm>
              <a:custGeom>
                <a:avLst/>
                <a:gdLst/>
                <a:ahLst/>
                <a:cxnLst>
                  <a:cxn ang="0">
                    <a:pos x="0" y="0"/>
                  </a:cxn>
                  <a:cxn ang="0">
                    <a:pos x="1" y="10"/>
                  </a:cxn>
                  <a:cxn ang="0">
                    <a:pos x="13" y="11"/>
                  </a:cxn>
                  <a:cxn ang="0">
                    <a:pos x="12" y="1"/>
                  </a:cxn>
                  <a:cxn ang="0">
                    <a:pos x="0" y="0"/>
                  </a:cxn>
                </a:cxnLst>
                <a:rect l="0" t="0" r="r" b="b"/>
                <a:pathLst>
                  <a:path w="13" h="11">
                    <a:moveTo>
                      <a:pt x="0" y="0"/>
                    </a:moveTo>
                    <a:cubicBezTo>
                      <a:pt x="1" y="4"/>
                      <a:pt x="1" y="7"/>
                      <a:pt x="1" y="10"/>
                    </a:cubicBezTo>
                    <a:cubicBezTo>
                      <a:pt x="5" y="11"/>
                      <a:pt x="9" y="11"/>
                      <a:pt x="13" y="11"/>
                    </a:cubicBezTo>
                    <a:cubicBezTo>
                      <a:pt x="12" y="8"/>
                      <a:pt x="12"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4" name="Freeform 225"/>
              <p:cNvSpPr>
                <a:spLocks/>
              </p:cNvSpPr>
              <p:nvPr/>
            </p:nvSpPr>
            <p:spPr bwMode="auto">
              <a:xfrm>
                <a:off x="723025" y="3150695"/>
                <a:ext cx="19541" cy="16198"/>
              </a:xfrm>
              <a:custGeom>
                <a:avLst/>
                <a:gdLst/>
                <a:ahLst/>
                <a:cxnLst>
                  <a:cxn ang="0">
                    <a:pos x="11" y="10"/>
                  </a:cxn>
                  <a:cxn ang="0">
                    <a:pos x="10" y="0"/>
                  </a:cxn>
                  <a:cxn ang="0">
                    <a:pos x="0" y="0"/>
                  </a:cxn>
                  <a:cxn ang="0">
                    <a:pos x="1" y="9"/>
                  </a:cxn>
                  <a:cxn ang="0">
                    <a:pos x="11" y="10"/>
                  </a:cxn>
                </a:cxnLst>
                <a:rect l="0" t="0" r="r" b="b"/>
                <a:pathLst>
                  <a:path w="11" h="10">
                    <a:moveTo>
                      <a:pt x="11" y="10"/>
                    </a:moveTo>
                    <a:cubicBezTo>
                      <a:pt x="11" y="6"/>
                      <a:pt x="10" y="3"/>
                      <a:pt x="10" y="0"/>
                    </a:cubicBezTo>
                    <a:cubicBezTo>
                      <a:pt x="7" y="0"/>
                      <a:pt x="4" y="0"/>
                      <a:pt x="0" y="0"/>
                    </a:cubicBezTo>
                    <a:cubicBezTo>
                      <a:pt x="1" y="3"/>
                      <a:pt x="1" y="6"/>
                      <a:pt x="1" y="9"/>
                    </a:cubicBezTo>
                    <a:cubicBezTo>
                      <a:pt x="4" y="9"/>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5" name="Freeform 226"/>
              <p:cNvSpPr>
                <a:spLocks/>
              </p:cNvSpPr>
              <p:nvPr/>
            </p:nvSpPr>
            <p:spPr bwMode="auto">
              <a:xfrm>
                <a:off x="805098" y="3201087"/>
                <a:ext cx="15633" cy="17997"/>
              </a:xfrm>
              <a:custGeom>
                <a:avLst/>
                <a:gdLst/>
                <a:ahLst/>
                <a:cxnLst>
                  <a:cxn ang="0">
                    <a:pos x="9" y="0"/>
                  </a:cxn>
                  <a:cxn ang="0">
                    <a:pos x="0" y="0"/>
                  </a:cxn>
                  <a:cxn ang="0">
                    <a:pos x="0" y="11"/>
                  </a:cxn>
                  <a:cxn ang="0">
                    <a:pos x="9" y="11"/>
                  </a:cxn>
                  <a:cxn ang="0">
                    <a:pos x="9" y="0"/>
                  </a:cxn>
                </a:cxnLst>
                <a:rect l="0" t="0" r="r" b="b"/>
                <a:pathLst>
                  <a:path w="9" h="11">
                    <a:moveTo>
                      <a:pt x="9" y="0"/>
                    </a:moveTo>
                    <a:cubicBezTo>
                      <a:pt x="6" y="0"/>
                      <a:pt x="3" y="0"/>
                      <a:pt x="0" y="0"/>
                    </a:cubicBezTo>
                    <a:cubicBezTo>
                      <a:pt x="0" y="4"/>
                      <a:pt x="0" y="8"/>
                      <a:pt x="0" y="11"/>
                    </a:cubicBezTo>
                    <a:cubicBezTo>
                      <a:pt x="3" y="11"/>
                      <a:pt x="6" y="11"/>
                      <a:pt x="9" y="11"/>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6" name="Freeform 227"/>
              <p:cNvSpPr>
                <a:spLocks/>
              </p:cNvSpPr>
              <p:nvPr/>
            </p:nvSpPr>
            <p:spPr bwMode="auto">
              <a:xfrm>
                <a:off x="721071" y="3127299"/>
                <a:ext cx="19541" cy="17997"/>
              </a:xfrm>
              <a:custGeom>
                <a:avLst/>
                <a:gdLst/>
                <a:ahLst/>
                <a:cxnLst>
                  <a:cxn ang="0">
                    <a:pos x="11" y="11"/>
                  </a:cxn>
                  <a:cxn ang="0">
                    <a:pos x="10" y="0"/>
                  </a:cxn>
                  <a:cxn ang="0">
                    <a:pos x="0" y="0"/>
                  </a:cxn>
                  <a:cxn ang="0">
                    <a:pos x="1" y="11"/>
                  </a:cxn>
                  <a:cxn ang="0">
                    <a:pos x="11" y="11"/>
                  </a:cxn>
                </a:cxnLst>
                <a:rect l="0" t="0" r="r" b="b"/>
                <a:pathLst>
                  <a:path w="11" h="11">
                    <a:moveTo>
                      <a:pt x="11" y="11"/>
                    </a:moveTo>
                    <a:cubicBezTo>
                      <a:pt x="11" y="7"/>
                      <a:pt x="10" y="4"/>
                      <a:pt x="10" y="0"/>
                    </a:cubicBezTo>
                    <a:cubicBezTo>
                      <a:pt x="0" y="0"/>
                      <a:pt x="0" y="0"/>
                      <a:pt x="0" y="0"/>
                    </a:cubicBezTo>
                    <a:cubicBezTo>
                      <a:pt x="1" y="3"/>
                      <a:pt x="1" y="7"/>
                      <a:pt x="1" y="11"/>
                    </a:cubicBezTo>
                    <a:cubicBezTo>
                      <a:pt x="4"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7" name="Freeform 228"/>
              <p:cNvSpPr>
                <a:spLocks/>
              </p:cNvSpPr>
              <p:nvPr/>
            </p:nvSpPr>
            <p:spPr bwMode="auto">
              <a:xfrm>
                <a:off x="721071" y="3102102"/>
                <a:ext cx="17587" cy="17997"/>
              </a:xfrm>
              <a:custGeom>
                <a:avLst/>
                <a:gdLst/>
                <a:ahLst/>
                <a:cxnLst>
                  <a:cxn ang="0">
                    <a:pos x="10" y="2"/>
                  </a:cxn>
                  <a:cxn ang="0">
                    <a:pos x="10" y="0"/>
                  </a:cxn>
                  <a:cxn ang="0">
                    <a:pos x="0" y="0"/>
                  </a:cxn>
                  <a:cxn ang="0">
                    <a:pos x="0" y="1"/>
                  </a:cxn>
                  <a:cxn ang="0">
                    <a:pos x="0" y="11"/>
                  </a:cxn>
                  <a:cxn ang="0">
                    <a:pos x="10" y="11"/>
                  </a:cxn>
                  <a:cxn ang="0">
                    <a:pos x="10" y="2"/>
                  </a:cxn>
                </a:cxnLst>
                <a:rect l="0" t="0" r="r" b="b"/>
                <a:pathLst>
                  <a:path w="10" h="11">
                    <a:moveTo>
                      <a:pt x="10" y="2"/>
                    </a:moveTo>
                    <a:cubicBezTo>
                      <a:pt x="10" y="1"/>
                      <a:pt x="10" y="1"/>
                      <a:pt x="10" y="0"/>
                    </a:cubicBezTo>
                    <a:cubicBezTo>
                      <a:pt x="7" y="0"/>
                      <a:pt x="3" y="0"/>
                      <a:pt x="0" y="0"/>
                    </a:cubicBezTo>
                    <a:cubicBezTo>
                      <a:pt x="0" y="1"/>
                      <a:pt x="0" y="1"/>
                      <a:pt x="0" y="1"/>
                    </a:cubicBezTo>
                    <a:cubicBezTo>
                      <a:pt x="0" y="4"/>
                      <a:pt x="0" y="8"/>
                      <a:pt x="0" y="11"/>
                    </a:cubicBezTo>
                    <a:cubicBezTo>
                      <a:pt x="10" y="11"/>
                      <a:pt x="10" y="11"/>
                      <a:pt x="10" y="11"/>
                    </a:cubicBezTo>
                    <a:cubicBezTo>
                      <a:pt x="10" y="8"/>
                      <a:pt x="10" y="5"/>
                      <a:pt x="10"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8" name="Freeform 229"/>
              <p:cNvSpPr>
                <a:spLocks/>
              </p:cNvSpPr>
              <p:nvPr/>
            </p:nvSpPr>
            <p:spPr bwMode="auto">
              <a:xfrm>
                <a:off x="724979" y="3172292"/>
                <a:ext cx="19541" cy="19797"/>
              </a:xfrm>
              <a:custGeom>
                <a:avLst/>
                <a:gdLst/>
                <a:ahLst/>
                <a:cxnLst>
                  <a:cxn ang="0">
                    <a:pos x="11" y="12"/>
                  </a:cxn>
                  <a:cxn ang="0">
                    <a:pos x="10" y="1"/>
                  </a:cxn>
                  <a:cxn ang="0">
                    <a:pos x="0" y="0"/>
                  </a:cxn>
                  <a:cxn ang="0">
                    <a:pos x="1" y="12"/>
                  </a:cxn>
                  <a:cxn ang="0">
                    <a:pos x="11" y="12"/>
                  </a:cxn>
                </a:cxnLst>
                <a:rect l="0" t="0" r="r" b="b"/>
                <a:pathLst>
                  <a:path w="11" h="12">
                    <a:moveTo>
                      <a:pt x="11" y="12"/>
                    </a:moveTo>
                    <a:cubicBezTo>
                      <a:pt x="11" y="8"/>
                      <a:pt x="10" y="4"/>
                      <a:pt x="10" y="1"/>
                    </a:cubicBezTo>
                    <a:cubicBezTo>
                      <a:pt x="7" y="0"/>
                      <a:pt x="4" y="0"/>
                      <a:pt x="0" y="0"/>
                    </a:cubicBezTo>
                    <a:cubicBezTo>
                      <a:pt x="1" y="4"/>
                      <a:pt x="1" y="8"/>
                      <a:pt x="1" y="12"/>
                    </a:cubicBezTo>
                    <a:cubicBezTo>
                      <a:pt x="5" y="12"/>
                      <a:pt x="8" y="12"/>
                      <a:pt x="1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9" name="Freeform 230"/>
              <p:cNvSpPr>
                <a:spLocks/>
              </p:cNvSpPr>
              <p:nvPr/>
            </p:nvSpPr>
            <p:spPr bwMode="auto">
              <a:xfrm>
                <a:off x="728888" y="3219084"/>
                <a:ext cx="19541" cy="16198"/>
              </a:xfrm>
              <a:custGeom>
                <a:avLst/>
                <a:gdLst/>
                <a:ahLst/>
                <a:cxnLst>
                  <a:cxn ang="0">
                    <a:pos x="10" y="1"/>
                  </a:cxn>
                  <a:cxn ang="0">
                    <a:pos x="0" y="0"/>
                  </a:cxn>
                  <a:cxn ang="0">
                    <a:pos x="1" y="9"/>
                  </a:cxn>
                  <a:cxn ang="0">
                    <a:pos x="11" y="10"/>
                  </a:cxn>
                  <a:cxn ang="0">
                    <a:pos x="10" y="1"/>
                  </a:cxn>
                </a:cxnLst>
                <a:rect l="0" t="0" r="r" b="b"/>
                <a:pathLst>
                  <a:path w="11" h="10">
                    <a:moveTo>
                      <a:pt x="10" y="1"/>
                    </a:moveTo>
                    <a:cubicBezTo>
                      <a:pt x="7" y="1"/>
                      <a:pt x="3" y="0"/>
                      <a:pt x="0" y="0"/>
                    </a:cubicBezTo>
                    <a:cubicBezTo>
                      <a:pt x="1" y="3"/>
                      <a:pt x="1" y="6"/>
                      <a:pt x="1" y="9"/>
                    </a:cubicBezTo>
                    <a:cubicBezTo>
                      <a:pt x="4" y="10"/>
                      <a:pt x="8" y="10"/>
                      <a:pt x="11" y="10"/>
                    </a:cubicBezTo>
                    <a:cubicBezTo>
                      <a:pt x="11" y="7"/>
                      <a:pt x="10" y="4"/>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0" name="Freeform 231"/>
              <p:cNvSpPr>
                <a:spLocks/>
              </p:cNvSpPr>
              <p:nvPr/>
            </p:nvSpPr>
            <p:spPr bwMode="auto">
              <a:xfrm>
                <a:off x="709346" y="3197488"/>
                <a:ext cx="13679" cy="16198"/>
              </a:xfrm>
              <a:custGeom>
                <a:avLst/>
                <a:gdLst/>
                <a:ahLst/>
                <a:cxnLst>
                  <a:cxn ang="0">
                    <a:pos x="6" y="0"/>
                  </a:cxn>
                  <a:cxn ang="0">
                    <a:pos x="3" y="0"/>
                  </a:cxn>
                  <a:cxn ang="0">
                    <a:pos x="0" y="5"/>
                  </a:cxn>
                  <a:cxn ang="0">
                    <a:pos x="5" y="10"/>
                  </a:cxn>
                  <a:cxn ang="0">
                    <a:pos x="7" y="10"/>
                  </a:cxn>
                  <a:cxn ang="0">
                    <a:pos x="6" y="0"/>
                  </a:cxn>
                </a:cxnLst>
                <a:rect l="0" t="0" r="r" b="b"/>
                <a:pathLst>
                  <a:path w="7" h="10">
                    <a:moveTo>
                      <a:pt x="6" y="0"/>
                    </a:moveTo>
                    <a:cubicBezTo>
                      <a:pt x="5" y="0"/>
                      <a:pt x="4" y="0"/>
                      <a:pt x="3" y="0"/>
                    </a:cubicBezTo>
                    <a:cubicBezTo>
                      <a:pt x="1" y="1"/>
                      <a:pt x="0" y="3"/>
                      <a:pt x="0" y="5"/>
                    </a:cubicBezTo>
                    <a:cubicBezTo>
                      <a:pt x="0" y="6"/>
                      <a:pt x="2" y="8"/>
                      <a:pt x="5" y="10"/>
                    </a:cubicBezTo>
                    <a:cubicBezTo>
                      <a:pt x="5" y="10"/>
                      <a:pt x="6" y="10"/>
                      <a:pt x="7" y="10"/>
                    </a:cubicBezTo>
                    <a:cubicBezTo>
                      <a:pt x="7" y="7"/>
                      <a:pt x="6" y="4"/>
                      <a:pt x="6"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1" name="Freeform 232"/>
              <p:cNvSpPr>
                <a:spLocks/>
              </p:cNvSpPr>
              <p:nvPr/>
            </p:nvSpPr>
            <p:spPr bwMode="auto">
              <a:xfrm>
                <a:off x="930161" y="3057109"/>
                <a:ext cx="15633" cy="19797"/>
              </a:xfrm>
              <a:custGeom>
                <a:avLst/>
                <a:gdLst/>
                <a:ahLst/>
                <a:cxnLst>
                  <a:cxn ang="0">
                    <a:pos x="1" y="12"/>
                  </a:cxn>
                  <a:cxn ang="0">
                    <a:pos x="8" y="12"/>
                  </a:cxn>
                  <a:cxn ang="0">
                    <a:pos x="6" y="0"/>
                  </a:cxn>
                  <a:cxn ang="0">
                    <a:pos x="0" y="0"/>
                  </a:cxn>
                  <a:cxn ang="0">
                    <a:pos x="1" y="12"/>
                  </a:cxn>
                </a:cxnLst>
                <a:rect l="0" t="0" r="r" b="b"/>
                <a:pathLst>
                  <a:path w="8" h="12">
                    <a:moveTo>
                      <a:pt x="1" y="12"/>
                    </a:moveTo>
                    <a:cubicBezTo>
                      <a:pt x="3" y="12"/>
                      <a:pt x="6" y="12"/>
                      <a:pt x="8" y="12"/>
                    </a:cubicBezTo>
                    <a:cubicBezTo>
                      <a:pt x="7" y="9"/>
                      <a:pt x="7" y="5"/>
                      <a:pt x="6" y="0"/>
                    </a:cubicBezTo>
                    <a:cubicBezTo>
                      <a:pt x="4" y="0"/>
                      <a:pt x="2"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2" name="Freeform 233"/>
              <p:cNvSpPr>
                <a:spLocks/>
              </p:cNvSpPr>
              <p:nvPr/>
            </p:nvSpPr>
            <p:spPr bwMode="auto">
              <a:xfrm>
                <a:off x="904758" y="3031913"/>
                <a:ext cx="19541" cy="17997"/>
              </a:xfrm>
              <a:custGeom>
                <a:avLst/>
                <a:gdLst/>
                <a:ahLst/>
                <a:cxnLst>
                  <a:cxn ang="0">
                    <a:pos x="11" y="11"/>
                  </a:cxn>
                  <a:cxn ang="0">
                    <a:pos x="10" y="1"/>
                  </a:cxn>
                  <a:cxn ang="0">
                    <a:pos x="0" y="0"/>
                  </a:cxn>
                  <a:cxn ang="0">
                    <a:pos x="1" y="11"/>
                  </a:cxn>
                  <a:cxn ang="0">
                    <a:pos x="11" y="11"/>
                  </a:cxn>
                </a:cxnLst>
                <a:rect l="0" t="0" r="r" b="b"/>
                <a:pathLst>
                  <a:path w="11" h="11">
                    <a:moveTo>
                      <a:pt x="11" y="11"/>
                    </a:moveTo>
                    <a:cubicBezTo>
                      <a:pt x="11" y="8"/>
                      <a:pt x="11" y="4"/>
                      <a:pt x="10" y="1"/>
                    </a:cubicBezTo>
                    <a:cubicBezTo>
                      <a:pt x="7" y="1"/>
                      <a:pt x="4" y="0"/>
                      <a:pt x="0" y="0"/>
                    </a:cubicBezTo>
                    <a:cubicBezTo>
                      <a:pt x="1" y="4"/>
                      <a:pt x="1" y="7"/>
                      <a:pt x="1" y="11"/>
                    </a:cubicBezTo>
                    <a:cubicBezTo>
                      <a:pt x="5"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3" name="Freeform 234"/>
              <p:cNvSpPr>
                <a:spLocks/>
              </p:cNvSpPr>
              <p:nvPr/>
            </p:nvSpPr>
            <p:spPr bwMode="auto">
              <a:xfrm>
                <a:off x="930161" y="3033713"/>
                <a:ext cx="9771" cy="17997"/>
              </a:xfrm>
              <a:custGeom>
                <a:avLst/>
                <a:gdLst/>
                <a:ahLst/>
                <a:cxnLst>
                  <a:cxn ang="0">
                    <a:pos x="6" y="11"/>
                  </a:cxn>
                  <a:cxn ang="0">
                    <a:pos x="1" y="0"/>
                  </a:cxn>
                  <a:cxn ang="0">
                    <a:pos x="0" y="0"/>
                  </a:cxn>
                  <a:cxn ang="0">
                    <a:pos x="1" y="10"/>
                  </a:cxn>
                  <a:cxn ang="0">
                    <a:pos x="6" y="11"/>
                  </a:cxn>
                </a:cxnLst>
                <a:rect l="0" t="0" r="r" b="b"/>
                <a:pathLst>
                  <a:path w="6" h="11">
                    <a:moveTo>
                      <a:pt x="6" y="11"/>
                    </a:moveTo>
                    <a:cubicBezTo>
                      <a:pt x="5" y="7"/>
                      <a:pt x="3" y="4"/>
                      <a:pt x="1" y="0"/>
                    </a:cubicBezTo>
                    <a:cubicBezTo>
                      <a:pt x="1" y="0"/>
                      <a:pt x="0" y="0"/>
                      <a:pt x="0" y="0"/>
                    </a:cubicBezTo>
                    <a:cubicBezTo>
                      <a:pt x="0" y="4"/>
                      <a:pt x="1" y="7"/>
                      <a:pt x="1" y="10"/>
                    </a:cubicBezTo>
                    <a:cubicBezTo>
                      <a:pt x="3" y="10"/>
                      <a:pt x="4" y="10"/>
                      <a:pt x="6"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4" name="Freeform 235"/>
              <p:cNvSpPr>
                <a:spLocks/>
              </p:cNvSpPr>
              <p:nvPr/>
            </p:nvSpPr>
            <p:spPr bwMode="auto">
              <a:xfrm>
                <a:off x="828547" y="3201087"/>
                <a:ext cx="17587" cy="17997"/>
              </a:xfrm>
              <a:custGeom>
                <a:avLst/>
                <a:gdLst/>
                <a:ahLst/>
                <a:cxnLst>
                  <a:cxn ang="0">
                    <a:pos x="9" y="11"/>
                  </a:cxn>
                  <a:cxn ang="0">
                    <a:pos x="10" y="0"/>
                  </a:cxn>
                  <a:cxn ang="0">
                    <a:pos x="1" y="1"/>
                  </a:cxn>
                  <a:cxn ang="0">
                    <a:pos x="0" y="1"/>
                  </a:cxn>
                  <a:cxn ang="0">
                    <a:pos x="0" y="11"/>
                  </a:cxn>
                  <a:cxn ang="0">
                    <a:pos x="1" y="11"/>
                  </a:cxn>
                  <a:cxn ang="0">
                    <a:pos x="9" y="11"/>
                  </a:cxn>
                </a:cxnLst>
                <a:rect l="0" t="0" r="r" b="b"/>
                <a:pathLst>
                  <a:path w="10" h="11">
                    <a:moveTo>
                      <a:pt x="9" y="11"/>
                    </a:moveTo>
                    <a:cubicBezTo>
                      <a:pt x="10" y="8"/>
                      <a:pt x="10" y="4"/>
                      <a:pt x="10" y="0"/>
                    </a:cubicBezTo>
                    <a:cubicBezTo>
                      <a:pt x="7" y="0"/>
                      <a:pt x="4" y="1"/>
                      <a:pt x="1" y="1"/>
                    </a:cubicBezTo>
                    <a:cubicBezTo>
                      <a:pt x="1" y="1"/>
                      <a:pt x="0" y="1"/>
                      <a:pt x="0" y="1"/>
                    </a:cubicBezTo>
                    <a:cubicBezTo>
                      <a:pt x="0" y="11"/>
                      <a:pt x="0" y="11"/>
                      <a:pt x="0" y="11"/>
                    </a:cubicBezTo>
                    <a:cubicBezTo>
                      <a:pt x="0" y="11"/>
                      <a:pt x="1" y="11"/>
                      <a:pt x="1" y="11"/>
                    </a:cubicBezTo>
                    <a:cubicBezTo>
                      <a:pt x="4" y="11"/>
                      <a:pt x="6" y="11"/>
                      <a:pt x="9"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5" name="Freeform 236"/>
              <p:cNvSpPr>
                <a:spLocks/>
              </p:cNvSpPr>
              <p:nvPr/>
            </p:nvSpPr>
            <p:spPr bwMode="auto">
              <a:xfrm>
                <a:off x="851997" y="3030114"/>
                <a:ext cx="21495" cy="19797"/>
              </a:xfrm>
              <a:custGeom>
                <a:avLst/>
                <a:gdLst/>
                <a:ahLst/>
                <a:cxnLst>
                  <a:cxn ang="0">
                    <a:pos x="1" y="11"/>
                  </a:cxn>
                  <a:cxn ang="0">
                    <a:pos x="12" y="12"/>
                  </a:cxn>
                  <a:cxn ang="0">
                    <a:pos x="11" y="1"/>
                  </a:cxn>
                  <a:cxn ang="0">
                    <a:pos x="0" y="0"/>
                  </a:cxn>
                  <a:cxn ang="0">
                    <a:pos x="1" y="11"/>
                  </a:cxn>
                </a:cxnLst>
                <a:rect l="0" t="0" r="r" b="b"/>
                <a:pathLst>
                  <a:path w="12" h="12">
                    <a:moveTo>
                      <a:pt x="1" y="11"/>
                    </a:moveTo>
                    <a:cubicBezTo>
                      <a:pt x="4" y="11"/>
                      <a:pt x="8" y="11"/>
                      <a:pt x="12" y="12"/>
                    </a:cubicBezTo>
                    <a:cubicBezTo>
                      <a:pt x="12" y="8"/>
                      <a:pt x="11" y="4"/>
                      <a:pt x="11" y="1"/>
                    </a:cubicBezTo>
                    <a:cubicBezTo>
                      <a:pt x="7" y="1"/>
                      <a:pt x="4" y="1"/>
                      <a:pt x="0" y="0"/>
                    </a:cubicBezTo>
                    <a:cubicBezTo>
                      <a:pt x="0" y="4"/>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6" name="Freeform 237"/>
              <p:cNvSpPr>
                <a:spLocks/>
              </p:cNvSpPr>
              <p:nvPr/>
            </p:nvSpPr>
            <p:spPr bwMode="auto">
              <a:xfrm>
                <a:off x="934069" y="3082306"/>
                <a:ext cx="13679" cy="16198"/>
              </a:xfrm>
              <a:custGeom>
                <a:avLst/>
                <a:gdLst/>
                <a:ahLst/>
                <a:cxnLst>
                  <a:cxn ang="0">
                    <a:pos x="0" y="9"/>
                  </a:cxn>
                  <a:cxn ang="0">
                    <a:pos x="6" y="9"/>
                  </a:cxn>
                  <a:cxn ang="0">
                    <a:pos x="6" y="0"/>
                  </a:cxn>
                  <a:cxn ang="0">
                    <a:pos x="0" y="0"/>
                  </a:cxn>
                  <a:cxn ang="0">
                    <a:pos x="0" y="9"/>
                  </a:cxn>
                </a:cxnLst>
                <a:rect l="0" t="0" r="r" b="b"/>
                <a:pathLst>
                  <a:path w="7" h="9">
                    <a:moveTo>
                      <a:pt x="0" y="9"/>
                    </a:moveTo>
                    <a:cubicBezTo>
                      <a:pt x="2" y="9"/>
                      <a:pt x="4" y="9"/>
                      <a:pt x="6" y="9"/>
                    </a:cubicBezTo>
                    <a:cubicBezTo>
                      <a:pt x="7" y="6"/>
                      <a:pt x="6" y="3"/>
                      <a:pt x="6" y="0"/>
                    </a:cubicBezTo>
                    <a:cubicBezTo>
                      <a:pt x="4" y="0"/>
                      <a:pt x="2" y="0"/>
                      <a:pt x="0" y="0"/>
                    </a:cubicBezTo>
                    <a:cubicBezTo>
                      <a:pt x="0" y="3"/>
                      <a:pt x="0" y="6"/>
                      <a:pt x="0"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7" name="Freeform 238"/>
              <p:cNvSpPr>
                <a:spLocks/>
              </p:cNvSpPr>
              <p:nvPr/>
            </p:nvSpPr>
            <p:spPr bwMode="auto">
              <a:xfrm>
                <a:off x="877400" y="3031913"/>
                <a:ext cx="23449" cy="17997"/>
              </a:xfrm>
              <a:custGeom>
                <a:avLst/>
                <a:gdLst/>
                <a:ahLst/>
                <a:cxnLst>
                  <a:cxn ang="0">
                    <a:pos x="1" y="11"/>
                  </a:cxn>
                  <a:cxn ang="0">
                    <a:pos x="13" y="11"/>
                  </a:cxn>
                  <a:cxn ang="0">
                    <a:pos x="11" y="1"/>
                  </a:cxn>
                  <a:cxn ang="0">
                    <a:pos x="0" y="0"/>
                  </a:cxn>
                  <a:cxn ang="0">
                    <a:pos x="1" y="11"/>
                  </a:cxn>
                </a:cxnLst>
                <a:rect l="0" t="0" r="r" b="b"/>
                <a:pathLst>
                  <a:path w="13" h="11">
                    <a:moveTo>
                      <a:pt x="1" y="11"/>
                    </a:moveTo>
                    <a:cubicBezTo>
                      <a:pt x="5" y="11"/>
                      <a:pt x="9" y="11"/>
                      <a:pt x="13" y="11"/>
                    </a:cubicBezTo>
                    <a:cubicBezTo>
                      <a:pt x="12" y="8"/>
                      <a:pt x="12" y="4"/>
                      <a:pt x="11" y="1"/>
                    </a:cubicBezTo>
                    <a:cubicBezTo>
                      <a:pt x="8" y="1"/>
                      <a:pt x="4" y="0"/>
                      <a:pt x="0" y="0"/>
                    </a:cubicBezTo>
                    <a:cubicBezTo>
                      <a:pt x="0" y="4"/>
                      <a:pt x="0"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8" name="Freeform 239"/>
              <p:cNvSpPr>
                <a:spLocks/>
              </p:cNvSpPr>
              <p:nvPr/>
            </p:nvSpPr>
            <p:spPr bwMode="auto">
              <a:xfrm>
                <a:off x="828547" y="3030114"/>
                <a:ext cx="17587" cy="17997"/>
              </a:xfrm>
              <a:custGeom>
                <a:avLst/>
                <a:gdLst/>
                <a:ahLst/>
                <a:cxnLst>
                  <a:cxn ang="0">
                    <a:pos x="0" y="11"/>
                  </a:cxn>
                  <a:cxn ang="0">
                    <a:pos x="10" y="11"/>
                  </a:cxn>
                  <a:cxn ang="0">
                    <a:pos x="9" y="0"/>
                  </a:cxn>
                  <a:cxn ang="0">
                    <a:pos x="0" y="0"/>
                  </a:cxn>
                  <a:cxn ang="0">
                    <a:pos x="0" y="11"/>
                  </a:cxn>
                </a:cxnLst>
                <a:rect l="0" t="0" r="r" b="b"/>
                <a:pathLst>
                  <a:path w="10" h="11">
                    <a:moveTo>
                      <a:pt x="0" y="11"/>
                    </a:moveTo>
                    <a:cubicBezTo>
                      <a:pt x="3" y="11"/>
                      <a:pt x="6" y="11"/>
                      <a:pt x="10" y="11"/>
                    </a:cubicBezTo>
                    <a:cubicBezTo>
                      <a:pt x="10" y="7"/>
                      <a:pt x="10" y="4"/>
                      <a:pt x="9" y="0"/>
                    </a:cubicBezTo>
                    <a:cubicBezTo>
                      <a:pt x="6"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9" name="Freeform 240"/>
              <p:cNvSpPr>
                <a:spLocks/>
              </p:cNvSpPr>
              <p:nvPr/>
            </p:nvSpPr>
            <p:spPr bwMode="auto">
              <a:xfrm>
                <a:off x="934069" y="3127299"/>
                <a:ext cx="5862" cy="8999"/>
              </a:xfrm>
              <a:custGeom>
                <a:avLst/>
                <a:gdLst/>
                <a:ahLst/>
                <a:cxnLst>
                  <a:cxn ang="0">
                    <a:pos x="1" y="0"/>
                  </a:cxn>
                  <a:cxn ang="0">
                    <a:pos x="0" y="6"/>
                  </a:cxn>
                  <a:cxn ang="0">
                    <a:pos x="3" y="0"/>
                  </a:cxn>
                  <a:cxn ang="0">
                    <a:pos x="1" y="0"/>
                  </a:cxn>
                </a:cxnLst>
                <a:rect l="0" t="0" r="r" b="b"/>
                <a:pathLst>
                  <a:path w="3" h="6">
                    <a:moveTo>
                      <a:pt x="1" y="0"/>
                    </a:moveTo>
                    <a:cubicBezTo>
                      <a:pt x="1" y="2"/>
                      <a:pt x="0" y="4"/>
                      <a:pt x="0" y="6"/>
                    </a:cubicBezTo>
                    <a:cubicBezTo>
                      <a:pt x="1" y="4"/>
                      <a:pt x="2" y="2"/>
                      <a:pt x="3" y="0"/>
                    </a:cubicBezTo>
                    <a:lnTo>
                      <a:pt x="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0" name="Freeform 241"/>
              <p:cNvSpPr>
                <a:spLocks/>
              </p:cNvSpPr>
              <p:nvPr/>
            </p:nvSpPr>
            <p:spPr bwMode="auto">
              <a:xfrm>
                <a:off x="850043" y="3222684"/>
                <a:ext cx="21495" cy="16198"/>
              </a:xfrm>
              <a:custGeom>
                <a:avLst/>
                <a:gdLst/>
                <a:ahLst/>
                <a:cxnLst>
                  <a:cxn ang="0">
                    <a:pos x="11" y="10"/>
                  </a:cxn>
                  <a:cxn ang="0">
                    <a:pos x="12" y="0"/>
                  </a:cxn>
                  <a:cxn ang="0">
                    <a:pos x="1" y="1"/>
                  </a:cxn>
                  <a:cxn ang="0">
                    <a:pos x="0" y="10"/>
                  </a:cxn>
                  <a:cxn ang="0">
                    <a:pos x="11" y="10"/>
                  </a:cxn>
                </a:cxnLst>
                <a:rect l="0" t="0" r="r" b="b"/>
                <a:pathLst>
                  <a:path w="12" h="10">
                    <a:moveTo>
                      <a:pt x="11" y="10"/>
                    </a:moveTo>
                    <a:cubicBezTo>
                      <a:pt x="11" y="7"/>
                      <a:pt x="12" y="4"/>
                      <a:pt x="12" y="0"/>
                    </a:cubicBezTo>
                    <a:cubicBezTo>
                      <a:pt x="8" y="1"/>
                      <a:pt x="4" y="1"/>
                      <a:pt x="1" y="1"/>
                    </a:cubicBezTo>
                    <a:cubicBezTo>
                      <a:pt x="1" y="4"/>
                      <a:pt x="1" y="7"/>
                      <a:pt x="0" y="10"/>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1" name="Freeform 242"/>
              <p:cNvSpPr>
                <a:spLocks/>
              </p:cNvSpPr>
              <p:nvPr/>
            </p:nvSpPr>
            <p:spPr bwMode="auto">
              <a:xfrm>
                <a:off x="851997" y="3201087"/>
                <a:ext cx="21495" cy="17997"/>
              </a:xfrm>
              <a:custGeom>
                <a:avLst/>
                <a:gdLst/>
                <a:ahLst/>
                <a:cxnLst>
                  <a:cxn ang="0">
                    <a:pos x="12" y="0"/>
                  </a:cxn>
                  <a:cxn ang="0">
                    <a:pos x="1" y="0"/>
                  </a:cxn>
                  <a:cxn ang="0">
                    <a:pos x="0" y="11"/>
                  </a:cxn>
                  <a:cxn ang="0">
                    <a:pos x="11" y="11"/>
                  </a:cxn>
                  <a:cxn ang="0">
                    <a:pos x="12" y="0"/>
                  </a:cxn>
                </a:cxnLst>
                <a:rect l="0" t="0" r="r" b="b"/>
                <a:pathLst>
                  <a:path w="12" h="11">
                    <a:moveTo>
                      <a:pt x="12" y="0"/>
                    </a:moveTo>
                    <a:cubicBezTo>
                      <a:pt x="8" y="0"/>
                      <a:pt x="4" y="0"/>
                      <a:pt x="1" y="0"/>
                    </a:cubicBezTo>
                    <a:cubicBezTo>
                      <a:pt x="1" y="4"/>
                      <a:pt x="0" y="8"/>
                      <a:pt x="0" y="11"/>
                    </a:cubicBezTo>
                    <a:cubicBezTo>
                      <a:pt x="4" y="11"/>
                      <a:pt x="7" y="11"/>
                      <a:pt x="11" y="11"/>
                    </a:cubicBezTo>
                    <a:cubicBezTo>
                      <a:pt x="11" y="7"/>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2" name="Freeform 243"/>
              <p:cNvSpPr>
                <a:spLocks/>
              </p:cNvSpPr>
              <p:nvPr/>
            </p:nvSpPr>
            <p:spPr bwMode="auto">
              <a:xfrm>
                <a:off x="875446" y="3222684"/>
                <a:ext cx="17587" cy="14398"/>
              </a:xfrm>
              <a:custGeom>
                <a:avLst/>
                <a:gdLst/>
                <a:ahLst/>
                <a:cxnLst>
                  <a:cxn ang="0">
                    <a:pos x="9" y="0"/>
                  </a:cxn>
                  <a:cxn ang="0">
                    <a:pos x="1" y="0"/>
                  </a:cxn>
                  <a:cxn ang="0">
                    <a:pos x="0" y="9"/>
                  </a:cxn>
                  <a:cxn ang="0">
                    <a:pos x="10" y="9"/>
                  </a:cxn>
                  <a:cxn ang="0">
                    <a:pos x="9" y="0"/>
                  </a:cxn>
                </a:cxnLst>
                <a:rect l="0" t="0" r="r" b="b"/>
                <a:pathLst>
                  <a:path w="10" h="9">
                    <a:moveTo>
                      <a:pt x="9" y="0"/>
                    </a:moveTo>
                    <a:cubicBezTo>
                      <a:pt x="6" y="0"/>
                      <a:pt x="3" y="0"/>
                      <a:pt x="1" y="0"/>
                    </a:cubicBezTo>
                    <a:cubicBezTo>
                      <a:pt x="0" y="3"/>
                      <a:pt x="0" y="6"/>
                      <a:pt x="0" y="9"/>
                    </a:cubicBezTo>
                    <a:cubicBezTo>
                      <a:pt x="3" y="9"/>
                      <a:pt x="6" y="9"/>
                      <a:pt x="10"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3" name="Freeform 244"/>
              <p:cNvSpPr>
                <a:spLocks/>
              </p:cNvSpPr>
              <p:nvPr/>
            </p:nvSpPr>
            <p:spPr bwMode="auto">
              <a:xfrm>
                <a:off x="910620" y="3150695"/>
                <a:ext cx="17587" cy="16198"/>
              </a:xfrm>
              <a:custGeom>
                <a:avLst/>
                <a:gdLst/>
                <a:ahLst/>
                <a:cxnLst>
                  <a:cxn ang="0">
                    <a:pos x="1" y="0"/>
                  </a:cxn>
                  <a:cxn ang="0">
                    <a:pos x="0" y="10"/>
                  </a:cxn>
                  <a:cxn ang="0">
                    <a:pos x="5" y="10"/>
                  </a:cxn>
                  <a:cxn ang="0">
                    <a:pos x="10" y="0"/>
                  </a:cxn>
                  <a:cxn ang="0">
                    <a:pos x="10" y="0"/>
                  </a:cxn>
                  <a:cxn ang="0">
                    <a:pos x="1" y="0"/>
                  </a:cxn>
                </a:cxnLst>
                <a:rect l="0" t="0" r="r" b="b"/>
                <a:pathLst>
                  <a:path w="10" h="10">
                    <a:moveTo>
                      <a:pt x="1" y="0"/>
                    </a:moveTo>
                    <a:cubicBezTo>
                      <a:pt x="0" y="3"/>
                      <a:pt x="0" y="6"/>
                      <a:pt x="0" y="10"/>
                    </a:cubicBezTo>
                    <a:cubicBezTo>
                      <a:pt x="2" y="10"/>
                      <a:pt x="3" y="10"/>
                      <a:pt x="5" y="10"/>
                    </a:cubicBezTo>
                    <a:cubicBezTo>
                      <a:pt x="7" y="7"/>
                      <a:pt x="9" y="3"/>
                      <a:pt x="10" y="0"/>
                    </a:cubicBezTo>
                    <a:cubicBezTo>
                      <a:pt x="10"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4" name="Freeform 245"/>
              <p:cNvSpPr>
                <a:spLocks noEditPoints="1"/>
              </p:cNvSpPr>
              <p:nvPr/>
            </p:nvSpPr>
            <p:spPr bwMode="auto">
              <a:xfrm>
                <a:off x="2290223" y="1664124"/>
                <a:ext cx="156329" cy="134979"/>
              </a:xfrm>
              <a:custGeom>
                <a:avLst/>
                <a:gdLst/>
                <a:ahLst/>
                <a:cxnLst>
                  <a:cxn ang="0">
                    <a:pos x="86" y="45"/>
                  </a:cxn>
                  <a:cxn ang="0">
                    <a:pos x="77" y="40"/>
                  </a:cxn>
                  <a:cxn ang="0">
                    <a:pos x="77" y="35"/>
                  </a:cxn>
                  <a:cxn ang="0">
                    <a:pos x="83" y="29"/>
                  </a:cxn>
                  <a:cxn ang="0">
                    <a:pos x="83" y="22"/>
                  </a:cxn>
                  <a:cxn ang="0">
                    <a:pos x="73" y="9"/>
                  </a:cxn>
                  <a:cxn ang="0">
                    <a:pos x="65" y="9"/>
                  </a:cxn>
                  <a:cxn ang="0">
                    <a:pos x="60" y="14"/>
                  </a:cxn>
                  <a:cxn ang="0">
                    <a:pos x="53" y="12"/>
                  </a:cxn>
                  <a:cxn ang="0">
                    <a:pos x="53" y="5"/>
                  </a:cxn>
                  <a:cxn ang="0">
                    <a:pos x="47" y="0"/>
                  </a:cxn>
                  <a:cxn ang="0">
                    <a:pos x="31" y="1"/>
                  </a:cxn>
                  <a:cxn ang="0">
                    <a:pos x="25" y="6"/>
                  </a:cxn>
                  <a:cxn ang="0">
                    <a:pos x="26" y="15"/>
                  </a:cxn>
                  <a:cxn ang="0">
                    <a:pos x="22" y="18"/>
                  </a:cxn>
                  <a:cxn ang="0">
                    <a:pos x="14" y="15"/>
                  </a:cxn>
                  <a:cxn ang="0">
                    <a:pos x="7" y="17"/>
                  </a:cxn>
                  <a:cxn ang="0">
                    <a:pos x="0" y="32"/>
                  </a:cxn>
                  <a:cxn ang="0">
                    <a:pos x="0" y="33"/>
                  </a:cxn>
                  <a:cxn ang="0">
                    <a:pos x="2" y="39"/>
                  </a:cxn>
                  <a:cxn ang="0">
                    <a:pos x="10" y="43"/>
                  </a:cxn>
                  <a:cxn ang="0">
                    <a:pos x="11" y="48"/>
                  </a:cxn>
                  <a:cxn ang="0">
                    <a:pos x="5" y="54"/>
                  </a:cxn>
                  <a:cxn ang="0">
                    <a:pos x="5" y="61"/>
                  </a:cxn>
                  <a:cxn ang="0">
                    <a:pos x="16" y="74"/>
                  </a:cxn>
                  <a:cxn ang="0">
                    <a:pos x="22" y="74"/>
                  </a:cxn>
                  <a:cxn ang="0">
                    <a:pos x="23" y="74"/>
                  </a:cxn>
                  <a:cxn ang="0">
                    <a:pos x="29" y="69"/>
                  </a:cxn>
                  <a:cxn ang="0">
                    <a:pos x="34" y="71"/>
                  </a:cxn>
                  <a:cxn ang="0">
                    <a:pos x="35" y="77"/>
                  </a:cxn>
                  <a:cxn ang="0">
                    <a:pos x="40" y="83"/>
                  </a:cxn>
                  <a:cxn ang="0">
                    <a:pos x="57" y="81"/>
                  </a:cxn>
                  <a:cxn ang="0">
                    <a:pos x="62" y="76"/>
                  </a:cxn>
                  <a:cxn ang="0">
                    <a:pos x="62" y="67"/>
                  </a:cxn>
                  <a:cxn ang="0">
                    <a:pos x="65" y="65"/>
                  </a:cxn>
                  <a:cxn ang="0">
                    <a:pos x="72" y="68"/>
                  </a:cxn>
                  <a:cxn ang="0">
                    <a:pos x="79" y="66"/>
                  </a:cxn>
                  <a:cxn ang="0">
                    <a:pos x="88" y="52"/>
                  </a:cxn>
                  <a:cxn ang="0">
                    <a:pos x="86" y="45"/>
                  </a:cxn>
                  <a:cxn ang="0">
                    <a:pos x="43" y="58"/>
                  </a:cxn>
                  <a:cxn ang="0">
                    <a:pos x="26" y="41"/>
                  </a:cxn>
                  <a:cxn ang="0">
                    <a:pos x="43" y="24"/>
                  </a:cxn>
                  <a:cxn ang="0">
                    <a:pos x="60" y="41"/>
                  </a:cxn>
                  <a:cxn ang="0">
                    <a:pos x="43" y="58"/>
                  </a:cxn>
                </a:cxnLst>
                <a:rect l="0" t="0" r="r" b="b"/>
                <a:pathLst>
                  <a:path w="88" h="83">
                    <a:moveTo>
                      <a:pt x="86" y="45"/>
                    </a:moveTo>
                    <a:cubicBezTo>
                      <a:pt x="86" y="45"/>
                      <a:pt x="80" y="41"/>
                      <a:pt x="77" y="40"/>
                    </a:cubicBezTo>
                    <a:cubicBezTo>
                      <a:pt x="77" y="38"/>
                      <a:pt x="77" y="37"/>
                      <a:pt x="77" y="35"/>
                    </a:cubicBezTo>
                    <a:cubicBezTo>
                      <a:pt x="79" y="33"/>
                      <a:pt x="83" y="29"/>
                      <a:pt x="83" y="29"/>
                    </a:cubicBezTo>
                    <a:cubicBezTo>
                      <a:pt x="83" y="22"/>
                      <a:pt x="83" y="22"/>
                      <a:pt x="83" y="22"/>
                    </a:cubicBezTo>
                    <a:cubicBezTo>
                      <a:pt x="73" y="9"/>
                      <a:pt x="73" y="9"/>
                      <a:pt x="73" y="9"/>
                    </a:cubicBezTo>
                    <a:cubicBezTo>
                      <a:pt x="65" y="9"/>
                      <a:pt x="65" y="9"/>
                      <a:pt x="65" y="9"/>
                    </a:cubicBezTo>
                    <a:cubicBezTo>
                      <a:pt x="65" y="9"/>
                      <a:pt x="61" y="12"/>
                      <a:pt x="60" y="14"/>
                    </a:cubicBezTo>
                    <a:cubicBezTo>
                      <a:pt x="58" y="13"/>
                      <a:pt x="55" y="12"/>
                      <a:pt x="53" y="12"/>
                    </a:cubicBezTo>
                    <a:cubicBezTo>
                      <a:pt x="53" y="9"/>
                      <a:pt x="53" y="5"/>
                      <a:pt x="53" y="5"/>
                    </a:cubicBezTo>
                    <a:cubicBezTo>
                      <a:pt x="47" y="0"/>
                      <a:pt x="47" y="0"/>
                      <a:pt x="47" y="0"/>
                    </a:cubicBezTo>
                    <a:cubicBezTo>
                      <a:pt x="31" y="1"/>
                      <a:pt x="31" y="1"/>
                      <a:pt x="31" y="1"/>
                    </a:cubicBezTo>
                    <a:cubicBezTo>
                      <a:pt x="25" y="6"/>
                      <a:pt x="25" y="6"/>
                      <a:pt x="25" y="6"/>
                    </a:cubicBezTo>
                    <a:cubicBezTo>
                      <a:pt x="25" y="6"/>
                      <a:pt x="26" y="12"/>
                      <a:pt x="26" y="15"/>
                    </a:cubicBezTo>
                    <a:cubicBezTo>
                      <a:pt x="24" y="16"/>
                      <a:pt x="23" y="17"/>
                      <a:pt x="22" y="18"/>
                    </a:cubicBezTo>
                    <a:cubicBezTo>
                      <a:pt x="19" y="17"/>
                      <a:pt x="14" y="15"/>
                      <a:pt x="14" y="15"/>
                    </a:cubicBezTo>
                    <a:cubicBezTo>
                      <a:pt x="7" y="17"/>
                      <a:pt x="7" y="17"/>
                      <a:pt x="7" y="17"/>
                    </a:cubicBezTo>
                    <a:cubicBezTo>
                      <a:pt x="0" y="32"/>
                      <a:pt x="0" y="32"/>
                      <a:pt x="0" y="32"/>
                    </a:cubicBezTo>
                    <a:cubicBezTo>
                      <a:pt x="0" y="33"/>
                      <a:pt x="0" y="33"/>
                      <a:pt x="0" y="33"/>
                    </a:cubicBezTo>
                    <a:cubicBezTo>
                      <a:pt x="2" y="39"/>
                      <a:pt x="2" y="39"/>
                      <a:pt x="2" y="39"/>
                    </a:cubicBezTo>
                    <a:cubicBezTo>
                      <a:pt x="2" y="39"/>
                      <a:pt x="8" y="42"/>
                      <a:pt x="10" y="43"/>
                    </a:cubicBezTo>
                    <a:cubicBezTo>
                      <a:pt x="10" y="45"/>
                      <a:pt x="11" y="47"/>
                      <a:pt x="11" y="48"/>
                    </a:cubicBezTo>
                    <a:cubicBezTo>
                      <a:pt x="9" y="50"/>
                      <a:pt x="5" y="54"/>
                      <a:pt x="5" y="54"/>
                    </a:cubicBezTo>
                    <a:cubicBezTo>
                      <a:pt x="5" y="61"/>
                      <a:pt x="5" y="61"/>
                      <a:pt x="5" y="61"/>
                    </a:cubicBezTo>
                    <a:cubicBezTo>
                      <a:pt x="16" y="74"/>
                      <a:pt x="16" y="74"/>
                      <a:pt x="16" y="74"/>
                    </a:cubicBezTo>
                    <a:cubicBezTo>
                      <a:pt x="16" y="74"/>
                      <a:pt x="22" y="75"/>
                      <a:pt x="22" y="74"/>
                    </a:cubicBezTo>
                    <a:cubicBezTo>
                      <a:pt x="23" y="74"/>
                      <a:pt x="23" y="74"/>
                      <a:pt x="23" y="74"/>
                    </a:cubicBezTo>
                    <a:cubicBezTo>
                      <a:pt x="23" y="74"/>
                      <a:pt x="27" y="71"/>
                      <a:pt x="29" y="69"/>
                    </a:cubicBezTo>
                    <a:cubicBezTo>
                      <a:pt x="31" y="70"/>
                      <a:pt x="33" y="70"/>
                      <a:pt x="34" y="71"/>
                    </a:cubicBezTo>
                    <a:cubicBezTo>
                      <a:pt x="35" y="73"/>
                      <a:pt x="35" y="77"/>
                      <a:pt x="35" y="77"/>
                    </a:cubicBezTo>
                    <a:cubicBezTo>
                      <a:pt x="40" y="83"/>
                      <a:pt x="40" y="83"/>
                      <a:pt x="40" y="83"/>
                    </a:cubicBezTo>
                    <a:cubicBezTo>
                      <a:pt x="57" y="81"/>
                      <a:pt x="57" y="81"/>
                      <a:pt x="57" y="81"/>
                    </a:cubicBezTo>
                    <a:cubicBezTo>
                      <a:pt x="62" y="76"/>
                      <a:pt x="62" y="76"/>
                      <a:pt x="62" y="76"/>
                    </a:cubicBezTo>
                    <a:cubicBezTo>
                      <a:pt x="62" y="76"/>
                      <a:pt x="62" y="70"/>
                      <a:pt x="62" y="67"/>
                    </a:cubicBezTo>
                    <a:cubicBezTo>
                      <a:pt x="63" y="66"/>
                      <a:pt x="64" y="66"/>
                      <a:pt x="65" y="65"/>
                    </a:cubicBezTo>
                    <a:cubicBezTo>
                      <a:pt x="68" y="66"/>
                      <a:pt x="72" y="68"/>
                      <a:pt x="72" y="68"/>
                    </a:cubicBezTo>
                    <a:cubicBezTo>
                      <a:pt x="79" y="66"/>
                      <a:pt x="79" y="66"/>
                      <a:pt x="79" y="66"/>
                    </a:cubicBezTo>
                    <a:cubicBezTo>
                      <a:pt x="88" y="52"/>
                      <a:pt x="88" y="52"/>
                      <a:pt x="88" y="52"/>
                    </a:cubicBezTo>
                    <a:lnTo>
                      <a:pt x="86" y="45"/>
                    </a:lnTo>
                    <a:close/>
                    <a:moveTo>
                      <a:pt x="43" y="58"/>
                    </a:moveTo>
                    <a:cubicBezTo>
                      <a:pt x="34" y="58"/>
                      <a:pt x="26" y="51"/>
                      <a:pt x="26" y="41"/>
                    </a:cubicBezTo>
                    <a:cubicBezTo>
                      <a:pt x="26" y="32"/>
                      <a:pt x="34" y="24"/>
                      <a:pt x="43" y="24"/>
                    </a:cubicBezTo>
                    <a:cubicBezTo>
                      <a:pt x="52" y="24"/>
                      <a:pt x="60" y="32"/>
                      <a:pt x="60" y="41"/>
                    </a:cubicBezTo>
                    <a:cubicBezTo>
                      <a:pt x="60" y="51"/>
                      <a:pt x="52" y="58"/>
                      <a:pt x="43" y="5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5" name="Freeform 246"/>
              <p:cNvSpPr>
                <a:spLocks noEditPoints="1"/>
              </p:cNvSpPr>
              <p:nvPr/>
            </p:nvSpPr>
            <p:spPr bwMode="auto">
              <a:xfrm>
                <a:off x="2342984" y="1710917"/>
                <a:ext cx="46899" cy="43193"/>
              </a:xfrm>
              <a:custGeom>
                <a:avLst/>
                <a:gdLst/>
                <a:ahLst/>
                <a:cxnLst>
                  <a:cxn ang="0">
                    <a:pos x="14" y="0"/>
                  </a:cxn>
                  <a:cxn ang="0">
                    <a:pos x="0" y="13"/>
                  </a:cxn>
                  <a:cxn ang="0">
                    <a:pos x="14" y="27"/>
                  </a:cxn>
                  <a:cxn ang="0">
                    <a:pos x="27" y="13"/>
                  </a:cxn>
                  <a:cxn ang="0">
                    <a:pos x="14" y="0"/>
                  </a:cxn>
                  <a:cxn ang="0">
                    <a:pos x="14" y="23"/>
                  </a:cxn>
                  <a:cxn ang="0">
                    <a:pos x="4" y="13"/>
                  </a:cxn>
                  <a:cxn ang="0">
                    <a:pos x="14" y="3"/>
                  </a:cxn>
                  <a:cxn ang="0">
                    <a:pos x="24" y="13"/>
                  </a:cxn>
                  <a:cxn ang="0">
                    <a:pos x="14" y="23"/>
                  </a:cxn>
                </a:cxnLst>
                <a:rect l="0" t="0" r="r" b="b"/>
                <a:pathLst>
                  <a:path w="27" h="27">
                    <a:moveTo>
                      <a:pt x="14" y="0"/>
                    </a:moveTo>
                    <a:cubicBezTo>
                      <a:pt x="6" y="0"/>
                      <a:pt x="0" y="6"/>
                      <a:pt x="0" y="13"/>
                    </a:cubicBezTo>
                    <a:cubicBezTo>
                      <a:pt x="0" y="21"/>
                      <a:pt x="6" y="27"/>
                      <a:pt x="14" y="27"/>
                    </a:cubicBezTo>
                    <a:cubicBezTo>
                      <a:pt x="21" y="27"/>
                      <a:pt x="27" y="21"/>
                      <a:pt x="27" y="13"/>
                    </a:cubicBezTo>
                    <a:cubicBezTo>
                      <a:pt x="27" y="6"/>
                      <a:pt x="21" y="0"/>
                      <a:pt x="14" y="0"/>
                    </a:cubicBezTo>
                    <a:close/>
                    <a:moveTo>
                      <a:pt x="14" y="23"/>
                    </a:moveTo>
                    <a:cubicBezTo>
                      <a:pt x="8" y="23"/>
                      <a:pt x="4" y="19"/>
                      <a:pt x="4" y="13"/>
                    </a:cubicBezTo>
                    <a:cubicBezTo>
                      <a:pt x="4" y="8"/>
                      <a:pt x="8" y="3"/>
                      <a:pt x="14" y="3"/>
                    </a:cubicBezTo>
                    <a:cubicBezTo>
                      <a:pt x="19" y="3"/>
                      <a:pt x="24" y="8"/>
                      <a:pt x="24" y="13"/>
                    </a:cubicBezTo>
                    <a:cubicBezTo>
                      <a:pt x="24" y="19"/>
                      <a:pt x="19" y="23"/>
                      <a:pt x="14"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6" name="Freeform 247"/>
              <p:cNvSpPr>
                <a:spLocks noEditPoints="1"/>
              </p:cNvSpPr>
              <p:nvPr/>
            </p:nvSpPr>
            <p:spPr bwMode="auto">
              <a:xfrm>
                <a:off x="2147573" y="1622730"/>
                <a:ext cx="138742" cy="124181"/>
              </a:xfrm>
              <a:custGeom>
                <a:avLst/>
                <a:gdLst/>
                <a:ahLst/>
                <a:cxnLst>
                  <a:cxn ang="0">
                    <a:pos x="70" y="37"/>
                  </a:cxn>
                  <a:cxn ang="0">
                    <a:pos x="70" y="32"/>
                  </a:cxn>
                  <a:cxn ang="0">
                    <a:pos x="76" y="27"/>
                  </a:cxn>
                  <a:cxn ang="0">
                    <a:pos x="76" y="20"/>
                  </a:cxn>
                  <a:cxn ang="0">
                    <a:pos x="66" y="9"/>
                  </a:cxn>
                  <a:cxn ang="0">
                    <a:pos x="59" y="9"/>
                  </a:cxn>
                  <a:cxn ang="0">
                    <a:pos x="54" y="13"/>
                  </a:cxn>
                  <a:cxn ang="0">
                    <a:pos x="48" y="11"/>
                  </a:cxn>
                  <a:cxn ang="0">
                    <a:pos x="48" y="5"/>
                  </a:cxn>
                  <a:cxn ang="0">
                    <a:pos x="43" y="0"/>
                  </a:cxn>
                  <a:cxn ang="0">
                    <a:pos x="28" y="1"/>
                  </a:cxn>
                  <a:cxn ang="0">
                    <a:pos x="23" y="6"/>
                  </a:cxn>
                  <a:cxn ang="0">
                    <a:pos x="23" y="14"/>
                  </a:cxn>
                  <a:cxn ang="0">
                    <a:pos x="19" y="17"/>
                  </a:cxn>
                  <a:cxn ang="0">
                    <a:pos x="13" y="14"/>
                  </a:cxn>
                  <a:cxn ang="0">
                    <a:pos x="6" y="16"/>
                  </a:cxn>
                  <a:cxn ang="0">
                    <a:pos x="0" y="30"/>
                  </a:cxn>
                  <a:cxn ang="0">
                    <a:pos x="0" y="30"/>
                  </a:cxn>
                  <a:cxn ang="0">
                    <a:pos x="2" y="36"/>
                  </a:cxn>
                  <a:cxn ang="0">
                    <a:pos x="9" y="40"/>
                  </a:cxn>
                  <a:cxn ang="0">
                    <a:pos x="10" y="44"/>
                  </a:cxn>
                  <a:cxn ang="0">
                    <a:pos x="4" y="49"/>
                  </a:cxn>
                  <a:cxn ang="0">
                    <a:pos x="4" y="56"/>
                  </a:cxn>
                  <a:cxn ang="0">
                    <a:pos x="14" y="68"/>
                  </a:cxn>
                  <a:cxn ang="0">
                    <a:pos x="20" y="68"/>
                  </a:cxn>
                  <a:cxn ang="0">
                    <a:pos x="21" y="68"/>
                  </a:cxn>
                  <a:cxn ang="0">
                    <a:pos x="26" y="63"/>
                  </a:cxn>
                  <a:cxn ang="0">
                    <a:pos x="31" y="65"/>
                  </a:cxn>
                  <a:cxn ang="0">
                    <a:pos x="32" y="71"/>
                  </a:cxn>
                  <a:cxn ang="0">
                    <a:pos x="36" y="76"/>
                  </a:cxn>
                  <a:cxn ang="0">
                    <a:pos x="52" y="74"/>
                  </a:cxn>
                  <a:cxn ang="0">
                    <a:pos x="56" y="70"/>
                  </a:cxn>
                  <a:cxn ang="0">
                    <a:pos x="56" y="62"/>
                  </a:cxn>
                  <a:cxn ang="0">
                    <a:pos x="59" y="59"/>
                  </a:cxn>
                  <a:cxn ang="0">
                    <a:pos x="65" y="63"/>
                  </a:cxn>
                  <a:cxn ang="0">
                    <a:pos x="72" y="61"/>
                  </a:cxn>
                  <a:cxn ang="0">
                    <a:pos x="79" y="48"/>
                  </a:cxn>
                  <a:cxn ang="0">
                    <a:pos x="78" y="41"/>
                  </a:cxn>
                  <a:cxn ang="0">
                    <a:pos x="70" y="37"/>
                  </a:cxn>
                  <a:cxn ang="0">
                    <a:pos x="39" y="53"/>
                  </a:cxn>
                  <a:cxn ang="0">
                    <a:pos x="23" y="38"/>
                  </a:cxn>
                  <a:cxn ang="0">
                    <a:pos x="39" y="23"/>
                  </a:cxn>
                  <a:cxn ang="0">
                    <a:pos x="54" y="38"/>
                  </a:cxn>
                  <a:cxn ang="0">
                    <a:pos x="39" y="53"/>
                  </a:cxn>
                </a:cxnLst>
                <a:rect l="0" t="0" r="r" b="b"/>
                <a:pathLst>
                  <a:path w="79" h="76">
                    <a:moveTo>
                      <a:pt x="70" y="37"/>
                    </a:moveTo>
                    <a:cubicBezTo>
                      <a:pt x="70" y="35"/>
                      <a:pt x="70" y="34"/>
                      <a:pt x="70" y="32"/>
                    </a:cubicBezTo>
                    <a:cubicBezTo>
                      <a:pt x="72" y="31"/>
                      <a:pt x="76" y="27"/>
                      <a:pt x="76" y="27"/>
                    </a:cubicBezTo>
                    <a:cubicBezTo>
                      <a:pt x="76" y="20"/>
                      <a:pt x="76" y="20"/>
                      <a:pt x="76" y="20"/>
                    </a:cubicBezTo>
                    <a:cubicBezTo>
                      <a:pt x="66" y="9"/>
                      <a:pt x="66" y="9"/>
                      <a:pt x="66" y="9"/>
                    </a:cubicBezTo>
                    <a:cubicBezTo>
                      <a:pt x="59" y="9"/>
                      <a:pt x="59" y="9"/>
                      <a:pt x="59" y="9"/>
                    </a:cubicBezTo>
                    <a:cubicBezTo>
                      <a:pt x="59" y="9"/>
                      <a:pt x="55" y="12"/>
                      <a:pt x="54" y="13"/>
                    </a:cubicBezTo>
                    <a:cubicBezTo>
                      <a:pt x="52" y="12"/>
                      <a:pt x="50" y="11"/>
                      <a:pt x="48" y="11"/>
                    </a:cubicBezTo>
                    <a:cubicBezTo>
                      <a:pt x="48" y="9"/>
                      <a:pt x="48" y="5"/>
                      <a:pt x="48" y="5"/>
                    </a:cubicBezTo>
                    <a:cubicBezTo>
                      <a:pt x="43" y="0"/>
                      <a:pt x="43" y="0"/>
                      <a:pt x="43" y="0"/>
                    </a:cubicBezTo>
                    <a:cubicBezTo>
                      <a:pt x="28" y="1"/>
                      <a:pt x="28" y="1"/>
                      <a:pt x="28" y="1"/>
                    </a:cubicBezTo>
                    <a:cubicBezTo>
                      <a:pt x="23" y="6"/>
                      <a:pt x="23" y="6"/>
                      <a:pt x="23" y="6"/>
                    </a:cubicBezTo>
                    <a:cubicBezTo>
                      <a:pt x="23" y="6"/>
                      <a:pt x="23" y="11"/>
                      <a:pt x="23" y="14"/>
                    </a:cubicBezTo>
                    <a:cubicBezTo>
                      <a:pt x="22" y="15"/>
                      <a:pt x="21" y="16"/>
                      <a:pt x="19" y="17"/>
                    </a:cubicBezTo>
                    <a:cubicBezTo>
                      <a:pt x="17" y="16"/>
                      <a:pt x="13" y="14"/>
                      <a:pt x="13" y="14"/>
                    </a:cubicBezTo>
                    <a:cubicBezTo>
                      <a:pt x="6" y="16"/>
                      <a:pt x="6" y="16"/>
                      <a:pt x="6" y="16"/>
                    </a:cubicBezTo>
                    <a:cubicBezTo>
                      <a:pt x="0" y="30"/>
                      <a:pt x="0" y="30"/>
                      <a:pt x="0" y="30"/>
                    </a:cubicBezTo>
                    <a:cubicBezTo>
                      <a:pt x="0" y="30"/>
                      <a:pt x="0" y="30"/>
                      <a:pt x="0" y="30"/>
                    </a:cubicBezTo>
                    <a:cubicBezTo>
                      <a:pt x="2" y="36"/>
                      <a:pt x="2" y="36"/>
                      <a:pt x="2" y="36"/>
                    </a:cubicBezTo>
                    <a:cubicBezTo>
                      <a:pt x="2" y="36"/>
                      <a:pt x="7" y="39"/>
                      <a:pt x="9" y="40"/>
                    </a:cubicBezTo>
                    <a:cubicBezTo>
                      <a:pt x="9" y="41"/>
                      <a:pt x="9" y="43"/>
                      <a:pt x="10" y="44"/>
                    </a:cubicBezTo>
                    <a:cubicBezTo>
                      <a:pt x="8" y="46"/>
                      <a:pt x="4" y="49"/>
                      <a:pt x="4" y="49"/>
                    </a:cubicBezTo>
                    <a:cubicBezTo>
                      <a:pt x="4" y="56"/>
                      <a:pt x="4" y="56"/>
                      <a:pt x="4" y="56"/>
                    </a:cubicBezTo>
                    <a:cubicBezTo>
                      <a:pt x="14" y="68"/>
                      <a:pt x="14" y="68"/>
                      <a:pt x="14" y="68"/>
                    </a:cubicBezTo>
                    <a:cubicBezTo>
                      <a:pt x="14" y="68"/>
                      <a:pt x="20" y="68"/>
                      <a:pt x="20" y="68"/>
                    </a:cubicBezTo>
                    <a:cubicBezTo>
                      <a:pt x="20" y="68"/>
                      <a:pt x="21" y="68"/>
                      <a:pt x="21" y="68"/>
                    </a:cubicBezTo>
                    <a:cubicBezTo>
                      <a:pt x="21" y="68"/>
                      <a:pt x="24" y="65"/>
                      <a:pt x="26" y="63"/>
                    </a:cubicBezTo>
                    <a:cubicBezTo>
                      <a:pt x="28" y="64"/>
                      <a:pt x="29" y="64"/>
                      <a:pt x="31" y="65"/>
                    </a:cubicBezTo>
                    <a:cubicBezTo>
                      <a:pt x="31" y="67"/>
                      <a:pt x="32" y="71"/>
                      <a:pt x="32" y="71"/>
                    </a:cubicBezTo>
                    <a:cubicBezTo>
                      <a:pt x="36" y="76"/>
                      <a:pt x="36" y="76"/>
                      <a:pt x="36" y="76"/>
                    </a:cubicBezTo>
                    <a:cubicBezTo>
                      <a:pt x="52" y="74"/>
                      <a:pt x="52" y="74"/>
                      <a:pt x="52" y="74"/>
                    </a:cubicBezTo>
                    <a:cubicBezTo>
                      <a:pt x="56" y="70"/>
                      <a:pt x="56" y="70"/>
                      <a:pt x="56" y="70"/>
                    </a:cubicBezTo>
                    <a:cubicBezTo>
                      <a:pt x="56" y="70"/>
                      <a:pt x="56" y="64"/>
                      <a:pt x="56" y="62"/>
                    </a:cubicBezTo>
                    <a:cubicBezTo>
                      <a:pt x="57" y="61"/>
                      <a:pt x="58" y="60"/>
                      <a:pt x="59" y="59"/>
                    </a:cubicBezTo>
                    <a:cubicBezTo>
                      <a:pt x="61" y="60"/>
                      <a:pt x="65" y="63"/>
                      <a:pt x="65" y="63"/>
                    </a:cubicBezTo>
                    <a:cubicBezTo>
                      <a:pt x="72" y="61"/>
                      <a:pt x="72" y="61"/>
                      <a:pt x="72" y="61"/>
                    </a:cubicBezTo>
                    <a:cubicBezTo>
                      <a:pt x="79" y="48"/>
                      <a:pt x="79" y="48"/>
                      <a:pt x="79" y="48"/>
                    </a:cubicBezTo>
                    <a:cubicBezTo>
                      <a:pt x="78" y="41"/>
                      <a:pt x="78" y="41"/>
                      <a:pt x="78" y="41"/>
                    </a:cubicBezTo>
                    <a:cubicBezTo>
                      <a:pt x="78" y="41"/>
                      <a:pt x="73" y="38"/>
                      <a:pt x="70" y="37"/>
                    </a:cubicBezTo>
                    <a:close/>
                    <a:moveTo>
                      <a:pt x="39" y="53"/>
                    </a:moveTo>
                    <a:cubicBezTo>
                      <a:pt x="30" y="53"/>
                      <a:pt x="23" y="46"/>
                      <a:pt x="23" y="38"/>
                    </a:cubicBezTo>
                    <a:cubicBezTo>
                      <a:pt x="23" y="30"/>
                      <a:pt x="30" y="23"/>
                      <a:pt x="39" y="23"/>
                    </a:cubicBezTo>
                    <a:cubicBezTo>
                      <a:pt x="47" y="23"/>
                      <a:pt x="54" y="30"/>
                      <a:pt x="54" y="38"/>
                    </a:cubicBezTo>
                    <a:cubicBezTo>
                      <a:pt x="54" y="46"/>
                      <a:pt x="47" y="53"/>
                      <a:pt x="39" y="5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7" name="Freeform 248"/>
              <p:cNvSpPr>
                <a:spLocks noEditPoints="1"/>
              </p:cNvSpPr>
              <p:nvPr/>
            </p:nvSpPr>
            <p:spPr bwMode="auto">
              <a:xfrm>
                <a:off x="2194471" y="1664124"/>
                <a:ext cx="42990" cy="39594"/>
              </a:xfrm>
              <a:custGeom>
                <a:avLst/>
                <a:gdLst/>
                <a:ahLst/>
                <a:cxnLst>
                  <a:cxn ang="0">
                    <a:pos x="13" y="0"/>
                  </a:cxn>
                  <a:cxn ang="0">
                    <a:pos x="0" y="12"/>
                  </a:cxn>
                  <a:cxn ang="0">
                    <a:pos x="13" y="24"/>
                  </a:cxn>
                  <a:cxn ang="0">
                    <a:pos x="25" y="12"/>
                  </a:cxn>
                  <a:cxn ang="0">
                    <a:pos x="13" y="0"/>
                  </a:cxn>
                  <a:cxn ang="0">
                    <a:pos x="13" y="21"/>
                  </a:cxn>
                  <a:cxn ang="0">
                    <a:pos x="4" y="12"/>
                  </a:cxn>
                  <a:cxn ang="0">
                    <a:pos x="13" y="3"/>
                  </a:cxn>
                  <a:cxn ang="0">
                    <a:pos x="22" y="12"/>
                  </a:cxn>
                  <a:cxn ang="0">
                    <a:pos x="13" y="21"/>
                  </a:cxn>
                </a:cxnLst>
                <a:rect l="0" t="0" r="r" b="b"/>
                <a:pathLst>
                  <a:path w="25" h="24">
                    <a:moveTo>
                      <a:pt x="13" y="0"/>
                    </a:moveTo>
                    <a:cubicBezTo>
                      <a:pt x="6" y="0"/>
                      <a:pt x="0" y="5"/>
                      <a:pt x="0" y="12"/>
                    </a:cubicBezTo>
                    <a:cubicBezTo>
                      <a:pt x="0" y="19"/>
                      <a:pt x="6" y="24"/>
                      <a:pt x="13" y="24"/>
                    </a:cubicBezTo>
                    <a:cubicBezTo>
                      <a:pt x="19" y="24"/>
                      <a:pt x="25" y="19"/>
                      <a:pt x="25" y="12"/>
                    </a:cubicBezTo>
                    <a:cubicBezTo>
                      <a:pt x="25" y="5"/>
                      <a:pt x="19" y="0"/>
                      <a:pt x="13" y="0"/>
                    </a:cubicBezTo>
                    <a:close/>
                    <a:moveTo>
                      <a:pt x="13" y="21"/>
                    </a:moveTo>
                    <a:cubicBezTo>
                      <a:pt x="8" y="21"/>
                      <a:pt x="4" y="17"/>
                      <a:pt x="4" y="12"/>
                    </a:cubicBezTo>
                    <a:cubicBezTo>
                      <a:pt x="4" y="7"/>
                      <a:pt x="8" y="3"/>
                      <a:pt x="13" y="3"/>
                    </a:cubicBezTo>
                    <a:cubicBezTo>
                      <a:pt x="18" y="3"/>
                      <a:pt x="22" y="7"/>
                      <a:pt x="22" y="12"/>
                    </a:cubicBezTo>
                    <a:cubicBezTo>
                      <a:pt x="22" y="17"/>
                      <a:pt x="18" y="21"/>
                      <a:pt x="13" y="2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8" name="Freeform 249"/>
              <p:cNvSpPr>
                <a:spLocks noEditPoints="1"/>
              </p:cNvSpPr>
              <p:nvPr/>
            </p:nvSpPr>
            <p:spPr bwMode="auto">
              <a:xfrm>
                <a:off x="2235508" y="1545342"/>
                <a:ext cx="97706" cy="84587"/>
              </a:xfrm>
              <a:custGeom>
                <a:avLst/>
                <a:gdLst/>
                <a:ahLst/>
                <a:cxnLst>
                  <a:cxn ang="0">
                    <a:pos x="6" y="27"/>
                  </a:cxn>
                  <a:cxn ang="0">
                    <a:pos x="7" y="30"/>
                  </a:cxn>
                  <a:cxn ang="0">
                    <a:pos x="3" y="34"/>
                  </a:cxn>
                  <a:cxn ang="0">
                    <a:pos x="3" y="38"/>
                  </a:cxn>
                  <a:cxn ang="0">
                    <a:pos x="10" y="46"/>
                  </a:cxn>
                  <a:cxn ang="0">
                    <a:pos x="14" y="47"/>
                  </a:cxn>
                  <a:cxn ang="0">
                    <a:pos x="14" y="46"/>
                  </a:cxn>
                  <a:cxn ang="0">
                    <a:pos x="18" y="43"/>
                  </a:cxn>
                  <a:cxn ang="0">
                    <a:pos x="21" y="44"/>
                  </a:cxn>
                  <a:cxn ang="0">
                    <a:pos x="22" y="49"/>
                  </a:cxn>
                  <a:cxn ang="0">
                    <a:pos x="25" y="52"/>
                  </a:cxn>
                  <a:cxn ang="0">
                    <a:pos x="36" y="51"/>
                  </a:cxn>
                  <a:cxn ang="0">
                    <a:pos x="39" y="48"/>
                  </a:cxn>
                  <a:cxn ang="0">
                    <a:pos x="38" y="42"/>
                  </a:cxn>
                  <a:cxn ang="0">
                    <a:pos x="41" y="41"/>
                  </a:cxn>
                  <a:cxn ang="0">
                    <a:pos x="45" y="43"/>
                  </a:cxn>
                  <a:cxn ang="0">
                    <a:pos x="50" y="42"/>
                  </a:cxn>
                  <a:cxn ang="0">
                    <a:pos x="55" y="33"/>
                  </a:cxn>
                  <a:cxn ang="0">
                    <a:pos x="54" y="28"/>
                  </a:cxn>
                  <a:cxn ang="0">
                    <a:pos x="48" y="25"/>
                  </a:cxn>
                  <a:cxn ang="0">
                    <a:pos x="48" y="22"/>
                  </a:cxn>
                  <a:cxn ang="0">
                    <a:pos x="52" y="19"/>
                  </a:cxn>
                  <a:cxn ang="0">
                    <a:pos x="52" y="14"/>
                  </a:cxn>
                  <a:cxn ang="0">
                    <a:pos x="45" y="6"/>
                  </a:cxn>
                  <a:cxn ang="0">
                    <a:pos x="41" y="6"/>
                  </a:cxn>
                  <a:cxn ang="0">
                    <a:pos x="37" y="9"/>
                  </a:cxn>
                  <a:cxn ang="0">
                    <a:pos x="33" y="7"/>
                  </a:cxn>
                  <a:cxn ang="0">
                    <a:pos x="33" y="3"/>
                  </a:cxn>
                  <a:cxn ang="0">
                    <a:pos x="30" y="0"/>
                  </a:cxn>
                  <a:cxn ang="0">
                    <a:pos x="19" y="1"/>
                  </a:cxn>
                  <a:cxn ang="0">
                    <a:pos x="16" y="4"/>
                  </a:cxn>
                  <a:cxn ang="0">
                    <a:pos x="16" y="9"/>
                  </a:cxn>
                  <a:cxn ang="0">
                    <a:pos x="13" y="11"/>
                  </a:cxn>
                  <a:cxn ang="0">
                    <a:pos x="9" y="9"/>
                  </a:cxn>
                  <a:cxn ang="0">
                    <a:pos x="4" y="11"/>
                  </a:cxn>
                  <a:cxn ang="0">
                    <a:pos x="0" y="20"/>
                  </a:cxn>
                  <a:cxn ang="0">
                    <a:pos x="0" y="21"/>
                  </a:cxn>
                  <a:cxn ang="0">
                    <a:pos x="1" y="25"/>
                  </a:cxn>
                  <a:cxn ang="0">
                    <a:pos x="6" y="27"/>
                  </a:cxn>
                  <a:cxn ang="0">
                    <a:pos x="27" y="15"/>
                  </a:cxn>
                  <a:cxn ang="0">
                    <a:pos x="37" y="26"/>
                  </a:cxn>
                  <a:cxn ang="0">
                    <a:pos x="27" y="36"/>
                  </a:cxn>
                  <a:cxn ang="0">
                    <a:pos x="16" y="26"/>
                  </a:cxn>
                  <a:cxn ang="0">
                    <a:pos x="27" y="15"/>
                  </a:cxn>
                </a:cxnLst>
                <a:rect l="0" t="0" r="r" b="b"/>
                <a:pathLst>
                  <a:path w="55" h="52">
                    <a:moveTo>
                      <a:pt x="6" y="27"/>
                    </a:moveTo>
                    <a:cubicBezTo>
                      <a:pt x="6" y="28"/>
                      <a:pt x="6" y="29"/>
                      <a:pt x="7" y="30"/>
                    </a:cubicBezTo>
                    <a:cubicBezTo>
                      <a:pt x="5" y="31"/>
                      <a:pt x="3" y="34"/>
                      <a:pt x="3" y="34"/>
                    </a:cubicBezTo>
                    <a:cubicBezTo>
                      <a:pt x="3" y="38"/>
                      <a:pt x="3" y="38"/>
                      <a:pt x="3" y="38"/>
                    </a:cubicBezTo>
                    <a:cubicBezTo>
                      <a:pt x="10" y="46"/>
                      <a:pt x="10" y="46"/>
                      <a:pt x="10" y="46"/>
                    </a:cubicBezTo>
                    <a:cubicBezTo>
                      <a:pt x="10" y="46"/>
                      <a:pt x="14" y="47"/>
                      <a:pt x="14" y="47"/>
                    </a:cubicBezTo>
                    <a:cubicBezTo>
                      <a:pt x="14" y="47"/>
                      <a:pt x="14" y="46"/>
                      <a:pt x="14" y="46"/>
                    </a:cubicBezTo>
                    <a:cubicBezTo>
                      <a:pt x="14" y="46"/>
                      <a:pt x="17" y="44"/>
                      <a:pt x="18" y="43"/>
                    </a:cubicBezTo>
                    <a:cubicBezTo>
                      <a:pt x="19" y="44"/>
                      <a:pt x="20" y="44"/>
                      <a:pt x="21" y="44"/>
                    </a:cubicBezTo>
                    <a:cubicBezTo>
                      <a:pt x="21" y="46"/>
                      <a:pt x="22" y="49"/>
                      <a:pt x="22" y="49"/>
                    </a:cubicBezTo>
                    <a:cubicBezTo>
                      <a:pt x="25" y="52"/>
                      <a:pt x="25" y="52"/>
                      <a:pt x="25" y="52"/>
                    </a:cubicBezTo>
                    <a:cubicBezTo>
                      <a:pt x="36" y="51"/>
                      <a:pt x="36" y="51"/>
                      <a:pt x="36" y="51"/>
                    </a:cubicBezTo>
                    <a:cubicBezTo>
                      <a:pt x="39" y="48"/>
                      <a:pt x="39" y="48"/>
                      <a:pt x="39" y="48"/>
                    </a:cubicBezTo>
                    <a:cubicBezTo>
                      <a:pt x="39" y="48"/>
                      <a:pt x="39" y="44"/>
                      <a:pt x="38" y="42"/>
                    </a:cubicBezTo>
                    <a:cubicBezTo>
                      <a:pt x="39" y="42"/>
                      <a:pt x="40" y="41"/>
                      <a:pt x="41" y="41"/>
                    </a:cubicBezTo>
                    <a:cubicBezTo>
                      <a:pt x="42" y="41"/>
                      <a:pt x="45" y="43"/>
                      <a:pt x="45" y="43"/>
                    </a:cubicBezTo>
                    <a:cubicBezTo>
                      <a:pt x="50" y="42"/>
                      <a:pt x="50" y="42"/>
                      <a:pt x="50" y="42"/>
                    </a:cubicBezTo>
                    <a:cubicBezTo>
                      <a:pt x="55" y="33"/>
                      <a:pt x="55" y="33"/>
                      <a:pt x="55" y="33"/>
                    </a:cubicBezTo>
                    <a:cubicBezTo>
                      <a:pt x="54" y="28"/>
                      <a:pt x="54" y="28"/>
                      <a:pt x="54" y="28"/>
                    </a:cubicBezTo>
                    <a:cubicBezTo>
                      <a:pt x="54" y="28"/>
                      <a:pt x="50" y="26"/>
                      <a:pt x="48" y="25"/>
                    </a:cubicBezTo>
                    <a:cubicBezTo>
                      <a:pt x="48" y="24"/>
                      <a:pt x="48" y="23"/>
                      <a:pt x="48" y="22"/>
                    </a:cubicBezTo>
                    <a:cubicBezTo>
                      <a:pt x="49" y="21"/>
                      <a:pt x="52" y="19"/>
                      <a:pt x="52" y="19"/>
                    </a:cubicBezTo>
                    <a:cubicBezTo>
                      <a:pt x="52" y="14"/>
                      <a:pt x="52" y="14"/>
                      <a:pt x="52" y="14"/>
                    </a:cubicBezTo>
                    <a:cubicBezTo>
                      <a:pt x="45" y="6"/>
                      <a:pt x="45" y="6"/>
                      <a:pt x="45" y="6"/>
                    </a:cubicBezTo>
                    <a:cubicBezTo>
                      <a:pt x="41" y="6"/>
                      <a:pt x="41" y="6"/>
                      <a:pt x="41" y="6"/>
                    </a:cubicBezTo>
                    <a:cubicBezTo>
                      <a:pt x="41" y="6"/>
                      <a:pt x="38" y="8"/>
                      <a:pt x="37" y="9"/>
                    </a:cubicBezTo>
                    <a:cubicBezTo>
                      <a:pt x="36" y="8"/>
                      <a:pt x="35" y="8"/>
                      <a:pt x="33" y="7"/>
                    </a:cubicBezTo>
                    <a:cubicBezTo>
                      <a:pt x="33" y="6"/>
                      <a:pt x="33" y="3"/>
                      <a:pt x="33" y="3"/>
                    </a:cubicBezTo>
                    <a:cubicBezTo>
                      <a:pt x="30" y="0"/>
                      <a:pt x="30" y="0"/>
                      <a:pt x="30" y="0"/>
                    </a:cubicBezTo>
                    <a:cubicBezTo>
                      <a:pt x="19" y="1"/>
                      <a:pt x="19" y="1"/>
                      <a:pt x="19" y="1"/>
                    </a:cubicBezTo>
                    <a:cubicBezTo>
                      <a:pt x="16" y="4"/>
                      <a:pt x="16" y="4"/>
                      <a:pt x="16" y="4"/>
                    </a:cubicBezTo>
                    <a:cubicBezTo>
                      <a:pt x="16" y="4"/>
                      <a:pt x="16" y="8"/>
                      <a:pt x="16" y="9"/>
                    </a:cubicBezTo>
                    <a:cubicBezTo>
                      <a:pt x="15" y="10"/>
                      <a:pt x="14" y="11"/>
                      <a:pt x="13" y="11"/>
                    </a:cubicBezTo>
                    <a:cubicBezTo>
                      <a:pt x="12" y="11"/>
                      <a:pt x="9" y="9"/>
                      <a:pt x="9" y="9"/>
                    </a:cubicBezTo>
                    <a:cubicBezTo>
                      <a:pt x="4" y="11"/>
                      <a:pt x="4" y="11"/>
                      <a:pt x="4" y="11"/>
                    </a:cubicBezTo>
                    <a:cubicBezTo>
                      <a:pt x="0" y="20"/>
                      <a:pt x="0" y="20"/>
                      <a:pt x="0" y="20"/>
                    </a:cubicBezTo>
                    <a:cubicBezTo>
                      <a:pt x="0" y="21"/>
                      <a:pt x="0" y="21"/>
                      <a:pt x="0" y="21"/>
                    </a:cubicBezTo>
                    <a:cubicBezTo>
                      <a:pt x="1" y="25"/>
                      <a:pt x="1" y="25"/>
                      <a:pt x="1" y="25"/>
                    </a:cubicBezTo>
                    <a:cubicBezTo>
                      <a:pt x="1" y="25"/>
                      <a:pt x="4" y="26"/>
                      <a:pt x="6" y="27"/>
                    </a:cubicBezTo>
                    <a:close/>
                    <a:moveTo>
                      <a:pt x="27" y="15"/>
                    </a:moveTo>
                    <a:cubicBezTo>
                      <a:pt x="33" y="15"/>
                      <a:pt x="37" y="20"/>
                      <a:pt x="37" y="26"/>
                    </a:cubicBezTo>
                    <a:cubicBezTo>
                      <a:pt x="37" y="32"/>
                      <a:pt x="33" y="36"/>
                      <a:pt x="27" y="36"/>
                    </a:cubicBezTo>
                    <a:cubicBezTo>
                      <a:pt x="21" y="36"/>
                      <a:pt x="16" y="32"/>
                      <a:pt x="16" y="26"/>
                    </a:cubicBezTo>
                    <a:cubicBezTo>
                      <a:pt x="16" y="20"/>
                      <a:pt x="21" y="15"/>
                      <a:pt x="27"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9" name="Freeform 250"/>
              <p:cNvSpPr>
                <a:spLocks noEditPoints="1"/>
              </p:cNvSpPr>
              <p:nvPr/>
            </p:nvSpPr>
            <p:spPr bwMode="auto">
              <a:xfrm>
                <a:off x="2268728" y="1572338"/>
                <a:ext cx="29312" cy="26996"/>
              </a:xfrm>
              <a:custGeom>
                <a:avLst/>
                <a:gdLst/>
                <a:ahLst/>
                <a:cxnLst>
                  <a:cxn ang="0">
                    <a:pos x="9" y="17"/>
                  </a:cxn>
                  <a:cxn ang="0">
                    <a:pos x="17" y="9"/>
                  </a:cxn>
                  <a:cxn ang="0">
                    <a:pos x="9" y="0"/>
                  </a:cxn>
                  <a:cxn ang="0">
                    <a:pos x="0" y="9"/>
                  </a:cxn>
                  <a:cxn ang="0">
                    <a:pos x="9" y="17"/>
                  </a:cxn>
                  <a:cxn ang="0">
                    <a:pos x="9" y="3"/>
                  </a:cxn>
                  <a:cxn ang="0">
                    <a:pos x="15" y="9"/>
                  </a:cxn>
                  <a:cxn ang="0">
                    <a:pos x="9" y="15"/>
                  </a:cxn>
                  <a:cxn ang="0">
                    <a:pos x="2" y="9"/>
                  </a:cxn>
                  <a:cxn ang="0">
                    <a:pos x="9" y="3"/>
                  </a:cxn>
                </a:cxnLst>
                <a:rect l="0" t="0" r="r" b="b"/>
                <a:pathLst>
                  <a:path w="17" h="17">
                    <a:moveTo>
                      <a:pt x="9" y="17"/>
                    </a:moveTo>
                    <a:cubicBezTo>
                      <a:pt x="13" y="17"/>
                      <a:pt x="17" y="14"/>
                      <a:pt x="17" y="9"/>
                    </a:cubicBezTo>
                    <a:cubicBezTo>
                      <a:pt x="17" y="4"/>
                      <a:pt x="13" y="0"/>
                      <a:pt x="9" y="0"/>
                    </a:cubicBezTo>
                    <a:cubicBezTo>
                      <a:pt x="4" y="0"/>
                      <a:pt x="0" y="4"/>
                      <a:pt x="0" y="9"/>
                    </a:cubicBezTo>
                    <a:cubicBezTo>
                      <a:pt x="0" y="14"/>
                      <a:pt x="4" y="17"/>
                      <a:pt x="9" y="17"/>
                    </a:cubicBezTo>
                    <a:close/>
                    <a:moveTo>
                      <a:pt x="9" y="3"/>
                    </a:moveTo>
                    <a:cubicBezTo>
                      <a:pt x="12" y="3"/>
                      <a:pt x="15" y="5"/>
                      <a:pt x="15" y="9"/>
                    </a:cubicBezTo>
                    <a:cubicBezTo>
                      <a:pt x="15" y="12"/>
                      <a:pt x="12" y="15"/>
                      <a:pt x="9" y="15"/>
                    </a:cubicBezTo>
                    <a:cubicBezTo>
                      <a:pt x="5" y="15"/>
                      <a:pt x="2" y="12"/>
                      <a:pt x="2" y="9"/>
                    </a:cubicBezTo>
                    <a:cubicBezTo>
                      <a:pt x="2" y="5"/>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0" name="Freeform 251"/>
              <p:cNvSpPr>
                <a:spLocks/>
              </p:cNvSpPr>
              <p:nvPr/>
            </p:nvSpPr>
            <p:spPr bwMode="auto">
              <a:xfrm>
                <a:off x="3988346" y="2603579"/>
                <a:ext cx="109430" cy="61191"/>
              </a:xfrm>
              <a:custGeom>
                <a:avLst/>
                <a:gdLst/>
                <a:ahLst/>
                <a:cxnLst>
                  <a:cxn ang="0">
                    <a:pos x="32" y="4"/>
                  </a:cxn>
                  <a:cxn ang="0">
                    <a:pos x="0" y="12"/>
                  </a:cxn>
                  <a:cxn ang="0">
                    <a:pos x="28" y="34"/>
                  </a:cxn>
                  <a:cxn ang="0">
                    <a:pos x="62" y="24"/>
                  </a:cxn>
                  <a:cxn ang="0">
                    <a:pos x="32" y="4"/>
                  </a:cxn>
                </a:cxnLst>
                <a:rect l="0" t="0" r="r" b="b"/>
                <a:pathLst>
                  <a:path w="62" h="38">
                    <a:moveTo>
                      <a:pt x="32" y="4"/>
                    </a:moveTo>
                    <a:cubicBezTo>
                      <a:pt x="12" y="0"/>
                      <a:pt x="0" y="12"/>
                      <a:pt x="0" y="12"/>
                    </a:cubicBezTo>
                    <a:cubicBezTo>
                      <a:pt x="0" y="12"/>
                      <a:pt x="8" y="29"/>
                      <a:pt x="28" y="34"/>
                    </a:cubicBezTo>
                    <a:cubicBezTo>
                      <a:pt x="47" y="38"/>
                      <a:pt x="62" y="24"/>
                      <a:pt x="62" y="24"/>
                    </a:cubicBezTo>
                    <a:cubicBezTo>
                      <a:pt x="62" y="24"/>
                      <a:pt x="53" y="8"/>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1" name="Freeform 252"/>
              <p:cNvSpPr>
                <a:spLocks/>
              </p:cNvSpPr>
              <p:nvPr/>
            </p:nvSpPr>
            <p:spPr bwMode="auto">
              <a:xfrm>
                <a:off x="4033290" y="2531590"/>
                <a:ext cx="93797" cy="75588"/>
              </a:xfrm>
              <a:custGeom>
                <a:avLst/>
                <a:gdLst/>
                <a:ahLst/>
                <a:cxnLst>
                  <a:cxn ang="0">
                    <a:pos x="35" y="35"/>
                  </a:cxn>
                  <a:cxn ang="0">
                    <a:pos x="53" y="4"/>
                  </a:cxn>
                  <a:cxn ang="0">
                    <a:pos x="18" y="11"/>
                  </a:cxn>
                  <a:cxn ang="0">
                    <a:pos x="0" y="39"/>
                  </a:cxn>
                  <a:cxn ang="0">
                    <a:pos x="35" y="35"/>
                  </a:cxn>
                </a:cxnLst>
                <a:rect l="0" t="0" r="r" b="b"/>
                <a:pathLst>
                  <a:path w="53" h="46">
                    <a:moveTo>
                      <a:pt x="35" y="35"/>
                    </a:moveTo>
                    <a:cubicBezTo>
                      <a:pt x="52" y="25"/>
                      <a:pt x="53" y="4"/>
                      <a:pt x="53" y="4"/>
                    </a:cubicBezTo>
                    <a:cubicBezTo>
                      <a:pt x="53" y="4"/>
                      <a:pt x="36" y="0"/>
                      <a:pt x="18" y="11"/>
                    </a:cubicBezTo>
                    <a:cubicBezTo>
                      <a:pt x="0" y="21"/>
                      <a:pt x="0" y="39"/>
                      <a:pt x="0" y="39"/>
                    </a:cubicBezTo>
                    <a:cubicBezTo>
                      <a:pt x="0" y="39"/>
                      <a:pt x="18" y="46"/>
                      <a:pt x="35" y="3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2" name="Freeform 253"/>
              <p:cNvSpPr>
                <a:spLocks/>
              </p:cNvSpPr>
              <p:nvPr/>
            </p:nvSpPr>
            <p:spPr bwMode="auto">
              <a:xfrm>
                <a:off x="3925814" y="2637774"/>
                <a:ext cx="109430" cy="62990"/>
              </a:xfrm>
              <a:custGeom>
                <a:avLst/>
                <a:gdLst/>
                <a:ahLst/>
                <a:cxnLst>
                  <a:cxn ang="0">
                    <a:pos x="33" y="4"/>
                  </a:cxn>
                  <a:cxn ang="0">
                    <a:pos x="0" y="13"/>
                  </a:cxn>
                  <a:cxn ang="0">
                    <a:pos x="28" y="34"/>
                  </a:cxn>
                  <a:cxn ang="0">
                    <a:pos x="62" y="24"/>
                  </a:cxn>
                  <a:cxn ang="0">
                    <a:pos x="33" y="4"/>
                  </a:cxn>
                </a:cxnLst>
                <a:rect l="0" t="0" r="r" b="b"/>
                <a:pathLst>
                  <a:path w="62" h="39">
                    <a:moveTo>
                      <a:pt x="33" y="4"/>
                    </a:moveTo>
                    <a:cubicBezTo>
                      <a:pt x="13" y="0"/>
                      <a:pt x="0" y="13"/>
                      <a:pt x="0" y="13"/>
                    </a:cubicBezTo>
                    <a:cubicBezTo>
                      <a:pt x="0" y="13"/>
                      <a:pt x="8" y="30"/>
                      <a:pt x="28" y="34"/>
                    </a:cubicBezTo>
                    <a:cubicBezTo>
                      <a:pt x="47" y="39"/>
                      <a:pt x="62" y="24"/>
                      <a:pt x="62" y="24"/>
                    </a:cubicBezTo>
                    <a:cubicBezTo>
                      <a:pt x="62" y="24"/>
                      <a:pt x="53" y="9"/>
                      <a:pt x="33"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3" name="Freeform 254"/>
              <p:cNvSpPr>
                <a:spLocks/>
              </p:cNvSpPr>
              <p:nvPr/>
            </p:nvSpPr>
            <p:spPr bwMode="auto">
              <a:xfrm>
                <a:off x="3865237" y="2671969"/>
                <a:ext cx="109430" cy="62990"/>
              </a:xfrm>
              <a:custGeom>
                <a:avLst/>
                <a:gdLst/>
                <a:ahLst/>
                <a:cxnLst>
                  <a:cxn ang="0">
                    <a:pos x="33" y="5"/>
                  </a:cxn>
                  <a:cxn ang="0">
                    <a:pos x="0" y="13"/>
                  </a:cxn>
                  <a:cxn ang="0">
                    <a:pos x="28" y="35"/>
                  </a:cxn>
                  <a:cxn ang="0">
                    <a:pos x="63" y="25"/>
                  </a:cxn>
                  <a:cxn ang="0">
                    <a:pos x="33" y="5"/>
                  </a:cxn>
                </a:cxnLst>
                <a:rect l="0" t="0" r="r" b="b"/>
                <a:pathLst>
                  <a:path w="63" h="39">
                    <a:moveTo>
                      <a:pt x="33" y="5"/>
                    </a:moveTo>
                    <a:cubicBezTo>
                      <a:pt x="13" y="0"/>
                      <a:pt x="0" y="13"/>
                      <a:pt x="0" y="13"/>
                    </a:cubicBezTo>
                    <a:cubicBezTo>
                      <a:pt x="0" y="13"/>
                      <a:pt x="8" y="30"/>
                      <a:pt x="28" y="35"/>
                    </a:cubicBezTo>
                    <a:cubicBezTo>
                      <a:pt x="48" y="39"/>
                      <a:pt x="63" y="25"/>
                      <a:pt x="63" y="25"/>
                    </a:cubicBezTo>
                    <a:cubicBezTo>
                      <a:pt x="63" y="25"/>
                      <a:pt x="53" y="9"/>
                      <a:pt x="33"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4" name="Freeform 255"/>
              <p:cNvSpPr>
                <a:spLocks/>
              </p:cNvSpPr>
              <p:nvPr/>
            </p:nvSpPr>
            <p:spPr bwMode="auto">
              <a:xfrm>
                <a:off x="3804659" y="2707963"/>
                <a:ext cx="109430" cy="61191"/>
              </a:xfrm>
              <a:custGeom>
                <a:avLst/>
                <a:gdLst/>
                <a:ahLst/>
                <a:cxnLst>
                  <a:cxn ang="0">
                    <a:pos x="32" y="4"/>
                  </a:cxn>
                  <a:cxn ang="0">
                    <a:pos x="0" y="12"/>
                  </a:cxn>
                  <a:cxn ang="0">
                    <a:pos x="27" y="34"/>
                  </a:cxn>
                  <a:cxn ang="0">
                    <a:pos x="62" y="24"/>
                  </a:cxn>
                  <a:cxn ang="0">
                    <a:pos x="32" y="4"/>
                  </a:cxn>
                </a:cxnLst>
                <a:rect l="0" t="0" r="r" b="b"/>
                <a:pathLst>
                  <a:path w="62" h="38">
                    <a:moveTo>
                      <a:pt x="32" y="4"/>
                    </a:moveTo>
                    <a:cubicBezTo>
                      <a:pt x="12" y="0"/>
                      <a:pt x="0" y="12"/>
                      <a:pt x="0" y="12"/>
                    </a:cubicBezTo>
                    <a:cubicBezTo>
                      <a:pt x="0" y="12"/>
                      <a:pt x="8" y="30"/>
                      <a:pt x="27" y="34"/>
                    </a:cubicBezTo>
                    <a:cubicBezTo>
                      <a:pt x="47" y="38"/>
                      <a:pt x="62" y="24"/>
                      <a:pt x="62" y="24"/>
                    </a:cubicBezTo>
                    <a:cubicBezTo>
                      <a:pt x="62" y="24"/>
                      <a:pt x="52" y="9"/>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5" name="Freeform 256"/>
              <p:cNvSpPr>
                <a:spLocks/>
              </p:cNvSpPr>
              <p:nvPr/>
            </p:nvSpPr>
            <p:spPr bwMode="auto">
              <a:xfrm>
                <a:off x="3962942" y="2518992"/>
                <a:ext cx="68394" cy="98985"/>
              </a:xfrm>
              <a:custGeom>
                <a:avLst/>
                <a:gdLst/>
                <a:ahLst/>
                <a:cxnLst>
                  <a:cxn ang="0">
                    <a:pos x="30" y="0"/>
                  </a:cxn>
                  <a:cxn ang="0">
                    <a:pos x="5" y="26"/>
                  </a:cxn>
                  <a:cxn ang="0">
                    <a:pos x="12" y="61"/>
                  </a:cxn>
                  <a:cxn ang="0">
                    <a:pos x="34" y="35"/>
                  </a:cxn>
                  <a:cxn ang="0">
                    <a:pos x="30" y="0"/>
                  </a:cxn>
                </a:cxnLst>
                <a:rect l="0" t="0" r="r" b="b"/>
                <a:pathLst>
                  <a:path w="39" h="61">
                    <a:moveTo>
                      <a:pt x="30" y="0"/>
                    </a:moveTo>
                    <a:cubicBezTo>
                      <a:pt x="30" y="0"/>
                      <a:pt x="10" y="7"/>
                      <a:pt x="5" y="26"/>
                    </a:cubicBezTo>
                    <a:cubicBezTo>
                      <a:pt x="0" y="46"/>
                      <a:pt x="12" y="61"/>
                      <a:pt x="12" y="61"/>
                    </a:cubicBezTo>
                    <a:cubicBezTo>
                      <a:pt x="12" y="61"/>
                      <a:pt x="29" y="55"/>
                      <a:pt x="34" y="35"/>
                    </a:cubicBezTo>
                    <a:cubicBezTo>
                      <a:pt x="39" y="15"/>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6" name="Freeform 257"/>
              <p:cNvSpPr>
                <a:spLocks/>
              </p:cNvSpPr>
              <p:nvPr/>
            </p:nvSpPr>
            <p:spPr bwMode="auto">
              <a:xfrm>
                <a:off x="3902365" y="2553187"/>
                <a:ext cx="68394" cy="98985"/>
              </a:xfrm>
              <a:custGeom>
                <a:avLst/>
                <a:gdLst/>
                <a:ahLst/>
                <a:cxnLst>
                  <a:cxn ang="0">
                    <a:pos x="30" y="0"/>
                  </a:cxn>
                  <a:cxn ang="0">
                    <a:pos x="5" y="27"/>
                  </a:cxn>
                  <a:cxn ang="0">
                    <a:pos x="12" y="61"/>
                  </a:cxn>
                  <a:cxn ang="0">
                    <a:pos x="34" y="36"/>
                  </a:cxn>
                  <a:cxn ang="0">
                    <a:pos x="30" y="0"/>
                  </a:cxn>
                </a:cxnLst>
                <a:rect l="0" t="0" r="r" b="b"/>
                <a:pathLst>
                  <a:path w="39" h="61">
                    <a:moveTo>
                      <a:pt x="30" y="0"/>
                    </a:moveTo>
                    <a:cubicBezTo>
                      <a:pt x="30" y="0"/>
                      <a:pt x="10" y="7"/>
                      <a:pt x="5" y="27"/>
                    </a:cubicBezTo>
                    <a:cubicBezTo>
                      <a:pt x="0" y="46"/>
                      <a:pt x="12" y="61"/>
                      <a:pt x="12" y="61"/>
                    </a:cubicBezTo>
                    <a:cubicBezTo>
                      <a:pt x="12" y="61"/>
                      <a:pt x="29" y="56"/>
                      <a:pt x="34" y="36"/>
                    </a:cubicBezTo>
                    <a:cubicBezTo>
                      <a:pt x="39" y="16"/>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7" name="Freeform 258"/>
              <p:cNvSpPr>
                <a:spLocks/>
              </p:cNvSpPr>
              <p:nvPr/>
            </p:nvSpPr>
            <p:spPr bwMode="auto">
              <a:xfrm>
                <a:off x="3841787" y="2589182"/>
                <a:ext cx="68394" cy="98985"/>
              </a:xfrm>
              <a:custGeom>
                <a:avLst/>
                <a:gdLst/>
                <a:ahLst/>
                <a:cxnLst>
                  <a:cxn ang="0">
                    <a:pos x="29" y="0"/>
                  </a:cxn>
                  <a:cxn ang="0">
                    <a:pos x="5" y="26"/>
                  </a:cxn>
                  <a:cxn ang="0">
                    <a:pos x="12" y="61"/>
                  </a:cxn>
                  <a:cxn ang="0">
                    <a:pos x="33" y="35"/>
                  </a:cxn>
                  <a:cxn ang="0">
                    <a:pos x="29" y="0"/>
                  </a:cxn>
                </a:cxnLst>
                <a:rect l="0" t="0" r="r" b="b"/>
                <a:pathLst>
                  <a:path w="39" h="61">
                    <a:moveTo>
                      <a:pt x="29" y="0"/>
                    </a:moveTo>
                    <a:cubicBezTo>
                      <a:pt x="29" y="0"/>
                      <a:pt x="10" y="7"/>
                      <a:pt x="5" y="26"/>
                    </a:cubicBezTo>
                    <a:cubicBezTo>
                      <a:pt x="0" y="46"/>
                      <a:pt x="12" y="61"/>
                      <a:pt x="12" y="61"/>
                    </a:cubicBezTo>
                    <a:cubicBezTo>
                      <a:pt x="12" y="61"/>
                      <a:pt x="28" y="55"/>
                      <a:pt x="33"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8" name="Freeform 259"/>
              <p:cNvSpPr>
                <a:spLocks/>
              </p:cNvSpPr>
              <p:nvPr/>
            </p:nvSpPr>
            <p:spPr bwMode="auto">
              <a:xfrm>
                <a:off x="3779256" y="2623376"/>
                <a:ext cx="68394" cy="98985"/>
              </a:xfrm>
              <a:custGeom>
                <a:avLst/>
                <a:gdLst/>
                <a:ahLst/>
                <a:cxnLst>
                  <a:cxn ang="0">
                    <a:pos x="29" y="0"/>
                  </a:cxn>
                  <a:cxn ang="0">
                    <a:pos x="5" y="27"/>
                  </a:cxn>
                  <a:cxn ang="0">
                    <a:pos x="12" y="61"/>
                  </a:cxn>
                  <a:cxn ang="0">
                    <a:pos x="34" y="35"/>
                  </a:cxn>
                  <a:cxn ang="0">
                    <a:pos x="29" y="0"/>
                  </a:cxn>
                </a:cxnLst>
                <a:rect l="0" t="0" r="r" b="b"/>
                <a:pathLst>
                  <a:path w="39" h="61">
                    <a:moveTo>
                      <a:pt x="29" y="0"/>
                    </a:moveTo>
                    <a:cubicBezTo>
                      <a:pt x="29" y="0"/>
                      <a:pt x="10" y="7"/>
                      <a:pt x="5" y="27"/>
                    </a:cubicBezTo>
                    <a:cubicBezTo>
                      <a:pt x="0" y="46"/>
                      <a:pt x="12" y="61"/>
                      <a:pt x="12" y="61"/>
                    </a:cubicBezTo>
                    <a:cubicBezTo>
                      <a:pt x="12" y="61"/>
                      <a:pt x="29" y="55"/>
                      <a:pt x="34"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9" name="Freeform 260"/>
              <p:cNvSpPr>
                <a:spLocks/>
              </p:cNvSpPr>
              <p:nvPr/>
            </p:nvSpPr>
            <p:spPr bwMode="auto">
              <a:xfrm>
                <a:off x="3749944" y="2729560"/>
                <a:ext cx="42990" cy="32395"/>
              </a:xfrm>
              <a:custGeom>
                <a:avLst/>
                <a:gdLst/>
                <a:ahLst/>
                <a:cxnLst>
                  <a:cxn ang="0">
                    <a:pos x="21" y="0"/>
                  </a:cxn>
                  <a:cxn ang="0">
                    <a:pos x="0" y="13"/>
                  </a:cxn>
                  <a:cxn ang="0">
                    <a:pos x="1" y="14"/>
                  </a:cxn>
                  <a:cxn ang="0">
                    <a:pos x="4" y="19"/>
                  </a:cxn>
                  <a:cxn ang="0">
                    <a:pos x="25" y="6"/>
                  </a:cxn>
                  <a:cxn ang="0">
                    <a:pos x="21" y="0"/>
                  </a:cxn>
                </a:cxnLst>
                <a:rect l="0" t="0" r="r" b="b"/>
                <a:pathLst>
                  <a:path w="25" h="19">
                    <a:moveTo>
                      <a:pt x="21" y="0"/>
                    </a:moveTo>
                    <a:cubicBezTo>
                      <a:pt x="0" y="13"/>
                      <a:pt x="0" y="13"/>
                      <a:pt x="0" y="13"/>
                    </a:cubicBezTo>
                    <a:cubicBezTo>
                      <a:pt x="0" y="13"/>
                      <a:pt x="1" y="14"/>
                      <a:pt x="1" y="14"/>
                    </a:cubicBezTo>
                    <a:cubicBezTo>
                      <a:pt x="2" y="16"/>
                      <a:pt x="3" y="17"/>
                      <a:pt x="4" y="19"/>
                    </a:cubicBezTo>
                    <a:cubicBezTo>
                      <a:pt x="25" y="6"/>
                      <a:pt x="25" y="6"/>
                      <a:pt x="25" y="6"/>
                    </a:cubicBezTo>
                    <a:lnTo>
                      <a:pt x="2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0" name="Freeform 261"/>
              <p:cNvSpPr>
                <a:spLocks/>
              </p:cNvSpPr>
              <p:nvPr/>
            </p:nvSpPr>
            <p:spPr bwMode="auto">
              <a:xfrm>
                <a:off x="4316636" y="2151849"/>
                <a:ext cx="164145" cy="66590"/>
              </a:xfrm>
              <a:custGeom>
                <a:avLst/>
                <a:gdLst/>
                <a:ahLst/>
                <a:cxnLst>
                  <a:cxn ang="0">
                    <a:pos x="47" y="16"/>
                  </a:cxn>
                  <a:cxn ang="0">
                    <a:pos x="0" y="0"/>
                  </a:cxn>
                  <a:cxn ang="0">
                    <a:pos x="0" y="30"/>
                  </a:cxn>
                  <a:cxn ang="0">
                    <a:pos x="47" y="41"/>
                  </a:cxn>
                  <a:cxn ang="0">
                    <a:pos x="93" y="28"/>
                  </a:cxn>
                  <a:cxn ang="0">
                    <a:pos x="93" y="0"/>
                  </a:cxn>
                  <a:cxn ang="0">
                    <a:pos x="47" y="16"/>
                  </a:cxn>
                </a:cxnLst>
                <a:rect l="0" t="0" r="r" b="b"/>
                <a:pathLst>
                  <a:path w="93" h="41">
                    <a:moveTo>
                      <a:pt x="47" y="16"/>
                    </a:moveTo>
                    <a:cubicBezTo>
                      <a:pt x="0" y="0"/>
                      <a:pt x="0" y="0"/>
                      <a:pt x="0" y="0"/>
                    </a:cubicBezTo>
                    <a:cubicBezTo>
                      <a:pt x="0" y="30"/>
                      <a:pt x="0" y="30"/>
                      <a:pt x="0" y="30"/>
                    </a:cubicBezTo>
                    <a:cubicBezTo>
                      <a:pt x="0" y="30"/>
                      <a:pt x="22" y="41"/>
                      <a:pt x="47" y="41"/>
                    </a:cubicBezTo>
                    <a:cubicBezTo>
                      <a:pt x="72" y="41"/>
                      <a:pt x="93" y="28"/>
                      <a:pt x="93" y="28"/>
                    </a:cubicBezTo>
                    <a:cubicBezTo>
                      <a:pt x="93" y="0"/>
                      <a:pt x="93" y="0"/>
                      <a:pt x="93" y="0"/>
                    </a:cubicBezTo>
                    <a:lnTo>
                      <a:pt x="47"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1" name="Freeform 262"/>
              <p:cNvSpPr>
                <a:spLocks/>
              </p:cNvSpPr>
              <p:nvPr/>
            </p:nvSpPr>
            <p:spPr bwMode="auto">
              <a:xfrm>
                <a:off x="4275600" y="2079860"/>
                <a:ext cx="246218" cy="125981"/>
              </a:xfrm>
              <a:custGeom>
                <a:avLst/>
                <a:gdLst/>
                <a:ahLst/>
                <a:cxnLst>
                  <a:cxn ang="0">
                    <a:pos x="119" y="29"/>
                  </a:cxn>
                  <a:cxn ang="0">
                    <a:pos x="126" y="26"/>
                  </a:cxn>
                  <a:cxn ang="0">
                    <a:pos x="63" y="0"/>
                  </a:cxn>
                  <a:cxn ang="0">
                    <a:pos x="0" y="26"/>
                  </a:cxn>
                  <a:cxn ang="0">
                    <a:pos x="63" y="49"/>
                  </a:cxn>
                  <a:cxn ang="0">
                    <a:pos x="113" y="31"/>
                  </a:cxn>
                  <a:cxn ang="0">
                    <a:pos x="113" y="58"/>
                  </a:cxn>
                  <a:cxn ang="0">
                    <a:pos x="110" y="58"/>
                  </a:cxn>
                  <a:cxn ang="0">
                    <a:pos x="110" y="70"/>
                  </a:cxn>
                  <a:cxn ang="0">
                    <a:pos x="120" y="70"/>
                  </a:cxn>
                  <a:cxn ang="0">
                    <a:pos x="120" y="58"/>
                  </a:cxn>
                  <a:cxn ang="0">
                    <a:pos x="119" y="58"/>
                  </a:cxn>
                  <a:cxn ang="0">
                    <a:pos x="119" y="29"/>
                  </a:cxn>
                </a:cxnLst>
                <a:rect l="0" t="0" r="r" b="b"/>
                <a:pathLst>
                  <a:path w="126" h="70">
                    <a:moveTo>
                      <a:pt x="119" y="29"/>
                    </a:moveTo>
                    <a:lnTo>
                      <a:pt x="126" y="26"/>
                    </a:lnTo>
                    <a:lnTo>
                      <a:pt x="63" y="0"/>
                    </a:lnTo>
                    <a:lnTo>
                      <a:pt x="0" y="26"/>
                    </a:lnTo>
                    <a:lnTo>
                      <a:pt x="63" y="49"/>
                    </a:lnTo>
                    <a:lnTo>
                      <a:pt x="113" y="31"/>
                    </a:lnTo>
                    <a:lnTo>
                      <a:pt x="113" y="58"/>
                    </a:lnTo>
                    <a:lnTo>
                      <a:pt x="110" y="58"/>
                    </a:lnTo>
                    <a:lnTo>
                      <a:pt x="110" y="70"/>
                    </a:lnTo>
                    <a:lnTo>
                      <a:pt x="120" y="70"/>
                    </a:lnTo>
                    <a:lnTo>
                      <a:pt x="120" y="58"/>
                    </a:lnTo>
                    <a:lnTo>
                      <a:pt x="119" y="58"/>
                    </a:lnTo>
                    <a:lnTo>
                      <a:pt x="119" y="2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2" name="Freeform 263"/>
              <p:cNvSpPr>
                <a:spLocks noEditPoints="1"/>
              </p:cNvSpPr>
              <p:nvPr/>
            </p:nvSpPr>
            <p:spPr bwMode="auto">
              <a:xfrm>
                <a:off x="3714770" y="4972014"/>
                <a:ext cx="330245" cy="226765"/>
              </a:xfrm>
              <a:custGeom>
                <a:avLst/>
                <a:gdLst/>
                <a:ahLst/>
                <a:cxnLst>
                  <a:cxn ang="0">
                    <a:pos x="179" y="18"/>
                  </a:cxn>
                  <a:cxn ang="0">
                    <a:pos x="179" y="7"/>
                  </a:cxn>
                  <a:cxn ang="0">
                    <a:pos x="177" y="6"/>
                  </a:cxn>
                  <a:cxn ang="0">
                    <a:pos x="145" y="0"/>
                  </a:cxn>
                  <a:cxn ang="0">
                    <a:pos x="94" y="18"/>
                  </a:cxn>
                  <a:cxn ang="0">
                    <a:pos x="43" y="0"/>
                  </a:cxn>
                  <a:cxn ang="0">
                    <a:pos x="10" y="6"/>
                  </a:cxn>
                  <a:cxn ang="0">
                    <a:pos x="9" y="7"/>
                  </a:cxn>
                  <a:cxn ang="0">
                    <a:pos x="9" y="18"/>
                  </a:cxn>
                  <a:cxn ang="0">
                    <a:pos x="0" y="24"/>
                  </a:cxn>
                  <a:cxn ang="0">
                    <a:pos x="0" y="136"/>
                  </a:cxn>
                  <a:cxn ang="0">
                    <a:pos x="82" y="136"/>
                  </a:cxn>
                  <a:cxn ang="0">
                    <a:pos x="94" y="140"/>
                  </a:cxn>
                  <a:cxn ang="0">
                    <a:pos x="106" y="136"/>
                  </a:cxn>
                  <a:cxn ang="0">
                    <a:pos x="187" y="136"/>
                  </a:cxn>
                  <a:cxn ang="0">
                    <a:pos x="187" y="24"/>
                  </a:cxn>
                  <a:cxn ang="0">
                    <a:pos x="179" y="18"/>
                  </a:cxn>
                  <a:cxn ang="0">
                    <a:pos x="93" y="127"/>
                  </a:cxn>
                  <a:cxn ang="0">
                    <a:pos x="39" y="115"/>
                  </a:cxn>
                  <a:cxn ang="0">
                    <a:pos x="14" y="120"/>
                  </a:cxn>
                  <a:cxn ang="0">
                    <a:pos x="14" y="10"/>
                  </a:cxn>
                  <a:cxn ang="0">
                    <a:pos x="43" y="6"/>
                  </a:cxn>
                  <a:cxn ang="0">
                    <a:pos x="90" y="22"/>
                  </a:cxn>
                  <a:cxn ang="0">
                    <a:pos x="90" y="87"/>
                  </a:cxn>
                  <a:cxn ang="0">
                    <a:pos x="93" y="84"/>
                  </a:cxn>
                  <a:cxn ang="0">
                    <a:pos x="93" y="127"/>
                  </a:cxn>
                  <a:cxn ang="0">
                    <a:pos x="174" y="120"/>
                  </a:cxn>
                  <a:cxn ang="0">
                    <a:pos x="148" y="115"/>
                  </a:cxn>
                  <a:cxn ang="0">
                    <a:pos x="95" y="127"/>
                  </a:cxn>
                  <a:cxn ang="0">
                    <a:pos x="95" y="84"/>
                  </a:cxn>
                  <a:cxn ang="0">
                    <a:pos x="98" y="87"/>
                  </a:cxn>
                  <a:cxn ang="0">
                    <a:pos x="98" y="22"/>
                  </a:cxn>
                  <a:cxn ang="0">
                    <a:pos x="145" y="6"/>
                  </a:cxn>
                  <a:cxn ang="0">
                    <a:pos x="174" y="10"/>
                  </a:cxn>
                  <a:cxn ang="0">
                    <a:pos x="174" y="120"/>
                  </a:cxn>
                </a:cxnLst>
                <a:rect l="0" t="0" r="r" b="b"/>
                <a:pathLst>
                  <a:path w="187" h="140">
                    <a:moveTo>
                      <a:pt x="179" y="18"/>
                    </a:moveTo>
                    <a:cubicBezTo>
                      <a:pt x="179" y="7"/>
                      <a:pt x="179" y="7"/>
                      <a:pt x="179" y="7"/>
                    </a:cubicBezTo>
                    <a:cubicBezTo>
                      <a:pt x="177" y="6"/>
                      <a:pt x="177" y="6"/>
                      <a:pt x="177" y="6"/>
                    </a:cubicBezTo>
                    <a:cubicBezTo>
                      <a:pt x="177" y="6"/>
                      <a:pt x="163" y="0"/>
                      <a:pt x="145" y="0"/>
                    </a:cubicBezTo>
                    <a:cubicBezTo>
                      <a:pt x="125" y="0"/>
                      <a:pt x="108" y="6"/>
                      <a:pt x="94" y="18"/>
                    </a:cubicBezTo>
                    <a:cubicBezTo>
                      <a:pt x="80" y="6"/>
                      <a:pt x="63" y="0"/>
                      <a:pt x="43" y="0"/>
                    </a:cubicBezTo>
                    <a:cubicBezTo>
                      <a:pt x="25" y="0"/>
                      <a:pt x="11" y="6"/>
                      <a:pt x="10" y="6"/>
                    </a:cubicBezTo>
                    <a:cubicBezTo>
                      <a:pt x="9" y="7"/>
                      <a:pt x="9" y="7"/>
                      <a:pt x="9" y="7"/>
                    </a:cubicBezTo>
                    <a:cubicBezTo>
                      <a:pt x="9" y="18"/>
                      <a:pt x="9" y="18"/>
                      <a:pt x="9" y="18"/>
                    </a:cubicBezTo>
                    <a:cubicBezTo>
                      <a:pt x="3" y="19"/>
                      <a:pt x="0" y="20"/>
                      <a:pt x="0" y="24"/>
                    </a:cubicBezTo>
                    <a:cubicBezTo>
                      <a:pt x="0" y="39"/>
                      <a:pt x="0" y="136"/>
                      <a:pt x="0" y="136"/>
                    </a:cubicBezTo>
                    <a:cubicBezTo>
                      <a:pt x="82" y="136"/>
                      <a:pt x="82" y="136"/>
                      <a:pt x="82" y="136"/>
                    </a:cubicBezTo>
                    <a:cubicBezTo>
                      <a:pt x="85" y="138"/>
                      <a:pt x="89" y="140"/>
                      <a:pt x="94" y="140"/>
                    </a:cubicBezTo>
                    <a:cubicBezTo>
                      <a:pt x="99" y="140"/>
                      <a:pt x="103" y="138"/>
                      <a:pt x="106" y="136"/>
                    </a:cubicBezTo>
                    <a:cubicBezTo>
                      <a:pt x="187" y="136"/>
                      <a:pt x="187" y="136"/>
                      <a:pt x="187" y="136"/>
                    </a:cubicBezTo>
                    <a:cubicBezTo>
                      <a:pt x="187" y="136"/>
                      <a:pt x="187" y="29"/>
                      <a:pt x="187" y="24"/>
                    </a:cubicBezTo>
                    <a:cubicBezTo>
                      <a:pt x="187" y="21"/>
                      <a:pt x="184" y="19"/>
                      <a:pt x="179" y="18"/>
                    </a:cubicBezTo>
                    <a:close/>
                    <a:moveTo>
                      <a:pt x="93" y="127"/>
                    </a:moveTo>
                    <a:cubicBezTo>
                      <a:pt x="86" y="124"/>
                      <a:pt x="63" y="115"/>
                      <a:pt x="39" y="115"/>
                    </a:cubicBezTo>
                    <a:cubicBezTo>
                      <a:pt x="29" y="115"/>
                      <a:pt x="21" y="117"/>
                      <a:pt x="14" y="120"/>
                    </a:cubicBezTo>
                    <a:cubicBezTo>
                      <a:pt x="14" y="10"/>
                      <a:pt x="14" y="10"/>
                      <a:pt x="14" y="10"/>
                    </a:cubicBezTo>
                    <a:cubicBezTo>
                      <a:pt x="18" y="9"/>
                      <a:pt x="29" y="6"/>
                      <a:pt x="43" y="6"/>
                    </a:cubicBezTo>
                    <a:cubicBezTo>
                      <a:pt x="62" y="6"/>
                      <a:pt x="77" y="11"/>
                      <a:pt x="90" y="22"/>
                    </a:cubicBezTo>
                    <a:cubicBezTo>
                      <a:pt x="90" y="87"/>
                      <a:pt x="90" y="87"/>
                      <a:pt x="90" y="87"/>
                    </a:cubicBezTo>
                    <a:cubicBezTo>
                      <a:pt x="93" y="84"/>
                      <a:pt x="93" y="84"/>
                      <a:pt x="93" y="84"/>
                    </a:cubicBezTo>
                    <a:lnTo>
                      <a:pt x="93" y="127"/>
                    </a:lnTo>
                    <a:close/>
                    <a:moveTo>
                      <a:pt x="174" y="120"/>
                    </a:moveTo>
                    <a:cubicBezTo>
                      <a:pt x="166" y="116"/>
                      <a:pt x="158" y="115"/>
                      <a:pt x="148" y="115"/>
                    </a:cubicBezTo>
                    <a:cubicBezTo>
                      <a:pt x="124" y="115"/>
                      <a:pt x="102" y="124"/>
                      <a:pt x="95" y="127"/>
                    </a:cubicBezTo>
                    <a:cubicBezTo>
                      <a:pt x="95" y="84"/>
                      <a:pt x="95" y="84"/>
                      <a:pt x="95" y="84"/>
                    </a:cubicBezTo>
                    <a:cubicBezTo>
                      <a:pt x="98" y="87"/>
                      <a:pt x="98" y="87"/>
                      <a:pt x="98" y="87"/>
                    </a:cubicBezTo>
                    <a:cubicBezTo>
                      <a:pt x="98" y="22"/>
                      <a:pt x="98" y="22"/>
                      <a:pt x="98" y="22"/>
                    </a:cubicBezTo>
                    <a:cubicBezTo>
                      <a:pt x="111" y="11"/>
                      <a:pt x="126" y="6"/>
                      <a:pt x="145" y="6"/>
                    </a:cubicBezTo>
                    <a:cubicBezTo>
                      <a:pt x="158" y="6"/>
                      <a:pt x="170" y="9"/>
                      <a:pt x="174" y="10"/>
                    </a:cubicBezTo>
                    <a:lnTo>
                      <a:pt x="174" y="12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3" name="Freeform 264"/>
              <p:cNvSpPr>
                <a:spLocks/>
              </p:cNvSpPr>
              <p:nvPr/>
            </p:nvSpPr>
            <p:spPr bwMode="auto">
              <a:xfrm>
                <a:off x="3757760" y="4999010"/>
                <a:ext cx="99660" cy="28796"/>
              </a:xfrm>
              <a:custGeom>
                <a:avLst/>
                <a:gdLst/>
                <a:ahLst/>
                <a:cxnLst>
                  <a:cxn ang="0">
                    <a:pos x="0" y="8"/>
                  </a:cxn>
                  <a:cxn ang="0">
                    <a:pos x="1" y="12"/>
                  </a:cxn>
                  <a:cxn ang="0">
                    <a:pos x="54" y="18"/>
                  </a:cxn>
                  <a:cxn ang="0">
                    <a:pos x="56" y="15"/>
                  </a:cxn>
                  <a:cxn ang="0">
                    <a:pos x="0" y="8"/>
                  </a:cxn>
                </a:cxnLst>
                <a:rect l="0" t="0" r="r" b="b"/>
                <a:pathLst>
                  <a:path w="56" h="18">
                    <a:moveTo>
                      <a:pt x="0" y="8"/>
                    </a:moveTo>
                    <a:cubicBezTo>
                      <a:pt x="1" y="12"/>
                      <a:pt x="1" y="12"/>
                      <a:pt x="1" y="12"/>
                    </a:cubicBezTo>
                    <a:cubicBezTo>
                      <a:pt x="29" y="5"/>
                      <a:pt x="54" y="18"/>
                      <a:pt x="54" y="18"/>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4" name="Freeform 265"/>
              <p:cNvSpPr>
                <a:spLocks/>
              </p:cNvSpPr>
              <p:nvPr/>
            </p:nvSpPr>
            <p:spPr bwMode="auto">
              <a:xfrm>
                <a:off x="3757760" y="5018807"/>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5" name="Freeform 266"/>
              <p:cNvSpPr>
                <a:spLocks/>
              </p:cNvSpPr>
              <p:nvPr/>
            </p:nvSpPr>
            <p:spPr bwMode="auto">
              <a:xfrm>
                <a:off x="3757760" y="5038604"/>
                <a:ext cx="99660" cy="28796"/>
              </a:xfrm>
              <a:custGeom>
                <a:avLst/>
                <a:gdLst/>
                <a:ahLst/>
                <a:cxnLst>
                  <a:cxn ang="0">
                    <a:pos x="0" y="8"/>
                  </a:cxn>
                  <a:cxn ang="0">
                    <a:pos x="1" y="12"/>
                  </a:cxn>
                  <a:cxn ang="0">
                    <a:pos x="54" y="18"/>
                  </a:cxn>
                  <a:cxn ang="0">
                    <a:pos x="56" y="14"/>
                  </a:cxn>
                  <a:cxn ang="0">
                    <a:pos x="0" y="8"/>
                  </a:cxn>
                </a:cxnLst>
                <a:rect l="0" t="0" r="r" b="b"/>
                <a:pathLst>
                  <a:path w="56" h="18">
                    <a:moveTo>
                      <a:pt x="0" y="8"/>
                    </a:moveTo>
                    <a:cubicBezTo>
                      <a:pt x="1" y="12"/>
                      <a:pt x="1" y="12"/>
                      <a:pt x="1" y="12"/>
                    </a:cubicBezTo>
                    <a:cubicBezTo>
                      <a:pt x="29" y="4"/>
                      <a:pt x="54" y="18"/>
                      <a:pt x="54" y="18"/>
                    </a:cubicBezTo>
                    <a:cubicBezTo>
                      <a:pt x="56" y="14"/>
                      <a:pt x="56" y="14"/>
                      <a:pt x="56" y="14"/>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6" name="Freeform 267"/>
              <p:cNvSpPr>
                <a:spLocks/>
              </p:cNvSpPr>
              <p:nvPr/>
            </p:nvSpPr>
            <p:spPr bwMode="auto">
              <a:xfrm>
                <a:off x="3757760" y="5058401"/>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7" name="Freeform 268"/>
              <p:cNvSpPr>
                <a:spLocks/>
              </p:cNvSpPr>
              <p:nvPr/>
            </p:nvSpPr>
            <p:spPr bwMode="auto">
              <a:xfrm>
                <a:off x="3757760" y="5078198"/>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8"/>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8" name="Freeform 269"/>
              <p:cNvSpPr>
                <a:spLocks/>
              </p:cNvSpPr>
              <p:nvPr/>
            </p:nvSpPr>
            <p:spPr bwMode="auto">
              <a:xfrm>
                <a:off x="3757760" y="5096195"/>
                <a:ext cx="99660" cy="323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9" name="Freeform 270"/>
              <p:cNvSpPr>
                <a:spLocks/>
              </p:cNvSpPr>
              <p:nvPr/>
            </p:nvSpPr>
            <p:spPr bwMode="auto">
              <a:xfrm>
                <a:off x="3757760" y="5115992"/>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0" name="Freeform 271"/>
              <p:cNvSpPr>
                <a:spLocks/>
              </p:cNvSpPr>
              <p:nvPr/>
            </p:nvSpPr>
            <p:spPr bwMode="auto">
              <a:xfrm>
                <a:off x="3904319" y="4999010"/>
                <a:ext cx="99660" cy="30595"/>
              </a:xfrm>
              <a:custGeom>
                <a:avLst/>
                <a:gdLst/>
                <a:ahLst/>
                <a:cxnLst>
                  <a:cxn ang="0">
                    <a:pos x="2" y="19"/>
                  </a:cxn>
                  <a:cxn ang="0">
                    <a:pos x="55" y="12"/>
                  </a:cxn>
                  <a:cxn ang="0">
                    <a:pos x="56" y="8"/>
                  </a:cxn>
                  <a:cxn ang="0">
                    <a:pos x="0" y="15"/>
                  </a:cxn>
                  <a:cxn ang="0">
                    <a:pos x="2" y="19"/>
                  </a:cxn>
                </a:cxnLst>
                <a:rect l="0" t="0" r="r" b="b"/>
                <a:pathLst>
                  <a:path w="56" h="19">
                    <a:moveTo>
                      <a:pt x="2" y="19"/>
                    </a:moveTo>
                    <a:cubicBezTo>
                      <a:pt x="2" y="19"/>
                      <a:pt x="27" y="5"/>
                      <a:pt x="55" y="12"/>
                    </a:cubicBezTo>
                    <a:cubicBezTo>
                      <a:pt x="56" y="8"/>
                      <a:pt x="56" y="8"/>
                      <a:pt x="56" y="8"/>
                    </a:cubicBezTo>
                    <a:cubicBezTo>
                      <a:pt x="27" y="0"/>
                      <a:pt x="1" y="14"/>
                      <a:pt x="0" y="15"/>
                    </a:cubicBezTo>
                    <a:lnTo>
                      <a:pt x="2" y="1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1" name="Freeform 272"/>
              <p:cNvSpPr>
                <a:spLocks/>
              </p:cNvSpPr>
              <p:nvPr/>
            </p:nvSpPr>
            <p:spPr bwMode="auto">
              <a:xfrm>
                <a:off x="3904319" y="5018807"/>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2" name="Freeform 273"/>
              <p:cNvSpPr>
                <a:spLocks/>
              </p:cNvSpPr>
              <p:nvPr/>
            </p:nvSpPr>
            <p:spPr bwMode="auto">
              <a:xfrm>
                <a:off x="3904319" y="5038604"/>
                <a:ext cx="99660" cy="30595"/>
              </a:xfrm>
              <a:custGeom>
                <a:avLst/>
                <a:gdLst/>
                <a:ahLst/>
                <a:cxnLst>
                  <a:cxn ang="0">
                    <a:pos x="0" y="15"/>
                  </a:cxn>
                  <a:cxn ang="0">
                    <a:pos x="2" y="19"/>
                  </a:cxn>
                  <a:cxn ang="0">
                    <a:pos x="55" y="12"/>
                  </a:cxn>
                  <a:cxn ang="0">
                    <a:pos x="56" y="8"/>
                  </a:cxn>
                  <a:cxn ang="0">
                    <a:pos x="0" y="15"/>
                  </a:cxn>
                </a:cxnLst>
                <a:rect l="0" t="0" r="r" b="b"/>
                <a:pathLst>
                  <a:path w="56" h="19">
                    <a:moveTo>
                      <a:pt x="0" y="15"/>
                    </a:moveTo>
                    <a:cubicBezTo>
                      <a:pt x="2" y="19"/>
                      <a:pt x="2" y="19"/>
                      <a:pt x="2" y="19"/>
                    </a:cubicBezTo>
                    <a:cubicBezTo>
                      <a:pt x="2" y="18"/>
                      <a:pt x="27" y="5"/>
                      <a:pt x="55" y="12"/>
                    </a:cubicBezTo>
                    <a:cubicBezTo>
                      <a:pt x="56" y="8"/>
                      <a:pt x="56" y="8"/>
                      <a:pt x="56" y="8"/>
                    </a:cubicBezTo>
                    <a:cubicBezTo>
                      <a:pt x="27" y="0"/>
                      <a:pt x="1" y="14"/>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3" name="Freeform 274"/>
              <p:cNvSpPr>
                <a:spLocks/>
              </p:cNvSpPr>
              <p:nvPr/>
            </p:nvSpPr>
            <p:spPr bwMode="auto">
              <a:xfrm>
                <a:off x="3904319" y="5060201"/>
                <a:ext cx="99660" cy="28796"/>
              </a:xfrm>
              <a:custGeom>
                <a:avLst/>
                <a:gdLst/>
                <a:ahLst/>
                <a:cxnLst>
                  <a:cxn ang="0">
                    <a:pos x="0" y="14"/>
                  </a:cxn>
                  <a:cxn ang="0">
                    <a:pos x="2" y="18"/>
                  </a:cxn>
                  <a:cxn ang="0">
                    <a:pos x="55" y="12"/>
                  </a:cxn>
                  <a:cxn ang="0">
                    <a:pos x="56" y="8"/>
                  </a:cxn>
                  <a:cxn ang="0">
                    <a:pos x="0" y="14"/>
                  </a:cxn>
                </a:cxnLst>
                <a:rect l="0" t="0" r="r" b="b"/>
                <a:pathLst>
                  <a:path w="56" h="18">
                    <a:moveTo>
                      <a:pt x="0" y="14"/>
                    </a:moveTo>
                    <a:cubicBezTo>
                      <a:pt x="2" y="18"/>
                      <a:pt x="2" y="18"/>
                      <a:pt x="2" y="18"/>
                    </a:cubicBezTo>
                    <a:cubicBezTo>
                      <a:pt x="2" y="18"/>
                      <a:pt x="27" y="4"/>
                      <a:pt x="55" y="12"/>
                    </a:cubicBezTo>
                    <a:cubicBezTo>
                      <a:pt x="56" y="8"/>
                      <a:pt x="56" y="8"/>
                      <a:pt x="56" y="8"/>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4" name="Freeform 275"/>
              <p:cNvSpPr>
                <a:spLocks/>
              </p:cNvSpPr>
              <p:nvPr/>
            </p:nvSpPr>
            <p:spPr bwMode="auto">
              <a:xfrm>
                <a:off x="3904319" y="5078198"/>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5" name="Freeform 276"/>
              <p:cNvSpPr>
                <a:spLocks/>
              </p:cNvSpPr>
              <p:nvPr/>
            </p:nvSpPr>
            <p:spPr bwMode="auto">
              <a:xfrm>
                <a:off x="3904319" y="5097995"/>
                <a:ext cx="99660" cy="30595"/>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6" name="Freeform 277"/>
              <p:cNvSpPr>
                <a:spLocks/>
              </p:cNvSpPr>
              <p:nvPr/>
            </p:nvSpPr>
            <p:spPr bwMode="auto">
              <a:xfrm>
                <a:off x="3904319" y="5117792"/>
                <a:ext cx="99660" cy="28796"/>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7" name="Freeform 278"/>
              <p:cNvSpPr>
                <a:spLocks noEditPoints="1"/>
              </p:cNvSpPr>
              <p:nvPr/>
            </p:nvSpPr>
            <p:spPr bwMode="auto">
              <a:xfrm>
                <a:off x="619457" y="3798595"/>
                <a:ext cx="263805" cy="235764"/>
              </a:xfrm>
              <a:custGeom>
                <a:avLst/>
                <a:gdLst/>
                <a:ahLst/>
                <a:cxnLst>
                  <a:cxn ang="0">
                    <a:pos x="48" y="110"/>
                  </a:cxn>
                  <a:cxn ang="0">
                    <a:pos x="116" y="42"/>
                  </a:cxn>
                  <a:cxn ang="0">
                    <a:pos x="135" y="0"/>
                  </a:cxn>
                  <a:cxn ang="0">
                    <a:pos x="92" y="16"/>
                  </a:cxn>
                  <a:cxn ang="0">
                    <a:pos x="23" y="83"/>
                  </a:cxn>
                  <a:cxn ang="0">
                    <a:pos x="22" y="83"/>
                  </a:cxn>
                  <a:cxn ang="0">
                    <a:pos x="0" y="106"/>
                  </a:cxn>
                  <a:cxn ang="0">
                    <a:pos x="27" y="131"/>
                  </a:cxn>
                  <a:cxn ang="0">
                    <a:pos x="48" y="110"/>
                  </a:cxn>
                  <a:cxn ang="0">
                    <a:pos x="48" y="110"/>
                  </a:cxn>
                  <a:cxn ang="0">
                    <a:pos x="27" y="121"/>
                  </a:cxn>
                  <a:cxn ang="0">
                    <a:pos x="10" y="106"/>
                  </a:cxn>
                  <a:cxn ang="0">
                    <a:pos x="18" y="98"/>
                  </a:cxn>
                  <a:cxn ang="0">
                    <a:pos x="35" y="114"/>
                  </a:cxn>
                  <a:cxn ang="0">
                    <a:pos x="27" y="121"/>
                  </a:cxn>
                  <a:cxn ang="0">
                    <a:pos x="111" y="43"/>
                  </a:cxn>
                  <a:cxn ang="0">
                    <a:pos x="112" y="29"/>
                  </a:cxn>
                  <a:cxn ang="0">
                    <a:pos x="102" y="31"/>
                  </a:cxn>
                  <a:cxn ang="0">
                    <a:pos x="103" y="21"/>
                  </a:cxn>
                  <a:cxn ang="0">
                    <a:pos x="91" y="21"/>
                  </a:cxn>
                  <a:cxn ang="0">
                    <a:pos x="93" y="18"/>
                  </a:cxn>
                  <a:cxn ang="0">
                    <a:pos x="118" y="10"/>
                  </a:cxn>
                  <a:cxn ang="0">
                    <a:pos x="124" y="16"/>
                  </a:cxn>
                  <a:cxn ang="0">
                    <a:pos x="113" y="40"/>
                  </a:cxn>
                  <a:cxn ang="0">
                    <a:pos x="111" y="43"/>
                  </a:cxn>
                </a:cxnLst>
                <a:rect l="0" t="0" r="r" b="b"/>
                <a:pathLst>
                  <a:path w="135" h="131">
                    <a:moveTo>
                      <a:pt x="48" y="110"/>
                    </a:moveTo>
                    <a:lnTo>
                      <a:pt x="116" y="42"/>
                    </a:lnTo>
                    <a:lnTo>
                      <a:pt x="135" y="0"/>
                    </a:lnTo>
                    <a:lnTo>
                      <a:pt x="92" y="16"/>
                    </a:lnTo>
                    <a:lnTo>
                      <a:pt x="23" y="83"/>
                    </a:lnTo>
                    <a:lnTo>
                      <a:pt x="22" y="83"/>
                    </a:lnTo>
                    <a:lnTo>
                      <a:pt x="0" y="106"/>
                    </a:lnTo>
                    <a:lnTo>
                      <a:pt x="27" y="131"/>
                    </a:lnTo>
                    <a:lnTo>
                      <a:pt x="48" y="110"/>
                    </a:lnTo>
                    <a:lnTo>
                      <a:pt x="48" y="110"/>
                    </a:lnTo>
                    <a:close/>
                    <a:moveTo>
                      <a:pt x="27" y="121"/>
                    </a:moveTo>
                    <a:lnTo>
                      <a:pt x="10" y="106"/>
                    </a:lnTo>
                    <a:lnTo>
                      <a:pt x="18" y="98"/>
                    </a:lnTo>
                    <a:lnTo>
                      <a:pt x="35" y="114"/>
                    </a:lnTo>
                    <a:lnTo>
                      <a:pt x="27" y="121"/>
                    </a:lnTo>
                    <a:close/>
                    <a:moveTo>
                      <a:pt x="111" y="43"/>
                    </a:moveTo>
                    <a:lnTo>
                      <a:pt x="112" y="29"/>
                    </a:lnTo>
                    <a:lnTo>
                      <a:pt x="102" y="31"/>
                    </a:lnTo>
                    <a:lnTo>
                      <a:pt x="103" y="21"/>
                    </a:lnTo>
                    <a:lnTo>
                      <a:pt x="91" y="21"/>
                    </a:lnTo>
                    <a:lnTo>
                      <a:pt x="93" y="18"/>
                    </a:lnTo>
                    <a:lnTo>
                      <a:pt x="118" y="10"/>
                    </a:lnTo>
                    <a:lnTo>
                      <a:pt x="124" y="16"/>
                    </a:lnTo>
                    <a:lnTo>
                      <a:pt x="113" y="40"/>
                    </a:lnTo>
                    <a:lnTo>
                      <a:pt x="111" y="4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8" name="Freeform 279"/>
              <p:cNvSpPr>
                <a:spLocks/>
              </p:cNvSpPr>
              <p:nvPr/>
            </p:nvSpPr>
            <p:spPr bwMode="auto">
              <a:xfrm>
                <a:off x="4910686" y="4075752"/>
                <a:ext cx="54715" cy="55791"/>
              </a:xfrm>
              <a:custGeom>
                <a:avLst/>
                <a:gdLst/>
                <a:ahLst/>
                <a:cxnLst>
                  <a:cxn ang="0">
                    <a:pos x="21" y="23"/>
                  </a:cxn>
                  <a:cxn ang="0">
                    <a:pos x="20" y="25"/>
                  </a:cxn>
                  <a:cxn ang="0">
                    <a:pos x="19" y="26"/>
                  </a:cxn>
                  <a:cxn ang="0">
                    <a:pos x="16" y="26"/>
                  </a:cxn>
                  <a:cxn ang="0">
                    <a:pos x="13" y="26"/>
                  </a:cxn>
                  <a:cxn ang="0">
                    <a:pos x="11" y="23"/>
                  </a:cxn>
                  <a:cxn ang="0">
                    <a:pos x="10" y="20"/>
                  </a:cxn>
                  <a:cxn ang="0">
                    <a:pos x="10" y="17"/>
                  </a:cxn>
                  <a:cxn ang="0">
                    <a:pos x="10" y="14"/>
                  </a:cxn>
                  <a:cxn ang="0">
                    <a:pos x="11" y="11"/>
                  </a:cxn>
                  <a:cxn ang="0">
                    <a:pos x="13" y="9"/>
                  </a:cxn>
                  <a:cxn ang="0">
                    <a:pos x="16" y="8"/>
                  </a:cxn>
                  <a:cxn ang="0">
                    <a:pos x="19" y="9"/>
                  </a:cxn>
                  <a:cxn ang="0">
                    <a:pos x="21" y="10"/>
                  </a:cxn>
                  <a:cxn ang="0">
                    <a:pos x="21" y="12"/>
                  </a:cxn>
                  <a:cxn ang="0">
                    <a:pos x="22" y="13"/>
                  </a:cxn>
                  <a:cxn ang="0">
                    <a:pos x="32" y="13"/>
                  </a:cxn>
                  <a:cxn ang="0">
                    <a:pos x="27" y="3"/>
                  </a:cxn>
                  <a:cxn ang="0">
                    <a:pos x="17" y="0"/>
                  </a:cxn>
                  <a:cxn ang="0">
                    <a:pos x="10" y="1"/>
                  </a:cxn>
                  <a:cxn ang="0">
                    <a:pos x="4" y="4"/>
                  </a:cxn>
                  <a:cxn ang="0">
                    <a:pos x="1" y="10"/>
                  </a:cxn>
                  <a:cxn ang="0">
                    <a:pos x="0" y="17"/>
                  </a:cxn>
                  <a:cxn ang="0">
                    <a:pos x="1" y="24"/>
                  </a:cxn>
                  <a:cxn ang="0">
                    <a:pos x="4" y="30"/>
                  </a:cxn>
                  <a:cxn ang="0">
                    <a:pos x="9" y="33"/>
                  </a:cxn>
                  <a:cxn ang="0">
                    <a:pos x="17" y="35"/>
                  </a:cxn>
                  <a:cxn ang="0">
                    <a:pos x="23" y="33"/>
                  </a:cxn>
                  <a:cxn ang="0">
                    <a:pos x="28" y="30"/>
                  </a:cxn>
                  <a:cxn ang="0">
                    <a:pos x="31" y="26"/>
                  </a:cxn>
                  <a:cxn ang="0">
                    <a:pos x="32" y="21"/>
                  </a:cxn>
                  <a:cxn ang="0">
                    <a:pos x="22" y="21"/>
                  </a:cxn>
                  <a:cxn ang="0">
                    <a:pos x="21" y="23"/>
                  </a:cxn>
                </a:cxnLst>
                <a:rect l="0" t="0" r="r" b="b"/>
                <a:pathLst>
                  <a:path w="32" h="35">
                    <a:moveTo>
                      <a:pt x="21" y="23"/>
                    </a:moveTo>
                    <a:cubicBezTo>
                      <a:pt x="21" y="24"/>
                      <a:pt x="21" y="24"/>
                      <a:pt x="20" y="25"/>
                    </a:cubicBezTo>
                    <a:cubicBezTo>
                      <a:pt x="20" y="25"/>
                      <a:pt x="19" y="26"/>
                      <a:pt x="19" y="26"/>
                    </a:cubicBezTo>
                    <a:cubicBezTo>
                      <a:pt x="18" y="26"/>
                      <a:pt x="17" y="26"/>
                      <a:pt x="16" y="26"/>
                    </a:cubicBezTo>
                    <a:cubicBezTo>
                      <a:pt x="15" y="26"/>
                      <a:pt x="14" y="26"/>
                      <a:pt x="13" y="26"/>
                    </a:cubicBezTo>
                    <a:cubicBezTo>
                      <a:pt x="12" y="25"/>
                      <a:pt x="12" y="24"/>
                      <a:pt x="11" y="23"/>
                    </a:cubicBezTo>
                    <a:cubicBezTo>
                      <a:pt x="11" y="23"/>
                      <a:pt x="10" y="22"/>
                      <a:pt x="10" y="20"/>
                    </a:cubicBezTo>
                    <a:cubicBezTo>
                      <a:pt x="10" y="19"/>
                      <a:pt x="10" y="18"/>
                      <a:pt x="10" y="17"/>
                    </a:cubicBezTo>
                    <a:cubicBezTo>
                      <a:pt x="10" y="16"/>
                      <a:pt x="10" y="15"/>
                      <a:pt x="10" y="14"/>
                    </a:cubicBezTo>
                    <a:cubicBezTo>
                      <a:pt x="10" y="13"/>
                      <a:pt x="11" y="12"/>
                      <a:pt x="11" y="11"/>
                    </a:cubicBezTo>
                    <a:cubicBezTo>
                      <a:pt x="12" y="10"/>
                      <a:pt x="12" y="9"/>
                      <a:pt x="13" y="9"/>
                    </a:cubicBezTo>
                    <a:cubicBezTo>
                      <a:pt x="14" y="8"/>
                      <a:pt x="15" y="8"/>
                      <a:pt x="16" y="8"/>
                    </a:cubicBezTo>
                    <a:cubicBezTo>
                      <a:pt x="17" y="8"/>
                      <a:pt x="18" y="8"/>
                      <a:pt x="19" y="9"/>
                    </a:cubicBezTo>
                    <a:cubicBezTo>
                      <a:pt x="20" y="9"/>
                      <a:pt x="20" y="9"/>
                      <a:pt x="21" y="10"/>
                    </a:cubicBezTo>
                    <a:cubicBezTo>
                      <a:pt x="21" y="10"/>
                      <a:pt x="21" y="11"/>
                      <a:pt x="21" y="12"/>
                    </a:cubicBezTo>
                    <a:cubicBezTo>
                      <a:pt x="22" y="12"/>
                      <a:pt x="22" y="13"/>
                      <a:pt x="22" y="13"/>
                    </a:cubicBezTo>
                    <a:cubicBezTo>
                      <a:pt x="32" y="13"/>
                      <a:pt x="32" y="13"/>
                      <a:pt x="32" y="13"/>
                    </a:cubicBezTo>
                    <a:cubicBezTo>
                      <a:pt x="31" y="9"/>
                      <a:pt x="30" y="5"/>
                      <a:pt x="27" y="3"/>
                    </a:cubicBezTo>
                    <a:cubicBezTo>
                      <a:pt x="25" y="1"/>
                      <a:pt x="21" y="0"/>
                      <a:pt x="17" y="0"/>
                    </a:cubicBezTo>
                    <a:cubicBezTo>
                      <a:pt x="14" y="0"/>
                      <a:pt x="12" y="0"/>
                      <a:pt x="10" y="1"/>
                    </a:cubicBezTo>
                    <a:cubicBezTo>
                      <a:pt x="7" y="2"/>
                      <a:pt x="6" y="3"/>
                      <a:pt x="4" y="4"/>
                    </a:cubicBezTo>
                    <a:cubicBezTo>
                      <a:pt x="3" y="6"/>
                      <a:pt x="2" y="8"/>
                      <a:pt x="1" y="10"/>
                    </a:cubicBezTo>
                    <a:cubicBezTo>
                      <a:pt x="0" y="12"/>
                      <a:pt x="0" y="14"/>
                      <a:pt x="0" y="17"/>
                    </a:cubicBezTo>
                    <a:cubicBezTo>
                      <a:pt x="0" y="20"/>
                      <a:pt x="0" y="22"/>
                      <a:pt x="1" y="24"/>
                    </a:cubicBezTo>
                    <a:cubicBezTo>
                      <a:pt x="1" y="26"/>
                      <a:pt x="3" y="28"/>
                      <a:pt x="4" y="30"/>
                    </a:cubicBezTo>
                    <a:cubicBezTo>
                      <a:pt x="5" y="31"/>
                      <a:pt x="7" y="32"/>
                      <a:pt x="9" y="33"/>
                    </a:cubicBezTo>
                    <a:cubicBezTo>
                      <a:pt x="11" y="34"/>
                      <a:pt x="14" y="35"/>
                      <a:pt x="17" y="35"/>
                    </a:cubicBezTo>
                    <a:cubicBezTo>
                      <a:pt x="19" y="35"/>
                      <a:pt x="21" y="34"/>
                      <a:pt x="23" y="33"/>
                    </a:cubicBezTo>
                    <a:cubicBezTo>
                      <a:pt x="25" y="33"/>
                      <a:pt x="27" y="32"/>
                      <a:pt x="28" y="30"/>
                    </a:cubicBezTo>
                    <a:cubicBezTo>
                      <a:pt x="29" y="29"/>
                      <a:pt x="30" y="27"/>
                      <a:pt x="31" y="26"/>
                    </a:cubicBezTo>
                    <a:cubicBezTo>
                      <a:pt x="32" y="24"/>
                      <a:pt x="32" y="22"/>
                      <a:pt x="32" y="21"/>
                    </a:cubicBezTo>
                    <a:cubicBezTo>
                      <a:pt x="22" y="21"/>
                      <a:pt x="22" y="21"/>
                      <a:pt x="22" y="21"/>
                    </a:cubicBezTo>
                    <a:cubicBezTo>
                      <a:pt x="22" y="22"/>
                      <a:pt x="21" y="22"/>
                      <a:pt x="21"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9" name="Freeform 280"/>
              <p:cNvSpPr>
                <a:spLocks noEditPoints="1"/>
              </p:cNvSpPr>
              <p:nvPr/>
            </p:nvSpPr>
            <p:spPr bwMode="auto">
              <a:xfrm>
                <a:off x="4883329" y="4046957"/>
                <a:ext cx="117247" cy="109783"/>
              </a:xfrm>
              <a:custGeom>
                <a:avLst/>
                <a:gdLst/>
                <a:ahLst/>
                <a:cxnLst>
                  <a:cxn ang="0">
                    <a:pos x="0" y="61"/>
                  </a:cxn>
                  <a:cxn ang="0">
                    <a:pos x="60" y="61"/>
                  </a:cxn>
                  <a:cxn ang="0">
                    <a:pos x="60" y="0"/>
                  </a:cxn>
                  <a:cxn ang="0">
                    <a:pos x="0" y="0"/>
                  </a:cxn>
                  <a:cxn ang="0">
                    <a:pos x="0" y="61"/>
                  </a:cxn>
                  <a:cxn ang="0">
                    <a:pos x="7" y="8"/>
                  </a:cxn>
                  <a:cxn ang="0">
                    <a:pos x="52" y="8"/>
                  </a:cxn>
                  <a:cxn ang="0">
                    <a:pos x="52" y="54"/>
                  </a:cxn>
                  <a:cxn ang="0">
                    <a:pos x="7" y="54"/>
                  </a:cxn>
                  <a:cxn ang="0">
                    <a:pos x="7" y="8"/>
                  </a:cxn>
                </a:cxnLst>
                <a:rect l="0" t="0" r="r" b="b"/>
                <a:pathLst>
                  <a:path w="60" h="61">
                    <a:moveTo>
                      <a:pt x="0" y="61"/>
                    </a:moveTo>
                    <a:lnTo>
                      <a:pt x="60" y="61"/>
                    </a:lnTo>
                    <a:lnTo>
                      <a:pt x="60" y="0"/>
                    </a:lnTo>
                    <a:lnTo>
                      <a:pt x="0" y="0"/>
                    </a:lnTo>
                    <a:lnTo>
                      <a:pt x="0" y="61"/>
                    </a:lnTo>
                    <a:close/>
                    <a:moveTo>
                      <a:pt x="7" y="8"/>
                    </a:moveTo>
                    <a:lnTo>
                      <a:pt x="52" y="8"/>
                    </a:lnTo>
                    <a:lnTo>
                      <a:pt x="52" y="54"/>
                    </a:lnTo>
                    <a:lnTo>
                      <a:pt x="7" y="54"/>
                    </a:lnTo>
                    <a:lnTo>
                      <a:pt x="7" y="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0" name="Freeform 281"/>
              <p:cNvSpPr>
                <a:spLocks noEditPoints="1"/>
              </p:cNvSpPr>
              <p:nvPr/>
            </p:nvSpPr>
            <p:spPr bwMode="auto">
              <a:xfrm>
                <a:off x="5027933" y="4066754"/>
                <a:ext cx="37128" cy="46793"/>
              </a:xfrm>
              <a:custGeom>
                <a:avLst/>
                <a:gdLst/>
                <a:ahLst/>
                <a:cxnLst>
                  <a:cxn ang="0">
                    <a:pos x="7" y="2"/>
                  </a:cxn>
                  <a:cxn ang="0">
                    <a:pos x="0" y="26"/>
                  </a:cxn>
                  <a:cxn ang="0">
                    <a:pos x="6" y="25"/>
                  </a:cxn>
                  <a:cxn ang="0">
                    <a:pos x="7" y="21"/>
                  </a:cxn>
                  <a:cxn ang="0">
                    <a:pos x="13" y="18"/>
                  </a:cxn>
                  <a:cxn ang="0">
                    <a:pos x="14" y="22"/>
                  </a:cxn>
                  <a:cxn ang="0">
                    <a:pos x="19" y="19"/>
                  </a:cxn>
                  <a:cxn ang="0">
                    <a:pos x="13" y="0"/>
                  </a:cxn>
                  <a:cxn ang="0">
                    <a:pos x="7" y="2"/>
                  </a:cxn>
                  <a:cxn ang="0">
                    <a:pos x="8" y="16"/>
                  </a:cxn>
                  <a:cxn ang="0">
                    <a:pos x="10" y="8"/>
                  </a:cxn>
                  <a:cxn ang="0">
                    <a:pos x="10" y="8"/>
                  </a:cxn>
                  <a:cxn ang="0">
                    <a:pos x="12" y="15"/>
                  </a:cxn>
                  <a:cxn ang="0">
                    <a:pos x="8" y="16"/>
                  </a:cxn>
                </a:cxnLst>
                <a:rect l="0" t="0" r="r" b="b"/>
                <a:pathLst>
                  <a:path w="19" h="26">
                    <a:moveTo>
                      <a:pt x="7" y="2"/>
                    </a:moveTo>
                    <a:lnTo>
                      <a:pt x="0" y="26"/>
                    </a:lnTo>
                    <a:lnTo>
                      <a:pt x="6" y="25"/>
                    </a:lnTo>
                    <a:lnTo>
                      <a:pt x="7" y="21"/>
                    </a:lnTo>
                    <a:lnTo>
                      <a:pt x="13" y="18"/>
                    </a:lnTo>
                    <a:lnTo>
                      <a:pt x="14" y="22"/>
                    </a:lnTo>
                    <a:lnTo>
                      <a:pt x="19" y="19"/>
                    </a:lnTo>
                    <a:lnTo>
                      <a:pt x="13" y="0"/>
                    </a:lnTo>
                    <a:lnTo>
                      <a:pt x="7" y="2"/>
                    </a:lnTo>
                    <a:close/>
                    <a:moveTo>
                      <a:pt x="8" y="16"/>
                    </a:moveTo>
                    <a:lnTo>
                      <a:pt x="10" y="8"/>
                    </a:lnTo>
                    <a:lnTo>
                      <a:pt x="10" y="8"/>
                    </a:lnTo>
                    <a:lnTo>
                      <a:pt x="12" y="15"/>
                    </a:lnTo>
                    <a:lnTo>
                      <a:pt x="8"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1" name="Freeform 282"/>
              <p:cNvSpPr>
                <a:spLocks noEditPoints="1"/>
              </p:cNvSpPr>
              <p:nvPr/>
            </p:nvSpPr>
            <p:spPr bwMode="auto">
              <a:xfrm>
                <a:off x="5215528" y="4012762"/>
                <a:ext cx="72302" cy="134979"/>
              </a:xfrm>
              <a:custGeom>
                <a:avLst/>
                <a:gdLst/>
                <a:ahLst/>
                <a:cxnLst>
                  <a:cxn ang="0">
                    <a:pos x="37" y="0"/>
                  </a:cxn>
                  <a:cxn ang="0">
                    <a:pos x="0" y="15"/>
                  </a:cxn>
                  <a:cxn ang="0">
                    <a:pos x="0" y="75"/>
                  </a:cxn>
                  <a:cxn ang="0">
                    <a:pos x="37" y="61"/>
                  </a:cxn>
                  <a:cxn ang="0">
                    <a:pos x="37" y="0"/>
                  </a:cxn>
                  <a:cxn ang="0">
                    <a:pos x="7" y="65"/>
                  </a:cxn>
                  <a:cxn ang="0">
                    <a:pos x="7" y="19"/>
                  </a:cxn>
                  <a:cxn ang="0">
                    <a:pos x="30" y="11"/>
                  </a:cxn>
                  <a:cxn ang="0">
                    <a:pos x="30" y="56"/>
                  </a:cxn>
                  <a:cxn ang="0">
                    <a:pos x="7" y="65"/>
                  </a:cxn>
                </a:cxnLst>
                <a:rect l="0" t="0" r="r" b="b"/>
                <a:pathLst>
                  <a:path w="37" h="75">
                    <a:moveTo>
                      <a:pt x="37" y="0"/>
                    </a:moveTo>
                    <a:lnTo>
                      <a:pt x="0" y="15"/>
                    </a:lnTo>
                    <a:lnTo>
                      <a:pt x="0" y="75"/>
                    </a:lnTo>
                    <a:lnTo>
                      <a:pt x="37" y="61"/>
                    </a:lnTo>
                    <a:lnTo>
                      <a:pt x="37" y="0"/>
                    </a:lnTo>
                    <a:close/>
                    <a:moveTo>
                      <a:pt x="7" y="65"/>
                    </a:moveTo>
                    <a:lnTo>
                      <a:pt x="7" y="19"/>
                    </a:lnTo>
                    <a:lnTo>
                      <a:pt x="30" y="11"/>
                    </a:lnTo>
                    <a:lnTo>
                      <a:pt x="30" y="56"/>
                    </a:lnTo>
                    <a:lnTo>
                      <a:pt x="7"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2" name="Freeform 283"/>
              <p:cNvSpPr>
                <a:spLocks noEditPoints="1"/>
              </p:cNvSpPr>
              <p:nvPr/>
            </p:nvSpPr>
            <p:spPr bwMode="auto">
              <a:xfrm>
                <a:off x="5119776" y="4068554"/>
                <a:ext cx="54715" cy="53992"/>
              </a:xfrm>
              <a:custGeom>
                <a:avLst/>
                <a:gdLst/>
                <a:ahLst/>
                <a:cxnLst>
                  <a:cxn ang="0">
                    <a:pos x="24" y="33"/>
                  </a:cxn>
                  <a:cxn ang="0">
                    <a:pos x="27" y="31"/>
                  </a:cxn>
                  <a:cxn ang="0">
                    <a:pos x="30" y="28"/>
                  </a:cxn>
                  <a:cxn ang="0">
                    <a:pos x="31" y="23"/>
                  </a:cxn>
                  <a:cxn ang="0">
                    <a:pos x="31" y="20"/>
                  </a:cxn>
                  <a:cxn ang="0">
                    <a:pos x="29" y="18"/>
                  </a:cxn>
                  <a:cxn ang="0">
                    <a:pos x="28" y="16"/>
                  </a:cxn>
                  <a:cxn ang="0">
                    <a:pos x="25" y="15"/>
                  </a:cxn>
                  <a:cxn ang="0">
                    <a:pos x="28" y="12"/>
                  </a:cxn>
                  <a:cxn ang="0">
                    <a:pos x="29" y="8"/>
                  </a:cxn>
                  <a:cxn ang="0">
                    <a:pos x="29" y="5"/>
                  </a:cxn>
                  <a:cxn ang="0">
                    <a:pos x="27" y="3"/>
                  </a:cxn>
                  <a:cxn ang="0">
                    <a:pos x="24" y="1"/>
                  </a:cxn>
                  <a:cxn ang="0">
                    <a:pos x="19" y="0"/>
                  </a:cxn>
                  <a:cxn ang="0">
                    <a:pos x="0" y="0"/>
                  </a:cxn>
                  <a:cxn ang="0">
                    <a:pos x="0" y="33"/>
                  </a:cxn>
                  <a:cxn ang="0">
                    <a:pos x="19" y="33"/>
                  </a:cxn>
                  <a:cxn ang="0">
                    <a:pos x="24" y="33"/>
                  </a:cxn>
                  <a:cxn ang="0">
                    <a:pos x="11" y="8"/>
                  </a:cxn>
                  <a:cxn ang="0">
                    <a:pos x="16" y="8"/>
                  </a:cxn>
                  <a:cxn ang="0">
                    <a:pos x="19" y="8"/>
                  </a:cxn>
                  <a:cxn ang="0">
                    <a:pos x="20" y="10"/>
                  </a:cxn>
                  <a:cxn ang="0">
                    <a:pos x="19" y="12"/>
                  </a:cxn>
                  <a:cxn ang="0">
                    <a:pos x="16" y="13"/>
                  </a:cxn>
                  <a:cxn ang="0">
                    <a:pos x="11" y="13"/>
                  </a:cxn>
                  <a:cxn ang="0">
                    <a:pos x="11" y="8"/>
                  </a:cxn>
                  <a:cxn ang="0">
                    <a:pos x="17" y="25"/>
                  </a:cxn>
                  <a:cxn ang="0">
                    <a:pos x="11" y="25"/>
                  </a:cxn>
                  <a:cxn ang="0">
                    <a:pos x="11" y="19"/>
                  </a:cxn>
                  <a:cxn ang="0">
                    <a:pos x="17" y="19"/>
                  </a:cxn>
                  <a:cxn ang="0">
                    <a:pos x="21" y="22"/>
                  </a:cxn>
                  <a:cxn ang="0">
                    <a:pos x="20" y="24"/>
                  </a:cxn>
                  <a:cxn ang="0">
                    <a:pos x="20" y="25"/>
                  </a:cxn>
                  <a:cxn ang="0">
                    <a:pos x="18" y="25"/>
                  </a:cxn>
                  <a:cxn ang="0">
                    <a:pos x="17" y="25"/>
                  </a:cxn>
                </a:cxnLst>
                <a:rect l="0" t="0" r="r" b="b"/>
                <a:pathLst>
                  <a:path w="31" h="33">
                    <a:moveTo>
                      <a:pt x="24" y="33"/>
                    </a:moveTo>
                    <a:cubicBezTo>
                      <a:pt x="25" y="32"/>
                      <a:pt x="26" y="32"/>
                      <a:pt x="27" y="31"/>
                    </a:cubicBezTo>
                    <a:cubicBezTo>
                      <a:pt x="29" y="30"/>
                      <a:pt x="29" y="29"/>
                      <a:pt x="30" y="28"/>
                    </a:cubicBezTo>
                    <a:cubicBezTo>
                      <a:pt x="31" y="26"/>
                      <a:pt x="31" y="25"/>
                      <a:pt x="31" y="23"/>
                    </a:cubicBezTo>
                    <a:cubicBezTo>
                      <a:pt x="31" y="22"/>
                      <a:pt x="31" y="21"/>
                      <a:pt x="31" y="20"/>
                    </a:cubicBezTo>
                    <a:cubicBezTo>
                      <a:pt x="30" y="19"/>
                      <a:pt x="30" y="18"/>
                      <a:pt x="29" y="18"/>
                    </a:cubicBezTo>
                    <a:cubicBezTo>
                      <a:pt x="29" y="17"/>
                      <a:pt x="28" y="16"/>
                      <a:pt x="28" y="16"/>
                    </a:cubicBezTo>
                    <a:cubicBezTo>
                      <a:pt x="27" y="15"/>
                      <a:pt x="26" y="15"/>
                      <a:pt x="25" y="15"/>
                    </a:cubicBezTo>
                    <a:cubicBezTo>
                      <a:pt x="27" y="14"/>
                      <a:pt x="28" y="13"/>
                      <a:pt x="28" y="12"/>
                    </a:cubicBezTo>
                    <a:cubicBezTo>
                      <a:pt x="29" y="11"/>
                      <a:pt x="29" y="10"/>
                      <a:pt x="29" y="8"/>
                    </a:cubicBezTo>
                    <a:cubicBezTo>
                      <a:pt x="29" y="7"/>
                      <a:pt x="29" y="6"/>
                      <a:pt x="29" y="5"/>
                    </a:cubicBezTo>
                    <a:cubicBezTo>
                      <a:pt x="29" y="4"/>
                      <a:pt x="28" y="4"/>
                      <a:pt x="27" y="3"/>
                    </a:cubicBezTo>
                    <a:cubicBezTo>
                      <a:pt x="27" y="2"/>
                      <a:pt x="26" y="1"/>
                      <a:pt x="24" y="1"/>
                    </a:cubicBezTo>
                    <a:cubicBezTo>
                      <a:pt x="23" y="0"/>
                      <a:pt x="21" y="0"/>
                      <a:pt x="19" y="0"/>
                    </a:cubicBezTo>
                    <a:cubicBezTo>
                      <a:pt x="0" y="0"/>
                      <a:pt x="0" y="0"/>
                      <a:pt x="0" y="0"/>
                    </a:cubicBezTo>
                    <a:cubicBezTo>
                      <a:pt x="0" y="33"/>
                      <a:pt x="0" y="33"/>
                      <a:pt x="0" y="33"/>
                    </a:cubicBezTo>
                    <a:cubicBezTo>
                      <a:pt x="19" y="33"/>
                      <a:pt x="19" y="33"/>
                      <a:pt x="19" y="33"/>
                    </a:cubicBezTo>
                    <a:cubicBezTo>
                      <a:pt x="21" y="33"/>
                      <a:pt x="22" y="33"/>
                      <a:pt x="24" y="33"/>
                    </a:cubicBezTo>
                    <a:close/>
                    <a:moveTo>
                      <a:pt x="11" y="8"/>
                    </a:moveTo>
                    <a:cubicBezTo>
                      <a:pt x="16" y="8"/>
                      <a:pt x="16" y="8"/>
                      <a:pt x="16" y="8"/>
                    </a:cubicBezTo>
                    <a:cubicBezTo>
                      <a:pt x="17" y="8"/>
                      <a:pt x="18" y="8"/>
                      <a:pt x="19" y="8"/>
                    </a:cubicBezTo>
                    <a:cubicBezTo>
                      <a:pt x="19" y="9"/>
                      <a:pt x="20" y="9"/>
                      <a:pt x="20" y="10"/>
                    </a:cubicBezTo>
                    <a:cubicBezTo>
                      <a:pt x="20" y="11"/>
                      <a:pt x="19" y="12"/>
                      <a:pt x="19" y="12"/>
                    </a:cubicBezTo>
                    <a:cubicBezTo>
                      <a:pt x="18" y="13"/>
                      <a:pt x="17" y="13"/>
                      <a:pt x="16" y="13"/>
                    </a:cubicBezTo>
                    <a:cubicBezTo>
                      <a:pt x="11" y="13"/>
                      <a:pt x="11" y="13"/>
                      <a:pt x="11" y="13"/>
                    </a:cubicBezTo>
                    <a:lnTo>
                      <a:pt x="11" y="8"/>
                    </a:lnTo>
                    <a:close/>
                    <a:moveTo>
                      <a:pt x="17" y="25"/>
                    </a:moveTo>
                    <a:cubicBezTo>
                      <a:pt x="11" y="25"/>
                      <a:pt x="11" y="25"/>
                      <a:pt x="11" y="25"/>
                    </a:cubicBezTo>
                    <a:cubicBezTo>
                      <a:pt x="11" y="19"/>
                      <a:pt x="11" y="19"/>
                      <a:pt x="11" y="19"/>
                    </a:cubicBezTo>
                    <a:cubicBezTo>
                      <a:pt x="17" y="19"/>
                      <a:pt x="17" y="19"/>
                      <a:pt x="17" y="19"/>
                    </a:cubicBezTo>
                    <a:cubicBezTo>
                      <a:pt x="20" y="19"/>
                      <a:pt x="21" y="20"/>
                      <a:pt x="21" y="22"/>
                    </a:cubicBezTo>
                    <a:cubicBezTo>
                      <a:pt x="21" y="23"/>
                      <a:pt x="21" y="23"/>
                      <a:pt x="20" y="24"/>
                    </a:cubicBezTo>
                    <a:cubicBezTo>
                      <a:pt x="20" y="24"/>
                      <a:pt x="20" y="25"/>
                      <a:pt x="20" y="25"/>
                    </a:cubicBezTo>
                    <a:cubicBezTo>
                      <a:pt x="19" y="25"/>
                      <a:pt x="19" y="25"/>
                      <a:pt x="18" y="25"/>
                    </a:cubicBezTo>
                    <a:cubicBezTo>
                      <a:pt x="18" y="25"/>
                      <a:pt x="17" y="25"/>
                      <a:pt x="17" y="2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3" name="Freeform 284"/>
              <p:cNvSpPr>
                <a:spLocks/>
              </p:cNvSpPr>
              <p:nvPr/>
            </p:nvSpPr>
            <p:spPr bwMode="auto">
              <a:xfrm>
                <a:off x="5233115" y="4059555"/>
                <a:ext cx="37128" cy="43193"/>
              </a:xfrm>
              <a:custGeom>
                <a:avLst/>
                <a:gdLst/>
                <a:ahLst/>
                <a:cxnLst>
                  <a:cxn ang="0">
                    <a:pos x="14" y="17"/>
                  </a:cxn>
                  <a:cxn ang="0">
                    <a:pos x="13" y="18"/>
                  </a:cxn>
                  <a:cxn ang="0">
                    <a:pos x="12" y="19"/>
                  </a:cxn>
                  <a:cxn ang="0">
                    <a:pos x="11" y="20"/>
                  </a:cxn>
                  <a:cxn ang="0">
                    <a:pos x="9" y="20"/>
                  </a:cxn>
                  <a:cxn ang="0">
                    <a:pos x="8" y="19"/>
                  </a:cxn>
                  <a:cxn ang="0">
                    <a:pos x="7" y="17"/>
                  </a:cxn>
                  <a:cxn ang="0">
                    <a:pos x="7" y="15"/>
                  </a:cxn>
                  <a:cxn ang="0">
                    <a:pos x="7" y="12"/>
                  </a:cxn>
                  <a:cxn ang="0">
                    <a:pos x="8" y="10"/>
                  </a:cxn>
                  <a:cxn ang="0">
                    <a:pos x="9" y="8"/>
                  </a:cxn>
                  <a:cxn ang="0">
                    <a:pos x="11" y="7"/>
                  </a:cxn>
                  <a:cxn ang="0">
                    <a:pos x="13" y="7"/>
                  </a:cxn>
                  <a:cxn ang="0">
                    <a:pos x="14" y="8"/>
                  </a:cxn>
                  <a:cxn ang="0">
                    <a:pos x="14" y="9"/>
                  </a:cxn>
                  <a:cxn ang="0">
                    <a:pos x="14" y="9"/>
                  </a:cxn>
                  <a:cxn ang="0">
                    <a:pos x="20" y="8"/>
                  </a:cxn>
                  <a:cxn ang="0">
                    <a:pos x="18" y="1"/>
                  </a:cxn>
                  <a:cxn ang="0">
                    <a:pos x="11" y="1"/>
                  </a:cxn>
                  <a:cxn ang="0">
                    <a:pos x="7" y="3"/>
                  </a:cxn>
                  <a:cxn ang="0">
                    <a:pos x="3" y="6"/>
                  </a:cxn>
                  <a:cxn ang="0">
                    <a:pos x="1" y="11"/>
                  </a:cxn>
                  <a:cxn ang="0">
                    <a:pos x="0" y="16"/>
                  </a:cxn>
                  <a:cxn ang="0">
                    <a:pos x="1" y="21"/>
                  </a:cxn>
                  <a:cxn ang="0">
                    <a:pos x="3" y="25"/>
                  </a:cxn>
                  <a:cxn ang="0">
                    <a:pos x="7" y="26"/>
                  </a:cxn>
                  <a:cxn ang="0">
                    <a:pos x="11" y="26"/>
                  </a:cxn>
                  <a:cxn ang="0">
                    <a:pos x="15" y="24"/>
                  </a:cxn>
                  <a:cxn ang="0">
                    <a:pos x="18" y="21"/>
                  </a:cxn>
                  <a:cxn ang="0">
                    <a:pos x="20" y="17"/>
                  </a:cxn>
                  <a:cxn ang="0">
                    <a:pos x="21" y="13"/>
                  </a:cxn>
                  <a:cxn ang="0">
                    <a:pos x="14" y="15"/>
                  </a:cxn>
                  <a:cxn ang="0">
                    <a:pos x="14" y="17"/>
                  </a:cxn>
                </a:cxnLst>
                <a:rect l="0" t="0" r="r" b="b"/>
                <a:pathLst>
                  <a:path w="21" h="27">
                    <a:moveTo>
                      <a:pt x="14" y="17"/>
                    </a:moveTo>
                    <a:cubicBezTo>
                      <a:pt x="14" y="17"/>
                      <a:pt x="14" y="18"/>
                      <a:pt x="13" y="18"/>
                    </a:cubicBezTo>
                    <a:cubicBezTo>
                      <a:pt x="13" y="19"/>
                      <a:pt x="13" y="19"/>
                      <a:pt x="12" y="19"/>
                    </a:cubicBezTo>
                    <a:cubicBezTo>
                      <a:pt x="12" y="20"/>
                      <a:pt x="11" y="20"/>
                      <a:pt x="11" y="20"/>
                    </a:cubicBezTo>
                    <a:cubicBezTo>
                      <a:pt x="10" y="20"/>
                      <a:pt x="10" y="20"/>
                      <a:pt x="9" y="20"/>
                    </a:cubicBezTo>
                    <a:cubicBezTo>
                      <a:pt x="9" y="20"/>
                      <a:pt x="8" y="19"/>
                      <a:pt x="8" y="19"/>
                    </a:cubicBezTo>
                    <a:cubicBezTo>
                      <a:pt x="7" y="18"/>
                      <a:pt x="7" y="18"/>
                      <a:pt x="7" y="17"/>
                    </a:cubicBezTo>
                    <a:cubicBezTo>
                      <a:pt x="7" y="16"/>
                      <a:pt x="7" y="15"/>
                      <a:pt x="7" y="15"/>
                    </a:cubicBezTo>
                    <a:cubicBezTo>
                      <a:pt x="7" y="14"/>
                      <a:pt x="7" y="13"/>
                      <a:pt x="7" y="12"/>
                    </a:cubicBezTo>
                    <a:cubicBezTo>
                      <a:pt x="7" y="11"/>
                      <a:pt x="7" y="10"/>
                      <a:pt x="8" y="10"/>
                    </a:cubicBezTo>
                    <a:cubicBezTo>
                      <a:pt x="8" y="9"/>
                      <a:pt x="9" y="8"/>
                      <a:pt x="9" y="8"/>
                    </a:cubicBezTo>
                    <a:cubicBezTo>
                      <a:pt x="10" y="7"/>
                      <a:pt x="10" y="7"/>
                      <a:pt x="11" y="7"/>
                    </a:cubicBezTo>
                    <a:cubicBezTo>
                      <a:pt x="12" y="7"/>
                      <a:pt x="12" y="7"/>
                      <a:pt x="13" y="7"/>
                    </a:cubicBezTo>
                    <a:cubicBezTo>
                      <a:pt x="13" y="7"/>
                      <a:pt x="13" y="7"/>
                      <a:pt x="14" y="8"/>
                    </a:cubicBezTo>
                    <a:cubicBezTo>
                      <a:pt x="14" y="8"/>
                      <a:pt x="14" y="8"/>
                      <a:pt x="14" y="9"/>
                    </a:cubicBezTo>
                    <a:cubicBezTo>
                      <a:pt x="14" y="9"/>
                      <a:pt x="14" y="9"/>
                      <a:pt x="14" y="9"/>
                    </a:cubicBezTo>
                    <a:cubicBezTo>
                      <a:pt x="20" y="8"/>
                      <a:pt x="20" y="8"/>
                      <a:pt x="20" y="8"/>
                    </a:cubicBezTo>
                    <a:cubicBezTo>
                      <a:pt x="20" y="5"/>
                      <a:pt x="19" y="3"/>
                      <a:pt x="18" y="1"/>
                    </a:cubicBezTo>
                    <a:cubicBezTo>
                      <a:pt x="16" y="0"/>
                      <a:pt x="14" y="0"/>
                      <a:pt x="11" y="1"/>
                    </a:cubicBezTo>
                    <a:cubicBezTo>
                      <a:pt x="9" y="1"/>
                      <a:pt x="8" y="2"/>
                      <a:pt x="7" y="3"/>
                    </a:cubicBezTo>
                    <a:cubicBezTo>
                      <a:pt x="5" y="4"/>
                      <a:pt x="4" y="5"/>
                      <a:pt x="3" y="6"/>
                    </a:cubicBezTo>
                    <a:cubicBezTo>
                      <a:pt x="2" y="8"/>
                      <a:pt x="2" y="9"/>
                      <a:pt x="1" y="11"/>
                    </a:cubicBezTo>
                    <a:cubicBezTo>
                      <a:pt x="1" y="13"/>
                      <a:pt x="0" y="14"/>
                      <a:pt x="0" y="16"/>
                    </a:cubicBezTo>
                    <a:cubicBezTo>
                      <a:pt x="0" y="18"/>
                      <a:pt x="1" y="20"/>
                      <a:pt x="1" y="21"/>
                    </a:cubicBezTo>
                    <a:cubicBezTo>
                      <a:pt x="2" y="23"/>
                      <a:pt x="2" y="24"/>
                      <a:pt x="3" y="25"/>
                    </a:cubicBezTo>
                    <a:cubicBezTo>
                      <a:pt x="4" y="25"/>
                      <a:pt x="5" y="26"/>
                      <a:pt x="7" y="26"/>
                    </a:cubicBezTo>
                    <a:cubicBezTo>
                      <a:pt x="8" y="27"/>
                      <a:pt x="9" y="26"/>
                      <a:pt x="11" y="26"/>
                    </a:cubicBezTo>
                    <a:cubicBezTo>
                      <a:pt x="13" y="25"/>
                      <a:pt x="14" y="25"/>
                      <a:pt x="15" y="24"/>
                    </a:cubicBezTo>
                    <a:cubicBezTo>
                      <a:pt x="16" y="23"/>
                      <a:pt x="17" y="22"/>
                      <a:pt x="18" y="21"/>
                    </a:cubicBezTo>
                    <a:cubicBezTo>
                      <a:pt x="19" y="19"/>
                      <a:pt x="19" y="18"/>
                      <a:pt x="20" y="17"/>
                    </a:cubicBezTo>
                    <a:cubicBezTo>
                      <a:pt x="20" y="16"/>
                      <a:pt x="21" y="14"/>
                      <a:pt x="21" y="13"/>
                    </a:cubicBezTo>
                    <a:cubicBezTo>
                      <a:pt x="14" y="15"/>
                      <a:pt x="14" y="15"/>
                      <a:pt x="14" y="15"/>
                    </a:cubicBezTo>
                    <a:cubicBezTo>
                      <a:pt x="14" y="16"/>
                      <a:pt x="14" y="16"/>
                      <a:pt x="14" y="1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4" name="Freeform 285"/>
              <p:cNvSpPr>
                <a:spLocks/>
              </p:cNvSpPr>
              <p:nvPr/>
            </p:nvSpPr>
            <p:spPr bwMode="auto">
              <a:xfrm>
                <a:off x="5164721" y="4007363"/>
                <a:ext cx="115293" cy="23396"/>
              </a:xfrm>
              <a:custGeom>
                <a:avLst/>
                <a:gdLst/>
                <a:ahLst/>
                <a:cxnLst>
                  <a:cxn ang="0">
                    <a:pos x="36" y="0"/>
                  </a:cxn>
                  <a:cxn ang="0">
                    <a:pos x="0" y="13"/>
                  </a:cxn>
                  <a:cxn ang="0">
                    <a:pos x="24" y="13"/>
                  </a:cxn>
                  <a:cxn ang="0">
                    <a:pos x="59" y="1"/>
                  </a:cxn>
                  <a:cxn ang="0">
                    <a:pos x="36" y="0"/>
                  </a:cxn>
                </a:cxnLst>
                <a:rect l="0" t="0" r="r" b="b"/>
                <a:pathLst>
                  <a:path w="59" h="13">
                    <a:moveTo>
                      <a:pt x="36" y="0"/>
                    </a:moveTo>
                    <a:lnTo>
                      <a:pt x="0" y="13"/>
                    </a:lnTo>
                    <a:lnTo>
                      <a:pt x="24" y="13"/>
                    </a:lnTo>
                    <a:lnTo>
                      <a:pt x="59" y="1"/>
                    </a:lnTo>
                    <a:lnTo>
                      <a:pt x="3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5" name="Freeform 286"/>
              <p:cNvSpPr>
                <a:spLocks noEditPoints="1"/>
              </p:cNvSpPr>
              <p:nvPr/>
            </p:nvSpPr>
            <p:spPr bwMode="auto">
              <a:xfrm>
                <a:off x="4992759" y="3931775"/>
                <a:ext cx="117247" cy="107983"/>
              </a:xfrm>
              <a:custGeom>
                <a:avLst/>
                <a:gdLst/>
                <a:ahLst/>
                <a:cxnLst>
                  <a:cxn ang="0">
                    <a:pos x="60" y="0"/>
                  </a:cxn>
                  <a:cxn ang="0">
                    <a:pos x="0" y="0"/>
                  </a:cxn>
                  <a:cxn ang="0">
                    <a:pos x="0" y="60"/>
                  </a:cxn>
                  <a:cxn ang="0">
                    <a:pos x="60" y="60"/>
                  </a:cxn>
                  <a:cxn ang="0">
                    <a:pos x="60" y="0"/>
                  </a:cxn>
                  <a:cxn ang="0">
                    <a:pos x="52" y="54"/>
                  </a:cxn>
                  <a:cxn ang="0">
                    <a:pos x="7" y="54"/>
                  </a:cxn>
                  <a:cxn ang="0">
                    <a:pos x="7" y="7"/>
                  </a:cxn>
                  <a:cxn ang="0">
                    <a:pos x="52" y="7"/>
                  </a:cxn>
                  <a:cxn ang="0">
                    <a:pos x="52" y="54"/>
                  </a:cxn>
                </a:cxnLst>
                <a:rect l="0" t="0" r="r" b="b"/>
                <a:pathLst>
                  <a:path w="60" h="60">
                    <a:moveTo>
                      <a:pt x="60" y="0"/>
                    </a:moveTo>
                    <a:lnTo>
                      <a:pt x="0" y="0"/>
                    </a:lnTo>
                    <a:lnTo>
                      <a:pt x="0" y="60"/>
                    </a:lnTo>
                    <a:lnTo>
                      <a:pt x="60" y="60"/>
                    </a:lnTo>
                    <a:lnTo>
                      <a:pt x="60" y="0"/>
                    </a:lnTo>
                    <a:close/>
                    <a:moveTo>
                      <a:pt x="52" y="54"/>
                    </a:moveTo>
                    <a:lnTo>
                      <a:pt x="7" y="54"/>
                    </a:lnTo>
                    <a:lnTo>
                      <a:pt x="7" y="7"/>
                    </a:lnTo>
                    <a:lnTo>
                      <a:pt x="52" y="7"/>
                    </a:lnTo>
                    <a:lnTo>
                      <a:pt x="52" y="5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6" name="Freeform 287"/>
              <p:cNvSpPr>
                <a:spLocks noEditPoints="1"/>
              </p:cNvSpPr>
              <p:nvPr/>
            </p:nvSpPr>
            <p:spPr bwMode="auto">
              <a:xfrm>
                <a:off x="5121730" y="3906579"/>
                <a:ext cx="70348" cy="134979"/>
              </a:xfrm>
              <a:custGeom>
                <a:avLst/>
                <a:gdLst/>
                <a:ahLst/>
                <a:cxnLst>
                  <a:cxn ang="0">
                    <a:pos x="0" y="75"/>
                  </a:cxn>
                  <a:cxn ang="0">
                    <a:pos x="36" y="60"/>
                  </a:cxn>
                  <a:cxn ang="0">
                    <a:pos x="36" y="0"/>
                  </a:cxn>
                  <a:cxn ang="0">
                    <a:pos x="0" y="14"/>
                  </a:cxn>
                  <a:cxn ang="0">
                    <a:pos x="0" y="75"/>
                  </a:cxn>
                  <a:cxn ang="0">
                    <a:pos x="29" y="11"/>
                  </a:cxn>
                  <a:cxn ang="0">
                    <a:pos x="29" y="56"/>
                  </a:cxn>
                  <a:cxn ang="0">
                    <a:pos x="7" y="64"/>
                  </a:cxn>
                  <a:cxn ang="0">
                    <a:pos x="7" y="19"/>
                  </a:cxn>
                  <a:cxn ang="0">
                    <a:pos x="29" y="11"/>
                  </a:cxn>
                </a:cxnLst>
                <a:rect l="0" t="0" r="r" b="b"/>
                <a:pathLst>
                  <a:path w="36" h="75">
                    <a:moveTo>
                      <a:pt x="0" y="75"/>
                    </a:moveTo>
                    <a:lnTo>
                      <a:pt x="36" y="60"/>
                    </a:lnTo>
                    <a:lnTo>
                      <a:pt x="36" y="0"/>
                    </a:lnTo>
                    <a:lnTo>
                      <a:pt x="0" y="14"/>
                    </a:lnTo>
                    <a:lnTo>
                      <a:pt x="0" y="75"/>
                    </a:lnTo>
                    <a:close/>
                    <a:moveTo>
                      <a:pt x="29" y="11"/>
                    </a:moveTo>
                    <a:lnTo>
                      <a:pt x="29" y="56"/>
                    </a:lnTo>
                    <a:lnTo>
                      <a:pt x="7" y="64"/>
                    </a:lnTo>
                    <a:lnTo>
                      <a:pt x="7" y="19"/>
                    </a:lnTo>
                    <a:lnTo>
                      <a:pt x="29"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7" name="Freeform 288"/>
              <p:cNvSpPr>
                <a:spLocks/>
              </p:cNvSpPr>
              <p:nvPr/>
            </p:nvSpPr>
            <p:spPr bwMode="auto">
              <a:xfrm>
                <a:off x="4992759" y="3901179"/>
                <a:ext cx="193457" cy="23396"/>
              </a:xfrm>
              <a:custGeom>
                <a:avLst/>
                <a:gdLst/>
                <a:ahLst/>
                <a:cxnLst>
                  <a:cxn ang="0">
                    <a:pos x="99" y="0"/>
                  </a:cxn>
                  <a:cxn ang="0">
                    <a:pos x="34" y="0"/>
                  </a:cxn>
                  <a:cxn ang="0">
                    <a:pos x="0" y="13"/>
                  </a:cxn>
                  <a:cxn ang="0">
                    <a:pos x="64" y="13"/>
                  </a:cxn>
                  <a:cxn ang="0">
                    <a:pos x="99" y="0"/>
                  </a:cxn>
                </a:cxnLst>
                <a:rect l="0" t="0" r="r" b="b"/>
                <a:pathLst>
                  <a:path w="99" h="13">
                    <a:moveTo>
                      <a:pt x="99" y="0"/>
                    </a:moveTo>
                    <a:lnTo>
                      <a:pt x="34" y="0"/>
                    </a:lnTo>
                    <a:lnTo>
                      <a:pt x="0" y="13"/>
                    </a:lnTo>
                    <a:lnTo>
                      <a:pt x="64" y="13"/>
                    </a:lnTo>
                    <a:lnTo>
                      <a:pt x="9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8" name="Freeform 289"/>
              <p:cNvSpPr>
                <a:spLocks noEditPoints="1"/>
              </p:cNvSpPr>
              <p:nvPr/>
            </p:nvSpPr>
            <p:spPr bwMode="auto">
              <a:xfrm>
                <a:off x="5024025" y="3956971"/>
                <a:ext cx="60577" cy="53992"/>
              </a:xfrm>
              <a:custGeom>
                <a:avLst/>
                <a:gdLst/>
                <a:ahLst/>
                <a:cxnLst>
                  <a:cxn ang="0">
                    <a:pos x="10" y="26"/>
                  </a:cxn>
                  <a:cxn ang="0">
                    <a:pos x="20" y="26"/>
                  </a:cxn>
                  <a:cxn ang="0">
                    <a:pos x="22" y="30"/>
                  </a:cxn>
                  <a:cxn ang="0">
                    <a:pos x="31" y="30"/>
                  </a:cxn>
                  <a:cxn ang="0">
                    <a:pos x="20" y="0"/>
                  </a:cxn>
                  <a:cxn ang="0">
                    <a:pos x="11" y="0"/>
                  </a:cxn>
                  <a:cxn ang="0">
                    <a:pos x="0" y="30"/>
                  </a:cxn>
                  <a:cxn ang="0">
                    <a:pos x="9" y="30"/>
                  </a:cxn>
                  <a:cxn ang="0">
                    <a:pos x="10" y="26"/>
                  </a:cxn>
                  <a:cxn ang="0">
                    <a:pos x="16" y="10"/>
                  </a:cxn>
                  <a:cxn ang="0">
                    <a:pos x="16" y="10"/>
                  </a:cxn>
                  <a:cxn ang="0">
                    <a:pos x="18" y="19"/>
                  </a:cxn>
                  <a:cxn ang="0">
                    <a:pos x="13" y="19"/>
                  </a:cxn>
                  <a:cxn ang="0">
                    <a:pos x="16" y="10"/>
                  </a:cxn>
                </a:cxnLst>
                <a:rect l="0" t="0" r="r" b="b"/>
                <a:pathLst>
                  <a:path w="31" h="30">
                    <a:moveTo>
                      <a:pt x="10" y="26"/>
                    </a:moveTo>
                    <a:lnTo>
                      <a:pt x="20" y="26"/>
                    </a:lnTo>
                    <a:lnTo>
                      <a:pt x="22" y="30"/>
                    </a:lnTo>
                    <a:lnTo>
                      <a:pt x="31" y="30"/>
                    </a:lnTo>
                    <a:lnTo>
                      <a:pt x="20" y="0"/>
                    </a:lnTo>
                    <a:lnTo>
                      <a:pt x="11" y="0"/>
                    </a:lnTo>
                    <a:lnTo>
                      <a:pt x="0" y="30"/>
                    </a:lnTo>
                    <a:lnTo>
                      <a:pt x="9" y="30"/>
                    </a:lnTo>
                    <a:lnTo>
                      <a:pt x="10" y="26"/>
                    </a:lnTo>
                    <a:close/>
                    <a:moveTo>
                      <a:pt x="16" y="10"/>
                    </a:moveTo>
                    <a:lnTo>
                      <a:pt x="16" y="10"/>
                    </a:lnTo>
                    <a:lnTo>
                      <a:pt x="18" y="19"/>
                    </a:lnTo>
                    <a:lnTo>
                      <a:pt x="13" y="19"/>
                    </a:lnTo>
                    <a:lnTo>
                      <a:pt x="16"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9" name="Freeform 290"/>
              <p:cNvSpPr>
                <a:spLocks noEditPoints="1"/>
              </p:cNvSpPr>
              <p:nvPr/>
            </p:nvSpPr>
            <p:spPr bwMode="auto">
              <a:xfrm>
                <a:off x="5145180" y="3953371"/>
                <a:ext cx="31266" cy="44993"/>
              </a:xfrm>
              <a:custGeom>
                <a:avLst/>
                <a:gdLst/>
                <a:ahLst/>
                <a:cxnLst>
                  <a:cxn ang="0">
                    <a:pos x="14" y="23"/>
                  </a:cxn>
                  <a:cxn ang="0">
                    <a:pos x="16" y="21"/>
                  </a:cxn>
                  <a:cxn ang="0">
                    <a:pos x="18" y="18"/>
                  </a:cxn>
                  <a:cxn ang="0">
                    <a:pos x="18" y="15"/>
                  </a:cxn>
                  <a:cxn ang="0">
                    <a:pos x="18" y="12"/>
                  </a:cxn>
                  <a:cxn ang="0">
                    <a:pos x="17" y="11"/>
                  </a:cxn>
                  <a:cxn ang="0">
                    <a:pos x="16" y="10"/>
                  </a:cxn>
                  <a:cxn ang="0">
                    <a:pos x="15" y="10"/>
                  </a:cxn>
                  <a:cxn ang="0">
                    <a:pos x="17" y="7"/>
                  </a:cxn>
                  <a:cxn ang="0">
                    <a:pos x="17" y="4"/>
                  </a:cxn>
                  <a:cxn ang="0">
                    <a:pos x="17" y="3"/>
                  </a:cxn>
                  <a:cxn ang="0">
                    <a:pos x="16" y="1"/>
                  </a:cxn>
                  <a:cxn ang="0">
                    <a:pos x="14" y="0"/>
                  </a:cxn>
                  <a:cxn ang="0">
                    <a:pos x="11" y="1"/>
                  </a:cxn>
                  <a:cxn ang="0">
                    <a:pos x="0" y="4"/>
                  </a:cxn>
                  <a:cxn ang="0">
                    <a:pos x="0" y="28"/>
                  </a:cxn>
                  <a:cxn ang="0">
                    <a:pos x="11" y="24"/>
                  </a:cxn>
                  <a:cxn ang="0">
                    <a:pos x="14" y="23"/>
                  </a:cxn>
                  <a:cxn ang="0">
                    <a:pos x="6" y="8"/>
                  </a:cxn>
                  <a:cxn ang="0">
                    <a:pos x="9" y="7"/>
                  </a:cxn>
                  <a:cxn ang="0">
                    <a:pos x="11" y="7"/>
                  </a:cxn>
                  <a:cxn ang="0">
                    <a:pos x="11" y="8"/>
                  </a:cxn>
                  <a:cxn ang="0">
                    <a:pos x="11" y="9"/>
                  </a:cxn>
                  <a:cxn ang="0">
                    <a:pos x="9" y="10"/>
                  </a:cxn>
                  <a:cxn ang="0">
                    <a:pos x="6" y="11"/>
                  </a:cxn>
                  <a:cxn ang="0">
                    <a:pos x="6" y="8"/>
                  </a:cxn>
                  <a:cxn ang="0">
                    <a:pos x="10" y="19"/>
                  </a:cxn>
                  <a:cxn ang="0">
                    <a:pos x="6" y="20"/>
                  </a:cxn>
                  <a:cxn ang="0">
                    <a:pos x="6" y="16"/>
                  </a:cxn>
                  <a:cxn ang="0">
                    <a:pos x="10" y="15"/>
                  </a:cxn>
                  <a:cxn ang="0">
                    <a:pos x="12" y="16"/>
                  </a:cxn>
                  <a:cxn ang="0">
                    <a:pos x="12" y="17"/>
                  </a:cxn>
                  <a:cxn ang="0">
                    <a:pos x="11" y="18"/>
                  </a:cxn>
                  <a:cxn ang="0">
                    <a:pos x="11" y="19"/>
                  </a:cxn>
                  <a:cxn ang="0">
                    <a:pos x="10" y="19"/>
                  </a:cxn>
                </a:cxnLst>
                <a:rect l="0" t="0" r="r" b="b"/>
                <a:pathLst>
                  <a:path w="18" h="28">
                    <a:moveTo>
                      <a:pt x="14" y="23"/>
                    </a:moveTo>
                    <a:cubicBezTo>
                      <a:pt x="15" y="22"/>
                      <a:pt x="15" y="21"/>
                      <a:pt x="16" y="21"/>
                    </a:cubicBezTo>
                    <a:cubicBezTo>
                      <a:pt x="17" y="20"/>
                      <a:pt x="17" y="19"/>
                      <a:pt x="18" y="18"/>
                    </a:cubicBezTo>
                    <a:cubicBezTo>
                      <a:pt x="18" y="17"/>
                      <a:pt x="18" y="16"/>
                      <a:pt x="18" y="15"/>
                    </a:cubicBezTo>
                    <a:cubicBezTo>
                      <a:pt x="18" y="14"/>
                      <a:pt x="18" y="13"/>
                      <a:pt x="18" y="12"/>
                    </a:cubicBezTo>
                    <a:cubicBezTo>
                      <a:pt x="18" y="12"/>
                      <a:pt x="18" y="11"/>
                      <a:pt x="17" y="11"/>
                    </a:cubicBezTo>
                    <a:cubicBezTo>
                      <a:pt x="17" y="11"/>
                      <a:pt x="17" y="10"/>
                      <a:pt x="16" y="10"/>
                    </a:cubicBezTo>
                    <a:cubicBezTo>
                      <a:pt x="16" y="10"/>
                      <a:pt x="15" y="10"/>
                      <a:pt x="15" y="10"/>
                    </a:cubicBezTo>
                    <a:cubicBezTo>
                      <a:pt x="16" y="9"/>
                      <a:pt x="16" y="8"/>
                      <a:pt x="17" y="7"/>
                    </a:cubicBezTo>
                    <a:cubicBezTo>
                      <a:pt x="17" y="7"/>
                      <a:pt x="17" y="6"/>
                      <a:pt x="17" y="4"/>
                    </a:cubicBezTo>
                    <a:cubicBezTo>
                      <a:pt x="17" y="4"/>
                      <a:pt x="17" y="3"/>
                      <a:pt x="17" y="3"/>
                    </a:cubicBezTo>
                    <a:cubicBezTo>
                      <a:pt x="17" y="2"/>
                      <a:pt x="17" y="1"/>
                      <a:pt x="16" y="1"/>
                    </a:cubicBezTo>
                    <a:cubicBezTo>
                      <a:pt x="16" y="1"/>
                      <a:pt x="15" y="0"/>
                      <a:pt x="14" y="0"/>
                    </a:cubicBezTo>
                    <a:cubicBezTo>
                      <a:pt x="13" y="0"/>
                      <a:pt x="12" y="0"/>
                      <a:pt x="11" y="1"/>
                    </a:cubicBezTo>
                    <a:cubicBezTo>
                      <a:pt x="0" y="4"/>
                      <a:pt x="0" y="4"/>
                      <a:pt x="0" y="4"/>
                    </a:cubicBezTo>
                    <a:cubicBezTo>
                      <a:pt x="0" y="28"/>
                      <a:pt x="0" y="28"/>
                      <a:pt x="0" y="28"/>
                    </a:cubicBezTo>
                    <a:cubicBezTo>
                      <a:pt x="11" y="24"/>
                      <a:pt x="11" y="24"/>
                      <a:pt x="11" y="24"/>
                    </a:cubicBezTo>
                    <a:cubicBezTo>
                      <a:pt x="12" y="24"/>
                      <a:pt x="13" y="23"/>
                      <a:pt x="14" y="23"/>
                    </a:cubicBezTo>
                    <a:close/>
                    <a:moveTo>
                      <a:pt x="6" y="8"/>
                    </a:moveTo>
                    <a:cubicBezTo>
                      <a:pt x="9" y="7"/>
                      <a:pt x="9" y="7"/>
                      <a:pt x="9" y="7"/>
                    </a:cubicBezTo>
                    <a:cubicBezTo>
                      <a:pt x="10" y="7"/>
                      <a:pt x="10" y="6"/>
                      <a:pt x="11" y="7"/>
                    </a:cubicBezTo>
                    <a:cubicBezTo>
                      <a:pt x="11" y="7"/>
                      <a:pt x="11" y="7"/>
                      <a:pt x="11" y="8"/>
                    </a:cubicBezTo>
                    <a:cubicBezTo>
                      <a:pt x="11" y="8"/>
                      <a:pt x="11" y="9"/>
                      <a:pt x="11" y="9"/>
                    </a:cubicBezTo>
                    <a:cubicBezTo>
                      <a:pt x="10" y="10"/>
                      <a:pt x="10" y="10"/>
                      <a:pt x="9" y="10"/>
                    </a:cubicBezTo>
                    <a:cubicBezTo>
                      <a:pt x="6" y="11"/>
                      <a:pt x="6" y="11"/>
                      <a:pt x="6" y="11"/>
                    </a:cubicBezTo>
                    <a:lnTo>
                      <a:pt x="6" y="8"/>
                    </a:lnTo>
                    <a:close/>
                    <a:moveTo>
                      <a:pt x="10" y="19"/>
                    </a:moveTo>
                    <a:cubicBezTo>
                      <a:pt x="6" y="20"/>
                      <a:pt x="6" y="20"/>
                      <a:pt x="6" y="20"/>
                    </a:cubicBezTo>
                    <a:cubicBezTo>
                      <a:pt x="6" y="16"/>
                      <a:pt x="6" y="16"/>
                      <a:pt x="6" y="16"/>
                    </a:cubicBezTo>
                    <a:cubicBezTo>
                      <a:pt x="10" y="15"/>
                      <a:pt x="10" y="15"/>
                      <a:pt x="10" y="15"/>
                    </a:cubicBezTo>
                    <a:cubicBezTo>
                      <a:pt x="11" y="14"/>
                      <a:pt x="12" y="15"/>
                      <a:pt x="12" y="16"/>
                    </a:cubicBezTo>
                    <a:cubicBezTo>
                      <a:pt x="12" y="16"/>
                      <a:pt x="12" y="17"/>
                      <a:pt x="12" y="17"/>
                    </a:cubicBezTo>
                    <a:cubicBezTo>
                      <a:pt x="12" y="17"/>
                      <a:pt x="12" y="18"/>
                      <a:pt x="11" y="18"/>
                    </a:cubicBezTo>
                    <a:cubicBezTo>
                      <a:pt x="11" y="18"/>
                      <a:pt x="11" y="18"/>
                      <a:pt x="11" y="19"/>
                    </a:cubicBezTo>
                    <a:cubicBezTo>
                      <a:pt x="10" y="19"/>
                      <a:pt x="10" y="19"/>
                      <a:pt x="10" y="1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0" name="Freeform 291"/>
              <p:cNvSpPr>
                <a:spLocks noEditPoints="1"/>
              </p:cNvSpPr>
              <p:nvPr/>
            </p:nvSpPr>
            <p:spPr bwMode="auto">
              <a:xfrm>
                <a:off x="5086556" y="4039758"/>
                <a:ext cx="117247" cy="107983"/>
              </a:xfrm>
              <a:custGeom>
                <a:avLst/>
                <a:gdLst/>
                <a:ahLst/>
                <a:cxnLst>
                  <a:cxn ang="0">
                    <a:pos x="15" y="4"/>
                  </a:cxn>
                  <a:cxn ang="0">
                    <a:pos x="0" y="4"/>
                  </a:cxn>
                  <a:cxn ang="0">
                    <a:pos x="0" y="60"/>
                  </a:cxn>
                  <a:cxn ang="0">
                    <a:pos x="60" y="60"/>
                  </a:cxn>
                  <a:cxn ang="0">
                    <a:pos x="60" y="0"/>
                  </a:cxn>
                  <a:cxn ang="0">
                    <a:pos x="26" y="0"/>
                  </a:cxn>
                  <a:cxn ang="0">
                    <a:pos x="15" y="4"/>
                  </a:cxn>
                  <a:cxn ang="0">
                    <a:pos x="53" y="52"/>
                  </a:cxn>
                  <a:cxn ang="0">
                    <a:pos x="7" y="52"/>
                  </a:cxn>
                  <a:cxn ang="0">
                    <a:pos x="7" y="7"/>
                  </a:cxn>
                  <a:cxn ang="0">
                    <a:pos x="53" y="7"/>
                  </a:cxn>
                  <a:cxn ang="0">
                    <a:pos x="53" y="52"/>
                  </a:cxn>
                </a:cxnLst>
                <a:rect l="0" t="0" r="r" b="b"/>
                <a:pathLst>
                  <a:path w="60" h="60">
                    <a:moveTo>
                      <a:pt x="15" y="4"/>
                    </a:moveTo>
                    <a:lnTo>
                      <a:pt x="0" y="4"/>
                    </a:lnTo>
                    <a:lnTo>
                      <a:pt x="0" y="60"/>
                    </a:lnTo>
                    <a:lnTo>
                      <a:pt x="60" y="60"/>
                    </a:lnTo>
                    <a:lnTo>
                      <a:pt x="60" y="0"/>
                    </a:lnTo>
                    <a:lnTo>
                      <a:pt x="26" y="0"/>
                    </a:lnTo>
                    <a:lnTo>
                      <a:pt x="15" y="4"/>
                    </a:lnTo>
                    <a:close/>
                    <a:moveTo>
                      <a:pt x="53" y="52"/>
                    </a:moveTo>
                    <a:lnTo>
                      <a:pt x="7" y="52"/>
                    </a:lnTo>
                    <a:lnTo>
                      <a:pt x="7" y="7"/>
                    </a:lnTo>
                    <a:lnTo>
                      <a:pt x="53" y="7"/>
                    </a:lnTo>
                    <a:lnTo>
                      <a:pt x="53" y="5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1" name="Freeform 292"/>
              <p:cNvSpPr>
                <a:spLocks/>
              </p:cNvSpPr>
              <p:nvPr/>
            </p:nvSpPr>
            <p:spPr bwMode="auto">
              <a:xfrm>
                <a:off x="4883329" y="4016362"/>
                <a:ext cx="103568" cy="23396"/>
              </a:xfrm>
              <a:custGeom>
                <a:avLst/>
                <a:gdLst/>
                <a:ahLst/>
                <a:cxnLst>
                  <a:cxn ang="0">
                    <a:pos x="53" y="0"/>
                  </a:cxn>
                  <a:cxn ang="0">
                    <a:pos x="34" y="0"/>
                  </a:cxn>
                  <a:cxn ang="0">
                    <a:pos x="0" y="13"/>
                  </a:cxn>
                  <a:cxn ang="0">
                    <a:pos x="53" y="13"/>
                  </a:cxn>
                  <a:cxn ang="0">
                    <a:pos x="53" y="0"/>
                  </a:cxn>
                </a:cxnLst>
                <a:rect l="0" t="0" r="r" b="b"/>
                <a:pathLst>
                  <a:path w="53" h="13">
                    <a:moveTo>
                      <a:pt x="53" y="0"/>
                    </a:moveTo>
                    <a:lnTo>
                      <a:pt x="34" y="0"/>
                    </a:lnTo>
                    <a:lnTo>
                      <a:pt x="0" y="13"/>
                    </a:lnTo>
                    <a:lnTo>
                      <a:pt x="53" y="13"/>
                    </a:lnTo>
                    <a:lnTo>
                      <a:pt x="5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2" name="Freeform 293"/>
              <p:cNvSpPr>
                <a:spLocks/>
              </p:cNvSpPr>
              <p:nvPr/>
            </p:nvSpPr>
            <p:spPr bwMode="auto">
              <a:xfrm>
                <a:off x="5012300" y="4046957"/>
                <a:ext cx="70348" cy="109783"/>
              </a:xfrm>
              <a:custGeom>
                <a:avLst/>
                <a:gdLst/>
                <a:ahLst/>
                <a:cxnLst>
                  <a:cxn ang="0">
                    <a:pos x="29" y="0"/>
                  </a:cxn>
                  <a:cxn ang="0">
                    <a:pos x="29" y="42"/>
                  </a:cxn>
                  <a:cxn ang="0">
                    <a:pos x="7" y="50"/>
                  </a:cxn>
                  <a:cxn ang="0">
                    <a:pos x="6" y="6"/>
                  </a:cxn>
                  <a:cxn ang="0">
                    <a:pos x="21" y="0"/>
                  </a:cxn>
                  <a:cxn ang="0">
                    <a:pos x="1" y="0"/>
                  </a:cxn>
                  <a:cxn ang="0">
                    <a:pos x="0" y="0"/>
                  </a:cxn>
                  <a:cxn ang="0">
                    <a:pos x="0" y="61"/>
                  </a:cxn>
                  <a:cxn ang="0">
                    <a:pos x="36" y="47"/>
                  </a:cxn>
                  <a:cxn ang="0">
                    <a:pos x="36" y="0"/>
                  </a:cxn>
                  <a:cxn ang="0">
                    <a:pos x="29" y="0"/>
                  </a:cxn>
                </a:cxnLst>
                <a:rect l="0" t="0" r="r" b="b"/>
                <a:pathLst>
                  <a:path w="36" h="61">
                    <a:moveTo>
                      <a:pt x="29" y="0"/>
                    </a:moveTo>
                    <a:lnTo>
                      <a:pt x="29" y="42"/>
                    </a:lnTo>
                    <a:lnTo>
                      <a:pt x="7" y="50"/>
                    </a:lnTo>
                    <a:lnTo>
                      <a:pt x="6" y="6"/>
                    </a:lnTo>
                    <a:lnTo>
                      <a:pt x="21" y="0"/>
                    </a:lnTo>
                    <a:lnTo>
                      <a:pt x="1" y="0"/>
                    </a:lnTo>
                    <a:lnTo>
                      <a:pt x="0" y="0"/>
                    </a:lnTo>
                    <a:lnTo>
                      <a:pt x="0" y="61"/>
                    </a:lnTo>
                    <a:lnTo>
                      <a:pt x="36" y="47"/>
                    </a:lnTo>
                    <a:lnTo>
                      <a:pt x="36" y="0"/>
                    </a:lnTo>
                    <a:lnTo>
                      <a:pt x="2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3" name="Freeform 294"/>
              <p:cNvSpPr>
                <a:spLocks noEditPoints="1"/>
              </p:cNvSpPr>
              <p:nvPr/>
            </p:nvSpPr>
            <p:spPr bwMode="auto">
              <a:xfrm>
                <a:off x="4844247" y="2216639"/>
                <a:ext cx="244264" cy="224965"/>
              </a:xfrm>
              <a:custGeom>
                <a:avLst/>
                <a:gdLst/>
                <a:ahLst/>
                <a:cxnLst>
                  <a:cxn ang="0">
                    <a:pos x="138" y="65"/>
                  </a:cxn>
                  <a:cxn ang="0">
                    <a:pos x="126" y="30"/>
                  </a:cxn>
                  <a:cxn ang="0">
                    <a:pos x="86" y="2"/>
                  </a:cxn>
                  <a:cxn ang="0">
                    <a:pos x="69" y="0"/>
                  </a:cxn>
                  <a:cxn ang="0">
                    <a:pos x="48" y="3"/>
                  </a:cxn>
                  <a:cxn ang="0">
                    <a:pos x="9" y="34"/>
                  </a:cxn>
                  <a:cxn ang="0">
                    <a:pos x="0" y="61"/>
                  </a:cxn>
                  <a:cxn ang="0">
                    <a:pos x="0" y="69"/>
                  </a:cxn>
                  <a:cxn ang="0">
                    <a:pos x="13" y="110"/>
                  </a:cxn>
                  <a:cxn ang="0">
                    <a:pos x="47" y="135"/>
                  </a:cxn>
                  <a:cxn ang="0">
                    <a:pos x="69" y="138"/>
                  </a:cxn>
                  <a:cxn ang="0">
                    <a:pos x="98" y="132"/>
                  </a:cxn>
                  <a:cxn ang="0">
                    <a:pos x="123" y="112"/>
                  </a:cxn>
                  <a:cxn ang="0">
                    <a:pos x="138" y="69"/>
                  </a:cxn>
                  <a:cxn ang="0">
                    <a:pos x="138" y="65"/>
                  </a:cxn>
                  <a:cxn ang="0">
                    <a:pos x="124" y="65"/>
                  </a:cxn>
                  <a:cxn ang="0">
                    <a:pos x="110" y="90"/>
                  </a:cxn>
                  <a:cxn ang="0">
                    <a:pos x="119" y="106"/>
                  </a:cxn>
                  <a:cxn ang="0">
                    <a:pos x="95" y="126"/>
                  </a:cxn>
                  <a:cxn ang="0">
                    <a:pos x="88" y="114"/>
                  </a:cxn>
                  <a:cxn ang="0">
                    <a:pos x="59" y="114"/>
                  </a:cxn>
                  <a:cxn ang="0">
                    <a:pos x="50" y="129"/>
                  </a:cxn>
                  <a:cxn ang="0">
                    <a:pos x="17" y="104"/>
                  </a:cxn>
                  <a:cxn ang="0">
                    <a:pos x="28" y="85"/>
                  </a:cxn>
                  <a:cxn ang="0">
                    <a:pos x="14" y="61"/>
                  </a:cxn>
                  <a:cxn ang="0">
                    <a:pos x="7" y="61"/>
                  </a:cxn>
                  <a:cxn ang="0">
                    <a:pos x="17" y="34"/>
                  </a:cxn>
                  <a:cxn ang="0">
                    <a:pos x="37" y="34"/>
                  </a:cxn>
                  <a:cxn ang="0">
                    <a:pos x="51" y="10"/>
                  </a:cxn>
                  <a:cxn ang="0">
                    <a:pos x="51" y="9"/>
                  </a:cxn>
                  <a:cxn ang="0">
                    <a:pos x="69" y="7"/>
                  </a:cxn>
                  <a:cxn ang="0">
                    <a:pos x="82" y="8"/>
                  </a:cxn>
                  <a:cxn ang="0">
                    <a:pos x="81" y="10"/>
                  </a:cxn>
                  <a:cxn ang="0">
                    <a:pos x="95" y="34"/>
                  </a:cxn>
                  <a:cxn ang="0">
                    <a:pos x="121" y="34"/>
                  </a:cxn>
                  <a:cxn ang="0">
                    <a:pos x="131" y="65"/>
                  </a:cxn>
                  <a:cxn ang="0">
                    <a:pos x="124" y="65"/>
                  </a:cxn>
                </a:cxnLst>
                <a:rect l="0" t="0" r="r" b="b"/>
                <a:pathLst>
                  <a:path w="138" h="138">
                    <a:moveTo>
                      <a:pt x="138" y="65"/>
                    </a:moveTo>
                    <a:cubicBezTo>
                      <a:pt x="137" y="52"/>
                      <a:pt x="133" y="40"/>
                      <a:pt x="126" y="30"/>
                    </a:cubicBezTo>
                    <a:cubicBezTo>
                      <a:pt x="117" y="16"/>
                      <a:pt x="102" y="6"/>
                      <a:pt x="86" y="2"/>
                    </a:cubicBezTo>
                    <a:cubicBezTo>
                      <a:pt x="80" y="1"/>
                      <a:pt x="75" y="0"/>
                      <a:pt x="69" y="0"/>
                    </a:cubicBezTo>
                    <a:cubicBezTo>
                      <a:pt x="62" y="0"/>
                      <a:pt x="54" y="1"/>
                      <a:pt x="48" y="3"/>
                    </a:cubicBezTo>
                    <a:cubicBezTo>
                      <a:pt x="31" y="9"/>
                      <a:pt x="18" y="20"/>
                      <a:pt x="9" y="34"/>
                    </a:cubicBezTo>
                    <a:cubicBezTo>
                      <a:pt x="5" y="42"/>
                      <a:pt x="2" y="51"/>
                      <a:pt x="0" y="61"/>
                    </a:cubicBezTo>
                    <a:cubicBezTo>
                      <a:pt x="0" y="63"/>
                      <a:pt x="0" y="66"/>
                      <a:pt x="0" y="69"/>
                    </a:cubicBezTo>
                    <a:cubicBezTo>
                      <a:pt x="0" y="84"/>
                      <a:pt x="5" y="98"/>
                      <a:pt x="13" y="110"/>
                    </a:cubicBezTo>
                    <a:cubicBezTo>
                      <a:pt x="22" y="121"/>
                      <a:pt x="33" y="130"/>
                      <a:pt x="47" y="135"/>
                    </a:cubicBezTo>
                    <a:cubicBezTo>
                      <a:pt x="54" y="137"/>
                      <a:pt x="61" y="138"/>
                      <a:pt x="69" y="138"/>
                    </a:cubicBezTo>
                    <a:cubicBezTo>
                      <a:pt x="79" y="138"/>
                      <a:pt x="89" y="136"/>
                      <a:pt x="98" y="132"/>
                    </a:cubicBezTo>
                    <a:cubicBezTo>
                      <a:pt x="108" y="127"/>
                      <a:pt x="116" y="121"/>
                      <a:pt x="123" y="112"/>
                    </a:cubicBezTo>
                    <a:cubicBezTo>
                      <a:pt x="132" y="101"/>
                      <a:pt x="138" y="85"/>
                      <a:pt x="138" y="69"/>
                    </a:cubicBezTo>
                    <a:cubicBezTo>
                      <a:pt x="138" y="68"/>
                      <a:pt x="138" y="67"/>
                      <a:pt x="138" y="65"/>
                    </a:cubicBezTo>
                    <a:close/>
                    <a:moveTo>
                      <a:pt x="124" y="65"/>
                    </a:moveTo>
                    <a:cubicBezTo>
                      <a:pt x="110" y="90"/>
                      <a:pt x="110" y="90"/>
                      <a:pt x="110" y="90"/>
                    </a:cubicBezTo>
                    <a:cubicBezTo>
                      <a:pt x="119" y="106"/>
                      <a:pt x="119" y="106"/>
                      <a:pt x="119" y="106"/>
                    </a:cubicBezTo>
                    <a:cubicBezTo>
                      <a:pt x="113" y="115"/>
                      <a:pt x="104" y="121"/>
                      <a:pt x="95" y="126"/>
                    </a:cubicBezTo>
                    <a:cubicBezTo>
                      <a:pt x="88" y="114"/>
                      <a:pt x="88" y="114"/>
                      <a:pt x="88" y="114"/>
                    </a:cubicBezTo>
                    <a:cubicBezTo>
                      <a:pt x="59" y="114"/>
                      <a:pt x="59" y="114"/>
                      <a:pt x="59" y="114"/>
                    </a:cubicBezTo>
                    <a:cubicBezTo>
                      <a:pt x="50" y="129"/>
                      <a:pt x="50" y="129"/>
                      <a:pt x="50" y="129"/>
                    </a:cubicBezTo>
                    <a:cubicBezTo>
                      <a:pt x="37" y="124"/>
                      <a:pt x="25" y="116"/>
                      <a:pt x="17" y="104"/>
                    </a:cubicBezTo>
                    <a:cubicBezTo>
                      <a:pt x="28" y="85"/>
                      <a:pt x="28" y="85"/>
                      <a:pt x="28" y="85"/>
                    </a:cubicBezTo>
                    <a:cubicBezTo>
                      <a:pt x="14" y="61"/>
                      <a:pt x="14" y="61"/>
                      <a:pt x="14" y="61"/>
                    </a:cubicBezTo>
                    <a:cubicBezTo>
                      <a:pt x="7" y="61"/>
                      <a:pt x="7" y="61"/>
                      <a:pt x="7" y="61"/>
                    </a:cubicBezTo>
                    <a:cubicBezTo>
                      <a:pt x="8" y="51"/>
                      <a:pt x="12" y="42"/>
                      <a:pt x="17" y="34"/>
                    </a:cubicBezTo>
                    <a:cubicBezTo>
                      <a:pt x="37" y="34"/>
                      <a:pt x="37" y="34"/>
                      <a:pt x="37" y="34"/>
                    </a:cubicBezTo>
                    <a:cubicBezTo>
                      <a:pt x="51" y="10"/>
                      <a:pt x="51" y="10"/>
                      <a:pt x="51" y="10"/>
                    </a:cubicBezTo>
                    <a:cubicBezTo>
                      <a:pt x="51" y="9"/>
                      <a:pt x="51" y="9"/>
                      <a:pt x="51" y="9"/>
                    </a:cubicBezTo>
                    <a:cubicBezTo>
                      <a:pt x="57" y="8"/>
                      <a:pt x="63" y="7"/>
                      <a:pt x="69" y="7"/>
                    </a:cubicBezTo>
                    <a:cubicBezTo>
                      <a:pt x="73" y="7"/>
                      <a:pt x="78" y="7"/>
                      <a:pt x="82" y="8"/>
                    </a:cubicBezTo>
                    <a:cubicBezTo>
                      <a:pt x="81" y="10"/>
                      <a:pt x="81" y="10"/>
                      <a:pt x="81" y="10"/>
                    </a:cubicBezTo>
                    <a:cubicBezTo>
                      <a:pt x="95" y="34"/>
                      <a:pt x="95" y="34"/>
                      <a:pt x="95" y="34"/>
                    </a:cubicBezTo>
                    <a:cubicBezTo>
                      <a:pt x="121" y="34"/>
                      <a:pt x="121" y="34"/>
                      <a:pt x="121" y="34"/>
                    </a:cubicBezTo>
                    <a:cubicBezTo>
                      <a:pt x="127" y="43"/>
                      <a:pt x="131" y="54"/>
                      <a:pt x="131" y="65"/>
                    </a:cubicBezTo>
                    <a:lnTo>
                      <a:pt x="124"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4" name="Freeform 295"/>
              <p:cNvSpPr>
                <a:spLocks/>
              </p:cNvSpPr>
              <p:nvPr/>
            </p:nvSpPr>
            <p:spPr bwMode="auto">
              <a:xfrm>
                <a:off x="4916549" y="2288628"/>
                <a:ext cx="99660" cy="79188"/>
              </a:xfrm>
              <a:custGeom>
                <a:avLst/>
                <a:gdLst/>
                <a:ahLst/>
                <a:cxnLst>
                  <a:cxn ang="0">
                    <a:pos x="13" y="0"/>
                  </a:cxn>
                  <a:cxn ang="0">
                    <a:pos x="0" y="21"/>
                  </a:cxn>
                  <a:cxn ang="0">
                    <a:pos x="13" y="44"/>
                  </a:cxn>
                  <a:cxn ang="0">
                    <a:pos x="38" y="44"/>
                  </a:cxn>
                  <a:cxn ang="0">
                    <a:pos x="51" y="21"/>
                  </a:cxn>
                  <a:cxn ang="0">
                    <a:pos x="38" y="0"/>
                  </a:cxn>
                  <a:cxn ang="0">
                    <a:pos x="13" y="0"/>
                  </a:cxn>
                </a:cxnLst>
                <a:rect l="0" t="0" r="r" b="b"/>
                <a:pathLst>
                  <a:path w="51" h="44">
                    <a:moveTo>
                      <a:pt x="13" y="0"/>
                    </a:moveTo>
                    <a:lnTo>
                      <a:pt x="0" y="21"/>
                    </a:lnTo>
                    <a:lnTo>
                      <a:pt x="13" y="44"/>
                    </a:lnTo>
                    <a:lnTo>
                      <a:pt x="38" y="44"/>
                    </a:lnTo>
                    <a:lnTo>
                      <a:pt x="51" y="21"/>
                    </a:lnTo>
                    <a:lnTo>
                      <a:pt x="38" y="0"/>
                    </a:lnTo>
                    <a:lnTo>
                      <a:pt x="1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5" name="Freeform 296"/>
              <p:cNvSpPr>
                <a:spLocks/>
              </p:cNvSpPr>
              <p:nvPr/>
            </p:nvSpPr>
            <p:spPr bwMode="auto">
              <a:xfrm>
                <a:off x="748429" y="4333113"/>
                <a:ext cx="175870" cy="68389"/>
              </a:xfrm>
              <a:custGeom>
                <a:avLst/>
                <a:gdLst/>
                <a:ahLst/>
                <a:cxnLst>
                  <a:cxn ang="0">
                    <a:pos x="46" y="38"/>
                  </a:cxn>
                  <a:cxn ang="0">
                    <a:pos x="90" y="0"/>
                  </a:cxn>
                  <a:cxn ang="0">
                    <a:pos x="0" y="0"/>
                  </a:cxn>
                  <a:cxn ang="0">
                    <a:pos x="46" y="38"/>
                  </a:cxn>
                </a:cxnLst>
                <a:rect l="0" t="0" r="r" b="b"/>
                <a:pathLst>
                  <a:path w="90" h="38">
                    <a:moveTo>
                      <a:pt x="46" y="38"/>
                    </a:moveTo>
                    <a:lnTo>
                      <a:pt x="90" y="0"/>
                    </a:lnTo>
                    <a:lnTo>
                      <a:pt x="0" y="0"/>
                    </a:lnTo>
                    <a:lnTo>
                      <a:pt x="46" y="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6" name="Freeform 297"/>
              <p:cNvSpPr>
                <a:spLocks/>
              </p:cNvSpPr>
              <p:nvPr/>
            </p:nvSpPr>
            <p:spPr bwMode="auto">
              <a:xfrm>
                <a:off x="742566" y="4338512"/>
                <a:ext cx="189549" cy="100784"/>
              </a:xfrm>
              <a:custGeom>
                <a:avLst/>
                <a:gdLst/>
                <a:ahLst/>
                <a:cxnLst>
                  <a:cxn ang="0">
                    <a:pos x="49" y="41"/>
                  </a:cxn>
                  <a:cxn ang="0">
                    <a:pos x="0" y="0"/>
                  </a:cxn>
                  <a:cxn ang="0">
                    <a:pos x="0" y="56"/>
                  </a:cxn>
                  <a:cxn ang="0">
                    <a:pos x="97" y="56"/>
                  </a:cxn>
                  <a:cxn ang="0">
                    <a:pos x="97" y="0"/>
                  </a:cxn>
                  <a:cxn ang="0">
                    <a:pos x="49" y="41"/>
                  </a:cxn>
                </a:cxnLst>
                <a:rect l="0" t="0" r="r" b="b"/>
                <a:pathLst>
                  <a:path w="97" h="56">
                    <a:moveTo>
                      <a:pt x="49" y="41"/>
                    </a:moveTo>
                    <a:lnTo>
                      <a:pt x="0" y="0"/>
                    </a:lnTo>
                    <a:lnTo>
                      <a:pt x="0" y="56"/>
                    </a:lnTo>
                    <a:lnTo>
                      <a:pt x="97" y="56"/>
                    </a:lnTo>
                    <a:lnTo>
                      <a:pt x="97" y="0"/>
                    </a:lnTo>
                    <a:lnTo>
                      <a:pt x="49" y="4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7" name="Freeform 298"/>
              <p:cNvSpPr>
                <a:spLocks noEditPoints="1"/>
              </p:cNvSpPr>
              <p:nvPr/>
            </p:nvSpPr>
            <p:spPr bwMode="auto">
              <a:xfrm>
                <a:off x="3200839" y="2171646"/>
                <a:ext cx="300933" cy="278957"/>
              </a:xfrm>
              <a:custGeom>
                <a:avLst/>
                <a:gdLst/>
                <a:ahLst/>
                <a:cxnLst>
                  <a:cxn ang="0">
                    <a:pos x="85" y="0"/>
                  </a:cxn>
                  <a:cxn ang="0">
                    <a:pos x="0" y="86"/>
                  </a:cxn>
                  <a:cxn ang="0">
                    <a:pos x="4" y="112"/>
                  </a:cxn>
                  <a:cxn ang="0">
                    <a:pos x="58" y="116"/>
                  </a:cxn>
                  <a:cxn ang="0">
                    <a:pos x="57" y="166"/>
                  </a:cxn>
                  <a:cxn ang="0">
                    <a:pos x="85" y="171"/>
                  </a:cxn>
                  <a:cxn ang="0">
                    <a:pos x="171" y="86"/>
                  </a:cxn>
                  <a:cxn ang="0">
                    <a:pos x="85" y="0"/>
                  </a:cxn>
                  <a:cxn ang="0">
                    <a:pos x="127" y="29"/>
                  </a:cxn>
                  <a:cxn ang="0">
                    <a:pos x="144" y="44"/>
                  </a:cxn>
                  <a:cxn ang="0">
                    <a:pos x="127" y="59"/>
                  </a:cxn>
                  <a:cxn ang="0">
                    <a:pos x="109" y="44"/>
                  </a:cxn>
                  <a:cxn ang="0">
                    <a:pos x="127" y="29"/>
                  </a:cxn>
                  <a:cxn ang="0">
                    <a:pos x="27" y="91"/>
                  </a:cxn>
                  <a:cxn ang="0">
                    <a:pos x="9" y="76"/>
                  </a:cxn>
                  <a:cxn ang="0">
                    <a:pos x="27" y="61"/>
                  </a:cxn>
                  <a:cxn ang="0">
                    <a:pos x="45" y="76"/>
                  </a:cxn>
                  <a:cxn ang="0">
                    <a:pos x="27" y="91"/>
                  </a:cxn>
                  <a:cxn ang="0">
                    <a:pos x="48" y="57"/>
                  </a:cxn>
                  <a:cxn ang="0">
                    <a:pos x="30" y="42"/>
                  </a:cxn>
                  <a:cxn ang="0">
                    <a:pos x="48" y="27"/>
                  </a:cxn>
                  <a:cxn ang="0">
                    <a:pos x="65" y="42"/>
                  </a:cxn>
                  <a:cxn ang="0">
                    <a:pos x="48" y="57"/>
                  </a:cxn>
                  <a:cxn ang="0">
                    <a:pos x="69" y="24"/>
                  </a:cxn>
                  <a:cxn ang="0">
                    <a:pos x="87" y="9"/>
                  </a:cxn>
                  <a:cxn ang="0">
                    <a:pos x="104" y="24"/>
                  </a:cxn>
                  <a:cxn ang="0">
                    <a:pos x="87" y="39"/>
                  </a:cxn>
                  <a:cxn ang="0">
                    <a:pos x="69" y="24"/>
                  </a:cxn>
                  <a:cxn ang="0">
                    <a:pos x="99" y="159"/>
                  </a:cxn>
                  <a:cxn ang="0">
                    <a:pos x="82" y="144"/>
                  </a:cxn>
                  <a:cxn ang="0">
                    <a:pos x="99" y="129"/>
                  </a:cxn>
                  <a:cxn ang="0">
                    <a:pos x="117" y="144"/>
                  </a:cxn>
                  <a:cxn ang="0">
                    <a:pos x="99" y="159"/>
                  </a:cxn>
                  <a:cxn ang="0">
                    <a:pos x="135" y="133"/>
                  </a:cxn>
                  <a:cxn ang="0">
                    <a:pos x="117" y="118"/>
                  </a:cxn>
                  <a:cxn ang="0">
                    <a:pos x="135" y="103"/>
                  </a:cxn>
                  <a:cxn ang="0">
                    <a:pos x="152" y="118"/>
                  </a:cxn>
                  <a:cxn ang="0">
                    <a:pos x="135" y="133"/>
                  </a:cxn>
                  <a:cxn ang="0">
                    <a:pos x="144" y="96"/>
                  </a:cxn>
                  <a:cxn ang="0">
                    <a:pos x="127" y="81"/>
                  </a:cxn>
                  <a:cxn ang="0">
                    <a:pos x="144" y="66"/>
                  </a:cxn>
                  <a:cxn ang="0">
                    <a:pos x="162" y="81"/>
                  </a:cxn>
                  <a:cxn ang="0">
                    <a:pos x="144" y="96"/>
                  </a:cxn>
                </a:cxnLst>
                <a:rect l="0" t="0" r="r" b="b"/>
                <a:pathLst>
                  <a:path w="171" h="171">
                    <a:moveTo>
                      <a:pt x="85" y="0"/>
                    </a:moveTo>
                    <a:cubicBezTo>
                      <a:pt x="38" y="0"/>
                      <a:pt x="0" y="39"/>
                      <a:pt x="0" y="86"/>
                    </a:cubicBezTo>
                    <a:cubicBezTo>
                      <a:pt x="0" y="96"/>
                      <a:pt x="1" y="102"/>
                      <a:pt x="4" y="112"/>
                    </a:cubicBezTo>
                    <a:cubicBezTo>
                      <a:pt x="10" y="130"/>
                      <a:pt x="44" y="96"/>
                      <a:pt x="58" y="116"/>
                    </a:cubicBezTo>
                    <a:cubicBezTo>
                      <a:pt x="72" y="136"/>
                      <a:pt x="26" y="154"/>
                      <a:pt x="57" y="166"/>
                    </a:cubicBezTo>
                    <a:cubicBezTo>
                      <a:pt x="71" y="170"/>
                      <a:pt x="75" y="171"/>
                      <a:pt x="85" y="171"/>
                    </a:cubicBezTo>
                    <a:cubicBezTo>
                      <a:pt x="132" y="171"/>
                      <a:pt x="171" y="133"/>
                      <a:pt x="171" y="86"/>
                    </a:cubicBezTo>
                    <a:cubicBezTo>
                      <a:pt x="171" y="39"/>
                      <a:pt x="132" y="0"/>
                      <a:pt x="85" y="0"/>
                    </a:cubicBezTo>
                    <a:close/>
                    <a:moveTo>
                      <a:pt x="127" y="29"/>
                    </a:moveTo>
                    <a:cubicBezTo>
                      <a:pt x="136" y="29"/>
                      <a:pt x="144" y="36"/>
                      <a:pt x="144" y="44"/>
                    </a:cubicBezTo>
                    <a:cubicBezTo>
                      <a:pt x="144" y="52"/>
                      <a:pt x="136" y="59"/>
                      <a:pt x="127" y="59"/>
                    </a:cubicBezTo>
                    <a:cubicBezTo>
                      <a:pt x="117" y="59"/>
                      <a:pt x="109" y="52"/>
                      <a:pt x="109" y="44"/>
                    </a:cubicBezTo>
                    <a:cubicBezTo>
                      <a:pt x="109" y="36"/>
                      <a:pt x="117" y="29"/>
                      <a:pt x="127" y="29"/>
                    </a:cubicBezTo>
                    <a:close/>
                    <a:moveTo>
                      <a:pt x="27" y="91"/>
                    </a:moveTo>
                    <a:cubicBezTo>
                      <a:pt x="17" y="91"/>
                      <a:pt x="9" y="84"/>
                      <a:pt x="9" y="76"/>
                    </a:cubicBezTo>
                    <a:cubicBezTo>
                      <a:pt x="9" y="68"/>
                      <a:pt x="17" y="61"/>
                      <a:pt x="27" y="61"/>
                    </a:cubicBezTo>
                    <a:cubicBezTo>
                      <a:pt x="37" y="61"/>
                      <a:pt x="45" y="68"/>
                      <a:pt x="45" y="76"/>
                    </a:cubicBezTo>
                    <a:cubicBezTo>
                      <a:pt x="45" y="84"/>
                      <a:pt x="37" y="91"/>
                      <a:pt x="27" y="91"/>
                    </a:cubicBezTo>
                    <a:close/>
                    <a:moveTo>
                      <a:pt x="48" y="57"/>
                    </a:moveTo>
                    <a:cubicBezTo>
                      <a:pt x="38" y="57"/>
                      <a:pt x="30" y="50"/>
                      <a:pt x="30" y="42"/>
                    </a:cubicBezTo>
                    <a:cubicBezTo>
                      <a:pt x="30" y="33"/>
                      <a:pt x="38" y="27"/>
                      <a:pt x="48" y="27"/>
                    </a:cubicBezTo>
                    <a:cubicBezTo>
                      <a:pt x="57" y="27"/>
                      <a:pt x="65" y="33"/>
                      <a:pt x="65" y="42"/>
                    </a:cubicBezTo>
                    <a:cubicBezTo>
                      <a:pt x="65" y="50"/>
                      <a:pt x="57" y="57"/>
                      <a:pt x="48" y="57"/>
                    </a:cubicBezTo>
                    <a:close/>
                    <a:moveTo>
                      <a:pt x="69" y="24"/>
                    </a:moveTo>
                    <a:cubicBezTo>
                      <a:pt x="69" y="16"/>
                      <a:pt x="77" y="9"/>
                      <a:pt x="87" y="9"/>
                    </a:cubicBezTo>
                    <a:cubicBezTo>
                      <a:pt x="96" y="9"/>
                      <a:pt x="104" y="16"/>
                      <a:pt x="104" y="24"/>
                    </a:cubicBezTo>
                    <a:cubicBezTo>
                      <a:pt x="104" y="33"/>
                      <a:pt x="96" y="39"/>
                      <a:pt x="87" y="39"/>
                    </a:cubicBezTo>
                    <a:cubicBezTo>
                      <a:pt x="77" y="39"/>
                      <a:pt x="69" y="33"/>
                      <a:pt x="69" y="24"/>
                    </a:cubicBezTo>
                    <a:close/>
                    <a:moveTo>
                      <a:pt x="99" y="159"/>
                    </a:moveTo>
                    <a:cubicBezTo>
                      <a:pt x="90" y="159"/>
                      <a:pt x="82" y="152"/>
                      <a:pt x="82" y="144"/>
                    </a:cubicBezTo>
                    <a:cubicBezTo>
                      <a:pt x="82" y="136"/>
                      <a:pt x="90" y="129"/>
                      <a:pt x="99" y="129"/>
                    </a:cubicBezTo>
                    <a:cubicBezTo>
                      <a:pt x="109" y="129"/>
                      <a:pt x="117" y="136"/>
                      <a:pt x="117" y="144"/>
                    </a:cubicBezTo>
                    <a:cubicBezTo>
                      <a:pt x="117" y="152"/>
                      <a:pt x="109" y="159"/>
                      <a:pt x="99" y="159"/>
                    </a:cubicBezTo>
                    <a:close/>
                    <a:moveTo>
                      <a:pt x="135" y="133"/>
                    </a:moveTo>
                    <a:cubicBezTo>
                      <a:pt x="125" y="133"/>
                      <a:pt x="117" y="127"/>
                      <a:pt x="117" y="118"/>
                    </a:cubicBezTo>
                    <a:cubicBezTo>
                      <a:pt x="117" y="110"/>
                      <a:pt x="125" y="103"/>
                      <a:pt x="135" y="103"/>
                    </a:cubicBezTo>
                    <a:cubicBezTo>
                      <a:pt x="144" y="103"/>
                      <a:pt x="152" y="110"/>
                      <a:pt x="152" y="118"/>
                    </a:cubicBezTo>
                    <a:cubicBezTo>
                      <a:pt x="152" y="127"/>
                      <a:pt x="144" y="133"/>
                      <a:pt x="135" y="133"/>
                    </a:cubicBezTo>
                    <a:close/>
                    <a:moveTo>
                      <a:pt x="144" y="96"/>
                    </a:moveTo>
                    <a:cubicBezTo>
                      <a:pt x="134" y="96"/>
                      <a:pt x="127" y="89"/>
                      <a:pt x="127" y="81"/>
                    </a:cubicBezTo>
                    <a:cubicBezTo>
                      <a:pt x="127" y="72"/>
                      <a:pt x="134" y="66"/>
                      <a:pt x="144" y="66"/>
                    </a:cubicBezTo>
                    <a:cubicBezTo>
                      <a:pt x="154" y="66"/>
                      <a:pt x="162" y="72"/>
                      <a:pt x="162" y="81"/>
                    </a:cubicBezTo>
                    <a:cubicBezTo>
                      <a:pt x="162" y="89"/>
                      <a:pt x="154" y="96"/>
                      <a:pt x="144" y="96"/>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8" name="Oval 30"/>
              <p:cNvSpPr>
                <a:spLocks noChangeArrowheads="1"/>
              </p:cNvSpPr>
              <p:nvPr/>
            </p:nvSpPr>
            <p:spPr bwMode="auto">
              <a:xfrm>
                <a:off x="953605" y="3960570"/>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grpSp>
        <p:grpSp>
          <p:nvGrpSpPr>
            <p:cNvPr id="9" name="组合 8"/>
            <p:cNvGrpSpPr/>
            <p:nvPr/>
          </p:nvGrpSpPr>
          <p:grpSpPr>
            <a:xfrm>
              <a:off x="711922" y="1988558"/>
              <a:ext cx="895416" cy="895416"/>
              <a:chOff x="5675954" y="2249137"/>
              <a:chExt cx="648072" cy="648072"/>
            </a:xfrm>
          </p:grpSpPr>
          <p:sp>
            <p:nvSpPr>
              <p:cNvPr id="24" name="椭圆 23"/>
              <p:cNvSpPr/>
              <p:nvPr/>
            </p:nvSpPr>
            <p:spPr>
              <a:xfrm>
                <a:off x="5675954"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25" name="Freeform 428"/>
              <p:cNvSpPr>
                <a:spLocks/>
              </p:cNvSpPr>
              <p:nvPr/>
            </p:nvSpPr>
            <p:spPr bwMode="auto">
              <a:xfrm>
                <a:off x="5809844" y="2390028"/>
                <a:ext cx="380293" cy="366291"/>
              </a:xfrm>
              <a:custGeom>
                <a:avLst/>
                <a:gdLst>
                  <a:gd name="connsiteX0" fmla="*/ 297615 w 597921"/>
                  <a:gd name="connsiteY0" fmla="*/ 96957 h 598324"/>
                  <a:gd name="connsiteX1" fmla="*/ 323434 w 597921"/>
                  <a:gd name="connsiteY1" fmla="*/ 122740 h 598324"/>
                  <a:gd name="connsiteX2" fmla="*/ 323434 w 597921"/>
                  <a:gd name="connsiteY2" fmla="*/ 289852 h 598324"/>
                  <a:gd name="connsiteX3" fmla="*/ 462572 w 597921"/>
                  <a:gd name="connsiteY3" fmla="*/ 289852 h 598324"/>
                  <a:gd name="connsiteX4" fmla="*/ 487913 w 597921"/>
                  <a:gd name="connsiteY4" fmla="*/ 315157 h 598324"/>
                  <a:gd name="connsiteX5" fmla="*/ 462572 w 597921"/>
                  <a:gd name="connsiteY5" fmla="*/ 340463 h 598324"/>
                  <a:gd name="connsiteX6" fmla="*/ 297615 w 597921"/>
                  <a:gd name="connsiteY6" fmla="*/ 340463 h 598324"/>
                  <a:gd name="connsiteX7" fmla="*/ 272274 w 597921"/>
                  <a:gd name="connsiteY7" fmla="*/ 315157 h 598324"/>
                  <a:gd name="connsiteX8" fmla="*/ 272274 w 597921"/>
                  <a:gd name="connsiteY8" fmla="*/ 122740 h 598324"/>
                  <a:gd name="connsiteX9" fmla="*/ 297615 w 597921"/>
                  <a:gd name="connsiteY9" fmla="*/ 96957 h 598324"/>
                  <a:gd name="connsiteX10" fmla="*/ 298127 w 597921"/>
                  <a:gd name="connsiteY10" fmla="*/ 0 h 598324"/>
                  <a:gd name="connsiteX11" fmla="*/ 597921 w 597921"/>
                  <a:gd name="connsiteY11" fmla="*/ 299401 h 598324"/>
                  <a:gd name="connsiteX12" fmla="*/ 298127 w 597921"/>
                  <a:gd name="connsiteY12" fmla="*/ 598324 h 598324"/>
                  <a:gd name="connsiteX13" fmla="*/ 35150 w 597921"/>
                  <a:gd name="connsiteY13" fmla="*/ 442177 h 598324"/>
                  <a:gd name="connsiteX14" fmla="*/ 34194 w 597921"/>
                  <a:gd name="connsiteY14" fmla="*/ 432149 h 598324"/>
                  <a:gd name="connsiteX15" fmla="*/ 40410 w 597921"/>
                  <a:gd name="connsiteY15" fmla="*/ 424509 h 598324"/>
                  <a:gd name="connsiteX16" fmla="*/ 74836 w 597921"/>
                  <a:gd name="connsiteY16" fmla="*/ 407796 h 598324"/>
                  <a:gd name="connsiteX17" fmla="*/ 91571 w 597921"/>
                  <a:gd name="connsiteY17" fmla="*/ 413049 h 598324"/>
                  <a:gd name="connsiteX18" fmla="*/ 298127 w 597921"/>
                  <a:gd name="connsiteY18" fmla="*/ 534815 h 598324"/>
                  <a:gd name="connsiteX19" fmla="*/ 534328 w 597921"/>
                  <a:gd name="connsiteY19" fmla="*/ 299401 h 598324"/>
                  <a:gd name="connsiteX20" fmla="*/ 298127 w 597921"/>
                  <a:gd name="connsiteY20" fmla="*/ 63509 h 598324"/>
                  <a:gd name="connsiteX21" fmla="*/ 145123 w 597921"/>
                  <a:gd name="connsiteY21" fmla="*/ 120333 h 598324"/>
                  <a:gd name="connsiteX22" fmla="*/ 200587 w 597921"/>
                  <a:gd name="connsiteY22" fmla="*/ 142299 h 598324"/>
                  <a:gd name="connsiteX23" fmla="*/ 208237 w 597921"/>
                  <a:gd name="connsiteY23" fmla="*/ 152327 h 598324"/>
                  <a:gd name="connsiteX24" fmla="*/ 203456 w 597921"/>
                  <a:gd name="connsiteY24" fmla="*/ 164265 h 598324"/>
                  <a:gd name="connsiteX25" fmla="*/ 48060 w 597921"/>
                  <a:gd name="connsiteY25" fmla="*/ 285553 h 598324"/>
                  <a:gd name="connsiteX26" fmla="*/ 35150 w 597921"/>
                  <a:gd name="connsiteY26" fmla="*/ 287463 h 598324"/>
                  <a:gd name="connsiteX27" fmla="*/ 27500 w 597921"/>
                  <a:gd name="connsiteY27" fmla="*/ 277435 h 598324"/>
                  <a:gd name="connsiteX28" fmla="*/ 246 w 597921"/>
                  <a:gd name="connsiteY28" fmla="*/ 82132 h 598324"/>
                  <a:gd name="connsiteX29" fmla="*/ 4550 w 597921"/>
                  <a:gd name="connsiteY29" fmla="*/ 70194 h 598324"/>
                  <a:gd name="connsiteX30" fmla="*/ 17459 w 597921"/>
                  <a:gd name="connsiteY30" fmla="*/ 68762 h 598324"/>
                  <a:gd name="connsiteX31" fmla="*/ 80574 w 597921"/>
                  <a:gd name="connsiteY31" fmla="*/ 94070 h 598324"/>
                  <a:gd name="connsiteX32" fmla="*/ 298127 w 597921"/>
                  <a:gd name="connsiteY32" fmla="*/ 0 h 5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7921" h="598324">
                    <a:moveTo>
                      <a:pt x="297615" y="96957"/>
                    </a:moveTo>
                    <a:cubicBezTo>
                      <a:pt x="311959" y="96957"/>
                      <a:pt x="323434" y="108416"/>
                      <a:pt x="323434" y="122740"/>
                    </a:cubicBezTo>
                    <a:lnTo>
                      <a:pt x="323434" y="289852"/>
                    </a:lnTo>
                    <a:lnTo>
                      <a:pt x="462572" y="289852"/>
                    </a:lnTo>
                    <a:cubicBezTo>
                      <a:pt x="476438" y="289852"/>
                      <a:pt x="487913" y="301311"/>
                      <a:pt x="487913" y="315157"/>
                    </a:cubicBezTo>
                    <a:cubicBezTo>
                      <a:pt x="487913" y="329004"/>
                      <a:pt x="476438" y="340463"/>
                      <a:pt x="462572" y="340463"/>
                    </a:cubicBezTo>
                    <a:lnTo>
                      <a:pt x="297615" y="340463"/>
                    </a:lnTo>
                    <a:cubicBezTo>
                      <a:pt x="283749" y="340463"/>
                      <a:pt x="272274" y="329004"/>
                      <a:pt x="272274" y="315157"/>
                    </a:cubicBezTo>
                    <a:lnTo>
                      <a:pt x="272274" y="122740"/>
                    </a:lnTo>
                    <a:cubicBezTo>
                      <a:pt x="272274" y="108416"/>
                      <a:pt x="283749" y="96957"/>
                      <a:pt x="297615" y="96957"/>
                    </a:cubicBezTo>
                    <a:close/>
                    <a:moveTo>
                      <a:pt x="298127" y="0"/>
                    </a:moveTo>
                    <a:cubicBezTo>
                      <a:pt x="463564" y="0"/>
                      <a:pt x="597921" y="134181"/>
                      <a:pt x="597921" y="299401"/>
                    </a:cubicBezTo>
                    <a:cubicBezTo>
                      <a:pt x="597921" y="464143"/>
                      <a:pt x="463564" y="598324"/>
                      <a:pt x="298127" y="598324"/>
                    </a:cubicBezTo>
                    <a:cubicBezTo>
                      <a:pt x="188155" y="598324"/>
                      <a:pt x="87268" y="538635"/>
                      <a:pt x="35150" y="442177"/>
                    </a:cubicBezTo>
                    <a:cubicBezTo>
                      <a:pt x="33238" y="438835"/>
                      <a:pt x="32760" y="435492"/>
                      <a:pt x="34194" y="432149"/>
                    </a:cubicBezTo>
                    <a:cubicBezTo>
                      <a:pt x="35150" y="428807"/>
                      <a:pt x="37541" y="425942"/>
                      <a:pt x="40410" y="424509"/>
                    </a:cubicBezTo>
                    <a:lnTo>
                      <a:pt x="74836" y="407796"/>
                    </a:lnTo>
                    <a:cubicBezTo>
                      <a:pt x="81052" y="404931"/>
                      <a:pt x="88702" y="407319"/>
                      <a:pt x="91571" y="413049"/>
                    </a:cubicBezTo>
                    <a:cubicBezTo>
                      <a:pt x="133169" y="488018"/>
                      <a:pt x="212540" y="534815"/>
                      <a:pt x="298127" y="534815"/>
                    </a:cubicBezTo>
                    <a:cubicBezTo>
                      <a:pt x="428181" y="534815"/>
                      <a:pt x="534328" y="429284"/>
                      <a:pt x="534328" y="299401"/>
                    </a:cubicBezTo>
                    <a:cubicBezTo>
                      <a:pt x="534328" y="169517"/>
                      <a:pt x="428181" y="63509"/>
                      <a:pt x="298127" y="63509"/>
                    </a:cubicBezTo>
                    <a:cubicBezTo>
                      <a:pt x="242185" y="63509"/>
                      <a:pt x="187677" y="83565"/>
                      <a:pt x="145123" y="120333"/>
                    </a:cubicBezTo>
                    <a:lnTo>
                      <a:pt x="200587" y="142299"/>
                    </a:lnTo>
                    <a:cubicBezTo>
                      <a:pt x="204890" y="144209"/>
                      <a:pt x="207759" y="148029"/>
                      <a:pt x="208237" y="152327"/>
                    </a:cubicBezTo>
                    <a:cubicBezTo>
                      <a:pt x="208715" y="157102"/>
                      <a:pt x="207281" y="161399"/>
                      <a:pt x="203456" y="164265"/>
                    </a:cubicBezTo>
                    <a:lnTo>
                      <a:pt x="48060" y="285553"/>
                    </a:lnTo>
                    <a:cubicBezTo>
                      <a:pt x="44235" y="288418"/>
                      <a:pt x="39454" y="289373"/>
                      <a:pt x="35150" y="287463"/>
                    </a:cubicBezTo>
                    <a:cubicBezTo>
                      <a:pt x="31325" y="285553"/>
                      <a:pt x="27978" y="281733"/>
                      <a:pt x="27500" y="277435"/>
                    </a:cubicBezTo>
                    <a:lnTo>
                      <a:pt x="246" y="82132"/>
                    </a:lnTo>
                    <a:cubicBezTo>
                      <a:pt x="-710" y="77835"/>
                      <a:pt x="1203" y="73060"/>
                      <a:pt x="4550" y="70194"/>
                    </a:cubicBezTo>
                    <a:cubicBezTo>
                      <a:pt x="8375" y="67807"/>
                      <a:pt x="13156" y="66852"/>
                      <a:pt x="17459" y="68762"/>
                    </a:cubicBezTo>
                    <a:lnTo>
                      <a:pt x="80574" y="94070"/>
                    </a:lnTo>
                    <a:cubicBezTo>
                      <a:pt x="137472" y="33426"/>
                      <a:pt x="214931" y="0"/>
                      <a:pt x="298127" y="0"/>
                    </a:cubicBez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en-US" sz="7198">
                  <a:solidFill>
                    <a:srgbClr val="000000"/>
                  </a:solidFill>
                </a:endParaRPr>
              </a:p>
            </p:txBody>
          </p:sp>
        </p:grpSp>
        <p:grpSp>
          <p:nvGrpSpPr>
            <p:cNvPr id="10" name="组合 9"/>
            <p:cNvGrpSpPr/>
            <p:nvPr/>
          </p:nvGrpSpPr>
          <p:grpSpPr>
            <a:xfrm>
              <a:off x="4701891" y="1886754"/>
              <a:ext cx="860620" cy="860620"/>
              <a:chOff x="4792557" y="2249137"/>
              <a:chExt cx="648072" cy="648072"/>
            </a:xfrm>
          </p:grpSpPr>
          <p:sp>
            <p:nvSpPr>
              <p:cNvPr id="22" name="椭圆 21"/>
              <p:cNvSpPr/>
              <p:nvPr/>
            </p:nvSpPr>
            <p:spPr>
              <a:xfrm>
                <a:off x="4792557" y="2249137"/>
                <a:ext cx="648072" cy="648072"/>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23" name="Freeform 70"/>
              <p:cNvSpPr>
                <a:spLocks noEditPoints="1"/>
              </p:cNvSpPr>
              <p:nvPr/>
            </p:nvSpPr>
            <p:spPr bwMode="auto">
              <a:xfrm>
                <a:off x="4926447" y="2390028"/>
                <a:ext cx="380293" cy="366291"/>
              </a:xfrm>
              <a:custGeom>
                <a:avLst/>
                <a:gdLst>
                  <a:gd name="T0" fmla="*/ 4096 w 6827"/>
                  <a:gd name="T1" fmla="*/ 4551 h 6827"/>
                  <a:gd name="T2" fmla="*/ 6258 w 6827"/>
                  <a:gd name="T3" fmla="*/ 4096 h 6827"/>
                  <a:gd name="T4" fmla="*/ 2348 w 6827"/>
                  <a:gd name="T5" fmla="*/ 4911 h 6827"/>
                  <a:gd name="T6" fmla="*/ 569 w 6827"/>
                  <a:gd name="T7" fmla="*/ 4551 h 6827"/>
                  <a:gd name="T8" fmla="*/ 569 w 6827"/>
                  <a:gd name="T9" fmla="*/ 3982 h 6827"/>
                  <a:gd name="T10" fmla="*/ 1707 w 6827"/>
                  <a:gd name="T11" fmla="*/ 2503 h 6827"/>
                  <a:gd name="T12" fmla="*/ 3868 w 6827"/>
                  <a:gd name="T13" fmla="*/ 2731 h 6827"/>
                  <a:gd name="T14" fmla="*/ 5827 w 6827"/>
                  <a:gd name="T15" fmla="*/ 2004 h 6827"/>
                  <a:gd name="T16" fmla="*/ 6258 w 6827"/>
                  <a:gd name="T17" fmla="*/ 1820 h 6827"/>
                  <a:gd name="T18" fmla="*/ 4779 w 6827"/>
                  <a:gd name="T19" fmla="*/ 0 h 6827"/>
                  <a:gd name="T20" fmla="*/ 2854 w 6827"/>
                  <a:gd name="T21" fmla="*/ 2381 h 6827"/>
                  <a:gd name="T22" fmla="*/ 1239 w 6827"/>
                  <a:gd name="T23" fmla="*/ 2257 h 6827"/>
                  <a:gd name="T24" fmla="*/ 569 w 6827"/>
                  <a:gd name="T25" fmla="*/ 2844 h 6827"/>
                  <a:gd name="T26" fmla="*/ 569 w 6827"/>
                  <a:gd name="T27" fmla="*/ 2276 h 6827"/>
                  <a:gd name="T28" fmla="*/ 569 w 6827"/>
                  <a:gd name="T29" fmla="*/ 1707 h 6827"/>
                  <a:gd name="T30" fmla="*/ 569 w 6827"/>
                  <a:gd name="T31" fmla="*/ 1138 h 6827"/>
                  <a:gd name="T32" fmla="*/ 569 w 6827"/>
                  <a:gd name="T33" fmla="*/ 569 h 6827"/>
                  <a:gd name="T34" fmla="*/ 341 w 6827"/>
                  <a:gd name="T35" fmla="*/ 0 h 6827"/>
                  <a:gd name="T36" fmla="*/ 114 w 6827"/>
                  <a:gd name="T37" fmla="*/ 569 h 6827"/>
                  <a:gd name="T38" fmla="*/ 114 w 6827"/>
                  <a:gd name="T39" fmla="*/ 1138 h 6827"/>
                  <a:gd name="T40" fmla="*/ 114 w 6827"/>
                  <a:gd name="T41" fmla="*/ 1707 h 6827"/>
                  <a:gd name="T42" fmla="*/ 114 w 6827"/>
                  <a:gd name="T43" fmla="*/ 2276 h 6827"/>
                  <a:gd name="T44" fmla="*/ 114 w 6827"/>
                  <a:gd name="T45" fmla="*/ 2844 h 6827"/>
                  <a:gd name="T46" fmla="*/ 114 w 6827"/>
                  <a:gd name="T47" fmla="*/ 3413 h 6827"/>
                  <a:gd name="T48" fmla="*/ 114 w 6827"/>
                  <a:gd name="T49" fmla="*/ 3982 h 6827"/>
                  <a:gd name="T50" fmla="*/ 114 w 6827"/>
                  <a:gd name="T51" fmla="*/ 4551 h 6827"/>
                  <a:gd name="T52" fmla="*/ 114 w 6827"/>
                  <a:gd name="T53" fmla="*/ 5120 h 6827"/>
                  <a:gd name="T54" fmla="*/ 114 w 6827"/>
                  <a:gd name="T55" fmla="*/ 5689 h 6827"/>
                  <a:gd name="T56" fmla="*/ 114 w 6827"/>
                  <a:gd name="T57" fmla="*/ 6258 h 6827"/>
                  <a:gd name="T58" fmla="*/ 683 w 6827"/>
                  <a:gd name="T59" fmla="*/ 6713 h 6827"/>
                  <a:gd name="T60" fmla="*/ 1252 w 6827"/>
                  <a:gd name="T61" fmla="*/ 6713 h 6827"/>
                  <a:gd name="T62" fmla="*/ 1820 w 6827"/>
                  <a:gd name="T63" fmla="*/ 6713 h 6827"/>
                  <a:gd name="T64" fmla="*/ 2389 w 6827"/>
                  <a:gd name="T65" fmla="*/ 6713 h 6827"/>
                  <a:gd name="T66" fmla="*/ 2958 w 6827"/>
                  <a:gd name="T67" fmla="*/ 6713 h 6827"/>
                  <a:gd name="T68" fmla="*/ 3527 w 6827"/>
                  <a:gd name="T69" fmla="*/ 6713 h 6827"/>
                  <a:gd name="T70" fmla="*/ 4096 w 6827"/>
                  <a:gd name="T71" fmla="*/ 6713 h 6827"/>
                  <a:gd name="T72" fmla="*/ 4665 w 6827"/>
                  <a:gd name="T73" fmla="*/ 6713 h 6827"/>
                  <a:gd name="T74" fmla="*/ 5234 w 6827"/>
                  <a:gd name="T75" fmla="*/ 6713 h 6827"/>
                  <a:gd name="T76" fmla="*/ 5803 w 6827"/>
                  <a:gd name="T77" fmla="*/ 6713 h 6827"/>
                  <a:gd name="T78" fmla="*/ 6371 w 6827"/>
                  <a:gd name="T79" fmla="*/ 6713 h 6827"/>
                  <a:gd name="T80" fmla="*/ 6827 w 6827"/>
                  <a:gd name="T81" fmla="*/ 6485 h 6827"/>
                  <a:gd name="T82" fmla="*/ 6371 w 6827"/>
                  <a:gd name="T83" fmla="*/ 6258 h 6827"/>
                  <a:gd name="T84" fmla="*/ 5803 w 6827"/>
                  <a:gd name="T85" fmla="*/ 6258 h 6827"/>
                  <a:gd name="T86" fmla="*/ 5234 w 6827"/>
                  <a:gd name="T87" fmla="*/ 6258 h 6827"/>
                  <a:gd name="T88" fmla="*/ 4665 w 6827"/>
                  <a:gd name="T89" fmla="*/ 6258 h 6827"/>
                  <a:gd name="T90" fmla="*/ 4096 w 6827"/>
                  <a:gd name="T91" fmla="*/ 6258 h 6827"/>
                  <a:gd name="T92" fmla="*/ 3527 w 6827"/>
                  <a:gd name="T93" fmla="*/ 6258 h 6827"/>
                  <a:gd name="T94" fmla="*/ 2958 w 6827"/>
                  <a:gd name="T95" fmla="*/ 6258 h 6827"/>
                  <a:gd name="T96" fmla="*/ 2389 w 6827"/>
                  <a:gd name="T97" fmla="*/ 6258 h 6827"/>
                  <a:gd name="T98" fmla="*/ 1820 w 6827"/>
                  <a:gd name="T99" fmla="*/ 6258 h 6827"/>
                  <a:gd name="T100" fmla="*/ 1252 w 6827"/>
                  <a:gd name="T101" fmla="*/ 6258 h 6827"/>
                  <a:gd name="T102" fmla="*/ 683 w 6827"/>
                  <a:gd name="T103" fmla="*/ 625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27" h="6827">
                    <a:moveTo>
                      <a:pt x="1263" y="5234"/>
                    </a:moveTo>
                    <a:cubicBezTo>
                      <a:pt x="1316" y="5493"/>
                      <a:pt x="1546" y="5689"/>
                      <a:pt x="1820" y="5689"/>
                    </a:cubicBezTo>
                    <a:cubicBezTo>
                      <a:pt x="2114" y="5689"/>
                      <a:pt x="2354" y="5464"/>
                      <a:pt x="2383" y="5178"/>
                    </a:cubicBezTo>
                    <a:lnTo>
                      <a:pt x="3568" y="4191"/>
                    </a:lnTo>
                    <a:cubicBezTo>
                      <a:pt x="3652" y="4401"/>
                      <a:pt x="3856" y="4551"/>
                      <a:pt x="4096" y="4551"/>
                    </a:cubicBezTo>
                    <a:cubicBezTo>
                      <a:pt x="4348" y="4551"/>
                      <a:pt x="4560" y="4385"/>
                      <a:pt x="4635" y="4157"/>
                    </a:cubicBezTo>
                    <a:lnTo>
                      <a:pt x="5696" y="4736"/>
                    </a:lnTo>
                    <a:cubicBezTo>
                      <a:pt x="5732" y="5016"/>
                      <a:pt x="5969" y="5234"/>
                      <a:pt x="6258" y="5234"/>
                    </a:cubicBezTo>
                    <a:cubicBezTo>
                      <a:pt x="6571" y="5234"/>
                      <a:pt x="6827" y="4979"/>
                      <a:pt x="6827" y="4665"/>
                    </a:cubicBezTo>
                    <a:cubicBezTo>
                      <a:pt x="6827" y="4351"/>
                      <a:pt x="6571" y="4096"/>
                      <a:pt x="6258" y="4096"/>
                    </a:cubicBezTo>
                    <a:cubicBezTo>
                      <a:pt x="6006" y="4096"/>
                      <a:pt x="5794" y="4262"/>
                      <a:pt x="5719" y="4490"/>
                    </a:cubicBezTo>
                    <a:lnTo>
                      <a:pt x="4658" y="3911"/>
                    </a:lnTo>
                    <a:cubicBezTo>
                      <a:pt x="4622" y="3631"/>
                      <a:pt x="4385" y="3413"/>
                      <a:pt x="4096" y="3413"/>
                    </a:cubicBezTo>
                    <a:cubicBezTo>
                      <a:pt x="3802" y="3413"/>
                      <a:pt x="3563" y="3638"/>
                      <a:pt x="3533" y="3924"/>
                    </a:cubicBezTo>
                    <a:lnTo>
                      <a:pt x="2348" y="4911"/>
                    </a:lnTo>
                    <a:cubicBezTo>
                      <a:pt x="2265" y="4701"/>
                      <a:pt x="2060" y="4551"/>
                      <a:pt x="1820" y="4551"/>
                    </a:cubicBezTo>
                    <a:cubicBezTo>
                      <a:pt x="1546" y="4551"/>
                      <a:pt x="1316" y="4747"/>
                      <a:pt x="1263" y="5006"/>
                    </a:cubicBezTo>
                    <a:lnTo>
                      <a:pt x="455" y="5006"/>
                    </a:lnTo>
                    <a:lnTo>
                      <a:pt x="455" y="4551"/>
                    </a:lnTo>
                    <a:lnTo>
                      <a:pt x="569" y="4551"/>
                    </a:lnTo>
                    <a:cubicBezTo>
                      <a:pt x="632" y="4551"/>
                      <a:pt x="683" y="4500"/>
                      <a:pt x="683" y="4437"/>
                    </a:cubicBezTo>
                    <a:cubicBezTo>
                      <a:pt x="683" y="4374"/>
                      <a:pt x="632" y="4324"/>
                      <a:pt x="569" y="4324"/>
                    </a:cubicBezTo>
                    <a:lnTo>
                      <a:pt x="455" y="4324"/>
                    </a:lnTo>
                    <a:lnTo>
                      <a:pt x="455" y="3982"/>
                    </a:lnTo>
                    <a:lnTo>
                      <a:pt x="569" y="3982"/>
                    </a:lnTo>
                    <a:cubicBezTo>
                      <a:pt x="632" y="3982"/>
                      <a:pt x="683" y="3931"/>
                      <a:pt x="683" y="3868"/>
                    </a:cubicBezTo>
                    <a:cubicBezTo>
                      <a:pt x="683" y="3806"/>
                      <a:pt x="632" y="3755"/>
                      <a:pt x="569" y="3755"/>
                    </a:cubicBezTo>
                    <a:lnTo>
                      <a:pt x="480" y="3755"/>
                    </a:lnTo>
                    <a:lnTo>
                      <a:pt x="1407" y="2416"/>
                    </a:lnTo>
                    <a:cubicBezTo>
                      <a:pt x="1494" y="2470"/>
                      <a:pt x="1596" y="2503"/>
                      <a:pt x="1707" y="2503"/>
                    </a:cubicBezTo>
                    <a:cubicBezTo>
                      <a:pt x="1888" y="2503"/>
                      <a:pt x="2048" y="2416"/>
                      <a:pt x="2152" y="2284"/>
                    </a:cubicBezTo>
                    <a:lnTo>
                      <a:pt x="2752" y="2584"/>
                    </a:lnTo>
                    <a:cubicBezTo>
                      <a:pt x="2740" y="2631"/>
                      <a:pt x="2731" y="2680"/>
                      <a:pt x="2731" y="2731"/>
                    </a:cubicBezTo>
                    <a:cubicBezTo>
                      <a:pt x="2731" y="3044"/>
                      <a:pt x="2986" y="3300"/>
                      <a:pt x="3300" y="3300"/>
                    </a:cubicBezTo>
                    <a:cubicBezTo>
                      <a:pt x="3613" y="3300"/>
                      <a:pt x="3868" y="3044"/>
                      <a:pt x="3868" y="2731"/>
                    </a:cubicBezTo>
                    <a:cubicBezTo>
                      <a:pt x="3868" y="2608"/>
                      <a:pt x="3829" y="2496"/>
                      <a:pt x="3763" y="2403"/>
                    </a:cubicBezTo>
                    <a:lnTo>
                      <a:pt x="4488" y="1055"/>
                    </a:lnTo>
                    <a:cubicBezTo>
                      <a:pt x="4574" y="1107"/>
                      <a:pt x="4672" y="1138"/>
                      <a:pt x="4779" y="1138"/>
                    </a:cubicBezTo>
                    <a:cubicBezTo>
                      <a:pt x="4891" y="1138"/>
                      <a:pt x="4995" y="1104"/>
                      <a:pt x="5083" y="1048"/>
                    </a:cubicBezTo>
                    <a:lnTo>
                      <a:pt x="5827" y="2004"/>
                    </a:lnTo>
                    <a:cubicBezTo>
                      <a:pt x="5829" y="2007"/>
                      <a:pt x="5833" y="2009"/>
                      <a:pt x="5836" y="2011"/>
                    </a:cubicBezTo>
                    <a:cubicBezTo>
                      <a:pt x="5745" y="2112"/>
                      <a:pt x="5689" y="2244"/>
                      <a:pt x="5689" y="2389"/>
                    </a:cubicBezTo>
                    <a:cubicBezTo>
                      <a:pt x="5689" y="2703"/>
                      <a:pt x="5944" y="2958"/>
                      <a:pt x="6258" y="2958"/>
                    </a:cubicBezTo>
                    <a:cubicBezTo>
                      <a:pt x="6571" y="2958"/>
                      <a:pt x="6827" y="2703"/>
                      <a:pt x="6827" y="2389"/>
                    </a:cubicBezTo>
                    <a:cubicBezTo>
                      <a:pt x="6827" y="2076"/>
                      <a:pt x="6571" y="1820"/>
                      <a:pt x="6258" y="1820"/>
                    </a:cubicBezTo>
                    <a:cubicBezTo>
                      <a:pt x="6170" y="1820"/>
                      <a:pt x="6087" y="1842"/>
                      <a:pt x="6013" y="1878"/>
                    </a:cubicBezTo>
                    <a:cubicBezTo>
                      <a:pt x="6010" y="1874"/>
                      <a:pt x="6010" y="1869"/>
                      <a:pt x="6006" y="1864"/>
                    </a:cubicBezTo>
                    <a:lnTo>
                      <a:pt x="5248" y="890"/>
                    </a:lnTo>
                    <a:cubicBezTo>
                      <a:pt x="5311" y="798"/>
                      <a:pt x="5348" y="688"/>
                      <a:pt x="5348" y="569"/>
                    </a:cubicBezTo>
                    <a:cubicBezTo>
                      <a:pt x="5348" y="255"/>
                      <a:pt x="5092" y="0"/>
                      <a:pt x="4779" y="0"/>
                    </a:cubicBezTo>
                    <a:cubicBezTo>
                      <a:pt x="4465" y="0"/>
                      <a:pt x="4210" y="255"/>
                      <a:pt x="4210" y="569"/>
                    </a:cubicBezTo>
                    <a:cubicBezTo>
                      <a:pt x="4210" y="691"/>
                      <a:pt x="4249" y="804"/>
                      <a:pt x="4315" y="897"/>
                    </a:cubicBezTo>
                    <a:lnTo>
                      <a:pt x="3590" y="2244"/>
                    </a:lnTo>
                    <a:cubicBezTo>
                      <a:pt x="3505" y="2193"/>
                      <a:pt x="3406" y="2162"/>
                      <a:pt x="3300" y="2162"/>
                    </a:cubicBezTo>
                    <a:cubicBezTo>
                      <a:pt x="3118" y="2162"/>
                      <a:pt x="2959" y="2248"/>
                      <a:pt x="2854" y="2381"/>
                    </a:cubicBezTo>
                    <a:lnTo>
                      <a:pt x="2254" y="2081"/>
                    </a:lnTo>
                    <a:cubicBezTo>
                      <a:pt x="2267" y="2034"/>
                      <a:pt x="2276" y="1985"/>
                      <a:pt x="2276" y="1934"/>
                    </a:cubicBezTo>
                    <a:cubicBezTo>
                      <a:pt x="2276" y="1621"/>
                      <a:pt x="2020" y="1365"/>
                      <a:pt x="1707" y="1365"/>
                    </a:cubicBezTo>
                    <a:cubicBezTo>
                      <a:pt x="1393" y="1365"/>
                      <a:pt x="1138" y="1621"/>
                      <a:pt x="1138" y="1934"/>
                    </a:cubicBezTo>
                    <a:cubicBezTo>
                      <a:pt x="1138" y="2054"/>
                      <a:pt x="1176" y="2166"/>
                      <a:pt x="1239" y="2257"/>
                    </a:cubicBezTo>
                    <a:lnTo>
                      <a:pt x="593" y="3191"/>
                    </a:lnTo>
                    <a:cubicBezTo>
                      <a:pt x="585" y="3189"/>
                      <a:pt x="578" y="3186"/>
                      <a:pt x="569" y="3186"/>
                    </a:cubicBezTo>
                    <a:lnTo>
                      <a:pt x="455" y="3186"/>
                    </a:lnTo>
                    <a:lnTo>
                      <a:pt x="455" y="2844"/>
                    </a:lnTo>
                    <a:lnTo>
                      <a:pt x="569" y="2844"/>
                    </a:lnTo>
                    <a:cubicBezTo>
                      <a:pt x="632" y="2844"/>
                      <a:pt x="683" y="2794"/>
                      <a:pt x="683" y="2731"/>
                    </a:cubicBezTo>
                    <a:cubicBezTo>
                      <a:pt x="683" y="2668"/>
                      <a:pt x="632" y="2617"/>
                      <a:pt x="569" y="2617"/>
                    </a:cubicBezTo>
                    <a:lnTo>
                      <a:pt x="455" y="2617"/>
                    </a:lnTo>
                    <a:lnTo>
                      <a:pt x="455" y="2276"/>
                    </a:lnTo>
                    <a:lnTo>
                      <a:pt x="569" y="2276"/>
                    </a:lnTo>
                    <a:cubicBezTo>
                      <a:pt x="632" y="2276"/>
                      <a:pt x="683" y="2225"/>
                      <a:pt x="683" y="2162"/>
                    </a:cubicBezTo>
                    <a:cubicBezTo>
                      <a:pt x="683" y="2099"/>
                      <a:pt x="632" y="2048"/>
                      <a:pt x="569" y="2048"/>
                    </a:cubicBezTo>
                    <a:lnTo>
                      <a:pt x="455" y="2048"/>
                    </a:lnTo>
                    <a:lnTo>
                      <a:pt x="455" y="1707"/>
                    </a:lnTo>
                    <a:lnTo>
                      <a:pt x="569" y="1707"/>
                    </a:lnTo>
                    <a:cubicBezTo>
                      <a:pt x="632" y="1707"/>
                      <a:pt x="683" y="1656"/>
                      <a:pt x="683" y="1593"/>
                    </a:cubicBezTo>
                    <a:cubicBezTo>
                      <a:pt x="683" y="1530"/>
                      <a:pt x="632" y="1479"/>
                      <a:pt x="569" y="1479"/>
                    </a:cubicBezTo>
                    <a:lnTo>
                      <a:pt x="455" y="1479"/>
                    </a:lnTo>
                    <a:lnTo>
                      <a:pt x="455" y="1138"/>
                    </a:lnTo>
                    <a:lnTo>
                      <a:pt x="569" y="1138"/>
                    </a:lnTo>
                    <a:cubicBezTo>
                      <a:pt x="632" y="1138"/>
                      <a:pt x="683" y="1087"/>
                      <a:pt x="683" y="1024"/>
                    </a:cubicBezTo>
                    <a:cubicBezTo>
                      <a:pt x="683" y="961"/>
                      <a:pt x="632" y="910"/>
                      <a:pt x="569" y="910"/>
                    </a:cubicBezTo>
                    <a:lnTo>
                      <a:pt x="455" y="910"/>
                    </a:lnTo>
                    <a:lnTo>
                      <a:pt x="455" y="569"/>
                    </a:lnTo>
                    <a:lnTo>
                      <a:pt x="569" y="569"/>
                    </a:lnTo>
                    <a:cubicBezTo>
                      <a:pt x="632" y="569"/>
                      <a:pt x="683" y="518"/>
                      <a:pt x="683" y="455"/>
                    </a:cubicBezTo>
                    <a:cubicBezTo>
                      <a:pt x="683" y="392"/>
                      <a:pt x="632" y="341"/>
                      <a:pt x="569" y="341"/>
                    </a:cubicBezTo>
                    <a:lnTo>
                      <a:pt x="455" y="341"/>
                    </a:lnTo>
                    <a:lnTo>
                      <a:pt x="455" y="114"/>
                    </a:lnTo>
                    <a:cubicBezTo>
                      <a:pt x="455" y="51"/>
                      <a:pt x="404" y="0"/>
                      <a:pt x="341" y="0"/>
                    </a:cubicBezTo>
                    <a:cubicBezTo>
                      <a:pt x="278" y="0"/>
                      <a:pt x="228" y="51"/>
                      <a:pt x="228" y="114"/>
                    </a:cubicBezTo>
                    <a:lnTo>
                      <a:pt x="228" y="341"/>
                    </a:lnTo>
                    <a:lnTo>
                      <a:pt x="114" y="341"/>
                    </a:lnTo>
                    <a:cubicBezTo>
                      <a:pt x="51" y="341"/>
                      <a:pt x="0" y="392"/>
                      <a:pt x="0" y="455"/>
                    </a:cubicBezTo>
                    <a:cubicBezTo>
                      <a:pt x="0" y="518"/>
                      <a:pt x="51" y="569"/>
                      <a:pt x="114" y="569"/>
                    </a:cubicBezTo>
                    <a:lnTo>
                      <a:pt x="228" y="569"/>
                    </a:lnTo>
                    <a:lnTo>
                      <a:pt x="228" y="910"/>
                    </a:lnTo>
                    <a:lnTo>
                      <a:pt x="114" y="910"/>
                    </a:lnTo>
                    <a:cubicBezTo>
                      <a:pt x="51" y="910"/>
                      <a:pt x="0" y="961"/>
                      <a:pt x="0" y="1024"/>
                    </a:cubicBezTo>
                    <a:cubicBezTo>
                      <a:pt x="0" y="1087"/>
                      <a:pt x="51" y="1138"/>
                      <a:pt x="114" y="1138"/>
                    </a:cubicBezTo>
                    <a:lnTo>
                      <a:pt x="228" y="1138"/>
                    </a:lnTo>
                    <a:lnTo>
                      <a:pt x="228" y="1479"/>
                    </a:lnTo>
                    <a:lnTo>
                      <a:pt x="114" y="1479"/>
                    </a:lnTo>
                    <a:cubicBezTo>
                      <a:pt x="51" y="1479"/>
                      <a:pt x="0" y="1530"/>
                      <a:pt x="0" y="1593"/>
                    </a:cubicBezTo>
                    <a:cubicBezTo>
                      <a:pt x="0" y="1656"/>
                      <a:pt x="51" y="1707"/>
                      <a:pt x="114" y="1707"/>
                    </a:cubicBezTo>
                    <a:lnTo>
                      <a:pt x="228" y="1707"/>
                    </a:lnTo>
                    <a:lnTo>
                      <a:pt x="228" y="2048"/>
                    </a:lnTo>
                    <a:lnTo>
                      <a:pt x="114" y="2048"/>
                    </a:lnTo>
                    <a:cubicBezTo>
                      <a:pt x="51" y="2048"/>
                      <a:pt x="0" y="2099"/>
                      <a:pt x="0" y="2162"/>
                    </a:cubicBezTo>
                    <a:cubicBezTo>
                      <a:pt x="0" y="2225"/>
                      <a:pt x="51" y="2276"/>
                      <a:pt x="114" y="2276"/>
                    </a:cubicBezTo>
                    <a:lnTo>
                      <a:pt x="228" y="2276"/>
                    </a:lnTo>
                    <a:lnTo>
                      <a:pt x="228" y="2617"/>
                    </a:lnTo>
                    <a:lnTo>
                      <a:pt x="114" y="2617"/>
                    </a:lnTo>
                    <a:cubicBezTo>
                      <a:pt x="51" y="2617"/>
                      <a:pt x="0" y="2668"/>
                      <a:pt x="0" y="2731"/>
                    </a:cubicBezTo>
                    <a:cubicBezTo>
                      <a:pt x="0" y="2794"/>
                      <a:pt x="51" y="2844"/>
                      <a:pt x="114" y="2844"/>
                    </a:cubicBezTo>
                    <a:lnTo>
                      <a:pt x="228" y="2844"/>
                    </a:lnTo>
                    <a:lnTo>
                      <a:pt x="228" y="3186"/>
                    </a:lnTo>
                    <a:lnTo>
                      <a:pt x="114" y="3186"/>
                    </a:lnTo>
                    <a:cubicBezTo>
                      <a:pt x="51" y="3186"/>
                      <a:pt x="0" y="3237"/>
                      <a:pt x="0" y="3300"/>
                    </a:cubicBezTo>
                    <a:cubicBezTo>
                      <a:pt x="0" y="3362"/>
                      <a:pt x="51" y="3413"/>
                      <a:pt x="114" y="3413"/>
                    </a:cubicBezTo>
                    <a:lnTo>
                      <a:pt x="228" y="3413"/>
                    </a:lnTo>
                    <a:lnTo>
                      <a:pt x="228" y="3755"/>
                    </a:lnTo>
                    <a:lnTo>
                      <a:pt x="114" y="3755"/>
                    </a:lnTo>
                    <a:cubicBezTo>
                      <a:pt x="51" y="3755"/>
                      <a:pt x="0" y="3806"/>
                      <a:pt x="0" y="3868"/>
                    </a:cubicBezTo>
                    <a:cubicBezTo>
                      <a:pt x="0" y="3931"/>
                      <a:pt x="51" y="3982"/>
                      <a:pt x="114" y="3982"/>
                    </a:cubicBezTo>
                    <a:lnTo>
                      <a:pt x="228" y="3982"/>
                    </a:lnTo>
                    <a:lnTo>
                      <a:pt x="228" y="4324"/>
                    </a:lnTo>
                    <a:lnTo>
                      <a:pt x="114" y="4324"/>
                    </a:lnTo>
                    <a:cubicBezTo>
                      <a:pt x="51" y="4324"/>
                      <a:pt x="0" y="4374"/>
                      <a:pt x="0" y="4437"/>
                    </a:cubicBezTo>
                    <a:cubicBezTo>
                      <a:pt x="0" y="4500"/>
                      <a:pt x="51" y="4551"/>
                      <a:pt x="114" y="4551"/>
                    </a:cubicBezTo>
                    <a:lnTo>
                      <a:pt x="228" y="4551"/>
                    </a:lnTo>
                    <a:lnTo>
                      <a:pt x="228" y="4892"/>
                    </a:lnTo>
                    <a:lnTo>
                      <a:pt x="114" y="4892"/>
                    </a:lnTo>
                    <a:cubicBezTo>
                      <a:pt x="51" y="4892"/>
                      <a:pt x="0" y="4943"/>
                      <a:pt x="0" y="5006"/>
                    </a:cubicBezTo>
                    <a:cubicBezTo>
                      <a:pt x="0" y="5069"/>
                      <a:pt x="51" y="5120"/>
                      <a:pt x="114" y="5120"/>
                    </a:cubicBezTo>
                    <a:lnTo>
                      <a:pt x="228" y="5120"/>
                    </a:lnTo>
                    <a:lnTo>
                      <a:pt x="228" y="5461"/>
                    </a:lnTo>
                    <a:lnTo>
                      <a:pt x="114" y="5461"/>
                    </a:lnTo>
                    <a:cubicBezTo>
                      <a:pt x="51" y="5461"/>
                      <a:pt x="0" y="5512"/>
                      <a:pt x="0" y="5575"/>
                    </a:cubicBezTo>
                    <a:cubicBezTo>
                      <a:pt x="0" y="5638"/>
                      <a:pt x="51" y="5689"/>
                      <a:pt x="114" y="5689"/>
                    </a:cubicBezTo>
                    <a:lnTo>
                      <a:pt x="228" y="5689"/>
                    </a:lnTo>
                    <a:lnTo>
                      <a:pt x="228" y="6030"/>
                    </a:lnTo>
                    <a:lnTo>
                      <a:pt x="114" y="6030"/>
                    </a:lnTo>
                    <a:cubicBezTo>
                      <a:pt x="51" y="6030"/>
                      <a:pt x="0" y="6081"/>
                      <a:pt x="0" y="6144"/>
                    </a:cubicBezTo>
                    <a:cubicBezTo>
                      <a:pt x="0" y="6207"/>
                      <a:pt x="51" y="6258"/>
                      <a:pt x="114" y="6258"/>
                    </a:cubicBezTo>
                    <a:lnTo>
                      <a:pt x="228" y="6258"/>
                    </a:lnTo>
                    <a:lnTo>
                      <a:pt x="228" y="6485"/>
                    </a:lnTo>
                    <a:cubicBezTo>
                      <a:pt x="228" y="6548"/>
                      <a:pt x="278" y="6599"/>
                      <a:pt x="341" y="6599"/>
                    </a:cubicBezTo>
                    <a:lnTo>
                      <a:pt x="683" y="6599"/>
                    </a:lnTo>
                    <a:lnTo>
                      <a:pt x="683" y="6713"/>
                    </a:lnTo>
                    <a:cubicBezTo>
                      <a:pt x="683" y="6776"/>
                      <a:pt x="734" y="6827"/>
                      <a:pt x="796" y="6827"/>
                    </a:cubicBezTo>
                    <a:cubicBezTo>
                      <a:pt x="859" y="6827"/>
                      <a:pt x="910" y="6776"/>
                      <a:pt x="910" y="6713"/>
                    </a:cubicBezTo>
                    <a:lnTo>
                      <a:pt x="910" y="6599"/>
                    </a:lnTo>
                    <a:lnTo>
                      <a:pt x="1252" y="6599"/>
                    </a:lnTo>
                    <a:lnTo>
                      <a:pt x="1252" y="6713"/>
                    </a:lnTo>
                    <a:cubicBezTo>
                      <a:pt x="1252" y="6776"/>
                      <a:pt x="1302" y="6827"/>
                      <a:pt x="1365" y="6827"/>
                    </a:cubicBezTo>
                    <a:cubicBezTo>
                      <a:pt x="1428" y="6827"/>
                      <a:pt x="1479" y="6776"/>
                      <a:pt x="1479" y="6713"/>
                    </a:cubicBezTo>
                    <a:lnTo>
                      <a:pt x="1479" y="6599"/>
                    </a:lnTo>
                    <a:lnTo>
                      <a:pt x="1820" y="6599"/>
                    </a:lnTo>
                    <a:lnTo>
                      <a:pt x="1820" y="6713"/>
                    </a:lnTo>
                    <a:cubicBezTo>
                      <a:pt x="1820" y="6776"/>
                      <a:pt x="1871" y="6827"/>
                      <a:pt x="1934" y="6827"/>
                    </a:cubicBezTo>
                    <a:cubicBezTo>
                      <a:pt x="1997" y="6827"/>
                      <a:pt x="2048" y="6776"/>
                      <a:pt x="2048" y="6713"/>
                    </a:cubicBezTo>
                    <a:lnTo>
                      <a:pt x="2048" y="6599"/>
                    </a:lnTo>
                    <a:lnTo>
                      <a:pt x="2389" y="6599"/>
                    </a:lnTo>
                    <a:lnTo>
                      <a:pt x="2389" y="6713"/>
                    </a:lnTo>
                    <a:cubicBezTo>
                      <a:pt x="2389" y="6776"/>
                      <a:pt x="2440" y="6827"/>
                      <a:pt x="2503" y="6827"/>
                    </a:cubicBezTo>
                    <a:cubicBezTo>
                      <a:pt x="2566" y="6827"/>
                      <a:pt x="2617" y="6776"/>
                      <a:pt x="2617" y="6713"/>
                    </a:cubicBezTo>
                    <a:lnTo>
                      <a:pt x="2617" y="6599"/>
                    </a:lnTo>
                    <a:lnTo>
                      <a:pt x="2958" y="6599"/>
                    </a:lnTo>
                    <a:lnTo>
                      <a:pt x="2958" y="6713"/>
                    </a:lnTo>
                    <a:cubicBezTo>
                      <a:pt x="2958" y="6776"/>
                      <a:pt x="3009" y="6827"/>
                      <a:pt x="3072" y="6827"/>
                    </a:cubicBezTo>
                    <a:cubicBezTo>
                      <a:pt x="3135" y="6827"/>
                      <a:pt x="3186" y="6776"/>
                      <a:pt x="3186" y="6713"/>
                    </a:cubicBezTo>
                    <a:lnTo>
                      <a:pt x="3186" y="6599"/>
                    </a:lnTo>
                    <a:lnTo>
                      <a:pt x="3527" y="6599"/>
                    </a:lnTo>
                    <a:lnTo>
                      <a:pt x="3527" y="6713"/>
                    </a:lnTo>
                    <a:cubicBezTo>
                      <a:pt x="3527" y="6776"/>
                      <a:pt x="3578" y="6827"/>
                      <a:pt x="3641" y="6827"/>
                    </a:cubicBezTo>
                    <a:cubicBezTo>
                      <a:pt x="3704" y="6827"/>
                      <a:pt x="3755" y="6776"/>
                      <a:pt x="3755" y="6713"/>
                    </a:cubicBezTo>
                    <a:lnTo>
                      <a:pt x="3755" y="6599"/>
                    </a:lnTo>
                    <a:lnTo>
                      <a:pt x="4096" y="6599"/>
                    </a:lnTo>
                    <a:lnTo>
                      <a:pt x="4096" y="6713"/>
                    </a:lnTo>
                    <a:cubicBezTo>
                      <a:pt x="4096" y="6776"/>
                      <a:pt x="4147" y="6827"/>
                      <a:pt x="4210" y="6827"/>
                    </a:cubicBezTo>
                    <a:cubicBezTo>
                      <a:pt x="4273" y="6827"/>
                      <a:pt x="4323" y="6776"/>
                      <a:pt x="4323" y="6713"/>
                    </a:cubicBezTo>
                    <a:lnTo>
                      <a:pt x="4323" y="6599"/>
                    </a:lnTo>
                    <a:lnTo>
                      <a:pt x="4665" y="6599"/>
                    </a:lnTo>
                    <a:lnTo>
                      <a:pt x="4665" y="6713"/>
                    </a:lnTo>
                    <a:cubicBezTo>
                      <a:pt x="4665" y="6776"/>
                      <a:pt x="4716" y="6827"/>
                      <a:pt x="4779" y="6827"/>
                    </a:cubicBezTo>
                    <a:cubicBezTo>
                      <a:pt x="4842" y="6827"/>
                      <a:pt x="4892" y="6776"/>
                      <a:pt x="4892" y="6713"/>
                    </a:cubicBezTo>
                    <a:lnTo>
                      <a:pt x="4892" y="6599"/>
                    </a:lnTo>
                    <a:lnTo>
                      <a:pt x="5234" y="6599"/>
                    </a:lnTo>
                    <a:lnTo>
                      <a:pt x="5234" y="6713"/>
                    </a:lnTo>
                    <a:cubicBezTo>
                      <a:pt x="5234" y="6776"/>
                      <a:pt x="5285" y="6827"/>
                      <a:pt x="5347" y="6827"/>
                    </a:cubicBezTo>
                    <a:cubicBezTo>
                      <a:pt x="5410" y="6827"/>
                      <a:pt x="5461" y="6776"/>
                      <a:pt x="5461" y="6713"/>
                    </a:cubicBezTo>
                    <a:lnTo>
                      <a:pt x="5461" y="6599"/>
                    </a:lnTo>
                    <a:lnTo>
                      <a:pt x="5803" y="6599"/>
                    </a:lnTo>
                    <a:lnTo>
                      <a:pt x="5803" y="6713"/>
                    </a:lnTo>
                    <a:cubicBezTo>
                      <a:pt x="5803" y="6776"/>
                      <a:pt x="5853" y="6827"/>
                      <a:pt x="5916" y="6827"/>
                    </a:cubicBezTo>
                    <a:cubicBezTo>
                      <a:pt x="5979" y="6827"/>
                      <a:pt x="6030" y="6776"/>
                      <a:pt x="6030" y="6713"/>
                    </a:cubicBezTo>
                    <a:lnTo>
                      <a:pt x="6030" y="6599"/>
                    </a:lnTo>
                    <a:lnTo>
                      <a:pt x="6371" y="6599"/>
                    </a:lnTo>
                    <a:lnTo>
                      <a:pt x="6371" y="6713"/>
                    </a:lnTo>
                    <a:cubicBezTo>
                      <a:pt x="6371" y="6776"/>
                      <a:pt x="6422" y="6827"/>
                      <a:pt x="6485" y="6827"/>
                    </a:cubicBezTo>
                    <a:cubicBezTo>
                      <a:pt x="6548" y="6827"/>
                      <a:pt x="6599" y="6776"/>
                      <a:pt x="6599" y="6713"/>
                    </a:cubicBezTo>
                    <a:lnTo>
                      <a:pt x="6599" y="6599"/>
                    </a:lnTo>
                    <a:lnTo>
                      <a:pt x="6713" y="6599"/>
                    </a:lnTo>
                    <a:cubicBezTo>
                      <a:pt x="6776" y="6599"/>
                      <a:pt x="6827" y="6548"/>
                      <a:pt x="6827" y="6485"/>
                    </a:cubicBezTo>
                    <a:cubicBezTo>
                      <a:pt x="6827" y="6422"/>
                      <a:pt x="6776" y="6372"/>
                      <a:pt x="6713" y="6372"/>
                    </a:cubicBezTo>
                    <a:lnTo>
                      <a:pt x="6599" y="6372"/>
                    </a:lnTo>
                    <a:lnTo>
                      <a:pt x="6599" y="6258"/>
                    </a:lnTo>
                    <a:cubicBezTo>
                      <a:pt x="6599" y="6195"/>
                      <a:pt x="6548" y="6144"/>
                      <a:pt x="6485" y="6144"/>
                    </a:cubicBezTo>
                    <a:cubicBezTo>
                      <a:pt x="6422" y="6144"/>
                      <a:pt x="6371" y="6195"/>
                      <a:pt x="6371" y="6258"/>
                    </a:cubicBezTo>
                    <a:lnTo>
                      <a:pt x="6371" y="6372"/>
                    </a:lnTo>
                    <a:lnTo>
                      <a:pt x="6030" y="6372"/>
                    </a:lnTo>
                    <a:lnTo>
                      <a:pt x="6030" y="6258"/>
                    </a:lnTo>
                    <a:cubicBezTo>
                      <a:pt x="6030" y="6195"/>
                      <a:pt x="5979" y="6144"/>
                      <a:pt x="5916" y="6144"/>
                    </a:cubicBezTo>
                    <a:cubicBezTo>
                      <a:pt x="5853" y="6144"/>
                      <a:pt x="5803" y="6195"/>
                      <a:pt x="5803" y="6258"/>
                    </a:cubicBezTo>
                    <a:lnTo>
                      <a:pt x="5803" y="6372"/>
                    </a:lnTo>
                    <a:lnTo>
                      <a:pt x="5461" y="6372"/>
                    </a:lnTo>
                    <a:lnTo>
                      <a:pt x="5461" y="6258"/>
                    </a:lnTo>
                    <a:cubicBezTo>
                      <a:pt x="5461" y="6195"/>
                      <a:pt x="5410" y="6144"/>
                      <a:pt x="5347" y="6144"/>
                    </a:cubicBezTo>
                    <a:cubicBezTo>
                      <a:pt x="5285" y="6144"/>
                      <a:pt x="5234" y="6195"/>
                      <a:pt x="5234" y="6258"/>
                    </a:cubicBezTo>
                    <a:lnTo>
                      <a:pt x="5234" y="6372"/>
                    </a:lnTo>
                    <a:lnTo>
                      <a:pt x="4892" y="6372"/>
                    </a:lnTo>
                    <a:lnTo>
                      <a:pt x="4892" y="6258"/>
                    </a:lnTo>
                    <a:cubicBezTo>
                      <a:pt x="4892" y="6195"/>
                      <a:pt x="4842" y="6144"/>
                      <a:pt x="4779" y="6144"/>
                    </a:cubicBezTo>
                    <a:cubicBezTo>
                      <a:pt x="4716" y="6144"/>
                      <a:pt x="4665" y="6195"/>
                      <a:pt x="4665" y="6258"/>
                    </a:cubicBezTo>
                    <a:lnTo>
                      <a:pt x="4665" y="6372"/>
                    </a:lnTo>
                    <a:lnTo>
                      <a:pt x="4323" y="6372"/>
                    </a:lnTo>
                    <a:lnTo>
                      <a:pt x="4323" y="6258"/>
                    </a:lnTo>
                    <a:cubicBezTo>
                      <a:pt x="4323" y="6195"/>
                      <a:pt x="4273" y="6144"/>
                      <a:pt x="4210" y="6144"/>
                    </a:cubicBezTo>
                    <a:cubicBezTo>
                      <a:pt x="4147" y="6144"/>
                      <a:pt x="4096" y="6195"/>
                      <a:pt x="4096" y="6258"/>
                    </a:cubicBezTo>
                    <a:lnTo>
                      <a:pt x="4096" y="6372"/>
                    </a:lnTo>
                    <a:lnTo>
                      <a:pt x="3755" y="6372"/>
                    </a:lnTo>
                    <a:lnTo>
                      <a:pt x="3755" y="6258"/>
                    </a:lnTo>
                    <a:cubicBezTo>
                      <a:pt x="3755" y="6195"/>
                      <a:pt x="3704" y="6144"/>
                      <a:pt x="3641" y="6144"/>
                    </a:cubicBezTo>
                    <a:cubicBezTo>
                      <a:pt x="3578" y="6144"/>
                      <a:pt x="3527" y="6195"/>
                      <a:pt x="3527" y="6258"/>
                    </a:cubicBezTo>
                    <a:lnTo>
                      <a:pt x="3527" y="6372"/>
                    </a:lnTo>
                    <a:lnTo>
                      <a:pt x="3186" y="6372"/>
                    </a:lnTo>
                    <a:lnTo>
                      <a:pt x="3186" y="6258"/>
                    </a:lnTo>
                    <a:cubicBezTo>
                      <a:pt x="3186" y="6195"/>
                      <a:pt x="3135" y="6144"/>
                      <a:pt x="3072" y="6144"/>
                    </a:cubicBezTo>
                    <a:cubicBezTo>
                      <a:pt x="3009" y="6144"/>
                      <a:pt x="2958" y="6195"/>
                      <a:pt x="2958" y="6258"/>
                    </a:cubicBezTo>
                    <a:lnTo>
                      <a:pt x="2958" y="6372"/>
                    </a:lnTo>
                    <a:lnTo>
                      <a:pt x="2617" y="6372"/>
                    </a:lnTo>
                    <a:lnTo>
                      <a:pt x="2617" y="6258"/>
                    </a:lnTo>
                    <a:cubicBezTo>
                      <a:pt x="2617" y="6195"/>
                      <a:pt x="2566" y="6144"/>
                      <a:pt x="2503" y="6144"/>
                    </a:cubicBezTo>
                    <a:cubicBezTo>
                      <a:pt x="2440" y="6144"/>
                      <a:pt x="2389" y="6195"/>
                      <a:pt x="2389" y="6258"/>
                    </a:cubicBezTo>
                    <a:lnTo>
                      <a:pt x="2389" y="6372"/>
                    </a:lnTo>
                    <a:lnTo>
                      <a:pt x="2048" y="6372"/>
                    </a:lnTo>
                    <a:lnTo>
                      <a:pt x="2048" y="6258"/>
                    </a:lnTo>
                    <a:cubicBezTo>
                      <a:pt x="2048" y="6195"/>
                      <a:pt x="1997" y="6144"/>
                      <a:pt x="1934" y="6144"/>
                    </a:cubicBezTo>
                    <a:cubicBezTo>
                      <a:pt x="1871" y="6144"/>
                      <a:pt x="1820" y="6195"/>
                      <a:pt x="1820" y="6258"/>
                    </a:cubicBezTo>
                    <a:lnTo>
                      <a:pt x="1820" y="6372"/>
                    </a:lnTo>
                    <a:lnTo>
                      <a:pt x="1479" y="6372"/>
                    </a:lnTo>
                    <a:lnTo>
                      <a:pt x="1479" y="6258"/>
                    </a:lnTo>
                    <a:cubicBezTo>
                      <a:pt x="1479" y="6195"/>
                      <a:pt x="1428" y="6144"/>
                      <a:pt x="1365" y="6144"/>
                    </a:cubicBezTo>
                    <a:cubicBezTo>
                      <a:pt x="1302" y="6144"/>
                      <a:pt x="1252" y="6195"/>
                      <a:pt x="1252" y="6258"/>
                    </a:cubicBezTo>
                    <a:lnTo>
                      <a:pt x="1252" y="6372"/>
                    </a:lnTo>
                    <a:lnTo>
                      <a:pt x="910" y="6372"/>
                    </a:lnTo>
                    <a:lnTo>
                      <a:pt x="910" y="6258"/>
                    </a:lnTo>
                    <a:cubicBezTo>
                      <a:pt x="910" y="6195"/>
                      <a:pt x="859" y="6144"/>
                      <a:pt x="796" y="6144"/>
                    </a:cubicBezTo>
                    <a:cubicBezTo>
                      <a:pt x="734" y="6144"/>
                      <a:pt x="683" y="6195"/>
                      <a:pt x="683" y="6258"/>
                    </a:cubicBezTo>
                    <a:lnTo>
                      <a:pt x="683" y="6372"/>
                    </a:lnTo>
                    <a:lnTo>
                      <a:pt x="455" y="6372"/>
                    </a:lnTo>
                    <a:lnTo>
                      <a:pt x="455" y="5234"/>
                    </a:lnTo>
                    <a:lnTo>
                      <a:pt x="1263" y="5234"/>
                    </a:lnTo>
                    <a:close/>
                  </a:path>
                </a:pathLst>
              </a:custGeom>
              <a:solidFill>
                <a:schemeClr val="bg1"/>
              </a:solidFill>
              <a:ln>
                <a:noFill/>
              </a:ln>
              <a:extLst/>
            </p:spPr>
            <p:txBody>
              <a:bodyPr vert="horz" wrap="square" lIns="288000"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1828297" fontAlgn="auto">
                  <a:lnSpc>
                    <a:spcPct val="150000"/>
                  </a:lnSpc>
                  <a:spcBef>
                    <a:spcPts val="0"/>
                  </a:spcBef>
                  <a:spcAft>
                    <a:spcPts val="0"/>
                  </a:spcAft>
                  <a:buFontTx/>
                  <a:buNone/>
                </a:pPr>
                <a:endParaRPr lang="en-GB" sz="3599" kern="0" dirty="0">
                  <a:solidFill>
                    <a:sysClr val="windowText" lastClr="000000"/>
                  </a:solidFill>
                  <a:cs typeface="+mn-ea"/>
                  <a:sym typeface="+mn-lt"/>
                </a:endParaRPr>
              </a:p>
            </p:txBody>
          </p:sp>
        </p:grpSp>
        <p:grpSp>
          <p:nvGrpSpPr>
            <p:cNvPr id="11" name="组合 10"/>
            <p:cNvGrpSpPr/>
            <p:nvPr/>
          </p:nvGrpSpPr>
          <p:grpSpPr>
            <a:xfrm>
              <a:off x="254283" y="3903848"/>
              <a:ext cx="504720" cy="504720"/>
              <a:chOff x="3909160" y="2249137"/>
              <a:chExt cx="648072" cy="648072"/>
            </a:xfrm>
          </p:grpSpPr>
          <p:sp>
            <p:nvSpPr>
              <p:cNvPr id="18" name="椭圆 17"/>
              <p:cNvSpPr/>
              <p:nvPr/>
            </p:nvSpPr>
            <p:spPr>
              <a:xfrm>
                <a:off x="3909160" y="2249137"/>
                <a:ext cx="648072" cy="64807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19" name="university7"/>
              <p:cNvSpPr>
                <a:spLocks/>
              </p:cNvSpPr>
              <p:nvPr/>
            </p:nvSpPr>
            <p:spPr bwMode="auto">
              <a:xfrm>
                <a:off x="4043050" y="2390028"/>
                <a:ext cx="380293" cy="366291"/>
              </a:xfrm>
              <a:custGeom>
                <a:avLst/>
                <a:gdLst>
                  <a:gd name="T0" fmla="*/ 3413 w 6827"/>
                  <a:gd name="T1" fmla="*/ 0 h 5912"/>
                  <a:gd name="T2" fmla="*/ 0 w 6827"/>
                  <a:gd name="T3" fmla="*/ 5912 h 5912"/>
                  <a:gd name="T4" fmla="*/ 6827 w 6827"/>
                  <a:gd name="T5" fmla="*/ 5912 h 5912"/>
                  <a:gd name="T6" fmla="*/ 3413 w 6827"/>
                  <a:gd name="T7" fmla="*/ 0 h 5912"/>
                  <a:gd name="T8" fmla="*/ 3413 w 6827"/>
                  <a:gd name="T9" fmla="*/ 972 h 5912"/>
                  <a:gd name="T10" fmla="*/ 4489 w 6827"/>
                  <a:gd name="T11" fmla="*/ 2835 h 5912"/>
                  <a:gd name="T12" fmla="*/ 2338 w 6827"/>
                  <a:gd name="T13" fmla="*/ 2835 h 5912"/>
                  <a:gd name="T14" fmla="*/ 3413 w 6827"/>
                  <a:gd name="T15" fmla="*/ 972 h 5912"/>
                  <a:gd name="T16" fmla="*/ 842 w 6827"/>
                  <a:gd name="T17" fmla="*/ 5426 h 5912"/>
                  <a:gd name="T18" fmla="*/ 1917 w 6827"/>
                  <a:gd name="T19" fmla="*/ 3564 h 5912"/>
                  <a:gd name="T20" fmla="*/ 2993 w 6827"/>
                  <a:gd name="T21" fmla="*/ 5426 h 5912"/>
                  <a:gd name="T22" fmla="*/ 842 w 6827"/>
                  <a:gd name="T23" fmla="*/ 5426 h 5912"/>
                  <a:gd name="T24" fmla="*/ 2338 w 6827"/>
                  <a:gd name="T25" fmla="*/ 3321 h 5912"/>
                  <a:gd name="T26" fmla="*/ 4489 w 6827"/>
                  <a:gd name="T27" fmla="*/ 3321 h 5912"/>
                  <a:gd name="T28" fmla="*/ 3413 w 6827"/>
                  <a:gd name="T29" fmla="*/ 5183 h 5912"/>
                  <a:gd name="T30" fmla="*/ 2338 w 6827"/>
                  <a:gd name="T31" fmla="*/ 3321 h 5912"/>
                  <a:gd name="T32" fmla="*/ 4910 w 6827"/>
                  <a:gd name="T33" fmla="*/ 3564 h 5912"/>
                  <a:gd name="T34" fmla="*/ 5985 w 6827"/>
                  <a:gd name="T35" fmla="*/ 5426 h 5912"/>
                  <a:gd name="T36" fmla="*/ 3834 w 6827"/>
                  <a:gd name="T37" fmla="*/ 5426 h 5912"/>
                  <a:gd name="T38" fmla="*/ 4910 w 6827"/>
                  <a:gd name="T39" fmla="*/ 3564 h 5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27" h="5912">
                    <a:moveTo>
                      <a:pt x="3413" y="0"/>
                    </a:moveTo>
                    <a:lnTo>
                      <a:pt x="0" y="5912"/>
                    </a:lnTo>
                    <a:lnTo>
                      <a:pt x="6827" y="5912"/>
                    </a:lnTo>
                    <a:lnTo>
                      <a:pt x="3413" y="0"/>
                    </a:lnTo>
                    <a:close/>
                    <a:moveTo>
                      <a:pt x="3413" y="972"/>
                    </a:moveTo>
                    <a:lnTo>
                      <a:pt x="4489" y="2835"/>
                    </a:lnTo>
                    <a:lnTo>
                      <a:pt x="2338" y="2835"/>
                    </a:lnTo>
                    <a:lnTo>
                      <a:pt x="3413" y="972"/>
                    </a:lnTo>
                    <a:close/>
                    <a:moveTo>
                      <a:pt x="842" y="5426"/>
                    </a:moveTo>
                    <a:lnTo>
                      <a:pt x="1917" y="3564"/>
                    </a:lnTo>
                    <a:lnTo>
                      <a:pt x="2993" y="5426"/>
                    </a:lnTo>
                    <a:lnTo>
                      <a:pt x="842" y="5426"/>
                    </a:lnTo>
                    <a:close/>
                    <a:moveTo>
                      <a:pt x="2338" y="3321"/>
                    </a:moveTo>
                    <a:lnTo>
                      <a:pt x="4489" y="3321"/>
                    </a:lnTo>
                    <a:lnTo>
                      <a:pt x="3413" y="5183"/>
                    </a:lnTo>
                    <a:lnTo>
                      <a:pt x="2338" y="3321"/>
                    </a:lnTo>
                    <a:close/>
                    <a:moveTo>
                      <a:pt x="4910" y="3564"/>
                    </a:moveTo>
                    <a:lnTo>
                      <a:pt x="5985" y="5426"/>
                    </a:lnTo>
                    <a:lnTo>
                      <a:pt x="3834" y="5426"/>
                    </a:lnTo>
                    <a:lnTo>
                      <a:pt x="4910" y="3564"/>
                    </a:ln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zh-CN" altLang="en-US" sz="1800" dirty="0">
                  <a:solidFill>
                    <a:srgbClr val="000000"/>
                  </a:solidFill>
                </a:endParaRPr>
              </a:p>
            </p:txBody>
          </p:sp>
        </p:grpSp>
        <p:grpSp>
          <p:nvGrpSpPr>
            <p:cNvPr id="12" name="组合 11"/>
            <p:cNvGrpSpPr/>
            <p:nvPr/>
          </p:nvGrpSpPr>
          <p:grpSpPr>
            <a:xfrm>
              <a:off x="5586244" y="3317071"/>
              <a:ext cx="504720" cy="504720"/>
              <a:chOff x="6559351" y="2249137"/>
              <a:chExt cx="648072" cy="648072"/>
            </a:xfrm>
          </p:grpSpPr>
          <p:sp>
            <p:nvSpPr>
              <p:cNvPr id="16" name="椭圆 15"/>
              <p:cNvSpPr/>
              <p:nvPr/>
            </p:nvSpPr>
            <p:spPr>
              <a:xfrm>
                <a:off x="6559351"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a:solidFill>
                    <a:srgbClr val="FFFFFF"/>
                  </a:solidFill>
                </a:endParaRPr>
              </a:p>
            </p:txBody>
          </p:sp>
          <p:sp>
            <p:nvSpPr>
              <p:cNvPr id="17" name="AutoShape 75"/>
              <p:cNvSpPr>
                <a:spLocks/>
              </p:cNvSpPr>
              <p:nvPr/>
            </p:nvSpPr>
            <p:spPr bwMode="auto">
              <a:xfrm>
                <a:off x="6693241" y="2390028"/>
                <a:ext cx="380293" cy="366291"/>
              </a:xfrm>
              <a:custGeom>
                <a:avLst/>
                <a:gdLst>
                  <a:gd name="connsiteX0" fmla="*/ 0 w 582235"/>
                  <a:gd name="connsiteY0" fmla="*/ 404481 h 606722"/>
                  <a:gd name="connsiteX1" fmla="*/ 101261 w 582235"/>
                  <a:gd name="connsiteY1" fmla="*/ 404481 h 606722"/>
                  <a:gd name="connsiteX2" fmla="*/ 101261 w 582235"/>
                  <a:gd name="connsiteY2" fmla="*/ 606722 h 606722"/>
                  <a:gd name="connsiteX3" fmla="*/ 0 w 582235"/>
                  <a:gd name="connsiteY3" fmla="*/ 606722 h 606722"/>
                  <a:gd name="connsiteX4" fmla="*/ 151927 w 582235"/>
                  <a:gd name="connsiteY4" fmla="*/ 328623 h 606722"/>
                  <a:gd name="connsiteX5" fmla="*/ 253188 w 582235"/>
                  <a:gd name="connsiteY5" fmla="*/ 328623 h 606722"/>
                  <a:gd name="connsiteX6" fmla="*/ 253188 w 582235"/>
                  <a:gd name="connsiteY6" fmla="*/ 606722 h 606722"/>
                  <a:gd name="connsiteX7" fmla="*/ 151927 w 582235"/>
                  <a:gd name="connsiteY7" fmla="*/ 606722 h 606722"/>
                  <a:gd name="connsiteX8" fmla="*/ 303855 w 582235"/>
                  <a:gd name="connsiteY8" fmla="*/ 252766 h 606722"/>
                  <a:gd name="connsiteX9" fmla="*/ 405046 w 582235"/>
                  <a:gd name="connsiteY9" fmla="*/ 252766 h 606722"/>
                  <a:gd name="connsiteX10" fmla="*/ 405046 w 582235"/>
                  <a:gd name="connsiteY10" fmla="*/ 606722 h 606722"/>
                  <a:gd name="connsiteX11" fmla="*/ 303855 w 582235"/>
                  <a:gd name="connsiteY11" fmla="*/ 606722 h 606722"/>
                  <a:gd name="connsiteX12" fmla="*/ 455711 w 582235"/>
                  <a:gd name="connsiteY12" fmla="*/ 202241 h 606722"/>
                  <a:gd name="connsiteX13" fmla="*/ 556972 w 582235"/>
                  <a:gd name="connsiteY13" fmla="*/ 202241 h 606722"/>
                  <a:gd name="connsiteX14" fmla="*/ 556972 w 582235"/>
                  <a:gd name="connsiteY14" fmla="*/ 606722 h 606722"/>
                  <a:gd name="connsiteX15" fmla="*/ 455711 w 582235"/>
                  <a:gd name="connsiteY15" fmla="*/ 606722 h 606722"/>
                  <a:gd name="connsiteX16" fmla="*/ 455697 w 582235"/>
                  <a:gd name="connsiteY16" fmla="*/ 0 h 606722"/>
                  <a:gd name="connsiteX17" fmla="*/ 556785 w 582235"/>
                  <a:gd name="connsiteY17" fmla="*/ 0 h 606722"/>
                  <a:gd name="connsiteX18" fmla="*/ 556874 w 582235"/>
                  <a:gd name="connsiteY18" fmla="*/ 0 h 606722"/>
                  <a:gd name="connsiteX19" fmla="*/ 556963 w 582235"/>
                  <a:gd name="connsiteY19" fmla="*/ 0 h 606722"/>
                  <a:gd name="connsiteX20" fmla="*/ 557675 w 582235"/>
                  <a:gd name="connsiteY20" fmla="*/ 0 h 606722"/>
                  <a:gd name="connsiteX21" fmla="*/ 559366 w 582235"/>
                  <a:gd name="connsiteY21" fmla="*/ 89 h 606722"/>
                  <a:gd name="connsiteX22" fmla="*/ 560611 w 582235"/>
                  <a:gd name="connsiteY22" fmla="*/ 267 h 606722"/>
                  <a:gd name="connsiteX23" fmla="*/ 561857 w 582235"/>
                  <a:gd name="connsiteY23" fmla="*/ 444 h 606722"/>
                  <a:gd name="connsiteX24" fmla="*/ 563192 w 582235"/>
                  <a:gd name="connsiteY24" fmla="*/ 800 h 606722"/>
                  <a:gd name="connsiteX25" fmla="*/ 564171 w 582235"/>
                  <a:gd name="connsiteY25" fmla="*/ 1067 h 606722"/>
                  <a:gd name="connsiteX26" fmla="*/ 565506 w 582235"/>
                  <a:gd name="connsiteY26" fmla="*/ 1511 h 606722"/>
                  <a:gd name="connsiteX27" fmla="*/ 566574 w 582235"/>
                  <a:gd name="connsiteY27" fmla="*/ 1867 h 606722"/>
                  <a:gd name="connsiteX28" fmla="*/ 567730 w 582235"/>
                  <a:gd name="connsiteY28" fmla="*/ 2400 h 606722"/>
                  <a:gd name="connsiteX29" fmla="*/ 568798 w 582235"/>
                  <a:gd name="connsiteY29" fmla="*/ 2933 h 606722"/>
                  <a:gd name="connsiteX30" fmla="*/ 569777 w 582235"/>
                  <a:gd name="connsiteY30" fmla="*/ 3467 h 606722"/>
                  <a:gd name="connsiteX31" fmla="*/ 570934 w 582235"/>
                  <a:gd name="connsiteY31" fmla="*/ 4178 h 606722"/>
                  <a:gd name="connsiteX32" fmla="*/ 571824 w 582235"/>
                  <a:gd name="connsiteY32" fmla="*/ 4800 h 606722"/>
                  <a:gd name="connsiteX33" fmla="*/ 572891 w 582235"/>
                  <a:gd name="connsiteY33" fmla="*/ 5689 h 606722"/>
                  <a:gd name="connsiteX34" fmla="*/ 573781 w 582235"/>
                  <a:gd name="connsiteY34" fmla="*/ 6489 h 606722"/>
                  <a:gd name="connsiteX35" fmla="*/ 574760 w 582235"/>
                  <a:gd name="connsiteY35" fmla="*/ 7289 h 606722"/>
                  <a:gd name="connsiteX36" fmla="*/ 575917 w 582235"/>
                  <a:gd name="connsiteY36" fmla="*/ 8533 h 606722"/>
                  <a:gd name="connsiteX37" fmla="*/ 576451 w 582235"/>
                  <a:gd name="connsiteY37" fmla="*/ 9066 h 606722"/>
                  <a:gd name="connsiteX38" fmla="*/ 576451 w 582235"/>
                  <a:gd name="connsiteY38" fmla="*/ 9155 h 606722"/>
                  <a:gd name="connsiteX39" fmla="*/ 577964 w 582235"/>
                  <a:gd name="connsiteY39" fmla="*/ 11200 h 606722"/>
                  <a:gd name="connsiteX40" fmla="*/ 578053 w 582235"/>
                  <a:gd name="connsiteY40" fmla="*/ 11289 h 606722"/>
                  <a:gd name="connsiteX41" fmla="*/ 579209 w 582235"/>
                  <a:gd name="connsiteY41" fmla="*/ 13244 h 606722"/>
                  <a:gd name="connsiteX42" fmla="*/ 579743 w 582235"/>
                  <a:gd name="connsiteY42" fmla="*/ 14222 h 606722"/>
                  <a:gd name="connsiteX43" fmla="*/ 580277 w 582235"/>
                  <a:gd name="connsiteY43" fmla="*/ 15555 h 606722"/>
                  <a:gd name="connsiteX44" fmla="*/ 580722 w 582235"/>
                  <a:gd name="connsiteY44" fmla="*/ 16711 h 606722"/>
                  <a:gd name="connsiteX45" fmla="*/ 581167 w 582235"/>
                  <a:gd name="connsiteY45" fmla="*/ 17866 h 606722"/>
                  <a:gd name="connsiteX46" fmla="*/ 581523 w 582235"/>
                  <a:gd name="connsiteY46" fmla="*/ 19199 h 606722"/>
                  <a:gd name="connsiteX47" fmla="*/ 581790 w 582235"/>
                  <a:gd name="connsiteY47" fmla="*/ 20266 h 606722"/>
                  <a:gd name="connsiteX48" fmla="*/ 582146 w 582235"/>
                  <a:gd name="connsiteY48" fmla="*/ 22488 h 606722"/>
                  <a:gd name="connsiteX49" fmla="*/ 582146 w 582235"/>
                  <a:gd name="connsiteY49" fmla="*/ 22666 h 606722"/>
                  <a:gd name="connsiteX50" fmla="*/ 582235 w 582235"/>
                  <a:gd name="connsiteY50" fmla="*/ 25244 h 606722"/>
                  <a:gd name="connsiteX51" fmla="*/ 582235 w 582235"/>
                  <a:gd name="connsiteY51" fmla="*/ 126396 h 606722"/>
                  <a:gd name="connsiteX52" fmla="*/ 556963 w 582235"/>
                  <a:gd name="connsiteY52" fmla="*/ 151728 h 606722"/>
                  <a:gd name="connsiteX53" fmla="*/ 531691 w 582235"/>
                  <a:gd name="connsiteY53" fmla="*/ 126396 h 606722"/>
                  <a:gd name="connsiteX54" fmla="*/ 531691 w 582235"/>
                  <a:gd name="connsiteY54" fmla="*/ 79286 h 606722"/>
                  <a:gd name="connsiteX55" fmla="*/ 421260 w 582235"/>
                  <a:gd name="connsiteY55" fmla="*/ 171106 h 606722"/>
                  <a:gd name="connsiteX56" fmla="*/ 385666 w 582235"/>
                  <a:gd name="connsiteY56" fmla="*/ 167906 h 606722"/>
                  <a:gd name="connsiteX57" fmla="*/ 388869 w 582235"/>
                  <a:gd name="connsiteY57" fmla="*/ 132262 h 606722"/>
                  <a:gd name="connsiteX58" fmla="*/ 487020 w 582235"/>
                  <a:gd name="connsiteY58" fmla="*/ 50576 h 606722"/>
                  <a:gd name="connsiteX59" fmla="*/ 455697 w 582235"/>
                  <a:gd name="connsiteY59" fmla="*/ 50576 h 606722"/>
                  <a:gd name="connsiteX60" fmla="*/ 430425 w 582235"/>
                  <a:gd name="connsiteY60" fmla="*/ 25244 h 606722"/>
                  <a:gd name="connsiteX61" fmla="*/ 455697 w 582235"/>
                  <a:gd name="connsiteY6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82235" h="606722">
                    <a:moveTo>
                      <a:pt x="0" y="404481"/>
                    </a:moveTo>
                    <a:lnTo>
                      <a:pt x="101261" y="404481"/>
                    </a:lnTo>
                    <a:lnTo>
                      <a:pt x="101261" y="606722"/>
                    </a:lnTo>
                    <a:lnTo>
                      <a:pt x="0" y="606722"/>
                    </a:lnTo>
                    <a:close/>
                    <a:moveTo>
                      <a:pt x="151927" y="328623"/>
                    </a:moveTo>
                    <a:lnTo>
                      <a:pt x="253188" y="328623"/>
                    </a:lnTo>
                    <a:lnTo>
                      <a:pt x="253188" y="606722"/>
                    </a:lnTo>
                    <a:lnTo>
                      <a:pt x="151927" y="606722"/>
                    </a:lnTo>
                    <a:close/>
                    <a:moveTo>
                      <a:pt x="303855" y="252766"/>
                    </a:moveTo>
                    <a:lnTo>
                      <a:pt x="405046" y="252766"/>
                    </a:lnTo>
                    <a:lnTo>
                      <a:pt x="405046" y="606722"/>
                    </a:lnTo>
                    <a:lnTo>
                      <a:pt x="303855" y="606722"/>
                    </a:lnTo>
                    <a:close/>
                    <a:moveTo>
                      <a:pt x="455711" y="202241"/>
                    </a:moveTo>
                    <a:lnTo>
                      <a:pt x="556972" y="202241"/>
                    </a:lnTo>
                    <a:lnTo>
                      <a:pt x="556972" y="606722"/>
                    </a:lnTo>
                    <a:lnTo>
                      <a:pt x="455711" y="606722"/>
                    </a:lnTo>
                    <a:close/>
                    <a:moveTo>
                      <a:pt x="455697" y="0"/>
                    </a:moveTo>
                    <a:lnTo>
                      <a:pt x="556785" y="0"/>
                    </a:lnTo>
                    <a:lnTo>
                      <a:pt x="556874" y="0"/>
                    </a:lnTo>
                    <a:lnTo>
                      <a:pt x="556963" y="0"/>
                    </a:lnTo>
                    <a:cubicBezTo>
                      <a:pt x="557230" y="0"/>
                      <a:pt x="557408" y="0"/>
                      <a:pt x="557675" y="0"/>
                    </a:cubicBezTo>
                    <a:cubicBezTo>
                      <a:pt x="558298" y="89"/>
                      <a:pt x="558832" y="89"/>
                      <a:pt x="559366" y="89"/>
                    </a:cubicBezTo>
                    <a:cubicBezTo>
                      <a:pt x="559811" y="178"/>
                      <a:pt x="560256" y="267"/>
                      <a:pt x="560611" y="267"/>
                    </a:cubicBezTo>
                    <a:cubicBezTo>
                      <a:pt x="561056" y="356"/>
                      <a:pt x="561412" y="444"/>
                      <a:pt x="561857" y="444"/>
                    </a:cubicBezTo>
                    <a:cubicBezTo>
                      <a:pt x="562302" y="533"/>
                      <a:pt x="562747" y="711"/>
                      <a:pt x="563192" y="800"/>
                    </a:cubicBezTo>
                    <a:cubicBezTo>
                      <a:pt x="563548" y="889"/>
                      <a:pt x="563904" y="978"/>
                      <a:pt x="564171" y="1067"/>
                    </a:cubicBezTo>
                    <a:cubicBezTo>
                      <a:pt x="564616" y="1156"/>
                      <a:pt x="565061" y="1333"/>
                      <a:pt x="565506" y="1511"/>
                    </a:cubicBezTo>
                    <a:cubicBezTo>
                      <a:pt x="565862" y="1600"/>
                      <a:pt x="566218" y="1778"/>
                      <a:pt x="566574" y="1867"/>
                    </a:cubicBezTo>
                    <a:cubicBezTo>
                      <a:pt x="566929" y="2044"/>
                      <a:pt x="567285" y="2222"/>
                      <a:pt x="567730" y="2400"/>
                    </a:cubicBezTo>
                    <a:cubicBezTo>
                      <a:pt x="568086" y="2578"/>
                      <a:pt x="568442" y="2755"/>
                      <a:pt x="568798" y="2933"/>
                    </a:cubicBezTo>
                    <a:cubicBezTo>
                      <a:pt x="569154" y="3111"/>
                      <a:pt x="569421" y="3289"/>
                      <a:pt x="569777" y="3467"/>
                    </a:cubicBezTo>
                    <a:cubicBezTo>
                      <a:pt x="570133" y="3733"/>
                      <a:pt x="570578" y="4000"/>
                      <a:pt x="570934" y="4178"/>
                    </a:cubicBezTo>
                    <a:cubicBezTo>
                      <a:pt x="571201" y="4444"/>
                      <a:pt x="571557" y="4622"/>
                      <a:pt x="571824" y="4800"/>
                    </a:cubicBezTo>
                    <a:cubicBezTo>
                      <a:pt x="572180" y="5155"/>
                      <a:pt x="572536" y="5422"/>
                      <a:pt x="572891" y="5689"/>
                    </a:cubicBezTo>
                    <a:cubicBezTo>
                      <a:pt x="573247" y="5955"/>
                      <a:pt x="573514" y="6222"/>
                      <a:pt x="573781" y="6489"/>
                    </a:cubicBezTo>
                    <a:cubicBezTo>
                      <a:pt x="574137" y="6755"/>
                      <a:pt x="574493" y="7022"/>
                      <a:pt x="574760" y="7289"/>
                    </a:cubicBezTo>
                    <a:cubicBezTo>
                      <a:pt x="575205" y="7733"/>
                      <a:pt x="575561" y="8178"/>
                      <a:pt x="575917" y="8533"/>
                    </a:cubicBezTo>
                    <a:cubicBezTo>
                      <a:pt x="576095" y="8711"/>
                      <a:pt x="576273" y="8889"/>
                      <a:pt x="576451" y="9066"/>
                    </a:cubicBezTo>
                    <a:cubicBezTo>
                      <a:pt x="576451" y="9155"/>
                      <a:pt x="576451" y="9155"/>
                      <a:pt x="576451" y="9155"/>
                    </a:cubicBezTo>
                    <a:cubicBezTo>
                      <a:pt x="576985" y="9777"/>
                      <a:pt x="577519" y="10489"/>
                      <a:pt x="577964" y="11200"/>
                    </a:cubicBezTo>
                    <a:cubicBezTo>
                      <a:pt x="577964" y="11200"/>
                      <a:pt x="578053" y="11289"/>
                      <a:pt x="578053" y="11289"/>
                    </a:cubicBezTo>
                    <a:cubicBezTo>
                      <a:pt x="578498" y="12000"/>
                      <a:pt x="578854" y="12622"/>
                      <a:pt x="579209" y="13244"/>
                    </a:cubicBezTo>
                    <a:cubicBezTo>
                      <a:pt x="579387" y="13600"/>
                      <a:pt x="579565" y="13955"/>
                      <a:pt x="579743" y="14222"/>
                    </a:cubicBezTo>
                    <a:cubicBezTo>
                      <a:pt x="579921" y="14666"/>
                      <a:pt x="580099" y="15111"/>
                      <a:pt x="580277" y="15555"/>
                    </a:cubicBezTo>
                    <a:cubicBezTo>
                      <a:pt x="580455" y="15911"/>
                      <a:pt x="580633" y="16266"/>
                      <a:pt x="580722" y="16711"/>
                    </a:cubicBezTo>
                    <a:cubicBezTo>
                      <a:pt x="580900" y="17066"/>
                      <a:pt x="581078" y="17422"/>
                      <a:pt x="581167" y="17866"/>
                    </a:cubicBezTo>
                    <a:cubicBezTo>
                      <a:pt x="581256" y="18311"/>
                      <a:pt x="581434" y="18755"/>
                      <a:pt x="581523" y="19199"/>
                    </a:cubicBezTo>
                    <a:cubicBezTo>
                      <a:pt x="581612" y="19555"/>
                      <a:pt x="581701" y="19910"/>
                      <a:pt x="581790" y="20266"/>
                    </a:cubicBezTo>
                    <a:cubicBezTo>
                      <a:pt x="581879" y="20977"/>
                      <a:pt x="582057" y="21777"/>
                      <a:pt x="582146" y="22488"/>
                    </a:cubicBezTo>
                    <a:cubicBezTo>
                      <a:pt x="582146" y="22577"/>
                      <a:pt x="582146" y="22666"/>
                      <a:pt x="582146" y="22666"/>
                    </a:cubicBezTo>
                    <a:cubicBezTo>
                      <a:pt x="582235" y="23555"/>
                      <a:pt x="582235" y="24355"/>
                      <a:pt x="582235" y="25244"/>
                    </a:cubicBezTo>
                    <a:lnTo>
                      <a:pt x="582235" y="126396"/>
                    </a:lnTo>
                    <a:cubicBezTo>
                      <a:pt x="582235" y="140351"/>
                      <a:pt x="570934" y="151728"/>
                      <a:pt x="556963" y="151728"/>
                    </a:cubicBezTo>
                    <a:cubicBezTo>
                      <a:pt x="542992" y="151728"/>
                      <a:pt x="531691" y="140351"/>
                      <a:pt x="531691" y="126396"/>
                    </a:cubicBezTo>
                    <a:lnTo>
                      <a:pt x="531691" y="79286"/>
                    </a:lnTo>
                    <a:lnTo>
                      <a:pt x="421260" y="171106"/>
                    </a:lnTo>
                    <a:cubicBezTo>
                      <a:pt x="410582" y="180083"/>
                      <a:pt x="394564" y="178572"/>
                      <a:pt x="385666" y="167906"/>
                    </a:cubicBezTo>
                    <a:cubicBezTo>
                      <a:pt x="376678" y="157150"/>
                      <a:pt x="378191" y="141240"/>
                      <a:pt x="388869" y="132262"/>
                    </a:cubicBezTo>
                    <a:lnTo>
                      <a:pt x="487020" y="50576"/>
                    </a:lnTo>
                    <a:lnTo>
                      <a:pt x="455697" y="50576"/>
                    </a:lnTo>
                    <a:cubicBezTo>
                      <a:pt x="441727" y="50576"/>
                      <a:pt x="430425" y="39288"/>
                      <a:pt x="430425" y="25244"/>
                    </a:cubicBezTo>
                    <a:cubicBezTo>
                      <a:pt x="430425" y="11289"/>
                      <a:pt x="441727" y="0"/>
                      <a:pt x="455697" y="0"/>
                    </a:cubicBezTo>
                    <a:close/>
                  </a:path>
                </a:pathLst>
              </a:custGeom>
              <a:solidFill>
                <a:schemeClr val="bg1"/>
              </a:solidFill>
              <a:ln>
                <a:noFill/>
              </a:ln>
              <a:effectLst/>
              <a:extLst/>
            </p:spPr>
            <p:txBody>
              <a:bodyPr lIns="121888" tIns="121888" rIns="121888" bIns="121888" anchor="ct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hangingPunct="0">
                  <a:buFontTx/>
                  <a:buNone/>
                </a:pPr>
                <a:endParaRPr lang="zh-CN" altLang="zh-CN" sz="639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grpSp>
      </p:grpSp>
      <p:cxnSp>
        <p:nvCxnSpPr>
          <p:cNvPr id="3" name="直接连接符 2"/>
          <p:cNvCxnSpPr/>
          <p:nvPr userDrawn="1"/>
        </p:nvCxnSpPr>
        <p:spPr>
          <a:xfrm flipV="1">
            <a:off x="669925" y="3777400"/>
            <a:ext cx="10850563" cy="1"/>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68168432"/>
      </p:ext>
    </p:extLst>
  </p:cSld>
  <p:clrMapOvr>
    <a:overrideClrMapping bg1="lt1" tx1="dk1" bg2="lt2" tx2="dk2" accent1="accent1" accent2="accent2" accent3="accent3" accent4="accent4" accent5="accent5" accent6="accent6" hlink="hlink" folHlink="folHlink"/>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6489D9C7-5DC6-4263-87FF-7C99F6FB63C3}" type="datetime1">
              <a:rPr lang="zh-CN" altLang="en-US" smtClean="0">
                <a:solidFill>
                  <a:srgbClr val="000000">
                    <a:tint val="75000"/>
                  </a:srgbClr>
                </a:solidFill>
              </a:rPr>
              <a:pPr/>
              <a:t>2020/8/12</a:t>
            </a:fld>
            <a:endParaRPr lang="zh-CN" altLang="en-US">
              <a:solidFill>
                <a:srgbClr val="000000">
                  <a:tint val="75000"/>
                </a:srgbClr>
              </a:solidFill>
            </a:endParaRPr>
          </a:p>
        </p:txBody>
      </p:sp>
      <p:sp>
        <p:nvSpPr>
          <p:cNvPr id="8" name="页脚占位符 7"/>
          <p:cNvSpPr>
            <a:spLocks noGrp="1"/>
          </p:cNvSpPr>
          <p:nvPr>
            <p:ph type="ftr" sz="quarter" idx="11"/>
          </p:nvPr>
        </p:nvSpPr>
        <p:spPr/>
        <p:txBody>
          <a:bodyPr/>
          <a:lstStyle/>
          <a:p>
            <a:r>
              <a:rPr lang="en-US" altLang="zh-CN">
                <a:solidFill>
                  <a:srgbClr val="000000">
                    <a:tint val="75000"/>
                  </a:srgbClr>
                </a:solidFill>
              </a:rPr>
              <a:t>www.islide.cc </a:t>
            </a:r>
            <a:r>
              <a:rPr lang="zh-CN" altLang="en-US">
                <a:solidFill>
                  <a:srgbClr val="000000">
                    <a:tint val="75000"/>
                  </a:srgbClr>
                </a:solidFill>
              </a:rPr>
              <a:t>「 让</a:t>
            </a:r>
            <a:r>
              <a:rPr lang="en-US" altLang="zh-CN">
                <a:solidFill>
                  <a:srgbClr val="000000">
                    <a:tint val="75000"/>
                  </a:srgbClr>
                </a:solidFill>
              </a:rPr>
              <a:t>PPT</a:t>
            </a:r>
            <a:r>
              <a:rPr lang="zh-CN" altLang="en-US">
                <a:solidFill>
                  <a:srgbClr val="000000">
                    <a:tint val="75000"/>
                  </a:srgbClr>
                </a:solidFill>
              </a:rPr>
              <a:t>设计简单起来！」</a:t>
            </a:r>
          </a:p>
        </p:txBody>
      </p:sp>
      <p:sp>
        <p:nvSpPr>
          <p:cNvPr id="9" name="灯片编号占位符 8"/>
          <p:cNvSpPr>
            <a:spLocks noGrp="1"/>
          </p:cNvSpPr>
          <p:nvPr>
            <p:ph type="sldNum" sz="quarter" idx="12"/>
          </p:nvPr>
        </p:nvSpPr>
        <p:spPr/>
        <p:txBody>
          <a:bodyPr/>
          <a:lstStyle/>
          <a:p>
            <a:fld id="{5DD3DB80-B894-403A-B48E-6FDC1A72010E}" type="slidenum">
              <a:rPr lang="zh-CN" altLang="en-US" smtClean="0">
                <a:solidFill>
                  <a:srgbClr val="000000">
                    <a:tint val="75000"/>
                  </a:srgbClr>
                </a:solidFill>
              </a:rPr>
              <a:pPr/>
              <a:t>‹#›</a:t>
            </a:fld>
            <a:endParaRPr lang="zh-CN" altLang="en-US">
              <a:solidFill>
                <a:srgbClr val="000000">
                  <a:tint val="75000"/>
                </a:srgbClr>
              </a:solidFill>
            </a:endParaRPr>
          </a:p>
        </p:txBody>
      </p:sp>
    </p:spTree>
    <p:extLst>
      <p:ext uri="{BB962C8B-B14F-4D97-AF65-F5344CB8AC3E}">
        <p14:creationId xmlns:p14="http://schemas.microsoft.com/office/powerpoint/2010/main" val="178825774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6" name="日期占位符 5"/>
          <p:cNvSpPr>
            <a:spLocks noGrp="1"/>
          </p:cNvSpPr>
          <p:nvPr>
            <p:ph type="dt" sz="half" idx="10"/>
          </p:nvPr>
        </p:nvSpPr>
        <p:spPr/>
        <p:txBody>
          <a:bodyPr/>
          <a:lstStyle/>
          <a:p>
            <a:fld id="{6489D9C7-5DC6-4263-87FF-7C99F6FB63C3}" type="datetime1">
              <a:rPr lang="zh-CN" altLang="en-US" smtClean="0">
                <a:solidFill>
                  <a:srgbClr val="000000">
                    <a:tint val="75000"/>
                  </a:srgbClr>
                </a:solidFill>
              </a:rPr>
              <a:pPr/>
              <a:t>2020/8/12</a:t>
            </a:fld>
            <a:endParaRPr lang="zh-CN" altLang="en-US">
              <a:solidFill>
                <a:srgbClr val="000000">
                  <a:tint val="75000"/>
                </a:srgbClr>
              </a:solidFill>
            </a:endParaRPr>
          </a:p>
        </p:txBody>
      </p:sp>
      <p:sp>
        <p:nvSpPr>
          <p:cNvPr id="7" name="页脚占位符 6"/>
          <p:cNvSpPr>
            <a:spLocks noGrp="1"/>
          </p:cNvSpPr>
          <p:nvPr>
            <p:ph type="ftr" sz="quarter" idx="11"/>
          </p:nvPr>
        </p:nvSpPr>
        <p:spPr/>
        <p:txBody>
          <a:bodyPr/>
          <a:lstStyle/>
          <a:p>
            <a:r>
              <a:rPr lang="en-US" altLang="zh-CN">
                <a:solidFill>
                  <a:srgbClr val="000000">
                    <a:tint val="75000"/>
                  </a:srgbClr>
                </a:solidFill>
              </a:rPr>
              <a:t>www.islide.cc </a:t>
            </a:r>
            <a:r>
              <a:rPr lang="zh-CN" altLang="en-US">
                <a:solidFill>
                  <a:srgbClr val="000000">
                    <a:tint val="75000"/>
                  </a:srgbClr>
                </a:solidFill>
              </a:rPr>
              <a:t>「 让</a:t>
            </a:r>
            <a:r>
              <a:rPr lang="en-US" altLang="zh-CN">
                <a:solidFill>
                  <a:srgbClr val="000000">
                    <a:tint val="75000"/>
                  </a:srgbClr>
                </a:solidFill>
              </a:rPr>
              <a:t>PPT</a:t>
            </a:r>
            <a:r>
              <a:rPr lang="zh-CN" altLang="en-US">
                <a:solidFill>
                  <a:srgbClr val="000000">
                    <a:tint val="75000"/>
                  </a:srgbClr>
                </a:solidFill>
              </a:rPr>
              <a:t>设计简单起来！」</a:t>
            </a:r>
          </a:p>
        </p:txBody>
      </p:sp>
      <p:sp>
        <p:nvSpPr>
          <p:cNvPr id="8" name="灯片编号占位符 7"/>
          <p:cNvSpPr>
            <a:spLocks noGrp="1"/>
          </p:cNvSpPr>
          <p:nvPr>
            <p:ph type="sldNum" sz="quarter" idx="12"/>
          </p:nvPr>
        </p:nvSpPr>
        <p:spPr/>
        <p:txBody>
          <a:bodyPr/>
          <a:lstStyle/>
          <a:p>
            <a:fld id="{5DD3DB80-B894-403A-B48E-6FDC1A72010E}" type="slidenum">
              <a:rPr lang="zh-CN" altLang="en-US" smtClean="0">
                <a:solidFill>
                  <a:srgbClr val="000000">
                    <a:tint val="75000"/>
                  </a:srgbClr>
                </a:solidFill>
              </a:rPr>
              <a:pPr/>
              <a:t>‹#›</a:t>
            </a:fld>
            <a:endParaRPr lang="zh-CN" altLang="en-US">
              <a:solidFill>
                <a:srgbClr val="000000">
                  <a:tint val="75000"/>
                </a:srgbClr>
              </a:solidFill>
            </a:endParaRPr>
          </a:p>
        </p:txBody>
      </p:sp>
    </p:spTree>
    <p:extLst>
      <p:ext uri="{BB962C8B-B14F-4D97-AF65-F5344CB8AC3E}">
        <p14:creationId xmlns:p14="http://schemas.microsoft.com/office/powerpoint/2010/main" val="164952811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289434188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末尾幻灯片">
    <p:bg>
      <p:bgRef idx="1001">
        <a:schemeClr val="bg1"/>
      </p:bgRef>
    </p:bg>
    <p:spTree>
      <p:nvGrpSpPr>
        <p:cNvPr id="1" name=""/>
        <p:cNvGrpSpPr/>
        <p:nvPr/>
      </p:nvGrpSpPr>
      <p:grpSpPr>
        <a:xfrm>
          <a:off x="0" y="0"/>
          <a:ext cx="0" cy="0"/>
          <a:chOff x="0" y="0"/>
          <a:chExt cx="0" cy="0"/>
        </a:xfrm>
      </p:grpSpPr>
      <p:sp>
        <p:nvSpPr>
          <p:cNvPr id="13" name="标题 1"/>
          <p:cNvSpPr>
            <a:spLocks noGrp="1"/>
          </p:cNvSpPr>
          <p:nvPr>
            <p:ph type="ctrTitle" hasCustomPrompt="1"/>
          </p:nvPr>
        </p:nvSpPr>
        <p:spPr>
          <a:xfrm>
            <a:off x="6819260" y="3515356"/>
            <a:ext cx="4701233" cy="655784"/>
          </a:xfrm>
        </p:spPr>
        <p:txBody>
          <a:bodyPr anchor="ctr">
            <a:normAutofit/>
          </a:bodyPr>
          <a:lstStyle>
            <a:lvl1pPr marL="0" indent="0" algn="l">
              <a:buFont typeface="Arial" panose="020B0604020202020204" pitchFamily="34" charset="0"/>
              <a:buNone/>
              <a:defRPr sz="3200">
                <a:solidFill>
                  <a:schemeClr val="tx1"/>
                </a:solidFill>
              </a:defRPr>
            </a:lvl1pPr>
          </a:lstStyle>
          <a:p>
            <a:r>
              <a:rPr lang="zh-CN" altLang="en-US" dirty="0"/>
              <a:t>结束语</a:t>
            </a:r>
          </a:p>
        </p:txBody>
      </p:sp>
      <p:sp>
        <p:nvSpPr>
          <p:cNvPr id="14" name="文本占位符 62"/>
          <p:cNvSpPr>
            <a:spLocks noGrp="1"/>
          </p:cNvSpPr>
          <p:nvPr>
            <p:ph type="body" sz="quarter" idx="17" hasCustomPrompt="1"/>
          </p:nvPr>
        </p:nvSpPr>
        <p:spPr>
          <a:xfrm>
            <a:off x="6819260" y="4453601"/>
            <a:ext cx="4701233" cy="310871"/>
          </a:xfrm>
        </p:spPr>
        <p:txBody>
          <a:bodyPr vert="horz" lIns="91440" tIns="45720" rIns="91440" bIns="45720" rtlCol="0">
            <a:normAutofit/>
          </a:bodyPr>
          <a:lstStyle>
            <a:lvl1pPr marL="0" indent="0" algn="l">
              <a:buNone/>
              <a:defRPr lang="zh-CN" altLang="en-US" sz="1600" smtClean="0"/>
            </a:lvl1pPr>
            <a:lvl2pPr>
              <a:defRPr lang="zh-CN" altLang="en-US" sz="2000" smtClean="0"/>
            </a:lvl2pPr>
            <a:lvl3pPr>
              <a:defRPr lang="zh-CN" altLang="en-US" sz="1800" smtClean="0"/>
            </a:lvl3pPr>
            <a:lvl4pPr>
              <a:defRPr lang="zh-CN" altLang="en-US" sz="1600" smtClean="0"/>
            </a:lvl4pPr>
            <a:lvl5pPr>
              <a:defRPr lang="zh-CN" altLang="en-US" sz="1600"/>
            </a:lvl5pPr>
          </a:lstStyle>
          <a:p>
            <a:pPr marL="228584" marR="0" lvl="0" indent="-228584" fontAlgn="auto">
              <a:spcAft>
                <a:spcPts val="0"/>
              </a:spcAft>
              <a:buClrTx/>
              <a:buSzTx/>
              <a:tabLst/>
            </a:pPr>
            <a:r>
              <a:rPr lang="zh-CN" altLang="en-US" dirty="0"/>
              <a:t>署名</a:t>
            </a:r>
            <a:endParaRPr lang="en-US" altLang="zh-CN" dirty="0"/>
          </a:p>
        </p:txBody>
      </p:sp>
      <p:sp>
        <p:nvSpPr>
          <p:cNvPr id="15" name="文本占位符 62"/>
          <p:cNvSpPr>
            <a:spLocks noGrp="1"/>
          </p:cNvSpPr>
          <p:nvPr>
            <p:ph type="body" sz="quarter" idx="18" hasCustomPrompt="1"/>
          </p:nvPr>
        </p:nvSpPr>
        <p:spPr>
          <a:xfrm>
            <a:off x="6819260" y="4769235"/>
            <a:ext cx="4701233" cy="310871"/>
          </a:xfrm>
        </p:spPr>
        <p:txBody>
          <a:bodyPr vert="horz" lIns="91440" tIns="45720" rIns="91440" bIns="45720" rtlCol="0">
            <a:normAutofit/>
          </a:bodyPr>
          <a:lstStyle>
            <a:lvl1pPr marL="0" indent="0" algn="l">
              <a:buNone/>
              <a:defRPr lang="zh-CN" altLang="en-US" sz="1600" smtClean="0"/>
            </a:lvl1pPr>
            <a:lvl2pPr>
              <a:defRPr lang="zh-CN" altLang="en-US" sz="2000" smtClean="0"/>
            </a:lvl2pPr>
            <a:lvl3pPr>
              <a:defRPr lang="zh-CN" altLang="en-US" sz="1800" smtClean="0"/>
            </a:lvl3pPr>
            <a:lvl4pPr>
              <a:defRPr lang="zh-CN" altLang="en-US" sz="1600" smtClean="0"/>
            </a:lvl4pPr>
            <a:lvl5pPr>
              <a:defRPr lang="zh-CN" altLang="en-US" sz="1600"/>
            </a:lvl5pPr>
          </a:lstStyle>
          <a:p>
            <a:pPr marL="228584" marR="0" lvl="0" indent="-228584" fontAlgn="auto">
              <a:spcAft>
                <a:spcPts val="0"/>
              </a:spcAft>
              <a:buClrTx/>
              <a:buSzTx/>
              <a:tabLst/>
            </a:pPr>
            <a:r>
              <a:rPr lang="zh-CN" altLang="en-US" dirty="0"/>
              <a:t>时间日期</a:t>
            </a:r>
            <a:endParaRPr lang="en-US" altLang="zh-CN" dirty="0"/>
          </a:p>
        </p:txBody>
      </p:sp>
      <p:grpSp>
        <p:nvGrpSpPr>
          <p:cNvPr id="622" name="组合 621"/>
          <p:cNvGrpSpPr/>
          <p:nvPr userDrawn="1"/>
        </p:nvGrpSpPr>
        <p:grpSpPr>
          <a:xfrm>
            <a:off x="238844" y="1472541"/>
            <a:ext cx="6125333" cy="5385460"/>
            <a:chOff x="254283" y="1886754"/>
            <a:chExt cx="5836681" cy="5292666"/>
          </a:xfrm>
        </p:grpSpPr>
        <p:grpSp>
          <p:nvGrpSpPr>
            <p:cNvPr id="623" name="组合 622"/>
            <p:cNvGrpSpPr/>
            <p:nvPr/>
          </p:nvGrpSpPr>
          <p:grpSpPr>
            <a:xfrm flipH="1">
              <a:off x="773576" y="2329256"/>
              <a:ext cx="4930983" cy="4850164"/>
              <a:chOff x="4" y="1009025"/>
              <a:chExt cx="5518411" cy="5427964"/>
            </a:xfrm>
          </p:grpSpPr>
          <p:sp>
            <p:nvSpPr>
              <p:cNvPr id="636" name="AutoShape 3"/>
              <p:cNvSpPr>
                <a:spLocks noChangeAspect="1" noChangeArrowheads="1" noTextEdit="1"/>
              </p:cNvSpPr>
              <p:nvPr/>
            </p:nvSpPr>
            <p:spPr bwMode="auto">
              <a:xfrm>
                <a:off x="1958" y="1012624"/>
                <a:ext cx="5467604" cy="5104014"/>
              </a:xfrm>
              <a:prstGeom prst="rect">
                <a:avLst/>
              </a:prstGeom>
              <a:no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7" name="Freeform 6"/>
              <p:cNvSpPr>
                <a:spLocks/>
              </p:cNvSpPr>
              <p:nvPr/>
            </p:nvSpPr>
            <p:spPr bwMode="auto">
              <a:xfrm>
                <a:off x="1315122" y="3048111"/>
                <a:ext cx="2688858" cy="3388878"/>
              </a:xfrm>
              <a:custGeom>
                <a:avLst/>
                <a:gdLst/>
                <a:ahLst/>
                <a:cxnLst>
                  <a:cxn ang="0">
                    <a:pos x="534" y="1813"/>
                  </a:cxn>
                  <a:cxn ang="0">
                    <a:pos x="439" y="1553"/>
                  </a:cxn>
                  <a:cxn ang="0">
                    <a:pos x="148" y="1532"/>
                  </a:cxn>
                  <a:cxn ang="0">
                    <a:pos x="135" y="1370"/>
                  </a:cxn>
                  <a:cxn ang="0">
                    <a:pos x="109" y="1290"/>
                  </a:cxn>
                  <a:cxn ang="0">
                    <a:pos x="109" y="1154"/>
                  </a:cxn>
                  <a:cxn ang="0">
                    <a:pos x="5" y="1059"/>
                  </a:cxn>
                  <a:cxn ang="0">
                    <a:pos x="136" y="870"/>
                  </a:cxn>
                  <a:cxn ang="0">
                    <a:pos x="343" y="190"/>
                  </a:cxn>
                  <a:cxn ang="0">
                    <a:pos x="1150" y="116"/>
                  </a:cxn>
                  <a:cxn ang="0">
                    <a:pos x="1461" y="453"/>
                  </a:cxn>
                  <a:cxn ang="0">
                    <a:pos x="1451" y="937"/>
                  </a:cxn>
                  <a:cxn ang="0">
                    <a:pos x="1173" y="1321"/>
                  </a:cxn>
                  <a:cxn ang="0">
                    <a:pos x="1301" y="1807"/>
                  </a:cxn>
                  <a:cxn ang="0">
                    <a:pos x="534" y="1813"/>
                  </a:cxn>
                </a:cxnLst>
                <a:rect l="0" t="0" r="r" b="b"/>
                <a:pathLst>
                  <a:path w="1522" h="1813">
                    <a:moveTo>
                      <a:pt x="534" y="1813"/>
                    </a:moveTo>
                    <a:cubicBezTo>
                      <a:pt x="534" y="1813"/>
                      <a:pt x="464" y="1592"/>
                      <a:pt x="439" y="1553"/>
                    </a:cubicBezTo>
                    <a:cubicBezTo>
                      <a:pt x="413" y="1514"/>
                      <a:pt x="212" y="1576"/>
                      <a:pt x="148" y="1532"/>
                    </a:cubicBezTo>
                    <a:cubicBezTo>
                      <a:pt x="83" y="1489"/>
                      <a:pt x="135" y="1370"/>
                      <a:pt x="135" y="1370"/>
                    </a:cubicBezTo>
                    <a:cubicBezTo>
                      <a:pt x="135" y="1370"/>
                      <a:pt x="32" y="1362"/>
                      <a:pt x="109" y="1290"/>
                    </a:cubicBezTo>
                    <a:cubicBezTo>
                      <a:pt x="32" y="1272"/>
                      <a:pt x="117" y="1182"/>
                      <a:pt x="109" y="1154"/>
                    </a:cubicBezTo>
                    <a:cubicBezTo>
                      <a:pt x="47" y="1144"/>
                      <a:pt x="0" y="1100"/>
                      <a:pt x="5" y="1059"/>
                    </a:cubicBezTo>
                    <a:cubicBezTo>
                      <a:pt x="11" y="1018"/>
                      <a:pt x="154" y="906"/>
                      <a:pt x="136" y="870"/>
                    </a:cubicBezTo>
                    <a:cubicBezTo>
                      <a:pt x="118" y="834"/>
                      <a:pt x="8" y="466"/>
                      <a:pt x="343" y="190"/>
                    </a:cubicBezTo>
                    <a:cubicBezTo>
                      <a:pt x="553" y="18"/>
                      <a:pt x="897" y="0"/>
                      <a:pt x="1150" y="116"/>
                    </a:cubicBezTo>
                    <a:cubicBezTo>
                      <a:pt x="1301" y="185"/>
                      <a:pt x="1415" y="320"/>
                      <a:pt x="1461" y="453"/>
                    </a:cubicBezTo>
                    <a:cubicBezTo>
                      <a:pt x="1517" y="612"/>
                      <a:pt x="1522" y="801"/>
                      <a:pt x="1451" y="937"/>
                    </a:cubicBezTo>
                    <a:cubicBezTo>
                      <a:pt x="1363" y="1106"/>
                      <a:pt x="1187" y="1215"/>
                      <a:pt x="1173" y="1321"/>
                    </a:cubicBezTo>
                    <a:cubicBezTo>
                      <a:pt x="1147" y="1514"/>
                      <a:pt x="1301" y="1807"/>
                      <a:pt x="1301" y="1807"/>
                    </a:cubicBezTo>
                    <a:lnTo>
                      <a:pt x="534" y="1813"/>
                    </a:ln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8" name="Freeform 7"/>
              <p:cNvSpPr>
                <a:spLocks/>
              </p:cNvSpPr>
              <p:nvPr/>
            </p:nvSpPr>
            <p:spPr bwMode="auto">
              <a:xfrm>
                <a:off x="1793878" y="3336066"/>
                <a:ext cx="541289" cy="604707"/>
              </a:xfrm>
              <a:custGeom>
                <a:avLst/>
                <a:gdLst/>
                <a:ahLst/>
                <a:cxnLst>
                  <a:cxn ang="0">
                    <a:pos x="18" y="225"/>
                  </a:cxn>
                  <a:cxn ang="0">
                    <a:pos x="0" y="371"/>
                  </a:cxn>
                  <a:cxn ang="0">
                    <a:pos x="169" y="371"/>
                  </a:cxn>
                  <a:cxn ang="0">
                    <a:pos x="260" y="196"/>
                  </a:cxn>
                  <a:cxn ang="0">
                    <a:pos x="164" y="138"/>
                  </a:cxn>
                  <a:cxn ang="0">
                    <a:pos x="306" y="136"/>
                  </a:cxn>
                  <a:cxn ang="0">
                    <a:pos x="306" y="0"/>
                  </a:cxn>
                  <a:cxn ang="0">
                    <a:pos x="108" y="104"/>
                  </a:cxn>
                  <a:cxn ang="0">
                    <a:pos x="43" y="165"/>
                  </a:cxn>
                  <a:cxn ang="0">
                    <a:pos x="196" y="225"/>
                  </a:cxn>
                  <a:cxn ang="0">
                    <a:pos x="18" y="225"/>
                  </a:cxn>
                </a:cxnLst>
                <a:rect l="0" t="0" r="r" b="b"/>
                <a:pathLst>
                  <a:path w="306" h="371">
                    <a:moveTo>
                      <a:pt x="18" y="225"/>
                    </a:moveTo>
                    <a:cubicBezTo>
                      <a:pt x="9" y="225"/>
                      <a:pt x="0" y="371"/>
                      <a:pt x="0" y="371"/>
                    </a:cubicBezTo>
                    <a:cubicBezTo>
                      <a:pt x="169" y="371"/>
                      <a:pt x="169" y="371"/>
                      <a:pt x="169" y="371"/>
                    </a:cubicBezTo>
                    <a:cubicBezTo>
                      <a:pt x="260" y="196"/>
                      <a:pt x="260" y="196"/>
                      <a:pt x="260" y="196"/>
                    </a:cubicBezTo>
                    <a:cubicBezTo>
                      <a:pt x="164" y="138"/>
                      <a:pt x="164" y="138"/>
                      <a:pt x="164" y="138"/>
                    </a:cubicBezTo>
                    <a:cubicBezTo>
                      <a:pt x="306" y="136"/>
                      <a:pt x="306" y="136"/>
                      <a:pt x="306" y="136"/>
                    </a:cubicBezTo>
                    <a:cubicBezTo>
                      <a:pt x="306" y="0"/>
                      <a:pt x="306" y="0"/>
                      <a:pt x="306" y="0"/>
                    </a:cubicBezTo>
                    <a:cubicBezTo>
                      <a:pt x="233" y="23"/>
                      <a:pt x="165" y="57"/>
                      <a:pt x="108" y="104"/>
                    </a:cubicBezTo>
                    <a:cubicBezTo>
                      <a:pt x="84" y="124"/>
                      <a:pt x="63" y="144"/>
                      <a:pt x="43" y="165"/>
                    </a:cubicBezTo>
                    <a:cubicBezTo>
                      <a:pt x="196" y="225"/>
                      <a:pt x="196" y="225"/>
                      <a:pt x="196" y="225"/>
                    </a:cubicBezTo>
                    <a:cubicBezTo>
                      <a:pt x="196" y="225"/>
                      <a:pt x="26" y="225"/>
                      <a:pt x="18" y="22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9" name="Freeform 8"/>
              <p:cNvSpPr>
                <a:spLocks/>
              </p:cNvSpPr>
              <p:nvPr/>
            </p:nvSpPr>
            <p:spPr bwMode="auto">
              <a:xfrm>
                <a:off x="1801695" y="3998364"/>
                <a:ext cx="504161" cy="248362"/>
              </a:xfrm>
              <a:custGeom>
                <a:avLst/>
                <a:gdLst/>
                <a:ahLst/>
                <a:cxnLst>
                  <a:cxn ang="0">
                    <a:pos x="112" y="0"/>
                  </a:cxn>
                  <a:cxn ang="0">
                    <a:pos x="0" y="0"/>
                  </a:cxn>
                  <a:cxn ang="0">
                    <a:pos x="164" y="138"/>
                  </a:cxn>
                  <a:cxn ang="0">
                    <a:pos x="258" y="101"/>
                  </a:cxn>
                  <a:cxn ang="0">
                    <a:pos x="112" y="0"/>
                  </a:cxn>
                </a:cxnLst>
                <a:rect l="0" t="0" r="r" b="b"/>
                <a:pathLst>
                  <a:path w="258" h="138">
                    <a:moveTo>
                      <a:pt x="112" y="0"/>
                    </a:moveTo>
                    <a:lnTo>
                      <a:pt x="0" y="0"/>
                    </a:lnTo>
                    <a:lnTo>
                      <a:pt x="164" y="138"/>
                    </a:lnTo>
                    <a:lnTo>
                      <a:pt x="258" y="101"/>
                    </a:lnTo>
                    <a:lnTo>
                      <a:pt x="112"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0" name="Freeform 9"/>
              <p:cNvSpPr>
                <a:spLocks/>
              </p:cNvSpPr>
              <p:nvPr/>
            </p:nvSpPr>
            <p:spPr bwMode="auto">
              <a:xfrm>
                <a:off x="2214012" y="3798595"/>
                <a:ext cx="1645362" cy="721689"/>
              </a:xfrm>
              <a:custGeom>
                <a:avLst/>
                <a:gdLst/>
                <a:ahLst/>
                <a:cxnLst>
                  <a:cxn ang="0">
                    <a:pos x="923" y="194"/>
                  </a:cxn>
                  <a:cxn ang="0">
                    <a:pos x="733" y="201"/>
                  </a:cxn>
                  <a:cxn ang="0">
                    <a:pos x="719" y="248"/>
                  </a:cxn>
                  <a:cxn ang="0">
                    <a:pos x="786" y="280"/>
                  </a:cxn>
                  <a:cxn ang="0">
                    <a:pos x="689" y="268"/>
                  </a:cxn>
                  <a:cxn ang="0">
                    <a:pos x="724" y="178"/>
                  </a:cxn>
                  <a:cxn ang="0">
                    <a:pos x="919" y="164"/>
                  </a:cxn>
                  <a:cxn ang="0">
                    <a:pos x="891" y="59"/>
                  </a:cxn>
                  <a:cxn ang="0">
                    <a:pos x="866" y="0"/>
                  </a:cxn>
                  <a:cxn ang="0">
                    <a:pos x="684" y="134"/>
                  </a:cxn>
                  <a:cxn ang="0">
                    <a:pos x="529" y="87"/>
                  </a:cxn>
                  <a:cxn ang="0">
                    <a:pos x="374" y="177"/>
                  </a:cxn>
                  <a:cxn ang="0">
                    <a:pos x="198" y="172"/>
                  </a:cxn>
                  <a:cxn ang="0">
                    <a:pos x="190" y="251"/>
                  </a:cxn>
                  <a:cxn ang="0">
                    <a:pos x="307" y="296"/>
                  </a:cxn>
                  <a:cxn ang="0">
                    <a:pos x="295" y="341"/>
                  </a:cxn>
                  <a:cxn ang="0">
                    <a:pos x="204" y="312"/>
                  </a:cxn>
                  <a:cxn ang="0">
                    <a:pos x="58" y="251"/>
                  </a:cxn>
                  <a:cxn ang="0">
                    <a:pos x="0" y="283"/>
                  </a:cxn>
                  <a:cxn ang="0">
                    <a:pos x="0" y="382"/>
                  </a:cxn>
                  <a:cxn ang="0">
                    <a:pos x="90" y="443"/>
                  </a:cxn>
                  <a:cxn ang="0">
                    <a:pos x="371" y="443"/>
                  </a:cxn>
                  <a:cxn ang="0">
                    <a:pos x="423" y="327"/>
                  </a:cxn>
                  <a:cxn ang="0">
                    <a:pos x="364" y="252"/>
                  </a:cxn>
                  <a:cxn ang="0">
                    <a:pos x="532" y="259"/>
                  </a:cxn>
                  <a:cxn ang="0">
                    <a:pos x="457" y="331"/>
                  </a:cxn>
                  <a:cxn ang="0">
                    <a:pos x="543" y="334"/>
                  </a:cxn>
                  <a:cxn ang="0">
                    <a:pos x="654" y="291"/>
                  </a:cxn>
                  <a:cxn ang="0">
                    <a:pos x="733" y="359"/>
                  </a:cxn>
                  <a:cxn ang="0">
                    <a:pos x="925" y="356"/>
                  </a:cxn>
                  <a:cxn ang="0">
                    <a:pos x="923" y="194"/>
                  </a:cxn>
                </a:cxnLst>
                <a:rect l="0" t="0" r="r" b="b"/>
                <a:pathLst>
                  <a:path w="932" h="443">
                    <a:moveTo>
                      <a:pt x="923" y="194"/>
                    </a:moveTo>
                    <a:cubicBezTo>
                      <a:pt x="733" y="201"/>
                      <a:pt x="733" y="201"/>
                      <a:pt x="733" y="201"/>
                    </a:cubicBezTo>
                    <a:cubicBezTo>
                      <a:pt x="719" y="248"/>
                      <a:pt x="719" y="248"/>
                      <a:pt x="719" y="248"/>
                    </a:cubicBezTo>
                    <a:cubicBezTo>
                      <a:pt x="786" y="280"/>
                      <a:pt x="786" y="280"/>
                      <a:pt x="786" y="280"/>
                    </a:cubicBezTo>
                    <a:cubicBezTo>
                      <a:pt x="689" y="268"/>
                      <a:pt x="689" y="268"/>
                      <a:pt x="689" y="268"/>
                    </a:cubicBezTo>
                    <a:cubicBezTo>
                      <a:pt x="724" y="178"/>
                      <a:pt x="724" y="178"/>
                      <a:pt x="724" y="178"/>
                    </a:cubicBezTo>
                    <a:cubicBezTo>
                      <a:pt x="919" y="164"/>
                      <a:pt x="919" y="164"/>
                      <a:pt x="919" y="164"/>
                    </a:cubicBezTo>
                    <a:cubicBezTo>
                      <a:pt x="912" y="128"/>
                      <a:pt x="903" y="93"/>
                      <a:pt x="891" y="59"/>
                    </a:cubicBezTo>
                    <a:cubicBezTo>
                      <a:pt x="884" y="40"/>
                      <a:pt x="876" y="20"/>
                      <a:pt x="866" y="0"/>
                    </a:cubicBezTo>
                    <a:cubicBezTo>
                      <a:pt x="684" y="134"/>
                      <a:pt x="684" y="134"/>
                      <a:pt x="684" y="134"/>
                    </a:cubicBezTo>
                    <a:cubicBezTo>
                      <a:pt x="529" y="87"/>
                      <a:pt x="529" y="87"/>
                      <a:pt x="529" y="87"/>
                    </a:cubicBezTo>
                    <a:cubicBezTo>
                      <a:pt x="374" y="177"/>
                      <a:pt x="374" y="177"/>
                      <a:pt x="374" y="177"/>
                    </a:cubicBezTo>
                    <a:cubicBezTo>
                      <a:pt x="198" y="172"/>
                      <a:pt x="198" y="172"/>
                      <a:pt x="198" y="172"/>
                    </a:cubicBezTo>
                    <a:cubicBezTo>
                      <a:pt x="190" y="251"/>
                      <a:pt x="190" y="251"/>
                      <a:pt x="190" y="251"/>
                    </a:cubicBezTo>
                    <a:cubicBezTo>
                      <a:pt x="307" y="296"/>
                      <a:pt x="307" y="296"/>
                      <a:pt x="307" y="296"/>
                    </a:cubicBezTo>
                    <a:cubicBezTo>
                      <a:pt x="295" y="341"/>
                      <a:pt x="295" y="341"/>
                      <a:pt x="295" y="341"/>
                    </a:cubicBezTo>
                    <a:cubicBezTo>
                      <a:pt x="204" y="312"/>
                      <a:pt x="204" y="312"/>
                      <a:pt x="204" y="312"/>
                    </a:cubicBezTo>
                    <a:cubicBezTo>
                      <a:pt x="58" y="251"/>
                      <a:pt x="58" y="251"/>
                      <a:pt x="58" y="251"/>
                    </a:cubicBezTo>
                    <a:cubicBezTo>
                      <a:pt x="0" y="283"/>
                      <a:pt x="0" y="283"/>
                      <a:pt x="0" y="283"/>
                    </a:cubicBezTo>
                    <a:cubicBezTo>
                      <a:pt x="0" y="382"/>
                      <a:pt x="0" y="382"/>
                      <a:pt x="0" y="382"/>
                    </a:cubicBezTo>
                    <a:cubicBezTo>
                      <a:pt x="90" y="443"/>
                      <a:pt x="90" y="443"/>
                      <a:pt x="90" y="443"/>
                    </a:cubicBezTo>
                    <a:cubicBezTo>
                      <a:pt x="371" y="443"/>
                      <a:pt x="371" y="443"/>
                      <a:pt x="371" y="443"/>
                    </a:cubicBezTo>
                    <a:cubicBezTo>
                      <a:pt x="423" y="327"/>
                      <a:pt x="423" y="327"/>
                      <a:pt x="423" y="327"/>
                    </a:cubicBezTo>
                    <a:cubicBezTo>
                      <a:pt x="364" y="252"/>
                      <a:pt x="364" y="252"/>
                      <a:pt x="364" y="252"/>
                    </a:cubicBezTo>
                    <a:cubicBezTo>
                      <a:pt x="532" y="259"/>
                      <a:pt x="532" y="259"/>
                      <a:pt x="532" y="259"/>
                    </a:cubicBezTo>
                    <a:cubicBezTo>
                      <a:pt x="457" y="331"/>
                      <a:pt x="457" y="331"/>
                      <a:pt x="457" y="331"/>
                    </a:cubicBezTo>
                    <a:cubicBezTo>
                      <a:pt x="543" y="334"/>
                      <a:pt x="543" y="334"/>
                      <a:pt x="543" y="334"/>
                    </a:cubicBezTo>
                    <a:cubicBezTo>
                      <a:pt x="654" y="291"/>
                      <a:pt x="654" y="291"/>
                      <a:pt x="654" y="291"/>
                    </a:cubicBezTo>
                    <a:cubicBezTo>
                      <a:pt x="733" y="359"/>
                      <a:pt x="733" y="359"/>
                      <a:pt x="733" y="359"/>
                    </a:cubicBezTo>
                    <a:cubicBezTo>
                      <a:pt x="925" y="356"/>
                      <a:pt x="925" y="356"/>
                      <a:pt x="925" y="356"/>
                    </a:cubicBezTo>
                    <a:cubicBezTo>
                      <a:pt x="932" y="304"/>
                      <a:pt x="931" y="248"/>
                      <a:pt x="923" y="19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1" name="Freeform 10"/>
              <p:cNvSpPr>
                <a:spLocks/>
              </p:cNvSpPr>
              <p:nvPr/>
            </p:nvSpPr>
            <p:spPr bwMode="auto">
              <a:xfrm>
                <a:off x="2718173" y="4563477"/>
                <a:ext cx="433813" cy="311352"/>
              </a:xfrm>
              <a:custGeom>
                <a:avLst/>
                <a:gdLst/>
                <a:ahLst/>
                <a:cxnLst>
                  <a:cxn ang="0">
                    <a:pos x="0" y="26"/>
                  </a:cxn>
                  <a:cxn ang="0">
                    <a:pos x="158" y="191"/>
                  </a:cxn>
                  <a:cxn ang="0">
                    <a:pos x="246" y="150"/>
                  </a:cxn>
                  <a:cxn ang="0">
                    <a:pos x="111" y="0"/>
                  </a:cxn>
                  <a:cxn ang="0">
                    <a:pos x="0" y="26"/>
                  </a:cxn>
                </a:cxnLst>
                <a:rect l="0" t="0" r="r" b="b"/>
                <a:pathLst>
                  <a:path w="246" h="191">
                    <a:moveTo>
                      <a:pt x="0" y="26"/>
                    </a:moveTo>
                    <a:cubicBezTo>
                      <a:pt x="158" y="191"/>
                      <a:pt x="158" y="191"/>
                      <a:pt x="158" y="191"/>
                    </a:cubicBezTo>
                    <a:cubicBezTo>
                      <a:pt x="246" y="150"/>
                      <a:pt x="246" y="150"/>
                      <a:pt x="246" y="150"/>
                    </a:cubicBezTo>
                    <a:cubicBezTo>
                      <a:pt x="111" y="0"/>
                      <a:pt x="111" y="0"/>
                      <a:pt x="111" y="0"/>
                    </a:cubicBezTo>
                    <a:cubicBezTo>
                      <a:pt x="111" y="0"/>
                      <a:pt x="20" y="26"/>
                      <a:pt x="0"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2" name="Freeform 11"/>
              <p:cNvSpPr>
                <a:spLocks/>
              </p:cNvSpPr>
              <p:nvPr/>
            </p:nvSpPr>
            <p:spPr bwMode="auto">
              <a:xfrm>
                <a:off x="2952667" y="4388904"/>
                <a:ext cx="504161" cy="257360"/>
              </a:xfrm>
              <a:custGeom>
                <a:avLst/>
                <a:gdLst/>
                <a:ahLst/>
                <a:cxnLst>
                  <a:cxn ang="0">
                    <a:pos x="0" y="72"/>
                  </a:cxn>
                  <a:cxn ang="0">
                    <a:pos x="80" y="143"/>
                  </a:cxn>
                  <a:cxn ang="0">
                    <a:pos x="258" y="103"/>
                  </a:cxn>
                  <a:cxn ang="0">
                    <a:pos x="258" y="0"/>
                  </a:cxn>
                  <a:cxn ang="0">
                    <a:pos x="28" y="0"/>
                  </a:cxn>
                  <a:cxn ang="0">
                    <a:pos x="0" y="72"/>
                  </a:cxn>
                </a:cxnLst>
                <a:rect l="0" t="0" r="r" b="b"/>
                <a:pathLst>
                  <a:path w="258" h="143">
                    <a:moveTo>
                      <a:pt x="0" y="72"/>
                    </a:moveTo>
                    <a:lnTo>
                      <a:pt x="80" y="143"/>
                    </a:lnTo>
                    <a:lnTo>
                      <a:pt x="258" y="103"/>
                    </a:lnTo>
                    <a:lnTo>
                      <a:pt x="258" y="0"/>
                    </a:lnTo>
                    <a:lnTo>
                      <a:pt x="28" y="0"/>
                    </a:lnTo>
                    <a:lnTo>
                      <a:pt x="0" y="7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3" name="Freeform 12"/>
              <p:cNvSpPr>
                <a:spLocks/>
              </p:cNvSpPr>
              <p:nvPr/>
            </p:nvSpPr>
            <p:spPr bwMode="auto">
              <a:xfrm>
                <a:off x="2845190" y="3318069"/>
                <a:ext cx="449446" cy="572312"/>
              </a:xfrm>
              <a:custGeom>
                <a:avLst/>
                <a:gdLst/>
                <a:ahLst/>
                <a:cxnLst>
                  <a:cxn ang="0">
                    <a:pos x="128" y="202"/>
                  </a:cxn>
                  <a:cxn ang="0">
                    <a:pos x="121" y="333"/>
                  </a:cxn>
                  <a:cxn ang="0">
                    <a:pos x="171" y="352"/>
                  </a:cxn>
                  <a:cxn ang="0">
                    <a:pos x="247" y="238"/>
                  </a:cxn>
                  <a:cxn ang="0">
                    <a:pos x="254" y="50"/>
                  </a:cxn>
                  <a:cxn ang="0">
                    <a:pos x="249" y="48"/>
                  </a:cxn>
                  <a:cxn ang="0">
                    <a:pos x="107" y="0"/>
                  </a:cxn>
                  <a:cxn ang="0">
                    <a:pos x="0" y="162"/>
                  </a:cxn>
                  <a:cxn ang="0">
                    <a:pos x="128" y="202"/>
                  </a:cxn>
                </a:cxnLst>
                <a:rect l="0" t="0" r="r" b="b"/>
                <a:pathLst>
                  <a:path w="254" h="352">
                    <a:moveTo>
                      <a:pt x="128" y="202"/>
                    </a:moveTo>
                    <a:cubicBezTo>
                      <a:pt x="121" y="333"/>
                      <a:pt x="121" y="333"/>
                      <a:pt x="121" y="333"/>
                    </a:cubicBezTo>
                    <a:cubicBezTo>
                      <a:pt x="171" y="352"/>
                      <a:pt x="171" y="352"/>
                      <a:pt x="171" y="352"/>
                    </a:cubicBezTo>
                    <a:cubicBezTo>
                      <a:pt x="247" y="238"/>
                      <a:pt x="247" y="238"/>
                      <a:pt x="247" y="238"/>
                    </a:cubicBezTo>
                    <a:cubicBezTo>
                      <a:pt x="254" y="50"/>
                      <a:pt x="254" y="50"/>
                      <a:pt x="254" y="50"/>
                    </a:cubicBezTo>
                    <a:cubicBezTo>
                      <a:pt x="252" y="49"/>
                      <a:pt x="251" y="48"/>
                      <a:pt x="249" y="48"/>
                    </a:cubicBezTo>
                    <a:cubicBezTo>
                      <a:pt x="204" y="27"/>
                      <a:pt x="156" y="11"/>
                      <a:pt x="107" y="0"/>
                    </a:cubicBezTo>
                    <a:cubicBezTo>
                      <a:pt x="0" y="162"/>
                      <a:pt x="0" y="162"/>
                      <a:pt x="0" y="162"/>
                    </a:cubicBezTo>
                    <a:lnTo>
                      <a:pt x="128" y="20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4" name="Freeform 13"/>
              <p:cNvSpPr>
                <a:spLocks/>
              </p:cNvSpPr>
              <p:nvPr/>
            </p:nvSpPr>
            <p:spPr bwMode="auto">
              <a:xfrm>
                <a:off x="3296590" y="3472845"/>
                <a:ext cx="396685" cy="442732"/>
              </a:xfrm>
              <a:custGeom>
                <a:avLst/>
                <a:gdLst/>
                <a:ahLst/>
                <a:cxnLst>
                  <a:cxn ang="0">
                    <a:pos x="47" y="133"/>
                  </a:cxn>
                  <a:cxn ang="0">
                    <a:pos x="0" y="193"/>
                  </a:cxn>
                  <a:cxn ang="0">
                    <a:pos x="0" y="272"/>
                  </a:cxn>
                  <a:cxn ang="0">
                    <a:pos x="82" y="272"/>
                  </a:cxn>
                  <a:cxn ang="0">
                    <a:pos x="225" y="152"/>
                  </a:cxn>
                  <a:cxn ang="0">
                    <a:pos x="77" y="0"/>
                  </a:cxn>
                  <a:cxn ang="0">
                    <a:pos x="41" y="33"/>
                  </a:cxn>
                  <a:cxn ang="0">
                    <a:pos x="47" y="133"/>
                  </a:cxn>
                </a:cxnLst>
                <a:rect l="0" t="0" r="r" b="b"/>
                <a:pathLst>
                  <a:path w="225" h="272">
                    <a:moveTo>
                      <a:pt x="47" y="133"/>
                    </a:moveTo>
                    <a:cubicBezTo>
                      <a:pt x="0" y="193"/>
                      <a:pt x="0" y="193"/>
                      <a:pt x="0" y="193"/>
                    </a:cubicBezTo>
                    <a:cubicBezTo>
                      <a:pt x="0" y="272"/>
                      <a:pt x="0" y="272"/>
                      <a:pt x="0" y="272"/>
                    </a:cubicBezTo>
                    <a:cubicBezTo>
                      <a:pt x="82" y="272"/>
                      <a:pt x="82" y="272"/>
                      <a:pt x="82" y="272"/>
                    </a:cubicBezTo>
                    <a:cubicBezTo>
                      <a:pt x="225" y="152"/>
                      <a:pt x="225" y="152"/>
                      <a:pt x="225" y="152"/>
                    </a:cubicBezTo>
                    <a:cubicBezTo>
                      <a:pt x="187" y="95"/>
                      <a:pt x="137" y="42"/>
                      <a:pt x="77" y="0"/>
                    </a:cubicBezTo>
                    <a:cubicBezTo>
                      <a:pt x="41" y="33"/>
                      <a:pt x="41" y="33"/>
                      <a:pt x="41" y="33"/>
                    </a:cubicBezTo>
                    <a:lnTo>
                      <a:pt x="47" y="13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5" name="Freeform 14"/>
              <p:cNvSpPr>
                <a:spLocks/>
              </p:cNvSpPr>
              <p:nvPr/>
            </p:nvSpPr>
            <p:spPr bwMode="auto">
              <a:xfrm>
                <a:off x="2122169" y="3280275"/>
                <a:ext cx="859809" cy="860267"/>
              </a:xfrm>
              <a:custGeom>
                <a:avLst/>
                <a:gdLst/>
                <a:ahLst/>
                <a:cxnLst>
                  <a:cxn ang="0">
                    <a:pos x="321" y="283"/>
                  </a:cxn>
                  <a:cxn ang="0">
                    <a:pos x="276" y="304"/>
                  </a:cxn>
                  <a:cxn ang="0">
                    <a:pos x="124" y="252"/>
                  </a:cxn>
                  <a:cxn ang="0">
                    <a:pos x="97" y="304"/>
                  </a:cxn>
                  <a:cxn ang="0">
                    <a:pos x="136" y="333"/>
                  </a:cxn>
                  <a:cxn ang="0">
                    <a:pos x="124" y="377"/>
                  </a:cxn>
                  <a:cxn ang="0">
                    <a:pos x="51" y="352"/>
                  </a:cxn>
                  <a:cxn ang="0">
                    <a:pos x="0" y="442"/>
                  </a:cxn>
                  <a:cxn ang="0">
                    <a:pos x="120" y="529"/>
                  </a:cxn>
                  <a:cxn ang="0">
                    <a:pos x="208" y="494"/>
                  </a:cxn>
                  <a:cxn ang="0">
                    <a:pos x="242" y="391"/>
                  </a:cxn>
                  <a:cxn ang="0">
                    <a:pos x="276" y="406"/>
                  </a:cxn>
                  <a:cxn ang="0">
                    <a:pos x="276" y="438"/>
                  </a:cxn>
                  <a:cxn ang="0">
                    <a:pos x="457" y="426"/>
                  </a:cxn>
                  <a:cxn ang="0">
                    <a:pos x="486" y="345"/>
                  </a:cxn>
                  <a:cxn ang="0">
                    <a:pos x="486" y="254"/>
                  </a:cxn>
                  <a:cxn ang="0">
                    <a:pos x="346" y="210"/>
                  </a:cxn>
                  <a:cxn ang="0">
                    <a:pos x="393" y="144"/>
                  </a:cxn>
                  <a:cxn ang="0">
                    <a:pos x="450" y="54"/>
                  </a:cxn>
                  <a:cxn ang="0">
                    <a:pos x="392" y="5"/>
                  </a:cxn>
                  <a:cxn ang="0">
                    <a:pos x="172" y="21"/>
                  </a:cxn>
                  <a:cxn ang="0">
                    <a:pos x="170" y="193"/>
                  </a:cxn>
                  <a:cxn ang="0">
                    <a:pos x="321" y="283"/>
                  </a:cxn>
                </a:cxnLst>
                <a:rect l="0" t="0" r="r" b="b"/>
                <a:pathLst>
                  <a:path w="486" h="529">
                    <a:moveTo>
                      <a:pt x="321" y="283"/>
                    </a:moveTo>
                    <a:cubicBezTo>
                      <a:pt x="276" y="304"/>
                      <a:pt x="276" y="304"/>
                      <a:pt x="276" y="304"/>
                    </a:cubicBezTo>
                    <a:cubicBezTo>
                      <a:pt x="124" y="252"/>
                      <a:pt x="124" y="252"/>
                      <a:pt x="124" y="252"/>
                    </a:cubicBezTo>
                    <a:cubicBezTo>
                      <a:pt x="97" y="304"/>
                      <a:pt x="97" y="304"/>
                      <a:pt x="97" y="304"/>
                    </a:cubicBezTo>
                    <a:cubicBezTo>
                      <a:pt x="136" y="333"/>
                      <a:pt x="136" y="333"/>
                      <a:pt x="136" y="333"/>
                    </a:cubicBezTo>
                    <a:cubicBezTo>
                      <a:pt x="124" y="377"/>
                      <a:pt x="124" y="377"/>
                      <a:pt x="124" y="377"/>
                    </a:cubicBezTo>
                    <a:cubicBezTo>
                      <a:pt x="51" y="352"/>
                      <a:pt x="51" y="352"/>
                      <a:pt x="51" y="352"/>
                    </a:cubicBezTo>
                    <a:cubicBezTo>
                      <a:pt x="0" y="442"/>
                      <a:pt x="0" y="442"/>
                      <a:pt x="0" y="442"/>
                    </a:cubicBezTo>
                    <a:cubicBezTo>
                      <a:pt x="120" y="529"/>
                      <a:pt x="120" y="529"/>
                      <a:pt x="120" y="529"/>
                    </a:cubicBezTo>
                    <a:cubicBezTo>
                      <a:pt x="208" y="494"/>
                      <a:pt x="208" y="494"/>
                      <a:pt x="208" y="494"/>
                    </a:cubicBezTo>
                    <a:cubicBezTo>
                      <a:pt x="242" y="391"/>
                      <a:pt x="242" y="391"/>
                      <a:pt x="242" y="391"/>
                    </a:cubicBezTo>
                    <a:cubicBezTo>
                      <a:pt x="276" y="406"/>
                      <a:pt x="276" y="406"/>
                      <a:pt x="276" y="406"/>
                    </a:cubicBezTo>
                    <a:cubicBezTo>
                      <a:pt x="276" y="438"/>
                      <a:pt x="276" y="438"/>
                      <a:pt x="276" y="438"/>
                    </a:cubicBezTo>
                    <a:cubicBezTo>
                      <a:pt x="457" y="426"/>
                      <a:pt x="457" y="426"/>
                      <a:pt x="457" y="426"/>
                    </a:cubicBezTo>
                    <a:cubicBezTo>
                      <a:pt x="486" y="345"/>
                      <a:pt x="486" y="345"/>
                      <a:pt x="486" y="345"/>
                    </a:cubicBezTo>
                    <a:cubicBezTo>
                      <a:pt x="486" y="254"/>
                      <a:pt x="486" y="254"/>
                      <a:pt x="486" y="254"/>
                    </a:cubicBezTo>
                    <a:cubicBezTo>
                      <a:pt x="346" y="210"/>
                      <a:pt x="346" y="210"/>
                      <a:pt x="346" y="210"/>
                    </a:cubicBezTo>
                    <a:cubicBezTo>
                      <a:pt x="393" y="144"/>
                      <a:pt x="393" y="144"/>
                      <a:pt x="393" y="144"/>
                    </a:cubicBezTo>
                    <a:cubicBezTo>
                      <a:pt x="450" y="54"/>
                      <a:pt x="450" y="54"/>
                      <a:pt x="450" y="54"/>
                    </a:cubicBezTo>
                    <a:cubicBezTo>
                      <a:pt x="392" y="5"/>
                      <a:pt x="392" y="5"/>
                      <a:pt x="392" y="5"/>
                    </a:cubicBezTo>
                    <a:cubicBezTo>
                      <a:pt x="318" y="0"/>
                      <a:pt x="243" y="6"/>
                      <a:pt x="172" y="21"/>
                    </a:cubicBezTo>
                    <a:cubicBezTo>
                      <a:pt x="170" y="193"/>
                      <a:pt x="170" y="193"/>
                      <a:pt x="170" y="193"/>
                    </a:cubicBezTo>
                    <a:lnTo>
                      <a:pt x="321" y="28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6" name="Oval 15"/>
              <p:cNvSpPr>
                <a:spLocks noChangeArrowheads="1"/>
              </p:cNvSpPr>
              <p:nvPr/>
            </p:nvSpPr>
            <p:spPr bwMode="auto">
              <a:xfrm>
                <a:off x="3556487" y="1845896"/>
                <a:ext cx="621407" cy="57051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7" name="Oval 16"/>
              <p:cNvSpPr>
                <a:spLocks noChangeArrowheads="1"/>
              </p:cNvSpPr>
              <p:nvPr/>
            </p:nvSpPr>
            <p:spPr bwMode="auto">
              <a:xfrm>
                <a:off x="1733301" y="2635974"/>
                <a:ext cx="539335" cy="49852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8" name="Oval 17"/>
              <p:cNvSpPr>
                <a:spLocks noChangeArrowheads="1"/>
              </p:cNvSpPr>
              <p:nvPr/>
            </p:nvSpPr>
            <p:spPr bwMode="auto">
              <a:xfrm>
                <a:off x="3007382" y="1014424"/>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9" name="Oval 18"/>
              <p:cNvSpPr>
                <a:spLocks noChangeArrowheads="1"/>
              </p:cNvSpPr>
              <p:nvPr/>
            </p:nvSpPr>
            <p:spPr bwMode="auto">
              <a:xfrm>
                <a:off x="1025913" y="5169983"/>
                <a:ext cx="326337" cy="29875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0" name="Oval 19"/>
              <p:cNvSpPr>
                <a:spLocks noChangeArrowheads="1"/>
              </p:cNvSpPr>
              <p:nvPr/>
            </p:nvSpPr>
            <p:spPr bwMode="auto">
              <a:xfrm>
                <a:off x="3009336" y="2533390"/>
                <a:ext cx="617499" cy="570512"/>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1" name="Oval 20"/>
              <p:cNvSpPr>
                <a:spLocks noChangeArrowheads="1"/>
              </p:cNvSpPr>
              <p:nvPr/>
            </p:nvSpPr>
            <p:spPr bwMode="auto">
              <a:xfrm>
                <a:off x="3986392" y="4457293"/>
                <a:ext cx="347832" cy="322150"/>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2" name="Oval 21"/>
              <p:cNvSpPr>
                <a:spLocks noChangeArrowheads="1"/>
              </p:cNvSpPr>
              <p:nvPr/>
            </p:nvSpPr>
            <p:spPr bwMode="auto">
              <a:xfrm>
                <a:off x="2401607" y="1167401"/>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3" name="Oval 22"/>
              <p:cNvSpPr>
                <a:spLocks noChangeArrowheads="1"/>
              </p:cNvSpPr>
              <p:nvPr/>
            </p:nvSpPr>
            <p:spPr bwMode="auto">
              <a:xfrm>
                <a:off x="1358112" y="1775707"/>
                <a:ext cx="431859" cy="39593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4" name="Oval 23"/>
              <p:cNvSpPr>
                <a:spLocks noChangeArrowheads="1"/>
              </p:cNvSpPr>
              <p:nvPr/>
            </p:nvSpPr>
            <p:spPr bwMode="auto">
              <a:xfrm>
                <a:off x="3568212" y="5357155"/>
                <a:ext cx="480711"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5" name="Oval 25"/>
              <p:cNvSpPr>
                <a:spLocks noChangeArrowheads="1"/>
              </p:cNvSpPr>
              <p:nvPr/>
            </p:nvSpPr>
            <p:spPr bwMode="auto">
              <a:xfrm>
                <a:off x="148516" y="4045157"/>
                <a:ext cx="500253" cy="45892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6" name="Oval 26"/>
              <p:cNvSpPr>
                <a:spLocks noChangeArrowheads="1"/>
              </p:cNvSpPr>
              <p:nvPr/>
            </p:nvSpPr>
            <p:spPr bwMode="auto">
              <a:xfrm>
                <a:off x="4146629" y="4995410"/>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7" name="Oval 27"/>
              <p:cNvSpPr>
                <a:spLocks noChangeArrowheads="1"/>
              </p:cNvSpPr>
              <p:nvPr/>
            </p:nvSpPr>
            <p:spPr bwMode="auto">
              <a:xfrm>
                <a:off x="269671" y="2187843"/>
                <a:ext cx="384960" cy="354545"/>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8" name="Oval 28"/>
              <p:cNvSpPr>
                <a:spLocks noChangeArrowheads="1"/>
              </p:cNvSpPr>
              <p:nvPr/>
            </p:nvSpPr>
            <p:spPr bwMode="auto">
              <a:xfrm>
                <a:off x="4" y="2680967"/>
                <a:ext cx="601866" cy="55611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9" name="Oval 29"/>
              <p:cNvSpPr>
                <a:spLocks noChangeArrowheads="1"/>
              </p:cNvSpPr>
              <p:nvPr/>
            </p:nvSpPr>
            <p:spPr bwMode="auto">
              <a:xfrm>
                <a:off x="4285371" y="2272430"/>
                <a:ext cx="480711" cy="44273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0" name="Oval 30"/>
              <p:cNvSpPr>
                <a:spLocks noChangeArrowheads="1"/>
              </p:cNvSpPr>
              <p:nvPr/>
            </p:nvSpPr>
            <p:spPr bwMode="auto">
              <a:xfrm>
                <a:off x="4330315" y="2880736"/>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1" name="Freeform 31"/>
              <p:cNvSpPr>
                <a:spLocks/>
              </p:cNvSpPr>
              <p:nvPr/>
            </p:nvSpPr>
            <p:spPr bwMode="auto">
              <a:xfrm>
                <a:off x="599916" y="1604733"/>
                <a:ext cx="549105" cy="507522"/>
              </a:xfrm>
              <a:custGeom>
                <a:avLst/>
                <a:gdLst/>
                <a:ahLst/>
                <a:cxnLst>
                  <a:cxn ang="0">
                    <a:pos x="276" y="221"/>
                  </a:cxn>
                  <a:cxn ang="0">
                    <a:pos x="92" y="277"/>
                  </a:cxn>
                  <a:cxn ang="0">
                    <a:pos x="36" y="92"/>
                  </a:cxn>
                  <a:cxn ang="0">
                    <a:pos x="220" y="36"/>
                  </a:cxn>
                  <a:cxn ang="0">
                    <a:pos x="276" y="221"/>
                  </a:cxn>
                </a:cxnLst>
                <a:rect l="0" t="0" r="r" b="b"/>
                <a:pathLst>
                  <a:path w="312" h="312">
                    <a:moveTo>
                      <a:pt x="276" y="221"/>
                    </a:moveTo>
                    <a:cubicBezTo>
                      <a:pt x="241" y="287"/>
                      <a:pt x="158" y="312"/>
                      <a:pt x="92" y="277"/>
                    </a:cubicBezTo>
                    <a:cubicBezTo>
                      <a:pt x="25" y="241"/>
                      <a:pt x="0" y="159"/>
                      <a:pt x="36" y="92"/>
                    </a:cubicBezTo>
                    <a:cubicBezTo>
                      <a:pt x="71" y="26"/>
                      <a:pt x="154" y="0"/>
                      <a:pt x="220" y="36"/>
                    </a:cubicBezTo>
                    <a:cubicBezTo>
                      <a:pt x="287" y="71"/>
                      <a:pt x="312" y="154"/>
                      <a:pt x="276" y="22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2" name="Freeform 32"/>
              <p:cNvSpPr>
                <a:spLocks/>
              </p:cNvSpPr>
              <p:nvPr/>
            </p:nvSpPr>
            <p:spPr bwMode="auto">
              <a:xfrm>
                <a:off x="379102" y="4478890"/>
                <a:ext cx="789461" cy="723488"/>
              </a:xfrm>
              <a:custGeom>
                <a:avLst/>
                <a:gdLst/>
                <a:ahLst/>
                <a:cxnLst>
                  <a:cxn ang="0">
                    <a:pos x="395" y="314"/>
                  </a:cxn>
                  <a:cxn ang="0">
                    <a:pos x="131" y="394"/>
                  </a:cxn>
                  <a:cxn ang="0">
                    <a:pos x="51" y="131"/>
                  </a:cxn>
                  <a:cxn ang="0">
                    <a:pos x="315" y="50"/>
                  </a:cxn>
                  <a:cxn ang="0">
                    <a:pos x="395" y="314"/>
                  </a:cxn>
                </a:cxnLst>
                <a:rect l="0" t="0" r="r" b="b"/>
                <a:pathLst>
                  <a:path w="446" h="445">
                    <a:moveTo>
                      <a:pt x="395" y="314"/>
                    </a:moveTo>
                    <a:cubicBezTo>
                      <a:pt x="344" y="409"/>
                      <a:pt x="226" y="445"/>
                      <a:pt x="131" y="394"/>
                    </a:cubicBezTo>
                    <a:cubicBezTo>
                      <a:pt x="36" y="344"/>
                      <a:pt x="0" y="226"/>
                      <a:pt x="51" y="131"/>
                    </a:cubicBezTo>
                    <a:cubicBezTo>
                      <a:pt x="102" y="36"/>
                      <a:pt x="220" y="0"/>
                      <a:pt x="315" y="50"/>
                    </a:cubicBezTo>
                    <a:cubicBezTo>
                      <a:pt x="410" y="101"/>
                      <a:pt x="446" y="219"/>
                      <a:pt x="395" y="314"/>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3" name="Freeform 33"/>
              <p:cNvSpPr>
                <a:spLocks/>
              </p:cNvSpPr>
              <p:nvPr/>
            </p:nvSpPr>
            <p:spPr bwMode="auto">
              <a:xfrm>
                <a:off x="4730908" y="3170492"/>
                <a:ext cx="787507" cy="725288"/>
              </a:xfrm>
              <a:custGeom>
                <a:avLst/>
                <a:gdLst/>
                <a:ahLst/>
                <a:cxnLst>
                  <a:cxn ang="0">
                    <a:pos x="395" y="315"/>
                  </a:cxn>
                  <a:cxn ang="0">
                    <a:pos x="131" y="395"/>
                  </a:cxn>
                  <a:cxn ang="0">
                    <a:pos x="51" y="131"/>
                  </a:cxn>
                  <a:cxn ang="0">
                    <a:pos x="315" y="51"/>
                  </a:cxn>
                  <a:cxn ang="0">
                    <a:pos x="395" y="315"/>
                  </a:cxn>
                </a:cxnLst>
                <a:rect l="0" t="0" r="r" b="b"/>
                <a:pathLst>
                  <a:path w="446" h="446">
                    <a:moveTo>
                      <a:pt x="395" y="315"/>
                    </a:moveTo>
                    <a:cubicBezTo>
                      <a:pt x="344" y="410"/>
                      <a:pt x="226" y="446"/>
                      <a:pt x="131" y="395"/>
                    </a:cubicBezTo>
                    <a:cubicBezTo>
                      <a:pt x="36" y="344"/>
                      <a:pt x="0" y="226"/>
                      <a:pt x="51" y="131"/>
                    </a:cubicBezTo>
                    <a:cubicBezTo>
                      <a:pt x="102" y="36"/>
                      <a:pt x="220" y="0"/>
                      <a:pt x="315" y="51"/>
                    </a:cubicBezTo>
                    <a:cubicBezTo>
                      <a:pt x="410" y="102"/>
                      <a:pt x="446" y="220"/>
                      <a:pt x="395" y="31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4" name="Freeform 34"/>
              <p:cNvSpPr>
                <a:spLocks/>
              </p:cNvSpPr>
              <p:nvPr/>
            </p:nvSpPr>
            <p:spPr bwMode="auto">
              <a:xfrm>
                <a:off x="3982483" y="3489043"/>
                <a:ext cx="785553" cy="723488"/>
              </a:xfrm>
              <a:custGeom>
                <a:avLst/>
                <a:gdLst/>
                <a:ahLst/>
                <a:cxnLst>
                  <a:cxn ang="0">
                    <a:pos x="394" y="315"/>
                  </a:cxn>
                  <a:cxn ang="0">
                    <a:pos x="130" y="395"/>
                  </a:cxn>
                  <a:cxn ang="0">
                    <a:pos x="50" y="131"/>
                  </a:cxn>
                  <a:cxn ang="0">
                    <a:pos x="314" y="51"/>
                  </a:cxn>
                  <a:cxn ang="0">
                    <a:pos x="394" y="315"/>
                  </a:cxn>
                </a:cxnLst>
                <a:rect l="0" t="0" r="r" b="b"/>
                <a:pathLst>
                  <a:path w="445" h="445">
                    <a:moveTo>
                      <a:pt x="394" y="315"/>
                    </a:moveTo>
                    <a:cubicBezTo>
                      <a:pt x="343" y="410"/>
                      <a:pt x="225" y="445"/>
                      <a:pt x="130" y="395"/>
                    </a:cubicBezTo>
                    <a:cubicBezTo>
                      <a:pt x="35" y="344"/>
                      <a:pt x="0" y="226"/>
                      <a:pt x="50" y="131"/>
                    </a:cubicBezTo>
                    <a:cubicBezTo>
                      <a:pt x="101" y="36"/>
                      <a:pt x="219" y="0"/>
                      <a:pt x="314" y="51"/>
                    </a:cubicBezTo>
                    <a:cubicBezTo>
                      <a:pt x="409" y="102"/>
                      <a:pt x="445" y="220"/>
                      <a:pt x="394" y="315"/>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5" name="Freeform 35"/>
              <p:cNvSpPr>
                <a:spLocks/>
              </p:cNvSpPr>
              <p:nvPr/>
            </p:nvSpPr>
            <p:spPr bwMode="auto">
              <a:xfrm>
                <a:off x="136792" y="3377460"/>
                <a:ext cx="586233" cy="539917"/>
              </a:xfrm>
              <a:custGeom>
                <a:avLst/>
                <a:gdLst/>
                <a:ahLst/>
                <a:cxnLst>
                  <a:cxn ang="0">
                    <a:pos x="294" y="235"/>
                  </a:cxn>
                  <a:cxn ang="0">
                    <a:pos x="97" y="295"/>
                  </a:cxn>
                  <a:cxn ang="0">
                    <a:pos x="37" y="97"/>
                  </a:cxn>
                  <a:cxn ang="0">
                    <a:pos x="235" y="38"/>
                  </a:cxn>
                  <a:cxn ang="0">
                    <a:pos x="294" y="235"/>
                  </a:cxn>
                </a:cxnLst>
                <a:rect l="0" t="0" r="r" b="b"/>
                <a:pathLst>
                  <a:path w="332" h="332">
                    <a:moveTo>
                      <a:pt x="294" y="235"/>
                    </a:moveTo>
                    <a:cubicBezTo>
                      <a:pt x="257" y="306"/>
                      <a:pt x="168" y="332"/>
                      <a:pt x="97" y="295"/>
                    </a:cubicBezTo>
                    <a:cubicBezTo>
                      <a:pt x="26" y="257"/>
                      <a:pt x="0" y="168"/>
                      <a:pt x="37" y="97"/>
                    </a:cubicBezTo>
                    <a:cubicBezTo>
                      <a:pt x="75" y="26"/>
                      <a:pt x="164" y="0"/>
                      <a:pt x="235" y="38"/>
                    </a:cubicBezTo>
                    <a:cubicBezTo>
                      <a:pt x="306" y="76"/>
                      <a:pt x="332" y="164"/>
                      <a:pt x="294" y="235"/>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6" name="Freeform 36"/>
              <p:cNvSpPr>
                <a:spLocks/>
              </p:cNvSpPr>
              <p:nvPr/>
            </p:nvSpPr>
            <p:spPr bwMode="auto">
              <a:xfrm>
                <a:off x="1891584" y="1872892"/>
                <a:ext cx="601866" cy="552515"/>
              </a:xfrm>
              <a:custGeom>
                <a:avLst/>
                <a:gdLst/>
                <a:ahLst/>
                <a:cxnLst>
                  <a:cxn ang="0">
                    <a:pos x="302" y="240"/>
                  </a:cxn>
                  <a:cxn ang="0">
                    <a:pos x="100" y="301"/>
                  </a:cxn>
                  <a:cxn ang="0">
                    <a:pos x="39" y="100"/>
                  </a:cxn>
                  <a:cxn ang="0">
                    <a:pos x="241" y="38"/>
                  </a:cxn>
                  <a:cxn ang="0">
                    <a:pos x="302" y="240"/>
                  </a:cxn>
                </a:cxnLst>
                <a:rect l="0" t="0" r="r" b="b"/>
                <a:pathLst>
                  <a:path w="341" h="340">
                    <a:moveTo>
                      <a:pt x="302" y="240"/>
                    </a:moveTo>
                    <a:cubicBezTo>
                      <a:pt x="263" y="313"/>
                      <a:pt x="173" y="340"/>
                      <a:pt x="100" y="301"/>
                    </a:cubicBezTo>
                    <a:cubicBezTo>
                      <a:pt x="27" y="263"/>
                      <a:pt x="0" y="172"/>
                      <a:pt x="39" y="100"/>
                    </a:cubicBezTo>
                    <a:cubicBezTo>
                      <a:pt x="78" y="27"/>
                      <a:pt x="168" y="0"/>
                      <a:pt x="241" y="38"/>
                    </a:cubicBezTo>
                    <a:cubicBezTo>
                      <a:pt x="313" y="77"/>
                      <a:pt x="341" y="168"/>
                      <a:pt x="302" y="240"/>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7" name="Freeform 37"/>
              <p:cNvSpPr>
                <a:spLocks/>
              </p:cNvSpPr>
              <p:nvPr/>
            </p:nvSpPr>
            <p:spPr bwMode="auto">
              <a:xfrm>
                <a:off x="2395745" y="2583782"/>
                <a:ext cx="486574" cy="448131"/>
              </a:xfrm>
              <a:custGeom>
                <a:avLst/>
                <a:gdLst/>
                <a:ahLst/>
                <a:cxnLst>
                  <a:cxn ang="0">
                    <a:pos x="245" y="195"/>
                  </a:cxn>
                  <a:cxn ang="0">
                    <a:pos x="81" y="245"/>
                  </a:cxn>
                  <a:cxn ang="0">
                    <a:pos x="31" y="81"/>
                  </a:cxn>
                  <a:cxn ang="0">
                    <a:pos x="195" y="31"/>
                  </a:cxn>
                  <a:cxn ang="0">
                    <a:pos x="245" y="195"/>
                  </a:cxn>
                </a:cxnLst>
                <a:rect l="0" t="0" r="r" b="b"/>
                <a:pathLst>
                  <a:path w="276" h="276">
                    <a:moveTo>
                      <a:pt x="245" y="195"/>
                    </a:moveTo>
                    <a:cubicBezTo>
                      <a:pt x="213" y="254"/>
                      <a:pt x="140" y="276"/>
                      <a:pt x="81" y="245"/>
                    </a:cubicBezTo>
                    <a:cubicBezTo>
                      <a:pt x="22" y="213"/>
                      <a:pt x="0" y="140"/>
                      <a:pt x="31" y="81"/>
                    </a:cubicBezTo>
                    <a:cubicBezTo>
                      <a:pt x="63" y="22"/>
                      <a:pt x="136" y="0"/>
                      <a:pt x="195" y="31"/>
                    </a:cubicBezTo>
                    <a:cubicBezTo>
                      <a:pt x="254" y="63"/>
                      <a:pt x="276" y="136"/>
                      <a:pt x="245" y="19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8" name="Freeform 38"/>
              <p:cNvSpPr>
                <a:spLocks/>
              </p:cNvSpPr>
              <p:nvPr/>
            </p:nvSpPr>
            <p:spPr bwMode="auto">
              <a:xfrm>
                <a:off x="2647825" y="1646127"/>
                <a:ext cx="678077" cy="622704"/>
              </a:xfrm>
              <a:custGeom>
                <a:avLst/>
                <a:gdLst/>
                <a:ahLst/>
                <a:cxnLst>
                  <a:cxn ang="0">
                    <a:pos x="340" y="271"/>
                  </a:cxn>
                  <a:cxn ang="0">
                    <a:pos x="113" y="340"/>
                  </a:cxn>
                  <a:cxn ang="0">
                    <a:pos x="44" y="113"/>
                  </a:cxn>
                  <a:cxn ang="0">
                    <a:pos x="271" y="44"/>
                  </a:cxn>
                  <a:cxn ang="0">
                    <a:pos x="340" y="271"/>
                  </a:cxn>
                </a:cxnLst>
                <a:rect l="0" t="0" r="r" b="b"/>
                <a:pathLst>
                  <a:path w="384" h="383">
                    <a:moveTo>
                      <a:pt x="340" y="271"/>
                    </a:moveTo>
                    <a:cubicBezTo>
                      <a:pt x="296" y="352"/>
                      <a:pt x="195" y="383"/>
                      <a:pt x="113" y="340"/>
                    </a:cubicBezTo>
                    <a:cubicBezTo>
                      <a:pt x="31" y="296"/>
                      <a:pt x="0" y="194"/>
                      <a:pt x="44" y="113"/>
                    </a:cubicBezTo>
                    <a:cubicBezTo>
                      <a:pt x="87" y="31"/>
                      <a:pt x="189" y="0"/>
                      <a:pt x="271" y="44"/>
                    </a:cubicBezTo>
                    <a:cubicBezTo>
                      <a:pt x="353" y="87"/>
                      <a:pt x="384" y="189"/>
                      <a:pt x="340" y="27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9" name="Freeform 39"/>
              <p:cNvSpPr>
                <a:spLocks/>
              </p:cNvSpPr>
              <p:nvPr/>
            </p:nvSpPr>
            <p:spPr bwMode="auto">
              <a:xfrm>
                <a:off x="830501" y="3184890"/>
                <a:ext cx="680031" cy="624504"/>
              </a:xfrm>
              <a:custGeom>
                <a:avLst/>
                <a:gdLst/>
                <a:ahLst/>
                <a:cxnLst>
                  <a:cxn ang="0">
                    <a:pos x="341" y="272"/>
                  </a:cxn>
                  <a:cxn ang="0">
                    <a:pos x="113" y="341"/>
                  </a:cxn>
                  <a:cxn ang="0">
                    <a:pos x="44" y="113"/>
                  </a:cxn>
                  <a:cxn ang="0">
                    <a:pos x="272" y="44"/>
                  </a:cxn>
                  <a:cxn ang="0">
                    <a:pos x="341" y="272"/>
                  </a:cxn>
                </a:cxnLst>
                <a:rect l="0" t="0" r="r" b="b"/>
                <a:pathLst>
                  <a:path w="385" h="385">
                    <a:moveTo>
                      <a:pt x="341" y="272"/>
                    </a:moveTo>
                    <a:cubicBezTo>
                      <a:pt x="297" y="354"/>
                      <a:pt x="195" y="385"/>
                      <a:pt x="113" y="341"/>
                    </a:cubicBezTo>
                    <a:cubicBezTo>
                      <a:pt x="31" y="297"/>
                      <a:pt x="0" y="195"/>
                      <a:pt x="44" y="113"/>
                    </a:cubicBezTo>
                    <a:cubicBezTo>
                      <a:pt x="88" y="31"/>
                      <a:pt x="190" y="0"/>
                      <a:pt x="272" y="44"/>
                    </a:cubicBezTo>
                    <a:cubicBezTo>
                      <a:pt x="354" y="87"/>
                      <a:pt x="385" y="190"/>
                      <a:pt x="341" y="272"/>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0" name="Freeform 40"/>
              <p:cNvSpPr>
                <a:spLocks/>
              </p:cNvSpPr>
              <p:nvPr/>
            </p:nvSpPr>
            <p:spPr bwMode="auto">
              <a:xfrm>
                <a:off x="750383" y="2342619"/>
                <a:ext cx="717159" cy="662298"/>
              </a:xfrm>
              <a:custGeom>
                <a:avLst/>
                <a:gdLst/>
                <a:ahLst/>
                <a:cxnLst>
                  <a:cxn ang="0">
                    <a:pos x="360" y="287"/>
                  </a:cxn>
                  <a:cxn ang="0">
                    <a:pos x="119" y="361"/>
                  </a:cxn>
                  <a:cxn ang="0">
                    <a:pos x="46" y="120"/>
                  </a:cxn>
                  <a:cxn ang="0">
                    <a:pos x="287" y="47"/>
                  </a:cxn>
                  <a:cxn ang="0">
                    <a:pos x="360" y="287"/>
                  </a:cxn>
                </a:cxnLst>
                <a:rect l="0" t="0" r="r" b="b"/>
                <a:pathLst>
                  <a:path w="406" h="407">
                    <a:moveTo>
                      <a:pt x="360" y="287"/>
                    </a:moveTo>
                    <a:cubicBezTo>
                      <a:pt x="314" y="374"/>
                      <a:pt x="206" y="407"/>
                      <a:pt x="119" y="361"/>
                    </a:cubicBezTo>
                    <a:cubicBezTo>
                      <a:pt x="32" y="314"/>
                      <a:pt x="0" y="206"/>
                      <a:pt x="46" y="120"/>
                    </a:cubicBezTo>
                    <a:cubicBezTo>
                      <a:pt x="92" y="33"/>
                      <a:pt x="200" y="0"/>
                      <a:pt x="287" y="47"/>
                    </a:cubicBezTo>
                    <a:cubicBezTo>
                      <a:pt x="374" y="93"/>
                      <a:pt x="406" y="201"/>
                      <a:pt x="360" y="287"/>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1" name="Freeform 41"/>
              <p:cNvSpPr>
                <a:spLocks/>
              </p:cNvSpPr>
              <p:nvPr/>
            </p:nvSpPr>
            <p:spPr bwMode="auto">
              <a:xfrm>
                <a:off x="1596513" y="1009025"/>
                <a:ext cx="654627" cy="602907"/>
              </a:xfrm>
              <a:custGeom>
                <a:avLst/>
                <a:gdLst/>
                <a:ahLst/>
                <a:cxnLst>
                  <a:cxn ang="0">
                    <a:pos x="307" y="299"/>
                  </a:cxn>
                  <a:cxn ang="0">
                    <a:pos x="71" y="307"/>
                  </a:cxn>
                  <a:cxn ang="0">
                    <a:pos x="63" y="71"/>
                  </a:cxn>
                  <a:cxn ang="0">
                    <a:pos x="299" y="63"/>
                  </a:cxn>
                  <a:cxn ang="0">
                    <a:pos x="307" y="299"/>
                  </a:cxn>
                </a:cxnLst>
                <a:rect l="0" t="0" r="r" b="b"/>
                <a:pathLst>
                  <a:path w="370" h="370">
                    <a:moveTo>
                      <a:pt x="307" y="299"/>
                    </a:moveTo>
                    <a:cubicBezTo>
                      <a:pt x="244" y="366"/>
                      <a:pt x="138" y="370"/>
                      <a:pt x="71" y="307"/>
                    </a:cubicBezTo>
                    <a:cubicBezTo>
                      <a:pt x="4" y="244"/>
                      <a:pt x="0" y="138"/>
                      <a:pt x="63" y="71"/>
                    </a:cubicBezTo>
                    <a:cubicBezTo>
                      <a:pt x="126" y="4"/>
                      <a:pt x="232" y="0"/>
                      <a:pt x="299" y="63"/>
                    </a:cubicBezTo>
                    <a:cubicBezTo>
                      <a:pt x="366" y="126"/>
                      <a:pt x="370" y="231"/>
                      <a:pt x="307" y="29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2" name="Freeform 42"/>
              <p:cNvSpPr>
                <a:spLocks/>
              </p:cNvSpPr>
              <p:nvPr/>
            </p:nvSpPr>
            <p:spPr bwMode="auto">
              <a:xfrm>
                <a:off x="4719183" y="2500995"/>
                <a:ext cx="672214" cy="617305"/>
              </a:xfrm>
              <a:custGeom>
                <a:avLst/>
                <a:gdLst/>
                <a:ahLst/>
                <a:cxnLst>
                  <a:cxn ang="0">
                    <a:pos x="337" y="268"/>
                  </a:cxn>
                  <a:cxn ang="0">
                    <a:pos x="112" y="337"/>
                  </a:cxn>
                  <a:cxn ang="0">
                    <a:pos x="43" y="111"/>
                  </a:cxn>
                  <a:cxn ang="0">
                    <a:pos x="269" y="43"/>
                  </a:cxn>
                  <a:cxn ang="0">
                    <a:pos x="337" y="268"/>
                  </a:cxn>
                </a:cxnLst>
                <a:rect l="0" t="0" r="r" b="b"/>
                <a:pathLst>
                  <a:path w="381" h="380">
                    <a:moveTo>
                      <a:pt x="337" y="268"/>
                    </a:moveTo>
                    <a:cubicBezTo>
                      <a:pt x="294" y="350"/>
                      <a:pt x="193" y="380"/>
                      <a:pt x="112" y="337"/>
                    </a:cubicBezTo>
                    <a:cubicBezTo>
                      <a:pt x="31" y="294"/>
                      <a:pt x="0" y="193"/>
                      <a:pt x="43" y="111"/>
                    </a:cubicBezTo>
                    <a:cubicBezTo>
                      <a:pt x="87" y="30"/>
                      <a:pt x="188" y="0"/>
                      <a:pt x="269" y="43"/>
                    </a:cubicBezTo>
                    <a:cubicBezTo>
                      <a:pt x="350" y="86"/>
                      <a:pt x="381" y="187"/>
                      <a:pt x="337" y="268"/>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3" name="Freeform 43"/>
              <p:cNvSpPr>
                <a:spLocks/>
              </p:cNvSpPr>
              <p:nvPr/>
            </p:nvSpPr>
            <p:spPr bwMode="auto">
              <a:xfrm>
                <a:off x="4560900" y="4199933"/>
                <a:ext cx="670260" cy="620904"/>
              </a:xfrm>
              <a:custGeom>
                <a:avLst/>
                <a:gdLst/>
                <a:ahLst/>
                <a:cxnLst>
                  <a:cxn ang="0">
                    <a:pos x="337" y="269"/>
                  </a:cxn>
                  <a:cxn ang="0">
                    <a:pos x="112" y="338"/>
                  </a:cxn>
                  <a:cxn ang="0">
                    <a:pos x="43" y="112"/>
                  </a:cxn>
                  <a:cxn ang="0">
                    <a:pos x="269" y="44"/>
                  </a:cxn>
                  <a:cxn ang="0">
                    <a:pos x="337" y="269"/>
                  </a:cxn>
                </a:cxnLst>
                <a:rect l="0" t="0" r="r" b="b"/>
                <a:pathLst>
                  <a:path w="380" h="381">
                    <a:moveTo>
                      <a:pt x="337" y="269"/>
                    </a:moveTo>
                    <a:cubicBezTo>
                      <a:pt x="294" y="350"/>
                      <a:pt x="193" y="381"/>
                      <a:pt x="112" y="338"/>
                    </a:cubicBezTo>
                    <a:cubicBezTo>
                      <a:pt x="30" y="294"/>
                      <a:pt x="0" y="193"/>
                      <a:pt x="43" y="112"/>
                    </a:cubicBezTo>
                    <a:cubicBezTo>
                      <a:pt x="86" y="31"/>
                      <a:pt x="187" y="0"/>
                      <a:pt x="269" y="44"/>
                    </a:cubicBezTo>
                    <a:cubicBezTo>
                      <a:pt x="350" y="87"/>
                      <a:pt x="380" y="188"/>
                      <a:pt x="337"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4" name="Freeform 44"/>
              <p:cNvSpPr>
                <a:spLocks/>
              </p:cNvSpPr>
              <p:nvPr/>
            </p:nvSpPr>
            <p:spPr bwMode="auto">
              <a:xfrm>
                <a:off x="3599477" y="2877137"/>
                <a:ext cx="672214" cy="617305"/>
              </a:xfrm>
              <a:custGeom>
                <a:avLst/>
                <a:gdLst/>
                <a:ahLst/>
                <a:cxnLst>
                  <a:cxn ang="0">
                    <a:pos x="338" y="268"/>
                  </a:cxn>
                  <a:cxn ang="0">
                    <a:pos x="112" y="337"/>
                  </a:cxn>
                  <a:cxn ang="0">
                    <a:pos x="44" y="111"/>
                  </a:cxn>
                  <a:cxn ang="0">
                    <a:pos x="269" y="43"/>
                  </a:cxn>
                  <a:cxn ang="0">
                    <a:pos x="338" y="268"/>
                  </a:cxn>
                </a:cxnLst>
                <a:rect l="0" t="0" r="r" b="b"/>
                <a:pathLst>
                  <a:path w="381" h="380">
                    <a:moveTo>
                      <a:pt x="338" y="268"/>
                    </a:moveTo>
                    <a:cubicBezTo>
                      <a:pt x="294" y="350"/>
                      <a:pt x="193" y="380"/>
                      <a:pt x="112" y="337"/>
                    </a:cubicBezTo>
                    <a:cubicBezTo>
                      <a:pt x="31" y="294"/>
                      <a:pt x="0" y="193"/>
                      <a:pt x="44" y="111"/>
                    </a:cubicBezTo>
                    <a:cubicBezTo>
                      <a:pt x="87" y="30"/>
                      <a:pt x="188" y="0"/>
                      <a:pt x="269" y="43"/>
                    </a:cubicBezTo>
                    <a:cubicBezTo>
                      <a:pt x="350" y="86"/>
                      <a:pt x="381" y="187"/>
                      <a:pt x="338" y="268"/>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5" name="Freeform 45"/>
              <p:cNvSpPr>
                <a:spLocks/>
              </p:cNvSpPr>
              <p:nvPr/>
            </p:nvSpPr>
            <p:spPr bwMode="auto">
              <a:xfrm>
                <a:off x="4105592" y="1530945"/>
                <a:ext cx="566692" cy="521920"/>
              </a:xfrm>
              <a:custGeom>
                <a:avLst/>
                <a:gdLst/>
                <a:ahLst/>
                <a:cxnLst>
                  <a:cxn ang="0">
                    <a:pos x="284" y="226"/>
                  </a:cxn>
                  <a:cxn ang="0">
                    <a:pos x="94" y="283"/>
                  </a:cxn>
                  <a:cxn ang="0">
                    <a:pos x="37" y="94"/>
                  </a:cxn>
                  <a:cxn ang="0">
                    <a:pos x="226" y="36"/>
                  </a:cxn>
                  <a:cxn ang="0">
                    <a:pos x="284" y="226"/>
                  </a:cxn>
                </a:cxnLst>
                <a:rect l="0" t="0" r="r" b="b"/>
                <a:pathLst>
                  <a:path w="320" h="320">
                    <a:moveTo>
                      <a:pt x="284" y="226"/>
                    </a:moveTo>
                    <a:cubicBezTo>
                      <a:pt x="247" y="294"/>
                      <a:pt x="162" y="320"/>
                      <a:pt x="94" y="283"/>
                    </a:cubicBezTo>
                    <a:cubicBezTo>
                      <a:pt x="26" y="247"/>
                      <a:pt x="0" y="162"/>
                      <a:pt x="37" y="94"/>
                    </a:cubicBezTo>
                    <a:cubicBezTo>
                      <a:pt x="73" y="25"/>
                      <a:pt x="158" y="0"/>
                      <a:pt x="226" y="36"/>
                    </a:cubicBezTo>
                    <a:cubicBezTo>
                      <a:pt x="295" y="73"/>
                      <a:pt x="320" y="157"/>
                      <a:pt x="284" y="226"/>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6" name="Freeform 46"/>
              <p:cNvSpPr>
                <a:spLocks/>
              </p:cNvSpPr>
              <p:nvPr/>
            </p:nvSpPr>
            <p:spPr bwMode="auto">
              <a:xfrm>
                <a:off x="3364984" y="1162001"/>
                <a:ext cx="672214" cy="619105"/>
              </a:xfrm>
              <a:custGeom>
                <a:avLst/>
                <a:gdLst/>
                <a:ahLst/>
                <a:cxnLst>
                  <a:cxn ang="0">
                    <a:pos x="338" y="269"/>
                  </a:cxn>
                  <a:cxn ang="0">
                    <a:pos x="112" y="337"/>
                  </a:cxn>
                  <a:cxn ang="0">
                    <a:pos x="44" y="112"/>
                  </a:cxn>
                  <a:cxn ang="0">
                    <a:pos x="269" y="43"/>
                  </a:cxn>
                  <a:cxn ang="0">
                    <a:pos x="338" y="269"/>
                  </a:cxn>
                </a:cxnLst>
                <a:rect l="0" t="0" r="r" b="b"/>
                <a:pathLst>
                  <a:path w="381" h="381">
                    <a:moveTo>
                      <a:pt x="338" y="269"/>
                    </a:moveTo>
                    <a:cubicBezTo>
                      <a:pt x="294" y="350"/>
                      <a:pt x="193" y="381"/>
                      <a:pt x="112" y="337"/>
                    </a:cubicBezTo>
                    <a:cubicBezTo>
                      <a:pt x="31" y="294"/>
                      <a:pt x="0" y="193"/>
                      <a:pt x="44" y="112"/>
                    </a:cubicBezTo>
                    <a:cubicBezTo>
                      <a:pt x="87" y="31"/>
                      <a:pt x="188" y="0"/>
                      <a:pt x="269" y="43"/>
                    </a:cubicBezTo>
                    <a:cubicBezTo>
                      <a:pt x="350" y="87"/>
                      <a:pt x="381" y="188"/>
                      <a:pt x="338"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7" name="Freeform 47"/>
              <p:cNvSpPr>
                <a:spLocks/>
              </p:cNvSpPr>
              <p:nvPr/>
            </p:nvSpPr>
            <p:spPr bwMode="auto">
              <a:xfrm>
                <a:off x="3681550" y="1953879"/>
                <a:ext cx="173916" cy="277157"/>
              </a:xfrm>
              <a:custGeom>
                <a:avLst/>
                <a:gdLst/>
                <a:ahLst/>
                <a:cxnLst>
                  <a:cxn ang="0">
                    <a:pos x="99" y="100"/>
                  </a:cxn>
                  <a:cxn ang="0">
                    <a:pos x="99" y="0"/>
                  </a:cxn>
                  <a:cxn ang="0">
                    <a:pos x="99" y="0"/>
                  </a:cxn>
                  <a:cxn ang="0">
                    <a:pos x="0" y="100"/>
                  </a:cxn>
                  <a:cxn ang="0">
                    <a:pos x="29" y="170"/>
                  </a:cxn>
                  <a:cxn ang="0">
                    <a:pos x="99" y="100"/>
                  </a:cxn>
                </a:cxnLst>
                <a:rect l="0" t="0" r="r" b="b"/>
                <a:pathLst>
                  <a:path w="99" h="170">
                    <a:moveTo>
                      <a:pt x="99" y="100"/>
                    </a:moveTo>
                    <a:cubicBezTo>
                      <a:pt x="99" y="0"/>
                      <a:pt x="99" y="0"/>
                      <a:pt x="99" y="0"/>
                    </a:cubicBezTo>
                    <a:cubicBezTo>
                      <a:pt x="99" y="0"/>
                      <a:pt x="99" y="0"/>
                      <a:pt x="99" y="0"/>
                    </a:cubicBezTo>
                    <a:cubicBezTo>
                      <a:pt x="44" y="0"/>
                      <a:pt x="0" y="45"/>
                      <a:pt x="0" y="100"/>
                    </a:cubicBezTo>
                    <a:cubicBezTo>
                      <a:pt x="0" y="127"/>
                      <a:pt x="11" y="152"/>
                      <a:pt x="29" y="170"/>
                    </a:cubicBezTo>
                    <a:cubicBezTo>
                      <a:pt x="99" y="100"/>
                      <a:pt x="99" y="100"/>
                      <a:pt x="99" y="10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8" name="Freeform 48"/>
              <p:cNvSpPr>
                <a:spLocks/>
              </p:cNvSpPr>
              <p:nvPr/>
            </p:nvSpPr>
            <p:spPr bwMode="auto">
              <a:xfrm>
                <a:off x="3746036" y="2135651"/>
                <a:ext cx="298979" cy="160175"/>
              </a:xfrm>
              <a:custGeom>
                <a:avLst/>
                <a:gdLst/>
                <a:ahLst/>
                <a:cxnLst>
                  <a:cxn ang="0">
                    <a:pos x="0" y="70"/>
                  </a:cxn>
                  <a:cxn ang="0">
                    <a:pos x="70" y="99"/>
                  </a:cxn>
                  <a:cxn ang="0">
                    <a:pos x="169" y="0"/>
                  </a:cxn>
                  <a:cxn ang="0">
                    <a:pos x="70" y="0"/>
                  </a:cxn>
                  <a:cxn ang="0">
                    <a:pos x="0" y="70"/>
                  </a:cxn>
                </a:cxnLst>
                <a:rect l="0" t="0" r="r" b="b"/>
                <a:pathLst>
                  <a:path w="169" h="99">
                    <a:moveTo>
                      <a:pt x="0" y="70"/>
                    </a:moveTo>
                    <a:cubicBezTo>
                      <a:pt x="18" y="88"/>
                      <a:pt x="43" y="99"/>
                      <a:pt x="70" y="99"/>
                    </a:cubicBezTo>
                    <a:cubicBezTo>
                      <a:pt x="125" y="99"/>
                      <a:pt x="169" y="55"/>
                      <a:pt x="169" y="0"/>
                    </a:cubicBezTo>
                    <a:cubicBezTo>
                      <a:pt x="70" y="0"/>
                      <a:pt x="70" y="0"/>
                      <a:pt x="70" y="0"/>
                    </a:cubicBezTo>
                    <a:lnTo>
                      <a:pt x="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9" name="Freeform 49"/>
              <p:cNvSpPr>
                <a:spLocks/>
              </p:cNvSpPr>
              <p:nvPr/>
            </p:nvSpPr>
            <p:spPr bwMode="auto">
              <a:xfrm>
                <a:off x="3878915" y="1953879"/>
                <a:ext cx="173916" cy="163775"/>
              </a:xfrm>
              <a:custGeom>
                <a:avLst/>
                <a:gdLst/>
                <a:ahLst/>
                <a:cxnLst>
                  <a:cxn ang="0">
                    <a:pos x="0" y="0"/>
                  </a:cxn>
                  <a:cxn ang="0">
                    <a:pos x="0" y="100"/>
                  </a:cxn>
                  <a:cxn ang="0">
                    <a:pos x="99" y="100"/>
                  </a:cxn>
                  <a:cxn ang="0">
                    <a:pos x="99" y="100"/>
                  </a:cxn>
                  <a:cxn ang="0">
                    <a:pos x="0" y="0"/>
                  </a:cxn>
                </a:cxnLst>
                <a:rect l="0" t="0" r="r" b="b"/>
                <a:pathLst>
                  <a:path w="99" h="100">
                    <a:moveTo>
                      <a:pt x="0" y="0"/>
                    </a:moveTo>
                    <a:cubicBezTo>
                      <a:pt x="0" y="100"/>
                      <a:pt x="0" y="100"/>
                      <a:pt x="0" y="100"/>
                    </a:cubicBezTo>
                    <a:cubicBezTo>
                      <a:pt x="99" y="100"/>
                      <a:pt x="99" y="100"/>
                      <a:pt x="99" y="100"/>
                    </a:cubicBezTo>
                    <a:cubicBezTo>
                      <a:pt x="99" y="100"/>
                      <a:pt x="99" y="100"/>
                      <a:pt x="99" y="100"/>
                    </a:cubicBezTo>
                    <a:cubicBezTo>
                      <a:pt x="99" y="45"/>
                      <a:pt x="55" y="1"/>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0" name="Freeform 50"/>
              <p:cNvSpPr>
                <a:spLocks noEditPoints="1"/>
              </p:cNvSpPr>
              <p:nvPr/>
            </p:nvSpPr>
            <p:spPr bwMode="auto">
              <a:xfrm>
                <a:off x="4121225" y="4576075"/>
                <a:ext cx="91843" cy="84587"/>
              </a:xfrm>
              <a:custGeom>
                <a:avLst/>
                <a:gdLst/>
                <a:ahLst/>
                <a:cxnLst>
                  <a:cxn ang="0">
                    <a:pos x="26" y="0"/>
                  </a:cxn>
                  <a:cxn ang="0">
                    <a:pos x="0" y="26"/>
                  </a:cxn>
                  <a:cxn ang="0">
                    <a:pos x="26" y="52"/>
                  </a:cxn>
                  <a:cxn ang="0">
                    <a:pos x="52" y="26"/>
                  </a:cxn>
                  <a:cxn ang="0">
                    <a:pos x="26" y="0"/>
                  </a:cxn>
                  <a:cxn ang="0">
                    <a:pos x="26" y="45"/>
                  </a:cxn>
                  <a:cxn ang="0">
                    <a:pos x="7" y="26"/>
                  </a:cxn>
                  <a:cxn ang="0">
                    <a:pos x="26" y="7"/>
                  </a:cxn>
                  <a:cxn ang="0">
                    <a:pos x="45" y="26"/>
                  </a:cxn>
                  <a:cxn ang="0">
                    <a:pos x="26" y="45"/>
                  </a:cxn>
                </a:cxnLst>
                <a:rect l="0" t="0" r="r" b="b"/>
                <a:pathLst>
                  <a:path w="52" h="52">
                    <a:moveTo>
                      <a:pt x="26" y="0"/>
                    </a:moveTo>
                    <a:cubicBezTo>
                      <a:pt x="12" y="0"/>
                      <a:pt x="0" y="12"/>
                      <a:pt x="0" y="26"/>
                    </a:cubicBezTo>
                    <a:cubicBezTo>
                      <a:pt x="0" y="40"/>
                      <a:pt x="12" y="52"/>
                      <a:pt x="26" y="52"/>
                    </a:cubicBezTo>
                    <a:cubicBezTo>
                      <a:pt x="41" y="52"/>
                      <a:pt x="52" y="40"/>
                      <a:pt x="52" y="26"/>
                    </a:cubicBezTo>
                    <a:cubicBezTo>
                      <a:pt x="52" y="12"/>
                      <a:pt x="41" y="0"/>
                      <a:pt x="26" y="0"/>
                    </a:cubicBezTo>
                    <a:close/>
                    <a:moveTo>
                      <a:pt x="26" y="45"/>
                    </a:moveTo>
                    <a:cubicBezTo>
                      <a:pt x="16" y="45"/>
                      <a:pt x="7" y="37"/>
                      <a:pt x="7" y="26"/>
                    </a:cubicBezTo>
                    <a:cubicBezTo>
                      <a:pt x="7" y="16"/>
                      <a:pt x="16" y="7"/>
                      <a:pt x="26" y="7"/>
                    </a:cubicBezTo>
                    <a:cubicBezTo>
                      <a:pt x="37" y="7"/>
                      <a:pt x="45" y="16"/>
                      <a:pt x="45" y="26"/>
                    </a:cubicBezTo>
                    <a:cubicBezTo>
                      <a:pt x="45" y="37"/>
                      <a:pt x="37" y="45"/>
                      <a:pt x="26" y="4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1" name="Freeform 51"/>
              <p:cNvSpPr>
                <a:spLocks noEditPoints="1"/>
              </p:cNvSpPr>
              <p:nvPr/>
            </p:nvSpPr>
            <p:spPr bwMode="auto">
              <a:xfrm>
                <a:off x="4056740" y="4518484"/>
                <a:ext cx="214952" cy="197969"/>
              </a:xfrm>
              <a:custGeom>
                <a:avLst/>
                <a:gdLst/>
                <a:ahLst/>
                <a:cxnLst>
                  <a:cxn ang="0">
                    <a:pos x="61" y="0"/>
                  </a:cxn>
                  <a:cxn ang="0">
                    <a:pos x="0" y="61"/>
                  </a:cxn>
                  <a:cxn ang="0">
                    <a:pos x="61" y="122"/>
                  </a:cxn>
                  <a:cxn ang="0">
                    <a:pos x="122" y="61"/>
                  </a:cxn>
                  <a:cxn ang="0">
                    <a:pos x="61" y="0"/>
                  </a:cxn>
                  <a:cxn ang="0">
                    <a:pos x="62" y="91"/>
                  </a:cxn>
                  <a:cxn ang="0">
                    <a:pos x="33" y="62"/>
                  </a:cxn>
                  <a:cxn ang="0">
                    <a:pos x="62" y="33"/>
                  </a:cxn>
                  <a:cxn ang="0">
                    <a:pos x="91" y="62"/>
                  </a:cxn>
                  <a:cxn ang="0">
                    <a:pos x="62" y="91"/>
                  </a:cxn>
                </a:cxnLst>
                <a:rect l="0" t="0" r="r" b="b"/>
                <a:pathLst>
                  <a:path w="122" h="122">
                    <a:moveTo>
                      <a:pt x="61" y="0"/>
                    </a:moveTo>
                    <a:cubicBezTo>
                      <a:pt x="28" y="0"/>
                      <a:pt x="0" y="27"/>
                      <a:pt x="0" y="61"/>
                    </a:cubicBezTo>
                    <a:cubicBezTo>
                      <a:pt x="0" y="95"/>
                      <a:pt x="28" y="122"/>
                      <a:pt x="61" y="122"/>
                    </a:cubicBezTo>
                    <a:cubicBezTo>
                      <a:pt x="95" y="122"/>
                      <a:pt x="122" y="95"/>
                      <a:pt x="122" y="61"/>
                    </a:cubicBezTo>
                    <a:cubicBezTo>
                      <a:pt x="122" y="27"/>
                      <a:pt x="95" y="0"/>
                      <a:pt x="61" y="0"/>
                    </a:cubicBezTo>
                    <a:close/>
                    <a:moveTo>
                      <a:pt x="62" y="91"/>
                    </a:moveTo>
                    <a:cubicBezTo>
                      <a:pt x="46" y="91"/>
                      <a:pt x="33" y="78"/>
                      <a:pt x="33" y="62"/>
                    </a:cubicBezTo>
                    <a:cubicBezTo>
                      <a:pt x="33" y="46"/>
                      <a:pt x="46" y="33"/>
                      <a:pt x="62" y="33"/>
                    </a:cubicBezTo>
                    <a:cubicBezTo>
                      <a:pt x="78" y="33"/>
                      <a:pt x="91" y="46"/>
                      <a:pt x="91" y="62"/>
                    </a:cubicBezTo>
                    <a:cubicBezTo>
                      <a:pt x="91" y="78"/>
                      <a:pt x="78" y="91"/>
                      <a:pt x="62" y="9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2" name="Freeform 52"/>
              <p:cNvSpPr>
                <a:spLocks/>
              </p:cNvSpPr>
              <p:nvPr/>
            </p:nvSpPr>
            <p:spPr bwMode="auto">
              <a:xfrm>
                <a:off x="2569661" y="1395965"/>
                <a:ext cx="9771" cy="7199"/>
              </a:xfrm>
              <a:custGeom>
                <a:avLst/>
                <a:gdLst/>
                <a:ahLst/>
                <a:cxnLst>
                  <a:cxn ang="0">
                    <a:pos x="0" y="0"/>
                  </a:cxn>
                  <a:cxn ang="0">
                    <a:pos x="0" y="4"/>
                  </a:cxn>
                  <a:cxn ang="0">
                    <a:pos x="5" y="4"/>
                  </a:cxn>
                  <a:cxn ang="0">
                    <a:pos x="5" y="2"/>
                  </a:cxn>
                  <a:cxn ang="0">
                    <a:pos x="5" y="0"/>
                  </a:cxn>
                  <a:cxn ang="0">
                    <a:pos x="0" y="0"/>
                  </a:cxn>
                </a:cxnLst>
                <a:rect l="0" t="0" r="r" b="b"/>
                <a:pathLst>
                  <a:path w="5" h="4">
                    <a:moveTo>
                      <a:pt x="0" y="0"/>
                    </a:moveTo>
                    <a:cubicBezTo>
                      <a:pt x="0" y="4"/>
                      <a:pt x="0" y="4"/>
                      <a:pt x="0" y="4"/>
                    </a:cubicBezTo>
                    <a:cubicBezTo>
                      <a:pt x="5" y="4"/>
                      <a:pt x="5" y="4"/>
                      <a:pt x="5" y="4"/>
                    </a:cubicBezTo>
                    <a:cubicBezTo>
                      <a:pt x="5" y="3"/>
                      <a:pt x="5" y="3"/>
                      <a:pt x="5" y="2"/>
                    </a:cubicBezTo>
                    <a:cubicBezTo>
                      <a:pt x="5" y="1"/>
                      <a:pt x="5" y="0"/>
                      <a:pt x="5" y="0"/>
                    </a:cubicBezTo>
                    <a:lnTo>
                      <a:pt x="0"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3" name="Freeform 53"/>
              <p:cNvSpPr>
                <a:spLocks/>
              </p:cNvSpPr>
              <p:nvPr/>
            </p:nvSpPr>
            <p:spPr bwMode="auto">
              <a:xfrm>
                <a:off x="2643917" y="1327576"/>
                <a:ext cx="9771" cy="8999"/>
              </a:xfrm>
              <a:custGeom>
                <a:avLst/>
                <a:gdLst/>
                <a:ahLst/>
                <a:cxnLst>
                  <a:cxn ang="0">
                    <a:pos x="5" y="5"/>
                  </a:cxn>
                  <a:cxn ang="0">
                    <a:pos x="5" y="0"/>
                  </a:cxn>
                  <a:cxn ang="0">
                    <a:pos x="0" y="0"/>
                  </a:cxn>
                  <a:cxn ang="0">
                    <a:pos x="0" y="5"/>
                  </a:cxn>
                  <a:cxn ang="0">
                    <a:pos x="2" y="5"/>
                  </a:cxn>
                  <a:cxn ang="0">
                    <a:pos x="5" y="5"/>
                  </a:cxn>
                </a:cxnLst>
                <a:rect l="0" t="0" r="r" b="b"/>
                <a:pathLst>
                  <a:path w="5" h="5">
                    <a:moveTo>
                      <a:pt x="5" y="5"/>
                    </a:moveTo>
                    <a:cubicBezTo>
                      <a:pt x="5" y="0"/>
                      <a:pt x="5" y="0"/>
                      <a:pt x="5" y="0"/>
                    </a:cubicBezTo>
                    <a:cubicBezTo>
                      <a:pt x="0" y="0"/>
                      <a:pt x="0" y="0"/>
                      <a:pt x="0" y="0"/>
                    </a:cubicBezTo>
                    <a:cubicBezTo>
                      <a:pt x="0" y="5"/>
                      <a:pt x="0" y="5"/>
                      <a:pt x="0" y="5"/>
                    </a:cubicBezTo>
                    <a:cubicBezTo>
                      <a:pt x="1" y="5"/>
                      <a:pt x="2" y="5"/>
                      <a:pt x="2" y="5"/>
                    </a:cubicBezTo>
                    <a:cubicBezTo>
                      <a:pt x="3" y="5"/>
                      <a:pt x="4" y="5"/>
                      <a:pt x="5" y="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4" name="Freeform 54"/>
              <p:cNvSpPr>
                <a:spLocks/>
              </p:cNvSpPr>
              <p:nvPr/>
            </p:nvSpPr>
            <p:spPr bwMode="auto">
              <a:xfrm>
                <a:off x="2716219" y="1395965"/>
                <a:ext cx="11725" cy="7199"/>
              </a:xfrm>
              <a:custGeom>
                <a:avLst/>
                <a:gdLst/>
                <a:ahLst/>
                <a:cxnLst>
                  <a:cxn ang="0">
                    <a:pos x="6" y="4"/>
                  </a:cxn>
                  <a:cxn ang="0">
                    <a:pos x="6" y="0"/>
                  </a:cxn>
                  <a:cxn ang="0">
                    <a:pos x="0" y="0"/>
                  </a:cxn>
                  <a:cxn ang="0">
                    <a:pos x="0" y="2"/>
                  </a:cxn>
                  <a:cxn ang="0">
                    <a:pos x="0" y="4"/>
                  </a:cxn>
                  <a:cxn ang="0">
                    <a:pos x="6" y="4"/>
                  </a:cxn>
                </a:cxnLst>
                <a:rect l="0" t="0" r="r" b="b"/>
                <a:pathLst>
                  <a:path w="6" h="4">
                    <a:moveTo>
                      <a:pt x="6" y="4"/>
                    </a:moveTo>
                    <a:cubicBezTo>
                      <a:pt x="6" y="0"/>
                      <a:pt x="6" y="0"/>
                      <a:pt x="6" y="0"/>
                    </a:cubicBezTo>
                    <a:cubicBezTo>
                      <a:pt x="0" y="0"/>
                      <a:pt x="0" y="0"/>
                      <a:pt x="0" y="0"/>
                    </a:cubicBezTo>
                    <a:cubicBezTo>
                      <a:pt x="0" y="0"/>
                      <a:pt x="0" y="1"/>
                      <a:pt x="0" y="2"/>
                    </a:cubicBezTo>
                    <a:cubicBezTo>
                      <a:pt x="0" y="3"/>
                      <a:pt x="0" y="3"/>
                      <a:pt x="0" y="4"/>
                    </a:cubicBezTo>
                    <a:lnTo>
                      <a:pt x="6" y="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5" name="Freeform 55"/>
              <p:cNvSpPr>
                <a:spLocks/>
              </p:cNvSpPr>
              <p:nvPr/>
            </p:nvSpPr>
            <p:spPr bwMode="auto">
              <a:xfrm>
                <a:off x="2643917" y="1462555"/>
                <a:ext cx="9771" cy="8999"/>
              </a:xfrm>
              <a:custGeom>
                <a:avLst/>
                <a:gdLst/>
                <a:ahLst/>
                <a:cxnLst>
                  <a:cxn ang="0">
                    <a:pos x="5" y="0"/>
                  </a:cxn>
                  <a:cxn ang="0">
                    <a:pos x="2" y="0"/>
                  </a:cxn>
                  <a:cxn ang="0">
                    <a:pos x="0" y="0"/>
                  </a:cxn>
                  <a:cxn ang="0">
                    <a:pos x="0" y="5"/>
                  </a:cxn>
                  <a:cxn ang="0">
                    <a:pos x="5" y="5"/>
                  </a:cxn>
                  <a:cxn ang="0">
                    <a:pos x="5" y="0"/>
                  </a:cxn>
                </a:cxnLst>
                <a:rect l="0" t="0" r="r" b="b"/>
                <a:pathLst>
                  <a:path w="5" h="5">
                    <a:moveTo>
                      <a:pt x="5" y="0"/>
                    </a:moveTo>
                    <a:cubicBezTo>
                      <a:pt x="4" y="0"/>
                      <a:pt x="3" y="0"/>
                      <a:pt x="2" y="0"/>
                    </a:cubicBezTo>
                    <a:cubicBezTo>
                      <a:pt x="2" y="0"/>
                      <a:pt x="1" y="0"/>
                      <a:pt x="0" y="0"/>
                    </a:cubicBezTo>
                    <a:cubicBezTo>
                      <a:pt x="0" y="5"/>
                      <a:pt x="0" y="5"/>
                      <a:pt x="0" y="5"/>
                    </a:cubicBezTo>
                    <a:cubicBezTo>
                      <a:pt x="5" y="5"/>
                      <a:pt x="5" y="5"/>
                      <a:pt x="5" y="5"/>
                    </a:cubicBezTo>
                    <a:lnTo>
                      <a:pt x="5"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6" name="Freeform 56"/>
              <p:cNvSpPr>
                <a:spLocks/>
              </p:cNvSpPr>
              <p:nvPr/>
            </p:nvSpPr>
            <p:spPr bwMode="auto">
              <a:xfrm>
                <a:off x="2645871" y="1341974"/>
                <a:ext cx="44945" cy="61191"/>
              </a:xfrm>
              <a:custGeom>
                <a:avLst/>
                <a:gdLst/>
                <a:ahLst/>
                <a:cxnLst>
                  <a:cxn ang="0">
                    <a:pos x="3" y="0"/>
                  </a:cxn>
                  <a:cxn ang="0">
                    <a:pos x="0" y="0"/>
                  </a:cxn>
                  <a:cxn ang="0">
                    <a:pos x="0" y="34"/>
                  </a:cxn>
                  <a:cxn ang="0">
                    <a:pos x="23" y="34"/>
                  </a:cxn>
                  <a:cxn ang="0">
                    <a:pos x="23" y="30"/>
                  </a:cxn>
                  <a:cxn ang="0">
                    <a:pos x="3" y="30"/>
                  </a:cxn>
                  <a:cxn ang="0">
                    <a:pos x="3" y="0"/>
                  </a:cxn>
                </a:cxnLst>
                <a:rect l="0" t="0" r="r" b="b"/>
                <a:pathLst>
                  <a:path w="23" h="34">
                    <a:moveTo>
                      <a:pt x="3" y="0"/>
                    </a:moveTo>
                    <a:lnTo>
                      <a:pt x="0" y="0"/>
                    </a:lnTo>
                    <a:lnTo>
                      <a:pt x="0" y="34"/>
                    </a:lnTo>
                    <a:lnTo>
                      <a:pt x="23" y="34"/>
                    </a:lnTo>
                    <a:lnTo>
                      <a:pt x="23" y="30"/>
                    </a:lnTo>
                    <a:lnTo>
                      <a:pt x="3" y="30"/>
                    </a:lnTo>
                    <a:lnTo>
                      <a:pt x="3"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7" name="Freeform 57"/>
              <p:cNvSpPr>
                <a:spLocks/>
              </p:cNvSpPr>
              <p:nvPr/>
            </p:nvSpPr>
            <p:spPr bwMode="auto">
              <a:xfrm>
                <a:off x="2675183" y="1259186"/>
                <a:ext cx="111384" cy="98985"/>
              </a:xfrm>
              <a:custGeom>
                <a:avLst/>
                <a:gdLst/>
                <a:ahLst/>
                <a:cxnLst>
                  <a:cxn ang="0">
                    <a:pos x="30" y="0"/>
                  </a:cxn>
                  <a:cxn ang="0">
                    <a:pos x="0" y="20"/>
                  </a:cxn>
                  <a:cxn ang="0">
                    <a:pos x="47" y="60"/>
                  </a:cxn>
                  <a:cxn ang="0">
                    <a:pos x="63" y="32"/>
                  </a:cxn>
                  <a:cxn ang="0">
                    <a:pos x="30" y="0"/>
                  </a:cxn>
                </a:cxnLst>
                <a:rect l="0" t="0" r="r" b="b"/>
                <a:pathLst>
                  <a:path w="63" h="60">
                    <a:moveTo>
                      <a:pt x="30" y="0"/>
                    </a:moveTo>
                    <a:cubicBezTo>
                      <a:pt x="16" y="0"/>
                      <a:pt x="5" y="8"/>
                      <a:pt x="0" y="20"/>
                    </a:cubicBezTo>
                    <a:cubicBezTo>
                      <a:pt x="21" y="24"/>
                      <a:pt x="39" y="40"/>
                      <a:pt x="47" y="60"/>
                    </a:cubicBezTo>
                    <a:cubicBezTo>
                      <a:pt x="56" y="54"/>
                      <a:pt x="63" y="44"/>
                      <a:pt x="63" y="32"/>
                    </a:cubicBezTo>
                    <a:cubicBezTo>
                      <a:pt x="63" y="14"/>
                      <a:pt x="48" y="0"/>
                      <a:pt x="3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8" name="Freeform 58"/>
              <p:cNvSpPr>
                <a:spLocks/>
              </p:cNvSpPr>
              <p:nvPr/>
            </p:nvSpPr>
            <p:spPr bwMode="auto">
              <a:xfrm>
                <a:off x="2509083" y="1259186"/>
                <a:ext cx="111384" cy="98985"/>
              </a:xfrm>
              <a:custGeom>
                <a:avLst/>
                <a:gdLst/>
                <a:ahLst/>
                <a:cxnLst>
                  <a:cxn ang="0">
                    <a:pos x="63" y="20"/>
                  </a:cxn>
                  <a:cxn ang="0">
                    <a:pos x="33" y="0"/>
                  </a:cxn>
                  <a:cxn ang="0">
                    <a:pos x="0" y="32"/>
                  </a:cxn>
                  <a:cxn ang="0">
                    <a:pos x="15" y="60"/>
                  </a:cxn>
                  <a:cxn ang="0">
                    <a:pos x="63" y="20"/>
                  </a:cxn>
                </a:cxnLst>
                <a:rect l="0" t="0" r="r" b="b"/>
                <a:pathLst>
                  <a:path w="63" h="60">
                    <a:moveTo>
                      <a:pt x="63" y="20"/>
                    </a:moveTo>
                    <a:cubicBezTo>
                      <a:pt x="58" y="8"/>
                      <a:pt x="46" y="0"/>
                      <a:pt x="33" y="0"/>
                    </a:cubicBezTo>
                    <a:cubicBezTo>
                      <a:pt x="15" y="0"/>
                      <a:pt x="0" y="14"/>
                      <a:pt x="0" y="32"/>
                    </a:cubicBezTo>
                    <a:cubicBezTo>
                      <a:pt x="0" y="44"/>
                      <a:pt x="6" y="54"/>
                      <a:pt x="15" y="60"/>
                    </a:cubicBezTo>
                    <a:cubicBezTo>
                      <a:pt x="23" y="40"/>
                      <a:pt x="41" y="24"/>
                      <a:pt x="63" y="2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9" name="Freeform 59"/>
              <p:cNvSpPr>
                <a:spLocks noEditPoints="1"/>
              </p:cNvSpPr>
              <p:nvPr/>
            </p:nvSpPr>
            <p:spPr bwMode="auto">
              <a:xfrm>
                <a:off x="2534487" y="1293381"/>
                <a:ext cx="228631" cy="226765"/>
              </a:xfrm>
              <a:custGeom>
                <a:avLst/>
                <a:gdLst/>
                <a:ahLst/>
                <a:cxnLst>
                  <a:cxn ang="0">
                    <a:pos x="129" y="65"/>
                  </a:cxn>
                  <a:cxn ang="0">
                    <a:pos x="64" y="0"/>
                  </a:cxn>
                  <a:cxn ang="0">
                    <a:pos x="0" y="65"/>
                  </a:cxn>
                  <a:cxn ang="0">
                    <a:pos x="26" y="117"/>
                  </a:cxn>
                  <a:cxn ang="0">
                    <a:pos x="16" y="139"/>
                  </a:cxn>
                  <a:cxn ang="0">
                    <a:pos x="25" y="139"/>
                  </a:cxn>
                  <a:cxn ang="0">
                    <a:pos x="33" y="121"/>
                  </a:cxn>
                  <a:cxn ang="0">
                    <a:pos x="64" y="129"/>
                  </a:cxn>
                  <a:cxn ang="0">
                    <a:pos x="94" y="122"/>
                  </a:cxn>
                  <a:cxn ang="0">
                    <a:pos x="101" y="139"/>
                  </a:cxn>
                  <a:cxn ang="0">
                    <a:pos x="111" y="139"/>
                  </a:cxn>
                  <a:cxn ang="0">
                    <a:pos x="101" y="118"/>
                  </a:cxn>
                  <a:cxn ang="0">
                    <a:pos x="129" y="65"/>
                  </a:cxn>
                  <a:cxn ang="0">
                    <a:pos x="17" y="65"/>
                  </a:cxn>
                  <a:cxn ang="0">
                    <a:pos x="64" y="18"/>
                  </a:cxn>
                  <a:cxn ang="0">
                    <a:pos x="106" y="42"/>
                  </a:cxn>
                  <a:cxn ang="0">
                    <a:pos x="111" y="64"/>
                  </a:cxn>
                  <a:cxn ang="0">
                    <a:pos x="63" y="112"/>
                  </a:cxn>
                  <a:cxn ang="0">
                    <a:pos x="50" y="110"/>
                  </a:cxn>
                  <a:cxn ang="0">
                    <a:pos x="17" y="65"/>
                  </a:cxn>
                </a:cxnLst>
                <a:rect l="0" t="0" r="r" b="b"/>
                <a:pathLst>
                  <a:path w="129" h="139">
                    <a:moveTo>
                      <a:pt x="129" y="65"/>
                    </a:moveTo>
                    <a:cubicBezTo>
                      <a:pt x="129" y="29"/>
                      <a:pt x="100" y="0"/>
                      <a:pt x="64" y="0"/>
                    </a:cubicBezTo>
                    <a:cubicBezTo>
                      <a:pt x="29" y="0"/>
                      <a:pt x="0" y="29"/>
                      <a:pt x="0" y="65"/>
                    </a:cubicBezTo>
                    <a:cubicBezTo>
                      <a:pt x="0" y="86"/>
                      <a:pt x="10" y="105"/>
                      <a:pt x="26" y="117"/>
                    </a:cubicBezTo>
                    <a:cubicBezTo>
                      <a:pt x="16" y="139"/>
                      <a:pt x="16" y="139"/>
                      <a:pt x="16" y="139"/>
                    </a:cubicBezTo>
                    <a:cubicBezTo>
                      <a:pt x="25" y="139"/>
                      <a:pt x="25" y="139"/>
                      <a:pt x="25" y="139"/>
                    </a:cubicBezTo>
                    <a:cubicBezTo>
                      <a:pt x="33" y="121"/>
                      <a:pt x="33" y="121"/>
                      <a:pt x="33" y="121"/>
                    </a:cubicBezTo>
                    <a:cubicBezTo>
                      <a:pt x="42" y="126"/>
                      <a:pt x="53" y="129"/>
                      <a:pt x="64" y="129"/>
                    </a:cubicBezTo>
                    <a:cubicBezTo>
                      <a:pt x="75" y="129"/>
                      <a:pt x="85" y="127"/>
                      <a:pt x="94" y="122"/>
                    </a:cubicBezTo>
                    <a:cubicBezTo>
                      <a:pt x="101" y="139"/>
                      <a:pt x="101" y="139"/>
                      <a:pt x="101" y="139"/>
                    </a:cubicBezTo>
                    <a:cubicBezTo>
                      <a:pt x="111" y="139"/>
                      <a:pt x="111" y="139"/>
                      <a:pt x="111" y="139"/>
                    </a:cubicBezTo>
                    <a:cubicBezTo>
                      <a:pt x="101" y="118"/>
                      <a:pt x="101" y="118"/>
                      <a:pt x="101" y="118"/>
                    </a:cubicBezTo>
                    <a:cubicBezTo>
                      <a:pt x="118" y="106"/>
                      <a:pt x="129" y="87"/>
                      <a:pt x="129" y="65"/>
                    </a:cubicBezTo>
                    <a:close/>
                    <a:moveTo>
                      <a:pt x="17" y="65"/>
                    </a:moveTo>
                    <a:cubicBezTo>
                      <a:pt x="17" y="39"/>
                      <a:pt x="38" y="18"/>
                      <a:pt x="64" y="18"/>
                    </a:cubicBezTo>
                    <a:cubicBezTo>
                      <a:pt x="82" y="18"/>
                      <a:pt x="98" y="28"/>
                      <a:pt x="106" y="42"/>
                    </a:cubicBezTo>
                    <a:cubicBezTo>
                      <a:pt x="109" y="49"/>
                      <a:pt x="111" y="56"/>
                      <a:pt x="111" y="64"/>
                    </a:cubicBezTo>
                    <a:cubicBezTo>
                      <a:pt x="111" y="90"/>
                      <a:pt x="89" y="112"/>
                      <a:pt x="63" y="112"/>
                    </a:cubicBezTo>
                    <a:cubicBezTo>
                      <a:pt x="59" y="112"/>
                      <a:pt x="54" y="111"/>
                      <a:pt x="50" y="110"/>
                    </a:cubicBezTo>
                    <a:cubicBezTo>
                      <a:pt x="31" y="104"/>
                      <a:pt x="17" y="86"/>
                      <a:pt x="17" y="6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0" name="Freeform 60"/>
              <p:cNvSpPr>
                <a:spLocks noEditPoints="1"/>
              </p:cNvSpPr>
              <p:nvPr/>
            </p:nvSpPr>
            <p:spPr bwMode="auto">
              <a:xfrm>
                <a:off x="4383076" y="2351618"/>
                <a:ext cx="283346" cy="260960"/>
              </a:xfrm>
              <a:custGeom>
                <a:avLst/>
                <a:gdLst/>
                <a:ahLst/>
                <a:cxnLst>
                  <a:cxn ang="0">
                    <a:pos x="131" y="70"/>
                  </a:cxn>
                  <a:cxn ang="0">
                    <a:pos x="120" y="59"/>
                  </a:cxn>
                  <a:cxn ang="0">
                    <a:pos x="145" y="32"/>
                  </a:cxn>
                  <a:cxn ang="0">
                    <a:pos x="111" y="0"/>
                  </a:cxn>
                  <a:cxn ang="0">
                    <a:pos x="86" y="26"/>
                  </a:cxn>
                  <a:cxn ang="0">
                    <a:pos x="73" y="12"/>
                  </a:cxn>
                  <a:cxn ang="0">
                    <a:pos x="57" y="29"/>
                  </a:cxn>
                  <a:cxn ang="0">
                    <a:pos x="70" y="41"/>
                  </a:cxn>
                  <a:cxn ang="0">
                    <a:pos x="18" y="94"/>
                  </a:cxn>
                  <a:cxn ang="0">
                    <a:pos x="17" y="110"/>
                  </a:cxn>
                  <a:cxn ang="0">
                    <a:pos x="0" y="125"/>
                  </a:cxn>
                  <a:cxn ang="0">
                    <a:pos x="20" y="145"/>
                  </a:cxn>
                  <a:cxn ang="0">
                    <a:pos x="36" y="130"/>
                  </a:cxn>
                  <a:cxn ang="0">
                    <a:pos x="52" y="127"/>
                  </a:cxn>
                  <a:cxn ang="0">
                    <a:pos x="104" y="75"/>
                  </a:cxn>
                  <a:cxn ang="0">
                    <a:pos x="116" y="87"/>
                  </a:cxn>
                  <a:cxn ang="0">
                    <a:pos x="131" y="70"/>
                  </a:cxn>
                  <a:cxn ang="0">
                    <a:pos x="49" y="122"/>
                  </a:cxn>
                  <a:cxn ang="0">
                    <a:pos x="33" y="124"/>
                  </a:cxn>
                  <a:cxn ang="0">
                    <a:pos x="20" y="136"/>
                  </a:cxn>
                  <a:cxn ang="0">
                    <a:pos x="10" y="125"/>
                  </a:cxn>
                  <a:cxn ang="0">
                    <a:pos x="22" y="113"/>
                  </a:cxn>
                  <a:cxn ang="0">
                    <a:pos x="24" y="97"/>
                  </a:cxn>
                  <a:cxn ang="0">
                    <a:pos x="74" y="46"/>
                  </a:cxn>
                  <a:cxn ang="0">
                    <a:pos x="100" y="70"/>
                  </a:cxn>
                  <a:cxn ang="0">
                    <a:pos x="49" y="122"/>
                  </a:cxn>
                </a:cxnLst>
                <a:rect l="0" t="0" r="r" b="b"/>
                <a:pathLst>
                  <a:path w="145" h="145">
                    <a:moveTo>
                      <a:pt x="131" y="70"/>
                    </a:moveTo>
                    <a:lnTo>
                      <a:pt x="120" y="59"/>
                    </a:lnTo>
                    <a:lnTo>
                      <a:pt x="145" y="32"/>
                    </a:lnTo>
                    <a:lnTo>
                      <a:pt x="111" y="0"/>
                    </a:lnTo>
                    <a:lnTo>
                      <a:pt x="86" y="26"/>
                    </a:lnTo>
                    <a:lnTo>
                      <a:pt x="73" y="12"/>
                    </a:lnTo>
                    <a:lnTo>
                      <a:pt x="57" y="29"/>
                    </a:lnTo>
                    <a:lnTo>
                      <a:pt x="70" y="41"/>
                    </a:lnTo>
                    <a:lnTo>
                      <a:pt x="18" y="94"/>
                    </a:lnTo>
                    <a:lnTo>
                      <a:pt x="17" y="110"/>
                    </a:lnTo>
                    <a:lnTo>
                      <a:pt x="0" y="125"/>
                    </a:lnTo>
                    <a:lnTo>
                      <a:pt x="20" y="145"/>
                    </a:lnTo>
                    <a:lnTo>
                      <a:pt x="36" y="130"/>
                    </a:lnTo>
                    <a:lnTo>
                      <a:pt x="52" y="127"/>
                    </a:lnTo>
                    <a:lnTo>
                      <a:pt x="104" y="75"/>
                    </a:lnTo>
                    <a:lnTo>
                      <a:pt x="116" y="87"/>
                    </a:lnTo>
                    <a:lnTo>
                      <a:pt x="131" y="70"/>
                    </a:lnTo>
                    <a:close/>
                    <a:moveTo>
                      <a:pt x="49" y="122"/>
                    </a:moveTo>
                    <a:lnTo>
                      <a:pt x="33" y="124"/>
                    </a:lnTo>
                    <a:lnTo>
                      <a:pt x="20" y="136"/>
                    </a:lnTo>
                    <a:lnTo>
                      <a:pt x="10" y="125"/>
                    </a:lnTo>
                    <a:lnTo>
                      <a:pt x="22" y="113"/>
                    </a:lnTo>
                    <a:lnTo>
                      <a:pt x="24" y="97"/>
                    </a:lnTo>
                    <a:lnTo>
                      <a:pt x="74" y="46"/>
                    </a:lnTo>
                    <a:lnTo>
                      <a:pt x="100" y="70"/>
                    </a:lnTo>
                    <a:lnTo>
                      <a:pt x="49"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1" name="Freeform 61"/>
              <p:cNvSpPr>
                <a:spLocks/>
              </p:cNvSpPr>
              <p:nvPr/>
            </p:nvSpPr>
            <p:spPr bwMode="auto">
              <a:xfrm>
                <a:off x="4963447" y="3321668"/>
                <a:ext cx="336107" cy="350946"/>
              </a:xfrm>
              <a:custGeom>
                <a:avLst/>
                <a:gdLst/>
                <a:ahLst/>
                <a:cxnLst>
                  <a:cxn ang="0">
                    <a:pos x="130" y="135"/>
                  </a:cxn>
                  <a:cxn ang="0">
                    <a:pos x="128" y="87"/>
                  </a:cxn>
                  <a:cxn ang="0">
                    <a:pos x="145" y="50"/>
                  </a:cxn>
                  <a:cxn ang="0">
                    <a:pos x="96" y="0"/>
                  </a:cxn>
                  <a:cxn ang="0">
                    <a:pos x="46" y="50"/>
                  </a:cxn>
                  <a:cxn ang="0">
                    <a:pos x="66" y="90"/>
                  </a:cxn>
                  <a:cxn ang="0">
                    <a:pos x="60" y="133"/>
                  </a:cxn>
                  <a:cxn ang="0">
                    <a:pos x="18" y="187"/>
                  </a:cxn>
                  <a:cxn ang="0">
                    <a:pos x="0" y="187"/>
                  </a:cxn>
                  <a:cxn ang="0">
                    <a:pos x="0" y="215"/>
                  </a:cxn>
                  <a:cxn ang="0">
                    <a:pos x="191" y="215"/>
                  </a:cxn>
                  <a:cxn ang="0">
                    <a:pos x="191" y="187"/>
                  </a:cxn>
                  <a:cxn ang="0">
                    <a:pos x="173" y="187"/>
                  </a:cxn>
                  <a:cxn ang="0">
                    <a:pos x="130" y="135"/>
                  </a:cxn>
                </a:cxnLst>
                <a:rect l="0" t="0" r="r" b="b"/>
                <a:pathLst>
                  <a:path w="191" h="215">
                    <a:moveTo>
                      <a:pt x="130" y="135"/>
                    </a:moveTo>
                    <a:cubicBezTo>
                      <a:pt x="125" y="120"/>
                      <a:pt x="126" y="100"/>
                      <a:pt x="128" y="87"/>
                    </a:cubicBezTo>
                    <a:cubicBezTo>
                      <a:pt x="139" y="78"/>
                      <a:pt x="145" y="65"/>
                      <a:pt x="145" y="50"/>
                    </a:cubicBezTo>
                    <a:cubicBezTo>
                      <a:pt x="145" y="22"/>
                      <a:pt x="123" y="0"/>
                      <a:pt x="96" y="0"/>
                    </a:cubicBezTo>
                    <a:cubicBezTo>
                      <a:pt x="68" y="0"/>
                      <a:pt x="46" y="22"/>
                      <a:pt x="46" y="50"/>
                    </a:cubicBezTo>
                    <a:cubicBezTo>
                      <a:pt x="46" y="66"/>
                      <a:pt x="54" y="81"/>
                      <a:pt x="66" y="90"/>
                    </a:cubicBezTo>
                    <a:cubicBezTo>
                      <a:pt x="67" y="102"/>
                      <a:pt x="66" y="118"/>
                      <a:pt x="60" y="133"/>
                    </a:cubicBezTo>
                    <a:cubicBezTo>
                      <a:pt x="51" y="158"/>
                      <a:pt x="24" y="182"/>
                      <a:pt x="18" y="187"/>
                    </a:cubicBezTo>
                    <a:cubicBezTo>
                      <a:pt x="0" y="187"/>
                      <a:pt x="0" y="187"/>
                      <a:pt x="0" y="187"/>
                    </a:cubicBezTo>
                    <a:cubicBezTo>
                      <a:pt x="0" y="215"/>
                      <a:pt x="0" y="215"/>
                      <a:pt x="0" y="215"/>
                    </a:cubicBezTo>
                    <a:cubicBezTo>
                      <a:pt x="191" y="215"/>
                      <a:pt x="191" y="215"/>
                      <a:pt x="191" y="215"/>
                    </a:cubicBezTo>
                    <a:cubicBezTo>
                      <a:pt x="191" y="187"/>
                      <a:pt x="191" y="187"/>
                      <a:pt x="191" y="187"/>
                    </a:cubicBezTo>
                    <a:cubicBezTo>
                      <a:pt x="173" y="187"/>
                      <a:pt x="173" y="187"/>
                      <a:pt x="173" y="187"/>
                    </a:cubicBezTo>
                    <a:cubicBezTo>
                      <a:pt x="167" y="182"/>
                      <a:pt x="137" y="156"/>
                      <a:pt x="130" y="13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2" name="Freeform 62"/>
              <p:cNvSpPr>
                <a:spLocks noEditPoints="1"/>
              </p:cNvSpPr>
              <p:nvPr/>
            </p:nvSpPr>
            <p:spPr bwMode="auto">
              <a:xfrm>
                <a:off x="1774337" y="1179999"/>
                <a:ext cx="138742" cy="125981"/>
              </a:xfrm>
              <a:custGeom>
                <a:avLst/>
                <a:gdLst/>
                <a:ahLst/>
                <a:cxnLst>
                  <a:cxn ang="0">
                    <a:pos x="0" y="70"/>
                  </a:cxn>
                  <a:cxn ang="0">
                    <a:pos x="71" y="70"/>
                  </a:cxn>
                  <a:cxn ang="0">
                    <a:pos x="71" y="0"/>
                  </a:cxn>
                  <a:cxn ang="0">
                    <a:pos x="0" y="0"/>
                  </a:cxn>
                  <a:cxn ang="0">
                    <a:pos x="0" y="70"/>
                  </a:cxn>
                  <a:cxn ang="0">
                    <a:pos x="20" y="32"/>
                  </a:cxn>
                  <a:cxn ang="0">
                    <a:pos x="32" y="32"/>
                  </a:cxn>
                  <a:cxn ang="0">
                    <a:pos x="32" y="19"/>
                  </a:cxn>
                  <a:cxn ang="0">
                    <a:pos x="39" y="19"/>
                  </a:cxn>
                  <a:cxn ang="0">
                    <a:pos x="39" y="32"/>
                  </a:cxn>
                  <a:cxn ang="0">
                    <a:pos x="51" y="32"/>
                  </a:cxn>
                  <a:cxn ang="0">
                    <a:pos x="51" y="39"/>
                  </a:cxn>
                  <a:cxn ang="0">
                    <a:pos x="39" y="39"/>
                  </a:cxn>
                  <a:cxn ang="0">
                    <a:pos x="39" y="51"/>
                  </a:cxn>
                  <a:cxn ang="0">
                    <a:pos x="32" y="51"/>
                  </a:cxn>
                  <a:cxn ang="0">
                    <a:pos x="32" y="39"/>
                  </a:cxn>
                  <a:cxn ang="0">
                    <a:pos x="20" y="39"/>
                  </a:cxn>
                  <a:cxn ang="0">
                    <a:pos x="20" y="32"/>
                  </a:cxn>
                </a:cxnLst>
                <a:rect l="0" t="0" r="r" b="b"/>
                <a:pathLst>
                  <a:path w="71" h="70">
                    <a:moveTo>
                      <a:pt x="0" y="70"/>
                    </a:moveTo>
                    <a:lnTo>
                      <a:pt x="71" y="70"/>
                    </a:lnTo>
                    <a:lnTo>
                      <a:pt x="71" y="0"/>
                    </a:lnTo>
                    <a:lnTo>
                      <a:pt x="0" y="0"/>
                    </a:lnTo>
                    <a:lnTo>
                      <a:pt x="0" y="70"/>
                    </a:lnTo>
                    <a:close/>
                    <a:moveTo>
                      <a:pt x="20" y="32"/>
                    </a:moveTo>
                    <a:lnTo>
                      <a:pt x="32" y="32"/>
                    </a:lnTo>
                    <a:lnTo>
                      <a:pt x="32" y="19"/>
                    </a:lnTo>
                    <a:lnTo>
                      <a:pt x="39" y="19"/>
                    </a:lnTo>
                    <a:lnTo>
                      <a:pt x="39" y="32"/>
                    </a:lnTo>
                    <a:lnTo>
                      <a:pt x="51" y="32"/>
                    </a:lnTo>
                    <a:lnTo>
                      <a:pt x="51" y="39"/>
                    </a:lnTo>
                    <a:lnTo>
                      <a:pt x="39" y="39"/>
                    </a:lnTo>
                    <a:lnTo>
                      <a:pt x="39" y="51"/>
                    </a:lnTo>
                    <a:lnTo>
                      <a:pt x="32" y="51"/>
                    </a:lnTo>
                    <a:lnTo>
                      <a:pt x="32" y="39"/>
                    </a:lnTo>
                    <a:lnTo>
                      <a:pt x="20" y="39"/>
                    </a:lnTo>
                    <a:lnTo>
                      <a:pt x="20" y="3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3" name="Freeform 63"/>
              <p:cNvSpPr>
                <a:spLocks noEditPoints="1"/>
              </p:cNvSpPr>
              <p:nvPr/>
            </p:nvSpPr>
            <p:spPr bwMode="auto">
              <a:xfrm>
                <a:off x="1774337" y="1320377"/>
                <a:ext cx="138742" cy="124181"/>
              </a:xfrm>
              <a:custGeom>
                <a:avLst/>
                <a:gdLst/>
                <a:ahLst/>
                <a:cxnLst>
                  <a:cxn ang="0">
                    <a:pos x="0" y="69"/>
                  </a:cxn>
                  <a:cxn ang="0">
                    <a:pos x="71" y="69"/>
                  </a:cxn>
                  <a:cxn ang="0">
                    <a:pos x="71" y="0"/>
                  </a:cxn>
                  <a:cxn ang="0">
                    <a:pos x="0" y="0"/>
                  </a:cxn>
                  <a:cxn ang="0">
                    <a:pos x="0" y="69"/>
                  </a:cxn>
                  <a:cxn ang="0">
                    <a:pos x="20" y="31"/>
                  </a:cxn>
                  <a:cxn ang="0">
                    <a:pos x="51" y="31"/>
                  </a:cxn>
                  <a:cxn ang="0">
                    <a:pos x="51" y="38"/>
                  </a:cxn>
                  <a:cxn ang="0">
                    <a:pos x="20" y="38"/>
                  </a:cxn>
                  <a:cxn ang="0">
                    <a:pos x="20" y="31"/>
                  </a:cxn>
                </a:cxnLst>
                <a:rect l="0" t="0" r="r" b="b"/>
                <a:pathLst>
                  <a:path w="71" h="69">
                    <a:moveTo>
                      <a:pt x="0" y="69"/>
                    </a:moveTo>
                    <a:lnTo>
                      <a:pt x="71" y="69"/>
                    </a:lnTo>
                    <a:lnTo>
                      <a:pt x="71" y="0"/>
                    </a:lnTo>
                    <a:lnTo>
                      <a:pt x="0" y="0"/>
                    </a:lnTo>
                    <a:lnTo>
                      <a:pt x="0" y="69"/>
                    </a:lnTo>
                    <a:close/>
                    <a:moveTo>
                      <a:pt x="20" y="31"/>
                    </a:moveTo>
                    <a:lnTo>
                      <a:pt x="51" y="31"/>
                    </a:lnTo>
                    <a:lnTo>
                      <a:pt x="51" y="38"/>
                    </a:lnTo>
                    <a:lnTo>
                      <a:pt x="20" y="38"/>
                    </a:lnTo>
                    <a:lnTo>
                      <a:pt x="20"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4" name="Freeform 64"/>
              <p:cNvSpPr>
                <a:spLocks noEditPoints="1"/>
              </p:cNvSpPr>
              <p:nvPr/>
            </p:nvSpPr>
            <p:spPr bwMode="auto">
              <a:xfrm>
                <a:off x="1934574" y="1179999"/>
                <a:ext cx="136788" cy="125981"/>
              </a:xfrm>
              <a:custGeom>
                <a:avLst/>
                <a:gdLst/>
                <a:ahLst/>
                <a:cxnLst>
                  <a:cxn ang="0">
                    <a:pos x="0" y="0"/>
                  </a:cxn>
                  <a:cxn ang="0">
                    <a:pos x="0" y="70"/>
                  </a:cxn>
                  <a:cxn ang="0">
                    <a:pos x="70" y="70"/>
                  </a:cxn>
                  <a:cxn ang="0">
                    <a:pos x="70" y="0"/>
                  </a:cxn>
                  <a:cxn ang="0">
                    <a:pos x="0" y="0"/>
                  </a:cxn>
                  <a:cxn ang="0">
                    <a:pos x="51" y="43"/>
                  </a:cxn>
                  <a:cxn ang="0">
                    <a:pos x="46" y="49"/>
                  </a:cxn>
                  <a:cxn ang="0">
                    <a:pos x="38" y="40"/>
                  </a:cxn>
                  <a:cxn ang="0">
                    <a:pos x="29" y="49"/>
                  </a:cxn>
                  <a:cxn ang="0">
                    <a:pos x="24" y="43"/>
                  </a:cxn>
                  <a:cxn ang="0">
                    <a:pos x="32" y="35"/>
                  </a:cxn>
                  <a:cxn ang="0">
                    <a:pos x="24" y="26"/>
                  </a:cxn>
                  <a:cxn ang="0">
                    <a:pos x="29" y="22"/>
                  </a:cxn>
                  <a:cxn ang="0">
                    <a:pos x="38" y="30"/>
                  </a:cxn>
                  <a:cxn ang="0">
                    <a:pos x="46" y="22"/>
                  </a:cxn>
                  <a:cxn ang="0">
                    <a:pos x="51" y="26"/>
                  </a:cxn>
                  <a:cxn ang="0">
                    <a:pos x="42" y="35"/>
                  </a:cxn>
                  <a:cxn ang="0">
                    <a:pos x="51" y="43"/>
                  </a:cxn>
                </a:cxnLst>
                <a:rect l="0" t="0" r="r" b="b"/>
                <a:pathLst>
                  <a:path w="70" h="70">
                    <a:moveTo>
                      <a:pt x="0" y="0"/>
                    </a:moveTo>
                    <a:lnTo>
                      <a:pt x="0" y="70"/>
                    </a:lnTo>
                    <a:lnTo>
                      <a:pt x="70" y="70"/>
                    </a:lnTo>
                    <a:lnTo>
                      <a:pt x="70" y="0"/>
                    </a:lnTo>
                    <a:lnTo>
                      <a:pt x="0" y="0"/>
                    </a:lnTo>
                    <a:close/>
                    <a:moveTo>
                      <a:pt x="51" y="43"/>
                    </a:moveTo>
                    <a:lnTo>
                      <a:pt x="46" y="49"/>
                    </a:lnTo>
                    <a:lnTo>
                      <a:pt x="38" y="40"/>
                    </a:lnTo>
                    <a:lnTo>
                      <a:pt x="29" y="49"/>
                    </a:lnTo>
                    <a:lnTo>
                      <a:pt x="24" y="43"/>
                    </a:lnTo>
                    <a:lnTo>
                      <a:pt x="32" y="35"/>
                    </a:lnTo>
                    <a:lnTo>
                      <a:pt x="24" y="26"/>
                    </a:lnTo>
                    <a:lnTo>
                      <a:pt x="29" y="22"/>
                    </a:lnTo>
                    <a:lnTo>
                      <a:pt x="38" y="30"/>
                    </a:lnTo>
                    <a:lnTo>
                      <a:pt x="46" y="22"/>
                    </a:lnTo>
                    <a:lnTo>
                      <a:pt x="51" y="26"/>
                    </a:lnTo>
                    <a:lnTo>
                      <a:pt x="42" y="35"/>
                    </a:lnTo>
                    <a:lnTo>
                      <a:pt x="51" y="4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5" name="Freeform 65"/>
              <p:cNvSpPr>
                <a:spLocks noEditPoints="1"/>
              </p:cNvSpPr>
              <p:nvPr/>
            </p:nvSpPr>
            <p:spPr bwMode="auto">
              <a:xfrm>
                <a:off x="1934574" y="1320377"/>
                <a:ext cx="136788" cy="124181"/>
              </a:xfrm>
              <a:custGeom>
                <a:avLst/>
                <a:gdLst/>
                <a:ahLst/>
                <a:cxnLst>
                  <a:cxn ang="0">
                    <a:pos x="0" y="77"/>
                  </a:cxn>
                  <a:cxn ang="0">
                    <a:pos x="78" y="77"/>
                  </a:cxn>
                  <a:cxn ang="0">
                    <a:pos x="78" y="0"/>
                  </a:cxn>
                  <a:cxn ang="0">
                    <a:pos x="0" y="0"/>
                  </a:cxn>
                  <a:cxn ang="0">
                    <a:pos x="0" y="77"/>
                  </a:cxn>
                  <a:cxn ang="0">
                    <a:pos x="47" y="56"/>
                  </a:cxn>
                  <a:cxn ang="0">
                    <a:pos x="46" y="58"/>
                  </a:cxn>
                  <a:cxn ang="0">
                    <a:pos x="44" y="60"/>
                  </a:cxn>
                  <a:cxn ang="0">
                    <a:pos x="41" y="60"/>
                  </a:cxn>
                  <a:cxn ang="0">
                    <a:pos x="39" y="60"/>
                  </a:cxn>
                  <a:cxn ang="0">
                    <a:pos x="37" y="58"/>
                  </a:cxn>
                  <a:cxn ang="0">
                    <a:pos x="35" y="56"/>
                  </a:cxn>
                  <a:cxn ang="0">
                    <a:pos x="35" y="54"/>
                  </a:cxn>
                  <a:cxn ang="0">
                    <a:pos x="35" y="51"/>
                  </a:cxn>
                  <a:cxn ang="0">
                    <a:pos x="37" y="49"/>
                  </a:cxn>
                  <a:cxn ang="0">
                    <a:pos x="39" y="48"/>
                  </a:cxn>
                  <a:cxn ang="0">
                    <a:pos x="41" y="47"/>
                  </a:cxn>
                  <a:cxn ang="0">
                    <a:pos x="44" y="48"/>
                  </a:cxn>
                  <a:cxn ang="0">
                    <a:pos x="46" y="49"/>
                  </a:cxn>
                  <a:cxn ang="0">
                    <a:pos x="47" y="51"/>
                  </a:cxn>
                  <a:cxn ang="0">
                    <a:pos x="47" y="54"/>
                  </a:cxn>
                  <a:cxn ang="0">
                    <a:pos x="47" y="56"/>
                  </a:cxn>
                  <a:cxn ang="0">
                    <a:pos x="35" y="20"/>
                  </a:cxn>
                  <a:cxn ang="0">
                    <a:pos x="37" y="18"/>
                  </a:cxn>
                  <a:cxn ang="0">
                    <a:pos x="39" y="17"/>
                  </a:cxn>
                  <a:cxn ang="0">
                    <a:pos x="41" y="16"/>
                  </a:cxn>
                  <a:cxn ang="0">
                    <a:pos x="44" y="17"/>
                  </a:cxn>
                  <a:cxn ang="0">
                    <a:pos x="46" y="18"/>
                  </a:cxn>
                  <a:cxn ang="0">
                    <a:pos x="47" y="20"/>
                  </a:cxn>
                  <a:cxn ang="0">
                    <a:pos x="47" y="23"/>
                  </a:cxn>
                  <a:cxn ang="0">
                    <a:pos x="47" y="25"/>
                  </a:cxn>
                  <a:cxn ang="0">
                    <a:pos x="46" y="27"/>
                  </a:cxn>
                  <a:cxn ang="0">
                    <a:pos x="44" y="29"/>
                  </a:cxn>
                  <a:cxn ang="0">
                    <a:pos x="41" y="29"/>
                  </a:cxn>
                  <a:cxn ang="0">
                    <a:pos x="39" y="29"/>
                  </a:cxn>
                  <a:cxn ang="0">
                    <a:pos x="37" y="27"/>
                  </a:cxn>
                  <a:cxn ang="0">
                    <a:pos x="35" y="25"/>
                  </a:cxn>
                  <a:cxn ang="0">
                    <a:pos x="35" y="23"/>
                  </a:cxn>
                  <a:cxn ang="0">
                    <a:pos x="35" y="20"/>
                  </a:cxn>
                  <a:cxn ang="0">
                    <a:pos x="24" y="34"/>
                  </a:cxn>
                  <a:cxn ang="0">
                    <a:pos x="59" y="34"/>
                  </a:cxn>
                  <a:cxn ang="0">
                    <a:pos x="59" y="43"/>
                  </a:cxn>
                  <a:cxn ang="0">
                    <a:pos x="24" y="43"/>
                  </a:cxn>
                  <a:cxn ang="0">
                    <a:pos x="24" y="34"/>
                  </a:cxn>
                </a:cxnLst>
                <a:rect l="0" t="0" r="r" b="b"/>
                <a:pathLst>
                  <a:path w="78" h="77">
                    <a:moveTo>
                      <a:pt x="0" y="77"/>
                    </a:moveTo>
                    <a:cubicBezTo>
                      <a:pt x="78" y="77"/>
                      <a:pt x="78" y="77"/>
                      <a:pt x="78" y="77"/>
                    </a:cubicBezTo>
                    <a:cubicBezTo>
                      <a:pt x="78" y="0"/>
                      <a:pt x="78" y="0"/>
                      <a:pt x="78" y="0"/>
                    </a:cubicBezTo>
                    <a:cubicBezTo>
                      <a:pt x="0" y="0"/>
                      <a:pt x="0" y="0"/>
                      <a:pt x="0" y="0"/>
                    </a:cubicBezTo>
                    <a:lnTo>
                      <a:pt x="0" y="77"/>
                    </a:lnTo>
                    <a:close/>
                    <a:moveTo>
                      <a:pt x="47" y="56"/>
                    </a:moveTo>
                    <a:cubicBezTo>
                      <a:pt x="47" y="57"/>
                      <a:pt x="46" y="58"/>
                      <a:pt x="46" y="58"/>
                    </a:cubicBezTo>
                    <a:cubicBezTo>
                      <a:pt x="45" y="59"/>
                      <a:pt x="44" y="59"/>
                      <a:pt x="44" y="60"/>
                    </a:cubicBezTo>
                    <a:cubicBezTo>
                      <a:pt x="43" y="60"/>
                      <a:pt x="42" y="60"/>
                      <a:pt x="41" y="60"/>
                    </a:cubicBezTo>
                    <a:cubicBezTo>
                      <a:pt x="40" y="60"/>
                      <a:pt x="39" y="60"/>
                      <a:pt x="39" y="60"/>
                    </a:cubicBezTo>
                    <a:cubicBezTo>
                      <a:pt x="38" y="59"/>
                      <a:pt x="37" y="59"/>
                      <a:pt x="37" y="58"/>
                    </a:cubicBezTo>
                    <a:cubicBezTo>
                      <a:pt x="36" y="58"/>
                      <a:pt x="35" y="57"/>
                      <a:pt x="35" y="56"/>
                    </a:cubicBezTo>
                    <a:cubicBezTo>
                      <a:pt x="35" y="56"/>
                      <a:pt x="35" y="55"/>
                      <a:pt x="35" y="54"/>
                    </a:cubicBezTo>
                    <a:cubicBezTo>
                      <a:pt x="35" y="53"/>
                      <a:pt x="35" y="52"/>
                      <a:pt x="35" y="51"/>
                    </a:cubicBezTo>
                    <a:cubicBezTo>
                      <a:pt x="35" y="51"/>
                      <a:pt x="36" y="50"/>
                      <a:pt x="37" y="49"/>
                    </a:cubicBezTo>
                    <a:cubicBezTo>
                      <a:pt x="37" y="49"/>
                      <a:pt x="38" y="48"/>
                      <a:pt x="39" y="48"/>
                    </a:cubicBezTo>
                    <a:cubicBezTo>
                      <a:pt x="39" y="48"/>
                      <a:pt x="40" y="47"/>
                      <a:pt x="41" y="47"/>
                    </a:cubicBezTo>
                    <a:cubicBezTo>
                      <a:pt x="42" y="47"/>
                      <a:pt x="43" y="48"/>
                      <a:pt x="44" y="48"/>
                    </a:cubicBezTo>
                    <a:cubicBezTo>
                      <a:pt x="44" y="48"/>
                      <a:pt x="45" y="49"/>
                      <a:pt x="46" y="49"/>
                    </a:cubicBezTo>
                    <a:cubicBezTo>
                      <a:pt x="46" y="50"/>
                      <a:pt x="47" y="51"/>
                      <a:pt x="47" y="51"/>
                    </a:cubicBezTo>
                    <a:cubicBezTo>
                      <a:pt x="47" y="52"/>
                      <a:pt x="47" y="53"/>
                      <a:pt x="47" y="54"/>
                    </a:cubicBezTo>
                    <a:cubicBezTo>
                      <a:pt x="47" y="55"/>
                      <a:pt x="47" y="56"/>
                      <a:pt x="47" y="56"/>
                    </a:cubicBezTo>
                    <a:close/>
                    <a:moveTo>
                      <a:pt x="35" y="20"/>
                    </a:moveTo>
                    <a:cubicBezTo>
                      <a:pt x="35" y="19"/>
                      <a:pt x="36" y="19"/>
                      <a:pt x="37" y="18"/>
                    </a:cubicBezTo>
                    <a:cubicBezTo>
                      <a:pt x="37" y="18"/>
                      <a:pt x="38" y="17"/>
                      <a:pt x="39" y="17"/>
                    </a:cubicBezTo>
                    <a:cubicBezTo>
                      <a:pt x="39" y="16"/>
                      <a:pt x="40" y="16"/>
                      <a:pt x="41" y="16"/>
                    </a:cubicBezTo>
                    <a:cubicBezTo>
                      <a:pt x="42" y="16"/>
                      <a:pt x="43" y="16"/>
                      <a:pt x="44" y="17"/>
                    </a:cubicBezTo>
                    <a:cubicBezTo>
                      <a:pt x="44" y="17"/>
                      <a:pt x="45" y="18"/>
                      <a:pt x="46" y="18"/>
                    </a:cubicBezTo>
                    <a:cubicBezTo>
                      <a:pt x="46" y="19"/>
                      <a:pt x="47" y="19"/>
                      <a:pt x="47" y="20"/>
                    </a:cubicBezTo>
                    <a:cubicBezTo>
                      <a:pt x="47" y="21"/>
                      <a:pt x="47" y="22"/>
                      <a:pt x="47" y="23"/>
                    </a:cubicBezTo>
                    <a:cubicBezTo>
                      <a:pt x="47" y="24"/>
                      <a:pt x="47" y="25"/>
                      <a:pt x="47" y="25"/>
                    </a:cubicBezTo>
                    <a:cubicBezTo>
                      <a:pt x="47" y="26"/>
                      <a:pt x="46" y="27"/>
                      <a:pt x="46" y="27"/>
                    </a:cubicBezTo>
                    <a:cubicBezTo>
                      <a:pt x="45" y="28"/>
                      <a:pt x="44" y="28"/>
                      <a:pt x="44" y="29"/>
                    </a:cubicBezTo>
                    <a:cubicBezTo>
                      <a:pt x="43" y="29"/>
                      <a:pt x="42" y="29"/>
                      <a:pt x="41" y="29"/>
                    </a:cubicBezTo>
                    <a:cubicBezTo>
                      <a:pt x="40" y="29"/>
                      <a:pt x="39" y="29"/>
                      <a:pt x="39" y="29"/>
                    </a:cubicBezTo>
                    <a:cubicBezTo>
                      <a:pt x="38" y="28"/>
                      <a:pt x="37" y="28"/>
                      <a:pt x="37" y="27"/>
                    </a:cubicBezTo>
                    <a:cubicBezTo>
                      <a:pt x="36" y="27"/>
                      <a:pt x="35" y="26"/>
                      <a:pt x="35" y="25"/>
                    </a:cubicBezTo>
                    <a:cubicBezTo>
                      <a:pt x="35" y="25"/>
                      <a:pt x="35" y="24"/>
                      <a:pt x="35" y="23"/>
                    </a:cubicBezTo>
                    <a:cubicBezTo>
                      <a:pt x="35" y="22"/>
                      <a:pt x="35" y="21"/>
                      <a:pt x="35" y="20"/>
                    </a:cubicBezTo>
                    <a:close/>
                    <a:moveTo>
                      <a:pt x="24" y="34"/>
                    </a:moveTo>
                    <a:cubicBezTo>
                      <a:pt x="59" y="34"/>
                      <a:pt x="59" y="34"/>
                      <a:pt x="59" y="34"/>
                    </a:cubicBezTo>
                    <a:cubicBezTo>
                      <a:pt x="59" y="43"/>
                      <a:pt x="59" y="43"/>
                      <a:pt x="59" y="43"/>
                    </a:cubicBezTo>
                    <a:cubicBezTo>
                      <a:pt x="24" y="43"/>
                      <a:pt x="24" y="43"/>
                      <a:pt x="24" y="43"/>
                    </a:cubicBezTo>
                    <a:lnTo>
                      <a:pt x="24"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6" name="Freeform 66"/>
              <p:cNvSpPr>
                <a:spLocks/>
              </p:cNvSpPr>
              <p:nvPr/>
            </p:nvSpPr>
            <p:spPr bwMode="auto">
              <a:xfrm>
                <a:off x="293121" y="3478244"/>
                <a:ext cx="275530" cy="302353"/>
              </a:xfrm>
              <a:custGeom>
                <a:avLst/>
                <a:gdLst/>
                <a:ahLst/>
                <a:cxnLst>
                  <a:cxn ang="0">
                    <a:pos x="10" y="133"/>
                  </a:cxn>
                  <a:cxn ang="0">
                    <a:pos x="26" y="140"/>
                  </a:cxn>
                  <a:cxn ang="0">
                    <a:pos x="48" y="118"/>
                  </a:cxn>
                  <a:cxn ang="0">
                    <a:pos x="26" y="96"/>
                  </a:cxn>
                  <a:cxn ang="0">
                    <a:pos x="10" y="103"/>
                  </a:cxn>
                  <a:cxn ang="0">
                    <a:pos x="1" y="103"/>
                  </a:cxn>
                  <a:cxn ang="0">
                    <a:pos x="1" y="52"/>
                  </a:cxn>
                  <a:cxn ang="0">
                    <a:pos x="64" y="52"/>
                  </a:cxn>
                  <a:cxn ang="0">
                    <a:pos x="64" y="44"/>
                  </a:cxn>
                  <a:cxn ang="0">
                    <a:pos x="56" y="25"/>
                  </a:cxn>
                  <a:cxn ang="0">
                    <a:pos x="82" y="0"/>
                  </a:cxn>
                  <a:cxn ang="0">
                    <a:pos x="107" y="26"/>
                  </a:cxn>
                  <a:cxn ang="0">
                    <a:pos x="100" y="44"/>
                  </a:cxn>
                  <a:cxn ang="0">
                    <a:pos x="99" y="52"/>
                  </a:cxn>
                  <a:cxn ang="0">
                    <a:pos x="156" y="52"/>
                  </a:cxn>
                  <a:cxn ang="0">
                    <a:pos x="156" y="103"/>
                  </a:cxn>
                  <a:cxn ang="0">
                    <a:pos x="148" y="103"/>
                  </a:cxn>
                  <a:cxn ang="0">
                    <a:pos x="133" y="96"/>
                  </a:cxn>
                  <a:cxn ang="0">
                    <a:pos x="111" y="118"/>
                  </a:cxn>
                  <a:cxn ang="0">
                    <a:pos x="133" y="140"/>
                  </a:cxn>
                  <a:cxn ang="0">
                    <a:pos x="148" y="134"/>
                  </a:cxn>
                  <a:cxn ang="0">
                    <a:pos x="156" y="134"/>
                  </a:cxn>
                  <a:cxn ang="0">
                    <a:pos x="156" y="186"/>
                  </a:cxn>
                  <a:cxn ang="0">
                    <a:pos x="96" y="186"/>
                  </a:cxn>
                  <a:cxn ang="0">
                    <a:pos x="96" y="180"/>
                  </a:cxn>
                  <a:cxn ang="0">
                    <a:pos x="103" y="165"/>
                  </a:cxn>
                  <a:cxn ang="0">
                    <a:pos x="81" y="143"/>
                  </a:cxn>
                  <a:cxn ang="0">
                    <a:pos x="59" y="165"/>
                  </a:cxn>
                  <a:cxn ang="0">
                    <a:pos x="66" y="180"/>
                  </a:cxn>
                  <a:cxn ang="0">
                    <a:pos x="66" y="186"/>
                  </a:cxn>
                  <a:cxn ang="0">
                    <a:pos x="0" y="186"/>
                  </a:cxn>
                  <a:cxn ang="0">
                    <a:pos x="1" y="133"/>
                  </a:cxn>
                  <a:cxn ang="0">
                    <a:pos x="10" y="133"/>
                  </a:cxn>
                </a:cxnLst>
                <a:rect l="0" t="0" r="r" b="b"/>
                <a:pathLst>
                  <a:path w="156" h="186">
                    <a:moveTo>
                      <a:pt x="10" y="133"/>
                    </a:moveTo>
                    <a:cubicBezTo>
                      <a:pt x="14" y="137"/>
                      <a:pt x="20" y="140"/>
                      <a:pt x="26" y="140"/>
                    </a:cubicBezTo>
                    <a:cubicBezTo>
                      <a:pt x="38" y="140"/>
                      <a:pt x="48" y="130"/>
                      <a:pt x="48" y="118"/>
                    </a:cubicBezTo>
                    <a:cubicBezTo>
                      <a:pt x="48" y="106"/>
                      <a:pt x="38" y="96"/>
                      <a:pt x="26" y="96"/>
                    </a:cubicBezTo>
                    <a:cubicBezTo>
                      <a:pt x="20" y="96"/>
                      <a:pt x="14" y="99"/>
                      <a:pt x="10" y="103"/>
                    </a:cubicBezTo>
                    <a:cubicBezTo>
                      <a:pt x="1" y="103"/>
                      <a:pt x="1" y="103"/>
                      <a:pt x="1" y="103"/>
                    </a:cubicBezTo>
                    <a:cubicBezTo>
                      <a:pt x="1" y="52"/>
                      <a:pt x="1" y="52"/>
                      <a:pt x="1" y="52"/>
                    </a:cubicBezTo>
                    <a:cubicBezTo>
                      <a:pt x="64" y="52"/>
                      <a:pt x="64" y="52"/>
                      <a:pt x="64" y="52"/>
                    </a:cubicBezTo>
                    <a:cubicBezTo>
                      <a:pt x="64" y="44"/>
                      <a:pt x="64" y="44"/>
                      <a:pt x="64" y="44"/>
                    </a:cubicBezTo>
                    <a:cubicBezTo>
                      <a:pt x="59" y="39"/>
                      <a:pt x="56" y="33"/>
                      <a:pt x="56" y="25"/>
                    </a:cubicBezTo>
                    <a:cubicBezTo>
                      <a:pt x="56" y="11"/>
                      <a:pt x="68" y="0"/>
                      <a:pt x="82" y="0"/>
                    </a:cubicBezTo>
                    <a:cubicBezTo>
                      <a:pt x="96" y="0"/>
                      <a:pt x="107" y="11"/>
                      <a:pt x="107" y="26"/>
                    </a:cubicBezTo>
                    <a:cubicBezTo>
                      <a:pt x="107" y="33"/>
                      <a:pt x="104" y="39"/>
                      <a:pt x="100" y="44"/>
                    </a:cubicBezTo>
                    <a:cubicBezTo>
                      <a:pt x="99" y="52"/>
                      <a:pt x="99" y="52"/>
                      <a:pt x="99" y="52"/>
                    </a:cubicBezTo>
                    <a:cubicBezTo>
                      <a:pt x="156" y="52"/>
                      <a:pt x="156" y="52"/>
                      <a:pt x="156" y="52"/>
                    </a:cubicBezTo>
                    <a:cubicBezTo>
                      <a:pt x="156" y="103"/>
                      <a:pt x="156" y="103"/>
                      <a:pt x="156" y="103"/>
                    </a:cubicBezTo>
                    <a:cubicBezTo>
                      <a:pt x="148" y="103"/>
                      <a:pt x="148" y="103"/>
                      <a:pt x="148" y="103"/>
                    </a:cubicBezTo>
                    <a:cubicBezTo>
                      <a:pt x="144" y="99"/>
                      <a:pt x="139" y="96"/>
                      <a:pt x="133" y="96"/>
                    </a:cubicBezTo>
                    <a:cubicBezTo>
                      <a:pt x="121" y="96"/>
                      <a:pt x="111" y="106"/>
                      <a:pt x="111" y="118"/>
                    </a:cubicBezTo>
                    <a:cubicBezTo>
                      <a:pt x="111" y="130"/>
                      <a:pt x="120" y="140"/>
                      <a:pt x="133" y="140"/>
                    </a:cubicBezTo>
                    <a:cubicBezTo>
                      <a:pt x="139" y="140"/>
                      <a:pt x="144" y="138"/>
                      <a:pt x="148" y="134"/>
                    </a:cubicBezTo>
                    <a:cubicBezTo>
                      <a:pt x="156" y="134"/>
                      <a:pt x="156" y="134"/>
                      <a:pt x="156" y="134"/>
                    </a:cubicBezTo>
                    <a:cubicBezTo>
                      <a:pt x="156" y="186"/>
                      <a:pt x="156" y="186"/>
                      <a:pt x="156" y="186"/>
                    </a:cubicBezTo>
                    <a:cubicBezTo>
                      <a:pt x="96" y="186"/>
                      <a:pt x="96" y="186"/>
                      <a:pt x="96" y="186"/>
                    </a:cubicBezTo>
                    <a:cubicBezTo>
                      <a:pt x="96" y="180"/>
                      <a:pt x="96" y="180"/>
                      <a:pt x="96" y="180"/>
                    </a:cubicBezTo>
                    <a:cubicBezTo>
                      <a:pt x="100" y="176"/>
                      <a:pt x="103" y="171"/>
                      <a:pt x="103" y="165"/>
                    </a:cubicBezTo>
                    <a:cubicBezTo>
                      <a:pt x="103" y="153"/>
                      <a:pt x="93" y="143"/>
                      <a:pt x="81" y="143"/>
                    </a:cubicBezTo>
                    <a:cubicBezTo>
                      <a:pt x="69" y="143"/>
                      <a:pt x="59" y="152"/>
                      <a:pt x="59" y="165"/>
                    </a:cubicBezTo>
                    <a:cubicBezTo>
                      <a:pt x="59" y="171"/>
                      <a:pt x="62" y="176"/>
                      <a:pt x="66" y="180"/>
                    </a:cubicBezTo>
                    <a:cubicBezTo>
                      <a:pt x="66" y="186"/>
                      <a:pt x="66" y="186"/>
                      <a:pt x="66" y="186"/>
                    </a:cubicBezTo>
                    <a:cubicBezTo>
                      <a:pt x="0" y="186"/>
                      <a:pt x="0" y="186"/>
                      <a:pt x="0" y="186"/>
                    </a:cubicBezTo>
                    <a:cubicBezTo>
                      <a:pt x="1" y="133"/>
                      <a:pt x="1" y="133"/>
                      <a:pt x="1" y="133"/>
                    </a:cubicBezTo>
                    <a:lnTo>
                      <a:pt x="10" y="1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7" name="Rectangle 67"/>
              <p:cNvSpPr>
                <a:spLocks noChangeArrowheads="1"/>
              </p:cNvSpPr>
              <p:nvPr/>
            </p:nvSpPr>
            <p:spPr bwMode="auto">
              <a:xfrm>
                <a:off x="3275095" y="2958124"/>
                <a:ext cx="89889"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8" name="Freeform 68"/>
              <p:cNvSpPr>
                <a:spLocks/>
              </p:cNvSpPr>
              <p:nvPr/>
            </p:nvSpPr>
            <p:spPr bwMode="auto">
              <a:xfrm>
                <a:off x="3228196" y="2608978"/>
                <a:ext cx="183686" cy="332949"/>
              </a:xfrm>
              <a:custGeom>
                <a:avLst/>
                <a:gdLst/>
                <a:ahLst/>
                <a:cxnLst>
                  <a:cxn ang="0">
                    <a:pos x="104" y="124"/>
                  </a:cxn>
                  <a:cxn ang="0">
                    <a:pos x="92" y="87"/>
                  </a:cxn>
                  <a:cxn ang="0">
                    <a:pos x="66" y="17"/>
                  </a:cxn>
                  <a:cxn ang="0">
                    <a:pos x="71" y="9"/>
                  </a:cxn>
                  <a:cxn ang="0">
                    <a:pos x="62" y="0"/>
                  </a:cxn>
                  <a:cxn ang="0">
                    <a:pos x="56" y="3"/>
                  </a:cxn>
                  <a:cxn ang="0">
                    <a:pos x="56" y="99"/>
                  </a:cxn>
                  <a:cxn ang="0">
                    <a:pos x="66" y="113"/>
                  </a:cxn>
                  <a:cxn ang="0">
                    <a:pos x="52" y="127"/>
                  </a:cxn>
                  <a:cxn ang="0">
                    <a:pos x="38" y="113"/>
                  </a:cxn>
                  <a:cxn ang="0">
                    <a:pos x="48" y="99"/>
                  </a:cxn>
                  <a:cxn ang="0">
                    <a:pos x="48" y="3"/>
                  </a:cxn>
                  <a:cxn ang="0">
                    <a:pos x="42" y="0"/>
                  </a:cxn>
                  <a:cxn ang="0">
                    <a:pos x="33" y="9"/>
                  </a:cxn>
                  <a:cxn ang="0">
                    <a:pos x="38" y="17"/>
                  </a:cxn>
                  <a:cxn ang="0">
                    <a:pos x="9" y="90"/>
                  </a:cxn>
                  <a:cxn ang="0">
                    <a:pos x="0" y="124"/>
                  </a:cxn>
                  <a:cxn ang="0">
                    <a:pos x="16" y="167"/>
                  </a:cxn>
                  <a:cxn ang="0">
                    <a:pos x="12" y="205"/>
                  </a:cxn>
                  <a:cxn ang="0">
                    <a:pos x="91" y="205"/>
                  </a:cxn>
                  <a:cxn ang="0">
                    <a:pos x="87" y="167"/>
                  </a:cxn>
                  <a:cxn ang="0">
                    <a:pos x="104" y="124"/>
                  </a:cxn>
                </a:cxnLst>
                <a:rect l="0" t="0" r="r" b="b"/>
                <a:pathLst>
                  <a:path w="104" h="205">
                    <a:moveTo>
                      <a:pt x="104" y="124"/>
                    </a:moveTo>
                    <a:cubicBezTo>
                      <a:pt x="104" y="110"/>
                      <a:pt x="100" y="97"/>
                      <a:pt x="92" y="87"/>
                    </a:cubicBezTo>
                    <a:cubicBezTo>
                      <a:pt x="85" y="74"/>
                      <a:pt x="72" y="55"/>
                      <a:pt x="66" y="17"/>
                    </a:cubicBezTo>
                    <a:cubicBezTo>
                      <a:pt x="69" y="15"/>
                      <a:pt x="71" y="13"/>
                      <a:pt x="71" y="9"/>
                    </a:cubicBezTo>
                    <a:cubicBezTo>
                      <a:pt x="71" y="4"/>
                      <a:pt x="67" y="0"/>
                      <a:pt x="62" y="0"/>
                    </a:cubicBezTo>
                    <a:cubicBezTo>
                      <a:pt x="60" y="0"/>
                      <a:pt x="58" y="2"/>
                      <a:pt x="56" y="3"/>
                    </a:cubicBezTo>
                    <a:cubicBezTo>
                      <a:pt x="56" y="99"/>
                      <a:pt x="56" y="99"/>
                      <a:pt x="56" y="99"/>
                    </a:cubicBezTo>
                    <a:cubicBezTo>
                      <a:pt x="62" y="101"/>
                      <a:pt x="66" y="106"/>
                      <a:pt x="66" y="113"/>
                    </a:cubicBezTo>
                    <a:cubicBezTo>
                      <a:pt x="66" y="120"/>
                      <a:pt x="59" y="127"/>
                      <a:pt x="52" y="127"/>
                    </a:cubicBezTo>
                    <a:cubicBezTo>
                      <a:pt x="44" y="127"/>
                      <a:pt x="38" y="120"/>
                      <a:pt x="38" y="113"/>
                    </a:cubicBezTo>
                    <a:cubicBezTo>
                      <a:pt x="38" y="106"/>
                      <a:pt x="42" y="101"/>
                      <a:pt x="48" y="99"/>
                    </a:cubicBezTo>
                    <a:cubicBezTo>
                      <a:pt x="48" y="3"/>
                      <a:pt x="48" y="3"/>
                      <a:pt x="48" y="3"/>
                    </a:cubicBezTo>
                    <a:cubicBezTo>
                      <a:pt x="47" y="2"/>
                      <a:pt x="44" y="0"/>
                      <a:pt x="42" y="0"/>
                    </a:cubicBezTo>
                    <a:cubicBezTo>
                      <a:pt x="37" y="0"/>
                      <a:pt x="33" y="4"/>
                      <a:pt x="33" y="9"/>
                    </a:cubicBezTo>
                    <a:cubicBezTo>
                      <a:pt x="33" y="12"/>
                      <a:pt x="35" y="15"/>
                      <a:pt x="38" y="17"/>
                    </a:cubicBezTo>
                    <a:cubicBezTo>
                      <a:pt x="31" y="59"/>
                      <a:pt x="16" y="77"/>
                      <a:pt x="9" y="90"/>
                    </a:cubicBezTo>
                    <a:cubicBezTo>
                      <a:pt x="3" y="100"/>
                      <a:pt x="0" y="111"/>
                      <a:pt x="0" y="124"/>
                    </a:cubicBezTo>
                    <a:cubicBezTo>
                      <a:pt x="0" y="141"/>
                      <a:pt x="6" y="156"/>
                      <a:pt x="16" y="167"/>
                    </a:cubicBezTo>
                    <a:cubicBezTo>
                      <a:pt x="12" y="205"/>
                      <a:pt x="12" y="205"/>
                      <a:pt x="12" y="205"/>
                    </a:cubicBezTo>
                    <a:cubicBezTo>
                      <a:pt x="91" y="205"/>
                      <a:pt x="91" y="205"/>
                      <a:pt x="91" y="205"/>
                    </a:cubicBezTo>
                    <a:cubicBezTo>
                      <a:pt x="87" y="167"/>
                      <a:pt x="87" y="167"/>
                      <a:pt x="87" y="167"/>
                    </a:cubicBezTo>
                    <a:cubicBezTo>
                      <a:pt x="98" y="156"/>
                      <a:pt x="104" y="141"/>
                      <a:pt x="104" y="12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9" name="Freeform 69"/>
              <p:cNvSpPr>
                <a:spLocks noEditPoints="1"/>
              </p:cNvSpPr>
              <p:nvPr/>
            </p:nvSpPr>
            <p:spPr bwMode="auto">
              <a:xfrm>
                <a:off x="3722586" y="1476953"/>
                <a:ext cx="144604" cy="133179"/>
              </a:xfrm>
              <a:custGeom>
                <a:avLst/>
                <a:gdLst/>
                <a:ahLst/>
                <a:cxnLst>
                  <a:cxn ang="0">
                    <a:pos x="41" y="0"/>
                  </a:cxn>
                  <a:cxn ang="0">
                    <a:pos x="0" y="41"/>
                  </a:cxn>
                  <a:cxn ang="0">
                    <a:pos x="41" y="82"/>
                  </a:cxn>
                  <a:cxn ang="0">
                    <a:pos x="82" y="41"/>
                  </a:cxn>
                  <a:cxn ang="0">
                    <a:pos x="41" y="0"/>
                  </a:cxn>
                  <a:cxn ang="0">
                    <a:pos x="41" y="61"/>
                  </a:cxn>
                  <a:cxn ang="0">
                    <a:pos x="22" y="41"/>
                  </a:cxn>
                  <a:cxn ang="0">
                    <a:pos x="41" y="21"/>
                  </a:cxn>
                  <a:cxn ang="0">
                    <a:pos x="61" y="41"/>
                  </a:cxn>
                  <a:cxn ang="0">
                    <a:pos x="41" y="61"/>
                  </a:cxn>
                </a:cxnLst>
                <a:rect l="0" t="0" r="r" b="b"/>
                <a:pathLst>
                  <a:path w="82" h="82">
                    <a:moveTo>
                      <a:pt x="41" y="0"/>
                    </a:moveTo>
                    <a:cubicBezTo>
                      <a:pt x="19" y="0"/>
                      <a:pt x="0" y="18"/>
                      <a:pt x="0" y="41"/>
                    </a:cubicBezTo>
                    <a:cubicBezTo>
                      <a:pt x="0" y="64"/>
                      <a:pt x="19" y="82"/>
                      <a:pt x="41" y="82"/>
                    </a:cubicBezTo>
                    <a:cubicBezTo>
                      <a:pt x="64" y="82"/>
                      <a:pt x="82" y="64"/>
                      <a:pt x="82" y="41"/>
                    </a:cubicBezTo>
                    <a:cubicBezTo>
                      <a:pt x="82" y="18"/>
                      <a:pt x="64" y="0"/>
                      <a:pt x="41" y="0"/>
                    </a:cubicBezTo>
                    <a:close/>
                    <a:moveTo>
                      <a:pt x="41" y="61"/>
                    </a:moveTo>
                    <a:cubicBezTo>
                      <a:pt x="30" y="61"/>
                      <a:pt x="22" y="52"/>
                      <a:pt x="22" y="41"/>
                    </a:cubicBezTo>
                    <a:cubicBezTo>
                      <a:pt x="22"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0" name="Freeform 70"/>
              <p:cNvSpPr>
                <a:spLocks noEditPoints="1"/>
              </p:cNvSpPr>
              <p:nvPr/>
            </p:nvSpPr>
            <p:spPr bwMode="auto">
              <a:xfrm>
                <a:off x="3558441" y="1476953"/>
                <a:ext cx="144604" cy="133179"/>
              </a:xfrm>
              <a:custGeom>
                <a:avLst/>
                <a:gdLst/>
                <a:ahLst/>
                <a:cxnLst>
                  <a:cxn ang="0">
                    <a:pos x="41" y="0"/>
                  </a:cxn>
                  <a:cxn ang="0">
                    <a:pos x="0" y="41"/>
                  </a:cxn>
                  <a:cxn ang="0">
                    <a:pos x="41" y="82"/>
                  </a:cxn>
                  <a:cxn ang="0">
                    <a:pos x="82" y="41"/>
                  </a:cxn>
                  <a:cxn ang="0">
                    <a:pos x="41" y="0"/>
                  </a:cxn>
                  <a:cxn ang="0">
                    <a:pos x="41" y="61"/>
                  </a:cxn>
                  <a:cxn ang="0">
                    <a:pos x="21" y="41"/>
                  </a:cxn>
                  <a:cxn ang="0">
                    <a:pos x="41" y="21"/>
                  </a:cxn>
                  <a:cxn ang="0">
                    <a:pos x="61" y="41"/>
                  </a:cxn>
                  <a:cxn ang="0">
                    <a:pos x="41" y="61"/>
                  </a:cxn>
                </a:cxnLst>
                <a:rect l="0" t="0" r="r" b="b"/>
                <a:pathLst>
                  <a:path w="82" h="82">
                    <a:moveTo>
                      <a:pt x="41" y="0"/>
                    </a:moveTo>
                    <a:cubicBezTo>
                      <a:pt x="18" y="0"/>
                      <a:pt x="0" y="18"/>
                      <a:pt x="0" y="41"/>
                    </a:cubicBezTo>
                    <a:cubicBezTo>
                      <a:pt x="0" y="64"/>
                      <a:pt x="18" y="82"/>
                      <a:pt x="41" y="82"/>
                    </a:cubicBezTo>
                    <a:cubicBezTo>
                      <a:pt x="63" y="82"/>
                      <a:pt x="82" y="64"/>
                      <a:pt x="82" y="41"/>
                    </a:cubicBezTo>
                    <a:cubicBezTo>
                      <a:pt x="82" y="18"/>
                      <a:pt x="63" y="0"/>
                      <a:pt x="41" y="0"/>
                    </a:cubicBezTo>
                    <a:close/>
                    <a:moveTo>
                      <a:pt x="41" y="61"/>
                    </a:moveTo>
                    <a:cubicBezTo>
                      <a:pt x="30" y="61"/>
                      <a:pt x="21" y="52"/>
                      <a:pt x="21" y="41"/>
                    </a:cubicBezTo>
                    <a:cubicBezTo>
                      <a:pt x="21"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1" name="Freeform 71"/>
              <p:cNvSpPr>
                <a:spLocks noEditPoints="1"/>
              </p:cNvSpPr>
              <p:nvPr/>
            </p:nvSpPr>
            <p:spPr bwMode="auto">
              <a:xfrm>
                <a:off x="3581890" y="1304179"/>
                <a:ext cx="271622" cy="197969"/>
              </a:xfrm>
              <a:custGeom>
                <a:avLst/>
                <a:gdLst/>
                <a:ahLst/>
                <a:cxnLst>
                  <a:cxn ang="0">
                    <a:pos x="154" y="0"/>
                  </a:cxn>
                  <a:cxn ang="0">
                    <a:pos x="75" y="74"/>
                  </a:cxn>
                  <a:cxn ang="0">
                    <a:pos x="75" y="73"/>
                  </a:cxn>
                  <a:cxn ang="0">
                    <a:pos x="0" y="1"/>
                  </a:cxn>
                  <a:cxn ang="0">
                    <a:pos x="0" y="49"/>
                  </a:cxn>
                  <a:cxn ang="0">
                    <a:pos x="75" y="122"/>
                  </a:cxn>
                  <a:cxn ang="0">
                    <a:pos x="150" y="49"/>
                  </a:cxn>
                  <a:cxn ang="0">
                    <a:pos x="154" y="0"/>
                  </a:cxn>
                  <a:cxn ang="0">
                    <a:pos x="76" y="104"/>
                  </a:cxn>
                  <a:cxn ang="0">
                    <a:pos x="66" y="94"/>
                  </a:cxn>
                  <a:cxn ang="0">
                    <a:pos x="76" y="83"/>
                  </a:cxn>
                  <a:cxn ang="0">
                    <a:pos x="87" y="94"/>
                  </a:cxn>
                  <a:cxn ang="0">
                    <a:pos x="76" y="104"/>
                  </a:cxn>
                </a:cxnLst>
                <a:rect l="0" t="0" r="r" b="b"/>
                <a:pathLst>
                  <a:path w="154" h="122">
                    <a:moveTo>
                      <a:pt x="154" y="0"/>
                    </a:moveTo>
                    <a:cubicBezTo>
                      <a:pt x="75" y="74"/>
                      <a:pt x="75" y="74"/>
                      <a:pt x="75" y="74"/>
                    </a:cubicBezTo>
                    <a:cubicBezTo>
                      <a:pt x="75" y="73"/>
                      <a:pt x="75" y="73"/>
                      <a:pt x="75" y="73"/>
                    </a:cubicBezTo>
                    <a:cubicBezTo>
                      <a:pt x="0" y="1"/>
                      <a:pt x="0" y="1"/>
                      <a:pt x="0" y="1"/>
                    </a:cubicBezTo>
                    <a:cubicBezTo>
                      <a:pt x="0" y="49"/>
                      <a:pt x="0" y="49"/>
                      <a:pt x="0" y="49"/>
                    </a:cubicBezTo>
                    <a:cubicBezTo>
                      <a:pt x="75" y="122"/>
                      <a:pt x="75" y="122"/>
                      <a:pt x="75" y="122"/>
                    </a:cubicBezTo>
                    <a:cubicBezTo>
                      <a:pt x="150" y="49"/>
                      <a:pt x="150" y="49"/>
                      <a:pt x="150" y="49"/>
                    </a:cubicBezTo>
                    <a:lnTo>
                      <a:pt x="154" y="0"/>
                    </a:lnTo>
                    <a:close/>
                    <a:moveTo>
                      <a:pt x="76" y="104"/>
                    </a:moveTo>
                    <a:cubicBezTo>
                      <a:pt x="70" y="104"/>
                      <a:pt x="66" y="99"/>
                      <a:pt x="66" y="94"/>
                    </a:cubicBezTo>
                    <a:cubicBezTo>
                      <a:pt x="66" y="88"/>
                      <a:pt x="70" y="83"/>
                      <a:pt x="76" y="83"/>
                    </a:cubicBezTo>
                    <a:cubicBezTo>
                      <a:pt x="82" y="83"/>
                      <a:pt x="87" y="88"/>
                      <a:pt x="87" y="94"/>
                    </a:cubicBezTo>
                    <a:cubicBezTo>
                      <a:pt x="87" y="99"/>
                      <a:pt x="82" y="104"/>
                      <a:pt x="76" y="10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2" name="Freeform 72"/>
              <p:cNvSpPr>
                <a:spLocks noEditPoints="1"/>
              </p:cNvSpPr>
              <p:nvPr/>
            </p:nvSpPr>
            <p:spPr bwMode="auto">
              <a:xfrm>
                <a:off x="269671" y="4140542"/>
                <a:ext cx="257943" cy="257360"/>
              </a:xfrm>
              <a:custGeom>
                <a:avLst/>
                <a:gdLst/>
                <a:ahLst/>
                <a:cxnLst>
                  <a:cxn ang="0">
                    <a:pos x="109" y="98"/>
                  </a:cxn>
                  <a:cxn ang="0">
                    <a:pos x="115" y="93"/>
                  </a:cxn>
                  <a:cxn ang="0">
                    <a:pos x="107" y="84"/>
                  </a:cxn>
                  <a:cxn ang="0">
                    <a:pos x="114" y="57"/>
                  </a:cxn>
                  <a:cxn ang="0">
                    <a:pos x="57" y="0"/>
                  </a:cxn>
                  <a:cxn ang="0">
                    <a:pos x="0" y="57"/>
                  </a:cxn>
                  <a:cxn ang="0">
                    <a:pos x="57" y="113"/>
                  </a:cxn>
                  <a:cxn ang="0">
                    <a:pos x="76" y="110"/>
                  </a:cxn>
                  <a:cxn ang="0">
                    <a:pos x="84" y="119"/>
                  </a:cxn>
                  <a:cxn ang="0">
                    <a:pos x="91" y="113"/>
                  </a:cxn>
                  <a:cxn ang="0">
                    <a:pos x="129" y="158"/>
                  </a:cxn>
                  <a:cxn ang="0">
                    <a:pos x="147" y="143"/>
                  </a:cxn>
                  <a:cxn ang="0">
                    <a:pos x="109" y="98"/>
                  </a:cxn>
                  <a:cxn ang="0">
                    <a:pos x="24" y="57"/>
                  </a:cxn>
                  <a:cxn ang="0">
                    <a:pos x="57" y="24"/>
                  </a:cxn>
                  <a:cxn ang="0">
                    <a:pos x="90" y="57"/>
                  </a:cxn>
                  <a:cxn ang="0">
                    <a:pos x="57" y="90"/>
                  </a:cxn>
                  <a:cxn ang="0">
                    <a:pos x="24" y="57"/>
                  </a:cxn>
                </a:cxnLst>
                <a:rect l="0" t="0" r="r" b="b"/>
                <a:pathLst>
                  <a:path w="147" h="158">
                    <a:moveTo>
                      <a:pt x="109" y="98"/>
                    </a:moveTo>
                    <a:cubicBezTo>
                      <a:pt x="115" y="93"/>
                      <a:pt x="115" y="93"/>
                      <a:pt x="115" y="93"/>
                    </a:cubicBezTo>
                    <a:cubicBezTo>
                      <a:pt x="107" y="84"/>
                      <a:pt x="107" y="84"/>
                      <a:pt x="107" y="84"/>
                    </a:cubicBezTo>
                    <a:cubicBezTo>
                      <a:pt x="111" y="76"/>
                      <a:pt x="114" y="67"/>
                      <a:pt x="114" y="57"/>
                    </a:cubicBezTo>
                    <a:cubicBezTo>
                      <a:pt x="114" y="26"/>
                      <a:pt x="88" y="0"/>
                      <a:pt x="57" y="0"/>
                    </a:cubicBezTo>
                    <a:cubicBezTo>
                      <a:pt x="26" y="0"/>
                      <a:pt x="0" y="26"/>
                      <a:pt x="0" y="57"/>
                    </a:cubicBezTo>
                    <a:cubicBezTo>
                      <a:pt x="0" y="88"/>
                      <a:pt x="26" y="113"/>
                      <a:pt x="57" y="113"/>
                    </a:cubicBezTo>
                    <a:cubicBezTo>
                      <a:pt x="64" y="113"/>
                      <a:pt x="70" y="112"/>
                      <a:pt x="76" y="110"/>
                    </a:cubicBezTo>
                    <a:cubicBezTo>
                      <a:pt x="84" y="119"/>
                      <a:pt x="84" y="119"/>
                      <a:pt x="84" y="119"/>
                    </a:cubicBezTo>
                    <a:cubicBezTo>
                      <a:pt x="91" y="113"/>
                      <a:pt x="91" y="113"/>
                      <a:pt x="91" y="113"/>
                    </a:cubicBezTo>
                    <a:cubicBezTo>
                      <a:pt x="129" y="158"/>
                      <a:pt x="129" y="158"/>
                      <a:pt x="129" y="158"/>
                    </a:cubicBezTo>
                    <a:cubicBezTo>
                      <a:pt x="147" y="143"/>
                      <a:pt x="147" y="143"/>
                      <a:pt x="147" y="143"/>
                    </a:cubicBezTo>
                    <a:lnTo>
                      <a:pt x="109" y="98"/>
                    </a:lnTo>
                    <a:close/>
                    <a:moveTo>
                      <a:pt x="24" y="57"/>
                    </a:moveTo>
                    <a:cubicBezTo>
                      <a:pt x="24" y="39"/>
                      <a:pt x="39" y="24"/>
                      <a:pt x="57" y="24"/>
                    </a:cubicBezTo>
                    <a:cubicBezTo>
                      <a:pt x="75" y="24"/>
                      <a:pt x="90" y="39"/>
                      <a:pt x="90" y="57"/>
                    </a:cubicBezTo>
                    <a:cubicBezTo>
                      <a:pt x="90" y="75"/>
                      <a:pt x="75" y="90"/>
                      <a:pt x="57" y="90"/>
                    </a:cubicBezTo>
                    <a:cubicBezTo>
                      <a:pt x="39" y="90"/>
                      <a:pt x="24" y="75"/>
                      <a:pt x="24" y="5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3" name="Freeform 73"/>
              <p:cNvSpPr>
                <a:spLocks/>
              </p:cNvSpPr>
              <p:nvPr/>
            </p:nvSpPr>
            <p:spPr bwMode="auto">
              <a:xfrm>
                <a:off x="162195" y="2835743"/>
                <a:ext cx="269667" cy="246562"/>
              </a:xfrm>
              <a:custGeom>
                <a:avLst/>
                <a:gdLst/>
                <a:ahLst/>
                <a:cxnLst>
                  <a:cxn ang="0">
                    <a:pos x="69" y="95"/>
                  </a:cxn>
                  <a:cxn ang="0">
                    <a:pos x="112" y="137"/>
                  </a:cxn>
                  <a:cxn ang="0">
                    <a:pos x="138" y="112"/>
                  </a:cxn>
                  <a:cxn ang="0">
                    <a:pos x="95" y="69"/>
                  </a:cxn>
                  <a:cxn ang="0">
                    <a:pos x="138" y="25"/>
                  </a:cxn>
                  <a:cxn ang="0">
                    <a:pos x="112" y="0"/>
                  </a:cxn>
                  <a:cxn ang="0">
                    <a:pos x="69" y="44"/>
                  </a:cxn>
                  <a:cxn ang="0">
                    <a:pos x="26" y="0"/>
                  </a:cxn>
                  <a:cxn ang="0">
                    <a:pos x="0" y="25"/>
                  </a:cxn>
                  <a:cxn ang="0">
                    <a:pos x="44" y="69"/>
                  </a:cxn>
                  <a:cxn ang="0">
                    <a:pos x="0" y="112"/>
                  </a:cxn>
                  <a:cxn ang="0">
                    <a:pos x="26" y="137"/>
                  </a:cxn>
                  <a:cxn ang="0">
                    <a:pos x="69" y="95"/>
                  </a:cxn>
                </a:cxnLst>
                <a:rect l="0" t="0" r="r" b="b"/>
                <a:pathLst>
                  <a:path w="138" h="137">
                    <a:moveTo>
                      <a:pt x="69" y="95"/>
                    </a:moveTo>
                    <a:lnTo>
                      <a:pt x="112" y="137"/>
                    </a:lnTo>
                    <a:lnTo>
                      <a:pt x="138" y="112"/>
                    </a:lnTo>
                    <a:lnTo>
                      <a:pt x="95" y="69"/>
                    </a:lnTo>
                    <a:lnTo>
                      <a:pt x="138" y="25"/>
                    </a:lnTo>
                    <a:lnTo>
                      <a:pt x="112" y="0"/>
                    </a:lnTo>
                    <a:lnTo>
                      <a:pt x="69" y="44"/>
                    </a:lnTo>
                    <a:lnTo>
                      <a:pt x="26" y="0"/>
                    </a:lnTo>
                    <a:lnTo>
                      <a:pt x="0" y="25"/>
                    </a:lnTo>
                    <a:lnTo>
                      <a:pt x="44" y="69"/>
                    </a:lnTo>
                    <a:lnTo>
                      <a:pt x="0" y="112"/>
                    </a:lnTo>
                    <a:lnTo>
                      <a:pt x="26" y="137"/>
                    </a:lnTo>
                    <a:lnTo>
                      <a:pt x="69" y="9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4" name="Rectangle 74"/>
              <p:cNvSpPr>
                <a:spLocks noChangeArrowheads="1"/>
              </p:cNvSpPr>
              <p:nvPr/>
            </p:nvSpPr>
            <p:spPr bwMode="auto">
              <a:xfrm>
                <a:off x="1000509" y="4093749"/>
                <a:ext cx="261851" cy="2879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5" name="Freeform 75"/>
              <p:cNvSpPr>
                <a:spLocks/>
              </p:cNvSpPr>
              <p:nvPr/>
            </p:nvSpPr>
            <p:spPr bwMode="auto">
              <a:xfrm>
                <a:off x="1037637" y="3971368"/>
                <a:ext cx="56669" cy="100784"/>
              </a:xfrm>
              <a:custGeom>
                <a:avLst/>
                <a:gdLst/>
                <a:ahLst/>
                <a:cxnLst>
                  <a:cxn ang="0">
                    <a:pos x="14" y="62"/>
                  </a:cxn>
                  <a:cxn ang="0">
                    <a:pos x="33" y="62"/>
                  </a:cxn>
                  <a:cxn ang="0">
                    <a:pos x="33" y="0"/>
                  </a:cxn>
                  <a:cxn ang="0">
                    <a:pos x="18" y="0"/>
                  </a:cxn>
                  <a:cxn ang="0">
                    <a:pos x="16" y="6"/>
                  </a:cxn>
                  <a:cxn ang="0">
                    <a:pos x="12" y="10"/>
                  </a:cxn>
                  <a:cxn ang="0">
                    <a:pos x="6" y="12"/>
                  </a:cxn>
                  <a:cxn ang="0">
                    <a:pos x="0" y="13"/>
                  </a:cxn>
                  <a:cxn ang="0">
                    <a:pos x="0" y="26"/>
                  </a:cxn>
                  <a:cxn ang="0">
                    <a:pos x="14" y="26"/>
                  </a:cxn>
                  <a:cxn ang="0">
                    <a:pos x="14" y="62"/>
                  </a:cxn>
                </a:cxnLst>
                <a:rect l="0" t="0" r="r" b="b"/>
                <a:pathLst>
                  <a:path w="33" h="62">
                    <a:moveTo>
                      <a:pt x="14" y="62"/>
                    </a:moveTo>
                    <a:cubicBezTo>
                      <a:pt x="33" y="62"/>
                      <a:pt x="33" y="62"/>
                      <a:pt x="33" y="62"/>
                    </a:cubicBezTo>
                    <a:cubicBezTo>
                      <a:pt x="33" y="0"/>
                      <a:pt x="33" y="0"/>
                      <a:pt x="33" y="0"/>
                    </a:cubicBezTo>
                    <a:cubicBezTo>
                      <a:pt x="18" y="0"/>
                      <a:pt x="18" y="0"/>
                      <a:pt x="18" y="0"/>
                    </a:cubicBezTo>
                    <a:cubicBezTo>
                      <a:pt x="18" y="2"/>
                      <a:pt x="17" y="4"/>
                      <a:pt x="16" y="6"/>
                    </a:cubicBezTo>
                    <a:cubicBezTo>
                      <a:pt x="15" y="8"/>
                      <a:pt x="14" y="9"/>
                      <a:pt x="12" y="10"/>
                    </a:cubicBezTo>
                    <a:cubicBezTo>
                      <a:pt x="10" y="11"/>
                      <a:pt x="8" y="12"/>
                      <a:pt x="6" y="12"/>
                    </a:cubicBezTo>
                    <a:cubicBezTo>
                      <a:pt x="4" y="13"/>
                      <a:pt x="2" y="13"/>
                      <a:pt x="0" y="13"/>
                    </a:cubicBezTo>
                    <a:cubicBezTo>
                      <a:pt x="0" y="26"/>
                      <a:pt x="0" y="26"/>
                      <a:pt x="0" y="26"/>
                    </a:cubicBezTo>
                    <a:cubicBezTo>
                      <a:pt x="14" y="26"/>
                      <a:pt x="14" y="26"/>
                      <a:pt x="14" y="26"/>
                    </a:cubicBezTo>
                    <a:lnTo>
                      <a:pt x="14" y="6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6" name="Freeform 76"/>
              <p:cNvSpPr>
                <a:spLocks/>
              </p:cNvSpPr>
              <p:nvPr/>
            </p:nvSpPr>
            <p:spPr bwMode="auto">
              <a:xfrm>
                <a:off x="1129480" y="3969569"/>
                <a:ext cx="93797" cy="102584"/>
              </a:xfrm>
              <a:custGeom>
                <a:avLst/>
                <a:gdLst/>
                <a:ahLst/>
                <a:cxnLst>
                  <a:cxn ang="0">
                    <a:pos x="54" y="47"/>
                  </a:cxn>
                  <a:cxn ang="0">
                    <a:pos x="26" y="47"/>
                  </a:cxn>
                  <a:cxn ang="0">
                    <a:pos x="26" y="47"/>
                  </a:cxn>
                  <a:cxn ang="0">
                    <a:pos x="35" y="42"/>
                  </a:cxn>
                  <a:cxn ang="0">
                    <a:pos x="44" y="37"/>
                  </a:cxn>
                  <a:cxn ang="0">
                    <a:pos x="50" y="29"/>
                  </a:cxn>
                  <a:cxn ang="0">
                    <a:pos x="53" y="19"/>
                  </a:cxn>
                  <a:cxn ang="0">
                    <a:pos x="51" y="11"/>
                  </a:cxn>
                  <a:cxn ang="0">
                    <a:pos x="46" y="5"/>
                  </a:cxn>
                  <a:cxn ang="0">
                    <a:pos x="38" y="1"/>
                  </a:cxn>
                  <a:cxn ang="0">
                    <a:pos x="28" y="0"/>
                  </a:cxn>
                  <a:cxn ang="0">
                    <a:pos x="16" y="2"/>
                  </a:cxn>
                  <a:cxn ang="0">
                    <a:pos x="8" y="7"/>
                  </a:cxn>
                  <a:cxn ang="0">
                    <a:pos x="3" y="15"/>
                  </a:cxn>
                  <a:cxn ang="0">
                    <a:pos x="1" y="27"/>
                  </a:cxn>
                  <a:cxn ang="0">
                    <a:pos x="18" y="27"/>
                  </a:cxn>
                  <a:cxn ang="0">
                    <a:pos x="20" y="17"/>
                  </a:cxn>
                  <a:cxn ang="0">
                    <a:pos x="27" y="14"/>
                  </a:cxn>
                  <a:cxn ang="0">
                    <a:pos x="33" y="16"/>
                  </a:cxn>
                  <a:cxn ang="0">
                    <a:pos x="35" y="22"/>
                  </a:cxn>
                  <a:cxn ang="0">
                    <a:pos x="34" y="25"/>
                  </a:cxn>
                  <a:cxn ang="0">
                    <a:pos x="32" y="27"/>
                  </a:cxn>
                  <a:cxn ang="0">
                    <a:pos x="29" y="29"/>
                  </a:cxn>
                  <a:cxn ang="0">
                    <a:pos x="26" y="31"/>
                  </a:cxn>
                  <a:cxn ang="0">
                    <a:pos x="20" y="34"/>
                  </a:cxn>
                  <a:cxn ang="0">
                    <a:pos x="14" y="38"/>
                  </a:cxn>
                  <a:cxn ang="0">
                    <a:pos x="9" y="42"/>
                  </a:cxn>
                  <a:cxn ang="0">
                    <a:pos x="4" y="47"/>
                  </a:cxn>
                  <a:cxn ang="0">
                    <a:pos x="1" y="54"/>
                  </a:cxn>
                  <a:cxn ang="0">
                    <a:pos x="0" y="63"/>
                  </a:cxn>
                  <a:cxn ang="0">
                    <a:pos x="54" y="63"/>
                  </a:cxn>
                  <a:cxn ang="0">
                    <a:pos x="54" y="47"/>
                  </a:cxn>
                </a:cxnLst>
                <a:rect l="0" t="0" r="r" b="b"/>
                <a:pathLst>
                  <a:path w="54" h="63">
                    <a:moveTo>
                      <a:pt x="54" y="47"/>
                    </a:moveTo>
                    <a:cubicBezTo>
                      <a:pt x="26" y="47"/>
                      <a:pt x="26" y="47"/>
                      <a:pt x="26" y="47"/>
                    </a:cubicBezTo>
                    <a:cubicBezTo>
                      <a:pt x="26" y="47"/>
                      <a:pt x="26" y="47"/>
                      <a:pt x="26" y="47"/>
                    </a:cubicBezTo>
                    <a:cubicBezTo>
                      <a:pt x="29" y="46"/>
                      <a:pt x="32" y="44"/>
                      <a:pt x="35" y="42"/>
                    </a:cubicBezTo>
                    <a:cubicBezTo>
                      <a:pt x="38" y="41"/>
                      <a:pt x="41" y="39"/>
                      <a:pt x="44" y="37"/>
                    </a:cubicBezTo>
                    <a:cubicBezTo>
                      <a:pt x="46" y="35"/>
                      <a:pt x="48" y="32"/>
                      <a:pt x="50" y="29"/>
                    </a:cubicBezTo>
                    <a:cubicBezTo>
                      <a:pt x="52" y="27"/>
                      <a:pt x="53" y="23"/>
                      <a:pt x="53" y="19"/>
                    </a:cubicBezTo>
                    <a:cubicBezTo>
                      <a:pt x="53" y="16"/>
                      <a:pt x="52" y="13"/>
                      <a:pt x="51" y="11"/>
                    </a:cubicBezTo>
                    <a:cubicBezTo>
                      <a:pt x="50" y="8"/>
                      <a:pt x="48" y="6"/>
                      <a:pt x="46" y="5"/>
                    </a:cubicBezTo>
                    <a:cubicBezTo>
                      <a:pt x="44" y="3"/>
                      <a:pt x="41" y="2"/>
                      <a:pt x="38" y="1"/>
                    </a:cubicBezTo>
                    <a:cubicBezTo>
                      <a:pt x="35" y="0"/>
                      <a:pt x="31" y="0"/>
                      <a:pt x="28" y="0"/>
                    </a:cubicBezTo>
                    <a:cubicBezTo>
                      <a:pt x="23" y="0"/>
                      <a:pt x="20" y="0"/>
                      <a:pt x="16" y="2"/>
                    </a:cubicBezTo>
                    <a:cubicBezTo>
                      <a:pt x="13" y="3"/>
                      <a:pt x="10" y="5"/>
                      <a:pt x="8" y="7"/>
                    </a:cubicBezTo>
                    <a:cubicBezTo>
                      <a:pt x="5" y="9"/>
                      <a:pt x="4" y="12"/>
                      <a:pt x="3" y="15"/>
                    </a:cubicBezTo>
                    <a:cubicBezTo>
                      <a:pt x="1" y="19"/>
                      <a:pt x="1" y="22"/>
                      <a:pt x="1" y="27"/>
                    </a:cubicBezTo>
                    <a:cubicBezTo>
                      <a:pt x="18" y="27"/>
                      <a:pt x="18" y="27"/>
                      <a:pt x="18" y="27"/>
                    </a:cubicBezTo>
                    <a:cubicBezTo>
                      <a:pt x="18" y="23"/>
                      <a:pt x="19" y="20"/>
                      <a:pt x="20" y="17"/>
                    </a:cubicBezTo>
                    <a:cubicBezTo>
                      <a:pt x="21" y="15"/>
                      <a:pt x="24" y="14"/>
                      <a:pt x="27" y="14"/>
                    </a:cubicBezTo>
                    <a:cubicBezTo>
                      <a:pt x="29" y="14"/>
                      <a:pt x="31" y="15"/>
                      <a:pt x="33" y="16"/>
                    </a:cubicBezTo>
                    <a:cubicBezTo>
                      <a:pt x="34" y="17"/>
                      <a:pt x="35" y="19"/>
                      <a:pt x="35" y="22"/>
                    </a:cubicBezTo>
                    <a:cubicBezTo>
                      <a:pt x="35" y="23"/>
                      <a:pt x="35" y="24"/>
                      <a:pt x="34" y="25"/>
                    </a:cubicBezTo>
                    <a:cubicBezTo>
                      <a:pt x="33" y="25"/>
                      <a:pt x="33" y="26"/>
                      <a:pt x="32" y="27"/>
                    </a:cubicBezTo>
                    <a:cubicBezTo>
                      <a:pt x="31" y="28"/>
                      <a:pt x="30" y="28"/>
                      <a:pt x="29" y="29"/>
                    </a:cubicBezTo>
                    <a:cubicBezTo>
                      <a:pt x="28" y="30"/>
                      <a:pt x="27" y="30"/>
                      <a:pt x="26" y="31"/>
                    </a:cubicBezTo>
                    <a:cubicBezTo>
                      <a:pt x="24" y="32"/>
                      <a:pt x="22" y="33"/>
                      <a:pt x="20" y="34"/>
                    </a:cubicBezTo>
                    <a:cubicBezTo>
                      <a:pt x="18" y="35"/>
                      <a:pt x="16" y="37"/>
                      <a:pt x="14" y="38"/>
                    </a:cubicBezTo>
                    <a:cubicBezTo>
                      <a:pt x="12" y="39"/>
                      <a:pt x="11" y="41"/>
                      <a:pt x="9" y="42"/>
                    </a:cubicBezTo>
                    <a:cubicBezTo>
                      <a:pt x="7" y="44"/>
                      <a:pt x="6" y="45"/>
                      <a:pt x="4" y="47"/>
                    </a:cubicBezTo>
                    <a:cubicBezTo>
                      <a:pt x="3" y="49"/>
                      <a:pt x="2" y="52"/>
                      <a:pt x="1" y="54"/>
                    </a:cubicBezTo>
                    <a:cubicBezTo>
                      <a:pt x="0" y="57"/>
                      <a:pt x="0" y="60"/>
                      <a:pt x="0" y="63"/>
                    </a:cubicBezTo>
                    <a:cubicBezTo>
                      <a:pt x="54" y="63"/>
                      <a:pt x="54" y="63"/>
                      <a:pt x="54" y="63"/>
                    </a:cubicBezTo>
                    <a:lnTo>
                      <a:pt x="54" y="47"/>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7" name="Freeform 77"/>
              <p:cNvSpPr>
                <a:spLocks noEditPoints="1"/>
              </p:cNvSpPr>
              <p:nvPr/>
            </p:nvSpPr>
            <p:spPr bwMode="auto">
              <a:xfrm>
                <a:off x="1076719" y="4144142"/>
                <a:ext cx="91843" cy="102584"/>
              </a:xfrm>
              <a:custGeom>
                <a:avLst/>
                <a:gdLst/>
                <a:ahLst/>
                <a:cxnLst>
                  <a:cxn ang="0">
                    <a:pos x="46" y="26"/>
                  </a:cxn>
                  <a:cxn ang="0">
                    <a:pos x="39" y="22"/>
                  </a:cxn>
                  <a:cxn ang="0">
                    <a:pos x="31" y="20"/>
                  </a:cxn>
                  <a:cxn ang="0">
                    <a:pos x="23" y="21"/>
                  </a:cxn>
                  <a:cxn ang="0">
                    <a:pos x="17" y="25"/>
                  </a:cxn>
                  <a:cxn ang="0">
                    <a:pos x="18" y="21"/>
                  </a:cxn>
                  <a:cxn ang="0">
                    <a:pos x="20" y="17"/>
                  </a:cxn>
                  <a:cxn ang="0">
                    <a:pos x="23" y="14"/>
                  </a:cxn>
                  <a:cxn ang="0">
                    <a:pos x="28" y="13"/>
                  </a:cxn>
                  <a:cxn ang="0">
                    <a:pos x="32" y="14"/>
                  </a:cxn>
                  <a:cxn ang="0">
                    <a:pos x="35" y="17"/>
                  </a:cxn>
                  <a:cxn ang="0">
                    <a:pos x="51" y="17"/>
                  </a:cxn>
                  <a:cxn ang="0">
                    <a:pos x="44" y="4"/>
                  </a:cxn>
                  <a:cxn ang="0">
                    <a:pos x="28" y="0"/>
                  </a:cxn>
                  <a:cxn ang="0">
                    <a:pos x="16" y="2"/>
                  </a:cxn>
                  <a:cxn ang="0">
                    <a:pos x="7" y="9"/>
                  </a:cxn>
                  <a:cxn ang="0">
                    <a:pos x="2" y="20"/>
                  </a:cxn>
                  <a:cxn ang="0">
                    <a:pos x="0" y="34"/>
                  </a:cxn>
                  <a:cxn ang="0">
                    <a:pos x="1" y="45"/>
                  </a:cxn>
                  <a:cxn ang="0">
                    <a:pos x="6" y="54"/>
                  </a:cxn>
                  <a:cxn ang="0">
                    <a:pos x="14" y="61"/>
                  </a:cxn>
                  <a:cxn ang="0">
                    <a:pos x="26" y="63"/>
                  </a:cxn>
                  <a:cxn ang="0">
                    <a:pos x="37" y="62"/>
                  </a:cxn>
                  <a:cxn ang="0">
                    <a:pos x="45" y="57"/>
                  </a:cxn>
                  <a:cxn ang="0">
                    <a:pos x="50" y="50"/>
                  </a:cxn>
                  <a:cxn ang="0">
                    <a:pos x="52" y="40"/>
                  </a:cxn>
                  <a:cxn ang="0">
                    <a:pos x="50" y="32"/>
                  </a:cxn>
                  <a:cxn ang="0">
                    <a:pos x="46" y="26"/>
                  </a:cxn>
                  <a:cxn ang="0">
                    <a:pos x="33" y="47"/>
                  </a:cxn>
                  <a:cxn ang="0">
                    <a:pos x="26" y="49"/>
                  </a:cxn>
                  <a:cxn ang="0">
                    <a:pos x="20" y="47"/>
                  </a:cxn>
                  <a:cxn ang="0">
                    <a:pos x="18" y="40"/>
                  </a:cxn>
                  <a:cxn ang="0">
                    <a:pos x="20" y="35"/>
                  </a:cxn>
                  <a:cxn ang="0">
                    <a:pos x="26" y="32"/>
                  </a:cxn>
                  <a:cxn ang="0">
                    <a:pos x="33" y="35"/>
                  </a:cxn>
                  <a:cxn ang="0">
                    <a:pos x="36" y="40"/>
                  </a:cxn>
                  <a:cxn ang="0">
                    <a:pos x="33" y="47"/>
                  </a:cxn>
                </a:cxnLst>
                <a:rect l="0" t="0" r="r" b="b"/>
                <a:pathLst>
                  <a:path w="52" h="63">
                    <a:moveTo>
                      <a:pt x="46" y="26"/>
                    </a:moveTo>
                    <a:cubicBezTo>
                      <a:pt x="44" y="24"/>
                      <a:pt x="42" y="23"/>
                      <a:pt x="39" y="22"/>
                    </a:cubicBezTo>
                    <a:cubicBezTo>
                      <a:pt x="37" y="21"/>
                      <a:pt x="34" y="20"/>
                      <a:pt x="31" y="20"/>
                    </a:cubicBezTo>
                    <a:cubicBezTo>
                      <a:pt x="28" y="20"/>
                      <a:pt x="26" y="21"/>
                      <a:pt x="23" y="21"/>
                    </a:cubicBezTo>
                    <a:cubicBezTo>
                      <a:pt x="21" y="22"/>
                      <a:pt x="19" y="23"/>
                      <a:pt x="17" y="25"/>
                    </a:cubicBezTo>
                    <a:cubicBezTo>
                      <a:pt x="17" y="24"/>
                      <a:pt x="17" y="22"/>
                      <a:pt x="18" y="21"/>
                    </a:cubicBezTo>
                    <a:cubicBezTo>
                      <a:pt x="18" y="19"/>
                      <a:pt x="19" y="18"/>
                      <a:pt x="20" y="17"/>
                    </a:cubicBezTo>
                    <a:cubicBezTo>
                      <a:pt x="21" y="15"/>
                      <a:pt x="22" y="14"/>
                      <a:pt x="23" y="14"/>
                    </a:cubicBezTo>
                    <a:cubicBezTo>
                      <a:pt x="24" y="13"/>
                      <a:pt x="26" y="13"/>
                      <a:pt x="28" y="13"/>
                    </a:cubicBezTo>
                    <a:cubicBezTo>
                      <a:pt x="30" y="13"/>
                      <a:pt x="31" y="13"/>
                      <a:pt x="32" y="14"/>
                    </a:cubicBezTo>
                    <a:cubicBezTo>
                      <a:pt x="34" y="15"/>
                      <a:pt x="35" y="16"/>
                      <a:pt x="35" y="17"/>
                    </a:cubicBezTo>
                    <a:cubicBezTo>
                      <a:pt x="51" y="17"/>
                      <a:pt x="51" y="17"/>
                      <a:pt x="51" y="17"/>
                    </a:cubicBezTo>
                    <a:cubicBezTo>
                      <a:pt x="50" y="11"/>
                      <a:pt x="48" y="6"/>
                      <a:pt x="44" y="4"/>
                    </a:cubicBezTo>
                    <a:cubicBezTo>
                      <a:pt x="40" y="1"/>
                      <a:pt x="35" y="0"/>
                      <a:pt x="28" y="0"/>
                    </a:cubicBezTo>
                    <a:cubicBezTo>
                      <a:pt x="23" y="0"/>
                      <a:pt x="19" y="1"/>
                      <a:pt x="16" y="2"/>
                    </a:cubicBezTo>
                    <a:cubicBezTo>
                      <a:pt x="12" y="4"/>
                      <a:pt x="9" y="6"/>
                      <a:pt x="7" y="9"/>
                    </a:cubicBezTo>
                    <a:cubicBezTo>
                      <a:pt x="5" y="12"/>
                      <a:pt x="3" y="16"/>
                      <a:pt x="2" y="20"/>
                    </a:cubicBezTo>
                    <a:cubicBezTo>
                      <a:pt x="1" y="24"/>
                      <a:pt x="0" y="29"/>
                      <a:pt x="0" y="34"/>
                    </a:cubicBezTo>
                    <a:cubicBezTo>
                      <a:pt x="0" y="37"/>
                      <a:pt x="0" y="41"/>
                      <a:pt x="1" y="45"/>
                    </a:cubicBezTo>
                    <a:cubicBezTo>
                      <a:pt x="2" y="48"/>
                      <a:pt x="4" y="51"/>
                      <a:pt x="6" y="54"/>
                    </a:cubicBezTo>
                    <a:cubicBezTo>
                      <a:pt x="8" y="57"/>
                      <a:pt x="11" y="59"/>
                      <a:pt x="14" y="61"/>
                    </a:cubicBezTo>
                    <a:cubicBezTo>
                      <a:pt x="18" y="62"/>
                      <a:pt x="22" y="63"/>
                      <a:pt x="26" y="63"/>
                    </a:cubicBezTo>
                    <a:cubicBezTo>
                      <a:pt x="30" y="63"/>
                      <a:pt x="34" y="63"/>
                      <a:pt x="37" y="62"/>
                    </a:cubicBezTo>
                    <a:cubicBezTo>
                      <a:pt x="40" y="61"/>
                      <a:pt x="42" y="59"/>
                      <a:pt x="45" y="57"/>
                    </a:cubicBezTo>
                    <a:cubicBezTo>
                      <a:pt x="47" y="55"/>
                      <a:pt x="49" y="53"/>
                      <a:pt x="50" y="50"/>
                    </a:cubicBezTo>
                    <a:cubicBezTo>
                      <a:pt x="51" y="47"/>
                      <a:pt x="52" y="44"/>
                      <a:pt x="52" y="40"/>
                    </a:cubicBezTo>
                    <a:cubicBezTo>
                      <a:pt x="52" y="37"/>
                      <a:pt x="51" y="34"/>
                      <a:pt x="50" y="32"/>
                    </a:cubicBezTo>
                    <a:cubicBezTo>
                      <a:pt x="49" y="30"/>
                      <a:pt x="48" y="28"/>
                      <a:pt x="46" y="26"/>
                    </a:cubicBezTo>
                    <a:close/>
                    <a:moveTo>
                      <a:pt x="33" y="47"/>
                    </a:moveTo>
                    <a:cubicBezTo>
                      <a:pt x="31" y="48"/>
                      <a:pt x="29" y="49"/>
                      <a:pt x="26" y="49"/>
                    </a:cubicBezTo>
                    <a:cubicBezTo>
                      <a:pt x="24" y="49"/>
                      <a:pt x="22" y="48"/>
                      <a:pt x="20" y="47"/>
                    </a:cubicBezTo>
                    <a:cubicBezTo>
                      <a:pt x="19" y="45"/>
                      <a:pt x="18" y="43"/>
                      <a:pt x="18" y="40"/>
                    </a:cubicBezTo>
                    <a:cubicBezTo>
                      <a:pt x="18" y="38"/>
                      <a:pt x="19" y="36"/>
                      <a:pt x="20" y="35"/>
                    </a:cubicBezTo>
                    <a:cubicBezTo>
                      <a:pt x="22" y="33"/>
                      <a:pt x="24" y="32"/>
                      <a:pt x="26" y="32"/>
                    </a:cubicBezTo>
                    <a:cubicBezTo>
                      <a:pt x="29" y="32"/>
                      <a:pt x="31" y="33"/>
                      <a:pt x="33" y="35"/>
                    </a:cubicBezTo>
                    <a:cubicBezTo>
                      <a:pt x="35" y="36"/>
                      <a:pt x="36" y="38"/>
                      <a:pt x="36" y="40"/>
                    </a:cubicBezTo>
                    <a:cubicBezTo>
                      <a:pt x="36" y="43"/>
                      <a:pt x="35" y="45"/>
                      <a:pt x="33" y="4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8" name="Freeform 78"/>
              <p:cNvSpPr>
                <a:spLocks noEditPoints="1"/>
              </p:cNvSpPr>
              <p:nvPr/>
            </p:nvSpPr>
            <p:spPr bwMode="auto">
              <a:xfrm>
                <a:off x="3828109" y="3015716"/>
                <a:ext cx="230585" cy="322150"/>
              </a:xfrm>
              <a:custGeom>
                <a:avLst/>
                <a:gdLst/>
                <a:ahLst/>
                <a:cxnLst>
                  <a:cxn ang="0">
                    <a:pos x="0" y="0"/>
                  </a:cxn>
                  <a:cxn ang="0">
                    <a:pos x="0" y="198"/>
                  </a:cxn>
                  <a:cxn ang="0">
                    <a:pos x="131" y="198"/>
                  </a:cxn>
                  <a:cxn ang="0">
                    <a:pos x="131" y="0"/>
                  </a:cxn>
                  <a:cxn ang="0">
                    <a:pos x="0" y="0"/>
                  </a:cxn>
                  <a:cxn ang="0">
                    <a:pos x="68" y="188"/>
                  </a:cxn>
                  <a:cxn ang="0">
                    <a:pos x="62" y="182"/>
                  </a:cxn>
                  <a:cxn ang="0">
                    <a:pos x="68" y="175"/>
                  </a:cxn>
                  <a:cxn ang="0">
                    <a:pos x="75" y="182"/>
                  </a:cxn>
                  <a:cxn ang="0">
                    <a:pos x="68" y="188"/>
                  </a:cxn>
                  <a:cxn ang="0">
                    <a:pos x="112" y="165"/>
                  </a:cxn>
                  <a:cxn ang="0">
                    <a:pos x="19" y="165"/>
                  </a:cxn>
                  <a:cxn ang="0">
                    <a:pos x="19" y="19"/>
                  </a:cxn>
                  <a:cxn ang="0">
                    <a:pos x="112" y="19"/>
                  </a:cxn>
                  <a:cxn ang="0">
                    <a:pos x="112" y="165"/>
                  </a:cxn>
                </a:cxnLst>
                <a:rect l="0" t="0" r="r" b="b"/>
                <a:pathLst>
                  <a:path w="131" h="198">
                    <a:moveTo>
                      <a:pt x="0" y="0"/>
                    </a:moveTo>
                    <a:cubicBezTo>
                      <a:pt x="0" y="198"/>
                      <a:pt x="0" y="198"/>
                      <a:pt x="0" y="198"/>
                    </a:cubicBezTo>
                    <a:cubicBezTo>
                      <a:pt x="131" y="198"/>
                      <a:pt x="131" y="198"/>
                      <a:pt x="131" y="198"/>
                    </a:cubicBezTo>
                    <a:cubicBezTo>
                      <a:pt x="131" y="0"/>
                      <a:pt x="131" y="0"/>
                      <a:pt x="131" y="0"/>
                    </a:cubicBezTo>
                    <a:lnTo>
                      <a:pt x="0" y="0"/>
                    </a:lnTo>
                    <a:close/>
                    <a:moveTo>
                      <a:pt x="68" y="188"/>
                    </a:moveTo>
                    <a:cubicBezTo>
                      <a:pt x="65" y="188"/>
                      <a:pt x="62" y="185"/>
                      <a:pt x="62" y="182"/>
                    </a:cubicBezTo>
                    <a:cubicBezTo>
                      <a:pt x="62" y="178"/>
                      <a:pt x="65" y="175"/>
                      <a:pt x="68" y="175"/>
                    </a:cubicBezTo>
                    <a:cubicBezTo>
                      <a:pt x="72" y="175"/>
                      <a:pt x="75" y="178"/>
                      <a:pt x="75" y="182"/>
                    </a:cubicBezTo>
                    <a:cubicBezTo>
                      <a:pt x="75" y="185"/>
                      <a:pt x="72" y="188"/>
                      <a:pt x="68" y="188"/>
                    </a:cubicBezTo>
                    <a:close/>
                    <a:moveTo>
                      <a:pt x="112" y="165"/>
                    </a:moveTo>
                    <a:cubicBezTo>
                      <a:pt x="19" y="165"/>
                      <a:pt x="19" y="165"/>
                      <a:pt x="19" y="165"/>
                    </a:cubicBezTo>
                    <a:cubicBezTo>
                      <a:pt x="19" y="19"/>
                      <a:pt x="19" y="19"/>
                      <a:pt x="19" y="19"/>
                    </a:cubicBezTo>
                    <a:cubicBezTo>
                      <a:pt x="112" y="19"/>
                      <a:pt x="112" y="19"/>
                      <a:pt x="112" y="19"/>
                    </a:cubicBezTo>
                    <a:lnTo>
                      <a:pt x="112" y="16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9" name="Freeform 79"/>
              <p:cNvSpPr>
                <a:spLocks noEditPoints="1"/>
              </p:cNvSpPr>
              <p:nvPr/>
            </p:nvSpPr>
            <p:spPr bwMode="auto">
              <a:xfrm>
                <a:off x="578421" y="4707455"/>
                <a:ext cx="404501" cy="268159"/>
              </a:xfrm>
              <a:custGeom>
                <a:avLst/>
                <a:gdLst/>
                <a:ahLst/>
                <a:cxnLst>
                  <a:cxn ang="0">
                    <a:pos x="207" y="132"/>
                  </a:cxn>
                  <a:cxn ang="0">
                    <a:pos x="207" y="0"/>
                  </a:cxn>
                  <a:cxn ang="0">
                    <a:pos x="0" y="0"/>
                  </a:cxn>
                  <a:cxn ang="0">
                    <a:pos x="0" y="132"/>
                  </a:cxn>
                  <a:cxn ang="0">
                    <a:pos x="85" y="132"/>
                  </a:cxn>
                  <a:cxn ang="0">
                    <a:pos x="85" y="141"/>
                  </a:cxn>
                  <a:cxn ang="0">
                    <a:pos x="40" y="141"/>
                  </a:cxn>
                  <a:cxn ang="0">
                    <a:pos x="40" y="149"/>
                  </a:cxn>
                  <a:cxn ang="0">
                    <a:pos x="163" y="149"/>
                  </a:cxn>
                  <a:cxn ang="0">
                    <a:pos x="163" y="141"/>
                  </a:cxn>
                  <a:cxn ang="0">
                    <a:pos x="121" y="141"/>
                  </a:cxn>
                  <a:cxn ang="0">
                    <a:pos x="121" y="132"/>
                  </a:cxn>
                  <a:cxn ang="0">
                    <a:pos x="207" y="132"/>
                  </a:cxn>
                  <a:cxn ang="0">
                    <a:pos x="15" y="15"/>
                  </a:cxn>
                  <a:cxn ang="0">
                    <a:pos x="191" y="15"/>
                  </a:cxn>
                  <a:cxn ang="0">
                    <a:pos x="191" y="113"/>
                  </a:cxn>
                  <a:cxn ang="0">
                    <a:pos x="15" y="113"/>
                  </a:cxn>
                  <a:cxn ang="0">
                    <a:pos x="15" y="15"/>
                  </a:cxn>
                </a:cxnLst>
                <a:rect l="0" t="0" r="r" b="b"/>
                <a:pathLst>
                  <a:path w="207" h="149">
                    <a:moveTo>
                      <a:pt x="207" y="132"/>
                    </a:moveTo>
                    <a:lnTo>
                      <a:pt x="207" y="0"/>
                    </a:lnTo>
                    <a:lnTo>
                      <a:pt x="0" y="0"/>
                    </a:lnTo>
                    <a:lnTo>
                      <a:pt x="0" y="132"/>
                    </a:lnTo>
                    <a:lnTo>
                      <a:pt x="85" y="132"/>
                    </a:lnTo>
                    <a:lnTo>
                      <a:pt x="85" y="141"/>
                    </a:lnTo>
                    <a:lnTo>
                      <a:pt x="40" y="141"/>
                    </a:lnTo>
                    <a:lnTo>
                      <a:pt x="40" y="149"/>
                    </a:lnTo>
                    <a:lnTo>
                      <a:pt x="163" y="149"/>
                    </a:lnTo>
                    <a:lnTo>
                      <a:pt x="163" y="141"/>
                    </a:lnTo>
                    <a:lnTo>
                      <a:pt x="121" y="141"/>
                    </a:lnTo>
                    <a:lnTo>
                      <a:pt x="121" y="132"/>
                    </a:lnTo>
                    <a:lnTo>
                      <a:pt x="207" y="132"/>
                    </a:lnTo>
                    <a:close/>
                    <a:moveTo>
                      <a:pt x="15" y="15"/>
                    </a:moveTo>
                    <a:lnTo>
                      <a:pt x="191" y="15"/>
                    </a:lnTo>
                    <a:lnTo>
                      <a:pt x="191" y="113"/>
                    </a:lnTo>
                    <a:lnTo>
                      <a:pt x="15" y="113"/>
                    </a:lnTo>
                    <a:lnTo>
                      <a:pt x="15" y="1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0" name="Freeform 80"/>
              <p:cNvSpPr>
                <a:spLocks noEditPoints="1"/>
              </p:cNvSpPr>
              <p:nvPr/>
            </p:nvSpPr>
            <p:spPr bwMode="auto">
              <a:xfrm>
                <a:off x="2778751" y="2040266"/>
                <a:ext cx="425996" cy="32395"/>
              </a:xfrm>
              <a:custGeom>
                <a:avLst/>
                <a:gdLst/>
                <a:ahLst/>
                <a:cxnLst>
                  <a:cxn ang="0">
                    <a:pos x="194" y="0"/>
                  </a:cxn>
                  <a:cxn ang="0">
                    <a:pos x="112" y="0"/>
                  </a:cxn>
                  <a:cxn ang="0">
                    <a:pos x="107" y="0"/>
                  </a:cxn>
                  <a:cxn ang="0">
                    <a:pos x="24" y="0"/>
                  </a:cxn>
                  <a:cxn ang="0">
                    <a:pos x="0" y="1"/>
                  </a:cxn>
                  <a:cxn ang="0">
                    <a:pos x="0" y="18"/>
                  </a:cxn>
                  <a:cxn ang="0">
                    <a:pos x="218" y="18"/>
                  </a:cxn>
                  <a:cxn ang="0">
                    <a:pos x="218" y="1"/>
                  </a:cxn>
                  <a:cxn ang="0">
                    <a:pos x="194" y="0"/>
                  </a:cxn>
                  <a:cxn ang="0">
                    <a:pos x="23" y="11"/>
                  </a:cxn>
                  <a:cxn ang="0">
                    <a:pos x="11" y="11"/>
                  </a:cxn>
                  <a:cxn ang="0">
                    <a:pos x="11" y="7"/>
                  </a:cxn>
                  <a:cxn ang="0">
                    <a:pos x="23" y="7"/>
                  </a:cxn>
                  <a:cxn ang="0">
                    <a:pos x="23" y="11"/>
                  </a:cxn>
                  <a:cxn ang="0">
                    <a:pos x="133" y="11"/>
                  </a:cxn>
                  <a:cxn ang="0">
                    <a:pos x="83" y="11"/>
                  </a:cxn>
                  <a:cxn ang="0">
                    <a:pos x="83" y="7"/>
                  </a:cxn>
                  <a:cxn ang="0">
                    <a:pos x="133" y="7"/>
                  </a:cxn>
                  <a:cxn ang="0">
                    <a:pos x="133" y="11"/>
                  </a:cxn>
                </a:cxnLst>
                <a:rect l="0" t="0" r="r" b="b"/>
                <a:pathLst>
                  <a:path w="218" h="18">
                    <a:moveTo>
                      <a:pt x="194" y="0"/>
                    </a:moveTo>
                    <a:lnTo>
                      <a:pt x="112" y="0"/>
                    </a:lnTo>
                    <a:lnTo>
                      <a:pt x="107" y="0"/>
                    </a:lnTo>
                    <a:lnTo>
                      <a:pt x="24" y="0"/>
                    </a:lnTo>
                    <a:lnTo>
                      <a:pt x="0" y="1"/>
                    </a:lnTo>
                    <a:lnTo>
                      <a:pt x="0" y="18"/>
                    </a:lnTo>
                    <a:lnTo>
                      <a:pt x="218" y="18"/>
                    </a:lnTo>
                    <a:lnTo>
                      <a:pt x="218" y="1"/>
                    </a:lnTo>
                    <a:lnTo>
                      <a:pt x="194" y="0"/>
                    </a:lnTo>
                    <a:close/>
                    <a:moveTo>
                      <a:pt x="23" y="11"/>
                    </a:moveTo>
                    <a:lnTo>
                      <a:pt x="11" y="11"/>
                    </a:lnTo>
                    <a:lnTo>
                      <a:pt x="11" y="7"/>
                    </a:lnTo>
                    <a:lnTo>
                      <a:pt x="23" y="7"/>
                    </a:lnTo>
                    <a:lnTo>
                      <a:pt x="23" y="11"/>
                    </a:lnTo>
                    <a:close/>
                    <a:moveTo>
                      <a:pt x="133" y="11"/>
                    </a:moveTo>
                    <a:lnTo>
                      <a:pt x="83" y="11"/>
                    </a:lnTo>
                    <a:lnTo>
                      <a:pt x="83" y="7"/>
                    </a:lnTo>
                    <a:lnTo>
                      <a:pt x="133" y="7"/>
                    </a:lnTo>
                    <a:lnTo>
                      <a:pt x="133" y="1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1" name="Freeform 81"/>
              <p:cNvSpPr>
                <a:spLocks noEditPoints="1"/>
              </p:cNvSpPr>
              <p:nvPr/>
            </p:nvSpPr>
            <p:spPr bwMode="auto">
              <a:xfrm>
                <a:off x="2825649" y="1829698"/>
                <a:ext cx="332199" cy="201569"/>
              </a:xfrm>
              <a:custGeom>
                <a:avLst/>
                <a:gdLst/>
                <a:ahLst/>
                <a:cxnLst>
                  <a:cxn ang="0">
                    <a:pos x="170" y="0"/>
                  </a:cxn>
                  <a:cxn ang="0">
                    <a:pos x="0" y="0"/>
                  </a:cxn>
                  <a:cxn ang="0">
                    <a:pos x="0" y="112"/>
                  </a:cxn>
                  <a:cxn ang="0">
                    <a:pos x="170" y="112"/>
                  </a:cxn>
                  <a:cxn ang="0">
                    <a:pos x="170" y="0"/>
                  </a:cxn>
                  <a:cxn ang="0">
                    <a:pos x="8" y="34"/>
                  </a:cxn>
                  <a:cxn ang="0">
                    <a:pos x="5" y="34"/>
                  </a:cxn>
                  <a:cxn ang="0">
                    <a:pos x="5" y="22"/>
                  </a:cxn>
                  <a:cxn ang="0">
                    <a:pos x="8" y="22"/>
                  </a:cxn>
                  <a:cxn ang="0">
                    <a:pos x="8" y="34"/>
                  </a:cxn>
                  <a:cxn ang="0">
                    <a:pos x="157" y="99"/>
                  </a:cxn>
                  <a:cxn ang="0">
                    <a:pos x="13" y="99"/>
                  </a:cxn>
                  <a:cxn ang="0">
                    <a:pos x="13" y="12"/>
                  </a:cxn>
                  <a:cxn ang="0">
                    <a:pos x="157" y="12"/>
                  </a:cxn>
                  <a:cxn ang="0">
                    <a:pos x="157" y="99"/>
                  </a:cxn>
                  <a:cxn ang="0">
                    <a:pos x="166" y="34"/>
                  </a:cxn>
                  <a:cxn ang="0">
                    <a:pos x="163" y="34"/>
                  </a:cxn>
                  <a:cxn ang="0">
                    <a:pos x="163" y="22"/>
                  </a:cxn>
                  <a:cxn ang="0">
                    <a:pos x="166" y="22"/>
                  </a:cxn>
                  <a:cxn ang="0">
                    <a:pos x="166" y="34"/>
                  </a:cxn>
                </a:cxnLst>
                <a:rect l="0" t="0" r="r" b="b"/>
                <a:pathLst>
                  <a:path w="170" h="112">
                    <a:moveTo>
                      <a:pt x="170" y="0"/>
                    </a:moveTo>
                    <a:lnTo>
                      <a:pt x="0" y="0"/>
                    </a:lnTo>
                    <a:lnTo>
                      <a:pt x="0" y="112"/>
                    </a:lnTo>
                    <a:lnTo>
                      <a:pt x="170" y="112"/>
                    </a:lnTo>
                    <a:lnTo>
                      <a:pt x="170" y="0"/>
                    </a:lnTo>
                    <a:close/>
                    <a:moveTo>
                      <a:pt x="8" y="34"/>
                    </a:moveTo>
                    <a:lnTo>
                      <a:pt x="5" y="34"/>
                    </a:lnTo>
                    <a:lnTo>
                      <a:pt x="5" y="22"/>
                    </a:lnTo>
                    <a:lnTo>
                      <a:pt x="8" y="22"/>
                    </a:lnTo>
                    <a:lnTo>
                      <a:pt x="8" y="34"/>
                    </a:lnTo>
                    <a:close/>
                    <a:moveTo>
                      <a:pt x="157" y="99"/>
                    </a:moveTo>
                    <a:lnTo>
                      <a:pt x="13" y="99"/>
                    </a:lnTo>
                    <a:lnTo>
                      <a:pt x="13" y="12"/>
                    </a:lnTo>
                    <a:lnTo>
                      <a:pt x="157" y="12"/>
                    </a:lnTo>
                    <a:lnTo>
                      <a:pt x="157" y="99"/>
                    </a:lnTo>
                    <a:close/>
                    <a:moveTo>
                      <a:pt x="166" y="34"/>
                    </a:moveTo>
                    <a:lnTo>
                      <a:pt x="163" y="34"/>
                    </a:lnTo>
                    <a:lnTo>
                      <a:pt x="163" y="22"/>
                    </a:lnTo>
                    <a:lnTo>
                      <a:pt x="166" y="22"/>
                    </a:lnTo>
                    <a:lnTo>
                      <a:pt x="166"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2" name="Freeform 82"/>
              <p:cNvSpPr>
                <a:spLocks/>
              </p:cNvSpPr>
              <p:nvPr/>
            </p:nvSpPr>
            <p:spPr bwMode="auto">
              <a:xfrm>
                <a:off x="3200839" y="1203395"/>
                <a:ext cx="91843" cy="73789"/>
              </a:xfrm>
              <a:custGeom>
                <a:avLst/>
                <a:gdLst/>
                <a:ahLst/>
                <a:cxnLst>
                  <a:cxn ang="0">
                    <a:pos x="11" y="0"/>
                  </a:cxn>
                  <a:cxn ang="0">
                    <a:pos x="0" y="23"/>
                  </a:cxn>
                  <a:cxn ang="0">
                    <a:pos x="11" y="41"/>
                  </a:cxn>
                  <a:cxn ang="0">
                    <a:pos x="11" y="33"/>
                  </a:cxn>
                  <a:cxn ang="0">
                    <a:pos x="32" y="33"/>
                  </a:cxn>
                  <a:cxn ang="0">
                    <a:pos x="47" y="9"/>
                  </a:cxn>
                  <a:cxn ang="0">
                    <a:pos x="11" y="9"/>
                  </a:cxn>
                  <a:cxn ang="0">
                    <a:pos x="11" y="0"/>
                  </a:cxn>
                </a:cxnLst>
                <a:rect l="0" t="0" r="r" b="b"/>
                <a:pathLst>
                  <a:path w="47" h="41">
                    <a:moveTo>
                      <a:pt x="11" y="0"/>
                    </a:moveTo>
                    <a:lnTo>
                      <a:pt x="0" y="23"/>
                    </a:lnTo>
                    <a:lnTo>
                      <a:pt x="11" y="41"/>
                    </a:lnTo>
                    <a:lnTo>
                      <a:pt x="11" y="33"/>
                    </a:lnTo>
                    <a:lnTo>
                      <a:pt x="32" y="33"/>
                    </a:lnTo>
                    <a:lnTo>
                      <a:pt x="47" y="9"/>
                    </a:lnTo>
                    <a:lnTo>
                      <a:pt x="11" y="9"/>
                    </a:lnTo>
                    <a:lnTo>
                      <a:pt x="11"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3" name="Freeform 83"/>
              <p:cNvSpPr>
                <a:spLocks noEditPoints="1"/>
              </p:cNvSpPr>
              <p:nvPr/>
            </p:nvSpPr>
            <p:spPr bwMode="auto">
              <a:xfrm>
                <a:off x="3112904" y="1217793"/>
                <a:ext cx="97706" cy="57591"/>
              </a:xfrm>
              <a:custGeom>
                <a:avLst/>
                <a:gdLst/>
                <a:ahLst/>
                <a:cxnLst>
                  <a:cxn ang="0">
                    <a:pos x="54" y="0"/>
                  </a:cxn>
                  <a:cxn ang="0">
                    <a:pos x="10" y="0"/>
                  </a:cxn>
                  <a:cxn ang="0">
                    <a:pos x="10" y="0"/>
                  </a:cxn>
                  <a:cxn ang="0">
                    <a:pos x="0" y="18"/>
                  </a:cxn>
                  <a:cxn ang="0">
                    <a:pos x="9" y="35"/>
                  </a:cxn>
                  <a:cxn ang="0">
                    <a:pos x="20" y="36"/>
                  </a:cxn>
                  <a:cxn ang="0">
                    <a:pos x="20" y="36"/>
                  </a:cxn>
                  <a:cxn ang="0">
                    <a:pos x="50" y="35"/>
                  </a:cxn>
                  <a:cxn ang="0">
                    <a:pos x="55" y="35"/>
                  </a:cxn>
                  <a:cxn ang="0">
                    <a:pos x="45" y="16"/>
                  </a:cxn>
                  <a:cxn ang="0">
                    <a:pos x="54" y="0"/>
                  </a:cxn>
                  <a:cxn ang="0">
                    <a:pos x="45" y="29"/>
                  </a:cxn>
                  <a:cxn ang="0">
                    <a:pos x="20" y="30"/>
                  </a:cxn>
                  <a:cxn ang="0">
                    <a:pos x="12" y="29"/>
                  </a:cxn>
                  <a:cxn ang="0">
                    <a:pos x="11" y="29"/>
                  </a:cxn>
                  <a:cxn ang="0">
                    <a:pos x="6" y="18"/>
                  </a:cxn>
                  <a:cxn ang="0">
                    <a:pos x="10" y="6"/>
                  </a:cxn>
                  <a:cxn ang="0">
                    <a:pos x="44" y="6"/>
                  </a:cxn>
                  <a:cxn ang="0">
                    <a:pos x="38" y="16"/>
                  </a:cxn>
                  <a:cxn ang="0">
                    <a:pos x="45" y="29"/>
                  </a:cxn>
                </a:cxnLst>
                <a:rect l="0" t="0" r="r" b="b"/>
                <a:pathLst>
                  <a:path w="55" h="36">
                    <a:moveTo>
                      <a:pt x="54" y="0"/>
                    </a:moveTo>
                    <a:cubicBezTo>
                      <a:pt x="10" y="0"/>
                      <a:pt x="10" y="0"/>
                      <a:pt x="10" y="0"/>
                    </a:cubicBezTo>
                    <a:cubicBezTo>
                      <a:pt x="10" y="0"/>
                      <a:pt x="10" y="0"/>
                      <a:pt x="10" y="0"/>
                    </a:cubicBezTo>
                    <a:cubicBezTo>
                      <a:pt x="9" y="0"/>
                      <a:pt x="0" y="2"/>
                      <a:pt x="0" y="18"/>
                    </a:cubicBezTo>
                    <a:cubicBezTo>
                      <a:pt x="0" y="26"/>
                      <a:pt x="3" y="32"/>
                      <a:pt x="9" y="35"/>
                    </a:cubicBezTo>
                    <a:cubicBezTo>
                      <a:pt x="10" y="36"/>
                      <a:pt x="13" y="36"/>
                      <a:pt x="20" y="36"/>
                    </a:cubicBezTo>
                    <a:cubicBezTo>
                      <a:pt x="20" y="36"/>
                      <a:pt x="20" y="36"/>
                      <a:pt x="20" y="36"/>
                    </a:cubicBezTo>
                    <a:cubicBezTo>
                      <a:pt x="31" y="36"/>
                      <a:pt x="50" y="35"/>
                      <a:pt x="50" y="35"/>
                    </a:cubicBezTo>
                    <a:cubicBezTo>
                      <a:pt x="55" y="35"/>
                      <a:pt x="55" y="35"/>
                      <a:pt x="55" y="35"/>
                    </a:cubicBezTo>
                    <a:cubicBezTo>
                      <a:pt x="45" y="16"/>
                      <a:pt x="45" y="16"/>
                      <a:pt x="45" y="16"/>
                    </a:cubicBezTo>
                    <a:lnTo>
                      <a:pt x="54" y="0"/>
                    </a:lnTo>
                    <a:close/>
                    <a:moveTo>
                      <a:pt x="45" y="29"/>
                    </a:moveTo>
                    <a:cubicBezTo>
                      <a:pt x="39" y="29"/>
                      <a:pt x="28" y="30"/>
                      <a:pt x="20" y="30"/>
                    </a:cubicBezTo>
                    <a:cubicBezTo>
                      <a:pt x="15" y="30"/>
                      <a:pt x="13" y="30"/>
                      <a:pt x="12" y="29"/>
                    </a:cubicBezTo>
                    <a:cubicBezTo>
                      <a:pt x="12" y="29"/>
                      <a:pt x="12" y="29"/>
                      <a:pt x="11" y="29"/>
                    </a:cubicBezTo>
                    <a:cubicBezTo>
                      <a:pt x="10" y="29"/>
                      <a:pt x="6" y="27"/>
                      <a:pt x="6" y="18"/>
                    </a:cubicBezTo>
                    <a:cubicBezTo>
                      <a:pt x="6" y="8"/>
                      <a:pt x="10" y="6"/>
                      <a:pt x="10" y="6"/>
                    </a:cubicBezTo>
                    <a:cubicBezTo>
                      <a:pt x="44" y="6"/>
                      <a:pt x="44" y="6"/>
                      <a:pt x="44" y="6"/>
                    </a:cubicBezTo>
                    <a:cubicBezTo>
                      <a:pt x="38" y="16"/>
                      <a:pt x="38" y="16"/>
                      <a:pt x="38" y="16"/>
                    </a:cubicBezTo>
                    <a:lnTo>
                      <a:pt x="45" y="2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4" name="Freeform 84"/>
              <p:cNvSpPr>
                <a:spLocks/>
              </p:cNvSpPr>
              <p:nvPr/>
            </p:nvSpPr>
            <p:spPr bwMode="auto">
              <a:xfrm>
                <a:off x="3081638" y="1151203"/>
                <a:ext cx="78164" cy="86387"/>
              </a:xfrm>
              <a:custGeom>
                <a:avLst/>
                <a:gdLst/>
                <a:ahLst/>
                <a:cxnLst>
                  <a:cxn ang="0">
                    <a:pos x="40" y="22"/>
                  </a:cxn>
                  <a:cxn ang="0">
                    <a:pos x="25" y="0"/>
                  </a:cxn>
                  <a:cxn ang="0">
                    <a:pos x="5" y="0"/>
                  </a:cxn>
                  <a:cxn ang="0">
                    <a:pos x="11" y="4"/>
                  </a:cxn>
                  <a:cxn ang="0">
                    <a:pos x="0" y="22"/>
                  </a:cxn>
                  <a:cxn ang="0">
                    <a:pos x="14" y="48"/>
                  </a:cxn>
                  <a:cxn ang="0">
                    <a:pos x="32" y="17"/>
                  </a:cxn>
                  <a:cxn ang="0">
                    <a:pos x="40" y="22"/>
                  </a:cxn>
                </a:cxnLst>
                <a:rect l="0" t="0" r="r" b="b"/>
                <a:pathLst>
                  <a:path w="40" h="48">
                    <a:moveTo>
                      <a:pt x="40" y="22"/>
                    </a:moveTo>
                    <a:lnTo>
                      <a:pt x="25" y="0"/>
                    </a:lnTo>
                    <a:lnTo>
                      <a:pt x="5" y="0"/>
                    </a:lnTo>
                    <a:lnTo>
                      <a:pt x="11" y="4"/>
                    </a:lnTo>
                    <a:lnTo>
                      <a:pt x="0" y="22"/>
                    </a:lnTo>
                    <a:lnTo>
                      <a:pt x="14" y="48"/>
                    </a:lnTo>
                    <a:lnTo>
                      <a:pt x="32" y="17"/>
                    </a:lnTo>
                    <a:lnTo>
                      <a:pt x="40" y="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5" name="Freeform 85"/>
              <p:cNvSpPr>
                <a:spLocks noEditPoints="1"/>
              </p:cNvSpPr>
              <p:nvPr/>
            </p:nvSpPr>
            <p:spPr bwMode="auto">
              <a:xfrm>
                <a:off x="3097271" y="1075615"/>
                <a:ext cx="101614" cy="97185"/>
              </a:xfrm>
              <a:custGeom>
                <a:avLst/>
                <a:gdLst/>
                <a:ahLst/>
                <a:cxnLst>
                  <a:cxn ang="0">
                    <a:pos x="31" y="59"/>
                  </a:cxn>
                  <a:cxn ang="0">
                    <a:pos x="53" y="21"/>
                  </a:cxn>
                  <a:cxn ang="0">
                    <a:pos x="54" y="21"/>
                  </a:cxn>
                  <a:cxn ang="0">
                    <a:pos x="43" y="3"/>
                  </a:cxn>
                  <a:cxn ang="0">
                    <a:pos x="32" y="0"/>
                  </a:cxn>
                  <a:cxn ang="0">
                    <a:pos x="24" y="2"/>
                  </a:cxn>
                  <a:cxn ang="0">
                    <a:pos x="2" y="38"/>
                  </a:cxn>
                  <a:cxn ang="0">
                    <a:pos x="0" y="42"/>
                  </a:cxn>
                  <a:cxn ang="0">
                    <a:pos x="22" y="43"/>
                  </a:cxn>
                  <a:cxn ang="0">
                    <a:pos x="31" y="59"/>
                  </a:cxn>
                  <a:cxn ang="0">
                    <a:pos x="27" y="8"/>
                  </a:cxn>
                  <a:cxn ang="0">
                    <a:pos x="28" y="7"/>
                  </a:cxn>
                  <a:cxn ang="0">
                    <a:pos x="32" y="6"/>
                  </a:cxn>
                  <a:cxn ang="0">
                    <a:pos x="40" y="8"/>
                  </a:cxn>
                  <a:cxn ang="0">
                    <a:pos x="48" y="18"/>
                  </a:cxn>
                  <a:cxn ang="0">
                    <a:pos x="31" y="47"/>
                  </a:cxn>
                  <a:cxn ang="0">
                    <a:pos x="25" y="37"/>
                  </a:cxn>
                  <a:cxn ang="0">
                    <a:pos x="10" y="36"/>
                  </a:cxn>
                  <a:cxn ang="0">
                    <a:pos x="27" y="8"/>
                  </a:cxn>
                </a:cxnLst>
                <a:rect l="0" t="0" r="r" b="b"/>
                <a:pathLst>
                  <a:path w="57" h="59">
                    <a:moveTo>
                      <a:pt x="31" y="59"/>
                    </a:moveTo>
                    <a:cubicBezTo>
                      <a:pt x="53" y="21"/>
                      <a:pt x="53" y="21"/>
                      <a:pt x="53" y="21"/>
                    </a:cubicBezTo>
                    <a:cubicBezTo>
                      <a:pt x="54" y="21"/>
                      <a:pt x="54" y="21"/>
                      <a:pt x="54" y="21"/>
                    </a:cubicBezTo>
                    <a:cubicBezTo>
                      <a:pt x="54" y="20"/>
                      <a:pt x="57" y="11"/>
                      <a:pt x="43" y="3"/>
                    </a:cubicBezTo>
                    <a:cubicBezTo>
                      <a:pt x="39" y="1"/>
                      <a:pt x="36" y="0"/>
                      <a:pt x="32" y="0"/>
                    </a:cubicBezTo>
                    <a:cubicBezTo>
                      <a:pt x="28" y="0"/>
                      <a:pt x="25" y="1"/>
                      <a:pt x="24" y="2"/>
                    </a:cubicBezTo>
                    <a:cubicBezTo>
                      <a:pt x="22" y="3"/>
                      <a:pt x="19" y="9"/>
                      <a:pt x="2" y="38"/>
                    </a:cubicBezTo>
                    <a:cubicBezTo>
                      <a:pt x="0" y="42"/>
                      <a:pt x="0" y="42"/>
                      <a:pt x="0" y="42"/>
                    </a:cubicBezTo>
                    <a:cubicBezTo>
                      <a:pt x="22" y="43"/>
                      <a:pt x="22" y="43"/>
                      <a:pt x="22" y="43"/>
                    </a:cubicBezTo>
                    <a:lnTo>
                      <a:pt x="31" y="59"/>
                    </a:lnTo>
                    <a:close/>
                    <a:moveTo>
                      <a:pt x="27" y="8"/>
                    </a:moveTo>
                    <a:cubicBezTo>
                      <a:pt x="27" y="8"/>
                      <a:pt x="27" y="7"/>
                      <a:pt x="28" y="7"/>
                    </a:cubicBezTo>
                    <a:cubicBezTo>
                      <a:pt x="28" y="7"/>
                      <a:pt x="30" y="6"/>
                      <a:pt x="32" y="6"/>
                    </a:cubicBezTo>
                    <a:cubicBezTo>
                      <a:pt x="34" y="6"/>
                      <a:pt x="37" y="6"/>
                      <a:pt x="40" y="8"/>
                    </a:cubicBezTo>
                    <a:cubicBezTo>
                      <a:pt x="49" y="13"/>
                      <a:pt x="48" y="18"/>
                      <a:pt x="48" y="18"/>
                    </a:cubicBezTo>
                    <a:cubicBezTo>
                      <a:pt x="31" y="47"/>
                      <a:pt x="31" y="47"/>
                      <a:pt x="31" y="47"/>
                    </a:cubicBezTo>
                    <a:cubicBezTo>
                      <a:pt x="25" y="37"/>
                      <a:pt x="25" y="37"/>
                      <a:pt x="25" y="37"/>
                    </a:cubicBezTo>
                    <a:cubicBezTo>
                      <a:pt x="10" y="36"/>
                      <a:pt x="10" y="36"/>
                      <a:pt x="10" y="36"/>
                    </a:cubicBezTo>
                    <a:cubicBezTo>
                      <a:pt x="17" y="25"/>
                      <a:pt x="25" y="11"/>
                      <a:pt x="27" y="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6" name="Freeform 86"/>
              <p:cNvSpPr>
                <a:spLocks/>
              </p:cNvSpPr>
              <p:nvPr/>
            </p:nvSpPr>
            <p:spPr bwMode="auto">
              <a:xfrm>
                <a:off x="3185206" y="1077414"/>
                <a:ext cx="89889" cy="64790"/>
              </a:xfrm>
              <a:custGeom>
                <a:avLst/>
                <a:gdLst/>
                <a:ahLst/>
                <a:cxnLst>
                  <a:cxn ang="0">
                    <a:pos x="10" y="36"/>
                  </a:cxn>
                  <a:cxn ang="0">
                    <a:pos x="36" y="34"/>
                  </a:cxn>
                  <a:cxn ang="0">
                    <a:pos x="46" y="16"/>
                  </a:cxn>
                  <a:cxn ang="0">
                    <a:pos x="39" y="19"/>
                  </a:cxn>
                  <a:cxn ang="0">
                    <a:pos x="28" y="0"/>
                  </a:cxn>
                  <a:cxn ang="0">
                    <a:pos x="0" y="1"/>
                  </a:cxn>
                  <a:cxn ang="0">
                    <a:pos x="18" y="32"/>
                  </a:cxn>
                  <a:cxn ang="0">
                    <a:pos x="10" y="36"/>
                  </a:cxn>
                </a:cxnLst>
                <a:rect l="0" t="0" r="r" b="b"/>
                <a:pathLst>
                  <a:path w="46" h="36">
                    <a:moveTo>
                      <a:pt x="10" y="36"/>
                    </a:moveTo>
                    <a:lnTo>
                      <a:pt x="36" y="34"/>
                    </a:lnTo>
                    <a:lnTo>
                      <a:pt x="46" y="16"/>
                    </a:lnTo>
                    <a:lnTo>
                      <a:pt x="39" y="19"/>
                    </a:lnTo>
                    <a:lnTo>
                      <a:pt x="28" y="0"/>
                    </a:lnTo>
                    <a:lnTo>
                      <a:pt x="0" y="1"/>
                    </a:lnTo>
                    <a:lnTo>
                      <a:pt x="18" y="32"/>
                    </a:lnTo>
                    <a:lnTo>
                      <a:pt x="10" y="3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7" name="Freeform 87"/>
              <p:cNvSpPr>
                <a:spLocks noEditPoints="1"/>
              </p:cNvSpPr>
              <p:nvPr/>
            </p:nvSpPr>
            <p:spPr bwMode="auto">
              <a:xfrm>
                <a:off x="3224288" y="1115209"/>
                <a:ext cx="95751" cy="97185"/>
              </a:xfrm>
              <a:custGeom>
                <a:avLst/>
                <a:gdLst/>
                <a:ahLst/>
                <a:cxnLst>
                  <a:cxn ang="0">
                    <a:pos x="53" y="40"/>
                  </a:cxn>
                  <a:cxn ang="0">
                    <a:pos x="32" y="4"/>
                  </a:cxn>
                  <a:cxn ang="0">
                    <a:pos x="29" y="0"/>
                  </a:cxn>
                  <a:cxn ang="0">
                    <a:pos x="19" y="18"/>
                  </a:cxn>
                  <a:cxn ang="0">
                    <a:pos x="0" y="19"/>
                  </a:cxn>
                  <a:cxn ang="0">
                    <a:pos x="22" y="56"/>
                  </a:cxn>
                  <a:cxn ang="0">
                    <a:pos x="22" y="57"/>
                  </a:cxn>
                  <a:cxn ang="0">
                    <a:pos x="31" y="60"/>
                  </a:cxn>
                  <a:cxn ang="0">
                    <a:pos x="43" y="56"/>
                  </a:cxn>
                  <a:cxn ang="0">
                    <a:pos x="53" y="40"/>
                  </a:cxn>
                  <a:cxn ang="0">
                    <a:pos x="40" y="51"/>
                  </a:cxn>
                  <a:cxn ang="0">
                    <a:pos x="31" y="54"/>
                  </a:cxn>
                  <a:cxn ang="0">
                    <a:pos x="27" y="53"/>
                  </a:cxn>
                  <a:cxn ang="0">
                    <a:pos x="10" y="25"/>
                  </a:cxn>
                  <a:cxn ang="0">
                    <a:pos x="22" y="24"/>
                  </a:cxn>
                  <a:cxn ang="0">
                    <a:pos x="30" y="11"/>
                  </a:cxn>
                  <a:cxn ang="0">
                    <a:pos x="47" y="40"/>
                  </a:cxn>
                  <a:cxn ang="0">
                    <a:pos x="47" y="41"/>
                  </a:cxn>
                  <a:cxn ang="0">
                    <a:pos x="40" y="51"/>
                  </a:cxn>
                </a:cxnLst>
                <a:rect l="0" t="0" r="r" b="b"/>
                <a:pathLst>
                  <a:path w="54" h="60">
                    <a:moveTo>
                      <a:pt x="53" y="40"/>
                    </a:moveTo>
                    <a:cubicBezTo>
                      <a:pt x="53" y="38"/>
                      <a:pt x="51" y="34"/>
                      <a:pt x="32" y="4"/>
                    </a:cubicBezTo>
                    <a:cubicBezTo>
                      <a:pt x="29" y="0"/>
                      <a:pt x="29" y="0"/>
                      <a:pt x="29" y="0"/>
                    </a:cubicBezTo>
                    <a:cubicBezTo>
                      <a:pt x="19" y="18"/>
                      <a:pt x="19" y="18"/>
                      <a:pt x="19" y="18"/>
                    </a:cubicBezTo>
                    <a:cubicBezTo>
                      <a:pt x="0" y="19"/>
                      <a:pt x="0" y="19"/>
                      <a:pt x="0" y="19"/>
                    </a:cubicBezTo>
                    <a:cubicBezTo>
                      <a:pt x="22" y="56"/>
                      <a:pt x="22" y="56"/>
                      <a:pt x="22" y="56"/>
                    </a:cubicBezTo>
                    <a:cubicBezTo>
                      <a:pt x="22" y="57"/>
                      <a:pt x="22" y="57"/>
                      <a:pt x="22" y="57"/>
                    </a:cubicBezTo>
                    <a:cubicBezTo>
                      <a:pt x="23" y="57"/>
                      <a:pt x="25" y="60"/>
                      <a:pt x="31" y="60"/>
                    </a:cubicBezTo>
                    <a:cubicBezTo>
                      <a:pt x="34" y="60"/>
                      <a:pt x="38" y="59"/>
                      <a:pt x="43" y="56"/>
                    </a:cubicBezTo>
                    <a:cubicBezTo>
                      <a:pt x="50" y="52"/>
                      <a:pt x="54" y="46"/>
                      <a:pt x="53" y="40"/>
                    </a:cubicBezTo>
                    <a:close/>
                    <a:moveTo>
                      <a:pt x="40" y="51"/>
                    </a:moveTo>
                    <a:cubicBezTo>
                      <a:pt x="36" y="53"/>
                      <a:pt x="33" y="54"/>
                      <a:pt x="31" y="54"/>
                    </a:cubicBezTo>
                    <a:cubicBezTo>
                      <a:pt x="29" y="54"/>
                      <a:pt x="27" y="53"/>
                      <a:pt x="27" y="53"/>
                    </a:cubicBezTo>
                    <a:cubicBezTo>
                      <a:pt x="10" y="25"/>
                      <a:pt x="10" y="25"/>
                      <a:pt x="10" y="25"/>
                    </a:cubicBezTo>
                    <a:cubicBezTo>
                      <a:pt x="22" y="24"/>
                      <a:pt x="22" y="24"/>
                      <a:pt x="22" y="24"/>
                    </a:cubicBezTo>
                    <a:cubicBezTo>
                      <a:pt x="30" y="11"/>
                      <a:pt x="30" y="11"/>
                      <a:pt x="30" y="11"/>
                    </a:cubicBezTo>
                    <a:cubicBezTo>
                      <a:pt x="37" y="23"/>
                      <a:pt x="45" y="37"/>
                      <a:pt x="47" y="40"/>
                    </a:cubicBezTo>
                    <a:cubicBezTo>
                      <a:pt x="47" y="40"/>
                      <a:pt x="47" y="40"/>
                      <a:pt x="47" y="41"/>
                    </a:cubicBezTo>
                    <a:cubicBezTo>
                      <a:pt x="47" y="42"/>
                      <a:pt x="48" y="46"/>
                      <a:pt x="40" y="5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8" name="Freeform 88"/>
              <p:cNvSpPr>
                <a:spLocks noEditPoints="1"/>
              </p:cNvSpPr>
              <p:nvPr/>
            </p:nvSpPr>
            <p:spPr bwMode="auto">
              <a:xfrm>
                <a:off x="965335" y="3487243"/>
                <a:ext cx="400593" cy="106184"/>
              </a:xfrm>
              <a:custGeom>
                <a:avLst/>
                <a:gdLst/>
                <a:ahLst/>
                <a:cxnLst>
                  <a:cxn ang="0">
                    <a:pos x="113" y="0"/>
                  </a:cxn>
                  <a:cxn ang="0">
                    <a:pos x="113" y="17"/>
                  </a:cxn>
                  <a:cxn ang="0">
                    <a:pos x="92" y="17"/>
                  </a:cxn>
                  <a:cxn ang="0">
                    <a:pos x="92" y="0"/>
                  </a:cxn>
                  <a:cxn ang="0">
                    <a:pos x="0" y="0"/>
                  </a:cxn>
                  <a:cxn ang="0">
                    <a:pos x="0" y="59"/>
                  </a:cxn>
                  <a:cxn ang="0">
                    <a:pos x="92" y="59"/>
                  </a:cxn>
                  <a:cxn ang="0">
                    <a:pos x="92" y="42"/>
                  </a:cxn>
                  <a:cxn ang="0">
                    <a:pos x="113" y="42"/>
                  </a:cxn>
                  <a:cxn ang="0">
                    <a:pos x="113" y="59"/>
                  </a:cxn>
                  <a:cxn ang="0">
                    <a:pos x="205" y="59"/>
                  </a:cxn>
                  <a:cxn ang="0">
                    <a:pos x="205" y="0"/>
                  </a:cxn>
                  <a:cxn ang="0">
                    <a:pos x="113" y="0"/>
                  </a:cxn>
                  <a:cxn ang="0">
                    <a:pos x="83" y="50"/>
                  </a:cxn>
                  <a:cxn ang="0">
                    <a:pos x="10" y="50"/>
                  </a:cxn>
                  <a:cxn ang="0">
                    <a:pos x="10" y="10"/>
                  </a:cxn>
                  <a:cxn ang="0">
                    <a:pos x="83" y="10"/>
                  </a:cxn>
                  <a:cxn ang="0">
                    <a:pos x="83" y="50"/>
                  </a:cxn>
                  <a:cxn ang="0">
                    <a:pos x="196" y="50"/>
                  </a:cxn>
                  <a:cxn ang="0">
                    <a:pos x="123" y="50"/>
                  </a:cxn>
                  <a:cxn ang="0">
                    <a:pos x="123" y="10"/>
                  </a:cxn>
                  <a:cxn ang="0">
                    <a:pos x="196" y="10"/>
                  </a:cxn>
                  <a:cxn ang="0">
                    <a:pos x="196" y="50"/>
                  </a:cxn>
                </a:cxnLst>
                <a:rect l="0" t="0" r="r" b="b"/>
                <a:pathLst>
                  <a:path w="205" h="59">
                    <a:moveTo>
                      <a:pt x="113" y="0"/>
                    </a:moveTo>
                    <a:lnTo>
                      <a:pt x="113" y="17"/>
                    </a:lnTo>
                    <a:lnTo>
                      <a:pt x="92" y="17"/>
                    </a:lnTo>
                    <a:lnTo>
                      <a:pt x="92" y="0"/>
                    </a:lnTo>
                    <a:lnTo>
                      <a:pt x="0" y="0"/>
                    </a:lnTo>
                    <a:lnTo>
                      <a:pt x="0" y="59"/>
                    </a:lnTo>
                    <a:lnTo>
                      <a:pt x="92" y="59"/>
                    </a:lnTo>
                    <a:lnTo>
                      <a:pt x="92" y="42"/>
                    </a:lnTo>
                    <a:lnTo>
                      <a:pt x="113" y="42"/>
                    </a:lnTo>
                    <a:lnTo>
                      <a:pt x="113" y="59"/>
                    </a:lnTo>
                    <a:lnTo>
                      <a:pt x="205" y="59"/>
                    </a:lnTo>
                    <a:lnTo>
                      <a:pt x="205" y="0"/>
                    </a:lnTo>
                    <a:lnTo>
                      <a:pt x="113" y="0"/>
                    </a:lnTo>
                    <a:close/>
                    <a:moveTo>
                      <a:pt x="83" y="50"/>
                    </a:moveTo>
                    <a:lnTo>
                      <a:pt x="10" y="50"/>
                    </a:lnTo>
                    <a:lnTo>
                      <a:pt x="10" y="10"/>
                    </a:lnTo>
                    <a:lnTo>
                      <a:pt x="83" y="10"/>
                    </a:lnTo>
                    <a:lnTo>
                      <a:pt x="83" y="50"/>
                    </a:lnTo>
                    <a:close/>
                    <a:moveTo>
                      <a:pt x="196" y="50"/>
                    </a:moveTo>
                    <a:lnTo>
                      <a:pt x="123" y="50"/>
                    </a:lnTo>
                    <a:lnTo>
                      <a:pt x="123" y="10"/>
                    </a:lnTo>
                    <a:lnTo>
                      <a:pt x="196" y="10"/>
                    </a:lnTo>
                    <a:lnTo>
                      <a:pt x="196" y="5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9" name="Freeform 89"/>
              <p:cNvSpPr>
                <a:spLocks/>
              </p:cNvSpPr>
              <p:nvPr/>
            </p:nvSpPr>
            <p:spPr bwMode="auto">
              <a:xfrm>
                <a:off x="965335" y="3368461"/>
                <a:ext cx="91843" cy="111583"/>
              </a:xfrm>
              <a:custGeom>
                <a:avLst/>
                <a:gdLst/>
                <a:ahLst/>
                <a:cxnLst>
                  <a:cxn ang="0">
                    <a:pos x="24" y="21"/>
                  </a:cxn>
                  <a:cxn ang="0">
                    <a:pos x="42" y="29"/>
                  </a:cxn>
                  <a:cxn ang="0">
                    <a:pos x="47" y="20"/>
                  </a:cxn>
                  <a:cxn ang="0">
                    <a:pos x="14" y="0"/>
                  </a:cxn>
                  <a:cxn ang="0">
                    <a:pos x="0" y="62"/>
                  </a:cxn>
                  <a:cxn ang="0">
                    <a:pos x="24" y="62"/>
                  </a:cxn>
                  <a:cxn ang="0">
                    <a:pos x="24" y="21"/>
                  </a:cxn>
                </a:cxnLst>
                <a:rect l="0" t="0" r="r" b="b"/>
                <a:pathLst>
                  <a:path w="47" h="62">
                    <a:moveTo>
                      <a:pt x="24" y="21"/>
                    </a:moveTo>
                    <a:lnTo>
                      <a:pt x="42" y="29"/>
                    </a:lnTo>
                    <a:lnTo>
                      <a:pt x="47" y="20"/>
                    </a:lnTo>
                    <a:lnTo>
                      <a:pt x="14" y="0"/>
                    </a:lnTo>
                    <a:lnTo>
                      <a:pt x="0" y="62"/>
                    </a:lnTo>
                    <a:lnTo>
                      <a:pt x="24" y="62"/>
                    </a:lnTo>
                    <a:lnTo>
                      <a:pt x="24"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0" name="Freeform 90"/>
              <p:cNvSpPr>
                <a:spLocks/>
              </p:cNvSpPr>
              <p:nvPr/>
            </p:nvSpPr>
            <p:spPr bwMode="auto">
              <a:xfrm>
                <a:off x="1276039" y="3366661"/>
                <a:ext cx="87935" cy="109783"/>
              </a:xfrm>
              <a:custGeom>
                <a:avLst/>
                <a:gdLst/>
                <a:ahLst/>
                <a:cxnLst>
                  <a:cxn ang="0">
                    <a:pos x="21" y="21"/>
                  </a:cxn>
                  <a:cxn ang="0">
                    <a:pos x="21" y="61"/>
                  </a:cxn>
                  <a:cxn ang="0">
                    <a:pos x="45" y="61"/>
                  </a:cxn>
                  <a:cxn ang="0">
                    <a:pos x="31" y="0"/>
                  </a:cxn>
                  <a:cxn ang="0">
                    <a:pos x="0" y="20"/>
                  </a:cxn>
                  <a:cxn ang="0">
                    <a:pos x="3" y="28"/>
                  </a:cxn>
                  <a:cxn ang="0">
                    <a:pos x="21" y="21"/>
                  </a:cxn>
                </a:cxnLst>
                <a:rect l="0" t="0" r="r" b="b"/>
                <a:pathLst>
                  <a:path w="45" h="61">
                    <a:moveTo>
                      <a:pt x="21" y="21"/>
                    </a:moveTo>
                    <a:lnTo>
                      <a:pt x="21" y="61"/>
                    </a:lnTo>
                    <a:lnTo>
                      <a:pt x="45" y="61"/>
                    </a:lnTo>
                    <a:lnTo>
                      <a:pt x="31" y="0"/>
                    </a:lnTo>
                    <a:lnTo>
                      <a:pt x="0" y="20"/>
                    </a:lnTo>
                    <a:lnTo>
                      <a:pt x="3" y="28"/>
                    </a:lnTo>
                    <a:lnTo>
                      <a:pt x="21"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1" name="Freeform 91"/>
              <p:cNvSpPr>
                <a:spLocks noEditPoints="1"/>
              </p:cNvSpPr>
              <p:nvPr/>
            </p:nvSpPr>
            <p:spPr bwMode="auto">
              <a:xfrm>
                <a:off x="4855971" y="2646772"/>
                <a:ext cx="406455" cy="323950"/>
              </a:xfrm>
              <a:custGeom>
                <a:avLst/>
                <a:gdLst/>
                <a:ahLst/>
                <a:cxnLst>
                  <a:cxn ang="0">
                    <a:pos x="181" y="100"/>
                  </a:cxn>
                  <a:cxn ang="0">
                    <a:pos x="142" y="92"/>
                  </a:cxn>
                  <a:cxn ang="0">
                    <a:pos x="162" y="52"/>
                  </a:cxn>
                  <a:cxn ang="0">
                    <a:pos x="192" y="19"/>
                  </a:cxn>
                  <a:cxn ang="0">
                    <a:pos x="148" y="39"/>
                  </a:cxn>
                  <a:cxn ang="0">
                    <a:pos x="130" y="79"/>
                  </a:cxn>
                  <a:cxn ang="0">
                    <a:pos x="99" y="47"/>
                  </a:cxn>
                  <a:cxn ang="0">
                    <a:pos x="76" y="5"/>
                  </a:cxn>
                  <a:cxn ang="0">
                    <a:pos x="91" y="51"/>
                  </a:cxn>
                  <a:cxn ang="0">
                    <a:pos x="96" y="95"/>
                  </a:cxn>
                  <a:cxn ang="0">
                    <a:pos x="49" y="82"/>
                  </a:cxn>
                  <a:cxn ang="0">
                    <a:pos x="5" y="102"/>
                  </a:cxn>
                  <a:cxn ang="0">
                    <a:pos x="50" y="100"/>
                  </a:cxn>
                  <a:cxn ang="0">
                    <a:pos x="97" y="113"/>
                  </a:cxn>
                  <a:cxn ang="0">
                    <a:pos x="74" y="148"/>
                  </a:cxn>
                  <a:cxn ang="0">
                    <a:pos x="42" y="180"/>
                  </a:cxn>
                  <a:cxn ang="0">
                    <a:pos x="85" y="160"/>
                  </a:cxn>
                  <a:cxn ang="0">
                    <a:pos x="105" y="123"/>
                  </a:cxn>
                  <a:cxn ang="0">
                    <a:pos x="138" y="151"/>
                  </a:cxn>
                  <a:cxn ang="0">
                    <a:pos x="161" y="193"/>
                  </a:cxn>
                  <a:cxn ang="0">
                    <a:pos x="145" y="148"/>
                  </a:cxn>
                  <a:cxn ang="0">
                    <a:pos x="144" y="106"/>
                  </a:cxn>
                  <a:cxn ang="0">
                    <a:pos x="182" y="118"/>
                  </a:cxn>
                  <a:cxn ang="0">
                    <a:pos x="226" y="98"/>
                  </a:cxn>
                  <a:cxn ang="0">
                    <a:pos x="163" y="15"/>
                  </a:cxn>
                  <a:cxn ang="0">
                    <a:pos x="177" y="44"/>
                  </a:cxn>
                  <a:cxn ang="0">
                    <a:pos x="163" y="15"/>
                  </a:cxn>
                  <a:cxn ang="0">
                    <a:pos x="13" y="99"/>
                  </a:cxn>
                  <a:cxn ang="0">
                    <a:pos x="42" y="85"/>
                  </a:cxn>
                  <a:cxn ang="0">
                    <a:pos x="70" y="184"/>
                  </a:cxn>
                  <a:cxn ang="0">
                    <a:pos x="57" y="156"/>
                  </a:cxn>
                  <a:cxn ang="0">
                    <a:pos x="70" y="184"/>
                  </a:cxn>
                  <a:cxn ang="0">
                    <a:pos x="79" y="13"/>
                  </a:cxn>
                  <a:cxn ang="0">
                    <a:pos x="93" y="41"/>
                  </a:cxn>
                  <a:cxn ang="0">
                    <a:pos x="166" y="164"/>
                  </a:cxn>
                  <a:cxn ang="0">
                    <a:pos x="137" y="178"/>
                  </a:cxn>
                  <a:cxn ang="0">
                    <a:pos x="166" y="164"/>
                  </a:cxn>
                  <a:cxn ang="0">
                    <a:pos x="189" y="114"/>
                  </a:cxn>
                  <a:cxn ang="0">
                    <a:pos x="218" y="101"/>
                  </a:cxn>
                </a:cxnLst>
                <a:rect l="0" t="0" r="r" b="b"/>
                <a:pathLst>
                  <a:path w="231" h="199">
                    <a:moveTo>
                      <a:pt x="194" y="86"/>
                    </a:moveTo>
                    <a:cubicBezTo>
                      <a:pt x="188" y="89"/>
                      <a:pt x="183" y="94"/>
                      <a:pt x="181" y="100"/>
                    </a:cubicBezTo>
                    <a:cubicBezTo>
                      <a:pt x="144" y="97"/>
                      <a:pt x="144" y="97"/>
                      <a:pt x="144" y="97"/>
                    </a:cubicBezTo>
                    <a:cubicBezTo>
                      <a:pt x="144" y="96"/>
                      <a:pt x="143" y="94"/>
                      <a:pt x="142" y="92"/>
                    </a:cubicBezTo>
                    <a:cubicBezTo>
                      <a:pt x="141" y="89"/>
                      <a:pt x="139" y="86"/>
                      <a:pt x="136" y="84"/>
                    </a:cubicBezTo>
                    <a:cubicBezTo>
                      <a:pt x="162" y="52"/>
                      <a:pt x="162" y="52"/>
                      <a:pt x="162" y="52"/>
                    </a:cubicBezTo>
                    <a:cubicBezTo>
                      <a:pt x="168" y="54"/>
                      <a:pt x="174" y="54"/>
                      <a:pt x="180" y="51"/>
                    </a:cubicBezTo>
                    <a:cubicBezTo>
                      <a:pt x="192" y="46"/>
                      <a:pt x="197" y="31"/>
                      <a:pt x="192" y="19"/>
                    </a:cubicBezTo>
                    <a:cubicBezTo>
                      <a:pt x="186" y="7"/>
                      <a:pt x="172" y="2"/>
                      <a:pt x="160" y="8"/>
                    </a:cubicBezTo>
                    <a:cubicBezTo>
                      <a:pt x="148" y="13"/>
                      <a:pt x="143" y="27"/>
                      <a:pt x="148" y="39"/>
                    </a:cubicBezTo>
                    <a:cubicBezTo>
                      <a:pt x="150" y="43"/>
                      <a:pt x="152" y="46"/>
                      <a:pt x="155" y="48"/>
                    </a:cubicBezTo>
                    <a:cubicBezTo>
                      <a:pt x="130" y="79"/>
                      <a:pt x="130" y="79"/>
                      <a:pt x="130" y="79"/>
                    </a:cubicBezTo>
                    <a:cubicBezTo>
                      <a:pt x="124" y="77"/>
                      <a:pt x="119" y="77"/>
                      <a:pt x="113" y="78"/>
                    </a:cubicBezTo>
                    <a:cubicBezTo>
                      <a:pt x="99" y="47"/>
                      <a:pt x="99" y="47"/>
                      <a:pt x="99" y="47"/>
                    </a:cubicBezTo>
                    <a:cubicBezTo>
                      <a:pt x="109" y="41"/>
                      <a:pt x="113" y="28"/>
                      <a:pt x="108" y="17"/>
                    </a:cubicBezTo>
                    <a:cubicBezTo>
                      <a:pt x="102" y="5"/>
                      <a:pt x="88" y="0"/>
                      <a:pt x="76" y="5"/>
                    </a:cubicBezTo>
                    <a:cubicBezTo>
                      <a:pt x="64" y="11"/>
                      <a:pt x="59" y="25"/>
                      <a:pt x="64" y="37"/>
                    </a:cubicBezTo>
                    <a:cubicBezTo>
                      <a:pt x="69" y="48"/>
                      <a:pt x="80" y="53"/>
                      <a:pt x="91" y="51"/>
                    </a:cubicBezTo>
                    <a:cubicBezTo>
                      <a:pt x="105" y="82"/>
                      <a:pt x="105" y="82"/>
                      <a:pt x="105" y="82"/>
                    </a:cubicBezTo>
                    <a:cubicBezTo>
                      <a:pt x="101" y="85"/>
                      <a:pt x="97" y="89"/>
                      <a:pt x="96" y="95"/>
                    </a:cubicBezTo>
                    <a:cubicBezTo>
                      <a:pt x="51" y="92"/>
                      <a:pt x="51" y="92"/>
                      <a:pt x="51" y="92"/>
                    </a:cubicBezTo>
                    <a:cubicBezTo>
                      <a:pt x="51" y="89"/>
                      <a:pt x="51" y="85"/>
                      <a:pt x="49" y="82"/>
                    </a:cubicBezTo>
                    <a:cubicBezTo>
                      <a:pt x="44" y="70"/>
                      <a:pt x="29" y="65"/>
                      <a:pt x="17" y="70"/>
                    </a:cubicBezTo>
                    <a:cubicBezTo>
                      <a:pt x="5" y="76"/>
                      <a:pt x="0" y="90"/>
                      <a:pt x="5" y="102"/>
                    </a:cubicBezTo>
                    <a:cubicBezTo>
                      <a:pt x="11" y="114"/>
                      <a:pt x="25" y="119"/>
                      <a:pt x="37" y="114"/>
                    </a:cubicBezTo>
                    <a:cubicBezTo>
                      <a:pt x="44" y="111"/>
                      <a:pt x="48" y="106"/>
                      <a:pt x="50" y="100"/>
                    </a:cubicBezTo>
                    <a:cubicBezTo>
                      <a:pt x="94" y="103"/>
                      <a:pt x="94" y="103"/>
                      <a:pt x="94" y="103"/>
                    </a:cubicBezTo>
                    <a:cubicBezTo>
                      <a:pt x="95" y="106"/>
                      <a:pt x="95" y="110"/>
                      <a:pt x="97" y="113"/>
                    </a:cubicBezTo>
                    <a:cubicBezTo>
                      <a:pt x="97" y="114"/>
                      <a:pt x="98" y="116"/>
                      <a:pt x="99" y="117"/>
                    </a:cubicBezTo>
                    <a:cubicBezTo>
                      <a:pt x="74" y="148"/>
                      <a:pt x="74" y="148"/>
                      <a:pt x="74" y="148"/>
                    </a:cubicBezTo>
                    <a:cubicBezTo>
                      <a:pt x="68" y="145"/>
                      <a:pt x="60" y="145"/>
                      <a:pt x="53" y="148"/>
                    </a:cubicBezTo>
                    <a:cubicBezTo>
                      <a:pt x="41" y="154"/>
                      <a:pt x="36" y="168"/>
                      <a:pt x="42" y="180"/>
                    </a:cubicBezTo>
                    <a:cubicBezTo>
                      <a:pt x="47" y="192"/>
                      <a:pt x="61" y="197"/>
                      <a:pt x="73" y="192"/>
                    </a:cubicBezTo>
                    <a:cubicBezTo>
                      <a:pt x="86" y="186"/>
                      <a:pt x="91" y="172"/>
                      <a:pt x="85" y="160"/>
                    </a:cubicBezTo>
                    <a:cubicBezTo>
                      <a:pt x="84" y="157"/>
                      <a:pt x="83" y="155"/>
                      <a:pt x="81" y="153"/>
                    </a:cubicBezTo>
                    <a:cubicBezTo>
                      <a:pt x="105" y="123"/>
                      <a:pt x="105" y="123"/>
                      <a:pt x="105" y="123"/>
                    </a:cubicBezTo>
                    <a:cubicBezTo>
                      <a:pt x="111" y="127"/>
                      <a:pt x="119" y="128"/>
                      <a:pt x="126" y="126"/>
                    </a:cubicBezTo>
                    <a:cubicBezTo>
                      <a:pt x="138" y="151"/>
                      <a:pt x="138" y="151"/>
                      <a:pt x="138" y="151"/>
                    </a:cubicBezTo>
                    <a:cubicBezTo>
                      <a:pt x="128" y="158"/>
                      <a:pt x="124" y="170"/>
                      <a:pt x="129" y="181"/>
                    </a:cubicBezTo>
                    <a:cubicBezTo>
                      <a:pt x="135" y="193"/>
                      <a:pt x="149" y="199"/>
                      <a:pt x="161" y="193"/>
                    </a:cubicBezTo>
                    <a:cubicBezTo>
                      <a:pt x="173" y="187"/>
                      <a:pt x="179" y="173"/>
                      <a:pt x="173" y="161"/>
                    </a:cubicBezTo>
                    <a:cubicBezTo>
                      <a:pt x="168" y="150"/>
                      <a:pt x="156" y="145"/>
                      <a:pt x="145" y="148"/>
                    </a:cubicBezTo>
                    <a:cubicBezTo>
                      <a:pt x="134" y="123"/>
                      <a:pt x="134" y="123"/>
                      <a:pt x="134" y="123"/>
                    </a:cubicBezTo>
                    <a:cubicBezTo>
                      <a:pt x="139" y="119"/>
                      <a:pt x="143" y="113"/>
                      <a:pt x="144" y="106"/>
                    </a:cubicBezTo>
                    <a:cubicBezTo>
                      <a:pt x="180" y="108"/>
                      <a:pt x="180" y="108"/>
                      <a:pt x="180" y="108"/>
                    </a:cubicBezTo>
                    <a:cubicBezTo>
                      <a:pt x="180" y="111"/>
                      <a:pt x="180" y="115"/>
                      <a:pt x="182" y="118"/>
                    </a:cubicBezTo>
                    <a:cubicBezTo>
                      <a:pt x="188" y="130"/>
                      <a:pt x="202" y="135"/>
                      <a:pt x="214" y="130"/>
                    </a:cubicBezTo>
                    <a:cubicBezTo>
                      <a:pt x="226" y="124"/>
                      <a:pt x="231" y="110"/>
                      <a:pt x="226" y="98"/>
                    </a:cubicBezTo>
                    <a:cubicBezTo>
                      <a:pt x="220" y="86"/>
                      <a:pt x="206" y="80"/>
                      <a:pt x="194" y="86"/>
                    </a:cubicBezTo>
                    <a:close/>
                    <a:moveTo>
                      <a:pt x="163" y="15"/>
                    </a:moveTo>
                    <a:cubicBezTo>
                      <a:pt x="171" y="11"/>
                      <a:pt x="181" y="15"/>
                      <a:pt x="184" y="23"/>
                    </a:cubicBezTo>
                    <a:cubicBezTo>
                      <a:pt x="188" y="31"/>
                      <a:pt x="185" y="40"/>
                      <a:pt x="177" y="44"/>
                    </a:cubicBezTo>
                    <a:cubicBezTo>
                      <a:pt x="169" y="47"/>
                      <a:pt x="159" y="44"/>
                      <a:pt x="156" y="36"/>
                    </a:cubicBezTo>
                    <a:cubicBezTo>
                      <a:pt x="152" y="28"/>
                      <a:pt x="156" y="19"/>
                      <a:pt x="163" y="15"/>
                    </a:cubicBezTo>
                    <a:close/>
                    <a:moveTo>
                      <a:pt x="34" y="106"/>
                    </a:moveTo>
                    <a:cubicBezTo>
                      <a:pt x="26" y="110"/>
                      <a:pt x="17" y="107"/>
                      <a:pt x="13" y="99"/>
                    </a:cubicBezTo>
                    <a:cubicBezTo>
                      <a:pt x="9" y="91"/>
                      <a:pt x="13" y="81"/>
                      <a:pt x="21" y="78"/>
                    </a:cubicBezTo>
                    <a:cubicBezTo>
                      <a:pt x="29" y="74"/>
                      <a:pt x="38" y="77"/>
                      <a:pt x="42" y="85"/>
                    </a:cubicBezTo>
                    <a:cubicBezTo>
                      <a:pt x="45" y="93"/>
                      <a:pt x="42" y="103"/>
                      <a:pt x="34" y="106"/>
                    </a:cubicBezTo>
                    <a:close/>
                    <a:moveTo>
                      <a:pt x="70" y="184"/>
                    </a:moveTo>
                    <a:cubicBezTo>
                      <a:pt x="62" y="188"/>
                      <a:pt x="53" y="184"/>
                      <a:pt x="49" y="176"/>
                    </a:cubicBezTo>
                    <a:cubicBezTo>
                      <a:pt x="45" y="169"/>
                      <a:pt x="49" y="159"/>
                      <a:pt x="57" y="156"/>
                    </a:cubicBezTo>
                    <a:cubicBezTo>
                      <a:pt x="65" y="152"/>
                      <a:pt x="74" y="155"/>
                      <a:pt x="78" y="163"/>
                    </a:cubicBezTo>
                    <a:cubicBezTo>
                      <a:pt x="81" y="171"/>
                      <a:pt x="78" y="181"/>
                      <a:pt x="70" y="184"/>
                    </a:cubicBezTo>
                    <a:close/>
                    <a:moveTo>
                      <a:pt x="72" y="34"/>
                    </a:moveTo>
                    <a:cubicBezTo>
                      <a:pt x="68" y="26"/>
                      <a:pt x="71" y="16"/>
                      <a:pt x="79" y="13"/>
                    </a:cubicBezTo>
                    <a:cubicBezTo>
                      <a:pt x="87" y="9"/>
                      <a:pt x="97" y="13"/>
                      <a:pt x="100" y="20"/>
                    </a:cubicBezTo>
                    <a:cubicBezTo>
                      <a:pt x="104" y="28"/>
                      <a:pt x="100" y="38"/>
                      <a:pt x="93" y="41"/>
                    </a:cubicBezTo>
                    <a:cubicBezTo>
                      <a:pt x="85" y="45"/>
                      <a:pt x="75" y="42"/>
                      <a:pt x="72" y="34"/>
                    </a:cubicBezTo>
                    <a:close/>
                    <a:moveTo>
                      <a:pt x="166" y="164"/>
                    </a:moveTo>
                    <a:cubicBezTo>
                      <a:pt x="169" y="172"/>
                      <a:pt x="166" y="182"/>
                      <a:pt x="158" y="185"/>
                    </a:cubicBezTo>
                    <a:cubicBezTo>
                      <a:pt x="150" y="189"/>
                      <a:pt x="141" y="186"/>
                      <a:pt x="137" y="178"/>
                    </a:cubicBezTo>
                    <a:cubicBezTo>
                      <a:pt x="133" y="170"/>
                      <a:pt x="137" y="160"/>
                      <a:pt x="145" y="157"/>
                    </a:cubicBezTo>
                    <a:cubicBezTo>
                      <a:pt x="153" y="153"/>
                      <a:pt x="162" y="157"/>
                      <a:pt x="166" y="164"/>
                    </a:cubicBezTo>
                    <a:close/>
                    <a:moveTo>
                      <a:pt x="210" y="122"/>
                    </a:moveTo>
                    <a:cubicBezTo>
                      <a:pt x="203" y="126"/>
                      <a:pt x="193" y="122"/>
                      <a:pt x="189" y="114"/>
                    </a:cubicBezTo>
                    <a:cubicBezTo>
                      <a:pt x="186" y="107"/>
                      <a:pt x="189" y="97"/>
                      <a:pt x="197" y="94"/>
                    </a:cubicBezTo>
                    <a:cubicBezTo>
                      <a:pt x="205" y="90"/>
                      <a:pt x="214" y="93"/>
                      <a:pt x="218" y="101"/>
                    </a:cubicBezTo>
                    <a:cubicBezTo>
                      <a:pt x="222" y="109"/>
                      <a:pt x="218" y="118"/>
                      <a:pt x="210" y="122"/>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2" name="Freeform 92"/>
              <p:cNvSpPr>
                <a:spLocks noEditPoints="1"/>
              </p:cNvSpPr>
              <p:nvPr/>
            </p:nvSpPr>
            <p:spPr bwMode="auto">
              <a:xfrm>
                <a:off x="4236518" y="3640219"/>
                <a:ext cx="289209" cy="293355"/>
              </a:xfrm>
              <a:custGeom>
                <a:avLst/>
                <a:gdLst/>
                <a:ahLst/>
                <a:cxnLst>
                  <a:cxn ang="0">
                    <a:pos x="120" y="143"/>
                  </a:cxn>
                  <a:cxn ang="0">
                    <a:pos x="120" y="181"/>
                  </a:cxn>
                  <a:cxn ang="0">
                    <a:pos x="163" y="181"/>
                  </a:cxn>
                  <a:cxn ang="0">
                    <a:pos x="163" y="146"/>
                  </a:cxn>
                  <a:cxn ang="0">
                    <a:pos x="163" y="143"/>
                  </a:cxn>
                  <a:cxn ang="0">
                    <a:pos x="163" y="69"/>
                  </a:cxn>
                  <a:cxn ang="0">
                    <a:pos x="82" y="0"/>
                  </a:cxn>
                  <a:cxn ang="0">
                    <a:pos x="0" y="69"/>
                  </a:cxn>
                  <a:cxn ang="0">
                    <a:pos x="0" y="143"/>
                  </a:cxn>
                  <a:cxn ang="0">
                    <a:pos x="0" y="146"/>
                  </a:cxn>
                  <a:cxn ang="0">
                    <a:pos x="0" y="181"/>
                  </a:cxn>
                  <a:cxn ang="0">
                    <a:pos x="44" y="181"/>
                  </a:cxn>
                  <a:cxn ang="0">
                    <a:pos x="44" y="146"/>
                  </a:cxn>
                  <a:cxn ang="0">
                    <a:pos x="44" y="146"/>
                  </a:cxn>
                  <a:cxn ang="0">
                    <a:pos x="44" y="69"/>
                  </a:cxn>
                  <a:cxn ang="0">
                    <a:pos x="82" y="43"/>
                  </a:cxn>
                  <a:cxn ang="0">
                    <a:pos x="120" y="69"/>
                  </a:cxn>
                  <a:cxn ang="0">
                    <a:pos x="120" y="143"/>
                  </a:cxn>
                  <a:cxn ang="0">
                    <a:pos x="36" y="174"/>
                  </a:cxn>
                  <a:cxn ang="0">
                    <a:pos x="8" y="174"/>
                  </a:cxn>
                  <a:cxn ang="0">
                    <a:pos x="8" y="151"/>
                  </a:cxn>
                  <a:cxn ang="0">
                    <a:pos x="36" y="151"/>
                  </a:cxn>
                  <a:cxn ang="0">
                    <a:pos x="36" y="174"/>
                  </a:cxn>
                  <a:cxn ang="0">
                    <a:pos x="127" y="151"/>
                  </a:cxn>
                  <a:cxn ang="0">
                    <a:pos x="156" y="151"/>
                  </a:cxn>
                  <a:cxn ang="0">
                    <a:pos x="156" y="174"/>
                  </a:cxn>
                  <a:cxn ang="0">
                    <a:pos x="127" y="174"/>
                  </a:cxn>
                  <a:cxn ang="0">
                    <a:pos x="127" y="151"/>
                  </a:cxn>
                </a:cxnLst>
                <a:rect l="0" t="0" r="r" b="b"/>
                <a:pathLst>
                  <a:path w="163" h="181">
                    <a:moveTo>
                      <a:pt x="120" y="143"/>
                    </a:moveTo>
                    <a:cubicBezTo>
                      <a:pt x="120" y="181"/>
                      <a:pt x="120" y="181"/>
                      <a:pt x="120" y="181"/>
                    </a:cubicBezTo>
                    <a:cubicBezTo>
                      <a:pt x="163" y="181"/>
                      <a:pt x="163" y="181"/>
                      <a:pt x="163" y="181"/>
                    </a:cubicBezTo>
                    <a:cubicBezTo>
                      <a:pt x="163" y="146"/>
                      <a:pt x="163" y="146"/>
                      <a:pt x="163" y="146"/>
                    </a:cubicBezTo>
                    <a:cubicBezTo>
                      <a:pt x="163" y="143"/>
                      <a:pt x="163" y="143"/>
                      <a:pt x="163" y="143"/>
                    </a:cubicBezTo>
                    <a:cubicBezTo>
                      <a:pt x="163" y="69"/>
                      <a:pt x="163" y="69"/>
                      <a:pt x="163" y="69"/>
                    </a:cubicBezTo>
                    <a:cubicBezTo>
                      <a:pt x="163" y="41"/>
                      <a:pt x="142" y="0"/>
                      <a:pt x="82" y="0"/>
                    </a:cubicBezTo>
                    <a:cubicBezTo>
                      <a:pt x="20" y="0"/>
                      <a:pt x="0" y="47"/>
                      <a:pt x="0" y="69"/>
                    </a:cubicBezTo>
                    <a:cubicBezTo>
                      <a:pt x="0" y="143"/>
                      <a:pt x="0" y="143"/>
                      <a:pt x="0" y="143"/>
                    </a:cubicBezTo>
                    <a:cubicBezTo>
                      <a:pt x="0" y="146"/>
                      <a:pt x="0" y="146"/>
                      <a:pt x="0" y="146"/>
                    </a:cubicBezTo>
                    <a:cubicBezTo>
                      <a:pt x="0" y="181"/>
                      <a:pt x="0" y="181"/>
                      <a:pt x="0" y="181"/>
                    </a:cubicBezTo>
                    <a:cubicBezTo>
                      <a:pt x="44" y="181"/>
                      <a:pt x="44" y="181"/>
                      <a:pt x="44" y="181"/>
                    </a:cubicBezTo>
                    <a:cubicBezTo>
                      <a:pt x="44" y="146"/>
                      <a:pt x="44" y="146"/>
                      <a:pt x="44" y="146"/>
                    </a:cubicBezTo>
                    <a:cubicBezTo>
                      <a:pt x="44" y="146"/>
                      <a:pt x="44" y="146"/>
                      <a:pt x="44" y="146"/>
                    </a:cubicBezTo>
                    <a:cubicBezTo>
                      <a:pt x="44" y="69"/>
                      <a:pt x="44" y="69"/>
                      <a:pt x="44" y="69"/>
                    </a:cubicBezTo>
                    <a:cubicBezTo>
                      <a:pt x="44" y="69"/>
                      <a:pt x="45" y="43"/>
                      <a:pt x="82" y="43"/>
                    </a:cubicBezTo>
                    <a:cubicBezTo>
                      <a:pt x="120" y="43"/>
                      <a:pt x="120" y="68"/>
                      <a:pt x="120" y="69"/>
                    </a:cubicBezTo>
                    <a:cubicBezTo>
                      <a:pt x="120" y="143"/>
                      <a:pt x="120" y="143"/>
                      <a:pt x="120" y="143"/>
                    </a:cubicBezTo>
                    <a:close/>
                    <a:moveTo>
                      <a:pt x="36" y="174"/>
                    </a:moveTo>
                    <a:cubicBezTo>
                      <a:pt x="8" y="174"/>
                      <a:pt x="8" y="174"/>
                      <a:pt x="8" y="174"/>
                    </a:cubicBezTo>
                    <a:cubicBezTo>
                      <a:pt x="8" y="151"/>
                      <a:pt x="8" y="151"/>
                      <a:pt x="8" y="151"/>
                    </a:cubicBezTo>
                    <a:cubicBezTo>
                      <a:pt x="36" y="151"/>
                      <a:pt x="36" y="151"/>
                      <a:pt x="36" y="151"/>
                    </a:cubicBezTo>
                    <a:lnTo>
                      <a:pt x="36" y="174"/>
                    </a:lnTo>
                    <a:close/>
                    <a:moveTo>
                      <a:pt x="127" y="151"/>
                    </a:moveTo>
                    <a:cubicBezTo>
                      <a:pt x="156" y="151"/>
                      <a:pt x="156" y="151"/>
                      <a:pt x="156" y="151"/>
                    </a:cubicBezTo>
                    <a:cubicBezTo>
                      <a:pt x="156" y="174"/>
                      <a:pt x="156" y="174"/>
                      <a:pt x="156" y="174"/>
                    </a:cubicBezTo>
                    <a:cubicBezTo>
                      <a:pt x="127" y="174"/>
                      <a:pt x="127" y="174"/>
                      <a:pt x="127" y="174"/>
                    </a:cubicBezTo>
                    <a:lnTo>
                      <a:pt x="127" y="15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3" name="Freeform 93"/>
              <p:cNvSpPr>
                <a:spLocks/>
              </p:cNvSpPr>
              <p:nvPr/>
            </p:nvSpPr>
            <p:spPr bwMode="auto">
              <a:xfrm>
                <a:off x="4238472" y="3951571"/>
                <a:ext cx="74256" cy="68389"/>
              </a:xfrm>
              <a:custGeom>
                <a:avLst/>
                <a:gdLst/>
                <a:ahLst/>
                <a:cxnLst>
                  <a:cxn ang="0">
                    <a:pos x="24" y="0"/>
                  </a:cxn>
                  <a:cxn ang="0">
                    <a:pos x="15" y="0"/>
                  </a:cxn>
                  <a:cxn ang="0">
                    <a:pos x="15" y="15"/>
                  </a:cxn>
                  <a:cxn ang="0">
                    <a:pos x="0" y="15"/>
                  </a:cxn>
                  <a:cxn ang="0">
                    <a:pos x="0" y="23"/>
                  </a:cxn>
                  <a:cxn ang="0">
                    <a:pos x="15" y="23"/>
                  </a:cxn>
                  <a:cxn ang="0">
                    <a:pos x="15" y="38"/>
                  </a:cxn>
                  <a:cxn ang="0">
                    <a:pos x="24" y="38"/>
                  </a:cxn>
                  <a:cxn ang="0">
                    <a:pos x="24" y="23"/>
                  </a:cxn>
                  <a:cxn ang="0">
                    <a:pos x="38" y="23"/>
                  </a:cxn>
                  <a:cxn ang="0">
                    <a:pos x="38" y="15"/>
                  </a:cxn>
                  <a:cxn ang="0">
                    <a:pos x="24" y="15"/>
                  </a:cxn>
                  <a:cxn ang="0">
                    <a:pos x="24" y="0"/>
                  </a:cxn>
                </a:cxnLst>
                <a:rect l="0" t="0" r="r" b="b"/>
                <a:pathLst>
                  <a:path w="38" h="38">
                    <a:moveTo>
                      <a:pt x="24" y="0"/>
                    </a:moveTo>
                    <a:lnTo>
                      <a:pt x="15" y="0"/>
                    </a:lnTo>
                    <a:lnTo>
                      <a:pt x="15" y="15"/>
                    </a:lnTo>
                    <a:lnTo>
                      <a:pt x="0" y="15"/>
                    </a:lnTo>
                    <a:lnTo>
                      <a:pt x="0" y="23"/>
                    </a:lnTo>
                    <a:lnTo>
                      <a:pt x="15" y="23"/>
                    </a:lnTo>
                    <a:lnTo>
                      <a:pt x="15" y="38"/>
                    </a:lnTo>
                    <a:lnTo>
                      <a:pt x="24" y="38"/>
                    </a:lnTo>
                    <a:lnTo>
                      <a:pt x="24" y="23"/>
                    </a:lnTo>
                    <a:lnTo>
                      <a:pt x="38" y="23"/>
                    </a:lnTo>
                    <a:lnTo>
                      <a:pt x="38" y="15"/>
                    </a:lnTo>
                    <a:lnTo>
                      <a:pt x="24" y="15"/>
                    </a:lnTo>
                    <a:lnTo>
                      <a:pt x="2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4" name="Rectangle 94"/>
              <p:cNvSpPr>
                <a:spLocks noChangeArrowheads="1"/>
              </p:cNvSpPr>
              <p:nvPr/>
            </p:nvSpPr>
            <p:spPr bwMode="auto">
              <a:xfrm>
                <a:off x="4449516" y="3978567"/>
                <a:ext cx="76210" cy="14398"/>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5" name="Freeform 95"/>
              <p:cNvSpPr>
                <a:spLocks/>
              </p:cNvSpPr>
              <p:nvPr/>
            </p:nvSpPr>
            <p:spPr bwMode="auto">
              <a:xfrm>
                <a:off x="1872043" y="2871738"/>
                <a:ext cx="263805" cy="107983"/>
              </a:xfrm>
              <a:custGeom>
                <a:avLst/>
                <a:gdLst/>
                <a:ahLst/>
                <a:cxnLst>
                  <a:cxn ang="0">
                    <a:pos x="75" y="26"/>
                  </a:cxn>
                  <a:cxn ang="0">
                    <a:pos x="0" y="0"/>
                  </a:cxn>
                  <a:cxn ang="0">
                    <a:pos x="0" y="49"/>
                  </a:cxn>
                  <a:cxn ang="0">
                    <a:pos x="75" y="66"/>
                  </a:cxn>
                  <a:cxn ang="0">
                    <a:pos x="149" y="45"/>
                  </a:cxn>
                  <a:cxn ang="0">
                    <a:pos x="149" y="0"/>
                  </a:cxn>
                  <a:cxn ang="0">
                    <a:pos x="75" y="26"/>
                  </a:cxn>
                </a:cxnLst>
                <a:rect l="0" t="0" r="r" b="b"/>
                <a:pathLst>
                  <a:path w="149" h="66">
                    <a:moveTo>
                      <a:pt x="75" y="26"/>
                    </a:moveTo>
                    <a:cubicBezTo>
                      <a:pt x="0" y="0"/>
                      <a:pt x="0" y="0"/>
                      <a:pt x="0" y="0"/>
                    </a:cubicBezTo>
                    <a:cubicBezTo>
                      <a:pt x="0" y="49"/>
                      <a:pt x="0" y="49"/>
                      <a:pt x="0" y="49"/>
                    </a:cubicBezTo>
                    <a:cubicBezTo>
                      <a:pt x="0" y="49"/>
                      <a:pt x="35" y="66"/>
                      <a:pt x="75" y="66"/>
                    </a:cubicBezTo>
                    <a:cubicBezTo>
                      <a:pt x="116" y="66"/>
                      <a:pt x="149" y="45"/>
                      <a:pt x="149" y="45"/>
                    </a:cubicBezTo>
                    <a:cubicBezTo>
                      <a:pt x="149" y="0"/>
                      <a:pt x="149" y="0"/>
                      <a:pt x="149" y="0"/>
                    </a:cubicBezTo>
                    <a:lnTo>
                      <a:pt x="75" y="2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6" name="Freeform 96"/>
              <p:cNvSpPr>
                <a:spLocks/>
              </p:cNvSpPr>
              <p:nvPr/>
            </p:nvSpPr>
            <p:spPr bwMode="auto">
              <a:xfrm>
                <a:off x="1809511" y="2760155"/>
                <a:ext cx="390822" cy="199769"/>
              </a:xfrm>
              <a:custGeom>
                <a:avLst/>
                <a:gdLst/>
                <a:ahLst/>
                <a:cxnLst>
                  <a:cxn ang="0">
                    <a:pos x="188" y="45"/>
                  </a:cxn>
                  <a:cxn ang="0">
                    <a:pos x="200" y="40"/>
                  </a:cxn>
                  <a:cxn ang="0">
                    <a:pos x="100" y="0"/>
                  </a:cxn>
                  <a:cxn ang="0">
                    <a:pos x="0" y="40"/>
                  </a:cxn>
                  <a:cxn ang="0">
                    <a:pos x="100" y="77"/>
                  </a:cxn>
                  <a:cxn ang="0">
                    <a:pos x="179" y="48"/>
                  </a:cxn>
                  <a:cxn ang="0">
                    <a:pos x="179" y="90"/>
                  </a:cxn>
                  <a:cxn ang="0">
                    <a:pos x="175" y="90"/>
                  </a:cxn>
                  <a:cxn ang="0">
                    <a:pos x="175" y="111"/>
                  </a:cxn>
                  <a:cxn ang="0">
                    <a:pos x="191" y="111"/>
                  </a:cxn>
                  <a:cxn ang="0">
                    <a:pos x="191" y="90"/>
                  </a:cxn>
                  <a:cxn ang="0">
                    <a:pos x="188" y="90"/>
                  </a:cxn>
                  <a:cxn ang="0">
                    <a:pos x="188" y="45"/>
                  </a:cxn>
                </a:cxnLst>
                <a:rect l="0" t="0" r="r" b="b"/>
                <a:pathLst>
                  <a:path w="200" h="111">
                    <a:moveTo>
                      <a:pt x="188" y="45"/>
                    </a:moveTo>
                    <a:lnTo>
                      <a:pt x="200" y="40"/>
                    </a:lnTo>
                    <a:lnTo>
                      <a:pt x="100" y="0"/>
                    </a:lnTo>
                    <a:lnTo>
                      <a:pt x="0" y="40"/>
                    </a:lnTo>
                    <a:lnTo>
                      <a:pt x="100" y="77"/>
                    </a:lnTo>
                    <a:lnTo>
                      <a:pt x="179" y="48"/>
                    </a:lnTo>
                    <a:lnTo>
                      <a:pt x="179" y="90"/>
                    </a:lnTo>
                    <a:lnTo>
                      <a:pt x="175" y="90"/>
                    </a:lnTo>
                    <a:lnTo>
                      <a:pt x="175" y="111"/>
                    </a:lnTo>
                    <a:lnTo>
                      <a:pt x="191" y="111"/>
                    </a:lnTo>
                    <a:lnTo>
                      <a:pt x="191" y="90"/>
                    </a:lnTo>
                    <a:lnTo>
                      <a:pt x="188" y="90"/>
                    </a:lnTo>
                    <a:lnTo>
                      <a:pt x="188" y="4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7" name="Freeform 97"/>
              <p:cNvSpPr>
                <a:spLocks/>
              </p:cNvSpPr>
              <p:nvPr/>
            </p:nvSpPr>
            <p:spPr bwMode="auto">
              <a:xfrm>
                <a:off x="4457332" y="1665924"/>
                <a:ext cx="42990" cy="259160"/>
              </a:xfrm>
              <a:custGeom>
                <a:avLst/>
                <a:gdLst/>
                <a:ahLst/>
                <a:cxnLst>
                  <a:cxn ang="0">
                    <a:pos x="16" y="0"/>
                  </a:cxn>
                  <a:cxn ang="0">
                    <a:pos x="0" y="0"/>
                  </a:cxn>
                  <a:cxn ang="0">
                    <a:pos x="0" y="159"/>
                  </a:cxn>
                  <a:cxn ang="0">
                    <a:pos x="16" y="159"/>
                  </a:cxn>
                  <a:cxn ang="0">
                    <a:pos x="24" y="151"/>
                  </a:cxn>
                  <a:cxn ang="0">
                    <a:pos x="24" y="8"/>
                  </a:cxn>
                  <a:cxn ang="0">
                    <a:pos x="16" y="0"/>
                  </a:cxn>
                </a:cxnLst>
                <a:rect l="0" t="0" r="r" b="b"/>
                <a:pathLst>
                  <a:path w="24" h="159">
                    <a:moveTo>
                      <a:pt x="16" y="0"/>
                    </a:moveTo>
                    <a:cubicBezTo>
                      <a:pt x="0" y="0"/>
                      <a:pt x="0" y="0"/>
                      <a:pt x="0" y="0"/>
                    </a:cubicBezTo>
                    <a:cubicBezTo>
                      <a:pt x="0" y="159"/>
                      <a:pt x="0" y="159"/>
                      <a:pt x="0" y="159"/>
                    </a:cubicBezTo>
                    <a:cubicBezTo>
                      <a:pt x="16" y="159"/>
                      <a:pt x="16" y="159"/>
                      <a:pt x="16" y="159"/>
                    </a:cubicBezTo>
                    <a:cubicBezTo>
                      <a:pt x="21" y="159"/>
                      <a:pt x="24" y="156"/>
                      <a:pt x="24" y="151"/>
                    </a:cubicBezTo>
                    <a:cubicBezTo>
                      <a:pt x="24" y="8"/>
                      <a:pt x="24" y="8"/>
                      <a:pt x="24" y="8"/>
                    </a:cubicBezTo>
                    <a:cubicBezTo>
                      <a:pt x="24" y="4"/>
                      <a:pt x="21" y="0"/>
                      <a:pt x="16"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8" name="Freeform 98"/>
              <p:cNvSpPr>
                <a:spLocks/>
              </p:cNvSpPr>
              <p:nvPr/>
            </p:nvSpPr>
            <p:spPr bwMode="auto">
              <a:xfrm>
                <a:off x="4289279" y="1665924"/>
                <a:ext cx="144604" cy="275358"/>
              </a:xfrm>
              <a:custGeom>
                <a:avLst/>
                <a:gdLst/>
                <a:ahLst/>
                <a:cxnLst>
                  <a:cxn ang="0">
                    <a:pos x="74" y="0"/>
                  </a:cxn>
                  <a:cxn ang="0">
                    <a:pos x="0" y="0"/>
                  </a:cxn>
                  <a:cxn ang="0">
                    <a:pos x="0" y="144"/>
                  </a:cxn>
                  <a:cxn ang="0">
                    <a:pos x="8" y="144"/>
                  </a:cxn>
                  <a:cxn ang="0">
                    <a:pos x="8" y="153"/>
                  </a:cxn>
                  <a:cxn ang="0">
                    <a:pos x="17" y="149"/>
                  </a:cxn>
                  <a:cxn ang="0">
                    <a:pos x="26" y="153"/>
                  </a:cxn>
                  <a:cxn ang="0">
                    <a:pos x="26" y="144"/>
                  </a:cxn>
                  <a:cxn ang="0">
                    <a:pos x="74" y="144"/>
                  </a:cxn>
                  <a:cxn ang="0">
                    <a:pos x="74" y="0"/>
                  </a:cxn>
                </a:cxnLst>
                <a:rect l="0" t="0" r="r" b="b"/>
                <a:pathLst>
                  <a:path w="74" h="153">
                    <a:moveTo>
                      <a:pt x="74" y="0"/>
                    </a:moveTo>
                    <a:lnTo>
                      <a:pt x="0" y="0"/>
                    </a:lnTo>
                    <a:lnTo>
                      <a:pt x="0" y="144"/>
                    </a:lnTo>
                    <a:lnTo>
                      <a:pt x="8" y="144"/>
                    </a:lnTo>
                    <a:lnTo>
                      <a:pt x="8" y="153"/>
                    </a:lnTo>
                    <a:lnTo>
                      <a:pt x="17" y="149"/>
                    </a:lnTo>
                    <a:lnTo>
                      <a:pt x="26" y="153"/>
                    </a:lnTo>
                    <a:lnTo>
                      <a:pt x="26" y="144"/>
                    </a:lnTo>
                    <a:lnTo>
                      <a:pt x="74" y="144"/>
                    </a:lnTo>
                    <a:lnTo>
                      <a:pt x="7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9" name="Freeform 99"/>
              <p:cNvSpPr>
                <a:spLocks noEditPoints="1"/>
              </p:cNvSpPr>
              <p:nvPr/>
            </p:nvSpPr>
            <p:spPr bwMode="auto">
              <a:xfrm>
                <a:off x="783603" y="1737913"/>
                <a:ext cx="257943" cy="248362"/>
              </a:xfrm>
              <a:custGeom>
                <a:avLst/>
                <a:gdLst/>
                <a:ahLst/>
                <a:cxnLst>
                  <a:cxn ang="0">
                    <a:pos x="141" y="61"/>
                  </a:cxn>
                  <a:cxn ang="0">
                    <a:pos x="123" y="61"/>
                  </a:cxn>
                  <a:cxn ang="0">
                    <a:pos x="124" y="79"/>
                  </a:cxn>
                  <a:cxn ang="0">
                    <a:pos x="129" y="82"/>
                  </a:cxn>
                  <a:cxn ang="0">
                    <a:pos x="72" y="117"/>
                  </a:cxn>
                  <a:cxn ang="0">
                    <a:pos x="72" y="114"/>
                  </a:cxn>
                  <a:cxn ang="0">
                    <a:pos x="116" y="58"/>
                  </a:cxn>
                  <a:cxn ang="0">
                    <a:pos x="58" y="0"/>
                  </a:cxn>
                  <a:cxn ang="0">
                    <a:pos x="0" y="58"/>
                  </a:cxn>
                  <a:cxn ang="0">
                    <a:pos x="48" y="114"/>
                  </a:cxn>
                  <a:cxn ang="0">
                    <a:pos x="48" y="125"/>
                  </a:cxn>
                  <a:cxn ang="0">
                    <a:pos x="29" y="125"/>
                  </a:cxn>
                  <a:cxn ang="0">
                    <a:pos x="29" y="133"/>
                  </a:cxn>
                  <a:cxn ang="0">
                    <a:pos x="12" y="133"/>
                  </a:cxn>
                  <a:cxn ang="0">
                    <a:pos x="12" y="153"/>
                  </a:cxn>
                  <a:cxn ang="0">
                    <a:pos x="102" y="153"/>
                  </a:cxn>
                  <a:cxn ang="0">
                    <a:pos x="102" y="133"/>
                  </a:cxn>
                  <a:cxn ang="0">
                    <a:pos x="90" y="133"/>
                  </a:cxn>
                  <a:cxn ang="0">
                    <a:pos x="90" y="125"/>
                  </a:cxn>
                  <a:cxn ang="0">
                    <a:pos x="72" y="125"/>
                  </a:cxn>
                  <a:cxn ang="0">
                    <a:pos x="72" y="124"/>
                  </a:cxn>
                  <a:cxn ang="0">
                    <a:pos x="135" y="82"/>
                  </a:cxn>
                  <a:cxn ang="0">
                    <a:pos x="142" y="79"/>
                  </a:cxn>
                  <a:cxn ang="0">
                    <a:pos x="141" y="61"/>
                  </a:cxn>
                  <a:cxn ang="0">
                    <a:pos x="43" y="58"/>
                  </a:cxn>
                  <a:cxn ang="0">
                    <a:pos x="59" y="42"/>
                  </a:cxn>
                  <a:cxn ang="0">
                    <a:pos x="75" y="58"/>
                  </a:cxn>
                  <a:cxn ang="0">
                    <a:pos x="59" y="74"/>
                  </a:cxn>
                  <a:cxn ang="0">
                    <a:pos x="43" y="58"/>
                  </a:cxn>
                </a:cxnLst>
                <a:rect l="0" t="0" r="r" b="b"/>
                <a:pathLst>
                  <a:path w="146" h="153">
                    <a:moveTo>
                      <a:pt x="141" y="61"/>
                    </a:moveTo>
                    <a:cubicBezTo>
                      <a:pt x="136" y="56"/>
                      <a:pt x="128" y="56"/>
                      <a:pt x="123" y="61"/>
                    </a:cubicBezTo>
                    <a:cubicBezTo>
                      <a:pt x="119" y="66"/>
                      <a:pt x="119" y="74"/>
                      <a:pt x="124" y="79"/>
                    </a:cubicBezTo>
                    <a:cubicBezTo>
                      <a:pt x="125" y="80"/>
                      <a:pt x="127" y="81"/>
                      <a:pt x="129" y="82"/>
                    </a:cubicBezTo>
                    <a:cubicBezTo>
                      <a:pt x="126" y="94"/>
                      <a:pt x="114" y="111"/>
                      <a:pt x="72" y="117"/>
                    </a:cubicBezTo>
                    <a:cubicBezTo>
                      <a:pt x="72" y="114"/>
                      <a:pt x="72" y="114"/>
                      <a:pt x="72" y="114"/>
                    </a:cubicBezTo>
                    <a:cubicBezTo>
                      <a:pt x="98" y="107"/>
                      <a:pt x="116" y="85"/>
                      <a:pt x="116" y="58"/>
                    </a:cubicBezTo>
                    <a:cubicBezTo>
                      <a:pt x="116" y="26"/>
                      <a:pt x="90" y="0"/>
                      <a:pt x="58" y="0"/>
                    </a:cubicBezTo>
                    <a:cubicBezTo>
                      <a:pt x="26" y="0"/>
                      <a:pt x="0" y="26"/>
                      <a:pt x="0" y="58"/>
                    </a:cubicBezTo>
                    <a:cubicBezTo>
                      <a:pt x="0" y="86"/>
                      <a:pt x="21" y="110"/>
                      <a:pt x="48" y="114"/>
                    </a:cubicBezTo>
                    <a:cubicBezTo>
                      <a:pt x="48" y="125"/>
                      <a:pt x="48" y="125"/>
                      <a:pt x="48" y="125"/>
                    </a:cubicBezTo>
                    <a:cubicBezTo>
                      <a:pt x="29" y="125"/>
                      <a:pt x="29" y="125"/>
                      <a:pt x="29" y="125"/>
                    </a:cubicBezTo>
                    <a:cubicBezTo>
                      <a:pt x="29" y="133"/>
                      <a:pt x="29" y="133"/>
                      <a:pt x="29" y="133"/>
                    </a:cubicBezTo>
                    <a:cubicBezTo>
                      <a:pt x="12" y="133"/>
                      <a:pt x="12" y="133"/>
                      <a:pt x="12" y="133"/>
                    </a:cubicBezTo>
                    <a:cubicBezTo>
                      <a:pt x="12" y="153"/>
                      <a:pt x="12" y="153"/>
                      <a:pt x="12" y="153"/>
                    </a:cubicBezTo>
                    <a:cubicBezTo>
                      <a:pt x="102" y="153"/>
                      <a:pt x="102" y="153"/>
                      <a:pt x="102" y="153"/>
                    </a:cubicBezTo>
                    <a:cubicBezTo>
                      <a:pt x="102" y="133"/>
                      <a:pt x="102" y="133"/>
                      <a:pt x="102" y="133"/>
                    </a:cubicBezTo>
                    <a:cubicBezTo>
                      <a:pt x="90" y="133"/>
                      <a:pt x="90" y="133"/>
                      <a:pt x="90" y="133"/>
                    </a:cubicBezTo>
                    <a:cubicBezTo>
                      <a:pt x="90" y="125"/>
                      <a:pt x="90" y="125"/>
                      <a:pt x="90" y="125"/>
                    </a:cubicBezTo>
                    <a:cubicBezTo>
                      <a:pt x="72" y="125"/>
                      <a:pt x="72" y="125"/>
                      <a:pt x="72" y="125"/>
                    </a:cubicBezTo>
                    <a:cubicBezTo>
                      <a:pt x="72" y="124"/>
                      <a:pt x="72" y="124"/>
                      <a:pt x="72" y="124"/>
                    </a:cubicBezTo>
                    <a:cubicBezTo>
                      <a:pt x="120" y="117"/>
                      <a:pt x="132" y="96"/>
                      <a:pt x="135" y="82"/>
                    </a:cubicBezTo>
                    <a:cubicBezTo>
                      <a:pt x="137" y="82"/>
                      <a:pt x="140" y="81"/>
                      <a:pt x="142" y="79"/>
                    </a:cubicBezTo>
                    <a:cubicBezTo>
                      <a:pt x="146" y="74"/>
                      <a:pt x="146" y="66"/>
                      <a:pt x="141" y="61"/>
                    </a:cubicBezTo>
                    <a:close/>
                    <a:moveTo>
                      <a:pt x="43" y="58"/>
                    </a:moveTo>
                    <a:cubicBezTo>
                      <a:pt x="43" y="49"/>
                      <a:pt x="51" y="42"/>
                      <a:pt x="59" y="42"/>
                    </a:cubicBezTo>
                    <a:cubicBezTo>
                      <a:pt x="68" y="42"/>
                      <a:pt x="75" y="49"/>
                      <a:pt x="75" y="58"/>
                    </a:cubicBezTo>
                    <a:cubicBezTo>
                      <a:pt x="75" y="66"/>
                      <a:pt x="68" y="74"/>
                      <a:pt x="59" y="74"/>
                    </a:cubicBezTo>
                    <a:cubicBezTo>
                      <a:pt x="51" y="74"/>
                      <a:pt x="43" y="66"/>
                      <a:pt x="43" y="5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0" name="Freeform 100"/>
              <p:cNvSpPr>
                <a:spLocks noEditPoints="1"/>
              </p:cNvSpPr>
              <p:nvPr/>
            </p:nvSpPr>
            <p:spPr bwMode="auto">
              <a:xfrm>
                <a:off x="959473" y="2466800"/>
                <a:ext cx="300933" cy="379741"/>
              </a:xfrm>
              <a:custGeom>
                <a:avLst/>
                <a:gdLst/>
                <a:ahLst/>
                <a:cxnLst>
                  <a:cxn ang="0">
                    <a:pos x="153" y="50"/>
                  </a:cxn>
                  <a:cxn ang="0">
                    <a:pos x="102" y="0"/>
                  </a:cxn>
                  <a:cxn ang="0">
                    <a:pos x="91" y="5"/>
                  </a:cxn>
                  <a:cxn ang="0">
                    <a:pos x="84" y="188"/>
                  </a:cxn>
                  <a:cxn ang="0">
                    <a:pos x="60" y="211"/>
                  </a:cxn>
                  <a:cxn ang="0">
                    <a:pos x="43" y="220"/>
                  </a:cxn>
                  <a:cxn ang="0">
                    <a:pos x="140" y="233"/>
                  </a:cxn>
                  <a:cxn ang="0">
                    <a:pos x="124" y="220"/>
                  </a:cxn>
                  <a:cxn ang="0">
                    <a:pos x="102" y="211"/>
                  </a:cxn>
                  <a:cxn ang="0">
                    <a:pos x="153" y="142"/>
                  </a:cxn>
                  <a:cxn ang="0">
                    <a:pos x="170" y="96"/>
                  </a:cxn>
                  <a:cxn ang="0">
                    <a:pos x="164" y="95"/>
                  </a:cxn>
                  <a:cxn ang="0">
                    <a:pos x="136" y="66"/>
                  </a:cxn>
                  <a:cxn ang="0">
                    <a:pos x="164" y="95"/>
                  </a:cxn>
                  <a:cxn ang="0">
                    <a:pos x="134" y="60"/>
                  </a:cxn>
                  <a:cxn ang="0">
                    <a:pos x="148" y="53"/>
                  </a:cxn>
                  <a:cxn ang="0">
                    <a:pos x="64" y="68"/>
                  </a:cxn>
                  <a:cxn ang="0">
                    <a:pos x="94" y="95"/>
                  </a:cxn>
                  <a:cxn ang="0">
                    <a:pos x="94" y="101"/>
                  </a:cxn>
                  <a:cxn ang="0">
                    <a:pos x="64" y="124"/>
                  </a:cxn>
                  <a:cxn ang="0">
                    <a:pos x="94" y="101"/>
                  </a:cxn>
                  <a:cxn ang="0">
                    <a:pos x="47" y="53"/>
                  </a:cxn>
                  <a:cxn ang="0">
                    <a:pos x="61" y="60"/>
                  </a:cxn>
                  <a:cxn ang="0">
                    <a:pos x="55" y="95"/>
                  </a:cxn>
                  <a:cxn ang="0">
                    <a:pos x="43" y="58"/>
                  </a:cxn>
                  <a:cxn ang="0">
                    <a:pos x="55" y="101"/>
                  </a:cxn>
                  <a:cxn ang="0">
                    <a:pos x="43" y="134"/>
                  </a:cxn>
                  <a:cxn ang="0">
                    <a:pos x="55" y="101"/>
                  </a:cxn>
                  <a:cxn ang="0">
                    <a:pos x="77" y="159"/>
                  </a:cxn>
                  <a:cxn ang="0">
                    <a:pos x="61" y="132"/>
                  </a:cxn>
                  <a:cxn ang="0">
                    <a:pos x="94" y="126"/>
                  </a:cxn>
                  <a:cxn ang="0">
                    <a:pos x="66" y="130"/>
                  </a:cxn>
                  <a:cxn ang="0">
                    <a:pos x="66" y="62"/>
                  </a:cxn>
                  <a:cxn ang="0">
                    <a:pos x="94" y="66"/>
                  </a:cxn>
                  <a:cxn ang="0">
                    <a:pos x="134" y="101"/>
                  </a:cxn>
                  <a:cxn ang="0">
                    <a:pos x="100" y="120"/>
                  </a:cxn>
                  <a:cxn ang="0">
                    <a:pos x="100" y="95"/>
                  </a:cxn>
                  <a:cxn ang="0">
                    <a:pos x="131" y="67"/>
                  </a:cxn>
                  <a:cxn ang="0">
                    <a:pos x="100" y="95"/>
                  </a:cxn>
                  <a:cxn ang="0">
                    <a:pos x="100" y="66"/>
                  </a:cxn>
                  <a:cxn ang="0">
                    <a:pos x="129" y="62"/>
                  </a:cxn>
                  <a:cxn ang="0">
                    <a:pos x="91" y="17"/>
                  </a:cxn>
                  <a:cxn ang="0">
                    <a:pos x="42" y="50"/>
                  </a:cxn>
                  <a:cxn ang="0">
                    <a:pos x="25" y="96"/>
                  </a:cxn>
                  <a:cxn ang="0">
                    <a:pos x="42" y="142"/>
                  </a:cxn>
                  <a:cxn ang="0">
                    <a:pos x="93" y="176"/>
                  </a:cxn>
                  <a:cxn ang="0">
                    <a:pos x="12" y="97"/>
                  </a:cxn>
                  <a:cxn ang="0">
                    <a:pos x="100" y="126"/>
                  </a:cxn>
                  <a:cxn ang="0">
                    <a:pos x="100" y="162"/>
                  </a:cxn>
                  <a:cxn ang="0">
                    <a:pos x="134" y="132"/>
                  </a:cxn>
                  <a:cxn ang="0">
                    <a:pos x="118" y="159"/>
                  </a:cxn>
                  <a:cxn ang="0">
                    <a:pos x="136" y="126"/>
                  </a:cxn>
                  <a:cxn ang="0">
                    <a:pos x="163" y="101"/>
                  </a:cxn>
                </a:cxnLst>
                <a:rect l="0" t="0" r="r" b="b"/>
                <a:pathLst>
                  <a:path w="170" h="233">
                    <a:moveTo>
                      <a:pt x="156" y="54"/>
                    </a:moveTo>
                    <a:cubicBezTo>
                      <a:pt x="155" y="53"/>
                      <a:pt x="154" y="51"/>
                      <a:pt x="153" y="50"/>
                    </a:cubicBezTo>
                    <a:cubicBezTo>
                      <a:pt x="141" y="35"/>
                      <a:pt x="123" y="25"/>
                      <a:pt x="102" y="24"/>
                    </a:cubicBezTo>
                    <a:cubicBezTo>
                      <a:pt x="102" y="0"/>
                      <a:pt x="102" y="0"/>
                      <a:pt x="102" y="0"/>
                    </a:cubicBezTo>
                    <a:cubicBezTo>
                      <a:pt x="91" y="0"/>
                      <a:pt x="91" y="0"/>
                      <a:pt x="91" y="0"/>
                    </a:cubicBezTo>
                    <a:cubicBezTo>
                      <a:pt x="91" y="5"/>
                      <a:pt x="91" y="5"/>
                      <a:pt x="91" y="5"/>
                    </a:cubicBezTo>
                    <a:cubicBezTo>
                      <a:pt x="41" y="6"/>
                      <a:pt x="0" y="46"/>
                      <a:pt x="0" y="97"/>
                    </a:cubicBezTo>
                    <a:cubicBezTo>
                      <a:pt x="0" y="144"/>
                      <a:pt x="37" y="184"/>
                      <a:pt x="84" y="188"/>
                    </a:cubicBezTo>
                    <a:cubicBezTo>
                      <a:pt x="84" y="211"/>
                      <a:pt x="84" y="211"/>
                      <a:pt x="84" y="211"/>
                    </a:cubicBezTo>
                    <a:cubicBezTo>
                      <a:pt x="60" y="211"/>
                      <a:pt x="60" y="211"/>
                      <a:pt x="60" y="211"/>
                    </a:cubicBezTo>
                    <a:cubicBezTo>
                      <a:pt x="60" y="220"/>
                      <a:pt x="60" y="220"/>
                      <a:pt x="60" y="220"/>
                    </a:cubicBezTo>
                    <a:cubicBezTo>
                      <a:pt x="43" y="220"/>
                      <a:pt x="43" y="220"/>
                      <a:pt x="43" y="220"/>
                    </a:cubicBezTo>
                    <a:cubicBezTo>
                      <a:pt x="43" y="233"/>
                      <a:pt x="43" y="233"/>
                      <a:pt x="43" y="233"/>
                    </a:cubicBezTo>
                    <a:cubicBezTo>
                      <a:pt x="140" y="233"/>
                      <a:pt x="140" y="233"/>
                      <a:pt x="140" y="233"/>
                    </a:cubicBezTo>
                    <a:cubicBezTo>
                      <a:pt x="140" y="220"/>
                      <a:pt x="140" y="220"/>
                      <a:pt x="140" y="220"/>
                    </a:cubicBezTo>
                    <a:cubicBezTo>
                      <a:pt x="124" y="220"/>
                      <a:pt x="124" y="220"/>
                      <a:pt x="124" y="220"/>
                    </a:cubicBezTo>
                    <a:cubicBezTo>
                      <a:pt x="124" y="211"/>
                      <a:pt x="124" y="211"/>
                      <a:pt x="124" y="211"/>
                    </a:cubicBezTo>
                    <a:cubicBezTo>
                      <a:pt x="102" y="211"/>
                      <a:pt x="102" y="211"/>
                      <a:pt x="102" y="211"/>
                    </a:cubicBezTo>
                    <a:cubicBezTo>
                      <a:pt x="102" y="168"/>
                      <a:pt x="102" y="168"/>
                      <a:pt x="102" y="168"/>
                    </a:cubicBezTo>
                    <a:cubicBezTo>
                      <a:pt x="123" y="166"/>
                      <a:pt x="141" y="157"/>
                      <a:pt x="153" y="142"/>
                    </a:cubicBezTo>
                    <a:cubicBezTo>
                      <a:pt x="154" y="141"/>
                      <a:pt x="155" y="139"/>
                      <a:pt x="156" y="138"/>
                    </a:cubicBezTo>
                    <a:cubicBezTo>
                      <a:pt x="165" y="126"/>
                      <a:pt x="170" y="111"/>
                      <a:pt x="170" y="96"/>
                    </a:cubicBezTo>
                    <a:cubicBezTo>
                      <a:pt x="170" y="80"/>
                      <a:pt x="165" y="66"/>
                      <a:pt x="156" y="54"/>
                    </a:cubicBezTo>
                    <a:close/>
                    <a:moveTo>
                      <a:pt x="164" y="95"/>
                    </a:moveTo>
                    <a:cubicBezTo>
                      <a:pt x="140" y="95"/>
                      <a:pt x="140" y="95"/>
                      <a:pt x="140" y="95"/>
                    </a:cubicBezTo>
                    <a:cubicBezTo>
                      <a:pt x="140" y="85"/>
                      <a:pt x="139" y="75"/>
                      <a:pt x="136" y="66"/>
                    </a:cubicBezTo>
                    <a:cubicBezTo>
                      <a:pt x="142" y="63"/>
                      <a:pt x="147" y="61"/>
                      <a:pt x="152" y="58"/>
                    </a:cubicBezTo>
                    <a:cubicBezTo>
                      <a:pt x="159" y="68"/>
                      <a:pt x="164" y="81"/>
                      <a:pt x="164" y="95"/>
                    </a:cubicBezTo>
                    <a:close/>
                    <a:moveTo>
                      <a:pt x="148" y="53"/>
                    </a:moveTo>
                    <a:cubicBezTo>
                      <a:pt x="144" y="56"/>
                      <a:pt x="140" y="58"/>
                      <a:pt x="134" y="60"/>
                    </a:cubicBezTo>
                    <a:cubicBezTo>
                      <a:pt x="131" y="49"/>
                      <a:pt x="125" y="39"/>
                      <a:pt x="118" y="33"/>
                    </a:cubicBezTo>
                    <a:cubicBezTo>
                      <a:pt x="130" y="37"/>
                      <a:pt x="140" y="44"/>
                      <a:pt x="148" y="53"/>
                    </a:cubicBezTo>
                    <a:close/>
                    <a:moveTo>
                      <a:pt x="61" y="95"/>
                    </a:moveTo>
                    <a:cubicBezTo>
                      <a:pt x="61" y="85"/>
                      <a:pt x="62" y="76"/>
                      <a:pt x="64" y="68"/>
                    </a:cubicBezTo>
                    <a:cubicBezTo>
                      <a:pt x="74" y="70"/>
                      <a:pt x="84" y="72"/>
                      <a:pt x="94" y="72"/>
                    </a:cubicBezTo>
                    <a:cubicBezTo>
                      <a:pt x="94" y="95"/>
                      <a:pt x="94" y="95"/>
                      <a:pt x="94" y="95"/>
                    </a:cubicBezTo>
                    <a:lnTo>
                      <a:pt x="61" y="95"/>
                    </a:lnTo>
                    <a:close/>
                    <a:moveTo>
                      <a:pt x="94" y="101"/>
                    </a:moveTo>
                    <a:cubicBezTo>
                      <a:pt x="94" y="120"/>
                      <a:pt x="94" y="120"/>
                      <a:pt x="94" y="120"/>
                    </a:cubicBezTo>
                    <a:cubicBezTo>
                      <a:pt x="84" y="120"/>
                      <a:pt x="74" y="121"/>
                      <a:pt x="64" y="124"/>
                    </a:cubicBezTo>
                    <a:cubicBezTo>
                      <a:pt x="63" y="117"/>
                      <a:pt x="61" y="109"/>
                      <a:pt x="61" y="101"/>
                    </a:cubicBezTo>
                    <a:lnTo>
                      <a:pt x="94" y="101"/>
                    </a:lnTo>
                    <a:close/>
                    <a:moveTo>
                      <a:pt x="61" y="60"/>
                    </a:moveTo>
                    <a:cubicBezTo>
                      <a:pt x="55" y="58"/>
                      <a:pt x="51" y="56"/>
                      <a:pt x="47" y="53"/>
                    </a:cubicBezTo>
                    <a:cubicBezTo>
                      <a:pt x="55" y="44"/>
                      <a:pt x="65" y="37"/>
                      <a:pt x="77" y="33"/>
                    </a:cubicBezTo>
                    <a:cubicBezTo>
                      <a:pt x="70" y="39"/>
                      <a:pt x="64" y="49"/>
                      <a:pt x="61" y="60"/>
                    </a:cubicBezTo>
                    <a:close/>
                    <a:moveTo>
                      <a:pt x="59" y="66"/>
                    </a:moveTo>
                    <a:cubicBezTo>
                      <a:pt x="56" y="75"/>
                      <a:pt x="55" y="85"/>
                      <a:pt x="55" y="95"/>
                    </a:cubicBezTo>
                    <a:cubicBezTo>
                      <a:pt x="31" y="95"/>
                      <a:pt x="31" y="95"/>
                      <a:pt x="31" y="95"/>
                    </a:cubicBezTo>
                    <a:cubicBezTo>
                      <a:pt x="31" y="81"/>
                      <a:pt x="36" y="68"/>
                      <a:pt x="43" y="58"/>
                    </a:cubicBezTo>
                    <a:cubicBezTo>
                      <a:pt x="48" y="61"/>
                      <a:pt x="53" y="63"/>
                      <a:pt x="59" y="66"/>
                    </a:cubicBezTo>
                    <a:close/>
                    <a:moveTo>
                      <a:pt x="55" y="101"/>
                    </a:moveTo>
                    <a:cubicBezTo>
                      <a:pt x="55" y="110"/>
                      <a:pt x="57" y="118"/>
                      <a:pt x="59" y="126"/>
                    </a:cubicBezTo>
                    <a:cubicBezTo>
                      <a:pt x="53" y="128"/>
                      <a:pt x="48" y="131"/>
                      <a:pt x="43" y="134"/>
                    </a:cubicBezTo>
                    <a:cubicBezTo>
                      <a:pt x="37" y="125"/>
                      <a:pt x="32" y="113"/>
                      <a:pt x="31" y="101"/>
                    </a:cubicBezTo>
                    <a:lnTo>
                      <a:pt x="55" y="101"/>
                    </a:lnTo>
                    <a:close/>
                    <a:moveTo>
                      <a:pt x="61" y="132"/>
                    </a:moveTo>
                    <a:cubicBezTo>
                      <a:pt x="64" y="143"/>
                      <a:pt x="70" y="152"/>
                      <a:pt x="77" y="159"/>
                    </a:cubicBezTo>
                    <a:cubicBezTo>
                      <a:pt x="65" y="155"/>
                      <a:pt x="55" y="148"/>
                      <a:pt x="47" y="139"/>
                    </a:cubicBezTo>
                    <a:cubicBezTo>
                      <a:pt x="51" y="136"/>
                      <a:pt x="55" y="134"/>
                      <a:pt x="61" y="132"/>
                    </a:cubicBezTo>
                    <a:close/>
                    <a:moveTo>
                      <a:pt x="66" y="130"/>
                    </a:moveTo>
                    <a:cubicBezTo>
                      <a:pt x="75" y="127"/>
                      <a:pt x="84" y="126"/>
                      <a:pt x="94" y="126"/>
                    </a:cubicBezTo>
                    <a:cubicBezTo>
                      <a:pt x="94" y="162"/>
                      <a:pt x="94" y="162"/>
                      <a:pt x="94" y="162"/>
                    </a:cubicBezTo>
                    <a:cubicBezTo>
                      <a:pt x="82" y="160"/>
                      <a:pt x="72" y="148"/>
                      <a:pt x="66" y="130"/>
                    </a:cubicBezTo>
                    <a:close/>
                    <a:moveTo>
                      <a:pt x="94" y="66"/>
                    </a:moveTo>
                    <a:cubicBezTo>
                      <a:pt x="84" y="66"/>
                      <a:pt x="75" y="64"/>
                      <a:pt x="66" y="62"/>
                    </a:cubicBezTo>
                    <a:cubicBezTo>
                      <a:pt x="72" y="44"/>
                      <a:pt x="82" y="32"/>
                      <a:pt x="94" y="30"/>
                    </a:cubicBezTo>
                    <a:lnTo>
                      <a:pt x="94" y="66"/>
                    </a:lnTo>
                    <a:close/>
                    <a:moveTo>
                      <a:pt x="100" y="101"/>
                    </a:moveTo>
                    <a:cubicBezTo>
                      <a:pt x="134" y="101"/>
                      <a:pt x="134" y="101"/>
                      <a:pt x="134" y="101"/>
                    </a:cubicBezTo>
                    <a:cubicBezTo>
                      <a:pt x="134" y="109"/>
                      <a:pt x="132" y="117"/>
                      <a:pt x="131" y="124"/>
                    </a:cubicBezTo>
                    <a:cubicBezTo>
                      <a:pt x="121" y="122"/>
                      <a:pt x="111" y="120"/>
                      <a:pt x="100" y="120"/>
                    </a:cubicBezTo>
                    <a:lnTo>
                      <a:pt x="100" y="101"/>
                    </a:lnTo>
                    <a:close/>
                    <a:moveTo>
                      <a:pt x="100" y="95"/>
                    </a:moveTo>
                    <a:cubicBezTo>
                      <a:pt x="100" y="72"/>
                      <a:pt x="100" y="72"/>
                      <a:pt x="100" y="72"/>
                    </a:cubicBezTo>
                    <a:cubicBezTo>
                      <a:pt x="111" y="72"/>
                      <a:pt x="121" y="70"/>
                      <a:pt x="131" y="67"/>
                    </a:cubicBezTo>
                    <a:cubicBezTo>
                      <a:pt x="133" y="76"/>
                      <a:pt x="134" y="85"/>
                      <a:pt x="134" y="95"/>
                    </a:cubicBezTo>
                    <a:lnTo>
                      <a:pt x="100" y="95"/>
                    </a:lnTo>
                    <a:close/>
                    <a:moveTo>
                      <a:pt x="129" y="62"/>
                    </a:moveTo>
                    <a:cubicBezTo>
                      <a:pt x="120" y="64"/>
                      <a:pt x="111" y="66"/>
                      <a:pt x="100" y="66"/>
                    </a:cubicBezTo>
                    <a:cubicBezTo>
                      <a:pt x="100" y="30"/>
                      <a:pt x="100" y="30"/>
                      <a:pt x="100" y="30"/>
                    </a:cubicBezTo>
                    <a:cubicBezTo>
                      <a:pt x="113" y="31"/>
                      <a:pt x="123" y="44"/>
                      <a:pt x="129" y="62"/>
                    </a:cubicBezTo>
                    <a:close/>
                    <a:moveTo>
                      <a:pt x="12" y="97"/>
                    </a:moveTo>
                    <a:cubicBezTo>
                      <a:pt x="12" y="53"/>
                      <a:pt x="47" y="17"/>
                      <a:pt x="91" y="17"/>
                    </a:cubicBezTo>
                    <a:cubicBezTo>
                      <a:pt x="91" y="24"/>
                      <a:pt x="91" y="24"/>
                      <a:pt x="91" y="24"/>
                    </a:cubicBezTo>
                    <a:cubicBezTo>
                      <a:pt x="71" y="26"/>
                      <a:pt x="54" y="35"/>
                      <a:pt x="42" y="50"/>
                    </a:cubicBezTo>
                    <a:cubicBezTo>
                      <a:pt x="41" y="51"/>
                      <a:pt x="39" y="53"/>
                      <a:pt x="38" y="54"/>
                    </a:cubicBezTo>
                    <a:cubicBezTo>
                      <a:pt x="30" y="66"/>
                      <a:pt x="25" y="80"/>
                      <a:pt x="25" y="96"/>
                    </a:cubicBezTo>
                    <a:cubicBezTo>
                      <a:pt x="25" y="111"/>
                      <a:pt x="30" y="126"/>
                      <a:pt x="38" y="138"/>
                    </a:cubicBezTo>
                    <a:cubicBezTo>
                      <a:pt x="39" y="139"/>
                      <a:pt x="41" y="141"/>
                      <a:pt x="42" y="142"/>
                    </a:cubicBezTo>
                    <a:cubicBezTo>
                      <a:pt x="54" y="157"/>
                      <a:pt x="72" y="167"/>
                      <a:pt x="93" y="168"/>
                    </a:cubicBezTo>
                    <a:cubicBezTo>
                      <a:pt x="93" y="176"/>
                      <a:pt x="93" y="176"/>
                      <a:pt x="93" y="176"/>
                    </a:cubicBezTo>
                    <a:cubicBezTo>
                      <a:pt x="93" y="177"/>
                      <a:pt x="92" y="177"/>
                      <a:pt x="92" y="177"/>
                    </a:cubicBezTo>
                    <a:cubicBezTo>
                      <a:pt x="48" y="177"/>
                      <a:pt x="12" y="141"/>
                      <a:pt x="12" y="97"/>
                    </a:cubicBezTo>
                    <a:close/>
                    <a:moveTo>
                      <a:pt x="100" y="162"/>
                    </a:moveTo>
                    <a:cubicBezTo>
                      <a:pt x="100" y="126"/>
                      <a:pt x="100" y="126"/>
                      <a:pt x="100" y="126"/>
                    </a:cubicBezTo>
                    <a:cubicBezTo>
                      <a:pt x="111" y="126"/>
                      <a:pt x="120" y="127"/>
                      <a:pt x="129" y="130"/>
                    </a:cubicBezTo>
                    <a:cubicBezTo>
                      <a:pt x="123" y="148"/>
                      <a:pt x="113" y="160"/>
                      <a:pt x="100" y="162"/>
                    </a:cubicBezTo>
                    <a:close/>
                    <a:moveTo>
                      <a:pt x="118" y="159"/>
                    </a:moveTo>
                    <a:cubicBezTo>
                      <a:pt x="125" y="152"/>
                      <a:pt x="131" y="143"/>
                      <a:pt x="134" y="132"/>
                    </a:cubicBezTo>
                    <a:cubicBezTo>
                      <a:pt x="140" y="134"/>
                      <a:pt x="144" y="136"/>
                      <a:pt x="148" y="139"/>
                    </a:cubicBezTo>
                    <a:cubicBezTo>
                      <a:pt x="140" y="148"/>
                      <a:pt x="130" y="155"/>
                      <a:pt x="118" y="159"/>
                    </a:cubicBezTo>
                    <a:close/>
                    <a:moveTo>
                      <a:pt x="152" y="134"/>
                    </a:moveTo>
                    <a:cubicBezTo>
                      <a:pt x="147" y="131"/>
                      <a:pt x="142" y="128"/>
                      <a:pt x="136" y="126"/>
                    </a:cubicBezTo>
                    <a:cubicBezTo>
                      <a:pt x="138" y="118"/>
                      <a:pt x="140" y="110"/>
                      <a:pt x="140" y="101"/>
                    </a:cubicBezTo>
                    <a:cubicBezTo>
                      <a:pt x="163" y="101"/>
                      <a:pt x="163" y="101"/>
                      <a:pt x="163" y="101"/>
                    </a:cubicBezTo>
                    <a:cubicBezTo>
                      <a:pt x="163" y="113"/>
                      <a:pt x="158" y="125"/>
                      <a:pt x="152" y="13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1" name="Freeform 101"/>
              <p:cNvSpPr>
                <a:spLocks noEditPoints="1"/>
              </p:cNvSpPr>
              <p:nvPr/>
            </p:nvSpPr>
            <p:spPr bwMode="auto">
              <a:xfrm>
                <a:off x="2104582" y="2015070"/>
                <a:ext cx="187595" cy="282556"/>
              </a:xfrm>
              <a:custGeom>
                <a:avLst/>
                <a:gdLst/>
                <a:ahLst/>
                <a:cxnLst>
                  <a:cxn ang="0">
                    <a:pos x="0" y="157"/>
                  </a:cxn>
                  <a:cxn ang="0">
                    <a:pos x="96" y="0"/>
                  </a:cxn>
                  <a:cxn ang="0">
                    <a:pos x="36" y="9"/>
                  </a:cxn>
                  <a:cxn ang="0">
                    <a:pos x="61" y="11"/>
                  </a:cxn>
                  <a:cxn ang="0">
                    <a:pos x="36" y="9"/>
                  </a:cxn>
                  <a:cxn ang="0">
                    <a:pos x="14" y="137"/>
                  </a:cxn>
                  <a:cxn ang="0">
                    <a:pos x="33" y="127"/>
                  </a:cxn>
                  <a:cxn ang="0">
                    <a:pos x="33" y="122"/>
                  </a:cxn>
                  <a:cxn ang="0">
                    <a:pos x="14" y="112"/>
                  </a:cxn>
                  <a:cxn ang="0">
                    <a:pos x="33" y="122"/>
                  </a:cxn>
                  <a:cxn ang="0">
                    <a:pos x="14" y="106"/>
                  </a:cxn>
                  <a:cxn ang="0">
                    <a:pos x="33" y="96"/>
                  </a:cxn>
                  <a:cxn ang="0">
                    <a:pos x="33" y="90"/>
                  </a:cxn>
                  <a:cxn ang="0">
                    <a:pos x="14" y="80"/>
                  </a:cxn>
                  <a:cxn ang="0">
                    <a:pos x="33" y="90"/>
                  </a:cxn>
                  <a:cxn ang="0">
                    <a:pos x="36" y="151"/>
                  </a:cxn>
                  <a:cxn ang="0">
                    <a:pos x="61" y="148"/>
                  </a:cxn>
                  <a:cxn ang="0">
                    <a:pos x="57" y="96"/>
                  </a:cxn>
                  <a:cxn ang="0">
                    <a:pos x="39" y="106"/>
                  </a:cxn>
                  <a:cxn ang="0">
                    <a:pos x="57" y="96"/>
                  </a:cxn>
                  <a:cxn ang="0">
                    <a:pos x="39" y="80"/>
                  </a:cxn>
                  <a:cxn ang="0">
                    <a:pos x="57" y="90"/>
                  </a:cxn>
                  <a:cxn ang="0">
                    <a:pos x="57" y="112"/>
                  </a:cxn>
                  <a:cxn ang="0">
                    <a:pos x="39" y="122"/>
                  </a:cxn>
                  <a:cxn ang="0">
                    <a:pos x="57" y="112"/>
                  </a:cxn>
                  <a:cxn ang="0">
                    <a:pos x="57" y="137"/>
                  </a:cxn>
                  <a:cxn ang="0">
                    <a:pos x="39" y="127"/>
                  </a:cxn>
                  <a:cxn ang="0">
                    <a:pos x="83" y="137"/>
                  </a:cxn>
                  <a:cxn ang="0">
                    <a:pos x="64" y="127"/>
                  </a:cxn>
                  <a:cxn ang="0">
                    <a:pos x="83" y="137"/>
                  </a:cxn>
                  <a:cxn ang="0">
                    <a:pos x="64" y="122"/>
                  </a:cxn>
                  <a:cxn ang="0">
                    <a:pos x="83" y="112"/>
                  </a:cxn>
                  <a:cxn ang="0">
                    <a:pos x="83" y="106"/>
                  </a:cxn>
                  <a:cxn ang="0">
                    <a:pos x="64" y="96"/>
                  </a:cxn>
                  <a:cxn ang="0">
                    <a:pos x="83" y="106"/>
                  </a:cxn>
                  <a:cxn ang="0">
                    <a:pos x="64" y="90"/>
                  </a:cxn>
                  <a:cxn ang="0">
                    <a:pos x="83" y="80"/>
                  </a:cxn>
                  <a:cxn ang="0">
                    <a:pos x="83" y="74"/>
                  </a:cxn>
                  <a:cxn ang="0">
                    <a:pos x="14" y="17"/>
                  </a:cxn>
                  <a:cxn ang="0">
                    <a:pos x="83" y="74"/>
                  </a:cxn>
                </a:cxnLst>
                <a:rect l="0" t="0" r="r" b="b"/>
                <a:pathLst>
                  <a:path w="96" h="157">
                    <a:moveTo>
                      <a:pt x="0" y="0"/>
                    </a:moveTo>
                    <a:lnTo>
                      <a:pt x="0" y="157"/>
                    </a:lnTo>
                    <a:lnTo>
                      <a:pt x="96" y="157"/>
                    </a:lnTo>
                    <a:lnTo>
                      <a:pt x="96" y="0"/>
                    </a:lnTo>
                    <a:lnTo>
                      <a:pt x="0" y="0"/>
                    </a:lnTo>
                    <a:close/>
                    <a:moveTo>
                      <a:pt x="36" y="9"/>
                    </a:moveTo>
                    <a:lnTo>
                      <a:pt x="61" y="9"/>
                    </a:lnTo>
                    <a:lnTo>
                      <a:pt x="61" y="11"/>
                    </a:lnTo>
                    <a:lnTo>
                      <a:pt x="36" y="11"/>
                    </a:lnTo>
                    <a:lnTo>
                      <a:pt x="36" y="9"/>
                    </a:lnTo>
                    <a:close/>
                    <a:moveTo>
                      <a:pt x="33" y="137"/>
                    </a:moveTo>
                    <a:lnTo>
                      <a:pt x="14" y="137"/>
                    </a:lnTo>
                    <a:lnTo>
                      <a:pt x="14" y="127"/>
                    </a:lnTo>
                    <a:lnTo>
                      <a:pt x="33" y="127"/>
                    </a:lnTo>
                    <a:lnTo>
                      <a:pt x="33" y="137"/>
                    </a:lnTo>
                    <a:close/>
                    <a:moveTo>
                      <a:pt x="33" y="122"/>
                    </a:moveTo>
                    <a:lnTo>
                      <a:pt x="14" y="122"/>
                    </a:lnTo>
                    <a:lnTo>
                      <a:pt x="14" y="112"/>
                    </a:lnTo>
                    <a:lnTo>
                      <a:pt x="33" y="112"/>
                    </a:lnTo>
                    <a:lnTo>
                      <a:pt x="33" y="122"/>
                    </a:lnTo>
                    <a:close/>
                    <a:moveTo>
                      <a:pt x="33" y="106"/>
                    </a:moveTo>
                    <a:lnTo>
                      <a:pt x="14" y="106"/>
                    </a:lnTo>
                    <a:lnTo>
                      <a:pt x="14" y="96"/>
                    </a:lnTo>
                    <a:lnTo>
                      <a:pt x="33" y="96"/>
                    </a:lnTo>
                    <a:lnTo>
                      <a:pt x="33" y="106"/>
                    </a:lnTo>
                    <a:close/>
                    <a:moveTo>
                      <a:pt x="33" y="90"/>
                    </a:moveTo>
                    <a:lnTo>
                      <a:pt x="14" y="90"/>
                    </a:lnTo>
                    <a:lnTo>
                      <a:pt x="14" y="80"/>
                    </a:lnTo>
                    <a:lnTo>
                      <a:pt x="33" y="80"/>
                    </a:lnTo>
                    <a:lnTo>
                      <a:pt x="33" y="90"/>
                    </a:lnTo>
                    <a:close/>
                    <a:moveTo>
                      <a:pt x="61" y="151"/>
                    </a:moveTo>
                    <a:lnTo>
                      <a:pt x="36" y="151"/>
                    </a:lnTo>
                    <a:lnTo>
                      <a:pt x="36" y="148"/>
                    </a:lnTo>
                    <a:lnTo>
                      <a:pt x="61" y="148"/>
                    </a:lnTo>
                    <a:lnTo>
                      <a:pt x="61" y="151"/>
                    </a:lnTo>
                    <a:close/>
                    <a:moveTo>
                      <a:pt x="57" y="96"/>
                    </a:moveTo>
                    <a:lnTo>
                      <a:pt x="57" y="106"/>
                    </a:lnTo>
                    <a:lnTo>
                      <a:pt x="39" y="106"/>
                    </a:lnTo>
                    <a:lnTo>
                      <a:pt x="39" y="96"/>
                    </a:lnTo>
                    <a:lnTo>
                      <a:pt x="57" y="96"/>
                    </a:lnTo>
                    <a:close/>
                    <a:moveTo>
                      <a:pt x="39" y="90"/>
                    </a:moveTo>
                    <a:lnTo>
                      <a:pt x="39" y="80"/>
                    </a:lnTo>
                    <a:lnTo>
                      <a:pt x="57" y="80"/>
                    </a:lnTo>
                    <a:lnTo>
                      <a:pt x="57" y="90"/>
                    </a:lnTo>
                    <a:lnTo>
                      <a:pt x="39" y="90"/>
                    </a:lnTo>
                    <a:close/>
                    <a:moveTo>
                      <a:pt x="57" y="112"/>
                    </a:moveTo>
                    <a:lnTo>
                      <a:pt x="57" y="122"/>
                    </a:lnTo>
                    <a:lnTo>
                      <a:pt x="39" y="122"/>
                    </a:lnTo>
                    <a:lnTo>
                      <a:pt x="39" y="112"/>
                    </a:lnTo>
                    <a:lnTo>
                      <a:pt x="57" y="112"/>
                    </a:lnTo>
                    <a:close/>
                    <a:moveTo>
                      <a:pt x="57" y="127"/>
                    </a:moveTo>
                    <a:lnTo>
                      <a:pt x="57" y="137"/>
                    </a:lnTo>
                    <a:lnTo>
                      <a:pt x="39" y="137"/>
                    </a:lnTo>
                    <a:lnTo>
                      <a:pt x="39" y="127"/>
                    </a:lnTo>
                    <a:lnTo>
                      <a:pt x="57" y="127"/>
                    </a:lnTo>
                    <a:close/>
                    <a:moveTo>
                      <a:pt x="83" y="137"/>
                    </a:moveTo>
                    <a:lnTo>
                      <a:pt x="64" y="137"/>
                    </a:lnTo>
                    <a:lnTo>
                      <a:pt x="64" y="127"/>
                    </a:lnTo>
                    <a:lnTo>
                      <a:pt x="83" y="127"/>
                    </a:lnTo>
                    <a:lnTo>
                      <a:pt x="83" y="137"/>
                    </a:lnTo>
                    <a:close/>
                    <a:moveTo>
                      <a:pt x="83" y="122"/>
                    </a:moveTo>
                    <a:lnTo>
                      <a:pt x="64" y="122"/>
                    </a:lnTo>
                    <a:lnTo>
                      <a:pt x="64" y="112"/>
                    </a:lnTo>
                    <a:lnTo>
                      <a:pt x="83" y="112"/>
                    </a:lnTo>
                    <a:lnTo>
                      <a:pt x="83" y="122"/>
                    </a:lnTo>
                    <a:close/>
                    <a:moveTo>
                      <a:pt x="83" y="106"/>
                    </a:moveTo>
                    <a:lnTo>
                      <a:pt x="64" y="106"/>
                    </a:lnTo>
                    <a:lnTo>
                      <a:pt x="64" y="96"/>
                    </a:lnTo>
                    <a:lnTo>
                      <a:pt x="83" y="96"/>
                    </a:lnTo>
                    <a:lnTo>
                      <a:pt x="83" y="106"/>
                    </a:lnTo>
                    <a:close/>
                    <a:moveTo>
                      <a:pt x="83" y="90"/>
                    </a:moveTo>
                    <a:lnTo>
                      <a:pt x="64" y="90"/>
                    </a:lnTo>
                    <a:lnTo>
                      <a:pt x="64" y="80"/>
                    </a:lnTo>
                    <a:lnTo>
                      <a:pt x="83" y="80"/>
                    </a:lnTo>
                    <a:lnTo>
                      <a:pt x="83" y="90"/>
                    </a:lnTo>
                    <a:close/>
                    <a:moveTo>
                      <a:pt x="83" y="74"/>
                    </a:moveTo>
                    <a:lnTo>
                      <a:pt x="14" y="74"/>
                    </a:lnTo>
                    <a:lnTo>
                      <a:pt x="14" y="17"/>
                    </a:lnTo>
                    <a:lnTo>
                      <a:pt x="83" y="17"/>
                    </a:lnTo>
                    <a:lnTo>
                      <a:pt x="83" y="7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2" name="Freeform 102"/>
              <p:cNvSpPr>
                <a:spLocks/>
              </p:cNvSpPr>
              <p:nvPr/>
            </p:nvSpPr>
            <p:spPr bwMode="auto">
              <a:xfrm>
                <a:off x="2546211" y="2702564"/>
                <a:ext cx="214952" cy="197969"/>
              </a:xfrm>
              <a:custGeom>
                <a:avLst/>
                <a:gdLst/>
                <a:ahLst/>
                <a:cxnLst>
                  <a:cxn ang="0">
                    <a:pos x="0" y="21"/>
                  </a:cxn>
                  <a:cxn ang="0">
                    <a:pos x="90" y="110"/>
                  </a:cxn>
                  <a:cxn ang="0">
                    <a:pos x="110" y="90"/>
                  </a:cxn>
                  <a:cxn ang="0">
                    <a:pos x="20" y="0"/>
                  </a:cxn>
                  <a:cxn ang="0">
                    <a:pos x="0" y="21"/>
                  </a:cxn>
                </a:cxnLst>
                <a:rect l="0" t="0" r="r" b="b"/>
                <a:pathLst>
                  <a:path w="110" h="110">
                    <a:moveTo>
                      <a:pt x="0" y="21"/>
                    </a:moveTo>
                    <a:lnTo>
                      <a:pt x="90" y="110"/>
                    </a:lnTo>
                    <a:lnTo>
                      <a:pt x="110" y="90"/>
                    </a:lnTo>
                    <a:lnTo>
                      <a:pt x="20" y="0"/>
                    </a:lnTo>
                    <a:lnTo>
                      <a:pt x="0"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3" name="Oval 103"/>
              <p:cNvSpPr>
                <a:spLocks noChangeArrowheads="1"/>
              </p:cNvSpPr>
              <p:nvPr/>
            </p:nvSpPr>
            <p:spPr bwMode="auto">
              <a:xfrm>
                <a:off x="2673229" y="2697165"/>
                <a:ext cx="87935"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4" name="Oval 104"/>
              <p:cNvSpPr>
                <a:spLocks noChangeArrowheads="1"/>
              </p:cNvSpPr>
              <p:nvPr/>
            </p:nvSpPr>
            <p:spPr bwMode="auto">
              <a:xfrm>
                <a:off x="2536441" y="2821346"/>
                <a:ext cx="85981"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5" name="Freeform 105"/>
              <p:cNvSpPr>
                <a:spLocks noEditPoints="1"/>
              </p:cNvSpPr>
              <p:nvPr/>
            </p:nvSpPr>
            <p:spPr bwMode="auto">
              <a:xfrm>
                <a:off x="4388939" y="2932928"/>
                <a:ext cx="246218" cy="203369"/>
              </a:xfrm>
              <a:custGeom>
                <a:avLst/>
                <a:gdLst/>
                <a:ahLst/>
                <a:cxnLst>
                  <a:cxn ang="0">
                    <a:pos x="108" y="21"/>
                  </a:cxn>
                  <a:cxn ang="0">
                    <a:pos x="72" y="30"/>
                  </a:cxn>
                  <a:cxn ang="0">
                    <a:pos x="73" y="17"/>
                  </a:cxn>
                  <a:cxn ang="0">
                    <a:pos x="84" y="7"/>
                  </a:cxn>
                  <a:cxn ang="0">
                    <a:pos x="84" y="0"/>
                  </a:cxn>
                  <a:cxn ang="0">
                    <a:pos x="66" y="16"/>
                  </a:cxn>
                  <a:cxn ang="0">
                    <a:pos x="66" y="29"/>
                  </a:cxn>
                  <a:cxn ang="0">
                    <a:pos x="35" y="21"/>
                  </a:cxn>
                  <a:cxn ang="0">
                    <a:pos x="0" y="60"/>
                  </a:cxn>
                  <a:cxn ang="0">
                    <a:pos x="49" y="119"/>
                  </a:cxn>
                  <a:cxn ang="0">
                    <a:pos x="61" y="118"/>
                  </a:cxn>
                  <a:cxn ang="0">
                    <a:pos x="60" y="120"/>
                  </a:cxn>
                  <a:cxn ang="0">
                    <a:pos x="64" y="118"/>
                  </a:cxn>
                  <a:cxn ang="0">
                    <a:pos x="66" y="125"/>
                  </a:cxn>
                  <a:cxn ang="0">
                    <a:pos x="68" y="119"/>
                  </a:cxn>
                  <a:cxn ang="0">
                    <a:pos x="72" y="123"/>
                  </a:cxn>
                  <a:cxn ang="0">
                    <a:pos x="72" y="119"/>
                  </a:cxn>
                  <a:cxn ang="0">
                    <a:pos x="77" y="121"/>
                  </a:cxn>
                  <a:cxn ang="0">
                    <a:pos x="76" y="117"/>
                  </a:cxn>
                  <a:cxn ang="0">
                    <a:pos x="90" y="119"/>
                  </a:cxn>
                  <a:cxn ang="0">
                    <a:pos x="138" y="66"/>
                  </a:cxn>
                  <a:cxn ang="0">
                    <a:pos x="108" y="21"/>
                  </a:cxn>
                  <a:cxn ang="0">
                    <a:pos x="29" y="89"/>
                  </a:cxn>
                  <a:cxn ang="0">
                    <a:pos x="24" y="64"/>
                  </a:cxn>
                  <a:cxn ang="0">
                    <a:pos x="35" y="86"/>
                  </a:cxn>
                  <a:cxn ang="0">
                    <a:pos x="50" y="101"/>
                  </a:cxn>
                  <a:cxn ang="0">
                    <a:pos x="29" y="89"/>
                  </a:cxn>
                </a:cxnLst>
                <a:rect l="0" t="0" r="r" b="b"/>
                <a:pathLst>
                  <a:path w="139" h="125">
                    <a:moveTo>
                      <a:pt x="108" y="21"/>
                    </a:moveTo>
                    <a:cubicBezTo>
                      <a:pt x="91" y="19"/>
                      <a:pt x="78" y="26"/>
                      <a:pt x="72" y="30"/>
                    </a:cubicBezTo>
                    <a:cubicBezTo>
                      <a:pt x="72" y="25"/>
                      <a:pt x="73" y="20"/>
                      <a:pt x="73" y="17"/>
                    </a:cubicBezTo>
                    <a:cubicBezTo>
                      <a:pt x="73" y="12"/>
                      <a:pt x="80" y="10"/>
                      <a:pt x="84" y="7"/>
                    </a:cubicBezTo>
                    <a:cubicBezTo>
                      <a:pt x="86" y="5"/>
                      <a:pt x="84" y="0"/>
                      <a:pt x="84" y="0"/>
                    </a:cubicBezTo>
                    <a:cubicBezTo>
                      <a:pt x="84" y="0"/>
                      <a:pt x="65" y="8"/>
                      <a:pt x="66" y="16"/>
                    </a:cubicBezTo>
                    <a:cubicBezTo>
                      <a:pt x="66" y="19"/>
                      <a:pt x="66" y="25"/>
                      <a:pt x="66" y="29"/>
                    </a:cubicBezTo>
                    <a:cubicBezTo>
                      <a:pt x="61" y="26"/>
                      <a:pt x="50" y="20"/>
                      <a:pt x="35" y="21"/>
                    </a:cubicBezTo>
                    <a:cubicBezTo>
                      <a:pt x="14" y="22"/>
                      <a:pt x="0" y="37"/>
                      <a:pt x="0" y="60"/>
                    </a:cubicBezTo>
                    <a:cubicBezTo>
                      <a:pt x="1" y="92"/>
                      <a:pt x="29" y="119"/>
                      <a:pt x="49" y="119"/>
                    </a:cubicBezTo>
                    <a:cubicBezTo>
                      <a:pt x="54" y="119"/>
                      <a:pt x="58" y="119"/>
                      <a:pt x="61" y="118"/>
                    </a:cubicBezTo>
                    <a:cubicBezTo>
                      <a:pt x="60" y="120"/>
                      <a:pt x="60" y="120"/>
                      <a:pt x="60" y="120"/>
                    </a:cubicBezTo>
                    <a:cubicBezTo>
                      <a:pt x="64" y="118"/>
                      <a:pt x="64" y="118"/>
                      <a:pt x="64" y="118"/>
                    </a:cubicBezTo>
                    <a:cubicBezTo>
                      <a:pt x="66" y="125"/>
                      <a:pt x="66" y="125"/>
                      <a:pt x="66" y="125"/>
                    </a:cubicBezTo>
                    <a:cubicBezTo>
                      <a:pt x="68" y="119"/>
                      <a:pt x="68" y="119"/>
                      <a:pt x="68" y="119"/>
                    </a:cubicBezTo>
                    <a:cubicBezTo>
                      <a:pt x="72" y="123"/>
                      <a:pt x="72" y="123"/>
                      <a:pt x="72" y="123"/>
                    </a:cubicBezTo>
                    <a:cubicBezTo>
                      <a:pt x="72" y="119"/>
                      <a:pt x="72" y="119"/>
                      <a:pt x="72" y="119"/>
                    </a:cubicBezTo>
                    <a:cubicBezTo>
                      <a:pt x="77" y="121"/>
                      <a:pt x="77" y="121"/>
                      <a:pt x="77" y="121"/>
                    </a:cubicBezTo>
                    <a:cubicBezTo>
                      <a:pt x="76" y="117"/>
                      <a:pt x="76" y="117"/>
                      <a:pt x="76" y="117"/>
                    </a:cubicBezTo>
                    <a:cubicBezTo>
                      <a:pt x="79" y="118"/>
                      <a:pt x="83" y="119"/>
                      <a:pt x="90" y="119"/>
                    </a:cubicBezTo>
                    <a:cubicBezTo>
                      <a:pt x="110" y="119"/>
                      <a:pt x="138" y="98"/>
                      <a:pt x="138" y="66"/>
                    </a:cubicBezTo>
                    <a:cubicBezTo>
                      <a:pt x="139" y="43"/>
                      <a:pt x="129" y="25"/>
                      <a:pt x="108" y="21"/>
                    </a:cubicBezTo>
                    <a:close/>
                    <a:moveTo>
                      <a:pt x="29" y="89"/>
                    </a:moveTo>
                    <a:cubicBezTo>
                      <a:pt x="21" y="79"/>
                      <a:pt x="24" y="64"/>
                      <a:pt x="24" y="64"/>
                    </a:cubicBezTo>
                    <a:cubicBezTo>
                      <a:pt x="24" y="64"/>
                      <a:pt x="29" y="77"/>
                      <a:pt x="35" y="86"/>
                    </a:cubicBezTo>
                    <a:cubicBezTo>
                      <a:pt x="40" y="94"/>
                      <a:pt x="50" y="101"/>
                      <a:pt x="50" y="101"/>
                    </a:cubicBezTo>
                    <a:cubicBezTo>
                      <a:pt x="50" y="101"/>
                      <a:pt x="37" y="99"/>
                      <a:pt x="29" y="89"/>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6" name="Rectangle 106"/>
              <p:cNvSpPr>
                <a:spLocks noChangeArrowheads="1"/>
              </p:cNvSpPr>
              <p:nvPr/>
            </p:nvSpPr>
            <p:spPr bwMode="auto">
              <a:xfrm>
                <a:off x="4754357" y="443029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7" name="Rectangle 107"/>
              <p:cNvSpPr>
                <a:spLocks noChangeArrowheads="1"/>
              </p:cNvSpPr>
              <p:nvPr/>
            </p:nvSpPr>
            <p:spPr bwMode="auto">
              <a:xfrm>
                <a:off x="4754357" y="455447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8" name="Freeform 108"/>
              <p:cNvSpPr>
                <a:spLocks/>
              </p:cNvSpPr>
              <p:nvPr/>
            </p:nvSpPr>
            <p:spPr bwMode="auto">
              <a:xfrm>
                <a:off x="3697183" y="5636112"/>
                <a:ext cx="250126" cy="32395"/>
              </a:xfrm>
              <a:custGeom>
                <a:avLst/>
                <a:gdLst/>
                <a:ahLst/>
                <a:cxnLst>
                  <a:cxn ang="0">
                    <a:pos x="123" y="5"/>
                  </a:cxn>
                  <a:cxn ang="0">
                    <a:pos x="118" y="5"/>
                  </a:cxn>
                  <a:cxn ang="0">
                    <a:pos x="118" y="0"/>
                  </a:cxn>
                  <a:cxn ang="0">
                    <a:pos x="10" y="0"/>
                  </a:cxn>
                  <a:cxn ang="0">
                    <a:pos x="10" y="5"/>
                  </a:cxn>
                  <a:cxn ang="0">
                    <a:pos x="4" y="5"/>
                  </a:cxn>
                  <a:cxn ang="0">
                    <a:pos x="4" y="9"/>
                  </a:cxn>
                  <a:cxn ang="0">
                    <a:pos x="0" y="9"/>
                  </a:cxn>
                  <a:cxn ang="0">
                    <a:pos x="0" y="18"/>
                  </a:cxn>
                  <a:cxn ang="0">
                    <a:pos x="128" y="18"/>
                  </a:cxn>
                  <a:cxn ang="0">
                    <a:pos x="128" y="9"/>
                  </a:cxn>
                  <a:cxn ang="0">
                    <a:pos x="123" y="9"/>
                  </a:cxn>
                  <a:cxn ang="0">
                    <a:pos x="123" y="5"/>
                  </a:cxn>
                </a:cxnLst>
                <a:rect l="0" t="0" r="r" b="b"/>
                <a:pathLst>
                  <a:path w="128" h="18">
                    <a:moveTo>
                      <a:pt x="123" y="5"/>
                    </a:moveTo>
                    <a:lnTo>
                      <a:pt x="118" y="5"/>
                    </a:lnTo>
                    <a:lnTo>
                      <a:pt x="118" y="0"/>
                    </a:lnTo>
                    <a:lnTo>
                      <a:pt x="10" y="0"/>
                    </a:lnTo>
                    <a:lnTo>
                      <a:pt x="10" y="5"/>
                    </a:lnTo>
                    <a:lnTo>
                      <a:pt x="4" y="5"/>
                    </a:lnTo>
                    <a:lnTo>
                      <a:pt x="4" y="9"/>
                    </a:lnTo>
                    <a:lnTo>
                      <a:pt x="0" y="9"/>
                    </a:lnTo>
                    <a:lnTo>
                      <a:pt x="0" y="18"/>
                    </a:lnTo>
                    <a:lnTo>
                      <a:pt x="128" y="18"/>
                    </a:lnTo>
                    <a:lnTo>
                      <a:pt x="128" y="9"/>
                    </a:lnTo>
                    <a:lnTo>
                      <a:pt x="123" y="9"/>
                    </a:lnTo>
                    <a:lnTo>
                      <a:pt x="123" y="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9" name="Freeform 109"/>
              <p:cNvSpPr>
                <a:spLocks/>
              </p:cNvSpPr>
              <p:nvPr/>
            </p:nvSpPr>
            <p:spPr bwMode="auto">
              <a:xfrm>
                <a:off x="3701091" y="5508331"/>
                <a:ext cx="236447" cy="125981"/>
              </a:xfrm>
              <a:custGeom>
                <a:avLst/>
                <a:gdLst/>
                <a:ahLst/>
                <a:cxnLst>
                  <a:cxn ang="0">
                    <a:pos x="110" y="70"/>
                  </a:cxn>
                  <a:cxn ang="0">
                    <a:pos x="110" y="8"/>
                  </a:cxn>
                  <a:cxn ang="0">
                    <a:pos x="121" y="8"/>
                  </a:cxn>
                  <a:cxn ang="0">
                    <a:pos x="121" y="0"/>
                  </a:cxn>
                  <a:cxn ang="0">
                    <a:pos x="0" y="0"/>
                  </a:cxn>
                  <a:cxn ang="0">
                    <a:pos x="0" y="8"/>
                  </a:cxn>
                  <a:cxn ang="0">
                    <a:pos x="12" y="8"/>
                  </a:cxn>
                  <a:cxn ang="0">
                    <a:pos x="12" y="70"/>
                  </a:cxn>
                  <a:cxn ang="0">
                    <a:pos x="24" y="70"/>
                  </a:cxn>
                  <a:cxn ang="0">
                    <a:pos x="24" y="8"/>
                  </a:cxn>
                  <a:cxn ang="0">
                    <a:pos x="39" y="8"/>
                  </a:cxn>
                  <a:cxn ang="0">
                    <a:pos x="39" y="70"/>
                  </a:cxn>
                  <a:cxn ang="0">
                    <a:pos x="51" y="70"/>
                  </a:cxn>
                  <a:cxn ang="0">
                    <a:pos x="51" y="8"/>
                  </a:cxn>
                  <a:cxn ang="0">
                    <a:pos x="71" y="8"/>
                  </a:cxn>
                  <a:cxn ang="0">
                    <a:pos x="71" y="70"/>
                  </a:cxn>
                  <a:cxn ang="0">
                    <a:pos x="83" y="70"/>
                  </a:cxn>
                  <a:cxn ang="0">
                    <a:pos x="83" y="8"/>
                  </a:cxn>
                  <a:cxn ang="0">
                    <a:pos x="98" y="8"/>
                  </a:cxn>
                  <a:cxn ang="0">
                    <a:pos x="98" y="70"/>
                  </a:cxn>
                  <a:cxn ang="0">
                    <a:pos x="110" y="70"/>
                  </a:cxn>
                </a:cxnLst>
                <a:rect l="0" t="0" r="r" b="b"/>
                <a:pathLst>
                  <a:path w="121" h="70">
                    <a:moveTo>
                      <a:pt x="110" y="70"/>
                    </a:moveTo>
                    <a:lnTo>
                      <a:pt x="110" y="8"/>
                    </a:lnTo>
                    <a:lnTo>
                      <a:pt x="121" y="8"/>
                    </a:lnTo>
                    <a:lnTo>
                      <a:pt x="121" y="0"/>
                    </a:lnTo>
                    <a:lnTo>
                      <a:pt x="0" y="0"/>
                    </a:lnTo>
                    <a:lnTo>
                      <a:pt x="0" y="8"/>
                    </a:lnTo>
                    <a:lnTo>
                      <a:pt x="12" y="8"/>
                    </a:lnTo>
                    <a:lnTo>
                      <a:pt x="12" y="70"/>
                    </a:lnTo>
                    <a:lnTo>
                      <a:pt x="24" y="70"/>
                    </a:lnTo>
                    <a:lnTo>
                      <a:pt x="24" y="8"/>
                    </a:lnTo>
                    <a:lnTo>
                      <a:pt x="39" y="8"/>
                    </a:lnTo>
                    <a:lnTo>
                      <a:pt x="39" y="70"/>
                    </a:lnTo>
                    <a:lnTo>
                      <a:pt x="51" y="70"/>
                    </a:lnTo>
                    <a:lnTo>
                      <a:pt x="51" y="8"/>
                    </a:lnTo>
                    <a:lnTo>
                      <a:pt x="71" y="8"/>
                    </a:lnTo>
                    <a:lnTo>
                      <a:pt x="71" y="70"/>
                    </a:lnTo>
                    <a:lnTo>
                      <a:pt x="83" y="70"/>
                    </a:lnTo>
                    <a:lnTo>
                      <a:pt x="83" y="8"/>
                    </a:lnTo>
                    <a:lnTo>
                      <a:pt x="98" y="8"/>
                    </a:lnTo>
                    <a:lnTo>
                      <a:pt x="98" y="70"/>
                    </a:lnTo>
                    <a:lnTo>
                      <a:pt x="11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0" name="Freeform 110"/>
              <p:cNvSpPr>
                <a:spLocks/>
              </p:cNvSpPr>
              <p:nvPr/>
            </p:nvSpPr>
            <p:spPr bwMode="auto">
              <a:xfrm>
                <a:off x="3689367" y="5432743"/>
                <a:ext cx="261851" cy="68389"/>
              </a:xfrm>
              <a:custGeom>
                <a:avLst/>
                <a:gdLst/>
                <a:ahLst/>
                <a:cxnLst>
                  <a:cxn ang="0">
                    <a:pos x="68" y="0"/>
                  </a:cxn>
                  <a:cxn ang="0">
                    <a:pos x="0" y="38"/>
                  </a:cxn>
                  <a:cxn ang="0">
                    <a:pos x="134" y="38"/>
                  </a:cxn>
                  <a:cxn ang="0">
                    <a:pos x="68" y="0"/>
                  </a:cxn>
                </a:cxnLst>
                <a:rect l="0" t="0" r="r" b="b"/>
                <a:pathLst>
                  <a:path w="134" h="38">
                    <a:moveTo>
                      <a:pt x="68" y="0"/>
                    </a:moveTo>
                    <a:lnTo>
                      <a:pt x="0" y="38"/>
                    </a:lnTo>
                    <a:lnTo>
                      <a:pt x="134" y="38"/>
                    </a:lnTo>
                    <a:lnTo>
                      <a:pt x="68"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1" name="Freeform 111"/>
              <p:cNvSpPr>
                <a:spLocks/>
              </p:cNvSpPr>
              <p:nvPr/>
            </p:nvSpPr>
            <p:spPr bwMode="auto">
              <a:xfrm>
                <a:off x="357606" y="2249034"/>
                <a:ext cx="220815" cy="219566"/>
              </a:xfrm>
              <a:custGeom>
                <a:avLst/>
                <a:gdLst/>
                <a:ahLst/>
                <a:cxnLst>
                  <a:cxn ang="0">
                    <a:pos x="26" y="122"/>
                  </a:cxn>
                  <a:cxn ang="0">
                    <a:pos x="0" y="95"/>
                  </a:cxn>
                  <a:cxn ang="0">
                    <a:pos x="66" y="30"/>
                  </a:cxn>
                  <a:cxn ang="0">
                    <a:pos x="83" y="48"/>
                  </a:cxn>
                  <a:cxn ang="0">
                    <a:pos x="40" y="89"/>
                  </a:cxn>
                  <a:cxn ang="0">
                    <a:pos x="36" y="84"/>
                  </a:cxn>
                  <a:cxn ang="0">
                    <a:pos x="73" y="48"/>
                  </a:cxn>
                  <a:cxn ang="0">
                    <a:pos x="66" y="40"/>
                  </a:cxn>
                  <a:cxn ang="0">
                    <a:pos x="10" y="95"/>
                  </a:cxn>
                  <a:cxn ang="0">
                    <a:pos x="26" y="112"/>
                  </a:cxn>
                  <a:cxn ang="0">
                    <a:pos x="103" y="37"/>
                  </a:cxn>
                  <a:cxn ang="0">
                    <a:pos x="76" y="10"/>
                  </a:cxn>
                  <a:cxn ang="0">
                    <a:pos x="31" y="53"/>
                  </a:cxn>
                  <a:cxn ang="0">
                    <a:pos x="27" y="49"/>
                  </a:cxn>
                  <a:cxn ang="0">
                    <a:pos x="77" y="0"/>
                  </a:cxn>
                  <a:cxn ang="0">
                    <a:pos x="113" y="37"/>
                  </a:cxn>
                  <a:cxn ang="0">
                    <a:pos x="26" y="122"/>
                  </a:cxn>
                </a:cxnLst>
                <a:rect l="0" t="0" r="r" b="b"/>
                <a:pathLst>
                  <a:path w="113" h="122">
                    <a:moveTo>
                      <a:pt x="26" y="122"/>
                    </a:moveTo>
                    <a:lnTo>
                      <a:pt x="0" y="95"/>
                    </a:lnTo>
                    <a:lnTo>
                      <a:pt x="66" y="30"/>
                    </a:lnTo>
                    <a:lnTo>
                      <a:pt x="83" y="48"/>
                    </a:lnTo>
                    <a:lnTo>
                      <a:pt x="40" y="89"/>
                    </a:lnTo>
                    <a:lnTo>
                      <a:pt x="36" y="84"/>
                    </a:lnTo>
                    <a:lnTo>
                      <a:pt x="73" y="48"/>
                    </a:lnTo>
                    <a:lnTo>
                      <a:pt x="66" y="40"/>
                    </a:lnTo>
                    <a:lnTo>
                      <a:pt x="10" y="95"/>
                    </a:lnTo>
                    <a:lnTo>
                      <a:pt x="26" y="112"/>
                    </a:lnTo>
                    <a:lnTo>
                      <a:pt x="103" y="37"/>
                    </a:lnTo>
                    <a:lnTo>
                      <a:pt x="76" y="10"/>
                    </a:lnTo>
                    <a:lnTo>
                      <a:pt x="31" y="53"/>
                    </a:lnTo>
                    <a:lnTo>
                      <a:pt x="27" y="49"/>
                    </a:lnTo>
                    <a:lnTo>
                      <a:pt x="77" y="0"/>
                    </a:lnTo>
                    <a:lnTo>
                      <a:pt x="113" y="37"/>
                    </a:lnTo>
                    <a:lnTo>
                      <a:pt x="26"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2" name="Freeform 112"/>
              <p:cNvSpPr>
                <a:spLocks noEditPoints="1"/>
              </p:cNvSpPr>
              <p:nvPr/>
            </p:nvSpPr>
            <p:spPr bwMode="auto">
              <a:xfrm>
                <a:off x="1444092" y="1970077"/>
                <a:ext cx="93797" cy="86387"/>
              </a:xfrm>
              <a:custGeom>
                <a:avLst/>
                <a:gdLst/>
                <a:ahLst/>
                <a:cxnLst>
                  <a:cxn ang="0">
                    <a:pos x="17" y="0"/>
                  </a:cxn>
                  <a:cxn ang="0">
                    <a:pos x="0" y="48"/>
                  </a:cxn>
                  <a:cxn ang="0">
                    <a:pos x="14" y="48"/>
                  </a:cxn>
                  <a:cxn ang="0">
                    <a:pos x="16" y="41"/>
                  </a:cxn>
                  <a:cxn ang="0">
                    <a:pos x="31" y="41"/>
                  </a:cxn>
                  <a:cxn ang="0">
                    <a:pos x="33" y="48"/>
                  </a:cxn>
                  <a:cxn ang="0">
                    <a:pos x="48" y="48"/>
                  </a:cxn>
                  <a:cxn ang="0">
                    <a:pos x="31" y="0"/>
                  </a:cxn>
                  <a:cxn ang="0">
                    <a:pos x="17" y="0"/>
                  </a:cxn>
                  <a:cxn ang="0">
                    <a:pos x="19" y="31"/>
                  </a:cxn>
                  <a:cxn ang="0">
                    <a:pos x="24" y="17"/>
                  </a:cxn>
                  <a:cxn ang="0">
                    <a:pos x="24" y="17"/>
                  </a:cxn>
                  <a:cxn ang="0">
                    <a:pos x="28" y="31"/>
                  </a:cxn>
                  <a:cxn ang="0">
                    <a:pos x="19" y="31"/>
                  </a:cxn>
                </a:cxnLst>
                <a:rect l="0" t="0" r="r" b="b"/>
                <a:pathLst>
                  <a:path w="48" h="48">
                    <a:moveTo>
                      <a:pt x="17" y="0"/>
                    </a:moveTo>
                    <a:lnTo>
                      <a:pt x="0" y="48"/>
                    </a:lnTo>
                    <a:lnTo>
                      <a:pt x="14" y="48"/>
                    </a:lnTo>
                    <a:lnTo>
                      <a:pt x="16" y="41"/>
                    </a:lnTo>
                    <a:lnTo>
                      <a:pt x="31" y="41"/>
                    </a:lnTo>
                    <a:lnTo>
                      <a:pt x="33" y="48"/>
                    </a:lnTo>
                    <a:lnTo>
                      <a:pt x="48" y="48"/>
                    </a:lnTo>
                    <a:lnTo>
                      <a:pt x="31" y="0"/>
                    </a:lnTo>
                    <a:lnTo>
                      <a:pt x="17" y="0"/>
                    </a:lnTo>
                    <a:close/>
                    <a:moveTo>
                      <a:pt x="19" y="31"/>
                    </a:moveTo>
                    <a:lnTo>
                      <a:pt x="24" y="17"/>
                    </a:lnTo>
                    <a:lnTo>
                      <a:pt x="24" y="17"/>
                    </a:lnTo>
                    <a:lnTo>
                      <a:pt x="28" y="31"/>
                    </a:lnTo>
                    <a:lnTo>
                      <a:pt x="19"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3" name="Freeform 113"/>
              <p:cNvSpPr>
                <a:spLocks noEditPoints="1"/>
              </p:cNvSpPr>
              <p:nvPr/>
            </p:nvSpPr>
            <p:spPr bwMode="auto">
              <a:xfrm>
                <a:off x="1543752" y="1858494"/>
                <a:ext cx="84027" cy="86387"/>
              </a:xfrm>
              <a:custGeom>
                <a:avLst/>
                <a:gdLst/>
                <a:ahLst/>
                <a:cxnLst>
                  <a:cxn ang="0">
                    <a:pos x="45" y="28"/>
                  </a:cxn>
                  <a:cxn ang="0">
                    <a:pos x="42" y="25"/>
                  </a:cxn>
                  <a:cxn ang="0">
                    <a:pos x="38" y="24"/>
                  </a:cxn>
                  <a:cxn ang="0">
                    <a:pos x="43" y="20"/>
                  </a:cxn>
                  <a:cxn ang="0">
                    <a:pos x="45" y="13"/>
                  </a:cxn>
                  <a:cxn ang="0">
                    <a:pos x="44" y="9"/>
                  </a:cxn>
                  <a:cxn ang="0">
                    <a:pos x="42" y="5"/>
                  </a:cxn>
                  <a:cxn ang="0">
                    <a:pos x="37" y="2"/>
                  </a:cxn>
                  <a:cxn ang="0">
                    <a:pos x="28" y="0"/>
                  </a:cxn>
                  <a:cxn ang="0">
                    <a:pos x="0" y="0"/>
                  </a:cxn>
                  <a:cxn ang="0">
                    <a:pos x="0" y="53"/>
                  </a:cxn>
                  <a:cxn ang="0">
                    <a:pos x="29" y="53"/>
                  </a:cxn>
                  <a:cxn ang="0">
                    <a:pos x="36" y="52"/>
                  </a:cxn>
                  <a:cxn ang="0">
                    <a:pos x="42" y="49"/>
                  </a:cxn>
                  <a:cxn ang="0">
                    <a:pos x="46" y="44"/>
                  </a:cxn>
                  <a:cxn ang="0">
                    <a:pos x="48" y="37"/>
                  </a:cxn>
                  <a:cxn ang="0">
                    <a:pos x="47" y="32"/>
                  </a:cxn>
                  <a:cxn ang="0">
                    <a:pos x="45" y="28"/>
                  </a:cxn>
                  <a:cxn ang="0">
                    <a:pos x="16" y="13"/>
                  </a:cxn>
                  <a:cxn ang="0">
                    <a:pos x="24" y="13"/>
                  </a:cxn>
                  <a:cxn ang="0">
                    <a:pos x="28" y="14"/>
                  </a:cxn>
                  <a:cxn ang="0">
                    <a:pos x="30" y="16"/>
                  </a:cxn>
                  <a:cxn ang="0">
                    <a:pos x="28" y="20"/>
                  </a:cxn>
                  <a:cxn ang="0">
                    <a:pos x="24" y="21"/>
                  </a:cxn>
                  <a:cxn ang="0">
                    <a:pos x="16" y="21"/>
                  </a:cxn>
                  <a:cxn ang="0">
                    <a:pos x="16" y="13"/>
                  </a:cxn>
                  <a:cxn ang="0">
                    <a:pos x="31" y="38"/>
                  </a:cxn>
                  <a:cxn ang="0">
                    <a:pos x="29" y="39"/>
                  </a:cxn>
                  <a:cxn ang="0">
                    <a:pos x="27" y="40"/>
                  </a:cxn>
                  <a:cxn ang="0">
                    <a:pos x="25" y="40"/>
                  </a:cxn>
                  <a:cxn ang="0">
                    <a:pos x="16" y="40"/>
                  </a:cxn>
                  <a:cxn ang="0">
                    <a:pos x="16" y="30"/>
                  </a:cxn>
                  <a:cxn ang="0">
                    <a:pos x="26" y="30"/>
                  </a:cxn>
                  <a:cxn ang="0">
                    <a:pos x="31" y="35"/>
                  </a:cxn>
                  <a:cxn ang="0">
                    <a:pos x="31" y="38"/>
                  </a:cxn>
                </a:cxnLst>
                <a:rect l="0" t="0" r="r" b="b"/>
                <a:pathLst>
                  <a:path w="48" h="53">
                    <a:moveTo>
                      <a:pt x="45" y="28"/>
                    </a:moveTo>
                    <a:cubicBezTo>
                      <a:pt x="44" y="27"/>
                      <a:pt x="43" y="26"/>
                      <a:pt x="42" y="25"/>
                    </a:cubicBezTo>
                    <a:cubicBezTo>
                      <a:pt x="41" y="25"/>
                      <a:pt x="40" y="24"/>
                      <a:pt x="38" y="24"/>
                    </a:cubicBezTo>
                    <a:cubicBezTo>
                      <a:pt x="40" y="23"/>
                      <a:pt x="42" y="21"/>
                      <a:pt x="43" y="20"/>
                    </a:cubicBezTo>
                    <a:cubicBezTo>
                      <a:pt x="44" y="18"/>
                      <a:pt x="45" y="16"/>
                      <a:pt x="45" y="13"/>
                    </a:cubicBezTo>
                    <a:cubicBezTo>
                      <a:pt x="45" y="12"/>
                      <a:pt x="45" y="11"/>
                      <a:pt x="44" y="9"/>
                    </a:cubicBezTo>
                    <a:cubicBezTo>
                      <a:pt x="44" y="8"/>
                      <a:pt x="43" y="6"/>
                      <a:pt x="42" y="5"/>
                    </a:cubicBezTo>
                    <a:cubicBezTo>
                      <a:pt x="40" y="4"/>
                      <a:pt x="39" y="2"/>
                      <a:pt x="37" y="2"/>
                    </a:cubicBezTo>
                    <a:cubicBezTo>
                      <a:pt x="34" y="1"/>
                      <a:pt x="32" y="0"/>
                      <a:pt x="28" y="0"/>
                    </a:cubicBezTo>
                    <a:cubicBezTo>
                      <a:pt x="0" y="0"/>
                      <a:pt x="0" y="0"/>
                      <a:pt x="0" y="0"/>
                    </a:cubicBezTo>
                    <a:cubicBezTo>
                      <a:pt x="0" y="53"/>
                      <a:pt x="0" y="53"/>
                      <a:pt x="0" y="53"/>
                    </a:cubicBezTo>
                    <a:cubicBezTo>
                      <a:pt x="29" y="53"/>
                      <a:pt x="29" y="53"/>
                      <a:pt x="29" y="53"/>
                    </a:cubicBezTo>
                    <a:cubicBezTo>
                      <a:pt x="31" y="53"/>
                      <a:pt x="34" y="52"/>
                      <a:pt x="36" y="52"/>
                    </a:cubicBezTo>
                    <a:cubicBezTo>
                      <a:pt x="38" y="51"/>
                      <a:pt x="40" y="50"/>
                      <a:pt x="42" y="49"/>
                    </a:cubicBezTo>
                    <a:cubicBezTo>
                      <a:pt x="44" y="47"/>
                      <a:pt x="45" y="46"/>
                      <a:pt x="46" y="44"/>
                    </a:cubicBezTo>
                    <a:cubicBezTo>
                      <a:pt x="47" y="42"/>
                      <a:pt x="48" y="39"/>
                      <a:pt x="48" y="37"/>
                    </a:cubicBezTo>
                    <a:cubicBezTo>
                      <a:pt x="48" y="35"/>
                      <a:pt x="47" y="33"/>
                      <a:pt x="47" y="32"/>
                    </a:cubicBezTo>
                    <a:cubicBezTo>
                      <a:pt x="46" y="30"/>
                      <a:pt x="46" y="29"/>
                      <a:pt x="45" y="28"/>
                    </a:cubicBezTo>
                    <a:close/>
                    <a:moveTo>
                      <a:pt x="16" y="13"/>
                    </a:moveTo>
                    <a:cubicBezTo>
                      <a:pt x="24" y="13"/>
                      <a:pt x="24" y="13"/>
                      <a:pt x="24" y="13"/>
                    </a:cubicBezTo>
                    <a:cubicBezTo>
                      <a:pt x="26" y="13"/>
                      <a:pt x="27" y="13"/>
                      <a:pt x="28" y="14"/>
                    </a:cubicBezTo>
                    <a:cubicBezTo>
                      <a:pt x="29" y="14"/>
                      <a:pt x="30" y="15"/>
                      <a:pt x="30" y="16"/>
                    </a:cubicBezTo>
                    <a:cubicBezTo>
                      <a:pt x="30" y="18"/>
                      <a:pt x="29" y="19"/>
                      <a:pt x="28" y="20"/>
                    </a:cubicBezTo>
                    <a:cubicBezTo>
                      <a:pt x="27" y="20"/>
                      <a:pt x="26" y="21"/>
                      <a:pt x="24" y="21"/>
                    </a:cubicBezTo>
                    <a:cubicBezTo>
                      <a:pt x="16" y="21"/>
                      <a:pt x="16" y="21"/>
                      <a:pt x="16" y="21"/>
                    </a:cubicBezTo>
                    <a:lnTo>
                      <a:pt x="16" y="13"/>
                    </a:lnTo>
                    <a:close/>
                    <a:moveTo>
                      <a:pt x="31" y="38"/>
                    </a:moveTo>
                    <a:cubicBezTo>
                      <a:pt x="31" y="38"/>
                      <a:pt x="30" y="39"/>
                      <a:pt x="29" y="39"/>
                    </a:cubicBezTo>
                    <a:cubicBezTo>
                      <a:pt x="29" y="40"/>
                      <a:pt x="28" y="40"/>
                      <a:pt x="27" y="40"/>
                    </a:cubicBezTo>
                    <a:cubicBezTo>
                      <a:pt x="27" y="40"/>
                      <a:pt x="26" y="40"/>
                      <a:pt x="25" y="40"/>
                    </a:cubicBezTo>
                    <a:cubicBezTo>
                      <a:pt x="16" y="40"/>
                      <a:pt x="16" y="40"/>
                      <a:pt x="16" y="40"/>
                    </a:cubicBezTo>
                    <a:cubicBezTo>
                      <a:pt x="16" y="30"/>
                      <a:pt x="16" y="30"/>
                      <a:pt x="16" y="30"/>
                    </a:cubicBezTo>
                    <a:cubicBezTo>
                      <a:pt x="26" y="30"/>
                      <a:pt x="26" y="30"/>
                      <a:pt x="26" y="30"/>
                    </a:cubicBezTo>
                    <a:cubicBezTo>
                      <a:pt x="30" y="30"/>
                      <a:pt x="31" y="32"/>
                      <a:pt x="31" y="35"/>
                    </a:cubicBezTo>
                    <a:cubicBezTo>
                      <a:pt x="31" y="36"/>
                      <a:pt x="31" y="37"/>
                      <a:pt x="31" y="3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4" name="Freeform 114"/>
              <p:cNvSpPr>
                <a:spLocks/>
              </p:cNvSpPr>
              <p:nvPr/>
            </p:nvSpPr>
            <p:spPr bwMode="auto">
              <a:xfrm>
                <a:off x="1645366" y="1946680"/>
                <a:ext cx="89889" cy="88186"/>
              </a:xfrm>
              <a:custGeom>
                <a:avLst/>
                <a:gdLst/>
                <a:ahLst/>
                <a:cxnLst>
                  <a:cxn ang="0">
                    <a:pos x="34" y="33"/>
                  </a:cxn>
                  <a:cxn ang="0">
                    <a:pos x="33" y="36"/>
                  </a:cxn>
                  <a:cxn ang="0">
                    <a:pos x="32" y="39"/>
                  </a:cxn>
                  <a:cxn ang="0">
                    <a:pos x="29" y="41"/>
                  </a:cxn>
                  <a:cxn ang="0">
                    <a:pos x="26" y="41"/>
                  </a:cxn>
                  <a:cxn ang="0">
                    <a:pos x="21" y="40"/>
                  </a:cxn>
                  <a:cxn ang="0">
                    <a:pos x="18" y="37"/>
                  </a:cxn>
                  <a:cxn ang="0">
                    <a:pos x="16" y="32"/>
                  </a:cxn>
                  <a:cxn ang="0">
                    <a:pos x="16" y="27"/>
                  </a:cxn>
                  <a:cxn ang="0">
                    <a:pos x="16" y="22"/>
                  </a:cxn>
                  <a:cxn ang="0">
                    <a:pos x="18" y="17"/>
                  </a:cxn>
                  <a:cxn ang="0">
                    <a:pos x="21" y="14"/>
                  </a:cxn>
                  <a:cxn ang="0">
                    <a:pos x="26" y="13"/>
                  </a:cxn>
                  <a:cxn ang="0">
                    <a:pos x="30" y="14"/>
                  </a:cxn>
                  <a:cxn ang="0">
                    <a:pos x="32" y="16"/>
                  </a:cxn>
                  <a:cxn ang="0">
                    <a:pos x="34" y="18"/>
                  </a:cxn>
                  <a:cxn ang="0">
                    <a:pos x="34" y="20"/>
                  </a:cxn>
                  <a:cxn ang="0">
                    <a:pos x="50" y="20"/>
                  </a:cxn>
                  <a:cxn ang="0">
                    <a:pos x="43" y="5"/>
                  </a:cxn>
                  <a:cxn ang="0">
                    <a:pos x="26" y="0"/>
                  </a:cxn>
                  <a:cxn ang="0">
                    <a:pos x="15" y="2"/>
                  </a:cxn>
                  <a:cxn ang="0">
                    <a:pos x="7" y="7"/>
                  </a:cxn>
                  <a:cxn ang="0">
                    <a:pos x="1" y="16"/>
                  </a:cxn>
                  <a:cxn ang="0">
                    <a:pos x="0" y="27"/>
                  </a:cxn>
                  <a:cxn ang="0">
                    <a:pos x="1" y="38"/>
                  </a:cxn>
                  <a:cxn ang="0">
                    <a:pos x="6" y="46"/>
                  </a:cxn>
                  <a:cxn ang="0">
                    <a:pos x="15" y="52"/>
                  </a:cxn>
                  <a:cxn ang="0">
                    <a:pos x="26" y="54"/>
                  </a:cxn>
                  <a:cxn ang="0">
                    <a:pos x="36" y="52"/>
                  </a:cxn>
                  <a:cxn ang="0">
                    <a:pos x="44" y="47"/>
                  </a:cxn>
                  <a:cxn ang="0">
                    <a:pos x="48" y="40"/>
                  </a:cxn>
                  <a:cxn ang="0">
                    <a:pos x="50" y="33"/>
                  </a:cxn>
                  <a:cxn ang="0">
                    <a:pos x="34" y="33"/>
                  </a:cxn>
                </a:cxnLst>
                <a:rect l="0" t="0" r="r" b="b"/>
                <a:pathLst>
                  <a:path w="50" h="54">
                    <a:moveTo>
                      <a:pt x="34" y="33"/>
                    </a:moveTo>
                    <a:cubicBezTo>
                      <a:pt x="34" y="34"/>
                      <a:pt x="34" y="35"/>
                      <a:pt x="33" y="36"/>
                    </a:cubicBezTo>
                    <a:cubicBezTo>
                      <a:pt x="33" y="37"/>
                      <a:pt x="32" y="38"/>
                      <a:pt x="32" y="39"/>
                    </a:cubicBezTo>
                    <a:cubicBezTo>
                      <a:pt x="31" y="40"/>
                      <a:pt x="30" y="40"/>
                      <a:pt x="29" y="41"/>
                    </a:cubicBezTo>
                    <a:cubicBezTo>
                      <a:pt x="28" y="41"/>
                      <a:pt x="27" y="41"/>
                      <a:pt x="26" y="41"/>
                    </a:cubicBezTo>
                    <a:cubicBezTo>
                      <a:pt x="24" y="41"/>
                      <a:pt x="22" y="41"/>
                      <a:pt x="21" y="40"/>
                    </a:cubicBezTo>
                    <a:cubicBezTo>
                      <a:pt x="20" y="39"/>
                      <a:pt x="19" y="38"/>
                      <a:pt x="18" y="37"/>
                    </a:cubicBezTo>
                    <a:cubicBezTo>
                      <a:pt x="17" y="35"/>
                      <a:pt x="17" y="34"/>
                      <a:pt x="16" y="32"/>
                    </a:cubicBezTo>
                    <a:cubicBezTo>
                      <a:pt x="16" y="30"/>
                      <a:pt x="16" y="29"/>
                      <a:pt x="16" y="27"/>
                    </a:cubicBezTo>
                    <a:cubicBezTo>
                      <a:pt x="16" y="25"/>
                      <a:pt x="16" y="23"/>
                      <a:pt x="16" y="22"/>
                    </a:cubicBezTo>
                    <a:cubicBezTo>
                      <a:pt x="17" y="20"/>
                      <a:pt x="17" y="18"/>
                      <a:pt x="18" y="17"/>
                    </a:cubicBezTo>
                    <a:cubicBezTo>
                      <a:pt x="19" y="16"/>
                      <a:pt x="20" y="15"/>
                      <a:pt x="21" y="14"/>
                    </a:cubicBezTo>
                    <a:cubicBezTo>
                      <a:pt x="22" y="13"/>
                      <a:pt x="24" y="13"/>
                      <a:pt x="26" y="13"/>
                    </a:cubicBezTo>
                    <a:cubicBezTo>
                      <a:pt x="27" y="13"/>
                      <a:pt x="29" y="13"/>
                      <a:pt x="30" y="14"/>
                    </a:cubicBezTo>
                    <a:cubicBezTo>
                      <a:pt x="31" y="14"/>
                      <a:pt x="32" y="15"/>
                      <a:pt x="32" y="16"/>
                    </a:cubicBezTo>
                    <a:cubicBezTo>
                      <a:pt x="33" y="17"/>
                      <a:pt x="33" y="17"/>
                      <a:pt x="34" y="18"/>
                    </a:cubicBezTo>
                    <a:cubicBezTo>
                      <a:pt x="34" y="19"/>
                      <a:pt x="34" y="20"/>
                      <a:pt x="34" y="20"/>
                    </a:cubicBezTo>
                    <a:cubicBezTo>
                      <a:pt x="50" y="20"/>
                      <a:pt x="50" y="20"/>
                      <a:pt x="50" y="20"/>
                    </a:cubicBezTo>
                    <a:cubicBezTo>
                      <a:pt x="49" y="14"/>
                      <a:pt x="47" y="9"/>
                      <a:pt x="43" y="5"/>
                    </a:cubicBezTo>
                    <a:cubicBezTo>
                      <a:pt x="39" y="1"/>
                      <a:pt x="33" y="0"/>
                      <a:pt x="26" y="0"/>
                    </a:cubicBezTo>
                    <a:cubicBezTo>
                      <a:pt x="22" y="0"/>
                      <a:pt x="18" y="0"/>
                      <a:pt x="15" y="2"/>
                    </a:cubicBezTo>
                    <a:cubicBezTo>
                      <a:pt x="12" y="3"/>
                      <a:pt x="9" y="5"/>
                      <a:pt x="7" y="7"/>
                    </a:cubicBezTo>
                    <a:cubicBezTo>
                      <a:pt x="4" y="9"/>
                      <a:pt x="3" y="12"/>
                      <a:pt x="1" y="16"/>
                    </a:cubicBezTo>
                    <a:cubicBezTo>
                      <a:pt x="0" y="19"/>
                      <a:pt x="0" y="23"/>
                      <a:pt x="0" y="27"/>
                    </a:cubicBezTo>
                    <a:cubicBezTo>
                      <a:pt x="0" y="31"/>
                      <a:pt x="0" y="34"/>
                      <a:pt x="1" y="38"/>
                    </a:cubicBezTo>
                    <a:cubicBezTo>
                      <a:pt x="2" y="41"/>
                      <a:pt x="4" y="44"/>
                      <a:pt x="6" y="46"/>
                    </a:cubicBezTo>
                    <a:cubicBezTo>
                      <a:pt x="9" y="49"/>
                      <a:pt x="11" y="51"/>
                      <a:pt x="15" y="52"/>
                    </a:cubicBezTo>
                    <a:cubicBezTo>
                      <a:pt x="18" y="54"/>
                      <a:pt x="22" y="54"/>
                      <a:pt x="26" y="54"/>
                    </a:cubicBezTo>
                    <a:cubicBezTo>
                      <a:pt x="30" y="54"/>
                      <a:pt x="33" y="54"/>
                      <a:pt x="36" y="52"/>
                    </a:cubicBezTo>
                    <a:cubicBezTo>
                      <a:pt x="39" y="51"/>
                      <a:pt x="42" y="49"/>
                      <a:pt x="44" y="47"/>
                    </a:cubicBezTo>
                    <a:cubicBezTo>
                      <a:pt x="46" y="45"/>
                      <a:pt x="47" y="43"/>
                      <a:pt x="48" y="40"/>
                    </a:cubicBezTo>
                    <a:cubicBezTo>
                      <a:pt x="49" y="38"/>
                      <a:pt x="50" y="35"/>
                      <a:pt x="50" y="33"/>
                    </a:cubicBezTo>
                    <a:lnTo>
                      <a:pt x="34" y="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5" name="Freeform 115"/>
              <p:cNvSpPr>
                <a:spLocks noEditPoints="1"/>
              </p:cNvSpPr>
              <p:nvPr/>
            </p:nvSpPr>
            <p:spPr bwMode="auto">
              <a:xfrm>
                <a:off x="4240426" y="5063800"/>
                <a:ext cx="306796" cy="284356"/>
              </a:xfrm>
              <a:custGeom>
                <a:avLst/>
                <a:gdLst/>
                <a:ahLst/>
                <a:cxnLst>
                  <a:cxn ang="0">
                    <a:pos x="142" y="33"/>
                  </a:cxn>
                  <a:cxn ang="0">
                    <a:pos x="54" y="23"/>
                  </a:cxn>
                  <a:cxn ang="0">
                    <a:pos x="0" y="87"/>
                  </a:cxn>
                  <a:cxn ang="0">
                    <a:pos x="52" y="150"/>
                  </a:cxn>
                  <a:cxn ang="0">
                    <a:pos x="143" y="144"/>
                  </a:cxn>
                  <a:cxn ang="0">
                    <a:pos x="115" y="148"/>
                  </a:cxn>
                  <a:cxn ang="0">
                    <a:pos x="123" y="133"/>
                  </a:cxn>
                  <a:cxn ang="0">
                    <a:pos x="77" y="137"/>
                  </a:cxn>
                  <a:cxn ang="0">
                    <a:pos x="51" y="133"/>
                  </a:cxn>
                  <a:cxn ang="0">
                    <a:pos x="80" y="38"/>
                  </a:cxn>
                  <a:cxn ang="0">
                    <a:pos x="123" y="42"/>
                  </a:cxn>
                  <a:cxn ang="0">
                    <a:pos x="116" y="28"/>
                  </a:cxn>
                  <a:cxn ang="0">
                    <a:pos x="130" y="99"/>
                  </a:cxn>
                  <a:cxn ang="0">
                    <a:pos x="87" y="131"/>
                  </a:cxn>
                  <a:cxn ang="0">
                    <a:pos x="44" y="102"/>
                  </a:cxn>
                  <a:cxn ang="0">
                    <a:pos x="58" y="59"/>
                  </a:cxn>
                  <a:cxn ang="0">
                    <a:pos x="101" y="45"/>
                  </a:cxn>
                  <a:cxn ang="0">
                    <a:pos x="130" y="87"/>
                  </a:cxn>
                  <a:cxn ang="0">
                    <a:pos x="125" y="49"/>
                  </a:cxn>
                  <a:cxn ang="0">
                    <a:pos x="90" y="37"/>
                  </a:cxn>
                  <a:cxn ang="0">
                    <a:pos x="89" y="37"/>
                  </a:cxn>
                  <a:cxn ang="0">
                    <a:pos x="56" y="56"/>
                  </a:cxn>
                  <a:cxn ang="0">
                    <a:pos x="69" y="45"/>
                  </a:cxn>
                  <a:cxn ang="0">
                    <a:pos x="26" y="59"/>
                  </a:cxn>
                  <a:cxn ang="0">
                    <a:pos x="37" y="87"/>
                  </a:cxn>
                  <a:cxn ang="0">
                    <a:pos x="36" y="89"/>
                  </a:cxn>
                  <a:cxn ang="0">
                    <a:pos x="41" y="123"/>
                  </a:cxn>
                  <a:cxn ang="0">
                    <a:pos x="37" y="97"/>
                  </a:cxn>
                  <a:cxn ang="0">
                    <a:pos x="66" y="129"/>
                  </a:cxn>
                  <a:cxn ang="0">
                    <a:pos x="84" y="137"/>
                  </a:cxn>
                  <a:cxn ang="0">
                    <a:pos x="86" y="138"/>
                  </a:cxn>
                  <a:cxn ang="0">
                    <a:pos x="118" y="118"/>
                  </a:cxn>
                  <a:cxn ang="0">
                    <a:pos x="105" y="130"/>
                  </a:cxn>
                  <a:cxn ang="0">
                    <a:pos x="146" y="105"/>
                  </a:cxn>
                  <a:cxn ang="0">
                    <a:pos x="137" y="95"/>
                  </a:cxn>
                  <a:cxn ang="0">
                    <a:pos x="137" y="84"/>
                  </a:cxn>
                  <a:cxn ang="0">
                    <a:pos x="137" y="77"/>
                  </a:cxn>
                  <a:cxn ang="0">
                    <a:pos x="144" y="70"/>
                  </a:cxn>
                  <a:cxn ang="0">
                    <a:pos x="139" y="35"/>
                  </a:cxn>
                  <a:cxn ang="0">
                    <a:pos x="124" y="28"/>
                  </a:cxn>
                  <a:cxn ang="0">
                    <a:pos x="114" y="25"/>
                  </a:cxn>
                  <a:cxn ang="0">
                    <a:pos x="87" y="7"/>
                  </a:cxn>
                  <a:cxn ang="0">
                    <a:pos x="44" y="44"/>
                  </a:cxn>
                  <a:cxn ang="0">
                    <a:pos x="7" y="87"/>
                  </a:cxn>
                  <a:cxn ang="0">
                    <a:pos x="25" y="115"/>
                  </a:cxn>
                  <a:cxn ang="0">
                    <a:pos x="28" y="124"/>
                  </a:cxn>
                  <a:cxn ang="0">
                    <a:pos x="35" y="140"/>
                  </a:cxn>
                  <a:cxn ang="0">
                    <a:pos x="86" y="142"/>
                  </a:cxn>
                  <a:cxn ang="0">
                    <a:pos x="141" y="141"/>
                  </a:cxn>
                  <a:cxn ang="0">
                    <a:pos x="148" y="123"/>
                  </a:cxn>
                  <a:cxn ang="0">
                    <a:pos x="149" y="104"/>
                  </a:cxn>
                  <a:cxn ang="0">
                    <a:pos x="150" y="60"/>
                  </a:cxn>
                </a:cxnLst>
                <a:rect l="0" t="0" r="r" b="b"/>
                <a:pathLst>
                  <a:path w="174" h="174">
                    <a:moveTo>
                      <a:pt x="174" y="87"/>
                    </a:moveTo>
                    <a:cubicBezTo>
                      <a:pt x="174" y="74"/>
                      <a:pt x="165" y="62"/>
                      <a:pt x="150" y="53"/>
                    </a:cubicBezTo>
                    <a:cubicBezTo>
                      <a:pt x="149" y="45"/>
                      <a:pt x="147" y="38"/>
                      <a:pt x="142" y="33"/>
                    </a:cubicBezTo>
                    <a:cubicBezTo>
                      <a:pt x="137" y="28"/>
                      <a:pt x="130" y="25"/>
                      <a:pt x="122" y="25"/>
                    </a:cubicBezTo>
                    <a:cubicBezTo>
                      <a:pt x="113" y="10"/>
                      <a:pt x="100" y="0"/>
                      <a:pt x="87" y="0"/>
                    </a:cubicBezTo>
                    <a:cubicBezTo>
                      <a:pt x="74" y="0"/>
                      <a:pt x="62" y="9"/>
                      <a:pt x="54" y="23"/>
                    </a:cubicBezTo>
                    <a:cubicBezTo>
                      <a:pt x="44" y="23"/>
                      <a:pt x="36" y="26"/>
                      <a:pt x="31" y="31"/>
                    </a:cubicBezTo>
                    <a:cubicBezTo>
                      <a:pt x="25" y="37"/>
                      <a:pt x="23" y="45"/>
                      <a:pt x="23" y="54"/>
                    </a:cubicBezTo>
                    <a:cubicBezTo>
                      <a:pt x="9" y="63"/>
                      <a:pt x="0" y="75"/>
                      <a:pt x="0" y="87"/>
                    </a:cubicBezTo>
                    <a:cubicBezTo>
                      <a:pt x="0" y="101"/>
                      <a:pt x="9" y="113"/>
                      <a:pt x="24" y="122"/>
                    </a:cubicBezTo>
                    <a:cubicBezTo>
                      <a:pt x="25" y="130"/>
                      <a:pt x="27" y="137"/>
                      <a:pt x="32" y="142"/>
                    </a:cubicBezTo>
                    <a:cubicBezTo>
                      <a:pt x="37" y="147"/>
                      <a:pt x="44" y="150"/>
                      <a:pt x="52" y="150"/>
                    </a:cubicBezTo>
                    <a:cubicBezTo>
                      <a:pt x="61" y="165"/>
                      <a:pt x="74" y="174"/>
                      <a:pt x="87" y="174"/>
                    </a:cubicBezTo>
                    <a:cubicBezTo>
                      <a:pt x="100" y="174"/>
                      <a:pt x="112" y="166"/>
                      <a:pt x="120" y="152"/>
                    </a:cubicBezTo>
                    <a:cubicBezTo>
                      <a:pt x="130" y="152"/>
                      <a:pt x="138" y="149"/>
                      <a:pt x="143" y="144"/>
                    </a:cubicBezTo>
                    <a:cubicBezTo>
                      <a:pt x="149" y="138"/>
                      <a:pt x="152" y="130"/>
                      <a:pt x="152" y="121"/>
                    </a:cubicBezTo>
                    <a:cubicBezTo>
                      <a:pt x="166" y="112"/>
                      <a:pt x="174" y="100"/>
                      <a:pt x="174" y="87"/>
                    </a:cubicBezTo>
                    <a:close/>
                    <a:moveTo>
                      <a:pt x="115" y="148"/>
                    </a:moveTo>
                    <a:cubicBezTo>
                      <a:pt x="107" y="148"/>
                      <a:pt x="98" y="145"/>
                      <a:pt x="89" y="140"/>
                    </a:cubicBezTo>
                    <a:cubicBezTo>
                      <a:pt x="91" y="139"/>
                      <a:pt x="93" y="138"/>
                      <a:pt x="94" y="137"/>
                    </a:cubicBezTo>
                    <a:cubicBezTo>
                      <a:pt x="104" y="137"/>
                      <a:pt x="114" y="135"/>
                      <a:pt x="123" y="133"/>
                    </a:cubicBezTo>
                    <a:cubicBezTo>
                      <a:pt x="121" y="139"/>
                      <a:pt x="118" y="144"/>
                      <a:pt x="115" y="148"/>
                    </a:cubicBezTo>
                    <a:close/>
                    <a:moveTo>
                      <a:pt x="51" y="133"/>
                    </a:moveTo>
                    <a:cubicBezTo>
                      <a:pt x="59" y="135"/>
                      <a:pt x="68" y="136"/>
                      <a:pt x="77" y="137"/>
                    </a:cubicBezTo>
                    <a:cubicBezTo>
                      <a:pt x="79" y="138"/>
                      <a:pt x="80" y="139"/>
                      <a:pt x="82" y="140"/>
                    </a:cubicBezTo>
                    <a:cubicBezTo>
                      <a:pt x="74" y="144"/>
                      <a:pt x="65" y="146"/>
                      <a:pt x="58" y="147"/>
                    </a:cubicBezTo>
                    <a:cubicBezTo>
                      <a:pt x="55" y="143"/>
                      <a:pt x="53" y="138"/>
                      <a:pt x="51" y="133"/>
                    </a:cubicBezTo>
                    <a:close/>
                    <a:moveTo>
                      <a:pt x="59" y="26"/>
                    </a:moveTo>
                    <a:cubicBezTo>
                      <a:pt x="67" y="27"/>
                      <a:pt x="76" y="30"/>
                      <a:pt x="85" y="35"/>
                    </a:cubicBezTo>
                    <a:cubicBezTo>
                      <a:pt x="83" y="36"/>
                      <a:pt x="82" y="37"/>
                      <a:pt x="80" y="38"/>
                    </a:cubicBezTo>
                    <a:cubicBezTo>
                      <a:pt x="70" y="38"/>
                      <a:pt x="60" y="40"/>
                      <a:pt x="51" y="42"/>
                    </a:cubicBezTo>
                    <a:cubicBezTo>
                      <a:pt x="54" y="36"/>
                      <a:pt x="56" y="31"/>
                      <a:pt x="59" y="26"/>
                    </a:cubicBezTo>
                    <a:close/>
                    <a:moveTo>
                      <a:pt x="123" y="42"/>
                    </a:moveTo>
                    <a:cubicBezTo>
                      <a:pt x="115" y="40"/>
                      <a:pt x="106" y="38"/>
                      <a:pt x="97" y="38"/>
                    </a:cubicBezTo>
                    <a:cubicBezTo>
                      <a:pt x="95" y="37"/>
                      <a:pt x="94" y="36"/>
                      <a:pt x="92" y="35"/>
                    </a:cubicBezTo>
                    <a:cubicBezTo>
                      <a:pt x="100" y="31"/>
                      <a:pt x="109" y="29"/>
                      <a:pt x="116" y="28"/>
                    </a:cubicBezTo>
                    <a:cubicBezTo>
                      <a:pt x="119" y="32"/>
                      <a:pt x="121" y="37"/>
                      <a:pt x="123" y="42"/>
                    </a:cubicBezTo>
                    <a:close/>
                    <a:moveTo>
                      <a:pt x="130" y="87"/>
                    </a:moveTo>
                    <a:cubicBezTo>
                      <a:pt x="130" y="91"/>
                      <a:pt x="130" y="95"/>
                      <a:pt x="130" y="99"/>
                    </a:cubicBezTo>
                    <a:cubicBezTo>
                      <a:pt x="126" y="105"/>
                      <a:pt x="121" y="111"/>
                      <a:pt x="116" y="116"/>
                    </a:cubicBezTo>
                    <a:cubicBezTo>
                      <a:pt x="110" y="121"/>
                      <a:pt x="105" y="126"/>
                      <a:pt x="99" y="130"/>
                    </a:cubicBezTo>
                    <a:cubicBezTo>
                      <a:pt x="95" y="131"/>
                      <a:pt x="91" y="131"/>
                      <a:pt x="87" y="131"/>
                    </a:cubicBezTo>
                    <a:cubicBezTo>
                      <a:pt x="82" y="131"/>
                      <a:pt x="77" y="130"/>
                      <a:pt x="73" y="130"/>
                    </a:cubicBezTo>
                    <a:cubicBezTo>
                      <a:pt x="68" y="126"/>
                      <a:pt x="62" y="122"/>
                      <a:pt x="58" y="117"/>
                    </a:cubicBezTo>
                    <a:cubicBezTo>
                      <a:pt x="53" y="112"/>
                      <a:pt x="48" y="107"/>
                      <a:pt x="44" y="102"/>
                    </a:cubicBezTo>
                    <a:cubicBezTo>
                      <a:pt x="44" y="97"/>
                      <a:pt x="44" y="92"/>
                      <a:pt x="44" y="87"/>
                    </a:cubicBezTo>
                    <a:cubicBezTo>
                      <a:pt x="44" y="83"/>
                      <a:pt x="44" y="79"/>
                      <a:pt x="44" y="76"/>
                    </a:cubicBezTo>
                    <a:cubicBezTo>
                      <a:pt x="48" y="70"/>
                      <a:pt x="53" y="64"/>
                      <a:pt x="58" y="59"/>
                    </a:cubicBezTo>
                    <a:cubicBezTo>
                      <a:pt x="64" y="53"/>
                      <a:pt x="70" y="49"/>
                      <a:pt x="75" y="45"/>
                    </a:cubicBezTo>
                    <a:cubicBezTo>
                      <a:pt x="79" y="44"/>
                      <a:pt x="83" y="44"/>
                      <a:pt x="87" y="44"/>
                    </a:cubicBezTo>
                    <a:cubicBezTo>
                      <a:pt x="92" y="44"/>
                      <a:pt x="97" y="44"/>
                      <a:pt x="101" y="45"/>
                    </a:cubicBezTo>
                    <a:cubicBezTo>
                      <a:pt x="107" y="49"/>
                      <a:pt x="112" y="53"/>
                      <a:pt x="117" y="58"/>
                    </a:cubicBezTo>
                    <a:cubicBezTo>
                      <a:pt x="121" y="63"/>
                      <a:pt x="126" y="68"/>
                      <a:pt x="130" y="73"/>
                    </a:cubicBezTo>
                    <a:cubicBezTo>
                      <a:pt x="130" y="78"/>
                      <a:pt x="130" y="83"/>
                      <a:pt x="130" y="87"/>
                    </a:cubicBezTo>
                    <a:close/>
                    <a:moveTo>
                      <a:pt x="119" y="56"/>
                    </a:moveTo>
                    <a:cubicBezTo>
                      <a:pt x="115" y="52"/>
                      <a:pt x="112" y="49"/>
                      <a:pt x="108" y="46"/>
                    </a:cubicBezTo>
                    <a:cubicBezTo>
                      <a:pt x="114" y="46"/>
                      <a:pt x="120" y="48"/>
                      <a:pt x="125" y="49"/>
                    </a:cubicBezTo>
                    <a:cubicBezTo>
                      <a:pt x="127" y="55"/>
                      <a:pt x="128" y="61"/>
                      <a:pt x="129" y="67"/>
                    </a:cubicBezTo>
                    <a:cubicBezTo>
                      <a:pt x="126" y="63"/>
                      <a:pt x="122" y="59"/>
                      <a:pt x="119" y="56"/>
                    </a:cubicBezTo>
                    <a:close/>
                    <a:moveTo>
                      <a:pt x="90" y="37"/>
                    </a:moveTo>
                    <a:cubicBezTo>
                      <a:pt x="89" y="37"/>
                      <a:pt x="88" y="37"/>
                      <a:pt x="87" y="37"/>
                    </a:cubicBezTo>
                    <a:cubicBezTo>
                      <a:pt x="87" y="37"/>
                      <a:pt x="87" y="37"/>
                      <a:pt x="87" y="37"/>
                    </a:cubicBezTo>
                    <a:cubicBezTo>
                      <a:pt x="87" y="37"/>
                      <a:pt x="88" y="37"/>
                      <a:pt x="89" y="37"/>
                    </a:cubicBezTo>
                    <a:cubicBezTo>
                      <a:pt x="89" y="37"/>
                      <a:pt x="90" y="37"/>
                      <a:pt x="90" y="37"/>
                    </a:cubicBezTo>
                    <a:close/>
                    <a:moveTo>
                      <a:pt x="69" y="45"/>
                    </a:moveTo>
                    <a:cubicBezTo>
                      <a:pt x="65" y="49"/>
                      <a:pt x="60" y="52"/>
                      <a:pt x="56" y="56"/>
                    </a:cubicBezTo>
                    <a:cubicBezTo>
                      <a:pt x="52" y="61"/>
                      <a:pt x="48" y="65"/>
                      <a:pt x="45" y="69"/>
                    </a:cubicBezTo>
                    <a:cubicBezTo>
                      <a:pt x="46" y="62"/>
                      <a:pt x="47" y="55"/>
                      <a:pt x="49" y="49"/>
                    </a:cubicBezTo>
                    <a:cubicBezTo>
                      <a:pt x="55" y="47"/>
                      <a:pt x="62" y="46"/>
                      <a:pt x="69" y="45"/>
                    </a:cubicBezTo>
                    <a:close/>
                    <a:moveTo>
                      <a:pt x="37" y="80"/>
                    </a:moveTo>
                    <a:cubicBezTo>
                      <a:pt x="36" y="82"/>
                      <a:pt x="35" y="84"/>
                      <a:pt x="34" y="85"/>
                    </a:cubicBezTo>
                    <a:cubicBezTo>
                      <a:pt x="30" y="76"/>
                      <a:pt x="27" y="67"/>
                      <a:pt x="26" y="59"/>
                    </a:cubicBezTo>
                    <a:cubicBezTo>
                      <a:pt x="30" y="56"/>
                      <a:pt x="36" y="54"/>
                      <a:pt x="41" y="52"/>
                    </a:cubicBezTo>
                    <a:cubicBezTo>
                      <a:pt x="39" y="61"/>
                      <a:pt x="38" y="70"/>
                      <a:pt x="37" y="80"/>
                    </a:cubicBezTo>
                    <a:close/>
                    <a:moveTo>
                      <a:pt x="37" y="87"/>
                    </a:moveTo>
                    <a:cubicBezTo>
                      <a:pt x="37" y="87"/>
                      <a:pt x="37" y="87"/>
                      <a:pt x="37" y="87"/>
                    </a:cubicBezTo>
                    <a:cubicBezTo>
                      <a:pt x="37" y="88"/>
                      <a:pt x="37" y="89"/>
                      <a:pt x="37" y="91"/>
                    </a:cubicBezTo>
                    <a:cubicBezTo>
                      <a:pt x="37" y="90"/>
                      <a:pt x="36" y="89"/>
                      <a:pt x="36" y="89"/>
                    </a:cubicBezTo>
                    <a:cubicBezTo>
                      <a:pt x="36" y="88"/>
                      <a:pt x="37" y="88"/>
                      <a:pt x="37" y="87"/>
                    </a:cubicBezTo>
                    <a:close/>
                    <a:moveTo>
                      <a:pt x="37" y="97"/>
                    </a:moveTo>
                    <a:cubicBezTo>
                      <a:pt x="38" y="106"/>
                      <a:pt x="39" y="115"/>
                      <a:pt x="41" y="123"/>
                    </a:cubicBezTo>
                    <a:cubicBezTo>
                      <a:pt x="36" y="121"/>
                      <a:pt x="32" y="119"/>
                      <a:pt x="28" y="117"/>
                    </a:cubicBezTo>
                    <a:cubicBezTo>
                      <a:pt x="28" y="109"/>
                      <a:pt x="30" y="101"/>
                      <a:pt x="34" y="92"/>
                    </a:cubicBezTo>
                    <a:cubicBezTo>
                      <a:pt x="35" y="94"/>
                      <a:pt x="36" y="96"/>
                      <a:pt x="37" y="97"/>
                    </a:cubicBezTo>
                    <a:close/>
                    <a:moveTo>
                      <a:pt x="45" y="108"/>
                    </a:moveTo>
                    <a:cubicBezTo>
                      <a:pt x="48" y="112"/>
                      <a:pt x="52" y="116"/>
                      <a:pt x="55" y="119"/>
                    </a:cubicBezTo>
                    <a:cubicBezTo>
                      <a:pt x="59" y="123"/>
                      <a:pt x="63" y="126"/>
                      <a:pt x="66" y="129"/>
                    </a:cubicBezTo>
                    <a:cubicBezTo>
                      <a:pt x="60" y="128"/>
                      <a:pt x="54" y="127"/>
                      <a:pt x="49" y="126"/>
                    </a:cubicBezTo>
                    <a:cubicBezTo>
                      <a:pt x="47" y="120"/>
                      <a:pt x="46" y="114"/>
                      <a:pt x="45" y="108"/>
                    </a:cubicBezTo>
                    <a:close/>
                    <a:moveTo>
                      <a:pt x="84" y="137"/>
                    </a:moveTo>
                    <a:cubicBezTo>
                      <a:pt x="85" y="137"/>
                      <a:pt x="86" y="137"/>
                      <a:pt x="87" y="137"/>
                    </a:cubicBezTo>
                    <a:cubicBezTo>
                      <a:pt x="87" y="137"/>
                      <a:pt x="87" y="137"/>
                      <a:pt x="87" y="137"/>
                    </a:cubicBezTo>
                    <a:cubicBezTo>
                      <a:pt x="87" y="138"/>
                      <a:pt x="86" y="138"/>
                      <a:pt x="86" y="138"/>
                    </a:cubicBezTo>
                    <a:cubicBezTo>
                      <a:pt x="85" y="138"/>
                      <a:pt x="84" y="138"/>
                      <a:pt x="84" y="137"/>
                    </a:cubicBezTo>
                    <a:close/>
                    <a:moveTo>
                      <a:pt x="105" y="130"/>
                    </a:moveTo>
                    <a:cubicBezTo>
                      <a:pt x="110" y="126"/>
                      <a:pt x="114" y="122"/>
                      <a:pt x="118" y="118"/>
                    </a:cubicBezTo>
                    <a:cubicBezTo>
                      <a:pt x="122" y="114"/>
                      <a:pt x="126" y="110"/>
                      <a:pt x="129" y="105"/>
                    </a:cubicBezTo>
                    <a:cubicBezTo>
                      <a:pt x="128" y="113"/>
                      <a:pt x="127" y="119"/>
                      <a:pt x="125" y="126"/>
                    </a:cubicBezTo>
                    <a:cubicBezTo>
                      <a:pt x="119" y="127"/>
                      <a:pt x="112" y="129"/>
                      <a:pt x="105" y="130"/>
                    </a:cubicBezTo>
                    <a:close/>
                    <a:moveTo>
                      <a:pt x="137" y="95"/>
                    </a:moveTo>
                    <a:cubicBezTo>
                      <a:pt x="138" y="93"/>
                      <a:pt x="139" y="91"/>
                      <a:pt x="140" y="90"/>
                    </a:cubicBezTo>
                    <a:cubicBezTo>
                      <a:pt x="142" y="95"/>
                      <a:pt x="145" y="100"/>
                      <a:pt x="146" y="105"/>
                    </a:cubicBezTo>
                    <a:cubicBezTo>
                      <a:pt x="147" y="109"/>
                      <a:pt x="148" y="112"/>
                      <a:pt x="148" y="116"/>
                    </a:cubicBezTo>
                    <a:cubicBezTo>
                      <a:pt x="144" y="118"/>
                      <a:pt x="138" y="121"/>
                      <a:pt x="133" y="123"/>
                    </a:cubicBezTo>
                    <a:cubicBezTo>
                      <a:pt x="135" y="114"/>
                      <a:pt x="136" y="105"/>
                      <a:pt x="137" y="95"/>
                    </a:cubicBezTo>
                    <a:close/>
                    <a:moveTo>
                      <a:pt x="137" y="88"/>
                    </a:moveTo>
                    <a:cubicBezTo>
                      <a:pt x="137" y="88"/>
                      <a:pt x="137" y="87"/>
                      <a:pt x="137" y="87"/>
                    </a:cubicBezTo>
                    <a:cubicBezTo>
                      <a:pt x="137" y="86"/>
                      <a:pt x="137" y="85"/>
                      <a:pt x="137" y="84"/>
                    </a:cubicBezTo>
                    <a:cubicBezTo>
                      <a:pt x="137" y="85"/>
                      <a:pt x="138" y="85"/>
                      <a:pt x="138" y="86"/>
                    </a:cubicBezTo>
                    <a:cubicBezTo>
                      <a:pt x="138" y="87"/>
                      <a:pt x="137" y="87"/>
                      <a:pt x="137" y="88"/>
                    </a:cubicBezTo>
                    <a:close/>
                    <a:moveTo>
                      <a:pt x="137" y="77"/>
                    </a:moveTo>
                    <a:cubicBezTo>
                      <a:pt x="136" y="68"/>
                      <a:pt x="135" y="60"/>
                      <a:pt x="133" y="52"/>
                    </a:cubicBezTo>
                    <a:cubicBezTo>
                      <a:pt x="138" y="54"/>
                      <a:pt x="142" y="56"/>
                      <a:pt x="146" y="58"/>
                    </a:cubicBezTo>
                    <a:cubicBezTo>
                      <a:pt x="146" y="62"/>
                      <a:pt x="145" y="66"/>
                      <a:pt x="144" y="70"/>
                    </a:cubicBezTo>
                    <a:cubicBezTo>
                      <a:pt x="143" y="74"/>
                      <a:pt x="142" y="78"/>
                      <a:pt x="140" y="82"/>
                    </a:cubicBezTo>
                    <a:cubicBezTo>
                      <a:pt x="139" y="81"/>
                      <a:pt x="138" y="79"/>
                      <a:pt x="137" y="77"/>
                    </a:cubicBezTo>
                    <a:close/>
                    <a:moveTo>
                      <a:pt x="139" y="35"/>
                    </a:moveTo>
                    <a:cubicBezTo>
                      <a:pt x="143" y="39"/>
                      <a:pt x="146" y="44"/>
                      <a:pt x="146" y="51"/>
                    </a:cubicBezTo>
                    <a:cubicBezTo>
                      <a:pt x="141" y="48"/>
                      <a:pt x="136" y="46"/>
                      <a:pt x="130" y="44"/>
                    </a:cubicBezTo>
                    <a:cubicBezTo>
                      <a:pt x="128" y="38"/>
                      <a:pt x="126" y="33"/>
                      <a:pt x="124" y="28"/>
                    </a:cubicBezTo>
                    <a:cubicBezTo>
                      <a:pt x="130" y="29"/>
                      <a:pt x="135" y="31"/>
                      <a:pt x="139" y="35"/>
                    </a:cubicBezTo>
                    <a:close/>
                    <a:moveTo>
                      <a:pt x="87" y="7"/>
                    </a:moveTo>
                    <a:cubicBezTo>
                      <a:pt x="97" y="7"/>
                      <a:pt x="107" y="14"/>
                      <a:pt x="114" y="25"/>
                    </a:cubicBezTo>
                    <a:cubicBezTo>
                      <a:pt x="106" y="26"/>
                      <a:pt x="97" y="28"/>
                      <a:pt x="89" y="33"/>
                    </a:cubicBezTo>
                    <a:cubicBezTo>
                      <a:pt x="79" y="28"/>
                      <a:pt x="70" y="24"/>
                      <a:pt x="61" y="23"/>
                    </a:cubicBezTo>
                    <a:cubicBezTo>
                      <a:pt x="68" y="13"/>
                      <a:pt x="77" y="7"/>
                      <a:pt x="87" y="7"/>
                    </a:cubicBezTo>
                    <a:close/>
                    <a:moveTo>
                      <a:pt x="33" y="34"/>
                    </a:moveTo>
                    <a:cubicBezTo>
                      <a:pt x="38" y="29"/>
                      <a:pt x="44" y="27"/>
                      <a:pt x="52" y="26"/>
                    </a:cubicBezTo>
                    <a:cubicBezTo>
                      <a:pt x="49" y="31"/>
                      <a:pt x="46" y="38"/>
                      <a:pt x="44" y="44"/>
                    </a:cubicBezTo>
                    <a:cubicBezTo>
                      <a:pt x="37" y="46"/>
                      <a:pt x="31" y="49"/>
                      <a:pt x="26" y="52"/>
                    </a:cubicBezTo>
                    <a:cubicBezTo>
                      <a:pt x="26" y="45"/>
                      <a:pt x="29" y="38"/>
                      <a:pt x="33" y="34"/>
                    </a:cubicBezTo>
                    <a:close/>
                    <a:moveTo>
                      <a:pt x="7" y="87"/>
                    </a:moveTo>
                    <a:cubicBezTo>
                      <a:pt x="7" y="78"/>
                      <a:pt x="13" y="68"/>
                      <a:pt x="23" y="61"/>
                    </a:cubicBezTo>
                    <a:cubicBezTo>
                      <a:pt x="24" y="70"/>
                      <a:pt x="27" y="79"/>
                      <a:pt x="33" y="89"/>
                    </a:cubicBezTo>
                    <a:cubicBezTo>
                      <a:pt x="28" y="98"/>
                      <a:pt x="25" y="107"/>
                      <a:pt x="25" y="115"/>
                    </a:cubicBezTo>
                    <a:cubicBezTo>
                      <a:pt x="13" y="107"/>
                      <a:pt x="7" y="98"/>
                      <a:pt x="7" y="87"/>
                    </a:cubicBezTo>
                    <a:close/>
                    <a:moveTo>
                      <a:pt x="35" y="140"/>
                    </a:moveTo>
                    <a:cubicBezTo>
                      <a:pt x="31" y="136"/>
                      <a:pt x="28" y="130"/>
                      <a:pt x="28" y="124"/>
                    </a:cubicBezTo>
                    <a:cubicBezTo>
                      <a:pt x="33" y="127"/>
                      <a:pt x="38" y="129"/>
                      <a:pt x="44" y="131"/>
                    </a:cubicBezTo>
                    <a:cubicBezTo>
                      <a:pt x="46" y="136"/>
                      <a:pt x="48" y="142"/>
                      <a:pt x="50" y="147"/>
                    </a:cubicBezTo>
                    <a:cubicBezTo>
                      <a:pt x="44" y="146"/>
                      <a:pt x="39" y="144"/>
                      <a:pt x="35" y="140"/>
                    </a:cubicBezTo>
                    <a:close/>
                    <a:moveTo>
                      <a:pt x="87" y="168"/>
                    </a:moveTo>
                    <a:cubicBezTo>
                      <a:pt x="77" y="168"/>
                      <a:pt x="67" y="161"/>
                      <a:pt x="60" y="150"/>
                    </a:cubicBezTo>
                    <a:cubicBezTo>
                      <a:pt x="68" y="149"/>
                      <a:pt x="77" y="146"/>
                      <a:pt x="86" y="142"/>
                    </a:cubicBezTo>
                    <a:cubicBezTo>
                      <a:pt x="95" y="147"/>
                      <a:pt x="104" y="150"/>
                      <a:pt x="113" y="152"/>
                    </a:cubicBezTo>
                    <a:cubicBezTo>
                      <a:pt x="106" y="162"/>
                      <a:pt x="97" y="168"/>
                      <a:pt x="87" y="168"/>
                    </a:cubicBezTo>
                    <a:close/>
                    <a:moveTo>
                      <a:pt x="141" y="141"/>
                    </a:moveTo>
                    <a:cubicBezTo>
                      <a:pt x="136" y="146"/>
                      <a:pt x="130" y="148"/>
                      <a:pt x="122" y="149"/>
                    </a:cubicBezTo>
                    <a:cubicBezTo>
                      <a:pt x="126" y="143"/>
                      <a:pt x="128" y="137"/>
                      <a:pt x="130" y="131"/>
                    </a:cubicBezTo>
                    <a:cubicBezTo>
                      <a:pt x="137" y="129"/>
                      <a:pt x="143" y="126"/>
                      <a:pt x="148" y="123"/>
                    </a:cubicBezTo>
                    <a:cubicBezTo>
                      <a:pt x="148" y="130"/>
                      <a:pt x="145" y="137"/>
                      <a:pt x="141" y="141"/>
                    </a:cubicBezTo>
                    <a:close/>
                    <a:moveTo>
                      <a:pt x="151" y="114"/>
                    </a:moveTo>
                    <a:cubicBezTo>
                      <a:pt x="151" y="110"/>
                      <a:pt x="150" y="107"/>
                      <a:pt x="149" y="104"/>
                    </a:cubicBezTo>
                    <a:cubicBezTo>
                      <a:pt x="147" y="98"/>
                      <a:pt x="145" y="92"/>
                      <a:pt x="142" y="86"/>
                    </a:cubicBezTo>
                    <a:cubicBezTo>
                      <a:pt x="144" y="81"/>
                      <a:pt x="146" y="76"/>
                      <a:pt x="147" y="71"/>
                    </a:cubicBezTo>
                    <a:cubicBezTo>
                      <a:pt x="149" y="67"/>
                      <a:pt x="149" y="64"/>
                      <a:pt x="150" y="60"/>
                    </a:cubicBezTo>
                    <a:cubicBezTo>
                      <a:pt x="161" y="68"/>
                      <a:pt x="167" y="77"/>
                      <a:pt x="167" y="87"/>
                    </a:cubicBezTo>
                    <a:cubicBezTo>
                      <a:pt x="167" y="97"/>
                      <a:pt x="161" y="106"/>
                      <a:pt x="151" y="11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6" name="Oval 116"/>
              <p:cNvSpPr>
                <a:spLocks noChangeArrowheads="1"/>
              </p:cNvSpPr>
              <p:nvPr/>
            </p:nvSpPr>
            <p:spPr bwMode="auto">
              <a:xfrm>
                <a:off x="4371352" y="5182582"/>
                <a:ext cx="50807" cy="4679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7" name="Freeform 117"/>
              <p:cNvSpPr>
                <a:spLocks/>
              </p:cNvSpPr>
              <p:nvPr/>
            </p:nvSpPr>
            <p:spPr bwMode="auto">
              <a:xfrm>
                <a:off x="1266268" y="5276167"/>
                <a:ext cx="1954" cy="180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8" name="Freeform 118"/>
              <p:cNvSpPr>
                <a:spLocks/>
              </p:cNvSpPr>
              <p:nvPr/>
            </p:nvSpPr>
            <p:spPr bwMode="auto">
              <a:xfrm>
                <a:off x="1102123" y="5274367"/>
                <a:ext cx="175870" cy="124181"/>
              </a:xfrm>
              <a:custGeom>
                <a:avLst/>
                <a:gdLst/>
                <a:ahLst/>
                <a:cxnLst>
                  <a:cxn ang="0">
                    <a:pos x="46" y="69"/>
                  </a:cxn>
                  <a:cxn ang="0">
                    <a:pos x="38" y="74"/>
                  </a:cxn>
                  <a:cxn ang="0">
                    <a:pos x="30" y="71"/>
                  </a:cxn>
                  <a:cxn ang="0">
                    <a:pos x="2" y="49"/>
                  </a:cxn>
                  <a:cxn ang="0">
                    <a:pos x="0" y="48"/>
                  </a:cxn>
                  <a:cxn ang="0">
                    <a:pos x="5" y="55"/>
                  </a:cxn>
                  <a:cxn ang="0">
                    <a:pos x="30" y="74"/>
                  </a:cxn>
                  <a:cxn ang="0">
                    <a:pos x="39" y="77"/>
                  </a:cxn>
                  <a:cxn ang="0">
                    <a:pos x="49" y="72"/>
                  </a:cxn>
                  <a:cxn ang="0">
                    <a:pos x="97" y="9"/>
                  </a:cxn>
                  <a:cxn ang="0">
                    <a:pos x="100" y="0"/>
                  </a:cxn>
                  <a:cxn ang="0">
                    <a:pos x="46" y="69"/>
                  </a:cxn>
                </a:cxnLst>
                <a:rect l="0" t="0" r="r" b="b"/>
                <a:pathLst>
                  <a:path w="100" h="77">
                    <a:moveTo>
                      <a:pt x="46" y="69"/>
                    </a:moveTo>
                    <a:cubicBezTo>
                      <a:pt x="44" y="72"/>
                      <a:pt x="41" y="74"/>
                      <a:pt x="38" y="74"/>
                    </a:cubicBezTo>
                    <a:cubicBezTo>
                      <a:pt x="35" y="74"/>
                      <a:pt x="32" y="73"/>
                      <a:pt x="30" y="71"/>
                    </a:cubicBezTo>
                    <a:cubicBezTo>
                      <a:pt x="2" y="49"/>
                      <a:pt x="2" y="49"/>
                      <a:pt x="2" y="49"/>
                    </a:cubicBezTo>
                    <a:cubicBezTo>
                      <a:pt x="1" y="49"/>
                      <a:pt x="1" y="48"/>
                      <a:pt x="0" y="48"/>
                    </a:cubicBezTo>
                    <a:cubicBezTo>
                      <a:pt x="1" y="50"/>
                      <a:pt x="3" y="53"/>
                      <a:pt x="5" y="55"/>
                    </a:cubicBezTo>
                    <a:cubicBezTo>
                      <a:pt x="30" y="74"/>
                      <a:pt x="30" y="74"/>
                      <a:pt x="30" y="74"/>
                    </a:cubicBezTo>
                    <a:cubicBezTo>
                      <a:pt x="33" y="76"/>
                      <a:pt x="36" y="77"/>
                      <a:pt x="39" y="77"/>
                    </a:cubicBezTo>
                    <a:cubicBezTo>
                      <a:pt x="43" y="77"/>
                      <a:pt x="46" y="75"/>
                      <a:pt x="49" y="72"/>
                    </a:cubicBezTo>
                    <a:cubicBezTo>
                      <a:pt x="97" y="9"/>
                      <a:pt x="97" y="9"/>
                      <a:pt x="97" y="9"/>
                    </a:cubicBezTo>
                    <a:cubicBezTo>
                      <a:pt x="99" y="7"/>
                      <a:pt x="100" y="3"/>
                      <a:pt x="100" y="0"/>
                    </a:cubicBezTo>
                    <a:lnTo>
                      <a:pt x="46" y="6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9" name="Freeform 119"/>
              <p:cNvSpPr>
                <a:spLocks noEditPoints="1"/>
              </p:cNvSpPr>
              <p:nvPr/>
            </p:nvSpPr>
            <p:spPr bwMode="auto">
              <a:xfrm>
                <a:off x="1098215" y="5213177"/>
                <a:ext cx="179778" cy="179972"/>
              </a:xfrm>
              <a:custGeom>
                <a:avLst/>
                <a:gdLst/>
                <a:ahLst/>
                <a:cxnLst>
                  <a:cxn ang="0">
                    <a:pos x="4" y="85"/>
                  </a:cxn>
                  <a:cxn ang="0">
                    <a:pos x="33" y="107"/>
                  </a:cxn>
                  <a:cxn ang="0">
                    <a:pos x="40" y="110"/>
                  </a:cxn>
                  <a:cxn ang="0">
                    <a:pos x="48" y="106"/>
                  </a:cxn>
                  <a:cxn ang="0">
                    <a:pos x="102" y="36"/>
                  </a:cxn>
                  <a:cxn ang="0">
                    <a:pos x="102" y="35"/>
                  </a:cxn>
                  <a:cxn ang="0">
                    <a:pos x="96" y="22"/>
                  </a:cxn>
                  <a:cxn ang="0">
                    <a:pos x="70" y="3"/>
                  </a:cxn>
                  <a:cxn ang="0">
                    <a:pos x="62" y="0"/>
                  </a:cxn>
                  <a:cxn ang="0">
                    <a:pos x="54" y="2"/>
                  </a:cxn>
                  <a:cxn ang="0">
                    <a:pos x="2" y="71"/>
                  </a:cxn>
                  <a:cxn ang="0">
                    <a:pos x="1" y="71"/>
                  </a:cxn>
                  <a:cxn ang="0">
                    <a:pos x="1" y="79"/>
                  </a:cxn>
                  <a:cxn ang="0">
                    <a:pos x="1" y="82"/>
                  </a:cxn>
                  <a:cxn ang="0">
                    <a:pos x="4" y="85"/>
                  </a:cxn>
                  <a:cxn ang="0">
                    <a:pos x="53" y="9"/>
                  </a:cxn>
                  <a:cxn ang="0">
                    <a:pos x="63" y="4"/>
                  </a:cxn>
                  <a:cxn ang="0">
                    <a:pos x="71" y="7"/>
                  </a:cxn>
                  <a:cxn ang="0">
                    <a:pos x="92" y="22"/>
                  </a:cxn>
                  <a:cxn ang="0">
                    <a:pos x="98" y="31"/>
                  </a:cxn>
                  <a:cxn ang="0">
                    <a:pos x="97" y="36"/>
                  </a:cxn>
                  <a:cxn ang="0">
                    <a:pos x="97" y="36"/>
                  </a:cxn>
                  <a:cxn ang="0">
                    <a:pos x="97" y="36"/>
                  </a:cxn>
                  <a:cxn ang="0">
                    <a:pos x="96" y="37"/>
                  </a:cxn>
                  <a:cxn ang="0">
                    <a:pos x="94" y="40"/>
                  </a:cxn>
                  <a:cxn ang="0">
                    <a:pos x="94" y="40"/>
                  </a:cxn>
                  <a:cxn ang="0">
                    <a:pos x="95" y="38"/>
                  </a:cxn>
                  <a:cxn ang="0">
                    <a:pos x="95" y="39"/>
                  </a:cxn>
                  <a:cxn ang="0">
                    <a:pos x="94" y="40"/>
                  </a:cxn>
                  <a:cxn ang="0">
                    <a:pos x="76" y="64"/>
                  </a:cxn>
                  <a:cxn ang="0">
                    <a:pos x="73" y="62"/>
                  </a:cxn>
                  <a:cxn ang="0">
                    <a:pos x="73" y="62"/>
                  </a:cxn>
                  <a:cxn ang="0">
                    <a:pos x="41" y="37"/>
                  </a:cxn>
                  <a:cxn ang="0">
                    <a:pos x="35" y="33"/>
                  </a:cxn>
                  <a:cxn ang="0">
                    <a:pos x="53" y="9"/>
                  </a:cxn>
                </a:cxnLst>
                <a:rect l="0" t="0" r="r" b="b"/>
                <a:pathLst>
                  <a:path w="102" h="110">
                    <a:moveTo>
                      <a:pt x="4" y="85"/>
                    </a:moveTo>
                    <a:cubicBezTo>
                      <a:pt x="33" y="107"/>
                      <a:pt x="33" y="107"/>
                      <a:pt x="33" y="107"/>
                    </a:cubicBezTo>
                    <a:cubicBezTo>
                      <a:pt x="35" y="109"/>
                      <a:pt x="37" y="110"/>
                      <a:pt x="40" y="110"/>
                    </a:cubicBezTo>
                    <a:cubicBezTo>
                      <a:pt x="43" y="110"/>
                      <a:pt x="46" y="108"/>
                      <a:pt x="48" y="106"/>
                    </a:cubicBezTo>
                    <a:cubicBezTo>
                      <a:pt x="102" y="36"/>
                      <a:pt x="102" y="36"/>
                      <a:pt x="102" y="36"/>
                    </a:cubicBezTo>
                    <a:cubicBezTo>
                      <a:pt x="102" y="35"/>
                      <a:pt x="102" y="35"/>
                      <a:pt x="102" y="35"/>
                    </a:cubicBezTo>
                    <a:cubicBezTo>
                      <a:pt x="101" y="31"/>
                      <a:pt x="100" y="25"/>
                      <a:pt x="96" y="22"/>
                    </a:cubicBezTo>
                    <a:cubicBezTo>
                      <a:pt x="70" y="3"/>
                      <a:pt x="70" y="3"/>
                      <a:pt x="70" y="3"/>
                    </a:cubicBezTo>
                    <a:cubicBezTo>
                      <a:pt x="68" y="1"/>
                      <a:pt x="65" y="0"/>
                      <a:pt x="62" y="0"/>
                    </a:cubicBezTo>
                    <a:cubicBezTo>
                      <a:pt x="58" y="0"/>
                      <a:pt x="56" y="1"/>
                      <a:pt x="54" y="2"/>
                    </a:cubicBezTo>
                    <a:cubicBezTo>
                      <a:pt x="2" y="71"/>
                      <a:pt x="2" y="71"/>
                      <a:pt x="2" y="71"/>
                    </a:cubicBezTo>
                    <a:cubicBezTo>
                      <a:pt x="2" y="71"/>
                      <a:pt x="2" y="71"/>
                      <a:pt x="1" y="71"/>
                    </a:cubicBezTo>
                    <a:cubicBezTo>
                      <a:pt x="1" y="73"/>
                      <a:pt x="0" y="75"/>
                      <a:pt x="1" y="79"/>
                    </a:cubicBezTo>
                    <a:cubicBezTo>
                      <a:pt x="1" y="81"/>
                      <a:pt x="1" y="81"/>
                      <a:pt x="1" y="82"/>
                    </a:cubicBezTo>
                    <a:cubicBezTo>
                      <a:pt x="2" y="83"/>
                      <a:pt x="3" y="84"/>
                      <a:pt x="4" y="85"/>
                    </a:cubicBezTo>
                    <a:close/>
                    <a:moveTo>
                      <a:pt x="53" y="9"/>
                    </a:moveTo>
                    <a:cubicBezTo>
                      <a:pt x="55" y="6"/>
                      <a:pt x="59" y="4"/>
                      <a:pt x="63" y="4"/>
                    </a:cubicBezTo>
                    <a:cubicBezTo>
                      <a:pt x="66" y="4"/>
                      <a:pt x="69" y="5"/>
                      <a:pt x="71" y="7"/>
                    </a:cubicBezTo>
                    <a:cubicBezTo>
                      <a:pt x="92" y="22"/>
                      <a:pt x="92" y="22"/>
                      <a:pt x="92" y="22"/>
                    </a:cubicBezTo>
                    <a:cubicBezTo>
                      <a:pt x="96" y="25"/>
                      <a:pt x="98" y="28"/>
                      <a:pt x="98" y="31"/>
                    </a:cubicBezTo>
                    <a:cubicBezTo>
                      <a:pt x="98" y="33"/>
                      <a:pt x="97" y="35"/>
                      <a:pt x="97" y="36"/>
                    </a:cubicBezTo>
                    <a:cubicBezTo>
                      <a:pt x="97" y="36"/>
                      <a:pt x="97" y="36"/>
                      <a:pt x="97" y="36"/>
                    </a:cubicBezTo>
                    <a:cubicBezTo>
                      <a:pt x="97" y="36"/>
                      <a:pt x="97" y="36"/>
                      <a:pt x="97" y="36"/>
                    </a:cubicBezTo>
                    <a:cubicBezTo>
                      <a:pt x="96" y="37"/>
                      <a:pt x="96" y="37"/>
                      <a:pt x="96" y="37"/>
                    </a:cubicBezTo>
                    <a:cubicBezTo>
                      <a:pt x="94" y="40"/>
                      <a:pt x="94" y="40"/>
                      <a:pt x="94" y="40"/>
                    </a:cubicBezTo>
                    <a:cubicBezTo>
                      <a:pt x="94" y="40"/>
                      <a:pt x="94" y="40"/>
                      <a:pt x="94" y="40"/>
                    </a:cubicBezTo>
                    <a:cubicBezTo>
                      <a:pt x="95" y="40"/>
                      <a:pt x="95" y="39"/>
                      <a:pt x="95" y="38"/>
                    </a:cubicBezTo>
                    <a:cubicBezTo>
                      <a:pt x="95" y="38"/>
                      <a:pt x="95" y="39"/>
                      <a:pt x="95" y="39"/>
                    </a:cubicBezTo>
                    <a:cubicBezTo>
                      <a:pt x="94" y="40"/>
                      <a:pt x="94" y="40"/>
                      <a:pt x="94" y="40"/>
                    </a:cubicBezTo>
                    <a:cubicBezTo>
                      <a:pt x="76" y="64"/>
                      <a:pt x="76" y="64"/>
                      <a:pt x="76" y="64"/>
                    </a:cubicBezTo>
                    <a:cubicBezTo>
                      <a:pt x="73" y="62"/>
                      <a:pt x="73" y="62"/>
                      <a:pt x="73" y="62"/>
                    </a:cubicBezTo>
                    <a:cubicBezTo>
                      <a:pt x="73" y="62"/>
                      <a:pt x="73" y="62"/>
                      <a:pt x="73" y="62"/>
                    </a:cubicBezTo>
                    <a:cubicBezTo>
                      <a:pt x="41" y="37"/>
                      <a:pt x="41" y="37"/>
                      <a:pt x="41" y="37"/>
                    </a:cubicBezTo>
                    <a:cubicBezTo>
                      <a:pt x="35" y="33"/>
                      <a:pt x="35" y="33"/>
                      <a:pt x="35" y="33"/>
                    </a:cubicBezTo>
                    <a:lnTo>
                      <a:pt x="53" y="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0" name="Freeform 120"/>
              <p:cNvSpPr>
                <a:spLocks noEditPoints="1"/>
              </p:cNvSpPr>
              <p:nvPr/>
            </p:nvSpPr>
            <p:spPr bwMode="auto">
              <a:xfrm>
                <a:off x="4570671" y="3273076"/>
                <a:ext cx="125063" cy="253761"/>
              </a:xfrm>
              <a:custGeom>
                <a:avLst/>
                <a:gdLst/>
                <a:ahLst/>
                <a:cxnLst>
                  <a:cxn ang="0">
                    <a:pos x="54" y="75"/>
                  </a:cxn>
                  <a:cxn ang="0">
                    <a:pos x="53" y="57"/>
                  </a:cxn>
                  <a:cxn ang="0">
                    <a:pos x="42" y="25"/>
                  </a:cxn>
                  <a:cxn ang="0">
                    <a:pos x="29" y="0"/>
                  </a:cxn>
                  <a:cxn ang="0">
                    <a:pos x="18" y="25"/>
                  </a:cxn>
                  <a:cxn ang="0">
                    <a:pos x="21" y="57"/>
                  </a:cxn>
                  <a:cxn ang="0">
                    <a:pos x="0" y="73"/>
                  </a:cxn>
                  <a:cxn ang="0">
                    <a:pos x="14" y="89"/>
                  </a:cxn>
                  <a:cxn ang="0">
                    <a:pos x="4" y="148"/>
                  </a:cxn>
                  <a:cxn ang="0">
                    <a:pos x="5" y="153"/>
                  </a:cxn>
                  <a:cxn ang="0">
                    <a:pos x="6" y="156"/>
                  </a:cxn>
                  <a:cxn ang="0">
                    <a:pos x="10" y="154"/>
                  </a:cxn>
                  <a:cxn ang="0">
                    <a:pos x="15" y="150"/>
                  </a:cxn>
                  <a:cxn ang="0">
                    <a:pos x="36" y="91"/>
                  </a:cxn>
                  <a:cxn ang="0">
                    <a:pos x="56" y="150"/>
                  </a:cxn>
                  <a:cxn ang="0">
                    <a:pos x="61" y="154"/>
                  </a:cxn>
                  <a:cxn ang="0">
                    <a:pos x="65" y="156"/>
                  </a:cxn>
                  <a:cxn ang="0">
                    <a:pos x="66" y="154"/>
                  </a:cxn>
                  <a:cxn ang="0">
                    <a:pos x="67" y="148"/>
                  </a:cxn>
                  <a:cxn ang="0">
                    <a:pos x="57" y="89"/>
                  </a:cxn>
                  <a:cxn ang="0">
                    <a:pos x="71" y="73"/>
                  </a:cxn>
                  <a:cxn ang="0">
                    <a:pos x="49" y="29"/>
                  </a:cxn>
                  <a:cxn ang="0">
                    <a:pos x="49" y="53"/>
                  </a:cxn>
                  <a:cxn ang="0">
                    <a:pos x="33" y="53"/>
                  </a:cxn>
                  <a:cxn ang="0">
                    <a:pos x="21" y="53"/>
                  </a:cxn>
                  <a:cxn ang="0">
                    <a:pos x="12" y="146"/>
                  </a:cxn>
                  <a:cxn ang="0">
                    <a:pos x="17" y="90"/>
                  </a:cxn>
                  <a:cxn ang="0">
                    <a:pos x="12" y="146"/>
                  </a:cxn>
                  <a:cxn ang="0">
                    <a:pos x="20" y="76"/>
                  </a:cxn>
                  <a:cxn ang="0">
                    <a:pos x="33" y="57"/>
                  </a:cxn>
                  <a:cxn ang="0">
                    <a:pos x="36" y="77"/>
                  </a:cxn>
                  <a:cxn ang="0">
                    <a:pos x="35" y="63"/>
                  </a:cxn>
                  <a:cxn ang="0">
                    <a:pos x="36" y="77"/>
                  </a:cxn>
                  <a:cxn ang="0">
                    <a:pos x="46" y="57"/>
                  </a:cxn>
                  <a:cxn ang="0">
                    <a:pos x="42" y="77"/>
                  </a:cxn>
                  <a:cxn ang="0">
                    <a:pos x="66" y="144"/>
                  </a:cxn>
                  <a:cxn ang="0">
                    <a:pos x="46" y="90"/>
                  </a:cxn>
                  <a:cxn ang="0">
                    <a:pos x="66" y="144"/>
                  </a:cxn>
                </a:cxnLst>
                <a:rect l="0" t="0" r="r" b="b"/>
                <a:pathLst>
                  <a:path w="71" h="156">
                    <a:moveTo>
                      <a:pt x="71" y="73"/>
                    </a:moveTo>
                    <a:cubicBezTo>
                      <a:pt x="71" y="73"/>
                      <a:pt x="63" y="74"/>
                      <a:pt x="54" y="75"/>
                    </a:cubicBezTo>
                    <a:cubicBezTo>
                      <a:pt x="50" y="57"/>
                      <a:pt x="50" y="57"/>
                      <a:pt x="50" y="57"/>
                    </a:cubicBezTo>
                    <a:cubicBezTo>
                      <a:pt x="53" y="57"/>
                      <a:pt x="53" y="57"/>
                      <a:pt x="53" y="57"/>
                    </a:cubicBezTo>
                    <a:cubicBezTo>
                      <a:pt x="53" y="25"/>
                      <a:pt x="53" y="25"/>
                      <a:pt x="53" y="25"/>
                    </a:cubicBezTo>
                    <a:cubicBezTo>
                      <a:pt x="42" y="25"/>
                      <a:pt x="42" y="25"/>
                      <a:pt x="42" y="25"/>
                    </a:cubicBezTo>
                    <a:cubicBezTo>
                      <a:pt x="42" y="0"/>
                      <a:pt x="42" y="0"/>
                      <a:pt x="42" y="0"/>
                    </a:cubicBezTo>
                    <a:cubicBezTo>
                      <a:pt x="29" y="0"/>
                      <a:pt x="29" y="0"/>
                      <a:pt x="29" y="0"/>
                    </a:cubicBezTo>
                    <a:cubicBezTo>
                      <a:pt x="29" y="25"/>
                      <a:pt x="29" y="25"/>
                      <a:pt x="29" y="25"/>
                    </a:cubicBezTo>
                    <a:cubicBezTo>
                      <a:pt x="18" y="25"/>
                      <a:pt x="18" y="25"/>
                      <a:pt x="18" y="25"/>
                    </a:cubicBezTo>
                    <a:cubicBezTo>
                      <a:pt x="18" y="57"/>
                      <a:pt x="18" y="57"/>
                      <a:pt x="18" y="57"/>
                    </a:cubicBezTo>
                    <a:cubicBezTo>
                      <a:pt x="21" y="57"/>
                      <a:pt x="21" y="57"/>
                      <a:pt x="21" y="57"/>
                    </a:cubicBezTo>
                    <a:cubicBezTo>
                      <a:pt x="17" y="75"/>
                      <a:pt x="17" y="75"/>
                      <a:pt x="17" y="75"/>
                    </a:cubicBezTo>
                    <a:cubicBezTo>
                      <a:pt x="8" y="74"/>
                      <a:pt x="0" y="73"/>
                      <a:pt x="0" y="73"/>
                    </a:cubicBezTo>
                    <a:cubicBezTo>
                      <a:pt x="0" y="87"/>
                      <a:pt x="0" y="87"/>
                      <a:pt x="0" y="87"/>
                    </a:cubicBezTo>
                    <a:cubicBezTo>
                      <a:pt x="0" y="87"/>
                      <a:pt x="6" y="88"/>
                      <a:pt x="14" y="89"/>
                    </a:cubicBezTo>
                    <a:cubicBezTo>
                      <a:pt x="0" y="147"/>
                      <a:pt x="0" y="147"/>
                      <a:pt x="0" y="147"/>
                    </a:cubicBezTo>
                    <a:cubicBezTo>
                      <a:pt x="4" y="148"/>
                      <a:pt x="4" y="148"/>
                      <a:pt x="4" y="148"/>
                    </a:cubicBezTo>
                    <a:cubicBezTo>
                      <a:pt x="3" y="153"/>
                      <a:pt x="3" y="153"/>
                      <a:pt x="3" y="153"/>
                    </a:cubicBezTo>
                    <a:cubicBezTo>
                      <a:pt x="5" y="153"/>
                      <a:pt x="5" y="153"/>
                      <a:pt x="5" y="153"/>
                    </a:cubicBezTo>
                    <a:cubicBezTo>
                      <a:pt x="5" y="155"/>
                      <a:pt x="5" y="155"/>
                      <a:pt x="5" y="155"/>
                    </a:cubicBezTo>
                    <a:cubicBezTo>
                      <a:pt x="6" y="156"/>
                      <a:pt x="6" y="156"/>
                      <a:pt x="6" y="156"/>
                    </a:cubicBezTo>
                    <a:cubicBezTo>
                      <a:pt x="7" y="153"/>
                      <a:pt x="7" y="153"/>
                      <a:pt x="7" y="153"/>
                    </a:cubicBezTo>
                    <a:cubicBezTo>
                      <a:pt x="10" y="154"/>
                      <a:pt x="10" y="154"/>
                      <a:pt x="10" y="154"/>
                    </a:cubicBezTo>
                    <a:cubicBezTo>
                      <a:pt x="11" y="149"/>
                      <a:pt x="11" y="149"/>
                      <a:pt x="11" y="149"/>
                    </a:cubicBezTo>
                    <a:cubicBezTo>
                      <a:pt x="15" y="150"/>
                      <a:pt x="15" y="150"/>
                      <a:pt x="15" y="150"/>
                    </a:cubicBezTo>
                    <a:cubicBezTo>
                      <a:pt x="29" y="91"/>
                      <a:pt x="29" y="91"/>
                      <a:pt x="29" y="91"/>
                    </a:cubicBezTo>
                    <a:cubicBezTo>
                      <a:pt x="31" y="91"/>
                      <a:pt x="33" y="91"/>
                      <a:pt x="36" y="91"/>
                    </a:cubicBezTo>
                    <a:cubicBezTo>
                      <a:pt x="38" y="91"/>
                      <a:pt x="40" y="91"/>
                      <a:pt x="42" y="91"/>
                    </a:cubicBezTo>
                    <a:cubicBezTo>
                      <a:pt x="56" y="150"/>
                      <a:pt x="56" y="150"/>
                      <a:pt x="56" y="150"/>
                    </a:cubicBezTo>
                    <a:cubicBezTo>
                      <a:pt x="60" y="149"/>
                      <a:pt x="60" y="149"/>
                      <a:pt x="60" y="149"/>
                    </a:cubicBezTo>
                    <a:cubicBezTo>
                      <a:pt x="61" y="154"/>
                      <a:pt x="61" y="154"/>
                      <a:pt x="61" y="154"/>
                    </a:cubicBezTo>
                    <a:cubicBezTo>
                      <a:pt x="64" y="154"/>
                      <a:pt x="64" y="154"/>
                      <a:pt x="64" y="154"/>
                    </a:cubicBezTo>
                    <a:cubicBezTo>
                      <a:pt x="65" y="156"/>
                      <a:pt x="65" y="156"/>
                      <a:pt x="65" y="156"/>
                    </a:cubicBezTo>
                    <a:cubicBezTo>
                      <a:pt x="66" y="156"/>
                      <a:pt x="66" y="156"/>
                      <a:pt x="66" y="156"/>
                    </a:cubicBezTo>
                    <a:cubicBezTo>
                      <a:pt x="66" y="154"/>
                      <a:pt x="66" y="154"/>
                      <a:pt x="66" y="154"/>
                    </a:cubicBezTo>
                    <a:cubicBezTo>
                      <a:pt x="68" y="153"/>
                      <a:pt x="68" y="153"/>
                      <a:pt x="68" y="153"/>
                    </a:cubicBezTo>
                    <a:cubicBezTo>
                      <a:pt x="67" y="148"/>
                      <a:pt x="67" y="148"/>
                      <a:pt x="67" y="148"/>
                    </a:cubicBezTo>
                    <a:cubicBezTo>
                      <a:pt x="71" y="147"/>
                      <a:pt x="71" y="147"/>
                      <a:pt x="71" y="147"/>
                    </a:cubicBezTo>
                    <a:cubicBezTo>
                      <a:pt x="57" y="89"/>
                      <a:pt x="57" y="89"/>
                      <a:pt x="57" y="89"/>
                    </a:cubicBezTo>
                    <a:cubicBezTo>
                      <a:pt x="65" y="88"/>
                      <a:pt x="71" y="87"/>
                      <a:pt x="71" y="87"/>
                    </a:cubicBezTo>
                    <a:lnTo>
                      <a:pt x="71" y="73"/>
                    </a:lnTo>
                    <a:close/>
                    <a:moveTo>
                      <a:pt x="21" y="29"/>
                    </a:moveTo>
                    <a:cubicBezTo>
                      <a:pt x="49" y="29"/>
                      <a:pt x="49" y="29"/>
                      <a:pt x="49" y="29"/>
                    </a:cubicBezTo>
                    <a:cubicBezTo>
                      <a:pt x="49" y="53"/>
                      <a:pt x="49" y="53"/>
                      <a:pt x="49" y="53"/>
                    </a:cubicBezTo>
                    <a:cubicBezTo>
                      <a:pt x="49" y="53"/>
                      <a:pt x="49" y="53"/>
                      <a:pt x="49" y="53"/>
                    </a:cubicBezTo>
                    <a:cubicBezTo>
                      <a:pt x="38" y="53"/>
                      <a:pt x="38" y="53"/>
                      <a:pt x="38" y="53"/>
                    </a:cubicBezTo>
                    <a:cubicBezTo>
                      <a:pt x="33" y="53"/>
                      <a:pt x="33" y="53"/>
                      <a:pt x="33" y="53"/>
                    </a:cubicBezTo>
                    <a:cubicBezTo>
                      <a:pt x="22" y="53"/>
                      <a:pt x="22" y="53"/>
                      <a:pt x="22" y="53"/>
                    </a:cubicBezTo>
                    <a:cubicBezTo>
                      <a:pt x="21" y="53"/>
                      <a:pt x="21" y="53"/>
                      <a:pt x="21" y="53"/>
                    </a:cubicBezTo>
                    <a:lnTo>
                      <a:pt x="21" y="29"/>
                    </a:lnTo>
                    <a:close/>
                    <a:moveTo>
                      <a:pt x="12" y="146"/>
                    </a:moveTo>
                    <a:cubicBezTo>
                      <a:pt x="5" y="144"/>
                      <a:pt x="5" y="144"/>
                      <a:pt x="5" y="144"/>
                    </a:cubicBezTo>
                    <a:cubicBezTo>
                      <a:pt x="17" y="90"/>
                      <a:pt x="17" y="90"/>
                      <a:pt x="17" y="90"/>
                    </a:cubicBezTo>
                    <a:cubicBezTo>
                      <a:pt x="20" y="90"/>
                      <a:pt x="22" y="90"/>
                      <a:pt x="25" y="90"/>
                    </a:cubicBezTo>
                    <a:lnTo>
                      <a:pt x="12" y="146"/>
                    </a:lnTo>
                    <a:close/>
                    <a:moveTo>
                      <a:pt x="28" y="77"/>
                    </a:moveTo>
                    <a:cubicBezTo>
                      <a:pt x="26" y="76"/>
                      <a:pt x="23" y="76"/>
                      <a:pt x="20" y="76"/>
                    </a:cubicBezTo>
                    <a:cubicBezTo>
                      <a:pt x="25" y="57"/>
                      <a:pt x="25" y="57"/>
                      <a:pt x="25" y="57"/>
                    </a:cubicBezTo>
                    <a:cubicBezTo>
                      <a:pt x="33" y="57"/>
                      <a:pt x="33" y="57"/>
                      <a:pt x="33" y="57"/>
                    </a:cubicBezTo>
                    <a:lnTo>
                      <a:pt x="28" y="77"/>
                    </a:lnTo>
                    <a:close/>
                    <a:moveTo>
                      <a:pt x="36" y="77"/>
                    </a:moveTo>
                    <a:cubicBezTo>
                      <a:pt x="34" y="77"/>
                      <a:pt x="33" y="77"/>
                      <a:pt x="32" y="77"/>
                    </a:cubicBezTo>
                    <a:cubicBezTo>
                      <a:pt x="35" y="63"/>
                      <a:pt x="35" y="63"/>
                      <a:pt x="35" y="63"/>
                    </a:cubicBezTo>
                    <a:cubicBezTo>
                      <a:pt x="39" y="77"/>
                      <a:pt x="39" y="77"/>
                      <a:pt x="39" y="77"/>
                    </a:cubicBezTo>
                    <a:cubicBezTo>
                      <a:pt x="38" y="77"/>
                      <a:pt x="37" y="77"/>
                      <a:pt x="36" y="77"/>
                    </a:cubicBezTo>
                    <a:close/>
                    <a:moveTo>
                      <a:pt x="38" y="57"/>
                    </a:moveTo>
                    <a:cubicBezTo>
                      <a:pt x="46" y="57"/>
                      <a:pt x="46" y="57"/>
                      <a:pt x="46" y="57"/>
                    </a:cubicBezTo>
                    <a:cubicBezTo>
                      <a:pt x="50" y="76"/>
                      <a:pt x="50" y="76"/>
                      <a:pt x="50" y="76"/>
                    </a:cubicBezTo>
                    <a:cubicBezTo>
                      <a:pt x="48" y="76"/>
                      <a:pt x="45" y="76"/>
                      <a:pt x="42" y="77"/>
                    </a:cubicBezTo>
                    <a:lnTo>
                      <a:pt x="38" y="57"/>
                    </a:lnTo>
                    <a:close/>
                    <a:moveTo>
                      <a:pt x="66" y="144"/>
                    </a:moveTo>
                    <a:cubicBezTo>
                      <a:pt x="59" y="146"/>
                      <a:pt x="59" y="146"/>
                      <a:pt x="59" y="146"/>
                    </a:cubicBezTo>
                    <a:cubicBezTo>
                      <a:pt x="46" y="90"/>
                      <a:pt x="46" y="90"/>
                      <a:pt x="46" y="90"/>
                    </a:cubicBezTo>
                    <a:cubicBezTo>
                      <a:pt x="48" y="90"/>
                      <a:pt x="51" y="90"/>
                      <a:pt x="54" y="90"/>
                    </a:cubicBezTo>
                    <a:lnTo>
                      <a:pt x="66" y="14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1" name="Freeform 121"/>
              <p:cNvSpPr>
                <a:spLocks noEditPoints="1"/>
              </p:cNvSpPr>
              <p:nvPr/>
            </p:nvSpPr>
            <p:spPr bwMode="auto">
              <a:xfrm>
                <a:off x="2983932" y="1377968"/>
                <a:ext cx="283346" cy="286156"/>
              </a:xfrm>
              <a:custGeom>
                <a:avLst/>
                <a:gdLst/>
                <a:ahLst/>
                <a:cxnLst>
                  <a:cxn ang="0">
                    <a:pos x="145" y="131"/>
                  </a:cxn>
                  <a:cxn ang="0">
                    <a:pos x="34" y="0"/>
                  </a:cxn>
                  <a:cxn ang="0">
                    <a:pos x="0" y="28"/>
                  </a:cxn>
                  <a:cxn ang="0">
                    <a:pos x="112" y="159"/>
                  </a:cxn>
                  <a:cxn ang="0">
                    <a:pos x="145" y="131"/>
                  </a:cxn>
                  <a:cxn ang="0">
                    <a:pos x="103" y="138"/>
                  </a:cxn>
                  <a:cxn ang="0">
                    <a:pos x="100" y="133"/>
                  </a:cxn>
                  <a:cxn ang="0">
                    <a:pos x="106" y="128"/>
                  </a:cxn>
                  <a:cxn ang="0">
                    <a:pos x="103" y="123"/>
                  </a:cxn>
                  <a:cxn ang="0">
                    <a:pos x="96" y="129"/>
                  </a:cxn>
                  <a:cxn ang="0">
                    <a:pos x="91" y="122"/>
                  </a:cxn>
                  <a:cxn ang="0">
                    <a:pos x="101" y="114"/>
                  </a:cxn>
                  <a:cxn ang="0">
                    <a:pos x="97" y="110"/>
                  </a:cxn>
                  <a:cxn ang="0">
                    <a:pos x="87" y="119"/>
                  </a:cxn>
                  <a:cxn ang="0">
                    <a:pos x="84" y="114"/>
                  </a:cxn>
                  <a:cxn ang="0">
                    <a:pos x="90" y="109"/>
                  </a:cxn>
                  <a:cxn ang="0">
                    <a:pos x="86" y="104"/>
                  </a:cxn>
                  <a:cxn ang="0">
                    <a:pos x="80" y="110"/>
                  </a:cxn>
                  <a:cxn ang="0">
                    <a:pos x="75" y="104"/>
                  </a:cxn>
                  <a:cxn ang="0">
                    <a:pos x="86" y="94"/>
                  </a:cxn>
                  <a:cxn ang="0">
                    <a:pos x="83" y="90"/>
                  </a:cxn>
                  <a:cxn ang="0">
                    <a:pos x="71" y="100"/>
                  </a:cxn>
                  <a:cxn ang="0">
                    <a:pos x="67" y="95"/>
                  </a:cxn>
                  <a:cxn ang="0">
                    <a:pos x="75" y="89"/>
                  </a:cxn>
                  <a:cxn ang="0">
                    <a:pos x="72" y="84"/>
                  </a:cxn>
                  <a:cxn ang="0">
                    <a:pos x="64" y="91"/>
                  </a:cxn>
                  <a:cxn ang="0">
                    <a:pos x="58" y="85"/>
                  </a:cxn>
                  <a:cxn ang="0">
                    <a:pos x="70" y="75"/>
                  </a:cxn>
                  <a:cxn ang="0">
                    <a:pos x="66" y="71"/>
                  </a:cxn>
                  <a:cxn ang="0">
                    <a:pos x="55" y="81"/>
                  </a:cxn>
                  <a:cxn ang="0">
                    <a:pos x="51" y="76"/>
                  </a:cxn>
                  <a:cxn ang="0">
                    <a:pos x="59" y="70"/>
                  </a:cxn>
                  <a:cxn ang="0">
                    <a:pos x="56" y="65"/>
                  </a:cxn>
                  <a:cxn ang="0">
                    <a:pos x="47" y="72"/>
                  </a:cxn>
                  <a:cxn ang="0">
                    <a:pos x="43" y="66"/>
                  </a:cxn>
                  <a:cxn ang="0">
                    <a:pos x="54" y="57"/>
                  </a:cxn>
                  <a:cxn ang="0">
                    <a:pos x="51" y="53"/>
                  </a:cxn>
                  <a:cxn ang="0">
                    <a:pos x="39" y="63"/>
                  </a:cxn>
                  <a:cxn ang="0">
                    <a:pos x="36" y="58"/>
                  </a:cxn>
                  <a:cxn ang="0">
                    <a:pos x="43" y="51"/>
                  </a:cxn>
                  <a:cxn ang="0">
                    <a:pos x="39" y="47"/>
                  </a:cxn>
                  <a:cxn ang="0">
                    <a:pos x="32" y="54"/>
                  </a:cxn>
                  <a:cxn ang="0">
                    <a:pos x="27" y="47"/>
                  </a:cxn>
                  <a:cxn ang="0">
                    <a:pos x="38" y="38"/>
                  </a:cxn>
                  <a:cxn ang="0">
                    <a:pos x="35" y="34"/>
                  </a:cxn>
                  <a:cxn ang="0">
                    <a:pos x="23" y="44"/>
                  </a:cxn>
                  <a:cxn ang="0">
                    <a:pos x="19" y="39"/>
                  </a:cxn>
                  <a:cxn ang="0">
                    <a:pos x="28" y="32"/>
                  </a:cxn>
                  <a:cxn ang="0">
                    <a:pos x="24" y="28"/>
                  </a:cxn>
                  <a:cxn ang="0">
                    <a:pos x="16" y="35"/>
                  </a:cxn>
                  <a:cxn ang="0">
                    <a:pos x="11" y="29"/>
                  </a:cxn>
                  <a:cxn ang="0">
                    <a:pos x="33" y="11"/>
                  </a:cxn>
                  <a:cxn ang="0">
                    <a:pos x="134" y="130"/>
                  </a:cxn>
                  <a:cxn ang="0">
                    <a:pos x="113" y="149"/>
                  </a:cxn>
                  <a:cxn ang="0">
                    <a:pos x="107" y="141"/>
                  </a:cxn>
                  <a:cxn ang="0">
                    <a:pos x="117" y="133"/>
                  </a:cxn>
                  <a:cxn ang="0">
                    <a:pos x="113" y="129"/>
                  </a:cxn>
                  <a:cxn ang="0">
                    <a:pos x="103" y="138"/>
                  </a:cxn>
                </a:cxnLst>
                <a:rect l="0" t="0" r="r" b="b"/>
                <a:pathLst>
                  <a:path w="145" h="159">
                    <a:moveTo>
                      <a:pt x="145" y="131"/>
                    </a:moveTo>
                    <a:lnTo>
                      <a:pt x="34" y="0"/>
                    </a:lnTo>
                    <a:lnTo>
                      <a:pt x="0" y="28"/>
                    </a:lnTo>
                    <a:lnTo>
                      <a:pt x="112" y="159"/>
                    </a:lnTo>
                    <a:lnTo>
                      <a:pt x="145" y="131"/>
                    </a:lnTo>
                    <a:close/>
                    <a:moveTo>
                      <a:pt x="103" y="138"/>
                    </a:moveTo>
                    <a:lnTo>
                      <a:pt x="100" y="133"/>
                    </a:lnTo>
                    <a:lnTo>
                      <a:pt x="106" y="128"/>
                    </a:lnTo>
                    <a:lnTo>
                      <a:pt x="103" y="123"/>
                    </a:lnTo>
                    <a:lnTo>
                      <a:pt x="96" y="129"/>
                    </a:lnTo>
                    <a:lnTo>
                      <a:pt x="91" y="122"/>
                    </a:lnTo>
                    <a:lnTo>
                      <a:pt x="101" y="114"/>
                    </a:lnTo>
                    <a:lnTo>
                      <a:pt x="97" y="110"/>
                    </a:lnTo>
                    <a:lnTo>
                      <a:pt x="87" y="119"/>
                    </a:lnTo>
                    <a:lnTo>
                      <a:pt x="84" y="114"/>
                    </a:lnTo>
                    <a:lnTo>
                      <a:pt x="90" y="109"/>
                    </a:lnTo>
                    <a:lnTo>
                      <a:pt x="86" y="104"/>
                    </a:lnTo>
                    <a:lnTo>
                      <a:pt x="80" y="110"/>
                    </a:lnTo>
                    <a:lnTo>
                      <a:pt x="75" y="104"/>
                    </a:lnTo>
                    <a:lnTo>
                      <a:pt x="86" y="94"/>
                    </a:lnTo>
                    <a:lnTo>
                      <a:pt x="83" y="90"/>
                    </a:lnTo>
                    <a:lnTo>
                      <a:pt x="71" y="100"/>
                    </a:lnTo>
                    <a:lnTo>
                      <a:pt x="67" y="95"/>
                    </a:lnTo>
                    <a:lnTo>
                      <a:pt x="75" y="89"/>
                    </a:lnTo>
                    <a:lnTo>
                      <a:pt x="72" y="84"/>
                    </a:lnTo>
                    <a:lnTo>
                      <a:pt x="64" y="91"/>
                    </a:lnTo>
                    <a:lnTo>
                      <a:pt x="58" y="85"/>
                    </a:lnTo>
                    <a:lnTo>
                      <a:pt x="70" y="75"/>
                    </a:lnTo>
                    <a:lnTo>
                      <a:pt x="66" y="71"/>
                    </a:lnTo>
                    <a:lnTo>
                      <a:pt x="55" y="81"/>
                    </a:lnTo>
                    <a:lnTo>
                      <a:pt x="51" y="76"/>
                    </a:lnTo>
                    <a:lnTo>
                      <a:pt x="59" y="70"/>
                    </a:lnTo>
                    <a:lnTo>
                      <a:pt x="56" y="65"/>
                    </a:lnTo>
                    <a:lnTo>
                      <a:pt x="47" y="72"/>
                    </a:lnTo>
                    <a:lnTo>
                      <a:pt x="43" y="66"/>
                    </a:lnTo>
                    <a:lnTo>
                      <a:pt x="54" y="57"/>
                    </a:lnTo>
                    <a:lnTo>
                      <a:pt x="51" y="53"/>
                    </a:lnTo>
                    <a:lnTo>
                      <a:pt x="39" y="63"/>
                    </a:lnTo>
                    <a:lnTo>
                      <a:pt x="36" y="58"/>
                    </a:lnTo>
                    <a:lnTo>
                      <a:pt x="43" y="51"/>
                    </a:lnTo>
                    <a:lnTo>
                      <a:pt x="39" y="47"/>
                    </a:lnTo>
                    <a:lnTo>
                      <a:pt x="32" y="54"/>
                    </a:lnTo>
                    <a:lnTo>
                      <a:pt x="27" y="47"/>
                    </a:lnTo>
                    <a:lnTo>
                      <a:pt x="38" y="38"/>
                    </a:lnTo>
                    <a:lnTo>
                      <a:pt x="35" y="34"/>
                    </a:lnTo>
                    <a:lnTo>
                      <a:pt x="23" y="44"/>
                    </a:lnTo>
                    <a:lnTo>
                      <a:pt x="19" y="39"/>
                    </a:lnTo>
                    <a:lnTo>
                      <a:pt x="28" y="32"/>
                    </a:lnTo>
                    <a:lnTo>
                      <a:pt x="24" y="28"/>
                    </a:lnTo>
                    <a:lnTo>
                      <a:pt x="16" y="35"/>
                    </a:lnTo>
                    <a:lnTo>
                      <a:pt x="11" y="29"/>
                    </a:lnTo>
                    <a:lnTo>
                      <a:pt x="33" y="11"/>
                    </a:lnTo>
                    <a:lnTo>
                      <a:pt x="134" y="130"/>
                    </a:lnTo>
                    <a:lnTo>
                      <a:pt x="113" y="149"/>
                    </a:lnTo>
                    <a:lnTo>
                      <a:pt x="107" y="141"/>
                    </a:lnTo>
                    <a:lnTo>
                      <a:pt x="117" y="133"/>
                    </a:lnTo>
                    <a:lnTo>
                      <a:pt x="113" y="129"/>
                    </a:lnTo>
                    <a:lnTo>
                      <a:pt x="103" y="1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2" name="Freeform 122"/>
              <p:cNvSpPr>
                <a:spLocks noEditPoints="1"/>
              </p:cNvSpPr>
              <p:nvPr/>
            </p:nvSpPr>
            <p:spPr bwMode="auto">
              <a:xfrm>
                <a:off x="1246727" y="4412300"/>
                <a:ext cx="150467" cy="309552"/>
              </a:xfrm>
              <a:custGeom>
                <a:avLst/>
                <a:gdLst/>
                <a:ahLst/>
                <a:cxnLst>
                  <a:cxn ang="0">
                    <a:pos x="1" y="14"/>
                  </a:cxn>
                  <a:cxn ang="0">
                    <a:pos x="1" y="19"/>
                  </a:cxn>
                  <a:cxn ang="0">
                    <a:pos x="77" y="84"/>
                  </a:cxn>
                  <a:cxn ang="0">
                    <a:pos x="10" y="158"/>
                  </a:cxn>
                  <a:cxn ang="0">
                    <a:pos x="15" y="150"/>
                  </a:cxn>
                  <a:cxn ang="0">
                    <a:pos x="10" y="147"/>
                  </a:cxn>
                  <a:cxn ang="0">
                    <a:pos x="17" y="143"/>
                  </a:cxn>
                  <a:cxn ang="0">
                    <a:pos x="10" y="140"/>
                  </a:cxn>
                  <a:cxn ang="0">
                    <a:pos x="15" y="137"/>
                  </a:cxn>
                  <a:cxn ang="0">
                    <a:pos x="10" y="135"/>
                  </a:cxn>
                  <a:cxn ang="0">
                    <a:pos x="17" y="130"/>
                  </a:cxn>
                  <a:cxn ang="0">
                    <a:pos x="9" y="127"/>
                  </a:cxn>
                  <a:cxn ang="0">
                    <a:pos x="15" y="125"/>
                  </a:cxn>
                  <a:cxn ang="0">
                    <a:pos x="9" y="122"/>
                  </a:cxn>
                  <a:cxn ang="0">
                    <a:pos x="16" y="118"/>
                  </a:cxn>
                  <a:cxn ang="0">
                    <a:pos x="9" y="116"/>
                  </a:cxn>
                  <a:cxn ang="0">
                    <a:pos x="14" y="113"/>
                  </a:cxn>
                  <a:cxn ang="0">
                    <a:pos x="9" y="110"/>
                  </a:cxn>
                  <a:cxn ang="0">
                    <a:pos x="16" y="106"/>
                  </a:cxn>
                  <a:cxn ang="0">
                    <a:pos x="8" y="103"/>
                  </a:cxn>
                  <a:cxn ang="0">
                    <a:pos x="14" y="100"/>
                  </a:cxn>
                  <a:cxn ang="0">
                    <a:pos x="8" y="97"/>
                  </a:cxn>
                  <a:cxn ang="0">
                    <a:pos x="8" y="94"/>
                  </a:cxn>
                  <a:cxn ang="0">
                    <a:pos x="14" y="92"/>
                  </a:cxn>
                  <a:cxn ang="0">
                    <a:pos x="8" y="89"/>
                  </a:cxn>
                  <a:cxn ang="0">
                    <a:pos x="11" y="86"/>
                  </a:cxn>
                  <a:cxn ang="0">
                    <a:pos x="7" y="83"/>
                  </a:cxn>
                  <a:cxn ang="0">
                    <a:pos x="14" y="79"/>
                  </a:cxn>
                  <a:cxn ang="0">
                    <a:pos x="7" y="77"/>
                  </a:cxn>
                  <a:cxn ang="0">
                    <a:pos x="11" y="74"/>
                  </a:cxn>
                  <a:cxn ang="0">
                    <a:pos x="7" y="71"/>
                  </a:cxn>
                  <a:cxn ang="0">
                    <a:pos x="14" y="67"/>
                  </a:cxn>
                  <a:cxn ang="0">
                    <a:pos x="7" y="64"/>
                  </a:cxn>
                  <a:cxn ang="0">
                    <a:pos x="11" y="61"/>
                  </a:cxn>
                  <a:cxn ang="0">
                    <a:pos x="7" y="59"/>
                  </a:cxn>
                  <a:cxn ang="0">
                    <a:pos x="13" y="54"/>
                  </a:cxn>
                  <a:cxn ang="0">
                    <a:pos x="7" y="52"/>
                  </a:cxn>
                  <a:cxn ang="0">
                    <a:pos x="11" y="49"/>
                  </a:cxn>
                  <a:cxn ang="0">
                    <a:pos x="7" y="46"/>
                  </a:cxn>
                  <a:cxn ang="0">
                    <a:pos x="13" y="42"/>
                  </a:cxn>
                  <a:cxn ang="0">
                    <a:pos x="7" y="40"/>
                  </a:cxn>
                  <a:cxn ang="0">
                    <a:pos x="10" y="37"/>
                  </a:cxn>
                  <a:cxn ang="0">
                    <a:pos x="7" y="34"/>
                  </a:cxn>
                  <a:cxn ang="0">
                    <a:pos x="13" y="30"/>
                  </a:cxn>
                  <a:cxn ang="0">
                    <a:pos x="6" y="27"/>
                  </a:cxn>
                  <a:cxn ang="0">
                    <a:pos x="10" y="24"/>
                  </a:cxn>
                  <a:cxn ang="0">
                    <a:pos x="6" y="22"/>
                  </a:cxn>
                  <a:cxn ang="0">
                    <a:pos x="71" y="84"/>
                  </a:cxn>
                </a:cxnLst>
                <a:rect l="0" t="0" r="r" b="b"/>
                <a:pathLst>
                  <a:path w="77" h="172">
                    <a:moveTo>
                      <a:pt x="0" y="0"/>
                    </a:moveTo>
                    <a:lnTo>
                      <a:pt x="1" y="14"/>
                    </a:lnTo>
                    <a:lnTo>
                      <a:pt x="1" y="14"/>
                    </a:lnTo>
                    <a:lnTo>
                      <a:pt x="1" y="19"/>
                    </a:lnTo>
                    <a:lnTo>
                      <a:pt x="6" y="172"/>
                    </a:lnTo>
                    <a:lnTo>
                      <a:pt x="77" y="84"/>
                    </a:lnTo>
                    <a:lnTo>
                      <a:pt x="0" y="0"/>
                    </a:lnTo>
                    <a:close/>
                    <a:moveTo>
                      <a:pt x="10" y="158"/>
                    </a:moveTo>
                    <a:lnTo>
                      <a:pt x="10" y="150"/>
                    </a:lnTo>
                    <a:lnTo>
                      <a:pt x="15" y="150"/>
                    </a:lnTo>
                    <a:lnTo>
                      <a:pt x="15" y="146"/>
                    </a:lnTo>
                    <a:lnTo>
                      <a:pt x="10" y="147"/>
                    </a:lnTo>
                    <a:lnTo>
                      <a:pt x="10" y="143"/>
                    </a:lnTo>
                    <a:lnTo>
                      <a:pt x="17" y="143"/>
                    </a:lnTo>
                    <a:lnTo>
                      <a:pt x="17" y="140"/>
                    </a:lnTo>
                    <a:lnTo>
                      <a:pt x="10" y="140"/>
                    </a:lnTo>
                    <a:lnTo>
                      <a:pt x="10" y="137"/>
                    </a:lnTo>
                    <a:lnTo>
                      <a:pt x="15" y="137"/>
                    </a:lnTo>
                    <a:lnTo>
                      <a:pt x="15" y="135"/>
                    </a:lnTo>
                    <a:lnTo>
                      <a:pt x="10" y="135"/>
                    </a:lnTo>
                    <a:lnTo>
                      <a:pt x="9" y="131"/>
                    </a:lnTo>
                    <a:lnTo>
                      <a:pt x="17" y="130"/>
                    </a:lnTo>
                    <a:lnTo>
                      <a:pt x="16" y="127"/>
                    </a:lnTo>
                    <a:lnTo>
                      <a:pt x="9" y="127"/>
                    </a:lnTo>
                    <a:lnTo>
                      <a:pt x="9" y="125"/>
                    </a:lnTo>
                    <a:lnTo>
                      <a:pt x="15" y="125"/>
                    </a:lnTo>
                    <a:lnTo>
                      <a:pt x="15" y="122"/>
                    </a:lnTo>
                    <a:lnTo>
                      <a:pt x="9" y="122"/>
                    </a:lnTo>
                    <a:lnTo>
                      <a:pt x="9" y="118"/>
                    </a:lnTo>
                    <a:lnTo>
                      <a:pt x="16" y="118"/>
                    </a:lnTo>
                    <a:lnTo>
                      <a:pt x="16" y="116"/>
                    </a:lnTo>
                    <a:lnTo>
                      <a:pt x="9" y="116"/>
                    </a:lnTo>
                    <a:lnTo>
                      <a:pt x="9" y="113"/>
                    </a:lnTo>
                    <a:lnTo>
                      <a:pt x="14" y="113"/>
                    </a:lnTo>
                    <a:lnTo>
                      <a:pt x="14" y="110"/>
                    </a:lnTo>
                    <a:lnTo>
                      <a:pt x="9" y="110"/>
                    </a:lnTo>
                    <a:lnTo>
                      <a:pt x="8" y="106"/>
                    </a:lnTo>
                    <a:lnTo>
                      <a:pt x="16" y="106"/>
                    </a:lnTo>
                    <a:lnTo>
                      <a:pt x="16" y="103"/>
                    </a:lnTo>
                    <a:lnTo>
                      <a:pt x="8" y="103"/>
                    </a:lnTo>
                    <a:lnTo>
                      <a:pt x="8" y="100"/>
                    </a:lnTo>
                    <a:lnTo>
                      <a:pt x="14" y="100"/>
                    </a:lnTo>
                    <a:lnTo>
                      <a:pt x="14" y="97"/>
                    </a:lnTo>
                    <a:lnTo>
                      <a:pt x="8" y="97"/>
                    </a:lnTo>
                    <a:lnTo>
                      <a:pt x="8" y="94"/>
                    </a:lnTo>
                    <a:lnTo>
                      <a:pt x="8" y="94"/>
                    </a:lnTo>
                    <a:lnTo>
                      <a:pt x="8" y="92"/>
                    </a:lnTo>
                    <a:lnTo>
                      <a:pt x="14" y="92"/>
                    </a:lnTo>
                    <a:lnTo>
                      <a:pt x="14" y="89"/>
                    </a:lnTo>
                    <a:lnTo>
                      <a:pt x="8" y="89"/>
                    </a:lnTo>
                    <a:lnTo>
                      <a:pt x="7" y="86"/>
                    </a:lnTo>
                    <a:lnTo>
                      <a:pt x="11" y="86"/>
                    </a:lnTo>
                    <a:lnTo>
                      <a:pt x="11" y="83"/>
                    </a:lnTo>
                    <a:lnTo>
                      <a:pt x="7" y="83"/>
                    </a:lnTo>
                    <a:lnTo>
                      <a:pt x="7" y="79"/>
                    </a:lnTo>
                    <a:lnTo>
                      <a:pt x="14" y="79"/>
                    </a:lnTo>
                    <a:lnTo>
                      <a:pt x="14" y="77"/>
                    </a:lnTo>
                    <a:lnTo>
                      <a:pt x="7" y="77"/>
                    </a:lnTo>
                    <a:lnTo>
                      <a:pt x="7" y="74"/>
                    </a:lnTo>
                    <a:lnTo>
                      <a:pt x="11" y="74"/>
                    </a:lnTo>
                    <a:lnTo>
                      <a:pt x="11" y="71"/>
                    </a:lnTo>
                    <a:lnTo>
                      <a:pt x="7" y="71"/>
                    </a:lnTo>
                    <a:lnTo>
                      <a:pt x="7" y="67"/>
                    </a:lnTo>
                    <a:lnTo>
                      <a:pt x="14" y="67"/>
                    </a:lnTo>
                    <a:lnTo>
                      <a:pt x="14" y="64"/>
                    </a:lnTo>
                    <a:lnTo>
                      <a:pt x="7" y="64"/>
                    </a:lnTo>
                    <a:lnTo>
                      <a:pt x="7" y="61"/>
                    </a:lnTo>
                    <a:lnTo>
                      <a:pt x="11" y="61"/>
                    </a:lnTo>
                    <a:lnTo>
                      <a:pt x="11" y="59"/>
                    </a:lnTo>
                    <a:lnTo>
                      <a:pt x="7" y="59"/>
                    </a:lnTo>
                    <a:lnTo>
                      <a:pt x="7" y="55"/>
                    </a:lnTo>
                    <a:lnTo>
                      <a:pt x="13" y="54"/>
                    </a:lnTo>
                    <a:lnTo>
                      <a:pt x="13" y="51"/>
                    </a:lnTo>
                    <a:lnTo>
                      <a:pt x="7" y="52"/>
                    </a:lnTo>
                    <a:lnTo>
                      <a:pt x="7" y="49"/>
                    </a:lnTo>
                    <a:lnTo>
                      <a:pt x="11" y="49"/>
                    </a:lnTo>
                    <a:lnTo>
                      <a:pt x="11" y="46"/>
                    </a:lnTo>
                    <a:lnTo>
                      <a:pt x="7" y="46"/>
                    </a:lnTo>
                    <a:lnTo>
                      <a:pt x="7" y="42"/>
                    </a:lnTo>
                    <a:lnTo>
                      <a:pt x="13" y="42"/>
                    </a:lnTo>
                    <a:lnTo>
                      <a:pt x="13" y="40"/>
                    </a:lnTo>
                    <a:lnTo>
                      <a:pt x="7" y="40"/>
                    </a:lnTo>
                    <a:lnTo>
                      <a:pt x="7" y="37"/>
                    </a:lnTo>
                    <a:lnTo>
                      <a:pt x="10" y="37"/>
                    </a:lnTo>
                    <a:lnTo>
                      <a:pt x="10" y="34"/>
                    </a:lnTo>
                    <a:lnTo>
                      <a:pt x="7" y="34"/>
                    </a:lnTo>
                    <a:lnTo>
                      <a:pt x="6" y="30"/>
                    </a:lnTo>
                    <a:lnTo>
                      <a:pt x="13" y="30"/>
                    </a:lnTo>
                    <a:lnTo>
                      <a:pt x="12" y="27"/>
                    </a:lnTo>
                    <a:lnTo>
                      <a:pt x="6" y="27"/>
                    </a:lnTo>
                    <a:lnTo>
                      <a:pt x="6" y="24"/>
                    </a:lnTo>
                    <a:lnTo>
                      <a:pt x="10" y="24"/>
                    </a:lnTo>
                    <a:lnTo>
                      <a:pt x="10" y="22"/>
                    </a:lnTo>
                    <a:lnTo>
                      <a:pt x="6" y="22"/>
                    </a:lnTo>
                    <a:lnTo>
                      <a:pt x="6" y="13"/>
                    </a:lnTo>
                    <a:lnTo>
                      <a:pt x="71" y="84"/>
                    </a:lnTo>
                    <a:lnTo>
                      <a:pt x="10" y="15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3" name="Freeform 123"/>
              <p:cNvSpPr>
                <a:spLocks noEditPoints="1"/>
              </p:cNvSpPr>
              <p:nvPr/>
            </p:nvSpPr>
            <p:spPr bwMode="auto">
              <a:xfrm>
                <a:off x="1283855" y="4502286"/>
                <a:ext cx="64486" cy="131380"/>
              </a:xfrm>
              <a:custGeom>
                <a:avLst/>
                <a:gdLst/>
                <a:ahLst/>
                <a:cxnLst>
                  <a:cxn ang="0">
                    <a:pos x="33" y="36"/>
                  </a:cxn>
                  <a:cxn ang="0">
                    <a:pos x="0" y="0"/>
                  </a:cxn>
                  <a:cxn ang="0">
                    <a:pos x="3" y="73"/>
                  </a:cxn>
                  <a:cxn ang="0">
                    <a:pos x="33" y="36"/>
                  </a:cxn>
                  <a:cxn ang="0">
                    <a:pos x="7" y="59"/>
                  </a:cxn>
                  <a:cxn ang="0">
                    <a:pos x="6" y="13"/>
                  </a:cxn>
                  <a:cxn ang="0">
                    <a:pos x="26" y="36"/>
                  </a:cxn>
                  <a:cxn ang="0">
                    <a:pos x="7" y="59"/>
                  </a:cxn>
                </a:cxnLst>
                <a:rect l="0" t="0" r="r" b="b"/>
                <a:pathLst>
                  <a:path w="33" h="73">
                    <a:moveTo>
                      <a:pt x="33" y="36"/>
                    </a:moveTo>
                    <a:lnTo>
                      <a:pt x="0" y="0"/>
                    </a:lnTo>
                    <a:lnTo>
                      <a:pt x="3" y="73"/>
                    </a:lnTo>
                    <a:lnTo>
                      <a:pt x="33" y="36"/>
                    </a:lnTo>
                    <a:close/>
                    <a:moveTo>
                      <a:pt x="7" y="59"/>
                    </a:moveTo>
                    <a:lnTo>
                      <a:pt x="6" y="13"/>
                    </a:lnTo>
                    <a:lnTo>
                      <a:pt x="26" y="36"/>
                    </a:lnTo>
                    <a:lnTo>
                      <a:pt x="7" y="5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4" name="Freeform 124"/>
              <p:cNvSpPr>
                <a:spLocks/>
              </p:cNvSpPr>
              <p:nvPr/>
            </p:nvSpPr>
            <p:spPr bwMode="auto">
              <a:xfrm>
                <a:off x="572559" y="2616177"/>
                <a:ext cx="113338" cy="102584"/>
              </a:xfrm>
              <a:custGeom>
                <a:avLst/>
                <a:gdLst/>
                <a:ahLst/>
                <a:cxnLst>
                  <a:cxn ang="0">
                    <a:pos x="22" y="57"/>
                  </a:cxn>
                  <a:cxn ang="0">
                    <a:pos x="35" y="57"/>
                  </a:cxn>
                  <a:cxn ang="0">
                    <a:pos x="35" y="35"/>
                  </a:cxn>
                  <a:cxn ang="0">
                    <a:pos x="58" y="35"/>
                  </a:cxn>
                  <a:cxn ang="0">
                    <a:pos x="58" y="22"/>
                  </a:cxn>
                  <a:cxn ang="0">
                    <a:pos x="35" y="22"/>
                  </a:cxn>
                  <a:cxn ang="0">
                    <a:pos x="35" y="0"/>
                  </a:cxn>
                  <a:cxn ang="0">
                    <a:pos x="22" y="0"/>
                  </a:cxn>
                  <a:cxn ang="0">
                    <a:pos x="22" y="22"/>
                  </a:cxn>
                  <a:cxn ang="0">
                    <a:pos x="0" y="22"/>
                  </a:cxn>
                  <a:cxn ang="0">
                    <a:pos x="0" y="35"/>
                  </a:cxn>
                  <a:cxn ang="0">
                    <a:pos x="22" y="35"/>
                  </a:cxn>
                  <a:cxn ang="0">
                    <a:pos x="22" y="57"/>
                  </a:cxn>
                </a:cxnLst>
                <a:rect l="0" t="0" r="r" b="b"/>
                <a:pathLst>
                  <a:path w="58" h="57">
                    <a:moveTo>
                      <a:pt x="22" y="57"/>
                    </a:moveTo>
                    <a:lnTo>
                      <a:pt x="35" y="57"/>
                    </a:lnTo>
                    <a:lnTo>
                      <a:pt x="35" y="35"/>
                    </a:lnTo>
                    <a:lnTo>
                      <a:pt x="58" y="35"/>
                    </a:lnTo>
                    <a:lnTo>
                      <a:pt x="58" y="22"/>
                    </a:lnTo>
                    <a:lnTo>
                      <a:pt x="35" y="22"/>
                    </a:lnTo>
                    <a:lnTo>
                      <a:pt x="35" y="0"/>
                    </a:lnTo>
                    <a:lnTo>
                      <a:pt x="22" y="0"/>
                    </a:lnTo>
                    <a:lnTo>
                      <a:pt x="22" y="22"/>
                    </a:lnTo>
                    <a:lnTo>
                      <a:pt x="0" y="22"/>
                    </a:lnTo>
                    <a:lnTo>
                      <a:pt x="0" y="35"/>
                    </a:lnTo>
                    <a:lnTo>
                      <a:pt x="22" y="35"/>
                    </a:lnTo>
                    <a:lnTo>
                      <a:pt x="22" y="57"/>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5" name="Freeform 125"/>
              <p:cNvSpPr>
                <a:spLocks/>
              </p:cNvSpPr>
              <p:nvPr/>
            </p:nvSpPr>
            <p:spPr bwMode="auto">
              <a:xfrm>
                <a:off x="1557431" y="2407409"/>
                <a:ext cx="347832" cy="196170"/>
              </a:xfrm>
              <a:custGeom>
                <a:avLst/>
                <a:gdLst/>
                <a:ahLst/>
                <a:cxnLst>
                  <a:cxn ang="0">
                    <a:pos x="86" y="0"/>
                  </a:cxn>
                  <a:cxn ang="0">
                    <a:pos x="40" y="78"/>
                  </a:cxn>
                  <a:cxn ang="0">
                    <a:pos x="26" y="51"/>
                  </a:cxn>
                  <a:cxn ang="0">
                    <a:pos x="0" y="51"/>
                  </a:cxn>
                  <a:cxn ang="0">
                    <a:pos x="0" y="66"/>
                  </a:cxn>
                  <a:cxn ang="0">
                    <a:pos x="17" y="66"/>
                  </a:cxn>
                  <a:cxn ang="0">
                    <a:pos x="38" y="109"/>
                  </a:cxn>
                  <a:cxn ang="0">
                    <a:pos x="95" y="15"/>
                  </a:cxn>
                  <a:cxn ang="0">
                    <a:pos x="163" y="15"/>
                  </a:cxn>
                  <a:cxn ang="0">
                    <a:pos x="163" y="26"/>
                  </a:cxn>
                  <a:cxn ang="0">
                    <a:pos x="178" y="26"/>
                  </a:cxn>
                  <a:cxn ang="0">
                    <a:pos x="178" y="0"/>
                  </a:cxn>
                  <a:cxn ang="0">
                    <a:pos x="86" y="0"/>
                  </a:cxn>
                </a:cxnLst>
                <a:rect l="0" t="0" r="r" b="b"/>
                <a:pathLst>
                  <a:path w="178" h="109">
                    <a:moveTo>
                      <a:pt x="86" y="0"/>
                    </a:moveTo>
                    <a:lnTo>
                      <a:pt x="40" y="78"/>
                    </a:lnTo>
                    <a:lnTo>
                      <a:pt x="26" y="51"/>
                    </a:lnTo>
                    <a:lnTo>
                      <a:pt x="0" y="51"/>
                    </a:lnTo>
                    <a:lnTo>
                      <a:pt x="0" y="66"/>
                    </a:lnTo>
                    <a:lnTo>
                      <a:pt x="17" y="66"/>
                    </a:lnTo>
                    <a:lnTo>
                      <a:pt x="38" y="109"/>
                    </a:lnTo>
                    <a:lnTo>
                      <a:pt x="95" y="15"/>
                    </a:lnTo>
                    <a:lnTo>
                      <a:pt x="163" y="15"/>
                    </a:lnTo>
                    <a:lnTo>
                      <a:pt x="163" y="26"/>
                    </a:lnTo>
                    <a:lnTo>
                      <a:pt x="178" y="26"/>
                    </a:lnTo>
                    <a:lnTo>
                      <a:pt x="178" y="0"/>
                    </a:lnTo>
                    <a:lnTo>
                      <a:pt x="8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6" name="Freeform 126"/>
              <p:cNvSpPr>
                <a:spLocks noEditPoints="1"/>
              </p:cNvSpPr>
              <p:nvPr/>
            </p:nvSpPr>
            <p:spPr bwMode="auto">
              <a:xfrm>
                <a:off x="4400663" y="4243126"/>
                <a:ext cx="173916" cy="203369"/>
              </a:xfrm>
              <a:custGeom>
                <a:avLst/>
                <a:gdLst/>
                <a:ahLst/>
                <a:cxnLst>
                  <a:cxn ang="0">
                    <a:pos x="0" y="49"/>
                  </a:cxn>
                  <a:cxn ang="0">
                    <a:pos x="98" y="49"/>
                  </a:cxn>
                  <a:cxn ang="0">
                    <a:pos x="98" y="77"/>
                  </a:cxn>
                  <a:cxn ang="0">
                    <a:pos x="0" y="77"/>
                  </a:cxn>
                  <a:cxn ang="0">
                    <a:pos x="0" y="49"/>
                  </a:cxn>
                  <a:cxn ang="0">
                    <a:pos x="47" y="37"/>
                  </a:cxn>
                  <a:cxn ang="0">
                    <a:pos x="40" y="35"/>
                  </a:cxn>
                  <a:cxn ang="0">
                    <a:pos x="35" y="32"/>
                  </a:cxn>
                  <a:cxn ang="0">
                    <a:pos x="31" y="26"/>
                  </a:cxn>
                  <a:cxn ang="0">
                    <a:pos x="29" y="19"/>
                  </a:cxn>
                  <a:cxn ang="0">
                    <a:pos x="31" y="12"/>
                  </a:cxn>
                  <a:cxn ang="0">
                    <a:pos x="35" y="6"/>
                  </a:cxn>
                  <a:cxn ang="0">
                    <a:pos x="40" y="2"/>
                  </a:cxn>
                  <a:cxn ang="0">
                    <a:pos x="47" y="0"/>
                  </a:cxn>
                  <a:cxn ang="0">
                    <a:pos x="54" y="2"/>
                  </a:cxn>
                  <a:cxn ang="0">
                    <a:pos x="60" y="6"/>
                  </a:cxn>
                  <a:cxn ang="0">
                    <a:pos x="64" y="12"/>
                  </a:cxn>
                  <a:cxn ang="0">
                    <a:pos x="66" y="19"/>
                  </a:cxn>
                  <a:cxn ang="0">
                    <a:pos x="64" y="26"/>
                  </a:cxn>
                  <a:cxn ang="0">
                    <a:pos x="60" y="32"/>
                  </a:cxn>
                  <a:cxn ang="0">
                    <a:pos x="54" y="35"/>
                  </a:cxn>
                  <a:cxn ang="0">
                    <a:pos x="47" y="37"/>
                  </a:cxn>
                  <a:cxn ang="0">
                    <a:pos x="47" y="88"/>
                  </a:cxn>
                  <a:cxn ang="0">
                    <a:pos x="54" y="90"/>
                  </a:cxn>
                  <a:cxn ang="0">
                    <a:pos x="60" y="94"/>
                  </a:cxn>
                  <a:cxn ang="0">
                    <a:pos x="64" y="99"/>
                  </a:cxn>
                  <a:cxn ang="0">
                    <a:pos x="66" y="106"/>
                  </a:cxn>
                  <a:cxn ang="0">
                    <a:pos x="64" y="113"/>
                  </a:cxn>
                  <a:cxn ang="0">
                    <a:pos x="60" y="119"/>
                  </a:cxn>
                  <a:cxn ang="0">
                    <a:pos x="54" y="123"/>
                  </a:cxn>
                  <a:cxn ang="0">
                    <a:pos x="47" y="125"/>
                  </a:cxn>
                  <a:cxn ang="0">
                    <a:pos x="40" y="123"/>
                  </a:cxn>
                  <a:cxn ang="0">
                    <a:pos x="35" y="119"/>
                  </a:cxn>
                  <a:cxn ang="0">
                    <a:pos x="31" y="113"/>
                  </a:cxn>
                  <a:cxn ang="0">
                    <a:pos x="29" y="106"/>
                  </a:cxn>
                  <a:cxn ang="0">
                    <a:pos x="31" y="99"/>
                  </a:cxn>
                  <a:cxn ang="0">
                    <a:pos x="35" y="94"/>
                  </a:cxn>
                  <a:cxn ang="0">
                    <a:pos x="40" y="90"/>
                  </a:cxn>
                  <a:cxn ang="0">
                    <a:pos x="47" y="88"/>
                  </a:cxn>
                </a:cxnLst>
                <a:rect l="0" t="0" r="r" b="b"/>
                <a:pathLst>
                  <a:path w="98" h="125">
                    <a:moveTo>
                      <a:pt x="0" y="49"/>
                    </a:moveTo>
                    <a:cubicBezTo>
                      <a:pt x="98" y="49"/>
                      <a:pt x="98" y="49"/>
                      <a:pt x="98" y="49"/>
                    </a:cubicBezTo>
                    <a:cubicBezTo>
                      <a:pt x="98" y="77"/>
                      <a:pt x="98" y="77"/>
                      <a:pt x="98" y="77"/>
                    </a:cubicBezTo>
                    <a:cubicBezTo>
                      <a:pt x="0" y="77"/>
                      <a:pt x="0" y="77"/>
                      <a:pt x="0" y="77"/>
                    </a:cubicBezTo>
                    <a:lnTo>
                      <a:pt x="0" y="49"/>
                    </a:lnTo>
                    <a:close/>
                    <a:moveTo>
                      <a:pt x="47" y="37"/>
                    </a:moveTo>
                    <a:cubicBezTo>
                      <a:pt x="45" y="37"/>
                      <a:pt x="43" y="36"/>
                      <a:pt x="40" y="35"/>
                    </a:cubicBezTo>
                    <a:cubicBezTo>
                      <a:pt x="38" y="34"/>
                      <a:pt x="36" y="33"/>
                      <a:pt x="35" y="32"/>
                    </a:cubicBezTo>
                    <a:cubicBezTo>
                      <a:pt x="33" y="30"/>
                      <a:pt x="32" y="28"/>
                      <a:pt x="31" y="26"/>
                    </a:cubicBezTo>
                    <a:cubicBezTo>
                      <a:pt x="30" y="24"/>
                      <a:pt x="29" y="21"/>
                      <a:pt x="29" y="19"/>
                    </a:cubicBezTo>
                    <a:cubicBezTo>
                      <a:pt x="29" y="16"/>
                      <a:pt x="30" y="14"/>
                      <a:pt x="31" y="12"/>
                    </a:cubicBezTo>
                    <a:cubicBezTo>
                      <a:pt x="32" y="9"/>
                      <a:pt x="33" y="7"/>
                      <a:pt x="35" y="6"/>
                    </a:cubicBezTo>
                    <a:cubicBezTo>
                      <a:pt x="36" y="4"/>
                      <a:pt x="38" y="3"/>
                      <a:pt x="40" y="2"/>
                    </a:cubicBezTo>
                    <a:cubicBezTo>
                      <a:pt x="43" y="1"/>
                      <a:pt x="45" y="0"/>
                      <a:pt x="47" y="0"/>
                    </a:cubicBezTo>
                    <a:cubicBezTo>
                      <a:pt x="50" y="0"/>
                      <a:pt x="52" y="1"/>
                      <a:pt x="54" y="2"/>
                    </a:cubicBezTo>
                    <a:cubicBezTo>
                      <a:pt x="57" y="3"/>
                      <a:pt x="59" y="4"/>
                      <a:pt x="60" y="6"/>
                    </a:cubicBezTo>
                    <a:cubicBezTo>
                      <a:pt x="62" y="7"/>
                      <a:pt x="63" y="9"/>
                      <a:pt x="64" y="12"/>
                    </a:cubicBezTo>
                    <a:cubicBezTo>
                      <a:pt x="65" y="14"/>
                      <a:pt x="66" y="16"/>
                      <a:pt x="66" y="19"/>
                    </a:cubicBezTo>
                    <a:cubicBezTo>
                      <a:pt x="66" y="21"/>
                      <a:pt x="65" y="24"/>
                      <a:pt x="64" y="26"/>
                    </a:cubicBezTo>
                    <a:cubicBezTo>
                      <a:pt x="63" y="28"/>
                      <a:pt x="62" y="30"/>
                      <a:pt x="60" y="32"/>
                    </a:cubicBezTo>
                    <a:cubicBezTo>
                      <a:pt x="59" y="33"/>
                      <a:pt x="57" y="34"/>
                      <a:pt x="54" y="35"/>
                    </a:cubicBezTo>
                    <a:cubicBezTo>
                      <a:pt x="52" y="36"/>
                      <a:pt x="50" y="37"/>
                      <a:pt x="47" y="37"/>
                    </a:cubicBezTo>
                    <a:close/>
                    <a:moveTo>
                      <a:pt x="47" y="88"/>
                    </a:moveTo>
                    <a:cubicBezTo>
                      <a:pt x="50" y="88"/>
                      <a:pt x="52" y="89"/>
                      <a:pt x="54" y="90"/>
                    </a:cubicBezTo>
                    <a:cubicBezTo>
                      <a:pt x="57" y="91"/>
                      <a:pt x="59" y="92"/>
                      <a:pt x="60" y="94"/>
                    </a:cubicBezTo>
                    <a:cubicBezTo>
                      <a:pt x="62" y="95"/>
                      <a:pt x="63" y="97"/>
                      <a:pt x="64" y="99"/>
                    </a:cubicBezTo>
                    <a:cubicBezTo>
                      <a:pt x="65" y="101"/>
                      <a:pt x="66" y="104"/>
                      <a:pt x="66" y="106"/>
                    </a:cubicBezTo>
                    <a:cubicBezTo>
                      <a:pt x="66" y="109"/>
                      <a:pt x="65" y="111"/>
                      <a:pt x="64" y="113"/>
                    </a:cubicBezTo>
                    <a:cubicBezTo>
                      <a:pt x="63" y="116"/>
                      <a:pt x="62" y="118"/>
                      <a:pt x="60" y="119"/>
                    </a:cubicBezTo>
                    <a:cubicBezTo>
                      <a:pt x="59" y="121"/>
                      <a:pt x="57" y="122"/>
                      <a:pt x="54" y="123"/>
                    </a:cubicBezTo>
                    <a:cubicBezTo>
                      <a:pt x="52" y="124"/>
                      <a:pt x="50" y="125"/>
                      <a:pt x="47" y="125"/>
                    </a:cubicBezTo>
                    <a:cubicBezTo>
                      <a:pt x="45" y="125"/>
                      <a:pt x="43" y="124"/>
                      <a:pt x="40" y="123"/>
                    </a:cubicBezTo>
                    <a:cubicBezTo>
                      <a:pt x="38" y="122"/>
                      <a:pt x="36" y="121"/>
                      <a:pt x="35" y="119"/>
                    </a:cubicBezTo>
                    <a:cubicBezTo>
                      <a:pt x="33" y="118"/>
                      <a:pt x="32" y="116"/>
                      <a:pt x="31" y="113"/>
                    </a:cubicBezTo>
                    <a:cubicBezTo>
                      <a:pt x="30" y="111"/>
                      <a:pt x="29" y="109"/>
                      <a:pt x="29" y="106"/>
                    </a:cubicBezTo>
                    <a:cubicBezTo>
                      <a:pt x="29" y="104"/>
                      <a:pt x="30" y="101"/>
                      <a:pt x="31" y="99"/>
                    </a:cubicBezTo>
                    <a:cubicBezTo>
                      <a:pt x="32" y="97"/>
                      <a:pt x="33" y="95"/>
                      <a:pt x="35" y="94"/>
                    </a:cubicBezTo>
                    <a:cubicBezTo>
                      <a:pt x="36" y="92"/>
                      <a:pt x="38" y="91"/>
                      <a:pt x="40" y="90"/>
                    </a:cubicBezTo>
                    <a:cubicBezTo>
                      <a:pt x="43" y="89"/>
                      <a:pt x="45" y="88"/>
                      <a:pt x="47" y="8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7" name="Freeform 127"/>
              <p:cNvSpPr>
                <a:spLocks noEditPoints="1"/>
              </p:cNvSpPr>
              <p:nvPr/>
            </p:nvSpPr>
            <p:spPr bwMode="auto">
              <a:xfrm>
                <a:off x="1195920" y="1437359"/>
                <a:ext cx="322428" cy="257360"/>
              </a:xfrm>
              <a:custGeom>
                <a:avLst/>
                <a:gdLst/>
                <a:ahLst/>
                <a:cxnLst>
                  <a:cxn ang="0">
                    <a:pos x="0" y="68"/>
                  </a:cxn>
                  <a:cxn ang="0">
                    <a:pos x="44" y="158"/>
                  </a:cxn>
                  <a:cxn ang="0">
                    <a:pos x="183" y="90"/>
                  </a:cxn>
                  <a:cxn ang="0">
                    <a:pos x="139" y="0"/>
                  </a:cxn>
                  <a:cxn ang="0">
                    <a:pos x="0" y="68"/>
                  </a:cxn>
                  <a:cxn ang="0">
                    <a:pos x="32" y="121"/>
                  </a:cxn>
                  <a:cxn ang="0">
                    <a:pos x="22" y="101"/>
                  </a:cxn>
                  <a:cxn ang="0">
                    <a:pos x="30" y="97"/>
                  </a:cxn>
                  <a:cxn ang="0">
                    <a:pos x="40" y="117"/>
                  </a:cxn>
                  <a:cxn ang="0">
                    <a:pos x="32" y="121"/>
                  </a:cxn>
                  <a:cxn ang="0">
                    <a:pos x="43" y="143"/>
                  </a:cxn>
                  <a:cxn ang="0">
                    <a:pos x="33" y="123"/>
                  </a:cxn>
                  <a:cxn ang="0">
                    <a:pos x="41" y="119"/>
                  </a:cxn>
                  <a:cxn ang="0">
                    <a:pos x="51" y="139"/>
                  </a:cxn>
                  <a:cxn ang="0">
                    <a:pos x="43" y="143"/>
                  </a:cxn>
                  <a:cxn ang="0">
                    <a:pos x="148" y="37"/>
                  </a:cxn>
                  <a:cxn ang="0">
                    <a:pos x="159" y="60"/>
                  </a:cxn>
                  <a:cxn ang="0">
                    <a:pos x="157" y="61"/>
                  </a:cxn>
                  <a:cxn ang="0">
                    <a:pos x="146" y="38"/>
                  </a:cxn>
                  <a:cxn ang="0">
                    <a:pos x="148" y="37"/>
                  </a:cxn>
                  <a:cxn ang="0">
                    <a:pos x="130" y="20"/>
                  </a:cxn>
                  <a:cxn ang="0">
                    <a:pos x="161" y="85"/>
                  </a:cxn>
                  <a:cxn ang="0">
                    <a:pos x="54" y="137"/>
                  </a:cxn>
                  <a:cxn ang="0">
                    <a:pos x="23" y="73"/>
                  </a:cxn>
                  <a:cxn ang="0">
                    <a:pos x="130" y="20"/>
                  </a:cxn>
                  <a:cxn ang="0">
                    <a:pos x="19" y="74"/>
                  </a:cxn>
                  <a:cxn ang="0">
                    <a:pos x="29" y="94"/>
                  </a:cxn>
                  <a:cxn ang="0">
                    <a:pos x="21" y="98"/>
                  </a:cxn>
                  <a:cxn ang="0">
                    <a:pos x="11" y="78"/>
                  </a:cxn>
                  <a:cxn ang="0">
                    <a:pos x="19" y="74"/>
                  </a:cxn>
                </a:cxnLst>
                <a:rect l="0" t="0" r="r" b="b"/>
                <a:pathLst>
                  <a:path w="183" h="158">
                    <a:moveTo>
                      <a:pt x="0" y="68"/>
                    </a:moveTo>
                    <a:cubicBezTo>
                      <a:pt x="44" y="158"/>
                      <a:pt x="44" y="158"/>
                      <a:pt x="44" y="158"/>
                    </a:cubicBezTo>
                    <a:cubicBezTo>
                      <a:pt x="183" y="90"/>
                      <a:pt x="183" y="90"/>
                      <a:pt x="183" y="90"/>
                    </a:cubicBezTo>
                    <a:cubicBezTo>
                      <a:pt x="139" y="0"/>
                      <a:pt x="139" y="0"/>
                      <a:pt x="139" y="0"/>
                    </a:cubicBezTo>
                    <a:lnTo>
                      <a:pt x="0" y="68"/>
                    </a:lnTo>
                    <a:close/>
                    <a:moveTo>
                      <a:pt x="32" y="121"/>
                    </a:moveTo>
                    <a:cubicBezTo>
                      <a:pt x="22" y="101"/>
                      <a:pt x="22" y="101"/>
                      <a:pt x="22" y="101"/>
                    </a:cubicBezTo>
                    <a:cubicBezTo>
                      <a:pt x="30" y="97"/>
                      <a:pt x="30" y="97"/>
                      <a:pt x="30" y="97"/>
                    </a:cubicBezTo>
                    <a:cubicBezTo>
                      <a:pt x="40" y="117"/>
                      <a:pt x="40" y="117"/>
                      <a:pt x="40" y="117"/>
                    </a:cubicBezTo>
                    <a:lnTo>
                      <a:pt x="32" y="121"/>
                    </a:lnTo>
                    <a:close/>
                    <a:moveTo>
                      <a:pt x="43" y="143"/>
                    </a:moveTo>
                    <a:cubicBezTo>
                      <a:pt x="33" y="123"/>
                      <a:pt x="33" y="123"/>
                      <a:pt x="33" y="123"/>
                    </a:cubicBezTo>
                    <a:cubicBezTo>
                      <a:pt x="41" y="119"/>
                      <a:pt x="41" y="119"/>
                      <a:pt x="41" y="119"/>
                    </a:cubicBezTo>
                    <a:cubicBezTo>
                      <a:pt x="51" y="139"/>
                      <a:pt x="51" y="139"/>
                      <a:pt x="51" y="139"/>
                    </a:cubicBezTo>
                    <a:lnTo>
                      <a:pt x="43" y="143"/>
                    </a:lnTo>
                    <a:close/>
                    <a:moveTo>
                      <a:pt x="148" y="37"/>
                    </a:moveTo>
                    <a:cubicBezTo>
                      <a:pt x="159" y="60"/>
                      <a:pt x="159" y="60"/>
                      <a:pt x="159" y="60"/>
                    </a:cubicBezTo>
                    <a:cubicBezTo>
                      <a:pt x="157" y="61"/>
                      <a:pt x="157" y="61"/>
                      <a:pt x="157" y="61"/>
                    </a:cubicBezTo>
                    <a:cubicBezTo>
                      <a:pt x="146" y="38"/>
                      <a:pt x="146" y="38"/>
                      <a:pt x="146" y="38"/>
                    </a:cubicBezTo>
                    <a:lnTo>
                      <a:pt x="148" y="37"/>
                    </a:lnTo>
                    <a:close/>
                    <a:moveTo>
                      <a:pt x="130" y="20"/>
                    </a:moveTo>
                    <a:cubicBezTo>
                      <a:pt x="161" y="85"/>
                      <a:pt x="161" y="85"/>
                      <a:pt x="161" y="85"/>
                    </a:cubicBezTo>
                    <a:cubicBezTo>
                      <a:pt x="54" y="137"/>
                      <a:pt x="54" y="137"/>
                      <a:pt x="54" y="137"/>
                    </a:cubicBezTo>
                    <a:cubicBezTo>
                      <a:pt x="44" y="116"/>
                      <a:pt x="28" y="83"/>
                      <a:pt x="23" y="73"/>
                    </a:cubicBezTo>
                    <a:lnTo>
                      <a:pt x="130" y="20"/>
                    </a:lnTo>
                    <a:close/>
                    <a:moveTo>
                      <a:pt x="19" y="74"/>
                    </a:moveTo>
                    <a:cubicBezTo>
                      <a:pt x="29" y="94"/>
                      <a:pt x="29" y="94"/>
                      <a:pt x="29" y="94"/>
                    </a:cubicBezTo>
                    <a:cubicBezTo>
                      <a:pt x="21" y="98"/>
                      <a:pt x="21" y="98"/>
                      <a:pt x="21" y="98"/>
                    </a:cubicBezTo>
                    <a:cubicBezTo>
                      <a:pt x="11" y="78"/>
                      <a:pt x="11" y="78"/>
                      <a:pt x="11" y="78"/>
                    </a:cubicBezTo>
                    <a:lnTo>
                      <a:pt x="19" y="7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8" name="Freeform 128"/>
              <p:cNvSpPr>
                <a:spLocks/>
              </p:cNvSpPr>
              <p:nvPr/>
            </p:nvSpPr>
            <p:spPr bwMode="auto">
              <a:xfrm>
                <a:off x="1285809" y="1604733"/>
                <a:ext cx="250126" cy="122381"/>
              </a:xfrm>
              <a:custGeom>
                <a:avLst/>
                <a:gdLst/>
                <a:ahLst/>
                <a:cxnLst>
                  <a:cxn ang="0">
                    <a:pos x="125" y="0"/>
                  </a:cxn>
                  <a:cxn ang="0">
                    <a:pos x="0" y="61"/>
                  </a:cxn>
                  <a:cxn ang="0">
                    <a:pos x="3" y="68"/>
                  </a:cxn>
                  <a:cxn ang="0">
                    <a:pos x="128" y="6"/>
                  </a:cxn>
                  <a:cxn ang="0">
                    <a:pos x="125" y="0"/>
                  </a:cxn>
                </a:cxnLst>
                <a:rect l="0" t="0" r="r" b="b"/>
                <a:pathLst>
                  <a:path w="128" h="68">
                    <a:moveTo>
                      <a:pt x="125" y="0"/>
                    </a:moveTo>
                    <a:lnTo>
                      <a:pt x="0" y="61"/>
                    </a:lnTo>
                    <a:lnTo>
                      <a:pt x="3" y="68"/>
                    </a:lnTo>
                    <a:lnTo>
                      <a:pt x="128" y="6"/>
                    </a:lnTo>
                    <a:lnTo>
                      <a:pt x="125"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9" name="Freeform 129"/>
              <p:cNvSpPr>
                <a:spLocks noEditPoints="1"/>
              </p:cNvSpPr>
              <p:nvPr/>
            </p:nvSpPr>
            <p:spPr bwMode="auto">
              <a:xfrm>
                <a:off x="2470001" y="2252633"/>
                <a:ext cx="257943" cy="273558"/>
              </a:xfrm>
              <a:custGeom>
                <a:avLst/>
                <a:gdLst/>
                <a:ahLst/>
                <a:cxnLst>
                  <a:cxn ang="0">
                    <a:pos x="41" y="89"/>
                  </a:cxn>
                  <a:cxn ang="0">
                    <a:pos x="0" y="115"/>
                  </a:cxn>
                  <a:cxn ang="0">
                    <a:pos x="41" y="152"/>
                  </a:cxn>
                  <a:cxn ang="0">
                    <a:pos x="94" y="155"/>
                  </a:cxn>
                  <a:cxn ang="0">
                    <a:pos x="133" y="169"/>
                  </a:cxn>
                  <a:cxn ang="0">
                    <a:pos x="145" y="155"/>
                  </a:cxn>
                  <a:cxn ang="0">
                    <a:pos x="41" y="0"/>
                  </a:cxn>
                  <a:cxn ang="0">
                    <a:pos x="33" y="127"/>
                  </a:cxn>
                  <a:cxn ang="0">
                    <a:pos x="41" y="122"/>
                  </a:cxn>
                  <a:cxn ang="0">
                    <a:pos x="7" y="154"/>
                  </a:cxn>
                  <a:cxn ang="0">
                    <a:pos x="12" y="112"/>
                  </a:cxn>
                  <a:cxn ang="0">
                    <a:pos x="14" y="111"/>
                  </a:cxn>
                  <a:cxn ang="0">
                    <a:pos x="77" y="101"/>
                  </a:cxn>
                  <a:cxn ang="0">
                    <a:pos x="46" y="111"/>
                  </a:cxn>
                  <a:cxn ang="0">
                    <a:pos x="56" y="129"/>
                  </a:cxn>
                  <a:cxn ang="0">
                    <a:pos x="79" y="111"/>
                  </a:cxn>
                  <a:cxn ang="0">
                    <a:pos x="81" y="99"/>
                  </a:cxn>
                  <a:cxn ang="0">
                    <a:pos x="56" y="91"/>
                  </a:cxn>
                  <a:cxn ang="0">
                    <a:pos x="130" y="15"/>
                  </a:cxn>
                  <a:cxn ang="0">
                    <a:pos x="123" y="113"/>
                  </a:cxn>
                  <a:cxn ang="0">
                    <a:pos x="111" y="90"/>
                  </a:cxn>
                  <a:cxn ang="0">
                    <a:pos x="103" y="63"/>
                  </a:cxn>
                  <a:cxn ang="0">
                    <a:pos x="96" y="90"/>
                  </a:cxn>
                  <a:cxn ang="0">
                    <a:pos x="83" y="111"/>
                  </a:cxn>
                  <a:cxn ang="0">
                    <a:pos x="79" y="129"/>
                  </a:cxn>
                  <a:cxn ang="0">
                    <a:pos x="103" y="69"/>
                  </a:cxn>
                  <a:cxn ang="0">
                    <a:pos x="96" y="81"/>
                  </a:cxn>
                  <a:cxn ang="0">
                    <a:pos x="92" y="77"/>
                  </a:cxn>
                  <a:cxn ang="0">
                    <a:pos x="115" y="77"/>
                  </a:cxn>
                  <a:cxn ang="0">
                    <a:pos x="110" y="82"/>
                  </a:cxn>
                  <a:cxn ang="0">
                    <a:pos x="103" y="69"/>
                  </a:cxn>
                  <a:cxn ang="0">
                    <a:pos x="104" y="165"/>
                  </a:cxn>
                  <a:cxn ang="0">
                    <a:pos x="79" y="122"/>
                  </a:cxn>
                  <a:cxn ang="0">
                    <a:pos x="93" y="128"/>
                  </a:cxn>
                  <a:cxn ang="0">
                    <a:pos x="98" y="129"/>
                  </a:cxn>
                  <a:cxn ang="0">
                    <a:pos x="100" y="79"/>
                  </a:cxn>
                  <a:cxn ang="0">
                    <a:pos x="108" y="112"/>
                  </a:cxn>
                  <a:cxn ang="0">
                    <a:pos x="122" y="117"/>
                  </a:cxn>
                  <a:cxn ang="0">
                    <a:pos x="137" y="124"/>
                  </a:cxn>
                </a:cxnLst>
                <a:rect l="0" t="0" r="r" b="b"/>
                <a:pathLst>
                  <a:path w="145" h="169">
                    <a:moveTo>
                      <a:pt x="41" y="0"/>
                    </a:moveTo>
                    <a:cubicBezTo>
                      <a:pt x="41" y="89"/>
                      <a:pt x="41" y="89"/>
                      <a:pt x="41" y="89"/>
                    </a:cubicBezTo>
                    <a:cubicBezTo>
                      <a:pt x="12" y="108"/>
                      <a:pt x="12" y="108"/>
                      <a:pt x="12" y="108"/>
                    </a:cubicBezTo>
                    <a:cubicBezTo>
                      <a:pt x="0" y="115"/>
                      <a:pt x="0" y="115"/>
                      <a:pt x="0" y="115"/>
                    </a:cubicBezTo>
                    <a:cubicBezTo>
                      <a:pt x="3" y="158"/>
                      <a:pt x="3" y="158"/>
                      <a:pt x="3" y="158"/>
                    </a:cubicBezTo>
                    <a:cubicBezTo>
                      <a:pt x="41" y="152"/>
                      <a:pt x="41" y="152"/>
                      <a:pt x="41" y="152"/>
                    </a:cubicBezTo>
                    <a:cubicBezTo>
                      <a:pt x="41" y="155"/>
                      <a:pt x="41" y="155"/>
                      <a:pt x="41" y="155"/>
                    </a:cubicBezTo>
                    <a:cubicBezTo>
                      <a:pt x="94" y="155"/>
                      <a:pt x="94" y="155"/>
                      <a:pt x="94" y="155"/>
                    </a:cubicBezTo>
                    <a:cubicBezTo>
                      <a:pt x="101" y="169"/>
                      <a:pt x="101" y="169"/>
                      <a:pt x="101" y="169"/>
                    </a:cubicBezTo>
                    <a:cubicBezTo>
                      <a:pt x="133" y="169"/>
                      <a:pt x="133" y="169"/>
                      <a:pt x="133" y="169"/>
                    </a:cubicBezTo>
                    <a:cubicBezTo>
                      <a:pt x="136" y="155"/>
                      <a:pt x="136" y="155"/>
                      <a:pt x="136" y="155"/>
                    </a:cubicBezTo>
                    <a:cubicBezTo>
                      <a:pt x="145" y="155"/>
                      <a:pt x="145" y="155"/>
                      <a:pt x="145" y="155"/>
                    </a:cubicBezTo>
                    <a:cubicBezTo>
                      <a:pt x="145" y="0"/>
                      <a:pt x="145" y="0"/>
                      <a:pt x="145" y="0"/>
                    </a:cubicBezTo>
                    <a:lnTo>
                      <a:pt x="41" y="0"/>
                    </a:lnTo>
                    <a:close/>
                    <a:moveTo>
                      <a:pt x="44" y="111"/>
                    </a:moveTo>
                    <a:cubicBezTo>
                      <a:pt x="33" y="127"/>
                      <a:pt x="33" y="127"/>
                      <a:pt x="33" y="127"/>
                    </a:cubicBezTo>
                    <a:cubicBezTo>
                      <a:pt x="36" y="130"/>
                      <a:pt x="36" y="130"/>
                      <a:pt x="36" y="130"/>
                    </a:cubicBezTo>
                    <a:cubicBezTo>
                      <a:pt x="41" y="122"/>
                      <a:pt x="41" y="122"/>
                      <a:pt x="41" y="122"/>
                    </a:cubicBezTo>
                    <a:cubicBezTo>
                      <a:pt x="41" y="148"/>
                      <a:pt x="41" y="148"/>
                      <a:pt x="41" y="148"/>
                    </a:cubicBezTo>
                    <a:cubicBezTo>
                      <a:pt x="7" y="154"/>
                      <a:pt x="7" y="154"/>
                      <a:pt x="7" y="154"/>
                    </a:cubicBezTo>
                    <a:cubicBezTo>
                      <a:pt x="4" y="117"/>
                      <a:pt x="4" y="117"/>
                      <a:pt x="4" y="117"/>
                    </a:cubicBezTo>
                    <a:cubicBezTo>
                      <a:pt x="12" y="112"/>
                      <a:pt x="12" y="112"/>
                      <a:pt x="12" y="112"/>
                    </a:cubicBezTo>
                    <a:cubicBezTo>
                      <a:pt x="12" y="112"/>
                      <a:pt x="12" y="112"/>
                      <a:pt x="12" y="112"/>
                    </a:cubicBezTo>
                    <a:cubicBezTo>
                      <a:pt x="14" y="111"/>
                      <a:pt x="14" y="111"/>
                      <a:pt x="14" y="111"/>
                    </a:cubicBezTo>
                    <a:cubicBezTo>
                      <a:pt x="45" y="92"/>
                      <a:pt x="45" y="92"/>
                      <a:pt x="45" y="92"/>
                    </a:cubicBezTo>
                    <a:cubicBezTo>
                      <a:pt x="77" y="101"/>
                      <a:pt x="77" y="101"/>
                      <a:pt x="77" y="101"/>
                    </a:cubicBezTo>
                    <a:cubicBezTo>
                      <a:pt x="77" y="107"/>
                      <a:pt x="77" y="107"/>
                      <a:pt x="77" y="107"/>
                    </a:cubicBezTo>
                    <a:cubicBezTo>
                      <a:pt x="46" y="111"/>
                      <a:pt x="46" y="111"/>
                      <a:pt x="46" y="111"/>
                    </a:cubicBezTo>
                    <a:cubicBezTo>
                      <a:pt x="45" y="111"/>
                      <a:pt x="44" y="111"/>
                      <a:pt x="44" y="111"/>
                    </a:cubicBezTo>
                    <a:close/>
                    <a:moveTo>
                      <a:pt x="56" y="129"/>
                    </a:moveTo>
                    <a:cubicBezTo>
                      <a:pt x="56" y="113"/>
                      <a:pt x="56" y="113"/>
                      <a:pt x="56" y="113"/>
                    </a:cubicBezTo>
                    <a:cubicBezTo>
                      <a:pt x="79" y="111"/>
                      <a:pt x="79" y="111"/>
                      <a:pt x="79" y="111"/>
                    </a:cubicBezTo>
                    <a:cubicBezTo>
                      <a:pt x="80" y="111"/>
                      <a:pt x="80" y="110"/>
                      <a:pt x="81" y="109"/>
                    </a:cubicBezTo>
                    <a:cubicBezTo>
                      <a:pt x="81" y="99"/>
                      <a:pt x="81" y="99"/>
                      <a:pt x="81" y="99"/>
                    </a:cubicBezTo>
                    <a:cubicBezTo>
                      <a:pt x="81" y="98"/>
                      <a:pt x="80" y="97"/>
                      <a:pt x="79" y="97"/>
                    </a:cubicBezTo>
                    <a:cubicBezTo>
                      <a:pt x="56" y="91"/>
                      <a:pt x="56" y="91"/>
                      <a:pt x="56" y="91"/>
                    </a:cubicBezTo>
                    <a:cubicBezTo>
                      <a:pt x="56" y="15"/>
                      <a:pt x="56" y="15"/>
                      <a:pt x="56" y="15"/>
                    </a:cubicBezTo>
                    <a:cubicBezTo>
                      <a:pt x="130" y="15"/>
                      <a:pt x="130" y="15"/>
                      <a:pt x="130" y="15"/>
                    </a:cubicBezTo>
                    <a:cubicBezTo>
                      <a:pt x="130" y="115"/>
                      <a:pt x="130" y="115"/>
                      <a:pt x="130" y="115"/>
                    </a:cubicBezTo>
                    <a:cubicBezTo>
                      <a:pt x="123" y="113"/>
                      <a:pt x="123" y="113"/>
                      <a:pt x="123" y="113"/>
                    </a:cubicBezTo>
                    <a:cubicBezTo>
                      <a:pt x="112" y="112"/>
                      <a:pt x="112" y="112"/>
                      <a:pt x="112" y="112"/>
                    </a:cubicBezTo>
                    <a:cubicBezTo>
                      <a:pt x="111" y="90"/>
                      <a:pt x="111" y="90"/>
                      <a:pt x="111" y="90"/>
                    </a:cubicBezTo>
                    <a:cubicBezTo>
                      <a:pt x="115" y="87"/>
                      <a:pt x="118" y="83"/>
                      <a:pt x="118" y="77"/>
                    </a:cubicBezTo>
                    <a:cubicBezTo>
                      <a:pt x="118" y="69"/>
                      <a:pt x="111" y="63"/>
                      <a:pt x="103" y="63"/>
                    </a:cubicBezTo>
                    <a:cubicBezTo>
                      <a:pt x="95" y="63"/>
                      <a:pt x="89" y="69"/>
                      <a:pt x="89" y="77"/>
                    </a:cubicBezTo>
                    <a:cubicBezTo>
                      <a:pt x="89" y="83"/>
                      <a:pt x="92" y="87"/>
                      <a:pt x="96" y="90"/>
                    </a:cubicBezTo>
                    <a:cubicBezTo>
                      <a:pt x="96" y="125"/>
                      <a:pt x="96" y="125"/>
                      <a:pt x="96" y="125"/>
                    </a:cubicBezTo>
                    <a:cubicBezTo>
                      <a:pt x="83" y="111"/>
                      <a:pt x="83" y="111"/>
                      <a:pt x="83" y="111"/>
                    </a:cubicBezTo>
                    <a:cubicBezTo>
                      <a:pt x="75" y="122"/>
                      <a:pt x="75" y="122"/>
                      <a:pt x="75" y="122"/>
                    </a:cubicBezTo>
                    <a:cubicBezTo>
                      <a:pt x="79" y="129"/>
                      <a:pt x="79" y="129"/>
                      <a:pt x="79" y="129"/>
                    </a:cubicBezTo>
                    <a:lnTo>
                      <a:pt x="56" y="129"/>
                    </a:lnTo>
                    <a:close/>
                    <a:moveTo>
                      <a:pt x="103" y="69"/>
                    </a:moveTo>
                    <a:cubicBezTo>
                      <a:pt x="99" y="69"/>
                      <a:pt x="95" y="73"/>
                      <a:pt x="95" y="77"/>
                    </a:cubicBezTo>
                    <a:cubicBezTo>
                      <a:pt x="95" y="79"/>
                      <a:pt x="95" y="80"/>
                      <a:pt x="96" y="81"/>
                    </a:cubicBezTo>
                    <a:cubicBezTo>
                      <a:pt x="96" y="86"/>
                      <a:pt x="96" y="86"/>
                      <a:pt x="96" y="86"/>
                    </a:cubicBezTo>
                    <a:cubicBezTo>
                      <a:pt x="93" y="84"/>
                      <a:pt x="92" y="81"/>
                      <a:pt x="92" y="77"/>
                    </a:cubicBezTo>
                    <a:cubicBezTo>
                      <a:pt x="92" y="71"/>
                      <a:pt x="97" y="66"/>
                      <a:pt x="103" y="66"/>
                    </a:cubicBezTo>
                    <a:cubicBezTo>
                      <a:pt x="110" y="66"/>
                      <a:pt x="115" y="71"/>
                      <a:pt x="115" y="77"/>
                    </a:cubicBezTo>
                    <a:cubicBezTo>
                      <a:pt x="115" y="81"/>
                      <a:pt x="113" y="84"/>
                      <a:pt x="110" y="86"/>
                    </a:cubicBezTo>
                    <a:cubicBezTo>
                      <a:pt x="110" y="82"/>
                      <a:pt x="110" y="82"/>
                      <a:pt x="110" y="82"/>
                    </a:cubicBezTo>
                    <a:cubicBezTo>
                      <a:pt x="111" y="81"/>
                      <a:pt x="111" y="79"/>
                      <a:pt x="111" y="77"/>
                    </a:cubicBezTo>
                    <a:cubicBezTo>
                      <a:pt x="111" y="73"/>
                      <a:pt x="108" y="69"/>
                      <a:pt x="103" y="69"/>
                    </a:cubicBezTo>
                    <a:close/>
                    <a:moveTo>
                      <a:pt x="130" y="165"/>
                    </a:moveTo>
                    <a:cubicBezTo>
                      <a:pt x="104" y="165"/>
                      <a:pt x="104" y="165"/>
                      <a:pt x="104" y="165"/>
                    </a:cubicBezTo>
                    <a:cubicBezTo>
                      <a:pt x="90" y="139"/>
                      <a:pt x="90" y="139"/>
                      <a:pt x="90" y="139"/>
                    </a:cubicBezTo>
                    <a:cubicBezTo>
                      <a:pt x="79" y="122"/>
                      <a:pt x="79" y="122"/>
                      <a:pt x="79" y="122"/>
                    </a:cubicBezTo>
                    <a:cubicBezTo>
                      <a:pt x="83" y="117"/>
                      <a:pt x="83" y="117"/>
                      <a:pt x="83" y="117"/>
                    </a:cubicBezTo>
                    <a:cubicBezTo>
                      <a:pt x="93" y="128"/>
                      <a:pt x="93" y="128"/>
                      <a:pt x="93" y="128"/>
                    </a:cubicBezTo>
                    <a:cubicBezTo>
                      <a:pt x="94" y="129"/>
                      <a:pt x="95" y="129"/>
                      <a:pt x="96" y="129"/>
                    </a:cubicBezTo>
                    <a:cubicBezTo>
                      <a:pt x="97" y="129"/>
                      <a:pt x="97" y="129"/>
                      <a:pt x="98" y="129"/>
                    </a:cubicBezTo>
                    <a:cubicBezTo>
                      <a:pt x="99" y="128"/>
                      <a:pt x="100" y="127"/>
                      <a:pt x="100" y="125"/>
                    </a:cubicBezTo>
                    <a:cubicBezTo>
                      <a:pt x="100" y="79"/>
                      <a:pt x="100" y="79"/>
                      <a:pt x="100" y="79"/>
                    </a:cubicBezTo>
                    <a:cubicBezTo>
                      <a:pt x="106" y="79"/>
                      <a:pt x="106" y="79"/>
                      <a:pt x="106" y="79"/>
                    </a:cubicBezTo>
                    <a:cubicBezTo>
                      <a:pt x="108" y="112"/>
                      <a:pt x="108" y="112"/>
                      <a:pt x="108" y="112"/>
                    </a:cubicBezTo>
                    <a:cubicBezTo>
                      <a:pt x="108" y="114"/>
                      <a:pt x="110" y="116"/>
                      <a:pt x="112" y="116"/>
                    </a:cubicBezTo>
                    <a:cubicBezTo>
                      <a:pt x="122" y="117"/>
                      <a:pt x="122" y="117"/>
                      <a:pt x="122" y="117"/>
                    </a:cubicBezTo>
                    <a:cubicBezTo>
                      <a:pt x="132" y="120"/>
                      <a:pt x="132" y="120"/>
                      <a:pt x="132" y="120"/>
                    </a:cubicBezTo>
                    <a:cubicBezTo>
                      <a:pt x="137" y="124"/>
                      <a:pt x="137" y="124"/>
                      <a:pt x="137" y="124"/>
                    </a:cubicBezTo>
                    <a:lnTo>
                      <a:pt x="130" y="1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0" name="Freeform 130"/>
              <p:cNvSpPr>
                <a:spLocks noEditPoints="1"/>
              </p:cNvSpPr>
              <p:nvPr/>
            </p:nvSpPr>
            <p:spPr bwMode="auto">
              <a:xfrm>
                <a:off x="1424551" y="3004917"/>
                <a:ext cx="381052" cy="359945"/>
              </a:xfrm>
              <a:custGeom>
                <a:avLst/>
                <a:gdLst/>
                <a:ahLst/>
                <a:cxnLst>
                  <a:cxn ang="0">
                    <a:pos x="90" y="0"/>
                  </a:cxn>
                  <a:cxn ang="0">
                    <a:pos x="19" y="63"/>
                  </a:cxn>
                  <a:cxn ang="0">
                    <a:pos x="7" y="74"/>
                  </a:cxn>
                  <a:cxn ang="0">
                    <a:pos x="0" y="80"/>
                  </a:cxn>
                  <a:cxn ang="0">
                    <a:pos x="126" y="221"/>
                  </a:cxn>
                  <a:cxn ang="0">
                    <a:pos x="134" y="215"/>
                  </a:cxn>
                  <a:cxn ang="0">
                    <a:pos x="146" y="204"/>
                  </a:cxn>
                  <a:cxn ang="0">
                    <a:pos x="216" y="141"/>
                  </a:cxn>
                  <a:cxn ang="0">
                    <a:pos x="90" y="0"/>
                  </a:cxn>
                  <a:cxn ang="0">
                    <a:pos x="67" y="147"/>
                  </a:cxn>
                  <a:cxn ang="0">
                    <a:pos x="68" y="137"/>
                  </a:cxn>
                  <a:cxn ang="0">
                    <a:pos x="78" y="137"/>
                  </a:cxn>
                  <a:cxn ang="0">
                    <a:pos x="78" y="148"/>
                  </a:cxn>
                  <a:cxn ang="0">
                    <a:pos x="67" y="147"/>
                  </a:cxn>
                  <a:cxn ang="0">
                    <a:pos x="140" y="198"/>
                  </a:cxn>
                  <a:cxn ang="0">
                    <a:pos x="25" y="69"/>
                  </a:cxn>
                  <a:cxn ang="0">
                    <a:pos x="89" y="11"/>
                  </a:cxn>
                  <a:cxn ang="0">
                    <a:pos x="204" y="140"/>
                  </a:cxn>
                  <a:cxn ang="0">
                    <a:pos x="140" y="198"/>
                  </a:cxn>
                </a:cxnLst>
                <a:rect l="0" t="0" r="r" b="b"/>
                <a:pathLst>
                  <a:path w="216" h="221">
                    <a:moveTo>
                      <a:pt x="90" y="0"/>
                    </a:moveTo>
                    <a:cubicBezTo>
                      <a:pt x="19" y="63"/>
                      <a:pt x="19" y="63"/>
                      <a:pt x="19" y="63"/>
                    </a:cubicBezTo>
                    <a:cubicBezTo>
                      <a:pt x="7" y="74"/>
                      <a:pt x="7" y="74"/>
                      <a:pt x="7" y="74"/>
                    </a:cubicBezTo>
                    <a:cubicBezTo>
                      <a:pt x="0" y="80"/>
                      <a:pt x="0" y="80"/>
                      <a:pt x="0" y="80"/>
                    </a:cubicBezTo>
                    <a:cubicBezTo>
                      <a:pt x="126" y="221"/>
                      <a:pt x="126" y="221"/>
                      <a:pt x="126" y="221"/>
                    </a:cubicBezTo>
                    <a:cubicBezTo>
                      <a:pt x="134" y="215"/>
                      <a:pt x="134" y="215"/>
                      <a:pt x="134" y="215"/>
                    </a:cubicBezTo>
                    <a:cubicBezTo>
                      <a:pt x="146" y="204"/>
                      <a:pt x="146" y="204"/>
                      <a:pt x="146" y="204"/>
                    </a:cubicBezTo>
                    <a:cubicBezTo>
                      <a:pt x="216" y="141"/>
                      <a:pt x="216" y="141"/>
                      <a:pt x="216" y="141"/>
                    </a:cubicBezTo>
                    <a:lnTo>
                      <a:pt x="90" y="0"/>
                    </a:lnTo>
                    <a:close/>
                    <a:moveTo>
                      <a:pt x="67" y="147"/>
                    </a:moveTo>
                    <a:cubicBezTo>
                      <a:pt x="65" y="144"/>
                      <a:pt x="65" y="139"/>
                      <a:pt x="68" y="137"/>
                    </a:cubicBezTo>
                    <a:cubicBezTo>
                      <a:pt x="71" y="134"/>
                      <a:pt x="76" y="134"/>
                      <a:pt x="78" y="137"/>
                    </a:cubicBezTo>
                    <a:cubicBezTo>
                      <a:pt x="81" y="140"/>
                      <a:pt x="81" y="145"/>
                      <a:pt x="78" y="148"/>
                    </a:cubicBezTo>
                    <a:cubicBezTo>
                      <a:pt x="75" y="150"/>
                      <a:pt x="70" y="150"/>
                      <a:pt x="67" y="147"/>
                    </a:cubicBezTo>
                    <a:close/>
                    <a:moveTo>
                      <a:pt x="140" y="198"/>
                    </a:moveTo>
                    <a:cubicBezTo>
                      <a:pt x="25" y="69"/>
                      <a:pt x="25" y="69"/>
                      <a:pt x="25" y="69"/>
                    </a:cubicBezTo>
                    <a:cubicBezTo>
                      <a:pt x="89" y="11"/>
                      <a:pt x="89" y="11"/>
                      <a:pt x="89" y="11"/>
                    </a:cubicBezTo>
                    <a:cubicBezTo>
                      <a:pt x="204" y="140"/>
                      <a:pt x="204" y="140"/>
                      <a:pt x="204" y="140"/>
                    </a:cubicBezTo>
                    <a:lnTo>
                      <a:pt x="140" y="19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1" name="Freeform 131"/>
              <p:cNvSpPr>
                <a:spLocks noEditPoints="1"/>
              </p:cNvSpPr>
              <p:nvPr/>
            </p:nvSpPr>
            <p:spPr bwMode="auto">
              <a:xfrm>
                <a:off x="4418250" y="4781243"/>
                <a:ext cx="302887" cy="172773"/>
              </a:xfrm>
              <a:custGeom>
                <a:avLst/>
                <a:gdLst/>
                <a:ahLst/>
                <a:cxnLst>
                  <a:cxn ang="0">
                    <a:pos x="171" y="34"/>
                  </a:cxn>
                  <a:cxn ang="0">
                    <a:pos x="148" y="26"/>
                  </a:cxn>
                  <a:cxn ang="0">
                    <a:pos x="128" y="3"/>
                  </a:cxn>
                  <a:cxn ang="0">
                    <a:pos x="109" y="14"/>
                  </a:cxn>
                  <a:cxn ang="0">
                    <a:pos x="77" y="24"/>
                  </a:cxn>
                  <a:cxn ang="0">
                    <a:pos x="57" y="2"/>
                  </a:cxn>
                  <a:cxn ang="0">
                    <a:pos x="37" y="13"/>
                  </a:cxn>
                  <a:cxn ang="0">
                    <a:pos x="8" y="21"/>
                  </a:cxn>
                  <a:cxn ang="0">
                    <a:pos x="11" y="61"/>
                  </a:cxn>
                  <a:cxn ang="0">
                    <a:pos x="10" y="84"/>
                  </a:cxn>
                  <a:cxn ang="0">
                    <a:pos x="38" y="92"/>
                  </a:cxn>
                  <a:cxn ang="0">
                    <a:pos x="51" y="105"/>
                  </a:cxn>
                  <a:cxn ang="0">
                    <a:pos x="78" y="83"/>
                  </a:cxn>
                  <a:cxn ang="0">
                    <a:pos x="94" y="84"/>
                  </a:cxn>
                  <a:cxn ang="0">
                    <a:pos x="116" y="105"/>
                  </a:cxn>
                  <a:cxn ang="0">
                    <a:pos x="135" y="92"/>
                  </a:cxn>
                  <a:cxn ang="0">
                    <a:pos x="158" y="87"/>
                  </a:cxn>
                  <a:cxn ang="0">
                    <a:pos x="158" y="28"/>
                  </a:cxn>
                  <a:cxn ang="0">
                    <a:pos x="164" y="34"/>
                  </a:cxn>
                  <a:cxn ang="0">
                    <a:pos x="158" y="43"/>
                  </a:cxn>
                  <a:cxn ang="0">
                    <a:pos x="158" y="28"/>
                  </a:cxn>
                  <a:cxn ang="0">
                    <a:pos x="124" y="9"/>
                  </a:cxn>
                  <a:cxn ang="0">
                    <a:pos x="119" y="19"/>
                  </a:cxn>
                  <a:cxn ang="0">
                    <a:pos x="87" y="27"/>
                  </a:cxn>
                  <a:cxn ang="0">
                    <a:pos x="86" y="39"/>
                  </a:cxn>
                  <a:cxn ang="0">
                    <a:pos x="86" y="39"/>
                  </a:cxn>
                  <a:cxn ang="0">
                    <a:pos x="45" y="10"/>
                  </a:cxn>
                  <a:cxn ang="0">
                    <a:pos x="56" y="12"/>
                  </a:cxn>
                  <a:cxn ang="0">
                    <a:pos x="45" y="10"/>
                  </a:cxn>
                  <a:cxn ang="0">
                    <a:pos x="15" y="26"/>
                  </a:cxn>
                  <a:cxn ang="0">
                    <a:pos x="18" y="37"/>
                  </a:cxn>
                  <a:cxn ang="0">
                    <a:pos x="10" y="74"/>
                  </a:cxn>
                  <a:cxn ang="0">
                    <a:pos x="19" y="68"/>
                  </a:cxn>
                  <a:cxn ang="0">
                    <a:pos x="56" y="95"/>
                  </a:cxn>
                  <a:cxn ang="0">
                    <a:pos x="46" y="89"/>
                  </a:cxn>
                  <a:cxn ang="0">
                    <a:pos x="56" y="95"/>
                  </a:cxn>
                  <a:cxn ang="0">
                    <a:pos x="41" y="85"/>
                  </a:cxn>
                  <a:cxn ang="0">
                    <a:pos x="18" y="60"/>
                  </a:cxn>
                  <a:cxn ang="0">
                    <a:pos x="28" y="36"/>
                  </a:cxn>
                  <a:cxn ang="0">
                    <a:pos x="44" y="24"/>
                  </a:cxn>
                  <a:cxn ang="0">
                    <a:pos x="74" y="31"/>
                  </a:cxn>
                  <a:cxn ang="0">
                    <a:pos x="83" y="61"/>
                  </a:cxn>
                  <a:cxn ang="0">
                    <a:pos x="61" y="84"/>
                  </a:cxn>
                  <a:cxn ang="0">
                    <a:pos x="87" y="83"/>
                  </a:cxn>
                  <a:cxn ang="0">
                    <a:pos x="87" y="67"/>
                  </a:cxn>
                  <a:cxn ang="0">
                    <a:pos x="128" y="96"/>
                  </a:cxn>
                  <a:cxn ang="0">
                    <a:pos x="117" y="90"/>
                  </a:cxn>
                  <a:cxn ang="0">
                    <a:pos x="128" y="96"/>
                  </a:cxn>
                  <a:cxn ang="0">
                    <a:pos x="112" y="86"/>
                  </a:cxn>
                  <a:cxn ang="0">
                    <a:pos x="92" y="62"/>
                  </a:cxn>
                  <a:cxn ang="0">
                    <a:pos x="98" y="28"/>
                  </a:cxn>
                  <a:cxn ang="0">
                    <a:pos x="121" y="27"/>
                  </a:cxn>
                  <a:cxn ang="0">
                    <a:pos x="145" y="34"/>
                  </a:cxn>
                  <a:cxn ang="0">
                    <a:pos x="145" y="74"/>
                  </a:cxn>
                  <a:cxn ang="0">
                    <a:pos x="129" y="82"/>
                  </a:cxn>
                  <a:cxn ang="0">
                    <a:pos x="158" y="80"/>
                  </a:cxn>
                  <a:cxn ang="0">
                    <a:pos x="158" y="68"/>
                  </a:cxn>
                </a:cxnLst>
                <a:rect l="0" t="0" r="r" b="b"/>
                <a:pathLst>
                  <a:path w="171" h="106">
                    <a:moveTo>
                      <a:pt x="164" y="63"/>
                    </a:moveTo>
                    <a:cubicBezTo>
                      <a:pt x="163" y="45"/>
                      <a:pt x="163" y="45"/>
                      <a:pt x="163" y="45"/>
                    </a:cubicBezTo>
                    <a:cubicBezTo>
                      <a:pt x="168" y="43"/>
                      <a:pt x="171" y="39"/>
                      <a:pt x="171" y="34"/>
                    </a:cubicBezTo>
                    <a:cubicBezTo>
                      <a:pt x="171" y="31"/>
                      <a:pt x="169" y="27"/>
                      <a:pt x="167" y="25"/>
                    </a:cubicBezTo>
                    <a:cubicBezTo>
                      <a:pt x="165" y="22"/>
                      <a:pt x="161" y="21"/>
                      <a:pt x="158" y="21"/>
                    </a:cubicBezTo>
                    <a:cubicBezTo>
                      <a:pt x="154" y="21"/>
                      <a:pt x="150" y="23"/>
                      <a:pt x="148" y="26"/>
                    </a:cubicBezTo>
                    <a:cubicBezTo>
                      <a:pt x="134" y="17"/>
                      <a:pt x="134" y="17"/>
                      <a:pt x="134" y="17"/>
                    </a:cubicBezTo>
                    <a:cubicBezTo>
                      <a:pt x="134" y="15"/>
                      <a:pt x="135" y="13"/>
                      <a:pt x="134" y="11"/>
                    </a:cubicBezTo>
                    <a:cubicBezTo>
                      <a:pt x="133" y="8"/>
                      <a:pt x="131" y="5"/>
                      <a:pt x="128" y="3"/>
                    </a:cubicBezTo>
                    <a:cubicBezTo>
                      <a:pt x="126" y="2"/>
                      <a:pt x="124" y="1"/>
                      <a:pt x="122" y="1"/>
                    </a:cubicBezTo>
                    <a:cubicBezTo>
                      <a:pt x="117" y="1"/>
                      <a:pt x="113" y="4"/>
                      <a:pt x="110" y="8"/>
                    </a:cubicBezTo>
                    <a:cubicBezTo>
                      <a:pt x="109" y="10"/>
                      <a:pt x="109" y="12"/>
                      <a:pt x="109" y="14"/>
                    </a:cubicBezTo>
                    <a:cubicBezTo>
                      <a:pt x="94" y="22"/>
                      <a:pt x="94" y="22"/>
                      <a:pt x="94" y="22"/>
                    </a:cubicBezTo>
                    <a:cubicBezTo>
                      <a:pt x="92" y="21"/>
                      <a:pt x="89" y="20"/>
                      <a:pt x="86" y="20"/>
                    </a:cubicBezTo>
                    <a:cubicBezTo>
                      <a:pt x="83" y="20"/>
                      <a:pt x="79" y="22"/>
                      <a:pt x="77" y="24"/>
                    </a:cubicBezTo>
                    <a:cubicBezTo>
                      <a:pt x="63" y="16"/>
                      <a:pt x="63" y="16"/>
                      <a:pt x="63" y="16"/>
                    </a:cubicBezTo>
                    <a:cubicBezTo>
                      <a:pt x="63" y="14"/>
                      <a:pt x="63" y="12"/>
                      <a:pt x="63" y="10"/>
                    </a:cubicBezTo>
                    <a:cubicBezTo>
                      <a:pt x="62" y="7"/>
                      <a:pt x="60" y="4"/>
                      <a:pt x="57" y="2"/>
                    </a:cubicBezTo>
                    <a:cubicBezTo>
                      <a:pt x="55" y="1"/>
                      <a:pt x="52" y="0"/>
                      <a:pt x="50" y="0"/>
                    </a:cubicBezTo>
                    <a:cubicBezTo>
                      <a:pt x="46" y="0"/>
                      <a:pt x="41" y="3"/>
                      <a:pt x="39" y="7"/>
                    </a:cubicBezTo>
                    <a:cubicBezTo>
                      <a:pt x="38" y="9"/>
                      <a:pt x="37" y="11"/>
                      <a:pt x="37" y="13"/>
                    </a:cubicBezTo>
                    <a:cubicBezTo>
                      <a:pt x="22" y="22"/>
                      <a:pt x="22" y="22"/>
                      <a:pt x="22" y="22"/>
                    </a:cubicBezTo>
                    <a:cubicBezTo>
                      <a:pt x="20" y="20"/>
                      <a:pt x="18" y="19"/>
                      <a:pt x="15" y="19"/>
                    </a:cubicBezTo>
                    <a:cubicBezTo>
                      <a:pt x="13" y="19"/>
                      <a:pt x="10" y="20"/>
                      <a:pt x="8" y="21"/>
                    </a:cubicBezTo>
                    <a:cubicBezTo>
                      <a:pt x="2" y="25"/>
                      <a:pt x="0" y="33"/>
                      <a:pt x="4" y="39"/>
                    </a:cubicBezTo>
                    <a:cubicBezTo>
                      <a:pt x="6" y="42"/>
                      <a:pt x="8" y="44"/>
                      <a:pt x="11" y="45"/>
                    </a:cubicBezTo>
                    <a:cubicBezTo>
                      <a:pt x="11" y="61"/>
                      <a:pt x="11" y="61"/>
                      <a:pt x="11" y="61"/>
                    </a:cubicBezTo>
                    <a:cubicBezTo>
                      <a:pt x="9" y="62"/>
                      <a:pt x="6" y="64"/>
                      <a:pt x="5" y="66"/>
                    </a:cubicBezTo>
                    <a:cubicBezTo>
                      <a:pt x="3" y="69"/>
                      <a:pt x="3" y="73"/>
                      <a:pt x="4" y="76"/>
                    </a:cubicBezTo>
                    <a:cubicBezTo>
                      <a:pt x="4" y="80"/>
                      <a:pt x="7" y="82"/>
                      <a:pt x="10" y="84"/>
                    </a:cubicBezTo>
                    <a:cubicBezTo>
                      <a:pt x="11" y="85"/>
                      <a:pt x="14" y="86"/>
                      <a:pt x="16" y="86"/>
                    </a:cubicBezTo>
                    <a:cubicBezTo>
                      <a:pt x="19" y="86"/>
                      <a:pt x="21" y="85"/>
                      <a:pt x="24" y="83"/>
                    </a:cubicBezTo>
                    <a:cubicBezTo>
                      <a:pt x="38" y="92"/>
                      <a:pt x="38" y="92"/>
                      <a:pt x="38" y="92"/>
                    </a:cubicBezTo>
                    <a:cubicBezTo>
                      <a:pt x="38" y="93"/>
                      <a:pt x="38" y="94"/>
                      <a:pt x="39" y="96"/>
                    </a:cubicBezTo>
                    <a:cubicBezTo>
                      <a:pt x="40" y="99"/>
                      <a:pt x="42" y="102"/>
                      <a:pt x="45" y="104"/>
                    </a:cubicBezTo>
                    <a:cubicBezTo>
                      <a:pt x="47" y="105"/>
                      <a:pt x="49" y="105"/>
                      <a:pt x="51" y="105"/>
                    </a:cubicBezTo>
                    <a:cubicBezTo>
                      <a:pt x="56" y="105"/>
                      <a:pt x="60" y="103"/>
                      <a:pt x="62" y="99"/>
                    </a:cubicBezTo>
                    <a:cubicBezTo>
                      <a:pt x="64" y="96"/>
                      <a:pt x="64" y="93"/>
                      <a:pt x="64" y="91"/>
                    </a:cubicBezTo>
                    <a:cubicBezTo>
                      <a:pt x="78" y="83"/>
                      <a:pt x="78" y="83"/>
                      <a:pt x="78" y="83"/>
                    </a:cubicBezTo>
                    <a:cubicBezTo>
                      <a:pt x="80" y="85"/>
                      <a:pt x="83" y="86"/>
                      <a:pt x="86" y="86"/>
                    </a:cubicBezTo>
                    <a:cubicBezTo>
                      <a:pt x="87" y="86"/>
                      <a:pt x="87" y="86"/>
                      <a:pt x="87" y="86"/>
                    </a:cubicBezTo>
                    <a:cubicBezTo>
                      <a:pt x="89" y="86"/>
                      <a:pt x="92" y="85"/>
                      <a:pt x="94" y="84"/>
                    </a:cubicBezTo>
                    <a:cubicBezTo>
                      <a:pt x="110" y="93"/>
                      <a:pt x="110" y="93"/>
                      <a:pt x="110" y="93"/>
                    </a:cubicBezTo>
                    <a:cubicBezTo>
                      <a:pt x="110" y="94"/>
                      <a:pt x="110" y="95"/>
                      <a:pt x="110" y="97"/>
                    </a:cubicBezTo>
                    <a:cubicBezTo>
                      <a:pt x="111" y="100"/>
                      <a:pt x="113" y="103"/>
                      <a:pt x="116" y="105"/>
                    </a:cubicBezTo>
                    <a:cubicBezTo>
                      <a:pt x="118" y="106"/>
                      <a:pt x="120" y="106"/>
                      <a:pt x="122" y="106"/>
                    </a:cubicBezTo>
                    <a:cubicBezTo>
                      <a:pt x="127" y="106"/>
                      <a:pt x="131" y="104"/>
                      <a:pt x="134" y="100"/>
                    </a:cubicBezTo>
                    <a:cubicBezTo>
                      <a:pt x="135" y="97"/>
                      <a:pt x="136" y="94"/>
                      <a:pt x="135" y="92"/>
                    </a:cubicBezTo>
                    <a:cubicBezTo>
                      <a:pt x="149" y="84"/>
                      <a:pt x="149" y="84"/>
                      <a:pt x="149" y="84"/>
                    </a:cubicBezTo>
                    <a:cubicBezTo>
                      <a:pt x="152" y="86"/>
                      <a:pt x="155" y="87"/>
                      <a:pt x="158" y="87"/>
                    </a:cubicBezTo>
                    <a:cubicBezTo>
                      <a:pt x="158" y="87"/>
                      <a:pt x="158" y="87"/>
                      <a:pt x="158" y="87"/>
                    </a:cubicBezTo>
                    <a:cubicBezTo>
                      <a:pt x="165" y="87"/>
                      <a:pt x="171" y="81"/>
                      <a:pt x="171" y="74"/>
                    </a:cubicBezTo>
                    <a:cubicBezTo>
                      <a:pt x="171" y="69"/>
                      <a:pt x="168" y="65"/>
                      <a:pt x="164" y="63"/>
                    </a:cubicBezTo>
                    <a:close/>
                    <a:moveTo>
                      <a:pt x="158" y="28"/>
                    </a:moveTo>
                    <a:cubicBezTo>
                      <a:pt x="158" y="28"/>
                      <a:pt x="158" y="28"/>
                      <a:pt x="158" y="28"/>
                    </a:cubicBezTo>
                    <a:cubicBezTo>
                      <a:pt x="159" y="28"/>
                      <a:pt x="161" y="29"/>
                      <a:pt x="162" y="30"/>
                    </a:cubicBezTo>
                    <a:cubicBezTo>
                      <a:pt x="163" y="31"/>
                      <a:pt x="164" y="32"/>
                      <a:pt x="164" y="34"/>
                    </a:cubicBezTo>
                    <a:cubicBezTo>
                      <a:pt x="164" y="37"/>
                      <a:pt x="161" y="40"/>
                      <a:pt x="158" y="40"/>
                    </a:cubicBezTo>
                    <a:cubicBezTo>
                      <a:pt x="158" y="43"/>
                      <a:pt x="158" y="43"/>
                      <a:pt x="158" y="43"/>
                    </a:cubicBezTo>
                    <a:cubicBezTo>
                      <a:pt x="158" y="43"/>
                      <a:pt x="158" y="43"/>
                      <a:pt x="158" y="43"/>
                    </a:cubicBezTo>
                    <a:cubicBezTo>
                      <a:pt x="158" y="40"/>
                      <a:pt x="158" y="40"/>
                      <a:pt x="158" y="40"/>
                    </a:cubicBezTo>
                    <a:cubicBezTo>
                      <a:pt x="154" y="40"/>
                      <a:pt x="152" y="37"/>
                      <a:pt x="152" y="34"/>
                    </a:cubicBezTo>
                    <a:cubicBezTo>
                      <a:pt x="152" y="31"/>
                      <a:pt x="155" y="28"/>
                      <a:pt x="158" y="28"/>
                    </a:cubicBezTo>
                    <a:close/>
                    <a:moveTo>
                      <a:pt x="116" y="11"/>
                    </a:moveTo>
                    <a:cubicBezTo>
                      <a:pt x="117" y="9"/>
                      <a:pt x="119" y="8"/>
                      <a:pt x="122" y="8"/>
                    </a:cubicBezTo>
                    <a:cubicBezTo>
                      <a:pt x="123" y="8"/>
                      <a:pt x="124" y="9"/>
                      <a:pt x="124" y="9"/>
                    </a:cubicBezTo>
                    <a:cubicBezTo>
                      <a:pt x="126" y="10"/>
                      <a:pt x="127" y="11"/>
                      <a:pt x="127" y="13"/>
                    </a:cubicBezTo>
                    <a:cubicBezTo>
                      <a:pt x="128" y="14"/>
                      <a:pt x="127" y="16"/>
                      <a:pt x="127" y="17"/>
                    </a:cubicBezTo>
                    <a:cubicBezTo>
                      <a:pt x="125" y="20"/>
                      <a:pt x="121" y="21"/>
                      <a:pt x="119" y="19"/>
                    </a:cubicBezTo>
                    <a:cubicBezTo>
                      <a:pt x="116" y="18"/>
                      <a:pt x="115" y="14"/>
                      <a:pt x="116" y="11"/>
                    </a:cubicBezTo>
                    <a:close/>
                    <a:moveTo>
                      <a:pt x="87" y="27"/>
                    </a:moveTo>
                    <a:cubicBezTo>
                      <a:pt x="87" y="27"/>
                      <a:pt x="87" y="27"/>
                      <a:pt x="87" y="27"/>
                    </a:cubicBezTo>
                    <a:cubicBezTo>
                      <a:pt x="88" y="27"/>
                      <a:pt x="90" y="28"/>
                      <a:pt x="91" y="29"/>
                    </a:cubicBezTo>
                    <a:cubicBezTo>
                      <a:pt x="92" y="30"/>
                      <a:pt x="92" y="31"/>
                      <a:pt x="92" y="33"/>
                    </a:cubicBezTo>
                    <a:cubicBezTo>
                      <a:pt x="92" y="36"/>
                      <a:pt x="90" y="39"/>
                      <a:pt x="86" y="39"/>
                    </a:cubicBezTo>
                    <a:cubicBezTo>
                      <a:pt x="86" y="42"/>
                      <a:pt x="86" y="42"/>
                      <a:pt x="86" y="42"/>
                    </a:cubicBezTo>
                    <a:cubicBezTo>
                      <a:pt x="86" y="42"/>
                      <a:pt x="86" y="42"/>
                      <a:pt x="86" y="42"/>
                    </a:cubicBezTo>
                    <a:cubicBezTo>
                      <a:pt x="86" y="39"/>
                      <a:pt x="86" y="39"/>
                      <a:pt x="86" y="39"/>
                    </a:cubicBezTo>
                    <a:cubicBezTo>
                      <a:pt x="83" y="39"/>
                      <a:pt x="80" y="36"/>
                      <a:pt x="81" y="33"/>
                    </a:cubicBezTo>
                    <a:cubicBezTo>
                      <a:pt x="81" y="30"/>
                      <a:pt x="83" y="27"/>
                      <a:pt x="87" y="27"/>
                    </a:cubicBezTo>
                    <a:close/>
                    <a:moveTo>
                      <a:pt x="45" y="10"/>
                    </a:moveTo>
                    <a:cubicBezTo>
                      <a:pt x="46" y="8"/>
                      <a:pt x="48" y="7"/>
                      <a:pt x="50" y="7"/>
                    </a:cubicBezTo>
                    <a:cubicBezTo>
                      <a:pt x="51" y="7"/>
                      <a:pt x="52" y="8"/>
                      <a:pt x="53" y="8"/>
                    </a:cubicBezTo>
                    <a:cubicBezTo>
                      <a:pt x="55" y="9"/>
                      <a:pt x="56" y="10"/>
                      <a:pt x="56" y="12"/>
                    </a:cubicBezTo>
                    <a:cubicBezTo>
                      <a:pt x="56" y="13"/>
                      <a:pt x="56" y="15"/>
                      <a:pt x="55" y="16"/>
                    </a:cubicBezTo>
                    <a:cubicBezTo>
                      <a:pt x="54" y="19"/>
                      <a:pt x="50" y="20"/>
                      <a:pt x="47" y="18"/>
                    </a:cubicBezTo>
                    <a:cubicBezTo>
                      <a:pt x="44" y="17"/>
                      <a:pt x="43" y="13"/>
                      <a:pt x="45" y="10"/>
                    </a:cubicBezTo>
                    <a:close/>
                    <a:moveTo>
                      <a:pt x="10" y="35"/>
                    </a:moveTo>
                    <a:cubicBezTo>
                      <a:pt x="8" y="33"/>
                      <a:pt x="9" y="29"/>
                      <a:pt x="12" y="27"/>
                    </a:cubicBezTo>
                    <a:cubicBezTo>
                      <a:pt x="13" y="27"/>
                      <a:pt x="14" y="26"/>
                      <a:pt x="15" y="26"/>
                    </a:cubicBezTo>
                    <a:cubicBezTo>
                      <a:pt x="17" y="26"/>
                      <a:pt x="19" y="28"/>
                      <a:pt x="20" y="29"/>
                    </a:cubicBezTo>
                    <a:cubicBezTo>
                      <a:pt x="21" y="31"/>
                      <a:pt x="21" y="32"/>
                      <a:pt x="21" y="34"/>
                    </a:cubicBezTo>
                    <a:cubicBezTo>
                      <a:pt x="20" y="35"/>
                      <a:pt x="19" y="37"/>
                      <a:pt x="18" y="37"/>
                    </a:cubicBezTo>
                    <a:cubicBezTo>
                      <a:pt x="15" y="39"/>
                      <a:pt x="12" y="38"/>
                      <a:pt x="10" y="35"/>
                    </a:cubicBezTo>
                    <a:close/>
                    <a:moveTo>
                      <a:pt x="13" y="78"/>
                    </a:moveTo>
                    <a:cubicBezTo>
                      <a:pt x="12" y="77"/>
                      <a:pt x="11" y="76"/>
                      <a:pt x="10" y="74"/>
                    </a:cubicBezTo>
                    <a:cubicBezTo>
                      <a:pt x="10" y="73"/>
                      <a:pt x="10" y="71"/>
                      <a:pt x="11" y="70"/>
                    </a:cubicBezTo>
                    <a:cubicBezTo>
                      <a:pt x="12" y="68"/>
                      <a:pt x="14" y="67"/>
                      <a:pt x="16" y="67"/>
                    </a:cubicBezTo>
                    <a:cubicBezTo>
                      <a:pt x="17" y="67"/>
                      <a:pt x="18" y="67"/>
                      <a:pt x="19" y="68"/>
                    </a:cubicBezTo>
                    <a:cubicBezTo>
                      <a:pt x="22" y="69"/>
                      <a:pt x="23" y="73"/>
                      <a:pt x="21" y="76"/>
                    </a:cubicBezTo>
                    <a:cubicBezTo>
                      <a:pt x="20" y="79"/>
                      <a:pt x="16" y="80"/>
                      <a:pt x="13" y="78"/>
                    </a:cubicBezTo>
                    <a:close/>
                    <a:moveTo>
                      <a:pt x="56" y="95"/>
                    </a:moveTo>
                    <a:cubicBezTo>
                      <a:pt x="55" y="98"/>
                      <a:pt x="51" y="99"/>
                      <a:pt x="48" y="97"/>
                    </a:cubicBezTo>
                    <a:cubicBezTo>
                      <a:pt x="47" y="97"/>
                      <a:pt x="46" y="95"/>
                      <a:pt x="45" y="94"/>
                    </a:cubicBezTo>
                    <a:cubicBezTo>
                      <a:pt x="45" y="92"/>
                      <a:pt x="45" y="91"/>
                      <a:pt x="46" y="89"/>
                    </a:cubicBezTo>
                    <a:cubicBezTo>
                      <a:pt x="47" y="88"/>
                      <a:pt x="49" y="86"/>
                      <a:pt x="51" y="86"/>
                    </a:cubicBezTo>
                    <a:cubicBezTo>
                      <a:pt x="52" y="86"/>
                      <a:pt x="53" y="87"/>
                      <a:pt x="54" y="87"/>
                    </a:cubicBezTo>
                    <a:cubicBezTo>
                      <a:pt x="57" y="89"/>
                      <a:pt x="58" y="92"/>
                      <a:pt x="56" y="95"/>
                    </a:cubicBezTo>
                    <a:close/>
                    <a:moveTo>
                      <a:pt x="58" y="81"/>
                    </a:moveTo>
                    <a:cubicBezTo>
                      <a:pt x="56" y="80"/>
                      <a:pt x="53" y="79"/>
                      <a:pt x="51" y="79"/>
                    </a:cubicBezTo>
                    <a:cubicBezTo>
                      <a:pt x="47" y="79"/>
                      <a:pt x="43" y="82"/>
                      <a:pt x="41" y="85"/>
                    </a:cubicBezTo>
                    <a:cubicBezTo>
                      <a:pt x="28" y="78"/>
                      <a:pt x="28" y="78"/>
                      <a:pt x="28" y="78"/>
                    </a:cubicBezTo>
                    <a:cubicBezTo>
                      <a:pt x="30" y="72"/>
                      <a:pt x="28" y="65"/>
                      <a:pt x="22" y="62"/>
                    </a:cubicBezTo>
                    <a:cubicBezTo>
                      <a:pt x="21" y="61"/>
                      <a:pt x="20" y="60"/>
                      <a:pt x="18" y="60"/>
                    </a:cubicBezTo>
                    <a:cubicBezTo>
                      <a:pt x="18" y="45"/>
                      <a:pt x="18" y="45"/>
                      <a:pt x="18" y="45"/>
                    </a:cubicBezTo>
                    <a:cubicBezTo>
                      <a:pt x="19" y="45"/>
                      <a:pt x="21" y="44"/>
                      <a:pt x="22" y="43"/>
                    </a:cubicBezTo>
                    <a:cubicBezTo>
                      <a:pt x="25" y="42"/>
                      <a:pt x="27" y="39"/>
                      <a:pt x="28" y="36"/>
                    </a:cubicBezTo>
                    <a:cubicBezTo>
                      <a:pt x="28" y="33"/>
                      <a:pt x="28" y="30"/>
                      <a:pt x="27" y="27"/>
                    </a:cubicBezTo>
                    <a:cubicBezTo>
                      <a:pt x="39" y="20"/>
                      <a:pt x="39" y="20"/>
                      <a:pt x="39" y="20"/>
                    </a:cubicBezTo>
                    <a:cubicBezTo>
                      <a:pt x="40" y="22"/>
                      <a:pt x="42" y="23"/>
                      <a:pt x="44" y="24"/>
                    </a:cubicBezTo>
                    <a:cubicBezTo>
                      <a:pt x="46" y="26"/>
                      <a:pt x="48" y="26"/>
                      <a:pt x="50" y="26"/>
                    </a:cubicBezTo>
                    <a:cubicBezTo>
                      <a:pt x="54" y="26"/>
                      <a:pt x="57" y="25"/>
                      <a:pt x="59" y="22"/>
                    </a:cubicBezTo>
                    <a:cubicBezTo>
                      <a:pt x="74" y="31"/>
                      <a:pt x="74" y="31"/>
                      <a:pt x="74" y="31"/>
                    </a:cubicBezTo>
                    <a:cubicBezTo>
                      <a:pt x="74" y="31"/>
                      <a:pt x="74" y="32"/>
                      <a:pt x="74" y="33"/>
                    </a:cubicBezTo>
                    <a:cubicBezTo>
                      <a:pt x="73" y="38"/>
                      <a:pt x="77" y="43"/>
                      <a:pt x="82" y="45"/>
                    </a:cubicBezTo>
                    <a:cubicBezTo>
                      <a:pt x="83" y="61"/>
                      <a:pt x="83" y="61"/>
                      <a:pt x="83" y="61"/>
                    </a:cubicBezTo>
                    <a:cubicBezTo>
                      <a:pt x="78" y="63"/>
                      <a:pt x="74" y="67"/>
                      <a:pt x="74" y="73"/>
                    </a:cubicBezTo>
                    <a:cubicBezTo>
                      <a:pt x="74" y="74"/>
                      <a:pt x="74" y="76"/>
                      <a:pt x="74" y="77"/>
                    </a:cubicBezTo>
                    <a:cubicBezTo>
                      <a:pt x="61" y="84"/>
                      <a:pt x="61" y="84"/>
                      <a:pt x="61" y="84"/>
                    </a:cubicBezTo>
                    <a:cubicBezTo>
                      <a:pt x="60" y="83"/>
                      <a:pt x="59" y="82"/>
                      <a:pt x="58" y="81"/>
                    </a:cubicBezTo>
                    <a:close/>
                    <a:moveTo>
                      <a:pt x="87" y="79"/>
                    </a:moveTo>
                    <a:cubicBezTo>
                      <a:pt x="87" y="83"/>
                      <a:pt x="87" y="83"/>
                      <a:pt x="87" y="83"/>
                    </a:cubicBezTo>
                    <a:cubicBezTo>
                      <a:pt x="86" y="79"/>
                      <a:pt x="86" y="79"/>
                      <a:pt x="86" y="79"/>
                    </a:cubicBezTo>
                    <a:cubicBezTo>
                      <a:pt x="83" y="79"/>
                      <a:pt x="81" y="76"/>
                      <a:pt x="81" y="73"/>
                    </a:cubicBezTo>
                    <a:cubicBezTo>
                      <a:pt x="81" y="70"/>
                      <a:pt x="83" y="67"/>
                      <a:pt x="87" y="67"/>
                    </a:cubicBezTo>
                    <a:cubicBezTo>
                      <a:pt x="90" y="67"/>
                      <a:pt x="93" y="70"/>
                      <a:pt x="93" y="73"/>
                    </a:cubicBezTo>
                    <a:cubicBezTo>
                      <a:pt x="92" y="76"/>
                      <a:pt x="90" y="79"/>
                      <a:pt x="87" y="79"/>
                    </a:cubicBezTo>
                    <a:close/>
                    <a:moveTo>
                      <a:pt x="128" y="96"/>
                    </a:moveTo>
                    <a:cubicBezTo>
                      <a:pt x="126" y="99"/>
                      <a:pt x="122" y="100"/>
                      <a:pt x="120" y="98"/>
                    </a:cubicBezTo>
                    <a:cubicBezTo>
                      <a:pt x="118" y="98"/>
                      <a:pt x="117" y="96"/>
                      <a:pt x="117" y="95"/>
                    </a:cubicBezTo>
                    <a:cubicBezTo>
                      <a:pt x="116" y="93"/>
                      <a:pt x="117" y="92"/>
                      <a:pt x="117" y="90"/>
                    </a:cubicBezTo>
                    <a:cubicBezTo>
                      <a:pt x="118" y="89"/>
                      <a:pt x="120" y="87"/>
                      <a:pt x="123" y="87"/>
                    </a:cubicBezTo>
                    <a:cubicBezTo>
                      <a:pt x="124" y="87"/>
                      <a:pt x="125" y="88"/>
                      <a:pt x="125" y="88"/>
                    </a:cubicBezTo>
                    <a:cubicBezTo>
                      <a:pt x="128" y="90"/>
                      <a:pt x="129" y="93"/>
                      <a:pt x="128" y="96"/>
                    </a:cubicBezTo>
                    <a:close/>
                    <a:moveTo>
                      <a:pt x="129" y="82"/>
                    </a:moveTo>
                    <a:cubicBezTo>
                      <a:pt x="127" y="81"/>
                      <a:pt x="125" y="80"/>
                      <a:pt x="123" y="80"/>
                    </a:cubicBezTo>
                    <a:cubicBezTo>
                      <a:pt x="118" y="80"/>
                      <a:pt x="114" y="83"/>
                      <a:pt x="112" y="86"/>
                    </a:cubicBezTo>
                    <a:cubicBezTo>
                      <a:pt x="98" y="78"/>
                      <a:pt x="98" y="78"/>
                      <a:pt x="98" y="78"/>
                    </a:cubicBezTo>
                    <a:cubicBezTo>
                      <a:pt x="99" y="77"/>
                      <a:pt x="99" y="75"/>
                      <a:pt x="99" y="73"/>
                    </a:cubicBezTo>
                    <a:cubicBezTo>
                      <a:pt x="100" y="68"/>
                      <a:pt x="97" y="64"/>
                      <a:pt x="92" y="62"/>
                    </a:cubicBezTo>
                    <a:cubicBezTo>
                      <a:pt x="92" y="44"/>
                      <a:pt x="92" y="44"/>
                      <a:pt x="92" y="44"/>
                    </a:cubicBezTo>
                    <a:cubicBezTo>
                      <a:pt x="96" y="42"/>
                      <a:pt x="99" y="38"/>
                      <a:pt x="99" y="33"/>
                    </a:cubicBezTo>
                    <a:cubicBezTo>
                      <a:pt x="99" y="31"/>
                      <a:pt x="99" y="30"/>
                      <a:pt x="98" y="28"/>
                    </a:cubicBezTo>
                    <a:cubicBezTo>
                      <a:pt x="111" y="21"/>
                      <a:pt x="111" y="21"/>
                      <a:pt x="111" y="21"/>
                    </a:cubicBezTo>
                    <a:cubicBezTo>
                      <a:pt x="112" y="23"/>
                      <a:pt x="113" y="24"/>
                      <a:pt x="115" y="25"/>
                    </a:cubicBezTo>
                    <a:cubicBezTo>
                      <a:pt x="117" y="27"/>
                      <a:pt x="119" y="27"/>
                      <a:pt x="121" y="27"/>
                    </a:cubicBezTo>
                    <a:cubicBezTo>
                      <a:pt x="125" y="27"/>
                      <a:pt x="128" y="26"/>
                      <a:pt x="131" y="23"/>
                    </a:cubicBezTo>
                    <a:cubicBezTo>
                      <a:pt x="145" y="32"/>
                      <a:pt x="145" y="32"/>
                      <a:pt x="145" y="32"/>
                    </a:cubicBezTo>
                    <a:cubicBezTo>
                      <a:pt x="145" y="32"/>
                      <a:pt x="145" y="33"/>
                      <a:pt x="145" y="34"/>
                    </a:cubicBezTo>
                    <a:cubicBezTo>
                      <a:pt x="145" y="40"/>
                      <a:pt x="150" y="46"/>
                      <a:pt x="156" y="47"/>
                    </a:cubicBezTo>
                    <a:cubicBezTo>
                      <a:pt x="157" y="61"/>
                      <a:pt x="157" y="61"/>
                      <a:pt x="157" y="61"/>
                    </a:cubicBezTo>
                    <a:cubicBezTo>
                      <a:pt x="150" y="62"/>
                      <a:pt x="145" y="67"/>
                      <a:pt x="145" y="74"/>
                    </a:cubicBezTo>
                    <a:cubicBezTo>
                      <a:pt x="145" y="75"/>
                      <a:pt x="145" y="77"/>
                      <a:pt x="146" y="78"/>
                    </a:cubicBezTo>
                    <a:cubicBezTo>
                      <a:pt x="132" y="85"/>
                      <a:pt x="132" y="85"/>
                      <a:pt x="132" y="85"/>
                    </a:cubicBezTo>
                    <a:cubicBezTo>
                      <a:pt x="132" y="84"/>
                      <a:pt x="130" y="83"/>
                      <a:pt x="129" y="82"/>
                    </a:cubicBezTo>
                    <a:close/>
                    <a:moveTo>
                      <a:pt x="158" y="80"/>
                    </a:moveTo>
                    <a:cubicBezTo>
                      <a:pt x="158" y="84"/>
                      <a:pt x="158" y="84"/>
                      <a:pt x="158" y="84"/>
                    </a:cubicBezTo>
                    <a:cubicBezTo>
                      <a:pt x="158" y="80"/>
                      <a:pt x="158" y="80"/>
                      <a:pt x="158" y="80"/>
                    </a:cubicBezTo>
                    <a:cubicBezTo>
                      <a:pt x="156" y="80"/>
                      <a:pt x="155" y="79"/>
                      <a:pt x="154" y="78"/>
                    </a:cubicBezTo>
                    <a:cubicBezTo>
                      <a:pt x="153" y="77"/>
                      <a:pt x="152" y="76"/>
                      <a:pt x="152" y="74"/>
                    </a:cubicBezTo>
                    <a:cubicBezTo>
                      <a:pt x="152" y="71"/>
                      <a:pt x="155" y="68"/>
                      <a:pt x="158" y="68"/>
                    </a:cubicBezTo>
                    <a:cubicBezTo>
                      <a:pt x="161" y="68"/>
                      <a:pt x="164" y="71"/>
                      <a:pt x="164" y="74"/>
                    </a:cubicBezTo>
                    <a:cubicBezTo>
                      <a:pt x="164" y="77"/>
                      <a:pt x="161" y="80"/>
                      <a:pt x="158" y="8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2" name="Freeform 132"/>
              <p:cNvSpPr>
                <a:spLocks noEditPoints="1"/>
              </p:cNvSpPr>
              <p:nvPr/>
            </p:nvSpPr>
            <p:spPr bwMode="auto">
              <a:xfrm>
                <a:off x="910620" y="2211240"/>
                <a:ext cx="390822" cy="75588"/>
              </a:xfrm>
              <a:custGeom>
                <a:avLst/>
                <a:gdLst/>
                <a:ahLst/>
                <a:cxnLst>
                  <a:cxn ang="0">
                    <a:pos x="0" y="0"/>
                  </a:cxn>
                  <a:cxn ang="0">
                    <a:pos x="0" y="42"/>
                  </a:cxn>
                  <a:cxn ang="0">
                    <a:pos x="200" y="42"/>
                  </a:cxn>
                  <a:cxn ang="0">
                    <a:pos x="200" y="0"/>
                  </a:cxn>
                  <a:cxn ang="0">
                    <a:pos x="0" y="0"/>
                  </a:cxn>
                  <a:cxn ang="0">
                    <a:pos x="192" y="34"/>
                  </a:cxn>
                  <a:cxn ang="0">
                    <a:pos x="8" y="34"/>
                  </a:cxn>
                  <a:cxn ang="0">
                    <a:pos x="8" y="8"/>
                  </a:cxn>
                  <a:cxn ang="0">
                    <a:pos x="192" y="8"/>
                  </a:cxn>
                  <a:cxn ang="0">
                    <a:pos x="192" y="34"/>
                  </a:cxn>
                </a:cxnLst>
                <a:rect l="0" t="0" r="r" b="b"/>
                <a:pathLst>
                  <a:path w="200" h="42">
                    <a:moveTo>
                      <a:pt x="0" y="0"/>
                    </a:moveTo>
                    <a:lnTo>
                      <a:pt x="0" y="42"/>
                    </a:lnTo>
                    <a:lnTo>
                      <a:pt x="200" y="42"/>
                    </a:lnTo>
                    <a:lnTo>
                      <a:pt x="200" y="0"/>
                    </a:lnTo>
                    <a:lnTo>
                      <a:pt x="0" y="0"/>
                    </a:lnTo>
                    <a:close/>
                    <a:moveTo>
                      <a:pt x="192" y="34"/>
                    </a:moveTo>
                    <a:lnTo>
                      <a:pt x="8" y="34"/>
                    </a:lnTo>
                    <a:lnTo>
                      <a:pt x="8" y="8"/>
                    </a:lnTo>
                    <a:lnTo>
                      <a:pt x="192" y="8"/>
                    </a:lnTo>
                    <a:lnTo>
                      <a:pt x="192" y="3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3" name="Rectangle 133"/>
              <p:cNvSpPr>
                <a:spLocks noChangeArrowheads="1"/>
              </p:cNvSpPr>
              <p:nvPr/>
            </p:nvSpPr>
            <p:spPr bwMode="auto">
              <a:xfrm>
                <a:off x="937978" y="2236436"/>
                <a:ext cx="244264" cy="25196"/>
              </a:xfrm>
              <a:prstGeom prst="rect">
                <a:avLst/>
              </a:prstGeom>
              <a:solidFill>
                <a:srgbClr val="C7C8C9"/>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4" name="Freeform 134"/>
              <p:cNvSpPr>
                <a:spLocks/>
              </p:cNvSpPr>
              <p:nvPr/>
            </p:nvSpPr>
            <p:spPr bwMode="auto">
              <a:xfrm>
                <a:off x="803144" y="3175891"/>
                <a:ext cx="17587" cy="19797"/>
              </a:xfrm>
              <a:custGeom>
                <a:avLst/>
                <a:gdLst/>
                <a:ahLst/>
                <a:cxnLst>
                  <a:cxn ang="0">
                    <a:pos x="10" y="0"/>
                  </a:cxn>
                  <a:cxn ang="0">
                    <a:pos x="0" y="0"/>
                  </a:cxn>
                  <a:cxn ang="0">
                    <a:pos x="0" y="12"/>
                  </a:cxn>
                  <a:cxn ang="0">
                    <a:pos x="10" y="12"/>
                  </a:cxn>
                  <a:cxn ang="0">
                    <a:pos x="10" y="0"/>
                  </a:cxn>
                </a:cxnLst>
                <a:rect l="0" t="0" r="r" b="b"/>
                <a:pathLst>
                  <a:path w="10" h="12">
                    <a:moveTo>
                      <a:pt x="10" y="0"/>
                    </a:moveTo>
                    <a:cubicBezTo>
                      <a:pt x="7" y="0"/>
                      <a:pt x="3" y="0"/>
                      <a:pt x="0" y="0"/>
                    </a:cubicBezTo>
                    <a:cubicBezTo>
                      <a:pt x="0" y="4"/>
                      <a:pt x="0" y="8"/>
                      <a:pt x="0" y="12"/>
                    </a:cubicBezTo>
                    <a:cubicBezTo>
                      <a:pt x="4" y="12"/>
                      <a:pt x="7" y="12"/>
                      <a:pt x="10" y="12"/>
                    </a:cubicBezTo>
                    <a:lnTo>
                      <a:pt x="1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5" name="Freeform 135"/>
              <p:cNvSpPr>
                <a:spLocks/>
              </p:cNvSpPr>
              <p:nvPr/>
            </p:nvSpPr>
            <p:spPr bwMode="auto">
              <a:xfrm>
                <a:off x="777740" y="3174091"/>
                <a:ext cx="21495" cy="19797"/>
              </a:xfrm>
              <a:custGeom>
                <a:avLst/>
                <a:gdLst/>
                <a:ahLst/>
                <a:cxnLst>
                  <a:cxn ang="0">
                    <a:pos x="11" y="1"/>
                  </a:cxn>
                  <a:cxn ang="0">
                    <a:pos x="0" y="0"/>
                  </a:cxn>
                  <a:cxn ang="0">
                    <a:pos x="0" y="12"/>
                  </a:cxn>
                  <a:cxn ang="0">
                    <a:pos x="12" y="12"/>
                  </a:cxn>
                  <a:cxn ang="0">
                    <a:pos x="11" y="1"/>
                  </a:cxn>
                </a:cxnLst>
                <a:rect l="0" t="0" r="r" b="b"/>
                <a:pathLst>
                  <a:path w="12" h="12">
                    <a:moveTo>
                      <a:pt x="11" y="1"/>
                    </a:moveTo>
                    <a:cubicBezTo>
                      <a:pt x="7" y="1"/>
                      <a:pt x="4" y="1"/>
                      <a:pt x="0" y="0"/>
                    </a:cubicBezTo>
                    <a:cubicBezTo>
                      <a:pt x="0" y="4"/>
                      <a:pt x="0" y="8"/>
                      <a:pt x="0" y="12"/>
                    </a:cubicBezTo>
                    <a:cubicBezTo>
                      <a:pt x="4" y="12"/>
                      <a:pt x="8" y="12"/>
                      <a:pt x="12" y="12"/>
                    </a:cubicBezTo>
                    <a:cubicBezTo>
                      <a:pt x="11" y="9"/>
                      <a:pt x="11" y="5"/>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6" name="Freeform 136"/>
              <p:cNvSpPr>
                <a:spLocks/>
              </p:cNvSpPr>
              <p:nvPr/>
            </p:nvSpPr>
            <p:spPr bwMode="auto">
              <a:xfrm>
                <a:off x="746475" y="3150695"/>
                <a:ext cx="23449" cy="17997"/>
              </a:xfrm>
              <a:custGeom>
                <a:avLst/>
                <a:gdLst/>
                <a:ahLst/>
                <a:cxnLst>
                  <a:cxn ang="0">
                    <a:pos x="13" y="11"/>
                  </a:cxn>
                  <a:cxn ang="0">
                    <a:pos x="12" y="1"/>
                  </a:cxn>
                  <a:cxn ang="0">
                    <a:pos x="0" y="0"/>
                  </a:cxn>
                  <a:cxn ang="0">
                    <a:pos x="1" y="10"/>
                  </a:cxn>
                  <a:cxn ang="0">
                    <a:pos x="13" y="11"/>
                  </a:cxn>
                </a:cxnLst>
                <a:rect l="0" t="0" r="r" b="b"/>
                <a:pathLst>
                  <a:path w="13" h="11">
                    <a:moveTo>
                      <a:pt x="13" y="11"/>
                    </a:moveTo>
                    <a:cubicBezTo>
                      <a:pt x="12" y="7"/>
                      <a:pt x="12" y="4"/>
                      <a:pt x="12" y="1"/>
                    </a:cubicBezTo>
                    <a:cubicBezTo>
                      <a:pt x="8" y="0"/>
                      <a:pt x="4" y="0"/>
                      <a:pt x="0" y="0"/>
                    </a:cubicBezTo>
                    <a:cubicBezTo>
                      <a:pt x="0" y="3"/>
                      <a:pt x="0" y="7"/>
                      <a:pt x="1" y="10"/>
                    </a:cubicBezTo>
                    <a:cubicBezTo>
                      <a:pt x="5" y="10"/>
                      <a:pt x="9" y="10"/>
                      <a:pt x="1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7" name="Freeform 137"/>
              <p:cNvSpPr>
                <a:spLocks/>
              </p:cNvSpPr>
              <p:nvPr/>
            </p:nvSpPr>
            <p:spPr bwMode="auto">
              <a:xfrm>
                <a:off x="748429" y="3174091"/>
                <a:ext cx="23449"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2" y="8"/>
                      <a:pt x="12" y="4"/>
                      <a:pt x="12" y="0"/>
                    </a:cubicBezTo>
                    <a:cubicBezTo>
                      <a:pt x="8" y="0"/>
                      <a:pt x="4" y="0"/>
                      <a:pt x="0" y="0"/>
                    </a:cubicBezTo>
                    <a:cubicBezTo>
                      <a:pt x="0" y="4"/>
                      <a:pt x="1" y="7"/>
                      <a:pt x="1" y="11"/>
                    </a:cubicBezTo>
                    <a:cubicBezTo>
                      <a:pt x="5" y="11"/>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8" name="Freeform 138"/>
              <p:cNvSpPr>
                <a:spLocks/>
              </p:cNvSpPr>
              <p:nvPr/>
            </p:nvSpPr>
            <p:spPr bwMode="auto">
              <a:xfrm>
                <a:off x="881308" y="3150695"/>
                <a:ext cx="23449" cy="17997"/>
              </a:xfrm>
              <a:custGeom>
                <a:avLst/>
                <a:gdLst/>
                <a:ahLst/>
                <a:cxnLst>
                  <a:cxn ang="0">
                    <a:pos x="0" y="1"/>
                  </a:cxn>
                  <a:cxn ang="0">
                    <a:pos x="0" y="11"/>
                  </a:cxn>
                  <a:cxn ang="0">
                    <a:pos x="12" y="10"/>
                  </a:cxn>
                  <a:cxn ang="0">
                    <a:pos x="13" y="0"/>
                  </a:cxn>
                  <a:cxn ang="0">
                    <a:pos x="0" y="1"/>
                  </a:cxn>
                </a:cxnLst>
                <a:rect l="0" t="0" r="r" b="b"/>
                <a:pathLst>
                  <a:path w="13" h="11">
                    <a:moveTo>
                      <a:pt x="0" y="1"/>
                    </a:moveTo>
                    <a:cubicBezTo>
                      <a:pt x="0" y="4"/>
                      <a:pt x="0" y="7"/>
                      <a:pt x="0" y="11"/>
                    </a:cubicBezTo>
                    <a:cubicBezTo>
                      <a:pt x="4" y="10"/>
                      <a:pt x="8" y="10"/>
                      <a:pt x="12" y="10"/>
                    </a:cubicBezTo>
                    <a:cubicBezTo>
                      <a:pt x="12" y="7"/>
                      <a:pt x="13" y="3"/>
                      <a:pt x="13" y="0"/>
                    </a:cubicBezTo>
                    <a:cubicBezTo>
                      <a:pt x="9" y="0"/>
                      <a:pt x="4" y="0"/>
                      <a:pt x="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9" name="Freeform 139"/>
              <p:cNvSpPr>
                <a:spLocks/>
              </p:cNvSpPr>
              <p:nvPr/>
            </p:nvSpPr>
            <p:spPr bwMode="auto">
              <a:xfrm>
                <a:off x="855905" y="3100303"/>
                <a:ext cx="19541" cy="19797"/>
              </a:xfrm>
              <a:custGeom>
                <a:avLst/>
                <a:gdLst/>
                <a:ahLst/>
                <a:cxnLst>
                  <a:cxn ang="0">
                    <a:pos x="0" y="0"/>
                  </a:cxn>
                  <a:cxn ang="0">
                    <a:pos x="1" y="12"/>
                  </a:cxn>
                  <a:cxn ang="0">
                    <a:pos x="1" y="12"/>
                  </a:cxn>
                  <a:cxn ang="0">
                    <a:pos x="12" y="12"/>
                  </a:cxn>
                  <a:cxn ang="0">
                    <a:pos x="12" y="1"/>
                  </a:cxn>
                  <a:cxn ang="0">
                    <a:pos x="0" y="0"/>
                  </a:cxn>
                </a:cxnLst>
                <a:rect l="0" t="0" r="r" b="b"/>
                <a:pathLst>
                  <a:path w="12" h="12">
                    <a:moveTo>
                      <a:pt x="0" y="0"/>
                    </a:moveTo>
                    <a:cubicBezTo>
                      <a:pt x="0" y="4"/>
                      <a:pt x="1" y="8"/>
                      <a:pt x="1" y="12"/>
                    </a:cubicBezTo>
                    <a:cubicBezTo>
                      <a:pt x="1" y="12"/>
                      <a:pt x="1" y="12"/>
                      <a:pt x="1" y="12"/>
                    </a:cubicBezTo>
                    <a:cubicBezTo>
                      <a:pt x="12" y="12"/>
                      <a:pt x="12" y="12"/>
                      <a:pt x="12" y="12"/>
                    </a:cubicBezTo>
                    <a:cubicBezTo>
                      <a:pt x="12" y="8"/>
                      <a:pt x="12" y="5"/>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0" name="Freeform 140"/>
              <p:cNvSpPr>
                <a:spLocks/>
              </p:cNvSpPr>
              <p:nvPr/>
            </p:nvSpPr>
            <p:spPr bwMode="auto">
              <a:xfrm>
                <a:off x="853951" y="3174091"/>
                <a:ext cx="19541" cy="21597"/>
              </a:xfrm>
              <a:custGeom>
                <a:avLst/>
                <a:gdLst/>
                <a:ahLst/>
                <a:cxnLst>
                  <a:cxn ang="0">
                    <a:pos x="12" y="0"/>
                  </a:cxn>
                  <a:cxn ang="0">
                    <a:pos x="1" y="1"/>
                  </a:cxn>
                  <a:cxn ang="0">
                    <a:pos x="0" y="13"/>
                  </a:cxn>
                  <a:cxn ang="0">
                    <a:pos x="11" y="12"/>
                  </a:cxn>
                  <a:cxn ang="0">
                    <a:pos x="12" y="0"/>
                  </a:cxn>
                </a:cxnLst>
                <a:rect l="0" t="0" r="r" b="b"/>
                <a:pathLst>
                  <a:path w="12" h="13">
                    <a:moveTo>
                      <a:pt x="12" y="0"/>
                    </a:moveTo>
                    <a:cubicBezTo>
                      <a:pt x="8" y="1"/>
                      <a:pt x="4" y="1"/>
                      <a:pt x="1" y="1"/>
                    </a:cubicBezTo>
                    <a:cubicBezTo>
                      <a:pt x="0" y="5"/>
                      <a:pt x="0" y="9"/>
                      <a:pt x="0" y="13"/>
                    </a:cubicBezTo>
                    <a:cubicBezTo>
                      <a:pt x="4" y="12"/>
                      <a:pt x="7" y="12"/>
                      <a:pt x="11" y="12"/>
                    </a:cubicBezTo>
                    <a:cubicBezTo>
                      <a:pt x="11"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1" name="Freeform 141"/>
              <p:cNvSpPr>
                <a:spLocks/>
              </p:cNvSpPr>
              <p:nvPr/>
            </p:nvSpPr>
            <p:spPr bwMode="auto">
              <a:xfrm>
                <a:off x="828547" y="3078706"/>
                <a:ext cx="19541" cy="16198"/>
              </a:xfrm>
              <a:custGeom>
                <a:avLst/>
                <a:gdLst/>
                <a:ahLst/>
                <a:cxnLst>
                  <a:cxn ang="0">
                    <a:pos x="0" y="10"/>
                  </a:cxn>
                  <a:cxn ang="0">
                    <a:pos x="11" y="10"/>
                  </a:cxn>
                  <a:cxn ang="0">
                    <a:pos x="11" y="0"/>
                  </a:cxn>
                  <a:cxn ang="0">
                    <a:pos x="0" y="0"/>
                  </a:cxn>
                  <a:cxn ang="0">
                    <a:pos x="0" y="10"/>
                  </a:cxn>
                </a:cxnLst>
                <a:rect l="0" t="0" r="r" b="b"/>
                <a:pathLst>
                  <a:path w="11" h="10">
                    <a:moveTo>
                      <a:pt x="0" y="10"/>
                    </a:moveTo>
                    <a:cubicBezTo>
                      <a:pt x="3" y="10"/>
                      <a:pt x="7" y="10"/>
                      <a:pt x="11" y="10"/>
                    </a:cubicBezTo>
                    <a:cubicBezTo>
                      <a:pt x="11" y="7"/>
                      <a:pt x="11" y="4"/>
                      <a:pt x="11" y="0"/>
                    </a:cubicBezTo>
                    <a:cubicBezTo>
                      <a:pt x="7" y="0"/>
                      <a:pt x="3" y="0"/>
                      <a:pt x="0" y="0"/>
                    </a:cubicBezTo>
                    <a:lnTo>
                      <a:pt x="0"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2" name="Freeform 142"/>
              <p:cNvSpPr>
                <a:spLocks/>
              </p:cNvSpPr>
              <p:nvPr/>
            </p:nvSpPr>
            <p:spPr bwMode="auto">
              <a:xfrm>
                <a:off x="855905" y="3078706"/>
                <a:ext cx="19541" cy="17997"/>
              </a:xfrm>
              <a:custGeom>
                <a:avLst/>
                <a:gdLst/>
                <a:ahLst/>
                <a:cxnLst>
                  <a:cxn ang="0">
                    <a:pos x="0" y="11"/>
                  </a:cxn>
                  <a:cxn ang="0">
                    <a:pos x="12" y="11"/>
                  </a:cxn>
                  <a:cxn ang="0">
                    <a:pos x="11" y="1"/>
                  </a:cxn>
                  <a:cxn ang="0">
                    <a:pos x="0" y="0"/>
                  </a:cxn>
                  <a:cxn ang="0">
                    <a:pos x="0" y="11"/>
                  </a:cxn>
                </a:cxnLst>
                <a:rect l="0" t="0" r="r" b="b"/>
                <a:pathLst>
                  <a:path w="12" h="11">
                    <a:moveTo>
                      <a:pt x="0" y="11"/>
                    </a:moveTo>
                    <a:cubicBezTo>
                      <a:pt x="4" y="11"/>
                      <a:pt x="8" y="11"/>
                      <a:pt x="12" y="11"/>
                    </a:cubicBezTo>
                    <a:cubicBezTo>
                      <a:pt x="12" y="8"/>
                      <a:pt x="11" y="4"/>
                      <a:pt x="11" y="1"/>
                    </a:cubicBezTo>
                    <a:cubicBezTo>
                      <a:pt x="7" y="1"/>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3" name="Freeform 143"/>
              <p:cNvSpPr>
                <a:spLocks/>
              </p:cNvSpPr>
              <p:nvPr/>
            </p:nvSpPr>
            <p:spPr bwMode="auto">
              <a:xfrm>
                <a:off x="881308" y="3080506"/>
                <a:ext cx="23449" cy="16198"/>
              </a:xfrm>
              <a:custGeom>
                <a:avLst/>
                <a:gdLst/>
                <a:ahLst/>
                <a:cxnLst>
                  <a:cxn ang="0">
                    <a:pos x="0" y="0"/>
                  </a:cxn>
                  <a:cxn ang="0">
                    <a:pos x="0" y="10"/>
                  </a:cxn>
                  <a:cxn ang="0">
                    <a:pos x="13" y="10"/>
                  </a:cxn>
                  <a:cxn ang="0">
                    <a:pos x="12" y="1"/>
                  </a:cxn>
                  <a:cxn ang="0">
                    <a:pos x="0" y="0"/>
                  </a:cxn>
                </a:cxnLst>
                <a:rect l="0" t="0" r="r" b="b"/>
                <a:pathLst>
                  <a:path w="13" h="10">
                    <a:moveTo>
                      <a:pt x="0" y="0"/>
                    </a:moveTo>
                    <a:cubicBezTo>
                      <a:pt x="0" y="3"/>
                      <a:pt x="0" y="7"/>
                      <a:pt x="0" y="10"/>
                    </a:cubicBezTo>
                    <a:cubicBezTo>
                      <a:pt x="5" y="10"/>
                      <a:pt x="9" y="10"/>
                      <a:pt x="13" y="10"/>
                    </a:cubicBezTo>
                    <a:cubicBezTo>
                      <a:pt x="13" y="7"/>
                      <a:pt x="13"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4" name="Freeform 144"/>
              <p:cNvSpPr>
                <a:spLocks/>
              </p:cNvSpPr>
              <p:nvPr/>
            </p:nvSpPr>
            <p:spPr bwMode="auto">
              <a:xfrm>
                <a:off x="746475" y="3127298"/>
                <a:ext cx="21495"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3" y="8"/>
                      <a:pt x="13" y="4"/>
                      <a:pt x="12" y="0"/>
                    </a:cubicBezTo>
                    <a:cubicBezTo>
                      <a:pt x="0" y="0"/>
                      <a:pt x="0" y="0"/>
                      <a:pt x="0" y="0"/>
                    </a:cubicBezTo>
                    <a:cubicBezTo>
                      <a:pt x="0" y="4"/>
                      <a:pt x="0" y="7"/>
                      <a:pt x="1" y="11"/>
                    </a:cubicBezTo>
                    <a:cubicBezTo>
                      <a:pt x="5" y="12"/>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5" name="Freeform 145"/>
              <p:cNvSpPr>
                <a:spLocks/>
              </p:cNvSpPr>
              <p:nvPr/>
            </p:nvSpPr>
            <p:spPr bwMode="auto">
              <a:xfrm>
                <a:off x="773832" y="3078706"/>
                <a:ext cx="21495" cy="17997"/>
              </a:xfrm>
              <a:custGeom>
                <a:avLst/>
                <a:gdLst/>
                <a:ahLst/>
                <a:cxnLst>
                  <a:cxn ang="0">
                    <a:pos x="0" y="11"/>
                  </a:cxn>
                  <a:cxn ang="0">
                    <a:pos x="12" y="10"/>
                  </a:cxn>
                  <a:cxn ang="0">
                    <a:pos x="12" y="0"/>
                  </a:cxn>
                  <a:cxn ang="0">
                    <a:pos x="0" y="0"/>
                  </a:cxn>
                  <a:cxn ang="0">
                    <a:pos x="0" y="11"/>
                  </a:cxn>
                </a:cxnLst>
                <a:rect l="0" t="0" r="r" b="b"/>
                <a:pathLst>
                  <a:path w="12" h="11">
                    <a:moveTo>
                      <a:pt x="0" y="11"/>
                    </a:moveTo>
                    <a:cubicBezTo>
                      <a:pt x="4" y="10"/>
                      <a:pt x="8" y="10"/>
                      <a:pt x="12" y="10"/>
                    </a:cubicBezTo>
                    <a:cubicBezTo>
                      <a:pt x="12" y="7"/>
                      <a:pt x="12" y="4"/>
                      <a:pt x="12" y="0"/>
                    </a:cubicBezTo>
                    <a:cubicBezTo>
                      <a:pt x="8" y="0"/>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6" name="Freeform 146"/>
              <p:cNvSpPr>
                <a:spLocks/>
              </p:cNvSpPr>
              <p:nvPr/>
            </p:nvSpPr>
            <p:spPr bwMode="auto">
              <a:xfrm>
                <a:off x="801190" y="3078706"/>
                <a:ext cx="19541" cy="16198"/>
              </a:xfrm>
              <a:custGeom>
                <a:avLst/>
                <a:gdLst/>
                <a:ahLst/>
                <a:cxnLst>
                  <a:cxn ang="0">
                    <a:pos x="1" y="0"/>
                  </a:cxn>
                  <a:cxn ang="0">
                    <a:pos x="0" y="10"/>
                  </a:cxn>
                  <a:cxn ang="0">
                    <a:pos x="7" y="10"/>
                  </a:cxn>
                  <a:cxn ang="0">
                    <a:pos x="12" y="10"/>
                  </a:cxn>
                  <a:cxn ang="0">
                    <a:pos x="12" y="0"/>
                  </a:cxn>
                  <a:cxn ang="0">
                    <a:pos x="9" y="0"/>
                  </a:cxn>
                  <a:cxn ang="0">
                    <a:pos x="1" y="0"/>
                  </a:cxn>
                </a:cxnLst>
                <a:rect l="0" t="0" r="r" b="b"/>
                <a:pathLst>
                  <a:path w="12" h="10">
                    <a:moveTo>
                      <a:pt x="1" y="0"/>
                    </a:moveTo>
                    <a:cubicBezTo>
                      <a:pt x="0" y="3"/>
                      <a:pt x="0" y="7"/>
                      <a:pt x="0" y="10"/>
                    </a:cubicBezTo>
                    <a:cubicBezTo>
                      <a:pt x="3" y="10"/>
                      <a:pt x="5" y="10"/>
                      <a:pt x="7" y="10"/>
                    </a:cubicBezTo>
                    <a:cubicBezTo>
                      <a:pt x="9" y="10"/>
                      <a:pt x="10" y="10"/>
                      <a:pt x="12" y="10"/>
                    </a:cubicBezTo>
                    <a:cubicBezTo>
                      <a:pt x="12" y="0"/>
                      <a:pt x="12" y="0"/>
                      <a:pt x="12" y="0"/>
                    </a:cubicBezTo>
                    <a:cubicBezTo>
                      <a:pt x="11" y="0"/>
                      <a:pt x="10" y="0"/>
                      <a:pt x="9" y="0"/>
                    </a:cubicBezTo>
                    <a:cubicBezTo>
                      <a:pt x="6"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7" name="Freeform 147"/>
              <p:cNvSpPr>
                <a:spLocks/>
              </p:cNvSpPr>
              <p:nvPr/>
            </p:nvSpPr>
            <p:spPr bwMode="auto">
              <a:xfrm>
                <a:off x="828547" y="3175891"/>
                <a:ext cx="19541" cy="19797"/>
              </a:xfrm>
              <a:custGeom>
                <a:avLst/>
                <a:gdLst/>
                <a:ahLst/>
                <a:cxnLst>
                  <a:cxn ang="0">
                    <a:pos x="10" y="12"/>
                  </a:cxn>
                  <a:cxn ang="0">
                    <a:pos x="11" y="0"/>
                  </a:cxn>
                  <a:cxn ang="0">
                    <a:pos x="0" y="0"/>
                  </a:cxn>
                  <a:cxn ang="0">
                    <a:pos x="0" y="12"/>
                  </a:cxn>
                  <a:cxn ang="0">
                    <a:pos x="1" y="12"/>
                  </a:cxn>
                  <a:cxn ang="0">
                    <a:pos x="10" y="12"/>
                  </a:cxn>
                </a:cxnLst>
                <a:rect l="0" t="0" r="r" b="b"/>
                <a:pathLst>
                  <a:path w="11" h="12">
                    <a:moveTo>
                      <a:pt x="10" y="12"/>
                    </a:moveTo>
                    <a:cubicBezTo>
                      <a:pt x="10" y="8"/>
                      <a:pt x="11" y="4"/>
                      <a:pt x="11" y="0"/>
                    </a:cubicBezTo>
                    <a:cubicBezTo>
                      <a:pt x="7" y="0"/>
                      <a:pt x="3" y="0"/>
                      <a:pt x="0" y="0"/>
                    </a:cubicBezTo>
                    <a:cubicBezTo>
                      <a:pt x="0" y="12"/>
                      <a:pt x="0" y="12"/>
                      <a:pt x="0" y="12"/>
                    </a:cubicBezTo>
                    <a:cubicBezTo>
                      <a:pt x="0" y="12"/>
                      <a:pt x="1" y="12"/>
                      <a:pt x="1" y="12"/>
                    </a:cubicBezTo>
                    <a:cubicBezTo>
                      <a:pt x="4" y="12"/>
                      <a:pt x="7" y="12"/>
                      <a:pt x="1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8" name="Freeform 148"/>
              <p:cNvSpPr>
                <a:spLocks/>
              </p:cNvSpPr>
              <p:nvPr/>
            </p:nvSpPr>
            <p:spPr bwMode="auto">
              <a:xfrm>
                <a:off x="775786" y="3030113"/>
                <a:ext cx="21495" cy="17997"/>
              </a:xfrm>
              <a:custGeom>
                <a:avLst/>
                <a:gdLst/>
                <a:ahLst/>
                <a:cxnLst>
                  <a:cxn ang="0">
                    <a:pos x="1" y="1"/>
                  </a:cxn>
                  <a:cxn ang="0">
                    <a:pos x="0" y="11"/>
                  </a:cxn>
                  <a:cxn ang="0">
                    <a:pos x="12" y="11"/>
                  </a:cxn>
                  <a:cxn ang="0">
                    <a:pos x="12" y="0"/>
                  </a:cxn>
                  <a:cxn ang="0">
                    <a:pos x="1" y="1"/>
                  </a:cxn>
                </a:cxnLst>
                <a:rect l="0" t="0" r="r" b="b"/>
                <a:pathLst>
                  <a:path w="12" h="11">
                    <a:moveTo>
                      <a:pt x="1" y="1"/>
                    </a:moveTo>
                    <a:cubicBezTo>
                      <a:pt x="1" y="4"/>
                      <a:pt x="1" y="8"/>
                      <a:pt x="0" y="11"/>
                    </a:cubicBezTo>
                    <a:cubicBezTo>
                      <a:pt x="4" y="11"/>
                      <a:pt x="8" y="11"/>
                      <a:pt x="12" y="11"/>
                    </a:cubicBezTo>
                    <a:cubicBezTo>
                      <a:pt x="12" y="7"/>
                      <a:pt x="12" y="4"/>
                      <a:pt x="12" y="0"/>
                    </a:cubicBezTo>
                    <a:cubicBezTo>
                      <a:pt x="9" y="0"/>
                      <a:pt x="5" y="0"/>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9" name="Freeform 149"/>
              <p:cNvSpPr>
                <a:spLocks/>
              </p:cNvSpPr>
              <p:nvPr/>
            </p:nvSpPr>
            <p:spPr bwMode="auto">
              <a:xfrm>
                <a:off x="773832" y="3053510"/>
                <a:ext cx="21495" cy="19797"/>
              </a:xfrm>
              <a:custGeom>
                <a:avLst/>
                <a:gdLst/>
                <a:ahLst/>
                <a:cxnLst>
                  <a:cxn ang="0">
                    <a:pos x="0" y="12"/>
                  </a:cxn>
                  <a:cxn ang="0">
                    <a:pos x="12" y="11"/>
                  </a:cxn>
                  <a:cxn ang="0">
                    <a:pos x="12" y="0"/>
                  </a:cxn>
                  <a:cxn ang="0">
                    <a:pos x="1" y="0"/>
                  </a:cxn>
                  <a:cxn ang="0">
                    <a:pos x="0" y="12"/>
                  </a:cxn>
                </a:cxnLst>
                <a:rect l="0" t="0" r="r" b="b"/>
                <a:pathLst>
                  <a:path w="12" h="12">
                    <a:moveTo>
                      <a:pt x="0" y="12"/>
                    </a:moveTo>
                    <a:cubicBezTo>
                      <a:pt x="4" y="12"/>
                      <a:pt x="8" y="11"/>
                      <a:pt x="12" y="11"/>
                    </a:cubicBezTo>
                    <a:cubicBezTo>
                      <a:pt x="12" y="7"/>
                      <a:pt x="12" y="4"/>
                      <a:pt x="12" y="0"/>
                    </a:cubicBezTo>
                    <a:cubicBezTo>
                      <a:pt x="9" y="0"/>
                      <a:pt x="5" y="0"/>
                      <a:pt x="1" y="0"/>
                    </a:cubicBezTo>
                    <a:cubicBezTo>
                      <a:pt x="1" y="4"/>
                      <a:pt x="1"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0" name="Freeform 150"/>
              <p:cNvSpPr>
                <a:spLocks/>
              </p:cNvSpPr>
              <p:nvPr/>
            </p:nvSpPr>
            <p:spPr bwMode="auto">
              <a:xfrm>
                <a:off x="748429" y="3031913"/>
                <a:ext cx="21495" cy="17997"/>
              </a:xfrm>
              <a:custGeom>
                <a:avLst/>
                <a:gdLst/>
                <a:ahLst/>
                <a:cxnLst>
                  <a:cxn ang="0">
                    <a:pos x="0" y="11"/>
                  </a:cxn>
                  <a:cxn ang="0">
                    <a:pos x="12" y="11"/>
                  </a:cxn>
                  <a:cxn ang="0">
                    <a:pos x="12" y="0"/>
                  </a:cxn>
                  <a:cxn ang="0">
                    <a:pos x="1" y="1"/>
                  </a:cxn>
                  <a:cxn ang="0">
                    <a:pos x="0" y="11"/>
                  </a:cxn>
                </a:cxnLst>
                <a:rect l="0" t="0" r="r" b="b"/>
                <a:pathLst>
                  <a:path w="12" h="11">
                    <a:moveTo>
                      <a:pt x="0" y="11"/>
                    </a:moveTo>
                    <a:cubicBezTo>
                      <a:pt x="4" y="11"/>
                      <a:pt x="8" y="11"/>
                      <a:pt x="12" y="11"/>
                    </a:cubicBezTo>
                    <a:cubicBezTo>
                      <a:pt x="12" y="7"/>
                      <a:pt x="12" y="3"/>
                      <a:pt x="12" y="0"/>
                    </a:cubicBezTo>
                    <a:cubicBezTo>
                      <a:pt x="8" y="0"/>
                      <a:pt x="5" y="0"/>
                      <a:pt x="1" y="1"/>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1" name="Freeform 151"/>
              <p:cNvSpPr>
                <a:spLocks/>
              </p:cNvSpPr>
              <p:nvPr/>
            </p:nvSpPr>
            <p:spPr bwMode="auto">
              <a:xfrm>
                <a:off x="801190" y="3053510"/>
                <a:ext cx="19541" cy="17997"/>
              </a:xfrm>
              <a:custGeom>
                <a:avLst/>
                <a:gdLst/>
                <a:ahLst/>
                <a:cxnLst>
                  <a:cxn ang="0">
                    <a:pos x="0" y="0"/>
                  </a:cxn>
                  <a:cxn ang="0">
                    <a:pos x="0" y="11"/>
                  </a:cxn>
                  <a:cxn ang="0">
                    <a:pos x="8" y="11"/>
                  </a:cxn>
                  <a:cxn ang="0">
                    <a:pos x="11" y="11"/>
                  </a:cxn>
                  <a:cxn ang="0">
                    <a:pos x="11" y="0"/>
                  </a:cxn>
                  <a:cxn ang="0">
                    <a:pos x="10" y="0"/>
                  </a:cxn>
                  <a:cxn ang="0">
                    <a:pos x="0" y="0"/>
                  </a:cxn>
                </a:cxnLst>
                <a:rect l="0" t="0" r="r" b="b"/>
                <a:pathLst>
                  <a:path w="11" h="11">
                    <a:moveTo>
                      <a:pt x="0" y="0"/>
                    </a:moveTo>
                    <a:cubicBezTo>
                      <a:pt x="0" y="4"/>
                      <a:pt x="0" y="7"/>
                      <a:pt x="0" y="11"/>
                    </a:cubicBezTo>
                    <a:cubicBezTo>
                      <a:pt x="3" y="11"/>
                      <a:pt x="5" y="11"/>
                      <a:pt x="8" y="11"/>
                    </a:cubicBezTo>
                    <a:cubicBezTo>
                      <a:pt x="9" y="11"/>
                      <a:pt x="10" y="11"/>
                      <a:pt x="11" y="11"/>
                    </a:cubicBezTo>
                    <a:cubicBezTo>
                      <a:pt x="11" y="0"/>
                      <a:pt x="11" y="0"/>
                      <a:pt x="11" y="0"/>
                    </a:cubicBezTo>
                    <a:cubicBezTo>
                      <a:pt x="11" y="0"/>
                      <a:pt x="10" y="0"/>
                      <a:pt x="10" y="0"/>
                    </a:cubicBezTo>
                    <a:cubicBezTo>
                      <a:pt x="7"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2" name="Freeform 152"/>
              <p:cNvSpPr>
                <a:spLocks/>
              </p:cNvSpPr>
              <p:nvPr/>
            </p:nvSpPr>
            <p:spPr bwMode="auto">
              <a:xfrm>
                <a:off x="724979" y="3031913"/>
                <a:ext cx="19541" cy="17997"/>
              </a:xfrm>
              <a:custGeom>
                <a:avLst/>
                <a:gdLst/>
                <a:ahLst/>
                <a:cxnLst>
                  <a:cxn ang="0">
                    <a:pos x="1" y="2"/>
                  </a:cxn>
                  <a:cxn ang="0">
                    <a:pos x="0" y="11"/>
                  </a:cxn>
                  <a:cxn ang="0">
                    <a:pos x="10" y="10"/>
                  </a:cxn>
                  <a:cxn ang="0">
                    <a:pos x="11" y="0"/>
                  </a:cxn>
                  <a:cxn ang="0">
                    <a:pos x="2" y="1"/>
                  </a:cxn>
                  <a:cxn ang="0">
                    <a:pos x="1" y="2"/>
                  </a:cxn>
                </a:cxnLst>
                <a:rect l="0" t="0" r="r" b="b"/>
                <a:pathLst>
                  <a:path w="11" h="11">
                    <a:moveTo>
                      <a:pt x="1" y="2"/>
                    </a:moveTo>
                    <a:cubicBezTo>
                      <a:pt x="0" y="5"/>
                      <a:pt x="0" y="8"/>
                      <a:pt x="0" y="11"/>
                    </a:cubicBezTo>
                    <a:cubicBezTo>
                      <a:pt x="3" y="11"/>
                      <a:pt x="6" y="10"/>
                      <a:pt x="10" y="10"/>
                    </a:cubicBezTo>
                    <a:cubicBezTo>
                      <a:pt x="10" y="7"/>
                      <a:pt x="10" y="3"/>
                      <a:pt x="11" y="0"/>
                    </a:cubicBezTo>
                    <a:cubicBezTo>
                      <a:pt x="8" y="0"/>
                      <a:pt x="5" y="0"/>
                      <a:pt x="2" y="1"/>
                    </a:cubicBezTo>
                    <a:cubicBezTo>
                      <a:pt x="1" y="1"/>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3" name="Freeform 153"/>
              <p:cNvSpPr>
                <a:spLocks/>
              </p:cNvSpPr>
              <p:nvPr/>
            </p:nvSpPr>
            <p:spPr bwMode="auto">
              <a:xfrm>
                <a:off x="732796" y="3015716"/>
                <a:ext cx="13679" cy="12598"/>
              </a:xfrm>
              <a:custGeom>
                <a:avLst/>
                <a:gdLst/>
                <a:ahLst/>
                <a:cxnLst>
                  <a:cxn ang="0">
                    <a:pos x="0" y="7"/>
                  </a:cxn>
                  <a:cxn ang="0">
                    <a:pos x="6" y="6"/>
                  </a:cxn>
                  <a:cxn ang="0">
                    <a:pos x="7" y="0"/>
                  </a:cxn>
                  <a:cxn ang="0">
                    <a:pos x="0" y="7"/>
                  </a:cxn>
                </a:cxnLst>
                <a:rect l="0" t="0" r="r" b="b"/>
                <a:pathLst>
                  <a:path w="7" h="7">
                    <a:moveTo>
                      <a:pt x="0" y="7"/>
                    </a:moveTo>
                    <a:cubicBezTo>
                      <a:pt x="2" y="6"/>
                      <a:pt x="4" y="6"/>
                      <a:pt x="6" y="6"/>
                    </a:cubicBezTo>
                    <a:cubicBezTo>
                      <a:pt x="6" y="4"/>
                      <a:pt x="7" y="2"/>
                      <a:pt x="7" y="0"/>
                    </a:cubicBezTo>
                    <a:cubicBezTo>
                      <a:pt x="4" y="2"/>
                      <a:pt x="2" y="4"/>
                      <a:pt x="0"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4" name="Freeform 154"/>
              <p:cNvSpPr>
                <a:spLocks/>
              </p:cNvSpPr>
              <p:nvPr/>
            </p:nvSpPr>
            <p:spPr bwMode="auto">
              <a:xfrm>
                <a:off x="828547" y="3053510"/>
                <a:ext cx="19541" cy="17997"/>
              </a:xfrm>
              <a:custGeom>
                <a:avLst/>
                <a:gdLst/>
                <a:ahLst/>
                <a:cxnLst>
                  <a:cxn ang="0">
                    <a:pos x="0" y="11"/>
                  </a:cxn>
                  <a:cxn ang="0">
                    <a:pos x="11" y="11"/>
                  </a:cxn>
                  <a:cxn ang="0">
                    <a:pos x="10" y="0"/>
                  </a:cxn>
                  <a:cxn ang="0">
                    <a:pos x="0" y="0"/>
                  </a:cxn>
                  <a:cxn ang="0">
                    <a:pos x="0" y="11"/>
                  </a:cxn>
                </a:cxnLst>
                <a:rect l="0" t="0" r="r" b="b"/>
                <a:pathLst>
                  <a:path w="11" h="11">
                    <a:moveTo>
                      <a:pt x="0" y="11"/>
                    </a:moveTo>
                    <a:cubicBezTo>
                      <a:pt x="3" y="11"/>
                      <a:pt x="7" y="11"/>
                      <a:pt x="11" y="11"/>
                    </a:cubicBezTo>
                    <a:cubicBezTo>
                      <a:pt x="11" y="8"/>
                      <a:pt x="11" y="4"/>
                      <a:pt x="10" y="0"/>
                    </a:cubicBezTo>
                    <a:cubicBezTo>
                      <a:pt x="7"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5" name="Freeform 155"/>
              <p:cNvSpPr>
                <a:spLocks/>
              </p:cNvSpPr>
              <p:nvPr/>
            </p:nvSpPr>
            <p:spPr bwMode="auto">
              <a:xfrm>
                <a:off x="908666" y="3055310"/>
                <a:ext cx="19541" cy="21597"/>
              </a:xfrm>
              <a:custGeom>
                <a:avLst/>
                <a:gdLst/>
                <a:ahLst/>
                <a:cxnLst>
                  <a:cxn ang="0">
                    <a:pos x="0" y="0"/>
                  </a:cxn>
                  <a:cxn ang="0">
                    <a:pos x="1" y="12"/>
                  </a:cxn>
                  <a:cxn ang="0">
                    <a:pos x="11" y="13"/>
                  </a:cxn>
                  <a:cxn ang="0">
                    <a:pos x="10" y="1"/>
                  </a:cxn>
                  <a:cxn ang="0">
                    <a:pos x="0" y="0"/>
                  </a:cxn>
                </a:cxnLst>
                <a:rect l="0" t="0" r="r" b="b"/>
                <a:pathLst>
                  <a:path w="11" h="13">
                    <a:moveTo>
                      <a:pt x="0" y="0"/>
                    </a:moveTo>
                    <a:cubicBezTo>
                      <a:pt x="0" y="4"/>
                      <a:pt x="0" y="8"/>
                      <a:pt x="1" y="12"/>
                    </a:cubicBezTo>
                    <a:cubicBezTo>
                      <a:pt x="4" y="12"/>
                      <a:pt x="7" y="12"/>
                      <a:pt x="11" y="13"/>
                    </a:cubicBezTo>
                    <a:cubicBezTo>
                      <a:pt x="10" y="9"/>
                      <a:pt x="10" y="5"/>
                      <a:pt x="10"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6" name="Freeform 156"/>
              <p:cNvSpPr>
                <a:spLocks/>
              </p:cNvSpPr>
              <p:nvPr/>
            </p:nvSpPr>
            <p:spPr bwMode="auto">
              <a:xfrm>
                <a:off x="910620" y="3082305"/>
                <a:ext cx="17587" cy="16198"/>
              </a:xfrm>
              <a:custGeom>
                <a:avLst/>
                <a:gdLst/>
                <a:ahLst/>
                <a:cxnLst>
                  <a:cxn ang="0">
                    <a:pos x="0" y="0"/>
                  </a:cxn>
                  <a:cxn ang="0">
                    <a:pos x="1" y="10"/>
                  </a:cxn>
                  <a:cxn ang="0">
                    <a:pos x="10" y="10"/>
                  </a:cxn>
                  <a:cxn ang="0">
                    <a:pos x="10" y="0"/>
                  </a:cxn>
                  <a:cxn ang="0">
                    <a:pos x="0" y="0"/>
                  </a:cxn>
                </a:cxnLst>
                <a:rect l="0" t="0" r="r" b="b"/>
                <a:pathLst>
                  <a:path w="10" h="10">
                    <a:moveTo>
                      <a:pt x="0" y="0"/>
                    </a:moveTo>
                    <a:cubicBezTo>
                      <a:pt x="0" y="3"/>
                      <a:pt x="1" y="6"/>
                      <a:pt x="1" y="10"/>
                    </a:cubicBezTo>
                    <a:cubicBezTo>
                      <a:pt x="4" y="10"/>
                      <a:pt x="7" y="10"/>
                      <a:pt x="10" y="10"/>
                    </a:cubicBezTo>
                    <a:cubicBezTo>
                      <a:pt x="10" y="7"/>
                      <a:pt x="10" y="4"/>
                      <a:pt x="10" y="0"/>
                    </a:cubicBezTo>
                    <a:cubicBezTo>
                      <a:pt x="7"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7" name="Freeform 157"/>
              <p:cNvSpPr>
                <a:spLocks/>
              </p:cNvSpPr>
              <p:nvPr/>
            </p:nvSpPr>
            <p:spPr bwMode="auto">
              <a:xfrm>
                <a:off x="910620" y="3127298"/>
                <a:ext cx="19541" cy="17997"/>
              </a:xfrm>
              <a:custGeom>
                <a:avLst/>
                <a:gdLst/>
                <a:ahLst/>
                <a:cxnLst>
                  <a:cxn ang="0">
                    <a:pos x="10" y="0"/>
                  </a:cxn>
                  <a:cxn ang="0">
                    <a:pos x="0" y="0"/>
                  </a:cxn>
                  <a:cxn ang="0">
                    <a:pos x="0" y="11"/>
                  </a:cxn>
                  <a:cxn ang="0">
                    <a:pos x="9" y="11"/>
                  </a:cxn>
                  <a:cxn ang="0">
                    <a:pos x="10" y="0"/>
                  </a:cxn>
                </a:cxnLst>
                <a:rect l="0" t="0" r="r" b="b"/>
                <a:pathLst>
                  <a:path w="10" h="11">
                    <a:moveTo>
                      <a:pt x="10" y="0"/>
                    </a:moveTo>
                    <a:cubicBezTo>
                      <a:pt x="0" y="0"/>
                      <a:pt x="0" y="0"/>
                      <a:pt x="0" y="0"/>
                    </a:cubicBezTo>
                    <a:cubicBezTo>
                      <a:pt x="0" y="3"/>
                      <a:pt x="0" y="7"/>
                      <a:pt x="0" y="11"/>
                    </a:cubicBezTo>
                    <a:cubicBezTo>
                      <a:pt x="3" y="11"/>
                      <a:pt x="6" y="11"/>
                      <a:pt x="9" y="11"/>
                    </a:cubicBezTo>
                    <a:cubicBezTo>
                      <a:pt x="10" y="7"/>
                      <a:pt x="10" y="3"/>
                      <a:pt x="1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8" name="Freeform 158"/>
              <p:cNvSpPr>
                <a:spLocks/>
              </p:cNvSpPr>
              <p:nvPr/>
            </p:nvSpPr>
            <p:spPr bwMode="auto">
              <a:xfrm>
                <a:off x="853951" y="3053510"/>
                <a:ext cx="19541" cy="19797"/>
              </a:xfrm>
              <a:custGeom>
                <a:avLst/>
                <a:gdLst/>
                <a:ahLst/>
                <a:cxnLst>
                  <a:cxn ang="0">
                    <a:pos x="1" y="12"/>
                  </a:cxn>
                  <a:cxn ang="0">
                    <a:pos x="12" y="12"/>
                  </a:cxn>
                  <a:cxn ang="0">
                    <a:pos x="11" y="0"/>
                  </a:cxn>
                  <a:cxn ang="0">
                    <a:pos x="0" y="0"/>
                  </a:cxn>
                  <a:cxn ang="0">
                    <a:pos x="1" y="12"/>
                  </a:cxn>
                </a:cxnLst>
                <a:rect l="0" t="0" r="r" b="b"/>
                <a:pathLst>
                  <a:path w="12" h="12">
                    <a:moveTo>
                      <a:pt x="1" y="12"/>
                    </a:moveTo>
                    <a:cubicBezTo>
                      <a:pt x="4" y="12"/>
                      <a:pt x="8" y="12"/>
                      <a:pt x="12" y="12"/>
                    </a:cubicBezTo>
                    <a:cubicBezTo>
                      <a:pt x="12" y="8"/>
                      <a:pt x="12" y="4"/>
                      <a:pt x="11" y="0"/>
                    </a:cubicBezTo>
                    <a:cubicBezTo>
                      <a:pt x="7" y="0"/>
                      <a:pt x="4" y="0"/>
                      <a:pt x="0" y="0"/>
                    </a:cubicBezTo>
                    <a:cubicBezTo>
                      <a:pt x="0" y="4"/>
                      <a:pt x="0"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9" name="Freeform 159"/>
              <p:cNvSpPr>
                <a:spLocks/>
              </p:cNvSpPr>
              <p:nvPr/>
            </p:nvSpPr>
            <p:spPr bwMode="auto">
              <a:xfrm>
                <a:off x="883262" y="3127298"/>
                <a:ext cx="21495" cy="19797"/>
              </a:xfrm>
              <a:custGeom>
                <a:avLst/>
                <a:gdLst/>
                <a:ahLst/>
                <a:cxnLst>
                  <a:cxn ang="0">
                    <a:pos x="0" y="0"/>
                  </a:cxn>
                  <a:cxn ang="0">
                    <a:pos x="0" y="12"/>
                  </a:cxn>
                  <a:cxn ang="0">
                    <a:pos x="12" y="11"/>
                  </a:cxn>
                  <a:cxn ang="0">
                    <a:pos x="12" y="0"/>
                  </a:cxn>
                  <a:cxn ang="0">
                    <a:pos x="0" y="0"/>
                  </a:cxn>
                </a:cxnLst>
                <a:rect l="0" t="0" r="r" b="b"/>
                <a:pathLst>
                  <a:path w="12" h="12">
                    <a:moveTo>
                      <a:pt x="0" y="0"/>
                    </a:moveTo>
                    <a:cubicBezTo>
                      <a:pt x="0" y="4"/>
                      <a:pt x="0" y="8"/>
                      <a:pt x="0" y="12"/>
                    </a:cubicBezTo>
                    <a:cubicBezTo>
                      <a:pt x="4" y="12"/>
                      <a:pt x="8" y="12"/>
                      <a:pt x="12" y="11"/>
                    </a:cubicBezTo>
                    <a:cubicBezTo>
                      <a:pt x="12" y="7"/>
                      <a:pt x="12" y="3"/>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0" name="Freeform 160"/>
              <p:cNvSpPr>
                <a:spLocks/>
              </p:cNvSpPr>
              <p:nvPr/>
            </p:nvSpPr>
            <p:spPr bwMode="auto">
              <a:xfrm>
                <a:off x="879354" y="3055310"/>
                <a:ext cx="23449" cy="19797"/>
              </a:xfrm>
              <a:custGeom>
                <a:avLst/>
                <a:gdLst/>
                <a:ahLst/>
                <a:cxnLst>
                  <a:cxn ang="0">
                    <a:pos x="1" y="11"/>
                  </a:cxn>
                  <a:cxn ang="0">
                    <a:pos x="13" y="12"/>
                  </a:cxn>
                  <a:cxn ang="0">
                    <a:pos x="12" y="0"/>
                  </a:cxn>
                  <a:cxn ang="0">
                    <a:pos x="0" y="0"/>
                  </a:cxn>
                  <a:cxn ang="0">
                    <a:pos x="1" y="11"/>
                  </a:cxn>
                </a:cxnLst>
                <a:rect l="0" t="0" r="r" b="b"/>
                <a:pathLst>
                  <a:path w="13" h="12">
                    <a:moveTo>
                      <a:pt x="1" y="11"/>
                    </a:moveTo>
                    <a:cubicBezTo>
                      <a:pt x="5" y="11"/>
                      <a:pt x="9" y="12"/>
                      <a:pt x="13" y="12"/>
                    </a:cubicBezTo>
                    <a:cubicBezTo>
                      <a:pt x="13" y="8"/>
                      <a:pt x="12" y="4"/>
                      <a:pt x="12" y="0"/>
                    </a:cubicBezTo>
                    <a:cubicBezTo>
                      <a:pt x="8" y="0"/>
                      <a:pt x="4" y="0"/>
                      <a:pt x="0" y="0"/>
                    </a:cubicBezTo>
                    <a:cubicBezTo>
                      <a:pt x="0" y="3"/>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1" name="Freeform 161"/>
              <p:cNvSpPr>
                <a:spLocks/>
              </p:cNvSpPr>
              <p:nvPr/>
            </p:nvSpPr>
            <p:spPr bwMode="auto">
              <a:xfrm>
                <a:off x="746475" y="3053510"/>
                <a:ext cx="21495" cy="19797"/>
              </a:xfrm>
              <a:custGeom>
                <a:avLst/>
                <a:gdLst/>
                <a:ahLst/>
                <a:cxnLst>
                  <a:cxn ang="0">
                    <a:pos x="13" y="0"/>
                  </a:cxn>
                  <a:cxn ang="0">
                    <a:pos x="1" y="1"/>
                  </a:cxn>
                  <a:cxn ang="0">
                    <a:pos x="0" y="12"/>
                  </a:cxn>
                  <a:cxn ang="0">
                    <a:pos x="13" y="12"/>
                  </a:cxn>
                  <a:cxn ang="0">
                    <a:pos x="13" y="0"/>
                  </a:cxn>
                </a:cxnLst>
                <a:rect l="0" t="0" r="r" b="b"/>
                <a:pathLst>
                  <a:path w="13" h="12">
                    <a:moveTo>
                      <a:pt x="13" y="0"/>
                    </a:moveTo>
                    <a:cubicBezTo>
                      <a:pt x="9" y="0"/>
                      <a:pt x="5" y="1"/>
                      <a:pt x="1" y="1"/>
                    </a:cubicBezTo>
                    <a:cubicBezTo>
                      <a:pt x="1" y="5"/>
                      <a:pt x="1" y="9"/>
                      <a:pt x="0" y="12"/>
                    </a:cubicBezTo>
                    <a:cubicBezTo>
                      <a:pt x="5" y="12"/>
                      <a:pt x="9" y="12"/>
                      <a:pt x="13" y="12"/>
                    </a:cubicBezTo>
                    <a:cubicBezTo>
                      <a:pt x="13" y="8"/>
                      <a:pt x="13" y="4"/>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2" name="Freeform 162"/>
              <p:cNvSpPr>
                <a:spLocks/>
              </p:cNvSpPr>
              <p:nvPr/>
            </p:nvSpPr>
            <p:spPr bwMode="auto">
              <a:xfrm>
                <a:off x="879354" y="3174091"/>
                <a:ext cx="23449" cy="19797"/>
              </a:xfrm>
              <a:custGeom>
                <a:avLst/>
                <a:gdLst/>
                <a:ahLst/>
                <a:cxnLst>
                  <a:cxn ang="0">
                    <a:pos x="0" y="12"/>
                  </a:cxn>
                  <a:cxn ang="0">
                    <a:pos x="10" y="12"/>
                  </a:cxn>
                  <a:cxn ang="0">
                    <a:pos x="12" y="9"/>
                  </a:cxn>
                  <a:cxn ang="0">
                    <a:pos x="13" y="0"/>
                  </a:cxn>
                  <a:cxn ang="0">
                    <a:pos x="1" y="0"/>
                  </a:cxn>
                  <a:cxn ang="0">
                    <a:pos x="0" y="12"/>
                  </a:cxn>
                </a:cxnLst>
                <a:rect l="0" t="0" r="r" b="b"/>
                <a:pathLst>
                  <a:path w="13" h="12">
                    <a:moveTo>
                      <a:pt x="0" y="12"/>
                    </a:moveTo>
                    <a:cubicBezTo>
                      <a:pt x="3" y="12"/>
                      <a:pt x="7" y="12"/>
                      <a:pt x="10" y="12"/>
                    </a:cubicBezTo>
                    <a:cubicBezTo>
                      <a:pt x="11" y="11"/>
                      <a:pt x="12" y="10"/>
                      <a:pt x="12" y="9"/>
                    </a:cubicBezTo>
                    <a:cubicBezTo>
                      <a:pt x="12" y="6"/>
                      <a:pt x="13" y="3"/>
                      <a:pt x="13" y="0"/>
                    </a:cubicBezTo>
                    <a:cubicBezTo>
                      <a:pt x="9" y="0"/>
                      <a:pt x="5" y="0"/>
                      <a:pt x="1" y="0"/>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3" name="Freeform 163"/>
              <p:cNvSpPr>
                <a:spLocks/>
              </p:cNvSpPr>
              <p:nvPr/>
            </p:nvSpPr>
            <p:spPr bwMode="auto">
              <a:xfrm>
                <a:off x="934069" y="3103902"/>
                <a:ext cx="11725" cy="16198"/>
              </a:xfrm>
              <a:custGeom>
                <a:avLst/>
                <a:gdLst/>
                <a:ahLst/>
                <a:cxnLst>
                  <a:cxn ang="0">
                    <a:pos x="4" y="10"/>
                  </a:cxn>
                  <a:cxn ang="0">
                    <a:pos x="6" y="0"/>
                  </a:cxn>
                  <a:cxn ang="0">
                    <a:pos x="0" y="0"/>
                  </a:cxn>
                  <a:cxn ang="0">
                    <a:pos x="1" y="10"/>
                  </a:cxn>
                  <a:cxn ang="0">
                    <a:pos x="1" y="10"/>
                  </a:cxn>
                  <a:cxn ang="0">
                    <a:pos x="4" y="10"/>
                  </a:cxn>
                </a:cxnLst>
                <a:rect l="0" t="0" r="r" b="b"/>
                <a:pathLst>
                  <a:path w="6" h="10">
                    <a:moveTo>
                      <a:pt x="4" y="10"/>
                    </a:moveTo>
                    <a:cubicBezTo>
                      <a:pt x="5" y="7"/>
                      <a:pt x="6" y="3"/>
                      <a:pt x="6" y="0"/>
                    </a:cubicBezTo>
                    <a:cubicBezTo>
                      <a:pt x="4" y="0"/>
                      <a:pt x="2" y="0"/>
                      <a:pt x="0" y="0"/>
                    </a:cubicBezTo>
                    <a:cubicBezTo>
                      <a:pt x="1" y="3"/>
                      <a:pt x="1" y="7"/>
                      <a:pt x="1" y="10"/>
                    </a:cubicBezTo>
                    <a:cubicBezTo>
                      <a:pt x="1" y="10"/>
                      <a:pt x="1" y="10"/>
                      <a:pt x="1" y="10"/>
                    </a:cubicBezTo>
                    <a:lnTo>
                      <a:pt x="4"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4" name="Freeform 164"/>
              <p:cNvSpPr>
                <a:spLocks/>
              </p:cNvSpPr>
              <p:nvPr/>
            </p:nvSpPr>
            <p:spPr bwMode="auto">
              <a:xfrm>
                <a:off x="908666" y="3172291"/>
                <a:ext cx="3908" cy="8999"/>
              </a:xfrm>
              <a:custGeom>
                <a:avLst/>
                <a:gdLst/>
                <a:ahLst/>
                <a:cxnLst>
                  <a:cxn ang="0">
                    <a:pos x="1" y="1"/>
                  </a:cxn>
                  <a:cxn ang="0">
                    <a:pos x="0" y="5"/>
                  </a:cxn>
                  <a:cxn ang="0">
                    <a:pos x="3" y="0"/>
                  </a:cxn>
                  <a:cxn ang="0">
                    <a:pos x="1" y="1"/>
                  </a:cxn>
                </a:cxnLst>
                <a:rect l="0" t="0" r="r" b="b"/>
                <a:pathLst>
                  <a:path w="3" h="5">
                    <a:moveTo>
                      <a:pt x="1" y="1"/>
                    </a:moveTo>
                    <a:cubicBezTo>
                      <a:pt x="1" y="2"/>
                      <a:pt x="1" y="3"/>
                      <a:pt x="0" y="5"/>
                    </a:cubicBezTo>
                    <a:cubicBezTo>
                      <a:pt x="1" y="3"/>
                      <a:pt x="2" y="2"/>
                      <a:pt x="3" y="0"/>
                    </a:cubicBezTo>
                    <a:cubicBezTo>
                      <a:pt x="2" y="0"/>
                      <a:pt x="2"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5" name="Freeform 165"/>
              <p:cNvSpPr>
                <a:spLocks/>
              </p:cNvSpPr>
              <p:nvPr/>
            </p:nvSpPr>
            <p:spPr bwMode="auto">
              <a:xfrm>
                <a:off x="877400" y="3199287"/>
                <a:ext cx="15633" cy="17997"/>
              </a:xfrm>
              <a:custGeom>
                <a:avLst/>
                <a:gdLst/>
                <a:ahLst/>
                <a:cxnLst>
                  <a:cxn ang="0">
                    <a:pos x="1" y="1"/>
                  </a:cxn>
                  <a:cxn ang="0">
                    <a:pos x="0" y="11"/>
                  </a:cxn>
                  <a:cxn ang="0">
                    <a:pos x="8" y="11"/>
                  </a:cxn>
                  <a:cxn ang="0">
                    <a:pos x="7" y="1"/>
                  </a:cxn>
                  <a:cxn ang="0">
                    <a:pos x="8" y="0"/>
                  </a:cxn>
                  <a:cxn ang="0">
                    <a:pos x="1" y="1"/>
                  </a:cxn>
                </a:cxnLst>
                <a:rect l="0" t="0" r="r" b="b"/>
                <a:pathLst>
                  <a:path w="8" h="11">
                    <a:moveTo>
                      <a:pt x="1" y="1"/>
                    </a:moveTo>
                    <a:cubicBezTo>
                      <a:pt x="1" y="4"/>
                      <a:pt x="0" y="8"/>
                      <a:pt x="0" y="11"/>
                    </a:cubicBezTo>
                    <a:cubicBezTo>
                      <a:pt x="3" y="11"/>
                      <a:pt x="5" y="11"/>
                      <a:pt x="8" y="11"/>
                    </a:cubicBezTo>
                    <a:cubicBezTo>
                      <a:pt x="7" y="1"/>
                      <a:pt x="7" y="1"/>
                      <a:pt x="7" y="1"/>
                    </a:cubicBezTo>
                    <a:cubicBezTo>
                      <a:pt x="7" y="1"/>
                      <a:pt x="8" y="1"/>
                      <a:pt x="8" y="0"/>
                    </a:cubicBezTo>
                    <a:cubicBezTo>
                      <a:pt x="6" y="1"/>
                      <a:pt x="3"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6" name="Freeform 166"/>
              <p:cNvSpPr>
                <a:spLocks/>
              </p:cNvSpPr>
              <p:nvPr/>
            </p:nvSpPr>
            <p:spPr bwMode="auto">
              <a:xfrm>
                <a:off x="746475" y="3100303"/>
                <a:ext cx="19541" cy="19797"/>
              </a:xfrm>
              <a:custGeom>
                <a:avLst/>
                <a:gdLst/>
                <a:ahLst/>
                <a:cxnLst>
                  <a:cxn ang="0">
                    <a:pos x="12" y="3"/>
                  </a:cxn>
                  <a:cxn ang="0">
                    <a:pos x="12" y="0"/>
                  </a:cxn>
                  <a:cxn ang="0">
                    <a:pos x="0" y="1"/>
                  </a:cxn>
                  <a:cxn ang="0">
                    <a:pos x="0" y="3"/>
                  </a:cxn>
                  <a:cxn ang="0">
                    <a:pos x="0" y="12"/>
                  </a:cxn>
                  <a:cxn ang="0">
                    <a:pos x="12" y="12"/>
                  </a:cxn>
                  <a:cxn ang="0">
                    <a:pos x="12" y="3"/>
                  </a:cxn>
                </a:cxnLst>
                <a:rect l="0" t="0" r="r" b="b"/>
                <a:pathLst>
                  <a:path w="12" h="12">
                    <a:moveTo>
                      <a:pt x="12" y="3"/>
                    </a:moveTo>
                    <a:cubicBezTo>
                      <a:pt x="12" y="2"/>
                      <a:pt x="12" y="1"/>
                      <a:pt x="12" y="0"/>
                    </a:cubicBezTo>
                    <a:cubicBezTo>
                      <a:pt x="8" y="0"/>
                      <a:pt x="4" y="1"/>
                      <a:pt x="0" y="1"/>
                    </a:cubicBezTo>
                    <a:cubicBezTo>
                      <a:pt x="0" y="2"/>
                      <a:pt x="0" y="2"/>
                      <a:pt x="0" y="3"/>
                    </a:cubicBezTo>
                    <a:cubicBezTo>
                      <a:pt x="0" y="6"/>
                      <a:pt x="0" y="9"/>
                      <a:pt x="0" y="12"/>
                    </a:cubicBezTo>
                    <a:cubicBezTo>
                      <a:pt x="12" y="12"/>
                      <a:pt x="12" y="12"/>
                      <a:pt x="12" y="12"/>
                    </a:cubicBezTo>
                    <a:cubicBezTo>
                      <a:pt x="12" y="9"/>
                      <a:pt x="12" y="6"/>
                      <a:pt x="12"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7" name="Freeform 167"/>
              <p:cNvSpPr>
                <a:spLocks/>
              </p:cNvSpPr>
              <p:nvPr/>
            </p:nvSpPr>
            <p:spPr bwMode="auto">
              <a:xfrm>
                <a:off x="855905" y="3127298"/>
                <a:ext cx="19541" cy="19797"/>
              </a:xfrm>
              <a:custGeom>
                <a:avLst/>
                <a:gdLst/>
                <a:ahLst/>
                <a:cxnLst>
                  <a:cxn ang="0">
                    <a:pos x="0" y="0"/>
                  </a:cxn>
                  <a:cxn ang="0">
                    <a:pos x="0" y="12"/>
                  </a:cxn>
                  <a:cxn ang="0">
                    <a:pos x="12" y="12"/>
                  </a:cxn>
                  <a:cxn ang="0">
                    <a:pos x="12" y="0"/>
                  </a:cxn>
                  <a:cxn ang="0">
                    <a:pos x="0" y="0"/>
                  </a:cxn>
                </a:cxnLst>
                <a:rect l="0" t="0" r="r" b="b"/>
                <a:pathLst>
                  <a:path w="12" h="12">
                    <a:moveTo>
                      <a:pt x="0" y="0"/>
                    </a:moveTo>
                    <a:cubicBezTo>
                      <a:pt x="0" y="4"/>
                      <a:pt x="0" y="8"/>
                      <a:pt x="0" y="12"/>
                    </a:cubicBezTo>
                    <a:cubicBezTo>
                      <a:pt x="4" y="12"/>
                      <a:pt x="8" y="12"/>
                      <a:pt x="12" y="12"/>
                    </a:cubicBezTo>
                    <a:cubicBezTo>
                      <a:pt x="12" y="8"/>
                      <a:pt x="12" y="4"/>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8" name="Freeform 168"/>
              <p:cNvSpPr>
                <a:spLocks/>
              </p:cNvSpPr>
              <p:nvPr/>
            </p:nvSpPr>
            <p:spPr bwMode="auto">
              <a:xfrm>
                <a:off x="910620" y="3102102"/>
                <a:ext cx="19541" cy="17997"/>
              </a:xfrm>
              <a:custGeom>
                <a:avLst/>
                <a:gdLst/>
                <a:ahLst/>
                <a:cxnLst>
                  <a:cxn ang="0">
                    <a:pos x="0" y="11"/>
                  </a:cxn>
                  <a:cxn ang="0">
                    <a:pos x="10" y="11"/>
                  </a:cxn>
                  <a:cxn ang="0">
                    <a:pos x="10" y="11"/>
                  </a:cxn>
                  <a:cxn ang="0">
                    <a:pos x="10" y="1"/>
                  </a:cxn>
                  <a:cxn ang="0">
                    <a:pos x="0" y="0"/>
                  </a:cxn>
                  <a:cxn ang="0">
                    <a:pos x="0" y="11"/>
                  </a:cxn>
                </a:cxnLst>
                <a:rect l="0" t="0" r="r" b="b"/>
                <a:pathLst>
                  <a:path w="10" h="11">
                    <a:moveTo>
                      <a:pt x="0" y="11"/>
                    </a:moveTo>
                    <a:cubicBezTo>
                      <a:pt x="10" y="11"/>
                      <a:pt x="10" y="11"/>
                      <a:pt x="10" y="11"/>
                    </a:cubicBezTo>
                    <a:cubicBezTo>
                      <a:pt x="10" y="11"/>
                      <a:pt x="10" y="11"/>
                      <a:pt x="10" y="11"/>
                    </a:cubicBezTo>
                    <a:cubicBezTo>
                      <a:pt x="10" y="8"/>
                      <a:pt x="10" y="4"/>
                      <a:pt x="10" y="1"/>
                    </a:cubicBezTo>
                    <a:cubicBezTo>
                      <a:pt x="6" y="1"/>
                      <a:pt x="3" y="0"/>
                      <a:pt x="0" y="0"/>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9" name="Freeform 169"/>
              <p:cNvSpPr>
                <a:spLocks/>
              </p:cNvSpPr>
              <p:nvPr/>
            </p:nvSpPr>
            <p:spPr bwMode="auto">
              <a:xfrm>
                <a:off x="693714" y="3139896"/>
                <a:ext cx="1954" cy="3599"/>
              </a:xfrm>
              <a:custGeom>
                <a:avLst/>
                <a:gdLst/>
                <a:ahLst/>
                <a:cxnLst>
                  <a:cxn ang="0">
                    <a:pos x="1" y="2"/>
                  </a:cxn>
                  <a:cxn ang="0">
                    <a:pos x="1" y="0"/>
                  </a:cxn>
                  <a:cxn ang="0">
                    <a:pos x="0" y="2"/>
                  </a:cxn>
                  <a:cxn ang="0">
                    <a:pos x="1" y="2"/>
                  </a:cxn>
                </a:cxnLst>
                <a:rect l="0" t="0" r="r" b="b"/>
                <a:pathLst>
                  <a:path w="1" h="2">
                    <a:moveTo>
                      <a:pt x="1" y="2"/>
                    </a:moveTo>
                    <a:cubicBezTo>
                      <a:pt x="1" y="2"/>
                      <a:pt x="1" y="1"/>
                      <a:pt x="1" y="0"/>
                    </a:cubicBezTo>
                    <a:cubicBezTo>
                      <a:pt x="1" y="1"/>
                      <a:pt x="0" y="2"/>
                      <a:pt x="0" y="2"/>
                    </a:cubicBezTo>
                    <a:cubicBezTo>
                      <a:pt x="0" y="2"/>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0" name="Freeform 170"/>
              <p:cNvSpPr>
                <a:spLocks/>
              </p:cNvSpPr>
              <p:nvPr/>
            </p:nvSpPr>
            <p:spPr bwMode="auto">
              <a:xfrm>
                <a:off x="902804" y="3012116"/>
                <a:ext cx="19541" cy="16198"/>
              </a:xfrm>
              <a:custGeom>
                <a:avLst/>
                <a:gdLst/>
                <a:ahLst/>
                <a:cxnLst>
                  <a:cxn ang="0">
                    <a:pos x="11" y="10"/>
                  </a:cxn>
                  <a:cxn ang="0">
                    <a:pos x="10" y="6"/>
                  </a:cxn>
                  <a:cxn ang="0">
                    <a:pos x="3" y="1"/>
                  </a:cxn>
                  <a:cxn ang="0">
                    <a:pos x="0" y="0"/>
                  </a:cxn>
                  <a:cxn ang="0">
                    <a:pos x="1" y="9"/>
                  </a:cxn>
                  <a:cxn ang="0">
                    <a:pos x="11" y="10"/>
                  </a:cxn>
                </a:cxnLst>
                <a:rect l="0" t="0" r="r" b="b"/>
                <a:pathLst>
                  <a:path w="11" h="10">
                    <a:moveTo>
                      <a:pt x="11" y="10"/>
                    </a:moveTo>
                    <a:cubicBezTo>
                      <a:pt x="11" y="9"/>
                      <a:pt x="10" y="8"/>
                      <a:pt x="10" y="6"/>
                    </a:cubicBezTo>
                    <a:cubicBezTo>
                      <a:pt x="8" y="4"/>
                      <a:pt x="6" y="2"/>
                      <a:pt x="3" y="1"/>
                    </a:cubicBezTo>
                    <a:cubicBezTo>
                      <a:pt x="2" y="0"/>
                      <a:pt x="1" y="0"/>
                      <a:pt x="0" y="0"/>
                    </a:cubicBezTo>
                    <a:cubicBezTo>
                      <a:pt x="0" y="3"/>
                      <a:pt x="0" y="6"/>
                      <a:pt x="1" y="9"/>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1" name="Freeform 171"/>
              <p:cNvSpPr>
                <a:spLocks/>
              </p:cNvSpPr>
              <p:nvPr/>
            </p:nvSpPr>
            <p:spPr bwMode="auto">
              <a:xfrm>
                <a:off x="703484" y="3127298"/>
                <a:ext cx="11725" cy="17997"/>
              </a:xfrm>
              <a:custGeom>
                <a:avLst/>
                <a:gdLst/>
                <a:ahLst/>
                <a:cxnLst>
                  <a:cxn ang="0">
                    <a:pos x="7" y="0"/>
                  </a:cxn>
                  <a:cxn ang="0">
                    <a:pos x="2" y="0"/>
                  </a:cxn>
                  <a:cxn ang="0">
                    <a:pos x="0" y="4"/>
                  </a:cxn>
                  <a:cxn ang="0">
                    <a:pos x="0" y="11"/>
                  </a:cxn>
                  <a:cxn ang="0">
                    <a:pos x="7" y="11"/>
                  </a:cxn>
                  <a:cxn ang="0">
                    <a:pos x="7" y="0"/>
                  </a:cxn>
                </a:cxnLst>
                <a:rect l="0" t="0" r="r" b="b"/>
                <a:pathLst>
                  <a:path w="7" h="11">
                    <a:moveTo>
                      <a:pt x="7" y="0"/>
                    </a:moveTo>
                    <a:cubicBezTo>
                      <a:pt x="2" y="0"/>
                      <a:pt x="2" y="0"/>
                      <a:pt x="2" y="0"/>
                    </a:cubicBezTo>
                    <a:cubicBezTo>
                      <a:pt x="1" y="1"/>
                      <a:pt x="1" y="2"/>
                      <a:pt x="0" y="4"/>
                    </a:cubicBezTo>
                    <a:cubicBezTo>
                      <a:pt x="0" y="6"/>
                      <a:pt x="0" y="8"/>
                      <a:pt x="0" y="11"/>
                    </a:cubicBezTo>
                    <a:cubicBezTo>
                      <a:pt x="2" y="11"/>
                      <a:pt x="5" y="11"/>
                      <a:pt x="7" y="11"/>
                    </a:cubicBezTo>
                    <a:cubicBezTo>
                      <a:pt x="7" y="7"/>
                      <a:pt x="7" y="3"/>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2" name="Freeform 172"/>
              <p:cNvSpPr>
                <a:spLocks/>
              </p:cNvSpPr>
              <p:nvPr/>
            </p:nvSpPr>
            <p:spPr bwMode="auto">
              <a:xfrm>
                <a:off x="709346" y="3057109"/>
                <a:ext cx="7816" cy="17997"/>
              </a:xfrm>
              <a:custGeom>
                <a:avLst/>
                <a:gdLst/>
                <a:ahLst/>
                <a:cxnLst>
                  <a:cxn ang="0">
                    <a:pos x="3" y="11"/>
                  </a:cxn>
                  <a:cxn ang="0">
                    <a:pos x="4" y="0"/>
                  </a:cxn>
                  <a:cxn ang="0">
                    <a:pos x="3" y="0"/>
                  </a:cxn>
                  <a:cxn ang="0">
                    <a:pos x="0" y="11"/>
                  </a:cxn>
                  <a:cxn ang="0">
                    <a:pos x="3" y="11"/>
                  </a:cxn>
                </a:cxnLst>
                <a:rect l="0" t="0" r="r" b="b"/>
                <a:pathLst>
                  <a:path w="4" h="11">
                    <a:moveTo>
                      <a:pt x="3" y="11"/>
                    </a:moveTo>
                    <a:cubicBezTo>
                      <a:pt x="3" y="8"/>
                      <a:pt x="3" y="4"/>
                      <a:pt x="4" y="0"/>
                    </a:cubicBezTo>
                    <a:cubicBezTo>
                      <a:pt x="3" y="0"/>
                      <a:pt x="3" y="0"/>
                      <a:pt x="3" y="0"/>
                    </a:cubicBezTo>
                    <a:cubicBezTo>
                      <a:pt x="2" y="3"/>
                      <a:pt x="1" y="7"/>
                      <a:pt x="0" y="11"/>
                    </a:cubicBezTo>
                    <a:cubicBezTo>
                      <a:pt x="1" y="11"/>
                      <a:pt x="2" y="11"/>
                      <a:pt x="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3" name="Freeform 173"/>
              <p:cNvSpPr>
                <a:spLocks/>
              </p:cNvSpPr>
              <p:nvPr/>
            </p:nvSpPr>
            <p:spPr bwMode="auto">
              <a:xfrm>
                <a:off x="707392" y="3170492"/>
                <a:ext cx="13679" cy="19797"/>
              </a:xfrm>
              <a:custGeom>
                <a:avLst/>
                <a:gdLst/>
                <a:ahLst/>
                <a:cxnLst>
                  <a:cxn ang="0">
                    <a:pos x="0" y="12"/>
                  </a:cxn>
                  <a:cxn ang="0">
                    <a:pos x="8" y="12"/>
                  </a:cxn>
                  <a:cxn ang="0">
                    <a:pos x="7" y="1"/>
                  </a:cxn>
                  <a:cxn ang="0">
                    <a:pos x="1" y="0"/>
                  </a:cxn>
                  <a:cxn ang="0">
                    <a:pos x="0" y="4"/>
                  </a:cxn>
                  <a:cxn ang="0">
                    <a:pos x="0" y="12"/>
                  </a:cxn>
                </a:cxnLst>
                <a:rect l="0" t="0" r="r" b="b"/>
                <a:pathLst>
                  <a:path w="8" h="12">
                    <a:moveTo>
                      <a:pt x="0" y="12"/>
                    </a:moveTo>
                    <a:cubicBezTo>
                      <a:pt x="3" y="12"/>
                      <a:pt x="5" y="12"/>
                      <a:pt x="8" y="12"/>
                    </a:cubicBezTo>
                    <a:cubicBezTo>
                      <a:pt x="7" y="8"/>
                      <a:pt x="7" y="5"/>
                      <a:pt x="7" y="1"/>
                    </a:cubicBezTo>
                    <a:cubicBezTo>
                      <a:pt x="5" y="1"/>
                      <a:pt x="3" y="1"/>
                      <a:pt x="1" y="0"/>
                    </a:cubicBezTo>
                    <a:cubicBezTo>
                      <a:pt x="1" y="1"/>
                      <a:pt x="0" y="3"/>
                      <a:pt x="0" y="4"/>
                    </a:cubicBezTo>
                    <a:cubicBezTo>
                      <a:pt x="0" y="7"/>
                      <a:pt x="0" y="9"/>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4" name="Freeform 174"/>
              <p:cNvSpPr>
                <a:spLocks/>
              </p:cNvSpPr>
              <p:nvPr/>
            </p:nvSpPr>
            <p:spPr bwMode="auto">
              <a:xfrm>
                <a:off x="709346" y="3082305"/>
                <a:ext cx="5862" cy="16198"/>
              </a:xfrm>
              <a:custGeom>
                <a:avLst/>
                <a:gdLst/>
                <a:ahLst/>
                <a:cxnLst>
                  <a:cxn ang="0">
                    <a:pos x="3" y="0"/>
                  </a:cxn>
                  <a:cxn ang="0">
                    <a:pos x="0" y="0"/>
                  </a:cxn>
                  <a:cxn ang="0">
                    <a:pos x="1" y="10"/>
                  </a:cxn>
                  <a:cxn ang="0">
                    <a:pos x="2" y="10"/>
                  </a:cxn>
                  <a:cxn ang="0">
                    <a:pos x="3" y="0"/>
                  </a:cxn>
                </a:cxnLst>
                <a:rect l="0" t="0" r="r" b="b"/>
                <a:pathLst>
                  <a:path w="3" h="10">
                    <a:moveTo>
                      <a:pt x="3" y="0"/>
                    </a:moveTo>
                    <a:cubicBezTo>
                      <a:pt x="2" y="0"/>
                      <a:pt x="1" y="0"/>
                      <a:pt x="0" y="0"/>
                    </a:cubicBezTo>
                    <a:cubicBezTo>
                      <a:pt x="0" y="3"/>
                      <a:pt x="0" y="6"/>
                      <a:pt x="1" y="10"/>
                    </a:cubicBezTo>
                    <a:cubicBezTo>
                      <a:pt x="1" y="10"/>
                      <a:pt x="2" y="10"/>
                      <a:pt x="2" y="10"/>
                    </a:cubicBezTo>
                    <a:cubicBezTo>
                      <a:pt x="3" y="6"/>
                      <a:pt x="3" y="3"/>
                      <a:pt x="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5" name="Freeform 175"/>
              <p:cNvSpPr>
                <a:spLocks/>
              </p:cNvSpPr>
              <p:nvPr/>
            </p:nvSpPr>
            <p:spPr bwMode="auto">
              <a:xfrm>
                <a:off x="723025" y="3055310"/>
                <a:ext cx="17587" cy="19797"/>
              </a:xfrm>
              <a:custGeom>
                <a:avLst/>
                <a:gdLst/>
                <a:ahLst/>
                <a:cxnLst>
                  <a:cxn ang="0">
                    <a:pos x="0" y="12"/>
                  </a:cxn>
                  <a:cxn ang="0">
                    <a:pos x="10" y="12"/>
                  </a:cxn>
                  <a:cxn ang="0">
                    <a:pos x="10" y="0"/>
                  </a:cxn>
                  <a:cxn ang="0">
                    <a:pos x="1" y="1"/>
                  </a:cxn>
                  <a:cxn ang="0">
                    <a:pos x="0" y="12"/>
                  </a:cxn>
                </a:cxnLst>
                <a:rect l="0" t="0" r="r" b="b"/>
                <a:pathLst>
                  <a:path w="10" h="12">
                    <a:moveTo>
                      <a:pt x="0" y="12"/>
                    </a:moveTo>
                    <a:cubicBezTo>
                      <a:pt x="3" y="12"/>
                      <a:pt x="6" y="12"/>
                      <a:pt x="10" y="12"/>
                    </a:cubicBezTo>
                    <a:cubicBezTo>
                      <a:pt x="10" y="8"/>
                      <a:pt x="10" y="4"/>
                      <a:pt x="10" y="0"/>
                    </a:cubicBezTo>
                    <a:cubicBezTo>
                      <a:pt x="7" y="0"/>
                      <a:pt x="4" y="0"/>
                      <a:pt x="1" y="1"/>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6" name="Freeform 176"/>
              <p:cNvSpPr>
                <a:spLocks/>
              </p:cNvSpPr>
              <p:nvPr/>
            </p:nvSpPr>
            <p:spPr bwMode="auto">
              <a:xfrm>
                <a:off x="775786" y="3152495"/>
                <a:ext cx="21495" cy="16198"/>
              </a:xfrm>
              <a:custGeom>
                <a:avLst/>
                <a:gdLst/>
                <a:ahLst/>
                <a:cxnLst>
                  <a:cxn ang="0">
                    <a:pos x="12" y="10"/>
                  </a:cxn>
                  <a:cxn ang="0">
                    <a:pos x="11" y="0"/>
                  </a:cxn>
                  <a:cxn ang="0">
                    <a:pos x="0" y="0"/>
                  </a:cxn>
                  <a:cxn ang="0">
                    <a:pos x="0" y="10"/>
                  </a:cxn>
                  <a:cxn ang="0">
                    <a:pos x="12" y="10"/>
                  </a:cxn>
                </a:cxnLst>
                <a:rect l="0" t="0" r="r" b="b"/>
                <a:pathLst>
                  <a:path w="12" h="10">
                    <a:moveTo>
                      <a:pt x="12" y="10"/>
                    </a:moveTo>
                    <a:cubicBezTo>
                      <a:pt x="12" y="7"/>
                      <a:pt x="11" y="3"/>
                      <a:pt x="11" y="0"/>
                    </a:cubicBezTo>
                    <a:cubicBezTo>
                      <a:pt x="8" y="0"/>
                      <a:pt x="4" y="0"/>
                      <a:pt x="0" y="0"/>
                    </a:cubicBezTo>
                    <a:cubicBezTo>
                      <a:pt x="0" y="3"/>
                      <a:pt x="0" y="6"/>
                      <a:pt x="0" y="10"/>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7" name="Freeform 177"/>
              <p:cNvSpPr>
                <a:spLocks/>
              </p:cNvSpPr>
              <p:nvPr/>
            </p:nvSpPr>
            <p:spPr bwMode="auto">
              <a:xfrm>
                <a:off x="801190" y="3152495"/>
                <a:ext cx="19541" cy="16198"/>
              </a:xfrm>
              <a:custGeom>
                <a:avLst/>
                <a:gdLst/>
                <a:ahLst/>
                <a:cxnLst>
                  <a:cxn ang="0">
                    <a:pos x="11" y="0"/>
                  </a:cxn>
                  <a:cxn ang="0">
                    <a:pos x="0" y="0"/>
                  </a:cxn>
                  <a:cxn ang="0">
                    <a:pos x="1" y="10"/>
                  </a:cxn>
                  <a:cxn ang="0">
                    <a:pos x="11" y="10"/>
                  </a:cxn>
                  <a:cxn ang="0">
                    <a:pos x="11" y="0"/>
                  </a:cxn>
                </a:cxnLst>
                <a:rect l="0" t="0" r="r" b="b"/>
                <a:pathLst>
                  <a:path w="11" h="10">
                    <a:moveTo>
                      <a:pt x="11" y="0"/>
                    </a:moveTo>
                    <a:cubicBezTo>
                      <a:pt x="8" y="0"/>
                      <a:pt x="4" y="0"/>
                      <a:pt x="0" y="0"/>
                    </a:cubicBezTo>
                    <a:cubicBezTo>
                      <a:pt x="0" y="3"/>
                      <a:pt x="0" y="7"/>
                      <a:pt x="1" y="10"/>
                    </a:cubicBezTo>
                    <a:cubicBezTo>
                      <a:pt x="4" y="10"/>
                      <a:pt x="8" y="10"/>
                      <a:pt x="11" y="10"/>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8" name="Freeform 178"/>
              <p:cNvSpPr>
                <a:spLocks/>
              </p:cNvSpPr>
              <p:nvPr/>
            </p:nvSpPr>
            <p:spPr bwMode="auto">
              <a:xfrm>
                <a:off x="773832" y="3127298"/>
                <a:ext cx="21495" cy="19797"/>
              </a:xfrm>
              <a:custGeom>
                <a:avLst/>
                <a:gdLst/>
                <a:ahLst/>
                <a:cxnLst>
                  <a:cxn ang="0">
                    <a:pos x="12" y="12"/>
                  </a:cxn>
                  <a:cxn ang="0">
                    <a:pos x="12" y="0"/>
                  </a:cxn>
                  <a:cxn ang="0">
                    <a:pos x="0" y="0"/>
                  </a:cxn>
                  <a:cxn ang="0">
                    <a:pos x="1" y="12"/>
                  </a:cxn>
                  <a:cxn ang="0">
                    <a:pos x="12" y="12"/>
                  </a:cxn>
                </a:cxnLst>
                <a:rect l="0" t="0" r="r" b="b"/>
                <a:pathLst>
                  <a:path w="12" h="12">
                    <a:moveTo>
                      <a:pt x="12" y="12"/>
                    </a:moveTo>
                    <a:cubicBezTo>
                      <a:pt x="12" y="8"/>
                      <a:pt x="12" y="4"/>
                      <a:pt x="12" y="0"/>
                    </a:cubicBezTo>
                    <a:cubicBezTo>
                      <a:pt x="0" y="0"/>
                      <a:pt x="0" y="0"/>
                      <a:pt x="0" y="0"/>
                    </a:cubicBezTo>
                    <a:cubicBezTo>
                      <a:pt x="0" y="4"/>
                      <a:pt x="0" y="8"/>
                      <a:pt x="1" y="12"/>
                    </a:cubicBezTo>
                    <a:cubicBezTo>
                      <a:pt x="5" y="12"/>
                      <a:pt x="8" y="12"/>
                      <a:pt x="12"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9" name="Freeform 179"/>
              <p:cNvSpPr>
                <a:spLocks/>
              </p:cNvSpPr>
              <p:nvPr/>
            </p:nvSpPr>
            <p:spPr bwMode="auto">
              <a:xfrm>
                <a:off x="855905" y="3152495"/>
                <a:ext cx="19541" cy="16198"/>
              </a:xfrm>
              <a:custGeom>
                <a:avLst/>
                <a:gdLst/>
                <a:ahLst/>
                <a:cxnLst>
                  <a:cxn ang="0">
                    <a:pos x="12" y="0"/>
                  </a:cxn>
                  <a:cxn ang="0">
                    <a:pos x="0" y="0"/>
                  </a:cxn>
                  <a:cxn ang="0">
                    <a:pos x="0" y="10"/>
                  </a:cxn>
                  <a:cxn ang="0">
                    <a:pos x="11" y="10"/>
                  </a:cxn>
                  <a:cxn ang="0">
                    <a:pos x="12" y="0"/>
                  </a:cxn>
                </a:cxnLst>
                <a:rect l="0" t="0" r="r" b="b"/>
                <a:pathLst>
                  <a:path w="12" h="10">
                    <a:moveTo>
                      <a:pt x="12" y="0"/>
                    </a:moveTo>
                    <a:cubicBezTo>
                      <a:pt x="8" y="0"/>
                      <a:pt x="4" y="0"/>
                      <a:pt x="0" y="0"/>
                    </a:cubicBezTo>
                    <a:cubicBezTo>
                      <a:pt x="0" y="3"/>
                      <a:pt x="0" y="7"/>
                      <a:pt x="0" y="10"/>
                    </a:cubicBezTo>
                    <a:cubicBezTo>
                      <a:pt x="3" y="10"/>
                      <a:pt x="7" y="10"/>
                      <a:pt x="11" y="10"/>
                    </a:cubicBezTo>
                    <a:cubicBezTo>
                      <a:pt x="11" y="6"/>
                      <a:pt x="11" y="3"/>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0" name="Freeform 180"/>
              <p:cNvSpPr>
                <a:spLocks/>
              </p:cNvSpPr>
              <p:nvPr/>
            </p:nvSpPr>
            <p:spPr bwMode="auto">
              <a:xfrm>
                <a:off x="828547" y="3152495"/>
                <a:ext cx="19541" cy="16198"/>
              </a:xfrm>
              <a:custGeom>
                <a:avLst/>
                <a:gdLst/>
                <a:ahLst/>
                <a:cxnLst>
                  <a:cxn ang="0">
                    <a:pos x="11" y="0"/>
                  </a:cxn>
                  <a:cxn ang="0">
                    <a:pos x="0" y="0"/>
                  </a:cxn>
                  <a:cxn ang="0">
                    <a:pos x="0" y="10"/>
                  </a:cxn>
                  <a:cxn ang="0">
                    <a:pos x="11" y="10"/>
                  </a:cxn>
                  <a:cxn ang="0">
                    <a:pos x="11" y="0"/>
                  </a:cxn>
                </a:cxnLst>
                <a:rect l="0" t="0" r="r" b="b"/>
                <a:pathLst>
                  <a:path w="11" h="10">
                    <a:moveTo>
                      <a:pt x="11" y="0"/>
                    </a:moveTo>
                    <a:cubicBezTo>
                      <a:pt x="7" y="0"/>
                      <a:pt x="3" y="0"/>
                      <a:pt x="0" y="0"/>
                    </a:cubicBezTo>
                    <a:cubicBezTo>
                      <a:pt x="0" y="10"/>
                      <a:pt x="0" y="10"/>
                      <a:pt x="0" y="10"/>
                    </a:cubicBezTo>
                    <a:cubicBezTo>
                      <a:pt x="3" y="10"/>
                      <a:pt x="7" y="10"/>
                      <a:pt x="11" y="10"/>
                    </a:cubicBezTo>
                    <a:cubicBezTo>
                      <a:pt x="11" y="7"/>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1" name="Freeform 181"/>
              <p:cNvSpPr>
                <a:spLocks/>
              </p:cNvSpPr>
              <p:nvPr/>
            </p:nvSpPr>
            <p:spPr bwMode="auto">
              <a:xfrm>
                <a:off x="801190" y="3100303"/>
                <a:ext cx="19541" cy="19797"/>
              </a:xfrm>
              <a:custGeom>
                <a:avLst/>
                <a:gdLst/>
                <a:ahLst/>
                <a:cxnLst>
                  <a:cxn ang="0">
                    <a:pos x="0" y="0"/>
                  </a:cxn>
                  <a:cxn ang="0">
                    <a:pos x="0" y="2"/>
                  </a:cxn>
                  <a:cxn ang="0">
                    <a:pos x="0" y="12"/>
                  </a:cxn>
                  <a:cxn ang="0">
                    <a:pos x="12" y="12"/>
                  </a:cxn>
                  <a:cxn ang="0">
                    <a:pos x="12" y="0"/>
                  </a:cxn>
                  <a:cxn ang="0">
                    <a:pos x="7" y="0"/>
                  </a:cxn>
                  <a:cxn ang="0">
                    <a:pos x="0" y="0"/>
                  </a:cxn>
                </a:cxnLst>
                <a:rect l="0" t="0" r="r" b="b"/>
                <a:pathLst>
                  <a:path w="12" h="12">
                    <a:moveTo>
                      <a:pt x="0" y="0"/>
                    </a:moveTo>
                    <a:cubicBezTo>
                      <a:pt x="0" y="1"/>
                      <a:pt x="0" y="1"/>
                      <a:pt x="0" y="2"/>
                    </a:cubicBezTo>
                    <a:cubicBezTo>
                      <a:pt x="0" y="5"/>
                      <a:pt x="0" y="9"/>
                      <a:pt x="0" y="12"/>
                    </a:cubicBezTo>
                    <a:cubicBezTo>
                      <a:pt x="12" y="12"/>
                      <a:pt x="12" y="12"/>
                      <a:pt x="12" y="12"/>
                    </a:cubicBezTo>
                    <a:cubicBezTo>
                      <a:pt x="12" y="0"/>
                      <a:pt x="12" y="0"/>
                      <a:pt x="12" y="0"/>
                    </a:cubicBezTo>
                    <a:cubicBezTo>
                      <a:pt x="10" y="0"/>
                      <a:pt x="9" y="0"/>
                      <a:pt x="7" y="0"/>
                    </a:cubicBezTo>
                    <a:cubicBezTo>
                      <a:pt x="5"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2" name="Freeform 182"/>
              <p:cNvSpPr>
                <a:spLocks/>
              </p:cNvSpPr>
              <p:nvPr/>
            </p:nvSpPr>
            <p:spPr bwMode="auto">
              <a:xfrm>
                <a:off x="883262" y="3102102"/>
                <a:ext cx="21495" cy="17997"/>
              </a:xfrm>
              <a:custGeom>
                <a:avLst/>
                <a:gdLst/>
                <a:ahLst/>
                <a:cxnLst>
                  <a:cxn ang="0">
                    <a:pos x="12" y="0"/>
                  </a:cxn>
                  <a:cxn ang="0">
                    <a:pos x="0" y="0"/>
                  </a:cxn>
                  <a:cxn ang="0">
                    <a:pos x="0" y="11"/>
                  </a:cxn>
                  <a:cxn ang="0">
                    <a:pos x="12" y="11"/>
                  </a:cxn>
                  <a:cxn ang="0">
                    <a:pos x="12" y="0"/>
                  </a:cxn>
                </a:cxnLst>
                <a:rect l="0" t="0" r="r" b="b"/>
                <a:pathLst>
                  <a:path w="12" h="11">
                    <a:moveTo>
                      <a:pt x="12" y="0"/>
                    </a:moveTo>
                    <a:cubicBezTo>
                      <a:pt x="8" y="0"/>
                      <a:pt x="4" y="0"/>
                      <a:pt x="0" y="0"/>
                    </a:cubicBezTo>
                    <a:cubicBezTo>
                      <a:pt x="0" y="4"/>
                      <a:pt x="0" y="7"/>
                      <a:pt x="0" y="11"/>
                    </a:cubicBezTo>
                    <a:cubicBezTo>
                      <a:pt x="12" y="11"/>
                      <a:pt x="12" y="11"/>
                      <a:pt x="12" y="11"/>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3" name="Freeform 183"/>
              <p:cNvSpPr>
                <a:spLocks/>
              </p:cNvSpPr>
              <p:nvPr/>
            </p:nvSpPr>
            <p:spPr bwMode="auto">
              <a:xfrm>
                <a:off x="721071" y="3080506"/>
                <a:ext cx="17587" cy="16198"/>
              </a:xfrm>
              <a:custGeom>
                <a:avLst/>
                <a:gdLst/>
                <a:ahLst/>
                <a:cxnLst>
                  <a:cxn ang="0">
                    <a:pos x="10" y="10"/>
                  </a:cxn>
                  <a:cxn ang="0">
                    <a:pos x="10" y="0"/>
                  </a:cxn>
                  <a:cxn ang="0">
                    <a:pos x="1" y="1"/>
                  </a:cxn>
                  <a:cxn ang="0">
                    <a:pos x="0" y="10"/>
                  </a:cxn>
                  <a:cxn ang="0">
                    <a:pos x="10" y="10"/>
                  </a:cxn>
                </a:cxnLst>
                <a:rect l="0" t="0" r="r" b="b"/>
                <a:pathLst>
                  <a:path w="10" h="10">
                    <a:moveTo>
                      <a:pt x="10" y="10"/>
                    </a:moveTo>
                    <a:cubicBezTo>
                      <a:pt x="10" y="7"/>
                      <a:pt x="10" y="4"/>
                      <a:pt x="10" y="0"/>
                    </a:cubicBezTo>
                    <a:cubicBezTo>
                      <a:pt x="7" y="1"/>
                      <a:pt x="4" y="1"/>
                      <a:pt x="1" y="1"/>
                    </a:cubicBezTo>
                    <a:cubicBezTo>
                      <a:pt x="0" y="4"/>
                      <a:pt x="0" y="7"/>
                      <a:pt x="0" y="10"/>
                    </a:cubicBezTo>
                    <a:cubicBezTo>
                      <a:pt x="3" y="10"/>
                      <a:pt x="7" y="10"/>
                      <a:pt x="1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4" name="Freeform 184"/>
              <p:cNvSpPr>
                <a:spLocks/>
              </p:cNvSpPr>
              <p:nvPr/>
            </p:nvSpPr>
            <p:spPr bwMode="auto">
              <a:xfrm>
                <a:off x="746475" y="3080506"/>
                <a:ext cx="21495" cy="16198"/>
              </a:xfrm>
              <a:custGeom>
                <a:avLst/>
                <a:gdLst/>
                <a:ahLst/>
                <a:cxnLst>
                  <a:cxn ang="0">
                    <a:pos x="13" y="0"/>
                  </a:cxn>
                  <a:cxn ang="0">
                    <a:pos x="0" y="0"/>
                  </a:cxn>
                  <a:cxn ang="0">
                    <a:pos x="0" y="10"/>
                  </a:cxn>
                  <a:cxn ang="0">
                    <a:pos x="12" y="10"/>
                  </a:cxn>
                  <a:cxn ang="0">
                    <a:pos x="13" y="0"/>
                  </a:cxn>
                </a:cxnLst>
                <a:rect l="0" t="0" r="r" b="b"/>
                <a:pathLst>
                  <a:path w="13" h="10">
                    <a:moveTo>
                      <a:pt x="13" y="0"/>
                    </a:moveTo>
                    <a:cubicBezTo>
                      <a:pt x="8" y="0"/>
                      <a:pt x="4" y="0"/>
                      <a:pt x="0" y="0"/>
                    </a:cubicBezTo>
                    <a:cubicBezTo>
                      <a:pt x="0" y="4"/>
                      <a:pt x="0" y="7"/>
                      <a:pt x="0" y="10"/>
                    </a:cubicBezTo>
                    <a:cubicBezTo>
                      <a:pt x="4" y="10"/>
                      <a:pt x="8" y="10"/>
                      <a:pt x="12" y="10"/>
                    </a:cubicBezTo>
                    <a:cubicBezTo>
                      <a:pt x="12" y="6"/>
                      <a:pt x="12" y="3"/>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5" name="Freeform 185"/>
              <p:cNvSpPr>
                <a:spLocks/>
              </p:cNvSpPr>
              <p:nvPr/>
            </p:nvSpPr>
            <p:spPr bwMode="auto">
              <a:xfrm>
                <a:off x="773832" y="3100303"/>
                <a:ext cx="21495" cy="19797"/>
              </a:xfrm>
              <a:custGeom>
                <a:avLst/>
                <a:gdLst/>
                <a:ahLst/>
                <a:cxnLst>
                  <a:cxn ang="0">
                    <a:pos x="12" y="2"/>
                  </a:cxn>
                  <a:cxn ang="0">
                    <a:pos x="12" y="0"/>
                  </a:cxn>
                  <a:cxn ang="0">
                    <a:pos x="0" y="0"/>
                  </a:cxn>
                  <a:cxn ang="0">
                    <a:pos x="0" y="3"/>
                  </a:cxn>
                  <a:cxn ang="0">
                    <a:pos x="0" y="12"/>
                  </a:cxn>
                  <a:cxn ang="0">
                    <a:pos x="12" y="12"/>
                  </a:cxn>
                  <a:cxn ang="0">
                    <a:pos x="12" y="2"/>
                  </a:cxn>
                </a:cxnLst>
                <a:rect l="0" t="0" r="r" b="b"/>
                <a:pathLst>
                  <a:path w="12" h="12">
                    <a:moveTo>
                      <a:pt x="12" y="2"/>
                    </a:moveTo>
                    <a:cubicBezTo>
                      <a:pt x="12" y="1"/>
                      <a:pt x="12" y="1"/>
                      <a:pt x="12" y="0"/>
                    </a:cubicBezTo>
                    <a:cubicBezTo>
                      <a:pt x="8" y="0"/>
                      <a:pt x="4" y="0"/>
                      <a:pt x="0" y="0"/>
                    </a:cubicBezTo>
                    <a:cubicBezTo>
                      <a:pt x="0" y="1"/>
                      <a:pt x="0" y="2"/>
                      <a:pt x="0" y="3"/>
                    </a:cubicBezTo>
                    <a:cubicBezTo>
                      <a:pt x="0" y="6"/>
                      <a:pt x="0" y="9"/>
                      <a:pt x="0" y="12"/>
                    </a:cubicBezTo>
                    <a:cubicBezTo>
                      <a:pt x="12" y="12"/>
                      <a:pt x="12" y="12"/>
                      <a:pt x="12" y="12"/>
                    </a:cubicBezTo>
                    <a:cubicBezTo>
                      <a:pt x="12" y="9"/>
                      <a:pt x="12" y="5"/>
                      <a:pt x="12"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6" name="Freeform 186"/>
              <p:cNvSpPr>
                <a:spLocks/>
              </p:cNvSpPr>
              <p:nvPr/>
            </p:nvSpPr>
            <p:spPr bwMode="auto">
              <a:xfrm>
                <a:off x="801190" y="3127298"/>
                <a:ext cx="19541" cy="19797"/>
              </a:xfrm>
              <a:custGeom>
                <a:avLst/>
                <a:gdLst/>
                <a:ahLst/>
                <a:cxnLst>
                  <a:cxn ang="0">
                    <a:pos x="1" y="12"/>
                  </a:cxn>
                  <a:cxn ang="0">
                    <a:pos x="12" y="12"/>
                  </a:cxn>
                  <a:cxn ang="0">
                    <a:pos x="12" y="0"/>
                  </a:cxn>
                  <a:cxn ang="0">
                    <a:pos x="0" y="0"/>
                  </a:cxn>
                  <a:cxn ang="0">
                    <a:pos x="1" y="12"/>
                  </a:cxn>
                </a:cxnLst>
                <a:rect l="0" t="0" r="r" b="b"/>
                <a:pathLst>
                  <a:path w="12" h="12">
                    <a:moveTo>
                      <a:pt x="1" y="12"/>
                    </a:moveTo>
                    <a:cubicBezTo>
                      <a:pt x="5" y="12"/>
                      <a:pt x="9" y="12"/>
                      <a:pt x="12" y="12"/>
                    </a:cubicBezTo>
                    <a:cubicBezTo>
                      <a:pt x="12" y="0"/>
                      <a:pt x="12" y="0"/>
                      <a:pt x="12" y="0"/>
                    </a:cubicBezTo>
                    <a:cubicBezTo>
                      <a:pt x="0" y="0"/>
                      <a:pt x="0"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7" name="Freeform 187"/>
              <p:cNvSpPr>
                <a:spLocks/>
              </p:cNvSpPr>
              <p:nvPr/>
            </p:nvSpPr>
            <p:spPr bwMode="auto">
              <a:xfrm>
                <a:off x="828547" y="3100303"/>
                <a:ext cx="21495" cy="19797"/>
              </a:xfrm>
              <a:custGeom>
                <a:avLst/>
                <a:gdLst/>
                <a:ahLst/>
                <a:cxnLst>
                  <a:cxn ang="0">
                    <a:pos x="0" y="12"/>
                  </a:cxn>
                  <a:cxn ang="0">
                    <a:pos x="12" y="12"/>
                  </a:cxn>
                  <a:cxn ang="0">
                    <a:pos x="12" y="12"/>
                  </a:cxn>
                  <a:cxn ang="0">
                    <a:pos x="12" y="0"/>
                  </a:cxn>
                  <a:cxn ang="0">
                    <a:pos x="0" y="0"/>
                  </a:cxn>
                  <a:cxn ang="0">
                    <a:pos x="0" y="12"/>
                  </a:cxn>
                </a:cxnLst>
                <a:rect l="0" t="0" r="r" b="b"/>
                <a:pathLst>
                  <a:path w="12" h="12">
                    <a:moveTo>
                      <a:pt x="0" y="12"/>
                    </a:moveTo>
                    <a:cubicBezTo>
                      <a:pt x="12" y="12"/>
                      <a:pt x="12" y="12"/>
                      <a:pt x="12" y="12"/>
                    </a:cubicBezTo>
                    <a:cubicBezTo>
                      <a:pt x="12" y="12"/>
                      <a:pt x="12" y="12"/>
                      <a:pt x="12" y="12"/>
                    </a:cubicBezTo>
                    <a:cubicBezTo>
                      <a:pt x="12" y="8"/>
                      <a:pt x="12" y="4"/>
                      <a:pt x="12" y="0"/>
                    </a:cubicBezTo>
                    <a:cubicBezTo>
                      <a:pt x="7" y="0"/>
                      <a:pt x="3" y="0"/>
                      <a:pt x="0" y="0"/>
                    </a:cubicBezTo>
                    <a:lnTo>
                      <a:pt x="0" y="1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8" name="Freeform 188"/>
              <p:cNvSpPr>
                <a:spLocks/>
              </p:cNvSpPr>
              <p:nvPr/>
            </p:nvSpPr>
            <p:spPr bwMode="auto">
              <a:xfrm>
                <a:off x="828547" y="3127298"/>
                <a:ext cx="21495" cy="19797"/>
              </a:xfrm>
              <a:custGeom>
                <a:avLst/>
                <a:gdLst/>
                <a:ahLst/>
                <a:cxnLst>
                  <a:cxn ang="0">
                    <a:pos x="12" y="0"/>
                  </a:cxn>
                  <a:cxn ang="0">
                    <a:pos x="0" y="0"/>
                  </a:cxn>
                  <a:cxn ang="0">
                    <a:pos x="0" y="12"/>
                  </a:cxn>
                  <a:cxn ang="0">
                    <a:pos x="11" y="12"/>
                  </a:cxn>
                  <a:cxn ang="0">
                    <a:pos x="12" y="0"/>
                  </a:cxn>
                </a:cxnLst>
                <a:rect l="0" t="0" r="r" b="b"/>
                <a:pathLst>
                  <a:path w="12" h="12">
                    <a:moveTo>
                      <a:pt x="12" y="0"/>
                    </a:moveTo>
                    <a:cubicBezTo>
                      <a:pt x="0" y="0"/>
                      <a:pt x="0" y="0"/>
                      <a:pt x="0" y="0"/>
                    </a:cubicBezTo>
                    <a:cubicBezTo>
                      <a:pt x="0" y="12"/>
                      <a:pt x="0" y="12"/>
                      <a:pt x="0" y="12"/>
                    </a:cubicBezTo>
                    <a:cubicBezTo>
                      <a:pt x="3" y="12"/>
                      <a:pt x="7" y="12"/>
                      <a:pt x="11" y="12"/>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9" name="Freeform 189"/>
              <p:cNvSpPr>
                <a:spLocks/>
              </p:cNvSpPr>
              <p:nvPr/>
            </p:nvSpPr>
            <p:spPr bwMode="auto">
              <a:xfrm>
                <a:off x="781649" y="2997718"/>
                <a:ext cx="19541" cy="5399"/>
              </a:xfrm>
              <a:custGeom>
                <a:avLst/>
                <a:gdLst/>
                <a:ahLst/>
                <a:cxnLst>
                  <a:cxn ang="0">
                    <a:pos x="0" y="4"/>
                  </a:cxn>
                  <a:cxn ang="0">
                    <a:pos x="10" y="4"/>
                  </a:cxn>
                  <a:cxn ang="0">
                    <a:pos x="11" y="0"/>
                  </a:cxn>
                  <a:cxn ang="0">
                    <a:pos x="0" y="2"/>
                  </a:cxn>
                  <a:cxn ang="0">
                    <a:pos x="0" y="4"/>
                  </a:cxn>
                </a:cxnLst>
                <a:rect l="0" t="0" r="r" b="b"/>
                <a:pathLst>
                  <a:path w="11" h="4">
                    <a:moveTo>
                      <a:pt x="0" y="4"/>
                    </a:moveTo>
                    <a:cubicBezTo>
                      <a:pt x="3" y="4"/>
                      <a:pt x="7" y="4"/>
                      <a:pt x="10" y="4"/>
                    </a:cubicBezTo>
                    <a:cubicBezTo>
                      <a:pt x="11" y="2"/>
                      <a:pt x="11" y="1"/>
                      <a:pt x="11" y="0"/>
                    </a:cubicBezTo>
                    <a:cubicBezTo>
                      <a:pt x="7" y="0"/>
                      <a:pt x="3" y="1"/>
                      <a:pt x="0" y="2"/>
                    </a:cubicBezTo>
                    <a:cubicBezTo>
                      <a:pt x="0" y="3"/>
                      <a:pt x="0" y="3"/>
                      <a:pt x="0"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0" name="Freeform 190"/>
              <p:cNvSpPr>
                <a:spLocks/>
              </p:cNvSpPr>
              <p:nvPr/>
            </p:nvSpPr>
            <p:spPr bwMode="auto">
              <a:xfrm>
                <a:off x="801190" y="3030113"/>
                <a:ext cx="19541" cy="17997"/>
              </a:xfrm>
              <a:custGeom>
                <a:avLst/>
                <a:gdLst/>
                <a:ahLst/>
                <a:cxnLst>
                  <a:cxn ang="0">
                    <a:pos x="1" y="0"/>
                  </a:cxn>
                  <a:cxn ang="0">
                    <a:pos x="0" y="11"/>
                  </a:cxn>
                  <a:cxn ang="0">
                    <a:pos x="10" y="11"/>
                  </a:cxn>
                  <a:cxn ang="0">
                    <a:pos x="11" y="11"/>
                  </a:cxn>
                  <a:cxn ang="0">
                    <a:pos x="11" y="0"/>
                  </a:cxn>
                  <a:cxn ang="0">
                    <a:pos x="10" y="0"/>
                  </a:cxn>
                  <a:cxn ang="0">
                    <a:pos x="1" y="0"/>
                  </a:cxn>
                </a:cxnLst>
                <a:rect l="0" t="0" r="r" b="b"/>
                <a:pathLst>
                  <a:path w="11" h="11">
                    <a:moveTo>
                      <a:pt x="1" y="0"/>
                    </a:moveTo>
                    <a:cubicBezTo>
                      <a:pt x="1" y="4"/>
                      <a:pt x="1" y="7"/>
                      <a:pt x="0" y="11"/>
                    </a:cubicBezTo>
                    <a:cubicBezTo>
                      <a:pt x="4" y="11"/>
                      <a:pt x="7" y="11"/>
                      <a:pt x="10" y="11"/>
                    </a:cubicBezTo>
                    <a:cubicBezTo>
                      <a:pt x="10" y="11"/>
                      <a:pt x="11" y="11"/>
                      <a:pt x="11" y="11"/>
                    </a:cubicBezTo>
                    <a:cubicBezTo>
                      <a:pt x="11" y="0"/>
                      <a:pt x="11" y="0"/>
                      <a:pt x="11" y="0"/>
                    </a:cubicBezTo>
                    <a:cubicBezTo>
                      <a:pt x="11"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1" name="Freeform 191"/>
              <p:cNvSpPr>
                <a:spLocks/>
              </p:cNvSpPr>
              <p:nvPr/>
            </p:nvSpPr>
            <p:spPr bwMode="auto">
              <a:xfrm>
                <a:off x="828547" y="3246080"/>
                <a:ext cx="13679" cy="10798"/>
              </a:xfrm>
              <a:custGeom>
                <a:avLst/>
                <a:gdLst/>
                <a:ahLst/>
                <a:cxnLst>
                  <a:cxn ang="0">
                    <a:pos x="1" y="7"/>
                  </a:cxn>
                  <a:cxn ang="0">
                    <a:pos x="8" y="7"/>
                  </a:cxn>
                  <a:cxn ang="0">
                    <a:pos x="8" y="0"/>
                  </a:cxn>
                  <a:cxn ang="0">
                    <a:pos x="1" y="0"/>
                  </a:cxn>
                  <a:cxn ang="0">
                    <a:pos x="0" y="0"/>
                  </a:cxn>
                  <a:cxn ang="0">
                    <a:pos x="0" y="7"/>
                  </a:cxn>
                  <a:cxn ang="0">
                    <a:pos x="1" y="7"/>
                  </a:cxn>
                </a:cxnLst>
                <a:rect l="0" t="0" r="r" b="b"/>
                <a:pathLst>
                  <a:path w="8" h="7">
                    <a:moveTo>
                      <a:pt x="1" y="7"/>
                    </a:moveTo>
                    <a:cubicBezTo>
                      <a:pt x="3" y="7"/>
                      <a:pt x="5" y="7"/>
                      <a:pt x="8" y="7"/>
                    </a:cubicBezTo>
                    <a:cubicBezTo>
                      <a:pt x="8" y="4"/>
                      <a:pt x="8" y="2"/>
                      <a:pt x="8" y="0"/>
                    </a:cubicBezTo>
                    <a:cubicBezTo>
                      <a:pt x="6" y="0"/>
                      <a:pt x="3" y="0"/>
                      <a:pt x="1" y="0"/>
                    </a:cubicBezTo>
                    <a:cubicBezTo>
                      <a:pt x="1" y="0"/>
                      <a:pt x="0" y="0"/>
                      <a:pt x="0" y="0"/>
                    </a:cubicBezTo>
                    <a:cubicBezTo>
                      <a:pt x="0" y="7"/>
                      <a:pt x="0" y="7"/>
                      <a:pt x="0" y="7"/>
                    </a:cubicBezTo>
                    <a:cubicBezTo>
                      <a:pt x="0" y="7"/>
                      <a:pt x="1" y="7"/>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2" name="Freeform 192"/>
              <p:cNvSpPr>
                <a:spLocks/>
              </p:cNvSpPr>
              <p:nvPr/>
            </p:nvSpPr>
            <p:spPr bwMode="auto">
              <a:xfrm>
                <a:off x="873492" y="3242481"/>
                <a:ext cx="19541" cy="12598"/>
              </a:xfrm>
              <a:custGeom>
                <a:avLst/>
                <a:gdLst/>
                <a:ahLst/>
                <a:cxnLst>
                  <a:cxn ang="0">
                    <a:pos x="11" y="0"/>
                  </a:cxn>
                  <a:cxn ang="0">
                    <a:pos x="1" y="1"/>
                  </a:cxn>
                  <a:cxn ang="0">
                    <a:pos x="0" y="8"/>
                  </a:cxn>
                  <a:cxn ang="0">
                    <a:pos x="11" y="7"/>
                  </a:cxn>
                  <a:cxn ang="0">
                    <a:pos x="11" y="0"/>
                  </a:cxn>
                </a:cxnLst>
                <a:rect l="0" t="0" r="r" b="b"/>
                <a:pathLst>
                  <a:path w="11" h="8">
                    <a:moveTo>
                      <a:pt x="11" y="0"/>
                    </a:moveTo>
                    <a:cubicBezTo>
                      <a:pt x="7" y="1"/>
                      <a:pt x="4" y="1"/>
                      <a:pt x="1" y="1"/>
                    </a:cubicBezTo>
                    <a:cubicBezTo>
                      <a:pt x="1" y="3"/>
                      <a:pt x="0" y="6"/>
                      <a:pt x="0" y="8"/>
                    </a:cubicBezTo>
                    <a:cubicBezTo>
                      <a:pt x="4" y="8"/>
                      <a:pt x="7" y="7"/>
                      <a:pt x="11" y="7"/>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3" name="Freeform 193"/>
              <p:cNvSpPr>
                <a:spLocks/>
              </p:cNvSpPr>
              <p:nvPr/>
            </p:nvSpPr>
            <p:spPr bwMode="auto">
              <a:xfrm>
                <a:off x="875446" y="3010316"/>
                <a:ext cx="21495" cy="16198"/>
              </a:xfrm>
              <a:custGeom>
                <a:avLst/>
                <a:gdLst/>
                <a:ahLst/>
                <a:cxnLst>
                  <a:cxn ang="0">
                    <a:pos x="12" y="10"/>
                  </a:cxn>
                  <a:cxn ang="0">
                    <a:pos x="11" y="1"/>
                  </a:cxn>
                  <a:cxn ang="0">
                    <a:pos x="0" y="0"/>
                  </a:cxn>
                  <a:cxn ang="0">
                    <a:pos x="1" y="9"/>
                  </a:cxn>
                  <a:cxn ang="0">
                    <a:pos x="12" y="10"/>
                  </a:cxn>
                </a:cxnLst>
                <a:rect l="0" t="0" r="r" b="b"/>
                <a:pathLst>
                  <a:path w="12" h="10">
                    <a:moveTo>
                      <a:pt x="12" y="10"/>
                    </a:moveTo>
                    <a:cubicBezTo>
                      <a:pt x="12" y="7"/>
                      <a:pt x="11" y="4"/>
                      <a:pt x="11" y="1"/>
                    </a:cubicBezTo>
                    <a:cubicBezTo>
                      <a:pt x="7" y="1"/>
                      <a:pt x="3" y="1"/>
                      <a:pt x="0" y="0"/>
                    </a:cubicBezTo>
                    <a:cubicBezTo>
                      <a:pt x="0" y="3"/>
                      <a:pt x="0" y="6"/>
                      <a:pt x="1" y="9"/>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4" name="Freeform 194"/>
              <p:cNvSpPr>
                <a:spLocks/>
              </p:cNvSpPr>
              <p:nvPr/>
            </p:nvSpPr>
            <p:spPr bwMode="auto">
              <a:xfrm>
                <a:off x="873492" y="2999518"/>
                <a:ext cx="19541" cy="5399"/>
              </a:xfrm>
              <a:custGeom>
                <a:avLst/>
                <a:gdLst/>
                <a:ahLst/>
                <a:cxnLst>
                  <a:cxn ang="0">
                    <a:pos x="0" y="3"/>
                  </a:cxn>
                  <a:cxn ang="0">
                    <a:pos x="10" y="3"/>
                  </a:cxn>
                  <a:cxn ang="0">
                    <a:pos x="0" y="0"/>
                  </a:cxn>
                  <a:cxn ang="0">
                    <a:pos x="0" y="3"/>
                  </a:cxn>
                </a:cxnLst>
                <a:rect l="0" t="0" r="r" b="b"/>
                <a:pathLst>
                  <a:path w="10" h="3">
                    <a:moveTo>
                      <a:pt x="0" y="3"/>
                    </a:moveTo>
                    <a:cubicBezTo>
                      <a:pt x="4" y="3"/>
                      <a:pt x="7" y="3"/>
                      <a:pt x="10" y="3"/>
                    </a:cubicBezTo>
                    <a:cubicBezTo>
                      <a:pt x="7" y="2"/>
                      <a:pt x="4" y="1"/>
                      <a:pt x="0" y="0"/>
                    </a:cubicBezTo>
                    <a:cubicBezTo>
                      <a:pt x="0" y="1"/>
                      <a:pt x="0" y="2"/>
                      <a:pt x="0"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5" name="Freeform 195"/>
              <p:cNvSpPr>
                <a:spLocks/>
              </p:cNvSpPr>
              <p:nvPr/>
            </p:nvSpPr>
            <p:spPr bwMode="auto">
              <a:xfrm>
                <a:off x="828547" y="3224483"/>
                <a:ext cx="15633" cy="14398"/>
              </a:xfrm>
              <a:custGeom>
                <a:avLst/>
                <a:gdLst/>
                <a:ahLst/>
                <a:cxnLst>
                  <a:cxn ang="0">
                    <a:pos x="9" y="9"/>
                  </a:cxn>
                  <a:cxn ang="0">
                    <a:pos x="9" y="0"/>
                  </a:cxn>
                  <a:cxn ang="0">
                    <a:pos x="1" y="0"/>
                  </a:cxn>
                  <a:cxn ang="0">
                    <a:pos x="0" y="0"/>
                  </a:cxn>
                  <a:cxn ang="0">
                    <a:pos x="0" y="9"/>
                  </a:cxn>
                  <a:cxn ang="0">
                    <a:pos x="1" y="9"/>
                  </a:cxn>
                  <a:cxn ang="0">
                    <a:pos x="9" y="9"/>
                  </a:cxn>
                </a:cxnLst>
                <a:rect l="0" t="0" r="r" b="b"/>
                <a:pathLst>
                  <a:path w="9" h="9">
                    <a:moveTo>
                      <a:pt x="9" y="9"/>
                    </a:moveTo>
                    <a:cubicBezTo>
                      <a:pt x="9" y="6"/>
                      <a:pt x="9" y="3"/>
                      <a:pt x="9" y="0"/>
                    </a:cubicBezTo>
                    <a:cubicBezTo>
                      <a:pt x="6" y="0"/>
                      <a:pt x="3" y="0"/>
                      <a:pt x="1" y="0"/>
                    </a:cubicBezTo>
                    <a:cubicBezTo>
                      <a:pt x="1" y="0"/>
                      <a:pt x="0" y="0"/>
                      <a:pt x="0" y="0"/>
                    </a:cubicBezTo>
                    <a:cubicBezTo>
                      <a:pt x="0" y="9"/>
                      <a:pt x="0" y="9"/>
                      <a:pt x="0" y="9"/>
                    </a:cubicBezTo>
                    <a:cubicBezTo>
                      <a:pt x="0" y="9"/>
                      <a:pt x="1" y="9"/>
                      <a:pt x="1" y="9"/>
                    </a:cubicBezTo>
                    <a:cubicBezTo>
                      <a:pt x="3" y="9"/>
                      <a:pt x="6" y="9"/>
                      <a:pt x="9"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6" name="Freeform 196"/>
              <p:cNvSpPr>
                <a:spLocks/>
              </p:cNvSpPr>
              <p:nvPr/>
            </p:nvSpPr>
            <p:spPr bwMode="auto">
              <a:xfrm>
                <a:off x="750383" y="3010316"/>
                <a:ext cx="21495" cy="16198"/>
              </a:xfrm>
              <a:custGeom>
                <a:avLst/>
                <a:gdLst/>
                <a:ahLst/>
                <a:cxnLst>
                  <a:cxn ang="0">
                    <a:pos x="1" y="1"/>
                  </a:cxn>
                  <a:cxn ang="0">
                    <a:pos x="0" y="10"/>
                  </a:cxn>
                  <a:cxn ang="0">
                    <a:pos x="12" y="9"/>
                  </a:cxn>
                  <a:cxn ang="0">
                    <a:pos x="12" y="0"/>
                  </a:cxn>
                  <a:cxn ang="0">
                    <a:pos x="2" y="1"/>
                  </a:cxn>
                  <a:cxn ang="0">
                    <a:pos x="1" y="1"/>
                  </a:cxn>
                </a:cxnLst>
                <a:rect l="0" t="0" r="r" b="b"/>
                <a:pathLst>
                  <a:path w="12" h="10">
                    <a:moveTo>
                      <a:pt x="1" y="1"/>
                    </a:moveTo>
                    <a:cubicBezTo>
                      <a:pt x="1" y="4"/>
                      <a:pt x="0" y="7"/>
                      <a:pt x="0" y="10"/>
                    </a:cubicBezTo>
                    <a:cubicBezTo>
                      <a:pt x="4" y="10"/>
                      <a:pt x="8" y="9"/>
                      <a:pt x="12" y="9"/>
                    </a:cubicBezTo>
                    <a:cubicBezTo>
                      <a:pt x="12" y="6"/>
                      <a:pt x="12" y="3"/>
                      <a:pt x="12" y="0"/>
                    </a:cubicBezTo>
                    <a:cubicBezTo>
                      <a:pt x="9" y="0"/>
                      <a:pt x="6" y="0"/>
                      <a:pt x="2" y="1"/>
                    </a:cubicBezTo>
                    <a:cubicBezTo>
                      <a:pt x="2" y="1"/>
                      <a:pt x="1"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7" name="Freeform 197"/>
              <p:cNvSpPr>
                <a:spLocks/>
              </p:cNvSpPr>
              <p:nvPr/>
            </p:nvSpPr>
            <p:spPr bwMode="auto">
              <a:xfrm>
                <a:off x="850043" y="3010316"/>
                <a:ext cx="21495" cy="14398"/>
              </a:xfrm>
              <a:custGeom>
                <a:avLst/>
                <a:gdLst/>
                <a:ahLst/>
                <a:cxnLst>
                  <a:cxn ang="0">
                    <a:pos x="1" y="9"/>
                  </a:cxn>
                  <a:cxn ang="0">
                    <a:pos x="12" y="9"/>
                  </a:cxn>
                  <a:cxn ang="0">
                    <a:pos x="11" y="0"/>
                  </a:cxn>
                  <a:cxn ang="0">
                    <a:pos x="0" y="0"/>
                  </a:cxn>
                  <a:cxn ang="0">
                    <a:pos x="1" y="9"/>
                  </a:cxn>
                </a:cxnLst>
                <a:rect l="0" t="0" r="r" b="b"/>
                <a:pathLst>
                  <a:path w="12" h="9">
                    <a:moveTo>
                      <a:pt x="1" y="9"/>
                    </a:moveTo>
                    <a:cubicBezTo>
                      <a:pt x="4" y="9"/>
                      <a:pt x="8" y="9"/>
                      <a:pt x="12" y="9"/>
                    </a:cubicBezTo>
                    <a:cubicBezTo>
                      <a:pt x="11" y="6"/>
                      <a:pt x="11" y="3"/>
                      <a:pt x="11" y="0"/>
                    </a:cubicBezTo>
                    <a:cubicBezTo>
                      <a:pt x="7" y="0"/>
                      <a:pt x="4" y="0"/>
                      <a:pt x="0" y="0"/>
                    </a:cubicBezTo>
                    <a:cubicBezTo>
                      <a:pt x="0" y="2"/>
                      <a:pt x="1" y="5"/>
                      <a:pt x="1"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8" name="Freeform 198"/>
              <p:cNvSpPr>
                <a:spLocks/>
              </p:cNvSpPr>
              <p:nvPr/>
            </p:nvSpPr>
            <p:spPr bwMode="auto">
              <a:xfrm>
                <a:off x="805098" y="3224483"/>
                <a:ext cx="15633" cy="14398"/>
              </a:xfrm>
              <a:custGeom>
                <a:avLst/>
                <a:gdLst/>
                <a:ahLst/>
                <a:cxnLst>
                  <a:cxn ang="0">
                    <a:pos x="9" y="0"/>
                  </a:cxn>
                  <a:cxn ang="0">
                    <a:pos x="0" y="0"/>
                  </a:cxn>
                  <a:cxn ang="0">
                    <a:pos x="1" y="9"/>
                  </a:cxn>
                  <a:cxn ang="0">
                    <a:pos x="9" y="9"/>
                  </a:cxn>
                  <a:cxn ang="0">
                    <a:pos x="9" y="0"/>
                  </a:cxn>
                </a:cxnLst>
                <a:rect l="0" t="0" r="r" b="b"/>
                <a:pathLst>
                  <a:path w="9" h="9">
                    <a:moveTo>
                      <a:pt x="9" y="0"/>
                    </a:moveTo>
                    <a:cubicBezTo>
                      <a:pt x="6" y="0"/>
                      <a:pt x="4" y="0"/>
                      <a:pt x="0" y="0"/>
                    </a:cubicBezTo>
                    <a:cubicBezTo>
                      <a:pt x="1" y="3"/>
                      <a:pt x="1" y="6"/>
                      <a:pt x="1" y="9"/>
                    </a:cubicBezTo>
                    <a:cubicBezTo>
                      <a:pt x="4" y="9"/>
                      <a:pt x="7" y="9"/>
                      <a:pt x="9"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9" name="Freeform 199"/>
              <p:cNvSpPr>
                <a:spLocks/>
              </p:cNvSpPr>
              <p:nvPr/>
            </p:nvSpPr>
            <p:spPr bwMode="auto">
              <a:xfrm>
                <a:off x="803144" y="3008517"/>
                <a:ext cx="17587" cy="14398"/>
              </a:xfrm>
              <a:custGeom>
                <a:avLst/>
                <a:gdLst/>
                <a:ahLst/>
                <a:cxnLst>
                  <a:cxn ang="0">
                    <a:pos x="9" y="0"/>
                  </a:cxn>
                  <a:cxn ang="0">
                    <a:pos x="1" y="0"/>
                  </a:cxn>
                  <a:cxn ang="0">
                    <a:pos x="0" y="9"/>
                  </a:cxn>
                  <a:cxn ang="0">
                    <a:pos x="9" y="9"/>
                  </a:cxn>
                  <a:cxn ang="0">
                    <a:pos x="10" y="9"/>
                  </a:cxn>
                  <a:cxn ang="0">
                    <a:pos x="10" y="0"/>
                  </a:cxn>
                  <a:cxn ang="0">
                    <a:pos x="9" y="0"/>
                  </a:cxn>
                </a:cxnLst>
                <a:rect l="0" t="0" r="r" b="b"/>
                <a:pathLst>
                  <a:path w="10" h="9">
                    <a:moveTo>
                      <a:pt x="9" y="0"/>
                    </a:moveTo>
                    <a:cubicBezTo>
                      <a:pt x="7" y="0"/>
                      <a:pt x="4" y="0"/>
                      <a:pt x="1" y="0"/>
                    </a:cubicBezTo>
                    <a:cubicBezTo>
                      <a:pt x="1" y="3"/>
                      <a:pt x="0" y="6"/>
                      <a:pt x="0" y="9"/>
                    </a:cubicBezTo>
                    <a:cubicBezTo>
                      <a:pt x="3" y="9"/>
                      <a:pt x="6" y="9"/>
                      <a:pt x="9" y="9"/>
                    </a:cubicBezTo>
                    <a:cubicBezTo>
                      <a:pt x="9" y="9"/>
                      <a:pt x="10" y="9"/>
                      <a:pt x="10" y="9"/>
                    </a:cubicBezTo>
                    <a:cubicBezTo>
                      <a:pt x="10" y="0"/>
                      <a:pt x="10" y="0"/>
                      <a:pt x="10" y="0"/>
                    </a:cubicBezTo>
                    <a:cubicBezTo>
                      <a:pt x="10" y="0"/>
                      <a:pt x="9" y="0"/>
                      <a:pt x="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0" name="Freeform 200"/>
              <p:cNvSpPr>
                <a:spLocks/>
              </p:cNvSpPr>
              <p:nvPr/>
            </p:nvSpPr>
            <p:spPr bwMode="auto">
              <a:xfrm>
                <a:off x="777740" y="3008517"/>
                <a:ext cx="21495" cy="16198"/>
              </a:xfrm>
              <a:custGeom>
                <a:avLst/>
                <a:gdLst/>
                <a:ahLst/>
                <a:cxnLst>
                  <a:cxn ang="0">
                    <a:pos x="0" y="10"/>
                  </a:cxn>
                  <a:cxn ang="0">
                    <a:pos x="12" y="9"/>
                  </a:cxn>
                  <a:cxn ang="0">
                    <a:pos x="12" y="0"/>
                  </a:cxn>
                  <a:cxn ang="0">
                    <a:pos x="1" y="1"/>
                  </a:cxn>
                  <a:cxn ang="0">
                    <a:pos x="0" y="10"/>
                  </a:cxn>
                </a:cxnLst>
                <a:rect l="0" t="0" r="r" b="b"/>
                <a:pathLst>
                  <a:path w="12" h="10">
                    <a:moveTo>
                      <a:pt x="0" y="10"/>
                    </a:moveTo>
                    <a:cubicBezTo>
                      <a:pt x="4" y="10"/>
                      <a:pt x="8" y="10"/>
                      <a:pt x="12" y="9"/>
                    </a:cubicBezTo>
                    <a:cubicBezTo>
                      <a:pt x="12" y="6"/>
                      <a:pt x="12" y="3"/>
                      <a:pt x="12" y="0"/>
                    </a:cubicBezTo>
                    <a:cubicBezTo>
                      <a:pt x="9" y="0"/>
                      <a:pt x="5" y="1"/>
                      <a:pt x="1" y="1"/>
                    </a:cubicBezTo>
                    <a:cubicBezTo>
                      <a:pt x="1" y="4"/>
                      <a:pt x="1" y="7"/>
                      <a:pt x="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1" name="Freeform 201"/>
              <p:cNvSpPr>
                <a:spLocks/>
              </p:cNvSpPr>
              <p:nvPr/>
            </p:nvSpPr>
            <p:spPr bwMode="auto">
              <a:xfrm>
                <a:off x="781649" y="3222684"/>
                <a:ext cx="19541" cy="16198"/>
              </a:xfrm>
              <a:custGeom>
                <a:avLst/>
                <a:gdLst/>
                <a:ahLst/>
                <a:cxnLst>
                  <a:cxn ang="0">
                    <a:pos x="11" y="1"/>
                  </a:cxn>
                  <a:cxn ang="0">
                    <a:pos x="0" y="0"/>
                  </a:cxn>
                  <a:cxn ang="0">
                    <a:pos x="1" y="9"/>
                  </a:cxn>
                  <a:cxn ang="0">
                    <a:pos x="1" y="8"/>
                  </a:cxn>
                  <a:cxn ang="0">
                    <a:pos x="1" y="9"/>
                  </a:cxn>
                  <a:cxn ang="0">
                    <a:pos x="11" y="10"/>
                  </a:cxn>
                  <a:cxn ang="0">
                    <a:pos x="11" y="1"/>
                  </a:cxn>
                </a:cxnLst>
                <a:rect l="0" t="0" r="r" b="b"/>
                <a:pathLst>
                  <a:path w="11" h="10">
                    <a:moveTo>
                      <a:pt x="11" y="1"/>
                    </a:moveTo>
                    <a:cubicBezTo>
                      <a:pt x="7" y="1"/>
                      <a:pt x="4" y="0"/>
                      <a:pt x="0" y="0"/>
                    </a:cubicBezTo>
                    <a:cubicBezTo>
                      <a:pt x="0" y="3"/>
                      <a:pt x="0" y="6"/>
                      <a:pt x="1" y="9"/>
                    </a:cubicBezTo>
                    <a:cubicBezTo>
                      <a:pt x="1" y="9"/>
                      <a:pt x="1" y="8"/>
                      <a:pt x="1" y="8"/>
                    </a:cubicBezTo>
                    <a:cubicBezTo>
                      <a:pt x="1" y="9"/>
                      <a:pt x="1" y="9"/>
                      <a:pt x="1" y="9"/>
                    </a:cubicBezTo>
                    <a:cubicBezTo>
                      <a:pt x="5" y="9"/>
                      <a:pt x="8" y="10"/>
                      <a:pt x="11" y="10"/>
                    </a:cubicBezTo>
                    <a:cubicBezTo>
                      <a:pt x="11" y="7"/>
                      <a:pt x="11" y="4"/>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2" name="Freeform 202"/>
              <p:cNvSpPr>
                <a:spLocks/>
              </p:cNvSpPr>
              <p:nvPr/>
            </p:nvSpPr>
            <p:spPr bwMode="auto">
              <a:xfrm>
                <a:off x="709346" y="3102102"/>
                <a:ext cx="5862" cy="17997"/>
              </a:xfrm>
              <a:custGeom>
                <a:avLst/>
                <a:gdLst/>
                <a:ahLst/>
                <a:cxnLst>
                  <a:cxn ang="0">
                    <a:pos x="0" y="11"/>
                  </a:cxn>
                  <a:cxn ang="0">
                    <a:pos x="3" y="11"/>
                  </a:cxn>
                  <a:cxn ang="0">
                    <a:pos x="2" y="1"/>
                  </a:cxn>
                  <a:cxn ang="0">
                    <a:pos x="2" y="0"/>
                  </a:cxn>
                  <a:cxn ang="0">
                    <a:pos x="1" y="0"/>
                  </a:cxn>
                  <a:cxn ang="0">
                    <a:pos x="2" y="6"/>
                  </a:cxn>
                  <a:cxn ang="0">
                    <a:pos x="0" y="11"/>
                  </a:cxn>
                </a:cxnLst>
                <a:rect l="0" t="0" r="r" b="b"/>
                <a:pathLst>
                  <a:path w="3" h="11">
                    <a:moveTo>
                      <a:pt x="0" y="11"/>
                    </a:moveTo>
                    <a:cubicBezTo>
                      <a:pt x="3" y="11"/>
                      <a:pt x="3" y="11"/>
                      <a:pt x="3" y="11"/>
                    </a:cubicBezTo>
                    <a:cubicBezTo>
                      <a:pt x="2" y="8"/>
                      <a:pt x="2" y="4"/>
                      <a:pt x="2" y="1"/>
                    </a:cubicBezTo>
                    <a:cubicBezTo>
                      <a:pt x="2" y="1"/>
                      <a:pt x="2" y="1"/>
                      <a:pt x="2" y="0"/>
                    </a:cubicBezTo>
                    <a:cubicBezTo>
                      <a:pt x="2" y="0"/>
                      <a:pt x="1" y="0"/>
                      <a:pt x="1" y="0"/>
                    </a:cubicBezTo>
                    <a:cubicBezTo>
                      <a:pt x="1" y="2"/>
                      <a:pt x="2" y="4"/>
                      <a:pt x="2" y="6"/>
                    </a:cubicBezTo>
                    <a:cubicBezTo>
                      <a:pt x="2" y="7"/>
                      <a:pt x="1" y="9"/>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3" name="Freeform 203"/>
              <p:cNvSpPr>
                <a:spLocks/>
              </p:cNvSpPr>
              <p:nvPr/>
            </p:nvSpPr>
            <p:spPr bwMode="auto">
              <a:xfrm>
                <a:off x="850043" y="3244280"/>
                <a:ext cx="19541" cy="10798"/>
              </a:xfrm>
              <a:custGeom>
                <a:avLst/>
                <a:gdLst/>
                <a:ahLst/>
                <a:cxnLst>
                  <a:cxn ang="0">
                    <a:pos x="11" y="0"/>
                  </a:cxn>
                  <a:cxn ang="0">
                    <a:pos x="0" y="1"/>
                  </a:cxn>
                  <a:cxn ang="0">
                    <a:pos x="0" y="7"/>
                  </a:cxn>
                  <a:cxn ang="0">
                    <a:pos x="10" y="7"/>
                  </a:cxn>
                  <a:cxn ang="0">
                    <a:pos x="11" y="0"/>
                  </a:cxn>
                </a:cxnLst>
                <a:rect l="0" t="0" r="r" b="b"/>
                <a:pathLst>
                  <a:path w="11" h="7">
                    <a:moveTo>
                      <a:pt x="11" y="0"/>
                    </a:moveTo>
                    <a:cubicBezTo>
                      <a:pt x="7" y="0"/>
                      <a:pt x="4" y="1"/>
                      <a:pt x="0" y="1"/>
                    </a:cubicBezTo>
                    <a:cubicBezTo>
                      <a:pt x="0" y="3"/>
                      <a:pt x="0" y="5"/>
                      <a:pt x="0" y="7"/>
                    </a:cubicBezTo>
                    <a:cubicBezTo>
                      <a:pt x="3" y="7"/>
                      <a:pt x="7" y="7"/>
                      <a:pt x="10" y="7"/>
                    </a:cubicBezTo>
                    <a:cubicBezTo>
                      <a:pt x="11" y="5"/>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4" name="Freeform 204"/>
              <p:cNvSpPr>
                <a:spLocks/>
              </p:cNvSpPr>
              <p:nvPr/>
            </p:nvSpPr>
            <p:spPr bwMode="auto">
              <a:xfrm>
                <a:off x="848088" y="3262278"/>
                <a:ext cx="19541" cy="5399"/>
              </a:xfrm>
              <a:custGeom>
                <a:avLst/>
                <a:gdLst/>
                <a:ahLst/>
                <a:cxnLst>
                  <a:cxn ang="0">
                    <a:pos x="11" y="0"/>
                  </a:cxn>
                  <a:cxn ang="0">
                    <a:pos x="0" y="0"/>
                  </a:cxn>
                  <a:cxn ang="0">
                    <a:pos x="0" y="3"/>
                  </a:cxn>
                  <a:cxn ang="0">
                    <a:pos x="11" y="3"/>
                  </a:cxn>
                  <a:cxn ang="0">
                    <a:pos x="11" y="0"/>
                  </a:cxn>
                </a:cxnLst>
                <a:rect l="0" t="0" r="r" b="b"/>
                <a:pathLst>
                  <a:path w="11" h="3">
                    <a:moveTo>
                      <a:pt x="11" y="0"/>
                    </a:moveTo>
                    <a:cubicBezTo>
                      <a:pt x="7" y="0"/>
                      <a:pt x="4" y="0"/>
                      <a:pt x="0" y="0"/>
                    </a:cubicBezTo>
                    <a:cubicBezTo>
                      <a:pt x="0" y="1"/>
                      <a:pt x="0" y="2"/>
                      <a:pt x="0" y="3"/>
                    </a:cubicBezTo>
                    <a:cubicBezTo>
                      <a:pt x="11" y="3"/>
                      <a:pt x="11" y="3"/>
                      <a:pt x="11" y="3"/>
                    </a:cubicBezTo>
                    <a:cubicBezTo>
                      <a:pt x="11" y="2"/>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5" name="Freeform 206"/>
              <p:cNvSpPr>
                <a:spLocks/>
              </p:cNvSpPr>
              <p:nvPr/>
            </p:nvSpPr>
            <p:spPr bwMode="auto">
              <a:xfrm>
                <a:off x="828547" y="3008517"/>
                <a:ext cx="15633" cy="14398"/>
              </a:xfrm>
              <a:custGeom>
                <a:avLst/>
                <a:gdLst/>
                <a:ahLst/>
                <a:cxnLst>
                  <a:cxn ang="0">
                    <a:pos x="0" y="9"/>
                  </a:cxn>
                  <a:cxn ang="0">
                    <a:pos x="9" y="9"/>
                  </a:cxn>
                  <a:cxn ang="0">
                    <a:pos x="8" y="0"/>
                  </a:cxn>
                  <a:cxn ang="0">
                    <a:pos x="0" y="0"/>
                  </a:cxn>
                  <a:cxn ang="0">
                    <a:pos x="0" y="9"/>
                  </a:cxn>
                </a:cxnLst>
                <a:rect l="0" t="0" r="r" b="b"/>
                <a:pathLst>
                  <a:path w="9" h="9">
                    <a:moveTo>
                      <a:pt x="0" y="9"/>
                    </a:moveTo>
                    <a:cubicBezTo>
                      <a:pt x="3" y="9"/>
                      <a:pt x="6" y="9"/>
                      <a:pt x="9" y="9"/>
                    </a:cubicBezTo>
                    <a:cubicBezTo>
                      <a:pt x="9" y="6"/>
                      <a:pt x="9" y="3"/>
                      <a:pt x="8" y="0"/>
                    </a:cubicBezTo>
                    <a:cubicBezTo>
                      <a:pt x="5" y="0"/>
                      <a:pt x="2" y="0"/>
                      <a:pt x="0" y="0"/>
                    </a:cubicBezTo>
                    <a:lnTo>
                      <a:pt x="0" y="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6" name="Freeform 207"/>
              <p:cNvSpPr>
                <a:spLocks/>
              </p:cNvSpPr>
              <p:nvPr/>
            </p:nvSpPr>
            <p:spPr bwMode="auto">
              <a:xfrm>
                <a:off x="828547" y="3262278"/>
                <a:ext cx="13679" cy="5399"/>
              </a:xfrm>
              <a:custGeom>
                <a:avLst/>
                <a:gdLst/>
                <a:ahLst/>
                <a:cxnLst>
                  <a:cxn ang="0">
                    <a:pos x="8" y="0"/>
                  </a:cxn>
                  <a:cxn ang="0">
                    <a:pos x="1" y="0"/>
                  </a:cxn>
                  <a:cxn ang="0">
                    <a:pos x="0" y="0"/>
                  </a:cxn>
                  <a:cxn ang="0">
                    <a:pos x="0" y="3"/>
                  </a:cxn>
                  <a:cxn ang="0">
                    <a:pos x="7" y="3"/>
                  </a:cxn>
                  <a:cxn ang="0">
                    <a:pos x="8" y="0"/>
                  </a:cxn>
                </a:cxnLst>
                <a:rect l="0" t="0" r="r" b="b"/>
                <a:pathLst>
                  <a:path w="8" h="3">
                    <a:moveTo>
                      <a:pt x="8" y="0"/>
                    </a:moveTo>
                    <a:cubicBezTo>
                      <a:pt x="5" y="0"/>
                      <a:pt x="3" y="0"/>
                      <a:pt x="1" y="0"/>
                    </a:cubicBezTo>
                    <a:cubicBezTo>
                      <a:pt x="1" y="0"/>
                      <a:pt x="0" y="0"/>
                      <a:pt x="0" y="0"/>
                    </a:cubicBezTo>
                    <a:cubicBezTo>
                      <a:pt x="0" y="3"/>
                      <a:pt x="0" y="3"/>
                      <a:pt x="0" y="3"/>
                    </a:cubicBezTo>
                    <a:cubicBezTo>
                      <a:pt x="7" y="3"/>
                      <a:pt x="7" y="3"/>
                      <a:pt x="7" y="3"/>
                    </a:cubicBezTo>
                    <a:cubicBezTo>
                      <a:pt x="7" y="2"/>
                      <a:pt x="8" y="1"/>
                      <a:pt x="8"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7" name="Freeform 208"/>
              <p:cNvSpPr>
                <a:spLocks/>
              </p:cNvSpPr>
              <p:nvPr/>
            </p:nvSpPr>
            <p:spPr bwMode="auto">
              <a:xfrm>
                <a:off x="789465" y="3262278"/>
                <a:ext cx="13679" cy="5399"/>
              </a:xfrm>
              <a:custGeom>
                <a:avLst/>
                <a:gdLst/>
                <a:ahLst/>
                <a:cxnLst>
                  <a:cxn ang="0">
                    <a:pos x="7" y="0"/>
                  </a:cxn>
                  <a:cxn ang="0">
                    <a:pos x="0" y="0"/>
                  </a:cxn>
                  <a:cxn ang="0">
                    <a:pos x="1" y="3"/>
                  </a:cxn>
                  <a:cxn ang="0">
                    <a:pos x="8" y="3"/>
                  </a:cxn>
                  <a:cxn ang="0">
                    <a:pos x="7" y="0"/>
                  </a:cxn>
                </a:cxnLst>
                <a:rect l="0" t="0" r="r" b="b"/>
                <a:pathLst>
                  <a:path w="8" h="3">
                    <a:moveTo>
                      <a:pt x="7" y="0"/>
                    </a:moveTo>
                    <a:cubicBezTo>
                      <a:pt x="5" y="0"/>
                      <a:pt x="2" y="0"/>
                      <a:pt x="0" y="0"/>
                    </a:cubicBezTo>
                    <a:cubicBezTo>
                      <a:pt x="1" y="3"/>
                      <a:pt x="1" y="3"/>
                      <a:pt x="1" y="3"/>
                    </a:cubicBezTo>
                    <a:cubicBezTo>
                      <a:pt x="8" y="3"/>
                      <a:pt x="8" y="3"/>
                      <a:pt x="8" y="3"/>
                    </a:cubicBezTo>
                    <a:cubicBezTo>
                      <a:pt x="8" y="3"/>
                      <a:pt x="7" y="2"/>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8" name="Freeform 209"/>
              <p:cNvSpPr>
                <a:spLocks/>
              </p:cNvSpPr>
              <p:nvPr/>
            </p:nvSpPr>
            <p:spPr bwMode="auto">
              <a:xfrm>
                <a:off x="850043" y="2995919"/>
                <a:ext cx="19541" cy="7199"/>
              </a:xfrm>
              <a:custGeom>
                <a:avLst/>
                <a:gdLst/>
                <a:ahLst/>
                <a:cxnLst>
                  <a:cxn ang="0">
                    <a:pos x="0" y="5"/>
                  </a:cxn>
                  <a:cxn ang="0">
                    <a:pos x="11" y="5"/>
                  </a:cxn>
                  <a:cxn ang="0">
                    <a:pos x="10" y="2"/>
                  </a:cxn>
                  <a:cxn ang="0">
                    <a:pos x="4" y="1"/>
                  </a:cxn>
                  <a:cxn ang="0">
                    <a:pos x="0" y="0"/>
                  </a:cxn>
                  <a:cxn ang="0">
                    <a:pos x="0" y="5"/>
                  </a:cxn>
                </a:cxnLst>
                <a:rect l="0" t="0" r="r" b="b"/>
                <a:pathLst>
                  <a:path w="11" h="5">
                    <a:moveTo>
                      <a:pt x="0" y="5"/>
                    </a:moveTo>
                    <a:cubicBezTo>
                      <a:pt x="3" y="5"/>
                      <a:pt x="7" y="5"/>
                      <a:pt x="11" y="5"/>
                    </a:cubicBezTo>
                    <a:cubicBezTo>
                      <a:pt x="10" y="4"/>
                      <a:pt x="10" y="3"/>
                      <a:pt x="10" y="2"/>
                    </a:cubicBezTo>
                    <a:cubicBezTo>
                      <a:pt x="8" y="1"/>
                      <a:pt x="6" y="1"/>
                      <a:pt x="4" y="1"/>
                    </a:cubicBezTo>
                    <a:cubicBezTo>
                      <a:pt x="3" y="1"/>
                      <a:pt x="1" y="0"/>
                      <a:pt x="0" y="0"/>
                    </a:cubicBezTo>
                    <a:cubicBezTo>
                      <a:pt x="0" y="2"/>
                      <a:pt x="0" y="3"/>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9" name="Freeform 210"/>
              <p:cNvSpPr>
                <a:spLocks/>
              </p:cNvSpPr>
              <p:nvPr/>
            </p:nvSpPr>
            <p:spPr bwMode="auto">
              <a:xfrm>
                <a:off x="807052" y="3262278"/>
                <a:ext cx="13679" cy="5399"/>
              </a:xfrm>
              <a:custGeom>
                <a:avLst/>
                <a:gdLst/>
                <a:ahLst/>
                <a:cxnLst>
                  <a:cxn ang="0">
                    <a:pos x="0" y="3"/>
                  </a:cxn>
                  <a:cxn ang="0">
                    <a:pos x="8" y="3"/>
                  </a:cxn>
                  <a:cxn ang="0">
                    <a:pos x="8" y="0"/>
                  </a:cxn>
                  <a:cxn ang="0">
                    <a:pos x="1" y="0"/>
                  </a:cxn>
                  <a:cxn ang="0">
                    <a:pos x="1" y="3"/>
                  </a:cxn>
                  <a:cxn ang="0">
                    <a:pos x="0" y="3"/>
                  </a:cxn>
                </a:cxnLst>
                <a:rect l="0" t="0" r="r" b="b"/>
                <a:pathLst>
                  <a:path w="8" h="3">
                    <a:moveTo>
                      <a:pt x="0" y="3"/>
                    </a:moveTo>
                    <a:cubicBezTo>
                      <a:pt x="8" y="3"/>
                      <a:pt x="8" y="3"/>
                      <a:pt x="8" y="3"/>
                    </a:cubicBezTo>
                    <a:cubicBezTo>
                      <a:pt x="8" y="0"/>
                      <a:pt x="8" y="0"/>
                      <a:pt x="8" y="0"/>
                    </a:cubicBezTo>
                    <a:cubicBezTo>
                      <a:pt x="6" y="0"/>
                      <a:pt x="4" y="0"/>
                      <a:pt x="1" y="0"/>
                    </a:cubicBezTo>
                    <a:cubicBezTo>
                      <a:pt x="1" y="2"/>
                      <a:pt x="1" y="3"/>
                      <a:pt x="1" y="3"/>
                    </a:cubicBezTo>
                    <a:lnTo>
                      <a:pt x="0" y="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0" name="Freeform 211"/>
              <p:cNvSpPr>
                <a:spLocks/>
              </p:cNvSpPr>
              <p:nvPr/>
            </p:nvSpPr>
            <p:spPr bwMode="auto">
              <a:xfrm>
                <a:off x="873492" y="3260478"/>
                <a:ext cx="19541" cy="7199"/>
              </a:xfrm>
              <a:custGeom>
                <a:avLst/>
                <a:gdLst/>
                <a:ahLst/>
                <a:cxnLst>
                  <a:cxn ang="0">
                    <a:pos x="11" y="0"/>
                  </a:cxn>
                  <a:cxn ang="0">
                    <a:pos x="0" y="1"/>
                  </a:cxn>
                  <a:cxn ang="0">
                    <a:pos x="0" y="4"/>
                  </a:cxn>
                  <a:cxn ang="0">
                    <a:pos x="10" y="4"/>
                  </a:cxn>
                  <a:cxn ang="0">
                    <a:pos x="11" y="0"/>
                  </a:cxn>
                </a:cxnLst>
                <a:rect l="0" t="0" r="r" b="b"/>
                <a:pathLst>
                  <a:path w="11" h="4">
                    <a:moveTo>
                      <a:pt x="11" y="0"/>
                    </a:moveTo>
                    <a:cubicBezTo>
                      <a:pt x="7" y="0"/>
                      <a:pt x="3" y="0"/>
                      <a:pt x="0" y="1"/>
                    </a:cubicBezTo>
                    <a:cubicBezTo>
                      <a:pt x="0" y="2"/>
                      <a:pt x="0" y="3"/>
                      <a:pt x="0" y="4"/>
                    </a:cubicBezTo>
                    <a:cubicBezTo>
                      <a:pt x="10" y="4"/>
                      <a:pt x="10" y="4"/>
                      <a:pt x="10" y="4"/>
                    </a:cubicBezTo>
                    <a:cubicBezTo>
                      <a:pt x="10" y="3"/>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1" name="Freeform 212"/>
              <p:cNvSpPr>
                <a:spLocks/>
              </p:cNvSpPr>
              <p:nvPr/>
            </p:nvSpPr>
            <p:spPr bwMode="auto">
              <a:xfrm>
                <a:off x="769924" y="3003118"/>
                <a:ext cx="3908" cy="1800"/>
              </a:xfrm>
              <a:custGeom>
                <a:avLst/>
                <a:gdLst/>
                <a:ahLst/>
                <a:cxnLst>
                  <a:cxn ang="0">
                    <a:pos x="2" y="0"/>
                  </a:cxn>
                  <a:cxn ang="0">
                    <a:pos x="2" y="0"/>
                  </a:cxn>
                  <a:cxn ang="0">
                    <a:pos x="0" y="0"/>
                  </a:cxn>
                  <a:cxn ang="0">
                    <a:pos x="2" y="0"/>
                  </a:cxn>
                </a:cxnLst>
                <a:rect l="0" t="0" r="r" b="b"/>
                <a:pathLst>
                  <a:path w="2">
                    <a:moveTo>
                      <a:pt x="2" y="0"/>
                    </a:moveTo>
                    <a:cubicBezTo>
                      <a:pt x="2" y="0"/>
                      <a:pt x="2" y="0"/>
                      <a:pt x="2" y="0"/>
                    </a:cubicBezTo>
                    <a:cubicBezTo>
                      <a:pt x="1" y="0"/>
                      <a:pt x="0" y="0"/>
                      <a:pt x="0" y="0"/>
                    </a:cubicBezTo>
                    <a:cubicBezTo>
                      <a:pt x="0" y="0"/>
                      <a:pt x="1" y="0"/>
                      <a:pt x="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2" name="Freeform 213"/>
              <p:cNvSpPr>
                <a:spLocks/>
              </p:cNvSpPr>
              <p:nvPr/>
            </p:nvSpPr>
            <p:spPr bwMode="auto">
              <a:xfrm>
                <a:off x="805098" y="2994119"/>
                <a:ext cx="15633" cy="7199"/>
              </a:xfrm>
              <a:custGeom>
                <a:avLst/>
                <a:gdLst/>
                <a:ahLst/>
                <a:cxnLst>
                  <a:cxn ang="0">
                    <a:pos x="0" y="5"/>
                  </a:cxn>
                  <a:cxn ang="0">
                    <a:pos x="8" y="5"/>
                  </a:cxn>
                  <a:cxn ang="0">
                    <a:pos x="9" y="5"/>
                  </a:cxn>
                  <a:cxn ang="0">
                    <a:pos x="9" y="0"/>
                  </a:cxn>
                  <a:cxn ang="0">
                    <a:pos x="0" y="1"/>
                  </a:cxn>
                  <a:cxn ang="0">
                    <a:pos x="0" y="5"/>
                  </a:cxn>
                </a:cxnLst>
                <a:rect l="0" t="0" r="r" b="b"/>
                <a:pathLst>
                  <a:path w="9" h="5">
                    <a:moveTo>
                      <a:pt x="0" y="5"/>
                    </a:moveTo>
                    <a:cubicBezTo>
                      <a:pt x="3" y="5"/>
                      <a:pt x="6" y="5"/>
                      <a:pt x="8" y="5"/>
                    </a:cubicBezTo>
                    <a:cubicBezTo>
                      <a:pt x="8" y="5"/>
                      <a:pt x="9" y="5"/>
                      <a:pt x="9" y="5"/>
                    </a:cubicBezTo>
                    <a:cubicBezTo>
                      <a:pt x="9" y="0"/>
                      <a:pt x="9" y="0"/>
                      <a:pt x="9" y="0"/>
                    </a:cubicBezTo>
                    <a:cubicBezTo>
                      <a:pt x="6" y="1"/>
                      <a:pt x="3" y="1"/>
                      <a:pt x="0" y="1"/>
                    </a:cubicBezTo>
                    <a:cubicBezTo>
                      <a:pt x="0" y="2"/>
                      <a:pt x="0" y="4"/>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3" name="Freeform 214"/>
              <p:cNvSpPr>
                <a:spLocks/>
              </p:cNvSpPr>
              <p:nvPr/>
            </p:nvSpPr>
            <p:spPr bwMode="auto">
              <a:xfrm>
                <a:off x="828547" y="2994119"/>
                <a:ext cx="13679" cy="8999"/>
              </a:xfrm>
              <a:custGeom>
                <a:avLst/>
                <a:gdLst/>
                <a:ahLst/>
                <a:cxnLst>
                  <a:cxn ang="0">
                    <a:pos x="0" y="0"/>
                  </a:cxn>
                  <a:cxn ang="0">
                    <a:pos x="0" y="5"/>
                  </a:cxn>
                  <a:cxn ang="0">
                    <a:pos x="8" y="6"/>
                  </a:cxn>
                  <a:cxn ang="0">
                    <a:pos x="8" y="1"/>
                  </a:cxn>
                  <a:cxn ang="0">
                    <a:pos x="0" y="0"/>
                  </a:cxn>
                </a:cxnLst>
                <a:rect l="0" t="0" r="r" b="b"/>
                <a:pathLst>
                  <a:path w="8" h="6">
                    <a:moveTo>
                      <a:pt x="0" y="0"/>
                    </a:moveTo>
                    <a:cubicBezTo>
                      <a:pt x="0" y="5"/>
                      <a:pt x="0" y="5"/>
                      <a:pt x="0" y="5"/>
                    </a:cubicBezTo>
                    <a:cubicBezTo>
                      <a:pt x="2" y="5"/>
                      <a:pt x="5" y="6"/>
                      <a:pt x="8" y="6"/>
                    </a:cubicBezTo>
                    <a:cubicBezTo>
                      <a:pt x="8" y="4"/>
                      <a:pt x="8" y="2"/>
                      <a:pt x="8" y="1"/>
                    </a:cubicBezTo>
                    <a:cubicBezTo>
                      <a:pt x="5" y="1"/>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4" name="Freeform 215"/>
              <p:cNvSpPr>
                <a:spLocks/>
              </p:cNvSpPr>
              <p:nvPr/>
            </p:nvSpPr>
            <p:spPr bwMode="auto">
              <a:xfrm>
                <a:off x="685897" y="3150695"/>
                <a:ext cx="11725" cy="14398"/>
              </a:xfrm>
              <a:custGeom>
                <a:avLst/>
                <a:gdLst/>
                <a:ahLst/>
                <a:cxnLst>
                  <a:cxn ang="0">
                    <a:pos x="1" y="7"/>
                  </a:cxn>
                  <a:cxn ang="0">
                    <a:pos x="4" y="9"/>
                  </a:cxn>
                  <a:cxn ang="0">
                    <a:pos x="7" y="9"/>
                  </a:cxn>
                  <a:cxn ang="0">
                    <a:pos x="7" y="0"/>
                  </a:cxn>
                  <a:cxn ang="0">
                    <a:pos x="2" y="0"/>
                  </a:cxn>
                  <a:cxn ang="0">
                    <a:pos x="1" y="7"/>
                  </a:cxn>
                </a:cxnLst>
                <a:rect l="0" t="0" r="r" b="b"/>
                <a:pathLst>
                  <a:path w="7" h="9">
                    <a:moveTo>
                      <a:pt x="1" y="7"/>
                    </a:moveTo>
                    <a:cubicBezTo>
                      <a:pt x="2" y="8"/>
                      <a:pt x="3" y="8"/>
                      <a:pt x="4" y="9"/>
                    </a:cubicBezTo>
                    <a:cubicBezTo>
                      <a:pt x="5" y="9"/>
                      <a:pt x="6" y="9"/>
                      <a:pt x="7" y="9"/>
                    </a:cubicBezTo>
                    <a:cubicBezTo>
                      <a:pt x="7" y="6"/>
                      <a:pt x="7" y="3"/>
                      <a:pt x="7" y="0"/>
                    </a:cubicBezTo>
                    <a:cubicBezTo>
                      <a:pt x="5" y="0"/>
                      <a:pt x="4" y="0"/>
                      <a:pt x="2" y="0"/>
                    </a:cubicBezTo>
                    <a:cubicBezTo>
                      <a:pt x="1" y="3"/>
                      <a:pt x="0" y="5"/>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5" name="Freeform 216"/>
              <p:cNvSpPr>
                <a:spLocks/>
              </p:cNvSpPr>
              <p:nvPr/>
            </p:nvSpPr>
            <p:spPr bwMode="auto">
              <a:xfrm>
                <a:off x="783603" y="3244281"/>
                <a:ext cx="17587" cy="10798"/>
              </a:xfrm>
              <a:custGeom>
                <a:avLst/>
                <a:gdLst/>
                <a:ahLst/>
                <a:cxnLst>
                  <a:cxn ang="0">
                    <a:pos x="10" y="1"/>
                  </a:cxn>
                  <a:cxn ang="0">
                    <a:pos x="0" y="0"/>
                  </a:cxn>
                  <a:cxn ang="0">
                    <a:pos x="2" y="7"/>
                  </a:cxn>
                  <a:cxn ang="0">
                    <a:pos x="10" y="7"/>
                  </a:cxn>
                  <a:cxn ang="0">
                    <a:pos x="10" y="1"/>
                  </a:cxn>
                </a:cxnLst>
                <a:rect l="0" t="0" r="r" b="b"/>
                <a:pathLst>
                  <a:path w="10" h="7">
                    <a:moveTo>
                      <a:pt x="10" y="1"/>
                    </a:moveTo>
                    <a:cubicBezTo>
                      <a:pt x="7" y="0"/>
                      <a:pt x="3" y="0"/>
                      <a:pt x="0" y="0"/>
                    </a:cubicBezTo>
                    <a:cubicBezTo>
                      <a:pt x="2" y="7"/>
                      <a:pt x="2" y="7"/>
                      <a:pt x="2" y="7"/>
                    </a:cubicBezTo>
                    <a:cubicBezTo>
                      <a:pt x="5" y="7"/>
                      <a:pt x="7" y="7"/>
                      <a:pt x="10" y="7"/>
                    </a:cubicBezTo>
                    <a:cubicBezTo>
                      <a:pt x="10" y="5"/>
                      <a:pt x="10" y="3"/>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6" name="Freeform 217"/>
              <p:cNvSpPr>
                <a:spLocks/>
              </p:cNvSpPr>
              <p:nvPr/>
            </p:nvSpPr>
            <p:spPr bwMode="auto">
              <a:xfrm>
                <a:off x="807052" y="3246080"/>
                <a:ext cx="13679" cy="10798"/>
              </a:xfrm>
              <a:custGeom>
                <a:avLst/>
                <a:gdLst/>
                <a:ahLst/>
                <a:cxnLst>
                  <a:cxn ang="0">
                    <a:pos x="8" y="0"/>
                  </a:cxn>
                  <a:cxn ang="0">
                    <a:pos x="0" y="0"/>
                  </a:cxn>
                  <a:cxn ang="0">
                    <a:pos x="1" y="6"/>
                  </a:cxn>
                  <a:cxn ang="0">
                    <a:pos x="8" y="7"/>
                  </a:cxn>
                  <a:cxn ang="0">
                    <a:pos x="8" y="0"/>
                  </a:cxn>
                </a:cxnLst>
                <a:rect l="0" t="0" r="r" b="b"/>
                <a:pathLst>
                  <a:path w="8" h="7">
                    <a:moveTo>
                      <a:pt x="8" y="0"/>
                    </a:moveTo>
                    <a:cubicBezTo>
                      <a:pt x="6" y="0"/>
                      <a:pt x="3" y="0"/>
                      <a:pt x="0" y="0"/>
                    </a:cubicBezTo>
                    <a:cubicBezTo>
                      <a:pt x="1" y="2"/>
                      <a:pt x="1" y="5"/>
                      <a:pt x="1" y="6"/>
                    </a:cubicBezTo>
                    <a:cubicBezTo>
                      <a:pt x="3" y="7"/>
                      <a:pt x="6" y="7"/>
                      <a:pt x="8" y="7"/>
                    </a:cubicBezTo>
                    <a:lnTo>
                      <a:pt x="8"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7" name="Freeform 218"/>
              <p:cNvSpPr>
                <a:spLocks/>
              </p:cNvSpPr>
              <p:nvPr/>
            </p:nvSpPr>
            <p:spPr bwMode="auto">
              <a:xfrm>
                <a:off x="703484" y="3150695"/>
                <a:ext cx="13679" cy="16198"/>
              </a:xfrm>
              <a:custGeom>
                <a:avLst/>
                <a:gdLst/>
                <a:ahLst/>
                <a:cxnLst>
                  <a:cxn ang="0">
                    <a:pos x="8" y="10"/>
                  </a:cxn>
                  <a:cxn ang="0">
                    <a:pos x="8" y="1"/>
                  </a:cxn>
                  <a:cxn ang="0">
                    <a:pos x="0" y="0"/>
                  </a:cxn>
                  <a:cxn ang="0">
                    <a:pos x="1" y="10"/>
                  </a:cxn>
                  <a:cxn ang="0">
                    <a:pos x="8" y="10"/>
                  </a:cxn>
                </a:cxnLst>
                <a:rect l="0" t="0" r="r" b="b"/>
                <a:pathLst>
                  <a:path w="8" h="10">
                    <a:moveTo>
                      <a:pt x="8" y="10"/>
                    </a:moveTo>
                    <a:cubicBezTo>
                      <a:pt x="8" y="7"/>
                      <a:pt x="8" y="4"/>
                      <a:pt x="8" y="1"/>
                    </a:cubicBezTo>
                    <a:cubicBezTo>
                      <a:pt x="5" y="1"/>
                      <a:pt x="3" y="0"/>
                      <a:pt x="0" y="0"/>
                    </a:cubicBezTo>
                    <a:cubicBezTo>
                      <a:pt x="1" y="3"/>
                      <a:pt x="1" y="6"/>
                      <a:pt x="1" y="10"/>
                    </a:cubicBezTo>
                    <a:cubicBezTo>
                      <a:pt x="3" y="10"/>
                      <a:pt x="6" y="10"/>
                      <a:pt x="8"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8" name="Freeform 219"/>
              <p:cNvSpPr>
                <a:spLocks/>
              </p:cNvSpPr>
              <p:nvPr/>
            </p:nvSpPr>
            <p:spPr bwMode="auto">
              <a:xfrm>
                <a:off x="726933" y="3197488"/>
                <a:ext cx="19541" cy="17997"/>
              </a:xfrm>
              <a:custGeom>
                <a:avLst/>
                <a:gdLst/>
                <a:ahLst/>
                <a:cxnLst>
                  <a:cxn ang="0">
                    <a:pos x="0" y="0"/>
                  </a:cxn>
                  <a:cxn ang="0">
                    <a:pos x="1" y="10"/>
                  </a:cxn>
                  <a:cxn ang="0">
                    <a:pos x="11" y="11"/>
                  </a:cxn>
                  <a:cxn ang="0">
                    <a:pos x="9" y="1"/>
                  </a:cxn>
                  <a:cxn ang="0">
                    <a:pos x="0" y="0"/>
                  </a:cxn>
                </a:cxnLst>
                <a:rect l="0" t="0" r="r" b="b"/>
                <a:pathLst>
                  <a:path w="11" h="11">
                    <a:moveTo>
                      <a:pt x="0" y="0"/>
                    </a:moveTo>
                    <a:cubicBezTo>
                      <a:pt x="0" y="4"/>
                      <a:pt x="0" y="7"/>
                      <a:pt x="1" y="10"/>
                    </a:cubicBezTo>
                    <a:cubicBezTo>
                      <a:pt x="4" y="11"/>
                      <a:pt x="7" y="11"/>
                      <a:pt x="11" y="11"/>
                    </a:cubicBezTo>
                    <a:cubicBezTo>
                      <a:pt x="10" y="8"/>
                      <a:pt x="10" y="4"/>
                      <a:pt x="9"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9" name="Freeform 220"/>
              <p:cNvSpPr>
                <a:spLocks/>
              </p:cNvSpPr>
              <p:nvPr/>
            </p:nvSpPr>
            <p:spPr bwMode="auto">
              <a:xfrm>
                <a:off x="756245" y="3242481"/>
                <a:ext cx="11725" cy="3599"/>
              </a:xfrm>
              <a:custGeom>
                <a:avLst/>
                <a:gdLst/>
                <a:ahLst/>
                <a:cxnLst>
                  <a:cxn ang="0">
                    <a:pos x="0" y="0"/>
                  </a:cxn>
                  <a:cxn ang="0">
                    <a:pos x="0" y="2"/>
                  </a:cxn>
                  <a:cxn ang="0">
                    <a:pos x="7" y="0"/>
                  </a:cxn>
                  <a:cxn ang="0">
                    <a:pos x="0" y="0"/>
                  </a:cxn>
                </a:cxnLst>
                <a:rect l="0" t="0" r="r" b="b"/>
                <a:pathLst>
                  <a:path w="7" h="2">
                    <a:moveTo>
                      <a:pt x="0" y="0"/>
                    </a:moveTo>
                    <a:cubicBezTo>
                      <a:pt x="0" y="1"/>
                      <a:pt x="0" y="1"/>
                      <a:pt x="0" y="2"/>
                    </a:cubicBezTo>
                    <a:cubicBezTo>
                      <a:pt x="3" y="1"/>
                      <a:pt x="5" y="1"/>
                      <a:pt x="7" y="0"/>
                    </a:cubicBezTo>
                    <a:cubicBezTo>
                      <a:pt x="4" y="0"/>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0" name="Freeform 221"/>
              <p:cNvSpPr>
                <a:spLocks/>
              </p:cNvSpPr>
              <p:nvPr/>
            </p:nvSpPr>
            <p:spPr bwMode="auto">
              <a:xfrm>
                <a:off x="734750" y="3240681"/>
                <a:ext cx="15633" cy="5399"/>
              </a:xfrm>
              <a:custGeom>
                <a:avLst/>
                <a:gdLst/>
                <a:ahLst/>
                <a:cxnLst>
                  <a:cxn ang="0">
                    <a:pos x="9" y="3"/>
                  </a:cxn>
                  <a:cxn ang="0">
                    <a:pos x="8" y="1"/>
                  </a:cxn>
                  <a:cxn ang="0">
                    <a:pos x="0" y="0"/>
                  </a:cxn>
                  <a:cxn ang="0">
                    <a:pos x="9" y="3"/>
                  </a:cxn>
                </a:cxnLst>
                <a:rect l="0" t="0" r="r" b="b"/>
                <a:pathLst>
                  <a:path w="9" h="3">
                    <a:moveTo>
                      <a:pt x="9" y="3"/>
                    </a:moveTo>
                    <a:cubicBezTo>
                      <a:pt x="9" y="2"/>
                      <a:pt x="8" y="2"/>
                      <a:pt x="8" y="1"/>
                    </a:cubicBezTo>
                    <a:cubicBezTo>
                      <a:pt x="6" y="1"/>
                      <a:pt x="3" y="0"/>
                      <a:pt x="0" y="0"/>
                    </a:cubicBezTo>
                    <a:cubicBezTo>
                      <a:pt x="2" y="2"/>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1" name="Freeform 222"/>
              <p:cNvSpPr>
                <a:spLocks/>
              </p:cNvSpPr>
              <p:nvPr/>
            </p:nvSpPr>
            <p:spPr bwMode="auto">
              <a:xfrm>
                <a:off x="754291" y="3220884"/>
                <a:ext cx="21495" cy="16198"/>
              </a:xfrm>
              <a:custGeom>
                <a:avLst/>
                <a:gdLst/>
                <a:ahLst/>
                <a:cxnLst>
                  <a:cxn ang="0">
                    <a:pos x="0" y="0"/>
                  </a:cxn>
                  <a:cxn ang="0">
                    <a:pos x="1" y="9"/>
                  </a:cxn>
                  <a:cxn ang="0">
                    <a:pos x="12" y="10"/>
                  </a:cxn>
                  <a:cxn ang="0">
                    <a:pos x="11" y="1"/>
                  </a:cxn>
                  <a:cxn ang="0">
                    <a:pos x="0" y="0"/>
                  </a:cxn>
                </a:cxnLst>
                <a:rect l="0" t="0" r="r" b="b"/>
                <a:pathLst>
                  <a:path w="12" h="10">
                    <a:moveTo>
                      <a:pt x="0" y="0"/>
                    </a:moveTo>
                    <a:cubicBezTo>
                      <a:pt x="0" y="3"/>
                      <a:pt x="0" y="6"/>
                      <a:pt x="1" y="9"/>
                    </a:cubicBezTo>
                    <a:cubicBezTo>
                      <a:pt x="4" y="10"/>
                      <a:pt x="8" y="10"/>
                      <a:pt x="12" y="10"/>
                    </a:cubicBezTo>
                    <a:cubicBezTo>
                      <a:pt x="12" y="7"/>
                      <a:pt x="11" y="4"/>
                      <a:pt x="11" y="1"/>
                    </a:cubicBezTo>
                    <a:cubicBezTo>
                      <a:pt x="7" y="1"/>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2" name="Freeform 223"/>
              <p:cNvSpPr>
                <a:spLocks/>
              </p:cNvSpPr>
              <p:nvPr/>
            </p:nvSpPr>
            <p:spPr bwMode="auto">
              <a:xfrm>
                <a:off x="779695" y="3201087"/>
                <a:ext cx="19541" cy="17997"/>
              </a:xfrm>
              <a:custGeom>
                <a:avLst/>
                <a:gdLst/>
                <a:ahLst/>
                <a:cxnLst>
                  <a:cxn ang="0">
                    <a:pos x="11" y="0"/>
                  </a:cxn>
                  <a:cxn ang="0">
                    <a:pos x="0" y="0"/>
                  </a:cxn>
                  <a:cxn ang="0">
                    <a:pos x="1" y="10"/>
                  </a:cxn>
                  <a:cxn ang="0">
                    <a:pos x="11" y="11"/>
                  </a:cxn>
                  <a:cxn ang="0">
                    <a:pos x="11" y="0"/>
                  </a:cxn>
                </a:cxnLst>
                <a:rect l="0" t="0" r="r" b="b"/>
                <a:pathLst>
                  <a:path w="11" h="11">
                    <a:moveTo>
                      <a:pt x="11" y="0"/>
                    </a:moveTo>
                    <a:cubicBezTo>
                      <a:pt x="7" y="0"/>
                      <a:pt x="4" y="0"/>
                      <a:pt x="0" y="0"/>
                    </a:cubicBezTo>
                    <a:cubicBezTo>
                      <a:pt x="0" y="3"/>
                      <a:pt x="0" y="7"/>
                      <a:pt x="1" y="10"/>
                    </a:cubicBezTo>
                    <a:cubicBezTo>
                      <a:pt x="4" y="11"/>
                      <a:pt x="8" y="11"/>
                      <a:pt x="11" y="11"/>
                    </a:cubicBezTo>
                    <a:cubicBezTo>
                      <a:pt x="11" y="8"/>
                      <a:pt x="11" y="4"/>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3" name="Freeform 224"/>
              <p:cNvSpPr>
                <a:spLocks/>
              </p:cNvSpPr>
              <p:nvPr/>
            </p:nvSpPr>
            <p:spPr bwMode="auto">
              <a:xfrm>
                <a:off x="750383" y="3199288"/>
                <a:ext cx="23449" cy="17997"/>
              </a:xfrm>
              <a:custGeom>
                <a:avLst/>
                <a:gdLst/>
                <a:ahLst/>
                <a:cxnLst>
                  <a:cxn ang="0">
                    <a:pos x="0" y="0"/>
                  </a:cxn>
                  <a:cxn ang="0">
                    <a:pos x="1" y="10"/>
                  </a:cxn>
                  <a:cxn ang="0">
                    <a:pos x="13" y="11"/>
                  </a:cxn>
                  <a:cxn ang="0">
                    <a:pos x="12" y="1"/>
                  </a:cxn>
                  <a:cxn ang="0">
                    <a:pos x="0" y="0"/>
                  </a:cxn>
                </a:cxnLst>
                <a:rect l="0" t="0" r="r" b="b"/>
                <a:pathLst>
                  <a:path w="13" h="11">
                    <a:moveTo>
                      <a:pt x="0" y="0"/>
                    </a:moveTo>
                    <a:cubicBezTo>
                      <a:pt x="1" y="4"/>
                      <a:pt x="1" y="7"/>
                      <a:pt x="1" y="10"/>
                    </a:cubicBezTo>
                    <a:cubicBezTo>
                      <a:pt x="5" y="11"/>
                      <a:pt x="9" y="11"/>
                      <a:pt x="13" y="11"/>
                    </a:cubicBezTo>
                    <a:cubicBezTo>
                      <a:pt x="12" y="8"/>
                      <a:pt x="12"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4" name="Freeform 225"/>
              <p:cNvSpPr>
                <a:spLocks/>
              </p:cNvSpPr>
              <p:nvPr/>
            </p:nvSpPr>
            <p:spPr bwMode="auto">
              <a:xfrm>
                <a:off x="723025" y="3150695"/>
                <a:ext cx="19541" cy="16198"/>
              </a:xfrm>
              <a:custGeom>
                <a:avLst/>
                <a:gdLst/>
                <a:ahLst/>
                <a:cxnLst>
                  <a:cxn ang="0">
                    <a:pos x="11" y="10"/>
                  </a:cxn>
                  <a:cxn ang="0">
                    <a:pos x="10" y="0"/>
                  </a:cxn>
                  <a:cxn ang="0">
                    <a:pos x="0" y="0"/>
                  </a:cxn>
                  <a:cxn ang="0">
                    <a:pos x="1" y="9"/>
                  </a:cxn>
                  <a:cxn ang="0">
                    <a:pos x="11" y="10"/>
                  </a:cxn>
                </a:cxnLst>
                <a:rect l="0" t="0" r="r" b="b"/>
                <a:pathLst>
                  <a:path w="11" h="10">
                    <a:moveTo>
                      <a:pt x="11" y="10"/>
                    </a:moveTo>
                    <a:cubicBezTo>
                      <a:pt x="11" y="6"/>
                      <a:pt x="10" y="3"/>
                      <a:pt x="10" y="0"/>
                    </a:cubicBezTo>
                    <a:cubicBezTo>
                      <a:pt x="7" y="0"/>
                      <a:pt x="4" y="0"/>
                      <a:pt x="0" y="0"/>
                    </a:cubicBezTo>
                    <a:cubicBezTo>
                      <a:pt x="1" y="3"/>
                      <a:pt x="1" y="6"/>
                      <a:pt x="1" y="9"/>
                    </a:cubicBezTo>
                    <a:cubicBezTo>
                      <a:pt x="4" y="9"/>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5" name="Freeform 226"/>
              <p:cNvSpPr>
                <a:spLocks/>
              </p:cNvSpPr>
              <p:nvPr/>
            </p:nvSpPr>
            <p:spPr bwMode="auto">
              <a:xfrm>
                <a:off x="805098" y="3201087"/>
                <a:ext cx="15633" cy="17997"/>
              </a:xfrm>
              <a:custGeom>
                <a:avLst/>
                <a:gdLst/>
                <a:ahLst/>
                <a:cxnLst>
                  <a:cxn ang="0">
                    <a:pos x="9" y="0"/>
                  </a:cxn>
                  <a:cxn ang="0">
                    <a:pos x="0" y="0"/>
                  </a:cxn>
                  <a:cxn ang="0">
                    <a:pos x="0" y="11"/>
                  </a:cxn>
                  <a:cxn ang="0">
                    <a:pos x="9" y="11"/>
                  </a:cxn>
                  <a:cxn ang="0">
                    <a:pos x="9" y="0"/>
                  </a:cxn>
                </a:cxnLst>
                <a:rect l="0" t="0" r="r" b="b"/>
                <a:pathLst>
                  <a:path w="9" h="11">
                    <a:moveTo>
                      <a:pt x="9" y="0"/>
                    </a:moveTo>
                    <a:cubicBezTo>
                      <a:pt x="6" y="0"/>
                      <a:pt x="3" y="0"/>
                      <a:pt x="0" y="0"/>
                    </a:cubicBezTo>
                    <a:cubicBezTo>
                      <a:pt x="0" y="4"/>
                      <a:pt x="0" y="8"/>
                      <a:pt x="0" y="11"/>
                    </a:cubicBezTo>
                    <a:cubicBezTo>
                      <a:pt x="3" y="11"/>
                      <a:pt x="6" y="11"/>
                      <a:pt x="9" y="11"/>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6" name="Freeform 227"/>
              <p:cNvSpPr>
                <a:spLocks/>
              </p:cNvSpPr>
              <p:nvPr/>
            </p:nvSpPr>
            <p:spPr bwMode="auto">
              <a:xfrm>
                <a:off x="721071" y="3127299"/>
                <a:ext cx="19541" cy="17997"/>
              </a:xfrm>
              <a:custGeom>
                <a:avLst/>
                <a:gdLst/>
                <a:ahLst/>
                <a:cxnLst>
                  <a:cxn ang="0">
                    <a:pos x="11" y="11"/>
                  </a:cxn>
                  <a:cxn ang="0">
                    <a:pos x="10" y="0"/>
                  </a:cxn>
                  <a:cxn ang="0">
                    <a:pos x="0" y="0"/>
                  </a:cxn>
                  <a:cxn ang="0">
                    <a:pos x="1" y="11"/>
                  </a:cxn>
                  <a:cxn ang="0">
                    <a:pos x="11" y="11"/>
                  </a:cxn>
                </a:cxnLst>
                <a:rect l="0" t="0" r="r" b="b"/>
                <a:pathLst>
                  <a:path w="11" h="11">
                    <a:moveTo>
                      <a:pt x="11" y="11"/>
                    </a:moveTo>
                    <a:cubicBezTo>
                      <a:pt x="11" y="7"/>
                      <a:pt x="10" y="4"/>
                      <a:pt x="10" y="0"/>
                    </a:cubicBezTo>
                    <a:cubicBezTo>
                      <a:pt x="0" y="0"/>
                      <a:pt x="0" y="0"/>
                      <a:pt x="0" y="0"/>
                    </a:cubicBezTo>
                    <a:cubicBezTo>
                      <a:pt x="1" y="3"/>
                      <a:pt x="1" y="7"/>
                      <a:pt x="1" y="11"/>
                    </a:cubicBezTo>
                    <a:cubicBezTo>
                      <a:pt x="4"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7" name="Freeform 228"/>
              <p:cNvSpPr>
                <a:spLocks/>
              </p:cNvSpPr>
              <p:nvPr/>
            </p:nvSpPr>
            <p:spPr bwMode="auto">
              <a:xfrm>
                <a:off x="721071" y="3102102"/>
                <a:ext cx="17587" cy="17997"/>
              </a:xfrm>
              <a:custGeom>
                <a:avLst/>
                <a:gdLst/>
                <a:ahLst/>
                <a:cxnLst>
                  <a:cxn ang="0">
                    <a:pos x="10" y="2"/>
                  </a:cxn>
                  <a:cxn ang="0">
                    <a:pos x="10" y="0"/>
                  </a:cxn>
                  <a:cxn ang="0">
                    <a:pos x="0" y="0"/>
                  </a:cxn>
                  <a:cxn ang="0">
                    <a:pos x="0" y="1"/>
                  </a:cxn>
                  <a:cxn ang="0">
                    <a:pos x="0" y="11"/>
                  </a:cxn>
                  <a:cxn ang="0">
                    <a:pos x="10" y="11"/>
                  </a:cxn>
                  <a:cxn ang="0">
                    <a:pos x="10" y="2"/>
                  </a:cxn>
                </a:cxnLst>
                <a:rect l="0" t="0" r="r" b="b"/>
                <a:pathLst>
                  <a:path w="10" h="11">
                    <a:moveTo>
                      <a:pt x="10" y="2"/>
                    </a:moveTo>
                    <a:cubicBezTo>
                      <a:pt x="10" y="1"/>
                      <a:pt x="10" y="1"/>
                      <a:pt x="10" y="0"/>
                    </a:cubicBezTo>
                    <a:cubicBezTo>
                      <a:pt x="7" y="0"/>
                      <a:pt x="3" y="0"/>
                      <a:pt x="0" y="0"/>
                    </a:cubicBezTo>
                    <a:cubicBezTo>
                      <a:pt x="0" y="1"/>
                      <a:pt x="0" y="1"/>
                      <a:pt x="0" y="1"/>
                    </a:cubicBezTo>
                    <a:cubicBezTo>
                      <a:pt x="0" y="4"/>
                      <a:pt x="0" y="8"/>
                      <a:pt x="0" y="11"/>
                    </a:cubicBezTo>
                    <a:cubicBezTo>
                      <a:pt x="10" y="11"/>
                      <a:pt x="10" y="11"/>
                      <a:pt x="10" y="11"/>
                    </a:cubicBezTo>
                    <a:cubicBezTo>
                      <a:pt x="10" y="8"/>
                      <a:pt x="10" y="5"/>
                      <a:pt x="10"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8" name="Freeform 229"/>
              <p:cNvSpPr>
                <a:spLocks/>
              </p:cNvSpPr>
              <p:nvPr/>
            </p:nvSpPr>
            <p:spPr bwMode="auto">
              <a:xfrm>
                <a:off x="724979" y="3172292"/>
                <a:ext cx="19541" cy="19797"/>
              </a:xfrm>
              <a:custGeom>
                <a:avLst/>
                <a:gdLst/>
                <a:ahLst/>
                <a:cxnLst>
                  <a:cxn ang="0">
                    <a:pos x="11" y="12"/>
                  </a:cxn>
                  <a:cxn ang="0">
                    <a:pos x="10" y="1"/>
                  </a:cxn>
                  <a:cxn ang="0">
                    <a:pos x="0" y="0"/>
                  </a:cxn>
                  <a:cxn ang="0">
                    <a:pos x="1" y="12"/>
                  </a:cxn>
                  <a:cxn ang="0">
                    <a:pos x="11" y="12"/>
                  </a:cxn>
                </a:cxnLst>
                <a:rect l="0" t="0" r="r" b="b"/>
                <a:pathLst>
                  <a:path w="11" h="12">
                    <a:moveTo>
                      <a:pt x="11" y="12"/>
                    </a:moveTo>
                    <a:cubicBezTo>
                      <a:pt x="11" y="8"/>
                      <a:pt x="10" y="4"/>
                      <a:pt x="10" y="1"/>
                    </a:cubicBezTo>
                    <a:cubicBezTo>
                      <a:pt x="7" y="0"/>
                      <a:pt x="4" y="0"/>
                      <a:pt x="0" y="0"/>
                    </a:cubicBezTo>
                    <a:cubicBezTo>
                      <a:pt x="1" y="4"/>
                      <a:pt x="1" y="8"/>
                      <a:pt x="1" y="12"/>
                    </a:cubicBezTo>
                    <a:cubicBezTo>
                      <a:pt x="5" y="12"/>
                      <a:pt x="8" y="12"/>
                      <a:pt x="1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9" name="Freeform 230"/>
              <p:cNvSpPr>
                <a:spLocks/>
              </p:cNvSpPr>
              <p:nvPr/>
            </p:nvSpPr>
            <p:spPr bwMode="auto">
              <a:xfrm>
                <a:off x="728888" y="3219084"/>
                <a:ext cx="19541" cy="16198"/>
              </a:xfrm>
              <a:custGeom>
                <a:avLst/>
                <a:gdLst/>
                <a:ahLst/>
                <a:cxnLst>
                  <a:cxn ang="0">
                    <a:pos x="10" y="1"/>
                  </a:cxn>
                  <a:cxn ang="0">
                    <a:pos x="0" y="0"/>
                  </a:cxn>
                  <a:cxn ang="0">
                    <a:pos x="1" y="9"/>
                  </a:cxn>
                  <a:cxn ang="0">
                    <a:pos x="11" y="10"/>
                  </a:cxn>
                  <a:cxn ang="0">
                    <a:pos x="10" y="1"/>
                  </a:cxn>
                </a:cxnLst>
                <a:rect l="0" t="0" r="r" b="b"/>
                <a:pathLst>
                  <a:path w="11" h="10">
                    <a:moveTo>
                      <a:pt x="10" y="1"/>
                    </a:moveTo>
                    <a:cubicBezTo>
                      <a:pt x="7" y="1"/>
                      <a:pt x="3" y="0"/>
                      <a:pt x="0" y="0"/>
                    </a:cubicBezTo>
                    <a:cubicBezTo>
                      <a:pt x="1" y="3"/>
                      <a:pt x="1" y="6"/>
                      <a:pt x="1" y="9"/>
                    </a:cubicBezTo>
                    <a:cubicBezTo>
                      <a:pt x="4" y="10"/>
                      <a:pt x="8" y="10"/>
                      <a:pt x="11" y="10"/>
                    </a:cubicBezTo>
                    <a:cubicBezTo>
                      <a:pt x="11" y="7"/>
                      <a:pt x="10" y="4"/>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0" name="Freeform 231"/>
              <p:cNvSpPr>
                <a:spLocks/>
              </p:cNvSpPr>
              <p:nvPr/>
            </p:nvSpPr>
            <p:spPr bwMode="auto">
              <a:xfrm>
                <a:off x="709346" y="3197488"/>
                <a:ext cx="13679" cy="16198"/>
              </a:xfrm>
              <a:custGeom>
                <a:avLst/>
                <a:gdLst/>
                <a:ahLst/>
                <a:cxnLst>
                  <a:cxn ang="0">
                    <a:pos x="6" y="0"/>
                  </a:cxn>
                  <a:cxn ang="0">
                    <a:pos x="3" y="0"/>
                  </a:cxn>
                  <a:cxn ang="0">
                    <a:pos x="0" y="5"/>
                  </a:cxn>
                  <a:cxn ang="0">
                    <a:pos x="5" y="10"/>
                  </a:cxn>
                  <a:cxn ang="0">
                    <a:pos x="7" y="10"/>
                  </a:cxn>
                  <a:cxn ang="0">
                    <a:pos x="6" y="0"/>
                  </a:cxn>
                </a:cxnLst>
                <a:rect l="0" t="0" r="r" b="b"/>
                <a:pathLst>
                  <a:path w="7" h="10">
                    <a:moveTo>
                      <a:pt x="6" y="0"/>
                    </a:moveTo>
                    <a:cubicBezTo>
                      <a:pt x="5" y="0"/>
                      <a:pt x="4" y="0"/>
                      <a:pt x="3" y="0"/>
                    </a:cubicBezTo>
                    <a:cubicBezTo>
                      <a:pt x="1" y="1"/>
                      <a:pt x="0" y="3"/>
                      <a:pt x="0" y="5"/>
                    </a:cubicBezTo>
                    <a:cubicBezTo>
                      <a:pt x="0" y="6"/>
                      <a:pt x="2" y="8"/>
                      <a:pt x="5" y="10"/>
                    </a:cubicBezTo>
                    <a:cubicBezTo>
                      <a:pt x="5" y="10"/>
                      <a:pt x="6" y="10"/>
                      <a:pt x="7" y="10"/>
                    </a:cubicBezTo>
                    <a:cubicBezTo>
                      <a:pt x="7" y="7"/>
                      <a:pt x="6" y="4"/>
                      <a:pt x="6"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1" name="Freeform 232"/>
              <p:cNvSpPr>
                <a:spLocks/>
              </p:cNvSpPr>
              <p:nvPr/>
            </p:nvSpPr>
            <p:spPr bwMode="auto">
              <a:xfrm>
                <a:off x="930161" y="3057109"/>
                <a:ext cx="15633" cy="19797"/>
              </a:xfrm>
              <a:custGeom>
                <a:avLst/>
                <a:gdLst/>
                <a:ahLst/>
                <a:cxnLst>
                  <a:cxn ang="0">
                    <a:pos x="1" y="12"/>
                  </a:cxn>
                  <a:cxn ang="0">
                    <a:pos x="8" y="12"/>
                  </a:cxn>
                  <a:cxn ang="0">
                    <a:pos x="6" y="0"/>
                  </a:cxn>
                  <a:cxn ang="0">
                    <a:pos x="0" y="0"/>
                  </a:cxn>
                  <a:cxn ang="0">
                    <a:pos x="1" y="12"/>
                  </a:cxn>
                </a:cxnLst>
                <a:rect l="0" t="0" r="r" b="b"/>
                <a:pathLst>
                  <a:path w="8" h="12">
                    <a:moveTo>
                      <a:pt x="1" y="12"/>
                    </a:moveTo>
                    <a:cubicBezTo>
                      <a:pt x="3" y="12"/>
                      <a:pt x="6" y="12"/>
                      <a:pt x="8" y="12"/>
                    </a:cubicBezTo>
                    <a:cubicBezTo>
                      <a:pt x="7" y="9"/>
                      <a:pt x="7" y="5"/>
                      <a:pt x="6" y="0"/>
                    </a:cubicBezTo>
                    <a:cubicBezTo>
                      <a:pt x="4" y="0"/>
                      <a:pt x="2"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2" name="Freeform 233"/>
              <p:cNvSpPr>
                <a:spLocks/>
              </p:cNvSpPr>
              <p:nvPr/>
            </p:nvSpPr>
            <p:spPr bwMode="auto">
              <a:xfrm>
                <a:off x="904758" y="3031913"/>
                <a:ext cx="19541" cy="17997"/>
              </a:xfrm>
              <a:custGeom>
                <a:avLst/>
                <a:gdLst/>
                <a:ahLst/>
                <a:cxnLst>
                  <a:cxn ang="0">
                    <a:pos x="11" y="11"/>
                  </a:cxn>
                  <a:cxn ang="0">
                    <a:pos x="10" y="1"/>
                  </a:cxn>
                  <a:cxn ang="0">
                    <a:pos x="0" y="0"/>
                  </a:cxn>
                  <a:cxn ang="0">
                    <a:pos x="1" y="11"/>
                  </a:cxn>
                  <a:cxn ang="0">
                    <a:pos x="11" y="11"/>
                  </a:cxn>
                </a:cxnLst>
                <a:rect l="0" t="0" r="r" b="b"/>
                <a:pathLst>
                  <a:path w="11" h="11">
                    <a:moveTo>
                      <a:pt x="11" y="11"/>
                    </a:moveTo>
                    <a:cubicBezTo>
                      <a:pt x="11" y="8"/>
                      <a:pt x="11" y="4"/>
                      <a:pt x="10" y="1"/>
                    </a:cubicBezTo>
                    <a:cubicBezTo>
                      <a:pt x="7" y="1"/>
                      <a:pt x="4" y="0"/>
                      <a:pt x="0" y="0"/>
                    </a:cubicBezTo>
                    <a:cubicBezTo>
                      <a:pt x="1" y="4"/>
                      <a:pt x="1" y="7"/>
                      <a:pt x="1" y="11"/>
                    </a:cubicBezTo>
                    <a:cubicBezTo>
                      <a:pt x="5"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3" name="Freeform 234"/>
              <p:cNvSpPr>
                <a:spLocks/>
              </p:cNvSpPr>
              <p:nvPr/>
            </p:nvSpPr>
            <p:spPr bwMode="auto">
              <a:xfrm>
                <a:off x="930161" y="3033713"/>
                <a:ext cx="9771" cy="17997"/>
              </a:xfrm>
              <a:custGeom>
                <a:avLst/>
                <a:gdLst/>
                <a:ahLst/>
                <a:cxnLst>
                  <a:cxn ang="0">
                    <a:pos x="6" y="11"/>
                  </a:cxn>
                  <a:cxn ang="0">
                    <a:pos x="1" y="0"/>
                  </a:cxn>
                  <a:cxn ang="0">
                    <a:pos x="0" y="0"/>
                  </a:cxn>
                  <a:cxn ang="0">
                    <a:pos x="1" y="10"/>
                  </a:cxn>
                  <a:cxn ang="0">
                    <a:pos x="6" y="11"/>
                  </a:cxn>
                </a:cxnLst>
                <a:rect l="0" t="0" r="r" b="b"/>
                <a:pathLst>
                  <a:path w="6" h="11">
                    <a:moveTo>
                      <a:pt x="6" y="11"/>
                    </a:moveTo>
                    <a:cubicBezTo>
                      <a:pt x="5" y="7"/>
                      <a:pt x="3" y="4"/>
                      <a:pt x="1" y="0"/>
                    </a:cubicBezTo>
                    <a:cubicBezTo>
                      <a:pt x="1" y="0"/>
                      <a:pt x="0" y="0"/>
                      <a:pt x="0" y="0"/>
                    </a:cubicBezTo>
                    <a:cubicBezTo>
                      <a:pt x="0" y="4"/>
                      <a:pt x="1" y="7"/>
                      <a:pt x="1" y="10"/>
                    </a:cubicBezTo>
                    <a:cubicBezTo>
                      <a:pt x="3" y="10"/>
                      <a:pt x="4" y="10"/>
                      <a:pt x="6"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4" name="Freeform 235"/>
              <p:cNvSpPr>
                <a:spLocks/>
              </p:cNvSpPr>
              <p:nvPr/>
            </p:nvSpPr>
            <p:spPr bwMode="auto">
              <a:xfrm>
                <a:off x="828547" y="3201087"/>
                <a:ext cx="17587" cy="17997"/>
              </a:xfrm>
              <a:custGeom>
                <a:avLst/>
                <a:gdLst/>
                <a:ahLst/>
                <a:cxnLst>
                  <a:cxn ang="0">
                    <a:pos x="9" y="11"/>
                  </a:cxn>
                  <a:cxn ang="0">
                    <a:pos x="10" y="0"/>
                  </a:cxn>
                  <a:cxn ang="0">
                    <a:pos x="1" y="1"/>
                  </a:cxn>
                  <a:cxn ang="0">
                    <a:pos x="0" y="1"/>
                  </a:cxn>
                  <a:cxn ang="0">
                    <a:pos x="0" y="11"/>
                  </a:cxn>
                  <a:cxn ang="0">
                    <a:pos x="1" y="11"/>
                  </a:cxn>
                  <a:cxn ang="0">
                    <a:pos x="9" y="11"/>
                  </a:cxn>
                </a:cxnLst>
                <a:rect l="0" t="0" r="r" b="b"/>
                <a:pathLst>
                  <a:path w="10" h="11">
                    <a:moveTo>
                      <a:pt x="9" y="11"/>
                    </a:moveTo>
                    <a:cubicBezTo>
                      <a:pt x="10" y="8"/>
                      <a:pt x="10" y="4"/>
                      <a:pt x="10" y="0"/>
                    </a:cubicBezTo>
                    <a:cubicBezTo>
                      <a:pt x="7" y="0"/>
                      <a:pt x="4" y="1"/>
                      <a:pt x="1" y="1"/>
                    </a:cubicBezTo>
                    <a:cubicBezTo>
                      <a:pt x="1" y="1"/>
                      <a:pt x="0" y="1"/>
                      <a:pt x="0" y="1"/>
                    </a:cubicBezTo>
                    <a:cubicBezTo>
                      <a:pt x="0" y="11"/>
                      <a:pt x="0" y="11"/>
                      <a:pt x="0" y="11"/>
                    </a:cubicBezTo>
                    <a:cubicBezTo>
                      <a:pt x="0" y="11"/>
                      <a:pt x="1" y="11"/>
                      <a:pt x="1" y="11"/>
                    </a:cubicBezTo>
                    <a:cubicBezTo>
                      <a:pt x="4" y="11"/>
                      <a:pt x="6" y="11"/>
                      <a:pt x="9"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5" name="Freeform 236"/>
              <p:cNvSpPr>
                <a:spLocks/>
              </p:cNvSpPr>
              <p:nvPr/>
            </p:nvSpPr>
            <p:spPr bwMode="auto">
              <a:xfrm>
                <a:off x="851997" y="3030114"/>
                <a:ext cx="21495" cy="19797"/>
              </a:xfrm>
              <a:custGeom>
                <a:avLst/>
                <a:gdLst/>
                <a:ahLst/>
                <a:cxnLst>
                  <a:cxn ang="0">
                    <a:pos x="1" y="11"/>
                  </a:cxn>
                  <a:cxn ang="0">
                    <a:pos x="12" y="12"/>
                  </a:cxn>
                  <a:cxn ang="0">
                    <a:pos x="11" y="1"/>
                  </a:cxn>
                  <a:cxn ang="0">
                    <a:pos x="0" y="0"/>
                  </a:cxn>
                  <a:cxn ang="0">
                    <a:pos x="1" y="11"/>
                  </a:cxn>
                </a:cxnLst>
                <a:rect l="0" t="0" r="r" b="b"/>
                <a:pathLst>
                  <a:path w="12" h="12">
                    <a:moveTo>
                      <a:pt x="1" y="11"/>
                    </a:moveTo>
                    <a:cubicBezTo>
                      <a:pt x="4" y="11"/>
                      <a:pt x="8" y="11"/>
                      <a:pt x="12" y="12"/>
                    </a:cubicBezTo>
                    <a:cubicBezTo>
                      <a:pt x="12" y="8"/>
                      <a:pt x="11" y="4"/>
                      <a:pt x="11" y="1"/>
                    </a:cubicBezTo>
                    <a:cubicBezTo>
                      <a:pt x="7" y="1"/>
                      <a:pt x="4" y="1"/>
                      <a:pt x="0" y="0"/>
                    </a:cubicBezTo>
                    <a:cubicBezTo>
                      <a:pt x="0" y="4"/>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6" name="Freeform 237"/>
              <p:cNvSpPr>
                <a:spLocks/>
              </p:cNvSpPr>
              <p:nvPr/>
            </p:nvSpPr>
            <p:spPr bwMode="auto">
              <a:xfrm>
                <a:off x="934069" y="3082306"/>
                <a:ext cx="13679" cy="16198"/>
              </a:xfrm>
              <a:custGeom>
                <a:avLst/>
                <a:gdLst/>
                <a:ahLst/>
                <a:cxnLst>
                  <a:cxn ang="0">
                    <a:pos x="0" y="9"/>
                  </a:cxn>
                  <a:cxn ang="0">
                    <a:pos x="6" y="9"/>
                  </a:cxn>
                  <a:cxn ang="0">
                    <a:pos x="6" y="0"/>
                  </a:cxn>
                  <a:cxn ang="0">
                    <a:pos x="0" y="0"/>
                  </a:cxn>
                  <a:cxn ang="0">
                    <a:pos x="0" y="9"/>
                  </a:cxn>
                </a:cxnLst>
                <a:rect l="0" t="0" r="r" b="b"/>
                <a:pathLst>
                  <a:path w="7" h="9">
                    <a:moveTo>
                      <a:pt x="0" y="9"/>
                    </a:moveTo>
                    <a:cubicBezTo>
                      <a:pt x="2" y="9"/>
                      <a:pt x="4" y="9"/>
                      <a:pt x="6" y="9"/>
                    </a:cubicBezTo>
                    <a:cubicBezTo>
                      <a:pt x="7" y="6"/>
                      <a:pt x="6" y="3"/>
                      <a:pt x="6" y="0"/>
                    </a:cubicBezTo>
                    <a:cubicBezTo>
                      <a:pt x="4" y="0"/>
                      <a:pt x="2" y="0"/>
                      <a:pt x="0" y="0"/>
                    </a:cubicBezTo>
                    <a:cubicBezTo>
                      <a:pt x="0" y="3"/>
                      <a:pt x="0" y="6"/>
                      <a:pt x="0"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7" name="Freeform 238"/>
              <p:cNvSpPr>
                <a:spLocks/>
              </p:cNvSpPr>
              <p:nvPr/>
            </p:nvSpPr>
            <p:spPr bwMode="auto">
              <a:xfrm>
                <a:off x="877400" y="3031913"/>
                <a:ext cx="23449" cy="17997"/>
              </a:xfrm>
              <a:custGeom>
                <a:avLst/>
                <a:gdLst/>
                <a:ahLst/>
                <a:cxnLst>
                  <a:cxn ang="0">
                    <a:pos x="1" y="11"/>
                  </a:cxn>
                  <a:cxn ang="0">
                    <a:pos x="13" y="11"/>
                  </a:cxn>
                  <a:cxn ang="0">
                    <a:pos x="11" y="1"/>
                  </a:cxn>
                  <a:cxn ang="0">
                    <a:pos x="0" y="0"/>
                  </a:cxn>
                  <a:cxn ang="0">
                    <a:pos x="1" y="11"/>
                  </a:cxn>
                </a:cxnLst>
                <a:rect l="0" t="0" r="r" b="b"/>
                <a:pathLst>
                  <a:path w="13" h="11">
                    <a:moveTo>
                      <a:pt x="1" y="11"/>
                    </a:moveTo>
                    <a:cubicBezTo>
                      <a:pt x="5" y="11"/>
                      <a:pt x="9" y="11"/>
                      <a:pt x="13" y="11"/>
                    </a:cubicBezTo>
                    <a:cubicBezTo>
                      <a:pt x="12" y="8"/>
                      <a:pt x="12" y="4"/>
                      <a:pt x="11" y="1"/>
                    </a:cubicBezTo>
                    <a:cubicBezTo>
                      <a:pt x="8" y="1"/>
                      <a:pt x="4" y="0"/>
                      <a:pt x="0" y="0"/>
                    </a:cubicBezTo>
                    <a:cubicBezTo>
                      <a:pt x="0" y="4"/>
                      <a:pt x="0"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8" name="Freeform 239"/>
              <p:cNvSpPr>
                <a:spLocks/>
              </p:cNvSpPr>
              <p:nvPr/>
            </p:nvSpPr>
            <p:spPr bwMode="auto">
              <a:xfrm>
                <a:off x="828547" y="3030114"/>
                <a:ext cx="17587" cy="17997"/>
              </a:xfrm>
              <a:custGeom>
                <a:avLst/>
                <a:gdLst/>
                <a:ahLst/>
                <a:cxnLst>
                  <a:cxn ang="0">
                    <a:pos x="0" y="11"/>
                  </a:cxn>
                  <a:cxn ang="0">
                    <a:pos x="10" y="11"/>
                  </a:cxn>
                  <a:cxn ang="0">
                    <a:pos x="9" y="0"/>
                  </a:cxn>
                  <a:cxn ang="0">
                    <a:pos x="0" y="0"/>
                  </a:cxn>
                  <a:cxn ang="0">
                    <a:pos x="0" y="11"/>
                  </a:cxn>
                </a:cxnLst>
                <a:rect l="0" t="0" r="r" b="b"/>
                <a:pathLst>
                  <a:path w="10" h="11">
                    <a:moveTo>
                      <a:pt x="0" y="11"/>
                    </a:moveTo>
                    <a:cubicBezTo>
                      <a:pt x="3" y="11"/>
                      <a:pt x="6" y="11"/>
                      <a:pt x="10" y="11"/>
                    </a:cubicBezTo>
                    <a:cubicBezTo>
                      <a:pt x="10" y="7"/>
                      <a:pt x="10" y="4"/>
                      <a:pt x="9" y="0"/>
                    </a:cubicBezTo>
                    <a:cubicBezTo>
                      <a:pt x="6"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9" name="Freeform 240"/>
              <p:cNvSpPr>
                <a:spLocks/>
              </p:cNvSpPr>
              <p:nvPr/>
            </p:nvSpPr>
            <p:spPr bwMode="auto">
              <a:xfrm>
                <a:off x="934069" y="3127299"/>
                <a:ext cx="5862" cy="8999"/>
              </a:xfrm>
              <a:custGeom>
                <a:avLst/>
                <a:gdLst/>
                <a:ahLst/>
                <a:cxnLst>
                  <a:cxn ang="0">
                    <a:pos x="1" y="0"/>
                  </a:cxn>
                  <a:cxn ang="0">
                    <a:pos x="0" y="6"/>
                  </a:cxn>
                  <a:cxn ang="0">
                    <a:pos x="3" y="0"/>
                  </a:cxn>
                  <a:cxn ang="0">
                    <a:pos x="1" y="0"/>
                  </a:cxn>
                </a:cxnLst>
                <a:rect l="0" t="0" r="r" b="b"/>
                <a:pathLst>
                  <a:path w="3" h="6">
                    <a:moveTo>
                      <a:pt x="1" y="0"/>
                    </a:moveTo>
                    <a:cubicBezTo>
                      <a:pt x="1" y="2"/>
                      <a:pt x="0" y="4"/>
                      <a:pt x="0" y="6"/>
                    </a:cubicBezTo>
                    <a:cubicBezTo>
                      <a:pt x="1" y="4"/>
                      <a:pt x="2" y="2"/>
                      <a:pt x="3" y="0"/>
                    </a:cubicBezTo>
                    <a:lnTo>
                      <a:pt x="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0" name="Freeform 241"/>
              <p:cNvSpPr>
                <a:spLocks/>
              </p:cNvSpPr>
              <p:nvPr/>
            </p:nvSpPr>
            <p:spPr bwMode="auto">
              <a:xfrm>
                <a:off x="850043" y="3222684"/>
                <a:ext cx="21495" cy="16198"/>
              </a:xfrm>
              <a:custGeom>
                <a:avLst/>
                <a:gdLst/>
                <a:ahLst/>
                <a:cxnLst>
                  <a:cxn ang="0">
                    <a:pos x="11" y="10"/>
                  </a:cxn>
                  <a:cxn ang="0">
                    <a:pos x="12" y="0"/>
                  </a:cxn>
                  <a:cxn ang="0">
                    <a:pos x="1" y="1"/>
                  </a:cxn>
                  <a:cxn ang="0">
                    <a:pos x="0" y="10"/>
                  </a:cxn>
                  <a:cxn ang="0">
                    <a:pos x="11" y="10"/>
                  </a:cxn>
                </a:cxnLst>
                <a:rect l="0" t="0" r="r" b="b"/>
                <a:pathLst>
                  <a:path w="12" h="10">
                    <a:moveTo>
                      <a:pt x="11" y="10"/>
                    </a:moveTo>
                    <a:cubicBezTo>
                      <a:pt x="11" y="7"/>
                      <a:pt x="12" y="4"/>
                      <a:pt x="12" y="0"/>
                    </a:cubicBezTo>
                    <a:cubicBezTo>
                      <a:pt x="8" y="1"/>
                      <a:pt x="4" y="1"/>
                      <a:pt x="1" y="1"/>
                    </a:cubicBezTo>
                    <a:cubicBezTo>
                      <a:pt x="1" y="4"/>
                      <a:pt x="1" y="7"/>
                      <a:pt x="0" y="10"/>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1" name="Freeform 242"/>
              <p:cNvSpPr>
                <a:spLocks/>
              </p:cNvSpPr>
              <p:nvPr/>
            </p:nvSpPr>
            <p:spPr bwMode="auto">
              <a:xfrm>
                <a:off x="851997" y="3201087"/>
                <a:ext cx="21495" cy="17997"/>
              </a:xfrm>
              <a:custGeom>
                <a:avLst/>
                <a:gdLst/>
                <a:ahLst/>
                <a:cxnLst>
                  <a:cxn ang="0">
                    <a:pos x="12" y="0"/>
                  </a:cxn>
                  <a:cxn ang="0">
                    <a:pos x="1" y="0"/>
                  </a:cxn>
                  <a:cxn ang="0">
                    <a:pos x="0" y="11"/>
                  </a:cxn>
                  <a:cxn ang="0">
                    <a:pos x="11" y="11"/>
                  </a:cxn>
                  <a:cxn ang="0">
                    <a:pos x="12" y="0"/>
                  </a:cxn>
                </a:cxnLst>
                <a:rect l="0" t="0" r="r" b="b"/>
                <a:pathLst>
                  <a:path w="12" h="11">
                    <a:moveTo>
                      <a:pt x="12" y="0"/>
                    </a:moveTo>
                    <a:cubicBezTo>
                      <a:pt x="8" y="0"/>
                      <a:pt x="4" y="0"/>
                      <a:pt x="1" y="0"/>
                    </a:cubicBezTo>
                    <a:cubicBezTo>
                      <a:pt x="1" y="4"/>
                      <a:pt x="0" y="8"/>
                      <a:pt x="0" y="11"/>
                    </a:cubicBezTo>
                    <a:cubicBezTo>
                      <a:pt x="4" y="11"/>
                      <a:pt x="7" y="11"/>
                      <a:pt x="11" y="11"/>
                    </a:cubicBezTo>
                    <a:cubicBezTo>
                      <a:pt x="11" y="7"/>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2" name="Freeform 243"/>
              <p:cNvSpPr>
                <a:spLocks/>
              </p:cNvSpPr>
              <p:nvPr/>
            </p:nvSpPr>
            <p:spPr bwMode="auto">
              <a:xfrm>
                <a:off x="875446" y="3222684"/>
                <a:ext cx="17587" cy="14398"/>
              </a:xfrm>
              <a:custGeom>
                <a:avLst/>
                <a:gdLst/>
                <a:ahLst/>
                <a:cxnLst>
                  <a:cxn ang="0">
                    <a:pos x="9" y="0"/>
                  </a:cxn>
                  <a:cxn ang="0">
                    <a:pos x="1" y="0"/>
                  </a:cxn>
                  <a:cxn ang="0">
                    <a:pos x="0" y="9"/>
                  </a:cxn>
                  <a:cxn ang="0">
                    <a:pos x="10" y="9"/>
                  </a:cxn>
                  <a:cxn ang="0">
                    <a:pos x="9" y="0"/>
                  </a:cxn>
                </a:cxnLst>
                <a:rect l="0" t="0" r="r" b="b"/>
                <a:pathLst>
                  <a:path w="10" h="9">
                    <a:moveTo>
                      <a:pt x="9" y="0"/>
                    </a:moveTo>
                    <a:cubicBezTo>
                      <a:pt x="6" y="0"/>
                      <a:pt x="3" y="0"/>
                      <a:pt x="1" y="0"/>
                    </a:cubicBezTo>
                    <a:cubicBezTo>
                      <a:pt x="0" y="3"/>
                      <a:pt x="0" y="6"/>
                      <a:pt x="0" y="9"/>
                    </a:cubicBezTo>
                    <a:cubicBezTo>
                      <a:pt x="3" y="9"/>
                      <a:pt x="6" y="9"/>
                      <a:pt x="10"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3" name="Freeform 244"/>
              <p:cNvSpPr>
                <a:spLocks/>
              </p:cNvSpPr>
              <p:nvPr/>
            </p:nvSpPr>
            <p:spPr bwMode="auto">
              <a:xfrm>
                <a:off x="910620" y="3150695"/>
                <a:ext cx="17587" cy="16198"/>
              </a:xfrm>
              <a:custGeom>
                <a:avLst/>
                <a:gdLst/>
                <a:ahLst/>
                <a:cxnLst>
                  <a:cxn ang="0">
                    <a:pos x="1" y="0"/>
                  </a:cxn>
                  <a:cxn ang="0">
                    <a:pos x="0" y="10"/>
                  </a:cxn>
                  <a:cxn ang="0">
                    <a:pos x="5" y="10"/>
                  </a:cxn>
                  <a:cxn ang="0">
                    <a:pos x="10" y="0"/>
                  </a:cxn>
                  <a:cxn ang="0">
                    <a:pos x="10" y="0"/>
                  </a:cxn>
                  <a:cxn ang="0">
                    <a:pos x="1" y="0"/>
                  </a:cxn>
                </a:cxnLst>
                <a:rect l="0" t="0" r="r" b="b"/>
                <a:pathLst>
                  <a:path w="10" h="10">
                    <a:moveTo>
                      <a:pt x="1" y="0"/>
                    </a:moveTo>
                    <a:cubicBezTo>
                      <a:pt x="0" y="3"/>
                      <a:pt x="0" y="6"/>
                      <a:pt x="0" y="10"/>
                    </a:cubicBezTo>
                    <a:cubicBezTo>
                      <a:pt x="2" y="10"/>
                      <a:pt x="3" y="10"/>
                      <a:pt x="5" y="10"/>
                    </a:cubicBezTo>
                    <a:cubicBezTo>
                      <a:pt x="7" y="7"/>
                      <a:pt x="9" y="3"/>
                      <a:pt x="10" y="0"/>
                    </a:cubicBezTo>
                    <a:cubicBezTo>
                      <a:pt x="10"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4" name="Freeform 245"/>
              <p:cNvSpPr>
                <a:spLocks noEditPoints="1"/>
              </p:cNvSpPr>
              <p:nvPr/>
            </p:nvSpPr>
            <p:spPr bwMode="auto">
              <a:xfrm>
                <a:off x="2290223" y="1664124"/>
                <a:ext cx="156329" cy="134979"/>
              </a:xfrm>
              <a:custGeom>
                <a:avLst/>
                <a:gdLst/>
                <a:ahLst/>
                <a:cxnLst>
                  <a:cxn ang="0">
                    <a:pos x="86" y="45"/>
                  </a:cxn>
                  <a:cxn ang="0">
                    <a:pos x="77" y="40"/>
                  </a:cxn>
                  <a:cxn ang="0">
                    <a:pos x="77" y="35"/>
                  </a:cxn>
                  <a:cxn ang="0">
                    <a:pos x="83" y="29"/>
                  </a:cxn>
                  <a:cxn ang="0">
                    <a:pos x="83" y="22"/>
                  </a:cxn>
                  <a:cxn ang="0">
                    <a:pos x="73" y="9"/>
                  </a:cxn>
                  <a:cxn ang="0">
                    <a:pos x="65" y="9"/>
                  </a:cxn>
                  <a:cxn ang="0">
                    <a:pos x="60" y="14"/>
                  </a:cxn>
                  <a:cxn ang="0">
                    <a:pos x="53" y="12"/>
                  </a:cxn>
                  <a:cxn ang="0">
                    <a:pos x="53" y="5"/>
                  </a:cxn>
                  <a:cxn ang="0">
                    <a:pos x="47" y="0"/>
                  </a:cxn>
                  <a:cxn ang="0">
                    <a:pos x="31" y="1"/>
                  </a:cxn>
                  <a:cxn ang="0">
                    <a:pos x="25" y="6"/>
                  </a:cxn>
                  <a:cxn ang="0">
                    <a:pos x="26" y="15"/>
                  </a:cxn>
                  <a:cxn ang="0">
                    <a:pos x="22" y="18"/>
                  </a:cxn>
                  <a:cxn ang="0">
                    <a:pos x="14" y="15"/>
                  </a:cxn>
                  <a:cxn ang="0">
                    <a:pos x="7" y="17"/>
                  </a:cxn>
                  <a:cxn ang="0">
                    <a:pos x="0" y="32"/>
                  </a:cxn>
                  <a:cxn ang="0">
                    <a:pos x="0" y="33"/>
                  </a:cxn>
                  <a:cxn ang="0">
                    <a:pos x="2" y="39"/>
                  </a:cxn>
                  <a:cxn ang="0">
                    <a:pos x="10" y="43"/>
                  </a:cxn>
                  <a:cxn ang="0">
                    <a:pos x="11" y="48"/>
                  </a:cxn>
                  <a:cxn ang="0">
                    <a:pos x="5" y="54"/>
                  </a:cxn>
                  <a:cxn ang="0">
                    <a:pos x="5" y="61"/>
                  </a:cxn>
                  <a:cxn ang="0">
                    <a:pos x="16" y="74"/>
                  </a:cxn>
                  <a:cxn ang="0">
                    <a:pos x="22" y="74"/>
                  </a:cxn>
                  <a:cxn ang="0">
                    <a:pos x="23" y="74"/>
                  </a:cxn>
                  <a:cxn ang="0">
                    <a:pos x="29" y="69"/>
                  </a:cxn>
                  <a:cxn ang="0">
                    <a:pos x="34" y="71"/>
                  </a:cxn>
                  <a:cxn ang="0">
                    <a:pos x="35" y="77"/>
                  </a:cxn>
                  <a:cxn ang="0">
                    <a:pos x="40" y="83"/>
                  </a:cxn>
                  <a:cxn ang="0">
                    <a:pos x="57" y="81"/>
                  </a:cxn>
                  <a:cxn ang="0">
                    <a:pos x="62" y="76"/>
                  </a:cxn>
                  <a:cxn ang="0">
                    <a:pos x="62" y="67"/>
                  </a:cxn>
                  <a:cxn ang="0">
                    <a:pos x="65" y="65"/>
                  </a:cxn>
                  <a:cxn ang="0">
                    <a:pos x="72" y="68"/>
                  </a:cxn>
                  <a:cxn ang="0">
                    <a:pos x="79" y="66"/>
                  </a:cxn>
                  <a:cxn ang="0">
                    <a:pos x="88" y="52"/>
                  </a:cxn>
                  <a:cxn ang="0">
                    <a:pos x="86" y="45"/>
                  </a:cxn>
                  <a:cxn ang="0">
                    <a:pos x="43" y="58"/>
                  </a:cxn>
                  <a:cxn ang="0">
                    <a:pos x="26" y="41"/>
                  </a:cxn>
                  <a:cxn ang="0">
                    <a:pos x="43" y="24"/>
                  </a:cxn>
                  <a:cxn ang="0">
                    <a:pos x="60" y="41"/>
                  </a:cxn>
                  <a:cxn ang="0">
                    <a:pos x="43" y="58"/>
                  </a:cxn>
                </a:cxnLst>
                <a:rect l="0" t="0" r="r" b="b"/>
                <a:pathLst>
                  <a:path w="88" h="83">
                    <a:moveTo>
                      <a:pt x="86" y="45"/>
                    </a:moveTo>
                    <a:cubicBezTo>
                      <a:pt x="86" y="45"/>
                      <a:pt x="80" y="41"/>
                      <a:pt x="77" y="40"/>
                    </a:cubicBezTo>
                    <a:cubicBezTo>
                      <a:pt x="77" y="38"/>
                      <a:pt x="77" y="37"/>
                      <a:pt x="77" y="35"/>
                    </a:cubicBezTo>
                    <a:cubicBezTo>
                      <a:pt x="79" y="33"/>
                      <a:pt x="83" y="29"/>
                      <a:pt x="83" y="29"/>
                    </a:cubicBezTo>
                    <a:cubicBezTo>
                      <a:pt x="83" y="22"/>
                      <a:pt x="83" y="22"/>
                      <a:pt x="83" y="22"/>
                    </a:cubicBezTo>
                    <a:cubicBezTo>
                      <a:pt x="73" y="9"/>
                      <a:pt x="73" y="9"/>
                      <a:pt x="73" y="9"/>
                    </a:cubicBezTo>
                    <a:cubicBezTo>
                      <a:pt x="65" y="9"/>
                      <a:pt x="65" y="9"/>
                      <a:pt x="65" y="9"/>
                    </a:cubicBezTo>
                    <a:cubicBezTo>
                      <a:pt x="65" y="9"/>
                      <a:pt x="61" y="12"/>
                      <a:pt x="60" y="14"/>
                    </a:cubicBezTo>
                    <a:cubicBezTo>
                      <a:pt x="58" y="13"/>
                      <a:pt x="55" y="12"/>
                      <a:pt x="53" y="12"/>
                    </a:cubicBezTo>
                    <a:cubicBezTo>
                      <a:pt x="53" y="9"/>
                      <a:pt x="53" y="5"/>
                      <a:pt x="53" y="5"/>
                    </a:cubicBezTo>
                    <a:cubicBezTo>
                      <a:pt x="47" y="0"/>
                      <a:pt x="47" y="0"/>
                      <a:pt x="47" y="0"/>
                    </a:cubicBezTo>
                    <a:cubicBezTo>
                      <a:pt x="31" y="1"/>
                      <a:pt x="31" y="1"/>
                      <a:pt x="31" y="1"/>
                    </a:cubicBezTo>
                    <a:cubicBezTo>
                      <a:pt x="25" y="6"/>
                      <a:pt x="25" y="6"/>
                      <a:pt x="25" y="6"/>
                    </a:cubicBezTo>
                    <a:cubicBezTo>
                      <a:pt x="25" y="6"/>
                      <a:pt x="26" y="12"/>
                      <a:pt x="26" y="15"/>
                    </a:cubicBezTo>
                    <a:cubicBezTo>
                      <a:pt x="24" y="16"/>
                      <a:pt x="23" y="17"/>
                      <a:pt x="22" y="18"/>
                    </a:cubicBezTo>
                    <a:cubicBezTo>
                      <a:pt x="19" y="17"/>
                      <a:pt x="14" y="15"/>
                      <a:pt x="14" y="15"/>
                    </a:cubicBezTo>
                    <a:cubicBezTo>
                      <a:pt x="7" y="17"/>
                      <a:pt x="7" y="17"/>
                      <a:pt x="7" y="17"/>
                    </a:cubicBezTo>
                    <a:cubicBezTo>
                      <a:pt x="0" y="32"/>
                      <a:pt x="0" y="32"/>
                      <a:pt x="0" y="32"/>
                    </a:cubicBezTo>
                    <a:cubicBezTo>
                      <a:pt x="0" y="33"/>
                      <a:pt x="0" y="33"/>
                      <a:pt x="0" y="33"/>
                    </a:cubicBezTo>
                    <a:cubicBezTo>
                      <a:pt x="2" y="39"/>
                      <a:pt x="2" y="39"/>
                      <a:pt x="2" y="39"/>
                    </a:cubicBezTo>
                    <a:cubicBezTo>
                      <a:pt x="2" y="39"/>
                      <a:pt x="8" y="42"/>
                      <a:pt x="10" y="43"/>
                    </a:cubicBezTo>
                    <a:cubicBezTo>
                      <a:pt x="10" y="45"/>
                      <a:pt x="11" y="47"/>
                      <a:pt x="11" y="48"/>
                    </a:cubicBezTo>
                    <a:cubicBezTo>
                      <a:pt x="9" y="50"/>
                      <a:pt x="5" y="54"/>
                      <a:pt x="5" y="54"/>
                    </a:cubicBezTo>
                    <a:cubicBezTo>
                      <a:pt x="5" y="61"/>
                      <a:pt x="5" y="61"/>
                      <a:pt x="5" y="61"/>
                    </a:cubicBezTo>
                    <a:cubicBezTo>
                      <a:pt x="16" y="74"/>
                      <a:pt x="16" y="74"/>
                      <a:pt x="16" y="74"/>
                    </a:cubicBezTo>
                    <a:cubicBezTo>
                      <a:pt x="16" y="74"/>
                      <a:pt x="22" y="75"/>
                      <a:pt x="22" y="74"/>
                    </a:cubicBezTo>
                    <a:cubicBezTo>
                      <a:pt x="23" y="74"/>
                      <a:pt x="23" y="74"/>
                      <a:pt x="23" y="74"/>
                    </a:cubicBezTo>
                    <a:cubicBezTo>
                      <a:pt x="23" y="74"/>
                      <a:pt x="27" y="71"/>
                      <a:pt x="29" y="69"/>
                    </a:cubicBezTo>
                    <a:cubicBezTo>
                      <a:pt x="31" y="70"/>
                      <a:pt x="33" y="70"/>
                      <a:pt x="34" y="71"/>
                    </a:cubicBezTo>
                    <a:cubicBezTo>
                      <a:pt x="35" y="73"/>
                      <a:pt x="35" y="77"/>
                      <a:pt x="35" y="77"/>
                    </a:cubicBezTo>
                    <a:cubicBezTo>
                      <a:pt x="40" y="83"/>
                      <a:pt x="40" y="83"/>
                      <a:pt x="40" y="83"/>
                    </a:cubicBezTo>
                    <a:cubicBezTo>
                      <a:pt x="57" y="81"/>
                      <a:pt x="57" y="81"/>
                      <a:pt x="57" y="81"/>
                    </a:cubicBezTo>
                    <a:cubicBezTo>
                      <a:pt x="62" y="76"/>
                      <a:pt x="62" y="76"/>
                      <a:pt x="62" y="76"/>
                    </a:cubicBezTo>
                    <a:cubicBezTo>
                      <a:pt x="62" y="76"/>
                      <a:pt x="62" y="70"/>
                      <a:pt x="62" y="67"/>
                    </a:cubicBezTo>
                    <a:cubicBezTo>
                      <a:pt x="63" y="66"/>
                      <a:pt x="64" y="66"/>
                      <a:pt x="65" y="65"/>
                    </a:cubicBezTo>
                    <a:cubicBezTo>
                      <a:pt x="68" y="66"/>
                      <a:pt x="72" y="68"/>
                      <a:pt x="72" y="68"/>
                    </a:cubicBezTo>
                    <a:cubicBezTo>
                      <a:pt x="79" y="66"/>
                      <a:pt x="79" y="66"/>
                      <a:pt x="79" y="66"/>
                    </a:cubicBezTo>
                    <a:cubicBezTo>
                      <a:pt x="88" y="52"/>
                      <a:pt x="88" y="52"/>
                      <a:pt x="88" y="52"/>
                    </a:cubicBezTo>
                    <a:lnTo>
                      <a:pt x="86" y="45"/>
                    </a:lnTo>
                    <a:close/>
                    <a:moveTo>
                      <a:pt x="43" y="58"/>
                    </a:moveTo>
                    <a:cubicBezTo>
                      <a:pt x="34" y="58"/>
                      <a:pt x="26" y="51"/>
                      <a:pt x="26" y="41"/>
                    </a:cubicBezTo>
                    <a:cubicBezTo>
                      <a:pt x="26" y="32"/>
                      <a:pt x="34" y="24"/>
                      <a:pt x="43" y="24"/>
                    </a:cubicBezTo>
                    <a:cubicBezTo>
                      <a:pt x="52" y="24"/>
                      <a:pt x="60" y="32"/>
                      <a:pt x="60" y="41"/>
                    </a:cubicBezTo>
                    <a:cubicBezTo>
                      <a:pt x="60" y="51"/>
                      <a:pt x="52" y="58"/>
                      <a:pt x="43" y="5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5" name="Freeform 246"/>
              <p:cNvSpPr>
                <a:spLocks noEditPoints="1"/>
              </p:cNvSpPr>
              <p:nvPr/>
            </p:nvSpPr>
            <p:spPr bwMode="auto">
              <a:xfrm>
                <a:off x="2342984" y="1710917"/>
                <a:ext cx="46899" cy="43193"/>
              </a:xfrm>
              <a:custGeom>
                <a:avLst/>
                <a:gdLst/>
                <a:ahLst/>
                <a:cxnLst>
                  <a:cxn ang="0">
                    <a:pos x="14" y="0"/>
                  </a:cxn>
                  <a:cxn ang="0">
                    <a:pos x="0" y="13"/>
                  </a:cxn>
                  <a:cxn ang="0">
                    <a:pos x="14" y="27"/>
                  </a:cxn>
                  <a:cxn ang="0">
                    <a:pos x="27" y="13"/>
                  </a:cxn>
                  <a:cxn ang="0">
                    <a:pos x="14" y="0"/>
                  </a:cxn>
                  <a:cxn ang="0">
                    <a:pos x="14" y="23"/>
                  </a:cxn>
                  <a:cxn ang="0">
                    <a:pos x="4" y="13"/>
                  </a:cxn>
                  <a:cxn ang="0">
                    <a:pos x="14" y="3"/>
                  </a:cxn>
                  <a:cxn ang="0">
                    <a:pos x="24" y="13"/>
                  </a:cxn>
                  <a:cxn ang="0">
                    <a:pos x="14" y="23"/>
                  </a:cxn>
                </a:cxnLst>
                <a:rect l="0" t="0" r="r" b="b"/>
                <a:pathLst>
                  <a:path w="27" h="27">
                    <a:moveTo>
                      <a:pt x="14" y="0"/>
                    </a:moveTo>
                    <a:cubicBezTo>
                      <a:pt x="6" y="0"/>
                      <a:pt x="0" y="6"/>
                      <a:pt x="0" y="13"/>
                    </a:cubicBezTo>
                    <a:cubicBezTo>
                      <a:pt x="0" y="21"/>
                      <a:pt x="6" y="27"/>
                      <a:pt x="14" y="27"/>
                    </a:cubicBezTo>
                    <a:cubicBezTo>
                      <a:pt x="21" y="27"/>
                      <a:pt x="27" y="21"/>
                      <a:pt x="27" y="13"/>
                    </a:cubicBezTo>
                    <a:cubicBezTo>
                      <a:pt x="27" y="6"/>
                      <a:pt x="21" y="0"/>
                      <a:pt x="14" y="0"/>
                    </a:cubicBezTo>
                    <a:close/>
                    <a:moveTo>
                      <a:pt x="14" y="23"/>
                    </a:moveTo>
                    <a:cubicBezTo>
                      <a:pt x="8" y="23"/>
                      <a:pt x="4" y="19"/>
                      <a:pt x="4" y="13"/>
                    </a:cubicBezTo>
                    <a:cubicBezTo>
                      <a:pt x="4" y="8"/>
                      <a:pt x="8" y="3"/>
                      <a:pt x="14" y="3"/>
                    </a:cubicBezTo>
                    <a:cubicBezTo>
                      <a:pt x="19" y="3"/>
                      <a:pt x="24" y="8"/>
                      <a:pt x="24" y="13"/>
                    </a:cubicBezTo>
                    <a:cubicBezTo>
                      <a:pt x="24" y="19"/>
                      <a:pt x="19" y="23"/>
                      <a:pt x="14"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6" name="Freeform 247"/>
              <p:cNvSpPr>
                <a:spLocks noEditPoints="1"/>
              </p:cNvSpPr>
              <p:nvPr/>
            </p:nvSpPr>
            <p:spPr bwMode="auto">
              <a:xfrm>
                <a:off x="2147573" y="1622730"/>
                <a:ext cx="138742" cy="124181"/>
              </a:xfrm>
              <a:custGeom>
                <a:avLst/>
                <a:gdLst/>
                <a:ahLst/>
                <a:cxnLst>
                  <a:cxn ang="0">
                    <a:pos x="70" y="37"/>
                  </a:cxn>
                  <a:cxn ang="0">
                    <a:pos x="70" y="32"/>
                  </a:cxn>
                  <a:cxn ang="0">
                    <a:pos x="76" y="27"/>
                  </a:cxn>
                  <a:cxn ang="0">
                    <a:pos x="76" y="20"/>
                  </a:cxn>
                  <a:cxn ang="0">
                    <a:pos x="66" y="9"/>
                  </a:cxn>
                  <a:cxn ang="0">
                    <a:pos x="59" y="9"/>
                  </a:cxn>
                  <a:cxn ang="0">
                    <a:pos x="54" y="13"/>
                  </a:cxn>
                  <a:cxn ang="0">
                    <a:pos x="48" y="11"/>
                  </a:cxn>
                  <a:cxn ang="0">
                    <a:pos x="48" y="5"/>
                  </a:cxn>
                  <a:cxn ang="0">
                    <a:pos x="43" y="0"/>
                  </a:cxn>
                  <a:cxn ang="0">
                    <a:pos x="28" y="1"/>
                  </a:cxn>
                  <a:cxn ang="0">
                    <a:pos x="23" y="6"/>
                  </a:cxn>
                  <a:cxn ang="0">
                    <a:pos x="23" y="14"/>
                  </a:cxn>
                  <a:cxn ang="0">
                    <a:pos x="19" y="17"/>
                  </a:cxn>
                  <a:cxn ang="0">
                    <a:pos x="13" y="14"/>
                  </a:cxn>
                  <a:cxn ang="0">
                    <a:pos x="6" y="16"/>
                  </a:cxn>
                  <a:cxn ang="0">
                    <a:pos x="0" y="30"/>
                  </a:cxn>
                  <a:cxn ang="0">
                    <a:pos x="0" y="30"/>
                  </a:cxn>
                  <a:cxn ang="0">
                    <a:pos x="2" y="36"/>
                  </a:cxn>
                  <a:cxn ang="0">
                    <a:pos x="9" y="40"/>
                  </a:cxn>
                  <a:cxn ang="0">
                    <a:pos x="10" y="44"/>
                  </a:cxn>
                  <a:cxn ang="0">
                    <a:pos x="4" y="49"/>
                  </a:cxn>
                  <a:cxn ang="0">
                    <a:pos x="4" y="56"/>
                  </a:cxn>
                  <a:cxn ang="0">
                    <a:pos x="14" y="68"/>
                  </a:cxn>
                  <a:cxn ang="0">
                    <a:pos x="20" y="68"/>
                  </a:cxn>
                  <a:cxn ang="0">
                    <a:pos x="21" y="68"/>
                  </a:cxn>
                  <a:cxn ang="0">
                    <a:pos x="26" y="63"/>
                  </a:cxn>
                  <a:cxn ang="0">
                    <a:pos x="31" y="65"/>
                  </a:cxn>
                  <a:cxn ang="0">
                    <a:pos x="32" y="71"/>
                  </a:cxn>
                  <a:cxn ang="0">
                    <a:pos x="36" y="76"/>
                  </a:cxn>
                  <a:cxn ang="0">
                    <a:pos x="52" y="74"/>
                  </a:cxn>
                  <a:cxn ang="0">
                    <a:pos x="56" y="70"/>
                  </a:cxn>
                  <a:cxn ang="0">
                    <a:pos x="56" y="62"/>
                  </a:cxn>
                  <a:cxn ang="0">
                    <a:pos x="59" y="59"/>
                  </a:cxn>
                  <a:cxn ang="0">
                    <a:pos x="65" y="63"/>
                  </a:cxn>
                  <a:cxn ang="0">
                    <a:pos x="72" y="61"/>
                  </a:cxn>
                  <a:cxn ang="0">
                    <a:pos x="79" y="48"/>
                  </a:cxn>
                  <a:cxn ang="0">
                    <a:pos x="78" y="41"/>
                  </a:cxn>
                  <a:cxn ang="0">
                    <a:pos x="70" y="37"/>
                  </a:cxn>
                  <a:cxn ang="0">
                    <a:pos x="39" y="53"/>
                  </a:cxn>
                  <a:cxn ang="0">
                    <a:pos x="23" y="38"/>
                  </a:cxn>
                  <a:cxn ang="0">
                    <a:pos x="39" y="23"/>
                  </a:cxn>
                  <a:cxn ang="0">
                    <a:pos x="54" y="38"/>
                  </a:cxn>
                  <a:cxn ang="0">
                    <a:pos x="39" y="53"/>
                  </a:cxn>
                </a:cxnLst>
                <a:rect l="0" t="0" r="r" b="b"/>
                <a:pathLst>
                  <a:path w="79" h="76">
                    <a:moveTo>
                      <a:pt x="70" y="37"/>
                    </a:moveTo>
                    <a:cubicBezTo>
                      <a:pt x="70" y="35"/>
                      <a:pt x="70" y="34"/>
                      <a:pt x="70" y="32"/>
                    </a:cubicBezTo>
                    <a:cubicBezTo>
                      <a:pt x="72" y="31"/>
                      <a:pt x="76" y="27"/>
                      <a:pt x="76" y="27"/>
                    </a:cubicBezTo>
                    <a:cubicBezTo>
                      <a:pt x="76" y="20"/>
                      <a:pt x="76" y="20"/>
                      <a:pt x="76" y="20"/>
                    </a:cubicBezTo>
                    <a:cubicBezTo>
                      <a:pt x="66" y="9"/>
                      <a:pt x="66" y="9"/>
                      <a:pt x="66" y="9"/>
                    </a:cubicBezTo>
                    <a:cubicBezTo>
                      <a:pt x="59" y="9"/>
                      <a:pt x="59" y="9"/>
                      <a:pt x="59" y="9"/>
                    </a:cubicBezTo>
                    <a:cubicBezTo>
                      <a:pt x="59" y="9"/>
                      <a:pt x="55" y="12"/>
                      <a:pt x="54" y="13"/>
                    </a:cubicBezTo>
                    <a:cubicBezTo>
                      <a:pt x="52" y="12"/>
                      <a:pt x="50" y="11"/>
                      <a:pt x="48" y="11"/>
                    </a:cubicBezTo>
                    <a:cubicBezTo>
                      <a:pt x="48" y="9"/>
                      <a:pt x="48" y="5"/>
                      <a:pt x="48" y="5"/>
                    </a:cubicBezTo>
                    <a:cubicBezTo>
                      <a:pt x="43" y="0"/>
                      <a:pt x="43" y="0"/>
                      <a:pt x="43" y="0"/>
                    </a:cubicBezTo>
                    <a:cubicBezTo>
                      <a:pt x="28" y="1"/>
                      <a:pt x="28" y="1"/>
                      <a:pt x="28" y="1"/>
                    </a:cubicBezTo>
                    <a:cubicBezTo>
                      <a:pt x="23" y="6"/>
                      <a:pt x="23" y="6"/>
                      <a:pt x="23" y="6"/>
                    </a:cubicBezTo>
                    <a:cubicBezTo>
                      <a:pt x="23" y="6"/>
                      <a:pt x="23" y="11"/>
                      <a:pt x="23" y="14"/>
                    </a:cubicBezTo>
                    <a:cubicBezTo>
                      <a:pt x="22" y="15"/>
                      <a:pt x="21" y="16"/>
                      <a:pt x="19" y="17"/>
                    </a:cubicBezTo>
                    <a:cubicBezTo>
                      <a:pt x="17" y="16"/>
                      <a:pt x="13" y="14"/>
                      <a:pt x="13" y="14"/>
                    </a:cubicBezTo>
                    <a:cubicBezTo>
                      <a:pt x="6" y="16"/>
                      <a:pt x="6" y="16"/>
                      <a:pt x="6" y="16"/>
                    </a:cubicBezTo>
                    <a:cubicBezTo>
                      <a:pt x="0" y="30"/>
                      <a:pt x="0" y="30"/>
                      <a:pt x="0" y="30"/>
                    </a:cubicBezTo>
                    <a:cubicBezTo>
                      <a:pt x="0" y="30"/>
                      <a:pt x="0" y="30"/>
                      <a:pt x="0" y="30"/>
                    </a:cubicBezTo>
                    <a:cubicBezTo>
                      <a:pt x="2" y="36"/>
                      <a:pt x="2" y="36"/>
                      <a:pt x="2" y="36"/>
                    </a:cubicBezTo>
                    <a:cubicBezTo>
                      <a:pt x="2" y="36"/>
                      <a:pt x="7" y="39"/>
                      <a:pt x="9" y="40"/>
                    </a:cubicBezTo>
                    <a:cubicBezTo>
                      <a:pt x="9" y="41"/>
                      <a:pt x="9" y="43"/>
                      <a:pt x="10" y="44"/>
                    </a:cubicBezTo>
                    <a:cubicBezTo>
                      <a:pt x="8" y="46"/>
                      <a:pt x="4" y="49"/>
                      <a:pt x="4" y="49"/>
                    </a:cubicBezTo>
                    <a:cubicBezTo>
                      <a:pt x="4" y="56"/>
                      <a:pt x="4" y="56"/>
                      <a:pt x="4" y="56"/>
                    </a:cubicBezTo>
                    <a:cubicBezTo>
                      <a:pt x="14" y="68"/>
                      <a:pt x="14" y="68"/>
                      <a:pt x="14" y="68"/>
                    </a:cubicBezTo>
                    <a:cubicBezTo>
                      <a:pt x="14" y="68"/>
                      <a:pt x="20" y="68"/>
                      <a:pt x="20" y="68"/>
                    </a:cubicBezTo>
                    <a:cubicBezTo>
                      <a:pt x="20" y="68"/>
                      <a:pt x="21" y="68"/>
                      <a:pt x="21" y="68"/>
                    </a:cubicBezTo>
                    <a:cubicBezTo>
                      <a:pt x="21" y="68"/>
                      <a:pt x="24" y="65"/>
                      <a:pt x="26" y="63"/>
                    </a:cubicBezTo>
                    <a:cubicBezTo>
                      <a:pt x="28" y="64"/>
                      <a:pt x="29" y="64"/>
                      <a:pt x="31" y="65"/>
                    </a:cubicBezTo>
                    <a:cubicBezTo>
                      <a:pt x="31" y="67"/>
                      <a:pt x="32" y="71"/>
                      <a:pt x="32" y="71"/>
                    </a:cubicBezTo>
                    <a:cubicBezTo>
                      <a:pt x="36" y="76"/>
                      <a:pt x="36" y="76"/>
                      <a:pt x="36" y="76"/>
                    </a:cubicBezTo>
                    <a:cubicBezTo>
                      <a:pt x="52" y="74"/>
                      <a:pt x="52" y="74"/>
                      <a:pt x="52" y="74"/>
                    </a:cubicBezTo>
                    <a:cubicBezTo>
                      <a:pt x="56" y="70"/>
                      <a:pt x="56" y="70"/>
                      <a:pt x="56" y="70"/>
                    </a:cubicBezTo>
                    <a:cubicBezTo>
                      <a:pt x="56" y="70"/>
                      <a:pt x="56" y="64"/>
                      <a:pt x="56" y="62"/>
                    </a:cubicBezTo>
                    <a:cubicBezTo>
                      <a:pt x="57" y="61"/>
                      <a:pt x="58" y="60"/>
                      <a:pt x="59" y="59"/>
                    </a:cubicBezTo>
                    <a:cubicBezTo>
                      <a:pt x="61" y="60"/>
                      <a:pt x="65" y="63"/>
                      <a:pt x="65" y="63"/>
                    </a:cubicBezTo>
                    <a:cubicBezTo>
                      <a:pt x="72" y="61"/>
                      <a:pt x="72" y="61"/>
                      <a:pt x="72" y="61"/>
                    </a:cubicBezTo>
                    <a:cubicBezTo>
                      <a:pt x="79" y="48"/>
                      <a:pt x="79" y="48"/>
                      <a:pt x="79" y="48"/>
                    </a:cubicBezTo>
                    <a:cubicBezTo>
                      <a:pt x="78" y="41"/>
                      <a:pt x="78" y="41"/>
                      <a:pt x="78" y="41"/>
                    </a:cubicBezTo>
                    <a:cubicBezTo>
                      <a:pt x="78" y="41"/>
                      <a:pt x="73" y="38"/>
                      <a:pt x="70" y="37"/>
                    </a:cubicBezTo>
                    <a:close/>
                    <a:moveTo>
                      <a:pt x="39" y="53"/>
                    </a:moveTo>
                    <a:cubicBezTo>
                      <a:pt x="30" y="53"/>
                      <a:pt x="23" y="46"/>
                      <a:pt x="23" y="38"/>
                    </a:cubicBezTo>
                    <a:cubicBezTo>
                      <a:pt x="23" y="30"/>
                      <a:pt x="30" y="23"/>
                      <a:pt x="39" y="23"/>
                    </a:cubicBezTo>
                    <a:cubicBezTo>
                      <a:pt x="47" y="23"/>
                      <a:pt x="54" y="30"/>
                      <a:pt x="54" y="38"/>
                    </a:cubicBezTo>
                    <a:cubicBezTo>
                      <a:pt x="54" y="46"/>
                      <a:pt x="47" y="53"/>
                      <a:pt x="39" y="5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7" name="Freeform 248"/>
              <p:cNvSpPr>
                <a:spLocks noEditPoints="1"/>
              </p:cNvSpPr>
              <p:nvPr/>
            </p:nvSpPr>
            <p:spPr bwMode="auto">
              <a:xfrm>
                <a:off x="2194471" y="1664124"/>
                <a:ext cx="42990" cy="39594"/>
              </a:xfrm>
              <a:custGeom>
                <a:avLst/>
                <a:gdLst/>
                <a:ahLst/>
                <a:cxnLst>
                  <a:cxn ang="0">
                    <a:pos x="13" y="0"/>
                  </a:cxn>
                  <a:cxn ang="0">
                    <a:pos x="0" y="12"/>
                  </a:cxn>
                  <a:cxn ang="0">
                    <a:pos x="13" y="24"/>
                  </a:cxn>
                  <a:cxn ang="0">
                    <a:pos x="25" y="12"/>
                  </a:cxn>
                  <a:cxn ang="0">
                    <a:pos x="13" y="0"/>
                  </a:cxn>
                  <a:cxn ang="0">
                    <a:pos x="13" y="21"/>
                  </a:cxn>
                  <a:cxn ang="0">
                    <a:pos x="4" y="12"/>
                  </a:cxn>
                  <a:cxn ang="0">
                    <a:pos x="13" y="3"/>
                  </a:cxn>
                  <a:cxn ang="0">
                    <a:pos x="22" y="12"/>
                  </a:cxn>
                  <a:cxn ang="0">
                    <a:pos x="13" y="21"/>
                  </a:cxn>
                </a:cxnLst>
                <a:rect l="0" t="0" r="r" b="b"/>
                <a:pathLst>
                  <a:path w="25" h="24">
                    <a:moveTo>
                      <a:pt x="13" y="0"/>
                    </a:moveTo>
                    <a:cubicBezTo>
                      <a:pt x="6" y="0"/>
                      <a:pt x="0" y="5"/>
                      <a:pt x="0" y="12"/>
                    </a:cubicBezTo>
                    <a:cubicBezTo>
                      <a:pt x="0" y="19"/>
                      <a:pt x="6" y="24"/>
                      <a:pt x="13" y="24"/>
                    </a:cubicBezTo>
                    <a:cubicBezTo>
                      <a:pt x="19" y="24"/>
                      <a:pt x="25" y="19"/>
                      <a:pt x="25" y="12"/>
                    </a:cubicBezTo>
                    <a:cubicBezTo>
                      <a:pt x="25" y="5"/>
                      <a:pt x="19" y="0"/>
                      <a:pt x="13" y="0"/>
                    </a:cubicBezTo>
                    <a:close/>
                    <a:moveTo>
                      <a:pt x="13" y="21"/>
                    </a:moveTo>
                    <a:cubicBezTo>
                      <a:pt x="8" y="21"/>
                      <a:pt x="4" y="17"/>
                      <a:pt x="4" y="12"/>
                    </a:cubicBezTo>
                    <a:cubicBezTo>
                      <a:pt x="4" y="7"/>
                      <a:pt x="8" y="3"/>
                      <a:pt x="13" y="3"/>
                    </a:cubicBezTo>
                    <a:cubicBezTo>
                      <a:pt x="18" y="3"/>
                      <a:pt x="22" y="7"/>
                      <a:pt x="22" y="12"/>
                    </a:cubicBezTo>
                    <a:cubicBezTo>
                      <a:pt x="22" y="17"/>
                      <a:pt x="18" y="21"/>
                      <a:pt x="13" y="2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8" name="Freeform 249"/>
              <p:cNvSpPr>
                <a:spLocks noEditPoints="1"/>
              </p:cNvSpPr>
              <p:nvPr/>
            </p:nvSpPr>
            <p:spPr bwMode="auto">
              <a:xfrm>
                <a:off x="2235508" y="1545342"/>
                <a:ext cx="97706" cy="84587"/>
              </a:xfrm>
              <a:custGeom>
                <a:avLst/>
                <a:gdLst/>
                <a:ahLst/>
                <a:cxnLst>
                  <a:cxn ang="0">
                    <a:pos x="6" y="27"/>
                  </a:cxn>
                  <a:cxn ang="0">
                    <a:pos x="7" y="30"/>
                  </a:cxn>
                  <a:cxn ang="0">
                    <a:pos x="3" y="34"/>
                  </a:cxn>
                  <a:cxn ang="0">
                    <a:pos x="3" y="38"/>
                  </a:cxn>
                  <a:cxn ang="0">
                    <a:pos x="10" y="46"/>
                  </a:cxn>
                  <a:cxn ang="0">
                    <a:pos x="14" y="47"/>
                  </a:cxn>
                  <a:cxn ang="0">
                    <a:pos x="14" y="46"/>
                  </a:cxn>
                  <a:cxn ang="0">
                    <a:pos x="18" y="43"/>
                  </a:cxn>
                  <a:cxn ang="0">
                    <a:pos x="21" y="44"/>
                  </a:cxn>
                  <a:cxn ang="0">
                    <a:pos x="22" y="49"/>
                  </a:cxn>
                  <a:cxn ang="0">
                    <a:pos x="25" y="52"/>
                  </a:cxn>
                  <a:cxn ang="0">
                    <a:pos x="36" y="51"/>
                  </a:cxn>
                  <a:cxn ang="0">
                    <a:pos x="39" y="48"/>
                  </a:cxn>
                  <a:cxn ang="0">
                    <a:pos x="38" y="42"/>
                  </a:cxn>
                  <a:cxn ang="0">
                    <a:pos x="41" y="41"/>
                  </a:cxn>
                  <a:cxn ang="0">
                    <a:pos x="45" y="43"/>
                  </a:cxn>
                  <a:cxn ang="0">
                    <a:pos x="50" y="42"/>
                  </a:cxn>
                  <a:cxn ang="0">
                    <a:pos x="55" y="33"/>
                  </a:cxn>
                  <a:cxn ang="0">
                    <a:pos x="54" y="28"/>
                  </a:cxn>
                  <a:cxn ang="0">
                    <a:pos x="48" y="25"/>
                  </a:cxn>
                  <a:cxn ang="0">
                    <a:pos x="48" y="22"/>
                  </a:cxn>
                  <a:cxn ang="0">
                    <a:pos x="52" y="19"/>
                  </a:cxn>
                  <a:cxn ang="0">
                    <a:pos x="52" y="14"/>
                  </a:cxn>
                  <a:cxn ang="0">
                    <a:pos x="45" y="6"/>
                  </a:cxn>
                  <a:cxn ang="0">
                    <a:pos x="41" y="6"/>
                  </a:cxn>
                  <a:cxn ang="0">
                    <a:pos x="37" y="9"/>
                  </a:cxn>
                  <a:cxn ang="0">
                    <a:pos x="33" y="7"/>
                  </a:cxn>
                  <a:cxn ang="0">
                    <a:pos x="33" y="3"/>
                  </a:cxn>
                  <a:cxn ang="0">
                    <a:pos x="30" y="0"/>
                  </a:cxn>
                  <a:cxn ang="0">
                    <a:pos x="19" y="1"/>
                  </a:cxn>
                  <a:cxn ang="0">
                    <a:pos x="16" y="4"/>
                  </a:cxn>
                  <a:cxn ang="0">
                    <a:pos x="16" y="9"/>
                  </a:cxn>
                  <a:cxn ang="0">
                    <a:pos x="13" y="11"/>
                  </a:cxn>
                  <a:cxn ang="0">
                    <a:pos x="9" y="9"/>
                  </a:cxn>
                  <a:cxn ang="0">
                    <a:pos x="4" y="11"/>
                  </a:cxn>
                  <a:cxn ang="0">
                    <a:pos x="0" y="20"/>
                  </a:cxn>
                  <a:cxn ang="0">
                    <a:pos x="0" y="21"/>
                  </a:cxn>
                  <a:cxn ang="0">
                    <a:pos x="1" y="25"/>
                  </a:cxn>
                  <a:cxn ang="0">
                    <a:pos x="6" y="27"/>
                  </a:cxn>
                  <a:cxn ang="0">
                    <a:pos x="27" y="15"/>
                  </a:cxn>
                  <a:cxn ang="0">
                    <a:pos x="37" y="26"/>
                  </a:cxn>
                  <a:cxn ang="0">
                    <a:pos x="27" y="36"/>
                  </a:cxn>
                  <a:cxn ang="0">
                    <a:pos x="16" y="26"/>
                  </a:cxn>
                  <a:cxn ang="0">
                    <a:pos x="27" y="15"/>
                  </a:cxn>
                </a:cxnLst>
                <a:rect l="0" t="0" r="r" b="b"/>
                <a:pathLst>
                  <a:path w="55" h="52">
                    <a:moveTo>
                      <a:pt x="6" y="27"/>
                    </a:moveTo>
                    <a:cubicBezTo>
                      <a:pt x="6" y="28"/>
                      <a:pt x="6" y="29"/>
                      <a:pt x="7" y="30"/>
                    </a:cubicBezTo>
                    <a:cubicBezTo>
                      <a:pt x="5" y="31"/>
                      <a:pt x="3" y="34"/>
                      <a:pt x="3" y="34"/>
                    </a:cubicBezTo>
                    <a:cubicBezTo>
                      <a:pt x="3" y="38"/>
                      <a:pt x="3" y="38"/>
                      <a:pt x="3" y="38"/>
                    </a:cubicBezTo>
                    <a:cubicBezTo>
                      <a:pt x="10" y="46"/>
                      <a:pt x="10" y="46"/>
                      <a:pt x="10" y="46"/>
                    </a:cubicBezTo>
                    <a:cubicBezTo>
                      <a:pt x="10" y="46"/>
                      <a:pt x="14" y="47"/>
                      <a:pt x="14" y="47"/>
                    </a:cubicBezTo>
                    <a:cubicBezTo>
                      <a:pt x="14" y="47"/>
                      <a:pt x="14" y="46"/>
                      <a:pt x="14" y="46"/>
                    </a:cubicBezTo>
                    <a:cubicBezTo>
                      <a:pt x="14" y="46"/>
                      <a:pt x="17" y="44"/>
                      <a:pt x="18" y="43"/>
                    </a:cubicBezTo>
                    <a:cubicBezTo>
                      <a:pt x="19" y="44"/>
                      <a:pt x="20" y="44"/>
                      <a:pt x="21" y="44"/>
                    </a:cubicBezTo>
                    <a:cubicBezTo>
                      <a:pt x="21" y="46"/>
                      <a:pt x="22" y="49"/>
                      <a:pt x="22" y="49"/>
                    </a:cubicBezTo>
                    <a:cubicBezTo>
                      <a:pt x="25" y="52"/>
                      <a:pt x="25" y="52"/>
                      <a:pt x="25" y="52"/>
                    </a:cubicBezTo>
                    <a:cubicBezTo>
                      <a:pt x="36" y="51"/>
                      <a:pt x="36" y="51"/>
                      <a:pt x="36" y="51"/>
                    </a:cubicBezTo>
                    <a:cubicBezTo>
                      <a:pt x="39" y="48"/>
                      <a:pt x="39" y="48"/>
                      <a:pt x="39" y="48"/>
                    </a:cubicBezTo>
                    <a:cubicBezTo>
                      <a:pt x="39" y="48"/>
                      <a:pt x="39" y="44"/>
                      <a:pt x="38" y="42"/>
                    </a:cubicBezTo>
                    <a:cubicBezTo>
                      <a:pt x="39" y="42"/>
                      <a:pt x="40" y="41"/>
                      <a:pt x="41" y="41"/>
                    </a:cubicBezTo>
                    <a:cubicBezTo>
                      <a:pt x="42" y="41"/>
                      <a:pt x="45" y="43"/>
                      <a:pt x="45" y="43"/>
                    </a:cubicBezTo>
                    <a:cubicBezTo>
                      <a:pt x="50" y="42"/>
                      <a:pt x="50" y="42"/>
                      <a:pt x="50" y="42"/>
                    </a:cubicBezTo>
                    <a:cubicBezTo>
                      <a:pt x="55" y="33"/>
                      <a:pt x="55" y="33"/>
                      <a:pt x="55" y="33"/>
                    </a:cubicBezTo>
                    <a:cubicBezTo>
                      <a:pt x="54" y="28"/>
                      <a:pt x="54" y="28"/>
                      <a:pt x="54" y="28"/>
                    </a:cubicBezTo>
                    <a:cubicBezTo>
                      <a:pt x="54" y="28"/>
                      <a:pt x="50" y="26"/>
                      <a:pt x="48" y="25"/>
                    </a:cubicBezTo>
                    <a:cubicBezTo>
                      <a:pt x="48" y="24"/>
                      <a:pt x="48" y="23"/>
                      <a:pt x="48" y="22"/>
                    </a:cubicBezTo>
                    <a:cubicBezTo>
                      <a:pt x="49" y="21"/>
                      <a:pt x="52" y="19"/>
                      <a:pt x="52" y="19"/>
                    </a:cubicBezTo>
                    <a:cubicBezTo>
                      <a:pt x="52" y="14"/>
                      <a:pt x="52" y="14"/>
                      <a:pt x="52" y="14"/>
                    </a:cubicBezTo>
                    <a:cubicBezTo>
                      <a:pt x="45" y="6"/>
                      <a:pt x="45" y="6"/>
                      <a:pt x="45" y="6"/>
                    </a:cubicBezTo>
                    <a:cubicBezTo>
                      <a:pt x="41" y="6"/>
                      <a:pt x="41" y="6"/>
                      <a:pt x="41" y="6"/>
                    </a:cubicBezTo>
                    <a:cubicBezTo>
                      <a:pt x="41" y="6"/>
                      <a:pt x="38" y="8"/>
                      <a:pt x="37" y="9"/>
                    </a:cubicBezTo>
                    <a:cubicBezTo>
                      <a:pt x="36" y="8"/>
                      <a:pt x="35" y="8"/>
                      <a:pt x="33" y="7"/>
                    </a:cubicBezTo>
                    <a:cubicBezTo>
                      <a:pt x="33" y="6"/>
                      <a:pt x="33" y="3"/>
                      <a:pt x="33" y="3"/>
                    </a:cubicBezTo>
                    <a:cubicBezTo>
                      <a:pt x="30" y="0"/>
                      <a:pt x="30" y="0"/>
                      <a:pt x="30" y="0"/>
                    </a:cubicBezTo>
                    <a:cubicBezTo>
                      <a:pt x="19" y="1"/>
                      <a:pt x="19" y="1"/>
                      <a:pt x="19" y="1"/>
                    </a:cubicBezTo>
                    <a:cubicBezTo>
                      <a:pt x="16" y="4"/>
                      <a:pt x="16" y="4"/>
                      <a:pt x="16" y="4"/>
                    </a:cubicBezTo>
                    <a:cubicBezTo>
                      <a:pt x="16" y="4"/>
                      <a:pt x="16" y="8"/>
                      <a:pt x="16" y="9"/>
                    </a:cubicBezTo>
                    <a:cubicBezTo>
                      <a:pt x="15" y="10"/>
                      <a:pt x="14" y="11"/>
                      <a:pt x="13" y="11"/>
                    </a:cubicBezTo>
                    <a:cubicBezTo>
                      <a:pt x="12" y="11"/>
                      <a:pt x="9" y="9"/>
                      <a:pt x="9" y="9"/>
                    </a:cubicBezTo>
                    <a:cubicBezTo>
                      <a:pt x="4" y="11"/>
                      <a:pt x="4" y="11"/>
                      <a:pt x="4" y="11"/>
                    </a:cubicBezTo>
                    <a:cubicBezTo>
                      <a:pt x="0" y="20"/>
                      <a:pt x="0" y="20"/>
                      <a:pt x="0" y="20"/>
                    </a:cubicBezTo>
                    <a:cubicBezTo>
                      <a:pt x="0" y="21"/>
                      <a:pt x="0" y="21"/>
                      <a:pt x="0" y="21"/>
                    </a:cubicBezTo>
                    <a:cubicBezTo>
                      <a:pt x="1" y="25"/>
                      <a:pt x="1" y="25"/>
                      <a:pt x="1" y="25"/>
                    </a:cubicBezTo>
                    <a:cubicBezTo>
                      <a:pt x="1" y="25"/>
                      <a:pt x="4" y="26"/>
                      <a:pt x="6" y="27"/>
                    </a:cubicBezTo>
                    <a:close/>
                    <a:moveTo>
                      <a:pt x="27" y="15"/>
                    </a:moveTo>
                    <a:cubicBezTo>
                      <a:pt x="33" y="15"/>
                      <a:pt x="37" y="20"/>
                      <a:pt x="37" y="26"/>
                    </a:cubicBezTo>
                    <a:cubicBezTo>
                      <a:pt x="37" y="32"/>
                      <a:pt x="33" y="36"/>
                      <a:pt x="27" y="36"/>
                    </a:cubicBezTo>
                    <a:cubicBezTo>
                      <a:pt x="21" y="36"/>
                      <a:pt x="16" y="32"/>
                      <a:pt x="16" y="26"/>
                    </a:cubicBezTo>
                    <a:cubicBezTo>
                      <a:pt x="16" y="20"/>
                      <a:pt x="21" y="15"/>
                      <a:pt x="27"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9" name="Freeform 250"/>
              <p:cNvSpPr>
                <a:spLocks noEditPoints="1"/>
              </p:cNvSpPr>
              <p:nvPr/>
            </p:nvSpPr>
            <p:spPr bwMode="auto">
              <a:xfrm>
                <a:off x="2268728" y="1572338"/>
                <a:ext cx="29312" cy="26996"/>
              </a:xfrm>
              <a:custGeom>
                <a:avLst/>
                <a:gdLst/>
                <a:ahLst/>
                <a:cxnLst>
                  <a:cxn ang="0">
                    <a:pos x="9" y="17"/>
                  </a:cxn>
                  <a:cxn ang="0">
                    <a:pos x="17" y="9"/>
                  </a:cxn>
                  <a:cxn ang="0">
                    <a:pos x="9" y="0"/>
                  </a:cxn>
                  <a:cxn ang="0">
                    <a:pos x="0" y="9"/>
                  </a:cxn>
                  <a:cxn ang="0">
                    <a:pos x="9" y="17"/>
                  </a:cxn>
                  <a:cxn ang="0">
                    <a:pos x="9" y="3"/>
                  </a:cxn>
                  <a:cxn ang="0">
                    <a:pos x="15" y="9"/>
                  </a:cxn>
                  <a:cxn ang="0">
                    <a:pos x="9" y="15"/>
                  </a:cxn>
                  <a:cxn ang="0">
                    <a:pos x="2" y="9"/>
                  </a:cxn>
                  <a:cxn ang="0">
                    <a:pos x="9" y="3"/>
                  </a:cxn>
                </a:cxnLst>
                <a:rect l="0" t="0" r="r" b="b"/>
                <a:pathLst>
                  <a:path w="17" h="17">
                    <a:moveTo>
                      <a:pt x="9" y="17"/>
                    </a:moveTo>
                    <a:cubicBezTo>
                      <a:pt x="13" y="17"/>
                      <a:pt x="17" y="14"/>
                      <a:pt x="17" y="9"/>
                    </a:cubicBezTo>
                    <a:cubicBezTo>
                      <a:pt x="17" y="4"/>
                      <a:pt x="13" y="0"/>
                      <a:pt x="9" y="0"/>
                    </a:cubicBezTo>
                    <a:cubicBezTo>
                      <a:pt x="4" y="0"/>
                      <a:pt x="0" y="4"/>
                      <a:pt x="0" y="9"/>
                    </a:cubicBezTo>
                    <a:cubicBezTo>
                      <a:pt x="0" y="14"/>
                      <a:pt x="4" y="17"/>
                      <a:pt x="9" y="17"/>
                    </a:cubicBezTo>
                    <a:close/>
                    <a:moveTo>
                      <a:pt x="9" y="3"/>
                    </a:moveTo>
                    <a:cubicBezTo>
                      <a:pt x="12" y="3"/>
                      <a:pt x="15" y="5"/>
                      <a:pt x="15" y="9"/>
                    </a:cubicBezTo>
                    <a:cubicBezTo>
                      <a:pt x="15" y="12"/>
                      <a:pt x="12" y="15"/>
                      <a:pt x="9" y="15"/>
                    </a:cubicBezTo>
                    <a:cubicBezTo>
                      <a:pt x="5" y="15"/>
                      <a:pt x="2" y="12"/>
                      <a:pt x="2" y="9"/>
                    </a:cubicBezTo>
                    <a:cubicBezTo>
                      <a:pt x="2" y="5"/>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0" name="Freeform 251"/>
              <p:cNvSpPr>
                <a:spLocks/>
              </p:cNvSpPr>
              <p:nvPr/>
            </p:nvSpPr>
            <p:spPr bwMode="auto">
              <a:xfrm>
                <a:off x="3988346" y="2603579"/>
                <a:ext cx="109430" cy="61191"/>
              </a:xfrm>
              <a:custGeom>
                <a:avLst/>
                <a:gdLst/>
                <a:ahLst/>
                <a:cxnLst>
                  <a:cxn ang="0">
                    <a:pos x="32" y="4"/>
                  </a:cxn>
                  <a:cxn ang="0">
                    <a:pos x="0" y="12"/>
                  </a:cxn>
                  <a:cxn ang="0">
                    <a:pos x="28" y="34"/>
                  </a:cxn>
                  <a:cxn ang="0">
                    <a:pos x="62" y="24"/>
                  </a:cxn>
                  <a:cxn ang="0">
                    <a:pos x="32" y="4"/>
                  </a:cxn>
                </a:cxnLst>
                <a:rect l="0" t="0" r="r" b="b"/>
                <a:pathLst>
                  <a:path w="62" h="38">
                    <a:moveTo>
                      <a:pt x="32" y="4"/>
                    </a:moveTo>
                    <a:cubicBezTo>
                      <a:pt x="12" y="0"/>
                      <a:pt x="0" y="12"/>
                      <a:pt x="0" y="12"/>
                    </a:cubicBezTo>
                    <a:cubicBezTo>
                      <a:pt x="0" y="12"/>
                      <a:pt x="8" y="29"/>
                      <a:pt x="28" y="34"/>
                    </a:cubicBezTo>
                    <a:cubicBezTo>
                      <a:pt x="47" y="38"/>
                      <a:pt x="62" y="24"/>
                      <a:pt x="62" y="24"/>
                    </a:cubicBezTo>
                    <a:cubicBezTo>
                      <a:pt x="62" y="24"/>
                      <a:pt x="53" y="8"/>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1" name="Freeform 252"/>
              <p:cNvSpPr>
                <a:spLocks/>
              </p:cNvSpPr>
              <p:nvPr/>
            </p:nvSpPr>
            <p:spPr bwMode="auto">
              <a:xfrm>
                <a:off x="4033290" y="2531590"/>
                <a:ext cx="93797" cy="75588"/>
              </a:xfrm>
              <a:custGeom>
                <a:avLst/>
                <a:gdLst/>
                <a:ahLst/>
                <a:cxnLst>
                  <a:cxn ang="0">
                    <a:pos x="35" y="35"/>
                  </a:cxn>
                  <a:cxn ang="0">
                    <a:pos x="53" y="4"/>
                  </a:cxn>
                  <a:cxn ang="0">
                    <a:pos x="18" y="11"/>
                  </a:cxn>
                  <a:cxn ang="0">
                    <a:pos x="0" y="39"/>
                  </a:cxn>
                  <a:cxn ang="0">
                    <a:pos x="35" y="35"/>
                  </a:cxn>
                </a:cxnLst>
                <a:rect l="0" t="0" r="r" b="b"/>
                <a:pathLst>
                  <a:path w="53" h="46">
                    <a:moveTo>
                      <a:pt x="35" y="35"/>
                    </a:moveTo>
                    <a:cubicBezTo>
                      <a:pt x="52" y="25"/>
                      <a:pt x="53" y="4"/>
                      <a:pt x="53" y="4"/>
                    </a:cubicBezTo>
                    <a:cubicBezTo>
                      <a:pt x="53" y="4"/>
                      <a:pt x="36" y="0"/>
                      <a:pt x="18" y="11"/>
                    </a:cubicBezTo>
                    <a:cubicBezTo>
                      <a:pt x="0" y="21"/>
                      <a:pt x="0" y="39"/>
                      <a:pt x="0" y="39"/>
                    </a:cubicBezTo>
                    <a:cubicBezTo>
                      <a:pt x="0" y="39"/>
                      <a:pt x="18" y="46"/>
                      <a:pt x="35" y="3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2" name="Freeform 253"/>
              <p:cNvSpPr>
                <a:spLocks/>
              </p:cNvSpPr>
              <p:nvPr/>
            </p:nvSpPr>
            <p:spPr bwMode="auto">
              <a:xfrm>
                <a:off x="3925814" y="2637774"/>
                <a:ext cx="109430" cy="62990"/>
              </a:xfrm>
              <a:custGeom>
                <a:avLst/>
                <a:gdLst/>
                <a:ahLst/>
                <a:cxnLst>
                  <a:cxn ang="0">
                    <a:pos x="33" y="4"/>
                  </a:cxn>
                  <a:cxn ang="0">
                    <a:pos x="0" y="13"/>
                  </a:cxn>
                  <a:cxn ang="0">
                    <a:pos x="28" y="34"/>
                  </a:cxn>
                  <a:cxn ang="0">
                    <a:pos x="62" y="24"/>
                  </a:cxn>
                  <a:cxn ang="0">
                    <a:pos x="33" y="4"/>
                  </a:cxn>
                </a:cxnLst>
                <a:rect l="0" t="0" r="r" b="b"/>
                <a:pathLst>
                  <a:path w="62" h="39">
                    <a:moveTo>
                      <a:pt x="33" y="4"/>
                    </a:moveTo>
                    <a:cubicBezTo>
                      <a:pt x="13" y="0"/>
                      <a:pt x="0" y="13"/>
                      <a:pt x="0" y="13"/>
                    </a:cubicBezTo>
                    <a:cubicBezTo>
                      <a:pt x="0" y="13"/>
                      <a:pt x="8" y="30"/>
                      <a:pt x="28" y="34"/>
                    </a:cubicBezTo>
                    <a:cubicBezTo>
                      <a:pt x="47" y="39"/>
                      <a:pt x="62" y="24"/>
                      <a:pt x="62" y="24"/>
                    </a:cubicBezTo>
                    <a:cubicBezTo>
                      <a:pt x="62" y="24"/>
                      <a:pt x="53" y="9"/>
                      <a:pt x="33"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3" name="Freeform 254"/>
              <p:cNvSpPr>
                <a:spLocks/>
              </p:cNvSpPr>
              <p:nvPr/>
            </p:nvSpPr>
            <p:spPr bwMode="auto">
              <a:xfrm>
                <a:off x="3865237" y="2671969"/>
                <a:ext cx="109430" cy="62990"/>
              </a:xfrm>
              <a:custGeom>
                <a:avLst/>
                <a:gdLst/>
                <a:ahLst/>
                <a:cxnLst>
                  <a:cxn ang="0">
                    <a:pos x="33" y="5"/>
                  </a:cxn>
                  <a:cxn ang="0">
                    <a:pos x="0" y="13"/>
                  </a:cxn>
                  <a:cxn ang="0">
                    <a:pos x="28" y="35"/>
                  </a:cxn>
                  <a:cxn ang="0">
                    <a:pos x="63" y="25"/>
                  </a:cxn>
                  <a:cxn ang="0">
                    <a:pos x="33" y="5"/>
                  </a:cxn>
                </a:cxnLst>
                <a:rect l="0" t="0" r="r" b="b"/>
                <a:pathLst>
                  <a:path w="63" h="39">
                    <a:moveTo>
                      <a:pt x="33" y="5"/>
                    </a:moveTo>
                    <a:cubicBezTo>
                      <a:pt x="13" y="0"/>
                      <a:pt x="0" y="13"/>
                      <a:pt x="0" y="13"/>
                    </a:cubicBezTo>
                    <a:cubicBezTo>
                      <a:pt x="0" y="13"/>
                      <a:pt x="8" y="30"/>
                      <a:pt x="28" y="35"/>
                    </a:cubicBezTo>
                    <a:cubicBezTo>
                      <a:pt x="48" y="39"/>
                      <a:pt x="63" y="25"/>
                      <a:pt x="63" y="25"/>
                    </a:cubicBezTo>
                    <a:cubicBezTo>
                      <a:pt x="63" y="25"/>
                      <a:pt x="53" y="9"/>
                      <a:pt x="33"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4" name="Freeform 255"/>
              <p:cNvSpPr>
                <a:spLocks/>
              </p:cNvSpPr>
              <p:nvPr/>
            </p:nvSpPr>
            <p:spPr bwMode="auto">
              <a:xfrm>
                <a:off x="3804659" y="2707963"/>
                <a:ext cx="109430" cy="61191"/>
              </a:xfrm>
              <a:custGeom>
                <a:avLst/>
                <a:gdLst/>
                <a:ahLst/>
                <a:cxnLst>
                  <a:cxn ang="0">
                    <a:pos x="32" y="4"/>
                  </a:cxn>
                  <a:cxn ang="0">
                    <a:pos x="0" y="12"/>
                  </a:cxn>
                  <a:cxn ang="0">
                    <a:pos x="27" y="34"/>
                  </a:cxn>
                  <a:cxn ang="0">
                    <a:pos x="62" y="24"/>
                  </a:cxn>
                  <a:cxn ang="0">
                    <a:pos x="32" y="4"/>
                  </a:cxn>
                </a:cxnLst>
                <a:rect l="0" t="0" r="r" b="b"/>
                <a:pathLst>
                  <a:path w="62" h="38">
                    <a:moveTo>
                      <a:pt x="32" y="4"/>
                    </a:moveTo>
                    <a:cubicBezTo>
                      <a:pt x="12" y="0"/>
                      <a:pt x="0" y="12"/>
                      <a:pt x="0" y="12"/>
                    </a:cubicBezTo>
                    <a:cubicBezTo>
                      <a:pt x="0" y="12"/>
                      <a:pt x="8" y="30"/>
                      <a:pt x="27" y="34"/>
                    </a:cubicBezTo>
                    <a:cubicBezTo>
                      <a:pt x="47" y="38"/>
                      <a:pt x="62" y="24"/>
                      <a:pt x="62" y="24"/>
                    </a:cubicBezTo>
                    <a:cubicBezTo>
                      <a:pt x="62" y="24"/>
                      <a:pt x="52" y="9"/>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5" name="Freeform 256"/>
              <p:cNvSpPr>
                <a:spLocks/>
              </p:cNvSpPr>
              <p:nvPr/>
            </p:nvSpPr>
            <p:spPr bwMode="auto">
              <a:xfrm>
                <a:off x="3962942" y="2518992"/>
                <a:ext cx="68394" cy="98985"/>
              </a:xfrm>
              <a:custGeom>
                <a:avLst/>
                <a:gdLst/>
                <a:ahLst/>
                <a:cxnLst>
                  <a:cxn ang="0">
                    <a:pos x="30" y="0"/>
                  </a:cxn>
                  <a:cxn ang="0">
                    <a:pos x="5" y="26"/>
                  </a:cxn>
                  <a:cxn ang="0">
                    <a:pos x="12" y="61"/>
                  </a:cxn>
                  <a:cxn ang="0">
                    <a:pos x="34" y="35"/>
                  </a:cxn>
                  <a:cxn ang="0">
                    <a:pos x="30" y="0"/>
                  </a:cxn>
                </a:cxnLst>
                <a:rect l="0" t="0" r="r" b="b"/>
                <a:pathLst>
                  <a:path w="39" h="61">
                    <a:moveTo>
                      <a:pt x="30" y="0"/>
                    </a:moveTo>
                    <a:cubicBezTo>
                      <a:pt x="30" y="0"/>
                      <a:pt x="10" y="7"/>
                      <a:pt x="5" y="26"/>
                    </a:cubicBezTo>
                    <a:cubicBezTo>
                      <a:pt x="0" y="46"/>
                      <a:pt x="12" y="61"/>
                      <a:pt x="12" y="61"/>
                    </a:cubicBezTo>
                    <a:cubicBezTo>
                      <a:pt x="12" y="61"/>
                      <a:pt x="29" y="55"/>
                      <a:pt x="34" y="35"/>
                    </a:cubicBezTo>
                    <a:cubicBezTo>
                      <a:pt x="39" y="15"/>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6" name="Freeform 257"/>
              <p:cNvSpPr>
                <a:spLocks/>
              </p:cNvSpPr>
              <p:nvPr/>
            </p:nvSpPr>
            <p:spPr bwMode="auto">
              <a:xfrm>
                <a:off x="3902365" y="2553187"/>
                <a:ext cx="68394" cy="98985"/>
              </a:xfrm>
              <a:custGeom>
                <a:avLst/>
                <a:gdLst/>
                <a:ahLst/>
                <a:cxnLst>
                  <a:cxn ang="0">
                    <a:pos x="30" y="0"/>
                  </a:cxn>
                  <a:cxn ang="0">
                    <a:pos x="5" y="27"/>
                  </a:cxn>
                  <a:cxn ang="0">
                    <a:pos x="12" y="61"/>
                  </a:cxn>
                  <a:cxn ang="0">
                    <a:pos x="34" y="36"/>
                  </a:cxn>
                  <a:cxn ang="0">
                    <a:pos x="30" y="0"/>
                  </a:cxn>
                </a:cxnLst>
                <a:rect l="0" t="0" r="r" b="b"/>
                <a:pathLst>
                  <a:path w="39" h="61">
                    <a:moveTo>
                      <a:pt x="30" y="0"/>
                    </a:moveTo>
                    <a:cubicBezTo>
                      <a:pt x="30" y="0"/>
                      <a:pt x="10" y="7"/>
                      <a:pt x="5" y="27"/>
                    </a:cubicBezTo>
                    <a:cubicBezTo>
                      <a:pt x="0" y="46"/>
                      <a:pt x="12" y="61"/>
                      <a:pt x="12" y="61"/>
                    </a:cubicBezTo>
                    <a:cubicBezTo>
                      <a:pt x="12" y="61"/>
                      <a:pt x="29" y="56"/>
                      <a:pt x="34" y="36"/>
                    </a:cubicBezTo>
                    <a:cubicBezTo>
                      <a:pt x="39" y="16"/>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7" name="Freeform 258"/>
              <p:cNvSpPr>
                <a:spLocks/>
              </p:cNvSpPr>
              <p:nvPr/>
            </p:nvSpPr>
            <p:spPr bwMode="auto">
              <a:xfrm>
                <a:off x="3841787" y="2589182"/>
                <a:ext cx="68394" cy="98985"/>
              </a:xfrm>
              <a:custGeom>
                <a:avLst/>
                <a:gdLst/>
                <a:ahLst/>
                <a:cxnLst>
                  <a:cxn ang="0">
                    <a:pos x="29" y="0"/>
                  </a:cxn>
                  <a:cxn ang="0">
                    <a:pos x="5" y="26"/>
                  </a:cxn>
                  <a:cxn ang="0">
                    <a:pos x="12" y="61"/>
                  </a:cxn>
                  <a:cxn ang="0">
                    <a:pos x="33" y="35"/>
                  </a:cxn>
                  <a:cxn ang="0">
                    <a:pos x="29" y="0"/>
                  </a:cxn>
                </a:cxnLst>
                <a:rect l="0" t="0" r="r" b="b"/>
                <a:pathLst>
                  <a:path w="39" h="61">
                    <a:moveTo>
                      <a:pt x="29" y="0"/>
                    </a:moveTo>
                    <a:cubicBezTo>
                      <a:pt x="29" y="0"/>
                      <a:pt x="10" y="7"/>
                      <a:pt x="5" y="26"/>
                    </a:cubicBezTo>
                    <a:cubicBezTo>
                      <a:pt x="0" y="46"/>
                      <a:pt x="12" y="61"/>
                      <a:pt x="12" y="61"/>
                    </a:cubicBezTo>
                    <a:cubicBezTo>
                      <a:pt x="12" y="61"/>
                      <a:pt x="28" y="55"/>
                      <a:pt x="33"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8" name="Freeform 259"/>
              <p:cNvSpPr>
                <a:spLocks/>
              </p:cNvSpPr>
              <p:nvPr/>
            </p:nvSpPr>
            <p:spPr bwMode="auto">
              <a:xfrm>
                <a:off x="3779256" y="2623376"/>
                <a:ext cx="68394" cy="98985"/>
              </a:xfrm>
              <a:custGeom>
                <a:avLst/>
                <a:gdLst/>
                <a:ahLst/>
                <a:cxnLst>
                  <a:cxn ang="0">
                    <a:pos x="29" y="0"/>
                  </a:cxn>
                  <a:cxn ang="0">
                    <a:pos x="5" y="27"/>
                  </a:cxn>
                  <a:cxn ang="0">
                    <a:pos x="12" y="61"/>
                  </a:cxn>
                  <a:cxn ang="0">
                    <a:pos x="34" y="35"/>
                  </a:cxn>
                  <a:cxn ang="0">
                    <a:pos x="29" y="0"/>
                  </a:cxn>
                </a:cxnLst>
                <a:rect l="0" t="0" r="r" b="b"/>
                <a:pathLst>
                  <a:path w="39" h="61">
                    <a:moveTo>
                      <a:pt x="29" y="0"/>
                    </a:moveTo>
                    <a:cubicBezTo>
                      <a:pt x="29" y="0"/>
                      <a:pt x="10" y="7"/>
                      <a:pt x="5" y="27"/>
                    </a:cubicBezTo>
                    <a:cubicBezTo>
                      <a:pt x="0" y="46"/>
                      <a:pt x="12" y="61"/>
                      <a:pt x="12" y="61"/>
                    </a:cubicBezTo>
                    <a:cubicBezTo>
                      <a:pt x="12" y="61"/>
                      <a:pt x="29" y="55"/>
                      <a:pt x="34"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9" name="Freeform 260"/>
              <p:cNvSpPr>
                <a:spLocks/>
              </p:cNvSpPr>
              <p:nvPr/>
            </p:nvSpPr>
            <p:spPr bwMode="auto">
              <a:xfrm>
                <a:off x="3749944" y="2729560"/>
                <a:ext cx="42990" cy="32395"/>
              </a:xfrm>
              <a:custGeom>
                <a:avLst/>
                <a:gdLst/>
                <a:ahLst/>
                <a:cxnLst>
                  <a:cxn ang="0">
                    <a:pos x="21" y="0"/>
                  </a:cxn>
                  <a:cxn ang="0">
                    <a:pos x="0" y="13"/>
                  </a:cxn>
                  <a:cxn ang="0">
                    <a:pos x="1" y="14"/>
                  </a:cxn>
                  <a:cxn ang="0">
                    <a:pos x="4" y="19"/>
                  </a:cxn>
                  <a:cxn ang="0">
                    <a:pos x="25" y="6"/>
                  </a:cxn>
                  <a:cxn ang="0">
                    <a:pos x="21" y="0"/>
                  </a:cxn>
                </a:cxnLst>
                <a:rect l="0" t="0" r="r" b="b"/>
                <a:pathLst>
                  <a:path w="25" h="19">
                    <a:moveTo>
                      <a:pt x="21" y="0"/>
                    </a:moveTo>
                    <a:cubicBezTo>
                      <a:pt x="0" y="13"/>
                      <a:pt x="0" y="13"/>
                      <a:pt x="0" y="13"/>
                    </a:cubicBezTo>
                    <a:cubicBezTo>
                      <a:pt x="0" y="13"/>
                      <a:pt x="1" y="14"/>
                      <a:pt x="1" y="14"/>
                    </a:cubicBezTo>
                    <a:cubicBezTo>
                      <a:pt x="2" y="16"/>
                      <a:pt x="3" y="17"/>
                      <a:pt x="4" y="19"/>
                    </a:cubicBezTo>
                    <a:cubicBezTo>
                      <a:pt x="25" y="6"/>
                      <a:pt x="25" y="6"/>
                      <a:pt x="25" y="6"/>
                    </a:cubicBezTo>
                    <a:lnTo>
                      <a:pt x="2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0" name="Freeform 261"/>
              <p:cNvSpPr>
                <a:spLocks/>
              </p:cNvSpPr>
              <p:nvPr/>
            </p:nvSpPr>
            <p:spPr bwMode="auto">
              <a:xfrm>
                <a:off x="4316636" y="2151849"/>
                <a:ext cx="164145" cy="66590"/>
              </a:xfrm>
              <a:custGeom>
                <a:avLst/>
                <a:gdLst/>
                <a:ahLst/>
                <a:cxnLst>
                  <a:cxn ang="0">
                    <a:pos x="47" y="16"/>
                  </a:cxn>
                  <a:cxn ang="0">
                    <a:pos x="0" y="0"/>
                  </a:cxn>
                  <a:cxn ang="0">
                    <a:pos x="0" y="30"/>
                  </a:cxn>
                  <a:cxn ang="0">
                    <a:pos x="47" y="41"/>
                  </a:cxn>
                  <a:cxn ang="0">
                    <a:pos x="93" y="28"/>
                  </a:cxn>
                  <a:cxn ang="0">
                    <a:pos x="93" y="0"/>
                  </a:cxn>
                  <a:cxn ang="0">
                    <a:pos x="47" y="16"/>
                  </a:cxn>
                </a:cxnLst>
                <a:rect l="0" t="0" r="r" b="b"/>
                <a:pathLst>
                  <a:path w="93" h="41">
                    <a:moveTo>
                      <a:pt x="47" y="16"/>
                    </a:moveTo>
                    <a:cubicBezTo>
                      <a:pt x="0" y="0"/>
                      <a:pt x="0" y="0"/>
                      <a:pt x="0" y="0"/>
                    </a:cubicBezTo>
                    <a:cubicBezTo>
                      <a:pt x="0" y="30"/>
                      <a:pt x="0" y="30"/>
                      <a:pt x="0" y="30"/>
                    </a:cubicBezTo>
                    <a:cubicBezTo>
                      <a:pt x="0" y="30"/>
                      <a:pt x="22" y="41"/>
                      <a:pt x="47" y="41"/>
                    </a:cubicBezTo>
                    <a:cubicBezTo>
                      <a:pt x="72" y="41"/>
                      <a:pt x="93" y="28"/>
                      <a:pt x="93" y="28"/>
                    </a:cubicBezTo>
                    <a:cubicBezTo>
                      <a:pt x="93" y="0"/>
                      <a:pt x="93" y="0"/>
                      <a:pt x="93" y="0"/>
                    </a:cubicBezTo>
                    <a:lnTo>
                      <a:pt x="47"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1" name="Freeform 262"/>
              <p:cNvSpPr>
                <a:spLocks/>
              </p:cNvSpPr>
              <p:nvPr/>
            </p:nvSpPr>
            <p:spPr bwMode="auto">
              <a:xfrm>
                <a:off x="4275600" y="2079860"/>
                <a:ext cx="246218" cy="125981"/>
              </a:xfrm>
              <a:custGeom>
                <a:avLst/>
                <a:gdLst/>
                <a:ahLst/>
                <a:cxnLst>
                  <a:cxn ang="0">
                    <a:pos x="119" y="29"/>
                  </a:cxn>
                  <a:cxn ang="0">
                    <a:pos x="126" y="26"/>
                  </a:cxn>
                  <a:cxn ang="0">
                    <a:pos x="63" y="0"/>
                  </a:cxn>
                  <a:cxn ang="0">
                    <a:pos x="0" y="26"/>
                  </a:cxn>
                  <a:cxn ang="0">
                    <a:pos x="63" y="49"/>
                  </a:cxn>
                  <a:cxn ang="0">
                    <a:pos x="113" y="31"/>
                  </a:cxn>
                  <a:cxn ang="0">
                    <a:pos x="113" y="58"/>
                  </a:cxn>
                  <a:cxn ang="0">
                    <a:pos x="110" y="58"/>
                  </a:cxn>
                  <a:cxn ang="0">
                    <a:pos x="110" y="70"/>
                  </a:cxn>
                  <a:cxn ang="0">
                    <a:pos x="120" y="70"/>
                  </a:cxn>
                  <a:cxn ang="0">
                    <a:pos x="120" y="58"/>
                  </a:cxn>
                  <a:cxn ang="0">
                    <a:pos x="119" y="58"/>
                  </a:cxn>
                  <a:cxn ang="0">
                    <a:pos x="119" y="29"/>
                  </a:cxn>
                </a:cxnLst>
                <a:rect l="0" t="0" r="r" b="b"/>
                <a:pathLst>
                  <a:path w="126" h="70">
                    <a:moveTo>
                      <a:pt x="119" y="29"/>
                    </a:moveTo>
                    <a:lnTo>
                      <a:pt x="126" y="26"/>
                    </a:lnTo>
                    <a:lnTo>
                      <a:pt x="63" y="0"/>
                    </a:lnTo>
                    <a:lnTo>
                      <a:pt x="0" y="26"/>
                    </a:lnTo>
                    <a:lnTo>
                      <a:pt x="63" y="49"/>
                    </a:lnTo>
                    <a:lnTo>
                      <a:pt x="113" y="31"/>
                    </a:lnTo>
                    <a:lnTo>
                      <a:pt x="113" y="58"/>
                    </a:lnTo>
                    <a:lnTo>
                      <a:pt x="110" y="58"/>
                    </a:lnTo>
                    <a:lnTo>
                      <a:pt x="110" y="70"/>
                    </a:lnTo>
                    <a:lnTo>
                      <a:pt x="120" y="70"/>
                    </a:lnTo>
                    <a:lnTo>
                      <a:pt x="120" y="58"/>
                    </a:lnTo>
                    <a:lnTo>
                      <a:pt x="119" y="58"/>
                    </a:lnTo>
                    <a:lnTo>
                      <a:pt x="119" y="2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2" name="Freeform 263"/>
              <p:cNvSpPr>
                <a:spLocks noEditPoints="1"/>
              </p:cNvSpPr>
              <p:nvPr/>
            </p:nvSpPr>
            <p:spPr bwMode="auto">
              <a:xfrm>
                <a:off x="3714770" y="4972014"/>
                <a:ext cx="330245" cy="226765"/>
              </a:xfrm>
              <a:custGeom>
                <a:avLst/>
                <a:gdLst/>
                <a:ahLst/>
                <a:cxnLst>
                  <a:cxn ang="0">
                    <a:pos x="179" y="18"/>
                  </a:cxn>
                  <a:cxn ang="0">
                    <a:pos x="179" y="7"/>
                  </a:cxn>
                  <a:cxn ang="0">
                    <a:pos x="177" y="6"/>
                  </a:cxn>
                  <a:cxn ang="0">
                    <a:pos x="145" y="0"/>
                  </a:cxn>
                  <a:cxn ang="0">
                    <a:pos x="94" y="18"/>
                  </a:cxn>
                  <a:cxn ang="0">
                    <a:pos x="43" y="0"/>
                  </a:cxn>
                  <a:cxn ang="0">
                    <a:pos x="10" y="6"/>
                  </a:cxn>
                  <a:cxn ang="0">
                    <a:pos x="9" y="7"/>
                  </a:cxn>
                  <a:cxn ang="0">
                    <a:pos x="9" y="18"/>
                  </a:cxn>
                  <a:cxn ang="0">
                    <a:pos x="0" y="24"/>
                  </a:cxn>
                  <a:cxn ang="0">
                    <a:pos x="0" y="136"/>
                  </a:cxn>
                  <a:cxn ang="0">
                    <a:pos x="82" y="136"/>
                  </a:cxn>
                  <a:cxn ang="0">
                    <a:pos x="94" y="140"/>
                  </a:cxn>
                  <a:cxn ang="0">
                    <a:pos x="106" y="136"/>
                  </a:cxn>
                  <a:cxn ang="0">
                    <a:pos x="187" y="136"/>
                  </a:cxn>
                  <a:cxn ang="0">
                    <a:pos x="187" y="24"/>
                  </a:cxn>
                  <a:cxn ang="0">
                    <a:pos x="179" y="18"/>
                  </a:cxn>
                  <a:cxn ang="0">
                    <a:pos x="93" y="127"/>
                  </a:cxn>
                  <a:cxn ang="0">
                    <a:pos x="39" y="115"/>
                  </a:cxn>
                  <a:cxn ang="0">
                    <a:pos x="14" y="120"/>
                  </a:cxn>
                  <a:cxn ang="0">
                    <a:pos x="14" y="10"/>
                  </a:cxn>
                  <a:cxn ang="0">
                    <a:pos x="43" y="6"/>
                  </a:cxn>
                  <a:cxn ang="0">
                    <a:pos x="90" y="22"/>
                  </a:cxn>
                  <a:cxn ang="0">
                    <a:pos x="90" y="87"/>
                  </a:cxn>
                  <a:cxn ang="0">
                    <a:pos x="93" y="84"/>
                  </a:cxn>
                  <a:cxn ang="0">
                    <a:pos x="93" y="127"/>
                  </a:cxn>
                  <a:cxn ang="0">
                    <a:pos x="174" y="120"/>
                  </a:cxn>
                  <a:cxn ang="0">
                    <a:pos x="148" y="115"/>
                  </a:cxn>
                  <a:cxn ang="0">
                    <a:pos x="95" y="127"/>
                  </a:cxn>
                  <a:cxn ang="0">
                    <a:pos x="95" y="84"/>
                  </a:cxn>
                  <a:cxn ang="0">
                    <a:pos x="98" y="87"/>
                  </a:cxn>
                  <a:cxn ang="0">
                    <a:pos x="98" y="22"/>
                  </a:cxn>
                  <a:cxn ang="0">
                    <a:pos x="145" y="6"/>
                  </a:cxn>
                  <a:cxn ang="0">
                    <a:pos x="174" y="10"/>
                  </a:cxn>
                  <a:cxn ang="0">
                    <a:pos x="174" y="120"/>
                  </a:cxn>
                </a:cxnLst>
                <a:rect l="0" t="0" r="r" b="b"/>
                <a:pathLst>
                  <a:path w="187" h="140">
                    <a:moveTo>
                      <a:pt x="179" y="18"/>
                    </a:moveTo>
                    <a:cubicBezTo>
                      <a:pt x="179" y="7"/>
                      <a:pt x="179" y="7"/>
                      <a:pt x="179" y="7"/>
                    </a:cubicBezTo>
                    <a:cubicBezTo>
                      <a:pt x="177" y="6"/>
                      <a:pt x="177" y="6"/>
                      <a:pt x="177" y="6"/>
                    </a:cubicBezTo>
                    <a:cubicBezTo>
                      <a:pt x="177" y="6"/>
                      <a:pt x="163" y="0"/>
                      <a:pt x="145" y="0"/>
                    </a:cubicBezTo>
                    <a:cubicBezTo>
                      <a:pt x="125" y="0"/>
                      <a:pt x="108" y="6"/>
                      <a:pt x="94" y="18"/>
                    </a:cubicBezTo>
                    <a:cubicBezTo>
                      <a:pt x="80" y="6"/>
                      <a:pt x="63" y="0"/>
                      <a:pt x="43" y="0"/>
                    </a:cubicBezTo>
                    <a:cubicBezTo>
                      <a:pt x="25" y="0"/>
                      <a:pt x="11" y="6"/>
                      <a:pt x="10" y="6"/>
                    </a:cubicBezTo>
                    <a:cubicBezTo>
                      <a:pt x="9" y="7"/>
                      <a:pt x="9" y="7"/>
                      <a:pt x="9" y="7"/>
                    </a:cubicBezTo>
                    <a:cubicBezTo>
                      <a:pt x="9" y="18"/>
                      <a:pt x="9" y="18"/>
                      <a:pt x="9" y="18"/>
                    </a:cubicBezTo>
                    <a:cubicBezTo>
                      <a:pt x="3" y="19"/>
                      <a:pt x="0" y="20"/>
                      <a:pt x="0" y="24"/>
                    </a:cubicBezTo>
                    <a:cubicBezTo>
                      <a:pt x="0" y="39"/>
                      <a:pt x="0" y="136"/>
                      <a:pt x="0" y="136"/>
                    </a:cubicBezTo>
                    <a:cubicBezTo>
                      <a:pt x="82" y="136"/>
                      <a:pt x="82" y="136"/>
                      <a:pt x="82" y="136"/>
                    </a:cubicBezTo>
                    <a:cubicBezTo>
                      <a:pt x="85" y="138"/>
                      <a:pt x="89" y="140"/>
                      <a:pt x="94" y="140"/>
                    </a:cubicBezTo>
                    <a:cubicBezTo>
                      <a:pt x="99" y="140"/>
                      <a:pt x="103" y="138"/>
                      <a:pt x="106" y="136"/>
                    </a:cubicBezTo>
                    <a:cubicBezTo>
                      <a:pt x="187" y="136"/>
                      <a:pt x="187" y="136"/>
                      <a:pt x="187" y="136"/>
                    </a:cubicBezTo>
                    <a:cubicBezTo>
                      <a:pt x="187" y="136"/>
                      <a:pt x="187" y="29"/>
                      <a:pt x="187" y="24"/>
                    </a:cubicBezTo>
                    <a:cubicBezTo>
                      <a:pt x="187" y="21"/>
                      <a:pt x="184" y="19"/>
                      <a:pt x="179" y="18"/>
                    </a:cubicBezTo>
                    <a:close/>
                    <a:moveTo>
                      <a:pt x="93" y="127"/>
                    </a:moveTo>
                    <a:cubicBezTo>
                      <a:pt x="86" y="124"/>
                      <a:pt x="63" y="115"/>
                      <a:pt x="39" y="115"/>
                    </a:cubicBezTo>
                    <a:cubicBezTo>
                      <a:pt x="29" y="115"/>
                      <a:pt x="21" y="117"/>
                      <a:pt x="14" y="120"/>
                    </a:cubicBezTo>
                    <a:cubicBezTo>
                      <a:pt x="14" y="10"/>
                      <a:pt x="14" y="10"/>
                      <a:pt x="14" y="10"/>
                    </a:cubicBezTo>
                    <a:cubicBezTo>
                      <a:pt x="18" y="9"/>
                      <a:pt x="29" y="6"/>
                      <a:pt x="43" y="6"/>
                    </a:cubicBezTo>
                    <a:cubicBezTo>
                      <a:pt x="62" y="6"/>
                      <a:pt x="77" y="11"/>
                      <a:pt x="90" y="22"/>
                    </a:cubicBezTo>
                    <a:cubicBezTo>
                      <a:pt x="90" y="87"/>
                      <a:pt x="90" y="87"/>
                      <a:pt x="90" y="87"/>
                    </a:cubicBezTo>
                    <a:cubicBezTo>
                      <a:pt x="93" y="84"/>
                      <a:pt x="93" y="84"/>
                      <a:pt x="93" y="84"/>
                    </a:cubicBezTo>
                    <a:lnTo>
                      <a:pt x="93" y="127"/>
                    </a:lnTo>
                    <a:close/>
                    <a:moveTo>
                      <a:pt x="174" y="120"/>
                    </a:moveTo>
                    <a:cubicBezTo>
                      <a:pt x="166" y="116"/>
                      <a:pt x="158" y="115"/>
                      <a:pt x="148" y="115"/>
                    </a:cubicBezTo>
                    <a:cubicBezTo>
                      <a:pt x="124" y="115"/>
                      <a:pt x="102" y="124"/>
                      <a:pt x="95" y="127"/>
                    </a:cubicBezTo>
                    <a:cubicBezTo>
                      <a:pt x="95" y="84"/>
                      <a:pt x="95" y="84"/>
                      <a:pt x="95" y="84"/>
                    </a:cubicBezTo>
                    <a:cubicBezTo>
                      <a:pt x="98" y="87"/>
                      <a:pt x="98" y="87"/>
                      <a:pt x="98" y="87"/>
                    </a:cubicBezTo>
                    <a:cubicBezTo>
                      <a:pt x="98" y="22"/>
                      <a:pt x="98" y="22"/>
                      <a:pt x="98" y="22"/>
                    </a:cubicBezTo>
                    <a:cubicBezTo>
                      <a:pt x="111" y="11"/>
                      <a:pt x="126" y="6"/>
                      <a:pt x="145" y="6"/>
                    </a:cubicBezTo>
                    <a:cubicBezTo>
                      <a:pt x="158" y="6"/>
                      <a:pt x="170" y="9"/>
                      <a:pt x="174" y="10"/>
                    </a:cubicBezTo>
                    <a:lnTo>
                      <a:pt x="174" y="12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3" name="Freeform 264"/>
              <p:cNvSpPr>
                <a:spLocks/>
              </p:cNvSpPr>
              <p:nvPr/>
            </p:nvSpPr>
            <p:spPr bwMode="auto">
              <a:xfrm>
                <a:off x="3757760" y="4999010"/>
                <a:ext cx="99660" cy="28796"/>
              </a:xfrm>
              <a:custGeom>
                <a:avLst/>
                <a:gdLst/>
                <a:ahLst/>
                <a:cxnLst>
                  <a:cxn ang="0">
                    <a:pos x="0" y="8"/>
                  </a:cxn>
                  <a:cxn ang="0">
                    <a:pos x="1" y="12"/>
                  </a:cxn>
                  <a:cxn ang="0">
                    <a:pos x="54" y="18"/>
                  </a:cxn>
                  <a:cxn ang="0">
                    <a:pos x="56" y="15"/>
                  </a:cxn>
                  <a:cxn ang="0">
                    <a:pos x="0" y="8"/>
                  </a:cxn>
                </a:cxnLst>
                <a:rect l="0" t="0" r="r" b="b"/>
                <a:pathLst>
                  <a:path w="56" h="18">
                    <a:moveTo>
                      <a:pt x="0" y="8"/>
                    </a:moveTo>
                    <a:cubicBezTo>
                      <a:pt x="1" y="12"/>
                      <a:pt x="1" y="12"/>
                      <a:pt x="1" y="12"/>
                    </a:cubicBezTo>
                    <a:cubicBezTo>
                      <a:pt x="29" y="5"/>
                      <a:pt x="54" y="18"/>
                      <a:pt x="54" y="18"/>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4" name="Freeform 265"/>
              <p:cNvSpPr>
                <a:spLocks/>
              </p:cNvSpPr>
              <p:nvPr/>
            </p:nvSpPr>
            <p:spPr bwMode="auto">
              <a:xfrm>
                <a:off x="3757760" y="5018807"/>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5" name="Freeform 266"/>
              <p:cNvSpPr>
                <a:spLocks/>
              </p:cNvSpPr>
              <p:nvPr/>
            </p:nvSpPr>
            <p:spPr bwMode="auto">
              <a:xfrm>
                <a:off x="3757760" y="5038604"/>
                <a:ext cx="99660" cy="28796"/>
              </a:xfrm>
              <a:custGeom>
                <a:avLst/>
                <a:gdLst/>
                <a:ahLst/>
                <a:cxnLst>
                  <a:cxn ang="0">
                    <a:pos x="0" y="8"/>
                  </a:cxn>
                  <a:cxn ang="0">
                    <a:pos x="1" y="12"/>
                  </a:cxn>
                  <a:cxn ang="0">
                    <a:pos x="54" y="18"/>
                  </a:cxn>
                  <a:cxn ang="0">
                    <a:pos x="56" y="14"/>
                  </a:cxn>
                  <a:cxn ang="0">
                    <a:pos x="0" y="8"/>
                  </a:cxn>
                </a:cxnLst>
                <a:rect l="0" t="0" r="r" b="b"/>
                <a:pathLst>
                  <a:path w="56" h="18">
                    <a:moveTo>
                      <a:pt x="0" y="8"/>
                    </a:moveTo>
                    <a:cubicBezTo>
                      <a:pt x="1" y="12"/>
                      <a:pt x="1" y="12"/>
                      <a:pt x="1" y="12"/>
                    </a:cubicBezTo>
                    <a:cubicBezTo>
                      <a:pt x="29" y="4"/>
                      <a:pt x="54" y="18"/>
                      <a:pt x="54" y="18"/>
                    </a:cubicBezTo>
                    <a:cubicBezTo>
                      <a:pt x="56" y="14"/>
                      <a:pt x="56" y="14"/>
                      <a:pt x="56" y="14"/>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6" name="Freeform 267"/>
              <p:cNvSpPr>
                <a:spLocks/>
              </p:cNvSpPr>
              <p:nvPr/>
            </p:nvSpPr>
            <p:spPr bwMode="auto">
              <a:xfrm>
                <a:off x="3757760" y="5058401"/>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7" name="Freeform 268"/>
              <p:cNvSpPr>
                <a:spLocks/>
              </p:cNvSpPr>
              <p:nvPr/>
            </p:nvSpPr>
            <p:spPr bwMode="auto">
              <a:xfrm>
                <a:off x="3757760" y="5078198"/>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8"/>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8" name="Freeform 269"/>
              <p:cNvSpPr>
                <a:spLocks/>
              </p:cNvSpPr>
              <p:nvPr/>
            </p:nvSpPr>
            <p:spPr bwMode="auto">
              <a:xfrm>
                <a:off x="3757760" y="5096195"/>
                <a:ext cx="99660" cy="323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9" name="Freeform 270"/>
              <p:cNvSpPr>
                <a:spLocks/>
              </p:cNvSpPr>
              <p:nvPr/>
            </p:nvSpPr>
            <p:spPr bwMode="auto">
              <a:xfrm>
                <a:off x="3757760" y="5115992"/>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0" name="Freeform 271"/>
              <p:cNvSpPr>
                <a:spLocks/>
              </p:cNvSpPr>
              <p:nvPr/>
            </p:nvSpPr>
            <p:spPr bwMode="auto">
              <a:xfrm>
                <a:off x="3904319" y="4999010"/>
                <a:ext cx="99660" cy="30595"/>
              </a:xfrm>
              <a:custGeom>
                <a:avLst/>
                <a:gdLst/>
                <a:ahLst/>
                <a:cxnLst>
                  <a:cxn ang="0">
                    <a:pos x="2" y="19"/>
                  </a:cxn>
                  <a:cxn ang="0">
                    <a:pos x="55" y="12"/>
                  </a:cxn>
                  <a:cxn ang="0">
                    <a:pos x="56" y="8"/>
                  </a:cxn>
                  <a:cxn ang="0">
                    <a:pos x="0" y="15"/>
                  </a:cxn>
                  <a:cxn ang="0">
                    <a:pos x="2" y="19"/>
                  </a:cxn>
                </a:cxnLst>
                <a:rect l="0" t="0" r="r" b="b"/>
                <a:pathLst>
                  <a:path w="56" h="19">
                    <a:moveTo>
                      <a:pt x="2" y="19"/>
                    </a:moveTo>
                    <a:cubicBezTo>
                      <a:pt x="2" y="19"/>
                      <a:pt x="27" y="5"/>
                      <a:pt x="55" y="12"/>
                    </a:cubicBezTo>
                    <a:cubicBezTo>
                      <a:pt x="56" y="8"/>
                      <a:pt x="56" y="8"/>
                      <a:pt x="56" y="8"/>
                    </a:cubicBezTo>
                    <a:cubicBezTo>
                      <a:pt x="27" y="0"/>
                      <a:pt x="1" y="14"/>
                      <a:pt x="0" y="15"/>
                    </a:cubicBezTo>
                    <a:lnTo>
                      <a:pt x="2" y="1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1" name="Freeform 272"/>
              <p:cNvSpPr>
                <a:spLocks/>
              </p:cNvSpPr>
              <p:nvPr/>
            </p:nvSpPr>
            <p:spPr bwMode="auto">
              <a:xfrm>
                <a:off x="3904319" y="5018807"/>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2" name="Freeform 273"/>
              <p:cNvSpPr>
                <a:spLocks/>
              </p:cNvSpPr>
              <p:nvPr/>
            </p:nvSpPr>
            <p:spPr bwMode="auto">
              <a:xfrm>
                <a:off x="3904319" y="5038604"/>
                <a:ext cx="99660" cy="30595"/>
              </a:xfrm>
              <a:custGeom>
                <a:avLst/>
                <a:gdLst/>
                <a:ahLst/>
                <a:cxnLst>
                  <a:cxn ang="0">
                    <a:pos x="0" y="15"/>
                  </a:cxn>
                  <a:cxn ang="0">
                    <a:pos x="2" y="19"/>
                  </a:cxn>
                  <a:cxn ang="0">
                    <a:pos x="55" y="12"/>
                  </a:cxn>
                  <a:cxn ang="0">
                    <a:pos x="56" y="8"/>
                  </a:cxn>
                  <a:cxn ang="0">
                    <a:pos x="0" y="15"/>
                  </a:cxn>
                </a:cxnLst>
                <a:rect l="0" t="0" r="r" b="b"/>
                <a:pathLst>
                  <a:path w="56" h="19">
                    <a:moveTo>
                      <a:pt x="0" y="15"/>
                    </a:moveTo>
                    <a:cubicBezTo>
                      <a:pt x="2" y="19"/>
                      <a:pt x="2" y="19"/>
                      <a:pt x="2" y="19"/>
                    </a:cubicBezTo>
                    <a:cubicBezTo>
                      <a:pt x="2" y="18"/>
                      <a:pt x="27" y="5"/>
                      <a:pt x="55" y="12"/>
                    </a:cubicBezTo>
                    <a:cubicBezTo>
                      <a:pt x="56" y="8"/>
                      <a:pt x="56" y="8"/>
                      <a:pt x="56" y="8"/>
                    </a:cubicBezTo>
                    <a:cubicBezTo>
                      <a:pt x="27" y="0"/>
                      <a:pt x="1" y="14"/>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3" name="Freeform 274"/>
              <p:cNvSpPr>
                <a:spLocks/>
              </p:cNvSpPr>
              <p:nvPr/>
            </p:nvSpPr>
            <p:spPr bwMode="auto">
              <a:xfrm>
                <a:off x="3904319" y="5060201"/>
                <a:ext cx="99660" cy="28796"/>
              </a:xfrm>
              <a:custGeom>
                <a:avLst/>
                <a:gdLst/>
                <a:ahLst/>
                <a:cxnLst>
                  <a:cxn ang="0">
                    <a:pos x="0" y="14"/>
                  </a:cxn>
                  <a:cxn ang="0">
                    <a:pos x="2" y="18"/>
                  </a:cxn>
                  <a:cxn ang="0">
                    <a:pos x="55" y="12"/>
                  </a:cxn>
                  <a:cxn ang="0">
                    <a:pos x="56" y="8"/>
                  </a:cxn>
                  <a:cxn ang="0">
                    <a:pos x="0" y="14"/>
                  </a:cxn>
                </a:cxnLst>
                <a:rect l="0" t="0" r="r" b="b"/>
                <a:pathLst>
                  <a:path w="56" h="18">
                    <a:moveTo>
                      <a:pt x="0" y="14"/>
                    </a:moveTo>
                    <a:cubicBezTo>
                      <a:pt x="2" y="18"/>
                      <a:pt x="2" y="18"/>
                      <a:pt x="2" y="18"/>
                    </a:cubicBezTo>
                    <a:cubicBezTo>
                      <a:pt x="2" y="18"/>
                      <a:pt x="27" y="4"/>
                      <a:pt x="55" y="12"/>
                    </a:cubicBezTo>
                    <a:cubicBezTo>
                      <a:pt x="56" y="8"/>
                      <a:pt x="56" y="8"/>
                      <a:pt x="56" y="8"/>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4" name="Freeform 275"/>
              <p:cNvSpPr>
                <a:spLocks/>
              </p:cNvSpPr>
              <p:nvPr/>
            </p:nvSpPr>
            <p:spPr bwMode="auto">
              <a:xfrm>
                <a:off x="3904319" y="5078198"/>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5" name="Freeform 276"/>
              <p:cNvSpPr>
                <a:spLocks/>
              </p:cNvSpPr>
              <p:nvPr/>
            </p:nvSpPr>
            <p:spPr bwMode="auto">
              <a:xfrm>
                <a:off x="3904319" y="5097995"/>
                <a:ext cx="99660" cy="30595"/>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6" name="Freeform 277"/>
              <p:cNvSpPr>
                <a:spLocks/>
              </p:cNvSpPr>
              <p:nvPr/>
            </p:nvSpPr>
            <p:spPr bwMode="auto">
              <a:xfrm>
                <a:off x="3904319" y="5117792"/>
                <a:ext cx="99660" cy="28796"/>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7" name="Freeform 278"/>
              <p:cNvSpPr>
                <a:spLocks noEditPoints="1"/>
              </p:cNvSpPr>
              <p:nvPr/>
            </p:nvSpPr>
            <p:spPr bwMode="auto">
              <a:xfrm>
                <a:off x="619457" y="3798595"/>
                <a:ext cx="263805" cy="235764"/>
              </a:xfrm>
              <a:custGeom>
                <a:avLst/>
                <a:gdLst/>
                <a:ahLst/>
                <a:cxnLst>
                  <a:cxn ang="0">
                    <a:pos x="48" y="110"/>
                  </a:cxn>
                  <a:cxn ang="0">
                    <a:pos x="116" y="42"/>
                  </a:cxn>
                  <a:cxn ang="0">
                    <a:pos x="135" y="0"/>
                  </a:cxn>
                  <a:cxn ang="0">
                    <a:pos x="92" y="16"/>
                  </a:cxn>
                  <a:cxn ang="0">
                    <a:pos x="23" y="83"/>
                  </a:cxn>
                  <a:cxn ang="0">
                    <a:pos x="22" y="83"/>
                  </a:cxn>
                  <a:cxn ang="0">
                    <a:pos x="0" y="106"/>
                  </a:cxn>
                  <a:cxn ang="0">
                    <a:pos x="27" y="131"/>
                  </a:cxn>
                  <a:cxn ang="0">
                    <a:pos x="48" y="110"/>
                  </a:cxn>
                  <a:cxn ang="0">
                    <a:pos x="48" y="110"/>
                  </a:cxn>
                  <a:cxn ang="0">
                    <a:pos x="27" y="121"/>
                  </a:cxn>
                  <a:cxn ang="0">
                    <a:pos x="10" y="106"/>
                  </a:cxn>
                  <a:cxn ang="0">
                    <a:pos x="18" y="98"/>
                  </a:cxn>
                  <a:cxn ang="0">
                    <a:pos x="35" y="114"/>
                  </a:cxn>
                  <a:cxn ang="0">
                    <a:pos x="27" y="121"/>
                  </a:cxn>
                  <a:cxn ang="0">
                    <a:pos x="111" y="43"/>
                  </a:cxn>
                  <a:cxn ang="0">
                    <a:pos x="112" y="29"/>
                  </a:cxn>
                  <a:cxn ang="0">
                    <a:pos x="102" y="31"/>
                  </a:cxn>
                  <a:cxn ang="0">
                    <a:pos x="103" y="21"/>
                  </a:cxn>
                  <a:cxn ang="0">
                    <a:pos x="91" y="21"/>
                  </a:cxn>
                  <a:cxn ang="0">
                    <a:pos x="93" y="18"/>
                  </a:cxn>
                  <a:cxn ang="0">
                    <a:pos x="118" y="10"/>
                  </a:cxn>
                  <a:cxn ang="0">
                    <a:pos x="124" y="16"/>
                  </a:cxn>
                  <a:cxn ang="0">
                    <a:pos x="113" y="40"/>
                  </a:cxn>
                  <a:cxn ang="0">
                    <a:pos x="111" y="43"/>
                  </a:cxn>
                </a:cxnLst>
                <a:rect l="0" t="0" r="r" b="b"/>
                <a:pathLst>
                  <a:path w="135" h="131">
                    <a:moveTo>
                      <a:pt x="48" y="110"/>
                    </a:moveTo>
                    <a:lnTo>
                      <a:pt x="116" y="42"/>
                    </a:lnTo>
                    <a:lnTo>
                      <a:pt x="135" y="0"/>
                    </a:lnTo>
                    <a:lnTo>
                      <a:pt x="92" y="16"/>
                    </a:lnTo>
                    <a:lnTo>
                      <a:pt x="23" y="83"/>
                    </a:lnTo>
                    <a:lnTo>
                      <a:pt x="22" y="83"/>
                    </a:lnTo>
                    <a:lnTo>
                      <a:pt x="0" y="106"/>
                    </a:lnTo>
                    <a:lnTo>
                      <a:pt x="27" y="131"/>
                    </a:lnTo>
                    <a:lnTo>
                      <a:pt x="48" y="110"/>
                    </a:lnTo>
                    <a:lnTo>
                      <a:pt x="48" y="110"/>
                    </a:lnTo>
                    <a:close/>
                    <a:moveTo>
                      <a:pt x="27" y="121"/>
                    </a:moveTo>
                    <a:lnTo>
                      <a:pt x="10" y="106"/>
                    </a:lnTo>
                    <a:lnTo>
                      <a:pt x="18" y="98"/>
                    </a:lnTo>
                    <a:lnTo>
                      <a:pt x="35" y="114"/>
                    </a:lnTo>
                    <a:lnTo>
                      <a:pt x="27" y="121"/>
                    </a:lnTo>
                    <a:close/>
                    <a:moveTo>
                      <a:pt x="111" y="43"/>
                    </a:moveTo>
                    <a:lnTo>
                      <a:pt x="112" y="29"/>
                    </a:lnTo>
                    <a:lnTo>
                      <a:pt x="102" y="31"/>
                    </a:lnTo>
                    <a:lnTo>
                      <a:pt x="103" y="21"/>
                    </a:lnTo>
                    <a:lnTo>
                      <a:pt x="91" y="21"/>
                    </a:lnTo>
                    <a:lnTo>
                      <a:pt x="93" y="18"/>
                    </a:lnTo>
                    <a:lnTo>
                      <a:pt x="118" y="10"/>
                    </a:lnTo>
                    <a:lnTo>
                      <a:pt x="124" y="16"/>
                    </a:lnTo>
                    <a:lnTo>
                      <a:pt x="113" y="40"/>
                    </a:lnTo>
                    <a:lnTo>
                      <a:pt x="111" y="4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8" name="Freeform 279"/>
              <p:cNvSpPr>
                <a:spLocks/>
              </p:cNvSpPr>
              <p:nvPr/>
            </p:nvSpPr>
            <p:spPr bwMode="auto">
              <a:xfrm>
                <a:off x="4910686" y="4075752"/>
                <a:ext cx="54715" cy="55791"/>
              </a:xfrm>
              <a:custGeom>
                <a:avLst/>
                <a:gdLst/>
                <a:ahLst/>
                <a:cxnLst>
                  <a:cxn ang="0">
                    <a:pos x="21" y="23"/>
                  </a:cxn>
                  <a:cxn ang="0">
                    <a:pos x="20" y="25"/>
                  </a:cxn>
                  <a:cxn ang="0">
                    <a:pos x="19" y="26"/>
                  </a:cxn>
                  <a:cxn ang="0">
                    <a:pos x="16" y="26"/>
                  </a:cxn>
                  <a:cxn ang="0">
                    <a:pos x="13" y="26"/>
                  </a:cxn>
                  <a:cxn ang="0">
                    <a:pos x="11" y="23"/>
                  </a:cxn>
                  <a:cxn ang="0">
                    <a:pos x="10" y="20"/>
                  </a:cxn>
                  <a:cxn ang="0">
                    <a:pos x="10" y="17"/>
                  </a:cxn>
                  <a:cxn ang="0">
                    <a:pos x="10" y="14"/>
                  </a:cxn>
                  <a:cxn ang="0">
                    <a:pos x="11" y="11"/>
                  </a:cxn>
                  <a:cxn ang="0">
                    <a:pos x="13" y="9"/>
                  </a:cxn>
                  <a:cxn ang="0">
                    <a:pos x="16" y="8"/>
                  </a:cxn>
                  <a:cxn ang="0">
                    <a:pos x="19" y="9"/>
                  </a:cxn>
                  <a:cxn ang="0">
                    <a:pos x="21" y="10"/>
                  </a:cxn>
                  <a:cxn ang="0">
                    <a:pos x="21" y="12"/>
                  </a:cxn>
                  <a:cxn ang="0">
                    <a:pos x="22" y="13"/>
                  </a:cxn>
                  <a:cxn ang="0">
                    <a:pos x="32" y="13"/>
                  </a:cxn>
                  <a:cxn ang="0">
                    <a:pos x="27" y="3"/>
                  </a:cxn>
                  <a:cxn ang="0">
                    <a:pos x="17" y="0"/>
                  </a:cxn>
                  <a:cxn ang="0">
                    <a:pos x="10" y="1"/>
                  </a:cxn>
                  <a:cxn ang="0">
                    <a:pos x="4" y="4"/>
                  </a:cxn>
                  <a:cxn ang="0">
                    <a:pos x="1" y="10"/>
                  </a:cxn>
                  <a:cxn ang="0">
                    <a:pos x="0" y="17"/>
                  </a:cxn>
                  <a:cxn ang="0">
                    <a:pos x="1" y="24"/>
                  </a:cxn>
                  <a:cxn ang="0">
                    <a:pos x="4" y="30"/>
                  </a:cxn>
                  <a:cxn ang="0">
                    <a:pos x="9" y="33"/>
                  </a:cxn>
                  <a:cxn ang="0">
                    <a:pos x="17" y="35"/>
                  </a:cxn>
                  <a:cxn ang="0">
                    <a:pos x="23" y="33"/>
                  </a:cxn>
                  <a:cxn ang="0">
                    <a:pos x="28" y="30"/>
                  </a:cxn>
                  <a:cxn ang="0">
                    <a:pos x="31" y="26"/>
                  </a:cxn>
                  <a:cxn ang="0">
                    <a:pos x="32" y="21"/>
                  </a:cxn>
                  <a:cxn ang="0">
                    <a:pos x="22" y="21"/>
                  </a:cxn>
                  <a:cxn ang="0">
                    <a:pos x="21" y="23"/>
                  </a:cxn>
                </a:cxnLst>
                <a:rect l="0" t="0" r="r" b="b"/>
                <a:pathLst>
                  <a:path w="32" h="35">
                    <a:moveTo>
                      <a:pt x="21" y="23"/>
                    </a:moveTo>
                    <a:cubicBezTo>
                      <a:pt x="21" y="24"/>
                      <a:pt x="21" y="24"/>
                      <a:pt x="20" y="25"/>
                    </a:cubicBezTo>
                    <a:cubicBezTo>
                      <a:pt x="20" y="25"/>
                      <a:pt x="19" y="26"/>
                      <a:pt x="19" y="26"/>
                    </a:cubicBezTo>
                    <a:cubicBezTo>
                      <a:pt x="18" y="26"/>
                      <a:pt x="17" y="26"/>
                      <a:pt x="16" y="26"/>
                    </a:cubicBezTo>
                    <a:cubicBezTo>
                      <a:pt x="15" y="26"/>
                      <a:pt x="14" y="26"/>
                      <a:pt x="13" y="26"/>
                    </a:cubicBezTo>
                    <a:cubicBezTo>
                      <a:pt x="12" y="25"/>
                      <a:pt x="12" y="24"/>
                      <a:pt x="11" y="23"/>
                    </a:cubicBezTo>
                    <a:cubicBezTo>
                      <a:pt x="11" y="23"/>
                      <a:pt x="10" y="22"/>
                      <a:pt x="10" y="20"/>
                    </a:cubicBezTo>
                    <a:cubicBezTo>
                      <a:pt x="10" y="19"/>
                      <a:pt x="10" y="18"/>
                      <a:pt x="10" y="17"/>
                    </a:cubicBezTo>
                    <a:cubicBezTo>
                      <a:pt x="10" y="16"/>
                      <a:pt x="10" y="15"/>
                      <a:pt x="10" y="14"/>
                    </a:cubicBezTo>
                    <a:cubicBezTo>
                      <a:pt x="10" y="13"/>
                      <a:pt x="11" y="12"/>
                      <a:pt x="11" y="11"/>
                    </a:cubicBezTo>
                    <a:cubicBezTo>
                      <a:pt x="12" y="10"/>
                      <a:pt x="12" y="9"/>
                      <a:pt x="13" y="9"/>
                    </a:cubicBezTo>
                    <a:cubicBezTo>
                      <a:pt x="14" y="8"/>
                      <a:pt x="15" y="8"/>
                      <a:pt x="16" y="8"/>
                    </a:cubicBezTo>
                    <a:cubicBezTo>
                      <a:pt x="17" y="8"/>
                      <a:pt x="18" y="8"/>
                      <a:pt x="19" y="9"/>
                    </a:cubicBezTo>
                    <a:cubicBezTo>
                      <a:pt x="20" y="9"/>
                      <a:pt x="20" y="9"/>
                      <a:pt x="21" y="10"/>
                    </a:cubicBezTo>
                    <a:cubicBezTo>
                      <a:pt x="21" y="10"/>
                      <a:pt x="21" y="11"/>
                      <a:pt x="21" y="12"/>
                    </a:cubicBezTo>
                    <a:cubicBezTo>
                      <a:pt x="22" y="12"/>
                      <a:pt x="22" y="13"/>
                      <a:pt x="22" y="13"/>
                    </a:cubicBezTo>
                    <a:cubicBezTo>
                      <a:pt x="32" y="13"/>
                      <a:pt x="32" y="13"/>
                      <a:pt x="32" y="13"/>
                    </a:cubicBezTo>
                    <a:cubicBezTo>
                      <a:pt x="31" y="9"/>
                      <a:pt x="30" y="5"/>
                      <a:pt x="27" y="3"/>
                    </a:cubicBezTo>
                    <a:cubicBezTo>
                      <a:pt x="25" y="1"/>
                      <a:pt x="21" y="0"/>
                      <a:pt x="17" y="0"/>
                    </a:cubicBezTo>
                    <a:cubicBezTo>
                      <a:pt x="14" y="0"/>
                      <a:pt x="12" y="0"/>
                      <a:pt x="10" y="1"/>
                    </a:cubicBezTo>
                    <a:cubicBezTo>
                      <a:pt x="7" y="2"/>
                      <a:pt x="6" y="3"/>
                      <a:pt x="4" y="4"/>
                    </a:cubicBezTo>
                    <a:cubicBezTo>
                      <a:pt x="3" y="6"/>
                      <a:pt x="2" y="8"/>
                      <a:pt x="1" y="10"/>
                    </a:cubicBezTo>
                    <a:cubicBezTo>
                      <a:pt x="0" y="12"/>
                      <a:pt x="0" y="14"/>
                      <a:pt x="0" y="17"/>
                    </a:cubicBezTo>
                    <a:cubicBezTo>
                      <a:pt x="0" y="20"/>
                      <a:pt x="0" y="22"/>
                      <a:pt x="1" y="24"/>
                    </a:cubicBezTo>
                    <a:cubicBezTo>
                      <a:pt x="1" y="26"/>
                      <a:pt x="3" y="28"/>
                      <a:pt x="4" y="30"/>
                    </a:cubicBezTo>
                    <a:cubicBezTo>
                      <a:pt x="5" y="31"/>
                      <a:pt x="7" y="32"/>
                      <a:pt x="9" y="33"/>
                    </a:cubicBezTo>
                    <a:cubicBezTo>
                      <a:pt x="11" y="34"/>
                      <a:pt x="14" y="35"/>
                      <a:pt x="17" y="35"/>
                    </a:cubicBezTo>
                    <a:cubicBezTo>
                      <a:pt x="19" y="35"/>
                      <a:pt x="21" y="34"/>
                      <a:pt x="23" y="33"/>
                    </a:cubicBezTo>
                    <a:cubicBezTo>
                      <a:pt x="25" y="33"/>
                      <a:pt x="27" y="32"/>
                      <a:pt x="28" y="30"/>
                    </a:cubicBezTo>
                    <a:cubicBezTo>
                      <a:pt x="29" y="29"/>
                      <a:pt x="30" y="27"/>
                      <a:pt x="31" y="26"/>
                    </a:cubicBezTo>
                    <a:cubicBezTo>
                      <a:pt x="32" y="24"/>
                      <a:pt x="32" y="22"/>
                      <a:pt x="32" y="21"/>
                    </a:cubicBezTo>
                    <a:cubicBezTo>
                      <a:pt x="22" y="21"/>
                      <a:pt x="22" y="21"/>
                      <a:pt x="22" y="21"/>
                    </a:cubicBezTo>
                    <a:cubicBezTo>
                      <a:pt x="22" y="22"/>
                      <a:pt x="21" y="22"/>
                      <a:pt x="21"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9" name="Freeform 280"/>
              <p:cNvSpPr>
                <a:spLocks noEditPoints="1"/>
              </p:cNvSpPr>
              <p:nvPr/>
            </p:nvSpPr>
            <p:spPr bwMode="auto">
              <a:xfrm>
                <a:off x="4883329" y="4046957"/>
                <a:ext cx="117247" cy="109783"/>
              </a:xfrm>
              <a:custGeom>
                <a:avLst/>
                <a:gdLst/>
                <a:ahLst/>
                <a:cxnLst>
                  <a:cxn ang="0">
                    <a:pos x="0" y="61"/>
                  </a:cxn>
                  <a:cxn ang="0">
                    <a:pos x="60" y="61"/>
                  </a:cxn>
                  <a:cxn ang="0">
                    <a:pos x="60" y="0"/>
                  </a:cxn>
                  <a:cxn ang="0">
                    <a:pos x="0" y="0"/>
                  </a:cxn>
                  <a:cxn ang="0">
                    <a:pos x="0" y="61"/>
                  </a:cxn>
                  <a:cxn ang="0">
                    <a:pos x="7" y="8"/>
                  </a:cxn>
                  <a:cxn ang="0">
                    <a:pos x="52" y="8"/>
                  </a:cxn>
                  <a:cxn ang="0">
                    <a:pos x="52" y="54"/>
                  </a:cxn>
                  <a:cxn ang="0">
                    <a:pos x="7" y="54"/>
                  </a:cxn>
                  <a:cxn ang="0">
                    <a:pos x="7" y="8"/>
                  </a:cxn>
                </a:cxnLst>
                <a:rect l="0" t="0" r="r" b="b"/>
                <a:pathLst>
                  <a:path w="60" h="61">
                    <a:moveTo>
                      <a:pt x="0" y="61"/>
                    </a:moveTo>
                    <a:lnTo>
                      <a:pt x="60" y="61"/>
                    </a:lnTo>
                    <a:lnTo>
                      <a:pt x="60" y="0"/>
                    </a:lnTo>
                    <a:lnTo>
                      <a:pt x="0" y="0"/>
                    </a:lnTo>
                    <a:lnTo>
                      <a:pt x="0" y="61"/>
                    </a:lnTo>
                    <a:close/>
                    <a:moveTo>
                      <a:pt x="7" y="8"/>
                    </a:moveTo>
                    <a:lnTo>
                      <a:pt x="52" y="8"/>
                    </a:lnTo>
                    <a:lnTo>
                      <a:pt x="52" y="54"/>
                    </a:lnTo>
                    <a:lnTo>
                      <a:pt x="7" y="54"/>
                    </a:lnTo>
                    <a:lnTo>
                      <a:pt x="7" y="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0" name="Freeform 281"/>
              <p:cNvSpPr>
                <a:spLocks noEditPoints="1"/>
              </p:cNvSpPr>
              <p:nvPr/>
            </p:nvSpPr>
            <p:spPr bwMode="auto">
              <a:xfrm>
                <a:off x="5027933" y="4066754"/>
                <a:ext cx="37128" cy="46793"/>
              </a:xfrm>
              <a:custGeom>
                <a:avLst/>
                <a:gdLst/>
                <a:ahLst/>
                <a:cxnLst>
                  <a:cxn ang="0">
                    <a:pos x="7" y="2"/>
                  </a:cxn>
                  <a:cxn ang="0">
                    <a:pos x="0" y="26"/>
                  </a:cxn>
                  <a:cxn ang="0">
                    <a:pos x="6" y="25"/>
                  </a:cxn>
                  <a:cxn ang="0">
                    <a:pos x="7" y="21"/>
                  </a:cxn>
                  <a:cxn ang="0">
                    <a:pos x="13" y="18"/>
                  </a:cxn>
                  <a:cxn ang="0">
                    <a:pos x="14" y="22"/>
                  </a:cxn>
                  <a:cxn ang="0">
                    <a:pos x="19" y="19"/>
                  </a:cxn>
                  <a:cxn ang="0">
                    <a:pos x="13" y="0"/>
                  </a:cxn>
                  <a:cxn ang="0">
                    <a:pos x="7" y="2"/>
                  </a:cxn>
                  <a:cxn ang="0">
                    <a:pos x="8" y="16"/>
                  </a:cxn>
                  <a:cxn ang="0">
                    <a:pos x="10" y="8"/>
                  </a:cxn>
                  <a:cxn ang="0">
                    <a:pos x="10" y="8"/>
                  </a:cxn>
                  <a:cxn ang="0">
                    <a:pos x="12" y="15"/>
                  </a:cxn>
                  <a:cxn ang="0">
                    <a:pos x="8" y="16"/>
                  </a:cxn>
                </a:cxnLst>
                <a:rect l="0" t="0" r="r" b="b"/>
                <a:pathLst>
                  <a:path w="19" h="26">
                    <a:moveTo>
                      <a:pt x="7" y="2"/>
                    </a:moveTo>
                    <a:lnTo>
                      <a:pt x="0" y="26"/>
                    </a:lnTo>
                    <a:lnTo>
                      <a:pt x="6" y="25"/>
                    </a:lnTo>
                    <a:lnTo>
                      <a:pt x="7" y="21"/>
                    </a:lnTo>
                    <a:lnTo>
                      <a:pt x="13" y="18"/>
                    </a:lnTo>
                    <a:lnTo>
                      <a:pt x="14" y="22"/>
                    </a:lnTo>
                    <a:lnTo>
                      <a:pt x="19" y="19"/>
                    </a:lnTo>
                    <a:lnTo>
                      <a:pt x="13" y="0"/>
                    </a:lnTo>
                    <a:lnTo>
                      <a:pt x="7" y="2"/>
                    </a:lnTo>
                    <a:close/>
                    <a:moveTo>
                      <a:pt x="8" y="16"/>
                    </a:moveTo>
                    <a:lnTo>
                      <a:pt x="10" y="8"/>
                    </a:lnTo>
                    <a:lnTo>
                      <a:pt x="10" y="8"/>
                    </a:lnTo>
                    <a:lnTo>
                      <a:pt x="12" y="15"/>
                    </a:lnTo>
                    <a:lnTo>
                      <a:pt x="8"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1" name="Freeform 282"/>
              <p:cNvSpPr>
                <a:spLocks noEditPoints="1"/>
              </p:cNvSpPr>
              <p:nvPr/>
            </p:nvSpPr>
            <p:spPr bwMode="auto">
              <a:xfrm>
                <a:off x="5215528" y="4012762"/>
                <a:ext cx="72302" cy="134979"/>
              </a:xfrm>
              <a:custGeom>
                <a:avLst/>
                <a:gdLst/>
                <a:ahLst/>
                <a:cxnLst>
                  <a:cxn ang="0">
                    <a:pos x="37" y="0"/>
                  </a:cxn>
                  <a:cxn ang="0">
                    <a:pos x="0" y="15"/>
                  </a:cxn>
                  <a:cxn ang="0">
                    <a:pos x="0" y="75"/>
                  </a:cxn>
                  <a:cxn ang="0">
                    <a:pos x="37" y="61"/>
                  </a:cxn>
                  <a:cxn ang="0">
                    <a:pos x="37" y="0"/>
                  </a:cxn>
                  <a:cxn ang="0">
                    <a:pos x="7" y="65"/>
                  </a:cxn>
                  <a:cxn ang="0">
                    <a:pos x="7" y="19"/>
                  </a:cxn>
                  <a:cxn ang="0">
                    <a:pos x="30" y="11"/>
                  </a:cxn>
                  <a:cxn ang="0">
                    <a:pos x="30" y="56"/>
                  </a:cxn>
                  <a:cxn ang="0">
                    <a:pos x="7" y="65"/>
                  </a:cxn>
                </a:cxnLst>
                <a:rect l="0" t="0" r="r" b="b"/>
                <a:pathLst>
                  <a:path w="37" h="75">
                    <a:moveTo>
                      <a:pt x="37" y="0"/>
                    </a:moveTo>
                    <a:lnTo>
                      <a:pt x="0" y="15"/>
                    </a:lnTo>
                    <a:lnTo>
                      <a:pt x="0" y="75"/>
                    </a:lnTo>
                    <a:lnTo>
                      <a:pt x="37" y="61"/>
                    </a:lnTo>
                    <a:lnTo>
                      <a:pt x="37" y="0"/>
                    </a:lnTo>
                    <a:close/>
                    <a:moveTo>
                      <a:pt x="7" y="65"/>
                    </a:moveTo>
                    <a:lnTo>
                      <a:pt x="7" y="19"/>
                    </a:lnTo>
                    <a:lnTo>
                      <a:pt x="30" y="11"/>
                    </a:lnTo>
                    <a:lnTo>
                      <a:pt x="30" y="56"/>
                    </a:lnTo>
                    <a:lnTo>
                      <a:pt x="7"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2" name="Freeform 283"/>
              <p:cNvSpPr>
                <a:spLocks noEditPoints="1"/>
              </p:cNvSpPr>
              <p:nvPr/>
            </p:nvSpPr>
            <p:spPr bwMode="auto">
              <a:xfrm>
                <a:off x="5119776" y="4068554"/>
                <a:ext cx="54715" cy="53992"/>
              </a:xfrm>
              <a:custGeom>
                <a:avLst/>
                <a:gdLst/>
                <a:ahLst/>
                <a:cxnLst>
                  <a:cxn ang="0">
                    <a:pos x="24" y="33"/>
                  </a:cxn>
                  <a:cxn ang="0">
                    <a:pos x="27" y="31"/>
                  </a:cxn>
                  <a:cxn ang="0">
                    <a:pos x="30" y="28"/>
                  </a:cxn>
                  <a:cxn ang="0">
                    <a:pos x="31" y="23"/>
                  </a:cxn>
                  <a:cxn ang="0">
                    <a:pos x="31" y="20"/>
                  </a:cxn>
                  <a:cxn ang="0">
                    <a:pos x="29" y="18"/>
                  </a:cxn>
                  <a:cxn ang="0">
                    <a:pos x="28" y="16"/>
                  </a:cxn>
                  <a:cxn ang="0">
                    <a:pos x="25" y="15"/>
                  </a:cxn>
                  <a:cxn ang="0">
                    <a:pos x="28" y="12"/>
                  </a:cxn>
                  <a:cxn ang="0">
                    <a:pos x="29" y="8"/>
                  </a:cxn>
                  <a:cxn ang="0">
                    <a:pos x="29" y="5"/>
                  </a:cxn>
                  <a:cxn ang="0">
                    <a:pos x="27" y="3"/>
                  </a:cxn>
                  <a:cxn ang="0">
                    <a:pos x="24" y="1"/>
                  </a:cxn>
                  <a:cxn ang="0">
                    <a:pos x="19" y="0"/>
                  </a:cxn>
                  <a:cxn ang="0">
                    <a:pos x="0" y="0"/>
                  </a:cxn>
                  <a:cxn ang="0">
                    <a:pos x="0" y="33"/>
                  </a:cxn>
                  <a:cxn ang="0">
                    <a:pos x="19" y="33"/>
                  </a:cxn>
                  <a:cxn ang="0">
                    <a:pos x="24" y="33"/>
                  </a:cxn>
                  <a:cxn ang="0">
                    <a:pos x="11" y="8"/>
                  </a:cxn>
                  <a:cxn ang="0">
                    <a:pos x="16" y="8"/>
                  </a:cxn>
                  <a:cxn ang="0">
                    <a:pos x="19" y="8"/>
                  </a:cxn>
                  <a:cxn ang="0">
                    <a:pos x="20" y="10"/>
                  </a:cxn>
                  <a:cxn ang="0">
                    <a:pos x="19" y="12"/>
                  </a:cxn>
                  <a:cxn ang="0">
                    <a:pos x="16" y="13"/>
                  </a:cxn>
                  <a:cxn ang="0">
                    <a:pos x="11" y="13"/>
                  </a:cxn>
                  <a:cxn ang="0">
                    <a:pos x="11" y="8"/>
                  </a:cxn>
                  <a:cxn ang="0">
                    <a:pos x="17" y="25"/>
                  </a:cxn>
                  <a:cxn ang="0">
                    <a:pos x="11" y="25"/>
                  </a:cxn>
                  <a:cxn ang="0">
                    <a:pos x="11" y="19"/>
                  </a:cxn>
                  <a:cxn ang="0">
                    <a:pos x="17" y="19"/>
                  </a:cxn>
                  <a:cxn ang="0">
                    <a:pos x="21" y="22"/>
                  </a:cxn>
                  <a:cxn ang="0">
                    <a:pos x="20" y="24"/>
                  </a:cxn>
                  <a:cxn ang="0">
                    <a:pos x="20" y="25"/>
                  </a:cxn>
                  <a:cxn ang="0">
                    <a:pos x="18" y="25"/>
                  </a:cxn>
                  <a:cxn ang="0">
                    <a:pos x="17" y="25"/>
                  </a:cxn>
                </a:cxnLst>
                <a:rect l="0" t="0" r="r" b="b"/>
                <a:pathLst>
                  <a:path w="31" h="33">
                    <a:moveTo>
                      <a:pt x="24" y="33"/>
                    </a:moveTo>
                    <a:cubicBezTo>
                      <a:pt x="25" y="32"/>
                      <a:pt x="26" y="32"/>
                      <a:pt x="27" y="31"/>
                    </a:cubicBezTo>
                    <a:cubicBezTo>
                      <a:pt x="29" y="30"/>
                      <a:pt x="29" y="29"/>
                      <a:pt x="30" y="28"/>
                    </a:cubicBezTo>
                    <a:cubicBezTo>
                      <a:pt x="31" y="26"/>
                      <a:pt x="31" y="25"/>
                      <a:pt x="31" y="23"/>
                    </a:cubicBezTo>
                    <a:cubicBezTo>
                      <a:pt x="31" y="22"/>
                      <a:pt x="31" y="21"/>
                      <a:pt x="31" y="20"/>
                    </a:cubicBezTo>
                    <a:cubicBezTo>
                      <a:pt x="30" y="19"/>
                      <a:pt x="30" y="18"/>
                      <a:pt x="29" y="18"/>
                    </a:cubicBezTo>
                    <a:cubicBezTo>
                      <a:pt x="29" y="17"/>
                      <a:pt x="28" y="16"/>
                      <a:pt x="28" y="16"/>
                    </a:cubicBezTo>
                    <a:cubicBezTo>
                      <a:pt x="27" y="15"/>
                      <a:pt x="26" y="15"/>
                      <a:pt x="25" y="15"/>
                    </a:cubicBezTo>
                    <a:cubicBezTo>
                      <a:pt x="27" y="14"/>
                      <a:pt x="28" y="13"/>
                      <a:pt x="28" y="12"/>
                    </a:cubicBezTo>
                    <a:cubicBezTo>
                      <a:pt x="29" y="11"/>
                      <a:pt x="29" y="10"/>
                      <a:pt x="29" y="8"/>
                    </a:cubicBezTo>
                    <a:cubicBezTo>
                      <a:pt x="29" y="7"/>
                      <a:pt x="29" y="6"/>
                      <a:pt x="29" y="5"/>
                    </a:cubicBezTo>
                    <a:cubicBezTo>
                      <a:pt x="29" y="4"/>
                      <a:pt x="28" y="4"/>
                      <a:pt x="27" y="3"/>
                    </a:cubicBezTo>
                    <a:cubicBezTo>
                      <a:pt x="27" y="2"/>
                      <a:pt x="26" y="1"/>
                      <a:pt x="24" y="1"/>
                    </a:cubicBezTo>
                    <a:cubicBezTo>
                      <a:pt x="23" y="0"/>
                      <a:pt x="21" y="0"/>
                      <a:pt x="19" y="0"/>
                    </a:cubicBezTo>
                    <a:cubicBezTo>
                      <a:pt x="0" y="0"/>
                      <a:pt x="0" y="0"/>
                      <a:pt x="0" y="0"/>
                    </a:cubicBezTo>
                    <a:cubicBezTo>
                      <a:pt x="0" y="33"/>
                      <a:pt x="0" y="33"/>
                      <a:pt x="0" y="33"/>
                    </a:cubicBezTo>
                    <a:cubicBezTo>
                      <a:pt x="19" y="33"/>
                      <a:pt x="19" y="33"/>
                      <a:pt x="19" y="33"/>
                    </a:cubicBezTo>
                    <a:cubicBezTo>
                      <a:pt x="21" y="33"/>
                      <a:pt x="22" y="33"/>
                      <a:pt x="24" y="33"/>
                    </a:cubicBezTo>
                    <a:close/>
                    <a:moveTo>
                      <a:pt x="11" y="8"/>
                    </a:moveTo>
                    <a:cubicBezTo>
                      <a:pt x="16" y="8"/>
                      <a:pt x="16" y="8"/>
                      <a:pt x="16" y="8"/>
                    </a:cubicBezTo>
                    <a:cubicBezTo>
                      <a:pt x="17" y="8"/>
                      <a:pt x="18" y="8"/>
                      <a:pt x="19" y="8"/>
                    </a:cubicBezTo>
                    <a:cubicBezTo>
                      <a:pt x="19" y="9"/>
                      <a:pt x="20" y="9"/>
                      <a:pt x="20" y="10"/>
                    </a:cubicBezTo>
                    <a:cubicBezTo>
                      <a:pt x="20" y="11"/>
                      <a:pt x="19" y="12"/>
                      <a:pt x="19" y="12"/>
                    </a:cubicBezTo>
                    <a:cubicBezTo>
                      <a:pt x="18" y="13"/>
                      <a:pt x="17" y="13"/>
                      <a:pt x="16" y="13"/>
                    </a:cubicBezTo>
                    <a:cubicBezTo>
                      <a:pt x="11" y="13"/>
                      <a:pt x="11" y="13"/>
                      <a:pt x="11" y="13"/>
                    </a:cubicBezTo>
                    <a:lnTo>
                      <a:pt x="11" y="8"/>
                    </a:lnTo>
                    <a:close/>
                    <a:moveTo>
                      <a:pt x="17" y="25"/>
                    </a:moveTo>
                    <a:cubicBezTo>
                      <a:pt x="11" y="25"/>
                      <a:pt x="11" y="25"/>
                      <a:pt x="11" y="25"/>
                    </a:cubicBezTo>
                    <a:cubicBezTo>
                      <a:pt x="11" y="19"/>
                      <a:pt x="11" y="19"/>
                      <a:pt x="11" y="19"/>
                    </a:cubicBezTo>
                    <a:cubicBezTo>
                      <a:pt x="17" y="19"/>
                      <a:pt x="17" y="19"/>
                      <a:pt x="17" y="19"/>
                    </a:cubicBezTo>
                    <a:cubicBezTo>
                      <a:pt x="20" y="19"/>
                      <a:pt x="21" y="20"/>
                      <a:pt x="21" y="22"/>
                    </a:cubicBezTo>
                    <a:cubicBezTo>
                      <a:pt x="21" y="23"/>
                      <a:pt x="21" y="23"/>
                      <a:pt x="20" y="24"/>
                    </a:cubicBezTo>
                    <a:cubicBezTo>
                      <a:pt x="20" y="24"/>
                      <a:pt x="20" y="25"/>
                      <a:pt x="20" y="25"/>
                    </a:cubicBezTo>
                    <a:cubicBezTo>
                      <a:pt x="19" y="25"/>
                      <a:pt x="19" y="25"/>
                      <a:pt x="18" y="25"/>
                    </a:cubicBezTo>
                    <a:cubicBezTo>
                      <a:pt x="18" y="25"/>
                      <a:pt x="17" y="25"/>
                      <a:pt x="17" y="2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3" name="Freeform 284"/>
              <p:cNvSpPr>
                <a:spLocks/>
              </p:cNvSpPr>
              <p:nvPr/>
            </p:nvSpPr>
            <p:spPr bwMode="auto">
              <a:xfrm>
                <a:off x="5233115" y="4059555"/>
                <a:ext cx="37128" cy="43193"/>
              </a:xfrm>
              <a:custGeom>
                <a:avLst/>
                <a:gdLst/>
                <a:ahLst/>
                <a:cxnLst>
                  <a:cxn ang="0">
                    <a:pos x="14" y="17"/>
                  </a:cxn>
                  <a:cxn ang="0">
                    <a:pos x="13" y="18"/>
                  </a:cxn>
                  <a:cxn ang="0">
                    <a:pos x="12" y="19"/>
                  </a:cxn>
                  <a:cxn ang="0">
                    <a:pos x="11" y="20"/>
                  </a:cxn>
                  <a:cxn ang="0">
                    <a:pos x="9" y="20"/>
                  </a:cxn>
                  <a:cxn ang="0">
                    <a:pos x="8" y="19"/>
                  </a:cxn>
                  <a:cxn ang="0">
                    <a:pos x="7" y="17"/>
                  </a:cxn>
                  <a:cxn ang="0">
                    <a:pos x="7" y="15"/>
                  </a:cxn>
                  <a:cxn ang="0">
                    <a:pos x="7" y="12"/>
                  </a:cxn>
                  <a:cxn ang="0">
                    <a:pos x="8" y="10"/>
                  </a:cxn>
                  <a:cxn ang="0">
                    <a:pos x="9" y="8"/>
                  </a:cxn>
                  <a:cxn ang="0">
                    <a:pos x="11" y="7"/>
                  </a:cxn>
                  <a:cxn ang="0">
                    <a:pos x="13" y="7"/>
                  </a:cxn>
                  <a:cxn ang="0">
                    <a:pos x="14" y="8"/>
                  </a:cxn>
                  <a:cxn ang="0">
                    <a:pos x="14" y="9"/>
                  </a:cxn>
                  <a:cxn ang="0">
                    <a:pos x="14" y="9"/>
                  </a:cxn>
                  <a:cxn ang="0">
                    <a:pos x="20" y="8"/>
                  </a:cxn>
                  <a:cxn ang="0">
                    <a:pos x="18" y="1"/>
                  </a:cxn>
                  <a:cxn ang="0">
                    <a:pos x="11" y="1"/>
                  </a:cxn>
                  <a:cxn ang="0">
                    <a:pos x="7" y="3"/>
                  </a:cxn>
                  <a:cxn ang="0">
                    <a:pos x="3" y="6"/>
                  </a:cxn>
                  <a:cxn ang="0">
                    <a:pos x="1" y="11"/>
                  </a:cxn>
                  <a:cxn ang="0">
                    <a:pos x="0" y="16"/>
                  </a:cxn>
                  <a:cxn ang="0">
                    <a:pos x="1" y="21"/>
                  </a:cxn>
                  <a:cxn ang="0">
                    <a:pos x="3" y="25"/>
                  </a:cxn>
                  <a:cxn ang="0">
                    <a:pos x="7" y="26"/>
                  </a:cxn>
                  <a:cxn ang="0">
                    <a:pos x="11" y="26"/>
                  </a:cxn>
                  <a:cxn ang="0">
                    <a:pos x="15" y="24"/>
                  </a:cxn>
                  <a:cxn ang="0">
                    <a:pos x="18" y="21"/>
                  </a:cxn>
                  <a:cxn ang="0">
                    <a:pos x="20" y="17"/>
                  </a:cxn>
                  <a:cxn ang="0">
                    <a:pos x="21" y="13"/>
                  </a:cxn>
                  <a:cxn ang="0">
                    <a:pos x="14" y="15"/>
                  </a:cxn>
                  <a:cxn ang="0">
                    <a:pos x="14" y="17"/>
                  </a:cxn>
                </a:cxnLst>
                <a:rect l="0" t="0" r="r" b="b"/>
                <a:pathLst>
                  <a:path w="21" h="27">
                    <a:moveTo>
                      <a:pt x="14" y="17"/>
                    </a:moveTo>
                    <a:cubicBezTo>
                      <a:pt x="14" y="17"/>
                      <a:pt x="14" y="18"/>
                      <a:pt x="13" y="18"/>
                    </a:cubicBezTo>
                    <a:cubicBezTo>
                      <a:pt x="13" y="19"/>
                      <a:pt x="13" y="19"/>
                      <a:pt x="12" y="19"/>
                    </a:cubicBezTo>
                    <a:cubicBezTo>
                      <a:pt x="12" y="20"/>
                      <a:pt x="11" y="20"/>
                      <a:pt x="11" y="20"/>
                    </a:cubicBezTo>
                    <a:cubicBezTo>
                      <a:pt x="10" y="20"/>
                      <a:pt x="10" y="20"/>
                      <a:pt x="9" y="20"/>
                    </a:cubicBezTo>
                    <a:cubicBezTo>
                      <a:pt x="9" y="20"/>
                      <a:pt x="8" y="19"/>
                      <a:pt x="8" y="19"/>
                    </a:cubicBezTo>
                    <a:cubicBezTo>
                      <a:pt x="7" y="18"/>
                      <a:pt x="7" y="18"/>
                      <a:pt x="7" y="17"/>
                    </a:cubicBezTo>
                    <a:cubicBezTo>
                      <a:pt x="7" y="16"/>
                      <a:pt x="7" y="15"/>
                      <a:pt x="7" y="15"/>
                    </a:cubicBezTo>
                    <a:cubicBezTo>
                      <a:pt x="7" y="14"/>
                      <a:pt x="7" y="13"/>
                      <a:pt x="7" y="12"/>
                    </a:cubicBezTo>
                    <a:cubicBezTo>
                      <a:pt x="7" y="11"/>
                      <a:pt x="7" y="10"/>
                      <a:pt x="8" y="10"/>
                    </a:cubicBezTo>
                    <a:cubicBezTo>
                      <a:pt x="8" y="9"/>
                      <a:pt x="9" y="8"/>
                      <a:pt x="9" y="8"/>
                    </a:cubicBezTo>
                    <a:cubicBezTo>
                      <a:pt x="10" y="7"/>
                      <a:pt x="10" y="7"/>
                      <a:pt x="11" y="7"/>
                    </a:cubicBezTo>
                    <a:cubicBezTo>
                      <a:pt x="12" y="7"/>
                      <a:pt x="12" y="7"/>
                      <a:pt x="13" y="7"/>
                    </a:cubicBezTo>
                    <a:cubicBezTo>
                      <a:pt x="13" y="7"/>
                      <a:pt x="13" y="7"/>
                      <a:pt x="14" y="8"/>
                    </a:cubicBezTo>
                    <a:cubicBezTo>
                      <a:pt x="14" y="8"/>
                      <a:pt x="14" y="8"/>
                      <a:pt x="14" y="9"/>
                    </a:cubicBezTo>
                    <a:cubicBezTo>
                      <a:pt x="14" y="9"/>
                      <a:pt x="14" y="9"/>
                      <a:pt x="14" y="9"/>
                    </a:cubicBezTo>
                    <a:cubicBezTo>
                      <a:pt x="20" y="8"/>
                      <a:pt x="20" y="8"/>
                      <a:pt x="20" y="8"/>
                    </a:cubicBezTo>
                    <a:cubicBezTo>
                      <a:pt x="20" y="5"/>
                      <a:pt x="19" y="3"/>
                      <a:pt x="18" y="1"/>
                    </a:cubicBezTo>
                    <a:cubicBezTo>
                      <a:pt x="16" y="0"/>
                      <a:pt x="14" y="0"/>
                      <a:pt x="11" y="1"/>
                    </a:cubicBezTo>
                    <a:cubicBezTo>
                      <a:pt x="9" y="1"/>
                      <a:pt x="8" y="2"/>
                      <a:pt x="7" y="3"/>
                    </a:cubicBezTo>
                    <a:cubicBezTo>
                      <a:pt x="5" y="4"/>
                      <a:pt x="4" y="5"/>
                      <a:pt x="3" y="6"/>
                    </a:cubicBezTo>
                    <a:cubicBezTo>
                      <a:pt x="2" y="8"/>
                      <a:pt x="2" y="9"/>
                      <a:pt x="1" y="11"/>
                    </a:cubicBezTo>
                    <a:cubicBezTo>
                      <a:pt x="1" y="13"/>
                      <a:pt x="0" y="14"/>
                      <a:pt x="0" y="16"/>
                    </a:cubicBezTo>
                    <a:cubicBezTo>
                      <a:pt x="0" y="18"/>
                      <a:pt x="1" y="20"/>
                      <a:pt x="1" y="21"/>
                    </a:cubicBezTo>
                    <a:cubicBezTo>
                      <a:pt x="2" y="23"/>
                      <a:pt x="2" y="24"/>
                      <a:pt x="3" y="25"/>
                    </a:cubicBezTo>
                    <a:cubicBezTo>
                      <a:pt x="4" y="25"/>
                      <a:pt x="5" y="26"/>
                      <a:pt x="7" y="26"/>
                    </a:cubicBezTo>
                    <a:cubicBezTo>
                      <a:pt x="8" y="27"/>
                      <a:pt x="9" y="26"/>
                      <a:pt x="11" y="26"/>
                    </a:cubicBezTo>
                    <a:cubicBezTo>
                      <a:pt x="13" y="25"/>
                      <a:pt x="14" y="25"/>
                      <a:pt x="15" y="24"/>
                    </a:cubicBezTo>
                    <a:cubicBezTo>
                      <a:pt x="16" y="23"/>
                      <a:pt x="17" y="22"/>
                      <a:pt x="18" y="21"/>
                    </a:cubicBezTo>
                    <a:cubicBezTo>
                      <a:pt x="19" y="19"/>
                      <a:pt x="19" y="18"/>
                      <a:pt x="20" y="17"/>
                    </a:cubicBezTo>
                    <a:cubicBezTo>
                      <a:pt x="20" y="16"/>
                      <a:pt x="21" y="14"/>
                      <a:pt x="21" y="13"/>
                    </a:cubicBezTo>
                    <a:cubicBezTo>
                      <a:pt x="14" y="15"/>
                      <a:pt x="14" y="15"/>
                      <a:pt x="14" y="15"/>
                    </a:cubicBezTo>
                    <a:cubicBezTo>
                      <a:pt x="14" y="16"/>
                      <a:pt x="14" y="16"/>
                      <a:pt x="14" y="1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4" name="Freeform 285"/>
              <p:cNvSpPr>
                <a:spLocks/>
              </p:cNvSpPr>
              <p:nvPr/>
            </p:nvSpPr>
            <p:spPr bwMode="auto">
              <a:xfrm>
                <a:off x="5164721" y="4007363"/>
                <a:ext cx="115293" cy="23396"/>
              </a:xfrm>
              <a:custGeom>
                <a:avLst/>
                <a:gdLst/>
                <a:ahLst/>
                <a:cxnLst>
                  <a:cxn ang="0">
                    <a:pos x="36" y="0"/>
                  </a:cxn>
                  <a:cxn ang="0">
                    <a:pos x="0" y="13"/>
                  </a:cxn>
                  <a:cxn ang="0">
                    <a:pos x="24" y="13"/>
                  </a:cxn>
                  <a:cxn ang="0">
                    <a:pos x="59" y="1"/>
                  </a:cxn>
                  <a:cxn ang="0">
                    <a:pos x="36" y="0"/>
                  </a:cxn>
                </a:cxnLst>
                <a:rect l="0" t="0" r="r" b="b"/>
                <a:pathLst>
                  <a:path w="59" h="13">
                    <a:moveTo>
                      <a:pt x="36" y="0"/>
                    </a:moveTo>
                    <a:lnTo>
                      <a:pt x="0" y="13"/>
                    </a:lnTo>
                    <a:lnTo>
                      <a:pt x="24" y="13"/>
                    </a:lnTo>
                    <a:lnTo>
                      <a:pt x="59" y="1"/>
                    </a:lnTo>
                    <a:lnTo>
                      <a:pt x="3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5" name="Freeform 286"/>
              <p:cNvSpPr>
                <a:spLocks noEditPoints="1"/>
              </p:cNvSpPr>
              <p:nvPr/>
            </p:nvSpPr>
            <p:spPr bwMode="auto">
              <a:xfrm>
                <a:off x="4992759" y="3931775"/>
                <a:ext cx="117247" cy="107983"/>
              </a:xfrm>
              <a:custGeom>
                <a:avLst/>
                <a:gdLst/>
                <a:ahLst/>
                <a:cxnLst>
                  <a:cxn ang="0">
                    <a:pos x="60" y="0"/>
                  </a:cxn>
                  <a:cxn ang="0">
                    <a:pos x="0" y="0"/>
                  </a:cxn>
                  <a:cxn ang="0">
                    <a:pos x="0" y="60"/>
                  </a:cxn>
                  <a:cxn ang="0">
                    <a:pos x="60" y="60"/>
                  </a:cxn>
                  <a:cxn ang="0">
                    <a:pos x="60" y="0"/>
                  </a:cxn>
                  <a:cxn ang="0">
                    <a:pos x="52" y="54"/>
                  </a:cxn>
                  <a:cxn ang="0">
                    <a:pos x="7" y="54"/>
                  </a:cxn>
                  <a:cxn ang="0">
                    <a:pos x="7" y="7"/>
                  </a:cxn>
                  <a:cxn ang="0">
                    <a:pos x="52" y="7"/>
                  </a:cxn>
                  <a:cxn ang="0">
                    <a:pos x="52" y="54"/>
                  </a:cxn>
                </a:cxnLst>
                <a:rect l="0" t="0" r="r" b="b"/>
                <a:pathLst>
                  <a:path w="60" h="60">
                    <a:moveTo>
                      <a:pt x="60" y="0"/>
                    </a:moveTo>
                    <a:lnTo>
                      <a:pt x="0" y="0"/>
                    </a:lnTo>
                    <a:lnTo>
                      <a:pt x="0" y="60"/>
                    </a:lnTo>
                    <a:lnTo>
                      <a:pt x="60" y="60"/>
                    </a:lnTo>
                    <a:lnTo>
                      <a:pt x="60" y="0"/>
                    </a:lnTo>
                    <a:close/>
                    <a:moveTo>
                      <a:pt x="52" y="54"/>
                    </a:moveTo>
                    <a:lnTo>
                      <a:pt x="7" y="54"/>
                    </a:lnTo>
                    <a:lnTo>
                      <a:pt x="7" y="7"/>
                    </a:lnTo>
                    <a:lnTo>
                      <a:pt x="52" y="7"/>
                    </a:lnTo>
                    <a:lnTo>
                      <a:pt x="52" y="5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6" name="Freeform 287"/>
              <p:cNvSpPr>
                <a:spLocks noEditPoints="1"/>
              </p:cNvSpPr>
              <p:nvPr/>
            </p:nvSpPr>
            <p:spPr bwMode="auto">
              <a:xfrm>
                <a:off x="5121730" y="3906579"/>
                <a:ext cx="70348" cy="134979"/>
              </a:xfrm>
              <a:custGeom>
                <a:avLst/>
                <a:gdLst/>
                <a:ahLst/>
                <a:cxnLst>
                  <a:cxn ang="0">
                    <a:pos x="0" y="75"/>
                  </a:cxn>
                  <a:cxn ang="0">
                    <a:pos x="36" y="60"/>
                  </a:cxn>
                  <a:cxn ang="0">
                    <a:pos x="36" y="0"/>
                  </a:cxn>
                  <a:cxn ang="0">
                    <a:pos x="0" y="14"/>
                  </a:cxn>
                  <a:cxn ang="0">
                    <a:pos x="0" y="75"/>
                  </a:cxn>
                  <a:cxn ang="0">
                    <a:pos x="29" y="11"/>
                  </a:cxn>
                  <a:cxn ang="0">
                    <a:pos x="29" y="56"/>
                  </a:cxn>
                  <a:cxn ang="0">
                    <a:pos x="7" y="64"/>
                  </a:cxn>
                  <a:cxn ang="0">
                    <a:pos x="7" y="19"/>
                  </a:cxn>
                  <a:cxn ang="0">
                    <a:pos x="29" y="11"/>
                  </a:cxn>
                </a:cxnLst>
                <a:rect l="0" t="0" r="r" b="b"/>
                <a:pathLst>
                  <a:path w="36" h="75">
                    <a:moveTo>
                      <a:pt x="0" y="75"/>
                    </a:moveTo>
                    <a:lnTo>
                      <a:pt x="36" y="60"/>
                    </a:lnTo>
                    <a:lnTo>
                      <a:pt x="36" y="0"/>
                    </a:lnTo>
                    <a:lnTo>
                      <a:pt x="0" y="14"/>
                    </a:lnTo>
                    <a:lnTo>
                      <a:pt x="0" y="75"/>
                    </a:lnTo>
                    <a:close/>
                    <a:moveTo>
                      <a:pt x="29" y="11"/>
                    </a:moveTo>
                    <a:lnTo>
                      <a:pt x="29" y="56"/>
                    </a:lnTo>
                    <a:lnTo>
                      <a:pt x="7" y="64"/>
                    </a:lnTo>
                    <a:lnTo>
                      <a:pt x="7" y="19"/>
                    </a:lnTo>
                    <a:lnTo>
                      <a:pt x="29"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7" name="Freeform 288"/>
              <p:cNvSpPr>
                <a:spLocks/>
              </p:cNvSpPr>
              <p:nvPr/>
            </p:nvSpPr>
            <p:spPr bwMode="auto">
              <a:xfrm>
                <a:off x="4992759" y="3901179"/>
                <a:ext cx="193457" cy="23396"/>
              </a:xfrm>
              <a:custGeom>
                <a:avLst/>
                <a:gdLst/>
                <a:ahLst/>
                <a:cxnLst>
                  <a:cxn ang="0">
                    <a:pos x="99" y="0"/>
                  </a:cxn>
                  <a:cxn ang="0">
                    <a:pos x="34" y="0"/>
                  </a:cxn>
                  <a:cxn ang="0">
                    <a:pos x="0" y="13"/>
                  </a:cxn>
                  <a:cxn ang="0">
                    <a:pos x="64" y="13"/>
                  </a:cxn>
                  <a:cxn ang="0">
                    <a:pos x="99" y="0"/>
                  </a:cxn>
                </a:cxnLst>
                <a:rect l="0" t="0" r="r" b="b"/>
                <a:pathLst>
                  <a:path w="99" h="13">
                    <a:moveTo>
                      <a:pt x="99" y="0"/>
                    </a:moveTo>
                    <a:lnTo>
                      <a:pt x="34" y="0"/>
                    </a:lnTo>
                    <a:lnTo>
                      <a:pt x="0" y="13"/>
                    </a:lnTo>
                    <a:lnTo>
                      <a:pt x="64" y="13"/>
                    </a:lnTo>
                    <a:lnTo>
                      <a:pt x="9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8" name="Freeform 289"/>
              <p:cNvSpPr>
                <a:spLocks noEditPoints="1"/>
              </p:cNvSpPr>
              <p:nvPr/>
            </p:nvSpPr>
            <p:spPr bwMode="auto">
              <a:xfrm>
                <a:off x="5024025" y="3956971"/>
                <a:ext cx="60577" cy="53992"/>
              </a:xfrm>
              <a:custGeom>
                <a:avLst/>
                <a:gdLst/>
                <a:ahLst/>
                <a:cxnLst>
                  <a:cxn ang="0">
                    <a:pos x="10" y="26"/>
                  </a:cxn>
                  <a:cxn ang="0">
                    <a:pos x="20" y="26"/>
                  </a:cxn>
                  <a:cxn ang="0">
                    <a:pos x="22" y="30"/>
                  </a:cxn>
                  <a:cxn ang="0">
                    <a:pos x="31" y="30"/>
                  </a:cxn>
                  <a:cxn ang="0">
                    <a:pos x="20" y="0"/>
                  </a:cxn>
                  <a:cxn ang="0">
                    <a:pos x="11" y="0"/>
                  </a:cxn>
                  <a:cxn ang="0">
                    <a:pos x="0" y="30"/>
                  </a:cxn>
                  <a:cxn ang="0">
                    <a:pos x="9" y="30"/>
                  </a:cxn>
                  <a:cxn ang="0">
                    <a:pos x="10" y="26"/>
                  </a:cxn>
                  <a:cxn ang="0">
                    <a:pos x="16" y="10"/>
                  </a:cxn>
                  <a:cxn ang="0">
                    <a:pos x="16" y="10"/>
                  </a:cxn>
                  <a:cxn ang="0">
                    <a:pos x="18" y="19"/>
                  </a:cxn>
                  <a:cxn ang="0">
                    <a:pos x="13" y="19"/>
                  </a:cxn>
                  <a:cxn ang="0">
                    <a:pos x="16" y="10"/>
                  </a:cxn>
                </a:cxnLst>
                <a:rect l="0" t="0" r="r" b="b"/>
                <a:pathLst>
                  <a:path w="31" h="30">
                    <a:moveTo>
                      <a:pt x="10" y="26"/>
                    </a:moveTo>
                    <a:lnTo>
                      <a:pt x="20" y="26"/>
                    </a:lnTo>
                    <a:lnTo>
                      <a:pt x="22" y="30"/>
                    </a:lnTo>
                    <a:lnTo>
                      <a:pt x="31" y="30"/>
                    </a:lnTo>
                    <a:lnTo>
                      <a:pt x="20" y="0"/>
                    </a:lnTo>
                    <a:lnTo>
                      <a:pt x="11" y="0"/>
                    </a:lnTo>
                    <a:lnTo>
                      <a:pt x="0" y="30"/>
                    </a:lnTo>
                    <a:lnTo>
                      <a:pt x="9" y="30"/>
                    </a:lnTo>
                    <a:lnTo>
                      <a:pt x="10" y="26"/>
                    </a:lnTo>
                    <a:close/>
                    <a:moveTo>
                      <a:pt x="16" y="10"/>
                    </a:moveTo>
                    <a:lnTo>
                      <a:pt x="16" y="10"/>
                    </a:lnTo>
                    <a:lnTo>
                      <a:pt x="18" y="19"/>
                    </a:lnTo>
                    <a:lnTo>
                      <a:pt x="13" y="19"/>
                    </a:lnTo>
                    <a:lnTo>
                      <a:pt x="16"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9" name="Freeform 290"/>
              <p:cNvSpPr>
                <a:spLocks noEditPoints="1"/>
              </p:cNvSpPr>
              <p:nvPr/>
            </p:nvSpPr>
            <p:spPr bwMode="auto">
              <a:xfrm>
                <a:off x="5145180" y="3953371"/>
                <a:ext cx="31266" cy="44993"/>
              </a:xfrm>
              <a:custGeom>
                <a:avLst/>
                <a:gdLst/>
                <a:ahLst/>
                <a:cxnLst>
                  <a:cxn ang="0">
                    <a:pos x="14" y="23"/>
                  </a:cxn>
                  <a:cxn ang="0">
                    <a:pos x="16" y="21"/>
                  </a:cxn>
                  <a:cxn ang="0">
                    <a:pos x="18" y="18"/>
                  </a:cxn>
                  <a:cxn ang="0">
                    <a:pos x="18" y="15"/>
                  </a:cxn>
                  <a:cxn ang="0">
                    <a:pos x="18" y="12"/>
                  </a:cxn>
                  <a:cxn ang="0">
                    <a:pos x="17" y="11"/>
                  </a:cxn>
                  <a:cxn ang="0">
                    <a:pos x="16" y="10"/>
                  </a:cxn>
                  <a:cxn ang="0">
                    <a:pos x="15" y="10"/>
                  </a:cxn>
                  <a:cxn ang="0">
                    <a:pos x="17" y="7"/>
                  </a:cxn>
                  <a:cxn ang="0">
                    <a:pos x="17" y="4"/>
                  </a:cxn>
                  <a:cxn ang="0">
                    <a:pos x="17" y="3"/>
                  </a:cxn>
                  <a:cxn ang="0">
                    <a:pos x="16" y="1"/>
                  </a:cxn>
                  <a:cxn ang="0">
                    <a:pos x="14" y="0"/>
                  </a:cxn>
                  <a:cxn ang="0">
                    <a:pos x="11" y="1"/>
                  </a:cxn>
                  <a:cxn ang="0">
                    <a:pos x="0" y="4"/>
                  </a:cxn>
                  <a:cxn ang="0">
                    <a:pos x="0" y="28"/>
                  </a:cxn>
                  <a:cxn ang="0">
                    <a:pos x="11" y="24"/>
                  </a:cxn>
                  <a:cxn ang="0">
                    <a:pos x="14" y="23"/>
                  </a:cxn>
                  <a:cxn ang="0">
                    <a:pos x="6" y="8"/>
                  </a:cxn>
                  <a:cxn ang="0">
                    <a:pos x="9" y="7"/>
                  </a:cxn>
                  <a:cxn ang="0">
                    <a:pos x="11" y="7"/>
                  </a:cxn>
                  <a:cxn ang="0">
                    <a:pos x="11" y="8"/>
                  </a:cxn>
                  <a:cxn ang="0">
                    <a:pos x="11" y="9"/>
                  </a:cxn>
                  <a:cxn ang="0">
                    <a:pos x="9" y="10"/>
                  </a:cxn>
                  <a:cxn ang="0">
                    <a:pos x="6" y="11"/>
                  </a:cxn>
                  <a:cxn ang="0">
                    <a:pos x="6" y="8"/>
                  </a:cxn>
                  <a:cxn ang="0">
                    <a:pos x="10" y="19"/>
                  </a:cxn>
                  <a:cxn ang="0">
                    <a:pos x="6" y="20"/>
                  </a:cxn>
                  <a:cxn ang="0">
                    <a:pos x="6" y="16"/>
                  </a:cxn>
                  <a:cxn ang="0">
                    <a:pos x="10" y="15"/>
                  </a:cxn>
                  <a:cxn ang="0">
                    <a:pos x="12" y="16"/>
                  </a:cxn>
                  <a:cxn ang="0">
                    <a:pos x="12" y="17"/>
                  </a:cxn>
                  <a:cxn ang="0">
                    <a:pos x="11" y="18"/>
                  </a:cxn>
                  <a:cxn ang="0">
                    <a:pos x="11" y="19"/>
                  </a:cxn>
                  <a:cxn ang="0">
                    <a:pos x="10" y="19"/>
                  </a:cxn>
                </a:cxnLst>
                <a:rect l="0" t="0" r="r" b="b"/>
                <a:pathLst>
                  <a:path w="18" h="28">
                    <a:moveTo>
                      <a:pt x="14" y="23"/>
                    </a:moveTo>
                    <a:cubicBezTo>
                      <a:pt x="15" y="22"/>
                      <a:pt x="15" y="21"/>
                      <a:pt x="16" y="21"/>
                    </a:cubicBezTo>
                    <a:cubicBezTo>
                      <a:pt x="17" y="20"/>
                      <a:pt x="17" y="19"/>
                      <a:pt x="18" y="18"/>
                    </a:cubicBezTo>
                    <a:cubicBezTo>
                      <a:pt x="18" y="17"/>
                      <a:pt x="18" y="16"/>
                      <a:pt x="18" y="15"/>
                    </a:cubicBezTo>
                    <a:cubicBezTo>
                      <a:pt x="18" y="14"/>
                      <a:pt x="18" y="13"/>
                      <a:pt x="18" y="12"/>
                    </a:cubicBezTo>
                    <a:cubicBezTo>
                      <a:pt x="18" y="12"/>
                      <a:pt x="18" y="11"/>
                      <a:pt x="17" y="11"/>
                    </a:cubicBezTo>
                    <a:cubicBezTo>
                      <a:pt x="17" y="11"/>
                      <a:pt x="17" y="10"/>
                      <a:pt x="16" y="10"/>
                    </a:cubicBezTo>
                    <a:cubicBezTo>
                      <a:pt x="16" y="10"/>
                      <a:pt x="15" y="10"/>
                      <a:pt x="15" y="10"/>
                    </a:cubicBezTo>
                    <a:cubicBezTo>
                      <a:pt x="16" y="9"/>
                      <a:pt x="16" y="8"/>
                      <a:pt x="17" y="7"/>
                    </a:cubicBezTo>
                    <a:cubicBezTo>
                      <a:pt x="17" y="7"/>
                      <a:pt x="17" y="6"/>
                      <a:pt x="17" y="4"/>
                    </a:cubicBezTo>
                    <a:cubicBezTo>
                      <a:pt x="17" y="4"/>
                      <a:pt x="17" y="3"/>
                      <a:pt x="17" y="3"/>
                    </a:cubicBezTo>
                    <a:cubicBezTo>
                      <a:pt x="17" y="2"/>
                      <a:pt x="17" y="1"/>
                      <a:pt x="16" y="1"/>
                    </a:cubicBezTo>
                    <a:cubicBezTo>
                      <a:pt x="16" y="1"/>
                      <a:pt x="15" y="0"/>
                      <a:pt x="14" y="0"/>
                    </a:cubicBezTo>
                    <a:cubicBezTo>
                      <a:pt x="13" y="0"/>
                      <a:pt x="12" y="0"/>
                      <a:pt x="11" y="1"/>
                    </a:cubicBezTo>
                    <a:cubicBezTo>
                      <a:pt x="0" y="4"/>
                      <a:pt x="0" y="4"/>
                      <a:pt x="0" y="4"/>
                    </a:cubicBezTo>
                    <a:cubicBezTo>
                      <a:pt x="0" y="28"/>
                      <a:pt x="0" y="28"/>
                      <a:pt x="0" y="28"/>
                    </a:cubicBezTo>
                    <a:cubicBezTo>
                      <a:pt x="11" y="24"/>
                      <a:pt x="11" y="24"/>
                      <a:pt x="11" y="24"/>
                    </a:cubicBezTo>
                    <a:cubicBezTo>
                      <a:pt x="12" y="24"/>
                      <a:pt x="13" y="23"/>
                      <a:pt x="14" y="23"/>
                    </a:cubicBezTo>
                    <a:close/>
                    <a:moveTo>
                      <a:pt x="6" y="8"/>
                    </a:moveTo>
                    <a:cubicBezTo>
                      <a:pt x="9" y="7"/>
                      <a:pt x="9" y="7"/>
                      <a:pt x="9" y="7"/>
                    </a:cubicBezTo>
                    <a:cubicBezTo>
                      <a:pt x="10" y="7"/>
                      <a:pt x="10" y="6"/>
                      <a:pt x="11" y="7"/>
                    </a:cubicBezTo>
                    <a:cubicBezTo>
                      <a:pt x="11" y="7"/>
                      <a:pt x="11" y="7"/>
                      <a:pt x="11" y="8"/>
                    </a:cubicBezTo>
                    <a:cubicBezTo>
                      <a:pt x="11" y="8"/>
                      <a:pt x="11" y="9"/>
                      <a:pt x="11" y="9"/>
                    </a:cubicBezTo>
                    <a:cubicBezTo>
                      <a:pt x="10" y="10"/>
                      <a:pt x="10" y="10"/>
                      <a:pt x="9" y="10"/>
                    </a:cubicBezTo>
                    <a:cubicBezTo>
                      <a:pt x="6" y="11"/>
                      <a:pt x="6" y="11"/>
                      <a:pt x="6" y="11"/>
                    </a:cubicBezTo>
                    <a:lnTo>
                      <a:pt x="6" y="8"/>
                    </a:lnTo>
                    <a:close/>
                    <a:moveTo>
                      <a:pt x="10" y="19"/>
                    </a:moveTo>
                    <a:cubicBezTo>
                      <a:pt x="6" y="20"/>
                      <a:pt x="6" y="20"/>
                      <a:pt x="6" y="20"/>
                    </a:cubicBezTo>
                    <a:cubicBezTo>
                      <a:pt x="6" y="16"/>
                      <a:pt x="6" y="16"/>
                      <a:pt x="6" y="16"/>
                    </a:cubicBezTo>
                    <a:cubicBezTo>
                      <a:pt x="10" y="15"/>
                      <a:pt x="10" y="15"/>
                      <a:pt x="10" y="15"/>
                    </a:cubicBezTo>
                    <a:cubicBezTo>
                      <a:pt x="11" y="14"/>
                      <a:pt x="12" y="15"/>
                      <a:pt x="12" y="16"/>
                    </a:cubicBezTo>
                    <a:cubicBezTo>
                      <a:pt x="12" y="16"/>
                      <a:pt x="12" y="17"/>
                      <a:pt x="12" y="17"/>
                    </a:cubicBezTo>
                    <a:cubicBezTo>
                      <a:pt x="12" y="17"/>
                      <a:pt x="12" y="18"/>
                      <a:pt x="11" y="18"/>
                    </a:cubicBezTo>
                    <a:cubicBezTo>
                      <a:pt x="11" y="18"/>
                      <a:pt x="11" y="18"/>
                      <a:pt x="11" y="19"/>
                    </a:cubicBezTo>
                    <a:cubicBezTo>
                      <a:pt x="10" y="19"/>
                      <a:pt x="10" y="19"/>
                      <a:pt x="10" y="1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0" name="Freeform 291"/>
              <p:cNvSpPr>
                <a:spLocks noEditPoints="1"/>
              </p:cNvSpPr>
              <p:nvPr/>
            </p:nvSpPr>
            <p:spPr bwMode="auto">
              <a:xfrm>
                <a:off x="5086556" y="4039758"/>
                <a:ext cx="117247" cy="107983"/>
              </a:xfrm>
              <a:custGeom>
                <a:avLst/>
                <a:gdLst/>
                <a:ahLst/>
                <a:cxnLst>
                  <a:cxn ang="0">
                    <a:pos x="15" y="4"/>
                  </a:cxn>
                  <a:cxn ang="0">
                    <a:pos x="0" y="4"/>
                  </a:cxn>
                  <a:cxn ang="0">
                    <a:pos x="0" y="60"/>
                  </a:cxn>
                  <a:cxn ang="0">
                    <a:pos x="60" y="60"/>
                  </a:cxn>
                  <a:cxn ang="0">
                    <a:pos x="60" y="0"/>
                  </a:cxn>
                  <a:cxn ang="0">
                    <a:pos x="26" y="0"/>
                  </a:cxn>
                  <a:cxn ang="0">
                    <a:pos x="15" y="4"/>
                  </a:cxn>
                  <a:cxn ang="0">
                    <a:pos x="53" y="52"/>
                  </a:cxn>
                  <a:cxn ang="0">
                    <a:pos x="7" y="52"/>
                  </a:cxn>
                  <a:cxn ang="0">
                    <a:pos x="7" y="7"/>
                  </a:cxn>
                  <a:cxn ang="0">
                    <a:pos x="53" y="7"/>
                  </a:cxn>
                  <a:cxn ang="0">
                    <a:pos x="53" y="52"/>
                  </a:cxn>
                </a:cxnLst>
                <a:rect l="0" t="0" r="r" b="b"/>
                <a:pathLst>
                  <a:path w="60" h="60">
                    <a:moveTo>
                      <a:pt x="15" y="4"/>
                    </a:moveTo>
                    <a:lnTo>
                      <a:pt x="0" y="4"/>
                    </a:lnTo>
                    <a:lnTo>
                      <a:pt x="0" y="60"/>
                    </a:lnTo>
                    <a:lnTo>
                      <a:pt x="60" y="60"/>
                    </a:lnTo>
                    <a:lnTo>
                      <a:pt x="60" y="0"/>
                    </a:lnTo>
                    <a:lnTo>
                      <a:pt x="26" y="0"/>
                    </a:lnTo>
                    <a:lnTo>
                      <a:pt x="15" y="4"/>
                    </a:lnTo>
                    <a:close/>
                    <a:moveTo>
                      <a:pt x="53" y="52"/>
                    </a:moveTo>
                    <a:lnTo>
                      <a:pt x="7" y="52"/>
                    </a:lnTo>
                    <a:lnTo>
                      <a:pt x="7" y="7"/>
                    </a:lnTo>
                    <a:lnTo>
                      <a:pt x="53" y="7"/>
                    </a:lnTo>
                    <a:lnTo>
                      <a:pt x="53" y="5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1" name="Freeform 292"/>
              <p:cNvSpPr>
                <a:spLocks/>
              </p:cNvSpPr>
              <p:nvPr/>
            </p:nvSpPr>
            <p:spPr bwMode="auto">
              <a:xfrm>
                <a:off x="4883329" y="4016362"/>
                <a:ext cx="103568" cy="23396"/>
              </a:xfrm>
              <a:custGeom>
                <a:avLst/>
                <a:gdLst/>
                <a:ahLst/>
                <a:cxnLst>
                  <a:cxn ang="0">
                    <a:pos x="53" y="0"/>
                  </a:cxn>
                  <a:cxn ang="0">
                    <a:pos x="34" y="0"/>
                  </a:cxn>
                  <a:cxn ang="0">
                    <a:pos x="0" y="13"/>
                  </a:cxn>
                  <a:cxn ang="0">
                    <a:pos x="53" y="13"/>
                  </a:cxn>
                  <a:cxn ang="0">
                    <a:pos x="53" y="0"/>
                  </a:cxn>
                </a:cxnLst>
                <a:rect l="0" t="0" r="r" b="b"/>
                <a:pathLst>
                  <a:path w="53" h="13">
                    <a:moveTo>
                      <a:pt x="53" y="0"/>
                    </a:moveTo>
                    <a:lnTo>
                      <a:pt x="34" y="0"/>
                    </a:lnTo>
                    <a:lnTo>
                      <a:pt x="0" y="13"/>
                    </a:lnTo>
                    <a:lnTo>
                      <a:pt x="53" y="13"/>
                    </a:lnTo>
                    <a:lnTo>
                      <a:pt x="5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2" name="Freeform 293"/>
              <p:cNvSpPr>
                <a:spLocks/>
              </p:cNvSpPr>
              <p:nvPr/>
            </p:nvSpPr>
            <p:spPr bwMode="auto">
              <a:xfrm>
                <a:off x="5012300" y="4046957"/>
                <a:ext cx="70348" cy="109783"/>
              </a:xfrm>
              <a:custGeom>
                <a:avLst/>
                <a:gdLst/>
                <a:ahLst/>
                <a:cxnLst>
                  <a:cxn ang="0">
                    <a:pos x="29" y="0"/>
                  </a:cxn>
                  <a:cxn ang="0">
                    <a:pos x="29" y="42"/>
                  </a:cxn>
                  <a:cxn ang="0">
                    <a:pos x="7" y="50"/>
                  </a:cxn>
                  <a:cxn ang="0">
                    <a:pos x="6" y="6"/>
                  </a:cxn>
                  <a:cxn ang="0">
                    <a:pos x="21" y="0"/>
                  </a:cxn>
                  <a:cxn ang="0">
                    <a:pos x="1" y="0"/>
                  </a:cxn>
                  <a:cxn ang="0">
                    <a:pos x="0" y="0"/>
                  </a:cxn>
                  <a:cxn ang="0">
                    <a:pos x="0" y="61"/>
                  </a:cxn>
                  <a:cxn ang="0">
                    <a:pos x="36" y="47"/>
                  </a:cxn>
                  <a:cxn ang="0">
                    <a:pos x="36" y="0"/>
                  </a:cxn>
                  <a:cxn ang="0">
                    <a:pos x="29" y="0"/>
                  </a:cxn>
                </a:cxnLst>
                <a:rect l="0" t="0" r="r" b="b"/>
                <a:pathLst>
                  <a:path w="36" h="61">
                    <a:moveTo>
                      <a:pt x="29" y="0"/>
                    </a:moveTo>
                    <a:lnTo>
                      <a:pt x="29" y="42"/>
                    </a:lnTo>
                    <a:lnTo>
                      <a:pt x="7" y="50"/>
                    </a:lnTo>
                    <a:lnTo>
                      <a:pt x="6" y="6"/>
                    </a:lnTo>
                    <a:lnTo>
                      <a:pt x="21" y="0"/>
                    </a:lnTo>
                    <a:lnTo>
                      <a:pt x="1" y="0"/>
                    </a:lnTo>
                    <a:lnTo>
                      <a:pt x="0" y="0"/>
                    </a:lnTo>
                    <a:lnTo>
                      <a:pt x="0" y="61"/>
                    </a:lnTo>
                    <a:lnTo>
                      <a:pt x="36" y="47"/>
                    </a:lnTo>
                    <a:lnTo>
                      <a:pt x="36" y="0"/>
                    </a:lnTo>
                    <a:lnTo>
                      <a:pt x="2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3" name="Freeform 294"/>
              <p:cNvSpPr>
                <a:spLocks noEditPoints="1"/>
              </p:cNvSpPr>
              <p:nvPr/>
            </p:nvSpPr>
            <p:spPr bwMode="auto">
              <a:xfrm>
                <a:off x="4844247" y="2216639"/>
                <a:ext cx="244264" cy="224965"/>
              </a:xfrm>
              <a:custGeom>
                <a:avLst/>
                <a:gdLst/>
                <a:ahLst/>
                <a:cxnLst>
                  <a:cxn ang="0">
                    <a:pos x="138" y="65"/>
                  </a:cxn>
                  <a:cxn ang="0">
                    <a:pos x="126" y="30"/>
                  </a:cxn>
                  <a:cxn ang="0">
                    <a:pos x="86" y="2"/>
                  </a:cxn>
                  <a:cxn ang="0">
                    <a:pos x="69" y="0"/>
                  </a:cxn>
                  <a:cxn ang="0">
                    <a:pos x="48" y="3"/>
                  </a:cxn>
                  <a:cxn ang="0">
                    <a:pos x="9" y="34"/>
                  </a:cxn>
                  <a:cxn ang="0">
                    <a:pos x="0" y="61"/>
                  </a:cxn>
                  <a:cxn ang="0">
                    <a:pos x="0" y="69"/>
                  </a:cxn>
                  <a:cxn ang="0">
                    <a:pos x="13" y="110"/>
                  </a:cxn>
                  <a:cxn ang="0">
                    <a:pos x="47" y="135"/>
                  </a:cxn>
                  <a:cxn ang="0">
                    <a:pos x="69" y="138"/>
                  </a:cxn>
                  <a:cxn ang="0">
                    <a:pos x="98" y="132"/>
                  </a:cxn>
                  <a:cxn ang="0">
                    <a:pos x="123" y="112"/>
                  </a:cxn>
                  <a:cxn ang="0">
                    <a:pos x="138" y="69"/>
                  </a:cxn>
                  <a:cxn ang="0">
                    <a:pos x="138" y="65"/>
                  </a:cxn>
                  <a:cxn ang="0">
                    <a:pos x="124" y="65"/>
                  </a:cxn>
                  <a:cxn ang="0">
                    <a:pos x="110" y="90"/>
                  </a:cxn>
                  <a:cxn ang="0">
                    <a:pos x="119" y="106"/>
                  </a:cxn>
                  <a:cxn ang="0">
                    <a:pos x="95" y="126"/>
                  </a:cxn>
                  <a:cxn ang="0">
                    <a:pos x="88" y="114"/>
                  </a:cxn>
                  <a:cxn ang="0">
                    <a:pos x="59" y="114"/>
                  </a:cxn>
                  <a:cxn ang="0">
                    <a:pos x="50" y="129"/>
                  </a:cxn>
                  <a:cxn ang="0">
                    <a:pos x="17" y="104"/>
                  </a:cxn>
                  <a:cxn ang="0">
                    <a:pos x="28" y="85"/>
                  </a:cxn>
                  <a:cxn ang="0">
                    <a:pos x="14" y="61"/>
                  </a:cxn>
                  <a:cxn ang="0">
                    <a:pos x="7" y="61"/>
                  </a:cxn>
                  <a:cxn ang="0">
                    <a:pos x="17" y="34"/>
                  </a:cxn>
                  <a:cxn ang="0">
                    <a:pos x="37" y="34"/>
                  </a:cxn>
                  <a:cxn ang="0">
                    <a:pos x="51" y="10"/>
                  </a:cxn>
                  <a:cxn ang="0">
                    <a:pos x="51" y="9"/>
                  </a:cxn>
                  <a:cxn ang="0">
                    <a:pos x="69" y="7"/>
                  </a:cxn>
                  <a:cxn ang="0">
                    <a:pos x="82" y="8"/>
                  </a:cxn>
                  <a:cxn ang="0">
                    <a:pos x="81" y="10"/>
                  </a:cxn>
                  <a:cxn ang="0">
                    <a:pos x="95" y="34"/>
                  </a:cxn>
                  <a:cxn ang="0">
                    <a:pos x="121" y="34"/>
                  </a:cxn>
                  <a:cxn ang="0">
                    <a:pos x="131" y="65"/>
                  </a:cxn>
                  <a:cxn ang="0">
                    <a:pos x="124" y="65"/>
                  </a:cxn>
                </a:cxnLst>
                <a:rect l="0" t="0" r="r" b="b"/>
                <a:pathLst>
                  <a:path w="138" h="138">
                    <a:moveTo>
                      <a:pt x="138" y="65"/>
                    </a:moveTo>
                    <a:cubicBezTo>
                      <a:pt x="137" y="52"/>
                      <a:pt x="133" y="40"/>
                      <a:pt x="126" y="30"/>
                    </a:cubicBezTo>
                    <a:cubicBezTo>
                      <a:pt x="117" y="16"/>
                      <a:pt x="102" y="6"/>
                      <a:pt x="86" y="2"/>
                    </a:cubicBezTo>
                    <a:cubicBezTo>
                      <a:pt x="80" y="1"/>
                      <a:pt x="75" y="0"/>
                      <a:pt x="69" y="0"/>
                    </a:cubicBezTo>
                    <a:cubicBezTo>
                      <a:pt x="62" y="0"/>
                      <a:pt x="54" y="1"/>
                      <a:pt x="48" y="3"/>
                    </a:cubicBezTo>
                    <a:cubicBezTo>
                      <a:pt x="31" y="9"/>
                      <a:pt x="18" y="20"/>
                      <a:pt x="9" y="34"/>
                    </a:cubicBezTo>
                    <a:cubicBezTo>
                      <a:pt x="5" y="42"/>
                      <a:pt x="2" y="51"/>
                      <a:pt x="0" y="61"/>
                    </a:cubicBezTo>
                    <a:cubicBezTo>
                      <a:pt x="0" y="63"/>
                      <a:pt x="0" y="66"/>
                      <a:pt x="0" y="69"/>
                    </a:cubicBezTo>
                    <a:cubicBezTo>
                      <a:pt x="0" y="84"/>
                      <a:pt x="5" y="98"/>
                      <a:pt x="13" y="110"/>
                    </a:cubicBezTo>
                    <a:cubicBezTo>
                      <a:pt x="22" y="121"/>
                      <a:pt x="33" y="130"/>
                      <a:pt x="47" y="135"/>
                    </a:cubicBezTo>
                    <a:cubicBezTo>
                      <a:pt x="54" y="137"/>
                      <a:pt x="61" y="138"/>
                      <a:pt x="69" y="138"/>
                    </a:cubicBezTo>
                    <a:cubicBezTo>
                      <a:pt x="79" y="138"/>
                      <a:pt x="89" y="136"/>
                      <a:pt x="98" y="132"/>
                    </a:cubicBezTo>
                    <a:cubicBezTo>
                      <a:pt x="108" y="127"/>
                      <a:pt x="116" y="121"/>
                      <a:pt x="123" y="112"/>
                    </a:cubicBezTo>
                    <a:cubicBezTo>
                      <a:pt x="132" y="101"/>
                      <a:pt x="138" y="85"/>
                      <a:pt x="138" y="69"/>
                    </a:cubicBezTo>
                    <a:cubicBezTo>
                      <a:pt x="138" y="68"/>
                      <a:pt x="138" y="67"/>
                      <a:pt x="138" y="65"/>
                    </a:cubicBezTo>
                    <a:close/>
                    <a:moveTo>
                      <a:pt x="124" y="65"/>
                    </a:moveTo>
                    <a:cubicBezTo>
                      <a:pt x="110" y="90"/>
                      <a:pt x="110" y="90"/>
                      <a:pt x="110" y="90"/>
                    </a:cubicBezTo>
                    <a:cubicBezTo>
                      <a:pt x="119" y="106"/>
                      <a:pt x="119" y="106"/>
                      <a:pt x="119" y="106"/>
                    </a:cubicBezTo>
                    <a:cubicBezTo>
                      <a:pt x="113" y="115"/>
                      <a:pt x="104" y="121"/>
                      <a:pt x="95" y="126"/>
                    </a:cubicBezTo>
                    <a:cubicBezTo>
                      <a:pt x="88" y="114"/>
                      <a:pt x="88" y="114"/>
                      <a:pt x="88" y="114"/>
                    </a:cubicBezTo>
                    <a:cubicBezTo>
                      <a:pt x="59" y="114"/>
                      <a:pt x="59" y="114"/>
                      <a:pt x="59" y="114"/>
                    </a:cubicBezTo>
                    <a:cubicBezTo>
                      <a:pt x="50" y="129"/>
                      <a:pt x="50" y="129"/>
                      <a:pt x="50" y="129"/>
                    </a:cubicBezTo>
                    <a:cubicBezTo>
                      <a:pt x="37" y="124"/>
                      <a:pt x="25" y="116"/>
                      <a:pt x="17" y="104"/>
                    </a:cubicBezTo>
                    <a:cubicBezTo>
                      <a:pt x="28" y="85"/>
                      <a:pt x="28" y="85"/>
                      <a:pt x="28" y="85"/>
                    </a:cubicBezTo>
                    <a:cubicBezTo>
                      <a:pt x="14" y="61"/>
                      <a:pt x="14" y="61"/>
                      <a:pt x="14" y="61"/>
                    </a:cubicBezTo>
                    <a:cubicBezTo>
                      <a:pt x="7" y="61"/>
                      <a:pt x="7" y="61"/>
                      <a:pt x="7" y="61"/>
                    </a:cubicBezTo>
                    <a:cubicBezTo>
                      <a:pt x="8" y="51"/>
                      <a:pt x="12" y="42"/>
                      <a:pt x="17" y="34"/>
                    </a:cubicBezTo>
                    <a:cubicBezTo>
                      <a:pt x="37" y="34"/>
                      <a:pt x="37" y="34"/>
                      <a:pt x="37" y="34"/>
                    </a:cubicBezTo>
                    <a:cubicBezTo>
                      <a:pt x="51" y="10"/>
                      <a:pt x="51" y="10"/>
                      <a:pt x="51" y="10"/>
                    </a:cubicBezTo>
                    <a:cubicBezTo>
                      <a:pt x="51" y="9"/>
                      <a:pt x="51" y="9"/>
                      <a:pt x="51" y="9"/>
                    </a:cubicBezTo>
                    <a:cubicBezTo>
                      <a:pt x="57" y="8"/>
                      <a:pt x="63" y="7"/>
                      <a:pt x="69" y="7"/>
                    </a:cubicBezTo>
                    <a:cubicBezTo>
                      <a:pt x="73" y="7"/>
                      <a:pt x="78" y="7"/>
                      <a:pt x="82" y="8"/>
                    </a:cubicBezTo>
                    <a:cubicBezTo>
                      <a:pt x="81" y="10"/>
                      <a:pt x="81" y="10"/>
                      <a:pt x="81" y="10"/>
                    </a:cubicBezTo>
                    <a:cubicBezTo>
                      <a:pt x="95" y="34"/>
                      <a:pt x="95" y="34"/>
                      <a:pt x="95" y="34"/>
                    </a:cubicBezTo>
                    <a:cubicBezTo>
                      <a:pt x="121" y="34"/>
                      <a:pt x="121" y="34"/>
                      <a:pt x="121" y="34"/>
                    </a:cubicBezTo>
                    <a:cubicBezTo>
                      <a:pt x="127" y="43"/>
                      <a:pt x="131" y="54"/>
                      <a:pt x="131" y="65"/>
                    </a:cubicBezTo>
                    <a:lnTo>
                      <a:pt x="124"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4" name="Freeform 295"/>
              <p:cNvSpPr>
                <a:spLocks/>
              </p:cNvSpPr>
              <p:nvPr/>
            </p:nvSpPr>
            <p:spPr bwMode="auto">
              <a:xfrm>
                <a:off x="4916549" y="2288628"/>
                <a:ext cx="99660" cy="79188"/>
              </a:xfrm>
              <a:custGeom>
                <a:avLst/>
                <a:gdLst/>
                <a:ahLst/>
                <a:cxnLst>
                  <a:cxn ang="0">
                    <a:pos x="13" y="0"/>
                  </a:cxn>
                  <a:cxn ang="0">
                    <a:pos x="0" y="21"/>
                  </a:cxn>
                  <a:cxn ang="0">
                    <a:pos x="13" y="44"/>
                  </a:cxn>
                  <a:cxn ang="0">
                    <a:pos x="38" y="44"/>
                  </a:cxn>
                  <a:cxn ang="0">
                    <a:pos x="51" y="21"/>
                  </a:cxn>
                  <a:cxn ang="0">
                    <a:pos x="38" y="0"/>
                  </a:cxn>
                  <a:cxn ang="0">
                    <a:pos x="13" y="0"/>
                  </a:cxn>
                </a:cxnLst>
                <a:rect l="0" t="0" r="r" b="b"/>
                <a:pathLst>
                  <a:path w="51" h="44">
                    <a:moveTo>
                      <a:pt x="13" y="0"/>
                    </a:moveTo>
                    <a:lnTo>
                      <a:pt x="0" y="21"/>
                    </a:lnTo>
                    <a:lnTo>
                      <a:pt x="13" y="44"/>
                    </a:lnTo>
                    <a:lnTo>
                      <a:pt x="38" y="44"/>
                    </a:lnTo>
                    <a:lnTo>
                      <a:pt x="51" y="21"/>
                    </a:lnTo>
                    <a:lnTo>
                      <a:pt x="38" y="0"/>
                    </a:lnTo>
                    <a:lnTo>
                      <a:pt x="1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5" name="Freeform 296"/>
              <p:cNvSpPr>
                <a:spLocks/>
              </p:cNvSpPr>
              <p:nvPr/>
            </p:nvSpPr>
            <p:spPr bwMode="auto">
              <a:xfrm>
                <a:off x="748429" y="4333113"/>
                <a:ext cx="175870" cy="68389"/>
              </a:xfrm>
              <a:custGeom>
                <a:avLst/>
                <a:gdLst/>
                <a:ahLst/>
                <a:cxnLst>
                  <a:cxn ang="0">
                    <a:pos x="46" y="38"/>
                  </a:cxn>
                  <a:cxn ang="0">
                    <a:pos x="90" y="0"/>
                  </a:cxn>
                  <a:cxn ang="0">
                    <a:pos x="0" y="0"/>
                  </a:cxn>
                  <a:cxn ang="0">
                    <a:pos x="46" y="38"/>
                  </a:cxn>
                </a:cxnLst>
                <a:rect l="0" t="0" r="r" b="b"/>
                <a:pathLst>
                  <a:path w="90" h="38">
                    <a:moveTo>
                      <a:pt x="46" y="38"/>
                    </a:moveTo>
                    <a:lnTo>
                      <a:pt x="90" y="0"/>
                    </a:lnTo>
                    <a:lnTo>
                      <a:pt x="0" y="0"/>
                    </a:lnTo>
                    <a:lnTo>
                      <a:pt x="46" y="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6" name="Freeform 297"/>
              <p:cNvSpPr>
                <a:spLocks/>
              </p:cNvSpPr>
              <p:nvPr/>
            </p:nvSpPr>
            <p:spPr bwMode="auto">
              <a:xfrm>
                <a:off x="742566" y="4338512"/>
                <a:ext cx="189549" cy="100784"/>
              </a:xfrm>
              <a:custGeom>
                <a:avLst/>
                <a:gdLst/>
                <a:ahLst/>
                <a:cxnLst>
                  <a:cxn ang="0">
                    <a:pos x="49" y="41"/>
                  </a:cxn>
                  <a:cxn ang="0">
                    <a:pos x="0" y="0"/>
                  </a:cxn>
                  <a:cxn ang="0">
                    <a:pos x="0" y="56"/>
                  </a:cxn>
                  <a:cxn ang="0">
                    <a:pos x="97" y="56"/>
                  </a:cxn>
                  <a:cxn ang="0">
                    <a:pos x="97" y="0"/>
                  </a:cxn>
                  <a:cxn ang="0">
                    <a:pos x="49" y="41"/>
                  </a:cxn>
                </a:cxnLst>
                <a:rect l="0" t="0" r="r" b="b"/>
                <a:pathLst>
                  <a:path w="97" h="56">
                    <a:moveTo>
                      <a:pt x="49" y="41"/>
                    </a:moveTo>
                    <a:lnTo>
                      <a:pt x="0" y="0"/>
                    </a:lnTo>
                    <a:lnTo>
                      <a:pt x="0" y="56"/>
                    </a:lnTo>
                    <a:lnTo>
                      <a:pt x="97" y="56"/>
                    </a:lnTo>
                    <a:lnTo>
                      <a:pt x="97" y="0"/>
                    </a:lnTo>
                    <a:lnTo>
                      <a:pt x="49" y="4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7" name="Freeform 298"/>
              <p:cNvSpPr>
                <a:spLocks noEditPoints="1"/>
              </p:cNvSpPr>
              <p:nvPr/>
            </p:nvSpPr>
            <p:spPr bwMode="auto">
              <a:xfrm>
                <a:off x="3200839" y="2171646"/>
                <a:ext cx="300933" cy="278957"/>
              </a:xfrm>
              <a:custGeom>
                <a:avLst/>
                <a:gdLst/>
                <a:ahLst/>
                <a:cxnLst>
                  <a:cxn ang="0">
                    <a:pos x="85" y="0"/>
                  </a:cxn>
                  <a:cxn ang="0">
                    <a:pos x="0" y="86"/>
                  </a:cxn>
                  <a:cxn ang="0">
                    <a:pos x="4" y="112"/>
                  </a:cxn>
                  <a:cxn ang="0">
                    <a:pos x="58" y="116"/>
                  </a:cxn>
                  <a:cxn ang="0">
                    <a:pos x="57" y="166"/>
                  </a:cxn>
                  <a:cxn ang="0">
                    <a:pos x="85" y="171"/>
                  </a:cxn>
                  <a:cxn ang="0">
                    <a:pos x="171" y="86"/>
                  </a:cxn>
                  <a:cxn ang="0">
                    <a:pos x="85" y="0"/>
                  </a:cxn>
                  <a:cxn ang="0">
                    <a:pos x="127" y="29"/>
                  </a:cxn>
                  <a:cxn ang="0">
                    <a:pos x="144" y="44"/>
                  </a:cxn>
                  <a:cxn ang="0">
                    <a:pos x="127" y="59"/>
                  </a:cxn>
                  <a:cxn ang="0">
                    <a:pos x="109" y="44"/>
                  </a:cxn>
                  <a:cxn ang="0">
                    <a:pos x="127" y="29"/>
                  </a:cxn>
                  <a:cxn ang="0">
                    <a:pos x="27" y="91"/>
                  </a:cxn>
                  <a:cxn ang="0">
                    <a:pos x="9" y="76"/>
                  </a:cxn>
                  <a:cxn ang="0">
                    <a:pos x="27" y="61"/>
                  </a:cxn>
                  <a:cxn ang="0">
                    <a:pos x="45" y="76"/>
                  </a:cxn>
                  <a:cxn ang="0">
                    <a:pos x="27" y="91"/>
                  </a:cxn>
                  <a:cxn ang="0">
                    <a:pos x="48" y="57"/>
                  </a:cxn>
                  <a:cxn ang="0">
                    <a:pos x="30" y="42"/>
                  </a:cxn>
                  <a:cxn ang="0">
                    <a:pos x="48" y="27"/>
                  </a:cxn>
                  <a:cxn ang="0">
                    <a:pos x="65" y="42"/>
                  </a:cxn>
                  <a:cxn ang="0">
                    <a:pos x="48" y="57"/>
                  </a:cxn>
                  <a:cxn ang="0">
                    <a:pos x="69" y="24"/>
                  </a:cxn>
                  <a:cxn ang="0">
                    <a:pos x="87" y="9"/>
                  </a:cxn>
                  <a:cxn ang="0">
                    <a:pos x="104" y="24"/>
                  </a:cxn>
                  <a:cxn ang="0">
                    <a:pos x="87" y="39"/>
                  </a:cxn>
                  <a:cxn ang="0">
                    <a:pos x="69" y="24"/>
                  </a:cxn>
                  <a:cxn ang="0">
                    <a:pos x="99" y="159"/>
                  </a:cxn>
                  <a:cxn ang="0">
                    <a:pos x="82" y="144"/>
                  </a:cxn>
                  <a:cxn ang="0">
                    <a:pos x="99" y="129"/>
                  </a:cxn>
                  <a:cxn ang="0">
                    <a:pos x="117" y="144"/>
                  </a:cxn>
                  <a:cxn ang="0">
                    <a:pos x="99" y="159"/>
                  </a:cxn>
                  <a:cxn ang="0">
                    <a:pos x="135" y="133"/>
                  </a:cxn>
                  <a:cxn ang="0">
                    <a:pos x="117" y="118"/>
                  </a:cxn>
                  <a:cxn ang="0">
                    <a:pos x="135" y="103"/>
                  </a:cxn>
                  <a:cxn ang="0">
                    <a:pos x="152" y="118"/>
                  </a:cxn>
                  <a:cxn ang="0">
                    <a:pos x="135" y="133"/>
                  </a:cxn>
                  <a:cxn ang="0">
                    <a:pos x="144" y="96"/>
                  </a:cxn>
                  <a:cxn ang="0">
                    <a:pos x="127" y="81"/>
                  </a:cxn>
                  <a:cxn ang="0">
                    <a:pos x="144" y="66"/>
                  </a:cxn>
                  <a:cxn ang="0">
                    <a:pos x="162" y="81"/>
                  </a:cxn>
                  <a:cxn ang="0">
                    <a:pos x="144" y="96"/>
                  </a:cxn>
                </a:cxnLst>
                <a:rect l="0" t="0" r="r" b="b"/>
                <a:pathLst>
                  <a:path w="171" h="171">
                    <a:moveTo>
                      <a:pt x="85" y="0"/>
                    </a:moveTo>
                    <a:cubicBezTo>
                      <a:pt x="38" y="0"/>
                      <a:pt x="0" y="39"/>
                      <a:pt x="0" y="86"/>
                    </a:cubicBezTo>
                    <a:cubicBezTo>
                      <a:pt x="0" y="96"/>
                      <a:pt x="1" y="102"/>
                      <a:pt x="4" y="112"/>
                    </a:cubicBezTo>
                    <a:cubicBezTo>
                      <a:pt x="10" y="130"/>
                      <a:pt x="44" y="96"/>
                      <a:pt x="58" y="116"/>
                    </a:cubicBezTo>
                    <a:cubicBezTo>
                      <a:pt x="72" y="136"/>
                      <a:pt x="26" y="154"/>
                      <a:pt x="57" y="166"/>
                    </a:cubicBezTo>
                    <a:cubicBezTo>
                      <a:pt x="71" y="170"/>
                      <a:pt x="75" y="171"/>
                      <a:pt x="85" y="171"/>
                    </a:cubicBezTo>
                    <a:cubicBezTo>
                      <a:pt x="132" y="171"/>
                      <a:pt x="171" y="133"/>
                      <a:pt x="171" y="86"/>
                    </a:cubicBezTo>
                    <a:cubicBezTo>
                      <a:pt x="171" y="39"/>
                      <a:pt x="132" y="0"/>
                      <a:pt x="85" y="0"/>
                    </a:cubicBezTo>
                    <a:close/>
                    <a:moveTo>
                      <a:pt x="127" y="29"/>
                    </a:moveTo>
                    <a:cubicBezTo>
                      <a:pt x="136" y="29"/>
                      <a:pt x="144" y="36"/>
                      <a:pt x="144" y="44"/>
                    </a:cubicBezTo>
                    <a:cubicBezTo>
                      <a:pt x="144" y="52"/>
                      <a:pt x="136" y="59"/>
                      <a:pt x="127" y="59"/>
                    </a:cubicBezTo>
                    <a:cubicBezTo>
                      <a:pt x="117" y="59"/>
                      <a:pt x="109" y="52"/>
                      <a:pt x="109" y="44"/>
                    </a:cubicBezTo>
                    <a:cubicBezTo>
                      <a:pt x="109" y="36"/>
                      <a:pt x="117" y="29"/>
                      <a:pt x="127" y="29"/>
                    </a:cubicBezTo>
                    <a:close/>
                    <a:moveTo>
                      <a:pt x="27" y="91"/>
                    </a:moveTo>
                    <a:cubicBezTo>
                      <a:pt x="17" y="91"/>
                      <a:pt x="9" y="84"/>
                      <a:pt x="9" y="76"/>
                    </a:cubicBezTo>
                    <a:cubicBezTo>
                      <a:pt x="9" y="68"/>
                      <a:pt x="17" y="61"/>
                      <a:pt x="27" y="61"/>
                    </a:cubicBezTo>
                    <a:cubicBezTo>
                      <a:pt x="37" y="61"/>
                      <a:pt x="45" y="68"/>
                      <a:pt x="45" y="76"/>
                    </a:cubicBezTo>
                    <a:cubicBezTo>
                      <a:pt x="45" y="84"/>
                      <a:pt x="37" y="91"/>
                      <a:pt x="27" y="91"/>
                    </a:cubicBezTo>
                    <a:close/>
                    <a:moveTo>
                      <a:pt x="48" y="57"/>
                    </a:moveTo>
                    <a:cubicBezTo>
                      <a:pt x="38" y="57"/>
                      <a:pt x="30" y="50"/>
                      <a:pt x="30" y="42"/>
                    </a:cubicBezTo>
                    <a:cubicBezTo>
                      <a:pt x="30" y="33"/>
                      <a:pt x="38" y="27"/>
                      <a:pt x="48" y="27"/>
                    </a:cubicBezTo>
                    <a:cubicBezTo>
                      <a:pt x="57" y="27"/>
                      <a:pt x="65" y="33"/>
                      <a:pt x="65" y="42"/>
                    </a:cubicBezTo>
                    <a:cubicBezTo>
                      <a:pt x="65" y="50"/>
                      <a:pt x="57" y="57"/>
                      <a:pt x="48" y="57"/>
                    </a:cubicBezTo>
                    <a:close/>
                    <a:moveTo>
                      <a:pt x="69" y="24"/>
                    </a:moveTo>
                    <a:cubicBezTo>
                      <a:pt x="69" y="16"/>
                      <a:pt x="77" y="9"/>
                      <a:pt x="87" y="9"/>
                    </a:cubicBezTo>
                    <a:cubicBezTo>
                      <a:pt x="96" y="9"/>
                      <a:pt x="104" y="16"/>
                      <a:pt x="104" y="24"/>
                    </a:cubicBezTo>
                    <a:cubicBezTo>
                      <a:pt x="104" y="33"/>
                      <a:pt x="96" y="39"/>
                      <a:pt x="87" y="39"/>
                    </a:cubicBezTo>
                    <a:cubicBezTo>
                      <a:pt x="77" y="39"/>
                      <a:pt x="69" y="33"/>
                      <a:pt x="69" y="24"/>
                    </a:cubicBezTo>
                    <a:close/>
                    <a:moveTo>
                      <a:pt x="99" y="159"/>
                    </a:moveTo>
                    <a:cubicBezTo>
                      <a:pt x="90" y="159"/>
                      <a:pt x="82" y="152"/>
                      <a:pt x="82" y="144"/>
                    </a:cubicBezTo>
                    <a:cubicBezTo>
                      <a:pt x="82" y="136"/>
                      <a:pt x="90" y="129"/>
                      <a:pt x="99" y="129"/>
                    </a:cubicBezTo>
                    <a:cubicBezTo>
                      <a:pt x="109" y="129"/>
                      <a:pt x="117" y="136"/>
                      <a:pt x="117" y="144"/>
                    </a:cubicBezTo>
                    <a:cubicBezTo>
                      <a:pt x="117" y="152"/>
                      <a:pt x="109" y="159"/>
                      <a:pt x="99" y="159"/>
                    </a:cubicBezTo>
                    <a:close/>
                    <a:moveTo>
                      <a:pt x="135" y="133"/>
                    </a:moveTo>
                    <a:cubicBezTo>
                      <a:pt x="125" y="133"/>
                      <a:pt x="117" y="127"/>
                      <a:pt x="117" y="118"/>
                    </a:cubicBezTo>
                    <a:cubicBezTo>
                      <a:pt x="117" y="110"/>
                      <a:pt x="125" y="103"/>
                      <a:pt x="135" y="103"/>
                    </a:cubicBezTo>
                    <a:cubicBezTo>
                      <a:pt x="144" y="103"/>
                      <a:pt x="152" y="110"/>
                      <a:pt x="152" y="118"/>
                    </a:cubicBezTo>
                    <a:cubicBezTo>
                      <a:pt x="152" y="127"/>
                      <a:pt x="144" y="133"/>
                      <a:pt x="135" y="133"/>
                    </a:cubicBezTo>
                    <a:close/>
                    <a:moveTo>
                      <a:pt x="144" y="96"/>
                    </a:moveTo>
                    <a:cubicBezTo>
                      <a:pt x="134" y="96"/>
                      <a:pt x="127" y="89"/>
                      <a:pt x="127" y="81"/>
                    </a:cubicBezTo>
                    <a:cubicBezTo>
                      <a:pt x="127" y="72"/>
                      <a:pt x="134" y="66"/>
                      <a:pt x="144" y="66"/>
                    </a:cubicBezTo>
                    <a:cubicBezTo>
                      <a:pt x="154" y="66"/>
                      <a:pt x="162" y="72"/>
                      <a:pt x="162" y="81"/>
                    </a:cubicBezTo>
                    <a:cubicBezTo>
                      <a:pt x="162" y="89"/>
                      <a:pt x="154" y="96"/>
                      <a:pt x="144" y="96"/>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8" name="Oval 30"/>
              <p:cNvSpPr>
                <a:spLocks noChangeArrowheads="1"/>
              </p:cNvSpPr>
              <p:nvPr/>
            </p:nvSpPr>
            <p:spPr bwMode="auto">
              <a:xfrm>
                <a:off x="953605" y="3960570"/>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grpSp>
        <p:grpSp>
          <p:nvGrpSpPr>
            <p:cNvPr id="624" name="组合 623"/>
            <p:cNvGrpSpPr/>
            <p:nvPr/>
          </p:nvGrpSpPr>
          <p:grpSpPr>
            <a:xfrm>
              <a:off x="711922" y="1988558"/>
              <a:ext cx="895416" cy="895416"/>
              <a:chOff x="5675954" y="2249137"/>
              <a:chExt cx="648072" cy="648072"/>
            </a:xfrm>
          </p:grpSpPr>
          <p:sp>
            <p:nvSpPr>
              <p:cNvPr id="634" name="椭圆 633"/>
              <p:cNvSpPr/>
              <p:nvPr/>
            </p:nvSpPr>
            <p:spPr>
              <a:xfrm>
                <a:off x="5675954"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635" name="Freeform 428"/>
              <p:cNvSpPr>
                <a:spLocks/>
              </p:cNvSpPr>
              <p:nvPr/>
            </p:nvSpPr>
            <p:spPr bwMode="auto">
              <a:xfrm>
                <a:off x="5809844" y="2390028"/>
                <a:ext cx="380293" cy="366291"/>
              </a:xfrm>
              <a:custGeom>
                <a:avLst/>
                <a:gdLst>
                  <a:gd name="connsiteX0" fmla="*/ 297615 w 597921"/>
                  <a:gd name="connsiteY0" fmla="*/ 96957 h 598324"/>
                  <a:gd name="connsiteX1" fmla="*/ 323434 w 597921"/>
                  <a:gd name="connsiteY1" fmla="*/ 122740 h 598324"/>
                  <a:gd name="connsiteX2" fmla="*/ 323434 w 597921"/>
                  <a:gd name="connsiteY2" fmla="*/ 289852 h 598324"/>
                  <a:gd name="connsiteX3" fmla="*/ 462572 w 597921"/>
                  <a:gd name="connsiteY3" fmla="*/ 289852 h 598324"/>
                  <a:gd name="connsiteX4" fmla="*/ 487913 w 597921"/>
                  <a:gd name="connsiteY4" fmla="*/ 315157 h 598324"/>
                  <a:gd name="connsiteX5" fmla="*/ 462572 w 597921"/>
                  <a:gd name="connsiteY5" fmla="*/ 340463 h 598324"/>
                  <a:gd name="connsiteX6" fmla="*/ 297615 w 597921"/>
                  <a:gd name="connsiteY6" fmla="*/ 340463 h 598324"/>
                  <a:gd name="connsiteX7" fmla="*/ 272274 w 597921"/>
                  <a:gd name="connsiteY7" fmla="*/ 315157 h 598324"/>
                  <a:gd name="connsiteX8" fmla="*/ 272274 w 597921"/>
                  <a:gd name="connsiteY8" fmla="*/ 122740 h 598324"/>
                  <a:gd name="connsiteX9" fmla="*/ 297615 w 597921"/>
                  <a:gd name="connsiteY9" fmla="*/ 96957 h 598324"/>
                  <a:gd name="connsiteX10" fmla="*/ 298127 w 597921"/>
                  <a:gd name="connsiteY10" fmla="*/ 0 h 598324"/>
                  <a:gd name="connsiteX11" fmla="*/ 597921 w 597921"/>
                  <a:gd name="connsiteY11" fmla="*/ 299401 h 598324"/>
                  <a:gd name="connsiteX12" fmla="*/ 298127 w 597921"/>
                  <a:gd name="connsiteY12" fmla="*/ 598324 h 598324"/>
                  <a:gd name="connsiteX13" fmla="*/ 35150 w 597921"/>
                  <a:gd name="connsiteY13" fmla="*/ 442177 h 598324"/>
                  <a:gd name="connsiteX14" fmla="*/ 34194 w 597921"/>
                  <a:gd name="connsiteY14" fmla="*/ 432149 h 598324"/>
                  <a:gd name="connsiteX15" fmla="*/ 40410 w 597921"/>
                  <a:gd name="connsiteY15" fmla="*/ 424509 h 598324"/>
                  <a:gd name="connsiteX16" fmla="*/ 74836 w 597921"/>
                  <a:gd name="connsiteY16" fmla="*/ 407796 h 598324"/>
                  <a:gd name="connsiteX17" fmla="*/ 91571 w 597921"/>
                  <a:gd name="connsiteY17" fmla="*/ 413049 h 598324"/>
                  <a:gd name="connsiteX18" fmla="*/ 298127 w 597921"/>
                  <a:gd name="connsiteY18" fmla="*/ 534815 h 598324"/>
                  <a:gd name="connsiteX19" fmla="*/ 534328 w 597921"/>
                  <a:gd name="connsiteY19" fmla="*/ 299401 h 598324"/>
                  <a:gd name="connsiteX20" fmla="*/ 298127 w 597921"/>
                  <a:gd name="connsiteY20" fmla="*/ 63509 h 598324"/>
                  <a:gd name="connsiteX21" fmla="*/ 145123 w 597921"/>
                  <a:gd name="connsiteY21" fmla="*/ 120333 h 598324"/>
                  <a:gd name="connsiteX22" fmla="*/ 200587 w 597921"/>
                  <a:gd name="connsiteY22" fmla="*/ 142299 h 598324"/>
                  <a:gd name="connsiteX23" fmla="*/ 208237 w 597921"/>
                  <a:gd name="connsiteY23" fmla="*/ 152327 h 598324"/>
                  <a:gd name="connsiteX24" fmla="*/ 203456 w 597921"/>
                  <a:gd name="connsiteY24" fmla="*/ 164265 h 598324"/>
                  <a:gd name="connsiteX25" fmla="*/ 48060 w 597921"/>
                  <a:gd name="connsiteY25" fmla="*/ 285553 h 598324"/>
                  <a:gd name="connsiteX26" fmla="*/ 35150 w 597921"/>
                  <a:gd name="connsiteY26" fmla="*/ 287463 h 598324"/>
                  <a:gd name="connsiteX27" fmla="*/ 27500 w 597921"/>
                  <a:gd name="connsiteY27" fmla="*/ 277435 h 598324"/>
                  <a:gd name="connsiteX28" fmla="*/ 246 w 597921"/>
                  <a:gd name="connsiteY28" fmla="*/ 82132 h 598324"/>
                  <a:gd name="connsiteX29" fmla="*/ 4550 w 597921"/>
                  <a:gd name="connsiteY29" fmla="*/ 70194 h 598324"/>
                  <a:gd name="connsiteX30" fmla="*/ 17459 w 597921"/>
                  <a:gd name="connsiteY30" fmla="*/ 68762 h 598324"/>
                  <a:gd name="connsiteX31" fmla="*/ 80574 w 597921"/>
                  <a:gd name="connsiteY31" fmla="*/ 94070 h 598324"/>
                  <a:gd name="connsiteX32" fmla="*/ 298127 w 597921"/>
                  <a:gd name="connsiteY32" fmla="*/ 0 h 5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7921" h="598324">
                    <a:moveTo>
                      <a:pt x="297615" y="96957"/>
                    </a:moveTo>
                    <a:cubicBezTo>
                      <a:pt x="311959" y="96957"/>
                      <a:pt x="323434" y="108416"/>
                      <a:pt x="323434" y="122740"/>
                    </a:cubicBezTo>
                    <a:lnTo>
                      <a:pt x="323434" y="289852"/>
                    </a:lnTo>
                    <a:lnTo>
                      <a:pt x="462572" y="289852"/>
                    </a:lnTo>
                    <a:cubicBezTo>
                      <a:pt x="476438" y="289852"/>
                      <a:pt x="487913" y="301311"/>
                      <a:pt x="487913" y="315157"/>
                    </a:cubicBezTo>
                    <a:cubicBezTo>
                      <a:pt x="487913" y="329004"/>
                      <a:pt x="476438" y="340463"/>
                      <a:pt x="462572" y="340463"/>
                    </a:cubicBezTo>
                    <a:lnTo>
                      <a:pt x="297615" y="340463"/>
                    </a:lnTo>
                    <a:cubicBezTo>
                      <a:pt x="283749" y="340463"/>
                      <a:pt x="272274" y="329004"/>
                      <a:pt x="272274" y="315157"/>
                    </a:cubicBezTo>
                    <a:lnTo>
                      <a:pt x="272274" y="122740"/>
                    </a:lnTo>
                    <a:cubicBezTo>
                      <a:pt x="272274" y="108416"/>
                      <a:pt x="283749" y="96957"/>
                      <a:pt x="297615" y="96957"/>
                    </a:cubicBezTo>
                    <a:close/>
                    <a:moveTo>
                      <a:pt x="298127" y="0"/>
                    </a:moveTo>
                    <a:cubicBezTo>
                      <a:pt x="463564" y="0"/>
                      <a:pt x="597921" y="134181"/>
                      <a:pt x="597921" y="299401"/>
                    </a:cubicBezTo>
                    <a:cubicBezTo>
                      <a:pt x="597921" y="464143"/>
                      <a:pt x="463564" y="598324"/>
                      <a:pt x="298127" y="598324"/>
                    </a:cubicBezTo>
                    <a:cubicBezTo>
                      <a:pt x="188155" y="598324"/>
                      <a:pt x="87268" y="538635"/>
                      <a:pt x="35150" y="442177"/>
                    </a:cubicBezTo>
                    <a:cubicBezTo>
                      <a:pt x="33238" y="438835"/>
                      <a:pt x="32760" y="435492"/>
                      <a:pt x="34194" y="432149"/>
                    </a:cubicBezTo>
                    <a:cubicBezTo>
                      <a:pt x="35150" y="428807"/>
                      <a:pt x="37541" y="425942"/>
                      <a:pt x="40410" y="424509"/>
                    </a:cubicBezTo>
                    <a:lnTo>
                      <a:pt x="74836" y="407796"/>
                    </a:lnTo>
                    <a:cubicBezTo>
                      <a:pt x="81052" y="404931"/>
                      <a:pt x="88702" y="407319"/>
                      <a:pt x="91571" y="413049"/>
                    </a:cubicBezTo>
                    <a:cubicBezTo>
                      <a:pt x="133169" y="488018"/>
                      <a:pt x="212540" y="534815"/>
                      <a:pt x="298127" y="534815"/>
                    </a:cubicBezTo>
                    <a:cubicBezTo>
                      <a:pt x="428181" y="534815"/>
                      <a:pt x="534328" y="429284"/>
                      <a:pt x="534328" y="299401"/>
                    </a:cubicBezTo>
                    <a:cubicBezTo>
                      <a:pt x="534328" y="169517"/>
                      <a:pt x="428181" y="63509"/>
                      <a:pt x="298127" y="63509"/>
                    </a:cubicBezTo>
                    <a:cubicBezTo>
                      <a:pt x="242185" y="63509"/>
                      <a:pt x="187677" y="83565"/>
                      <a:pt x="145123" y="120333"/>
                    </a:cubicBezTo>
                    <a:lnTo>
                      <a:pt x="200587" y="142299"/>
                    </a:lnTo>
                    <a:cubicBezTo>
                      <a:pt x="204890" y="144209"/>
                      <a:pt x="207759" y="148029"/>
                      <a:pt x="208237" y="152327"/>
                    </a:cubicBezTo>
                    <a:cubicBezTo>
                      <a:pt x="208715" y="157102"/>
                      <a:pt x="207281" y="161399"/>
                      <a:pt x="203456" y="164265"/>
                    </a:cubicBezTo>
                    <a:lnTo>
                      <a:pt x="48060" y="285553"/>
                    </a:lnTo>
                    <a:cubicBezTo>
                      <a:pt x="44235" y="288418"/>
                      <a:pt x="39454" y="289373"/>
                      <a:pt x="35150" y="287463"/>
                    </a:cubicBezTo>
                    <a:cubicBezTo>
                      <a:pt x="31325" y="285553"/>
                      <a:pt x="27978" y="281733"/>
                      <a:pt x="27500" y="277435"/>
                    </a:cubicBezTo>
                    <a:lnTo>
                      <a:pt x="246" y="82132"/>
                    </a:lnTo>
                    <a:cubicBezTo>
                      <a:pt x="-710" y="77835"/>
                      <a:pt x="1203" y="73060"/>
                      <a:pt x="4550" y="70194"/>
                    </a:cubicBezTo>
                    <a:cubicBezTo>
                      <a:pt x="8375" y="67807"/>
                      <a:pt x="13156" y="66852"/>
                      <a:pt x="17459" y="68762"/>
                    </a:cubicBezTo>
                    <a:lnTo>
                      <a:pt x="80574" y="94070"/>
                    </a:lnTo>
                    <a:cubicBezTo>
                      <a:pt x="137472" y="33426"/>
                      <a:pt x="214931" y="0"/>
                      <a:pt x="298127" y="0"/>
                    </a:cubicBez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en-US" sz="7198">
                  <a:solidFill>
                    <a:srgbClr val="000000"/>
                  </a:solidFill>
                </a:endParaRPr>
              </a:p>
            </p:txBody>
          </p:sp>
        </p:grpSp>
        <p:grpSp>
          <p:nvGrpSpPr>
            <p:cNvPr id="625" name="组合 624"/>
            <p:cNvGrpSpPr/>
            <p:nvPr/>
          </p:nvGrpSpPr>
          <p:grpSpPr>
            <a:xfrm>
              <a:off x="4701890" y="1886754"/>
              <a:ext cx="860620" cy="860620"/>
              <a:chOff x="4792556" y="2249137"/>
              <a:chExt cx="648072" cy="648072"/>
            </a:xfrm>
          </p:grpSpPr>
          <p:sp>
            <p:nvSpPr>
              <p:cNvPr id="632" name="椭圆 631"/>
              <p:cNvSpPr/>
              <p:nvPr/>
            </p:nvSpPr>
            <p:spPr>
              <a:xfrm>
                <a:off x="4792556" y="2249137"/>
                <a:ext cx="648072" cy="648072"/>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633" name="Freeform 70"/>
              <p:cNvSpPr>
                <a:spLocks noEditPoints="1"/>
              </p:cNvSpPr>
              <p:nvPr/>
            </p:nvSpPr>
            <p:spPr bwMode="auto">
              <a:xfrm>
                <a:off x="4926447" y="2390028"/>
                <a:ext cx="380293" cy="366291"/>
              </a:xfrm>
              <a:custGeom>
                <a:avLst/>
                <a:gdLst>
                  <a:gd name="T0" fmla="*/ 4096 w 6827"/>
                  <a:gd name="T1" fmla="*/ 4551 h 6827"/>
                  <a:gd name="T2" fmla="*/ 6258 w 6827"/>
                  <a:gd name="T3" fmla="*/ 4096 h 6827"/>
                  <a:gd name="T4" fmla="*/ 2348 w 6827"/>
                  <a:gd name="T5" fmla="*/ 4911 h 6827"/>
                  <a:gd name="T6" fmla="*/ 569 w 6827"/>
                  <a:gd name="T7" fmla="*/ 4551 h 6827"/>
                  <a:gd name="T8" fmla="*/ 569 w 6827"/>
                  <a:gd name="T9" fmla="*/ 3982 h 6827"/>
                  <a:gd name="T10" fmla="*/ 1707 w 6827"/>
                  <a:gd name="T11" fmla="*/ 2503 h 6827"/>
                  <a:gd name="T12" fmla="*/ 3868 w 6827"/>
                  <a:gd name="T13" fmla="*/ 2731 h 6827"/>
                  <a:gd name="T14" fmla="*/ 5827 w 6827"/>
                  <a:gd name="T15" fmla="*/ 2004 h 6827"/>
                  <a:gd name="T16" fmla="*/ 6258 w 6827"/>
                  <a:gd name="T17" fmla="*/ 1820 h 6827"/>
                  <a:gd name="T18" fmla="*/ 4779 w 6827"/>
                  <a:gd name="T19" fmla="*/ 0 h 6827"/>
                  <a:gd name="T20" fmla="*/ 2854 w 6827"/>
                  <a:gd name="T21" fmla="*/ 2381 h 6827"/>
                  <a:gd name="T22" fmla="*/ 1239 w 6827"/>
                  <a:gd name="T23" fmla="*/ 2257 h 6827"/>
                  <a:gd name="T24" fmla="*/ 569 w 6827"/>
                  <a:gd name="T25" fmla="*/ 2844 h 6827"/>
                  <a:gd name="T26" fmla="*/ 569 w 6827"/>
                  <a:gd name="T27" fmla="*/ 2276 h 6827"/>
                  <a:gd name="T28" fmla="*/ 569 w 6827"/>
                  <a:gd name="T29" fmla="*/ 1707 h 6827"/>
                  <a:gd name="T30" fmla="*/ 569 w 6827"/>
                  <a:gd name="T31" fmla="*/ 1138 h 6827"/>
                  <a:gd name="T32" fmla="*/ 569 w 6827"/>
                  <a:gd name="T33" fmla="*/ 569 h 6827"/>
                  <a:gd name="T34" fmla="*/ 341 w 6827"/>
                  <a:gd name="T35" fmla="*/ 0 h 6827"/>
                  <a:gd name="T36" fmla="*/ 114 w 6827"/>
                  <a:gd name="T37" fmla="*/ 569 h 6827"/>
                  <a:gd name="T38" fmla="*/ 114 w 6827"/>
                  <a:gd name="T39" fmla="*/ 1138 h 6827"/>
                  <a:gd name="T40" fmla="*/ 114 w 6827"/>
                  <a:gd name="T41" fmla="*/ 1707 h 6827"/>
                  <a:gd name="T42" fmla="*/ 114 w 6827"/>
                  <a:gd name="T43" fmla="*/ 2276 h 6827"/>
                  <a:gd name="T44" fmla="*/ 114 w 6827"/>
                  <a:gd name="T45" fmla="*/ 2844 h 6827"/>
                  <a:gd name="T46" fmla="*/ 114 w 6827"/>
                  <a:gd name="T47" fmla="*/ 3413 h 6827"/>
                  <a:gd name="T48" fmla="*/ 114 w 6827"/>
                  <a:gd name="T49" fmla="*/ 3982 h 6827"/>
                  <a:gd name="T50" fmla="*/ 114 w 6827"/>
                  <a:gd name="T51" fmla="*/ 4551 h 6827"/>
                  <a:gd name="T52" fmla="*/ 114 w 6827"/>
                  <a:gd name="T53" fmla="*/ 5120 h 6827"/>
                  <a:gd name="T54" fmla="*/ 114 w 6827"/>
                  <a:gd name="T55" fmla="*/ 5689 h 6827"/>
                  <a:gd name="T56" fmla="*/ 114 w 6827"/>
                  <a:gd name="T57" fmla="*/ 6258 h 6827"/>
                  <a:gd name="T58" fmla="*/ 683 w 6827"/>
                  <a:gd name="T59" fmla="*/ 6713 h 6827"/>
                  <a:gd name="T60" fmla="*/ 1252 w 6827"/>
                  <a:gd name="T61" fmla="*/ 6713 h 6827"/>
                  <a:gd name="T62" fmla="*/ 1820 w 6827"/>
                  <a:gd name="T63" fmla="*/ 6713 h 6827"/>
                  <a:gd name="T64" fmla="*/ 2389 w 6827"/>
                  <a:gd name="T65" fmla="*/ 6713 h 6827"/>
                  <a:gd name="T66" fmla="*/ 2958 w 6827"/>
                  <a:gd name="T67" fmla="*/ 6713 h 6827"/>
                  <a:gd name="T68" fmla="*/ 3527 w 6827"/>
                  <a:gd name="T69" fmla="*/ 6713 h 6827"/>
                  <a:gd name="T70" fmla="*/ 4096 w 6827"/>
                  <a:gd name="T71" fmla="*/ 6713 h 6827"/>
                  <a:gd name="T72" fmla="*/ 4665 w 6827"/>
                  <a:gd name="T73" fmla="*/ 6713 h 6827"/>
                  <a:gd name="T74" fmla="*/ 5234 w 6827"/>
                  <a:gd name="T75" fmla="*/ 6713 h 6827"/>
                  <a:gd name="T76" fmla="*/ 5803 w 6827"/>
                  <a:gd name="T77" fmla="*/ 6713 h 6827"/>
                  <a:gd name="T78" fmla="*/ 6371 w 6827"/>
                  <a:gd name="T79" fmla="*/ 6713 h 6827"/>
                  <a:gd name="T80" fmla="*/ 6827 w 6827"/>
                  <a:gd name="T81" fmla="*/ 6485 h 6827"/>
                  <a:gd name="T82" fmla="*/ 6371 w 6827"/>
                  <a:gd name="T83" fmla="*/ 6258 h 6827"/>
                  <a:gd name="T84" fmla="*/ 5803 w 6827"/>
                  <a:gd name="T85" fmla="*/ 6258 h 6827"/>
                  <a:gd name="T86" fmla="*/ 5234 w 6827"/>
                  <a:gd name="T87" fmla="*/ 6258 h 6827"/>
                  <a:gd name="T88" fmla="*/ 4665 w 6827"/>
                  <a:gd name="T89" fmla="*/ 6258 h 6827"/>
                  <a:gd name="T90" fmla="*/ 4096 w 6827"/>
                  <a:gd name="T91" fmla="*/ 6258 h 6827"/>
                  <a:gd name="T92" fmla="*/ 3527 w 6827"/>
                  <a:gd name="T93" fmla="*/ 6258 h 6827"/>
                  <a:gd name="T94" fmla="*/ 2958 w 6827"/>
                  <a:gd name="T95" fmla="*/ 6258 h 6827"/>
                  <a:gd name="T96" fmla="*/ 2389 w 6827"/>
                  <a:gd name="T97" fmla="*/ 6258 h 6827"/>
                  <a:gd name="T98" fmla="*/ 1820 w 6827"/>
                  <a:gd name="T99" fmla="*/ 6258 h 6827"/>
                  <a:gd name="T100" fmla="*/ 1252 w 6827"/>
                  <a:gd name="T101" fmla="*/ 6258 h 6827"/>
                  <a:gd name="T102" fmla="*/ 683 w 6827"/>
                  <a:gd name="T103" fmla="*/ 625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27" h="6827">
                    <a:moveTo>
                      <a:pt x="1263" y="5234"/>
                    </a:moveTo>
                    <a:cubicBezTo>
                      <a:pt x="1316" y="5493"/>
                      <a:pt x="1546" y="5689"/>
                      <a:pt x="1820" y="5689"/>
                    </a:cubicBezTo>
                    <a:cubicBezTo>
                      <a:pt x="2114" y="5689"/>
                      <a:pt x="2354" y="5464"/>
                      <a:pt x="2383" y="5178"/>
                    </a:cubicBezTo>
                    <a:lnTo>
                      <a:pt x="3568" y="4191"/>
                    </a:lnTo>
                    <a:cubicBezTo>
                      <a:pt x="3652" y="4401"/>
                      <a:pt x="3856" y="4551"/>
                      <a:pt x="4096" y="4551"/>
                    </a:cubicBezTo>
                    <a:cubicBezTo>
                      <a:pt x="4348" y="4551"/>
                      <a:pt x="4560" y="4385"/>
                      <a:pt x="4635" y="4157"/>
                    </a:cubicBezTo>
                    <a:lnTo>
                      <a:pt x="5696" y="4736"/>
                    </a:lnTo>
                    <a:cubicBezTo>
                      <a:pt x="5732" y="5016"/>
                      <a:pt x="5969" y="5234"/>
                      <a:pt x="6258" y="5234"/>
                    </a:cubicBezTo>
                    <a:cubicBezTo>
                      <a:pt x="6571" y="5234"/>
                      <a:pt x="6827" y="4979"/>
                      <a:pt x="6827" y="4665"/>
                    </a:cubicBezTo>
                    <a:cubicBezTo>
                      <a:pt x="6827" y="4351"/>
                      <a:pt x="6571" y="4096"/>
                      <a:pt x="6258" y="4096"/>
                    </a:cubicBezTo>
                    <a:cubicBezTo>
                      <a:pt x="6006" y="4096"/>
                      <a:pt x="5794" y="4262"/>
                      <a:pt x="5719" y="4490"/>
                    </a:cubicBezTo>
                    <a:lnTo>
                      <a:pt x="4658" y="3911"/>
                    </a:lnTo>
                    <a:cubicBezTo>
                      <a:pt x="4622" y="3631"/>
                      <a:pt x="4385" y="3413"/>
                      <a:pt x="4096" y="3413"/>
                    </a:cubicBezTo>
                    <a:cubicBezTo>
                      <a:pt x="3802" y="3413"/>
                      <a:pt x="3563" y="3638"/>
                      <a:pt x="3533" y="3924"/>
                    </a:cubicBezTo>
                    <a:lnTo>
                      <a:pt x="2348" y="4911"/>
                    </a:lnTo>
                    <a:cubicBezTo>
                      <a:pt x="2265" y="4701"/>
                      <a:pt x="2060" y="4551"/>
                      <a:pt x="1820" y="4551"/>
                    </a:cubicBezTo>
                    <a:cubicBezTo>
                      <a:pt x="1546" y="4551"/>
                      <a:pt x="1316" y="4747"/>
                      <a:pt x="1263" y="5006"/>
                    </a:cubicBezTo>
                    <a:lnTo>
                      <a:pt x="455" y="5006"/>
                    </a:lnTo>
                    <a:lnTo>
                      <a:pt x="455" y="4551"/>
                    </a:lnTo>
                    <a:lnTo>
                      <a:pt x="569" y="4551"/>
                    </a:lnTo>
                    <a:cubicBezTo>
                      <a:pt x="632" y="4551"/>
                      <a:pt x="683" y="4500"/>
                      <a:pt x="683" y="4437"/>
                    </a:cubicBezTo>
                    <a:cubicBezTo>
                      <a:pt x="683" y="4374"/>
                      <a:pt x="632" y="4324"/>
                      <a:pt x="569" y="4324"/>
                    </a:cubicBezTo>
                    <a:lnTo>
                      <a:pt x="455" y="4324"/>
                    </a:lnTo>
                    <a:lnTo>
                      <a:pt x="455" y="3982"/>
                    </a:lnTo>
                    <a:lnTo>
                      <a:pt x="569" y="3982"/>
                    </a:lnTo>
                    <a:cubicBezTo>
                      <a:pt x="632" y="3982"/>
                      <a:pt x="683" y="3931"/>
                      <a:pt x="683" y="3868"/>
                    </a:cubicBezTo>
                    <a:cubicBezTo>
                      <a:pt x="683" y="3806"/>
                      <a:pt x="632" y="3755"/>
                      <a:pt x="569" y="3755"/>
                    </a:cubicBezTo>
                    <a:lnTo>
                      <a:pt x="480" y="3755"/>
                    </a:lnTo>
                    <a:lnTo>
                      <a:pt x="1407" y="2416"/>
                    </a:lnTo>
                    <a:cubicBezTo>
                      <a:pt x="1494" y="2470"/>
                      <a:pt x="1596" y="2503"/>
                      <a:pt x="1707" y="2503"/>
                    </a:cubicBezTo>
                    <a:cubicBezTo>
                      <a:pt x="1888" y="2503"/>
                      <a:pt x="2048" y="2416"/>
                      <a:pt x="2152" y="2284"/>
                    </a:cubicBezTo>
                    <a:lnTo>
                      <a:pt x="2752" y="2584"/>
                    </a:lnTo>
                    <a:cubicBezTo>
                      <a:pt x="2740" y="2631"/>
                      <a:pt x="2731" y="2680"/>
                      <a:pt x="2731" y="2731"/>
                    </a:cubicBezTo>
                    <a:cubicBezTo>
                      <a:pt x="2731" y="3044"/>
                      <a:pt x="2986" y="3300"/>
                      <a:pt x="3300" y="3300"/>
                    </a:cubicBezTo>
                    <a:cubicBezTo>
                      <a:pt x="3613" y="3300"/>
                      <a:pt x="3868" y="3044"/>
                      <a:pt x="3868" y="2731"/>
                    </a:cubicBezTo>
                    <a:cubicBezTo>
                      <a:pt x="3868" y="2608"/>
                      <a:pt x="3829" y="2496"/>
                      <a:pt x="3763" y="2403"/>
                    </a:cubicBezTo>
                    <a:lnTo>
                      <a:pt x="4488" y="1055"/>
                    </a:lnTo>
                    <a:cubicBezTo>
                      <a:pt x="4574" y="1107"/>
                      <a:pt x="4672" y="1138"/>
                      <a:pt x="4779" y="1138"/>
                    </a:cubicBezTo>
                    <a:cubicBezTo>
                      <a:pt x="4891" y="1138"/>
                      <a:pt x="4995" y="1104"/>
                      <a:pt x="5083" y="1048"/>
                    </a:cubicBezTo>
                    <a:lnTo>
                      <a:pt x="5827" y="2004"/>
                    </a:lnTo>
                    <a:cubicBezTo>
                      <a:pt x="5829" y="2007"/>
                      <a:pt x="5833" y="2009"/>
                      <a:pt x="5836" y="2011"/>
                    </a:cubicBezTo>
                    <a:cubicBezTo>
                      <a:pt x="5745" y="2112"/>
                      <a:pt x="5689" y="2244"/>
                      <a:pt x="5689" y="2389"/>
                    </a:cubicBezTo>
                    <a:cubicBezTo>
                      <a:pt x="5689" y="2703"/>
                      <a:pt x="5944" y="2958"/>
                      <a:pt x="6258" y="2958"/>
                    </a:cubicBezTo>
                    <a:cubicBezTo>
                      <a:pt x="6571" y="2958"/>
                      <a:pt x="6827" y="2703"/>
                      <a:pt x="6827" y="2389"/>
                    </a:cubicBezTo>
                    <a:cubicBezTo>
                      <a:pt x="6827" y="2076"/>
                      <a:pt x="6571" y="1820"/>
                      <a:pt x="6258" y="1820"/>
                    </a:cubicBezTo>
                    <a:cubicBezTo>
                      <a:pt x="6170" y="1820"/>
                      <a:pt x="6087" y="1842"/>
                      <a:pt x="6013" y="1878"/>
                    </a:cubicBezTo>
                    <a:cubicBezTo>
                      <a:pt x="6010" y="1874"/>
                      <a:pt x="6010" y="1869"/>
                      <a:pt x="6006" y="1864"/>
                    </a:cubicBezTo>
                    <a:lnTo>
                      <a:pt x="5248" y="890"/>
                    </a:lnTo>
                    <a:cubicBezTo>
                      <a:pt x="5311" y="798"/>
                      <a:pt x="5348" y="688"/>
                      <a:pt x="5348" y="569"/>
                    </a:cubicBezTo>
                    <a:cubicBezTo>
                      <a:pt x="5348" y="255"/>
                      <a:pt x="5092" y="0"/>
                      <a:pt x="4779" y="0"/>
                    </a:cubicBezTo>
                    <a:cubicBezTo>
                      <a:pt x="4465" y="0"/>
                      <a:pt x="4210" y="255"/>
                      <a:pt x="4210" y="569"/>
                    </a:cubicBezTo>
                    <a:cubicBezTo>
                      <a:pt x="4210" y="691"/>
                      <a:pt x="4249" y="804"/>
                      <a:pt x="4315" y="897"/>
                    </a:cubicBezTo>
                    <a:lnTo>
                      <a:pt x="3590" y="2244"/>
                    </a:lnTo>
                    <a:cubicBezTo>
                      <a:pt x="3505" y="2193"/>
                      <a:pt x="3406" y="2162"/>
                      <a:pt x="3300" y="2162"/>
                    </a:cubicBezTo>
                    <a:cubicBezTo>
                      <a:pt x="3118" y="2162"/>
                      <a:pt x="2959" y="2248"/>
                      <a:pt x="2854" y="2381"/>
                    </a:cubicBezTo>
                    <a:lnTo>
                      <a:pt x="2254" y="2081"/>
                    </a:lnTo>
                    <a:cubicBezTo>
                      <a:pt x="2267" y="2034"/>
                      <a:pt x="2276" y="1985"/>
                      <a:pt x="2276" y="1934"/>
                    </a:cubicBezTo>
                    <a:cubicBezTo>
                      <a:pt x="2276" y="1621"/>
                      <a:pt x="2020" y="1365"/>
                      <a:pt x="1707" y="1365"/>
                    </a:cubicBezTo>
                    <a:cubicBezTo>
                      <a:pt x="1393" y="1365"/>
                      <a:pt x="1138" y="1621"/>
                      <a:pt x="1138" y="1934"/>
                    </a:cubicBezTo>
                    <a:cubicBezTo>
                      <a:pt x="1138" y="2054"/>
                      <a:pt x="1176" y="2166"/>
                      <a:pt x="1239" y="2257"/>
                    </a:cubicBezTo>
                    <a:lnTo>
                      <a:pt x="593" y="3191"/>
                    </a:lnTo>
                    <a:cubicBezTo>
                      <a:pt x="585" y="3189"/>
                      <a:pt x="578" y="3186"/>
                      <a:pt x="569" y="3186"/>
                    </a:cubicBezTo>
                    <a:lnTo>
                      <a:pt x="455" y="3186"/>
                    </a:lnTo>
                    <a:lnTo>
                      <a:pt x="455" y="2844"/>
                    </a:lnTo>
                    <a:lnTo>
                      <a:pt x="569" y="2844"/>
                    </a:lnTo>
                    <a:cubicBezTo>
                      <a:pt x="632" y="2844"/>
                      <a:pt x="683" y="2794"/>
                      <a:pt x="683" y="2731"/>
                    </a:cubicBezTo>
                    <a:cubicBezTo>
                      <a:pt x="683" y="2668"/>
                      <a:pt x="632" y="2617"/>
                      <a:pt x="569" y="2617"/>
                    </a:cubicBezTo>
                    <a:lnTo>
                      <a:pt x="455" y="2617"/>
                    </a:lnTo>
                    <a:lnTo>
                      <a:pt x="455" y="2276"/>
                    </a:lnTo>
                    <a:lnTo>
                      <a:pt x="569" y="2276"/>
                    </a:lnTo>
                    <a:cubicBezTo>
                      <a:pt x="632" y="2276"/>
                      <a:pt x="683" y="2225"/>
                      <a:pt x="683" y="2162"/>
                    </a:cubicBezTo>
                    <a:cubicBezTo>
                      <a:pt x="683" y="2099"/>
                      <a:pt x="632" y="2048"/>
                      <a:pt x="569" y="2048"/>
                    </a:cubicBezTo>
                    <a:lnTo>
                      <a:pt x="455" y="2048"/>
                    </a:lnTo>
                    <a:lnTo>
                      <a:pt x="455" y="1707"/>
                    </a:lnTo>
                    <a:lnTo>
                      <a:pt x="569" y="1707"/>
                    </a:lnTo>
                    <a:cubicBezTo>
                      <a:pt x="632" y="1707"/>
                      <a:pt x="683" y="1656"/>
                      <a:pt x="683" y="1593"/>
                    </a:cubicBezTo>
                    <a:cubicBezTo>
                      <a:pt x="683" y="1530"/>
                      <a:pt x="632" y="1479"/>
                      <a:pt x="569" y="1479"/>
                    </a:cubicBezTo>
                    <a:lnTo>
                      <a:pt x="455" y="1479"/>
                    </a:lnTo>
                    <a:lnTo>
                      <a:pt x="455" y="1138"/>
                    </a:lnTo>
                    <a:lnTo>
                      <a:pt x="569" y="1138"/>
                    </a:lnTo>
                    <a:cubicBezTo>
                      <a:pt x="632" y="1138"/>
                      <a:pt x="683" y="1087"/>
                      <a:pt x="683" y="1024"/>
                    </a:cubicBezTo>
                    <a:cubicBezTo>
                      <a:pt x="683" y="961"/>
                      <a:pt x="632" y="910"/>
                      <a:pt x="569" y="910"/>
                    </a:cubicBezTo>
                    <a:lnTo>
                      <a:pt x="455" y="910"/>
                    </a:lnTo>
                    <a:lnTo>
                      <a:pt x="455" y="569"/>
                    </a:lnTo>
                    <a:lnTo>
                      <a:pt x="569" y="569"/>
                    </a:lnTo>
                    <a:cubicBezTo>
                      <a:pt x="632" y="569"/>
                      <a:pt x="683" y="518"/>
                      <a:pt x="683" y="455"/>
                    </a:cubicBezTo>
                    <a:cubicBezTo>
                      <a:pt x="683" y="392"/>
                      <a:pt x="632" y="341"/>
                      <a:pt x="569" y="341"/>
                    </a:cubicBezTo>
                    <a:lnTo>
                      <a:pt x="455" y="341"/>
                    </a:lnTo>
                    <a:lnTo>
                      <a:pt x="455" y="114"/>
                    </a:lnTo>
                    <a:cubicBezTo>
                      <a:pt x="455" y="51"/>
                      <a:pt x="404" y="0"/>
                      <a:pt x="341" y="0"/>
                    </a:cubicBezTo>
                    <a:cubicBezTo>
                      <a:pt x="278" y="0"/>
                      <a:pt x="228" y="51"/>
                      <a:pt x="228" y="114"/>
                    </a:cubicBezTo>
                    <a:lnTo>
                      <a:pt x="228" y="341"/>
                    </a:lnTo>
                    <a:lnTo>
                      <a:pt x="114" y="341"/>
                    </a:lnTo>
                    <a:cubicBezTo>
                      <a:pt x="51" y="341"/>
                      <a:pt x="0" y="392"/>
                      <a:pt x="0" y="455"/>
                    </a:cubicBezTo>
                    <a:cubicBezTo>
                      <a:pt x="0" y="518"/>
                      <a:pt x="51" y="569"/>
                      <a:pt x="114" y="569"/>
                    </a:cubicBezTo>
                    <a:lnTo>
                      <a:pt x="228" y="569"/>
                    </a:lnTo>
                    <a:lnTo>
                      <a:pt x="228" y="910"/>
                    </a:lnTo>
                    <a:lnTo>
                      <a:pt x="114" y="910"/>
                    </a:lnTo>
                    <a:cubicBezTo>
                      <a:pt x="51" y="910"/>
                      <a:pt x="0" y="961"/>
                      <a:pt x="0" y="1024"/>
                    </a:cubicBezTo>
                    <a:cubicBezTo>
                      <a:pt x="0" y="1087"/>
                      <a:pt x="51" y="1138"/>
                      <a:pt x="114" y="1138"/>
                    </a:cubicBezTo>
                    <a:lnTo>
                      <a:pt x="228" y="1138"/>
                    </a:lnTo>
                    <a:lnTo>
                      <a:pt x="228" y="1479"/>
                    </a:lnTo>
                    <a:lnTo>
                      <a:pt x="114" y="1479"/>
                    </a:lnTo>
                    <a:cubicBezTo>
                      <a:pt x="51" y="1479"/>
                      <a:pt x="0" y="1530"/>
                      <a:pt x="0" y="1593"/>
                    </a:cubicBezTo>
                    <a:cubicBezTo>
                      <a:pt x="0" y="1656"/>
                      <a:pt x="51" y="1707"/>
                      <a:pt x="114" y="1707"/>
                    </a:cubicBezTo>
                    <a:lnTo>
                      <a:pt x="228" y="1707"/>
                    </a:lnTo>
                    <a:lnTo>
                      <a:pt x="228" y="2048"/>
                    </a:lnTo>
                    <a:lnTo>
                      <a:pt x="114" y="2048"/>
                    </a:lnTo>
                    <a:cubicBezTo>
                      <a:pt x="51" y="2048"/>
                      <a:pt x="0" y="2099"/>
                      <a:pt x="0" y="2162"/>
                    </a:cubicBezTo>
                    <a:cubicBezTo>
                      <a:pt x="0" y="2225"/>
                      <a:pt x="51" y="2276"/>
                      <a:pt x="114" y="2276"/>
                    </a:cubicBezTo>
                    <a:lnTo>
                      <a:pt x="228" y="2276"/>
                    </a:lnTo>
                    <a:lnTo>
                      <a:pt x="228" y="2617"/>
                    </a:lnTo>
                    <a:lnTo>
                      <a:pt x="114" y="2617"/>
                    </a:lnTo>
                    <a:cubicBezTo>
                      <a:pt x="51" y="2617"/>
                      <a:pt x="0" y="2668"/>
                      <a:pt x="0" y="2731"/>
                    </a:cubicBezTo>
                    <a:cubicBezTo>
                      <a:pt x="0" y="2794"/>
                      <a:pt x="51" y="2844"/>
                      <a:pt x="114" y="2844"/>
                    </a:cubicBezTo>
                    <a:lnTo>
                      <a:pt x="228" y="2844"/>
                    </a:lnTo>
                    <a:lnTo>
                      <a:pt x="228" y="3186"/>
                    </a:lnTo>
                    <a:lnTo>
                      <a:pt x="114" y="3186"/>
                    </a:lnTo>
                    <a:cubicBezTo>
                      <a:pt x="51" y="3186"/>
                      <a:pt x="0" y="3237"/>
                      <a:pt x="0" y="3300"/>
                    </a:cubicBezTo>
                    <a:cubicBezTo>
                      <a:pt x="0" y="3362"/>
                      <a:pt x="51" y="3413"/>
                      <a:pt x="114" y="3413"/>
                    </a:cubicBezTo>
                    <a:lnTo>
                      <a:pt x="228" y="3413"/>
                    </a:lnTo>
                    <a:lnTo>
                      <a:pt x="228" y="3755"/>
                    </a:lnTo>
                    <a:lnTo>
                      <a:pt x="114" y="3755"/>
                    </a:lnTo>
                    <a:cubicBezTo>
                      <a:pt x="51" y="3755"/>
                      <a:pt x="0" y="3806"/>
                      <a:pt x="0" y="3868"/>
                    </a:cubicBezTo>
                    <a:cubicBezTo>
                      <a:pt x="0" y="3931"/>
                      <a:pt x="51" y="3982"/>
                      <a:pt x="114" y="3982"/>
                    </a:cubicBezTo>
                    <a:lnTo>
                      <a:pt x="228" y="3982"/>
                    </a:lnTo>
                    <a:lnTo>
                      <a:pt x="228" y="4324"/>
                    </a:lnTo>
                    <a:lnTo>
                      <a:pt x="114" y="4324"/>
                    </a:lnTo>
                    <a:cubicBezTo>
                      <a:pt x="51" y="4324"/>
                      <a:pt x="0" y="4374"/>
                      <a:pt x="0" y="4437"/>
                    </a:cubicBezTo>
                    <a:cubicBezTo>
                      <a:pt x="0" y="4500"/>
                      <a:pt x="51" y="4551"/>
                      <a:pt x="114" y="4551"/>
                    </a:cubicBezTo>
                    <a:lnTo>
                      <a:pt x="228" y="4551"/>
                    </a:lnTo>
                    <a:lnTo>
                      <a:pt x="228" y="4892"/>
                    </a:lnTo>
                    <a:lnTo>
                      <a:pt x="114" y="4892"/>
                    </a:lnTo>
                    <a:cubicBezTo>
                      <a:pt x="51" y="4892"/>
                      <a:pt x="0" y="4943"/>
                      <a:pt x="0" y="5006"/>
                    </a:cubicBezTo>
                    <a:cubicBezTo>
                      <a:pt x="0" y="5069"/>
                      <a:pt x="51" y="5120"/>
                      <a:pt x="114" y="5120"/>
                    </a:cubicBezTo>
                    <a:lnTo>
                      <a:pt x="228" y="5120"/>
                    </a:lnTo>
                    <a:lnTo>
                      <a:pt x="228" y="5461"/>
                    </a:lnTo>
                    <a:lnTo>
                      <a:pt x="114" y="5461"/>
                    </a:lnTo>
                    <a:cubicBezTo>
                      <a:pt x="51" y="5461"/>
                      <a:pt x="0" y="5512"/>
                      <a:pt x="0" y="5575"/>
                    </a:cubicBezTo>
                    <a:cubicBezTo>
                      <a:pt x="0" y="5638"/>
                      <a:pt x="51" y="5689"/>
                      <a:pt x="114" y="5689"/>
                    </a:cubicBezTo>
                    <a:lnTo>
                      <a:pt x="228" y="5689"/>
                    </a:lnTo>
                    <a:lnTo>
                      <a:pt x="228" y="6030"/>
                    </a:lnTo>
                    <a:lnTo>
                      <a:pt x="114" y="6030"/>
                    </a:lnTo>
                    <a:cubicBezTo>
                      <a:pt x="51" y="6030"/>
                      <a:pt x="0" y="6081"/>
                      <a:pt x="0" y="6144"/>
                    </a:cubicBezTo>
                    <a:cubicBezTo>
                      <a:pt x="0" y="6207"/>
                      <a:pt x="51" y="6258"/>
                      <a:pt x="114" y="6258"/>
                    </a:cubicBezTo>
                    <a:lnTo>
                      <a:pt x="228" y="6258"/>
                    </a:lnTo>
                    <a:lnTo>
                      <a:pt x="228" y="6485"/>
                    </a:lnTo>
                    <a:cubicBezTo>
                      <a:pt x="228" y="6548"/>
                      <a:pt x="278" y="6599"/>
                      <a:pt x="341" y="6599"/>
                    </a:cubicBezTo>
                    <a:lnTo>
                      <a:pt x="683" y="6599"/>
                    </a:lnTo>
                    <a:lnTo>
                      <a:pt x="683" y="6713"/>
                    </a:lnTo>
                    <a:cubicBezTo>
                      <a:pt x="683" y="6776"/>
                      <a:pt x="734" y="6827"/>
                      <a:pt x="796" y="6827"/>
                    </a:cubicBezTo>
                    <a:cubicBezTo>
                      <a:pt x="859" y="6827"/>
                      <a:pt x="910" y="6776"/>
                      <a:pt x="910" y="6713"/>
                    </a:cubicBezTo>
                    <a:lnTo>
                      <a:pt x="910" y="6599"/>
                    </a:lnTo>
                    <a:lnTo>
                      <a:pt x="1252" y="6599"/>
                    </a:lnTo>
                    <a:lnTo>
                      <a:pt x="1252" y="6713"/>
                    </a:lnTo>
                    <a:cubicBezTo>
                      <a:pt x="1252" y="6776"/>
                      <a:pt x="1302" y="6827"/>
                      <a:pt x="1365" y="6827"/>
                    </a:cubicBezTo>
                    <a:cubicBezTo>
                      <a:pt x="1428" y="6827"/>
                      <a:pt x="1479" y="6776"/>
                      <a:pt x="1479" y="6713"/>
                    </a:cubicBezTo>
                    <a:lnTo>
                      <a:pt x="1479" y="6599"/>
                    </a:lnTo>
                    <a:lnTo>
                      <a:pt x="1820" y="6599"/>
                    </a:lnTo>
                    <a:lnTo>
                      <a:pt x="1820" y="6713"/>
                    </a:lnTo>
                    <a:cubicBezTo>
                      <a:pt x="1820" y="6776"/>
                      <a:pt x="1871" y="6827"/>
                      <a:pt x="1934" y="6827"/>
                    </a:cubicBezTo>
                    <a:cubicBezTo>
                      <a:pt x="1997" y="6827"/>
                      <a:pt x="2048" y="6776"/>
                      <a:pt x="2048" y="6713"/>
                    </a:cubicBezTo>
                    <a:lnTo>
                      <a:pt x="2048" y="6599"/>
                    </a:lnTo>
                    <a:lnTo>
                      <a:pt x="2389" y="6599"/>
                    </a:lnTo>
                    <a:lnTo>
                      <a:pt x="2389" y="6713"/>
                    </a:lnTo>
                    <a:cubicBezTo>
                      <a:pt x="2389" y="6776"/>
                      <a:pt x="2440" y="6827"/>
                      <a:pt x="2503" y="6827"/>
                    </a:cubicBezTo>
                    <a:cubicBezTo>
                      <a:pt x="2566" y="6827"/>
                      <a:pt x="2617" y="6776"/>
                      <a:pt x="2617" y="6713"/>
                    </a:cubicBezTo>
                    <a:lnTo>
                      <a:pt x="2617" y="6599"/>
                    </a:lnTo>
                    <a:lnTo>
                      <a:pt x="2958" y="6599"/>
                    </a:lnTo>
                    <a:lnTo>
                      <a:pt x="2958" y="6713"/>
                    </a:lnTo>
                    <a:cubicBezTo>
                      <a:pt x="2958" y="6776"/>
                      <a:pt x="3009" y="6827"/>
                      <a:pt x="3072" y="6827"/>
                    </a:cubicBezTo>
                    <a:cubicBezTo>
                      <a:pt x="3135" y="6827"/>
                      <a:pt x="3186" y="6776"/>
                      <a:pt x="3186" y="6713"/>
                    </a:cubicBezTo>
                    <a:lnTo>
                      <a:pt x="3186" y="6599"/>
                    </a:lnTo>
                    <a:lnTo>
                      <a:pt x="3527" y="6599"/>
                    </a:lnTo>
                    <a:lnTo>
                      <a:pt x="3527" y="6713"/>
                    </a:lnTo>
                    <a:cubicBezTo>
                      <a:pt x="3527" y="6776"/>
                      <a:pt x="3578" y="6827"/>
                      <a:pt x="3641" y="6827"/>
                    </a:cubicBezTo>
                    <a:cubicBezTo>
                      <a:pt x="3704" y="6827"/>
                      <a:pt x="3755" y="6776"/>
                      <a:pt x="3755" y="6713"/>
                    </a:cubicBezTo>
                    <a:lnTo>
                      <a:pt x="3755" y="6599"/>
                    </a:lnTo>
                    <a:lnTo>
                      <a:pt x="4096" y="6599"/>
                    </a:lnTo>
                    <a:lnTo>
                      <a:pt x="4096" y="6713"/>
                    </a:lnTo>
                    <a:cubicBezTo>
                      <a:pt x="4096" y="6776"/>
                      <a:pt x="4147" y="6827"/>
                      <a:pt x="4210" y="6827"/>
                    </a:cubicBezTo>
                    <a:cubicBezTo>
                      <a:pt x="4273" y="6827"/>
                      <a:pt x="4323" y="6776"/>
                      <a:pt x="4323" y="6713"/>
                    </a:cubicBezTo>
                    <a:lnTo>
                      <a:pt x="4323" y="6599"/>
                    </a:lnTo>
                    <a:lnTo>
                      <a:pt x="4665" y="6599"/>
                    </a:lnTo>
                    <a:lnTo>
                      <a:pt x="4665" y="6713"/>
                    </a:lnTo>
                    <a:cubicBezTo>
                      <a:pt x="4665" y="6776"/>
                      <a:pt x="4716" y="6827"/>
                      <a:pt x="4779" y="6827"/>
                    </a:cubicBezTo>
                    <a:cubicBezTo>
                      <a:pt x="4842" y="6827"/>
                      <a:pt x="4892" y="6776"/>
                      <a:pt x="4892" y="6713"/>
                    </a:cubicBezTo>
                    <a:lnTo>
                      <a:pt x="4892" y="6599"/>
                    </a:lnTo>
                    <a:lnTo>
                      <a:pt x="5234" y="6599"/>
                    </a:lnTo>
                    <a:lnTo>
                      <a:pt x="5234" y="6713"/>
                    </a:lnTo>
                    <a:cubicBezTo>
                      <a:pt x="5234" y="6776"/>
                      <a:pt x="5285" y="6827"/>
                      <a:pt x="5347" y="6827"/>
                    </a:cubicBezTo>
                    <a:cubicBezTo>
                      <a:pt x="5410" y="6827"/>
                      <a:pt x="5461" y="6776"/>
                      <a:pt x="5461" y="6713"/>
                    </a:cubicBezTo>
                    <a:lnTo>
                      <a:pt x="5461" y="6599"/>
                    </a:lnTo>
                    <a:lnTo>
                      <a:pt x="5803" y="6599"/>
                    </a:lnTo>
                    <a:lnTo>
                      <a:pt x="5803" y="6713"/>
                    </a:lnTo>
                    <a:cubicBezTo>
                      <a:pt x="5803" y="6776"/>
                      <a:pt x="5853" y="6827"/>
                      <a:pt x="5916" y="6827"/>
                    </a:cubicBezTo>
                    <a:cubicBezTo>
                      <a:pt x="5979" y="6827"/>
                      <a:pt x="6030" y="6776"/>
                      <a:pt x="6030" y="6713"/>
                    </a:cubicBezTo>
                    <a:lnTo>
                      <a:pt x="6030" y="6599"/>
                    </a:lnTo>
                    <a:lnTo>
                      <a:pt x="6371" y="6599"/>
                    </a:lnTo>
                    <a:lnTo>
                      <a:pt x="6371" y="6713"/>
                    </a:lnTo>
                    <a:cubicBezTo>
                      <a:pt x="6371" y="6776"/>
                      <a:pt x="6422" y="6827"/>
                      <a:pt x="6485" y="6827"/>
                    </a:cubicBezTo>
                    <a:cubicBezTo>
                      <a:pt x="6548" y="6827"/>
                      <a:pt x="6599" y="6776"/>
                      <a:pt x="6599" y="6713"/>
                    </a:cubicBezTo>
                    <a:lnTo>
                      <a:pt x="6599" y="6599"/>
                    </a:lnTo>
                    <a:lnTo>
                      <a:pt x="6713" y="6599"/>
                    </a:lnTo>
                    <a:cubicBezTo>
                      <a:pt x="6776" y="6599"/>
                      <a:pt x="6827" y="6548"/>
                      <a:pt x="6827" y="6485"/>
                    </a:cubicBezTo>
                    <a:cubicBezTo>
                      <a:pt x="6827" y="6422"/>
                      <a:pt x="6776" y="6372"/>
                      <a:pt x="6713" y="6372"/>
                    </a:cubicBezTo>
                    <a:lnTo>
                      <a:pt x="6599" y="6372"/>
                    </a:lnTo>
                    <a:lnTo>
                      <a:pt x="6599" y="6258"/>
                    </a:lnTo>
                    <a:cubicBezTo>
                      <a:pt x="6599" y="6195"/>
                      <a:pt x="6548" y="6144"/>
                      <a:pt x="6485" y="6144"/>
                    </a:cubicBezTo>
                    <a:cubicBezTo>
                      <a:pt x="6422" y="6144"/>
                      <a:pt x="6371" y="6195"/>
                      <a:pt x="6371" y="6258"/>
                    </a:cubicBezTo>
                    <a:lnTo>
                      <a:pt x="6371" y="6372"/>
                    </a:lnTo>
                    <a:lnTo>
                      <a:pt x="6030" y="6372"/>
                    </a:lnTo>
                    <a:lnTo>
                      <a:pt x="6030" y="6258"/>
                    </a:lnTo>
                    <a:cubicBezTo>
                      <a:pt x="6030" y="6195"/>
                      <a:pt x="5979" y="6144"/>
                      <a:pt x="5916" y="6144"/>
                    </a:cubicBezTo>
                    <a:cubicBezTo>
                      <a:pt x="5853" y="6144"/>
                      <a:pt x="5803" y="6195"/>
                      <a:pt x="5803" y="6258"/>
                    </a:cubicBezTo>
                    <a:lnTo>
                      <a:pt x="5803" y="6372"/>
                    </a:lnTo>
                    <a:lnTo>
                      <a:pt x="5461" y="6372"/>
                    </a:lnTo>
                    <a:lnTo>
                      <a:pt x="5461" y="6258"/>
                    </a:lnTo>
                    <a:cubicBezTo>
                      <a:pt x="5461" y="6195"/>
                      <a:pt x="5410" y="6144"/>
                      <a:pt x="5347" y="6144"/>
                    </a:cubicBezTo>
                    <a:cubicBezTo>
                      <a:pt x="5285" y="6144"/>
                      <a:pt x="5234" y="6195"/>
                      <a:pt x="5234" y="6258"/>
                    </a:cubicBezTo>
                    <a:lnTo>
                      <a:pt x="5234" y="6372"/>
                    </a:lnTo>
                    <a:lnTo>
                      <a:pt x="4892" y="6372"/>
                    </a:lnTo>
                    <a:lnTo>
                      <a:pt x="4892" y="6258"/>
                    </a:lnTo>
                    <a:cubicBezTo>
                      <a:pt x="4892" y="6195"/>
                      <a:pt x="4842" y="6144"/>
                      <a:pt x="4779" y="6144"/>
                    </a:cubicBezTo>
                    <a:cubicBezTo>
                      <a:pt x="4716" y="6144"/>
                      <a:pt x="4665" y="6195"/>
                      <a:pt x="4665" y="6258"/>
                    </a:cubicBezTo>
                    <a:lnTo>
                      <a:pt x="4665" y="6372"/>
                    </a:lnTo>
                    <a:lnTo>
                      <a:pt x="4323" y="6372"/>
                    </a:lnTo>
                    <a:lnTo>
                      <a:pt x="4323" y="6258"/>
                    </a:lnTo>
                    <a:cubicBezTo>
                      <a:pt x="4323" y="6195"/>
                      <a:pt x="4273" y="6144"/>
                      <a:pt x="4210" y="6144"/>
                    </a:cubicBezTo>
                    <a:cubicBezTo>
                      <a:pt x="4147" y="6144"/>
                      <a:pt x="4096" y="6195"/>
                      <a:pt x="4096" y="6258"/>
                    </a:cubicBezTo>
                    <a:lnTo>
                      <a:pt x="4096" y="6372"/>
                    </a:lnTo>
                    <a:lnTo>
                      <a:pt x="3755" y="6372"/>
                    </a:lnTo>
                    <a:lnTo>
                      <a:pt x="3755" y="6258"/>
                    </a:lnTo>
                    <a:cubicBezTo>
                      <a:pt x="3755" y="6195"/>
                      <a:pt x="3704" y="6144"/>
                      <a:pt x="3641" y="6144"/>
                    </a:cubicBezTo>
                    <a:cubicBezTo>
                      <a:pt x="3578" y="6144"/>
                      <a:pt x="3527" y="6195"/>
                      <a:pt x="3527" y="6258"/>
                    </a:cubicBezTo>
                    <a:lnTo>
                      <a:pt x="3527" y="6372"/>
                    </a:lnTo>
                    <a:lnTo>
                      <a:pt x="3186" y="6372"/>
                    </a:lnTo>
                    <a:lnTo>
                      <a:pt x="3186" y="6258"/>
                    </a:lnTo>
                    <a:cubicBezTo>
                      <a:pt x="3186" y="6195"/>
                      <a:pt x="3135" y="6144"/>
                      <a:pt x="3072" y="6144"/>
                    </a:cubicBezTo>
                    <a:cubicBezTo>
                      <a:pt x="3009" y="6144"/>
                      <a:pt x="2958" y="6195"/>
                      <a:pt x="2958" y="6258"/>
                    </a:cubicBezTo>
                    <a:lnTo>
                      <a:pt x="2958" y="6372"/>
                    </a:lnTo>
                    <a:lnTo>
                      <a:pt x="2617" y="6372"/>
                    </a:lnTo>
                    <a:lnTo>
                      <a:pt x="2617" y="6258"/>
                    </a:lnTo>
                    <a:cubicBezTo>
                      <a:pt x="2617" y="6195"/>
                      <a:pt x="2566" y="6144"/>
                      <a:pt x="2503" y="6144"/>
                    </a:cubicBezTo>
                    <a:cubicBezTo>
                      <a:pt x="2440" y="6144"/>
                      <a:pt x="2389" y="6195"/>
                      <a:pt x="2389" y="6258"/>
                    </a:cubicBezTo>
                    <a:lnTo>
                      <a:pt x="2389" y="6372"/>
                    </a:lnTo>
                    <a:lnTo>
                      <a:pt x="2048" y="6372"/>
                    </a:lnTo>
                    <a:lnTo>
                      <a:pt x="2048" y="6258"/>
                    </a:lnTo>
                    <a:cubicBezTo>
                      <a:pt x="2048" y="6195"/>
                      <a:pt x="1997" y="6144"/>
                      <a:pt x="1934" y="6144"/>
                    </a:cubicBezTo>
                    <a:cubicBezTo>
                      <a:pt x="1871" y="6144"/>
                      <a:pt x="1820" y="6195"/>
                      <a:pt x="1820" y="6258"/>
                    </a:cubicBezTo>
                    <a:lnTo>
                      <a:pt x="1820" y="6372"/>
                    </a:lnTo>
                    <a:lnTo>
                      <a:pt x="1479" y="6372"/>
                    </a:lnTo>
                    <a:lnTo>
                      <a:pt x="1479" y="6258"/>
                    </a:lnTo>
                    <a:cubicBezTo>
                      <a:pt x="1479" y="6195"/>
                      <a:pt x="1428" y="6144"/>
                      <a:pt x="1365" y="6144"/>
                    </a:cubicBezTo>
                    <a:cubicBezTo>
                      <a:pt x="1302" y="6144"/>
                      <a:pt x="1252" y="6195"/>
                      <a:pt x="1252" y="6258"/>
                    </a:cubicBezTo>
                    <a:lnTo>
                      <a:pt x="1252" y="6372"/>
                    </a:lnTo>
                    <a:lnTo>
                      <a:pt x="910" y="6372"/>
                    </a:lnTo>
                    <a:lnTo>
                      <a:pt x="910" y="6258"/>
                    </a:lnTo>
                    <a:cubicBezTo>
                      <a:pt x="910" y="6195"/>
                      <a:pt x="859" y="6144"/>
                      <a:pt x="796" y="6144"/>
                    </a:cubicBezTo>
                    <a:cubicBezTo>
                      <a:pt x="734" y="6144"/>
                      <a:pt x="683" y="6195"/>
                      <a:pt x="683" y="6258"/>
                    </a:cubicBezTo>
                    <a:lnTo>
                      <a:pt x="683" y="6372"/>
                    </a:lnTo>
                    <a:lnTo>
                      <a:pt x="455" y="6372"/>
                    </a:lnTo>
                    <a:lnTo>
                      <a:pt x="455" y="5234"/>
                    </a:lnTo>
                    <a:lnTo>
                      <a:pt x="1263" y="5234"/>
                    </a:lnTo>
                    <a:close/>
                  </a:path>
                </a:pathLst>
              </a:custGeom>
              <a:solidFill>
                <a:schemeClr val="bg1"/>
              </a:solidFill>
              <a:ln>
                <a:noFill/>
              </a:ln>
              <a:extLst/>
            </p:spPr>
            <p:txBody>
              <a:bodyPr vert="horz" wrap="square" lIns="288000"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1828297" fontAlgn="auto">
                  <a:lnSpc>
                    <a:spcPct val="150000"/>
                  </a:lnSpc>
                  <a:spcBef>
                    <a:spcPts val="0"/>
                  </a:spcBef>
                  <a:spcAft>
                    <a:spcPts val="0"/>
                  </a:spcAft>
                  <a:buFontTx/>
                  <a:buNone/>
                </a:pPr>
                <a:endParaRPr lang="en-GB" sz="3599" kern="0" dirty="0">
                  <a:solidFill>
                    <a:sysClr val="windowText" lastClr="000000"/>
                  </a:solidFill>
                  <a:cs typeface="+mn-ea"/>
                  <a:sym typeface="+mn-lt"/>
                </a:endParaRPr>
              </a:p>
            </p:txBody>
          </p:sp>
        </p:grpSp>
        <p:grpSp>
          <p:nvGrpSpPr>
            <p:cNvPr id="626" name="组合 625"/>
            <p:cNvGrpSpPr/>
            <p:nvPr/>
          </p:nvGrpSpPr>
          <p:grpSpPr>
            <a:xfrm>
              <a:off x="254283" y="3903848"/>
              <a:ext cx="504720" cy="504720"/>
              <a:chOff x="3909160" y="2249137"/>
              <a:chExt cx="648072" cy="648072"/>
            </a:xfrm>
          </p:grpSpPr>
          <p:sp>
            <p:nvSpPr>
              <p:cNvPr id="630" name="椭圆 629"/>
              <p:cNvSpPr/>
              <p:nvPr/>
            </p:nvSpPr>
            <p:spPr>
              <a:xfrm>
                <a:off x="3909160" y="2249137"/>
                <a:ext cx="648072" cy="64807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631" name="university7"/>
              <p:cNvSpPr>
                <a:spLocks/>
              </p:cNvSpPr>
              <p:nvPr/>
            </p:nvSpPr>
            <p:spPr bwMode="auto">
              <a:xfrm>
                <a:off x="4043050" y="2390028"/>
                <a:ext cx="380293" cy="366291"/>
              </a:xfrm>
              <a:custGeom>
                <a:avLst/>
                <a:gdLst>
                  <a:gd name="T0" fmla="*/ 3413 w 6827"/>
                  <a:gd name="T1" fmla="*/ 0 h 5912"/>
                  <a:gd name="T2" fmla="*/ 0 w 6827"/>
                  <a:gd name="T3" fmla="*/ 5912 h 5912"/>
                  <a:gd name="T4" fmla="*/ 6827 w 6827"/>
                  <a:gd name="T5" fmla="*/ 5912 h 5912"/>
                  <a:gd name="T6" fmla="*/ 3413 w 6827"/>
                  <a:gd name="T7" fmla="*/ 0 h 5912"/>
                  <a:gd name="T8" fmla="*/ 3413 w 6827"/>
                  <a:gd name="T9" fmla="*/ 972 h 5912"/>
                  <a:gd name="T10" fmla="*/ 4489 w 6827"/>
                  <a:gd name="T11" fmla="*/ 2835 h 5912"/>
                  <a:gd name="T12" fmla="*/ 2338 w 6827"/>
                  <a:gd name="T13" fmla="*/ 2835 h 5912"/>
                  <a:gd name="T14" fmla="*/ 3413 w 6827"/>
                  <a:gd name="T15" fmla="*/ 972 h 5912"/>
                  <a:gd name="T16" fmla="*/ 842 w 6827"/>
                  <a:gd name="T17" fmla="*/ 5426 h 5912"/>
                  <a:gd name="T18" fmla="*/ 1917 w 6827"/>
                  <a:gd name="T19" fmla="*/ 3564 h 5912"/>
                  <a:gd name="T20" fmla="*/ 2993 w 6827"/>
                  <a:gd name="T21" fmla="*/ 5426 h 5912"/>
                  <a:gd name="T22" fmla="*/ 842 w 6827"/>
                  <a:gd name="T23" fmla="*/ 5426 h 5912"/>
                  <a:gd name="T24" fmla="*/ 2338 w 6827"/>
                  <a:gd name="T25" fmla="*/ 3321 h 5912"/>
                  <a:gd name="T26" fmla="*/ 4489 w 6827"/>
                  <a:gd name="T27" fmla="*/ 3321 h 5912"/>
                  <a:gd name="T28" fmla="*/ 3413 w 6827"/>
                  <a:gd name="T29" fmla="*/ 5183 h 5912"/>
                  <a:gd name="T30" fmla="*/ 2338 w 6827"/>
                  <a:gd name="T31" fmla="*/ 3321 h 5912"/>
                  <a:gd name="T32" fmla="*/ 4910 w 6827"/>
                  <a:gd name="T33" fmla="*/ 3564 h 5912"/>
                  <a:gd name="T34" fmla="*/ 5985 w 6827"/>
                  <a:gd name="T35" fmla="*/ 5426 h 5912"/>
                  <a:gd name="T36" fmla="*/ 3834 w 6827"/>
                  <a:gd name="T37" fmla="*/ 5426 h 5912"/>
                  <a:gd name="T38" fmla="*/ 4910 w 6827"/>
                  <a:gd name="T39" fmla="*/ 3564 h 5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27" h="5912">
                    <a:moveTo>
                      <a:pt x="3413" y="0"/>
                    </a:moveTo>
                    <a:lnTo>
                      <a:pt x="0" y="5912"/>
                    </a:lnTo>
                    <a:lnTo>
                      <a:pt x="6827" y="5912"/>
                    </a:lnTo>
                    <a:lnTo>
                      <a:pt x="3413" y="0"/>
                    </a:lnTo>
                    <a:close/>
                    <a:moveTo>
                      <a:pt x="3413" y="972"/>
                    </a:moveTo>
                    <a:lnTo>
                      <a:pt x="4489" y="2835"/>
                    </a:lnTo>
                    <a:lnTo>
                      <a:pt x="2338" y="2835"/>
                    </a:lnTo>
                    <a:lnTo>
                      <a:pt x="3413" y="972"/>
                    </a:lnTo>
                    <a:close/>
                    <a:moveTo>
                      <a:pt x="842" y="5426"/>
                    </a:moveTo>
                    <a:lnTo>
                      <a:pt x="1917" y="3564"/>
                    </a:lnTo>
                    <a:lnTo>
                      <a:pt x="2993" y="5426"/>
                    </a:lnTo>
                    <a:lnTo>
                      <a:pt x="842" y="5426"/>
                    </a:lnTo>
                    <a:close/>
                    <a:moveTo>
                      <a:pt x="2338" y="3321"/>
                    </a:moveTo>
                    <a:lnTo>
                      <a:pt x="4489" y="3321"/>
                    </a:lnTo>
                    <a:lnTo>
                      <a:pt x="3413" y="5183"/>
                    </a:lnTo>
                    <a:lnTo>
                      <a:pt x="2338" y="3321"/>
                    </a:lnTo>
                    <a:close/>
                    <a:moveTo>
                      <a:pt x="4910" y="3564"/>
                    </a:moveTo>
                    <a:lnTo>
                      <a:pt x="5985" y="5426"/>
                    </a:lnTo>
                    <a:lnTo>
                      <a:pt x="3834" y="5426"/>
                    </a:lnTo>
                    <a:lnTo>
                      <a:pt x="4910" y="3564"/>
                    </a:ln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zh-CN" altLang="en-US" sz="1800" dirty="0">
                  <a:solidFill>
                    <a:srgbClr val="000000"/>
                  </a:solidFill>
                </a:endParaRPr>
              </a:p>
            </p:txBody>
          </p:sp>
        </p:grpSp>
        <p:grpSp>
          <p:nvGrpSpPr>
            <p:cNvPr id="627" name="组合 626"/>
            <p:cNvGrpSpPr/>
            <p:nvPr/>
          </p:nvGrpSpPr>
          <p:grpSpPr>
            <a:xfrm>
              <a:off x="5586244" y="3317071"/>
              <a:ext cx="504720" cy="504720"/>
              <a:chOff x="6559351" y="2249137"/>
              <a:chExt cx="648072" cy="648072"/>
            </a:xfrm>
          </p:grpSpPr>
          <p:sp>
            <p:nvSpPr>
              <p:cNvPr id="628" name="椭圆 627"/>
              <p:cNvSpPr/>
              <p:nvPr/>
            </p:nvSpPr>
            <p:spPr>
              <a:xfrm>
                <a:off x="6559351"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a:solidFill>
                    <a:srgbClr val="FFFFFF"/>
                  </a:solidFill>
                </a:endParaRPr>
              </a:p>
            </p:txBody>
          </p:sp>
          <p:sp>
            <p:nvSpPr>
              <p:cNvPr id="629" name="AutoShape 75"/>
              <p:cNvSpPr>
                <a:spLocks/>
              </p:cNvSpPr>
              <p:nvPr/>
            </p:nvSpPr>
            <p:spPr bwMode="auto">
              <a:xfrm>
                <a:off x="6693241" y="2390028"/>
                <a:ext cx="380293" cy="366291"/>
              </a:xfrm>
              <a:custGeom>
                <a:avLst/>
                <a:gdLst>
                  <a:gd name="connsiteX0" fmla="*/ 0 w 582235"/>
                  <a:gd name="connsiteY0" fmla="*/ 404481 h 606722"/>
                  <a:gd name="connsiteX1" fmla="*/ 101261 w 582235"/>
                  <a:gd name="connsiteY1" fmla="*/ 404481 h 606722"/>
                  <a:gd name="connsiteX2" fmla="*/ 101261 w 582235"/>
                  <a:gd name="connsiteY2" fmla="*/ 606722 h 606722"/>
                  <a:gd name="connsiteX3" fmla="*/ 0 w 582235"/>
                  <a:gd name="connsiteY3" fmla="*/ 606722 h 606722"/>
                  <a:gd name="connsiteX4" fmla="*/ 151927 w 582235"/>
                  <a:gd name="connsiteY4" fmla="*/ 328623 h 606722"/>
                  <a:gd name="connsiteX5" fmla="*/ 253188 w 582235"/>
                  <a:gd name="connsiteY5" fmla="*/ 328623 h 606722"/>
                  <a:gd name="connsiteX6" fmla="*/ 253188 w 582235"/>
                  <a:gd name="connsiteY6" fmla="*/ 606722 h 606722"/>
                  <a:gd name="connsiteX7" fmla="*/ 151927 w 582235"/>
                  <a:gd name="connsiteY7" fmla="*/ 606722 h 606722"/>
                  <a:gd name="connsiteX8" fmla="*/ 303855 w 582235"/>
                  <a:gd name="connsiteY8" fmla="*/ 252766 h 606722"/>
                  <a:gd name="connsiteX9" fmla="*/ 405046 w 582235"/>
                  <a:gd name="connsiteY9" fmla="*/ 252766 h 606722"/>
                  <a:gd name="connsiteX10" fmla="*/ 405046 w 582235"/>
                  <a:gd name="connsiteY10" fmla="*/ 606722 h 606722"/>
                  <a:gd name="connsiteX11" fmla="*/ 303855 w 582235"/>
                  <a:gd name="connsiteY11" fmla="*/ 606722 h 606722"/>
                  <a:gd name="connsiteX12" fmla="*/ 455711 w 582235"/>
                  <a:gd name="connsiteY12" fmla="*/ 202241 h 606722"/>
                  <a:gd name="connsiteX13" fmla="*/ 556972 w 582235"/>
                  <a:gd name="connsiteY13" fmla="*/ 202241 h 606722"/>
                  <a:gd name="connsiteX14" fmla="*/ 556972 w 582235"/>
                  <a:gd name="connsiteY14" fmla="*/ 606722 h 606722"/>
                  <a:gd name="connsiteX15" fmla="*/ 455711 w 582235"/>
                  <a:gd name="connsiteY15" fmla="*/ 606722 h 606722"/>
                  <a:gd name="connsiteX16" fmla="*/ 455697 w 582235"/>
                  <a:gd name="connsiteY16" fmla="*/ 0 h 606722"/>
                  <a:gd name="connsiteX17" fmla="*/ 556785 w 582235"/>
                  <a:gd name="connsiteY17" fmla="*/ 0 h 606722"/>
                  <a:gd name="connsiteX18" fmla="*/ 556874 w 582235"/>
                  <a:gd name="connsiteY18" fmla="*/ 0 h 606722"/>
                  <a:gd name="connsiteX19" fmla="*/ 556963 w 582235"/>
                  <a:gd name="connsiteY19" fmla="*/ 0 h 606722"/>
                  <a:gd name="connsiteX20" fmla="*/ 557675 w 582235"/>
                  <a:gd name="connsiteY20" fmla="*/ 0 h 606722"/>
                  <a:gd name="connsiteX21" fmla="*/ 559366 w 582235"/>
                  <a:gd name="connsiteY21" fmla="*/ 89 h 606722"/>
                  <a:gd name="connsiteX22" fmla="*/ 560611 w 582235"/>
                  <a:gd name="connsiteY22" fmla="*/ 267 h 606722"/>
                  <a:gd name="connsiteX23" fmla="*/ 561857 w 582235"/>
                  <a:gd name="connsiteY23" fmla="*/ 444 h 606722"/>
                  <a:gd name="connsiteX24" fmla="*/ 563192 w 582235"/>
                  <a:gd name="connsiteY24" fmla="*/ 800 h 606722"/>
                  <a:gd name="connsiteX25" fmla="*/ 564171 w 582235"/>
                  <a:gd name="connsiteY25" fmla="*/ 1067 h 606722"/>
                  <a:gd name="connsiteX26" fmla="*/ 565506 w 582235"/>
                  <a:gd name="connsiteY26" fmla="*/ 1511 h 606722"/>
                  <a:gd name="connsiteX27" fmla="*/ 566574 w 582235"/>
                  <a:gd name="connsiteY27" fmla="*/ 1867 h 606722"/>
                  <a:gd name="connsiteX28" fmla="*/ 567730 w 582235"/>
                  <a:gd name="connsiteY28" fmla="*/ 2400 h 606722"/>
                  <a:gd name="connsiteX29" fmla="*/ 568798 w 582235"/>
                  <a:gd name="connsiteY29" fmla="*/ 2933 h 606722"/>
                  <a:gd name="connsiteX30" fmla="*/ 569777 w 582235"/>
                  <a:gd name="connsiteY30" fmla="*/ 3467 h 606722"/>
                  <a:gd name="connsiteX31" fmla="*/ 570934 w 582235"/>
                  <a:gd name="connsiteY31" fmla="*/ 4178 h 606722"/>
                  <a:gd name="connsiteX32" fmla="*/ 571824 w 582235"/>
                  <a:gd name="connsiteY32" fmla="*/ 4800 h 606722"/>
                  <a:gd name="connsiteX33" fmla="*/ 572891 w 582235"/>
                  <a:gd name="connsiteY33" fmla="*/ 5689 h 606722"/>
                  <a:gd name="connsiteX34" fmla="*/ 573781 w 582235"/>
                  <a:gd name="connsiteY34" fmla="*/ 6489 h 606722"/>
                  <a:gd name="connsiteX35" fmla="*/ 574760 w 582235"/>
                  <a:gd name="connsiteY35" fmla="*/ 7289 h 606722"/>
                  <a:gd name="connsiteX36" fmla="*/ 575917 w 582235"/>
                  <a:gd name="connsiteY36" fmla="*/ 8533 h 606722"/>
                  <a:gd name="connsiteX37" fmla="*/ 576451 w 582235"/>
                  <a:gd name="connsiteY37" fmla="*/ 9066 h 606722"/>
                  <a:gd name="connsiteX38" fmla="*/ 576451 w 582235"/>
                  <a:gd name="connsiteY38" fmla="*/ 9155 h 606722"/>
                  <a:gd name="connsiteX39" fmla="*/ 577964 w 582235"/>
                  <a:gd name="connsiteY39" fmla="*/ 11200 h 606722"/>
                  <a:gd name="connsiteX40" fmla="*/ 578053 w 582235"/>
                  <a:gd name="connsiteY40" fmla="*/ 11289 h 606722"/>
                  <a:gd name="connsiteX41" fmla="*/ 579209 w 582235"/>
                  <a:gd name="connsiteY41" fmla="*/ 13244 h 606722"/>
                  <a:gd name="connsiteX42" fmla="*/ 579743 w 582235"/>
                  <a:gd name="connsiteY42" fmla="*/ 14222 h 606722"/>
                  <a:gd name="connsiteX43" fmla="*/ 580277 w 582235"/>
                  <a:gd name="connsiteY43" fmla="*/ 15555 h 606722"/>
                  <a:gd name="connsiteX44" fmla="*/ 580722 w 582235"/>
                  <a:gd name="connsiteY44" fmla="*/ 16711 h 606722"/>
                  <a:gd name="connsiteX45" fmla="*/ 581167 w 582235"/>
                  <a:gd name="connsiteY45" fmla="*/ 17866 h 606722"/>
                  <a:gd name="connsiteX46" fmla="*/ 581523 w 582235"/>
                  <a:gd name="connsiteY46" fmla="*/ 19199 h 606722"/>
                  <a:gd name="connsiteX47" fmla="*/ 581790 w 582235"/>
                  <a:gd name="connsiteY47" fmla="*/ 20266 h 606722"/>
                  <a:gd name="connsiteX48" fmla="*/ 582146 w 582235"/>
                  <a:gd name="connsiteY48" fmla="*/ 22488 h 606722"/>
                  <a:gd name="connsiteX49" fmla="*/ 582146 w 582235"/>
                  <a:gd name="connsiteY49" fmla="*/ 22666 h 606722"/>
                  <a:gd name="connsiteX50" fmla="*/ 582235 w 582235"/>
                  <a:gd name="connsiteY50" fmla="*/ 25244 h 606722"/>
                  <a:gd name="connsiteX51" fmla="*/ 582235 w 582235"/>
                  <a:gd name="connsiteY51" fmla="*/ 126396 h 606722"/>
                  <a:gd name="connsiteX52" fmla="*/ 556963 w 582235"/>
                  <a:gd name="connsiteY52" fmla="*/ 151728 h 606722"/>
                  <a:gd name="connsiteX53" fmla="*/ 531691 w 582235"/>
                  <a:gd name="connsiteY53" fmla="*/ 126396 h 606722"/>
                  <a:gd name="connsiteX54" fmla="*/ 531691 w 582235"/>
                  <a:gd name="connsiteY54" fmla="*/ 79286 h 606722"/>
                  <a:gd name="connsiteX55" fmla="*/ 421260 w 582235"/>
                  <a:gd name="connsiteY55" fmla="*/ 171106 h 606722"/>
                  <a:gd name="connsiteX56" fmla="*/ 385666 w 582235"/>
                  <a:gd name="connsiteY56" fmla="*/ 167906 h 606722"/>
                  <a:gd name="connsiteX57" fmla="*/ 388869 w 582235"/>
                  <a:gd name="connsiteY57" fmla="*/ 132262 h 606722"/>
                  <a:gd name="connsiteX58" fmla="*/ 487020 w 582235"/>
                  <a:gd name="connsiteY58" fmla="*/ 50576 h 606722"/>
                  <a:gd name="connsiteX59" fmla="*/ 455697 w 582235"/>
                  <a:gd name="connsiteY59" fmla="*/ 50576 h 606722"/>
                  <a:gd name="connsiteX60" fmla="*/ 430425 w 582235"/>
                  <a:gd name="connsiteY60" fmla="*/ 25244 h 606722"/>
                  <a:gd name="connsiteX61" fmla="*/ 455697 w 582235"/>
                  <a:gd name="connsiteY6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82235" h="606722">
                    <a:moveTo>
                      <a:pt x="0" y="404481"/>
                    </a:moveTo>
                    <a:lnTo>
                      <a:pt x="101261" y="404481"/>
                    </a:lnTo>
                    <a:lnTo>
                      <a:pt x="101261" y="606722"/>
                    </a:lnTo>
                    <a:lnTo>
                      <a:pt x="0" y="606722"/>
                    </a:lnTo>
                    <a:close/>
                    <a:moveTo>
                      <a:pt x="151927" y="328623"/>
                    </a:moveTo>
                    <a:lnTo>
                      <a:pt x="253188" y="328623"/>
                    </a:lnTo>
                    <a:lnTo>
                      <a:pt x="253188" y="606722"/>
                    </a:lnTo>
                    <a:lnTo>
                      <a:pt x="151927" y="606722"/>
                    </a:lnTo>
                    <a:close/>
                    <a:moveTo>
                      <a:pt x="303855" y="252766"/>
                    </a:moveTo>
                    <a:lnTo>
                      <a:pt x="405046" y="252766"/>
                    </a:lnTo>
                    <a:lnTo>
                      <a:pt x="405046" y="606722"/>
                    </a:lnTo>
                    <a:lnTo>
                      <a:pt x="303855" y="606722"/>
                    </a:lnTo>
                    <a:close/>
                    <a:moveTo>
                      <a:pt x="455711" y="202241"/>
                    </a:moveTo>
                    <a:lnTo>
                      <a:pt x="556972" y="202241"/>
                    </a:lnTo>
                    <a:lnTo>
                      <a:pt x="556972" y="606722"/>
                    </a:lnTo>
                    <a:lnTo>
                      <a:pt x="455711" y="606722"/>
                    </a:lnTo>
                    <a:close/>
                    <a:moveTo>
                      <a:pt x="455697" y="0"/>
                    </a:moveTo>
                    <a:lnTo>
                      <a:pt x="556785" y="0"/>
                    </a:lnTo>
                    <a:lnTo>
                      <a:pt x="556874" y="0"/>
                    </a:lnTo>
                    <a:lnTo>
                      <a:pt x="556963" y="0"/>
                    </a:lnTo>
                    <a:cubicBezTo>
                      <a:pt x="557230" y="0"/>
                      <a:pt x="557408" y="0"/>
                      <a:pt x="557675" y="0"/>
                    </a:cubicBezTo>
                    <a:cubicBezTo>
                      <a:pt x="558298" y="89"/>
                      <a:pt x="558832" y="89"/>
                      <a:pt x="559366" y="89"/>
                    </a:cubicBezTo>
                    <a:cubicBezTo>
                      <a:pt x="559811" y="178"/>
                      <a:pt x="560256" y="267"/>
                      <a:pt x="560611" y="267"/>
                    </a:cubicBezTo>
                    <a:cubicBezTo>
                      <a:pt x="561056" y="356"/>
                      <a:pt x="561412" y="444"/>
                      <a:pt x="561857" y="444"/>
                    </a:cubicBezTo>
                    <a:cubicBezTo>
                      <a:pt x="562302" y="533"/>
                      <a:pt x="562747" y="711"/>
                      <a:pt x="563192" y="800"/>
                    </a:cubicBezTo>
                    <a:cubicBezTo>
                      <a:pt x="563548" y="889"/>
                      <a:pt x="563904" y="978"/>
                      <a:pt x="564171" y="1067"/>
                    </a:cubicBezTo>
                    <a:cubicBezTo>
                      <a:pt x="564616" y="1156"/>
                      <a:pt x="565061" y="1333"/>
                      <a:pt x="565506" y="1511"/>
                    </a:cubicBezTo>
                    <a:cubicBezTo>
                      <a:pt x="565862" y="1600"/>
                      <a:pt x="566218" y="1778"/>
                      <a:pt x="566574" y="1867"/>
                    </a:cubicBezTo>
                    <a:cubicBezTo>
                      <a:pt x="566929" y="2044"/>
                      <a:pt x="567285" y="2222"/>
                      <a:pt x="567730" y="2400"/>
                    </a:cubicBezTo>
                    <a:cubicBezTo>
                      <a:pt x="568086" y="2578"/>
                      <a:pt x="568442" y="2755"/>
                      <a:pt x="568798" y="2933"/>
                    </a:cubicBezTo>
                    <a:cubicBezTo>
                      <a:pt x="569154" y="3111"/>
                      <a:pt x="569421" y="3289"/>
                      <a:pt x="569777" y="3467"/>
                    </a:cubicBezTo>
                    <a:cubicBezTo>
                      <a:pt x="570133" y="3733"/>
                      <a:pt x="570578" y="4000"/>
                      <a:pt x="570934" y="4178"/>
                    </a:cubicBezTo>
                    <a:cubicBezTo>
                      <a:pt x="571201" y="4444"/>
                      <a:pt x="571557" y="4622"/>
                      <a:pt x="571824" y="4800"/>
                    </a:cubicBezTo>
                    <a:cubicBezTo>
                      <a:pt x="572180" y="5155"/>
                      <a:pt x="572536" y="5422"/>
                      <a:pt x="572891" y="5689"/>
                    </a:cubicBezTo>
                    <a:cubicBezTo>
                      <a:pt x="573247" y="5955"/>
                      <a:pt x="573514" y="6222"/>
                      <a:pt x="573781" y="6489"/>
                    </a:cubicBezTo>
                    <a:cubicBezTo>
                      <a:pt x="574137" y="6755"/>
                      <a:pt x="574493" y="7022"/>
                      <a:pt x="574760" y="7289"/>
                    </a:cubicBezTo>
                    <a:cubicBezTo>
                      <a:pt x="575205" y="7733"/>
                      <a:pt x="575561" y="8178"/>
                      <a:pt x="575917" y="8533"/>
                    </a:cubicBezTo>
                    <a:cubicBezTo>
                      <a:pt x="576095" y="8711"/>
                      <a:pt x="576273" y="8889"/>
                      <a:pt x="576451" y="9066"/>
                    </a:cubicBezTo>
                    <a:cubicBezTo>
                      <a:pt x="576451" y="9155"/>
                      <a:pt x="576451" y="9155"/>
                      <a:pt x="576451" y="9155"/>
                    </a:cubicBezTo>
                    <a:cubicBezTo>
                      <a:pt x="576985" y="9777"/>
                      <a:pt x="577519" y="10489"/>
                      <a:pt x="577964" y="11200"/>
                    </a:cubicBezTo>
                    <a:cubicBezTo>
                      <a:pt x="577964" y="11200"/>
                      <a:pt x="578053" y="11289"/>
                      <a:pt x="578053" y="11289"/>
                    </a:cubicBezTo>
                    <a:cubicBezTo>
                      <a:pt x="578498" y="12000"/>
                      <a:pt x="578854" y="12622"/>
                      <a:pt x="579209" y="13244"/>
                    </a:cubicBezTo>
                    <a:cubicBezTo>
                      <a:pt x="579387" y="13600"/>
                      <a:pt x="579565" y="13955"/>
                      <a:pt x="579743" y="14222"/>
                    </a:cubicBezTo>
                    <a:cubicBezTo>
                      <a:pt x="579921" y="14666"/>
                      <a:pt x="580099" y="15111"/>
                      <a:pt x="580277" y="15555"/>
                    </a:cubicBezTo>
                    <a:cubicBezTo>
                      <a:pt x="580455" y="15911"/>
                      <a:pt x="580633" y="16266"/>
                      <a:pt x="580722" y="16711"/>
                    </a:cubicBezTo>
                    <a:cubicBezTo>
                      <a:pt x="580900" y="17066"/>
                      <a:pt x="581078" y="17422"/>
                      <a:pt x="581167" y="17866"/>
                    </a:cubicBezTo>
                    <a:cubicBezTo>
                      <a:pt x="581256" y="18311"/>
                      <a:pt x="581434" y="18755"/>
                      <a:pt x="581523" y="19199"/>
                    </a:cubicBezTo>
                    <a:cubicBezTo>
                      <a:pt x="581612" y="19555"/>
                      <a:pt x="581701" y="19910"/>
                      <a:pt x="581790" y="20266"/>
                    </a:cubicBezTo>
                    <a:cubicBezTo>
                      <a:pt x="581879" y="20977"/>
                      <a:pt x="582057" y="21777"/>
                      <a:pt x="582146" y="22488"/>
                    </a:cubicBezTo>
                    <a:cubicBezTo>
                      <a:pt x="582146" y="22577"/>
                      <a:pt x="582146" y="22666"/>
                      <a:pt x="582146" y="22666"/>
                    </a:cubicBezTo>
                    <a:cubicBezTo>
                      <a:pt x="582235" y="23555"/>
                      <a:pt x="582235" y="24355"/>
                      <a:pt x="582235" y="25244"/>
                    </a:cubicBezTo>
                    <a:lnTo>
                      <a:pt x="582235" y="126396"/>
                    </a:lnTo>
                    <a:cubicBezTo>
                      <a:pt x="582235" y="140351"/>
                      <a:pt x="570934" y="151728"/>
                      <a:pt x="556963" y="151728"/>
                    </a:cubicBezTo>
                    <a:cubicBezTo>
                      <a:pt x="542992" y="151728"/>
                      <a:pt x="531691" y="140351"/>
                      <a:pt x="531691" y="126396"/>
                    </a:cubicBezTo>
                    <a:lnTo>
                      <a:pt x="531691" y="79286"/>
                    </a:lnTo>
                    <a:lnTo>
                      <a:pt x="421260" y="171106"/>
                    </a:lnTo>
                    <a:cubicBezTo>
                      <a:pt x="410582" y="180083"/>
                      <a:pt x="394564" y="178572"/>
                      <a:pt x="385666" y="167906"/>
                    </a:cubicBezTo>
                    <a:cubicBezTo>
                      <a:pt x="376678" y="157150"/>
                      <a:pt x="378191" y="141240"/>
                      <a:pt x="388869" y="132262"/>
                    </a:cubicBezTo>
                    <a:lnTo>
                      <a:pt x="487020" y="50576"/>
                    </a:lnTo>
                    <a:lnTo>
                      <a:pt x="455697" y="50576"/>
                    </a:lnTo>
                    <a:cubicBezTo>
                      <a:pt x="441727" y="50576"/>
                      <a:pt x="430425" y="39288"/>
                      <a:pt x="430425" y="25244"/>
                    </a:cubicBezTo>
                    <a:cubicBezTo>
                      <a:pt x="430425" y="11289"/>
                      <a:pt x="441727" y="0"/>
                      <a:pt x="455697" y="0"/>
                    </a:cubicBezTo>
                    <a:close/>
                  </a:path>
                </a:pathLst>
              </a:custGeom>
              <a:solidFill>
                <a:schemeClr val="bg1"/>
              </a:solidFill>
              <a:ln>
                <a:noFill/>
              </a:ln>
              <a:effectLst/>
              <a:extLst/>
            </p:spPr>
            <p:txBody>
              <a:bodyPr lIns="121888" tIns="121888" rIns="121888" bIns="121888" anchor="ct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hangingPunct="0">
                  <a:buFontTx/>
                  <a:buNone/>
                </a:pPr>
                <a:endParaRPr lang="zh-CN" altLang="zh-CN" sz="639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grpSp>
      </p:grpSp>
    </p:spTree>
    <p:extLst>
      <p:ext uri="{BB962C8B-B14F-4D97-AF65-F5344CB8AC3E}">
        <p14:creationId xmlns:p14="http://schemas.microsoft.com/office/powerpoint/2010/main" val="875122339"/>
      </p:ext>
    </p:extLst>
  </p:cSld>
  <p:clrMapOvr>
    <a:overrideClrMapping bg1="lt1" tx1="dk1" bg2="lt2" tx2="dk2" accent1="accent1" accent2="accent2" accent3="accent3" accent4="accent4" accent5="accent5" accent6="accent6" hlink="hlink" folHlink="folHlink"/>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x">
  <p:cSld name="Title and body">
    <p:spTree>
      <p:nvGrpSpPr>
        <p:cNvPr id="1" name="Shape 16"/>
        <p:cNvGrpSpPr/>
        <p:nvPr/>
      </p:nvGrpSpPr>
      <p:grpSpPr>
        <a:xfrm>
          <a:off x="0" y="0"/>
          <a:ext cx="0" cy="0"/>
          <a:chOff x="0" y="0"/>
          <a:chExt cx="0" cy="0"/>
        </a:xfrm>
      </p:grpSpPr>
      <p:sp>
        <p:nvSpPr>
          <p:cNvPr id="17" name="Shape 17"/>
          <p:cNvSpPr txBox="1">
            <a:spLocks noGrp="1"/>
          </p:cNvSpPr>
          <p:nvPr>
            <p:ph type="title"/>
          </p:nvPr>
        </p:nvSpPr>
        <p:spPr>
          <a:xfrm>
            <a:off x="415603" y="593369"/>
            <a:ext cx="11360799" cy="763599"/>
          </a:xfrm>
          <a:prstGeom prst="rect">
            <a:avLst/>
          </a:prstGeom>
        </p:spPr>
        <p:txBody>
          <a:bodyPr lIns="91425" tIns="91425" rIns="91425" bIns="91425" anchor="t"/>
          <a:lstStyle>
            <a:lvl1pPr lvl="0">
              <a:spcBef>
                <a:spcPts val="0"/>
              </a:spcBef>
              <a:defRPr/>
            </a:lvl1pPr>
            <a:lvl2pPr lvl="1">
              <a:spcBef>
                <a:spcPts val="0"/>
              </a:spcBef>
              <a:defRPr/>
            </a:lvl2pPr>
            <a:lvl3pPr lvl="2">
              <a:spcBef>
                <a:spcPts val="0"/>
              </a:spcBef>
              <a:defRPr/>
            </a:lvl3pPr>
            <a:lvl4pPr lvl="3">
              <a:spcBef>
                <a:spcPts val="0"/>
              </a:spcBef>
              <a:defRPr/>
            </a:lvl4pPr>
            <a:lvl5pPr lvl="4">
              <a:spcBef>
                <a:spcPts val="0"/>
              </a:spcBef>
              <a:defRPr/>
            </a:lvl5pPr>
            <a:lvl6pPr lvl="5">
              <a:spcBef>
                <a:spcPts val="0"/>
              </a:spcBef>
              <a:defRPr/>
            </a:lvl6pPr>
            <a:lvl7pPr lvl="6">
              <a:spcBef>
                <a:spcPts val="0"/>
              </a:spcBef>
              <a:defRPr/>
            </a:lvl7pPr>
            <a:lvl8pPr lvl="7">
              <a:spcBef>
                <a:spcPts val="0"/>
              </a:spcBef>
              <a:defRPr/>
            </a:lvl8pPr>
            <a:lvl9pPr lvl="8">
              <a:spcBef>
                <a:spcPts val="0"/>
              </a:spcBef>
              <a:defRPr/>
            </a:lvl9pPr>
          </a:lstStyle>
          <a:p>
            <a:endParaRPr/>
          </a:p>
        </p:txBody>
      </p:sp>
      <p:sp>
        <p:nvSpPr>
          <p:cNvPr id="18" name="Shape 18"/>
          <p:cNvSpPr txBox="1">
            <a:spLocks noGrp="1"/>
          </p:cNvSpPr>
          <p:nvPr>
            <p:ph type="body" idx="1"/>
          </p:nvPr>
        </p:nvSpPr>
        <p:spPr>
          <a:xfrm>
            <a:off x="415603" y="1536633"/>
            <a:ext cx="11360799" cy="4555200"/>
          </a:xfrm>
          <a:prstGeom prst="rect">
            <a:avLst/>
          </a:prstGeom>
        </p:spPr>
        <p:txBody>
          <a:bodyPr lIns="91425" tIns="91425" rIns="91425" bIns="91425"/>
          <a:lstStyle>
            <a:lvl1pPr lvl="0">
              <a:spcBef>
                <a:spcPts val="0"/>
              </a:spcBef>
              <a:defRPr/>
            </a:lvl1pPr>
            <a:lvl2pPr lvl="1">
              <a:spcBef>
                <a:spcPts val="0"/>
              </a:spcBef>
              <a:defRPr/>
            </a:lvl2pPr>
            <a:lvl3pPr lvl="2">
              <a:spcBef>
                <a:spcPts val="0"/>
              </a:spcBef>
              <a:defRPr/>
            </a:lvl3pPr>
            <a:lvl4pPr lvl="3">
              <a:spcBef>
                <a:spcPts val="0"/>
              </a:spcBef>
              <a:defRPr/>
            </a:lvl4pPr>
            <a:lvl5pPr lvl="4">
              <a:spcBef>
                <a:spcPts val="0"/>
              </a:spcBef>
              <a:defRPr/>
            </a:lvl5pPr>
            <a:lvl6pPr lvl="5">
              <a:spcBef>
                <a:spcPts val="0"/>
              </a:spcBef>
              <a:defRPr/>
            </a:lvl6pPr>
            <a:lvl7pPr lvl="6">
              <a:spcBef>
                <a:spcPts val="0"/>
              </a:spcBef>
              <a:defRPr/>
            </a:lvl7pPr>
            <a:lvl8pPr lvl="7">
              <a:spcBef>
                <a:spcPts val="0"/>
              </a:spcBef>
              <a:defRPr/>
            </a:lvl8pPr>
            <a:lvl9pPr lvl="8">
              <a:spcBef>
                <a:spcPts val="0"/>
              </a:spcBef>
              <a:defRPr/>
            </a:lvl9pPr>
          </a:lstStyle>
          <a:p>
            <a:endParaRPr/>
          </a:p>
        </p:txBody>
      </p:sp>
      <p:sp>
        <p:nvSpPr>
          <p:cNvPr id="4" name="Shape 19"/>
          <p:cNvSpPr txBox="1">
            <a:spLocks noGrp="1"/>
          </p:cNvSpPr>
          <p:nvPr>
            <p:ph type="sldNum" idx="10"/>
          </p:nvPr>
        </p:nvSpPr>
        <p:spPr>
          <a:xfrm>
            <a:off x="11296653" y="6218239"/>
            <a:ext cx="732367" cy="523875"/>
          </a:xfrm>
        </p:spPr>
        <p:txBody>
          <a:bodyPr lIns="91425" tIns="91425" rIns="91425" bIns="91425" anchorCtr="0">
            <a:noAutofit/>
          </a:bodyPr>
          <a:lstStyle>
            <a:lvl1pPr>
              <a:defRPr/>
            </a:lvl1pPr>
          </a:lstStyle>
          <a:p>
            <a:pPr>
              <a:defRPr/>
            </a:pPr>
            <a:fld id="{DF9460B3-9ABE-4C9D-A384-F253A5F08D44}" type="slidenum">
              <a:rPr lang="en-US" altLang="zh-TW">
                <a:solidFill>
                  <a:srgbClr val="000000">
                    <a:tint val="75000"/>
                  </a:srgbClr>
                </a:solidFill>
              </a:rPr>
              <a:pPr>
                <a:defRPr/>
              </a:pPr>
              <a:t>‹#›</a:t>
            </a:fld>
            <a:endParaRPr lang="zh-TW" altLang="en-US">
              <a:solidFill>
                <a:srgbClr val="000000">
                  <a:tint val="75000"/>
                </a:srgbClr>
              </a:solidFill>
            </a:endParaRPr>
          </a:p>
        </p:txBody>
      </p:sp>
    </p:spTree>
    <p:extLst>
      <p:ext uri="{BB962C8B-B14F-4D97-AF65-F5344CB8AC3E}">
        <p14:creationId xmlns:p14="http://schemas.microsoft.com/office/powerpoint/2010/main" val="145295273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1_标题幻灯片">
    <p:bg>
      <p:bgPr>
        <a:solidFill>
          <a:srgbClr val="FFFBE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2835957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cSld name="4_标题幻灯片">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xmlns="" id="{490AF70F-2603-4964-BC23-E6FD44D3C17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4829"/>
          <a:stretch>
            <a:fillRect/>
          </a:stretch>
        </p:blipFill>
        <p:spPr>
          <a:xfrm>
            <a:off x="-656774" y="-173505"/>
            <a:ext cx="13368548" cy="7229703"/>
          </a:xfrm>
          <a:prstGeom prst="rect">
            <a:avLst/>
          </a:prstGeom>
        </p:spPr>
      </p:pic>
      <p:sp>
        <p:nvSpPr>
          <p:cNvPr id="3" name="矩形 1">
            <a:extLst>
              <a:ext uri="{FF2B5EF4-FFF2-40B4-BE49-F238E27FC236}">
                <a16:creationId xmlns:a16="http://schemas.microsoft.com/office/drawing/2014/main" xmlns="" id="{3D1601D0-60D9-4E9F-B72A-B0BC9AF4DD84}"/>
              </a:ext>
            </a:extLst>
          </p:cNvPr>
          <p:cNvSpPr/>
          <p:nvPr userDrawn="1"/>
        </p:nvSpPr>
        <p:spPr>
          <a:xfrm>
            <a:off x="2" y="290286"/>
            <a:ext cx="1526583" cy="435429"/>
          </a:xfrm>
          <a:custGeom>
            <a:avLst/>
            <a:gdLst>
              <a:gd name="connsiteX0" fmla="*/ 0 w 1364343"/>
              <a:gd name="connsiteY0" fmla="*/ 0 h 435429"/>
              <a:gd name="connsiteX1" fmla="*/ 1364343 w 1364343"/>
              <a:gd name="connsiteY1" fmla="*/ 0 h 435429"/>
              <a:gd name="connsiteX2" fmla="*/ 1364343 w 1364343"/>
              <a:gd name="connsiteY2" fmla="*/ 435429 h 435429"/>
              <a:gd name="connsiteX3" fmla="*/ 0 w 1364343"/>
              <a:gd name="connsiteY3" fmla="*/ 435429 h 435429"/>
              <a:gd name="connsiteX4" fmla="*/ 0 w 1364343"/>
              <a:gd name="connsiteY4" fmla="*/ 0 h 435429"/>
              <a:gd name="connsiteX0-1" fmla="*/ 0 w 1364343"/>
              <a:gd name="connsiteY0-2" fmla="*/ 0 h 435429"/>
              <a:gd name="connsiteX1-3" fmla="*/ 1364343 w 1364343"/>
              <a:gd name="connsiteY1-4" fmla="*/ 0 h 435429"/>
              <a:gd name="connsiteX2-5" fmla="*/ 1190171 w 1364343"/>
              <a:gd name="connsiteY2-6" fmla="*/ 435429 h 435429"/>
              <a:gd name="connsiteX3-7" fmla="*/ 0 w 1364343"/>
              <a:gd name="connsiteY3-8" fmla="*/ 435429 h 435429"/>
              <a:gd name="connsiteX4-9" fmla="*/ 0 w 1364343"/>
              <a:gd name="connsiteY4-10" fmla="*/ 0 h 43542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364343" h="435429">
                <a:moveTo>
                  <a:pt x="0" y="0"/>
                </a:moveTo>
                <a:lnTo>
                  <a:pt x="1364343" y="0"/>
                </a:lnTo>
                <a:lnTo>
                  <a:pt x="1190171" y="435429"/>
                </a:lnTo>
                <a:lnTo>
                  <a:pt x="0" y="435429"/>
                </a:lnTo>
                <a:lnTo>
                  <a:pt x="0" y="0"/>
                </a:lnTo>
                <a:close/>
              </a:path>
            </a:pathLst>
          </a:custGeom>
          <a:solidFill>
            <a:srgbClr val="2228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sz="1800">
              <a:solidFill>
                <a:srgbClr val="FFFFFF"/>
              </a:solidFill>
            </a:endParaRPr>
          </a:p>
        </p:txBody>
      </p:sp>
      <p:sp>
        <p:nvSpPr>
          <p:cNvPr id="4" name="平行四边形 3">
            <a:extLst>
              <a:ext uri="{FF2B5EF4-FFF2-40B4-BE49-F238E27FC236}">
                <a16:creationId xmlns:a16="http://schemas.microsoft.com/office/drawing/2014/main" xmlns="" id="{C7FF2871-176E-4695-8DB3-AEE4155C1AC9}"/>
              </a:ext>
            </a:extLst>
          </p:cNvPr>
          <p:cNvSpPr/>
          <p:nvPr userDrawn="1"/>
        </p:nvSpPr>
        <p:spPr>
          <a:xfrm>
            <a:off x="1405006" y="291874"/>
            <a:ext cx="447335" cy="433841"/>
          </a:xfrm>
          <a:prstGeom prst="parallelogram">
            <a:avLst>
              <a:gd name="adj" fmla="val 40109"/>
            </a:avLst>
          </a:prstGeom>
          <a:solidFill>
            <a:srgbClr val="585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sz="1800">
              <a:solidFill>
                <a:srgbClr val="FFFFFF"/>
              </a:solidFill>
            </a:endParaRPr>
          </a:p>
        </p:txBody>
      </p:sp>
      <p:sp>
        <p:nvSpPr>
          <p:cNvPr id="6" name="平行四边形 5">
            <a:extLst>
              <a:ext uri="{FF2B5EF4-FFF2-40B4-BE49-F238E27FC236}">
                <a16:creationId xmlns:a16="http://schemas.microsoft.com/office/drawing/2014/main" xmlns="" id="{8AB3A192-3743-4B9C-823D-F24A4970A92C}"/>
              </a:ext>
            </a:extLst>
          </p:cNvPr>
          <p:cNvSpPr/>
          <p:nvPr userDrawn="1"/>
        </p:nvSpPr>
        <p:spPr>
          <a:xfrm>
            <a:off x="10442104" y="6357257"/>
            <a:ext cx="3860800" cy="217715"/>
          </a:xfrm>
          <a:prstGeom prst="parallelogram">
            <a:avLst/>
          </a:prstGeom>
          <a:solidFill>
            <a:srgbClr val="2228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sz="1800">
              <a:solidFill>
                <a:srgbClr val="FFFFFF"/>
              </a:solidFill>
            </a:endParaRPr>
          </a:p>
        </p:txBody>
      </p:sp>
      <p:sp>
        <p:nvSpPr>
          <p:cNvPr id="7" name="平行四边形 6">
            <a:extLst>
              <a:ext uri="{FF2B5EF4-FFF2-40B4-BE49-F238E27FC236}">
                <a16:creationId xmlns:a16="http://schemas.microsoft.com/office/drawing/2014/main" xmlns="" id="{AB9184C6-8CA5-4279-A7BC-3ED16A808C78}"/>
              </a:ext>
            </a:extLst>
          </p:cNvPr>
          <p:cNvSpPr/>
          <p:nvPr userDrawn="1"/>
        </p:nvSpPr>
        <p:spPr>
          <a:xfrm>
            <a:off x="11298449" y="6132545"/>
            <a:ext cx="2826655" cy="159399"/>
          </a:xfrm>
          <a:prstGeom prst="parallelogram">
            <a:avLst/>
          </a:prstGeom>
          <a:solidFill>
            <a:srgbClr val="585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sz="1800">
              <a:solidFill>
                <a:srgbClr val="FFFFFF"/>
              </a:solidFill>
            </a:endParaRPr>
          </a:p>
        </p:txBody>
      </p:sp>
      <p:pic>
        <p:nvPicPr>
          <p:cNvPr id="8" name="圖片 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029070" y="114300"/>
            <a:ext cx="1030463" cy="965200"/>
          </a:xfrm>
          <a:prstGeom prst="rect">
            <a:avLst/>
          </a:prstGeom>
        </p:spPr>
      </p:pic>
    </p:spTree>
    <p:extLst>
      <p:ext uri="{BB962C8B-B14F-4D97-AF65-F5344CB8AC3E}">
        <p14:creationId xmlns:p14="http://schemas.microsoft.com/office/powerpoint/2010/main" val="2306769251"/>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type="twoObj">
  <p:cSld name="兩項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sz="half" idx="1"/>
          </p:nvPr>
        </p:nvSpPr>
        <p:spPr>
          <a:xfrm>
            <a:off x="838200" y="1825625"/>
            <a:ext cx="5181600" cy="4351339"/>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Content Placeholder 3"/>
          <p:cNvSpPr>
            <a:spLocks noGrp="1"/>
          </p:cNvSpPr>
          <p:nvPr>
            <p:ph sz="half" idx="2"/>
          </p:nvPr>
        </p:nvSpPr>
        <p:spPr>
          <a:xfrm>
            <a:off x="6172200" y="1825625"/>
            <a:ext cx="5181600" cy="4351339"/>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4"/>
          <p:cNvSpPr>
            <a:spLocks noGrp="1"/>
          </p:cNvSpPr>
          <p:nvPr>
            <p:ph type="dt" sz="half" idx="10"/>
          </p:nvPr>
        </p:nvSpPr>
        <p:spPr/>
        <p:txBody>
          <a:bodyPr/>
          <a:lstStyle/>
          <a:p>
            <a:fld id="{A1E72AF8-6764-4BAA-9DEC-04F534BD04A1}" type="datetimeFigureOut">
              <a:rPr lang="zh-TW" altLang="en-US" smtClean="0">
                <a:solidFill>
                  <a:srgbClr val="000000">
                    <a:tint val="75000"/>
                  </a:srgbClr>
                </a:solidFill>
              </a:rPr>
              <a:pPr/>
              <a:t>2020/8/12</a:t>
            </a:fld>
            <a:endParaRPr lang="zh-TW" altLang="en-US">
              <a:solidFill>
                <a:srgbClr val="000000">
                  <a:tint val="75000"/>
                </a:srgbClr>
              </a:solidFill>
            </a:endParaRPr>
          </a:p>
        </p:txBody>
      </p:sp>
      <p:sp>
        <p:nvSpPr>
          <p:cNvPr id="6" name="Footer Placeholder 5"/>
          <p:cNvSpPr>
            <a:spLocks noGrp="1"/>
          </p:cNvSpPr>
          <p:nvPr>
            <p:ph type="ftr" sz="quarter" idx="11"/>
          </p:nvPr>
        </p:nvSpPr>
        <p:spPr/>
        <p:txBody>
          <a:bodyPr/>
          <a:lstStyle/>
          <a:p>
            <a:endParaRPr lang="zh-TW" altLang="en-US">
              <a:solidFill>
                <a:srgbClr val="000000">
                  <a:tint val="75000"/>
                </a:srgbClr>
              </a:solidFill>
            </a:endParaRPr>
          </a:p>
        </p:txBody>
      </p:sp>
      <p:sp>
        <p:nvSpPr>
          <p:cNvPr id="7" name="Slide Number Placeholder 6"/>
          <p:cNvSpPr>
            <a:spLocks noGrp="1"/>
          </p:cNvSpPr>
          <p:nvPr>
            <p:ph type="sldNum" sz="quarter" idx="12"/>
          </p:nvPr>
        </p:nvSpPr>
        <p:spPr/>
        <p:txBody>
          <a:bodyPr/>
          <a:lstStyle/>
          <a:p>
            <a:fld id="{73C944A1-7580-4D9F-A051-1AB1214C6D26}" type="slidenum">
              <a:rPr lang="zh-TW" altLang="en-US" smtClean="0">
                <a:solidFill>
                  <a:srgbClr val="000000">
                    <a:tint val="75000"/>
                  </a:srgbClr>
                </a:solidFill>
              </a:rPr>
              <a:pPr/>
              <a:t>‹#›</a:t>
            </a:fld>
            <a:endParaRPr lang="zh-TW" altLang="en-US">
              <a:solidFill>
                <a:srgbClr val="000000">
                  <a:tint val="75000"/>
                </a:srgbClr>
              </a:solidFill>
            </a:endParaRPr>
          </a:p>
        </p:txBody>
      </p:sp>
    </p:spTree>
    <p:extLst>
      <p:ext uri="{BB962C8B-B14F-4D97-AF65-F5344CB8AC3E}">
        <p14:creationId xmlns:p14="http://schemas.microsoft.com/office/powerpoint/2010/main" val="32384172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版面配置區 1"/>
          <p:cNvSpPr>
            <a:spLocks noGrp="1"/>
          </p:cNvSpPr>
          <p:nvPr>
            <p:ph type="dt" sz="half" idx="10"/>
          </p:nvPr>
        </p:nvSpPr>
        <p:spPr/>
        <p:txBody>
          <a:bodyPr/>
          <a:lstStyle/>
          <a:p>
            <a:fld id="{9AE23ABE-706A-49A6-B353-C9D9ED05DF06}" type="datetime1">
              <a:rPr lang="zh-CN" altLang="en-US" smtClean="0"/>
              <a:pPr/>
              <a:t>2020/8/12</a:t>
            </a:fld>
            <a:endParaRPr lang="zh-CN" altLang="en-US" sz="1800">
              <a:solidFill>
                <a:schemeClr val="tx1"/>
              </a:solidFill>
            </a:endParaRPr>
          </a:p>
        </p:txBody>
      </p:sp>
      <p:sp>
        <p:nvSpPr>
          <p:cNvPr id="3" name="頁尾版面配置區 2"/>
          <p:cNvSpPr>
            <a:spLocks noGrp="1"/>
          </p:cNvSpPr>
          <p:nvPr>
            <p:ph type="ftr" sz="quarter" idx="11"/>
          </p:nvPr>
        </p:nvSpPr>
        <p:spPr/>
        <p:txBody>
          <a:bodyPr/>
          <a:lstStyle/>
          <a:p>
            <a:endParaRPr lang="zh-CN" altLang="zh-CN"/>
          </a:p>
        </p:txBody>
      </p:sp>
      <p:sp>
        <p:nvSpPr>
          <p:cNvPr id="4" name="投影片編號版面配置區 3"/>
          <p:cNvSpPr>
            <a:spLocks noGrp="1"/>
          </p:cNvSpPr>
          <p:nvPr>
            <p:ph type="sldNum" sz="quarter" idx="12"/>
          </p:nvPr>
        </p:nvSpPr>
        <p:spPr/>
        <p:txBody>
          <a:bodyPr/>
          <a:lstStyle/>
          <a:p>
            <a:fld id="{E947DB5B-FB8B-44C1-88C9-1818159C71FF}" type="slidenum">
              <a:rPr lang="zh-CN" altLang="en-US" smtClean="0"/>
              <a:pPr/>
              <a:t>‹#›</a:t>
            </a:fld>
            <a:endParaRPr lang="zh-CN" altLang="en-US" sz="1800">
              <a:solidFill>
                <a:schemeClr val="tx1"/>
              </a:solidFill>
            </a:endParaRPr>
          </a:p>
        </p:txBody>
      </p:sp>
    </p:spTree>
    <p:extLst>
      <p:ext uri="{BB962C8B-B14F-4D97-AF65-F5344CB8AC3E}">
        <p14:creationId xmlns:p14="http://schemas.microsoft.com/office/powerpoint/2010/main" val="42632859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preserve="1" userDrawn="1">
  <p:cSld name="标题幻灯片">
    <p:bg>
      <p:bgRef idx="1001">
        <a:schemeClr val="bg1"/>
      </p:bgRef>
    </p:bg>
    <p:spTree>
      <p:nvGrpSpPr>
        <p:cNvPr id="1" name=""/>
        <p:cNvGrpSpPr/>
        <p:nvPr/>
      </p:nvGrpSpPr>
      <p:grpSpPr>
        <a:xfrm>
          <a:off x="0" y="0"/>
          <a:ext cx="0" cy="0"/>
          <a:chOff x="0" y="0"/>
          <a:chExt cx="0" cy="0"/>
        </a:xfrm>
      </p:grpSpPr>
      <p:sp>
        <p:nvSpPr>
          <p:cNvPr id="9801" name="副标题 2"/>
          <p:cNvSpPr>
            <a:spLocks noGrp="1"/>
          </p:cNvSpPr>
          <p:nvPr>
            <p:ph type="subTitle" idx="1"/>
          </p:nvPr>
        </p:nvSpPr>
        <p:spPr>
          <a:xfrm>
            <a:off x="6667928" y="3053637"/>
            <a:ext cx="4852560" cy="558799"/>
          </a:xfrm>
        </p:spPr>
        <p:txBody>
          <a:bodyPr anchor="ctr">
            <a:normAutofit/>
          </a:bodyPr>
          <a:lstStyle>
            <a:lvl1pPr marL="0" indent="0" algn="l">
              <a:buNone/>
              <a:defRPr sz="1600">
                <a:solidFill>
                  <a:schemeClr val="tx1"/>
                </a:solidFill>
              </a:defRPr>
            </a:lvl1pPr>
            <a:lvl2pPr marL="457167" indent="0" algn="ctr">
              <a:buNone/>
              <a:defRPr sz="2000"/>
            </a:lvl2pPr>
            <a:lvl3pPr marL="914332" indent="0" algn="ctr">
              <a:buNone/>
              <a:defRPr sz="1800"/>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endParaRPr lang="zh-CN" altLang="en-US" dirty="0"/>
          </a:p>
        </p:txBody>
      </p:sp>
      <p:sp>
        <p:nvSpPr>
          <p:cNvPr id="9802" name="标题 1"/>
          <p:cNvSpPr>
            <a:spLocks noGrp="1"/>
          </p:cNvSpPr>
          <p:nvPr>
            <p:ph type="ctrTitle"/>
          </p:nvPr>
        </p:nvSpPr>
        <p:spPr>
          <a:xfrm>
            <a:off x="6667928" y="2355046"/>
            <a:ext cx="4852560" cy="698591"/>
          </a:xfrm>
        </p:spPr>
        <p:txBody>
          <a:bodyPr anchor="ctr">
            <a:normAutofit/>
          </a:bodyPr>
          <a:lstStyle>
            <a:lvl1pPr algn="l">
              <a:defRPr sz="3600">
                <a:solidFill>
                  <a:schemeClr val="tx1"/>
                </a:solidFill>
              </a:defRPr>
            </a:lvl1pPr>
          </a:lstStyle>
          <a:p>
            <a:endParaRPr lang="zh-CN" altLang="en-US" dirty="0"/>
          </a:p>
        </p:txBody>
      </p:sp>
      <p:sp>
        <p:nvSpPr>
          <p:cNvPr id="12" name="文本占位符 13"/>
          <p:cNvSpPr>
            <a:spLocks noGrp="1"/>
          </p:cNvSpPr>
          <p:nvPr>
            <p:ph type="body" sz="quarter" idx="10" hasCustomPrompt="1"/>
          </p:nvPr>
        </p:nvSpPr>
        <p:spPr>
          <a:xfrm>
            <a:off x="6667928" y="3775993"/>
            <a:ext cx="4852560" cy="371475"/>
          </a:xfrm>
        </p:spPr>
        <p:txBody>
          <a:bodyPr anchor="ctr">
            <a:normAutofit/>
          </a:bodyPr>
          <a:lstStyle>
            <a:lvl1pPr marL="0" indent="0" algn="l">
              <a:buNone/>
              <a:defRPr sz="1200" b="1">
                <a:solidFill>
                  <a:schemeClr val="tx1"/>
                </a:solidFill>
              </a:defRPr>
            </a:lvl1pPr>
            <a:lvl2pPr marL="457166" indent="0">
              <a:buNone/>
              <a:defRPr/>
            </a:lvl2pPr>
            <a:lvl3pPr marL="914330" indent="0">
              <a:buNone/>
              <a:defRPr/>
            </a:lvl3pPr>
            <a:lvl4pPr marL="1371496" indent="0">
              <a:buNone/>
              <a:defRPr/>
            </a:lvl4pPr>
            <a:lvl5pPr marL="1828664" indent="0">
              <a:buNone/>
              <a:defRPr/>
            </a:lvl5pPr>
          </a:lstStyle>
          <a:p>
            <a:pPr lvl="0"/>
            <a:r>
              <a:rPr lang="zh-CN" altLang="en-US" dirty="0"/>
              <a:t>署名</a:t>
            </a:r>
          </a:p>
        </p:txBody>
      </p:sp>
      <p:sp>
        <p:nvSpPr>
          <p:cNvPr id="13" name="文本占位符 13"/>
          <p:cNvSpPr>
            <a:spLocks noGrp="1"/>
          </p:cNvSpPr>
          <p:nvPr>
            <p:ph type="body" sz="quarter" idx="11" hasCustomPrompt="1"/>
          </p:nvPr>
        </p:nvSpPr>
        <p:spPr>
          <a:xfrm>
            <a:off x="6667928" y="4147468"/>
            <a:ext cx="4852560" cy="371475"/>
          </a:xfrm>
        </p:spPr>
        <p:txBody>
          <a:bodyPr anchor="ctr">
            <a:normAutofit/>
          </a:bodyPr>
          <a:lstStyle>
            <a:lvl1pPr marL="0" indent="0" algn="l">
              <a:buNone/>
              <a:defRPr sz="1200" b="1">
                <a:solidFill>
                  <a:schemeClr val="tx1"/>
                </a:solidFill>
              </a:defRPr>
            </a:lvl1pPr>
            <a:lvl2pPr marL="457166" indent="0">
              <a:buNone/>
              <a:defRPr/>
            </a:lvl2pPr>
            <a:lvl3pPr marL="914330" indent="0">
              <a:buNone/>
              <a:defRPr/>
            </a:lvl3pPr>
            <a:lvl4pPr marL="1371496" indent="0">
              <a:buNone/>
              <a:defRPr/>
            </a:lvl4pPr>
            <a:lvl5pPr marL="1828664" indent="0">
              <a:buNone/>
              <a:defRPr/>
            </a:lvl5pPr>
          </a:lstStyle>
          <a:p>
            <a:pPr lvl="0"/>
            <a:r>
              <a:rPr lang="zh-CN" altLang="en-US" dirty="0"/>
              <a:t>日期</a:t>
            </a:r>
          </a:p>
        </p:txBody>
      </p:sp>
      <p:grpSp>
        <p:nvGrpSpPr>
          <p:cNvPr id="315" name="组合 314"/>
          <p:cNvGrpSpPr/>
          <p:nvPr userDrawn="1"/>
        </p:nvGrpSpPr>
        <p:grpSpPr>
          <a:xfrm>
            <a:off x="238844" y="1498600"/>
            <a:ext cx="6125333" cy="5359400"/>
            <a:chOff x="254283" y="1886754"/>
            <a:chExt cx="5836681" cy="5292666"/>
          </a:xfrm>
        </p:grpSpPr>
        <p:grpSp>
          <p:nvGrpSpPr>
            <p:cNvPr id="316" name="组合 315"/>
            <p:cNvGrpSpPr/>
            <p:nvPr/>
          </p:nvGrpSpPr>
          <p:grpSpPr>
            <a:xfrm flipH="1">
              <a:off x="773576" y="2329256"/>
              <a:ext cx="4930983" cy="4850164"/>
              <a:chOff x="4" y="1009025"/>
              <a:chExt cx="5518411" cy="5427964"/>
            </a:xfrm>
          </p:grpSpPr>
          <p:sp>
            <p:nvSpPr>
              <p:cNvPr id="329" name="AutoShape 3"/>
              <p:cNvSpPr>
                <a:spLocks noChangeAspect="1" noChangeArrowheads="1" noTextEdit="1"/>
              </p:cNvSpPr>
              <p:nvPr/>
            </p:nvSpPr>
            <p:spPr bwMode="auto">
              <a:xfrm>
                <a:off x="1958" y="1012624"/>
                <a:ext cx="5467604" cy="5104014"/>
              </a:xfrm>
              <a:prstGeom prst="rect">
                <a:avLst/>
              </a:prstGeom>
              <a:no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0" name="Freeform 6"/>
              <p:cNvSpPr>
                <a:spLocks/>
              </p:cNvSpPr>
              <p:nvPr/>
            </p:nvSpPr>
            <p:spPr bwMode="auto">
              <a:xfrm>
                <a:off x="1315122" y="3048111"/>
                <a:ext cx="2688858" cy="3388878"/>
              </a:xfrm>
              <a:custGeom>
                <a:avLst/>
                <a:gdLst/>
                <a:ahLst/>
                <a:cxnLst>
                  <a:cxn ang="0">
                    <a:pos x="534" y="1813"/>
                  </a:cxn>
                  <a:cxn ang="0">
                    <a:pos x="439" y="1553"/>
                  </a:cxn>
                  <a:cxn ang="0">
                    <a:pos x="148" y="1532"/>
                  </a:cxn>
                  <a:cxn ang="0">
                    <a:pos x="135" y="1370"/>
                  </a:cxn>
                  <a:cxn ang="0">
                    <a:pos x="109" y="1290"/>
                  </a:cxn>
                  <a:cxn ang="0">
                    <a:pos x="109" y="1154"/>
                  </a:cxn>
                  <a:cxn ang="0">
                    <a:pos x="5" y="1059"/>
                  </a:cxn>
                  <a:cxn ang="0">
                    <a:pos x="136" y="870"/>
                  </a:cxn>
                  <a:cxn ang="0">
                    <a:pos x="343" y="190"/>
                  </a:cxn>
                  <a:cxn ang="0">
                    <a:pos x="1150" y="116"/>
                  </a:cxn>
                  <a:cxn ang="0">
                    <a:pos x="1461" y="453"/>
                  </a:cxn>
                  <a:cxn ang="0">
                    <a:pos x="1451" y="937"/>
                  </a:cxn>
                  <a:cxn ang="0">
                    <a:pos x="1173" y="1321"/>
                  </a:cxn>
                  <a:cxn ang="0">
                    <a:pos x="1301" y="1807"/>
                  </a:cxn>
                  <a:cxn ang="0">
                    <a:pos x="534" y="1813"/>
                  </a:cxn>
                </a:cxnLst>
                <a:rect l="0" t="0" r="r" b="b"/>
                <a:pathLst>
                  <a:path w="1522" h="1813">
                    <a:moveTo>
                      <a:pt x="534" y="1813"/>
                    </a:moveTo>
                    <a:cubicBezTo>
                      <a:pt x="534" y="1813"/>
                      <a:pt x="464" y="1592"/>
                      <a:pt x="439" y="1553"/>
                    </a:cubicBezTo>
                    <a:cubicBezTo>
                      <a:pt x="413" y="1514"/>
                      <a:pt x="212" y="1576"/>
                      <a:pt x="148" y="1532"/>
                    </a:cubicBezTo>
                    <a:cubicBezTo>
                      <a:pt x="83" y="1489"/>
                      <a:pt x="135" y="1370"/>
                      <a:pt x="135" y="1370"/>
                    </a:cubicBezTo>
                    <a:cubicBezTo>
                      <a:pt x="135" y="1370"/>
                      <a:pt x="32" y="1362"/>
                      <a:pt x="109" y="1290"/>
                    </a:cubicBezTo>
                    <a:cubicBezTo>
                      <a:pt x="32" y="1272"/>
                      <a:pt x="117" y="1182"/>
                      <a:pt x="109" y="1154"/>
                    </a:cubicBezTo>
                    <a:cubicBezTo>
                      <a:pt x="47" y="1144"/>
                      <a:pt x="0" y="1100"/>
                      <a:pt x="5" y="1059"/>
                    </a:cubicBezTo>
                    <a:cubicBezTo>
                      <a:pt x="11" y="1018"/>
                      <a:pt x="154" y="906"/>
                      <a:pt x="136" y="870"/>
                    </a:cubicBezTo>
                    <a:cubicBezTo>
                      <a:pt x="118" y="834"/>
                      <a:pt x="8" y="466"/>
                      <a:pt x="343" y="190"/>
                    </a:cubicBezTo>
                    <a:cubicBezTo>
                      <a:pt x="553" y="18"/>
                      <a:pt x="897" y="0"/>
                      <a:pt x="1150" y="116"/>
                    </a:cubicBezTo>
                    <a:cubicBezTo>
                      <a:pt x="1301" y="185"/>
                      <a:pt x="1415" y="320"/>
                      <a:pt x="1461" y="453"/>
                    </a:cubicBezTo>
                    <a:cubicBezTo>
                      <a:pt x="1517" y="612"/>
                      <a:pt x="1522" y="801"/>
                      <a:pt x="1451" y="937"/>
                    </a:cubicBezTo>
                    <a:cubicBezTo>
                      <a:pt x="1363" y="1106"/>
                      <a:pt x="1187" y="1215"/>
                      <a:pt x="1173" y="1321"/>
                    </a:cubicBezTo>
                    <a:cubicBezTo>
                      <a:pt x="1147" y="1514"/>
                      <a:pt x="1301" y="1807"/>
                      <a:pt x="1301" y="1807"/>
                    </a:cubicBezTo>
                    <a:lnTo>
                      <a:pt x="534" y="1813"/>
                    </a:ln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1" name="Freeform 7"/>
              <p:cNvSpPr>
                <a:spLocks/>
              </p:cNvSpPr>
              <p:nvPr/>
            </p:nvSpPr>
            <p:spPr bwMode="auto">
              <a:xfrm>
                <a:off x="1793878" y="3336066"/>
                <a:ext cx="541289" cy="604707"/>
              </a:xfrm>
              <a:custGeom>
                <a:avLst/>
                <a:gdLst/>
                <a:ahLst/>
                <a:cxnLst>
                  <a:cxn ang="0">
                    <a:pos x="18" y="225"/>
                  </a:cxn>
                  <a:cxn ang="0">
                    <a:pos x="0" y="371"/>
                  </a:cxn>
                  <a:cxn ang="0">
                    <a:pos x="169" y="371"/>
                  </a:cxn>
                  <a:cxn ang="0">
                    <a:pos x="260" y="196"/>
                  </a:cxn>
                  <a:cxn ang="0">
                    <a:pos x="164" y="138"/>
                  </a:cxn>
                  <a:cxn ang="0">
                    <a:pos x="306" y="136"/>
                  </a:cxn>
                  <a:cxn ang="0">
                    <a:pos x="306" y="0"/>
                  </a:cxn>
                  <a:cxn ang="0">
                    <a:pos x="108" y="104"/>
                  </a:cxn>
                  <a:cxn ang="0">
                    <a:pos x="43" y="165"/>
                  </a:cxn>
                  <a:cxn ang="0">
                    <a:pos x="196" y="225"/>
                  </a:cxn>
                  <a:cxn ang="0">
                    <a:pos x="18" y="225"/>
                  </a:cxn>
                </a:cxnLst>
                <a:rect l="0" t="0" r="r" b="b"/>
                <a:pathLst>
                  <a:path w="306" h="371">
                    <a:moveTo>
                      <a:pt x="18" y="225"/>
                    </a:moveTo>
                    <a:cubicBezTo>
                      <a:pt x="9" y="225"/>
                      <a:pt x="0" y="371"/>
                      <a:pt x="0" y="371"/>
                    </a:cubicBezTo>
                    <a:cubicBezTo>
                      <a:pt x="169" y="371"/>
                      <a:pt x="169" y="371"/>
                      <a:pt x="169" y="371"/>
                    </a:cubicBezTo>
                    <a:cubicBezTo>
                      <a:pt x="260" y="196"/>
                      <a:pt x="260" y="196"/>
                      <a:pt x="260" y="196"/>
                    </a:cubicBezTo>
                    <a:cubicBezTo>
                      <a:pt x="164" y="138"/>
                      <a:pt x="164" y="138"/>
                      <a:pt x="164" y="138"/>
                    </a:cubicBezTo>
                    <a:cubicBezTo>
                      <a:pt x="306" y="136"/>
                      <a:pt x="306" y="136"/>
                      <a:pt x="306" y="136"/>
                    </a:cubicBezTo>
                    <a:cubicBezTo>
                      <a:pt x="306" y="0"/>
                      <a:pt x="306" y="0"/>
                      <a:pt x="306" y="0"/>
                    </a:cubicBezTo>
                    <a:cubicBezTo>
                      <a:pt x="233" y="23"/>
                      <a:pt x="165" y="57"/>
                      <a:pt x="108" y="104"/>
                    </a:cubicBezTo>
                    <a:cubicBezTo>
                      <a:pt x="84" y="124"/>
                      <a:pt x="63" y="144"/>
                      <a:pt x="43" y="165"/>
                    </a:cubicBezTo>
                    <a:cubicBezTo>
                      <a:pt x="196" y="225"/>
                      <a:pt x="196" y="225"/>
                      <a:pt x="196" y="225"/>
                    </a:cubicBezTo>
                    <a:cubicBezTo>
                      <a:pt x="196" y="225"/>
                      <a:pt x="26" y="225"/>
                      <a:pt x="18" y="22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2" name="Freeform 8"/>
              <p:cNvSpPr>
                <a:spLocks/>
              </p:cNvSpPr>
              <p:nvPr/>
            </p:nvSpPr>
            <p:spPr bwMode="auto">
              <a:xfrm>
                <a:off x="1801695" y="3998364"/>
                <a:ext cx="504161" cy="248362"/>
              </a:xfrm>
              <a:custGeom>
                <a:avLst/>
                <a:gdLst/>
                <a:ahLst/>
                <a:cxnLst>
                  <a:cxn ang="0">
                    <a:pos x="112" y="0"/>
                  </a:cxn>
                  <a:cxn ang="0">
                    <a:pos x="0" y="0"/>
                  </a:cxn>
                  <a:cxn ang="0">
                    <a:pos x="164" y="138"/>
                  </a:cxn>
                  <a:cxn ang="0">
                    <a:pos x="258" y="101"/>
                  </a:cxn>
                  <a:cxn ang="0">
                    <a:pos x="112" y="0"/>
                  </a:cxn>
                </a:cxnLst>
                <a:rect l="0" t="0" r="r" b="b"/>
                <a:pathLst>
                  <a:path w="258" h="138">
                    <a:moveTo>
                      <a:pt x="112" y="0"/>
                    </a:moveTo>
                    <a:lnTo>
                      <a:pt x="0" y="0"/>
                    </a:lnTo>
                    <a:lnTo>
                      <a:pt x="164" y="138"/>
                    </a:lnTo>
                    <a:lnTo>
                      <a:pt x="258" y="101"/>
                    </a:lnTo>
                    <a:lnTo>
                      <a:pt x="112"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3" name="Freeform 9"/>
              <p:cNvSpPr>
                <a:spLocks/>
              </p:cNvSpPr>
              <p:nvPr/>
            </p:nvSpPr>
            <p:spPr bwMode="auto">
              <a:xfrm>
                <a:off x="2214012" y="3798595"/>
                <a:ext cx="1645362" cy="721689"/>
              </a:xfrm>
              <a:custGeom>
                <a:avLst/>
                <a:gdLst/>
                <a:ahLst/>
                <a:cxnLst>
                  <a:cxn ang="0">
                    <a:pos x="923" y="194"/>
                  </a:cxn>
                  <a:cxn ang="0">
                    <a:pos x="733" y="201"/>
                  </a:cxn>
                  <a:cxn ang="0">
                    <a:pos x="719" y="248"/>
                  </a:cxn>
                  <a:cxn ang="0">
                    <a:pos x="786" y="280"/>
                  </a:cxn>
                  <a:cxn ang="0">
                    <a:pos x="689" y="268"/>
                  </a:cxn>
                  <a:cxn ang="0">
                    <a:pos x="724" y="178"/>
                  </a:cxn>
                  <a:cxn ang="0">
                    <a:pos x="919" y="164"/>
                  </a:cxn>
                  <a:cxn ang="0">
                    <a:pos x="891" y="59"/>
                  </a:cxn>
                  <a:cxn ang="0">
                    <a:pos x="866" y="0"/>
                  </a:cxn>
                  <a:cxn ang="0">
                    <a:pos x="684" y="134"/>
                  </a:cxn>
                  <a:cxn ang="0">
                    <a:pos x="529" y="87"/>
                  </a:cxn>
                  <a:cxn ang="0">
                    <a:pos x="374" y="177"/>
                  </a:cxn>
                  <a:cxn ang="0">
                    <a:pos x="198" y="172"/>
                  </a:cxn>
                  <a:cxn ang="0">
                    <a:pos x="190" y="251"/>
                  </a:cxn>
                  <a:cxn ang="0">
                    <a:pos x="307" y="296"/>
                  </a:cxn>
                  <a:cxn ang="0">
                    <a:pos x="295" y="341"/>
                  </a:cxn>
                  <a:cxn ang="0">
                    <a:pos x="204" y="312"/>
                  </a:cxn>
                  <a:cxn ang="0">
                    <a:pos x="58" y="251"/>
                  </a:cxn>
                  <a:cxn ang="0">
                    <a:pos x="0" y="283"/>
                  </a:cxn>
                  <a:cxn ang="0">
                    <a:pos x="0" y="382"/>
                  </a:cxn>
                  <a:cxn ang="0">
                    <a:pos x="90" y="443"/>
                  </a:cxn>
                  <a:cxn ang="0">
                    <a:pos x="371" y="443"/>
                  </a:cxn>
                  <a:cxn ang="0">
                    <a:pos x="423" y="327"/>
                  </a:cxn>
                  <a:cxn ang="0">
                    <a:pos x="364" y="252"/>
                  </a:cxn>
                  <a:cxn ang="0">
                    <a:pos x="532" y="259"/>
                  </a:cxn>
                  <a:cxn ang="0">
                    <a:pos x="457" y="331"/>
                  </a:cxn>
                  <a:cxn ang="0">
                    <a:pos x="543" y="334"/>
                  </a:cxn>
                  <a:cxn ang="0">
                    <a:pos x="654" y="291"/>
                  </a:cxn>
                  <a:cxn ang="0">
                    <a:pos x="733" y="359"/>
                  </a:cxn>
                  <a:cxn ang="0">
                    <a:pos x="925" y="356"/>
                  </a:cxn>
                  <a:cxn ang="0">
                    <a:pos x="923" y="194"/>
                  </a:cxn>
                </a:cxnLst>
                <a:rect l="0" t="0" r="r" b="b"/>
                <a:pathLst>
                  <a:path w="932" h="443">
                    <a:moveTo>
                      <a:pt x="923" y="194"/>
                    </a:moveTo>
                    <a:cubicBezTo>
                      <a:pt x="733" y="201"/>
                      <a:pt x="733" y="201"/>
                      <a:pt x="733" y="201"/>
                    </a:cubicBezTo>
                    <a:cubicBezTo>
                      <a:pt x="719" y="248"/>
                      <a:pt x="719" y="248"/>
                      <a:pt x="719" y="248"/>
                    </a:cubicBezTo>
                    <a:cubicBezTo>
                      <a:pt x="786" y="280"/>
                      <a:pt x="786" y="280"/>
                      <a:pt x="786" y="280"/>
                    </a:cubicBezTo>
                    <a:cubicBezTo>
                      <a:pt x="689" y="268"/>
                      <a:pt x="689" y="268"/>
                      <a:pt x="689" y="268"/>
                    </a:cubicBezTo>
                    <a:cubicBezTo>
                      <a:pt x="724" y="178"/>
                      <a:pt x="724" y="178"/>
                      <a:pt x="724" y="178"/>
                    </a:cubicBezTo>
                    <a:cubicBezTo>
                      <a:pt x="919" y="164"/>
                      <a:pt x="919" y="164"/>
                      <a:pt x="919" y="164"/>
                    </a:cubicBezTo>
                    <a:cubicBezTo>
                      <a:pt x="912" y="128"/>
                      <a:pt x="903" y="93"/>
                      <a:pt x="891" y="59"/>
                    </a:cubicBezTo>
                    <a:cubicBezTo>
                      <a:pt x="884" y="40"/>
                      <a:pt x="876" y="20"/>
                      <a:pt x="866" y="0"/>
                    </a:cubicBezTo>
                    <a:cubicBezTo>
                      <a:pt x="684" y="134"/>
                      <a:pt x="684" y="134"/>
                      <a:pt x="684" y="134"/>
                    </a:cubicBezTo>
                    <a:cubicBezTo>
                      <a:pt x="529" y="87"/>
                      <a:pt x="529" y="87"/>
                      <a:pt x="529" y="87"/>
                    </a:cubicBezTo>
                    <a:cubicBezTo>
                      <a:pt x="374" y="177"/>
                      <a:pt x="374" y="177"/>
                      <a:pt x="374" y="177"/>
                    </a:cubicBezTo>
                    <a:cubicBezTo>
                      <a:pt x="198" y="172"/>
                      <a:pt x="198" y="172"/>
                      <a:pt x="198" y="172"/>
                    </a:cubicBezTo>
                    <a:cubicBezTo>
                      <a:pt x="190" y="251"/>
                      <a:pt x="190" y="251"/>
                      <a:pt x="190" y="251"/>
                    </a:cubicBezTo>
                    <a:cubicBezTo>
                      <a:pt x="307" y="296"/>
                      <a:pt x="307" y="296"/>
                      <a:pt x="307" y="296"/>
                    </a:cubicBezTo>
                    <a:cubicBezTo>
                      <a:pt x="295" y="341"/>
                      <a:pt x="295" y="341"/>
                      <a:pt x="295" y="341"/>
                    </a:cubicBezTo>
                    <a:cubicBezTo>
                      <a:pt x="204" y="312"/>
                      <a:pt x="204" y="312"/>
                      <a:pt x="204" y="312"/>
                    </a:cubicBezTo>
                    <a:cubicBezTo>
                      <a:pt x="58" y="251"/>
                      <a:pt x="58" y="251"/>
                      <a:pt x="58" y="251"/>
                    </a:cubicBezTo>
                    <a:cubicBezTo>
                      <a:pt x="0" y="283"/>
                      <a:pt x="0" y="283"/>
                      <a:pt x="0" y="283"/>
                    </a:cubicBezTo>
                    <a:cubicBezTo>
                      <a:pt x="0" y="382"/>
                      <a:pt x="0" y="382"/>
                      <a:pt x="0" y="382"/>
                    </a:cubicBezTo>
                    <a:cubicBezTo>
                      <a:pt x="90" y="443"/>
                      <a:pt x="90" y="443"/>
                      <a:pt x="90" y="443"/>
                    </a:cubicBezTo>
                    <a:cubicBezTo>
                      <a:pt x="371" y="443"/>
                      <a:pt x="371" y="443"/>
                      <a:pt x="371" y="443"/>
                    </a:cubicBezTo>
                    <a:cubicBezTo>
                      <a:pt x="423" y="327"/>
                      <a:pt x="423" y="327"/>
                      <a:pt x="423" y="327"/>
                    </a:cubicBezTo>
                    <a:cubicBezTo>
                      <a:pt x="364" y="252"/>
                      <a:pt x="364" y="252"/>
                      <a:pt x="364" y="252"/>
                    </a:cubicBezTo>
                    <a:cubicBezTo>
                      <a:pt x="532" y="259"/>
                      <a:pt x="532" y="259"/>
                      <a:pt x="532" y="259"/>
                    </a:cubicBezTo>
                    <a:cubicBezTo>
                      <a:pt x="457" y="331"/>
                      <a:pt x="457" y="331"/>
                      <a:pt x="457" y="331"/>
                    </a:cubicBezTo>
                    <a:cubicBezTo>
                      <a:pt x="543" y="334"/>
                      <a:pt x="543" y="334"/>
                      <a:pt x="543" y="334"/>
                    </a:cubicBezTo>
                    <a:cubicBezTo>
                      <a:pt x="654" y="291"/>
                      <a:pt x="654" y="291"/>
                      <a:pt x="654" y="291"/>
                    </a:cubicBezTo>
                    <a:cubicBezTo>
                      <a:pt x="733" y="359"/>
                      <a:pt x="733" y="359"/>
                      <a:pt x="733" y="359"/>
                    </a:cubicBezTo>
                    <a:cubicBezTo>
                      <a:pt x="925" y="356"/>
                      <a:pt x="925" y="356"/>
                      <a:pt x="925" y="356"/>
                    </a:cubicBezTo>
                    <a:cubicBezTo>
                      <a:pt x="932" y="304"/>
                      <a:pt x="931" y="248"/>
                      <a:pt x="923" y="19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4" name="Freeform 10"/>
              <p:cNvSpPr>
                <a:spLocks/>
              </p:cNvSpPr>
              <p:nvPr/>
            </p:nvSpPr>
            <p:spPr bwMode="auto">
              <a:xfrm>
                <a:off x="2718173" y="4563477"/>
                <a:ext cx="433813" cy="311352"/>
              </a:xfrm>
              <a:custGeom>
                <a:avLst/>
                <a:gdLst/>
                <a:ahLst/>
                <a:cxnLst>
                  <a:cxn ang="0">
                    <a:pos x="0" y="26"/>
                  </a:cxn>
                  <a:cxn ang="0">
                    <a:pos x="158" y="191"/>
                  </a:cxn>
                  <a:cxn ang="0">
                    <a:pos x="246" y="150"/>
                  </a:cxn>
                  <a:cxn ang="0">
                    <a:pos x="111" y="0"/>
                  </a:cxn>
                  <a:cxn ang="0">
                    <a:pos x="0" y="26"/>
                  </a:cxn>
                </a:cxnLst>
                <a:rect l="0" t="0" r="r" b="b"/>
                <a:pathLst>
                  <a:path w="246" h="191">
                    <a:moveTo>
                      <a:pt x="0" y="26"/>
                    </a:moveTo>
                    <a:cubicBezTo>
                      <a:pt x="158" y="191"/>
                      <a:pt x="158" y="191"/>
                      <a:pt x="158" y="191"/>
                    </a:cubicBezTo>
                    <a:cubicBezTo>
                      <a:pt x="246" y="150"/>
                      <a:pt x="246" y="150"/>
                      <a:pt x="246" y="150"/>
                    </a:cubicBezTo>
                    <a:cubicBezTo>
                      <a:pt x="111" y="0"/>
                      <a:pt x="111" y="0"/>
                      <a:pt x="111" y="0"/>
                    </a:cubicBezTo>
                    <a:cubicBezTo>
                      <a:pt x="111" y="0"/>
                      <a:pt x="20" y="26"/>
                      <a:pt x="0"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5" name="Freeform 11"/>
              <p:cNvSpPr>
                <a:spLocks/>
              </p:cNvSpPr>
              <p:nvPr/>
            </p:nvSpPr>
            <p:spPr bwMode="auto">
              <a:xfrm>
                <a:off x="2952667" y="4388904"/>
                <a:ext cx="504161" cy="257360"/>
              </a:xfrm>
              <a:custGeom>
                <a:avLst/>
                <a:gdLst/>
                <a:ahLst/>
                <a:cxnLst>
                  <a:cxn ang="0">
                    <a:pos x="0" y="72"/>
                  </a:cxn>
                  <a:cxn ang="0">
                    <a:pos x="80" y="143"/>
                  </a:cxn>
                  <a:cxn ang="0">
                    <a:pos x="258" y="103"/>
                  </a:cxn>
                  <a:cxn ang="0">
                    <a:pos x="258" y="0"/>
                  </a:cxn>
                  <a:cxn ang="0">
                    <a:pos x="28" y="0"/>
                  </a:cxn>
                  <a:cxn ang="0">
                    <a:pos x="0" y="72"/>
                  </a:cxn>
                </a:cxnLst>
                <a:rect l="0" t="0" r="r" b="b"/>
                <a:pathLst>
                  <a:path w="258" h="143">
                    <a:moveTo>
                      <a:pt x="0" y="72"/>
                    </a:moveTo>
                    <a:lnTo>
                      <a:pt x="80" y="143"/>
                    </a:lnTo>
                    <a:lnTo>
                      <a:pt x="258" y="103"/>
                    </a:lnTo>
                    <a:lnTo>
                      <a:pt x="258" y="0"/>
                    </a:lnTo>
                    <a:lnTo>
                      <a:pt x="28" y="0"/>
                    </a:lnTo>
                    <a:lnTo>
                      <a:pt x="0" y="7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6" name="Freeform 12"/>
              <p:cNvSpPr>
                <a:spLocks/>
              </p:cNvSpPr>
              <p:nvPr/>
            </p:nvSpPr>
            <p:spPr bwMode="auto">
              <a:xfrm>
                <a:off x="2845190" y="3318069"/>
                <a:ext cx="449446" cy="572312"/>
              </a:xfrm>
              <a:custGeom>
                <a:avLst/>
                <a:gdLst/>
                <a:ahLst/>
                <a:cxnLst>
                  <a:cxn ang="0">
                    <a:pos x="128" y="202"/>
                  </a:cxn>
                  <a:cxn ang="0">
                    <a:pos x="121" y="333"/>
                  </a:cxn>
                  <a:cxn ang="0">
                    <a:pos x="171" y="352"/>
                  </a:cxn>
                  <a:cxn ang="0">
                    <a:pos x="247" y="238"/>
                  </a:cxn>
                  <a:cxn ang="0">
                    <a:pos x="254" y="50"/>
                  </a:cxn>
                  <a:cxn ang="0">
                    <a:pos x="249" y="48"/>
                  </a:cxn>
                  <a:cxn ang="0">
                    <a:pos x="107" y="0"/>
                  </a:cxn>
                  <a:cxn ang="0">
                    <a:pos x="0" y="162"/>
                  </a:cxn>
                  <a:cxn ang="0">
                    <a:pos x="128" y="202"/>
                  </a:cxn>
                </a:cxnLst>
                <a:rect l="0" t="0" r="r" b="b"/>
                <a:pathLst>
                  <a:path w="254" h="352">
                    <a:moveTo>
                      <a:pt x="128" y="202"/>
                    </a:moveTo>
                    <a:cubicBezTo>
                      <a:pt x="121" y="333"/>
                      <a:pt x="121" y="333"/>
                      <a:pt x="121" y="333"/>
                    </a:cubicBezTo>
                    <a:cubicBezTo>
                      <a:pt x="171" y="352"/>
                      <a:pt x="171" y="352"/>
                      <a:pt x="171" y="352"/>
                    </a:cubicBezTo>
                    <a:cubicBezTo>
                      <a:pt x="247" y="238"/>
                      <a:pt x="247" y="238"/>
                      <a:pt x="247" y="238"/>
                    </a:cubicBezTo>
                    <a:cubicBezTo>
                      <a:pt x="254" y="50"/>
                      <a:pt x="254" y="50"/>
                      <a:pt x="254" y="50"/>
                    </a:cubicBezTo>
                    <a:cubicBezTo>
                      <a:pt x="252" y="49"/>
                      <a:pt x="251" y="48"/>
                      <a:pt x="249" y="48"/>
                    </a:cubicBezTo>
                    <a:cubicBezTo>
                      <a:pt x="204" y="27"/>
                      <a:pt x="156" y="11"/>
                      <a:pt x="107" y="0"/>
                    </a:cubicBezTo>
                    <a:cubicBezTo>
                      <a:pt x="0" y="162"/>
                      <a:pt x="0" y="162"/>
                      <a:pt x="0" y="162"/>
                    </a:cubicBezTo>
                    <a:lnTo>
                      <a:pt x="128" y="20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7" name="Freeform 13"/>
              <p:cNvSpPr>
                <a:spLocks/>
              </p:cNvSpPr>
              <p:nvPr/>
            </p:nvSpPr>
            <p:spPr bwMode="auto">
              <a:xfrm>
                <a:off x="3296590" y="3472845"/>
                <a:ext cx="396685" cy="442732"/>
              </a:xfrm>
              <a:custGeom>
                <a:avLst/>
                <a:gdLst/>
                <a:ahLst/>
                <a:cxnLst>
                  <a:cxn ang="0">
                    <a:pos x="47" y="133"/>
                  </a:cxn>
                  <a:cxn ang="0">
                    <a:pos x="0" y="193"/>
                  </a:cxn>
                  <a:cxn ang="0">
                    <a:pos x="0" y="272"/>
                  </a:cxn>
                  <a:cxn ang="0">
                    <a:pos x="82" y="272"/>
                  </a:cxn>
                  <a:cxn ang="0">
                    <a:pos x="225" y="152"/>
                  </a:cxn>
                  <a:cxn ang="0">
                    <a:pos x="77" y="0"/>
                  </a:cxn>
                  <a:cxn ang="0">
                    <a:pos x="41" y="33"/>
                  </a:cxn>
                  <a:cxn ang="0">
                    <a:pos x="47" y="133"/>
                  </a:cxn>
                </a:cxnLst>
                <a:rect l="0" t="0" r="r" b="b"/>
                <a:pathLst>
                  <a:path w="225" h="272">
                    <a:moveTo>
                      <a:pt x="47" y="133"/>
                    </a:moveTo>
                    <a:cubicBezTo>
                      <a:pt x="0" y="193"/>
                      <a:pt x="0" y="193"/>
                      <a:pt x="0" y="193"/>
                    </a:cubicBezTo>
                    <a:cubicBezTo>
                      <a:pt x="0" y="272"/>
                      <a:pt x="0" y="272"/>
                      <a:pt x="0" y="272"/>
                    </a:cubicBezTo>
                    <a:cubicBezTo>
                      <a:pt x="82" y="272"/>
                      <a:pt x="82" y="272"/>
                      <a:pt x="82" y="272"/>
                    </a:cubicBezTo>
                    <a:cubicBezTo>
                      <a:pt x="225" y="152"/>
                      <a:pt x="225" y="152"/>
                      <a:pt x="225" y="152"/>
                    </a:cubicBezTo>
                    <a:cubicBezTo>
                      <a:pt x="187" y="95"/>
                      <a:pt x="137" y="42"/>
                      <a:pt x="77" y="0"/>
                    </a:cubicBezTo>
                    <a:cubicBezTo>
                      <a:pt x="41" y="33"/>
                      <a:pt x="41" y="33"/>
                      <a:pt x="41" y="33"/>
                    </a:cubicBezTo>
                    <a:lnTo>
                      <a:pt x="47" y="13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8" name="Freeform 14"/>
              <p:cNvSpPr>
                <a:spLocks/>
              </p:cNvSpPr>
              <p:nvPr/>
            </p:nvSpPr>
            <p:spPr bwMode="auto">
              <a:xfrm>
                <a:off x="2122169" y="3280275"/>
                <a:ext cx="859809" cy="860267"/>
              </a:xfrm>
              <a:custGeom>
                <a:avLst/>
                <a:gdLst/>
                <a:ahLst/>
                <a:cxnLst>
                  <a:cxn ang="0">
                    <a:pos x="321" y="283"/>
                  </a:cxn>
                  <a:cxn ang="0">
                    <a:pos x="276" y="304"/>
                  </a:cxn>
                  <a:cxn ang="0">
                    <a:pos x="124" y="252"/>
                  </a:cxn>
                  <a:cxn ang="0">
                    <a:pos x="97" y="304"/>
                  </a:cxn>
                  <a:cxn ang="0">
                    <a:pos x="136" y="333"/>
                  </a:cxn>
                  <a:cxn ang="0">
                    <a:pos x="124" y="377"/>
                  </a:cxn>
                  <a:cxn ang="0">
                    <a:pos x="51" y="352"/>
                  </a:cxn>
                  <a:cxn ang="0">
                    <a:pos x="0" y="442"/>
                  </a:cxn>
                  <a:cxn ang="0">
                    <a:pos x="120" y="529"/>
                  </a:cxn>
                  <a:cxn ang="0">
                    <a:pos x="208" y="494"/>
                  </a:cxn>
                  <a:cxn ang="0">
                    <a:pos x="242" y="391"/>
                  </a:cxn>
                  <a:cxn ang="0">
                    <a:pos x="276" y="406"/>
                  </a:cxn>
                  <a:cxn ang="0">
                    <a:pos x="276" y="438"/>
                  </a:cxn>
                  <a:cxn ang="0">
                    <a:pos x="457" y="426"/>
                  </a:cxn>
                  <a:cxn ang="0">
                    <a:pos x="486" y="345"/>
                  </a:cxn>
                  <a:cxn ang="0">
                    <a:pos x="486" y="254"/>
                  </a:cxn>
                  <a:cxn ang="0">
                    <a:pos x="346" y="210"/>
                  </a:cxn>
                  <a:cxn ang="0">
                    <a:pos x="393" y="144"/>
                  </a:cxn>
                  <a:cxn ang="0">
                    <a:pos x="450" y="54"/>
                  </a:cxn>
                  <a:cxn ang="0">
                    <a:pos x="392" y="5"/>
                  </a:cxn>
                  <a:cxn ang="0">
                    <a:pos x="172" y="21"/>
                  </a:cxn>
                  <a:cxn ang="0">
                    <a:pos x="170" y="193"/>
                  </a:cxn>
                  <a:cxn ang="0">
                    <a:pos x="321" y="283"/>
                  </a:cxn>
                </a:cxnLst>
                <a:rect l="0" t="0" r="r" b="b"/>
                <a:pathLst>
                  <a:path w="486" h="529">
                    <a:moveTo>
                      <a:pt x="321" y="283"/>
                    </a:moveTo>
                    <a:cubicBezTo>
                      <a:pt x="276" y="304"/>
                      <a:pt x="276" y="304"/>
                      <a:pt x="276" y="304"/>
                    </a:cubicBezTo>
                    <a:cubicBezTo>
                      <a:pt x="124" y="252"/>
                      <a:pt x="124" y="252"/>
                      <a:pt x="124" y="252"/>
                    </a:cubicBezTo>
                    <a:cubicBezTo>
                      <a:pt x="97" y="304"/>
                      <a:pt x="97" y="304"/>
                      <a:pt x="97" y="304"/>
                    </a:cubicBezTo>
                    <a:cubicBezTo>
                      <a:pt x="136" y="333"/>
                      <a:pt x="136" y="333"/>
                      <a:pt x="136" y="333"/>
                    </a:cubicBezTo>
                    <a:cubicBezTo>
                      <a:pt x="124" y="377"/>
                      <a:pt x="124" y="377"/>
                      <a:pt x="124" y="377"/>
                    </a:cubicBezTo>
                    <a:cubicBezTo>
                      <a:pt x="51" y="352"/>
                      <a:pt x="51" y="352"/>
                      <a:pt x="51" y="352"/>
                    </a:cubicBezTo>
                    <a:cubicBezTo>
                      <a:pt x="0" y="442"/>
                      <a:pt x="0" y="442"/>
                      <a:pt x="0" y="442"/>
                    </a:cubicBezTo>
                    <a:cubicBezTo>
                      <a:pt x="120" y="529"/>
                      <a:pt x="120" y="529"/>
                      <a:pt x="120" y="529"/>
                    </a:cubicBezTo>
                    <a:cubicBezTo>
                      <a:pt x="208" y="494"/>
                      <a:pt x="208" y="494"/>
                      <a:pt x="208" y="494"/>
                    </a:cubicBezTo>
                    <a:cubicBezTo>
                      <a:pt x="242" y="391"/>
                      <a:pt x="242" y="391"/>
                      <a:pt x="242" y="391"/>
                    </a:cubicBezTo>
                    <a:cubicBezTo>
                      <a:pt x="276" y="406"/>
                      <a:pt x="276" y="406"/>
                      <a:pt x="276" y="406"/>
                    </a:cubicBezTo>
                    <a:cubicBezTo>
                      <a:pt x="276" y="438"/>
                      <a:pt x="276" y="438"/>
                      <a:pt x="276" y="438"/>
                    </a:cubicBezTo>
                    <a:cubicBezTo>
                      <a:pt x="457" y="426"/>
                      <a:pt x="457" y="426"/>
                      <a:pt x="457" y="426"/>
                    </a:cubicBezTo>
                    <a:cubicBezTo>
                      <a:pt x="486" y="345"/>
                      <a:pt x="486" y="345"/>
                      <a:pt x="486" y="345"/>
                    </a:cubicBezTo>
                    <a:cubicBezTo>
                      <a:pt x="486" y="254"/>
                      <a:pt x="486" y="254"/>
                      <a:pt x="486" y="254"/>
                    </a:cubicBezTo>
                    <a:cubicBezTo>
                      <a:pt x="346" y="210"/>
                      <a:pt x="346" y="210"/>
                      <a:pt x="346" y="210"/>
                    </a:cubicBezTo>
                    <a:cubicBezTo>
                      <a:pt x="393" y="144"/>
                      <a:pt x="393" y="144"/>
                      <a:pt x="393" y="144"/>
                    </a:cubicBezTo>
                    <a:cubicBezTo>
                      <a:pt x="450" y="54"/>
                      <a:pt x="450" y="54"/>
                      <a:pt x="450" y="54"/>
                    </a:cubicBezTo>
                    <a:cubicBezTo>
                      <a:pt x="392" y="5"/>
                      <a:pt x="392" y="5"/>
                      <a:pt x="392" y="5"/>
                    </a:cubicBezTo>
                    <a:cubicBezTo>
                      <a:pt x="318" y="0"/>
                      <a:pt x="243" y="6"/>
                      <a:pt x="172" y="21"/>
                    </a:cubicBezTo>
                    <a:cubicBezTo>
                      <a:pt x="170" y="193"/>
                      <a:pt x="170" y="193"/>
                      <a:pt x="170" y="193"/>
                    </a:cubicBezTo>
                    <a:lnTo>
                      <a:pt x="321" y="28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9" name="Oval 15"/>
              <p:cNvSpPr>
                <a:spLocks noChangeArrowheads="1"/>
              </p:cNvSpPr>
              <p:nvPr/>
            </p:nvSpPr>
            <p:spPr bwMode="auto">
              <a:xfrm>
                <a:off x="3556487" y="1845896"/>
                <a:ext cx="621407" cy="57051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0" name="Oval 16"/>
              <p:cNvSpPr>
                <a:spLocks noChangeArrowheads="1"/>
              </p:cNvSpPr>
              <p:nvPr/>
            </p:nvSpPr>
            <p:spPr bwMode="auto">
              <a:xfrm>
                <a:off x="1733301" y="2635974"/>
                <a:ext cx="539335" cy="49852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1" name="Oval 17"/>
              <p:cNvSpPr>
                <a:spLocks noChangeArrowheads="1"/>
              </p:cNvSpPr>
              <p:nvPr/>
            </p:nvSpPr>
            <p:spPr bwMode="auto">
              <a:xfrm>
                <a:off x="3007382" y="1014424"/>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2" name="Oval 18"/>
              <p:cNvSpPr>
                <a:spLocks noChangeArrowheads="1"/>
              </p:cNvSpPr>
              <p:nvPr/>
            </p:nvSpPr>
            <p:spPr bwMode="auto">
              <a:xfrm>
                <a:off x="1025913" y="5169983"/>
                <a:ext cx="326337" cy="29875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3" name="Oval 19"/>
              <p:cNvSpPr>
                <a:spLocks noChangeArrowheads="1"/>
              </p:cNvSpPr>
              <p:nvPr/>
            </p:nvSpPr>
            <p:spPr bwMode="auto">
              <a:xfrm>
                <a:off x="3009336" y="2533390"/>
                <a:ext cx="617499" cy="570512"/>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4" name="Oval 20"/>
              <p:cNvSpPr>
                <a:spLocks noChangeArrowheads="1"/>
              </p:cNvSpPr>
              <p:nvPr/>
            </p:nvSpPr>
            <p:spPr bwMode="auto">
              <a:xfrm>
                <a:off x="3986392" y="4457293"/>
                <a:ext cx="347832" cy="322150"/>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5" name="Oval 21"/>
              <p:cNvSpPr>
                <a:spLocks noChangeArrowheads="1"/>
              </p:cNvSpPr>
              <p:nvPr/>
            </p:nvSpPr>
            <p:spPr bwMode="auto">
              <a:xfrm>
                <a:off x="2401607" y="1167401"/>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6" name="Oval 22"/>
              <p:cNvSpPr>
                <a:spLocks noChangeArrowheads="1"/>
              </p:cNvSpPr>
              <p:nvPr/>
            </p:nvSpPr>
            <p:spPr bwMode="auto">
              <a:xfrm>
                <a:off x="1358112" y="1775707"/>
                <a:ext cx="431859" cy="39593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7" name="Oval 23"/>
              <p:cNvSpPr>
                <a:spLocks noChangeArrowheads="1"/>
              </p:cNvSpPr>
              <p:nvPr/>
            </p:nvSpPr>
            <p:spPr bwMode="auto">
              <a:xfrm>
                <a:off x="3568212" y="5357155"/>
                <a:ext cx="480711"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8" name="Oval 25"/>
              <p:cNvSpPr>
                <a:spLocks noChangeArrowheads="1"/>
              </p:cNvSpPr>
              <p:nvPr/>
            </p:nvSpPr>
            <p:spPr bwMode="auto">
              <a:xfrm>
                <a:off x="148516" y="4045157"/>
                <a:ext cx="500253" cy="45892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9" name="Oval 26"/>
              <p:cNvSpPr>
                <a:spLocks noChangeArrowheads="1"/>
              </p:cNvSpPr>
              <p:nvPr/>
            </p:nvSpPr>
            <p:spPr bwMode="auto">
              <a:xfrm>
                <a:off x="4146629" y="4995410"/>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0" name="Oval 27"/>
              <p:cNvSpPr>
                <a:spLocks noChangeArrowheads="1"/>
              </p:cNvSpPr>
              <p:nvPr/>
            </p:nvSpPr>
            <p:spPr bwMode="auto">
              <a:xfrm>
                <a:off x="269671" y="2187843"/>
                <a:ext cx="384960" cy="354545"/>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1" name="Oval 28"/>
              <p:cNvSpPr>
                <a:spLocks noChangeArrowheads="1"/>
              </p:cNvSpPr>
              <p:nvPr/>
            </p:nvSpPr>
            <p:spPr bwMode="auto">
              <a:xfrm>
                <a:off x="4" y="2680967"/>
                <a:ext cx="601866" cy="55611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2" name="Oval 29"/>
              <p:cNvSpPr>
                <a:spLocks noChangeArrowheads="1"/>
              </p:cNvSpPr>
              <p:nvPr/>
            </p:nvSpPr>
            <p:spPr bwMode="auto">
              <a:xfrm>
                <a:off x="4285371" y="2272430"/>
                <a:ext cx="480711" cy="44273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3" name="Oval 30"/>
              <p:cNvSpPr>
                <a:spLocks noChangeArrowheads="1"/>
              </p:cNvSpPr>
              <p:nvPr/>
            </p:nvSpPr>
            <p:spPr bwMode="auto">
              <a:xfrm>
                <a:off x="4330315" y="2880736"/>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4" name="Freeform 31"/>
              <p:cNvSpPr>
                <a:spLocks/>
              </p:cNvSpPr>
              <p:nvPr/>
            </p:nvSpPr>
            <p:spPr bwMode="auto">
              <a:xfrm>
                <a:off x="599916" y="1604733"/>
                <a:ext cx="549105" cy="507522"/>
              </a:xfrm>
              <a:custGeom>
                <a:avLst/>
                <a:gdLst/>
                <a:ahLst/>
                <a:cxnLst>
                  <a:cxn ang="0">
                    <a:pos x="276" y="221"/>
                  </a:cxn>
                  <a:cxn ang="0">
                    <a:pos x="92" y="277"/>
                  </a:cxn>
                  <a:cxn ang="0">
                    <a:pos x="36" y="92"/>
                  </a:cxn>
                  <a:cxn ang="0">
                    <a:pos x="220" y="36"/>
                  </a:cxn>
                  <a:cxn ang="0">
                    <a:pos x="276" y="221"/>
                  </a:cxn>
                </a:cxnLst>
                <a:rect l="0" t="0" r="r" b="b"/>
                <a:pathLst>
                  <a:path w="312" h="312">
                    <a:moveTo>
                      <a:pt x="276" y="221"/>
                    </a:moveTo>
                    <a:cubicBezTo>
                      <a:pt x="241" y="287"/>
                      <a:pt x="158" y="312"/>
                      <a:pt x="92" y="277"/>
                    </a:cubicBezTo>
                    <a:cubicBezTo>
                      <a:pt x="25" y="241"/>
                      <a:pt x="0" y="159"/>
                      <a:pt x="36" y="92"/>
                    </a:cubicBezTo>
                    <a:cubicBezTo>
                      <a:pt x="71" y="26"/>
                      <a:pt x="154" y="0"/>
                      <a:pt x="220" y="36"/>
                    </a:cubicBezTo>
                    <a:cubicBezTo>
                      <a:pt x="287" y="71"/>
                      <a:pt x="312" y="154"/>
                      <a:pt x="276" y="22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5" name="Freeform 32"/>
              <p:cNvSpPr>
                <a:spLocks/>
              </p:cNvSpPr>
              <p:nvPr/>
            </p:nvSpPr>
            <p:spPr bwMode="auto">
              <a:xfrm>
                <a:off x="379102" y="4478890"/>
                <a:ext cx="789461" cy="723488"/>
              </a:xfrm>
              <a:custGeom>
                <a:avLst/>
                <a:gdLst/>
                <a:ahLst/>
                <a:cxnLst>
                  <a:cxn ang="0">
                    <a:pos x="395" y="314"/>
                  </a:cxn>
                  <a:cxn ang="0">
                    <a:pos x="131" y="394"/>
                  </a:cxn>
                  <a:cxn ang="0">
                    <a:pos x="51" y="131"/>
                  </a:cxn>
                  <a:cxn ang="0">
                    <a:pos x="315" y="50"/>
                  </a:cxn>
                  <a:cxn ang="0">
                    <a:pos x="395" y="314"/>
                  </a:cxn>
                </a:cxnLst>
                <a:rect l="0" t="0" r="r" b="b"/>
                <a:pathLst>
                  <a:path w="446" h="445">
                    <a:moveTo>
                      <a:pt x="395" y="314"/>
                    </a:moveTo>
                    <a:cubicBezTo>
                      <a:pt x="344" y="409"/>
                      <a:pt x="226" y="445"/>
                      <a:pt x="131" y="394"/>
                    </a:cubicBezTo>
                    <a:cubicBezTo>
                      <a:pt x="36" y="344"/>
                      <a:pt x="0" y="226"/>
                      <a:pt x="51" y="131"/>
                    </a:cubicBezTo>
                    <a:cubicBezTo>
                      <a:pt x="102" y="36"/>
                      <a:pt x="220" y="0"/>
                      <a:pt x="315" y="50"/>
                    </a:cubicBezTo>
                    <a:cubicBezTo>
                      <a:pt x="410" y="101"/>
                      <a:pt x="446" y="219"/>
                      <a:pt x="395" y="314"/>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6" name="Freeform 33"/>
              <p:cNvSpPr>
                <a:spLocks/>
              </p:cNvSpPr>
              <p:nvPr/>
            </p:nvSpPr>
            <p:spPr bwMode="auto">
              <a:xfrm>
                <a:off x="4730908" y="3170492"/>
                <a:ext cx="787507" cy="725288"/>
              </a:xfrm>
              <a:custGeom>
                <a:avLst/>
                <a:gdLst/>
                <a:ahLst/>
                <a:cxnLst>
                  <a:cxn ang="0">
                    <a:pos x="395" y="315"/>
                  </a:cxn>
                  <a:cxn ang="0">
                    <a:pos x="131" y="395"/>
                  </a:cxn>
                  <a:cxn ang="0">
                    <a:pos x="51" y="131"/>
                  </a:cxn>
                  <a:cxn ang="0">
                    <a:pos x="315" y="51"/>
                  </a:cxn>
                  <a:cxn ang="0">
                    <a:pos x="395" y="315"/>
                  </a:cxn>
                </a:cxnLst>
                <a:rect l="0" t="0" r="r" b="b"/>
                <a:pathLst>
                  <a:path w="446" h="446">
                    <a:moveTo>
                      <a:pt x="395" y="315"/>
                    </a:moveTo>
                    <a:cubicBezTo>
                      <a:pt x="344" y="410"/>
                      <a:pt x="226" y="446"/>
                      <a:pt x="131" y="395"/>
                    </a:cubicBezTo>
                    <a:cubicBezTo>
                      <a:pt x="36" y="344"/>
                      <a:pt x="0" y="226"/>
                      <a:pt x="51" y="131"/>
                    </a:cubicBezTo>
                    <a:cubicBezTo>
                      <a:pt x="102" y="36"/>
                      <a:pt x="220" y="0"/>
                      <a:pt x="315" y="51"/>
                    </a:cubicBezTo>
                    <a:cubicBezTo>
                      <a:pt x="410" y="102"/>
                      <a:pt x="446" y="220"/>
                      <a:pt x="395" y="31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7" name="Freeform 34"/>
              <p:cNvSpPr>
                <a:spLocks/>
              </p:cNvSpPr>
              <p:nvPr/>
            </p:nvSpPr>
            <p:spPr bwMode="auto">
              <a:xfrm>
                <a:off x="3982483" y="3489043"/>
                <a:ext cx="785553" cy="723488"/>
              </a:xfrm>
              <a:custGeom>
                <a:avLst/>
                <a:gdLst/>
                <a:ahLst/>
                <a:cxnLst>
                  <a:cxn ang="0">
                    <a:pos x="394" y="315"/>
                  </a:cxn>
                  <a:cxn ang="0">
                    <a:pos x="130" y="395"/>
                  </a:cxn>
                  <a:cxn ang="0">
                    <a:pos x="50" y="131"/>
                  </a:cxn>
                  <a:cxn ang="0">
                    <a:pos x="314" y="51"/>
                  </a:cxn>
                  <a:cxn ang="0">
                    <a:pos x="394" y="315"/>
                  </a:cxn>
                </a:cxnLst>
                <a:rect l="0" t="0" r="r" b="b"/>
                <a:pathLst>
                  <a:path w="445" h="445">
                    <a:moveTo>
                      <a:pt x="394" y="315"/>
                    </a:moveTo>
                    <a:cubicBezTo>
                      <a:pt x="343" y="410"/>
                      <a:pt x="225" y="445"/>
                      <a:pt x="130" y="395"/>
                    </a:cubicBezTo>
                    <a:cubicBezTo>
                      <a:pt x="35" y="344"/>
                      <a:pt x="0" y="226"/>
                      <a:pt x="50" y="131"/>
                    </a:cubicBezTo>
                    <a:cubicBezTo>
                      <a:pt x="101" y="36"/>
                      <a:pt x="219" y="0"/>
                      <a:pt x="314" y="51"/>
                    </a:cubicBezTo>
                    <a:cubicBezTo>
                      <a:pt x="409" y="102"/>
                      <a:pt x="445" y="220"/>
                      <a:pt x="394" y="315"/>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8" name="Freeform 35"/>
              <p:cNvSpPr>
                <a:spLocks/>
              </p:cNvSpPr>
              <p:nvPr/>
            </p:nvSpPr>
            <p:spPr bwMode="auto">
              <a:xfrm>
                <a:off x="136792" y="3377460"/>
                <a:ext cx="586233" cy="539917"/>
              </a:xfrm>
              <a:custGeom>
                <a:avLst/>
                <a:gdLst/>
                <a:ahLst/>
                <a:cxnLst>
                  <a:cxn ang="0">
                    <a:pos x="294" y="235"/>
                  </a:cxn>
                  <a:cxn ang="0">
                    <a:pos x="97" y="295"/>
                  </a:cxn>
                  <a:cxn ang="0">
                    <a:pos x="37" y="97"/>
                  </a:cxn>
                  <a:cxn ang="0">
                    <a:pos x="235" y="38"/>
                  </a:cxn>
                  <a:cxn ang="0">
                    <a:pos x="294" y="235"/>
                  </a:cxn>
                </a:cxnLst>
                <a:rect l="0" t="0" r="r" b="b"/>
                <a:pathLst>
                  <a:path w="332" h="332">
                    <a:moveTo>
                      <a:pt x="294" y="235"/>
                    </a:moveTo>
                    <a:cubicBezTo>
                      <a:pt x="257" y="306"/>
                      <a:pt x="168" y="332"/>
                      <a:pt x="97" y="295"/>
                    </a:cubicBezTo>
                    <a:cubicBezTo>
                      <a:pt x="26" y="257"/>
                      <a:pt x="0" y="168"/>
                      <a:pt x="37" y="97"/>
                    </a:cubicBezTo>
                    <a:cubicBezTo>
                      <a:pt x="75" y="26"/>
                      <a:pt x="164" y="0"/>
                      <a:pt x="235" y="38"/>
                    </a:cubicBezTo>
                    <a:cubicBezTo>
                      <a:pt x="306" y="76"/>
                      <a:pt x="332" y="164"/>
                      <a:pt x="294" y="235"/>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9" name="Freeform 36"/>
              <p:cNvSpPr>
                <a:spLocks/>
              </p:cNvSpPr>
              <p:nvPr/>
            </p:nvSpPr>
            <p:spPr bwMode="auto">
              <a:xfrm>
                <a:off x="1891584" y="1872892"/>
                <a:ext cx="601866" cy="552515"/>
              </a:xfrm>
              <a:custGeom>
                <a:avLst/>
                <a:gdLst/>
                <a:ahLst/>
                <a:cxnLst>
                  <a:cxn ang="0">
                    <a:pos x="302" y="240"/>
                  </a:cxn>
                  <a:cxn ang="0">
                    <a:pos x="100" y="301"/>
                  </a:cxn>
                  <a:cxn ang="0">
                    <a:pos x="39" y="100"/>
                  </a:cxn>
                  <a:cxn ang="0">
                    <a:pos x="241" y="38"/>
                  </a:cxn>
                  <a:cxn ang="0">
                    <a:pos x="302" y="240"/>
                  </a:cxn>
                </a:cxnLst>
                <a:rect l="0" t="0" r="r" b="b"/>
                <a:pathLst>
                  <a:path w="341" h="340">
                    <a:moveTo>
                      <a:pt x="302" y="240"/>
                    </a:moveTo>
                    <a:cubicBezTo>
                      <a:pt x="263" y="313"/>
                      <a:pt x="173" y="340"/>
                      <a:pt x="100" y="301"/>
                    </a:cubicBezTo>
                    <a:cubicBezTo>
                      <a:pt x="27" y="263"/>
                      <a:pt x="0" y="172"/>
                      <a:pt x="39" y="100"/>
                    </a:cubicBezTo>
                    <a:cubicBezTo>
                      <a:pt x="78" y="27"/>
                      <a:pt x="168" y="0"/>
                      <a:pt x="241" y="38"/>
                    </a:cubicBezTo>
                    <a:cubicBezTo>
                      <a:pt x="313" y="77"/>
                      <a:pt x="341" y="168"/>
                      <a:pt x="302" y="240"/>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0" name="Freeform 37"/>
              <p:cNvSpPr>
                <a:spLocks/>
              </p:cNvSpPr>
              <p:nvPr/>
            </p:nvSpPr>
            <p:spPr bwMode="auto">
              <a:xfrm>
                <a:off x="2395745" y="2583782"/>
                <a:ext cx="486574" cy="448131"/>
              </a:xfrm>
              <a:custGeom>
                <a:avLst/>
                <a:gdLst/>
                <a:ahLst/>
                <a:cxnLst>
                  <a:cxn ang="0">
                    <a:pos x="245" y="195"/>
                  </a:cxn>
                  <a:cxn ang="0">
                    <a:pos x="81" y="245"/>
                  </a:cxn>
                  <a:cxn ang="0">
                    <a:pos x="31" y="81"/>
                  </a:cxn>
                  <a:cxn ang="0">
                    <a:pos x="195" y="31"/>
                  </a:cxn>
                  <a:cxn ang="0">
                    <a:pos x="245" y="195"/>
                  </a:cxn>
                </a:cxnLst>
                <a:rect l="0" t="0" r="r" b="b"/>
                <a:pathLst>
                  <a:path w="276" h="276">
                    <a:moveTo>
                      <a:pt x="245" y="195"/>
                    </a:moveTo>
                    <a:cubicBezTo>
                      <a:pt x="213" y="254"/>
                      <a:pt x="140" y="276"/>
                      <a:pt x="81" y="245"/>
                    </a:cubicBezTo>
                    <a:cubicBezTo>
                      <a:pt x="22" y="213"/>
                      <a:pt x="0" y="140"/>
                      <a:pt x="31" y="81"/>
                    </a:cubicBezTo>
                    <a:cubicBezTo>
                      <a:pt x="63" y="22"/>
                      <a:pt x="136" y="0"/>
                      <a:pt x="195" y="31"/>
                    </a:cubicBezTo>
                    <a:cubicBezTo>
                      <a:pt x="254" y="63"/>
                      <a:pt x="276" y="136"/>
                      <a:pt x="245" y="19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1" name="Freeform 38"/>
              <p:cNvSpPr>
                <a:spLocks/>
              </p:cNvSpPr>
              <p:nvPr/>
            </p:nvSpPr>
            <p:spPr bwMode="auto">
              <a:xfrm>
                <a:off x="2647825" y="1646127"/>
                <a:ext cx="678077" cy="622704"/>
              </a:xfrm>
              <a:custGeom>
                <a:avLst/>
                <a:gdLst/>
                <a:ahLst/>
                <a:cxnLst>
                  <a:cxn ang="0">
                    <a:pos x="340" y="271"/>
                  </a:cxn>
                  <a:cxn ang="0">
                    <a:pos x="113" y="340"/>
                  </a:cxn>
                  <a:cxn ang="0">
                    <a:pos x="44" y="113"/>
                  </a:cxn>
                  <a:cxn ang="0">
                    <a:pos x="271" y="44"/>
                  </a:cxn>
                  <a:cxn ang="0">
                    <a:pos x="340" y="271"/>
                  </a:cxn>
                </a:cxnLst>
                <a:rect l="0" t="0" r="r" b="b"/>
                <a:pathLst>
                  <a:path w="384" h="383">
                    <a:moveTo>
                      <a:pt x="340" y="271"/>
                    </a:moveTo>
                    <a:cubicBezTo>
                      <a:pt x="296" y="352"/>
                      <a:pt x="195" y="383"/>
                      <a:pt x="113" y="340"/>
                    </a:cubicBezTo>
                    <a:cubicBezTo>
                      <a:pt x="31" y="296"/>
                      <a:pt x="0" y="194"/>
                      <a:pt x="44" y="113"/>
                    </a:cubicBezTo>
                    <a:cubicBezTo>
                      <a:pt x="87" y="31"/>
                      <a:pt x="189" y="0"/>
                      <a:pt x="271" y="44"/>
                    </a:cubicBezTo>
                    <a:cubicBezTo>
                      <a:pt x="353" y="87"/>
                      <a:pt x="384" y="189"/>
                      <a:pt x="340" y="27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2" name="Freeform 39"/>
              <p:cNvSpPr>
                <a:spLocks/>
              </p:cNvSpPr>
              <p:nvPr/>
            </p:nvSpPr>
            <p:spPr bwMode="auto">
              <a:xfrm>
                <a:off x="830501" y="3184890"/>
                <a:ext cx="680031" cy="624504"/>
              </a:xfrm>
              <a:custGeom>
                <a:avLst/>
                <a:gdLst/>
                <a:ahLst/>
                <a:cxnLst>
                  <a:cxn ang="0">
                    <a:pos x="341" y="272"/>
                  </a:cxn>
                  <a:cxn ang="0">
                    <a:pos x="113" y="341"/>
                  </a:cxn>
                  <a:cxn ang="0">
                    <a:pos x="44" y="113"/>
                  </a:cxn>
                  <a:cxn ang="0">
                    <a:pos x="272" y="44"/>
                  </a:cxn>
                  <a:cxn ang="0">
                    <a:pos x="341" y="272"/>
                  </a:cxn>
                </a:cxnLst>
                <a:rect l="0" t="0" r="r" b="b"/>
                <a:pathLst>
                  <a:path w="385" h="385">
                    <a:moveTo>
                      <a:pt x="341" y="272"/>
                    </a:moveTo>
                    <a:cubicBezTo>
                      <a:pt x="297" y="354"/>
                      <a:pt x="195" y="385"/>
                      <a:pt x="113" y="341"/>
                    </a:cubicBezTo>
                    <a:cubicBezTo>
                      <a:pt x="31" y="297"/>
                      <a:pt x="0" y="195"/>
                      <a:pt x="44" y="113"/>
                    </a:cubicBezTo>
                    <a:cubicBezTo>
                      <a:pt x="88" y="31"/>
                      <a:pt x="190" y="0"/>
                      <a:pt x="272" y="44"/>
                    </a:cubicBezTo>
                    <a:cubicBezTo>
                      <a:pt x="354" y="87"/>
                      <a:pt x="385" y="190"/>
                      <a:pt x="341" y="272"/>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3" name="Freeform 40"/>
              <p:cNvSpPr>
                <a:spLocks/>
              </p:cNvSpPr>
              <p:nvPr/>
            </p:nvSpPr>
            <p:spPr bwMode="auto">
              <a:xfrm>
                <a:off x="750383" y="2342619"/>
                <a:ext cx="717159" cy="662298"/>
              </a:xfrm>
              <a:custGeom>
                <a:avLst/>
                <a:gdLst/>
                <a:ahLst/>
                <a:cxnLst>
                  <a:cxn ang="0">
                    <a:pos x="360" y="287"/>
                  </a:cxn>
                  <a:cxn ang="0">
                    <a:pos x="119" y="361"/>
                  </a:cxn>
                  <a:cxn ang="0">
                    <a:pos x="46" y="120"/>
                  </a:cxn>
                  <a:cxn ang="0">
                    <a:pos x="287" y="47"/>
                  </a:cxn>
                  <a:cxn ang="0">
                    <a:pos x="360" y="287"/>
                  </a:cxn>
                </a:cxnLst>
                <a:rect l="0" t="0" r="r" b="b"/>
                <a:pathLst>
                  <a:path w="406" h="407">
                    <a:moveTo>
                      <a:pt x="360" y="287"/>
                    </a:moveTo>
                    <a:cubicBezTo>
                      <a:pt x="314" y="374"/>
                      <a:pt x="206" y="407"/>
                      <a:pt x="119" y="361"/>
                    </a:cubicBezTo>
                    <a:cubicBezTo>
                      <a:pt x="32" y="314"/>
                      <a:pt x="0" y="206"/>
                      <a:pt x="46" y="120"/>
                    </a:cubicBezTo>
                    <a:cubicBezTo>
                      <a:pt x="92" y="33"/>
                      <a:pt x="200" y="0"/>
                      <a:pt x="287" y="47"/>
                    </a:cubicBezTo>
                    <a:cubicBezTo>
                      <a:pt x="374" y="93"/>
                      <a:pt x="406" y="201"/>
                      <a:pt x="360" y="287"/>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4" name="Freeform 41"/>
              <p:cNvSpPr>
                <a:spLocks/>
              </p:cNvSpPr>
              <p:nvPr/>
            </p:nvSpPr>
            <p:spPr bwMode="auto">
              <a:xfrm>
                <a:off x="1596513" y="1009025"/>
                <a:ext cx="654627" cy="602907"/>
              </a:xfrm>
              <a:custGeom>
                <a:avLst/>
                <a:gdLst/>
                <a:ahLst/>
                <a:cxnLst>
                  <a:cxn ang="0">
                    <a:pos x="307" y="299"/>
                  </a:cxn>
                  <a:cxn ang="0">
                    <a:pos x="71" y="307"/>
                  </a:cxn>
                  <a:cxn ang="0">
                    <a:pos x="63" y="71"/>
                  </a:cxn>
                  <a:cxn ang="0">
                    <a:pos x="299" y="63"/>
                  </a:cxn>
                  <a:cxn ang="0">
                    <a:pos x="307" y="299"/>
                  </a:cxn>
                </a:cxnLst>
                <a:rect l="0" t="0" r="r" b="b"/>
                <a:pathLst>
                  <a:path w="370" h="370">
                    <a:moveTo>
                      <a:pt x="307" y="299"/>
                    </a:moveTo>
                    <a:cubicBezTo>
                      <a:pt x="244" y="366"/>
                      <a:pt x="138" y="370"/>
                      <a:pt x="71" y="307"/>
                    </a:cubicBezTo>
                    <a:cubicBezTo>
                      <a:pt x="4" y="244"/>
                      <a:pt x="0" y="138"/>
                      <a:pt x="63" y="71"/>
                    </a:cubicBezTo>
                    <a:cubicBezTo>
                      <a:pt x="126" y="4"/>
                      <a:pt x="232" y="0"/>
                      <a:pt x="299" y="63"/>
                    </a:cubicBezTo>
                    <a:cubicBezTo>
                      <a:pt x="366" y="126"/>
                      <a:pt x="370" y="231"/>
                      <a:pt x="307" y="29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5" name="Freeform 42"/>
              <p:cNvSpPr>
                <a:spLocks/>
              </p:cNvSpPr>
              <p:nvPr/>
            </p:nvSpPr>
            <p:spPr bwMode="auto">
              <a:xfrm>
                <a:off x="4719183" y="2500995"/>
                <a:ext cx="672214" cy="617305"/>
              </a:xfrm>
              <a:custGeom>
                <a:avLst/>
                <a:gdLst/>
                <a:ahLst/>
                <a:cxnLst>
                  <a:cxn ang="0">
                    <a:pos x="337" y="268"/>
                  </a:cxn>
                  <a:cxn ang="0">
                    <a:pos x="112" y="337"/>
                  </a:cxn>
                  <a:cxn ang="0">
                    <a:pos x="43" y="111"/>
                  </a:cxn>
                  <a:cxn ang="0">
                    <a:pos x="269" y="43"/>
                  </a:cxn>
                  <a:cxn ang="0">
                    <a:pos x="337" y="268"/>
                  </a:cxn>
                </a:cxnLst>
                <a:rect l="0" t="0" r="r" b="b"/>
                <a:pathLst>
                  <a:path w="381" h="380">
                    <a:moveTo>
                      <a:pt x="337" y="268"/>
                    </a:moveTo>
                    <a:cubicBezTo>
                      <a:pt x="294" y="350"/>
                      <a:pt x="193" y="380"/>
                      <a:pt x="112" y="337"/>
                    </a:cubicBezTo>
                    <a:cubicBezTo>
                      <a:pt x="31" y="294"/>
                      <a:pt x="0" y="193"/>
                      <a:pt x="43" y="111"/>
                    </a:cubicBezTo>
                    <a:cubicBezTo>
                      <a:pt x="87" y="30"/>
                      <a:pt x="188" y="0"/>
                      <a:pt x="269" y="43"/>
                    </a:cubicBezTo>
                    <a:cubicBezTo>
                      <a:pt x="350" y="86"/>
                      <a:pt x="381" y="187"/>
                      <a:pt x="337" y="268"/>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6" name="Freeform 43"/>
              <p:cNvSpPr>
                <a:spLocks/>
              </p:cNvSpPr>
              <p:nvPr/>
            </p:nvSpPr>
            <p:spPr bwMode="auto">
              <a:xfrm>
                <a:off x="4560900" y="4199933"/>
                <a:ext cx="670260" cy="620904"/>
              </a:xfrm>
              <a:custGeom>
                <a:avLst/>
                <a:gdLst/>
                <a:ahLst/>
                <a:cxnLst>
                  <a:cxn ang="0">
                    <a:pos x="337" y="269"/>
                  </a:cxn>
                  <a:cxn ang="0">
                    <a:pos x="112" y="338"/>
                  </a:cxn>
                  <a:cxn ang="0">
                    <a:pos x="43" y="112"/>
                  </a:cxn>
                  <a:cxn ang="0">
                    <a:pos x="269" y="44"/>
                  </a:cxn>
                  <a:cxn ang="0">
                    <a:pos x="337" y="269"/>
                  </a:cxn>
                </a:cxnLst>
                <a:rect l="0" t="0" r="r" b="b"/>
                <a:pathLst>
                  <a:path w="380" h="381">
                    <a:moveTo>
                      <a:pt x="337" y="269"/>
                    </a:moveTo>
                    <a:cubicBezTo>
                      <a:pt x="294" y="350"/>
                      <a:pt x="193" y="381"/>
                      <a:pt x="112" y="338"/>
                    </a:cubicBezTo>
                    <a:cubicBezTo>
                      <a:pt x="30" y="294"/>
                      <a:pt x="0" y="193"/>
                      <a:pt x="43" y="112"/>
                    </a:cubicBezTo>
                    <a:cubicBezTo>
                      <a:pt x="86" y="31"/>
                      <a:pt x="187" y="0"/>
                      <a:pt x="269" y="44"/>
                    </a:cubicBezTo>
                    <a:cubicBezTo>
                      <a:pt x="350" y="87"/>
                      <a:pt x="380" y="188"/>
                      <a:pt x="337"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7" name="Freeform 44"/>
              <p:cNvSpPr>
                <a:spLocks/>
              </p:cNvSpPr>
              <p:nvPr/>
            </p:nvSpPr>
            <p:spPr bwMode="auto">
              <a:xfrm>
                <a:off x="3599477" y="2877137"/>
                <a:ext cx="672214" cy="617305"/>
              </a:xfrm>
              <a:custGeom>
                <a:avLst/>
                <a:gdLst/>
                <a:ahLst/>
                <a:cxnLst>
                  <a:cxn ang="0">
                    <a:pos x="338" y="268"/>
                  </a:cxn>
                  <a:cxn ang="0">
                    <a:pos x="112" y="337"/>
                  </a:cxn>
                  <a:cxn ang="0">
                    <a:pos x="44" y="111"/>
                  </a:cxn>
                  <a:cxn ang="0">
                    <a:pos x="269" y="43"/>
                  </a:cxn>
                  <a:cxn ang="0">
                    <a:pos x="338" y="268"/>
                  </a:cxn>
                </a:cxnLst>
                <a:rect l="0" t="0" r="r" b="b"/>
                <a:pathLst>
                  <a:path w="381" h="380">
                    <a:moveTo>
                      <a:pt x="338" y="268"/>
                    </a:moveTo>
                    <a:cubicBezTo>
                      <a:pt x="294" y="350"/>
                      <a:pt x="193" y="380"/>
                      <a:pt x="112" y="337"/>
                    </a:cubicBezTo>
                    <a:cubicBezTo>
                      <a:pt x="31" y="294"/>
                      <a:pt x="0" y="193"/>
                      <a:pt x="44" y="111"/>
                    </a:cubicBezTo>
                    <a:cubicBezTo>
                      <a:pt x="87" y="30"/>
                      <a:pt x="188" y="0"/>
                      <a:pt x="269" y="43"/>
                    </a:cubicBezTo>
                    <a:cubicBezTo>
                      <a:pt x="350" y="86"/>
                      <a:pt x="381" y="187"/>
                      <a:pt x="338" y="268"/>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8" name="Freeform 45"/>
              <p:cNvSpPr>
                <a:spLocks/>
              </p:cNvSpPr>
              <p:nvPr/>
            </p:nvSpPr>
            <p:spPr bwMode="auto">
              <a:xfrm>
                <a:off x="4105592" y="1530945"/>
                <a:ext cx="566692" cy="521920"/>
              </a:xfrm>
              <a:custGeom>
                <a:avLst/>
                <a:gdLst/>
                <a:ahLst/>
                <a:cxnLst>
                  <a:cxn ang="0">
                    <a:pos x="284" y="226"/>
                  </a:cxn>
                  <a:cxn ang="0">
                    <a:pos x="94" y="283"/>
                  </a:cxn>
                  <a:cxn ang="0">
                    <a:pos x="37" y="94"/>
                  </a:cxn>
                  <a:cxn ang="0">
                    <a:pos x="226" y="36"/>
                  </a:cxn>
                  <a:cxn ang="0">
                    <a:pos x="284" y="226"/>
                  </a:cxn>
                </a:cxnLst>
                <a:rect l="0" t="0" r="r" b="b"/>
                <a:pathLst>
                  <a:path w="320" h="320">
                    <a:moveTo>
                      <a:pt x="284" y="226"/>
                    </a:moveTo>
                    <a:cubicBezTo>
                      <a:pt x="247" y="294"/>
                      <a:pt x="162" y="320"/>
                      <a:pt x="94" y="283"/>
                    </a:cubicBezTo>
                    <a:cubicBezTo>
                      <a:pt x="26" y="247"/>
                      <a:pt x="0" y="162"/>
                      <a:pt x="37" y="94"/>
                    </a:cubicBezTo>
                    <a:cubicBezTo>
                      <a:pt x="73" y="25"/>
                      <a:pt x="158" y="0"/>
                      <a:pt x="226" y="36"/>
                    </a:cubicBezTo>
                    <a:cubicBezTo>
                      <a:pt x="295" y="73"/>
                      <a:pt x="320" y="157"/>
                      <a:pt x="284" y="226"/>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9" name="Freeform 46"/>
              <p:cNvSpPr>
                <a:spLocks/>
              </p:cNvSpPr>
              <p:nvPr/>
            </p:nvSpPr>
            <p:spPr bwMode="auto">
              <a:xfrm>
                <a:off x="3364984" y="1162001"/>
                <a:ext cx="672214" cy="619105"/>
              </a:xfrm>
              <a:custGeom>
                <a:avLst/>
                <a:gdLst/>
                <a:ahLst/>
                <a:cxnLst>
                  <a:cxn ang="0">
                    <a:pos x="338" y="269"/>
                  </a:cxn>
                  <a:cxn ang="0">
                    <a:pos x="112" y="337"/>
                  </a:cxn>
                  <a:cxn ang="0">
                    <a:pos x="44" y="112"/>
                  </a:cxn>
                  <a:cxn ang="0">
                    <a:pos x="269" y="43"/>
                  </a:cxn>
                  <a:cxn ang="0">
                    <a:pos x="338" y="269"/>
                  </a:cxn>
                </a:cxnLst>
                <a:rect l="0" t="0" r="r" b="b"/>
                <a:pathLst>
                  <a:path w="381" h="381">
                    <a:moveTo>
                      <a:pt x="338" y="269"/>
                    </a:moveTo>
                    <a:cubicBezTo>
                      <a:pt x="294" y="350"/>
                      <a:pt x="193" y="381"/>
                      <a:pt x="112" y="337"/>
                    </a:cubicBezTo>
                    <a:cubicBezTo>
                      <a:pt x="31" y="294"/>
                      <a:pt x="0" y="193"/>
                      <a:pt x="44" y="112"/>
                    </a:cubicBezTo>
                    <a:cubicBezTo>
                      <a:pt x="87" y="31"/>
                      <a:pt x="188" y="0"/>
                      <a:pt x="269" y="43"/>
                    </a:cubicBezTo>
                    <a:cubicBezTo>
                      <a:pt x="350" y="87"/>
                      <a:pt x="381" y="188"/>
                      <a:pt x="338"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0" name="Freeform 47"/>
              <p:cNvSpPr>
                <a:spLocks/>
              </p:cNvSpPr>
              <p:nvPr/>
            </p:nvSpPr>
            <p:spPr bwMode="auto">
              <a:xfrm>
                <a:off x="3681550" y="1953879"/>
                <a:ext cx="173916" cy="277157"/>
              </a:xfrm>
              <a:custGeom>
                <a:avLst/>
                <a:gdLst/>
                <a:ahLst/>
                <a:cxnLst>
                  <a:cxn ang="0">
                    <a:pos x="99" y="100"/>
                  </a:cxn>
                  <a:cxn ang="0">
                    <a:pos x="99" y="0"/>
                  </a:cxn>
                  <a:cxn ang="0">
                    <a:pos x="99" y="0"/>
                  </a:cxn>
                  <a:cxn ang="0">
                    <a:pos x="0" y="100"/>
                  </a:cxn>
                  <a:cxn ang="0">
                    <a:pos x="29" y="170"/>
                  </a:cxn>
                  <a:cxn ang="0">
                    <a:pos x="99" y="100"/>
                  </a:cxn>
                </a:cxnLst>
                <a:rect l="0" t="0" r="r" b="b"/>
                <a:pathLst>
                  <a:path w="99" h="170">
                    <a:moveTo>
                      <a:pt x="99" y="100"/>
                    </a:moveTo>
                    <a:cubicBezTo>
                      <a:pt x="99" y="0"/>
                      <a:pt x="99" y="0"/>
                      <a:pt x="99" y="0"/>
                    </a:cubicBezTo>
                    <a:cubicBezTo>
                      <a:pt x="99" y="0"/>
                      <a:pt x="99" y="0"/>
                      <a:pt x="99" y="0"/>
                    </a:cubicBezTo>
                    <a:cubicBezTo>
                      <a:pt x="44" y="0"/>
                      <a:pt x="0" y="45"/>
                      <a:pt x="0" y="100"/>
                    </a:cubicBezTo>
                    <a:cubicBezTo>
                      <a:pt x="0" y="127"/>
                      <a:pt x="11" y="152"/>
                      <a:pt x="29" y="170"/>
                    </a:cubicBezTo>
                    <a:cubicBezTo>
                      <a:pt x="99" y="100"/>
                      <a:pt x="99" y="100"/>
                      <a:pt x="99" y="10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1" name="Freeform 48"/>
              <p:cNvSpPr>
                <a:spLocks/>
              </p:cNvSpPr>
              <p:nvPr/>
            </p:nvSpPr>
            <p:spPr bwMode="auto">
              <a:xfrm>
                <a:off x="3746036" y="2135651"/>
                <a:ext cx="298979" cy="160175"/>
              </a:xfrm>
              <a:custGeom>
                <a:avLst/>
                <a:gdLst/>
                <a:ahLst/>
                <a:cxnLst>
                  <a:cxn ang="0">
                    <a:pos x="0" y="70"/>
                  </a:cxn>
                  <a:cxn ang="0">
                    <a:pos x="70" y="99"/>
                  </a:cxn>
                  <a:cxn ang="0">
                    <a:pos x="169" y="0"/>
                  </a:cxn>
                  <a:cxn ang="0">
                    <a:pos x="70" y="0"/>
                  </a:cxn>
                  <a:cxn ang="0">
                    <a:pos x="0" y="70"/>
                  </a:cxn>
                </a:cxnLst>
                <a:rect l="0" t="0" r="r" b="b"/>
                <a:pathLst>
                  <a:path w="169" h="99">
                    <a:moveTo>
                      <a:pt x="0" y="70"/>
                    </a:moveTo>
                    <a:cubicBezTo>
                      <a:pt x="18" y="88"/>
                      <a:pt x="43" y="99"/>
                      <a:pt x="70" y="99"/>
                    </a:cubicBezTo>
                    <a:cubicBezTo>
                      <a:pt x="125" y="99"/>
                      <a:pt x="169" y="55"/>
                      <a:pt x="169" y="0"/>
                    </a:cubicBezTo>
                    <a:cubicBezTo>
                      <a:pt x="70" y="0"/>
                      <a:pt x="70" y="0"/>
                      <a:pt x="70" y="0"/>
                    </a:cubicBezTo>
                    <a:lnTo>
                      <a:pt x="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2" name="Freeform 49"/>
              <p:cNvSpPr>
                <a:spLocks/>
              </p:cNvSpPr>
              <p:nvPr/>
            </p:nvSpPr>
            <p:spPr bwMode="auto">
              <a:xfrm>
                <a:off x="3878915" y="1953879"/>
                <a:ext cx="173916" cy="163775"/>
              </a:xfrm>
              <a:custGeom>
                <a:avLst/>
                <a:gdLst/>
                <a:ahLst/>
                <a:cxnLst>
                  <a:cxn ang="0">
                    <a:pos x="0" y="0"/>
                  </a:cxn>
                  <a:cxn ang="0">
                    <a:pos x="0" y="100"/>
                  </a:cxn>
                  <a:cxn ang="0">
                    <a:pos x="99" y="100"/>
                  </a:cxn>
                  <a:cxn ang="0">
                    <a:pos x="99" y="100"/>
                  </a:cxn>
                  <a:cxn ang="0">
                    <a:pos x="0" y="0"/>
                  </a:cxn>
                </a:cxnLst>
                <a:rect l="0" t="0" r="r" b="b"/>
                <a:pathLst>
                  <a:path w="99" h="100">
                    <a:moveTo>
                      <a:pt x="0" y="0"/>
                    </a:moveTo>
                    <a:cubicBezTo>
                      <a:pt x="0" y="100"/>
                      <a:pt x="0" y="100"/>
                      <a:pt x="0" y="100"/>
                    </a:cubicBezTo>
                    <a:cubicBezTo>
                      <a:pt x="99" y="100"/>
                      <a:pt x="99" y="100"/>
                      <a:pt x="99" y="100"/>
                    </a:cubicBezTo>
                    <a:cubicBezTo>
                      <a:pt x="99" y="100"/>
                      <a:pt x="99" y="100"/>
                      <a:pt x="99" y="100"/>
                    </a:cubicBezTo>
                    <a:cubicBezTo>
                      <a:pt x="99" y="45"/>
                      <a:pt x="55" y="1"/>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3" name="Freeform 50"/>
              <p:cNvSpPr>
                <a:spLocks noEditPoints="1"/>
              </p:cNvSpPr>
              <p:nvPr/>
            </p:nvSpPr>
            <p:spPr bwMode="auto">
              <a:xfrm>
                <a:off x="4121225" y="4576075"/>
                <a:ext cx="91843" cy="84587"/>
              </a:xfrm>
              <a:custGeom>
                <a:avLst/>
                <a:gdLst/>
                <a:ahLst/>
                <a:cxnLst>
                  <a:cxn ang="0">
                    <a:pos x="26" y="0"/>
                  </a:cxn>
                  <a:cxn ang="0">
                    <a:pos x="0" y="26"/>
                  </a:cxn>
                  <a:cxn ang="0">
                    <a:pos x="26" y="52"/>
                  </a:cxn>
                  <a:cxn ang="0">
                    <a:pos x="52" y="26"/>
                  </a:cxn>
                  <a:cxn ang="0">
                    <a:pos x="26" y="0"/>
                  </a:cxn>
                  <a:cxn ang="0">
                    <a:pos x="26" y="45"/>
                  </a:cxn>
                  <a:cxn ang="0">
                    <a:pos x="7" y="26"/>
                  </a:cxn>
                  <a:cxn ang="0">
                    <a:pos x="26" y="7"/>
                  </a:cxn>
                  <a:cxn ang="0">
                    <a:pos x="45" y="26"/>
                  </a:cxn>
                  <a:cxn ang="0">
                    <a:pos x="26" y="45"/>
                  </a:cxn>
                </a:cxnLst>
                <a:rect l="0" t="0" r="r" b="b"/>
                <a:pathLst>
                  <a:path w="52" h="52">
                    <a:moveTo>
                      <a:pt x="26" y="0"/>
                    </a:moveTo>
                    <a:cubicBezTo>
                      <a:pt x="12" y="0"/>
                      <a:pt x="0" y="12"/>
                      <a:pt x="0" y="26"/>
                    </a:cubicBezTo>
                    <a:cubicBezTo>
                      <a:pt x="0" y="40"/>
                      <a:pt x="12" y="52"/>
                      <a:pt x="26" y="52"/>
                    </a:cubicBezTo>
                    <a:cubicBezTo>
                      <a:pt x="41" y="52"/>
                      <a:pt x="52" y="40"/>
                      <a:pt x="52" y="26"/>
                    </a:cubicBezTo>
                    <a:cubicBezTo>
                      <a:pt x="52" y="12"/>
                      <a:pt x="41" y="0"/>
                      <a:pt x="26" y="0"/>
                    </a:cubicBezTo>
                    <a:close/>
                    <a:moveTo>
                      <a:pt x="26" y="45"/>
                    </a:moveTo>
                    <a:cubicBezTo>
                      <a:pt x="16" y="45"/>
                      <a:pt x="7" y="37"/>
                      <a:pt x="7" y="26"/>
                    </a:cubicBezTo>
                    <a:cubicBezTo>
                      <a:pt x="7" y="16"/>
                      <a:pt x="16" y="7"/>
                      <a:pt x="26" y="7"/>
                    </a:cubicBezTo>
                    <a:cubicBezTo>
                      <a:pt x="37" y="7"/>
                      <a:pt x="45" y="16"/>
                      <a:pt x="45" y="26"/>
                    </a:cubicBezTo>
                    <a:cubicBezTo>
                      <a:pt x="45" y="37"/>
                      <a:pt x="37" y="45"/>
                      <a:pt x="26" y="4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4" name="Freeform 51"/>
              <p:cNvSpPr>
                <a:spLocks noEditPoints="1"/>
              </p:cNvSpPr>
              <p:nvPr/>
            </p:nvSpPr>
            <p:spPr bwMode="auto">
              <a:xfrm>
                <a:off x="4056740" y="4518484"/>
                <a:ext cx="214952" cy="197969"/>
              </a:xfrm>
              <a:custGeom>
                <a:avLst/>
                <a:gdLst/>
                <a:ahLst/>
                <a:cxnLst>
                  <a:cxn ang="0">
                    <a:pos x="61" y="0"/>
                  </a:cxn>
                  <a:cxn ang="0">
                    <a:pos x="0" y="61"/>
                  </a:cxn>
                  <a:cxn ang="0">
                    <a:pos x="61" y="122"/>
                  </a:cxn>
                  <a:cxn ang="0">
                    <a:pos x="122" y="61"/>
                  </a:cxn>
                  <a:cxn ang="0">
                    <a:pos x="61" y="0"/>
                  </a:cxn>
                  <a:cxn ang="0">
                    <a:pos x="62" y="91"/>
                  </a:cxn>
                  <a:cxn ang="0">
                    <a:pos x="33" y="62"/>
                  </a:cxn>
                  <a:cxn ang="0">
                    <a:pos x="62" y="33"/>
                  </a:cxn>
                  <a:cxn ang="0">
                    <a:pos x="91" y="62"/>
                  </a:cxn>
                  <a:cxn ang="0">
                    <a:pos x="62" y="91"/>
                  </a:cxn>
                </a:cxnLst>
                <a:rect l="0" t="0" r="r" b="b"/>
                <a:pathLst>
                  <a:path w="122" h="122">
                    <a:moveTo>
                      <a:pt x="61" y="0"/>
                    </a:moveTo>
                    <a:cubicBezTo>
                      <a:pt x="28" y="0"/>
                      <a:pt x="0" y="27"/>
                      <a:pt x="0" y="61"/>
                    </a:cubicBezTo>
                    <a:cubicBezTo>
                      <a:pt x="0" y="95"/>
                      <a:pt x="28" y="122"/>
                      <a:pt x="61" y="122"/>
                    </a:cubicBezTo>
                    <a:cubicBezTo>
                      <a:pt x="95" y="122"/>
                      <a:pt x="122" y="95"/>
                      <a:pt x="122" y="61"/>
                    </a:cubicBezTo>
                    <a:cubicBezTo>
                      <a:pt x="122" y="27"/>
                      <a:pt x="95" y="0"/>
                      <a:pt x="61" y="0"/>
                    </a:cubicBezTo>
                    <a:close/>
                    <a:moveTo>
                      <a:pt x="62" y="91"/>
                    </a:moveTo>
                    <a:cubicBezTo>
                      <a:pt x="46" y="91"/>
                      <a:pt x="33" y="78"/>
                      <a:pt x="33" y="62"/>
                    </a:cubicBezTo>
                    <a:cubicBezTo>
                      <a:pt x="33" y="46"/>
                      <a:pt x="46" y="33"/>
                      <a:pt x="62" y="33"/>
                    </a:cubicBezTo>
                    <a:cubicBezTo>
                      <a:pt x="78" y="33"/>
                      <a:pt x="91" y="46"/>
                      <a:pt x="91" y="62"/>
                    </a:cubicBezTo>
                    <a:cubicBezTo>
                      <a:pt x="91" y="78"/>
                      <a:pt x="78" y="91"/>
                      <a:pt x="62" y="9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5" name="Freeform 52"/>
              <p:cNvSpPr>
                <a:spLocks/>
              </p:cNvSpPr>
              <p:nvPr/>
            </p:nvSpPr>
            <p:spPr bwMode="auto">
              <a:xfrm>
                <a:off x="2569661" y="1395965"/>
                <a:ext cx="9771" cy="7199"/>
              </a:xfrm>
              <a:custGeom>
                <a:avLst/>
                <a:gdLst/>
                <a:ahLst/>
                <a:cxnLst>
                  <a:cxn ang="0">
                    <a:pos x="0" y="0"/>
                  </a:cxn>
                  <a:cxn ang="0">
                    <a:pos x="0" y="4"/>
                  </a:cxn>
                  <a:cxn ang="0">
                    <a:pos x="5" y="4"/>
                  </a:cxn>
                  <a:cxn ang="0">
                    <a:pos x="5" y="2"/>
                  </a:cxn>
                  <a:cxn ang="0">
                    <a:pos x="5" y="0"/>
                  </a:cxn>
                  <a:cxn ang="0">
                    <a:pos x="0" y="0"/>
                  </a:cxn>
                </a:cxnLst>
                <a:rect l="0" t="0" r="r" b="b"/>
                <a:pathLst>
                  <a:path w="5" h="4">
                    <a:moveTo>
                      <a:pt x="0" y="0"/>
                    </a:moveTo>
                    <a:cubicBezTo>
                      <a:pt x="0" y="4"/>
                      <a:pt x="0" y="4"/>
                      <a:pt x="0" y="4"/>
                    </a:cubicBezTo>
                    <a:cubicBezTo>
                      <a:pt x="5" y="4"/>
                      <a:pt x="5" y="4"/>
                      <a:pt x="5" y="4"/>
                    </a:cubicBezTo>
                    <a:cubicBezTo>
                      <a:pt x="5" y="3"/>
                      <a:pt x="5" y="3"/>
                      <a:pt x="5" y="2"/>
                    </a:cubicBezTo>
                    <a:cubicBezTo>
                      <a:pt x="5" y="1"/>
                      <a:pt x="5" y="0"/>
                      <a:pt x="5" y="0"/>
                    </a:cubicBezTo>
                    <a:lnTo>
                      <a:pt x="0"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6" name="Freeform 53"/>
              <p:cNvSpPr>
                <a:spLocks/>
              </p:cNvSpPr>
              <p:nvPr/>
            </p:nvSpPr>
            <p:spPr bwMode="auto">
              <a:xfrm>
                <a:off x="2643917" y="1327576"/>
                <a:ext cx="9771" cy="8999"/>
              </a:xfrm>
              <a:custGeom>
                <a:avLst/>
                <a:gdLst/>
                <a:ahLst/>
                <a:cxnLst>
                  <a:cxn ang="0">
                    <a:pos x="5" y="5"/>
                  </a:cxn>
                  <a:cxn ang="0">
                    <a:pos x="5" y="0"/>
                  </a:cxn>
                  <a:cxn ang="0">
                    <a:pos x="0" y="0"/>
                  </a:cxn>
                  <a:cxn ang="0">
                    <a:pos x="0" y="5"/>
                  </a:cxn>
                  <a:cxn ang="0">
                    <a:pos x="2" y="5"/>
                  </a:cxn>
                  <a:cxn ang="0">
                    <a:pos x="5" y="5"/>
                  </a:cxn>
                </a:cxnLst>
                <a:rect l="0" t="0" r="r" b="b"/>
                <a:pathLst>
                  <a:path w="5" h="5">
                    <a:moveTo>
                      <a:pt x="5" y="5"/>
                    </a:moveTo>
                    <a:cubicBezTo>
                      <a:pt x="5" y="0"/>
                      <a:pt x="5" y="0"/>
                      <a:pt x="5" y="0"/>
                    </a:cubicBezTo>
                    <a:cubicBezTo>
                      <a:pt x="0" y="0"/>
                      <a:pt x="0" y="0"/>
                      <a:pt x="0" y="0"/>
                    </a:cubicBezTo>
                    <a:cubicBezTo>
                      <a:pt x="0" y="5"/>
                      <a:pt x="0" y="5"/>
                      <a:pt x="0" y="5"/>
                    </a:cubicBezTo>
                    <a:cubicBezTo>
                      <a:pt x="1" y="5"/>
                      <a:pt x="2" y="5"/>
                      <a:pt x="2" y="5"/>
                    </a:cubicBezTo>
                    <a:cubicBezTo>
                      <a:pt x="3" y="5"/>
                      <a:pt x="4" y="5"/>
                      <a:pt x="5" y="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7" name="Freeform 54"/>
              <p:cNvSpPr>
                <a:spLocks/>
              </p:cNvSpPr>
              <p:nvPr/>
            </p:nvSpPr>
            <p:spPr bwMode="auto">
              <a:xfrm>
                <a:off x="2716219" y="1395965"/>
                <a:ext cx="11725" cy="7199"/>
              </a:xfrm>
              <a:custGeom>
                <a:avLst/>
                <a:gdLst/>
                <a:ahLst/>
                <a:cxnLst>
                  <a:cxn ang="0">
                    <a:pos x="6" y="4"/>
                  </a:cxn>
                  <a:cxn ang="0">
                    <a:pos x="6" y="0"/>
                  </a:cxn>
                  <a:cxn ang="0">
                    <a:pos x="0" y="0"/>
                  </a:cxn>
                  <a:cxn ang="0">
                    <a:pos x="0" y="2"/>
                  </a:cxn>
                  <a:cxn ang="0">
                    <a:pos x="0" y="4"/>
                  </a:cxn>
                  <a:cxn ang="0">
                    <a:pos x="6" y="4"/>
                  </a:cxn>
                </a:cxnLst>
                <a:rect l="0" t="0" r="r" b="b"/>
                <a:pathLst>
                  <a:path w="6" h="4">
                    <a:moveTo>
                      <a:pt x="6" y="4"/>
                    </a:moveTo>
                    <a:cubicBezTo>
                      <a:pt x="6" y="0"/>
                      <a:pt x="6" y="0"/>
                      <a:pt x="6" y="0"/>
                    </a:cubicBezTo>
                    <a:cubicBezTo>
                      <a:pt x="0" y="0"/>
                      <a:pt x="0" y="0"/>
                      <a:pt x="0" y="0"/>
                    </a:cubicBezTo>
                    <a:cubicBezTo>
                      <a:pt x="0" y="0"/>
                      <a:pt x="0" y="1"/>
                      <a:pt x="0" y="2"/>
                    </a:cubicBezTo>
                    <a:cubicBezTo>
                      <a:pt x="0" y="3"/>
                      <a:pt x="0" y="3"/>
                      <a:pt x="0" y="4"/>
                    </a:cubicBezTo>
                    <a:lnTo>
                      <a:pt x="6" y="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8" name="Freeform 55"/>
              <p:cNvSpPr>
                <a:spLocks/>
              </p:cNvSpPr>
              <p:nvPr/>
            </p:nvSpPr>
            <p:spPr bwMode="auto">
              <a:xfrm>
                <a:off x="2643917" y="1462555"/>
                <a:ext cx="9771" cy="8999"/>
              </a:xfrm>
              <a:custGeom>
                <a:avLst/>
                <a:gdLst/>
                <a:ahLst/>
                <a:cxnLst>
                  <a:cxn ang="0">
                    <a:pos x="5" y="0"/>
                  </a:cxn>
                  <a:cxn ang="0">
                    <a:pos x="2" y="0"/>
                  </a:cxn>
                  <a:cxn ang="0">
                    <a:pos x="0" y="0"/>
                  </a:cxn>
                  <a:cxn ang="0">
                    <a:pos x="0" y="5"/>
                  </a:cxn>
                  <a:cxn ang="0">
                    <a:pos x="5" y="5"/>
                  </a:cxn>
                  <a:cxn ang="0">
                    <a:pos x="5" y="0"/>
                  </a:cxn>
                </a:cxnLst>
                <a:rect l="0" t="0" r="r" b="b"/>
                <a:pathLst>
                  <a:path w="5" h="5">
                    <a:moveTo>
                      <a:pt x="5" y="0"/>
                    </a:moveTo>
                    <a:cubicBezTo>
                      <a:pt x="4" y="0"/>
                      <a:pt x="3" y="0"/>
                      <a:pt x="2" y="0"/>
                    </a:cubicBezTo>
                    <a:cubicBezTo>
                      <a:pt x="2" y="0"/>
                      <a:pt x="1" y="0"/>
                      <a:pt x="0" y="0"/>
                    </a:cubicBezTo>
                    <a:cubicBezTo>
                      <a:pt x="0" y="5"/>
                      <a:pt x="0" y="5"/>
                      <a:pt x="0" y="5"/>
                    </a:cubicBezTo>
                    <a:cubicBezTo>
                      <a:pt x="5" y="5"/>
                      <a:pt x="5" y="5"/>
                      <a:pt x="5" y="5"/>
                    </a:cubicBezTo>
                    <a:lnTo>
                      <a:pt x="5"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9" name="Freeform 56"/>
              <p:cNvSpPr>
                <a:spLocks/>
              </p:cNvSpPr>
              <p:nvPr/>
            </p:nvSpPr>
            <p:spPr bwMode="auto">
              <a:xfrm>
                <a:off x="2645871" y="1341974"/>
                <a:ext cx="44945" cy="61191"/>
              </a:xfrm>
              <a:custGeom>
                <a:avLst/>
                <a:gdLst/>
                <a:ahLst/>
                <a:cxnLst>
                  <a:cxn ang="0">
                    <a:pos x="3" y="0"/>
                  </a:cxn>
                  <a:cxn ang="0">
                    <a:pos x="0" y="0"/>
                  </a:cxn>
                  <a:cxn ang="0">
                    <a:pos x="0" y="34"/>
                  </a:cxn>
                  <a:cxn ang="0">
                    <a:pos x="23" y="34"/>
                  </a:cxn>
                  <a:cxn ang="0">
                    <a:pos x="23" y="30"/>
                  </a:cxn>
                  <a:cxn ang="0">
                    <a:pos x="3" y="30"/>
                  </a:cxn>
                  <a:cxn ang="0">
                    <a:pos x="3" y="0"/>
                  </a:cxn>
                </a:cxnLst>
                <a:rect l="0" t="0" r="r" b="b"/>
                <a:pathLst>
                  <a:path w="23" h="34">
                    <a:moveTo>
                      <a:pt x="3" y="0"/>
                    </a:moveTo>
                    <a:lnTo>
                      <a:pt x="0" y="0"/>
                    </a:lnTo>
                    <a:lnTo>
                      <a:pt x="0" y="34"/>
                    </a:lnTo>
                    <a:lnTo>
                      <a:pt x="23" y="34"/>
                    </a:lnTo>
                    <a:lnTo>
                      <a:pt x="23" y="30"/>
                    </a:lnTo>
                    <a:lnTo>
                      <a:pt x="3" y="30"/>
                    </a:lnTo>
                    <a:lnTo>
                      <a:pt x="3"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0" name="Freeform 57"/>
              <p:cNvSpPr>
                <a:spLocks/>
              </p:cNvSpPr>
              <p:nvPr/>
            </p:nvSpPr>
            <p:spPr bwMode="auto">
              <a:xfrm>
                <a:off x="2675183" y="1259186"/>
                <a:ext cx="111384" cy="98985"/>
              </a:xfrm>
              <a:custGeom>
                <a:avLst/>
                <a:gdLst/>
                <a:ahLst/>
                <a:cxnLst>
                  <a:cxn ang="0">
                    <a:pos x="30" y="0"/>
                  </a:cxn>
                  <a:cxn ang="0">
                    <a:pos x="0" y="20"/>
                  </a:cxn>
                  <a:cxn ang="0">
                    <a:pos x="47" y="60"/>
                  </a:cxn>
                  <a:cxn ang="0">
                    <a:pos x="63" y="32"/>
                  </a:cxn>
                  <a:cxn ang="0">
                    <a:pos x="30" y="0"/>
                  </a:cxn>
                </a:cxnLst>
                <a:rect l="0" t="0" r="r" b="b"/>
                <a:pathLst>
                  <a:path w="63" h="60">
                    <a:moveTo>
                      <a:pt x="30" y="0"/>
                    </a:moveTo>
                    <a:cubicBezTo>
                      <a:pt x="16" y="0"/>
                      <a:pt x="5" y="8"/>
                      <a:pt x="0" y="20"/>
                    </a:cubicBezTo>
                    <a:cubicBezTo>
                      <a:pt x="21" y="24"/>
                      <a:pt x="39" y="40"/>
                      <a:pt x="47" y="60"/>
                    </a:cubicBezTo>
                    <a:cubicBezTo>
                      <a:pt x="56" y="54"/>
                      <a:pt x="63" y="44"/>
                      <a:pt x="63" y="32"/>
                    </a:cubicBezTo>
                    <a:cubicBezTo>
                      <a:pt x="63" y="14"/>
                      <a:pt x="48" y="0"/>
                      <a:pt x="3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1" name="Freeform 58"/>
              <p:cNvSpPr>
                <a:spLocks/>
              </p:cNvSpPr>
              <p:nvPr/>
            </p:nvSpPr>
            <p:spPr bwMode="auto">
              <a:xfrm>
                <a:off x="2509083" y="1259186"/>
                <a:ext cx="111384" cy="98985"/>
              </a:xfrm>
              <a:custGeom>
                <a:avLst/>
                <a:gdLst/>
                <a:ahLst/>
                <a:cxnLst>
                  <a:cxn ang="0">
                    <a:pos x="63" y="20"/>
                  </a:cxn>
                  <a:cxn ang="0">
                    <a:pos x="33" y="0"/>
                  </a:cxn>
                  <a:cxn ang="0">
                    <a:pos x="0" y="32"/>
                  </a:cxn>
                  <a:cxn ang="0">
                    <a:pos x="15" y="60"/>
                  </a:cxn>
                  <a:cxn ang="0">
                    <a:pos x="63" y="20"/>
                  </a:cxn>
                </a:cxnLst>
                <a:rect l="0" t="0" r="r" b="b"/>
                <a:pathLst>
                  <a:path w="63" h="60">
                    <a:moveTo>
                      <a:pt x="63" y="20"/>
                    </a:moveTo>
                    <a:cubicBezTo>
                      <a:pt x="58" y="8"/>
                      <a:pt x="46" y="0"/>
                      <a:pt x="33" y="0"/>
                    </a:cubicBezTo>
                    <a:cubicBezTo>
                      <a:pt x="15" y="0"/>
                      <a:pt x="0" y="14"/>
                      <a:pt x="0" y="32"/>
                    </a:cubicBezTo>
                    <a:cubicBezTo>
                      <a:pt x="0" y="44"/>
                      <a:pt x="6" y="54"/>
                      <a:pt x="15" y="60"/>
                    </a:cubicBezTo>
                    <a:cubicBezTo>
                      <a:pt x="23" y="40"/>
                      <a:pt x="41" y="24"/>
                      <a:pt x="63" y="2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2" name="Freeform 59"/>
              <p:cNvSpPr>
                <a:spLocks noEditPoints="1"/>
              </p:cNvSpPr>
              <p:nvPr/>
            </p:nvSpPr>
            <p:spPr bwMode="auto">
              <a:xfrm>
                <a:off x="2534487" y="1293381"/>
                <a:ext cx="228631" cy="226765"/>
              </a:xfrm>
              <a:custGeom>
                <a:avLst/>
                <a:gdLst/>
                <a:ahLst/>
                <a:cxnLst>
                  <a:cxn ang="0">
                    <a:pos x="129" y="65"/>
                  </a:cxn>
                  <a:cxn ang="0">
                    <a:pos x="64" y="0"/>
                  </a:cxn>
                  <a:cxn ang="0">
                    <a:pos x="0" y="65"/>
                  </a:cxn>
                  <a:cxn ang="0">
                    <a:pos x="26" y="117"/>
                  </a:cxn>
                  <a:cxn ang="0">
                    <a:pos x="16" y="139"/>
                  </a:cxn>
                  <a:cxn ang="0">
                    <a:pos x="25" y="139"/>
                  </a:cxn>
                  <a:cxn ang="0">
                    <a:pos x="33" y="121"/>
                  </a:cxn>
                  <a:cxn ang="0">
                    <a:pos x="64" y="129"/>
                  </a:cxn>
                  <a:cxn ang="0">
                    <a:pos x="94" y="122"/>
                  </a:cxn>
                  <a:cxn ang="0">
                    <a:pos x="101" y="139"/>
                  </a:cxn>
                  <a:cxn ang="0">
                    <a:pos x="111" y="139"/>
                  </a:cxn>
                  <a:cxn ang="0">
                    <a:pos x="101" y="118"/>
                  </a:cxn>
                  <a:cxn ang="0">
                    <a:pos x="129" y="65"/>
                  </a:cxn>
                  <a:cxn ang="0">
                    <a:pos x="17" y="65"/>
                  </a:cxn>
                  <a:cxn ang="0">
                    <a:pos x="64" y="18"/>
                  </a:cxn>
                  <a:cxn ang="0">
                    <a:pos x="106" y="42"/>
                  </a:cxn>
                  <a:cxn ang="0">
                    <a:pos x="111" y="64"/>
                  </a:cxn>
                  <a:cxn ang="0">
                    <a:pos x="63" y="112"/>
                  </a:cxn>
                  <a:cxn ang="0">
                    <a:pos x="50" y="110"/>
                  </a:cxn>
                  <a:cxn ang="0">
                    <a:pos x="17" y="65"/>
                  </a:cxn>
                </a:cxnLst>
                <a:rect l="0" t="0" r="r" b="b"/>
                <a:pathLst>
                  <a:path w="129" h="139">
                    <a:moveTo>
                      <a:pt x="129" y="65"/>
                    </a:moveTo>
                    <a:cubicBezTo>
                      <a:pt x="129" y="29"/>
                      <a:pt x="100" y="0"/>
                      <a:pt x="64" y="0"/>
                    </a:cubicBezTo>
                    <a:cubicBezTo>
                      <a:pt x="29" y="0"/>
                      <a:pt x="0" y="29"/>
                      <a:pt x="0" y="65"/>
                    </a:cubicBezTo>
                    <a:cubicBezTo>
                      <a:pt x="0" y="86"/>
                      <a:pt x="10" y="105"/>
                      <a:pt x="26" y="117"/>
                    </a:cubicBezTo>
                    <a:cubicBezTo>
                      <a:pt x="16" y="139"/>
                      <a:pt x="16" y="139"/>
                      <a:pt x="16" y="139"/>
                    </a:cubicBezTo>
                    <a:cubicBezTo>
                      <a:pt x="25" y="139"/>
                      <a:pt x="25" y="139"/>
                      <a:pt x="25" y="139"/>
                    </a:cubicBezTo>
                    <a:cubicBezTo>
                      <a:pt x="33" y="121"/>
                      <a:pt x="33" y="121"/>
                      <a:pt x="33" y="121"/>
                    </a:cubicBezTo>
                    <a:cubicBezTo>
                      <a:pt x="42" y="126"/>
                      <a:pt x="53" y="129"/>
                      <a:pt x="64" y="129"/>
                    </a:cubicBezTo>
                    <a:cubicBezTo>
                      <a:pt x="75" y="129"/>
                      <a:pt x="85" y="127"/>
                      <a:pt x="94" y="122"/>
                    </a:cubicBezTo>
                    <a:cubicBezTo>
                      <a:pt x="101" y="139"/>
                      <a:pt x="101" y="139"/>
                      <a:pt x="101" y="139"/>
                    </a:cubicBezTo>
                    <a:cubicBezTo>
                      <a:pt x="111" y="139"/>
                      <a:pt x="111" y="139"/>
                      <a:pt x="111" y="139"/>
                    </a:cubicBezTo>
                    <a:cubicBezTo>
                      <a:pt x="101" y="118"/>
                      <a:pt x="101" y="118"/>
                      <a:pt x="101" y="118"/>
                    </a:cubicBezTo>
                    <a:cubicBezTo>
                      <a:pt x="118" y="106"/>
                      <a:pt x="129" y="87"/>
                      <a:pt x="129" y="65"/>
                    </a:cubicBezTo>
                    <a:close/>
                    <a:moveTo>
                      <a:pt x="17" y="65"/>
                    </a:moveTo>
                    <a:cubicBezTo>
                      <a:pt x="17" y="39"/>
                      <a:pt x="38" y="18"/>
                      <a:pt x="64" y="18"/>
                    </a:cubicBezTo>
                    <a:cubicBezTo>
                      <a:pt x="82" y="18"/>
                      <a:pt x="98" y="28"/>
                      <a:pt x="106" y="42"/>
                    </a:cubicBezTo>
                    <a:cubicBezTo>
                      <a:pt x="109" y="49"/>
                      <a:pt x="111" y="56"/>
                      <a:pt x="111" y="64"/>
                    </a:cubicBezTo>
                    <a:cubicBezTo>
                      <a:pt x="111" y="90"/>
                      <a:pt x="89" y="112"/>
                      <a:pt x="63" y="112"/>
                    </a:cubicBezTo>
                    <a:cubicBezTo>
                      <a:pt x="59" y="112"/>
                      <a:pt x="54" y="111"/>
                      <a:pt x="50" y="110"/>
                    </a:cubicBezTo>
                    <a:cubicBezTo>
                      <a:pt x="31" y="104"/>
                      <a:pt x="17" y="86"/>
                      <a:pt x="17" y="6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3" name="Freeform 60"/>
              <p:cNvSpPr>
                <a:spLocks noEditPoints="1"/>
              </p:cNvSpPr>
              <p:nvPr/>
            </p:nvSpPr>
            <p:spPr bwMode="auto">
              <a:xfrm>
                <a:off x="4383076" y="2351618"/>
                <a:ext cx="283346" cy="260960"/>
              </a:xfrm>
              <a:custGeom>
                <a:avLst/>
                <a:gdLst/>
                <a:ahLst/>
                <a:cxnLst>
                  <a:cxn ang="0">
                    <a:pos x="131" y="70"/>
                  </a:cxn>
                  <a:cxn ang="0">
                    <a:pos x="120" y="59"/>
                  </a:cxn>
                  <a:cxn ang="0">
                    <a:pos x="145" y="32"/>
                  </a:cxn>
                  <a:cxn ang="0">
                    <a:pos x="111" y="0"/>
                  </a:cxn>
                  <a:cxn ang="0">
                    <a:pos x="86" y="26"/>
                  </a:cxn>
                  <a:cxn ang="0">
                    <a:pos x="73" y="12"/>
                  </a:cxn>
                  <a:cxn ang="0">
                    <a:pos x="57" y="29"/>
                  </a:cxn>
                  <a:cxn ang="0">
                    <a:pos x="70" y="41"/>
                  </a:cxn>
                  <a:cxn ang="0">
                    <a:pos x="18" y="94"/>
                  </a:cxn>
                  <a:cxn ang="0">
                    <a:pos x="17" y="110"/>
                  </a:cxn>
                  <a:cxn ang="0">
                    <a:pos x="0" y="125"/>
                  </a:cxn>
                  <a:cxn ang="0">
                    <a:pos x="20" y="145"/>
                  </a:cxn>
                  <a:cxn ang="0">
                    <a:pos x="36" y="130"/>
                  </a:cxn>
                  <a:cxn ang="0">
                    <a:pos x="52" y="127"/>
                  </a:cxn>
                  <a:cxn ang="0">
                    <a:pos x="104" y="75"/>
                  </a:cxn>
                  <a:cxn ang="0">
                    <a:pos x="116" y="87"/>
                  </a:cxn>
                  <a:cxn ang="0">
                    <a:pos x="131" y="70"/>
                  </a:cxn>
                  <a:cxn ang="0">
                    <a:pos x="49" y="122"/>
                  </a:cxn>
                  <a:cxn ang="0">
                    <a:pos x="33" y="124"/>
                  </a:cxn>
                  <a:cxn ang="0">
                    <a:pos x="20" y="136"/>
                  </a:cxn>
                  <a:cxn ang="0">
                    <a:pos x="10" y="125"/>
                  </a:cxn>
                  <a:cxn ang="0">
                    <a:pos x="22" y="113"/>
                  </a:cxn>
                  <a:cxn ang="0">
                    <a:pos x="24" y="97"/>
                  </a:cxn>
                  <a:cxn ang="0">
                    <a:pos x="74" y="46"/>
                  </a:cxn>
                  <a:cxn ang="0">
                    <a:pos x="100" y="70"/>
                  </a:cxn>
                  <a:cxn ang="0">
                    <a:pos x="49" y="122"/>
                  </a:cxn>
                </a:cxnLst>
                <a:rect l="0" t="0" r="r" b="b"/>
                <a:pathLst>
                  <a:path w="145" h="145">
                    <a:moveTo>
                      <a:pt x="131" y="70"/>
                    </a:moveTo>
                    <a:lnTo>
                      <a:pt x="120" y="59"/>
                    </a:lnTo>
                    <a:lnTo>
                      <a:pt x="145" y="32"/>
                    </a:lnTo>
                    <a:lnTo>
                      <a:pt x="111" y="0"/>
                    </a:lnTo>
                    <a:lnTo>
                      <a:pt x="86" y="26"/>
                    </a:lnTo>
                    <a:lnTo>
                      <a:pt x="73" y="12"/>
                    </a:lnTo>
                    <a:lnTo>
                      <a:pt x="57" y="29"/>
                    </a:lnTo>
                    <a:lnTo>
                      <a:pt x="70" y="41"/>
                    </a:lnTo>
                    <a:lnTo>
                      <a:pt x="18" y="94"/>
                    </a:lnTo>
                    <a:lnTo>
                      <a:pt x="17" y="110"/>
                    </a:lnTo>
                    <a:lnTo>
                      <a:pt x="0" y="125"/>
                    </a:lnTo>
                    <a:lnTo>
                      <a:pt x="20" y="145"/>
                    </a:lnTo>
                    <a:lnTo>
                      <a:pt x="36" y="130"/>
                    </a:lnTo>
                    <a:lnTo>
                      <a:pt x="52" y="127"/>
                    </a:lnTo>
                    <a:lnTo>
                      <a:pt x="104" y="75"/>
                    </a:lnTo>
                    <a:lnTo>
                      <a:pt x="116" y="87"/>
                    </a:lnTo>
                    <a:lnTo>
                      <a:pt x="131" y="70"/>
                    </a:lnTo>
                    <a:close/>
                    <a:moveTo>
                      <a:pt x="49" y="122"/>
                    </a:moveTo>
                    <a:lnTo>
                      <a:pt x="33" y="124"/>
                    </a:lnTo>
                    <a:lnTo>
                      <a:pt x="20" y="136"/>
                    </a:lnTo>
                    <a:lnTo>
                      <a:pt x="10" y="125"/>
                    </a:lnTo>
                    <a:lnTo>
                      <a:pt x="22" y="113"/>
                    </a:lnTo>
                    <a:lnTo>
                      <a:pt x="24" y="97"/>
                    </a:lnTo>
                    <a:lnTo>
                      <a:pt x="74" y="46"/>
                    </a:lnTo>
                    <a:lnTo>
                      <a:pt x="100" y="70"/>
                    </a:lnTo>
                    <a:lnTo>
                      <a:pt x="49"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4" name="Freeform 61"/>
              <p:cNvSpPr>
                <a:spLocks/>
              </p:cNvSpPr>
              <p:nvPr/>
            </p:nvSpPr>
            <p:spPr bwMode="auto">
              <a:xfrm>
                <a:off x="4963447" y="3321668"/>
                <a:ext cx="336107" cy="350946"/>
              </a:xfrm>
              <a:custGeom>
                <a:avLst/>
                <a:gdLst/>
                <a:ahLst/>
                <a:cxnLst>
                  <a:cxn ang="0">
                    <a:pos x="130" y="135"/>
                  </a:cxn>
                  <a:cxn ang="0">
                    <a:pos x="128" y="87"/>
                  </a:cxn>
                  <a:cxn ang="0">
                    <a:pos x="145" y="50"/>
                  </a:cxn>
                  <a:cxn ang="0">
                    <a:pos x="96" y="0"/>
                  </a:cxn>
                  <a:cxn ang="0">
                    <a:pos x="46" y="50"/>
                  </a:cxn>
                  <a:cxn ang="0">
                    <a:pos x="66" y="90"/>
                  </a:cxn>
                  <a:cxn ang="0">
                    <a:pos x="60" y="133"/>
                  </a:cxn>
                  <a:cxn ang="0">
                    <a:pos x="18" y="187"/>
                  </a:cxn>
                  <a:cxn ang="0">
                    <a:pos x="0" y="187"/>
                  </a:cxn>
                  <a:cxn ang="0">
                    <a:pos x="0" y="215"/>
                  </a:cxn>
                  <a:cxn ang="0">
                    <a:pos x="191" y="215"/>
                  </a:cxn>
                  <a:cxn ang="0">
                    <a:pos x="191" y="187"/>
                  </a:cxn>
                  <a:cxn ang="0">
                    <a:pos x="173" y="187"/>
                  </a:cxn>
                  <a:cxn ang="0">
                    <a:pos x="130" y="135"/>
                  </a:cxn>
                </a:cxnLst>
                <a:rect l="0" t="0" r="r" b="b"/>
                <a:pathLst>
                  <a:path w="191" h="215">
                    <a:moveTo>
                      <a:pt x="130" y="135"/>
                    </a:moveTo>
                    <a:cubicBezTo>
                      <a:pt x="125" y="120"/>
                      <a:pt x="126" y="100"/>
                      <a:pt x="128" y="87"/>
                    </a:cubicBezTo>
                    <a:cubicBezTo>
                      <a:pt x="139" y="78"/>
                      <a:pt x="145" y="65"/>
                      <a:pt x="145" y="50"/>
                    </a:cubicBezTo>
                    <a:cubicBezTo>
                      <a:pt x="145" y="22"/>
                      <a:pt x="123" y="0"/>
                      <a:pt x="96" y="0"/>
                    </a:cubicBezTo>
                    <a:cubicBezTo>
                      <a:pt x="68" y="0"/>
                      <a:pt x="46" y="22"/>
                      <a:pt x="46" y="50"/>
                    </a:cubicBezTo>
                    <a:cubicBezTo>
                      <a:pt x="46" y="66"/>
                      <a:pt x="54" y="81"/>
                      <a:pt x="66" y="90"/>
                    </a:cubicBezTo>
                    <a:cubicBezTo>
                      <a:pt x="67" y="102"/>
                      <a:pt x="66" y="118"/>
                      <a:pt x="60" y="133"/>
                    </a:cubicBezTo>
                    <a:cubicBezTo>
                      <a:pt x="51" y="158"/>
                      <a:pt x="24" y="182"/>
                      <a:pt x="18" y="187"/>
                    </a:cubicBezTo>
                    <a:cubicBezTo>
                      <a:pt x="0" y="187"/>
                      <a:pt x="0" y="187"/>
                      <a:pt x="0" y="187"/>
                    </a:cubicBezTo>
                    <a:cubicBezTo>
                      <a:pt x="0" y="215"/>
                      <a:pt x="0" y="215"/>
                      <a:pt x="0" y="215"/>
                    </a:cubicBezTo>
                    <a:cubicBezTo>
                      <a:pt x="191" y="215"/>
                      <a:pt x="191" y="215"/>
                      <a:pt x="191" y="215"/>
                    </a:cubicBezTo>
                    <a:cubicBezTo>
                      <a:pt x="191" y="187"/>
                      <a:pt x="191" y="187"/>
                      <a:pt x="191" y="187"/>
                    </a:cubicBezTo>
                    <a:cubicBezTo>
                      <a:pt x="173" y="187"/>
                      <a:pt x="173" y="187"/>
                      <a:pt x="173" y="187"/>
                    </a:cubicBezTo>
                    <a:cubicBezTo>
                      <a:pt x="167" y="182"/>
                      <a:pt x="137" y="156"/>
                      <a:pt x="130" y="13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5" name="Freeform 62"/>
              <p:cNvSpPr>
                <a:spLocks noEditPoints="1"/>
              </p:cNvSpPr>
              <p:nvPr/>
            </p:nvSpPr>
            <p:spPr bwMode="auto">
              <a:xfrm>
                <a:off x="1774337" y="1179999"/>
                <a:ext cx="138742" cy="125981"/>
              </a:xfrm>
              <a:custGeom>
                <a:avLst/>
                <a:gdLst/>
                <a:ahLst/>
                <a:cxnLst>
                  <a:cxn ang="0">
                    <a:pos x="0" y="70"/>
                  </a:cxn>
                  <a:cxn ang="0">
                    <a:pos x="71" y="70"/>
                  </a:cxn>
                  <a:cxn ang="0">
                    <a:pos x="71" y="0"/>
                  </a:cxn>
                  <a:cxn ang="0">
                    <a:pos x="0" y="0"/>
                  </a:cxn>
                  <a:cxn ang="0">
                    <a:pos x="0" y="70"/>
                  </a:cxn>
                  <a:cxn ang="0">
                    <a:pos x="20" y="32"/>
                  </a:cxn>
                  <a:cxn ang="0">
                    <a:pos x="32" y="32"/>
                  </a:cxn>
                  <a:cxn ang="0">
                    <a:pos x="32" y="19"/>
                  </a:cxn>
                  <a:cxn ang="0">
                    <a:pos x="39" y="19"/>
                  </a:cxn>
                  <a:cxn ang="0">
                    <a:pos x="39" y="32"/>
                  </a:cxn>
                  <a:cxn ang="0">
                    <a:pos x="51" y="32"/>
                  </a:cxn>
                  <a:cxn ang="0">
                    <a:pos x="51" y="39"/>
                  </a:cxn>
                  <a:cxn ang="0">
                    <a:pos x="39" y="39"/>
                  </a:cxn>
                  <a:cxn ang="0">
                    <a:pos x="39" y="51"/>
                  </a:cxn>
                  <a:cxn ang="0">
                    <a:pos x="32" y="51"/>
                  </a:cxn>
                  <a:cxn ang="0">
                    <a:pos x="32" y="39"/>
                  </a:cxn>
                  <a:cxn ang="0">
                    <a:pos x="20" y="39"/>
                  </a:cxn>
                  <a:cxn ang="0">
                    <a:pos x="20" y="32"/>
                  </a:cxn>
                </a:cxnLst>
                <a:rect l="0" t="0" r="r" b="b"/>
                <a:pathLst>
                  <a:path w="71" h="70">
                    <a:moveTo>
                      <a:pt x="0" y="70"/>
                    </a:moveTo>
                    <a:lnTo>
                      <a:pt x="71" y="70"/>
                    </a:lnTo>
                    <a:lnTo>
                      <a:pt x="71" y="0"/>
                    </a:lnTo>
                    <a:lnTo>
                      <a:pt x="0" y="0"/>
                    </a:lnTo>
                    <a:lnTo>
                      <a:pt x="0" y="70"/>
                    </a:lnTo>
                    <a:close/>
                    <a:moveTo>
                      <a:pt x="20" y="32"/>
                    </a:moveTo>
                    <a:lnTo>
                      <a:pt x="32" y="32"/>
                    </a:lnTo>
                    <a:lnTo>
                      <a:pt x="32" y="19"/>
                    </a:lnTo>
                    <a:lnTo>
                      <a:pt x="39" y="19"/>
                    </a:lnTo>
                    <a:lnTo>
                      <a:pt x="39" y="32"/>
                    </a:lnTo>
                    <a:lnTo>
                      <a:pt x="51" y="32"/>
                    </a:lnTo>
                    <a:lnTo>
                      <a:pt x="51" y="39"/>
                    </a:lnTo>
                    <a:lnTo>
                      <a:pt x="39" y="39"/>
                    </a:lnTo>
                    <a:lnTo>
                      <a:pt x="39" y="51"/>
                    </a:lnTo>
                    <a:lnTo>
                      <a:pt x="32" y="51"/>
                    </a:lnTo>
                    <a:lnTo>
                      <a:pt x="32" y="39"/>
                    </a:lnTo>
                    <a:lnTo>
                      <a:pt x="20" y="39"/>
                    </a:lnTo>
                    <a:lnTo>
                      <a:pt x="20" y="3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6" name="Freeform 63"/>
              <p:cNvSpPr>
                <a:spLocks noEditPoints="1"/>
              </p:cNvSpPr>
              <p:nvPr/>
            </p:nvSpPr>
            <p:spPr bwMode="auto">
              <a:xfrm>
                <a:off x="1774337" y="1320377"/>
                <a:ext cx="138742" cy="124181"/>
              </a:xfrm>
              <a:custGeom>
                <a:avLst/>
                <a:gdLst/>
                <a:ahLst/>
                <a:cxnLst>
                  <a:cxn ang="0">
                    <a:pos x="0" y="69"/>
                  </a:cxn>
                  <a:cxn ang="0">
                    <a:pos x="71" y="69"/>
                  </a:cxn>
                  <a:cxn ang="0">
                    <a:pos x="71" y="0"/>
                  </a:cxn>
                  <a:cxn ang="0">
                    <a:pos x="0" y="0"/>
                  </a:cxn>
                  <a:cxn ang="0">
                    <a:pos x="0" y="69"/>
                  </a:cxn>
                  <a:cxn ang="0">
                    <a:pos x="20" y="31"/>
                  </a:cxn>
                  <a:cxn ang="0">
                    <a:pos x="51" y="31"/>
                  </a:cxn>
                  <a:cxn ang="0">
                    <a:pos x="51" y="38"/>
                  </a:cxn>
                  <a:cxn ang="0">
                    <a:pos x="20" y="38"/>
                  </a:cxn>
                  <a:cxn ang="0">
                    <a:pos x="20" y="31"/>
                  </a:cxn>
                </a:cxnLst>
                <a:rect l="0" t="0" r="r" b="b"/>
                <a:pathLst>
                  <a:path w="71" h="69">
                    <a:moveTo>
                      <a:pt x="0" y="69"/>
                    </a:moveTo>
                    <a:lnTo>
                      <a:pt x="71" y="69"/>
                    </a:lnTo>
                    <a:lnTo>
                      <a:pt x="71" y="0"/>
                    </a:lnTo>
                    <a:lnTo>
                      <a:pt x="0" y="0"/>
                    </a:lnTo>
                    <a:lnTo>
                      <a:pt x="0" y="69"/>
                    </a:lnTo>
                    <a:close/>
                    <a:moveTo>
                      <a:pt x="20" y="31"/>
                    </a:moveTo>
                    <a:lnTo>
                      <a:pt x="51" y="31"/>
                    </a:lnTo>
                    <a:lnTo>
                      <a:pt x="51" y="38"/>
                    </a:lnTo>
                    <a:lnTo>
                      <a:pt x="20" y="38"/>
                    </a:lnTo>
                    <a:lnTo>
                      <a:pt x="20"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7" name="Freeform 64"/>
              <p:cNvSpPr>
                <a:spLocks noEditPoints="1"/>
              </p:cNvSpPr>
              <p:nvPr/>
            </p:nvSpPr>
            <p:spPr bwMode="auto">
              <a:xfrm>
                <a:off x="1934574" y="1179999"/>
                <a:ext cx="136788" cy="125981"/>
              </a:xfrm>
              <a:custGeom>
                <a:avLst/>
                <a:gdLst/>
                <a:ahLst/>
                <a:cxnLst>
                  <a:cxn ang="0">
                    <a:pos x="0" y="0"/>
                  </a:cxn>
                  <a:cxn ang="0">
                    <a:pos x="0" y="70"/>
                  </a:cxn>
                  <a:cxn ang="0">
                    <a:pos x="70" y="70"/>
                  </a:cxn>
                  <a:cxn ang="0">
                    <a:pos x="70" y="0"/>
                  </a:cxn>
                  <a:cxn ang="0">
                    <a:pos x="0" y="0"/>
                  </a:cxn>
                  <a:cxn ang="0">
                    <a:pos x="51" y="43"/>
                  </a:cxn>
                  <a:cxn ang="0">
                    <a:pos x="46" y="49"/>
                  </a:cxn>
                  <a:cxn ang="0">
                    <a:pos x="38" y="40"/>
                  </a:cxn>
                  <a:cxn ang="0">
                    <a:pos x="29" y="49"/>
                  </a:cxn>
                  <a:cxn ang="0">
                    <a:pos x="24" y="43"/>
                  </a:cxn>
                  <a:cxn ang="0">
                    <a:pos x="32" y="35"/>
                  </a:cxn>
                  <a:cxn ang="0">
                    <a:pos x="24" y="26"/>
                  </a:cxn>
                  <a:cxn ang="0">
                    <a:pos x="29" y="22"/>
                  </a:cxn>
                  <a:cxn ang="0">
                    <a:pos x="38" y="30"/>
                  </a:cxn>
                  <a:cxn ang="0">
                    <a:pos x="46" y="22"/>
                  </a:cxn>
                  <a:cxn ang="0">
                    <a:pos x="51" y="26"/>
                  </a:cxn>
                  <a:cxn ang="0">
                    <a:pos x="42" y="35"/>
                  </a:cxn>
                  <a:cxn ang="0">
                    <a:pos x="51" y="43"/>
                  </a:cxn>
                </a:cxnLst>
                <a:rect l="0" t="0" r="r" b="b"/>
                <a:pathLst>
                  <a:path w="70" h="70">
                    <a:moveTo>
                      <a:pt x="0" y="0"/>
                    </a:moveTo>
                    <a:lnTo>
                      <a:pt x="0" y="70"/>
                    </a:lnTo>
                    <a:lnTo>
                      <a:pt x="70" y="70"/>
                    </a:lnTo>
                    <a:lnTo>
                      <a:pt x="70" y="0"/>
                    </a:lnTo>
                    <a:lnTo>
                      <a:pt x="0" y="0"/>
                    </a:lnTo>
                    <a:close/>
                    <a:moveTo>
                      <a:pt x="51" y="43"/>
                    </a:moveTo>
                    <a:lnTo>
                      <a:pt x="46" y="49"/>
                    </a:lnTo>
                    <a:lnTo>
                      <a:pt x="38" y="40"/>
                    </a:lnTo>
                    <a:lnTo>
                      <a:pt x="29" y="49"/>
                    </a:lnTo>
                    <a:lnTo>
                      <a:pt x="24" y="43"/>
                    </a:lnTo>
                    <a:lnTo>
                      <a:pt x="32" y="35"/>
                    </a:lnTo>
                    <a:lnTo>
                      <a:pt x="24" y="26"/>
                    </a:lnTo>
                    <a:lnTo>
                      <a:pt x="29" y="22"/>
                    </a:lnTo>
                    <a:lnTo>
                      <a:pt x="38" y="30"/>
                    </a:lnTo>
                    <a:lnTo>
                      <a:pt x="46" y="22"/>
                    </a:lnTo>
                    <a:lnTo>
                      <a:pt x="51" y="26"/>
                    </a:lnTo>
                    <a:lnTo>
                      <a:pt x="42" y="35"/>
                    </a:lnTo>
                    <a:lnTo>
                      <a:pt x="51" y="4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8" name="Freeform 65"/>
              <p:cNvSpPr>
                <a:spLocks noEditPoints="1"/>
              </p:cNvSpPr>
              <p:nvPr/>
            </p:nvSpPr>
            <p:spPr bwMode="auto">
              <a:xfrm>
                <a:off x="1934574" y="1320377"/>
                <a:ext cx="136788" cy="124181"/>
              </a:xfrm>
              <a:custGeom>
                <a:avLst/>
                <a:gdLst/>
                <a:ahLst/>
                <a:cxnLst>
                  <a:cxn ang="0">
                    <a:pos x="0" y="77"/>
                  </a:cxn>
                  <a:cxn ang="0">
                    <a:pos x="78" y="77"/>
                  </a:cxn>
                  <a:cxn ang="0">
                    <a:pos x="78" y="0"/>
                  </a:cxn>
                  <a:cxn ang="0">
                    <a:pos x="0" y="0"/>
                  </a:cxn>
                  <a:cxn ang="0">
                    <a:pos x="0" y="77"/>
                  </a:cxn>
                  <a:cxn ang="0">
                    <a:pos x="47" y="56"/>
                  </a:cxn>
                  <a:cxn ang="0">
                    <a:pos x="46" y="58"/>
                  </a:cxn>
                  <a:cxn ang="0">
                    <a:pos x="44" y="60"/>
                  </a:cxn>
                  <a:cxn ang="0">
                    <a:pos x="41" y="60"/>
                  </a:cxn>
                  <a:cxn ang="0">
                    <a:pos x="39" y="60"/>
                  </a:cxn>
                  <a:cxn ang="0">
                    <a:pos x="37" y="58"/>
                  </a:cxn>
                  <a:cxn ang="0">
                    <a:pos x="35" y="56"/>
                  </a:cxn>
                  <a:cxn ang="0">
                    <a:pos x="35" y="54"/>
                  </a:cxn>
                  <a:cxn ang="0">
                    <a:pos x="35" y="51"/>
                  </a:cxn>
                  <a:cxn ang="0">
                    <a:pos x="37" y="49"/>
                  </a:cxn>
                  <a:cxn ang="0">
                    <a:pos x="39" y="48"/>
                  </a:cxn>
                  <a:cxn ang="0">
                    <a:pos x="41" y="47"/>
                  </a:cxn>
                  <a:cxn ang="0">
                    <a:pos x="44" y="48"/>
                  </a:cxn>
                  <a:cxn ang="0">
                    <a:pos x="46" y="49"/>
                  </a:cxn>
                  <a:cxn ang="0">
                    <a:pos x="47" y="51"/>
                  </a:cxn>
                  <a:cxn ang="0">
                    <a:pos x="47" y="54"/>
                  </a:cxn>
                  <a:cxn ang="0">
                    <a:pos x="47" y="56"/>
                  </a:cxn>
                  <a:cxn ang="0">
                    <a:pos x="35" y="20"/>
                  </a:cxn>
                  <a:cxn ang="0">
                    <a:pos x="37" y="18"/>
                  </a:cxn>
                  <a:cxn ang="0">
                    <a:pos x="39" y="17"/>
                  </a:cxn>
                  <a:cxn ang="0">
                    <a:pos x="41" y="16"/>
                  </a:cxn>
                  <a:cxn ang="0">
                    <a:pos x="44" y="17"/>
                  </a:cxn>
                  <a:cxn ang="0">
                    <a:pos x="46" y="18"/>
                  </a:cxn>
                  <a:cxn ang="0">
                    <a:pos x="47" y="20"/>
                  </a:cxn>
                  <a:cxn ang="0">
                    <a:pos x="47" y="23"/>
                  </a:cxn>
                  <a:cxn ang="0">
                    <a:pos x="47" y="25"/>
                  </a:cxn>
                  <a:cxn ang="0">
                    <a:pos x="46" y="27"/>
                  </a:cxn>
                  <a:cxn ang="0">
                    <a:pos x="44" y="29"/>
                  </a:cxn>
                  <a:cxn ang="0">
                    <a:pos x="41" y="29"/>
                  </a:cxn>
                  <a:cxn ang="0">
                    <a:pos x="39" y="29"/>
                  </a:cxn>
                  <a:cxn ang="0">
                    <a:pos x="37" y="27"/>
                  </a:cxn>
                  <a:cxn ang="0">
                    <a:pos x="35" y="25"/>
                  </a:cxn>
                  <a:cxn ang="0">
                    <a:pos x="35" y="23"/>
                  </a:cxn>
                  <a:cxn ang="0">
                    <a:pos x="35" y="20"/>
                  </a:cxn>
                  <a:cxn ang="0">
                    <a:pos x="24" y="34"/>
                  </a:cxn>
                  <a:cxn ang="0">
                    <a:pos x="59" y="34"/>
                  </a:cxn>
                  <a:cxn ang="0">
                    <a:pos x="59" y="43"/>
                  </a:cxn>
                  <a:cxn ang="0">
                    <a:pos x="24" y="43"/>
                  </a:cxn>
                  <a:cxn ang="0">
                    <a:pos x="24" y="34"/>
                  </a:cxn>
                </a:cxnLst>
                <a:rect l="0" t="0" r="r" b="b"/>
                <a:pathLst>
                  <a:path w="78" h="77">
                    <a:moveTo>
                      <a:pt x="0" y="77"/>
                    </a:moveTo>
                    <a:cubicBezTo>
                      <a:pt x="78" y="77"/>
                      <a:pt x="78" y="77"/>
                      <a:pt x="78" y="77"/>
                    </a:cubicBezTo>
                    <a:cubicBezTo>
                      <a:pt x="78" y="0"/>
                      <a:pt x="78" y="0"/>
                      <a:pt x="78" y="0"/>
                    </a:cubicBezTo>
                    <a:cubicBezTo>
                      <a:pt x="0" y="0"/>
                      <a:pt x="0" y="0"/>
                      <a:pt x="0" y="0"/>
                    </a:cubicBezTo>
                    <a:lnTo>
                      <a:pt x="0" y="77"/>
                    </a:lnTo>
                    <a:close/>
                    <a:moveTo>
                      <a:pt x="47" y="56"/>
                    </a:moveTo>
                    <a:cubicBezTo>
                      <a:pt x="47" y="57"/>
                      <a:pt x="46" y="58"/>
                      <a:pt x="46" y="58"/>
                    </a:cubicBezTo>
                    <a:cubicBezTo>
                      <a:pt x="45" y="59"/>
                      <a:pt x="44" y="59"/>
                      <a:pt x="44" y="60"/>
                    </a:cubicBezTo>
                    <a:cubicBezTo>
                      <a:pt x="43" y="60"/>
                      <a:pt x="42" y="60"/>
                      <a:pt x="41" y="60"/>
                    </a:cubicBezTo>
                    <a:cubicBezTo>
                      <a:pt x="40" y="60"/>
                      <a:pt x="39" y="60"/>
                      <a:pt x="39" y="60"/>
                    </a:cubicBezTo>
                    <a:cubicBezTo>
                      <a:pt x="38" y="59"/>
                      <a:pt x="37" y="59"/>
                      <a:pt x="37" y="58"/>
                    </a:cubicBezTo>
                    <a:cubicBezTo>
                      <a:pt x="36" y="58"/>
                      <a:pt x="35" y="57"/>
                      <a:pt x="35" y="56"/>
                    </a:cubicBezTo>
                    <a:cubicBezTo>
                      <a:pt x="35" y="56"/>
                      <a:pt x="35" y="55"/>
                      <a:pt x="35" y="54"/>
                    </a:cubicBezTo>
                    <a:cubicBezTo>
                      <a:pt x="35" y="53"/>
                      <a:pt x="35" y="52"/>
                      <a:pt x="35" y="51"/>
                    </a:cubicBezTo>
                    <a:cubicBezTo>
                      <a:pt x="35" y="51"/>
                      <a:pt x="36" y="50"/>
                      <a:pt x="37" y="49"/>
                    </a:cubicBezTo>
                    <a:cubicBezTo>
                      <a:pt x="37" y="49"/>
                      <a:pt x="38" y="48"/>
                      <a:pt x="39" y="48"/>
                    </a:cubicBezTo>
                    <a:cubicBezTo>
                      <a:pt x="39" y="48"/>
                      <a:pt x="40" y="47"/>
                      <a:pt x="41" y="47"/>
                    </a:cubicBezTo>
                    <a:cubicBezTo>
                      <a:pt x="42" y="47"/>
                      <a:pt x="43" y="48"/>
                      <a:pt x="44" y="48"/>
                    </a:cubicBezTo>
                    <a:cubicBezTo>
                      <a:pt x="44" y="48"/>
                      <a:pt x="45" y="49"/>
                      <a:pt x="46" y="49"/>
                    </a:cubicBezTo>
                    <a:cubicBezTo>
                      <a:pt x="46" y="50"/>
                      <a:pt x="47" y="51"/>
                      <a:pt x="47" y="51"/>
                    </a:cubicBezTo>
                    <a:cubicBezTo>
                      <a:pt x="47" y="52"/>
                      <a:pt x="47" y="53"/>
                      <a:pt x="47" y="54"/>
                    </a:cubicBezTo>
                    <a:cubicBezTo>
                      <a:pt x="47" y="55"/>
                      <a:pt x="47" y="56"/>
                      <a:pt x="47" y="56"/>
                    </a:cubicBezTo>
                    <a:close/>
                    <a:moveTo>
                      <a:pt x="35" y="20"/>
                    </a:moveTo>
                    <a:cubicBezTo>
                      <a:pt x="35" y="19"/>
                      <a:pt x="36" y="19"/>
                      <a:pt x="37" y="18"/>
                    </a:cubicBezTo>
                    <a:cubicBezTo>
                      <a:pt x="37" y="18"/>
                      <a:pt x="38" y="17"/>
                      <a:pt x="39" y="17"/>
                    </a:cubicBezTo>
                    <a:cubicBezTo>
                      <a:pt x="39" y="16"/>
                      <a:pt x="40" y="16"/>
                      <a:pt x="41" y="16"/>
                    </a:cubicBezTo>
                    <a:cubicBezTo>
                      <a:pt x="42" y="16"/>
                      <a:pt x="43" y="16"/>
                      <a:pt x="44" y="17"/>
                    </a:cubicBezTo>
                    <a:cubicBezTo>
                      <a:pt x="44" y="17"/>
                      <a:pt x="45" y="18"/>
                      <a:pt x="46" y="18"/>
                    </a:cubicBezTo>
                    <a:cubicBezTo>
                      <a:pt x="46" y="19"/>
                      <a:pt x="47" y="19"/>
                      <a:pt x="47" y="20"/>
                    </a:cubicBezTo>
                    <a:cubicBezTo>
                      <a:pt x="47" y="21"/>
                      <a:pt x="47" y="22"/>
                      <a:pt x="47" y="23"/>
                    </a:cubicBezTo>
                    <a:cubicBezTo>
                      <a:pt x="47" y="24"/>
                      <a:pt x="47" y="25"/>
                      <a:pt x="47" y="25"/>
                    </a:cubicBezTo>
                    <a:cubicBezTo>
                      <a:pt x="47" y="26"/>
                      <a:pt x="46" y="27"/>
                      <a:pt x="46" y="27"/>
                    </a:cubicBezTo>
                    <a:cubicBezTo>
                      <a:pt x="45" y="28"/>
                      <a:pt x="44" y="28"/>
                      <a:pt x="44" y="29"/>
                    </a:cubicBezTo>
                    <a:cubicBezTo>
                      <a:pt x="43" y="29"/>
                      <a:pt x="42" y="29"/>
                      <a:pt x="41" y="29"/>
                    </a:cubicBezTo>
                    <a:cubicBezTo>
                      <a:pt x="40" y="29"/>
                      <a:pt x="39" y="29"/>
                      <a:pt x="39" y="29"/>
                    </a:cubicBezTo>
                    <a:cubicBezTo>
                      <a:pt x="38" y="28"/>
                      <a:pt x="37" y="28"/>
                      <a:pt x="37" y="27"/>
                    </a:cubicBezTo>
                    <a:cubicBezTo>
                      <a:pt x="36" y="27"/>
                      <a:pt x="35" y="26"/>
                      <a:pt x="35" y="25"/>
                    </a:cubicBezTo>
                    <a:cubicBezTo>
                      <a:pt x="35" y="25"/>
                      <a:pt x="35" y="24"/>
                      <a:pt x="35" y="23"/>
                    </a:cubicBezTo>
                    <a:cubicBezTo>
                      <a:pt x="35" y="22"/>
                      <a:pt x="35" y="21"/>
                      <a:pt x="35" y="20"/>
                    </a:cubicBezTo>
                    <a:close/>
                    <a:moveTo>
                      <a:pt x="24" y="34"/>
                    </a:moveTo>
                    <a:cubicBezTo>
                      <a:pt x="59" y="34"/>
                      <a:pt x="59" y="34"/>
                      <a:pt x="59" y="34"/>
                    </a:cubicBezTo>
                    <a:cubicBezTo>
                      <a:pt x="59" y="43"/>
                      <a:pt x="59" y="43"/>
                      <a:pt x="59" y="43"/>
                    </a:cubicBezTo>
                    <a:cubicBezTo>
                      <a:pt x="24" y="43"/>
                      <a:pt x="24" y="43"/>
                      <a:pt x="24" y="43"/>
                    </a:cubicBezTo>
                    <a:lnTo>
                      <a:pt x="24"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9" name="Freeform 66"/>
              <p:cNvSpPr>
                <a:spLocks/>
              </p:cNvSpPr>
              <p:nvPr/>
            </p:nvSpPr>
            <p:spPr bwMode="auto">
              <a:xfrm>
                <a:off x="293121" y="3478244"/>
                <a:ext cx="275530" cy="302353"/>
              </a:xfrm>
              <a:custGeom>
                <a:avLst/>
                <a:gdLst/>
                <a:ahLst/>
                <a:cxnLst>
                  <a:cxn ang="0">
                    <a:pos x="10" y="133"/>
                  </a:cxn>
                  <a:cxn ang="0">
                    <a:pos x="26" y="140"/>
                  </a:cxn>
                  <a:cxn ang="0">
                    <a:pos x="48" y="118"/>
                  </a:cxn>
                  <a:cxn ang="0">
                    <a:pos x="26" y="96"/>
                  </a:cxn>
                  <a:cxn ang="0">
                    <a:pos x="10" y="103"/>
                  </a:cxn>
                  <a:cxn ang="0">
                    <a:pos x="1" y="103"/>
                  </a:cxn>
                  <a:cxn ang="0">
                    <a:pos x="1" y="52"/>
                  </a:cxn>
                  <a:cxn ang="0">
                    <a:pos x="64" y="52"/>
                  </a:cxn>
                  <a:cxn ang="0">
                    <a:pos x="64" y="44"/>
                  </a:cxn>
                  <a:cxn ang="0">
                    <a:pos x="56" y="25"/>
                  </a:cxn>
                  <a:cxn ang="0">
                    <a:pos x="82" y="0"/>
                  </a:cxn>
                  <a:cxn ang="0">
                    <a:pos x="107" y="26"/>
                  </a:cxn>
                  <a:cxn ang="0">
                    <a:pos x="100" y="44"/>
                  </a:cxn>
                  <a:cxn ang="0">
                    <a:pos x="99" y="52"/>
                  </a:cxn>
                  <a:cxn ang="0">
                    <a:pos x="156" y="52"/>
                  </a:cxn>
                  <a:cxn ang="0">
                    <a:pos x="156" y="103"/>
                  </a:cxn>
                  <a:cxn ang="0">
                    <a:pos x="148" y="103"/>
                  </a:cxn>
                  <a:cxn ang="0">
                    <a:pos x="133" y="96"/>
                  </a:cxn>
                  <a:cxn ang="0">
                    <a:pos x="111" y="118"/>
                  </a:cxn>
                  <a:cxn ang="0">
                    <a:pos x="133" y="140"/>
                  </a:cxn>
                  <a:cxn ang="0">
                    <a:pos x="148" y="134"/>
                  </a:cxn>
                  <a:cxn ang="0">
                    <a:pos x="156" y="134"/>
                  </a:cxn>
                  <a:cxn ang="0">
                    <a:pos x="156" y="186"/>
                  </a:cxn>
                  <a:cxn ang="0">
                    <a:pos x="96" y="186"/>
                  </a:cxn>
                  <a:cxn ang="0">
                    <a:pos x="96" y="180"/>
                  </a:cxn>
                  <a:cxn ang="0">
                    <a:pos x="103" y="165"/>
                  </a:cxn>
                  <a:cxn ang="0">
                    <a:pos x="81" y="143"/>
                  </a:cxn>
                  <a:cxn ang="0">
                    <a:pos x="59" y="165"/>
                  </a:cxn>
                  <a:cxn ang="0">
                    <a:pos x="66" y="180"/>
                  </a:cxn>
                  <a:cxn ang="0">
                    <a:pos x="66" y="186"/>
                  </a:cxn>
                  <a:cxn ang="0">
                    <a:pos x="0" y="186"/>
                  </a:cxn>
                  <a:cxn ang="0">
                    <a:pos x="1" y="133"/>
                  </a:cxn>
                  <a:cxn ang="0">
                    <a:pos x="10" y="133"/>
                  </a:cxn>
                </a:cxnLst>
                <a:rect l="0" t="0" r="r" b="b"/>
                <a:pathLst>
                  <a:path w="156" h="186">
                    <a:moveTo>
                      <a:pt x="10" y="133"/>
                    </a:moveTo>
                    <a:cubicBezTo>
                      <a:pt x="14" y="137"/>
                      <a:pt x="20" y="140"/>
                      <a:pt x="26" y="140"/>
                    </a:cubicBezTo>
                    <a:cubicBezTo>
                      <a:pt x="38" y="140"/>
                      <a:pt x="48" y="130"/>
                      <a:pt x="48" y="118"/>
                    </a:cubicBezTo>
                    <a:cubicBezTo>
                      <a:pt x="48" y="106"/>
                      <a:pt x="38" y="96"/>
                      <a:pt x="26" y="96"/>
                    </a:cubicBezTo>
                    <a:cubicBezTo>
                      <a:pt x="20" y="96"/>
                      <a:pt x="14" y="99"/>
                      <a:pt x="10" y="103"/>
                    </a:cubicBezTo>
                    <a:cubicBezTo>
                      <a:pt x="1" y="103"/>
                      <a:pt x="1" y="103"/>
                      <a:pt x="1" y="103"/>
                    </a:cubicBezTo>
                    <a:cubicBezTo>
                      <a:pt x="1" y="52"/>
                      <a:pt x="1" y="52"/>
                      <a:pt x="1" y="52"/>
                    </a:cubicBezTo>
                    <a:cubicBezTo>
                      <a:pt x="64" y="52"/>
                      <a:pt x="64" y="52"/>
                      <a:pt x="64" y="52"/>
                    </a:cubicBezTo>
                    <a:cubicBezTo>
                      <a:pt x="64" y="44"/>
                      <a:pt x="64" y="44"/>
                      <a:pt x="64" y="44"/>
                    </a:cubicBezTo>
                    <a:cubicBezTo>
                      <a:pt x="59" y="39"/>
                      <a:pt x="56" y="33"/>
                      <a:pt x="56" y="25"/>
                    </a:cubicBezTo>
                    <a:cubicBezTo>
                      <a:pt x="56" y="11"/>
                      <a:pt x="68" y="0"/>
                      <a:pt x="82" y="0"/>
                    </a:cubicBezTo>
                    <a:cubicBezTo>
                      <a:pt x="96" y="0"/>
                      <a:pt x="107" y="11"/>
                      <a:pt x="107" y="26"/>
                    </a:cubicBezTo>
                    <a:cubicBezTo>
                      <a:pt x="107" y="33"/>
                      <a:pt x="104" y="39"/>
                      <a:pt x="100" y="44"/>
                    </a:cubicBezTo>
                    <a:cubicBezTo>
                      <a:pt x="99" y="52"/>
                      <a:pt x="99" y="52"/>
                      <a:pt x="99" y="52"/>
                    </a:cubicBezTo>
                    <a:cubicBezTo>
                      <a:pt x="156" y="52"/>
                      <a:pt x="156" y="52"/>
                      <a:pt x="156" y="52"/>
                    </a:cubicBezTo>
                    <a:cubicBezTo>
                      <a:pt x="156" y="103"/>
                      <a:pt x="156" y="103"/>
                      <a:pt x="156" y="103"/>
                    </a:cubicBezTo>
                    <a:cubicBezTo>
                      <a:pt x="148" y="103"/>
                      <a:pt x="148" y="103"/>
                      <a:pt x="148" y="103"/>
                    </a:cubicBezTo>
                    <a:cubicBezTo>
                      <a:pt x="144" y="99"/>
                      <a:pt x="139" y="96"/>
                      <a:pt x="133" y="96"/>
                    </a:cubicBezTo>
                    <a:cubicBezTo>
                      <a:pt x="121" y="96"/>
                      <a:pt x="111" y="106"/>
                      <a:pt x="111" y="118"/>
                    </a:cubicBezTo>
                    <a:cubicBezTo>
                      <a:pt x="111" y="130"/>
                      <a:pt x="120" y="140"/>
                      <a:pt x="133" y="140"/>
                    </a:cubicBezTo>
                    <a:cubicBezTo>
                      <a:pt x="139" y="140"/>
                      <a:pt x="144" y="138"/>
                      <a:pt x="148" y="134"/>
                    </a:cubicBezTo>
                    <a:cubicBezTo>
                      <a:pt x="156" y="134"/>
                      <a:pt x="156" y="134"/>
                      <a:pt x="156" y="134"/>
                    </a:cubicBezTo>
                    <a:cubicBezTo>
                      <a:pt x="156" y="186"/>
                      <a:pt x="156" y="186"/>
                      <a:pt x="156" y="186"/>
                    </a:cubicBezTo>
                    <a:cubicBezTo>
                      <a:pt x="96" y="186"/>
                      <a:pt x="96" y="186"/>
                      <a:pt x="96" y="186"/>
                    </a:cubicBezTo>
                    <a:cubicBezTo>
                      <a:pt x="96" y="180"/>
                      <a:pt x="96" y="180"/>
                      <a:pt x="96" y="180"/>
                    </a:cubicBezTo>
                    <a:cubicBezTo>
                      <a:pt x="100" y="176"/>
                      <a:pt x="103" y="171"/>
                      <a:pt x="103" y="165"/>
                    </a:cubicBezTo>
                    <a:cubicBezTo>
                      <a:pt x="103" y="153"/>
                      <a:pt x="93" y="143"/>
                      <a:pt x="81" y="143"/>
                    </a:cubicBezTo>
                    <a:cubicBezTo>
                      <a:pt x="69" y="143"/>
                      <a:pt x="59" y="152"/>
                      <a:pt x="59" y="165"/>
                    </a:cubicBezTo>
                    <a:cubicBezTo>
                      <a:pt x="59" y="171"/>
                      <a:pt x="62" y="176"/>
                      <a:pt x="66" y="180"/>
                    </a:cubicBezTo>
                    <a:cubicBezTo>
                      <a:pt x="66" y="186"/>
                      <a:pt x="66" y="186"/>
                      <a:pt x="66" y="186"/>
                    </a:cubicBezTo>
                    <a:cubicBezTo>
                      <a:pt x="0" y="186"/>
                      <a:pt x="0" y="186"/>
                      <a:pt x="0" y="186"/>
                    </a:cubicBezTo>
                    <a:cubicBezTo>
                      <a:pt x="1" y="133"/>
                      <a:pt x="1" y="133"/>
                      <a:pt x="1" y="133"/>
                    </a:cubicBezTo>
                    <a:lnTo>
                      <a:pt x="10" y="1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0" name="Rectangle 67"/>
              <p:cNvSpPr>
                <a:spLocks noChangeArrowheads="1"/>
              </p:cNvSpPr>
              <p:nvPr/>
            </p:nvSpPr>
            <p:spPr bwMode="auto">
              <a:xfrm>
                <a:off x="3275095" y="2958124"/>
                <a:ext cx="89889"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1" name="Freeform 68"/>
              <p:cNvSpPr>
                <a:spLocks/>
              </p:cNvSpPr>
              <p:nvPr/>
            </p:nvSpPr>
            <p:spPr bwMode="auto">
              <a:xfrm>
                <a:off x="3228196" y="2608978"/>
                <a:ext cx="183686" cy="332949"/>
              </a:xfrm>
              <a:custGeom>
                <a:avLst/>
                <a:gdLst/>
                <a:ahLst/>
                <a:cxnLst>
                  <a:cxn ang="0">
                    <a:pos x="104" y="124"/>
                  </a:cxn>
                  <a:cxn ang="0">
                    <a:pos x="92" y="87"/>
                  </a:cxn>
                  <a:cxn ang="0">
                    <a:pos x="66" y="17"/>
                  </a:cxn>
                  <a:cxn ang="0">
                    <a:pos x="71" y="9"/>
                  </a:cxn>
                  <a:cxn ang="0">
                    <a:pos x="62" y="0"/>
                  </a:cxn>
                  <a:cxn ang="0">
                    <a:pos x="56" y="3"/>
                  </a:cxn>
                  <a:cxn ang="0">
                    <a:pos x="56" y="99"/>
                  </a:cxn>
                  <a:cxn ang="0">
                    <a:pos x="66" y="113"/>
                  </a:cxn>
                  <a:cxn ang="0">
                    <a:pos x="52" y="127"/>
                  </a:cxn>
                  <a:cxn ang="0">
                    <a:pos x="38" y="113"/>
                  </a:cxn>
                  <a:cxn ang="0">
                    <a:pos x="48" y="99"/>
                  </a:cxn>
                  <a:cxn ang="0">
                    <a:pos x="48" y="3"/>
                  </a:cxn>
                  <a:cxn ang="0">
                    <a:pos x="42" y="0"/>
                  </a:cxn>
                  <a:cxn ang="0">
                    <a:pos x="33" y="9"/>
                  </a:cxn>
                  <a:cxn ang="0">
                    <a:pos x="38" y="17"/>
                  </a:cxn>
                  <a:cxn ang="0">
                    <a:pos x="9" y="90"/>
                  </a:cxn>
                  <a:cxn ang="0">
                    <a:pos x="0" y="124"/>
                  </a:cxn>
                  <a:cxn ang="0">
                    <a:pos x="16" y="167"/>
                  </a:cxn>
                  <a:cxn ang="0">
                    <a:pos x="12" y="205"/>
                  </a:cxn>
                  <a:cxn ang="0">
                    <a:pos x="91" y="205"/>
                  </a:cxn>
                  <a:cxn ang="0">
                    <a:pos x="87" y="167"/>
                  </a:cxn>
                  <a:cxn ang="0">
                    <a:pos x="104" y="124"/>
                  </a:cxn>
                </a:cxnLst>
                <a:rect l="0" t="0" r="r" b="b"/>
                <a:pathLst>
                  <a:path w="104" h="205">
                    <a:moveTo>
                      <a:pt x="104" y="124"/>
                    </a:moveTo>
                    <a:cubicBezTo>
                      <a:pt x="104" y="110"/>
                      <a:pt x="100" y="97"/>
                      <a:pt x="92" y="87"/>
                    </a:cubicBezTo>
                    <a:cubicBezTo>
                      <a:pt x="85" y="74"/>
                      <a:pt x="72" y="55"/>
                      <a:pt x="66" y="17"/>
                    </a:cubicBezTo>
                    <a:cubicBezTo>
                      <a:pt x="69" y="15"/>
                      <a:pt x="71" y="13"/>
                      <a:pt x="71" y="9"/>
                    </a:cubicBezTo>
                    <a:cubicBezTo>
                      <a:pt x="71" y="4"/>
                      <a:pt x="67" y="0"/>
                      <a:pt x="62" y="0"/>
                    </a:cubicBezTo>
                    <a:cubicBezTo>
                      <a:pt x="60" y="0"/>
                      <a:pt x="58" y="2"/>
                      <a:pt x="56" y="3"/>
                    </a:cubicBezTo>
                    <a:cubicBezTo>
                      <a:pt x="56" y="99"/>
                      <a:pt x="56" y="99"/>
                      <a:pt x="56" y="99"/>
                    </a:cubicBezTo>
                    <a:cubicBezTo>
                      <a:pt x="62" y="101"/>
                      <a:pt x="66" y="106"/>
                      <a:pt x="66" y="113"/>
                    </a:cubicBezTo>
                    <a:cubicBezTo>
                      <a:pt x="66" y="120"/>
                      <a:pt x="59" y="127"/>
                      <a:pt x="52" y="127"/>
                    </a:cubicBezTo>
                    <a:cubicBezTo>
                      <a:pt x="44" y="127"/>
                      <a:pt x="38" y="120"/>
                      <a:pt x="38" y="113"/>
                    </a:cubicBezTo>
                    <a:cubicBezTo>
                      <a:pt x="38" y="106"/>
                      <a:pt x="42" y="101"/>
                      <a:pt x="48" y="99"/>
                    </a:cubicBezTo>
                    <a:cubicBezTo>
                      <a:pt x="48" y="3"/>
                      <a:pt x="48" y="3"/>
                      <a:pt x="48" y="3"/>
                    </a:cubicBezTo>
                    <a:cubicBezTo>
                      <a:pt x="47" y="2"/>
                      <a:pt x="44" y="0"/>
                      <a:pt x="42" y="0"/>
                    </a:cubicBezTo>
                    <a:cubicBezTo>
                      <a:pt x="37" y="0"/>
                      <a:pt x="33" y="4"/>
                      <a:pt x="33" y="9"/>
                    </a:cubicBezTo>
                    <a:cubicBezTo>
                      <a:pt x="33" y="12"/>
                      <a:pt x="35" y="15"/>
                      <a:pt x="38" y="17"/>
                    </a:cubicBezTo>
                    <a:cubicBezTo>
                      <a:pt x="31" y="59"/>
                      <a:pt x="16" y="77"/>
                      <a:pt x="9" y="90"/>
                    </a:cubicBezTo>
                    <a:cubicBezTo>
                      <a:pt x="3" y="100"/>
                      <a:pt x="0" y="111"/>
                      <a:pt x="0" y="124"/>
                    </a:cubicBezTo>
                    <a:cubicBezTo>
                      <a:pt x="0" y="141"/>
                      <a:pt x="6" y="156"/>
                      <a:pt x="16" y="167"/>
                    </a:cubicBezTo>
                    <a:cubicBezTo>
                      <a:pt x="12" y="205"/>
                      <a:pt x="12" y="205"/>
                      <a:pt x="12" y="205"/>
                    </a:cubicBezTo>
                    <a:cubicBezTo>
                      <a:pt x="91" y="205"/>
                      <a:pt x="91" y="205"/>
                      <a:pt x="91" y="205"/>
                    </a:cubicBezTo>
                    <a:cubicBezTo>
                      <a:pt x="87" y="167"/>
                      <a:pt x="87" y="167"/>
                      <a:pt x="87" y="167"/>
                    </a:cubicBezTo>
                    <a:cubicBezTo>
                      <a:pt x="98" y="156"/>
                      <a:pt x="104" y="141"/>
                      <a:pt x="104" y="12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2" name="Freeform 69"/>
              <p:cNvSpPr>
                <a:spLocks noEditPoints="1"/>
              </p:cNvSpPr>
              <p:nvPr/>
            </p:nvSpPr>
            <p:spPr bwMode="auto">
              <a:xfrm>
                <a:off x="3722586" y="1476953"/>
                <a:ext cx="144604" cy="133179"/>
              </a:xfrm>
              <a:custGeom>
                <a:avLst/>
                <a:gdLst/>
                <a:ahLst/>
                <a:cxnLst>
                  <a:cxn ang="0">
                    <a:pos x="41" y="0"/>
                  </a:cxn>
                  <a:cxn ang="0">
                    <a:pos x="0" y="41"/>
                  </a:cxn>
                  <a:cxn ang="0">
                    <a:pos x="41" y="82"/>
                  </a:cxn>
                  <a:cxn ang="0">
                    <a:pos x="82" y="41"/>
                  </a:cxn>
                  <a:cxn ang="0">
                    <a:pos x="41" y="0"/>
                  </a:cxn>
                  <a:cxn ang="0">
                    <a:pos x="41" y="61"/>
                  </a:cxn>
                  <a:cxn ang="0">
                    <a:pos x="22" y="41"/>
                  </a:cxn>
                  <a:cxn ang="0">
                    <a:pos x="41" y="21"/>
                  </a:cxn>
                  <a:cxn ang="0">
                    <a:pos x="61" y="41"/>
                  </a:cxn>
                  <a:cxn ang="0">
                    <a:pos x="41" y="61"/>
                  </a:cxn>
                </a:cxnLst>
                <a:rect l="0" t="0" r="r" b="b"/>
                <a:pathLst>
                  <a:path w="82" h="82">
                    <a:moveTo>
                      <a:pt x="41" y="0"/>
                    </a:moveTo>
                    <a:cubicBezTo>
                      <a:pt x="19" y="0"/>
                      <a:pt x="0" y="18"/>
                      <a:pt x="0" y="41"/>
                    </a:cubicBezTo>
                    <a:cubicBezTo>
                      <a:pt x="0" y="64"/>
                      <a:pt x="19" y="82"/>
                      <a:pt x="41" y="82"/>
                    </a:cubicBezTo>
                    <a:cubicBezTo>
                      <a:pt x="64" y="82"/>
                      <a:pt x="82" y="64"/>
                      <a:pt x="82" y="41"/>
                    </a:cubicBezTo>
                    <a:cubicBezTo>
                      <a:pt x="82" y="18"/>
                      <a:pt x="64" y="0"/>
                      <a:pt x="41" y="0"/>
                    </a:cubicBezTo>
                    <a:close/>
                    <a:moveTo>
                      <a:pt x="41" y="61"/>
                    </a:moveTo>
                    <a:cubicBezTo>
                      <a:pt x="30" y="61"/>
                      <a:pt x="22" y="52"/>
                      <a:pt x="22" y="41"/>
                    </a:cubicBezTo>
                    <a:cubicBezTo>
                      <a:pt x="22"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3" name="Freeform 70"/>
              <p:cNvSpPr>
                <a:spLocks noEditPoints="1"/>
              </p:cNvSpPr>
              <p:nvPr/>
            </p:nvSpPr>
            <p:spPr bwMode="auto">
              <a:xfrm>
                <a:off x="3558441" y="1476953"/>
                <a:ext cx="144604" cy="133179"/>
              </a:xfrm>
              <a:custGeom>
                <a:avLst/>
                <a:gdLst/>
                <a:ahLst/>
                <a:cxnLst>
                  <a:cxn ang="0">
                    <a:pos x="41" y="0"/>
                  </a:cxn>
                  <a:cxn ang="0">
                    <a:pos x="0" y="41"/>
                  </a:cxn>
                  <a:cxn ang="0">
                    <a:pos x="41" y="82"/>
                  </a:cxn>
                  <a:cxn ang="0">
                    <a:pos x="82" y="41"/>
                  </a:cxn>
                  <a:cxn ang="0">
                    <a:pos x="41" y="0"/>
                  </a:cxn>
                  <a:cxn ang="0">
                    <a:pos x="41" y="61"/>
                  </a:cxn>
                  <a:cxn ang="0">
                    <a:pos x="21" y="41"/>
                  </a:cxn>
                  <a:cxn ang="0">
                    <a:pos x="41" y="21"/>
                  </a:cxn>
                  <a:cxn ang="0">
                    <a:pos x="61" y="41"/>
                  </a:cxn>
                  <a:cxn ang="0">
                    <a:pos x="41" y="61"/>
                  </a:cxn>
                </a:cxnLst>
                <a:rect l="0" t="0" r="r" b="b"/>
                <a:pathLst>
                  <a:path w="82" h="82">
                    <a:moveTo>
                      <a:pt x="41" y="0"/>
                    </a:moveTo>
                    <a:cubicBezTo>
                      <a:pt x="18" y="0"/>
                      <a:pt x="0" y="18"/>
                      <a:pt x="0" y="41"/>
                    </a:cubicBezTo>
                    <a:cubicBezTo>
                      <a:pt x="0" y="64"/>
                      <a:pt x="18" y="82"/>
                      <a:pt x="41" y="82"/>
                    </a:cubicBezTo>
                    <a:cubicBezTo>
                      <a:pt x="63" y="82"/>
                      <a:pt x="82" y="64"/>
                      <a:pt x="82" y="41"/>
                    </a:cubicBezTo>
                    <a:cubicBezTo>
                      <a:pt x="82" y="18"/>
                      <a:pt x="63" y="0"/>
                      <a:pt x="41" y="0"/>
                    </a:cubicBezTo>
                    <a:close/>
                    <a:moveTo>
                      <a:pt x="41" y="61"/>
                    </a:moveTo>
                    <a:cubicBezTo>
                      <a:pt x="30" y="61"/>
                      <a:pt x="21" y="52"/>
                      <a:pt x="21" y="41"/>
                    </a:cubicBezTo>
                    <a:cubicBezTo>
                      <a:pt x="21"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4" name="Freeform 71"/>
              <p:cNvSpPr>
                <a:spLocks noEditPoints="1"/>
              </p:cNvSpPr>
              <p:nvPr/>
            </p:nvSpPr>
            <p:spPr bwMode="auto">
              <a:xfrm>
                <a:off x="3581890" y="1304179"/>
                <a:ext cx="271622" cy="197969"/>
              </a:xfrm>
              <a:custGeom>
                <a:avLst/>
                <a:gdLst/>
                <a:ahLst/>
                <a:cxnLst>
                  <a:cxn ang="0">
                    <a:pos x="154" y="0"/>
                  </a:cxn>
                  <a:cxn ang="0">
                    <a:pos x="75" y="74"/>
                  </a:cxn>
                  <a:cxn ang="0">
                    <a:pos x="75" y="73"/>
                  </a:cxn>
                  <a:cxn ang="0">
                    <a:pos x="0" y="1"/>
                  </a:cxn>
                  <a:cxn ang="0">
                    <a:pos x="0" y="49"/>
                  </a:cxn>
                  <a:cxn ang="0">
                    <a:pos x="75" y="122"/>
                  </a:cxn>
                  <a:cxn ang="0">
                    <a:pos x="150" y="49"/>
                  </a:cxn>
                  <a:cxn ang="0">
                    <a:pos x="154" y="0"/>
                  </a:cxn>
                  <a:cxn ang="0">
                    <a:pos x="76" y="104"/>
                  </a:cxn>
                  <a:cxn ang="0">
                    <a:pos x="66" y="94"/>
                  </a:cxn>
                  <a:cxn ang="0">
                    <a:pos x="76" y="83"/>
                  </a:cxn>
                  <a:cxn ang="0">
                    <a:pos x="87" y="94"/>
                  </a:cxn>
                  <a:cxn ang="0">
                    <a:pos x="76" y="104"/>
                  </a:cxn>
                </a:cxnLst>
                <a:rect l="0" t="0" r="r" b="b"/>
                <a:pathLst>
                  <a:path w="154" h="122">
                    <a:moveTo>
                      <a:pt x="154" y="0"/>
                    </a:moveTo>
                    <a:cubicBezTo>
                      <a:pt x="75" y="74"/>
                      <a:pt x="75" y="74"/>
                      <a:pt x="75" y="74"/>
                    </a:cubicBezTo>
                    <a:cubicBezTo>
                      <a:pt x="75" y="73"/>
                      <a:pt x="75" y="73"/>
                      <a:pt x="75" y="73"/>
                    </a:cubicBezTo>
                    <a:cubicBezTo>
                      <a:pt x="0" y="1"/>
                      <a:pt x="0" y="1"/>
                      <a:pt x="0" y="1"/>
                    </a:cubicBezTo>
                    <a:cubicBezTo>
                      <a:pt x="0" y="49"/>
                      <a:pt x="0" y="49"/>
                      <a:pt x="0" y="49"/>
                    </a:cubicBezTo>
                    <a:cubicBezTo>
                      <a:pt x="75" y="122"/>
                      <a:pt x="75" y="122"/>
                      <a:pt x="75" y="122"/>
                    </a:cubicBezTo>
                    <a:cubicBezTo>
                      <a:pt x="150" y="49"/>
                      <a:pt x="150" y="49"/>
                      <a:pt x="150" y="49"/>
                    </a:cubicBezTo>
                    <a:lnTo>
                      <a:pt x="154" y="0"/>
                    </a:lnTo>
                    <a:close/>
                    <a:moveTo>
                      <a:pt x="76" y="104"/>
                    </a:moveTo>
                    <a:cubicBezTo>
                      <a:pt x="70" y="104"/>
                      <a:pt x="66" y="99"/>
                      <a:pt x="66" y="94"/>
                    </a:cubicBezTo>
                    <a:cubicBezTo>
                      <a:pt x="66" y="88"/>
                      <a:pt x="70" y="83"/>
                      <a:pt x="76" y="83"/>
                    </a:cubicBezTo>
                    <a:cubicBezTo>
                      <a:pt x="82" y="83"/>
                      <a:pt x="87" y="88"/>
                      <a:pt x="87" y="94"/>
                    </a:cubicBezTo>
                    <a:cubicBezTo>
                      <a:pt x="87" y="99"/>
                      <a:pt x="82" y="104"/>
                      <a:pt x="76" y="10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5" name="Freeform 72"/>
              <p:cNvSpPr>
                <a:spLocks noEditPoints="1"/>
              </p:cNvSpPr>
              <p:nvPr/>
            </p:nvSpPr>
            <p:spPr bwMode="auto">
              <a:xfrm>
                <a:off x="269671" y="4140542"/>
                <a:ext cx="257943" cy="257360"/>
              </a:xfrm>
              <a:custGeom>
                <a:avLst/>
                <a:gdLst/>
                <a:ahLst/>
                <a:cxnLst>
                  <a:cxn ang="0">
                    <a:pos x="109" y="98"/>
                  </a:cxn>
                  <a:cxn ang="0">
                    <a:pos x="115" y="93"/>
                  </a:cxn>
                  <a:cxn ang="0">
                    <a:pos x="107" y="84"/>
                  </a:cxn>
                  <a:cxn ang="0">
                    <a:pos x="114" y="57"/>
                  </a:cxn>
                  <a:cxn ang="0">
                    <a:pos x="57" y="0"/>
                  </a:cxn>
                  <a:cxn ang="0">
                    <a:pos x="0" y="57"/>
                  </a:cxn>
                  <a:cxn ang="0">
                    <a:pos x="57" y="113"/>
                  </a:cxn>
                  <a:cxn ang="0">
                    <a:pos x="76" y="110"/>
                  </a:cxn>
                  <a:cxn ang="0">
                    <a:pos x="84" y="119"/>
                  </a:cxn>
                  <a:cxn ang="0">
                    <a:pos x="91" y="113"/>
                  </a:cxn>
                  <a:cxn ang="0">
                    <a:pos x="129" y="158"/>
                  </a:cxn>
                  <a:cxn ang="0">
                    <a:pos x="147" y="143"/>
                  </a:cxn>
                  <a:cxn ang="0">
                    <a:pos x="109" y="98"/>
                  </a:cxn>
                  <a:cxn ang="0">
                    <a:pos x="24" y="57"/>
                  </a:cxn>
                  <a:cxn ang="0">
                    <a:pos x="57" y="24"/>
                  </a:cxn>
                  <a:cxn ang="0">
                    <a:pos x="90" y="57"/>
                  </a:cxn>
                  <a:cxn ang="0">
                    <a:pos x="57" y="90"/>
                  </a:cxn>
                  <a:cxn ang="0">
                    <a:pos x="24" y="57"/>
                  </a:cxn>
                </a:cxnLst>
                <a:rect l="0" t="0" r="r" b="b"/>
                <a:pathLst>
                  <a:path w="147" h="158">
                    <a:moveTo>
                      <a:pt x="109" y="98"/>
                    </a:moveTo>
                    <a:cubicBezTo>
                      <a:pt x="115" y="93"/>
                      <a:pt x="115" y="93"/>
                      <a:pt x="115" y="93"/>
                    </a:cubicBezTo>
                    <a:cubicBezTo>
                      <a:pt x="107" y="84"/>
                      <a:pt x="107" y="84"/>
                      <a:pt x="107" y="84"/>
                    </a:cubicBezTo>
                    <a:cubicBezTo>
                      <a:pt x="111" y="76"/>
                      <a:pt x="114" y="67"/>
                      <a:pt x="114" y="57"/>
                    </a:cubicBezTo>
                    <a:cubicBezTo>
                      <a:pt x="114" y="26"/>
                      <a:pt x="88" y="0"/>
                      <a:pt x="57" y="0"/>
                    </a:cubicBezTo>
                    <a:cubicBezTo>
                      <a:pt x="26" y="0"/>
                      <a:pt x="0" y="26"/>
                      <a:pt x="0" y="57"/>
                    </a:cubicBezTo>
                    <a:cubicBezTo>
                      <a:pt x="0" y="88"/>
                      <a:pt x="26" y="113"/>
                      <a:pt x="57" y="113"/>
                    </a:cubicBezTo>
                    <a:cubicBezTo>
                      <a:pt x="64" y="113"/>
                      <a:pt x="70" y="112"/>
                      <a:pt x="76" y="110"/>
                    </a:cubicBezTo>
                    <a:cubicBezTo>
                      <a:pt x="84" y="119"/>
                      <a:pt x="84" y="119"/>
                      <a:pt x="84" y="119"/>
                    </a:cubicBezTo>
                    <a:cubicBezTo>
                      <a:pt x="91" y="113"/>
                      <a:pt x="91" y="113"/>
                      <a:pt x="91" y="113"/>
                    </a:cubicBezTo>
                    <a:cubicBezTo>
                      <a:pt x="129" y="158"/>
                      <a:pt x="129" y="158"/>
                      <a:pt x="129" y="158"/>
                    </a:cubicBezTo>
                    <a:cubicBezTo>
                      <a:pt x="147" y="143"/>
                      <a:pt x="147" y="143"/>
                      <a:pt x="147" y="143"/>
                    </a:cubicBezTo>
                    <a:lnTo>
                      <a:pt x="109" y="98"/>
                    </a:lnTo>
                    <a:close/>
                    <a:moveTo>
                      <a:pt x="24" y="57"/>
                    </a:moveTo>
                    <a:cubicBezTo>
                      <a:pt x="24" y="39"/>
                      <a:pt x="39" y="24"/>
                      <a:pt x="57" y="24"/>
                    </a:cubicBezTo>
                    <a:cubicBezTo>
                      <a:pt x="75" y="24"/>
                      <a:pt x="90" y="39"/>
                      <a:pt x="90" y="57"/>
                    </a:cubicBezTo>
                    <a:cubicBezTo>
                      <a:pt x="90" y="75"/>
                      <a:pt x="75" y="90"/>
                      <a:pt x="57" y="90"/>
                    </a:cubicBezTo>
                    <a:cubicBezTo>
                      <a:pt x="39" y="90"/>
                      <a:pt x="24" y="75"/>
                      <a:pt x="24" y="5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6" name="Freeform 73"/>
              <p:cNvSpPr>
                <a:spLocks/>
              </p:cNvSpPr>
              <p:nvPr/>
            </p:nvSpPr>
            <p:spPr bwMode="auto">
              <a:xfrm>
                <a:off x="162195" y="2835743"/>
                <a:ext cx="269667" cy="246562"/>
              </a:xfrm>
              <a:custGeom>
                <a:avLst/>
                <a:gdLst/>
                <a:ahLst/>
                <a:cxnLst>
                  <a:cxn ang="0">
                    <a:pos x="69" y="95"/>
                  </a:cxn>
                  <a:cxn ang="0">
                    <a:pos x="112" y="137"/>
                  </a:cxn>
                  <a:cxn ang="0">
                    <a:pos x="138" y="112"/>
                  </a:cxn>
                  <a:cxn ang="0">
                    <a:pos x="95" y="69"/>
                  </a:cxn>
                  <a:cxn ang="0">
                    <a:pos x="138" y="25"/>
                  </a:cxn>
                  <a:cxn ang="0">
                    <a:pos x="112" y="0"/>
                  </a:cxn>
                  <a:cxn ang="0">
                    <a:pos x="69" y="44"/>
                  </a:cxn>
                  <a:cxn ang="0">
                    <a:pos x="26" y="0"/>
                  </a:cxn>
                  <a:cxn ang="0">
                    <a:pos x="0" y="25"/>
                  </a:cxn>
                  <a:cxn ang="0">
                    <a:pos x="44" y="69"/>
                  </a:cxn>
                  <a:cxn ang="0">
                    <a:pos x="0" y="112"/>
                  </a:cxn>
                  <a:cxn ang="0">
                    <a:pos x="26" y="137"/>
                  </a:cxn>
                  <a:cxn ang="0">
                    <a:pos x="69" y="95"/>
                  </a:cxn>
                </a:cxnLst>
                <a:rect l="0" t="0" r="r" b="b"/>
                <a:pathLst>
                  <a:path w="138" h="137">
                    <a:moveTo>
                      <a:pt x="69" y="95"/>
                    </a:moveTo>
                    <a:lnTo>
                      <a:pt x="112" y="137"/>
                    </a:lnTo>
                    <a:lnTo>
                      <a:pt x="138" y="112"/>
                    </a:lnTo>
                    <a:lnTo>
                      <a:pt x="95" y="69"/>
                    </a:lnTo>
                    <a:lnTo>
                      <a:pt x="138" y="25"/>
                    </a:lnTo>
                    <a:lnTo>
                      <a:pt x="112" y="0"/>
                    </a:lnTo>
                    <a:lnTo>
                      <a:pt x="69" y="44"/>
                    </a:lnTo>
                    <a:lnTo>
                      <a:pt x="26" y="0"/>
                    </a:lnTo>
                    <a:lnTo>
                      <a:pt x="0" y="25"/>
                    </a:lnTo>
                    <a:lnTo>
                      <a:pt x="44" y="69"/>
                    </a:lnTo>
                    <a:lnTo>
                      <a:pt x="0" y="112"/>
                    </a:lnTo>
                    <a:lnTo>
                      <a:pt x="26" y="137"/>
                    </a:lnTo>
                    <a:lnTo>
                      <a:pt x="69" y="9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7" name="Rectangle 74"/>
              <p:cNvSpPr>
                <a:spLocks noChangeArrowheads="1"/>
              </p:cNvSpPr>
              <p:nvPr/>
            </p:nvSpPr>
            <p:spPr bwMode="auto">
              <a:xfrm>
                <a:off x="1000509" y="4093749"/>
                <a:ext cx="261851" cy="2879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8" name="Freeform 75"/>
              <p:cNvSpPr>
                <a:spLocks/>
              </p:cNvSpPr>
              <p:nvPr/>
            </p:nvSpPr>
            <p:spPr bwMode="auto">
              <a:xfrm>
                <a:off x="1037637" y="3971368"/>
                <a:ext cx="56669" cy="100784"/>
              </a:xfrm>
              <a:custGeom>
                <a:avLst/>
                <a:gdLst/>
                <a:ahLst/>
                <a:cxnLst>
                  <a:cxn ang="0">
                    <a:pos x="14" y="62"/>
                  </a:cxn>
                  <a:cxn ang="0">
                    <a:pos x="33" y="62"/>
                  </a:cxn>
                  <a:cxn ang="0">
                    <a:pos x="33" y="0"/>
                  </a:cxn>
                  <a:cxn ang="0">
                    <a:pos x="18" y="0"/>
                  </a:cxn>
                  <a:cxn ang="0">
                    <a:pos x="16" y="6"/>
                  </a:cxn>
                  <a:cxn ang="0">
                    <a:pos x="12" y="10"/>
                  </a:cxn>
                  <a:cxn ang="0">
                    <a:pos x="6" y="12"/>
                  </a:cxn>
                  <a:cxn ang="0">
                    <a:pos x="0" y="13"/>
                  </a:cxn>
                  <a:cxn ang="0">
                    <a:pos x="0" y="26"/>
                  </a:cxn>
                  <a:cxn ang="0">
                    <a:pos x="14" y="26"/>
                  </a:cxn>
                  <a:cxn ang="0">
                    <a:pos x="14" y="62"/>
                  </a:cxn>
                </a:cxnLst>
                <a:rect l="0" t="0" r="r" b="b"/>
                <a:pathLst>
                  <a:path w="33" h="62">
                    <a:moveTo>
                      <a:pt x="14" y="62"/>
                    </a:moveTo>
                    <a:cubicBezTo>
                      <a:pt x="33" y="62"/>
                      <a:pt x="33" y="62"/>
                      <a:pt x="33" y="62"/>
                    </a:cubicBezTo>
                    <a:cubicBezTo>
                      <a:pt x="33" y="0"/>
                      <a:pt x="33" y="0"/>
                      <a:pt x="33" y="0"/>
                    </a:cubicBezTo>
                    <a:cubicBezTo>
                      <a:pt x="18" y="0"/>
                      <a:pt x="18" y="0"/>
                      <a:pt x="18" y="0"/>
                    </a:cubicBezTo>
                    <a:cubicBezTo>
                      <a:pt x="18" y="2"/>
                      <a:pt x="17" y="4"/>
                      <a:pt x="16" y="6"/>
                    </a:cubicBezTo>
                    <a:cubicBezTo>
                      <a:pt x="15" y="8"/>
                      <a:pt x="14" y="9"/>
                      <a:pt x="12" y="10"/>
                    </a:cubicBezTo>
                    <a:cubicBezTo>
                      <a:pt x="10" y="11"/>
                      <a:pt x="8" y="12"/>
                      <a:pt x="6" y="12"/>
                    </a:cubicBezTo>
                    <a:cubicBezTo>
                      <a:pt x="4" y="13"/>
                      <a:pt x="2" y="13"/>
                      <a:pt x="0" y="13"/>
                    </a:cubicBezTo>
                    <a:cubicBezTo>
                      <a:pt x="0" y="26"/>
                      <a:pt x="0" y="26"/>
                      <a:pt x="0" y="26"/>
                    </a:cubicBezTo>
                    <a:cubicBezTo>
                      <a:pt x="14" y="26"/>
                      <a:pt x="14" y="26"/>
                      <a:pt x="14" y="26"/>
                    </a:cubicBezTo>
                    <a:lnTo>
                      <a:pt x="14" y="6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9" name="Freeform 76"/>
              <p:cNvSpPr>
                <a:spLocks/>
              </p:cNvSpPr>
              <p:nvPr/>
            </p:nvSpPr>
            <p:spPr bwMode="auto">
              <a:xfrm>
                <a:off x="1129480" y="3969569"/>
                <a:ext cx="93797" cy="102584"/>
              </a:xfrm>
              <a:custGeom>
                <a:avLst/>
                <a:gdLst/>
                <a:ahLst/>
                <a:cxnLst>
                  <a:cxn ang="0">
                    <a:pos x="54" y="47"/>
                  </a:cxn>
                  <a:cxn ang="0">
                    <a:pos x="26" y="47"/>
                  </a:cxn>
                  <a:cxn ang="0">
                    <a:pos x="26" y="47"/>
                  </a:cxn>
                  <a:cxn ang="0">
                    <a:pos x="35" y="42"/>
                  </a:cxn>
                  <a:cxn ang="0">
                    <a:pos x="44" y="37"/>
                  </a:cxn>
                  <a:cxn ang="0">
                    <a:pos x="50" y="29"/>
                  </a:cxn>
                  <a:cxn ang="0">
                    <a:pos x="53" y="19"/>
                  </a:cxn>
                  <a:cxn ang="0">
                    <a:pos x="51" y="11"/>
                  </a:cxn>
                  <a:cxn ang="0">
                    <a:pos x="46" y="5"/>
                  </a:cxn>
                  <a:cxn ang="0">
                    <a:pos x="38" y="1"/>
                  </a:cxn>
                  <a:cxn ang="0">
                    <a:pos x="28" y="0"/>
                  </a:cxn>
                  <a:cxn ang="0">
                    <a:pos x="16" y="2"/>
                  </a:cxn>
                  <a:cxn ang="0">
                    <a:pos x="8" y="7"/>
                  </a:cxn>
                  <a:cxn ang="0">
                    <a:pos x="3" y="15"/>
                  </a:cxn>
                  <a:cxn ang="0">
                    <a:pos x="1" y="27"/>
                  </a:cxn>
                  <a:cxn ang="0">
                    <a:pos x="18" y="27"/>
                  </a:cxn>
                  <a:cxn ang="0">
                    <a:pos x="20" y="17"/>
                  </a:cxn>
                  <a:cxn ang="0">
                    <a:pos x="27" y="14"/>
                  </a:cxn>
                  <a:cxn ang="0">
                    <a:pos x="33" y="16"/>
                  </a:cxn>
                  <a:cxn ang="0">
                    <a:pos x="35" y="22"/>
                  </a:cxn>
                  <a:cxn ang="0">
                    <a:pos x="34" y="25"/>
                  </a:cxn>
                  <a:cxn ang="0">
                    <a:pos x="32" y="27"/>
                  </a:cxn>
                  <a:cxn ang="0">
                    <a:pos x="29" y="29"/>
                  </a:cxn>
                  <a:cxn ang="0">
                    <a:pos x="26" y="31"/>
                  </a:cxn>
                  <a:cxn ang="0">
                    <a:pos x="20" y="34"/>
                  </a:cxn>
                  <a:cxn ang="0">
                    <a:pos x="14" y="38"/>
                  </a:cxn>
                  <a:cxn ang="0">
                    <a:pos x="9" y="42"/>
                  </a:cxn>
                  <a:cxn ang="0">
                    <a:pos x="4" y="47"/>
                  </a:cxn>
                  <a:cxn ang="0">
                    <a:pos x="1" y="54"/>
                  </a:cxn>
                  <a:cxn ang="0">
                    <a:pos x="0" y="63"/>
                  </a:cxn>
                  <a:cxn ang="0">
                    <a:pos x="54" y="63"/>
                  </a:cxn>
                  <a:cxn ang="0">
                    <a:pos x="54" y="47"/>
                  </a:cxn>
                </a:cxnLst>
                <a:rect l="0" t="0" r="r" b="b"/>
                <a:pathLst>
                  <a:path w="54" h="63">
                    <a:moveTo>
                      <a:pt x="54" y="47"/>
                    </a:moveTo>
                    <a:cubicBezTo>
                      <a:pt x="26" y="47"/>
                      <a:pt x="26" y="47"/>
                      <a:pt x="26" y="47"/>
                    </a:cubicBezTo>
                    <a:cubicBezTo>
                      <a:pt x="26" y="47"/>
                      <a:pt x="26" y="47"/>
                      <a:pt x="26" y="47"/>
                    </a:cubicBezTo>
                    <a:cubicBezTo>
                      <a:pt x="29" y="46"/>
                      <a:pt x="32" y="44"/>
                      <a:pt x="35" y="42"/>
                    </a:cubicBezTo>
                    <a:cubicBezTo>
                      <a:pt x="38" y="41"/>
                      <a:pt x="41" y="39"/>
                      <a:pt x="44" y="37"/>
                    </a:cubicBezTo>
                    <a:cubicBezTo>
                      <a:pt x="46" y="35"/>
                      <a:pt x="48" y="32"/>
                      <a:pt x="50" y="29"/>
                    </a:cubicBezTo>
                    <a:cubicBezTo>
                      <a:pt x="52" y="27"/>
                      <a:pt x="53" y="23"/>
                      <a:pt x="53" y="19"/>
                    </a:cubicBezTo>
                    <a:cubicBezTo>
                      <a:pt x="53" y="16"/>
                      <a:pt x="52" y="13"/>
                      <a:pt x="51" y="11"/>
                    </a:cubicBezTo>
                    <a:cubicBezTo>
                      <a:pt x="50" y="8"/>
                      <a:pt x="48" y="6"/>
                      <a:pt x="46" y="5"/>
                    </a:cubicBezTo>
                    <a:cubicBezTo>
                      <a:pt x="44" y="3"/>
                      <a:pt x="41" y="2"/>
                      <a:pt x="38" y="1"/>
                    </a:cubicBezTo>
                    <a:cubicBezTo>
                      <a:pt x="35" y="0"/>
                      <a:pt x="31" y="0"/>
                      <a:pt x="28" y="0"/>
                    </a:cubicBezTo>
                    <a:cubicBezTo>
                      <a:pt x="23" y="0"/>
                      <a:pt x="20" y="0"/>
                      <a:pt x="16" y="2"/>
                    </a:cubicBezTo>
                    <a:cubicBezTo>
                      <a:pt x="13" y="3"/>
                      <a:pt x="10" y="5"/>
                      <a:pt x="8" y="7"/>
                    </a:cubicBezTo>
                    <a:cubicBezTo>
                      <a:pt x="5" y="9"/>
                      <a:pt x="4" y="12"/>
                      <a:pt x="3" y="15"/>
                    </a:cubicBezTo>
                    <a:cubicBezTo>
                      <a:pt x="1" y="19"/>
                      <a:pt x="1" y="22"/>
                      <a:pt x="1" y="27"/>
                    </a:cubicBezTo>
                    <a:cubicBezTo>
                      <a:pt x="18" y="27"/>
                      <a:pt x="18" y="27"/>
                      <a:pt x="18" y="27"/>
                    </a:cubicBezTo>
                    <a:cubicBezTo>
                      <a:pt x="18" y="23"/>
                      <a:pt x="19" y="20"/>
                      <a:pt x="20" y="17"/>
                    </a:cubicBezTo>
                    <a:cubicBezTo>
                      <a:pt x="21" y="15"/>
                      <a:pt x="24" y="14"/>
                      <a:pt x="27" y="14"/>
                    </a:cubicBezTo>
                    <a:cubicBezTo>
                      <a:pt x="29" y="14"/>
                      <a:pt x="31" y="15"/>
                      <a:pt x="33" y="16"/>
                    </a:cubicBezTo>
                    <a:cubicBezTo>
                      <a:pt x="34" y="17"/>
                      <a:pt x="35" y="19"/>
                      <a:pt x="35" y="22"/>
                    </a:cubicBezTo>
                    <a:cubicBezTo>
                      <a:pt x="35" y="23"/>
                      <a:pt x="35" y="24"/>
                      <a:pt x="34" y="25"/>
                    </a:cubicBezTo>
                    <a:cubicBezTo>
                      <a:pt x="33" y="25"/>
                      <a:pt x="33" y="26"/>
                      <a:pt x="32" y="27"/>
                    </a:cubicBezTo>
                    <a:cubicBezTo>
                      <a:pt x="31" y="28"/>
                      <a:pt x="30" y="28"/>
                      <a:pt x="29" y="29"/>
                    </a:cubicBezTo>
                    <a:cubicBezTo>
                      <a:pt x="28" y="30"/>
                      <a:pt x="27" y="30"/>
                      <a:pt x="26" y="31"/>
                    </a:cubicBezTo>
                    <a:cubicBezTo>
                      <a:pt x="24" y="32"/>
                      <a:pt x="22" y="33"/>
                      <a:pt x="20" y="34"/>
                    </a:cubicBezTo>
                    <a:cubicBezTo>
                      <a:pt x="18" y="35"/>
                      <a:pt x="16" y="37"/>
                      <a:pt x="14" y="38"/>
                    </a:cubicBezTo>
                    <a:cubicBezTo>
                      <a:pt x="12" y="39"/>
                      <a:pt x="11" y="41"/>
                      <a:pt x="9" y="42"/>
                    </a:cubicBezTo>
                    <a:cubicBezTo>
                      <a:pt x="7" y="44"/>
                      <a:pt x="6" y="45"/>
                      <a:pt x="4" y="47"/>
                    </a:cubicBezTo>
                    <a:cubicBezTo>
                      <a:pt x="3" y="49"/>
                      <a:pt x="2" y="52"/>
                      <a:pt x="1" y="54"/>
                    </a:cubicBezTo>
                    <a:cubicBezTo>
                      <a:pt x="0" y="57"/>
                      <a:pt x="0" y="60"/>
                      <a:pt x="0" y="63"/>
                    </a:cubicBezTo>
                    <a:cubicBezTo>
                      <a:pt x="54" y="63"/>
                      <a:pt x="54" y="63"/>
                      <a:pt x="54" y="63"/>
                    </a:cubicBezTo>
                    <a:lnTo>
                      <a:pt x="54" y="47"/>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0" name="Freeform 77"/>
              <p:cNvSpPr>
                <a:spLocks noEditPoints="1"/>
              </p:cNvSpPr>
              <p:nvPr/>
            </p:nvSpPr>
            <p:spPr bwMode="auto">
              <a:xfrm>
                <a:off x="1076719" y="4144142"/>
                <a:ext cx="91843" cy="102584"/>
              </a:xfrm>
              <a:custGeom>
                <a:avLst/>
                <a:gdLst/>
                <a:ahLst/>
                <a:cxnLst>
                  <a:cxn ang="0">
                    <a:pos x="46" y="26"/>
                  </a:cxn>
                  <a:cxn ang="0">
                    <a:pos x="39" y="22"/>
                  </a:cxn>
                  <a:cxn ang="0">
                    <a:pos x="31" y="20"/>
                  </a:cxn>
                  <a:cxn ang="0">
                    <a:pos x="23" y="21"/>
                  </a:cxn>
                  <a:cxn ang="0">
                    <a:pos x="17" y="25"/>
                  </a:cxn>
                  <a:cxn ang="0">
                    <a:pos x="18" y="21"/>
                  </a:cxn>
                  <a:cxn ang="0">
                    <a:pos x="20" y="17"/>
                  </a:cxn>
                  <a:cxn ang="0">
                    <a:pos x="23" y="14"/>
                  </a:cxn>
                  <a:cxn ang="0">
                    <a:pos x="28" y="13"/>
                  </a:cxn>
                  <a:cxn ang="0">
                    <a:pos x="32" y="14"/>
                  </a:cxn>
                  <a:cxn ang="0">
                    <a:pos x="35" y="17"/>
                  </a:cxn>
                  <a:cxn ang="0">
                    <a:pos x="51" y="17"/>
                  </a:cxn>
                  <a:cxn ang="0">
                    <a:pos x="44" y="4"/>
                  </a:cxn>
                  <a:cxn ang="0">
                    <a:pos x="28" y="0"/>
                  </a:cxn>
                  <a:cxn ang="0">
                    <a:pos x="16" y="2"/>
                  </a:cxn>
                  <a:cxn ang="0">
                    <a:pos x="7" y="9"/>
                  </a:cxn>
                  <a:cxn ang="0">
                    <a:pos x="2" y="20"/>
                  </a:cxn>
                  <a:cxn ang="0">
                    <a:pos x="0" y="34"/>
                  </a:cxn>
                  <a:cxn ang="0">
                    <a:pos x="1" y="45"/>
                  </a:cxn>
                  <a:cxn ang="0">
                    <a:pos x="6" y="54"/>
                  </a:cxn>
                  <a:cxn ang="0">
                    <a:pos x="14" y="61"/>
                  </a:cxn>
                  <a:cxn ang="0">
                    <a:pos x="26" y="63"/>
                  </a:cxn>
                  <a:cxn ang="0">
                    <a:pos x="37" y="62"/>
                  </a:cxn>
                  <a:cxn ang="0">
                    <a:pos x="45" y="57"/>
                  </a:cxn>
                  <a:cxn ang="0">
                    <a:pos x="50" y="50"/>
                  </a:cxn>
                  <a:cxn ang="0">
                    <a:pos x="52" y="40"/>
                  </a:cxn>
                  <a:cxn ang="0">
                    <a:pos x="50" y="32"/>
                  </a:cxn>
                  <a:cxn ang="0">
                    <a:pos x="46" y="26"/>
                  </a:cxn>
                  <a:cxn ang="0">
                    <a:pos x="33" y="47"/>
                  </a:cxn>
                  <a:cxn ang="0">
                    <a:pos x="26" y="49"/>
                  </a:cxn>
                  <a:cxn ang="0">
                    <a:pos x="20" y="47"/>
                  </a:cxn>
                  <a:cxn ang="0">
                    <a:pos x="18" y="40"/>
                  </a:cxn>
                  <a:cxn ang="0">
                    <a:pos x="20" y="35"/>
                  </a:cxn>
                  <a:cxn ang="0">
                    <a:pos x="26" y="32"/>
                  </a:cxn>
                  <a:cxn ang="0">
                    <a:pos x="33" y="35"/>
                  </a:cxn>
                  <a:cxn ang="0">
                    <a:pos x="36" y="40"/>
                  </a:cxn>
                  <a:cxn ang="0">
                    <a:pos x="33" y="47"/>
                  </a:cxn>
                </a:cxnLst>
                <a:rect l="0" t="0" r="r" b="b"/>
                <a:pathLst>
                  <a:path w="52" h="63">
                    <a:moveTo>
                      <a:pt x="46" y="26"/>
                    </a:moveTo>
                    <a:cubicBezTo>
                      <a:pt x="44" y="24"/>
                      <a:pt x="42" y="23"/>
                      <a:pt x="39" y="22"/>
                    </a:cubicBezTo>
                    <a:cubicBezTo>
                      <a:pt x="37" y="21"/>
                      <a:pt x="34" y="20"/>
                      <a:pt x="31" y="20"/>
                    </a:cubicBezTo>
                    <a:cubicBezTo>
                      <a:pt x="28" y="20"/>
                      <a:pt x="26" y="21"/>
                      <a:pt x="23" y="21"/>
                    </a:cubicBezTo>
                    <a:cubicBezTo>
                      <a:pt x="21" y="22"/>
                      <a:pt x="19" y="23"/>
                      <a:pt x="17" y="25"/>
                    </a:cubicBezTo>
                    <a:cubicBezTo>
                      <a:pt x="17" y="24"/>
                      <a:pt x="17" y="22"/>
                      <a:pt x="18" y="21"/>
                    </a:cubicBezTo>
                    <a:cubicBezTo>
                      <a:pt x="18" y="19"/>
                      <a:pt x="19" y="18"/>
                      <a:pt x="20" y="17"/>
                    </a:cubicBezTo>
                    <a:cubicBezTo>
                      <a:pt x="21" y="15"/>
                      <a:pt x="22" y="14"/>
                      <a:pt x="23" y="14"/>
                    </a:cubicBezTo>
                    <a:cubicBezTo>
                      <a:pt x="24" y="13"/>
                      <a:pt x="26" y="13"/>
                      <a:pt x="28" y="13"/>
                    </a:cubicBezTo>
                    <a:cubicBezTo>
                      <a:pt x="30" y="13"/>
                      <a:pt x="31" y="13"/>
                      <a:pt x="32" y="14"/>
                    </a:cubicBezTo>
                    <a:cubicBezTo>
                      <a:pt x="34" y="15"/>
                      <a:pt x="35" y="16"/>
                      <a:pt x="35" y="17"/>
                    </a:cubicBezTo>
                    <a:cubicBezTo>
                      <a:pt x="51" y="17"/>
                      <a:pt x="51" y="17"/>
                      <a:pt x="51" y="17"/>
                    </a:cubicBezTo>
                    <a:cubicBezTo>
                      <a:pt x="50" y="11"/>
                      <a:pt x="48" y="6"/>
                      <a:pt x="44" y="4"/>
                    </a:cubicBezTo>
                    <a:cubicBezTo>
                      <a:pt x="40" y="1"/>
                      <a:pt x="35" y="0"/>
                      <a:pt x="28" y="0"/>
                    </a:cubicBezTo>
                    <a:cubicBezTo>
                      <a:pt x="23" y="0"/>
                      <a:pt x="19" y="1"/>
                      <a:pt x="16" y="2"/>
                    </a:cubicBezTo>
                    <a:cubicBezTo>
                      <a:pt x="12" y="4"/>
                      <a:pt x="9" y="6"/>
                      <a:pt x="7" y="9"/>
                    </a:cubicBezTo>
                    <a:cubicBezTo>
                      <a:pt x="5" y="12"/>
                      <a:pt x="3" y="16"/>
                      <a:pt x="2" y="20"/>
                    </a:cubicBezTo>
                    <a:cubicBezTo>
                      <a:pt x="1" y="24"/>
                      <a:pt x="0" y="29"/>
                      <a:pt x="0" y="34"/>
                    </a:cubicBezTo>
                    <a:cubicBezTo>
                      <a:pt x="0" y="37"/>
                      <a:pt x="0" y="41"/>
                      <a:pt x="1" y="45"/>
                    </a:cubicBezTo>
                    <a:cubicBezTo>
                      <a:pt x="2" y="48"/>
                      <a:pt x="4" y="51"/>
                      <a:pt x="6" y="54"/>
                    </a:cubicBezTo>
                    <a:cubicBezTo>
                      <a:pt x="8" y="57"/>
                      <a:pt x="11" y="59"/>
                      <a:pt x="14" y="61"/>
                    </a:cubicBezTo>
                    <a:cubicBezTo>
                      <a:pt x="18" y="62"/>
                      <a:pt x="22" y="63"/>
                      <a:pt x="26" y="63"/>
                    </a:cubicBezTo>
                    <a:cubicBezTo>
                      <a:pt x="30" y="63"/>
                      <a:pt x="34" y="63"/>
                      <a:pt x="37" y="62"/>
                    </a:cubicBezTo>
                    <a:cubicBezTo>
                      <a:pt x="40" y="61"/>
                      <a:pt x="42" y="59"/>
                      <a:pt x="45" y="57"/>
                    </a:cubicBezTo>
                    <a:cubicBezTo>
                      <a:pt x="47" y="55"/>
                      <a:pt x="49" y="53"/>
                      <a:pt x="50" y="50"/>
                    </a:cubicBezTo>
                    <a:cubicBezTo>
                      <a:pt x="51" y="47"/>
                      <a:pt x="52" y="44"/>
                      <a:pt x="52" y="40"/>
                    </a:cubicBezTo>
                    <a:cubicBezTo>
                      <a:pt x="52" y="37"/>
                      <a:pt x="51" y="34"/>
                      <a:pt x="50" y="32"/>
                    </a:cubicBezTo>
                    <a:cubicBezTo>
                      <a:pt x="49" y="30"/>
                      <a:pt x="48" y="28"/>
                      <a:pt x="46" y="26"/>
                    </a:cubicBezTo>
                    <a:close/>
                    <a:moveTo>
                      <a:pt x="33" y="47"/>
                    </a:moveTo>
                    <a:cubicBezTo>
                      <a:pt x="31" y="48"/>
                      <a:pt x="29" y="49"/>
                      <a:pt x="26" y="49"/>
                    </a:cubicBezTo>
                    <a:cubicBezTo>
                      <a:pt x="24" y="49"/>
                      <a:pt x="22" y="48"/>
                      <a:pt x="20" y="47"/>
                    </a:cubicBezTo>
                    <a:cubicBezTo>
                      <a:pt x="19" y="45"/>
                      <a:pt x="18" y="43"/>
                      <a:pt x="18" y="40"/>
                    </a:cubicBezTo>
                    <a:cubicBezTo>
                      <a:pt x="18" y="38"/>
                      <a:pt x="19" y="36"/>
                      <a:pt x="20" y="35"/>
                    </a:cubicBezTo>
                    <a:cubicBezTo>
                      <a:pt x="22" y="33"/>
                      <a:pt x="24" y="32"/>
                      <a:pt x="26" y="32"/>
                    </a:cubicBezTo>
                    <a:cubicBezTo>
                      <a:pt x="29" y="32"/>
                      <a:pt x="31" y="33"/>
                      <a:pt x="33" y="35"/>
                    </a:cubicBezTo>
                    <a:cubicBezTo>
                      <a:pt x="35" y="36"/>
                      <a:pt x="36" y="38"/>
                      <a:pt x="36" y="40"/>
                    </a:cubicBezTo>
                    <a:cubicBezTo>
                      <a:pt x="36" y="43"/>
                      <a:pt x="35" y="45"/>
                      <a:pt x="33" y="4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1" name="Freeform 78"/>
              <p:cNvSpPr>
                <a:spLocks noEditPoints="1"/>
              </p:cNvSpPr>
              <p:nvPr/>
            </p:nvSpPr>
            <p:spPr bwMode="auto">
              <a:xfrm>
                <a:off x="3828109" y="3015716"/>
                <a:ext cx="230585" cy="322150"/>
              </a:xfrm>
              <a:custGeom>
                <a:avLst/>
                <a:gdLst/>
                <a:ahLst/>
                <a:cxnLst>
                  <a:cxn ang="0">
                    <a:pos x="0" y="0"/>
                  </a:cxn>
                  <a:cxn ang="0">
                    <a:pos x="0" y="198"/>
                  </a:cxn>
                  <a:cxn ang="0">
                    <a:pos x="131" y="198"/>
                  </a:cxn>
                  <a:cxn ang="0">
                    <a:pos x="131" y="0"/>
                  </a:cxn>
                  <a:cxn ang="0">
                    <a:pos x="0" y="0"/>
                  </a:cxn>
                  <a:cxn ang="0">
                    <a:pos x="68" y="188"/>
                  </a:cxn>
                  <a:cxn ang="0">
                    <a:pos x="62" y="182"/>
                  </a:cxn>
                  <a:cxn ang="0">
                    <a:pos x="68" y="175"/>
                  </a:cxn>
                  <a:cxn ang="0">
                    <a:pos x="75" y="182"/>
                  </a:cxn>
                  <a:cxn ang="0">
                    <a:pos x="68" y="188"/>
                  </a:cxn>
                  <a:cxn ang="0">
                    <a:pos x="112" y="165"/>
                  </a:cxn>
                  <a:cxn ang="0">
                    <a:pos x="19" y="165"/>
                  </a:cxn>
                  <a:cxn ang="0">
                    <a:pos x="19" y="19"/>
                  </a:cxn>
                  <a:cxn ang="0">
                    <a:pos x="112" y="19"/>
                  </a:cxn>
                  <a:cxn ang="0">
                    <a:pos x="112" y="165"/>
                  </a:cxn>
                </a:cxnLst>
                <a:rect l="0" t="0" r="r" b="b"/>
                <a:pathLst>
                  <a:path w="131" h="198">
                    <a:moveTo>
                      <a:pt x="0" y="0"/>
                    </a:moveTo>
                    <a:cubicBezTo>
                      <a:pt x="0" y="198"/>
                      <a:pt x="0" y="198"/>
                      <a:pt x="0" y="198"/>
                    </a:cubicBezTo>
                    <a:cubicBezTo>
                      <a:pt x="131" y="198"/>
                      <a:pt x="131" y="198"/>
                      <a:pt x="131" y="198"/>
                    </a:cubicBezTo>
                    <a:cubicBezTo>
                      <a:pt x="131" y="0"/>
                      <a:pt x="131" y="0"/>
                      <a:pt x="131" y="0"/>
                    </a:cubicBezTo>
                    <a:lnTo>
                      <a:pt x="0" y="0"/>
                    </a:lnTo>
                    <a:close/>
                    <a:moveTo>
                      <a:pt x="68" y="188"/>
                    </a:moveTo>
                    <a:cubicBezTo>
                      <a:pt x="65" y="188"/>
                      <a:pt x="62" y="185"/>
                      <a:pt x="62" y="182"/>
                    </a:cubicBezTo>
                    <a:cubicBezTo>
                      <a:pt x="62" y="178"/>
                      <a:pt x="65" y="175"/>
                      <a:pt x="68" y="175"/>
                    </a:cubicBezTo>
                    <a:cubicBezTo>
                      <a:pt x="72" y="175"/>
                      <a:pt x="75" y="178"/>
                      <a:pt x="75" y="182"/>
                    </a:cubicBezTo>
                    <a:cubicBezTo>
                      <a:pt x="75" y="185"/>
                      <a:pt x="72" y="188"/>
                      <a:pt x="68" y="188"/>
                    </a:cubicBezTo>
                    <a:close/>
                    <a:moveTo>
                      <a:pt x="112" y="165"/>
                    </a:moveTo>
                    <a:cubicBezTo>
                      <a:pt x="19" y="165"/>
                      <a:pt x="19" y="165"/>
                      <a:pt x="19" y="165"/>
                    </a:cubicBezTo>
                    <a:cubicBezTo>
                      <a:pt x="19" y="19"/>
                      <a:pt x="19" y="19"/>
                      <a:pt x="19" y="19"/>
                    </a:cubicBezTo>
                    <a:cubicBezTo>
                      <a:pt x="112" y="19"/>
                      <a:pt x="112" y="19"/>
                      <a:pt x="112" y="19"/>
                    </a:cubicBezTo>
                    <a:lnTo>
                      <a:pt x="112" y="16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2" name="Freeform 79"/>
              <p:cNvSpPr>
                <a:spLocks noEditPoints="1"/>
              </p:cNvSpPr>
              <p:nvPr/>
            </p:nvSpPr>
            <p:spPr bwMode="auto">
              <a:xfrm>
                <a:off x="578421" y="4707455"/>
                <a:ext cx="404501" cy="268159"/>
              </a:xfrm>
              <a:custGeom>
                <a:avLst/>
                <a:gdLst/>
                <a:ahLst/>
                <a:cxnLst>
                  <a:cxn ang="0">
                    <a:pos x="207" y="132"/>
                  </a:cxn>
                  <a:cxn ang="0">
                    <a:pos x="207" y="0"/>
                  </a:cxn>
                  <a:cxn ang="0">
                    <a:pos x="0" y="0"/>
                  </a:cxn>
                  <a:cxn ang="0">
                    <a:pos x="0" y="132"/>
                  </a:cxn>
                  <a:cxn ang="0">
                    <a:pos x="85" y="132"/>
                  </a:cxn>
                  <a:cxn ang="0">
                    <a:pos x="85" y="141"/>
                  </a:cxn>
                  <a:cxn ang="0">
                    <a:pos x="40" y="141"/>
                  </a:cxn>
                  <a:cxn ang="0">
                    <a:pos x="40" y="149"/>
                  </a:cxn>
                  <a:cxn ang="0">
                    <a:pos x="163" y="149"/>
                  </a:cxn>
                  <a:cxn ang="0">
                    <a:pos x="163" y="141"/>
                  </a:cxn>
                  <a:cxn ang="0">
                    <a:pos x="121" y="141"/>
                  </a:cxn>
                  <a:cxn ang="0">
                    <a:pos x="121" y="132"/>
                  </a:cxn>
                  <a:cxn ang="0">
                    <a:pos x="207" y="132"/>
                  </a:cxn>
                  <a:cxn ang="0">
                    <a:pos x="15" y="15"/>
                  </a:cxn>
                  <a:cxn ang="0">
                    <a:pos x="191" y="15"/>
                  </a:cxn>
                  <a:cxn ang="0">
                    <a:pos x="191" y="113"/>
                  </a:cxn>
                  <a:cxn ang="0">
                    <a:pos x="15" y="113"/>
                  </a:cxn>
                  <a:cxn ang="0">
                    <a:pos x="15" y="15"/>
                  </a:cxn>
                </a:cxnLst>
                <a:rect l="0" t="0" r="r" b="b"/>
                <a:pathLst>
                  <a:path w="207" h="149">
                    <a:moveTo>
                      <a:pt x="207" y="132"/>
                    </a:moveTo>
                    <a:lnTo>
                      <a:pt x="207" y="0"/>
                    </a:lnTo>
                    <a:lnTo>
                      <a:pt x="0" y="0"/>
                    </a:lnTo>
                    <a:lnTo>
                      <a:pt x="0" y="132"/>
                    </a:lnTo>
                    <a:lnTo>
                      <a:pt x="85" y="132"/>
                    </a:lnTo>
                    <a:lnTo>
                      <a:pt x="85" y="141"/>
                    </a:lnTo>
                    <a:lnTo>
                      <a:pt x="40" y="141"/>
                    </a:lnTo>
                    <a:lnTo>
                      <a:pt x="40" y="149"/>
                    </a:lnTo>
                    <a:lnTo>
                      <a:pt x="163" y="149"/>
                    </a:lnTo>
                    <a:lnTo>
                      <a:pt x="163" y="141"/>
                    </a:lnTo>
                    <a:lnTo>
                      <a:pt x="121" y="141"/>
                    </a:lnTo>
                    <a:lnTo>
                      <a:pt x="121" y="132"/>
                    </a:lnTo>
                    <a:lnTo>
                      <a:pt x="207" y="132"/>
                    </a:lnTo>
                    <a:close/>
                    <a:moveTo>
                      <a:pt x="15" y="15"/>
                    </a:moveTo>
                    <a:lnTo>
                      <a:pt x="191" y="15"/>
                    </a:lnTo>
                    <a:lnTo>
                      <a:pt x="191" y="113"/>
                    </a:lnTo>
                    <a:lnTo>
                      <a:pt x="15" y="113"/>
                    </a:lnTo>
                    <a:lnTo>
                      <a:pt x="15" y="1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3" name="Freeform 80"/>
              <p:cNvSpPr>
                <a:spLocks noEditPoints="1"/>
              </p:cNvSpPr>
              <p:nvPr/>
            </p:nvSpPr>
            <p:spPr bwMode="auto">
              <a:xfrm>
                <a:off x="2778751" y="2040266"/>
                <a:ext cx="425996" cy="32395"/>
              </a:xfrm>
              <a:custGeom>
                <a:avLst/>
                <a:gdLst/>
                <a:ahLst/>
                <a:cxnLst>
                  <a:cxn ang="0">
                    <a:pos x="194" y="0"/>
                  </a:cxn>
                  <a:cxn ang="0">
                    <a:pos x="112" y="0"/>
                  </a:cxn>
                  <a:cxn ang="0">
                    <a:pos x="107" y="0"/>
                  </a:cxn>
                  <a:cxn ang="0">
                    <a:pos x="24" y="0"/>
                  </a:cxn>
                  <a:cxn ang="0">
                    <a:pos x="0" y="1"/>
                  </a:cxn>
                  <a:cxn ang="0">
                    <a:pos x="0" y="18"/>
                  </a:cxn>
                  <a:cxn ang="0">
                    <a:pos x="218" y="18"/>
                  </a:cxn>
                  <a:cxn ang="0">
                    <a:pos x="218" y="1"/>
                  </a:cxn>
                  <a:cxn ang="0">
                    <a:pos x="194" y="0"/>
                  </a:cxn>
                  <a:cxn ang="0">
                    <a:pos x="23" y="11"/>
                  </a:cxn>
                  <a:cxn ang="0">
                    <a:pos x="11" y="11"/>
                  </a:cxn>
                  <a:cxn ang="0">
                    <a:pos x="11" y="7"/>
                  </a:cxn>
                  <a:cxn ang="0">
                    <a:pos x="23" y="7"/>
                  </a:cxn>
                  <a:cxn ang="0">
                    <a:pos x="23" y="11"/>
                  </a:cxn>
                  <a:cxn ang="0">
                    <a:pos x="133" y="11"/>
                  </a:cxn>
                  <a:cxn ang="0">
                    <a:pos x="83" y="11"/>
                  </a:cxn>
                  <a:cxn ang="0">
                    <a:pos x="83" y="7"/>
                  </a:cxn>
                  <a:cxn ang="0">
                    <a:pos x="133" y="7"/>
                  </a:cxn>
                  <a:cxn ang="0">
                    <a:pos x="133" y="11"/>
                  </a:cxn>
                </a:cxnLst>
                <a:rect l="0" t="0" r="r" b="b"/>
                <a:pathLst>
                  <a:path w="218" h="18">
                    <a:moveTo>
                      <a:pt x="194" y="0"/>
                    </a:moveTo>
                    <a:lnTo>
                      <a:pt x="112" y="0"/>
                    </a:lnTo>
                    <a:lnTo>
                      <a:pt x="107" y="0"/>
                    </a:lnTo>
                    <a:lnTo>
                      <a:pt x="24" y="0"/>
                    </a:lnTo>
                    <a:lnTo>
                      <a:pt x="0" y="1"/>
                    </a:lnTo>
                    <a:lnTo>
                      <a:pt x="0" y="18"/>
                    </a:lnTo>
                    <a:lnTo>
                      <a:pt x="218" y="18"/>
                    </a:lnTo>
                    <a:lnTo>
                      <a:pt x="218" y="1"/>
                    </a:lnTo>
                    <a:lnTo>
                      <a:pt x="194" y="0"/>
                    </a:lnTo>
                    <a:close/>
                    <a:moveTo>
                      <a:pt x="23" y="11"/>
                    </a:moveTo>
                    <a:lnTo>
                      <a:pt x="11" y="11"/>
                    </a:lnTo>
                    <a:lnTo>
                      <a:pt x="11" y="7"/>
                    </a:lnTo>
                    <a:lnTo>
                      <a:pt x="23" y="7"/>
                    </a:lnTo>
                    <a:lnTo>
                      <a:pt x="23" y="11"/>
                    </a:lnTo>
                    <a:close/>
                    <a:moveTo>
                      <a:pt x="133" y="11"/>
                    </a:moveTo>
                    <a:lnTo>
                      <a:pt x="83" y="11"/>
                    </a:lnTo>
                    <a:lnTo>
                      <a:pt x="83" y="7"/>
                    </a:lnTo>
                    <a:lnTo>
                      <a:pt x="133" y="7"/>
                    </a:lnTo>
                    <a:lnTo>
                      <a:pt x="133" y="1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4" name="Freeform 81"/>
              <p:cNvSpPr>
                <a:spLocks noEditPoints="1"/>
              </p:cNvSpPr>
              <p:nvPr/>
            </p:nvSpPr>
            <p:spPr bwMode="auto">
              <a:xfrm>
                <a:off x="2825649" y="1829698"/>
                <a:ext cx="332199" cy="201569"/>
              </a:xfrm>
              <a:custGeom>
                <a:avLst/>
                <a:gdLst/>
                <a:ahLst/>
                <a:cxnLst>
                  <a:cxn ang="0">
                    <a:pos x="170" y="0"/>
                  </a:cxn>
                  <a:cxn ang="0">
                    <a:pos x="0" y="0"/>
                  </a:cxn>
                  <a:cxn ang="0">
                    <a:pos x="0" y="112"/>
                  </a:cxn>
                  <a:cxn ang="0">
                    <a:pos x="170" y="112"/>
                  </a:cxn>
                  <a:cxn ang="0">
                    <a:pos x="170" y="0"/>
                  </a:cxn>
                  <a:cxn ang="0">
                    <a:pos x="8" y="34"/>
                  </a:cxn>
                  <a:cxn ang="0">
                    <a:pos x="5" y="34"/>
                  </a:cxn>
                  <a:cxn ang="0">
                    <a:pos x="5" y="22"/>
                  </a:cxn>
                  <a:cxn ang="0">
                    <a:pos x="8" y="22"/>
                  </a:cxn>
                  <a:cxn ang="0">
                    <a:pos x="8" y="34"/>
                  </a:cxn>
                  <a:cxn ang="0">
                    <a:pos x="157" y="99"/>
                  </a:cxn>
                  <a:cxn ang="0">
                    <a:pos x="13" y="99"/>
                  </a:cxn>
                  <a:cxn ang="0">
                    <a:pos x="13" y="12"/>
                  </a:cxn>
                  <a:cxn ang="0">
                    <a:pos x="157" y="12"/>
                  </a:cxn>
                  <a:cxn ang="0">
                    <a:pos x="157" y="99"/>
                  </a:cxn>
                  <a:cxn ang="0">
                    <a:pos x="166" y="34"/>
                  </a:cxn>
                  <a:cxn ang="0">
                    <a:pos x="163" y="34"/>
                  </a:cxn>
                  <a:cxn ang="0">
                    <a:pos x="163" y="22"/>
                  </a:cxn>
                  <a:cxn ang="0">
                    <a:pos x="166" y="22"/>
                  </a:cxn>
                  <a:cxn ang="0">
                    <a:pos x="166" y="34"/>
                  </a:cxn>
                </a:cxnLst>
                <a:rect l="0" t="0" r="r" b="b"/>
                <a:pathLst>
                  <a:path w="170" h="112">
                    <a:moveTo>
                      <a:pt x="170" y="0"/>
                    </a:moveTo>
                    <a:lnTo>
                      <a:pt x="0" y="0"/>
                    </a:lnTo>
                    <a:lnTo>
                      <a:pt x="0" y="112"/>
                    </a:lnTo>
                    <a:lnTo>
                      <a:pt x="170" y="112"/>
                    </a:lnTo>
                    <a:lnTo>
                      <a:pt x="170" y="0"/>
                    </a:lnTo>
                    <a:close/>
                    <a:moveTo>
                      <a:pt x="8" y="34"/>
                    </a:moveTo>
                    <a:lnTo>
                      <a:pt x="5" y="34"/>
                    </a:lnTo>
                    <a:lnTo>
                      <a:pt x="5" y="22"/>
                    </a:lnTo>
                    <a:lnTo>
                      <a:pt x="8" y="22"/>
                    </a:lnTo>
                    <a:lnTo>
                      <a:pt x="8" y="34"/>
                    </a:lnTo>
                    <a:close/>
                    <a:moveTo>
                      <a:pt x="157" y="99"/>
                    </a:moveTo>
                    <a:lnTo>
                      <a:pt x="13" y="99"/>
                    </a:lnTo>
                    <a:lnTo>
                      <a:pt x="13" y="12"/>
                    </a:lnTo>
                    <a:lnTo>
                      <a:pt x="157" y="12"/>
                    </a:lnTo>
                    <a:lnTo>
                      <a:pt x="157" y="99"/>
                    </a:lnTo>
                    <a:close/>
                    <a:moveTo>
                      <a:pt x="166" y="34"/>
                    </a:moveTo>
                    <a:lnTo>
                      <a:pt x="163" y="34"/>
                    </a:lnTo>
                    <a:lnTo>
                      <a:pt x="163" y="22"/>
                    </a:lnTo>
                    <a:lnTo>
                      <a:pt x="166" y="22"/>
                    </a:lnTo>
                    <a:lnTo>
                      <a:pt x="166"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5" name="Freeform 82"/>
              <p:cNvSpPr>
                <a:spLocks/>
              </p:cNvSpPr>
              <p:nvPr/>
            </p:nvSpPr>
            <p:spPr bwMode="auto">
              <a:xfrm>
                <a:off x="3200839" y="1203395"/>
                <a:ext cx="91843" cy="73789"/>
              </a:xfrm>
              <a:custGeom>
                <a:avLst/>
                <a:gdLst/>
                <a:ahLst/>
                <a:cxnLst>
                  <a:cxn ang="0">
                    <a:pos x="11" y="0"/>
                  </a:cxn>
                  <a:cxn ang="0">
                    <a:pos x="0" y="23"/>
                  </a:cxn>
                  <a:cxn ang="0">
                    <a:pos x="11" y="41"/>
                  </a:cxn>
                  <a:cxn ang="0">
                    <a:pos x="11" y="33"/>
                  </a:cxn>
                  <a:cxn ang="0">
                    <a:pos x="32" y="33"/>
                  </a:cxn>
                  <a:cxn ang="0">
                    <a:pos x="47" y="9"/>
                  </a:cxn>
                  <a:cxn ang="0">
                    <a:pos x="11" y="9"/>
                  </a:cxn>
                  <a:cxn ang="0">
                    <a:pos x="11" y="0"/>
                  </a:cxn>
                </a:cxnLst>
                <a:rect l="0" t="0" r="r" b="b"/>
                <a:pathLst>
                  <a:path w="47" h="41">
                    <a:moveTo>
                      <a:pt x="11" y="0"/>
                    </a:moveTo>
                    <a:lnTo>
                      <a:pt x="0" y="23"/>
                    </a:lnTo>
                    <a:lnTo>
                      <a:pt x="11" y="41"/>
                    </a:lnTo>
                    <a:lnTo>
                      <a:pt x="11" y="33"/>
                    </a:lnTo>
                    <a:lnTo>
                      <a:pt x="32" y="33"/>
                    </a:lnTo>
                    <a:lnTo>
                      <a:pt x="47" y="9"/>
                    </a:lnTo>
                    <a:lnTo>
                      <a:pt x="11" y="9"/>
                    </a:lnTo>
                    <a:lnTo>
                      <a:pt x="11"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6" name="Freeform 83"/>
              <p:cNvSpPr>
                <a:spLocks noEditPoints="1"/>
              </p:cNvSpPr>
              <p:nvPr/>
            </p:nvSpPr>
            <p:spPr bwMode="auto">
              <a:xfrm>
                <a:off x="3112904" y="1217793"/>
                <a:ext cx="97706" cy="57591"/>
              </a:xfrm>
              <a:custGeom>
                <a:avLst/>
                <a:gdLst/>
                <a:ahLst/>
                <a:cxnLst>
                  <a:cxn ang="0">
                    <a:pos x="54" y="0"/>
                  </a:cxn>
                  <a:cxn ang="0">
                    <a:pos x="10" y="0"/>
                  </a:cxn>
                  <a:cxn ang="0">
                    <a:pos x="10" y="0"/>
                  </a:cxn>
                  <a:cxn ang="0">
                    <a:pos x="0" y="18"/>
                  </a:cxn>
                  <a:cxn ang="0">
                    <a:pos x="9" y="35"/>
                  </a:cxn>
                  <a:cxn ang="0">
                    <a:pos x="20" y="36"/>
                  </a:cxn>
                  <a:cxn ang="0">
                    <a:pos x="20" y="36"/>
                  </a:cxn>
                  <a:cxn ang="0">
                    <a:pos x="50" y="35"/>
                  </a:cxn>
                  <a:cxn ang="0">
                    <a:pos x="55" y="35"/>
                  </a:cxn>
                  <a:cxn ang="0">
                    <a:pos x="45" y="16"/>
                  </a:cxn>
                  <a:cxn ang="0">
                    <a:pos x="54" y="0"/>
                  </a:cxn>
                  <a:cxn ang="0">
                    <a:pos x="45" y="29"/>
                  </a:cxn>
                  <a:cxn ang="0">
                    <a:pos x="20" y="30"/>
                  </a:cxn>
                  <a:cxn ang="0">
                    <a:pos x="12" y="29"/>
                  </a:cxn>
                  <a:cxn ang="0">
                    <a:pos x="11" y="29"/>
                  </a:cxn>
                  <a:cxn ang="0">
                    <a:pos x="6" y="18"/>
                  </a:cxn>
                  <a:cxn ang="0">
                    <a:pos x="10" y="6"/>
                  </a:cxn>
                  <a:cxn ang="0">
                    <a:pos x="44" y="6"/>
                  </a:cxn>
                  <a:cxn ang="0">
                    <a:pos x="38" y="16"/>
                  </a:cxn>
                  <a:cxn ang="0">
                    <a:pos x="45" y="29"/>
                  </a:cxn>
                </a:cxnLst>
                <a:rect l="0" t="0" r="r" b="b"/>
                <a:pathLst>
                  <a:path w="55" h="36">
                    <a:moveTo>
                      <a:pt x="54" y="0"/>
                    </a:moveTo>
                    <a:cubicBezTo>
                      <a:pt x="10" y="0"/>
                      <a:pt x="10" y="0"/>
                      <a:pt x="10" y="0"/>
                    </a:cubicBezTo>
                    <a:cubicBezTo>
                      <a:pt x="10" y="0"/>
                      <a:pt x="10" y="0"/>
                      <a:pt x="10" y="0"/>
                    </a:cubicBezTo>
                    <a:cubicBezTo>
                      <a:pt x="9" y="0"/>
                      <a:pt x="0" y="2"/>
                      <a:pt x="0" y="18"/>
                    </a:cubicBezTo>
                    <a:cubicBezTo>
                      <a:pt x="0" y="26"/>
                      <a:pt x="3" y="32"/>
                      <a:pt x="9" y="35"/>
                    </a:cubicBezTo>
                    <a:cubicBezTo>
                      <a:pt x="10" y="36"/>
                      <a:pt x="13" y="36"/>
                      <a:pt x="20" y="36"/>
                    </a:cubicBezTo>
                    <a:cubicBezTo>
                      <a:pt x="20" y="36"/>
                      <a:pt x="20" y="36"/>
                      <a:pt x="20" y="36"/>
                    </a:cubicBezTo>
                    <a:cubicBezTo>
                      <a:pt x="31" y="36"/>
                      <a:pt x="50" y="35"/>
                      <a:pt x="50" y="35"/>
                    </a:cubicBezTo>
                    <a:cubicBezTo>
                      <a:pt x="55" y="35"/>
                      <a:pt x="55" y="35"/>
                      <a:pt x="55" y="35"/>
                    </a:cubicBezTo>
                    <a:cubicBezTo>
                      <a:pt x="45" y="16"/>
                      <a:pt x="45" y="16"/>
                      <a:pt x="45" y="16"/>
                    </a:cubicBezTo>
                    <a:lnTo>
                      <a:pt x="54" y="0"/>
                    </a:lnTo>
                    <a:close/>
                    <a:moveTo>
                      <a:pt x="45" y="29"/>
                    </a:moveTo>
                    <a:cubicBezTo>
                      <a:pt x="39" y="29"/>
                      <a:pt x="28" y="30"/>
                      <a:pt x="20" y="30"/>
                    </a:cubicBezTo>
                    <a:cubicBezTo>
                      <a:pt x="15" y="30"/>
                      <a:pt x="13" y="30"/>
                      <a:pt x="12" y="29"/>
                    </a:cubicBezTo>
                    <a:cubicBezTo>
                      <a:pt x="12" y="29"/>
                      <a:pt x="12" y="29"/>
                      <a:pt x="11" y="29"/>
                    </a:cubicBezTo>
                    <a:cubicBezTo>
                      <a:pt x="10" y="29"/>
                      <a:pt x="6" y="27"/>
                      <a:pt x="6" y="18"/>
                    </a:cubicBezTo>
                    <a:cubicBezTo>
                      <a:pt x="6" y="8"/>
                      <a:pt x="10" y="6"/>
                      <a:pt x="10" y="6"/>
                    </a:cubicBezTo>
                    <a:cubicBezTo>
                      <a:pt x="44" y="6"/>
                      <a:pt x="44" y="6"/>
                      <a:pt x="44" y="6"/>
                    </a:cubicBezTo>
                    <a:cubicBezTo>
                      <a:pt x="38" y="16"/>
                      <a:pt x="38" y="16"/>
                      <a:pt x="38" y="16"/>
                    </a:cubicBezTo>
                    <a:lnTo>
                      <a:pt x="45" y="2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7" name="Freeform 84"/>
              <p:cNvSpPr>
                <a:spLocks/>
              </p:cNvSpPr>
              <p:nvPr/>
            </p:nvSpPr>
            <p:spPr bwMode="auto">
              <a:xfrm>
                <a:off x="3081638" y="1151203"/>
                <a:ext cx="78164" cy="86387"/>
              </a:xfrm>
              <a:custGeom>
                <a:avLst/>
                <a:gdLst/>
                <a:ahLst/>
                <a:cxnLst>
                  <a:cxn ang="0">
                    <a:pos x="40" y="22"/>
                  </a:cxn>
                  <a:cxn ang="0">
                    <a:pos x="25" y="0"/>
                  </a:cxn>
                  <a:cxn ang="0">
                    <a:pos x="5" y="0"/>
                  </a:cxn>
                  <a:cxn ang="0">
                    <a:pos x="11" y="4"/>
                  </a:cxn>
                  <a:cxn ang="0">
                    <a:pos x="0" y="22"/>
                  </a:cxn>
                  <a:cxn ang="0">
                    <a:pos x="14" y="48"/>
                  </a:cxn>
                  <a:cxn ang="0">
                    <a:pos x="32" y="17"/>
                  </a:cxn>
                  <a:cxn ang="0">
                    <a:pos x="40" y="22"/>
                  </a:cxn>
                </a:cxnLst>
                <a:rect l="0" t="0" r="r" b="b"/>
                <a:pathLst>
                  <a:path w="40" h="48">
                    <a:moveTo>
                      <a:pt x="40" y="22"/>
                    </a:moveTo>
                    <a:lnTo>
                      <a:pt x="25" y="0"/>
                    </a:lnTo>
                    <a:lnTo>
                      <a:pt x="5" y="0"/>
                    </a:lnTo>
                    <a:lnTo>
                      <a:pt x="11" y="4"/>
                    </a:lnTo>
                    <a:lnTo>
                      <a:pt x="0" y="22"/>
                    </a:lnTo>
                    <a:lnTo>
                      <a:pt x="14" y="48"/>
                    </a:lnTo>
                    <a:lnTo>
                      <a:pt x="32" y="17"/>
                    </a:lnTo>
                    <a:lnTo>
                      <a:pt x="40" y="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8" name="Freeform 85"/>
              <p:cNvSpPr>
                <a:spLocks noEditPoints="1"/>
              </p:cNvSpPr>
              <p:nvPr/>
            </p:nvSpPr>
            <p:spPr bwMode="auto">
              <a:xfrm>
                <a:off x="3097271" y="1075615"/>
                <a:ext cx="101614" cy="97185"/>
              </a:xfrm>
              <a:custGeom>
                <a:avLst/>
                <a:gdLst/>
                <a:ahLst/>
                <a:cxnLst>
                  <a:cxn ang="0">
                    <a:pos x="31" y="59"/>
                  </a:cxn>
                  <a:cxn ang="0">
                    <a:pos x="53" y="21"/>
                  </a:cxn>
                  <a:cxn ang="0">
                    <a:pos x="54" y="21"/>
                  </a:cxn>
                  <a:cxn ang="0">
                    <a:pos x="43" y="3"/>
                  </a:cxn>
                  <a:cxn ang="0">
                    <a:pos x="32" y="0"/>
                  </a:cxn>
                  <a:cxn ang="0">
                    <a:pos x="24" y="2"/>
                  </a:cxn>
                  <a:cxn ang="0">
                    <a:pos x="2" y="38"/>
                  </a:cxn>
                  <a:cxn ang="0">
                    <a:pos x="0" y="42"/>
                  </a:cxn>
                  <a:cxn ang="0">
                    <a:pos x="22" y="43"/>
                  </a:cxn>
                  <a:cxn ang="0">
                    <a:pos x="31" y="59"/>
                  </a:cxn>
                  <a:cxn ang="0">
                    <a:pos x="27" y="8"/>
                  </a:cxn>
                  <a:cxn ang="0">
                    <a:pos x="28" y="7"/>
                  </a:cxn>
                  <a:cxn ang="0">
                    <a:pos x="32" y="6"/>
                  </a:cxn>
                  <a:cxn ang="0">
                    <a:pos x="40" y="8"/>
                  </a:cxn>
                  <a:cxn ang="0">
                    <a:pos x="48" y="18"/>
                  </a:cxn>
                  <a:cxn ang="0">
                    <a:pos x="31" y="47"/>
                  </a:cxn>
                  <a:cxn ang="0">
                    <a:pos x="25" y="37"/>
                  </a:cxn>
                  <a:cxn ang="0">
                    <a:pos x="10" y="36"/>
                  </a:cxn>
                  <a:cxn ang="0">
                    <a:pos x="27" y="8"/>
                  </a:cxn>
                </a:cxnLst>
                <a:rect l="0" t="0" r="r" b="b"/>
                <a:pathLst>
                  <a:path w="57" h="59">
                    <a:moveTo>
                      <a:pt x="31" y="59"/>
                    </a:moveTo>
                    <a:cubicBezTo>
                      <a:pt x="53" y="21"/>
                      <a:pt x="53" y="21"/>
                      <a:pt x="53" y="21"/>
                    </a:cubicBezTo>
                    <a:cubicBezTo>
                      <a:pt x="54" y="21"/>
                      <a:pt x="54" y="21"/>
                      <a:pt x="54" y="21"/>
                    </a:cubicBezTo>
                    <a:cubicBezTo>
                      <a:pt x="54" y="20"/>
                      <a:pt x="57" y="11"/>
                      <a:pt x="43" y="3"/>
                    </a:cubicBezTo>
                    <a:cubicBezTo>
                      <a:pt x="39" y="1"/>
                      <a:pt x="36" y="0"/>
                      <a:pt x="32" y="0"/>
                    </a:cubicBezTo>
                    <a:cubicBezTo>
                      <a:pt x="28" y="0"/>
                      <a:pt x="25" y="1"/>
                      <a:pt x="24" y="2"/>
                    </a:cubicBezTo>
                    <a:cubicBezTo>
                      <a:pt x="22" y="3"/>
                      <a:pt x="19" y="9"/>
                      <a:pt x="2" y="38"/>
                    </a:cubicBezTo>
                    <a:cubicBezTo>
                      <a:pt x="0" y="42"/>
                      <a:pt x="0" y="42"/>
                      <a:pt x="0" y="42"/>
                    </a:cubicBezTo>
                    <a:cubicBezTo>
                      <a:pt x="22" y="43"/>
                      <a:pt x="22" y="43"/>
                      <a:pt x="22" y="43"/>
                    </a:cubicBezTo>
                    <a:lnTo>
                      <a:pt x="31" y="59"/>
                    </a:lnTo>
                    <a:close/>
                    <a:moveTo>
                      <a:pt x="27" y="8"/>
                    </a:moveTo>
                    <a:cubicBezTo>
                      <a:pt x="27" y="8"/>
                      <a:pt x="27" y="7"/>
                      <a:pt x="28" y="7"/>
                    </a:cubicBezTo>
                    <a:cubicBezTo>
                      <a:pt x="28" y="7"/>
                      <a:pt x="30" y="6"/>
                      <a:pt x="32" y="6"/>
                    </a:cubicBezTo>
                    <a:cubicBezTo>
                      <a:pt x="34" y="6"/>
                      <a:pt x="37" y="6"/>
                      <a:pt x="40" y="8"/>
                    </a:cubicBezTo>
                    <a:cubicBezTo>
                      <a:pt x="49" y="13"/>
                      <a:pt x="48" y="18"/>
                      <a:pt x="48" y="18"/>
                    </a:cubicBezTo>
                    <a:cubicBezTo>
                      <a:pt x="31" y="47"/>
                      <a:pt x="31" y="47"/>
                      <a:pt x="31" y="47"/>
                    </a:cubicBezTo>
                    <a:cubicBezTo>
                      <a:pt x="25" y="37"/>
                      <a:pt x="25" y="37"/>
                      <a:pt x="25" y="37"/>
                    </a:cubicBezTo>
                    <a:cubicBezTo>
                      <a:pt x="10" y="36"/>
                      <a:pt x="10" y="36"/>
                      <a:pt x="10" y="36"/>
                    </a:cubicBezTo>
                    <a:cubicBezTo>
                      <a:pt x="17" y="25"/>
                      <a:pt x="25" y="11"/>
                      <a:pt x="27" y="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9" name="Freeform 86"/>
              <p:cNvSpPr>
                <a:spLocks/>
              </p:cNvSpPr>
              <p:nvPr/>
            </p:nvSpPr>
            <p:spPr bwMode="auto">
              <a:xfrm>
                <a:off x="3185206" y="1077414"/>
                <a:ext cx="89889" cy="64790"/>
              </a:xfrm>
              <a:custGeom>
                <a:avLst/>
                <a:gdLst/>
                <a:ahLst/>
                <a:cxnLst>
                  <a:cxn ang="0">
                    <a:pos x="10" y="36"/>
                  </a:cxn>
                  <a:cxn ang="0">
                    <a:pos x="36" y="34"/>
                  </a:cxn>
                  <a:cxn ang="0">
                    <a:pos x="46" y="16"/>
                  </a:cxn>
                  <a:cxn ang="0">
                    <a:pos x="39" y="19"/>
                  </a:cxn>
                  <a:cxn ang="0">
                    <a:pos x="28" y="0"/>
                  </a:cxn>
                  <a:cxn ang="0">
                    <a:pos x="0" y="1"/>
                  </a:cxn>
                  <a:cxn ang="0">
                    <a:pos x="18" y="32"/>
                  </a:cxn>
                  <a:cxn ang="0">
                    <a:pos x="10" y="36"/>
                  </a:cxn>
                </a:cxnLst>
                <a:rect l="0" t="0" r="r" b="b"/>
                <a:pathLst>
                  <a:path w="46" h="36">
                    <a:moveTo>
                      <a:pt x="10" y="36"/>
                    </a:moveTo>
                    <a:lnTo>
                      <a:pt x="36" y="34"/>
                    </a:lnTo>
                    <a:lnTo>
                      <a:pt x="46" y="16"/>
                    </a:lnTo>
                    <a:lnTo>
                      <a:pt x="39" y="19"/>
                    </a:lnTo>
                    <a:lnTo>
                      <a:pt x="28" y="0"/>
                    </a:lnTo>
                    <a:lnTo>
                      <a:pt x="0" y="1"/>
                    </a:lnTo>
                    <a:lnTo>
                      <a:pt x="18" y="32"/>
                    </a:lnTo>
                    <a:lnTo>
                      <a:pt x="10" y="3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0" name="Freeform 87"/>
              <p:cNvSpPr>
                <a:spLocks noEditPoints="1"/>
              </p:cNvSpPr>
              <p:nvPr/>
            </p:nvSpPr>
            <p:spPr bwMode="auto">
              <a:xfrm>
                <a:off x="3224288" y="1115209"/>
                <a:ext cx="95751" cy="97185"/>
              </a:xfrm>
              <a:custGeom>
                <a:avLst/>
                <a:gdLst/>
                <a:ahLst/>
                <a:cxnLst>
                  <a:cxn ang="0">
                    <a:pos x="53" y="40"/>
                  </a:cxn>
                  <a:cxn ang="0">
                    <a:pos x="32" y="4"/>
                  </a:cxn>
                  <a:cxn ang="0">
                    <a:pos x="29" y="0"/>
                  </a:cxn>
                  <a:cxn ang="0">
                    <a:pos x="19" y="18"/>
                  </a:cxn>
                  <a:cxn ang="0">
                    <a:pos x="0" y="19"/>
                  </a:cxn>
                  <a:cxn ang="0">
                    <a:pos x="22" y="56"/>
                  </a:cxn>
                  <a:cxn ang="0">
                    <a:pos x="22" y="57"/>
                  </a:cxn>
                  <a:cxn ang="0">
                    <a:pos x="31" y="60"/>
                  </a:cxn>
                  <a:cxn ang="0">
                    <a:pos x="43" y="56"/>
                  </a:cxn>
                  <a:cxn ang="0">
                    <a:pos x="53" y="40"/>
                  </a:cxn>
                  <a:cxn ang="0">
                    <a:pos x="40" y="51"/>
                  </a:cxn>
                  <a:cxn ang="0">
                    <a:pos x="31" y="54"/>
                  </a:cxn>
                  <a:cxn ang="0">
                    <a:pos x="27" y="53"/>
                  </a:cxn>
                  <a:cxn ang="0">
                    <a:pos x="10" y="25"/>
                  </a:cxn>
                  <a:cxn ang="0">
                    <a:pos x="22" y="24"/>
                  </a:cxn>
                  <a:cxn ang="0">
                    <a:pos x="30" y="11"/>
                  </a:cxn>
                  <a:cxn ang="0">
                    <a:pos x="47" y="40"/>
                  </a:cxn>
                  <a:cxn ang="0">
                    <a:pos x="47" y="41"/>
                  </a:cxn>
                  <a:cxn ang="0">
                    <a:pos x="40" y="51"/>
                  </a:cxn>
                </a:cxnLst>
                <a:rect l="0" t="0" r="r" b="b"/>
                <a:pathLst>
                  <a:path w="54" h="60">
                    <a:moveTo>
                      <a:pt x="53" y="40"/>
                    </a:moveTo>
                    <a:cubicBezTo>
                      <a:pt x="53" y="38"/>
                      <a:pt x="51" y="34"/>
                      <a:pt x="32" y="4"/>
                    </a:cubicBezTo>
                    <a:cubicBezTo>
                      <a:pt x="29" y="0"/>
                      <a:pt x="29" y="0"/>
                      <a:pt x="29" y="0"/>
                    </a:cubicBezTo>
                    <a:cubicBezTo>
                      <a:pt x="19" y="18"/>
                      <a:pt x="19" y="18"/>
                      <a:pt x="19" y="18"/>
                    </a:cubicBezTo>
                    <a:cubicBezTo>
                      <a:pt x="0" y="19"/>
                      <a:pt x="0" y="19"/>
                      <a:pt x="0" y="19"/>
                    </a:cubicBezTo>
                    <a:cubicBezTo>
                      <a:pt x="22" y="56"/>
                      <a:pt x="22" y="56"/>
                      <a:pt x="22" y="56"/>
                    </a:cubicBezTo>
                    <a:cubicBezTo>
                      <a:pt x="22" y="57"/>
                      <a:pt x="22" y="57"/>
                      <a:pt x="22" y="57"/>
                    </a:cubicBezTo>
                    <a:cubicBezTo>
                      <a:pt x="23" y="57"/>
                      <a:pt x="25" y="60"/>
                      <a:pt x="31" y="60"/>
                    </a:cubicBezTo>
                    <a:cubicBezTo>
                      <a:pt x="34" y="60"/>
                      <a:pt x="38" y="59"/>
                      <a:pt x="43" y="56"/>
                    </a:cubicBezTo>
                    <a:cubicBezTo>
                      <a:pt x="50" y="52"/>
                      <a:pt x="54" y="46"/>
                      <a:pt x="53" y="40"/>
                    </a:cubicBezTo>
                    <a:close/>
                    <a:moveTo>
                      <a:pt x="40" y="51"/>
                    </a:moveTo>
                    <a:cubicBezTo>
                      <a:pt x="36" y="53"/>
                      <a:pt x="33" y="54"/>
                      <a:pt x="31" y="54"/>
                    </a:cubicBezTo>
                    <a:cubicBezTo>
                      <a:pt x="29" y="54"/>
                      <a:pt x="27" y="53"/>
                      <a:pt x="27" y="53"/>
                    </a:cubicBezTo>
                    <a:cubicBezTo>
                      <a:pt x="10" y="25"/>
                      <a:pt x="10" y="25"/>
                      <a:pt x="10" y="25"/>
                    </a:cubicBezTo>
                    <a:cubicBezTo>
                      <a:pt x="22" y="24"/>
                      <a:pt x="22" y="24"/>
                      <a:pt x="22" y="24"/>
                    </a:cubicBezTo>
                    <a:cubicBezTo>
                      <a:pt x="30" y="11"/>
                      <a:pt x="30" y="11"/>
                      <a:pt x="30" y="11"/>
                    </a:cubicBezTo>
                    <a:cubicBezTo>
                      <a:pt x="37" y="23"/>
                      <a:pt x="45" y="37"/>
                      <a:pt x="47" y="40"/>
                    </a:cubicBezTo>
                    <a:cubicBezTo>
                      <a:pt x="47" y="40"/>
                      <a:pt x="47" y="40"/>
                      <a:pt x="47" y="41"/>
                    </a:cubicBezTo>
                    <a:cubicBezTo>
                      <a:pt x="47" y="42"/>
                      <a:pt x="48" y="46"/>
                      <a:pt x="40" y="5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1" name="Freeform 88"/>
              <p:cNvSpPr>
                <a:spLocks noEditPoints="1"/>
              </p:cNvSpPr>
              <p:nvPr/>
            </p:nvSpPr>
            <p:spPr bwMode="auto">
              <a:xfrm>
                <a:off x="965335" y="3487243"/>
                <a:ext cx="400593" cy="106184"/>
              </a:xfrm>
              <a:custGeom>
                <a:avLst/>
                <a:gdLst/>
                <a:ahLst/>
                <a:cxnLst>
                  <a:cxn ang="0">
                    <a:pos x="113" y="0"/>
                  </a:cxn>
                  <a:cxn ang="0">
                    <a:pos x="113" y="17"/>
                  </a:cxn>
                  <a:cxn ang="0">
                    <a:pos x="92" y="17"/>
                  </a:cxn>
                  <a:cxn ang="0">
                    <a:pos x="92" y="0"/>
                  </a:cxn>
                  <a:cxn ang="0">
                    <a:pos x="0" y="0"/>
                  </a:cxn>
                  <a:cxn ang="0">
                    <a:pos x="0" y="59"/>
                  </a:cxn>
                  <a:cxn ang="0">
                    <a:pos x="92" y="59"/>
                  </a:cxn>
                  <a:cxn ang="0">
                    <a:pos x="92" y="42"/>
                  </a:cxn>
                  <a:cxn ang="0">
                    <a:pos x="113" y="42"/>
                  </a:cxn>
                  <a:cxn ang="0">
                    <a:pos x="113" y="59"/>
                  </a:cxn>
                  <a:cxn ang="0">
                    <a:pos x="205" y="59"/>
                  </a:cxn>
                  <a:cxn ang="0">
                    <a:pos x="205" y="0"/>
                  </a:cxn>
                  <a:cxn ang="0">
                    <a:pos x="113" y="0"/>
                  </a:cxn>
                  <a:cxn ang="0">
                    <a:pos x="83" y="50"/>
                  </a:cxn>
                  <a:cxn ang="0">
                    <a:pos x="10" y="50"/>
                  </a:cxn>
                  <a:cxn ang="0">
                    <a:pos x="10" y="10"/>
                  </a:cxn>
                  <a:cxn ang="0">
                    <a:pos x="83" y="10"/>
                  </a:cxn>
                  <a:cxn ang="0">
                    <a:pos x="83" y="50"/>
                  </a:cxn>
                  <a:cxn ang="0">
                    <a:pos x="196" y="50"/>
                  </a:cxn>
                  <a:cxn ang="0">
                    <a:pos x="123" y="50"/>
                  </a:cxn>
                  <a:cxn ang="0">
                    <a:pos x="123" y="10"/>
                  </a:cxn>
                  <a:cxn ang="0">
                    <a:pos x="196" y="10"/>
                  </a:cxn>
                  <a:cxn ang="0">
                    <a:pos x="196" y="50"/>
                  </a:cxn>
                </a:cxnLst>
                <a:rect l="0" t="0" r="r" b="b"/>
                <a:pathLst>
                  <a:path w="205" h="59">
                    <a:moveTo>
                      <a:pt x="113" y="0"/>
                    </a:moveTo>
                    <a:lnTo>
                      <a:pt x="113" y="17"/>
                    </a:lnTo>
                    <a:lnTo>
                      <a:pt x="92" y="17"/>
                    </a:lnTo>
                    <a:lnTo>
                      <a:pt x="92" y="0"/>
                    </a:lnTo>
                    <a:lnTo>
                      <a:pt x="0" y="0"/>
                    </a:lnTo>
                    <a:lnTo>
                      <a:pt x="0" y="59"/>
                    </a:lnTo>
                    <a:lnTo>
                      <a:pt x="92" y="59"/>
                    </a:lnTo>
                    <a:lnTo>
                      <a:pt x="92" y="42"/>
                    </a:lnTo>
                    <a:lnTo>
                      <a:pt x="113" y="42"/>
                    </a:lnTo>
                    <a:lnTo>
                      <a:pt x="113" y="59"/>
                    </a:lnTo>
                    <a:lnTo>
                      <a:pt x="205" y="59"/>
                    </a:lnTo>
                    <a:lnTo>
                      <a:pt x="205" y="0"/>
                    </a:lnTo>
                    <a:lnTo>
                      <a:pt x="113" y="0"/>
                    </a:lnTo>
                    <a:close/>
                    <a:moveTo>
                      <a:pt x="83" y="50"/>
                    </a:moveTo>
                    <a:lnTo>
                      <a:pt x="10" y="50"/>
                    </a:lnTo>
                    <a:lnTo>
                      <a:pt x="10" y="10"/>
                    </a:lnTo>
                    <a:lnTo>
                      <a:pt x="83" y="10"/>
                    </a:lnTo>
                    <a:lnTo>
                      <a:pt x="83" y="50"/>
                    </a:lnTo>
                    <a:close/>
                    <a:moveTo>
                      <a:pt x="196" y="50"/>
                    </a:moveTo>
                    <a:lnTo>
                      <a:pt x="123" y="50"/>
                    </a:lnTo>
                    <a:lnTo>
                      <a:pt x="123" y="10"/>
                    </a:lnTo>
                    <a:lnTo>
                      <a:pt x="196" y="10"/>
                    </a:lnTo>
                    <a:lnTo>
                      <a:pt x="196" y="5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2" name="Freeform 89"/>
              <p:cNvSpPr>
                <a:spLocks/>
              </p:cNvSpPr>
              <p:nvPr/>
            </p:nvSpPr>
            <p:spPr bwMode="auto">
              <a:xfrm>
                <a:off x="965335" y="3368461"/>
                <a:ext cx="91843" cy="111583"/>
              </a:xfrm>
              <a:custGeom>
                <a:avLst/>
                <a:gdLst/>
                <a:ahLst/>
                <a:cxnLst>
                  <a:cxn ang="0">
                    <a:pos x="24" y="21"/>
                  </a:cxn>
                  <a:cxn ang="0">
                    <a:pos x="42" y="29"/>
                  </a:cxn>
                  <a:cxn ang="0">
                    <a:pos x="47" y="20"/>
                  </a:cxn>
                  <a:cxn ang="0">
                    <a:pos x="14" y="0"/>
                  </a:cxn>
                  <a:cxn ang="0">
                    <a:pos x="0" y="62"/>
                  </a:cxn>
                  <a:cxn ang="0">
                    <a:pos x="24" y="62"/>
                  </a:cxn>
                  <a:cxn ang="0">
                    <a:pos x="24" y="21"/>
                  </a:cxn>
                </a:cxnLst>
                <a:rect l="0" t="0" r="r" b="b"/>
                <a:pathLst>
                  <a:path w="47" h="62">
                    <a:moveTo>
                      <a:pt x="24" y="21"/>
                    </a:moveTo>
                    <a:lnTo>
                      <a:pt x="42" y="29"/>
                    </a:lnTo>
                    <a:lnTo>
                      <a:pt x="47" y="20"/>
                    </a:lnTo>
                    <a:lnTo>
                      <a:pt x="14" y="0"/>
                    </a:lnTo>
                    <a:lnTo>
                      <a:pt x="0" y="62"/>
                    </a:lnTo>
                    <a:lnTo>
                      <a:pt x="24" y="62"/>
                    </a:lnTo>
                    <a:lnTo>
                      <a:pt x="24"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3" name="Freeform 90"/>
              <p:cNvSpPr>
                <a:spLocks/>
              </p:cNvSpPr>
              <p:nvPr/>
            </p:nvSpPr>
            <p:spPr bwMode="auto">
              <a:xfrm>
                <a:off x="1276039" y="3366661"/>
                <a:ext cx="87935" cy="109783"/>
              </a:xfrm>
              <a:custGeom>
                <a:avLst/>
                <a:gdLst/>
                <a:ahLst/>
                <a:cxnLst>
                  <a:cxn ang="0">
                    <a:pos x="21" y="21"/>
                  </a:cxn>
                  <a:cxn ang="0">
                    <a:pos x="21" y="61"/>
                  </a:cxn>
                  <a:cxn ang="0">
                    <a:pos x="45" y="61"/>
                  </a:cxn>
                  <a:cxn ang="0">
                    <a:pos x="31" y="0"/>
                  </a:cxn>
                  <a:cxn ang="0">
                    <a:pos x="0" y="20"/>
                  </a:cxn>
                  <a:cxn ang="0">
                    <a:pos x="3" y="28"/>
                  </a:cxn>
                  <a:cxn ang="0">
                    <a:pos x="21" y="21"/>
                  </a:cxn>
                </a:cxnLst>
                <a:rect l="0" t="0" r="r" b="b"/>
                <a:pathLst>
                  <a:path w="45" h="61">
                    <a:moveTo>
                      <a:pt x="21" y="21"/>
                    </a:moveTo>
                    <a:lnTo>
                      <a:pt x="21" y="61"/>
                    </a:lnTo>
                    <a:lnTo>
                      <a:pt x="45" y="61"/>
                    </a:lnTo>
                    <a:lnTo>
                      <a:pt x="31" y="0"/>
                    </a:lnTo>
                    <a:lnTo>
                      <a:pt x="0" y="20"/>
                    </a:lnTo>
                    <a:lnTo>
                      <a:pt x="3" y="28"/>
                    </a:lnTo>
                    <a:lnTo>
                      <a:pt x="21"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4" name="Freeform 91"/>
              <p:cNvSpPr>
                <a:spLocks noEditPoints="1"/>
              </p:cNvSpPr>
              <p:nvPr/>
            </p:nvSpPr>
            <p:spPr bwMode="auto">
              <a:xfrm>
                <a:off x="4855971" y="2646772"/>
                <a:ext cx="406455" cy="323950"/>
              </a:xfrm>
              <a:custGeom>
                <a:avLst/>
                <a:gdLst/>
                <a:ahLst/>
                <a:cxnLst>
                  <a:cxn ang="0">
                    <a:pos x="181" y="100"/>
                  </a:cxn>
                  <a:cxn ang="0">
                    <a:pos x="142" y="92"/>
                  </a:cxn>
                  <a:cxn ang="0">
                    <a:pos x="162" y="52"/>
                  </a:cxn>
                  <a:cxn ang="0">
                    <a:pos x="192" y="19"/>
                  </a:cxn>
                  <a:cxn ang="0">
                    <a:pos x="148" y="39"/>
                  </a:cxn>
                  <a:cxn ang="0">
                    <a:pos x="130" y="79"/>
                  </a:cxn>
                  <a:cxn ang="0">
                    <a:pos x="99" y="47"/>
                  </a:cxn>
                  <a:cxn ang="0">
                    <a:pos x="76" y="5"/>
                  </a:cxn>
                  <a:cxn ang="0">
                    <a:pos x="91" y="51"/>
                  </a:cxn>
                  <a:cxn ang="0">
                    <a:pos x="96" y="95"/>
                  </a:cxn>
                  <a:cxn ang="0">
                    <a:pos x="49" y="82"/>
                  </a:cxn>
                  <a:cxn ang="0">
                    <a:pos x="5" y="102"/>
                  </a:cxn>
                  <a:cxn ang="0">
                    <a:pos x="50" y="100"/>
                  </a:cxn>
                  <a:cxn ang="0">
                    <a:pos x="97" y="113"/>
                  </a:cxn>
                  <a:cxn ang="0">
                    <a:pos x="74" y="148"/>
                  </a:cxn>
                  <a:cxn ang="0">
                    <a:pos x="42" y="180"/>
                  </a:cxn>
                  <a:cxn ang="0">
                    <a:pos x="85" y="160"/>
                  </a:cxn>
                  <a:cxn ang="0">
                    <a:pos x="105" y="123"/>
                  </a:cxn>
                  <a:cxn ang="0">
                    <a:pos x="138" y="151"/>
                  </a:cxn>
                  <a:cxn ang="0">
                    <a:pos x="161" y="193"/>
                  </a:cxn>
                  <a:cxn ang="0">
                    <a:pos x="145" y="148"/>
                  </a:cxn>
                  <a:cxn ang="0">
                    <a:pos x="144" y="106"/>
                  </a:cxn>
                  <a:cxn ang="0">
                    <a:pos x="182" y="118"/>
                  </a:cxn>
                  <a:cxn ang="0">
                    <a:pos x="226" y="98"/>
                  </a:cxn>
                  <a:cxn ang="0">
                    <a:pos x="163" y="15"/>
                  </a:cxn>
                  <a:cxn ang="0">
                    <a:pos x="177" y="44"/>
                  </a:cxn>
                  <a:cxn ang="0">
                    <a:pos x="163" y="15"/>
                  </a:cxn>
                  <a:cxn ang="0">
                    <a:pos x="13" y="99"/>
                  </a:cxn>
                  <a:cxn ang="0">
                    <a:pos x="42" y="85"/>
                  </a:cxn>
                  <a:cxn ang="0">
                    <a:pos x="70" y="184"/>
                  </a:cxn>
                  <a:cxn ang="0">
                    <a:pos x="57" y="156"/>
                  </a:cxn>
                  <a:cxn ang="0">
                    <a:pos x="70" y="184"/>
                  </a:cxn>
                  <a:cxn ang="0">
                    <a:pos x="79" y="13"/>
                  </a:cxn>
                  <a:cxn ang="0">
                    <a:pos x="93" y="41"/>
                  </a:cxn>
                  <a:cxn ang="0">
                    <a:pos x="166" y="164"/>
                  </a:cxn>
                  <a:cxn ang="0">
                    <a:pos x="137" y="178"/>
                  </a:cxn>
                  <a:cxn ang="0">
                    <a:pos x="166" y="164"/>
                  </a:cxn>
                  <a:cxn ang="0">
                    <a:pos x="189" y="114"/>
                  </a:cxn>
                  <a:cxn ang="0">
                    <a:pos x="218" y="101"/>
                  </a:cxn>
                </a:cxnLst>
                <a:rect l="0" t="0" r="r" b="b"/>
                <a:pathLst>
                  <a:path w="231" h="199">
                    <a:moveTo>
                      <a:pt x="194" y="86"/>
                    </a:moveTo>
                    <a:cubicBezTo>
                      <a:pt x="188" y="89"/>
                      <a:pt x="183" y="94"/>
                      <a:pt x="181" y="100"/>
                    </a:cubicBezTo>
                    <a:cubicBezTo>
                      <a:pt x="144" y="97"/>
                      <a:pt x="144" y="97"/>
                      <a:pt x="144" y="97"/>
                    </a:cubicBezTo>
                    <a:cubicBezTo>
                      <a:pt x="144" y="96"/>
                      <a:pt x="143" y="94"/>
                      <a:pt x="142" y="92"/>
                    </a:cubicBezTo>
                    <a:cubicBezTo>
                      <a:pt x="141" y="89"/>
                      <a:pt x="139" y="86"/>
                      <a:pt x="136" y="84"/>
                    </a:cubicBezTo>
                    <a:cubicBezTo>
                      <a:pt x="162" y="52"/>
                      <a:pt x="162" y="52"/>
                      <a:pt x="162" y="52"/>
                    </a:cubicBezTo>
                    <a:cubicBezTo>
                      <a:pt x="168" y="54"/>
                      <a:pt x="174" y="54"/>
                      <a:pt x="180" y="51"/>
                    </a:cubicBezTo>
                    <a:cubicBezTo>
                      <a:pt x="192" y="46"/>
                      <a:pt x="197" y="31"/>
                      <a:pt x="192" y="19"/>
                    </a:cubicBezTo>
                    <a:cubicBezTo>
                      <a:pt x="186" y="7"/>
                      <a:pt x="172" y="2"/>
                      <a:pt x="160" y="8"/>
                    </a:cubicBezTo>
                    <a:cubicBezTo>
                      <a:pt x="148" y="13"/>
                      <a:pt x="143" y="27"/>
                      <a:pt x="148" y="39"/>
                    </a:cubicBezTo>
                    <a:cubicBezTo>
                      <a:pt x="150" y="43"/>
                      <a:pt x="152" y="46"/>
                      <a:pt x="155" y="48"/>
                    </a:cubicBezTo>
                    <a:cubicBezTo>
                      <a:pt x="130" y="79"/>
                      <a:pt x="130" y="79"/>
                      <a:pt x="130" y="79"/>
                    </a:cubicBezTo>
                    <a:cubicBezTo>
                      <a:pt x="124" y="77"/>
                      <a:pt x="119" y="77"/>
                      <a:pt x="113" y="78"/>
                    </a:cubicBezTo>
                    <a:cubicBezTo>
                      <a:pt x="99" y="47"/>
                      <a:pt x="99" y="47"/>
                      <a:pt x="99" y="47"/>
                    </a:cubicBezTo>
                    <a:cubicBezTo>
                      <a:pt x="109" y="41"/>
                      <a:pt x="113" y="28"/>
                      <a:pt x="108" y="17"/>
                    </a:cubicBezTo>
                    <a:cubicBezTo>
                      <a:pt x="102" y="5"/>
                      <a:pt x="88" y="0"/>
                      <a:pt x="76" y="5"/>
                    </a:cubicBezTo>
                    <a:cubicBezTo>
                      <a:pt x="64" y="11"/>
                      <a:pt x="59" y="25"/>
                      <a:pt x="64" y="37"/>
                    </a:cubicBezTo>
                    <a:cubicBezTo>
                      <a:pt x="69" y="48"/>
                      <a:pt x="80" y="53"/>
                      <a:pt x="91" y="51"/>
                    </a:cubicBezTo>
                    <a:cubicBezTo>
                      <a:pt x="105" y="82"/>
                      <a:pt x="105" y="82"/>
                      <a:pt x="105" y="82"/>
                    </a:cubicBezTo>
                    <a:cubicBezTo>
                      <a:pt x="101" y="85"/>
                      <a:pt x="97" y="89"/>
                      <a:pt x="96" y="95"/>
                    </a:cubicBezTo>
                    <a:cubicBezTo>
                      <a:pt x="51" y="92"/>
                      <a:pt x="51" y="92"/>
                      <a:pt x="51" y="92"/>
                    </a:cubicBezTo>
                    <a:cubicBezTo>
                      <a:pt x="51" y="89"/>
                      <a:pt x="51" y="85"/>
                      <a:pt x="49" y="82"/>
                    </a:cubicBezTo>
                    <a:cubicBezTo>
                      <a:pt x="44" y="70"/>
                      <a:pt x="29" y="65"/>
                      <a:pt x="17" y="70"/>
                    </a:cubicBezTo>
                    <a:cubicBezTo>
                      <a:pt x="5" y="76"/>
                      <a:pt x="0" y="90"/>
                      <a:pt x="5" y="102"/>
                    </a:cubicBezTo>
                    <a:cubicBezTo>
                      <a:pt x="11" y="114"/>
                      <a:pt x="25" y="119"/>
                      <a:pt x="37" y="114"/>
                    </a:cubicBezTo>
                    <a:cubicBezTo>
                      <a:pt x="44" y="111"/>
                      <a:pt x="48" y="106"/>
                      <a:pt x="50" y="100"/>
                    </a:cubicBezTo>
                    <a:cubicBezTo>
                      <a:pt x="94" y="103"/>
                      <a:pt x="94" y="103"/>
                      <a:pt x="94" y="103"/>
                    </a:cubicBezTo>
                    <a:cubicBezTo>
                      <a:pt x="95" y="106"/>
                      <a:pt x="95" y="110"/>
                      <a:pt x="97" y="113"/>
                    </a:cubicBezTo>
                    <a:cubicBezTo>
                      <a:pt x="97" y="114"/>
                      <a:pt x="98" y="116"/>
                      <a:pt x="99" y="117"/>
                    </a:cubicBezTo>
                    <a:cubicBezTo>
                      <a:pt x="74" y="148"/>
                      <a:pt x="74" y="148"/>
                      <a:pt x="74" y="148"/>
                    </a:cubicBezTo>
                    <a:cubicBezTo>
                      <a:pt x="68" y="145"/>
                      <a:pt x="60" y="145"/>
                      <a:pt x="53" y="148"/>
                    </a:cubicBezTo>
                    <a:cubicBezTo>
                      <a:pt x="41" y="154"/>
                      <a:pt x="36" y="168"/>
                      <a:pt x="42" y="180"/>
                    </a:cubicBezTo>
                    <a:cubicBezTo>
                      <a:pt x="47" y="192"/>
                      <a:pt x="61" y="197"/>
                      <a:pt x="73" y="192"/>
                    </a:cubicBezTo>
                    <a:cubicBezTo>
                      <a:pt x="86" y="186"/>
                      <a:pt x="91" y="172"/>
                      <a:pt x="85" y="160"/>
                    </a:cubicBezTo>
                    <a:cubicBezTo>
                      <a:pt x="84" y="157"/>
                      <a:pt x="83" y="155"/>
                      <a:pt x="81" y="153"/>
                    </a:cubicBezTo>
                    <a:cubicBezTo>
                      <a:pt x="105" y="123"/>
                      <a:pt x="105" y="123"/>
                      <a:pt x="105" y="123"/>
                    </a:cubicBezTo>
                    <a:cubicBezTo>
                      <a:pt x="111" y="127"/>
                      <a:pt x="119" y="128"/>
                      <a:pt x="126" y="126"/>
                    </a:cubicBezTo>
                    <a:cubicBezTo>
                      <a:pt x="138" y="151"/>
                      <a:pt x="138" y="151"/>
                      <a:pt x="138" y="151"/>
                    </a:cubicBezTo>
                    <a:cubicBezTo>
                      <a:pt x="128" y="158"/>
                      <a:pt x="124" y="170"/>
                      <a:pt x="129" y="181"/>
                    </a:cubicBezTo>
                    <a:cubicBezTo>
                      <a:pt x="135" y="193"/>
                      <a:pt x="149" y="199"/>
                      <a:pt x="161" y="193"/>
                    </a:cubicBezTo>
                    <a:cubicBezTo>
                      <a:pt x="173" y="187"/>
                      <a:pt x="179" y="173"/>
                      <a:pt x="173" y="161"/>
                    </a:cubicBezTo>
                    <a:cubicBezTo>
                      <a:pt x="168" y="150"/>
                      <a:pt x="156" y="145"/>
                      <a:pt x="145" y="148"/>
                    </a:cubicBezTo>
                    <a:cubicBezTo>
                      <a:pt x="134" y="123"/>
                      <a:pt x="134" y="123"/>
                      <a:pt x="134" y="123"/>
                    </a:cubicBezTo>
                    <a:cubicBezTo>
                      <a:pt x="139" y="119"/>
                      <a:pt x="143" y="113"/>
                      <a:pt x="144" y="106"/>
                    </a:cubicBezTo>
                    <a:cubicBezTo>
                      <a:pt x="180" y="108"/>
                      <a:pt x="180" y="108"/>
                      <a:pt x="180" y="108"/>
                    </a:cubicBezTo>
                    <a:cubicBezTo>
                      <a:pt x="180" y="111"/>
                      <a:pt x="180" y="115"/>
                      <a:pt x="182" y="118"/>
                    </a:cubicBezTo>
                    <a:cubicBezTo>
                      <a:pt x="188" y="130"/>
                      <a:pt x="202" y="135"/>
                      <a:pt x="214" y="130"/>
                    </a:cubicBezTo>
                    <a:cubicBezTo>
                      <a:pt x="226" y="124"/>
                      <a:pt x="231" y="110"/>
                      <a:pt x="226" y="98"/>
                    </a:cubicBezTo>
                    <a:cubicBezTo>
                      <a:pt x="220" y="86"/>
                      <a:pt x="206" y="80"/>
                      <a:pt x="194" y="86"/>
                    </a:cubicBezTo>
                    <a:close/>
                    <a:moveTo>
                      <a:pt x="163" y="15"/>
                    </a:moveTo>
                    <a:cubicBezTo>
                      <a:pt x="171" y="11"/>
                      <a:pt x="181" y="15"/>
                      <a:pt x="184" y="23"/>
                    </a:cubicBezTo>
                    <a:cubicBezTo>
                      <a:pt x="188" y="31"/>
                      <a:pt x="185" y="40"/>
                      <a:pt x="177" y="44"/>
                    </a:cubicBezTo>
                    <a:cubicBezTo>
                      <a:pt x="169" y="47"/>
                      <a:pt x="159" y="44"/>
                      <a:pt x="156" y="36"/>
                    </a:cubicBezTo>
                    <a:cubicBezTo>
                      <a:pt x="152" y="28"/>
                      <a:pt x="156" y="19"/>
                      <a:pt x="163" y="15"/>
                    </a:cubicBezTo>
                    <a:close/>
                    <a:moveTo>
                      <a:pt x="34" y="106"/>
                    </a:moveTo>
                    <a:cubicBezTo>
                      <a:pt x="26" y="110"/>
                      <a:pt x="17" y="107"/>
                      <a:pt x="13" y="99"/>
                    </a:cubicBezTo>
                    <a:cubicBezTo>
                      <a:pt x="9" y="91"/>
                      <a:pt x="13" y="81"/>
                      <a:pt x="21" y="78"/>
                    </a:cubicBezTo>
                    <a:cubicBezTo>
                      <a:pt x="29" y="74"/>
                      <a:pt x="38" y="77"/>
                      <a:pt x="42" y="85"/>
                    </a:cubicBezTo>
                    <a:cubicBezTo>
                      <a:pt x="45" y="93"/>
                      <a:pt x="42" y="103"/>
                      <a:pt x="34" y="106"/>
                    </a:cubicBezTo>
                    <a:close/>
                    <a:moveTo>
                      <a:pt x="70" y="184"/>
                    </a:moveTo>
                    <a:cubicBezTo>
                      <a:pt x="62" y="188"/>
                      <a:pt x="53" y="184"/>
                      <a:pt x="49" y="176"/>
                    </a:cubicBezTo>
                    <a:cubicBezTo>
                      <a:pt x="45" y="169"/>
                      <a:pt x="49" y="159"/>
                      <a:pt x="57" y="156"/>
                    </a:cubicBezTo>
                    <a:cubicBezTo>
                      <a:pt x="65" y="152"/>
                      <a:pt x="74" y="155"/>
                      <a:pt x="78" y="163"/>
                    </a:cubicBezTo>
                    <a:cubicBezTo>
                      <a:pt x="81" y="171"/>
                      <a:pt x="78" y="181"/>
                      <a:pt x="70" y="184"/>
                    </a:cubicBezTo>
                    <a:close/>
                    <a:moveTo>
                      <a:pt x="72" y="34"/>
                    </a:moveTo>
                    <a:cubicBezTo>
                      <a:pt x="68" y="26"/>
                      <a:pt x="71" y="16"/>
                      <a:pt x="79" y="13"/>
                    </a:cubicBezTo>
                    <a:cubicBezTo>
                      <a:pt x="87" y="9"/>
                      <a:pt x="97" y="13"/>
                      <a:pt x="100" y="20"/>
                    </a:cubicBezTo>
                    <a:cubicBezTo>
                      <a:pt x="104" y="28"/>
                      <a:pt x="100" y="38"/>
                      <a:pt x="93" y="41"/>
                    </a:cubicBezTo>
                    <a:cubicBezTo>
                      <a:pt x="85" y="45"/>
                      <a:pt x="75" y="42"/>
                      <a:pt x="72" y="34"/>
                    </a:cubicBezTo>
                    <a:close/>
                    <a:moveTo>
                      <a:pt x="166" y="164"/>
                    </a:moveTo>
                    <a:cubicBezTo>
                      <a:pt x="169" y="172"/>
                      <a:pt x="166" y="182"/>
                      <a:pt x="158" y="185"/>
                    </a:cubicBezTo>
                    <a:cubicBezTo>
                      <a:pt x="150" y="189"/>
                      <a:pt x="141" y="186"/>
                      <a:pt x="137" y="178"/>
                    </a:cubicBezTo>
                    <a:cubicBezTo>
                      <a:pt x="133" y="170"/>
                      <a:pt x="137" y="160"/>
                      <a:pt x="145" y="157"/>
                    </a:cubicBezTo>
                    <a:cubicBezTo>
                      <a:pt x="153" y="153"/>
                      <a:pt x="162" y="157"/>
                      <a:pt x="166" y="164"/>
                    </a:cubicBezTo>
                    <a:close/>
                    <a:moveTo>
                      <a:pt x="210" y="122"/>
                    </a:moveTo>
                    <a:cubicBezTo>
                      <a:pt x="203" y="126"/>
                      <a:pt x="193" y="122"/>
                      <a:pt x="189" y="114"/>
                    </a:cubicBezTo>
                    <a:cubicBezTo>
                      <a:pt x="186" y="107"/>
                      <a:pt x="189" y="97"/>
                      <a:pt x="197" y="94"/>
                    </a:cubicBezTo>
                    <a:cubicBezTo>
                      <a:pt x="205" y="90"/>
                      <a:pt x="214" y="93"/>
                      <a:pt x="218" y="101"/>
                    </a:cubicBezTo>
                    <a:cubicBezTo>
                      <a:pt x="222" y="109"/>
                      <a:pt x="218" y="118"/>
                      <a:pt x="210" y="122"/>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5" name="Freeform 92"/>
              <p:cNvSpPr>
                <a:spLocks noEditPoints="1"/>
              </p:cNvSpPr>
              <p:nvPr/>
            </p:nvSpPr>
            <p:spPr bwMode="auto">
              <a:xfrm>
                <a:off x="4236518" y="3640219"/>
                <a:ext cx="289209" cy="293355"/>
              </a:xfrm>
              <a:custGeom>
                <a:avLst/>
                <a:gdLst/>
                <a:ahLst/>
                <a:cxnLst>
                  <a:cxn ang="0">
                    <a:pos x="120" y="143"/>
                  </a:cxn>
                  <a:cxn ang="0">
                    <a:pos x="120" y="181"/>
                  </a:cxn>
                  <a:cxn ang="0">
                    <a:pos x="163" y="181"/>
                  </a:cxn>
                  <a:cxn ang="0">
                    <a:pos x="163" y="146"/>
                  </a:cxn>
                  <a:cxn ang="0">
                    <a:pos x="163" y="143"/>
                  </a:cxn>
                  <a:cxn ang="0">
                    <a:pos x="163" y="69"/>
                  </a:cxn>
                  <a:cxn ang="0">
                    <a:pos x="82" y="0"/>
                  </a:cxn>
                  <a:cxn ang="0">
                    <a:pos x="0" y="69"/>
                  </a:cxn>
                  <a:cxn ang="0">
                    <a:pos x="0" y="143"/>
                  </a:cxn>
                  <a:cxn ang="0">
                    <a:pos x="0" y="146"/>
                  </a:cxn>
                  <a:cxn ang="0">
                    <a:pos x="0" y="181"/>
                  </a:cxn>
                  <a:cxn ang="0">
                    <a:pos x="44" y="181"/>
                  </a:cxn>
                  <a:cxn ang="0">
                    <a:pos x="44" y="146"/>
                  </a:cxn>
                  <a:cxn ang="0">
                    <a:pos x="44" y="146"/>
                  </a:cxn>
                  <a:cxn ang="0">
                    <a:pos x="44" y="69"/>
                  </a:cxn>
                  <a:cxn ang="0">
                    <a:pos x="82" y="43"/>
                  </a:cxn>
                  <a:cxn ang="0">
                    <a:pos x="120" y="69"/>
                  </a:cxn>
                  <a:cxn ang="0">
                    <a:pos x="120" y="143"/>
                  </a:cxn>
                  <a:cxn ang="0">
                    <a:pos x="36" y="174"/>
                  </a:cxn>
                  <a:cxn ang="0">
                    <a:pos x="8" y="174"/>
                  </a:cxn>
                  <a:cxn ang="0">
                    <a:pos x="8" y="151"/>
                  </a:cxn>
                  <a:cxn ang="0">
                    <a:pos x="36" y="151"/>
                  </a:cxn>
                  <a:cxn ang="0">
                    <a:pos x="36" y="174"/>
                  </a:cxn>
                  <a:cxn ang="0">
                    <a:pos x="127" y="151"/>
                  </a:cxn>
                  <a:cxn ang="0">
                    <a:pos x="156" y="151"/>
                  </a:cxn>
                  <a:cxn ang="0">
                    <a:pos x="156" y="174"/>
                  </a:cxn>
                  <a:cxn ang="0">
                    <a:pos x="127" y="174"/>
                  </a:cxn>
                  <a:cxn ang="0">
                    <a:pos x="127" y="151"/>
                  </a:cxn>
                </a:cxnLst>
                <a:rect l="0" t="0" r="r" b="b"/>
                <a:pathLst>
                  <a:path w="163" h="181">
                    <a:moveTo>
                      <a:pt x="120" y="143"/>
                    </a:moveTo>
                    <a:cubicBezTo>
                      <a:pt x="120" y="181"/>
                      <a:pt x="120" y="181"/>
                      <a:pt x="120" y="181"/>
                    </a:cubicBezTo>
                    <a:cubicBezTo>
                      <a:pt x="163" y="181"/>
                      <a:pt x="163" y="181"/>
                      <a:pt x="163" y="181"/>
                    </a:cubicBezTo>
                    <a:cubicBezTo>
                      <a:pt x="163" y="146"/>
                      <a:pt x="163" y="146"/>
                      <a:pt x="163" y="146"/>
                    </a:cubicBezTo>
                    <a:cubicBezTo>
                      <a:pt x="163" y="143"/>
                      <a:pt x="163" y="143"/>
                      <a:pt x="163" y="143"/>
                    </a:cubicBezTo>
                    <a:cubicBezTo>
                      <a:pt x="163" y="69"/>
                      <a:pt x="163" y="69"/>
                      <a:pt x="163" y="69"/>
                    </a:cubicBezTo>
                    <a:cubicBezTo>
                      <a:pt x="163" y="41"/>
                      <a:pt x="142" y="0"/>
                      <a:pt x="82" y="0"/>
                    </a:cubicBezTo>
                    <a:cubicBezTo>
                      <a:pt x="20" y="0"/>
                      <a:pt x="0" y="47"/>
                      <a:pt x="0" y="69"/>
                    </a:cubicBezTo>
                    <a:cubicBezTo>
                      <a:pt x="0" y="143"/>
                      <a:pt x="0" y="143"/>
                      <a:pt x="0" y="143"/>
                    </a:cubicBezTo>
                    <a:cubicBezTo>
                      <a:pt x="0" y="146"/>
                      <a:pt x="0" y="146"/>
                      <a:pt x="0" y="146"/>
                    </a:cubicBezTo>
                    <a:cubicBezTo>
                      <a:pt x="0" y="181"/>
                      <a:pt x="0" y="181"/>
                      <a:pt x="0" y="181"/>
                    </a:cubicBezTo>
                    <a:cubicBezTo>
                      <a:pt x="44" y="181"/>
                      <a:pt x="44" y="181"/>
                      <a:pt x="44" y="181"/>
                    </a:cubicBezTo>
                    <a:cubicBezTo>
                      <a:pt x="44" y="146"/>
                      <a:pt x="44" y="146"/>
                      <a:pt x="44" y="146"/>
                    </a:cubicBezTo>
                    <a:cubicBezTo>
                      <a:pt x="44" y="146"/>
                      <a:pt x="44" y="146"/>
                      <a:pt x="44" y="146"/>
                    </a:cubicBezTo>
                    <a:cubicBezTo>
                      <a:pt x="44" y="69"/>
                      <a:pt x="44" y="69"/>
                      <a:pt x="44" y="69"/>
                    </a:cubicBezTo>
                    <a:cubicBezTo>
                      <a:pt x="44" y="69"/>
                      <a:pt x="45" y="43"/>
                      <a:pt x="82" y="43"/>
                    </a:cubicBezTo>
                    <a:cubicBezTo>
                      <a:pt x="120" y="43"/>
                      <a:pt x="120" y="68"/>
                      <a:pt x="120" y="69"/>
                    </a:cubicBezTo>
                    <a:cubicBezTo>
                      <a:pt x="120" y="143"/>
                      <a:pt x="120" y="143"/>
                      <a:pt x="120" y="143"/>
                    </a:cubicBezTo>
                    <a:close/>
                    <a:moveTo>
                      <a:pt x="36" y="174"/>
                    </a:moveTo>
                    <a:cubicBezTo>
                      <a:pt x="8" y="174"/>
                      <a:pt x="8" y="174"/>
                      <a:pt x="8" y="174"/>
                    </a:cubicBezTo>
                    <a:cubicBezTo>
                      <a:pt x="8" y="151"/>
                      <a:pt x="8" y="151"/>
                      <a:pt x="8" y="151"/>
                    </a:cubicBezTo>
                    <a:cubicBezTo>
                      <a:pt x="36" y="151"/>
                      <a:pt x="36" y="151"/>
                      <a:pt x="36" y="151"/>
                    </a:cubicBezTo>
                    <a:lnTo>
                      <a:pt x="36" y="174"/>
                    </a:lnTo>
                    <a:close/>
                    <a:moveTo>
                      <a:pt x="127" y="151"/>
                    </a:moveTo>
                    <a:cubicBezTo>
                      <a:pt x="156" y="151"/>
                      <a:pt x="156" y="151"/>
                      <a:pt x="156" y="151"/>
                    </a:cubicBezTo>
                    <a:cubicBezTo>
                      <a:pt x="156" y="174"/>
                      <a:pt x="156" y="174"/>
                      <a:pt x="156" y="174"/>
                    </a:cubicBezTo>
                    <a:cubicBezTo>
                      <a:pt x="127" y="174"/>
                      <a:pt x="127" y="174"/>
                      <a:pt x="127" y="174"/>
                    </a:cubicBezTo>
                    <a:lnTo>
                      <a:pt x="127" y="15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6" name="Freeform 93"/>
              <p:cNvSpPr>
                <a:spLocks/>
              </p:cNvSpPr>
              <p:nvPr/>
            </p:nvSpPr>
            <p:spPr bwMode="auto">
              <a:xfrm>
                <a:off x="4238472" y="3951571"/>
                <a:ext cx="74256" cy="68389"/>
              </a:xfrm>
              <a:custGeom>
                <a:avLst/>
                <a:gdLst/>
                <a:ahLst/>
                <a:cxnLst>
                  <a:cxn ang="0">
                    <a:pos x="24" y="0"/>
                  </a:cxn>
                  <a:cxn ang="0">
                    <a:pos x="15" y="0"/>
                  </a:cxn>
                  <a:cxn ang="0">
                    <a:pos x="15" y="15"/>
                  </a:cxn>
                  <a:cxn ang="0">
                    <a:pos x="0" y="15"/>
                  </a:cxn>
                  <a:cxn ang="0">
                    <a:pos x="0" y="23"/>
                  </a:cxn>
                  <a:cxn ang="0">
                    <a:pos x="15" y="23"/>
                  </a:cxn>
                  <a:cxn ang="0">
                    <a:pos x="15" y="38"/>
                  </a:cxn>
                  <a:cxn ang="0">
                    <a:pos x="24" y="38"/>
                  </a:cxn>
                  <a:cxn ang="0">
                    <a:pos x="24" y="23"/>
                  </a:cxn>
                  <a:cxn ang="0">
                    <a:pos x="38" y="23"/>
                  </a:cxn>
                  <a:cxn ang="0">
                    <a:pos x="38" y="15"/>
                  </a:cxn>
                  <a:cxn ang="0">
                    <a:pos x="24" y="15"/>
                  </a:cxn>
                  <a:cxn ang="0">
                    <a:pos x="24" y="0"/>
                  </a:cxn>
                </a:cxnLst>
                <a:rect l="0" t="0" r="r" b="b"/>
                <a:pathLst>
                  <a:path w="38" h="38">
                    <a:moveTo>
                      <a:pt x="24" y="0"/>
                    </a:moveTo>
                    <a:lnTo>
                      <a:pt x="15" y="0"/>
                    </a:lnTo>
                    <a:lnTo>
                      <a:pt x="15" y="15"/>
                    </a:lnTo>
                    <a:lnTo>
                      <a:pt x="0" y="15"/>
                    </a:lnTo>
                    <a:lnTo>
                      <a:pt x="0" y="23"/>
                    </a:lnTo>
                    <a:lnTo>
                      <a:pt x="15" y="23"/>
                    </a:lnTo>
                    <a:lnTo>
                      <a:pt x="15" y="38"/>
                    </a:lnTo>
                    <a:lnTo>
                      <a:pt x="24" y="38"/>
                    </a:lnTo>
                    <a:lnTo>
                      <a:pt x="24" y="23"/>
                    </a:lnTo>
                    <a:lnTo>
                      <a:pt x="38" y="23"/>
                    </a:lnTo>
                    <a:lnTo>
                      <a:pt x="38" y="15"/>
                    </a:lnTo>
                    <a:lnTo>
                      <a:pt x="24" y="15"/>
                    </a:lnTo>
                    <a:lnTo>
                      <a:pt x="2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7" name="Rectangle 94"/>
              <p:cNvSpPr>
                <a:spLocks noChangeArrowheads="1"/>
              </p:cNvSpPr>
              <p:nvPr/>
            </p:nvSpPr>
            <p:spPr bwMode="auto">
              <a:xfrm>
                <a:off x="4449516" y="3978567"/>
                <a:ext cx="76210" cy="14398"/>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8" name="Freeform 95"/>
              <p:cNvSpPr>
                <a:spLocks/>
              </p:cNvSpPr>
              <p:nvPr/>
            </p:nvSpPr>
            <p:spPr bwMode="auto">
              <a:xfrm>
                <a:off x="1872043" y="2871738"/>
                <a:ext cx="263805" cy="107983"/>
              </a:xfrm>
              <a:custGeom>
                <a:avLst/>
                <a:gdLst/>
                <a:ahLst/>
                <a:cxnLst>
                  <a:cxn ang="0">
                    <a:pos x="75" y="26"/>
                  </a:cxn>
                  <a:cxn ang="0">
                    <a:pos x="0" y="0"/>
                  </a:cxn>
                  <a:cxn ang="0">
                    <a:pos x="0" y="49"/>
                  </a:cxn>
                  <a:cxn ang="0">
                    <a:pos x="75" y="66"/>
                  </a:cxn>
                  <a:cxn ang="0">
                    <a:pos x="149" y="45"/>
                  </a:cxn>
                  <a:cxn ang="0">
                    <a:pos x="149" y="0"/>
                  </a:cxn>
                  <a:cxn ang="0">
                    <a:pos x="75" y="26"/>
                  </a:cxn>
                </a:cxnLst>
                <a:rect l="0" t="0" r="r" b="b"/>
                <a:pathLst>
                  <a:path w="149" h="66">
                    <a:moveTo>
                      <a:pt x="75" y="26"/>
                    </a:moveTo>
                    <a:cubicBezTo>
                      <a:pt x="0" y="0"/>
                      <a:pt x="0" y="0"/>
                      <a:pt x="0" y="0"/>
                    </a:cubicBezTo>
                    <a:cubicBezTo>
                      <a:pt x="0" y="49"/>
                      <a:pt x="0" y="49"/>
                      <a:pt x="0" y="49"/>
                    </a:cubicBezTo>
                    <a:cubicBezTo>
                      <a:pt x="0" y="49"/>
                      <a:pt x="35" y="66"/>
                      <a:pt x="75" y="66"/>
                    </a:cubicBezTo>
                    <a:cubicBezTo>
                      <a:pt x="116" y="66"/>
                      <a:pt x="149" y="45"/>
                      <a:pt x="149" y="45"/>
                    </a:cubicBezTo>
                    <a:cubicBezTo>
                      <a:pt x="149" y="0"/>
                      <a:pt x="149" y="0"/>
                      <a:pt x="149" y="0"/>
                    </a:cubicBezTo>
                    <a:lnTo>
                      <a:pt x="75" y="2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9" name="Freeform 96"/>
              <p:cNvSpPr>
                <a:spLocks/>
              </p:cNvSpPr>
              <p:nvPr/>
            </p:nvSpPr>
            <p:spPr bwMode="auto">
              <a:xfrm>
                <a:off x="1809511" y="2760155"/>
                <a:ext cx="390822" cy="199769"/>
              </a:xfrm>
              <a:custGeom>
                <a:avLst/>
                <a:gdLst/>
                <a:ahLst/>
                <a:cxnLst>
                  <a:cxn ang="0">
                    <a:pos x="188" y="45"/>
                  </a:cxn>
                  <a:cxn ang="0">
                    <a:pos x="200" y="40"/>
                  </a:cxn>
                  <a:cxn ang="0">
                    <a:pos x="100" y="0"/>
                  </a:cxn>
                  <a:cxn ang="0">
                    <a:pos x="0" y="40"/>
                  </a:cxn>
                  <a:cxn ang="0">
                    <a:pos x="100" y="77"/>
                  </a:cxn>
                  <a:cxn ang="0">
                    <a:pos x="179" y="48"/>
                  </a:cxn>
                  <a:cxn ang="0">
                    <a:pos x="179" y="90"/>
                  </a:cxn>
                  <a:cxn ang="0">
                    <a:pos x="175" y="90"/>
                  </a:cxn>
                  <a:cxn ang="0">
                    <a:pos x="175" y="111"/>
                  </a:cxn>
                  <a:cxn ang="0">
                    <a:pos x="191" y="111"/>
                  </a:cxn>
                  <a:cxn ang="0">
                    <a:pos x="191" y="90"/>
                  </a:cxn>
                  <a:cxn ang="0">
                    <a:pos x="188" y="90"/>
                  </a:cxn>
                  <a:cxn ang="0">
                    <a:pos x="188" y="45"/>
                  </a:cxn>
                </a:cxnLst>
                <a:rect l="0" t="0" r="r" b="b"/>
                <a:pathLst>
                  <a:path w="200" h="111">
                    <a:moveTo>
                      <a:pt x="188" y="45"/>
                    </a:moveTo>
                    <a:lnTo>
                      <a:pt x="200" y="40"/>
                    </a:lnTo>
                    <a:lnTo>
                      <a:pt x="100" y="0"/>
                    </a:lnTo>
                    <a:lnTo>
                      <a:pt x="0" y="40"/>
                    </a:lnTo>
                    <a:lnTo>
                      <a:pt x="100" y="77"/>
                    </a:lnTo>
                    <a:lnTo>
                      <a:pt x="179" y="48"/>
                    </a:lnTo>
                    <a:lnTo>
                      <a:pt x="179" y="90"/>
                    </a:lnTo>
                    <a:lnTo>
                      <a:pt x="175" y="90"/>
                    </a:lnTo>
                    <a:lnTo>
                      <a:pt x="175" y="111"/>
                    </a:lnTo>
                    <a:lnTo>
                      <a:pt x="191" y="111"/>
                    </a:lnTo>
                    <a:lnTo>
                      <a:pt x="191" y="90"/>
                    </a:lnTo>
                    <a:lnTo>
                      <a:pt x="188" y="90"/>
                    </a:lnTo>
                    <a:lnTo>
                      <a:pt x="188" y="4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0" name="Freeform 97"/>
              <p:cNvSpPr>
                <a:spLocks/>
              </p:cNvSpPr>
              <p:nvPr/>
            </p:nvSpPr>
            <p:spPr bwMode="auto">
              <a:xfrm>
                <a:off x="4457332" y="1665924"/>
                <a:ext cx="42990" cy="259160"/>
              </a:xfrm>
              <a:custGeom>
                <a:avLst/>
                <a:gdLst/>
                <a:ahLst/>
                <a:cxnLst>
                  <a:cxn ang="0">
                    <a:pos x="16" y="0"/>
                  </a:cxn>
                  <a:cxn ang="0">
                    <a:pos x="0" y="0"/>
                  </a:cxn>
                  <a:cxn ang="0">
                    <a:pos x="0" y="159"/>
                  </a:cxn>
                  <a:cxn ang="0">
                    <a:pos x="16" y="159"/>
                  </a:cxn>
                  <a:cxn ang="0">
                    <a:pos x="24" y="151"/>
                  </a:cxn>
                  <a:cxn ang="0">
                    <a:pos x="24" y="8"/>
                  </a:cxn>
                  <a:cxn ang="0">
                    <a:pos x="16" y="0"/>
                  </a:cxn>
                </a:cxnLst>
                <a:rect l="0" t="0" r="r" b="b"/>
                <a:pathLst>
                  <a:path w="24" h="159">
                    <a:moveTo>
                      <a:pt x="16" y="0"/>
                    </a:moveTo>
                    <a:cubicBezTo>
                      <a:pt x="0" y="0"/>
                      <a:pt x="0" y="0"/>
                      <a:pt x="0" y="0"/>
                    </a:cubicBezTo>
                    <a:cubicBezTo>
                      <a:pt x="0" y="159"/>
                      <a:pt x="0" y="159"/>
                      <a:pt x="0" y="159"/>
                    </a:cubicBezTo>
                    <a:cubicBezTo>
                      <a:pt x="16" y="159"/>
                      <a:pt x="16" y="159"/>
                      <a:pt x="16" y="159"/>
                    </a:cubicBezTo>
                    <a:cubicBezTo>
                      <a:pt x="21" y="159"/>
                      <a:pt x="24" y="156"/>
                      <a:pt x="24" y="151"/>
                    </a:cubicBezTo>
                    <a:cubicBezTo>
                      <a:pt x="24" y="8"/>
                      <a:pt x="24" y="8"/>
                      <a:pt x="24" y="8"/>
                    </a:cubicBezTo>
                    <a:cubicBezTo>
                      <a:pt x="24" y="4"/>
                      <a:pt x="21" y="0"/>
                      <a:pt x="16"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1" name="Freeform 98"/>
              <p:cNvSpPr>
                <a:spLocks/>
              </p:cNvSpPr>
              <p:nvPr/>
            </p:nvSpPr>
            <p:spPr bwMode="auto">
              <a:xfrm>
                <a:off x="4289279" y="1665924"/>
                <a:ext cx="144604" cy="275358"/>
              </a:xfrm>
              <a:custGeom>
                <a:avLst/>
                <a:gdLst/>
                <a:ahLst/>
                <a:cxnLst>
                  <a:cxn ang="0">
                    <a:pos x="74" y="0"/>
                  </a:cxn>
                  <a:cxn ang="0">
                    <a:pos x="0" y="0"/>
                  </a:cxn>
                  <a:cxn ang="0">
                    <a:pos x="0" y="144"/>
                  </a:cxn>
                  <a:cxn ang="0">
                    <a:pos x="8" y="144"/>
                  </a:cxn>
                  <a:cxn ang="0">
                    <a:pos x="8" y="153"/>
                  </a:cxn>
                  <a:cxn ang="0">
                    <a:pos x="17" y="149"/>
                  </a:cxn>
                  <a:cxn ang="0">
                    <a:pos x="26" y="153"/>
                  </a:cxn>
                  <a:cxn ang="0">
                    <a:pos x="26" y="144"/>
                  </a:cxn>
                  <a:cxn ang="0">
                    <a:pos x="74" y="144"/>
                  </a:cxn>
                  <a:cxn ang="0">
                    <a:pos x="74" y="0"/>
                  </a:cxn>
                </a:cxnLst>
                <a:rect l="0" t="0" r="r" b="b"/>
                <a:pathLst>
                  <a:path w="74" h="153">
                    <a:moveTo>
                      <a:pt x="74" y="0"/>
                    </a:moveTo>
                    <a:lnTo>
                      <a:pt x="0" y="0"/>
                    </a:lnTo>
                    <a:lnTo>
                      <a:pt x="0" y="144"/>
                    </a:lnTo>
                    <a:lnTo>
                      <a:pt x="8" y="144"/>
                    </a:lnTo>
                    <a:lnTo>
                      <a:pt x="8" y="153"/>
                    </a:lnTo>
                    <a:lnTo>
                      <a:pt x="17" y="149"/>
                    </a:lnTo>
                    <a:lnTo>
                      <a:pt x="26" y="153"/>
                    </a:lnTo>
                    <a:lnTo>
                      <a:pt x="26" y="144"/>
                    </a:lnTo>
                    <a:lnTo>
                      <a:pt x="74" y="144"/>
                    </a:lnTo>
                    <a:lnTo>
                      <a:pt x="7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2" name="Freeform 99"/>
              <p:cNvSpPr>
                <a:spLocks noEditPoints="1"/>
              </p:cNvSpPr>
              <p:nvPr/>
            </p:nvSpPr>
            <p:spPr bwMode="auto">
              <a:xfrm>
                <a:off x="783603" y="1737913"/>
                <a:ext cx="257943" cy="248362"/>
              </a:xfrm>
              <a:custGeom>
                <a:avLst/>
                <a:gdLst/>
                <a:ahLst/>
                <a:cxnLst>
                  <a:cxn ang="0">
                    <a:pos x="141" y="61"/>
                  </a:cxn>
                  <a:cxn ang="0">
                    <a:pos x="123" y="61"/>
                  </a:cxn>
                  <a:cxn ang="0">
                    <a:pos x="124" y="79"/>
                  </a:cxn>
                  <a:cxn ang="0">
                    <a:pos x="129" y="82"/>
                  </a:cxn>
                  <a:cxn ang="0">
                    <a:pos x="72" y="117"/>
                  </a:cxn>
                  <a:cxn ang="0">
                    <a:pos x="72" y="114"/>
                  </a:cxn>
                  <a:cxn ang="0">
                    <a:pos x="116" y="58"/>
                  </a:cxn>
                  <a:cxn ang="0">
                    <a:pos x="58" y="0"/>
                  </a:cxn>
                  <a:cxn ang="0">
                    <a:pos x="0" y="58"/>
                  </a:cxn>
                  <a:cxn ang="0">
                    <a:pos x="48" y="114"/>
                  </a:cxn>
                  <a:cxn ang="0">
                    <a:pos x="48" y="125"/>
                  </a:cxn>
                  <a:cxn ang="0">
                    <a:pos x="29" y="125"/>
                  </a:cxn>
                  <a:cxn ang="0">
                    <a:pos x="29" y="133"/>
                  </a:cxn>
                  <a:cxn ang="0">
                    <a:pos x="12" y="133"/>
                  </a:cxn>
                  <a:cxn ang="0">
                    <a:pos x="12" y="153"/>
                  </a:cxn>
                  <a:cxn ang="0">
                    <a:pos x="102" y="153"/>
                  </a:cxn>
                  <a:cxn ang="0">
                    <a:pos x="102" y="133"/>
                  </a:cxn>
                  <a:cxn ang="0">
                    <a:pos x="90" y="133"/>
                  </a:cxn>
                  <a:cxn ang="0">
                    <a:pos x="90" y="125"/>
                  </a:cxn>
                  <a:cxn ang="0">
                    <a:pos x="72" y="125"/>
                  </a:cxn>
                  <a:cxn ang="0">
                    <a:pos x="72" y="124"/>
                  </a:cxn>
                  <a:cxn ang="0">
                    <a:pos x="135" y="82"/>
                  </a:cxn>
                  <a:cxn ang="0">
                    <a:pos x="142" y="79"/>
                  </a:cxn>
                  <a:cxn ang="0">
                    <a:pos x="141" y="61"/>
                  </a:cxn>
                  <a:cxn ang="0">
                    <a:pos x="43" y="58"/>
                  </a:cxn>
                  <a:cxn ang="0">
                    <a:pos x="59" y="42"/>
                  </a:cxn>
                  <a:cxn ang="0">
                    <a:pos x="75" y="58"/>
                  </a:cxn>
                  <a:cxn ang="0">
                    <a:pos x="59" y="74"/>
                  </a:cxn>
                  <a:cxn ang="0">
                    <a:pos x="43" y="58"/>
                  </a:cxn>
                </a:cxnLst>
                <a:rect l="0" t="0" r="r" b="b"/>
                <a:pathLst>
                  <a:path w="146" h="153">
                    <a:moveTo>
                      <a:pt x="141" y="61"/>
                    </a:moveTo>
                    <a:cubicBezTo>
                      <a:pt x="136" y="56"/>
                      <a:pt x="128" y="56"/>
                      <a:pt x="123" y="61"/>
                    </a:cubicBezTo>
                    <a:cubicBezTo>
                      <a:pt x="119" y="66"/>
                      <a:pt x="119" y="74"/>
                      <a:pt x="124" y="79"/>
                    </a:cubicBezTo>
                    <a:cubicBezTo>
                      <a:pt x="125" y="80"/>
                      <a:pt x="127" y="81"/>
                      <a:pt x="129" y="82"/>
                    </a:cubicBezTo>
                    <a:cubicBezTo>
                      <a:pt x="126" y="94"/>
                      <a:pt x="114" y="111"/>
                      <a:pt x="72" y="117"/>
                    </a:cubicBezTo>
                    <a:cubicBezTo>
                      <a:pt x="72" y="114"/>
                      <a:pt x="72" y="114"/>
                      <a:pt x="72" y="114"/>
                    </a:cubicBezTo>
                    <a:cubicBezTo>
                      <a:pt x="98" y="107"/>
                      <a:pt x="116" y="85"/>
                      <a:pt x="116" y="58"/>
                    </a:cubicBezTo>
                    <a:cubicBezTo>
                      <a:pt x="116" y="26"/>
                      <a:pt x="90" y="0"/>
                      <a:pt x="58" y="0"/>
                    </a:cubicBezTo>
                    <a:cubicBezTo>
                      <a:pt x="26" y="0"/>
                      <a:pt x="0" y="26"/>
                      <a:pt x="0" y="58"/>
                    </a:cubicBezTo>
                    <a:cubicBezTo>
                      <a:pt x="0" y="86"/>
                      <a:pt x="21" y="110"/>
                      <a:pt x="48" y="114"/>
                    </a:cubicBezTo>
                    <a:cubicBezTo>
                      <a:pt x="48" y="125"/>
                      <a:pt x="48" y="125"/>
                      <a:pt x="48" y="125"/>
                    </a:cubicBezTo>
                    <a:cubicBezTo>
                      <a:pt x="29" y="125"/>
                      <a:pt x="29" y="125"/>
                      <a:pt x="29" y="125"/>
                    </a:cubicBezTo>
                    <a:cubicBezTo>
                      <a:pt x="29" y="133"/>
                      <a:pt x="29" y="133"/>
                      <a:pt x="29" y="133"/>
                    </a:cubicBezTo>
                    <a:cubicBezTo>
                      <a:pt x="12" y="133"/>
                      <a:pt x="12" y="133"/>
                      <a:pt x="12" y="133"/>
                    </a:cubicBezTo>
                    <a:cubicBezTo>
                      <a:pt x="12" y="153"/>
                      <a:pt x="12" y="153"/>
                      <a:pt x="12" y="153"/>
                    </a:cubicBezTo>
                    <a:cubicBezTo>
                      <a:pt x="102" y="153"/>
                      <a:pt x="102" y="153"/>
                      <a:pt x="102" y="153"/>
                    </a:cubicBezTo>
                    <a:cubicBezTo>
                      <a:pt x="102" y="133"/>
                      <a:pt x="102" y="133"/>
                      <a:pt x="102" y="133"/>
                    </a:cubicBezTo>
                    <a:cubicBezTo>
                      <a:pt x="90" y="133"/>
                      <a:pt x="90" y="133"/>
                      <a:pt x="90" y="133"/>
                    </a:cubicBezTo>
                    <a:cubicBezTo>
                      <a:pt x="90" y="125"/>
                      <a:pt x="90" y="125"/>
                      <a:pt x="90" y="125"/>
                    </a:cubicBezTo>
                    <a:cubicBezTo>
                      <a:pt x="72" y="125"/>
                      <a:pt x="72" y="125"/>
                      <a:pt x="72" y="125"/>
                    </a:cubicBezTo>
                    <a:cubicBezTo>
                      <a:pt x="72" y="124"/>
                      <a:pt x="72" y="124"/>
                      <a:pt x="72" y="124"/>
                    </a:cubicBezTo>
                    <a:cubicBezTo>
                      <a:pt x="120" y="117"/>
                      <a:pt x="132" y="96"/>
                      <a:pt x="135" y="82"/>
                    </a:cubicBezTo>
                    <a:cubicBezTo>
                      <a:pt x="137" y="82"/>
                      <a:pt x="140" y="81"/>
                      <a:pt x="142" y="79"/>
                    </a:cubicBezTo>
                    <a:cubicBezTo>
                      <a:pt x="146" y="74"/>
                      <a:pt x="146" y="66"/>
                      <a:pt x="141" y="61"/>
                    </a:cubicBezTo>
                    <a:close/>
                    <a:moveTo>
                      <a:pt x="43" y="58"/>
                    </a:moveTo>
                    <a:cubicBezTo>
                      <a:pt x="43" y="49"/>
                      <a:pt x="51" y="42"/>
                      <a:pt x="59" y="42"/>
                    </a:cubicBezTo>
                    <a:cubicBezTo>
                      <a:pt x="68" y="42"/>
                      <a:pt x="75" y="49"/>
                      <a:pt x="75" y="58"/>
                    </a:cubicBezTo>
                    <a:cubicBezTo>
                      <a:pt x="75" y="66"/>
                      <a:pt x="68" y="74"/>
                      <a:pt x="59" y="74"/>
                    </a:cubicBezTo>
                    <a:cubicBezTo>
                      <a:pt x="51" y="74"/>
                      <a:pt x="43" y="66"/>
                      <a:pt x="43" y="5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3" name="Freeform 100"/>
              <p:cNvSpPr>
                <a:spLocks noEditPoints="1"/>
              </p:cNvSpPr>
              <p:nvPr/>
            </p:nvSpPr>
            <p:spPr bwMode="auto">
              <a:xfrm>
                <a:off x="959473" y="2466800"/>
                <a:ext cx="300933" cy="379741"/>
              </a:xfrm>
              <a:custGeom>
                <a:avLst/>
                <a:gdLst/>
                <a:ahLst/>
                <a:cxnLst>
                  <a:cxn ang="0">
                    <a:pos x="153" y="50"/>
                  </a:cxn>
                  <a:cxn ang="0">
                    <a:pos x="102" y="0"/>
                  </a:cxn>
                  <a:cxn ang="0">
                    <a:pos x="91" y="5"/>
                  </a:cxn>
                  <a:cxn ang="0">
                    <a:pos x="84" y="188"/>
                  </a:cxn>
                  <a:cxn ang="0">
                    <a:pos x="60" y="211"/>
                  </a:cxn>
                  <a:cxn ang="0">
                    <a:pos x="43" y="220"/>
                  </a:cxn>
                  <a:cxn ang="0">
                    <a:pos x="140" y="233"/>
                  </a:cxn>
                  <a:cxn ang="0">
                    <a:pos x="124" y="220"/>
                  </a:cxn>
                  <a:cxn ang="0">
                    <a:pos x="102" y="211"/>
                  </a:cxn>
                  <a:cxn ang="0">
                    <a:pos x="153" y="142"/>
                  </a:cxn>
                  <a:cxn ang="0">
                    <a:pos x="170" y="96"/>
                  </a:cxn>
                  <a:cxn ang="0">
                    <a:pos x="164" y="95"/>
                  </a:cxn>
                  <a:cxn ang="0">
                    <a:pos x="136" y="66"/>
                  </a:cxn>
                  <a:cxn ang="0">
                    <a:pos x="164" y="95"/>
                  </a:cxn>
                  <a:cxn ang="0">
                    <a:pos x="134" y="60"/>
                  </a:cxn>
                  <a:cxn ang="0">
                    <a:pos x="148" y="53"/>
                  </a:cxn>
                  <a:cxn ang="0">
                    <a:pos x="64" y="68"/>
                  </a:cxn>
                  <a:cxn ang="0">
                    <a:pos x="94" y="95"/>
                  </a:cxn>
                  <a:cxn ang="0">
                    <a:pos x="94" y="101"/>
                  </a:cxn>
                  <a:cxn ang="0">
                    <a:pos x="64" y="124"/>
                  </a:cxn>
                  <a:cxn ang="0">
                    <a:pos x="94" y="101"/>
                  </a:cxn>
                  <a:cxn ang="0">
                    <a:pos x="47" y="53"/>
                  </a:cxn>
                  <a:cxn ang="0">
                    <a:pos x="61" y="60"/>
                  </a:cxn>
                  <a:cxn ang="0">
                    <a:pos x="55" y="95"/>
                  </a:cxn>
                  <a:cxn ang="0">
                    <a:pos x="43" y="58"/>
                  </a:cxn>
                  <a:cxn ang="0">
                    <a:pos x="55" y="101"/>
                  </a:cxn>
                  <a:cxn ang="0">
                    <a:pos x="43" y="134"/>
                  </a:cxn>
                  <a:cxn ang="0">
                    <a:pos x="55" y="101"/>
                  </a:cxn>
                  <a:cxn ang="0">
                    <a:pos x="77" y="159"/>
                  </a:cxn>
                  <a:cxn ang="0">
                    <a:pos x="61" y="132"/>
                  </a:cxn>
                  <a:cxn ang="0">
                    <a:pos x="94" y="126"/>
                  </a:cxn>
                  <a:cxn ang="0">
                    <a:pos x="66" y="130"/>
                  </a:cxn>
                  <a:cxn ang="0">
                    <a:pos x="66" y="62"/>
                  </a:cxn>
                  <a:cxn ang="0">
                    <a:pos x="94" y="66"/>
                  </a:cxn>
                  <a:cxn ang="0">
                    <a:pos x="134" y="101"/>
                  </a:cxn>
                  <a:cxn ang="0">
                    <a:pos x="100" y="120"/>
                  </a:cxn>
                  <a:cxn ang="0">
                    <a:pos x="100" y="95"/>
                  </a:cxn>
                  <a:cxn ang="0">
                    <a:pos x="131" y="67"/>
                  </a:cxn>
                  <a:cxn ang="0">
                    <a:pos x="100" y="95"/>
                  </a:cxn>
                  <a:cxn ang="0">
                    <a:pos x="100" y="66"/>
                  </a:cxn>
                  <a:cxn ang="0">
                    <a:pos x="129" y="62"/>
                  </a:cxn>
                  <a:cxn ang="0">
                    <a:pos x="91" y="17"/>
                  </a:cxn>
                  <a:cxn ang="0">
                    <a:pos x="42" y="50"/>
                  </a:cxn>
                  <a:cxn ang="0">
                    <a:pos x="25" y="96"/>
                  </a:cxn>
                  <a:cxn ang="0">
                    <a:pos x="42" y="142"/>
                  </a:cxn>
                  <a:cxn ang="0">
                    <a:pos x="93" y="176"/>
                  </a:cxn>
                  <a:cxn ang="0">
                    <a:pos x="12" y="97"/>
                  </a:cxn>
                  <a:cxn ang="0">
                    <a:pos x="100" y="126"/>
                  </a:cxn>
                  <a:cxn ang="0">
                    <a:pos x="100" y="162"/>
                  </a:cxn>
                  <a:cxn ang="0">
                    <a:pos x="134" y="132"/>
                  </a:cxn>
                  <a:cxn ang="0">
                    <a:pos x="118" y="159"/>
                  </a:cxn>
                  <a:cxn ang="0">
                    <a:pos x="136" y="126"/>
                  </a:cxn>
                  <a:cxn ang="0">
                    <a:pos x="163" y="101"/>
                  </a:cxn>
                </a:cxnLst>
                <a:rect l="0" t="0" r="r" b="b"/>
                <a:pathLst>
                  <a:path w="170" h="233">
                    <a:moveTo>
                      <a:pt x="156" y="54"/>
                    </a:moveTo>
                    <a:cubicBezTo>
                      <a:pt x="155" y="53"/>
                      <a:pt x="154" y="51"/>
                      <a:pt x="153" y="50"/>
                    </a:cubicBezTo>
                    <a:cubicBezTo>
                      <a:pt x="141" y="35"/>
                      <a:pt x="123" y="25"/>
                      <a:pt x="102" y="24"/>
                    </a:cubicBezTo>
                    <a:cubicBezTo>
                      <a:pt x="102" y="0"/>
                      <a:pt x="102" y="0"/>
                      <a:pt x="102" y="0"/>
                    </a:cubicBezTo>
                    <a:cubicBezTo>
                      <a:pt x="91" y="0"/>
                      <a:pt x="91" y="0"/>
                      <a:pt x="91" y="0"/>
                    </a:cubicBezTo>
                    <a:cubicBezTo>
                      <a:pt x="91" y="5"/>
                      <a:pt x="91" y="5"/>
                      <a:pt x="91" y="5"/>
                    </a:cubicBezTo>
                    <a:cubicBezTo>
                      <a:pt x="41" y="6"/>
                      <a:pt x="0" y="46"/>
                      <a:pt x="0" y="97"/>
                    </a:cubicBezTo>
                    <a:cubicBezTo>
                      <a:pt x="0" y="144"/>
                      <a:pt x="37" y="184"/>
                      <a:pt x="84" y="188"/>
                    </a:cubicBezTo>
                    <a:cubicBezTo>
                      <a:pt x="84" y="211"/>
                      <a:pt x="84" y="211"/>
                      <a:pt x="84" y="211"/>
                    </a:cubicBezTo>
                    <a:cubicBezTo>
                      <a:pt x="60" y="211"/>
                      <a:pt x="60" y="211"/>
                      <a:pt x="60" y="211"/>
                    </a:cubicBezTo>
                    <a:cubicBezTo>
                      <a:pt x="60" y="220"/>
                      <a:pt x="60" y="220"/>
                      <a:pt x="60" y="220"/>
                    </a:cubicBezTo>
                    <a:cubicBezTo>
                      <a:pt x="43" y="220"/>
                      <a:pt x="43" y="220"/>
                      <a:pt x="43" y="220"/>
                    </a:cubicBezTo>
                    <a:cubicBezTo>
                      <a:pt x="43" y="233"/>
                      <a:pt x="43" y="233"/>
                      <a:pt x="43" y="233"/>
                    </a:cubicBezTo>
                    <a:cubicBezTo>
                      <a:pt x="140" y="233"/>
                      <a:pt x="140" y="233"/>
                      <a:pt x="140" y="233"/>
                    </a:cubicBezTo>
                    <a:cubicBezTo>
                      <a:pt x="140" y="220"/>
                      <a:pt x="140" y="220"/>
                      <a:pt x="140" y="220"/>
                    </a:cubicBezTo>
                    <a:cubicBezTo>
                      <a:pt x="124" y="220"/>
                      <a:pt x="124" y="220"/>
                      <a:pt x="124" y="220"/>
                    </a:cubicBezTo>
                    <a:cubicBezTo>
                      <a:pt x="124" y="211"/>
                      <a:pt x="124" y="211"/>
                      <a:pt x="124" y="211"/>
                    </a:cubicBezTo>
                    <a:cubicBezTo>
                      <a:pt x="102" y="211"/>
                      <a:pt x="102" y="211"/>
                      <a:pt x="102" y="211"/>
                    </a:cubicBezTo>
                    <a:cubicBezTo>
                      <a:pt x="102" y="168"/>
                      <a:pt x="102" y="168"/>
                      <a:pt x="102" y="168"/>
                    </a:cubicBezTo>
                    <a:cubicBezTo>
                      <a:pt x="123" y="166"/>
                      <a:pt x="141" y="157"/>
                      <a:pt x="153" y="142"/>
                    </a:cubicBezTo>
                    <a:cubicBezTo>
                      <a:pt x="154" y="141"/>
                      <a:pt x="155" y="139"/>
                      <a:pt x="156" y="138"/>
                    </a:cubicBezTo>
                    <a:cubicBezTo>
                      <a:pt x="165" y="126"/>
                      <a:pt x="170" y="111"/>
                      <a:pt x="170" y="96"/>
                    </a:cubicBezTo>
                    <a:cubicBezTo>
                      <a:pt x="170" y="80"/>
                      <a:pt x="165" y="66"/>
                      <a:pt x="156" y="54"/>
                    </a:cubicBezTo>
                    <a:close/>
                    <a:moveTo>
                      <a:pt x="164" y="95"/>
                    </a:moveTo>
                    <a:cubicBezTo>
                      <a:pt x="140" y="95"/>
                      <a:pt x="140" y="95"/>
                      <a:pt x="140" y="95"/>
                    </a:cubicBezTo>
                    <a:cubicBezTo>
                      <a:pt x="140" y="85"/>
                      <a:pt x="139" y="75"/>
                      <a:pt x="136" y="66"/>
                    </a:cubicBezTo>
                    <a:cubicBezTo>
                      <a:pt x="142" y="63"/>
                      <a:pt x="147" y="61"/>
                      <a:pt x="152" y="58"/>
                    </a:cubicBezTo>
                    <a:cubicBezTo>
                      <a:pt x="159" y="68"/>
                      <a:pt x="164" y="81"/>
                      <a:pt x="164" y="95"/>
                    </a:cubicBezTo>
                    <a:close/>
                    <a:moveTo>
                      <a:pt x="148" y="53"/>
                    </a:moveTo>
                    <a:cubicBezTo>
                      <a:pt x="144" y="56"/>
                      <a:pt x="140" y="58"/>
                      <a:pt x="134" y="60"/>
                    </a:cubicBezTo>
                    <a:cubicBezTo>
                      <a:pt x="131" y="49"/>
                      <a:pt x="125" y="39"/>
                      <a:pt x="118" y="33"/>
                    </a:cubicBezTo>
                    <a:cubicBezTo>
                      <a:pt x="130" y="37"/>
                      <a:pt x="140" y="44"/>
                      <a:pt x="148" y="53"/>
                    </a:cubicBezTo>
                    <a:close/>
                    <a:moveTo>
                      <a:pt x="61" y="95"/>
                    </a:moveTo>
                    <a:cubicBezTo>
                      <a:pt x="61" y="85"/>
                      <a:pt x="62" y="76"/>
                      <a:pt x="64" y="68"/>
                    </a:cubicBezTo>
                    <a:cubicBezTo>
                      <a:pt x="74" y="70"/>
                      <a:pt x="84" y="72"/>
                      <a:pt x="94" y="72"/>
                    </a:cubicBezTo>
                    <a:cubicBezTo>
                      <a:pt x="94" y="95"/>
                      <a:pt x="94" y="95"/>
                      <a:pt x="94" y="95"/>
                    </a:cubicBezTo>
                    <a:lnTo>
                      <a:pt x="61" y="95"/>
                    </a:lnTo>
                    <a:close/>
                    <a:moveTo>
                      <a:pt x="94" y="101"/>
                    </a:moveTo>
                    <a:cubicBezTo>
                      <a:pt x="94" y="120"/>
                      <a:pt x="94" y="120"/>
                      <a:pt x="94" y="120"/>
                    </a:cubicBezTo>
                    <a:cubicBezTo>
                      <a:pt x="84" y="120"/>
                      <a:pt x="74" y="121"/>
                      <a:pt x="64" y="124"/>
                    </a:cubicBezTo>
                    <a:cubicBezTo>
                      <a:pt x="63" y="117"/>
                      <a:pt x="61" y="109"/>
                      <a:pt x="61" y="101"/>
                    </a:cubicBezTo>
                    <a:lnTo>
                      <a:pt x="94" y="101"/>
                    </a:lnTo>
                    <a:close/>
                    <a:moveTo>
                      <a:pt x="61" y="60"/>
                    </a:moveTo>
                    <a:cubicBezTo>
                      <a:pt x="55" y="58"/>
                      <a:pt x="51" y="56"/>
                      <a:pt x="47" y="53"/>
                    </a:cubicBezTo>
                    <a:cubicBezTo>
                      <a:pt x="55" y="44"/>
                      <a:pt x="65" y="37"/>
                      <a:pt x="77" y="33"/>
                    </a:cubicBezTo>
                    <a:cubicBezTo>
                      <a:pt x="70" y="39"/>
                      <a:pt x="64" y="49"/>
                      <a:pt x="61" y="60"/>
                    </a:cubicBezTo>
                    <a:close/>
                    <a:moveTo>
                      <a:pt x="59" y="66"/>
                    </a:moveTo>
                    <a:cubicBezTo>
                      <a:pt x="56" y="75"/>
                      <a:pt x="55" y="85"/>
                      <a:pt x="55" y="95"/>
                    </a:cubicBezTo>
                    <a:cubicBezTo>
                      <a:pt x="31" y="95"/>
                      <a:pt x="31" y="95"/>
                      <a:pt x="31" y="95"/>
                    </a:cubicBezTo>
                    <a:cubicBezTo>
                      <a:pt x="31" y="81"/>
                      <a:pt x="36" y="68"/>
                      <a:pt x="43" y="58"/>
                    </a:cubicBezTo>
                    <a:cubicBezTo>
                      <a:pt x="48" y="61"/>
                      <a:pt x="53" y="63"/>
                      <a:pt x="59" y="66"/>
                    </a:cubicBezTo>
                    <a:close/>
                    <a:moveTo>
                      <a:pt x="55" y="101"/>
                    </a:moveTo>
                    <a:cubicBezTo>
                      <a:pt x="55" y="110"/>
                      <a:pt x="57" y="118"/>
                      <a:pt x="59" y="126"/>
                    </a:cubicBezTo>
                    <a:cubicBezTo>
                      <a:pt x="53" y="128"/>
                      <a:pt x="48" y="131"/>
                      <a:pt x="43" y="134"/>
                    </a:cubicBezTo>
                    <a:cubicBezTo>
                      <a:pt x="37" y="125"/>
                      <a:pt x="32" y="113"/>
                      <a:pt x="31" y="101"/>
                    </a:cubicBezTo>
                    <a:lnTo>
                      <a:pt x="55" y="101"/>
                    </a:lnTo>
                    <a:close/>
                    <a:moveTo>
                      <a:pt x="61" y="132"/>
                    </a:moveTo>
                    <a:cubicBezTo>
                      <a:pt x="64" y="143"/>
                      <a:pt x="70" y="152"/>
                      <a:pt x="77" y="159"/>
                    </a:cubicBezTo>
                    <a:cubicBezTo>
                      <a:pt x="65" y="155"/>
                      <a:pt x="55" y="148"/>
                      <a:pt x="47" y="139"/>
                    </a:cubicBezTo>
                    <a:cubicBezTo>
                      <a:pt x="51" y="136"/>
                      <a:pt x="55" y="134"/>
                      <a:pt x="61" y="132"/>
                    </a:cubicBezTo>
                    <a:close/>
                    <a:moveTo>
                      <a:pt x="66" y="130"/>
                    </a:moveTo>
                    <a:cubicBezTo>
                      <a:pt x="75" y="127"/>
                      <a:pt x="84" y="126"/>
                      <a:pt x="94" y="126"/>
                    </a:cubicBezTo>
                    <a:cubicBezTo>
                      <a:pt x="94" y="162"/>
                      <a:pt x="94" y="162"/>
                      <a:pt x="94" y="162"/>
                    </a:cubicBezTo>
                    <a:cubicBezTo>
                      <a:pt x="82" y="160"/>
                      <a:pt x="72" y="148"/>
                      <a:pt x="66" y="130"/>
                    </a:cubicBezTo>
                    <a:close/>
                    <a:moveTo>
                      <a:pt x="94" y="66"/>
                    </a:moveTo>
                    <a:cubicBezTo>
                      <a:pt x="84" y="66"/>
                      <a:pt x="75" y="64"/>
                      <a:pt x="66" y="62"/>
                    </a:cubicBezTo>
                    <a:cubicBezTo>
                      <a:pt x="72" y="44"/>
                      <a:pt x="82" y="32"/>
                      <a:pt x="94" y="30"/>
                    </a:cubicBezTo>
                    <a:lnTo>
                      <a:pt x="94" y="66"/>
                    </a:lnTo>
                    <a:close/>
                    <a:moveTo>
                      <a:pt x="100" y="101"/>
                    </a:moveTo>
                    <a:cubicBezTo>
                      <a:pt x="134" y="101"/>
                      <a:pt x="134" y="101"/>
                      <a:pt x="134" y="101"/>
                    </a:cubicBezTo>
                    <a:cubicBezTo>
                      <a:pt x="134" y="109"/>
                      <a:pt x="132" y="117"/>
                      <a:pt x="131" y="124"/>
                    </a:cubicBezTo>
                    <a:cubicBezTo>
                      <a:pt x="121" y="122"/>
                      <a:pt x="111" y="120"/>
                      <a:pt x="100" y="120"/>
                    </a:cubicBezTo>
                    <a:lnTo>
                      <a:pt x="100" y="101"/>
                    </a:lnTo>
                    <a:close/>
                    <a:moveTo>
                      <a:pt x="100" y="95"/>
                    </a:moveTo>
                    <a:cubicBezTo>
                      <a:pt x="100" y="72"/>
                      <a:pt x="100" y="72"/>
                      <a:pt x="100" y="72"/>
                    </a:cubicBezTo>
                    <a:cubicBezTo>
                      <a:pt x="111" y="72"/>
                      <a:pt x="121" y="70"/>
                      <a:pt x="131" y="67"/>
                    </a:cubicBezTo>
                    <a:cubicBezTo>
                      <a:pt x="133" y="76"/>
                      <a:pt x="134" y="85"/>
                      <a:pt x="134" y="95"/>
                    </a:cubicBezTo>
                    <a:lnTo>
                      <a:pt x="100" y="95"/>
                    </a:lnTo>
                    <a:close/>
                    <a:moveTo>
                      <a:pt x="129" y="62"/>
                    </a:moveTo>
                    <a:cubicBezTo>
                      <a:pt x="120" y="64"/>
                      <a:pt x="111" y="66"/>
                      <a:pt x="100" y="66"/>
                    </a:cubicBezTo>
                    <a:cubicBezTo>
                      <a:pt x="100" y="30"/>
                      <a:pt x="100" y="30"/>
                      <a:pt x="100" y="30"/>
                    </a:cubicBezTo>
                    <a:cubicBezTo>
                      <a:pt x="113" y="31"/>
                      <a:pt x="123" y="44"/>
                      <a:pt x="129" y="62"/>
                    </a:cubicBezTo>
                    <a:close/>
                    <a:moveTo>
                      <a:pt x="12" y="97"/>
                    </a:moveTo>
                    <a:cubicBezTo>
                      <a:pt x="12" y="53"/>
                      <a:pt x="47" y="17"/>
                      <a:pt x="91" y="17"/>
                    </a:cubicBezTo>
                    <a:cubicBezTo>
                      <a:pt x="91" y="24"/>
                      <a:pt x="91" y="24"/>
                      <a:pt x="91" y="24"/>
                    </a:cubicBezTo>
                    <a:cubicBezTo>
                      <a:pt x="71" y="26"/>
                      <a:pt x="54" y="35"/>
                      <a:pt x="42" y="50"/>
                    </a:cubicBezTo>
                    <a:cubicBezTo>
                      <a:pt x="41" y="51"/>
                      <a:pt x="39" y="53"/>
                      <a:pt x="38" y="54"/>
                    </a:cubicBezTo>
                    <a:cubicBezTo>
                      <a:pt x="30" y="66"/>
                      <a:pt x="25" y="80"/>
                      <a:pt x="25" y="96"/>
                    </a:cubicBezTo>
                    <a:cubicBezTo>
                      <a:pt x="25" y="111"/>
                      <a:pt x="30" y="126"/>
                      <a:pt x="38" y="138"/>
                    </a:cubicBezTo>
                    <a:cubicBezTo>
                      <a:pt x="39" y="139"/>
                      <a:pt x="41" y="141"/>
                      <a:pt x="42" y="142"/>
                    </a:cubicBezTo>
                    <a:cubicBezTo>
                      <a:pt x="54" y="157"/>
                      <a:pt x="72" y="167"/>
                      <a:pt x="93" y="168"/>
                    </a:cubicBezTo>
                    <a:cubicBezTo>
                      <a:pt x="93" y="176"/>
                      <a:pt x="93" y="176"/>
                      <a:pt x="93" y="176"/>
                    </a:cubicBezTo>
                    <a:cubicBezTo>
                      <a:pt x="93" y="177"/>
                      <a:pt x="92" y="177"/>
                      <a:pt x="92" y="177"/>
                    </a:cubicBezTo>
                    <a:cubicBezTo>
                      <a:pt x="48" y="177"/>
                      <a:pt x="12" y="141"/>
                      <a:pt x="12" y="97"/>
                    </a:cubicBezTo>
                    <a:close/>
                    <a:moveTo>
                      <a:pt x="100" y="162"/>
                    </a:moveTo>
                    <a:cubicBezTo>
                      <a:pt x="100" y="126"/>
                      <a:pt x="100" y="126"/>
                      <a:pt x="100" y="126"/>
                    </a:cubicBezTo>
                    <a:cubicBezTo>
                      <a:pt x="111" y="126"/>
                      <a:pt x="120" y="127"/>
                      <a:pt x="129" y="130"/>
                    </a:cubicBezTo>
                    <a:cubicBezTo>
                      <a:pt x="123" y="148"/>
                      <a:pt x="113" y="160"/>
                      <a:pt x="100" y="162"/>
                    </a:cubicBezTo>
                    <a:close/>
                    <a:moveTo>
                      <a:pt x="118" y="159"/>
                    </a:moveTo>
                    <a:cubicBezTo>
                      <a:pt x="125" y="152"/>
                      <a:pt x="131" y="143"/>
                      <a:pt x="134" y="132"/>
                    </a:cubicBezTo>
                    <a:cubicBezTo>
                      <a:pt x="140" y="134"/>
                      <a:pt x="144" y="136"/>
                      <a:pt x="148" y="139"/>
                    </a:cubicBezTo>
                    <a:cubicBezTo>
                      <a:pt x="140" y="148"/>
                      <a:pt x="130" y="155"/>
                      <a:pt x="118" y="159"/>
                    </a:cubicBezTo>
                    <a:close/>
                    <a:moveTo>
                      <a:pt x="152" y="134"/>
                    </a:moveTo>
                    <a:cubicBezTo>
                      <a:pt x="147" y="131"/>
                      <a:pt x="142" y="128"/>
                      <a:pt x="136" y="126"/>
                    </a:cubicBezTo>
                    <a:cubicBezTo>
                      <a:pt x="138" y="118"/>
                      <a:pt x="140" y="110"/>
                      <a:pt x="140" y="101"/>
                    </a:cubicBezTo>
                    <a:cubicBezTo>
                      <a:pt x="163" y="101"/>
                      <a:pt x="163" y="101"/>
                      <a:pt x="163" y="101"/>
                    </a:cubicBezTo>
                    <a:cubicBezTo>
                      <a:pt x="163" y="113"/>
                      <a:pt x="158" y="125"/>
                      <a:pt x="152" y="13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4" name="Freeform 101"/>
              <p:cNvSpPr>
                <a:spLocks noEditPoints="1"/>
              </p:cNvSpPr>
              <p:nvPr/>
            </p:nvSpPr>
            <p:spPr bwMode="auto">
              <a:xfrm>
                <a:off x="2104582" y="2015070"/>
                <a:ext cx="187595" cy="282556"/>
              </a:xfrm>
              <a:custGeom>
                <a:avLst/>
                <a:gdLst/>
                <a:ahLst/>
                <a:cxnLst>
                  <a:cxn ang="0">
                    <a:pos x="0" y="157"/>
                  </a:cxn>
                  <a:cxn ang="0">
                    <a:pos x="96" y="0"/>
                  </a:cxn>
                  <a:cxn ang="0">
                    <a:pos x="36" y="9"/>
                  </a:cxn>
                  <a:cxn ang="0">
                    <a:pos x="61" y="11"/>
                  </a:cxn>
                  <a:cxn ang="0">
                    <a:pos x="36" y="9"/>
                  </a:cxn>
                  <a:cxn ang="0">
                    <a:pos x="14" y="137"/>
                  </a:cxn>
                  <a:cxn ang="0">
                    <a:pos x="33" y="127"/>
                  </a:cxn>
                  <a:cxn ang="0">
                    <a:pos x="33" y="122"/>
                  </a:cxn>
                  <a:cxn ang="0">
                    <a:pos x="14" y="112"/>
                  </a:cxn>
                  <a:cxn ang="0">
                    <a:pos x="33" y="122"/>
                  </a:cxn>
                  <a:cxn ang="0">
                    <a:pos x="14" y="106"/>
                  </a:cxn>
                  <a:cxn ang="0">
                    <a:pos x="33" y="96"/>
                  </a:cxn>
                  <a:cxn ang="0">
                    <a:pos x="33" y="90"/>
                  </a:cxn>
                  <a:cxn ang="0">
                    <a:pos x="14" y="80"/>
                  </a:cxn>
                  <a:cxn ang="0">
                    <a:pos x="33" y="90"/>
                  </a:cxn>
                  <a:cxn ang="0">
                    <a:pos x="36" y="151"/>
                  </a:cxn>
                  <a:cxn ang="0">
                    <a:pos x="61" y="148"/>
                  </a:cxn>
                  <a:cxn ang="0">
                    <a:pos x="57" y="96"/>
                  </a:cxn>
                  <a:cxn ang="0">
                    <a:pos x="39" y="106"/>
                  </a:cxn>
                  <a:cxn ang="0">
                    <a:pos x="57" y="96"/>
                  </a:cxn>
                  <a:cxn ang="0">
                    <a:pos x="39" y="80"/>
                  </a:cxn>
                  <a:cxn ang="0">
                    <a:pos x="57" y="90"/>
                  </a:cxn>
                  <a:cxn ang="0">
                    <a:pos x="57" y="112"/>
                  </a:cxn>
                  <a:cxn ang="0">
                    <a:pos x="39" y="122"/>
                  </a:cxn>
                  <a:cxn ang="0">
                    <a:pos x="57" y="112"/>
                  </a:cxn>
                  <a:cxn ang="0">
                    <a:pos x="57" y="137"/>
                  </a:cxn>
                  <a:cxn ang="0">
                    <a:pos x="39" y="127"/>
                  </a:cxn>
                  <a:cxn ang="0">
                    <a:pos x="83" y="137"/>
                  </a:cxn>
                  <a:cxn ang="0">
                    <a:pos x="64" y="127"/>
                  </a:cxn>
                  <a:cxn ang="0">
                    <a:pos x="83" y="137"/>
                  </a:cxn>
                  <a:cxn ang="0">
                    <a:pos x="64" y="122"/>
                  </a:cxn>
                  <a:cxn ang="0">
                    <a:pos x="83" y="112"/>
                  </a:cxn>
                  <a:cxn ang="0">
                    <a:pos x="83" y="106"/>
                  </a:cxn>
                  <a:cxn ang="0">
                    <a:pos x="64" y="96"/>
                  </a:cxn>
                  <a:cxn ang="0">
                    <a:pos x="83" y="106"/>
                  </a:cxn>
                  <a:cxn ang="0">
                    <a:pos x="64" y="90"/>
                  </a:cxn>
                  <a:cxn ang="0">
                    <a:pos x="83" y="80"/>
                  </a:cxn>
                  <a:cxn ang="0">
                    <a:pos x="83" y="74"/>
                  </a:cxn>
                  <a:cxn ang="0">
                    <a:pos x="14" y="17"/>
                  </a:cxn>
                  <a:cxn ang="0">
                    <a:pos x="83" y="74"/>
                  </a:cxn>
                </a:cxnLst>
                <a:rect l="0" t="0" r="r" b="b"/>
                <a:pathLst>
                  <a:path w="96" h="157">
                    <a:moveTo>
                      <a:pt x="0" y="0"/>
                    </a:moveTo>
                    <a:lnTo>
                      <a:pt x="0" y="157"/>
                    </a:lnTo>
                    <a:lnTo>
                      <a:pt x="96" y="157"/>
                    </a:lnTo>
                    <a:lnTo>
                      <a:pt x="96" y="0"/>
                    </a:lnTo>
                    <a:lnTo>
                      <a:pt x="0" y="0"/>
                    </a:lnTo>
                    <a:close/>
                    <a:moveTo>
                      <a:pt x="36" y="9"/>
                    </a:moveTo>
                    <a:lnTo>
                      <a:pt x="61" y="9"/>
                    </a:lnTo>
                    <a:lnTo>
                      <a:pt x="61" y="11"/>
                    </a:lnTo>
                    <a:lnTo>
                      <a:pt x="36" y="11"/>
                    </a:lnTo>
                    <a:lnTo>
                      <a:pt x="36" y="9"/>
                    </a:lnTo>
                    <a:close/>
                    <a:moveTo>
                      <a:pt x="33" y="137"/>
                    </a:moveTo>
                    <a:lnTo>
                      <a:pt x="14" y="137"/>
                    </a:lnTo>
                    <a:lnTo>
                      <a:pt x="14" y="127"/>
                    </a:lnTo>
                    <a:lnTo>
                      <a:pt x="33" y="127"/>
                    </a:lnTo>
                    <a:lnTo>
                      <a:pt x="33" y="137"/>
                    </a:lnTo>
                    <a:close/>
                    <a:moveTo>
                      <a:pt x="33" y="122"/>
                    </a:moveTo>
                    <a:lnTo>
                      <a:pt x="14" y="122"/>
                    </a:lnTo>
                    <a:lnTo>
                      <a:pt x="14" y="112"/>
                    </a:lnTo>
                    <a:lnTo>
                      <a:pt x="33" y="112"/>
                    </a:lnTo>
                    <a:lnTo>
                      <a:pt x="33" y="122"/>
                    </a:lnTo>
                    <a:close/>
                    <a:moveTo>
                      <a:pt x="33" y="106"/>
                    </a:moveTo>
                    <a:lnTo>
                      <a:pt x="14" y="106"/>
                    </a:lnTo>
                    <a:lnTo>
                      <a:pt x="14" y="96"/>
                    </a:lnTo>
                    <a:lnTo>
                      <a:pt x="33" y="96"/>
                    </a:lnTo>
                    <a:lnTo>
                      <a:pt x="33" y="106"/>
                    </a:lnTo>
                    <a:close/>
                    <a:moveTo>
                      <a:pt x="33" y="90"/>
                    </a:moveTo>
                    <a:lnTo>
                      <a:pt x="14" y="90"/>
                    </a:lnTo>
                    <a:lnTo>
                      <a:pt x="14" y="80"/>
                    </a:lnTo>
                    <a:lnTo>
                      <a:pt x="33" y="80"/>
                    </a:lnTo>
                    <a:lnTo>
                      <a:pt x="33" y="90"/>
                    </a:lnTo>
                    <a:close/>
                    <a:moveTo>
                      <a:pt x="61" y="151"/>
                    </a:moveTo>
                    <a:lnTo>
                      <a:pt x="36" y="151"/>
                    </a:lnTo>
                    <a:lnTo>
                      <a:pt x="36" y="148"/>
                    </a:lnTo>
                    <a:lnTo>
                      <a:pt x="61" y="148"/>
                    </a:lnTo>
                    <a:lnTo>
                      <a:pt x="61" y="151"/>
                    </a:lnTo>
                    <a:close/>
                    <a:moveTo>
                      <a:pt x="57" y="96"/>
                    </a:moveTo>
                    <a:lnTo>
                      <a:pt x="57" y="106"/>
                    </a:lnTo>
                    <a:lnTo>
                      <a:pt x="39" y="106"/>
                    </a:lnTo>
                    <a:lnTo>
                      <a:pt x="39" y="96"/>
                    </a:lnTo>
                    <a:lnTo>
                      <a:pt x="57" y="96"/>
                    </a:lnTo>
                    <a:close/>
                    <a:moveTo>
                      <a:pt x="39" y="90"/>
                    </a:moveTo>
                    <a:lnTo>
                      <a:pt x="39" y="80"/>
                    </a:lnTo>
                    <a:lnTo>
                      <a:pt x="57" y="80"/>
                    </a:lnTo>
                    <a:lnTo>
                      <a:pt x="57" y="90"/>
                    </a:lnTo>
                    <a:lnTo>
                      <a:pt x="39" y="90"/>
                    </a:lnTo>
                    <a:close/>
                    <a:moveTo>
                      <a:pt x="57" y="112"/>
                    </a:moveTo>
                    <a:lnTo>
                      <a:pt x="57" y="122"/>
                    </a:lnTo>
                    <a:lnTo>
                      <a:pt x="39" y="122"/>
                    </a:lnTo>
                    <a:lnTo>
                      <a:pt x="39" y="112"/>
                    </a:lnTo>
                    <a:lnTo>
                      <a:pt x="57" y="112"/>
                    </a:lnTo>
                    <a:close/>
                    <a:moveTo>
                      <a:pt x="57" y="127"/>
                    </a:moveTo>
                    <a:lnTo>
                      <a:pt x="57" y="137"/>
                    </a:lnTo>
                    <a:lnTo>
                      <a:pt x="39" y="137"/>
                    </a:lnTo>
                    <a:lnTo>
                      <a:pt x="39" y="127"/>
                    </a:lnTo>
                    <a:lnTo>
                      <a:pt x="57" y="127"/>
                    </a:lnTo>
                    <a:close/>
                    <a:moveTo>
                      <a:pt x="83" y="137"/>
                    </a:moveTo>
                    <a:lnTo>
                      <a:pt x="64" y="137"/>
                    </a:lnTo>
                    <a:lnTo>
                      <a:pt x="64" y="127"/>
                    </a:lnTo>
                    <a:lnTo>
                      <a:pt x="83" y="127"/>
                    </a:lnTo>
                    <a:lnTo>
                      <a:pt x="83" y="137"/>
                    </a:lnTo>
                    <a:close/>
                    <a:moveTo>
                      <a:pt x="83" y="122"/>
                    </a:moveTo>
                    <a:lnTo>
                      <a:pt x="64" y="122"/>
                    </a:lnTo>
                    <a:lnTo>
                      <a:pt x="64" y="112"/>
                    </a:lnTo>
                    <a:lnTo>
                      <a:pt x="83" y="112"/>
                    </a:lnTo>
                    <a:lnTo>
                      <a:pt x="83" y="122"/>
                    </a:lnTo>
                    <a:close/>
                    <a:moveTo>
                      <a:pt x="83" y="106"/>
                    </a:moveTo>
                    <a:lnTo>
                      <a:pt x="64" y="106"/>
                    </a:lnTo>
                    <a:lnTo>
                      <a:pt x="64" y="96"/>
                    </a:lnTo>
                    <a:lnTo>
                      <a:pt x="83" y="96"/>
                    </a:lnTo>
                    <a:lnTo>
                      <a:pt x="83" y="106"/>
                    </a:lnTo>
                    <a:close/>
                    <a:moveTo>
                      <a:pt x="83" y="90"/>
                    </a:moveTo>
                    <a:lnTo>
                      <a:pt x="64" y="90"/>
                    </a:lnTo>
                    <a:lnTo>
                      <a:pt x="64" y="80"/>
                    </a:lnTo>
                    <a:lnTo>
                      <a:pt x="83" y="80"/>
                    </a:lnTo>
                    <a:lnTo>
                      <a:pt x="83" y="90"/>
                    </a:lnTo>
                    <a:close/>
                    <a:moveTo>
                      <a:pt x="83" y="74"/>
                    </a:moveTo>
                    <a:lnTo>
                      <a:pt x="14" y="74"/>
                    </a:lnTo>
                    <a:lnTo>
                      <a:pt x="14" y="17"/>
                    </a:lnTo>
                    <a:lnTo>
                      <a:pt x="83" y="17"/>
                    </a:lnTo>
                    <a:lnTo>
                      <a:pt x="83" y="7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5" name="Freeform 102"/>
              <p:cNvSpPr>
                <a:spLocks/>
              </p:cNvSpPr>
              <p:nvPr/>
            </p:nvSpPr>
            <p:spPr bwMode="auto">
              <a:xfrm>
                <a:off x="2546211" y="2702564"/>
                <a:ext cx="214952" cy="197969"/>
              </a:xfrm>
              <a:custGeom>
                <a:avLst/>
                <a:gdLst/>
                <a:ahLst/>
                <a:cxnLst>
                  <a:cxn ang="0">
                    <a:pos x="0" y="21"/>
                  </a:cxn>
                  <a:cxn ang="0">
                    <a:pos x="90" y="110"/>
                  </a:cxn>
                  <a:cxn ang="0">
                    <a:pos x="110" y="90"/>
                  </a:cxn>
                  <a:cxn ang="0">
                    <a:pos x="20" y="0"/>
                  </a:cxn>
                  <a:cxn ang="0">
                    <a:pos x="0" y="21"/>
                  </a:cxn>
                </a:cxnLst>
                <a:rect l="0" t="0" r="r" b="b"/>
                <a:pathLst>
                  <a:path w="110" h="110">
                    <a:moveTo>
                      <a:pt x="0" y="21"/>
                    </a:moveTo>
                    <a:lnTo>
                      <a:pt x="90" y="110"/>
                    </a:lnTo>
                    <a:lnTo>
                      <a:pt x="110" y="90"/>
                    </a:lnTo>
                    <a:lnTo>
                      <a:pt x="20" y="0"/>
                    </a:lnTo>
                    <a:lnTo>
                      <a:pt x="0"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6" name="Oval 103"/>
              <p:cNvSpPr>
                <a:spLocks noChangeArrowheads="1"/>
              </p:cNvSpPr>
              <p:nvPr/>
            </p:nvSpPr>
            <p:spPr bwMode="auto">
              <a:xfrm>
                <a:off x="2673229" y="2697165"/>
                <a:ext cx="87935"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7" name="Oval 104"/>
              <p:cNvSpPr>
                <a:spLocks noChangeArrowheads="1"/>
              </p:cNvSpPr>
              <p:nvPr/>
            </p:nvSpPr>
            <p:spPr bwMode="auto">
              <a:xfrm>
                <a:off x="2536441" y="2821346"/>
                <a:ext cx="85981"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8" name="Freeform 105"/>
              <p:cNvSpPr>
                <a:spLocks noEditPoints="1"/>
              </p:cNvSpPr>
              <p:nvPr/>
            </p:nvSpPr>
            <p:spPr bwMode="auto">
              <a:xfrm>
                <a:off x="4388939" y="2932928"/>
                <a:ext cx="246218" cy="203369"/>
              </a:xfrm>
              <a:custGeom>
                <a:avLst/>
                <a:gdLst/>
                <a:ahLst/>
                <a:cxnLst>
                  <a:cxn ang="0">
                    <a:pos x="108" y="21"/>
                  </a:cxn>
                  <a:cxn ang="0">
                    <a:pos x="72" y="30"/>
                  </a:cxn>
                  <a:cxn ang="0">
                    <a:pos x="73" y="17"/>
                  </a:cxn>
                  <a:cxn ang="0">
                    <a:pos x="84" y="7"/>
                  </a:cxn>
                  <a:cxn ang="0">
                    <a:pos x="84" y="0"/>
                  </a:cxn>
                  <a:cxn ang="0">
                    <a:pos x="66" y="16"/>
                  </a:cxn>
                  <a:cxn ang="0">
                    <a:pos x="66" y="29"/>
                  </a:cxn>
                  <a:cxn ang="0">
                    <a:pos x="35" y="21"/>
                  </a:cxn>
                  <a:cxn ang="0">
                    <a:pos x="0" y="60"/>
                  </a:cxn>
                  <a:cxn ang="0">
                    <a:pos x="49" y="119"/>
                  </a:cxn>
                  <a:cxn ang="0">
                    <a:pos x="61" y="118"/>
                  </a:cxn>
                  <a:cxn ang="0">
                    <a:pos x="60" y="120"/>
                  </a:cxn>
                  <a:cxn ang="0">
                    <a:pos x="64" y="118"/>
                  </a:cxn>
                  <a:cxn ang="0">
                    <a:pos x="66" y="125"/>
                  </a:cxn>
                  <a:cxn ang="0">
                    <a:pos x="68" y="119"/>
                  </a:cxn>
                  <a:cxn ang="0">
                    <a:pos x="72" y="123"/>
                  </a:cxn>
                  <a:cxn ang="0">
                    <a:pos x="72" y="119"/>
                  </a:cxn>
                  <a:cxn ang="0">
                    <a:pos x="77" y="121"/>
                  </a:cxn>
                  <a:cxn ang="0">
                    <a:pos x="76" y="117"/>
                  </a:cxn>
                  <a:cxn ang="0">
                    <a:pos x="90" y="119"/>
                  </a:cxn>
                  <a:cxn ang="0">
                    <a:pos x="138" y="66"/>
                  </a:cxn>
                  <a:cxn ang="0">
                    <a:pos x="108" y="21"/>
                  </a:cxn>
                  <a:cxn ang="0">
                    <a:pos x="29" y="89"/>
                  </a:cxn>
                  <a:cxn ang="0">
                    <a:pos x="24" y="64"/>
                  </a:cxn>
                  <a:cxn ang="0">
                    <a:pos x="35" y="86"/>
                  </a:cxn>
                  <a:cxn ang="0">
                    <a:pos x="50" y="101"/>
                  </a:cxn>
                  <a:cxn ang="0">
                    <a:pos x="29" y="89"/>
                  </a:cxn>
                </a:cxnLst>
                <a:rect l="0" t="0" r="r" b="b"/>
                <a:pathLst>
                  <a:path w="139" h="125">
                    <a:moveTo>
                      <a:pt x="108" y="21"/>
                    </a:moveTo>
                    <a:cubicBezTo>
                      <a:pt x="91" y="19"/>
                      <a:pt x="78" y="26"/>
                      <a:pt x="72" y="30"/>
                    </a:cubicBezTo>
                    <a:cubicBezTo>
                      <a:pt x="72" y="25"/>
                      <a:pt x="73" y="20"/>
                      <a:pt x="73" y="17"/>
                    </a:cubicBezTo>
                    <a:cubicBezTo>
                      <a:pt x="73" y="12"/>
                      <a:pt x="80" y="10"/>
                      <a:pt x="84" y="7"/>
                    </a:cubicBezTo>
                    <a:cubicBezTo>
                      <a:pt x="86" y="5"/>
                      <a:pt x="84" y="0"/>
                      <a:pt x="84" y="0"/>
                    </a:cubicBezTo>
                    <a:cubicBezTo>
                      <a:pt x="84" y="0"/>
                      <a:pt x="65" y="8"/>
                      <a:pt x="66" y="16"/>
                    </a:cubicBezTo>
                    <a:cubicBezTo>
                      <a:pt x="66" y="19"/>
                      <a:pt x="66" y="25"/>
                      <a:pt x="66" y="29"/>
                    </a:cubicBezTo>
                    <a:cubicBezTo>
                      <a:pt x="61" y="26"/>
                      <a:pt x="50" y="20"/>
                      <a:pt x="35" y="21"/>
                    </a:cubicBezTo>
                    <a:cubicBezTo>
                      <a:pt x="14" y="22"/>
                      <a:pt x="0" y="37"/>
                      <a:pt x="0" y="60"/>
                    </a:cubicBezTo>
                    <a:cubicBezTo>
                      <a:pt x="1" y="92"/>
                      <a:pt x="29" y="119"/>
                      <a:pt x="49" y="119"/>
                    </a:cubicBezTo>
                    <a:cubicBezTo>
                      <a:pt x="54" y="119"/>
                      <a:pt x="58" y="119"/>
                      <a:pt x="61" y="118"/>
                    </a:cubicBezTo>
                    <a:cubicBezTo>
                      <a:pt x="60" y="120"/>
                      <a:pt x="60" y="120"/>
                      <a:pt x="60" y="120"/>
                    </a:cubicBezTo>
                    <a:cubicBezTo>
                      <a:pt x="64" y="118"/>
                      <a:pt x="64" y="118"/>
                      <a:pt x="64" y="118"/>
                    </a:cubicBezTo>
                    <a:cubicBezTo>
                      <a:pt x="66" y="125"/>
                      <a:pt x="66" y="125"/>
                      <a:pt x="66" y="125"/>
                    </a:cubicBezTo>
                    <a:cubicBezTo>
                      <a:pt x="68" y="119"/>
                      <a:pt x="68" y="119"/>
                      <a:pt x="68" y="119"/>
                    </a:cubicBezTo>
                    <a:cubicBezTo>
                      <a:pt x="72" y="123"/>
                      <a:pt x="72" y="123"/>
                      <a:pt x="72" y="123"/>
                    </a:cubicBezTo>
                    <a:cubicBezTo>
                      <a:pt x="72" y="119"/>
                      <a:pt x="72" y="119"/>
                      <a:pt x="72" y="119"/>
                    </a:cubicBezTo>
                    <a:cubicBezTo>
                      <a:pt x="77" y="121"/>
                      <a:pt x="77" y="121"/>
                      <a:pt x="77" y="121"/>
                    </a:cubicBezTo>
                    <a:cubicBezTo>
                      <a:pt x="76" y="117"/>
                      <a:pt x="76" y="117"/>
                      <a:pt x="76" y="117"/>
                    </a:cubicBezTo>
                    <a:cubicBezTo>
                      <a:pt x="79" y="118"/>
                      <a:pt x="83" y="119"/>
                      <a:pt x="90" y="119"/>
                    </a:cubicBezTo>
                    <a:cubicBezTo>
                      <a:pt x="110" y="119"/>
                      <a:pt x="138" y="98"/>
                      <a:pt x="138" y="66"/>
                    </a:cubicBezTo>
                    <a:cubicBezTo>
                      <a:pt x="139" y="43"/>
                      <a:pt x="129" y="25"/>
                      <a:pt x="108" y="21"/>
                    </a:cubicBezTo>
                    <a:close/>
                    <a:moveTo>
                      <a:pt x="29" y="89"/>
                    </a:moveTo>
                    <a:cubicBezTo>
                      <a:pt x="21" y="79"/>
                      <a:pt x="24" y="64"/>
                      <a:pt x="24" y="64"/>
                    </a:cubicBezTo>
                    <a:cubicBezTo>
                      <a:pt x="24" y="64"/>
                      <a:pt x="29" y="77"/>
                      <a:pt x="35" y="86"/>
                    </a:cubicBezTo>
                    <a:cubicBezTo>
                      <a:pt x="40" y="94"/>
                      <a:pt x="50" y="101"/>
                      <a:pt x="50" y="101"/>
                    </a:cubicBezTo>
                    <a:cubicBezTo>
                      <a:pt x="50" y="101"/>
                      <a:pt x="37" y="99"/>
                      <a:pt x="29" y="89"/>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9" name="Rectangle 106"/>
              <p:cNvSpPr>
                <a:spLocks noChangeArrowheads="1"/>
              </p:cNvSpPr>
              <p:nvPr/>
            </p:nvSpPr>
            <p:spPr bwMode="auto">
              <a:xfrm>
                <a:off x="4754357" y="443029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0" name="Rectangle 107"/>
              <p:cNvSpPr>
                <a:spLocks noChangeArrowheads="1"/>
              </p:cNvSpPr>
              <p:nvPr/>
            </p:nvSpPr>
            <p:spPr bwMode="auto">
              <a:xfrm>
                <a:off x="4754357" y="455447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1" name="Freeform 108"/>
              <p:cNvSpPr>
                <a:spLocks/>
              </p:cNvSpPr>
              <p:nvPr/>
            </p:nvSpPr>
            <p:spPr bwMode="auto">
              <a:xfrm>
                <a:off x="3697183" y="5636112"/>
                <a:ext cx="250126" cy="32395"/>
              </a:xfrm>
              <a:custGeom>
                <a:avLst/>
                <a:gdLst/>
                <a:ahLst/>
                <a:cxnLst>
                  <a:cxn ang="0">
                    <a:pos x="123" y="5"/>
                  </a:cxn>
                  <a:cxn ang="0">
                    <a:pos x="118" y="5"/>
                  </a:cxn>
                  <a:cxn ang="0">
                    <a:pos x="118" y="0"/>
                  </a:cxn>
                  <a:cxn ang="0">
                    <a:pos x="10" y="0"/>
                  </a:cxn>
                  <a:cxn ang="0">
                    <a:pos x="10" y="5"/>
                  </a:cxn>
                  <a:cxn ang="0">
                    <a:pos x="4" y="5"/>
                  </a:cxn>
                  <a:cxn ang="0">
                    <a:pos x="4" y="9"/>
                  </a:cxn>
                  <a:cxn ang="0">
                    <a:pos x="0" y="9"/>
                  </a:cxn>
                  <a:cxn ang="0">
                    <a:pos x="0" y="18"/>
                  </a:cxn>
                  <a:cxn ang="0">
                    <a:pos x="128" y="18"/>
                  </a:cxn>
                  <a:cxn ang="0">
                    <a:pos x="128" y="9"/>
                  </a:cxn>
                  <a:cxn ang="0">
                    <a:pos x="123" y="9"/>
                  </a:cxn>
                  <a:cxn ang="0">
                    <a:pos x="123" y="5"/>
                  </a:cxn>
                </a:cxnLst>
                <a:rect l="0" t="0" r="r" b="b"/>
                <a:pathLst>
                  <a:path w="128" h="18">
                    <a:moveTo>
                      <a:pt x="123" y="5"/>
                    </a:moveTo>
                    <a:lnTo>
                      <a:pt x="118" y="5"/>
                    </a:lnTo>
                    <a:lnTo>
                      <a:pt x="118" y="0"/>
                    </a:lnTo>
                    <a:lnTo>
                      <a:pt x="10" y="0"/>
                    </a:lnTo>
                    <a:lnTo>
                      <a:pt x="10" y="5"/>
                    </a:lnTo>
                    <a:lnTo>
                      <a:pt x="4" y="5"/>
                    </a:lnTo>
                    <a:lnTo>
                      <a:pt x="4" y="9"/>
                    </a:lnTo>
                    <a:lnTo>
                      <a:pt x="0" y="9"/>
                    </a:lnTo>
                    <a:lnTo>
                      <a:pt x="0" y="18"/>
                    </a:lnTo>
                    <a:lnTo>
                      <a:pt x="128" y="18"/>
                    </a:lnTo>
                    <a:lnTo>
                      <a:pt x="128" y="9"/>
                    </a:lnTo>
                    <a:lnTo>
                      <a:pt x="123" y="9"/>
                    </a:lnTo>
                    <a:lnTo>
                      <a:pt x="123" y="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2" name="Freeform 109"/>
              <p:cNvSpPr>
                <a:spLocks/>
              </p:cNvSpPr>
              <p:nvPr/>
            </p:nvSpPr>
            <p:spPr bwMode="auto">
              <a:xfrm>
                <a:off x="3701091" y="5508331"/>
                <a:ext cx="236447" cy="125981"/>
              </a:xfrm>
              <a:custGeom>
                <a:avLst/>
                <a:gdLst/>
                <a:ahLst/>
                <a:cxnLst>
                  <a:cxn ang="0">
                    <a:pos x="110" y="70"/>
                  </a:cxn>
                  <a:cxn ang="0">
                    <a:pos x="110" y="8"/>
                  </a:cxn>
                  <a:cxn ang="0">
                    <a:pos x="121" y="8"/>
                  </a:cxn>
                  <a:cxn ang="0">
                    <a:pos x="121" y="0"/>
                  </a:cxn>
                  <a:cxn ang="0">
                    <a:pos x="0" y="0"/>
                  </a:cxn>
                  <a:cxn ang="0">
                    <a:pos x="0" y="8"/>
                  </a:cxn>
                  <a:cxn ang="0">
                    <a:pos x="12" y="8"/>
                  </a:cxn>
                  <a:cxn ang="0">
                    <a:pos x="12" y="70"/>
                  </a:cxn>
                  <a:cxn ang="0">
                    <a:pos x="24" y="70"/>
                  </a:cxn>
                  <a:cxn ang="0">
                    <a:pos x="24" y="8"/>
                  </a:cxn>
                  <a:cxn ang="0">
                    <a:pos x="39" y="8"/>
                  </a:cxn>
                  <a:cxn ang="0">
                    <a:pos x="39" y="70"/>
                  </a:cxn>
                  <a:cxn ang="0">
                    <a:pos x="51" y="70"/>
                  </a:cxn>
                  <a:cxn ang="0">
                    <a:pos x="51" y="8"/>
                  </a:cxn>
                  <a:cxn ang="0">
                    <a:pos x="71" y="8"/>
                  </a:cxn>
                  <a:cxn ang="0">
                    <a:pos x="71" y="70"/>
                  </a:cxn>
                  <a:cxn ang="0">
                    <a:pos x="83" y="70"/>
                  </a:cxn>
                  <a:cxn ang="0">
                    <a:pos x="83" y="8"/>
                  </a:cxn>
                  <a:cxn ang="0">
                    <a:pos x="98" y="8"/>
                  </a:cxn>
                  <a:cxn ang="0">
                    <a:pos x="98" y="70"/>
                  </a:cxn>
                  <a:cxn ang="0">
                    <a:pos x="110" y="70"/>
                  </a:cxn>
                </a:cxnLst>
                <a:rect l="0" t="0" r="r" b="b"/>
                <a:pathLst>
                  <a:path w="121" h="70">
                    <a:moveTo>
                      <a:pt x="110" y="70"/>
                    </a:moveTo>
                    <a:lnTo>
                      <a:pt x="110" y="8"/>
                    </a:lnTo>
                    <a:lnTo>
                      <a:pt x="121" y="8"/>
                    </a:lnTo>
                    <a:lnTo>
                      <a:pt x="121" y="0"/>
                    </a:lnTo>
                    <a:lnTo>
                      <a:pt x="0" y="0"/>
                    </a:lnTo>
                    <a:lnTo>
                      <a:pt x="0" y="8"/>
                    </a:lnTo>
                    <a:lnTo>
                      <a:pt x="12" y="8"/>
                    </a:lnTo>
                    <a:lnTo>
                      <a:pt x="12" y="70"/>
                    </a:lnTo>
                    <a:lnTo>
                      <a:pt x="24" y="70"/>
                    </a:lnTo>
                    <a:lnTo>
                      <a:pt x="24" y="8"/>
                    </a:lnTo>
                    <a:lnTo>
                      <a:pt x="39" y="8"/>
                    </a:lnTo>
                    <a:lnTo>
                      <a:pt x="39" y="70"/>
                    </a:lnTo>
                    <a:lnTo>
                      <a:pt x="51" y="70"/>
                    </a:lnTo>
                    <a:lnTo>
                      <a:pt x="51" y="8"/>
                    </a:lnTo>
                    <a:lnTo>
                      <a:pt x="71" y="8"/>
                    </a:lnTo>
                    <a:lnTo>
                      <a:pt x="71" y="70"/>
                    </a:lnTo>
                    <a:lnTo>
                      <a:pt x="83" y="70"/>
                    </a:lnTo>
                    <a:lnTo>
                      <a:pt x="83" y="8"/>
                    </a:lnTo>
                    <a:lnTo>
                      <a:pt x="98" y="8"/>
                    </a:lnTo>
                    <a:lnTo>
                      <a:pt x="98" y="70"/>
                    </a:lnTo>
                    <a:lnTo>
                      <a:pt x="11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3" name="Freeform 110"/>
              <p:cNvSpPr>
                <a:spLocks/>
              </p:cNvSpPr>
              <p:nvPr/>
            </p:nvSpPr>
            <p:spPr bwMode="auto">
              <a:xfrm>
                <a:off x="3689367" y="5432743"/>
                <a:ext cx="261851" cy="68389"/>
              </a:xfrm>
              <a:custGeom>
                <a:avLst/>
                <a:gdLst/>
                <a:ahLst/>
                <a:cxnLst>
                  <a:cxn ang="0">
                    <a:pos x="68" y="0"/>
                  </a:cxn>
                  <a:cxn ang="0">
                    <a:pos x="0" y="38"/>
                  </a:cxn>
                  <a:cxn ang="0">
                    <a:pos x="134" y="38"/>
                  </a:cxn>
                  <a:cxn ang="0">
                    <a:pos x="68" y="0"/>
                  </a:cxn>
                </a:cxnLst>
                <a:rect l="0" t="0" r="r" b="b"/>
                <a:pathLst>
                  <a:path w="134" h="38">
                    <a:moveTo>
                      <a:pt x="68" y="0"/>
                    </a:moveTo>
                    <a:lnTo>
                      <a:pt x="0" y="38"/>
                    </a:lnTo>
                    <a:lnTo>
                      <a:pt x="134" y="38"/>
                    </a:lnTo>
                    <a:lnTo>
                      <a:pt x="68"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4" name="Freeform 111"/>
              <p:cNvSpPr>
                <a:spLocks/>
              </p:cNvSpPr>
              <p:nvPr/>
            </p:nvSpPr>
            <p:spPr bwMode="auto">
              <a:xfrm>
                <a:off x="357606" y="2249034"/>
                <a:ext cx="220815" cy="219566"/>
              </a:xfrm>
              <a:custGeom>
                <a:avLst/>
                <a:gdLst/>
                <a:ahLst/>
                <a:cxnLst>
                  <a:cxn ang="0">
                    <a:pos x="26" y="122"/>
                  </a:cxn>
                  <a:cxn ang="0">
                    <a:pos x="0" y="95"/>
                  </a:cxn>
                  <a:cxn ang="0">
                    <a:pos x="66" y="30"/>
                  </a:cxn>
                  <a:cxn ang="0">
                    <a:pos x="83" y="48"/>
                  </a:cxn>
                  <a:cxn ang="0">
                    <a:pos x="40" y="89"/>
                  </a:cxn>
                  <a:cxn ang="0">
                    <a:pos x="36" y="84"/>
                  </a:cxn>
                  <a:cxn ang="0">
                    <a:pos x="73" y="48"/>
                  </a:cxn>
                  <a:cxn ang="0">
                    <a:pos x="66" y="40"/>
                  </a:cxn>
                  <a:cxn ang="0">
                    <a:pos x="10" y="95"/>
                  </a:cxn>
                  <a:cxn ang="0">
                    <a:pos x="26" y="112"/>
                  </a:cxn>
                  <a:cxn ang="0">
                    <a:pos x="103" y="37"/>
                  </a:cxn>
                  <a:cxn ang="0">
                    <a:pos x="76" y="10"/>
                  </a:cxn>
                  <a:cxn ang="0">
                    <a:pos x="31" y="53"/>
                  </a:cxn>
                  <a:cxn ang="0">
                    <a:pos x="27" y="49"/>
                  </a:cxn>
                  <a:cxn ang="0">
                    <a:pos x="77" y="0"/>
                  </a:cxn>
                  <a:cxn ang="0">
                    <a:pos x="113" y="37"/>
                  </a:cxn>
                  <a:cxn ang="0">
                    <a:pos x="26" y="122"/>
                  </a:cxn>
                </a:cxnLst>
                <a:rect l="0" t="0" r="r" b="b"/>
                <a:pathLst>
                  <a:path w="113" h="122">
                    <a:moveTo>
                      <a:pt x="26" y="122"/>
                    </a:moveTo>
                    <a:lnTo>
                      <a:pt x="0" y="95"/>
                    </a:lnTo>
                    <a:lnTo>
                      <a:pt x="66" y="30"/>
                    </a:lnTo>
                    <a:lnTo>
                      <a:pt x="83" y="48"/>
                    </a:lnTo>
                    <a:lnTo>
                      <a:pt x="40" y="89"/>
                    </a:lnTo>
                    <a:lnTo>
                      <a:pt x="36" y="84"/>
                    </a:lnTo>
                    <a:lnTo>
                      <a:pt x="73" y="48"/>
                    </a:lnTo>
                    <a:lnTo>
                      <a:pt x="66" y="40"/>
                    </a:lnTo>
                    <a:lnTo>
                      <a:pt x="10" y="95"/>
                    </a:lnTo>
                    <a:lnTo>
                      <a:pt x="26" y="112"/>
                    </a:lnTo>
                    <a:lnTo>
                      <a:pt x="103" y="37"/>
                    </a:lnTo>
                    <a:lnTo>
                      <a:pt x="76" y="10"/>
                    </a:lnTo>
                    <a:lnTo>
                      <a:pt x="31" y="53"/>
                    </a:lnTo>
                    <a:lnTo>
                      <a:pt x="27" y="49"/>
                    </a:lnTo>
                    <a:lnTo>
                      <a:pt x="77" y="0"/>
                    </a:lnTo>
                    <a:lnTo>
                      <a:pt x="113" y="37"/>
                    </a:lnTo>
                    <a:lnTo>
                      <a:pt x="26"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5" name="Freeform 112"/>
              <p:cNvSpPr>
                <a:spLocks noEditPoints="1"/>
              </p:cNvSpPr>
              <p:nvPr/>
            </p:nvSpPr>
            <p:spPr bwMode="auto">
              <a:xfrm>
                <a:off x="1444092" y="1970077"/>
                <a:ext cx="93797" cy="86387"/>
              </a:xfrm>
              <a:custGeom>
                <a:avLst/>
                <a:gdLst/>
                <a:ahLst/>
                <a:cxnLst>
                  <a:cxn ang="0">
                    <a:pos x="17" y="0"/>
                  </a:cxn>
                  <a:cxn ang="0">
                    <a:pos x="0" y="48"/>
                  </a:cxn>
                  <a:cxn ang="0">
                    <a:pos x="14" y="48"/>
                  </a:cxn>
                  <a:cxn ang="0">
                    <a:pos x="16" y="41"/>
                  </a:cxn>
                  <a:cxn ang="0">
                    <a:pos x="31" y="41"/>
                  </a:cxn>
                  <a:cxn ang="0">
                    <a:pos x="33" y="48"/>
                  </a:cxn>
                  <a:cxn ang="0">
                    <a:pos x="48" y="48"/>
                  </a:cxn>
                  <a:cxn ang="0">
                    <a:pos x="31" y="0"/>
                  </a:cxn>
                  <a:cxn ang="0">
                    <a:pos x="17" y="0"/>
                  </a:cxn>
                  <a:cxn ang="0">
                    <a:pos x="19" y="31"/>
                  </a:cxn>
                  <a:cxn ang="0">
                    <a:pos x="24" y="17"/>
                  </a:cxn>
                  <a:cxn ang="0">
                    <a:pos x="24" y="17"/>
                  </a:cxn>
                  <a:cxn ang="0">
                    <a:pos x="28" y="31"/>
                  </a:cxn>
                  <a:cxn ang="0">
                    <a:pos x="19" y="31"/>
                  </a:cxn>
                </a:cxnLst>
                <a:rect l="0" t="0" r="r" b="b"/>
                <a:pathLst>
                  <a:path w="48" h="48">
                    <a:moveTo>
                      <a:pt x="17" y="0"/>
                    </a:moveTo>
                    <a:lnTo>
                      <a:pt x="0" y="48"/>
                    </a:lnTo>
                    <a:lnTo>
                      <a:pt x="14" y="48"/>
                    </a:lnTo>
                    <a:lnTo>
                      <a:pt x="16" y="41"/>
                    </a:lnTo>
                    <a:lnTo>
                      <a:pt x="31" y="41"/>
                    </a:lnTo>
                    <a:lnTo>
                      <a:pt x="33" y="48"/>
                    </a:lnTo>
                    <a:lnTo>
                      <a:pt x="48" y="48"/>
                    </a:lnTo>
                    <a:lnTo>
                      <a:pt x="31" y="0"/>
                    </a:lnTo>
                    <a:lnTo>
                      <a:pt x="17" y="0"/>
                    </a:lnTo>
                    <a:close/>
                    <a:moveTo>
                      <a:pt x="19" y="31"/>
                    </a:moveTo>
                    <a:lnTo>
                      <a:pt x="24" y="17"/>
                    </a:lnTo>
                    <a:lnTo>
                      <a:pt x="24" y="17"/>
                    </a:lnTo>
                    <a:lnTo>
                      <a:pt x="28" y="31"/>
                    </a:lnTo>
                    <a:lnTo>
                      <a:pt x="19"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6" name="Freeform 113"/>
              <p:cNvSpPr>
                <a:spLocks noEditPoints="1"/>
              </p:cNvSpPr>
              <p:nvPr/>
            </p:nvSpPr>
            <p:spPr bwMode="auto">
              <a:xfrm>
                <a:off x="1543752" y="1858494"/>
                <a:ext cx="84027" cy="86387"/>
              </a:xfrm>
              <a:custGeom>
                <a:avLst/>
                <a:gdLst/>
                <a:ahLst/>
                <a:cxnLst>
                  <a:cxn ang="0">
                    <a:pos x="45" y="28"/>
                  </a:cxn>
                  <a:cxn ang="0">
                    <a:pos x="42" y="25"/>
                  </a:cxn>
                  <a:cxn ang="0">
                    <a:pos x="38" y="24"/>
                  </a:cxn>
                  <a:cxn ang="0">
                    <a:pos x="43" y="20"/>
                  </a:cxn>
                  <a:cxn ang="0">
                    <a:pos x="45" y="13"/>
                  </a:cxn>
                  <a:cxn ang="0">
                    <a:pos x="44" y="9"/>
                  </a:cxn>
                  <a:cxn ang="0">
                    <a:pos x="42" y="5"/>
                  </a:cxn>
                  <a:cxn ang="0">
                    <a:pos x="37" y="2"/>
                  </a:cxn>
                  <a:cxn ang="0">
                    <a:pos x="28" y="0"/>
                  </a:cxn>
                  <a:cxn ang="0">
                    <a:pos x="0" y="0"/>
                  </a:cxn>
                  <a:cxn ang="0">
                    <a:pos x="0" y="53"/>
                  </a:cxn>
                  <a:cxn ang="0">
                    <a:pos x="29" y="53"/>
                  </a:cxn>
                  <a:cxn ang="0">
                    <a:pos x="36" y="52"/>
                  </a:cxn>
                  <a:cxn ang="0">
                    <a:pos x="42" y="49"/>
                  </a:cxn>
                  <a:cxn ang="0">
                    <a:pos x="46" y="44"/>
                  </a:cxn>
                  <a:cxn ang="0">
                    <a:pos x="48" y="37"/>
                  </a:cxn>
                  <a:cxn ang="0">
                    <a:pos x="47" y="32"/>
                  </a:cxn>
                  <a:cxn ang="0">
                    <a:pos x="45" y="28"/>
                  </a:cxn>
                  <a:cxn ang="0">
                    <a:pos x="16" y="13"/>
                  </a:cxn>
                  <a:cxn ang="0">
                    <a:pos x="24" y="13"/>
                  </a:cxn>
                  <a:cxn ang="0">
                    <a:pos x="28" y="14"/>
                  </a:cxn>
                  <a:cxn ang="0">
                    <a:pos x="30" y="16"/>
                  </a:cxn>
                  <a:cxn ang="0">
                    <a:pos x="28" y="20"/>
                  </a:cxn>
                  <a:cxn ang="0">
                    <a:pos x="24" y="21"/>
                  </a:cxn>
                  <a:cxn ang="0">
                    <a:pos x="16" y="21"/>
                  </a:cxn>
                  <a:cxn ang="0">
                    <a:pos x="16" y="13"/>
                  </a:cxn>
                  <a:cxn ang="0">
                    <a:pos x="31" y="38"/>
                  </a:cxn>
                  <a:cxn ang="0">
                    <a:pos x="29" y="39"/>
                  </a:cxn>
                  <a:cxn ang="0">
                    <a:pos x="27" y="40"/>
                  </a:cxn>
                  <a:cxn ang="0">
                    <a:pos x="25" y="40"/>
                  </a:cxn>
                  <a:cxn ang="0">
                    <a:pos x="16" y="40"/>
                  </a:cxn>
                  <a:cxn ang="0">
                    <a:pos x="16" y="30"/>
                  </a:cxn>
                  <a:cxn ang="0">
                    <a:pos x="26" y="30"/>
                  </a:cxn>
                  <a:cxn ang="0">
                    <a:pos x="31" y="35"/>
                  </a:cxn>
                  <a:cxn ang="0">
                    <a:pos x="31" y="38"/>
                  </a:cxn>
                </a:cxnLst>
                <a:rect l="0" t="0" r="r" b="b"/>
                <a:pathLst>
                  <a:path w="48" h="53">
                    <a:moveTo>
                      <a:pt x="45" y="28"/>
                    </a:moveTo>
                    <a:cubicBezTo>
                      <a:pt x="44" y="27"/>
                      <a:pt x="43" y="26"/>
                      <a:pt x="42" y="25"/>
                    </a:cubicBezTo>
                    <a:cubicBezTo>
                      <a:pt x="41" y="25"/>
                      <a:pt x="40" y="24"/>
                      <a:pt x="38" y="24"/>
                    </a:cubicBezTo>
                    <a:cubicBezTo>
                      <a:pt x="40" y="23"/>
                      <a:pt x="42" y="21"/>
                      <a:pt x="43" y="20"/>
                    </a:cubicBezTo>
                    <a:cubicBezTo>
                      <a:pt x="44" y="18"/>
                      <a:pt x="45" y="16"/>
                      <a:pt x="45" y="13"/>
                    </a:cubicBezTo>
                    <a:cubicBezTo>
                      <a:pt x="45" y="12"/>
                      <a:pt x="45" y="11"/>
                      <a:pt x="44" y="9"/>
                    </a:cubicBezTo>
                    <a:cubicBezTo>
                      <a:pt x="44" y="8"/>
                      <a:pt x="43" y="6"/>
                      <a:pt x="42" y="5"/>
                    </a:cubicBezTo>
                    <a:cubicBezTo>
                      <a:pt x="40" y="4"/>
                      <a:pt x="39" y="2"/>
                      <a:pt x="37" y="2"/>
                    </a:cubicBezTo>
                    <a:cubicBezTo>
                      <a:pt x="34" y="1"/>
                      <a:pt x="32" y="0"/>
                      <a:pt x="28" y="0"/>
                    </a:cubicBezTo>
                    <a:cubicBezTo>
                      <a:pt x="0" y="0"/>
                      <a:pt x="0" y="0"/>
                      <a:pt x="0" y="0"/>
                    </a:cubicBezTo>
                    <a:cubicBezTo>
                      <a:pt x="0" y="53"/>
                      <a:pt x="0" y="53"/>
                      <a:pt x="0" y="53"/>
                    </a:cubicBezTo>
                    <a:cubicBezTo>
                      <a:pt x="29" y="53"/>
                      <a:pt x="29" y="53"/>
                      <a:pt x="29" y="53"/>
                    </a:cubicBezTo>
                    <a:cubicBezTo>
                      <a:pt x="31" y="53"/>
                      <a:pt x="34" y="52"/>
                      <a:pt x="36" y="52"/>
                    </a:cubicBezTo>
                    <a:cubicBezTo>
                      <a:pt x="38" y="51"/>
                      <a:pt x="40" y="50"/>
                      <a:pt x="42" y="49"/>
                    </a:cubicBezTo>
                    <a:cubicBezTo>
                      <a:pt x="44" y="47"/>
                      <a:pt x="45" y="46"/>
                      <a:pt x="46" y="44"/>
                    </a:cubicBezTo>
                    <a:cubicBezTo>
                      <a:pt x="47" y="42"/>
                      <a:pt x="48" y="39"/>
                      <a:pt x="48" y="37"/>
                    </a:cubicBezTo>
                    <a:cubicBezTo>
                      <a:pt x="48" y="35"/>
                      <a:pt x="47" y="33"/>
                      <a:pt x="47" y="32"/>
                    </a:cubicBezTo>
                    <a:cubicBezTo>
                      <a:pt x="46" y="30"/>
                      <a:pt x="46" y="29"/>
                      <a:pt x="45" y="28"/>
                    </a:cubicBezTo>
                    <a:close/>
                    <a:moveTo>
                      <a:pt x="16" y="13"/>
                    </a:moveTo>
                    <a:cubicBezTo>
                      <a:pt x="24" y="13"/>
                      <a:pt x="24" y="13"/>
                      <a:pt x="24" y="13"/>
                    </a:cubicBezTo>
                    <a:cubicBezTo>
                      <a:pt x="26" y="13"/>
                      <a:pt x="27" y="13"/>
                      <a:pt x="28" y="14"/>
                    </a:cubicBezTo>
                    <a:cubicBezTo>
                      <a:pt x="29" y="14"/>
                      <a:pt x="30" y="15"/>
                      <a:pt x="30" y="16"/>
                    </a:cubicBezTo>
                    <a:cubicBezTo>
                      <a:pt x="30" y="18"/>
                      <a:pt x="29" y="19"/>
                      <a:pt x="28" y="20"/>
                    </a:cubicBezTo>
                    <a:cubicBezTo>
                      <a:pt x="27" y="20"/>
                      <a:pt x="26" y="21"/>
                      <a:pt x="24" y="21"/>
                    </a:cubicBezTo>
                    <a:cubicBezTo>
                      <a:pt x="16" y="21"/>
                      <a:pt x="16" y="21"/>
                      <a:pt x="16" y="21"/>
                    </a:cubicBezTo>
                    <a:lnTo>
                      <a:pt x="16" y="13"/>
                    </a:lnTo>
                    <a:close/>
                    <a:moveTo>
                      <a:pt x="31" y="38"/>
                    </a:moveTo>
                    <a:cubicBezTo>
                      <a:pt x="31" y="38"/>
                      <a:pt x="30" y="39"/>
                      <a:pt x="29" y="39"/>
                    </a:cubicBezTo>
                    <a:cubicBezTo>
                      <a:pt x="29" y="40"/>
                      <a:pt x="28" y="40"/>
                      <a:pt x="27" y="40"/>
                    </a:cubicBezTo>
                    <a:cubicBezTo>
                      <a:pt x="27" y="40"/>
                      <a:pt x="26" y="40"/>
                      <a:pt x="25" y="40"/>
                    </a:cubicBezTo>
                    <a:cubicBezTo>
                      <a:pt x="16" y="40"/>
                      <a:pt x="16" y="40"/>
                      <a:pt x="16" y="40"/>
                    </a:cubicBezTo>
                    <a:cubicBezTo>
                      <a:pt x="16" y="30"/>
                      <a:pt x="16" y="30"/>
                      <a:pt x="16" y="30"/>
                    </a:cubicBezTo>
                    <a:cubicBezTo>
                      <a:pt x="26" y="30"/>
                      <a:pt x="26" y="30"/>
                      <a:pt x="26" y="30"/>
                    </a:cubicBezTo>
                    <a:cubicBezTo>
                      <a:pt x="30" y="30"/>
                      <a:pt x="31" y="32"/>
                      <a:pt x="31" y="35"/>
                    </a:cubicBezTo>
                    <a:cubicBezTo>
                      <a:pt x="31" y="36"/>
                      <a:pt x="31" y="37"/>
                      <a:pt x="31" y="3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7" name="Freeform 114"/>
              <p:cNvSpPr>
                <a:spLocks/>
              </p:cNvSpPr>
              <p:nvPr/>
            </p:nvSpPr>
            <p:spPr bwMode="auto">
              <a:xfrm>
                <a:off x="1645366" y="1946680"/>
                <a:ext cx="89889" cy="88186"/>
              </a:xfrm>
              <a:custGeom>
                <a:avLst/>
                <a:gdLst/>
                <a:ahLst/>
                <a:cxnLst>
                  <a:cxn ang="0">
                    <a:pos x="34" y="33"/>
                  </a:cxn>
                  <a:cxn ang="0">
                    <a:pos x="33" y="36"/>
                  </a:cxn>
                  <a:cxn ang="0">
                    <a:pos x="32" y="39"/>
                  </a:cxn>
                  <a:cxn ang="0">
                    <a:pos x="29" y="41"/>
                  </a:cxn>
                  <a:cxn ang="0">
                    <a:pos x="26" y="41"/>
                  </a:cxn>
                  <a:cxn ang="0">
                    <a:pos x="21" y="40"/>
                  </a:cxn>
                  <a:cxn ang="0">
                    <a:pos x="18" y="37"/>
                  </a:cxn>
                  <a:cxn ang="0">
                    <a:pos x="16" y="32"/>
                  </a:cxn>
                  <a:cxn ang="0">
                    <a:pos x="16" y="27"/>
                  </a:cxn>
                  <a:cxn ang="0">
                    <a:pos x="16" y="22"/>
                  </a:cxn>
                  <a:cxn ang="0">
                    <a:pos x="18" y="17"/>
                  </a:cxn>
                  <a:cxn ang="0">
                    <a:pos x="21" y="14"/>
                  </a:cxn>
                  <a:cxn ang="0">
                    <a:pos x="26" y="13"/>
                  </a:cxn>
                  <a:cxn ang="0">
                    <a:pos x="30" y="14"/>
                  </a:cxn>
                  <a:cxn ang="0">
                    <a:pos x="32" y="16"/>
                  </a:cxn>
                  <a:cxn ang="0">
                    <a:pos x="34" y="18"/>
                  </a:cxn>
                  <a:cxn ang="0">
                    <a:pos x="34" y="20"/>
                  </a:cxn>
                  <a:cxn ang="0">
                    <a:pos x="50" y="20"/>
                  </a:cxn>
                  <a:cxn ang="0">
                    <a:pos x="43" y="5"/>
                  </a:cxn>
                  <a:cxn ang="0">
                    <a:pos x="26" y="0"/>
                  </a:cxn>
                  <a:cxn ang="0">
                    <a:pos x="15" y="2"/>
                  </a:cxn>
                  <a:cxn ang="0">
                    <a:pos x="7" y="7"/>
                  </a:cxn>
                  <a:cxn ang="0">
                    <a:pos x="1" y="16"/>
                  </a:cxn>
                  <a:cxn ang="0">
                    <a:pos x="0" y="27"/>
                  </a:cxn>
                  <a:cxn ang="0">
                    <a:pos x="1" y="38"/>
                  </a:cxn>
                  <a:cxn ang="0">
                    <a:pos x="6" y="46"/>
                  </a:cxn>
                  <a:cxn ang="0">
                    <a:pos x="15" y="52"/>
                  </a:cxn>
                  <a:cxn ang="0">
                    <a:pos x="26" y="54"/>
                  </a:cxn>
                  <a:cxn ang="0">
                    <a:pos x="36" y="52"/>
                  </a:cxn>
                  <a:cxn ang="0">
                    <a:pos x="44" y="47"/>
                  </a:cxn>
                  <a:cxn ang="0">
                    <a:pos x="48" y="40"/>
                  </a:cxn>
                  <a:cxn ang="0">
                    <a:pos x="50" y="33"/>
                  </a:cxn>
                  <a:cxn ang="0">
                    <a:pos x="34" y="33"/>
                  </a:cxn>
                </a:cxnLst>
                <a:rect l="0" t="0" r="r" b="b"/>
                <a:pathLst>
                  <a:path w="50" h="54">
                    <a:moveTo>
                      <a:pt x="34" y="33"/>
                    </a:moveTo>
                    <a:cubicBezTo>
                      <a:pt x="34" y="34"/>
                      <a:pt x="34" y="35"/>
                      <a:pt x="33" y="36"/>
                    </a:cubicBezTo>
                    <a:cubicBezTo>
                      <a:pt x="33" y="37"/>
                      <a:pt x="32" y="38"/>
                      <a:pt x="32" y="39"/>
                    </a:cubicBezTo>
                    <a:cubicBezTo>
                      <a:pt x="31" y="40"/>
                      <a:pt x="30" y="40"/>
                      <a:pt x="29" y="41"/>
                    </a:cubicBezTo>
                    <a:cubicBezTo>
                      <a:pt x="28" y="41"/>
                      <a:pt x="27" y="41"/>
                      <a:pt x="26" y="41"/>
                    </a:cubicBezTo>
                    <a:cubicBezTo>
                      <a:pt x="24" y="41"/>
                      <a:pt x="22" y="41"/>
                      <a:pt x="21" y="40"/>
                    </a:cubicBezTo>
                    <a:cubicBezTo>
                      <a:pt x="20" y="39"/>
                      <a:pt x="19" y="38"/>
                      <a:pt x="18" y="37"/>
                    </a:cubicBezTo>
                    <a:cubicBezTo>
                      <a:pt x="17" y="35"/>
                      <a:pt x="17" y="34"/>
                      <a:pt x="16" y="32"/>
                    </a:cubicBezTo>
                    <a:cubicBezTo>
                      <a:pt x="16" y="30"/>
                      <a:pt x="16" y="29"/>
                      <a:pt x="16" y="27"/>
                    </a:cubicBezTo>
                    <a:cubicBezTo>
                      <a:pt x="16" y="25"/>
                      <a:pt x="16" y="23"/>
                      <a:pt x="16" y="22"/>
                    </a:cubicBezTo>
                    <a:cubicBezTo>
                      <a:pt x="17" y="20"/>
                      <a:pt x="17" y="18"/>
                      <a:pt x="18" y="17"/>
                    </a:cubicBezTo>
                    <a:cubicBezTo>
                      <a:pt x="19" y="16"/>
                      <a:pt x="20" y="15"/>
                      <a:pt x="21" y="14"/>
                    </a:cubicBezTo>
                    <a:cubicBezTo>
                      <a:pt x="22" y="13"/>
                      <a:pt x="24" y="13"/>
                      <a:pt x="26" y="13"/>
                    </a:cubicBezTo>
                    <a:cubicBezTo>
                      <a:pt x="27" y="13"/>
                      <a:pt x="29" y="13"/>
                      <a:pt x="30" y="14"/>
                    </a:cubicBezTo>
                    <a:cubicBezTo>
                      <a:pt x="31" y="14"/>
                      <a:pt x="32" y="15"/>
                      <a:pt x="32" y="16"/>
                    </a:cubicBezTo>
                    <a:cubicBezTo>
                      <a:pt x="33" y="17"/>
                      <a:pt x="33" y="17"/>
                      <a:pt x="34" y="18"/>
                    </a:cubicBezTo>
                    <a:cubicBezTo>
                      <a:pt x="34" y="19"/>
                      <a:pt x="34" y="20"/>
                      <a:pt x="34" y="20"/>
                    </a:cubicBezTo>
                    <a:cubicBezTo>
                      <a:pt x="50" y="20"/>
                      <a:pt x="50" y="20"/>
                      <a:pt x="50" y="20"/>
                    </a:cubicBezTo>
                    <a:cubicBezTo>
                      <a:pt x="49" y="14"/>
                      <a:pt x="47" y="9"/>
                      <a:pt x="43" y="5"/>
                    </a:cubicBezTo>
                    <a:cubicBezTo>
                      <a:pt x="39" y="1"/>
                      <a:pt x="33" y="0"/>
                      <a:pt x="26" y="0"/>
                    </a:cubicBezTo>
                    <a:cubicBezTo>
                      <a:pt x="22" y="0"/>
                      <a:pt x="18" y="0"/>
                      <a:pt x="15" y="2"/>
                    </a:cubicBezTo>
                    <a:cubicBezTo>
                      <a:pt x="12" y="3"/>
                      <a:pt x="9" y="5"/>
                      <a:pt x="7" y="7"/>
                    </a:cubicBezTo>
                    <a:cubicBezTo>
                      <a:pt x="4" y="9"/>
                      <a:pt x="3" y="12"/>
                      <a:pt x="1" y="16"/>
                    </a:cubicBezTo>
                    <a:cubicBezTo>
                      <a:pt x="0" y="19"/>
                      <a:pt x="0" y="23"/>
                      <a:pt x="0" y="27"/>
                    </a:cubicBezTo>
                    <a:cubicBezTo>
                      <a:pt x="0" y="31"/>
                      <a:pt x="0" y="34"/>
                      <a:pt x="1" y="38"/>
                    </a:cubicBezTo>
                    <a:cubicBezTo>
                      <a:pt x="2" y="41"/>
                      <a:pt x="4" y="44"/>
                      <a:pt x="6" y="46"/>
                    </a:cubicBezTo>
                    <a:cubicBezTo>
                      <a:pt x="9" y="49"/>
                      <a:pt x="11" y="51"/>
                      <a:pt x="15" y="52"/>
                    </a:cubicBezTo>
                    <a:cubicBezTo>
                      <a:pt x="18" y="54"/>
                      <a:pt x="22" y="54"/>
                      <a:pt x="26" y="54"/>
                    </a:cubicBezTo>
                    <a:cubicBezTo>
                      <a:pt x="30" y="54"/>
                      <a:pt x="33" y="54"/>
                      <a:pt x="36" y="52"/>
                    </a:cubicBezTo>
                    <a:cubicBezTo>
                      <a:pt x="39" y="51"/>
                      <a:pt x="42" y="49"/>
                      <a:pt x="44" y="47"/>
                    </a:cubicBezTo>
                    <a:cubicBezTo>
                      <a:pt x="46" y="45"/>
                      <a:pt x="47" y="43"/>
                      <a:pt x="48" y="40"/>
                    </a:cubicBezTo>
                    <a:cubicBezTo>
                      <a:pt x="49" y="38"/>
                      <a:pt x="50" y="35"/>
                      <a:pt x="50" y="33"/>
                    </a:cubicBezTo>
                    <a:lnTo>
                      <a:pt x="34" y="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8" name="Freeform 115"/>
              <p:cNvSpPr>
                <a:spLocks noEditPoints="1"/>
              </p:cNvSpPr>
              <p:nvPr/>
            </p:nvSpPr>
            <p:spPr bwMode="auto">
              <a:xfrm>
                <a:off x="4240426" y="5063800"/>
                <a:ext cx="306796" cy="284356"/>
              </a:xfrm>
              <a:custGeom>
                <a:avLst/>
                <a:gdLst/>
                <a:ahLst/>
                <a:cxnLst>
                  <a:cxn ang="0">
                    <a:pos x="142" y="33"/>
                  </a:cxn>
                  <a:cxn ang="0">
                    <a:pos x="54" y="23"/>
                  </a:cxn>
                  <a:cxn ang="0">
                    <a:pos x="0" y="87"/>
                  </a:cxn>
                  <a:cxn ang="0">
                    <a:pos x="52" y="150"/>
                  </a:cxn>
                  <a:cxn ang="0">
                    <a:pos x="143" y="144"/>
                  </a:cxn>
                  <a:cxn ang="0">
                    <a:pos x="115" y="148"/>
                  </a:cxn>
                  <a:cxn ang="0">
                    <a:pos x="123" y="133"/>
                  </a:cxn>
                  <a:cxn ang="0">
                    <a:pos x="77" y="137"/>
                  </a:cxn>
                  <a:cxn ang="0">
                    <a:pos x="51" y="133"/>
                  </a:cxn>
                  <a:cxn ang="0">
                    <a:pos x="80" y="38"/>
                  </a:cxn>
                  <a:cxn ang="0">
                    <a:pos x="123" y="42"/>
                  </a:cxn>
                  <a:cxn ang="0">
                    <a:pos x="116" y="28"/>
                  </a:cxn>
                  <a:cxn ang="0">
                    <a:pos x="130" y="99"/>
                  </a:cxn>
                  <a:cxn ang="0">
                    <a:pos x="87" y="131"/>
                  </a:cxn>
                  <a:cxn ang="0">
                    <a:pos x="44" y="102"/>
                  </a:cxn>
                  <a:cxn ang="0">
                    <a:pos x="58" y="59"/>
                  </a:cxn>
                  <a:cxn ang="0">
                    <a:pos x="101" y="45"/>
                  </a:cxn>
                  <a:cxn ang="0">
                    <a:pos x="130" y="87"/>
                  </a:cxn>
                  <a:cxn ang="0">
                    <a:pos x="125" y="49"/>
                  </a:cxn>
                  <a:cxn ang="0">
                    <a:pos x="90" y="37"/>
                  </a:cxn>
                  <a:cxn ang="0">
                    <a:pos x="89" y="37"/>
                  </a:cxn>
                  <a:cxn ang="0">
                    <a:pos x="56" y="56"/>
                  </a:cxn>
                  <a:cxn ang="0">
                    <a:pos x="69" y="45"/>
                  </a:cxn>
                  <a:cxn ang="0">
                    <a:pos x="26" y="59"/>
                  </a:cxn>
                  <a:cxn ang="0">
                    <a:pos x="37" y="87"/>
                  </a:cxn>
                  <a:cxn ang="0">
                    <a:pos x="36" y="89"/>
                  </a:cxn>
                  <a:cxn ang="0">
                    <a:pos x="41" y="123"/>
                  </a:cxn>
                  <a:cxn ang="0">
                    <a:pos x="37" y="97"/>
                  </a:cxn>
                  <a:cxn ang="0">
                    <a:pos x="66" y="129"/>
                  </a:cxn>
                  <a:cxn ang="0">
                    <a:pos x="84" y="137"/>
                  </a:cxn>
                  <a:cxn ang="0">
                    <a:pos x="86" y="138"/>
                  </a:cxn>
                  <a:cxn ang="0">
                    <a:pos x="118" y="118"/>
                  </a:cxn>
                  <a:cxn ang="0">
                    <a:pos x="105" y="130"/>
                  </a:cxn>
                  <a:cxn ang="0">
                    <a:pos x="146" y="105"/>
                  </a:cxn>
                  <a:cxn ang="0">
                    <a:pos x="137" y="95"/>
                  </a:cxn>
                  <a:cxn ang="0">
                    <a:pos x="137" y="84"/>
                  </a:cxn>
                  <a:cxn ang="0">
                    <a:pos x="137" y="77"/>
                  </a:cxn>
                  <a:cxn ang="0">
                    <a:pos x="144" y="70"/>
                  </a:cxn>
                  <a:cxn ang="0">
                    <a:pos x="139" y="35"/>
                  </a:cxn>
                  <a:cxn ang="0">
                    <a:pos x="124" y="28"/>
                  </a:cxn>
                  <a:cxn ang="0">
                    <a:pos x="114" y="25"/>
                  </a:cxn>
                  <a:cxn ang="0">
                    <a:pos x="87" y="7"/>
                  </a:cxn>
                  <a:cxn ang="0">
                    <a:pos x="44" y="44"/>
                  </a:cxn>
                  <a:cxn ang="0">
                    <a:pos x="7" y="87"/>
                  </a:cxn>
                  <a:cxn ang="0">
                    <a:pos x="25" y="115"/>
                  </a:cxn>
                  <a:cxn ang="0">
                    <a:pos x="28" y="124"/>
                  </a:cxn>
                  <a:cxn ang="0">
                    <a:pos x="35" y="140"/>
                  </a:cxn>
                  <a:cxn ang="0">
                    <a:pos x="86" y="142"/>
                  </a:cxn>
                  <a:cxn ang="0">
                    <a:pos x="141" y="141"/>
                  </a:cxn>
                  <a:cxn ang="0">
                    <a:pos x="148" y="123"/>
                  </a:cxn>
                  <a:cxn ang="0">
                    <a:pos x="149" y="104"/>
                  </a:cxn>
                  <a:cxn ang="0">
                    <a:pos x="150" y="60"/>
                  </a:cxn>
                </a:cxnLst>
                <a:rect l="0" t="0" r="r" b="b"/>
                <a:pathLst>
                  <a:path w="174" h="174">
                    <a:moveTo>
                      <a:pt x="174" y="87"/>
                    </a:moveTo>
                    <a:cubicBezTo>
                      <a:pt x="174" y="74"/>
                      <a:pt x="165" y="62"/>
                      <a:pt x="150" y="53"/>
                    </a:cubicBezTo>
                    <a:cubicBezTo>
                      <a:pt x="149" y="45"/>
                      <a:pt x="147" y="38"/>
                      <a:pt x="142" y="33"/>
                    </a:cubicBezTo>
                    <a:cubicBezTo>
                      <a:pt x="137" y="28"/>
                      <a:pt x="130" y="25"/>
                      <a:pt x="122" y="25"/>
                    </a:cubicBezTo>
                    <a:cubicBezTo>
                      <a:pt x="113" y="10"/>
                      <a:pt x="100" y="0"/>
                      <a:pt x="87" y="0"/>
                    </a:cubicBezTo>
                    <a:cubicBezTo>
                      <a:pt x="74" y="0"/>
                      <a:pt x="62" y="9"/>
                      <a:pt x="54" y="23"/>
                    </a:cubicBezTo>
                    <a:cubicBezTo>
                      <a:pt x="44" y="23"/>
                      <a:pt x="36" y="26"/>
                      <a:pt x="31" y="31"/>
                    </a:cubicBezTo>
                    <a:cubicBezTo>
                      <a:pt x="25" y="37"/>
                      <a:pt x="23" y="45"/>
                      <a:pt x="23" y="54"/>
                    </a:cubicBezTo>
                    <a:cubicBezTo>
                      <a:pt x="9" y="63"/>
                      <a:pt x="0" y="75"/>
                      <a:pt x="0" y="87"/>
                    </a:cubicBezTo>
                    <a:cubicBezTo>
                      <a:pt x="0" y="101"/>
                      <a:pt x="9" y="113"/>
                      <a:pt x="24" y="122"/>
                    </a:cubicBezTo>
                    <a:cubicBezTo>
                      <a:pt x="25" y="130"/>
                      <a:pt x="27" y="137"/>
                      <a:pt x="32" y="142"/>
                    </a:cubicBezTo>
                    <a:cubicBezTo>
                      <a:pt x="37" y="147"/>
                      <a:pt x="44" y="150"/>
                      <a:pt x="52" y="150"/>
                    </a:cubicBezTo>
                    <a:cubicBezTo>
                      <a:pt x="61" y="165"/>
                      <a:pt x="74" y="174"/>
                      <a:pt x="87" y="174"/>
                    </a:cubicBezTo>
                    <a:cubicBezTo>
                      <a:pt x="100" y="174"/>
                      <a:pt x="112" y="166"/>
                      <a:pt x="120" y="152"/>
                    </a:cubicBezTo>
                    <a:cubicBezTo>
                      <a:pt x="130" y="152"/>
                      <a:pt x="138" y="149"/>
                      <a:pt x="143" y="144"/>
                    </a:cubicBezTo>
                    <a:cubicBezTo>
                      <a:pt x="149" y="138"/>
                      <a:pt x="152" y="130"/>
                      <a:pt x="152" y="121"/>
                    </a:cubicBezTo>
                    <a:cubicBezTo>
                      <a:pt x="166" y="112"/>
                      <a:pt x="174" y="100"/>
                      <a:pt x="174" y="87"/>
                    </a:cubicBezTo>
                    <a:close/>
                    <a:moveTo>
                      <a:pt x="115" y="148"/>
                    </a:moveTo>
                    <a:cubicBezTo>
                      <a:pt x="107" y="148"/>
                      <a:pt x="98" y="145"/>
                      <a:pt x="89" y="140"/>
                    </a:cubicBezTo>
                    <a:cubicBezTo>
                      <a:pt x="91" y="139"/>
                      <a:pt x="93" y="138"/>
                      <a:pt x="94" y="137"/>
                    </a:cubicBezTo>
                    <a:cubicBezTo>
                      <a:pt x="104" y="137"/>
                      <a:pt x="114" y="135"/>
                      <a:pt x="123" y="133"/>
                    </a:cubicBezTo>
                    <a:cubicBezTo>
                      <a:pt x="121" y="139"/>
                      <a:pt x="118" y="144"/>
                      <a:pt x="115" y="148"/>
                    </a:cubicBezTo>
                    <a:close/>
                    <a:moveTo>
                      <a:pt x="51" y="133"/>
                    </a:moveTo>
                    <a:cubicBezTo>
                      <a:pt x="59" y="135"/>
                      <a:pt x="68" y="136"/>
                      <a:pt x="77" y="137"/>
                    </a:cubicBezTo>
                    <a:cubicBezTo>
                      <a:pt x="79" y="138"/>
                      <a:pt x="80" y="139"/>
                      <a:pt x="82" y="140"/>
                    </a:cubicBezTo>
                    <a:cubicBezTo>
                      <a:pt x="74" y="144"/>
                      <a:pt x="65" y="146"/>
                      <a:pt x="58" y="147"/>
                    </a:cubicBezTo>
                    <a:cubicBezTo>
                      <a:pt x="55" y="143"/>
                      <a:pt x="53" y="138"/>
                      <a:pt x="51" y="133"/>
                    </a:cubicBezTo>
                    <a:close/>
                    <a:moveTo>
                      <a:pt x="59" y="26"/>
                    </a:moveTo>
                    <a:cubicBezTo>
                      <a:pt x="67" y="27"/>
                      <a:pt x="76" y="30"/>
                      <a:pt x="85" y="35"/>
                    </a:cubicBezTo>
                    <a:cubicBezTo>
                      <a:pt x="83" y="36"/>
                      <a:pt x="82" y="37"/>
                      <a:pt x="80" y="38"/>
                    </a:cubicBezTo>
                    <a:cubicBezTo>
                      <a:pt x="70" y="38"/>
                      <a:pt x="60" y="40"/>
                      <a:pt x="51" y="42"/>
                    </a:cubicBezTo>
                    <a:cubicBezTo>
                      <a:pt x="54" y="36"/>
                      <a:pt x="56" y="31"/>
                      <a:pt x="59" y="26"/>
                    </a:cubicBezTo>
                    <a:close/>
                    <a:moveTo>
                      <a:pt x="123" y="42"/>
                    </a:moveTo>
                    <a:cubicBezTo>
                      <a:pt x="115" y="40"/>
                      <a:pt x="106" y="38"/>
                      <a:pt x="97" y="38"/>
                    </a:cubicBezTo>
                    <a:cubicBezTo>
                      <a:pt x="95" y="37"/>
                      <a:pt x="94" y="36"/>
                      <a:pt x="92" y="35"/>
                    </a:cubicBezTo>
                    <a:cubicBezTo>
                      <a:pt x="100" y="31"/>
                      <a:pt x="109" y="29"/>
                      <a:pt x="116" y="28"/>
                    </a:cubicBezTo>
                    <a:cubicBezTo>
                      <a:pt x="119" y="32"/>
                      <a:pt x="121" y="37"/>
                      <a:pt x="123" y="42"/>
                    </a:cubicBezTo>
                    <a:close/>
                    <a:moveTo>
                      <a:pt x="130" y="87"/>
                    </a:moveTo>
                    <a:cubicBezTo>
                      <a:pt x="130" y="91"/>
                      <a:pt x="130" y="95"/>
                      <a:pt x="130" y="99"/>
                    </a:cubicBezTo>
                    <a:cubicBezTo>
                      <a:pt x="126" y="105"/>
                      <a:pt x="121" y="111"/>
                      <a:pt x="116" y="116"/>
                    </a:cubicBezTo>
                    <a:cubicBezTo>
                      <a:pt x="110" y="121"/>
                      <a:pt x="105" y="126"/>
                      <a:pt x="99" y="130"/>
                    </a:cubicBezTo>
                    <a:cubicBezTo>
                      <a:pt x="95" y="131"/>
                      <a:pt x="91" y="131"/>
                      <a:pt x="87" y="131"/>
                    </a:cubicBezTo>
                    <a:cubicBezTo>
                      <a:pt x="82" y="131"/>
                      <a:pt x="77" y="130"/>
                      <a:pt x="73" y="130"/>
                    </a:cubicBezTo>
                    <a:cubicBezTo>
                      <a:pt x="68" y="126"/>
                      <a:pt x="62" y="122"/>
                      <a:pt x="58" y="117"/>
                    </a:cubicBezTo>
                    <a:cubicBezTo>
                      <a:pt x="53" y="112"/>
                      <a:pt x="48" y="107"/>
                      <a:pt x="44" y="102"/>
                    </a:cubicBezTo>
                    <a:cubicBezTo>
                      <a:pt x="44" y="97"/>
                      <a:pt x="44" y="92"/>
                      <a:pt x="44" y="87"/>
                    </a:cubicBezTo>
                    <a:cubicBezTo>
                      <a:pt x="44" y="83"/>
                      <a:pt x="44" y="79"/>
                      <a:pt x="44" y="76"/>
                    </a:cubicBezTo>
                    <a:cubicBezTo>
                      <a:pt x="48" y="70"/>
                      <a:pt x="53" y="64"/>
                      <a:pt x="58" y="59"/>
                    </a:cubicBezTo>
                    <a:cubicBezTo>
                      <a:pt x="64" y="53"/>
                      <a:pt x="70" y="49"/>
                      <a:pt x="75" y="45"/>
                    </a:cubicBezTo>
                    <a:cubicBezTo>
                      <a:pt x="79" y="44"/>
                      <a:pt x="83" y="44"/>
                      <a:pt x="87" y="44"/>
                    </a:cubicBezTo>
                    <a:cubicBezTo>
                      <a:pt x="92" y="44"/>
                      <a:pt x="97" y="44"/>
                      <a:pt x="101" y="45"/>
                    </a:cubicBezTo>
                    <a:cubicBezTo>
                      <a:pt x="107" y="49"/>
                      <a:pt x="112" y="53"/>
                      <a:pt x="117" y="58"/>
                    </a:cubicBezTo>
                    <a:cubicBezTo>
                      <a:pt x="121" y="63"/>
                      <a:pt x="126" y="68"/>
                      <a:pt x="130" y="73"/>
                    </a:cubicBezTo>
                    <a:cubicBezTo>
                      <a:pt x="130" y="78"/>
                      <a:pt x="130" y="83"/>
                      <a:pt x="130" y="87"/>
                    </a:cubicBezTo>
                    <a:close/>
                    <a:moveTo>
                      <a:pt x="119" y="56"/>
                    </a:moveTo>
                    <a:cubicBezTo>
                      <a:pt x="115" y="52"/>
                      <a:pt x="112" y="49"/>
                      <a:pt x="108" y="46"/>
                    </a:cubicBezTo>
                    <a:cubicBezTo>
                      <a:pt x="114" y="46"/>
                      <a:pt x="120" y="48"/>
                      <a:pt x="125" y="49"/>
                    </a:cubicBezTo>
                    <a:cubicBezTo>
                      <a:pt x="127" y="55"/>
                      <a:pt x="128" y="61"/>
                      <a:pt x="129" y="67"/>
                    </a:cubicBezTo>
                    <a:cubicBezTo>
                      <a:pt x="126" y="63"/>
                      <a:pt x="122" y="59"/>
                      <a:pt x="119" y="56"/>
                    </a:cubicBezTo>
                    <a:close/>
                    <a:moveTo>
                      <a:pt x="90" y="37"/>
                    </a:moveTo>
                    <a:cubicBezTo>
                      <a:pt x="89" y="37"/>
                      <a:pt x="88" y="37"/>
                      <a:pt x="87" y="37"/>
                    </a:cubicBezTo>
                    <a:cubicBezTo>
                      <a:pt x="87" y="37"/>
                      <a:pt x="87" y="37"/>
                      <a:pt x="87" y="37"/>
                    </a:cubicBezTo>
                    <a:cubicBezTo>
                      <a:pt x="87" y="37"/>
                      <a:pt x="88" y="37"/>
                      <a:pt x="89" y="37"/>
                    </a:cubicBezTo>
                    <a:cubicBezTo>
                      <a:pt x="89" y="37"/>
                      <a:pt x="90" y="37"/>
                      <a:pt x="90" y="37"/>
                    </a:cubicBezTo>
                    <a:close/>
                    <a:moveTo>
                      <a:pt x="69" y="45"/>
                    </a:moveTo>
                    <a:cubicBezTo>
                      <a:pt x="65" y="49"/>
                      <a:pt x="60" y="52"/>
                      <a:pt x="56" y="56"/>
                    </a:cubicBezTo>
                    <a:cubicBezTo>
                      <a:pt x="52" y="61"/>
                      <a:pt x="48" y="65"/>
                      <a:pt x="45" y="69"/>
                    </a:cubicBezTo>
                    <a:cubicBezTo>
                      <a:pt x="46" y="62"/>
                      <a:pt x="47" y="55"/>
                      <a:pt x="49" y="49"/>
                    </a:cubicBezTo>
                    <a:cubicBezTo>
                      <a:pt x="55" y="47"/>
                      <a:pt x="62" y="46"/>
                      <a:pt x="69" y="45"/>
                    </a:cubicBezTo>
                    <a:close/>
                    <a:moveTo>
                      <a:pt x="37" y="80"/>
                    </a:moveTo>
                    <a:cubicBezTo>
                      <a:pt x="36" y="82"/>
                      <a:pt x="35" y="84"/>
                      <a:pt x="34" y="85"/>
                    </a:cubicBezTo>
                    <a:cubicBezTo>
                      <a:pt x="30" y="76"/>
                      <a:pt x="27" y="67"/>
                      <a:pt x="26" y="59"/>
                    </a:cubicBezTo>
                    <a:cubicBezTo>
                      <a:pt x="30" y="56"/>
                      <a:pt x="36" y="54"/>
                      <a:pt x="41" y="52"/>
                    </a:cubicBezTo>
                    <a:cubicBezTo>
                      <a:pt x="39" y="61"/>
                      <a:pt x="38" y="70"/>
                      <a:pt x="37" y="80"/>
                    </a:cubicBezTo>
                    <a:close/>
                    <a:moveTo>
                      <a:pt x="37" y="87"/>
                    </a:moveTo>
                    <a:cubicBezTo>
                      <a:pt x="37" y="87"/>
                      <a:pt x="37" y="87"/>
                      <a:pt x="37" y="87"/>
                    </a:cubicBezTo>
                    <a:cubicBezTo>
                      <a:pt x="37" y="88"/>
                      <a:pt x="37" y="89"/>
                      <a:pt x="37" y="91"/>
                    </a:cubicBezTo>
                    <a:cubicBezTo>
                      <a:pt x="37" y="90"/>
                      <a:pt x="36" y="89"/>
                      <a:pt x="36" y="89"/>
                    </a:cubicBezTo>
                    <a:cubicBezTo>
                      <a:pt x="36" y="88"/>
                      <a:pt x="37" y="88"/>
                      <a:pt x="37" y="87"/>
                    </a:cubicBezTo>
                    <a:close/>
                    <a:moveTo>
                      <a:pt x="37" y="97"/>
                    </a:moveTo>
                    <a:cubicBezTo>
                      <a:pt x="38" y="106"/>
                      <a:pt x="39" y="115"/>
                      <a:pt x="41" y="123"/>
                    </a:cubicBezTo>
                    <a:cubicBezTo>
                      <a:pt x="36" y="121"/>
                      <a:pt x="32" y="119"/>
                      <a:pt x="28" y="117"/>
                    </a:cubicBezTo>
                    <a:cubicBezTo>
                      <a:pt x="28" y="109"/>
                      <a:pt x="30" y="101"/>
                      <a:pt x="34" y="92"/>
                    </a:cubicBezTo>
                    <a:cubicBezTo>
                      <a:pt x="35" y="94"/>
                      <a:pt x="36" y="96"/>
                      <a:pt x="37" y="97"/>
                    </a:cubicBezTo>
                    <a:close/>
                    <a:moveTo>
                      <a:pt x="45" y="108"/>
                    </a:moveTo>
                    <a:cubicBezTo>
                      <a:pt x="48" y="112"/>
                      <a:pt x="52" y="116"/>
                      <a:pt x="55" y="119"/>
                    </a:cubicBezTo>
                    <a:cubicBezTo>
                      <a:pt x="59" y="123"/>
                      <a:pt x="63" y="126"/>
                      <a:pt x="66" y="129"/>
                    </a:cubicBezTo>
                    <a:cubicBezTo>
                      <a:pt x="60" y="128"/>
                      <a:pt x="54" y="127"/>
                      <a:pt x="49" y="126"/>
                    </a:cubicBezTo>
                    <a:cubicBezTo>
                      <a:pt x="47" y="120"/>
                      <a:pt x="46" y="114"/>
                      <a:pt x="45" y="108"/>
                    </a:cubicBezTo>
                    <a:close/>
                    <a:moveTo>
                      <a:pt x="84" y="137"/>
                    </a:moveTo>
                    <a:cubicBezTo>
                      <a:pt x="85" y="137"/>
                      <a:pt x="86" y="137"/>
                      <a:pt x="87" y="137"/>
                    </a:cubicBezTo>
                    <a:cubicBezTo>
                      <a:pt x="87" y="137"/>
                      <a:pt x="87" y="137"/>
                      <a:pt x="87" y="137"/>
                    </a:cubicBezTo>
                    <a:cubicBezTo>
                      <a:pt x="87" y="138"/>
                      <a:pt x="86" y="138"/>
                      <a:pt x="86" y="138"/>
                    </a:cubicBezTo>
                    <a:cubicBezTo>
                      <a:pt x="85" y="138"/>
                      <a:pt x="84" y="138"/>
                      <a:pt x="84" y="137"/>
                    </a:cubicBezTo>
                    <a:close/>
                    <a:moveTo>
                      <a:pt x="105" y="130"/>
                    </a:moveTo>
                    <a:cubicBezTo>
                      <a:pt x="110" y="126"/>
                      <a:pt x="114" y="122"/>
                      <a:pt x="118" y="118"/>
                    </a:cubicBezTo>
                    <a:cubicBezTo>
                      <a:pt x="122" y="114"/>
                      <a:pt x="126" y="110"/>
                      <a:pt x="129" y="105"/>
                    </a:cubicBezTo>
                    <a:cubicBezTo>
                      <a:pt x="128" y="113"/>
                      <a:pt x="127" y="119"/>
                      <a:pt x="125" y="126"/>
                    </a:cubicBezTo>
                    <a:cubicBezTo>
                      <a:pt x="119" y="127"/>
                      <a:pt x="112" y="129"/>
                      <a:pt x="105" y="130"/>
                    </a:cubicBezTo>
                    <a:close/>
                    <a:moveTo>
                      <a:pt x="137" y="95"/>
                    </a:moveTo>
                    <a:cubicBezTo>
                      <a:pt x="138" y="93"/>
                      <a:pt x="139" y="91"/>
                      <a:pt x="140" y="90"/>
                    </a:cubicBezTo>
                    <a:cubicBezTo>
                      <a:pt x="142" y="95"/>
                      <a:pt x="145" y="100"/>
                      <a:pt x="146" y="105"/>
                    </a:cubicBezTo>
                    <a:cubicBezTo>
                      <a:pt x="147" y="109"/>
                      <a:pt x="148" y="112"/>
                      <a:pt x="148" y="116"/>
                    </a:cubicBezTo>
                    <a:cubicBezTo>
                      <a:pt x="144" y="118"/>
                      <a:pt x="138" y="121"/>
                      <a:pt x="133" y="123"/>
                    </a:cubicBezTo>
                    <a:cubicBezTo>
                      <a:pt x="135" y="114"/>
                      <a:pt x="136" y="105"/>
                      <a:pt x="137" y="95"/>
                    </a:cubicBezTo>
                    <a:close/>
                    <a:moveTo>
                      <a:pt x="137" y="88"/>
                    </a:moveTo>
                    <a:cubicBezTo>
                      <a:pt x="137" y="88"/>
                      <a:pt x="137" y="87"/>
                      <a:pt x="137" y="87"/>
                    </a:cubicBezTo>
                    <a:cubicBezTo>
                      <a:pt x="137" y="86"/>
                      <a:pt x="137" y="85"/>
                      <a:pt x="137" y="84"/>
                    </a:cubicBezTo>
                    <a:cubicBezTo>
                      <a:pt x="137" y="85"/>
                      <a:pt x="138" y="85"/>
                      <a:pt x="138" y="86"/>
                    </a:cubicBezTo>
                    <a:cubicBezTo>
                      <a:pt x="138" y="87"/>
                      <a:pt x="137" y="87"/>
                      <a:pt x="137" y="88"/>
                    </a:cubicBezTo>
                    <a:close/>
                    <a:moveTo>
                      <a:pt x="137" y="77"/>
                    </a:moveTo>
                    <a:cubicBezTo>
                      <a:pt x="136" y="68"/>
                      <a:pt x="135" y="60"/>
                      <a:pt x="133" y="52"/>
                    </a:cubicBezTo>
                    <a:cubicBezTo>
                      <a:pt x="138" y="54"/>
                      <a:pt x="142" y="56"/>
                      <a:pt x="146" y="58"/>
                    </a:cubicBezTo>
                    <a:cubicBezTo>
                      <a:pt x="146" y="62"/>
                      <a:pt x="145" y="66"/>
                      <a:pt x="144" y="70"/>
                    </a:cubicBezTo>
                    <a:cubicBezTo>
                      <a:pt x="143" y="74"/>
                      <a:pt x="142" y="78"/>
                      <a:pt x="140" y="82"/>
                    </a:cubicBezTo>
                    <a:cubicBezTo>
                      <a:pt x="139" y="81"/>
                      <a:pt x="138" y="79"/>
                      <a:pt x="137" y="77"/>
                    </a:cubicBezTo>
                    <a:close/>
                    <a:moveTo>
                      <a:pt x="139" y="35"/>
                    </a:moveTo>
                    <a:cubicBezTo>
                      <a:pt x="143" y="39"/>
                      <a:pt x="146" y="44"/>
                      <a:pt x="146" y="51"/>
                    </a:cubicBezTo>
                    <a:cubicBezTo>
                      <a:pt x="141" y="48"/>
                      <a:pt x="136" y="46"/>
                      <a:pt x="130" y="44"/>
                    </a:cubicBezTo>
                    <a:cubicBezTo>
                      <a:pt x="128" y="38"/>
                      <a:pt x="126" y="33"/>
                      <a:pt x="124" y="28"/>
                    </a:cubicBezTo>
                    <a:cubicBezTo>
                      <a:pt x="130" y="29"/>
                      <a:pt x="135" y="31"/>
                      <a:pt x="139" y="35"/>
                    </a:cubicBezTo>
                    <a:close/>
                    <a:moveTo>
                      <a:pt x="87" y="7"/>
                    </a:moveTo>
                    <a:cubicBezTo>
                      <a:pt x="97" y="7"/>
                      <a:pt x="107" y="14"/>
                      <a:pt x="114" y="25"/>
                    </a:cubicBezTo>
                    <a:cubicBezTo>
                      <a:pt x="106" y="26"/>
                      <a:pt x="97" y="28"/>
                      <a:pt x="89" y="33"/>
                    </a:cubicBezTo>
                    <a:cubicBezTo>
                      <a:pt x="79" y="28"/>
                      <a:pt x="70" y="24"/>
                      <a:pt x="61" y="23"/>
                    </a:cubicBezTo>
                    <a:cubicBezTo>
                      <a:pt x="68" y="13"/>
                      <a:pt x="77" y="7"/>
                      <a:pt x="87" y="7"/>
                    </a:cubicBezTo>
                    <a:close/>
                    <a:moveTo>
                      <a:pt x="33" y="34"/>
                    </a:moveTo>
                    <a:cubicBezTo>
                      <a:pt x="38" y="29"/>
                      <a:pt x="44" y="27"/>
                      <a:pt x="52" y="26"/>
                    </a:cubicBezTo>
                    <a:cubicBezTo>
                      <a:pt x="49" y="31"/>
                      <a:pt x="46" y="38"/>
                      <a:pt x="44" y="44"/>
                    </a:cubicBezTo>
                    <a:cubicBezTo>
                      <a:pt x="37" y="46"/>
                      <a:pt x="31" y="49"/>
                      <a:pt x="26" y="52"/>
                    </a:cubicBezTo>
                    <a:cubicBezTo>
                      <a:pt x="26" y="45"/>
                      <a:pt x="29" y="38"/>
                      <a:pt x="33" y="34"/>
                    </a:cubicBezTo>
                    <a:close/>
                    <a:moveTo>
                      <a:pt x="7" y="87"/>
                    </a:moveTo>
                    <a:cubicBezTo>
                      <a:pt x="7" y="78"/>
                      <a:pt x="13" y="68"/>
                      <a:pt x="23" y="61"/>
                    </a:cubicBezTo>
                    <a:cubicBezTo>
                      <a:pt x="24" y="70"/>
                      <a:pt x="27" y="79"/>
                      <a:pt x="33" y="89"/>
                    </a:cubicBezTo>
                    <a:cubicBezTo>
                      <a:pt x="28" y="98"/>
                      <a:pt x="25" y="107"/>
                      <a:pt x="25" y="115"/>
                    </a:cubicBezTo>
                    <a:cubicBezTo>
                      <a:pt x="13" y="107"/>
                      <a:pt x="7" y="98"/>
                      <a:pt x="7" y="87"/>
                    </a:cubicBezTo>
                    <a:close/>
                    <a:moveTo>
                      <a:pt x="35" y="140"/>
                    </a:moveTo>
                    <a:cubicBezTo>
                      <a:pt x="31" y="136"/>
                      <a:pt x="28" y="130"/>
                      <a:pt x="28" y="124"/>
                    </a:cubicBezTo>
                    <a:cubicBezTo>
                      <a:pt x="33" y="127"/>
                      <a:pt x="38" y="129"/>
                      <a:pt x="44" y="131"/>
                    </a:cubicBezTo>
                    <a:cubicBezTo>
                      <a:pt x="46" y="136"/>
                      <a:pt x="48" y="142"/>
                      <a:pt x="50" y="147"/>
                    </a:cubicBezTo>
                    <a:cubicBezTo>
                      <a:pt x="44" y="146"/>
                      <a:pt x="39" y="144"/>
                      <a:pt x="35" y="140"/>
                    </a:cubicBezTo>
                    <a:close/>
                    <a:moveTo>
                      <a:pt x="87" y="168"/>
                    </a:moveTo>
                    <a:cubicBezTo>
                      <a:pt x="77" y="168"/>
                      <a:pt x="67" y="161"/>
                      <a:pt x="60" y="150"/>
                    </a:cubicBezTo>
                    <a:cubicBezTo>
                      <a:pt x="68" y="149"/>
                      <a:pt x="77" y="146"/>
                      <a:pt x="86" y="142"/>
                    </a:cubicBezTo>
                    <a:cubicBezTo>
                      <a:pt x="95" y="147"/>
                      <a:pt x="104" y="150"/>
                      <a:pt x="113" y="152"/>
                    </a:cubicBezTo>
                    <a:cubicBezTo>
                      <a:pt x="106" y="162"/>
                      <a:pt x="97" y="168"/>
                      <a:pt x="87" y="168"/>
                    </a:cubicBezTo>
                    <a:close/>
                    <a:moveTo>
                      <a:pt x="141" y="141"/>
                    </a:moveTo>
                    <a:cubicBezTo>
                      <a:pt x="136" y="146"/>
                      <a:pt x="130" y="148"/>
                      <a:pt x="122" y="149"/>
                    </a:cubicBezTo>
                    <a:cubicBezTo>
                      <a:pt x="126" y="143"/>
                      <a:pt x="128" y="137"/>
                      <a:pt x="130" y="131"/>
                    </a:cubicBezTo>
                    <a:cubicBezTo>
                      <a:pt x="137" y="129"/>
                      <a:pt x="143" y="126"/>
                      <a:pt x="148" y="123"/>
                    </a:cubicBezTo>
                    <a:cubicBezTo>
                      <a:pt x="148" y="130"/>
                      <a:pt x="145" y="137"/>
                      <a:pt x="141" y="141"/>
                    </a:cubicBezTo>
                    <a:close/>
                    <a:moveTo>
                      <a:pt x="151" y="114"/>
                    </a:moveTo>
                    <a:cubicBezTo>
                      <a:pt x="151" y="110"/>
                      <a:pt x="150" y="107"/>
                      <a:pt x="149" y="104"/>
                    </a:cubicBezTo>
                    <a:cubicBezTo>
                      <a:pt x="147" y="98"/>
                      <a:pt x="145" y="92"/>
                      <a:pt x="142" y="86"/>
                    </a:cubicBezTo>
                    <a:cubicBezTo>
                      <a:pt x="144" y="81"/>
                      <a:pt x="146" y="76"/>
                      <a:pt x="147" y="71"/>
                    </a:cubicBezTo>
                    <a:cubicBezTo>
                      <a:pt x="149" y="67"/>
                      <a:pt x="149" y="64"/>
                      <a:pt x="150" y="60"/>
                    </a:cubicBezTo>
                    <a:cubicBezTo>
                      <a:pt x="161" y="68"/>
                      <a:pt x="167" y="77"/>
                      <a:pt x="167" y="87"/>
                    </a:cubicBezTo>
                    <a:cubicBezTo>
                      <a:pt x="167" y="97"/>
                      <a:pt x="161" y="106"/>
                      <a:pt x="151" y="11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9" name="Oval 116"/>
              <p:cNvSpPr>
                <a:spLocks noChangeArrowheads="1"/>
              </p:cNvSpPr>
              <p:nvPr/>
            </p:nvSpPr>
            <p:spPr bwMode="auto">
              <a:xfrm>
                <a:off x="4371352" y="5182582"/>
                <a:ext cx="50807" cy="4679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0" name="Freeform 117"/>
              <p:cNvSpPr>
                <a:spLocks/>
              </p:cNvSpPr>
              <p:nvPr/>
            </p:nvSpPr>
            <p:spPr bwMode="auto">
              <a:xfrm>
                <a:off x="1266268" y="5276167"/>
                <a:ext cx="1954" cy="180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1" name="Freeform 118"/>
              <p:cNvSpPr>
                <a:spLocks/>
              </p:cNvSpPr>
              <p:nvPr/>
            </p:nvSpPr>
            <p:spPr bwMode="auto">
              <a:xfrm>
                <a:off x="1102123" y="5274367"/>
                <a:ext cx="175870" cy="124181"/>
              </a:xfrm>
              <a:custGeom>
                <a:avLst/>
                <a:gdLst/>
                <a:ahLst/>
                <a:cxnLst>
                  <a:cxn ang="0">
                    <a:pos x="46" y="69"/>
                  </a:cxn>
                  <a:cxn ang="0">
                    <a:pos x="38" y="74"/>
                  </a:cxn>
                  <a:cxn ang="0">
                    <a:pos x="30" y="71"/>
                  </a:cxn>
                  <a:cxn ang="0">
                    <a:pos x="2" y="49"/>
                  </a:cxn>
                  <a:cxn ang="0">
                    <a:pos x="0" y="48"/>
                  </a:cxn>
                  <a:cxn ang="0">
                    <a:pos x="5" y="55"/>
                  </a:cxn>
                  <a:cxn ang="0">
                    <a:pos x="30" y="74"/>
                  </a:cxn>
                  <a:cxn ang="0">
                    <a:pos x="39" y="77"/>
                  </a:cxn>
                  <a:cxn ang="0">
                    <a:pos x="49" y="72"/>
                  </a:cxn>
                  <a:cxn ang="0">
                    <a:pos x="97" y="9"/>
                  </a:cxn>
                  <a:cxn ang="0">
                    <a:pos x="100" y="0"/>
                  </a:cxn>
                  <a:cxn ang="0">
                    <a:pos x="46" y="69"/>
                  </a:cxn>
                </a:cxnLst>
                <a:rect l="0" t="0" r="r" b="b"/>
                <a:pathLst>
                  <a:path w="100" h="77">
                    <a:moveTo>
                      <a:pt x="46" y="69"/>
                    </a:moveTo>
                    <a:cubicBezTo>
                      <a:pt x="44" y="72"/>
                      <a:pt x="41" y="74"/>
                      <a:pt x="38" y="74"/>
                    </a:cubicBezTo>
                    <a:cubicBezTo>
                      <a:pt x="35" y="74"/>
                      <a:pt x="32" y="73"/>
                      <a:pt x="30" y="71"/>
                    </a:cubicBezTo>
                    <a:cubicBezTo>
                      <a:pt x="2" y="49"/>
                      <a:pt x="2" y="49"/>
                      <a:pt x="2" y="49"/>
                    </a:cubicBezTo>
                    <a:cubicBezTo>
                      <a:pt x="1" y="49"/>
                      <a:pt x="1" y="48"/>
                      <a:pt x="0" y="48"/>
                    </a:cubicBezTo>
                    <a:cubicBezTo>
                      <a:pt x="1" y="50"/>
                      <a:pt x="3" y="53"/>
                      <a:pt x="5" y="55"/>
                    </a:cubicBezTo>
                    <a:cubicBezTo>
                      <a:pt x="30" y="74"/>
                      <a:pt x="30" y="74"/>
                      <a:pt x="30" y="74"/>
                    </a:cubicBezTo>
                    <a:cubicBezTo>
                      <a:pt x="33" y="76"/>
                      <a:pt x="36" y="77"/>
                      <a:pt x="39" y="77"/>
                    </a:cubicBezTo>
                    <a:cubicBezTo>
                      <a:pt x="43" y="77"/>
                      <a:pt x="46" y="75"/>
                      <a:pt x="49" y="72"/>
                    </a:cubicBezTo>
                    <a:cubicBezTo>
                      <a:pt x="97" y="9"/>
                      <a:pt x="97" y="9"/>
                      <a:pt x="97" y="9"/>
                    </a:cubicBezTo>
                    <a:cubicBezTo>
                      <a:pt x="99" y="7"/>
                      <a:pt x="100" y="3"/>
                      <a:pt x="100" y="0"/>
                    </a:cubicBezTo>
                    <a:lnTo>
                      <a:pt x="46" y="6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2" name="Freeform 119"/>
              <p:cNvSpPr>
                <a:spLocks noEditPoints="1"/>
              </p:cNvSpPr>
              <p:nvPr/>
            </p:nvSpPr>
            <p:spPr bwMode="auto">
              <a:xfrm>
                <a:off x="1098215" y="5213177"/>
                <a:ext cx="179778" cy="179972"/>
              </a:xfrm>
              <a:custGeom>
                <a:avLst/>
                <a:gdLst/>
                <a:ahLst/>
                <a:cxnLst>
                  <a:cxn ang="0">
                    <a:pos x="4" y="85"/>
                  </a:cxn>
                  <a:cxn ang="0">
                    <a:pos x="33" y="107"/>
                  </a:cxn>
                  <a:cxn ang="0">
                    <a:pos x="40" y="110"/>
                  </a:cxn>
                  <a:cxn ang="0">
                    <a:pos x="48" y="106"/>
                  </a:cxn>
                  <a:cxn ang="0">
                    <a:pos x="102" y="36"/>
                  </a:cxn>
                  <a:cxn ang="0">
                    <a:pos x="102" y="35"/>
                  </a:cxn>
                  <a:cxn ang="0">
                    <a:pos x="96" y="22"/>
                  </a:cxn>
                  <a:cxn ang="0">
                    <a:pos x="70" y="3"/>
                  </a:cxn>
                  <a:cxn ang="0">
                    <a:pos x="62" y="0"/>
                  </a:cxn>
                  <a:cxn ang="0">
                    <a:pos x="54" y="2"/>
                  </a:cxn>
                  <a:cxn ang="0">
                    <a:pos x="2" y="71"/>
                  </a:cxn>
                  <a:cxn ang="0">
                    <a:pos x="1" y="71"/>
                  </a:cxn>
                  <a:cxn ang="0">
                    <a:pos x="1" y="79"/>
                  </a:cxn>
                  <a:cxn ang="0">
                    <a:pos x="1" y="82"/>
                  </a:cxn>
                  <a:cxn ang="0">
                    <a:pos x="4" y="85"/>
                  </a:cxn>
                  <a:cxn ang="0">
                    <a:pos x="53" y="9"/>
                  </a:cxn>
                  <a:cxn ang="0">
                    <a:pos x="63" y="4"/>
                  </a:cxn>
                  <a:cxn ang="0">
                    <a:pos x="71" y="7"/>
                  </a:cxn>
                  <a:cxn ang="0">
                    <a:pos x="92" y="22"/>
                  </a:cxn>
                  <a:cxn ang="0">
                    <a:pos x="98" y="31"/>
                  </a:cxn>
                  <a:cxn ang="0">
                    <a:pos x="97" y="36"/>
                  </a:cxn>
                  <a:cxn ang="0">
                    <a:pos x="97" y="36"/>
                  </a:cxn>
                  <a:cxn ang="0">
                    <a:pos x="97" y="36"/>
                  </a:cxn>
                  <a:cxn ang="0">
                    <a:pos x="96" y="37"/>
                  </a:cxn>
                  <a:cxn ang="0">
                    <a:pos x="94" y="40"/>
                  </a:cxn>
                  <a:cxn ang="0">
                    <a:pos x="94" y="40"/>
                  </a:cxn>
                  <a:cxn ang="0">
                    <a:pos x="95" y="38"/>
                  </a:cxn>
                  <a:cxn ang="0">
                    <a:pos x="95" y="39"/>
                  </a:cxn>
                  <a:cxn ang="0">
                    <a:pos x="94" y="40"/>
                  </a:cxn>
                  <a:cxn ang="0">
                    <a:pos x="76" y="64"/>
                  </a:cxn>
                  <a:cxn ang="0">
                    <a:pos x="73" y="62"/>
                  </a:cxn>
                  <a:cxn ang="0">
                    <a:pos x="73" y="62"/>
                  </a:cxn>
                  <a:cxn ang="0">
                    <a:pos x="41" y="37"/>
                  </a:cxn>
                  <a:cxn ang="0">
                    <a:pos x="35" y="33"/>
                  </a:cxn>
                  <a:cxn ang="0">
                    <a:pos x="53" y="9"/>
                  </a:cxn>
                </a:cxnLst>
                <a:rect l="0" t="0" r="r" b="b"/>
                <a:pathLst>
                  <a:path w="102" h="110">
                    <a:moveTo>
                      <a:pt x="4" y="85"/>
                    </a:moveTo>
                    <a:cubicBezTo>
                      <a:pt x="33" y="107"/>
                      <a:pt x="33" y="107"/>
                      <a:pt x="33" y="107"/>
                    </a:cubicBezTo>
                    <a:cubicBezTo>
                      <a:pt x="35" y="109"/>
                      <a:pt x="37" y="110"/>
                      <a:pt x="40" y="110"/>
                    </a:cubicBezTo>
                    <a:cubicBezTo>
                      <a:pt x="43" y="110"/>
                      <a:pt x="46" y="108"/>
                      <a:pt x="48" y="106"/>
                    </a:cubicBezTo>
                    <a:cubicBezTo>
                      <a:pt x="102" y="36"/>
                      <a:pt x="102" y="36"/>
                      <a:pt x="102" y="36"/>
                    </a:cubicBezTo>
                    <a:cubicBezTo>
                      <a:pt x="102" y="35"/>
                      <a:pt x="102" y="35"/>
                      <a:pt x="102" y="35"/>
                    </a:cubicBezTo>
                    <a:cubicBezTo>
                      <a:pt x="101" y="31"/>
                      <a:pt x="100" y="25"/>
                      <a:pt x="96" y="22"/>
                    </a:cubicBezTo>
                    <a:cubicBezTo>
                      <a:pt x="70" y="3"/>
                      <a:pt x="70" y="3"/>
                      <a:pt x="70" y="3"/>
                    </a:cubicBezTo>
                    <a:cubicBezTo>
                      <a:pt x="68" y="1"/>
                      <a:pt x="65" y="0"/>
                      <a:pt x="62" y="0"/>
                    </a:cubicBezTo>
                    <a:cubicBezTo>
                      <a:pt x="58" y="0"/>
                      <a:pt x="56" y="1"/>
                      <a:pt x="54" y="2"/>
                    </a:cubicBezTo>
                    <a:cubicBezTo>
                      <a:pt x="2" y="71"/>
                      <a:pt x="2" y="71"/>
                      <a:pt x="2" y="71"/>
                    </a:cubicBezTo>
                    <a:cubicBezTo>
                      <a:pt x="2" y="71"/>
                      <a:pt x="2" y="71"/>
                      <a:pt x="1" y="71"/>
                    </a:cubicBezTo>
                    <a:cubicBezTo>
                      <a:pt x="1" y="73"/>
                      <a:pt x="0" y="75"/>
                      <a:pt x="1" y="79"/>
                    </a:cubicBezTo>
                    <a:cubicBezTo>
                      <a:pt x="1" y="81"/>
                      <a:pt x="1" y="81"/>
                      <a:pt x="1" y="82"/>
                    </a:cubicBezTo>
                    <a:cubicBezTo>
                      <a:pt x="2" y="83"/>
                      <a:pt x="3" y="84"/>
                      <a:pt x="4" y="85"/>
                    </a:cubicBezTo>
                    <a:close/>
                    <a:moveTo>
                      <a:pt x="53" y="9"/>
                    </a:moveTo>
                    <a:cubicBezTo>
                      <a:pt x="55" y="6"/>
                      <a:pt x="59" y="4"/>
                      <a:pt x="63" y="4"/>
                    </a:cubicBezTo>
                    <a:cubicBezTo>
                      <a:pt x="66" y="4"/>
                      <a:pt x="69" y="5"/>
                      <a:pt x="71" y="7"/>
                    </a:cubicBezTo>
                    <a:cubicBezTo>
                      <a:pt x="92" y="22"/>
                      <a:pt x="92" y="22"/>
                      <a:pt x="92" y="22"/>
                    </a:cubicBezTo>
                    <a:cubicBezTo>
                      <a:pt x="96" y="25"/>
                      <a:pt x="98" y="28"/>
                      <a:pt x="98" y="31"/>
                    </a:cubicBezTo>
                    <a:cubicBezTo>
                      <a:pt x="98" y="33"/>
                      <a:pt x="97" y="35"/>
                      <a:pt x="97" y="36"/>
                    </a:cubicBezTo>
                    <a:cubicBezTo>
                      <a:pt x="97" y="36"/>
                      <a:pt x="97" y="36"/>
                      <a:pt x="97" y="36"/>
                    </a:cubicBezTo>
                    <a:cubicBezTo>
                      <a:pt x="97" y="36"/>
                      <a:pt x="97" y="36"/>
                      <a:pt x="97" y="36"/>
                    </a:cubicBezTo>
                    <a:cubicBezTo>
                      <a:pt x="96" y="37"/>
                      <a:pt x="96" y="37"/>
                      <a:pt x="96" y="37"/>
                    </a:cubicBezTo>
                    <a:cubicBezTo>
                      <a:pt x="94" y="40"/>
                      <a:pt x="94" y="40"/>
                      <a:pt x="94" y="40"/>
                    </a:cubicBezTo>
                    <a:cubicBezTo>
                      <a:pt x="94" y="40"/>
                      <a:pt x="94" y="40"/>
                      <a:pt x="94" y="40"/>
                    </a:cubicBezTo>
                    <a:cubicBezTo>
                      <a:pt x="95" y="40"/>
                      <a:pt x="95" y="39"/>
                      <a:pt x="95" y="38"/>
                    </a:cubicBezTo>
                    <a:cubicBezTo>
                      <a:pt x="95" y="38"/>
                      <a:pt x="95" y="39"/>
                      <a:pt x="95" y="39"/>
                    </a:cubicBezTo>
                    <a:cubicBezTo>
                      <a:pt x="94" y="40"/>
                      <a:pt x="94" y="40"/>
                      <a:pt x="94" y="40"/>
                    </a:cubicBezTo>
                    <a:cubicBezTo>
                      <a:pt x="76" y="64"/>
                      <a:pt x="76" y="64"/>
                      <a:pt x="76" y="64"/>
                    </a:cubicBezTo>
                    <a:cubicBezTo>
                      <a:pt x="73" y="62"/>
                      <a:pt x="73" y="62"/>
                      <a:pt x="73" y="62"/>
                    </a:cubicBezTo>
                    <a:cubicBezTo>
                      <a:pt x="73" y="62"/>
                      <a:pt x="73" y="62"/>
                      <a:pt x="73" y="62"/>
                    </a:cubicBezTo>
                    <a:cubicBezTo>
                      <a:pt x="41" y="37"/>
                      <a:pt x="41" y="37"/>
                      <a:pt x="41" y="37"/>
                    </a:cubicBezTo>
                    <a:cubicBezTo>
                      <a:pt x="35" y="33"/>
                      <a:pt x="35" y="33"/>
                      <a:pt x="35" y="33"/>
                    </a:cubicBezTo>
                    <a:lnTo>
                      <a:pt x="53" y="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3" name="Freeform 120"/>
              <p:cNvSpPr>
                <a:spLocks noEditPoints="1"/>
              </p:cNvSpPr>
              <p:nvPr/>
            </p:nvSpPr>
            <p:spPr bwMode="auto">
              <a:xfrm>
                <a:off x="4570671" y="3273076"/>
                <a:ext cx="125063" cy="253761"/>
              </a:xfrm>
              <a:custGeom>
                <a:avLst/>
                <a:gdLst/>
                <a:ahLst/>
                <a:cxnLst>
                  <a:cxn ang="0">
                    <a:pos x="54" y="75"/>
                  </a:cxn>
                  <a:cxn ang="0">
                    <a:pos x="53" y="57"/>
                  </a:cxn>
                  <a:cxn ang="0">
                    <a:pos x="42" y="25"/>
                  </a:cxn>
                  <a:cxn ang="0">
                    <a:pos x="29" y="0"/>
                  </a:cxn>
                  <a:cxn ang="0">
                    <a:pos x="18" y="25"/>
                  </a:cxn>
                  <a:cxn ang="0">
                    <a:pos x="21" y="57"/>
                  </a:cxn>
                  <a:cxn ang="0">
                    <a:pos x="0" y="73"/>
                  </a:cxn>
                  <a:cxn ang="0">
                    <a:pos x="14" y="89"/>
                  </a:cxn>
                  <a:cxn ang="0">
                    <a:pos x="4" y="148"/>
                  </a:cxn>
                  <a:cxn ang="0">
                    <a:pos x="5" y="153"/>
                  </a:cxn>
                  <a:cxn ang="0">
                    <a:pos x="6" y="156"/>
                  </a:cxn>
                  <a:cxn ang="0">
                    <a:pos x="10" y="154"/>
                  </a:cxn>
                  <a:cxn ang="0">
                    <a:pos x="15" y="150"/>
                  </a:cxn>
                  <a:cxn ang="0">
                    <a:pos x="36" y="91"/>
                  </a:cxn>
                  <a:cxn ang="0">
                    <a:pos x="56" y="150"/>
                  </a:cxn>
                  <a:cxn ang="0">
                    <a:pos x="61" y="154"/>
                  </a:cxn>
                  <a:cxn ang="0">
                    <a:pos x="65" y="156"/>
                  </a:cxn>
                  <a:cxn ang="0">
                    <a:pos x="66" y="154"/>
                  </a:cxn>
                  <a:cxn ang="0">
                    <a:pos x="67" y="148"/>
                  </a:cxn>
                  <a:cxn ang="0">
                    <a:pos x="57" y="89"/>
                  </a:cxn>
                  <a:cxn ang="0">
                    <a:pos x="71" y="73"/>
                  </a:cxn>
                  <a:cxn ang="0">
                    <a:pos x="49" y="29"/>
                  </a:cxn>
                  <a:cxn ang="0">
                    <a:pos x="49" y="53"/>
                  </a:cxn>
                  <a:cxn ang="0">
                    <a:pos x="33" y="53"/>
                  </a:cxn>
                  <a:cxn ang="0">
                    <a:pos x="21" y="53"/>
                  </a:cxn>
                  <a:cxn ang="0">
                    <a:pos x="12" y="146"/>
                  </a:cxn>
                  <a:cxn ang="0">
                    <a:pos x="17" y="90"/>
                  </a:cxn>
                  <a:cxn ang="0">
                    <a:pos x="12" y="146"/>
                  </a:cxn>
                  <a:cxn ang="0">
                    <a:pos x="20" y="76"/>
                  </a:cxn>
                  <a:cxn ang="0">
                    <a:pos x="33" y="57"/>
                  </a:cxn>
                  <a:cxn ang="0">
                    <a:pos x="36" y="77"/>
                  </a:cxn>
                  <a:cxn ang="0">
                    <a:pos x="35" y="63"/>
                  </a:cxn>
                  <a:cxn ang="0">
                    <a:pos x="36" y="77"/>
                  </a:cxn>
                  <a:cxn ang="0">
                    <a:pos x="46" y="57"/>
                  </a:cxn>
                  <a:cxn ang="0">
                    <a:pos x="42" y="77"/>
                  </a:cxn>
                  <a:cxn ang="0">
                    <a:pos x="66" y="144"/>
                  </a:cxn>
                  <a:cxn ang="0">
                    <a:pos x="46" y="90"/>
                  </a:cxn>
                  <a:cxn ang="0">
                    <a:pos x="66" y="144"/>
                  </a:cxn>
                </a:cxnLst>
                <a:rect l="0" t="0" r="r" b="b"/>
                <a:pathLst>
                  <a:path w="71" h="156">
                    <a:moveTo>
                      <a:pt x="71" y="73"/>
                    </a:moveTo>
                    <a:cubicBezTo>
                      <a:pt x="71" y="73"/>
                      <a:pt x="63" y="74"/>
                      <a:pt x="54" y="75"/>
                    </a:cubicBezTo>
                    <a:cubicBezTo>
                      <a:pt x="50" y="57"/>
                      <a:pt x="50" y="57"/>
                      <a:pt x="50" y="57"/>
                    </a:cubicBezTo>
                    <a:cubicBezTo>
                      <a:pt x="53" y="57"/>
                      <a:pt x="53" y="57"/>
                      <a:pt x="53" y="57"/>
                    </a:cubicBezTo>
                    <a:cubicBezTo>
                      <a:pt x="53" y="25"/>
                      <a:pt x="53" y="25"/>
                      <a:pt x="53" y="25"/>
                    </a:cubicBezTo>
                    <a:cubicBezTo>
                      <a:pt x="42" y="25"/>
                      <a:pt x="42" y="25"/>
                      <a:pt x="42" y="25"/>
                    </a:cubicBezTo>
                    <a:cubicBezTo>
                      <a:pt x="42" y="0"/>
                      <a:pt x="42" y="0"/>
                      <a:pt x="42" y="0"/>
                    </a:cubicBezTo>
                    <a:cubicBezTo>
                      <a:pt x="29" y="0"/>
                      <a:pt x="29" y="0"/>
                      <a:pt x="29" y="0"/>
                    </a:cubicBezTo>
                    <a:cubicBezTo>
                      <a:pt x="29" y="25"/>
                      <a:pt x="29" y="25"/>
                      <a:pt x="29" y="25"/>
                    </a:cubicBezTo>
                    <a:cubicBezTo>
                      <a:pt x="18" y="25"/>
                      <a:pt x="18" y="25"/>
                      <a:pt x="18" y="25"/>
                    </a:cubicBezTo>
                    <a:cubicBezTo>
                      <a:pt x="18" y="57"/>
                      <a:pt x="18" y="57"/>
                      <a:pt x="18" y="57"/>
                    </a:cubicBezTo>
                    <a:cubicBezTo>
                      <a:pt x="21" y="57"/>
                      <a:pt x="21" y="57"/>
                      <a:pt x="21" y="57"/>
                    </a:cubicBezTo>
                    <a:cubicBezTo>
                      <a:pt x="17" y="75"/>
                      <a:pt x="17" y="75"/>
                      <a:pt x="17" y="75"/>
                    </a:cubicBezTo>
                    <a:cubicBezTo>
                      <a:pt x="8" y="74"/>
                      <a:pt x="0" y="73"/>
                      <a:pt x="0" y="73"/>
                    </a:cubicBezTo>
                    <a:cubicBezTo>
                      <a:pt x="0" y="87"/>
                      <a:pt x="0" y="87"/>
                      <a:pt x="0" y="87"/>
                    </a:cubicBezTo>
                    <a:cubicBezTo>
                      <a:pt x="0" y="87"/>
                      <a:pt x="6" y="88"/>
                      <a:pt x="14" y="89"/>
                    </a:cubicBezTo>
                    <a:cubicBezTo>
                      <a:pt x="0" y="147"/>
                      <a:pt x="0" y="147"/>
                      <a:pt x="0" y="147"/>
                    </a:cubicBezTo>
                    <a:cubicBezTo>
                      <a:pt x="4" y="148"/>
                      <a:pt x="4" y="148"/>
                      <a:pt x="4" y="148"/>
                    </a:cubicBezTo>
                    <a:cubicBezTo>
                      <a:pt x="3" y="153"/>
                      <a:pt x="3" y="153"/>
                      <a:pt x="3" y="153"/>
                    </a:cubicBezTo>
                    <a:cubicBezTo>
                      <a:pt x="5" y="153"/>
                      <a:pt x="5" y="153"/>
                      <a:pt x="5" y="153"/>
                    </a:cubicBezTo>
                    <a:cubicBezTo>
                      <a:pt x="5" y="155"/>
                      <a:pt x="5" y="155"/>
                      <a:pt x="5" y="155"/>
                    </a:cubicBezTo>
                    <a:cubicBezTo>
                      <a:pt x="6" y="156"/>
                      <a:pt x="6" y="156"/>
                      <a:pt x="6" y="156"/>
                    </a:cubicBezTo>
                    <a:cubicBezTo>
                      <a:pt x="7" y="153"/>
                      <a:pt x="7" y="153"/>
                      <a:pt x="7" y="153"/>
                    </a:cubicBezTo>
                    <a:cubicBezTo>
                      <a:pt x="10" y="154"/>
                      <a:pt x="10" y="154"/>
                      <a:pt x="10" y="154"/>
                    </a:cubicBezTo>
                    <a:cubicBezTo>
                      <a:pt x="11" y="149"/>
                      <a:pt x="11" y="149"/>
                      <a:pt x="11" y="149"/>
                    </a:cubicBezTo>
                    <a:cubicBezTo>
                      <a:pt x="15" y="150"/>
                      <a:pt x="15" y="150"/>
                      <a:pt x="15" y="150"/>
                    </a:cubicBezTo>
                    <a:cubicBezTo>
                      <a:pt x="29" y="91"/>
                      <a:pt x="29" y="91"/>
                      <a:pt x="29" y="91"/>
                    </a:cubicBezTo>
                    <a:cubicBezTo>
                      <a:pt x="31" y="91"/>
                      <a:pt x="33" y="91"/>
                      <a:pt x="36" y="91"/>
                    </a:cubicBezTo>
                    <a:cubicBezTo>
                      <a:pt x="38" y="91"/>
                      <a:pt x="40" y="91"/>
                      <a:pt x="42" y="91"/>
                    </a:cubicBezTo>
                    <a:cubicBezTo>
                      <a:pt x="56" y="150"/>
                      <a:pt x="56" y="150"/>
                      <a:pt x="56" y="150"/>
                    </a:cubicBezTo>
                    <a:cubicBezTo>
                      <a:pt x="60" y="149"/>
                      <a:pt x="60" y="149"/>
                      <a:pt x="60" y="149"/>
                    </a:cubicBezTo>
                    <a:cubicBezTo>
                      <a:pt x="61" y="154"/>
                      <a:pt x="61" y="154"/>
                      <a:pt x="61" y="154"/>
                    </a:cubicBezTo>
                    <a:cubicBezTo>
                      <a:pt x="64" y="154"/>
                      <a:pt x="64" y="154"/>
                      <a:pt x="64" y="154"/>
                    </a:cubicBezTo>
                    <a:cubicBezTo>
                      <a:pt x="65" y="156"/>
                      <a:pt x="65" y="156"/>
                      <a:pt x="65" y="156"/>
                    </a:cubicBezTo>
                    <a:cubicBezTo>
                      <a:pt x="66" y="156"/>
                      <a:pt x="66" y="156"/>
                      <a:pt x="66" y="156"/>
                    </a:cubicBezTo>
                    <a:cubicBezTo>
                      <a:pt x="66" y="154"/>
                      <a:pt x="66" y="154"/>
                      <a:pt x="66" y="154"/>
                    </a:cubicBezTo>
                    <a:cubicBezTo>
                      <a:pt x="68" y="153"/>
                      <a:pt x="68" y="153"/>
                      <a:pt x="68" y="153"/>
                    </a:cubicBezTo>
                    <a:cubicBezTo>
                      <a:pt x="67" y="148"/>
                      <a:pt x="67" y="148"/>
                      <a:pt x="67" y="148"/>
                    </a:cubicBezTo>
                    <a:cubicBezTo>
                      <a:pt x="71" y="147"/>
                      <a:pt x="71" y="147"/>
                      <a:pt x="71" y="147"/>
                    </a:cubicBezTo>
                    <a:cubicBezTo>
                      <a:pt x="57" y="89"/>
                      <a:pt x="57" y="89"/>
                      <a:pt x="57" y="89"/>
                    </a:cubicBezTo>
                    <a:cubicBezTo>
                      <a:pt x="65" y="88"/>
                      <a:pt x="71" y="87"/>
                      <a:pt x="71" y="87"/>
                    </a:cubicBezTo>
                    <a:lnTo>
                      <a:pt x="71" y="73"/>
                    </a:lnTo>
                    <a:close/>
                    <a:moveTo>
                      <a:pt x="21" y="29"/>
                    </a:moveTo>
                    <a:cubicBezTo>
                      <a:pt x="49" y="29"/>
                      <a:pt x="49" y="29"/>
                      <a:pt x="49" y="29"/>
                    </a:cubicBezTo>
                    <a:cubicBezTo>
                      <a:pt x="49" y="53"/>
                      <a:pt x="49" y="53"/>
                      <a:pt x="49" y="53"/>
                    </a:cubicBezTo>
                    <a:cubicBezTo>
                      <a:pt x="49" y="53"/>
                      <a:pt x="49" y="53"/>
                      <a:pt x="49" y="53"/>
                    </a:cubicBezTo>
                    <a:cubicBezTo>
                      <a:pt x="38" y="53"/>
                      <a:pt x="38" y="53"/>
                      <a:pt x="38" y="53"/>
                    </a:cubicBezTo>
                    <a:cubicBezTo>
                      <a:pt x="33" y="53"/>
                      <a:pt x="33" y="53"/>
                      <a:pt x="33" y="53"/>
                    </a:cubicBezTo>
                    <a:cubicBezTo>
                      <a:pt x="22" y="53"/>
                      <a:pt x="22" y="53"/>
                      <a:pt x="22" y="53"/>
                    </a:cubicBezTo>
                    <a:cubicBezTo>
                      <a:pt x="21" y="53"/>
                      <a:pt x="21" y="53"/>
                      <a:pt x="21" y="53"/>
                    </a:cubicBezTo>
                    <a:lnTo>
                      <a:pt x="21" y="29"/>
                    </a:lnTo>
                    <a:close/>
                    <a:moveTo>
                      <a:pt x="12" y="146"/>
                    </a:moveTo>
                    <a:cubicBezTo>
                      <a:pt x="5" y="144"/>
                      <a:pt x="5" y="144"/>
                      <a:pt x="5" y="144"/>
                    </a:cubicBezTo>
                    <a:cubicBezTo>
                      <a:pt x="17" y="90"/>
                      <a:pt x="17" y="90"/>
                      <a:pt x="17" y="90"/>
                    </a:cubicBezTo>
                    <a:cubicBezTo>
                      <a:pt x="20" y="90"/>
                      <a:pt x="22" y="90"/>
                      <a:pt x="25" y="90"/>
                    </a:cubicBezTo>
                    <a:lnTo>
                      <a:pt x="12" y="146"/>
                    </a:lnTo>
                    <a:close/>
                    <a:moveTo>
                      <a:pt x="28" y="77"/>
                    </a:moveTo>
                    <a:cubicBezTo>
                      <a:pt x="26" y="76"/>
                      <a:pt x="23" y="76"/>
                      <a:pt x="20" y="76"/>
                    </a:cubicBezTo>
                    <a:cubicBezTo>
                      <a:pt x="25" y="57"/>
                      <a:pt x="25" y="57"/>
                      <a:pt x="25" y="57"/>
                    </a:cubicBezTo>
                    <a:cubicBezTo>
                      <a:pt x="33" y="57"/>
                      <a:pt x="33" y="57"/>
                      <a:pt x="33" y="57"/>
                    </a:cubicBezTo>
                    <a:lnTo>
                      <a:pt x="28" y="77"/>
                    </a:lnTo>
                    <a:close/>
                    <a:moveTo>
                      <a:pt x="36" y="77"/>
                    </a:moveTo>
                    <a:cubicBezTo>
                      <a:pt x="34" y="77"/>
                      <a:pt x="33" y="77"/>
                      <a:pt x="32" y="77"/>
                    </a:cubicBezTo>
                    <a:cubicBezTo>
                      <a:pt x="35" y="63"/>
                      <a:pt x="35" y="63"/>
                      <a:pt x="35" y="63"/>
                    </a:cubicBezTo>
                    <a:cubicBezTo>
                      <a:pt x="39" y="77"/>
                      <a:pt x="39" y="77"/>
                      <a:pt x="39" y="77"/>
                    </a:cubicBezTo>
                    <a:cubicBezTo>
                      <a:pt x="38" y="77"/>
                      <a:pt x="37" y="77"/>
                      <a:pt x="36" y="77"/>
                    </a:cubicBezTo>
                    <a:close/>
                    <a:moveTo>
                      <a:pt x="38" y="57"/>
                    </a:moveTo>
                    <a:cubicBezTo>
                      <a:pt x="46" y="57"/>
                      <a:pt x="46" y="57"/>
                      <a:pt x="46" y="57"/>
                    </a:cubicBezTo>
                    <a:cubicBezTo>
                      <a:pt x="50" y="76"/>
                      <a:pt x="50" y="76"/>
                      <a:pt x="50" y="76"/>
                    </a:cubicBezTo>
                    <a:cubicBezTo>
                      <a:pt x="48" y="76"/>
                      <a:pt x="45" y="76"/>
                      <a:pt x="42" y="77"/>
                    </a:cubicBezTo>
                    <a:lnTo>
                      <a:pt x="38" y="57"/>
                    </a:lnTo>
                    <a:close/>
                    <a:moveTo>
                      <a:pt x="66" y="144"/>
                    </a:moveTo>
                    <a:cubicBezTo>
                      <a:pt x="59" y="146"/>
                      <a:pt x="59" y="146"/>
                      <a:pt x="59" y="146"/>
                    </a:cubicBezTo>
                    <a:cubicBezTo>
                      <a:pt x="46" y="90"/>
                      <a:pt x="46" y="90"/>
                      <a:pt x="46" y="90"/>
                    </a:cubicBezTo>
                    <a:cubicBezTo>
                      <a:pt x="48" y="90"/>
                      <a:pt x="51" y="90"/>
                      <a:pt x="54" y="90"/>
                    </a:cubicBezTo>
                    <a:lnTo>
                      <a:pt x="66" y="14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4" name="Freeform 121"/>
              <p:cNvSpPr>
                <a:spLocks noEditPoints="1"/>
              </p:cNvSpPr>
              <p:nvPr/>
            </p:nvSpPr>
            <p:spPr bwMode="auto">
              <a:xfrm>
                <a:off x="2983932" y="1377968"/>
                <a:ext cx="283346" cy="286156"/>
              </a:xfrm>
              <a:custGeom>
                <a:avLst/>
                <a:gdLst/>
                <a:ahLst/>
                <a:cxnLst>
                  <a:cxn ang="0">
                    <a:pos x="145" y="131"/>
                  </a:cxn>
                  <a:cxn ang="0">
                    <a:pos x="34" y="0"/>
                  </a:cxn>
                  <a:cxn ang="0">
                    <a:pos x="0" y="28"/>
                  </a:cxn>
                  <a:cxn ang="0">
                    <a:pos x="112" y="159"/>
                  </a:cxn>
                  <a:cxn ang="0">
                    <a:pos x="145" y="131"/>
                  </a:cxn>
                  <a:cxn ang="0">
                    <a:pos x="103" y="138"/>
                  </a:cxn>
                  <a:cxn ang="0">
                    <a:pos x="100" y="133"/>
                  </a:cxn>
                  <a:cxn ang="0">
                    <a:pos x="106" y="128"/>
                  </a:cxn>
                  <a:cxn ang="0">
                    <a:pos x="103" y="123"/>
                  </a:cxn>
                  <a:cxn ang="0">
                    <a:pos x="96" y="129"/>
                  </a:cxn>
                  <a:cxn ang="0">
                    <a:pos x="91" y="122"/>
                  </a:cxn>
                  <a:cxn ang="0">
                    <a:pos x="101" y="114"/>
                  </a:cxn>
                  <a:cxn ang="0">
                    <a:pos x="97" y="110"/>
                  </a:cxn>
                  <a:cxn ang="0">
                    <a:pos x="87" y="119"/>
                  </a:cxn>
                  <a:cxn ang="0">
                    <a:pos x="84" y="114"/>
                  </a:cxn>
                  <a:cxn ang="0">
                    <a:pos x="90" y="109"/>
                  </a:cxn>
                  <a:cxn ang="0">
                    <a:pos x="86" y="104"/>
                  </a:cxn>
                  <a:cxn ang="0">
                    <a:pos x="80" y="110"/>
                  </a:cxn>
                  <a:cxn ang="0">
                    <a:pos x="75" y="104"/>
                  </a:cxn>
                  <a:cxn ang="0">
                    <a:pos x="86" y="94"/>
                  </a:cxn>
                  <a:cxn ang="0">
                    <a:pos x="83" y="90"/>
                  </a:cxn>
                  <a:cxn ang="0">
                    <a:pos x="71" y="100"/>
                  </a:cxn>
                  <a:cxn ang="0">
                    <a:pos x="67" y="95"/>
                  </a:cxn>
                  <a:cxn ang="0">
                    <a:pos x="75" y="89"/>
                  </a:cxn>
                  <a:cxn ang="0">
                    <a:pos x="72" y="84"/>
                  </a:cxn>
                  <a:cxn ang="0">
                    <a:pos x="64" y="91"/>
                  </a:cxn>
                  <a:cxn ang="0">
                    <a:pos x="58" y="85"/>
                  </a:cxn>
                  <a:cxn ang="0">
                    <a:pos x="70" y="75"/>
                  </a:cxn>
                  <a:cxn ang="0">
                    <a:pos x="66" y="71"/>
                  </a:cxn>
                  <a:cxn ang="0">
                    <a:pos x="55" y="81"/>
                  </a:cxn>
                  <a:cxn ang="0">
                    <a:pos x="51" y="76"/>
                  </a:cxn>
                  <a:cxn ang="0">
                    <a:pos x="59" y="70"/>
                  </a:cxn>
                  <a:cxn ang="0">
                    <a:pos x="56" y="65"/>
                  </a:cxn>
                  <a:cxn ang="0">
                    <a:pos x="47" y="72"/>
                  </a:cxn>
                  <a:cxn ang="0">
                    <a:pos x="43" y="66"/>
                  </a:cxn>
                  <a:cxn ang="0">
                    <a:pos x="54" y="57"/>
                  </a:cxn>
                  <a:cxn ang="0">
                    <a:pos x="51" y="53"/>
                  </a:cxn>
                  <a:cxn ang="0">
                    <a:pos x="39" y="63"/>
                  </a:cxn>
                  <a:cxn ang="0">
                    <a:pos x="36" y="58"/>
                  </a:cxn>
                  <a:cxn ang="0">
                    <a:pos x="43" y="51"/>
                  </a:cxn>
                  <a:cxn ang="0">
                    <a:pos x="39" y="47"/>
                  </a:cxn>
                  <a:cxn ang="0">
                    <a:pos x="32" y="54"/>
                  </a:cxn>
                  <a:cxn ang="0">
                    <a:pos x="27" y="47"/>
                  </a:cxn>
                  <a:cxn ang="0">
                    <a:pos x="38" y="38"/>
                  </a:cxn>
                  <a:cxn ang="0">
                    <a:pos x="35" y="34"/>
                  </a:cxn>
                  <a:cxn ang="0">
                    <a:pos x="23" y="44"/>
                  </a:cxn>
                  <a:cxn ang="0">
                    <a:pos x="19" y="39"/>
                  </a:cxn>
                  <a:cxn ang="0">
                    <a:pos x="28" y="32"/>
                  </a:cxn>
                  <a:cxn ang="0">
                    <a:pos x="24" y="28"/>
                  </a:cxn>
                  <a:cxn ang="0">
                    <a:pos x="16" y="35"/>
                  </a:cxn>
                  <a:cxn ang="0">
                    <a:pos x="11" y="29"/>
                  </a:cxn>
                  <a:cxn ang="0">
                    <a:pos x="33" y="11"/>
                  </a:cxn>
                  <a:cxn ang="0">
                    <a:pos x="134" y="130"/>
                  </a:cxn>
                  <a:cxn ang="0">
                    <a:pos x="113" y="149"/>
                  </a:cxn>
                  <a:cxn ang="0">
                    <a:pos x="107" y="141"/>
                  </a:cxn>
                  <a:cxn ang="0">
                    <a:pos x="117" y="133"/>
                  </a:cxn>
                  <a:cxn ang="0">
                    <a:pos x="113" y="129"/>
                  </a:cxn>
                  <a:cxn ang="0">
                    <a:pos x="103" y="138"/>
                  </a:cxn>
                </a:cxnLst>
                <a:rect l="0" t="0" r="r" b="b"/>
                <a:pathLst>
                  <a:path w="145" h="159">
                    <a:moveTo>
                      <a:pt x="145" y="131"/>
                    </a:moveTo>
                    <a:lnTo>
                      <a:pt x="34" y="0"/>
                    </a:lnTo>
                    <a:lnTo>
                      <a:pt x="0" y="28"/>
                    </a:lnTo>
                    <a:lnTo>
                      <a:pt x="112" y="159"/>
                    </a:lnTo>
                    <a:lnTo>
                      <a:pt x="145" y="131"/>
                    </a:lnTo>
                    <a:close/>
                    <a:moveTo>
                      <a:pt x="103" y="138"/>
                    </a:moveTo>
                    <a:lnTo>
                      <a:pt x="100" y="133"/>
                    </a:lnTo>
                    <a:lnTo>
                      <a:pt x="106" y="128"/>
                    </a:lnTo>
                    <a:lnTo>
                      <a:pt x="103" y="123"/>
                    </a:lnTo>
                    <a:lnTo>
                      <a:pt x="96" y="129"/>
                    </a:lnTo>
                    <a:lnTo>
                      <a:pt x="91" y="122"/>
                    </a:lnTo>
                    <a:lnTo>
                      <a:pt x="101" y="114"/>
                    </a:lnTo>
                    <a:lnTo>
                      <a:pt x="97" y="110"/>
                    </a:lnTo>
                    <a:lnTo>
                      <a:pt x="87" y="119"/>
                    </a:lnTo>
                    <a:lnTo>
                      <a:pt x="84" y="114"/>
                    </a:lnTo>
                    <a:lnTo>
                      <a:pt x="90" y="109"/>
                    </a:lnTo>
                    <a:lnTo>
                      <a:pt x="86" y="104"/>
                    </a:lnTo>
                    <a:lnTo>
                      <a:pt x="80" y="110"/>
                    </a:lnTo>
                    <a:lnTo>
                      <a:pt x="75" y="104"/>
                    </a:lnTo>
                    <a:lnTo>
                      <a:pt x="86" y="94"/>
                    </a:lnTo>
                    <a:lnTo>
                      <a:pt x="83" y="90"/>
                    </a:lnTo>
                    <a:lnTo>
                      <a:pt x="71" y="100"/>
                    </a:lnTo>
                    <a:lnTo>
                      <a:pt x="67" y="95"/>
                    </a:lnTo>
                    <a:lnTo>
                      <a:pt x="75" y="89"/>
                    </a:lnTo>
                    <a:lnTo>
                      <a:pt x="72" y="84"/>
                    </a:lnTo>
                    <a:lnTo>
                      <a:pt x="64" y="91"/>
                    </a:lnTo>
                    <a:lnTo>
                      <a:pt x="58" y="85"/>
                    </a:lnTo>
                    <a:lnTo>
                      <a:pt x="70" y="75"/>
                    </a:lnTo>
                    <a:lnTo>
                      <a:pt x="66" y="71"/>
                    </a:lnTo>
                    <a:lnTo>
                      <a:pt x="55" y="81"/>
                    </a:lnTo>
                    <a:lnTo>
                      <a:pt x="51" y="76"/>
                    </a:lnTo>
                    <a:lnTo>
                      <a:pt x="59" y="70"/>
                    </a:lnTo>
                    <a:lnTo>
                      <a:pt x="56" y="65"/>
                    </a:lnTo>
                    <a:lnTo>
                      <a:pt x="47" y="72"/>
                    </a:lnTo>
                    <a:lnTo>
                      <a:pt x="43" y="66"/>
                    </a:lnTo>
                    <a:lnTo>
                      <a:pt x="54" y="57"/>
                    </a:lnTo>
                    <a:lnTo>
                      <a:pt x="51" y="53"/>
                    </a:lnTo>
                    <a:lnTo>
                      <a:pt x="39" y="63"/>
                    </a:lnTo>
                    <a:lnTo>
                      <a:pt x="36" y="58"/>
                    </a:lnTo>
                    <a:lnTo>
                      <a:pt x="43" y="51"/>
                    </a:lnTo>
                    <a:lnTo>
                      <a:pt x="39" y="47"/>
                    </a:lnTo>
                    <a:lnTo>
                      <a:pt x="32" y="54"/>
                    </a:lnTo>
                    <a:lnTo>
                      <a:pt x="27" y="47"/>
                    </a:lnTo>
                    <a:lnTo>
                      <a:pt x="38" y="38"/>
                    </a:lnTo>
                    <a:lnTo>
                      <a:pt x="35" y="34"/>
                    </a:lnTo>
                    <a:lnTo>
                      <a:pt x="23" y="44"/>
                    </a:lnTo>
                    <a:lnTo>
                      <a:pt x="19" y="39"/>
                    </a:lnTo>
                    <a:lnTo>
                      <a:pt x="28" y="32"/>
                    </a:lnTo>
                    <a:lnTo>
                      <a:pt x="24" y="28"/>
                    </a:lnTo>
                    <a:lnTo>
                      <a:pt x="16" y="35"/>
                    </a:lnTo>
                    <a:lnTo>
                      <a:pt x="11" y="29"/>
                    </a:lnTo>
                    <a:lnTo>
                      <a:pt x="33" y="11"/>
                    </a:lnTo>
                    <a:lnTo>
                      <a:pt x="134" y="130"/>
                    </a:lnTo>
                    <a:lnTo>
                      <a:pt x="113" y="149"/>
                    </a:lnTo>
                    <a:lnTo>
                      <a:pt x="107" y="141"/>
                    </a:lnTo>
                    <a:lnTo>
                      <a:pt x="117" y="133"/>
                    </a:lnTo>
                    <a:lnTo>
                      <a:pt x="113" y="129"/>
                    </a:lnTo>
                    <a:lnTo>
                      <a:pt x="103" y="1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5" name="Freeform 122"/>
              <p:cNvSpPr>
                <a:spLocks noEditPoints="1"/>
              </p:cNvSpPr>
              <p:nvPr/>
            </p:nvSpPr>
            <p:spPr bwMode="auto">
              <a:xfrm>
                <a:off x="1246727" y="4412300"/>
                <a:ext cx="150467" cy="309552"/>
              </a:xfrm>
              <a:custGeom>
                <a:avLst/>
                <a:gdLst/>
                <a:ahLst/>
                <a:cxnLst>
                  <a:cxn ang="0">
                    <a:pos x="1" y="14"/>
                  </a:cxn>
                  <a:cxn ang="0">
                    <a:pos x="1" y="19"/>
                  </a:cxn>
                  <a:cxn ang="0">
                    <a:pos x="77" y="84"/>
                  </a:cxn>
                  <a:cxn ang="0">
                    <a:pos x="10" y="158"/>
                  </a:cxn>
                  <a:cxn ang="0">
                    <a:pos x="15" y="150"/>
                  </a:cxn>
                  <a:cxn ang="0">
                    <a:pos x="10" y="147"/>
                  </a:cxn>
                  <a:cxn ang="0">
                    <a:pos x="17" y="143"/>
                  </a:cxn>
                  <a:cxn ang="0">
                    <a:pos x="10" y="140"/>
                  </a:cxn>
                  <a:cxn ang="0">
                    <a:pos x="15" y="137"/>
                  </a:cxn>
                  <a:cxn ang="0">
                    <a:pos x="10" y="135"/>
                  </a:cxn>
                  <a:cxn ang="0">
                    <a:pos x="17" y="130"/>
                  </a:cxn>
                  <a:cxn ang="0">
                    <a:pos x="9" y="127"/>
                  </a:cxn>
                  <a:cxn ang="0">
                    <a:pos x="15" y="125"/>
                  </a:cxn>
                  <a:cxn ang="0">
                    <a:pos x="9" y="122"/>
                  </a:cxn>
                  <a:cxn ang="0">
                    <a:pos x="16" y="118"/>
                  </a:cxn>
                  <a:cxn ang="0">
                    <a:pos x="9" y="116"/>
                  </a:cxn>
                  <a:cxn ang="0">
                    <a:pos x="14" y="113"/>
                  </a:cxn>
                  <a:cxn ang="0">
                    <a:pos x="9" y="110"/>
                  </a:cxn>
                  <a:cxn ang="0">
                    <a:pos x="16" y="106"/>
                  </a:cxn>
                  <a:cxn ang="0">
                    <a:pos x="8" y="103"/>
                  </a:cxn>
                  <a:cxn ang="0">
                    <a:pos x="14" y="100"/>
                  </a:cxn>
                  <a:cxn ang="0">
                    <a:pos x="8" y="97"/>
                  </a:cxn>
                  <a:cxn ang="0">
                    <a:pos x="8" y="94"/>
                  </a:cxn>
                  <a:cxn ang="0">
                    <a:pos x="14" y="92"/>
                  </a:cxn>
                  <a:cxn ang="0">
                    <a:pos x="8" y="89"/>
                  </a:cxn>
                  <a:cxn ang="0">
                    <a:pos x="11" y="86"/>
                  </a:cxn>
                  <a:cxn ang="0">
                    <a:pos x="7" y="83"/>
                  </a:cxn>
                  <a:cxn ang="0">
                    <a:pos x="14" y="79"/>
                  </a:cxn>
                  <a:cxn ang="0">
                    <a:pos x="7" y="77"/>
                  </a:cxn>
                  <a:cxn ang="0">
                    <a:pos x="11" y="74"/>
                  </a:cxn>
                  <a:cxn ang="0">
                    <a:pos x="7" y="71"/>
                  </a:cxn>
                  <a:cxn ang="0">
                    <a:pos x="14" y="67"/>
                  </a:cxn>
                  <a:cxn ang="0">
                    <a:pos x="7" y="64"/>
                  </a:cxn>
                  <a:cxn ang="0">
                    <a:pos x="11" y="61"/>
                  </a:cxn>
                  <a:cxn ang="0">
                    <a:pos x="7" y="59"/>
                  </a:cxn>
                  <a:cxn ang="0">
                    <a:pos x="13" y="54"/>
                  </a:cxn>
                  <a:cxn ang="0">
                    <a:pos x="7" y="52"/>
                  </a:cxn>
                  <a:cxn ang="0">
                    <a:pos x="11" y="49"/>
                  </a:cxn>
                  <a:cxn ang="0">
                    <a:pos x="7" y="46"/>
                  </a:cxn>
                  <a:cxn ang="0">
                    <a:pos x="13" y="42"/>
                  </a:cxn>
                  <a:cxn ang="0">
                    <a:pos x="7" y="40"/>
                  </a:cxn>
                  <a:cxn ang="0">
                    <a:pos x="10" y="37"/>
                  </a:cxn>
                  <a:cxn ang="0">
                    <a:pos x="7" y="34"/>
                  </a:cxn>
                  <a:cxn ang="0">
                    <a:pos x="13" y="30"/>
                  </a:cxn>
                  <a:cxn ang="0">
                    <a:pos x="6" y="27"/>
                  </a:cxn>
                  <a:cxn ang="0">
                    <a:pos x="10" y="24"/>
                  </a:cxn>
                  <a:cxn ang="0">
                    <a:pos x="6" y="22"/>
                  </a:cxn>
                  <a:cxn ang="0">
                    <a:pos x="71" y="84"/>
                  </a:cxn>
                </a:cxnLst>
                <a:rect l="0" t="0" r="r" b="b"/>
                <a:pathLst>
                  <a:path w="77" h="172">
                    <a:moveTo>
                      <a:pt x="0" y="0"/>
                    </a:moveTo>
                    <a:lnTo>
                      <a:pt x="1" y="14"/>
                    </a:lnTo>
                    <a:lnTo>
                      <a:pt x="1" y="14"/>
                    </a:lnTo>
                    <a:lnTo>
                      <a:pt x="1" y="19"/>
                    </a:lnTo>
                    <a:lnTo>
                      <a:pt x="6" y="172"/>
                    </a:lnTo>
                    <a:lnTo>
                      <a:pt x="77" y="84"/>
                    </a:lnTo>
                    <a:lnTo>
                      <a:pt x="0" y="0"/>
                    </a:lnTo>
                    <a:close/>
                    <a:moveTo>
                      <a:pt x="10" y="158"/>
                    </a:moveTo>
                    <a:lnTo>
                      <a:pt x="10" y="150"/>
                    </a:lnTo>
                    <a:lnTo>
                      <a:pt x="15" y="150"/>
                    </a:lnTo>
                    <a:lnTo>
                      <a:pt x="15" y="146"/>
                    </a:lnTo>
                    <a:lnTo>
                      <a:pt x="10" y="147"/>
                    </a:lnTo>
                    <a:lnTo>
                      <a:pt x="10" y="143"/>
                    </a:lnTo>
                    <a:lnTo>
                      <a:pt x="17" y="143"/>
                    </a:lnTo>
                    <a:lnTo>
                      <a:pt x="17" y="140"/>
                    </a:lnTo>
                    <a:lnTo>
                      <a:pt x="10" y="140"/>
                    </a:lnTo>
                    <a:lnTo>
                      <a:pt x="10" y="137"/>
                    </a:lnTo>
                    <a:lnTo>
                      <a:pt x="15" y="137"/>
                    </a:lnTo>
                    <a:lnTo>
                      <a:pt x="15" y="135"/>
                    </a:lnTo>
                    <a:lnTo>
                      <a:pt x="10" y="135"/>
                    </a:lnTo>
                    <a:lnTo>
                      <a:pt x="9" y="131"/>
                    </a:lnTo>
                    <a:lnTo>
                      <a:pt x="17" y="130"/>
                    </a:lnTo>
                    <a:lnTo>
                      <a:pt x="16" y="127"/>
                    </a:lnTo>
                    <a:lnTo>
                      <a:pt x="9" y="127"/>
                    </a:lnTo>
                    <a:lnTo>
                      <a:pt x="9" y="125"/>
                    </a:lnTo>
                    <a:lnTo>
                      <a:pt x="15" y="125"/>
                    </a:lnTo>
                    <a:lnTo>
                      <a:pt x="15" y="122"/>
                    </a:lnTo>
                    <a:lnTo>
                      <a:pt x="9" y="122"/>
                    </a:lnTo>
                    <a:lnTo>
                      <a:pt x="9" y="118"/>
                    </a:lnTo>
                    <a:lnTo>
                      <a:pt x="16" y="118"/>
                    </a:lnTo>
                    <a:lnTo>
                      <a:pt x="16" y="116"/>
                    </a:lnTo>
                    <a:lnTo>
                      <a:pt x="9" y="116"/>
                    </a:lnTo>
                    <a:lnTo>
                      <a:pt x="9" y="113"/>
                    </a:lnTo>
                    <a:lnTo>
                      <a:pt x="14" y="113"/>
                    </a:lnTo>
                    <a:lnTo>
                      <a:pt x="14" y="110"/>
                    </a:lnTo>
                    <a:lnTo>
                      <a:pt x="9" y="110"/>
                    </a:lnTo>
                    <a:lnTo>
                      <a:pt x="8" y="106"/>
                    </a:lnTo>
                    <a:lnTo>
                      <a:pt x="16" y="106"/>
                    </a:lnTo>
                    <a:lnTo>
                      <a:pt x="16" y="103"/>
                    </a:lnTo>
                    <a:lnTo>
                      <a:pt x="8" y="103"/>
                    </a:lnTo>
                    <a:lnTo>
                      <a:pt x="8" y="100"/>
                    </a:lnTo>
                    <a:lnTo>
                      <a:pt x="14" y="100"/>
                    </a:lnTo>
                    <a:lnTo>
                      <a:pt x="14" y="97"/>
                    </a:lnTo>
                    <a:lnTo>
                      <a:pt x="8" y="97"/>
                    </a:lnTo>
                    <a:lnTo>
                      <a:pt x="8" y="94"/>
                    </a:lnTo>
                    <a:lnTo>
                      <a:pt x="8" y="94"/>
                    </a:lnTo>
                    <a:lnTo>
                      <a:pt x="8" y="92"/>
                    </a:lnTo>
                    <a:lnTo>
                      <a:pt x="14" y="92"/>
                    </a:lnTo>
                    <a:lnTo>
                      <a:pt x="14" y="89"/>
                    </a:lnTo>
                    <a:lnTo>
                      <a:pt x="8" y="89"/>
                    </a:lnTo>
                    <a:lnTo>
                      <a:pt x="7" y="86"/>
                    </a:lnTo>
                    <a:lnTo>
                      <a:pt x="11" y="86"/>
                    </a:lnTo>
                    <a:lnTo>
                      <a:pt x="11" y="83"/>
                    </a:lnTo>
                    <a:lnTo>
                      <a:pt x="7" y="83"/>
                    </a:lnTo>
                    <a:lnTo>
                      <a:pt x="7" y="79"/>
                    </a:lnTo>
                    <a:lnTo>
                      <a:pt x="14" y="79"/>
                    </a:lnTo>
                    <a:lnTo>
                      <a:pt x="14" y="77"/>
                    </a:lnTo>
                    <a:lnTo>
                      <a:pt x="7" y="77"/>
                    </a:lnTo>
                    <a:lnTo>
                      <a:pt x="7" y="74"/>
                    </a:lnTo>
                    <a:lnTo>
                      <a:pt x="11" y="74"/>
                    </a:lnTo>
                    <a:lnTo>
                      <a:pt x="11" y="71"/>
                    </a:lnTo>
                    <a:lnTo>
                      <a:pt x="7" y="71"/>
                    </a:lnTo>
                    <a:lnTo>
                      <a:pt x="7" y="67"/>
                    </a:lnTo>
                    <a:lnTo>
                      <a:pt x="14" y="67"/>
                    </a:lnTo>
                    <a:lnTo>
                      <a:pt x="14" y="64"/>
                    </a:lnTo>
                    <a:lnTo>
                      <a:pt x="7" y="64"/>
                    </a:lnTo>
                    <a:lnTo>
                      <a:pt x="7" y="61"/>
                    </a:lnTo>
                    <a:lnTo>
                      <a:pt x="11" y="61"/>
                    </a:lnTo>
                    <a:lnTo>
                      <a:pt x="11" y="59"/>
                    </a:lnTo>
                    <a:lnTo>
                      <a:pt x="7" y="59"/>
                    </a:lnTo>
                    <a:lnTo>
                      <a:pt x="7" y="55"/>
                    </a:lnTo>
                    <a:lnTo>
                      <a:pt x="13" y="54"/>
                    </a:lnTo>
                    <a:lnTo>
                      <a:pt x="13" y="51"/>
                    </a:lnTo>
                    <a:lnTo>
                      <a:pt x="7" y="52"/>
                    </a:lnTo>
                    <a:lnTo>
                      <a:pt x="7" y="49"/>
                    </a:lnTo>
                    <a:lnTo>
                      <a:pt x="11" y="49"/>
                    </a:lnTo>
                    <a:lnTo>
                      <a:pt x="11" y="46"/>
                    </a:lnTo>
                    <a:lnTo>
                      <a:pt x="7" y="46"/>
                    </a:lnTo>
                    <a:lnTo>
                      <a:pt x="7" y="42"/>
                    </a:lnTo>
                    <a:lnTo>
                      <a:pt x="13" y="42"/>
                    </a:lnTo>
                    <a:lnTo>
                      <a:pt x="13" y="40"/>
                    </a:lnTo>
                    <a:lnTo>
                      <a:pt x="7" y="40"/>
                    </a:lnTo>
                    <a:lnTo>
                      <a:pt x="7" y="37"/>
                    </a:lnTo>
                    <a:lnTo>
                      <a:pt x="10" y="37"/>
                    </a:lnTo>
                    <a:lnTo>
                      <a:pt x="10" y="34"/>
                    </a:lnTo>
                    <a:lnTo>
                      <a:pt x="7" y="34"/>
                    </a:lnTo>
                    <a:lnTo>
                      <a:pt x="6" y="30"/>
                    </a:lnTo>
                    <a:lnTo>
                      <a:pt x="13" y="30"/>
                    </a:lnTo>
                    <a:lnTo>
                      <a:pt x="12" y="27"/>
                    </a:lnTo>
                    <a:lnTo>
                      <a:pt x="6" y="27"/>
                    </a:lnTo>
                    <a:lnTo>
                      <a:pt x="6" y="24"/>
                    </a:lnTo>
                    <a:lnTo>
                      <a:pt x="10" y="24"/>
                    </a:lnTo>
                    <a:lnTo>
                      <a:pt x="10" y="22"/>
                    </a:lnTo>
                    <a:lnTo>
                      <a:pt x="6" y="22"/>
                    </a:lnTo>
                    <a:lnTo>
                      <a:pt x="6" y="13"/>
                    </a:lnTo>
                    <a:lnTo>
                      <a:pt x="71" y="84"/>
                    </a:lnTo>
                    <a:lnTo>
                      <a:pt x="10" y="15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6" name="Freeform 123"/>
              <p:cNvSpPr>
                <a:spLocks noEditPoints="1"/>
              </p:cNvSpPr>
              <p:nvPr/>
            </p:nvSpPr>
            <p:spPr bwMode="auto">
              <a:xfrm>
                <a:off x="1283855" y="4502286"/>
                <a:ext cx="64486" cy="131380"/>
              </a:xfrm>
              <a:custGeom>
                <a:avLst/>
                <a:gdLst/>
                <a:ahLst/>
                <a:cxnLst>
                  <a:cxn ang="0">
                    <a:pos x="33" y="36"/>
                  </a:cxn>
                  <a:cxn ang="0">
                    <a:pos x="0" y="0"/>
                  </a:cxn>
                  <a:cxn ang="0">
                    <a:pos x="3" y="73"/>
                  </a:cxn>
                  <a:cxn ang="0">
                    <a:pos x="33" y="36"/>
                  </a:cxn>
                  <a:cxn ang="0">
                    <a:pos x="7" y="59"/>
                  </a:cxn>
                  <a:cxn ang="0">
                    <a:pos x="6" y="13"/>
                  </a:cxn>
                  <a:cxn ang="0">
                    <a:pos x="26" y="36"/>
                  </a:cxn>
                  <a:cxn ang="0">
                    <a:pos x="7" y="59"/>
                  </a:cxn>
                </a:cxnLst>
                <a:rect l="0" t="0" r="r" b="b"/>
                <a:pathLst>
                  <a:path w="33" h="73">
                    <a:moveTo>
                      <a:pt x="33" y="36"/>
                    </a:moveTo>
                    <a:lnTo>
                      <a:pt x="0" y="0"/>
                    </a:lnTo>
                    <a:lnTo>
                      <a:pt x="3" y="73"/>
                    </a:lnTo>
                    <a:lnTo>
                      <a:pt x="33" y="36"/>
                    </a:lnTo>
                    <a:close/>
                    <a:moveTo>
                      <a:pt x="7" y="59"/>
                    </a:moveTo>
                    <a:lnTo>
                      <a:pt x="6" y="13"/>
                    </a:lnTo>
                    <a:lnTo>
                      <a:pt x="26" y="36"/>
                    </a:lnTo>
                    <a:lnTo>
                      <a:pt x="7" y="5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7" name="Freeform 124"/>
              <p:cNvSpPr>
                <a:spLocks/>
              </p:cNvSpPr>
              <p:nvPr/>
            </p:nvSpPr>
            <p:spPr bwMode="auto">
              <a:xfrm>
                <a:off x="572559" y="2616177"/>
                <a:ext cx="113338" cy="102584"/>
              </a:xfrm>
              <a:custGeom>
                <a:avLst/>
                <a:gdLst/>
                <a:ahLst/>
                <a:cxnLst>
                  <a:cxn ang="0">
                    <a:pos x="22" y="57"/>
                  </a:cxn>
                  <a:cxn ang="0">
                    <a:pos x="35" y="57"/>
                  </a:cxn>
                  <a:cxn ang="0">
                    <a:pos x="35" y="35"/>
                  </a:cxn>
                  <a:cxn ang="0">
                    <a:pos x="58" y="35"/>
                  </a:cxn>
                  <a:cxn ang="0">
                    <a:pos x="58" y="22"/>
                  </a:cxn>
                  <a:cxn ang="0">
                    <a:pos x="35" y="22"/>
                  </a:cxn>
                  <a:cxn ang="0">
                    <a:pos x="35" y="0"/>
                  </a:cxn>
                  <a:cxn ang="0">
                    <a:pos x="22" y="0"/>
                  </a:cxn>
                  <a:cxn ang="0">
                    <a:pos x="22" y="22"/>
                  </a:cxn>
                  <a:cxn ang="0">
                    <a:pos x="0" y="22"/>
                  </a:cxn>
                  <a:cxn ang="0">
                    <a:pos x="0" y="35"/>
                  </a:cxn>
                  <a:cxn ang="0">
                    <a:pos x="22" y="35"/>
                  </a:cxn>
                  <a:cxn ang="0">
                    <a:pos x="22" y="57"/>
                  </a:cxn>
                </a:cxnLst>
                <a:rect l="0" t="0" r="r" b="b"/>
                <a:pathLst>
                  <a:path w="58" h="57">
                    <a:moveTo>
                      <a:pt x="22" y="57"/>
                    </a:moveTo>
                    <a:lnTo>
                      <a:pt x="35" y="57"/>
                    </a:lnTo>
                    <a:lnTo>
                      <a:pt x="35" y="35"/>
                    </a:lnTo>
                    <a:lnTo>
                      <a:pt x="58" y="35"/>
                    </a:lnTo>
                    <a:lnTo>
                      <a:pt x="58" y="22"/>
                    </a:lnTo>
                    <a:lnTo>
                      <a:pt x="35" y="22"/>
                    </a:lnTo>
                    <a:lnTo>
                      <a:pt x="35" y="0"/>
                    </a:lnTo>
                    <a:lnTo>
                      <a:pt x="22" y="0"/>
                    </a:lnTo>
                    <a:lnTo>
                      <a:pt x="22" y="22"/>
                    </a:lnTo>
                    <a:lnTo>
                      <a:pt x="0" y="22"/>
                    </a:lnTo>
                    <a:lnTo>
                      <a:pt x="0" y="35"/>
                    </a:lnTo>
                    <a:lnTo>
                      <a:pt x="22" y="35"/>
                    </a:lnTo>
                    <a:lnTo>
                      <a:pt x="22" y="57"/>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8" name="Freeform 125"/>
              <p:cNvSpPr>
                <a:spLocks/>
              </p:cNvSpPr>
              <p:nvPr/>
            </p:nvSpPr>
            <p:spPr bwMode="auto">
              <a:xfrm>
                <a:off x="1557431" y="2407409"/>
                <a:ext cx="347832" cy="196170"/>
              </a:xfrm>
              <a:custGeom>
                <a:avLst/>
                <a:gdLst/>
                <a:ahLst/>
                <a:cxnLst>
                  <a:cxn ang="0">
                    <a:pos x="86" y="0"/>
                  </a:cxn>
                  <a:cxn ang="0">
                    <a:pos x="40" y="78"/>
                  </a:cxn>
                  <a:cxn ang="0">
                    <a:pos x="26" y="51"/>
                  </a:cxn>
                  <a:cxn ang="0">
                    <a:pos x="0" y="51"/>
                  </a:cxn>
                  <a:cxn ang="0">
                    <a:pos x="0" y="66"/>
                  </a:cxn>
                  <a:cxn ang="0">
                    <a:pos x="17" y="66"/>
                  </a:cxn>
                  <a:cxn ang="0">
                    <a:pos x="38" y="109"/>
                  </a:cxn>
                  <a:cxn ang="0">
                    <a:pos x="95" y="15"/>
                  </a:cxn>
                  <a:cxn ang="0">
                    <a:pos x="163" y="15"/>
                  </a:cxn>
                  <a:cxn ang="0">
                    <a:pos x="163" y="26"/>
                  </a:cxn>
                  <a:cxn ang="0">
                    <a:pos x="178" y="26"/>
                  </a:cxn>
                  <a:cxn ang="0">
                    <a:pos x="178" y="0"/>
                  </a:cxn>
                  <a:cxn ang="0">
                    <a:pos x="86" y="0"/>
                  </a:cxn>
                </a:cxnLst>
                <a:rect l="0" t="0" r="r" b="b"/>
                <a:pathLst>
                  <a:path w="178" h="109">
                    <a:moveTo>
                      <a:pt x="86" y="0"/>
                    </a:moveTo>
                    <a:lnTo>
                      <a:pt x="40" y="78"/>
                    </a:lnTo>
                    <a:lnTo>
                      <a:pt x="26" y="51"/>
                    </a:lnTo>
                    <a:lnTo>
                      <a:pt x="0" y="51"/>
                    </a:lnTo>
                    <a:lnTo>
                      <a:pt x="0" y="66"/>
                    </a:lnTo>
                    <a:lnTo>
                      <a:pt x="17" y="66"/>
                    </a:lnTo>
                    <a:lnTo>
                      <a:pt x="38" y="109"/>
                    </a:lnTo>
                    <a:lnTo>
                      <a:pt x="95" y="15"/>
                    </a:lnTo>
                    <a:lnTo>
                      <a:pt x="163" y="15"/>
                    </a:lnTo>
                    <a:lnTo>
                      <a:pt x="163" y="26"/>
                    </a:lnTo>
                    <a:lnTo>
                      <a:pt x="178" y="26"/>
                    </a:lnTo>
                    <a:lnTo>
                      <a:pt x="178" y="0"/>
                    </a:lnTo>
                    <a:lnTo>
                      <a:pt x="8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9" name="Freeform 126"/>
              <p:cNvSpPr>
                <a:spLocks noEditPoints="1"/>
              </p:cNvSpPr>
              <p:nvPr/>
            </p:nvSpPr>
            <p:spPr bwMode="auto">
              <a:xfrm>
                <a:off x="4400663" y="4243126"/>
                <a:ext cx="173916" cy="203369"/>
              </a:xfrm>
              <a:custGeom>
                <a:avLst/>
                <a:gdLst/>
                <a:ahLst/>
                <a:cxnLst>
                  <a:cxn ang="0">
                    <a:pos x="0" y="49"/>
                  </a:cxn>
                  <a:cxn ang="0">
                    <a:pos x="98" y="49"/>
                  </a:cxn>
                  <a:cxn ang="0">
                    <a:pos x="98" y="77"/>
                  </a:cxn>
                  <a:cxn ang="0">
                    <a:pos x="0" y="77"/>
                  </a:cxn>
                  <a:cxn ang="0">
                    <a:pos x="0" y="49"/>
                  </a:cxn>
                  <a:cxn ang="0">
                    <a:pos x="47" y="37"/>
                  </a:cxn>
                  <a:cxn ang="0">
                    <a:pos x="40" y="35"/>
                  </a:cxn>
                  <a:cxn ang="0">
                    <a:pos x="35" y="32"/>
                  </a:cxn>
                  <a:cxn ang="0">
                    <a:pos x="31" y="26"/>
                  </a:cxn>
                  <a:cxn ang="0">
                    <a:pos x="29" y="19"/>
                  </a:cxn>
                  <a:cxn ang="0">
                    <a:pos x="31" y="12"/>
                  </a:cxn>
                  <a:cxn ang="0">
                    <a:pos x="35" y="6"/>
                  </a:cxn>
                  <a:cxn ang="0">
                    <a:pos x="40" y="2"/>
                  </a:cxn>
                  <a:cxn ang="0">
                    <a:pos x="47" y="0"/>
                  </a:cxn>
                  <a:cxn ang="0">
                    <a:pos x="54" y="2"/>
                  </a:cxn>
                  <a:cxn ang="0">
                    <a:pos x="60" y="6"/>
                  </a:cxn>
                  <a:cxn ang="0">
                    <a:pos x="64" y="12"/>
                  </a:cxn>
                  <a:cxn ang="0">
                    <a:pos x="66" y="19"/>
                  </a:cxn>
                  <a:cxn ang="0">
                    <a:pos x="64" y="26"/>
                  </a:cxn>
                  <a:cxn ang="0">
                    <a:pos x="60" y="32"/>
                  </a:cxn>
                  <a:cxn ang="0">
                    <a:pos x="54" y="35"/>
                  </a:cxn>
                  <a:cxn ang="0">
                    <a:pos x="47" y="37"/>
                  </a:cxn>
                  <a:cxn ang="0">
                    <a:pos x="47" y="88"/>
                  </a:cxn>
                  <a:cxn ang="0">
                    <a:pos x="54" y="90"/>
                  </a:cxn>
                  <a:cxn ang="0">
                    <a:pos x="60" y="94"/>
                  </a:cxn>
                  <a:cxn ang="0">
                    <a:pos x="64" y="99"/>
                  </a:cxn>
                  <a:cxn ang="0">
                    <a:pos x="66" y="106"/>
                  </a:cxn>
                  <a:cxn ang="0">
                    <a:pos x="64" y="113"/>
                  </a:cxn>
                  <a:cxn ang="0">
                    <a:pos x="60" y="119"/>
                  </a:cxn>
                  <a:cxn ang="0">
                    <a:pos x="54" y="123"/>
                  </a:cxn>
                  <a:cxn ang="0">
                    <a:pos x="47" y="125"/>
                  </a:cxn>
                  <a:cxn ang="0">
                    <a:pos x="40" y="123"/>
                  </a:cxn>
                  <a:cxn ang="0">
                    <a:pos x="35" y="119"/>
                  </a:cxn>
                  <a:cxn ang="0">
                    <a:pos x="31" y="113"/>
                  </a:cxn>
                  <a:cxn ang="0">
                    <a:pos x="29" y="106"/>
                  </a:cxn>
                  <a:cxn ang="0">
                    <a:pos x="31" y="99"/>
                  </a:cxn>
                  <a:cxn ang="0">
                    <a:pos x="35" y="94"/>
                  </a:cxn>
                  <a:cxn ang="0">
                    <a:pos x="40" y="90"/>
                  </a:cxn>
                  <a:cxn ang="0">
                    <a:pos x="47" y="88"/>
                  </a:cxn>
                </a:cxnLst>
                <a:rect l="0" t="0" r="r" b="b"/>
                <a:pathLst>
                  <a:path w="98" h="125">
                    <a:moveTo>
                      <a:pt x="0" y="49"/>
                    </a:moveTo>
                    <a:cubicBezTo>
                      <a:pt x="98" y="49"/>
                      <a:pt x="98" y="49"/>
                      <a:pt x="98" y="49"/>
                    </a:cubicBezTo>
                    <a:cubicBezTo>
                      <a:pt x="98" y="77"/>
                      <a:pt x="98" y="77"/>
                      <a:pt x="98" y="77"/>
                    </a:cubicBezTo>
                    <a:cubicBezTo>
                      <a:pt x="0" y="77"/>
                      <a:pt x="0" y="77"/>
                      <a:pt x="0" y="77"/>
                    </a:cubicBezTo>
                    <a:lnTo>
                      <a:pt x="0" y="49"/>
                    </a:lnTo>
                    <a:close/>
                    <a:moveTo>
                      <a:pt x="47" y="37"/>
                    </a:moveTo>
                    <a:cubicBezTo>
                      <a:pt x="45" y="37"/>
                      <a:pt x="43" y="36"/>
                      <a:pt x="40" y="35"/>
                    </a:cubicBezTo>
                    <a:cubicBezTo>
                      <a:pt x="38" y="34"/>
                      <a:pt x="36" y="33"/>
                      <a:pt x="35" y="32"/>
                    </a:cubicBezTo>
                    <a:cubicBezTo>
                      <a:pt x="33" y="30"/>
                      <a:pt x="32" y="28"/>
                      <a:pt x="31" y="26"/>
                    </a:cubicBezTo>
                    <a:cubicBezTo>
                      <a:pt x="30" y="24"/>
                      <a:pt x="29" y="21"/>
                      <a:pt x="29" y="19"/>
                    </a:cubicBezTo>
                    <a:cubicBezTo>
                      <a:pt x="29" y="16"/>
                      <a:pt x="30" y="14"/>
                      <a:pt x="31" y="12"/>
                    </a:cubicBezTo>
                    <a:cubicBezTo>
                      <a:pt x="32" y="9"/>
                      <a:pt x="33" y="7"/>
                      <a:pt x="35" y="6"/>
                    </a:cubicBezTo>
                    <a:cubicBezTo>
                      <a:pt x="36" y="4"/>
                      <a:pt x="38" y="3"/>
                      <a:pt x="40" y="2"/>
                    </a:cubicBezTo>
                    <a:cubicBezTo>
                      <a:pt x="43" y="1"/>
                      <a:pt x="45" y="0"/>
                      <a:pt x="47" y="0"/>
                    </a:cubicBezTo>
                    <a:cubicBezTo>
                      <a:pt x="50" y="0"/>
                      <a:pt x="52" y="1"/>
                      <a:pt x="54" y="2"/>
                    </a:cubicBezTo>
                    <a:cubicBezTo>
                      <a:pt x="57" y="3"/>
                      <a:pt x="59" y="4"/>
                      <a:pt x="60" y="6"/>
                    </a:cubicBezTo>
                    <a:cubicBezTo>
                      <a:pt x="62" y="7"/>
                      <a:pt x="63" y="9"/>
                      <a:pt x="64" y="12"/>
                    </a:cubicBezTo>
                    <a:cubicBezTo>
                      <a:pt x="65" y="14"/>
                      <a:pt x="66" y="16"/>
                      <a:pt x="66" y="19"/>
                    </a:cubicBezTo>
                    <a:cubicBezTo>
                      <a:pt x="66" y="21"/>
                      <a:pt x="65" y="24"/>
                      <a:pt x="64" y="26"/>
                    </a:cubicBezTo>
                    <a:cubicBezTo>
                      <a:pt x="63" y="28"/>
                      <a:pt x="62" y="30"/>
                      <a:pt x="60" y="32"/>
                    </a:cubicBezTo>
                    <a:cubicBezTo>
                      <a:pt x="59" y="33"/>
                      <a:pt x="57" y="34"/>
                      <a:pt x="54" y="35"/>
                    </a:cubicBezTo>
                    <a:cubicBezTo>
                      <a:pt x="52" y="36"/>
                      <a:pt x="50" y="37"/>
                      <a:pt x="47" y="37"/>
                    </a:cubicBezTo>
                    <a:close/>
                    <a:moveTo>
                      <a:pt x="47" y="88"/>
                    </a:moveTo>
                    <a:cubicBezTo>
                      <a:pt x="50" y="88"/>
                      <a:pt x="52" y="89"/>
                      <a:pt x="54" y="90"/>
                    </a:cubicBezTo>
                    <a:cubicBezTo>
                      <a:pt x="57" y="91"/>
                      <a:pt x="59" y="92"/>
                      <a:pt x="60" y="94"/>
                    </a:cubicBezTo>
                    <a:cubicBezTo>
                      <a:pt x="62" y="95"/>
                      <a:pt x="63" y="97"/>
                      <a:pt x="64" y="99"/>
                    </a:cubicBezTo>
                    <a:cubicBezTo>
                      <a:pt x="65" y="101"/>
                      <a:pt x="66" y="104"/>
                      <a:pt x="66" y="106"/>
                    </a:cubicBezTo>
                    <a:cubicBezTo>
                      <a:pt x="66" y="109"/>
                      <a:pt x="65" y="111"/>
                      <a:pt x="64" y="113"/>
                    </a:cubicBezTo>
                    <a:cubicBezTo>
                      <a:pt x="63" y="116"/>
                      <a:pt x="62" y="118"/>
                      <a:pt x="60" y="119"/>
                    </a:cubicBezTo>
                    <a:cubicBezTo>
                      <a:pt x="59" y="121"/>
                      <a:pt x="57" y="122"/>
                      <a:pt x="54" y="123"/>
                    </a:cubicBezTo>
                    <a:cubicBezTo>
                      <a:pt x="52" y="124"/>
                      <a:pt x="50" y="125"/>
                      <a:pt x="47" y="125"/>
                    </a:cubicBezTo>
                    <a:cubicBezTo>
                      <a:pt x="45" y="125"/>
                      <a:pt x="43" y="124"/>
                      <a:pt x="40" y="123"/>
                    </a:cubicBezTo>
                    <a:cubicBezTo>
                      <a:pt x="38" y="122"/>
                      <a:pt x="36" y="121"/>
                      <a:pt x="35" y="119"/>
                    </a:cubicBezTo>
                    <a:cubicBezTo>
                      <a:pt x="33" y="118"/>
                      <a:pt x="32" y="116"/>
                      <a:pt x="31" y="113"/>
                    </a:cubicBezTo>
                    <a:cubicBezTo>
                      <a:pt x="30" y="111"/>
                      <a:pt x="29" y="109"/>
                      <a:pt x="29" y="106"/>
                    </a:cubicBezTo>
                    <a:cubicBezTo>
                      <a:pt x="29" y="104"/>
                      <a:pt x="30" y="101"/>
                      <a:pt x="31" y="99"/>
                    </a:cubicBezTo>
                    <a:cubicBezTo>
                      <a:pt x="32" y="97"/>
                      <a:pt x="33" y="95"/>
                      <a:pt x="35" y="94"/>
                    </a:cubicBezTo>
                    <a:cubicBezTo>
                      <a:pt x="36" y="92"/>
                      <a:pt x="38" y="91"/>
                      <a:pt x="40" y="90"/>
                    </a:cubicBezTo>
                    <a:cubicBezTo>
                      <a:pt x="43" y="89"/>
                      <a:pt x="45" y="88"/>
                      <a:pt x="47" y="8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0" name="Freeform 127"/>
              <p:cNvSpPr>
                <a:spLocks noEditPoints="1"/>
              </p:cNvSpPr>
              <p:nvPr/>
            </p:nvSpPr>
            <p:spPr bwMode="auto">
              <a:xfrm>
                <a:off x="1195920" y="1437359"/>
                <a:ext cx="322428" cy="257360"/>
              </a:xfrm>
              <a:custGeom>
                <a:avLst/>
                <a:gdLst/>
                <a:ahLst/>
                <a:cxnLst>
                  <a:cxn ang="0">
                    <a:pos x="0" y="68"/>
                  </a:cxn>
                  <a:cxn ang="0">
                    <a:pos x="44" y="158"/>
                  </a:cxn>
                  <a:cxn ang="0">
                    <a:pos x="183" y="90"/>
                  </a:cxn>
                  <a:cxn ang="0">
                    <a:pos x="139" y="0"/>
                  </a:cxn>
                  <a:cxn ang="0">
                    <a:pos x="0" y="68"/>
                  </a:cxn>
                  <a:cxn ang="0">
                    <a:pos x="32" y="121"/>
                  </a:cxn>
                  <a:cxn ang="0">
                    <a:pos x="22" y="101"/>
                  </a:cxn>
                  <a:cxn ang="0">
                    <a:pos x="30" y="97"/>
                  </a:cxn>
                  <a:cxn ang="0">
                    <a:pos x="40" y="117"/>
                  </a:cxn>
                  <a:cxn ang="0">
                    <a:pos x="32" y="121"/>
                  </a:cxn>
                  <a:cxn ang="0">
                    <a:pos x="43" y="143"/>
                  </a:cxn>
                  <a:cxn ang="0">
                    <a:pos x="33" y="123"/>
                  </a:cxn>
                  <a:cxn ang="0">
                    <a:pos x="41" y="119"/>
                  </a:cxn>
                  <a:cxn ang="0">
                    <a:pos x="51" y="139"/>
                  </a:cxn>
                  <a:cxn ang="0">
                    <a:pos x="43" y="143"/>
                  </a:cxn>
                  <a:cxn ang="0">
                    <a:pos x="148" y="37"/>
                  </a:cxn>
                  <a:cxn ang="0">
                    <a:pos x="159" y="60"/>
                  </a:cxn>
                  <a:cxn ang="0">
                    <a:pos x="157" y="61"/>
                  </a:cxn>
                  <a:cxn ang="0">
                    <a:pos x="146" y="38"/>
                  </a:cxn>
                  <a:cxn ang="0">
                    <a:pos x="148" y="37"/>
                  </a:cxn>
                  <a:cxn ang="0">
                    <a:pos x="130" y="20"/>
                  </a:cxn>
                  <a:cxn ang="0">
                    <a:pos x="161" y="85"/>
                  </a:cxn>
                  <a:cxn ang="0">
                    <a:pos x="54" y="137"/>
                  </a:cxn>
                  <a:cxn ang="0">
                    <a:pos x="23" y="73"/>
                  </a:cxn>
                  <a:cxn ang="0">
                    <a:pos x="130" y="20"/>
                  </a:cxn>
                  <a:cxn ang="0">
                    <a:pos x="19" y="74"/>
                  </a:cxn>
                  <a:cxn ang="0">
                    <a:pos x="29" y="94"/>
                  </a:cxn>
                  <a:cxn ang="0">
                    <a:pos x="21" y="98"/>
                  </a:cxn>
                  <a:cxn ang="0">
                    <a:pos x="11" y="78"/>
                  </a:cxn>
                  <a:cxn ang="0">
                    <a:pos x="19" y="74"/>
                  </a:cxn>
                </a:cxnLst>
                <a:rect l="0" t="0" r="r" b="b"/>
                <a:pathLst>
                  <a:path w="183" h="158">
                    <a:moveTo>
                      <a:pt x="0" y="68"/>
                    </a:moveTo>
                    <a:cubicBezTo>
                      <a:pt x="44" y="158"/>
                      <a:pt x="44" y="158"/>
                      <a:pt x="44" y="158"/>
                    </a:cubicBezTo>
                    <a:cubicBezTo>
                      <a:pt x="183" y="90"/>
                      <a:pt x="183" y="90"/>
                      <a:pt x="183" y="90"/>
                    </a:cubicBezTo>
                    <a:cubicBezTo>
                      <a:pt x="139" y="0"/>
                      <a:pt x="139" y="0"/>
                      <a:pt x="139" y="0"/>
                    </a:cubicBezTo>
                    <a:lnTo>
                      <a:pt x="0" y="68"/>
                    </a:lnTo>
                    <a:close/>
                    <a:moveTo>
                      <a:pt x="32" y="121"/>
                    </a:moveTo>
                    <a:cubicBezTo>
                      <a:pt x="22" y="101"/>
                      <a:pt x="22" y="101"/>
                      <a:pt x="22" y="101"/>
                    </a:cubicBezTo>
                    <a:cubicBezTo>
                      <a:pt x="30" y="97"/>
                      <a:pt x="30" y="97"/>
                      <a:pt x="30" y="97"/>
                    </a:cubicBezTo>
                    <a:cubicBezTo>
                      <a:pt x="40" y="117"/>
                      <a:pt x="40" y="117"/>
                      <a:pt x="40" y="117"/>
                    </a:cubicBezTo>
                    <a:lnTo>
                      <a:pt x="32" y="121"/>
                    </a:lnTo>
                    <a:close/>
                    <a:moveTo>
                      <a:pt x="43" y="143"/>
                    </a:moveTo>
                    <a:cubicBezTo>
                      <a:pt x="33" y="123"/>
                      <a:pt x="33" y="123"/>
                      <a:pt x="33" y="123"/>
                    </a:cubicBezTo>
                    <a:cubicBezTo>
                      <a:pt x="41" y="119"/>
                      <a:pt x="41" y="119"/>
                      <a:pt x="41" y="119"/>
                    </a:cubicBezTo>
                    <a:cubicBezTo>
                      <a:pt x="51" y="139"/>
                      <a:pt x="51" y="139"/>
                      <a:pt x="51" y="139"/>
                    </a:cubicBezTo>
                    <a:lnTo>
                      <a:pt x="43" y="143"/>
                    </a:lnTo>
                    <a:close/>
                    <a:moveTo>
                      <a:pt x="148" y="37"/>
                    </a:moveTo>
                    <a:cubicBezTo>
                      <a:pt x="159" y="60"/>
                      <a:pt x="159" y="60"/>
                      <a:pt x="159" y="60"/>
                    </a:cubicBezTo>
                    <a:cubicBezTo>
                      <a:pt x="157" y="61"/>
                      <a:pt x="157" y="61"/>
                      <a:pt x="157" y="61"/>
                    </a:cubicBezTo>
                    <a:cubicBezTo>
                      <a:pt x="146" y="38"/>
                      <a:pt x="146" y="38"/>
                      <a:pt x="146" y="38"/>
                    </a:cubicBezTo>
                    <a:lnTo>
                      <a:pt x="148" y="37"/>
                    </a:lnTo>
                    <a:close/>
                    <a:moveTo>
                      <a:pt x="130" y="20"/>
                    </a:moveTo>
                    <a:cubicBezTo>
                      <a:pt x="161" y="85"/>
                      <a:pt x="161" y="85"/>
                      <a:pt x="161" y="85"/>
                    </a:cubicBezTo>
                    <a:cubicBezTo>
                      <a:pt x="54" y="137"/>
                      <a:pt x="54" y="137"/>
                      <a:pt x="54" y="137"/>
                    </a:cubicBezTo>
                    <a:cubicBezTo>
                      <a:pt x="44" y="116"/>
                      <a:pt x="28" y="83"/>
                      <a:pt x="23" y="73"/>
                    </a:cubicBezTo>
                    <a:lnTo>
                      <a:pt x="130" y="20"/>
                    </a:lnTo>
                    <a:close/>
                    <a:moveTo>
                      <a:pt x="19" y="74"/>
                    </a:moveTo>
                    <a:cubicBezTo>
                      <a:pt x="29" y="94"/>
                      <a:pt x="29" y="94"/>
                      <a:pt x="29" y="94"/>
                    </a:cubicBezTo>
                    <a:cubicBezTo>
                      <a:pt x="21" y="98"/>
                      <a:pt x="21" y="98"/>
                      <a:pt x="21" y="98"/>
                    </a:cubicBezTo>
                    <a:cubicBezTo>
                      <a:pt x="11" y="78"/>
                      <a:pt x="11" y="78"/>
                      <a:pt x="11" y="78"/>
                    </a:cubicBezTo>
                    <a:lnTo>
                      <a:pt x="19" y="7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1" name="Freeform 128"/>
              <p:cNvSpPr>
                <a:spLocks/>
              </p:cNvSpPr>
              <p:nvPr/>
            </p:nvSpPr>
            <p:spPr bwMode="auto">
              <a:xfrm>
                <a:off x="1285809" y="1604733"/>
                <a:ext cx="250126" cy="122381"/>
              </a:xfrm>
              <a:custGeom>
                <a:avLst/>
                <a:gdLst/>
                <a:ahLst/>
                <a:cxnLst>
                  <a:cxn ang="0">
                    <a:pos x="125" y="0"/>
                  </a:cxn>
                  <a:cxn ang="0">
                    <a:pos x="0" y="61"/>
                  </a:cxn>
                  <a:cxn ang="0">
                    <a:pos x="3" y="68"/>
                  </a:cxn>
                  <a:cxn ang="0">
                    <a:pos x="128" y="6"/>
                  </a:cxn>
                  <a:cxn ang="0">
                    <a:pos x="125" y="0"/>
                  </a:cxn>
                </a:cxnLst>
                <a:rect l="0" t="0" r="r" b="b"/>
                <a:pathLst>
                  <a:path w="128" h="68">
                    <a:moveTo>
                      <a:pt x="125" y="0"/>
                    </a:moveTo>
                    <a:lnTo>
                      <a:pt x="0" y="61"/>
                    </a:lnTo>
                    <a:lnTo>
                      <a:pt x="3" y="68"/>
                    </a:lnTo>
                    <a:lnTo>
                      <a:pt x="128" y="6"/>
                    </a:lnTo>
                    <a:lnTo>
                      <a:pt x="125"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2" name="Freeform 129"/>
              <p:cNvSpPr>
                <a:spLocks noEditPoints="1"/>
              </p:cNvSpPr>
              <p:nvPr/>
            </p:nvSpPr>
            <p:spPr bwMode="auto">
              <a:xfrm>
                <a:off x="2470001" y="2252633"/>
                <a:ext cx="257943" cy="273558"/>
              </a:xfrm>
              <a:custGeom>
                <a:avLst/>
                <a:gdLst/>
                <a:ahLst/>
                <a:cxnLst>
                  <a:cxn ang="0">
                    <a:pos x="41" y="89"/>
                  </a:cxn>
                  <a:cxn ang="0">
                    <a:pos x="0" y="115"/>
                  </a:cxn>
                  <a:cxn ang="0">
                    <a:pos x="41" y="152"/>
                  </a:cxn>
                  <a:cxn ang="0">
                    <a:pos x="94" y="155"/>
                  </a:cxn>
                  <a:cxn ang="0">
                    <a:pos x="133" y="169"/>
                  </a:cxn>
                  <a:cxn ang="0">
                    <a:pos x="145" y="155"/>
                  </a:cxn>
                  <a:cxn ang="0">
                    <a:pos x="41" y="0"/>
                  </a:cxn>
                  <a:cxn ang="0">
                    <a:pos x="33" y="127"/>
                  </a:cxn>
                  <a:cxn ang="0">
                    <a:pos x="41" y="122"/>
                  </a:cxn>
                  <a:cxn ang="0">
                    <a:pos x="7" y="154"/>
                  </a:cxn>
                  <a:cxn ang="0">
                    <a:pos x="12" y="112"/>
                  </a:cxn>
                  <a:cxn ang="0">
                    <a:pos x="14" y="111"/>
                  </a:cxn>
                  <a:cxn ang="0">
                    <a:pos x="77" y="101"/>
                  </a:cxn>
                  <a:cxn ang="0">
                    <a:pos x="46" y="111"/>
                  </a:cxn>
                  <a:cxn ang="0">
                    <a:pos x="56" y="129"/>
                  </a:cxn>
                  <a:cxn ang="0">
                    <a:pos x="79" y="111"/>
                  </a:cxn>
                  <a:cxn ang="0">
                    <a:pos x="81" y="99"/>
                  </a:cxn>
                  <a:cxn ang="0">
                    <a:pos x="56" y="91"/>
                  </a:cxn>
                  <a:cxn ang="0">
                    <a:pos x="130" y="15"/>
                  </a:cxn>
                  <a:cxn ang="0">
                    <a:pos x="123" y="113"/>
                  </a:cxn>
                  <a:cxn ang="0">
                    <a:pos x="111" y="90"/>
                  </a:cxn>
                  <a:cxn ang="0">
                    <a:pos x="103" y="63"/>
                  </a:cxn>
                  <a:cxn ang="0">
                    <a:pos x="96" y="90"/>
                  </a:cxn>
                  <a:cxn ang="0">
                    <a:pos x="83" y="111"/>
                  </a:cxn>
                  <a:cxn ang="0">
                    <a:pos x="79" y="129"/>
                  </a:cxn>
                  <a:cxn ang="0">
                    <a:pos x="103" y="69"/>
                  </a:cxn>
                  <a:cxn ang="0">
                    <a:pos x="96" y="81"/>
                  </a:cxn>
                  <a:cxn ang="0">
                    <a:pos x="92" y="77"/>
                  </a:cxn>
                  <a:cxn ang="0">
                    <a:pos x="115" y="77"/>
                  </a:cxn>
                  <a:cxn ang="0">
                    <a:pos x="110" y="82"/>
                  </a:cxn>
                  <a:cxn ang="0">
                    <a:pos x="103" y="69"/>
                  </a:cxn>
                  <a:cxn ang="0">
                    <a:pos x="104" y="165"/>
                  </a:cxn>
                  <a:cxn ang="0">
                    <a:pos x="79" y="122"/>
                  </a:cxn>
                  <a:cxn ang="0">
                    <a:pos x="93" y="128"/>
                  </a:cxn>
                  <a:cxn ang="0">
                    <a:pos x="98" y="129"/>
                  </a:cxn>
                  <a:cxn ang="0">
                    <a:pos x="100" y="79"/>
                  </a:cxn>
                  <a:cxn ang="0">
                    <a:pos x="108" y="112"/>
                  </a:cxn>
                  <a:cxn ang="0">
                    <a:pos x="122" y="117"/>
                  </a:cxn>
                  <a:cxn ang="0">
                    <a:pos x="137" y="124"/>
                  </a:cxn>
                </a:cxnLst>
                <a:rect l="0" t="0" r="r" b="b"/>
                <a:pathLst>
                  <a:path w="145" h="169">
                    <a:moveTo>
                      <a:pt x="41" y="0"/>
                    </a:moveTo>
                    <a:cubicBezTo>
                      <a:pt x="41" y="89"/>
                      <a:pt x="41" y="89"/>
                      <a:pt x="41" y="89"/>
                    </a:cubicBezTo>
                    <a:cubicBezTo>
                      <a:pt x="12" y="108"/>
                      <a:pt x="12" y="108"/>
                      <a:pt x="12" y="108"/>
                    </a:cubicBezTo>
                    <a:cubicBezTo>
                      <a:pt x="0" y="115"/>
                      <a:pt x="0" y="115"/>
                      <a:pt x="0" y="115"/>
                    </a:cubicBezTo>
                    <a:cubicBezTo>
                      <a:pt x="3" y="158"/>
                      <a:pt x="3" y="158"/>
                      <a:pt x="3" y="158"/>
                    </a:cubicBezTo>
                    <a:cubicBezTo>
                      <a:pt x="41" y="152"/>
                      <a:pt x="41" y="152"/>
                      <a:pt x="41" y="152"/>
                    </a:cubicBezTo>
                    <a:cubicBezTo>
                      <a:pt x="41" y="155"/>
                      <a:pt x="41" y="155"/>
                      <a:pt x="41" y="155"/>
                    </a:cubicBezTo>
                    <a:cubicBezTo>
                      <a:pt x="94" y="155"/>
                      <a:pt x="94" y="155"/>
                      <a:pt x="94" y="155"/>
                    </a:cubicBezTo>
                    <a:cubicBezTo>
                      <a:pt x="101" y="169"/>
                      <a:pt x="101" y="169"/>
                      <a:pt x="101" y="169"/>
                    </a:cubicBezTo>
                    <a:cubicBezTo>
                      <a:pt x="133" y="169"/>
                      <a:pt x="133" y="169"/>
                      <a:pt x="133" y="169"/>
                    </a:cubicBezTo>
                    <a:cubicBezTo>
                      <a:pt x="136" y="155"/>
                      <a:pt x="136" y="155"/>
                      <a:pt x="136" y="155"/>
                    </a:cubicBezTo>
                    <a:cubicBezTo>
                      <a:pt x="145" y="155"/>
                      <a:pt x="145" y="155"/>
                      <a:pt x="145" y="155"/>
                    </a:cubicBezTo>
                    <a:cubicBezTo>
                      <a:pt x="145" y="0"/>
                      <a:pt x="145" y="0"/>
                      <a:pt x="145" y="0"/>
                    </a:cubicBezTo>
                    <a:lnTo>
                      <a:pt x="41" y="0"/>
                    </a:lnTo>
                    <a:close/>
                    <a:moveTo>
                      <a:pt x="44" y="111"/>
                    </a:moveTo>
                    <a:cubicBezTo>
                      <a:pt x="33" y="127"/>
                      <a:pt x="33" y="127"/>
                      <a:pt x="33" y="127"/>
                    </a:cubicBezTo>
                    <a:cubicBezTo>
                      <a:pt x="36" y="130"/>
                      <a:pt x="36" y="130"/>
                      <a:pt x="36" y="130"/>
                    </a:cubicBezTo>
                    <a:cubicBezTo>
                      <a:pt x="41" y="122"/>
                      <a:pt x="41" y="122"/>
                      <a:pt x="41" y="122"/>
                    </a:cubicBezTo>
                    <a:cubicBezTo>
                      <a:pt x="41" y="148"/>
                      <a:pt x="41" y="148"/>
                      <a:pt x="41" y="148"/>
                    </a:cubicBezTo>
                    <a:cubicBezTo>
                      <a:pt x="7" y="154"/>
                      <a:pt x="7" y="154"/>
                      <a:pt x="7" y="154"/>
                    </a:cubicBezTo>
                    <a:cubicBezTo>
                      <a:pt x="4" y="117"/>
                      <a:pt x="4" y="117"/>
                      <a:pt x="4" y="117"/>
                    </a:cubicBezTo>
                    <a:cubicBezTo>
                      <a:pt x="12" y="112"/>
                      <a:pt x="12" y="112"/>
                      <a:pt x="12" y="112"/>
                    </a:cubicBezTo>
                    <a:cubicBezTo>
                      <a:pt x="12" y="112"/>
                      <a:pt x="12" y="112"/>
                      <a:pt x="12" y="112"/>
                    </a:cubicBezTo>
                    <a:cubicBezTo>
                      <a:pt x="14" y="111"/>
                      <a:pt x="14" y="111"/>
                      <a:pt x="14" y="111"/>
                    </a:cubicBezTo>
                    <a:cubicBezTo>
                      <a:pt x="45" y="92"/>
                      <a:pt x="45" y="92"/>
                      <a:pt x="45" y="92"/>
                    </a:cubicBezTo>
                    <a:cubicBezTo>
                      <a:pt x="77" y="101"/>
                      <a:pt x="77" y="101"/>
                      <a:pt x="77" y="101"/>
                    </a:cubicBezTo>
                    <a:cubicBezTo>
                      <a:pt x="77" y="107"/>
                      <a:pt x="77" y="107"/>
                      <a:pt x="77" y="107"/>
                    </a:cubicBezTo>
                    <a:cubicBezTo>
                      <a:pt x="46" y="111"/>
                      <a:pt x="46" y="111"/>
                      <a:pt x="46" y="111"/>
                    </a:cubicBezTo>
                    <a:cubicBezTo>
                      <a:pt x="45" y="111"/>
                      <a:pt x="44" y="111"/>
                      <a:pt x="44" y="111"/>
                    </a:cubicBezTo>
                    <a:close/>
                    <a:moveTo>
                      <a:pt x="56" y="129"/>
                    </a:moveTo>
                    <a:cubicBezTo>
                      <a:pt x="56" y="113"/>
                      <a:pt x="56" y="113"/>
                      <a:pt x="56" y="113"/>
                    </a:cubicBezTo>
                    <a:cubicBezTo>
                      <a:pt x="79" y="111"/>
                      <a:pt x="79" y="111"/>
                      <a:pt x="79" y="111"/>
                    </a:cubicBezTo>
                    <a:cubicBezTo>
                      <a:pt x="80" y="111"/>
                      <a:pt x="80" y="110"/>
                      <a:pt x="81" y="109"/>
                    </a:cubicBezTo>
                    <a:cubicBezTo>
                      <a:pt x="81" y="99"/>
                      <a:pt x="81" y="99"/>
                      <a:pt x="81" y="99"/>
                    </a:cubicBezTo>
                    <a:cubicBezTo>
                      <a:pt x="81" y="98"/>
                      <a:pt x="80" y="97"/>
                      <a:pt x="79" y="97"/>
                    </a:cubicBezTo>
                    <a:cubicBezTo>
                      <a:pt x="56" y="91"/>
                      <a:pt x="56" y="91"/>
                      <a:pt x="56" y="91"/>
                    </a:cubicBezTo>
                    <a:cubicBezTo>
                      <a:pt x="56" y="15"/>
                      <a:pt x="56" y="15"/>
                      <a:pt x="56" y="15"/>
                    </a:cubicBezTo>
                    <a:cubicBezTo>
                      <a:pt x="130" y="15"/>
                      <a:pt x="130" y="15"/>
                      <a:pt x="130" y="15"/>
                    </a:cubicBezTo>
                    <a:cubicBezTo>
                      <a:pt x="130" y="115"/>
                      <a:pt x="130" y="115"/>
                      <a:pt x="130" y="115"/>
                    </a:cubicBezTo>
                    <a:cubicBezTo>
                      <a:pt x="123" y="113"/>
                      <a:pt x="123" y="113"/>
                      <a:pt x="123" y="113"/>
                    </a:cubicBezTo>
                    <a:cubicBezTo>
                      <a:pt x="112" y="112"/>
                      <a:pt x="112" y="112"/>
                      <a:pt x="112" y="112"/>
                    </a:cubicBezTo>
                    <a:cubicBezTo>
                      <a:pt x="111" y="90"/>
                      <a:pt x="111" y="90"/>
                      <a:pt x="111" y="90"/>
                    </a:cubicBezTo>
                    <a:cubicBezTo>
                      <a:pt x="115" y="87"/>
                      <a:pt x="118" y="83"/>
                      <a:pt x="118" y="77"/>
                    </a:cubicBezTo>
                    <a:cubicBezTo>
                      <a:pt x="118" y="69"/>
                      <a:pt x="111" y="63"/>
                      <a:pt x="103" y="63"/>
                    </a:cubicBezTo>
                    <a:cubicBezTo>
                      <a:pt x="95" y="63"/>
                      <a:pt x="89" y="69"/>
                      <a:pt x="89" y="77"/>
                    </a:cubicBezTo>
                    <a:cubicBezTo>
                      <a:pt x="89" y="83"/>
                      <a:pt x="92" y="87"/>
                      <a:pt x="96" y="90"/>
                    </a:cubicBezTo>
                    <a:cubicBezTo>
                      <a:pt x="96" y="125"/>
                      <a:pt x="96" y="125"/>
                      <a:pt x="96" y="125"/>
                    </a:cubicBezTo>
                    <a:cubicBezTo>
                      <a:pt x="83" y="111"/>
                      <a:pt x="83" y="111"/>
                      <a:pt x="83" y="111"/>
                    </a:cubicBezTo>
                    <a:cubicBezTo>
                      <a:pt x="75" y="122"/>
                      <a:pt x="75" y="122"/>
                      <a:pt x="75" y="122"/>
                    </a:cubicBezTo>
                    <a:cubicBezTo>
                      <a:pt x="79" y="129"/>
                      <a:pt x="79" y="129"/>
                      <a:pt x="79" y="129"/>
                    </a:cubicBezTo>
                    <a:lnTo>
                      <a:pt x="56" y="129"/>
                    </a:lnTo>
                    <a:close/>
                    <a:moveTo>
                      <a:pt x="103" y="69"/>
                    </a:moveTo>
                    <a:cubicBezTo>
                      <a:pt x="99" y="69"/>
                      <a:pt x="95" y="73"/>
                      <a:pt x="95" y="77"/>
                    </a:cubicBezTo>
                    <a:cubicBezTo>
                      <a:pt x="95" y="79"/>
                      <a:pt x="95" y="80"/>
                      <a:pt x="96" y="81"/>
                    </a:cubicBezTo>
                    <a:cubicBezTo>
                      <a:pt x="96" y="86"/>
                      <a:pt x="96" y="86"/>
                      <a:pt x="96" y="86"/>
                    </a:cubicBezTo>
                    <a:cubicBezTo>
                      <a:pt x="93" y="84"/>
                      <a:pt x="92" y="81"/>
                      <a:pt x="92" y="77"/>
                    </a:cubicBezTo>
                    <a:cubicBezTo>
                      <a:pt x="92" y="71"/>
                      <a:pt x="97" y="66"/>
                      <a:pt x="103" y="66"/>
                    </a:cubicBezTo>
                    <a:cubicBezTo>
                      <a:pt x="110" y="66"/>
                      <a:pt x="115" y="71"/>
                      <a:pt x="115" y="77"/>
                    </a:cubicBezTo>
                    <a:cubicBezTo>
                      <a:pt x="115" y="81"/>
                      <a:pt x="113" y="84"/>
                      <a:pt x="110" y="86"/>
                    </a:cubicBezTo>
                    <a:cubicBezTo>
                      <a:pt x="110" y="82"/>
                      <a:pt x="110" y="82"/>
                      <a:pt x="110" y="82"/>
                    </a:cubicBezTo>
                    <a:cubicBezTo>
                      <a:pt x="111" y="81"/>
                      <a:pt x="111" y="79"/>
                      <a:pt x="111" y="77"/>
                    </a:cubicBezTo>
                    <a:cubicBezTo>
                      <a:pt x="111" y="73"/>
                      <a:pt x="108" y="69"/>
                      <a:pt x="103" y="69"/>
                    </a:cubicBezTo>
                    <a:close/>
                    <a:moveTo>
                      <a:pt x="130" y="165"/>
                    </a:moveTo>
                    <a:cubicBezTo>
                      <a:pt x="104" y="165"/>
                      <a:pt x="104" y="165"/>
                      <a:pt x="104" y="165"/>
                    </a:cubicBezTo>
                    <a:cubicBezTo>
                      <a:pt x="90" y="139"/>
                      <a:pt x="90" y="139"/>
                      <a:pt x="90" y="139"/>
                    </a:cubicBezTo>
                    <a:cubicBezTo>
                      <a:pt x="79" y="122"/>
                      <a:pt x="79" y="122"/>
                      <a:pt x="79" y="122"/>
                    </a:cubicBezTo>
                    <a:cubicBezTo>
                      <a:pt x="83" y="117"/>
                      <a:pt x="83" y="117"/>
                      <a:pt x="83" y="117"/>
                    </a:cubicBezTo>
                    <a:cubicBezTo>
                      <a:pt x="93" y="128"/>
                      <a:pt x="93" y="128"/>
                      <a:pt x="93" y="128"/>
                    </a:cubicBezTo>
                    <a:cubicBezTo>
                      <a:pt x="94" y="129"/>
                      <a:pt x="95" y="129"/>
                      <a:pt x="96" y="129"/>
                    </a:cubicBezTo>
                    <a:cubicBezTo>
                      <a:pt x="97" y="129"/>
                      <a:pt x="97" y="129"/>
                      <a:pt x="98" y="129"/>
                    </a:cubicBezTo>
                    <a:cubicBezTo>
                      <a:pt x="99" y="128"/>
                      <a:pt x="100" y="127"/>
                      <a:pt x="100" y="125"/>
                    </a:cubicBezTo>
                    <a:cubicBezTo>
                      <a:pt x="100" y="79"/>
                      <a:pt x="100" y="79"/>
                      <a:pt x="100" y="79"/>
                    </a:cubicBezTo>
                    <a:cubicBezTo>
                      <a:pt x="106" y="79"/>
                      <a:pt x="106" y="79"/>
                      <a:pt x="106" y="79"/>
                    </a:cubicBezTo>
                    <a:cubicBezTo>
                      <a:pt x="108" y="112"/>
                      <a:pt x="108" y="112"/>
                      <a:pt x="108" y="112"/>
                    </a:cubicBezTo>
                    <a:cubicBezTo>
                      <a:pt x="108" y="114"/>
                      <a:pt x="110" y="116"/>
                      <a:pt x="112" y="116"/>
                    </a:cubicBezTo>
                    <a:cubicBezTo>
                      <a:pt x="122" y="117"/>
                      <a:pt x="122" y="117"/>
                      <a:pt x="122" y="117"/>
                    </a:cubicBezTo>
                    <a:cubicBezTo>
                      <a:pt x="132" y="120"/>
                      <a:pt x="132" y="120"/>
                      <a:pt x="132" y="120"/>
                    </a:cubicBezTo>
                    <a:cubicBezTo>
                      <a:pt x="137" y="124"/>
                      <a:pt x="137" y="124"/>
                      <a:pt x="137" y="124"/>
                    </a:cubicBezTo>
                    <a:lnTo>
                      <a:pt x="130" y="1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3" name="Freeform 130"/>
              <p:cNvSpPr>
                <a:spLocks noEditPoints="1"/>
              </p:cNvSpPr>
              <p:nvPr/>
            </p:nvSpPr>
            <p:spPr bwMode="auto">
              <a:xfrm>
                <a:off x="1424551" y="3004917"/>
                <a:ext cx="381052" cy="359945"/>
              </a:xfrm>
              <a:custGeom>
                <a:avLst/>
                <a:gdLst/>
                <a:ahLst/>
                <a:cxnLst>
                  <a:cxn ang="0">
                    <a:pos x="90" y="0"/>
                  </a:cxn>
                  <a:cxn ang="0">
                    <a:pos x="19" y="63"/>
                  </a:cxn>
                  <a:cxn ang="0">
                    <a:pos x="7" y="74"/>
                  </a:cxn>
                  <a:cxn ang="0">
                    <a:pos x="0" y="80"/>
                  </a:cxn>
                  <a:cxn ang="0">
                    <a:pos x="126" y="221"/>
                  </a:cxn>
                  <a:cxn ang="0">
                    <a:pos x="134" y="215"/>
                  </a:cxn>
                  <a:cxn ang="0">
                    <a:pos x="146" y="204"/>
                  </a:cxn>
                  <a:cxn ang="0">
                    <a:pos x="216" y="141"/>
                  </a:cxn>
                  <a:cxn ang="0">
                    <a:pos x="90" y="0"/>
                  </a:cxn>
                  <a:cxn ang="0">
                    <a:pos x="67" y="147"/>
                  </a:cxn>
                  <a:cxn ang="0">
                    <a:pos x="68" y="137"/>
                  </a:cxn>
                  <a:cxn ang="0">
                    <a:pos x="78" y="137"/>
                  </a:cxn>
                  <a:cxn ang="0">
                    <a:pos x="78" y="148"/>
                  </a:cxn>
                  <a:cxn ang="0">
                    <a:pos x="67" y="147"/>
                  </a:cxn>
                  <a:cxn ang="0">
                    <a:pos x="140" y="198"/>
                  </a:cxn>
                  <a:cxn ang="0">
                    <a:pos x="25" y="69"/>
                  </a:cxn>
                  <a:cxn ang="0">
                    <a:pos x="89" y="11"/>
                  </a:cxn>
                  <a:cxn ang="0">
                    <a:pos x="204" y="140"/>
                  </a:cxn>
                  <a:cxn ang="0">
                    <a:pos x="140" y="198"/>
                  </a:cxn>
                </a:cxnLst>
                <a:rect l="0" t="0" r="r" b="b"/>
                <a:pathLst>
                  <a:path w="216" h="221">
                    <a:moveTo>
                      <a:pt x="90" y="0"/>
                    </a:moveTo>
                    <a:cubicBezTo>
                      <a:pt x="19" y="63"/>
                      <a:pt x="19" y="63"/>
                      <a:pt x="19" y="63"/>
                    </a:cubicBezTo>
                    <a:cubicBezTo>
                      <a:pt x="7" y="74"/>
                      <a:pt x="7" y="74"/>
                      <a:pt x="7" y="74"/>
                    </a:cubicBezTo>
                    <a:cubicBezTo>
                      <a:pt x="0" y="80"/>
                      <a:pt x="0" y="80"/>
                      <a:pt x="0" y="80"/>
                    </a:cubicBezTo>
                    <a:cubicBezTo>
                      <a:pt x="126" y="221"/>
                      <a:pt x="126" y="221"/>
                      <a:pt x="126" y="221"/>
                    </a:cubicBezTo>
                    <a:cubicBezTo>
                      <a:pt x="134" y="215"/>
                      <a:pt x="134" y="215"/>
                      <a:pt x="134" y="215"/>
                    </a:cubicBezTo>
                    <a:cubicBezTo>
                      <a:pt x="146" y="204"/>
                      <a:pt x="146" y="204"/>
                      <a:pt x="146" y="204"/>
                    </a:cubicBezTo>
                    <a:cubicBezTo>
                      <a:pt x="216" y="141"/>
                      <a:pt x="216" y="141"/>
                      <a:pt x="216" y="141"/>
                    </a:cubicBezTo>
                    <a:lnTo>
                      <a:pt x="90" y="0"/>
                    </a:lnTo>
                    <a:close/>
                    <a:moveTo>
                      <a:pt x="67" y="147"/>
                    </a:moveTo>
                    <a:cubicBezTo>
                      <a:pt x="65" y="144"/>
                      <a:pt x="65" y="139"/>
                      <a:pt x="68" y="137"/>
                    </a:cubicBezTo>
                    <a:cubicBezTo>
                      <a:pt x="71" y="134"/>
                      <a:pt x="76" y="134"/>
                      <a:pt x="78" y="137"/>
                    </a:cubicBezTo>
                    <a:cubicBezTo>
                      <a:pt x="81" y="140"/>
                      <a:pt x="81" y="145"/>
                      <a:pt x="78" y="148"/>
                    </a:cubicBezTo>
                    <a:cubicBezTo>
                      <a:pt x="75" y="150"/>
                      <a:pt x="70" y="150"/>
                      <a:pt x="67" y="147"/>
                    </a:cubicBezTo>
                    <a:close/>
                    <a:moveTo>
                      <a:pt x="140" y="198"/>
                    </a:moveTo>
                    <a:cubicBezTo>
                      <a:pt x="25" y="69"/>
                      <a:pt x="25" y="69"/>
                      <a:pt x="25" y="69"/>
                    </a:cubicBezTo>
                    <a:cubicBezTo>
                      <a:pt x="89" y="11"/>
                      <a:pt x="89" y="11"/>
                      <a:pt x="89" y="11"/>
                    </a:cubicBezTo>
                    <a:cubicBezTo>
                      <a:pt x="204" y="140"/>
                      <a:pt x="204" y="140"/>
                      <a:pt x="204" y="140"/>
                    </a:cubicBezTo>
                    <a:lnTo>
                      <a:pt x="140" y="19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4" name="Freeform 131"/>
              <p:cNvSpPr>
                <a:spLocks noEditPoints="1"/>
              </p:cNvSpPr>
              <p:nvPr/>
            </p:nvSpPr>
            <p:spPr bwMode="auto">
              <a:xfrm>
                <a:off x="4418250" y="4781243"/>
                <a:ext cx="302887" cy="172773"/>
              </a:xfrm>
              <a:custGeom>
                <a:avLst/>
                <a:gdLst/>
                <a:ahLst/>
                <a:cxnLst>
                  <a:cxn ang="0">
                    <a:pos x="171" y="34"/>
                  </a:cxn>
                  <a:cxn ang="0">
                    <a:pos x="148" y="26"/>
                  </a:cxn>
                  <a:cxn ang="0">
                    <a:pos x="128" y="3"/>
                  </a:cxn>
                  <a:cxn ang="0">
                    <a:pos x="109" y="14"/>
                  </a:cxn>
                  <a:cxn ang="0">
                    <a:pos x="77" y="24"/>
                  </a:cxn>
                  <a:cxn ang="0">
                    <a:pos x="57" y="2"/>
                  </a:cxn>
                  <a:cxn ang="0">
                    <a:pos x="37" y="13"/>
                  </a:cxn>
                  <a:cxn ang="0">
                    <a:pos x="8" y="21"/>
                  </a:cxn>
                  <a:cxn ang="0">
                    <a:pos x="11" y="61"/>
                  </a:cxn>
                  <a:cxn ang="0">
                    <a:pos x="10" y="84"/>
                  </a:cxn>
                  <a:cxn ang="0">
                    <a:pos x="38" y="92"/>
                  </a:cxn>
                  <a:cxn ang="0">
                    <a:pos x="51" y="105"/>
                  </a:cxn>
                  <a:cxn ang="0">
                    <a:pos x="78" y="83"/>
                  </a:cxn>
                  <a:cxn ang="0">
                    <a:pos x="94" y="84"/>
                  </a:cxn>
                  <a:cxn ang="0">
                    <a:pos x="116" y="105"/>
                  </a:cxn>
                  <a:cxn ang="0">
                    <a:pos x="135" y="92"/>
                  </a:cxn>
                  <a:cxn ang="0">
                    <a:pos x="158" y="87"/>
                  </a:cxn>
                  <a:cxn ang="0">
                    <a:pos x="158" y="28"/>
                  </a:cxn>
                  <a:cxn ang="0">
                    <a:pos x="164" y="34"/>
                  </a:cxn>
                  <a:cxn ang="0">
                    <a:pos x="158" y="43"/>
                  </a:cxn>
                  <a:cxn ang="0">
                    <a:pos x="158" y="28"/>
                  </a:cxn>
                  <a:cxn ang="0">
                    <a:pos x="124" y="9"/>
                  </a:cxn>
                  <a:cxn ang="0">
                    <a:pos x="119" y="19"/>
                  </a:cxn>
                  <a:cxn ang="0">
                    <a:pos x="87" y="27"/>
                  </a:cxn>
                  <a:cxn ang="0">
                    <a:pos x="86" y="39"/>
                  </a:cxn>
                  <a:cxn ang="0">
                    <a:pos x="86" y="39"/>
                  </a:cxn>
                  <a:cxn ang="0">
                    <a:pos x="45" y="10"/>
                  </a:cxn>
                  <a:cxn ang="0">
                    <a:pos x="56" y="12"/>
                  </a:cxn>
                  <a:cxn ang="0">
                    <a:pos x="45" y="10"/>
                  </a:cxn>
                  <a:cxn ang="0">
                    <a:pos x="15" y="26"/>
                  </a:cxn>
                  <a:cxn ang="0">
                    <a:pos x="18" y="37"/>
                  </a:cxn>
                  <a:cxn ang="0">
                    <a:pos x="10" y="74"/>
                  </a:cxn>
                  <a:cxn ang="0">
                    <a:pos x="19" y="68"/>
                  </a:cxn>
                  <a:cxn ang="0">
                    <a:pos x="56" y="95"/>
                  </a:cxn>
                  <a:cxn ang="0">
                    <a:pos x="46" y="89"/>
                  </a:cxn>
                  <a:cxn ang="0">
                    <a:pos x="56" y="95"/>
                  </a:cxn>
                  <a:cxn ang="0">
                    <a:pos x="41" y="85"/>
                  </a:cxn>
                  <a:cxn ang="0">
                    <a:pos x="18" y="60"/>
                  </a:cxn>
                  <a:cxn ang="0">
                    <a:pos x="28" y="36"/>
                  </a:cxn>
                  <a:cxn ang="0">
                    <a:pos x="44" y="24"/>
                  </a:cxn>
                  <a:cxn ang="0">
                    <a:pos x="74" y="31"/>
                  </a:cxn>
                  <a:cxn ang="0">
                    <a:pos x="83" y="61"/>
                  </a:cxn>
                  <a:cxn ang="0">
                    <a:pos x="61" y="84"/>
                  </a:cxn>
                  <a:cxn ang="0">
                    <a:pos x="87" y="83"/>
                  </a:cxn>
                  <a:cxn ang="0">
                    <a:pos x="87" y="67"/>
                  </a:cxn>
                  <a:cxn ang="0">
                    <a:pos x="128" y="96"/>
                  </a:cxn>
                  <a:cxn ang="0">
                    <a:pos x="117" y="90"/>
                  </a:cxn>
                  <a:cxn ang="0">
                    <a:pos x="128" y="96"/>
                  </a:cxn>
                  <a:cxn ang="0">
                    <a:pos x="112" y="86"/>
                  </a:cxn>
                  <a:cxn ang="0">
                    <a:pos x="92" y="62"/>
                  </a:cxn>
                  <a:cxn ang="0">
                    <a:pos x="98" y="28"/>
                  </a:cxn>
                  <a:cxn ang="0">
                    <a:pos x="121" y="27"/>
                  </a:cxn>
                  <a:cxn ang="0">
                    <a:pos x="145" y="34"/>
                  </a:cxn>
                  <a:cxn ang="0">
                    <a:pos x="145" y="74"/>
                  </a:cxn>
                  <a:cxn ang="0">
                    <a:pos x="129" y="82"/>
                  </a:cxn>
                  <a:cxn ang="0">
                    <a:pos x="158" y="80"/>
                  </a:cxn>
                  <a:cxn ang="0">
                    <a:pos x="158" y="68"/>
                  </a:cxn>
                </a:cxnLst>
                <a:rect l="0" t="0" r="r" b="b"/>
                <a:pathLst>
                  <a:path w="171" h="106">
                    <a:moveTo>
                      <a:pt x="164" y="63"/>
                    </a:moveTo>
                    <a:cubicBezTo>
                      <a:pt x="163" y="45"/>
                      <a:pt x="163" y="45"/>
                      <a:pt x="163" y="45"/>
                    </a:cubicBezTo>
                    <a:cubicBezTo>
                      <a:pt x="168" y="43"/>
                      <a:pt x="171" y="39"/>
                      <a:pt x="171" y="34"/>
                    </a:cubicBezTo>
                    <a:cubicBezTo>
                      <a:pt x="171" y="31"/>
                      <a:pt x="169" y="27"/>
                      <a:pt x="167" y="25"/>
                    </a:cubicBezTo>
                    <a:cubicBezTo>
                      <a:pt x="165" y="22"/>
                      <a:pt x="161" y="21"/>
                      <a:pt x="158" y="21"/>
                    </a:cubicBezTo>
                    <a:cubicBezTo>
                      <a:pt x="154" y="21"/>
                      <a:pt x="150" y="23"/>
                      <a:pt x="148" y="26"/>
                    </a:cubicBezTo>
                    <a:cubicBezTo>
                      <a:pt x="134" y="17"/>
                      <a:pt x="134" y="17"/>
                      <a:pt x="134" y="17"/>
                    </a:cubicBezTo>
                    <a:cubicBezTo>
                      <a:pt x="134" y="15"/>
                      <a:pt x="135" y="13"/>
                      <a:pt x="134" y="11"/>
                    </a:cubicBezTo>
                    <a:cubicBezTo>
                      <a:pt x="133" y="8"/>
                      <a:pt x="131" y="5"/>
                      <a:pt x="128" y="3"/>
                    </a:cubicBezTo>
                    <a:cubicBezTo>
                      <a:pt x="126" y="2"/>
                      <a:pt x="124" y="1"/>
                      <a:pt x="122" y="1"/>
                    </a:cubicBezTo>
                    <a:cubicBezTo>
                      <a:pt x="117" y="1"/>
                      <a:pt x="113" y="4"/>
                      <a:pt x="110" y="8"/>
                    </a:cubicBezTo>
                    <a:cubicBezTo>
                      <a:pt x="109" y="10"/>
                      <a:pt x="109" y="12"/>
                      <a:pt x="109" y="14"/>
                    </a:cubicBezTo>
                    <a:cubicBezTo>
                      <a:pt x="94" y="22"/>
                      <a:pt x="94" y="22"/>
                      <a:pt x="94" y="22"/>
                    </a:cubicBezTo>
                    <a:cubicBezTo>
                      <a:pt x="92" y="21"/>
                      <a:pt x="89" y="20"/>
                      <a:pt x="86" y="20"/>
                    </a:cubicBezTo>
                    <a:cubicBezTo>
                      <a:pt x="83" y="20"/>
                      <a:pt x="79" y="22"/>
                      <a:pt x="77" y="24"/>
                    </a:cubicBezTo>
                    <a:cubicBezTo>
                      <a:pt x="63" y="16"/>
                      <a:pt x="63" y="16"/>
                      <a:pt x="63" y="16"/>
                    </a:cubicBezTo>
                    <a:cubicBezTo>
                      <a:pt x="63" y="14"/>
                      <a:pt x="63" y="12"/>
                      <a:pt x="63" y="10"/>
                    </a:cubicBezTo>
                    <a:cubicBezTo>
                      <a:pt x="62" y="7"/>
                      <a:pt x="60" y="4"/>
                      <a:pt x="57" y="2"/>
                    </a:cubicBezTo>
                    <a:cubicBezTo>
                      <a:pt x="55" y="1"/>
                      <a:pt x="52" y="0"/>
                      <a:pt x="50" y="0"/>
                    </a:cubicBezTo>
                    <a:cubicBezTo>
                      <a:pt x="46" y="0"/>
                      <a:pt x="41" y="3"/>
                      <a:pt x="39" y="7"/>
                    </a:cubicBezTo>
                    <a:cubicBezTo>
                      <a:pt x="38" y="9"/>
                      <a:pt x="37" y="11"/>
                      <a:pt x="37" y="13"/>
                    </a:cubicBezTo>
                    <a:cubicBezTo>
                      <a:pt x="22" y="22"/>
                      <a:pt x="22" y="22"/>
                      <a:pt x="22" y="22"/>
                    </a:cubicBezTo>
                    <a:cubicBezTo>
                      <a:pt x="20" y="20"/>
                      <a:pt x="18" y="19"/>
                      <a:pt x="15" y="19"/>
                    </a:cubicBezTo>
                    <a:cubicBezTo>
                      <a:pt x="13" y="19"/>
                      <a:pt x="10" y="20"/>
                      <a:pt x="8" y="21"/>
                    </a:cubicBezTo>
                    <a:cubicBezTo>
                      <a:pt x="2" y="25"/>
                      <a:pt x="0" y="33"/>
                      <a:pt x="4" y="39"/>
                    </a:cubicBezTo>
                    <a:cubicBezTo>
                      <a:pt x="6" y="42"/>
                      <a:pt x="8" y="44"/>
                      <a:pt x="11" y="45"/>
                    </a:cubicBezTo>
                    <a:cubicBezTo>
                      <a:pt x="11" y="61"/>
                      <a:pt x="11" y="61"/>
                      <a:pt x="11" y="61"/>
                    </a:cubicBezTo>
                    <a:cubicBezTo>
                      <a:pt x="9" y="62"/>
                      <a:pt x="6" y="64"/>
                      <a:pt x="5" y="66"/>
                    </a:cubicBezTo>
                    <a:cubicBezTo>
                      <a:pt x="3" y="69"/>
                      <a:pt x="3" y="73"/>
                      <a:pt x="4" y="76"/>
                    </a:cubicBezTo>
                    <a:cubicBezTo>
                      <a:pt x="4" y="80"/>
                      <a:pt x="7" y="82"/>
                      <a:pt x="10" y="84"/>
                    </a:cubicBezTo>
                    <a:cubicBezTo>
                      <a:pt x="11" y="85"/>
                      <a:pt x="14" y="86"/>
                      <a:pt x="16" y="86"/>
                    </a:cubicBezTo>
                    <a:cubicBezTo>
                      <a:pt x="19" y="86"/>
                      <a:pt x="21" y="85"/>
                      <a:pt x="24" y="83"/>
                    </a:cubicBezTo>
                    <a:cubicBezTo>
                      <a:pt x="38" y="92"/>
                      <a:pt x="38" y="92"/>
                      <a:pt x="38" y="92"/>
                    </a:cubicBezTo>
                    <a:cubicBezTo>
                      <a:pt x="38" y="93"/>
                      <a:pt x="38" y="94"/>
                      <a:pt x="39" y="96"/>
                    </a:cubicBezTo>
                    <a:cubicBezTo>
                      <a:pt x="40" y="99"/>
                      <a:pt x="42" y="102"/>
                      <a:pt x="45" y="104"/>
                    </a:cubicBezTo>
                    <a:cubicBezTo>
                      <a:pt x="47" y="105"/>
                      <a:pt x="49" y="105"/>
                      <a:pt x="51" y="105"/>
                    </a:cubicBezTo>
                    <a:cubicBezTo>
                      <a:pt x="56" y="105"/>
                      <a:pt x="60" y="103"/>
                      <a:pt x="62" y="99"/>
                    </a:cubicBezTo>
                    <a:cubicBezTo>
                      <a:pt x="64" y="96"/>
                      <a:pt x="64" y="93"/>
                      <a:pt x="64" y="91"/>
                    </a:cubicBezTo>
                    <a:cubicBezTo>
                      <a:pt x="78" y="83"/>
                      <a:pt x="78" y="83"/>
                      <a:pt x="78" y="83"/>
                    </a:cubicBezTo>
                    <a:cubicBezTo>
                      <a:pt x="80" y="85"/>
                      <a:pt x="83" y="86"/>
                      <a:pt x="86" y="86"/>
                    </a:cubicBezTo>
                    <a:cubicBezTo>
                      <a:pt x="87" y="86"/>
                      <a:pt x="87" y="86"/>
                      <a:pt x="87" y="86"/>
                    </a:cubicBezTo>
                    <a:cubicBezTo>
                      <a:pt x="89" y="86"/>
                      <a:pt x="92" y="85"/>
                      <a:pt x="94" y="84"/>
                    </a:cubicBezTo>
                    <a:cubicBezTo>
                      <a:pt x="110" y="93"/>
                      <a:pt x="110" y="93"/>
                      <a:pt x="110" y="93"/>
                    </a:cubicBezTo>
                    <a:cubicBezTo>
                      <a:pt x="110" y="94"/>
                      <a:pt x="110" y="95"/>
                      <a:pt x="110" y="97"/>
                    </a:cubicBezTo>
                    <a:cubicBezTo>
                      <a:pt x="111" y="100"/>
                      <a:pt x="113" y="103"/>
                      <a:pt x="116" y="105"/>
                    </a:cubicBezTo>
                    <a:cubicBezTo>
                      <a:pt x="118" y="106"/>
                      <a:pt x="120" y="106"/>
                      <a:pt x="122" y="106"/>
                    </a:cubicBezTo>
                    <a:cubicBezTo>
                      <a:pt x="127" y="106"/>
                      <a:pt x="131" y="104"/>
                      <a:pt x="134" y="100"/>
                    </a:cubicBezTo>
                    <a:cubicBezTo>
                      <a:pt x="135" y="97"/>
                      <a:pt x="136" y="94"/>
                      <a:pt x="135" y="92"/>
                    </a:cubicBezTo>
                    <a:cubicBezTo>
                      <a:pt x="149" y="84"/>
                      <a:pt x="149" y="84"/>
                      <a:pt x="149" y="84"/>
                    </a:cubicBezTo>
                    <a:cubicBezTo>
                      <a:pt x="152" y="86"/>
                      <a:pt x="155" y="87"/>
                      <a:pt x="158" y="87"/>
                    </a:cubicBezTo>
                    <a:cubicBezTo>
                      <a:pt x="158" y="87"/>
                      <a:pt x="158" y="87"/>
                      <a:pt x="158" y="87"/>
                    </a:cubicBezTo>
                    <a:cubicBezTo>
                      <a:pt x="165" y="87"/>
                      <a:pt x="171" y="81"/>
                      <a:pt x="171" y="74"/>
                    </a:cubicBezTo>
                    <a:cubicBezTo>
                      <a:pt x="171" y="69"/>
                      <a:pt x="168" y="65"/>
                      <a:pt x="164" y="63"/>
                    </a:cubicBezTo>
                    <a:close/>
                    <a:moveTo>
                      <a:pt x="158" y="28"/>
                    </a:moveTo>
                    <a:cubicBezTo>
                      <a:pt x="158" y="28"/>
                      <a:pt x="158" y="28"/>
                      <a:pt x="158" y="28"/>
                    </a:cubicBezTo>
                    <a:cubicBezTo>
                      <a:pt x="159" y="28"/>
                      <a:pt x="161" y="29"/>
                      <a:pt x="162" y="30"/>
                    </a:cubicBezTo>
                    <a:cubicBezTo>
                      <a:pt x="163" y="31"/>
                      <a:pt x="164" y="32"/>
                      <a:pt x="164" y="34"/>
                    </a:cubicBezTo>
                    <a:cubicBezTo>
                      <a:pt x="164" y="37"/>
                      <a:pt x="161" y="40"/>
                      <a:pt x="158" y="40"/>
                    </a:cubicBezTo>
                    <a:cubicBezTo>
                      <a:pt x="158" y="43"/>
                      <a:pt x="158" y="43"/>
                      <a:pt x="158" y="43"/>
                    </a:cubicBezTo>
                    <a:cubicBezTo>
                      <a:pt x="158" y="43"/>
                      <a:pt x="158" y="43"/>
                      <a:pt x="158" y="43"/>
                    </a:cubicBezTo>
                    <a:cubicBezTo>
                      <a:pt x="158" y="40"/>
                      <a:pt x="158" y="40"/>
                      <a:pt x="158" y="40"/>
                    </a:cubicBezTo>
                    <a:cubicBezTo>
                      <a:pt x="154" y="40"/>
                      <a:pt x="152" y="37"/>
                      <a:pt x="152" y="34"/>
                    </a:cubicBezTo>
                    <a:cubicBezTo>
                      <a:pt x="152" y="31"/>
                      <a:pt x="155" y="28"/>
                      <a:pt x="158" y="28"/>
                    </a:cubicBezTo>
                    <a:close/>
                    <a:moveTo>
                      <a:pt x="116" y="11"/>
                    </a:moveTo>
                    <a:cubicBezTo>
                      <a:pt x="117" y="9"/>
                      <a:pt x="119" y="8"/>
                      <a:pt x="122" y="8"/>
                    </a:cubicBezTo>
                    <a:cubicBezTo>
                      <a:pt x="123" y="8"/>
                      <a:pt x="124" y="9"/>
                      <a:pt x="124" y="9"/>
                    </a:cubicBezTo>
                    <a:cubicBezTo>
                      <a:pt x="126" y="10"/>
                      <a:pt x="127" y="11"/>
                      <a:pt x="127" y="13"/>
                    </a:cubicBezTo>
                    <a:cubicBezTo>
                      <a:pt x="128" y="14"/>
                      <a:pt x="127" y="16"/>
                      <a:pt x="127" y="17"/>
                    </a:cubicBezTo>
                    <a:cubicBezTo>
                      <a:pt x="125" y="20"/>
                      <a:pt x="121" y="21"/>
                      <a:pt x="119" y="19"/>
                    </a:cubicBezTo>
                    <a:cubicBezTo>
                      <a:pt x="116" y="18"/>
                      <a:pt x="115" y="14"/>
                      <a:pt x="116" y="11"/>
                    </a:cubicBezTo>
                    <a:close/>
                    <a:moveTo>
                      <a:pt x="87" y="27"/>
                    </a:moveTo>
                    <a:cubicBezTo>
                      <a:pt x="87" y="27"/>
                      <a:pt x="87" y="27"/>
                      <a:pt x="87" y="27"/>
                    </a:cubicBezTo>
                    <a:cubicBezTo>
                      <a:pt x="88" y="27"/>
                      <a:pt x="90" y="28"/>
                      <a:pt x="91" y="29"/>
                    </a:cubicBezTo>
                    <a:cubicBezTo>
                      <a:pt x="92" y="30"/>
                      <a:pt x="92" y="31"/>
                      <a:pt x="92" y="33"/>
                    </a:cubicBezTo>
                    <a:cubicBezTo>
                      <a:pt x="92" y="36"/>
                      <a:pt x="90" y="39"/>
                      <a:pt x="86" y="39"/>
                    </a:cubicBezTo>
                    <a:cubicBezTo>
                      <a:pt x="86" y="42"/>
                      <a:pt x="86" y="42"/>
                      <a:pt x="86" y="42"/>
                    </a:cubicBezTo>
                    <a:cubicBezTo>
                      <a:pt x="86" y="42"/>
                      <a:pt x="86" y="42"/>
                      <a:pt x="86" y="42"/>
                    </a:cubicBezTo>
                    <a:cubicBezTo>
                      <a:pt x="86" y="39"/>
                      <a:pt x="86" y="39"/>
                      <a:pt x="86" y="39"/>
                    </a:cubicBezTo>
                    <a:cubicBezTo>
                      <a:pt x="83" y="39"/>
                      <a:pt x="80" y="36"/>
                      <a:pt x="81" y="33"/>
                    </a:cubicBezTo>
                    <a:cubicBezTo>
                      <a:pt x="81" y="30"/>
                      <a:pt x="83" y="27"/>
                      <a:pt x="87" y="27"/>
                    </a:cubicBezTo>
                    <a:close/>
                    <a:moveTo>
                      <a:pt x="45" y="10"/>
                    </a:moveTo>
                    <a:cubicBezTo>
                      <a:pt x="46" y="8"/>
                      <a:pt x="48" y="7"/>
                      <a:pt x="50" y="7"/>
                    </a:cubicBezTo>
                    <a:cubicBezTo>
                      <a:pt x="51" y="7"/>
                      <a:pt x="52" y="8"/>
                      <a:pt x="53" y="8"/>
                    </a:cubicBezTo>
                    <a:cubicBezTo>
                      <a:pt x="55" y="9"/>
                      <a:pt x="56" y="10"/>
                      <a:pt x="56" y="12"/>
                    </a:cubicBezTo>
                    <a:cubicBezTo>
                      <a:pt x="56" y="13"/>
                      <a:pt x="56" y="15"/>
                      <a:pt x="55" y="16"/>
                    </a:cubicBezTo>
                    <a:cubicBezTo>
                      <a:pt x="54" y="19"/>
                      <a:pt x="50" y="20"/>
                      <a:pt x="47" y="18"/>
                    </a:cubicBezTo>
                    <a:cubicBezTo>
                      <a:pt x="44" y="17"/>
                      <a:pt x="43" y="13"/>
                      <a:pt x="45" y="10"/>
                    </a:cubicBezTo>
                    <a:close/>
                    <a:moveTo>
                      <a:pt x="10" y="35"/>
                    </a:moveTo>
                    <a:cubicBezTo>
                      <a:pt x="8" y="33"/>
                      <a:pt x="9" y="29"/>
                      <a:pt x="12" y="27"/>
                    </a:cubicBezTo>
                    <a:cubicBezTo>
                      <a:pt x="13" y="27"/>
                      <a:pt x="14" y="26"/>
                      <a:pt x="15" y="26"/>
                    </a:cubicBezTo>
                    <a:cubicBezTo>
                      <a:pt x="17" y="26"/>
                      <a:pt x="19" y="28"/>
                      <a:pt x="20" y="29"/>
                    </a:cubicBezTo>
                    <a:cubicBezTo>
                      <a:pt x="21" y="31"/>
                      <a:pt x="21" y="32"/>
                      <a:pt x="21" y="34"/>
                    </a:cubicBezTo>
                    <a:cubicBezTo>
                      <a:pt x="20" y="35"/>
                      <a:pt x="19" y="37"/>
                      <a:pt x="18" y="37"/>
                    </a:cubicBezTo>
                    <a:cubicBezTo>
                      <a:pt x="15" y="39"/>
                      <a:pt x="12" y="38"/>
                      <a:pt x="10" y="35"/>
                    </a:cubicBezTo>
                    <a:close/>
                    <a:moveTo>
                      <a:pt x="13" y="78"/>
                    </a:moveTo>
                    <a:cubicBezTo>
                      <a:pt x="12" y="77"/>
                      <a:pt x="11" y="76"/>
                      <a:pt x="10" y="74"/>
                    </a:cubicBezTo>
                    <a:cubicBezTo>
                      <a:pt x="10" y="73"/>
                      <a:pt x="10" y="71"/>
                      <a:pt x="11" y="70"/>
                    </a:cubicBezTo>
                    <a:cubicBezTo>
                      <a:pt x="12" y="68"/>
                      <a:pt x="14" y="67"/>
                      <a:pt x="16" y="67"/>
                    </a:cubicBezTo>
                    <a:cubicBezTo>
                      <a:pt x="17" y="67"/>
                      <a:pt x="18" y="67"/>
                      <a:pt x="19" y="68"/>
                    </a:cubicBezTo>
                    <a:cubicBezTo>
                      <a:pt x="22" y="69"/>
                      <a:pt x="23" y="73"/>
                      <a:pt x="21" y="76"/>
                    </a:cubicBezTo>
                    <a:cubicBezTo>
                      <a:pt x="20" y="79"/>
                      <a:pt x="16" y="80"/>
                      <a:pt x="13" y="78"/>
                    </a:cubicBezTo>
                    <a:close/>
                    <a:moveTo>
                      <a:pt x="56" y="95"/>
                    </a:moveTo>
                    <a:cubicBezTo>
                      <a:pt x="55" y="98"/>
                      <a:pt x="51" y="99"/>
                      <a:pt x="48" y="97"/>
                    </a:cubicBezTo>
                    <a:cubicBezTo>
                      <a:pt x="47" y="97"/>
                      <a:pt x="46" y="95"/>
                      <a:pt x="45" y="94"/>
                    </a:cubicBezTo>
                    <a:cubicBezTo>
                      <a:pt x="45" y="92"/>
                      <a:pt x="45" y="91"/>
                      <a:pt x="46" y="89"/>
                    </a:cubicBezTo>
                    <a:cubicBezTo>
                      <a:pt x="47" y="88"/>
                      <a:pt x="49" y="86"/>
                      <a:pt x="51" y="86"/>
                    </a:cubicBezTo>
                    <a:cubicBezTo>
                      <a:pt x="52" y="86"/>
                      <a:pt x="53" y="87"/>
                      <a:pt x="54" y="87"/>
                    </a:cubicBezTo>
                    <a:cubicBezTo>
                      <a:pt x="57" y="89"/>
                      <a:pt x="58" y="92"/>
                      <a:pt x="56" y="95"/>
                    </a:cubicBezTo>
                    <a:close/>
                    <a:moveTo>
                      <a:pt x="58" y="81"/>
                    </a:moveTo>
                    <a:cubicBezTo>
                      <a:pt x="56" y="80"/>
                      <a:pt x="53" y="79"/>
                      <a:pt x="51" y="79"/>
                    </a:cubicBezTo>
                    <a:cubicBezTo>
                      <a:pt x="47" y="79"/>
                      <a:pt x="43" y="82"/>
                      <a:pt x="41" y="85"/>
                    </a:cubicBezTo>
                    <a:cubicBezTo>
                      <a:pt x="28" y="78"/>
                      <a:pt x="28" y="78"/>
                      <a:pt x="28" y="78"/>
                    </a:cubicBezTo>
                    <a:cubicBezTo>
                      <a:pt x="30" y="72"/>
                      <a:pt x="28" y="65"/>
                      <a:pt x="22" y="62"/>
                    </a:cubicBezTo>
                    <a:cubicBezTo>
                      <a:pt x="21" y="61"/>
                      <a:pt x="20" y="60"/>
                      <a:pt x="18" y="60"/>
                    </a:cubicBezTo>
                    <a:cubicBezTo>
                      <a:pt x="18" y="45"/>
                      <a:pt x="18" y="45"/>
                      <a:pt x="18" y="45"/>
                    </a:cubicBezTo>
                    <a:cubicBezTo>
                      <a:pt x="19" y="45"/>
                      <a:pt x="21" y="44"/>
                      <a:pt x="22" y="43"/>
                    </a:cubicBezTo>
                    <a:cubicBezTo>
                      <a:pt x="25" y="42"/>
                      <a:pt x="27" y="39"/>
                      <a:pt x="28" y="36"/>
                    </a:cubicBezTo>
                    <a:cubicBezTo>
                      <a:pt x="28" y="33"/>
                      <a:pt x="28" y="30"/>
                      <a:pt x="27" y="27"/>
                    </a:cubicBezTo>
                    <a:cubicBezTo>
                      <a:pt x="39" y="20"/>
                      <a:pt x="39" y="20"/>
                      <a:pt x="39" y="20"/>
                    </a:cubicBezTo>
                    <a:cubicBezTo>
                      <a:pt x="40" y="22"/>
                      <a:pt x="42" y="23"/>
                      <a:pt x="44" y="24"/>
                    </a:cubicBezTo>
                    <a:cubicBezTo>
                      <a:pt x="46" y="26"/>
                      <a:pt x="48" y="26"/>
                      <a:pt x="50" y="26"/>
                    </a:cubicBezTo>
                    <a:cubicBezTo>
                      <a:pt x="54" y="26"/>
                      <a:pt x="57" y="25"/>
                      <a:pt x="59" y="22"/>
                    </a:cubicBezTo>
                    <a:cubicBezTo>
                      <a:pt x="74" y="31"/>
                      <a:pt x="74" y="31"/>
                      <a:pt x="74" y="31"/>
                    </a:cubicBezTo>
                    <a:cubicBezTo>
                      <a:pt x="74" y="31"/>
                      <a:pt x="74" y="32"/>
                      <a:pt x="74" y="33"/>
                    </a:cubicBezTo>
                    <a:cubicBezTo>
                      <a:pt x="73" y="38"/>
                      <a:pt x="77" y="43"/>
                      <a:pt x="82" y="45"/>
                    </a:cubicBezTo>
                    <a:cubicBezTo>
                      <a:pt x="83" y="61"/>
                      <a:pt x="83" y="61"/>
                      <a:pt x="83" y="61"/>
                    </a:cubicBezTo>
                    <a:cubicBezTo>
                      <a:pt x="78" y="63"/>
                      <a:pt x="74" y="67"/>
                      <a:pt x="74" y="73"/>
                    </a:cubicBezTo>
                    <a:cubicBezTo>
                      <a:pt x="74" y="74"/>
                      <a:pt x="74" y="76"/>
                      <a:pt x="74" y="77"/>
                    </a:cubicBezTo>
                    <a:cubicBezTo>
                      <a:pt x="61" y="84"/>
                      <a:pt x="61" y="84"/>
                      <a:pt x="61" y="84"/>
                    </a:cubicBezTo>
                    <a:cubicBezTo>
                      <a:pt x="60" y="83"/>
                      <a:pt x="59" y="82"/>
                      <a:pt x="58" y="81"/>
                    </a:cubicBezTo>
                    <a:close/>
                    <a:moveTo>
                      <a:pt x="87" y="79"/>
                    </a:moveTo>
                    <a:cubicBezTo>
                      <a:pt x="87" y="83"/>
                      <a:pt x="87" y="83"/>
                      <a:pt x="87" y="83"/>
                    </a:cubicBezTo>
                    <a:cubicBezTo>
                      <a:pt x="86" y="79"/>
                      <a:pt x="86" y="79"/>
                      <a:pt x="86" y="79"/>
                    </a:cubicBezTo>
                    <a:cubicBezTo>
                      <a:pt x="83" y="79"/>
                      <a:pt x="81" y="76"/>
                      <a:pt x="81" y="73"/>
                    </a:cubicBezTo>
                    <a:cubicBezTo>
                      <a:pt x="81" y="70"/>
                      <a:pt x="83" y="67"/>
                      <a:pt x="87" y="67"/>
                    </a:cubicBezTo>
                    <a:cubicBezTo>
                      <a:pt x="90" y="67"/>
                      <a:pt x="93" y="70"/>
                      <a:pt x="93" y="73"/>
                    </a:cubicBezTo>
                    <a:cubicBezTo>
                      <a:pt x="92" y="76"/>
                      <a:pt x="90" y="79"/>
                      <a:pt x="87" y="79"/>
                    </a:cubicBezTo>
                    <a:close/>
                    <a:moveTo>
                      <a:pt x="128" y="96"/>
                    </a:moveTo>
                    <a:cubicBezTo>
                      <a:pt x="126" y="99"/>
                      <a:pt x="122" y="100"/>
                      <a:pt x="120" y="98"/>
                    </a:cubicBezTo>
                    <a:cubicBezTo>
                      <a:pt x="118" y="98"/>
                      <a:pt x="117" y="96"/>
                      <a:pt x="117" y="95"/>
                    </a:cubicBezTo>
                    <a:cubicBezTo>
                      <a:pt x="116" y="93"/>
                      <a:pt x="117" y="92"/>
                      <a:pt x="117" y="90"/>
                    </a:cubicBezTo>
                    <a:cubicBezTo>
                      <a:pt x="118" y="89"/>
                      <a:pt x="120" y="87"/>
                      <a:pt x="123" y="87"/>
                    </a:cubicBezTo>
                    <a:cubicBezTo>
                      <a:pt x="124" y="87"/>
                      <a:pt x="125" y="88"/>
                      <a:pt x="125" y="88"/>
                    </a:cubicBezTo>
                    <a:cubicBezTo>
                      <a:pt x="128" y="90"/>
                      <a:pt x="129" y="93"/>
                      <a:pt x="128" y="96"/>
                    </a:cubicBezTo>
                    <a:close/>
                    <a:moveTo>
                      <a:pt x="129" y="82"/>
                    </a:moveTo>
                    <a:cubicBezTo>
                      <a:pt x="127" y="81"/>
                      <a:pt x="125" y="80"/>
                      <a:pt x="123" y="80"/>
                    </a:cubicBezTo>
                    <a:cubicBezTo>
                      <a:pt x="118" y="80"/>
                      <a:pt x="114" y="83"/>
                      <a:pt x="112" y="86"/>
                    </a:cubicBezTo>
                    <a:cubicBezTo>
                      <a:pt x="98" y="78"/>
                      <a:pt x="98" y="78"/>
                      <a:pt x="98" y="78"/>
                    </a:cubicBezTo>
                    <a:cubicBezTo>
                      <a:pt x="99" y="77"/>
                      <a:pt x="99" y="75"/>
                      <a:pt x="99" y="73"/>
                    </a:cubicBezTo>
                    <a:cubicBezTo>
                      <a:pt x="100" y="68"/>
                      <a:pt x="97" y="64"/>
                      <a:pt x="92" y="62"/>
                    </a:cubicBezTo>
                    <a:cubicBezTo>
                      <a:pt x="92" y="44"/>
                      <a:pt x="92" y="44"/>
                      <a:pt x="92" y="44"/>
                    </a:cubicBezTo>
                    <a:cubicBezTo>
                      <a:pt x="96" y="42"/>
                      <a:pt x="99" y="38"/>
                      <a:pt x="99" y="33"/>
                    </a:cubicBezTo>
                    <a:cubicBezTo>
                      <a:pt x="99" y="31"/>
                      <a:pt x="99" y="30"/>
                      <a:pt x="98" y="28"/>
                    </a:cubicBezTo>
                    <a:cubicBezTo>
                      <a:pt x="111" y="21"/>
                      <a:pt x="111" y="21"/>
                      <a:pt x="111" y="21"/>
                    </a:cubicBezTo>
                    <a:cubicBezTo>
                      <a:pt x="112" y="23"/>
                      <a:pt x="113" y="24"/>
                      <a:pt x="115" y="25"/>
                    </a:cubicBezTo>
                    <a:cubicBezTo>
                      <a:pt x="117" y="27"/>
                      <a:pt x="119" y="27"/>
                      <a:pt x="121" y="27"/>
                    </a:cubicBezTo>
                    <a:cubicBezTo>
                      <a:pt x="125" y="27"/>
                      <a:pt x="128" y="26"/>
                      <a:pt x="131" y="23"/>
                    </a:cubicBezTo>
                    <a:cubicBezTo>
                      <a:pt x="145" y="32"/>
                      <a:pt x="145" y="32"/>
                      <a:pt x="145" y="32"/>
                    </a:cubicBezTo>
                    <a:cubicBezTo>
                      <a:pt x="145" y="32"/>
                      <a:pt x="145" y="33"/>
                      <a:pt x="145" y="34"/>
                    </a:cubicBezTo>
                    <a:cubicBezTo>
                      <a:pt x="145" y="40"/>
                      <a:pt x="150" y="46"/>
                      <a:pt x="156" y="47"/>
                    </a:cubicBezTo>
                    <a:cubicBezTo>
                      <a:pt x="157" y="61"/>
                      <a:pt x="157" y="61"/>
                      <a:pt x="157" y="61"/>
                    </a:cubicBezTo>
                    <a:cubicBezTo>
                      <a:pt x="150" y="62"/>
                      <a:pt x="145" y="67"/>
                      <a:pt x="145" y="74"/>
                    </a:cubicBezTo>
                    <a:cubicBezTo>
                      <a:pt x="145" y="75"/>
                      <a:pt x="145" y="77"/>
                      <a:pt x="146" y="78"/>
                    </a:cubicBezTo>
                    <a:cubicBezTo>
                      <a:pt x="132" y="85"/>
                      <a:pt x="132" y="85"/>
                      <a:pt x="132" y="85"/>
                    </a:cubicBezTo>
                    <a:cubicBezTo>
                      <a:pt x="132" y="84"/>
                      <a:pt x="130" y="83"/>
                      <a:pt x="129" y="82"/>
                    </a:cubicBezTo>
                    <a:close/>
                    <a:moveTo>
                      <a:pt x="158" y="80"/>
                    </a:moveTo>
                    <a:cubicBezTo>
                      <a:pt x="158" y="84"/>
                      <a:pt x="158" y="84"/>
                      <a:pt x="158" y="84"/>
                    </a:cubicBezTo>
                    <a:cubicBezTo>
                      <a:pt x="158" y="80"/>
                      <a:pt x="158" y="80"/>
                      <a:pt x="158" y="80"/>
                    </a:cubicBezTo>
                    <a:cubicBezTo>
                      <a:pt x="156" y="80"/>
                      <a:pt x="155" y="79"/>
                      <a:pt x="154" y="78"/>
                    </a:cubicBezTo>
                    <a:cubicBezTo>
                      <a:pt x="153" y="77"/>
                      <a:pt x="152" y="76"/>
                      <a:pt x="152" y="74"/>
                    </a:cubicBezTo>
                    <a:cubicBezTo>
                      <a:pt x="152" y="71"/>
                      <a:pt x="155" y="68"/>
                      <a:pt x="158" y="68"/>
                    </a:cubicBezTo>
                    <a:cubicBezTo>
                      <a:pt x="161" y="68"/>
                      <a:pt x="164" y="71"/>
                      <a:pt x="164" y="74"/>
                    </a:cubicBezTo>
                    <a:cubicBezTo>
                      <a:pt x="164" y="77"/>
                      <a:pt x="161" y="80"/>
                      <a:pt x="158" y="8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5" name="Freeform 132"/>
              <p:cNvSpPr>
                <a:spLocks noEditPoints="1"/>
              </p:cNvSpPr>
              <p:nvPr/>
            </p:nvSpPr>
            <p:spPr bwMode="auto">
              <a:xfrm>
                <a:off x="910620" y="2211240"/>
                <a:ext cx="390822" cy="75588"/>
              </a:xfrm>
              <a:custGeom>
                <a:avLst/>
                <a:gdLst/>
                <a:ahLst/>
                <a:cxnLst>
                  <a:cxn ang="0">
                    <a:pos x="0" y="0"/>
                  </a:cxn>
                  <a:cxn ang="0">
                    <a:pos x="0" y="42"/>
                  </a:cxn>
                  <a:cxn ang="0">
                    <a:pos x="200" y="42"/>
                  </a:cxn>
                  <a:cxn ang="0">
                    <a:pos x="200" y="0"/>
                  </a:cxn>
                  <a:cxn ang="0">
                    <a:pos x="0" y="0"/>
                  </a:cxn>
                  <a:cxn ang="0">
                    <a:pos x="192" y="34"/>
                  </a:cxn>
                  <a:cxn ang="0">
                    <a:pos x="8" y="34"/>
                  </a:cxn>
                  <a:cxn ang="0">
                    <a:pos x="8" y="8"/>
                  </a:cxn>
                  <a:cxn ang="0">
                    <a:pos x="192" y="8"/>
                  </a:cxn>
                  <a:cxn ang="0">
                    <a:pos x="192" y="34"/>
                  </a:cxn>
                </a:cxnLst>
                <a:rect l="0" t="0" r="r" b="b"/>
                <a:pathLst>
                  <a:path w="200" h="42">
                    <a:moveTo>
                      <a:pt x="0" y="0"/>
                    </a:moveTo>
                    <a:lnTo>
                      <a:pt x="0" y="42"/>
                    </a:lnTo>
                    <a:lnTo>
                      <a:pt x="200" y="42"/>
                    </a:lnTo>
                    <a:lnTo>
                      <a:pt x="200" y="0"/>
                    </a:lnTo>
                    <a:lnTo>
                      <a:pt x="0" y="0"/>
                    </a:lnTo>
                    <a:close/>
                    <a:moveTo>
                      <a:pt x="192" y="34"/>
                    </a:moveTo>
                    <a:lnTo>
                      <a:pt x="8" y="34"/>
                    </a:lnTo>
                    <a:lnTo>
                      <a:pt x="8" y="8"/>
                    </a:lnTo>
                    <a:lnTo>
                      <a:pt x="192" y="8"/>
                    </a:lnTo>
                    <a:lnTo>
                      <a:pt x="192" y="3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6" name="Rectangle 133"/>
              <p:cNvSpPr>
                <a:spLocks noChangeArrowheads="1"/>
              </p:cNvSpPr>
              <p:nvPr/>
            </p:nvSpPr>
            <p:spPr bwMode="auto">
              <a:xfrm>
                <a:off x="937978" y="2236436"/>
                <a:ext cx="244264" cy="25196"/>
              </a:xfrm>
              <a:prstGeom prst="rect">
                <a:avLst/>
              </a:prstGeom>
              <a:solidFill>
                <a:srgbClr val="C7C8C9"/>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7" name="Freeform 134"/>
              <p:cNvSpPr>
                <a:spLocks/>
              </p:cNvSpPr>
              <p:nvPr/>
            </p:nvSpPr>
            <p:spPr bwMode="auto">
              <a:xfrm>
                <a:off x="803144" y="3175891"/>
                <a:ext cx="17587" cy="19797"/>
              </a:xfrm>
              <a:custGeom>
                <a:avLst/>
                <a:gdLst/>
                <a:ahLst/>
                <a:cxnLst>
                  <a:cxn ang="0">
                    <a:pos x="10" y="0"/>
                  </a:cxn>
                  <a:cxn ang="0">
                    <a:pos x="0" y="0"/>
                  </a:cxn>
                  <a:cxn ang="0">
                    <a:pos x="0" y="12"/>
                  </a:cxn>
                  <a:cxn ang="0">
                    <a:pos x="10" y="12"/>
                  </a:cxn>
                  <a:cxn ang="0">
                    <a:pos x="10" y="0"/>
                  </a:cxn>
                </a:cxnLst>
                <a:rect l="0" t="0" r="r" b="b"/>
                <a:pathLst>
                  <a:path w="10" h="12">
                    <a:moveTo>
                      <a:pt x="10" y="0"/>
                    </a:moveTo>
                    <a:cubicBezTo>
                      <a:pt x="7" y="0"/>
                      <a:pt x="3" y="0"/>
                      <a:pt x="0" y="0"/>
                    </a:cubicBezTo>
                    <a:cubicBezTo>
                      <a:pt x="0" y="4"/>
                      <a:pt x="0" y="8"/>
                      <a:pt x="0" y="12"/>
                    </a:cubicBezTo>
                    <a:cubicBezTo>
                      <a:pt x="4" y="12"/>
                      <a:pt x="7" y="12"/>
                      <a:pt x="10" y="12"/>
                    </a:cubicBezTo>
                    <a:lnTo>
                      <a:pt x="1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8" name="Freeform 135"/>
              <p:cNvSpPr>
                <a:spLocks/>
              </p:cNvSpPr>
              <p:nvPr/>
            </p:nvSpPr>
            <p:spPr bwMode="auto">
              <a:xfrm>
                <a:off x="777740" y="3174091"/>
                <a:ext cx="21495" cy="19797"/>
              </a:xfrm>
              <a:custGeom>
                <a:avLst/>
                <a:gdLst/>
                <a:ahLst/>
                <a:cxnLst>
                  <a:cxn ang="0">
                    <a:pos x="11" y="1"/>
                  </a:cxn>
                  <a:cxn ang="0">
                    <a:pos x="0" y="0"/>
                  </a:cxn>
                  <a:cxn ang="0">
                    <a:pos x="0" y="12"/>
                  </a:cxn>
                  <a:cxn ang="0">
                    <a:pos x="12" y="12"/>
                  </a:cxn>
                  <a:cxn ang="0">
                    <a:pos x="11" y="1"/>
                  </a:cxn>
                </a:cxnLst>
                <a:rect l="0" t="0" r="r" b="b"/>
                <a:pathLst>
                  <a:path w="12" h="12">
                    <a:moveTo>
                      <a:pt x="11" y="1"/>
                    </a:moveTo>
                    <a:cubicBezTo>
                      <a:pt x="7" y="1"/>
                      <a:pt x="4" y="1"/>
                      <a:pt x="0" y="0"/>
                    </a:cubicBezTo>
                    <a:cubicBezTo>
                      <a:pt x="0" y="4"/>
                      <a:pt x="0" y="8"/>
                      <a:pt x="0" y="12"/>
                    </a:cubicBezTo>
                    <a:cubicBezTo>
                      <a:pt x="4" y="12"/>
                      <a:pt x="8" y="12"/>
                      <a:pt x="12" y="12"/>
                    </a:cubicBezTo>
                    <a:cubicBezTo>
                      <a:pt x="11" y="9"/>
                      <a:pt x="11" y="5"/>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9" name="Freeform 136"/>
              <p:cNvSpPr>
                <a:spLocks/>
              </p:cNvSpPr>
              <p:nvPr/>
            </p:nvSpPr>
            <p:spPr bwMode="auto">
              <a:xfrm>
                <a:off x="746475" y="3150695"/>
                <a:ext cx="23449" cy="17997"/>
              </a:xfrm>
              <a:custGeom>
                <a:avLst/>
                <a:gdLst/>
                <a:ahLst/>
                <a:cxnLst>
                  <a:cxn ang="0">
                    <a:pos x="13" y="11"/>
                  </a:cxn>
                  <a:cxn ang="0">
                    <a:pos x="12" y="1"/>
                  </a:cxn>
                  <a:cxn ang="0">
                    <a:pos x="0" y="0"/>
                  </a:cxn>
                  <a:cxn ang="0">
                    <a:pos x="1" y="10"/>
                  </a:cxn>
                  <a:cxn ang="0">
                    <a:pos x="13" y="11"/>
                  </a:cxn>
                </a:cxnLst>
                <a:rect l="0" t="0" r="r" b="b"/>
                <a:pathLst>
                  <a:path w="13" h="11">
                    <a:moveTo>
                      <a:pt x="13" y="11"/>
                    </a:moveTo>
                    <a:cubicBezTo>
                      <a:pt x="12" y="7"/>
                      <a:pt x="12" y="4"/>
                      <a:pt x="12" y="1"/>
                    </a:cubicBezTo>
                    <a:cubicBezTo>
                      <a:pt x="8" y="0"/>
                      <a:pt x="4" y="0"/>
                      <a:pt x="0" y="0"/>
                    </a:cubicBezTo>
                    <a:cubicBezTo>
                      <a:pt x="0" y="3"/>
                      <a:pt x="0" y="7"/>
                      <a:pt x="1" y="10"/>
                    </a:cubicBezTo>
                    <a:cubicBezTo>
                      <a:pt x="5" y="10"/>
                      <a:pt x="9" y="10"/>
                      <a:pt x="1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0" name="Freeform 137"/>
              <p:cNvSpPr>
                <a:spLocks/>
              </p:cNvSpPr>
              <p:nvPr/>
            </p:nvSpPr>
            <p:spPr bwMode="auto">
              <a:xfrm>
                <a:off x="748429" y="3174091"/>
                <a:ext cx="23449"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2" y="8"/>
                      <a:pt x="12" y="4"/>
                      <a:pt x="12" y="0"/>
                    </a:cubicBezTo>
                    <a:cubicBezTo>
                      <a:pt x="8" y="0"/>
                      <a:pt x="4" y="0"/>
                      <a:pt x="0" y="0"/>
                    </a:cubicBezTo>
                    <a:cubicBezTo>
                      <a:pt x="0" y="4"/>
                      <a:pt x="1" y="7"/>
                      <a:pt x="1" y="11"/>
                    </a:cubicBezTo>
                    <a:cubicBezTo>
                      <a:pt x="5" y="11"/>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1" name="Freeform 138"/>
              <p:cNvSpPr>
                <a:spLocks/>
              </p:cNvSpPr>
              <p:nvPr/>
            </p:nvSpPr>
            <p:spPr bwMode="auto">
              <a:xfrm>
                <a:off x="881308" y="3150695"/>
                <a:ext cx="23449" cy="17997"/>
              </a:xfrm>
              <a:custGeom>
                <a:avLst/>
                <a:gdLst/>
                <a:ahLst/>
                <a:cxnLst>
                  <a:cxn ang="0">
                    <a:pos x="0" y="1"/>
                  </a:cxn>
                  <a:cxn ang="0">
                    <a:pos x="0" y="11"/>
                  </a:cxn>
                  <a:cxn ang="0">
                    <a:pos x="12" y="10"/>
                  </a:cxn>
                  <a:cxn ang="0">
                    <a:pos x="13" y="0"/>
                  </a:cxn>
                  <a:cxn ang="0">
                    <a:pos x="0" y="1"/>
                  </a:cxn>
                </a:cxnLst>
                <a:rect l="0" t="0" r="r" b="b"/>
                <a:pathLst>
                  <a:path w="13" h="11">
                    <a:moveTo>
                      <a:pt x="0" y="1"/>
                    </a:moveTo>
                    <a:cubicBezTo>
                      <a:pt x="0" y="4"/>
                      <a:pt x="0" y="7"/>
                      <a:pt x="0" y="11"/>
                    </a:cubicBezTo>
                    <a:cubicBezTo>
                      <a:pt x="4" y="10"/>
                      <a:pt x="8" y="10"/>
                      <a:pt x="12" y="10"/>
                    </a:cubicBezTo>
                    <a:cubicBezTo>
                      <a:pt x="12" y="7"/>
                      <a:pt x="13" y="3"/>
                      <a:pt x="13" y="0"/>
                    </a:cubicBezTo>
                    <a:cubicBezTo>
                      <a:pt x="9" y="0"/>
                      <a:pt x="4" y="0"/>
                      <a:pt x="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2" name="Freeform 139"/>
              <p:cNvSpPr>
                <a:spLocks/>
              </p:cNvSpPr>
              <p:nvPr/>
            </p:nvSpPr>
            <p:spPr bwMode="auto">
              <a:xfrm>
                <a:off x="855905" y="3100303"/>
                <a:ext cx="19541" cy="19797"/>
              </a:xfrm>
              <a:custGeom>
                <a:avLst/>
                <a:gdLst/>
                <a:ahLst/>
                <a:cxnLst>
                  <a:cxn ang="0">
                    <a:pos x="0" y="0"/>
                  </a:cxn>
                  <a:cxn ang="0">
                    <a:pos x="1" y="12"/>
                  </a:cxn>
                  <a:cxn ang="0">
                    <a:pos x="1" y="12"/>
                  </a:cxn>
                  <a:cxn ang="0">
                    <a:pos x="12" y="12"/>
                  </a:cxn>
                  <a:cxn ang="0">
                    <a:pos x="12" y="1"/>
                  </a:cxn>
                  <a:cxn ang="0">
                    <a:pos x="0" y="0"/>
                  </a:cxn>
                </a:cxnLst>
                <a:rect l="0" t="0" r="r" b="b"/>
                <a:pathLst>
                  <a:path w="12" h="12">
                    <a:moveTo>
                      <a:pt x="0" y="0"/>
                    </a:moveTo>
                    <a:cubicBezTo>
                      <a:pt x="0" y="4"/>
                      <a:pt x="1" y="8"/>
                      <a:pt x="1" y="12"/>
                    </a:cubicBezTo>
                    <a:cubicBezTo>
                      <a:pt x="1" y="12"/>
                      <a:pt x="1" y="12"/>
                      <a:pt x="1" y="12"/>
                    </a:cubicBezTo>
                    <a:cubicBezTo>
                      <a:pt x="12" y="12"/>
                      <a:pt x="12" y="12"/>
                      <a:pt x="12" y="12"/>
                    </a:cubicBezTo>
                    <a:cubicBezTo>
                      <a:pt x="12" y="8"/>
                      <a:pt x="12" y="5"/>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3" name="Freeform 140"/>
              <p:cNvSpPr>
                <a:spLocks/>
              </p:cNvSpPr>
              <p:nvPr/>
            </p:nvSpPr>
            <p:spPr bwMode="auto">
              <a:xfrm>
                <a:off x="853951" y="3174091"/>
                <a:ext cx="19541" cy="21597"/>
              </a:xfrm>
              <a:custGeom>
                <a:avLst/>
                <a:gdLst/>
                <a:ahLst/>
                <a:cxnLst>
                  <a:cxn ang="0">
                    <a:pos x="12" y="0"/>
                  </a:cxn>
                  <a:cxn ang="0">
                    <a:pos x="1" y="1"/>
                  </a:cxn>
                  <a:cxn ang="0">
                    <a:pos x="0" y="13"/>
                  </a:cxn>
                  <a:cxn ang="0">
                    <a:pos x="11" y="12"/>
                  </a:cxn>
                  <a:cxn ang="0">
                    <a:pos x="12" y="0"/>
                  </a:cxn>
                </a:cxnLst>
                <a:rect l="0" t="0" r="r" b="b"/>
                <a:pathLst>
                  <a:path w="12" h="13">
                    <a:moveTo>
                      <a:pt x="12" y="0"/>
                    </a:moveTo>
                    <a:cubicBezTo>
                      <a:pt x="8" y="1"/>
                      <a:pt x="4" y="1"/>
                      <a:pt x="1" y="1"/>
                    </a:cubicBezTo>
                    <a:cubicBezTo>
                      <a:pt x="0" y="5"/>
                      <a:pt x="0" y="9"/>
                      <a:pt x="0" y="13"/>
                    </a:cubicBezTo>
                    <a:cubicBezTo>
                      <a:pt x="4" y="12"/>
                      <a:pt x="7" y="12"/>
                      <a:pt x="11" y="12"/>
                    </a:cubicBezTo>
                    <a:cubicBezTo>
                      <a:pt x="11"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4" name="Freeform 141"/>
              <p:cNvSpPr>
                <a:spLocks/>
              </p:cNvSpPr>
              <p:nvPr/>
            </p:nvSpPr>
            <p:spPr bwMode="auto">
              <a:xfrm>
                <a:off x="828547" y="3078706"/>
                <a:ext cx="19541" cy="16198"/>
              </a:xfrm>
              <a:custGeom>
                <a:avLst/>
                <a:gdLst/>
                <a:ahLst/>
                <a:cxnLst>
                  <a:cxn ang="0">
                    <a:pos x="0" y="10"/>
                  </a:cxn>
                  <a:cxn ang="0">
                    <a:pos x="11" y="10"/>
                  </a:cxn>
                  <a:cxn ang="0">
                    <a:pos x="11" y="0"/>
                  </a:cxn>
                  <a:cxn ang="0">
                    <a:pos x="0" y="0"/>
                  </a:cxn>
                  <a:cxn ang="0">
                    <a:pos x="0" y="10"/>
                  </a:cxn>
                </a:cxnLst>
                <a:rect l="0" t="0" r="r" b="b"/>
                <a:pathLst>
                  <a:path w="11" h="10">
                    <a:moveTo>
                      <a:pt x="0" y="10"/>
                    </a:moveTo>
                    <a:cubicBezTo>
                      <a:pt x="3" y="10"/>
                      <a:pt x="7" y="10"/>
                      <a:pt x="11" y="10"/>
                    </a:cubicBezTo>
                    <a:cubicBezTo>
                      <a:pt x="11" y="7"/>
                      <a:pt x="11" y="4"/>
                      <a:pt x="11" y="0"/>
                    </a:cubicBezTo>
                    <a:cubicBezTo>
                      <a:pt x="7" y="0"/>
                      <a:pt x="3" y="0"/>
                      <a:pt x="0" y="0"/>
                    </a:cubicBezTo>
                    <a:lnTo>
                      <a:pt x="0"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5" name="Freeform 142"/>
              <p:cNvSpPr>
                <a:spLocks/>
              </p:cNvSpPr>
              <p:nvPr/>
            </p:nvSpPr>
            <p:spPr bwMode="auto">
              <a:xfrm>
                <a:off x="855905" y="3078706"/>
                <a:ext cx="19541" cy="17997"/>
              </a:xfrm>
              <a:custGeom>
                <a:avLst/>
                <a:gdLst/>
                <a:ahLst/>
                <a:cxnLst>
                  <a:cxn ang="0">
                    <a:pos x="0" y="11"/>
                  </a:cxn>
                  <a:cxn ang="0">
                    <a:pos x="12" y="11"/>
                  </a:cxn>
                  <a:cxn ang="0">
                    <a:pos x="11" y="1"/>
                  </a:cxn>
                  <a:cxn ang="0">
                    <a:pos x="0" y="0"/>
                  </a:cxn>
                  <a:cxn ang="0">
                    <a:pos x="0" y="11"/>
                  </a:cxn>
                </a:cxnLst>
                <a:rect l="0" t="0" r="r" b="b"/>
                <a:pathLst>
                  <a:path w="12" h="11">
                    <a:moveTo>
                      <a:pt x="0" y="11"/>
                    </a:moveTo>
                    <a:cubicBezTo>
                      <a:pt x="4" y="11"/>
                      <a:pt x="8" y="11"/>
                      <a:pt x="12" y="11"/>
                    </a:cubicBezTo>
                    <a:cubicBezTo>
                      <a:pt x="12" y="8"/>
                      <a:pt x="11" y="4"/>
                      <a:pt x="11" y="1"/>
                    </a:cubicBezTo>
                    <a:cubicBezTo>
                      <a:pt x="7" y="1"/>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6" name="Freeform 143"/>
              <p:cNvSpPr>
                <a:spLocks/>
              </p:cNvSpPr>
              <p:nvPr/>
            </p:nvSpPr>
            <p:spPr bwMode="auto">
              <a:xfrm>
                <a:off x="881308" y="3080506"/>
                <a:ext cx="23449" cy="16198"/>
              </a:xfrm>
              <a:custGeom>
                <a:avLst/>
                <a:gdLst/>
                <a:ahLst/>
                <a:cxnLst>
                  <a:cxn ang="0">
                    <a:pos x="0" y="0"/>
                  </a:cxn>
                  <a:cxn ang="0">
                    <a:pos x="0" y="10"/>
                  </a:cxn>
                  <a:cxn ang="0">
                    <a:pos x="13" y="10"/>
                  </a:cxn>
                  <a:cxn ang="0">
                    <a:pos x="12" y="1"/>
                  </a:cxn>
                  <a:cxn ang="0">
                    <a:pos x="0" y="0"/>
                  </a:cxn>
                </a:cxnLst>
                <a:rect l="0" t="0" r="r" b="b"/>
                <a:pathLst>
                  <a:path w="13" h="10">
                    <a:moveTo>
                      <a:pt x="0" y="0"/>
                    </a:moveTo>
                    <a:cubicBezTo>
                      <a:pt x="0" y="3"/>
                      <a:pt x="0" y="7"/>
                      <a:pt x="0" y="10"/>
                    </a:cubicBezTo>
                    <a:cubicBezTo>
                      <a:pt x="5" y="10"/>
                      <a:pt x="9" y="10"/>
                      <a:pt x="13" y="10"/>
                    </a:cubicBezTo>
                    <a:cubicBezTo>
                      <a:pt x="13" y="7"/>
                      <a:pt x="13"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7" name="Freeform 144"/>
              <p:cNvSpPr>
                <a:spLocks/>
              </p:cNvSpPr>
              <p:nvPr/>
            </p:nvSpPr>
            <p:spPr bwMode="auto">
              <a:xfrm>
                <a:off x="746475" y="3127298"/>
                <a:ext cx="21495"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3" y="8"/>
                      <a:pt x="13" y="4"/>
                      <a:pt x="12" y="0"/>
                    </a:cubicBezTo>
                    <a:cubicBezTo>
                      <a:pt x="0" y="0"/>
                      <a:pt x="0" y="0"/>
                      <a:pt x="0" y="0"/>
                    </a:cubicBezTo>
                    <a:cubicBezTo>
                      <a:pt x="0" y="4"/>
                      <a:pt x="0" y="7"/>
                      <a:pt x="1" y="11"/>
                    </a:cubicBezTo>
                    <a:cubicBezTo>
                      <a:pt x="5" y="12"/>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8" name="Freeform 145"/>
              <p:cNvSpPr>
                <a:spLocks/>
              </p:cNvSpPr>
              <p:nvPr/>
            </p:nvSpPr>
            <p:spPr bwMode="auto">
              <a:xfrm>
                <a:off x="773832" y="3078706"/>
                <a:ext cx="21495" cy="17997"/>
              </a:xfrm>
              <a:custGeom>
                <a:avLst/>
                <a:gdLst/>
                <a:ahLst/>
                <a:cxnLst>
                  <a:cxn ang="0">
                    <a:pos x="0" y="11"/>
                  </a:cxn>
                  <a:cxn ang="0">
                    <a:pos x="12" y="10"/>
                  </a:cxn>
                  <a:cxn ang="0">
                    <a:pos x="12" y="0"/>
                  </a:cxn>
                  <a:cxn ang="0">
                    <a:pos x="0" y="0"/>
                  </a:cxn>
                  <a:cxn ang="0">
                    <a:pos x="0" y="11"/>
                  </a:cxn>
                </a:cxnLst>
                <a:rect l="0" t="0" r="r" b="b"/>
                <a:pathLst>
                  <a:path w="12" h="11">
                    <a:moveTo>
                      <a:pt x="0" y="11"/>
                    </a:moveTo>
                    <a:cubicBezTo>
                      <a:pt x="4" y="10"/>
                      <a:pt x="8" y="10"/>
                      <a:pt x="12" y="10"/>
                    </a:cubicBezTo>
                    <a:cubicBezTo>
                      <a:pt x="12" y="7"/>
                      <a:pt x="12" y="4"/>
                      <a:pt x="12" y="0"/>
                    </a:cubicBezTo>
                    <a:cubicBezTo>
                      <a:pt x="8" y="0"/>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9" name="Freeform 146"/>
              <p:cNvSpPr>
                <a:spLocks/>
              </p:cNvSpPr>
              <p:nvPr/>
            </p:nvSpPr>
            <p:spPr bwMode="auto">
              <a:xfrm>
                <a:off x="801190" y="3078706"/>
                <a:ext cx="19541" cy="16198"/>
              </a:xfrm>
              <a:custGeom>
                <a:avLst/>
                <a:gdLst/>
                <a:ahLst/>
                <a:cxnLst>
                  <a:cxn ang="0">
                    <a:pos x="1" y="0"/>
                  </a:cxn>
                  <a:cxn ang="0">
                    <a:pos x="0" y="10"/>
                  </a:cxn>
                  <a:cxn ang="0">
                    <a:pos x="7" y="10"/>
                  </a:cxn>
                  <a:cxn ang="0">
                    <a:pos x="12" y="10"/>
                  </a:cxn>
                  <a:cxn ang="0">
                    <a:pos x="12" y="0"/>
                  </a:cxn>
                  <a:cxn ang="0">
                    <a:pos x="9" y="0"/>
                  </a:cxn>
                  <a:cxn ang="0">
                    <a:pos x="1" y="0"/>
                  </a:cxn>
                </a:cxnLst>
                <a:rect l="0" t="0" r="r" b="b"/>
                <a:pathLst>
                  <a:path w="12" h="10">
                    <a:moveTo>
                      <a:pt x="1" y="0"/>
                    </a:moveTo>
                    <a:cubicBezTo>
                      <a:pt x="0" y="3"/>
                      <a:pt x="0" y="7"/>
                      <a:pt x="0" y="10"/>
                    </a:cubicBezTo>
                    <a:cubicBezTo>
                      <a:pt x="3" y="10"/>
                      <a:pt x="5" y="10"/>
                      <a:pt x="7" y="10"/>
                    </a:cubicBezTo>
                    <a:cubicBezTo>
                      <a:pt x="9" y="10"/>
                      <a:pt x="10" y="10"/>
                      <a:pt x="12" y="10"/>
                    </a:cubicBezTo>
                    <a:cubicBezTo>
                      <a:pt x="12" y="0"/>
                      <a:pt x="12" y="0"/>
                      <a:pt x="12" y="0"/>
                    </a:cubicBezTo>
                    <a:cubicBezTo>
                      <a:pt x="11" y="0"/>
                      <a:pt x="10" y="0"/>
                      <a:pt x="9" y="0"/>
                    </a:cubicBezTo>
                    <a:cubicBezTo>
                      <a:pt x="6"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0" name="Freeform 147"/>
              <p:cNvSpPr>
                <a:spLocks/>
              </p:cNvSpPr>
              <p:nvPr/>
            </p:nvSpPr>
            <p:spPr bwMode="auto">
              <a:xfrm>
                <a:off x="828547" y="3175891"/>
                <a:ext cx="19541" cy="19797"/>
              </a:xfrm>
              <a:custGeom>
                <a:avLst/>
                <a:gdLst/>
                <a:ahLst/>
                <a:cxnLst>
                  <a:cxn ang="0">
                    <a:pos x="10" y="12"/>
                  </a:cxn>
                  <a:cxn ang="0">
                    <a:pos x="11" y="0"/>
                  </a:cxn>
                  <a:cxn ang="0">
                    <a:pos x="0" y="0"/>
                  </a:cxn>
                  <a:cxn ang="0">
                    <a:pos x="0" y="12"/>
                  </a:cxn>
                  <a:cxn ang="0">
                    <a:pos x="1" y="12"/>
                  </a:cxn>
                  <a:cxn ang="0">
                    <a:pos x="10" y="12"/>
                  </a:cxn>
                </a:cxnLst>
                <a:rect l="0" t="0" r="r" b="b"/>
                <a:pathLst>
                  <a:path w="11" h="12">
                    <a:moveTo>
                      <a:pt x="10" y="12"/>
                    </a:moveTo>
                    <a:cubicBezTo>
                      <a:pt x="10" y="8"/>
                      <a:pt x="11" y="4"/>
                      <a:pt x="11" y="0"/>
                    </a:cubicBezTo>
                    <a:cubicBezTo>
                      <a:pt x="7" y="0"/>
                      <a:pt x="3" y="0"/>
                      <a:pt x="0" y="0"/>
                    </a:cubicBezTo>
                    <a:cubicBezTo>
                      <a:pt x="0" y="12"/>
                      <a:pt x="0" y="12"/>
                      <a:pt x="0" y="12"/>
                    </a:cubicBezTo>
                    <a:cubicBezTo>
                      <a:pt x="0" y="12"/>
                      <a:pt x="1" y="12"/>
                      <a:pt x="1" y="12"/>
                    </a:cubicBezTo>
                    <a:cubicBezTo>
                      <a:pt x="4" y="12"/>
                      <a:pt x="7" y="12"/>
                      <a:pt x="1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1" name="Freeform 148"/>
              <p:cNvSpPr>
                <a:spLocks/>
              </p:cNvSpPr>
              <p:nvPr/>
            </p:nvSpPr>
            <p:spPr bwMode="auto">
              <a:xfrm>
                <a:off x="775786" y="3030113"/>
                <a:ext cx="21495" cy="17997"/>
              </a:xfrm>
              <a:custGeom>
                <a:avLst/>
                <a:gdLst/>
                <a:ahLst/>
                <a:cxnLst>
                  <a:cxn ang="0">
                    <a:pos x="1" y="1"/>
                  </a:cxn>
                  <a:cxn ang="0">
                    <a:pos x="0" y="11"/>
                  </a:cxn>
                  <a:cxn ang="0">
                    <a:pos x="12" y="11"/>
                  </a:cxn>
                  <a:cxn ang="0">
                    <a:pos x="12" y="0"/>
                  </a:cxn>
                  <a:cxn ang="0">
                    <a:pos x="1" y="1"/>
                  </a:cxn>
                </a:cxnLst>
                <a:rect l="0" t="0" r="r" b="b"/>
                <a:pathLst>
                  <a:path w="12" h="11">
                    <a:moveTo>
                      <a:pt x="1" y="1"/>
                    </a:moveTo>
                    <a:cubicBezTo>
                      <a:pt x="1" y="4"/>
                      <a:pt x="1" y="8"/>
                      <a:pt x="0" y="11"/>
                    </a:cubicBezTo>
                    <a:cubicBezTo>
                      <a:pt x="4" y="11"/>
                      <a:pt x="8" y="11"/>
                      <a:pt x="12" y="11"/>
                    </a:cubicBezTo>
                    <a:cubicBezTo>
                      <a:pt x="12" y="7"/>
                      <a:pt x="12" y="4"/>
                      <a:pt x="12" y="0"/>
                    </a:cubicBezTo>
                    <a:cubicBezTo>
                      <a:pt x="9" y="0"/>
                      <a:pt x="5" y="0"/>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2" name="Freeform 149"/>
              <p:cNvSpPr>
                <a:spLocks/>
              </p:cNvSpPr>
              <p:nvPr/>
            </p:nvSpPr>
            <p:spPr bwMode="auto">
              <a:xfrm>
                <a:off x="773832" y="3053510"/>
                <a:ext cx="21495" cy="19797"/>
              </a:xfrm>
              <a:custGeom>
                <a:avLst/>
                <a:gdLst/>
                <a:ahLst/>
                <a:cxnLst>
                  <a:cxn ang="0">
                    <a:pos x="0" y="12"/>
                  </a:cxn>
                  <a:cxn ang="0">
                    <a:pos x="12" y="11"/>
                  </a:cxn>
                  <a:cxn ang="0">
                    <a:pos x="12" y="0"/>
                  </a:cxn>
                  <a:cxn ang="0">
                    <a:pos x="1" y="0"/>
                  </a:cxn>
                  <a:cxn ang="0">
                    <a:pos x="0" y="12"/>
                  </a:cxn>
                </a:cxnLst>
                <a:rect l="0" t="0" r="r" b="b"/>
                <a:pathLst>
                  <a:path w="12" h="12">
                    <a:moveTo>
                      <a:pt x="0" y="12"/>
                    </a:moveTo>
                    <a:cubicBezTo>
                      <a:pt x="4" y="12"/>
                      <a:pt x="8" y="11"/>
                      <a:pt x="12" y="11"/>
                    </a:cubicBezTo>
                    <a:cubicBezTo>
                      <a:pt x="12" y="7"/>
                      <a:pt x="12" y="4"/>
                      <a:pt x="12" y="0"/>
                    </a:cubicBezTo>
                    <a:cubicBezTo>
                      <a:pt x="9" y="0"/>
                      <a:pt x="5" y="0"/>
                      <a:pt x="1" y="0"/>
                    </a:cubicBezTo>
                    <a:cubicBezTo>
                      <a:pt x="1" y="4"/>
                      <a:pt x="1"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3" name="Freeform 150"/>
              <p:cNvSpPr>
                <a:spLocks/>
              </p:cNvSpPr>
              <p:nvPr/>
            </p:nvSpPr>
            <p:spPr bwMode="auto">
              <a:xfrm>
                <a:off x="748429" y="3031913"/>
                <a:ext cx="21495" cy="17997"/>
              </a:xfrm>
              <a:custGeom>
                <a:avLst/>
                <a:gdLst/>
                <a:ahLst/>
                <a:cxnLst>
                  <a:cxn ang="0">
                    <a:pos x="0" y="11"/>
                  </a:cxn>
                  <a:cxn ang="0">
                    <a:pos x="12" y="11"/>
                  </a:cxn>
                  <a:cxn ang="0">
                    <a:pos x="12" y="0"/>
                  </a:cxn>
                  <a:cxn ang="0">
                    <a:pos x="1" y="1"/>
                  </a:cxn>
                  <a:cxn ang="0">
                    <a:pos x="0" y="11"/>
                  </a:cxn>
                </a:cxnLst>
                <a:rect l="0" t="0" r="r" b="b"/>
                <a:pathLst>
                  <a:path w="12" h="11">
                    <a:moveTo>
                      <a:pt x="0" y="11"/>
                    </a:moveTo>
                    <a:cubicBezTo>
                      <a:pt x="4" y="11"/>
                      <a:pt x="8" y="11"/>
                      <a:pt x="12" y="11"/>
                    </a:cubicBezTo>
                    <a:cubicBezTo>
                      <a:pt x="12" y="7"/>
                      <a:pt x="12" y="3"/>
                      <a:pt x="12" y="0"/>
                    </a:cubicBezTo>
                    <a:cubicBezTo>
                      <a:pt x="8" y="0"/>
                      <a:pt x="5" y="0"/>
                      <a:pt x="1" y="1"/>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4" name="Freeform 151"/>
              <p:cNvSpPr>
                <a:spLocks/>
              </p:cNvSpPr>
              <p:nvPr/>
            </p:nvSpPr>
            <p:spPr bwMode="auto">
              <a:xfrm>
                <a:off x="801190" y="3053510"/>
                <a:ext cx="19541" cy="17997"/>
              </a:xfrm>
              <a:custGeom>
                <a:avLst/>
                <a:gdLst/>
                <a:ahLst/>
                <a:cxnLst>
                  <a:cxn ang="0">
                    <a:pos x="0" y="0"/>
                  </a:cxn>
                  <a:cxn ang="0">
                    <a:pos x="0" y="11"/>
                  </a:cxn>
                  <a:cxn ang="0">
                    <a:pos x="8" y="11"/>
                  </a:cxn>
                  <a:cxn ang="0">
                    <a:pos x="11" y="11"/>
                  </a:cxn>
                  <a:cxn ang="0">
                    <a:pos x="11" y="0"/>
                  </a:cxn>
                  <a:cxn ang="0">
                    <a:pos x="10" y="0"/>
                  </a:cxn>
                  <a:cxn ang="0">
                    <a:pos x="0" y="0"/>
                  </a:cxn>
                </a:cxnLst>
                <a:rect l="0" t="0" r="r" b="b"/>
                <a:pathLst>
                  <a:path w="11" h="11">
                    <a:moveTo>
                      <a:pt x="0" y="0"/>
                    </a:moveTo>
                    <a:cubicBezTo>
                      <a:pt x="0" y="4"/>
                      <a:pt x="0" y="7"/>
                      <a:pt x="0" y="11"/>
                    </a:cubicBezTo>
                    <a:cubicBezTo>
                      <a:pt x="3" y="11"/>
                      <a:pt x="5" y="11"/>
                      <a:pt x="8" y="11"/>
                    </a:cubicBezTo>
                    <a:cubicBezTo>
                      <a:pt x="9" y="11"/>
                      <a:pt x="10" y="11"/>
                      <a:pt x="11" y="11"/>
                    </a:cubicBezTo>
                    <a:cubicBezTo>
                      <a:pt x="11" y="0"/>
                      <a:pt x="11" y="0"/>
                      <a:pt x="11" y="0"/>
                    </a:cubicBezTo>
                    <a:cubicBezTo>
                      <a:pt x="11" y="0"/>
                      <a:pt x="10" y="0"/>
                      <a:pt x="10" y="0"/>
                    </a:cubicBezTo>
                    <a:cubicBezTo>
                      <a:pt x="7"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5" name="Freeform 152"/>
              <p:cNvSpPr>
                <a:spLocks/>
              </p:cNvSpPr>
              <p:nvPr/>
            </p:nvSpPr>
            <p:spPr bwMode="auto">
              <a:xfrm>
                <a:off x="724979" y="3031913"/>
                <a:ext cx="19541" cy="17997"/>
              </a:xfrm>
              <a:custGeom>
                <a:avLst/>
                <a:gdLst/>
                <a:ahLst/>
                <a:cxnLst>
                  <a:cxn ang="0">
                    <a:pos x="1" y="2"/>
                  </a:cxn>
                  <a:cxn ang="0">
                    <a:pos x="0" y="11"/>
                  </a:cxn>
                  <a:cxn ang="0">
                    <a:pos x="10" y="10"/>
                  </a:cxn>
                  <a:cxn ang="0">
                    <a:pos x="11" y="0"/>
                  </a:cxn>
                  <a:cxn ang="0">
                    <a:pos x="2" y="1"/>
                  </a:cxn>
                  <a:cxn ang="0">
                    <a:pos x="1" y="2"/>
                  </a:cxn>
                </a:cxnLst>
                <a:rect l="0" t="0" r="r" b="b"/>
                <a:pathLst>
                  <a:path w="11" h="11">
                    <a:moveTo>
                      <a:pt x="1" y="2"/>
                    </a:moveTo>
                    <a:cubicBezTo>
                      <a:pt x="0" y="5"/>
                      <a:pt x="0" y="8"/>
                      <a:pt x="0" y="11"/>
                    </a:cubicBezTo>
                    <a:cubicBezTo>
                      <a:pt x="3" y="11"/>
                      <a:pt x="6" y="10"/>
                      <a:pt x="10" y="10"/>
                    </a:cubicBezTo>
                    <a:cubicBezTo>
                      <a:pt x="10" y="7"/>
                      <a:pt x="10" y="3"/>
                      <a:pt x="11" y="0"/>
                    </a:cubicBezTo>
                    <a:cubicBezTo>
                      <a:pt x="8" y="0"/>
                      <a:pt x="5" y="0"/>
                      <a:pt x="2" y="1"/>
                    </a:cubicBezTo>
                    <a:cubicBezTo>
                      <a:pt x="1" y="1"/>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6" name="Freeform 153"/>
              <p:cNvSpPr>
                <a:spLocks/>
              </p:cNvSpPr>
              <p:nvPr/>
            </p:nvSpPr>
            <p:spPr bwMode="auto">
              <a:xfrm>
                <a:off x="732796" y="3015716"/>
                <a:ext cx="13679" cy="12598"/>
              </a:xfrm>
              <a:custGeom>
                <a:avLst/>
                <a:gdLst/>
                <a:ahLst/>
                <a:cxnLst>
                  <a:cxn ang="0">
                    <a:pos x="0" y="7"/>
                  </a:cxn>
                  <a:cxn ang="0">
                    <a:pos x="6" y="6"/>
                  </a:cxn>
                  <a:cxn ang="0">
                    <a:pos x="7" y="0"/>
                  </a:cxn>
                  <a:cxn ang="0">
                    <a:pos x="0" y="7"/>
                  </a:cxn>
                </a:cxnLst>
                <a:rect l="0" t="0" r="r" b="b"/>
                <a:pathLst>
                  <a:path w="7" h="7">
                    <a:moveTo>
                      <a:pt x="0" y="7"/>
                    </a:moveTo>
                    <a:cubicBezTo>
                      <a:pt x="2" y="6"/>
                      <a:pt x="4" y="6"/>
                      <a:pt x="6" y="6"/>
                    </a:cubicBezTo>
                    <a:cubicBezTo>
                      <a:pt x="6" y="4"/>
                      <a:pt x="7" y="2"/>
                      <a:pt x="7" y="0"/>
                    </a:cubicBezTo>
                    <a:cubicBezTo>
                      <a:pt x="4" y="2"/>
                      <a:pt x="2" y="4"/>
                      <a:pt x="0"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7" name="Freeform 154"/>
              <p:cNvSpPr>
                <a:spLocks/>
              </p:cNvSpPr>
              <p:nvPr/>
            </p:nvSpPr>
            <p:spPr bwMode="auto">
              <a:xfrm>
                <a:off x="828547" y="3053510"/>
                <a:ext cx="19541" cy="17997"/>
              </a:xfrm>
              <a:custGeom>
                <a:avLst/>
                <a:gdLst/>
                <a:ahLst/>
                <a:cxnLst>
                  <a:cxn ang="0">
                    <a:pos x="0" y="11"/>
                  </a:cxn>
                  <a:cxn ang="0">
                    <a:pos x="11" y="11"/>
                  </a:cxn>
                  <a:cxn ang="0">
                    <a:pos x="10" y="0"/>
                  </a:cxn>
                  <a:cxn ang="0">
                    <a:pos x="0" y="0"/>
                  </a:cxn>
                  <a:cxn ang="0">
                    <a:pos x="0" y="11"/>
                  </a:cxn>
                </a:cxnLst>
                <a:rect l="0" t="0" r="r" b="b"/>
                <a:pathLst>
                  <a:path w="11" h="11">
                    <a:moveTo>
                      <a:pt x="0" y="11"/>
                    </a:moveTo>
                    <a:cubicBezTo>
                      <a:pt x="3" y="11"/>
                      <a:pt x="7" y="11"/>
                      <a:pt x="11" y="11"/>
                    </a:cubicBezTo>
                    <a:cubicBezTo>
                      <a:pt x="11" y="8"/>
                      <a:pt x="11" y="4"/>
                      <a:pt x="10" y="0"/>
                    </a:cubicBezTo>
                    <a:cubicBezTo>
                      <a:pt x="7"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8" name="Freeform 155"/>
              <p:cNvSpPr>
                <a:spLocks/>
              </p:cNvSpPr>
              <p:nvPr/>
            </p:nvSpPr>
            <p:spPr bwMode="auto">
              <a:xfrm>
                <a:off x="908666" y="3055310"/>
                <a:ext cx="19541" cy="21597"/>
              </a:xfrm>
              <a:custGeom>
                <a:avLst/>
                <a:gdLst/>
                <a:ahLst/>
                <a:cxnLst>
                  <a:cxn ang="0">
                    <a:pos x="0" y="0"/>
                  </a:cxn>
                  <a:cxn ang="0">
                    <a:pos x="1" y="12"/>
                  </a:cxn>
                  <a:cxn ang="0">
                    <a:pos x="11" y="13"/>
                  </a:cxn>
                  <a:cxn ang="0">
                    <a:pos x="10" y="1"/>
                  </a:cxn>
                  <a:cxn ang="0">
                    <a:pos x="0" y="0"/>
                  </a:cxn>
                </a:cxnLst>
                <a:rect l="0" t="0" r="r" b="b"/>
                <a:pathLst>
                  <a:path w="11" h="13">
                    <a:moveTo>
                      <a:pt x="0" y="0"/>
                    </a:moveTo>
                    <a:cubicBezTo>
                      <a:pt x="0" y="4"/>
                      <a:pt x="0" y="8"/>
                      <a:pt x="1" y="12"/>
                    </a:cubicBezTo>
                    <a:cubicBezTo>
                      <a:pt x="4" y="12"/>
                      <a:pt x="7" y="12"/>
                      <a:pt x="11" y="13"/>
                    </a:cubicBezTo>
                    <a:cubicBezTo>
                      <a:pt x="10" y="9"/>
                      <a:pt x="10" y="5"/>
                      <a:pt x="10"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9" name="Freeform 156"/>
              <p:cNvSpPr>
                <a:spLocks/>
              </p:cNvSpPr>
              <p:nvPr/>
            </p:nvSpPr>
            <p:spPr bwMode="auto">
              <a:xfrm>
                <a:off x="910620" y="3082305"/>
                <a:ext cx="17587" cy="16198"/>
              </a:xfrm>
              <a:custGeom>
                <a:avLst/>
                <a:gdLst/>
                <a:ahLst/>
                <a:cxnLst>
                  <a:cxn ang="0">
                    <a:pos x="0" y="0"/>
                  </a:cxn>
                  <a:cxn ang="0">
                    <a:pos x="1" y="10"/>
                  </a:cxn>
                  <a:cxn ang="0">
                    <a:pos x="10" y="10"/>
                  </a:cxn>
                  <a:cxn ang="0">
                    <a:pos x="10" y="0"/>
                  </a:cxn>
                  <a:cxn ang="0">
                    <a:pos x="0" y="0"/>
                  </a:cxn>
                </a:cxnLst>
                <a:rect l="0" t="0" r="r" b="b"/>
                <a:pathLst>
                  <a:path w="10" h="10">
                    <a:moveTo>
                      <a:pt x="0" y="0"/>
                    </a:moveTo>
                    <a:cubicBezTo>
                      <a:pt x="0" y="3"/>
                      <a:pt x="1" y="6"/>
                      <a:pt x="1" y="10"/>
                    </a:cubicBezTo>
                    <a:cubicBezTo>
                      <a:pt x="4" y="10"/>
                      <a:pt x="7" y="10"/>
                      <a:pt x="10" y="10"/>
                    </a:cubicBezTo>
                    <a:cubicBezTo>
                      <a:pt x="10" y="7"/>
                      <a:pt x="10" y="4"/>
                      <a:pt x="10" y="0"/>
                    </a:cubicBezTo>
                    <a:cubicBezTo>
                      <a:pt x="7"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0" name="Freeform 157"/>
              <p:cNvSpPr>
                <a:spLocks/>
              </p:cNvSpPr>
              <p:nvPr/>
            </p:nvSpPr>
            <p:spPr bwMode="auto">
              <a:xfrm>
                <a:off x="910620" y="3127298"/>
                <a:ext cx="19541" cy="17997"/>
              </a:xfrm>
              <a:custGeom>
                <a:avLst/>
                <a:gdLst/>
                <a:ahLst/>
                <a:cxnLst>
                  <a:cxn ang="0">
                    <a:pos x="10" y="0"/>
                  </a:cxn>
                  <a:cxn ang="0">
                    <a:pos x="0" y="0"/>
                  </a:cxn>
                  <a:cxn ang="0">
                    <a:pos x="0" y="11"/>
                  </a:cxn>
                  <a:cxn ang="0">
                    <a:pos x="9" y="11"/>
                  </a:cxn>
                  <a:cxn ang="0">
                    <a:pos x="10" y="0"/>
                  </a:cxn>
                </a:cxnLst>
                <a:rect l="0" t="0" r="r" b="b"/>
                <a:pathLst>
                  <a:path w="10" h="11">
                    <a:moveTo>
                      <a:pt x="10" y="0"/>
                    </a:moveTo>
                    <a:cubicBezTo>
                      <a:pt x="0" y="0"/>
                      <a:pt x="0" y="0"/>
                      <a:pt x="0" y="0"/>
                    </a:cubicBezTo>
                    <a:cubicBezTo>
                      <a:pt x="0" y="3"/>
                      <a:pt x="0" y="7"/>
                      <a:pt x="0" y="11"/>
                    </a:cubicBezTo>
                    <a:cubicBezTo>
                      <a:pt x="3" y="11"/>
                      <a:pt x="6" y="11"/>
                      <a:pt x="9" y="11"/>
                    </a:cubicBezTo>
                    <a:cubicBezTo>
                      <a:pt x="10" y="7"/>
                      <a:pt x="10" y="3"/>
                      <a:pt x="1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1" name="Freeform 158"/>
              <p:cNvSpPr>
                <a:spLocks/>
              </p:cNvSpPr>
              <p:nvPr/>
            </p:nvSpPr>
            <p:spPr bwMode="auto">
              <a:xfrm>
                <a:off x="853951" y="3053510"/>
                <a:ext cx="19541" cy="19797"/>
              </a:xfrm>
              <a:custGeom>
                <a:avLst/>
                <a:gdLst/>
                <a:ahLst/>
                <a:cxnLst>
                  <a:cxn ang="0">
                    <a:pos x="1" y="12"/>
                  </a:cxn>
                  <a:cxn ang="0">
                    <a:pos x="12" y="12"/>
                  </a:cxn>
                  <a:cxn ang="0">
                    <a:pos x="11" y="0"/>
                  </a:cxn>
                  <a:cxn ang="0">
                    <a:pos x="0" y="0"/>
                  </a:cxn>
                  <a:cxn ang="0">
                    <a:pos x="1" y="12"/>
                  </a:cxn>
                </a:cxnLst>
                <a:rect l="0" t="0" r="r" b="b"/>
                <a:pathLst>
                  <a:path w="12" h="12">
                    <a:moveTo>
                      <a:pt x="1" y="12"/>
                    </a:moveTo>
                    <a:cubicBezTo>
                      <a:pt x="4" y="12"/>
                      <a:pt x="8" y="12"/>
                      <a:pt x="12" y="12"/>
                    </a:cubicBezTo>
                    <a:cubicBezTo>
                      <a:pt x="12" y="8"/>
                      <a:pt x="12" y="4"/>
                      <a:pt x="11" y="0"/>
                    </a:cubicBezTo>
                    <a:cubicBezTo>
                      <a:pt x="7" y="0"/>
                      <a:pt x="4" y="0"/>
                      <a:pt x="0" y="0"/>
                    </a:cubicBezTo>
                    <a:cubicBezTo>
                      <a:pt x="0" y="4"/>
                      <a:pt x="0"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2" name="Freeform 159"/>
              <p:cNvSpPr>
                <a:spLocks/>
              </p:cNvSpPr>
              <p:nvPr/>
            </p:nvSpPr>
            <p:spPr bwMode="auto">
              <a:xfrm>
                <a:off x="883262" y="3127298"/>
                <a:ext cx="21495" cy="19797"/>
              </a:xfrm>
              <a:custGeom>
                <a:avLst/>
                <a:gdLst/>
                <a:ahLst/>
                <a:cxnLst>
                  <a:cxn ang="0">
                    <a:pos x="0" y="0"/>
                  </a:cxn>
                  <a:cxn ang="0">
                    <a:pos x="0" y="12"/>
                  </a:cxn>
                  <a:cxn ang="0">
                    <a:pos x="12" y="11"/>
                  </a:cxn>
                  <a:cxn ang="0">
                    <a:pos x="12" y="0"/>
                  </a:cxn>
                  <a:cxn ang="0">
                    <a:pos x="0" y="0"/>
                  </a:cxn>
                </a:cxnLst>
                <a:rect l="0" t="0" r="r" b="b"/>
                <a:pathLst>
                  <a:path w="12" h="12">
                    <a:moveTo>
                      <a:pt x="0" y="0"/>
                    </a:moveTo>
                    <a:cubicBezTo>
                      <a:pt x="0" y="4"/>
                      <a:pt x="0" y="8"/>
                      <a:pt x="0" y="12"/>
                    </a:cubicBezTo>
                    <a:cubicBezTo>
                      <a:pt x="4" y="12"/>
                      <a:pt x="8" y="12"/>
                      <a:pt x="12" y="11"/>
                    </a:cubicBezTo>
                    <a:cubicBezTo>
                      <a:pt x="12" y="7"/>
                      <a:pt x="12" y="3"/>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3" name="Freeform 160"/>
              <p:cNvSpPr>
                <a:spLocks/>
              </p:cNvSpPr>
              <p:nvPr/>
            </p:nvSpPr>
            <p:spPr bwMode="auto">
              <a:xfrm>
                <a:off x="879354" y="3055310"/>
                <a:ext cx="23449" cy="19797"/>
              </a:xfrm>
              <a:custGeom>
                <a:avLst/>
                <a:gdLst/>
                <a:ahLst/>
                <a:cxnLst>
                  <a:cxn ang="0">
                    <a:pos x="1" y="11"/>
                  </a:cxn>
                  <a:cxn ang="0">
                    <a:pos x="13" y="12"/>
                  </a:cxn>
                  <a:cxn ang="0">
                    <a:pos x="12" y="0"/>
                  </a:cxn>
                  <a:cxn ang="0">
                    <a:pos x="0" y="0"/>
                  </a:cxn>
                  <a:cxn ang="0">
                    <a:pos x="1" y="11"/>
                  </a:cxn>
                </a:cxnLst>
                <a:rect l="0" t="0" r="r" b="b"/>
                <a:pathLst>
                  <a:path w="13" h="12">
                    <a:moveTo>
                      <a:pt x="1" y="11"/>
                    </a:moveTo>
                    <a:cubicBezTo>
                      <a:pt x="5" y="11"/>
                      <a:pt x="9" y="12"/>
                      <a:pt x="13" y="12"/>
                    </a:cubicBezTo>
                    <a:cubicBezTo>
                      <a:pt x="13" y="8"/>
                      <a:pt x="12" y="4"/>
                      <a:pt x="12" y="0"/>
                    </a:cubicBezTo>
                    <a:cubicBezTo>
                      <a:pt x="8" y="0"/>
                      <a:pt x="4" y="0"/>
                      <a:pt x="0" y="0"/>
                    </a:cubicBezTo>
                    <a:cubicBezTo>
                      <a:pt x="0" y="3"/>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4" name="Freeform 161"/>
              <p:cNvSpPr>
                <a:spLocks/>
              </p:cNvSpPr>
              <p:nvPr/>
            </p:nvSpPr>
            <p:spPr bwMode="auto">
              <a:xfrm>
                <a:off x="746475" y="3053510"/>
                <a:ext cx="21495" cy="19797"/>
              </a:xfrm>
              <a:custGeom>
                <a:avLst/>
                <a:gdLst/>
                <a:ahLst/>
                <a:cxnLst>
                  <a:cxn ang="0">
                    <a:pos x="13" y="0"/>
                  </a:cxn>
                  <a:cxn ang="0">
                    <a:pos x="1" y="1"/>
                  </a:cxn>
                  <a:cxn ang="0">
                    <a:pos x="0" y="12"/>
                  </a:cxn>
                  <a:cxn ang="0">
                    <a:pos x="13" y="12"/>
                  </a:cxn>
                  <a:cxn ang="0">
                    <a:pos x="13" y="0"/>
                  </a:cxn>
                </a:cxnLst>
                <a:rect l="0" t="0" r="r" b="b"/>
                <a:pathLst>
                  <a:path w="13" h="12">
                    <a:moveTo>
                      <a:pt x="13" y="0"/>
                    </a:moveTo>
                    <a:cubicBezTo>
                      <a:pt x="9" y="0"/>
                      <a:pt x="5" y="1"/>
                      <a:pt x="1" y="1"/>
                    </a:cubicBezTo>
                    <a:cubicBezTo>
                      <a:pt x="1" y="5"/>
                      <a:pt x="1" y="9"/>
                      <a:pt x="0" y="12"/>
                    </a:cubicBezTo>
                    <a:cubicBezTo>
                      <a:pt x="5" y="12"/>
                      <a:pt x="9" y="12"/>
                      <a:pt x="13" y="12"/>
                    </a:cubicBezTo>
                    <a:cubicBezTo>
                      <a:pt x="13" y="8"/>
                      <a:pt x="13" y="4"/>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5" name="Freeform 162"/>
              <p:cNvSpPr>
                <a:spLocks/>
              </p:cNvSpPr>
              <p:nvPr/>
            </p:nvSpPr>
            <p:spPr bwMode="auto">
              <a:xfrm>
                <a:off x="879354" y="3174091"/>
                <a:ext cx="23449" cy="19797"/>
              </a:xfrm>
              <a:custGeom>
                <a:avLst/>
                <a:gdLst/>
                <a:ahLst/>
                <a:cxnLst>
                  <a:cxn ang="0">
                    <a:pos x="0" y="12"/>
                  </a:cxn>
                  <a:cxn ang="0">
                    <a:pos x="10" y="12"/>
                  </a:cxn>
                  <a:cxn ang="0">
                    <a:pos x="12" y="9"/>
                  </a:cxn>
                  <a:cxn ang="0">
                    <a:pos x="13" y="0"/>
                  </a:cxn>
                  <a:cxn ang="0">
                    <a:pos x="1" y="0"/>
                  </a:cxn>
                  <a:cxn ang="0">
                    <a:pos x="0" y="12"/>
                  </a:cxn>
                </a:cxnLst>
                <a:rect l="0" t="0" r="r" b="b"/>
                <a:pathLst>
                  <a:path w="13" h="12">
                    <a:moveTo>
                      <a:pt x="0" y="12"/>
                    </a:moveTo>
                    <a:cubicBezTo>
                      <a:pt x="3" y="12"/>
                      <a:pt x="7" y="12"/>
                      <a:pt x="10" y="12"/>
                    </a:cubicBezTo>
                    <a:cubicBezTo>
                      <a:pt x="11" y="11"/>
                      <a:pt x="12" y="10"/>
                      <a:pt x="12" y="9"/>
                    </a:cubicBezTo>
                    <a:cubicBezTo>
                      <a:pt x="12" y="6"/>
                      <a:pt x="13" y="3"/>
                      <a:pt x="13" y="0"/>
                    </a:cubicBezTo>
                    <a:cubicBezTo>
                      <a:pt x="9" y="0"/>
                      <a:pt x="5" y="0"/>
                      <a:pt x="1" y="0"/>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6" name="Freeform 163"/>
              <p:cNvSpPr>
                <a:spLocks/>
              </p:cNvSpPr>
              <p:nvPr/>
            </p:nvSpPr>
            <p:spPr bwMode="auto">
              <a:xfrm>
                <a:off x="934069" y="3103902"/>
                <a:ext cx="11725" cy="16198"/>
              </a:xfrm>
              <a:custGeom>
                <a:avLst/>
                <a:gdLst/>
                <a:ahLst/>
                <a:cxnLst>
                  <a:cxn ang="0">
                    <a:pos x="4" y="10"/>
                  </a:cxn>
                  <a:cxn ang="0">
                    <a:pos x="6" y="0"/>
                  </a:cxn>
                  <a:cxn ang="0">
                    <a:pos x="0" y="0"/>
                  </a:cxn>
                  <a:cxn ang="0">
                    <a:pos x="1" y="10"/>
                  </a:cxn>
                  <a:cxn ang="0">
                    <a:pos x="1" y="10"/>
                  </a:cxn>
                  <a:cxn ang="0">
                    <a:pos x="4" y="10"/>
                  </a:cxn>
                </a:cxnLst>
                <a:rect l="0" t="0" r="r" b="b"/>
                <a:pathLst>
                  <a:path w="6" h="10">
                    <a:moveTo>
                      <a:pt x="4" y="10"/>
                    </a:moveTo>
                    <a:cubicBezTo>
                      <a:pt x="5" y="7"/>
                      <a:pt x="6" y="3"/>
                      <a:pt x="6" y="0"/>
                    </a:cubicBezTo>
                    <a:cubicBezTo>
                      <a:pt x="4" y="0"/>
                      <a:pt x="2" y="0"/>
                      <a:pt x="0" y="0"/>
                    </a:cubicBezTo>
                    <a:cubicBezTo>
                      <a:pt x="1" y="3"/>
                      <a:pt x="1" y="7"/>
                      <a:pt x="1" y="10"/>
                    </a:cubicBezTo>
                    <a:cubicBezTo>
                      <a:pt x="1" y="10"/>
                      <a:pt x="1" y="10"/>
                      <a:pt x="1" y="10"/>
                    </a:cubicBezTo>
                    <a:lnTo>
                      <a:pt x="4"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7" name="Freeform 164"/>
              <p:cNvSpPr>
                <a:spLocks/>
              </p:cNvSpPr>
              <p:nvPr/>
            </p:nvSpPr>
            <p:spPr bwMode="auto">
              <a:xfrm>
                <a:off x="908666" y="3172291"/>
                <a:ext cx="3908" cy="8999"/>
              </a:xfrm>
              <a:custGeom>
                <a:avLst/>
                <a:gdLst/>
                <a:ahLst/>
                <a:cxnLst>
                  <a:cxn ang="0">
                    <a:pos x="1" y="1"/>
                  </a:cxn>
                  <a:cxn ang="0">
                    <a:pos x="0" y="5"/>
                  </a:cxn>
                  <a:cxn ang="0">
                    <a:pos x="3" y="0"/>
                  </a:cxn>
                  <a:cxn ang="0">
                    <a:pos x="1" y="1"/>
                  </a:cxn>
                </a:cxnLst>
                <a:rect l="0" t="0" r="r" b="b"/>
                <a:pathLst>
                  <a:path w="3" h="5">
                    <a:moveTo>
                      <a:pt x="1" y="1"/>
                    </a:moveTo>
                    <a:cubicBezTo>
                      <a:pt x="1" y="2"/>
                      <a:pt x="1" y="3"/>
                      <a:pt x="0" y="5"/>
                    </a:cubicBezTo>
                    <a:cubicBezTo>
                      <a:pt x="1" y="3"/>
                      <a:pt x="2" y="2"/>
                      <a:pt x="3" y="0"/>
                    </a:cubicBezTo>
                    <a:cubicBezTo>
                      <a:pt x="2" y="0"/>
                      <a:pt x="2"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8" name="Freeform 165"/>
              <p:cNvSpPr>
                <a:spLocks/>
              </p:cNvSpPr>
              <p:nvPr/>
            </p:nvSpPr>
            <p:spPr bwMode="auto">
              <a:xfrm>
                <a:off x="877400" y="3199287"/>
                <a:ext cx="15633" cy="17997"/>
              </a:xfrm>
              <a:custGeom>
                <a:avLst/>
                <a:gdLst/>
                <a:ahLst/>
                <a:cxnLst>
                  <a:cxn ang="0">
                    <a:pos x="1" y="1"/>
                  </a:cxn>
                  <a:cxn ang="0">
                    <a:pos x="0" y="11"/>
                  </a:cxn>
                  <a:cxn ang="0">
                    <a:pos x="8" y="11"/>
                  </a:cxn>
                  <a:cxn ang="0">
                    <a:pos x="7" y="1"/>
                  </a:cxn>
                  <a:cxn ang="0">
                    <a:pos x="8" y="0"/>
                  </a:cxn>
                  <a:cxn ang="0">
                    <a:pos x="1" y="1"/>
                  </a:cxn>
                </a:cxnLst>
                <a:rect l="0" t="0" r="r" b="b"/>
                <a:pathLst>
                  <a:path w="8" h="11">
                    <a:moveTo>
                      <a:pt x="1" y="1"/>
                    </a:moveTo>
                    <a:cubicBezTo>
                      <a:pt x="1" y="4"/>
                      <a:pt x="0" y="8"/>
                      <a:pt x="0" y="11"/>
                    </a:cubicBezTo>
                    <a:cubicBezTo>
                      <a:pt x="3" y="11"/>
                      <a:pt x="5" y="11"/>
                      <a:pt x="8" y="11"/>
                    </a:cubicBezTo>
                    <a:cubicBezTo>
                      <a:pt x="7" y="1"/>
                      <a:pt x="7" y="1"/>
                      <a:pt x="7" y="1"/>
                    </a:cubicBezTo>
                    <a:cubicBezTo>
                      <a:pt x="7" y="1"/>
                      <a:pt x="8" y="1"/>
                      <a:pt x="8" y="0"/>
                    </a:cubicBezTo>
                    <a:cubicBezTo>
                      <a:pt x="6" y="1"/>
                      <a:pt x="3"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9" name="Freeform 166"/>
              <p:cNvSpPr>
                <a:spLocks/>
              </p:cNvSpPr>
              <p:nvPr/>
            </p:nvSpPr>
            <p:spPr bwMode="auto">
              <a:xfrm>
                <a:off x="746475" y="3100303"/>
                <a:ext cx="19541" cy="19797"/>
              </a:xfrm>
              <a:custGeom>
                <a:avLst/>
                <a:gdLst/>
                <a:ahLst/>
                <a:cxnLst>
                  <a:cxn ang="0">
                    <a:pos x="12" y="3"/>
                  </a:cxn>
                  <a:cxn ang="0">
                    <a:pos x="12" y="0"/>
                  </a:cxn>
                  <a:cxn ang="0">
                    <a:pos x="0" y="1"/>
                  </a:cxn>
                  <a:cxn ang="0">
                    <a:pos x="0" y="3"/>
                  </a:cxn>
                  <a:cxn ang="0">
                    <a:pos x="0" y="12"/>
                  </a:cxn>
                  <a:cxn ang="0">
                    <a:pos x="12" y="12"/>
                  </a:cxn>
                  <a:cxn ang="0">
                    <a:pos x="12" y="3"/>
                  </a:cxn>
                </a:cxnLst>
                <a:rect l="0" t="0" r="r" b="b"/>
                <a:pathLst>
                  <a:path w="12" h="12">
                    <a:moveTo>
                      <a:pt x="12" y="3"/>
                    </a:moveTo>
                    <a:cubicBezTo>
                      <a:pt x="12" y="2"/>
                      <a:pt x="12" y="1"/>
                      <a:pt x="12" y="0"/>
                    </a:cubicBezTo>
                    <a:cubicBezTo>
                      <a:pt x="8" y="0"/>
                      <a:pt x="4" y="1"/>
                      <a:pt x="0" y="1"/>
                    </a:cubicBezTo>
                    <a:cubicBezTo>
                      <a:pt x="0" y="2"/>
                      <a:pt x="0" y="2"/>
                      <a:pt x="0" y="3"/>
                    </a:cubicBezTo>
                    <a:cubicBezTo>
                      <a:pt x="0" y="6"/>
                      <a:pt x="0" y="9"/>
                      <a:pt x="0" y="12"/>
                    </a:cubicBezTo>
                    <a:cubicBezTo>
                      <a:pt x="12" y="12"/>
                      <a:pt x="12" y="12"/>
                      <a:pt x="12" y="12"/>
                    </a:cubicBezTo>
                    <a:cubicBezTo>
                      <a:pt x="12" y="9"/>
                      <a:pt x="12" y="6"/>
                      <a:pt x="12"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0" name="Freeform 167"/>
              <p:cNvSpPr>
                <a:spLocks/>
              </p:cNvSpPr>
              <p:nvPr/>
            </p:nvSpPr>
            <p:spPr bwMode="auto">
              <a:xfrm>
                <a:off x="855905" y="3127298"/>
                <a:ext cx="19541" cy="19797"/>
              </a:xfrm>
              <a:custGeom>
                <a:avLst/>
                <a:gdLst/>
                <a:ahLst/>
                <a:cxnLst>
                  <a:cxn ang="0">
                    <a:pos x="0" y="0"/>
                  </a:cxn>
                  <a:cxn ang="0">
                    <a:pos x="0" y="12"/>
                  </a:cxn>
                  <a:cxn ang="0">
                    <a:pos x="12" y="12"/>
                  </a:cxn>
                  <a:cxn ang="0">
                    <a:pos x="12" y="0"/>
                  </a:cxn>
                  <a:cxn ang="0">
                    <a:pos x="0" y="0"/>
                  </a:cxn>
                </a:cxnLst>
                <a:rect l="0" t="0" r="r" b="b"/>
                <a:pathLst>
                  <a:path w="12" h="12">
                    <a:moveTo>
                      <a:pt x="0" y="0"/>
                    </a:moveTo>
                    <a:cubicBezTo>
                      <a:pt x="0" y="4"/>
                      <a:pt x="0" y="8"/>
                      <a:pt x="0" y="12"/>
                    </a:cubicBezTo>
                    <a:cubicBezTo>
                      <a:pt x="4" y="12"/>
                      <a:pt x="8" y="12"/>
                      <a:pt x="12" y="12"/>
                    </a:cubicBezTo>
                    <a:cubicBezTo>
                      <a:pt x="12" y="8"/>
                      <a:pt x="12" y="4"/>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1" name="Freeform 168"/>
              <p:cNvSpPr>
                <a:spLocks/>
              </p:cNvSpPr>
              <p:nvPr/>
            </p:nvSpPr>
            <p:spPr bwMode="auto">
              <a:xfrm>
                <a:off x="910620" y="3102102"/>
                <a:ext cx="19541" cy="17997"/>
              </a:xfrm>
              <a:custGeom>
                <a:avLst/>
                <a:gdLst/>
                <a:ahLst/>
                <a:cxnLst>
                  <a:cxn ang="0">
                    <a:pos x="0" y="11"/>
                  </a:cxn>
                  <a:cxn ang="0">
                    <a:pos x="10" y="11"/>
                  </a:cxn>
                  <a:cxn ang="0">
                    <a:pos x="10" y="11"/>
                  </a:cxn>
                  <a:cxn ang="0">
                    <a:pos x="10" y="1"/>
                  </a:cxn>
                  <a:cxn ang="0">
                    <a:pos x="0" y="0"/>
                  </a:cxn>
                  <a:cxn ang="0">
                    <a:pos x="0" y="11"/>
                  </a:cxn>
                </a:cxnLst>
                <a:rect l="0" t="0" r="r" b="b"/>
                <a:pathLst>
                  <a:path w="10" h="11">
                    <a:moveTo>
                      <a:pt x="0" y="11"/>
                    </a:moveTo>
                    <a:cubicBezTo>
                      <a:pt x="10" y="11"/>
                      <a:pt x="10" y="11"/>
                      <a:pt x="10" y="11"/>
                    </a:cubicBezTo>
                    <a:cubicBezTo>
                      <a:pt x="10" y="11"/>
                      <a:pt x="10" y="11"/>
                      <a:pt x="10" y="11"/>
                    </a:cubicBezTo>
                    <a:cubicBezTo>
                      <a:pt x="10" y="8"/>
                      <a:pt x="10" y="4"/>
                      <a:pt x="10" y="1"/>
                    </a:cubicBezTo>
                    <a:cubicBezTo>
                      <a:pt x="6" y="1"/>
                      <a:pt x="3" y="0"/>
                      <a:pt x="0" y="0"/>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2" name="Freeform 169"/>
              <p:cNvSpPr>
                <a:spLocks/>
              </p:cNvSpPr>
              <p:nvPr/>
            </p:nvSpPr>
            <p:spPr bwMode="auto">
              <a:xfrm>
                <a:off x="693714" y="3139896"/>
                <a:ext cx="1954" cy="3599"/>
              </a:xfrm>
              <a:custGeom>
                <a:avLst/>
                <a:gdLst/>
                <a:ahLst/>
                <a:cxnLst>
                  <a:cxn ang="0">
                    <a:pos x="1" y="2"/>
                  </a:cxn>
                  <a:cxn ang="0">
                    <a:pos x="1" y="0"/>
                  </a:cxn>
                  <a:cxn ang="0">
                    <a:pos x="0" y="2"/>
                  </a:cxn>
                  <a:cxn ang="0">
                    <a:pos x="1" y="2"/>
                  </a:cxn>
                </a:cxnLst>
                <a:rect l="0" t="0" r="r" b="b"/>
                <a:pathLst>
                  <a:path w="1" h="2">
                    <a:moveTo>
                      <a:pt x="1" y="2"/>
                    </a:moveTo>
                    <a:cubicBezTo>
                      <a:pt x="1" y="2"/>
                      <a:pt x="1" y="1"/>
                      <a:pt x="1" y="0"/>
                    </a:cubicBezTo>
                    <a:cubicBezTo>
                      <a:pt x="1" y="1"/>
                      <a:pt x="0" y="2"/>
                      <a:pt x="0" y="2"/>
                    </a:cubicBezTo>
                    <a:cubicBezTo>
                      <a:pt x="0" y="2"/>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3" name="Freeform 170"/>
              <p:cNvSpPr>
                <a:spLocks/>
              </p:cNvSpPr>
              <p:nvPr/>
            </p:nvSpPr>
            <p:spPr bwMode="auto">
              <a:xfrm>
                <a:off x="902804" y="3012116"/>
                <a:ext cx="19541" cy="16198"/>
              </a:xfrm>
              <a:custGeom>
                <a:avLst/>
                <a:gdLst/>
                <a:ahLst/>
                <a:cxnLst>
                  <a:cxn ang="0">
                    <a:pos x="11" y="10"/>
                  </a:cxn>
                  <a:cxn ang="0">
                    <a:pos x="10" y="6"/>
                  </a:cxn>
                  <a:cxn ang="0">
                    <a:pos x="3" y="1"/>
                  </a:cxn>
                  <a:cxn ang="0">
                    <a:pos x="0" y="0"/>
                  </a:cxn>
                  <a:cxn ang="0">
                    <a:pos x="1" y="9"/>
                  </a:cxn>
                  <a:cxn ang="0">
                    <a:pos x="11" y="10"/>
                  </a:cxn>
                </a:cxnLst>
                <a:rect l="0" t="0" r="r" b="b"/>
                <a:pathLst>
                  <a:path w="11" h="10">
                    <a:moveTo>
                      <a:pt x="11" y="10"/>
                    </a:moveTo>
                    <a:cubicBezTo>
                      <a:pt x="11" y="9"/>
                      <a:pt x="10" y="8"/>
                      <a:pt x="10" y="6"/>
                    </a:cubicBezTo>
                    <a:cubicBezTo>
                      <a:pt x="8" y="4"/>
                      <a:pt x="6" y="2"/>
                      <a:pt x="3" y="1"/>
                    </a:cubicBezTo>
                    <a:cubicBezTo>
                      <a:pt x="2" y="0"/>
                      <a:pt x="1" y="0"/>
                      <a:pt x="0" y="0"/>
                    </a:cubicBezTo>
                    <a:cubicBezTo>
                      <a:pt x="0" y="3"/>
                      <a:pt x="0" y="6"/>
                      <a:pt x="1" y="9"/>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4" name="Freeform 171"/>
              <p:cNvSpPr>
                <a:spLocks/>
              </p:cNvSpPr>
              <p:nvPr/>
            </p:nvSpPr>
            <p:spPr bwMode="auto">
              <a:xfrm>
                <a:off x="703484" y="3127298"/>
                <a:ext cx="11725" cy="17997"/>
              </a:xfrm>
              <a:custGeom>
                <a:avLst/>
                <a:gdLst/>
                <a:ahLst/>
                <a:cxnLst>
                  <a:cxn ang="0">
                    <a:pos x="7" y="0"/>
                  </a:cxn>
                  <a:cxn ang="0">
                    <a:pos x="2" y="0"/>
                  </a:cxn>
                  <a:cxn ang="0">
                    <a:pos x="0" y="4"/>
                  </a:cxn>
                  <a:cxn ang="0">
                    <a:pos x="0" y="11"/>
                  </a:cxn>
                  <a:cxn ang="0">
                    <a:pos x="7" y="11"/>
                  </a:cxn>
                  <a:cxn ang="0">
                    <a:pos x="7" y="0"/>
                  </a:cxn>
                </a:cxnLst>
                <a:rect l="0" t="0" r="r" b="b"/>
                <a:pathLst>
                  <a:path w="7" h="11">
                    <a:moveTo>
                      <a:pt x="7" y="0"/>
                    </a:moveTo>
                    <a:cubicBezTo>
                      <a:pt x="2" y="0"/>
                      <a:pt x="2" y="0"/>
                      <a:pt x="2" y="0"/>
                    </a:cubicBezTo>
                    <a:cubicBezTo>
                      <a:pt x="1" y="1"/>
                      <a:pt x="1" y="2"/>
                      <a:pt x="0" y="4"/>
                    </a:cubicBezTo>
                    <a:cubicBezTo>
                      <a:pt x="0" y="6"/>
                      <a:pt x="0" y="8"/>
                      <a:pt x="0" y="11"/>
                    </a:cubicBezTo>
                    <a:cubicBezTo>
                      <a:pt x="2" y="11"/>
                      <a:pt x="5" y="11"/>
                      <a:pt x="7" y="11"/>
                    </a:cubicBezTo>
                    <a:cubicBezTo>
                      <a:pt x="7" y="7"/>
                      <a:pt x="7" y="3"/>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5" name="Freeform 172"/>
              <p:cNvSpPr>
                <a:spLocks/>
              </p:cNvSpPr>
              <p:nvPr/>
            </p:nvSpPr>
            <p:spPr bwMode="auto">
              <a:xfrm>
                <a:off x="709346" y="3057109"/>
                <a:ext cx="7816" cy="17997"/>
              </a:xfrm>
              <a:custGeom>
                <a:avLst/>
                <a:gdLst/>
                <a:ahLst/>
                <a:cxnLst>
                  <a:cxn ang="0">
                    <a:pos x="3" y="11"/>
                  </a:cxn>
                  <a:cxn ang="0">
                    <a:pos x="4" y="0"/>
                  </a:cxn>
                  <a:cxn ang="0">
                    <a:pos x="3" y="0"/>
                  </a:cxn>
                  <a:cxn ang="0">
                    <a:pos x="0" y="11"/>
                  </a:cxn>
                  <a:cxn ang="0">
                    <a:pos x="3" y="11"/>
                  </a:cxn>
                </a:cxnLst>
                <a:rect l="0" t="0" r="r" b="b"/>
                <a:pathLst>
                  <a:path w="4" h="11">
                    <a:moveTo>
                      <a:pt x="3" y="11"/>
                    </a:moveTo>
                    <a:cubicBezTo>
                      <a:pt x="3" y="8"/>
                      <a:pt x="3" y="4"/>
                      <a:pt x="4" y="0"/>
                    </a:cubicBezTo>
                    <a:cubicBezTo>
                      <a:pt x="3" y="0"/>
                      <a:pt x="3" y="0"/>
                      <a:pt x="3" y="0"/>
                    </a:cubicBezTo>
                    <a:cubicBezTo>
                      <a:pt x="2" y="3"/>
                      <a:pt x="1" y="7"/>
                      <a:pt x="0" y="11"/>
                    </a:cubicBezTo>
                    <a:cubicBezTo>
                      <a:pt x="1" y="11"/>
                      <a:pt x="2" y="11"/>
                      <a:pt x="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6" name="Freeform 173"/>
              <p:cNvSpPr>
                <a:spLocks/>
              </p:cNvSpPr>
              <p:nvPr/>
            </p:nvSpPr>
            <p:spPr bwMode="auto">
              <a:xfrm>
                <a:off x="707392" y="3170492"/>
                <a:ext cx="13679" cy="19797"/>
              </a:xfrm>
              <a:custGeom>
                <a:avLst/>
                <a:gdLst/>
                <a:ahLst/>
                <a:cxnLst>
                  <a:cxn ang="0">
                    <a:pos x="0" y="12"/>
                  </a:cxn>
                  <a:cxn ang="0">
                    <a:pos x="8" y="12"/>
                  </a:cxn>
                  <a:cxn ang="0">
                    <a:pos x="7" y="1"/>
                  </a:cxn>
                  <a:cxn ang="0">
                    <a:pos x="1" y="0"/>
                  </a:cxn>
                  <a:cxn ang="0">
                    <a:pos x="0" y="4"/>
                  </a:cxn>
                  <a:cxn ang="0">
                    <a:pos x="0" y="12"/>
                  </a:cxn>
                </a:cxnLst>
                <a:rect l="0" t="0" r="r" b="b"/>
                <a:pathLst>
                  <a:path w="8" h="12">
                    <a:moveTo>
                      <a:pt x="0" y="12"/>
                    </a:moveTo>
                    <a:cubicBezTo>
                      <a:pt x="3" y="12"/>
                      <a:pt x="5" y="12"/>
                      <a:pt x="8" y="12"/>
                    </a:cubicBezTo>
                    <a:cubicBezTo>
                      <a:pt x="7" y="8"/>
                      <a:pt x="7" y="5"/>
                      <a:pt x="7" y="1"/>
                    </a:cubicBezTo>
                    <a:cubicBezTo>
                      <a:pt x="5" y="1"/>
                      <a:pt x="3" y="1"/>
                      <a:pt x="1" y="0"/>
                    </a:cubicBezTo>
                    <a:cubicBezTo>
                      <a:pt x="1" y="1"/>
                      <a:pt x="0" y="3"/>
                      <a:pt x="0" y="4"/>
                    </a:cubicBezTo>
                    <a:cubicBezTo>
                      <a:pt x="0" y="7"/>
                      <a:pt x="0" y="9"/>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7" name="Freeform 174"/>
              <p:cNvSpPr>
                <a:spLocks/>
              </p:cNvSpPr>
              <p:nvPr/>
            </p:nvSpPr>
            <p:spPr bwMode="auto">
              <a:xfrm>
                <a:off x="709346" y="3082305"/>
                <a:ext cx="5862" cy="16198"/>
              </a:xfrm>
              <a:custGeom>
                <a:avLst/>
                <a:gdLst/>
                <a:ahLst/>
                <a:cxnLst>
                  <a:cxn ang="0">
                    <a:pos x="3" y="0"/>
                  </a:cxn>
                  <a:cxn ang="0">
                    <a:pos x="0" y="0"/>
                  </a:cxn>
                  <a:cxn ang="0">
                    <a:pos x="1" y="10"/>
                  </a:cxn>
                  <a:cxn ang="0">
                    <a:pos x="2" y="10"/>
                  </a:cxn>
                  <a:cxn ang="0">
                    <a:pos x="3" y="0"/>
                  </a:cxn>
                </a:cxnLst>
                <a:rect l="0" t="0" r="r" b="b"/>
                <a:pathLst>
                  <a:path w="3" h="10">
                    <a:moveTo>
                      <a:pt x="3" y="0"/>
                    </a:moveTo>
                    <a:cubicBezTo>
                      <a:pt x="2" y="0"/>
                      <a:pt x="1" y="0"/>
                      <a:pt x="0" y="0"/>
                    </a:cubicBezTo>
                    <a:cubicBezTo>
                      <a:pt x="0" y="3"/>
                      <a:pt x="0" y="6"/>
                      <a:pt x="1" y="10"/>
                    </a:cubicBezTo>
                    <a:cubicBezTo>
                      <a:pt x="1" y="10"/>
                      <a:pt x="2" y="10"/>
                      <a:pt x="2" y="10"/>
                    </a:cubicBezTo>
                    <a:cubicBezTo>
                      <a:pt x="3" y="6"/>
                      <a:pt x="3" y="3"/>
                      <a:pt x="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8" name="Freeform 175"/>
              <p:cNvSpPr>
                <a:spLocks/>
              </p:cNvSpPr>
              <p:nvPr/>
            </p:nvSpPr>
            <p:spPr bwMode="auto">
              <a:xfrm>
                <a:off x="723025" y="3055310"/>
                <a:ext cx="17587" cy="19797"/>
              </a:xfrm>
              <a:custGeom>
                <a:avLst/>
                <a:gdLst/>
                <a:ahLst/>
                <a:cxnLst>
                  <a:cxn ang="0">
                    <a:pos x="0" y="12"/>
                  </a:cxn>
                  <a:cxn ang="0">
                    <a:pos x="10" y="12"/>
                  </a:cxn>
                  <a:cxn ang="0">
                    <a:pos x="10" y="0"/>
                  </a:cxn>
                  <a:cxn ang="0">
                    <a:pos x="1" y="1"/>
                  </a:cxn>
                  <a:cxn ang="0">
                    <a:pos x="0" y="12"/>
                  </a:cxn>
                </a:cxnLst>
                <a:rect l="0" t="0" r="r" b="b"/>
                <a:pathLst>
                  <a:path w="10" h="12">
                    <a:moveTo>
                      <a:pt x="0" y="12"/>
                    </a:moveTo>
                    <a:cubicBezTo>
                      <a:pt x="3" y="12"/>
                      <a:pt x="6" y="12"/>
                      <a:pt x="10" y="12"/>
                    </a:cubicBezTo>
                    <a:cubicBezTo>
                      <a:pt x="10" y="8"/>
                      <a:pt x="10" y="4"/>
                      <a:pt x="10" y="0"/>
                    </a:cubicBezTo>
                    <a:cubicBezTo>
                      <a:pt x="7" y="0"/>
                      <a:pt x="4" y="0"/>
                      <a:pt x="1" y="1"/>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9" name="Freeform 176"/>
              <p:cNvSpPr>
                <a:spLocks/>
              </p:cNvSpPr>
              <p:nvPr/>
            </p:nvSpPr>
            <p:spPr bwMode="auto">
              <a:xfrm>
                <a:off x="775786" y="3152495"/>
                <a:ext cx="21495" cy="16198"/>
              </a:xfrm>
              <a:custGeom>
                <a:avLst/>
                <a:gdLst/>
                <a:ahLst/>
                <a:cxnLst>
                  <a:cxn ang="0">
                    <a:pos x="12" y="10"/>
                  </a:cxn>
                  <a:cxn ang="0">
                    <a:pos x="11" y="0"/>
                  </a:cxn>
                  <a:cxn ang="0">
                    <a:pos x="0" y="0"/>
                  </a:cxn>
                  <a:cxn ang="0">
                    <a:pos x="0" y="10"/>
                  </a:cxn>
                  <a:cxn ang="0">
                    <a:pos x="12" y="10"/>
                  </a:cxn>
                </a:cxnLst>
                <a:rect l="0" t="0" r="r" b="b"/>
                <a:pathLst>
                  <a:path w="12" h="10">
                    <a:moveTo>
                      <a:pt x="12" y="10"/>
                    </a:moveTo>
                    <a:cubicBezTo>
                      <a:pt x="12" y="7"/>
                      <a:pt x="11" y="3"/>
                      <a:pt x="11" y="0"/>
                    </a:cubicBezTo>
                    <a:cubicBezTo>
                      <a:pt x="8" y="0"/>
                      <a:pt x="4" y="0"/>
                      <a:pt x="0" y="0"/>
                    </a:cubicBezTo>
                    <a:cubicBezTo>
                      <a:pt x="0" y="3"/>
                      <a:pt x="0" y="6"/>
                      <a:pt x="0" y="10"/>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0" name="Freeform 177"/>
              <p:cNvSpPr>
                <a:spLocks/>
              </p:cNvSpPr>
              <p:nvPr/>
            </p:nvSpPr>
            <p:spPr bwMode="auto">
              <a:xfrm>
                <a:off x="801190" y="3152495"/>
                <a:ext cx="19541" cy="16198"/>
              </a:xfrm>
              <a:custGeom>
                <a:avLst/>
                <a:gdLst/>
                <a:ahLst/>
                <a:cxnLst>
                  <a:cxn ang="0">
                    <a:pos x="11" y="0"/>
                  </a:cxn>
                  <a:cxn ang="0">
                    <a:pos x="0" y="0"/>
                  </a:cxn>
                  <a:cxn ang="0">
                    <a:pos x="1" y="10"/>
                  </a:cxn>
                  <a:cxn ang="0">
                    <a:pos x="11" y="10"/>
                  </a:cxn>
                  <a:cxn ang="0">
                    <a:pos x="11" y="0"/>
                  </a:cxn>
                </a:cxnLst>
                <a:rect l="0" t="0" r="r" b="b"/>
                <a:pathLst>
                  <a:path w="11" h="10">
                    <a:moveTo>
                      <a:pt x="11" y="0"/>
                    </a:moveTo>
                    <a:cubicBezTo>
                      <a:pt x="8" y="0"/>
                      <a:pt x="4" y="0"/>
                      <a:pt x="0" y="0"/>
                    </a:cubicBezTo>
                    <a:cubicBezTo>
                      <a:pt x="0" y="3"/>
                      <a:pt x="0" y="7"/>
                      <a:pt x="1" y="10"/>
                    </a:cubicBezTo>
                    <a:cubicBezTo>
                      <a:pt x="4" y="10"/>
                      <a:pt x="8" y="10"/>
                      <a:pt x="11" y="10"/>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1" name="Freeform 178"/>
              <p:cNvSpPr>
                <a:spLocks/>
              </p:cNvSpPr>
              <p:nvPr/>
            </p:nvSpPr>
            <p:spPr bwMode="auto">
              <a:xfrm>
                <a:off x="773832" y="3127298"/>
                <a:ext cx="21495" cy="19797"/>
              </a:xfrm>
              <a:custGeom>
                <a:avLst/>
                <a:gdLst/>
                <a:ahLst/>
                <a:cxnLst>
                  <a:cxn ang="0">
                    <a:pos x="12" y="12"/>
                  </a:cxn>
                  <a:cxn ang="0">
                    <a:pos x="12" y="0"/>
                  </a:cxn>
                  <a:cxn ang="0">
                    <a:pos x="0" y="0"/>
                  </a:cxn>
                  <a:cxn ang="0">
                    <a:pos x="1" y="12"/>
                  </a:cxn>
                  <a:cxn ang="0">
                    <a:pos x="12" y="12"/>
                  </a:cxn>
                </a:cxnLst>
                <a:rect l="0" t="0" r="r" b="b"/>
                <a:pathLst>
                  <a:path w="12" h="12">
                    <a:moveTo>
                      <a:pt x="12" y="12"/>
                    </a:moveTo>
                    <a:cubicBezTo>
                      <a:pt x="12" y="8"/>
                      <a:pt x="12" y="4"/>
                      <a:pt x="12" y="0"/>
                    </a:cubicBezTo>
                    <a:cubicBezTo>
                      <a:pt x="0" y="0"/>
                      <a:pt x="0" y="0"/>
                      <a:pt x="0" y="0"/>
                    </a:cubicBezTo>
                    <a:cubicBezTo>
                      <a:pt x="0" y="4"/>
                      <a:pt x="0" y="8"/>
                      <a:pt x="1" y="12"/>
                    </a:cubicBezTo>
                    <a:cubicBezTo>
                      <a:pt x="5" y="12"/>
                      <a:pt x="8" y="12"/>
                      <a:pt x="12"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2" name="Freeform 179"/>
              <p:cNvSpPr>
                <a:spLocks/>
              </p:cNvSpPr>
              <p:nvPr/>
            </p:nvSpPr>
            <p:spPr bwMode="auto">
              <a:xfrm>
                <a:off x="855905" y="3152495"/>
                <a:ext cx="19541" cy="16198"/>
              </a:xfrm>
              <a:custGeom>
                <a:avLst/>
                <a:gdLst/>
                <a:ahLst/>
                <a:cxnLst>
                  <a:cxn ang="0">
                    <a:pos x="12" y="0"/>
                  </a:cxn>
                  <a:cxn ang="0">
                    <a:pos x="0" y="0"/>
                  </a:cxn>
                  <a:cxn ang="0">
                    <a:pos x="0" y="10"/>
                  </a:cxn>
                  <a:cxn ang="0">
                    <a:pos x="11" y="10"/>
                  </a:cxn>
                  <a:cxn ang="0">
                    <a:pos x="12" y="0"/>
                  </a:cxn>
                </a:cxnLst>
                <a:rect l="0" t="0" r="r" b="b"/>
                <a:pathLst>
                  <a:path w="12" h="10">
                    <a:moveTo>
                      <a:pt x="12" y="0"/>
                    </a:moveTo>
                    <a:cubicBezTo>
                      <a:pt x="8" y="0"/>
                      <a:pt x="4" y="0"/>
                      <a:pt x="0" y="0"/>
                    </a:cubicBezTo>
                    <a:cubicBezTo>
                      <a:pt x="0" y="3"/>
                      <a:pt x="0" y="7"/>
                      <a:pt x="0" y="10"/>
                    </a:cubicBezTo>
                    <a:cubicBezTo>
                      <a:pt x="3" y="10"/>
                      <a:pt x="7" y="10"/>
                      <a:pt x="11" y="10"/>
                    </a:cubicBezTo>
                    <a:cubicBezTo>
                      <a:pt x="11" y="6"/>
                      <a:pt x="11" y="3"/>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3" name="Freeform 180"/>
              <p:cNvSpPr>
                <a:spLocks/>
              </p:cNvSpPr>
              <p:nvPr/>
            </p:nvSpPr>
            <p:spPr bwMode="auto">
              <a:xfrm>
                <a:off x="828547" y="3152495"/>
                <a:ext cx="19541" cy="16198"/>
              </a:xfrm>
              <a:custGeom>
                <a:avLst/>
                <a:gdLst/>
                <a:ahLst/>
                <a:cxnLst>
                  <a:cxn ang="0">
                    <a:pos x="11" y="0"/>
                  </a:cxn>
                  <a:cxn ang="0">
                    <a:pos x="0" y="0"/>
                  </a:cxn>
                  <a:cxn ang="0">
                    <a:pos x="0" y="10"/>
                  </a:cxn>
                  <a:cxn ang="0">
                    <a:pos x="11" y="10"/>
                  </a:cxn>
                  <a:cxn ang="0">
                    <a:pos x="11" y="0"/>
                  </a:cxn>
                </a:cxnLst>
                <a:rect l="0" t="0" r="r" b="b"/>
                <a:pathLst>
                  <a:path w="11" h="10">
                    <a:moveTo>
                      <a:pt x="11" y="0"/>
                    </a:moveTo>
                    <a:cubicBezTo>
                      <a:pt x="7" y="0"/>
                      <a:pt x="3" y="0"/>
                      <a:pt x="0" y="0"/>
                    </a:cubicBezTo>
                    <a:cubicBezTo>
                      <a:pt x="0" y="10"/>
                      <a:pt x="0" y="10"/>
                      <a:pt x="0" y="10"/>
                    </a:cubicBezTo>
                    <a:cubicBezTo>
                      <a:pt x="3" y="10"/>
                      <a:pt x="7" y="10"/>
                      <a:pt x="11" y="10"/>
                    </a:cubicBezTo>
                    <a:cubicBezTo>
                      <a:pt x="11" y="7"/>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4" name="Freeform 181"/>
              <p:cNvSpPr>
                <a:spLocks/>
              </p:cNvSpPr>
              <p:nvPr/>
            </p:nvSpPr>
            <p:spPr bwMode="auto">
              <a:xfrm>
                <a:off x="801190" y="3100303"/>
                <a:ext cx="19541" cy="19797"/>
              </a:xfrm>
              <a:custGeom>
                <a:avLst/>
                <a:gdLst/>
                <a:ahLst/>
                <a:cxnLst>
                  <a:cxn ang="0">
                    <a:pos x="0" y="0"/>
                  </a:cxn>
                  <a:cxn ang="0">
                    <a:pos x="0" y="2"/>
                  </a:cxn>
                  <a:cxn ang="0">
                    <a:pos x="0" y="12"/>
                  </a:cxn>
                  <a:cxn ang="0">
                    <a:pos x="12" y="12"/>
                  </a:cxn>
                  <a:cxn ang="0">
                    <a:pos x="12" y="0"/>
                  </a:cxn>
                  <a:cxn ang="0">
                    <a:pos x="7" y="0"/>
                  </a:cxn>
                  <a:cxn ang="0">
                    <a:pos x="0" y="0"/>
                  </a:cxn>
                </a:cxnLst>
                <a:rect l="0" t="0" r="r" b="b"/>
                <a:pathLst>
                  <a:path w="12" h="12">
                    <a:moveTo>
                      <a:pt x="0" y="0"/>
                    </a:moveTo>
                    <a:cubicBezTo>
                      <a:pt x="0" y="1"/>
                      <a:pt x="0" y="1"/>
                      <a:pt x="0" y="2"/>
                    </a:cubicBezTo>
                    <a:cubicBezTo>
                      <a:pt x="0" y="5"/>
                      <a:pt x="0" y="9"/>
                      <a:pt x="0" y="12"/>
                    </a:cubicBezTo>
                    <a:cubicBezTo>
                      <a:pt x="12" y="12"/>
                      <a:pt x="12" y="12"/>
                      <a:pt x="12" y="12"/>
                    </a:cubicBezTo>
                    <a:cubicBezTo>
                      <a:pt x="12" y="0"/>
                      <a:pt x="12" y="0"/>
                      <a:pt x="12" y="0"/>
                    </a:cubicBezTo>
                    <a:cubicBezTo>
                      <a:pt x="10" y="0"/>
                      <a:pt x="9" y="0"/>
                      <a:pt x="7" y="0"/>
                    </a:cubicBezTo>
                    <a:cubicBezTo>
                      <a:pt x="5"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5" name="Freeform 182"/>
              <p:cNvSpPr>
                <a:spLocks/>
              </p:cNvSpPr>
              <p:nvPr/>
            </p:nvSpPr>
            <p:spPr bwMode="auto">
              <a:xfrm>
                <a:off x="883262" y="3102102"/>
                <a:ext cx="21495" cy="17997"/>
              </a:xfrm>
              <a:custGeom>
                <a:avLst/>
                <a:gdLst/>
                <a:ahLst/>
                <a:cxnLst>
                  <a:cxn ang="0">
                    <a:pos x="12" y="0"/>
                  </a:cxn>
                  <a:cxn ang="0">
                    <a:pos x="0" y="0"/>
                  </a:cxn>
                  <a:cxn ang="0">
                    <a:pos x="0" y="11"/>
                  </a:cxn>
                  <a:cxn ang="0">
                    <a:pos x="12" y="11"/>
                  </a:cxn>
                  <a:cxn ang="0">
                    <a:pos x="12" y="0"/>
                  </a:cxn>
                </a:cxnLst>
                <a:rect l="0" t="0" r="r" b="b"/>
                <a:pathLst>
                  <a:path w="12" h="11">
                    <a:moveTo>
                      <a:pt x="12" y="0"/>
                    </a:moveTo>
                    <a:cubicBezTo>
                      <a:pt x="8" y="0"/>
                      <a:pt x="4" y="0"/>
                      <a:pt x="0" y="0"/>
                    </a:cubicBezTo>
                    <a:cubicBezTo>
                      <a:pt x="0" y="4"/>
                      <a:pt x="0" y="7"/>
                      <a:pt x="0" y="11"/>
                    </a:cubicBezTo>
                    <a:cubicBezTo>
                      <a:pt x="12" y="11"/>
                      <a:pt x="12" y="11"/>
                      <a:pt x="12" y="11"/>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6" name="Freeform 183"/>
              <p:cNvSpPr>
                <a:spLocks/>
              </p:cNvSpPr>
              <p:nvPr/>
            </p:nvSpPr>
            <p:spPr bwMode="auto">
              <a:xfrm>
                <a:off x="721071" y="3080506"/>
                <a:ext cx="17587" cy="16198"/>
              </a:xfrm>
              <a:custGeom>
                <a:avLst/>
                <a:gdLst/>
                <a:ahLst/>
                <a:cxnLst>
                  <a:cxn ang="0">
                    <a:pos x="10" y="10"/>
                  </a:cxn>
                  <a:cxn ang="0">
                    <a:pos x="10" y="0"/>
                  </a:cxn>
                  <a:cxn ang="0">
                    <a:pos x="1" y="1"/>
                  </a:cxn>
                  <a:cxn ang="0">
                    <a:pos x="0" y="10"/>
                  </a:cxn>
                  <a:cxn ang="0">
                    <a:pos x="10" y="10"/>
                  </a:cxn>
                </a:cxnLst>
                <a:rect l="0" t="0" r="r" b="b"/>
                <a:pathLst>
                  <a:path w="10" h="10">
                    <a:moveTo>
                      <a:pt x="10" y="10"/>
                    </a:moveTo>
                    <a:cubicBezTo>
                      <a:pt x="10" y="7"/>
                      <a:pt x="10" y="4"/>
                      <a:pt x="10" y="0"/>
                    </a:cubicBezTo>
                    <a:cubicBezTo>
                      <a:pt x="7" y="1"/>
                      <a:pt x="4" y="1"/>
                      <a:pt x="1" y="1"/>
                    </a:cubicBezTo>
                    <a:cubicBezTo>
                      <a:pt x="0" y="4"/>
                      <a:pt x="0" y="7"/>
                      <a:pt x="0" y="10"/>
                    </a:cubicBezTo>
                    <a:cubicBezTo>
                      <a:pt x="3" y="10"/>
                      <a:pt x="7" y="10"/>
                      <a:pt x="1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7" name="Freeform 184"/>
              <p:cNvSpPr>
                <a:spLocks/>
              </p:cNvSpPr>
              <p:nvPr/>
            </p:nvSpPr>
            <p:spPr bwMode="auto">
              <a:xfrm>
                <a:off x="746475" y="3080506"/>
                <a:ext cx="21495" cy="16198"/>
              </a:xfrm>
              <a:custGeom>
                <a:avLst/>
                <a:gdLst/>
                <a:ahLst/>
                <a:cxnLst>
                  <a:cxn ang="0">
                    <a:pos x="13" y="0"/>
                  </a:cxn>
                  <a:cxn ang="0">
                    <a:pos x="0" y="0"/>
                  </a:cxn>
                  <a:cxn ang="0">
                    <a:pos x="0" y="10"/>
                  </a:cxn>
                  <a:cxn ang="0">
                    <a:pos x="12" y="10"/>
                  </a:cxn>
                  <a:cxn ang="0">
                    <a:pos x="13" y="0"/>
                  </a:cxn>
                </a:cxnLst>
                <a:rect l="0" t="0" r="r" b="b"/>
                <a:pathLst>
                  <a:path w="13" h="10">
                    <a:moveTo>
                      <a:pt x="13" y="0"/>
                    </a:moveTo>
                    <a:cubicBezTo>
                      <a:pt x="8" y="0"/>
                      <a:pt x="4" y="0"/>
                      <a:pt x="0" y="0"/>
                    </a:cubicBezTo>
                    <a:cubicBezTo>
                      <a:pt x="0" y="4"/>
                      <a:pt x="0" y="7"/>
                      <a:pt x="0" y="10"/>
                    </a:cubicBezTo>
                    <a:cubicBezTo>
                      <a:pt x="4" y="10"/>
                      <a:pt x="8" y="10"/>
                      <a:pt x="12" y="10"/>
                    </a:cubicBezTo>
                    <a:cubicBezTo>
                      <a:pt x="12" y="6"/>
                      <a:pt x="12" y="3"/>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8" name="Freeform 185"/>
              <p:cNvSpPr>
                <a:spLocks/>
              </p:cNvSpPr>
              <p:nvPr/>
            </p:nvSpPr>
            <p:spPr bwMode="auto">
              <a:xfrm>
                <a:off x="773832" y="3100303"/>
                <a:ext cx="21495" cy="19797"/>
              </a:xfrm>
              <a:custGeom>
                <a:avLst/>
                <a:gdLst/>
                <a:ahLst/>
                <a:cxnLst>
                  <a:cxn ang="0">
                    <a:pos x="12" y="2"/>
                  </a:cxn>
                  <a:cxn ang="0">
                    <a:pos x="12" y="0"/>
                  </a:cxn>
                  <a:cxn ang="0">
                    <a:pos x="0" y="0"/>
                  </a:cxn>
                  <a:cxn ang="0">
                    <a:pos x="0" y="3"/>
                  </a:cxn>
                  <a:cxn ang="0">
                    <a:pos x="0" y="12"/>
                  </a:cxn>
                  <a:cxn ang="0">
                    <a:pos x="12" y="12"/>
                  </a:cxn>
                  <a:cxn ang="0">
                    <a:pos x="12" y="2"/>
                  </a:cxn>
                </a:cxnLst>
                <a:rect l="0" t="0" r="r" b="b"/>
                <a:pathLst>
                  <a:path w="12" h="12">
                    <a:moveTo>
                      <a:pt x="12" y="2"/>
                    </a:moveTo>
                    <a:cubicBezTo>
                      <a:pt x="12" y="1"/>
                      <a:pt x="12" y="1"/>
                      <a:pt x="12" y="0"/>
                    </a:cubicBezTo>
                    <a:cubicBezTo>
                      <a:pt x="8" y="0"/>
                      <a:pt x="4" y="0"/>
                      <a:pt x="0" y="0"/>
                    </a:cubicBezTo>
                    <a:cubicBezTo>
                      <a:pt x="0" y="1"/>
                      <a:pt x="0" y="2"/>
                      <a:pt x="0" y="3"/>
                    </a:cubicBezTo>
                    <a:cubicBezTo>
                      <a:pt x="0" y="6"/>
                      <a:pt x="0" y="9"/>
                      <a:pt x="0" y="12"/>
                    </a:cubicBezTo>
                    <a:cubicBezTo>
                      <a:pt x="12" y="12"/>
                      <a:pt x="12" y="12"/>
                      <a:pt x="12" y="12"/>
                    </a:cubicBezTo>
                    <a:cubicBezTo>
                      <a:pt x="12" y="9"/>
                      <a:pt x="12" y="5"/>
                      <a:pt x="12"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9" name="Freeform 186"/>
              <p:cNvSpPr>
                <a:spLocks/>
              </p:cNvSpPr>
              <p:nvPr/>
            </p:nvSpPr>
            <p:spPr bwMode="auto">
              <a:xfrm>
                <a:off x="801190" y="3127298"/>
                <a:ext cx="19541" cy="19797"/>
              </a:xfrm>
              <a:custGeom>
                <a:avLst/>
                <a:gdLst/>
                <a:ahLst/>
                <a:cxnLst>
                  <a:cxn ang="0">
                    <a:pos x="1" y="12"/>
                  </a:cxn>
                  <a:cxn ang="0">
                    <a:pos x="12" y="12"/>
                  </a:cxn>
                  <a:cxn ang="0">
                    <a:pos x="12" y="0"/>
                  </a:cxn>
                  <a:cxn ang="0">
                    <a:pos x="0" y="0"/>
                  </a:cxn>
                  <a:cxn ang="0">
                    <a:pos x="1" y="12"/>
                  </a:cxn>
                </a:cxnLst>
                <a:rect l="0" t="0" r="r" b="b"/>
                <a:pathLst>
                  <a:path w="12" h="12">
                    <a:moveTo>
                      <a:pt x="1" y="12"/>
                    </a:moveTo>
                    <a:cubicBezTo>
                      <a:pt x="5" y="12"/>
                      <a:pt x="9" y="12"/>
                      <a:pt x="12" y="12"/>
                    </a:cubicBezTo>
                    <a:cubicBezTo>
                      <a:pt x="12" y="0"/>
                      <a:pt x="12" y="0"/>
                      <a:pt x="12" y="0"/>
                    </a:cubicBezTo>
                    <a:cubicBezTo>
                      <a:pt x="0" y="0"/>
                      <a:pt x="0"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0" name="Freeform 187"/>
              <p:cNvSpPr>
                <a:spLocks/>
              </p:cNvSpPr>
              <p:nvPr/>
            </p:nvSpPr>
            <p:spPr bwMode="auto">
              <a:xfrm>
                <a:off x="828547" y="3100303"/>
                <a:ext cx="21495" cy="19797"/>
              </a:xfrm>
              <a:custGeom>
                <a:avLst/>
                <a:gdLst/>
                <a:ahLst/>
                <a:cxnLst>
                  <a:cxn ang="0">
                    <a:pos x="0" y="12"/>
                  </a:cxn>
                  <a:cxn ang="0">
                    <a:pos x="12" y="12"/>
                  </a:cxn>
                  <a:cxn ang="0">
                    <a:pos x="12" y="12"/>
                  </a:cxn>
                  <a:cxn ang="0">
                    <a:pos x="12" y="0"/>
                  </a:cxn>
                  <a:cxn ang="0">
                    <a:pos x="0" y="0"/>
                  </a:cxn>
                  <a:cxn ang="0">
                    <a:pos x="0" y="12"/>
                  </a:cxn>
                </a:cxnLst>
                <a:rect l="0" t="0" r="r" b="b"/>
                <a:pathLst>
                  <a:path w="12" h="12">
                    <a:moveTo>
                      <a:pt x="0" y="12"/>
                    </a:moveTo>
                    <a:cubicBezTo>
                      <a:pt x="12" y="12"/>
                      <a:pt x="12" y="12"/>
                      <a:pt x="12" y="12"/>
                    </a:cubicBezTo>
                    <a:cubicBezTo>
                      <a:pt x="12" y="12"/>
                      <a:pt x="12" y="12"/>
                      <a:pt x="12" y="12"/>
                    </a:cubicBezTo>
                    <a:cubicBezTo>
                      <a:pt x="12" y="8"/>
                      <a:pt x="12" y="4"/>
                      <a:pt x="12" y="0"/>
                    </a:cubicBezTo>
                    <a:cubicBezTo>
                      <a:pt x="7" y="0"/>
                      <a:pt x="3" y="0"/>
                      <a:pt x="0" y="0"/>
                    </a:cubicBezTo>
                    <a:lnTo>
                      <a:pt x="0" y="1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1" name="Freeform 188"/>
              <p:cNvSpPr>
                <a:spLocks/>
              </p:cNvSpPr>
              <p:nvPr/>
            </p:nvSpPr>
            <p:spPr bwMode="auto">
              <a:xfrm>
                <a:off x="828547" y="3127298"/>
                <a:ext cx="21495" cy="19797"/>
              </a:xfrm>
              <a:custGeom>
                <a:avLst/>
                <a:gdLst/>
                <a:ahLst/>
                <a:cxnLst>
                  <a:cxn ang="0">
                    <a:pos x="12" y="0"/>
                  </a:cxn>
                  <a:cxn ang="0">
                    <a:pos x="0" y="0"/>
                  </a:cxn>
                  <a:cxn ang="0">
                    <a:pos x="0" y="12"/>
                  </a:cxn>
                  <a:cxn ang="0">
                    <a:pos x="11" y="12"/>
                  </a:cxn>
                  <a:cxn ang="0">
                    <a:pos x="12" y="0"/>
                  </a:cxn>
                </a:cxnLst>
                <a:rect l="0" t="0" r="r" b="b"/>
                <a:pathLst>
                  <a:path w="12" h="12">
                    <a:moveTo>
                      <a:pt x="12" y="0"/>
                    </a:moveTo>
                    <a:cubicBezTo>
                      <a:pt x="0" y="0"/>
                      <a:pt x="0" y="0"/>
                      <a:pt x="0" y="0"/>
                    </a:cubicBezTo>
                    <a:cubicBezTo>
                      <a:pt x="0" y="12"/>
                      <a:pt x="0" y="12"/>
                      <a:pt x="0" y="12"/>
                    </a:cubicBezTo>
                    <a:cubicBezTo>
                      <a:pt x="3" y="12"/>
                      <a:pt x="7" y="12"/>
                      <a:pt x="11" y="12"/>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2" name="Freeform 189"/>
              <p:cNvSpPr>
                <a:spLocks/>
              </p:cNvSpPr>
              <p:nvPr/>
            </p:nvSpPr>
            <p:spPr bwMode="auto">
              <a:xfrm>
                <a:off x="781649" y="2997718"/>
                <a:ext cx="19541" cy="5399"/>
              </a:xfrm>
              <a:custGeom>
                <a:avLst/>
                <a:gdLst/>
                <a:ahLst/>
                <a:cxnLst>
                  <a:cxn ang="0">
                    <a:pos x="0" y="4"/>
                  </a:cxn>
                  <a:cxn ang="0">
                    <a:pos x="10" y="4"/>
                  </a:cxn>
                  <a:cxn ang="0">
                    <a:pos x="11" y="0"/>
                  </a:cxn>
                  <a:cxn ang="0">
                    <a:pos x="0" y="2"/>
                  </a:cxn>
                  <a:cxn ang="0">
                    <a:pos x="0" y="4"/>
                  </a:cxn>
                </a:cxnLst>
                <a:rect l="0" t="0" r="r" b="b"/>
                <a:pathLst>
                  <a:path w="11" h="4">
                    <a:moveTo>
                      <a:pt x="0" y="4"/>
                    </a:moveTo>
                    <a:cubicBezTo>
                      <a:pt x="3" y="4"/>
                      <a:pt x="7" y="4"/>
                      <a:pt x="10" y="4"/>
                    </a:cubicBezTo>
                    <a:cubicBezTo>
                      <a:pt x="11" y="2"/>
                      <a:pt x="11" y="1"/>
                      <a:pt x="11" y="0"/>
                    </a:cubicBezTo>
                    <a:cubicBezTo>
                      <a:pt x="7" y="0"/>
                      <a:pt x="3" y="1"/>
                      <a:pt x="0" y="2"/>
                    </a:cubicBezTo>
                    <a:cubicBezTo>
                      <a:pt x="0" y="3"/>
                      <a:pt x="0" y="3"/>
                      <a:pt x="0"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3" name="Freeform 190"/>
              <p:cNvSpPr>
                <a:spLocks/>
              </p:cNvSpPr>
              <p:nvPr/>
            </p:nvSpPr>
            <p:spPr bwMode="auto">
              <a:xfrm>
                <a:off x="801190" y="3030113"/>
                <a:ext cx="19541" cy="17997"/>
              </a:xfrm>
              <a:custGeom>
                <a:avLst/>
                <a:gdLst/>
                <a:ahLst/>
                <a:cxnLst>
                  <a:cxn ang="0">
                    <a:pos x="1" y="0"/>
                  </a:cxn>
                  <a:cxn ang="0">
                    <a:pos x="0" y="11"/>
                  </a:cxn>
                  <a:cxn ang="0">
                    <a:pos x="10" y="11"/>
                  </a:cxn>
                  <a:cxn ang="0">
                    <a:pos x="11" y="11"/>
                  </a:cxn>
                  <a:cxn ang="0">
                    <a:pos x="11" y="0"/>
                  </a:cxn>
                  <a:cxn ang="0">
                    <a:pos x="10" y="0"/>
                  </a:cxn>
                  <a:cxn ang="0">
                    <a:pos x="1" y="0"/>
                  </a:cxn>
                </a:cxnLst>
                <a:rect l="0" t="0" r="r" b="b"/>
                <a:pathLst>
                  <a:path w="11" h="11">
                    <a:moveTo>
                      <a:pt x="1" y="0"/>
                    </a:moveTo>
                    <a:cubicBezTo>
                      <a:pt x="1" y="4"/>
                      <a:pt x="1" y="7"/>
                      <a:pt x="0" y="11"/>
                    </a:cubicBezTo>
                    <a:cubicBezTo>
                      <a:pt x="4" y="11"/>
                      <a:pt x="7" y="11"/>
                      <a:pt x="10" y="11"/>
                    </a:cubicBezTo>
                    <a:cubicBezTo>
                      <a:pt x="10" y="11"/>
                      <a:pt x="11" y="11"/>
                      <a:pt x="11" y="11"/>
                    </a:cubicBezTo>
                    <a:cubicBezTo>
                      <a:pt x="11" y="0"/>
                      <a:pt x="11" y="0"/>
                      <a:pt x="11" y="0"/>
                    </a:cubicBezTo>
                    <a:cubicBezTo>
                      <a:pt x="11"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4" name="Freeform 191"/>
              <p:cNvSpPr>
                <a:spLocks/>
              </p:cNvSpPr>
              <p:nvPr/>
            </p:nvSpPr>
            <p:spPr bwMode="auto">
              <a:xfrm>
                <a:off x="828547" y="3246080"/>
                <a:ext cx="13679" cy="10798"/>
              </a:xfrm>
              <a:custGeom>
                <a:avLst/>
                <a:gdLst/>
                <a:ahLst/>
                <a:cxnLst>
                  <a:cxn ang="0">
                    <a:pos x="1" y="7"/>
                  </a:cxn>
                  <a:cxn ang="0">
                    <a:pos x="8" y="7"/>
                  </a:cxn>
                  <a:cxn ang="0">
                    <a:pos x="8" y="0"/>
                  </a:cxn>
                  <a:cxn ang="0">
                    <a:pos x="1" y="0"/>
                  </a:cxn>
                  <a:cxn ang="0">
                    <a:pos x="0" y="0"/>
                  </a:cxn>
                  <a:cxn ang="0">
                    <a:pos x="0" y="7"/>
                  </a:cxn>
                  <a:cxn ang="0">
                    <a:pos x="1" y="7"/>
                  </a:cxn>
                </a:cxnLst>
                <a:rect l="0" t="0" r="r" b="b"/>
                <a:pathLst>
                  <a:path w="8" h="7">
                    <a:moveTo>
                      <a:pt x="1" y="7"/>
                    </a:moveTo>
                    <a:cubicBezTo>
                      <a:pt x="3" y="7"/>
                      <a:pt x="5" y="7"/>
                      <a:pt x="8" y="7"/>
                    </a:cubicBezTo>
                    <a:cubicBezTo>
                      <a:pt x="8" y="4"/>
                      <a:pt x="8" y="2"/>
                      <a:pt x="8" y="0"/>
                    </a:cubicBezTo>
                    <a:cubicBezTo>
                      <a:pt x="6" y="0"/>
                      <a:pt x="3" y="0"/>
                      <a:pt x="1" y="0"/>
                    </a:cubicBezTo>
                    <a:cubicBezTo>
                      <a:pt x="1" y="0"/>
                      <a:pt x="0" y="0"/>
                      <a:pt x="0" y="0"/>
                    </a:cubicBezTo>
                    <a:cubicBezTo>
                      <a:pt x="0" y="7"/>
                      <a:pt x="0" y="7"/>
                      <a:pt x="0" y="7"/>
                    </a:cubicBezTo>
                    <a:cubicBezTo>
                      <a:pt x="0" y="7"/>
                      <a:pt x="1" y="7"/>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5" name="Freeform 192"/>
              <p:cNvSpPr>
                <a:spLocks/>
              </p:cNvSpPr>
              <p:nvPr/>
            </p:nvSpPr>
            <p:spPr bwMode="auto">
              <a:xfrm>
                <a:off x="873492" y="3242481"/>
                <a:ext cx="19541" cy="12598"/>
              </a:xfrm>
              <a:custGeom>
                <a:avLst/>
                <a:gdLst/>
                <a:ahLst/>
                <a:cxnLst>
                  <a:cxn ang="0">
                    <a:pos x="11" y="0"/>
                  </a:cxn>
                  <a:cxn ang="0">
                    <a:pos x="1" y="1"/>
                  </a:cxn>
                  <a:cxn ang="0">
                    <a:pos x="0" y="8"/>
                  </a:cxn>
                  <a:cxn ang="0">
                    <a:pos x="11" y="7"/>
                  </a:cxn>
                  <a:cxn ang="0">
                    <a:pos x="11" y="0"/>
                  </a:cxn>
                </a:cxnLst>
                <a:rect l="0" t="0" r="r" b="b"/>
                <a:pathLst>
                  <a:path w="11" h="8">
                    <a:moveTo>
                      <a:pt x="11" y="0"/>
                    </a:moveTo>
                    <a:cubicBezTo>
                      <a:pt x="7" y="1"/>
                      <a:pt x="4" y="1"/>
                      <a:pt x="1" y="1"/>
                    </a:cubicBezTo>
                    <a:cubicBezTo>
                      <a:pt x="1" y="3"/>
                      <a:pt x="0" y="6"/>
                      <a:pt x="0" y="8"/>
                    </a:cubicBezTo>
                    <a:cubicBezTo>
                      <a:pt x="4" y="8"/>
                      <a:pt x="7" y="7"/>
                      <a:pt x="11" y="7"/>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6" name="Freeform 193"/>
              <p:cNvSpPr>
                <a:spLocks/>
              </p:cNvSpPr>
              <p:nvPr/>
            </p:nvSpPr>
            <p:spPr bwMode="auto">
              <a:xfrm>
                <a:off x="875446" y="3010316"/>
                <a:ext cx="21495" cy="16198"/>
              </a:xfrm>
              <a:custGeom>
                <a:avLst/>
                <a:gdLst/>
                <a:ahLst/>
                <a:cxnLst>
                  <a:cxn ang="0">
                    <a:pos x="12" y="10"/>
                  </a:cxn>
                  <a:cxn ang="0">
                    <a:pos x="11" y="1"/>
                  </a:cxn>
                  <a:cxn ang="0">
                    <a:pos x="0" y="0"/>
                  </a:cxn>
                  <a:cxn ang="0">
                    <a:pos x="1" y="9"/>
                  </a:cxn>
                  <a:cxn ang="0">
                    <a:pos x="12" y="10"/>
                  </a:cxn>
                </a:cxnLst>
                <a:rect l="0" t="0" r="r" b="b"/>
                <a:pathLst>
                  <a:path w="12" h="10">
                    <a:moveTo>
                      <a:pt x="12" y="10"/>
                    </a:moveTo>
                    <a:cubicBezTo>
                      <a:pt x="12" y="7"/>
                      <a:pt x="11" y="4"/>
                      <a:pt x="11" y="1"/>
                    </a:cubicBezTo>
                    <a:cubicBezTo>
                      <a:pt x="7" y="1"/>
                      <a:pt x="3" y="1"/>
                      <a:pt x="0" y="0"/>
                    </a:cubicBezTo>
                    <a:cubicBezTo>
                      <a:pt x="0" y="3"/>
                      <a:pt x="0" y="6"/>
                      <a:pt x="1" y="9"/>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7" name="Freeform 194"/>
              <p:cNvSpPr>
                <a:spLocks/>
              </p:cNvSpPr>
              <p:nvPr/>
            </p:nvSpPr>
            <p:spPr bwMode="auto">
              <a:xfrm>
                <a:off x="873492" y="2999518"/>
                <a:ext cx="19541" cy="5399"/>
              </a:xfrm>
              <a:custGeom>
                <a:avLst/>
                <a:gdLst/>
                <a:ahLst/>
                <a:cxnLst>
                  <a:cxn ang="0">
                    <a:pos x="0" y="3"/>
                  </a:cxn>
                  <a:cxn ang="0">
                    <a:pos x="10" y="3"/>
                  </a:cxn>
                  <a:cxn ang="0">
                    <a:pos x="0" y="0"/>
                  </a:cxn>
                  <a:cxn ang="0">
                    <a:pos x="0" y="3"/>
                  </a:cxn>
                </a:cxnLst>
                <a:rect l="0" t="0" r="r" b="b"/>
                <a:pathLst>
                  <a:path w="10" h="3">
                    <a:moveTo>
                      <a:pt x="0" y="3"/>
                    </a:moveTo>
                    <a:cubicBezTo>
                      <a:pt x="4" y="3"/>
                      <a:pt x="7" y="3"/>
                      <a:pt x="10" y="3"/>
                    </a:cubicBezTo>
                    <a:cubicBezTo>
                      <a:pt x="7" y="2"/>
                      <a:pt x="4" y="1"/>
                      <a:pt x="0" y="0"/>
                    </a:cubicBezTo>
                    <a:cubicBezTo>
                      <a:pt x="0" y="1"/>
                      <a:pt x="0" y="2"/>
                      <a:pt x="0"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8" name="Freeform 195"/>
              <p:cNvSpPr>
                <a:spLocks/>
              </p:cNvSpPr>
              <p:nvPr/>
            </p:nvSpPr>
            <p:spPr bwMode="auto">
              <a:xfrm>
                <a:off x="828547" y="3224483"/>
                <a:ext cx="15633" cy="14398"/>
              </a:xfrm>
              <a:custGeom>
                <a:avLst/>
                <a:gdLst/>
                <a:ahLst/>
                <a:cxnLst>
                  <a:cxn ang="0">
                    <a:pos x="9" y="9"/>
                  </a:cxn>
                  <a:cxn ang="0">
                    <a:pos x="9" y="0"/>
                  </a:cxn>
                  <a:cxn ang="0">
                    <a:pos x="1" y="0"/>
                  </a:cxn>
                  <a:cxn ang="0">
                    <a:pos x="0" y="0"/>
                  </a:cxn>
                  <a:cxn ang="0">
                    <a:pos x="0" y="9"/>
                  </a:cxn>
                  <a:cxn ang="0">
                    <a:pos x="1" y="9"/>
                  </a:cxn>
                  <a:cxn ang="0">
                    <a:pos x="9" y="9"/>
                  </a:cxn>
                </a:cxnLst>
                <a:rect l="0" t="0" r="r" b="b"/>
                <a:pathLst>
                  <a:path w="9" h="9">
                    <a:moveTo>
                      <a:pt x="9" y="9"/>
                    </a:moveTo>
                    <a:cubicBezTo>
                      <a:pt x="9" y="6"/>
                      <a:pt x="9" y="3"/>
                      <a:pt x="9" y="0"/>
                    </a:cubicBezTo>
                    <a:cubicBezTo>
                      <a:pt x="6" y="0"/>
                      <a:pt x="3" y="0"/>
                      <a:pt x="1" y="0"/>
                    </a:cubicBezTo>
                    <a:cubicBezTo>
                      <a:pt x="1" y="0"/>
                      <a:pt x="0" y="0"/>
                      <a:pt x="0" y="0"/>
                    </a:cubicBezTo>
                    <a:cubicBezTo>
                      <a:pt x="0" y="9"/>
                      <a:pt x="0" y="9"/>
                      <a:pt x="0" y="9"/>
                    </a:cubicBezTo>
                    <a:cubicBezTo>
                      <a:pt x="0" y="9"/>
                      <a:pt x="1" y="9"/>
                      <a:pt x="1" y="9"/>
                    </a:cubicBezTo>
                    <a:cubicBezTo>
                      <a:pt x="3" y="9"/>
                      <a:pt x="6" y="9"/>
                      <a:pt x="9"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9" name="Freeform 196"/>
              <p:cNvSpPr>
                <a:spLocks/>
              </p:cNvSpPr>
              <p:nvPr/>
            </p:nvSpPr>
            <p:spPr bwMode="auto">
              <a:xfrm>
                <a:off x="750383" y="3010316"/>
                <a:ext cx="21495" cy="16198"/>
              </a:xfrm>
              <a:custGeom>
                <a:avLst/>
                <a:gdLst/>
                <a:ahLst/>
                <a:cxnLst>
                  <a:cxn ang="0">
                    <a:pos x="1" y="1"/>
                  </a:cxn>
                  <a:cxn ang="0">
                    <a:pos x="0" y="10"/>
                  </a:cxn>
                  <a:cxn ang="0">
                    <a:pos x="12" y="9"/>
                  </a:cxn>
                  <a:cxn ang="0">
                    <a:pos x="12" y="0"/>
                  </a:cxn>
                  <a:cxn ang="0">
                    <a:pos x="2" y="1"/>
                  </a:cxn>
                  <a:cxn ang="0">
                    <a:pos x="1" y="1"/>
                  </a:cxn>
                </a:cxnLst>
                <a:rect l="0" t="0" r="r" b="b"/>
                <a:pathLst>
                  <a:path w="12" h="10">
                    <a:moveTo>
                      <a:pt x="1" y="1"/>
                    </a:moveTo>
                    <a:cubicBezTo>
                      <a:pt x="1" y="4"/>
                      <a:pt x="0" y="7"/>
                      <a:pt x="0" y="10"/>
                    </a:cubicBezTo>
                    <a:cubicBezTo>
                      <a:pt x="4" y="10"/>
                      <a:pt x="8" y="9"/>
                      <a:pt x="12" y="9"/>
                    </a:cubicBezTo>
                    <a:cubicBezTo>
                      <a:pt x="12" y="6"/>
                      <a:pt x="12" y="3"/>
                      <a:pt x="12" y="0"/>
                    </a:cubicBezTo>
                    <a:cubicBezTo>
                      <a:pt x="9" y="0"/>
                      <a:pt x="6" y="0"/>
                      <a:pt x="2" y="1"/>
                    </a:cubicBezTo>
                    <a:cubicBezTo>
                      <a:pt x="2" y="1"/>
                      <a:pt x="1"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0" name="Freeform 197"/>
              <p:cNvSpPr>
                <a:spLocks/>
              </p:cNvSpPr>
              <p:nvPr/>
            </p:nvSpPr>
            <p:spPr bwMode="auto">
              <a:xfrm>
                <a:off x="850043" y="3010316"/>
                <a:ext cx="21495" cy="14398"/>
              </a:xfrm>
              <a:custGeom>
                <a:avLst/>
                <a:gdLst/>
                <a:ahLst/>
                <a:cxnLst>
                  <a:cxn ang="0">
                    <a:pos x="1" y="9"/>
                  </a:cxn>
                  <a:cxn ang="0">
                    <a:pos x="12" y="9"/>
                  </a:cxn>
                  <a:cxn ang="0">
                    <a:pos x="11" y="0"/>
                  </a:cxn>
                  <a:cxn ang="0">
                    <a:pos x="0" y="0"/>
                  </a:cxn>
                  <a:cxn ang="0">
                    <a:pos x="1" y="9"/>
                  </a:cxn>
                </a:cxnLst>
                <a:rect l="0" t="0" r="r" b="b"/>
                <a:pathLst>
                  <a:path w="12" h="9">
                    <a:moveTo>
                      <a:pt x="1" y="9"/>
                    </a:moveTo>
                    <a:cubicBezTo>
                      <a:pt x="4" y="9"/>
                      <a:pt x="8" y="9"/>
                      <a:pt x="12" y="9"/>
                    </a:cubicBezTo>
                    <a:cubicBezTo>
                      <a:pt x="11" y="6"/>
                      <a:pt x="11" y="3"/>
                      <a:pt x="11" y="0"/>
                    </a:cubicBezTo>
                    <a:cubicBezTo>
                      <a:pt x="7" y="0"/>
                      <a:pt x="4" y="0"/>
                      <a:pt x="0" y="0"/>
                    </a:cubicBezTo>
                    <a:cubicBezTo>
                      <a:pt x="0" y="2"/>
                      <a:pt x="1" y="5"/>
                      <a:pt x="1"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1" name="Freeform 198"/>
              <p:cNvSpPr>
                <a:spLocks/>
              </p:cNvSpPr>
              <p:nvPr/>
            </p:nvSpPr>
            <p:spPr bwMode="auto">
              <a:xfrm>
                <a:off x="805098" y="3224483"/>
                <a:ext cx="15633" cy="14398"/>
              </a:xfrm>
              <a:custGeom>
                <a:avLst/>
                <a:gdLst/>
                <a:ahLst/>
                <a:cxnLst>
                  <a:cxn ang="0">
                    <a:pos x="9" y="0"/>
                  </a:cxn>
                  <a:cxn ang="0">
                    <a:pos x="0" y="0"/>
                  </a:cxn>
                  <a:cxn ang="0">
                    <a:pos x="1" y="9"/>
                  </a:cxn>
                  <a:cxn ang="0">
                    <a:pos x="9" y="9"/>
                  </a:cxn>
                  <a:cxn ang="0">
                    <a:pos x="9" y="0"/>
                  </a:cxn>
                </a:cxnLst>
                <a:rect l="0" t="0" r="r" b="b"/>
                <a:pathLst>
                  <a:path w="9" h="9">
                    <a:moveTo>
                      <a:pt x="9" y="0"/>
                    </a:moveTo>
                    <a:cubicBezTo>
                      <a:pt x="6" y="0"/>
                      <a:pt x="4" y="0"/>
                      <a:pt x="0" y="0"/>
                    </a:cubicBezTo>
                    <a:cubicBezTo>
                      <a:pt x="1" y="3"/>
                      <a:pt x="1" y="6"/>
                      <a:pt x="1" y="9"/>
                    </a:cubicBezTo>
                    <a:cubicBezTo>
                      <a:pt x="4" y="9"/>
                      <a:pt x="7" y="9"/>
                      <a:pt x="9"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2" name="Freeform 199"/>
              <p:cNvSpPr>
                <a:spLocks/>
              </p:cNvSpPr>
              <p:nvPr/>
            </p:nvSpPr>
            <p:spPr bwMode="auto">
              <a:xfrm>
                <a:off x="803144" y="3008517"/>
                <a:ext cx="17587" cy="14398"/>
              </a:xfrm>
              <a:custGeom>
                <a:avLst/>
                <a:gdLst/>
                <a:ahLst/>
                <a:cxnLst>
                  <a:cxn ang="0">
                    <a:pos x="9" y="0"/>
                  </a:cxn>
                  <a:cxn ang="0">
                    <a:pos x="1" y="0"/>
                  </a:cxn>
                  <a:cxn ang="0">
                    <a:pos x="0" y="9"/>
                  </a:cxn>
                  <a:cxn ang="0">
                    <a:pos x="9" y="9"/>
                  </a:cxn>
                  <a:cxn ang="0">
                    <a:pos x="10" y="9"/>
                  </a:cxn>
                  <a:cxn ang="0">
                    <a:pos x="10" y="0"/>
                  </a:cxn>
                  <a:cxn ang="0">
                    <a:pos x="9" y="0"/>
                  </a:cxn>
                </a:cxnLst>
                <a:rect l="0" t="0" r="r" b="b"/>
                <a:pathLst>
                  <a:path w="10" h="9">
                    <a:moveTo>
                      <a:pt x="9" y="0"/>
                    </a:moveTo>
                    <a:cubicBezTo>
                      <a:pt x="7" y="0"/>
                      <a:pt x="4" y="0"/>
                      <a:pt x="1" y="0"/>
                    </a:cubicBezTo>
                    <a:cubicBezTo>
                      <a:pt x="1" y="3"/>
                      <a:pt x="0" y="6"/>
                      <a:pt x="0" y="9"/>
                    </a:cubicBezTo>
                    <a:cubicBezTo>
                      <a:pt x="3" y="9"/>
                      <a:pt x="6" y="9"/>
                      <a:pt x="9" y="9"/>
                    </a:cubicBezTo>
                    <a:cubicBezTo>
                      <a:pt x="9" y="9"/>
                      <a:pt x="10" y="9"/>
                      <a:pt x="10" y="9"/>
                    </a:cubicBezTo>
                    <a:cubicBezTo>
                      <a:pt x="10" y="0"/>
                      <a:pt x="10" y="0"/>
                      <a:pt x="10" y="0"/>
                    </a:cubicBezTo>
                    <a:cubicBezTo>
                      <a:pt x="10" y="0"/>
                      <a:pt x="9" y="0"/>
                      <a:pt x="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3" name="Freeform 200"/>
              <p:cNvSpPr>
                <a:spLocks/>
              </p:cNvSpPr>
              <p:nvPr/>
            </p:nvSpPr>
            <p:spPr bwMode="auto">
              <a:xfrm>
                <a:off x="777740" y="3008517"/>
                <a:ext cx="21495" cy="16198"/>
              </a:xfrm>
              <a:custGeom>
                <a:avLst/>
                <a:gdLst/>
                <a:ahLst/>
                <a:cxnLst>
                  <a:cxn ang="0">
                    <a:pos x="0" y="10"/>
                  </a:cxn>
                  <a:cxn ang="0">
                    <a:pos x="12" y="9"/>
                  </a:cxn>
                  <a:cxn ang="0">
                    <a:pos x="12" y="0"/>
                  </a:cxn>
                  <a:cxn ang="0">
                    <a:pos x="1" y="1"/>
                  </a:cxn>
                  <a:cxn ang="0">
                    <a:pos x="0" y="10"/>
                  </a:cxn>
                </a:cxnLst>
                <a:rect l="0" t="0" r="r" b="b"/>
                <a:pathLst>
                  <a:path w="12" h="10">
                    <a:moveTo>
                      <a:pt x="0" y="10"/>
                    </a:moveTo>
                    <a:cubicBezTo>
                      <a:pt x="4" y="10"/>
                      <a:pt x="8" y="10"/>
                      <a:pt x="12" y="9"/>
                    </a:cubicBezTo>
                    <a:cubicBezTo>
                      <a:pt x="12" y="6"/>
                      <a:pt x="12" y="3"/>
                      <a:pt x="12" y="0"/>
                    </a:cubicBezTo>
                    <a:cubicBezTo>
                      <a:pt x="9" y="0"/>
                      <a:pt x="5" y="1"/>
                      <a:pt x="1" y="1"/>
                    </a:cubicBezTo>
                    <a:cubicBezTo>
                      <a:pt x="1" y="4"/>
                      <a:pt x="1" y="7"/>
                      <a:pt x="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4" name="Freeform 201"/>
              <p:cNvSpPr>
                <a:spLocks/>
              </p:cNvSpPr>
              <p:nvPr/>
            </p:nvSpPr>
            <p:spPr bwMode="auto">
              <a:xfrm>
                <a:off x="781649" y="3222684"/>
                <a:ext cx="19541" cy="16198"/>
              </a:xfrm>
              <a:custGeom>
                <a:avLst/>
                <a:gdLst/>
                <a:ahLst/>
                <a:cxnLst>
                  <a:cxn ang="0">
                    <a:pos x="11" y="1"/>
                  </a:cxn>
                  <a:cxn ang="0">
                    <a:pos x="0" y="0"/>
                  </a:cxn>
                  <a:cxn ang="0">
                    <a:pos x="1" y="9"/>
                  </a:cxn>
                  <a:cxn ang="0">
                    <a:pos x="1" y="8"/>
                  </a:cxn>
                  <a:cxn ang="0">
                    <a:pos x="1" y="9"/>
                  </a:cxn>
                  <a:cxn ang="0">
                    <a:pos x="11" y="10"/>
                  </a:cxn>
                  <a:cxn ang="0">
                    <a:pos x="11" y="1"/>
                  </a:cxn>
                </a:cxnLst>
                <a:rect l="0" t="0" r="r" b="b"/>
                <a:pathLst>
                  <a:path w="11" h="10">
                    <a:moveTo>
                      <a:pt x="11" y="1"/>
                    </a:moveTo>
                    <a:cubicBezTo>
                      <a:pt x="7" y="1"/>
                      <a:pt x="4" y="0"/>
                      <a:pt x="0" y="0"/>
                    </a:cubicBezTo>
                    <a:cubicBezTo>
                      <a:pt x="0" y="3"/>
                      <a:pt x="0" y="6"/>
                      <a:pt x="1" y="9"/>
                    </a:cubicBezTo>
                    <a:cubicBezTo>
                      <a:pt x="1" y="9"/>
                      <a:pt x="1" y="8"/>
                      <a:pt x="1" y="8"/>
                    </a:cubicBezTo>
                    <a:cubicBezTo>
                      <a:pt x="1" y="9"/>
                      <a:pt x="1" y="9"/>
                      <a:pt x="1" y="9"/>
                    </a:cubicBezTo>
                    <a:cubicBezTo>
                      <a:pt x="5" y="9"/>
                      <a:pt x="8" y="10"/>
                      <a:pt x="11" y="10"/>
                    </a:cubicBezTo>
                    <a:cubicBezTo>
                      <a:pt x="11" y="7"/>
                      <a:pt x="11" y="4"/>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5" name="Freeform 202"/>
              <p:cNvSpPr>
                <a:spLocks/>
              </p:cNvSpPr>
              <p:nvPr/>
            </p:nvSpPr>
            <p:spPr bwMode="auto">
              <a:xfrm>
                <a:off x="709346" y="3102102"/>
                <a:ext cx="5862" cy="17997"/>
              </a:xfrm>
              <a:custGeom>
                <a:avLst/>
                <a:gdLst/>
                <a:ahLst/>
                <a:cxnLst>
                  <a:cxn ang="0">
                    <a:pos x="0" y="11"/>
                  </a:cxn>
                  <a:cxn ang="0">
                    <a:pos x="3" y="11"/>
                  </a:cxn>
                  <a:cxn ang="0">
                    <a:pos x="2" y="1"/>
                  </a:cxn>
                  <a:cxn ang="0">
                    <a:pos x="2" y="0"/>
                  </a:cxn>
                  <a:cxn ang="0">
                    <a:pos x="1" y="0"/>
                  </a:cxn>
                  <a:cxn ang="0">
                    <a:pos x="2" y="6"/>
                  </a:cxn>
                  <a:cxn ang="0">
                    <a:pos x="0" y="11"/>
                  </a:cxn>
                </a:cxnLst>
                <a:rect l="0" t="0" r="r" b="b"/>
                <a:pathLst>
                  <a:path w="3" h="11">
                    <a:moveTo>
                      <a:pt x="0" y="11"/>
                    </a:moveTo>
                    <a:cubicBezTo>
                      <a:pt x="3" y="11"/>
                      <a:pt x="3" y="11"/>
                      <a:pt x="3" y="11"/>
                    </a:cubicBezTo>
                    <a:cubicBezTo>
                      <a:pt x="2" y="8"/>
                      <a:pt x="2" y="4"/>
                      <a:pt x="2" y="1"/>
                    </a:cubicBezTo>
                    <a:cubicBezTo>
                      <a:pt x="2" y="1"/>
                      <a:pt x="2" y="1"/>
                      <a:pt x="2" y="0"/>
                    </a:cubicBezTo>
                    <a:cubicBezTo>
                      <a:pt x="2" y="0"/>
                      <a:pt x="1" y="0"/>
                      <a:pt x="1" y="0"/>
                    </a:cubicBezTo>
                    <a:cubicBezTo>
                      <a:pt x="1" y="2"/>
                      <a:pt x="2" y="4"/>
                      <a:pt x="2" y="6"/>
                    </a:cubicBezTo>
                    <a:cubicBezTo>
                      <a:pt x="2" y="7"/>
                      <a:pt x="1" y="9"/>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6" name="Freeform 203"/>
              <p:cNvSpPr>
                <a:spLocks/>
              </p:cNvSpPr>
              <p:nvPr/>
            </p:nvSpPr>
            <p:spPr bwMode="auto">
              <a:xfrm>
                <a:off x="850043" y="3244280"/>
                <a:ext cx="19541" cy="10798"/>
              </a:xfrm>
              <a:custGeom>
                <a:avLst/>
                <a:gdLst/>
                <a:ahLst/>
                <a:cxnLst>
                  <a:cxn ang="0">
                    <a:pos x="11" y="0"/>
                  </a:cxn>
                  <a:cxn ang="0">
                    <a:pos x="0" y="1"/>
                  </a:cxn>
                  <a:cxn ang="0">
                    <a:pos x="0" y="7"/>
                  </a:cxn>
                  <a:cxn ang="0">
                    <a:pos x="10" y="7"/>
                  </a:cxn>
                  <a:cxn ang="0">
                    <a:pos x="11" y="0"/>
                  </a:cxn>
                </a:cxnLst>
                <a:rect l="0" t="0" r="r" b="b"/>
                <a:pathLst>
                  <a:path w="11" h="7">
                    <a:moveTo>
                      <a:pt x="11" y="0"/>
                    </a:moveTo>
                    <a:cubicBezTo>
                      <a:pt x="7" y="0"/>
                      <a:pt x="4" y="1"/>
                      <a:pt x="0" y="1"/>
                    </a:cubicBezTo>
                    <a:cubicBezTo>
                      <a:pt x="0" y="3"/>
                      <a:pt x="0" y="5"/>
                      <a:pt x="0" y="7"/>
                    </a:cubicBezTo>
                    <a:cubicBezTo>
                      <a:pt x="3" y="7"/>
                      <a:pt x="7" y="7"/>
                      <a:pt x="10" y="7"/>
                    </a:cubicBezTo>
                    <a:cubicBezTo>
                      <a:pt x="11" y="5"/>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7" name="Freeform 204"/>
              <p:cNvSpPr>
                <a:spLocks/>
              </p:cNvSpPr>
              <p:nvPr/>
            </p:nvSpPr>
            <p:spPr bwMode="auto">
              <a:xfrm>
                <a:off x="848088" y="3262278"/>
                <a:ext cx="19541" cy="5399"/>
              </a:xfrm>
              <a:custGeom>
                <a:avLst/>
                <a:gdLst/>
                <a:ahLst/>
                <a:cxnLst>
                  <a:cxn ang="0">
                    <a:pos x="11" y="0"/>
                  </a:cxn>
                  <a:cxn ang="0">
                    <a:pos x="0" y="0"/>
                  </a:cxn>
                  <a:cxn ang="0">
                    <a:pos x="0" y="3"/>
                  </a:cxn>
                  <a:cxn ang="0">
                    <a:pos x="11" y="3"/>
                  </a:cxn>
                  <a:cxn ang="0">
                    <a:pos x="11" y="0"/>
                  </a:cxn>
                </a:cxnLst>
                <a:rect l="0" t="0" r="r" b="b"/>
                <a:pathLst>
                  <a:path w="11" h="3">
                    <a:moveTo>
                      <a:pt x="11" y="0"/>
                    </a:moveTo>
                    <a:cubicBezTo>
                      <a:pt x="7" y="0"/>
                      <a:pt x="4" y="0"/>
                      <a:pt x="0" y="0"/>
                    </a:cubicBezTo>
                    <a:cubicBezTo>
                      <a:pt x="0" y="1"/>
                      <a:pt x="0" y="2"/>
                      <a:pt x="0" y="3"/>
                    </a:cubicBezTo>
                    <a:cubicBezTo>
                      <a:pt x="11" y="3"/>
                      <a:pt x="11" y="3"/>
                      <a:pt x="11" y="3"/>
                    </a:cubicBezTo>
                    <a:cubicBezTo>
                      <a:pt x="11" y="2"/>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8" name="Freeform 206"/>
              <p:cNvSpPr>
                <a:spLocks/>
              </p:cNvSpPr>
              <p:nvPr/>
            </p:nvSpPr>
            <p:spPr bwMode="auto">
              <a:xfrm>
                <a:off x="828547" y="3008517"/>
                <a:ext cx="15633" cy="14398"/>
              </a:xfrm>
              <a:custGeom>
                <a:avLst/>
                <a:gdLst/>
                <a:ahLst/>
                <a:cxnLst>
                  <a:cxn ang="0">
                    <a:pos x="0" y="9"/>
                  </a:cxn>
                  <a:cxn ang="0">
                    <a:pos x="9" y="9"/>
                  </a:cxn>
                  <a:cxn ang="0">
                    <a:pos x="8" y="0"/>
                  </a:cxn>
                  <a:cxn ang="0">
                    <a:pos x="0" y="0"/>
                  </a:cxn>
                  <a:cxn ang="0">
                    <a:pos x="0" y="9"/>
                  </a:cxn>
                </a:cxnLst>
                <a:rect l="0" t="0" r="r" b="b"/>
                <a:pathLst>
                  <a:path w="9" h="9">
                    <a:moveTo>
                      <a:pt x="0" y="9"/>
                    </a:moveTo>
                    <a:cubicBezTo>
                      <a:pt x="3" y="9"/>
                      <a:pt x="6" y="9"/>
                      <a:pt x="9" y="9"/>
                    </a:cubicBezTo>
                    <a:cubicBezTo>
                      <a:pt x="9" y="6"/>
                      <a:pt x="9" y="3"/>
                      <a:pt x="8" y="0"/>
                    </a:cubicBezTo>
                    <a:cubicBezTo>
                      <a:pt x="5" y="0"/>
                      <a:pt x="2" y="0"/>
                      <a:pt x="0" y="0"/>
                    </a:cubicBezTo>
                    <a:lnTo>
                      <a:pt x="0" y="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9" name="Freeform 207"/>
              <p:cNvSpPr>
                <a:spLocks/>
              </p:cNvSpPr>
              <p:nvPr/>
            </p:nvSpPr>
            <p:spPr bwMode="auto">
              <a:xfrm>
                <a:off x="828547" y="3262278"/>
                <a:ext cx="13679" cy="5399"/>
              </a:xfrm>
              <a:custGeom>
                <a:avLst/>
                <a:gdLst/>
                <a:ahLst/>
                <a:cxnLst>
                  <a:cxn ang="0">
                    <a:pos x="8" y="0"/>
                  </a:cxn>
                  <a:cxn ang="0">
                    <a:pos x="1" y="0"/>
                  </a:cxn>
                  <a:cxn ang="0">
                    <a:pos x="0" y="0"/>
                  </a:cxn>
                  <a:cxn ang="0">
                    <a:pos x="0" y="3"/>
                  </a:cxn>
                  <a:cxn ang="0">
                    <a:pos x="7" y="3"/>
                  </a:cxn>
                  <a:cxn ang="0">
                    <a:pos x="8" y="0"/>
                  </a:cxn>
                </a:cxnLst>
                <a:rect l="0" t="0" r="r" b="b"/>
                <a:pathLst>
                  <a:path w="8" h="3">
                    <a:moveTo>
                      <a:pt x="8" y="0"/>
                    </a:moveTo>
                    <a:cubicBezTo>
                      <a:pt x="5" y="0"/>
                      <a:pt x="3" y="0"/>
                      <a:pt x="1" y="0"/>
                    </a:cubicBezTo>
                    <a:cubicBezTo>
                      <a:pt x="1" y="0"/>
                      <a:pt x="0" y="0"/>
                      <a:pt x="0" y="0"/>
                    </a:cubicBezTo>
                    <a:cubicBezTo>
                      <a:pt x="0" y="3"/>
                      <a:pt x="0" y="3"/>
                      <a:pt x="0" y="3"/>
                    </a:cubicBezTo>
                    <a:cubicBezTo>
                      <a:pt x="7" y="3"/>
                      <a:pt x="7" y="3"/>
                      <a:pt x="7" y="3"/>
                    </a:cubicBezTo>
                    <a:cubicBezTo>
                      <a:pt x="7" y="2"/>
                      <a:pt x="8" y="1"/>
                      <a:pt x="8"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0" name="Freeform 208"/>
              <p:cNvSpPr>
                <a:spLocks/>
              </p:cNvSpPr>
              <p:nvPr/>
            </p:nvSpPr>
            <p:spPr bwMode="auto">
              <a:xfrm>
                <a:off x="789465" y="3262278"/>
                <a:ext cx="13679" cy="5399"/>
              </a:xfrm>
              <a:custGeom>
                <a:avLst/>
                <a:gdLst/>
                <a:ahLst/>
                <a:cxnLst>
                  <a:cxn ang="0">
                    <a:pos x="7" y="0"/>
                  </a:cxn>
                  <a:cxn ang="0">
                    <a:pos x="0" y="0"/>
                  </a:cxn>
                  <a:cxn ang="0">
                    <a:pos x="1" y="3"/>
                  </a:cxn>
                  <a:cxn ang="0">
                    <a:pos x="8" y="3"/>
                  </a:cxn>
                  <a:cxn ang="0">
                    <a:pos x="7" y="0"/>
                  </a:cxn>
                </a:cxnLst>
                <a:rect l="0" t="0" r="r" b="b"/>
                <a:pathLst>
                  <a:path w="8" h="3">
                    <a:moveTo>
                      <a:pt x="7" y="0"/>
                    </a:moveTo>
                    <a:cubicBezTo>
                      <a:pt x="5" y="0"/>
                      <a:pt x="2" y="0"/>
                      <a:pt x="0" y="0"/>
                    </a:cubicBezTo>
                    <a:cubicBezTo>
                      <a:pt x="1" y="3"/>
                      <a:pt x="1" y="3"/>
                      <a:pt x="1" y="3"/>
                    </a:cubicBezTo>
                    <a:cubicBezTo>
                      <a:pt x="8" y="3"/>
                      <a:pt x="8" y="3"/>
                      <a:pt x="8" y="3"/>
                    </a:cubicBezTo>
                    <a:cubicBezTo>
                      <a:pt x="8" y="3"/>
                      <a:pt x="7" y="2"/>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1" name="Freeform 209"/>
              <p:cNvSpPr>
                <a:spLocks/>
              </p:cNvSpPr>
              <p:nvPr/>
            </p:nvSpPr>
            <p:spPr bwMode="auto">
              <a:xfrm>
                <a:off x="850043" y="2995919"/>
                <a:ext cx="19541" cy="7199"/>
              </a:xfrm>
              <a:custGeom>
                <a:avLst/>
                <a:gdLst/>
                <a:ahLst/>
                <a:cxnLst>
                  <a:cxn ang="0">
                    <a:pos x="0" y="5"/>
                  </a:cxn>
                  <a:cxn ang="0">
                    <a:pos x="11" y="5"/>
                  </a:cxn>
                  <a:cxn ang="0">
                    <a:pos x="10" y="2"/>
                  </a:cxn>
                  <a:cxn ang="0">
                    <a:pos x="4" y="1"/>
                  </a:cxn>
                  <a:cxn ang="0">
                    <a:pos x="0" y="0"/>
                  </a:cxn>
                  <a:cxn ang="0">
                    <a:pos x="0" y="5"/>
                  </a:cxn>
                </a:cxnLst>
                <a:rect l="0" t="0" r="r" b="b"/>
                <a:pathLst>
                  <a:path w="11" h="5">
                    <a:moveTo>
                      <a:pt x="0" y="5"/>
                    </a:moveTo>
                    <a:cubicBezTo>
                      <a:pt x="3" y="5"/>
                      <a:pt x="7" y="5"/>
                      <a:pt x="11" y="5"/>
                    </a:cubicBezTo>
                    <a:cubicBezTo>
                      <a:pt x="10" y="4"/>
                      <a:pt x="10" y="3"/>
                      <a:pt x="10" y="2"/>
                    </a:cubicBezTo>
                    <a:cubicBezTo>
                      <a:pt x="8" y="1"/>
                      <a:pt x="6" y="1"/>
                      <a:pt x="4" y="1"/>
                    </a:cubicBezTo>
                    <a:cubicBezTo>
                      <a:pt x="3" y="1"/>
                      <a:pt x="1" y="0"/>
                      <a:pt x="0" y="0"/>
                    </a:cubicBezTo>
                    <a:cubicBezTo>
                      <a:pt x="0" y="2"/>
                      <a:pt x="0" y="3"/>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2" name="Freeform 210"/>
              <p:cNvSpPr>
                <a:spLocks/>
              </p:cNvSpPr>
              <p:nvPr/>
            </p:nvSpPr>
            <p:spPr bwMode="auto">
              <a:xfrm>
                <a:off x="807052" y="3262278"/>
                <a:ext cx="13679" cy="5399"/>
              </a:xfrm>
              <a:custGeom>
                <a:avLst/>
                <a:gdLst/>
                <a:ahLst/>
                <a:cxnLst>
                  <a:cxn ang="0">
                    <a:pos x="0" y="3"/>
                  </a:cxn>
                  <a:cxn ang="0">
                    <a:pos x="8" y="3"/>
                  </a:cxn>
                  <a:cxn ang="0">
                    <a:pos x="8" y="0"/>
                  </a:cxn>
                  <a:cxn ang="0">
                    <a:pos x="1" y="0"/>
                  </a:cxn>
                  <a:cxn ang="0">
                    <a:pos x="1" y="3"/>
                  </a:cxn>
                  <a:cxn ang="0">
                    <a:pos x="0" y="3"/>
                  </a:cxn>
                </a:cxnLst>
                <a:rect l="0" t="0" r="r" b="b"/>
                <a:pathLst>
                  <a:path w="8" h="3">
                    <a:moveTo>
                      <a:pt x="0" y="3"/>
                    </a:moveTo>
                    <a:cubicBezTo>
                      <a:pt x="8" y="3"/>
                      <a:pt x="8" y="3"/>
                      <a:pt x="8" y="3"/>
                    </a:cubicBezTo>
                    <a:cubicBezTo>
                      <a:pt x="8" y="0"/>
                      <a:pt x="8" y="0"/>
                      <a:pt x="8" y="0"/>
                    </a:cubicBezTo>
                    <a:cubicBezTo>
                      <a:pt x="6" y="0"/>
                      <a:pt x="4" y="0"/>
                      <a:pt x="1" y="0"/>
                    </a:cubicBezTo>
                    <a:cubicBezTo>
                      <a:pt x="1" y="2"/>
                      <a:pt x="1" y="3"/>
                      <a:pt x="1" y="3"/>
                    </a:cubicBezTo>
                    <a:lnTo>
                      <a:pt x="0" y="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3" name="Freeform 211"/>
              <p:cNvSpPr>
                <a:spLocks/>
              </p:cNvSpPr>
              <p:nvPr/>
            </p:nvSpPr>
            <p:spPr bwMode="auto">
              <a:xfrm>
                <a:off x="873492" y="3260478"/>
                <a:ext cx="19541" cy="7199"/>
              </a:xfrm>
              <a:custGeom>
                <a:avLst/>
                <a:gdLst/>
                <a:ahLst/>
                <a:cxnLst>
                  <a:cxn ang="0">
                    <a:pos x="11" y="0"/>
                  </a:cxn>
                  <a:cxn ang="0">
                    <a:pos x="0" y="1"/>
                  </a:cxn>
                  <a:cxn ang="0">
                    <a:pos x="0" y="4"/>
                  </a:cxn>
                  <a:cxn ang="0">
                    <a:pos x="10" y="4"/>
                  </a:cxn>
                  <a:cxn ang="0">
                    <a:pos x="11" y="0"/>
                  </a:cxn>
                </a:cxnLst>
                <a:rect l="0" t="0" r="r" b="b"/>
                <a:pathLst>
                  <a:path w="11" h="4">
                    <a:moveTo>
                      <a:pt x="11" y="0"/>
                    </a:moveTo>
                    <a:cubicBezTo>
                      <a:pt x="7" y="0"/>
                      <a:pt x="3" y="0"/>
                      <a:pt x="0" y="1"/>
                    </a:cubicBezTo>
                    <a:cubicBezTo>
                      <a:pt x="0" y="2"/>
                      <a:pt x="0" y="3"/>
                      <a:pt x="0" y="4"/>
                    </a:cubicBezTo>
                    <a:cubicBezTo>
                      <a:pt x="10" y="4"/>
                      <a:pt x="10" y="4"/>
                      <a:pt x="10" y="4"/>
                    </a:cubicBezTo>
                    <a:cubicBezTo>
                      <a:pt x="10" y="3"/>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4" name="Freeform 212"/>
              <p:cNvSpPr>
                <a:spLocks/>
              </p:cNvSpPr>
              <p:nvPr/>
            </p:nvSpPr>
            <p:spPr bwMode="auto">
              <a:xfrm>
                <a:off x="769924" y="3003118"/>
                <a:ext cx="3908" cy="1800"/>
              </a:xfrm>
              <a:custGeom>
                <a:avLst/>
                <a:gdLst/>
                <a:ahLst/>
                <a:cxnLst>
                  <a:cxn ang="0">
                    <a:pos x="2" y="0"/>
                  </a:cxn>
                  <a:cxn ang="0">
                    <a:pos x="2" y="0"/>
                  </a:cxn>
                  <a:cxn ang="0">
                    <a:pos x="0" y="0"/>
                  </a:cxn>
                  <a:cxn ang="0">
                    <a:pos x="2" y="0"/>
                  </a:cxn>
                </a:cxnLst>
                <a:rect l="0" t="0" r="r" b="b"/>
                <a:pathLst>
                  <a:path w="2">
                    <a:moveTo>
                      <a:pt x="2" y="0"/>
                    </a:moveTo>
                    <a:cubicBezTo>
                      <a:pt x="2" y="0"/>
                      <a:pt x="2" y="0"/>
                      <a:pt x="2" y="0"/>
                    </a:cubicBezTo>
                    <a:cubicBezTo>
                      <a:pt x="1" y="0"/>
                      <a:pt x="0" y="0"/>
                      <a:pt x="0" y="0"/>
                    </a:cubicBezTo>
                    <a:cubicBezTo>
                      <a:pt x="0" y="0"/>
                      <a:pt x="1" y="0"/>
                      <a:pt x="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5" name="Freeform 213"/>
              <p:cNvSpPr>
                <a:spLocks/>
              </p:cNvSpPr>
              <p:nvPr/>
            </p:nvSpPr>
            <p:spPr bwMode="auto">
              <a:xfrm>
                <a:off x="805098" y="2994119"/>
                <a:ext cx="15633" cy="7199"/>
              </a:xfrm>
              <a:custGeom>
                <a:avLst/>
                <a:gdLst/>
                <a:ahLst/>
                <a:cxnLst>
                  <a:cxn ang="0">
                    <a:pos x="0" y="5"/>
                  </a:cxn>
                  <a:cxn ang="0">
                    <a:pos x="8" y="5"/>
                  </a:cxn>
                  <a:cxn ang="0">
                    <a:pos x="9" y="5"/>
                  </a:cxn>
                  <a:cxn ang="0">
                    <a:pos x="9" y="0"/>
                  </a:cxn>
                  <a:cxn ang="0">
                    <a:pos x="0" y="1"/>
                  </a:cxn>
                  <a:cxn ang="0">
                    <a:pos x="0" y="5"/>
                  </a:cxn>
                </a:cxnLst>
                <a:rect l="0" t="0" r="r" b="b"/>
                <a:pathLst>
                  <a:path w="9" h="5">
                    <a:moveTo>
                      <a:pt x="0" y="5"/>
                    </a:moveTo>
                    <a:cubicBezTo>
                      <a:pt x="3" y="5"/>
                      <a:pt x="6" y="5"/>
                      <a:pt x="8" y="5"/>
                    </a:cubicBezTo>
                    <a:cubicBezTo>
                      <a:pt x="8" y="5"/>
                      <a:pt x="9" y="5"/>
                      <a:pt x="9" y="5"/>
                    </a:cubicBezTo>
                    <a:cubicBezTo>
                      <a:pt x="9" y="0"/>
                      <a:pt x="9" y="0"/>
                      <a:pt x="9" y="0"/>
                    </a:cubicBezTo>
                    <a:cubicBezTo>
                      <a:pt x="6" y="1"/>
                      <a:pt x="3" y="1"/>
                      <a:pt x="0" y="1"/>
                    </a:cubicBezTo>
                    <a:cubicBezTo>
                      <a:pt x="0" y="2"/>
                      <a:pt x="0" y="4"/>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6" name="Freeform 214"/>
              <p:cNvSpPr>
                <a:spLocks/>
              </p:cNvSpPr>
              <p:nvPr/>
            </p:nvSpPr>
            <p:spPr bwMode="auto">
              <a:xfrm>
                <a:off x="828547" y="2994119"/>
                <a:ext cx="13679" cy="8999"/>
              </a:xfrm>
              <a:custGeom>
                <a:avLst/>
                <a:gdLst/>
                <a:ahLst/>
                <a:cxnLst>
                  <a:cxn ang="0">
                    <a:pos x="0" y="0"/>
                  </a:cxn>
                  <a:cxn ang="0">
                    <a:pos x="0" y="5"/>
                  </a:cxn>
                  <a:cxn ang="0">
                    <a:pos x="8" y="6"/>
                  </a:cxn>
                  <a:cxn ang="0">
                    <a:pos x="8" y="1"/>
                  </a:cxn>
                  <a:cxn ang="0">
                    <a:pos x="0" y="0"/>
                  </a:cxn>
                </a:cxnLst>
                <a:rect l="0" t="0" r="r" b="b"/>
                <a:pathLst>
                  <a:path w="8" h="6">
                    <a:moveTo>
                      <a:pt x="0" y="0"/>
                    </a:moveTo>
                    <a:cubicBezTo>
                      <a:pt x="0" y="5"/>
                      <a:pt x="0" y="5"/>
                      <a:pt x="0" y="5"/>
                    </a:cubicBezTo>
                    <a:cubicBezTo>
                      <a:pt x="2" y="5"/>
                      <a:pt x="5" y="6"/>
                      <a:pt x="8" y="6"/>
                    </a:cubicBezTo>
                    <a:cubicBezTo>
                      <a:pt x="8" y="4"/>
                      <a:pt x="8" y="2"/>
                      <a:pt x="8" y="1"/>
                    </a:cubicBezTo>
                    <a:cubicBezTo>
                      <a:pt x="5" y="1"/>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7" name="Freeform 215"/>
              <p:cNvSpPr>
                <a:spLocks/>
              </p:cNvSpPr>
              <p:nvPr/>
            </p:nvSpPr>
            <p:spPr bwMode="auto">
              <a:xfrm>
                <a:off x="685897" y="3150695"/>
                <a:ext cx="11725" cy="14398"/>
              </a:xfrm>
              <a:custGeom>
                <a:avLst/>
                <a:gdLst/>
                <a:ahLst/>
                <a:cxnLst>
                  <a:cxn ang="0">
                    <a:pos x="1" y="7"/>
                  </a:cxn>
                  <a:cxn ang="0">
                    <a:pos x="4" y="9"/>
                  </a:cxn>
                  <a:cxn ang="0">
                    <a:pos x="7" y="9"/>
                  </a:cxn>
                  <a:cxn ang="0">
                    <a:pos x="7" y="0"/>
                  </a:cxn>
                  <a:cxn ang="0">
                    <a:pos x="2" y="0"/>
                  </a:cxn>
                  <a:cxn ang="0">
                    <a:pos x="1" y="7"/>
                  </a:cxn>
                </a:cxnLst>
                <a:rect l="0" t="0" r="r" b="b"/>
                <a:pathLst>
                  <a:path w="7" h="9">
                    <a:moveTo>
                      <a:pt x="1" y="7"/>
                    </a:moveTo>
                    <a:cubicBezTo>
                      <a:pt x="2" y="8"/>
                      <a:pt x="3" y="8"/>
                      <a:pt x="4" y="9"/>
                    </a:cubicBezTo>
                    <a:cubicBezTo>
                      <a:pt x="5" y="9"/>
                      <a:pt x="6" y="9"/>
                      <a:pt x="7" y="9"/>
                    </a:cubicBezTo>
                    <a:cubicBezTo>
                      <a:pt x="7" y="6"/>
                      <a:pt x="7" y="3"/>
                      <a:pt x="7" y="0"/>
                    </a:cubicBezTo>
                    <a:cubicBezTo>
                      <a:pt x="5" y="0"/>
                      <a:pt x="4" y="0"/>
                      <a:pt x="2" y="0"/>
                    </a:cubicBezTo>
                    <a:cubicBezTo>
                      <a:pt x="1" y="3"/>
                      <a:pt x="0" y="5"/>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8" name="Freeform 216"/>
              <p:cNvSpPr>
                <a:spLocks/>
              </p:cNvSpPr>
              <p:nvPr/>
            </p:nvSpPr>
            <p:spPr bwMode="auto">
              <a:xfrm>
                <a:off x="783603" y="3244281"/>
                <a:ext cx="17587" cy="10798"/>
              </a:xfrm>
              <a:custGeom>
                <a:avLst/>
                <a:gdLst/>
                <a:ahLst/>
                <a:cxnLst>
                  <a:cxn ang="0">
                    <a:pos x="10" y="1"/>
                  </a:cxn>
                  <a:cxn ang="0">
                    <a:pos x="0" y="0"/>
                  </a:cxn>
                  <a:cxn ang="0">
                    <a:pos x="2" y="7"/>
                  </a:cxn>
                  <a:cxn ang="0">
                    <a:pos x="10" y="7"/>
                  </a:cxn>
                  <a:cxn ang="0">
                    <a:pos x="10" y="1"/>
                  </a:cxn>
                </a:cxnLst>
                <a:rect l="0" t="0" r="r" b="b"/>
                <a:pathLst>
                  <a:path w="10" h="7">
                    <a:moveTo>
                      <a:pt x="10" y="1"/>
                    </a:moveTo>
                    <a:cubicBezTo>
                      <a:pt x="7" y="0"/>
                      <a:pt x="3" y="0"/>
                      <a:pt x="0" y="0"/>
                    </a:cubicBezTo>
                    <a:cubicBezTo>
                      <a:pt x="2" y="7"/>
                      <a:pt x="2" y="7"/>
                      <a:pt x="2" y="7"/>
                    </a:cubicBezTo>
                    <a:cubicBezTo>
                      <a:pt x="5" y="7"/>
                      <a:pt x="7" y="7"/>
                      <a:pt x="10" y="7"/>
                    </a:cubicBezTo>
                    <a:cubicBezTo>
                      <a:pt x="10" y="5"/>
                      <a:pt x="10" y="3"/>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9" name="Freeform 217"/>
              <p:cNvSpPr>
                <a:spLocks/>
              </p:cNvSpPr>
              <p:nvPr/>
            </p:nvSpPr>
            <p:spPr bwMode="auto">
              <a:xfrm>
                <a:off x="807052" y="3246080"/>
                <a:ext cx="13679" cy="10798"/>
              </a:xfrm>
              <a:custGeom>
                <a:avLst/>
                <a:gdLst/>
                <a:ahLst/>
                <a:cxnLst>
                  <a:cxn ang="0">
                    <a:pos x="8" y="0"/>
                  </a:cxn>
                  <a:cxn ang="0">
                    <a:pos x="0" y="0"/>
                  </a:cxn>
                  <a:cxn ang="0">
                    <a:pos x="1" y="6"/>
                  </a:cxn>
                  <a:cxn ang="0">
                    <a:pos x="8" y="7"/>
                  </a:cxn>
                  <a:cxn ang="0">
                    <a:pos x="8" y="0"/>
                  </a:cxn>
                </a:cxnLst>
                <a:rect l="0" t="0" r="r" b="b"/>
                <a:pathLst>
                  <a:path w="8" h="7">
                    <a:moveTo>
                      <a:pt x="8" y="0"/>
                    </a:moveTo>
                    <a:cubicBezTo>
                      <a:pt x="6" y="0"/>
                      <a:pt x="3" y="0"/>
                      <a:pt x="0" y="0"/>
                    </a:cubicBezTo>
                    <a:cubicBezTo>
                      <a:pt x="1" y="2"/>
                      <a:pt x="1" y="5"/>
                      <a:pt x="1" y="6"/>
                    </a:cubicBezTo>
                    <a:cubicBezTo>
                      <a:pt x="3" y="7"/>
                      <a:pt x="6" y="7"/>
                      <a:pt x="8" y="7"/>
                    </a:cubicBezTo>
                    <a:lnTo>
                      <a:pt x="8"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0" name="Freeform 218"/>
              <p:cNvSpPr>
                <a:spLocks/>
              </p:cNvSpPr>
              <p:nvPr/>
            </p:nvSpPr>
            <p:spPr bwMode="auto">
              <a:xfrm>
                <a:off x="703484" y="3150695"/>
                <a:ext cx="13679" cy="16198"/>
              </a:xfrm>
              <a:custGeom>
                <a:avLst/>
                <a:gdLst/>
                <a:ahLst/>
                <a:cxnLst>
                  <a:cxn ang="0">
                    <a:pos x="8" y="10"/>
                  </a:cxn>
                  <a:cxn ang="0">
                    <a:pos x="8" y="1"/>
                  </a:cxn>
                  <a:cxn ang="0">
                    <a:pos x="0" y="0"/>
                  </a:cxn>
                  <a:cxn ang="0">
                    <a:pos x="1" y="10"/>
                  </a:cxn>
                  <a:cxn ang="0">
                    <a:pos x="8" y="10"/>
                  </a:cxn>
                </a:cxnLst>
                <a:rect l="0" t="0" r="r" b="b"/>
                <a:pathLst>
                  <a:path w="8" h="10">
                    <a:moveTo>
                      <a:pt x="8" y="10"/>
                    </a:moveTo>
                    <a:cubicBezTo>
                      <a:pt x="8" y="7"/>
                      <a:pt x="8" y="4"/>
                      <a:pt x="8" y="1"/>
                    </a:cubicBezTo>
                    <a:cubicBezTo>
                      <a:pt x="5" y="1"/>
                      <a:pt x="3" y="0"/>
                      <a:pt x="0" y="0"/>
                    </a:cubicBezTo>
                    <a:cubicBezTo>
                      <a:pt x="1" y="3"/>
                      <a:pt x="1" y="6"/>
                      <a:pt x="1" y="10"/>
                    </a:cubicBezTo>
                    <a:cubicBezTo>
                      <a:pt x="3" y="10"/>
                      <a:pt x="6" y="10"/>
                      <a:pt x="8"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1" name="Freeform 219"/>
              <p:cNvSpPr>
                <a:spLocks/>
              </p:cNvSpPr>
              <p:nvPr/>
            </p:nvSpPr>
            <p:spPr bwMode="auto">
              <a:xfrm>
                <a:off x="726933" y="3197488"/>
                <a:ext cx="19541" cy="17997"/>
              </a:xfrm>
              <a:custGeom>
                <a:avLst/>
                <a:gdLst/>
                <a:ahLst/>
                <a:cxnLst>
                  <a:cxn ang="0">
                    <a:pos x="0" y="0"/>
                  </a:cxn>
                  <a:cxn ang="0">
                    <a:pos x="1" y="10"/>
                  </a:cxn>
                  <a:cxn ang="0">
                    <a:pos x="11" y="11"/>
                  </a:cxn>
                  <a:cxn ang="0">
                    <a:pos x="9" y="1"/>
                  </a:cxn>
                  <a:cxn ang="0">
                    <a:pos x="0" y="0"/>
                  </a:cxn>
                </a:cxnLst>
                <a:rect l="0" t="0" r="r" b="b"/>
                <a:pathLst>
                  <a:path w="11" h="11">
                    <a:moveTo>
                      <a:pt x="0" y="0"/>
                    </a:moveTo>
                    <a:cubicBezTo>
                      <a:pt x="0" y="4"/>
                      <a:pt x="0" y="7"/>
                      <a:pt x="1" y="10"/>
                    </a:cubicBezTo>
                    <a:cubicBezTo>
                      <a:pt x="4" y="11"/>
                      <a:pt x="7" y="11"/>
                      <a:pt x="11" y="11"/>
                    </a:cubicBezTo>
                    <a:cubicBezTo>
                      <a:pt x="10" y="8"/>
                      <a:pt x="10" y="4"/>
                      <a:pt x="9"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2" name="Freeform 220"/>
              <p:cNvSpPr>
                <a:spLocks/>
              </p:cNvSpPr>
              <p:nvPr/>
            </p:nvSpPr>
            <p:spPr bwMode="auto">
              <a:xfrm>
                <a:off x="756245" y="3242481"/>
                <a:ext cx="11725" cy="3599"/>
              </a:xfrm>
              <a:custGeom>
                <a:avLst/>
                <a:gdLst/>
                <a:ahLst/>
                <a:cxnLst>
                  <a:cxn ang="0">
                    <a:pos x="0" y="0"/>
                  </a:cxn>
                  <a:cxn ang="0">
                    <a:pos x="0" y="2"/>
                  </a:cxn>
                  <a:cxn ang="0">
                    <a:pos x="7" y="0"/>
                  </a:cxn>
                  <a:cxn ang="0">
                    <a:pos x="0" y="0"/>
                  </a:cxn>
                </a:cxnLst>
                <a:rect l="0" t="0" r="r" b="b"/>
                <a:pathLst>
                  <a:path w="7" h="2">
                    <a:moveTo>
                      <a:pt x="0" y="0"/>
                    </a:moveTo>
                    <a:cubicBezTo>
                      <a:pt x="0" y="1"/>
                      <a:pt x="0" y="1"/>
                      <a:pt x="0" y="2"/>
                    </a:cubicBezTo>
                    <a:cubicBezTo>
                      <a:pt x="3" y="1"/>
                      <a:pt x="5" y="1"/>
                      <a:pt x="7" y="0"/>
                    </a:cubicBezTo>
                    <a:cubicBezTo>
                      <a:pt x="4" y="0"/>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3" name="Freeform 221"/>
              <p:cNvSpPr>
                <a:spLocks/>
              </p:cNvSpPr>
              <p:nvPr/>
            </p:nvSpPr>
            <p:spPr bwMode="auto">
              <a:xfrm>
                <a:off x="734750" y="3240681"/>
                <a:ext cx="15633" cy="5399"/>
              </a:xfrm>
              <a:custGeom>
                <a:avLst/>
                <a:gdLst/>
                <a:ahLst/>
                <a:cxnLst>
                  <a:cxn ang="0">
                    <a:pos x="9" y="3"/>
                  </a:cxn>
                  <a:cxn ang="0">
                    <a:pos x="8" y="1"/>
                  </a:cxn>
                  <a:cxn ang="0">
                    <a:pos x="0" y="0"/>
                  </a:cxn>
                  <a:cxn ang="0">
                    <a:pos x="9" y="3"/>
                  </a:cxn>
                </a:cxnLst>
                <a:rect l="0" t="0" r="r" b="b"/>
                <a:pathLst>
                  <a:path w="9" h="3">
                    <a:moveTo>
                      <a:pt x="9" y="3"/>
                    </a:moveTo>
                    <a:cubicBezTo>
                      <a:pt x="9" y="2"/>
                      <a:pt x="8" y="2"/>
                      <a:pt x="8" y="1"/>
                    </a:cubicBezTo>
                    <a:cubicBezTo>
                      <a:pt x="6" y="1"/>
                      <a:pt x="3" y="0"/>
                      <a:pt x="0" y="0"/>
                    </a:cubicBezTo>
                    <a:cubicBezTo>
                      <a:pt x="2" y="2"/>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4" name="Freeform 222"/>
              <p:cNvSpPr>
                <a:spLocks/>
              </p:cNvSpPr>
              <p:nvPr/>
            </p:nvSpPr>
            <p:spPr bwMode="auto">
              <a:xfrm>
                <a:off x="754291" y="3220884"/>
                <a:ext cx="21495" cy="16198"/>
              </a:xfrm>
              <a:custGeom>
                <a:avLst/>
                <a:gdLst/>
                <a:ahLst/>
                <a:cxnLst>
                  <a:cxn ang="0">
                    <a:pos x="0" y="0"/>
                  </a:cxn>
                  <a:cxn ang="0">
                    <a:pos x="1" y="9"/>
                  </a:cxn>
                  <a:cxn ang="0">
                    <a:pos x="12" y="10"/>
                  </a:cxn>
                  <a:cxn ang="0">
                    <a:pos x="11" y="1"/>
                  </a:cxn>
                  <a:cxn ang="0">
                    <a:pos x="0" y="0"/>
                  </a:cxn>
                </a:cxnLst>
                <a:rect l="0" t="0" r="r" b="b"/>
                <a:pathLst>
                  <a:path w="12" h="10">
                    <a:moveTo>
                      <a:pt x="0" y="0"/>
                    </a:moveTo>
                    <a:cubicBezTo>
                      <a:pt x="0" y="3"/>
                      <a:pt x="0" y="6"/>
                      <a:pt x="1" y="9"/>
                    </a:cubicBezTo>
                    <a:cubicBezTo>
                      <a:pt x="4" y="10"/>
                      <a:pt x="8" y="10"/>
                      <a:pt x="12" y="10"/>
                    </a:cubicBezTo>
                    <a:cubicBezTo>
                      <a:pt x="12" y="7"/>
                      <a:pt x="11" y="4"/>
                      <a:pt x="11" y="1"/>
                    </a:cubicBezTo>
                    <a:cubicBezTo>
                      <a:pt x="7" y="1"/>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5" name="Freeform 223"/>
              <p:cNvSpPr>
                <a:spLocks/>
              </p:cNvSpPr>
              <p:nvPr/>
            </p:nvSpPr>
            <p:spPr bwMode="auto">
              <a:xfrm>
                <a:off x="779695" y="3201087"/>
                <a:ext cx="19541" cy="17997"/>
              </a:xfrm>
              <a:custGeom>
                <a:avLst/>
                <a:gdLst/>
                <a:ahLst/>
                <a:cxnLst>
                  <a:cxn ang="0">
                    <a:pos x="11" y="0"/>
                  </a:cxn>
                  <a:cxn ang="0">
                    <a:pos x="0" y="0"/>
                  </a:cxn>
                  <a:cxn ang="0">
                    <a:pos x="1" y="10"/>
                  </a:cxn>
                  <a:cxn ang="0">
                    <a:pos x="11" y="11"/>
                  </a:cxn>
                  <a:cxn ang="0">
                    <a:pos x="11" y="0"/>
                  </a:cxn>
                </a:cxnLst>
                <a:rect l="0" t="0" r="r" b="b"/>
                <a:pathLst>
                  <a:path w="11" h="11">
                    <a:moveTo>
                      <a:pt x="11" y="0"/>
                    </a:moveTo>
                    <a:cubicBezTo>
                      <a:pt x="7" y="0"/>
                      <a:pt x="4" y="0"/>
                      <a:pt x="0" y="0"/>
                    </a:cubicBezTo>
                    <a:cubicBezTo>
                      <a:pt x="0" y="3"/>
                      <a:pt x="0" y="7"/>
                      <a:pt x="1" y="10"/>
                    </a:cubicBezTo>
                    <a:cubicBezTo>
                      <a:pt x="4" y="11"/>
                      <a:pt x="8" y="11"/>
                      <a:pt x="11" y="11"/>
                    </a:cubicBezTo>
                    <a:cubicBezTo>
                      <a:pt x="11" y="8"/>
                      <a:pt x="11" y="4"/>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6" name="Freeform 224"/>
              <p:cNvSpPr>
                <a:spLocks/>
              </p:cNvSpPr>
              <p:nvPr/>
            </p:nvSpPr>
            <p:spPr bwMode="auto">
              <a:xfrm>
                <a:off x="750383" y="3199288"/>
                <a:ext cx="23449" cy="17997"/>
              </a:xfrm>
              <a:custGeom>
                <a:avLst/>
                <a:gdLst/>
                <a:ahLst/>
                <a:cxnLst>
                  <a:cxn ang="0">
                    <a:pos x="0" y="0"/>
                  </a:cxn>
                  <a:cxn ang="0">
                    <a:pos x="1" y="10"/>
                  </a:cxn>
                  <a:cxn ang="0">
                    <a:pos x="13" y="11"/>
                  </a:cxn>
                  <a:cxn ang="0">
                    <a:pos x="12" y="1"/>
                  </a:cxn>
                  <a:cxn ang="0">
                    <a:pos x="0" y="0"/>
                  </a:cxn>
                </a:cxnLst>
                <a:rect l="0" t="0" r="r" b="b"/>
                <a:pathLst>
                  <a:path w="13" h="11">
                    <a:moveTo>
                      <a:pt x="0" y="0"/>
                    </a:moveTo>
                    <a:cubicBezTo>
                      <a:pt x="1" y="4"/>
                      <a:pt x="1" y="7"/>
                      <a:pt x="1" y="10"/>
                    </a:cubicBezTo>
                    <a:cubicBezTo>
                      <a:pt x="5" y="11"/>
                      <a:pt x="9" y="11"/>
                      <a:pt x="13" y="11"/>
                    </a:cubicBezTo>
                    <a:cubicBezTo>
                      <a:pt x="12" y="8"/>
                      <a:pt x="12"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7" name="Freeform 225"/>
              <p:cNvSpPr>
                <a:spLocks/>
              </p:cNvSpPr>
              <p:nvPr/>
            </p:nvSpPr>
            <p:spPr bwMode="auto">
              <a:xfrm>
                <a:off x="723025" y="3150695"/>
                <a:ext cx="19541" cy="16198"/>
              </a:xfrm>
              <a:custGeom>
                <a:avLst/>
                <a:gdLst/>
                <a:ahLst/>
                <a:cxnLst>
                  <a:cxn ang="0">
                    <a:pos x="11" y="10"/>
                  </a:cxn>
                  <a:cxn ang="0">
                    <a:pos x="10" y="0"/>
                  </a:cxn>
                  <a:cxn ang="0">
                    <a:pos x="0" y="0"/>
                  </a:cxn>
                  <a:cxn ang="0">
                    <a:pos x="1" y="9"/>
                  </a:cxn>
                  <a:cxn ang="0">
                    <a:pos x="11" y="10"/>
                  </a:cxn>
                </a:cxnLst>
                <a:rect l="0" t="0" r="r" b="b"/>
                <a:pathLst>
                  <a:path w="11" h="10">
                    <a:moveTo>
                      <a:pt x="11" y="10"/>
                    </a:moveTo>
                    <a:cubicBezTo>
                      <a:pt x="11" y="6"/>
                      <a:pt x="10" y="3"/>
                      <a:pt x="10" y="0"/>
                    </a:cubicBezTo>
                    <a:cubicBezTo>
                      <a:pt x="7" y="0"/>
                      <a:pt x="4" y="0"/>
                      <a:pt x="0" y="0"/>
                    </a:cubicBezTo>
                    <a:cubicBezTo>
                      <a:pt x="1" y="3"/>
                      <a:pt x="1" y="6"/>
                      <a:pt x="1" y="9"/>
                    </a:cubicBezTo>
                    <a:cubicBezTo>
                      <a:pt x="4" y="9"/>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8" name="Freeform 226"/>
              <p:cNvSpPr>
                <a:spLocks/>
              </p:cNvSpPr>
              <p:nvPr/>
            </p:nvSpPr>
            <p:spPr bwMode="auto">
              <a:xfrm>
                <a:off x="805098" y="3201087"/>
                <a:ext cx="15633" cy="17997"/>
              </a:xfrm>
              <a:custGeom>
                <a:avLst/>
                <a:gdLst/>
                <a:ahLst/>
                <a:cxnLst>
                  <a:cxn ang="0">
                    <a:pos x="9" y="0"/>
                  </a:cxn>
                  <a:cxn ang="0">
                    <a:pos x="0" y="0"/>
                  </a:cxn>
                  <a:cxn ang="0">
                    <a:pos x="0" y="11"/>
                  </a:cxn>
                  <a:cxn ang="0">
                    <a:pos x="9" y="11"/>
                  </a:cxn>
                  <a:cxn ang="0">
                    <a:pos x="9" y="0"/>
                  </a:cxn>
                </a:cxnLst>
                <a:rect l="0" t="0" r="r" b="b"/>
                <a:pathLst>
                  <a:path w="9" h="11">
                    <a:moveTo>
                      <a:pt x="9" y="0"/>
                    </a:moveTo>
                    <a:cubicBezTo>
                      <a:pt x="6" y="0"/>
                      <a:pt x="3" y="0"/>
                      <a:pt x="0" y="0"/>
                    </a:cubicBezTo>
                    <a:cubicBezTo>
                      <a:pt x="0" y="4"/>
                      <a:pt x="0" y="8"/>
                      <a:pt x="0" y="11"/>
                    </a:cubicBezTo>
                    <a:cubicBezTo>
                      <a:pt x="3" y="11"/>
                      <a:pt x="6" y="11"/>
                      <a:pt x="9" y="11"/>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9" name="Freeform 227"/>
              <p:cNvSpPr>
                <a:spLocks/>
              </p:cNvSpPr>
              <p:nvPr/>
            </p:nvSpPr>
            <p:spPr bwMode="auto">
              <a:xfrm>
                <a:off x="721071" y="3127299"/>
                <a:ext cx="19541" cy="17997"/>
              </a:xfrm>
              <a:custGeom>
                <a:avLst/>
                <a:gdLst/>
                <a:ahLst/>
                <a:cxnLst>
                  <a:cxn ang="0">
                    <a:pos x="11" y="11"/>
                  </a:cxn>
                  <a:cxn ang="0">
                    <a:pos x="10" y="0"/>
                  </a:cxn>
                  <a:cxn ang="0">
                    <a:pos x="0" y="0"/>
                  </a:cxn>
                  <a:cxn ang="0">
                    <a:pos x="1" y="11"/>
                  </a:cxn>
                  <a:cxn ang="0">
                    <a:pos x="11" y="11"/>
                  </a:cxn>
                </a:cxnLst>
                <a:rect l="0" t="0" r="r" b="b"/>
                <a:pathLst>
                  <a:path w="11" h="11">
                    <a:moveTo>
                      <a:pt x="11" y="11"/>
                    </a:moveTo>
                    <a:cubicBezTo>
                      <a:pt x="11" y="7"/>
                      <a:pt x="10" y="4"/>
                      <a:pt x="10" y="0"/>
                    </a:cubicBezTo>
                    <a:cubicBezTo>
                      <a:pt x="0" y="0"/>
                      <a:pt x="0" y="0"/>
                      <a:pt x="0" y="0"/>
                    </a:cubicBezTo>
                    <a:cubicBezTo>
                      <a:pt x="1" y="3"/>
                      <a:pt x="1" y="7"/>
                      <a:pt x="1" y="11"/>
                    </a:cubicBezTo>
                    <a:cubicBezTo>
                      <a:pt x="4"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0" name="Freeform 228"/>
              <p:cNvSpPr>
                <a:spLocks/>
              </p:cNvSpPr>
              <p:nvPr/>
            </p:nvSpPr>
            <p:spPr bwMode="auto">
              <a:xfrm>
                <a:off x="721071" y="3102102"/>
                <a:ext cx="17587" cy="17997"/>
              </a:xfrm>
              <a:custGeom>
                <a:avLst/>
                <a:gdLst/>
                <a:ahLst/>
                <a:cxnLst>
                  <a:cxn ang="0">
                    <a:pos x="10" y="2"/>
                  </a:cxn>
                  <a:cxn ang="0">
                    <a:pos x="10" y="0"/>
                  </a:cxn>
                  <a:cxn ang="0">
                    <a:pos x="0" y="0"/>
                  </a:cxn>
                  <a:cxn ang="0">
                    <a:pos x="0" y="1"/>
                  </a:cxn>
                  <a:cxn ang="0">
                    <a:pos x="0" y="11"/>
                  </a:cxn>
                  <a:cxn ang="0">
                    <a:pos x="10" y="11"/>
                  </a:cxn>
                  <a:cxn ang="0">
                    <a:pos x="10" y="2"/>
                  </a:cxn>
                </a:cxnLst>
                <a:rect l="0" t="0" r="r" b="b"/>
                <a:pathLst>
                  <a:path w="10" h="11">
                    <a:moveTo>
                      <a:pt x="10" y="2"/>
                    </a:moveTo>
                    <a:cubicBezTo>
                      <a:pt x="10" y="1"/>
                      <a:pt x="10" y="1"/>
                      <a:pt x="10" y="0"/>
                    </a:cubicBezTo>
                    <a:cubicBezTo>
                      <a:pt x="7" y="0"/>
                      <a:pt x="3" y="0"/>
                      <a:pt x="0" y="0"/>
                    </a:cubicBezTo>
                    <a:cubicBezTo>
                      <a:pt x="0" y="1"/>
                      <a:pt x="0" y="1"/>
                      <a:pt x="0" y="1"/>
                    </a:cubicBezTo>
                    <a:cubicBezTo>
                      <a:pt x="0" y="4"/>
                      <a:pt x="0" y="8"/>
                      <a:pt x="0" y="11"/>
                    </a:cubicBezTo>
                    <a:cubicBezTo>
                      <a:pt x="10" y="11"/>
                      <a:pt x="10" y="11"/>
                      <a:pt x="10" y="11"/>
                    </a:cubicBezTo>
                    <a:cubicBezTo>
                      <a:pt x="10" y="8"/>
                      <a:pt x="10" y="5"/>
                      <a:pt x="10"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1" name="Freeform 229"/>
              <p:cNvSpPr>
                <a:spLocks/>
              </p:cNvSpPr>
              <p:nvPr/>
            </p:nvSpPr>
            <p:spPr bwMode="auto">
              <a:xfrm>
                <a:off x="724979" y="3172292"/>
                <a:ext cx="19541" cy="19797"/>
              </a:xfrm>
              <a:custGeom>
                <a:avLst/>
                <a:gdLst/>
                <a:ahLst/>
                <a:cxnLst>
                  <a:cxn ang="0">
                    <a:pos x="11" y="12"/>
                  </a:cxn>
                  <a:cxn ang="0">
                    <a:pos x="10" y="1"/>
                  </a:cxn>
                  <a:cxn ang="0">
                    <a:pos x="0" y="0"/>
                  </a:cxn>
                  <a:cxn ang="0">
                    <a:pos x="1" y="12"/>
                  </a:cxn>
                  <a:cxn ang="0">
                    <a:pos x="11" y="12"/>
                  </a:cxn>
                </a:cxnLst>
                <a:rect l="0" t="0" r="r" b="b"/>
                <a:pathLst>
                  <a:path w="11" h="12">
                    <a:moveTo>
                      <a:pt x="11" y="12"/>
                    </a:moveTo>
                    <a:cubicBezTo>
                      <a:pt x="11" y="8"/>
                      <a:pt x="10" y="4"/>
                      <a:pt x="10" y="1"/>
                    </a:cubicBezTo>
                    <a:cubicBezTo>
                      <a:pt x="7" y="0"/>
                      <a:pt x="4" y="0"/>
                      <a:pt x="0" y="0"/>
                    </a:cubicBezTo>
                    <a:cubicBezTo>
                      <a:pt x="1" y="4"/>
                      <a:pt x="1" y="8"/>
                      <a:pt x="1" y="12"/>
                    </a:cubicBezTo>
                    <a:cubicBezTo>
                      <a:pt x="5" y="12"/>
                      <a:pt x="8" y="12"/>
                      <a:pt x="1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2" name="Freeform 230"/>
              <p:cNvSpPr>
                <a:spLocks/>
              </p:cNvSpPr>
              <p:nvPr/>
            </p:nvSpPr>
            <p:spPr bwMode="auto">
              <a:xfrm>
                <a:off x="728888" y="3219084"/>
                <a:ext cx="19541" cy="16198"/>
              </a:xfrm>
              <a:custGeom>
                <a:avLst/>
                <a:gdLst/>
                <a:ahLst/>
                <a:cxnLst>
                  <a:cxn ang="0">
                    <a:pos x="10" y="1"/>
                  </a:cxn>
                  <a:cxn ang="0">
                    <a:pos x="0" y="0"/>
                  </a:cxn>
                  <a:cxn ang="0">
                    <a:pos x="1" y="9"/>
                  </a:cxn>
                  <a:cxn ang="0">
                    <a:pos x="11" y="10"/>
                  </a:cxn>
                  <a:cxn ang="0">
                    <a:pos x="10" y="1"/>
                  </a:cxn>
                </a:cxnLst>
                <a:rect l="0" t="0" r="r" b="b"/>
                <a:pathLst>
                  <a:path w="11" h="10">
                    <a:moveTo>
                      <a:pt x="10" y="1"/>
                    </a:moveTo>
                    <a:cubicBezTo>
                      <a:pt x="7" y="1"/>
                      <a:pt x="3" y="0"/>
                      <a:pt x="0" y="0"/>
                    </a:cubicBezTo>
                    <a:cubicBezTo>
                      <a:pt x="1" y="3"/>
                      <a:pt x="1" y="6"/>
                      <a:pt x="1" y="9"/>
                    </a:cubicBezTo>
                    <a:cubicBezTo>
                      <a:pt x="4" y="10"/>
                      <a:pt x="8" y="10"/>
                      <a:pt x="11" y="10"/>
                    </a:cubicBezTo>
                    <a:cubicBezTo>
                      <a:pt x="11" y="7"/>
                      <a:pt x="10" y="4"/>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3" name="Freeform 231"/>
              <p:cNvSpPr>
                <a:spLocks/>
              </p:cNvSpPr>
              <p:nvPr/>
            </p:nvSpPr>
            <p:spPr bwMode="auto">
              <a:xfrm>
                <a:off x="709346" y="3197488"/>
                <a:ext cx="13679" cy="16198"/>
              </a:xfrm>
              <a:custGeom>
                <a:avLst/>
                <a:gdLst/>
                <a:ahLst/>
                <a:cxnLst>
                  <a:cxn ang="0">
                    <a:pos x="6" y="0"/>
                  </a:cxn>
                  <a:cxn ang="0">
                    <a:pos x="3" y="0"/>
                  </a:cxn>
                  <a:cxn ang="0">
                    <a:pos x="0" y="5"/>
                  </a:cxn>
                  <a:cxn ang="0">
                    <a:pos x="5" y="10"/>
                  </a:cxn>
                  <a:cxn ang="0">
                    <a:pos x="7" y="10"/>
                  </a:cxn>
                  <a:cxn ang="0">
                    <a:pos x="6" y="0"/>
                  </a:cxn>
                </a:cxnLst>
                <a:rect l="0" t="0" r="r" b="b"/>
                <a:pathLst>
                  <a:path w="7" h="10">
                    <a:moveTo>
                      <a:pt x="6" y="0"/>
                    </a:moveTo>
                    <a:cubicBezTo>
                      <a:pt x="5" y="0"/>
                      <a:pt x="4" y="0"/>
                      <a:pt x="3" y="0"/>
                    </a:cubicBezTo>
                    <a:cubicBezTo>
                      <a:pt x="1" y="1"/>
                      <a:pt x="0" y="3"/>
                      <a:pt x="0" y="5"/>
                    </a:cubicBezTo>
                    <a:cubicBezTo>
                      <a:pt x="0" y="6"/>
                      <a:pt x="2" y="8"/>
                      <a:pt x="5" y="10"/>
                    </a:cubicBezTo>
                    <a:cubicBezTo>
                      <a:pt x="5" y="10"/>
                      <a:pt x="6" y="10"/>
                      <a:pt x="7" y="10"/>
                    </a:cubicBezTo>
                    <a:cubicBezTo>
                      <a:pt x="7" y="7"/>
                      <a:pt x="6" y="4"/>
                      <a:pt x="6"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4" name="Freeform 232"/>
              <p:cNvSpPr>
                <a:spLocks/>
              </p:cNvSpPr>
              <p:nvPr/>
            </p:nvSpPr>
            <p:spPr bwMode="auto">
              <a:xfrm>
                <a:off x="930161" y="3057109"/>
                <a:ext cx="15633" cy="19797"/>
              </a:xfrm>
              <a:custGeom>
                <a:avLst/>
                <a:gdLst/>
                <a:ahLst/>
                <a:cxnLst>
                  <a:cxn ang="0">
                    <a:pos x="1" y="12"/>
                  </a:cxn>
                  <a:cxn ang="0">
                    <a:pos x="8" y="12"/>
                  </a:cxn>
                  <a:cxn ang="0">
                    <a:pos x="6" y="0"/>
                  </a:cxn>
                  <a:cxn ang="0">
                    <a:pos x="0" y="0"/>
                  </a:cxn>
                  <a:cxn ang="0">
                    <a:pos x="1" y="12"/>
                  </a:cxn>
                </a:cxnLst>
                <a:rect l="0" t="0" r="r" b="b"/>
                <a:pathLst>
                  <a:path w="8" h="12">
                    <a:moveTo>
                      <a:pt x="1" y="12"/>
                    </a:moveTo>
                    <a:cubicBezTo>
                      <a:pt x="3" y="12"/>
                      <a:pt x="6" y="12"/>
                      <a:pt x="8" y="12"/>
                    </a:cubicBezTo>
                    <a:cubicBezTo>
                      <a:pt x="7" y="9"/>
                      <a:pt x="7" y="5"/>
                      <a:pt x="6" y="0"/>
                    </a:cubicBezTo>
                    <a:cubicBezTo>
                      <a:pt x="4" y="0"/>
                      <a:pt x="2"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5" name="Freeform 233"/>
              <p:cNvSpPr>
                <a:spLocks/>
              </p:cNvSpPr>
              <p:nvPr/>
            </p:nvSpPr>
            <p:spPr bwMode="auto">
              <a:xfrm>
                <a:off x="904758" y="3031913"/>
                <a:ext cx="19541" cy="17997"/>
              </a:xfrm>
              <a:custGeom>
                <a:avLst/>
                <a:gdLst/>
                <a:ahLst/>
                <a:cxnLst>
                  <a:cxn ang="0">
                    <a:pos x="11" y="11"/>
                  </a:cxn>
                  <a:cxn ang="0">
                    <a:pos x="10" y="1"/>
                  </a:cxn>
                  <a:cxn ang="0">
                    <a:pos x="0" y="0"/>
                  </a:cxn>
                  <a:cxn ang="0">
                    <a:pos x="1" y="11"/>
                  </a:cxn>
                  <a:cxn ang="0">
                    <a:pos x="11" y="11"/>
                  </a:cxn>
                </a:cxnLst>
                <a:rect l="0" t="0" r="r" b="b"/>
                <a:pathLst>
                  <a:path w="11" h="11">
                    <a:moveTo>
                      <a:pt x="11" y="11"/>
                    </a:moveTo>
                    <a:cubicBezTo>
                      <a:pt x="11" y="8"/>
                      <a:pt x="11" y="4"/>
                      <a:pt x="10" y="1"/>
                    </a:cubicBezTo>
                    <a:cubicBezTo>
                      <a:pt x="7" y="1"/>
                      <a:pt x="4" y="0"/>
                      <a:pt x="0" y="0"/>
                    </a:cubicBezTo>
                    <a:cubicBezTo>
                      <a:pt x="1" y="4"/>
                      <a:pt x="1" y="7"/>
                      <a:pt x="1" y="11"/>
                    </a:cubicBezTo>
                    <a:cubicBezTo>
                      <a:pt x="5"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6" name="Freeform 234"/>
              <p:cNvSpPr>
                <a:spLocks/>
              </p:cNvSpPr>
              <p:nvPr/>
            </p:nvSpPr>
            <p:spPr bwMode="auto">
              <a:xfrm>
                <a:off x="930161" y="3033713"/>
                <a:ext cx="9771" cy="17997"/>
              </a:xfrm>
              <a:custGeom>
                <a:avLst/>
                <a:gdLst/>
                <a:ahLst/>
                <a:cxnLst>
                  <a:cxn ang="0">
                    <a:pos x="6" y="11"/>
                  </a:cxn>
                  <a:cxn ang="0">
                    <a:pos x="1" y="0"/>
                  </a:cxn>
                  <a:cxn ang="0">
                    <a:pos x="0" y="0"/>
                  </a:cxn>
                  <a:cxn ang="0">
                    <a:pos x="1" y="10"/>
                  </a:cxn>
                  <a:cxn ang="0">
                    <a:pos x="6" y="11"/>
                  </a:cxn>
                </a:cxnLst>
                <a:rect l="0" t="0" r="r" b="b"/>
                <a:pathLst>
                  <a:path w="6" h="11">
                    <a:moveTo>
                      <a:pt x="6" y="11"/>
                    </a:moveTo>
                    <a:cubicBezTo>
                      <a:pt x="5" y="7"/>
                      <a:pt x="3" y="4"/>
                      <a:pt x="1" y="0"/>
                    </a:cubicBezTo>
                    <a:cubicBezTo>
                      <a:pt x="1" y="0"/>
                      <a:pt x="0" y="0"/>
                      <a:pt x="0" y="0"/>
                    </a:cubicBezTo>
                    <a:cubicBezTo>
                      <a:pt x="0" y="4"/>
                      <a:pt x="1" y="7"/>
                      <a:pt x="1" y="10"/>
                    </a:cubicBezTo>
                    <a:cubicBezTo>
                      <a:pt x="3" y="10"/>
                      <a:pt x="4" y="10"/>
                      <a:pt x="6"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7" name="Freeform 235"/>
              <p:cNvSpPr>
                <a:spLocks/>
              </p:cNvSpPr>
              <p:nvPr/>
            </p:nvSpPr>
            <p:spPr bwMode="auto">
              <a:xfrm>
                <a:off x="828547" y="3201087"/>
                <a:ext cx="17587" cy="17997"/>
              </a:xfrm>
              <a:custGeom>
                <a:avLst/>
                <a:gdLst/>
                <a:ahLst/>
                <a:cxnLst>
                  <a:cxn ang="0">
                    <a:pos x="9" y="11"/>
                  </a:cxn>
                  <a:cxn ang="0">
                    <a:pos x="10" y="0"/>
                  </a:cxn>
                  <a:cxn ang="0">
                    <a:pos x="1" y="1"/>
                  </a:cxn>
                  <a:cxn ang="0">
                    <a:pos x="0" y="1"/>
                  </a:cxn>
                  <a:cxn ang="0">
                    <a:pos x="0" y="11"/>
                  </a:cxn>
                  <a:cxn ang="0">
                    <a:pos x="1" y="11"/>
                  </a:cxn>
                  <a:cxn ang="0">
                    <a:pos x="9" y="11"/>
                  </a:cxn>
                </a:cxnLst>
                <a:rect l="0" t="0" r="r" b="b"/>
                <a:pathLst>
                  <a:path w="10" h="11">
                    <a:moveTo>
                      <a:pt x="9" y="11"/>
                    </a:moveTo>
                    <a:cubicBezTo>
                      <a:pt x="10" y="8"/>
                      <a:pt x="10" y="4"/>
                      <a:pt x="10" y="0"/>
                    </a:cubicBezTo>
                    <a:cubicBezTo>
                      <a:pt x="7" y="0"/>
                      <a:pt x="4" y="1"/>
                      <a:pt x="1" y="1"/>
                    </a:cubicBezTo>
                    <a:cubicBezTo>
                      <a:pt x="1" y="1"/>
                      <a:pt x="0" y="1"/>
                      <a:pt x="0" y="1"/>
                    </a:cubicBezTo>
                    <a:cubicBezTo>
                      <a:pt x="0" y="11"/>
                      <a:pt x="0" y="11"/>
                      <a:pt x="0" y="11"/>
                    </a:cubicBezTo>
                    <a:cubicBezTo>
                      <a:pt x="0" y="11"/>
                      <a:pt x="1" y="11"/>
                      <a:pt x="1" y="11"/>
                    </a:cubicBezTo>
                    <a:cubicBezTo>
                      <a:pt x="4" y="11"/>
                      <a:pt x="6" y="11"/>
                      <a:pt x="9"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8" name="Freeform 236"/>
              <p:cNvSpPr>
                <a:spLocks/>
              </p:cNvSpPr>
              <p:nvPr/>
            </p:nvSpPr>
            <p:spPr bwMode="auto">
              <a:xfrm>
                <a:off x="851997" y="3030114"/>
                <a:ext cx="21495" cy="19797"/>
              </a:xfrm>
              <a:custGeom>
                <a:avLst/>
                <a:gdLst/>
                <a:ahLst/>
                <a:cxnLst>
                  <a:cxn ang="0">
                    <a:pos x="1" y="11"/>
                  </a:cxn>
                  <a:cxn ang="0">
                    <a:pos x="12" y="12"/>
                  </a:cxn>
                  <a:cxn ang="0">
                    <a:pos x="11" y="1"/>
                  </a:cxn>
                  <a:cxn ang="0">
                    <a:pos x="0" y="0"/>
                  </a:cxn>
                  <a:cxn ang="0">
                    <a:pos x="1" y="11"/>
                  </a:cxn>
                </a:cxnLst>
                <a:rect l="0" t="0" r="r" b="b"/>
                <a:pathLst>
                  <a:path w="12" h="12">
                    <a:moveTo>
                      <a:pt x="1" y="11"/>
                    </a:moveTo>
                    <a:cubicBezTo>
                      <a:pt x="4" y="11"/>
                      <a:pt x="8" y="11"/>
                      <a:pt x="12" y="12"/>
                    </a:cubicBezTo>
                    <a:cubicBezTo>
                      <a:pt x="12" y="8"/>
                      <a:pt x="11" y="4"/>
                      <a:pt x="11" y="1"/>
                    </a:cubicBezTo>
                    <a:cubicBezTo>
                      <a:pt x="7" y="1"/>
                      <a:pt x="4" y="1"/>
                      <a:pt x="0" y="0"/>
                    </a:cubicBezTo>
                    <a:cubicBezTo>
                      <a:pt x="0" y="4"/>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9" name="Freeform 237"/>
              <p:cNvSpPr>
                <a:spLocks/>
              </p:cNvSpPr>
              <p:nvPr/>
            </p:nvSpPr>
            <p:spPr bwMode="auto">
              <a:xfrm>
                <a:off x="934069" y="3082306"/>
                <a:ext cx="13679" cy="16198"/>
              </a:xfrm>
              <a:custGeom>
                <a:avLst/>
                <a:gdLst/>
                <a:ahLst/>
                <a:cxnLst>
                  <a:cxn ang="0">
                    <a:pos x="0" y="9"/>
                  </a:cxn>
                  <a:cxn ang="0">
                    <a:pos x="6" y="9"/>
                  </a:cxn>
                  <a:cxn ang="0">
                    <a:pos x="6" y="0"/>
                  </a:cxn>
                  <a:cxn ang="0">
                    <a:pos x="0" y="0"/>
                  </a:cxn>
                  <a:cxn ang="0">
                    <a:pos x="0" y="9"/>
                  </a:cxn>
                </a:cxnLst>
                <a:rect l="0" t="0" r="r" b="b"/>
                <a:pathLst>
                  <a:path w="7" h="9">
                    <a:moveTo>
                      <a:pt x="0" y="9"/>
                    </a:moveTo>
                    <a:cubicBezTo>
                      <a:pt x="2" y="9"/>
                      <a:pt x="4" y="9"/>
                      <a:pt x="6" y="9"/>
                    </a:cubicBezTo>
                    <a:cubicBezTo>
                      <a:pt x="7" y="6"/>
                      <a:pt x="6" y="3"/>
                      <a:pt x="6" y="0"/>
                    </a:cubicBezTo>
                    <a:cubicBezTo>
                      <a:pt x="4" y="0"/>
                      <a:pt x="2" y="0"/>
                      <a:pt x="0" y="0"/>
                    </a:cubicBezTo>
                    <a:cubicBezTo>
                      <a:pt x="0" y="3"/>
                      <a:pt x="0" y="6"/>
                      <a:pt x="0"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0" name="Freeform 238"/>
              <p:cNvSpPr>
                <a:spLocks/>
              </p:cNvSpPr>
              <p:nvPr/>
            </p:nvSpPr>
            <p:spPr bwMode="auto">
              <a:xfrm>
                <a:off x="877400" y="3031913"/>
                <a:ext cx="23449" cy="17997"/>
              </a:xfrm>
              <a:custGeom>
                <a:avLst/>
                <a:gdLst/>
                <a:ahLst/>
                <a:cxnLst>
                  <a:cxn ang="0">
                    <a:pos x="1" y="11"/>
                  </a:cxn>
                  <a:cxn ang="0">
                    <a:pos x="13" y="11"/>
                  </a:cxn>
                  <a:cxn ang="0">
                    <a:pos x="11" y="1"/>
                  </a:cxn>
                  <a:cxn ang="0">
                    <a:pos x="0" y="0"/>
                  </a:cxn>
                  <a:cxn ang="0">
                    <a:pos x="1" y="11"/>
                  </a:cxn>
                </a:cxnLst>
                <a:rect l="0" t="0" r="r" b="b"/>
                <a:pathLst>
                  <a:path w="13" h="11">
                    <a:moveTo>
                      <a:pt x="1" y="11"/>
                    </a:moveTo>
                    <a:cubicBezTo>
                      <a:pt x="5" y="11"/>
                      <a:pt x="9" y="11"/>
                      <a:pt x="13" y="11"/>
                    </a:cubicBezTo>
                    <a:cubicBezTo>
                      <a:pt x="12" y="8"/>
                      <a:pt x="12" y="4"/>
                      <a:pt x="11" y="1"/>
                    </a:cubicBezTo>
                    <a:cubicBezTo>
                      <a:pt x="8" y="1"/>
                      <a:pt x="4" y="0"/>
                      <a:pt x="0" y="0"/>
                    </a:cubicBezTo>
                    <a:cubicBezTo>
                      <a:pt x="0" y="4"/>
                      <a:pt x="0"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1" name="Freeform 239"/>
              <p:cNvSpPr>
                <a:spLocks/>
              </p:cNvSpPr>
              <p:nvPr/>
            </p:nvSpPr>
            <p:spPr bwMode="auto">
              <a:xfrm>
                <a:off x="828547" y="3030114"/>
                <a:ext cx="17587" cy="17997"/>
              </a:xfrm>
              <a:custGeom>
                <a:avLst/>
                <a:gdLst/>
                <a:ahLst/>
                <a:cxnLst>
                  <a:cxn ang="0">
                    <a:pos x="0" y="11"/>
                  </a:cxn>
                  <a:cxn ang="0">
                    <a:pos x="10" y="11"/>
                  </a:cxn>
                  <a:cxn ang="0">
                    <a:pos x="9" y="0"/>
                  </a:cxn>
                  <a:cxn ang="0">
                    <a:pos x="0" y="0"/>
                  </a:cxn>
                  <a:cxn ang="0">
                    <a:pos x="0" y="11"/>
                  </a:cxn>
                </a:cxnLst>
                <a:rect l="0" t="0" r="r" b="b"/>
                <a:pathLst>
                  <a:path w="10" h="11">
                    <a:moveTo>
                      <a:pt x="0" y="11"/>
                    </a:moveTo>
                    <a:cubicBezTo>
                      <a:pt x="3" y="11"/>
                      <a:pt x="6" y="11"/>
                      <a:pt x="10" y="11"/>
                    </a:cubicBezTo>
                    <a:cubicBezTo>
                      <a:pt x="10" y="7"/>
                      <a:pt x="10" y="4"/>
                      <a:pt x="9" y="0"/>
                    </a:cubicBezTo>
                    <a:cubicBezTo>
                      <a:pt x="6"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2" name="Freeform 240"/>
              <p:cNvSpPr>
                <a:spLocks/>
              </p:cNvSpPr>
              <p:nvPr/>
            </p:nvSpPr>
            <p:spPr bwMode="auto">
              <a:xfrm>
                <a:off x="934069" y="3127299"/>
                <a:ext cx="5862" cy="8999"/>
              </a:xfrm>
              <a:custGeom>
                <a:avLst/>
                <a:gdLst/>
                <a:ahLst/>
                <a:cxnLst>
                  <a:cxn ang="0">
                    <a:pos x="1" y="0"/>
                  </a:cxn>
                  <a:cxn ang="0">
                    <a:pos x="0" y="6"/>
                  </a:cxn>
                  <a:cxn ang="0">
                    <a:pos x="3" y="0"/>
                  </a:cxn>
                  <a:cxn ang="0">
                    <a:pos x="1" y="0"/>
                  </a:cxn>
                </a:cxnLst>
                <a:rect l="0" t="0" r="r" b="b"/>
                <a:pathLst>
                  <a:path w="3" h="6">
                    <a:moveTo>
                      <a:pt x="1" y="0"/>
                    </a:moveTo>
                    <a:cubicBezTo>
                      <a:pt x="1" y="2"/>
                      <a:pt x="0" y="4"/>
                      <a:pt x="0" y="6"/>
                    </a:cubicBezTo>
                    <a:cubicBezTo>
                      <a:pt x="1" y="4"/>
                      <a:pt x="2" y="2"/>
                      <a:pt x="3" y="0"/>
                    </a:cubicBezTo>
                    <a:lnTo>
                      <a:pt x="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3" name="Freeform 241"/>
              <p:cNvSpPr>
                <a:spLocks/>
              </p:cNvSpPr>
              <p:nvPr/>
            </p:nvSpPr>
            <p:spPr bwMode="auto">
              <a:xfrm>
                <a:off x="850043" y="3222684"/>
                <a:ext cx="21495" cy="16198"/>
              </a:xfrm>
              <a:custGeom>
                <a:avLst/>
                <a:gdLst/>
                <a:ahLst/>
                <a:cxnLst>
                  <a:cxn ang="0">
                    <a:pos x="11" y="10"/>
                  </a:cxn>
                  <a:cxn ang="0">
                    <a:pos x="12" y="0"/>
                  </a:cxn>
                  <a:cxn ang="0">
                    <a:pos x="1" y="1"/>
                  </a:cxn>
                  <a:cxn ang="0">
                    <a:pos x="0" y="10"/>
                  </a:cxn>
                  <a:cxn ang="0">
                    <a:pos x="11" y="10"/>
                  </a:cxn>
                </a:cxnLst>
                <a:rect l="0" t="0" r="r" b="b"/>
                <a:pathLst>
                  <a:path w="12" h="10">
                    <a:moveTo>
                      <a:pt x="11" y="10"/>
                    </a:moveTo>
                    <a:cubicBezTo>
                      <a:pt x="11" y="7"/>
                      <a:pt x="12" y="4"/>
                      <a:pt x="12" y="0"/>
                    </a:cubicBezTo>
                    <a:cubicBezTo>
                      <a:pt x="8" y="1"/>
                      <a:pt x="4" y="1"/>
                      <a:pt x="1" y="1"/>
                    </a:cubicBezTo>
                    <a:cubicBezTo>
                      <a:pt x="1" y="4"/>
                      <a:pt x="1" y="7"/>
                      <a:pt x="0" y="10"/>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4" name="Freeform 242"/>
              <p:cNvSpPr>
                <a:spLocks/>
              </p:cNvSpPr>
              <p:nvPr/>
            </p:nvSpPr>
            <p:spPr bwMode="auto">
              <a:xfrm>
                <a:off x="851997" y="3201087"/>
                <a:ext cx="21495" cy="17997"/>
              </a:xfrm>
              <a:custGeom>
                <a:avLst/>
                <a:gdLst/>
                <a:ahLst/>
                <a:cxnLst>
                  <a:cxn ang="0">
                    <a:pos x="12" y="0"/>
                  </a:cxn>
                  <a:cxn ang="0">
                    <a:pos x="1" y="0"/>
                  </a:cxn>
                  <a:cxn ang="0">
                    <a:pos x="0" y="11"/>
                  </a:cxn>
                  <a:cxn ang="0">
                    <a:pos x="11" y="11"/>
                  </a:cxn>
                  <a:cxn ang="0">
                    <a:pos x="12" y="0"/>
                  </a:cxn>
                </a:cxnLst>
                <a:rect l="0" t="0" r="r" b="b"/>
                <a:pathLst>
                  <a:path w="12" h="11">
                    <a:moveTo>
                      <a:pt x="12" y="0"/>
                    </a:moveTo>
                    <a:cubicBezTo>
                      <a:pt x="8" y="0"/>
                      <a:pt x="4" y="0"/>
                      <a:pt x="1" y="0"/>
                    </a:cubicBezTo>
                    <a:cubicBezTo>
                      <a:pt x="1" y="4"/>
                      <a:pt x="0" y="8"/>
                      <a:pt x="0" y="11"/>
                    </a:cubicBezTo>
                    <a:cubicBezTo>
                      <a:pt x="4" y="11"/>
                      <a:pt x="7" y="11"/>
                      <a:pt x="11" y="11"/>
                    </a:cubicBezTo>
                    <a:cubicBezTo>
                      <a:pt x="11" y="7"/>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5" name="Freeform 243"/>
              <p:cNvSpPr>
                <a:spLocks/>
              </p:cNvSpPr>
              <p:nvPr/>
            </p:nvSpPr>
            <p:spPr bwMode="auto">
              <a:xfrm>
                <a:off x="875446" y="3222684"/>
                <a:ext cx="17587" cy="14398"/>
              </a:xfrm>
              <a:custGeom>
                <a:avLst/>
                <a:gdLst/>
                <a:ahLst/>
                <a:cxnLst>
                  <a:cxn ang="0">
                    <a:pos x="9" y="0"/>
                  </a:cxn>
                  <a:cxn ang="0">
                    <a:pos x="1" y="0"/>
                  </a:cxn>
                  <a:cxn ang="0">
                    <a:pos x="0" y="9"/>
                  </a:cxn>
                  <a:cxn ang="0">
                    <a:pos x="10" y="9"/>
                  </a:cxn>
                  <a:cxn ang="0">
                    <a:pos x="9" y="0"/>
                  </a:cxn>
                </a:cxnLst>
                <a:rect l="0" t="0" r="r" b="b"/>
                <a:pathLst>
                  <a:path w="10" h="9">
                    <a:moveTo>
                      <a:pt x="9" y="0"/>
                    </a:moveTo>
                    <a:cubicBezTo>
                      <a:pt x="6" y="0"/>
                      <a:pt x="3" y="0"/>
                      <a:pt x="1" y="0"/>
                    </a:cubicBezTo>
                    <a:cubicBezTo>
                      <a:pt x="0" y="3"/>
                      <a:pt x="0" y="6"/>
                      <a:pt x="0" y="9"/>
                    </a:cubicBezTo>
                    <a:cubicBezTo>
                      <a:pt x="3" y="9"/>
                      <a:pt x="6" y="9"/>
                      <a:pt x="10"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6" name="Freeform 244"/>
              <p:cNvSpPr>
                <a:spLocks/>
              </p:cNvSpPr>
              <p:nvPr/>
            </p:nvSpPr>
            <p:spPr bwMode="auto">
              <a:xfrm>
                <a:off x="910620" y="3150695"/>
                <a:ext cx="17587" cy="16198"/>
              </a:xfrm>
              <a:custGeom>
                <a:avLst/>
                <a:gdLst/>
                <a:ahLst/>
                <a:cxnLst>
                  <a:cxn ang="0">
                    <a:pos x="1" y="0"/>
                  </a:cxn>
                  <a:cxn ang="0">
                    <a:pos x="0" y="10"/>
                  </a:cxn>
                  <a:cxn ang="0">
                    <a:pos x="5" y="10"/>
                  </a:cxn>
                  <a:cxn ang="0">
                    <a:pos x="10" y="0"/>
                  </a:cxn>
                  <a:cxn ang="0">
                    <a:pos x="10" y="0"/>
                  </a:cxn>
                  <a:cxn ang="0">
                    <a:pos x="1" y="0"/>
                  </a:cxn>
                </a:cxnLst>
                <a:rect l="0" t="0" r="r" b="b"/>
                <a:pathLst>
                  <a:path w="10" h="10">
                    <a:moveTo>
                      <a:pt x="1" y="0"/>
                    </a:moveTo>
                    <a:cubicBezTo>
                      <a:pt x="0" y="3"/>
                      <a:pt x="0" y="6"/>
                      <a:pt x="0" y="10"/>
                    </a:cubicBezTo>
                    <a:cubicBezTo>
                      <a:pt x="2" y="10"/>
                      <a:pt x="3" y="10"/>
                      <a:pt x="5" y="10"/>
                    </a:cubicBezTo>
                    <a:cubicBezTo>
                      <a:pt x="7" y="7"/>
                      <a:pt x="9" y="3"/>
                      <a:pt x="10" y="0"/>
                    </a:cubicBezTo>
                    <a:cubicBezTo>
                      <a:pt x="10"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7" name="Freeform 245"/>
              <p:cNvSpPr>
                <a:spLocks noEditPoints="1"/>
              </p:cNvSpPr>
              <p:nvPr/>
            </p:nvSpPr>
            <p:spPr bwMode="auto">
              <a:xfrm>
                <a:off x="2290223" y="1664124"/>
                <a:ext cx="156329" cy="134979"/>
              </a:xfrm>
              <a:custGeom>
                <a:avLst/>
                <a:gdLst/>
                <a:ahLst/>
                <a:cxnLst>
                  <a:cxn ang="0">
                    <a:pos x="86" y="45"/>
                  </a:cxn>
                  <a:cxn ang="0">
                    <a:pos x="77" y="40"/>
                  </a:cxn>
                  <a:cxn ang="0">
                    <a:pos x="77" y="35"/>
                  </a:cxn>
                  <a:cxn ang="0">
                    <a:pos x="83" y="29"/>
                  </a:cxn>
                  <a:cxn ang="0">
                    <a:pos x="83" y="22"/>
                  </a:cxn>
                  <a:cxn ang="0">
                    <a:pos x="73" y="9"/>
                  </a:cxn>
                  <a:cxn ang="0">
                    <a:pos x="65" y="9"/>
                  </a:cxn>
                  <a:cxn ang="0">
                    <a:pos x="60" y="14"/>
                  </a:cxn>
                  <a:cxn ang="0">
                    <a:pos x="53" y="12"/>
                  </a:cxn>
                  <a:cxn ang="0">
                    <a:pos x="53" y="5"/>
                  </a:cxn>
                  <a:cxn ang="0">
                    <a:pos x="47" y="0"/>
                  </a:cxn>
                  <a:cxn ang="0">
                    <a:pos x="31" y="1"/>
                  </a:cxn>
                  <a:cxn ang="0">
                    <a:pos x="25" y="6"/>
                  </a:cxn>
                  <a:cxn ang="0">
                    <a:pos x="26" y="15"/>
                  </a:cxn>
                  <a:cxn ang="0">
                    <a:pos x="22" y="18"/>
                  </a:cxn>
                  <a:cxn ang="0">
                    <a:pos x="14" y="15"/>
                  </a:cxn>
                  <a:cxn ang="0">
                    <a:pos x="7" y="17"/>
                  </a:cxn>
                  <a:cxn ang="0">
                    <a:pos x="0" y="32"/>
                  </a:cxn>
                  <a:cxn ang="0">
                    <a:pos x="0" y="33"/>
                  </a:cxn>
                  <a:cxn ang="0">
                    <a:pos x="2" y="39"/>
                  </a:cxn>
                  <a:cxn ang="0">
                    <a:pos x="10" y="43"/>
                  </a:cxn>
                  <a:cxn ang="0">
                    <a:pos x="11" y="48"/>
                  </a:cxn>
                  <a:cxn ang="0">
                    <a:pos x="5" y="54"/>
                  </a:cxn>
                  <a:cxn ang="0">
                    <a:pos x="5" y="61"/>
                  </a:cxn>
                  <a:cxn ang="0">
                    <a:pos x="16" y="74"/>
                  </a:cxn>
                  <a:cxn ang="0">
                    <a:pos x="22" y="74"/>
                  </a:cxn>
                  <a:cxn ang="0">
                    <a:pos x="23" y="74"/>
                  </a:cxn>
                  <a:cxn ang="0">
                    <a:pos x="29" y="69"/>
                  </a:cxn>
                  <a:cxn ang="0">
                    <a:pos x="34" y="71"/>
                  </a:cxn>
                  <a:cxn ang="0">
                    <a:pos x="35" y="77"/>
                  </a:cxn>
                  <a:cxn ang="0">
                    <a:pos x="40" y="83"/>
                  </a:cxn>
                  <a:cxn ang="0">
                    <a:pos x="57" y="81"/>
                  </a:cxn>
                  <a:cxn ang="0">
                    <a:pos x="62" y="76"/>
                  </a:cxn>
                  <a:cxn ang="0">
                    <a:pos x="62" y="67"/>
                  </a:cxn>
                  <a:cxn ang="0">
                    <a:pos x="65" y="65"/>
                  </a:cxn>
                  <a:cxn ang="0">
                    <a:pos x="72" y="68"/>
                  </a:cxn>
                  <a:cxn ang="0">
                    <a:pos x="79" y="66"/>
                  </a:cxn>
                  <a:cxn ang="0">
                    <a:pos x="88" y="52"/>
                  </a:cxn>
                  <a:cxn ang="0">
                    <a:pos x="86" y="45"/>
                  </a:cxn>
                  <a:cxn ang="0">
                    <a:pos x="43" y="58"/>
                  </a:cxn>
                  <a:cxn ang="0">
                    <a:pos x="26" y="41"/>
                  </a:cxn>
                  <a:cxn ang="0">
                    <a:pos x="43" y="24"/>
                  </a:cxn>
                  <a:cxn ang="0">
                    <a:pos x="60" y="41"/>
                  </a:cxn>
                  <a:cxn ang="0">
                    <a:pos x="43" y="58"/>
                  </a:cxn>
                </a:cxnLst>
                <a:rect l="0" t="0" r="r" b="b"/>
                <a:pathLst>
                  <a:path w="88" h="83">
                    <a:moveTo>
                      <a:pt x="86" y="45"/>
                    </a:moveTo>
                    <a:cubicBezTo>
                      <a:pt x="86" y="45"/>
                      <a:pt x="80" y="41"/>
                      <a:pt x="77" y="40"/>
                    </a:cubicBezTo>
                    <a:cubicBezTo>
                      <a:pt x="77" y="38"/>
                      <a:pt x="77" y="37"/>
                      <a:pt x="77" y="35"/>
                    </a:cubicBezTo>
                    <a:cubicBezTo>
                      <a:pt x="79" y="33"/>
                      <a:pt x="83" y="29"/>
                      <a:pt x="83" y="29"/>
                    </a:cubicBezTo>
                    <a:cubicBezTo>
                      <a:pt x="83" y="22"/>
                      <a:pt x="83" y="22"/>
                      <a:pt x="83" y="22"/>
                    </a:cubicBezTo>
                    <a:cubicBezTo>
                      <a:pt x="73" y="9"/>
                      <a:pt x="73" y="9"/>
                      <a:pt x="73" y="9"/>
                    </a:cubicBezTo>
                    <a:cubicBezTo>
                      <a:pt x="65" y="9"/>
                      <a:pt x="65" y="9"/>
                      <a:pt x="65" y="9"/>
                    </a:cubicBezTo>
                    <a:cubicBezTo>
                      <a:pt x="65" y="9"/>
                      <a:pt x="61" y="12"/>
                      <a:pt x="60" y="14"/>
                    </a:cubicBezTo>
                    <a:cubicBezTo>
                      <a:pt x="58" y="13"/>
                      <a:pt x="55" y="12"/>
                      <a:pt x="53" y="12"/>
                    </a:cubicBezTo>
                    <a:cubicBezTo>
                      <a:pt x="53" y="9"/>
                      <a:pt x="53" y="5"/>
                      <a:pt x="53" y="5"/>
                    </a:cubicBezTo>
                    <a:cubicBezTo>
                      <a:pt x="47" y="0"/>
                      <a:pt x="47" y="0"/>
                      <a:pt x="47" y="0"/>
                    </a:cubicBezTo>
                    <a:cubicBezTo>
                      <a:pt x="31" y="1"/>
                      <a:pt x="31" y="1"/>
                      <a:pt x="31" y="1"/>
                    </a:cubicBezTo>
                    <a:cubicBezTo>
                      <a:pt x="25" y="6"/>
                      <a:pt x="25" y="6"/>
                      <a:pt x="25" y="6"/>
                    </a:cubicBezTo>
                    <a:cubicBezTo>
                      <a:pt x="25" y="6"/>
                      <a:pt x="26" y="12"/>
                      <a:pt x="26" y="15"/>
                    </a:cubicBezTo>
                    <a:cubicBezTo>
                      <a:pt x="24" y="16"/>
                      <a:pt x="23" y="17"/>
                      <a:pt x="22" y="18"/>
                    </a:cubicBezTo>
                    <a:cubicBezTo>
                      <a:pt x="19" y="17"/>
                      <a:pt x="14" y="15"/>
                      <a:pt x="14" y="15"/>
                    </a:cubicBezTo>
                    <a:cubicBezTo>
                      <a:pt x="7" y="17"/>
                      <a:pt x="7" y="17"/>
                      <a:pt x="7" y="17"/>
                    </a:cubicBezTo>
                    <a:cubicBezTo>
                      <a:pt x="0" y="32"/>
                      <a:pt x="0" y="32"/>
                      <a:pt x="0" y="32"/>
                    </a:cubicBezTo>
                    <a:cubicBezTo>
                      <a:pt x="0" y="33"/>
                      <a:pt x="0" y="33"/>
                      <a:pt x="0" y="33"/>
                    </a:cubicBezTo>
                    <a:cubicBezTo>
                      <a:pt x="2" y="39"/>
                      <a:pt x="2" y="39"/>
                      <a:pt x="2" y="39"/>
                    </a:cubicBezTo>
                    <a:cubicBezTo>
                      <a:pt x="2" y="39"/>
                      <a:pt x="8" y="42"/>
                      <a:pt x="10" y="43"/>
                    </a:cubicBezTo>
                    <a:cubicBezTo>
                      <a:pt x="10" y="45"/>
                      <a:pt x="11" y="47"/>
                      <a:pt x="11" y="48"/>
                    </a:cubicBezTo>
                    <a:cubicBezTo>
                      <a:pt x="9" y="50"/>
                      <a:pt x="5" y="54"/>
                      <a:pt x="5" y="54"/>
                    </a:cubicBezTo>
                    <a:cubicBezTo>
                      <a:pt x="5" y="61"/>
                      <a:pt x="5" y="61"/>
                      <a:pt x="5" y="61"/>
                    </a:cubicBezTo>
                    <a:cubicBezTo>
                      <a:pt x="16" y="74"/>
                      <a:pt x="16" y="74"/>
                      <a:pt x="16" y="74"/>
                    </a:cubicBezTo>
                    <a:cubicBezTo>
                      <a:pt x="16" y="74"/>
                      <a:pt x="22" y="75"/>
                      <a:pt x="22" y="74"/>
                    </a:cubicBezTo>
                    <a:cubicBezTo>
                      <a:pt x="23" y="74"/>
                      <a:pt x="23" y="74"/>
                      <a:pt x="23" y="74"/>
                    </a:cubicBezTo>
                    <a:cubicBezTo>
                      <a:pt x="23" y="74"/>
                      <a:pt x="27" y="71"/>
                      <a:pt x="29" y="69"/>
                    </a:cubicBezTo>
                    <a:cubicBezTo>
                      <a:pt x="31" y="70"/>
                      <a:pt x="33" y="70"/>
                      <a:pt x="34" y="71"/>
                    </a:cubicBezTo>
                    <a:cubicBezTo>
                      <a:pt x="35" y="73"/>
                      <a:pt x="35" y="77"/>
                      <a:pt x="35" y="77"/>
                    </a:cubicBezTo>
                    <a:cubicBezTo>
                      <a:pt x="40" y="83"/>
                      <a:pt x="40" y="83"/>
                      <a:pt x="40" y="83"/>
                    </a:cubicBezTo>
                    <a:cubicBezTo>
                      <a:pt x="57" y="81"/>
                      <a:pt x="57" y="81"/>
                      <a:pt x="57" y="81"/>
                    </a:cubicBezTo>
                    <a:cubicBezTo>
                      <a:pt x="62" y="76"/>
                      <a:pt x="62" y="76"/>
                      <a:pt x="62" y="76"/>
                    </a:cubicBezTo>
                    <a:cubicBezTo>
                      <a:pt x="62" y="76"/>
                      <a:pt x="62" y="70"/>
                      <a:pt x="62" y="67"/>
                    </a:cubicBezTo>
                    <a:cubicBezTo>
                      <a:pt x="63" y="66"/>
                      <a:pt x="64" y="66"/>
                      <a:pt x="65" y="65"/>
                    </a:cubicBezTo>
                    <a:cubicBezTo>
                      <a:pt x="68" y="66"/>
                      <a:pt x="72" y="68"/>
                      <a:pt x="72" y="68"/>
                    </a:cubicBezTo>
                    <a:cubicBezTo>
                      <a:pt x="79" y="66"/>
                      <a:pt x="79" y="66"/>
                      <a:pt x="79" y="66"/>
                    </a:cubicBezTo>
                    <a:cubicBezTo>
                      <a:pt x="88" y="52"/>
                      <a:pt x="88" y="52"/>
                      <a:pt x="88" y="52"/>
                    </a:cubicBezTo>
                    <a:lnTo>
                      <a:pt x="86" y="45"/>
                    </a:lnTo>
                    <a:close/>
                    <a:moveTo>
                      <a:pt x="43" y="58"/>
                    </a:moveTo>
                    <a:cubicBezTo>
                      <a:pt x="34" y="58"/>
                      <a:pt x="26" y="51"/>
                      <a:pt x="26" y="41"/>
                    </a:cubicBezTo>
                    <a:cubicBezTo>
                      <a:pt x="26" y="32"/>
                      <a:pt x="34" y="24"/>
                      <a:pt x="43" y="24"/>
                    </a:cubicBezTo>
                    <a:cubicBezTo>
                      <a:pt x="52" y="24"/>
                      <a:pt x="60" y="32"/>
                      <a:pt x="60" y="41"/>
                    </a:cubicBezTo>
                    <a:cubicBezTo>
                      <a:pt x="60" y="51"/>
                      <a:pt x="52" y="58"/>
                      <a:pt x="43" y="5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8" name="Freeform 246"/>
              <p:cNvSpPr>
                <a:spLocks noEditPoints="1"/>
              </p:cNvSpPr>
              <p:nvPr/>
            </p:nvSpPr>
            <p:spPr bwMode="auto">
              <a:xfrm>
                <a:off x="2342984" y="1710917"/>
                <a:ext cx="46899" cy="43193"/>
              </a:xfrm>
              <a:custGeom>
                <a:avLst/>
                <a:gdLst/>
                <a:ahLst/>
                <a:cxnLst>
                  <a:cxn ang="0">
                    <a:pos x="14" y="0"/>
                  </a:cxn>
                  <a:cxn ang="0">
                    <a:pos x="0" y="13"/>
                  </a:cxn>
                  <a:cxn ang="0">
                    <a:pos x="14" y="27"/>
                  </a:cxn>
                  <a:cxn ang="0">
                    <a:pos x="27" y="13"/>
                  </a:cxn>
                  <a:cxn ang="0">
                    <a:pos x="14" y="0"/>
                  </a:cxn>
                  <a:cxn ang="0">
                    <a:pos x="14" y="23"/>
                  </a:cxn>
                  <a:cxn ang="0">
                    <a:pos x="4" y="13"/>
                  </a:cxn>
                  <a:cxn ang="0">
                    <a:pos x="14" y="3"/>
                  </a:cxn>
                  <a:cxn ang="0">
                    <a:pos x="24" y="13"/>
                  </a:cxn>
                  <a:cxn ang="0">
                    <a:pos x="14" y="23"/>
                  </a:cxn>
                </a:cxnLst>
                <a:rect l="0" t="0" r="r" b="b"/>
                <a:pathLst>
                  <a:path w="27" h="27">
                    <a:moveTo>
                      <a:pt x="14" y="0"/>
                    </a:moveTo>
                    <a:cubicBezTo>
                      <a:pt x="6" y="0"/>
                      <a:pt x="0" y="6"/>
                      <a:pt x="0" y="13"/>
                    </a:cubicBezTo>
                    <a:cubicBezTo>
                      <a:pt x="0" y="21"/>
                      <a:pt x="6" y="27"/>
                      <a:pt x="14" y="27"/>
                    </a:cubicBezTo>
                    <a:cubicBezTo>
                      <a:pt x="21" y="27"/>
                      <a:pt x="27" y="21"/>
                      <a:pt x="27" y="13"/>
                    </a:cubicBezTo>
                    <a:cubicBezTo>
                      <a:pt x="27" y="6"/>
                      <a:pt x="21" y="0"/>
                      <a:pt x="14" y="0"/>
                    </a:cubicBezTo>
                    <a:close/>
                    <a:moveTo>
                      <a:pt x="14" y="23"/>
                    </a:moveTo>
                    <a:cubicBezTo>
                      <a:pt x="8" y="23"/>
                      <a:pt x="4" y="19"/>
                      <a:pt x="4" y="13"/>
                    </a:cubicBezTo>
                    <a:cubicBezTo>
                      <a:pt x="4" y="8"/>
                      <a:pt x="8" y="3"/>
                      <a:pt x="14" y="3"/>
                    </a:cubicBezTo>
                    <a:cubicBezTo>
                      <a:pt x="19" y="3"/>
                      <a:pt x="24" y="8"/>
                      <a:pt x="24" y="13"/>
                    </a:cubicBezTo>
                    <a:cubicBezTo>
                      <a:pt x="24" y="19"/>
                      <a:pt x="19" y="23"/>
                      <a:pt x="14"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9" name="Freeform 247"/>
              <p:cNvSpPr>
                <a:spLocks noEditPoints="1"/>
              </p:cNvSpPr>
              <p:nvPr/>
            </p:nvSpPr>
            <p:spPr bwMode="auto">
              <a:xfrm>
                <a:off x="2147573" y="1622730"/>
                <a:ext cx="138742" cy="124181"/>
              </a:xfrm>
              <a:custGeom>
                <a:avLst/>
                <a:gdLst/>
                <a:ahLst/>
                <a:cxnLst>
                  <a:cxn ang="0">
                    <a:pos x="70" y="37"/>
                  </a:cxn>
                  <a:cxn ang="0">
                    <a:pos x="70" y="32"/>
                  </a:cxn>
                  <a:cxn ang="0">
                    <a:pos x="76" y="27"/>
                  </a:cxn>
                  <a:cxn ang="0">
                    <a:pos x="76" y="20"/>
                  </a:cxn>
                  <a:cxn ang="0">
                    <a:pos x="66" y="9"/>
                  </a:cxn>
                  <a:cxn ang="0">
                    <a:pos x="59" y="9"/>
                  </a:cxn>
                  <a:cxn ang="0">
                    <a:pos x="54" y="13"/>
                  </a:cxn>
                  <a:cxn ang="0">
                    <a:pos x="48" y="11"/>
                  </a:cxn>
                  <a:cxn ang="0">
                    <a:pos x="48" y="5"/>
                  </a:cxn>
                  <a:cxn ang="0">
                    <a:pos x="43" y="0"/>
                  </a:cxn>
                  <a:cxn ang="0">
                    <a:pos x="28" y="1"/>
                  </a:cxn>
                  <a:cxn ang="0">
                    <a:pos x="23" y="6"/>
                  </a:cxn>
                  <a:cxn ang="0">
                    <a:pos x="23" y="14"/>
                  </a:cxn>
                  <a:cxn ang="0">
                    <a:pos x="19" y="17"/>
                  </a:cxn>
                  <a:cxn ang="0">
                    <a:pos x="13" y="14"/>
                  </a:cxn>
                  <a:cxn ang="0">
                    <a:pos x="6" y="16"/>
                  </a:cxn>
                  <a:cxn ang="0">
                    <a:pos x="0" y="30"/>
                  </a:cxn>
                  <a:cxn ang="0">
                    <a:pos x="0" y="30"/>
                  </a:cxn>
                  <a:cxn ang="0">
                    <a:pos x="2" y="36"/>
                  </a:cxn>
                  <a:cxn ang="0">
                    <a:pos x="9" y="40"/>
                  </a:cxn>
                  <a:cxn ang="0">
                    <a:pos x="10" y="44"/>
                  </a:cxn>
                  <a:cxn ang="0">
                    <a:pos x="4" y="49"/>
                  </a:cxn>
                  <a:cxn ang="0">
                    <a:pos x="4" y="56"/>
                  </a:cxn>
                  <a:cxn ang="0">
                    <a:pos x="14" y="68"/>
                  </a:cxn>
                  <a:cxn ang="0">
                    <a:pos x="20" y="68"/>
                  </a:cxn>
                  <a:cxn ang="0">
                    <a:pos x="21" y="68"/>
                  </a:cxn>
                  <a:cxn ang="0">
                    <a:pos x="26" y="63"/>
                  </a:cxn>
                  <a:cxn ang="0">
                    <a:pos x="31" y="65"/>
                  </a:cxn>
                  <a:cxn ang="0">
                    <a:pos x="32" y="71"/>
                  </a:cxn>
                  <a:cxn ang="0">
                    <a:pos x="36" y="76"/>
                  </a:cxn>
                  <a:cxn ang="0">
                    <a:pos x="52" y="74"/>
                  </a:cxn>
                  <a:cxn ang="0">
                    <a:pos x="56" y="70"/>
                  </a:cxn>
                  <a:cxn ang="0">
                    <a:pos x="56" y="62"/>
                  </a:cxn>
                  <a:cxn ang="0">
                    <a:pos x="59" y="59"/>
                  </a:cxn>
                  <a:cxn ang="0">
                    <a:pos x="65" y="63"/>
                  </a:cxn>
                  <a:cxn ang="0">
                    <a:pos x="72" y="61"/>
                  </a:cxn>
                  <a:cxn ang="0">
                    <a:pos x="79" y="48"/>
                  </a:cxn>
                  <a:cxn ang="0">
                    <a:pos x="78" y="41"/>
                  </a:cxn>
                  <a:cxn ang="0">
                    <a:pos x="70" y="37"/>
                  </a:cxn>
                  <a:cxn ang="0">
                    <a:pos x="39" y="53"/>
                  </a:cxn>
                  <a:cxn ang="0">
                    <a:pos x="23" y="38"/>
                  </a:cxn>
                  <a:cxn ang="0">
                    <a:pos x="39" y="23"/>
                  </a:cxn>
                  <a:cxn ang="0">
                    <a:pos x="54" y="38"/>
                  </a:cxn>
                  <a:cxn ang="0">
                    <a:pos x="39" y="53"/>
                  </a:cxn>
                </a:cxnLst>
                <a:rect l="0" t="0" r="r" b="b"/>
                <a:pathLst>
                  <a:path w="79" h="76">
                    <a:moveTo>
                      <a:pt x="70" y="37"/>
                    </a:moveTo>
                    <a:cubicBezTo>
                      <a:pt x="70" y="35"/>
                      <a:pt x="70" y="34"/>
                      <a:pt x="70" y="32"/>
                    </a:cubicBezTo>
                    <a:cubicBezTo>
                      <a:pt x="72" y="31"/>
                      <a:pt x="76" y="27"/>
                      <a:pt x="76" y="27"/>
                    </a:cubicBezTo>
                    <a:cubicBezTo>
                      <a:pt x="76" y="20"/>
                      <a:pt x="76" y="20"/>
                      <a:pt x="76" y="20"/>
                    </a:cubicBezTo>
                    <a:cubicBezTo>
                      <a:pt x="66" y="9"/>
                      <a:pt x="66" y="9"/>
                      <a:pt x="66" y="9"/>
                    </a:cubicBezTo>
                    <a:cubicBezTo>
                      <a:pt x="59" y="9"/>
                      <a:pt x="59" y="9"/>
                      <a:pt x="59" y="9"/>
                    </a:cubicBezTo>
                    <a:cubicBezTo>
                      <a:pt x="59" y="9"/>
                      <a:pt x="55" y="12"/>
                      <a:pt x="54" y="13"/>
                    </a:cubicBezTo>
                    <a:cubicBezTo>
                      <a:pt x="52" y="12"/>
                      <a:pt x="50" y="11"/>
                      <a:pt x="48" y="11"/>
                    </a:cubicBezTo>
                    <a:cubicBezTo>
                      <a:pt x="48" y="9"/>
                      <a:pt x="48" y="5"/>
                      <a:pt x="48" y="5"/>
                    </a:cubicBezTo>
                    <a:cubicBezTo>
                      <a:pt x="43" y="0"/>
                      <a:pt x="43" y="0"/>
                      <a:pt x="43" y="0"/>
                    </a:cubicBezTo>
                    <a:cubicBezTo>
                      <a:pt x="28" y="1"/>
                      <a:pt x="28" y="1"/>
                      <a:pt x="28" y="1"/>
                    </a:cubicBezTo>
                    <a:cubicBezTo>
                      <a:pt x="23" y="6"/>
                      <a:pt x="23" y="6"/>
                      <a:pt x="23" y="6"/>
                    </a:cubicBezTo>
                    <a:cubicBezTo>
                      <a:pt x="23" y="6"/>
                      <a:pt x="23" y="11"/>
                      <a:pt x="23" y="14"/>
                    </a:cubicBezTo>
                    <a:cubicBezTo>
                      <a:pt x="22" y="15"/>
                      <a:pt x="21" y="16"/>
                      <a:pt x="19" y="17"/>
                    </a:cubicBezTo>
                    <a:cubicBezTo>
                      <a:pt x="17" y="16"/>
                      <a:pt x="13" y="14"/>
                      <a:pt x="13" y="14"/>
                    </a:cubicBezTo>
                    <a:cubicBezTo>
                      <a:pt x="6" y="16"/>
                      <a:pt x="6" y="16"/>
                      <a:pt x="6" y="16"/>
                    </a:cubicBezTo>
                    <a:cubicBezTo>
                      <a:pt x="0" y="30"/>
                      <a:pt x="0" y="30"/>
                      <a:pt x="0" y="30"/>
                    </a:cubicBezTo>
                    <a:cubicBezTo>
                      <a:pt x="0" y="30"/>
                      <a:pt x="0" y="30"/>
                      <a:pt x="0" y="30"/>
                    </a:cubicBezTo>
                    <a:cubicBezTo>
                      <a:pt x="2" y="36"/>
                      <a:pt x="2" y="36"/>
                      <a:pt x="2" y="36"/>
                    </a:cubicBezTo>
                    <a:cubicBezTo>
                      <a:pt x="2" y="36"/>
                      <a:pt x="7" y="39"/>
                      <a:pt x="9" y="40"/>
                    </a:cubicBezTo>
                    <a:cubicBezTo>
                      <a:pt x="9" y="41"/>
                      <a:pt x="9" y="43"/>
                      <a:pt x="10" y="44"/>
                    </a:cubicBezTo>
                    <a:cubicBezTo>
                      <a:pt x="8" y="46"/>
                      <a:pt x="4" y="49"/>
                      <a:pt x="4" y="49"/>
                    </a:cubicBezTo>
                    <a:cubicBezTo>
                      <a:pt x="4" y="56"/>
                      <a:pt x="4" y="56"/>
                      <a:pt x="4" y="56"/>
                    </a:cubicBezTo>
                    <a:cubicBezTo>
                      <a:pt x="14" y="68"/>
                      <a:pt x="14" y="68"/>
                      <a:pt x="14" y="68"/>
                    </a:cubicBezTo>
                    <a:cubicBezTo>
                      <a:pt x="14" y="68"/>
                      <a:pt x="20" y="68"/>
                      <a:pt x="20" y="68"/>
                    </a:cubicBezTo>
                    <a:cubicBezTo>
                      <a:pt x="20" y="68"/>
                      <a:pt x="21" y="68"/>
                      <a:pt x="21" y="68"/>
                    </a:cubicBezTo>
                    <a:cubicBezTo>
                      <a:pt x="21" y="68"/>
                      <a:pt x="24" y="65"/>
                      <a:pt x="26" y="63"/>
                    </a:cubicBezTo>
                    <a:cubicBezTo>
                      <a:pt x="28" y="64"/>
                      <a:pt x="29" y="64"/>
                      <a:pt x="31" y="65"/>
                    </a:cubicBezTo>
                    <a:cubicBezTo>
                      <a:pt x="31" y="67"/>
                      <a:pt x="32" y="71"/>
                      <a:pt x="32" y="71"/>
                    </a:cubicBezTo>
                    <a:cubicBezTo>
                      <a:pt x="36" y="76"/>
                      <a:pt x="36" y="76"/>
                      <a:pt x="36" y="76"/>
                    </a:cubicBezTo>
                    <a:cubicBezTo>
                      <a:pt x="52" y="74"/>
                      <a:pt x="52" y="74"/>
                      <a:pt x="52" y="74"/>
                    </a:cubicBezTo>
                    <a:cubicBezTo>
                      <a:pt x="56" y="70"/>
                      <a:pt x="56" y="70"/>
                      <a:pt x="56" y="70"/>
                    </a:cubicBezTo>
                    <a:cubicBezTo>
                      <a:pt x="56" y="70"/>
                      <a:pt x="56" y="64"/>
                      <a:pt x="56" y="62"/>
                    </a:cubicBezTo>
                    <a:cubicBezTo>
                      <a:pt x="57" y="61"/>
                      <a:pt x="58" y="60"/>
                      <a:pt x="59" y="59"/>
                    </a:cubicBezTo>
                    <a:cubicBezTo>
                      <a:pt x="61" y="60"/>
                      <a:pt x="65" y="63"/>
                      <a:pt x="65" y="63"/>
                    </a:cubicBezTo>
                    <a:cubicBezTo>
                      <a:pt x="72" y="61"/>
                      <a:pt x="72" y="61"/>
                      <a:pt x="72" y="61"/>
                    </a:cubicBezTo>
                    <a:cubicBezTo>
                      <a:pt x="79" y="48"/>
                      <a:pt x="79" y="48"/>
                      <a:pt x="79" y="48"/>
                    </a:cubicBezTo>
                    <a:cubicBezTo>
                      <a:pt x="78" y="41"/>
                      <a:pt x="78" y="41"/>
                      <a:pt x="78" y="41"/>
                    </a:cubicBezTo>
                    <a:cubicBezTo>
                      <a:pt x="78" y="41"/>
                      <a:pt x="73" y="38"/>
                      <a:pt x="70" y="37"/>
                    </a:cubicBezTo>
                    <a:close/>
                    <a:moveTo>
                      <a:pt x="39" y="53"/>
                    </a:moveTo>
                    <a:cubicBezTo>
                      <a:pt x="30" y="53"/>
                      <a:pt x="23" y="46"/>
                      <a:pt x="23" y="38"/>
                    </a:cubicBezTo>
                    <a:cubicBezTo>
                      <a:pt x="23" y="30"/>
                      <a:pt x="30" y="23"/>
                      <a:pt x="39" y="23"/>
                    </a:cubicBezTo>
                    <a:cubicBezTo>
                      <a:pt x="47" y="23"/>
                      <a:pt x="54" y="30"/>
                      <a:pt x="54" y="38"/>
                    </a:cubicBezTo>
                    <a:cubicBezTo>
                      <a:pt x="54" y="46"/>
                      <a:pt x="47" y="53"/>
                      <a:pt x="39" y="5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0" name="Freeform 248"/>
              <p:cNvSpPr>
                <a:spLocks noEditPoints="1"/>
              </p:cNvSpPr>
              <p:nvPr/>
            </p:nvSpPr>
            <p:spPr bwMode="auto">
              <a:xfrm>
                <a:off x="2194471" y="1664124"/>
                <a:ext cx="42990" cy="39594"/>
              </a:xfrm>
              <a:custGeom>
                <a:avLst/>
                <a:gdLst/>
                <a:ahLst/>
                <a:cxnLst>
                  <a:cxn ang="0">
                    <a:pos x="13" y="0"/>
                  </a:cxn>
                  <a:cxn ang="0">
                    <a:pos x="0" y="12"/>
                  </a:cxn>
                  <a:cxn ang="0">
                    <a:pos x="13" y="24"/>
                  </a:cxn>
                  <a:cxn ang="0">
                    <a:pos x="25" y="12"/>
                  </a:cxn>
                  <a:cxn ang="0">
                    <a:pos x="13" y="0"/>
                  </a:cxn>
                  <a:cxn ang="0">
                    <a:pos x="13" y="21"/>
                  </a:cxn>
                  <a:cxn ang="0">
                    <a:pos x="4" y="12"/>
                  </a:cxn>
                  <a:cxn ang="0">
                    <a:pos x="13" y="3"/>
                  </a:cxn>
                  <a:cxn ang="0">
                    <a:pos x="22" y="12"/>
                  </a:cxn>
                  <a:cxn ang="0">
                    <a:pos x="13" y="21"/>
                  </a:cxn>
                </a:cxnLst>
                <a:rect l="0" t="0" r="r" b="b"/>
                <a:pathLst>
                  <a:path w="25" h="24">
                    <a:moveTo>
                      <a:pt x="13" y="0"/>
                    </a:moveTo>
                    <a:cubicBezTo>
                      <a:pt x="6" y="0"/>
                      <a:pt x="0" y="5"/>
                      <a:pt x="0" y="12"/>
                    </a:cubicBezTo>
                    <a:cubicBezTo>
                      <a:pt x="0" y="19"/>
                      <a:pt x="6" y="24"/>
                      <a:pt x="13" y="24"/>
                    </a:cubicBezTo>
                    <a:cubicBezTo>
                      <a:pt x="19" y="24"/>
                      <a:pt x="25" y="19"/>
                      <a:pt x="25" y="12"/>
                    </a:cubicBezTo>
                    <a:cubicBezTo>
                      <a:pt x="25" y="5"/>
                      <a:pt x="19" y="0"/>
                      <a:pt x="13" y="0"/>
                    </a:cubicBezTo>
                    <a:close/>
                    <a:moveTo>
                      <a:pt x="13" y="21"/>
                    </a:moveTo>
                    <a:cubicBezTo>
                      <a:pt x="8" y="21"/>
                      <a:pt x="4" y="17"/>
                      <a:pt x="4" y="12"/>
                    </a:cubicBezTo>
                    <a:cubicBezTo>
                      <a:pt x="4" y="7"/>
                      <a:pt x="8" y="3"/>
                      <a:pt x="13" y="3"/>
                    </a:cubicBezTo>
                    <a:cubicBezTo>
                      <a:pt x="18" y="3"/>
                      <a:pt x="22" y="7"/>
                      <a:pt x="22" y="12"/>
                    </a:cubicBezTo>
                    <a:cubicBezTo>
                      <a:pt x="22" y="17"/>
                      <a:pt x="18" y="21"/>
                      <a:pt x="13" y="2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1" name="Freeform 249"/>
              <p:cNvSpPr>
                <a:spLocks noEditPoints="1"/>
              </p:cNvSpPr>
              <p:nvPr/>
            </p:nvSpPr>
            <p:spPr bwMode="auto">
              <a:xfrm>
                <a:off x="2235508" y="1545342"/>
                <a:ext cx="97706" cy="84587"/>
              </a:xfrm>
              <a:custGeom>
                <a:avLst/>
                <a:gdLst/>
                <a:ahLst/>
                <a:cxnLst>
                  <a:cxn ang="0">
                    <a:pos x="6" y="27"/>
                  </a:cxn>
                  <a:cxn ang="0">
                    <a:pos x="7" y="30"/>
                  </a:cxn>
                  <a:cxn ang="0">
                    <a:pos x="3" y="34"/>
                  </a:cxn>
                  <a:cxn ang="0">
                    <a:pos x="3" y="38"/>
                  </a:cxn>
                  <a:cxn ang="0">
                    <a:pos x="10" y="46"/>
                  </a:cxn>
                  <a:cxn ang="0">
                    <a:pos x="14" y="47"/>
                  </a:cxn>
                  <a:cxn ang="0">
                    <a:pos x="14" y="46"/>
                  </a:cxn>
                  <a:cxn ang="0">
                    <a:pos x="18" y="43"/>
                  </a:cxn>
                  <a:cxn ang="0">
                    <a:pos x="21" y="44"/>
                  </a:cxn>
                  <a:cxn ang="0">
                    <a:pos x="22" y="49"/>
                  </a:cxn>
                  <a:cxn ang="0">
                    <a:pos x="25" y="52"/>
                  </a:cxn>
                  <a:cxn ang="0">
                    <a:pos x="36" y="51"/>
                  </a:cxn>
                  <a:cxn ang="0">
                    <a:pos x="39" y="48"/>
                  </a:cxn>
                  <a:cxn ang="0">
                    <a:pos x="38" y="42"/>
                  </a:cxn>
                  <a:cxn ang="0">
                    <a:pos x="41" y="41"/>
                  </a:cxn>
                  <a:cxn ang="0">
                    <a:pos x="45" y="43"/>
                  </a:cxn>
                  <a:cxn ang="0">
                    <a:pos x="50" y="42"/>
                  </a:cxn>
                  <a:cxn ang="0">
                    <a:pos x="55" y="33"/>
                  </a:cxn>
                  <a:cxn ang="0">
                    <a:pos x="54" y="28"/>
                  </a:cxn>
                  <a:cxn ang="0">
                    <a:pos x="48" y="25"/>
                  </a:cxn>
                  <a:cxn ang="0">
                    <a:pos x="48" y="22"/>
                  </a:cxn>
                  <a:cxn ang="0">
                    <a:pos x="52" y="19"/>
                  </a:cxn>
                  <a:cxn ang="0">
                    <a:pos x="52" y="14"/>
                  </a:cxn>
                  <a:cxn ang="0">
                    <a:pos x="45" y="6"/>
                  </a:cxn>
                  <a:cxn ang="0">
                    <a:pos x="41" y="6"/>
                  </a:cxn>
                  <a:cxn ang="0">
                    <a:pos x="37" y="9"/>
                  </a:cxn>
                  <a:cxn ang="0">
                    <a:pos x="33" y="7"/>
                  </a:cxn>
                  <a:cxn ang="0">
                    <a:pos x="33" y="3"/>
                  </a:cxn>
                  <a:cxn ang="0">
                    <a:pos x="30" y="0"/>
                  </a:cxn>
                  <a:cxn ang="0">
                    <a:pos x="19" y="1"/>
                  </a:cxn>
                  <a:cxn ang="0">
                    <a:pos x="16" y="4"/>
                  </a:cxn>
                  <a:cxn ang="0">
                    <a:pos x="16" y="9"/>
                  </a:cxn>
                  <a:cxn ang="0">
                    <a:pos x="13" y="11"/>
                  </a:cxn>
                  <a:cxn ang="0">
                    <a:pos x="9" y="9"/>
                  </a:cxn>
                  <a:cxn ang="0">
                    <a:pos x="4" y="11"/>
                  </a:cxn>
                  <a:cxn ang="0">
                    <a:pos x="0" y="20"/>
                  </a:cxn>
                  <a:cxn ang="0">
                    <a:pos x="0" y="21"/>
                  </a:cxn>
                  <a:cxn ang="0">
                    <a:pos x="1" y="25"/>
                  </a:cxn>
                  <a:cxn ang="0">
                    <a:pos x="6" y="27"/>
                  </a:cxn>
                  <a:cxn ang="0">
                    <a:pos x="27" y="15"/>
                  </a:cxn>
                  <a:cxn ang="0">
                    <a:pos x="37" y="26"/>
                  </a:cxn>
                  <a:cxn ang="0">
                    <a:pos x="27" y="36"/>
                  </a:cxn>
                  <a:cxn ang="0">
                    <a:pos x="16" y="26"/>
                  </a:cxn>
                  <a:cxn ang="0">
                    <a:pos x="27" y="15"/>
                  </a:cxn>
                </a:cxnLst>
                <a:rect l="0" t="0" r="r" b="b"/>
                <a:pathLst>
                  <a:path w="55" h="52">
                    <a:moveTo>
                      <a:pt x="6" y="27"/>
                    </a:moveTo>
                    <a:cubicBezTo>
                      <a:pt x="6" y="28"/>
                      <a:pt x="6" y="29"/>
                      <a:pt x="7" y="30"/>
                    </a:cubicBezTo>
                    <a:cubicBezTo>
                      <a:pt x="5" y="31"/>
                      <a:pt x="3" y="34"/>
                      <a:pt x="3" y="34"/>
                    </a:cubicBezTo>
                    <a:cubicBezTo>
                      <a:pt x="3" y="38"/>
                      <a:pt x="3" y="38"/>
                      <a:pt x="3" y="38"/>
                    </a:cubicBezTo>
                    <a:cubicBezTo>
                      <a:pt x="10" y="46"/>
                      <a:pt x="10" y="46"/>
                      <a:pt x="10" y="46"/>
                    </a:cubicBezTo>
                    <a:cubicBezTo>
                      <a:pt x="10" y="46"/>
                      <a:pt x="14" y="47"/>
                      <a:pt x="14" y="47"/>
                    </a:cubicBezTo>
                    <a:cubicBezTo>
                      <a:pt x="14" y="47"/>
                      <a:pt x="14" y="46"/>
                      <a:pt x="14" y="46"/>
                    </a:cubicBezTo>
                    <a:cubicBezTo>
                      <a:pt x="14" y="46"/>
                      <a:pt x="17" y="44"/>
                      <a:pt x="18" y="43"/>
                    </a:cubicBezTo>
                    <a:cubicBezTo>
                      <a:pt x="19" y="44"/>
                      <a:pt x="20" y="44"/>
                      <a:pt x="21" y="44"/>
                    </a:cubicBezTo>
                    <a:cubicBezTo>
                      <a:pt x="21" y="46"/>
                      <a:pt x="22" y="49"/>
                      <a:pt x="22" y="49"/>
                    </a:cubicBezTo>
                    <a:cubicBezTo>
                      <a:pt x="25" y="52"/>
                      <a:pt x="25" y="52"/>
                      <a:pt x="25" y="52"/>
                    </a:cubicBezTo>
                    <a:cubicBezTo>
                      <a:pt x="36" y="51"/>
                      <a:pt x="36" y="51"/>
                      <a:pt x="36" y="51"/>
                    </a:cubicBezTo>
                    <a:cubicBezTo>
                      <a:pt x="39" y="48"/>
                      <a:pt x="39" y="48"/>
                      <a:pt x="39" y="48"/>
                    </a:cubicBezTo>
                    <a:cubicBezTo>
                      <a:pt x="39" y="48"/>
                      <a:pt x="39" y="44"/>
                      <a:pt x="38" y="42"/>
                    </a:cubicBezTo>
                    <a:cubicBezTo>
                      <a:pt x="39" y="42"/>
                      <a:pt x="40" y="41"/>
                      <a:pt x="41" y="41"/>
                    </a:cubicBezTo>
                    <a:cubicBezTo>
                      <a:pt x="42" y="41"/>
                      <a:pt x="45" y="43"/>
                      <a:pt x="45" y="43"/>
                    </a:cubicBezTo>
                    <a:cubicBezTo>
                      <a:pt x="50" y="42"/>
                      <a:pt x="50" y="42"/>
                      <a:pt x="50" y="42"/>
                    </a:cubicBezTo>
                    <a:cubicBezTo>
                      <a:pt x="55" y="33"/>
                      <a:pt x="55" y="33"/>
                      <a:pt x="55" y="33"/>
                    </a:cubicBezTo>
                    <a:cubicBezTo>
                      <a:pt x="54" y="28"/>
                      <a:pt x="54" y="28"/>
                      <a:pt x="54" y="28"/>
                    </a:cubicBezTo>
                    <a:cubicBezTo>
                      <a:pt x="54" y="28"/>
                      <a:pt x="50" y="26"/>
                      <a:pt x="48" y="25"/>
                    </a:cubicBezTo>
                    <a:cubicBezTo>
                      <a:pt x="48" y="24"/>
                      <a:pt x="48" y="23"/>
                      <a:pt x="48" y="22"/>
                    </a:cubicBezTo>
                    <a:cubicBezTo>
                      <a:pt x="49" y="21"/>
                      <a:pt x="52" y="19"/>
                      <a:pt x="52" y="19"/>
                    </a:cubicBezTo>
                    <a:cubicBezTo>
                      <a:pt x="52" y="14"/>
                      <a:pt x="52" y="14"/>
                      <a:pt x="52" y="14"/>
                    </a:cubicBezTo>
                    <a:cubicBezTo>
                      <a:pt x="45" y="6"/>
                      <a:pt x="45" y="6"/>
                      <a:pt x="45" y="6"/>
                    </a:cubicBezTo>
                    <a:cubicBezTo>
                      <a:pt x="41" y="6"/>
                      <a:pt x="41" y="6"/>
                      <a:pt x="41" y="6"/>
                    </a:cubicBezTo>
                    <a:cubicBezTo>
                      <a:pt x="41" y="6"/>
                      <a:pt x="38" y="8"/>
                      <a:pt x="37" y="9"/>
                    </a:cubicBezTo>
                    <a:cubicBezTo>
                      <a:pt x="36" y="8"/>
                      <a:pt x="35" y="8"/>
                      <a:pt x="33" y="7"/>
                    </a:cubicBezTo>
                    <a:cubicBezTo>
                      <a:pt x="33" y="6"/>
                      <a:pt x="33" y="3"/>
                      <a:pt x="33" y="3"/>
                    </a:cubicBezTo>
                    <a:cubicBezTo>
                      <a:pt x="30" y="0"/>
                      <a:pt x="30" y="0"/>
                      <a:pt x="30" y="0"/>
                    </a:cubicBezTo>
                    <a:cubicBezTo>
                      <a:pt x="19" y="1"/>
                      <a:pt x="19" y="1"/>
                      <a:pt x="19" y="1"/>
                    </a:cubicBezTo>
                    <a:cubicBezTo>
                      <a:pt x="16" y="4"/>
                      <a:pt x="16" y="4"/>
                      <a:pt x="16" y="4"/>
                    </a:cubicBezTo>
                    <a:cubicBezTo>
                      <a:pt x="16" y="4"/>
                      <a:pt x="16" y="8"/>
                      <a:pt x="16" y="9"/>
                    </a:cubicBezTo>
                    <a:cubicBezTo>
                      <a:pt x="15" y="10"/>
                      <a:pt x="14" y="11"/>
                      <a:pt x="13" y="11"/>
                    </a:cubicBezTo>
                    <a:cubicBezTo>
                      <a:pt x="12" y="11"/>
                      <a:pt x="9" y="9"/>
                      <a:pt x="9" y="9"/>
                    </a:cubicBezTo>
                    <a:cubicBezTo>
                      <a:pt x="4" y="11"/>
                      <a:pt x="4" y="11"/>
                      <a:pt x="4" y="11"/>
                    </a:cubicBezTo>
                    <a:cubicBezTo>
                      <a:pt x="0" y="20"/>
                      <a:pt x="0" y="20"/>
                      <a:pt x="0" y="20"/>
                    </a:cubicBezTo>
                    <a:cubicBezTo>
                      <a:pt x="0" y="21"/>
                      <a:pt x="0" y="21"/>
                      <a:pt x="0" y="21"/>
                    </a:cubicBezTo>
                    <a:cubicBezTo>
                      <a:pt x="1" y="25"/>
                      <a:pt x="1" y="25"/>
                      <a:pt x="1" y="25"/>
                    </a:cubicBezTo>
                    <a:cubicBezTo>
                      <a:pt x="1" y="25"/>
                      <a:pt x="4" y="26"/>
                      <a:pt x="6" y="27"/>
                    </a:cubicBezTo>
                    <a:close/>
                    <a:moveTo>
                      <a:pt x="27" y="15"/>
                    </a:moveTo>
                    <a:cubicBezTo>
                      <a:pt x="33" y="15"/>
                      <a:pt x="37" y="20"/>
                      <a:pt x="37" y="26"/>
                    </a:cubicBezTo>
                    <a:cubicBezTo>
                      <a:pt x="37" y="32"/>
                      <a:pt x="33" y="36"/>
                      <a:pt x="27" y="36"/>
                    </a:cubicBezTo>
                    <a:cubicBezTo>
                      <a:pt x="21" y="36"/>
                      <a:pt x="16" y="32"/>
                      <a:pt x="16" y="26"/>
                    </a:cubicBezTo>
                    <a:cubicBezTo>
                      <a:pt x="16" y="20"/>
                      <a:pt x="21" y="15"/>
                      <a:pt x="27"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2" name="Freeform 250"/>
              <p:cNvSpPr>
                <a:spLocks noEditPoints="1"/>
              </p:cNvSpPr>
              <p:nvPr/>
            </p:nvSpPr>
            <p:spPr bwMode="auto">
              <a:xfrm>
                <a:off x="2268728" y="1572338"/>
                <a:ext cx="29312" cy="26996"/>
              </a:xfrm>
              <a:custGeom>
                <a:avLst/>
                <a:gdLst/>
                <a:ahLst/>
                <a:cxnLst>
                  <a:cxn ang="0">
                    <a:pos x="9" y="17"/>
                  </a:cxn>
                  <a:cxn ang="0">
                    <a:pos x="17" y="9"/>
                  </a:cxn>
                  <a:cxn ang="0">
                    <a:pos x="9" y="0"/>
                  </a:cxn>
                  <a:cxn ang="0">
                    <a:pos x="0" y="9"/>
                  </a:cxn>
                  <a:cxn ang="0">
                    <a:pos x="9" y="17"/>
                  </a:cxn>
                  <a:cxn ang="0">
                    <a:pos x="9" y="3"/>
                  </a:cxn>
                  <a:cxn ang="0">
                    <a:pos x="15" y="9"/>
                  </a:cxn>
                  <a:cxn ang="0">
                    <a:pos x="9" y="15"/>
                  </a:cxn>
                  <a:cxn ang="0">
                    <a:pos x="2" y="9"/>
                  </a:cxn>
                  <a:cxn ang="0">
                    <a:pos x="9" y="3"/>
                  </a:cxn>
                </a:cxnLst>
                <a:rect l="0" t="0" r="r" b="b"/>
                <a:pathLst>
                  <a:path w="17" h="17">
                    <a:moveTo>
                      <a:pt x="9" y="17"/>
                    </a:moveTo>
                    <a:cubicBezTo>
                      <a:pt x="13" y="17"/>
                      <a:pt x="17" y="14"/>
                      <a:pt x="17" y="9"/>
                    </a:cubicBezTo>
                    <a:cubicBezTo>
                      <a:pt x="17" y="4"/>
                      <a:pt x="13" y="0"/>
                      <a:pt x="9" y="0"/>
                    </a:cubicBezTo>
                    <a:cubicBezTo>
                      <a:pt x="4" y="0"/>
                      <a:pt x="0" y="4"/>
                      <a:pt x="0" y="9"/>
                    </a:cubicBezTo>
                    <a:cubicBezTo>
                      <a:pt x="0" y="14"/>
                      <a:pt x="4" y="17"/>
                      <a:pt x="9" y="17"/>
                    </a:cubicBezTo>
                    <a:close/>
                    <a:moveTo>
                      <a:pt x="9" y="3"/>
                    </a:moveTo>
                    <a:cubicBezTo>
                      <a:pt x="12" y="3"/>
                      <a:pt x="15" y="5"/>
                      <a:pt x="15" y="9"/>
                    </a:cubicBezTo>
                    <a:cubicBezTo>
                      <a:pt x="15" y="12"/>
                      <a:pt x="12" y="15"/>
                      <a:pt x="9" y="15"/>
                    </a:cubicBezTo>
                    <a:cubicBezTo>
                      <a:pt x="5" y="15"/>
                      <a:pt x="2" y="12"/>
                      <a:pt x="2" y="9"/>
                    </a:cubicBezTo>
                    <a:cubicBezTo>
                      <a:pt x="2" y="5"/>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3" name="Freeform 251"/>
              <p:cNvSpPr>
                <a:spLocks/>
              </p:cNvSpPr>
              <p:nvPr/>
            </p:nvSpPr>
            <p:spPr bwMode="auto">
              <a:xfrm>
                <a:off x="3988346" y="2603579"/>
                <a:ext cx="109430" cy="61191"/>
              </a:xfrm>
              <a:custGeom>
                <a:avLst/>
                <a:gdLst/>
                <a:ahLst/>
                <a:cxnLst>
                  <a:cxn ang="0">
                    <a:pos x="32" y="4"/>
                  </a:cxn>
                  <a:cxn ang="0">
                    <a:pos x="0" y="12"/>
                  </a:cxn>
                  <a:cxn ang="0">
                    <a:pos x="28" y="34"/>
                  </a:cxn>
                  <a:cxn ang="0">
                    <a:pos x="62" y="24"/>
                  </a:cxn>
                  <a:cxn ang="0">
                    <a:pos x="32" y="4"/>
                  </a:cxn>
                </a:cxnLst>
                <a:rect l="0" t="0" r="r" b="b"/>
                <a:pathLst>
                  <a:path w="62" h="38">
                    <a:moveTo>
                      <a:pt x="32" y="4"/>
                    </a:moveTo>
                    <a:cubicBezTo>
                      <a:pt x="12" y="0"/>
                      <a:pt x="0" y="12"/>
                      <a:pt x="0" y="12"/>
                    </a:cubicBezTo>
                    <a:cubicBezTo>
                      <a:pt x="0" y="12"/>
                      <a:pt x="8" y="29"/>
                      <a:pt x="28" y="34"/>
                    </a:cubicBezTo>
                    <a:cubicBezTo>
                      <a:pt x="47" y="38"/>
                      <a:pt x="62" y="24"/>
                      <a:pt x="62" y="24"/>
                    </a:cubicBezTo>
                    <a:cubicBezTo>
                      <a:pt x="62" y="24"/>
                      <a:pt x="53" y="8"/>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4" name="Freeform 252"/>
              <p:cNvSpPr>
                <a:spLocks/>
              </p:cNvSpPr>
              <p:nvPr/>
            </p:nvSpPr>
            <p:spPr bwMode="auto">
              <a:xfrm>
                <a:off x="4033290" y="2531590"/>
                <a:ext cx="93797" cy="75588"/>
              </a:xfrm>
              <a:custGeom>
                <a:avLst/>
                <a:gdLst/>
                <a:ahLst/>
                <a:cxnLst>
                  <a:cxn ang="0">
                    <a:pos x="35" y="35"/>
                  </a:cxn>
                  <a:cxn ang="0">
                    <a:pos x="53" y="4"/>
                  </a:cxn>
                  <a:cxn ang="0">
                    <a:pos x="18" y="11"/>
                  </a:cxn>
                  <a:cxn ang="0">
                    <a:pos x="0" y="39"/>
                  </a:cxn>
                  <a:cxn ang="0">
                    <a:pos x="35" y="35"/>
                  </a:cxn>
                </a:cxnLst>
                <a:rect l="0" t="0" r="r" b="b"/>
                <a:pathLst>
                  <a:path w="53" h="46">
                    <a:moveTo>
                      <a:pt x="35" y="35"/>
                    </a:moveTo>
                    <a:cubicBezTo>
                      <a:pt x="52" y="25"/>
                      <a:pt x="53" y="4"/>
                      <a:pt x="53" y="4"/>
                    </a:cubicBezTo>
                    <a:cubicBezTo>
                      <a:pt x="53" y="4"/>
                      <a:pt x="36" y="0"/>
                      <a:pt x="18" y="11"/>
                    </a:cubicBezTo>
                    <a:cubicBezTo>
                      <a:pt x="0" y="21"/>
                      <a:pt x="0" y="39"/>
                      <a:pt x="0" y="39"/>
                    </a:cubicBezTo>
                    <a:cubicBezTo>
                      <a:pt x="0" y="39"/>
                      <a:pt x="18" y="46"/>
                      <a:pt x="35" y="3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5" name="Freeform 253"/>
              <p:cNvSpPr>
                <a:spLocks/>
              </p:cNvSpPr>
              <p:nvPr/>
            </p:nvSpPr>
            <p:spPr bwMode="auto">
              <a:xfrm>
                <a:off x="3925814" y="2637774"/>
                <a:ext cx="109430" cy="62990"/>
              </a:xfrm>
              <a:custGeom>
                <a:avLst/>
                <a:gdLst/>
                <a:ahLst/>
                <a:cxnLst>
                  <a:cxn ang="0">
                    <a:pos x="33" y="4"/>
                  </a:cxn>
                  <a:cxn ang="0">
                    <a:pos x="0" y="13"/>
                  </a:cxn>
                  <a:cxn ang="0">
                    <a:pos x="28" y="34"/>
                  </a:cxn>
                  <a:cxn ang="0">
                    <a:pos x="62" y="24"/>
                  </a:cxn>
                  <a:cxn ang="0">
                    <a:pos x="33" y="4"/>
                  </a:cxn>
                </a:cxnLst>
                <a:rect l="0" t="0" r="r" b="b"/>
                <a:pathLst>
                  <a:path w="62" h="39">
                    <a:moveTo>
                      <a:pt x="33" y="4"/>
                    </a:moveTo>
                    <a:cubicBezTo>
                      <a:pt x="13" y="0"/>
                      <a:pt x="0" y="13"/>
                      <a:pt x="0" y="13"/>
                    </a:cubicBezTo>
                    <a:cubicBezTo>
                      <a:pt x="0" y="13"/>
                      <a:pt x="8" y="30"/>
                      <a:pt x="28" y="34"/>
                    </a:cubicBezTo>
                    <a:cubicBezTo>
                      <a:pt x="47" y="39"/>
                      <a:pt x="62" y="24"/>
                      <a:pt x="62" y="24"/>
                    </a:cubicBezTo>
                    <a:cubicBezTo>
                      <a:pt x="62" y="24"/>
                      <a:pt x="53" y="9"/>
                      <a:pt x="33"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6" name="Freeform 254"/>
              <p:cNvSpPr>
                <a:spLocks/>
              </p:cNvSpPr>
              <p:nvPr/>
            </p:nvSpPr>
            <p:spPr bwMode="auto">
              <a:xfrm>
                <a:off x="3865237" y="2671969"/>
                <a:ext cx="109430" cy="62990"/>
              </a:xfrm>
              <a:custGeom>
                <a:avLst/>
                <a:gdLst/>
                <a:ahLst/>
                <a:cxnLst>
                  <a:cxn ang="0">
                    <a:pos x="33" y="5"/>
                  </a:cxn>
                  <a:cxn ang="0">
                    <a:pos x="0" y="13"/>
                  </a:cxn>
                  <a:cxn ang="0">
                    <a:pos x="28" y="35"/>
                  </a:cxn>
                  <a:cxn ang="0">
                    <a:pos x="63" y="25"/>
                  </a:cxn>
                  <a:cxn ang="0">
                    <a:pos x="33" y="5"/>
                  </a:cxn>
                </a:cxnLst>
                <a:rect l="0" t="0" r="r" b="b"/>
                <a:pathLst>
                  <a:path w="63" h="39">
                    <a:moveTo>
                      <a:pt x="33" y="5"/>
                    </a:moveTo>
                    <a:cubicBezTo>
                      <a:pt x="13" y="0"/>
                      <a:pt x="0" y="13"/>
                      <a:pt x="0" y="13"/>
                    </a:cubicBezTo>
                    <a:cubicBezTo>
                      <a:pt x="0" y="13"/>
                      <a:pt x="8" y="30"/>
                      <a:pt x="28" y="35"/>
                    </a:cubicBezTo>
                    <a:cubicBezTo>
                      <a:pt x="48" y="39"/>
                      <a:pt x="63" y="25"/>
                      <a:pt x="63" y="25"/>
                    </a:cubicBezTo>
                    <a:cubicBezTo>
                      <a:pt x="63" y="25"/>
                      <a:pt x="53" y="9"/>
                      <a:pt x="33"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7" name="Freeform 255"/>
              <p:cNvSpPr>
                <a:spLocks/>
              </p:cNvSpPr>
              <p:nvPr/>
            </p:nvSpPr>
            <p:spPr bwMode="auto">
              <a:xfrm>
                <a:off x="3804659" y="2707963"/>
                <a:ext cx="109430" cy="61191"/>
              </a:xfrm>
              <a:custGeom>
                <a:avLst/>
                <a:gdLst/>
                <a:ahLst/>
                <a:cxnLst>
                  <a:cxn ang="0">
                    <a:pos x="32" y="4"/>
                  </a:cxn>
                  <a:cxn ang="0">
                    <a:pos x="0" y="12"/>
                  </a:cxn>
                  <a:cxn ang="0">
                    <a:pos x="27" y="34"/>
                  </a:cxn>
                  <a:cxn ang="0">
                    <a:pos x="62" y="24"/>
                  </a:cxn>
                  <a:cxn ang="0">
                    <a:pos x="32" y="4"/>
                  </a:cxn>
                </a:cxnLst>
                <a:rect l="0" t="0" r="r" b="b"/>
                <a:pathLst>
                  <a:path w="62" h="38">
                    <a:moveTo>
                      <a:pt x="32" y="4"/>
                    </a:moveTo>
                    <a:cubicBezTo>
                      <a:pt x="12" y="0"/>
                      <a:pt x="0" y="12"/>
                      <a:pt x="0" y="12"/>
                    </a:cubicBezTo>
                    <a:cubicBezTo>
                      <a:pt x="0" y="12"/>
                      <a:pt x="8" y="30"/>
                      <a:pt x="27" y="34"/>
                    </a:cubicBezTo>
                    <a:cubicBezTo>
                      <a:pt x="47" y="38"/>
                      <a:pt x="62" y="24"/>
                      <a:pt x="62" y="24"/>
                    </a:cubicBezTo>
                    <a:cubicBezTo>
                      <a:pt x="62" y="24"/>
                      <a:pt x="52" y="9"/>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8" name="Freeform 256"/>
              <p:cNvSpPr>
                <a:spLocks/>
              </p:cNvSpPr>
              <p:nvPr/>
            </p:nvSpPr>
            <p:spPr bwMode="auto">
              <a:xfrm>
                <a:off x="3962942" y="2518992"/>
                <a:ext cx="68394" cy="98985"/>
              </a:xfrm>
              <a:custGeom>
                <a:avLst/>
                <a:gdLst/>
                <a:ahLst/>
                <a:cxnLst>
                  <a:cxn ang="0">
                    <a:pos x="30" y="0"/>
                  </a:cxn>
                  <a:cxn ang="0">
                    <a:pos x="5" y="26"/>
                  </a:cxn>
                  <a:cxn ang="0">
                    <a:pos x="12" y="61"/>
                  </a:cxn>
                  <a:cxn ang="0">
                    <a:pos x="34" y="35"/>
                  </a:cxn>
                  <a:cxn ang="0">
                    <a:pos x="30" y="0"/>
                  </a:cxn>
                </a:cxnLst>
                <a:rect l="0" t="0" r="r" b="b"/>
                <a:pathLst>
                  <a:path w="39" h="61">
                    <a:moveTo>
                      <a:pt x="30" y="0"/>
                    </a:moveTo>
                    <a:cubicBezTo>
                      <a:pt x="30" y="0"/>
                      <a:pt x="10" y="7"/>
                      <a:pt x="5" y="26"/>
                    </a:cubicBezTo>
                    <a:cubicBezTo>
                      <a:pt x="0" y="46"/>
                      <a:pt x="12" y="61"/>
                      <a:pt x="12" y="61"/>
                    </a:cubicBezTo>
                    <a:cubicBezTo>
                      <a:pt x="12" y="61"/>
                      <a:pt x="29" y="55"/>
                      <a:pt x="34" y="35"/>
                    </a:cubicBezTo>
                    <a:cubicBezTo>
                      <a:pt x="39" y="15"/>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9" name="Freeform 257"/>
              <p:cNvSpPr>
                <a:spLocks/>
              </p:cNvSpPr>
              <p:nvPr/>
            </p:nvSpPr>
            <p:spPr bwMode="auto">
              <a:xfrm>
                <a:off x="3902365" y="2553187"/>
                <a:ext cx="68394" cy="98985"/>
              </a:xfrm>
              <a:custGeom>
                <a:avLst/>
                <a:gdLst/>
                <a:ahLst/>
                <a:cxnLst>
                  <a:cxn ang="0">
                    <a:pos x="30" y="0"/>
                  </a:cxn>
                  <a:cxn ang="0">
                    <a:pos x="5" y="27"/>
                  </a:cxn>
                  <a:cxn ang="0">
                    <a:pos x="12" y="61"/>
                  </a:cxn>
                  <a:cxn ang="0">
                    <a:pos x="34" y="36"/>
                  </a:cxn>
                  <a:cxn ang="0">
                    <a:pos x="30" y="0"/>
                  </a:cxn>
                </a:cxnLst>
                <a:rect l="0" t="0" r="r" b="b"/>
                <a:pathLst>
                  <a:path w="39" h="61">
                    <a:moveTo>
                      <a:pt x="30" y="0"/>
                    </a:moveTo>
                    <a:cubicBezTo>
                      <a:pt x="30" y="0"/>
                      <a:pt x="10" y="7"/>
                      <a:pt x="5" y="27"/>
                    </a:cubicBezTo>
                    <a:cubicBezTo>
                      <a:pt x="0" y="46"/>
                      <a:pt x="12" y="61"/>
                      <a:pt x="12" y="61"/>
                    </a:cubicBezTo>
                    <a:cubicBezTo>
                      <a:pt x="12" y="61"/>
                      <a:pt x="29" y="56"/>
                      <a:pt x="34" y="36"/>
                    </a:cubicBezTo>
                    <a:cubicBezTo>
                      <a:pt x="39" y="16"/>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0" name="Freeform 258"/>
              <p:cNvSpPr>
                <a:spLocks/>
              </p:cNvSpPr>
              <p:nvPr/>
            </p:nvSpPr>
            <p:spPr bwMode="auto">
              <a:xfrm>
                <a:off x="3841787" y="2589182"/>
                <a:ext cx="68394" cy="98985"/>
              </a:xfrm>
              <a:custGeom>
                <a:avLst/>
                <a:gdLst/>
                <a:ahLst/>
                <a:cxnLst>
                  <a:cxn ang="0">
                    <a:pos x="29" y="0"/>
                  </a:cxn>
                  <a:cxn ang="0">
                    <a:pos x="5" y="26"/>
                  </a:cxn>
                  <a:cxn ang="0">
                    <a:pos x="12" y="61"/>
                  </a:cxn>
                  <a:cxn ang="0">
                    <a:pos x="33" y="35"/>
                  </a:cxn>
                  <a:cxn ang="0">
                    <a:pos x="29" y="0"/>
                  </a:cxn>
                </a:cxnLst>
                <a:rect l="0" t="0" r="r" b="b"/>
                <a:pathLst>
                  <a:path w="39" h="61">
                    <a:moveTo>
                      <a:pt x="29" y="0"/>
                    </a:moveTo>
                    <a:cubicBezTo>
                      <a:pt x="29" y="0"/>
                      <a:pt x="10" y="7"/>
                      <a:pt x="5" y="26"/>
                    </a:cubicBezTo>
                    <a:cubicBezTo>
                      <a:pt x="0" y="46"/>
                      <a:pt x="12" y="61"/>
                      <a:pt x="12" y="61"/>
                    </a:cubicBezTo>
                    <a:cubicBezTo>
                      <a:pt x="12" y="61"/>
                      <a:pt x="28" y="55"/>
                      <a:pt x="33"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1" name="Freeform 259"/>
              <p:cNvSpPr>
                <a:spLocks/>
              </p:cNvSpPr>
              <p:nvPr/>
            </p:nvSpPr>
            <p:spPr bwMode="auto">
              <a:xfrm>
                <a:off x="3779256" y="2623376"/>
                <a:ext cx="68394" cy="98985"/>
              </a:xfrm>
              <a:custGeom>
                <a:avLst/>
                <a:gdLst/>
                <a:ahLst/>
                <a:cxnLst>
                  <a:cxn ang="0">
                    <a:pos x="29" y="0"/>
                  </a:cxn>
                  <a:cxn ang="0">
                    <a:pos x="5" y="27"/>
                  </a:cxn>
                  <a:cxn ang="0">
                    <a:pos x="12" y="61"/>
                  </a:cxn>
                  <a:cxn ang="0">
                    <a:pos x="34" y="35"/>
                  </a:cxn>
                  <a:cxn ang="0">
                    <a:pos x="29" y="0"/>
                  </a:cxn>
                </a:cxnLst>
                <a:rect l="0" t="0" r="r" b="b"/>
                <a:pathLst>
                  <a:path w="39" h="61">
                    <a:moveTo>
                      <a:pt x="29" y="0"/>
                    </a:moveTo>
                    <a:cubicBezTo>
                      <a:pt x="29" y="0"/>
                      <a:pt x="10" y="7"/>
                      <a:pt x="5" y="27"/>
                    </a:cubicBezTo>
                    <a:cubicBezTo>
                      <a:pt x="0" y="46"/>
                      <a:pt x="12" y="61"/>
                      <a:pt x="12" y="61"/>
                    </a:cubicBezTo>
                    <a:cubicBezTo>
                      <a:pt x="12" y="61"/>
                      <a:pt x="29" y="55"/>
                      <a:pt x="34"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2" name="Freeform 260"/>
              <p:cNvSpPr>
                <a:spLocks/>
              </p:cNvSpPr>
              <p:nvPr/>
            </p:nvSpPr>
            <p:spPr bwMode="auto">
              <a:xfrm>
                <a:off x="3749944" y="2729560"/>
                <a:ext cx="42990" cy="32395"/>
              </a:xfrm>
              <a:custGeom>
                <a:avLst/>
                <a:gdLst/>
                <a:ahLst/>
                <a:cxnLst>
                  <a:cxn ang="0">
                    <a:pos x="21" y="0"/>
                  </a:cxn>
                  <a:cxn ang="0">
                    <a:pos x="0" y="13"/>
                  </a:cxn>
                  <a:cxn ang="0">
                    <a:pos x="1" y="14"/>
                  </a:cxn>
                  <a:cxn ang="0">
                    <a:pos x="4" y="19"/>
                  </a:cxn>
                  <a:cxn ang="0">
                    <a:pos x="25" y="6"/>
                  </a:cxn>
                  <a:cxn ang="0">
                    <a:pos x="21" y="0"/>
                  </a:cxn>
                </a:cxnLst>
                <a:rect l="0" t="0" r="r" b="b"/>
                <a:pathLst>
                  <a:path w="25" h="19">
                    <a:moveTo>
                      <a:pt x="21" y="0"/>
                    </a:moveTo>
                    <a:cubicBezTo>
                      <a:pt x="0" y="13"/>
                      <a:pt x="0" y="13"/>
                      <a:pt x="0" y="13"/>
                    </a:cubicBezTo>
                    <a:cubicBezTo>
                      <a:pt x="0" y="13"/>
                      <a:pt x="1" y="14"/>
                      <a:pt x="1" y="14"/>
                    </a:cubicBezTo>
                    <a:cubicBezTo>
                      <a:pt x="2" y="16"/>
                      <a:pt x="3" y="17"/>
                      <a:pt x="4" y="19"/>
                    </a:cubicBezTo>
                    <a:cubicBezTo>
                      <a:pt x="25" y="6"/>
                      <a:pt x="25" y="6"/>
                      <a:pt x="25" y="6"/>
                    </a:cubicBezTo>
                    <a:lnTo>
                      <a:pt x="2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3" name="Freeform 261"/>
              <p:cNvSpPr>
                <a:spLocks/>
              </p:cNvSpPr>
              <p:nvPr/>
            </p:nvSpPr>
            <p:spPr bwMode="auto">
              <a:xfrm>
                <a:off x="4316636" y="2151849"/>
                <a:ext cx="164145" cy="66590"/>
              </a:xfrm>
              <a:custGeom>
                <a:avLst/>
                <a:gdLst/>
                <a:ahLst/>
                <a:cxnLst>
                  <a:cxn ang="0">
                    <a:pos x="47" y="16"/>
                  </a:cxn>
                  <a:cxn ang="0">
                    <a:pos x="0" y="0"/>
                  </a:cxn>
                  <a:cxn ang="0">
                    <a:pos x="0" y="30"/>
                  </a:cxn>
                  <a:cxn ang="0">
                    <a:pos x="47" y="41"/>
                  </a:cxn>
                  <a:cxn ang="0">
                    <a:pos x="93" y="28"/>
                  </a:cxn>
                  <a:cxn ang="0">
                    <a:pos x="93" y="0"/>
                  </a:cxn>
                  <a:cxn ang="0">
                    <a:pos x="47" y="16"/>
                  </a:cxn>
                </a:cxnLst>
                <a:rect l="0" t="0" r="r" b="b"/>
                <a:pathLst>
                  <a:path w="93" h="41">
                    <a:moveTo>
                      <a:pt x="47" y="16"/>
                    </a:moveTo>
                    <a:cubicBezTo>
                      <a:pt x="0" y="0"/>
                      <a:pt x="0" y="0"/>
                      <a:pt x="0" y="0"/>
                    </a:cubicBezTo>
                    <a:cubicBezTo>
                      <a:pt x="0" y="30"/>
                      <a:pt x="0" y="30"/>
                      <a:pt x="0" y="30"/>
                    </a:cubicBezTo>
                    <a:cubicBezTo>
                      <a:pt x="0" y="30"/>
                      <a:pt x="22" y="41"/>
                      <a:pt x="47" y="41"/>
                    </a:cubicBezTo>
                    <a:cubicBezTo>
                      <a:pt x="72" y="41"/>
                      <a:pt x="93" y="28"/>
                      <a:pt x="93" y="28"/>
                    </a:cubicBezTo>
                    <a:cubicBezTo>
                      <a:pt x="93" y="0"/>
                      <a:pt x="93" y="0"/>
                      <a:pt x="93" y="0"/>
                    </a:cubicBezTo>
                    <a:lnTo>
                      <a:pt x="47"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4" name="Freeform 262"/>
              <p:cNvSpPr>
                <a:spLocks/>
              </p:cNvSpPr>
              <p:nvPr/>
            </p:nvSpPr>
            <p:spPr bwMode="auto">
              <a:xfrm>
                <a:off x="4275600" y="2079860"/>
                <a:ext cx="246218" cy="125981"/>
              </a:xfrm>
              <a:custGeom>
                <a:avLst/>
                <a:gdLst/>
                <a:ahLst/>
                <a:cxnLst>
                  <a:cxn ang="0">
                    <a:pos x="119" y="29"/>
                  </a:cxn>
                  <a:cxn ang="0">
                    <a:pos x="126" y="26"/>
                  </a:cxn>
                  <a:cxn ang="0">
                    <a:pos x="63" y="0"/>
                  </a:cxn>
                  <a:cxn ang="0">
                    <a:pos x="0" y="26"/>
                  </a:cxn>
                  <a:cxn ang="0">
                    <a:pos x="63" y="49"/>
                  </a:cxn>
                  <a:cxn ang="0">
                    <a:pos x="113" y="31"/>
                  </a:cxn>
                  <a:cxn ang="0">
                    <a:pos x="113" y="58"/>
                  </a:cxn>
                  <a:cxn ang="0">
                    <a:pos x="110" y="58"/>
                  </a:cxn>
                  <a:cxn ang="0">
                    <a:pos x="110" y="70"/>
                  </a:cxn>
                  <a:cxn ang="0">
                    <a:pos x="120" y="70"/>
                  </a:cxn>
                  <a:cxn ang="0">
                    <a:pos x="120" y="58"/>
                  </a:cxn>
                  <a:cxn ang="0">
                    <a:pos x="119" y="58"/>
                  </a:cxn>
                  <a:cxn ang="0">
                    <a:pos x="119" y="29"/>
                  </a:cxn>
                </a:cxnLst>
                <a:rect l="0" t="0" r="r" b="b"/>
                <a:pathLst>
                  <a:path w="126" h="70">
                    <a:moveTo>
                      <a:pt x="119" y="29"/>
                    </a:moveTo>
                    <a:lnTo>
                      <a:pt x="126" y="26"/>
                    </a:lnTo>
                    <a:lnTo>
                      <a:pt x="63" y="0"/>
                    </a:lnTo>
                    <a:lnTo>
                      <a:pt x="0" y="26"/>
                    </a:lnTo>
                    <a:lnTo>
                      <a:pt x="63" y="49"/>
                    </a:lnTo>
                    <a:lnTo>
                      <a:pt x="113" y="31"/>
                    </a:lnTo>
                    <a:lnTo>
                      <a:pt x="113" y="58"/>
                    </a:lnTo>
                    <a:lnTo>
                      <a:pt x="110" y="58"/>
                    </a:lnTo>
                    <a:lnTo>
                      <a:pt x="110" y="70"/>
                    </a:lnTo>
                    <a:lnTo>
                      <a:pt x="120" y="70"/>
                    </a:lnTo>
                    <a:lnTo>
                      <a:pt x="120" y="58"/>
                    </a:lnTo>
                    <a:lnTo>
                      <a:pt x="119" y="58"/>
                    </a:lnTo>
                    <a:lnTo>
                      <a:pt x="119" y="2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5" name="Freeform 263"/>
              <p:cNvSpPr>
                <a:spLocks noEditPoints="1"/>
              </p:cNvSpPr>
              <p:nvPr/>
            </p:nvSpPr>
            <p:spPr bwMode="auto">
              <a:xfrm>
                <a:off x="3714770" y="4972014"/>
                <a:ext cx="330245" cy="226765"/>
              </a:xfrm>
              <a:custGeom>
                <a:avLst/>
                <a:gdLst/>
                <a:ahLst/>
                <a:cxnLst>
                  <a:cxn ang="0">
                    <a:pos x="179" y="18"/>
                  </a:cxn>
                  <a:cxn ang="0">
                    <a:pos x="179" y="7"/>
                  </a:cxn>
                  <a:cxn ang="0">
                    <a:pos x="177" y="6"/>
                  </a:cxn>
                  <a:cxn ang="0">
                    <a:pos x="145" y="0"/>
                  </a:cxn>
                  <a:cxn ang="0">
                    <a:pos x="94" y="18"/>
                  </a:cxn>
                  <a:cxn ang="0">
                    <a:pos x="43" y="0"/>
                  </a:cxn>
                  <a:cxn ang="0">
                    <a:pos x="10" y="6"/>
                  </a:cxn>
                  <a:cxn ang="0">
                    <a:pos x="9" y="7"/>
                  </a:cxn>
                  <a:cxn ang="0">
                    <a:pos x="9" y="18"/>
                  </a:cxn>
                  <a:cxn ang="0">
                    <a:pos x="0" y="24"/>
                  </a:cxn>
                  <a:cxn ang="0">
                    <a:pos x="0" y="136"/>
                  </a:cxn>
                  <a:cxn ang="0">
                    <a:pos x="82" y="136"/>
                  </a:cxn>
                  <a:cxn ang="0">
                    <a:pos x="94" y="140"/>
                  </a:cxn>
                  <a:cxn ang="0">
                    <a:pos x="106" y="136"/>
                  </a:cxn>
                  <a:cxn ang="0">
                    <a:pos x="187" y="136"/>
                  </a:cxn>
                  <a:cxn ang="0">
                    <a:pos x="187" y="24"/>
                  </a:cxn>
                  <a:cxn ang="0">
                    <a:pos x="179" y="18"/>
                  </a:cxn>
                  <a:cxn ang="0">
                    <a:pos x="93" y="127"/>
                  </a:cxn>
                  <a:cxn ang="0">
                    <a:pos x="39" y="115"/>
                  </a:cxn>
                  <a:cxn ang="0">
                    <a:pos x="14" y="120"/>
                  </a:cxn>
                  <a:cxn ang="0">
                    <a:pos x="14" y="10"/>
                  </a:cxn>
                  <a:cxn ang="0">
                    <a:pos x="43" y="6"/>
                  </a:cxn>
                  <a:cxn ang="0">
                    <a:pos x="90" y="22"/>
                  </a:cxn>
                  <a:cxn ang="0">
                    <a:pos x="90" y="87"/>
                  </a:cxn>
                  <a:cxn ang="0">
                    <a:pos x="93" y="84"/>
                  </a:cxn>
                  <a:cxn ang="0">
                    <a:pos x="93" y="127"/>
                  </a:cxn>
                  <a:cxn ang="0">
                    <a:pos x="174" y="120"/>
                  </a:cxn>
                  <a:cxn ang="0">
                    <a:pos x="148" y="115"/>
                  </a:cxn>
                  <a:cxn ang="0">
                    <a:pos x="95" y="127"/>
                  </a:cxn>
                  <a:cxn ang="0">
                    <a:pos x="95" y="84"/>
                  </a:cxn>
                  <a:cxn ang="0">
                    <a:pos x="98" y="87"/>
                  </a:cxn>
                  <a:cxn ang="0">
                    <a:pos x="98" y="22"/>
                  </a:cxn>
                  <a:cxn ang="0">
                    <a:pos x="145" y="6"/>
                  </a:cxn>
                  <a:cxn ang="0">
                    <a:pos x="174" y="10"/>
                  </a:cxn>
                  <a:cxn ang="0">
                    <a:pos x="174" y="120"/>
                  </a:cxn>
                </a:cxnLst>
                <a:rect l="0" t="0" r="r" b="b"/>
                <a:pathLst>
                  <a:path w="187" h="140">
                    <a:moveTo>
                      <a:pt x="179" y="18"/>
                    </a:moveTo>
                    <a:cubicBezTo>
                      <a:pt x="179" y="7"/>
                      <a:pt x="179" y="7"/>
                      <a:pt x="179" y="7"/>
                    </a:cubicBezTo>
                    <a:cubicBezTo>
                      <a:pt x="177" y="6"/>
                      <a:pt x="177" y="6"/>
                      <a:pt x="177" y="6"/>
                    </a:cubicBezTo>
                    <a:cubicBezTo>
                      <a:pt x="177" y="6"/>
                      <a:pt x="163" y="0"/>
                      <a:pt x="145" y="0"/>
                    </a:cubicBezTo>
                    <a:cubicBezTo>
                      <a:pt x="125" y="0"/>
                      <a:pt x="108" y="6"/>
                      <a:pt x="94" y="18"/>
                    </a:cubicBezTo>
                    <a:cubicBezTo>
                      <a:pt x="80" y="6"/>
                      <a:pt x="63" y="0"/>
                      <a:pt x="43" y="0"/>
                    </a:cubicBezTo>
                    <a:cubicBezTo>
                      <a:pt x="25" y="0"/>
                      <a:pt x="11" y="6"/>
                      <a:pt x="10" y="6"/>
                    </a:cubicBezTo>
                    <a:cubicBezTo>
                      <a:pt x="9" y="7"/>
                      <a:pt x="9" y="7"/>
                      <a:pt x="9" y="7"/>
                    </a:cubicBezTo>
                    <a:cubicBezTo>
                      <a:pt x="9" y="18"/>
                      <a:pt x="9" y="18"/>
                      <a:pt x="9" y="18"/>
                    </a:cubicBezTo>
                    <a:cubicBezTo>
                      <a:pt x="3" y="19"/>
                      <a:pt x="0" y="20"/>
                      <a:pt x="0" y="24"/>
                    </a:cubicBezTo>
                    <a:cubicBezTo>
                      <a:pt x="0" y="39"/>
                      <a:pt x="0" y="136"/>
                      <a:pt x="0" y="136"/>
                    </a:cubicBezTo>
                    <a:cubicBezTo>
                      <a:pt x="82" y="136"/>
                      <a:pt x="82" y="136"/>
                      <a:pt x="82" y="136"/>
                    </a:cubicBezTo>
                    <a:cubicBezTo>
                      <a:pt x="85" y="138"/>
                      <a:pt x="89" y="140"/>
                      <a:pt x="94" y="140"/>
                    </a:cubicBezTo>
                    <a:cubicBezTo>
                      <a:pt x="99" y="140"/>
                      <a:pt x="103" y="138"/>
                      <a:pt x="106" y="136"/>
                    </a:cubicBezTo>
                    <a:cubicBezTo>
                      <a:pt x="187" y="136"/>
                      <a:pt x="187" y="136"/>
                      <a:pt x="187" y="136"/>
                    </a:cubicBezTo>
                    <a:cubicBezTo>
                      <a:pt x="187" y="136"/>
                      <a:pt x="187" y="29"/>
                      <a:pt x="187" y="24"/>
                    </a:cubicBezTo>
                    <a:cubicBezTo>
                      <a:pt x="187" y="21"/>
                      <a:pt x="184" y="19"/>
                      <a:pt x="179" y="18"/>
                    </a:cubicBezTo>
                    <a:close/>
                    <a:moveTo>
                      <a:pt x="93" y="127"/>
                    </a:moveTo>
                    <a:cubicBezTo>
                      <a:pt x="86" y="124"/>
                      <a:pt x="63" y="115"/>
                      <a:pt x="39" y="115"/>
                    </a:cubicBezTo>
                    <a:cubicBezTo>
                      <a:pt x="29" y="115"/>
                      <a:pt x="21" y="117"/>
                      <a:pt x="14" y="120"/>
                    </a:cubicBezTo>
                    <a:cubicBezTo>
                      <a:pt x="14" y="10"/>
                      <a:pt x="14" y="10"/>
                      <a:pt x="14" y="10"/>
                    </a:cubicBezTo>
                    <a:cubicBezTo>
                      <a:pt x="18" y="9"/>
                      <a:pt x="29" y="6"/>
                      <a:pt x="43" y="6"/>
                    </a:cubicBezTo>
                    <a:cubicBezTo>
                      <a:pt x="62" y="6"/>
                      <a:pt x="77" y="11"/>
                      <a:pt x="90" y="22"/>
                    </a:cubicBezTo>
                    <a:cubicBezTo>
                      <a:pt x="90" y="87"/>
                      <a:pt x="90" y="87"/>
                      <a:pt x="90" y="87"/>
                    </a:cubicBezTo>
                    <a:cubicBezTo>
                      <a:pt x="93" y="84"/>
                      <a:pt x="93" y="84"/>
                      <a:pt x="93" y="84"/>
                    </a:cubicBezTo>
                    <a:lnTo>
                      <a:pt x="93" y="127"/>
                    </a:lnTo>
                    <a:close/>
                    <a:moveTo>
                      <a:pt x="174" y="120"/>
                    </a:moveTo>
                    <a:cubicBezTo>
                      <a:pt x="166" y="116"/>
                      <a:pt x="158" y="115"/>
                      <a:pt x="148" y="115"/>
                    </a:cubicBezTo>
                    <a:cubicBezTo>
                      <a:pt x="124" y="115"/>
                      <a:pt x="102" y="124"/>
                      <a:pt x="95" y="127"/>
                    </a:cubicBezTo>
                    <a:cubicBezTo>
                      <a:pt x="95" y="84"/>
                      <a:pt x="95" y="84"/>
                      <a:pt x="95" y="84"/>
                    </a:cubicBezTo>
                    <a:cubicBezTo>
                      <a:pt x="98" y="87"/>
                      <a:pt x="98" y="87"/>
                      <a:pt x="98" y="87"/>
                    </a:cubicBezTo>
                    <a:cubicBezTo>
                      <a:pt x="98" y="22"/>
                      <a:pt x="98" y="22"/>
                      <a:pt x="98" y="22"/>
                    </a:cubicBezTo>
                    <a:cubicBezTo>
                      <a:pt x="111" y="11"/>
                      <a:pt x="126" y="6"/>
                      <a:pt x="145" y="6"/>
                    </a:cubicBezTo>
                    <a:cubicBezTo>
                      <a:pt x="158" y="6"/>
                      <a:pt x="170" y="9"/>
                      <a:pt x="174" y="10"/>
                    </a:cubicBezTo>
                    <a:lnTo>
                      <a:pt x="174" y="12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6" name="Freeform 264"/>
              <p:cNvSpPr>
                <a:spLocks/>
              </p:cNvSpPr>
              <p:nvPr/>
            </p:nvSpPr>
            <p:spPr bwMode="auto">
              <a:xfrm>
                <a:off x="3757760" y="4999010"/>
                <a:ext cx="99660" cy="28796"/>
              </a:xfrm>
              <a:custGeom>
                <a:avLst/>
                <a:gdLst/>
                <a:ahLst/>
                <a:cxnLst>
                  <a:cxn ang="0">
                    <a:pos x="0" y="8"/>
                  </a:cxn>
                  <a:cxn ang="0">
                    <a:pos x="1" y="12"/>
                  </a:cxn>
                  <a:cxn ang="0">
                    <a:pos x="54" y="18"/>
                  </a:cxn>
                  <a:cxn ang="0">
                    <a:pos x="56" y="15"/>
                  </a:cxn>
                  <a:cxn ang="0">
                    <a:pos x="0" y="8"/>
                  </a:cxn>
                </a:cxnLst>
                <a:rect l="0" t="0" r="r" b="b"/>
                <a:pathLst>
                  <a:path w="56" h="18">
                    <a:moveTo>
                      <a:pt x="0" y="8"/>
                    </a:moveTo>
                    <a:cubicBezTo>
                      <a:pt x="1" y="12"/>
                      <a:pt x="1" y="12"/>
                      <a:pt x="1" y="12"/>
                    </a:cubicBezTo>
                    <a:cubicBezTo>
                      <a:pt x="29" y="5"/>
                      <a:pt x="54" y="18"/>
                      <a:pt x="54" y="18"/>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7" name="Freeform 265"/>
              <p:cNvSpPr>
                <a:spLocks/>
              </p:cNvSpPr>
              <p:nvPr/>
            </p:nvSpPr>
            <p:spPr bwMode="auto">
              <a:xfrm>
                <a:off x="3757760" y="5018807"/>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8" name="Freeform 266"/>
              <p:cNvSpPr>
                <a:spLocks/>
              </p:cNvSpPr>
              <p:nvPr/>
            </p:nvSpPr>
            <p:spPr bwMode="auto">
              <a:xfrm>
                <a:off x="3757760" y="5038604"/>
                <a:ext cx="99660" cy="28796"/>
              </a:xfrm>
              <a:custGeom>
                <a:avLst/>
                <a:gdLst/>
                <a:ahLst/>
                <a:cxnLst>
                  <a:cxn ang="0">
                    <a:pos x="0" y="8"/>
                  </a:cxn>
                  <a:cxn ang="0">
                    <a:pos x="1" y="12"/>
                  </a:cxn>
                  <a:cxn ang="0">
                    <a:pos x="54" y="18"/>
                  </a:cxn>
                  <a:cxn ang="0">
                    <a:pos x="56" y="14"/>
                  </a:cxn>
                  <a:cxn ang="0">
                    <a:pos x="0" y="8"/>
                  </a:cxn>
                </a:cxnLst>
                <a:rect l="0" t="0" r="r" b="b"/>
                <a:pathLst>
                  <a:path w="56" h="18">
                    <a:moveTo>
                      <a:pt x="0" y="8"/>
                    </a:moveTo>
                    <a:cubicBezTo>
                      <a:pt x="1" y="12"/>
                      <a:pt x="1" y="12"/>
                      <a:pt x="1" y="12"/>
                    </a:cubicBezTo>
                    <a:cubicBezTo>
                      <a:pt x="29" y="4"/>
                      <a:pt x="54" y="18"/>
                      <a:pt x="54" y="18"/>
                    </a:cubicBezTo>
                    <a:cubicBezTo>
                      <a:pt x="56" y="14"/>
                      <a:pt x="56" y="14"/>
                      <a:pt x="56" y="14"/>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9" name="Freeform 267"/>
              <p:cNvSpPr>
                <a:spLocks/>
              </p:cNvSpPr>
              <p:nvPr/>
            </p:nvSpPr>
            <p:spPr bwMode="auto">
              <a:xfrm>
                <a:off x="3757760" y="5058401"/>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0" name="Freeform 268"/>
              <p:cNvSpPr>
                <a:spLocks/>
              </p:cNvSpPr>
              <p:nvPr/>
            </p:nvSpPr>
            <p:spPr bwMode="auto">
              <a:xfrm>
                <a:off x="3757760" y="5078198"/>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8"/>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1" name="Freeform 269"/>
              <p:cNvSpPr>
                <a:spLocks/>
              </p:cNvSpPr>
              <p:nvPr/>
            </p:nvSpPr>
            <p:spPr bwMode="auto">
              <a:xfrm>
                <a:off x="3757760" y="5096195"/>
                <a:ext cx="99660" cy="323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2" name="Freeform 270"/>
              <p:cNvSpPr>
                <a:spLocks/>
              </p:cNvSpPr>
              <p:nvPr/>
            </p:nvSpPr>
            <p:spPr bwMode="auto">
              <a:xfrm>
                <a:off x="3757760" y="5115992"/>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3" name="Freeform 271"/>
              <p:cNvSpPr>
                <a:spLocks/>
              </p:cNvSpPr>
              <p:nvPr/>
            </p:nvSpPr>
            <p:spPr bwMode="auto">
              <a:xfrm>
                <a:off x="3904319" y="4999010"/>
                <a:ext cx="99660" cy="30595"/>
              </a:xfrm>
              <a:custGeom>
                <a:avLst/>
                <a:gdLst/>
                <a:ahLst/>
                <a:cxnLst>
                  <a:cxn ang="0">
                    <a:pos x="2" y="19"/>
                  </a:cxn>
                  <a:cxn ang="0">
                    <a:pos x="55" y="12"/>
                  </a:cxn>
                  <a:cxn ang="0">
                    <a:pos x="56" y="8"/>
                  </a:cxn>
                  <a:cxn ang="0">
                    <a:pos x="0" y="15"/>
                  </a:cxn>
                  <a:cxn ang="0">
                    <a:pos x="2" y="19"/>
                  </a:cxn>
                </a:cxnLst>
                <a:rect l="0" t="0" r="r" b="b"/>
                <a:pathLst>
                  <a:path w="56" h="19">
                    <a:moveTo>
                      <a:pt x="2" y="19"/>
                    </a:moveTo>
                    <a:cubicBezTo>
                      <a:pt x="2" y="19"/>
                      <a:pt x="27" y="5"/>
                      <a:pt x="55" y="12"/>
                    </a:cubicBezTo>
                    <a:cubicBezTo>
                      <a:pt x="56" y="8"/>
                      <a:pt x="56" y="8"/>
                      <a:pt x="56" y="8"/>
                    </a:cubicBezTo>
                    <a:cubicBezTo>
                      <a:pt x="27" y="0"/>
                      <a:pt x="1" y="14"/>
                      <a:pt x="0" y="15"/>
                    </a:cubicBezTo>
                    <a:lnTo>
                      <a:pt x="2" y="1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4" name="Freeform 272"/>
              <p:cNvSpPr>
                <a:spLocks/>
              </p:cNvSpPr>
              <p:nvPr/>
            </p:nvSpPr>
            <p:spPr bwMode="auto">
              <a:xfrm>
                <a:off x="3904319" y="5018807"/>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5" name="Freeform 273"/>
              <p:cNvSpPr>
                <a:spLocks/>
              </p:cNvSpPr>
              <p:nvPr/>
            </p:nvSpPr>
            <p:spPr bwMode="auto">
              <a:xfrm>
                <a:off x="3904319" y="5038604"/>
                <a:ext cx="99660" cy="30595"/>
              </a:xfrm>
              <a:custGeom>
                <a:avLst/>
                <a:gdLst/>
                <a:ahLst/>
                <a:cxnLst>
                  <a:cxn ang="0">
                    <a:pos x="0" y="15"/>
                  </a:cxn>
                  <a:cxn ang="0">
                    <a:pos x="2" y="19"/>
                  </a:cxn>
                  <a:cxn ang="0">
                    <a:pos x="55" y="12"/>
                  </a:cxn>
                  <a:cxn ang="0">
                    <a:pos x="56" y="8"/>
                  </a:cxn>
                  <a:cxn ang="0">
                    <a:pos x="0" y="15"/>
                  </a:cxn>
                </a:cxnLst>
                <a:rect l="0" t="0" r="r" b="b"/>
                <a:pathLst>
                  <a:path w="56" h="19">
                    <a:moveTo>
                      <a:pt x="0" y="15"/>
                    </a:moveTo>
                    <a:cubicBezTo>
                      <a:pt x="2" y="19"/>
                      <a:pt x="2" y="19"/>
                      <a:pt x="2" y="19"/>
                    </a:cubicBezTo>
                    <a:cubicBezTo>
                      <a:pt x="2" y="18"/>
                      <a:pt x="27" y="5"/>
                      <a:pt x="55" y="12"/>
                    </a:cubicBezTo>
                    <a:cubicBezTo>
                      <a:pt x="56" y="8"/>
                      <a:pt x="56" y="8"/>
                      <a:pt x="56" y="8"/>
                    </a:cubicBezTo>
                    <a:cubicBezTo>
                      <a:pt x="27" y="0"/>
                      <a:pt x="1" y="14"/>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6" name="Freeform 274"/>
              <p:cNvSpPr>
                <a:spLocks/>
              </p:cNvSpPr>
              <p:nvPr/>
            </p:nvSpPr>
            <p:spPr bwMode="auto">
              <a:xfrm>
                <a:off x="3904319" y="5060201"/>
                <a:ext cx="99660" cy="28796"/>
              </a:xfrm>
              <a:custGeom>
                <a:avLst/>
                <a:gdLst/>
                <a:ahLst/>
                <a:cxnLst>
                  <a:cxn ang="0">
                    <a:pos x="0" y="14"/>
                  </a:cxn>
                  <a:cxn ang="0">
                    <a:pos x="2" y="18"/>
                  </a:cxn>
                  <a:cxn ang="0">
                    <a:pos x="55" y="12"/>
                  </a:cxn>
                  <a:cxn ang="0">
                    <a:pos x="56" y="8"/>
                  </a:cxn>
                  <a:cxn ang="0">
                    <a:pos x="0" y="14"/>
                  </a:cxn>
                </a:cxnLst>
                <a:rect l="0" t="0" r="r" b="b"/>
                <a:pathLst>
                  <a:path w="56" h="18">
                    <a:moveTo>
                      <a:pt x="0" y="14"/>
                    </a:moveTo>
                    <a:cubicBezTo>
                      <a:pt x="2" y="18"/>
                      <a:pt x="2" y="18"/>
                      <a:pt x="2" y="18"/>
                    </a:cubicBezTo>
                    <a:cubicBezTo>
                      <a:pt x="2" y="18"/>
                      <a:pt x="27" y="4"/>
                      <a:pt x="55" y="12"/>
                    </a:cubicBezTo>
                    <a:cubicBezTo>
                      <a:pt x="56" y="8"/>
                      <a:pt x="56" y="8"/>
                      <a:pt x="56" y="8"/>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7" name="Freeform 275"/>
              <p:cNvSpPr>
                <a:spLocks/>
              </p:cNvSpPr>
              <p:nvPr/>
            </p:nvSpPr>
            <p:spPr bwMode="auto">
              <a:xfrm>
                <a:off x="3904319" y="5078198"/>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8" name="Freeform 276"/>
              <p:cNvSpPr>
                <a:spLocks/>
              </p:cNvSpPr>
              <p:nvPr/>
            </p:nvSpPr>
            <p:spPr bwMode="auto">
              <a:xfrm>
                <a:off x="3904319" y="5097995"/>
                <a:ext cx="99660" cy="30595"/>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9" name="Freeform 277"/>
              <p:cNvSpPr>
                <a:spLocks/>
              </p:cNvSpPr>
              <p:nvPr/>
            </p:nvSpPr>
            <p:spPr bwMode="auto">
              <a:xfrm>
                <a:off x="3904319" y="5117792"/>
                <a:ext cx="99660" cy="28796"/>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0" name="Freeform 278"/>
              <p:cNvSpPr>
                <a:spLocks noEditPoints="1"/>
              </p:cNvSpPr>
              <p:nvPr/>
            </p:nvSpPr>
            <p:spPr bwMode="auto">
              <a:xfrm>
                <a:off x="619457" y="3798595"/>
                <a:ext cx="263805" cy="235764"/>
              </a:xfrm>
              <a:custGeom>
                <a:avLst/>
                <a:gdLst/>
                <a:ahLst/>
                <a:cxnLst>
                  <a:cxn ang="0">
                    <a:pos x="48" y="110"/>
                  </a:cxn>
                  <a:cxn ang="0">
                    <a:pos x="116" y="42"/>
                  </a:cxn>
                  <a:cxn ang="0">
                    <a:pos x="135" y="0"/>
                  </a:cxn>
                  <a:cxn ang="0">
                    <a:pos x="92" y="16"/>
                  </a:cxn>
                  <a:cxn ang="0">
                    <a:pos x="23" y="83"/>
                  </a:cxn>
                  <a:cxn ang="0">
                    <a:pos x="22" y="83"/>
                  </a:cxn>
                  <a:cxn ang="0">
                    <a:pos x="0" y="106"/>
                  </a:cxn>
                  <a:cxn ang="0">
                    <a:pos x="27" y="131"/>
                  </a:cxn>
                  <a:cxn ang="0">
                    <a:pos x="48" y="110"/>
                  </a:cxn>
                  <a:cxn ang="0">
                    <a:pos x="48" y="110"/>
                  </a:cxn>
                  <a:cxn ang="0">
                    <a:pos x="27" y="121"/>
                  </a:cxn>
                  <a:cxn ang="0">
                    <a:pos x="10" y="106"/>
                  </a:cxn>
                  <a:cxn ang="0">
                    <a:pos x="18" y="98"/>
                  </a:cxn>
                  <a:cxn ang="0">
                    <a:pos x="35" y="114"/>
                  </a:cxn>
                  <a:cxn ang="0">
                    <a:pos x="27" y="121"/>
                  </a:cxn>
                  <a:cxn ang="0">
                    <a:pos x="111" y="43"/>
                  </a:cxn>
                  <a:cxn ang="0">
                    <a:pos x="112" y="29"/>
                  </a:cxn>
                  <a:cxn ang="0">
                    <a:pos x="102" y="31"/>
                  </a:cxn>
                  <a:cxn ang="0">
                    <a:pos x="103" y="21"/>
                  </a:cxn>
                  <a:cxn ang="0">
                    <a:pos x="91" y="21"/>
                  </a:cxn>
                  <a:cxn ang="0">
                    <a:pos x="93" y="18"/>
                  </a:cxn>
                  <a:cxn ang="0">
                    <a:pos x="118" y="10"/>
                  </a:cxn>
                  <a:cxn ang="0">
                    <a:pos x="124" y="16"/>
                  </a:cxn>
                  <a:cxn ang="0">
                    <a:pos x="113" y="40"/>
                  </a:cxn>
                  <a:cxn ang="0">
                    <a:pos x="111" y="43"/>
                  </a:cxn>
                </a:cxnLst>
                <a:rect l="0" t="0" r="r" b="b"/>
                <a:pathLst>
                  <a:path w="135" h="131">
                    <a:moveTo>
                      <a:pt x="48" y="110"/>
                    </a:moveTo>
                    <a:lnTo>
                      <a:pt x="116" y="42"/>
                    </a:lnTo>
                    <a:lnTo>
                      <a:pt x="135" y="0"/>
                    </a:lnTo>
                    <a:lnTo>
                      <a:pt x="92" y="16"/>
                    </a:lnTo>
                    <a:lnTo>
                      <a:pt x="23" y="83"/>
                    </a:lnTo>
                    <a:lnTo>
                      <a:pt x="22" y="83"/>
                    </a:lnTo>
                    <a:lnTo>
                      <a:pt x="0" y="106"/>
                    </a:lnTo>
                    <a:lnTo>
                      <a:pt x="27" y="131"/>
                    </a:lnTo>
                    <a:lnTo>
                      <a:pt x="48" y="110"/>
                    </a:lnTo>
                    <a:lnTo>
                      <a:pt x="48" y="110"/>
                    </a:lnTo>
                    <a:close/>
                    <a:moveTo>
                      <a:pt x="27" y="121"/>
                    </a:moveTo>
                    <a:lnTo>
                      <a:pt x="10" y="106"/>
                    </a:lnTo>
                    <a:lnTo>
                      <a:pt x="18" y="98"/>
                    </a:lnTo>
                    <a:lnTo>
                      <a:pt x="35" y="114"/>
                    </a:lnTo>
                    <a:lnTo>
                      <a:pt x="27" y="121"/>
                    </a:lnTo>
                    <a:close/>
                    <a:moveTo>
                      <a:pt x="111" y="43"/>
                    </a:moveTo>
                    <a:lnTo>
                      <a:pt x="112" y="29"/>
                    </a:lnTo>
                    <a:lnTo>
                      <a:pt x="102" y="31"/>
                    </a:lnTo>
                    <a:lnTo>
                      <a:pt x="103" y="21"/>
                    </a:lnTo>
                    <a:lnTo>
                      <a:pt x="91" y="21"/>
                    </a:lnTo>
                    <a:lnTo>
                      <a:pt x="93" y="18"/>
                    </a:lnTo>
                    <a:lnTo>
                      <a:pt x="118" y="10"/>
                    </a:lnTo>
                    <a:lnTo>
                      <a:pt x="124" y="16"/>
                    </a:lnTo>
                    <a:lnTo>
                      <a:pt x="113" y="40"/>
                    </a:lnTo>
                    <a:lnTo>
                      <a:pt x="111" y="4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1" name="Freeform 279"/>
              <p:cNvSpPr>
                <a:spLocks/>
              </p:cNvSpPr>
              <p:nvPr/>
            </p:nvSpPr>
            <p:spPr bwMode="auto">
              <a:xfrm>
                <a:off x="4910686" y="4075752"/>
                <a:ext cx="54715" cy="55791"/>
              </a:xfrm>
              <a:custGeom>
                <a:avLst/>
                <a:gdLst/>
                <a:ahLst/>
                <a:cxnLst>
                  <a:cxn ang="0">
                    <a:pos x="21" y="23"/>
                  </a:cxn>
                  <a:cxn ang="0">
                    <a:pos x="20" y="25"/>
                  </a:cxn>
                  <a:cxn ang="0">
                    <a:pos x="19" y="26"/>
                  </a:cxn>
                  <a:cxn ang="0">
                    <a:pos x="16" y="26"/>
                  </a:cxn>
                  <a:cxn ang="0">
                    <a:pos x="13" y="26"/>
                  </a:cxn>
                  <a:cxn ang="0">
                    <a:pos x="11" y="23"/>
                  </a:cxn>
                  <a:cxn ang="0">
                    <a:pos x="10" y="20"/>
                  </a:cxn>
                  <a:cxn ang="0">
                    <a:pos x="10" y="17"/>
                  </a:cxn>
                  <a:cxn ang="0">
                    <a:pos x="10" y="14"/>
                  </a:cxn>
                  <a:cxn ang="0">
                    <a:pos x="11" y="11"/>
                  </a:cxn>
                  <a:cxn ang="0">
                    <a:pos x="13" y="9"/>
                  </a:cxn>
                  <a:cxn ang="0">
                    <a:pos x="16" y="8"/>
                  </a:cxn>
                  <a:cxn ang="0">
                    <a:pos x="19" y="9"/>
                  </a:cxn>
                  <a:cxn ang="0">
                    <a:pos x="21" y="10"/>
                  </a:cxn>
                  <a:cxn ang="0">
                    <a:pos x="21" y="12"/>
                  </a:cxn>
                  <a:cxn ang="0">
                    <a:pos x="22" y="13"/>
                  </a:cxn>
                  <a:cxn ang="0">
                    <a:pos x="32" y="13"/>
                  </a:cxn>
                  <a:cxn ang="0">
                    <a:pos x="27" y="3"/>
                  </a:cxn>
                  <a:cxn ang="0">
                    <a:pos x="17" y="0"/>
                  </a:cxn>
                  <a:cxn ang="0">
                    <a:pos x="10" y="1"/>
                  </a:cxn>
                  <a:cxn ang="0">
                    <a:pos x="4" y="4"/>
                  </a:cxn>
                  <a:cxn ang="0">
                    <a:pos x="1" y="10"/>
                  </a:cxn>
                  <a:cxn ang="0">
                    <a:pos x="0" y="17"/>
                  </a:cxn>
                  <a:cxn ang="0">
                    <a:pos x="1" y="24"/>
                  </a:cxn>
                  <a:cxn ang="0">
                    <a:pos x="4" y="30"/>
                  </a:cxn>
                  <a:cxn ang="0">
                    <a:pos x="9" y="33"/>
                  </a:cxn>
                  <a:cxn ang="0">
                    <a:pos x="17" y="35"/>
                  </a:cxn>
                  <a:cxn ang="0">
                    <a:pos x="23" y="33"/>
                  </a:cxn>
                  <a:cxn ang="0">
                    <a:pos x="28" y="30"/>
                  </a:cxn>
                  <a:cxn ang="0">
                    <a:pos x="31" y="26"/>
                  </a:cxn>
                  <a:cxn ang="0">
                    <a:pos x="32" y="21"/>
                  </a:cxn>
                  <a:cxn ang="0">
                    <a:pos x="22" y="21"/>
                  </a:cxn>
                  <a:cxn ang="0">
                    <a:pos x="21" y="23"/>
                  </a:cxn>
                </a:cxnLst>
                <a:rect l="0" t="0" r="r" b="b"/>
                <a:pathLst>
                  <a:path w="32" h="35">
                    <a:moveTo>
                      <a:pt x="21" y="23"/>
                    </a:moveTo>
                    <a:cubicBezTo>
                      <a:pt x="21" y="24"/>
                      <a:pt x="21" y="24"/>
                      <a:pt x="20" y="25"/>
                    </a:cubicBezTo>
                    <a:cubicBezTo>
                      <a:pt x="20" y="25"/>
                      <a:pt x="19" y="26"/>
                      <a:pt x="19" y="26"/>
                    </a:cubicBezTo>
                    <a:cubicBezTo>
                      <a:pt x="18" y="26"/>
                      <a:pt x="17" y="26"/>
                      <a:pt x="16" y="26"/>
                    </a:cubicBezTo>
                    <a:cubicBezTo>
                      <a:pt x="15" y="26"/>
                      <a:pt x="14" y="26"/>
                      <a:pt x="13" y="26"/>
                    </a:cubicBezTo>
                    <a:cubicBezTo>
                      <a:pt x="12" y="25"/>
                      <a:pt x="12" y="24"/>
                      <a:pt x="11" y="23"/>
                    </a:cubicBezTo>
                    <a:cubicBezTo>
                      <a:pt x="11" y="23"/>
                      <a:pt x="10" y="22"/>
                      <a:pt x="10" y="20"/>
                    </a:cubicBezTo>
                    <a:cubicBezTo>
                      <a:pt x="10" y="19"/>
                      <a:pt x="10" y="18"/>
                      <a:pt x="10" y="17"/>
                    </a:cubicBezTo>
                    <a:cubicBezTo>
                      <a:pt x="10" y="16"/>
                      <a:pt x="10" y="15"/>
                      <a:pt x="10" y="14"/>
                    </a:cubicBezTo>
                    <a:cubicBezTo>
                      <a:pt x="10" y="13"/>
                      <a:pt x="11" y="12"/>
                      <a:pt x="11" y="11"/>
                    </a:cubicBezTo>
                    <a:cubicBezTo>
                      <a:pt x="12" y="10"/>
                      <a:pt x="12" y="9"/>
                      <a:pt x="13" y="9"/>
                    </a:cubicBezTo>
                    <a:cubicBezTo>
                      <a:pt x="14" y="8"/>
                      <a:pt x="15" y="8"/>
                      <a:pt x="16" y="8"/>
                    </a:cubicBezTo>
                    <a:cubicBezTo>
                      <a:pt x="17" y="8"/>
                      <a:pt x="18" y="8"/>
                      <a:pt x="19" y="9"/>
                    </a:cubicBezTo>
                    <a:cubicBezTo>
                      <a:pt x="20" y="9"/>
                      <a:pt x="20" y="9"/>
                      <a:pt x="21" y="10"/>
                    </a:cubicBezTo>
                    <a:cubicBezTo>
                      <a:pt x="21" y="10"/>
                      <a:pt x="21" y="11"/>
                      <a:pt x="21" y="12"/>
                    </a:cubicBezTo>
                    <a:cubicBezTo>
                      <a:pt x="22" y="12"/>
                      <a:pt x="22" y="13"/>
                      <a:pt x="22" y="13"/>
                    </a:cubicBezTo>
                    <a:cubicBezTo>
                      <a:pt x="32" y="13"/>
                      <a:pt x="32" y="13"/>
                      <a:pt x="32" y="13"/>
                    </a:cubicBezTo>
                    <a:cubicBezTo>
                      <a:pt x="31" y="9"/>
                      <a:pt x="30" y="5"/>
                      <a:pt x="27" y="3"/>
                    </a:cubicBezTo>
                    <a:cubicBezTo>
                      <a:pt x="25" y="1"/>
                      <a:pt x="21" y="0"/>
                      <a:pt x="17" y="0"/>
                    </a:cubicBezTo>
                    <a:cubicBezTo>
                      <a:pt x="14" y="0"/>
                      <a:pt x="12" y="0"/>
                      <a:pt x="10" y="1"/>
                    </a:cubicBezTo>
                    <a:cubicBezTo>
                      <a:pt x="7" y="2"/>
                      <a:pt x="6" y="3"/>
                      <a:pt x="4" y="4"/>
                    </a:cubicBezTo>
                    <a:cubicBezTo>
                      <a:pt x="3" y="6"/>
                      <a:pt x="2" y="8"/>
                      <a:pt x="1" y="10"/>
                    </a:cubicBezTo>
                    <a:cubicBezTo>
                      <a:pt x="0" y="12"/>
                      <a:pt x="0" y="14"/>
                      <a:pt x="0" y="17"/>
                    </a:cubicBezTo>
                    <a:cubicBezTo>
                      <a:pt x="0" y="20"/>
                      <a:pt x="0" y="22"/>
                      <a:pt x="1" y="24"/>
                    </a:cubicBezTo>
                    <a:cubicBezTo>
                      <a:pt x="1" y="26"/>
                      <a:pt x="3" y="28"/>
                      <a:pt x="4" y="30"/>
                    </a:cubicBezTo>
                    <a:cubicBezTo>
                      <a:pt x="5" y="31"/>
                      <a:pt x="7" y="32"/>
                      <a:pt x="9" y="33"/>
                    </a:cubicBezTo>
                    <a:cubicBezTo>
                      <a:pt x="11" y="34"/>
                      <a:pt x="14" y="35"/>
                      <a:pt x="17" y="35"/>
                    </a:cubicBezTo>
                    <a:cubicBezTo>
                      <a:pt x="19" y="35"/>
                      <a:pt x="21" y="34"/>
                      <a:pt x="23" y="33"/>
                    </a:cubicBezTo>
                    <a:cubicBezTo>
                      <a:pt x="25" y="33"/>
                      <a:pt x="27" y="32"/>
                      <a:pt x="28" y="30"/>
                    </a:cubicBezTo>
                    <a:cubicBezTo>
                      <a:pt x="29" y="29"/>
                      <a:pt x="30" y="27"/>
                      <a:pt x="31" y="26"/>
                    </a:cubicBezTo>
                    <a:cubicBezTo>
                      <a:pt x="32" y="24"/>
                      <a:pt x="32" y="22"/>
                      <a:pt x="32" y="21"/>
                    </a:cubicBezTo>
                    <a:cubicBezTo>
                      <a:pt x="22" y="21"/>
                      <a:pt x="22" y="21"/>
                      <a:pt x="22" y="21"/>
                    </a:cubicBezTo>
                    <a:cubicBezTo>
                      <a:pt x="22" y="22"/>
                      <a:pt x="21" y="22"/>
                      <a:pt x="21"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2" name="Freeform 280"/>
              <p:cNvSpPr>
                <a:spLocks noEditPoints="1"/>
              </p:cNvSpPr>
              <p:nvPr/>
            </p:nvSpPr>
            <p:spPr bwMode="auto">
              <a:xfrm>
                <a:off x="4883329" y="4046957"/>
                <a:ext cx="117247" cy="109783"/>
              </a:xfrm>
              <a:custGeom>
                <a:avLst/>
                <a:gdLst/>
                <a:ahLst/>
                <a:cxnLst>
                  <a:cxn ang="0">
                    <a:pos x="0" y="61"/>
                  </a:cxn>
                  <a:cxn ang="0">
                    <a:pos x="60" y="61"/>
                  </a:cxn>
                  <a:cxn ang="0">
                    <a:pos x="60" y="0"/>
                  </a:cxn>
                  <a:cxn ang="0">
                    <a:pos x="0" y="0"/>
                  </a:cxn>
                  <a:cxn ang="0">
                    <a:pos x="0" y="61"/>
                  </a:cxn>
                  <a:cxn ang="0">
                    <a:pos x="7" y="8"/>
                  </a:cxn>
                  <a:cxn ang="0">
                    <a:pos x="52" y="8"/>
                  </a:cxn>
                  <a:cxn ang="0">
                    <a:pos x="52" y="54"/>
                  </a:cxn>
                  <a:cxn ang="0">
                    <a:pos x="7" y="54"/>
                  </a:cxn>
                  <a:cxn ang="0">
                    <a:pos x="7" y="8"/>
                  </a:cxn>
                </a:cxnLst>
                <a:rect l="0" t="0" r="r" b="b"/>
                <a:pathLst>
                  <a:path w="60" h="61">
                    <a:moveTo>
                      <a:pt x="0" y="61"/>
                    </a:moveTo>
                    <a:lnTo>
                      <a:pt x="60" y="61"/>
                    </a:lnTo>
                    <a:lnTo>
                      <a:pt x="60" y="0"/>
                    </a:lnTo>
                    <a:lnTo>
                      <a:pt x="0" y="0"/>
                    </a:lnTo>
                    <a:lnTo>
                      <a:pt x="0" y="61"/>
                    </a:lnTo>
                    <a:close/>
                    <a:moveTo>
                      <a:pt x="7" y="8"/>
                    </a:moveTo>
                    <a:lnTo>
                      <a:pt x="52" y="8"/>
                    </a:lnTo>
                    <a:lnTo>
                      <a:pt x="52" y="54"/>
                    </a:lnTo>
                    <a:lnTo>
                      <a:pt x="7" y="54"/>
                    </a:lnTo>
                    <a:lnTo>
                      <a:pt x="7" y="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3" name="Freeform 281"/>
              <p:cNvSpPr>
                <a:spLocks noEditPoints="1"/>
              </p:cNvSpPr>
              <p:nvPr/>
            </p:nvSpPr>
            <p:spPr bwMode="auto">
              <a:xfrm>
                <a:off x="5027933" y="4066754"/>
                <a:ext cx="37128" cy="46793"/>
              </a:xfrm>
              <a:custGeom>
                <a:avLst/>
                <a:gdLst/>
                <a:ahLst/>
                <a:cxnLst>
                  <a:cxn ang="0">
                    <a:pos x="7" y="2"/>
                  </a:cxn>
                  <a:cxn ang="0">
                    <a:pos x="0" y="26"/>
                  </a:cxn>
                  <a:cxn ang="0">
                    <a:pos x="6" y="25"/>
                  </a:cxn>
                  <a:cxn ang="0">
                    <a:pos x="7" y="21"/>
                  </a:cxn>
                  <a:cxn ang="0">
                    <a:pos x="13" y="18"/>
                  </a:cxn>
                  <a:cxn ang="0">
                    <a:pos x="14" y="22"/>
                  </a:cxn>
                  <a:cxn ang="0">
                    <a:pos x="19" y="19"/>
                  </a:cxn>
                  <a:cxn ang="0">
                    <a:pos x="13" y="0"/>
                  </a:cxn>
                  <a:cxn ang="0">
                    <a:pos x="7" y="2"/>
                  </a:cxn>
                  <a:cxn ang="0">
                    <a:pos x="8" y="16"/>
                  </a:cxn>
                  <a:cxn ang="0">
                    <a:pos x="10" y="8"/>
                  </a:cxn>
                  <a:cxn ang="0">
                    <a:pos x="10" y="8"/>
                  </a:cxn>
                  <a:cxn ang="0">
                    <a:pos x="12" y="15"/>
                  </a:cxn>
                  <a:cxn ang="0">
                    <a:pos x="8" y="16"/>
                  </a:cxn>
                </a:cxnLst>
                <a:rect l="0" t="0" r="r" b="b"/>
                <a:pathLst>
                  <a:path w="19" h="26">
                    <a:moveTo>
                      <a:pt x="7" y="2"/>
                    </a:moveTo>
                    <a:lnTo>
                      <a:pt x="0" y="26"/>
                    </a:lnTo>
                    <a:lnTo>
                      <a:pt x="6" y="25"/>
                    </a:lnTo>
                    <a:lnTo>
                      <a:pt x="7" y="21"/>
                    </a:lnTo>
                    <a:lnTo>
                      <a:pt x="13" y="18"/>
                    </a:lnTo>
                    <a:lnTo>
                      <a:pt x="14" y="22"/>
                    </a:lnTo>
                    <a:lnTo>
                      <a:pt x="19" y="19"/>
                    </a:lnTo>
                    <a:lnTo>
                      <a:pt x="13" y="0"/>
                    </a:lnTo>
                    <a:lnTo>
                      <a:pt x="7" y="2"/>
                    </a:lnTo>
                    <a:close/>
                    <a:moveTo>
                      <a:pt x="8" y="16"/>
                    </a:moveTo>
                    <a:lnTo>
                      <a:pt x="10" y="8"/>
                    </a:lnTo>
                    <a:lnTo>
                      <a:pt x="10" y="8"/>
                    </a:lnTo>
                    <a:lnTo>
                      <a:pt x="12" y="15"/>
                    </a:lnTo>
                    <a:lnTo>
                      <a:pt x="8"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4" name="Freeform 282"/>
              <p:cNvSpPr>
                <a:spLocks noEditPoints="1"/>
              </p:cNvSpPr>
              <p:nvPr/>
            </p:nvSpPr>
            <p:spPr bwMode="auto">
              <a:xfrm>
                <a:off x="5215528" y="4012762"/>
                <a:ext cx="72302" cy="134979"/>
              </a:xfrm>
              <a:custGeom>
                <a:avLst/>
                <a:gdLst/>
                <a:ahLst/>
                <a:cxnLst>
                  <a:cxn ang="0">
                    <a:pos x="37" y="0"/>
                  </a:cxn>
                  <a:cxn ang="0">
                    <a:pos x="0" y="15"/>
                  </a:cxn>
                  <a:cxn ang="0">
                    <a:pos x="0" y="75"/>
                  </a:cxn>
                  <a:cxn ang="0">
                    <a:pos x="37" y="61"/>
                  </a:cxn>
                  <a:cxn ang="0">
                    <a:pos x="37" y="0"/>
                  </a:cxn>
                  <a:cxn ang="0">
                    <a:pos x="7" y="65"/>
                  </a:cxn>
                  <a:cxn ang="0">
                    <a:pos x="7" y="19"/>
                  </a:cxn>
                  <a:cxn ang="0">
                    <a:pos x="30" y="11"/>
                  </a:cxn>
                  <a:cxn ang="0">
                    <a:pos x="30" y="56"/>
                  </a:cxn>
                  <a:cxn ang="0">
                    <a:pos x="7" y="65"/>
                  </a:cxn>
                </a:cxnLst>
                <a:rect l="0" t="0" r="r" b="b"/>
                <a:pathLst>
                  <a:path w="37" h="75">
                    <a:moveTo>
                      <a:pt x="37" y="0"/>
                    </a:moveTo>
                    <a:lnTo>
                      <a:pt x="0" y="15"/>
                    </a:lnTo>
                    <a:lnTo>
                      <a:pt x="0" y="75"/>
                    </a:lnTo>
                    <a:lnTo>
                      <a:pt x="37" y="61"/>
                    </a:lnTo>
                    <a:lnTo>
                      <a:pt x="37" y="0"/>
                    </a:lnTo>
                    <a:close/>
                    <a:moveTo>
                      <a:pt x="7" y="65"/>
                    </a:moveTo>
                    <a:lnTo>
                      <a:pt x="7" y="19"/>
                    </a:lnTo>
                    <a:lnTo>
                      <a:pt x="30" y="11"/>
                    </a:lnTo>
                    <a:lnTo>
                      <a:pt x="30" y="56"/>
                    </a:lnTo>
                    <a:lnTo>
                      <a:pt x="7"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5" name="Freeform 283"/>
              <p:cNvSpPr>
                <a:spLocks noEditPoints="1"/>
              </p:cNvSpPr>
              <p:nvPr/>
            </p:nvSpPr>
            <p:spPr bwMode="auto">
              <a:xfrm>
                <a:off x="5119776" y="4068554"/>
                <a:ext cx="54715" cy="53992"/>
              </a:xfrm>
              <a:custGeom>
                <a:avLst/>
                <a:gdLst/>
                <a:ahLst/>
                <a:cxnLst>
                  <a:cxn ang="0">
                    <a:pos x="24" y="33"/>
                  </a:cxn>
                  <a:cxn ang="0">
                    <a:pos x="27" y="31"/>
                  </a:cxn>
                  <a:cxn ang="0">
                    <a:pos x="30" y="28"/>
                  </a:cxn>
                  <a:cxn ang="0">
                    <a:pos x="31" y="23"/>
                  </a:cxn>
                  <a:cxn ang="0">
                    <a:pos x="31" y="20"/>
                  </a:cxn>
                  <a:cxn ang="0">
                    <a:pos x="29" y="18"/>
                  </a:cxn>
                  <a:cxn ang="0">
                    <a:pos x="28" y="16"/>
                  </a:cxn>
                  <a:cxn ang="0">
                    <a:pos x="25" y="15"/>
                  </a:cxn>
                  <a:cxn ang="0">
                    <a:pos x="28" y="12"/>
                  </a:cxn>
                  <a:cxn ang="0">
                    <a:pos x="29" y="8"/>
                  </a:cxn>
                  <a:cxn ang="0">
                    <a:pos x="29" y="5"/>
                  </a:cxn>
                  <a:cxn ang="0">
                    <a:pos x="27" y="3"/>
                  </a:cxn>
                  <a:cxn ang="0">
                    <a:pos x="24" y="1"/>
                  </a:cxn>
                  <a:cxn ang="0">
                    <a:pos x="19" y="0"/>
                  </a:cxn>
                  <a:cxn ang="0">
                    <a:pos x="0" y="0"/>
                  </a:cxn>
                  <a:cxn ang="0">
                    <a:pos x="0" y="33"/>
                  </a:cxn>
                  <a:cxn ang="0">
                    <a:pos x="19" y="33"/>
                  </a:cxn>
                  <a:cxn ang="0">
                    <a:pos x="24" y="33"/>
                  </a:cxn>
                  <a:cxn ang="0">
                    <a:pos x="11" y="8"/>
                  </a:cxn>
                  <a:cxn ang="0">
                    <a:pos x="16" y="8"/>
                  </a:cxn>
                  <a:cxn ang="0">
                    <a:pos x="19" y="8"/>
                  </a:cxn>
                  <a:cxn ang="0">
                    <a:pos x="20" y="10"/>
                  </a:cxn>
                  <a:cxn ang="0">
                    <a:pos x="19" y="12"/>
                  </a:cxn>
                  <a:cxn ang="0">
                    <a:pos x="16" y="13"/>
                  </a:cxn>
                  <a:cxn ang="0">
                    <a:pos x="11" y="13"/>
                  </a:cxn>
                  <a:cxn ang="0">
                    <a:pos x="11" y="8"/>
                  </a:cxn>
                  <a:cxn ang="0">
                    <a:pos x="17" y="25"/>
                  </a:cxn>
                  <a:cxn ang="0">
                    <a:pos x="11" y="25"/>
                  </a:cxn>
                  <a:cxn ang="0">
                    <a:pos x="11" y="19"/>
                  </a:cxn>
                  <a:cxn ang="0">
                    <a:pos x="17" y="19"/>
                  </a:cxn>
                  <a:cxn ang="0">
                    <a:pos x="21" y="22"/>
                  </a:cxn>
                  <a:cxn ang="0">
                    <a:pos x="20" y="24"/>
                  </a:cxn>
                  <a:cxn ang="0">
                    <a:pos x="20" y="25"/>
                  </a:cxn>
                  <a:cxn ang="0">
                    <a:pos x="18" y="25"/>
                  </a:cxn>
                  <a:cxn ang="0">
                    <a:pos x="17" y="25"/>
                  </a:cxn>
                </a:cxnLst>
                <a:rect l="0" t="0" r="r" b="b"/>
                <a:pathLst>
                  <a:path w="31" h="33">
                    <a:moveTo>
                      <a:pt x="24" y="33"/>
                    </a:moveTo>
                    <a:cubicBezTo>
                      <a:pt x="25" y="32"/>
                      <a:pt x="26" y="32"/>
                      <a:pt x="27" y="31"/>
                    </a:cubicBezTo>
                    <a:cubicBezTo>
                      <a:pt x="29" y="30"/>
                      <a:pt x="29" y="29"/>
                      <a:pt x="30" y="28"/>
                    </a:cubicBezTo>
                    <a:cubicBezTo>
                      <a:pt x="31" y="26"/>
                      <a:pt x="31" y="25"/>
                      <a:pt x="31" y="23"/>
                    </a:cubicBezTo>
                    <a:cubicBezTo>
                      <a:pt x="31" y="22"/>
                      <a:pt x="31" y="21"/>
                      <a:pt x="31" y="20"/>
                    </a:cubicBezTo>
                    <a:cubicBezTo>
                      <a:pt x="30" y="19"/>
                      <a:pt x="30" y="18"/>
                      <a:pt x="29" y="18"/>
                    </a:cubicBezTo>
                    <a:cubicBezTo>
                      <a:pt x="29" y="17"/>
                      <a:pt x="28" y="16"/>
                      <a:pt x="28" y="16"/>
                    </a:cubicBezTo>
                    <a:cubicBezTo>
                      <a:pt x="27" y="15"/>
                      <a:pt x="26" y="15"/>
                      <a:pt x="25" y="15"/>
                    </a:cubicBezTo>
                    <a:cubicBezTo>
                      <a:pt x="27" y="14"/>
                      <a:pt x="28" y="13"/>
                      <a:pt x="28" y="12"/>
                    </a:cubicBezTo>
                    <a:cubicBezTo>
                      <a:pt x="29" y="11"/>
                      <a:pt x="29" y="10"/>
                      <a:pt x="29" y="8"/>
                    </a:cubicBezTo>
                    <a:cubicBezTo>
                      <a:pt x="29" y="7"/>
                      <a:pt x="29" y="6"/>
                      <a:pt x="29" y="5"/>
                    </a:cubicBezTo>
                    <a:cubicBezTo>
                      <a:pt x="29" y="4"/>
                      <a:pt x="28" y="4"/>
                      <a:pt x="27" y="3"/>
                    </a:cubicBezTo>
                    <a:cubicBezTo>
                      <a:pt x="27" y="2"/>
                      <a:pt x="26" y="1"/>
                      <a:pt x="24" y="1"/>
                    </a:cubicBezTo>
                    <a:cubicBezTo>
                      <a:pt x="23" y="0"/>
                      <a:pt x="21" y="0"/>
                      <a:pt x="19" y="0"/>
                    </a:cubicBezTo>
                    <a:cubicBezTo>
                      <a:pt x="0" y="0"/>
                      <a:pt x="0" y="0"/>
                      <a:pt x="0" y="0"/>
                    </a:cubicBezTo>
                    <a:cubicBezTo>
                      <a:pt x="0" y="33"/>
                      <a:pt x="0" y="33"/>
                      <a:pt x="0" y="33"/>
                    </a:cubicBezTo>
                    <a:cubicBezTo>
                      <a:pt x="19" y="33"/>
                      <a:pt x="19" y="33"/>
                      <a:pt x="19" y="33"/>
                    </a:cubicBezTo>
                    <a:cubicBezTo>
                      <a:pt x="21" y="33"/>
                      <a:pt x="22" y="33"/>
                      <a:pt x="24" y="33"/>
                    </a:cubicBezTo>
                    <a:close/>
                    <a:moveTo>
                      <a:pt x="11" y="8"/>
                    </a:moveTo>
                    <a:cubicBezTo>
                      <a:pt x="16" y="8"/>
                      <a:pt x="16" y="8"/>
                      <a:pt x="16" y="8"/>
                    </a:cubicBezTo>
                    <a:cubicBezTo>
                      <a:pt x="17" y="8"/>
                      <a:pt x="18" y="8"/>
                      <a:pt x="19" y="8"/>
                    </a:cubicBezTo>
                    <a:cubicBezTo>
                      <a:pt x="19" y="9"/>
                      <a:pt x="20" y="9"/>
                      <a:pt x="20" y="10"/>
                    </a:cubicBezTo>
                    <a:cubicBezTo>
                      <a:pt x="20" y="11"/>
                      <a:pt x="19" y="12"/>
                      <a:pt x="19" y="12"/>
                    </a:cubicBezTo>
                    <a:cubicBezTo>
                      <a:pt x="18" y="13"/>
                      <a:pt x="17" y="13"/>
                      <a:pt x="16" y="13"/>
                    </a:cubicBezTo>
                    <a:cubicBezTo>
                      <a:pt x="11" y="13"/>
                      <a:pt x="11" y="13"/>
                      <a:pt x="11" y="13"/>
                    </a:cubicBezTo>
                    <a:lnTo>
                      <a:pt x="11" y="8"/>
                    </a:lnTo>
                    <a:close/>
                    <a:moveTo>
                      <a:pt x="17" y="25"/>
                    </a:moveTo>
                    <a:cubicBezTo>
                      <a:pt x="11" y="25"/>
                      <a:pt x="11" y="25"/>
                      <a:pt x="11" y="25"/>
                    </a:cubicBezTo>
                    <a:cubicBezTo>
                      <a:pt x="11" y="19"/>
                      <a:pt x="11" y="19"/>
                      <a:pt x="11" y="19"/>
                    </a:cubicBezTo>
                    <a:cubicBezTo>
                      <a:pt x="17" y="19"/>
                      <a:pt x="17" y="19"/>
                      <a:pt x="17" y="19"/>
                    </a:cubicBezTo>
                    <a:cubicBezTo>
                      <a:pt x="20" y="19"/>
                      <a:pt x="21" y="20"/>
                      <a:pt x="21" y="22"/>
                    </a:cubicBezTo>
                    <a:cubicBezTo>
                      <a:pt x="21" y="23"/>
                      <a:pt x="21" y="23"/>
                      <a:pt x="20" y="24"/>
                    </a:cubicBezTo>
                    <a:cubicBezTo>
                      <a:pt x="20" y="24"/>
                      <a:pt x="20" y="25"/>
                      <a:pt x="20" y="25"/>
                    </a:cubicBezTo>
                    <a:cubicBezTo>
                      <a:pt x="19" y="25"/>
                      <a:pt x="19" y="25"/>
                      <a:pt x="18" y="25"/>
                    </a:cubicBezTo>
                    <a:cubicBezTo>
                      <a:pt x="18" y="25"/>
                      <a:pt x="17" y="25"/>
                      <a:pt x="17" y="2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6" name="Freeform 284"/>
              <p:cNvSpPr>
                <a:spLocks/>
              </p:cNvSpPr>
              <p:nvPr/>
            </p:nvSpPr>
            <p:spPr bwMode="auto">
              <a:xfrm>
                <a:off x="5233115" y="4059555"/>
                <a:ext cx="37128" cy="43193"/>
              </a:xfrm>
              <a:custGeom>
                <a:avLst/>
                <a:gdLst/>
                <a:ahLst/>
                <a:cxnLst>
                  <a:cxn ang="0">
                    <a:pos x="14" y="17"/>
                  </a:cxn>
                  <a:cxn ang="0">
                    <a:pos x="13" y="18"/>
                  </a:cxn>
                  <a:cxn ang="0">
                    <a:pos x="12" y="19"/>
                  </a:cxn>
                  <a:cxn ang="0">
                    <a:pos x="11" y="20"/>
                  </a:cxn>
                  <a:cxn ang="0">
                    <a:pos x="9" y="20"/>
                  </a:cxn>
                  <a:cxn ang="0">
                    <a:pos x="8" y="19"/>
                  </a:cxn>
                  <a:cxn ang="0">
                    <a:pos x="7" y="17"/>
                  </a:cxn>
                  <a:cxn ang="0">
                    <a:pos x="7" y="15"/>
                  </a:cxn>
                  <a:cxn ang="0">
                    <a:pos x="7" y="12"/>
                  </a:cxn>
                  <a:cxn ang="0">
                    <a:pos x="8" y="10"/>
                  </a:cxn>
                  <a:cxn ang="0">
                    <a:pos x="9" y="8"/>
                  </a:cxn>
                  <a:cxn ang="0">
                    <a:pos x="11" y="7"/>
                  </a:cxn>
                  <a:cxn ang="0">
                    <a:pos x="13" y="7"/>
                  </a:cxn>
                  <a:cxn ang="0">
                    <a:pos x="14" y="8"/>
                  </a:cxn>
                  <a:cxn ang="0">
                    <a:pos x="14" y="9"/>
                  </a:cxn>
                  <a:cxn ang="0">
                    <a:pos x="14" y="9"/>
                  </a:cxn>
                  <a:cxn ang="0">
                    <a:pos x="20" y="8"/>
                  </a:cxn>
                  <a:cxn ang="0">
                    <a:pos x="18" y="1"/>
                  </a:cxn>
                  <a:cxn ang="0">
                    <a:pos x="11" y="1"/>
                  </a:cxn>
                  <a:cxn ang="0">
                    <a:pos x="7" y="3"/>
                  </a:cxn>
                  <a:cxn ang="0">
                    <a:pos x="3" y="6"/>
                  </a:cxn>
                  <a:cxn ang="0">
                    <a:pos x="1" y="11"/>
                  </a:cxn>
                  <a:cxn ang="0">
                    <a:pos x="0" y="16"/>
                  </a:cxn>
                  <a:cxn ang="0">
                    <a:pos x="1" y="21"/>
                  </a:cxn>
                  <a:cxn ang="0">
                    <a:pos x="3" y="25"/>
                  </a:cxn>
                  <a:cxn ang="0">
                    <a:pos x="7" y="26"/>
                  </a:cxn>
                  <a:cxn ang="0">
                    <a:pos x="11" y="26"/>
                  </a:cxn>
                  <a:cxn ang="0">
                    <a:pos x="15" y="24"/>
                  </a:cxn>
                  <a:cxn ang="0">
                    <a:pos x="18" y="21"/>
                  </a:cxn>
                  <a:cxn ang="0">
                    <a:pos x="20" y="17"/>
                  </a:cxn>
                  <a:cxn ang="0">
                    <a:pos x="21" y="13"/>
                  </a:cxn>
                  <a:cxn ang="0">
                    <a:pos x="14" y="15"/>
                  </a:cxn>
                  <a:cxn ang="0">
                    <a:pos x="14" y="17"/>
                  </a:cxn>
                </a:cxnLst>
                <a:rect l="0" t="0" r="r" b="b"/>
                <a:pathLst>
                  <a:path w="21" h="27">
                    <a:moveTo>
                      <a:pt x="14" y="17"/>
                    </a:moveTo>
                    <a:cubicBezTo>
                      <a:pt x="14" y="17"/>
                      <a:pt x="14" y="18"/>
                      <a:pt x="13" y="18"/>
                    </a:cubicBezTo>
                    <a:cubicBezTo>
                      <a:pt x="13" y="19"/>
                      <a:pt x="13" y="19"/>
                      <a:pt x="12" y="19"/>
                    </a:cubicBezTo>
                    <a:cubicBezTo>
                      <a:pt x="12" y="20"/>
                      <a:pt x="11" y="20"/>
                      <a:pt x="11" y="20"/>
                    </a:cubicBezTo>
                    <a:cubicBezTo>
                      <a:pt x="10" y="20"/>
                      <a:pt x="10" y="20"/>
                      <a:pt x="9" y="20"/>
                    </a:cubicBezTo>
                    <a:cubicBezTo>
                      <a:pt x="9" y="20"/>
                      <a:pt x="8" y="19"/>
                      <a:pt x="8" y="19"/>
                    </a:cubicBezTo>
                    <a:cubicBezTo>
                      <a:pt x="7" y="18"/>
                      <a:pt x="7" y="18"/>
                      <a:pt x="7" y="17"/>
                    </a:cubicBezTo>
                    <a:cubicBezTo>
                      <a:pt x="7" y="16"/>
                      <a:pt x="7" y="15"/>
                      <a:pt x="7" y="15"/>
                    </a:cubicBezTo>
                    <a:cubicBezTo>
                      <a:pt x="7" y="14"/>
                      <a:pt x="7" y="13"/>
                      <a:pt x="7" y="12"/>
                    </a:cubicBezTo>
                    <a:cubicBezTo>
                      <a:pt x="7" y="11"/>
                      <a:pt x="7" y="10"/>
                      <a:pt x="8" y="10"/>
                    </a:cubicBezTo>
                    <a:cubicBezTo>
                      <a:pt x="8" y="9"/>
                      <a:pt x="9" y="8"/>
                      <a:pt x="9" y="8"/>
                    </a:cubicBezTo>
                    <a:cubicBezTo>
                      <a:pt x="10" y="7"/>
                      <a:pt x="10" y="7"/>
                      <a:pt x="11" y="7"/>
                    </a:cubicBezTo>
                    <a:cubicBezTo>
                      <a:pt x="12" y="7"/>
                      <a:pt x="12" y="7"/>
                      <a:pt x="13" y="7"/>
                    </a:cubicBezTo>
                    <a:cubicBezTo>
                      <a:pt x="13" y="7"/>
                      <a:pt x="13" y="7"/>
                      <a:pt x="14" y="8"/>
                    </a:cubicBezTo>
                    <a:cubicBezTo>
                      <a:pt x="14" y="8"/>
                      <a:pt x="14" y="8"/>
                      <a:pt x="14" y="9"/>
                    </a:cubicBezTo>
                    <a:cubicBezTo>
                      <a:pt x="14" y="9"/>
                      <a:pt x="14" y="9"/>
                      <a:pt x="14" y="9"/>
                    </a:cubicBezTo>
                    <a:cubicBezTo>
                      <a:pt x="20" y="8"/>
                      <a:pt x="20" y="8"/>
                      <a:pt x="20" y="8"/>
                    </a:cubicBezTo>
                    <a:cubicBezTo>
                      <a:pt x="20" y="5"/>
                      <a:pt x="19" y="3"/>
                      <a:pt x="18" y="1"/>
                    </a:cubicBezTo>
                    <a:cubicBezTo>
                      <a:pt x="16" y="0"/>
                      <a:pt x="14" y="0"/>
                      <a:pt x="11" y="1"/>
                    </a:cubicBezTo>
                    <a:cubicBezTo>
                      <a:pt x="9" y="1"/>
                      <a:pt x="8" y="2"/>
                      <a:pt x="7" y="3"/>
                    </a:cubicBezTo>
                    <a:cubicBezTo>
                      <a:pt x="5" y="4"/>
                      <a:pt x="4" y="5"/>
                      <a:pt x="3" y="6"/>
                    </a:cubicBezTo>
                    <a:cubicBezTo>
                      <a:pt x="2" y="8"/>
                      <a:pt x="2" y="9"/>
                      <a:pt x="1" y="11"/>
                    </a:cubicBezTo>
                    <a:cubicBezTo>
                      <a:pt x="1" y="13"/>
                      <a:pt x="0" y="14"/>
                      <a:pt x="0" y="16"/>
                    </a:cubicBezTo>
                    <a:cubicBezTo>
                      <a:pt x="0" y="18"/>
                      <a:pt x="1" y="20"/>
                      <a:pt x="1" y="21"/>
                    </a:cubicBezTo>
                    <a:cubicBezTo>
                      <a:pt x="2" y="23"/>
                      <a:pt x="2" y="24"/>
                      <a:pt x="3" y="25"/>
                    </a:cubicBezTo>
                    <a:cubicBezTo>
                      <a:pt x="4" y="25"/>
                      <a:pt x="5" y="26"/>
                      <a:pt x="7" y="26"/>
                    </a:cubicBezTo>
                    <a:cubicBezTo>
                      <a:pt x="8" y="27"/>
                      <a:pt x="9" y="26"/>
                      <a:pt x="11" y="26"/>
                    </a:cubicBezTo>
                    <a:cubicBezTo>
                      <a:pt x="13" y="25"/>
                      <a:pt x="14" y="25"/>
                      <a:pt x="15" y="24"/>
                    </a:cubicBezTo>
                    <a:cubicBezTo>
                      <a:pt x="16" y="23"/>
                      <a:pt x="17" y="22"/>
                      <a:pt x="18" y="21"/>
                    </a:cubicBezTo>
                    <a:cubicBezTo>
                      <a:pt x="19" y="19"/>
                      <a:pt x="19" y="18"/>
                      <a:pt x="20" y="17"/>
                    </a:cubicBezTo>
                    <a:cubicBezTo>
                      <a:pt x="20" y="16"/>
                      <a:pt x="21" y="14"/>
                      <a:pt x="21" y="13"/>
                    </a:cubicBezTo>
                    <a:cubicBezTo>
                      <a:pt x="14" y="15"/>
                      <a:pt x="14" y="15"/>
                      <a:pt x="14" y="15"/>
                    </a:cubicBezTo>
                    <a:cubicBezTo>
                      <a:pt x="14" y="16"/>
                      <a:pt x="14" y="16"/>
                      <a:pt x="14" y="1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7" name="Freeform 285"/>
              <p:cNvSpPr>
                <a:spLocks/>
              </p:cNvSpPr>
              <p:nvPr/>
            </p:nvSpPr>
            <p:spPr bwMode="auto">
              <a:xfrm>
                <a:off x="5164721" y="4007363"/>
                <a:ext cx="115293" cy="23396"/>
              </a:xfrm>
              <a:custGeom>
                <a:avLst/>
                <a:gdLst/>
                <a:ahLst/>
                <a:cxnLst>
                  <a:cxn ang="0">
                    <a:pos x="36" y="0"/>
                  </a:cxn>
                  <a:cxn ang="0">
                    <a:pos x="0" y="13"/>
                  </a:cxn>
                  <a:cxn ang="0">
                    <a:pos x="24" y="13"/>
                  </a:cxn>
                  <a:cxn ang="0">
                    <a:pos x="59" y="1"/>
                  </a:cxn>
                  <a:cxn ang="0">
                    <a:pos x="36" y="0"/>
                  </a:cxn>
                </a:cxnLst>
                <a:rect l="0" t="0" r="r" b="b"/>
                <a:pathLst>
                  <a:path w="59" h="13">
                    <a:moveTo>
                      <a:pt x="36" y="0"/>
                    </a:moveTo>
                    <a:lnTo>
                      <a:pt x="0" y="13"/>
                    </a:lnTo>
                    <a:lnTo>
                      <a:pt x="24" y="13"/>
                    </a:lnTo>
                    <a:lnTo>
                      <a:pt x="59" y="1"/>
                    </a:lnTo>
                    <a:lnTo>
                      <a:pt x="3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8" name="Freeform 286"/>
              <p:cNvSpPr>
                <a:spLocks noEditPoints="1"/>
              </p:cNvSpPr>
              <p:nvPr/>
            </p:nvSpPr>
            <p:spPr bwMode="auto">
              <a:xfrm>
                <a:off x="4992759" y="3931775"/>
                <a:ext cx="117247" cy="107983"/>
              </a:xfrm>
              <a:custGeom>
                <a:avLst/>
                <a:gdLst/>
                <a:ahLst/>
                <a:cxnLst>
                  <a:cxn ang="0">
                    <a:pos x="60" y="0"/>
                  </a:cxn>
                  <a:cxn ang="0">
                    <a:pos x="0" y="0"/>
                  </a:cxn>
                  <a:cxn ang="0">
                    <a:pos x="0" y="60"/>
                  </a:cxn>
                  <a:cxn ang="0">
                    <a:pos x="60" y="60"/>
                  </a:cxn>
                  <a:cxn ang="0">
                    <a:pos x="60" y="0"/>
                  </a:cxn>
                  <a:cxn ang="0">
                    <a:pos x="52" y="54"/>
                  </a:cxn>
                  <a:cxn ang="0">
                    <a:pos x="7" y="54"/>
                  </a:cxn>
                  <a:cxn ang="0">
                    <a:pos x="7" y="7"/>
                  </a:cxn>
                  <a:cxn ang="0">
                    <a:pos x="52" y="7"/>
                  </a:cxn>
                  <a:cxn ang="0">
                    <a:pos x="52" y="54"/>
                  </a:cxn>
                </a:cxnLst>
                <a:rect l="0" t="0" r="r" b="b"/>
                <a:pathLst>
                  <a:path w="60" h="60">
                    <a:moveTo>
                      <a:pt x="60" y="0"/>
                    </a:moveTo>
                    <a:lnTo>
                      <a:pt x="0" y="0"/>
                    </a:lnTo>
                    <a:lnTo>
                      <a:pt x="0" y="60"/>
                    </a:lnTo>
                    <a:lnTo>
                      <a:pt x="60" y="60"/>
                    </a:lnTo>
                    <a:lnTo>
                      <a:pt x="60" y="0"/>
                    </a:lnTo>
                    <a:close/>
                    <a:moveTo>
                      <a:pt x="52" y="54"/>
                    </a:moveTo>
                    <a:lnTo>
                      <a:pt x="7" y="54"/>
                    </a:lnTo>
                    <a:lnTo>
                      <a:pt x="7" y="7"/>
                    </a:lnTo>
                    <a:lnTo>
                      <a:pt x="52" y="7"/>
                    </a:lnTo>
                    <a:lnTo>
                      <a:pt x="52" y="5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9" name="Freeform 287"/>
              <p:cNvSpPr>
                <a:spLocks noEditPoints="1"/>
              </p:cNvSpPr>
              <p:nvPr/>
            </p:nvSpPr>
            <p:spPr bwMode="auto">
              <a:xfrm>
                <a:off x="5121730" y="3906579"/>
                <a:ext cx="70348" cy="134979"/>
              </a:xfrm>
              <a:custGeom>
                <a:avLst/>
                <a:gdLst/>
                <a:ahLst/>
                <a:cxnLst>
                  <a:cxn ang="0">
                    <a:pos x="0" y="75"/>
                  </a:cxn>
                  <a:cxn ang="0">
                    <a:pos x="36" y="60"/>
                  </a:cxn>
                  <a:cxn ang="0">
                    <a:pos x="36" y="0"/>
                  </a:cxn>
                  <a:cxn ang="0">
                    <a:pos x="0" y="14"/>
                  </a:cxn>
                  <a:cxn ang="0">
                    <a:pos x="0" y="75"/>
                  </a:cxn>
                  <a:cxn ang="0">
                    <a:pos x="29" y="11"/>
                  </a:cxn>
                  <a:cxn ang="0">
                    <a:pos x="29" y="56"/>
                  </a:cxn>
                  <a:cxn ang="0">
                    <a:pos x="7" y="64"/>
                  </a:cxn>
                  <a:cxn ang="0">
                    <a:pos x="7" y="19"/>
                  </a:cxn>
                  <a:cxn ang="0">
                    <a:pos x="29" y="11"/>
                  </a:cxn>
                </a:cxnLst>
                <a:rect l="0" t="0" r="r" b="b"/>
                <a:pathLst>
                  <a:path w="36" h="75">
                    <a:moveTo>
                      <a:pt x="0" y="75"/>
                    </a:moveTo>
                    <a:lnTo>
                      <a:pt x="36" y="60"/>
                    </a:lnTo>
                    <a:lnTo>
                      <a:pt x="36" y="0"/>
                    </a:lnTo>
                    <a:lnTo>
                      <a:pt x="0" y="14"/>
                    </a:lnTo>
                    <a:lnTo>
                      <a:pt x="0" y="75"/>
                    </a:lnTo>
                    <a:close/>
                    <a:moveTo>
                      <a:pt x="29" y="11"/>
                    </a:moveTo>
                    <a:lnTo>
                      <a:pt x="29" y="56"/>
                    </a:lnTo>
                    <a:lnTo>
                      <a:pt x="7" y="64"/>
                    </a:lnTo>
                    <a:lnTo>
                      <a:pt x="7" y="19"/>
                    </a:lnTo>
                    <a:lnTo>
                      <a:pt x="29"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0" name="Freeform 288"/>
              <p:cNvSpPr>
                <a:spLocks/>
              </p:cNvSpPr>
              <p:nvPr/>
            </p:nvSpPr>
            <p:spPr bwMode="auto">
              <a:xfrm>
                <a:off x="4992759" y="3901179"/>
                <a:ext cx="193457" cy="23396"/>
              </a:xfrm>
              <a:custGeom>
                <a:avLst/>
                <a:gdLst/>
                <a:ahLst/>
                <a:cxnLst>
                  <a:cxn ang="0">
                    <a:pos x="99" y="0"/>
                  </a:cxn>
                  <a:cxn ang="0">
                    <a:pos x="34" y="0"/>
                  </a:cxn>
                  <a:cxn ang="0">
                    <a:pos x="0" y="13"/>
                  </a:cxn>
                  <a:cxn ang="0">
                    <a:pos x="64" y="13"/>
                  </a:cxn>
                  <a:cxn ang="0">
                    <a:pos x="99" y="0"/>
                  </a:cxn>
                </a:cxnLst>
                <a:rect l="0" t="0" r="r" b="b"/>
                <a:pathLst>
                  <a:path w="99" h="13">
                    <a:moveTo>
                      <a:pt x="99" y="0"/>
                    </a:moveTo>
                    <a:lnTo>
                      <a:pt x="34" y="0"/>
                    </a:lnTo>
                    <a:lnTo>
                      <a:pt x="0" y="13"/>
                    </a:lnTo>
                    <a:lnTo>
                      <a:pt x="64" y="13"/>
                    </a:lnTo>
                    <a:lnTo>
                      <a:pt x="9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1" name="Freeform 289"/>
              <p:cNvSpPr>
                <a:spLocks noEditPoints="1"/>
              </p:cNvSpPr>
              <p:nvPr/>
            </p:nvSpPr>
            <p:spPr bwMode="auto">
              <a:xfrm>
                <a:off x="5024025" y="3956971"/>
                <a:ext cx="60577" cy="53992"/>
              </a:xfrm>
              <a:custGeom>
                <a:avLst/>
                <a:gdLst/>
                <a:ahLst/>
                <a:cxnLst>
                  <a:cxn ang="0">
                    <a:pos x="10" y="26"/>
                  </a:cxn>
                  <a:cxn ang="0">
                    <a:pos x="20" y="26"/>
                  </a:cxn>
                  <a:cxn ang="0">
                    <a:pos x="22" y="30"/>
                  </a:cxn>
                  <a:cxn ang="0">
                    <a:pos x="31" y="30"/>
                  </a:cxn>
                  <a:cxn ang="0">
                    <a:pos x="20" y="0"/>
                  </a:cxn>
                  <a:cxn ang="0">
                    <a:pos x="11" y="0"/>
                  </a:cxn>
                  <a:cxn ang="0">
                    <a:pos x="0" y="30"/>
                  </a:cxn>
                  <a:cxn ang="0">
                    <a:pos x="9" y="30"/>
                  </a:cxn>
                  <a:cxn ang="0">
                    <a:pos x="10" y="26"/>
                  </a:cxn>
                  <a:cxn ang="0">
                    <a:pos x="16" y="10"/>
                  </a:cxn>
                  <a:cxn ang="0">
                    <a:pos x="16" y="10"/>
                  </a:cxn>
                  <a:cxn ang="0">
                    <a:pos x="18" y="19"/>
                  </a:cxn>
                  <a:cxn ang="0">
                    <a:pos x="13" y="19"/>
                  </a:cxn>
                  <a:cxn ang="0">
                    <a:pos x="16" y="10"/>
                  </a:cxn>
                </a:cxnLst>
                <a:rect l="0" t="0" r="r" b="b"/>
                <a:pathLst>
                  <a:path w="31" h="30">
                    <a:moveTo>
                      <a:pt x="10" y="26"/>
                    </a:moveTo>
                    <a:lnTo>
                      <a:pt x="20" y="26"/>
                    </a:lnTo>
                    <a:lnTo>
                      <a:pt x="22" y="30"/>
                    </a:lnTo>
                    <a:lnTo>
                      <a:pt x="31" y="30"/>
                    </a:lnTo>
                    <a:lnTo>
                      <a:pt x="20" y="0"/>
                    </a:lnTo>
                    <a:lnTo>
                      <a:pt x="11" y="0"/>
                    </a:lnTo>
                    <a:lnTo>
                      <a:pt x="0" y="30"/>
                    </a:lnTo>
                    <a:lnTo>
                      <a:pt x="9" y="30"/>
                    </a:lnTo>
                    <a:lnTo>
                      <a:pt x="10" y="26"/>
                    </a:lnTo>
                    <a:close/>
                    <a:moveTo>
                      <a:pt x="16" y="10"/>
                    </a:moveTo>
                    <a:lnTo>
                      <a:pt x="16" y="10"/>
                    </a:lnTo>
                    <a:lnTo>
                      <a:pt x="18" y="19"/>
                    </a:lnTo>
                    <a:lnTo>
                      <a:pt x="13" y="19"/>
                    </a:lnTo>
                    <a:lnTo>
                      <a:pt x="16"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2" name="Freeform 290"/>
              <p:cNvSpPr>
                <a:spLocks noEditPoints="1"/>
              </p:cNvSpPr>
              <p:nvPr/>
            </p:nvSpPr>
            <p:spPr bwMode="auto">
              <a:xfrm>
                <a:off x="5145180" y="3953371"/>
                <a:ext cx="31266" cy="44993"/>
              </a:xfrm>
              <a:custGeom>
                <a:avLst/>
                <a:gdLst/>
                <a:ahLst/>
                <a:cxnLst>
                  <a:cxn ang="0">
                    <a:pos x="14" y="23"/>
                  </a:cxn>
                  <a:cxn ang="0">
                    <a:pos x="16" y="21"/>
                  </a:cxn>
                  <a:cxn ang="0">
                    <a:pos x="18" y="18"/>
                  </a:cxn>
                  <a:cxn ang="0">
                    <a:pos x="18" y="15"/>
                  </a:cxn>
                  <a:cxn ang="0">
                    <a:pos x="18" y="12"/>
                  </a:cxn>
                  <a:cxn ang="0">
                    <a:pos x="17" y="11"/>
                  </a:cxn>
                  <a:cxn ang="0">
                    <a:pos x="16" y="10"/>
                  </a:cxn>
                  <a:cxn ang="0">
                    <a:pos x="15" y="10"/>
                  </a:cxn>
                  <a:cxn ang="0">
                    <a:pos x="17" y="7"/>
                  </a:cxn>
                  <a:cxn ang="0">
                    <a:pos x="17" y="4"/>
                  </a:cxn>
                  <a:cxn ang="0">
                    <a:pos x="17" y="3"/>
                  </a:cxn>
                  <a:cxn ang="0">
                    <a:pos x="16" y="1"/>
                  </a:cxn>
                  <a:cxn ang="0">
                    <a:pos x="14" y="0"/>
                  </a:cxn>
                  <a:cxn ang="0">
                    <a:pos x="11" y="1"/>
                  </a:cxn>
                  <a:cxn ang="0">
                    <a:pos x="0" y="4"/>
                  </a:cxn>
                  <a:cxn ang="0">
                    <a:pos x="0" y="28"/>
                  </a:cxn>
                  <a:cxn ang="0">
                    <a:pos x="11" y="24"/>
                  </a:cxn>
                  <a:cxn ang="0">
                    <a:pos x="14" y="23"/>
                  </a:cxn>
                  <a:cxn ang="0">
                    <a:pos x="6" y="8"/>
                  </a:cxn>
                  <a:cxn ang="0">
                    <a:pos x="9" y="7"/>
                  </a:cxn>
                  <a:cxn ang="0">
                    <a:pos x="11" y="7"/>
                  </a:cxn>
                  <a:cxn ang="0">
                    <a:pos x="11" y="8"/>
                  </a:cxn>
                  <a:cxn ang="0">
                    <a:pos x="11" y="9"/>
                  </a:cxn>
                  <a:cxn ang="0">
                    <a:pos x="9" y="10"/>
                  </a:cxn>
                  <a:cxn ang="0">
                    <a:pos x="6" y="11"/>
                  </a:cxn>
                  <a:cxn ang="0">
                    <a:pos x="6" y="8"/>
                  </a:cxn>
                  <a:cxn ang="0">
                    <a:pos x="10" y="19"/>
                  </a:cxn>
                  <a:cxn ang="0">
                    <a:pos x="6" y="20"/>
                  </a:cxn>
                  <a:cxn ang="0">
                    <a:pos x="6" y="16"/>
                  </a:cxn>
                  <a:cxn ang="0">
                    <a:pos x="10" y="15"/>
                  </a:cxn>
                  <a:cxn ang="0">
                    <a:pos x="12" y="16"/>
                  </a:cxn>
                  <a:cxn ang="0">
                    <a:pos x="12" y="17"/>
                  </a:cxn>
                  <a:cxn ang="0">
                    <a:pos x="11" y="18"/>
                  </a:cxn>
                  <a:cxn ang="0">
                    <a:pos x="11" y="19"/>
                  </a:cxn>
                  <a:cxn ang="0">
                    <a:pos x="10" y="19"/>
                  </a:cxn>
                </a:cxnLst>
                <a:rect l="0" t="0" r="r" b="b"/>
                <a:pathLst>
                  <a:path w="18" h="28">
                    <a:moveTo>
                      <a:pt x="14" y="23"/>
                    </a:moveTo>
                    <a:cubicBezTo>
                      <a:pt x="15" y="22"/>
                      <a:pt x="15" y="21"/>
                      <a:pt x="16" y="21"/>
                    </a:cubicBezTo>
                    <a:cubicBezTo>
                      <a:pt x="17" y="20"/>
                      <a:pt x="17" y="19"/>
                      <a:pt x="18" y="18"/>
                    </a:cubicBezTo>
                    <a:cubicBezTo>
                      <a:pt x="18" y="17"/>
                      <a:pt x="18" y="16"/>
                      <a:pt x="18" y="15"/>
                    </a:cubicBezTo>
                    <a:cubicBezTo>
                      <a:pt x="18" y="14"/>
                      <a:pt x="18" y="13"/>
                      <a:pt x="18" y="12"/>
                    </a:cubicBezTo>
                    <a:cubicBezTo>
                      <a:pt x="18" y="12"/>
                      <a:pt x="18" y="11"/>
                      <a:pt x="17" y="11"/>
                    </a:cubicBezTo>
                    <a:cubicBezTo>
                      <a:pt x="17" y="11"/>
                      <a:pt x="17" y="10"/>
                      <a:pt x="16" y="10"/>
                    </a:cubicBezTo>
                    <a:cubicBezTo>
                      <a:pt x="16" y="10"/>
                      <a:pt x="15" y="10"/>
                      <a:pt x="15" y="10"/>
                    </a:cubicBezTo>
                    <a:cubicBezTo>
                      <a:pt x="16" y="9"/>
                      <a:pt x="16" y="8"/>
                      <a:pt x="17" y="7"/>
                    </a:cubicBezTo>
                    <a:cubicBezTo>
                      <a:pt x="17" y="7"/>
                      <a:pt x="17" y="6"/>
                      <a:pt x="17" y="4"/>
                    </a:cubicBezTo>
                    <a:cubicBezTo>
                      <a:pt x="17" y="4"/>
                      <a:pt x="17" y="3"/>
                      <a:pt x="17" y="3"/>
                    </a:cubicBezTo>
                    <a:cubicBezTo>
                      <a:pt x="17" y="2"/>
                      <a:pt x="17" y="1"/>
                      <a:pt x="16" y="1"/>
                    </a:cubicBezTo>
                    <a:cubicBezTo>
                      <a:pt x="16" y="1"/>
                      <a:pt x="15" y="0"/>
                      <a:pt x="14" y="0"/>
                    </a:cubicBezTo>
                    <a:cubicBezTo>
                      <a:pt x="13" y="0"/>
                      <a:pt x="12" y="0"/>
                      <a:pt x="11" y="1"/>
                    </a:cubicBezTo>
                    <a:cubicBezTo>
                      <a:pt x="0" y="4"/>
                      <a:pt x="0" y="4"/>
                      <a:pt x="0" y="4"/>
                    </a:cubicBezTo>
                    <a:cubicBezTo>
                      <a:pt x="0" y="28"/>
                      <a:pt x="0" y="28"/>
                      <a:pt x="0" y="28"/>
                    </a:cubicBezTo>
                    <a:cubicBezTo>
                      <a:pt x="11" y="24"/>
                      <a:pt x="11" y="24"/>
                      <a:pt x="11" y="24"/>
                    </a:cubicBezTo>
                    <a:cubicBezTo>
                      <a:pt x="12" y="24"/>
                      <a:pt x="13" y="23"/>
                      <a:pt x="14" y="23"/>
                    </a:cubicBezTo>
                    <a:close/>
                    <a:moveTo>
                      <a:pt x="6" y="8"/>
                    </a:moveTo>
                    <a:cubicBezTo>
                      <a:pt x="9" y="7"/>
                      <a:pt x="9" y="7"/>
                      <a:pt x="9" y="7"/>
                    </a:cubicBezTo>
                    <a:cubicBezTo>
                      <a:pt x="10" y="7"/>
                      <a:pt x="10" y="6"/>
                      <a:pt x="11" y="7"/>
                    </a:cubicBezTo>
                    <a:cubicBezTo>
                      <a:pt x="11" y="7"/>
                      <a:pt x="11" y="7"/>
                      <a:pt x="11" y="8"/>
                    </a:cubicBezTo>
                    <a:cubicBezTo>
                      <a:pt x="11" y="8"/>
                      <a:pt x="11" y="9"/>
                      <a:pt x="11" y="9"/>
                    </a:cubicBezTo>
                    <a:cubicBezTo>
                      <a:pt x="10" y="10"/>
                      <a:pt x="10" y="10"/>
                      <a:pt x="9" y="10"/>
                    </a:cubicBezTo>
                    <a:cubicBezTo>
                      <a:pt x="6" y="11"/>
                      <a:pt x="6" y="11"/>
                      <a:pt x="6" y="11"/>
                    </a:cubicBezTo>
                    <a:lnTo>
                      <a:pt x="6" y="8"/>
                    </a:lnTo>
                    <a:close/>
                    <a:moveTo>
                      <a:pt x="10" y="19"/>
                    </a:moveTo>
                    <a:cubicBezTo>
                      <a:pt x="6" y="20"/>
                      <a:pt x="6" y="20"/>
                      <a:pt x="6" y="20"/>
                    </a:cubicBezTo>
                    <a:cubicBezTo>
                      <a:pt x="6" y="16"/>
                      <a:pt x="6" y="16"/>
                      <a:pt x="6" y="16"/>
                    </a:cubicBezTo>
                    <a:cubicBezTo>
                      <a:pt x="10" y="15"/>
                      <a:pt x="10" y="15"/>
                      <a:pt x="10" y="15"/>
                    </a:cubicBezTo>
                    <a:cubicBezTo>
                      <a:pt x="11" y="14"/>
                      <a:pt x="12" y="15"/>
                      <a:pt x="12" y="16"/>
                    </a:cubicBezTo>
                    <a:cubicBezTo>
                      <a:pt x="12" y="16"/>
                      <a:pt x="12" y="17"/>
                      <a:pt x="12" y="17"/>
                    </a:cubicBezTo>
                    <a:cubicBezTo>
                      <a:pt x="12" y="17"/>
                      <a:pt x="12" y="18"/>
                      <a:pt x="11" y="18"/>
                    </a:cubicBezTo>
                    <a:cubicBezTo>
                      <a:pt x="11" y="18"/>
                      <a:pt x="11" y="18"/>
                      <a:pt x="11" y="19"/>
                    </a:cubicBezTo>
                    <a:cubicBezTo>
                      <a:pt x="10" y="19"/>
                      <a:pt x="10" y="19"/>
                      <a:pt x="10" y="1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3" name="Freeform 291"/>
              <p:cNvSpPr>
                <a:spLocks noEditPoints="1"/>
              </p:cNvSpPr>
              <p:nvPr/>
            </p:nvSpPr>
            <p:spPr bwMode="auto">
              <a:xfrm>
                <a:off x="5086556" y="4039758"/>
                <a:ext cx="117247" cy="107983"/>
              </a:xfrm>
              <a:custGeom>
                <a:avLst/>
                <a:gdLst/>
                <a:ahLst/>
                <a:cxnLst>
                  <a:cxn ang="0">
                    <a:pos x="15" y="4"/>
                  </a:cxn>
                  <a:cxn ang="0">
                    <a:pos x="0" y="4"/>
                  </a:cxn>
                  <a:cxn ang="0">
                    <a:pos x="0" y="60"/>
                  </a:cxn>
                  <a:cxn ang="0">
                    <a:pos x="60" y="60"/>
                  </a:cxn>
                  <a:cxn ang="0">
                    <a:pos x="60" y="0"/>
                  </a:cxn>
                  <a:cxn ang="0">
                    <a:pos x="26" y="0"/>
                  </a:cxn>
                  <a:cxn ang="0">
                    <a:pos x="15" y="4"/>
                  </a:cxn>
                  <a:cxn ang="0">
                    <a:pos x="53" y="52"/>
                  </a:cxn>
                  <a:cxn ang="0">
                    <a:pos x="7" y="52"/>
                  </a:cxn>
                  <a:cxn ang="0">
                    <a:pos x="7" y="7"/>
                  </a:cxn>
                  <a:cxn ang="0">
                    <a:pos x="53" y="7"/>
                  </a:cxn>
                  <a:cxn ang="0">
                    <a:pos x="53" y="52"/>
                  </a:cxn>
                </a:cxnLst>
                <a:rect l="0" t="0" r="r" b="b"/>
                <a:pathLst>
                  <a:path w="60" h="60">
                    <a:moveTo>
                      <a:pt x="15" y="4"/>
                    </a:moveTo>
                    <a:lnTo>
                      <a:pt x="0" y="4"/>
                    </a:lnTo>
                    <a:lnTo>
                      <a:pt x="0" y="60"/>
                    </a:lnTo>
                    <a:lnTo>
                      <a:pt x="60" y="60"/>
                    </a:lnTo>
                    <a:lnTo>
                      <a:pt x="60" y="0"/>
                    </a:lnTo>
                    <a:lnTo>
                      <a:pt x="26" y="0"/>
                    </a:lnTo>
                    <a:lnTo>
                      <a:pt x="15" y="4"/>
                    </a:lnTo>
                    <a:close/>
                    <a:moveTo>
                      <a:pt x="53" y="52"/>
                    </a:moveTo>
                    <a:lnTo>
                      <a:pt x="7" y="52"/>
                    </a:lnTo>
                    <a:lnTo>
                      <a:pt x="7" y="7"/>
                    </a:lnTo>
                    <a:lnTo>
                      <a:pt x="53" y="7"/>
                    </a:lnTo>
                    <a:lnTo>
                      <a:pt x="53" y="5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4" name="Freeform 292"/>
              <p:cNvSpPr>
                <a:spLocks/>
              </p:cNvSpPr>
              <p:nvPr/>
            </p:nvSpPr>
            <p:spPr bwMode="auto">
              <a:xfrm>
                <a:off x="4883329" y="4016362"/>
                <a:ext cx="103568" cy="23396"/>
              </a:xfrm>
              <a:custGeom>
                <a:avLst/>
                <a:gdLst/>
                <a:ahLst/>
                <a:cxnLst>
                  <a:cxn ang="0">
                    <a:pos x="53" y="0"/>
                  </a:cxn>
                  <a:cxn ang="0">
                    <a:pos x="34" y="0"/>
                  </a:cxn>
                  <a:cxn ang="0">
                    <a:pos x="0" y="13"/>
                  </a:cxn>
                  <a:cxn ang="0">
                    <a:pos x="53" y="13"/>
                  </a:cxn>
                  <a:cxn ang="0">
                    <a:pos x="53" y="0"/>
                  </a:cxn>
                </a:cxnLst>
                <a:rect l="0" t="0" r="r" b="b"/>
                <a:pathLst>
                  <a:path w="53" h="13">
                    <a:moveTo>
                      <a:pt x="53" y="0"/>
                    </a:moveTo>
                    <a:lnTo>
                      <a:pt x="34" y="0"/>
                    </a:lnTo>
                    <a:lnTo>
                      <a:pt x="0" y="13"/>
                    </a:lnTo>
                    <a:lnTo>
                      <a:pt x="53" y="13"/>
                    </a:lnTo>
                    <a:lnTo>
                      <a:pt x="5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5" name="Freeform 293"/>
              <p:cNvSpPr>
                <a:spLocks/>
              </p:cNvSpPr>
              <p:nvPr/>
            </p:nvSpPr>
            <p:spPr bwMode="auto">
              <a:xfrm>
                <a:off x="5012300" y="4046957"/>
                <a:ext cx="70348" cy="109783"/>
              </a:xfrm>
              <a:custGeom>
                <a:avLst/>
                <a:gdLst/>
                <a:ahLst/>
                <a:cxnLst>
                  <a:cxn ang="0">
                    <a:pos x="29" y="0"/>
                  </a:cxn>
                  <a:cxn ang="0">
                    <a:pos x="29" y="42"/>
                  </a:cxn>
                  <a:cxn ang="0">
                    <a:pos x="7" y="50"/>
                  </a:cxn>
                  <a:cxn ang="0">
                    <a:pos x="6" y="6"/>
                  </a:cxn>
                  <a:cxn ang="0">
                    <a:pos x="21" y="0"/>
                  </a:cxn>
                  <a:cxn ang="0">
                    <a:pos x="1" y="0"/>
                  </a:cxn>
                  <a:cxn ang="0">
                    <a:pos x="0" y="0"/>
                  </a:cxn>
                  <a:cxn ang="0">
                    <a:pos x="0" y="61"/>
                  </a:cxn>
                  <a:cxn ang="0">
                    <a:pos x="36" y="47"/>
                  </a:cxn>
                  <a:cxn ang="0">
                    <a:pos x="36" y="0"/>
                  </a:cxn>
                  <a:cxn ang="0">
                    <a:pos x="29" y="0"/>
                  </a:cxn>
                </a:cxnLst>
                <a:rect l="0" t="0" r="r" b="b"/>
                <a:pathLst>
                  <a:path w="36" h="61">
                    <a:moveTo>
                      <a:pt x="29" y="0"/>
                    </a:moveTo>
                    <a:lnTo>
                      <a:pt x="29" y="42"/>
                    </a:lnTo>
                    <a:lnTo>
                      <a:pt x="7" y="50"/>
                    </a:lnTo>
                    <a:lnTo>
                      <a:pt x="6" y="6"/>
                    </a:lnTo>
                    <a:lnTo>
                      <a:pt x="21" y="0"/>
                    </a:lnTo>
                    <a:lnTo>
                      <a:pt x="1" y="0"/>
                    </a:lnTo>
                    <a:lnTo>
                      <a:pt x="0" y="0"/>
                    </a:lnTo>
                    <a:lnTo>
                      <a:pt x="0" y="61"/>
                    </a:lnTo>
                    <a:lnTo>
                      <a:pt x="36" y="47"/>
                    </a:lnTo>
                    <a:lnTo>
                      <a:pt x="36" y="0"/>
                    </a:lnTo>
                    <a:lnTo>
                      <a:pt x="2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6" name="Freeform 294"/>
              <p:cNvSpPr>
                <a:spLocks noEditPoints="1"/>
              </p:cNvSpPr>
              <p:nvPr/>
            </p:nvSpPr>
            <p:spPr bwMode="auto">
              <a:xfrm>
                <a:off x="4844247" y="2216639"/>
                <a:ext cx="244264" cy="224965"/>
              </a:xfrm>
              <a:custGeom>
                <a:avLst/>
                <a:gdLst/>
                <a:ahLst/>
                <a:cxnLst>
                  <a:cxn ang="0">
                    <a:pos x="138" y="65"/>
                  </a:cxn>
                  <a:cxn ang="0">
                    <a:pos x="126" y="30"/>
                  </a:cxn>
                  <a:cxn ang="0">
                    <a:pos x="86" y="2"/>
                  </a:cxn>
                  <a:cxn ang="0">
                    <a:pos x="69" y="0"/>
                  </a:cxn>
                  <a:cxn ang="0">
                    <a:pos x="48" y="3"/>
                  </a:cxn>
                  <a:cxn ang="0">
                    <a:pos x="9" y="34"/>
                  </a:cxn>
                  <a:cxn ang="0">
                    <a:pos x="0" y="61"/>
                  </a:cxn>
                  <a:cxn ang="0">
                    <a:pos x="0" y="69"/>
                  </a:cxn>
                  <a:cxn ang="0">
                    <a:pos x="13" y="110"/>
                  </a:cxn>
                  <a:cxn ang="0">
                    <a:pos x="47" y="135"/>
                  </a:cxn>
                  <a:cxn ang="0">
                    <a:pos x="69" y="138"/>
                  </a:cxn>
                  <a:cxn ang="0">
                    <a:pos x="98" y="132"/>
                  </a:cxn>
                  <a:cxn ang="0">
                    <a:pos x="123" y="112"/>
                  </a:cxn>
                  <a:cxn ang="0">
                    <a:pos x="138" y="69"/>
                  </a:cxn>
                  <a:cxn ang="0">
                    <a:pos x="138" y="65"/>
                  </a:cxn>
                  <a:cxn ang="0">
                    <a:pos x="124" y="65"/>
                  </a:cxn>
                  <a:cxn ang="0">
                    <a:pos x="110" y="90"/>
                  </a:cxn>
                  <a:cxn ang="0">
                    <a:pos x="119" y="106"/>
                  </a:cxn>
                  <a:cxn ang="0">
                    <a:pos x="95" y="126"/>
                  </a:cxn>
                  <a:cxn ang="0">
                    <a:pos x="88" y="114"/>
                  </a:cxn>
                  <a:cxn ang="0">
                    <a:pos x="59" y="114"/>
                  </a:cxn>
                  <a:cxn ang="0">
                    <a:pos x="50" y="129"/>
                  </a:cxn>
                  <a:cxn ang="0">
                    <a:pos x="17" y="104"/>
                  </a:cxn>
                  <a:cxn ang="0">
                    <a:pos x="28" y="85"/>
                  </a:cxn>
                  <a:cxn ang="0">
                    <a:pos x="14" y="61"/>
                  </a:cxn>
                  <a:cxn ang="0">
                    <a:pos x="7" y="61"/>
                  </a:cxn>
                  <a:cxn ang="0">
                    <a:pos x="17" y="34"/>
                  </a:cxn>
                  <a:cxn ang="0">
                    <a:pos x="37" y="34"/>
                  </a:cxn>
                  <a:cxn ang="0">
                    <a:pos x="51" y="10"/>
                  </a:cxn>
                  <a:cxn ang="0">
                    <a:pos x="51" y="9"/>
                  </a:cxn>
                  <a:cxn ang="0">
                    <a:pos x="69" y="7"/>
                  </a:cxn>
                  <a:cxn ang="0">
                    <a:pos x="82" y="8"/>
                  </a:cxn>
                  <a:cxn ang="0">
                    <a:pos x="81" y="10"/>
                  </a:cxn>
                  <a:cxn ang="0">
                    <a:pos x="95" y="34"/>
                  </a:cxn>
                  <a:cxn ang="0">
                    <a:pos x="121" y="34"/>
                  </a:cxn>
                  <a:cxn ang="0">
                    <a:pos x="131" y="65"/>
                  </a:cxn>
                  <a:cxn ang="0">
                    <a:pos x="124" y="65"/>
                  </a:cxn>
                </a:cxnLst>
                <a:rect l="0" t="0" r="r" b="b"/>
                <a:pathLst>
                  <a:path w="138" h="138">
                    <a:moveTo>
                      <a:pt x="138" y="65"/>
                    </a:moveTo>
                    <a:cubicBezTo>
                      <a:pt x="137" y="52"/>
                      <a:pt x="133" y="40"/>
                      <a:pt x="126" y="30"/>
                    </a:cubicBezTo>
                    <a:cubicBezTo>
                      <a:pt x="117" y="16"/>
                      <a:pt x="102" y="6"/>
                      <a:pt x="86" y="2"/>
                    </a:cubicBezTo>
                    <a:cubicBezTo>
                      <a:pt x="80" y="1"/>
                      <a:pt x="75" y="0"/>
                      <a:pt x="69" y="0"/>
                    </a:cubicBezTo>
                    <a:cubicBezTo>
                      <a:pt x="62" y="0"/>
                      <a:pt x="54" y="1"/>
                      <a:pt x="48" y="3"/>
                    </a:cubicBezTo>
                    <a:cubicBezTo>
                      <a:pt x="31" y="9"/>
                      <a:pt x="18" y="20"/>
                      <a:pt x="9" y="34"/>
                    </a:cubicBezTo>
                    <a:cubicBezTo>
                      <a:pt x="5" y="42"/>
                      <a:pt x="2" y="51"/>
                      <a:pt x="0" y="61"/>
                    </a:cubicBezTo>
                    <a:cubicBezTo>
                      <a:pt x="0" y="63"/>
                      <a:pt x="0" y="66"/>
                      <a:pt x="0" y="69"/>
                    </a:cubicBezTo>
                    <a:cubicBezTo>
                      <a:pt x="0" y="84"/>
                      <a:pt x="5" y="98"/>
                      <a:pt x="13" y="110"/>
                    </a:cubicBezTo>
                    <a:cubicBezTo>
                      <a:pt x="22" y="121"/>
                      <a:pt x="33" y="130"/>
                      <a:pt x="47" y="135"/>
                    </a:cubicBezTo>
                    <a:cubicBezTo>
                      <a:pt x="54" y="137"/>
                      <a:pt x="61" y="138"/>
                      <a:pt x="69" y="138"/>
                    </a:cubicBezTo>
                    <a:cubicBezTo>
                      <a:pt x="79" y="138"/>
                      <a:pt x="89" y="136"/>
                      <a:pt x="98" y="132"/>
                    </a:cubicBezTo>
                    <a:cubicBezTo>
                      <a:pt x="108" y="127"/>
                      <a:pt x="116" y="121"/>
                      <a:pt x="123" y="112"/>
                    </a:cubicBezTo>
                    <a:cubicBezTo>
                      <a:pt x="132" y="101"/>
                      <a:pt x="138" y="85"/>
                      <a:pt x="138" y="69"/>
                    </a:cubicBezTo>
                    <a:cubicBezTo>
                      <a:pt x="138" y="68"/>
                      <a:pt x="138" y="67"/>
                      <a:pt x="138" y="65"/>
                    </a:cubicBezTo>
                    <a:close/>
                    <a:moveTo>
                      <a:pt x="124" y="65"/>
                    </a:moveTo>
                    <a:cubicBezTo>
                      <a:pt x="110" y="90"/>
                      <a:pt x="110" y="90"/>
                      <a:pt x="110" y="90"/>
                    </a:cubicBezTo>
                    <a:cubicBezTo>
                      <a:pt x="119" y="106"/>
                      <a:pt x="119" y="106"/>
                      <a:pt x="119" y="106"/>
                    </a:cubicBezTo>
                    <a:cubicBezTo>
                      <a:pt x="113" y="115"/>
                      <a:pt x="104" y="121"/>
                      <a:pt x="95" y="126"/>
                    </a:cubicBezTo>
                    <a:cubicBezTo>
                      <a:pt x="88" y="114"/>
                      <a:pt x="88" y="114"/>
                      <a:pt x="88" y="114"/>
                    </a:cubicBezTo>
                    <a:cubicBezTo>
                      <a:pt x="59" y="114"/>
                      <a:pt x="59" y="114"/>
                      <a:pt x="59" y="114"/>
                    </a:cubicBezTo>
                    <a:cubicBezTo>
                      <a:pt x="50" y="129"/>
                      <a:pt x="50" y="129"/>
                      <a:pt x="50" y="129"/>
                    </a:cubicBezTo>
                    <a:cubicBezTo>
                      <a:pt x="37" y="124"/>
                      <a:pt x="25" y="116"/>
                      <a:pt x="17" y="104"/>
                    </a:cubicBezTo>
                    <a:cubicBezTo>
                      <a:pt x="28" y="85"/>
                      <a:pt x="28" y="85"/>
                      <a:pt x="28" y="85"/>
                    </a:cubicBezTo>
                    <a:cubicBezTo>
                      <a:pt x="14" y="61"/>
                      <a:pt x="14" y="61"/>
                      <a:pt x="14" y="61"/>
                    </a:cubicBezTo>
                    <a:cubicBezTo>
                      <a:pt x="7" y="61"/>
                      <a:pt x="7" y="61"/>
                      <a:pt x="7" y="61"/>
                    </a:cubicBezTo>
                    <a:cubicBezTo>
                      <a:pt x="8" y="51"/>
                      <a:pt x="12" y="42"/>
                      <a:pt x="17" y="34"/>
                    </a:cubicBezTo>
                    <a:cubicBezTo>
                      <a:pt x="37" y="34"/>
                      <a:pt x="37" y="34"/>
                      <a:pt x="37" y="34"/>
                    </a:cubicBezTo>
                    <a:cubicBezTo>
                      <a:pt x="51" y="10"/>
                      <a:pt x="51" y="10"/>
                      <a:pt x="51" y="10"/>
                    </a:cubicBezTo>
                    <a:cubicBezTo>
                      <a:pt x="51" y="9"/>
                      <a:pt x="51" y="9"/>
                      <a:pt x="51" y="9"/>
                    </a:cubicBezTo>
                    <a:cubicBezTo>
                      <a:pt x="57" y="8"/>
                      <a:pt x="63" y="7"/>
                      <a:pt x="69" y="7"/>
                    </a:cubicBezTo>
                    <a:cubicBezTo>
                      <a:pt x="73" y="7"/>
                      <a:pt x="78" y="7"/>
                      <a:pt x="82" y="8"/>
                    </a:cubicBezTo>
                    <a:cubicBezTo>
                      <a:pt x="81" y="10"/>
                      <a:pt x="81" y="10"/>
                      <a:pt x="81" y="10"/>
                    </a:cubicBezTo>
                    <a:cubicBezTo>
                      <a:pt x="95" y="34"/>
                      <a:pt x="95" y="34"/>
                      <a:pt x="95" y="34"/>
                    </a:cubicBezTo>
                    <a:cubicBezTo>
                      <a:pt x="121" y="34"/>
                      <a:pt x="121" y="34"/>
                      <a:pt x="121" y="34"/>
                    </a:cubicBezTo>
                    <a:cubicBezTo>
                      <a:pt x="127" y="43"/>
                      <a:pt x="131" y="54"/>
                      <a:pt x="131" y="65"/>
                    </a:cubicBezTo>
                    <a:lnTo>
                      <a:pt x="124"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7" name="Freeform 295"/>
              <p:cNvSpPr>
                <a:spLocks/>
              </p:cNvSpPr>
              <p:nvPr/>
            </p:nvSpPr>
            <p:spPr bwMode="auto">
              <a:xfrm>
                <a:off x="4916549" y="2288628"/>
                <a:ext cx="99660" cy="79188"/>
              </a:xfrm>
              <a:custGeom>
                <a:avLst/>
                <a:gdLst/>
                <a:ahLst/>
                <a:cxnLst>
                  <a:cxn ang="0">
                    <a:pos x="13" y="0"/>
                  </a:cxn>
                  <a:cxn ang="0">
                    <a:pos x="0" y="21"/>
                  </a:cxn>
                  <a:cxn ang="0">
                    <a:pos x="13" y="44"/>
                  </a:cxn>
                  <a:cxn ang="0">
                    <a:pos x="38" y="44"/>
                  </a:cxn>
                  <a:cxn ang="0">
                    <a:pos x="51" y="21"/>
                  </a:cxn>
                  <a:cxn ang="0">
                    <a:pos x="38" y="0"/>
                  </a:cxn>
                  <a:cxn ang="0">
                    <a:pos x="13" y="0"/>
                  </a:cxn>
                </a:cxnLst>
                <a:rect l="0" t="0" r="r" b="b"/>
                <a:pathLst>
                  <a:path w="51" h="44">
                    <a:moveTo>
                      <a:pt x="13" y="0"/>
                    </a:moveTo>
                    <a:lnTo>
                      <a:pt x="0" y="21"/>
                    </a:lnTo>
                    <a:lnTo>
                      <a:pt x="13" y="44"/>
                    </a:lnTo>
                    <a:lnTo>
                      <a:pt x="38" y="44"/>
                    </a:lnTo>
                    <a:lnTo>
                      <a:pt x="51" y="21"/>
                    </a:lnTo>
                    <a:lnTo>
                      <a:pt x="38" y="0"/>
                    </a:lnTo>
                    <a:lnTo>
                      <a:pt x="1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8" name="Freeform 296"/>
              <p:cNvSpPr>
                <a:spLocks/>
              </p:cNvSpPr>
              <p:nvPr/>
            </p:nvSpPr>
            <p:spPr bwMode="auto">
              <a:xfrm>
                <a:off x="748429" y="4333113"/>
                <a:ext cx="175870" cy="68389"/>
              </a:xfrm>
              <a:custGeom>
                <a:avLst/>
                <a:gdLst/>
                <a:ahLst/>
                <a:cxnLst>
                  <a:cxn ang="0">
                    <a:pos x="46" y="38"/>
                  </a:cxn>
                  <a:cxn ang="0">
                    <a:pos x="90" y="0"/>
                  </a:cxn>
                  <a:cxn ang="0">
                    <a:pos x="0" y="0"/>
                  </a:cxn>
                  <a:cxn ang="0">
                    <a:pos x="46" y="38"/>
                  </a:cxn>
                </a:cxnLst>
                <a:rect l="0" t="0" r="r" b="b"/>
                <a:pathLst>
                  <a:path w="90" h="38">
                    <a:moveTo>
                      <a:pt x="46" y="38"/>
                    </a:moveTo>
                    <a:lnTo>
                      <a:pt x="90" y="0"/>
                    </a:lnTo>
                    <a:lnTo>
                      <a:pt x="0" y="0"/>
                    </a:lnTo>
                    <a:lnTo>
                      <a:pt x="46" y="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9" name="Freeform 297"/>
              <p:cNvSpPr>
                <a:spLocks/>
              </p:cNvSpPr>
              <p:nvPr/>
            </p:nvSpPr>
            <p:spPr bwMode="auto">
              <a:xfrm>
                <a:off x="742566" y="4338512"/>
                <a:ext cx="189549" cy="100784"/>
              </a:xfrm>
              <a:custGeom>
                <a:avLst/>
                <a:gdLst/>
                <a:ahLst/>
                <a:cxnLst>
                  <a:cxn ang="0">
                    <a:pos x="49" y="41"/>
                  </a:cxn>
                  <a:cxn ang="0">
                    <a:pos x="0" y="0"/>
                  </a:cxn>
                  <a:cxn ang="0">
                    <a:pos x="0" y="56"/>
                  </a:cxn>
                  <a:cxn ang="0">
                    <a:pos x="97" y="56"/>
                  </a:cxn>
                  <a:cxn ang="0">
                    <a:pos x="97" y="0"/>
                  </a:cxn>
                  <a:cxn ang="0">
                    <a:pos x="49" y="41"/>
                  </a:cxn>
                </a:cxnLst>
                <a:rect l="0" t="0" r="r" b="b"/>
                <a:pathLst>
                  <a:path w="97" h="56">
                    <a:moveTo>
                      <a:pt x="49" y="41"/>
                    </a:moveTo>
                    <a:lnTo>
                      <a:pt x="0" y="0"/>
                    </a:lnTo>
                    <a:lnTo>
                      <a:pt x="0" y="56"/>
                    </a:lnTo>
                    <a:lnTo>
                      <a:pt x="97" y="56"/>
                    </a:lnTo>
                    <a:lnTo>
                      <a:pt x="97" y="0"/>
                    </a:lnTo>
                    <a:lnTo>
                      <a:pt x="49" y="4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20" name="Freeform 298"/>
              <p:cNvSpPr>
                <a:spLocks noEditPoints="1"/>
              </p:cNvSpPr>
              <p:nvPr/>
            </p:nvSpPr>
            <p:spPr bwMode="auto">
              <a:xfrm>
                <a:off x="3200839" y="2171646"/>
                <a:ext cx="300933" cy="278957"/>
              </a:xfrm>
              <a:custGeom>
                <a:avLst/>
                <a:gdLst/>
                <a:ahLst/>
                <a:cxnLst>
                  <a:cxn ang="0">
                    <a:pos x="85" y="0"/>
                  </a:cxn>
                  <a:cxn ang="0">
                    <a:pos x="0" y="86"/>
                  </a:cxn>
                  <a:cxn ang="0">
                    <a:pos x="4" y="112"/>
                  </a:cxn>
                  <a:cxn ang="0">
                    <a:pos x="58" y="116"/>
                  </a:cxn>
                  <a:cxn ang="0">
                    <a:pos x="57" y="166"/>
                  </a:cxn>
                  <a:cxn ang="0">
                    <a:pos x="85" y="171"/>
                  </a:cxn>
                  <a:cxn ang="0">
                    <a:pos x="171" y="86"/>
                  </a:cxn>
                  <a:cxn ang="0">
                    <a:pos x="85" y="0"/>
                  </a:cxn>
                  <a:cxn ang="0">
                    <a:pos x="127" y="29"/>
                  </a:cxn>
                  <a:cxn ang="0">
                    <a:pos x="144" y="44"/>
                  </a:cxn>
                  <a:cxn ang="0">
                    <a:pos x="127" y="59"/>
                  </a:cxn>
                  <a:cxn ang="0">
                    <a:pos x="109" y="44"/>
                  </a:cxn>
                  <a:cxn ang="0">
                    <a:pos x="127" y="29"/>
                  </a:cxn>
                  <a:cxn ang="0">
                    <a:pos x="27" y="91"/>
                  </a:cxn>
                  <a:cxn ang="0">
                    <a:pos x="9" y="76"/>
                  </a:cxn>
                  <a:cxn ang="0">
                    <a:pos x="27" y="61"/>
                  </a:cxn>
                  <a:cxn ang="0">
                    <a:pos x="45" y="76"/>
                  </a:cxn>
                  <a:cxn ang="0">
                    <a:pos x="27" y="91"/>
                  </a:cxn>
                  <a:cxn ang="0">
                    <a:pos x="48" y="57"/>
                  </a:cxn>
                  <a:cxn ang="0">
                    <a:pos x="30" y="42"/>
                  </a:cxn>
                  <a:cxn ang="0">
                    <a:pos x="48" y="27"/>
                  </a:cxn>
                  <a:cxn ang="0">
                    <a:pos x="65" y="42"/>
                  </a:cxn>
                  <a:cxn ang="0">
                    <a:pos x="48" y="57"/>
                  </a:cxn>
                  <a:cxn ang="0">
                    <a:pos x="69" y="24"/>
                  </a:cxn>
                  <a:cxn ang="0">
                    <a:pos x="87" y="9"/>
                  </a:cxn>
                  <a:cxn ang="0">
                    <a:pos x="104" y="24"/>
                  </a:cxn>
                  <a:cxn ang="0">
                    <a:pos x="87" y="39"/>
                  </a:cxn>
                  <a:cxn ang="0">
                    <a:pos x="69" y="24"/>
                  </a:cxn>
                  <a:cxn ang="0">
                    <a:pos x="99" y="159"/>
                  </a:cxn>
                  <a:cxn ang="0">
                    <a:pos x="82" y="144"/>
                  </a:cxn>
                  <a:cxn ang="0">
                    <a:pos x="99" y="129"/>
                  </a:cxn>
                  <a:cxn ang="0">
                    <a:pos x="117" y="144"/>
                  </a:cxn>
                  <a:cxn ang="0">
                    <a:pos x="99" y="159"/>
                  </a:cxn>
                  <a:cxn ang="0">
                    <a:pos x="135" y="133"/>
                  </a:cxn>
                  <a:cxn ang="0">
                    <a:pos x="117" y="118"/>
                  </a:cxn>
                  <a:cxn ang="0">
                    <a:pos x="135" y="103"/>
                  </a:cxn>
                  <a:cxn ang="0">
                    <a:pos x="152" y="118"/>
                  </a:cxn>
                  <a:cxn ang="0">
                    <a:pos x="135" y="133"/>
                  </a:cxn>
                  <a:cxn ang="0">
                    <a:pos x="144" y="96"/>
                  </a:cxn>
                  <a:cxn ang="0">
                    <a:pos x="127" y="81"/>
                  </a:cxn>
                  <a:cxn ang="0">
                    <a:pos x="144" y="66"/>
                  </a:cxn>
                  <a:cxn ang="0">
                    <a:pos x="162" y="81"/>
                  </a:cxn>
                  <a:cxn ang="0">
                    <a:pos x="144" y="96"/>
                  </a:cxn>
                </a:cxnLst>
                <a:rect l="0" t="0" r="r" b="b"/>
                <a:pathLst>
                  <a:path w="171" h="171">
                    <a:moveTo>
                      <a:pt x="85" y="0"/>
                    </a:moveTo>
                    <a:cubicBezTo>
                      <a:pt x="38" y="0"/>
                      <a:pt x="0" y="39"/>
                      <a:pt x="0" y="86"/>
                    </a:cubicBezTo>
                    <a:cubicBezTo>
                      <a:pt x="0" y="96"/>
                      <a:pt x="1" y="102"/>
                      <a:pt x="4" y="112"/>
                    </a:cubicBezTo>
                    <a:cubicBezTo>
                      <a:pt x="10" y="130"/>
                      <a:pt x="44" y="96"/>
                      <a:pt x="58" y="116"/>
                    </a:cubicBezTo>
                    <a:cubicBezTo>
                      <a:pt x="72" y="136"/>
                      <a:pt x="26" y="154"/>
                      <a:pt x="57" y="166"/>
                    </a:cubicBezTo>
                    <a:cubicBezTo>
                      <a:pt x="71" y="170"/>
                      <a:pt x="75" y="171"/>
                      <a:pt x="85" y="171"/>
                    </a:cubicBezTo>
                    <a:cubicBezTo>
                      <a:pt x="132" y="171"/>
                      <a:pt x="171" y="133"/>
                      <a:pt x="171" y="86"/>
                    </a:cubicBezTo>
                    <a:cubicBezTo>
                      <a:pt x="171" y="39"/>
                      <a:pt x="132" y="0"/>
                      <a:pt x="85" y="0"/>
                    </a:cubicBezTo>
                    <a:close/>
                    <a:moveTo>
                      <a:pt x="127" y="29"/>
                    </a:moveTo>
                    <a:cubicBezTo>
                      <a:pt x="136" y="29"/>
                      <a:pt x="144" y="36"/>
                      <a:pt x="144" y="44"/>
                    </a:cubicBezTo>
                    <a:cubicBezTo>
                      <a:pt x="144" y="52"/>
                      <a:pt x="136" y="59"/>
                      <a:pt x="127" y="59"/>
                    </a:cubicBezTo>
                    <a:cubicBezTo>
                      <a:pt x="117" y="59"/>
                      <a:pt x="109" y="52"/>
                      <a:pt x="109" y="44"/>
                    </a:cubicBezTo>
                    <a:cubicBezTo>
                      <a:pt x="109" y="36"/>
                      <a:pt x="117" y="29"/>
                      <a:pt x="127" y="29"/>
                    </a:cubicBezTo>
                    <a:close/>
                    <a:moveTo>
                      <a:pt x="27" y="91"/>
                    </a:moveTo>
                    <a:cubicBezTo>
                      <a:pt x="17" y="91"/>
                      <a:pt x="9" y="84"/>
                      <a:pt x="9" y="76"/>
                    </a:cubicBezTo>
                    <a:cubicBezTo>
                      <a:pt x="9" y="68"/>
                      <a:pt x="17" y="61"/>
                      <a:pt x="27" y="61"/>
                    </a:cubicBezTo>
                    <a:cubicBezTo>
                      <a:pt x="37" y="61"/>
                      <a:pt x="45" y="68"/>
                      <a:pt x="45" y="76"/>
                    </a:cubicBezTo>
                    <a:cubicBezTo>
                      <a:pt x="45" y="84"/>
                      <a:pt x="37" y="91"/>
                      <a:pt x="27" y="91"/>
                    </a:cubicBezTo>
                    <a:close/>
                    <a:moveTo>
                      <a:pt x="48" y="57"/>
                    </a:moveTo>
                    <a:cubicBezTo>
                      <a:pt x="38" y="57"/>
                      <a:pt x="30" y="50"/>
                      <a:pt x="30" y="42"/>
                    </a:cubicBezTo>
                    <a:cubicBezTo>
                      <a:pt x="30" y="33"/>
                      <a:pt x="38" y="27"/>
                      <a:pt x="48" y="27"/>
                    </a:cubicBezTo>
                    <a:cubicBezTo>
                      <a:pt x="57" y="27"/>
                      <a:pt x="65" y="33"/>
                      <a:pt x="65" y="42"/>
                    </a:cubicBezTo>
                    <a:cubicBezTo>
                      <a:pt x="65" y="50"/>
                      <a:pt x="57" y="57"/>
                      <a:pt x="48" y="57"/>
                    </a:cubicBezTo>
                    <a:close/>
                    <a:moveTo>
                      <a:pt x="69" y="24"/>
                    </a:moveTo>
                    <a:cubicBezTo>
                      <a:pt x="69" y="16"/>
                      <a:pt x="77" y="9"/>
                      <a:pt x="87" y="9"/>
                    </a:cubicBezTo>
                    <a:cubicBezTo>
                      <a:pt x="96" y="9"/>
                      <a:pt x="104" y="16"/>
                      <a:pt x="104" y="24"/>
                    </a:cubicBezTo>
                    <a:cubicBezTo>
                      <a:pt x="104" y="33"/>
                      <a:pt x="96" y="39"/>
                      <a:pt x="87" y="39"/>
                    </a:cubicBezTo>
                    <a:cubicBezTo>
                      <a:pt x="77" y="39"/>
                      <a:pt x="69" y="33"/>
                      <a:pt x="69" y="24"/>
                    </a:cubicBezTo>
                    <a:close/>
                    <a:moveTo>
                      <a:pt x="99" y="159"/>
                    </a:moveTo>
                    <a:cubicBezTo>
                      <a:pt x="90" y="159"/>
                      <a:pt x="82" y="152"/>
                      <a:pt x="82" y="144"/>
                    </a:cubicBezTo>
                    <a:cubicBezTo>
                      <a:pt x="82" y="136"/>
                      <a:pt x="90" y="129"/>
                      <a:pt x="99" y="129"/>
                    </a:cubicBezTo>
                    <a:cubicBezTo>
                      <a:pt x="109" y="129"/>
                      <a:pt x="117" y="136"/>
                      <a:pt x="117" y="144"/>
                    </a:cubicBezTo>
                    <a:cubicBezTo>
                      <a:pt x="117" y="152"/>
                      <a:pt x="109" y="159"/>
                      <a:pt x="99" y="159"/>
                    </a:cubicBezTo>
                    <a:close/>
                    <a:moveTo>
                      <a:pt x="135" y="133"/>
                    </a:moveTo>
                    <a:cubicBezTo>
                      <a:pt x="125" y="133"/>
                      <a:pt x="117" y="127"/>
                      <a:pt x="117" y="118"/>
                    </a:cubicBezTo>
                    <a:cubicBezTo>
                      <a:pt x="117" y="110"/>
                      <a:pt x="125" y="103"/>
                      <a:pt x="135" y="103"/>
                    </a:cubicBezTo>
                    <a:cubicBezTo>
                      <a:pt x="144" y="103"/>
                      <a:pt x="152" y="110"/>
                      <a:pt x="152" y="118"/>
                    </a:cubicBezTo>
                    <a:cubicBezTo>
                      <a:pt x="152" y="127"/>
                      <a:pt x="144" y="133"/>
                      <a:pt x="135" y="133"/>
                    </a:cubicBezTo>
                    <a:close/>
                    <a:moveTo>
                      <a:pt x="144" y="96"/>
                    </a:moveTo>
                    <a:cubicBezTo>
                      <a:pt x="134" y="96"/>
                      <a:pt x="127" y="89"/>
                      <a:pt x="127" y="81"/>
                    </a:cubicBezTo>
                    <a:cubicBezTo>
                      <a:pt x="127" y="72"/>
                      <a:pt x="134" y="66"/>
                      <a:pt x="144" y="66"/>
                    </a:cubicBezTo>
                    <a:cubicBezTo>
                      <a:pt x="154" y="66"/>
                      <a:pt x="162" y="72"/>
                      <a:pt x="162" y="81"/>
                    </a:cubicBezTo>
                    <a:cubicBezTo>
                      <a:pt x="162" y="89"/>
                      <a:pt x="154" y="96"/>
                      <a:pt x="144" y="96"/>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21" name="Oval 30"/>
              <p:cNvSpPr>
                <a:spLocks noChangeArrowheads="1"/>
              </p:cNvSpPr>
              <p:nvPr/>
            </p:nvSpPr>
            <p:spPr bwMode="auto">
              <a:xfrm>
                <a:off x="953605" y="3960570"/>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grpSp>
        <p:grpSp>
          <p:nvGrpSpPr>
            <p:cNvPr id="317" name="组合 316"/>
            <p:cNvGrpSpPr/>
            <p:nvPr/>
          </p:nvGrpSpPr>
          <p:grpSpPr>
            <a:xfrm>
              <a:off x="711922" y="1988558"/>
              <a:ext cx="895416" cy="895416"/>
              <a:chOff x="5675954" y="2249137"/>
              <a:chExt cx="648072" cy="648072"/>
            </a:xfrm>
          </p:grpSpPr>
          <p:sp>
            <p:nvSpPr>
              <p:cNvPr id="327" name="椭圆 326"/>
              <p:cNvSpPr/>
              <p:nvPr/>
            </p:nvSpPr>
            <p:spPr>
              <a:xfrm>
                <a:off x="5675954"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328" name="Freeform 428"/>
              <p:cNvSpPr>
                <a:spLocks/>
              </p:cNvSpPr>
              <p:nvPr/>
            </p:nvSpPr>
            <p:spPr bwMode="auto">
              <a:xfrm>
                <a:off x="5809844" y="2390028"/>
                <a:ext cx="380293" cy="366291"/>
              </a:xfrm>
              <a:custGeom>
                <a:avLst/>
                <a:gdLst>
                  <a:gd name="connsiteX0" fmla="*/ 297615 w 597921"/>
                  <a:gd name="connsiteY0" fmla="*/ 96957 h 598324"/>
                  <a:gd name="connsiteX1" fmla="*/ 323434 w 597921"/>
                  <a:gd name="connsiteY1" fmla="*/ 122740 h 598324"/>
                  <a:gd name="connsiteX2" fmla="*/ 323434 w 597921"/>
                  <a:gd name="connsiteY2" fmla="*/ 289852 h 598324"/>
                  <a:gd name="connsiteX3" fmla="*/ 462572 w 597921"/>
                  <a:gd name="connsiteY3" fmla="*/ 289852 h 598324"/>
                  <a:gd name="connsiteX4" fmla="*/ 487913 w 597921"/>
                  <a:gd name="connsiteY4" fmla="*/ 315157 h 598324"/>
                  <a:gd name="connsiteX5" fmla="*/ 462572 w 597921"/>
                  <a:gd name="connsiteY5" fmla="*/ 340463 h 598324"/>
                  <a:gd name="connsiteX6" fmla="*/ 297615 w 597921"/>
                  <a:gd name="connsiteY6" fmla="*/ 340463 h 598324"/>
                  <a:gd name="connsiteX7" fmla="*/ 272274 w 597921"/>
                  <a:gd name="connsiteY7" fmla="*/ 315157 h 598324"/>
                  <a:gd name="connsiteX8" fmla="*/ 272274 w 597921"/>
                  <a:gd name="connsiteY8" fmla="*/ 122740 h 598324"/>
                  <a:gd name="connsiteX9" fmla="*/ 297615 w 597921"/>
                  <a:gd name="connsiteY9" fmla="*/ 96957 h 598324"/>
                  <a:gd name="connsiteX10" fmla="*/ 298127 w 597921"/>
                  <a:gd name="connsiteY10" fmla="*/ 0 h 598324"/>
                  <a:gd name="connsiteX11" fmla="*/ 597921 w 597921"/>
                  <a:gd name="connsiteY11" fmla="*/ 299401 h 598324"/>
                  <a:gd name="connsiteX12" fmla="*/ 298127 w 597921"/>
                  <a:gd name="connsiteY12" fmla="*/ 598324 h 598324"/>
                  <a:gd name="connsiteX13" fmla="*/ 35150 w 597921"/>
                  <a:gd name="connsiteY13" fmla="*/ 442177 h 598324"/>
                  <a:gd name="connsiteX14" fmla="*/ 34194 w 597921"/>
                  <a:gd name="connsiteY14" fmla="*/ 432149 h 598324"/>
                  <a:gd name="connsiteX15" fmla="*/ 40410 w 597921"/>
                  <a:gd name="connsiteY15" fmla="*/ 424509 h 598324"/>
                  <a:gd name="connsiteX16" fmla="*/ 74836 w 597921"/>
                  <a:gd name="connsiteY16" fmla="*/ 407796 h 598324"/>
                  <a:gd name="connsiteX17" fmla="*/ 91571 w 597921"/>
                  <a:gd name="connsiteY17" fmla="*/ 413049 h 598324"/>
                  <a:gd name="connsiteX18" fmla="*/ 298127 w 597921"/>
                  <a:gd name="connsiteY18" fmla="*/ 534815 h 598324"/>
                  <a:gd name="connsiteX19" fmla="*/ 534328 w 597921"/>
                  <a:gd name="connsiteY19" fmla="*/ 299401 h 598324"/>
                  <a:gd name="connsiteX20" fmla="*/ 298127 w 597921"/>
                  <a:gd name="connsiteY20" fmla="*/ 63509 h 598324"/>
                  <a:gd name="connsiteX21" fmla="*/ 145123 w 597921"/>
                  <a:gd name="connsiteY21" fmla="*/ 120333 h 598324"/>
                  <a:gd name="connsiteX22" fmla="*/ 200587 w 597921"/>
                  <a:gd name="connsiteY22" fmla="*/ 142299 h 598324"/>
                  <a:gd name="connsiteX23" fmla="*/ 208237 w 597921"/>
                  <a:gd name="connsiteY23" fmla="*/ 152327 h 598324"/>
                  <a:gd name="connsiteX24" fmla="*/ 203456 w 597921"/>
                  <a:gd name="connsiteY24" fmla="*/ 164265 h 598324"/>
                  <a:gd name="connsiteX25" fmla="*/ 48060 w 597921"/>
                  <a:gd name="connsiteY25" fmla="*/ 285553 h 598324"/>
                  <a:gd name="connsiteX26" fmla="*/ 35150 w 597921"/>
                  <a:gd name="connsiteY26" fmla="*/ 287463 h 598324"/>
                  <a:gd name="connsiteX27" fmla="*/ 27500 w 597921"/>
                  <a:gd name="connsiteY27" fmla="*/ 277435 h 598324"/>
                  <a:gd name="connsiteX28" fmla="*/ 246 w 597921"/>
                  <a:gd name="connsiteY28" fmla="*/ 82132 h 598324"/>
                  <a:gd name="connsiteX29" fmla="*/ 4550 w 597921"/>
                  <a:gd name="connsiteY29" fmla="*/ 70194 h 598324"/>
                  <a:gd name="connsiteX30" fmla="*/ 17459 w 597921"/>
                  <a:gd name="connsiteY30" fmla="*/ 68762 h 598324"/>
                  <a:gd name="connsiteX31" fmla="*/ 80574 w 597921"/>
                  <a:gd name="connsiteY31" fmla="*/ 94070 h 598324"/>
                  <a:gd name="connsiteX32" fmla="*/ 298127 w 597921"/>
                  <a:gd name="connsiteY32" fmla="*/ 0 h 5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7921" h="598324">
                    <a:moveTo>
                      <a:pt x="297615" y="96957"/>
                    </a:moveTo>
                    <a:cubicBezTo>
                      <a:pt x="311959" y="96957"/>
                      <a:pt x="323434" y="108416"/>
                      <a:pt x="323434" y="122740"/>
                    </a:cubicBezTo>
                    <a:lnTo>
                      <a:pt x="323434" y="289852"/>
                    </a:lnTo>
                    <a:lnTo>
                      <a:pt x="462572" y="289852"/>
                    </a:lnTo>
                    <a:cubicBezTo>
                      <a:pt x="476438" y="289852"/>
                      <a:pt x="487913" y="301311"/>
                      <a:pt x="487913" y="315157"/>
                    </a:cubicBezTo>
                    <a:cubicBezTo>
                      <a:pt x="487913" y="329004"/>
                      <a:pt x="476438" y="340463"/>
                      <a:pt x="462572" y="340463"/>
                    </a:cubicBezTo>
                    <a:lnTo>
                      <a:pt x="297615" y="340463"/>
                    </a:lnTo>
                    <a:cubicBezTo>
                      <a:pt x="283749" y="340463"/>
                      <a:pt x="272274" y="329004"/>
                      <a:pt x="272274" y="315157"/>
                    </a:cubicBezTo>
                    <a:lnTo>
                      <a:pt x="272274" y="122740"/>
                    </a:lnTo>
                    <a:cubicBezTo>
                      <a:pt x="272274" y="108416"/>
                      <a:pt x="283749" y="96957"/>
                      <a:pt x="297615" y="96957"/>
                    </a:cubicBezTo>
                    <a:close/>
                    <a:moveTo>
                      <a:pt x="298127" y="0"/>
                    </a:moveTo>
                    <a:cubicBezTo>
                      <a:pt x="463564" y="0"/>
                      <a:pt x="597921" y="134181"/>
                      <a:pt x="597921" y="299401"/>
                    </a:cubicBezTo>
                    <a:cubicBezTo>
                      <a:pt x="597921" y="464143"/>
                      <a:pt x="463564" y="598324"/>
                      <a:pt x="298127" y="598324"/>
                    </a:cubicBezTo>
                    <a:cubicBezTo>
                      <a:pt x="188155" y="598324"/>
                      <a:pt x="87268" y="538635"/>
                      <a:pt x="35150" y="442177"/>
                    </a:cubicBezTo>
                    <a:cubicBezTo>
                      <a:pt x="33238" y="438835"/>
                      <a:pt x="32760" y="435492"/>
                      <a:pt x="34194" y="432149"/>
                    </a:cubicBezTo>
                    <a:cubicBezTo>
                      <a:pt x="35150" y="428807"/>
                      <a:pt x="37541" y="425942"/>
                      <a:pt x="40410" y="424509"/>
                    </a:cubicBezTo>
                    <a:lnTo>
                      <a:pt x="74836" y="407796"/>
                    </a:lnTo>
                    <a:cubicBezTo>
                      <a:pt x="81052" y="404931"/>
                      <a:pt x="88702" y="407319"/>
                      <a:pt x="91571" y="413049"/>
                    </a:cubicBezTo>
                    <a:cubicBezTo>
                      <a:pt x="133169" y="488018"/>
                      <a:pt x="212540" y="534815"/>
                      <a:pt x="298127" y="534815"/>
                    </a:cubicBezTo>
                    <a:cubicBezTo>
                      <a:pt x="428181" y="534815"/>
                      <a:pt x="534328" y="429284"/>
                      <a:pt x="534328" y="299401"/>
                    </a:cubicBezTo>
                    <a:cubicBezTo>
                      <a:pt x="534328" y="169517"/>
                      <a:pt x="428181" y="63509"/>
                      <a:pt x="298127" y="63509"/>
                    </a:cubicBezTo>
                    <a:cubicBezTo>
                      <a:pt x="242185" y="63509"/>
                      <a:pt x="187677" y="83565"/>
                      <a:pt x="145123" y="120333"/>
                    </a:cubicBezTo>
                    <a:lnTo>
                      <a:pt x="200587" y="142299"/>
                    </a:lnTo>
                    <a:cubicBezTo>
                      <a:pt x="204890" y="144209"/>
                      <a:pt x="207759" y="148029"/>
                      <a:pt x="208237" y="152327"/>
                    </a:cubicBezTo>
                    <a:cubicBezTo>
                      <a:pt x="208715" y="157102"/>
                      <a:pt x="207281" y="161399"/>
                      <a:pt x="203456" y="164265"/>
                    </a:cubicBezTo>
                    <a:lnTo>
                      <a:pt x="48060" y="285553"/>
                    </a:lnTo>
                    <a:cubicBezTo>
                      <a:pt x="44235" y="288418"/>
                      <a:pt x="39454" y="289373"/>
                      <a:pt x="35150" y="287463"/>
                    </a:cubicBezTo>
                    <a:cubicBezTo>
                      <a:pt x="31325" y="285553"/>
                      <a:pt x="27978" y="281733"/>
                      <a:pt x="27500" y="277435"/>
                    </a:cubicBezTo>
                    <a:lnTo>
                      <a:pt x="246" y="82132"/>
                    </a:lnTo>
                    <a:cubicBezTo>
                      <a:pt x="-710" y="77835"/>
                      <a:pt x="1203" y="73060"/>
                      <a:pt x="4550" y="70194"/>
                    </a:cubicBezTo>
                    <a:cubicBezTo>
                      <a:pt x="8375" y="67807"/>
                      <a:pt x="13156" y="66852"/>
                      <a:pt x="17459" y="68762"/>
                    </a:cubicBezTo>
                    <a:lnTo>
                      <a:pt x="80574" y="94070"/>
                    </a:lnTo>
                    <a:cubicBezTo>
                      <a:pt x="137472" y="33426"/>
                      <a:pt x="214931" y="0"/>
                      <a:pt x="298127" y="0"/>
                    </a:cubicBez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en-US" sz="7198">
                  <a:solidFill>
                    <a:srgbClr val="000000"/>
                  </a:solidFill>
                </a:endParaRPr>
              </a:p>
            </p:txBody>
          </p:sp>
        </p:grpSp>
        <p:grpSp>
          <p:nvGrpSpPr>
            <p:cNvPr id="318" name="组合 317"/>
            <p:cNvGrpSpPr/>
            <p:nvPr/>
          </p:nvGrpSpPr>
          <p:grpSpPr>
            <a:xfrm>
              <a:off x="4701890" y="1886754"/>
              <a:ext cx="860620" cy="860620"/>
              <a:chOff x="4792556" y="2249137"/>
              <a:chExt cx="648072" cy="648072"/>
            </a:xfrm>
          </p:grpSpPr>
          <p:sp>
            <p:nvSpPr>
              <p:cNvPr id="325" name="椭圆 324"/>
              <p:cNvSpPr/>
              <p:nvPr/>
            </p:nvSpPr>
            <p:spPr>
              <a:xfrm>
                <a:off x="4792556" y="2249137"/>
                <a:ext cx="648072" cy="648072"/>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326" name="Freeform 70"/>
              <p:cNvSpPr>
                <a:spLocks noEditPoints="1"/>
              </p:cNvSpPr>
              <p:nvPr/>
            </p:nvSpPr>
            <p:spPr bwMode="auto">
              <a:xfrm>
                <a:off x="4926447" y="2390028"/>
                <a:ext cx="380293" cy="366291"/>
              </a:xfrm>
              <a:custGeom>
                <a:avLst/>
                <a:gdLst>
                  <a:gd name="T0" fmla="*/ 4096 w 6827"/>
                  <a:gd name="T1" fmla="*/ 4551 h 6827"/>
                  <a:gd name="T2" fmla="*/ 6258 w 6827"/>
                  <a:gd name="T3" fmla="*/ 4096 h 6827"/>
                  <a:gd name="T4" fmla="*/ 2348 w 6827"/>
                  <a:gd name="T5" fmla="*/ 4911 h 6827"/>
                  <a:gd name="T6" fmla="*/ 569 w 6827"/>
                  <a:gd name="T7" fmla="*/ 4551 h 6827"/>
                  <a:gd name="T8" fmla="*/ 569 w 6827"/>
                  <a:gd name="T9" fmla="*/ 3982 h 6827"/>
                  <a:gd name="T10" fmla="*/ 1707 w 6827"/>
                  <a:gd name="T11" fmla="*/ 2503 h 6827"/>
                  <a:gd name="T12" fmla="*/ 3868 w 6827"/>
                  <a:gd name="T13" fmla="*/ 2731 h 6827"/>
                  <a:gd name="T14" fmla="*/ 5827 w 6827"/>
                  <a:gd name="T15" fmla="*/ 2004 h 6827"/>
                  <a:gd name="T16" fmla="*/ 6258 w 6827"/>
                  <a:gd name="T17" fmla="*/ 1820 h 6827"/>
                  <a:gd name="T18" fmla="*/ 4779 w 6827"/>
                  <a:gd name="T19" fmla="*/ 0 h 6827"/>
                  <a:gd name="T20" fmla="*/ 2854 w 6827"/>
                  <a:gd name="T21" fmla="*/ 2381 h 6827"/>
                  <a:gd name="T22" fmla="*/ 1239 w 6827"/>
                  <a:gd name="T23" fmla="*/ 2257 h 6827"/>
                  <a:gd name="T24" fmla="*/ 569 w 6827"/>
                  <a:gd name="T25" fmla="*/ 2844 h 6827"/>
                  <a:gd name="T26" fmla="*/ 569 w 6827"/>
                  <a:gd name="T27" fmla="*/ 2276 h 6827"/>
                  <a:gd name="T28" fmla="*/ 569 w 6827"/>
                  <a:gd name="T29" fmla="*/ 1707 h 6827"/>
                  <a:gd name="T30" fmla="*/ 569 w 6827"/>
                  <a:gd name="T31" fmla="*/ 1138 h 6827"/>
                  <a:gd name="T32" fmla="*/ 569 w 6827"/>
                  <a:gd name="T33" fmla="*/ 569 h 6827"/>
                  <a:gd name="T34" fmla="*/ 341 w 6827"/>
                  <a:gd name="T35" fmla="*/ 0 h 6827"/>
                  <a:gd name="T36" fmla="*/ 114 w 6827"/>
                  <a:gd name="T37" fmla="*/ 569 h 6827"/>
                  <a:gd name="T38" fmla="*/ 114 w 6827"/>
                  <a:gd name="T39" fmla="*/ 1138 h 6827"/>
                  <a:gd name="T40" fmla="*/ 114 w 6827"/>
                  <a:gd name="T41" fmla="*/ 1707 h 6827"/>
                  <a:gd name="T42" fmla="*/ 114 w 6827"/>
                  <a:gd name="T43" fmla="*/ 2276 h 6827"/>
                  <a:gd name="T44" fmla="*/ 114 w 6827"/>
                  <a:gd name="T45" fmla="*/ 2844 h 6827"/>
                  <a:gd name="T46" fmla="*/ 114 w 6827"/>
                  <a:gd name="T47" fmla="*/ 3413 h 6827"/>
                  <a:gd name="T48" fmla="*/ 114 w 6827"/>
                  <a:gd name="T49" fmla="*/ 3982 h 6827"/>
                  <a:gd name="T50" fmla="*/ 114 w 6827"/>
                  <a:gd name="T51" fmla="*/ 4551 h 6827"/>
                  <a:gd name="T52" fmla="*/ 114 w 6827"/>
                  <a:gd name="T53" fmla="*/ 5120 h 6827"/>
                  <a:gd name="T54" fmla="*/ 114 w 6827"/>
                  <a:gd name="T55" fmla="*/ 5689 h 6827"/>
                  <a:gd name="T56" fmla="*/ 114 w 6827"/>
                  <a:gd name="T57" fmla="*/ 6258 h 6827"/>
                  <a:gd name="T58" fmla="*/ 683 w 6827"/>
                  <a:gd name="T59" fmla="*/ 6713 h 6827"/>
                  <a:gd name="T60" fmla="*/ 1252 w 6827"/>
                  <a:gd name="T61" fmla="*/ 6713 h 6827"/>
                  <a:gd name="T62" fmla="*/ 1820 w 6827"/>
                  <a:gd name="T63" fmla="*/ 6713 h 6827"/>
                  <a:gd name="T64" fmla="*/ 2389 w 6827"/>
                  <a:gd name="T65" fmla="*/ 6713 h 6827"/>
                  <a:gd name="T66" fmla="*/ 2958 w 6827"/>
                  <a:gd name="T67" fmla="*/ 6713 h 6827"/>
                  <a:gd name="T68" fmla="*/ 3527 w 6827"/>
                  <a:gd name="T69" fmla="*/ 6713 h 6827"/>
                  <a:gd name="T70" fmla="*/ 4096 w 6827"/>
                  <a:gd name="T71" fmla="*/ 6713 h 6827"/>
                  <a:gd name="T72" fmla="*/ 4665 w 6827"/>
                  <a:gd name="T73" fmla="*/ 6713 h 6827"/>
                  <a:gd name="T74" fmla="*/ 5234 w 6827"/>
                  <a:gd name="T75" fmla="*/ 6713 h 6827"/>
                  <a:gd name="T76" fmla="*/ 5803 w 6827"/>
                  <a:gd name="T77" fmla="*/ 6713 h 6827"/>
                  <a:gd name="T78" fmla="*/ 6371 w 6827"/>
                  <a:gd name="T79" fmla="*/ 6713 h 6827"/>
                  <a:gd name="T80" fmla="*/ 6827 w 6827"/>
                  <a:gd name="T81" fmla="*/ 6485 h 6827"/>
                  <a:gd name="T82" fmla="*/ 6371 w 6827"/>
                  <a:gd name="T83" fmla="*/ 6258 h 6827"/>
                  <a:gd name="T84" fmla="*/ 5803 w 6827"/>
                  <a:gd name="T85" fmla="*/ 6258 h 6827"/>
                  <a:gd name="T86" fmla="*/ 5234 w 6827"/>
                  <a:gd name="T87" fmla="*/ 6258 h 6827"/>
                  <a:gd name="T88" fmla="*/ 4665 w 6827"/>
                  <a:gd name="T89" fmla="*/ 6258 h 6827"/>
                  <a:gd name="T90" fmla="*/ 4096 w 6827"/>
                  <a:gd name="T91" fmla="*/ 6258 h 6827"/>
                  <a:gd name="T92" fmla="*/ 3527 w 6827"/>
                  <a:gd name="T93" fmla="*/ 6258 h 6827"/>
                  <a:gd name="T94" fmla="*/ 2958 w 6827"/>
                  <a:gd name="T95" fmla="*/ 6258 h 6827"/>
                  <a:gd name="T96" fmla="*/ 2389 w 6827"/>
                  <a:gd name="T97" fmla="*/ 6258 h 6827"/>
                  <a:gd name="T98" fmla="*/ 1820 w 6827"/>
                  <a:gd name="T99" fmla="*/ 6258 h 6827"/>
                  <a:gd name="T100" fmla="*/ 1252 w 6827"/>
                  <a:gd name="T101" fmla="*/ 6258 h 6827"/>
                  <a:gd name="T102" fmla="*/ 683 w 6827"/>
                  <a:gd name="T103" fmla="*/ 625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27" h="6827">
                    <a:moveTo>
                      <a:pt x="1263" y="5234"/>
                    </a:moveTo>
                    <a:cubicBezTo>
                      <a:pt x="1316" y="5493"/>
                      <a:pt x="1546" y="5689"/>
                      <a:pt x="1820" y="5689"/>
                    </a:cubicBezTo>
                    <a:cubicBezTo>
                      <a:pt x="2114" y="5689"/>
                      <a:pt x="2354" y="5464"/>
                      <a:pt x="2383" y="5178"/>
                    </a:cubicBezTo>
                    <a:lnTo>
                      <a:pt x="3568" y="4191"/>
                    </a:lnTo>
                    <a:cubicBezTo>
                      <a:pt x="3652" y="4401"/>
                      <a:pt x="3856" y="4551"/>
                      <a:pt x="4096" y="4551"/>
                    </a:cubicBezTo>
                    <a:cubicBezTo>
                      <a:pt x="4348" y="4551"/>
                      <a:pt x="4560" y="4385"/>
                      <a:pt x="4635" y="4157"/>
                    </a:cubicBezTo>
                    <a:lnTo>
                      <a:pt x="5696" y="4736"/>
                    </a:lnTo>
                    <a:cubicBezTo>
                      <a:pt x="5732" y="5016"/>
                      <a:pt x="5969" y="5234"/>
                      <a:pt x="6258" y="5234"/>
                    </a:cubicBezTo>
                    <a:cubicBezTo>
                      <a:pt x="6571" y="5234"/>
                      <a:pt x="6827" y="4979"/>
                      <a:pt x="6827" y="4665"/>
                    </a:cubicBezTo>
                    <a:cubicBezTo>
                      <a:pt x="6827" y="4351"/>
                      <a:pt x="6571" y="4096"/>
                      <a:pt x="6258" y="4096"/>
                    </a:cubicBezTo>
                    <a:cubicBezTo>
                      <a:pt x="6006" y="4096"/>
                      <a:pt x="5794" y="4262"/>
                      <a:pt x="5719" y="4490"/>
                    </a:cubicBezTo>
                    <a:lnTo>
                      <a:pt x="4658" y="3911"/>
                    </a:lnTo>
                    <a:cubicBezTo>
                      <a:pt x="4622" y="3631"/>
                      <a:pt x="4385" y="3413"/>
                      <a:pt x="4096" y="3413"/>
                    </a:cubicBezTo>
                    <a:cubicBezTo>
                      <a:pt x="3802" y="3413"/>
                      <a:pt x="3563" y="3638"/>
                      <a:pt x="3533" y="3924"/>
                    </a:cubicBezTo>
                    <a:lnTo>
                      <a:pt x="2348" y="4911"/>
                    </a:lnTo>
                    <a:cubicBezTo>
                      <a:pt x="2265" y="4701"/>
                      <a:pt x="2060" y="4551"/>
                      <a:pt x="1820" y="4551"/>
                    </a:cubicBezTo>
                    <a:cubicBezTo>
                      <a:pt x="1546" y="4551"/>
                      <a:pt x="1316" y="4747"/>
                      <a:pt x="1263" y="5006"/>
                    </a:cubicBezTo>
                    <a:lnTo>
                      <a:pt x="455" y="5006"/>
                    </a:lnTo>
                    <a:lnTo>
                      <a:pt x="455" y="4551"/>
                    </a:lnTo>
                    <a:lnTo>
                      <a:pt x="569" y="4551"/>
                    </a:lnTo>
                    <a:cubicBezTo>
                      <a:pt x="632" y="4551"/>
                      <a:pt x="683" y="4500"/>
                      <a:pt x="683" y="4437"/>
                    </a:cubicBezTo>
                    <a:cubicBezTo>
                      <a:pt x="683" y="4374"/>
                      <a:pt x="632" y="4324"/>
                      <a:pt x="569" y="4324"/>
                    </a:cubicBezTo>
                    <a:lnTo>
                      <a:pt x="455" y="4324"/>
                    </a:lnTo>
                    <a:lnTo>
                      <a:pt x="455" y="3982"/>
                    </a:lnTo>
                    <a:lnTo>
                      <a:pt x="569" y="3982"/>
                    </a:lnTo>
                    <a:cubicBezTo>
                      <a:pt x="632" y="3982"/>
                      <a:pt x="683" y="3931"/>
                      <a:pt x="683" y="3868"/>
                    </a:cubicBezTo>
                    <a:cubicBezTo>
                      <a:pt x="683" y="3806"/>
                      <a:pt x="632" y="3755"/>
                      <a:pt x="569" y="3755"/>
                    </a:cubicBezTo>
                    <a:lnTo>
                      <a:pt x="480" y="3755"/>
                    </a:lnTo>
                    <a:lnTo>
                      <a:pt x="1407" y="2416"/>
                    </a:lnTo>
                    <a:cubicBezTo>
                      <a:pt x="1494" y="2470"/>
                      <a:pt x="1596" y="2503"/>
                      <a:pt x="1707" y="2503"/>
                    </a:cubicBezTo>
                    <a:cubicBezTo>
                      <a:pt x="1888" y="2503"/>
                      <a:pt x="2048" y="2416"/>
                      <a:pt x="2152" y="2284"/>
                    </a:cubicBezTo>
                    <a:lnTo>
                      <a:pt x="2752" y="2584"/>
                    </a:lnTo>
                    <a:cubicBezTo>
                      <a:pt x="2740" y="2631"/>
                      <a:pt x="2731" y="2680"/>
                      <a:pt x="2731" y="2731"/>
                    </a:cubicBezTo>
                    <a:cubicBezTo>
                      <a:pt x="2731" y="3044"/>
                      <a:pt x="2986" y="3300"/>
                      <a:pt x="3300" y="3300"/>
                    </a:cubicBezTo>
                    <a:cubicBezTo>
                      <a:pt x="3613" y="3300"/>
                      <a:pt x="3868" y="3044"/>
                      <a:pt x="3868" y="2731"/>
                    </a:cubicBezTo>
                    <a:cubicBezTo>
                      <a:pt x="3868" y="2608"/>
                      <a:pt x="3829" y="2496"/>
                      <a:pt x="3763" y="2403"/>
                    </a:cubicBezTo>
                    <a:lnTo>
                      <a:pt x="4488" y="1055"/>
                    </a:lnTo>
                    <a:cubicBezTo>
                      <a:pt x="4574" y="1107"/>
                      <a:pt x="4672" y="1138"/>
                      <a:pt x="4779" y="1138"/>
                    </a:cubicBezTo>
                    <a:cubicBezTo>
                      <a:pt x="4891" y="1138"/>
                      <a:pt x="4995" y="1104"/>
                      <a:pt x="5083" y="1048"/>
                    </a:cubicBezTo>
                    <a:lnTo>
                      <a:pt x="5827" y="2004"/>
                    </a:lnTo>
                    <a:cubicBezTo>
                      <a:pt x="5829" y="2007"/>
                      <a:pt x="5833" y="2009"/>
                      <a:pt x="5836" y="2011"/>
                    </a:cubicBezTo>
                    <a:cubicBezTo>
                      <a:pt x="5745" y="2112"/>
                      <a:pt x="5689" y="2244"/>
                      <a:pt x="5689" y="2389"/>
                    </a:cubicBezTo>
                    <a:cubicBezTo>
                      <a:pt x="5689" y="2703"/>
                      <a:pt x="5944" y="2958"/>
                      <a:pt x="6258" y="2958"/>
                    </a:cubicBezTo>
                    <a:cubicBezTo>
                      <a:pt x="6571" y="2958"/>
                      <a:pt x="6827" y="2703"/>
                      <a:pt x="6827" y="2389"/>
                    </a:cubicBezTo>
                    <a:cubicBezTo>
                      <a:pt x="6827" y="2076"/>
                      <a:pt x="6571" y="1820"/>
                      <a:pt x="6258" y="1820"/>
                    </a:cubicBezTo>
                    <a:cubicBezTo>
                      <a:pt x="6170" y="1820"/>
                      <a:pt x="6087" y="1842"/>
                      <a:pt x="6013" y="1878"/>
                    </a:cubicBezTo>
                    <a:cubicBezTo>
                      <a:pt x="6010" y="1874"/>
                      <a:pt x="6010" y="1869"/>
                      <a:pt x="6006" y="1864"/>
                    </a:cubicBezTo>
                    <a:lnTo>
                      <a:pt x="5248" y="890"/>
                    </a:lnTo>
                    <a:cubicBezTo>
                      <a:pt x="5311" y="798"/>
                      <a:pt x="5348" y="688"/>
                      <a:pt x="5348" y="569"/>
                    </a:cubicBezTo>
                    <a:cubicBezTo>
                      <a:pt x="5348" y="255"/>
                      <a:pt x="5092" y="0"/>
                      <a:pt x="4779" y="0"/>
                    </a:cubicBezTo>
                    <a:cubicBezTo>
                      <a:pt x="4465" y="0"/>
                      <a:pt x="4210" y="255"/>
                      <a:pt x="4210" y="569"/>
                    </a:cubicBezTo>
                    <a:cubicBezTo>
                      <a:pt x="4210" y="691"/>
                      <a:pt x="4249" y="804"/>
                      <a:pt x="4315" y="897"/>
                    </a:cubicBezTo>
                    <a:lnTo>
                      <a:pt x="3590" y="2244"/>
                    </a:lnTo>
                    <a:cubicBezTo>
                      <a:pt x="3505" y="2193"/>
                      <a:pt x="3406" y="2162"/>
                      <a:pt x="3300" y="2162"/>
                    </a:cubicBezTo>
                    <a:cubicBezTo>
                      <a:pt x="3118" y="2162"/>
                      <a:pt x="2959" y="2248"/>
                      <a:pt x="2854" y="2381"/>
                    </a:cubicBezTo>
                    <a:lnTo>
                      <a:pt x="2254" y="2081"/>
                    </a:lnTo>
                    <a:cubicBezTo>
                      <a:pt x="2267" y="2034"/>
                      <a:pt x="2276" y="1985"/>
                      <a:pt x="2276" y="1934"/>
                    </a:cubicBezTo>
                    <a:cubicBezTo>
                      <a:pt x="2276" y="1621"/>
                      <a:pt x="2020" y="1365"/>
                      <a:pt x="1707" y="1365"/>
                    </a:cubicBezTo>
                    <a:cubicBezTo>
                      <a:pt x="1393" y="1365"/>
                      <a:pt x="1138" y="1621"/>
                      <a:pt x="1138" y="1934"/>
                    </a:cubicBezTo>
                    <a:cubicBezTo>
                      <a:pt x="1138" y="2054"/>
                      <a:pt x="1176" y="2166"/>
                      <a:pt x="1239" y="2257"/>
                    </a:cubicBezTo>
                    <a:lnTo>
                      <a:pt x="593" y="3191"/>
                    </a:lnTo>
                    <a:cubicBezTo>
                      <a:pt x="585" y="3189"/>
                      <a:pt x="578" y="3186"/>
                      <a:pt x="569" y="3186"/>
                    </a:cubicBezTo>
                    <a:lnTo>
                      <a:pt x="455" y="3186"/>
                    </a:lnTo>
                    <a:lnTo>
                      <a:pt x="455" y="2844"/>
                    </a:lnTo>
                    <a:lnTo>
                      <a:pt x="569" y="2844"/>
                    </a:lnTo>
                    <a:cubicBezTo>
                      <a:pt x="632" y="2844"/>
                      <a:pt x="683" y="2794"/>
                      <a:pt x="683" y="2731"/>
                    </a:cubicBezTo>
                    <a:cubicBezTo>
                      <a:pt x="683" y="2668"/>
                      <a:pt x="632" y="2617"/>
                      <a:pt x="569" y="2617"/>
                    </a:cubicBezTo>
                    <a:lnTo>
                      <a:pt x="455" y="2617"/>
                    </a:lnTo>
                    <a:lnTo>
                      <a:pt x="455" y="2276"/>
                    </a:lnTo>
                    <a:lnTo>
                      <a:pt x="569" y="2276"/>
                    </a:lnTo>
                    <a:cubicBezTo>
                      <a:pt x="632" y="2276"/>
                      <a:pt x="683" y="2225"/>
                      <a:pt x="683" y="2162"/>
                    </a:cubicBezTo>
                    <a:cubicBezTo>
                      <a:pt x="683" y="2099"/>
                      <a:pt x="632" y="2048"/>
                      <a:pt x="569" y="2048"/>
                    </a:cubicBezTo>
                    <a:lnTo>
                      <a:pt x="455" y="2048"/>
                    </a:lnTo>
                    <a:lnTo>
                      <a:pt x="455" y="1707"/>
                    </a:lnTo>
                    <a:lnTo>
                      <a:pt x="569" y="1707"/>
                    </a:lnTo>
                    <a:cubicBezTo>
                      <a:pt x="632" y="1707"/>
                      <a:pt x="683" y="1656"/>
                      <a:pt x="683" y="1593"/>
                    </a:cubicBezTo>
                    <a:cubicBezTo>
                      <a:pt x="683" y="1530"/>
                      <a:pt x="632" y="1479"/>
                      <a:pt x="569" y="1479"/>
                    </a:cubicBezTo>
                    <a:lnTo>
                      <a:pt x="455" y="1479"/>
                    </a:lnTo>
                    <a:lnTo>
                      <a:pt x="455" y="1138"/>
                    </a:lnTo>
                    <a:lnTo>
                      <a:pt x="569" y="1138"/>
                    </a:lnTo>
                    <a:cubicBezTo>
                      <a:pt x="632" y="1138"/>
                      <a:pt x="683" y="1087"/>
                      <a:pt x="683" y="1024"/>
                    </a:cubicBezTo>
                    <a:cubicBezTo>
                      <a:pt x="683" y="961"/>
                      <a:pt x="632" y="910"/>
                      <a:pt x="569" y="910"/>
                    </a:cubicBezTo>
                    <a:lnTo>
                      <a:pt x="455" y="910"/>
                    </a:lnTo>
                    <a:lnTo>
                      <a:pt x="455" y="569"/>
                    </a:lnTo>
                    <a:lnTo>
                      <a:pt x="569" y="569"/>
                    </a:lnTo>
                    <a:cubicBezTo>
                      <a:pt x="632" y="569"/>
                      <a:pt x="683" y="518"/>
                      <a:pt x="683" y="455"/>
                    </a:cubicBezTo>
                    <a:cubicBezTo>
                      <a:pt x="683" y="392"/>
                      <a:pt x="632" y="341"/>
                      <a:pt x="569" y="341"/>
                    </a:cubicBezTo>
                    <a:lnTo>
                      <a:pt x="455" y="341"/>
                    </a:lnTo>
                    <a:lnTo>
                      <a:pt x="455" y="114"/>
                    </a:lnTo>
                    <a:cubicBezTo>
                      <a:pt x="455" y="51"/>
                      <a:pt x="404" y="0"/>
                      <a:pt x="341" y="0"/>
                    </a:cubicBezTo>
                    <a:cubicBezTo>
                      <a:pt x="278" y="0"/>
                      <a:pt x="228" y="51"/>
                      <a:pt x="228" y="114"/>
                    </a:cubicBezTo>
                    <a:lnTo>
                      <a:pt x="228" y="341"/>
                    </a:lnTo>
                    <a:lnTo>
                      <a:pt x="114" y="341"/>
                    </a:lnTo>
                    <a:cubicBezTo>
                      <a:pt x="51" y="341"/>
                      <a:pt x="0" y="392"/>
                      <a:pt x="0" y="455"/>
                    </a:cubicBezTo>
                    <a:cubicBezTo>
                      <a:pt x="0" y="518"/>
                      <a:pt x="51" y="569"/>
                      <a:pt x="114" y="569"/>
                    </a:cubicBezTo>
                    <a:lnTo>
                      <a:pt x="228" y="569"/>
                    </a:lnTo>
                    <a:lnTo>
                      <a:pt x="228" y="910"/>
                    </a:lnTo>
                    <a:lnTo>
                      <a:pt x="114" y="910"/>
                    </a:lnTo>
                    <a:cubicBezTo>
                      <a:pt x="51" y="910"/>
                      <a:pt x="0" y="961"/>
                      <a:pt x="0" y="1024"/>
                    </a:cubicBezTo>
                    <a:cubicBezTo>
                      <a:pt x="0" y="1087"/>
                      <a:pt x="51" y="1138"/>
                      <a:pt x="114" y="1138"/>
                    </a:cubicBezTo>
                    <a:lnTo>
                      <a:pt x="228" y="1138"/>
                    </a:lnTo>
                    <a:lnTo>
                      <a:pt x="228" y="1479"/>
                    </a:lnTo>
                    <a:lnTo>
                      <a:pt x="114" y="1479"/>
                    </a:lnTo>
                    <a:cubicBezTo>
                      <a:pt x="51" y="1479"/>
                      <a:pt x="0" y="1530"/>
                      <a:pt x="0" y="1593"/>
                    </a:cubicBezTo>
                    <a:cubicBezTo>
                      <a:pt x="0" y="1656"/>
                      <a:pt x="51" y="1707"/>
                      <a:pt x="114" y="1707"/>
                    </a:cubicBezTo>
                    <a:lnTo>
                      <a:pt x="228" y="1707"/>
                    </a:lnTo>
                    <a:lnTo>
                      <a:pt x="228" y="2048"/>
                    </a:lnTo>
                    <a:lnTo>
                      <a:pt x="114" y="2048"/>
                    </a:lnTo>
                    <a:cubicBezTo>
                      <a:pt x="51" y="2048"/>
                      <a:pt x="0" y="2099"/>
                      <a:pt x="0" y="2162"/>
                    </a:cubicBezTo>
                    <a:cubicBezTo>
                      <a:pt x="0" y="2225"/>
                      <a:pt x="51" y="2276"/>
                      <a:pt x="114" y="2276"/>
                    </a:cubicBezTo>
                    <a:lnTo>
                      <a:pt x="228" y="2276"/>
                    </a:lnTo>
                    <a:lnTo>
                      <a:pt x="228" y="2617"/>
                    </a:lnTo>
                    <a:lnTo>
                      <a:pt x="114" y="2617"/>
                    </a:lnTo>
                    <a:cubicBezTo>
                      <a:pt x="51" y="2617"/>
                      <a:pt x="0" y="2668"/>
                      <a:pt x="0" y="2731"/>
                    </a:cubicBezTo>
                    <a:cubicBezTo>
                      <a:pt x="0" y="2794"/>
                      <a:pt x="51" y="2844"/>
                      <a:pt x="114" y="2844"/>
                    </a:cubicBezTo>
                    <a:lnTo>
                      <a:pt x="228" y="2844"/>
                    </a:lnTo>
                    <a:lnTo>
                      <a:pt x="228" y="3186"/>
                    </a:lnTo>
                    <a:lnTo>
                      <a:pt x="114" y="3186"/>
                    </a:lnTo>
                    <a:cubicBezTo>
                      <a:pt x="51" y="3186"/>
                      <a:pt x="0" y="3237"/>
                      <a:pt x="0" y="3300"/>
                    </a:cubicBezTo>
                    <a:cubicBezTo>
                      <a:pt x="0" y="3362"/>
                      <a:pt x="51" y="3413"/>
                      <a:pt x="114" y="3413"/>
                    </a:cubicBezTo>
                    <a:lnTo>
                      <a:pt x="228" y="3413"/>
                    </a:lnTo>
                    <a:lnTo>
                      <a:pt x="228" y="3755"/>
                    </a:lnTo>
                    <a:lnTo>
                      <a:pt x="114" y="3755"/>
                    </a:lnTo>
                    <a:cubicBezTo>
                      <a:pt x="51" y="3755"/>
                      <a:pt x="0" y="3806"/>
                      <a:pt x="0" y="3868"/>
                    </a:cubicBezTo>
                    <a:cubicBezTo>
                      <a:pt x="0" y="3931"/>
                      <a:pt x="51" y="3982"/>
                      <a:pt x="114" y="3982"/>
                    </a:cubicBezTo>
                    <a:lnTo>
                      <a:pt x="228" y="3982"/>
                    </a:lnTo>
                    <a:lnTo>
                      <a:pt x="228" y="4324"/>
                    </a:lnTo>
                    <a:lnTo>
                      <a:pt x="114" y="4324"/>
                    </a:lnTo>
                    <a:cubicBezTo>
                      <a:pt x="51" y="4324"/>
                      <a:pt x="0" y="4374"/>
                      <a:pt x="0" y="4437"/>
                    </a:cubicBezTo>
                    <a:cubicBezTo>
                      <a:pt x="0" y="4500"/>
                      <a:pt x="51" y="4551"/>
                      <a:pt x="114" y="4551"/>
                    </a:cubicBezTo>
                    <a:lnTo>
                      <a:pt x="228" y="4551"/>
                    </a:lnTo>
                    <a:lnTo>
                      <a:pt x="228" y="4892"/>
                    </a:lnTo>
                    <a:lnTo>
                      <a:pt x="114" y="4892"/>
                    </a:lnTo>
                    <a:cubicBezTo>
                      <a:pt x="51" y="4892"/>
                      <a:pt x="0" y="4943"/>
                      <a:pt x="0" y="5006"/>
                    </a:cubicBezTo>
                    <a:cubicBezTo>
                      <a:pt x="0" y="5069"/>
                      <a:pt x="51" y="5120"/>
                      <a:pt x="114" y="5120"/>
                    </a:cubicBezTo>
                    <a:lnTo>
                      <a:pt x="228" y="5120"/>
                    </a:lnTo>
                    <a:lnTo>
                      <a:pt x="228" y="5461"/>
                    </a:lnTo>
                    <a:lnTo>
                      <a:pt x="114" y="5461"/>
                    </a:lnTo>
                    <a:cubicBezTo>
                      <a:pt x="51" y="5461"/>
                      <a:pt x="0" y="5512"/>
                      <a:pt x="0" y="5575"/>
                    </a:cubicBezTo>
                    <a:cubicBezTo>
                      <a:pt x="0" y="5638"/>
                      <a:pt x="51" y="5689"/>
                      <a:pt x="114" y="5689"/>
                    </a:cubicBezTo>
                    <a:lnTo>
                      <a:pt x="228" y="5689"/>
                    </a:lnTo>
                    <a:lnTo>
                      <a:pt x="228" y="6030"/>
                    </a:lnTo>
                    <a:lnTo>
                      <a:pt x="114" y="6030"/>
                    </a:lnTo>
                    <a:cubicBezTo>
                      <a:pt x="51" y="6030"/>
                      <a:pt x="0" y="6081"/>
                      <a:pt x="0" y="6144"/>
                    </a:cubicBezTo>
                    <a:cubicBezTo>
                      <a:pt x="0" y="6207"/>
                      <a:pt x="51" y="6258"/>
                      <a:pt x="114" y="6258"/>
                    </a:cubicBezTo>
                    <a:lnTo>
                      <a:pt x="228" y="6258"/>
                    </a:lnTo>
                    <a:lnTo>
                      <a:pt x="228" y="6485"/>
                    </a:lnTo>
                    <a:cubicBezTo>
                      <a:pt x="228" y="6548"/>
                      <a:pt x="278" y="6599"/>
                      <a:pt x="341" y="6599"/>
                    </a:cubicBezTo>
                    <a:lnTo>
                      <a:pt x="683" y="6599"/>
                    </a:lnTo>
                    <a:lnTo>
                      <a:pt x="683" y="6713"/>
                    </a:lnTo>
                    <a:cubicBezTo>
                      <a:pt x="683" y="6776"/>
                      <a:pt x="734" y="6827"/>
                      <a:pt x="796" y="6827"/>
                    </a:cubicBezTo>
                    <a:cubicBezTo>
                      <a:pt x="859" y="6827"/>
                      <a:pt x="910" y="6776"/>
                      <a:pt x="910" y="6713"/>
                    </a:cubicBezTo>
                    <a:lnTo>
                      <a:pt x="910" y="6599"/>
                    </a:lnTo>
                    <a:lnTo>
                      <a:pt x="1252" y="6599"/>
                    </a:lnTo>
                    <a:lnTo>
                      <a:pt x="1252" y="6713"/>
                    </a:lnTo>
                    <a:cubicBezTo>
                      <a:pt x="1252" y="6776"/>
                      <a:pt x="1302" y="6827"/>
                      <a:pt x="1365" y="6827"/>
                    </a:cubicBezTo>
                    <a:cubicBezTo>
                      <a:pt x="1428" y="6827"/>
                      <a:pt x="1479" y="6776"/>
                      <a:pt x="1479" y="6713"/>
                    </a:cubicBezTo>
                    <a:lnTo>
                      <a:pt x="1479" y="6599"/>
                    </a:lnTo>
                    <a:lnTo>
                      <a:pt x="1820" y="6599"/>
                    </a:lnTo>
                    <a:lnTo>
                      <a:pt x="1820" y="6713"/>
                    </a:lnTo>
                    <a:cubicBezTo>
                      <a:pt x="1820" y="6776"/>
                      <a:pt x="1871" y="6827"/>
                      <a:pt x="1934" y="6827"/>
                    </a:cubicBezTo>
                    <a:cubicBezTo>
                      <a:pt x="1997" y="6827"/>
                      <a:pt x="2048" y="6776"/>
                      <a:pt x="2048" y="6713"/>
                    </a:cubicBezTo>
                    <a:lnTo>
                      <a:pt x="2048" y="6599"/>
                    </a:lnTo>
                    <a:lnTo>
                      <a:pt x="2389" y="6599"/>
                    </a:lnTo>
                    <a:lnTo>
                      <a:pt x="2389" y="6713"/>
                    </a:lnTo>
                    <a:cubicBezTo>
                      <a:pt x="2389" y="6776"/>
                      <a:pt x="2440" y="6827"/>
                      <a:pt x="2503" y="6827"/>
                    </a:cubicBezTo>
                    <a:cubicBezTo>
                      <a:pt x="2566" y="6827"/>
                      <a:pt x="2617" y="6776"/>
                      <a:pt x="2617" y="6713"/>
                    </a:cubicBezTo>
                    <a:lnTo>
                      <a:pt x="2617" y="6599"/>
                    </a:lnTo>
                    <a:lnTo>
                      <a:pt x="2958" y="6599"/>
                    </a:lnTo>
                    <a:lnTo>
                      <a:pt x="2958" y="6713"/>
                    </a:lnTo>
                    <a:cubicBezTo>
                      <a:pt x="2958" y="6776"/>
                      <a:pt x="3009" y="6827"/>
                      <a:pt x="3072" y="6827"/>
                    </a:cubicBezTo>
                    <a:cubicBezTo>
                      <a:pt x="3135" y="6827"/>
                      <a:pt x="3186" y="6776"/>
                      <a:pt x="3186" y="6713"/>
                    </a:cubicBezTo>
                    <a:lnTo>
                      <a:pt x="3186" y="6599"/>
                    </a:lnTo>
                    <a:lnTo>
                      <a:pt x="3527" y="6599"/>
                    </a:lnTo>
                    <a:lnTo>
                      <a:pt x="3527" y="6713"/>
                    </a:lnTo>
                    <a:cubicBezTo>
                      <a:pt x="3527" y="6776"/>
                      <a:pt x="3578" y="6827"/>
                      <a:pt x="3641" y="6827"/>
                    </a:cubicBezTo>
                    <a:cubicBezTo>
                      <a:pt x="3704" y="6827"/>
                      <a:pt x="3755" y="6776"/>
                      <a:pt x="3755" y="6713"/>
                    </a:cubicBezTo>
                    <a:lnTo>
                      <a:pt x="3755" y="6599"/>
                    </a:lnTo>
                    <a:lnTo>
                      <a:pt x="4096" y="6599"/>
                    </a:lnTo>
                    <a:lnTo>
                      <a:pt x="4096" y="6713"/>
                    </a:lnTo>
                    <a:cubicBezTo>
                      <a:pt x="4096" y="6776"/>
                      <a:pt x="4147" y="6827"/>
                      <a:pt x="4210" y="6827"/>
                    </a:cubicBezTo>
                    <a:cubicBezTo>
                      <a:pt x="4273" y="6827"/>
                      <a:pt x="4323" y="6776"/>
                      <a:pt x="4323" y="6713"/>
                    </a:cubicBezTo>
                    <a:lnTo>
                      <a:pt x="4323" y="6599"/>
                    </a:lnTo>
                    <a:lnTo>
                      <a:pt x="4665" y="6599"/>
                    </a:lnTo>
                    <a:lnTo>
                      <a:pt x="4665" y="6713"/>
                    </a:lnTo>
                    <a:cubicBezTo>
                      <a:pt x="4665" y="6776"/>
                      <a:pt x="4716" y="6827"/>
                      <a:pt x="4779" y="6827"/>
                    </a:cubicBezTo>
                    <a:cubicBezTo>
                      <a:pt x="4842" y="6827"/>
                      <a:pt x="4892" y="6776"/>
                      <a:pt x="4892" y="6713"/>
                    </a:cubicBezTo>
                    <a:lnTo>
                      <a:pt x="4892" y="6599"/>
                    </a:lnTo>
                    <a:lnTo>
                      <a:pt x="5234" y="6599"/>
                    </a:lnTo>
                    <a:lnTo>
                      <a:pt x="5234" y="6713"/>
                    </a:lnTo>
                    <a:cubicBezTo>
                      <a:pt x="5234" y="6776"/>
                      <a:pt x="5285" y="6827"/>
                      <a:pt x="5347" y="6827"/>
                    </a:cubicBezTo>
                    <a:cubicBezTo>
                      <a:pt x="5410" y="6827"/>
                      <a:pt x="5461" y="6776"/>
                      <a:pt x="5461" y="6713"/>
                    </a:cubicBezTo>
                    <a:lnTo>
                      <a:pt x="5461" y="6599"/>
                    </a:lnTo>
                    <a:lnTo>
                      <a:pt x="5803" y="6599"/>
                    </a:lnTo>
                    <a:lnTo>
                      <a:pt x="5803" y="6713"/>
                    </a:lnTo>
                    <a:cubicBezTo>
                      <a:pt x="5803" y="6776"/>
                      <a:pt x="5853" y="6827"/>
                      <a:pt x="5916" y="6827"/>
                    </a:cubicBezTo>
                    <a:cubicBezTo>
                      <a:pt x="5979" y="6827"/>
                      <a:pt x="6030" y="6776"/>
                      <a:pt x="6030" y="6713"/>
                    </a:cubicBezTo>
                    <a:lnTo>
                      <a:pt x="6030" y="6599"/>
                    </a:lnTo>
                    <a:lnTo>
                      <a:pt x="6371" y="6599"/>
                    </a:lnTo>
                    <a:lnTo>
                      <a:pt x="6371" y="6713"/>
                    </a:lnTo>
                    <a:cubicBezTo>
                      <a:pt x="6371" y="6776"/>
                      <a:pt x="6422" y="6827"/>
                      <a:pt x="6485" y="6827"/>
                    </a:cubicBezTo>
                    <a:cubicBezTo>
                      <a:pt x="6548" y="6827"/>
                      <a:pt x="6599" y="6776"/>
                      <a:pt x="6599" y="6713"/>
                    </a:cubicBezTo>
                    <a:lnTo>
                      <a:pt x="6599" y="6599"/>
                    </a:lnTo>
                    <a:lnTo>
                      <a:pt x="6713" y="6599"/>
                    </a:lnTo>
                    <a:cubicBezTo>
                      <a:pt x="6776" y="6599"/>
                      <a:pt x="6827" y="6548"/>
                      <a:pt x="6827" y="6485"/>
                    </a:cubicBezTo>
                    <a:cubicBezTo>
                      <a:pt x="6827" y="6422"/>
                      <a:pt x="6776" y="6372"/>
                      <a:pt x="6713" y="6372"/>
                    </a:cubicBezTo>
                    <a:lnTo>
                      <a:pt x="6599" y="6372"/>
                    </a:lnTo>
                    <a:lnTo>
                      <a:pt x="6599" y="6258"/>
                    </a:lnTo>
                    <a:cubicBezTo>
                      <a:pt x="6599" y="6195"/>
                      <a:pt x="6548" y="6144"/>
                      <a:pt x="6485" y="6144"/>
                    </a:cubicBezTo>
                    <a:cubicBezTo>
                      <a:pt x="6422" y="6144"/>
                      <a:pt x="6371" y="6195"/>
                      <a:pt x="6371" y="6258"/>
                    </a:cubicBezTo>
                    <a:lnTo>
                      <a:pt x="6371" y="6372"/>
                    </a:lnTo>
                    <a:lnTo>
                      <a:pt x="6030" y="6372"/>
                    </a:lnTo>
                    <a:lnTo>
                      <a:pt x="6030" y="6258"/>
                    </a:lnTo>
                    <a:cubicBezTo>
                      <a:pt x="6030" y="6195"/>
                      <a:pt x="5979" y="6144"/>
                      <a:pt x="5916" y="6144"/>
                    </a:cubicBezTo>
                    <a:cubicBezTo>
                      <a:pt x="5853" y="6144"/>
                      <a:pt x="5803" y="6195"/>
                      <a:pt x="5803" y="6258"/>
                    </a:cubicBezTo>
                    <a:lnTo>
                      <a:pt x="5803" y="6372"/>
                    </a:lnTo>
                    <a:lnTo>
                      <a:pt x="5461" y="6372"/>
                    </a:lnTo>
                    <a:lnTo>
                      <a:pt x="5461" y="6258"/>
                    </a:lnTo>
                    <a:cubicBezTo>
                      <a:pt x="5461" y="6195"/>
                      <a:pt x="5410" y="6144"/>
                      <a:pt x="5347" y="6144"/>
                    </a:cubicBezTo>
                    <a:cubicBezTo>
                      <a:pt x="5285" y="6144"/>
                      <a:pt x="5234" y="6195"/>
                      <a:pt x="5234" y="6258"/>
                    </a:cubicBezTo>
                    <a:lnTo>
                      <a:pt x="5234" y="6372"/>
                    </a:lnTo>
                    <a:lnTo>
                      <a:pt x="4892" y="6372"/>
                    </a:lnTo>
                    <a:lnTo>
                      <a:pt x="4892" y="6258"/>
                    </a:lnTo>
                    <a:cubicBezTo>
                      <a:pt x="4892" y="6195"/>
                      <a:pt x="4842" y="6144"/>
                      <a:pt x="4779" y="6144"/>
                    </a:cubicBezTo>
                    <a:cubicBezTo>
                      <a:pt x="4716" y="6144"/>
                      <a:pt x="4665" y="6195"/>
                      <a:pt x="4665" y="6258"/>
                    </a:cubicBezTo>
                    <a:lnTo>
                      <a:pt x="4665" y="6372"/>
                    </a:lnTo>
                    <a:lnTo>
                      <a:pt x="4323" y="6372"/>
                    </a:lnTo>
                    <a:lnTo>
                      <a:pt x="4323" y="6258"/>
                    </a:lnTo>
                    <a:cubicBezTo>
                      <a:pt x="4323" y="6195"/>
                      <a:pt x="4273" y="6144"/>
                      <a:pt x="4210" y="6144"/>
                    </a:cubicBezTo>
                    <a:cubicBezTo>
                      <a:pt x="4147" y="6144"/>
                      <a:pt x="4096" y="6195"/>
                      <a:pt x="4096" y="6258"/>
                    </a:cubicBezTo>
                    <a:lnTo>
                      <a:pt x="4096" y="6372"/>
                    </a:lnTo>
                    <a:lnTo>
                      <a:pt x="3755" y="6372"/>
                    </a:lnTo>
                    <a:lnTo>
                      <a:pt x="3755" y="6258"/>
                    </a:lnTo>
                    <a:cubicBezTo>
                      <a:pt x="3755" y="6195"/>
                      <a:pt x="3704" y="6144"/>
                      <a:pt x="3641" y="6144"/>
                    </a:cubicBezTo>
                    <a:cubicBezTo>
                      <a:pt x="3578" y="6144"/>
                      <a:pt x="3527" y="6195"/>
                      <a:pt x="3527" y="6258"/>
                    </a:cubicBezTo>
                    <a:lnTo>
                      <a:pt x="3527" y="6372"/>
                    </a:lnTo>
                    <a:lnTo>
                      <a:pt x="3186" y="6372"/>
                    </a:lnTo>
                    <a:lnTo>
                      <a:pt x="3186" y="6258"/>
                    </a:lnTo>
                    <a:cubicBezTo>
                      <a:pt x="3186" y="6195"/>
                      <a:pt x="3135" y="6144"/>
                      <a:pt x="3072" y="6144"/>
                    </a:cubicBezTo>
                    <a:cubicBezTo>
                      <a:pt x="3009" y="6144"/>
                      <a:pt x="2958" y="6195"/>
                      <a:pt x="2958" y="6258"/>
                    </a:cubicBezTo>
                    <a:lnTo>
                      <a:pt x="2958" y="6372"/>
                    </a:lnTo>
                    <a:lnTo>
                      <a:pt x="2617" y="6372"/>
                    </a:lnTo>
                    <a:lnTo>
                      <a:pt x="2617" y="6258"/>
                    </a:lnTo>
                    <a:cubicBezTo>
                      <a:pt x="2617" y="6195"/>
                      <a:pt x="2566" y="6144"/>
                      <a:pt x="2503" y="6144"/>
                    </a:cubicBezTo>
                    <a:cubicBezTo>
                      <a:pt x="2440" y="6144"/>
                      <a:pt x="2389" y="6195"/>
                      <a:pt x="2389" y="6258"/>
                    </a:cubicBezTo>
                    <a:lnTo>
                      <a:pt x="2389" y="6372"/>
                    </a:lnTo>
                    <a:lnTo>
                      <a:pt x="2048" y="6372"/>
                    </a:lnTo>
                    <a:lnTo>
                      <a:pt x="2048" y="6258"/>
                    </a:lnTo>
                    <a:cubicBezTo>
                      <a:pt x="2048" y="6195"/>
                      <a:pt x="1997" y="6144"/>
                      <a:pt x="1934" y="6144"/>
                    </a:cubicBezTo>
                    <a:cubicBezTo>
                      <a:pt x="1871" y="6144"/>
                      <a:pt x="1820" y="6195"/>
                      <a:pt x="1820" y="6258"/>
                    </a:cubicBezTo>
                    <a:lnTo>
                      <a:pt x="1820" y="6372"/>
                    </a:lnTo>
                    <a:lnTo>
                      <a:pt x="1479" y="6372"/>
                    </a:lnTo>
                    <a:lnTo>
                      <a:pt x="1479" y="6258"/>
                    </a:lnTo>
                    <a:cubicBezTo>
                      <a:pt x="1479" y="6195"/>
                      <a:pt x="1428" y="6144"/>
                      <a:pt x="1365" y="6144"/>
                    </a:cubicBezTo>
                    <a:cubicBezTo>
                      <a:pt x="1302" y="6144"/>
                      <a:pt x="1252" y="6195"/>
                      <a:pt x="1252" y="6258"/>
                    </a:cubicBezTo>
                    <a:lnTo>
                      <a:pt x="1252" y="6372"/>
                    </a:lnTo>
                    <a:lnTo>
                      <a:pt x="910" y="6372"/>
                    </a:lnTo>
                    <a:lnTo>
                      <a:pt x="910" y="6258"/>
                    </a:lnTo>
                    <a:cubicBezTo>
                      <a:pt x="910" y="6195"/>
                      <a:pt x="859" y="6144"/>
                      <a:pt x="796" y="6144"/>
                    </a:cubicBezTo>
                    <a:cubicBezTo>
                      <a:pt x="734" y="6144"/>
                      <a:pt x="683" y="6195"/>
                      <a:pt x="683" y="6258"/>
                    </a:cubicBezTo>
                    <a:lnTo>
                      <a:pt x="683" y="6372"/>
                    </a:lnTo>
                    <a:lnTo>
                      <a:pt x="455" y="6372"/>
                    </a:lnTo>
                    <a:lnTo>
                      <a:pt x="455" y="5234"/>
                    </a:lnTo>
                    <a:lnTo>
                      <a:pt x="1263" y="5234"/>
                    </a:lnTo>
                    <a:close/>
                  </a:path>
                </a:pathLst>
              </a:custGeom>
              <a:solidFill>
                <a:schemeClr val="bg1"/>
              </a:solidFill>
              <a:ln>
                <a:noFill/>
              </a:ln>
              <a:extLst/>
            </p:spPr>
            <p:txBody>
              <a:bodyPr vert="horz" wrap="square" lIns="288000"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1828297" fontAlgn="auto">
                  <a:lnSpc>
                    <a:spcPct val="150000"/>
                  </a:lnSpc>
                  <a:spcBef>
                    <a:spcPts val="0"/>
                  </a:spcBef>
                  <a:spcAft>
                    <a:spcPts val="0"/>
                  </a:spcAft>
                  <a:buFontTx/>
                  <a:buNone/>
                </a:pPr>
                <a:endParaRPr lang="en-GB" sz="3599" kern="0" dirty="0">
                  <a:solidFill>
                    <a:sysClr val="windowText" lastClr="000000"/>
                  </a:solidFill>
                  <a:cs typeface="+mn-ea"/>
                  <a:sym typeface="+mn-lt"/>
                </a:endParaRPr>
              </a:p>
            </p:txBody>
          </p:sp>
        </p:grpSp>
        <p:grpSp>
          <p:nvGrpSpPr>
            <p:cNvPr id="319" name="组合 318"/>
            <p:cNvGrpSpPr/>
            <p:nvPr/>
          </p:nvGrpSpPr>
          <p:grpSpPr>
            <a:xfrm>
              <a:off x="254283" y="3903848"/>
              <a:ext cx="504720" cy="504720"/>
              <a:chOff x="3909160" y="2249137"/>
              <a:chExt cx="648072" cy="648072"/>
            </a:xfrm>
          </p:grpSpPr>
          <p:sp>
            <p:nvSpPr>
              <p:cNvPr id="323" name="椭圆 322"/>
              <p:cNvSpPr/>
              <p:nvPr/>
            </p:nvSpPr>
            <p:spPr>
              <a:xfrm>
                <a:off x="3909160" y="2249137"/>
                <a:ext cx="648072" cy="64807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324" name="university7"/>
              <p:cNvSpPr>
                <a:spLocks/>
              </p:cNvSpPr>
              <p:nvPr/>
            </p:nvSpPr>
            <p:spPr bwMode="auto">
              <a:xfrm>
                <a:off x="4043050" y="2390028"/>
                <a:ext cx="380293" cy="366291"/>
              </a:xfrm>
              <a:custGeom>
                <a:avLst/>
                <a:gdLst>
                  <a:gd name="T0" fmla="*/ 3413 w 6827"/>
                  <a:gd name="T1" fmla="*/ 0 h 5912"/>
                  <a:gd name="T2" fmla="*/ 0 w 6827"/>
                  <a:gd name="T3" fmla="*/ 5912 h 5912"/>
                  <a:gd name="T4" fmla="*/ 6827 w 6827"/>
                  <a:gd name="T5" fmla="*/ 5912 h 5912"/>
                  <a:gd name="T6" fmla="*/ 3413 w 6827"/>
                  <a:gd name="T7" fmla="*/ 0 h 5912"/>
                  <a:gd name="T8" fmla="*/ 3413 w 6827"/>
                  <a:gd name="T9" fmla="*/ 972 h 5912"/>
                  <a:gd name="T10" fmla="*/ 4489 w 6827"/>
                  <a:gd name="T11" fmla="*/ 2835 h 5912"/>
                  <a:gd name="T12" fmla="*/ 2338 w 6827"/>
                  <a:gd name="T13" fmla="*/ 2835 h 5912"/>
                  <a:gd name="T14" fmla="*/ 3413 w 6827"/>
                  <a:gd name="T15" fmla="*/ 972 h 5912"/>
                  <a:gd name="T16" fmla="*/ 842 w 6827"/>
                  <a:gd name="T17" fmla="*/ 5426 h 5912"/>
                  <a:gd name="T18" fmla="*/ 1917 w 6827"/>
                  <a:gd name="T19" fmla="*/ 3564 h 5912"/>
                  <a:gd name="T20" fmla="*/ 2993 w 6827"/>
                  <a:gd name="T21" fmla="*/ 5426 h 5912"/>
                  <a:gd name="T22" fmla="*/ 842 w 6827"/>
                  <a:gd name="T23" fmla="*/ 5426 h 5912"/>
                  <a:gd name="T24" fmla="*/ 2338 w 6827"/>
                  <a:gd name="T25" fmla="*/ 3321 h 5912"/>
                  <a:gd name="T26" fmla="*/ 4489 w 6827"/>
                  <a:gd name="T27" fmla="*/ 3321 h 5912"/>
                  <a:gd name="T28" fmla="*/ 3413 w 6827"/>
                  <a:gd name="T29" fmla="*/ 5183 h 5912"/>
                  <a:gd name="T30" fmla="*/ 2338 w 6827"/>
                  <a:gd name="T31" fmla="*/ 3321 h 5912"/>
                  <a:gd name="T32" fmla="*/ 4910 w 6827"/>
                  <a:gd name="T33" fmla="*/ 3564 h 5912"/>
                  <a:gd name="T34" fmla="*/ 5985 w 6827"/>
                  <a:gd name="T35" fmla="*/ 5426 h 5912"/>
                  <a:gd name="T36" fmla="*/ 3834 w 6827"/>
                  <a:gd name="T37" fmla="*/ 5426 h 5912"/>
                  <a:gd name="T38" fmla="*/ 4910 w 6827"/>
                  <a:gd name="T39" fmla="*/ 3564 h 5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27" h="5912">
                    <a:moveTo>
                      <a:pt x="3413" y="0"/>
                    </a:moveTo>
                    <a:lnTo>
                      <a:pt x="0" y="5912"/>
                    </a:lnTo>
                    <a:lnTo>
                      <a:pt x="6827" y="5912"/>
                    </a:lnTo>
                    <a:lnTo>
                      <a:pt x="3413" y="0"/>
                    </a:lnTo>
                    <a:close/>
                    <a:moveTo>
                      <a:pt x="3413" y="972"/>
                    </a:moveTo>
                    <a:lnTo>
                      <a:pt x="4489" y="2835"/>
                    </a:lnTo>
                    <a:lnTo>
                      <a:pt x="2338" y="2835"/>
                    </a:lnTo>
                    <a:lnTo>
                      <a:pt x="3413" y="972"/>
                    </a:lnTo>
                    <a:close/>
                    <a:moveTo>
                      <a:pt x="842" y="5426"/>
                    </a:moveTo>
                    <a:lnTo>
                      <a:pt x="1917" y="3564"/>
                    </a:lnTo>
                    <a:lnTo>
                      <a:pt x="2993" y="5426"/>
                    </a:lnTo>
                    <a:lnTo>
                      <a:pt x="842" y="5426"/>
                    </a:lnTo>
                    <a:close/>
                    <a:moveTo>
                      <a:pt x="2338" y="3321"/>
                    </a:moveTo>
                    <a:lnTo>
                      <a:pt x="4489" y="3321"/>
                    </a:lnTo>
                    <a:lnTo>
                      <a:pt x="3413" y="5183"/>
                    </a:lnTo>
                    <a:lnTo>
                      <a:pt x="2338" y="3321"/>
                    </a:lnTo>
                    <a:close/>
                    <a:moveTo>
                      <a:pt x="4910" y="3564"/>
                    </a:moveTo>
                    <a:lnTo>
                      <a:pt x="5985" y="5426"/>
                    </a:lnTo>
                    <a:lnTo>
                      <a:pt x="3834" y="5426"/>
                    </a:lnTo>
                    <a:lnTo>
                      <a:pt x="4910" y="3564"/>
                    </a:ln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zh-CN" altLang="en-US" sz="1800" dirty="0">
                  <a:solidFill>
                    <a:srgbClr val="000000"/>
                  </a:solidFill>
                </a:endParaRPr>
              </a:p>
            </p:txBody>
          </p:sp>
        </p:grpSp>
        <p:grpSp>
          <p:nvGrpSpPr>
            <p:cNvPr id="320" name="组合 319"/>
            <p:cNvGrpSpPr/>
            <p:nvPr/>
          </p:nvGrpSpPr>
          <p:grpSpPr>
            <a:xfrm>
              <a:off x="5586244" y="3317071"/>
              <a:ext cx="504720" cy="504720"/>
              <a:chOff x="6559351" y="2249137"/>
              <a:chExt cx="648072" cy="648072"/>
            </a:xfrm>
          </p:grpSpPr>
          <p:sp>
            <p:nvSpPr>
              <p:cNvPr id="321" name="椭圆 320"/>
              <p:cNvSpPr/>
              <p:nvPr/>
            </p:nvSpPr>
            <p:spPr>
              <a:xfrm>
                <a:off x="6559351"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a:solidFill>
                    <a:srgbClr val="FFFFFF"/>
                  </a:solidFill>
                </a:endParaRPr>
              </a:p>
            </p:txBody>
          </p:sp>
          <p:sp>
            <p:nvSpPr>
              <p:cNvPr id="322" name="AutoShape 75"/>
              <p:cNvSpPr>
                <a:spLocks/>
              </p:cNvSpPr>
              <p:nvPr/>
            </p:nvSpPr>
            <p:spPr bwMode="auto">
              <a:xfrm>
                <a:off x="6693241" y="2390028"/>
                <a:ext cx="380293" cy="366291"/>
              </a:xfrm>
              <a:custGeom>
                <a:avLst/>
                <a:gdLst>
                  <a:gd name="connsiteX0" fmla="*/ 0 w 582235"/>
                  <a:gd name="connsiteY0" fmla="*/ 404481 h 606722"/>
                  <a:gd name="connsiteX1" fmla="*/ 101261 w 582235"/>
                  <a:gd name="connsiteY1" fmla="*/ 404481 h 606722"/>
                  <a:gd name="connsiteX2" fmla="*/ 101261 w 582235"/>
                  <a:gd name="connsiteY2" fmla="*/ 606722 h 606722"/>
                  <a:gd name="connsiteX3" fmla="*/ 0 w 582235"/>
                  <a:gd name="connsiteY3" fmla="*/ 606722 h 606722"/>
                  <a:gd name="connsiteX4" fmla="*/ 151927 w 582235"/>
                  <a:gd name="connsiteY4" fmla="*/ 328623 h 606722"/>
                  <a:gd name="connsiteX5" fmla="*/ 253188 w 582235"/>
                  <a:gd name="connsiteY5" fmla="*/ 328623 h 606722"/>
                  <a:gd name="connsiteX6" fmla="*/ 253188 w 582235"/>
                  <a:gd name="connsiteY6" fmla="*/ 606722 h 606722"/>
                  <a:gd name="connsiteX7" fmla="*/ 151927 w 582235"/>
                  <a:gd name="connsiteY7" fmla="*/ 606722 h 606722"/>
                  <a:gd name="connsiteX8" fmla="*/ 303855 w 582235"/>
                  <a:gd name="connsiteY8" fmla="*/ 252766 h 606722"/>
                  <a:gd name="connsiteX9" fmla="*/ 405046 w 582235"/>
                  <a:gd name="connsiteY9" fmla="*/ 252766 h 606722"/>
                  <a:gd name="connsiteX10" fmla="*/ 405046 w 582235"/>
                  <a:gd name="connsiteY10" fmla="*/ 606722 h 606722"/>
                  <a:gd name="connsiteX11" fmla="*/ 303855 w 582235"/>
                  <a:gd name="connsiteY11" fmla="*/ 606722 h 606722"/>
                  <a:gd name="connsiteX12" fmla="*/ 455711 w 582235"/>
                  <a:gd name="connsiteY12" fmla="*/ 202241 h 606722"/>
                  <a:gd name="connsiteX13" fmla="*/ 556972 w 582235"/>
                  <a:gd name="connsiteY13" fmla="*/ 202241 h 606722"/>
                  <a:gd name="connsiteX14" fmla="*/ 556972 w 582235"/>
                  <a:gd name="connsiteY14" fmla="*/ 606722 h 606722"/>
                  <a:gd name="connsiteX15" fmla="*/ 455711 w 582235"/>
                  <a:gd name="connsiteY15" fmla="*/ 606722 h 606722"/>
                  <a:gd name="connsiteX16" fmla="*/ 455697 w 582235"/>
                  <a:gd name="connsiteY16" fmla="*/ 0 h 606722"/>
                  <a:gd name="connsiteX17" fmla="*/ 556785 w 582235"/>
                  <a:gd name="connsiteY17" fmla="*/ 0 h 606722"/>
                  <a:gd name="connsiteX18" fmla="*/ 556874 w 582235"/>
                  <a:gd name="connsiteY18" fmla="*/ 0 h 606722"/>
                  <a:gd name="connsiteX19" fmla="*/ 556963 w 582235"/>
                  <a:gd name="connsiteY19" fmla="*/ 0 h 606722"/>
                  <a:gd name="connsiteX20" fmla="*/ 557675 w 582235"/>
                  <a:gd name="connsiteY20" fmla="*/ 0 h 606722"/>
                  <a:gd name="connsiteX21" fmla="*/ 559366 w 582235"/>
                  <a:gd name="connsiteY21" fmla="*/ 89 h 606722"/>
                  <a:gd name="connsiteX22" fmla="*/ 560611 w 582235"/>
                  <a:gd name="connsiteY22" fmla="*/ 267 h 606722"/>
                  <a:gd name="connsiteX23" fmla="*/ 561857 w 582235"/>
                  <a:gd name="connsiteY23" fmla="*/ 444 h 606722"/>
                  <a:gd name="connsiteX24" fmla="*/ 563192 w 582235"/>
                  <a:gd name="connsiteY24" fmla="*/ 800 h 606722"/>
                  <a:gd name="connsiteX25" fmla="*/ 564171 w 582235"/>
                  <a:gd name="connsiteY25" fmla="*/ 1067 h 606722"/>
                  <a:gd name="connsiteX26" fmla="*/ 565506 w 582235"/>
                  <a:gd name="connsiteY26" fmla="*/ 1511 h 606722"/>
                  <a:gd name="connsiteX27" fmla="*/ 566574 w 582235"/>
                  <a:gd name="connsiteY27" fmla="*/ 1867 h 606722"/>
                  <a:gd name="connsiteX28" fmla="*/ 567730 w 582235"/>
                  <a:gd name="connsiteY28" fmla="*/ 2400 h 606722"/>
                  <a:gd name="connsiteX29" fmla="*/ 568798 w 582235"/>
                  <a:gd name="connsiteY29" fmla="*/ 2933 h 606722"/>
                  <a:gd name="connsiteX30" fmla="*/ 569777 w 582235"/>
                  <a:gd name="connsiteY30" fmla="*/ 3467 h 606722"/>
                  <a:gd name="connsiteX31" fmla="*/ 570934 w 582235"/>
                  <a:gd name="connsiteY31" fmla="*/ 4178 h 606722"/>
                  <a:gd name="connsiteX32" fmla="*/ 571824 w 582235"/>
                  <a:gd name="connsiteY32" fmla="*/ 4800 h 606722"/>
                  <a:gd name="connsiteX33" fmla="*/ 572891 w 582235"/>
                  <a:gd name="connsiteY33" fmla="*/ 5689 h 606722"/>
                  <a:gd name="connsiteX34" fmla="*/ 573781 w 582235"/>
                  <a:gd name="connsiteY34" fmla="*/ 6489 h 606722"/>
                  <a:gd name="connsiteX35" fmla="*/ 574760 w 582235"/>
                  <a:gd name="connsiteY35" fmla="*/ 7289 h 606722"/>
                  <a:gd name="connsiteX36" fmla="*/ 575917 w 582235"/>
                  <a:gd name="connsiteY36" fmla="*/ 8533 h 606722"/>
                  <a:gd name="connsiteX37" fmla="*/ 576451 w 582235"/>
                  <a:gd name="connsiteY37" fmla="*/ 9066 h 606722"/>
                  <a:gd name="connsiteX38" fmla="*/ 576451 w 582235"/>
                  <a:gd name="connsiteY38" fmla="*/ 9155 h 606722"/>
                  <a:gd name="connsiteX39" fmla="*/ 577964 w 582235"/>
                  <a:gd name="connsiteY39" fmla="*/ 11200 h 606722"/>
                  <a:gd name="connsiteX40" fmla="*/ 578053 w 582235"/>
                  <a:gd name="connsiteY40" fmla="*/ 11289 h 606722"/>
                  <a:gd name="connsiteX41" fmla="*/ 579209 w 582235"/>
                  <a:gd name="connsiteY41" fmla="*/ 13244 h 606722"/>
                  <a:gd name="connsiteX42" fmla="*/ 579743 w 582235"/>
                  <a:gd name="connsiteY42" fmla="*/ 14222 h 606722"/>
                  <a:gd name="connsiteX43" fmla="*/ 580277 w 582235"/>
                  <a:gd name="connsiteY43" fmla="*/ 15555 h 606722"/>
                  <a:gd name="connsiteX44" fmla="*/ 580722 w 582235"/>
                  <a:gd name="connsiteY44" fmla="*/ 16711 h 606722"/>
                  <a:gd name="connsiteX45" fmla="*/ 581167 w 582235"/>
                  <a:gd name="connsiteY45" fmla="*/ 17866 h 606722"/>
                  <a:gd name="connsiteX46" fmla="*/ 581523 w 582235"/>
                  <a:gd name="connsiteY46" fmla="*/ 19199 h 606722"/>
                  <a:gd name="connsiteX47" fmla="*/ 581790 w 582235"/>
                  <a:gd name="connsiteY47" fmla="*/ 20266 h 606722"/>
                  <a:gd name="connsiteX48" fmla="*/ 582146 w 582235"/>
                  <a:gd name="connsiteY48" fmla="*/ 22488 h 606722"/>
                  <a:gd name="connsiteX49" fmla="*/ 582146 w 582235"/>
                  <a:gd name="connsiteY49" fmla="*/ 22666 h 606722"/>
                  <a:gd name="connsiteX50" fmla="*/ 582235 w 582235"/>
                  <a:gd name="connsiteY50" fmla="*/ 25244 h 606722"/>
                  <a:gd name="connsiteX51" fmla="*/ 582235 w 582235"/>
                  <a:gd name="connsiteY51" fmla="*/ 126396 h 606722"/>
                  <a:gd name="connsiteX52" fmla="*/ 556963 w 582235"/>
                  <a:gd name="connsiteY52" fmla="*/ 151728 h 606722"/>
                  <a:gd name="connsiteX53" fmla="*/ 531691 w 582235"/>
                  <a:gd name="connsiteY53" fmla="*/ 126396 h 606722"/>
                  <a:gd name="connsiteX54" fmla="*/ 531691 w 582235"/>
                  <a:gd name="connsiteY54" fmla="*/ 79286 h 606722"/>
                  <a:gd name="connsiteX55" fmla="*/ 421260 w 582235"/>
                  <a:gd name="connsiteY55" fmla="*/ 171106 h 606722"/>
                  <a:gd name="connsiteX56" fmla="*/ 385666 w 582235"/>
                  <a:gd name="connsiteY56" fmla="*/ 167906 h 606722"/>
                  <a:gd name="connsiteX57" fmla="*/ 388869 w 582235"/>
                  <a:gd name="connsiteY57" fmla="*/ 132262 h 606722"/>
                  <a:gd name="connsiteX58" fmla="*/ 487020 w 582235"/>
                  <a:gd name="connsiteY58" fmla="*/ 50576 h 606722"/>
                  <a:gd name="connsiteX59" fmla="*/ 455697 w 582235"/>
                  <a:gd name="connsiteY59" fmla="*/ 50576 h 606722"/>
                  <a:gd name="connsiteX60" fmla="*/ 430425 w 582235"/>
                  <a:gd name="connsiteY60" fmla="*/ 25244 h 606722"/>
                  <a:gd name="connsiteX61" fmla="*/ 455697 w 582235"/>
                  <a:gd name="connsiteY6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82235" h="606722">
                    <a:moveTo>
                      <a:pt x="0" y="404481"/>
                    </a:moveTo>
                    <a:lnTo>
                      <a:pt x="101261" y="404481"/>
                    </a:lnTo>
                    <a:lnTo>
                      <a:pt x="101261" y="606722"/>
                    </a:lnTo>
                    <a:lnTo>
                      <a:pt x="0" y="606722"/>
                    </a:lnTo>
                    <a:close/>
                    <a:moveTo>
                      <a:pt x="151927" y="328623"/>
                    </a:moveTo>
                    <a:lnTo>
                      <a:pt x="253188" y="328623"/>
                    </a:lnTo>
                    <a:lnTo>
                      <a:pt x="253188" y="606722"/>
                    </a:lnTo>
                    <a:lnTo>
                      <a:pt x="151927" y="606722"/>
                    </a:lnTo>
                    <a:close/>
                    <a:moveTo>
                      <a:pt x="303855" y="252766"/>
                    </a:moveTo>
                    <a:lnTo>
                      <a:pt x="405046" y="252766"/>
                    </a:lnTo>
                    <a:lnTo>
                      <a:pt x="405046" y="606722"/>
                    </a:lnTo>
                    <a:lnTo>
                      <a:pt x="303855" y="606722"/>
                    </a:lnTo>
                    <a:close/>
                    <a:moveTo>
                      <a:pt x="455711" y="202241"/>
                    </a:moveTo>
                    <a:lnTo>
                      <a:pt x="556972" y="202241"/>
                    </a:lnTo>
                    <a:lnTo>
                      <a:pt x="556972" y="606722"/>
                    </a:lnTo>
                    <a:lnTo>
                      <a:pt x="455711" y="606722"/>
                    </a:lnTo>
                    <a:close/>
                    <a:moveTo>
                      <a:pt x="455697" y="0"/>
                    </a:moveTo>
                    <a:lnTo>
                      <a:pt x="556785" y="0"/>
                    </a:lnTo>
                    <a:lnTo>
                      <a:pt x="556874" y="0"/>
                    </a:lnTo>
                    <a:lnTo>
                      <a:pt x="556963" y="0"/>
                    </a:lnTo>
                    <a:cubicBezTo>
                      <a:pt x="557230" y="0"/>
                      <a:pt x="557408" y="0"/>
                      <a:pt x="557675" y="0"/>
                    </a:cubicBezTo>
                    <a:cubicBezTo>
                      <a:pt x="558298" y="89"/>
                      <a:pt x="558832" y="89"/>
                      <a:pt x="559366" y="89"/>
                    </a:cubicBezTo>
                    <a:cubicBezTo>
                      <a:pt x="559811" y="178"/>
                      <a:pt x="560256" y="267"/>
                      <a:pt x="560611" y="267"/>
                    </a:cubicBezTo>
                    <a:cubicBezTo>
                      <a:pt x="561056" y="356"/>
                      <a:pt x="561412" y="444"/>
                      <a:pt x="561857" y="444"/>
                    </a:cubicBezTo>
                    <a:cubicBezTo>
                      <a:pt x="562302" y="533"/>
                      <a:pt x="562747" y="711"/>
                      <a:pt x="563192" y="800"/>
                    </a:cubicBezTo>
                    <a:cubicBezTo>
                      <a:pt x="563548" y="889"/>
                      <a:pt x="563904" y="978"/>
                      <a:pt x="564171" y="1067"/>
                    </a:cubicBezTo>
                    <a:cubicBezTo>
                      <a:pt x="564616" y="1156"/>
                      <a:pt x="565061" y="1333"/>
                      <a:pt x="565506" y="1511"/>
                    </a:cubicBezTo>
                    <a:cubicBezTo>
                      <a:pt x="565862" y="1600"/>
                      <a:pt x="566218" y="1778"/>
                      <a:pt x="566574" y="1867"/>
                    </a:cubicBezTo>
                    <a:cubicBezTo>
                      <a:pt x="566929" y="2044"/>
                      <a:pt x="567285" y="2222"/>
                      <a:pt x="567730" y="2400"/>
                    </a:cubicBezTo>
                    <a:cubicBezTo>
                      <a:pt x="568086" y="2578"/>
                      <a:pt x="568442" y="2755"/>
                      <a:pt x="568798" y="2933"/>
                    </a:cubicBezTo>
                    <a:cubicBezTo>
                      <a:pt x="569154" y="3111"/>
                      <a:pt x="569421" y="3289"/>
                      <a:pt x="569777" y="3467"/>
                    </a:cubicBezTo>
                    <a:cubicBezTo>
                      <a:pt x="570133" y="3733"/>
                      <a:pt x="570578" y="4000"/>
                      <a:pt x="570934" y="4178"/>
                    </a:cubicBezTo>
                    <a:cubicBezTo>
                      <a:pt x="571201" y="4444"/>
                      <a:pt x="571557" y="4622"/>
                      <a:pt x="571824" y="4800"/>
                    </a:cubicBezTo>
                    <a:cubicBezTo>
                      <a:pt x="572180" y="5155"/>
                      <a:pt x="572536" y="5422"/>
                      <a:pt x="572891" y="5689"/>
                    </a:cubicBezTo>
                    <a:cubicBezTo>
                      <a:pt x="573247" y="5955"/>
                      <a:pt x="573514" y="6222"/>
                      <a:pt x="573781" y="6489"/>
                    </a:cubicBezTo>
                    <a:cubicBezTo>
                      <a:pt x="574137" y="6755"/>
                      <a:pt x="574493" y="7022"/>
                      <a:pt x="574760" y="7289"/>
                    </a:cubicBezTo>
                    <a:cubicBezTo>
                      <a:pt x="575205" y="7733"/>
                      <a:pt x="575561" y="8178"/>
                      <a:pt x="575917" y="8533"/>
                    </a:cubicBezTo>
                    <a:cubicBezTo>
                      <a:pt x="576095" y="8711"/>
                      <a:pt x="576273" y="8889"/>
                      <a:pt x="576451" y="9066"/>
                    </a:cubicBezTo>
                    <a:cubicBezTo>
                      <a:pt x="576451" y="9155"/>
                      <a:pt x="576451" y="9155"/>
                      <a:pt x="576451" y="9155"/>
                    </a:cubicBezTo>
                    <a:cubicBezTo>
                      <a:pt x="576985" y="9777"/>
                      <a:pt x="577519" y="10489"/>
                      <a:pt x="577964" y="11200"/>
                    </a:cubicBezTo>
                    <a:cubicBezTo>
                      <a:pt x="577964" y="11200"/>
                      <a:pt x="578053" y="11289"/>
                      <a:pt x="578053" y="11289"/>
                    </a:cubicBezTo>
                    <a:cubicBezTo>
                      <a:pt x="578498" y="12000"/>
                      <a:pt x="578854" y="12622"/>
                      <a:pt x="579209" y="13244"/>
                    </a:cubicBezTo>
                    <a:cubicBezTo>
                      <a:pt x="579387" y="13600"/>
                      <a:pt x="579565" y="13955"/>
                      <a:pt x="579743" y="14222"/>
                    </a:cubicBezTo>
                    <a:cubicBezTo>
                      <a:pt x="579921" y="14666"/>
                      <a:pt x="580099" y="15111"/>
                      <a:pt x="580277" y="15555"/>
                    </a:cubicBezTo>
                    <a:cubicBezTo>
                      <a:pt x="580455" y="15911"/>
                      <a:pt x="580633" y="16266"/>
                      <a:pt x="580722" y="16711"/>
                    </a:cubicBezTo>
                    <a:cubicBezTo>
                      <a:pt x="580900" y="17066"/>
                      <a:pt x="581078" y="17422"/>
                      <a:pt x="581167" y="17866"/>
                    </a:cubicBezTo>
                    <a:cubicBezTo>
                      <a:pt x="581256" y="18311"/>
                      <a:pt x="581434" y="18755"/>
                      <a:pt x="581523" y="19199"/>
                    </a:cubicBezTo>
                    <a:cubicBezTo>
                      <a:pt x="581612" y="19555"/>
                      <a:pt x="581701" y="19910"/>
                      <a:pt x="581790" y="20266"/>
                    </a:cubicBezTo>
                    <a:cubicBezTo>
                      <a:pt x="581879" y="20977"/>
                      <a:pt x="582057" y="21777"/>
                      <a:pt x="582146" y="22488"/>
                    </a:cubicBezTo>
                    <a:cubicBezTo>
                      <a:pt x="582146" y="22577"/>
                      <a:pt x="582146" y="22666"/>
                      <a:pt x="582146" y="22666"/>
                    </a:cubicBezTo>
                    <a:cubicBezTo>
                      <a:pt x="582235" y="23555"/>
                      <a:pt x="582235" y="24355"/>
                      <a:pt x="582235" y="25244"/>
                    </a:cubicBezTo>
                    <a:lnTo>
                      <a:pt x="582235" y="126396"/>
                    </a:lnTo>
                    <a:cubicBezTo>
                      <a:pt x="582235" y="140351"/>
                      <a:pt x="570934" y="151728"/>
                      <a:pt x="556963" y="151728"/>
                    </a:cubicBezTo>
                    <a:cubicBezTo>
                      <a:pt x="542992" y="151728"/>
                      <a:pt x="531691" y="140351"/>
                      <a:pt x="531691" y="126396"/>
                    </a:cubicBezTo>
                    <a:lnTo>
                      <a:pt x="531691" y="79286"/>
                    </a:lnTo>
                    <a:lnTo>
                      <a:pt x="421260" y="171106"/>
                    </a:lnTo>
                    <a:cubicBezTo>
                      <a:pt x="410582" y="180083"/>
                      <a:pt x="394564" y="178572"/>
                      <a:pt x="385666" y="167906"/>
                    </a:cubicBezTo>
                    <a:cubicBezTo>
                      <a:pt x="376678" y="157150"/>
                      <a:pt x="378191" y="141240"/>
                      <a:pt x="388869" y="132262"/>
                    </a:cubicBezTo>
                    <a:lnTo>
                      <a:pt x="487020" y="50576"/>
                    </a:lnTo>
                    <a:lnTo>
                      <a:pt x="455697" y="50576"/>
                    </a:lnTo>
                    <a:cubicBezTo>
                      <a:pt x="441727" y="50576"/>
                      <a:pt x="430425" y="39288"/>
                      <a:pt x="430425" y="25244"/>
                    </a:cubicBezTo>
                    <a:cubicBezTo>
                      <a:pt x="430425" y="11289"/>
                      <a:pt x="441727" y="0"/>
                      <a:pt x="455697" y="0"/>
                    </a:cubicBezTo>
                    <a:close/>
                  </a:path>
                </a:pathLst>
              </a:custGeom>
              <a:solidFill>
                <a:schemeClr val="bg1"/>
              </a:solidFill>
              <a:ln>
                <a:noFill/>
              </a:ln>
              <a:effectLst/>
              <a:extLst/>
            </p:spPr>
            <p:txBody>
              <a:bodyPr lIns="121888" tIns="121888" rIns="121888" bIns="121888" anchor="ct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hangingPunct="0">
                  <a:buFontTx/>
                  <a:buNone/>
                </a:pPr>
                <a:endParaRPr lang="zh-CN" altLang="zh-CN" sz="639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grpSp>
      </p:grpSp>
    </p:spTree>
    <p:extLst>
      <p:ext uri="{BB962C8B-B14F-4D97-AF65-F5344CB8AC3E}">
        <p14:creationId xmlns:p14="http://schemas.microsoft.com/office/powerpoint/2010/main" val="71185007"/>
      </p:ext>
    </p:extLst>
  </p:cSld>
  <p:clrMapOvr>
    <a:overrideClrMapping bg1="lt1" tx1="dk1" bg2="lt2" tx2="dk2" accent1="accent1" accent2="accent2" accent3="accent3" accent4="accent4" accent5="accent5" accent6="accent6" hlink="hlink" folHlink="folHlink"/>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userDrawn="1">
  <p:cSld name="节标题">
    <p:bg>
      <p:bgRef idx="1001">
        <a:schemeClr val="bg1"/>
      </p:bgRef>
    </p:bg>
    <p:spTree>
      <p:nvGrpSpPr>
        <p:cNvPr id="1" name=""/>
        <p:cNvGrpSpPr/>
        <p:nvPr/>
      </p:nvGrpSpPr>
      <p:grpSpPr>
        <a:xfrm>
          <a:off x="0" y="0"/>
          <a:ext cx="0" cy="0"/>
          <a:chOff x="0" y="0"/>
          <a:chExt cx="0" cy="0"/>
        </a:xfrm>
      </p:grpSpPr>
      <p:sp>
        <p:nvSpPr>
          <p:cNvPr id="13" name="日期占位符 12"/>
          <p:cNvSpPr>
            <a:spLocks noGrp="1"/>
          </p:cNvSpPr>
          <p:nvPr>
            <p:ph type="dt" sz="half" idx="14"/>
          </p:nvPr>
        </p:nvSpPr>
        <p:spPr/>
        <p:txBody>
          <a:bodyPr/>
          <a:lstStyle/>
          <a:p>
            <a:fld id="{6489D9C7-5DC6-4263-87FF-7C99F6FB63C3}" type="datetime1">
              <a:rPr lang="zh-CN" altLang="en-US" smtClean="0">
                <a:solidFill>
                  <a:srgbClr val="000000">
                    <a:tint val="75000"/>
                  </a:srgbClr>
                </a:solidFill>
              </a:rPr>
              <a:pPr/>
              <a:t>2020/8/12</a:t>
            </a:fld>
            <a:endParaRPr lang="zh-CN" altLang="en-US">
              <a:solidFill>
                <a:srgbClr val="000000">
                  <a:tint val="75000"/>
                </a:srgbClr>
              </a:solidFill>
            </a:endParaRPr>
          </a:p>
        </p:txBody>
      </p:sp>
      <p:sp>
        <p:nvSpPr>
          <p:cNvPr id="14" name="页脚占位符 13"/>
          <p:cNvSpPr>
            <a:spLocks noGrp="1"/>
          </p:cNvSpPr>
          <p:nvPr>
            <p:ph type="ftr" sz="quarter" idx="15"/>
          </p:nvPr>
        </p:nvSpPr>
        <p:spPr/>
        <p:txBody>
          <a:bodyPr/>
          <a:lstStyle/>
          <a:p>
            <a:r>
              <a:rPr lang="en-US" altLang="zh-CN">
                <a:solidFill>
                  <a:srgbClr val="000000">
                    <a:tint val="75000"/>
                  </a:srgbClr>
                </a:solidFill>
              </a:rPr>
              <a:t>www.islide.cc </a:t>
            </a:r>
            <a:r>
              <a:rPr lang="zh-CN" altLang="en-US">
                <a:solidFill>
                  <a:srgbClr val="000000">
                    <a:tint val="75000"/>
                  </a:srgbClr>
                </a:solidFill>
              </a:rPr>
              <a:t>「 让</a:t>
            </a:r>
            <a:r>
              <a:rPr lang="en-US" altLang="zh-CN">
                <a:solidFill>
                  <a:srgbClr val="000000">
                    <a:tint val="75000"/>
                  </a:srgbClr>
                </a:solidFill>
              </a:rPr>
              <a:t>PPT</a:t>
            </a:r>
            <a:r>
              <a:rPr lang="zh-CN" altLang="en-US">
                <a:solidFill>
                  <a:srgbClr val="000000">
                    <a:tint val="75000"/>
                  </a:srgbClr>
                </a:solidFill>
              </a:rPr>
              <a:t>设计简单起来！」</a:t>
            </a:r>
          </a:p>
        </p:txBody>
      </p:sp>
      <p:sp>
        <p:nvSpPr>
          <p:cNvPr id="15" name="灯片编号占位符 14"/>
          <p:cNvSpPr>
            <a:spLocks noGrp="1"/>
          </p:cNvSpPr>
          <p:nvPr>
            <p:ph type="sldNum" sz="quarter" idx="16"/>
          </p:nvPr>
        </p:nvSpPr>
        <p:spPr/>
        <p:txBody>
          <a:bodyPr/>
          <a:lstStyle/>
          <a:p>
            <a:fld id="{5DD3DB80-B894-403A-B48E-6FDC1A72010E}" type="slidenum">
              <a:rPr lang="zh-CN" altLang="en-US" smtClean="0">
                <a:solidFill>
                  <a:srgbClr val="000000">
                    <a:tint val="75000"/>
                  </a:srgbClr>
                </a:solidFill>
              </a:rPr>
              <a:pPr/>
              <a:t>‹#›</a:t>
            </a:fld>
            <a:endParaRPr lang="zh-CN" altLang="en-US">
              <a:solidFill>
                <a:srgbClr val="000000">
                  <a:tint val="75000"/>
                </a:srgbClr>
              </a:solidFill>
            </a:endParaRPr>
          </a:p>
        </p:txBody>
      </p:sp>
      <p:sp>
        <p:nvSpPr>
          <p:cNvPr id="20" name="标题 1"/>
          <p:cNvSpPr>
            <a:spLocks noGrp="1"/>
          </p:cNvSpPr>
          <p:nvPr>
            <p:ph type="title" hasCustomPrompt="1"/>
          </p:nvPr>
        </p:nvSpPr>
        <p:spPr>
          <a:xfrm>
            <a:off x="669924" y="3013849"/>
            <a:ext cx="7643973" cy="656792"/>
          </a:xfrm>
        </p:spPr>
        <p:txBody>
          <a:bodyPr anchor="ctr">
            <a:normAutofit/>
          </a:bodyPr>
          <a:lstStyle>
            <a:lvl1pPr algn="l">
              <a:defRPr sz="2400" b="1">
                <a:solidFill>
                  <a:schemeClr val="tx1"/>
                </a:solidFill>
              </a:defRPr>
            </a:lvl1pPr>
          </a:lstStyle>
          <a:p>
            <a:r>
              <a:rPr lang="zh-CN" altLang="en-US" dirty="0"/>
              <a:t>单击此处添加幻灯片章节标题</a:t>
            </a:r>
          </a:p>
        </p:txBody>
      </p:sp>
      <p:sp>
        <p:nvSpPr>
          <p:cNvPr id="21" name="文本占位符 2"/>
          <p:cNvSpPr>
            <a:spLocks noGrp="1"/>
          </p:cNvSpPr>
          <p:nvPr>
            <p:ph type="body" idx="1"/>
          </p:nvPr>
        </p:nvSpPr>
        <p:spPr>
          <a:xfrm>
            <a:off x="669924" y="3884155"/>
            <a:ext cx="7643973" cy="1015623"/>
          </a:xfrm>
        </p:spPr>
        <p:txBody>
          <a:bodyPr anchor="t">
            <a:normAutofit/>
          </a:bodyPr>
          <a:lstStyle>
            <a:lvl1pPr marL="0" indent="0" algn="l">
              <a:buNone/>
              <a:defRPr sz="1100">
                <a:solidFill>
                  <a:schemeClr val="tx1"/>
                </a:solidFill>
              </a:defRPr>
            </a:lvl1pPr>
            <a:lvl2pPr marL="457167" indent="0">
              <a:buNone/>
              <a:defRPr sz="2000">
                <a:solidFill>
                  <a:schemeClr val="tx1">
                    <a:tint val="75000"/>
                  </a:schemeClr>
                </a:solidFill>
              </a:defRPr>
            </a:lvl2pPr>
            <a:lvl3pPr marL="914332" indent="0">
              <a:buNone/>
              <a:defRPr sz="1800">
                <a:solidFill>
                  <a:schemeClr val="tx1">
                    <a:tint val="75000"/>
                  </a:schemeClr>
                </a:solidFill>
              </a:defRPr>
            </a:lvl3pPr>
            <a:lvl4pPr marL="1371498" indent="0">
              <a:buNone/>
              <a:defRPr sz="1600">
                <a:solidFill>
                  <a:schemeClr val="tx1">
                    <a:tint val="75000"/>
                  </a:schemeClr>
                </a:solidFill>
              </a:defRPr>
            </a:lvl4pPr>
            <a:lvl5pPr marL="1828664" indent="0">
              <a:buNone/>
              <a:defRPr sz="1600">
                <a:solidFill>
                  <a:schemeClr val="tx1">
                    <a:tint val="75000"/>
                  </a:schemeClr>
                </a:solidFill>
              </a:defRPr>
            </a:lvl5pPr>
            <a:lvl6pPr marL="2285830" indent="0">
              <a:buNone/>
              <a:defRPr sz="1600">
                <a:solidFill>
                  <a:schemeClr val="tx1">
                    <a:tint val="75000"/>
                  </a:schemeClr>
                </a:solidFill>
              </a:defRPr>
            </a:lvl6pPr>
            <a:lvl7pPr marL="2742994" indent="0">
              <a:buNone/>
              <a:defRPr sz="1600">
                <a:solidFill>
                  <a:schemeClr val="tx1">
                    <a:tint val="75000"/>
                  </a:schemeClr>
                </a:solidFill>
              </a:defRPr>
            </a:lvl7pPr>
            <a:lvl8pPr marL="3200160" indent="0">
              <a:buNone/>
              <a:defRPr sz="1600">
                <a:solidFill>
                  <a:schemeClr val="tx1">
                    <a:tint val="75000"/>
                  </a:schemeClr>
                </a:solidFill>
              </a:defRPr>
            </a:lvl8pPr>
            <a:lvl9pPr marL="3657327" indent="0">
              <a:buNone/>
              <a:defRPr sz="1600">
                <a:solidFill>
                  <a:schemeClr val="tx1">
                    <a:tint val="75000"/>
                  </a:schemeClr>
                </a:solidFill>
              </a:defRPr>
            </a:lvl9pPr>
          </a:lstStyle>
          <a:p>
            <a:pPr lvl="0"/>
            <a:r>
              <a:rPr lang="zh-CN" altLang="en-US"/>
              <a:t>单击此处编辑母版文本样式</a:t>
            </a:r>
          </a:p>
        </p:txBody>
      </p:sp>
      <p:grpSp>
        <p:nvGrpSpPr>
          <p:cNvPr id="7" name="组合 6"/>
          <p:cNvGrpSpPr/>
          <p:nvPr userDrawn="1"/>
        </p:nvGrpSpPr>
        <p:grpSpPr>
          <a:xfrm>
            <a:off x="8313902" y="1060863"/>
            <a:ext cx="3104321" cy="2716533"/>
            <a:chOff x="254283" y="1886754"/>
            <a:chExt cx="5836681" cy="5292666"/>
          </a:xfrm>
        </p:grpSpPr>
        <p:grpSp>
          <p:nvGrpSpPr>
            <p:cNvPr id="8" name="组合 7"/>
            <p:cNvGrpSpPr/>
            <p:nvPr/>
          </p:nvGrpSpPr>
          <p:grpSpPr>
            <a:xfrm flipH="1">
              <a:off x="773576" y="2329256"/>
              <a:ext cx="4930983" cy="4850164"/>
              <a:chOff x="4" y="1009025"/>
              <a:chExt cx="5518411" cy="5427964"/>
            </a:xfrm>
          </p:grpSpPr>
          <p:sp>
            <p:nvSpPr>
              <p:cNvPr id="26" name="AutoShape 3"/>
              <p:cNvSpPr>
                <a:spLocks noChangeAspect="1" noChangeArrowheads="1" noTextEdit="1"/>
              </p:cNvSpPr>
              <p:nvPr/>
            </p:nvSpPr>
            <p:spPr bwMode="auto">
              <a:xfrm>
                <a:off x="1958" y="1012624"/>
                <a:ext cx="5467604" cy="5104014"/>
              </a:xfrm>
              <a:prstGeom prst="rect">
                <a:avLst/>
              </a:prstGeom>
              <a:no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 name="Freeform 6"/>
              <p:cNvSpPr>
                <a:spLocks/>
              </p:cNvSpPr>
              <p:nvPr/>
            </p:nvSpPr>
            <p:spPr bwMode="auto">
              <a:xfrm>
                <a:off x="1315122" y="3048111"/>
                <a:ext cx="2688858" cy="3388878"/>
              </a:xfrm>
              <a:custGeom>
                <a:avLst/>
                <a:gdLst/>
                <a:ahLst/>
                <a:cxnLst>
                  <a:cxn ang="0">
                    <a:pos x="534" y="1813"/>
                  </a:cxn>
                  <a:cxn ang="0">
                    <a:pos x="439" y="1553"/>
                  </a:cxn>
                  <a:cxn ang="0">
                    <a:pos x="148" y="1532"/>
                  </a:cxn>
                  <a:cxn ang="0">
                    <a:pos x="135" y="1370"/>
                  </a:cxn>
                  <a:cxn ang="0">
                    <a:pos x="109" y="1290"/>
                  </a:cxn>
                  <a:cxn ang="0">
                    <a:pos x="109" y="1154"/>
                  </a:cxn>
                  <a:cxn ang="0">
                    <a:pos x="5" y="1059"/>
                  </a:cxn>
                  <a:cxn ang="0">
                    <a:pos x="136" y="870"/>
                  </a:cxn>
                  <a:cxn ang="0">
                    <a:pos x="343" y="190"/>
                  </a:cxn>
                  <a:cxn ang="0">
                    <a:pos x="1150" y="116"/>
                  </a:cxn>
                  <a:cxn ang="0">
                    <a:pos x="1461" y="453"/>
                  </a:cxn>
                  <a:cxn ang="0">
                    <a:pos x="1451" y="937"/>
                  </a:cxn>
                  <a:cxn ang="0">
                    <a:pos x="1173" y="1321"/>
                  </a:cxn>
                  <a:cxn ang="0">
                    <a:pos x="1301" y="1807"/>
                  </a:cxn>
                  <a:cxn ang="0">
                    <a:pos x="534" y="1813"/>
                  </a:cxn>
                </a:cxnLst>
                <a:rect l="0" t="0" r="r" b="b"/>
                <a:pathLst>
                  <a:path w="1522" h="1813">
                    <a:moveTo>
                      <a:pt x="534" y="1813"/>
                    </a:moveTo>
                    <a:cubicBezTo>
                      <a:pt x="534" y="1813"/>
                      <a:pt x="464" y="1592"/>
                      <a:pt x="439" y="1553"/>
                    </a:cubicBezTo>
                    <a:cubicBezTo>
                      <a:pt x="413" y="1514"/>
                      <a:pt x="212" y="1576"/>
                      <a:pt x="148" y="1532"/>
                    </a:cubicBezTo>
                    <a:cubicBezTo>
                      <a:pt x="83" y="1489"/>
                      <a:pt x="135" y="1370"/>
                      <a:pt x="135" y="1370"/>
                    </a:cubicBezTo>
                    <a:cubicBezTo>
                      <a:pt x="135" y="1370"/>
                      <a:pt x="32" y="1362"/>
                      <a:pt x="109" y="1290"/>
                    </a:cubicBezTo>
                    <a:cubicBezTo>
                      <a:pt x="32" y="1272"/>
                      <a:pt x="117" y="1182"/>
                      <a:pt x="109" y="1154"/>
                    </a:cubicBezTo>
                    <a:cubicBezTo>
                      <a:pt x="47" y="1144"/>
                      <a:pt x="0" y="1100"/>
                      <a:pt x="5" y="1059"/>
                    </a:cubicBezTo>
                    <a:cubicBezTo>
                      <a:pt x="11" y="1018"/>
                      <a:pt x="154" y="906"/>
                      <a:pt x="136" y="870"/>
                    </a:cubicBezTo>
                    <a:cubicBezTo>
                      <a:pt x="118" y="834"/>
                      <a:pt x="8" y="466"/>
                      <a:pt x="343" y="190"/>
                    </a:cubicBezTo>
                    <a:cubicBezTo>
                      <a:pt x="553" y="18"/>
                      <a:pt x="897" y="0"/>
                      <a:pt x="1150" y="116"/>
                    </a:cubicBezTo>
                    <a:cubicBezTo>
                      <a:pt x="1301" y="185"/>
                      <a:pt x="1415" y="320"/>
                      <a:pt x="1461" y="453"/>
                    </a:cubicBezTo>
                    <a:cubicBezTo>
                      <a:pt x="1517" y="612"/>
                      <a:pt x="1522" y="801"/>
                      <a:pt x="1451" y="937"/>
                    </a:cubicBezTo>
                    <a:cubicBezTo>
                      <a:pt x="1363" y="1106"/>
                      <a:pt x="1187" y="1215"/>
                      <a:pt x="1173" y="1321"/>
                    </a:cubicBezTo>
                    <a:cubicBezTo>
                      <a:pt x="1147" y="1514"/>
                      <a:pt x="1301" y="1807"/>
                      <a:pt x="1301" y="1807"/>
                    </a:cubicBezTo>
                    <a:lnTo>
                      <a:pt x="534" y="1813"/>
                    </a:ln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 name="Freeform 7"/>
              <p:cNvSpPr>
                <a:spLocks/>
              </p:cNvSpPr>
              <p:nvPr/>
            </p:nvSpPr>
            <p:spPr bwMode="auto">
              <a:xfrm>
                <a:off x="1793878" y="3336066"/>
                <a:ext cx="541289" cy="604707"/>
              </a:xfrm>
              <a:custGeom>
                <a:avLst/>
                <a:gdLst/>
                <a:ahLst/>
                <a:cxnLst>
                  <a:cxn ang="0">
                    <a:pos x="18" y="225"/>
                  </a:cxn>
                  <a:cxn ang="0">
                    <a:pos x="0" y="371"/>
                  </a:cxn>
                  <a:cxn ang="0">
                    <a:pos x="169" y="371"/>
                  </a:cxn>
                  <a:cxn ang="0">
                    <a:pos x="260" y="196"/>
                  </a:cxn>
                  <a:cxn ang="0">
                    <a:pos x="164" y="138"/>
                  </a:cxn>
                  <a:cxn ang="0">
                    <a:pos x="306" y="136"/>
                  </a:cxn>
                  <a:cxn ang="0">
                    <a:pos x="306" y="0"/>
                  </a:cxn>
                  <a:cxn ang="0">
                    <a:pos x="108" y="104"/>
                  </a:cxn>
                  <a:cxn ang="0">
                    <a:pos x="43" y="165"/>
                  </a:cxn>
                  <a:cxn ang="0">
                    <a:pos x="196" y="225"/>
                  </a:cxn>
                  <a:cxn ang="0">
                    <a:pos x="18" y="225"/>
                  </a:cxn>
                </a:cxnLst>
                <a:rect l="0" t="0" r="r" b="b"/>
                <a:pathLst>
                  <a:path w="306" h="371">
                    <a:moveTo>
                      <a:pt x="18" y="225"/>
                    </a:moveTo>
                    <a:cubicBezTo>
                      <a:pt x="9" y="225"/>
                      <a:pt x="0" y="371"/>
                      <a:pt x="0" y="371"/>
                    </a:cubicBezTo>
                    <a:cubicBezTo>
                      <a:pt x="169" y="371"/>
                      <a:pt x="169" y="371"/>
                      <a:pt x="169" y="371"/>
                    </a:cubicBezTo>
                    <a:cubicBezTo>
                      <a:pt x="260" y="196"/>
                      <a:pt x="260" y="196"/>
                      <a:pt x="260" y="196"/>
                    </a:cubicBezTo>
                    <a:cubicBezTo>
                      <a:pt x="164" y="138"/>
                      <a:pt x="164" y="138"/>
                      <a:pt x="164" y="138"/>
                    </a:cubicBezTo>
                    <a:cubicBezTo>
                      <a:pt x="306" y="136"/>
                      <a:pt x="306" y="136"/>
                      <a:pt x="306" y="136"/>
                    </a:cubicBezTo>
                    <a:cubicBezTo>
                      <a:pt x="306" y="0"/>
                      <a:pt x="306" y="0"/>
                      <a:pt x="306" y="0"/>
                    </a:cubicBezTo>
                    <a:cubicBezTo>
                      <a:pt x="233" y="23"/>
                      <a:pt x="165" y="57"/>
                      <a:pt x="108" y="104"/>
                    </a:cubicBezTo>
                    <a:cubicBezTo>
                      <a:pt x="84" y="124"/>
                      <a:pt x="63" y="144"/>
                      <a:pt x="43" y="165"/>
                    </a:cubicBezTo>
                    <a:cubicBezTo>
                      <a:pt x="196" y="225"/>
                      <a:pt x="196" y="225"/>
                      <a:pt x="196" y="225"/>
                    </a:cubicBezTo>
                    <a:cubicBezTo>
                      <a:pt x="196" y="225"/>
                      <a:pt x="26" y="225"/>
                      <a:pt x="18" y="22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 name="Freeform 8"/>
              <p:cNvSpPr>
                <a:spLocks/>
              </p:cNvSpPr>
              <p:nvPr/>
            </p:nvSpPr>
            <p:spPr bwMode="auto">
              <a:xfrm>
                <a:off x="1801695" y="3998364"/>
                <a:ext cx="504161" cy="248362"/>
              </a:xfrm>
              <a:custGeom>
                <a:avLst/>
                <a:gdLst/>
                <a:ahLst/>
                <a:cxnLst>
                  <a:cxn ang="0">
                    <a:pos x="112" y="0"/>
                  </a:cxn>
                  <a:cxn ang="0">
                    <a:pos x="0" y="0"/>
                  </a:cxn>
                  <a:cxn ang="0">
                    <a:pos x="164" y="138"/>
                  </a:cxn>
                  <a:cxn ang="0">
                    <a:pos x="258" y="101"/>
                  </a:cxn>
                  <a:cxn ang="0">
                    <a:pos x="112" y="0"/>
                  </a:cxn>
                </a:cxnLst>
                <a:rect l="0" t="0" r="r" b="b"/>
                <a:pathLst>
                  <a:path w="258" h="138">
                    <a:moveTo>
                      <a:pt x="112" y="0"/>
                    </a:moveTo>
                    <a:lnTo>
                      <a:pt x="0" y="0"/>
                    </a:lnTo>
                    <a:lnTo>
                      <a:pt x="164" y="138"/>
                    </a:lnTo>
                    <a:lnTo>
                      <a:pt x="258" y="101"/>
                    </a:lnTo>
                    <a:lnTo>
                      <a:pt x="112"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 name="Freeform 9"/>
              <p:cNvSpPr>
                <a:spLocks/>
              </p:cNvSpPr>
              <p:nvPr/>
            </p:nvSpPr>
            <p:spPr bwMode="auto">
              <a:xfrm>
                <a:off x="2214012" y="3798595"/>
                <a:ext cx="1645362" cy="721689"/>
              </a:xfrm>
              <a:custGeom>
                <a:avLst/>
                <a:gdLst/>
                <a:ahLst/>
                <a:cxnLst>
                  <a:cxn ang="0">
                    <a:pos x="923" y="194"/>
                  </a:cxn>
                  <a:cxn ang="0">
                    <a:pos x="733" y="201"/>
                  </a:cxn>
                  <a:cxn ang="0">
                    <a:pos x="719" y="248"/>
                  </a:cxn>
                  <a:cxn ang="0">
                    <a:pos x="786" y="280"/>
                  </a:cxn>
                  <a:cxn ang="0">
                    <a:pos x="689" y="268"/>
                  </a:cxn>
                  <a:cxn ang="0">
                    <a:pos x="724" y="178"/>
                  </a:cxn>
                  <a:cxn ang="0">
                    <a:pos x="919" y="164"/>
                  </a:cxn>
                  <a:cxn ang="0">
                    <a:pos x="891" y="59"/>
                  </a:cxn>
                  <a:cxn ang="0">
                    <a:pos x="866" y="0"/>
                  </a:cxn>
                  <a:cxn ang="0">
                    <a:pos x="684" y="134"/>
                  </a:cxn>
                  <a:cxn ang="0">
                    <a:pos x="529" y="87"/>
                  </a:cxn>
                  <a:cxn ang="0">
                    <a:pos x="374" y="177"/>
                  </a:cxn>
                  <a:cxn ang="0">
                    <a:pos x="198" y="172"/>
                  </a:cxn>
                  <a:cxn ang="0">
                    <a:pos x="190" y="251"/>
                  </a:cxn>
                  <a:cxn ang="0">
                    <a:pos x="307" y="296"/>
                  </a:cxn>
                  <a:cxn ang="0">
                    <a:pos x="295" y="341"/>
                  </a:cxn>
                  <a:cxn ang="0">
                    <a:pos x="204" y="312"/>
                  </a:cxn>
                  <a:cxn ang="0">
                    <a:pos x="58" y="251"/>
                  </a:cxn>
                  <a:cxn ang="0">
                    <a:pos x="0" y="283"/>
                  </a:cxn>
                  <a:cxn ang="0">
                    <a:pos x="0" y="382"/>
                  </a:cxn>
                  <a:cxn ang="0">
                    <a:pos x="90" y="443"/>
                  </a:cxn>
                  <a:cxn ang="0">
                    <a:pos x="371" y="443"/>
                  </a:cxn>
                  <a:cxn ang="0">
                    <a:pos x="423" y="327"/>
                  </a:cxn>
                  <a:cxn ang="0">
                    <a:pos x="364" y="252"/>
                  </a:cxn>
                  <a:cxn ang="0">
                    <a:pos x="532" y="259"/>
                  </a:cxn>
                  <a:cxn ang="0">
                    <a:pos x="457" y="331"/>
                  </a:cxn>
                  <a:cxn ang="0">
                    <a:pos x="543" y="334"/>
                  </a:cxn>
                  <a:cxn ang="0">
                    <a:pos x="654" y="291"/>
                  </a:cxn>
                  <a:cxn ang="0">
                    <a:pos x="733" y="359"/>
                  </a:cxn>
                  <a:cxn ang="0">
                    <a:pos x="925" y="356"/>
                  </a:cxn>
                  <a:cxn ang="0">
                    <a:pos x="923" y="194"/>
                  </a:cxn>
                </a:cxnLst>
                <a:rect l="0" t="0" r="r" b="b"/>
                <a:pathLst>
                  <a:path w="932" h="443">
                    <a:moveTo>
                      <a:pt x="923" y="194"/>
                    </a:moveTo>
                    <a:cubicBezTo>
                      <a:pt x="733" y="201"/>
                      <a:pt x="733" y="201"/>
                      <a:pt x="733" y="201"/>
                    </a:cubicBezTo>
                    <a:cubicBezTo>
                      <a:pt x="719" y="248"/>
                      <a:pt x="719" y="248"/>
                      <a:pt x="719" y="248"/>
                    </a:cubicBezTo>
                    <a:cubicBezTo>
                      <a:pt x="786" y="280"/>
                      <a:pt x="786" y="280"/>
                      <a:pt x="786" y="280"/>
                    </a:cubicBezTo>
                    <a:cubicBezTo>
                      <a:pt x="689" y="268"/>
                      <a:pt x="689" y="268"/>
                      <a:pt x="689" y="268"/>
                    </a:cubicBezTo>
                    <a:cubicBezTo>
                      <a:pt x="724" y="178"/>
                      <a:pt x="724" y="178"/>
                      <a:pt x="724" y="178"/>
                    </a:cubicBezTo>
                    <a:cubicBezTo>
                      <a:pt x="919" y="164"/>
                      <a:pt x="919" y="164"/>
                      <a:pt x="919" y="164"/>
                    </a:cubicBezTo>
                    <a:cubicBezTo>
                      <a:pt x="912" y="128"/>
                      <a:pt x="903" y="93"/>
                      <a:pt x="891" y="59"/>
                    </a:cubicBezTo>
                    <a:cubicBezTo>
                      <a:pt x="884" y="40"/>
                      <a:pt x="876" y="20"/>
                      <a:pt x="866" y="0"/>
                    </a:cubicBezTo>
                    <a:cubicBezTo>
                      <a:pt x="684" y="134"/>
                      <a:pt x="684" y="134"/>
                      <a:pt x="684" y="134"/>
                    </a:cubicBezTo>
                    <a:cubicBezTo>
                      <a:pt x="529" y="87"/>
                      <a:pt x="529" y="87"/>
                      <a:pt x="529" y="87"/>
                    </a:cubicBezTo>
                    <a:cubicBezTo>
                      <a:pt x="374" y="177"/>
                      <a:pt x="374" y="177"/>
                      <a:pt x="374" y="177"/>
                    </a:cubicBezTo>
                    <a:cubicBezTo>
                      <a:pt x="198" y="172"/>
                      <a:pt x="198" y="172"/>
                      <a:pt x="198" y="172"/>
                    </a:cubicBezTo>
                    <a:cubicBezTo>
                      <a:pt x="190" y="251"/>
                      <a:pt x="190" y="251"/>
                      <a:pt x="190" y="251"/>
                    </a:cubicBezTo>
                    <a:cubicBezTo>
                      <a:pt x="307" y="296"/>
                      <a:pt x="307" y="296"/>
                      <a:pt x="307" y="296"/>
                    </a:cubicBezTo>
                    <a:cubicBezTo>
                      <a:pt x="295" y="341"/>
                      <a:pt x="295" y="341"/>
                      <a:pt x="295" y="341"/>
                    </a:cubicBezTo>
                    <a:cubicBezTo>
                      <a:pt x="204" y="312"/>
                      <a:pt x="204" y="312"/>
                      <a:pt x="204" y="312"/>
                    </a:cubicBezTo>
                    <a:cubicBezTo>
                      <a:pt x="58" y="251"/>
                      <a:pt x="58" y="251"/>
                      <a:pt x="58" y="251"/>
                    </a:cubicBezTo>
                    <a:cubicBezTo>
                      <a:pt x="0" y="283"/>
                      <a:pt x="0" y="283"/>
                      <a:pt x="0" y="283"/>
                    </a:cubicBezTo>
                    <a:cubicBezTo>
                      <a:pt x="0" y="382"/>
                      <a:pt x="0" y="382"/>
                      <a:pt x="0" y="382"/>
                    </a:cubicBezTo>
                    <a:cubicBezTo>
                      <a:pt x="90" y="443"/>
                      <a:pt x="90" y="443"/>
                      <a:pt x="90" y="443"/>
                    </a:cubicBezTo>
                    <a:cubicBezTo>
                      <a:pt x="371" y="443"/>
                      <a:pt x="371" y="443"/>
                      <a:pt x="371" y="443"/>
                    </a:cubicBezTo>
                    <a:cubicBezTo>
                      <a:pt x="423" y="327"/>
                      <a:pt x="423" y="327"/>
                      <a:pt x="423" y="327"/>
                    </a:cubicBezTo>
                    <a:cubicBezTo>
                      <a:pt x="364" y="252"/>
                      <a:pt x="364" y="252"/>
                      <a:pt x="364" y="252"/>
                    </a:cubicBezTo>
                    <a:cubicBezTo>
                      <a:pt x="532" y="259"/>
                      <a:pt x="532" y="259"/>
                      <a:pt x="532" y="259"/>
                    </a:cubicBezTo>
                    <a:cubicBezTo>
                      <a:pt x="457" y="331"/>
                      <a:pt x="457" y="331"/>
                      <a:pt x="457" y="331"/>
                    </a:cubicBezTo>
                    <a:cubicBezTo>
                      <a:pt x="543" y="334"/>
                      <a:pt x="543" y="334"/>
                      <a:pt x="543" y="334"/>
                    </a:cubicBezTo>
                    <a:cubicBezTo>
                      <a:pt x="654" y="291"/>
                      <a:pt x="654" y="291"/>
                      <a:pt x="654" y="291"/>
                    </a:cubicBezTo>
                    <a:cubicBezTo>
                      <a:pt x="733" y="359"/>
                      <a:pt x="733" y="359"/>
                      <a:pt x="733" y="359"/>
                    </a:cubicBezTo>
                    <a:cubicBezTo>
                      <a:pt x="925" y="356"/>
                      <a:pt x="925" y="356"/>
                      <a:pt x="925" y="356"/>
                    </a:cubicBezTo>
                    <a:cubicBezTo>
                      <a:pt x="932" y="304"/>
                      <a:pt x="931" y="248"/>
                      <a:pt x="923" y="19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 name="Freeform 10"/>
              <p:cNvSpPr>
                <a:spLocks/>
              </p:cNvSpPr>
              <p:nvPr/>
            </p:nvSpPr>
            <p:spPr bwMode="auto">
              <a:xfrm>
                <a:off x="2718173" y="4563477"/>
                <a:ext cx="433813" cy="311352"/>
              </a:xfrm>
              <a:custGeom>
                <a:avLst/>
                <a:gdLst/>
                <a:ahLst/>
                <a:cxnLst>
                  <a:cxn ang="0">
                    <a:pos x="0" y="26"/>
                  </a:cxn>
                  <a:cxn ang="0">
                    <a:pos x="158" y="191"/>
                  </a:cxn>
                  <a:cxn ang="0">
                    <a:pos x="246" y="150"/>
                  </a:cxn>
                  <a:cxn ang="0">
                    <a:pos x="111" y="0"/>
                  </a:cxn>
                  <a:cxn ang="0">
                    <a:pos x="0" y="26"/>
                  </a:cxn>
                </a:cxnLst>
                <a:rect l="0" t="0" r="r" b="b"/>
                <a:pathLst>
                  <a:path w="246" h="191">
                    <a:moveTo>
                      <a:pt x="0" y="26"/>
                    </a:moveTo>
                    <a:cubicBezTo>
                      <a:pt x="158" y="191"/>
                      <a:pt x="158" y="191"/>
                      <a:pt x="158" y="191"/>
                    </a:cubicBezTo>
                    <a:cubicBezTo>
                      <a:pt x="246" y="150"/>
                      <a:pt x="246" y="150"/>
                      <a:pt x="246" y="150"/>
                    </a:cubicBezTo>
                    <a:cubicBezTo>
                      <a:pt x="111" y="0"/>
                      <a:pt x="111" y="0"/>
                      <a:pt x="111" y="0"/>
                    </a:cubicBezTo>
                    <a:cubicBezTo>
                      <a:pt x="111" y="0"/>
                      <a:pt x="20" y="26"/>
                      <a:pt x="0"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2" name="Freeform 11"/>
              <p:cNvSpPr>
                <a:spLocks/>
              </p:cNvSpPr>
              <p:nvPr/>
            </p:nvSpPr>
            <p:spPr bwMode="auto">
              <a:xfrm>
                <a:off x="2952667" y="4388904"/>
                <a:ext cx="504161" cy="257360"/>
              </a:xfrm>
              <a:custGeom>
                <a:avLst/>
                <a:gdLst/>
                <a:ahLst/>
                <a:cxnLst>
                  <a:cxn ang="0">
                    <a:pos x="0" y="72"/>
                  </a:cxn>
                  <a:cxn ang="0">
                    <a:pos x="80" y="143"/>
                  </a:cxn>
                  <a:cxn ang="0">
                    <a:pos x="258" y="103"/>
                  </a:cxn>
                  <a:cxn ang="0">
                    <a:pos x="258" y="0"/>
                  </a:cxn>
                  <a:cxn ang="0">
                    <a:pos x="28" y="0"/>
                  </a:cxn>
                  <a:cxn ang="0">
                    <a:pos x="0" y="72"/>
                  </a:cxn>
                </a:cxnLst>
                <a:rect l="0" t="0" r="r" b="b"/>
                <a:pathLst>
                  <a:path w="258" h="143">
                    <a:moveTo>
                      <a:pt x="0" y="72"/>
                    </a:moveTo>
                    <a:lnTo>
                      <a:pt x="80" y="143"/>
                    </a:lnTo>
                    <a:lnTo>
                      <a:pt x="258" y="103"/>
                    </a:lnTo>
                    <a:lnTo>
                      <a:pt x="258" y="0"/>
                    </a:lnTo>
                    <a:lnTo>
                      <a:pt x="28" y="0"/>
                    </a:lnTo>
                    <a:lnTo>
                      <a:pt x="0" y="7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3" name="Freeform 12"/>
              <p:cNvSpPr>
                <a:spLocks/>
              </p:cNvSpPr>
              <p:nvPr/>
            </p:nvSpPr>
            <p:spPr bwMode="auto">
              <a:xfrm>
                <a:off x="2845190" y="3318069"/>
                <a:ext cx="449446" cy="572312"/>
              </a:xfrm>
              <a:custGeom>
                <a:avLst/>
                <a:gdLst/>
                <a:ahLst/>
                <a:cxnLst>
                  <a:cxn ang="0">
                    <a:pos x="128" y="202"/>
                  </a:cxn>
                  <a:cxn ang="0">
                    <a:pos x="121" y="333"/>
                  </a:cxn>
                  <a:cxn ang="0">
                    <a:pos x="171" y="352"/>
                  </a:cxn>
                  <a:cxn ang="0">
                    <a:pos x="247" y="238"/>
                  </a:cxn>
                  <a:cxn ang="0">
                    <a:pos x="254" y="50"/>
                  </a:cxn>
                  <a:cxn ang="0">
                    <a:pos x="249" y="48"/>
                  </a:cxn>
                  <a:cxn ang="0">
                    <a:pos x="107" y="0"/>
                  </a:cxn>
                  <a:cxn ang="0">
                    <a:pos x="0" y="162"/>
                  </a:cxn>
                  <a:cxn ang="0">
                    <a:pos x="128" y="202"/>
                  </a:cxn>
                </a:cxnLst>
                <a:rect l="0" t="0" r="r" b="b"/>
                <a:pathLst>
                  <a:path w="254" h="352">
                    <a:moveTo>
                      <a:pt x="128" y="202"/>
                    </a:moveTo>
                    <a:cubicBezTo>
                      <a:pt x="121" y="333"/>
                      <a:pt x="121" y="333"/>
                      <a:pt x="121" y="333"/>
                    </a:cubicBezTo>
                    <a:cubicBezTo>
                      <a:pt x="171" y="352"/>
                      <a:pt x="171" y="352"/>
                      <a:pt x="171" y="352"/>
                    </a:cubicBezTo>
                    <a:cubicBezTo>
                      <a:pt x="247" y="238"/>
                      <a:pt x="247" y="238"/>
                      <a:pt x="247" y="238"/>
                    </a:cubicBezTo>
                    <a:cubicBezTo>
                      <a:pt x="254" y="50"/>
                      <a:pt x="254" y="50"/>
                      <a:pt x="254" y="50"/>
                    </a:cubicBezTo>
                    <a:cubicBezTo>
                      <a:pt x="252" y="49"/>
                      <a:pt x="251" y="48"/>
                      <a:pt x="249" y="48"/>
                    </a:cubicBezTo>
                    <a:cubicBezTo>
                      <a:pt x="204" y="27"/>
                      <a:pt x="156" y="11"/>
                      <a:pt x="107" y="0"/>
                    </a:cubicBezTo>
                    <a:cubicBezTo>
                      <a:pt x="0" y="162"/>
                      <a:pt x="0" y="162"/>
                      <a:pt x="0" y="162"/>
                    </a:cubicBezTo>
                    <a:lnTo>
                      <a:pt x="128" y="20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4" name="Freeform 13"/>
              <p:cNvSpPr>
                <a:spLocks/>
              </p:cNvSpPr>
              <p:nvPr/>
            </p:nvSpPr>
            <p:spPr bwMode="auto">
              <a:xfrm>
                <a:off x="3296590" y="3472845"/>
                <a:ext cx="396685" cy="442732"/>
              </a:xfrm>
              <a:custGeom>
                <a:avLst/>
                <a:gdLst/>
                <a:ahLst/>
                <a:cxnLst>
                  <a:cxn ang="0">
                    <a:pos x="47" y="133"/>
                  </a:cxn>
                  <a:cxn ang="0">
                    <a:pos x="0" y="193"/>
                  </a:cxn>
                  <a:cxn ang="0">
                    <a:pos x="0" y="272"/>
                  </a:cxn>
                  <a:cxn ang="0">
                    <a:pos x="82" y="272"/>
                  </a:cxn>
                  <a:cxn ang="0">
                    <a:pos x="225" y="152"/>
                  </a:cxn>
                  <a:cxn ang="0">
                    <a:pos x="77" y="0"/>
                  </a:cxn>
                  <a:cxn ang="0">
                    <a:pos x="41" y="33"/>
                  </a:cxn>
                  <a:cxn ang="0">
                    <a:pos x="47" y="133"/>
                  </a:cxn>
                </a:cxnLst>
                <a:rect l="0" t="0" r="r" b="b"/>
                <a:pathLst>
                  <a:path w="225" h="272">
                    <a:moveTo>
                      <a:pt x="47" y="133"/>
                    </a:moveTo>
                    <a:cubicBezTo>
                      <a:pt x="0" y="193"/>
                      <a:pt x="0" y="193"/>
                      <a:pt x="0" y="193"/>
                    </a:cubicBezTo>
                    <a:cubicBezTo>
                      <a:pt x="0" y="272"/>
                      <a:pt x="0" y="272"/>
                      <a:pt x="0" y="272"/>
                    </a:cubicBezTo>
                    <a:cubicBezTo>
                      <a:pt x="82" y="272"/>
                      <a:pt x="82" y="272"/>
                      <a:pt x="82" y="272"/>
                    </a:cubicBezTo>
                    <a:cubicBezTo>
                      <a:pt x="225" y="152"/>
                      <a:pt x="225" y="152"/>
                      <a:pt x="225" y="152"/>
                    </a:cubicBezTo>
                    <a:cubicBezTo>
                      <a:pt x="187" y="95"/>
                      <a:pt x="137" y="42"/>
                      <a:pt x="77" y="0"/>
                    </a:cubicBezTo>
                    <a:cubicBezTo>
                      <a:pt x="41" y="33"/>
                      <a:pt x="41" y="33"/>
                      <a:pt x="41" y="33"/>
                    </a:cubicBezTo>
                    <a:lnTo>
                      <a:pt x="47" y="13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5" name="Freeform 14"/>
              <p:cNvSpPr>
                <a:spLocks/>
              </p:cNvSpPr>
              <p:nvPr/>
            </p:nvSpPr>
            <p:spPr bwMode="auto">
              <a:xfrm>
                <a:off x="2122169" y="3280275"/>
                <a:ext cx="859809" cy="860267"/>
              </a:xfrm>
              <a:custGeom>
                <a:avLst/>
                <a:gdLst/>
                <a:ahLst/>
                <a:cxnLst>
                  <a:cxn ang="0">
                    <a:pos x="321" y="283"/>
                  </a:cxn>
                  <a:cxn ang="0">
                    <a:pos x="276" y="304"/>
                  </a:cxn>
                  <a:cxn ang="0">
                    <a:pos x="124" y="252"/>
                  </a:cxn>
                  <a:cxn ang="0">
                    <a:pos x="97" y="304"/>
                  </a:cxn>
                  <a:cxn ang="0">
                    <a:pos x="136" y="333"/>
                  </a:cxn>
                  <a:cxn ang="0">
                    <a:pos x="124" y="377"/>
                  </a:cxn>
                  <a:cxn ang="0">
                    <a:pos x="51" y="352"/>
                  </a:cxn>
                  <a:cxn ang="0">
                    <a:pos x="0" y="442"/>
                  </a:cxn>
                  <a:cxn ang="0">
                    <a:pos x="120" y="529"/>
                  </a:cxn>
                  <a:cxn ang="0">
                    <a:pos x="208" y="494"/>
                  </a:cxn>
                  <a:cxn ang="0">
                    <a:pos x="242" y="391"/>
                  </a:cxn>
                  <a:cxn ang="0">
                    <a:pos x="276" y="406"/>
                  </a:cxn>
                  <a:cxn ang="0">
                    <a:pos x="276" y="438"/>
                  </a:cxn>
                  <a:cxn ang="0">
                    <a:pos x="457" y="426"/>
                  </a:cxn>
                  <a:cxn ang="0">
                    <a:pos x="486" y="345"/>
                  </a:cxn>
                  <a:cxn ang="0">
                    <a:pos x="486" y="254"/>
                  </a:cxn>
                  <a:cxn ang="0">
                    <a:pos x="346" y="210"/>
                  </a:cxn>
                  <a:cxn ang="0">
                    <a:pos x="393" y="144"/>
                  </a:cxn>
                  <a:cxn ang="0">
                    <a:pos x="450" y="54"/>
                  </a:cxn>
                  <a:cxn ang="0">
                    <a:pos x="392" y="5"/>
                  </a:cxn>
                  <a:cxn ang="0">
                    <a:pos x="172" y="21"/>
                  </a:cxn>
                  <a:cxn ang="0">
                    <a:pos x="170" y="193"/>
                  </a:cxn>
                  <a:cxn ang="0">
                    <a:pos x="321" y="283"/>
                  </a:cxn>
                </a:cxnLst>
                <a:rect l="0" t="0" r="r" b="b"/>
                <a:pathLst>
                  <a:path w="486" h="529">
                    <a:moveTo>
                      <a:pt x="321" y="283"/>
                    </a:moveTo>
                    <a:cubicBezTo>
                      <a:pt x="276" y="304"/>
                      <a:pt x="276" y="304"/>
                      <a:pt x="276" y="304"/>
                    </a:cubicBezTo>
                    <a:cubicBezTo>
                      <a:pt x="124" y="252"/>
                      <a:pt x="124" y="252"/>
                      <a:pt x="124" y="252"/>
                    </a:cubicBezTo>
                    <a:cubicBezTo>
                      <a:pt x="97" y="304"/>
                      <a:pt x="97" y="304"/>
                      <a:pt x="97" y="304"/>
                    </a:cubicBezTo>
                    <a:cubicBezTo>
                      <a:pt x="136" y="333"/>
                      <a:pt x="136" y="333"/>
                      <a:pt x="136" y="333"/>
                    </a:cubicBezTo>
                    <a:cubicBezTo>
                      <a:pt x="124" y="377"/>
                      <a:pt x="124" y="377"/>
                      <a:pt x="124" y="377"/>
                    </a:cubicBezTo>
                    <a:cubicBezTo>
                      <a:pt x="51" y="352"/>
                      <a:pt x="51" y="352"/>
                      <a:pt x="51" y="352"/>
                    </a:cubicBezTo>
                    <a:cubicBezTo>
                      <a:pt x="0" y="442"/>
                      <a:pt x="0" y="442"/>
                      <a:pt x="0" y="442"/>
                    </a:cubicBezTo>
                    <a:cubicBezTo>
                      <a:pt x="120" y="529"/>
                      <a:pt x="120" y="529"/>
                      <a:pt x="120" y="529"/>
                    </a:cubicBezTo>
                    <a:cubicBezTo>
                      <a:pt x="208" y="494"/>
                      <a:pt x="208" y="494"/>
                      <a:pt x="208" y="494"/>
                    </a:cubicBezTo>
                    <a:cubicBezTo>
                      <a:pt x="242" y="391"/>
                      <a:pt x="242" y="391"/>
                      <a:pt x="242" y="391"/>
                    </a:cubicBezTo>
                    <a:cubicBezTo>
                      <a:pt x="276" y="406"/>
                      <a:pt x="276" y="406"/>
                      <a:pt x="276" y="406"/>
                    </a:cubicBezTo>
                    <a:cubicBezTo>
                      <a:pt x="276" y="438"/>
                      <a:pt x="276" y="438"/>
                      <a:pt x="276" y="438"/>
                    </a:cubicBezTo>
                    <a:cubicBezTo>
                      <a:pt x="457" y="426"/>
                      <a:pt x="457" y="426"/>
                      <a:pt x="457" y="426"/>
                    </a:cubicBezTo>
                    <a:cubicBezTo>
                      <a:pt x="486" y="345"/>
                      <a:pt x="486" y="345"/>
                      <a:pt x="486" y="345"/>
                    </a:cubicBezTo>
                    <a:cubicBezTo>
                      <a:pt x="486" y="254"/>
                      <a:pt x="486" y="254"/>
                      <a:pt x="486" y="254"/>
                    </a:cubicBezTo>
                    <a:cubicBezTo>
                      <a:pt x="346" y="210"/>
                      <a:pt x="346" y="210"/>
                      <a:pt x="346" y="210"/>
                    </a:cubicBezTo>
                    <a:cubicBezTo>
                      <a:pt x="393" y="144"/>
                      <a:pt x="393" y="144"/>
                      <a:pt x="393" y="144"/>
                    </a:cubicBezTo>
                    <a:cubicBezTo>
                      <a:pt x="450" y="54"/>
                      <a:pt x="450" y="54"/>
                      <a:pt x="450" y="54"/>
                    </a:cubicBezTo>
                    <a:cubicBezTo>
                      <a:pt x="392" y="5"/>
                      <a:pt x="392" y="5"/>
                      <a:pt x="392" y="5"/>
                    </a:cubicBezTo>
                    <a:cubicBezTo>
                      <a:pt x="318" y="0"/>
                      <a:pt x="243" y="6"/>
                      <a:pt x="172" y="21"/>
                    </a:cubicBezTo>
                    <a:cubicBezTo>
                      <a:pt x="170" y="193"/>
                      <a:pt x="170" y="193"/>
                      <a:pt x="170" y="193"/>
                    </a:cubicBezTo>
                    <a:lnTo>
                      <a:pt x="321" y="28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6" name="Oval 15"/>
              <p:cNvSpPr>
                <a:spLocks noChangeArrowheads="1"/>
              </p:cNvSpPr>
              <p:nvPr/>
            </p:nvSpPr>
            <p:spPr bwMode="auto">
              <a:xfrm>
                <a:off x="3556487" y="1845896"/>
                <a:ext cx="621407" cy="57051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7" name="Oval 16"/>
              <p:cNvSpPr>
                <a:spLocks noChangeArrowheads="1"/>
              </p:cNvSpPr>
              <p:nvPr/>
            </p:nvSpPr>
            <p:spPr bwMode="auto">
              <a:xfrm>
                <a:off x="1733301" y="2635974"/>
                <a:ext cx="539335" cy="49852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8" name="Oval 17"/>
              <p:cNvSpPr>
                <a:spLocks noChangeArrowheads="1"/>
              </p:cNvSpPr>
              <p:nvPr/>
            </p:nvSpPr>
            <p:spPr bwMode="auto">
              <a:xfrm>
                <a:off x="3007382" y="1014424"/>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9" name="Oval 18"/>
              <p:cNvSpPr>
                <a:spLocks noChangeArrowheads="1"/>
              </p:cNvSpPr>
              <p:nvPr/>
            </p:nvSpPr>
            <p:spPr bwMode="auto">
              <a:xfrm>
                <a:off x="1025913" y="5169983"/>
                <a:ext cx="326337" cy="29875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0" name="Oval 19"/>
              <p:cNvSpPr>
                <a:spLocks noChangeArrowheads="1"/>
              </p:cNvSpPr>
              <p:nvPr/>
            </p:nvSpPr>
            <p:spPr bwMode="auto">
              <a:xfrm>
                <a:off x="3009336" y="2533390"/>
                <a:ext cx="617499" cy="570512"/>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1" name="Oval 20"/>
              <p:cNvSpPr>
                <a:spLocks noChangeArrowheads="1"/>
              </p:cNvSpPr>
              <p:nvPr/>
            </p:nvSpPr>
            <p:spPr bwMode="auto">
              <a:xfrm>
                <a:off x="3986392" y="4457293"/>
                <a:ext cx="347832" cy="322150"/>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2" name="Oval 21"/>
              <p:cNvSpPr>
                <a:spLocks noChangeArrowheads="1"/>
              </p:cNvSpPr>
              <p:nvPr/>
            </p:nvSpPr>
            <p:spPr bwMode="auto">
              <a:xfrm>
                <a:off x="2401607" y="1167401"/>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3" name="Oval 22"/>
              <p:cNvSpPr>
                <a:spLocks noChangeArrowheads="1"/>
              </p:cNvSpPr>
              <p:nvPr/>
            </p:nvSpPr>
            <p:spPr bwMode="auto">
              <a:xfrm>
                <a:off x="1358112" y="1775707"/>
                <a:ext cx="431859" cy="39593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4" name="Oval 23"/>
              <p:cNvSpPr>
                <a:spLocks noChangeArrowheads="1"/>
              </p:cNvSpPr>
              <p:nvPr/>
            </p:nvSpPr>
            <p:spPr bwMode="auto">
              <a:xfrm>
                <a:off x="3568212" y="5357155"/>
                <a:ext cx="480711"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5" name="Oval 25"/>
              <p:cNvSpPr>
                <a:spLocks noChangeArrowheads="1"/>
              </p:cNvSpPr>
              <p:nvPr/>
            </p:nvSpPr>
            <p:spPr bwMode="auto">
              <a:xfrm>
                <a:off x="148516" y="4045157"/>
                <a:ext cx="500253" cy="45892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6" name="Oval 26"/>
              <p:cNvSpPr>
                <a:spLocks noChangeArrowheads="1"/>
              </p:cNvSpPr>
              <p:nvPr/>
            </p:nvSpPr>
            <p:spPr bwMode="auto">
              <a:xfrm>
                <a:off x="4146629" y="4995410"/>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7" name="Oval 27"/>
              <p:cNvSpPr>
                <a:spLocks noChangeArrowheads="1"/>
              </p:cNvSpPr>
              <p:nvPr/>
            </p:nvSpPr>
            <p:spPr bwMode="auto">
              <a:xfrm>
                <a:off x="269671" y="2187843"/>
                <a:ext cx="384960" cy="354545"/>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8" name="Oval 28"/>
              <p:cNvSpPr>
                <a:spLocks noChangeArrowheads="1"/>
              </p:cNvSpPr>
              <p:nvPr/>
            </p:nvSpPr>
            <p:spPr bwMode="auto">
              <a:xfrm>
                <a:off x="4" y="2680967"/>
                <a:ext cx="601866" cy="55611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49" name="Oval 29"/>
              <p:cNvSpPr>
                <a:spLocks noChangeArrowheads="1"/>
              </p:cNvSpPr>
              <p:nvPr/>
            </p:nvSpPr>
            <p:spPr bwMode="auto">
              <a:xfrm>
                <a:off x="4285371" y="2272430"/>
                <a:ext cx="480711" cy="44273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0" name="Oval 30"/>
              <p:cNvSpPr>
                <a:spLocks noChangeArrowheads="1"/>
              </p:cNvSpPr>
              <p:nvPr/>
            </p:nvSpPr>
            <p:spPr bwMode="auto">
              <a:xfrm>
                <a:off x="4330315" y="2880736"/>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1" name="Freeform 31"/>
              <p:cNvSpPr>
                <a:spLocks/>
              </p:cNvSpPr>
              <p:nvPr/>
            </p:nvSpPr>
            <p:spPr bwMode="auto">
              <a:xfrm>
                <a:off x="599916" y="1604733"/>
                <a:ext cx="549105" cy="507522"/>
              </a:xfrm>
              <a:custGeom>
                <a:avLst/>
                <a:gdLst/>
                <a:ahLst/>
                <a:cxnLst>
                  <a:cxn ang="0">
                    <a:pos x="276" y="221"/>
                  </a:cxn>
                  <a:cxn ang="0">
                    <a:pos x="92" y="277"/>
                  </a:cxn>
                  <a:cxn ang="0">
                    <a:pos x="36" y="92"/>
                  </a:cxn>
                  <a:cxn ang="0">
                    <a:pos x="220" y="36"/>
                  </a:cxn>
                  <a:cxn ang="0">
                    <a:pos x="276" y="221"/>
                  </a:cxn>
                </a:cxnLst>
                <a:rect l="0" t="0" r="r" b="b"/>
                <a:pathLst>
                  <a:path w="312" h="312">
                    <a:moveTo>
                      <a:pt x="276" y="221"/>
                    </a:moveTo>
                    <a:cubicBezTo>
                      <a:pt x="241" y="287"/>
                      <a:pt x="158" y="312"/>
                      <a:pt x="92" y="277"/>
                    </a:cubicBezTo>
                    <a:cubicBezTo>
                      <a:pt x="25" y="241"/>
                      <a:pt x="0" y="159"/>
                      <a:pt x="36" y="92"/>
                    </a:cubicBezTo>
                    <a:cubicBezTo>
                      <a:pt x="71" y="26"/>
                      <a:pt x="154" y="0"/>
                      <a:pt x="220" y="36"/>
                    </a:cubicBezTo>
                    <a:cubicBezTo>
                      <a:pt x="287" y="71"/>
                      <a:pt x="312" y="154"/>
                      <a:pt x="276" y="22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2" name="Freeform 32"/>
              <p:cNvSpPr>
                <a:spLocks/>
              </p:cNvSpPr>
              <p:nvPr/>
            </p:nvSpPr>
            <p:spPr bwMode="auto">
              <a:xfrm>
                <a:off x="379102" y="4478890"/>
                <a:ext cx="789461" cy="723488"/>
              </a:xfrm>
              <a:custGeom>
                <a:avLst/>
                <a:gdLst/>
                <a:ahLst/>
                <a:cxnLst>
                  <a:cxn ang="0">
                    <a:pos x="395" y="314"/>
                  </a:cxn>
                  <a:cxn ang="0">
                    <a:pos x="131" y="394"/>
                  </a:cxn>
                  <a:cxn ang="0">
                    <a:pos x="51" y="131"/>
                  </a:cxn>
                  <a:cxn ang="0">
                    <a:pos x="315" y="50"/>
                  </a:cxn>
                  <a:cxn ang="0">
                    <a:pos x="395" y="314"/>
                  </a:cxn>
                </a:cxnLst>
                <a:rect l="0" t="0" r="r" b="b"/>
                <a:pathLst>
                  <a:path w="446" h="445">
                    <a:moveTo>
                      <a:pt x="395" y="314"/>
                    </a:moveTo>
                    <a:cubicBezTo>
                      <a:pt x="344" y="409"/>
                      <a:pt x="226" y="445"/>
                      <a:pt x="131" y="394"/>
                    </a:cubicBezTo>
                    <a:cubicBezTo>
                      <a:pt x="36" y="344"/>
                      <a:pt x="0" y="226"/>
                      <a:pt x="51" y="131"/>
                    </a:cubicBezTo>
                    <a:cubicBezTo>
                      <a:pt x="102" y="36"/>
                      <a:pt x="220" y="0"/>
                      <a:pt x="315" y="50"/>
                    </a:cubicBezTo>
                    <a:cubicBezTo>
                      <a:pt x="410" y="101"/>
                      <a:pt x="446" y="219"/>
                      <a:pt x="395" y="314"/>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3" name="Freeform 33"/>
              <p:cNvSpPr>
                <a:spLocks/>
              </p:cNvSpPr>
              <p:nvPr/>
            </p:nvSpPr>
            <p:spPr bwMode="auto">
              <a:xfrm>
                <a:off x="4730908" y="3170492"/>
                <a:ext cx="787507" cy="725288"/>
              </a:xfrm>
              <a:custGeom>
                <a:avLst/>
                <a:gdLst/>
                <a:ahLst/>
                <a:cxnLst>
                  <a:cxn ang="0">
                    <a:pos x="395" y="315"/>
                  </a:cxn>
                  <a:cxn ang="0">
                    <a:pos x="131" y="395"/>
                  </a:cxn>
                  <a:cxn ang="0">
                    <a:pos x="51" y="131"/>
                  </a:cxn>
                  <a:cxn ang="0">
                    <a:pos x="315" y="51"/>
                  </a:cxn>
                  <a:cxn ang="0">
                    <a:pos x="395" y="315"/>
                  </a:cxn>
                </a:cxnLst>
                <a:rect l="0" t="0" r="r" b="b"/>
                <a:pathLst>
                  <a:path w="446" h="446">
                    <a:moveTo>
                      <a:pt x="395" y="315"/>
                    </a:moveTo>
                    <a:cubicBezTo>
                      <a:pt x="344" y="410"/>
                      <a:pt x="226" y="446"/>
                      <a:pt x="131" y="395"/>
                    </a:cubicBezTo>
                    <a:cubicBezTo>
                      <a:pt x="36" y="344"/>
                      <a:pt x="0" y="226"/>
                      <a:pt x="51" y="131"/>
                    </a:cubicBezTo>
                    <a:cubicBezTo>
                      <a:pt x="102" y="36"/>
                      <a:pt x="220" y="0"/>
                      <a:pt x="315" y="51"/>
                    </a:cubicBezTo>
                    <a:cubicBezTo>
                      <a:pt x="410" y="102"/>
                      <a:pt x="446" y="220"/>
                      <a:pt x="395" y="31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4" name="Freeform 34"/>
              <p:cNvSpPr>
                <a:spLocks/>
              </p:cNvSpPr>
              <p:nvPr/>
            </p:nvSpPr>
            <p:spPr bwMode="auto">
              <a:xfrm>
                <a:off x="3982483" y="3489043"/>
                <a:ext cx="785553" cy="723488"/>
              </a:xfrm>
              <a:custGeom>
                <a:avLst/>
                <a:gdLst/>
                <a:ahLst/>
                <a:cxnLst>
                  <a:cxn ang="0">
                    <a:pos x="394" y="315"/>
                  </a:cxn>
                  <a:cxn ang="0">
                    <a:pos x="130" y="395"/>
                  </a:cxn>
                  <a:cxn ang="0">
                    <a:pos x="50" y="131"/>
                  </a:cxn>
                  <a:cxn ang="0">
                    <a:pos x="314" y="51"/>
                  </a:cxn>
                  <a:cxn ang="0">
                    <a:pos x="394" y="315"/>
                  </a:cxn>
                </a:cxnLst>
                <a:rect l="0" t="0" r="r" b="b"/>
                <a:pathLst>
                  <a:path w="445" h="445">
                    <a:moveTo>
                      <a:pt x="394" y="315"/>
                    </a:moveTo>
                    <a:cubicBezTo>
                      <a:pt x="343" y="410"/>
                      <a:pt x="225" y="445"/>
                      <a:pt x="130" y="395"/>
                    </a:cubicBezTo>
                    <a:cubicBezTo>
                      <a:pt x="35" y="344"/>
                      <a:pt x="0" y="226"/>
                      <a:pt x="50" y="131"/>
                    </a:cubicBezTo>
                    <a:cubicBezTo>
                      <a:pt x="101" y="36"/>
                      <a:pt x="219" y="0"/>
                      <a:pt x="314" y="51"/>
                    </a:cubicBezTo>
                    <a:cubicBezTo>
                      <a:pt x="409" y="102"/>
                      <a:pt x="445" y="220"/>
                      <a:pt x="394" y="315"/>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5" name="Freeform 35"/>
              <p:cNvSpPr>
                <a:spLocks/>
              </p:cNvSpPr>
              <p:nvPr/>
            </p:nvSpPr>
            <p:spPr bwMode="auto">
              <a:xfrm>
                <a:off x="136792" y="3377460"/>
                <a:ext cx="586233" cy="539917"/>
              </a:xfrm>
              <a:custGeom>
                <a:avLst/>
                <a:gdLst/>
                <a:ahLst/>
                <a:cxnLst>
                  <a:cxn ang="0">
                    <a:pos x="294" y="235"/>
                  </a:cxn>
                  <a:cxn ang="0">
                    <a:pos x="97" y="295"/>
                  </a:cxn>
                  <a:cxn ang="0">
                    <a:pos x="37" y="97"/>
                  </a:cxn>
                  <a:cxn ang="0">
                    <a:pos x="235" y="38"/>
                  </a:cxn>
                  <a:cxn ang="0">
                    <a:pos x="294" y="235"/>
                  </a:cxn>
                </a:cxnLst>
                <a:rect l="0" t="0" r="r" b="b"/>
                <a:pathLst>
                  <a:path w="332" h="332">
                    <a:moveTo>
                      <a:pt x="294" y="235"/>
                    </a:moveTo>
                    <a:cubicBezTo>
                      <a:pt x="257" y="306"/>
                      <a:pt x="168" y="332"/>
                      <a:pt x="97" y="295"/>
                    </a:cubicBezTo>
                    <a:cubicBezTo>
                      <a:pt x="26" y="257"/>
                      <a:pt x="0" y="168"/>
                      <a:pt x="37" y="97"/>
                    </a:cubicBezTo>
                    <a:cubicBezTo>
                      <a:pt x="75" y="26"/>
                      <a:pt x="164" y="0"/>
                      <a:pt x="235" y="38"/>
                    </a:cubicBezTo>
                    <a:cubicBezTo>
                      <a:pt x="306" y="76"/>
                      <a:pt x="332" y="164"/>
                      <a:pt x="294" y="235"/>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6" name="Freeform 36"/>
              <p:cNvSpPr>
                <a:spLocks/>
              </p:cNvSpPr>
              <p:nvPr/>
            </p:nvSpPr>
            <p:spPr bwMode="auto">
              <a:xfrm>
                <a:off x="1891584" y="1872892"/>
                <a:ext cx="601866" cy="552515"/>
              </a:xfrm>
              <a:custGeom>
                <a:avLst/>
                <a:gdLst/>
                <a:ahLst/>
                <a:cxnLst>
                  <a:cxn ang="0">
                    <a:pos x="302" y="240"/>
                  </a:cxn>
                  <a:cxn ang="0">
                    <a:pos x="100" y="301"/>
                  </a:cxn>
                  <a:cxn ang="0">
                    <a:pos x="39" y="100"/>
                  </a:cxn>
                  <a:cxn ang="0">
                    <a:pos x="241" y="38"/>
                  </a:cxn>
                  <a:cxn ang="0">
                    <a:pos x="302" y="240"/>
                  </a:cxn>
                </a:cxnLst>
                <a:rect l="0" t="0" r="r" b="b"/>
                <a:pathLst>
                  <a:path w="341" h="340">
                    <a:moveTo>
                      <a:pt x="302" y="240"/>
                    </a:moveTo>
                    <a:cubicBezTo>
                      <a:pt x="263" y="313"/>
                      <a:pt x="173" y="340"/>
                      <a:pt x="100" y="301"/>
                    </a:cubicBezTo>
                    <a:cubicBezTo>
                      <a:pt x="27" y="263"/>
                      <a:pt x="0" y="172"/>
                      <a:pt x="39" y="100"/>
                    </a:cubicBezTo>
                    <a:cubicBezTo>
                      <a:pt x="78" y="27"/>
                      <a:pt x="168" y="0"/>
                      <a:pt x="241" y="38"/>
                    </a:cubicBezTo>
                    <a:cubicBezTo>
                      <a:pt x="313" y="77"/>
                      <a:pt x="341" y="168"/>
                      <a:pt x="302" y="240"/>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7" name="Freeform 37"/>
              <p:cNvSpPr>
                <a:spLocks/>
              </p:cNvSpPr>
              <p:nvPr/>
            </p:nvSpPr>
            <p:spPr bwMode="auto">
              <a:xfrm>
                <a:off x="2395745" y="2583782"/>
                <a:ext cx="486574" cy="448131"/>
              </a:xfrm>
              <a:custGeom>
                <a:avLst/>
                <a:gdLst/>
                <a:ahLst/>
                <a:cxnLst>
                  <a:cxn ang="0">
                    <a:pos x="245" y="195"/>
                  </a:cxn>
                  <a:cxn ang="0">
                    <a:pos x="81" y="245"/>
                  </a:cxn>
                  <a:cxn ang="0">
                    <a:pos x="31" y="81"/>
                  </a:cxn>
                  <a:cxn ang="0">
                    <a:pos x="195" y="31"/>
                  </a:cxn>
                  <a:cxn ang="0">
                    <a:pos x="245" y="195"/>
                  </a:cxn>
                </a:cxnLst>
                <a:rect l="0" t="0" r="r" b="b"/>
                <a:pathLst>
                  <a:path w="276" h="276">
                    <a:moveTo>
                      <a:pt x="245" y="195"/>
                    </a:moveTo>
                    <a:cubicBezTo>
                      <a:pt x="213" y="254"/>
                      <a:pt x="140" y="276"/>
                      <a:pt x="81" y="245"/>
                    </a:cubicBezTo>
                    <a:cubicBezTo>
                      <a:pt x="22" y="213"/>
                      <a:pt x="0" y="140"/>
                      <a:pt x="31" y="81"/>
                    </a:cubicBezTo>
                    <a:cubicBezTo>
                      <a:pt x="63" y="22"/>
                      <a:pt x="136" y="0"/>
                      <a:pt x="195" y="31"/>
                    </a:cubicBezTo>
                    <a:cubicBezTo>
                      <a:pt x="254" y="63"/>
                      <a:pt x="276" y="136"/>
                      <a:pt x="245" y="19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8" name="Freeform 38"/>
              <p:cNvSpPr>
                <a:spLocks/>
              </p:cNvSpPr>
              <p:nvPr/>
            </p:nvSpPr>
            <p:spPr bwMode="auto">
              <a:xfrm>
                <a:off x="2647825" y="1646127"/>
                <a:ext cx="678077" cy="622704"/>
              </a:xfrm>
              <a:custGeom>
                <a:avLst/>
                <a:gdLst/>
                <a:ahLst/>
                <a:cxnLst>
                  <a:cxn ang="0">
                    <a:pos x="340" y="271"/>
                  </a:cxn>
                  <a:cxn ang="0">
                    <a:pos x="113" y="340"/>
                  </a:cxn>
                  <a:cxn ang="0">
                    <a:pos x="44" y="113"/>
                  </a:cxn>
                  <a:cxn ang="0">
                    <a:pos x="271" y="44"/>
                  </a:cxn>
                  <a:cxn ang="0">
                    <a:pos x="340" y="271"/>
                  </a:cxn>
                </a:cxnLst>
                <a:rect l="0" t="0" r="r" b="b"/>
                <a:pathLst>
                  <a:path w="384" h="383">
                    <a:moveTo>
                      <a:pt x="340" y="271"/>
                    </a:moveTo>
                    <a:cubicBezTo>
                      <a:pt x="296" y="352"/>
                      <a:pt x="195" y="383"/>
                      <a:pt x="113" y="340"/>
                    </a:cubicBezTo>
                    <a:cubicBezTo>
                      <a:pt x="31" y="296"/>
                      <a:pt x="0" y="194"/>
                      <a:pt x="44" y="113"/>
                    </a:cubicBezTo>
                    <a:cubicBezTo>
                      <a:pt x="87" y="31"/>
                      <a:pt x="189" y="0"/>
                      <a:pt x="271" y="44"/>
                    </a:cubicBezTo>
                    <a:cubicBezTo>
                      <a:pt x="353" y="87"/>
                      <a:pt x="384" y="189"/>
                      <a:pt x="340" y="27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59" name="Freeform 39"/>
              <p:cNvSpPr>
                <a:spLocks/>
              </p:cNvSpPr>
              <p:nvPr/>
            </p:nvSpPr>
            <p:spPr bwMode="auto">
              <a:xfrm>
                <a:off x="830501" y="3184890"/>
                <a:ext cx="680031" cy="624504"/>
              </a:xfrm>
              <a:custGeom>
                <a:avLst/>
                <a:gdLst/>
                <a:ahLst/>
                <a:cxnLst>
                  <a:cxn ang="0">
                    <a:pos x="341" y="272"/>
                  </a:cxn>
                  <a:cxn ang="0">
                    <a:pos x="113" y="341"/>
                  </a:cxn>
                  <a:cxn ang="0">
                    <a:pos x="44" y="113"/>
                  </a:cxn>
                  <a:cxn ang="0">
                    <a:pos x="272" y="44"/>
                  </a:cxn>
                  <a:cxn ang="0">
                    <a:pos x="341" y="272"/>
                  </a:cxn>
                </a:cxnLst>
                <a:rect l="0" t="0" r="r" b="b"/>
                <a:pathLst>
                  <a:path w="385" h="385">
                    <a:moveTo>
                      <a:pt x="341" y="272"/>
                    </a:moveTo>
                    <a:cubicBezTo>
                      <a:pt x="297" y="354"/>
                      <a:pt x="195" y="385"/>
                      <a:pt x="113" y="341"/>
                    </a:cubicBezTo>
                    <a:cubicBezTo>
                      <a:pt x="31" y="297"/>
                      <a:pt x="0" y="195"/>
                      <a:pt x="44" y="113"/>
                    </a:cubicBezTo>
                    <a:cubicBezTo>
                      <a:pt x="88" y="31"/>
                      <a:pt x="190" y="0"/>
                      <a:pt x="272" y="44"/>
                    </a:cubicBezTo>
                    <a:cubicBezTo>
                      <a:pt x="354" y="87"/>
                      <a:pt x="385" y="190"/>
                      <a:pt x="341" y="272"/>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0" name="Freeform 40"/>
              <p:cNvSpPr>
                <a:spLocks/>
              </p:cNvSpPr>
              <p:nvPr/>
            </p:nvSpPr>
            <p:spPr bwMode="auto">
              <a:xfrm>
                <a:off x="750383" y="2342619"/>
                <a:ext cx="717159" cy="662298"/>
              </a:xfrm>
              <a:custGeom>
                <a:avLst/>
                <a:gdLst/>
                <a:ahLst/>
                <a:cxnLst>
                  <a:cxn ang="0">
                    <a:pos x="360" y="287"/>
                  </a:cxn>
                  <a:cxn ang="0">
                    <a:pos x="119" y="361"/>
                  </a:cxn>
                  <a:cxn ang="0">
                    <a:pos x="46" y="120"/>
                  </a:cxn>
                  <a:cxn ang="0">
                    <a:pos x="287" y="47"/>
                  </a:cxn>
                  <a:cxn ang="0">
                    <a:pos x="360" y="287"/>
                  </a:cxn>
                </a:cxnLst>
                <a:rect l="0" t="0" r="r" b="b"/>
                <a:pathLst>
                  <a:path w="406" h="407">
                    <a:moveTo>
                      <a:pt x="360" y="287"/>
                    </a:moveTo>
                    <a:cubicBezTo>
                      <a:pt x="314" y="374"/>
                      <a:pt x="206" y="407"/>
                      <a:pt x="119" y="361"/>
                    </a:cubicBezTo>
                    <a:cubicBezTo>
                      <a:pt x="32" y="314"/>
                      <a:pt x="0" y="206"/>
                      <a:pt x="46" y="120"/>
                    </a:cubicBezTo>
                    <a:cubicBezTo>
                      <a:pt x="92" y="33"/>
                      <a:pt x="200" y="0"/>
                      <a:pt x="287" y="47"/>
                    </a:cubicBezTo>
                    <a:cubicBezTo>
                      <a:pt x="374" y="93"/>
                      <a:pt x="406" y="201"/>
                      <a:pt x="360" y="287"/>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1" name="Freeform 41"/>
              <p:cNvSpPr>
                <a:spLocks/>
              </p:cNvSpPr>
              <p:nvPr/>
            </p:nvSpPr>
            <p:spPr bwMode="auto">
              <a:xfrm>
                <a:off x="1596513" y="1009025"/>
                <a:ext cx="654627" cy="602907"/>
              </a:xfrm>
              <a:custGeom>
                <a:avLst/>
                <a:gdLst/>
                <a:ahLst/>
                <a:cxnLst>
                  <a:cxn ang="0">
                    <a:pos x="307" y="299"/>
                  </a:cxn>
                  <a:cxn ang="0">
                    <a:pos x="71" y="307"/>
                  </a:cxn>
                  <a:cxn ang="0">
                    <a:pos x="63" y="71"/>
                  </a:cxn>
                  <a:cxn ang="0">
                    <a:pos x="299" y="63"/>
                  </a:cxn>
                  <a:cxn ang="0">
                    <a:pos x="307" y="299"/>
                  </a:cxn>
                </a:cxnLst>
                <a:rect l="0" t="0" r="r" b="b"/>
                <a:pathLst>
                  <a:path w="370" h="370">
                    <a:moveTo>
                      <a:pt x="307" y="299"/>
                    </a:moveTo>
                    <a:cubicBezTo>
                      <a:pt x="244" y="366"/>
                      <a:pt x="138" y="370"/>
                      <a:pt x="71" y="307"/>
                    </a:cubicBezTo>
                    <a:cubicBezTo>
                      <a:pt x="4" y="244"/>
                      <a:pt x="0" y="138"/>
                      <a:pt x="63" y="71"/>
                    </a:cubicBezTo>
                    <a:cubicBezTo>
                      <a:pt x="126" y="4"/>
                      <a:pt x="232" y="0"/>
                      <a:pt x="299" y="63"/>
                    </a:cubicBezTo>
                    <a:cubicBezTo>
                      <a:pt x="366" y="126"/>
                      <a:pt x="370" y="231"/>
                      <a:pt x="307" y="29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2" name="Freeform 42"/>
              <p:cNvSpPr>
                <a:spLocks/>
              </p:cNvSpPr>
              <p:nvPr/>
            </p:nvSpPr>
            <p:spPr bwMode="auto">
              <a:xfrm>
                <a:off x="4719183" y="2500995"/>
                <a:ext cx="672214" cy="617305"/>
              </a:xfrm>
              <a:custGeom>
                <a:avLst/>
                <a:gdLst/>
                <a:ahLst/>
                <a:cxnLst>
                  <a:cxn ang="0">
                    <a:pos x="337" y="268"/>
                  </a:cxn>
                  <a:cxn ang="0">
                    <a:pos x="112" y="337"/>
                  </a:cxn>
                  <a:cxn ang="0">
                    <a:pos x="43" y="111"/>
                  </a:cxn>
                  <a:cxn ang="0">
                    <a:pos x="269" y="43"/>
                  </a:cxn>
                  <a:cxn ang="0">
                    <a:pos x="337" y="268"/>
                  </a:cxn>
                </a:cxnLst>
                <a:rect l="0" t="0" r="r" b="b"/>
                <a:pathLst>
                  <a:path w="381" h="380">
                    <a:moveTo>
                      <a:pt x="337" y="268"/>
                    </a:moveTo>
                    <a:cubicBezTo>
                      <a:pt x="294" y="350"/>
                      <a:pt x="193" y="380"/>
                      <a:pt x="112" y="337"/>
                    </a:cubicBezTo>
                    <a:cubicBezTo>
                      <a:pt x="31" y="294"/>
                      <a:pt x="0" y="193"/>
                      <a:pt x="43" y="111"/>
                    </a:cubicBezTo>
                    <a:cubicBezTo>
                      <a:pt x="87" y="30"/>
                      <a:pt x="188" y="0"/>
                      <a:pt x="269" y="43"/>
                    </a:cubicBezTo>
                    <a:cubicBezTo>
                      <a:pt x="350" y="86"/>
                      <a:pt x="381" y="187"/>
                      <a:pt x="337" y="268"/>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 name="Freeform 43"/>
              <p:cNvSpPr>
                <a:spLocks/>
              </p:cNvSpPr>
              <p:nvPr/>
            </p:nvSpPr>
            <p:spPr bwMode="auto">
              <a:xfrm>
                <a:off x="4560900" y="4199933"/>
                <a:ext cx="670260" cy="620904"/>
              </a:xfrm>
              <a:custGeom>
                <a:avLst/>
                <a:gdLst/>
                <a:ahLst/>
                <a:cxnLst>
                  <a:cxn ang="0">
                    <a:pos x="337" y="269"/>
                  </a:cxn>
                  <a:cxn ang="0">
                    <a:pos x="112" y="338"/>
                  </a:cxn>
                  <a:cxn ang="0">
                    <a:pos x="43" y="112"/>
                  </a:cxn>
                  <a:cxn ang="0">
                    <a:pos x="269" y="44"/>
                  </a:cxn>
                  <a:cxn ang="0">
                    <a:pos x="337" y="269"/>
                  </a:cxn>
                </a:cxnLst>
                <a:rect l="0" t="0" r="r" b="b"/>
                <a:pathLst>
                  <a:path w="380" h="381">
                    <a:moveTo>
                      <a:pt x="337" y="269"/>
                    </a:moveTo>
                    <a:cubicBezTo>
                      <a:pt x="294" y="350"/>
                      <a:pt x="193" y="381"/>
                      <a:pt x="112" y="338"/>
                    </a:cubicBezTo>
                    <a:cubicBezTo>
                      <a:pt x="30" y="294"/>
                      <a:pt x="0" y="193"/>
                      <a:pt x="43" y="112"/>
                    </a:cubicBezTo>
                    <a:cubicBezTo>
                      <a:pt x="86" y="31"/>
                      <a:pt x="187" y="0"/>
                      <a:pt x="269" y="44"/>
                    </a:cubicBezTo>
                    <a:cubicBezTo>
                      <a:pt x="350" y="87"/>
                      <a:pt x="380" y="188"/>
                      <a:pt x="337"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 name="Freeform 44"/>
              <p:cNvSpPr>
                <a:spLocks/>
              </p:cNvSpPr>
              <p:nvPr/>
            </p:nvSpPr>
            <p:spPr bwMode="auto">
              <a:xfrm>
                <a:off x="3599477" y="2877137"/>
                <a:ext cx="672214" cy="617305"/>
              </a:xfrm>
              <a:custGeom>
                <a:avLst/>
                <a:gdLst/>
                <a:ahLst/>
                <a:cxnLst>
                  <a:cxn ang="0">
                    <a:pos x="338" y="268"/>
                  </a:cxn>
                  <a:cxn ang="0">
                    <a:pos x="112" y="337"/>
                  </a:cxn>
                  <a:cxn ang="0">
                    <a:pos x="44" y="111"/>
                  </a:cxn>
                  <a:cxn ang="0">
                    <a:pos x="269" y="43"/>
                  </a:cxn>
                  <a:cxn ang="0">
                    <a:pos x="338" y="268"/>
                  </a:cxn>
                </a:cxnLst>
                <a:rect l="0" t="0" r="r" b="b"/>
                <a:pathLst>
                  <a:path w="381" h="380">
                    <a:moveTo>
                      <a:pt x="338" y="268"/>
                    </a:moveTo>
                    <a:cubicBezTo>
                      <a:pt x="294" y="350"/>
                      <a:pt x="193" y="380"/>
                      <a:pt x="112" y="337"/>
                    </a:cubicBezTo>
                    <a:cubicBezTo>
                      <a:pt x="31" y="294"/>
                      <a:pt x="0" y="193"/>
                      <a:pt x="44" y="111"/>
                    </a:cubicBezTo>
                    <a:cubicBezTo>
                      <a:pt x="87" y="30"/>
                      <a:pt x="188" y="0"/>
                      <a:pt x="269" y="43"/>
                    </a:cubicBezTo>
                    <a:cubicBezTo>
                      <a:pt x="350" y="86"/>
                      <a:pt x="381" y="187"/>
                      <a:pt x="338" y="268"/>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 name="Freeform 45"/>
              <p:cNvSpPr>
                <a:spLocks/>
              </p:cNvSpPr>
              <p:nvPr/>
            </p:nvSpPr>
            <p:spPr bwMode="auto">
              <a:xfrm>
                <a:off x="4105592" y="1530945"/>
                <a:ext cx="566692" cy="521920"/>
              </a:xfrm>
              <a:custGeom>
                <a:avLst/>
                <a:gdLst/>
                <a:ahLst/>
                <a:cxnLst>
                  <a:cxn ang="0">
                    <a:pos x="284" y="226"/>
                  </a:cxn>
                  <a:cxn ang="0">
                    <a:pos x="94" y="283"/>
                  </a:cxn>
                  <a:cxn ang="0">
                    <a:pos x="37" y="94"/>
                  </a:cxn>
                  <a:cxn ang="0">
                    <a:pos x="226" y="36"/>
                  </a:cxn>
                  <a:cxn ang="0">
                    <a:pos x="284" y="226"/>
                  </a:cxn>
                </a:cxnLst>
                <a:rect l="0" t="0" r="r" b="b"/>
                <a:pathLst>
                  <a:path w="320" h="320">
                    <a:moveTo>
                      <a:pt x="284" y="226"/>
                    </a:moveTo>
                    <a:cubicBezTo>
                      <a:pt x="247" y="294"/>
                      <a:pt x="162" y="320"/>
                      <a:pt x="94" y="283"/>
                    </a:cubicBezTo>
                    <a:cubicBezTo>
                      <a:pt x="26" y="247"/>
                      <a:pt x="0" y="162"/>
                      <a:pt x="37" y="94"/>
                    </a:cubicBezTo>
                    <a:cubicBezTo>
                      <a:pt x="73" y="25"/>
                      <a:pt x="158" y="0"/>
                      <a:pt x="226" y="36"/>
                    </a:cubicBezTo>
                    <a:cubicBezTo>
                      <a:pt x="295" y="73"/>
                      <a:pt x="320" y="157"/>
                      <a:pt x="284" y="226"/>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 name="Freeform 46"/>
              <p:cNvSpPr>
                <a:spLocks/>
              </p:cNvSpPr>
              <p:nvPr/>
            </p:nvSpPr>
            <p:spPr bwMode="auto">
              <a:xfrm>
                <a:off x="3364984" y="1162001"/>
                <a:ext cx="672214" cy="619105"/>
              </a:xfrm>
              <a:custGeom>
                <a:avLst/>
                <a:gdLst/>
                <a:ahLst/>
                <a:cxnLst>
                  <a:cxn ang="0">
                    <a:pos x="338" y="269"/>
                  </a:cxn>
                  <a:cxn ang="0">
                    <a:pos x="112" y="337"/>
                  </a:cxn>
                  <a:cxn ang="0">
                    <a:pos x="44" y="112"/>
                  </a:cxn>
                  <a:cxn ang="0">
                    <a:pos x="269" y="43"/>
                  </a:cxn>
                  <a:cxn ang="0">
                    <a:pos x="338" y="269"/>
                  </a:cxn>
                </a:cxnLst>
                <a:rect l="0" t="0" r="r" b="b"/>
                <a:pathLst>
                  <a:path w="381" h="381">
                    <a:moveTo>
                      <a:pt x="338" y="269"/>
                    </a:moveTo>
                    <a:cubicBezTo>
                      <a:pt x="294" y="350"/>
                      <a:pt x="193" y="381"/>
                      <a:pt x="112" y="337"/>
                    </a:cubicBezTo>
                    <a:cubicBezTo>
                      <a:pt x="31" y="294"/>
                      <a:pt x="0" y="193"/>
                      <a:pt x="44" y="112"/>
                    </a:cubicBezTo>
                    <a:cubicBezTo>
                      <a:pt x="87" y="31"/>
                      <a:pt x="188" y="0"/>
                      <a:pt x="269" y="43"/>
                    </a:cubicBezTo>
                    <a:cubicBezTo>
                      <a:pt x="350" y="87"/>
                      <a:pt x="381" y="188"/>
                      <a:pt x="338"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 name="Freeform 47"/>
              <p:cNvSpPr>
                <a:spLocks/>
              </p:cNvSpPr>
              <p:nvPr/>
            </p:nvSpPr>
            <p:spPr bwMode="auto">
              <a:xfrm>
                <a:off x="3681550" y="1953879"/>
                <a:ext cx="173916" cy="277157"/>
              </a:xfrm>
              <a:custGeom>
                <a:avLst/>
                <a:gdLst/>
                <a:ahLst/>
                <a:cxnLst>
                  <a:cxn ang="0">
                    <a:pos x="99" y="100"/>
                  </a:cxn>
                  <a:cxn ang="0">
                    <a:pos x="99" y="0"/>
                  </a:cxn>
                  <a:cxn ang="0">
                    <a:pos x="99" y="0"/>
                  </a:cxn>
                  <a:cxn ang="0">
                    <a:pos x="0" y="100"/>
                  </a:cxn>
                  <a:cxn ang="0">
                    <a:pos x="29" y="170"/>
                  </a:cxn>
                  <a:cxn ang="0">
                    <a:pos x="99" y="100"/>
                  </a:cxn>
                </a:cxnLst>
                <a:rect l="0" t="0" r="r" b="b"/>
                <a:pathLst>
                  <a:path w="99" h="170">
                    <a:moveTo>
                      <a:pt x="99" y="100"/>
                    </a:moveTo>
                    <a:cubicBezTo>
                      <a:pt x="99" y="0"/>
                      <a:pt x="99" y="0"/>
                      <a:pt x="99" y="0"/>
                    </a:cubicBezTo>
                    <a:cubicBezTo>
                      <a:pt x="99" y="0"/>
                      <a:pt x="99" y="0"/>
                      <a:pt x="99" y="0"/>
                    </a:cubicBezTo>
                    <a:cubicBezTo>
                      <a:pt x="44" y="0"/>
                      <a:pt x="0" y="45"/>
                      <a:pt x="0" y="100"/>
                    </a:cubicBezTo>
                    <a:cubicBezTo>
                      <a:pt x="0" y="127"/>
                      <a:pt x="11" y="152"/>
                      <a:pt x="29" y="170"/>
                    </a:cubicBezTo>
                    <a:cubicBezTo>
                      <a:pt x="99" y="100"/>
                      <a:pt x="99" y="100"/>
                      <a:pt x="99" y="10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 name="Freeform 48"/>
              <p:cNvSpPr>
                <a:spLocks/>
              </p:cNvSpPr>
              <p:nvPr/>
            </p:nvSpPr>
            <p:spPr bwMode="auto">
              <a:xfrm>
                <a:off x="3746036" y="2135651"/>
                <a:ext cx="298979" cy="160175"/>
              </a:xfrm>
              <a:custGeom>
                <a:avLst/>
                <a:gdLst/>
                <a:ahLst/>
                <a:cxnLst>
                  <a:cxn ang="0">
                    <a:pos x="0" y="70"/>
                  </a:cxn>
                  <a:cxn ang="0">
                    <a:pos x="70" y="99"/>
                  </a:cxn>
                  <a:cxn ang="0">
                    <a:pos x="169" y="0"/>
                  </a:cxn>
                  <a:cxn ang="0">
                    <a:pos x="70" y="0"/>
                  </a:cxn>
                  <a:cxn ang="0">
                    <a:pos x="0" y="70"/>
                  </a:cxn>
                </a:cxnLst>
                <a:rect l="0" t="0" r="r" b="b"/>
                <a:pathLst>
                  <a:path w="169" h="99">
                    <a:moveTo>
                      <a:pt x="0" y="70"/>
                    </a:moveTo>
                    <a:cubicBezTo>
                      <a:pt x="18" y="88"/>
                      <a:pt x="43" y="99"/>
                      <a:pt x="70" y="99"/>
                    </a:cubicBezTo>
                    <a:cubicBezTo>
                      <a:pt x="125" y="99"/>
                      <a:pt x="169" y="55"/>
                      <a:pt x="169" y="0"/>
                    </a:cubicBezTo>
                    <a:cubicBezTo>
                      <a:pt x="70" y="0"/>
                      <a:pt x="70" y="0"/>
                      <a:pt x="70" y="0"/>
                    </a:cubicBezTo>
                    <a:lnTo>
                      <a:pt x="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 name="Freeform 49"/>
              <p:cNvSpPr>
                <a:spLocks/>
              </p:cNvSpPr>
              <p:nvPr/>
            </p:nvSpPr>
            <p:spPr bwMode="auto">
              <a:xfrm>
                <a:off x="3878915" y="1953879"/>
                <a:ext cx="173916" cy="163775"/>
              </a:xfrm>
              <a:custGeom>
                <a:avLst/>
                <a:gdLst/>
                <a:ahLst/>
                <a:cxnLst>
                  <a:cxn ang="0">
                    <a:pos x="0" y="0"/>
                  </a:cxn>
                  <a:cxn ang="0">
                    <a:pos x="0" y="100"/>
                  </a:cxn>
                  <a:cxn ang="0">
                    <a:pos x="99" y="100"/>
                  </a:cxn>
                  <a:cxn ang="0">
                    <a:pos x="99" y="100"/>
                  </a:cxn>
                  <a:cxn ang="0">
                    <a:pos x="0" y="0"/>
                  </a:cxn>
                </a:cxnLst>
                <a:rect l="0" t="0" r="r" b="b"/>
                <a:pathLst>
                  <a:path w="99" h="100">
                    <a:moveTo>
                      <a:pt x="0" y="0"/>
                    </a:moveTo>
                    <a:cubicBezTo>
                      <a:pt x="0" y="100"/>
                      <a:pt x="0" y="100"/>
                      <a:pt x="0" y="100"/>
                    </a:cubicBezTo>
                    <a:cubicBezTo>
                      <a:pt x="99" y="100"/>
                      <a:pt x="99" y="100"/>
                      <a:pt x="99" y="100"/>
                    </a:cubicBezTo>
                    <a:cubicBezTo>
                      <a:pt x="99" y="100"/>
                      <a:pt x="99" y="100"/>
                      <a:pt x="99" y="100"/>
                    </a:cubicBezTo>
                    <a:cubicBezTo>
                      <a:pt x="99" y="45"/>
                      <a:pt x="55" y="1"/>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 name="Freeform 50"/>
              <p:cNvSpPr>
                <a:spLocks noEditPoints="1"/>
              </p:cNvSpPr>
              <p:nvPr/>
            </p:nvSpPr>
            <p:spPr bwMode="auto">
              <a:xfrm>
                <a:off x="4121225" y="4576075"/>
                <a:ext cx="91843" cy="84587"/>
              </a:xfrm>
              <a:custGeom>
                <a:avLst/>
                <a:gdLst/>
                <a:ahLst/>
                <a:cxnLst>
                  <a:cxn ang="0">
                    <a:pos x="26" y="0"/>
                  </a:cxn>
                  <a:cxn ang="0">
                    <a:pos x="0" y="26"/>
                  </a:cxn>
                  <a:cxn ang="0">
                    <a:pos x="26" y="52"/>
                  </a:cxn>
                  <a:cxn ang="0">
                    <a:pos x="52" y="26"/>
                  </a:cxn>
                  <a:cxn ang="0">
                    <a:pos x="26" y="0"/>
                  </a:cxn>
                  <a:cxn ang="0">
                    <a:pos x="26" y="45"/>
                  </a:cxn>
                  <a:cxn ang="0">
                    <a:pos x="7" y="26"/>
                  </a:cxn>
                  <a:cxn ang="0">
                    <a:pos x="26" y="7"/>
                  </a:cxn>
                  <a:cxn ang="0">
                    <a:pos x="45" y="26"/>
                  </a:cxn>
                  <a:cxn ang="0">
                    <a:pos x="26" y="45"/>
                  </a:cxn>
                </a:cxnLst>
                <a:rect l="0" t="0" r="r" b="b"/>
                <a:pathLst>
                  <a:path w="52" h="52">
                    <a:moveTo>
                      <a:pt x="26" y="0"/>
                    </a:moveTo>
                    <a:cubicBezTo>
                      <a:pt x="12" y="0"/>
                      <a:pt x="0" y="12"/>
                      <a:pt x="0" y="26"/>
                    </a:cubicBezTo>
                    <a:cubicBezTo>
                      <a:pt x="0" y="40"/>
                      <a:pt x="12" y="52"/>
                      <a:pt x="26" y="52"/>
                    </a:cubicBezTo>
                    <a:cubicBezTo>
                      <a:pt x="41" y="52"/>
                      <a:pt x="52" y="40"/>
                      <a:pt x="52" y="26"/>
                    </a:cubicBezTo>
                    <a:cubicBezTo>
                      <a:pt x="52" y="12"/>
                      <a:pt x="41" y="0"/>
                      <a:pt x="26" y="0"/>
                    </a:cubicBezTo>
                    <a:close/>
                    <a:moveTo>
                      <a:pt x="26" y="45"/>
                    </a:moveTo>
                    <a:cubicBezTo>
                      <a:pt x="16" y="45"/>
                      <a:pt x="7" y="37"/>
                      <a:pt x="7" y="26"/>
                    </a:cubicBezTo>
                    <a:cubicBezTo>
                      <a:pt x="7" y="16"/>
                      <a:pt x="16" y="7"/>
                      <a:pt x="26" y="7"/>
                    </a:cubicBezTo>
                    <a:cubicBezTo>
                      <a:pt x="37" y="7"/>
                      <a:pt x="45" y="16"/>
                      <a:pt x="45" y="26"/>
                    </a:cubicBezTo>
                    <a:cubicBezTo>
                      <a:pt x="45" y="37"/>
                      <a:pt x="37" y="45"/>
                      <a:pt x="26" y="4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 name="Freeform 51"/>
              <p:cNvSpPr>
                <a:spLocks noEditPoints="1"/>
              </p:cNvSpPr>
              <p:nvPr/>
            </p:nvSpPr>
            <p:spPr bwMode="auto">
              <a:xfrm>
                <a:off x="4056740" y="4518484"/>
                <a:ext cx="214952" cy="197969"/>
              </a:xfrm>
              <a:custGeom>
                <a:avLst/>
                <a:gdLst/>
                <a:ahLst/>
                <a:cxnLst>
                  <a:cxn ang="0">
                    <a:pos x="61" y="0"/>
                  </a:cxn>
                  <a:cxn ang="0">
                    <a:pos x="0" y="61"/>
                  </a:cxn>
                  <a:cxn ang="0">
                    <a:pos x="61" y="122"/>
                  </a:cxn>
                  <a:cxn ang="0">
                    <a:pos x="122" y="61"/>
                  </a:cxn>
                  <a:cxn ang="0">
                    <a:pos x="61" y="0"/>
                  </a:cxn>
                  <a:cxn ang="0">
                    <a:pos x="62" y="91"/>
                  </a:cxn>
                  <a:cxn ang="0">
                    <a:pos x="33" y="62"/>
                  </a:cxn>
                  <a:cxn ang="0">
                    <a:pos x="62" y="33"/>
                  </a:cxn>
                  <a:cxn ang="0">
                    <a:pos x="91" y="62"/>
                  </a:cxn>
                  <a:cxn ang="0">
                    <a:pos x="62" y="91"/>
                  </a:cxn>
                </a:cxnLst>
                <a:rect l="0" t="0" r="r" b="b"/>
                <a:pathLst>
                  <a:path w="122" h="122">
                    <a:moveTo>
                      <a:pt x="61" y="0"/>
                    </a:moveTo>
                    <a:cubicBezTo>
                      <a:pt x="28" y="0"/>
                      <a:pt x="0" y="27"/>
                      <a:pt x="0" y="61"/>
                    </a:cubicBezTo>
                    <a:cubicBezTo>
                      <a:pt x="0" y="95"/>
                      <a:pt x="28" y="122"/>
                      <a:pt x="61" y="122"/>
                    </a:cubicBezTo>
                    <a:cubicBezTo>
                      <a:pt x="95" y="122"/>
                      <a:pt x="122" y="95"/>
                      <a:pt x="122" y="61"/>
                    </a:cubicBezTo>
                    <a:cubicBezTo>
                      <a:pt x="122" y="27"/>
                      <a:pt x="95" y="0"/>
                      <a:pt x="61" y="0"/>
                    </a:cubicBezTo>
                    <a:close/>
                    <a:moveTo>
                      <a:pt x="62" y="91"/>
                    </a:moveTo>
                    <a:cubicBezTo>
                      <a:pt x="46" y="91"/>
                      <a:pt x="33" y="78"/>
                      <a:pt x="33" y="62"/>
                    </a:cubicBezTo>
                    <a:cubicBezTo>
                      <a:pt x="33" y="46"/>
                      <a:pt x="46" y="33"/>
                      <a:pt x="62" y="33"/>
                    </a:cubicBezTo>
                    <a:cubicBezTo>
                      <a:pt x="78" y="33"/>
                      <a:pt x="91" y="46"/>
                      <a:pt x="91" y="62"/>
                    </a:cubicBezTo>
                    <a:cubicBezTo>
                      <a:pt x="91" y="78"/>
                      <a:pt x="78" y="91"/>
                      <a:pt x="62" y="9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 name="Freeform 52"/>
              <p:cNvSpPr>
                <a:spLocks/>
              </p:cNvSpPr>
              <p:nvPr/>
            </p:nvSpPr>
            <p:spPr bwMode="auto">
              <a:xfrm>
                <a:off x="2569661" y="1395965"/>
                <a:ext cx="9771" cy="7199"/>
              </a:xfrm>
              <a:custGeom>
                <a:avLst/>
                <a:gdLst/>
                <a:ahLst/>
                <a:cxnLst>
                  <a:cxn ang="0">
                    <a:pos x="0" y="0"/>
                  </a:cxn>
                  <a:cxn ang="0">
                    <a:pos x="0" y="4"/>
                  </a:cxn>
                  <a:cxn ang="0">
                    <a:pos x="5" y="4"/>
                  </a:cxn>
                  <a:cxn ang="0">
                    <a:pos x="5" y="2"/>
                  </a:cxn>
                  <a:cxn ang="0">
                    <a:pos x="5" y="0"/>
                  </a:cxn>
                  <a:cxn ang="0">
                    <a:pos x="0" y="0"/>
                  </a:cxn>
                </a:cxnLst>
                <a:rect l="0" t="0" r="r" b="b"/>
                <a:pathLst>
                  <a:path w="5" h="4">
                    <a:moveTo>
                      <a:pt x="0" y="0"/>
                    </a:moveTo>
                    <a:cubicBezTo>
                      <a:pt x="0" y="4"/>
                      <a:pt x="0" y="4"/>
                      <a:pt x="0" y="4"/>
                    </a:cubicBezTo>
                    <a:cubicBezTo>
                      <a:pt x="5" y="4"/>
                      <a:pt x="5" y="4"/>
                      <a:pt x="5" y="4"/>
                    </a:cubicBezTo>
                    <a:cubicBezTo>
                      <a:pt x="5" y="3"/>
                      <a:pt x="5" y="3"/>
                      <a:pt x="5" y="2"/>
                    </a:cubicBezTo>
                    <a:cubicBezTo>
                      <a:pt x="5" y="1"/>
                      <a:pt x="5" y="0"/>
                      <a:pt x="5" y="0"/>
                    </a:cubicBezTo>
                    <a:lnTo>
                      <a:pt x="0"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 name="Freeform 53"/>
              <p:cNvSpPr>
                <a:spLocks/>
              </p:cNvSpPr>
              <p:nvPr/>
            </p:nvSpPr>
            <p:spPr bwMode="auto">
              <a:xfrm>
                <a:off x="2643917" y="1327576"/>
                <a:ext cx="9771" cy="8999"/>
              </a:xfrm>
              <a:custGeom>
                <a:avLst/>
                <a:gdLst/>
                <a:ahLst/>
                <a:cxnLst>
                  <a:cxn ang="0">
                    <a:pos x="5" y="5"/>
                  </a:cxn>
                  <a:cxn ang="0">
                    <a:pos x="5" y="0"/>
                  </a:cxn>
                  <a:cxn ang="0">
                    <a:pos x="0" y="0"/>
                  </a:cxn>
                  <a:cxn ang="0">
                    <a:pos x="0" y="5"/>
                  </a:cxn>
                  <a:cxn ang="0">
                    <a:pos x="2" y="5"/>
                  </a:cxn>
                  <a:cxn ang="0">
                    <a:pos x="5" y="5"/>
                  </a:cxn>
                </a:cxnLst>
                <a:rect l="0" t="0" r="r" b="b"/>
                <a:pathLst>
                  <a:path w="5" h="5">
                    <a:moveTo>
                      <a:pt x="5" y="5"/>
                    </a:moveTo>
                    <a:cubicBezTo>
                      <a:pt x="5" y="0"/>
                      <a:pt x="5" y="0"/>
                      <a:pt x="5" y="0"/>
                    </a:cubicBezTo>
                    <a:cubicBezTo>
                      <a:pt x="0" y="0"/>
                      <a:pt x="0" y="0"/>
                      <a:pt x="0" y="0"/>
                    </a:cubicBezTo>
                    <a:cubicBezTo>
                      <a:pt x="0" y="5"/>
                      <a:pt x="0" y="5"/>
                      <a:pt x="0" y="5"/>
                    </a:cubicBezTo>
                    <a:cubicBezTo>
                      <a:pt x="1" y="5"/>
                      <a:pt x="2" y="5"/>
                      <a:pt x="2" y="5"/>
                    </a:cubicBezTo>
                    <a:cubicBezTo>
                      <a:pt x="3" y="5"/>
                      <a:pt x="4" y="5"/>
                      <a:pt x="5" y="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 name="Freeform 54"/>
              <p:cNvSpPr>
                <a:spLocks/>
              </p:cNvSpPr>
              <p:nvPr/>
            </p:nvSpPr>
            <p:spPr bwMode="auto">
              <a:xfrm>
                <a:off x="2716219" y="1395965"/>
                <a:ext cx="11725" cy="7199"/>
              </a:xfrm>
              <a:custGeom>
                <a:avLst/>
                <a:gdLst/>
                <a:ahLst/>
                <a:cxnLst>
                  <a:cxn ang="0">
                    <a:pos x="6" y="4"/>
                  </a:cxn>
                  <a:cxn ang="0">
                    <a:pos x="6" y="0"/>
                  </a:cxn>
                  <a:cxn ang="0">
                    <a:pos x="0" y="0"/>
                  </a:cxn>
                  <a:cxn ang="0">
                    <a:pos x="0" y="2"/>
                  </a:cxn>
                  <a:cxn ang="0">
                    <a:pos x="0" y="4"/>
                  </a:cxn>
                  <a:cxn ang="0">
                    <a:pos x="6" y="4"/>
                  </a:cxn>
                </a:cxnLst>
                <a:rect l="0" t="0" r="r" b="b"/>
                <a:pathLst>
                  <a:path w="6" h="4">
                    <a:moveTo>
                      <a:pt x="6" y="4"/>
                    </a:moveTo>
                    <a:cubicBezTo>
                      <a:pt x="6" y="0"/>
                      <a:pt x="6" y="0"/>
                      <a:pt x="6" y="0"/>
                    </a:cubicBezTo>
                    <a:cubicBezTo>
                      <a:pt x="0" y="0"/>
                      <a:pt x="0" y="0"/>
                      <a:pt x="0" y="0"/>
                    </a:cubicBezTo>
                    <a:cubicBezTo>
                      <a:pt x="0" y="0"/>
                      <a:pt x="0" y="1"/>
                      <a:pt x="0" y="2"/>
                    </a:cubicBezTo>
                    <a:cubicBezTo>
                      <a:pt x="0" y="3"/>
                      <a:pt x="0" y="3"/>
                      <a:pt x="0" y="4"/>
                    </a:cubicBezTo>
                    <a:lnTo>
                      <a:pt x="6" y="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 name="Freeform 55"/>
              <p:cNvSpPr>
                <a:spLocks/>
              </p:cNvSpPr>
              <p:nvPr/>
            </p:nvSpPr>
            <p:spPr bwMode="auto">
              <a:xfrm>
                <a:off x="2643917" y="1462555"/>
                <a:ext cx="9771" cy="8999"/>
              </a:xfrm>
              <a:custGeom>
                <a:avLst/>
                <a:gdLst/>
                <a:ahLst/>
                <a:cxnLst>
                  <a:cxn ang="0">
                    <a:pos x="5" y="0"/>
                  </a:cxn>
                  <a:cxn ang="0">
                    <a:pos x="2" y="0"/>
                  </a:cxn>
                  <a:cxn ang="0">
                    <a:pos x="0" y="0"/>
                  </a:cxn>
                  <a:cxn ang="0">
                    <a:pos x="0" y="5"/>
                  </a:cxn>
                  <a:cxn ang="0">
                    <a:pos x="5" y="5"/>
                  </a:cxn>
                  <a:cxn ang="0">
                    <a:pos x="5" y="0"/>
                  </a:cxn>
                </a:cxnLst>
                <a:rect l="0" t="0" r="r" b="b"/>
                <a:pathLst>
                  <a:path w="5" h="5">
                    <a:moveTo>
                      <a:pt x="5" y="0"/>
                    </a:moveTo>
                    <a:cubicBezTo>
                      <a:pt x="4" y="0"/>
                      <a:pt x="3" y="0"/>
                      <a:pt x="2" y="0"/>
                    </a:cubicBezTo>
                    <a:cubicBezTo>
                      <a:pt x="2" y="0"/>
                      <a:pt x="1" y="0"/>
                      <a:pt x="0" y="0"/>
                    </a:cubicBezTo>
                    <a:cubicBezTo>
                      <a:pt x="0" y="5"/>
                      <a:pt x="0" y="5"/>
                      <a:pt x="0" y="5"/>
                    </a:cubicBezTo>
                    <a:cubicBezTo>
                      <a:pt x="5" y="5"/>
                      <a:pt x="5" y="5"/>
                      <a:pt x="5" y="5"/>
                    </a:cubicBezTo>
                    <a:lnTo>
                      <a:pt x="5"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 name="Freeform 56"/>
              <p:cNvSpPr>
                <a:spLocks/>
              </p:cNvSpPr>
              <p:nvPr/>
            </p:nvSpPr>
            <p:spPr bwMode="auto">
              <a:xfrm>
                <a:off x="2645871" y="1341974"/>
                <a:ext cx="44945" cy="61191"/>
              </a:xfrm>
              <a:custGeom>
                <a:avLst/>
                <a:gdLst/>
                <a:ahLst/>
                <a:cxnLst>
                  <a:cxn ang="0">
                    <a:pos x="3" y="0"/>
                  </a:cxn>
                  <a:cxn ang="0">
                    <a:pos x="0" y="0"/>
                  </a:cxn>
                  <a:cxn ang="0">
                    <a:pos x="0" y="34"/>
                  </a:cxn>
                  <a:cxn ang="0">
                    <a:pos x="23" y="34"/>
                  </a:cxn>
                  <a:cxn ang="0">
                    <a:pos x="23" y="30"/>
                  </a:cxn>
                  <a:cxn ang="0">
                    <a:pos x="3" y="30"/>
                  </a:cxn>
                  <a:cxn ang="0">
                    <a:pos x="3" y="0"/>
                  </a:cxn>
                </a:cxnLst>
                <a:rect l="0" t="0" r="r" b="b"/>
                <a:pathLst>
                  <a:path w="23" h="34">
                    <a:moveTo>
                      <a:pt x="3" y="0"/>
                    </a:moveTo>
                    <a:lnTo>
                      <a:pt x="0" y="0"/>
                    </a:lnTo>
                    <a:lnTo>
                      <a:pt x="0" y="34"/>
                    </a:lnTo>
                    <a:lnTo>
                      <a:pt x="23" y="34"/>
                    </a:lnTo>
                    <a:lnTo>
                      <a:pt x="23" y="30"/>
                    </a:lnTo>
                    <a:lnTo>
                      <a:pt x="3" y="30"/>
                    </a:lnTo>
                    <a:lnTo>
                      <a:pt x="3"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 name="Freeform 57"/>
              <p:cNvSpPr>
                <a:spLocks/>
              </p:cNvSpPr>
              <p:nvPr/>
            </p:nvSpPr>
            <p:spPr bwMode="auto">
              <a:xfrm>
                <a:off x="2675183" y="1259186"/>
                <a:ext cx="111384" cy="98985"/>
              </a:xfrm>
              <a:custGeom>
                <a:avLst/>
                <a:gdLst/>
                <a:ahLst/>
                <a:cxnLst>
                  <a:cxn ang="0">
                    <a:pos x="30" y="0"/>
                  </a:cxn>
                  <a:cxn ang="0">
                    <a:pos x="0" y="20"/>
                  </a:cxn>
                  <a:cxn ang="0">
                    <a:pos x="47" y="60"/>
                  </a:cxn>
                  <a:cxn ang="0">
                    <a:pos x="63" y="32"/>
                  </a:cxn>
                  <a:cxn ang="0">
                    <a:pos x="30" y="0"/>
                  </a:cxn>
                </a:cxnLst>
                <a:rect l="0" t="0" r="r" b="b"/>
                <a:pathLst>
                  <a:path w="63" h="60">
                    <a:moveTo>
                      <a:pt x="30" y="0"/>
                    </a:moveTo>
                    <a:cubicBezTo>
                      <a:pt x="16" y="0"/>
                      <a:pt x="5" y="8"/>
                      <a:pt x="0" y="20"/>
                    </a:cubicBezTo>
                    <a:cubicBezTo>
                      <a:pt x="21" y="24"/>
                      <a:pt x="39" y="40"/>
                      <a:pt x="47" y="60"/>
                    </a:cubicBezTo>
                    <a:cubicBezTo>
                      <a:pt x="56" y="54"/>
                      <a:pt x="63" y="44"/>
                      <a:pt x="63" y="32"/>
                    </a:cubicBezTo>
                    <a:cubicBezTo>
                      <a:pt x="63" y="14"/>
                      <a:pt x="48" y="0"/>
                      <a:pt x="3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 name="Freeform 58"/>
              <p:cNvSpPr>
                <a:spLocks/>
              </p:cNvSpPr>
              <p:nvPr/>
            </p:nvSpPr>
            <p:spPr bwMode="auto">
              <a:xfrm>
                <a:off x="2509083" y="1259186"/>
                <a:ext cx="111384" cy="98985"/>
              </a:xfrm>
              <a:custGeom>
                <a:avLst/>
                <a:gdLst/>
                <a:ahLst/>
                <a:cxnLst>
                  <a:cxn ang="0">
                    <a:pos x="63" y="20"/>
                  </a:cxn>
                  <a:cxn ang="0">
                    <a:pos x="33" y="0"/>
                  </a:cxn>
                  <a:cxn ang="0">
                    <a:pos x="0" y="32"/>
                  </a:cxn>
                  <a:cxn ang="0">
                    <a:pos x="15" y="60"/>
                  </a:cxn>
                  <a:cxn ang="0">
                    <a:pos x="63" y="20"/>
                  </a:cxn>
                </a:cxnLst>
                <a:rect l="0" t="0" r="r" b="b"/>
                <a:pathLst>
                  <a:path w="63" h="60">
                    <a:moveTo>
                      <a:pt x="63" y="20"/>
                    </a:moveTo>
                    <a:cubicBezTo>
                      <a:pt x="58" y="8"/>
                      <a:pt x="46" y="0"/>
                      <a:pt x="33" y="0"/>
                    </a:cubicBezTo>
                    <a:cubicBezTo>
                      <a:pt x="15" y="0"/>
                      <a:pt x="0" y="14"/>
                      <a:pt x="0" y="32"/>
                    </a:cubicBezTo>
                    <a:cubicBezTo>
                      <a:pt x="0" y="44"/>
                      <a:pt x="6" y="54"/>
                      <a:pt x="15" y="60"/>
                    </a:cubicBezTo>
                    <a:cubicBezTo>
                      <a:pt x="23" y="40"/>
                      <a:pt x="41" y="24"/>
                      <a:pt x="63" y="2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 name="Freeform 59"/>
              <p:cNvSpPr>
                <a:spLocks noEditPoints="1"/>
              </p:cNvSpPr>
              <p:nvPr/>
            </p:nvSpPr>
            <p:spPr bwMode="auto">
              <a:xfrm>
                <a:off x="2534487" y="1293381"/>
                <a:ext cx="228631" cy="226765"/>
              </a:xfrm>
              <a:custGeom>
                <a:avLst/>
                <a:gdLst/>
                <a:ahLst/>
                <a:cxnLst>
                  <a:cxn ang="0">
                    <a:pos x="129" y="65"/>
                  </a:cxn>
                  <a:cxn ang="0">
                    <a:pos x="64" y="0"/>
                  </a:cxn>
                  <a:cxn ang="0">
                    <a:pos x="0" y="65"/>
                  </a:cxn>
                  <a:cxn ang="0">
                    <a:pos x="26" y="117"/>
                  </a:cxn>
                  <a:cxn ang="0">
                    <a:pos x="16" y="139"/>
                  </a:cxn>
                  <a:cxn ang="0">
                    <a:pos x="25" y="139"/>
                  </a:cxn>
                  <a:cxn ang="0">
                    <a:pos x="33" y="121"/>
                  </a:cxn>
                  <a:cxn ang="0">
                    <a:pos x="64" y="129"/>
                  </a:cxn>
                  <a:cxn ang="0">
                    <a:pos x="94" y="122"/>
                  </a:cxn>
                  <a:cxn ang="0">
                    <a:pos x="101" y="139"/>
                  </a:cxn>
                  <a:cxn ang="0">
                    <a:pos x="111" y="139"/>
                  </a:cxn>
                  <a:cxn ang="0">
                    <a:pos x="101" y="118"/>
                  </a:cxn>
                  <a:cxn ang="0">
                    <a:pos x="129" y="65"/>
                  </a:cxn>
                  <a:cxn ang="0">
                    <a:pos x="17" y="65"/>
                  </a:cxn>
                  <a:cxn ang="0">
                    <a:pos x="64" y="18"/>
                  </a:cxn>
                  <a:cxn ang="0">
                    <a:pos x="106" y="42"/>
                  </a:cxn>
                  <a:cxn ang="0">
                    <a:pos x="111" y="64"/>
                  </a:cxn>
                  <a:cxn ang="0">
                    <a:pos x="63" y="112"/>
                  </a:cxn>
                  <a:cxn ang="0">
                    <a:pos x="50" y="110"/>
                  </a:cxn>
                  <a:cxn ang="0">
                    <a:pos x="17" y="65"/>
                  </a:cxn>
                </a:cxnLst>
                <a:rect l="0" t="0" r="r" b="b"/>
                <a:pathLst>
                  <a:path w="129" h="139">
                    <a:moveTo>
                      <a:pt x="129" y="65"/>
                    </a:moveTo>
                    <a:cubicBezTo>
                      <a:pt x="129" y="29"/>
                      <a:pt x="100" y="0"/>
                      <a:pt x="64" y="0"/>
                    </a:cubicBezTo>
                    <a:cubicBezTo>
                      <a:pt x="29" y="0"/>
                      <a:pt x="0" y="29"/>
                      <a:pt x="0" y="65"/>
                    </a:cubicBezTo>
                    <a:cubicBezTo>
                      <a:pt x="0" y="86"/>
                      <a:pt x="10" y="105"/>
                      <a:pt x="26" y="117"/>
                    </a:cubicBezTo>
                    <a:cubicBezTo>
                      <a:pt x="16" y="139"/>
                      <a:pt x="16" y="139"/>
                      <a:pt x="16" y="139"/>
                    </a:cubicBezTo>
                    <a:cubicBezTo>
                      <a:pt x="25" y="139"/>
                      <a:pt x="25" y="139"/>
                      <a:pt x="25" y="139"/>
                    </a:cubicBezTo>
                    <a:cubicBezTo>
                      <a:pt x="33" y="121"/>
                      <a:pt x="33" y="121"/>
                      <a:pt x="33" y="121"/>
                    </a:cubicBezTo>
                    <a:cubicBezTo>
                      <a:pt x="42" y="126"/>
                      <a:pt x="53" y="129"/>
                      <a:pt x="64" y="129"/>
                    </a:cubicBezTo>
                    <a:cubicBezTo>
                      <a:pt x="75" y="129"/>
                      <a:pt x="85" y="127"/>
                      <a:pt x="94" y="122"/>
                    </a:cubicBezTo>
                    <a:cubicBezTo>
                      <a:pt x="101" y="139"/>
                      <a:pt x="101" y="139"/>
                      <a:pt x="101" y="139"/>
                    </a:cubicBezTo>
                    <a:cubicBezTo>
                      <a:pt x="111" y="139"/>
                      <a:pt x="111" y="139"/>
                      <a:pt x="111" y="139"/>
                    </a:cubicBezTo>
                    <a:cubicBezTo>
                      <a:pt x="101" y="118"/>
                      <a:pt x="101" y="118"/>
                      <a:pt x="101" y="118"/>
                    </a:cubicBezTo>
                    <a:cubicBezTo>
                      <a:pt x="118" y="106"/>
                      <a:pt x="129" y="87"/>
                      <a:pt x="129" y="65"/>
                    </a:cubicBezTo>
                    <a:close/>
                    <a:moveTo>
                      <a:pt x="17" y="65"/>
                    </a:moveTo>
                    <a:cubicBezTo>
                      <a:pt x="17" y="39"/>
                      <a:pt x="38" y="18"/>
                      <a:pt x="64" y="18"/>
                    </a:cubicBezTo>
                    <a:cubicBezTo>
                      <a:pt x="82" y="18"/>
                      <a:pt x="98" y="28"/>
                      <a:pt x="106" y="42"/>
                    </a:cubicBezTo>
                    <a:cubicBezTo>
                      <a:pt x="109" y="49"/>
                      <a:pt x="111" y="56"/>
                      <a:pt x="111" y="64"/>
                    </a:cubicBezTo>
                    <a:cubicBezTo>
                      <a:pt x="111" y="90"/>
                      <a:pt x="89" y="112"/>
                      <a:pt x="63" y="112"/>
                    </a:cubicBezTo>
                    <a:cubicBezTo>
                      <a:pt x="59" y="112"/>
                      <a:pt x="54" y="111"/>
                      <a:pt x="50" y="110"/>
                    </a:cubicBezTo>
                    <a:cubicBezTo>
                      <a:pt x="31" y="104"/>
                      <a:pt x="17" y="86"/>
                      <a:pt x="17" y="6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 name="Freeform 60"/>
              <p:cNvSpPr>
                <a:spLocks noEditPoints="1"/>
              </p:cNvSpPr>
              <p:nvPr/>
            </p:nvSpPr>
            <p:spPr bwMode="auto">
              <a:xfrm>
                <a:off x="4383076" y="2351618"/>
                <a:ext cx="283346" cy="260960"/>
              </a:xfrm>
              <a:custGeom>
                <a:avLst/>
                <a:gdLst/>
                <a:ahLst/>
                <a:cxnLst>
                  <a:cxn ang="0">
                    <a:pos x="131" y="70"/>
                  </a:cxn>
                  <a:cxn ang="0">
                    <a:pos x="120" y="59"/>
                  </a:cxn>
                  <a:cxn ang="0">
                    <a:pos x="145" y="32"/>
                  </a:cxn>
                  <a:cxn ang="0">
                    <a:pos x="111" y="0"/>
                  </a:cxn>
                  <a:cxn ang="0">
                    <a:pos x="86" y="26"/>
                  </a:cxn>
                  <a:cxn ang="0">
                    <a:pos x="73" y="12"/>
                  </a:cxn>
                  <a:cxn ang="0">
                    <a:pos x="57" y="29"/>
                  </a:cxn>
                  <a:cxn ang="0">
                    <a:pos x="70" y="41"/>
                  </a:cxn>
                  <a:cxn ang="0">
                    <a:pos x="18" y="94"/>
                  </a:cxn>
                  <a:cxn ang="0">
                    <a:pos x="17" y="110"/>
                  </a:cxn>
                  <a:cxn ang="0">
                    <a:pos x="0" y="125"/>
                  </a:cxn>
                  <a:cxn ang="0">
                    <a:pos x="20" y="145"/>
                  </a:cxn>
                  <a:cxn ang="0">
                    <a:pos x="36" y="130"/>
                  </a:cxn>
                  <a:cxn ang="0">
                    <a:pos x="52" y="127"/>
                  </a:cxn>
                  <a:cxn ang="0">
                    <a:pos x="104" y="75"/>
                  </a:cxn>
                  <a:cxn ang="0">
                    <a:pos x="116" y="87"/>
                  </a:cxn>
                  <a:cxn ang="0">
                    <a:pos x="131" y="70"/>
                  </a:cxn>
                  <a:cxn ang="0">
                    <a:pos x="49" y="122"/>
                  </a:cxn>
                  <a:cxn ang="0">
                    <a:pos x="33" y="124"/>
                  </a:cxn>
                  <a:cxn ang="0">
                    <a:pos x="20" y="136"/>
                  </a:cxn>
                  <a:cxn ang="0">
                    <a:pos x="10" y="125"/>
                  </a:cxn>
                  <a:cxn ang="0">
                    <a:pos x="22" y="113"/>
                  </a:cxn>
                  <a:cxn ang="0">
                    <a:pos x="24" y="97"/>
                  </a:cxn>
                  <a:cxn ang="0">
                    <a:pos x="74" y="46"/>
                  </a:cxn>
                  <a:cxn ang="0">
                    <a:pos x="100" y="70"/>
                  </a:cxn>
                  <a:cxn ang="0">
                    <a:pos x="49" y="122"/>
                  </a:cxn>
                </a:cxnLst>
                <a:rect l="0" t="0" r="r" b="b"/>
                <a:pathLst>
                  <a:path w="145" h="145">
                    <a:moveTo>
                      <a:pt x="131" y="70"/>
                    </a:moveTo>
                    <a:lnTo>
                      <a:pt x="120" y="59"/>
                    </a:lnTo>
                    <a:lnTo>
                      <a:pt x="145" y="32"/>
                    </a:lnTo>
                    <a:lnTo>
                      <a:pt x="111" y="0"/>
                    </a:lnTo>
                    <a:lnTo>
                      <a:pt x="86" y="26"/>
                    </a:lnTo>
                    <a:lnTo>
                      <a:pt x="73" y="12"/>
                    </a:lnTo>
                    <a:lnTo>
                      <a:pt x="57" y="29"/>
                    </a:lnTo>
                    <a:lnTo>
                      <a:pt x="70" y="41"/>
                    </a:lnTo>
                    <a:lnTo>
                      <a:pt x="18" y="94"/>
                    </a:lnTo>
                    <a:lnTo>
                      <a:pt x="17" y="110"/>
                    </a:lnTo>
                    <a:lnTo>
                      <a:pt x="0" y="125"/>
                    </a:lnTo>
                    <a:lnTo>
                      <a:pt x="20" y="145"/>
                    </a:lnTo>
                    <a:lnTo>
                      <a:pt x="36" y="130"/>
                    </a:lnTo>
                    <a:lnTo>
                      <a:pt x="52" y="127"/>
                    </a:lnTo>
                    <a:lnTo>
                      <a:pt x="104" y="75"/>
                    </a:lnTo>
                    <a:lnTo>
                      <a:pt x="116" y="87"/>
                    </a:lnTo>
                    <a:lnTo>
                      <a:pt x="131" y="70"/>
                    </a:lnTo>
                    <a:close/>
                    <a:moveTo>
                      <a:pt x="49" y="122"/>
                    </a:moveTo>
                    <a:lnTo>
                      <a:pt x="33" y="124"/>
                    </a:lnTo>
                    <a:lnTo>
                      <a:pt x="20" y="136"/>
                    </a:lnTo>
                    <a:lnTo>
                      <a:pt x="10" y="125"/>
                    </a:lnTo>
                    <a:lnTo>
                      <a:pt x="22" y="113"/>
                    </a:lnTo>
                    <a:lnTo>
                      <a:pt x="24" y="97"/>
                    </a:lnTo>
                    <a:lnTo>
                      <a:pt x="74" y="46"/>
                    </a:lnTo>
                    <a:lnTo>
                      <a:pt x="100" y="70"/>
                    </a:lnTo>
                    <a:lnTo>
                      <a:pt x="49"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 name="Freeform 61"/>
              <p:cNvSpPr>
                <a:spLocks/>
              </p:cNvSpPr>
              <p:nvPr/>
            </p:nvSpPr>
            <p:spPr bwMode="auto">
              <a:xfrm>
                <a:off x="4963447" y="3321668"/>
                <a:ext cx="336107" cy="350946"/>
              </a:xfrm>
              <a:custGeom>
                <a:avLst/>
                <a:gdLst/>
                <a:ahLst/>
                <a:cxnLst>
                  <a:cxn ang="0">
                    <a:pos x="130" y="135"/>
                  </a:cxn>
                  <a:cxn ang="0">
                    <a:pos x="128" y="87"/>
                  </a:cxn>
                  <a:cxn ang="0">
                    <a:pos x="145" y="50"/>
                  </a:cxn>
                  <a:cxn ang="0">
                    <a:pos x="96" y="0"/>
                  </a:cxn>
                  <a:cxn ang="0">
                    <a:pos x="46" y="50"/>
                  </a:cxn>
                  <a:cxn ang="0">
                    <a:pos x="66" y="90"/>
                  </a:cxn>
                  <a:cxn ang="0">
                    <a:pos x="60" y="133"/>
                  </a:cxn>
                  <a:cxn ang="0">
                    <a:pos x="18" y="187"/>
                  </a:cxn>
                  <a:cxn ang="0">
                    <a:pos x="0" y="187"/>
                  </a:cxn>
                  <a:cxn ang="0">
                    <a:pos x="0" y="215"/>
                  </a:cxn>
                  <a:cxn ang="0">
                    <a:pos x="191" y="215"/>
                  </a:cxn>
                  <a:cxn ang="0">
                    <a:pos x="191" y="187"/>
                  </a:cxn>
                  <a:cxn ang="0">
                    <a:pos x="173" y="187"/>
                  </a:cxn>
                  <a:cxn ang="0">
                    <a:pos x="130" y="135"/>
                  </a:cxn>
                </a:cxnLst>
                <a:rect l="0" t="0" r="r" b="b"/>
                <a:pathLst>
                  <a:path w="191" h="215">
                    <a:moveTo>
                      <a:pt x="130" y="135"/>
                    </a:moveTo>
                    <a:cubicBezTo>
                      <a:pt x="125" y="120"/>
                      <a:pt x="126" y="100"/>
                      <a:pt x="128" y="87"/>
                    </a:cubicBezTo>
                    <a:cubicBezTo>
                      <a:pt x="139" y="78"/>
                      <a:pt x="145" y="65"/>
                      <a:pt x="145" y="50"/>
                    </a:cubicBezTo>
                    <a:cubicBezTo>
                      <a:pt x="145" y="22"/>
                      <a:pt x="123" y="0"/>
                      <a:pt x="96" y="0"/>
                    </a:cubicBezTo>
                    <a:cubicBezTo>
                      <a:pt x="68" y="0"/>
                      <a:pt x="46" y="22"/>
                      <a:pt x="46" y="50"/>
                    </a:cubicBezTo>
                    <a:cubicBezTo>
                      <a:pt x="46" y="66"/>
                      <a:pt x="54" y="81"/>
                      <a:pt x="66" y="90"/>
                    </a:cubicBezTo>
                    <a:cubicBezTo>
                      <a:pt x="67" y="102"/>
                      <a:pt x="66" y="118"/>
                      <a:pt x="60" y="133"/>
                    </a:cubicBezTo>
                    <a:cubicBezTo>
                      <a:pt x="51" y="158"/>
                      <a:pt x="24" y="182"/>
                      <a:pt x="18" y="187"/>
                    </a:cubicBezTo>
                    <a:cubicBezTo>
                      <a:pt x="0" y="187"/>
                      <a:pt x="0" y="187"/>
                      <a:pt x="0" y="187"/>
                    </a:cubicBezTo>
                    <a:cubicBezTo>
                      <a:pt x="0" y="215"/>
                      <a:pt x="0" y="215"/>
                      <a:pt x="0" y="215"/>
                    </a:cubicBezTo>
                    <a:cubicBezTo>
                      <a:pt x="191" y="215"/>
                      <a:pt x="191" y="215"/>
                      <a:pt x="191" y="215"/>
                    </a:cubicBezTo>
                    <a:cubicBezTo>
                      <a:pt x="191" y="187"/>
                      <a:pt x="191" y="187"/>
                      <a:pt x="191" y="187"/>
                    </a:cubicBezTo>
                    <a:cubicBezTo>
                      <a:pt x="173" y="187"/>
                      <a:pt x="173" y="187"/>
                      <a:pt x="173" y="187"/>
                    </a:cubicBezTo>
                    <a:cubicBezTo>
                      <a:pt x="167" y="182"/>
                      <a:pt x="137" y="156"/>
                      <a:pt x="130" y="13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 name="Freeform 62"/>
              <p:cNvSpPr>
                <a:spLocks noEditPoints="1"/>
              </p:cNvSpPr>
              <p:nvPr/>
            </p:nvSpPr>
            <p:spPr bwMode="auto">
              <a:xfrm>
                <a:off x="1774337" y="1179999"/>
                <a:ext cx="138742" cy="125981"/>
              </a:xfrm>
              <a:custGeom>
                <a:avLst/>
                <a:gdLst/>
                <a:ahLst/>
                <a:cxnLst>
                  <a:cxn ang="0">
                    <a:pos x="0" y="70"/>
                  </a:cxn>
                  <a:cxn ang="0">
                    <a:pos x="71" y="70"/>
                  </a:cxn>
                  <a:cxn ang="0">
                    <a:pos x="71" y="0"/>
                  </a:cxn>
                  <a:cxn ang="0">
                    <a:pos x="0" y="0"/>
                  </a:cxn>
                  <a:cxn ang="0">
                    <a:pos x="0" y="70"/>
                  </a:cxn>
                  <a:cxn ang="0">
                    <a:pos x="20" y="32"/>
                  </a:cxn>
                  <a:cxn ang="0">
                    <a:pos x="32" y="32"/>
                  </a:cxn>
                  <a:cxn ang="0">
                    <a:pos x="32" y="19"/>
                  </a:cxn>
                  <a:cxn ang="0">
                    <a:pos x="39" y="19"/>
                  </a:cxn>
                  <a:cxn ang="0">
                    <a:pos x="39" y="32"/>
                  </a:cxn>
                  <a:cxn ang="0">
                    <a:pos x="51" y="32"/>
                  </a:cxn>
                  <a:cxn ang="0">
                    <a:pos x="51" y="39"/>
                  </a:cxn>
                  <a:cxn ang="0">
                    <a:pos x="39" y="39"/>
                  </a:cxn>
                  <a:cxn ang="0">
                    <a:pos x="39" y="51"/>
                  </a:cxn>
                  <a:cxn ang="0">
                    <a:pos x="32" y="51"/>
                  </a:cxn>
                  <a:cxn ang="0">
                    <a:pos x="32" y="39"/>
                  </a:cxn>
                  <a:cxn ang="0">
                    <a:pos x="20" y="39"/>
                  </a:cxn>
                  <a:cxn ang="0">
                    <a:pos x="20" y="32"/>
                  </a:cxn>
                </a:cxnLst>
                <a:rect l="0" t="0" r="r" b="b"/>
                <a:pathLst>
                  <a:path w="71" h="70">
                    <a:moveTo>
                      <a:pt x="0" y="70"/>
                    </a:moveTo>
                    <a:lnTo>
                      <a:pt x="71" y="70"/>
                    </a:lnTo>
                    <a:lnTo>
                      <a:pt x="71" y="0"/>
                    </a:lnTo>
                    <a:lnTo>
                      <a:pt x="0" y="0"/>
                    </a:lnTo>
                    <a:lnTo>
                      <a:pt x="0" y="70"/>
                    </a:lnTo>
                    <a:close/>
                    <a:moveTo>
                      <a:pt x="20" y="32"/>
                    </a:moveTo>
                    <a:lnTo>
                      <a:pt x="32" y="32"/>
                    </a:lnTo>
                    <a:lnTo>
                      <a:pt x="32" y="19"/>
                    </a:lnTo>
                    <a:lnTo>
                      <a:pt x="39" y="19"/>
                    </a:lnTo>
                    <a:lnTo>
                      <a:pt x="39" y="32"/>
                    </a:lnTo>
                    <a:lnTo>
                      <a:pt x="51" y="32"/>
                    </a:lnTo>
                    <a:lnTo>
                      <a:pt x="51" y="39"/>
                    </a:lnTo>
                    <a:lnTo>
                      <a:pt x="39" y="39"/>
                    </a:lnTo>
                    <a:lnTo>
                      <a:pt x="39" y="51"/>
                    </a:lnTo>
                    <a:lnTo>
                      <a:pt x="32" y="51"/>
                    </a:lnTo>
                    <a:lnTo>
                      <a:pt x="32" y="39"/>
                    </a:lnTo>
                    <a:lnTo>
                      <a:pt x="20" y="39"/>
                    </a:lnTo>
                    <a:lnTo>
                      <a:pt x="20" y="3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 name="Freeform 63"/>
              <p:cNvSpPr>
                <a:spLocks noEditPoints="1"/>
              </p:cNvSpPr>
              <p:nvPr/>
            </p:nvSpPr>
            <p:spPr bwMode="auto">
              <a:xfrm>
                <a:off x="1774337" y="1320377"/>
                <a:ext cx="138742" cy="124181"/>
              </a:xfrm>
              <a:custGeom>
                <a:avLst/>
                <a:gdLst/>
                <a:ahLst/>
                <a:cxnLst>
                  <a:cxn ang="0">
                    <a:pos x="0" y="69"/>
                  </a:cxn>
                  <a:cxn ang="0">
                    <a:pos x="71" y="69"/>
                  </a:cxn>
                  <a:cxn ang="0">
                    <a:pos x="71" y="0"/>
                  </a:cxn>
                  <a:cxn ang="0">
                    <a:pos x="0" y="0"/>
                  </a:cxn>
                  <a:cxn ang="0">
                    <a:pos x="0" y="69"/>
                  </a:cxn>
                  <a:cxn ang="0">
                    <a:pos x="20" y="31"/>
                  </a:cxn>
                  <a:cxn ang="0">
                    <a:pos x="51" y="31"/>
                  </a:cxn>
                  <a:cxn ang="0">
                    <a:pos x="51" y="38"/>
                  </a:cxn>
                  <a:cxn ang="0">
                    <a:pos x="20" y="38"/>
                  </a:cxn>
                  <a:cxn ang="0">
                    <a:pos x="20" y="31"/>
                  </a:cxn>
                </a:cxnLst>
                <a:rect l="0" t="0" r="r" b="b"/>
                <a:pathLst>
                  <a:path w="71" h="69">
                    <a:moveTo>
                      <a:pt x="0" y="69"/>
                    </a:moveTo>
                    <a:lnTo>
                      <a:pt x="71" y="69"/>
                    </a:lnTo>
                    <a:lnTo>
                      <a:pt x="71" y="0"/>
                    </a:lnTo>
                    <a:lnTo>
                      <a:pt x="0" y="0"/>
                    </a:lnTo>
                    <a:lnTo>
                      <a:pt x="0" y="69"/>
                    </a:lnTo>
                    <a:close/>
                    <a:moveTo>
                      <a:pt x="20" y="31"/>
                    </a:moveTo>
                    <a:lnTo>
                      <a:pt x="51" y="31"/>
                    </a:lnTo>
                    <a:lnTo>
                      <a:pt x="51" y="38"/>
                    </a:lnTo>
                    <a:lnTo>
                      <a:pt x="20" y="38"/>
                    </a:lnTo>
                    <a:lnTo>
                      <a:pt x="20"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 name="Freeform 64"/>
              <p:cNvSpPr>
                <a:spLocks noEditPoints="1"/>
              </p:cNvSpPr>
              <p:nvPr/>
            </p:nvSpPr>
            <p:spPr bwMode="auto">
              <a:xfrm>
                <a:off x="1934574" y="1179999"/>
                <a:ext cx="136788" cy="125981"/>
              </a:xfrm>
              <a:custGeom>
                <a:avLst/>
                <a:gdLst/>
                <a:ahLst/>
                <a:cxnLst>
                  <a:cxn ang="0">
                    <a:pos x="0" y="0"/>
                  </a:cxn>
                  <a:cxn ang="0">
                    <a:pos x="0" y="70"/>
                  </a:cxn>
                  <a:cxn ang="0">
                    <a:pos x="70" y="70"/>
                  </a:cxn>
                  <a:cxn ang="0">
                    <a:pos x="70" y="0"/>
                  </a:cxn>
                  <a:cxn ang="0">
                    <a:pos x="0" y="0"/>
                  </a:cxn>
                  <a:cxn ang="0">
                    <a:pos x="51" y="43"/>
                  </a:cxn>
                  <a:cxn ang="0">
                    <a:pos x="46" y="49"/>
                  </a:cxn>
                  <a:cxn ang="0">
                    <a:pos x="38" y="40"/>
                  </a:cxn>
                  <a:cxn ang="0">
                    <a:pos x="29" y="49"/>
                  </a:cxn>
                  <a:cxn ang="0">
                    <a:pos x="24" y="43"/>
                  </a:cxn>
                  <a:cxn ang="0">
                    <a:pos x="32" y="35"/>
                  </a:cxn>
                  <a:cxn ang="0">
                    <a:pos x="24" y="26"/>
                  </a:cxn>
                  <a:cxn ang="0">
                    <a:pos x="29" y="22"/>
                  </a:cxn>
                  <a:cxn ang="0">
                    <a:pos x="38" y="30"/>
                  </a:cxn>
                  <a:cxn ang="0">
                    <a:pos x="46" y="22"/>
                  </a:cxn>
                  <a:cxn ang="0">
                    <a:pos x="51" y="26"/>
                  </a:cxn>
                  <a:cxn ang="0">
                    <a:pos x="42" y="35"/>
                  </a:cxn>
                  <a:cxn ang="0">
                    <a:pos x="51" y="43"/>
                  </a:cxn>
                </a:cxnLst>
                <a:rect l="0" t="0" r="r" b="b"/>
                <a:pathLst>
                  <a:path w="70" h="70">
                    <a:moveTo>
                      <a:pt x="0" y="0"/>
                    </a:moveTo>
                    <a:lnTo>
                      <a:pt x="0" y="70"/>
                    </a:lnTo>
                    <a:lnTo>
                      <a:pt x="70" y="70"/>
                    </a:lnTo>
                    <a:lnTo>
                      <a:pt x="70" y="0"/>
                    </a:lnTo>
                    <a:lnTo>
                      <a:pt x="0" y="0"/>
                    </a:lnTo>
                    <a:close/>
                    <a:moveTo>
                      <a:pt x="51" y="43"/>
                    </a:moveTo>
                    <a:lnTo>
                      <a:pt x="46" y="49"/>
                    </a:lnTo>
                    <a:lnTo>
                      <a:pt x="38" y="40"/>
                    </a:lnTo>
                    <a:lnTo>
                      <a:pt x="29" y="49"/>
                    </a:lnTo>
                    <a:lnTo>
                      <a:pt x="24" y="43"/>
                    </a:lnTo>
                    <a:lnTo>
                      <a:pt x="32" y="35"/>
                    </a:lnTo>
                    <a:lnTo>
                      <a:pt x="24" y="26"/>
                    </a:lnTo>
                    <a:lnTo>
                      <a:pt x="29" y="22"/>
                    </a:lnTo>
                    <a:lnTo>
                      <a:pt x="38" y="30"/>
                    </a:lnTo>
                    <a:lnTo>
                      <a:pt x="46" y="22"/>
                    </a:lnTo>
                    <a:lnTo>
                      <a:pt x="51" y="26"/>
                    </a:lnTo>
                    <a:lnTo>
                      <a:pt x="42" y="35"/>
                    </a:lnTo>
                    <a:lnTo>
                      <a:pt x="51" y="4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 name="Freeform 65"/>
              <p:cNvSpPr>
                <a:spLocks noEditPoints="1"/>
              </p:cNvSpPr>
              <p:nvPr/>
            </p:nvSpPr>
            <p:spPr bwMode="auto">
              <a:xfrm>
                <a:off x="1934574" y="1320377"/>
                <a:ext cx="136788" cy="124181"/>
              </a:xfrm>
              <a:custGeom>
                <a:avLst/>
                <a:gdLst/>
                <a:ahLst/>
                <a:cxnLst>
                  <a:cxn ang="0">
                    <a:pos x="0" y="77"/>
                  </a:cxn>
                  <a:cxn ang="0">
                    <a:pos x="78" y="77"/>
                  </a:cxn>
                  <a:cxn ang="0">
                    <a:pos x="78" y="0"/>
                  </a:cxn>
                  <a:cxn ang="0">
                    <a:pos x="0" y="0"/>
                  </a:cxn>
                  <a:cxn ang="0">
                    <a:pos x="0" y="77"/>
                  </a:cxn>
                  <a:cxn ang="0">
                    <a:pos x="47" y="56"/>
                  </a:cxn>
                  <a:cxn ang="0">
                    <a:pos x="46" y="58"/>
                  </a:cxn>
                  <a:cxn ang="0">
                    <a:pos x="44" y="60"/>
                  </a:cxn>
                  <a:cxn ang="0">
                    <a:pos x="41" y="60"/>
                  </a:cxn>
                  <a:cxn ang="0">
                    <a:pos x="39" y="60"/>
                  </a:cxn>
                  <a:cxn ang="0">
                    <a:pos x="37" y="58"/>
                  </a:cxn>
                  <a:cxn ang="0">
                    <a:pos x="35" y="56"/>
                  </a:cxn>
                  <a:cxn ang="0">
                    <a:pos x="35" y="54"/>
                  </a:cxn>
                  <a:cxn ang="0">
                    <a:pos x="35" y="51"/>
                  </a:cxn>
                  <a:cxn ang="0">
                    <a:pos x="37" y="49"/>
                  </a:cxn>
                  <a:cxn ang="0">
                    <a:pos x="39" y="48"/>
                  </a:cxn>
                  <a:cxn ang="0">
                    <a:pos x="41" y="47"/>
                  </a:cxn>
                  <a:cxn ang="0">
                    <a:pos x="44" y="48"/>
                  </a:cxn>
                  <a:cxn ang="0">
                    <a:pos x="46" y="49"/>
                  </a:cxn>
                  <a:cxn ang="0">
                    <a:pos x="47" y="51"/>
                  </a:cxn>
                  <a:cxn ang="0">
                    <a:pos x="47" y="54"/>
                  </a:cxn>
                  <a:cxn ang="0">
                    <a:pos x="47" y="56"/>
                  </a:cxn>
                  <a:cxn ang="0">
                    <a:pos x="35" y="20"/>
                  </a:cxn>
                  <a:cxn ang="0">
                    <a:pos x="37" y="18"/>
                  </a:cxn>
                  <a:cxn ang="0">
                    <a:pos x="39" y="17"/>
                  </a:cxn>
                  <a:cxn ang="0">
                    <a:pos x="41" y="16"/>
                  </a:cxn>
                  <a:cxn ang="0">
                    <a:pos x="44" y="17"/>
                  </a:cxn>
                  <a:cxn ang="0">
                    <a:pos x="46" y="18"/>
                  </a:cxn>
                  <a:cxn ang="0">
                    <a:pos x="47" y="20"/>
                  </a:cxn>
                  <a:cxn ang="0">
                    <a:pos x="47" y="23"/>
                  </a:cxn>
                  <a:cxn ang="0">
                    <a:pos x="47" y="25"/>
                  </a:cxn>
                  <a:cxn ang="0">
                    <a:pos x="46" y="27"/>
                  </a:cxn>
                  <a:cxn ang="0">
                    <a:pos x="44" y="29"/>
                  </a:cxn>
                  <a:cxn ang="0">
                    <a:pos x="41" y="29"/>
                  </a:cxn>
                  <a:cxn ang="0">
                    <a:pos x="39" y="29"/>
                  </a:cxn>
                  <a:cxn ang="0">
                    <a:pos x="37" y="27"/>
                  </a:cxn>
                  <a:cxn ang="0">
                    <a:pos x="35" y="25"/>
                  </a:cxn>
                  <a:cxn ang="0">
                    <a:pos x="35" y="23"/>
                  </a:cxn>
                  <a:cxn ang="0">
                    <a:pos x="35" y="20"/>
                  </a:cxn>
                  <a:cxn ang="0">
                    <a:pos x="24" y="34"/>
                  </a:cxn>
                  <a:cxn ang="0">
                    <a:pos x="59" y="34"/>
                  </a:cxn>
                  <a:cxn ang="0">
                    <a:pos x="59" y="43"/>
                  </a:cxn>
                  <a:cxn ang="0">
                    <a:pos x="24" y="43"/>
                  </a:cxn>
                  <a:cxn ang="0">
                    <a:pos x="24" y="34"/>
                  </a:cxn>
                </a:cxnLst>
                <a:rect l="0" t="0" r="r" b="b"/>
                <a:pathLst>
                  <a:path w="78" h="77">
                    <a:moveTo>
                      <a:pt x="0" y="77"/>
                    </a:moveTo>
                    <a:cubicBezTo>
                      <a:pt x="78" y="77"/>
                      <a:pt x="78" y="77"/>
                      <a:pt x="78" y="77"/>
                    </a:cubicBezTo>
                    <a:cubicBezTo>
                      <a:pt x="78" y="0"/>
                      <a:pt x="78" y="0"/>
                      <a:pt x="78" y="0"/>
                    </a:cubicBezTo>
                    <a:cubicBezTo>
                      <a:pt x="0" y="0"/>
                      <a:pt x="0" y="0"/>
                      <a:pt x="0" y="0"/>
                    </a:cubicBezTo>
                    <a:lnTo>
                      <a:pt x="0" y="77"/>
                    </a:lnTo>
                    <a:close/>
                    <a:moveTo>
                      <a:pt x="47" y="56"/>
                    </a:moveTo>
                    <a:cubicBezTo>
                      <a:pt x="47" y="57"/>
                      <a:pt x="46" y="58"/>
                      <a:pt x="46" y="58"/>
                    </a:cubicBezTo>
                    <a:cubicBezTo>
                      <a:pt x="45" y="59"/>
                      <a:pt x="44" y="59"/>
                      <a:pt x="44" y="60"/>
                    </a:cubicBezTo>
                    <a:cubicBezTo>
                      <a:pt x="43" y="60"/>
                      <a:pt x="42" y="60"/>
                      <a:pt x="41" y="60"/>
                    </a:cubicBezTo>
                    <a:cubicBezTo>
                      <a:pt x="40" y="60"/>
                      <a:pt x="39" y="60"/>
                      <a:pt x="39" y="60"/>
                    </a:cubicBezTo>
                    <a:cubicBezTo>
                      <a:pt x="38" y="59"/>
                      <a:pt x="37" y="59"/>
                      <a:pt x="37" y="58"/>
                    </a:cubicBezTo>
                    <a:cubicBezTo>
                      <a:pt x="36" y="58"/>
                      <a:pt x="35" y="57"/>
                      <a:pt x="35" y="56"/>
                    </a:cubicBezTo>
                    <a:cubicBezTo>
                      <a:pt x="35" y="56"/>
                      <a:pt x="35" y="55"/>
                      <a:pt x="35" y="54"/>
                    </a:cubicBezTo>
                    <a:cubicBezTo>
                      <a:pt x="35" y="53"/>
                      <a:pt x="35" y="52"/>
                      <a:pt x="35" y="51"/>
                    </a:cubicBezTo>
                    <a:cubicBezTo>
                      <a:pt x="35" y="51"/>
                      <a:pt x="36" y="50"/>
                      <a:pt x="37" y="49"/>
                    </a:cubicBezTo>
                    <a:cubicBezTo>
                      <a:pt x="37" y="49"/>
                      <a:pt x="38" y="48"/>
                      <a:pt x="39" y="48"/>
                    </a:cubicBezTo>
                    <a:cubicBezTo>
                      <a:pt x="39" y="48"/>
                      <a:pt x="40" y="47"/>
                      <a:pt x="41" y="47"/>
                    </a:cubicBezTo>
                    <a:cubicBezTo>
                      <a:pt x="42" y="47"/>
                      <a:pt x="43" y="48"/>
                      <a:pt x="44" y="48"/>
                    </a:cubicBezTo>
                    <a:cubicBezTo>
                      <a:pt x="44" y="48"/>
                      <a:pt x="45" y="49"/>
                      <a:pt x="46" y="49"/>
                    </a:cubicBezTo>
                    <a:cubicBezTo>
                      <a:pt x="46" y="50"/>
                      <a:pt x="47" y="51"/>
                      <a:pt x="47" y="51"/>
                    </a:cubicBezTo>
                    <a:cubicBezTo>
                      <a:pt x="47" y="52"/>
                      <a:pt x="47" y="53"/>
                      <a:pt x="47" y="54"/>
                    </a:cubicBezTo>
                    <a:cubicBezTo>
                      <a:pt x="47" y="55"/>
                      <a:pt x="47" y="56"/>
                      <a:pt x="47" y="56"/>
                    </a:cubicBezTo>
                    <a:close/>
                    <a:moveTo>
                      <a:pt x="35" y="20"/>
                    </a:moveTo>
                    <a:cubicBezTo>
                      <a:pt x="35" y="19"/>
                      <a:pt x="36" y="19"/>
                      <a:pt x="37" y="18"/>
                    </a:cubicBezTo>
                    <a:cubicBezTo>
                      <a:pt x="37" y="18"/>
                      <a:pt x="38" y="17"/>
                      <a:pt x="39" y="17"/>
                    </a:cubicBezTo>
                    <a:cubicBezTo>
                      <a:pt x="39" y="16"/>
                      <a:pt x="40" y="16"/>
                      <a:pt x="41" y="16"/>
                    </a:cubicBezTo>
                    <a:cubicBezTo>
                      <a:pt x="42" y="16"/>
                      <a:pt x="43" y="16"/>
                      <a:pt x="44" y="17"/>
                    </a:cubicBezTo>
                    <a:cubicBezTo>
                      <a:pt x="44" y="17"/>
                      <a:pt x="45" y="18"/>
                      <a:pt x="46" y="18"/>
                    </a:cubicBezTo>
                    <a:cubicBezTo>
                      <a:pt x="46" y="19"/>
                      <a:pt x="47" y="19"/>
                      <a:pt x="47" y="20"/>
                    </a:cubicBezTo>
                    <a:cubicBezTo>
                      <a:pt x="47" y="21"/>
                      <a:pt x="47" y="22"/>
                      <a:pt x="47" y="23"/>
                    </a:cubicBezTo>
                    <a:cubicBezTo>
                      <a:pt x="47" y="24"/>
                      <a:pt x="47" y="25"/>
                      <a:pt x="47" y="25"/>
                    </a:cubicBezTo>
                    <a:cubicBezTo>
                      <a:pt x="47" y="26"/>
                      <a:pt x="46" y="27"/>
                      <a:pt x="46" y="27"/>
                    </a:cubicBezTo>
                    <a:cubicBezTo>
                      <a:pt x="45" y="28"/>
                      <a:pt x="44" y="28"/>
                      <a:pt x="44" y="29"/>
                    </a:cubicBezTo>
                    <a:cubicBezTo>
                      <a:pt x="43" y="29"/>
                      <a:pt x="42" y="29"/>
                      <a:pt x="41" y="29"/>
                    </a:cubicBezTo>
                    <a:cubicBezTo>
                      <a:pt x="40" y="29"/>
                      <a:pt x="39" y="29"/>
                      <a:pt x="39" y="29"/>
                    </a:cubicBezTo>
                    <a:cubicBezTo>
                      <a:pt x="38" y="28"/>
                      <a:pt x="37" y="28"/>
                      <a:pt x="37" y="27"/>
                    </a:cubicBezTo>
                    <a:cubicBezTo>
                      <a:pt x="36" y="27"/>
                      <a:pt x="35" y="26"/>
                      <a:pt x="35" y="25"/>
                    </a:cubicBezTo>
                    <a:cubicBezTo>
                      <a:pt x="35" y="25"/>
                      <a:pt x="35" y="24"/>
                      <a:pt x="35" y="23"/>
                    </a:cubicBezTo>
                    <a:cubicBezTo>
                      <a:pt x="35" y="22"/>
                      <a:pt x="35" y="21"/>
                      <a:pt x="35" y="20"/>
                    </a:cubicBezTo>
                    <a:close/>
                    <a:moveTo>
                      <a:pt x="24" y="34"/>
                    </a:moveTo>
                    <a:cubicBezTo>
                      <a:pt x="59" y="34"/>
                      <a:pt x="59" y="34"/>
                      <a:pt x="59" y="34"/>
                    </a:cubicBezTo>
                    <a:cubicBezTo>
                      <a:pt x="59" y="43"/>
                      <a:pt x="59" y="43"/>
                      <a:pt x="59" y="43"/>
                    </a:cubicBezTo>
                    <a:cubicBezTo>
                      <a:pt x="24" y="43"/>
                      <a:pt x="24" y="43"/>
                      <a:pt x="24" y="43"/>
                    </a:cubicBezTo>
                    <a:lnTo>
                      <a:pt x="24"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 name="Freeform 66"/>
              <p:cNvSpPr>
                <a:spLocks/>
              </p:cNvSpPr>
              <p:nvPr/>
            </p:nvSpPr>
            <p:spPr bwMode="auto">
              <a:xfrm>
                <a:off x="293121" y="3478244"/>
                <a:ext cx="275530" cy="302353"/>
              </a:xfrm>
              <a:custGeom>
                <a:avLst/>
                <a:gdLst/>
                <a:ahLst/>
                <a:cxnLst>
                  <a:cxn ang="0">
                    <a:pos x="10" y="133"/>
                  </a:cxn>
                  <a:cxn ang="0">
                    <a:pos x="26" y="140"/>
                  </a:cxn>
                  <a:cxn ang="0">
                    <a:pos x="48" y="118"/>
                  </a:cxn>
                  <a:cxn ang="0">
                    <a:pos x="26" y="96"/>
                  </a:cxn>
                  <a:cxn ang="0">
                    <a:pos x="10" y="103"/>
                  </a:cxn>
                  <a:cxn ang="0">
                    <a:pos x="1" y="103"/>
                  </a:cxn>
                  <a:cxn ang="0">
                    <a:pos x="1" y="52"/>
                  </a:cxn>
                  <a:cxn ang="0">
                    <a:pos x="64" y="52"/>
                  </a:cxn>
                  <a:cxn ang="0">
                    <a:pos x="64" y="44"/>
                  </a:cxn>
                  <a:cxn ang="0">
                    <a:pos x="56" y="25"/>
                  </a:cxn>
                  <a:cxn ang="0">
                    <a:pos x="82" y="0"/>
                  </a:cxn>
                  <a:cxn ang="0">
                    <a:pos x="107" y="26"/>
                  </a:cxn>
                  <a:cxn ang="0">
                    <a:pos x="100" y="44"/>
                  </a:cxn>
                  <a:cxn ang="0">
                    <a:pos x="99" y="52"/>
                  </a:cxn>
                  <a:cxn ang="0">
                    <a:pos x="156" y="52"/>
                  </a:cxn>
                  <a:cxn ang="0">
                    <a:pos x="156" y="103"/>
                  </a:cxn>
                  <a:cxn ang="0">
                    <a:pos x="148" y="103"/>
                  </a:cxn>
                  <a:cxn ang="0">
                    <a:pos x="133" y="96"/>
                  </a:cxn>
                  <a:cxn ang="0">
                    <a:pos x="111" y="118"/>
                  </a:cxn>
                  <a:cxn ang="0">
                    <a:pos x="133" y="140"/>
                  </a:cxn>
                  <a:cxn ang="0">
                    <a:pos x="148" y="134"/>
                  </a:cxn>
                  <a:cxn ang="0">
                    <a:pos x="156" y="134"/>
                  </a:cxn>
                  <a:cxn ang="0">
                    <a:pos x="156" y="186"/>
                  </a:cxn>
                  <a:cxn ang="0">
                    <a:pos x="96" y="186"/>
                  </a:cxn>
                  <a:cxn ang="0">
                    <a:pos x="96" y="180"/>
                  </a:cxn>
                  <a:cxn ang="0">
                    <a:pos x="103" y="165"/>
                  </a:cxn>
                  <a:cxn ang="0">
                    <a:pos x="81" y="143"/>
                  </a:cxn>
                  <a:cxn ang="0">
                    <a:pos x="59" y="165"/>
                  </a:cxn>
                  <a:cxn ang="0">
                    <a:pos x="66" y="180"/>
                  </a:cxn>
                  <a:cxn ang="0">
                    <a:pos x="66" y="186"/>
                  </a:cxn>
                  <a:cxn ang="0">
                    <a:pos x="0" y="186"/>
                  </a:cxn>
                  <a:cxn ang="0">
                    <a:pos x="1" y="133"/>
                  </a:cxn>
                  <a:cxn ang="0">
                    <a:pos x="10" y="133"/>
                  </a:cxn>
                </a:cxnLst>
                <a:rect l="0" t="0" r="r" b="b"/>
                <a:pathLst>
                  <a:path w="156" h="186">
                    <a:moveTo>
                      <a:pt x="10" y="133"/>
                    </a:moveTo>
                    <a:cubicBezTo>
                      <a:pt x="14" y="137"/>
                      <a:pt x="20" y="140"/>
                      <a:pt x="26" y="140"/>
                    </a:cubicBezTo>
                    <a:cubicBezTo>
                      <a:pt x="38" y="140"/>
                      <a:pt x="48" y="130"/>
                      <a:pt x="48" y="118"/>
                    </a:cubicBezTo>
                    <a:cubicBezTo>
                      <a:pt x="48" y="106"/>
                      <a:pt x="38" y="96"/>
                      <a:pt x="26" y="96"/>
                    </a:cubicBezTo>
                    <a:cubicBezTo>
                      <a:pt x="20" y="96"/>
                      <a:pt x="14" y="99"/>
                      <a:pt x="10" y="103"/>
                    </a:cubicBezTo>
                    <a:cubicBezTo>
                      <a:pt x="1" y="103"/>
                      <a:pt x="1" y="103"/>
                      <a:pt x="1" y="103"/>
                    </a:cubicBezTo>
                    <a:cubicBezTo>
                      <a:pt x="1" y="52"/>
                      <a:pt x="1" y="52"/>
                      <a:pt x="1" y="52"/>
                    </a:cubicBezTo>
                    <a:cubicBezTo>
                      <a:pt x="64" y="52"/>
                      <a:pt x="64" y="52"/>
                      <a:pt x="64" y="52"/>
                    </a:cubicBezTo>
                    <a:cubicBezTo>
                      <a:pt x="64" y="44"/>
                      <a:pt x="64" y="44"/>
                      <a:pt x="64" y="44"/>
                    </a:cubicBezTo>
                    <a:cubicBezTo>
                      <a:pt x="59" y="39"/>
                      <a:pt x="56" y="33"/>
                      <a:pt x="56" y="25"/>
                    </a:cubicBezTo>
                    <a:cubicBezTo>
                      <a:pt x="56" y="11"/>
                      <a:pt x="68" y="0"/>
                      <a:pt x="82" y="0"/>
                    </a:cubicBezTo>
                    <a:cubicBezTo>
                      <a:pt x="96" y="0"/>
                      <a:pt x="107" y="11"/>
                      <a:pt x="107" y="26"/>
                    </a:cubicBezTo>
                    <a:cubicBezTo>
                      <a:pt x="107" y="33"/>
                      <a:pt x="104" y="39"/>
                      <a:pt x="100" y="44"/>
                    </a:cubicBezTo>
                    <a:cubicBezTo>
                      <a:pt x="99" y="52"/>
                      <a:pt x="99" y="52"/>
                      <a:pt x="99" y="52"/>
                    </a:cubicBezTo>
                    <a:cubicBezTo>
                      <a:pt x="156" y="52"/>
                      <a:pt x="156" y="52"/>
                      <a:pt x="156" y="52"/>
                    </a:cubicBezTo>
                    <a:cubicBezTo>
                      <a:pt x="156" y="103"/>
                      <a:pt x="156" y="103"/>
                      <a:pt x="156" y="103"/>
                    </a:cubicBezTo>
                    <a:cubicBezTo>
                      <a:pt x="148" y="103"/>
                      <a:pt x="148" y="103"/>
                      <a:pt x="148" y="103"/>
                    </a:cubicBezTo>
                    <a:cubicBezTo>
                      <a:pt x="144" y="99"/>
                      <a:pt x="139" y="96"/>
                      <a:pt x="133" y="96"/>
                    </a:cubicBezTo>
                    <a:cubicBezTo>
                      <a:pt x="121" y="96"/>
                      <a:pt x="111" y="106"/>
                      <a:pt x="111" y="118"/>
                    </a:cubicBezTo>
                    <a:cubicBezTo>
                      <a:pt x="111" y="130"/>
                      <a:pt x="120" y="140"/>
                      <a:pt x="133" y="140"/>
                    </a:cubicBezTo>
                    <a:cubicBezTo>
                      <a:pt x="139" y="140"/>
                      <a:pt x="144" y="138"/>
                      <a:pt x="148" y="134"/>
                    </a:cubicBezTo>
                    <a:cubicBezTo>
                      <a:pt x="156" y="134"/>
                      <a:pt x="156" y="134"/>
                      <a:pt x="156" y="134"/>
                    </a:cubicBezTo>
                    <a:cubicBezTo>
                      <a:pt x="156" y="186"/>
                      <a:pt x="156" y="186"/>
                      <a:pt x="156" y="186"/>
                    </a:cubicBezTo>
                    <a:cubicBezTo>
                      <a:pt x="96" y="186"/>
                      <a:pt x="96" y="186"/>
                      <a:pt x="96" y="186"/>
                    </a:cubicBezTo>
                    <a:cubicBezTo>
                      <a:pt x="96" y="180"/>
                      <a:pt x="96" y="180"/>
                      <a:pt x="96" y="180"/>
                    </a:cubicBezTo>
                    <a:cubicBezTo>
                      <a:pt x="100" y="176"/>
                      <a:pt x="103" y="171"/>
                      <a:pt x="103" y="165"/>
                    </a:cubicBezTo>
                    <a:cubicBezTo>
                      <a:pt x="103" y="153"/>
                      <a:pt x="93" y="143"/>
                      <a:pt x="81" y="143"/>
                    </a:cubicBezTo>
                    <a:cubicBezTo>
                      <a:pt x="69" y="143"/>
                      <a:pt x="59" y="152"/>
                      <a:pt x="59" y="165"/>
                    </a:cubicBezTo>
                    <a:cubicBezTo>
                      <a:pt x="59" y="171"/>
                      <a:pt x="62" y="176"/>
                      <a:pt x="66" y="180"/>
                    </a:cubicBezTo>
                    <a:cubicBezTo>
                      <a:pt x="66" y="186"/>
                      <a:pt x="66" y="186"/>
                      <a:pt x="66" y="186"/>
                    </a:cubicBezTo>
                    <a:cubicBezTo>
                      <a:pt x="0" y="186"/>
                      <a:pt x="0" y="186"/>
                      <a:pt x="0" y="186"/>
                    </a:cubicBezTo>
                    <a:cubicBezTo>
                      <a:pt x="1" y="133"/>
                      <a:pt x="1" y="133"/>
                      <a:pt x="1" y="133"/>
                    </a:cubicBezTo>
                    <a:lnTo>
                      <a:pt x="10" y="1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 name="Rectangle 67"/>
              <p:cNvSpPr>
                <a:spLocks noChangeArrowheads="1"/>
              </p:cNvSpPr>
              <p:nvPr/>
            </p:nvSpPr>
            <p:spPr bwMode="auto">
              <a:xfrm>
                <a:off x="3275095" y="2958124"/>
                <a:ext cx="89889"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 name="Freeform 68"/>
              <p:cNvSpPr>
                <a:spLocks/>
              </p:cNvSpPr>
              <p:nvPr/>
            </p:nvSpPr>
            <p:spPr bwMode="auto">
              <a:xfrm>
                <a:off x="3228196" y="2608978"/>
                <a:ext cx="183686" cy="332949"/>
              </a:xfrm>
              <a:custGeom>
                <a:avLst/>
                <a:gdLst/>
                <a:ahLst/>
                <a:cxnLst>
                  <a:cxn ang="0">
                    <a:pos x="104" y="124"/>
                  </a:cxn>
                  <a:cxn ang="0">
                    <a:pos x="92" y="87"/>
                  </a:cxn>
                  <a:cxn ang="0">
                    <a:pos x="66" y="17"/>
                  </a:cxn>
                  <a:cxn ang="0">
                    <a:pos x="71" y="9"/>
                  </a:cxn>
                  <a:cxn ang="0">
                    <a:pos x="62" y="0"/>
                  </a:cxn>
                  <a:cxn ang="0">
                    <a:pos x="56" y="3"/>
                  </a:cxn>
                  <a:cxn ang="0">
                    <a:pos x="56" y="99"/>
                  </a:cxn>
                  <a:cxn ang="0">
                    <a:pos x="66" y="113"/>
                  </a:cxn>
                  <a:cxn ang="0">
                    <a:pos x="52" y="127"/>
                  </a:cxn>
                  <a:cxn ang="0">
                    <a:pos x="38" y="113"/>
                  </a:cxn>
                  <a:cxn ang="0">
                    <a:pos x="48" y="99"/>
                  </a:cxn>
                  <a:cxn ang="0">
                    <a:pos x="48" y="3"/>
                  </a:cxn>
                  <a:cxn ang="0">
                    <a:pos x="42" y="0"/>
                  </a:cxn>
                  <a:cxn ang="0">
                    <a:pos x="33" y="9"/>
                  </a:cxn>
                  <a:cxn ang="0">
                    <a:pos x="38" y="17"/>
                  </a:cxn>
                  <a:cxn ang="0">
                    <a:pos x="9" y="90"/>
                  </a:cxn>
                  <a:cxn ang="0">
                    <a:pos x="0" y="124"/>
                  </a:cxn>
                  <a:cxn ang="0">
                    <a:pos x="16" y="167"/>
                  </a:cxn>
                  <a:cxn ang="0">
                    <a:pos x="12" y="205"/>
                  </a:cxn>
                  <a:cxn ang="0">
                    <a:pos x="91" y="205"/>
                  </a:cxn>
                  <a:cxn ang="0">
                    <a:pos x="87" y="167"/>
                  </a:cxn>
                  <a:cxn ang="0">
                    <a:pos x="104" y="124"/>
                  </a:cxn>
                </a:cxnLst>
                <a:rect l="0" t="0" r="r" b="b"/>
                <a:pathLst>
                  <a:path w="104" h="205">
                    <a:moveTo>
                      <a:pt x="104" y="124"/>
                    </a:moveTo>
                    <a:cubicBezTo>
                      <a:pt x="104" y="110"/>
                      <a:pt x="100" y="97"/>
                      <a:pt x="92" y="87"/>
                    </a:cubicBezTo>
                    <a:cubicBezTo>
                      <a:pt x="85" y="74"/>
                      <a:pt x="72" y="55"/>
                      <a:pt x="66" y="17"/>
                    </a:cubicBezTo>
                    <a:cubicBezTo>
                      <a:pt x="69" y="15"/>
                      <a:pt x="71" y="13"/>
                      <a:pt x="71" y="9"/>
                    </a:cubicBezTo>
                    <a:cubicBezTo>
                      <a:pt x="71" y="4"/>
                      <a:pt x="67" y="0"/>
                      <a:pt x="62" y="0"/>
                    </a:cubicBezTo>
                    <a:cubicBezTo>
                      <a:pt x="60" y="0"/>
                      <a:pt x="58" y="2"/>
                      <a:pt x="56" y="3"/>
                    </a:cubicBezTo>
                    <a:cubicBezTo>
                      <a:pt x="56" y="99"/>
                      <a:pt x="56" y="99"/>
                      <a:pt x="56" y="99"/>
                    </a:cubicBezTo>
                    <a:cubicBezTo>
                      <a:pt x="62" y="101"/>
                      <a:pt x="66" y="106"/>
                      <a:pt x="66" y="113"/>
                    </a:cubicBezTo>
                    <a:cubicBezTo>
                      <a:pt x="66" y="120"/>
                      <a:pt x="59" y="127"/>
                      <a:pt x="52" y="127"/>
                    </a:cubicBezTo>
                    <a:cubicBezTo>
                      <a:pt x="44" y="127"/>
                      <a:pt x="38" y="120"/>
                      <a:pt x="38" y="113"/>
                    </a:cubicBezTo>
                    <a:cubicBezTo>
                      <a:pt x="38" y="106"/>
                      <a:pt x="42" y="101"/>
                      <a:pt x="48" y="99"/>
                    </a:cubicBezTo>
                    <a:cubicBezTo>
                      <a:pt x="48" y="3"/>
                      <a:pt x="48" y="3"/>
                      <a:pt x="48" y="3"/>
                    </a:cubicBezTo>
                    <a:cubicBezTo>
                      <a:pt x="47" y="2"/>
                      <a:pt x="44" y="0"/>
                      <a:pt x="42" y="0"/>
                    </a:cubicBezTo>
                    <a:cubicBezTo>
                      <a:pt x="37" y="0"/>
                      <a:pt x="33" y="4"/>
                      <a:pt x="33" y="9"/>
                    </a:cubicBezTo>
                    <a:cubicBezTo>
                      <a:pt x="33" y="12"/>
                      <a:pt x="35" y="15"/>
                      <a:pt x="38" y="17"/>
                    </a:cubicBezTo>
                    <a:cubicBezTo>
                      <a:pt x="31" y="59"/>
                      <a:pt x="16" y="77"/>
                      <a:pt x="9" y="90"/>
                    </a:cubicBezTo>
                    <a:cubicBezTo>
                      <a:pt x="3" y="100"/>
                      <a:pt x="0" y="111"/>
                      <a:pt x="0" y="124"/>
                    </a:cubicBezTo>
                    <a:cubicBezTo>
                      <a:pt x="0" y="141"/>
                      <a:pt x="6" y="156"/>
                      <a:pt x="16" y="167"/>
                    </a:cubicBezTo>
                    <a:cubicBezTo>
                      <a:pt x="12" y="205"/>
                      <a:pt x="12" y="205"/>
                      <a:pt x="12" y="205"/>
                    </a:cubicBezTo>
                    <a:cubicBezTo>
                      <a:pt x="91" y="205"/>
                      <a:pt x="91" y="205"/>
                      <a:pt x="91" y="205"/>
                    </a:cubicBezTo>
                    <a:cubicBezTo>
                      <a:pt x="87" y="167"/>
                      <a:pt x="87" y="167"/>
                      <a:pt x="87" y="167"/>
                    </a:cubicBezTo>
                    <a:cubicBezTo>
                      <a:pt x="98" y="156"/>
                      <a:pt x="104" y="141"/>
                      <a:pt x="104" y="12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 name="Freeform 69"/>
              <p:cNvSpPr>
                <a:spLocks noEditPoints="1"/>
              </p:cNvSpPr>
              <p:nvPr/>
            </p:nvSpPr>
            <p:spPr bwMode="auto">
              <a:xfrm>
                <a:off x="3722586" y="1476953"/>
                <a:ext cx="144604" cy="133179"/>
              </a:xfrm>
              <a:custGeom>
                <a:avLst/>
                <a:gdLst/>
                <a:ahLst/>
                <a:cxnLst>
                  <a:cxn ang="0">
                    <a:pos x="41" y="0"/>
                  </a:cxn>
                  <a:cxn ang="0">
                    <a:pos x="0" y="41"/>
                  </a:cxn>
                  <a:cxn ang="0">
                    <a:pos x="41" y="82"/>
                  </a:cxn>
                  <a:cxn ang="0">
                    <a:pos x="82" y="41"/>
                  </a:cxn>
                  <a:cxn ang="0">
                    <a:pos x="41" y="0"/>
                  </a:cxn>
                  <a:cxn ang="0">
                    <a:pos x="41" y="61"/>
                  </a:cxn>
                  <a:cxn ang="0">
                    <a:pos x="22" y="41"/>
                  </a:cxn>
                  <a:cxn ang="0">
                    <a:pos x="41" y="21"/>
                  </a:cxn>
                  <a:cxn ang="0">
                    <a:pos x="61" y="41"/>
                  </a:cxn>
                  <a:cxn ang="0">
                    <a:pos x="41" y="61"/>
                  </a:cxn>
                </a:cxnLst>
                <a:rect l="0" t="0" r="r" b="b"/>
                <a:pathLst>
                  <a:path w="82" h="82">
                    <a:moveTo>
                      <a:pt x="41" y="0"/>
                    </a:moveTo>
                    <a:cubicBezTo>
                      <a:pt x="19" y="0"/>
                      <a:pt x="0" y="18"/>
                      <a:pt x="0" y="41"/>
                    </a:cubicBezTo>
                    <a:cubicBezTo>
                      <a:pt x="0" y="64"/>
                      <a:pt x="19" y="82"/>
                      <a:pt x="41" y="82"/>
                    </a:cubicBezTo>
                    <a:cubicBezTo>
                      <a:pt x="64" y="82"/>
                      <a:pt x="82" y="64"/>
                      <a:pt x="82" y="41"/>
                    </a:cubicBezTo>
                    <a:cubicBezTo>
                      <a:pt x="82" y="18"/>
                      <a:pt x="64" y="0"/>
                      <a:pt x="41" y="0"/>
                    </a:cubicBezTo>
                    <a:close/>
                    <a:moveTo>
                      <a:pt x="41" y="61"/>
                    </a:moveTo>
                    <a:cubicBezTo>
                      <a:pt x="30" y="61"/>
                      <a:pt x="22" y="52"/>
                      <a:pt x="22" y="41"/>
                    </a:cubicBezTo>
                    <a:cubicBezTo>
                      <a:pt x="22"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 name="Freeform 70"/>
              <p:cNvSpPr>
                <a:spLocks noEditPoints="1"/>
              </p:cNvSpPr>
              <p:nvPr/>
            </p:nvSpPr>
            <p:spPr bwMode="auto">
              <a:xfrm>
                <a:off x="3558441" y="1476953"/>
                <a:ext cx="144604" cy="133179"/>
              </a:xfrm>
              <a:custGeom>
                <a:avLst/>
                <a:gdLst/>
                <a:ahLst/>
                <a:cxnLst>
                  <a:cxn ang="0">
                    <a:pos x="41" y="0"/>
                  </a:cxn>
                  <a:cxn ang="0">
                    <a:pos x="0" y="41"/>
                  </a:cxn>
                  <a:cxn ang="0">
                    <a:pos x="41" y="82"/>
                  </a:cxn>
                  <a:cxn ang="0">
                    <a:pos x="82" y="41"/>
                  </a:cxn>
                  <a:cxn ang="0">
                    <a:pos x="41" y="0"/>
                  </a:cxn>
                  <a:cxn ang="0">
                    <a:pos x="41" y="61"/>
                  </a:cxn>
                  <a:cxn ang="0">
                    <a:pos x="21" y="41"/>
                  </a:cxn>
                  <a:cxn ang="0">
                    <a:pos x="41" y="21"/>
                  </a:cxn>
                  <a:cxn ang="0">
                    <a:pos x="61" y="41"/>
                  </a:cxn>
                  <a:cxn ang="0">
                    <a:pos x="41" y="61"/>
                  </a:cxn>
                </a:cxnLst>
                <a:rect l="0" t="0" r="r" b="b"/>
                <a:pathLst>
                  <a:path w="82" h="82">
                    <a:moveTo>
                      <a:pt x="41" y="0"/>
                    </a:moveTo>
                    <a:cubicBezTo>
                      <a:pt x="18" y="0"/>
                      <a:pt x="0" y="18"/>
                      <a:pt x="0" y="41"/>
                    </a:cubicBezTo>
                    <a:cubicBezTo>
                      <a:pt x="0" y="64"/>
                      <a:pt x="18" y="82"/>
                      <a:pt x="41" y="82"/>
                    </a:cubicBezTo>
                    <a:cubicBezTo>
                      <a:pt x="63" y="82"/>
                      <a:pt x="82" y="64"/>
                      <a:pt x="82" y="41"/>
                    </a:cubicBezTo>
                    <a:cubicBezTo>
                      <a:pt x="82" y="18"/>
                      <a:pt x="63" y="0"/>
                      <a:pt x="41" y="0"/>
                    </a:cubicBezTo>
                    <a:close/>
                    <a:moveTo>
                      <a:pt x="41" y="61"/>
                    </a:moveTo>
                    <a:cubicBezTo>
                      <a:pt x="30" y="61"/>
                      <a:pt x="21" y="52"/>
                      <a:pt x="21" y="41"/>
                    </a:cubicBezTo>
                    <a:cubicBezTo>
                      <a:pt x="21"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 name="Freeform 71"/>
              <p:cNvSpPr>
                <a:spLocks noEditPoints="1"/>
              </p:cNvSpPr>
              <p:nvPr/>
            </p:nvSpPr>
            <p:spPr bwMode="auto">
              <a:xfrm>
                <a:off x="3581890" y="1304179"/>
                <a:ext cx="271622" cy="197969"/>
              </a:xfrm>
              <a:custGeom>
                <a:avLst/>
                <a:gdLst/>
                <a:ahLst/>
                <a:cxnLst>
                  <a:cxn ang="0">
                    <a:pos x="154" y="0"/>
                  </a:cxn>
                  <a:cxn ang="0">
                    <a:pos x="75" y="74"/>
                  </a:cxn>
                  <a:cxn ang="0">
                    <a:pos x="75" y="73"/>
                  </a:cxn>
                  <a:cxn ang="0">
                    <a:pos x="0" y="1"/>
                  </a:cxn>
                  <a:cxn ang="0">
                    <a:pos x="0" y="49"/>
                  </a:cxn>
                  <a:cxn ang="0">
                    <a:pos x="75" y="122"/>
                  </a:cxn>
                  <a:cxn ang="0">
                    <a:pos x="150" y="49"/>
                  </a:cxn>
                  <a:cxn ang="0">
                    <a:pos x="154" y="0"/>
                  </a:cxn>
                  <a:cxn ang="0">
                    <a:pos x="76" y="104"/>
                  </a:cxn>
                  <a:cxn ang="0">
                    <a:pos x="66" y="94"/>
                  </a:cxn>
                  <a:cxn ang="0">
                    <a:pos x="76" y="83"/>
                  </a:cxn>
                  <a:cxn ang="0">
                    <a:pos x="87" y="94"/>
                  </a:cxn>
                  <a:cxn ang="0">
                    <a:pos x="76" y="104"/>
                  </a:cxn>
                </a:cxnLst>
                <a:rect l="0" t="0" r="r" b="b"/>
                <a:pathLst>
                  <a:path w="154" h="122">
                    <a:moveTo>
                      <a:pt x="154" y="0"/>
                    </a:moveTo>
                    <a:cubicBezTo>
                      <a:pt x="75" y="74"/>
                      <a:pt x="75" y="74"/>
                      <a:pt x="75" y="74"/>
                    </a:cubicBezTo>
                    <a:cubicBezTo>
                      <a:pt x="75" y="73"/>
                      <a:pt x="75" y="73"/>
                      <a:pt x="75" y="73"/>
                    </a:cubicBezTo>
                    <a:cubicBezTo>
                      <a:pt x="0" y="1"/>
                      <a:pt x="0" y="1"/>
                      <a:pt x="0" y="1"/>
                    </a:cubicBezTo>
                    <a:cubicBezTo>
                      <a:pt x="0" y="49"/>
                      <a:pt x="0" y="49"/>
                      <a:pt x="0" y="49"/>
                    </a:cubicBezTo>
                    <a:cubicBezTo>
                      <a:pt x="75" y="122"/>
                      <a:pt x="75" y="122"/>
                      <a:pt x="75" y="122"/>
                    </a:cubicBezTo>
                    <a:cubicBezTo>
                      <a:pt x="150" y="49"/>
                      <a:pt x="150" y="49"/>
                      <a:pt x="150" y="49"/>
                    </a:cubicBezTo>
                    <a:lnTo>
                      <a:pt x="154" y="0"/>
                    </a:lnTo>
                    <a:close/>
                    <a:moveTo>
                      <a:pt x="76" y="104"/>
                    </a:moveTo>
                    <a:cubicBezTo>
                      <a:pt x="70" y="104"/>
                      <a:pt x="66" y="99"/>
                      <a:pt x="66" y="94"/>
                    </a:cubicBezTo>
                    <a:cubicBezTo>
                      <a:pt x="66" y="88"/>
                      <a:pt x="70" y="83"/>
                      <a:pt x="76" y="83"/>
                    </a:cubicBezTo>
                    <a:cubicBezTo>
                      <a:pt x="82" y="83"/>
                      <a:pt x="87" y="88"/>
                      <a:pt x="87" y="94"/>
                    </a:cubicBezTo>
                    <a:cubicBezTo>
                      <a:pt x="87" y="99"/>
                      <a:pt x="82" y="104"/>
                      <a:pt x="76" y="10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 name="Freeform 72"/>
              <p:cNvSpPr>
                <a:spLocks noEditPoints="1"/>
              </p:cNvSpPr>
              <p:nvPr/>
            </p:nvSpPr>
            <p:spPr bwMode="auto">
              <a:xfrm>
                <a:off x="269671" y="4140542"/>
                <a:ext cx="257943" cy="257360"/>
              </a:xfrm>
              <a:custGeom>
                <a:avLst/>
                <a:gdLst/>
                <a:ahLst/>
                <a:cxnLst>
                  <a:cxn ang="0">
                    <a:pos x="109" y="98"/>
                  </a:cxn>
                  <a:cxn ang="0">
                    <a:pos x="115" y="93"/>
                  </a:cxn>
                  <a:cxn ang="0">
                    <a:pos x="107" y="84"/>
                  </a:cxn>
                  <a:cxn ang="0">
                    <a:pos x="114" y="57"/>
                  </a:cxn>
                  <a:cxn ang="0">
                    <a:pos x="57" y="0"/>
                  </a:cxn>
                  <a:cxn ang="0">
                    <a:pos x="0" y="57"/>
                  </a:cxn>
                  <a:cxn ang="0">
                    <a:pos x="57" y="113"/>
                  </a:cxn>
                  <a:cxn ang="0">
                    <a:pos x="76" y="110"/>
                  </a:cxn>
                  <a:cxn ang="0">
                    <a:pos x="84" y="119"/>
                  </a:cxn>
                  <a:cxn ang="0">
                    <a:pos x="91" y="113"/>
                  </a:cxn>
                  <a:cxn ang="0">
                    <a:pos x="129" y="158"/>
                  </a:cxn>
                  <a:cxn ang="0">
                    <a:pos x="147" y="143"/>
                  </a:cxn>
                  <a:cxn ang="0">
                    <a:pos x="109" y="98"/>
                  </a:cxn>
                  <a:cxn ang="0">
                    <a:pos x="24" y="57"/>
                  </a:cxn>
                  <a:cxn ang="0">
                    <a:pos x="57" y="24"/>
                  </a:cxn>
                  <a:cxn ang="0">
                    <a:pos x="90" y="57"/>
                  </a:cxn>
                  <a:cxn ang="0">
                    <a:pos x="57" y="90"/>
                  </a:cxn>
                  <a:cxn ang="0">
                    <a:pos x="24" y="57"/>
                  </a:cxn>
                </a:cxnLst>
                <a:rect l="0" t="0" r="r" b="b"/>
                <a:pathLst>
                  <a:path w="147" h="158">
                    <a:moveTo>
                      <a:pt x="109" y="98"/>
                    </a:moveTo>
                    <a:cubicBezTo>
                      <a:pt x="115" y="93"/>
                      <a:pt x="115" y="93"/>
                      <a:pt x="115" y="93"/>
                    </a:cubicBezTo>
                    <a:cubicBezTo>
                      <a:pt x="107" y="84"/>
                      <a:pt x="107" y="84"/>
                      <a:pt x="107" y="84"/>
                    </a:cubicBezTo>
                    <a:cubicBezTo>
                      <a:pt x="111" y="76"/>
                      <a:pt x="114" y="67"/>
                      <a:pt x="114" y="57"/>
                    </a:cubicBezTo>
                    <a:cubicBezTo>
                      <a:pt x="114" y="26"/>
                      <a:pt x="88" y="0"/>
                      <a:pt x="57" y="0"/>
                    </a:cubicBezTo>
                    <a:cubicBezTo>
                      <a:pt x="26" y="0"/>
                      <a:pt x="0" y="26"/>
                      <a:pt x="0" y="57"/>
                    </a:cubicBezTo>
                    <a:cubicBezTo>
                      <a:pt x="0" y="88"/>
                      <a:pt x="26" y="113"/>
                      <a:pt x="57" y="113"/>
                    </a:cubicBezTo>
                    <a:cubicBezTo>
                      <a:pt x="64" y="113"/>
                      <a:pt x="70" y="112"/>
                      <a:pt x="76" y="110"/>
                    </a:cubicBezTo>
                    <a:cubicBezTo>
                      <a:pt x="84" y="119"/>
                      <a:pt x="84" y="119"/>
                      <a:pt x="84" y="119"/>
                    </a:cubicBezTo>
                    <a:cubicBezTo>
                      <a:pt x="91" y="113"/>
                      <a:pt x="91" y="113"/>
                      <a:pt x="91" y="113"/>
                    </a:cubicBezTo>
                    <a:cubicBezTo>
                      <a:pt x="129" y="158"/>
                      <a:pt x="129" y="158"/>
                      <a:pt x="129" y="158"/>
                    </a:cubicBezTo>
                    <a:cubicBezTo>
                      <a:pt x="147" y="143"/>
                      <a:pt x="147" y="143"/>
                      <a:pt x="147" y="143"/>
                    </a:cubicBezTo>
                    <a:lnTo>
                      <a:pt x="109" y="98"/>
                    </a:lnTo>
                    <a:close/>
                    <a:moveTo>
                      <a:pt x="24" y="57"/>
                    </a:moveTo>
                    <a:cubicBezTo>
                      <a:pt x="24" y="39"/>
                      <a:pt x="39" y="24"/>
                      <a:pt x="57" y="24"/>
                    </a:cubicBezTo>
                    <a:cubicBezTo>
                      <a:pt x="75" y="24"/>
                      <a:pt x="90" y="39"/>
                      <a:pt x="90" y="57"/>
                    </a:cubicBezTo>
                    <a:cubicBezTo>
                      <a:pt x="90" y="75"/>
                      <a:pt x="75" y="90"/>
                      <a:pt x="57" y="90"/>
                    </a:cubicBezTo>
                    <a:cubicBezTo>
                      <a:pt x="39" y="90"/>
                      <a:pt x="24" y="75"/>
                      <a:pt x="24" y="5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3" name="Freeform 73"/>
              <p:cNvSpPr>
                <a:spLocks/>
              </p:cNvSpPr>
              <p:nvPr/>
            </p:nvSpPr>
            <p:spPr bwMode="auto">
              <a:xfrm>
                <a:off x="162195" y="2835743"/>
                <a:ext cx="269667" cy="246562"/>
              </a:xfrm>
              <a:custGeom>
                <a:avLst/>
                <a:gdLst/>
                <a:ahLst/>
                <a:cxnLst>
                  <a:cxn ang="0">
                    <a:pos x="69" y="95"/>
                  </a:cxn>
                  <a:cxn ang="0">
                    <a:pos x="112" y="137"/>
                  </a:cxn>
                  <a:cxn ang="0">
                    <a:pos x="138" y="112"/>
                  </a:cxn>
                  <a:cxn ang="0">
                    <a:pos x="95" y="69"/>
                  </a:cxn>
                  <a:cxn ang="0">
                    <a:pos x="138" y="25"/>
                  </a:cxn>
                  <a:cxn ang="0">
                    <a:pos x="112" y="0"/>
                  </a:cxn>
                  <a:cxn ang="0">
                    <a:pos x="69" y="44"/>
                  </a:cxn>
                  <a:cxn ang="0">
                    <a:pos x="26" y="0"/>
                  </a:cxn>
                  <a:cxn ang="0">
                    <a:pos x="0" y="25"/>
                  </a:cxn>
                  <a:cxn ang="0">
                    <a:pos x="44" y="69"/>
                  </a:cxn>
                  <a:cxn ang="0">
                    <a:pos x="0" y="112"/>
                  </a:cxn>
                  <a:cxn ang="0">
                    <a:pos x="26" y="137"/>
                  </a:cxn>
                  <a:cxn ang="0">
                    <a:pos x="69" y="95"/>
                  </a:cxn>
                </a:cxnLst>
                <a:rect l="0" t="0" r="r" b="b"/>
                <a:pathLst>
                  <a:path w="138" h="137">
                    <a:moveTo>
                      <a:pt x="69" y="95"/>
                    </a:moveTo>
                    <a:lnTo>
                      <a:pt x="112" y="137"/>
                    </a:lnTo>
                    <a:lnTo>
                      <a:pt x="138" y="112"/>
                    </a:lnTo>
                    <a:lnTo>
                      <a:pt x="95" y="69"/>
                    </a:lnTo>
                    <a:lnTo>
                      <a:pt x="138" y="25"/>
                    </a:lnTo>
                    <a:lnTo>
                      <a:pt x="112" y="0"/>
                    </a:lnTo>
                    <a:lnTo>
                      <a:pt x="69" y="44"/>
                    </a:lnTo>
                    <a:lnTo>
                      <a:pt x="26" y="0"/>
                    </a:lnTo>
                    <a:lnTo>
                      <a:pt x="0" y="25"/>
                    </a:lnTo>
                    <a:lnTo>
                      <a:pt x="44" y="69"/>
                    </a:lnTo>
                    <a:lnTo>
                      <a:pt x="0" y="112"/>
                    </a:lnTo>
                    <a:lnTo>
                      <a:pt x="26" y="137"/>
                    </a:lnTo>
                    <a:lnTo>
                      <a:pt x="69" y="9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4" name="Rectangle 74"/>
              <p:cNvSpPr>
                <a:spLocks noChangeArrowheads="1"/>
              </p:cNvSpPr>
              <p:nvPr/>
            </p:nvSpPr>
            <p:spPr bwMode="auto">
              <a:xfrm>
                <a:off x="1000509" y="4093749"/>
                <a:ext cx="261851" cy="2879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5" name="Freeform 75"/>
              <p:cNvSpPr>
                <a:spLocks/>
              </p:cNvSpPr>
              <p:nvPr/>
            </p:nvSpPr>
            <p:spPr bwMode="auto">
              <a:xfrm>
                <a:off x="1037637" y="3971368"/>
                <a:ext cx="56669" cy="100784"/>
              </a:xfrm>
              <a:custGeom>
                <a:avLst/>
                <a:gdLst/>
                <a:ahLst/>
                <a:cxnLst>
                  <a:cxn ang="0">
                    <a:pos x="14" y="62"/>
                  </a:cxn>
                  <a:cxn ang="0">
                    <a:pos x="33" y="62"/>
                  </a:cxn>
                  <a:cxn ang="0">
                    <a:pos x="33" y="0"/>
                  </a:cxn>
                  <a:cxn ang="0">
                    <a:pos x="18" y="0"/>
                  </a:cxn>
                  <a:cxn ang="0">
                    <a:pos x="16" y="6"/>
                  </a:cxn>
                  <a:cxn ang="0">
                    <a:pos x="12" y="10"/>
                  </a:cxn>
                  <a:cxn ang="0">
                    <a:pos x="6" y="12"/>
                  </a:cxn>
                  <a:cxn ang="0">
                    <a:pos x="0" y="13"/>
                  </a:cxn>
                  <a:cxn ang="0">
                    <a:pos x="0" y="26"/>
                  </a:cxn>
                  <a:cxn ang="0">
                    <a:pos x="14" y="26"/>
                  </a:cxn>
                  <a:cxn ang="0">
                    <a:pos x="14" y="62"/>
                  </a:cxn>
                </a:cxnLst>
                <a:rect l="0" t="0" r="r" b="b"/>
                <a:pathLst>
                  <a:path w="33" h="62">
                    <a:moveTo>
                      <a:pt x="14" y="62"/>
                    </a:moveTo>
                    <a:cubicBezTo>
                      <a:pt x="33" y="62"/>
                      <a:pt x="33" y="62"/>
                      <a:pt x="33" y="62"/>
                    </a:cubicBezTo>
                    <a:cubicBezTo>
                      <a:pt x="33" y="0"/>
                      <a:pt x="33" y="0"/>
                      <a:pt x="33" y="0"/>
                    </a:cubicBezTo>
                    <a:cubicBezTo>
                      <a:pt x="18" y="0"/>
                      <a:pt x="18" y="0"/>
                      <a:pt x="18" y="0"/>
                    </a:cubicBezTo>
                    <a:cubicBezTo>
                      <a:pt x="18" y="2"/>
                      <a:pt x="17" y="4"/>
                      <a:pt x="16" y="6"/>
                    </a:cubicBezTo>
                    <a:cubicBezTo>
                      <a:pt x="15" y="8"/>
                      <a:pt x="14" y="9"/>
                      <a:pt x="12" y="10"/>
                    </a:cubicBezTo>
                    <a:cubicBezTo>
                      <a:pt x="10" y="11"/>
                      <a:pt x="8" y="12"/>
                      <a:pt x="6" y="12"/>
                    </a:cubicBezTo>
                    <a:cubicBezTo>
                      <a:pt x="4" y="13"/>
                      <a:pt x="2" y="13"/>
                      <a:pt x="0" y="13"/>
                    </a:cubicBezTo>
                    <a:cubicBezTo>
                      <a:pt x="0" y="26"/>
                      <a:pt x="0" y="26"/>
                      <a:pt x="0" y="26"/>
                    </a:cubicBezTo>
                    <a:cubicBezTo>
                      <a:pt x="14" y="26"/>
                      <a:pt x="14" y="26"/>
                      <a:pt x="14" y="26"/>
                    </a:cubicBezTo>
                    <a:lnTo>
                      <a:pt x="14" y="6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6" name="Freeform 76"/>
              <p:cNvSpPr>
                <a:spLocks/>
              </p:cNvSpPr>
              <p:nvPr/>
            </p:nvSpPr>
            <p:spPr bwMode="auto">
              <a:xfrm>
                <a:off x="1129480" y="3969569"/>
                <a:ext cx="93797" cy="102584"/>
              </a:xfrm>
              <a:custGeom>
                <a:avLst/>
                <a:gdLst/>
                <a:ahLst/>
                <a:cxnLst>
                  <a:cxn ang="0">
                    <a:pos x="54" y="47"/>
                  </a:cxn>
                  <a:cxn ang="0">
                    <a:pos x="26" y="47"/>
                  </a:cxn>
                  <a:cxn ang="0">
                    <a:pos x="26" y="47"/>
                  </a:cxn>
                  <a:cxn ang="0">
                    <a:pos x="35" y="42"/>
                  </a:cxn>
                  <a:cxn ang="0">
                    <a:pos x="44" y="37"/>
                  </a:cxn>
                  <a:cxn ang="0">
                    <a:pos x="50" y="29"/>
                  </a:cxn>
                  <a:cxn ang="0">
                    <a:pos x="53" y="19"/>
                  </a:cxn>
                  <a:cxn ang="0">
                    <a:pos x="51" y="11"/>
                  </a:cxn>
                  <a:cxn ang="0">
                    <a:pos x="46" y="5"/>
                  </a:cxn>
                  <a:cxn ang="0">
                    <a:pos x="38" y="1"/>
                  </a:cxn>
                  <a:cxn ang="0">
                    <a:pos x="28" y="0"/>
                  </a:cxn>
                  <a:cxn ang="0">
                    <a:pos x="16" y="2"/>
                  </a:cxn>
                  <a:cxn ang="0">
                    <a:pos x="8" y="7"/>
                  </a:cxn>
                  <a:cxn ang="0">
                    <a:pos x="3" y="15"/>
                  </a:cxn>
                  <a:cxn ang="0">
                    <a:pos x="1" y="27"/>
                  </a:cxn>
                  <a:cxn ang="0">
                    <a:pos x="18" y="27"/>
                  </a:cxn>
                  <a:cxn ang="0">
                    <a:pos x="20" y="17"/>
                  </a:cxn>
                  <a:cxn ang="0">
                    <a:pos x="27" y="14"/>
                  </a:cxn>
                  <a:cxn ang="0">
                    <a:pos x="33" y="16"/>
                  </a:cxn>
                  <a:cxn ang="0">
                    <a:pos x="35" y="22"/>
                  </a:cxn>
                  <a:cxn ang="0">
                    <a:pos x="34" y="25"/>
                  </a:cxn>
                  <a:cxn ang="0">
                    <a:pos x="32" y="27"/>
                  </a:cxn>
                  <a:cxn ang="0">
                    <a:pos x="29" y="29"/>
                  </a:cxn>
                  <a:cxn ang="0">
                    <a:pos x="26" y="31"/>
                  </a:cxn>
                  <a:cxn ang="0">
                    <a:pos x="20" y="34"/>
                  </a:cxn>
                  <a:cxn ang="0">
                    <a:pos x="14" y="38"/>
                  </a:cxn>
                  <a:cxn ang="0">
                    <a:pos x="9" y="42"/>
                  </a:cxn>
                  <a:cxn ang="0">
                    <a:pos x="4" y="47"/>
                  </a:cxn>
                  <a:cxn ang="0">
                    <a:pos x="1" y="54"/>
                  </a:cxn>
                  <a:cxn ang="0">
                    <a:pos x="0" y="63"/>
                  </a:cxn>
                  <a:cxn ang="0">
                    <a:pos x="54" y="63"/>
                  </a:cxn>
                  <a:cxn ang="0">
                    <a:pos x="54" y="47"/>
                  </a:cxn>
                </a:cxnLst>
                <a:rect l="0" t="0" r="r" b="b"/>
                <a:pathLst>
                  <a:path w="54" h="63">
                    <a:moveTo>
                      <a:pt x="54" y="47"/>
                    </a:moveTo>
                    <a:cubicBezTo>
                      <a:pt x="26" y="47"/>
                      <a:pt x="26" y="47"/>
                      <a:pt x="26" y="47"/>
                    </a:cubicBezTo>
                    <a:cubicBezTo>
                      <a:pt x="26" y="47"/>
                      <a:pt x="26" y="47"/>
                      <a:pt x="26" y="47"/>
                    </a:cubicBezTo>
                    <a:cubicBezTo>
                      <a:pt x="29" y="46"/>
                      <a:pt x="32" y="44"/>
                      <a:pt x="35" y="42"/>
                    </a:cubicBezTo>
                    <a:cubicBezTo>
                      <a:pt x="38" y="41"/>
                      <a:pt x="41" y="39"/>
                      <a:pt x="44" y="37"/>
                    </a:cubicBezTo>
                    <a:cubicBezTo>
                      <a:pt x="46" y="35"/>
                      <a:pt x="48" y="32"/>
                      <a:pt x="50" y="29"/>
                    </a:cubicBezTo>
                    <a:cubicBezTo>
                      <a:pt x="52" y="27"/>
                      <a:pt x="53" y="23"/>
                      <a:pt x="53" y="19"/>
                    </a:cubicBezTo>
                    <a:cubicBezTo>
                      <a:pt x="53" y="16"/>
                      <a:pt x="52" y="13"/>
                      <a:pt x="51" y="11"/>
                    </a:cubicBezTo>
                    <a:cubicBezTo>
                      <a:pt x="50" y="8"/>
                      <a:pt x="48" y="6"/>
                      <a:pt x="46" y="5"/>
                    </a:cubicBezTo>
                    <a:cubicBezTo>
                      <a:pt x="44" y="3"/>
                      <a:pt x="41" y="2"/>
                      <a:pt x="38" y="1"/>
                    </a:cubicBezTo>
                    <a:cubicBezTo>
                      <a:pt x="35" y="0"/>
                      <a:pt x="31" y="0"/>
                      <a:pt x="28" y="0"/>
                    </a:cubicBezTo>
                    <a:cubicBezTo>
                      <a:pt x="23" y="0"/>
                      <a:pt x="20" y="0"/>
                      <a:pt x="16" y="2"/>
                    </a:cubicBezTo>
                    <a:cubicBezTo>
                      <a:pt x="13" y="3"/>
                      <a:pt x="10" y="5"/>
                      <a:pt x="8" y="7"/>
                    </a:cubicBezTo>
                    <a:cubicBezTo>
                      <a:pt x="5" y="9"/>
                      <a:pt x="4" y="12"/>
                      <a:pt x="3" y="15"/>
                    </a:cubicBezTo>
                    <a:cubicBezTo>
                      <a:pt x="1" y="19"/>
                      <a:pt x="1" y="22"/>
                      <a:pt x="1" y="27"/>
                    </a:cubicBezTo>
                    <a:cubicBezTo>
                      <a:pt x="18" y="27"/>
                      <a:pt x="18" y="27"/>
                      <a:pt x="18" y="27"/>
                    </a:cubicBezTo>
                    <a:cubicBezTo>
                      <a:pt x="18" y="23"/>
                      <a:pt x="19" y="20"/>
                      <a:pt x="20" y="17"/>
                    </a:cubicBezTo>
                    <a:cubicBezTo>
                      <a:pt x="21" y="15"/>
                      <a:pt x="24" y="14"/>
                      <a:pt x="27" y="14"/>
                    </a:cubicBezTo>
                    <a:cubicBezTo>
                      <a:pt x="29" y="14"/>
                      <a:pt x="31" y="15"/>
                      <a:pt x="33" y="16"/>
                    </a:cubicBezTo>
                    <a:cubicBezTo>
                      <a:pt x="34" y="17"/>
                      <a:pt x="35" y="19"/>
                      <a:pt x="35" y="22"/>
                    </a:cubicBezTo>
                    <a:cubicBezTo>
                      <a:pt x="35" y="23"/>
                      <a:pt x="35" y="24"/>
                      <a:pt x="34" y="25"/>
                    </a:cubicBezTo>
                    <a:cubicBezTo>
                      <a:pt x="33" y="25"/>
                      <a:pt x="33" y="26"/>
                      <a:pt x="32" y="27"/>
                    </a:cubicBezTo>
                    <a:cubicBezTo>
                      <a:pt x="31" y="28"/>
                      <a:pt x="30" y="28"/>
                      <a:pt x="29" y="29"/>
                    </a:cubicBezTo>
                    <a:cubicBezTo>
                      <a:pt x="28" y="30"/>
                      <a:pt x="27" y="30"/>
                      <a:pt x="26" y="31"/>
                    </a:cubicBezTo>
                    <a:cubicBezTo>
                      <a:pt x="24" y="32"/>
                      <a:pt x="22" y="33"/>
                      <a:pt x="20" y="34"/>
                    </a:cubicBezTo>
                    <a:cubicBezTo>
                      <a:pt x="18" y="35"/>
                      <a:pt x="16" y="37"/>
                      <a:pt x="14" y="38"/>
                    </a:cubicBezTo>
                    <a:cubicBezTo>
                      <a:pt x="12" y="39"/>
                      <a:pt x="11" y="41"/>
                      <a:pt x="9" y="42"/>
                    </a:cubicBezTo>
                    <a:cubicBezTo>
                      <a:pt x="7" y="44"/>
                      <a:pt x="6" y="45"/>
                      <a:pt x="4" y="47"/>
                    </a:cubicBezTo>
                    <a:cubicBezTo>
                      <a:pt x="3" y="49"/>
                      <a:pt x="2" y="52"/>
                      <a:pt x="1" y="54"/>
                    </a:cubicBezTo>
                    <a:cubicBezTo>
                      <a:pt x="0" y="57"/>
                      <a:pt x="0" y="60"/>
                      <a:pt x="0" y="63"/>
                    </a:cubicBezTo>
                    <a:cubicBezTo>
                      <a:pt x="54" y="63"/>
                      <a:pt x="54" y="63"/>
                      <a:pt x="54" y="63"/>
                    </a:cubicBezTo>
                    <a:lnTo>
                      <a:pt x="54" y="47"/>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7" name="Freeform 77"/>
              <p:cNvSpPr>
                <a:spLocks noEditPoints="1"/>
              </p:cNvSpPr>
              <p:nvPr/>
            </p:nvSpPr>
            <p:spPr bwMode="auto">
              <a:xfrm>
                <a:off x="1076719" y="4144142"/>
                <a:ext cx="91843" cy="102584"/>
              </a:xfrm>
              <a:custGeom>
                <a:avLst/>
                <a:gdLst/>
                <a:ahLst/>
                <a:cxnLst>
                  <a:cxn ang="0">
                    <a:pos x="46" y="26"/>
                  </a:cxn>
                  <a:cxn ang="0">
                    <a:pos x="39" y="22"/>
                  </a:cxn>
                  <a:cxn ang="0">
                    <a:pos x="31" y="20"/>
                  </a:cxn>
                  <a:cxn ang="0">
                    <a:pos x="23" y="21"/>
                  </a:cxn>
                  <a:cxn ang="0">
                    <a:pos x="17" y="25"/>
                  </a:cxn>
                  <a:cxn ang="0">
                    <a:pos x="18" y="21"/>
                  </a:cxn>
                  <a:cxn ang="0">
                    <a:pos x="20" y="17"/>
                  </a:cxn>
                  <a:cxn ang="0">
                    <a:pos x="23" y="14"/>
                  </a:cxn>
                  <a:cxn ang="0">
                    <a:pos x="28" y="13"/>
                  </a:cxn>
                  <a:cxn ang="0">
                    <a:pos x="32" y="14"/>
                  </a:cxn>
                  <a:cxn ang="0">
                    <a:pos x="35" y="17"/>
                  </a:cxn>
                  <a:cxn ang="0">
                    <a:pos x="51" y="17"/>
                  </a:cxn>
                  <a:cxn ang="0">
                    <a:pos x="44" y="4"/>
                  </a:cxn>
                  <a:cxn ang="0">
                    <a:pos x="28" y="0"/>
                  </a:cxn>
                  <a:cxn ang="0">
                    <a:pos x="16" y="2"/>
                  </a:cxn>
                  <a:cxn ang="0">
                    <a:pos x="7" y="9"/>
                  </a:cxn>
                  <a:cxn ang="0">
                    <a:pos x="2" y="20"/>
                  </a:cxn>
                  <a:cxn ang="0">
                    <a:pos x="0" y="34"/>
                  </a:cxn>
                  <a:cxn ang="0">
                    <a:pos x="1" y="45"/>
                  </a:cxn>
                  <a:cxn ang="0">
                    <a:pos x="6" y="54"/>
                  </a:cxn>
                  <a:cxn ang="0">
                    <a:pos x="14" y="61"/>
                  </a:cxn>
                  <a:cxn ang="0">
                    <a:pos x="26" y="63"/>
                  </a:cxn>
                  <a:cxn ang="0">
                    <a:pos x="37" y="62"/>
                  </a:cxn>
                  <a:cxn ang="0">
                    <a:pos x="45" y="57"/>
                  </a:cxn>
                  <a:cxn ang="0">
                    <a:pos x="50" y="50"/>
                  </a:cxn>
                  <a:cxn ang="0">
                    <a:pos x="52" y="40"/>
                  </a:cxn>
                  <a:cxn ang="0">
                    <a:pos x="50" y="32"/>
                  </a:cxn>
                  <a:cxn ang="0">
                    <a:pos x="46" y="26"/>
                  </a:cxn>
                  <a:cxn ang="0">
                    <a:pos x="33" y="47"/>
                  </a:cxn>
                  <a:cxn ang="0">
                    <a:pos x="26" y="49"/>
                  </a:cxn>
                  <a:cxn ang="0">
                    <a:pos x="20" y="47"/>
                  </a:cxn>
                  <a:cxn ang="0">
                    <a:pos x="18" y="40"/>
                  </a:cxn>
                  <a:cxn ang="0">
                    <a:pos x="20" y="35"/>
                  </a:cxn>
                  <a:cxn ang="0">
                    <a:pos x="26" y="32"/>
                  </a:cxn>
                  <a:cxn ang="0">
                    <a:pos x="33" y="35"/>
                  </a:cxn>
                  <a:cxn ang="0">
                    <a:pos x="36" y="40"/>
                  </a:cxn>
                  <a:cxn ang="0">
                    <a:pos x="33" y="47"/>
                  </a:cxn>
                </a:cxnLst>
                <a:rect l="0" t="0" r="r" b="b"/>
                <a:pathLst>
                  <a:path w="52" h="63">
                    <a:moveTo>
                      <a:pt x="46" y="26"/>
                    </a:moveTo>
                    <a:cubicBezTo>
                      <a:pt x="44" y="24"/>
                      <a:pt x="42" y="23"/>
                      <a:pt x="39" y="22"/>
                    </a:cubicBezTo>
                    <a:cubicBezTo>
                      <a:pt x="37" y="21"/>
                      <a:pt x="34" y="20"/>
                      <a:pt x="31" y="20"/>
                    </a:cubicBezTo>
                    <a:cubicBezTo>
                      <a:pt x="28" y="20"/>
                      <a:pt x="26" y="21"/>
                      <a:pt x="23" y="21"/>
                    </a:cubicBezTo>
                    <a:cubicBezTo>
                      <a:pt x="21" y="22"/>
                      <a:pt x="19" y="23"/>
                      <a:pt x="17" y="25"/>
                    </a:cubicBezTo>
                    <a:cubicBezTo>
                      <a:pt x="17" y="24"/>
                      <a:pt x="17" y="22"/>
                      <a:pt x="18" y="21"/>
                    </a:cubicBezTo>
                    <a:cubicBezTo>
                      <a:pt x="18" y="19"/>
                      <a:pt x="19" y="18"/>
                      <a:pt x="20" y="17"/>
                    </a:cubicBezTo>
                    <a:cubicBezTo>
                      <a:pt x="21" y="15"/>
                      <a:pt x="22" y="14"/>
                      <a:pt x="23" y="14"/>
                    </a:cubicBezTo>
                    <a:cubicBezTo>
                      <a:pt x="24" y="13"/>
                      <a:pt x="26" y="13"/>
                      <a:pt x="28" y="13"/>
                    </a:cubicBezTo>
                    <a:cubicBezTo>
                      <a:pt x="30" y="13"/>
                      <a:pt x="31" y="13"/>
                      <a:pt x="32" y="14"/>
                    </a:cubicBezTo>
                    <a:cubicBezTo>
                      <a:pt x="34" y="15"/>
                      <a:pt x="35" y="16"/>
                      <a:pt x="35" y="17"/>
                    </a:cubicBezTo>
                    <a:cubicBezTo>
                      <a:pt x="51" y="17"/>
                      <a:pt x="51" y="17"/>
                      <a:pt x="51" y="17"/>
                    </a:cubicBezTo>
                    <a:cubicBezTo>
                      <a:pt x="50" y="11"/>
                      <a:pt x="48" y="6"/>
                      <a:pt x="44" y="4"/>
                    </a:cubicBezTo>
                    <a:cubicBezTo>
                      <a:pt x="40" y="1"/>
                      <a:pt x="35" y="0"/>
                      <a:pt x="28" y="0"/>
                    </a:cubicBezTo>
                    <a:cubicBezTo>
                      <a:pt x="23" y="0"/>
                      <a:pt x="19" y="1"/>
                      <a:pt x="16" y="2"/>
                    </a:cubicBezTo>
                    <a:cubicBezTo>
                      <a:pt x="12" y="4"/>
                      <a:pt x="9" y="6"/>
                      <a:pt x="7" y="9"/>
                    </a:cubicBezTo>
                    <a:cubicBezTo>
                      <a:pt x="5" y="12"/>
                      <a:pt x="3" y="16"/>
                      <a:pt x="2" y="20"/>
                    </a:cubicBezTo>
                    <a:cubicBezTo>
                      <a:pt x="1" y="24"/>
                      <a:pt x="0" y="29"/>
                      <a:pt x="0" y="34"/>
                    </a:cubicBezTo>
                    <a:cubicBezTo>
                      <a:pt x="0" y="37"/>
                      <a:pt x="0" y="41"/>
                      <a:pt x="1" y="45"/>
                    </a:cubicBezTo>
                    <a:cubicBezTo>
                      <a:pt x="2" y="48"/>
                      <a:pt x="4" y="51"/>
                      <a:pt x="6" y="54"/>
                    </a:cubicBezTo>
                    <a:cubicBezTo>
                      <a:pt x="8" y="57"/>
                      <a:pt x="11" y="59"/>
                      <a:pt x="14" y="61"/>
                    </a:cubicBezTo>
                    <a:cubicBezTo>
                      <a:pt x="18" y="62"/>
                      <a:pt x="22" y="63"/>
                      <a:pt x="26" y="63"/>
                    </a:cubicBezTo>
                    <a:cubicBezTo>
                      <a:pt x="30" y="63"/>
                      <a:pt x="34" y="63"/>
                      <a:pt x="37" y="62"/>
                    </a:cubicBezTo>
                    <a:cubicBezTo>
                      <a:pt x="40" y="61"/>
                      <a:pt x="42" y="59"/>
                      <a:pt x="45" y="57"/>
                    </a:cubicBezTo>
                    <a:cubicBezTo>
                      <a:pt x="47" y="55"/>
                      <a:pt x="49" y="53"/>
                      <a:pt x="50" y="50"/>
                    </a:cubicBezTo>
                    <a:cubicBezTo>
                      <a:pt x="51" y="47"/>
                      <a:pt x="52" y="44"/>
                      <a:pt x="52" y="40"/>
                    </a:cubicBezTo>
                    <a:cubicBezTo>
                      <a:pt x="52" y="37"/>
                      <a:pt x="51" y="34"/>
                      <a:pt x="50" y="32"/>
                    </a:cubicBezTo>
                    <a:cubicBezTo>
                      <a:pt x="49" y="30"/>
                      <a:pt x="48" y="28"/>
                      <a:pt x="46" y="26"/>
                    </a:cubicBezTo>
                    <a:close/>
                    <a:moveTo>
                      <a:pt x="33" y="47"/>
                    </a:moveTo>
                    <a:cubicBezTo>
                      <a:pt x="31" y="48"/>
                      <a:pt x="29" y="49"/>
                      <a:pt x="26" y="49"/>
                    </a:cubicBezTo>
                    <a:cubicBezTo>
                      <a:pt x="24" y="49"/>
                      <a:pt x="22" y="48"/>
                      <a:pt x="20" y="47"/>
                    </a:cubicBezTo>
                    <a:cubicBezTo>
                      <a:pt x="19" y="45"/>
                      <a:pt x="18" y="43"/>
                      <a:pt x="18" y="40"/>
                    </a:cubicBezTo>
                    <a:cubicBezTo>
                      <a:pt x="18" y="38"/>
                      <a:pt x="19" y="36"/>
                      <a:pt x="20" y="35"/>
                    </a:cubicBezTo>
                    <a:cubicBezTo>
                      <a:pt x="22" y="33"/>
                      <a:pt x="24" y="32"/>
                      <a:pt x="26" y="32"/>
                    </a:cubicBezTo>
                    <a:cubicBezTo>
                      <a:pt x="29" y="32"/>
                      <a:pt x="31" y="33"/>
                      <a:pt x="33" y="35"/>
                    </a:cubicBezTo>
                    <a:cubicBezTo>
                      <a:pt x="35" y="36"/>
                      <a:pt x="36" y="38"/>
                      <a:pt x="36" y="40"/>
                    </a:cubicBezTo>
                    <a:cubicBezTo>
                      <a:pt x="36" y="43"/>
                      <a:pt x="35" y="45"/>
                      <a:pt x="33" y="4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8" name="Freeform 78"/>
              <p:cNvSpPr>
                <a:spLocks noEditPoints="1"/>
              </p:cNvSpPr>
              <p:nvPr/>
            </p:nvSpPr>
            <p:spPr bwMode="auto">
              <a:xfrm>
                <a:off x="3828109" y="3015716"/>
                <a:ext cx="230585" cy="322150"/>
              </a:xfrm>
              <a:custGeom>
                <a:avLst/>
                <a:gdLst/>
                <a:ahLst/>
                <a:cxnLst>
                  <a:cxn ang="0">
                    <a:pos x="0" y="0"/>
                  </a:cxn>
                  <a:cxn ang="0">
                    <a:pos x="0" y="198"/>
                  </a:cxn>
                  <a:cxn ang="0">
                    <a:pos x="131" y="198"/>
                  </a:cxn>
                  <a:cxn ang="0">
                    <a:pos x="131" y="0"/>
                  </a:cxn>
                  <a:cxn ang="0">
                    <a:pos x="0" y="0"/>
                  </a:cxn>
                  <a:cxn ang="0">
                    <a:pos x="68" y="188"/>
                  </a:cxn>
                  <a:cxn ang="0">
                    <a:pos x="62" y="182"/>
                  </a:cxn>
                  <a:cxn ang="0">
                    <a:pos x="68" y="175"/>
                  </a:cxn>
                  <a:cxn ang="0">
                    <a:pos x="75" y="182"/>
                  </a:cxn>
                  <a:cxn ang="0">
                    <a:pos x="68" y="188"/>
                  </a:cxn>
                  <a:cxn ang="0">
                    <a:pos x="112" y="165"/>
                  </a:cxn>
                  <a:cxn ang="0">
                    <a:pos x="19" y="165"/>
                  </a:cxn>
                  <a:cxn ang="0">
                    <a:pos x="19" y="19"/>
                  </a:cxn>
                  <a:cxn ang="0">
                    <a:pos x="112" y="19"/>
                  </a:cxn>
                  <a:cxn ang="0">
                    <a:pos x="112" y="165"/>
                  </a:cxn>
                </a:cxnLst>
                <a:rect l="0" t="0" r="r" b="b"/>
                <a:pathLst>
                  <a:path w="131" h="198">
                    <a:moveTo>
                      <a:pt x="0" y="0"/>
                    </a:moveTo>
                    <a:cubicBezTo>
                      <a:pt x="0" y="198"/>
                      <a:pt x="0" y="198"/>
                      <a:pt x="0" y="198"/>
                    </a:cubicBezTo>
                    <a:cubicBezTo>
                      <a:pt x="131" y="198"/>
                      <a:pt x="131" y="198"/>
                      <a:pt x="131" y="198"/>
                    </a:cubicBezTo>
                    <a:cubicBezTo>
                      <a:pt x="131" y="0"/>
                      <a:pt x="131" y="0"/>
                      <a:pt x="131" y="0"/>
                    </a:cubicBezTo>
                    <a:lnTo>
                      <a:pt x="0" y="0"/>
                    </a:lnTo>
                    <a:close/>
                    <a:moveTo>
                      <a:pt x="68" y="188"/>
                    </a:moveTo>
                    <a:cubicBezTo>
                      <a:pt x="65" y="188"/>
                      <a:pt x="62" y="185"/>
                      <a:pt x="62" y="182"/>
                    </a:cubicBezTo>
                    <a:cubicBezTo>
                      <a:pt x="62" y="178"/>
                      <a:pt x="65" y="175"/>
                      <a:pt x="68" y="175"/>
                    </a:cubicBezTo>
                    <a:cubicBezTo>
                      <a:pt x="72" y="175"/>
                      <a:pt x="75" y="178"/>
                      <a:pt x="75" y="182"/>
                    </a:cubicBezTo>
                    <a:cubicBezTo>
                      <a:pt x="75" y="185"/>
                      <a:pt x="72" y="188"/>
                      <a:pt x="68" y="188"/>
                    </a:cubicBezTo>
                    <a:close/>
                    <a:moveTo>
                      <a:pt x="112" y="165"/>
                    </a:moveTo>
                    <a:cubicBezTo>
                      <a:pt x="19" y="165"/>
                      <a:pt x="19" y="165"/>
                      <a:pt x="19" y="165"/>
                    </a:cubicBezTo>
                    <a:cubicBezTo>
                      <a:pt x="19" y="19"/>
                      <a:pt x="19" y="19"/>
                      <a:pt x="19" y="19"/>
                    </a:cubicBezTo>
                    <a:cubicBezTo>
                      <a:pt x="112" y="19"/>
                      <a:pt x="112" y="19"/>
                      <a:pt x="112" y="19"/>
                    </a:cubicBezTo>
                    <a:lnTo>
                      <a:pt x="112" y="16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9" name="Freeform 79"/>
              <p:cNvSpPr>
                <a:spLocks noEditPoints="1"/>
              </p:cNvSpPr>
              <p:nvPr/>
            </p:nvSpPr>
            <p:spPr bwMode="auto">
              <a:xfrm>
                <a:off x="578421" y="4707455"/>
                <a:ext cx="404501" cy="268159"/>
              </a:xfrm>
              <a:custGeom>
                <a:avLst/>
                <a:gdLst/>
                <a:ahLst/>
                <a:cxnLst>
                  <a:cxn ang="0">
                    <a:pos x="207" y="132"/>
                  </a:cxn>
                  <a:cxn ang="0">
                    <a:pos x="207" y="0"/>
                  </a:cxn>
                  <a:cxn ang="0">
                    <a:pos x="0" y="0"/>
                  </a:cxn>
                  <a:cxn ang="0">
                    <a:pos x="0" y="132"/>
                  </a:cxn>
                  <a:cxn ang="0">
                    <a:pos x="85" y="132"/>
                  </a:cxn>
                  <a:cxn ang="0">
                    <a:pos x="85" y="141"/>
                  </a:cxn>
                  <a:cxn ang="0">
                    <a:pos x="40" y="141"/>
                  </a:cxn>
                  <a:cxn ang="0">
                    <a:pos x="40" y="149"/>
                  </a:cxn>
                  <a:cxn ang="0">
                    <a:pos x="163" y="149"/>
                  </a:cxn>
                  <a:cxn ang="0">
                    <a:pos x="163" y="141"/>
                  </a:cxn>
                  <a:cxn ang="0">
                    <a:pos x="121" y="141"/>
                  </a:cxn>
                  <a:cxn ang="0">
                    <a:pos x="121" y="132"/>
                  </a:cxn>
                  <a:cxn ang="0">
                    <a:pos x="207" y="132"/>
                  </a:cxn>
                  <a:cxn ang="0">
                    <a:pos x="15" y="15"/>
                  </a:cxn>
                  <a:cxn ang="0">
                    <a:pos x="191" y="15"/>
                  </a:cxn>
                  <a:cxn ang="0">
                    <a:pos x="191" y="113"/>
                  </a:cxn>
                  <a:cxn ang="0">
                    <a:pos x="15" y="113"/>
                  </a:cxn>
                  <a:cxn ang="0">
                    <a:pos x="15" y="15"/>
                  </a:cxn>
                </a:cxnLst>
                <a:rect l="0" t="0" r="r" b="b"/>
                <a:pathLst>
                  <a:path w="207" h="149">
                    <a:moveTo>
                      <a:pt x="207" y="132"/>
                    </a:moveTo>
                    <a:lnTo>
                      <a:pt x="207" y="0"/>
                    </a:lnTo>
                    <a:lnTo>
                      <a:pt x="0" y="0"/>
                    </a:lnTo>
                    <a:lnTo>
                      <a:pt x="0" y="132"/>
                    </a:lnTo>
                    <a:lnTo>
                      <a:pt x="85" y="132"/>
                    </a:lnTo>
                    <a:lnTo>
                      <a:pt x="85" y="141"/>
                    </a:lnTo>
                    <a:lnTo>
                      <a:pt x="40" y="141"/>
                    </a:lnTo>
                    <a:lnTo>
                      <a:pt x="40" y="149"/>
                    </a:lnTo>
                    <a:lnTo>
                      <a:pt x="163" y="149"/>
                    </a:lnTo>
                    <a:lnTo>
                      <a:pt x="163" y="141"/>
                    </a:lnTo>
                    <a:lnTo>
                      <a:pt x="121" y="141"/>
                    </a:lnTo>
                    <a:lnTo>
                      <a:pt x="121" y="132"/>
                    </a:lnTo>
                    <a:lnTo>
                      <a:pt x="207" y="132"/>
                    </a:lnTo>
                    <a:close/>
                    <a:moveTo>
                      <a:pt x="15" y="15"/>
                    </a:moveTo>
                    <a:lnTo>
                      <a:pt x="191" y="15"/>
                    </a:lnTo>
                    <a:lnTo>
                      <a:pt x="191" y="113"/>
                    </a:lnTo>
                    <a:lnTo>
                      <a:pt x="15" y="113"/>
                    </a:lnTo>
                    <a:lnTo>
                      <a:pt x="15" y="1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0" name="Freeform 80"/>
              <p:cNvSpPr>
                <a:spLocks noEditPoints="1"/>
              </p:cNvSpPr>
              <p:nvPr/>
            </p:nvSpPr>
            <p:spPr bwMode="auto">
              <a:xfrm>
                <a:off x="2778751" y="2040266"/>
                <a:ext cx="425996" cy="32395"/>
              </a:xfrm>
              <a:custGeom>
                <a:avLst/>
                <a:gdLst/>
                <a:ahLst/>
                <a:cxnLst>
                  <a:cxn ang="0">
                    <a:pos x="194" y="0"/>
                  </a:cxn>
                  <a:cxn ang="0">
                    <a:pos x="112" y="0"/>
                  </a:cxn>
                  <a:cxn ang="0">
                    <a:pos x="107" y="0"/>
                  </a:cxn>
                  <a:cxn ang="0">
                    <a:pos x="24" y="0"/>
                  </a:cxn>
                  <a:cxn ang="0">
                    <a:pos x="0" y="1"/>
                  </a:cxn>
                  <a:cxn ang="0">
                    <a:pos x="0" y="18"/>
                  </a:cxn>
                  <a:cxn ang="0">
                    <a:pos x="218" y="18"/>
                  </a:cxn>
                  <a:cxn ang="0">
                    <a:pos x="218" y="1"/>
                  </a:cxn>
                  <a:cxn ang="0">
                    <a:pos x="194" y="0"/>
                  </a:cxn>
                  <a:cxn ang="0">
                    <a:pos x="23" y="11"/>
                  </a:cxn>
                  <a:cxn ang="0">
                    <a:pos x="11" y="11"/>
                  </a:cxn>
                  <a:cxn ang="0">
                    <a:pos x="11" y="7"/>
                  </a:cxn>
                  <a:cxn ang="0">
                    <a:pos x="23" y="7"/>
                  </a:cxn>
                  <a:cxn ang="0">
                    <a:pos x="23" y="11"/>
                  </a:cxn>
                  <a:cxn ang="0">
                    <a:pos x="133" y="11"/>
                  </a:cxn>
                  <a:cxn ang="0">
                    <a:pos x="83" y="11"/>
                  </a:cxn>
                  <a:cxn ang="0">
                    <a:pos x="83" y="7"/>
                  </a:cxn>
                  <a:cxn ang="0">
                    <a:pos x="133" y="7"/>
                  </a:cxn>
                  <a:cxn ang="0">
                    <a:pos x="133" y="11"/>
                  </a:cxn>
                </a:cxnLst>
                <a:rect l="0" t="0" r="r" b="b"/>
                <a:pathLst>
                  <a:path w="218" h="18">
                    <a:moveTo>
                      <a:pt x="194" y="0"/>
                    </a:moveTo>
                    <a:lnTo>
                      <a:pt x="112" y="0"/>
                    </a:lnTo>
                    <a:lnTo>
                      <a:pt x="107" y="0"/>
                    </a:lnTo>
                    <a:lnTo>
                      <a:pt x="24" y="0"/>
                    </a:lnTo>
                    <a:lnTo>
                      <a:pt x="0" y="1"/>
                    </a:lnTo>
                    <a:lnTo>
                      <a:pt x="0" y="18"/>
                    </a:lnTo>
                    <a:lnTo>
                      <a:pt x="218" y="18"/>
                    </a:lnTo>
                    <a:lnTo>
                      <a:pt x="218" y="1"/>
                    </a:lnTo>
                    <a:lnTo>
                      <a:pt x="194" y="0"/>
                    </a:lnTo>
                    <a:close/>
                    <a:moveTo>
                      <a:pt x="23" y="11"/>
                    </a:moveTo>
                    <a:lnTo>
                      <a:pt x="11" y="11"/>
                    </a:lnTo>
                    <a:lnTo>
                      <a:pt x="11" y="7"/>
                    </a:lnTo>
                    <a:lnTo>
                      <a:pt x="23" y="7"/>
                    </a:lnTo>
                    <a:lnTo>
                      <a:pt x="23" y="11"/>
                    </a:lnTo>
                    <a:close/>
                    <a:moveTo>
                      <a:pt x="133" y="11"/>
                    </a:moveTo>
                    <a:lnTo>
                      <a:pt x="83" y="11"/>
                    </a:lnTo>
                    <a:lnTo>
                      <a:pt x="83" y="7"/>
                    </a:lnTo>
                    <a:lnTo>
                      <a:pt x="133" y="7"/>
                    </a:lnTo>
                    <a:lnTo>
                      <a:pt x="133" y="1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1" name="Freeform 81"/>
              <p:cNvSpPr>
                <a:spLocks noEditPoints="1"/>
              </p:cNvSpPr>
              <p:nvPr/>
            </p:nvSpPr>
            <p:spPr bwMode="auto">
              <a:xfrm>
                <a:off x="2825649" y="1829698"/>
                <a:ext cx="332199" cy="201569"/>
              </a:xfrm>
              <a:custGeom>
                <a:avLst/>
                <a:gdLst/>
                <a:ahLst/>
                <a:cxnLst>
                  <a:cxn ang="0">
                    <a:pos x="170" y="0"/>
                  </a:cxn>
                  <a:cxn ang="0">
                    <a:pos x="0" y="0"/>
                  </a:cxn>
                  <a:cxn ang="0">
                    <a:pos x="0" y="112"/>
                  </a:cxn>
                  <a:cxn ang="0">
                    <a:pos x="170" y="112"/>
                  </a:cxn>
                  <a:cxn ang="0">
                    <a:pos x="170" y="0"/>
                  </a:cxn>
                  <a:cxn ang="0">
                    <a:pos x="8" y="34"/>
                  </a:cxn>
                  <a:cxn ang="0">
                    <a:pos x="5" y="34"/>
                  </a:cxn>
                  <a:cxn ang="0">
                    <a:pos x="5" y="22"/>
                  </a:cxn>
                  <a:cxn ang="0">
                    <a:pos x="8" y="22"/>
                  </a:cxn>
                  <a:cxn ang="0">
                    <a:pos x="8" y="34"/>
                  </a:cxn>
                  <a:cxn ang="0">
                    <a:pos x="157" y="99"/>
                  </a:cxn>
                  <a:cxn ang="0">
                    <a:pos x="13" y="99"/>
                  </a:cxn>
                  <a:cxn ang="0">
                    <a:pos x="13" y="12"/>
                  </a:cxn>
                  <a:cxn ang="0">
                    <a:pos x="157" y="12"/>
                  </a:cxn>
                  <a:cxn ang="0">
                    <a:pos x="157" y="99"/>
                  </a:cxn>
                  <a:cxn ang="0">
                    <a:pos x="166" y="34"/>
                  </a:cxn>
                  <a:cxn ang="0">
                    <a:pos x="163" y="34"/>
                  </a:cxn>
                  <a:cxn ang="0">
                    <a:pos x="163" y="22"/>
                  </a:cxn>
                  <a:cxn ang="0">
                    <a:pos x="166" y="22"/>
                  </a:cxn>
                  <a:cxn ang="0">
                    <a:pos x="166" y="34"/>
                  </a:cxn>
                </a:cxnLst>
                <a:rect l="0" t="0" r="r" b="b"/>
                <a:pathLst>
                  <a:path w="170" h="112">
                    <a:moveTo>
                      <a:pt x="170" y="0"/>
                    </a:moveTo>
                    <a:lnTo>
                      <a:pt x="0" y="0"/>
                    </a:lnTo>
                    <a:lnTo>
                      <a:pt x="0" y="112"/>
                    </a:lnTo>
                    <a:lnTo>
                      <a:pt x="170" y="112"/>
                    </a:lnTo>
                    <a:lnTo>
                      <a:pt x="170" y="0"/>
                    </a:lnTo>
                    <a:close/>
                    <a:moveTo>
                      <a:pt x="8" y="34"/>
                    </a:moveTo>
                    <a:lnTo>
                      <a:pt x="5" y="34"/>
                    </a:lnTo>
                    <a:lnTo>
                      <a:pt x="5" y="22"/>
                    </a:lnTo>
                    <a:lnTo>
                      <a:pt x="8" y="22"/>
                    </a:lnTo>
                    <a:lnTo>
                      <a:pt x="8" y="34"/>
                    </a:lnTo>
                    <a:close/>
                    <a:moveTo>
                      <a:pt x="157" y="99"/>
                    </a:moveTo>
                    <a:lnTo>
                      <a:pt x="13" y="99"/>
                    </a:lnTo>
                    <a:lnTo>
                      <a:pt x="13" y="12"/>
                    </a:lnTo>
                    <a:lnTo>
                      <a:pt x="157" y="12"/>
                    </a:lnTo>
                    <a:lnTo>
                      <a:pt x="157" y="99"/>
                    </a:lnTo>
                    <a:close/>
                    <a:moveTo>
                      <a:pt x="166" y="34"/>
                    </a:moveTo>
                    <a:lnTo>
                      <a:pt x="163" y="34"/>
                    </a:lnTo>
                    <a:lnTo>
                      <a:pt x="163" y="22"/>
                    </a:lnTo>
                    <a:lnTo>
                      <a:pt x="166" y="22"/>
                    </a:lnTo>
                    <a:lnTo>
                      <a:pt x="166"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2" name="Freeform 82"/>
              <p:cNvSpPr>
                <a:spLocks/>
              </p:cNvSpPr>
              <p:nvPr/>
            </p:nvSpPr>
            <p:spPr bwMode="auto">
              <a:xfrm>
                <a:off x="3200839" y="1203395"/>
                <a:ext cx="91843" cy="73789"/>
              </a:xfrm>
              <a:custGeom>
                <a:avLst/>
                <a:gdLst/>
                <a:ahLst/>
                <a:cxnLst>
                  <a:cxn ang="0">
                    <a:pos x="11" y="0"/>
                  </a:cxn>
                  <a:cxn ang="0">
                    <a:pos x="0" y="23"/>
                  </a:cxn>
                  <a:cxn ang="0">
                    <a:pos x="11" y="41"/>
                  </a:cxn>
                  <a:cxn ang="0">
                    <a:pos x="11" y="33"/>
                  </a:cxn>
                  <a:cxn ang="0">
                    <a:pos x="32" y="33"/>
                  </a:cxn>
                  <a:cxn ang="0">
                    <a:pos x="47" y="9"/>
                  </a:cxn>
                  <a:cxn ang="0">
                    <a:pos x="11" y="9"/>
                  </a:cxn>
                  <a:cxn ang="0">
                    <a:pos x="11" y="0"/>
                  </a:cxn>
                </a:cxnLst>
                <a:rect l="0" t="0" r="r" b="b"/>
                <a:pathLst>
                  <a:path w="47" h="41">
                    <a:moveTo>
                      <a:pt x="11" y="0"/>
                    </a:moveTo>
                    <a:lnTo>
                      <a:pt x="0" y="23"/>
                    </a:lnTo>
                    <a:lnTo>
                      <a:pt x="11" y="41"/>
                    </a:lnTo>
                    <a:lnTo>
                      <a:pt x="11" y="33"/>
                    </a:lnTo>
                    <a:lnTo>
                      <a:pt x="32" y="33"/>
                    </a:lnTo>
                    <a:lnTo>
                      <a:pt x="47" y="9"/>
                    </a:lnTo>
                    <a:lnTo>
                      <a:pt x="11" y="9"/>
                    </a:lnTo>
                    <a:lnTo>
                      <a:pt x="11"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3" name="Freeform 83"/>
              <p:cNvSpPr>
                <a:spLocks noEditPoints="1"/>
              </p:cNvSpPr>
              <p:nvPr/>
            </p:nvSpPr>
            <p:spPr bwMode="auto">
              <a:xfrm>
                <a:off x="3112904" y="1217793"/>
                <a:ext cx="97706" cy="57591"/>
              </a:xfrm>
              <a:custGeom>
                <a:avLst/>
                <a:gdLst/>
                <a:ahLst/>
                <a:cxnLst>
                  <a:cxn ang="0">
                    <a:pos x="54" y="0"/>
                  </a:cxn>
                  <a:cxn ang="0">
                    <a:pos x="10" y="0"/>
                  </a:cxn>
                  <a:cxn ang="0">
                    <a:pos x="10" y="0"/>
                  </a:cxn>
                  <a:cxn ang="0">
                    <a:pos x="0" y="18"/>
                  </a:cxn>
                  <a:cxn ang="0">
                    <a:pos x="9" y="35"/>
                  </a:cxn>
                  <a:cxn ang="0">
                    <a:pos x="20" y="36"/>
                  </a:cxn>
                  <a:cxn ang="0">
                    <a:pos x="20" y="36"/>
                  </a:cxn>
                  <a:cxn ang="0">
                    <a:pos x="50" y="35"/>
                  </a:cxn>
                  <a:cxn ang="0">
                    <a:pos x="55" y="35"/>
                  </a:cxn>
                  <a:cxn ang="0">
                    <a:pos x="45" y="16"/>
                  </a:cxn>
                  <a:cxn ang="0">
                    <a:pos x="54" y="0"/>
                  </a:cxn>
                  <a:cxn ang="0">
                    <a:pos x="45" y="29"/>
                  </a:cxn>
                  <a:cxn ang="0">
                    <a:pos x="20" y="30"/>
                  </a:cxn>
                  <a:cxn ang="0">
                    <a:pos x="12" y="29"/>
                  </a:cxn>
                  <a:cxn ang="0">
                    <a:pos x="11" y="29"/>
                  </a:cxn>
                  <a:cxn ang="0">
                    <a:pos x="6" y="18"/>
                  </a:cxn>
                  <a:cxn ang="0">
                    <a:pos x="10" y="6"/>
                  </a:cxn>
                  <a:cxn ang="0">
                    <a:pos x="44" y="6"/>
                  </a:cxn>
                  <a:cxn ang="0">
                    <a:pos x="38" y="16"/>
                  </a:cxn>
                  <a:cxn ang="0">
                    <a:pos x="45" y="29"/>
                  </a:cxn>
                </a:cxnLst>
                <a:rect l="0" t="0" r="r" b="b"/>
                <a:pathLst>
                  <a:path w="55" h="36">
                    <a:moveTo>
                      <a:pt x="54" y="0"/>
                    </a:moveTo>
                    <a:cubicBezTo>
                      <a:pt x="10" y="0"/>
                      <a:pt x="10" y="0"/>
                      <a:pt x="10" y="0"/>
                    </a:cubicBezTo>
                    <a:cubicBezTo>
                      <a:pt x="10" y="0"/>
                      <a:pt x="10" y="0"/>
                      <a:pt x="10" y="0"/>
                    </a:cubicBezTo>
                    <a:cubicBezTo>
                      <a:pt x="9" y="0"/>
                      <a:pt x="0" y="2"/>
                      <a:pt x="0" y="18"/>
                    </a:cubicBezTo>
                    <a:cubicBezTo>
                      <a:pt x="0" y="26"/>
                      <a:pt x="3" y="32"/>
                      <a:pt x="9" y="35"/>
                    </a:cubicBezTo>
                    <a:cubicBezTo>
                      <a:pt x="10" y="36"/>
                      <a:pt x="13" y="36"/>
                      <a:pt x="20" y="36"/>
                    </a:cubicBezTo>
                    <a:cubicBezTo>
                      <a:pt x="20" y="36"/>
                      <a:pt x="20" y="36"/>
                      <a:pt x="20" y="36"/>
                    </a:cubicBezTo>
                    <a:cubicBezTo>
                      <a:pt x="31" y="36"/>
                      <a:pt x="50" y="35"/>
                      <a:pt x="50" y="35"/>
                    </a:cubicBezTo>
                    <a:cubicBezTo>
                      <a:pt x="55" y="35"/>
                      <a:pt x="55" y="35"/>
                      <a:pt x="55" y="35"/>
                    </a:cubicBezTo>
                    <a:cubicBezTo>
                      <a:pt x="45" y="16"/>
                      <a:pt x="45" y="16"/>
                      <a:pt x="45" y="16"/>
                    </a:cubicBezTo>
                    <a:lnTo>
                      <a:pt x="54" y="0"/>
                    </a:lnTo>
                    <a:close/>
                    <a:moveTo>
                      <a:pt x="45" y="29"/>
                    </a:moveTo>
                    <a:cubicBezTo>
                      <a:pt x="39" y="29"/>
                      <a:pt x="28" y="30"/>
                      <a:pt x="20" y="30"/>
                    </a:cubicBezTo>
                    <a:cubicBezTo>
                      <a:pt x="15" y="30"/>
                      <a:pt x="13" y="30"/>
                      <a:pt x="12" y="29"/>
                    </a:cubicBezTo>
                    <a:cubicBezTo>
                      <a:pt x="12" y="29"/>
                      <a:pt x="12" y="29"/>
                      <a:pt x="11" y="29"/>
                    </a:cubicBezTo>
                    <a:cubicBezTo>
                      <a:pt x="10" y="29"/>
                      <a:pt x="6" y="27"/>
                      <a:pt x="6" y="18"/>
                    </a:cubicBezTo>
                    <a:cubicBezTo>
                      <a:pt x="6" y="8"/>
                      <a:pt x="10" y="6"/>
                      <a:pt x="10" y="6"/>
                    </a:cubicBezTo>
                    <a:cubicBezTo>
                      <a:pt x="44" y="6"/>
                      <a:pt x="44" y="6"/>
                      <a:pt x="44" y="6"/>
                    </a:cubicBezTo>
                    <a:cubicBezTo>
                      <a:pt x="38" y="16"/>
                      <a:pt x="38" y="16"/>
                      <a:pt x="38" y="16"/>
                    </a:cubicBezTo>
                    <a:lnTo>
                      <a:pt x="45" y="2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4" name="Freeform 84"/>
              <p:cNvSpPr>
                <a:spLocks/>
              </p:cNvSpPr>
              <p:nvPr/>
            </p:nvSpPr>
            <p:spPr bwMode="auto">
              <a:xfrm>
                <a:off x="3081638" y="1151203"/>
                <a:ext cx="78164" cy="86387"/>
              </a:xfrm>
              <a:custGeom>
                <a:avLst/>
                <a:gdLst/>
                <a:ahLst/>
                <a:cxnLst>
                  <a:cxn ang="0">
                    <a:pos x="40" y="22"/>
                  </a:cxn>
                  <a:cxn ang="0">
                    <a:pos x="25" y="0"/>
                  </a:cxn>
                  <a:cxn ang="0">
                    <a:pos x="5" y="0"/>
                  </a:cxn>
                  <a:cxn ang="0">
                    <a:pos x="11" y="4"/>
                  </a:cxn>
                  <a:cxn ang="0">
                    <a:pos x="0" y="22"/>
                  </a:cxn>
                  <a:cxn ang="0">
                    <a:pos x="14" y="48"/>
                  </a:cxn>
                  <a:cxn ang="0">
                    <a:pos x="32" y="17"/>
                  </a:cxn>
                  <a:cxn ang="0">
                    <a:pos x="40" y="22"/>
                  </a:cxn>
                </a:cxnLst>
                <a:rect l="0" t="0" r="r" b="b"/>
                <a:pathLst>
                  <a:path w="40" h="48">
                    <a:moveTo>
                      <a:pt x="40" y="22"/>
                    </a:moveTo>
                    <a:lnTo>
                      <a:pt x="25" y="0"/>
                    </a:lnTo>
                    <a:lnTo>
                      <a:pt x="5" y="0"/>
                    </a:lnTo>
                    <a:lnTo>
                      <a:pt x="11" y="4"/>
                    </a:lnTo>
                    <a:lnTo>
                      <a:pt x="0" y="22"/>
                    </a:lnTo>
                    <a:lnTo>
                      <a:pt x="14" y="48"/>
                    </a:lnTo>
                    <a:lnTo>
                      <a:pt x="32" y="17"/>
                    </a:lnTo>
                    <a:lnTo>
                      <a:pt x="40" y="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5" name="Freeform 85"/>
              <p:cNvSpPr>
                <a:spLocks noEditPoints="1"/>
              </p:cNvSpPr>
              <p:nvPr/>
            </p:nvSpPr>
            <p:spPr bwMode="auto">
              <a:xfrm>
                <a:off x="3097271" y="1075615"/>
                <a:ext cx="101614" cy="97185"/>
              </a:xfrm>
              <a:custGeom>
                <a:avLst/>
                <a:gdLst/>
                <a:ahLst/>
                <a:cxnLst>
                  <a:cxn ang="0">
                    <a:pos x="31" y="59"/>
                  </a:cxn>
                  <a:cxn ang="0">
                    <a:pos x="53" y="21"/>
                  </a:cxn>
                  <a:cxn ang="0">
                    <a:pos x="54" y="21"/>
                  </a:cxn>
                  <a:cxn ang="0">
                    <a:pos x="43" y="3"/>
                  </a:cxn>
                  <a:cxn ang="0">
                    <a:pos x="32" y="0"/>
                  </a:cxn>
                  <a:cxn ang="0">
                    <a:pos x="24" y="2"/>
                  </a:cxn>
                  <a:cxn ang="0">
                    <a:pos x="2" y="38"/>
                  </a:cxn>
                  <a:cxn ang="0">
                    <a:pos x="0" y="42"/>
                  </a:cxn>
                  <a:cxn ang="0">
                    <a:pos x="22" y="43"/>
                  </a:cxn>
                  <a:cxn ang="0">
                    <a:pos x="31" y="59"/>
                  </a:cxn>
                  <a:cxn ang="0">
                    <a:pos x="27" y="8"/>
                  </a:cxn>
                  <a:cxn ang="0">
                    <a:pos x="28" y="7"/>
                  </a:cxn>
                  <a:cxn ang="0">
                    <a:pos x="32" y="6"/>
                  </a:cxn>
                  <a:cxn ang="0">
                    <a:pos x="40" y="8"/>
                  </a:cxn>
                  <a:cxn ang="0">
                    <a:pos x="48" y="18"/>
                  </a:cxn>
                  <a:cxn ang="0">
                    <a:pos x="31" y="47"/>
                  </a:cxn>
                  <a:cxn ang="0">
                    <a:pos x="25" y="37"/>
                  </a:cxn>
                  <a:cxn ang="0">
                    <a:pos x="10" y="36"/>
                  </a:cxn>
                  <a:cxn ang="0">
                    <a:pos x="27" y="8"/>
                  </a:cxn>
                </a:cxnLst>
                <a:rect l="0" t="0" r="r" b="b"/>
                <a:pathLst>
                  <a:path w="57" h="59">
                    <a:moveTo>
                      <a:pt x="31" y="59"/>
                    </a:moveTo>
                    <a:cubicBezTo>
                      <a:pt x="53" y="21"/>
                      <a:pt x="53" y="21"/>
                      <a:pt x="53" y="21"/>
                    </a:cubicBezTo>
                    <a:cubicBezTo>
                      <a:pt x="54" y="21"/>
                      <a:pt x="54" y="21"/>
                      <a:pt x="54" y="21"/>
                    </a:cubicBezTo>
                    <a:cubicBezTo>
                      <a:pt x="54" y="20"/>
                      <a:pt x="57" y="11"/>
                      <a:pt x="43" y="3"/>
                    </a:cubicBezTo>
                    <a:cubicBezTo>
                      <a:pt x="39" y="1"/>
                      <a:pt x="36" y="0"/>
                      <a:pt x="32" y="0"/>
                    </a:cubicBezTo>
                    <a:cubicBezTo>
                      <a:pt x="28" y="0"/>
                      <a:pt x="25" y="1"/>
                      <a:pt x="24" y="2"/>
                    </a:cubicBezTo>
                    <a:cubicBezTo>
                      <a:pt x="22" y="3"/>
                      <a:pt x="19" y="9"/>
                      <a:pt x="2" y="38"/>
                    </a:cubicBezTo>
                    <a:cubicBezTo>
                      <a:pt x="0" y="42"/>
                      <a:pt x="0" y="42"/>
                      <a:pt x="0" y="42"/>
                    </a:cubicBezTo>
                    <a:cubicBezTo>
                      <a:pt x="22" y="43"/>
                      <a:pt x="22" y="43"/>
                      <a:pt x="22" y="43"/>
                    </a:cubicBezTo>
                    <a:lnTo>
                      <a:pt x="31" y="59"/>
                    </a:lnTo>
                    <a:close/>
                    <a:moveTo>
                      <a:pt x="27" y="8"/>
                    </a:moveTo>
                    <a:cubicBezTo>
                      <a:pt x="27" y="8"/>
                      <a:pt x="27" y="7"/>
                      <a:pt x="28" y="7"/>
                    </a:cubicBezTo>
                    <a:cubicBezTo>
                      <a:pt x="28" y="7"/>
                      <a:pt x="30" y="6"/>
                      <a:pt x="32" y="6"/>
                    </a:cubicBezTo>
                    <a:cubicBezTo>
                      <a:pt x="34" y="6"/>
                      <a:pt x="37" y="6"/>
                      <a:pt x="40" y="8"/>
                    </a:cubicBezTo>
                    <a:cubicBezTo>
                      <a:pt x="49" y="13"/>
                      <a:pt x="48" y="18"/>
                      <a:pt x="48" y="18"/>
                    </a:cubicBezTo>
                    <a:cubicBezTo>
                      <a:pt x="31" y="47"/>
                      <a:pt x="31" y="47"/>
                      <a:pt x="31" y="47"/>
                    </a:cubicBezTo>
                    <a:cubicBezTo>
                      <a:pt x="25" y="37"/>
                      <a:pt x="25" y="37"/>
                      <a:pt x="25" y="37"/>
                    </a:cubicBezTo>
                    <a:cubicBezTo>
                      <a:pt x="10" y="36"/>
                      <a:pt x="10" y="36"/>
                      <a:pt x="10" y="36"/>
                    </a:cubicBezTo>
                    <a:cubicBezTo>
                      <a:pt x="17" y="25"/>
                      <a:pt x="25" y="11"/>
                      <a:pt x="27" y="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6" name="Freeform 86"/>
              <p:cNvSpPr>
                <a:spLocks/>
              </p:cNvSpPr>
              <p:nvPr/>
            </p:nvSpPr>
            <p:spPr bwMode="auto">
              <a:xfrm>
                <a:off x="3185206" y="1077414"/>
                <a:ext cx="89889" cy="64790"/>
              </a:xfrm>
              <a:custGeom>
                <a:avLst/>
                <a:gdLst/>
                <a:ahLst/>
                <a:cxnLst>
                  <a:cxn ang="0">
                    <a:pos x="10" y="36"/>
                  </a:cxn>
                  <a:cxn ang="0">
                    <a:pos x="36" y="34"/>
                  </a:cxn>
                  <a:cxn ang="0">
                    <a:pos x="46" y="16"/>
                  </a:cxn>
                  <a:cxn ang="0">
                    <a:pos x="39" y="19"/>
                  </a:cxn>
                  <a:cxn ang="0">
                    <a:pos x="28" y="0"/>
                  </a:cxn>
                  <a:cxn ang="0">
                    <a:pos x="0" y="1"/>
                  </a:cxn>
                  <a:cxn ang="0">
                    <a:pos x="18" y="32"/>
                  </a:cxn>
                  <a:cxn ang="0">
                    <a:pos x="10" y="36"/>
                  </a:cxn>
                </a:cxnLst>
                <a:rect l="0" t="0" r="r" b="b"/>
                <a:pathLst>
                  <a:path w="46" h="36">
                    <a:moveTo>
                      <a:pt x="10" y="36"/>
                    </a:moveTo>
                    <a:lnTo>
                      <a:pt x="36" y="34"/>
                    </a:lnTo>
                    <a:lnTo>
                      <a:pt x="46" y="16"/>
                    </a:lnTo>
                    <a:lnTo>
                      <a:pt x="39" y="19"/>
                    </a:lnTo>
                    <a:lnTo>
                      <a:pt x="28" y="0"/>
                    </a:lnTo>
                    <a:lnTo>
                      <a:pt x="0" y="1"/>
                    </a:lnTo>
                    <a:lnTo>
                      <a:pt x="18" y="32"/>
                    </a:lnTo>
                    <a:lnTo>
                      <a:pt x="10" y="3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7" name="Freeform 87"/>
              <p:cNvSpPr>
                <a:spLocks noEditPoints="1"/>
              </p:cNvSpPr>
              <p:nvPr/>
            </p:nvSpPr>
            <p:spPr bwMode="auto">
              <a:xfrm>
                <a:off x="3224288" y="1115209"/>
                <a:ext cx="95751" cy="97185"/>
              </a:xfrm>
              <a:custGeom>
                <a:avLst/>
                <a:gdLst/>
                <a:ahLst/>
                <a:cxnLst>
                  <a:cxn ang="0">
                    <a:pos x="53" y="40"/>
                  </a:cxn>
                  <a:cxn ang="0">
                    <a:pos x="32" y="4"/>
                  </a:cxn>
                  <a:cxn ang="0">
                    <a:pos x="29" y="0"/>
                  </a:cxn>
                  <a:cxn ang="0">
                    <a:pos x="19" y="18"/>
                  </a:cxn>
                  <a:cxn ang="0">
                    <a:pos x="0" y="19"/>
                  </a:cxn>
                  <a:cxn ang="0">
                    <a:pos x="22" y="56"/>
                  </a:cxn>
                  <a:cxn ang="0">
                    <a:pos x="22" y="57"/>
                  </a:cxn>
                  <a:cxn ang="0">
                    <a:pos x="31" y="60"/>
                  </a:cxn>
                  <a:cxn ang="0">
                    <a:pos x="43" y="56"/>
                  </a:cxn>
                  <a:cxn ang="0">
                    <a:pos x="53" y="40"/>
                  </a:cxn>
                  <a:cxn ang="0">
                    <a:pos x="40" y="51"/>
                  </a:cxn>
                  <a:cxn ang="0">
                    <a:pos x="31" y="54"/>
                  </a:cxn>
                  <a:cxn ang="0">
                    <a:pos x="27" y="53"/>
                  </a:cxn>
                  <a:cxn ang="0">
                    <a:pos x="10" y="25"/>
                  </a:cxn>
                  <a:cxn ang="0">
                    <a:pos x="22" y="24"/>
                  </a:cxn>
                  <a:cxn ang="0">
                    <a:pos x="30" y="11"/>
                  </a:cxn>
                  <a:cxn ang="0">
                    <a:pos x="47" y="40"/>
                  </a:cxn>
                  <a:cxn ang="0">
                    <a:pos x="47" y="41"/>
                  </a:cxn>
                  <a:cxn ang="0">
                    <a:pos x="40" y="51"/>
                  </a:cxn>
                </a:cxnLst>
                <a:rect l="0" t="0" r="r" b="b"/>
                <a:pathLst>
                  <a:path w="54" h="60">
                    <a:moveTo>
                      <a:pt x="53" y="40"/>
                    </a:moveTo>
                    <a:cubicBezTo>
                      <a:pt x="53" y="38"/>
                      <a:pt x="51" y="34"/>
                      <a:pt x="32" y="4"/>
                    </a:cubicBezTo>
                    <a:cubicBezTo>
                      <a:pt x="29" y="0"/>
                      <a:pt x="29" y="0"/>
                      <a:pt x="29" y="0"/>
                    </a:cubicBezTo>
                    <a:cubicBezTo>
                      <a:pt x="19" y="18"/>
                      <a:pt x="19" y="18"/>
                      <a:pt x="19" y="18"/>
                    </a:cubicBezTo>
                    <a:cubicBezTo>
                      <a:pt x="0" y="19"/>
                      <a:pt x="0" y="19"/>
                      <a:pt x="0" y="19"/>
                    </a:cubicBezTo>
                    <a:cubicBezTo>
                      <a:pt x="22" y="56"/>
                      <a:pt x="22" y="56"/>
                      <a:pt x="22" y="56"/>
                    </a:cubicBezTo>
                    <a:cubicBezTo>
                      <a:pt x="22" y="57"/>
                      <a:pt x="22" y="57"/>
                      <a:pt x="22" y="57"/>
                    </a:cubicBezTo>
                    <a:cubicBezTo>
                      <a:pt x="23" y="57"/>
                      <a:pt x="25" y="60"/>
                      <a:pt x="31" y="60"/>
                    </a:cubicBezTo>
                    <a:cubicBezTo>
                      <a:pt x="34" y="60"/>
                      <a:pt x="38" y="59"/>
                      <a:pt x="43" y="56"/>
                    </a:cubicBezTo>
                    <a:cubicBezTo>
                      <a:pt x="50" y="52"/>
                      <a:pt x="54" y="46"/>
                      <a:pt x="53" y="40"/>
                    </a:cubicBezTo>
                    <a:close/>
                    <a:moveTo>
                      <a:pt x="40" y="51"/>
                    </a:moveTo>
                    <a:cubicBezTo>
                      <a:pt x="36" y="53"/>
                      <a:pt x="33" y="54"/>
                      <a:pt x="31" y="54"/>
                    </a:cubicBezTo>
                    <a:cubicBezTo>
                      <a:pt x="29" y="54"/>
                      <a:pt x="27" y="53"/>
                      <a:pt x="27" y="53"/>
                    </a:cubicBezTo>
                    <a:cubicBezTo>
                      <a:pt x="10" y="25"/>
                      <a:pt x="10" y="25"/>
                      <a:pt x="10" y="25"/>
                    </a:cubicBezTo>
                    <a:cubicBezTo>
                      <a:pt x="22" y="24"/>
                      <a:pt x="22" y="24"/>
                      <a:pt x="22" y="24"/>
                    </a:cubicBezTo>
                    <a:cubicBezTo>
                      <a:pt x="30" y="11"/>
                      <a:pt x="30" y="11"/>
                      <a:pt x="30" y="11"/>
                    </a:cubicBezTo>
                    <a:cubicBezTo>
                      <a:pt x="37" y="23"/>
                      <a:pt x="45" y="37"/>
                      <a:pt x="47" y="40"/>
                    </a:cubicBezTo>
                    <a:cubicBezTo>
                      <a:pt x="47" y="40"/>
                      <a:pt x="47" y="40"/>
                      <a:pt x="47" y="41"/>
                    </a:cubicBezTo>
                    <a:cubicBezTo>
                      <a:pt x="47" y="42"/>
                      <a:pt x="48" y="46"/>
                      <a:pt x="40" y="5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8" name="Freeform 88"/>
              <p:cNvSpPr>
                <a:spLocks noEditPoints="1"/>
              </p:cNvSpPr>
              <p:nvPr/>
            </p:nvSpPr>
            <p:spPr bwMode="auto">
              <a:xfrm>
                <a:off x="965335" y="3487243"/>
                <a:ext cx="400593" cy="106184"/>
              </a:xfrm>
              <a:custGeom>
                <a:avLst/>
                <a:gdLst/>
                <a:ahLst/>
                <a:cxnLst>
                  <a:cxn ang="0">
                    <a:pos x="113" y="0"/>
                  </a:cxn>
                  <a:cxn ang="0">
                    <a:pos x="113" y="17"/>
                  </a:cxn>
                  <a:cxn ang="0">
                    <a:pos x="92" y="17"/>
                  </a:cxn>
                  <a:cxn ang="0">
                    <a:pos x="92" y="0"/>
                  </a:cxn>
                  <a:cxn ang="0">
                    <a:pos x="0" y="0"/>
                  </a:cxn>
                  <a:cxn ang="0">
                    <a:pos x="0" y="59"/>
                  </a:cxn>
                  <a:cxn ang="0">
                    <a:pos x="92" y="59"/>
                  </a:cxn>
                  <a:cxn ang="0">
                    <a:pos x="92" y="42"/>
                  </a:cxn>
                  <a:cxn ang="0">
                    <a:pos x="113" y="42"/>
                  </a:cxn>
                  <a:cxn ang="0">
                    <a:pos x="113" y="59"/>
                  </a:cxn>
                  <a:cxn ang="0">
                    <a:pos x="205" y="59"/>
                  </a:cxn>
                  <a:cxn ang="0">
                    <a:pos x="205" y="0"/>
                  </a:cxn>
                  <a:cxn ang="0">
                    <a:pos x="113" y="0"/>
                  </a:cxn>
                  <a:cxn ang="0">
                    <a:pos x="83" y="50"/>
                  </a:cxn>
                  <a:cxn ang="0">
                    <a:pos x="10" y="50"/>
                  </a:cxn>
                  <a:cxn ang="0">
                    <a:pos x="10" y="10"/>
                  </a:cxn>
                  <a:cxn ang="0">
                    <a:pos x="83" y="10"/>
                  </a:cxn>
                  <a:cxn ang="0">
                    <a:pos x="83" y="50"/>
                  </a:cxn>
                  <a:cxn ang="0">
                    <a:pos x="196" y="50"/>
                  </a:cxn>
                  <a:cxn ang="0">
                    <a:pos x="123" y="50"/>
                  </a:cxn>
                  <a:cxn ang="0">
                    <a:pos x="123" y="10"/>
                  </a:cxn>
                  <a:cxn ang="0">
                    <a:pos x="196" y="10"/>
                  </a:cxn>
                  <a:cxn ang="0">
                    <a:pos x="196" y="50"/>
                  </a:cxn>
                </a:cxnLst>
                <a:rect l="0" t="0" r="r" b="b"/>
                <a:pathLst>
                  <a:path w="205" h="59">
                    <a:moveTo>
                      <a:pt x="113" y="0"/>
                    </a:moveTo>
                    <a:lnTo>
                      <a:pt x="113" y="17"/>
                    </a:lnTo>
                    <a:lnTo>
                      <a:pt x="92" y="17"/>
                    </a:lnTo>
                    <a:lnTo>
                      <a:pt x="92" y="0"/>
                    </a:lnTo>
                    <a:lnTo>
                      <a:pt x="0" y="0"/>
                    </a:lnTo>
                    <a:lnTo>
                      <a:pt x="0" y="59"/>
                    </a:lnTo>
                    <a:lnTo>
                      <a:pt x="92" y="59"/>
                    </a:lnTo>
                    <a:lnTo>
                      <a:pt x="92" y="42"/>
                    </a:lnTo>
                    <a:lnTo>
                      <a:pt x="113" y="42"/>
                    </a:lnTo>
                    <a:lnTo>
                      <a:pt x="113" y="59"/>
                    </a:lnTo>
                    <a:lnTo>
                      <a:pt x="205" y="59"/>
                    </a:lnTo>
                    <a:lnTo>
                      <a:pt x="205" y="0"/>
                    </a:lnTo>
                    <a:lnTo>
                      <a:pt x="113" y="0"/>
                    </a:lnTo>
                    <a:close/>
                    <a:moveTo>
                      <a:pt x="83" y="50"/>
                    </a:moveTo>
                    <a:lnTo>
                      <a:pt x="10" y="50"/>
                    </a:lnTo>
                    <a:lnTo>
                      <a:pt x="10" y="10"/>
                    </a:lnTo>
                    <a:lnTo>
                      <a:pt x="83" y="10"/>
                    </a:lnTo>
                    <a:lnTo>
                      <a:pt x="83" y="50"/>
                    </a:lnTo>
                    <a:close/>
                    <a:moveTo>
                      <a:pt x="196" y="50"/>
                    </a:moveTo>
                    <a:lnTo>
                      <a:pt x="123" y="50"/>
                    </a:lnTo>
                    <a:lnTo>
                      <a:pt x="123" y="10"/>
                    </a:lnTo>
                    <a:lnTo>
                      <a:pt x="196" y="10"/>
                    </a:lnTo>
                    <a:lnTo>
                      <a:pt x="196" y="5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09" name="Freeform 89"/>
              <p:cNvSpPr>
                <a:spLocks/>
              </p:cNvSpPr>
              <p:nvPr/>
            </p:nvSpPr>
            <p:spPr bwMode="auto">
              <a:xfrm>
                <a:off x="965335" y="3368461"/>
                <a:ext cx="91843" cy="111583"/>
              </a:xfrm>
              <a:custGeom>
                <a:avLst/>
                <a:gdLst/>
                <a:ahLst/>
                <a:cxnLst>
                  <a:cxn ang="0">
                    <a:pos x="24" y="21"/>
                  </a:cxn>
                  <a:cxn ang="0">
                    <a:pos x="42" y="29"/>
                  </a:cxn>
                  <a:cxn ang="0">
                    <a:pos x="47" y="20"/>
                  </a:cxn>
                  <a:cxn ang="0">
                    <a:pos x="14" y="0"/>
                  </a:cxn>
                  <a:cxn ang="0">
                    <a:pos x="0" y="62"/>
                  </a:cxn>
                  <a:cxn ang="0">
                    <a:pos x="24" y="62"/>
                  </a:cxn>
                  <a:cxn ang="0">
                    <a:pos x="24" y="21"/>
                  </a:cxn>
                </a:cxnLst>
                <a:rect l="0" t="0" r="r" b="b"/>
                <a:pathLst>
                  <a:path w="47" h="62">
                    <a:moveTo>
                      <a:pt x="24" y="21"/>
                    </a:moveTo>
                    <a:lnTo>
                      <a:pt x="42" y="29"/>
                    </a:lnTo>
                    <a:lnTo>
                      <a:pt x="47" y="20"/>
                    </a:lnTo>
                    <a:lnTo>
                      <a:pt x="14" y="0"/>
                    </a:lnTo>
                    <a:lnTo>
                      <a:pt x="0" y="62"/>
                    </a:lnTo>
                    <a:lnTo>
                      <a:pt x="24" y="62"/>
                    </a:lnTo>
                    <a:lnTo>
                      <a:pt x="24"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0" name="Freeform 90"/>
              <p:cNvSpPr>
                <a:spLocks/>
              </p:cNvSpPr>
              <p:nvPr/>
            </p:nvSpPr>
            <p:spPr bwMode="auto">
              <a:xfrm>
                <a:off x="1276039" y="3366661"/>
                <a:ext cx="87935" cy="109783"/>
              </a:xfrm>
              <a:custGeom>
                <a:avLst/>
                <a:gdLst/>
                <a:ahLst/>
                <a:cxnLst>
                  <a:cxn ang="0">
                    <a:pos x="21" y="21"/>
                  </a:cxn>
                  <a:cxn ang="0">
                    <a:pos x="21" y="61"/>
                  </a:cxn>
                  <a:cxn ang="0">
                    <a:pos x="45" y="61"/>
                  </a:cxn>
                  <a:cxn ang="0">
                    <a:pos x="31" y="0"/>
                  </a:cxn>
                  <a:cxn ang="0">
                    <a:pos x="0" y="20"/>
                  </a:cxn>
                  <a:cxn ang="0">
                    <a:pos x="3" y="28"/>
                  </a:cxn>
                  <a:cxn ang="0">
                    <a:pos x="21" y="21"/>
                  </a:cxn>
                </a:cxnLst>
                <a:rect l="0" t="0" r="r" b="b"/>
                <a:pathLst>
                  <a:path w="45" h="61">
                    <a:moveTo>
                      <a:pt x="21" y="21"/>
                    </a:moveTo>
                    <a:lnTo>
                      <a:pt x="21" y="61"/>
                    </a:lnTo>
                    <a:lnTo>
                      <a:pt x="45" y="61"/>
                    </a:lnTo>
                    <a:lnTo>
                      <a:pt x="31" y="0"/>
                    </a:lnTo>
                    <a:lnTo>
                      <a:pt x="0" y="20"/>
                    </a:lnTo>
                    <a:lnTo>
                      <a:pt x="3" y="28"/>
                    </a:lnTo>
                    <a:lnTo>
                      <a:pt x="21"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1" name="Freeform 91"/>
              <p:cNvSpPr>
                <a:spLocks noEditPoints="1"/>
              </p:cNvSpPr>
              <p:nvPr/>
            </p:nvSpPr>
            <p:spPr bwMode="auto">
              <a:xfrm>
                <a:off x="4855971" y="2646772"/>
                <a:ext cx="406455" cy="323950"/>
              </a:xfrm>
              <a:custGeom>
                <a:avLst/>
                <a:gdLst/>
                <a:ahLst/>
                <a:cxnLst>
                  <a:cxn ang="0">
                    <a:pos x="181" y="100"/>
                  </a:cxn>
                  <a:cxn ang="0">
                    <a:pos x="142" y="92"/>
                  </a:cxn>
                  <a:cxn ang="0">
                    <a:pos x="162" y="52"/>
                  </a:cxn>
                  <a:cxn ang="0">
                    <a:pos x="192" y="19"/>
                  </a:cxn>
                  <a:cxn ang="0">
                    <a:pos x="148" y="39"/>
                  </a:cxn>
                  <a:cxn ang="0">
                    <a:pos x="130" y="79"/>
                  </a:cxn>
                  <a:cxn ang="0">
                    <a:pos x="99" y="47"/>
                  </a:cxn>
                  <a:cxn ang="0">
                    <a:pos x="76" y="5"/>
                  </a:cxn>
                  <a:cxn ang="0">
                    <a:pos x="91" y="51"/>
                  </a:cxn>
                  <a:cxn ang="0">
                    <a:pos x="96" y="95"/>
                  </a:cxn>
                  <a:cxn ang="0">
                    <a:pos x="49" y="82"/>
                  </a:cxn>
                  <a:cxn ang="0">
                    <a:pos x="5" y="102"/>
                  </a:cxn>
                  <a:cxn ang="0">
                    <a:pos x="50" y="100"/>
                  </a:cxn>
                  <a:cxn ang="0">
                    <a:pos x="97" y="113"/>
                  </a:cxn>
                  <a:cxn ang="0">
                    <a:pos x="74" y="148"/>
                  </a:cxn>
                  <a:cxn ang="0">
                    <a:pos x="42" y="180"/>
                  </a:cxn>
                  <a:cxn ang="0">
                    <a:pos x="85" y="160"/>
                  </a:cxn>
                  <a:cxn ang="0">
                    <a:pos x="105" y="123"/>
                  </a:cxn>
                  <a:cxn ang="0">
                    <a:pos x="138" y="151"/>
                  </a:cxn>
                  <a:cxn ang="0">
                    <a:pos x="161" y="193"/>
                  </a:cxn>
                  <a:cxn ang="0">
                    <a:pos x="145" y="148"/>
                  </a:cxn>
                  <a:cxn ang="0">
                    <a:pos x="144" y="106"/>
                  </a:cxn>
                  <a:cxn ang="0">
                    <a:pos x="182" y="118"/>
                  </a:cxn>
                  <a:cxn ang="0">
                    <a:pos x="226" y="98"/>
                  </a:cxn>
                  <a:cxn ang="0">
                    <a:pos x="163" y="15"/>
                  </a:cxn>
                  <a:cxn ang="0">
                    <a:pos x="177" y="44"/>
                  </a:cxn>
                  <a:cxn ang="0">
                    <a:pos x="163" y="15"/>
                  </a:cxn>
                  <a:cxn ang="0">
                    <a:pos x="13" y="99"/>
                  </a:cxn>
                  <a:cxn ang="0">
                    <a:pos x="42" y="85"/>
                  </a:cxn>
                  <a:cxn ang="0">
                    <a:pos x="70" y="184"/>
                  </a:cxn>
                  <a:cxn ang="0">
                    <a:pos x="57" y="156"/>
                  </a:cxn>
                  <a:cxn ang="0">
                    <a:pos x="70" y="184"/>
                  </a:cxn>
                  <a:cxn ang="0">
                    <a:pos x="79" y="13"/>
                  </a:cxn>
                  <a:cxn ang="0">
                    <a:pos x="93" y="41"/>
                  </a:cxn>
                  <a:cxn ang="0">
                    <a:pos x="166" y="164"/>
                  </a:cxn>
                  <a:cxn ang="0">
                    <a:pos x="137" y="178"/>
                  </a:cxn>
                  <a:cxn ang="0">
                    <a:pos x="166" y="164"/>
                  </a:cxn>
                  <a:cxn ang="0">
                    <a:pos x="189" y="114"/>
                  </a:cxn>
                  <a:cxn ang="0">
                    <a:pos x="218" y="101"/>
                  </a:cxn>
                </a:cxnLst>
                <a:rect l="0" t="0" r="r" b="b"/>
                <a:pathLst>
                  <a:path w="231" h="199">
                    <a:moveTo>
                      <a:pt x="194" y="86"/>
                    </a:moveTo>
                    <a:cubicBezTo>
                      <a:pt x="188" y="89"/>
                      <a:pt x="183" y="94"/>
                      <a:pt x="181" y="100"/>
                    </a:cubicBezTo>
                    <a:cubicBezTo>
                      <a:pt x="144" y="97"/>
                      <a:pt x="144" y="97"/>
                      <a:pt x="144" y="97"/>
                    </a:cubicBezTo>
                    <a:cubicBezTo>
                      <a:pt x="144" y="96"/>
                      <a:pt x="143" y="94"/>
                      <a:pt x="142" y="92"/>
                    </a:cubicBezTo>
                    <a:cubicBezTo>
                      <a:pt x="141" y="89"/>
                      <a:pt x="139" y="86"/>
                      <a:pt x="136" y="84"/>
                    </a:cubicBezTo>
                    <a:cubicBezTo>
                      <a:pt x="162" y="52"/>
                      <a:pt x="162" y="52"/>
                      <a:pt x="162" y="52"/>
                    </a:cubicBezTo>
                    <a:cubicBezTo>
                      <a:pt x="168" y="54"/>
                      <a:pt x="174" y="54"/>
                      <a:pt x="180" y="51"/>
                    </a:cubicBezTo>
                    <a:cubicBezTo>
                      <a:pt x="192" y="46"/>
                      <a:pt x="197" y="31"/>
                      <a:pt x="192" y="19"/>
                    </a:cubicBezTo>
                    <a:cubicBezTo>
                      <a:pt x="186" y="7"/>
                      <a:pt x="172" y="2"/>
                      <a:pt x="160" y="8"/>
                    </a:cubicBezTo>
                    <a:cubicBezTo>
                      <a:pt x="148" y="13"/>
                      <a:pt x="143" y="27"/>
                      <a:pt x="148" y="39"/>
                    </a:cubicBezTo>
                    <a:cubicBezTo>
                      <a:pt x="150" y="43"/>
                      <a:pt x="152" y="46"/>
                      <a:pt x="155" y="48"/>
                    </a:cubicBezTo>
                    <a:cubicBezTo>
                      <a:pt x="130" y="79"/>
                      <a:pt x="130" y="79"/>
                      <a:pt x="130" y="79"/>
                    </a:cubicBezTo>
                    <a:cubicBezTo>
                      <a:pt x="124" y="77"/>
                      <a:pt x="119" y="77"/>
                      <a:pt x="113" y="78"/>
                    </a:cubicBezTo>
                    <a:cubicBezTo>
                      <a:pt x="99" y="47"/>
                      <a:pt x="99" y="47"/>
                      <a:pt x="99" y="47"/>
                    </a:cubicBezTo>
                    <a:cubicBezTo>
                      <a:pt x="109" y="41"/>
                      <a:pt x="113" y="28"/>
                      <a:pt x="108" y="17"/>
                    </a:cubicBezTo>
                    <a:cubicBezTo>
                      <a:pt x="102" y="5"/>
                      <a:pt x="88" y="0"/>
                      <a:pt x="76" y="5"/>
                    </a:cubicBezTo>
                    <a:cubicBezTo>
                      <a:pt x="64" y="11"/>
                      <a:pt x="59" y="25"/>
                      <a:pt x="64" y="37"/>
                    </a:cubicBezTo>
                    <a:cubicBezTo>
                      <a:pt x="69" y="48"/>
                      <a:pt x="80" y="53"/>
                      <a:pt x="91" y="51"/>
                    </a:cubicBezTo>
                    <a:cubicBezTo>
                      <a:pt x="105" y="82"/>
                      <a:pt x="105" y="82"/>
                      <a:pt x="105" y="82"/>
                    </a:cubicBezTo>
                    <a:cubicBezTo>
                      <a:pt x="101" y="85"/>
                      <a:pt x="97" y="89"/>
                      <a:pt x="96" y="95"/>
                    </a:cubicBezTo>
                    <a:cubicBezTo>
                      <a:pt x="51" y="92"/>
                      <a:pt x="51" y="92"/>
                      <a:pt x="51" y="92"/>
                    </a:cubicBezTo>
                    <a:cubicBezTo>
                      <a:pt x="51" y="89"/>
                      <a:pt x="51" y="85"/>
                      <a:pt x="49" y="82"/>
                    </a:cubicBezTo>
                    <a:cubicBezTo>
                      <a:pt x="44" y="70"/>
                      <a:pt x="29" y="65"/>
                      <a:pt x="17" y="70"/>
                    </a:cubicBezTo>
                    <a:cubicBezTo>
                      <a:pt x="5" y="76"/>
                      <a:pt x="0" y="90"/>
                      <a:pt x="5" y="102"/>
                    </a:cubicBezTo>
                    <a:cubicBezTo>
                      <a:pt x="11" y="114"/>
                      <a:pt x="25" y="119"/>
                      <a:pt x="37" y="114"/>
                    </a:cubicBezTo>
                    <a:cubicBezTo>
                      <a:pt x="44" y="111"/>
                      <a:pt x="48" y="106"/>
                      <a:pt x="50" y="100"/>
                    </a:cubicBezTo>
                    <a:cubicBezTo>
                      <a:pt x="94" y="103"/>
                      <a:pt x="94" y="103"/>
                      <a:pt x="94" y="103"/>
                    </a:cubicBezTo>
                    <a:cubicBezTo>
                      <a:pt x="95" y="106"/>
                      <a:pt x="95" y="110"/>
                      <a:pt x="97" y="113"/>
                    </a:cubicBezTo>
                    <a:cubicBezTo>
                      <a:pt x="97" y="114"/>
                      <a:pt x="98" y="116"/>
                      <a:pt x="99" y="117"/>
                    </a:cubicBezTo>
                    <a:cubicBezTo>
                      <a:pt x="74" y="148"/>
                      <a:pt x="74" y="148"/>
                      <a:pt x="74" y="148"/>
                    </a:cubicBezTo>
                    <a:cubicBezTo>
                      <a:pt x="68" y="145"/>
                      <a:pt x="60" y="145"/>
                      <a:pt x="53" y="148"/>
                    </a:cubicBezTo>
                    <a:cubicBezTo>
                      <a:pt x="41" y="154"/>
                      <a:pt x="36" y="168"/>
                      <a:pt x="42" y="180"/>
                    </a:cubicBezTo>
                    <a:cubicBezTo>
                      <a:pt x="47" y="192"/>
                      <a:pt x="61" y="197"/>
                      <a:pt x="73" y="192"/>
                    </a:cubicBezTo>
                    <a:cubicBezTo>
                      <a:pt x="86" y="186"/>
                      <a:pt x="91" y="172"/>
                      <a:pt x="85" y="160"/>
                    </a:cubicBezTo>
                    <a:cubicBezTo>
                      <a:pt x="84" y="157"/>
                      <a:pt x="83" y="155"/>
                      <a:pt x="81" y="153"/>
                    </a:cubicBezTo>
                    <a:cubicBezTo>
                      <a:pt x="105" y="123"/>
                      <a:pt x="105" y="123"/>
                      <a:pt x="105" y="123"/>
                    </a:cubicBezTo>
                    <a:cubicBezTo>
                      <a:pt x="111" y="127"/>
                      <a:pt x="119" y="128"/>
                      <a:pt x="126" y="126"/>
                    </a:cubicBezTo>
                    <a:cubicBezTo>
                      <a:pt x="138" y="151"/>
                      <a:pt x="138" y="151"/>
                      <a:pt x="138" y="151"/>
                    </a:cubicBezTo>
                    <a:cubicBezTo>
                      <a:pt x="128" y="158"/>
                      <a:pt x="124" y="170"/>
                      <a:pt x="129" y="181"/>
                    </a:cubicBezTo>
                    <a:cubicBezTo>
                      <a:pt x="135" y="193"/>
                      <a:pt x="149" y="199"/>
                      <a:pt x="161" y="193"/>
                    </a:cubicBezTo>
                    <a:cubicBezTo>
                      <a:pt x="173" y="187"/>
                      <a:pt x="179" y="173"/>
                      <a:pt x="173" y="161"/>
                    </a:cubicBezTo>
                    <a:cubicBezTo>
                      <a:pt x="168" y="150"/>
                      <a:pt x="156" y="145"/>
                      <a:pt x="145" y="148"/>
                    </a:cubicBezTo>
                    <a:cubicBezTo>
                      <a:pt x="134" y="123"/>
                      <a:pt x="134" y="123"/>
                      <a:pt x="134" y="123"/>
                    </a:cubicBezTo>
                    <a:cubicBezTo>
                      <a:pt x="139" y="119"/>
                      <a:pt x="143" y="113"/>
                      <a:pt x="144" y="106"/>
                    </a:cubicBezTo>
                    <a:cubicBezTo>
                      <a:pt x="180" y="108"/>
                      <a:pt x="180" y="108"/>
                      <a:pt x="180" y="108"/>
                    </a:cubicBezTo>
                    <a:cubicBezTo>
                      <a:pt x="180" y="111"/>
                      <a:pt x="180" y="115"/>
                      <a:pt x="182" y="118"/>
                    </a:cubicBezTo>
                    <a:cubicBezTo>
                      <a:pt x="188" y="130"/>
                      <a:pt x="202" y="135"/>
                      <a:pt x="214" y="130"/>
                    </a:cubicBezTo>
                    <a:cubicBezTo>
                      <a:pt x="226" y="124"/>
                      <a:pt x="231" y="110"/>
                      <a:pt x="226" y="98"/>
                    </a:cubicBezTo>
                    <a:cubicBezTo>
                      <a:pt x="220" y="86"/>
                      <a:pt x="206" y="80"/>
                      <a:pt x="194" y="86"/>
                    </a:cubicBezTo>
                    <a:close/>
                    <a:moveTo>
                      <a:pt x="163" y="15"/>
                    </a:moveTo>
                    <a:cubicBezTo>
                      <a:pt x="171" y="11"/>
                      <a:pt x="181" y="15"/>
                      <a:pt x="184" y="23"/>
                    </a:cubicBezTo>
                    <a:cubicBezTo>
                      <a:pt x="188" y="31"/>
                      <a:pt x="185" y="40"/>
                      <a:pt x="177" y="44"/>
                    </a:cubicBezTo>
                    <a:cubicBezTo>
                      <a:pt x="169" y="47"/>
                      <a:pt x="159" y="44"/>
                      <a:pt x="156" y="36"/>
                    </a:cubicBezTo>
                    <a:cubicBezTo>
                      <a:pt x="152" y="28"/>
                      <a:pt x="156" y="19"/>
                      <a:pt x="163" y="15"/>
                    </a:cubicBezTo>
                    <a:close/>
                    <a:moveTo>
                      <a:pt x="34" y="106"/>
                    </a:moveTo>
                    <a:cubicBezTo>
                      <a:pt x="26" y="110"/>
                      <a:pt x="17" y="107"/>
                      <a:pt x="13" y="99"/>
                    </a:cubicBezTo>
                    <a:cubicBezTo>
                      <a:pt x="9" y="91"/>
                      <a:pt x="13" y="81"/>
                      <a:pt x="21" y="78"/>
                    </a:cubicBezTo>
                    <a:cubicBezTo>
                      <a:pt x="29" y="74"/>
                      <a:pt x="38" y="77"/>
                      <a:pt x="42" y="85"/>
                    </a:cubicBezTo>
                    <a:cubicBezTo>
                      <a:pt x="45" y="93"/>
                      <a:pt x="42" y="103"/>
                      <a:pt x="34" y="106"/>
                    </a:cubicBezTo>
                    <a:close/>
                    <a:moveTo>
                      <a:pt x="70" y="184"/>
                    </a:moveTo>
                    <a:cubicBezTo>
                      <a:pt x="62" y="188"/>
                      <a:pt x="53" y="184"/>
                      <a:pt x="49" y="176"/>
                    </a:cubicBezTo>
                    <a:cubicBezTo>
                      <a:pt x="45" y="169"/>
                      <a:pt x="49" y="159"/>
                      <a:pt x="57" y="156"/>
                    </a:cubicBezTo>
                    <a:cubicBezTo>
                      <a:pt x="65" y="152"/>
                      <a:pt x="74" y="155"/>
                      <a:pt x="78" y="163"/>
                    </a:cubicBezTo>
                    <a:cubicBezTo>
                      <a:pt x="81" y="171"/>
                      <a:pt x="78" y="181"/>
                      <a:pt x="70" y="184"/>
                    </a:cubicBezTo>
                    <a:close/>
                    <a:moveTo>
                      <a:pt x="72" y="34"/>
                    </a:moveTo>
                    <a:cubicBezTo>
                      <a:pt x="68" y="26"/>
                      <a:pt x="71" y="16"/>
                      <a:pt x="79" y="13"/>
                    </a:cubicBezTo>
                    <a:cubicBezTo>
                      <a:pt x="87" y="9"/>
                      <a:pt x="97" y="13"/>
                      <a:pt x="100" y="20"/>
                    </a:cubicBezTo>
                    <a:cubicBezTo>
                      <a:pt x="104" y="28"/>
                      <a:pt x="100" y="38"/>
                      <a:pt x="93" y="41"/>
                    </a:cubicBezTo>
                    <a:cubicBezTo>
                      <a:pt x="85" y="45"/>
                      <a:pt x="75" y="42"/>
                      <a:pt x="72" y="34"/>
                    </a:cubicBezTo>
                    <a:close/>
                    <a:moveTo>
                      <a:pt x="166" y="164"/>
                    </a:moveTo>
                    <a:cubicBezTo>
                      <a:pt x="169" y="172"/>
                      <a:pt x="166" y="182"/>
                      <a:pt x="158" y="185"/>
                    </a:cubicBezTo>
                    <a:cubicBezTo>
                      <a:pt x="150" y="189"/>
                      <a:pt x="141" y="186"/>
                      <a:pt x="137" y="178"/>
                    </a:cubicBezTo>
                    <a:cubicBezTo>
                      <a:pt x="133" y="170"/>
                      <a:pt x="137" y="160"/>
                      <a:pt x="145" y="157"/>
                    </a:cubicBezTo>
                    <a:cubicBezTo>
                      <a:pt x="153" y="153"/>
                      <a:pt x="162" y="157"/>
                      <a:pt x="166" y="164"/>
                    </a:cubicBezTo>
                    <a:close/>
                    <a:moveTo>
                      <a:pt x="210" y="122"/>
                    </a:moveTo>
                    <a:cubicBezTo>
                      <a:pt x="203" y="126"/>
                      <a:pt x="193" y="122"/>
                      <a:pt x="189" y="114"/>
                    </a:cubicBezTo>
                    <a:cubicBezTo>
                      <a:pt x="186" y="107"/>
                      <a:pt x="189" y="97"/>
                      <a:pt x="197" y="94"/>
                    </a:cubicBezTo>
                    <a:cubicBezTo>
                      <a:pt x="205" y="90"/>
                      <a:pt x="214" y="93"/>
                      <a:pt x="218" y="101"/>
                    </a:cubicBezTo>
                    <a:cubicBezTo>
                      <a:pt x="222" y="109"/>
                      <a:pt x="218" y="118"/>
                      <a:pt x="210" y="122"/>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2" name="Freeform 92"/>
              <p:cNvSpPr>
                <a:spLocks noEditPoints="1"/>
              </p:cNvSpPr>
              <p:nvPr/>
            </p:nvSpPr>
            <p:spPr bwMode="auto">
              <a:xfrm>
                <a:off x="4236518" y="3640219"/>
                <a:ext cx="289209" cy="293355"/>
              </a:xfrm>
              <a:custGeom>
                <a:avLst/>
                <a:gdLst/>
                <a:ahLst/>
                <a:cxnLst>
                  <a:cxn ang="0">
                    <a:pos x="120" y="143"/>
                  </a:cxn>
                  <a:cxn ang="0">
                    <a:pos x="120" y="181"/>
                  </a:cxn>
                  <a:cxn ang="0">
                    <a:pos x="163" y="181"/>
                  </a:cxn>
                  <a:cxn ang="0">
                    <a:pos x="163" y="146"/>
                  </a:cxn>
                  <a:cxn ang="0">
                    <a:pos x="163" y="143"/>
                  </a:cxn>
                  <a:cxn ang="0">
                    <a:pos x="163" y="69"/>
                  </a:cxn>
                  <a:cxn ang="0">
                    <a:pos x="82" y="0"/>
                  </a:cxn>
                  <a:cxn ang="0">
                    <a:pos x="0" y="69"/>
                  </a:cxn>
                  <a:cxn ang="0">
                    <a:pos x="0" y="143"/>
                  </a:cxn>
                  <a:cxn ang="0">
                    <a:pos x="0" y="146"/>
                  </a:cxn>
                  <a:cxn ang="0">
                    <a:pos x="0" y="181"/>
                  </a:cxn>
                  <a:cxn ang="0">
                    <a:pos x="44" y="181"/>
                  </a:cxn>
                  <a:cxn ang="0">
                    <a:pos x="44" y="146"/>
                  </a:cxn>
                  <a:cxn ang="0">
                    <a:pos x="44" y="146"/>
                  </a:cxn>
                  <a:cxn ang="0">
                    <a:pos x="44" y="69"/>
                  </a:cxn>
                  <a:cxn ang="0">
                    <a:pos x="82" y="43"/>
                  </a:cxn>
                  <a:cxn ang="0">
                    <a:pos x="120" y="69"/>
                  </a:cxn>
                  <a:cxn ang="0">
                    <a:pos x="120" y="143"/>
                  </a:cxn>
                  <a:cxn ang="0">
                    <a:pos x="36" y="174"/>
                  </a:cxn>
                  <a:cxn ang="0">
                    <a:pos x="8" y="174"/>
                  </a:cxn>
                  <a:cxn ang="0">
                    <a:pos x="8" y="151"/>
                  </a:cxn>
                  <a:cxn ang="0">
                    <a:pos x="36" y="151"/>
                  </a:cxn>
                  <a:cxn ang="0">
                    <a:pos x="36" y="174"/>
                  </a:cxn>
                  <a:cxn ang="0">
                    <a:pos x="127" y="151"/>
                  </a:cxn>
                  <a:cxn ang="0">
                    <a:pos x="156" y="151"/>
                  </a:cxn>
                  <a:cxn ang="0">
                    <a:pos x="156" y="174"/>
                  </a:cxn>
                  <a:cxn ang="0">
                    <a:pos x="127" y="174"/>
                  </a:cxn>
                  <a:cxn ang="0">
                    <a:pos x="127" y="151"/>
                  </a:cxn>
                </a:cxnLst>
                <a:rect l="0" t="0" r="r" b="b"/>
                <a:pathLst>
                  <a:path w="163" h="181">
                    <a:moveTo>
                      <a:pt x="120" y="143"/>
                    </a:moveTo>
                    <a:cubicBezTo>
                      <a:pt x="120" y="181"/>
                      <a:pt x="120" y="181"/>
                      <a:pt x="120" y="181"/>
                    </a:cubicBezTo>
                    <a:cubicBezTo>
                      <a:pt x="163" y="181"/>
                      <a:pt x="163" y="181"/>
                      <a:pt x="163" y="181"/>
                    </a:cubicBezTo>
                    <a:cubicBezTo>
                      <a:pt x="163" y="146"/>
                      <a:pt x="163" y="146"/>
                      <a:pt x="163" y="146"/>
                    </a:cubicBezTo>
                    <a:cubicBezTo>
                      <a:pt x="163" y="143"/>
                      <a:pt x="163" y="143"/>
                      <a:pt x="163" y="143"/>
                    </a:cubicBezTo>
                    <a:cubicBezTo>
                      <a:pt x="163" y="69"/>
                      <a:pt x="163" y="69"/>
                      <a:pt x="163" y="69"/>
                    </a:cubicBezTo>
                    <a:cubicBezTo>
                      <a:pt x="163" y="41"/>
                      <a:pt x="142" y="0"/>
                      <a:pt x="82" y="0"/>
                    </a:cubicBezTo>
                    <a:cubicBezTo>
                      <a:pt x="20" y="0"/>
                      <a:pt x="0" y="47"/>
                      <a:pt x="0" y="69"/>
                    </a:cubicBezTo>
                    <a:cubicBezTo>
                      <a:pt x="0" y="143"/>
                      <a:pt x="0" y="143"/>
                      <a:pt x="0" y="143"/>
                    </a:cubicBezTo>
                    <a:cubicBezTo>
                      <a:pt x="0" y="146"/>
                      <a:pt x="0" y="146"/>
                      <a:pt x="0" y="146"/>
                    </a:cubicBezTo>
                    <a:cubicBezTo>
                      <a:pt x="0" y="181"/>
                      <a:pt x="0" y="181"/>
                      <a:pt x="0" y="181"/>
                    </a:cubicBezTo>
                    <a:cubicBezTo>
                      <a:pt x="44" y="181"/>
                      <a:pt x="44" y="181"/>
                      <a:pt x="44" y="181"/>
                    </a:cubicBezTo>
                    <a:cubicBezTo>
                      <a:pt x="44" y="146"/>
                      <a:pt x="44" y="146"/>
                      <a:pt x="44" y="146"/>
                    </a:cubicBezTo>
                    <a:cubicBezTo>
                      <a:pt x="44" y="146"/>
                      <a:pt x="44" y="146"/>
                      <a:pt x="44" y="146"/>
                    </a:cubicBezTo>
                    <a:cubicBezTo>
                      <a:pt x="44" y="69"/>
                      <a:pt x="44" y="69"/>
                      <a:pt x="44" y="69"/>
                    </a:cubicBezTo>
                    <a:cubicBezTo>
                      <a:pt x="44" y="69"/>
                      <a:pt x="45" y="43"/>
                      <a:pt x="82" y="43"/>
                    </a:cubicBezTo>
                    <a:cubicBezTo>
                      <a:pt x="120" y="43"/>
                      <a:pt x="120" y="68"/>
                      <a:pt x="120" y="69"/>
                    </a:cubicBezTo>
                    <a:cubicBezTo>
                      <a:pt x="120" y="143"/>
                      <a:pt x="120" y="143"/>
                      <a:pt x="120" y="143"/>
                    </a:cubicBezTo>
                    <a:close/>
                    <a:moveTo>
                      <a:pt x="36" y="174"/>
                    </a:moveTo>
                    <a:cubicBezTo>
                      <a:pt x="8" y="174"/>
                      <a:pt x="8" y="174"/>
                      <a:pt x="8" y="174"/>
                    </a:cubicBezTo>
                    <a:cubicBezTo>
                      <a:pt x="8" y="151"/>
                      <a:pt x="8" y="151"/>
                      <a:pt x="8" y="151"/>
                    </a:cubicBezTo>
                    <a:cubicBezTo>
                      <a:pt x="36" y="151"/>
                      <a:pt x="36" y="151"/>
                      <a:pt x="36" y="151"/>
                    </a:cubicBezTo>
                    <a:lnTo>
                      <a:pt x="36" y="174"/>
                    </a:lnTo>
                    <a:close/>
                    <a:moveTo>
                      <a:pt x="127" y="151"/>
                    </a:moveTo>
                    <a:cubicBezTo>
                      <a:pt x="156" y="151"/>
                      <a:pt x="156" y="151"/>
                      <a:pt x="156" y="151"/>
                    </a:cubicBezTo>
                    <a:cubicBezTo>
                      <a:pt x="156" y="174"/>
                      <a:pt x="156" y="174"/>
                      <a:pt x="156" y="174"/>
                    </a:cubicBezTo>
                    <a:cubicBezTo>
                      <a:pt x="127" y="174"/>
                      <a:pt x="127" y="174"/>
                      <a:pt x="127" y="174"/>
                    </a:cubicBezTo>
                    <a:lnTo>
                      <a:pt x="127" y="15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3" name="Freeform 93"/>
              <p:cNvSpPr>
                <a:spLocks/>
              </p:cNvSpPr>
              <p:nvPr/>
            </p:nvSpPr>
            <p:spPr bwMode="auto">
              <a:xfrm>
                <a:off x="4238472" y="3951571"/>
                <a:ext cx="74256" cy="68389"/>
              </a:xfrm>
              <a:custGeom>
                <a:avLst/>
                <a:gdLst/>
                <a:ahLst/>
                <a:cxnLst>
                  <a:cxn ang="0">
                    <a:pos x="24" y="0"/>
                  </a:cxn>
                  <a:cxn ang="0">
                    <a:pos x="15" y="0"/>
                  </a:cxn>
                  <a:cxn ang="0">
                    <a:pos x="15" y="15"/>
                  </a:cxn>
                  <a:cxn ang="0">
                    <a:pos x="0" y="15"/>
                  </a:cxn>
                  <a:cxn ang="0">
                    <a:pos x="0" y="23"/>
                  </a:cxn>
                  <a:cxn ang="0">
                    <a:pos x="15" y="23"/>
                  </a:cxn>
                  <a:cxn ang="0">
                    <a:pos x="15" y="38"/>
                  </a:cxn>
                  <a:cxn ang="0">
                    <a:pos x="24" y="38"/>
                  </a:cxn>
                  <a:cxn ang="0">
                    <a:pos x="24" y="23"/>
                  </a:cxn>
                  <a:cxn ang="0">
                    <a:pos x="38" y="23"/>
                  </a:cxn>
                  <a:cxn ang="0">
                    <a:pos x="38" y="15"/>
                  </a:cxn>
                  <a:cxn ang="0">
                    <a:pos x="24" y="15"/>
                  </a:cxn>
                  <a:cxn ang="0">
                    <a:pos x="24" y="0"/>
                  </a:cxn>
                </a:cxnLst>
                <a:rect l="0" t="0" r="r" b="b"/>
                <a:pathLst>
                  <a:path w="38" h="38">
                    <a:moveTo>
                      <a:pt x="24" y="0"/>
                    </a:moveTo>
                    <a:lnTo>
                      <a:pt x="15" y="0"/>
                    </a:lnTo>
                    <a:lnTo>
                      <a:pt x="15" y="15"/>
                    </a:lnTo>
                    <a:lnTo>
                      <a:pt x="0" y="15"/>
                    </a:lnTo>
                    <a:lnTo>
                      <a:pt x="0" y="23"/>
                    </a:lnTo>
                    <a:lnTo>
                      <a:pt x="15" y="23"/>
                    </a:lnTo>
                    <a:lnTo>
                      <a:pt x="15" y="38"/>
                    </a:lnTo>
                    <a:lnTo>
                      <a:pt x="24" y="38"/>
                    </a:lnTo>
                    <a:lnTo>
                      <a:pt x="24" y="23"/>
                    </a:lnTo>
                    <a:lnTo>
                      <a:pt x="38" y="23"/>
                    </a:lnTo>
                    <a:lnTo>
                      <a:pt x="38" y="15"/>
                    </a:lnTo>
                    <a:lnTo>
                      <a:pt x="24" y="15"/>
                    </a:lnTo>
                    <a:lnTo>
                      <a:pt x="2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4" name="Rectangle 94"/>
              <p:cNvSpPr>
                <a:spLocks noChangeArrowheads="1"/>
              </p:cNvSpPr>
              <p:nvPr/>
            </p:nvSpPr>
            <p:spPr bwMode="auto">
              <a:xfrm>
                <a:off x="4449516" y="3978567"/>
                <a:ext cx="76210" cy="14398"/>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5" name="Freeform 95"/>
              <p:cNvSpPr>
                <a:spLocks/>
              </p:cNvSpPr>
              <p:nvPr/>
            </p:nvSpPr>
            <p:spPr bwMode="auto">
              <a:xfrm>
                <a:off x="1872043" y="2871738"/>
                <a:ext cx="263805" cy="107983"/>
              </a:xfrm>
              <a:custGeom>
                <a:avLst/>
                <a:gdLst/>
                <a:ahLst/>
                <a:cxnLst>
                  <a:cxn ang="0">
                    <a:pos x="75" y="26"/>
                  </a:cxn>
                  <a:cxn ang="0">
                    <a:pos x="0" y="0"/>
                  </a:cxn>
                  <a:cxn ang="0">
                    <a:pos x="0" y="49"/>
                  </a:cxn>
                  <a:cxn ang="0">
                    <a:pos x="75" y="66"/>
                  </a:cxn>
                  <a:cxn ang="0">
                    <a:pos x="149" y="45"/>
                  </a:cxn>
                  <a:cxn ang="0">
                    <a:pos x="149" y="0"/>
                  </a:cxn>
                  <a:cxn ang="0">
                    <a:pos x="75" y="26"/>
                  </a:cxn>
                </a:cxnLst>
                <a:rect l="0" t="0" r="r" b="b"/>
                <a:pathLst>
                  <a:path w="149" h="66">
                    <a:moveTo>
                      <a:pt x="75" y="26"/>
                    </a:moveTo>
                    <a:cubicBezTo>
                      <a:pt x="0" y="0"/>
                      <a:pt x="0" y="0"/>
                      <a:pt x="0" y="0"/>
                    </a:cubicBezTo>
                    <a:cubicBezTo>
                      <a:pt x="0" y="49"/>
                      <a:pt x="0" y="49"/>
                      <a:pt x="0" y="49"/>
                    </a:cubicBezTo>
                    <a:cubicBezTo>
                      <a:pt x="0" y="49"/>
                      <a:pt x="35" y="66"/>
                      <a:pt x="75" y="66"/>
                    </a:cubicBezTo>
                    <a:cubicBezTo>
                      <a:pt x="116" y="66"/>
                      <a:pt x="149" y="45"/>
                      <a:pt x="149" y="45"/>
                    </a:cubicBezTo>
                    <a:cubicBezTo>
                      <a:pt x="149" y="0"/>
                      <a:pt x="149" y="0"/>
                      <a:pt x="149" y="0"/>
                    </a:cubicBezTo>
                    <a:lnTo>
                      <a:pt x="75" y="2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6" name="Freeform 96"/>
              <p:cNvSpPr>
                <a:spLocks/>
              </p:cNvSpPr>
              <p:nvPr/>
            </p:nvSpPr>
            <p:spPr bwMode="auto">
              <a:xfrm>
                <a:off x="1809511" y="2760155"/>
                <a:ext cx="390822" cy="199769"/>
              </a:xfrm>
              <a:custGeom>
                <a:avLst/>
                <a:gdLst/>
                <a:ahLst/>
                <a:cxnLst>
                  <a:cxn ang="0">
                    <a:pos x="188" y="45"/>
                  </a:cxn>
                  <a:cxn ang="0">
                    <a:pos x="200" y="40"/>
                  </a:cxn>
                  <a:cxn ang="0">
                    <a:pos x="100" y="0"/>
                  </a:cxn>
                  <a:cxn ang="0">
                    <a:pos x="0" y="40"/>
                  </a:cxn>
                  <a:cxn ang="0">
                    <a:pos x="100" y="77"/>
                  </a:cxn>
                  <a:cxn ang="0">
                    <a:pos x="179" y="48"/>
                  </a:cxn>
                  <a:cxn ang="0">
                    <a:pos x="179" y="90"/>
                  </a:cxn>
                  <a:cxn ang="0">
                    <a:pos x="175" y="90"/>
                  </a:cxn>
                  <a:cxn ang="0">
                    <a:pos x="175" y="111"/>
                  </a:cxn>
                  <a:cxn ang="0">
                    <a:pos x="191" y="111"/>
                  </a:cxn>
                  <a:cxn ang="0">
                    <a:pos x="191" y="90"/>
                  </a:cxn>
                  <a:cxn ang="0">
                    <a:pos x="188" y="90"/>
                  </a:cxn>
                  <a:cxn ang="0">
                    <a:pos x="188" y="45"/>
                  </a:cxn>
                </a:cxnLst>
                <a:rect l="0" t="0" r="r" b="b"/>
                <a:pathLst>
                  <a:path w="200" h="111">
                    <a:moveTo>
                      <a:pt x="188" y="45"/>
                    </a:moveTo>
                    <a:lnTo>
                      <a:pt x="200" y="40"/>
                    </a:lnTo>
                    <a:lnTo>
                      <a:pt x="100" y="0"/>
                    </a:lnTo>
                    <a:lnTo>
                      <a:pt x="0" y="40"/>
                    </a:lnTo>
                    <a:lnTo>
                      <a:pt x="100" y="77"/>
                    </a:lnTo>
                    <a:lnTo>
                      <a:pt x="179" y="48"/>
                    </a:lnTo>
                    <a:lnTo>
                      <a:pt x="179" y="90"/>
                    </a:lnTo>
                    <a:lnTo>
                      <a:pt x="175" y="90"/>
                    </a:lnTo>
                    <a:lnTo>
                      <a:pt x="175" y="111"/>
                    </a:lnTo>
                    <a:lnTo>
                      <a:pt x="191" y="111"/>
                    </a:lnTo>
                    <a:lnTo>
                      <a:pt x="191" y="90"/>
                    </a:lnTo>
                    <a:lnTo>
                      <a:pt x="188" y="90"/>
                    </a:lnTo>
                    <a:lnTo>
                      <a:pt x="188" y="4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7" name="Freeform 97"/>
              <p:cNvSpPr>
                <a:spLocks/>
              </p:cNvSpPr>
              <p:nvPr/>
            </p:nvSpPr>
            <p:spPr bwMode="auto">
              <a:xfrm>
                <a:off x="4457332" y="1665924"/>
                <a:ext cx="42990" cy="259160"/>
              </a:xfrm>
              <a:custGeom>
                <a:avLst/>
                <a:gdLst/>
                <a:ahLst/>
                <a:cxnLst>
                  <a:cxn ang="0">
                    <a:pos x="16" y="0"/>
                  </a:cxn>
                  <a:cxn ang="0">
                    <a:pos x="0" y="0"/>
                  </a:cxn>
                  <a:cxn ang="0">
                    <a:pos x="0" y="159"/>
                  </a:cxn>
                  <a:cxn ang="0">
                    <a:pos x="16" y="159"/>
                  </a:cxn>
                  <a:cxn ang="0">
                    <a:pos x="24" y="151"/>
                  </a:cxn>
                  <a:cxn ang="0">
                    <a:pos x="24" y="8"/>
                  </a:cxn>
                  <a:cxn ang="0">
                    <a:pos x="16" y="0"/>
                  </a:cxn>
                </a:cxnLst>
                <a:rect l="0" t="0" r="r" b="b"/>
                <a:pathLst>
                  <a:path w="24" h="159">
                    <a:moveTo>
                      <a:pt x="16" y="0"/>
                    </a:moveTo>
                    <a:cubicBezTo>
                      <a:pt x="0" y="0"/>
                      <a:pt x="0" y="0"/>
                      <a:pt x="0" y="0"/>
                    </a:cubicBezTo>
                    <a:cubicBezTo>
                      <a:pt x="0" y="159"/>
                      <a:pt x="0" y="159"/>
                      <a:pt x="0" y="159"/>
                    </a:cubicBezTo>
                    <a:cubicBezTo>
                      <a:pt x="16" y="159"/>
                      <a:pt x="16" y="159"/>
                      <a:pt x="16" y="159"/>
                    </a:cubicBezTo>
                    <a:cubicBezTo>
                      <a:pt x="21" y="159"/>
                      <a:pt x="24" y="156"/>
                      <a:pt x="24" y="151"/>
                    </a:cubicBezTo>
                    <a:cubicBezTo>
                      <a:pt x="24" y="8"/>
                      <a:pt x="24" y="8"/>
                      <a:pt x="24" y="8"/>
                    </a:cubicBezTo>
                    <a:cubicBezTo>
                      <a:pt x="24" y="4"/>
                      <a:pt x="21" y="0"/>
                      <a:pt x="16"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8" name="Freeform 98"/>
              <p:cNvSpPr>
                <a:spLocks/>
              </p:cNvSpPr>
              <p:nvPr/>
            </p:nvSpPr>
            <p:spPr bwMode="auto">
              <a:xfrm>
                <a:off x="4289279" y="1665924"/>
                <a:ext cx="144604" cy="275358"/>
              </a:xfrm>
              <a:custGeom>
                <a:avLst/>
                <a:gdLst/>
                <a:ahLst/>
                <a:cxnLst>
                  <a:cxn ang="0">
                    <a:pos x="74" y="0"/>
                  </a:cxn>
                  <a:cxn ang="0">
                    <a:pos x="0" y="0"/>
                  </a:cxn>
                  <a:cxn ang="0">
                    <a:pos x="0" y="144"/>
                  </a:cxn>
                  <a:cxn ang="0">
                    <a:pos x="8" y="144"/>
                  </a:cxn>
                  <a:cxn ang="0">
                    <a:pos x="8" y="153"/>
                  </a:cxn>
                  <a:cxn ang="0">
                    <a:pos x="17" y="149"/>
                  </a:cxn>
                  <a:cxn ang="0">
                    <a:pos x="26" y="153"/>
                  </a:cxn>
                  <a:cxn ang="0">
                    <a:pos x="26" y="144"/>
                  </a:cxn>
                  <a:cxn ang="0">
                    <a:pos x="74" y="144"/>
                  </a:cxn>
                  <a:cxn ang="0">
                    <a:pos x="74" y="0"/>
                  </a:cxn>
                </a:cxnLst>
                <a:rect l="0" t="0" r="r" b="b"/>
                <a:pathLst>
                  <a:path w="74" h="153">
                    <a:moveTo>
                      <a:pt x="74" y="0"/>
                    </a:moveTo>
                    <a:lnTo>
                      <a:pt x="0" y="0"/>
                    </a:lnTo>
                    <a:lnTo>
                      <a:pt x="0" y="144"/>
                    </a:lnTo>
                    <a:lnTo>
                      <a:pt x="8" y="144"/>
                    </a:lnTo>
                    <a:lnTo>
                      <a:pt x="8" y="153"/>
                    </a:lnTo>
                    <a:lnTo>
                      <a:pt x="17" y="149"/>
                    </a:lnTo>
                    <a:lnTo>
                      <a:pt x="26" y="153"/>
                    </a:lnTo>
                    <a:lnTo>
                      <a:pt x="26" y="144"/>
                    </a:lnTo>
                    <a:lnTo>
                      <a:pt x="74" y="144"/>
                    </a:lnTo>
                    <a:lnTo>
                      <a:pt x="7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19" name="Freeform 99"/>
              <p:cNvSpPr>
                <a:spLocks noEditPoints="1"/>
              </p:cNvSpPr>
              <p:nvPr/>
            </p:nvSpPr>
            <p:spPr bwMode="auto">
              <a:xfrm>
                <a:off x="783603" y="1737913"/>
                <a:ext cx="257943" cy="248362"/>
              </a:xfrm>
              <a:custGeom>
                <a:avLst/>
                <a:gdLst/>
                <a:ahLst/>
                <a:cxnLst>
                  <a:cxn ang="0">
                    <a:pos x="141" y="61"/>
                  </a:cxn>
                  <a:cxn ang="0">
                    <a:pos x="123" y="61"/>
                  </a:cxn>
                  <a:cxn ang="0">
                    <a:pos x="124" y="79"/>
                  </a:cxn>
                  <a:cxn ang="0">
                    <a:pos x="129" y="82"/>
                  </a:cxn>
                  <a:cxn ang="0">
                    <a:pos x="72" y="117"/>
                  </a:cxn>
                  <a:cxn ang="0">
                    <a:pos x="72" y="114"/>
                  </a:cxn>
                  <a:cxn ang="0">
                    <a:pos x="116" y="58"/>
                  </a:cxn>
                  <a:cxn ang="0">
                    <a:pos x="58" y="0"/>
                  </a:cxn>
                  <a:cxn ang="0">
                    <a:pos x="0" y="58"/>
                  </a:cxn>
                  <a:cxn ang="0">
                    <a:pos x="48" y="114"/>
                  </a:cxn>
                  <a:cxn ang="0">
                    <a:pos x="48" y="125"/>
                  </a:cxn>
                  <a:cxn ang="0">
                    <a:pos x="29" y="125"/>
                  </a:cxn>
                  <a:cxn ang="0">
                    <a:pos x="29" y="133"/>
                  </a:cxn>
                  <a:cxn ang="0">
                    <a:pos x="12" y="133"/>
                  </a:cxn>
                  <a:cxn ang="0">
                    <a:pos x="12" y="153"/>
                  </a:cxn>
                  <a:cxn ang="0">
                    <a:pos x="102" y="153"/>
                  </a:cxn>
                  <a:cxn ang="0">
                    <a:pos x="102" y="133"/>
                  </a:cxn>
                  <a:cxn ang="0">
                    <a:pos x="90" y="133"/>
                  </a:cxn>
                  <a:cxn ang="0">
                    <a:pos x="90" y="125"/>
                  </a:cxn>
                  <a:cxn ang="0">
                    <a:pos x="72" y="125"/>
                  </a:cxn>
                  <a:cxn ang="0">
                    <a:pos x="72" y="124"/>
                  </a:cxn>
                  <a:cxn ang="0">
                    <a:pos x="135" y="82"/>
                  </a:cxn>
                  <a:cxn ang="0">
                    <a:pos x="142" y="79"/>
                  </a:cxn>
                  <a:cxn ang="0">
                    <a:pos x="141" y="61"/>
                  </a:cxn>
                  <a:cxn ang="0">
                    <a:pos x="43" y="58"/>
                  </a:cxn>
                  <a:cxn ang="0">
                    <a:pos x="59" y="42"/>
                  </a:cxn>
                  <a:cxn ang="0">
                    <a:pos x="75" y="58"/>
                  </a:cxn>
                  <a:cxn ang="0">
                    <a:pos x="59" y="74"/>
                  </a:cxn>
                  <a:cxn ang="0">
                    <a:pos x="43" y="58"/>
                  </a:cxn>
                </a:cxnLst>
                <a:rect l="0" t="0" r="r" b="b"/>
                <a:pathLst>
                  <a:path w="146" h="153">
                    <a:moveTo>
                      <a:pt x="141" y="61"/>
                    </a:moveTo>
                    <a:cubicBezTo>
                      <a:pt x="136" y="56"/>
                      <a:pt x="128" y="56"/>
                      <a:pt x="123" y="61"/>
                    </a:cubicBezTo>
                    <a:cubicBezTo>
                      <a:pt x="119" y="66"/>
                      <a:pt x="119" y="74"/>
                      <a:pt x="124" y="79"/>
                    </a:cubicBezTo>
                    <a:cubicBezTo>
                      <a:pt x="125" y="80"/>
                      <a:pt x="127" y="81"/>
                      <a:pt x="129" y="82"/>
                    </a:cubicBezTo>
                    <a:cubicBezTo>
                      <a:pt x="126" y="94"/>
                      <a:pt x="114" y="111"/>
                      <a:pt x="72" y="117"/>
                    </a:cubicBezTo>
                    <a:cubicBezTo>
                      <a:pt x="72" y="114"/>
                      <a:pt x="72" y="114"/>
                      <a:pt x="72" y="114"/>
                    </a:cubicBezTo>
                    <a:cubicBezTo>
                      <a:pt x="98" y="107"/>
                      <a:pt x="116" y="85"/>
                      <a:pt x="116" y="58"/>
                    </a:cubicBezTo>
                    <a:cubicBezTo>
                      <a:pt x="116" y="26"/>
                      <a:pt x="90" y="0"/>
                      <a:pt x="58" y="0"/>
                    </a:cubicBezTo>
                    <a:cubicBezTo>
                      <a:pt x="26" y="0"/>
                      <a:pt x="0" y="26"/>
                      <a:pt x="0" y="58"/>
                    </a:cubicBezTo>
                    <a:cubicBezTo>
                      <a:pt x="0" y="86"/>
                      <a:pt x="21" y="110"/>
                      <a:pt x="48" y="114"/>
                    </a:cubicBezTo>
                    <a:cubicBezTo>
                      <a:pt x="48" y="125"/>
                      <a:pt x="48" y="125"/>
                      <a:pt x="48" y="125"/>
                    </a:cubicBezTo>
                    <a:cubicBezTo>
                      <a:pt x="29" y="125"/>
                      <a:pt x="29" y="125"/>
                      <a:pt x="29" y="125"/>
                    </a:cubicBezTo>
                    <a:cubicBezTo>
                      <a:pt x="29" y="133"/>
                      <a:pt x="29" y="133"/>
                      <a:pt x="29" y="133"/>
                    </a:cubicBezTo>
                    <a:cubicBezTo>
                      <a:pt x="12" y="133"/>
                      <a:pt x="12" y="133"/>
                      <a:pt x="12" y="133"/>
                    </a:cubicBezTo>
                    <a:cubicBezTo>
                      <a:pt x="12" y="153"/>
                      <a:pt x="12" y="153"/>
                      <a:pt x="12" y="153"/>
                    </a:cubicBezTo>
                    <a:cubicBezTo>
                      <a:pt x="102" y="153"/>
                      <a:pt x="102" y="153"/>
                      <a:pt x="102" y="153"/>
                    </a:cubicBezTo>
                    <a:cubicBezTo>
                      <a:pt x="102" y="133"/>
                      <a:pt x="102" y="133"/>
                      <a:pt x="102" y="133"/>
                    </a:cubicBezTo>
                    <a:cubicBezTo>
                      <a:pt x="90" y="133"/>
                      <a:pt x="90" y="133"/>
                      <a:pt x="90" y="133"/>
                    </a:cubicBezTo>
                    <a:cubicBezTo>
                      <a:pt x="90" y="125"/>
                      <a:pt x="90" y="125"/>
                      <a:pt x="90" y="125"/>
                    </a:cubicBezTo>
                    <a:cubicBezTo>
                      <a:pt x="72" y="125"/>
                      <a:pt x="72" y="125"/>
                      <a:pt x="72" y="125"/>
                    </a:cubicBezTo>
                    <a:cubicBezTo>
                      <a:pt x="72" y="124"/>
                      <a:pt x="72" y="124"/>
                      <a:pt x="72" y="124"/>
                    </a:cubicBezTo>
                    <a:cubicBezTo>
                      <a:pt x="120" y="117"/>
                      <a:pt x="132" y="96"/>
                      <a:pt x="135" y="82"/>
                    </a:cubicBezTo>
                    <a:cubicBezTo>
                      <a:pt x="137" y="82"/>
                      <a:pt x="140" y="81"/>
                      <a:pt x="142" y="79"/>
                    </a:cubicBezTo>
                    <a:cubicBezTo>
                      <a:pt x="146" y="74"/>
                      <a:pt x="146" y="66"/>
                      <a:pt x="141" y="61"/>
                    </a:cubicBezTo>
                    <a:close/>
                    <a:moveTo>
                      <a:pt x="43" y="58"/>
                    </a:moveTo>
                    <a:cubicBezTo>
                      <a:pt x="43" y="49"/>
                      <a:pt x="51" y="42"/>
                      <a:pt x="59" y="42"/>
                    </a:cubicBezTo>
                    <a:cubicBezTo>
                      <a:pt x="68" y="42"/>
                      <a:pt x="75" y="49"/>
                      <a:pt x="75" y="58"/>
                    </a:cubicBezTo>
                    <a:cubicBezTo>
                      <a:pt x="75" y="66"/>
                      <a:pt x="68" y="74"/>
                      <a:pt x="59" y="74"/>
                    </a:cubicBezTo>
                    <a:cubicBezTo>
                      <a:pt x="51" y="74"/>
                      <a:pt x="43" y="66"/>
                      <a:pt x="43" y="5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0" name="Freeform 100"/>
              <p:cNvSpPr>
                <a:spLocks noEditPoints="1"/>
              </p:cNvSpPr>
              <p:nvPr/>
            </p:nvSpPr>
            <p:spPr bwMode="auto">
              <a:xfrm>
                <a:off x="959473" y="2466800"/>
                <a:ext cx="300933" cy="379741"/>
              </a:xfrm>
              <a:custGeom>
                <a:avLst/>
                <a:gdLst/>
                <a:ahLst/>
                <a:cxnLst>
                  <a:cxn ang="0">
                    <a:pos x="153" y="50"/>
                  </a:cxn>
                  <a:cxn ang="0">
                    <a:pos x="102" y="0"/>
                  </a:cxn>
                  <a:cxn ang="0">
                    <a:pos x="91" y="5"/>
                  </a:cxn>
                  <a:cxn ang="0">
                    <a:pos x="84" y="188"/>
                  </a:cxn>
                  <a:cxn ang="0">
                    <a:pos x="60" y="211"/>
                  </a:cxn>
                  <a:cxn ang="0">
                    <a:pos x="43" y="220"/>
                  </a:cxn>
                  <a:cxn ang="0">
                    <a:pos x="140" y="233"/>
                  </a:cxn>
                  <a:cxn ang="0">
                    <a:pos x="124" y="220"/>
                  </a:cxn>
                  <a:cxn ang="0">
                    <a:pos x="102" y="211"/>
                  </a:cxn>
                  <a:cxn ang="0">
                    <a:pos x="153" y="142"/>
                  </a:cxn>
                  <a:cxn ang="0">
                    <a:pos x="170" y="96"/>
                  </a:cxn>
                  <a:cxn ang="0">
                    <a:pos x="164" y="95"/>
                  </a:cxn>
                  <a:cxn ang="0">
                    <a:pos x="136" y="66"/>
                  </a:cxn>
                  <a:cxn ang="0">
                    <a:pos x="164" y="95"/>
                  </a:cxn>
                  <a:cxn ang="0">
                    <a:pos x="134" y="60"/>
                  </a:cxn>
                  <a:cxn ang="0">
                    <a:pos x="148" y="53"/>
                  </a:cxn>
                  <a:cxn ang="0">
                    <a:pos x="64" y="68"/>
                  </a:cxn>
                  <a:cxn ang="0">
                    <a:pos x="94" y="95"/>
                  </a:cxn>
                  <a:cxn ang="0">
                    <a:pos x="94" y="101"/>
                  </a:cxn>
                  <a:cxn ang="0">
                    <a:pos x="64" y="124"/>
                  </a:cxn>
                  <a:cxn ang="0">
                    <a:pos x="94" y="101"/>
                  </a:cxn>
                  <a:cxn ang="0">
                    <a:pos x="47" y="53"/>
                  </a:cxn>
                  <a:cxn ang="0">
                    <a:pos x="61" y="60"/>
                  </a:cxn>
                  <a:cxn ang="0">
                    <a:pos x="55" y="95"/>
                  </a:cxn>
                  <a:cxn ang="0">
                    <a:pos x="43" y="58"/>
                  </a:cxn>
                  <a:cxn ang="0">
                    <a:pos x="55" y="101"/>
                  </a:cxn>
                  <a:cxn ang="0">
                    <a:pos x="43" y="134"/>
                  </a:cxn>
                  <a:cxn ang="0">
                    <a:pos x="55" y="101"/>
                  </a:cxn>
                  <a:cxn ang="0">
                    <a:pos x="77" y="159"/>
                  </a:cxn>
                  <a:cxn ang="0">
                    <a:pos x="61" y="132"/>
                  </a:cxn>
                  <a:cxn ang="0">
                    <a:pos x="94" y="126"/>
                  </a:cxn>
                  <a:cxn ang="0">
                    <a:pos x="66" y="130"/>
                  </a:cxn>
                  <a:cxn ang="0">
                    <a:pos x="66" y="62"/>
                  </a:cxn>
                  <a:cxn ang="0">
                    <a:pos x="94" y="66"/>
                  </a:cxn>
                  <a:cxn ang="0">
                    <a:pos x="134" y="101"/>
                  </a:cxn>
                  <a:cxn ang="0">
                    <a:pos x="100" y="120"/>
                  </a:cxn>
                  <a:cxn ang="0">
                    <a:pos x="100" y="95"/>
                  </a:cxn>
                  <a:cxn ang="0">
                    <a:pos x="131" y="67"/>
                  </a:cxn>
                  <a:cxn ang="0">
                    <a:pos x="100" y="95"/>
                  </a:cxn>
                  <a:cxn ang="0">
                    <a:pos x="100" y="66"/>
                  </a:cxn>
                  <a:cxn ang="0">
                    <a:pos x="129" y="62"/>
                  </a:cxn>
                  <a:cxn ang="0">
                    <a:pos x="91" y="17"/>
                  </a:cxn>
                  <a:cxn ang="0">
                    <a:pos x="42" y="50"/>
                  </a:cxn>
                  <a:cxn ang="0">
                    <a:pos x="25" y="96"/>
                  </a:cxn>
                  <a:cxn ang="0">
                    <a:pos x="42" y="142"/>
                  </a:cxn>
                  <a:cxn ang="0">
                    <a:pos x="93" y="176"/>
                  </a:cxn>
                  <a:cxn ang="0">
                    <a:pos x="12" y="97"/>
                  </a:cxn>
                  <a:cxn ang="0">
                    <a:pos x="100" y="126"/>
                  </a:cxn>
                  <a:cxn ang="0">
                    <a:pos x="100" y="162"/>
                  </a:cxn>
                  <a:cxn ang="0">
                    <a:pos x="134" y="132"/>
                  </a:cxn>
                  <a:cxn ang="0">
                    <a:pos x="118" y="159"/>
                  </a:cxn>
                  <a:cxn ang="0">
                    <a:pos x="136" y="126"/>
                  </a:cxn>
                  <a:cxn ang="0">
                    <a:pos x="163" y="101"/>
                  </a:cxn>
                </a:cxnLst>
                <a:rect l="0" t="0" r="r" b="b"/>
                <a:pathLst>
                  <a:path w="170" h="233">
                    <a:moveTo>
                      <a:pt x="156" y="54"/>
                    </a:moveTo>
                    <a:cubicBezTo>
                      <a:pt x="155" y="53"/>
                      <a:pt x="154" y="51"/>
                      <a:pt x="153" y="50"/>
                    </a:cubicBezTo>
                    <a:cubicBezTo>
                      <a:pt x="141" y="35"/>
                      <a:pt x="123" y="25"/>
                      <a:pt x="102" y="24"/>
                    </a:cubicBezTo>
                    <a:cubicBezTo>
                      <a:pt x="102" y="0"/>
                      <a:pt x="102" y="0"/>
                      <a:pt x="102" y="0"/>
                    </a:cubicBezTo>
                    <a:cubicBezTo>
                      <a:pt x="91" y="0"/>
                      <a:pt x="91" y="0"/>
                      <a:pt x="91" y="0"/>
                    </a:cubicBezTo>
                    <a:cubicBezTo>
                      <a:pt x="91" y="5"/>
                      <a:pt x="91" y="5"/>
                      <a:pt x="91" y="5"/>
                    </a:cubicBezTo>
                    <a:cubicBezTo>
                      <a:pt x="41" y="6"/>
                      <a:pt x="0" y="46"/>
                      <a:pt x="0" y="97"/>
                    </a:cubicBezTo>
                    <a:cubicBezTo>
                      <a:pt x="0" y="144"/>
                      <a:pt x="37" y="184"/>
                      <a:pt x="84" y="188"/>
                    </a:cubicBezTo>
                    <a:cubicBezTo>
                      <a:pt x="84" y="211"/>
                      <a:pt x="84" y="211"/>
                      <a:pt x="84" y="211"/>
                    </a:cubicBezTo>
                    <a:cubicBezTo>
                      <a:pt x="60" y="211"/>
                      <a:pt x="60" y="211"/>
                      <a:pt x="60" y="211"/>
                    </a:cubicBezTo>
                    <a:cubicBezTo>
                      <a:pt x="60" y="220"/>
                      <a:pt x="60" y="220"/>
                      <a:pt x="60" y="220"/>
                    </a:cubicBezTo>
                    <a:cubicBezTo>
                      <a:pt x="43" y="220"/>
                      <a:pt x="43" y="220"/>
                      <a:pt x="43" y="220"/>
                    </a:cubicBezTo>
                    <a:cubicBezTo>
                      <a:pt x="43" y="233"/>
                      <a:pt x="43" y="233"/>
                      <a:pt x="43" y="233"/>
                    </a:cubicBezTo>
                    <a:cubicBezTo>
                      <a:pt x="140" y="233"/>
                      <a:pt x="140" y="233"/>
                      <a:pt x="140" y="233"/>
                    </a:cubicBezTo>
                    <a:cubicBezTo>
                      <a:pt x="140" y="220"/>
                      <a:pt x="140" y="220"/>
                      <a:pt x="140" y="220"/>
                    </a:cubicBezTo>
                    <a:cubicBezTo>
                      <a:pt x="124" y="220"/>
                      <a:pt x="124" y="220"/>
                      <a:pt x="124" y="220"/>
                    </a:cubicBezTo>
                    <a:cubicBezTo>
                      <a:pt x="124" y="211"/>
                      <a:pt x="124" y="211"/>
                      <a:pt x="124" y="211"/>
                    </a:cubicBezTo>
                    <a:cubicBezTo>
                      <a:pt x="102" y="211"/>
                      <a:pt x="102" y="211"/>
                      <a:pt x="102" y="211"/>
                    </a:cubicBezTo>
                    <a:cubicBezTo>
                      <a:pt x="102" y="168"/>
                      <a:pt x="102" y="168"/>
                      <a:pt x="102" y="168"/>
                    </a:cubicBezTo>
                    <a:cubicBezTo>
                      <a:pt x="123" y="166"/>
                      <a:pt x="141" y="157"/>
                      <a:pt x="153" y="142"/>
                    </a:cubicBezTo>
                    <a:cubicBezTo>
                      <a:pt x="154" y="141"/>
                      <a:pt x="155" y="139"/>
                      <a:pt x="156" y="138"/>
                    </a:cubicBezTo>
                    <a:cubicBezTo>
                      <a:pt x="165" y="126"/>
                      <a:pt x="170" y="111"/>
                      <a:pt x="170" y="96"/>
                    </a:cubicBezTo>
                    <a:cubicBezTo>
                      <a:pt x="170" y="80"/>
                      <a:pt x="165" y="66"/>
                      <a:pt x="156" y="54"/>
                    </a:cubicBezTo>
                    <a:close/>
                    <a:moveTo>
                      <a:pt x="164" y="95"/>
                    </a:moveTo>
                    <a:cubicBezTo>
                      <a:pt x="140" y="95"/>
                      <a:pt x="140" y="95"/>
                      <a:pt x="140" y="95"/>
                    </a:cubicBezTo>
                    <a:cubicBezTo>
                      <a:pt x="140" y="85"/>
                      <a:pt x="139" y="75"/>
                      <a:pt x="136" y="66"/>
                    </a:cubicBezTo>
                    <a:cubicBezTo>
                      <a:pt x="142" y="63"/>
                      <a:pt x="147" y="61"/>
                      <a:pt x="152" y="58"/>
                    </a:cubicBezTo>
                    <a:cubicBezTo>
                      <a:pt x="159" y="68"/>
                      <a:pt x="164" y="81"/>
                      <a:pt x="164" y="95"/>
                    </a:cubicBezTo>
                    <a:close/>
                    <a:moveTo>
                      <a:pt x="148" y="53"/>
                    </a:moveTo>
                    <a:cubicBezTo>
                      <a:pt x="144" y="56"/>
                      <a:pt x="140" y="58"/>
                      <a:pt x="134" y="60"/>
                    </a:cubicBezTo>
                    <a:cubicBezTo>
                      <a:pt x="131" y="49"/>
                      <a:pt x="125" y="39"/>
                      <a:pt x="118" y="33"/>
                    </a:cubicBezTo>
                    <a:cubicBezTo>
                      <a:pt x="130" y="37"/>
                      <a:pt x="140" y="44"/>
                      <a:pt x="148" y="53"/>
                    </a:cubicBezTo>
                    <a:close/>
                    <a:moveTo>
                      <a:pt x="61" y="95"/>
                    </a:moveTo>
                    <a:cubicBezTo>
                      <a:pt x="61" y="85"/>
                      <a:pt x="62" y="76"/>
                      <a:pt x="64" y="68"/>
                    </a:cubicBezTo>
                    <a:cubicBezTo>
                      <a:pt x="74" y="70"/>
                      <a:pt x="84" y="72"/>
                      <a:pt x="94" y="72"/>
                    </a:cubicBezTo>
                    <a:cubicBezTo>
                      <a:pt x="94" y="95"/>
                      <a:pt x="94" y="95"/>
                      <a:pt x="94" y="95"/>
                    </a:cubicBezTo>
                    <a:lnTo>
                      <a:pt x="61" y="95"/>
                    </a:lnTo>
                    <a:close/>
                    <a:moveTo>
                      <a:pt x="94" y="101"/>
                    </a:moveTo>
                    <a:cubicBezTo>
                      <a:pt x="94" y="120"/>
                      <a:pt x="94" y="120"/>
                      <a:pt x="94" y="120"/>
                    </a:cubicBezTo>
                    <a:cubicBezTo>
                      <a:pt x="84" y="120"/>
                      <a:pt x="74" y="121"/>
                      <a:pt x="64" y="124"/>
                    </a:cubicBezTo>
                    <a:cubicBezTo>
                      <a:pt x="63" y="117"/>
                      <a:pt x="61" y="109"/>
                      <a:pt x="61" y="101"/>
                    </a:cubicBezTo>
                    <a:lnTo>
                      <a:pt x="94" y="101"/>
                    </a:lnTo>
                    <a:close/>
                    <a:moveTo>
                      <a:pt x="61" y="60"/>
                    </a:moveTo>
                    <a:cubicBezTo>
                      <a:pt x="55" y="58"/>
                      <a:pt x="51" y="56"/>
                      <a:pt x="47" y="53"/>
                    </a:cubicBezTo>
                    <a:cubicBezTo>
                      <a:pt x="55" y="44"/>
                      <a:pt x="65" y="37"/>
                      <a:pt x="77" y="33"/>
                    </a:cubicBezTo>
                    <a:cubicBezTo>
                      <a:pt x="70" y="39"/>
                      <a:pt x="64" y="49"/>
                      <a:pt x="61" y="60"/>
                    </a:cubicBezTo>
                    <a:close/>
                    <a:moveTo>
                      <a:pt x="59" y="66"/>
                    </a:moveTo>
                    <a:cubicBezTo>
                      <a:pt x="56" y="75"/>
                      <a:pt x="55" y="85"/>
                      <a:pt x="55" y="95"/>
                    </a:cubicBezTo>
                    <a:cubicBezTo>
                      <a:pt x="31" y="95"/>
                      <a:pt x="31" y="95"/>
                      <a:pt x="31" y="95"/>
                    </a:cubicBezTo>
                    <a:cubicBezTo>
                      <a:pt x="31" y="81"/>
                      <a:pt x="36" y="68"/>
                      <a:pt x="43" y="58"/>
                    </a:cubicBezTo>
                    <a:cubicBezTo>
                      <a:pt x="48" y="61"/>
                      <a:pt x="53" y="63"/>
                      <a:pt x="59" y="66"/>
                    </a:cubicBezTo>
                    <a:close/>
                    <a:moveTo>
                      <a:pt x="55" y="101"/>
                    </a:moveTo>
                    <a:cubicBezTo>
                      <a:pt x="55" y="110"/>
                      <a:pt x="57" y="118"/>
                      <a:pt x="59" y="126"/>
                    </a:cubicBezTo>
                    <a:cubicBezTo>
                      <a:pt x="53" y="128"/>
                      <a:pt x="48" y="131"/>
                      <a:pt x="43" y="134"/>
                    </a:cubicBezTo>
                    <a:cubicBezTo>
                      <a:pt x="37" y="125"/>
                      <a:pt x="32" y="113"/>
                      <a:pt x="31" y="101"/>
                    </a:cubicBezTo>
                    <a:lnTo>
                      <a:pt x="55" y="101"/>
                    </a:lnTo>
                    <a:close/>
                    <a:moveTo>
                      <a:pt x="61" y="132"/>
                    </a:moveTo>
                    <a:cubicBezTo>
                      <a:pt x="64" y="143"/>
                      <a:pt x="70" y="152"/>
                      <a:pt x="77" y="159"/>
                    </a:cubicBezTo>
                    <a:cubicBezTo>
                      <a:pt x="65" y="155"/>
                      <a:pt x="55" y="148"/>
                      <a:pt x="47" y="139"/>
                    </a:cubicBezTo>
                    <a:cubicBezTo>
                      <a:pt x="51" y="136"/>
                      <a:pt x="55" y="134"/>
                      <a:pt x="61" y="132"/>
                    </a:cubicBezTo>
                    <a:close/>
                    <a:moveTo>
                      <a:pt x="66" y="130"/>
                    </a:moveTo>
                    <a:cubicBezTo>
                      <a:pt x="75" y="127"/>
                      <a:pt x="84" y="126"/>
                      <a:pt x="94" y="126"/>
                    </a:cubicBezTo>
                    <a:cubicBezTo>
                      <a:pt x="94" y="162"/>
                      <a:pt x="94" y="162"/>
                      <a:pt x="94" y="162"/>
                    </a:cubicBezTo>
                    <a:cubicBezTo>
                      <a:pt x="82" y="160"/>
                      <a:pt x="72" y="148"/>
                      <a:pt x="66" y="130"/>
                    </a:cubicBezTo>
                    <a:close/>
                    <a:moveTo>
                      <a:pt x="94" y="66"/>
                    </a:moveTo>
                    <a:cubicBezTo>
                      <a:pt x="84" y="66"/>
                      <a:pt x="75" y="64"/>
                      <a:pt x="66" y="62"/>
                    </a:cubicBezTo>
                    <a:cubicBezTo>
                      <a:pt x="72" y="44"/>
                      <a:pt x="82" y="32"/>
                      <a:pt x="94" y="30"/>
                    </a:cubicBezTo>
                    <a:lnTo>
                      <a:pt x="94" y="66"/>
                    </a:lnTo>
                    <a:close/>
                    <a:moveTo>
                      <a:pt x="100" y="101"/>
                    </a:moveTo>
                    <a:cubicBezTo>
                      <a:pt x="134" y="101"/>
                      <a:pt x="134" y="101"/>
                      <a:pt x="134" y="101"/>
                    </a:cubicBezTo>
                    <a:cubicBezTo>
                      <a:pt x="134" y="109"/>
                      <a:pt x="132" y="117"/>
                      <a:pt x="131" y="124"/>
                    </a:cubicBezTo>
                    <a:cubicBezTo>
                      <a:pt x="121" y="122"/>
                      <a:pt x="111" y="120"/>
                      <a:pt x="100" y="120"/>
                    </a:cubicBezTo>
                    <a:lnTo>
                      <a:pt x="100" y="101"/>
                    </a:lnTo>
                    <a:close/>
                    <a:moveTo>
                      <a:pt x="100" y="95"/>
                    </a:moveTo>
                    <a:cubicBezTo>
                      <a:pt x="100" y="72"/>
                      <a:pt x="100" y="72"/>
                      <a:pt x="100" y="72"/>
                    </a:cubicBezTo>
                    <a:cubicBezTo>
                      <a:pt x="111" y="72"/>
                      <a:pt x="121" y="70"/>
                      <a:pt x="131" y="67"/>
                    </a:cubicBezTo>
                    <a:cubicBezTo>
                      <a:pt x="133" y="76"/>
                      <a:pt x="134" y="85"/>
                      <a:pt x="134" y="95"/>
                    </a:cubicBezTo>
                    <a:lnTo>
                      <a:pt x="100" y="95"/>
                    </a:lnTo>
                    <a:close/>
                    <a:moveTo>
                      <a:pt x="129" y="62"/>
                    </a:moveTo>
                    <a:cubicBezTo>
                      <a:pt x="120" y="64"/>
                      <a:pt x="111" y="66"/>
                      <a:pt x="100" y="66"/>
                    </a:cubicBezTo>
                    <a:cubicBezTo>
                      <a:pt x="100" y="30"/>
                      <a:pt x="100" y="30"/>
                      <a:pt x="100" y="30"/>
                    </a:cubicBezTo>
                    <a:cubicBezTo>
                      <a:pt x="113" y="31"/>
                      <a:pt x="123" y="44"/>
                      <a:pt x="129" y="62"/>
                    </a:cubicBezTo>
                    <a:close/>
                    <a:moveTo>
                      <a:pt x="12" y="97"/>
                    </a:moveTo>
                    <a:cubicBezTo>
                      <a:pt x="12" y="53"/>
                      <a:pt x="47" y="17"/>
                      <a:pt x="91" y="17"/>
                    </a:cubicBezTo>
                    <a:cubicBezTo>
                      <a:pt x="91" y="24"/>
                      <a:pt x="91" y="24"/>
                      <a:pt x="91" y="24"/>
                    </a:cubicBezTo>
                    <a:cubicBezTo>
                      <a:pt x="71" y="26"/>
                      <a:pt x="54" y="35"/>
                      <a:pt x="42" y="50"/>
                    </a:cubicBezTo>
                    <a:cubicBezTo>
                      <a:pt x="41" y="51"/>
                      <a:pt x="39" y="53"/>
                      <a:pt x="38" y="54"/>
                    </a:cubicBezTo>
                    <a:cubicBezTo>
                      <a:pt x="30" y="66"/>
                      <a:pt x="25" y="80"/>
                      <a:pt x="25" y="96"/>
                    </a:cubicBezTo>
                    <a:cubicBezTo>
                      <a:pt x="25" y="111"/>
                      <a:pt x="30" y="126"/>
                      <a:pt x="38" y="138"/>
                    </a:cubicBezTo>
                    <a:cubicBezTo>
                      <a:pt x="39" y="139"/>
                      <a:pt x="41" y="141"/>
                      <a:pt x="42" y="142"/>
                    </a:cubicBezTo>
                    <a:cubicBezTo>
                      <a:pt x="54" y="157"/>
                      <a:pt x="72" y="167"/>
                      <a:pt x="93" y="168"/>
                    </a:cubicBezTo>
                    <a:cubicBezTo>
                      <a:pt x="93" y="176"/>
                      <a:pt x="93" y="176"/>
                      <a:pt x="93" y="176"/>
                    </a:cubicBezTo>
                    <a:cubicBezTo>
                      <a:pt x="93" y="177"/>
                      <a:pt x="92" y="177"/>
                      <a:pt x="92" y="177"/>
                    </a:cubicBezTo>
                    <a:cubicBezTo>
                      <a:pt x="48" y="177"/>
                      <a:pt x="12" y="141"/>
                      <a:pt x="12" y="97"/>
                    </a:cubicBezTo>
                    <a:close/>
                    <a:moveTo>
                      <a:pt x="100" y="162"/>
                    </a:moveTo>
                    <a:cubicBezTo>
                      <a:pt x="100" y="126"/>
                      <a:pt x="100" y="126"/>
                      <a:pt x="100" y="126"/>
                    </a:cubicBezTo>
                    <a:cubicBezTo>
                      <a:pt x="111" y="126"/>
                      <a:pt x="120" y="127"/>
                      <a:pt x="129" y="130"/>
                    </a:cubicBezTo>
                    <a:cubicBezTo>
                      <a:pt x="123" y="148"/>
                      <a:pt x="113" y="160"/>
                      <a:pt x="100" y="162"/>
                    </a:cubicBezTo>
                    <a:close/>
                    <a:moveTo>
                      <a:pt x="118" y="159"/>
                    </a:moveTo>
                    <a:cubicBezTo>
                      <a:pt x="125" y="152"/>
                      <a:pt x="131" y="143"/>
                      <a:pt x="134" y="132"/>
                    </a:cubicBezTo>
                    <a:cubicBezTo>
                      <a:pt x="140" y="134"/>
                      <a:pt x="144" y="136"/>
                      <a:pt x="148" y="139"/>
                    </a:cubicBezTo>
                    <a:cubicBezTo>
                      <a:pt x="140" y="148"/>
                      <a:pt x="130" y="155"/>
                      <a:pt x="118" y="159"/>
                    </a:cubicBezTo>
                    <a:close/>
                    <a:moveTo>
                      <a:pt x="152" y="134"/>
                    </a:moveTo>
                    <a:cubicBezTo>
                      <a:pt x="147" y="131"/>
                      <a:pt x="142" y="128"/>
                      <a:pt x="136" y="126"/>
                    </a:cubicBezTo>
                    <a:cubicBezTo>
                      <a:pt x="138" y="118"/>
                      <a:pt x="140" y="110"/>
                      <a:pt x="140" y="101"/>
                    </a:cubicBezTo>
                    <a:cubicBezTo>
                      <a:pt x="163" y="101"/>
                      <a:pt x="163" y="101"/>
                      <a:pt x="163" y="101"/>
                    </a:cubicBezTo>
                    <a:cubicBezTo>
                      <a:pt x="163" y="113"/>
                      <a:pt x="158" y="125"/>
                      <a:pt x="152" y="13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1" name="Freeform 101"/>
              <p:cNvSpPr>
                <a:spLocks noEditPoints="1"/>
              </p:cNvSpPr>
              <p:nvPr/>
            </p:nvSpPr>
            <p:spPr bwMode="auto">
              <a:xfrm>
                <a:off x="2104582" y="2015070"/>
                <a:ext cx="187595" cy="282556"/>
              </a:xfrm>
              <a:custGeom>
                <a:avLst/>
                <a:gdLst/>
                <a:ahLst/>
                <a:cxnLst>
                  <a:cxn ang="0">
                    <a:pos x="0" y="157"/>
                  </a:cxn>
                  <a:cxn ang="0">
                    <a:pos x="96" y="0"/>
                  </a:cxn>
                  <a:cxn ang="0">
                    <a:pos x="36" y="9"/>
                  </a:cxn>
                  <a:cxn ang="0">
                    <a:pos x="61" y="11"/>
                  </a:cxn>
                  <a:cxn ang="0">
                    <a:pos x="36" y="9"/>
                  </a:cxn>
                  <a:cxn ang="0">
                    <a:pos x="14" y="137"/>
                  </a:cxn>
                  <a:cxn ang="0">
                    <a:pos x="33" y="127"/>
                  </a:cxn>
                  <a:cxn ang="0">
                    <a:pos x="33" y="122"/>
                  </a:cxn>
                  <a:cxn ang="0">
                    <a:pos x="14" y="112"/>
                  </a:cxn>
                  <a:cxn ang="0">
                    <a:pos x="33" y="122"/>
                  </a:cxn>
                  <a:cxn ang="0">
                    <a:pos x="14" y="106"/>
                  </a:cxn>
                  <a:cxn ang="0">
                    <a:pos x="33" y="96"/>
                  </a:cxn>
                  <a:cxn ang="0">
                    <a:pos x="33" y="90"/>
                  </a:cxn>
                  <a:cxn ang="0">
                    <a:pos x="14" y="80"/>
                  </a:cxn>
                  <a:cxn ang="0">
                    <a:pos x="33" y="90"/>
                  </a:cxn>
                  <a:cxn ang="0">
                    <a:pos x="36" y="151"/>
                  </a:cxn>
                  <a:cxn ang="0">
                    <a:pos x="61" y="148"/>
                  </a:cxn>
                  <a:cxn ang="0">
                    <a:pos x="57" y="96"/>
                  </a:cxn>
                  <a:cxn ang="0">
                    <a:pos x="39" y="106"/>
                  </a:cxn>
                  <a:cxn ang="0">
                    <a:pos x="57" y="96"/>
                  </a:cxn>
                  <a:cxn ang="0">
                    <a:pos x="39" y="80"/>
                  </a:cxn>
                  <a:cxn ang="0">
                    <a:pos x="57" y="90"/>
                  </a:cxn>
                  <a:cxn ang="0">
                    <a:pos x="57" y="112"/>
                  </a:cxn>
                  <a:cxn ang="0">
                    <a:pos x="39" y="122"/>
                  </a:cxn>
                  <a:cxn ang="0">
                    <a:pos x="57" y="112"/>
                  </a:cxn>
                  <a:cxn ang="0">
                    <a:pos x="57" y="137"/>
                  </a:cxn>
                  <a:cxn ang="0">
                    <a:pos x="39" y="127"/>
                  </a:cxn>
                  <a:cxn ang="0">
                    <a:pos x="83" y="137"/>
                  </a:cxn>
                  <a:cxn ang="0">
                    <a:pos x="64" y="127"/>
                  </a:cxn>
                  <a:cxn ang="0">
                    <a:pos x="83" y="137"/>
                  </a:cxn>
                  <a:cxn ang="0">
                    <a:pos x="64" y="122"/>
                  </a:cxn>
                  <a:cxn ang="0">
                    <a:pos x="83" y="112"/>
                  </a:cxn>
                  <a:cxn ang="0">
                    <a:pos x="83" y="106"/>
                  </a:cxn>
                  <a:cxn ang="0">
                    <a:pos x="64" y="96"/>
                  </a:cxn>
                  <a:cxn ang="0">
                    <a:pos x="83" y="106"/>
                  </a:cxn>
                  <a:cxn ang="0">
                    <a:pos x="64" y="90"/>
                  </a:cxn>
                  <a:cxn ang="0">
                    <a:pos x="83" y="80"/>
                  </a:cxn>
                  <a:cxn ang="0">
                    <a:pos x="83" y="74"/>
                  </a:cxn>
                  <a:cxn ang="0">
                    <a:pos x="14" y="17"/>
                  </a:cxn>
                  <a:cxn ang="0">
                    <a:pos x="83" y="74"/>
                  </a:cxn>
                </a:cxnLst>
                <a:rect l="0" t="0" r="r" b="b"/>
                <a:pathLst>
                  <a:path w="96" h="157">
                    <a:moveTo>
                      <a:pt x="0" y="0"/>
                    </a:moveTo>
                    <a:lnTo>
                      <a:pt x="0" y="157"/>
                    </a:lnTo>
                    <a:lnTo>
                      <a:pt x="96" y="157"/>
                    </a:lnTo>
                    <a:lnTo>
                      <a:pt x="96" y="0"/>
                    </a:lnTo>
                    <a:lnTo>
                      <a:pt x="0" y="0"/>
                    </a:lnTo>
                    <a:close/>
                    <a:moveTo>
                      <a:pt x="36" y="9"/>
                    </a:moveTo>
                    <a:lnTo>
                      <a:pt x="61" y="9"/>
                    </a:lnTo>
                    <a:lnTo>
                      <a:pt x="61" y="11"/>
                    </a:lnTo>
                    <a:lnTo>
                      <a:pt x="36" y="11"/>
                    </a:lnTo>
                    <a:lnTo>
                      <a:pt x="36" y="9"/>
                    </a:lnTo>
                    <a:close/>
                    <a:moveTo>
                      <a:pt x="33" y="137"/>
                    </a:moveTo>
                    <a:lnTo>
                      <a:pt x="14" y="137"/>
                    </a:lnTo>
                    <a:lnTo>
                      <a:pt x="14" y="127"/>
                    </a:lnTo>
                    <a:lnTo>
                      <a:pt x="33" y="127"/>
                    </a:lnTo>
                    <a:lnTo>
                      <a:pt x="33" y="137"/>
                    </a:lnTo>
                    <a:close/>
                    <a:moveTo>
                      <a:pt x="33" y="122"/>
                    </a:moveTo>
                    <a:lnTo>
                      <a:pt x="14" y="122"/>
                    </a:lnTo>
                    <a:lnTo>
                      <a:pt x="14" y="112"/>
                    </a:lnTo>
                    <a:lnTo>
                      <a:pt x="33" y="112"/>
                    </a:lnTo>
                    <a:lnTo>
                      <a:pt x="33" y="122"/>
                    </a:lnTo>
                    <a:close/>
                    <a:moveTo>
                      <a:pt x="33" y="106"/>
                    </a:moveTo>
                    <a:lnTo>
                      <a:pt x="14" y="106"/>
                    </a:lnTo>
                    <a:lnTo>
                      <a:pt x="14" y="96"/>
                    </a:lnTo>
                    <a:lnTo>
                      <a:pt x="33" y="96"/>
                    </a:lnTo>
                    <a:lnTo>
                      <a:pt x="33" y="106"/>
                    </a:lnTo>
                    <a:close/>
                    <a:moveTo>
                      <a:pt x="33" y="90"/>
                    </a:moveTo>
                    <a:lnTo>
                      <a:pt x="14" y="90"/>
                    </a:lnTo>
                    <a:lnTo>
                      <a:pt x="14" y="80"/>
                    </a:lnTo>
                    <a:lnTo>
                      <a:pt x="33" y="80"/>
                    </a:lnTo>
                    <a:lnTo>
                      <a:pt x="33" y="90"/>
                    </a:lnTo>
                    <a:close/>
                    <a:moveTo>
                      <a:pt x="61" y="151"/>
                    </a:moveTo>
                    <a:lnTo>
                      <a:pt x="36" y="151"/>
                    </a:lnTo>
                    <a:lnTo>
                      <a:pt x="36" y="148"/>
                    </a:lnTo>
                    <a:lnTo>
                      <a:pt x="61" y="148"/>
                    </a:lnTo>
                    <a:lnTo>
                      <a:pt x="61" y="151"/>
                    </a:lnTo>
                    <a:close/>
                    <a:moveTo>
                      <a:pt x="57" y="96"/>
                    </a:moveTo>
                    <a:lnTo>
                      <a:pt x="57" y="106"/>
                    </a:lnTo>
                    <a:lnTo>
                      <a:pt x="39" y="106"/>
                    </a:lnTo>
                    <a:lnTo>
                      <a:pt x="39" y="96"/>
                    </a:lnTo>
                    <a:lnTo>
                      <a:pt x="57" y="96"/>
                    </a:lnTo>
                    <a:close/>
                    <a:moveTo>
                      <a:pt x="39" y="90"/>
                    </a:moveTo>
                    <a:lnTo>
                      <a:pt x="39" y="80"/>
                    </a:lnTo>
                    <a:lnTo>
                      <a:pt x="57" y="80"/>
                    </a:lnTo>
                    <a:lnTo>
                      <a:pt x="57" y="90"/>
                    </a:lnTo>
                    <a:lnTo>
                      <a:pt x="39" y="90"/>
                    </a:lnTo>
                    <a:close/>
                    <a:moveTo>
                      <a:pt x="57" y="112"/>
                    </a:moveTo>
                    <a:lnTo>
                      <a:pt x="57" y="122"/>
                    </a:lnTo>
                    <a:lnTo>
                      <a:pt x="39" y="122"/>
                    </a:lnTo>
                    <a:lnTo>
                      <a:pt x="39" y="112"/>
                    </a:lnTo>
                    <a:lnTo>
                      <a:pt x="57" y="112"/>
                    </a:lnTo>
                    <a:close/>
                    <a:moveTo>
                      <a:pt x="57" y="127"/>
                    </a:moveTo>
                    <a:lnTo>
                      <a:pt x="57" y="137"/>
                    </a:lnTo>
                    <a:lnTo>
                      <a:pt x="39" y="137"/>
                    </a:lnTo>
                    <a:lnTo>
                      <a:pt x="39" y="127"/>
                    </a:lnTo>
                    <a:lnTo>
                      <a:pt x="57" y="127"/>
                    </a:lnTo>
                    <a:close/>
                    <a:moveTo>
                      <a:pt x="83" y="137"/>
                    </a:moveTo>
                    <a:lnTo>
                      <a:pt x="64" y="137"/>
                    </a:lnTo>
                    <a:lnTo>
                      <a:pt x="64" y="127"/>
                    </a:lnTo>
                    <a:lnTo>
                      <a:pt x="83" y="127"/>
                    </a:lnTo>
                    <a:lnTo>
                      <a:pt x="83" y="137"/>
                    </a:lnTo>
                    <a:close/>
                    <a:moveTo>
                      <a:pt x="83" y="122"/>
                    </a:moveTo>
                    <a:lnTo>
                      <a:pt x="64" y="122"/>
                    </a:lnTo>
                    <a:lnTo>
                      <a:pt x="64" y="112"/>
                    </a:lnTo>
                    <a:lnTo>
                      <a:pt x="83" y="112"/>
                    </a:lnTo>
                    <a:lnTo>
                      <a:pt x="83" y="122"/>
                    </a:lnTo>
                    <a:close/>
                    <a:moveTo>
                      <a:pt x="83" y="106"/>
                    </a:moveTo>
                    <a:lnTo>
                      <a:pt x="64" y="106"/>
                    </a:lnTo>
                    <a:lnTo>
                      <a:pt x="64" y="96"/>
                    </a:lnTo>
                    <a:lnTo>
                      <a:pt x="83" y="96"/>
                    </a:lnTo>
                    <a:lnTo>
                      <a:pt x="83" y="106"/>
                    </a:lnTo>
                    <a:close/>
                    <a:moveTo>
                      <a:pt x="83" y="90"/>
                    </a:moveTo>
                    <a:lnTo>
                      <a:pt x="64" y="90"/>
                    </a:lnTo>
                    <a:lnTo>
                      <a:pt x="64" y="80"/>
                    </a:lnTo>
                    <a:lnTo>
                      <a:pt x="83" y="80"/>
                    </a:lnTo>
                    <a:lnTo>
                      <a:pt x="83" y="90"/>
                    </a:lnTo>
                    <a:close/>
                    <a:moveTo>
                      <a:pt x="83" y="74"/>
                    </a:moveTo>
                    <a:lnTo>
                      <a:pt x="14" y="74"/>
                    </a:lnTo>
                    <a:lnTo>
                      <a:pt x="14" y="17"/>
                    </a:lnTo>
                    <a:lnTo>
                      <a:pt x="83" y="17"/>
                    </a:lnTo>
                    <a:lnTo>
                      <a:pt x="83" y="7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2" name="Freeform 102"/>
              <p:cNvSpPr>
                <a:spLocks/>
              </p:cNvSpPr>
              <p:nvPr/>
            </p:nvSpPr>
            <p:spPr bwMode="auto">
              <a:xfrm>
                <a:off x="2546211" y="2702564"/>
                <a:ext cx="214952" cy="197969"/>
              </a:xfrm>
              <a:custGeom>
                <a:avLst/>
                <a:gdLst/>
                <a:ahLst/>
                <a:cxnLst>
                  <a:cxn ang="0">
                    <a:pos x="0" y="21"/>
                  </a:cxn>
                  <a:cxn ang="0">
                    <a:pos x="90" y="110"/>
                  </a:cxn>
                  <a:cxn ang="0">
                    <a:pos x="110" y="90"/>
                  </a:cxn>
                  <a:cxn ang="0">
                    <a:pos x="20" y="0"/>
                  </a:cxn>
                  <a:cxn ang="0">
                    <a:pos x="0" y="21"/>
                  </a:cxn>
                </a:cxnLst>
                <a:rect l="0" t="0" r="r" b="b"/>
                <a:pathLst>
                  <a:path w="110" h="110">
                    <a:moveTo>
                      <a:pt x="0" y="21"/>
                    </a:moveTo>
                    <a:lnTo>
                      <a:pt x="90" y="110"/>
                    </a:lnTo>
                    <a:lnTo>
                      <a:pt x="110" y="90"/>
                    </a:lnTo>
                    <a:lnTo>
                      <a:pt x="20" y="0"/>
                    </a:lnTo>
                    <a:lnTo>
                      <a:pt x="0"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3" name="Oval 103"/>
              <p:cNvSpPr>
                <a:spLocks noChangeArrowheads="1"/>
              </p:cNvSpPr>
              <p:nvPr/>
            </p:nvSpPr>
            <p:spPr bwMode="auto">
              <a:xfrm>
                <a:off x="2673229" y="2697165"/>
                <a:ext cx="87935"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4" name="Oval 104"/>
              <p:cNvSpPr>
                <a:spLocks noChangeArrowheads="1"/>
              </p:cNvSpPr>
              <p:nvPr/>
            </p:nvSpPr>
            <p:spPr bwMode="auto">
              <a:xfrm>
                <a:off x="2536441" y="2821346"/>
                <a:ext cx="85981"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5" name="Freeform 105"/>
              <p:cNvSpPr>
                <a:spLocks noEditPoints="1"/>
              </p:cNvSpPr>
              <p:nvPr/>
            </p:nvSpPr>
            <p:spPr bwMode="auto">
              <a:xfrm>
                <a:off x="4388939" y="2932928"/>
                <a:ext cx="246218" cy="203369"/>
              </a:xfrm>
              <a:custGeom>
                <a:avLst/>
                <a:gdLst/>
                <a:ahLst/>
                <a:cxnLst>
                  <a:cxn ang="0">
                    <a:pos x="108" y="21"/>
                  </a:cxn>
                  <a:cxn ang="0">
                    <a:pos x="72" y="30"/>
                  </a:cxn>
                  <a:cxn ang="0">
                    <a:pos x="73" y="17"/>
                  </a:cxn>
                  <a:cxn ang="0">
                    <a:pos x="84" y="7"/>
                  </a:cxn>
                  <a:cxn ang="0">
                    <a:pos x="84" y="0"/>
                  </a:cxn>
                  <a:cxn ang="0">
                    <a:pos x="66" y="16"/>
                  </a:cxn>
                  <a:cxn ang="0">
                    <a:pos x="66" y="29"/>
                  </a:cxn>
                  <a:cxn ang="0">
                    <a:pos x="35" y="21"/>
                  </a:cxn>
                  <a:cxn ang="0">
                    <a:pos x="0" y="60"/>
                  </a:cxn>
                  <a:cxn ang="0">
                    <a:pos x="49" y="119"/>
                  </a:cxn>
                  <a:cxn ang="0">
                    <a:pos x="61" y="118"/>
                  </a:cxn>
                  <a:cxn ang="0">
                    <a:pos x="60" y="120"/>
                  </a:cxn>
                  <a:cxn ang="0">
                    <a:pos x="64" y="118"/>
                  </a:cxn>
                  <a:cxn ang="0">
                    <a:pos x="66" y="125"/>
                  </a:cxn>
                  <a:cxn ang="0">
                    <a:pos x="68" y="119"/>
                  </a:cxn>
                  <a:cxn ang="0">
                    <a:pos x="72" y="123"/>
                  </a:cxn>
                  <a:cxn ang="0">
                    <a:pos x="72" y="119"/>
                  </a:cxn>
                  <a:cxn ang="0">
                    <a:pos x="77" y="121"/>
                  </a:cxn>
                  <a:cxn ang="0">
                    <a:pos x="76" y="117"/>
                  </a:cxn>
                  <a:cxn ang="0">
                    <a:pos x="90" y="119"/>
                  </a:cxn>
                  <a:cxn ang="0">
                    <a:pos x="138" y="66"/>
                  </a:cxn>
                  <a:cxn ang="0">
                    <a:pos x="108" y="21"/>
                  </a:cxn>
                  <a:cxn ang="0">
                    <a:pos x="29" y="89"/>
                  </a:cxn>
                  <a:cxn ang="0">
                    <a:pos x="24" y="64"/>
                  </a:cxn>
                  <a:cxn ang="0">
                    <a:pos x="35" y="86"/>
                  </a:cxn>
                  <a:cxn ang="0">
                    <a:pos x="50" y="101"/>
                  </a:cxn>
                  <a:cxn ang="0">
                    <a:pos x="29" y="89"/>
                  </a:cxn>
                </a:cxnLst>
                <a:rect l="0" t="0" r="r" b="b"/>
                <a:pathLst>
                  <a:path w="139" h="125">
                    <a:moveTo>
                      <a:pt x="108" y="21"/>
                    </a:moveTo>
                    <a:cubicBezTo>
                      <a:pt x="91" y="19"/>
                      <a:pt x="78" y="26"/>
                      <a:pt x="72" y="30"/>
                    </a:cubicBezTo>
                    <a:cubicBezTo>
                      <a:pt x="72" y="25"/>
                      <a:pt x="73" y="20"/>
                      <a:pt x="73" y="17"/>
                    </a:cubicBezTo>
                    <a:cubicBezTo>
                      <a:pt x="73" y="12"/>
                      <a:pt x="80" y="10"/>
                      <a:pt x="84" y="7"/>
                    </a:cubicBezTo>
                    <a:cubicBezTo>
                      <a:pt x="86" y="5"/>
                      <a:pt x="84" y="0"/>
                      <a:pt x="84" y="0"/>
                    </a:cubicBezTo>
                    <a:cubicBezTo>
                      <a:pt x="84" y="0"/>
                      <a:pt x="65" y="8"/>
                      <a:pt x="66" y="16"/>
                    </a:cubicBezTo>
                    <a:cubicBezTo>
                      <a:pt x="66" y="19"/>
                      <a:pt x="66" y="25"/>
                      <a:pt x="66" y="29"/>
                    </a:cubicBezTo>
                    <a:cubicBezTo>
                      <a:pt x="61" y="26"/>
                      <a:pt x="50" y="20"/>
                      <a:pt x="35" y="21"/>
                    </a:cubicBezTo>
                    <a:cubicBezTo>
                      <a:pt x="14" y="22"/>
                      <a:pt x="0" y="37"/>
                      <a:pt x="0" y="60"/>
                    </a:cubicBezTo>
                    <a:cubicBezTo>
                      <a:pt x="1" y="92"/>
                      <a:pt x="29" y="119"/>
                      <a:pt x="49" y="119"/>
                    </a:cubicBezTo>
                    <a:cubicBezTo>
                      <a:pt x="54" y="119"/>
                      <a:pt x="58" y="119"/>
                      <a:pt x="61" y="118"/>
                    </a:cubicBezTo>
                    <a:cubicBezTo>
                      <a:pt x="60" y="120"/>
                      <a:pt x="60" y="120"/>
                      <a:pt x="60" y="120"/>
                    </a:cubicBezTo>
                    <a:cubicBezTo>
                      <a:pt x="64" y="118"/>
                      <a:pt x="64" y="118"/>
                      <a:pt x="64" y="118"/>
                    </a:cubicBezTo>
                    <a:cubicBezTo>
                      <a:pt x="66" y="125"/>
                      <a:pt x="66" y="125"/>
                      <a:pt x="66" y="125"/>
                    </a:cubicBezTo>
                    <a:cubicBezTo>
                      <a:pt x="68" y="119"/>
                      <a:pt x="68" y="119"/>
                      <a:pt x="68" y="119"/>
                    </a:cubicBezTo>
                    <a:cubicBezTo>
                      <a:pt x="72" y="123"/>
                      <a:pt x="72" y="123"/>
                      <a:pt x="72" y="123"/>
                    </a:cubicBezTo>
                    <a:cubicBezTo>
                      <a:pt x="72" y="119"/>
                      <a:pt x="72" y="119"/>
                      <a:pt x="72" y="119"/>
                    </a:cubicBezTo>
                    <a:cubicBezTo>
                      <a:pt x="77" y="121"/>
                      <a:pt x="77" y="121"/>
                      <a:pt x="77" y="121"/>
                    </a:cubicBezTo>
                    <a:cubicBezTo>
                      <a:pt x="76" y="117"/>
                      <a:pt x="76" y="117"/>
                      <a:pt x="76" y="117"/>
                    </a:cubicBezTo>
                    <a:cubicBezTo>
                      <a:pt x="79" y="118"/>
                      <a:pt x="83" y="119"/>
                      <a:pt x="90" y="119"/>
                    </a:cubicBezTo>
                    <a:cubicBezTo>
                      <a:pt x="110" y="119"/>
                      <a:pt x="138" y="98"/>
                      <a:pt x="138" y="66"/>
                    </a:cubicBezTo>
                    <a:cubicBezTo>
                      <a:pt x="139" y="43"/>
                      <a:pt x="129" y="25"/>
                      <a:pt x="108" y="21"/>
                    </a:cubicBezTo>
                    <a:close/>
                    <a:moveTo>
                      <a:pt x="29" y="89"/>
                    </a:moveTo>
                    <a:cubicBezTo>
                      <a:pt x="21" y="79"/>
                      <a:pt x="24" y="64"/>
                      <a:pt x="24" y="64"/>
                    </a:cubicBezTo>
                    <a:cubicBezTo>
                      <a:pt x="24" y="64"/>
                      <a:pt x="29" y="77"/>
                      <a:pt x="35" y="86"/>
                    </a:cubicBezTo>
                    <a:cubicBezTo>
                      <a:pt x="40" y="94"/>
                      <a:pt x="50" y="101"/>
                      <a:pt x="50" y="101"/>
                    </a:cubicBezTo>
                    <a:cubicBezTo>
                      <a:pt x="50" y="101"/>
                      <a:pt x="37" y="99"/>
                      <a:pt x="29" y="89"/>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6" name="Rectangle 106"/>
              <p:cNvSpPr>
                <a:spLocks noChangeArrowheads="1"/>
              </p:cNvSpPr>
              <p:nvPr/>
            </p:nvSpPr>
            <p:spPr bwMode="auto">
              <a:xfrm>
                <a:off x="4754357" y="443029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7" name="Rectangle 107"/>
              <p:cNvSpPr>
                <a:spLocks noChangeArrowheads="1"/>
              </p:cNvSpPr>
              <p:nvPr/>
            </p:nvSpPr>
            <p:spPr bwMode="auto">
              <a:xfrm>
                <a:off x="4754357" y="455447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8" name="Freeform 108"/>
              <p:cNvSpPr>
                <a:spLocks/>
              </p:cNvSpPr>
              <p:nvPr/>
            </p:nvSpPr>
            <p:spPr bwMode="auto">
              <a:xfrm>
                <a:off x="3697183" y="5636112"/>
                <a:ext cx="250126" cy="32395"/>
              </a:xfrm>
              <a:custGeom>
                <a:avLst/>
                <a:gdLst/>
                <a:ahLst/>
                <a:cxnLst>
                  <a:cxn ang="0">
                    <a:pos x="123" y="5"/>
                  </a:cxn>
                  <a:cxn ang="0">
                    <a:pos x="118" y="5"/>
                  </a:cxn>
                  <a:cxn ang="0">
                    <a:pos x="118" y="0"/>
                  </a:cxn>
                  <a:cxn ang="0">
                    <a:pos x="10" y="0"/>
                  </a:cxn>
                  <a:cxn ang="0">
                    <a:pos x="10" y="5"/>
                  </a:cxn>
                  <a:cxn ang="0">
                    <a:pos x="4" y="5"/>
                  </a:cxn>
                  <a:cxn ang="0">
                    <a:pos x="4" y="9"/>
                  </a:cxn>
                  <a:cxn ang="0">
                    <a:pos x="0" y="9"/>
                  </a:cxn>
                  <a:cxn ang="0">
                    <a:pos x="0" y="18"/>
                  </a:cxn>
                  <a:cxn ang="0">
                    <a:pos x="128" y="18"/>
                  </a:cxn>
                  <a:cxn ang="0">
                    <a:pos x="128" y="9"/>
                  </a:cxn>
                  <a:cxn ang="0">
                    <a:pos x="123" y="9"/>
                  </a:cxn>
                  <a:cxn ang="0">
                    <a:pos x="123" y="5"/>
                  </a:cxn>
                </a:cxnLst>
                <a:rect l="0" t="0" r="r" b="b"/>
                <a:pathLst>
                  <a:path w="128" h="18">
                    <a:moveTo>
                      <a:pt x="123" y="5"/>
                    </a:moveTo>
                    <a:lnTo>
                      <a:pt x="118" y="5"/>
                    </a:lnTo>
                    <a:lnTo>
                      <a:pt x="118" y="0"/>
                    </a:lnTo>
                    <a:lnTo>
                      <a:pt x="10" y="0"/>
                    </a:lnTo>
                    <a:lnTo>
                      <a:pt x="10" y="5"/>
                    </a:lnTo>
                    <a:lnTo>
                      <a:pt x="4" y="5"/>
                    </a:lnTo>
                    <a:lnTo>
                      <a:pt x="4" y="9"/>
                    </a:lnTo>
                    <a:lnTo>
                      <a:pt x="0" y="9"/>
                    </a:lnTo>
                    <a:lnTo>
                      <a:pt x="0" y="18"/>
                    </a:lnTo>
                    <a:lnTo>
                      <a:pt x="128" y="18"/>
                    </a:lnTo>
                    <a:lnTo>
                      <a:pt x="128" y="9"/>
                    </a:lnTo>
                    <a:lnTo>
                      <a:pt x="123" y="9"/>
                    </a:lnTo>
                    <a:lnTo>
                      <a:pt x="123" y="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29" name="Freeform 109"/>
              <p:cNvSpPr>
                <a:spLocks/>
              </p:cNvSpPr>
              <p:nvPr/>
            </p:nvSpPr>
            <p:spPr bwMode="auto">
              <a:xfrm>
                <a:off x="3701091" y="5508331"/>
                <a:ext cx="236447" cy="125981"/>
              </a:xfrm>
              <a:custGeom>
                <a:avLst/>
                <a:gdLst/>
                <a:ahLst/>
                <a:cxnLst>
                  <a:cxn ang="0">
                    <a:pos x="110" y="70"/>
                  </a:cxn>
                  <a:cxn ang="0">
                    <a:pos x="110" y="8"/>
                  </a:cxn>
                  <a:cxn ang="0">
                    <a:pos x="121" y="8"/>
                  </a:cxn>
                  <a:cxn ang="0">
                    <a:pos x="121" y="0"/>
                  </a:cxn>
                  <a:cxn ang="0">
                    <a:pos x="0" y="0"/>
                  </a:cxn>
                  <a:cxn ang="0">
                    <a:pos x="0" y="8"/>
                  </a:cxn>
                  <a:cxn ang="0">
                    <a:pos x="12" y="8"/>
                  </a:cxn>
                  <a:cxn ang="0">
                    <a:pos x="12" y="70"/>
                  </a:cxn>
                  <a:cxn ang="0">
                    <a:pos x="24" y="70"/>
                  </a:cxn>
                  <a:cxn ang="0">
                    <a:pos x="24" y="8"/>
                  </a:cxn>
                  <a:cxn ang="0">
                    <a:pos x="39" y="8"/>
                  </a:cxn>
                  <a:cxn ang="0">
                    <a:pos x="39" y="70"/>
                  </a:cxn>
                  <a:cxn ang="0">
                    <a:pos x="51" y="70"/>
                  </a:cxn>
                  <a:cxn ang="0">
                    <a:pos x="51" y="8"/>
                  </a:cxn>
                  <a:cxn ang="0">
                    <a:pos x="71" y="8"/>
                  </a:cxn>
                  <a:cxn ang="0">
                    <a:pos x="71" y="70"/>
                  </a:cxn>
                  <a:cxn ang="0">
                    <a:pos x="83" y="70"/>
                  </a:cxn>
                  <a:cxn ang="0">
                    <a:pos x="83" y="8"/>
                  </a:cxn>
                  <a:cxn ang="0">
                    <a:pos x="98" y="8"/>
                  </a:cxn>
                  <a:cxn ang="0">
                    <a:pos x="98" y="70"/>
                  </a:cxn>
                  <a:cxn ang="0">
                    <a:pos x="110" y="70"/>
                  </a:cxn>
                </a:cxnLst>
                <a:rect l="0" t="0" r="r" b="b"/>
                <a:pathLst>
                  <a:path w="121" h="70">
                    <a:moveTo>
                      <a:pt x="110" y="70"/>
                    </a:moveTo>
                    <a:lnTo>
                      <a:pt x="110" y="8"/>
                    </a:lnTo>
                    <a:lnTo>
                      <a:pt x="121" y="8"/>
                    </a:lnTo>
                    <a:lnTo>
                      <a:pt x="121" y="0"/>
                    </a:lnTo>
                    <a:lnTo>
                      <a:pt x="0" y="0"/>
                    </a:lnTo>
                    <a:lnTo>
                      <a:pt x="0" y="8"/>
                    </a:lnTo>
                    <a:lnTo>
                      <a:pt x="12" y="8"/>
                    </a:lnTo>
                    <a:lnTo>
                      <a:pt x="12" y="70"/>
                    </a:lnTo>
                    <a:lnTo>
                      <a:pt x="24" y="70"/>
                    </a:lnTo>
                    <a:lnTo>
                      <a:pt x="24" y="8"/>
                    </a:lnTo>
                    <a:lnTo>
                      <a:pt x="39" y="8"/>
                    </a:lnTo>
                    <a:lnTo>
                      <a:pt x="39" y="70"/>
                    </a:lnTo>
                    <a:lnTo>
                      <a:pt x="51" y="70"/>
                    </a:lnTo>
                    <a:lnTo>
                      <a:pt x="51" y="8"/>
                    </a:lnTo>
                    <a:lnTo>
                      <a:pt x="71" y="8"/>
                    </a:lnTo>
                    <a:lnTo>
                      <a:pt x="71" y="70"/>
                    </a:lnTo>
                    <a:lnTo>
                      <a:pt x="83" y="70"/>
                    </a:lnTo>
                    <a:lnTo>
                      <a:pt x="83" y="8"/>
                    </a:lnTo>
                    <a:lnTo>
                      <a:pt x="98" y="8"/>
                    </a:lnTo>
                    <a:lnTo>
                      <a:pt x="98" y="70"/>
                    </a:lnTo>
                    <a:lnTo>
                      <a:pt x="11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0" name="Freeform 110"/>
              <p:cNvSpPr>
                <a:spLocks/>
              </p:cNvSpPr>
              <p:nvPr/>
            </p:nvSpPr>
            <p:spPr bwMode="auto">
              <a:xfrm>
                <a:off x="3689367" y="5432743"/>
                <a:ext cx="261851" cy="68389"/>
              </a:xfrm>
              <a:custGeom>
                <a:avLst/>
                <a:gdLst/>
                <a:ahLst/>
                <a:cxnLst>
                  <a:cxn ang="0">
                    <a:pos x="68" y="0"/>
                  </a:cxn>
                  <a:cxn ang="0">
                    <a:pos x="0" y="38"/>
                  </a:cxn>
                  <a:cxn ang="0">
                    <a:pos x="134" y="38"/>
                  </a:cxn>
                  <a:cxn ang="0">
                    <a:pos x="68" y="0"/>
                  </a:cxn>
                </a:cxnLst>
                <a:rect l="0" t="0" r="r" b="b"/>
                <a:pathLst>
                  <a:path w="134" h="38">
                    <a:moveTo>
                      <a:pt x="68" y="0"/>
                    </a:moveTo>
                    <a:lnTo>
                      <a:pt x="0" y="38"/>
                    </a:lnTo>
                    <a:lnTo>
                      <a:pt x="134" y="38"/>
                    </a:lnTo>
                    <a:lnTo>
                      <a:pt x="68"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1" name="Freeform 111"/>
              <p:cNvSpPr>
                <a:spLocks/>
              </p:cNvSpPr>
              <p:nvPr/>
            </p:nvSpPr>
            <p:spPr bwMode="auto">
              <a:xfrm>
                <a:off x="357606" y="2249034"/>
                <a:ext cx="220815" cy="219566"/>
              </a:xfrm>
              <a:custGeom>
                <a:avLst/>
                <a:gdLst/>
                <a:ahLst/>
                <a:cxnLst>
                  <a:cxn ang="0">
                    <a:pos x="26" y="122"/>
                  </a:cxn>
                  <a:cxn ang="0">
                    <a:pos x="0" y="95"/>
                  </a:cxn>
                  <a:cxn ang="0">
                    <a:pos x="66" y="30"/>
                  </a:cxn>
                  <a:cxn ang="0">
                    <a:pos x="83" y="48"/>
                  </a:cxn>
                  <a:cxn ang="0">
                    <a:pos x="40" y="89"/>
                  </a:cxn>
                  <a:cxn ang="0">
                    <a:pos x="36" y="84"/>
                  </a:cxn>
                  <a:cxn ang="0">
                    <a:pos x="73" y="48"/>
                  </a:cxn>
                  <a:cxn ang="0">
                    <a:pos x="66" y="40"/>
                  </a:cxn>
                  <a:cxn ang="0">
                    <a:pos x="10" y="95"/>
                  </a:cxn>
                  <a:cxn ang="0">
                    <a:pos x="26" y="112"/>
                  </a:cxn>
                  <a:cxn ang="0">
                    <a:pos x="103" y="37"/>
                  </a:cxn>
                  <a:cxn ang="0">
                    <a:pos x="76" y="10"/>
                  </a:cxn>
                  <a:cxn ang="0">
                    <a:pos x="31" y="53"/>
                  </a:cxn>
                  <a:cxn ang="0">
                    <a:pos x="27" y="49"/>
                  </a:cxn>
                  <a:cxn ang="0">
                    <a:pos x="77" y="0"/>
                  </a:cxn>
                  <a:cxn ang="0">
                    <a:pos x="113" y="37"/>
                  </a:cxn>
                  <a:cxn ang="0">
                    <a:pos x="26" y="122"/>
                  </a:cxn>
                </a:cxnLst>
                <a:rect l="0" t="0" r="r" b="b"/>
                <a:pathLst>
                  <a:path w="113" h="122">
                    <a:moveTo>
                      <a:pt x="26" y="122"/>
                    </a:moveTo>
                    <a:lnTo>
                      <a:pt x="0" y="95"/>
                    </a:lnTo>
                    <a:lnTo>
                      <a:pt x="66" y="30"/>
                    </a:lnTo>
                    <a:lnTo>
                      <a:pt x="83" y="48"/>
                    </a:lnTo>
                    <a:lnTo>
                      <a:pt x="40" y="89"/>
                    </a:lnTo>
                    <a:lnTo>
                      <a:pt x="36" y="84"/>
                    </a:lnTo>
                    <a:lnTo>
                      <a:pt x="73" y="48"/>
                    </a:lnTo>
                    <a:lnTo>
                      <a:pt x="66" y="40"/>
                    </a:lnTo>
                    <a:lnTo>
                      <a:pt x="10" y="95"/>
                    </a:lnTo>
                    <a:lnTo>
                      <a:pt x="26" y="112"/>
                    </a:lnTo>
                    <a:lnTo>
                      <a:pt x="103" y="37"/>
                    </a:lnTo>
                    <a:lnTo>
                      <a:pt x="76" y="10"/>
                    </a:lnTo>
                    <a:lnTo>
                      <a:pt x="31" y="53"/>
                    </a:lnTo>
                    <a:lnTo>
                      <a:pt x="27" y="49"/>
                    </a:lnTo>
                    <a:lnTo>
                      <a:pt x="77" y="0"/>
                    </a:lnTo>
                    <a:lnTo>
                      <a:pt x="113" y="37"/>
                    </a:lnTo>
                    <a:lnTo>
                      <a:pt x="26"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2" name="Freeform 112"/>
              <p:cNvSpPr>
                <a:spLocks noEditPoints="1"/>
              </p:cNvSpPr>
              <p:nvPr/>
            </p:nvSpPr>
            <p:spPr bwMode="auto">
              <a:xfrm>
                <a:off x="1444092" y="1970077"/>
                <a:ext cx="93797" cy="86387"/>
              </a:xfrm>
              <a:custGeom>
                <a:avLst/>
                <a:gdLst/>
                <a:ahLst/>
                <a:cxnLst>
                  <a:cxn ang="0">
                    <a:pos x="17" y="0"/>
                  </a:cxn>
                  <a:cxn ang="0">
                    <a:pos x="0" y="48"/>
                  </a:cxn>
                  <a:cxn ang="0">
                    <a:pos x="14" y="48"/>
                  </a:cxn>
                  <a:cxn ang="0">
                    <a:pos x="16" y="41"/>
                  </a:cxn>
                  <a:cxn ang="0">
                    <a:pos x="31" y="41"/>
                  </a:cxn>
                  <a:cxn ang="0">
                    <a:pos x="33" y="48"/>
                  </a:cxn>
                  <a:cxn ang="0">
                    <a:pos x="48" y="48"/>
                  </a:cxn>
                  <a:cxn ang="0">
                    <a:pos x="31" y="0"/>
                  </a:cxn>
                  <a:cxn ang="0">
                    <a:pos x="17" y="0"/>
                  </a:cxn>
                  <a:cxn ang="0">
                    <a:pos x="19" y="31"/>
                  </a:cxn>
                  <a:cxn ang="0">
                    <a:pos x="24" y="17"/>
                  </a:cxn>
                  <a:cxn ang="0">
                    <a:pos x="24" y="17"/>
                  </a:cxn>
                  <a:cxn ang="0">
                    <a:pos x="28" y="31"/>
                  </a:cxn>
                  <a:cxn ang="0">
                    <a:pos x="19" y="31"/>
                  </a:cxn>
                </a:cxnLst>
                <a:rect l="0" t="0" r="r" b="b"/>
                <a:pathLst>
                  <a:path w="48" h="48">
                    <a:moveTo>
                      <a:pt x="17" y="0"/>
                    </a:moveTo>
                    <a:lnTo>
                      <a:pt x="0" y="48"/>
                    </a:lnTo>
                    <a:lnTo>
                      <a:pt x="14" y="48"/>
                    </a:lnTo>
                    <a:lnTo>
                      <a:pt x="16" y="41"/>
                    </a:lnTo>
                    <a:lnTo>
                      <a:pt x="31" y="41"/>
                    </a:lnTo>
                    <a:lnTo>
                      <a:pt x="33" y="48"/>
                    </a:lnTo>
                    <a:lnTo>
                      <a:pt x="48" y="48"/>
                    </a:lnTo>
                    <a:lnTo>
                      <a:pt x="31" y="0"/>
                    </a:lnTo>
                    <a:lnTo>
                      <a:pt x="17" y="0"/>
                    </a:lnTo>
                    <a:close/>
                    <a:moveTo>
                      <a:pt x="19" y="31"/>
                    </a:moveTo>
                    <a:lnTo>
                      <a:pt x="24" y="17"/>
                    </a:lnTo>
                    <a:lnTo>
                      <a:pt x="24" y="17"/>
                    </a:lnTo>
                    <a:lnTo>
                      <a:pt x="28" y="31"/>
                    </a:lnTo>
                    <a:lnTo>
                      <a:pt x="19"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3" name="Freeform 113"/>
              <p:cNvSpPr>
                <a:spLocks noEditPoints="1"/>
              </p:cNvSpPr>
              <p:nvPr/>
            </p:nvSpPr>
            <p:spPr bwMode="auto">
              <a:xfrm>
                <a:off x="1543752" y="1858494"/>
                <a:ext cx="84027" cy="86387"/>
              </a:xfrm>
              <a:custGeom>
                <a:avLst/>
                <a:gdLst/>
                <a:ahLst/>
                <a:cxnLst>
                  <a:cxn ang="0">
                    <a:pos x="45" y="28"/>
                  </a:cxn>
                  <a:cxn ang="0">
                    <a:pos x="42" y="25"/>
                  </a:cxn>
                  <a:cxn ang="0">
                    <a:pos x="38" y="24"/>
                  </a:cxn>
                  <a:cxn ang="0">
                    <a:pos x="43" y="20"/>
                  </a:cxn>
                  <a:cxn ang="0">
                    <a:pos x="45" y="13"/>
                  </a:cxn>
                  <a:cxn ang="0">
                    <a:pos x="44" y="9"/>
                  </a:cxn>
                  <a:cxn ang="0">
                    <a:pos x="42" y="5"/>
                  </a:cxn>
                  <a:cxn ang="0">
                    <a:pos x="37" y="2"/>
                  </a:cxn>
                  <a:cxn ang="0">
                    <a:pos x="28" y="0"/>
                  </a:cxn>
                  <a:cxn ang="0">
                    <a:pos x="0" y="0"/>
                  </a:cxn>
                  <a:cxn ang="0">
                    <a:pos x="0" y="53"/>
                  </a:cxn>
                  <a:cxn ang="0">
                    <a:pos x="29" y="53"/>
                  </a:cxn>
                  <a:cxn ang="0">
                    <a:pos x="36" y="52"/>
                  </a:cxn>
                  <a:cxn ang="0">
                    <a:pos x="42" y="49"/>
                  </a:cxn>
                  <a:cxn ang="0">
                    <a:pos x="46" y="44"/>
                  </a:cxn>
                  <a:cxn ang="0">
                    <a:pos x="48" y="37"/>
                  </a:cxn>
                  <a:cxn ang="0">
                    <a:pos x="47" y="32"/>
                  </a:cxn>
                  <a:cxn ang="0">
                    <a:pos x="45" y="28"/>
                  </a:cxn>
                  <a:cxn ang="0">
                    <a:pos x="16" y="13"/>
                  </a:cxn>
                  <a:cxn ang="0">
                    <a:pos x="24" y="13"/>
                  </a:cxn>
                  <a:cxn ang="0">
                    <a:pos x="28" y="14"/>
                  </a:cxn>
                  <a:cxn ang="0">
                    <a:pos x="30" y="16"/>
                  </a:cxn>
                  <a:cxn ang="0">
                    <a:pos x="28" y="20"/>
                  </a:cxn>
                  <a:cxn ang="0">
                    <a:pos x="24" y="21"/>
                  </a:cxn>
                  <a:cxn ang="0">
                    <a:pos x="16" y="21"/>
                  </a:cxn>
                  <a:cxn ang="0">
                    <a:pos x="16" y="13"/>
                  </a:cxn>
                  <a:cxn ang="0">
                    <a:pos x="31" y="38"/>
                  </a:cxn>
                  <a:cxn ang="0">
                    <a:pos x="29" y="39"/>
                  </a:cxn>
                  <a:cxn ang="0">
                    <a:pos x="27" y="40"/>
                  </a:cxn>
                  <a:cxn ang="0">
                    <a:pos x="25" y="40"/>
                  </a:cxn>
                  <a:cxn ang="0">
                    <a:pos x="16" y="40"/>
                  </a:cxn>
                  <a:cxn ang="0">
                    <a:pos x="16" y="30"/>
                  </a:cxn>
                  <a:cxn ang="0">
                    <a:pos x="26" y="30"/>
                  </a:cxn>
                  <a:cxn ang="0">
                    <a:pos x="31" y="35"/>
                  </a:cxn>
                  <a:cxn ang="0">
                    <a:pos x="31" y="38"/>
                  </a:cxn>
                </a:cxnLst>
                <a:rect l="0" t="0" r="r" b="b"/>
                <a:pathLst>
                  <a:path w="48" h="53">
                    <a:moveTo>
                      <a:pt x="45" y="28"/>
                    </a:moveTo>
                    <a:cubicBezTo>
                      <a:pt x="44" y="27"/>
                      <a:pt x="43" y="26"/>
                      <a:pt x="42" y="25"/>
                    </a:cubicBezTo>
                    <a:cubicBezTo>
                      <a:pt x="41" y="25"/>
                      <a:pt x="40" y="24"/>
                      <a:pt x="38" y="24"/>
                    </a:cubicBezTo>
                    <a:cubicBezTo>
                      <a:pt x="40" y="23"/>
                      <a:pt x="42" y="21"/>
                      <a:pt x="43" y="20"/>
                    </a:cubicBezTo>
                    <a:cubicBezTo>
                      <a:pt x="44" y="18"/>
                      <a:pt x="45" y="16"/>
                      <a:pt x="45" y="13"/>
                    </a:cubicBezTo>
                    <a:cubicBezTo>
                      <a:pt x="45" y="12"/>
                      <a:pt x="45" y="11"/>
                      <a:pt x="44" y="9"/>
                    </a:cubicBezTo>
                    <a:cubicBezTo>
                      <a:pt x="44" y="8"/>
                      <a:pt x="43" y="6"/>
                      <a:pt x="42" y="5"/>
                    </a:cubicBezTo>
                    <a:cubicBezTo>
                      <a:pt x="40" y="4"/>
                      <a:pt x="39" y="2"/>
                      <a:pt x="37" y="2"/>
                    </a:cubicBezTo>
                    <a:cubicBezTo>
                      <a:pt x="34" y="1"/>
                      <a:pt x="32" y="0"/>
                      <a:pt x="28" y="0"/>
                    </a:cubicBezTo>
                    <a:cubicBezTo>
                      <a:pt x="0" y="0"/>
                      <a:pt x="0" y="0"/>
                      <a:pt x="0" y="0"/>
                    </a:cubicBezTo>
                    <a:cubicBezTo>
                      <a:pt x="0" y="53"/>
                      <a:pt x="0" y="53"/>
                      <a:pt x="0" y="53"/>
                    </a:cubicBezTo>
                    <a:cubicBezTo>
                      <a:pt x="29" y="53"/>
                      <a:pt x="29" y="53"/>
                      <a:pt x="29" y="53"/>
                    </a:cubicBezTo>
                    <a:cubicBezTo>
                      <a:pt x="31" y="53"/>
                      <a:pt x="34" y="52"/>
                      <a:pt x="36" y="52"/>
                    </a:cubicBezTo>
                    <a:cubicBezTo>
                      <a:pt x="38" y="51"/>
                      <a:pt x="40" y="50"/>
                      <a:pt x="42" y="49"/>
                    </a:cubicBezTo>
                    <a:cubicBezTo>
                      <a:pt x="44" y="47"/>
                      <a:pt x="45" y="46"/>
                      <a:pt x="46" y="44"/>
                    </a:cubicBezTo>
                    <a:cubicBezTo>
                      <a:pt x="47" y="42"/>
                      <a:pt x="48" y="39"/>
                      <a:pt x="48" y="37"/>
                    </a:cubicBezTo>
                    <a:cubicBezTo>
                      <a:pt x="48" y="35"/>
                      <a:pt x="47" y="33"/>
                      <a:pt x="47" y="32"/>
                    </a:cubicBezTo>
                    <a:cubicBezTo>
                      <a:pt x="46" y="30"/>
                      <a:pt x="46" y="29"/>
                      <a:pt x="45" y="28"/>
                    </a:cubicBezTo>
                    <a:close/>
                    <a:moveTo>
                      <a:pt x="16" y="13"/>
                    </a:moveTo>
                    <a:cubicBezTo>
                      <a:pt x="24" y="13"/>
                      <a:pt x="24" y="13"/>
                      <a:pt x="24" y="13"/>
                    </a:cubicBezTo>
                    <a:cubicBezTo>
                      <a:pt x="26" y="13"/>
                      <a:pt x="27" y="13"/>
                      <a:pt x="28" y="14"/>
                    </a:cubicBezTo>
                    <a:cubicBezTo>
                      <a:pt x="29" y="14"/>
                      <a:pt x="30" y="15"/>
                      <a:pt x="30" y="16"/>
                    </a:cubicBezTo>
                    <a:cubicBezTo>
                      <a:pt x="30" y="18"/>
                      <a:pt x="29" y="19"/>
                      <a:pt x="28" y="20"/>
                    </a:cubicBezTo>
                    <a:cubicBezTo>
                      <a:pt x="27" y="20"/>
                      <a:pt x="26" y="21"/>
                      <a:pt x="24" y="21"/>
                    </a:cubicBezTo>
                    <a:cubicBezTo>
                      <a:pt x="16" y="21"/>
                      <a:pt x="16" y="21"/>
                      <a:pt x="16" y="21"/>
                    </a:cubicBezTo>
                    <a:lnTo>
                      <a:pt x="16" y="13"/>
                    </a:lnTo>
                    <a:close/>
                    <a:moveTo>
                      <a:pt x="31" y="38"/>
                    </a:moveTo>
                    <a:cubicBezTo>
                      <a:pt x="31" y="38"/>
                      <a:pt x="30" y="39"/>
                      <a:pt x="29" y="39"/>
                    </a:cubicBezTo>
                    <a:cubicBezTo>
                      <a:pt x="29" y="40"/>
                      <a:pt x="28" y="40"/>
                      <a:pt x="27" y="40"/>
                    </a:cubicBezTo>
                    <a:cubicBezTo>
                      <a:pt x="27" y="40"/>
                      <a:pt x="26" y="40"/>
                      <a:pt x="25" y="40"/>
                    </a:cubicBezTo>
                    <a:cubicBezTo>
                      <a:pt x="16" y="40"/>
                      <a:pt x="16" y="40"/>
                      <a:pt x="16" y="40"/>
                    </a:cubicBezTo>
                    <a:cubicBezTo>
                      <a:pt x="16" y="30"/>
                      <a:pt x="16" y="30"/>
                      <a:pt x="16" y="30"/>
                    </a:cubicBezTo>
                    <a:cubicBezTo>
                      <a:pt x="26" y="30"/>
                      <a:pt x="26" y="30"/>
                      <a:pt x="26" y="30"/>
                    </a:cubicBezTo>
                    <a:cubicBezTo>
                      <a:pt x="30" y="30"/>
                      <a:pt x="31" y="32"/>
                      <a:pt x="31" y="35"/>
                    </a:cubicBezTo>
                    <a:cubicBezTo>
                      <a:pt x="31" y="36"/>
                      <a:pt x="31" y="37"/>
                      <a:pt x="31" y="3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4" name="Freeform 114"/>
              <p:cNvSpPr>
                <a:spLocks/>
              </p:cNvSpPr>
              <p:nvPr/>
            </p:nvSpPr>
            <p:spPr bwMode="auto">
              <a:xfrm>
                <a:off x="1645366" y="1946680"/>
                <a:ext cx="89889" cy="88186"/>
              </a:xfrm>
              <a:custGeom>
                <a:avLst/>
                <a:gdLst/>
                <a:ahLst/>
                <a:cxnLst>
                  <a:cxn ang="0">
                    <a:pos x="34" y="33"/>
                  </a:cxn>
                  <a:cxn ang="0">
                    <a:pos x="33" y="36"/>
                  </a:cxn>
                  <a:cxn ang="0">
                    <a:pos x="32" y="39"/>
                  </a:cxn>
                  <a:cxn ang="0">
                    <a:pos x="29" y="41"/>
                  </a:cxn>
                  <a:cxn ang="0">
                    <a:pos x="26" y="41"/>
                  </a:cxn>
                  <a:cxn ang="0">
                    <a:pos x="21" y="40"/>
                  </a:cxn>
                  <a:cxn ang="0">
                    <a:pos x="18" y="37"/>
                  </a:cxn>
                  <a:cxn ang="0">
                    <a:pos x="16" y="32"/>
                  </a:cxn>
                  <a:cxn ang="0">
                    <a:pos x="16" y="27"/>
                  </a:cxn>
                  <a:cxn ang="0">
                    <a:pos x="16" y="22"/>
                  </a:cxn>
                  <a:cxn ang="0">
                    <a:pos x="18" y="17"/>
                  </a:cxn>
                  <a:cxn ang="0">
                    <a:pos x="21" y="14"/>
                  </a:cxn>
                  <a:cxn ang="0">
                    <a:pos x="26" y="13"/>
                  </a:cxn>
                  <a:cxn ang="0">
                    <a:pos x="30" y="14"/>
                  </a:cxn>
                  <a:cxn ang="0">
                    <a:pos x="32" y="16"/>
                  </a:cxn>
                  <a:cxn ang="0">
                    <a:pos x="34" y="18"/>
                  </a:cxn>
                  <a:cxn ang="0">
                    <a:pos x="34" y="20"/>
                  </a:cxn>
                  <a:cxn ang="0">
                    <a:pos x="50" y="20"/>
                  </a:cxn>
                  <a:cxn ang="0">
                    <a:pos x="43" y="5"/>
                  </a:cxn>
                  <a:cxn ang="0">
                    <a:pos x="26" y="0"/>
                  </a:cxn>
                  <a:cxn ang="0">
                    <a:pos x="15" y="2"/>
                  </a:cxn>
                  <a:cxn ang="0">
                    <a:pos x="7" y="7"/>
                  </a:cxn>
                  <a:cxn ang="0">
                    <a:pos x="1" y="16"/>
                  </a:cxn>
                  <a:cxn ang="0">
                    <a:pos x="0" y="27"/>
                  </a:cxn>
                  <a:cxn ang="0">
                    <a:pos x="1" y="38"/>
                  </a:cxn>
                  <a:cxn ang="0">
                    <a:pos x="6" y="46"/>
                  </a:cxn>
                  <a:cxn ang="0">
                    <a:pos x="15" y="52"/>
                  </a:cxn>
                  <a:cxn ang="0">
                    <a:pos x="26" y="54"/>
                  </a:cxn>
                  <a:cxn ang="0">
                    <a:pos x="36" y="52"/>
                  </a:cxn>
                  <a:cxn ang="0">
                    <a:pos x="44" y="47"/>
                  </a:cxn>
                  <a:cxn ang="0">
                    <a:pos x="48" y="40"/>
                  </a:cxn>
                  <a:cxn ang="0">
                    <a:pos x="50" y="33"/>
                  </a:cxn>
                  <a:cxn ang="0">
                    <a:pos x="34" y="33"/>
                  </a:cxn>
                </a:cxnLst>
                <a:rect l="0" t="0" r="r" b="b"/>
                <a:pathLst>
                  <a:path w="50" h="54">
                    <a:moveTo>
                      <a:pt x="34" y="33"/>
                    </a:moveTo>
                    <a:cubicBezTo>
                      <a:pt x="34" y="34"/>
                      <a:pt x="34" y="35"/>
                      <a:pt x="33" y="36"/>
                    </a:cubicBezTo>
                    <a:cubicBezTo>
                      <a:pt x="33" y="37"/>
                      <a:pt x="32" y="38"/>
                      <a:pt x="32" y="39"/>
                    </a:cubicBezTo>
                    <a:cubicBezTo>
                      <a:pt x="31" y="40"/>
                      <a:pt x="30" y="40"/>
                      <a:pt x="29" y="41"/>
                    </a:cubicBezTo>
                    <a:cubicBezTo>
                      <a:pt x="28" y="41"/>
                      <a:pt x="27" y="41"/>
                      <a:pt x="26" y="41"/>
                    </a:cubicBezTo>
                    <a:cubicBezTo>
                      <a:pt x="24" y="41"/>
                      <a:pt x="22" y="41"/>
                      <a:pt x="21" y="40"/>
                    </a:cubicBezTo>
                    <a:cubicBezTo>
                      <a:pt x="20" y="39"/>
                      <a:pt x="19" y="38"/>
                      <a:pt x="18" y="37"/>
                    </a:cubicBezTo>
                    <a:cubicBezTo>
                      <a:pt x="17" y="35"/>
                      <a:pt x="17" y="34"/>
                      <a:pt x="16" y="32"/>
                    </a:cubicBezTo>
                    <a:cubicBezTo>
                      <a:pt x="16" y="30"/>
                      <a:pt x="16" y="29"/>
                      <a:pt x="16" y="27"/>
                    </a:cubicBezTo>
                    <a:cubicBezTo>
                      <a:pt x="16" y="25"/>
                      <a:pt x="16" y="23"/>
                      <a:pt x="16" y="22"/>
                    </a:cubicBezTo>
                    <a:cubicBezTo>
                      <a:pt x="17" y="20"/>
                      <a:pt x="17" y="18"/>
                      <a:pt x="18" y="17"/>
                    </a:cubicBezTo>
                    <a:cubicBezTo>
                      <a:pt x="19" y="16"/>
                      <a:pt x="20" y="15"/>
                      <a:pt x="21" y="14"/>
                    </a:cubicBezTo>
                    <a:cubicBezTo>
                      <a:pt x="22" y="13"/>
                      <a:pt x="24" y="13"/>
                      <a:pt x="26" y="13"/>
                    </a:cubicBezTo>
                    <a:cubicBezTo>
                      <a:pt x="27" y="13"/>
                      <a:pt x="29" y="13"/>
                      <a:pt x="30" y="14"/>
                    </a:cubicBezTo>
                    <a:cubicBezTo>
                      <a:pt x="31" y="14"/>
                      <a:pt x="32" y="15"/>
                      <a:pt x="32" y="16"/>
                    </a:cubicBezTo>
                    <a:cubicBezTo>
                      <a:pt x="33" y="17"/>
                      <a:pt x="33" y="17"/>
                      <a:pt x="34" y="18"/>
                    </a:cubicBezTo>
                    <a:cubicBezTo>
                      <a:pt x="34" y="19"/>
                      <a:pt x="34" y="20"/>
                      <a:pt x="34" y="20"/>
                    </a:cubicBezTo>
                    <a:cubicBezTo>
                      <a:pt x="50" y="20"/>
                      <a:pt x="50" y="20"/>
                      <a:pt x="50" y="20"/>
                    </a:cubicBezTo>
                    <a:cubicBezTo>
                      <a:pt x="49" y="14"/>
                      <a:pt x="47" y="9"/>
                      <a:pt x="43" y="5"/>
                    </a:cubicBezTo>
                    <a:cubicBezTo>
                      <a:pt x="39" y="1"/>
                      <a:pt x="33" y="0"/>
                      <a:pt x="26" y="0"/>
                    </a:cubicBezTo>
                    <a:cubicBezTo>
                      <a:pt x="22" y="0"/>
                      <a:pt x="18" y="0"/>
                      <a:pt x="15" y="2"/>
                    </a:cubicBezTo>
                    <a:cubicBezTo>
                      <a:pt x="12" y="3"/>
                      <a:pt x="9" y="5"/>
                      <a:pt x="7" y="7"/>
                    </a:cubicBezTo>
                    <a:cubicBezTo>
                      <a:pt x="4" y="9"/>
                      <a:pt x="3" y="12"/>
                      <a:pt x="1" y="16"/>
                    </a:cubicBezTo>
                    <a:cubicBezTo>
                      <a:pt x="0" y="19"/>
                      <a:pt x="0" y="23"/>
                      <a:pt x="0" y="27"/>
                    </a:cubicBezTo>
                    <a:cubicBezTo>
                      <a:pt x="0" y="31"/>
                      <a:pt x="0" y="34"/>
                      <a:pt x="1" y="38"/>
                    </a:cubicBezTo>
                    <a:cubicBezTo>
                      <a:pt x="2" y="41"/>
                      <a:pt x="4" y="44"/>
                      <a:pt x="6" y="46"/>
                    </a:cubicBezTo>
                    <a:cubicBezTo>
                      <a:pt x="9" y="49"/>
                      <a:pt x="11" y="51"/>
                      <a:pt x="15" y="52"/>
                    </a:cubicBezTo>
                    <a:cubicBezTo>
                      <a:pt x="18" y="54"/>
                      <a:pt x="22" y="54"/>
                      <a:pt x="26" y="54"/>
                    </a:cubicBezTo>
                    <a:cubicBezTo>
                      <a:pt x="30" y="54"/>
                      <a:pt x="33" y="54"/>
                      <a:pt x="36" y="52"/>
                    </a:cubicBezTo>
                    <a:cubicBezTo>
                      <a:pt x="39" y="51"/>
                      <a:pt x="42" y="49"/>
                      <a:pt x="44" y="47"/>
                    </a:cubicBezTo>
                    <a:cubicBezTo>
                      <a:pt x="46" y="45"/>
                      <a:pt x="47" y="43"/>
                      <a:pt x="48" y="40"/>
                    </a:cubicBezTo>
                    <a:cubicBezTo>
                      <a:pt x="49" y="38"/>
                      <a:pt x="50" y="35"/>
                      <a:pt x="50" y="33"/>
                    </a:cubicBezTo>
                    <a:lnTo>
                      <a:pt x="34" y="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5" name="Freeform 115"/>
              <p:cNvSpPr>
                <a:spLocks noEditPoints="1"/>
              </p:cNvSpPr>
              <p:nvPr/>
            </p:nvSpPr>
            <p:spPr bwMode="auto">
              <a:xfrm>
                <a:off x="4240426" y="5063800"/>
                <a:ext cx="306796" cy="284356"/>
              </a:xfrm>
              <a:custGeom>
                <a:avLst/>
                <a:gdLst/>
                <a:ahLst/>
                <a:cxnLst>
                  <a:cxn ang="0">
                    <a:pos x="142" y="33"/>
                  </a:cxn>
                  <a:cxn ang="0">
                    <a:pos x="54" y="23"/>
                  </a:cxn>
                  <a:cxn ang="0">
                    <a:pos x="0" y="87"/>
                  </a:cxn>
                  <a:cxn ang="0">
                    <a:pos x="52" y="150"/>
                  </a:cxn>
                  <a:cxn ang="0">
                    <a:pos x="143" y="144"/>
                  </a:cxn>
                  <a:cxn ang="0">
                    <a:pos x="115" y="148"/>
                  </a:cxn>
                  <a:cxn ang="0">
                    <a:pos x="123" y="133"/>
                  </a:cxn>
                  <a:cxn ang="0">
                    <a:pos x="77" y="137"/>
                  </a:cxn>
                  <a:cxn ang="0">
                    <a:pos x="51" y="133"/>
                  </a:cxn>
                  <a:cxn ang="0">
                    <a:pos x="80" y="38"/>
                  </a:cxn>
                  <a:cxn ang="0">
                    <a:pos x="123" y="42"/>
                  </a:cxn>
                  <a:cxn ang="0">
                    <a:pos x="116" y="28"/>
                  </a:cxn>
                  <a:cxn ang="0">
                    <a:pos x="130" y="99"/>
                  </a:cxn>
                  <a:cxn ang="0">
                    <a:pos x="87" y="131"/>
                  </a:cxn>
                  <a:cxn ang="0">
                    <a:pos x="44" y="102"/>
                  </a:cxn>
                  <a:cxn ang="0">
                    <a:pos x="58" y="59"/>
                  </a:cxn>
                  <a:cxn ang="0">
                    <a:pos x="101" y="45"/>
                  </a:cxn>
                  <a:cxn ang="0">
                    <a:pos x="130" y="87"/>
                  </a:cxn>
                  <a:cxn ang="0">
                    <a:pos x="125" y="49"/>
                  </a:cxn>
                  <a:cxn ang="0">
                    <a:pos x="90" y="37"/>
                  </a:cxn>
                  <a:cxn ang="0">
                    <a:pos x="89" y="37"/>
                  </a:cxn>
                  <a:cxn ang="0">
                    <a:pos x="56" y="56"/>
                  </a:cxn>
                  <a:cxn ang="0">
                    <a:pos x="69" y="45"/>
                  </a:cxn>
                  <a:cxn ang="0">
                    <a:pos x="26" y="59"/>
                  </a:cxn>
                  <a:cxn ang="0">
                    <a:pos x="37" y="87"/>
                  </a:cxn>
                  <a:cxn ang="0">
                    <a:pos x="36" y="89"/>
                  </a:cxn>
                  <a:cxn ang="0">
                    <a:pos x="41" y="123"/>
                  </a:cxn>
                  <a:cxn ang="0">
                    <a:pos x="37" y="97"/>
                  </a:cxn>
                  <a:cxn ang="0">
                    <a:pos x="66" y="129"/>
                  </a:cxn>
                  <a:cxn ang="0">
                    <a:pos x="84" y="137"/>
                  </a:cxn>
                  <a:cxn ang="0">
                    <a:pos x="86" y="138"/>
                  </a:cxn>
                  <a:cxn ang="0">
                    <a:pos x="118" y="118"/>
                  </a:cxn>
                  <a:cxn ang="0">
                    <a:pos x="105" y="130"/>
                  </a:cxn>
                  <a:cxn ang="0">
                    <a:pos x="146" y="105"/>
                  </a:cxn>
                  <a:cxn ang="0">
                    <a:pos x="137" y="95"/>
                  </a:cxn>
                  <a:cxn ang="0">
                    <a:pos x="137" y="84"/>
                  </a:cxn>
                  <a:cxn ang="0">
                    <a:pos x="137" y="77"/>
                  </a:cxn>
                  <a:cxn ang="0">
                    <a:pos x="144" y="70"/>
                  </a:cxn>
                  <a:cxn ang="0">
                    <a:pos x="139" y="35"/>
                  </a:cxn>
                  <a:cxn ang="0">
                    <a:pos x="124" y="28"/>
                  </a:cxn>
                  <a:cxn ang="0">
                    <a:pos x="114" y="25"/>
                  </a:cxn>
                  <a:cxn ang="0">
                    <a:pos x="87" y="7"/>
                  </a:cxn>
                  <a:cxn ang="0">
                    <a:pos x="44" y="44"/>
                  </a:cxn>
                  <a:cxn ang="0">
                    <a:pos x="7" y="87"/>
                  </a:cxn>
                  <a:cxn ang="0">
                    <a:pos x="25" y="115"/>
                  </a:cxn>
                  <a:cxn ang="0">
                    <a:pos x="28" y="124"/>
                  </a:cxn>
                  <a:cxn ang="0">
                    <a:pos x="35" y="140"/>
                  </a:cxn>
                  <a:cxn ang="0">
                    <a:pos x="86" y="142"/>
                  </a:cxn>
                  <a:cxn ang="0">
                    <a:pos x="141" y="141"/>
                  </a:cxn>
                  <a:cxn ang="0">
                    <a:pos x="148" y="123"/>
                  </a:cxn>
                  <a:cxn ang="0">
                    <a:pos x="149" y="104"/>
                  </a:cxn>
                  <a:cxn ang="0">
                    <a:pos x="150" y="60"/>
                  </a:cxn>
                </a:cxnLst>
                <a:rect l="0" t="0" r="r" b="b"/>
                <a:pathLst>
                  <a:path w="174" h="174">
                    <a:moveTo>
                      <a:pt x="174" y="87"/>
                    </a:moveTo>
                    <a:cubicBezTo>
                      <a:pt x="174" y="74"/>
                      <a:pt x="165" y="62"/>
                      <a:pt x="150" y="53"/>
                    </a:cubicBezTo>
                    <a:cubicBezTo>
                      <a:pt x="149" y="45"/>
                      <a:pt x="147" y="38"/>
                      <a:pt x="142" y="33"/>
                    </a:cubicBezTo>
                    <a:cubicBezTo>
                      <a:pt x="137" y="28"/>
                      <a:pt x="130" y="25"/>
                      <a:pt x="122" y="25"/>
                    </a:cubicBezTo>
                    <a:cubicBezTo>
                      <a:pt x="113" y="10"/>
                      <a:pt x="100" y="0"/>
                      <a:pt x="87" y="0"/>
                    </a:cubicBezTo>
                    <a:cubicBezTo>
                      <a:pt x="74" y="0"/>
                      <a:pt x="62" y="9"/>
                      <a:pt x="54" y="23"/>
                    </a:cubicBezTo>
                    <a:cubicBezTo>
                      <a:pt x="44" y="23"/>
                      <a:pt x="36" y="26"/>
                      <a:pt x="31" y="31"/>
                    </a:cubicBezTo>
                    <a:cubicBezTo>
                      <a:pt x="25" y="37"/>
                      <a:pt x="23" y="45"/>
                      <a:pt x="23" y="54"/>
                    </a:cubicBezTo>
                    <a:cubicBezTo>
                      <a:pt x="9" y="63"/>
                      <a:pt x="0" y="75"/>
                      <a:pt x="0" y="87"/>
                    </a:cubicBezTo>
                    <a:cubicBezTo>
                      <a:pt x="0" y="101"/>
                      <a:pt x="9" y="113"/>
                      <a:pt x="24" y="122"/>
                    </a:cubicBezTo>
                    <a:cubicBezTo>
                      <a:pt x="25" y="130"/>
                      <a:pt x="27" y="137"/>
                      <a:pt x="32" y="142"/>
                    </a:cubicBezTo>
                    <a:cubicBezTo>
                      <a:pt x="37" y="147"/>
                      <a:pt x="44" y="150"/>
                      <a:pt x="52" y="150"/>
                    </a:cubicBezTo>
                    <a:cubicBezTo>
                      <a:pt x="61" y="165"/>
                      <a:pt x="74" y="174"/>
                      <a:pt x="87" y="174"/>
                    </a:cubicBezTo>
                    <a:cubicBezTo>
                      <a:pt x="100" y="174"/>
                      <a:pt x="112" y="166"/>
                      <a:pt x="120" y="152"/>
                    </a:cubicBezTo>
                    <a:cubicBezTo>
                      <a:pt x="130" y="152"/>
                      <a:pt x="138" y="149"/>
                      <a:pt x="143" y="144"/>
                    </a:cubicBezTo>
                    <a:cubicBezTo>
                      <a:pt x="149" y="138"/>
                      <a:pt x="152" y="130"/>
                      <a:pt x="152" y="121"/>
                    </a:cubicBezTo>
                    <a:cubicBezTo>
                      <a:pt x="166" y="112"/>
                      <a:pt x="174" y="100"/>
                      <a:pt x="174" y="87"/>
                    </a:cubicBezTo>
                    <a:close/>
                    <a:moveTo>
                      <a:pt x="115" y="148"/>
                    </a:moveTo>
                    <a:cubicBezTo>
                      <a:pt x="107" y="148"/>
                      <a:pt x="98" y="145"/>
                      <a:pt x="89" y="140"/>
                    </a:cubicBezTo>
                    <a:cubicBezTo>
                      <a:pt x="91" y="139"/>
                      <a:pt x="93" y="138"/>
                      <a:pt x="94" y="137"/>
                    </a:cubicBezTo>
                    <a:cubicBezTo>
                      <a:pt x="104" y="137"/>
                      <a:pt x="114" y="135"/>
                      <a:pt x="123" y="133"/>
                    </a:cubicBezTo>
                    <a:cubicBezTo>
                      <a:pt x="121" y="139"/>
                      <a:pt x="118" y="144"/>
                      <a:pt x="115" y="148"/>
                    </a:cubicBezTo>
                    <a:close/>
                    <a:moveTo>
                      <a:pt x="51" y="133"/>
                    </a:moveTo>
                    <a:cubicBezTo>
                      <a:pt x="59" y="135"/>
                      <a:pt x="68" y="136"/>
                      <a:pt x="77" y="137"/>
                    </a:cubicBezTo>
                    <a:cubicBezTo>
                      <a:pt x="79" y="138"/>
                      <a:pt x="80" y="139"/>
                      <a:pt x="82" y="140"/>
                    </a:cubicBezTo>
                    <a:cubicBezTo>
                      <a:pt x="74" y="144"/>
                      <a:pt x="65" y="146"/>
                      <a:pt x="58" y="147"/>
                    </a:cubicBezTo>
                    <a:cubicBezTo>
                      <a:pt x="55" y="143"/>
                      <a:pt x="53" y="138"/>
                      <a:pt x="51" y="133"/>
                    </a:cubicBezTo>
                    <a:close/>
                    <a:moveTo>
                      <a:pt x="59" y="26"/>
                    </a:moveTo>
                    <a:cubicBezTo>
                      <a:pt x="67" y="27"/>
                      <a:pt x="76" y="30"/>
                      <a:pt x="85" y="35"/>
                    </a:cubicBezTo>
                    <a:cubicBezTo>
                      <a:pt x="83" y="36"/>
                      <a:pt x="82" y="37"/>
                      <a:pt x="80" y="38"/>
                    </a:cubicBezTo>
                    <a:cubicBezTo>
                      <a:pt x="70" y="38"/>
                      <a:pt x="60" y="40"/>
                      <a:pt x="51" y="42"/>
                    </a:cubicBezTo>
                    <a:cubicBezTo>
                      <a:pt x="54" y="36"/>
                      <a:pt x="56" y="31"/>
                      <a:pt x="59" y="26"/>
                    </a:cubicBezTo>
                    <a:close/>
                    <a:moveTo>
                      <a:pt x="123" y="42"/>
                    </a:moveTo>
                    <a:cubicBezTo>
                      <a:pt x="115" y="40"/>
                      <a:pt x="106" y="38"/>
                      <a:pt x="97" y="38"/>
                    </a:cubicBezTo>
                    <a:cubicBezTo>
                      <a:pt x="95" y="37"/>
                      <a:pt x="94" y="36"/>
                      <a:pt x="92" y="35"/>
                    </a:cubicBezTo>
                    <a:cubicBezTo>
                      <a:pt x="100" y="31"/>
                      <a:pt x="109" y="29"/>
                      <a:pt x="116" y="28"/>
                    </a:cubicBezTo>
                    <a:cubicBezTo>
                      <a:pt x="119" y="32"/>
                      <a:pt x="121" y="37"/>
                      <a:pt x="123" y="42"/>
                    </a:cubicBezTo>
                    <a:close/>
                    <a:moveTo>
                      <a:pt x="130" y="87"/>
                    </a:moveTo>
                    <a:cubicBezTo>
                      <a:pt x="130" y="91"/>
                      <a:pt x="130" y="95"/>
                      <a:pt x="130" y="99"/>
                    </a:cubicBezTo>
                    <a:cubicBezTo>
                      <a:pt x="126" y="105"/>
                      <a:pt x="121" y="111"/>
                      <a:pt x="116" y="116"/>
                    </a:cubicBezTo>
                    <a:cubicBezTo>
                      <a:pt x="110" y="121"/>
                      <a:pt x="105" y="126"/>
                      <a:pt x="99" y="130"/>
                    </a:cubicBezTo>
                    <a:cubicBezTo>
                      <a:pt x="95" y="131"/>
                      <a:pt x="91" y="131"/>
                      <a:pt x="87" y="131"/>
                    </a:cubicBezTo>
                    <a:cubicBezTo>
                      <a:pt x="82" y="131"/>
                      <a:pt x="77" y="130"/>
                      <a:pt x="73" y="130"/>
                    </a:cubicBezTo>
                    <a:cubicBezTo>
                      <a:pt x="68" y="126"/>
                      <a:pt x="62" y="122"/>
                      <a:pt x="58" y="117"/>
                    </a:cubicBezTo>
                    <a:cubicBezTo>
                      <a:pt x="53" y="112"/>
                      <a:pt x="48" y="107"/>
                      <a:pt x="44" y="102"/>
                    </a:cubicBezTo>
                    <a:cubicBezTo>
                      <a:pt x="44" y="97"/>
                      <a:pt x="44" y="92"/>
                      <a:pt x="44" y="87"/>
                    </a:cubicBezTo>
                    <a:cubicBezTo>
                      <a:pt x="44" y="83"/>
                      <a:pt x="44" y="79"/>
                      <a:pt x="44" y="76"/>
                    </a:cubicBezTo>
                    <a:cubicBezTo>
                      <a:pt x="48" y="70"/>
                      <a:pt x="53" y="64"/>
                      <a:pt x="58" y="59"/>
                    </a:cubicBezTo>
                    <a:cubicBezTo>
                      <a:pt x="64" y="53"/>
                      <a:pt x="70" y="49"/>
                      <a:pt x="75" y="45"/>
                    </a:cubicBezTo>
                    <a:cubicBezTo>
                      <a:pt x="79" y="44"/>
                      <a:pt x="83" y="44"/>
                      <a:pt x="87" y="44"/>
                    </a:cubicBezTo>
                    <a:cubicBezTo>
                      <a:pt x="92" y="44"/>
                      <a:pt x="97" y="44"/>
                      <a:pt x="101" y="45"/>
                    </a:cubicBezTo>
                    <a:cubicBezTo>
                      <a:pt x="107" y="49"/>
                      <a:pt x="112" y="53"/>
                      <a:pt x="117" y="58"/>
                    </a:cubicBezTo>
                    <a:cubicBezTo>
                      <a:pt x="121" y="63"/>
                      <a:pt x="126" y="68"/>
                      <a:pt x="130" y="73"/>
                    </a:cubicBezTo>
                    <a:cubicBezTo>
                      <a:pt x="130" y="78"/>
                      <a:pt x="130" y="83"/>
                      <a:pt x="130" y="87"/>
                    </a:cubicBezTo>
                    <a:close/>
                    <a:moveTo>
                      <a:pt x="119" y="56"/>
                    </a:moveTo>
                    <a:cubicBezTo>
                      <a:pt x="115" y="52"/>
                      <a:pt x="112" y="49"/>
                      <a:pt x="108" y="46"/>
                    </a:cubicBezTo>
                    <a:cubicBezTo>
                      <a:pt x="114" y="46"/>
                      <a:pt x="120" y="48"/>
                      <a:pt x="125" y="49"/>
                    </a:cubicBezTo>
                    <a:cubicBezTo>
                      <a:pt x="127" y="55"/>
                      <a:pt x="128" y="61"/>
                      <a:pt x="129" y="67"/>
                    </a:cubicBezTo>
                    <a:cubicBezTo>
                      <a:pt x="126" y="63"/>
                      <a:pt x="122" y="59"/>
                      <a:pt x="119" y="56"/>
                    </a:cubicBezTo>
                    <a:close/>
                    <a:moveTo>
                      <a:pt x="90" y="37"/>
                    </a:moveTo>
                    <a:cubicBezTo>
                      <a:pt x="89" y="37"/>
                      <a:pt x="88" y="37"/>
                      <a:pt x="87" y="37"/>
                    </a:cubicBezTo>
                    <a:cubicBezTo>
                      <a:pt x="87" y="37"/>
                      <a:pt x="87" y="37"/>
                      <a:pt x="87" y="37"/>
                    </a:cubicBezTo>
                    <a:cubicBezTo>
                      <a:pt x="87" y="37"/>
                      <a:pt x="88" y="37"/>
                      <a:pt x="89" y="37"/>
                    </a:cubicBezTo>
                    <a:cubicBezTo>
                      <a:pt x="89" y="37"/>
                      <a:pt x="90" y="37"/>
                      <a:pt x="90" y="37"/>
                    </a:cubicBezTo>
                    <a:close/>
                    <a:moveTo>
                      <a:pt x="69" y="45"/>
                    </a:moveTo>
                    <a:cubicBezTo>
                      <a:pt x="65" y="49"/>
                      <a:pt x="60" y="52"/>
                      <a:pt x="56" y="56"/>
                    </a:cubicBezTo>
                    <a:cubicBezTo>
                      <a:pt x="52" y="61"/>
                      <a:pt x="48" y="65"/>
                      <a:pt x="45" y="69"/>
                    </a:cubicBezTo>
                    <a:cubicBezTo>
                      <a:pt x="46" y="62"/>
                      <a:pt x="47" y="55"/>
                      <a:pt x="49" y="49"/>
                    </a:cubicBezTo>
                    <a:cubicBezTo>
                      <a:pt x="55" y="47"/>
                      <a:pt x="62" y="46"/>
                      <a:pt x="69" y="45"/>
                    </a:cubicBezTo>
                    <a:close/>
                    <a:moveTo>
                      <a:pt x="37" y="80"/>
                    </a:moveTo>
                    <a:cubicBezTo>
                      <a:pt x="36" y="82"/>
                      <a:pt x="35" y="84"/>
                      <a:pt x="34" y="85"/>
                    </a:cubicBezTo>
                    <a:cubicBezTo>
                      <a:pt x="30" y="76"/>
                      <a:pt x="27" y="67"/>
                      <a:pt x="26" y="59"/>
                    </a:cubicBezTo>
                    <a:cubicBezTo>
                      <a:pt x="30" y="56"/>
                      <a:pt x="36" y="54"/>
                      <a:pt x="41" y="52"/>
                    </a:cubicBezTo>
                    <a:cubicBezTo>
                      <a:pt x="39" y="61"/>
                      <a:pt x="38" y="70"/>
                      <a:pt x="37" y="80"/>
                    </a:cubicBezTo>
                    <a:close/>
                    <a:moveTo>
                      <a:pt x="37" y="87"/>
                    </a:moveTo>
                    <a:cubicBezTo>
                      <a:pt x="37" y="87"/>
                      <a:pt x="37" y="87"/>
                      <a:pt x="37" y="87"/>
                    </a:cubicBezTo>
                    <a:cubicBezTo>
                      <a:pt x="37" y="88"/>
                      <a:pt x="37" y="89"/>
                      <a:pt x="37" y="91"/>
                    </a:cubicBezTo>
                    <a:cubicBezTo>
                      <a:pt x="37" y="90"/>
                      <a:pt x="36" y="89"/>
                      <a:pt x="36" y="89"/>
                    </a:cubicBezTo>
                    <a:cubicBezTo>
                      <a:pt x="36" y="88"/>
                      <a:pt x="37" y="88"/>
                      <a:pt x="37" y="87"/>
                    </a:cubicBezTo>
                    <a:close/>
                    <a:moveTo>
                      <a:pt x="37" y="97"/>
                    </a:moveTo>
                    <a:cubicBezTo>
                      <a:pt x="38" y="106"/>
                      <a:pt x="39" y="115"/>
                      <a:pt x="41" y="123"/>
                    </a:cubicBezTo>
                    <a:cubicBezTo>
                      <a:pt x="36" y="121"/>
                      <a:pt x="32" y="119"/>
                      <a:pt x="28" y="117"/>
                    </a:cubicBezTo>
                    <a:cubicBezTo>
                      <a:pt x="28" y="109"/>
                      <a:pt x="30" y="101"/>
                      <a:pt x="34" y="92"/>
                    </a:cubicBezTo>
                    <a:cubicBezTo>
                      <a:pt x="35" y="94"/>
                      <a:pt x="36" y="96"/>
                      <a:pt x="37" y="97"/>
                    </a:cubicBezTo>
                    <a:close/>
                    <a:moveTo>
                      <a:pt x="45" y="108"/>
                    </a:moveTo>
                    <a:cubicBezTo>
                      <a:pt x="48" y="112"/>
                      <a:pt x="52" y="116"/>
                      <a:pt x="55" y="119"/>
                    </a:cubicBezTo>
                    <a:cubicBezTo>
                      <a:pt x="59" y="123"/>
                      <a:pt x="63" y="126"/>
                      <a:pt x="66" y="129"/>
                    </a:cubicBezTo>
                    <a:cubicBezTo>
                      <a:pt x="60" y="128"/>
                      <a:pt x="54" y="127"/>
                      <a:pt x="49" y="126"/>
                    </a:cubicBezTo>
                    <a:cubicBezTo>
                      <a:pt x="47" y="120"/>
                      <a:pt x="46" y="114"/>
                      <a:pt x="45" y="108"/>
                    </a:cubicBezTo>
                    <a:close/>
                    <a:moveTo>
                      <a:pt x="84" y="137"/>
                    </a:moveTo>
                    <a:cubicBezTo>
                      <a:pt x="85" y="137"/>
                      <a:pt x="86" y="137"/>
                      <a:pt x="87" y="137"/>
                    </a:cubicBezTo>
                    <a:cubicBezTo>
                      <a:pt x="87" y="137"/>
                      <a:pt x="87" y="137"/>
                      <a:pt x="87" y="137"/>
                    </a:cubicBezTo>
                    <a:cubicBezTo>
                      <a:pt x="87" y="138"/>
                      <a:pt x="86" y="138"/>
                      <a:pt x="86" y="138"/>
                    </a:cubicBezTo>
                    <a:cubicBezTo>
                      <a:pt x="85" y="138"/>
                      <a:pt x="84" y="138"/>
                      <a:pt x="84" y="137"/>
                    </a:cubicBezTo>
                    <a:close/>
                    <a:moveTo>
                      <a:pt x="105" y="130"/>
                    </a:moveTo>
                    <a:cubicBezTo>
                      <a:pt x="110" y="126"/>
                      <a:pt x="114" y="122"/>
                      <a:pt x="118" y="118"/>
                    </a:cubicBezTo>
                    <a:cubicBezTo>
                      <a:pt x="122" y="114"/>
                      <a:pt x="126" y="110"/>
                      <a:pt x="129" y="105"/>
                    </a:cubicBezTo>
                    <a:cubicBezTo>
                      <a:pt x="128" y="113"/>
                      <a:pt x="127" y="119"/>
                      <a:pt x="125" y="126"/>
                    </a:cubicBezTo>
                    <a:cubicBezTo>
                      <a:pt x="119" y="127"/>
                      <a:pt x="112" y="129"/>
                      <a:pt x="105" y="130"/>
                    </a:cubicBezTo>
                    <a:close/>
                    <a:moveTo>
                      <a:pt x="137" y="95"/>
                    </a:moveTo>
                    <a:cubicBezTo>
                      <a:pt x="138" y="93"/>
                      <a:pt x="139" y="91"/>
                      <a:pt x="140" y="90"/>
                    </a:cubicBezTo>
                    <a:cubicBezTo>
                      <a:pt x="142" y="95"/>
                      <a:pt x="145" y="100"/>
                      <a:pt x="146" y="105"/>
                    </a:cubicBezTo>
                    <a:cubicBezTo>
                      <a:pt x="147" y="109"/>
                      <a:pt x="148" y="112"/>
                      <a:pt x="148" y="116"/>
                    </a:cubicBezTo>
                    <a:cubicBezTo>
                      <a:pt x="144" y="118"/>
                      <a:pt x="138" y="121"/>
                      <a:pt x="133" y="123"/>
                    </a:cubicBezTo>
                    <a:cubicBezTo>
                      <a:pt x="135" y="114"/>
                      <a:pt x="136" y="105"/>
                      <a:pt x="137" y="95"/>
                    </a:cubicBezTo>
                    <a:close/>
                    <a:moveTo>
                      <a:pt x="137" y="88"/>
                    </a:moveTo>
                    <a:cubicBezTo>
                      <a:pt x="137" y="88"/>
                      <a:pt x="137" y="87"/>
                      <a:pt x="137" y="87"/>
                    </a:cubicBezTo>
                    <a:cubicBezTo>
                      <a:pt x="137" y="86"/>
                      <a:pt x="137" y="85"/>
                      <a:pt x="137" y="84"/>
                    </a:cubicBezTo>
                    <a:cubicBezTo>
                      <a:pt x="137" y="85"/>
                      <a:pt x="138" y="85"/>
                      <a:pt x="138" y="86"/>
                    </a:cubicBezTo>
                    <a:cubicBezTo>
                      <a:pt x="138" y="87"/>
                      <a:pt x="137" y="87"/>
                      <a:pt x="137" y="88"/>
                    </a:cubicBezTo>
                    <a:close/>
                    <a:moveTo>
                      <a:pt x="137" y="77"/>
                    </a:moveTo>
                    <a:cubicBezTo>
                      <a:pt x="136" y="68"/>
                      <a:pt x="135" y="60"/>
                      <a:pt x="133" y="52"/>
                    </a:cubicBezTo>
                    <a:cubicBezTo>
                      <a:pt x="138" y="54"/>
                      <a:pt x="142" y="56"/>
                      <a:pt x="146" y="58"/>
                    </a:cubicBezTo>
                    <a:cubicBezTo>
                      <a:pt x="146" y="62"/>
                      <a:pt x="145" y="66"/>
                      <a:pt x="144" y="70"/>
                    </a:cubicBezTo>
                    <a:cubicBezTo>
                      <a:pt x="143" y="74"/>
                      <a:pt x="142" y="78"/>
                      <a:pt x="140" y="82"/>
                    </a:cubicBezTo>
                    <a:cubicBezTo>
                      <a:pt x="139" y="81"/>
                      <a:pt x="138" y="79"/>
                      <a:pt x="137" y="77"/>
                    </a:cubicBezTo>
                    <a:close/>
                    <a:moveTo>
                      <a:pt x="139" y="35"/>
                    </a:moveTo>
                    <a:cubicBezTo>
                      <a:pt x="143" y="39"/>
                      <a:pt x="146" y="44"/>
                      <a:pt x="146" y="51"/>
                    </a:cubicBezTo>
                    <a:cubicBezTo>
                      <a:pt x="141" y="48"/>
                      <a:pt x="136" y="46"/>
                      <a:pt x="130" y="44"/>
                    </a:cubicBezTo>
                    <a:cubicBezTo>
                      <a:pt x="128" y="38"/>
                      <a:pt x="126" y="33"/>
                      <a:pt x="124" y="28"/>
                    </a:cubicBezTo>
                    <a:cubicBezTo>
                      <a:pt x="130" y="29"/>
                      <a:pt x="135" y="31"/>
                      <a:pt x="139" y="35"/>
                    </a:cubicBezTo>
                    <a:close/>
                    <a:moveTo>
                      <a:pt x="87" y="7"/>
                    </a:moveTo>
                    <a:cubicBezTo>
                      <a:pt x="97" y="7"/>
                      <a:pt x="107" y="14"/>
                      <a:pt x="114" y="25"/>
                    </a:cubicBezTo>
                    <a:cubicBezTo>
                      <a:pt x="106" y="26"/>
                      <a:pt x="97" y="28"/>
                      <a:pt x="89" y="33"/>
                    </a:cubicBezTo>
                    <a:cubicBezTo>
                      <a:pt x="79" y="28"/>
                      <a:pt x="70" y="24"/>
                      <a:pt x="61" y="23"/>
                    </a:cubicBezTo>
                    <a:cubicBezTo>
                      <a:pt x="68" y="13"/>
                      <a:pt x="77" y="7"/>
                      <a:pt x="87" y="7"/>
                    </a:cubicBezTo>
                    <a:close/>
                    <a:moveTo>
                      <a:pt x="33" y="34"/>
                    </a:moveTo>
                    <a:cubicBezTo>
                      <a:pt x="38" y="29"/>
                      <a:pt x="44" y="27"/>
                      <a:pt x="52" y="26"/>
                    </a:cubicBezTo>
                    <a:cubicBezTo>
                      <a:pt x="49" y="31"/>
                      <a:pt x="46" y="38"/>
                      <a:pt x="44" y="44"/>
                    </a:cubicBezTo>
                    <a:cubicBezTo>
                      <a:pt x="37" y="46"/>
                      <a:pt x="31" y="49"/>
                      <a:pt x="26" y="52"/>
                    </a:cubicBezTo>
                    <a:cubicBezTo>
                      <a:pt x="26" y="45"/>
                      <a:pt x="29" y="38"/>
                      <a:pt x="33" y="34"/>
                    </a:cubicBezTo>
                    <a:close/>
                    <a:moveTo>
                      <a:pt x="7" y="87"/>
                    </a:moveTo>
                    <a:cubicBezTo>
                      <a:pt x="7" y="78"/>
                      <a:pt x="13" y="68"/>
                      <a:pt x="23" y="61"/>
                    </a:cubicBezTo>
                    <a:cubicBezTo>
                      <a:pt x="24" y="70"/>
                      <a:pt x="27" y="79"/>
                      <a:pt x="33" y="89"/>
                    </a:cubicBezTo>
                    <a:cubicBezTo>
                      <a:pt x="28" y="98"/>
                      <a:pt x="25" y="107"/>
                      <a:pt x="25" y="115"/>
                    </a:cubicBezTo>
                    <a:cubicBezTo>
                      <a:pt x="13" y="107"/>
                      <a:pt x="7" y="98"/>
                      <a:pt x="7" y="87"/>
                    </a:cubicBezTo>
                    <a:close/>
                    <a:moveTo>
                      <a:pt x="35" y="140"/>
                    </a:moveTo>
                    <a:cubicBezTo>
                      <a:pt x="31" y="136"/>
                      <a:pt x="28" y="130"/>
                      <a:pt x="28" y="124"/>
                    </a:cubicBezTo>
                    <a:cubicBezTo>
                      <a:pt x="33" y="127"/>
                      <a:pt x="38" y="129"/>
                      <a:pt x="44" y="131"/>
                    </a:cubicBezTo>
                    <a:cubicBezTo>
                      <a:pt x="46" y="136"/>
                      <a:pt x="48" y="142"/>
                      <a:pt x="50" y="147"/>
                    </a:cubicBezTo>
                    <a:cubicBezTo>
                      <a:pt x="44" y="146"/>
                      <a:pt x="39" y="144"/>
                      <a:pt x="35" y="140"/>
                    </a:cubicBezTo>
                    <a:close/>
                    <a:moveTo>
                      <a:pt x="87" y="168"/>
                    </a:moveTo>
                    <a:cubicBezTo>
                      <a:pt x="77" y="168"/>
                      <a:pt x="67" y="161"/>
                      <a:pt x="60" y="150"/>
                    </a:cubicBezTo>
                    <a:cubicBezTo>
                      <a:pt x="68" y="149"/>
                      <a:pt x="77" y="146"/>
                      <a:pt x="86" y="142"/>
                    </a:cubicBezTo>
                    <a:cubicBezTo>
                      <a:pt x="95" y="147"/>
                      <a:pt x="104" y="150"/>
                      <a:pt x="113" y="152"/>
                    </a:cubicBezTo>
                    <a:cubicBezTo>
                      <a:pt x="106" y="162"/>
                      <a:pt x="97" y="168"/>
                      <a:pt x="87" y="168"/>
                    </a:cubicBezTo>
                    <a:close/>
                    <a:moveTo>
                      <a:pt x="141" y="141"/>
                    </a:moveTo>
                    <a:cubicBezTo>
                      <a:pt x="136" y="146"/>
                      <a:pt x="130" y="148"/>
                      <a:pt x="122" y="149"/>
                    </a:cubicBezTo>
                    <a:cubicBezTo>
                      <a:pt x="126" y="143"/>
                      <a:pt x="128" y="137"/>
                      <a:pt x="130" y="131"/>
                    </a:cubicBezTo>
                    <a:cubicBezTo>
                      <a:pt x="137" y="129"/>
                      <a:pt x="143" y="126"/>
                      <a:pt x="148" y="123"/>
                    </a:cubicBezTo>
                    <a:cubicBezTo>
                      <a:pt x="148" y="130"/>
                      <a:pt x="145" y="137"/>
                      <a:pt x="141" y="141"/>
                    </a:cubicBezTo>
                    <a:close/>
                    <a:moveTo>
                      <a:pt x="151" y="114"/>
                    </a:moveTo>
                    <a:cubicBezTo>
                      <a:pt x="151" y="110"/>
                      <a:pt x="150" y="107"/>
                      <a:pt x="149" y="104"/>
                    </a:cubicBezTo>
                    <a:cubicBezTo>
                      <a:pt x="147" y="98"/>
                      <a:pt x="145" y="92"/>
                      <a:pt x="142" y="86"/>
                    </a:cubicBezTo>
                    <a:cubicBezTo>
                      <a:pt x="144" y="81"/>
                      <a:pt x="146" y="76"/>
                      <a:pt x="147" y="71"/>
                    </a:cubicBezTo>
                    <a:cubicBezTo>
                      <a:pt x="149" y="67"/>
                      <a:pt x="149" y="64"/>
                      <a:pt x="150" y="60"/>
                    </a:cubicBezTo>
                    <a:cubicBezTo>
                      <a:pt x="161" y="68"/>
                      <a:pt x="167" y="77"/>
                      <a:pt x="167" y="87"/>
                    </a:cubicBezTo>
                    <a:cubicBezTo>
                      <a:pt x="167" y="97"/>
                      <a:pt x="161" y="106"/>
                      <a:pt x="151" y="11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6" name="Oval 116"/>
              <p:cNvSpPr>
                <a:spLocks noChangeArrowheads="1"/>
              </p:cNvSpPr>
              <p:nvPr/>
            </p:nvSpPr>
            <p:spPr bwMode="auto">
              <a:xfrm>
                <a:off x="4371352" y="5182582"/>
                <a:ext cx="50807" cy="4679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7" name="Freeform 117"/>
              <p:cNvSpPr>
                <a:spLocks/>
              </p:cNvSpPr>
              <p:nvPr/>
            </p:nvSpPr>
            <p:spPr bwMode="auto">
              <a:xfrm>
                <a:off x="1266268" y="5276167"/>
                <a:ext cx="1954" cy="180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8" name="Freeform 118"/>
              <p:cNvSpPr>
                <a:spLocks/>
              </p:cNvSpPr>
              <p:nvPr/>
            </p:nvSpPr>
            <p:spPr bwMode="auto">
              <a:xfrm>
                <a:off x="1102123" y="5274367"/>
                <a:ext cx="175870" cy="124181"/>
              </a:xfrm>
              <a:custGeom>
                <a:avLst/>
                <a:gdLst/>
                <a:ahLst/>
                <a:cxnLst>
                  <a:cxn ang="0">
                    <a:pos x="46" y="69"/>
                  </a:cxn>
                  <a:cxn ang="0">
                    <a:pos x="38" y="74"/>
                  </a:cxn>
                  <a:cxn ang="0">
                    <a:pos x="30" y="71"/>
                  </a:cxn>
                  <a:cxn ang="0">
                    <a:pos x="2" y="49"/>
                  </a:cxn>
                  <a:cxn ang="0">
                    <a:pos x="0" y="48"/>
                  </a:cxn>
                  <a:cxn ang="0">
                    <a:pos x="5" y="55"/>
                  </a:cxn>
                  <a:cxn ang="0">
                    <a:pos x="30" y="74"/>
                  </a:cxn>
                  <a:cxn ang="0">
                    <a:pos x="39" y="77"/>
                  </a:cxn>
                  <a:cxn ang="0">
                    <a:pos x="49" y="72"/>
                  </a:cxn>
                  <a:cxn ang="0">
                    <a:pos x="97" y="9"/>
                  </a:cxn>
                  <a:cxn ang="0">
                    <a:pos x="100" y="0"/>
                  </a:cxn>
                  <a:cxn ang="0">
                    <a:pos x="46" y="69"/>
                  </a:cxn>
                </a:cxnLst>
                <a:rect l="0" t="0" r="r" b="b"/>
                <a:pathLst>
                  <a:path w="100" h="77">
                    <a:moveTo>
                      <a:pt x="46" y="69"/>
                    </a:moveTo>
                    <a:cubicBezTo>
                      <a:pt x="44" y="72"/>
                      <a:pt x="41" y="74"/>
                      <a:pt x="38" y="74"/>
                    </a:cubicBezTo>
                    <a:cubicBezTo>
                      <a:pt x="35" y="74"/>
                      <a:pt x="32" y="73"/>
                      <a:pt x="30" y="71"/>
                    </a:cubicBezTo>
                    <a:cubicBezTo>
                      <a:pt x="2" y="49"/>
                      <a:pt x="2" y="49"/>
                      <a:pt x="2" y="49"/>
                    </a:cubicBezTo>
                    <a:cubicBezTo>
                      <a:pt x="1" y="49"/>
                      <a:pt x="1" y="48"/>
                      <a:pt x="0" y="48"/>
                    </a:cubicBezTo>
                    <a:cubicBezTo>
                      <a:pt x="1" y="50"/>
                      <a:pt x="3" y="53"/>
                      <a:pt x="5" y="55"/>
                    </a:cubicBezTo>
                    <a:cubicBezTo>
                      <a:pt x="30" y="74"/>
                      <a:pt x="30" y="74"/>
                      <a:pt x="30" y="74"/>
                    </a:cubicBezTo>
                    <a:cubicBezTo>
                      <a:pt x="33" y="76"/>
                      <a:pt x="36" y="77"/>
                      <a:pt x="39" y="77"/>
                    </a:cubicBezTo>
                    <a:cubicBezTo>
                      <a:pt x="43" y="77"/>
                      <a:pt x="46" y="75"/>
                      <a:pt x="49" y="72"/>
                    </a:cubicBezTo>
                    <a:cubicBezTo>
                      <a:pt x="97" y="9"/>
                      <a:pt x="97" y="9"/>
                      <a:pt x="97" y="9"/>
                    </a:cubicBezTo>
                    <a:cubicBezTo>
                      <a:pt x="99" y="7"/>
                      <a:pt x="100" y="3"/>
                      <a:pt x="100" y="0"/>
                    </a:cubicBezTo>
                    <a:lnTo>
                      <a:pt x="46" y="6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39" name="Freeform 119"/>
              <p:cNvSpPr>
                <a:spLocks noEditPoints="1"/>
              </p:cNvSpPr>
              <p:nvPr/>
            </p:nvSpPr>
            <p:spPr bwMode="auto">
              <a:xfrm>
                <a:off x="1098215" y="5213177"/>
                <a:ext cx="179778" cy="179972"/>
              </a:xfrm>
              <a:custGeom>
                <a:avLst/>
                <a:gdLst/>
                <a:ahLst/>
                <a:cxnLst>
                  <a:cxn ang="0">
                    <a:pos x="4" y="85"/>
                  </a:cxn>
                  <a:cxn ang="0">
                    <a:pos x="33" y="107"/>
                  </a:cxn>
                  <a:cxn ang="0">
                    <a:pos x="40" y="110"/>
                  </a:cxn>
                  <a:cxn ang="0">
                    <a:pos x="48" y="106"/>
                  </a:cxn>
                  <a:cxn ang="0">
                    <a:pos x="102" y="36"/>
                  </a:cxn>
                  <a:cxn ang="0">
                    <a:pos x="102" y="35"/>
                  </a:cxn>
                  <a:cxn ang="0">
                    <a:pos x="96" y="22"/>
                  </a:cxn>
                  <a:cxn ang="0">
                    <a:pos x="70" y="3"/>
                  </a:cxn>
                  <a:cxn ang="0">
                    <a:pos x="62" y="0"/>
                  </a:cxn>
                  <a:cxn ang="0">
                    <a:pos x="54" y="2"/>
                  </a:cxn>
                  <a:cxn ang="0">
                    <a:pos x="2" y="71"/>
                  </a:cxn>
                  <a:cxn ang="0">
                    <a:pos x="1" y="71"/>
                  </a:cxn>
                  <a:cxn ang="0">
                    <a:pos x="1" y="79"/>
                  </a:cxn>
                  <a:cxn ang="0">
                    <a:pos x="1" y="82"/>
                  </a:cxn>
                  <a:cxn ang="0">
                    <a:pos x="4" y="85"/>
                  </a:cxn>
                  <a:cxn ang="0">
                    <a:pos x="53" y="9"/>
                  </a:cxn>
                  <a:cxn ang="0">
                    <a:pos x="63" y="4"/>
                  </a:cxn>
                  <a:cxn ang="0">
                    <a:pos x="71" y="7"/>
                  </a:cxn>
                  <a:cxn ang="0">
                    <a:pos x="92" y="22"/>
                  </a:cxn>
                  <a:cxn ang="0">
                    <a:pos x="98" y="31"/>
                  </a:cxn>
                  <a:cxn ang="0">
                    <a:pos x="97" y="36"/>
                  </a:cxn>
                  <a:cxn ang="0">
                    <a:pos x="97" y="36"/>
                  </a:cxn>
                  <a:cxn ang="0">
                    <a:pos x="97" y="36"/>
                  </a:cxn>
                  <a:cxn ang="0">
                    <a:pos x="96" y="37"/>
                  </a:cxn>
                  <a:cxn ang="0">
                    <a:pos x="94" y="40"/>
                  </a:cxn>
                  <a:cxn ang="0">
                    <a:pos x="94" y="40"/>
                  </a:cxn>
                  <a:cxn ang="0">
                    <a:pos x="95" y="38"/>
                  </a:cxn>
                  <a:cxn ang="0">
                    <a:pos x="95" y="39"/>
                  </a:cxn>
                  <a:cxn ang="0">
                    <a:pos x="94" y="40"/>
                  </a:cxn>
                  <a:cxn ang="0">
                    <a:pos x="76" y="64"/>
                  </a:cxn>
                  <a:cxn ang="0">
                    <a:pos x="73" y="62"/>
                  </a:cxn>
                  <a:cxn ang="0">
                    <a:pos x="73" y="62"/>
                  </a:cxn>
                  <a:cxn ang="0">
                    <a:pos x="41" y="37"/>
                  </a:cxn>
                  <a:cxn ang="0">
                    <a:pos x="35" y="33"/>
                  </a:cxn>
                  <a:cxn ang="0">
                    <a:pos x="53" y="9"/>
                  </a:cxn>
                </a:cxnLst>
                <a:rect l="0" t="0" r="r" b="b"/>
                <a:pathLst>
                  <a:path w="102" h="110">
                    <a:moveTo>
                      <a:pt x="4" y="85"/>
                    </a:moveTo>
                    <a:cubicBezTo>
                      <a:pt x="33" y="107"/>
                      <a:pt x="33" y="107"/>
                      <a:pt x="33" y="107"/>
                    </a:cubicBezTo>
                    <a:cubicBezTo>
                      <a:pt x="35" y="109"/>
                      <a:pt x="37" y="110"/>
                      <a:pt x="40" y="110"/>
                    </a:cubicBezTo>
                    <a:cubicBezTo>
                      <a:pt x="43" y="110"/>
                      <a:pt x="46" y="108"/>
                      <a:pt x="48" y="106"/>
                    </a:cubicBezTo>
                    <a:cubicBezTo>
                      <a:pt x="102" y="36"/>
                      <a:pt x="102" y="36"/>
                      <a:pt x="102" y="36"/>
                    </a:cubicBezTo>
                    <a:cubicBezTo>
                      <a:pt x="102" y="35"/>
                      <a:pt x="102" y="35"/>
                      <a:pt x="102" y="35"/>
                    </a:cubicBezTo>
                    <a:cubicBezTo>
                      <a:pt x="101" y="31"/>
                      <a:pt x="100" y="25"/>
                      <a:pt x="96" y="22"/>
                    </a:cubicBezTo>
                    <a:cubicBezTo>
                      <a:pt x="70" y="3"/>
                      <a:pt x="70" y="3"/>
                      <a:pt x="70" y="3"/>
                    </a:cubicBezTo>
                    <a:cubicBezTo>
                      <a:pt x="68" y="1"/>
                      <a:pt x="65" y="0"/>
                      <a:pt x="62" y="0"/>
                    </a:cubicBezTo>
                    <a:cubicBezTo>
                      <a:pt x="58" y="0"/>
                      <a:pt x="56" y="1"/>
                      <a:pt x="54" y="2"/>
                    </a:cubicBezTo>
                    <a:cubicBezTo>
                      <a:pt x="2" y="71"/>
                      <a:pt x="2" y="71"/>
                      <a:pt x="2" y="71"/>
                    </a:cubicBezTo>
                    <a:cubicBezTo>
                      <a:pt x="2" y="71"/>
                      <a:pt x="2" y="71"/>
                      <a:pt x="1" y="71"/>
                    </a:cubicBezTo>
                    <a:cubicBezTo>
                      <a:pt x="1" y="73"/>
                      <a:pt x="0" y="75"/>
                      <a:pt x="1" y="79"/>
                    </a:cubicBezTo>
                    <a:cubicBezTo>
                      <a:pt x="1" y="81"/>
                      <a:pt x="1" y="81"/>
                      <a:pt x="1" y="82"/>
                    </a:cubicBezTo>
                    <a:cubicBezTo>
                      <a:pt x="2" y="83"/>
                      <a:pt x="3" y="84"/>
                      <a:pt x="4" y="85"/>
                    </a:cubicBezTo>
                    <a:close/>
                    <a:moveTo>
                      <a:pt x="53" y="9"/>
                    </a:moveTo>
                    <a:cubicBezTo>
                      <a:pt x="55" y="6"/>
                      <a:pt x="59" y="4"/>
                      <a:pt x="63" y="4"/>
                    </a:cubicBezTo>
                    <a:cubicBezTo>
                      <a:pt x="66" y="4"/>
                      <a:pt x="69" y="5"/>
                      <a:pt x="71" y="7"/>
                    </a:cubicBezTo>
                    <a:cubicBezTo>
                      <a:pt x="92" y="22"/>
                      <a:pt x="92" y="22"/>
                      <a:pt x="92" y="22"/>
                    </a:cubicBezTo>
                    <a:cubicBezTo>
                      <a:pt x="96" y="25"/>
                      <a:pt x="98" y="28"/>
                      <a:pt x="98" y="31"/>
                    </a:cubicBezTo>
                    <a:cubicBezTo>
                      <a:pt x="98" y="33"/>
                      <a:pt x="97" y="35"/>
                      <a:pt x="97" y="36"/>
                    </a:cubicBezTo>
                    <a:cubicBezTo>
                      <a:pt x="97" y="36"/>
                      <a:pt x="97" y="36"/>
                      <a:pt x="97" y="36"/>
                    </a:cubicBezTo>
                    <a:cubicBezTo>
                      <a:pt x="97" y="36"/>
                      <a:pt x="97" y="36"/>
                      <a:pt x="97" y="36"/>
                    </a:cubicBezTo>
                    <a:cubicBezTo>
                      <a:pt x="96" y="37"/>
                      <a:pt x="96" y="37"/>
                      <a:pt x="96" y="37"/>
                    </a:cubicBezTo>
                    <a:cubicBezTo>
                      <a:pt x="94" y="40"/>
                      <a:pt x="94" y="40"/>
                      <a:pt x="94" y="40"/>
                    </a:cubicBezTo>
                    <a:cubicBezTo>
                      <a:pt x="94" y="40"/>
                      <a:pt x="94" y="40"/>
                      <a:pt x="94" y="40"/>
                    </a:cubicBezTo>
                    <a:cubicBezTo>
                      <a:pt x="95" y="40"/>
                      <a:pt x="95" y="39"/>
                      <a:pt x="95" y="38"/>
                    </a:cubicBezTo>
                    <a:cubicBezTo>
                      <a:pt x="95" y="38"/>
                      <a:pt x="95" y="39"/>
                      <a:pt x="95" y="39"/>
                    </a:cubicBezTo>
                    <a:cubicBezTo>
                      <a:pt x="94" y="40"/>
                      <a:pt x="94" y="40"/>
                      <a:pt x="94" y="40"/>
                    </a:cubicBezTo>
                    <a:cubicBezTo>
                      <a:pt x="76" y="64"/>
                      <a:pt x="76" y="64"/>
                      <a:pt x="76" y="64"/>
                    </a:cubicBezTo>
                    <a:cubicBezTo>
                      <a:pt x="73" y="62"/>
                      <a:pt x="73" y="62"/>
                      <a:pt x="73" y="62"/>
                    </a:cubicBezTo>
                    <a:cubicBezTo>
                      <a:pt x="73" y="62"/>
                      <a:pt x="73" y="62"/>
                      <a:pt x="73" y="62"/>
                    </a:cubicBezTo>
                    <a:cubicBezTo>
                      <a:pt x="41" y="37"/>
                      <a:pt x="41" y="37"/>
                      <a:pt x="41" y="37"/>
                    </a:cubicBezTo>
                    <a:cubicBezTo>
                      <a:pt x="35" y="33"/>
                      <a:pt x="35" y="33"/>
                      <a:pt x="35" y="33"/>
                    </a:cubicBezTo>
                    <a:lnTo>
                      <a:pt x="53" y="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0" name="Freeform 120"/>
              <p:cNvSpPr>
                <a:spLocks noEditPoints="1"/>
              </p:cNvSpPr>
              <p:nvPr/>
            </p:nvSpPr>
            <p:spPr bwMode="auto">
              <a:xfrm>
                <a:off x="4570671" y="3273076"/>
                <a:ext cx="125063" cy="253761"/>
              </a:xfrm>
              <a:custGeom>
                <a:avLst/>
                <a:gdLst/>
                <a:ahLst/>
                <a:cxnLst>
                  <a:cxn ang="0">
                    <a:pos x="54" y="75"/>
                  </a:cxn>
                  <a:cxn ang="0">
                    <a:pos x="53" y="57"/>
                  </a:cxn>
                  <a:cxn ang="0">
                    <a:pos x="42" y="25"/>
                  </a:cxn>
                  <a:cxn ang="0">
                    <a:pos x="29" y="0"/>
                  </a:cxn>
                  <a:cxn ang="0">
                    <a:pos x="18" y="25"/>
                  </a:cxn>
                  <a:cxn ang="0">
                    <a:pos x="21" y="57"/>
                  </a:cxn>
                  <a:cxn ang="0">
                    <a:pos x="0" y="73"/>
                  </a:cxn>
                  <a:cxn ang="0">
                    <a:pos x="14" y="89"/>
                  </a:cxn>
                  <a:cxn ang="0">
                    <a:pos x="4" y="148"/>
                  </a:cxn>
                  <a:cxn ang="0">
                    <a:pos x="5" y="153"/>
                  </a:cxn>
                  <a:cxn ang="0">
                    <a:pos x="6" y="156"/>
                  </a:cxn>
                  <a:cxn ang="0">
                    <a:pos x="10" y="154"/>
                  </a:cxn>
                  <a:cxn ang="0">
                    <a:pos x="15" y="150"/>
                  </a:cxn>
                  <a:cxn ang="0">
                    <a:pos x="36" y="91"/>
                  </a:cxn>
                  <a:cxn ang="0">
                    <a:pos x="56" y="150"/>
                  </a:cxn>
                  <a:cxn ang="0">
                    <a:pos x="61" y="154"/>
                  </a:cxn>
                  <a:cxn ang="0">
                    <a:pos x="65" y="156"/>
                  </a:cxn>
                  <a:cxn ang="0">
                    <a:pos x="66" y="154"/>
                  </a:cxn>
                  <a:cxn ang="0">
                    <a:pos x="67" y="148"/>
                  </a:cxn>
                  <a:cxn ang="0">
                    <a:pos x="57" y="89"/>
                  </a:cxn>
                  <a:cxn ang="0">
                    <a:pos x="71" y="73"/>
                  </a:cxn>
                  <a:cxn ang="0">
                    <a:pos x="49" y="29"/>
                  </a:cxn>
                  <a:cxn ang="0">
                    <a:pos x="49" y="53"/>
                  </a:cxn>
                  <a:cxn ang="0">
                    <a:pos x="33" y="53"/>
                  </a:cxn>
                  <a:cxn ang="0">
                    <a:pos x="21" y="53"/>
                  </a:cxn>
                  <a:cxn ang="0">
                    <a:pos x="12" y="146"/>
                  </a:cxn>
                  <a:cxn ang="0">
                    <a:pos x="17" y="90"/>
                  </a:cxn>
                  <a:cxn ang="0">
                    <a:pos x="12" y="146"/>
                  </a:cxn>
                  <a:cxn ang="0">
                    <a:pos x="20" y="76"/>
                  </a:cxn>
                  <a:cxn ang="0">
                    <a:pos x="33" y="57"/>
                  </a:cxn>
                  <a:cxn ang="0">
                    <a:pos x="36" y="77"/>
                  </a:cxn>
                  <a:cxn ang="0">
                    <a:pos x="35" y="63"/>
                  </a:cxn>
                  <a:cxn ang="0">
                    <a:pos x="36" y="77"/>
                  </a:cxn>
                  <a:cxn ang="0">
                    <a:pos x="46" y="57"/>
                  </a:cxn>
                  <a:cxn ang="0">
                    <a:pos x="42" y="77"/>
                  </a:cxn>
                  <a:cxn ang="0">
                    <a:pos x="66" y="144"/>
                  </a:cxn>
                  <a:cxn ang="0">
                    <a:pos x="46" y="90"/>
                  </a:cxn>
                  <a:cxn ang="0">
                    <a:pos x="66" y="144"/>
                  </a:cxn>
                </a:cxnLst>
                <a:rect l="0" t="0" r="r" b="b"/>
                <a:pathLst>
                  <a:path w="71" h="156">
                    <a:moveTo>
                      <a:pt x="71" y="73"/>
                    </a:moveTo>
                    <a:cubicBezTo>
                      <a:pt x="71" y="73"/>
                      <a:pt x="63" y="74"/>
                      <a:pt x="54" y="75"/>
                    </a:cubicBezTo>
                    <a:cubicBezTo>
                      <a:pt x="50" y="57"/>
                      <a:pt x="50" y="57"/>
                      <a:pt x="50" y="57"/>
                    </a:cubicBezTo>
                    <a:cubicBezTo>
                      <a:pt x="53" y="57"/>
                      <a:pt x="53" y="57"/>
                      <a:pt x="53" y="57"/>
                    </a:cubicBezTo>
                    <a:cubicBezTo>
                      <a:pt x="53" y="25"/>
                      <a:pt x="53" y="25"/>
                      <a:pt x="53" y="25"/>
                    </a:cubicBezTo>
                    <a:cubicBezTo>
                      <a:pt x="42" y="25"/>
                      <a:pt x="42" y="25"/>
                      <a:pt x="42" y="25"/>
                    </a:cubicBezTo>
                    <a:cubicBezTo>
                      <a:pt x="42" y="0"/>
                      <a:pt x="42" y="0"/>
                      <a:pt x="42" y="0"/>
                    </a:cubicBezTo>
                    <a:cubicBezTo>
                      <a:pt x="29" y="0"/>
                      <a:pt x="29" y="0"/>
                      <a:pt x="29" y="0"/>
                    </a:cubicBezTo>
                    <a:cubicBezTo>
                      <a:pt x="29" y="25"/>
                      <a:pt x="29" y="25"/>
                      <a:pt x="29" y="25"/>
                    </a:cubicBezTo>
                    <a:cubicBezTo>
                      <a:pt x="18" y="25"/>
                      <a:pt x="18" y="25"/>
                      <a:pt x="18" y="25"/>
                    </a:cubicBezTo>
                    <a:cubicBezTo>
                      <a:pt x="18" y="57"/>
                      <a:pt x="18" y="57"/>
                      <a:pt x="18" y="57"/>
                    </a:cubicBezTo>
                    <a:cubicBezTo>
                      <a:pt x="21" y="57"/>
                      <a:pt x="21" y="57"/>
                      <a:pt x="21" y="57"/>
                    </a:cubicBezTo>
                    <a:cubicBezTo>
                      <a:pt x="17" y="75"/>
                      <a:pt x="17" y="75"/>
                      <a:pt x="17" y="75"/>
                    </a:cubicBezTo>
                    <a:cubicBezTo>
                      <a:pt x="8" y="74"/>
                      <a:pt x="0" y="73"/>
                      <a:pt x="0" y="73"/>
                    </a:cubicBezTo>
                    <a:cubicBezTo>
                      <a:pt x="0" y="87"/>
                      <a:pt x="0" y="87"/>
                      <a:pt x="0" y="87"/>
                    </a:cubicBezTo>
                    <a:cubicBezTo>
                      <a:pt x="0" y="87"/>
                      <a:pt x="6" y="88"/>
                      <a:pt x="14" y="89"/>
                    </a:cubicBezTo>
                    <a:cubicBezTo>
                      <a:pt x="0" y="147"/>
                      <a:pt x="0" y="147"/>
                      <a:pt x="0" y="147"/>
                    </a:cubicBezTo>
                    <a:cubicBezTo>
                      <a:pt x="4" y="148"/>
                      <a:pt x="4" y="148"/>
                      <a:pt x="4" y="148"/>
                    </a:cubicBezTo>
                    <a:cubicBezTo>
                      <a:pt x="3" y="153"/>
                      <a:pt x="3" y="153"/>
                      <a:pt x="3" y="153"/>
                    </a:cubicBezTo>
                    <a:cubicBezTo>
                      <a:pt x="5" y="153"/>
                      <a:pt x="5" y="153"/>
                      <a:pt x="5" y="153"/>
                    </a:cubicBezTo>
                    <a:cubicBezTo>
                      <a:pt x="5" y="155"/>
                      <a:pt x="5" y="155"/>
                      <a:pt x="5" y="155"/>
                    </a:cubicBezTo>
                    <a:cubicBezTo>
                      <a:pt x="6" y="156"/>
                      <a:pt x="6" y="156"/>
                      <a:pt x="6" y="156"/>
                    </a:cubicBezTo>
                    <a:cubicBezTo>
                      <a:pt x="7" y="153"/>
                      <a:pt x="7" y="153"/>
                      <a:pt x="7" y="153"/>
                    </a:cubicBezTo>
                    <a:cubicBezTo>
                      <a:pt x="10" y="154"/>
                      <a:pt x="10" y="154"/>
                      <a:pt x="10" y="154"/>
                    </a:cubicBezTo>
                    <a:cubicBezTo>
                      <a:pt x="11" y="149"/>
                      <a:pt x="11" y="149"/>
                      <a:pt x="11" y="149"/>
                    </a:cubicBezTo>
                    <a:cubicBezTo>
                      <a:pt x="15" y="150"/>
                      <a:pt x="15" y="150"/>
                      <a:pt x="15" y="150"/>
                    </a:cubicBezTo>
                    <a:cubicBezTo>
                      <a:pt x="29" y="91"/>
                      <a:pt x="29" y="91"/>
                      <a:pt x="29" y="91"/>
                    </a:cubicBezTo>
                    <a:cubicBezTo>
                      <a:pt x="31" y="91"/>
                      <a:pt x="33" y="91"/>
                      <a:pt x="36" y="91"/>
                    </a:cubicBezTo>
                    <a:cubicBezTo>
                      <a:pt x="38" y="91"/>
                      <a:pt x="40" y="91"/>
                      <a:pt x="42" y="91"/>
                    </a:cubicBezTo>
                    <a:cubicBezTo>
                      <a:pt x="56" y="150"/>
                      <a:pt x="56" y="150"/>
                      <a:pt x="56" y="150"/>
                    </a:cubicBezTo>
                    <a:cubicBezTo>
                      <a:pt x="60" y="149"/>
                      <a:pt x="60" y="149"/>
                      <a:pt x="60" y="149"/>
                    </a:cubicBezTo>
                    <a:cubicBezTo>
                      <a:pt x="61" y="154"/>
                      <a:pt x="61" y="154"/>
                      <a:pt x="61" y="154"/>
                    </a:cubicBezTo>
                    <a:cubicBezTo>
                      <a:pt x="64" y="154"/>
                      <a:pt x="64" y="154"/>
                      <a:pt x="64" y="154"/>
                    </a:cubicBezTo>
                    <a:cubicBezTo>
                      <a:pt x="65" y="156"/>
                      <a:pt x="65" y="156"/>
                      <a:pt x="65" y="156"/>
                    </a:cubicBezTo>
                    <a:cubicBezTo>
                      <a:pt x="66" y="156"/>
                      <a:pt x="66" y="156"/>
                      <a:pt x="66" y="156"/>
                    </a:cubicBezTo>
                    <a:cubicBezTo>
                      <a:pt x="66" y="154"/>
                      <a:pt x="66" y="154"/>
                      <a:pt x="66" y="154"/>
                    </a:cubicBezTo>
                    <a:cubicBezTo>
                      <a:pt x="68" y="153"/>
                      <a:pt x="68" y="153"/>
                      <a:pt x="68" y="153"/>
                    </a:cubicBezTo>
                    <a:cubicBezTo>
                      <a:pt x="67" y="148"/>
                      <a:pt x="67" y="148"/>
                      <a:pt x="67" y="148"/>
                    </a:cubicBezTo>
                    <a:cubicBezTo>
                      <a:pt x="71" y="147"/>
                      <a:pt x="71" y="147"/>
                      <a:pt x="71" y="147"/>
                    </a:cubicBezTo>
                    <a:cubicBezTo>
                      <a:pt x="57" y="89"/>
                      <a:pt x="57" y="89"/>
                      <a:pt x="57" y="89"/>
                    </a:cubicBezTo>
                    <a:cubicBezTo>
                      <a:pt x="65" y="88"/>
                      <a:pt x="71" y="87"/>
                      <a:pt x="71" y="87"/>
                    </a:cubicBezTo>
                    <a:lnTo>
                      <a:pt x="71" y="73"/>
                    </a:lnTo>
                    <a:close/>
                    <a:moveTo>
                      <a:pt x="21" y="29"/>
                    </a:moveTo>
                    <a:cubicBezTo>
                      <a:pt x="49" y="29"/>
                      <a:pt x="49" y="29"/>
                      <a:pt x="49" y="29"/>
                    </a:cubicBezTo>
                    <a:cubicBezTo>
                      <a:pt x="49" y="53"/>
                      <a:pt x="49" y="53"/>
                      <a:pt x="49" y="53"/>
                    </a:cubicBezTo>
                    <a:cubicBezTo>
                      <a:pt x="49" y="53"/>
                      <a:pt x="49" y="53"/>
                      <a:pt x="49" y="53"/>
                    </a:cubicBezTo>
                    <a:cubicBezTo>
                      <a:pt x="38" y="53"/>
                      <a:pt x="38" y="53"/>
                      <a:pt x="38" y="53"/>
                    </a:cubicBezTo>
                    <a:cubicBezTo>
                      <a:pt x="33" y="53"/>
                      <a:pt x="33" y="53"/>
                      <a:pt x="33" y="53"/>
                    </a:cubicBezTo>
                    <a:cubicBezTo>
                      <a:pt x="22" y="53"/>
                      <a:pt x="22" y="53"/>
                      <a:pt x="22" y="53"/>
                    </a:cubicBezTo>
                    <a:cubicBezTo>
                      <a:pt x="21" y="53"/>
                      <a:pt x="21" y="53"/>
                      <a:pt x="21" y="53"/>
                    </a:cubicBezTo>
                    <a:lnTo>
                      <a:pt x="21" y="29"/>
                    </a:lnTo>
                    <a:close/>
                    <a:moveTo>
                      <a:pt x="12" y="146"/>
                    </a:moveTo>
                    <a:cubicBezTo>
                      <a:pt x="5" y="144"/>
                      <a:pt x="5" y="144"/>
                      <a:pt x="5" y="144"/>
                    </a:cubicBezTo>
                    <a:cubicBezTo>
                      <a:pt x="17" y="90"/>
                      <a:pt x="17" y="90"/>
                      <a:pt x="17" y="90"/>
                    </a:cubicBezTo>
                    <a:cubicBezTo>
                      <a:pt x="20" y="90"/>
                      <a:pt x="22" y="90"/>
                      <a:pt x="25" y="90"/>
                    </a:cubicBezTo>
                    <a:lnTo>
                      <a:pt x="12" y="146"/>
                    </a:lnTo>
                    <a:close/>
                    <a:moveTo>
                      <a:pt x="28" y="77"/>
                    </a:moveTo>
                    <a:cubicBezTo>
                      <a:pt x="26" y="76"/>
                      <a:pt x="23" y="76"/>
                      <a:pt x="20" y="76"/>
                    </a:cubicBezTo>
                    <a:cubicBezTo>
                      <a:pt x="25" y="57"/>
                      <a:pt x="25" y="57"/>
                      <a:pt x="25" y="57"/>
                    </a:cubicBezTo>
                    <a:cubicBezTo>
                      <a:pt x="33" y="57"/>
                      <a:pt x="33" y="57"/>
                      <a:pt x="33" y="57"/>
                    </a:cubicBezTo>
                    <a:lnTo>
                      <a:pt x="28" y="77"/>
                    </a:lnTo>
                    <a:close/>
                    <a:moveTo>
                      <a:pt x="36" y="77"/>
                    </a:moveTo>
                    <a:cubicBezTo>
                      <a:pt x="34" y="77"/>
                      <a:pt x="33" y="77"/>
                      <a:pt x="32" y="77"/>
                    </a:cubicBezTo>
                    <a:cubicBezTo>
                      <a:pt x="35" y="63"/>
                      <a:pt x="35" y="63"/>
                      <a:pt x="35" y="63"/>
                    </a:cubicBezTo>
                    <a:cubicBezTo>
                      <a:pt x="39" y="77"/>
                      <a:pt x="39" y="77"/>
                      <a:pt x="39" y="77"/>
                    </a:cubicBezTo>
                    <a:cubicBezTo>
                      <a:pt x="38" y="77"/>
                      <a:pt x="37" y="77"/>
                      <a:pt x="36" y="77"/>
                    </a:cubicBezTo>
                    <a:close/>
                    <a:moveTo>
                      <a:pt x="38" y="57"/>
                    </a:moveTo>
                    <a:cubicBezTo>
                      <a:pt x="46" y="57"/>
                      <a:pt x="46" y="57"/>
                      <a:pt x="46" y="57"/>
                    </a:cubicBezTo>
                    <a:cubicBezTo>
                      <a:pt x="50" y="76"/>
                      <a:pt x="50" y="76"/>
                      <a:pt x="50" y="76"/>
                    </a:cubicBezTo>
                    <a:cubicBezTo>
                      <a:pt x="48" y="76"/>
                      <a:pt x="45" y="76"/>
                      <a:pt x="42" y="77"/>
                    </a:cubicBezTo>
                    <a:lnTo>
                      <a:pt x="38" y="57"/>
                    </a:lnTo>
                    <a:close/>
                    <a:moveTo>
                      <a:pt x="66" y="144"/>
                    </a:moveTo>
                    <a:cubicBezTo>
                      <a:pt x="59" y="146"/>
                      <a:pt x="59" y="146"/>
                      <a:pt x="59" y="146"/>
                    </a:cubicBezTo>
                    <a:cubicBezTo>
                      <a:pt x="46" y="90"/>
                      <a:pt x="46" y="90"/>
                      <a:pt x="46" y="90"/>
                    </a:cubicBezTo>
                    <a:cubicBezTo>
                      <a:pt x="48" y="90"/>
                      <a:pt x="51" y="90"/>
                      <a:pt x="54" y="90"/>
                    </a:cubicBezTo>
                    <a:lnTo>
                      <a:pt x="66" y="14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1" name="Freeform 121"/>
              <p:cNvSpPr>
                <a:spLocks noEditPoints="1"/>
              </p:cNvSpPr>
              <p:nvPr/>
            </p:nvSpPr>
            <p:spPr bwMode="auto">
              <a:xfrm>
                <a:off x="2983932" y="1377968"/>
                <a:ext cx="283346" cy="286156"/>
              </a:xfrm>
              <a:custGeom>
                <a:avLst/>
                <a:gdLst/>
                <a:ahLst/>
                <a:cxnLst>
                  <a:cxn ang="0">
                    <a:pos x="145" y="131"/>
                  </a:cxn>
                  <a:cxn ang="0">
                    <a:pos x="34" y="0"/>
                  </a:cxn>
                  <a:cxn ang="0">
                    <a:pos x="0" y="28"/>
                  </a:cxn>
                  <a:cxn ang="0">
                    <a:pos x="112" y="159"/>
                  </a:cxn>
                  <a:cxn ang="0">
                    <a:pos x="145" y="131"/>
                  </a:cxn>
                  <a:cxn ang="0">
                    <a:pos x="103" y="138"/>
                  </a:cxn>
                  <a:cxn ang="0">
                    <a:pos x="100" y="133"/>
                  </a:cxn>
                  <a:cxn ang="0">
                    <a:pos x="106" y="128"/>
                  </a:cxn>
                  <a:cxn ang="0">
                    <a:pos x="103" y="123"/>
                  </a:cxn>
                  <a:cxn ang="0">
                    <a:pos x="96" y="129"/>
                  </a:cxn>
                  <a:cxn ang="0">
                    <a:pos x="91" y="122"/>
                  </a:cxn>
                  <a:cxn ang="0">
                    <a:pos x="101" y="114"/>
                  </a:cxn>
                  <a:cxn ang="0">
                    <a:pos x="97" y="110"/>
                  </a:cxn>
                  <a:cxn ang="0">
                    <a:pos x="87" y="119"/>
                  </a:cxn>
                  <a:cxn ang="0">
                    <a:pos x="84" y="114"/>
                  </a:cxn>
                  <a:cxn ang="0">
                    <a:pos x="90" y="109"/>
                  </a:cxn>
                  <a:cxn ang="0">
                    <a:pos x="86" y="104"/>
                  </a:cxn>
                  <a:cxn ang="0">
                    <a:pos x="80" y="110"/>
                  </a:cxn>
                  <a:cxn ang="0">
                    <a:pos x="75" y="104"/>
                  </a:cxn>
                  <a:cxn ang="0">
                    <a:pos x="86" y="94"/>
                  </a:cxn>
                  <a:cxn ang="0">
                    <a:pos x="83" y="90"/>
                  </a:cxn>
                  <a:cxn ang="0">
                    <a:pos x="71" y="100"/>
                  </a:cxn>
                  <a:cxn ang="0">
                    <a:pos x="67" y="95"/>
                  </a:cxn>
                  <a:cxn ang="0">
                    <a:pos x="75" y="89"/>
                  </a:cxn>
                  <a:cxn ang="0">
                    <a:pos x="72" y="84"/>
                  </a:cxn>
                  <a:cxn ang="0">
                    <a:pos x="64" y="91"/>
                  </a:cxn>
                  <a:cxn ang="0">
                    <a:pos x="58" y="85"/>
                  </a:cxn>
                  <a:cxn ang="0">
                    <a:pos x="70" y="75"/>
                  </a:cxn>
                  <a:cxn ang="0">
                    <a:pos x="66" y="71"/>
                  </a:cxn>
                  <a:cxn ang="0">
                    <a:pos x="55" y="81"/>
                  </a:cxn>
                  <a:cxn ang="0">
                    <a:pos x="51" y="76"/>
                  </a:cxn>
                  <a:cxn ang="0">
                    <a:pos x="59" y="70"/>
                  </a:cxn>
                  <a:cxn ang="0">
                    <a:pos x="56" y="65"/>
                  </a:cxn>
                  <a:cxn ang="0">
                    <a:pos x="47" y="72"/>
                  </a:cxn>
                  <a:cxn ang="0">
                    <a:pos x="43" y="66"/>
                  </a:cxn>
                  <a:cxn ang="0">
                    <a:pos x="54" y="57"/>
                  </a:cxn>
                  <a:cxn ang="0">
                    <a:pos x="51" y="53"/>
                  </a:cxn>
                  <a:cxn ang="0">
                    <a:pos x="39" y="63"/>
                  </a:cxn>
                  <a:cxn ang="0">
                    <a:pos x="36" y="58"/>
                  </a:cxn>
                  <a:cxn ang="0">
                    <a:pos x="43" y="51"/>
                  </a:cxn>
                  <a:cxn ang="0">
                    <a:pos x="39" y="47"/>
                  </a:cxn>
                  <a:cxn ang="0">
                    <a:pos x="32" y="54"/>
                  </a:cxn>
                  <a:cxn ang="0">
                    <a:pos x="27" y="47"/>
                  </a:cxn>
                  <a:cxn ang="0">
                    <a:pos x="38" y="38"/>
                  </a:cxn>
                  <a:cxn ang="0">
                    <a:pos x="35" y="34"/>
                  </a:cxn>
                  <a:cxn ang="0">
                    <a:pos x="23" y="44"/>
                  </a:cxn>
                  <a:cxn ang="0">
                    <a:pos x="19" y="39"/>
                  </a:cxn>
                  <a:cxn ang="0">
                    <a:pos x="28" y="32"/>
                  </a:cxn>
                  <a:cxn ang="0">
                    <a:pos x="24" y="28"/>
                  </a:cxn>
                  <a:cxn ang="0">
                    <a:pos x="16" y="35"/>
                  </a:cxn>
                  <a:cxn ang="0">
                    <a:pos x="11" y="29"/>
                  </a:cxn>
                  <a:cxn ang="0">
                    <a:pos x="33" y="11"/>
                  </a:cxn>
                  <a:cxn ang="0">
                    <a:pos x="134" y="130"/>
                  </a:cxn>
                  <a:cxn ang="0">
                    <a:pos x="113" y="149"/>
                  </a:cxn>
                  <a:cxn ang="0">
                    <a:pos x="107" y="141"/>
                  </a:cxn>
                  <a:cxn ang="0">
                    <a:pos x="117" y="133"/>
                  </a:cxn>
                  <a:cxn ang="0">
                    <a:pos x="113" y="129"/>
                  </a:cxn>
                  <a:cxn ang="0">
                    <a:pos x="103" y="138"/>
                  </a:cxn>
                </a:cxnLst>
                <a:rect l="0" t="0" r="r" b="b"/>
                <a:pathLst>
                  <a:path w="145" h="159">
                    <a:moveTo>
                      <a:pt x="145" y="131"/>
                    </a:moveTo>
                    <a:lnTo>
                      <a:pt x="34" y="0"/>
                    </a:lnTo>
                    <a:lnTo>
                      <a:pt x="0" y="28"/>
                    </a:lnTo>
                    <a:lnTo>
                      <a:pt x="112" y="159"/>
                    </a:lnTo>
                    <a:lnTo>
                      <a:pt x="145" y="131"/>
                    </a:lnTo>
                    <a:close/>
                    <a:moveTo>
                      <a:pt x="103" y="138"/>
                    </a:moveTo>
                    <a:lnTo>
                      <a:pt x="100" y="133"/>
                    </a:lnTo>
                    <a:lnTo>
                      <a:pt x="106" y="128"/>
                    </a:lnTo>
                    <a:lnTo>
                      <a:pt x="103" y="123"/>
                    </a:lnTo>
                    <a:lnTo>
                      <a:pt x="96" y="129"/>
                    </a:lnTo>
                    <a:lnTo>
                      <a:pt x="91" y="122"/>
                    </a:lnTo>
                    <a:lnTo>
                      <a:pt x="101" y="114"/>
                    </a:lnTo>
                    <a:lnTo>
                      <a:pt x="97" y="110"/>
                    </a:lnTo>
                    <a:lnTo>
                      <a:pt x="87" y="119"/>
                    </a:lnTo>
                    <a:lnTo>
                      <a:pt x="84" y="114"/>
                    </a:lnTo>
                    <a:lnTo>
                      <a:pt x="90" y="109"/>
                    </a:lnTo>
                    <a:lnTo>
                      <a:pt x="86" y="104"/>
                    </a:lnTo>
                    <a:lnTo>
                      <a:pt x="80" y="110"/>
                    </a:lnTo>
                    <a:lnTo>
                      <a:pt x="75" y="104"/>
                    </a:lnTo>
                    <a:lnTo>
                      <a:pt x="86" y="94"/>
                    </a:lnTo>
                    <a:lnTo>
                      <a:pt x="83" y="90"/>
                    </a:lnTo>
                    <a:lnTo>
                      <a:pt x="71" y="100"/>
                    </a:lnTo>
                    <a:lnTo>
                      <a:pt x="67" y="95"/>
                    </a:lnTo>
                    <a:lnTo>
                      <a:pt x="75" y="89"/>
                    </a:lnTo>
                    <a:lnTo>
                      <a:pt x="72" y="84"/>
                    </a:lnTo>
                    <a:lnTo>
                      <a:pt x="64" y="91"/>
                    </a:lnTo>
                    <a:lnTo>
                      <a:pt x="58" y="85"/>
                    </a:lnTo>
                    <a:lnTo>
                      <a:pt x="70" y="75"/>
                    </a:lnTo>
                    <a:lnTo>
                      <a:pt x="66" y="71"/>
                    </a:lnTo>
                    <a:lnTo>
                      <a:pt x="55" y="81"/>
                    </a:lnTo>
                    <a:lnTo>
                      <a:pt x="51" y="76"/>
                    </a:lnTo>
                    <a:lnTo>
                      <a:pt x="59" y="70"/>
                    </a:lnTo>
                    <a:lnTo>
                      <a:pt x="56" y="65"/>
                    </a:lnTo>
                    <a:lnTo>
                      <a:pt x="47" y="72"/>
                    </a:lnTo>
                    <a:lnTo>
                      <a:pt x="43" y="66"/>
                    </a:lnTo>
                    <a:lnTo>
                      <a:pt x="54" y="57"/>
                    </a:lnTo>
                    <a:lnTo>
                      <a:pt x="51" y="53"/>
                    </a:lnTo>
                    <a:lnTo>
                      <a:pt x="39" y="63"/>
                    </a:lnTo>
                    <a:lnTo>
                      <a:pt x="36" y="58"/>
                    </a:lnTo>
                    <a:lnTo>
                      <a:pt x="43" y="51"/>
                    </a:lnTo>
                    <a:lnTo>
                      <a:pt x="39" y="47"/>
                    </a:lnTo>
                    <a:lnTo>
                      <a:pt x="32" y="54"/>
                    </a:lnTo>
                    <a:lnTo>
                      <a:pt x="27" y="47"/>
                    </a:lnTo>
                    <a:lnTo>
                      <a:pt x="38" y="38"/>
                    </a:lnTo>
                    <a:lnTo>
                      <a:pt x="35" y="34"/>
                    </a:lnTo>
                    <a:lnTo>
                      <a:pt x="23" y="44"/>
                    </a:lnTo>
                    <a:lnTo>
                      <a:pt x="19" y="39"/>
                    </a:lnTo>
                    <a:lnTo>
                      <a:pt x="28" y="32"/>
                    </a:lnTo>
                    <a:lnTo>
                      <a:pt x="24" y="28"/>
                    </a:lnTo>
                    <a:lnTo>
                      <a:pt x="16" y="35"/>
                    </a:lnTo>
                    <a:lnTo>
                      <a:pt x="11" y="29"/>
                    </a:lnTo>
                    <a:lnTo>
                      <a:pt x="33" y="11"/>
                    </a:lnTo>
                    <a:lnTo>
                      <a:pt x="134" y="130"/>
                    </a:lnTo>
                    <a:lnTo>
                      <a:pt x="113" y="149"/>
                    </a:lnTo>
                    <a:lnTo>
                      <a:pt x="107" y="141"/>
                    </a:lnTo>
                    <a:lnTo>
                      <a:pt x="117" y="133"/>
                    </a:lnTo>
                    <a:lnTo>
                      <a:pt x="113" y="129"/>
                    </a:lnTo>
                    <a:lnTo>
                      <a:pt x="103" y="1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2" name="Freeform 122"/>
              <p:cNvSpPr>
                <a:spLocks noEditPoints="1"/>
              </p:cNvSpPr>
              <p:nvPr/>
            </p:nvSpPr>
            <p:spPr bwMode="auto">
              <a:xfrm>
                <a:off x="1246727" y="4412300"/>
                <a:ext cx="150467" cy="309552"/>
              </a:xfrm>
              <a:custGeom>
                <a:avLst/>
                <a:gdLst/>
                <a:ahLst/>
                <a:cxnLst>
                  <a:cxn ang="0">
                    <a:pos x="1" y="14"/>
                  </a:cxn>
                  <a:cxn ang="0">
                    <a:pos x="1" y="19"/>
                  </a:cxn>
                  <a:cxn ang="0">
                    <a:pos x="77" y="84"/>
                  </a:cxn>
                  <a:cxn ang="0">
                    <a:pos x="10" y="158"/>
                  </a:cxn>
                  <a:cxn ang="0">
                    <a:pos x="15" y="150"/>
                  </a:cxn>
                  <a:cxn ang="0">
                    <a:pos x="10" y="147"/>
                  </a:cxn>
                  <a:cxn ang="0">
                    <a:pos x="17" y="143"/>
                  </a:cxn>
                  <a:cxn ang="0">
                    <a:pos x="10" y="140"/>
                  </a:cxn>
                  <a:cxn ang="0">
                    <a:pos x="15" y="137"/>
                  </a:cxn>
                  <a:cxn ang="0">
                    <a:pos x="10" y="135"/>
                  </a:cxn>
                  <a:cxn ang="0">
                    <a:pos x="17" y="130"/>
                  </a:cxn>
                  <a:cxn ang="0">
                    <a:pos x="9" y="127"/>
                  </a:cxn>
                  <a:cxn ang="0">
                    <a:pos x="15" y="125"/>
                  </a:cxn>
                  <a:cxn ang="0">
                    <a:pos x="9" y="122"/>
                  </a:cxn>
                  <a:cxn ang="0">
                    <a:pos x="16" y="118"/>
                  </a:cxn>
                  <a:cxn ang="0">
                    <a:pos x="9" y="116"/>
                  </a:cxn>
                  <a:cxn ang="0">
                    <a:pos x="14" y="113"/>
                  </a:cxn>
                  <a:cxn ang="0">
                    <a:pos x="9" y="110"/>
                  </a:cxn>
                  <a:cxn ang="0">
                    <a:pos x="16" y="106"/>
                  </a:cxn>
                  <a:cxn ang="0">
                    <a:pos x="8" y="103"/>
                  </a:cxn>
                  <a:cxn ang="0">
                    <a:pos x="14" y="100"/>
                  </a:cxn>
                  <a:cxn ang="0">
                    <a:pos x="8" y="97"/>
                  </a:cxn>
                  <a:cxn ang="0">
                    <a:pos x="8" y="94"/>
                  </a:cxn>
                  <a:cxn ang="0">
                    <a:pos x="14" y="92"/>
                  </a:cxn>
                  <a:cxn ang="0">
                    <a:pos x="8" y="89"/>
                  </a:cxn>
                  <a:cxn ang="0">
                    <a:pos x="11" y="86"/>
                  </a:cxn>
                  <a:cxn ang="0">
                    <a:pos x="7" y="83"/>
                  </a:cxn>
                  <a:cxn ang="0">
                    <a:pos x="14" y="79"/>
                  </a:cxn>
                  <a:cxn ang="0">
                    <a:pos x="7" y="77"/>
                  </a:cxn>
                  <a:cxn ang="0">
                    <a:pos x="11" y="74"/>
                  </a:cxn>
                  <a:cxn ang="0">
                    <a:pos x="7" y="71"/>
                  </a:cxn>
                  <a:cxn ang="0">
                    <a:pos x="14" y="67"/>
                  </a:cxn>
                  <a:cxn ang="0">
                    <a:pos x="7" y="64"/>
                  </a:cxn>
                  <a:cxn ang="0">
                    <a:pos x="11" y="61"/>
                  </a:cxn>
                  <a:cxn ang="0">
                    <a:pos x="7" y="59"/>
                  </a:cxn>
                  <a:cxn ang="0">
                    <a:pos x="13" y="54"/>
                  </a:cxn>
                  <a:cxn ang="0">
                    <a:pos x="7" y="52"/>
                  </a:cxn>
                  <a:cxn ang="0">
                    <a:pos x="11" y="49"/>
                  </a:cxn>
                  <a:cxn ang="0">
                    <a:pos x="7" y="46"/>
                  </a:cxn>
                  <a:cxn ang="0">
                    <a:pos x="13" y="42"/>
                  </a:cxn>
                  <a:cxn ang="0">
                    <a:pos x="7" y="40"/>
                  </a:cxn>
                  <a:cxn ang="0">
                    <a:pos x="10" y="37"/>
                  </a:cxn>
                  <a:cxn ang="0">
                    <a:pos x="7" y="34"/>
                  </a:cxn>
                  <a:cxn ang="0">
                    <a:pos x="13" y="30"/>
                  </a:cxn>
                  <a:cxn ang="0">
                    <a:pos x="6" y="27"/>
                  </a:cxn>
                  <a:cxn ang="0">
                    <a:pos x="10" y="24"/>
                  </a:cxn>
                  <a:cxn ang="0">
                    <a:pos x="6" y="22"/>
                  </a:cxn>
                  <a:cxn ang="0">
                    <a:pos x="71" y="84"/>
                  </a:cxn>
                </a:cxnLst>
                <a:rect l="0" t="0" r="r" b="b"/>
                <a:pathLst>
                  <a:path w="77" h="172">
                    <a:moveTo>
                      <a:pt x="0" y="0"/>
                    </a:moveTo>
                    <a:lnTo>
                      <a:pt x="1" y="14"/>
                    </a:lnTo>
                    <a:lnTo>
                      <a:pt x="1" y="14"/>
                    </a:lnTo>
                    <a:lnTo>
                      <a:pt x="1" y="19"/>
                    </a:lnTo>
                    <a:lnTo>
                      <a:pt x="6" y="172"/>
                    </a:lnTo>
                    <a:lnTo>
                      <a:pt x="77" y="84"/>
                    </a:lnTo>
                    <a:lnTo>
                      <a:pt x="0" y="0"/>
                    </a:lnTo>
                    <a:close/>
                    <a:moveTo>
                      <a:pt x="10" y="158"/>
                    </a:moveTo>
                    <a:lnTo>
                      <a:pt x="10" y="150"/>
                    </a:lnTo>
                    <a:lnTo>
                      <a:pt x="15" y="150"/>
                    </a:lnTo>
                    <a:lnTo>
                      <a:pt x="15" y="146"/>
                    </a:lnTo>
                    <a:lnTo>
                      <a:pt x="10" y="147"/>
                    </a:lnTo>
                    <a:lnTo>
                      <a:pt x="10" y="143"/>
                    </a:lnTo>
                    <a:lnTo>
                      <a:pt x="17" y="143"/>
                    </a:lnTo>
                    <a:lnTo>
                      <a:pt x="17" y="140"/>
                    </a:lnTo>
                    <a:lnTo>
                      <a:pt x="10" y="140"/>
                    </a:lnTo>
                    <a:lnTo>
                      <a:pt x="10" y="137"/>
                    </a:lnTo>
                    <a:lnTo>
                      <a:pt x="15" y="137"/>
                    </a:lnTo>
                    <a:lnTo>
                      <a:pt x="15" y="135"/>
                    </a:lnTo>
                    <a:lnTo>
                      <a:pt x="10" y="135"/>
                    </a:lnTo>
                    <a:lnTo>
                      <a:pt x="9" y="131"/>
                    </a:lnTo>
                    <a:lnTo>
                      <a:pt x="17" y="130"/>
                    </a:lnTo>
                    <a:lnTo>
                      <a:pt x="16" y="127"/>
                    </a:lnTo>
                    <a:lnTo>
                      <a:pt x="9" y="127"/>
                    </a:lnTo>
                    <a:lnTo>
                      <a:pt x="9" y="125"/>
                    </a:lnTo>
                    <a:lnTo>
                      <a:pt x="15" y="125"/>
                    </a:lnTo>
                    <a:lnTo>
                      <a:pt x="15" y="122"/>
                    </a:lnTo>
                    <a:lnTo>
                      <a:pt x="9" y="122"/>
                    </a:lnTo>
                    <a:lnTo>
                      <a:pt x="9" y="118"/>
                    </a:lnTo>
                    <a:lnTo>
                      <a:pt x="16" y="118"/>
                    </a:lnTo>
                    <a:lnTo>
                      <a:pt x="16" y="116"/>
                    </a:lnTo>
                    <a:lnTo>
                      <a:pt x="9" y="116"/>
                    </a:lnTo>
                    <a:lnTo>
                      <a:pt x="9" y="113"/>
                    </a:lnTo>
                    <a:lnTo>
                      <a:pt x="14" y="113"/>
                    </a:lnTo>
                    <a:lnTo>
                      <a:pt x="14" y="110"/>
                    </a:lnTo>
                    <a:lnTo>
                      <a:pt x="9" y="110"/>
                    </a:lnTo>
                    <a:lnTo>
                      <a:pt x="8" y="106"/>
                    </a:lnTo>
                    <a:lnTo>
                      <a:pt x="16" y="106"/>
                    </a:lnTo>
                    <a:lnTo>
                      <a:pt x="16" y="103"/>
                    </a:lnTo>
                    <a:lnTo>
                      <a:pt x="8" y="103"/>
                    </a:lnTo>
                    <a:lnTo>
                      <a:pt x="8" y="100"/>
                    </a:lnTo>
                    <a:lnTo>
                      <a:pt x="14" y="100"/>
                    </a:lnTo>
                    <a:lnTo>
                      <a:pt x="14" y="97"/>
                    </a:lnTo>
                    <a:lnTo>
                      <a:pt x="8" y="97"/>
                    </a:lnTo>
                    <a:lnTo>
                      <a:pt x="8" y="94"/>
                    </a:lnTo>
                    <a:lnTo>
                      <a:pt x="8" y="94"/>
                    </a:lnTo>
                    <a:lnTo>
                      <a:pt x="8" y="92"/>
                    </a:lnTo>
                    <a:lnTo>
                      <a:pt x="14" y="92"/>
                    </a:lnTo>
                    <a:lnTo>
                      <a:pt x="14" y="89"/>
                    </a:lnTo>
                    <a:lnTo>
                      <a:pt x="8" y="89"/>
                    </a:lnTo>
                    <a:lnTo>
                      <a:pt x="7" y="86"/>
                    </a:lnTo>
                    <a:lnTo>
                      <a:pt x="11" y="86"/>
                    </a:lnTo>
                    <a:lnTo>
                      <a:pt x="11" y="83"/>
                    </a:lnTo>
                    <a:lnTo>
                      <a:pt x="7" y="83"/>
                    </a:lnTo>
                    <a:lnTo>
                      <a:pt x="7" y="79"/>
                    </a:lnTo>
                    <a:lnTo>
                      <a:pt x="14" y="79"/>
                    </a:lnTo>
                    <a:lnTo>
                      <a:pt x="14" y="77"/>
                    </a:lnTo>
                    <a:lnTo>
                      <a:pt x="7" y="77"/>
                    </a:lnTo>
                    <a:lnTo>
                      <a:pt x="7" y="74"/>
                    </a:lnTo>
                    <a:lnTo>
                      <a:pt x="11" y="74"/>
                    </a:lnTo>
                    <a:lnTo>
                      <a:pt x="11" y="71"/>
                    </a:lnTo>
                    <a:lnTo>
                      <a:pt x="7" y="71"/>
                    </a:lnTo>
                    <a:lnTo>
                      <a:pt x="7" y="67"/>
                    </a:lnTo>
                    <a:lnTo>
                      <a:pt x="14" y="67"/>
                    </a:lnTo>
                    <a:lnTo>
                      <a:pt x="14" y="64"/>
                    </a:lnTo>
                    <a:lnTo>
                      <a:pt x="7" y="64"/>
                    </a:lnTo>
                    <a:lnTo>
                      <a:pt x="7" y="61"/>
                    </a:lnTo>
                    <a:lnTo>
                      <a:pt x="11" y="61"/>
                    </a:lnTo>
                    <a:lnTo>
                      <a:pt x="11" y="59"/>
                    </a:lnTo>
                    <a:lnTo>
                      <a:pt x="7" y="59"/>
                    </a:lnTo>
                    <a:lnTo>
                      <a:pt x="7" y="55"/>
                    </a:lnTo>
                    <a:lnTo>
                      <a:pt x="13" y="54"/>
                    </a:lnTo>
                    <a:lnTo>
                      <a:pt x="13" y="51"/>
                    </a:lnTo>
                    <a:lnTo>
                      <a:pt x="7" y="52"/>
                    </a:lnTo>
                    <a:lnTo>
                      <a:pt x="7" y="49"/>
                    </a:lnTo>
                    <a:lnTo>
                      <a:pt x="11" y="49"/>
                    </a:lnTo>
                    <a:lnTo>
                      <a:pt x="11" y="46"/>
                    </a:lnTo>
                    <a:lnTo>
                      <a:pt x="7" y="46"/>
                    </a:lnTo>
                    <a:lnTo>
                      <a:pt x="7" y="42"/>
                    </a:lnTo>
                    <a:lnTo>
                      <a:pt x="13" y="42"/>
                    </a:lnTo>
                    <a:lnTo>
                      <a:pt x="13" y="40"/>
                    </a:lnTo>
                    <a:lnTo>
                      <a:pt x="7" y="40"/>
                    </a:lnTo>
                    <a:lnTo>
                      <a:pt x="7" y="37"/>
                    </a:lnTo>
                    <a:lnTo>
                      <a:pt x="10" y="37"/>
                    </a:lnTo>
                    <a:lnTo>
                      <a:pt x="10" y="34"/>
                    </a:lnTo>
                    <a:lnTo>
                      <a:pt x="7" y="34"/>
                    </a:lnTo>
                    <a:lnTo>
                      <a:pt x="6" y="30"/>
                    </a:lnTo>
                    <a:lnTo>
                      <a:pt x="13" y="30"/>
                    </a:lnTo>
                    <a:lnTo>
                      <a:pt x="12" y="27"/>
                    </a:lnTo>
                    <a:lnTo>
                      <a:pt x="6" y="27"/>
                    </a:lnTo>
                    <a:lnTo>
                      <a:pt x="6" y="24"/>
                    </a:lnTo>
                    <a:lnTo>
                      <a:pt x="10" y="24"/>
                    </a:lnTo>
                    <a:lnTo>
                      <a:pt x="10" y="22"/>
                    </a:lnTo>
                    <a:lnTo>
                      <a:pt x="6" y="22"/>
                    </a:lnTo>
                    <a:lnTo>
                      <a:pt x="6" y="13"/>
                    </a:lnTo>
                    <a:lnTo>
                      <a:pt x="71" y="84"/>
                    </a:lnTo>
                    <a:lnTo>
                      <a:pt x="10" y="15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3" name="Freeform 123"/>
              <p:cNvSpPr>
                <a:spLocks noEditPoints="1"/>
              </p:cNvSpPr>
              <p:nvPr/>
            </p:nvSpPr>
            <p:spPr bwMode="auto">
              <a:xfrm>
                <a:off x="1283855" y="4502286"/>
                <a:ext cx="64486" cy="131380"/>
              </a:xfrm>
              <a:custGeom>
                <a:avLst/>
                <a:gdLst/>
                <a:ahLst/>
                <a:cxnLst>
                  <a:cxn ang="0">
                    <a:pos x="33" y="36"/>
                  </a:cxn>
                  <a:cxn ang="0">
                    <a:pos x="0" y="0"/>
                  </a:cxn>
                  <a:cxn ang="0">
                    <a:pos x="3" y="73"/>
                  </a:cxn>
                  <a:cxn ang="0">
                    <a:pos x="33" y="36"/>
                  </a:cxn>
                  <a:cxn ang="0">
                    <a:pos x="7" y="59"/>
                  </a:cxn>
                  <a:cxn ang="0">
                    <a:pos x="6" y="13"/>
                  </a:cxn>
                  <a:cxn ang="0">
                    <a:pos x="26" y="36"/>
                  </a:cxn>
                  <a:cxn ang="0">
                    <a:pos x="7" y="59"/>
                  </a:cxn>
                </a:cxnLst>
                <a:rect l="0" t="0" r="r" b="b"/>
                <a:pathLst>
                  <a:path w="33" h="73">
                    <a:moveTo>
                      <a:pt x="33" y="36"/>
                    </a:moveTo>
                    <a:lnTo>
                      <a:pt x="0" y="0"/>
                    </a:lnTo>
                    <a:lnTo>
                      <a:pt x="3" y="73"/>
                    </a:lnTo>
                    <a:lnTo>
                      <a:pt x="33" y="36"/>
                    </a:lnTo>
                    <a:close/>
                    <a:moveTo>
                      <a:pt x="7" y="59"/>
                    </a:moveTo>
                    <a:lnTo>
                      <a:pt x="6" y="13"/>
                    </a:lnTo>
                    <a:lnTo>
                      <a:pt x="26" y="36"/>
                    </a:lnTo>
                    <a:lnTo>
                      <a:pt x="7" y="5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4" name="Freeform 124"/>
              <p:cNvSpPr>
                <a:spLocks/>
              </p:cNvSpPr>
              <p:nvPr/>
            </p:nvSpPr>
            <p:spPr bwMode="auto">
              <a:xfrm>
                <a:off x="572559" y="2616177"/>
                <a:ext cx="113338" cy="102584"/>
              </a:xfrm>
              <a:custGeom>
                <a:avLst/>
                <a:gdLst/>
                <a:ahLst/>
                <a:cxnLst>
                  <a:cxn ang="0">
                    <a:pos x="22" y="57"/>
                  </a:cxn>
                  <a:cxn ang="0">
                    <a:pos x="35" y="57"/>
                  </a:cxn>
                  <a:cxn ang="0">
                    <a:pos x="35" y="35"/>
                  </a:cxn>
                  <a:cxn ang="0">
                    <a:pos x="58" y="35"/>
                  </a:cxn>
                  <a:cxn ang="0">
                    <a:pos x="58" y="22"/>
                  </a:cxn>
                  <a:cxn ang="0">
                    <a:pos x="35" y="22"/>
                  </a:cxn>
                  <a:cxn ang="0">
                    <a:pos x="35" y="0"/>
                  </a:cxn>
                  <a:cxn ang="0">
                    <a:pos x="22" y="0"/>
                  </a:cxn>
                  <a:cxn ang="0">
                    <a:pos x="22" y="22"/>
                  </a:cxn>
                  <a:cxn ang="0">
                    <a:pos x="0" y="22"/>
                  </a:cxn>
                  <a:cxn ang="0">
                    <a:pos x="0" y="35"/>
                  </a:cxn>
                  <a:cxn ang="0">
                    <a:pos x="22" y="35"/>
                  </a:cxn>
                  <a:cxn ang="0">
                    <a:pos x="22" y="57"/>
                  </a:cxn>
                </a:cxnLst>
                <a:rect l="0" t="0" r="r" b="b"/>
                <a:pathLst>
                  <a:path w="58" h="57">
                    <a:moveTo>
                      <a:pt x="22" y="57"/>
                    </a:moveTo>
                    <a:lnTo>
                      <a:pt x="35" y="57"/>
                    </a:lnTo>
                    <a:lnTo>
                      <a:pt x="35" y="35"/>
                    </a:lnTo>
                    <a:lnTo>
                      <a:pt x="58" y="35"/>
                    </a:lnTo>
                    <a:lnTo>
                      <a:pt x="58" y="22"/>
                    </a:lnTo>
                    <a:lnTo>
                      <a:pt x="35" y="22"/>
                    </a:lnTo>
                    <a:lnTo>
                      <a:pt x="35" y="0"/>
                    </a:lnTo>
                    <a:lnTo>
                      <a:pt x="22" y="0"/>
                    </a:lnTo>
                    <a:lnTo>
                      <a:pt x="22" y="22"/>
                    </a:lnTo>
                    <a:lnTo>
                      <a:pt x="0" y="22"/>
                    </a:lnTo>
                    <a:lnTo>
                      <a:pt x="0" y="35"/>
                    </a:lnTo>
                    <a:lnTo>
                      <a:pt x="22" y="35"/>
                    </a:lnTo>
                    <a:lnTo>
                      <a:pt x="22" y="57"/>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5" name="Freeform 125"/>
              <p:cNvSpPr>
                <a:spLocks/>
              </p:cNvSpPr>
              <p:nvPr/>
            </p:nvSpPr>
            <p:spPr bwMode="auto">
              <a:xfrm>
                <a:off x="1557431" y="2407409"/>
                <a:ext cx="347832" cy="196170"/>
              </a:xfrm>
              <a:custGeom>
                <a:avLst/>
                <a:gdLst/>
                <a:ahLst/>
                <a:cxnLst>
                  <a:cxn ang="0">
                    <a:pos x="86" y="0"/>
                  </a:cxn>
                  <a:cxn ang="0">
                    <a:pos x="40" y="78"/>
                  </a:cxn>
                  <a:cxn ang="0">
                    <a:pos x="26" y="51"/>
                  </a:cxn>
                  <a:cxn ang="0">
                    <a:pos x="0" y="51"/>
                  </a:cxn>
                  <a:cxn ang="0">
                    <a:pos x="0" y="66"/>
                  </a:cxn>
                  <a:cxn ang="0">
                    <a:pos x="17" y="66"/>
                  </a:cxn>
                  <a:cxn ang="0">
                    <a:pos x="38" y="109"/>
                  </a:cxn>
                  <a:cxn ang="0">
                    <a:pos x="95" y="15"/>
                  </a:cxn>
                  <a:cxn ang="0">
                    <a:pos x="163" y="15"/>
                  </a:cxn>
                  <a:cxn ang="0">
                    <a:pos x="163" y="26"/>
                  </a:cxn>
                  <a:cxn ang="0">
                    <a:pos x="178" y="26"/>
                  </a:cxn>
                  <a:cxn ang="0">
                    <a:pos x="178" y="0"/>
                  </a:cxn>
                  <a:cxn ang="0">
                    <a:pos x="86" y="0"/>
                  </a:cxn>
                </a:cxnLst>
                <a:rect l="0" t="0" r="r" b="b"/>
                <a:pathLst>
                  <a:path w="178" h="109">
                    <a:moveTo>
                      <a:pt x="86" y="0"/>
                    </a:moveTo>
                    <a:lnTo>
                      <a:pt x="40" y="78"/>
                    </a:lnTo>
                    <a:lnTo>
                      <a:pt x="26" y="51"/>
                    </a:lnTo>
                    <a:lnTo>
                      <a:pt x="0" y="51"/>
                    </a:lnTo>
                    <a:lnTo>
                      <a:pt x="0" y="66"/>
                    </a:lnTo>
                    <a:lnTo>
                      <a:pt x="17" y="66"/>
                    </a:lnTo>
                    <a:lnTo>
                      <a:pt x="38" y="109"/>
                    </a:lnTo>
                    <a:lnTo>
                      <a:pt x="95" y="15"/>
                    </a:lnTo>
                    <a:lnTo>
                      <a:pt x="163" y="15"/>
                    </a:lnTo>
                    <a:lnTo>
                      <a:pt x="163" y="26"/>
                    </a:lnTo>
                    <a:lnTo>
                      <a:pt x="178" y="26"/>
                    </a:lnTo>
                    <a:lnTo>
                      <a:pt x="178" y="0"/>
                    </a:lnTo>
                    <a:lnTo>
                      <a:pt x="8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6" name="Freeform 126"/>
              <p:cNvSpPr>
                <a:spLocks noEditPoints="1"/>
              </p:cNvSpPr>
              <p:nvPr/>
            </p:nvSpPr>
            <p:spPr bwMode="auto">
              <a:xfrm>
                <a:off x="4400663" y="4243126"/>
                <a:ext cx="173916" cy="203369"/>
              </a:xfrm>
              <a:custGeom>
                <a:avLst/>
                <a:gdLst/>
                <a:ahLst/>
                <a:cxnLst>
                  <a:cxn ang="0">
                    <a:pos x="0" y="49"/>
                  </a:cxn>
                  <a:cxn ang="0">
                    <a:pos x="98" y="49"/>
                  </a:cxn>
                  <a:cxn ang="0">
                    <a:pos x="98" y="77"/>
                  </a:cxn>
                  <a:cxn ang="0">
                    <a:pos x="0" y="77"/>
                  </a:cxn>
                  <a:cxn ang="0">
                    <a:pos x="0" y="49"/>
                  </a:cxn>
                  <a:cxn ang="0">
                    <a:pos x="47" y="37"/>
                  </a:cxn>
                  <a:cxn ang="0">
                    <a:pos x="40" y="35"/>
                  </a:cxn>
                  <a:cxn ang="0">
                    <a:pos x="35" y="32"/>
                  </a:cxn>
                  <a:cxn ang="0">
                    <a:pos x="31" y="26"/>
                  </a:cxn>
                  <a:cxn ang="0">
                    <a:pos x="29" y="19"/>
                  </a:cxn>
                  <a:cxn ang="0">
                    <a:pos x="31" y="12"/>
                  </a:cxn>
                  <a:cxn ang="0">
                    <a:pos x="35" y="6"/>
                  </a:cxn>
                  <a:cxn ang="0">
                    <a:pos x="40" y="2"/>
                  </a:cxn>
                  <a:cxn ang="0">
                    <a:pos x="47" y="0"/>
                  </a:cxn>
                  <a:cxn ang="0">
                    <a:pos x="54" y="2"/>
                  </a:cxn>
                  <a:cxn ang="0">
                    <a:pos x="60" y="6"/>
                  </a:cxn>
                  <a:cxn ang="0">
                    <a:pos x="64" y="12"/>
                  </a:cxn>
                  <a:cxn ang="0">
                    <a:pos x="66" y="19"/>
                  </a:cxn>
                  <a:cxn ang="0">
                    <a:pos x="64" y="26"/>
                  </a:cxn>
                  <a:cxn ang="0">
                    <a:pos x="60" y="32"/>
                  </a:cxn>
                  <a:cxn ang="0">
                    <a:pos x="54" y="35"/>
                  </a:cxn>
                  <a:cxn ang="0">
                    <a:pos x="47" y="37"/>
                  </a:cxn>
                  <a:cxn ang="0">
                    <a:pos x="47" y="88"/>
                  </a:cxn>
                  <a:cxn ang="0">
                    <a:pos x="54" y="90"/>
                  </a:cxn>
                  <a:cxn ang="0">
                    <a:pos x="60" y="94"/>
                  </a:cxn>
                  <a:cxn ang="0">
                    <a:pos x="64" y="99"/>
                  </a:cxn>
                  <a:cxn ang="0">
                    <a:pos x="66" y="106"/>
                  </a:cxn>
                  <a:cxn ang="0">
                    <a:pos x="64" y="113"/>
                  </a:cxn>
                  <a:cxn ang="0">
                    <a:pos x="60" y="119"/>
                  </a:cxn>
                  <a:cxn ang="0">
                    <a:pos x="54" y="123"/>
                  </a:cxn>
                  <a:cxn ang="0">
                    <a:pos x="47" y="125"/>
                  </a:cxn>
                  <a:cxn ang="0">
                    <a:pos x="40" y="123"/>
                  </a:cxn>
                  <a:cxn ang="0">
                    <a:pos x="35" y="119"/>
                  </a:cxn>
                  <a:cxn ang="0">
                    <a:pos x="31" y="113"/>
                  </a:cxn>
                  <a:cxn ang="0">
                    <a:pos x="29" y="106"/>
                  </a:cxn>
                  <a:cxn ang="0">
                    <a:pos x="31" y="99"/>
                  </a:cxn>
                  <a:cxn ang="0">
                    <a:pos x="35" y="94"/>
                  </a:cxn>
                  <a:cxn ang="0">
                    <a:pos x="40" y="90"/>
                  </a:cxn>
                  <a:cxn ang="0">
                    <a:pos x="47" y="88"/>
                  </a:cxn>
                </a:cxnLst>
                <a:rect l="0" t="0" r="r" b="b"/>
                <a:pathLst>
                  <a:path w="98" h="125">
                    <a:moveTo>
                      <a:pt x="0" y="49"/>
                    </a:moveTo>
                    <a:cubicBezTo>
                      <a:pt x="98" y="49"/>
                      <a:pt x="98" y="49"/>
                      <a:pt x="98" y="49"/>
                    </a:cubicBezTo>
                    <a:cubicBezTo>
                      <a:pt x="98" y="77"/>
                      <a:pt x="98" y="77"/>
                      <a:pt x="98" y="77"/>
                    </a:cubicBezTo>
                    <a:cubicBezTo>
                      <a:pt x="0" y="77"/>
                      <a:pt x="0" y="77"/>
                      <a:pt x="0" y="77"/>
                    </a:cubicBezTo>
                    <a:lnTo>
                      <a:pt x="0" y="49"/>
                    </a:lnTo>
                    <a:close/>
                    <a:moveTo>
                      <a:pt x="47" y="37"/>
                    </a:moveTo>
                    <a:cubicBezTo>
                      <a:pt x="45" y="37"/>
                      <a:pt x="43" y="36"/>
                      <a:pt x="40" y="35"/>
                    </a:cubicBezTo>
                    <a:cubicBezTo>
                      <a:pt x="38" y="34"/>
                      <a:pt x="36" y="33"/>
                      <a:pt x="35" y="32"/>
                    </a:cubicBezTo>
                    <a:cubicBezTo>
                      <a:pt x="33" y="30"/>
                      <a:pt x="32" y="28"/>
                      <a:pt x="31" y="26"/>
                    </a:cubicBezTo>
                    <a:cubicBezTo>
                      <a:pt x="30" y="24"/>
                      <a:pt x="29" y="21"/>
                      <a:pt x="29" y="19"/>
                    </a:cubicBezTo>
                    <a:cubicBezTo>
                      <a:pt x="29" y="16"/>
                      <a:pt x="30" y="14"/>
                      <a:pt x="31" y="12"/>
                    </a:cubicBezTo>
                    <a:cubicBezTo>
                      <a:pt x="32" y="9"/>
                      <a:pt x="33" y="7"/>
                      <a:pt x="35" y="6"/>
                    </a:cubicBezTo>
                    <a:cubicBezTo>
                      <a:pt x="36" y="4"/>
                      <a:pt x="38" y="3"/>
                      <a:pt x="40" y="2"/>
                    </a:cubicBezTo>
                    <a:cubicBezTo>
                      <a:pt x="43" y="1"/>
                      <a:pt x="45" y="0"/>
                      <a:pt x="47" y="0"/>
                    </a:cubicBezTo>
                    <a:cubicBezTo>
                      <a:pt x="50" y="0"/>
                      <a:pt x="52" y="1"/>
                      <a:pt x="54" y="2"/>
                    </a:cubicBezTo>
                    <a:cubicBezTo>
                      <a:pt x="57" y="3"/>
                      <a:pt x="59" y="4"/>
                      <a:pt x="60" y="6"/>
                    </a:cubicBezTo>
                    <a:cubicBezTo>
                      <a:pt x="62" y="7"/>
                      <a:pt x="63" y="9"/>
                      <a:pt x="64" y="12"/>
                    </a:cubicBezTo>
                    <a:cubicBezTo>
                      <a:pt x="65" y="14"/>
                      <a:pt x="66" y="16"/>
                      <a:pt x="66" y="19"/>
                    </a:cubicBezTo>
                    <a:cubicBezTo>
                      <a:pt x="66" y="21"/>
                      <a:pt x="65" y="24"/>
                      <a:pt x="64" y="26"/>
                    </a:cubicBezTo>
                    <a:cubicBezTo>
                      <a:pt x="63" y="28"/>
                      <a:pt x="62" y="30"/>
                      <a:pt x="60" y="32"/>
                    </a:cubicBezTo>
                    <a:cubicBezTo>
                      <a:pt x="59" y="33"/>
                      <a:pt x="57" y="34"/>
                      <a:pt x="54" y="35"/>
                    </a:cubicBezTo>
                    <a:cubicBezTo>
                      <a:pt x="52" y="36"/>
                      <a:pt x="50" y="37"/>
                      <a:pt x="47" y="37"/>
                    </a:cubicBezTo>
                    <a:close/>
                    <a:moveTo>
                      <a:pt x="47" y="88"/>
                    </a:moveTo>
                    <a:cubicBezTo>
                      <a:pt x="50" y="88"/>
                      <a:pt x="52" y="89"/>
                      <a:pt x="54" y="90"/>
                    </a:cubicBezTo>
                    <a:cubicBezTo>
                      <a:pt x="57" y="91"/>
                      <a:pt x="59" y="92"/>
                      <a:pt x="60" y="94"/>
                    </a:cubicBezTo>
                    <a:cubicBezTo>
                      <a:pt x="62" y="95"/>
                      <a:pt x="63" y="97"/>
                      <a:pt x="64" y="99"/>
                    </a:cubicBezTo>
                    <a:cubicBezTo>
                      <a:pt x="65" y="101"/>
                      <a:pt x="66" y="104"/>
                      <a:pt x="66" y="106"/>
                    </a:cubicBezTo>
                    <a:cubicBezTo>
                      <a:pt x="66" y="109"/>
                      <a:pt x="65" y="111"/>
                      <a:pt x="64" y="113"/>
                    </a:cubicBezTo>
                    <a:cubicBezTo>
                      <a:pt x="63" y="116"/>
                      <a:pt x="62" y="118"/>
                      <a:pt x="60" y="119"/>
                    </a:cubicBezTo>
                    <a:cubicBezTo>
                      <a:pt x="59" y="121"/>
                      <a:pt x="57" y="122"/>
                      <a:pt x="54" y="123"/>
                    </a:cubicBezTo>
                    <a:cubicBezTo>
                      <a:pt x="52" y="124"/>
                      <a:pt x="50" y="125"/>
                      <a:pt x="47" y="125"/>
                    </a:cubicBezTo>
                    <a:cubicBezTo>
                      <a:pt x="45" y="125"/>
                      <a:pt x="43" y="124"/>
                      <a:pt x="40" y="123"/>
                    </a:cubicBezTo>
                    <a:cubicBezTo>
                      <a:pt x="38" y="122"/>
                      <a:pt x="36" y="121"/>
                      <a:pt x="35" y="119"/>
                    </a:cubicBezTo>
                    <a:cubicBezTo>
                      <a:pt x="33" y="118"/>
                      <a:pt x="32" y="116"/>
                      <a:pt x="31" y="113"/>
                    </a:cubicBezTo>
                    <a:cubicBezTo>
                      <a:pt x="30" y="111"/>
                      <a:pt x="29" y="109"/>
                      <a:pt x="29" y="106"/>
                    </a:cubicBezTo>
                    <a:cubicBezTo>
                      <a:pt x="29" y="104"/>
                      <a:pt x="30" y="101"/>
                      <a:pt x="31" y="99"/>
                    </a:cubicBezTo>
                    <a:cubicBezTo>
                      <a:pt x="32" y="97"/>
                      <a:pt x="33" y="95"/>
                      <a:pt x="35" y="94"/>
                    </a:cubicBezTo>
                    <a:cubicBezTo>
                      <a:pt x="36" y="92"/>
                      <a:pt x="38" y="91"/>
                      <a:pt x="40" y="90"/>
                    </a:cubicBezTo>
                    <a:cubicBezTo>
                      <a:pt x="43" y="89"/>
                      <a:pt x="45" y="88"/>
                      <a:pt x="47" y="8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7" name="Freeform 127"/>
              <p:cNvSpPr>
                <a:spLocks noEditPoints="1"/>
              </p:cNvSpPr>
              <p:nvPr/>
            </p:nvSpPr>
            <p:spPr bwMode="auto">
              <a:xfrm>
                <a:off x="1195920" y="1437359"/>
                <a:ext cx="322428" cy="257360"/>
              </a:xfrm>
              <a:custGeom>
                <a:avLst/>
                <a:gdLst/>
                <a:ahLst/>
                <a:cxnLst>
                  <a:cxn ang="0">
                    <a:pos x="0" y="68"/>
                  </a:cxn>
                  <a:cxn ang="0">
                    <a:pos x="44" y="158"/>
                  </a:cxn>
                  <a:cxn ang="0">
                    <a:pos x="183" y="90"/>
                  </a:cxn>
                  <a:cxn ang="0">
                    <a:pos x="139" y="0"/>
                  </a:cxn>
                  <a:cxn ang="0">
                    <a:pos x="0" y="68"/>
                  </a:cxn>
                  <a:cxn ang="0">
                    <a:pos x="32" y="121"/>
                  </a:cxn>
                  <a:cxn ang="0">
                    <a:pos x="22" y="101"/>
                  </a:cxn>
                  <a:cxn ang="0">
                    <a:pos x="30" y="97"/>
                  </a:cxn>
                  <a:cxn ang="0">
                    <a:pos x="40" y="117"/>
                  </a:cxn>
                  <a:cxn ang="0">
                    <a:pos x="32" y="121"/>
                  </a:cxn>
                  <a:cxn ang="0">
                    <a:pos x="43" y="143"/>
                  </a:cxn>
                  <a:cxn ang="0">
                    <a:pos x="33" y="123"/>
                  </a:cxn>
                  <a:cxn ang="0">
                    <a:pos x="41" y="119"/>
                  </a:cxn>
                  <a:cxn ang="0">
                    <a:pos x="51" y="139"/>
                  </a:cxn>
                  <a:cxn ang="0">
                    <a:pos x="43" y="143"/>
                  </a:cxn>
                  <a:cxn ang="0">
                    <a:pos x="148" y="37"/>
                  </a:cxn>
                  <a:cxn ang="0">
                    <a:pos x="159" y="60"/>
                  </a:cxn>
                  <a:cxn ang="0">
                    <a:pos x="157" y="61"/>
                  </a:cxn>
                  <a:cxn ang="0">
                    <a:pos x="146" y="38"/>
                  </a:cxn>
                  <a:cxn ang="0">
                    <a:pos x="148" y="37"/>
                  </a:cxn>
                  <a:cxn ang="0">
                    <a:pos x="130" y="20"/>
                  </a:cxn>
                  <a:cxn ang="0">
                    <a:pos x="161" y="85"/>
                  </a:cxn>
                  <a:cxn ang="0">
                    <a:pos x="54" y="137"/>
                  </a:cxn>
                  <a:cxn ang="0">
                    <a:pos x="23" y="73"/>
                  </a:cxn>
                  <a:cxn ang="0">
                    <a:pos x="130" y="20"/>
                  </a:cxn>
                  <a:cxn ang="0">
                    <a:pos x="19" y="74"/>
                  </a:cxn>
                  <a:cxn ang="0">
                    <a:pos x="29" y="94"/>
                  </a:cxn>
                  <a:cxn ang="0">
                    <a:pos x="21" y="98"/>
                  </a:cxn>
                  <a:cxn ang="0">
                    <a:pos x="11" y="78"/>
                  </a:cxn>
                  <a:cxn ang="0">
                    <a:pos x="19" y="74"/>
                  </a:cxn>
                </a:cxnLst>
                <a:rect l="0" t="0" r="r" b="b"/>
                <a:pathLst>
                  <a:path w="183" h="158">
                    <a:moveTo>
                      <a:pt x="0" y="68"/>
                    </a:moveTo>
                    <a:cubicBezTo>
                      <a:pt x="44" y="158"/>
                      <a:pt x="44" y="158"/>
                      <a:pt x="44" y="158"/>
                    </a:cubicBezTo>
                    <a:cubicBezTo>
                      <a:pt x="183" y="90"/>
                      <a:pt x="183" y="90"/>
                      <a:pt x="183" y="90"/>
                    </a:cubicBezTo>
                    <a:cubicBezTo>
                      <a:pt x="139" y="0"/>
                      <a:pt x="139" y="0"/>
                      <a:pt x="139" y="0"/>
                    </a:cubicBezTo>
                    <a:lnTo>
                      <a:pt x="0" y="68"/>
                    </a:lnTo>
                    <a:close/>
                    <a:moveTo>
                      <a:pt x="32" y="121"/>
                    </a:moveTo>
                    <a:cubicBezTo>
                      <a:pt x="22" y="101"/>
                      <a:pt x="22" y="101"/>
                      <a:pt x="22" y="101"/>
                    </a:cubicBezTo>
                    <a:cubicBezTo>
                      <a:pt x="30" y="97"/>
                      <a:pt x="30" y="97"/>
                      <a:pt x="30" y="97"/>
                    </a:cubicBezTo>
                    <a:cubicBezTo>
                      <a:pt x="40" y="117"/>
                      <a:pt x="40" y="117"/>
                      <a:pt x="40" y="117"/>
                    </a:cubicBezTo>
                    <a:lnTo>
                      <a:pt x="32" y="121"/>
                    </a:lnTo>
                    <a:close/>
                    <a:moveTo>
                      <a:pt x="43" y="143"/>
                    </a:moveTo>
                    <a:cubicBezTo>
                      <a:pt x="33" y="123"/>
                      <a:pt x="33" y="123"/>
                      <a:pt x="33" y="123"/>
                    </a:cubicBezTo>
                    <a:cubicBezTo>
                      <a:pt x="41" y="119"/>
                      <a:pt x="41" y="119"/>
                      <a:pt x="41" y="119"/>
                    </a:cubicBezTo>
                    <a:cubicBezTo>
                      <a:pt x="51" y="139"/>
                      <a:pt x="51" y="139"/>
                      <a:pt x="51" y="139"/>
                    </a:cubicBezTo>
                    <a:lnTo>
                      <a:pt x="43" y="143"/>
                    </a:lnTo>
                    <a:close/>
                    <a:moveTo>
                      <a:pt x="148" y="37"/>
                    </a:moveTo>
                    <a:cubicBezTo>
                      <a:pt x="159" y="60"/>
                      <a:pt x="159" y="60"/>
                      <a:pt x="159" y="60"/>
                    </a:cubicBezTo>
                    <a:cubicBezTo>
                      <a:pt x="157" y="61"/>
                      <a:pt x="157" y="61"/>
                      <a:pt x="157" y="61"/>
                    </a:cubicBezTo>
                    <a:cubicBezTo>
                      <a:pt x="146" y="38"/>
                      <a:pt x="146" y="38"/>
                      <a:pt x="146" y="38"/>
                    </a:cubicBezTo>
                    <a:lnTo>
                      <a:pt x="148" y="37"/>
                    </a:lnTo>
                    <a:close/>
                    <a:moveTo>
                      <a:pt x="130" y="20"/>
                    </a:moveTo>
                    <a:cubicBezTo>
                      <a:pt x="161" y="85"/>
                      <a:pt x="161" y="85"/>
                      <a:pt x="161" y="85"/>
                    </a:cubicBezTo>
                    <a:cubicBezTo>
                      <a:pt x="54" y="137"/>
                      <a:pt x="54" y="137"/>
                      <a:pt x="54" y="137"/>
                    </a:cubicBezTo>
                    <a:cubicBezTo>
                      <a:pt x="44" y="116"/>
                      <a:pt x="28" y="83"/>
                      <a:pt x="23" y="73"/>
                    </a:cubicBezTo>
                    <a:lnTo>
                      <a:pt x="130" y="20"/>
                    </a:lnTo>
                    <a:close/>
                    <a:moveTo>
                      <a:pt x="19" y="74"/>
                    </a:moveTo>
                    <a:cubicBezTo>
                      <a:pt x="29" y="94"/>
                      <a:pt x="29" y="94"/>
                      <a:pt x="29" y="94"/>
                    </a:cubicBezTo>
                    <a:cubicBezTo>
                      <a:pt x="21" y="98"/>
                      <a:pt x="21" y="98"/>
                      <a:pt x="21" y="98"/>
                    </a:cubicBezTo>
                    <a:cubicBezTo>
                      <a:pt x="11" y="78"/>
                      <a:pt x="11" y="78"/>
                      <a:pt x="11" y="78"/>
                    </a:cubicBezTo>
                    <a:lnTo>
                      <a:pt x="19" y="7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8" name="Freeform 128"/>
              <p:cNvSpPr>
                <a:spLocks/>
              </p:cNvSpPr>
              <p:nvPr/>
            </p:nvSpPr>
            <p:spPr bwMode="auto">
              <a:xfrm>
                <a:off x="1285809" y="1604733"/>
                <a:ext cx="250126" cy="122381"/>
              </a:xfrm>
              <a:custGeom>
                <a:avLst/>
                <a:gdLst/>
                <a:ahLst/>
                <a:cxnLst>
                  <a:cxn ang="0">
                    <a:pos x="125" y="0"/>
                  </a:cxn>
                  <a:cxn ang="0">
                    <a:pos x="0" y="61"/>
                  </a:cxn>
                  <a:cxn ang="0">
                    <a:pos x="3" y="68"/>
                  </a:cxn>
                  <a:cxn ang="0">
                    <a:pos x="128" y="6"/>
                  </a:cxn>
                  <a:cxn ang="0">
                    <a:pos x="125" y="0"/>
                  </a:cxn>
                </a:cxnLst>
                <a:rect l="0" t="0" r="r" b="b"/>
                <a:pathLst>
                  <a:path w="128" h="68">
                    <a:moveTo>
                      <a:pt x="125" y="0"/>
                    </a:moveTo>
                    <a:lnTo>
                      <a:pt x="0" y="61"/>
                    </a:lnTo>
                    <a:lnTo>
                      <a:pt x="3" y="68"/>
                    </a:lnTo>
                    <a:lnTo>
                      <a:pt x="128" y="6"/>
                    </a:lnTo>
                    <a:lnTo>
                      <a:pt x="125"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49" name="Freeform 129"/>
              <p:cNvSpPr>
                <a:spLocks noEditPoints="1"/>
              </p:cNvSpPr>
              <p:nvPr/>
            </p:nvSpPr>
            <p:spPr bwMode="auto">
              <a:xfrm>
                <a:off x="2470001" y="2252633"/>
                <a:ext cx="257943" cy="273558"/>
              </a:xfrm>
              <a:custGeom>
                <a:avLst/>
                <a:gdLst/>
                <a:ahLst/>
                <a:cxnLst>
                  <a:cxn ang="0">
                    <a:pos x="41" y="89"/>
                  </a:cxn>
                  <a:cxn ang="0">
                    <a:pos x="0" y="115"/>
                  </a:cxn>
                  <a:cxn ang="0">
                    <a:pos x="41" y="152"/>
                  </a:cxn>
                  <a:cxn ang="0">
                    <a:pos x="94" y="155"/>
                  </a:cxn>
                  <a:cxn ang="0">
                    <a:pos x="133" y="169"/>
                  </a:cxn>
                  <a:cxn ang="0">
                    <a:pos x="145" y="155"/>
                  </a:cxn>
                  <a:cxn ang="0">
                    <a:pos x="41" y="0"/>
                  </a:cxn>
                  <a:cxn ang="0">
                    <a:pos x="33" y="127"/>
                  </a:cxn>
                  <a:cxn ang="0">
                    <a:pos x="41" y="122"/>
                  </a:cxn>
                  <a:cxn ang="0">
                    <a:pos x="7" y="154"/>
                  </a:cxn>
                  <a:cxn ang="0">
                    <a:pos x="12" y="112"/>
                  </a:cxn>
                  <a:cxn ang="0">
                    <a:pos x="14" y="111"/>
                  </a:cxn>
                  <a:cxn ang="0">
                    <a:pos x="77" y="101"/>
                  </a:cxn>
                  <a:cxn ang="0">
                    <a:pos x="46" y="111"/>
                  </a:cxn>
                  <a:cxn ang="0">
                    <a:pos x="56" y="129"/>
                  </a:cxn>
                  <a:cxn ang="0">
                    <a:pos x="79" y="111"/>
                  </a:cxn>
                  <a:cxn ang="0">
                    <a:pos x="81" y="99"/>
                  </a:cxn>
                  <a:cxn ang="0">
                    <a:pos x="56" y="91"/>
                  </a:cxn>
                  <a:cxn ang="0">
                    <a:pos x="130" y="15"/>
                  </a:cxn>
                  <a:cxn ang="0">
                    <a:pos x="123" y="113"/>
                  </a:cxn>
                  <a:cxn ang="0">
                    <a:pos x="111" y="90"/>
                  </a:cxn>
                  <a:cxn ang="0">
                    <a:pos x="103" y="63"/>
                  </a:cxn>
                  <a:cxn ang="0">
                    <a:pos x="96" y="90"/>
                  </a:cxn>
                  <a:cxn ang="0">
                    <a:pos x="83" y="111"/>
                  </a:cxn>
                  <a:cxn ang="0">
                    <a:pos x="79" y="129"/>
                  </a:cxn>
                  <a:cxn ang="0">
                    <a:pos x="103" y="69"/>
                  </a:cxn>
                  <a:cxn ang="0">
                    <a:pos x="96" y="81"/>
                  </a:cxn>
                  <a:cxn ang="0">
                    <a:pos x="92" y="77"/>
                  </a:cxn>
                  <a:cxn ang="0">
                    <a:pos x="115" y="77"/>
                  </a:cxn>
                  <a:cxn ang="0">
                    <a:pos x="110" y="82"/>
                  </a:cxn>
                  <a:cxn ang="0">
                    <a:pos x="103" y="69"/>
                  </a:cxn>
                  <a:cxn ang="0">
                    <a:pos x="104" y="165"/>
                  </a:cxn>
                  <a:cxn ang="0">
                    <a:pos x="79" y="122"/>
                  </a:cxn>
                  <a:cxn ang="0">
                    <a:pos x="93" y="128"/>
                  </a:cxn>
                  <a:cxn ang="0">
                    <a:pos x="98" y="129"/>
                  </a:cxn>
                  <a:cxn ang="0">
                    <a:pos x="100" y="79"/>
                  </a:cxn>
                  <a:cxn ang="0">
                    <a:pos x="108" y="112"/>
                  </a:cxn>
                  <a:cxn ang="0">
                    <a:pos x="122" y="117"/>
                  </a:cxn>
                  <a:cxn ang="0">
                    <a:pos x="137" y="124"/>
                  </a:cxn>
                </a:cxnLst>
                <a:rect l="0" t="0" r="r" b="b"/>
                <a:pathLst>
                  <a:path w="145" h="169">
                    <a:moveTo>
                      <a:pt x="41" y="0"/>
                    </a:moveTo>
                    <a:cubicBezTo>
                      <a:pt x="41" y="89"/>
                      <a:pt x="41" y="89"/>
                      <a:pt x="41" y="89"/>
                    </a:cubicBezTo>
                    <a:cubicBezTo>
                      <a:pt x="12" y="108"/>
                      <a:pt x="12" y="108"/>
                      <a:pt x="12" y="108"/>
                    </a:cubicBezTo>
                    <a:cubicBezTo>
                      <a:pt x="0" y="115"/>
                      <a:pt x="0" y="115"/>
                      <a:pt x="0" y="115"/>
                    </a:cubicBezTo>
                    <a:cubicBezTo>
                      <a:pt x="3" y="158"/>
                      <a:pt x="3" y="158"/>
                      <a:pt x="3" y="158"/>
                    </a:cubicBezTo>
                    <a:cubicBezTo>
                      <a:pt x="41" y="152"/>
                      <a:pt x="41" y="152"/>
                      <a:pt x="41" y="152"/>
                    </a:cubicBezTo>
                    <a:cubicBezTo>
                      <a:pt x="41" y="155"/>
                      <a:pt x="41" y="155"/>
                      <a:pt x="41" y="155"/>
                    </a:cubicBezTo>
                    <a:cubicBezTo>
                      <a:pt x="94" y="155"/>
                      <a:pt x="94" y="155"/>
                      <a:pt x="94" y="155"/>
                    </a:cubicBezTo>
                    <a:cubicBezTo>
                      <a:pt x="101" y="169"/>
                      <a:pt x="101" y="169"/>
                      <a:pt x="101" y="169"/>
                    </a:cubicBezTo>
                    <a:cubicBezTo>
                      <a:pt x="133" y="169"/>
                      <a:pt x="133" y="169"/>
                      <a:pt x="133" y="169"/>
                    </a:cubicBezTo>
                    <a:cubicBezTo>
                      <a:pt x="136" y="155"/>
                      <a:pt x="136" y="155"/>
                      <a:pt x="136" y="155"/>
                    </a:cubicBezTo>
                    <a:cubicBezTo>
                      <a:pt x="145" y="155"/>
                      <a:pt x="145" y="155"/>
                      <a:pt x="145" y="155"/>
                    </a:cubicBezTo>
                    <a:cubicBezTo>
                      <a:pt x="145" y="0"/>
                      <a:pt x="145" y="0"/>
                      <a:pt x="145" y="0"/>
                    </a:cubicBezTo>
                    <a:lnTo>
                      <a:pt x="41" y="0"/>
                    </a:lnTo>
                    <a:close/>
                    <a:moveTo>
                      <a:pt x="44" y="111"/>
                    </a:moveTo>
                    <a:cubicBezTo>
                      <a:pt x="33" y="127"/>
                      <a:pt x="33" y="127"/>
                      <a:pt x="33" y="127"/>
                    </a:cubicBezTo>
                    <a:cubicBezTo>
                      <a:pt x="36" y="130"/>
                      <a:pt x="36" y="130"/>
                      <a:pt x="36" y="130"/>
                    </a:cubicBezTo>
                    <a:cubicBezTo>
                      <a:pt x="41" y="122"/>
                      <a:pt x="41" y="122"/>
                      <a:pt x="41" y="122"/>
                    </a:cubicBezTo>
                    <a:cubicBezTo>
                      <a:pt x="41" y="148"/>
                      <a:pt x="41" y="148"/>
                      <a:pt x="41" y="148"/>
                    </a:cubicBezTo>
                    <a:cubicBezTo>
                      <a:pt x="7" y="154"/>
                      <a:pt x="7" y="154"/>
                      <a:pt x="7" y="154"/>
                    </a:cubicBezTo>
                    <a:cubicBezTo>
                      <a:pt x="4" y="117"/>
                      <a:pt x="4" y="117"/>
                      <a:pt x="4" y="117"/>
                    </a:cubicBezTo>
                    <a:cubicBezTo>
                      <a:pt x="12" y="112"/>
                      <a:pt x="12" y="112"/>
                      <a:pt x="12" y="112"/>
                    </a:cubicBezTo>
                    <a:cubicBezTo>
                      <a:pt x="12" y="112"/>
                      <a:pt x="12" y="112"/>
                      <a:pt x="12" y="112"/>
                    </a:cubicBezTo>
                    <a:cubicBezTo>
                      <a:pt x="14" y="111"/>
                      <a:pt x="14" y="111"/>
                      <a:pt x="14" y="111"/>
                    </a:cubicBezTo>
                    <a:cubicBezTo>
                      <a:pt x="45" y="92"/>
                      <a:pt x="45" y="92"/>
                      <a:pt x="45" y="92"/>
                    </a:cubicBezTo>
                    <a:cubicBezTo>
                      <a:pt x="77" y="101"/>
                      <a:pt x="77" y="101"/>
                      <a:pt x="77" y="101"/>
                    </a:cubicBezTo>
                    <a:cubicBezTo>
                      <a:pt x="77" y="107"/>
                      <a:pt x="77" y="107"/>
                      <a:pt x="77" y="107"/>
                    </a:cubicBezTo>
                    <a:cubicBezTo>
                      <a:pt x="46" y="111"/>
                      <a:pt x="46" y="111"/>
                      <a:pt x="46" y="111"/>
                    </a:cubicBezTo>
                    <a:cubicBezTo>
                      <a:pt x="45" y="111"/>
                      <a:pt x="44" y="111"/>
                      <a:pt x="44" y="111"/>
                    </a:cubicBezTo>
                    <a:close/>
                    <a:moveTo>
                      <a:pt x="56" y="129"/>
                    </a:moveTo>
                    <a:cubicBezTo>
                      <a:pt x="56" y="113"/>
                      <a:pt x="56" y="113"/>
                      <a:pt x="56" y="113"/>
                    </a:cubicBezTo>
                    <a:cubicBezTo>
                      <a:pt x="79" y="111"/>
                      <a:pt x="79" y="111"/>
                      <a:pt x="79" y="111"/>
                    </a:cubicBezTo>
                    <a:cubicBezTo>
                      <a:pt x="80" y="111"/>
                      <a:pt x="80" y="110"/>
                      <a:pt x="81" y="109"/>
                    </a:cubicBezTo>
                    <a:cubicBezTo>
                      <a:pt x="81" y="99"/>
                      <a:pt x="81" y="99"/>
                      <a:pt x="81" y="99"/>
                    </a:cubicBezTo>
                    <a:cubicBezTo>
                      <a:pt x="81" y="98"/>
                      <a:pt x="80" y="97"/>
                      <a:pt x="79" y="97"/>
                    </a:cubicBezTo>
                    <a:cubicBezTo>
                      <a:pt x="56" y="91"/>
                      <a:pt x="56" y="91"/>
                      <a:pt x="56" y="91"/>
                    </a:cubicBezTo>
                    <a:cubicBezTo>
                      <a:pt x="56" y="15"/>
                      <a:pt x="56" y="15"/>
                      <a:pt x="56" y="15"/>
                    </a:cubicBezTo>
                    <a:cubicBezTo>
                      <a:pt x="130" y="15"/>
                      <a:pt x="130" y="15"/>
                      <a:pt x="130" y="15"/>
                    </a:cubicBezTo>
                    <a:cubicBezTo>
                      <a:pt x="130" y="115"/>
                      <a:pt x="130" y="115"/>
                      <a:pt x="130" y="115"/>
                    </a:cubicBezTo>
                    <a:cubicBezTo>
                      <a:pt x="123" y="113"/>
                      <a:pt x="123" y="113"/>
                      <a:pt x="123" y="113"/>
                    </a:cubicBezTo>
                    <a:cubicBezTo>
                      <a:pt x="112" y="112"/>
                      <a:pt x="112" y="112"/>
                      <a:pt x="112" y="112"/>
                    </a:cubicBezTo>
                    <a:cubicBezTo>
                      <a:pt x="111" y="90"/>
                      <a:pt x="111" y="90"/>
                      <a:pt x="111" y="90"/>
                    </a:cubicBezTo>
                    <a:cubicBezTo>
                      <a:pt x="115" y="87"/>
                      <a:pt x="118" y="83"/>
                      <a:pt x="118" y="77"/>
                    </a:cubicBezTo>
                    <a:cubicBezTo>
                      <a:pt x="118" y="69"/>
                      <a:pt x="111" y="63"/>
                      <a:pt x="103" y="63"/>
                    </a:cubicBezTo>
                    <a:cubicBezTo>
                      <a:pt x="95" y="63"/>
                      <a:pt x="89" y="69"/>
                      <a:pt x="89" y="77"/>
                    </a:cubicBezTo>
                    <a:cubicBezTo>
                      <a:pt x="89" y="83"/>
                      <a:pt x="92" y="87"/>
                      <a:pt x="96" y="90"/>
                    </a:cubicBezTo>
                    <a:cubicBezTo>
                      <a:pt x="96" y="125"/>
                      <a:pt x="96" y="125"/>
                      <a:pt x="96" y="125"/>
                    </a:cubicBezTo>
                    <a:cubicBezTo>
                      <a:pt x="83" y="111"/>
                      <a:pt x="83" y="111"/>
                      <a:pt x="83" y="111"/>
                    </a:cubicBezTo>
                    <a:cubicBezTo>
                      <a:pt x="75" y="122"/>
                      <a:pt x="75" y="122"/>
                      <a:pt x="75" y="122"/>
                    </a:cubicBezTo>
                    <a:cubicBezTo>
                      <a:pt x="79" y="129"/>
                      <a:pt x="79" y="129"/>
                      <a:pt x="79" y="129"/>
                    </a:cubicBezTo>
                    <a:lnTo>
                      <a:pt x="56" y="129"/>
                    </a:lnTo>
                    <a:close/>
                    <a:moveTo>
                      <a:pt x="103" y="69"/>
                    </a:moveTo>
                    <a:cubicBezTo>
                      <a:pt x="99" y="69"/>
                      <a:pt x="95" y="73"/>
                      <a:pt x="95" y="77"/>
                    </a:cubicBezTo>
                    <a:cubicBezTo>
                      <a:pt x="95" y="79"/>
                      <a:pt x="95" y="80"/>
                      <a:pt x="96" y="81"/>
                    </a:cubicBezTo>
                    <a:cubicBezTo>
                      <a:pt x="96" y="86"/>
                      <a:pt x="96" y="86"/>
                      <a:pt x="96" y="86"/>
                    </a:cubicBezTo>
                    <a:cubicBezTo>
                      <a:pt x="93" y="84"/>
                      <a:pt x="92" y="81"/>
                      <a:pt x="92" y="77"/>
                    </a:cubicBezTo>
                    <a:cubicBezTo>
                      <a:pt x="92" y="71"/>
                      <a:pt x="97" y="66"/>
                      <a:pt x="103" y="66"/>
                    </a:cubicBezTo>
                    <a:cubicBezTo>
                      <a:pt x="110" y="66"/>
                      <a:pt x="115" y="71"/>
                      <a:pt x="115" y="77"/>
                    </a:cubicBezTo>
                    <a:cubicBezTo>
                      <a:pt x="115" y="81"/>
                      <a:pt x="113" y="84"/>
                      <a:pt x="110" y="86"/>
                    </a:cubicBezTo>
                    <a:cubicBezTo>
                      <a:pt x="110" y="82"/>
                      <a:pt x="110" y="82"/>
                      <a:pt x="110" y="82"/>
                    </a:cubicBezTo>
                    <a:cubicBezTo>
                      <a:pt x="111" y="81"/>
                      <a:pt x="111" y="79"/>
                      <a:pt x="111" y="77"/>
                    </a:cubicBezTo>
                    <a:cubicBezTo>
                      <a:pt x="111" y="73"/>
                      <a:pt x="108" y="69"/>
                      <a:pt x="103" y="69"/>
                    </a:cubicBezTo>
                    <a:close/>
                    <a:moveTo>
                      <a:pt x="130" y="165"/>
                    </a:moveTo>
                    <a:cubicBezTo>
                      <a:pt x="104" y="165"/>
                      <a:pt x="104" y="165"/>
                      <a:pt x="104" y="165"/>
                    </a:cubicBezTo>
                    <a:cubicBezTo>
                      <a:pt x="90" y="139"/>
                      <a:pt x="90" y="139"/>
                      <a:pt x="90" y="139"/>
                    </a:cubicBezTo>
                    <a:cubicBezTo>
                      <a:pt x="79" y="122"/>
                      <a:pt x="79" y="122"/>
                      <a:pt x="79" y="122"/>
                    </a:cubicBezTo>
                    <a:cubicBezTo>
                      <a:pt x="83" y="117"/>
                      <a:pt x="83" y="117"/>
                      <a:pt x="83" y="117"/>
                    </a:cubicBezTo>
                    <a:cubicBezTo>
                      <a:pt x="93" y="128"/>
                      <a:pt x="93" y="128"/>
                      <a:pt x="93" y="128"/>
                    </a:cubicBezTo>
                    <a:cubicBezTo>
                      <a:pt x="94" y="129"/>
                      <a:pt x="95" y="129"/>
                      <a:pt x="96" y="129"/>
                    </a:cubicBezTo>
                    <a:cubicBezTo>
                      <a:pt x="97" y="129"/>
                      <a:pt x="97" y="129"/>
                      <a:pt x="98" y="129"/>
                    </a:cubicBezTo>
                    <a:cubicBezTo>
                      <a:pt x="99" y="128"/>
                      <a:pt x="100" y="127"/>
                      <a:pt x="100" y="125"/>
                    </a:cubicBezTo>
                    <a:cubicBezTo>
                      <a:pt x="100" y="79"/>
                      <a:pt x="100" y="79"/>
                      <a:pt x="100" y="79"/>
                    </a:cubicBezTo>
                    <a:cubicBezTo>
                      <a:pt x="106" y="79"/>
                      <a:pt x="106" y="79"/>
                      <a:pt x="106" y="79"/>
                    </a:cubicBezTo>
                    <a:cubicBezTo>
                      <a:pt x="108" y="112"/>
                      <a:pt x="108" y="112"/>
                      <a:pt x="108" y="112"/>
                    </a:cubicBezTo>
                    <a:cubicBezTo>
                      <a:pt x="108" y="114"/>
                      <a:pt x="110" y="116"/>
                      <a:pt x="112" y="116"/>
                    </a:cubicBezTo>
                    <a:cubicBezTo>
                      <a:pt x="122" y="117"/>
                      <a:pt x="122" y="117"/>
                      <a:pt x="122" y="117"/>
                    </a:cubicBezTo>
                    <a:cubicBezTo>
                      <a:pt x="132" y="120"/>
                      <a:pt x="132" y="120"/>
                      <a:pt x="132" y="120"/>
                    </a:cubicBezTo>
                    <a:cubicBezTo>
                      <a:pt x="137" y="124"/>
                      <a:pt x="137" y="124"/>
                      <a:pt x="137" y="124"/>
                    </a:cubicBezTo>
                    <a:lnTo>
                      <a:pt x="130" y="1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0" name="Freeform 130"/>
              <p:cNvSpPr>
                <a:spLocks noEditPoints="1"/>
              </p:cNvSpPr>
              <p:nvPr/>
            </p:nvSpPr>
            <p:spPr bwMode="auto">
              <a:xfrm>
                <a:off x="1424551" y="3004917"/>
                <a:ext cx="381052" cy="359945"/>
              </a:xfrm>
              <a:custGeom>
                <a:avLst/>
                <a:gdLst/>
                <a:ahLst/>
                <a:cxnLst>
                  <a:cxn ang="0">
                    <a:pos x="90" y="0"/>
                  </a:cxn>
                  <a:cxn ang="0">
                    <a:pos x="19" y="63"/>
                  </a:cxn>
                  <a:cxn ang="0">
                    <a:pos x="7" y="74"/>
                  </a:cxn>
                  <a:cxn ang="0">
                    <a:pos x="0" y="80"/>
                  </a:cxn>
                  <a:cxn ang="0">
                    <a:pos x="126" y="221"/>
                  </a:cxn>
                  <a:cxn ang="0">
                    <a:pos x="134" y="215"/>
                  </a:cxn>
                  <a:cxn ang="0">
                    <a:pos x="146" y="204"/>
                  </a:cxn>
                  <a:cxn ang="0">
                    <a:pos x="216" y="141"/>
                  </a:cxn>
                  <a:cxn ang="0">
                    <a:pos x="90" y="0"/>
                  </a:cxn>
                  <a:cxn ang="0">
                    <a:pos x="67" y="147"/>
                  </a:cxn>
                  <a:cxn ang="0">
                    <a:pos x="68" y="137"/>
                  </a:cxn>
                  <a:cxn ang="0">
                    <a:pos x="78" y="137"/>
                  </a:cxn>
                  <a:cxn ang="0">
                    <a:pos x="78" y="148"/>
                  </a:cxn>
                  <a:cxn ang="0">
                    <a:pos x="67" y="147"/>
                  </a:cxn>
                  <a:cxn ang="0">
                    <a:pos x="140" y="198"/>
                  </a:cxn>
                  <a:cxn ang="0">
                    <a:pos x="25" y="69"/>
                  </a:cxn>
                  <a:cxn ang="0">
                    <a:pos x="89" y="11"/>
                  </a:cxn>
                  <a:cxn ang="0">
                    <a:pos x="204" y="140"/>
                  </a:cxn>
                  <a:cxn ang="0">
                    <a:pos x="140" y="198"/>
                  </a:cxn>
                </a:cxnLst>
                <a:rect l="0" t="0" r="r" b="b"/>
                <a:pathLst>
                  <a:path w="216" h="221">
                    <a:moveTo>
                      <a:pt x="90" y="0"/>
                    </a:moveTo>
                    <a:cubicBezTo>
                      <a:pt x="19" y="63"/>
                      <a:pt x="19" y="63"/>
                      <a:pt x="19" y="63"/>
                    </a:cubicBezTo>
                    <a:cubicBezTo>
                      <a:pt x="7" y="74"/>
                      <a:pt x="7" y="74"/>
                      <a:pt x="7" y="74"/>
                    </a:cubicBezTo>
                    <a:cubicBezTo>
                      <a:pt x="0" y="80"/>
                      <a:pt x="0" y="80"/>
                      <a:pt x="0" y="80"/>
                    </a:cubicBezTo>
                    <a:cubicBezTo>
                      <a:pt x="126" y="221"/>
                      <a:pt x="126" y="221"/>
                      <a:pt x="126" y="221"/>
                    </a:cubicBezTo>
                    <a:cubicBezTo>
                      <a:pt x="134" y="215"/>
                      <a:pt x="134" y="215"/>
                      <a:pt x="134" y="215"/>
                    </a:cubicBezTo>
                    <a:cubicBezTo>
                      <a:pt x="146" y="204"/>
                      <a:pt x="146" y="204"/>
                      <a:pt x="146" y="204"/>
                    </a:cubicBezTo>
                    <a:cubicBezTo>
                      <a:pt x="216" y="141"/>
                      <a:pt x="216" y="141"/>
                      <a:pt x="216" y="141"/>
                    </a:cubicBezTo>
                    <a:lnTo>
                      <a:pt x="90" y="0"/>
                    </a:lnTo>
                    <a:close/>
                    <a:moveTo>
                      <a:pt x="67" y="147"/>
                    </a:moveTo>
                    <a:cubicBezTo>
                      <a:pt x="65" y="144"/>
                      <a:pt x="65" y="139"/>
                      <a:pt x="68" y="137"/>
                    </a:cubicBezTo>
                    <a:cubicBezTo>
                      <a:pt x="71" y="134"/>
                      <a:pt x="76" y="134"/>
                      <a:pt x="78" y="137"/>
                    </a:cubicBezTo>
                    <a:cubicBezTo>
                      <a:pt x="81" y="140"/>
                      <a:pt x="81" y="145"/>
                      <a:pt x="78" y="148"/>
                    </a:cubicBezTo>
                    <a:cubicBezTo>
                      <a:pt x="75" y="150"/>
                      <a:pt x="70" y="150"/>
                      <a:pt x="67" y="147"/>
                    </a:cubicBezTo>
                    <a:close/>
                    <a:moveTo>
                      <a:pt x="140" y="198"/>
                    </a:moveTo>
                    <a:cubicBezTo>
                      <a:pt x="25" y="69"/>
                      <a:pt x="25" y="69"/>
                      <a:pt x="25" y="69"/>
                    </a:cubicBezTo>
                    <a:cubicBezTo>
                      <a:pt x="89" y="11"/>
                      <a:pt x="89" y="11"/>
                      <a:pt x="89" y="11"/>
                    </a:cubicBezTo>
                    <a:cubicBezTo>
                      <a:pt x="204" y="140"/>
                      <a:pt x="204" y="140"/>
                      <a:pt x="204" y="140"/>
                    </a:cubicBezTo>
                    <a:lnTo>
                      <a:pt x="140" y="19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1" name="Freeform 131"/>
              <p:cNvSpPr>
                <a:spLocks noEditPoints="1"/>
              </p:cNvSpPr>
              <p:nvPr/>
            </p:nvSpPr>
            <p:spPr bwMode="auto">
              <a:xfrm>
                <a:off x="4418250" y="4781243"/>
                <a:ext cx="302887" cy="172773"/>
              </a:xfrm>
              <a:custGeom>
                <a:avLst/>
                <a:gdLst/>
                <a:ahLst/>
                <a:cxnLst>
                  <a:cxn ang="0">
                    <a:pos x="171" y="34"/>
                  </a:cxn>
                  <a:cxn ang="0">
                    <a:pos x="148" y="26"/>
                  </a:cxn>
                  <a:cxn ang="0">
                    <a:pos x="128" y="3"/>
                  </a:cxn>
                  <a:cxn ang="0">
                    <a:pos x="109" y="14"/>
                  </a:cxn>
                  <a:cxn ang="0">
                    <a:pos x="77" y="24"/>
                  </a:cxn>
                  <a:cxn ang="0">
                    <a:pos x="57" y="2"/>
                  </a:cxn>
                  <a:cxn ang="0">
                    <a:pos x="37" y="13"/>
                  </a:cxn>
                  <a:cxn ang="0">
                    <a:pos x="8" y="21"/>
                  </a:cxn>
                  <a:cxn ang="0">
                    <a:pos x="11" y="61"/>
                  </a:cxn>
                  <a:cxn ang="0">
                    <a:pos x="10" y="84"/>
                  </a:cxn>
                  <a:cxn ang="0">
                    <a:pos x="38" y="92"/>
                  </a:cxn>
                  <a:cxn ang="0">
                    <a:pos x="51" y="105"/>
                  </a:cxn>
                  <a:cxn ang="0">
                    <a:pos x="78" y="83"/>
                  </a:cxn>
                  <a:cxn ang="0">
                    <a:pos x="94" y="84"/>
                  </a:cxn>
                  <a:cxn ang="0">
                    <a:pos x="116" y="105"/>
                  </a:cxn>
                  <a:cxn ang="0">
                    <a:pos x="135" y="92"/>
                  </a:cxn>
                  <a:cxn ang="0">
                    <a:pos x="158" y="87"/>
                  </a:cxn>
                  <a:cxn ang="0">
                    <a:pos x="158" y="28"/>
                  </a:cxn>
                  <a:cxn ang="0">
                    <a:pos x="164" y="34"/>
                  </a:cxn>
                  <a:cxn ang="0">
                    <a:pos x="158" y="43"/>
                  </a:cxn>
                  <a:cxn ang="0">
                    <a:pos x="158" y="28"/>
                  </a:cxn>
                  <a:cxn ang="0">
                    <a:pos x="124" y="9"/>
                  </a:cxn>
                  <a:cxn ang="0">
                    <a:pos x="119" y="19"/>
                  </a:cxn>
                  <a:cxn ang="0">
                    <a:pos x="87" y="27"/>
                  </a:cxn>
                  <a:cxn ang="0">
                    <a:pos x="86" y="39"/>
                  </a:cxn>
                  <a:cxn ang="0">
                    <a:pos x="86" y="39"/>
                  </a:cxn>
                  <a:cxn ang="0">
                    <a:pos x="45" y="10"/>
                  </a:cxn>
                  <a:cxn ang="0">
                    <a:pos x="56" y="12"/>
                  </a:cxn>
                  <a:cxn ang="0">
                    <a:pos x="45" y="10"/>
                  </a:cxn>
                  <a:cxn ang="0">
                    <a:pos x="15" y="26"/>
                  </a:cxn>
                  <a:cxn ang="0">
                    <a:pos x="18" y="37"/>
                  </a:cxn>
                  <a:cxn ang="0">
                    <a:pos x="10" y="74"/>
                  </a:cxn>
                  <a:cxn ang="0">
                    <a:pos x="19" y="68"/>
                  </a:cxn>
                  <a:cxn ang="0">
                    <a:pos x="56" y="95"/>
                  </a:cxn>
                  <a:cxn ang="0">
                    <a:pos x="46" y="89"/>
                  </a:cxn>
                  <a:cxn ang="0">
                    <a:pos x="56" y="95"/>
                  </a:cxn>
                  <a:cxn ang="0">
                    <a:pos x="41" y="85"/>
                  </a:cxn>
                  <a:cxn ang="0">
                    <a:pos x="18" y="60"/>
                  </a:cxn>
                  <a:cxn ang="0">
                    <a:pos x="28" y="36"/>
                  </a:cxn>
                  <a:cxn ang="0">
                    <a:pos x="44" y="24"/>
                  </a:cxn>
                  <a:cxn ang="0">
                    <a:pos x="74" y="31"/>
                  </a:cxn>
                  <a:cxn ang="0">
                    <a:pos x="83" y="61"/>
                  </a:cxn>
                  <a:cxn ang="0">
                    <a:pos x="61" y="84"/>
                  </a:cxn>
                  <a:cxn ang="0">
                    <a:pos x="87" y="83"/>
                  </a:cxn>
                  <a:cxn ang="0">
                    <a:pos x="87" y="67"/>
                  </a:cxn>
                  <a:cxn ang="0">
                    <a:pos x="128" y="96"/>
                  </a:cxn>
                  <a:cxn ang="0">
                    <a:pos x="117" y="90"/>
                  </a:cxn>
                  <a:cxn ang="0">
                    <a:pos x="128" y="96"/>
                  </a:cxn>
                  <a:cxn ang="0">
                    <a:pos x="112" y="86"/>
                  </a:cxn>
                  <a:cxn ang="0">
                    <a:pos x="92" y="62"/>
                  </a:cxn>
                  <a:cxn ang="0">
                    <a:pos x="98" y="28"/>
                  </a:cxn>
                  <a:cxn ang="0">
                    <a:pos x="121" y="27"/>
                  </a:cxn>
                  <a:cxn ang="0">
                    <a:pos x="145" y="34"/>
                  </a:cxn>
                  <a:cxn ang="0">
                    <a:pos x="145" y="74"/>
                  </a:cxn>
                  <a:cxn ang="0">
                    <a:pos x="129" y="82"/>
                  </a:cxn>
                  <a:cxn ang="0">
                    <a:pos x="158" y="80"/>
                  </a:cxn>
                  <a:cxn ang="0">
                    <a:pos x="158" y="68"/>
                  </a:cxn>
                </a:cxnLst>
                <a:rect l="0" t="0" r="r" b="b"/>
                <a:pathLst>
                  <a:path w="171" h="106">
                    <a:moveTo>
                      <a:pt x="164" y="63"/>
                    </a:moveTo>
                    <a:cubicBezTo>
                      <a:pt x="163" y="45"/>
                      <a:pt x="163" y="45"/>
                      <a:pt x="163" y="45"/>
                    </a:cubicBezTo>
                    <a:cubicBezTo>
                      <a:pt x="168" y="43"/>
                      <a:pt x="171" y="39"/>
                      <a:pt x="171" y="34"/>
                    </a:cubicBezTo>
                    <a:cubicBezTo>
                      <a:pt x="171" y="31"/>
                      <a:pt x="169" y="27"/>
                      <a:pt x="167" y="25"/>
                    </a:cubicBezTo>
                    <a:cubicBezTo>
                      <a:pt x="165" y="22"/>
                      <a:pt x="161" y="21"/>
                      <a:pt x="158" y="21"/>
                    </a:cubicBezTo>
                    <a:cubicBezTo>
                      <a:pt x="154" y="21"/>
                      <a:pt x="150" y="23"/>
                      <a:pt x="148" y="26"/>
                    </a:cubicBezTo>
                    <a:cubicBezTo>
                      <a:pt x="134" y="17"/>
                      <a:pt x="134" y="17"/>
                      <a:pt x="134" y="17"/>
                    </a:cubicBezTo>
                    <a:cubicBezTo>
                      <a:pt x="134" y="15"/>
                      <a:pt x="135" y="13"/>
                      <a:pt x="134" y="11"/>
                    </a:cubicBezTo>
                    <a:cubicBezTo>
                      <a:pt x="133" y="8"/>
                      <a:pt x="131" y="5"/>
                      <a:pt x="128" y="3"/>
                    </a:cubicBezTo>
                    <a:cubicBezTo>
                      <a:pt x="126" y="2"/>
                      <a:pt x="124" y="1"/>
                      <a:pt x="122" y="1"/>
                    </a:cubicBezTo>
                    <a:cubicBezTo>
                      <a:pt x="117" y="1"/>
                      <a:pt x="113" y="4"/>
                      <a:pt x="110" y="8"/>
                    </a:cubicBezTo>
                    <a:cubicBezTo>
                      <a:pt x="109" y="10"/>
                      <a:pt x="109" y="12"/>
                      <a:pt x="109" y="14"/>
                    </a:cubicBezTo>
                    <a:cubicBezTo>
                      <a:pt x="94" y="22"/>
                      <a:pt x="94" y="22"/>
                      <a:pt x="94" y="22"/>
                    </a:cubicBezTo>
                    <a:cubicBezTo>
                      <a:pt x="92" y="21"/>
                      <a:pt x="89" y="20"/>
                      <a:pt x="86" y="20"/>
                    </a:cubicBezTo>
                    <a:cubicBezTo>
                      <a:pt x="83" y="20"/>
                      <a:pt x="79" y="22"/>
                      <a:pt x="77" y="24"/>
                    </a:cubicBezTo>
                    <a:cubicBezTo>
                      <a:pt x="63" y="16"/>
                      <a:pt x="63" y="16"/>
                      <a:pt x="63" y="16"/>
                    </a:cubicBezTo>
                    <a:cubicBezTo>
                      <a:pt x="63" y="14"/>
                      <a:pt x="63" y="12"/>
                      <a:pt x="63" y="10"/>
                    </a:cubicBezTo>
                    <a:cubicBezTo>
                      <a:pt x="62" y="7"/>
                      <a:pt x="60" y="4"/>
                      <a:pt x="57" y="2"/>
                    </a:cubicBezTo>
                    <a:cubicBezTo>
                      <a:pt x="55" y="1"/>
                      <a:pt x="52" y="0"/>
                      <a:pt x="50" y="0"/>
                    </a:cubicBezTo>
                    <a:cubicBezTo>
                      <a:pt x="46" y="0"/>
                      <a:pt x="41" y="3"/>
                      <a:pt x="39" y="7"/>
                    </a:cubicBezTo>
                    <a:cubicBezTo>
                      <a:pt x="38" y="9"/>
                      <a:pt x="37" y="11"/>
                      <a:pt x="37" y="13"/>
                    </a:cubicBezTo>
                    <a:cubicBezTo>
                      <a:pt x="22" y="22"/>
                      <a:pt x="22" y="22"/>
                      <a:pt x="22" y="22"/>
                    </a:cubicBezTo>
                    <a:cubicBezTo>
                      <a:pt x="20" y="20"/>
                      <a:pt x="18" y="19"/>
                      <a:pt x="15" y="19"/>
                    </a:cubicBezTo>
                    <a:cubicBezTo>
                      <a:pt x="13" y="19"/>
                      <a:pt x="10" y="20"/>
                      <a:pt x="8" y="21"/>
                    </a:cubicBezTo>
                    <a:cubicBezTo>
                      <a:pt x="2" y="25"/>
                      <a:pt x="0" y="33"/>
                      <a:pt x="4" y="39"/>
                    </a:cubicBezTo>
                    <a:cubicBezTo>
                      <a:pt x="6" y="42"/>
                      <a:pt x="8" y="44"/>
                      <a:pt x="11" y="45"/>
                    </a:cubicBezTo>
                    <a:cubicBezTo>
                      <a:pt x="11" y="61"/>
                      <a:pt x="11" y="61"/>
                      <a:pt x="11" y="61"/>
                    </a:cubicBezTo>
                    <a:cubicBezTo>
                      <a:pt x="9" y="62"/>
                      <a:pt x="6" y="64"/>
                      <a:pt x="5" y="66"/>
                    </a:cubicBezTo>
                    <a:cubicBezTo>
                      <a:pt x="3" y="69"/>
                      <a:pt x="3" y="73"/>
                      <a:pt x="4" y="76"/>
                    </a:cubicBezTo>
                    <a:cubicBezTo>
                      <a:pt x="4" y="80"/>
                      <a:pt x="7" y="82"/>
                      <a:pt x="10" y="84"/>
                    </a:cubicBezTo>
                    <a:cubicBezTo>
                      <a:pt x="11" y="85"/>
                      <a:pt x="14" y="86"/>
                      <a:pt x="16" y="86"/>
                    </a:cubicBezTo>
                    <a:cubicBezTo>
                      <a:pt x="19" y="86"/>
                      <a:pt x="21" y="85"/>
                      <a:pt x="24" y="83"/>
                    </a:cubicBezTo>
                    <a:cubicBezTo>
                      <a:pt x="38" y="92"/>
                      <a:pt x="38" y="92"/>
                      <a:pt x="38" y="92"/>
                    </a:cubicBezTo>
                    <a:cubicBezTo>
                      <a:pt x="38" y="93"/>
                      <a:pt x="38" y="94"/>
                      <a:pt x="39" y="96"/>
                    </a:cubicBezTo>
                    <a:cubicBezTo>
                      <a:pt x="40" y="99"/>
                      <a:pt x="42" y="102"/>
                      <a:pt x="45" y="104"/>
                    </a:cubicBezTo>
                    <a:cubicBezTo>
                      <a:pt x="47" y="105"/>
                      <a:pt x="49" y="105"/>
                      <a:pt x="51" y="105"/>
                    </a:cubicBezTo>
                    <a:cubicBezTo>
                      <a:pt x="56" y="105"/>
                      <a:pt x="60" y="103"/>
                      <a:pt x="62" y="99"/>
                    </a:cubicBezTo>
                    <a:cubicBezTo>
                      <a:pt x="64" y="96"/>
                      <a:pt x="64" y="93"/>
                      <a:pt x="64" y="91"/>
                    </a:cubicBezTo>
                    <a:cubicBezTo>
                      <a:pt x="78" y="83"/>
                      <a:pt x="78" y="83"/>
                      <a:pt x="78" y="83"/>
                    </a:cubicBezTo>
                    <a:cubicBezTo>
                      <a:pt x="80" y="85"/>
                      <a:pt x="83" y="86"/>
                      <a:pt x="86" y="86"/>
                    </a:cubicBezTo>
                    <a:cubicBezTo>
                      <a:pt x="87" y="86"/>
                      <a:pt x="87" y="86"/>
                      <a:pt x="87" y="86"/>
                    </a:cubicBezTo>
                    <a:cubicBezTo>
                      <a:pt x="89" y="86"/>
                      <a:pt x="92" y="85"/>
                      <a:pt x="94" y="84"/>
                    </a:cubicBezTo>
                    <a:cubicBezTo>
                      <a:pt x="110" y="93"/>
                      <a:pt x="110" y="93"/>
                      <a:pt x="110" y="93"/>
                    </a:cubicBezTo>
                    <a:cubicBezTo>
                      <a:pt x="110" y="94"/>
                      <a:pt x="110" y="95"/>
                      <a:pt x="110" y="97"/>
                    </a:cubicBezTo>
                    <a:cubicBezTo>
                      <a:pt x="111" y="100"/>
                      <a:pt x="113" y="103"/>
                      <a:pt x="116" y="105"/>
                    </a:cubicBezTo>
                    <a:cubicBezTo>
                      <a:pt x="118" y="106"/>
                      <a:pt x="120" y="106"/>
                      <a:pt x="122" y="106"/>
                    </a:cubicBezTo>
                    <a:cubicBezTo>
                      <a:pt x="127" y="106"/>
                      <a:pt x="131" y="104"/>
                      <a:pt x="134" y="100"/>
                    </a:cubicBezTo>
                    <a:cubicBezTo>
                      <a:pt x="135" y="97"/>
                      <a:pt x="136" y="94"/>
                      <a:pt x="135" y="92"/>
                    </a:cubicBezTo>
                    <a:cubicBezTo>
                      <a:pt x="149" y="84"/>
                      <a:pt x="149" y="84"/>
                      <a:pt x="149" y="84"/>
                    </a:cubicBezTo>
                    <a:cubicBezTo>
                      <a:pt x="152" y="86"/>
                      <a:pt x="155" y="87"/>
                      <a:pt x="158" y="87"/>
                    </a:cubicBezTo>
                    <a:cubicBezTo>
                      <a:pt x="158" y="87"/>
                      <a:pt x="158" y="87"/>
                      <a:pt x="158" y="87"/>
                    </a:cubicBezTo>
                    <a:cubicBezTo>
                      <a:pt x="165" y="87"/>
                      <a:pt x="171" y="81"/>
                      <a:pt x="171" y="74"/>
                    </a:cubicBezTo>
                    <a:cubicBezTo>
                      <a:pt x="171" y="69"/>
                      <a:pt x="168" y="65"/>
                      <a:pt x="164" y="63"/>
                    </a:cubicBezTo>
                    <a:close/>
                    <a:moveTo>
                      <a:pt x="158" y="28"/>
                    </a:moveTo>
                    <a:cubicBezTo>
                      <a:pt x="158" y="28"/>
                      <a:pt x="158" y="28"/>
                      <a:pt x="158" y="28"/>
                    </a:cubicBezTo>
                    <a:cubicBezTo>
                      <a:pt x="159" y="28"/>
                      <a:pt x="161" y="29"/>
                      <a:pt x="162" y="30"/>
                    </a:cubicBezTo>
                    <a:cubicBezTo>
                      <a:pt x="163" y="31"/>
                      <a:pt x="164" y="32"/>
                      <a:pt x="164" y="34"/>
                    </a:cubicBezTo>
                    <a:cubicBezTo>
                      <a:pt x="164" y="37"/>
                      <a:pt x="161" y="40"/>
                      <a:pt x="158" y="40"/>
                    </a:cubicBezTo>
                    <a:cubicBezTo>
                      <a:pt x="158" y="43"/>
                      <a:pt x="158" y="43"/>
                      <a:pt x="158" y="43"/>
                    </a:cubicBezTo>
                    <a:cubicBezTo>
                      <a:pt x="158" y="43"/>
                      <a:pt x="158" y="43"/>
                      <a:pt x="158" y="43"/>
                    </a:cubicBezTo>
                    <a:cubicBezTo>
                      <a:pt x="158" y="40"/>
                      <a:pt x="158" y="40"/>
                      <a:pt x="158" y="40"/>
                    </a:cubicBezTo>
                    <a:cubicBezTo>
                      <a:pt x="154" y="40"/>
                      <a:pt x="152" y="37"/>
                      <a:pt x="152" y="34"/>
                    </a:cubicBezTo>
                    <a:cubicBezTo>
                      <a:pt x="152" y="31"/>
                      <a:pt x="155" y="28"/>
                      <a:pt x="158" y="28"/>
                    </a:cubicBezTo>
                    <a:close/>
                    <a:moveTo>
                      <a:pt x="116" y="11"/>
                    </a:moveTo>
                    <a:cubicBezTo>
                      <a:pt x="117" y="9"/>
                      <a:pt x="119" y="8"/>
                      <a:pt x="122" y="8"/>
                    </a:cubicBezTo>
                    <a:cubicBezTo>
                      <a:pt x="123" y="8"/>
                      <a:pt x="124" y="9"/>
                      <a:pt x="124" y="9"/>
                    </a:cubicBezTo>
                    <a:cubicBezTo>
                      <a:pt x="126" y="10"/>
                      <a:pt x="127" y="11"/>
                      <a:pt x="127" y="13"/>
                    </a:cubicBezTo>
                    <a:cubicBezTo>
                      <a:pt x="128" y="14"/>
                      <a:pt x="127" y="16"/>
                      <a:pt x="127" y="17"/>
                    </a:cubicBezTo>
                    <a:cubicBezTo>
                      <a:pt x="125" y="20"/>
                      <a:pt x="121" y="21"/>
                      <a:pt x="119" y="19"/>
                    </a:cubicBezTo>
                    <a:cubicBezTo>
                      <a:pt x="116" y="18"/>
                      <a:pt x="115" y="14"/>
                      <a:pt x="116" y="11"/>
                    </a:cubicBezTo>
                    <a:close/>
                    <a:moveTo>
                      <a:pt x="87" y="27"/>
                    </a:moveTo>
                    <a:cubicBezTo>
                      <a:pt x="87" y="27"/>
                      <a:pt x="87" y="27"/>
                      <a:pt x="87" y="27"/>
                    </a:cubicBezTo>
                    <a:cubicBezTo>
                      <a:pt x="88" y="27"/>
                      <a:pt x="90" y="28"/>
                      <a:pt x="91" y="29"/>
                    </a:cubicBezTo>
                    <a:cubicBezTo>
                      <a:pt x="92" y="30"/>
                      <a:pt x="92" y="31"/>
                      <a:pt x="92" y="33"/>
                    </a:cubicBezTo>
                    <a:cubicBezTo>
                      <a:pt x="92" y="36"/>
                      <a:pt x="90" y="39"/>
                      <a:pt x="86" y="39"/>
                    </a:cubicBezTo>
                    <a:cubicBezTo>
                      <a:pt x="86" y="42"/>
                      <a:pt x="86" y="42"/>
                      <a:pt x="86" y="42"/>
                    </a:cubicBezTo>
                    <a:cubicBezTo>
                      <a:pt x="86" y="42"/>
                      <a:pt x="86" y="42"/>
                      <a:pt x="86" y="42"/>
                    </a:cubicBezTo>
                    <a:cubicBezTo>
                      <a:pt x="86" y="39"/>
                      <a:pt x="86" y="39"/>
                      <a:pt x="86" y="39"/>
                    </a:cubicBezTo>
                    <a:cubicBezTo>
                      <a:pt x="83" y="39"/>
                      <a:pt x="80" y="36"/>
                      <a:pt x="81" y="33"/>
                    </a:cubicBezTo>
                    <a:cubicBezTo>
                      <a:pt x="81" y="30"/>
                      <a:pt x="83" y="27"/>
                      <a:pt x="87" y="27"/>
                    </a:cubicBezTo>
                    <a:close/>
                    <a:moveTo>
                      <a:pt x="45" y="10"/>
                    </a:moveTo>
                    <a:cubicBezTo>
                      <a:pt x="46" y="8"/>
                      <a:pt x="48" y="7"/>
                      <a:pt x="50" y="7"/>
                    </a:cubicBezTo>
                    <a:cubicBezTo>
                      <a:pt x="51" y="7"/>
                      <a:pt x="52" y="8"/>
                      <a:pt x="53" y="8"/>
                    </a:cubicBezTo>
                    <a:cubicBezTo>
                      <a:pt x="55" y="9"/>
                      <a:pt x="56" y="10"/>
                      <a:pt x="56" y="12"/>
                    </a:cubicBezTo>
                    <a:cubicBezTo>
                      <a:pt x="56" y="13"/>
                      <a:pt x="56" y="15"/>
                      <a:pt x="55" y="16"/>
                    </a:cubicBezTo>
                    <a:cubicBezTo>
                      <a:pt x="54" y="19"/>
                      <a:pt x="50" y="20"/>
                      <a:pt x="47" y="18"/>
                    </a:cubicBezTo>
                    <a:cubicBezTo>
                      <a:pt x="44" y="17"/>
                      <a:pt x="43" y="13"/>
                      <a:pt x="45" y="10"/>
                    </a:cubicBezTo>
                    <a:close/>
                    <a:moveTo>
                      <a:pt x="10" y="35"/>
                    </a:moveTo>
                    <a:cubicBezTo>
                      <a:pt x="8" y="33"/>
                      <a:pt x="9" y="29"/>
                      <a:pt x="12" y="27"/>
                    </a:cubicBezTo>
                    <a:cubicBezTo>
                      <a:pt x="13" y="27"/>
                      <a:pt x="14" y="26"/>
                      <a:pt x="15" y="26"/>
                    </a:cubicBezTo>
                    <a:cubicBezTo>
                      <a:pt x="17" y="26"/>
                      <a:pt x="19" y="28"/>
                      <a:pt x="20" y="29"/>
                    </a:cubicBezTo>
                    <a:cubicBezTo>
                      <a:pt x="21" y="31"/>
                      <a:pt x="21" y="32"/>
                      <a:pt x="21" y="34"/>
                    </a:cubicBezTo>
                    <a:cubicBezTo>
                      <a:pt x="20" y="35"/>
                      <a:pt x="19" y="37"/>
                      <a:pt x="18" y="37"/>
                    </a:cubicBezTo>
                    <a:cubicBezTo>
                      <a:pt x="15" y="39"/>
                      <a:pt x="12" y="38"/>
                      <a:pt x="10" y="35"/>
                    </a:cubicBezTo>
                    <a:close/>
                    <a:moveTo>
                      <a:pt x="13" y="78"/>
                    </a:moveTo>
                    <a:cubicBezTo>
                      <a:pt x="12" y="77"/>
                      <a:pt x="11" y="76"/>
                      <a:pt x="10" y="74"/>
                    </a:cubicBezTo>
                    <a:cubicBezTo>
                      <a:pt x="10" y="73"/>
                      <a:pt x="10" y="71"/>
                      <a:pt x="11" y="70"/>
                    </a:cubicBezTo>
                    <a:cubicBezTo>
                      <a:pt x="12" y="68"/>
                      <a:pt x="14" y="67"/>
                      <a:pt x="16" y="67"/>
                    </a:cubicBezTo>
                    <a:cubicBezTo>
                      <a:pt x="17" y="67"/>
                      <a:pt x="18" y="67"/>
                      <a:pt x="19" y="68"/>
                    </a:cubicBezTo>
                    <a:cubicBezTo>
                      <a:pt x="22" y="69"/>
                      <a:pt x="23" y="73"/>
                      <a:pt x="21" y="76"/>
                    </a:cubicBezTo>
                    <a:cubicBezTo>
                      <a:pt x="20" y="79"/>
                      <a:pt x="16" y="80"/>
                      <a:pt x="13" y="78"/>
                    </a:cubicBezTo>
                    <a:close/>
                    <a:moveTo>
                      <a:pt x="56" y="95"/>
                    </a:moveTo>
                    <a:cubicBezTo>
                      <a:pt x="55" y="98"/>
                      <a:pt x="51" y="99"/>
                      <a:pt x="48" y="97"/>
                    </a:cubicBezTo>
                    <a:cubicBezTo>
                      <a:pt x="47" y="97"/>
                      <a:pt x="46" y="95"/>
                      <a:pt x="45" y="94"/>
                    </a:cubicBezTo>
                    <a:cubicBezTo>
                      <a:pt x="45" y="92"/>
                      <a:pt x="45" y="91"/>
                      <a:pt x="46" y="89"/>
                    </a:cubicBezTo>
                    <a:cubicBezTo>
                      <a:pt x="47" y="88"/>
                      <a:pt x="49" y="86"/>
                      <a:pt x="51" y="86"/>
                    </a:cubicBezTo>
                    <a:cubicBezTo>
                      <a:pt x="52" y="86"/>
                      <a:pt x="53" y="87"/>
                      <a:pt x="54" y="87"/>
                    </a:cubicBezTo>
                    <a:cubicBezTo>
                      <a:pt x="57" y="89"/>
                      <a:pt x="58" y="92"/>
                      <a:pt x="56" y="95"/>
                    </a:cubicBezTo>
                    <a:close/>
                    <a:moveTo>
                      <a:pt x="58" y="81"/>
                    </a:moveTo>
                    <a:cubicBezTo>
                      <a:pt x="56" y="80"/>
                      <a:pt x="53" y="79"/>
                      <a:pt x="51" y="79"/>
                    </a:cubicBezTo>
                    <a:cubicBezTo>
                      <a:pt x="47" y="79"/>
                      <a:pt x="43" y="82"/>
                      <a:pt x="41" y="85"/>
                    </a:cubicBezTo>
                    <a:cubicBezTo>
                      <a:pt x="28" y="78"/>
                      <a:pt x="28" y="78"/>
                      <a:pt x="28" y="78"/>
                    </a:cubicBezTo>
                    <a:cubicBezTo>
                      <a:pt x="30" y="72"/>
                      <a:pt x="28" y="65"/>
                      <a:pt x="22" y="62"/>
                    </a:cubicBezTo>
                    <a:cubicBezTo>
                      <a:pt x="21" y="61"/>
                      <a:pt x="20" y="60"/>
                      <a:pt x="18" y="60"/>
                    </a:cubicBezTo>
                    <a:cubicBezTo>
                      <a:pt x="18" y="45"/>
                      <a:pt x="18" y="45"/>
                      <a:pt x="18" y="45"/>
                    </a:cubicBezTo>
                    <a:cubicBezTo>
                      <a:pt x="19" y="45"/>
                      <a:pt x="21" y="44"/>
                      <a:pt x="22" y="43"/>
                    </a:cubicBezTo>
                    <a:cubicBezTo>
                      <a:pt x="25" y="42"/>
                      <a:pt x="27" y="39"/>
                      <a:pt x="28" y="36"/>
                    </a:cubicBezTo>
                    <a:cubicBezTo>
                      <a:pt x="28" y="33"/>
                      <a:pt x="28" y="30"/>
                      <a:pt x="27" y="27"/>
                    </a:cubicBezTo>
                    <a:cubicBezTo>
                      <a:pt x="39" y="20"/>
                      <a:pt x="39" y="20"/>
                      <a:pt x="39" y="20"/>
                    </a:cubicBezTo>
                    <a:cubicBezTo>
                      <a:pt x="40" y="22"/>
                      <a:pt x="42" y="23"/>
                      <a:pt x="44" y="24"/>
                    </a:cubicBezTo>
                    <a:cubicBezTo>
                      <a:pt x="46" y="26"/>
                      <a:pt x="48" y="26"/>
                      <a:pt x="50" y="26"/>
                    </a:cubicBezTo>
                    <a:cubicBezTo>
                      <a:pt x="54" y="26"/>
                      <a:pt x="57" y="25"/>
                      <a:pt x="59" y="22"/>
                    </a:cubicBezTo>
                    <a:cubicBezTo>
                      <a:pt x="74" y="31"/>
                      <a:pt x="74" y="31"/>
                      <a:pt x="74" y="31"/>
                    </a:cubicBezTo>
                    <a:cubicBezTo>
                      <a:pt x="74" y="31"/>
                      <a:pt x="74" y="32"/>
                      <a:pt x="74" y="33"/>
                    </a:cubicBezTo>
                    <a:cubicBezTo>
                      <a:pt x="73" y="38"/>
                      <a:pt x="77" y="43"/>
                      <a:pt x="82" y="45"/>
                    </a:cubicBezTo>
                    <a:cubicBezTo>
                      <a:pt x="83" y="61"/>
                      <a:pt x="83" y="61"/>
                      <a:pt x="83" y="61"/>
                    </a:cubicBezTo>
                    <a:cubicBezTo>
                      <a:pt x="78" y="63"/>
                      <a:pt x="74" y="67"/>
                      <a:pt x="74" y="73"/>
                    </a:cubicBezTo>
                    <a:cubicBezTo>
                      <a:pt x="74" y="74"/>
                      <a:pt x="74" y="76"/>
                      <a:pt x="74" y="77"/>
                    </a:cubicBezTo>
                    <a:cubicBezTo>
                      <a:pt x="61" y="84"/>
                      <a:pt x="61" y="84"/>
                      <a:pt x="61" y="84"/>
                    </a:cubicBezTo>
                    <a:cubicBezTo>
                      <a:pt x="60" y="83"/>
                      <a:pt x="59" y="82"/>
                      <a:pt x="58" y="81"/>
                    </a:cubicBezTo>
                    <a:close/>
                    <a:moveTo>
                      <a:pt x="87" y="79"/>
                    </a:moveTo>
                    <a:cubicBezTo>
                      <a:pt x="87" y="83"/>
                      <a:pt x="87" y="83"/>
                      <a:pt x="87" y="83"/>
                    </a:cubicBezTo>
                    <a:cubicBezTo>
                      <a:pt x="86" y="79"/>
                      <a:pt x="86" y="79"/>
                      <a:pt x="86" y="79"/>
                    </a:cubicBezTo>
                    <a:cubicBezTo>
                      <a:pt x="83" y="79"/>
                      <a:pt x="81" y="76"/>
                      <a:pt x="81" y="73"/>
                    </a:cubicBezTo>
                    <a:cubicBezTo>
                      <a:pt x="81" y="70"/>
                      <a:pt x="83" y="67"/>
                      <a:pt x="87" y="67"/>
                    </a:cubicBezTo>
                    <a:cubicBezTo>
                      <a:pt x="90" y="67"/>
                      <a:pt x="93" y="70"/>
                      <a:pt x="93" y="73"/>
                    </a:cubicBezTo>
                    <a:cubicBezTo>
                      <a:pt x="92" y="76"/>
                      <a:pt x="90" y="79"/>
                      <a:pt x="87" y="79"/>
                    </a:cubicBezTo>
                    <a:close/>
                    <a:moveTo>
                      <a:pt x="128" y="96"/>
                    </a:moveTo>
                    <a:cubicBezTo>
                      <a:pt x="126" y="99"/>
                      <a:pt x="122" y="100"/>
                      <a:pt x="120" y="98"/>
                    </a:cubicBezTo>
                    <a:cubicBezTo>
                      <a:pt x="118" y="98"/>
                      <a:pt x="117" y="96"/>
                      <a:pt x="117" y="95"/>
                    </a:cubicBezTo>
                    <a:cubicBezTo>
                      <a:pt x="116" y="93"/>
                      <a:pt x="117" y="92"/>
                      <a:pt x="117" y="90"/>
                    </a:cubicBezTo>
                    <a:cubicBezTo>
                      <a:pt x="118" y="89"/>
                      <a:pt x="120" y="87"/>
                      <a:pt x="123" y="87"/>
                    </a:cubicBezTo>
                    <a:cubicBezTo>
                      <a:pt x="124" y="87"/>
                      <a:pt x="125" y="88"/>
                      <a:pt x="125" y="88"/>
                    </a:cubicBezTo>
                    <a:cubicBezTo>
                      <a:pt x="128" y="90"/>
                      <a:pt x="129" y="93"/>
                      <a:pt x="128" y="96"/>
                    </a:cubicBezTo>
                    <a:close/>
                    <a:moveTo>
                      <a:pt x="129" y="82"/>
                    </a:moveTo>
                    <a:cubicBezTo>
                      <a:pt x="127" y="81"/>
                      <a:pt x="125" y="80"/>
                      <a:pt x="123" y="80"/>
                    </a:cubicBezTo>
                    <a:cubicBezTo>
                      <a:pt x="118" y="80"/>
                      <a:pt x="114" y="83"/>
                      <a:pt x="112" y="86"/>
                    </a:cubicBezTo>
                    <a:cubicBezTo>
                      <a:pt x="98" y="78"/>
                      <a:pt x="98" y="78"/>
                      <a:pt x="98" y="78"/>
                    </a:cubicBezTo>
                    <a:cubicBezTo>
                      <a:pt x="99" y="77"/>
                      <a:pt x="99" y="75"/>
                      <a:pt x="99" y="73"/>
                    </a:cubicBezTo>
                    <a:cubicBezTo>
                      <a:pt x="100" y="68"/>
                      <a:pt x="97" y="64"/>
                      <a:pt x="92" y="62"/>
                    </a:cubicBezTo>
                    <a:cubicBezTo>
                      <a:pt x="92" y="44"/>
                      <a:pt x="92" y="44"/>
                      <a:pt x="92" y="44"/>
                    </a:cubicBezTo>
                    <a:cubicBezTo>
                      <a:pt x="96" y="42"/>
                      <a:pt x="99" y="38"/>
                      <a:pt x="99" y="33"/>
                    </a:cubicBezTo>
                    <a:cubicBezTo>
                      <a:pt x="99" y="31"/>
                      <a:pt x="99" y="30"/>
                      <a:pt x="98" y="28"/>
                    </a:cubicBezTo>
                    <a:cubicBezTo>
                      <a:pt x="111" y="21"/>
                      <a:pt x="111" y="21"/>
                      <a:pt x="111" y="21"/>
                    </a:cubicBezTo>
                    <a:cubicBezTo>
                      <a:pt x="112" y="23"/>
                      <a:pt x="113" y="24"/>
                      <a:pt x="115" y="25"/>
                    </a:cubicBezTo>
                    <a:cubicBezTo>
                      <a:pt x="117" y="27"/>
                      <a:pt x="119" y="27"/>
                      <a:pt x="121" y="27"/>
                    </a:cubicBezTo>
                    <a:cubicBezTo>
                      <a:pt x="125" y="27"/>
                      <a:pt x="128" y="26"/>
                      <a:pt x="131" y="23"/>
                    </a:cubicBezTo>
                    <a:cubicBezTo>
                      <a:pt x="145" y="32"/>
                      <a:pt x="145" y="32"/>
                      <a:pt x="145" y="32"/>
                    </a:cubicBezTo>
                    <a:cubicBezTo>
                      <a:pt x="145" y="32"/>
                      <a:pt x="145" y="33"/>
                      <a:pt x="145" y="34"/>
                    </a:cubicBezTo>
                    <a:cubicBezTo>
                      <a:pt x="145" y="40"/>
                      <a:pt x="150" y="46"/>
                      <a:pt x="156" y="47"/>
                    </a:cubicBezTo>
                    <a:cubicBezTo>
                      <a:pt x="157" y="61"/>
                      <a:pt x="157" y="61"/>
                      <a:pt x="157" y="61"/>
                    </a:cubicBezTo>
                    <a:cubicBezTo>
                      <a:pt x="150" y="62"/>
                      <a:pt x="145" y="67"/>
                      <a:pt x="145" y="74"/>
                    </a:cubicBezTo>
                    <a:cubicBezTo>
                      <a:pt x="145" y="75"/>
                      <a:pt x="145" y="77"/>
                      <a:pt x="146" y="78"/>
                    </a:cubicBezTo>
                    <a:cubicBezTo>
                      <a:pt x="132" y="85"/>
                      <a:pt x="132" y="85"/>
                      <a:pt x="132" y="85"/>
                    </a:cubicBezTo>
                    <a:cubicBezTo>
                      <a:pt x="132" y="84"/>
                      <a:pt x="130" y="83"/>
                      <a:pt x="129" y="82"/>
                    </a:cubicBezTo>
                    <a:close/>
                    <a:moveTo>
                      <a:pt x="158" y="80"/>
                    </a:moveTo>
                    <a:cubicBezTo>
                      <a:pt x="158" y="84"/>
                      <a:pt x="158" y="84"/>
                      <a:pt x="158" y="84"/>
                    </a:cubicBezTo>
                    <a:cubicBezTo>
                      <a:pt x="158" y="80"/>
                      <a:pt x="158" y="80"/>
                      <a:pt x="158" y="80"/>
                    </a:cubicBezTo>
                    <a:cubicBezTo>
                      <a:pt x="156" y="80"/>
                      <a:pt x="155" y="79"/>
                      <a:pt x="154" y="78"/>
                    </a:cubicBezTo>
                    <a:cubicBezTo>
                      <a:pt x="153" y="77"/>
                      <a:pt x="152" y="76"/>
                      <a:pt x="152" y="74"/>
                    </a:cubicBezTo>
                    <a:cubicBezTo>
                      <a:pt x="152" y="71"/>
                      <a:pt x="155" y="68"/>
                      <a:pt x="158" y="68"/>
                    </a:cubicBezTo>
                    <a:cubicBezTo>
                      <a:pt x="161" y="68"/>
                      <a:pt x="164" y="71"/>
                      <a:pt x="164" y="74"/>
                    </a:cubicBezTo>
                    <a:cubicBezTo>
                      <a:pt x="164" y="77"/>
                      <a:pt x="161" y="80"/>
                      <a:pt x="158" y="8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2" name="Freeform 132"/>
              <p:cNvSpPr>
                <a:spLocks noEditPoints="1"/>
              </p:cNvSpPr>
              <p:nvPr/>
            </p:nvSpPr>
            <p:spPr bwMode="auto">
              <a:xfrm>
                <a:off x="910620" y="2211240"/>
                <a:ext cx="390822" cy="75588"/>
              </a:xfrm>
              <a:custGeom>
                <a:avLst/>
                <a:gdLst/>
                <a:ahLst/>
                <a:cxnLst>
                  <a:cxn ang="0">
                    <a:pos x="0" y="0"/>
                  </a:cxn>
                  <a:cxn ang="0">
                    <a:pos x="0" y="42"/>
                  </a:cxn>
                  <a:cxn ang="0">
                    <a:pos x="200" y="42"/>
                  </a:cxn>
                  <a:cxn ang="0">
                    <a:pos x="200" y="0"/>
                  </a:cxn>
                  <a:cxn ang="0">
                    <a:pos x="0" y="0"/>
                  </a:cxn>
                  <a:cxn ang="0">
                    <a:pos x="192" y="34"/>
                  </a:cxn>
                  <a:cxn ang="0">
                    <a:pos x="8" y="34"/>
                  </a:cxn>
                  <a:cxn ang="0">
                    <a:pos x="8" y="8"/>
                  </a:cxn>
                  <a:cxn ang="0">
                    <a:pos x="192" y="8"/>
                  </a:cxn>
                  <a:cxn ang="0">
                    <a:pos x="192" y="34"/>
                  </a:cxn>
                </a:cxnLst>
                <a:rect l="0" t="0" r="r" b="b"/>
                <a:pathLst>
                  <a:path w="200" h="42">
                    <a:moveTo>
                      <a:pt x="0" y="0"/>
                    </a:moveTo>
                    <a:lnTo>
                      <a:pt x="0" y="42"/>
                    </a:lnTo>
                    <a:lnTo>
                      <a:pt x="200" y="42"/>
                    </a:lnTo>
                    <a:lnTo>
                      <a:pt x="200" y="0"/>
                    </a:lnTo>
                    <a:lnTo>
                      <a:pt x="0" y="0"/>
                    </a:lnTo>
                    <a:close/>
                    <a:moveTo>
                      <a:pt x="192" y="34"/>
                    </a:moveTo>
                    <a:lnTo>
                      <a:pt x="8" y="34"/>
                    </a:lnTo>
                    <a:lnTo>
                      <a:pt x="8" y="8"/>
                    </a:lnTo>
                    <a:lnTo>
                      <a:pt x="192" y="8"/>
                    </a:lnTo>
                    <a:lnTo>
                      <a:pt x="192" y="3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3" name="Rectangle 133"/>
              <p:cNvSpPr>
                <a:spLocks noChangeArrowheads="1"/>
              </p:cNvSpPr>
              <p:nvPr/>
            </p:nvSpPr>
            <p:spPr bwMode="auto">
              <a:xfrm>
                <a:off x="937978" y="2236436"/>
                <a:ext cx="244264" cy="25196"/>
              </a:xfrm>
              <a:prstGeom prst="rect">
                <a:avLst/>
              </a:prstGeom>
              <a:solidFill>
                <a:srgbClr val="C7C8C9"/>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4" name="Freeform 134"/>
              <p:cNvSpPr>
                <a:spLocks/>
              </p:cNvSpPr>
              <p:nvPr/>
            </p:nvSpPr>
            <p:spPr bwMode="auto">
              <a:xfrm>
                <a:off x="803144" y="3175891"/>
                <a:ext cx="17587" cy="19797"/>
              </a:xfrm>
              <a:custGeom>
                <a:avLst/>
                <a:gdLst/>
                <a:ahLst/>
                <a:cxnLst>
                  <a:cxn ang="0">
                    <a:pos x="10" y="0"/>
                  </a:cxn>
                  <a:cxn ang="0">
                    <a:pos x="0" y="0"/>
                  </a:cxn>
                  <a:cxn ang="0">
                    <a:pos x="0" y="12"/>
                  </a:cxn>
                  <a:cxn ang="0">
                    <a:pos x="10" y="12"/>
                  </a:cxn>
                  <a:cxn ang="0">
                    <a:pos x="10" y="0"/>
                  </a:cxn>
                </a:cxnLst>
                <a:rect l="0" t="0" r="r" b="b"/>
                <a:pathLst>
                  <a:path w="10" h="12">
                    <a:moveTo>
                      <a:pt x="10" y="0"/>
                    </a:moveTo>
                    <a:cubicBezTo>
                      <a:pt x="7" y="0"/>
                      <a:pt x="3" y="0"/>
                      <a:pt x="0" y="0"/>
                    </a:cubicBezTo>
                    <a:cubicBezTo>
                      <a:pt x="0" y="4"/>
                      <a:pt x="0" y="8"/>
                      <a:pt x="0" y="12"/>
                    </a:cubicBezTo>
                    <a:cubicBezTo>
                      <a:pt x="4" y="12"/>
                      <a:pt x="7" y="12"/>
                      <a:pt x="10" y="12"/>
                    </a:cubicBezTo>
                    <a:lnTo>
                      <a:pt x="1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5" name="Freeform 135"/>
              <p:cNvSpPr>
                <a:spLocks/>
              </p:cNvSpPr>
              <p:nvPr/>
            </p:nvSpPr>
            <p:spPr bwMode="auto">
              <a:xfrm>
                <a:off x="777740" y="3174091"/>
                <a:ext cx="21495" cy="19797"/>
              </a:xfrm>
              <a:custGeom>
                <a:avLst/>
                <a:gdLst/>
                <a:ahLst/>
                <a:cxnLst>
                  <a:cxn ang="0">
                    <a:pos x="11" y="1"/>
                  </a:cxn>
                  <a:cxn ang="0">
                    <a:pos x="0" y="0"/>
                  </a:cxn>
                  <a:cxn ang="0">
                    <a:pos x="0" y="12"/>
                  </a:cxn>
                  <a:cxn ang="0">
                    <a:pos x="12" y="12"/>
                  </a:cxn>
                  <a:cxn ang="0">
                    <a:pos x="11" y="1"/>
                  </a:cxn>
                </a:cxnLst>
                <a:rect l="0" t="0" r="r" b="b"/>
                <a:pathLst>
                  <a:path w="12" h="12">
                    <a:moveTo>
                      <a:pt x="11" y="1"/>
                    </a:moveTo>
                    <a:cubicBezTo>
                      <a:pt x="7" y="1"/>
                      <a:pt x="4" y="1"/>
                      <a:pt x="0" y="0"/>
                    </a:cubicBezTo>
                    <a:cubicBezTo>
                      <a:pt x="0" y="4"/>
                      <a:pt x="0" y="8"/>
                      <a:pt x="0" y="12"/>
                    </a:cubicBezTo>
                    <a:cubicBezTo>
                      <a:pt x="4" y="12"/>
                      <a:pt x="8" y="12"/>
                      <a:pt x="12" y="12"/>
                    </a:cubicBezTo>
                    <a:cubicBezTo>
                      <a:pt x="11" y="9"/>
                      <a:pt x="11" y="5"/>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6" name="Freeform 136"/>
              <p:cNvSpPr>
                <a:spLocks/>
              </p:cNvSpPr>
              <p:nvPr/>
            </p:nvSpPr>
            <p:spPr bwMode="auto">
              <a:xfrm>
                <a:off x="746475" y="3150695"/>
                <a:ext cx="23449" cy="17997"/>
              </a:xfrm>
              <a:custGeom>
                <a:avLst/>
                <a:gdLst/>
                <a:ahLst/>
                <a:cxnLst>
                  <a:cxn ang="0">
                    <a:pos x="13" y="11"/>
                  </a:cxn>
                  <a:cxn ang="0">
                    <a:pos x="12" y="1"/>
                  </a:cxn>
                  <a:cxn ang="0">
                    <a:pos x="0" y="0"/>
                  </a:cxn>
                  <a:cxn ang="0">
                    <a:pos x="1" y="10"/>
                  </a:cxn>
                  <a:cxn ang="0">
                    <a:pos x="13" y="11"/>
                  </a:cxn>
                </a:cxnLst>
                <a:rect l="0" t="0" r="r" b="b"/>
                <a:pathLst>
                  <a:path w="13" h="11">
                    <a:moveTo>
                      <a:pt x="13" y="11"/>
                    </a:moveTo>
                    <a:cubicBezTo>
                      <a:pt x="12" y="7"/>
                      <a:pt x="12" y="4"/>
                      <a:pt x="12" y="1"/>
                    </a:cubicBezTo>
                    <a:cubicBezTo>
                      <a:pt x="8" y="0"/>
                      <a:pt x="4" y="0"/>
                      <a:pt x="0" y="0"/>
                    </a:cubicBezTo>
                    <a:cubicBezTo>
                      <a:pt x="0" y="3"/>
                      <a:pt x="0" y="7"/>
                      <a:pt x="1" y="10"/>
                    </a:cubicBezTo>
                    <a:cubicBezTo>
                      <a:pt x="5" y="10"/>
                      <a:pt x="9" y="10"/>
                      <a:pt x="1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7" name="Freeform 137"/>
              <p:cNvSpPr>
                <a:spLocks/>
              </p:cNvSpPr>
              <p:nvPr/>
            </p:nvSpPr>
            <p:spPr bwMode="auto">
              <a:xfrm>
                <a:off x="748429" y="3174091"/>
                <a:ext cx="23449"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2" y="8"/>
                      <a:pt x="12" y="4"/>
                      <a:pt x="12" y="0"/>
                    </a:cubicBezTo>
                    <a:cubicBezTo>
                      <a:pt x="8" y="0"/>
                      <a:pt x="4" y="0"/>
                      <a:pt x="0" y="0"/>
                    </a:cubicBezTo>
                    <a:cubicBezTo>
                      <a:pt x="0" y="4"/>
                      <a:pt x="1" y="7"/>
                      <a:pt x="1" y="11"/>
                    </a:cubicBezTo>
                    <a:cubicBezTo>
                      <a:pt x="5" y="11"/>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8" name="Freeform 138"/>
              <p:cNvSpPr>
                <a:spLocks/>
              </p:cNvSpPr>
              <p:nvPr/>
            </p:nvSpPr>
            <p:spPr bwMode="auto">
              <a:xfrm>
                <a:off x="881308" y="3150695"/>
                <a:ext cx="23449" cy="17997"/>
              </a:xfrm>
              <a:custGeom>
                <a:avLst/>
                <a:gdLst/>
                <a:ahLst/>
                <a:cxnLst>
                  <a:cxn ang="0">
                    <a:pos x="0" y="1"/>
                  </a:cxn>
                  <a:cxn ang="0">
                    <a:pos x="0" y="11"/>
                  </a:cxn>
                  <a:cxn ang="0">
                    <a:pos x="12" y="10"/>
                  </a:cxn>
                  <a:cxn ang="0">
                    <a:pos x="13" y="0"/>
                  </a:cxn>
                  <a:cxn ang="0">
                    <a:pos x="0" y="1"/>
                  </a:cxn>
                </a:cxnLst>
                <a:rect l="0" t="0" r="r" b="b"/>
                <a:pathLst>
                  <a:path w="13" h="11">
                    <a:moveTo>
                      <a:pt x="0" y="1"/>
                    </a:moveTo>
                    <a:cubicBezTo>
                      <a:pt x="0" y="4"/>
                      <a:pt x="0" y="7"/>
                      <a:pt x="0" y="11"/>
                    </a:cubicBezTo>
                    <a:cubicBezTo>
                      <a:pt x="4" y="10"/>
                      <a:pt x="8" y="10"/>
                      <a:pt x="12" y="10"/>
                    </a:cubicBezTo>
                    <a:cubicBezTo>
                      <a:pt x="12" y="7"/>
                      <a:pt x="13" y="3"/>
                      <a:pt x="13" y="0"/>
                    </a:cubicBezTo>
                    <a:cubicBezTo>
                      <a:pt x="9" y="0"/>
                      <a:pt x="4" y="0"/>
                      <a:pt x="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59" name="Freeform 139"/>
              <p:cNvSpPr>
                <a:spLocks/>
              </p:cNvSpPr>
              <p:nvPr/>
            </p:nvSpPr>
            <p:spPr bwMode="auto">
              <a:xfrm>
                <a:off x="855905" y="3100303"/>
                <a:ext cx="19541" cy="19797"/>
              </a:xfrm>
              <a:custGeom>
                <a:avLst/>
                <a:gdLst/>
                <a:ahLst/>
                <a:cxnLst>
                  <a:cxn ang="0">
                    <a:pos x="0" y="0"/>
                  </a:cxn>
                  <a:cxn ang="0">
                    <a:pos x="1" y="12"/>
                  </a:cxn>
                  <a:cxn ang="0">
                    <a:pos x="1" y="12"/>
                  </a:cxn>
                  <a:cxn ang="0">
                    <a:pos x="12" y="12"/>
                  </a:cxn>
                  <a:cxn ang="0">
                    <a:pos x="12" y="1"/>
                  </a:cxn>
                  <a:cxn ang="0">
                    <a:pos x="0" y="0"/>
                  </a:cxn>
                </a:cxnLst>
                <a:rect l="0" t="0" r="r" b="b"/>
                <a:pathLst>
                  <a:path w="12" h="12">
                    <a:moveTo>
                      <a:pt x="0" y="0"/>
                    </a:moveTo>
                    <a:cubicBezTo>
                      <a:pt x="0" y="4"/>
                      <a:pt x="1" y="8"/>
                      <a:pt x="1" y="12"/>
                    </a:cubicBezTo>
                    <a:cubicBezTo>
                      <a:pt x="1" y="12"/>
                      <a:pt x="1" y="12"/>
                      <a:pt x="1" y="12"/>
                    </a:cubicBezTo>
                    <a:cubicBezTo>
                      <a:pt x="12" y="12"/>
                      <a:pt x="12" y="12"/>
                      <a:pt x="12" y="12"/>
                    </a:cubicBezTo>
                    <a:cubicBezTo>
                      <a:pt x="12" y="8"/>
                      <a:pt x="12" y="5"/>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0" name="Freeform 140"/>
              <p:cNvSpPr>
                <a:spLocks/>
              </p:cNvSpPr>
              <p:nvPr/>
            </p:nvSpPr>
            <p:spPr bwMode="auto">
              <a:xfrm>
                <a:off x="853951" y="3174091"/>
                <a:ext cx="19541" cy="21597"/>
              </a:xfrm>
              <a:custGeom>
                <a:avLst/>
                <a:gdLst/>
                <a:ahLst/>
                <a:cxnLst>
                  <a:cxn ang="0">
                    <a:pos x="12" y="0"/>
                  </a:cxn>
                  <a:cxn ang="0">
                    <a:pos x="1" y="1"/>
                  </a:cxn>
                  <a:cxn ang="0">
                    <a:pos x="0" y="13"/>
                  </a:cxn>
                  <a:cxn ang="0">
                    <a:pos x="11" y="12"/>
                  </a:cxn>
                  <a:cxn ang="0">
                    <a:pos x="12" y="0"/>
                  </a:cxn>
                </a:cxnLst>
                <a:rect l="0" t="0" r="r" b="b"/>
                <a:pathLst>
                  <a:path w="12" h="13">
                    <a:moveTo>
                      <a:pt x="12" y="0"/>
                    </a:moveTo>
                    <a:cubicBezTo>
                      <a:pt x="8" y="1"/>
                      <a:pt x="4" y="1"/>
                      <a:pt x="1" y="1"/>
                    </a:cubicBezTo>
                    <a:cubicBezTo>
                      <a:pt x="0" y="5"/>
                      <a:pt x="0" y="9"/>
                      <a:pt x="0" y="13"/>
                    </a:cubicBezTo>
                    <a:cubicBezTo>
                      <a:pt x="4" y="12"/>
                      <a:pt x="7" y="12"/>
                      <a:pt x="11" y="12"/>
                    </a:cubicBezTo>
                    <a:cubicBezTo>
                      <a:pt x="11"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1" name="Freeform 141"/>
              <p:cNvSpPr>
                <a:spLocks/>
              </p:cNvSpPr>
              <p:nvPr/>
            </p:nvSpPr>
            <p:spPr bwMode="auto">
              <a:xfrm>
                <a:off x="828547" y="3078706"/>
                <a:ext cx="19541" cy="16198"/>
              </a:xfrm>
              <a:custGeom>
                <a:avLst/>
                <a:gdLst/>
                <a:ahLst/>
                <a:cxnLst>
                  <a:cxn ang="0">
                    <a:pos x="0" y="10"/>
                  </a:cxn>
                  <a:cxn ang="0">
                    <a:pos x="11" y="10"/>
                  </a:cxn>
                  <a:cxn ang="0">
                    <a:pos x="11" y="0"/>
                  </a:cxn>
                  <a:cxn ang="0">
                    <a:pos x="0" y="0"/>
                  </a:cxn>
                  <a:cxn ang="0">
                    <a:pos x="0" y="10"/>
                  </a:cxn>
                </a:cxnLst>
                <a:rect l="0" t="0" r="r" b="b"/>
                <a:pathLst>
                  <a:path w="11" h="10">
                    <a:moveTo>
                      <a:pt x="0" y="10"/>
                    </a:moveTo>
                    <a:cubicBezTo>
                      <a:pt x="3" y="10"/>
                      <a:pt x="7" y="10"/>
                      <a:pt x="11" y="10"/>
                    </a:cubicBezTo>
                    <a:cubicBezTo>
                      <a:pt x="11" y="7"/>
                      <a:pt x="11" y="4"/>
                      <a:pt x="11" y="0"/>
                    </a:cubicBezTo>
                    <a:cubicBezTo>
                      <a:pt x="7" y="0"/>
                      <a:pt x="3" y="0"/>
                      <a:pt x="0" y="0"/>
                    </a:cubicBezTo>
                    <a:lnTo>
                      <a:pt x="0"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2" name="Freeform 142"/>
              <p:cNvSpPr>
                <a:spLocks/>
              </p:cNvSpPr>
              <p:nvPr/>
            </p:nvSpPr>
            <p:spPr bwMode="auto">
              <a:xfrm>
                <a:off x="855905" y="3078706"/>
                <a:ext cx="19541" cy="17997"/>
              </a:xfrm>
              <a:custGeom>
                <a:avLst/>
                <a:gdLst/>
                <a:ahLst/>
                <a:cxnLst>
                  <a:cxn ang="0">
                    <a:pos x="0" y="11"/>
                  </a:cxn>
                  <a:cxn ang="0">
                    <a:pos x="12" y="11"/>
                  </a:cxn>
                  <a:cxn ang="0">
                    <a:pos x="11" y="1"/>
                  </a:cxn>
                  <a:cxn ang="0">
                    <a:pos x="0" y="0"/>
                  </a:cxn>
                  <a:cxn ang="0">
                    <a:pos x="0" y="11"/>
                  </a:cxn>
                </a:cxnLst>
                <a:rect l="0" t="0" r="r" b="b"/>
                <a:pathLst>
                  <a:path w="12" h="11">
                    <a:moveTo>
                      <a:pt x="0" y="11"/>
                    </a:moveTo>
                    <a:cubicBezTo>
                      <a:pt x="4" y="11"/>
                      <a:pt x="8" y="11"/>
                      <a:pt x="12" y="11"/>
                    </a:cubicBezTo>
                    <a:cubicBezTo>
                      <a:pt x="12" y="8"/>
                      <a:pt x="11" y="4"/>
                      <a:pt x="11" y="1"/>
                    </a:cubicBezTo>
                    <a:cubicBezTo>
                      <a:pt x="7" y="1"/>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3" name="Freeform 143"/>
              <p:cNvSpPr>
                <a:spLocks/>
              </p:cNvSpPr>
              <p:nvPr/>
            </p:nvSpPr>
            <p:spPr bwMode="auto">
              <a:xfrm>
                <a:off x="881308" y="3080506"/>
                <a:ext cx="23449" cy="16198"/>
              </a:xfrm>
              <a:custGeom>
                <a:avLst/>
                <a:gdLst/>
                <a:ahLst/>
                <a:cxnLst>
                  <a:cxn ang="0">
                    <a:pos x="0" y="0"/>
                  </a:cxn>
                  <a:cxn ang="0">
                    <a:pos x="0" y="10"/>
                  </a:cxn>
                  <a:cxn ang="0">
                    <a:pos x="13" y="10"/>
                  </a:cxn>
                  <a:cxn ang="0">
                    <a:pos x="12" y="1"/>
                  </a:cxn>
                  <a:cxn ang="0">
                    <a:pos x="0" y="0"/>
                  </a:cxn>
                </a:cxnLst>
                <a:rect l="0" t="0" r="r" b="b"/>
                <a:pathLst>
                  <a:path w="13" h="10">
                    <a:moveTo>
                      <a:pt x="0" y="0"/>
                    </a:moveTo>
                    <a:cubicBezTo>
                      <a:pt x="0" y="3"/>
                      <a:pt x="0" y="7"/>
                      <a:pt x="0" y="10"/>
                    </a:cubicBezTo>
                    <a:cubicBezTo>
                      <a:pt x="5" y="10"/>
                      <a:pt x="9" y="10"/>
                      <a:pt x="13" y="10"/>
                    </a:cubicBezTo>
                    <a:cubicBezTo>
                      <a:pt x="13" y="7"/>
                      <a:pt x="13"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4" name="Freeform 144"/>
              <p:cNvSpPr>
                <a:spLocks/>
              </p:cNvSpPr>
              <p:nvPr/>
            </p:nvSpPr>
            <p:spPr bwMode="auto">
              <a:xfrm>
                <a:off x="746475" y="3127298"/>
                <a:ext cx="21495"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3" y="8"/>
                      <a:pt x="13" y="4"/>
                      <a:pt x="12" y="0"/>
                    </a:cubicBezTo>
                    <a:cubicBezTo>
                      <a:pt x="0" y="0"/>
                      <a:pt x="0" y="0"/>
                      <a:pt x="0" y="0"/>
                    </a:cubicBezTo>
                    <a:cubicBezTo>
                      <a:pt x="0" y="4"/>
                      <a:pt x="0" y="7"/>
                      <a:pt x="1" y="11"/>
                    </a:cubicBezTo>
                    <a:cubicBezTo>
                      <a:pt x="5" y="12"/>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5" name="Freeform 145"/>
              <p:cNvSpPr>
                <a:spLocks/>
              </p:cNvSpPr>
              <p:nvPr/>
            </p:nvSpPr>
            <p:spPr bwMode="auto">
              <a:xfrm>
                <a:off x="773832" y="3078706"/>
                <a:ext cx="21495" cy="17997"/>
              </a:xfrm>
              <a:custGeom>
                <a:avLst/>
                <a:gdLst/>
                <a:ahLst/>
                <a:cxnLst>
                  <a:cxn ang="0">
                    <a:pos x="0" y="11"/>
                  </a:cxn>
                  <a:cxn ang="0">
                    <a:pos x="12" y="10"/>
                  </a:cxn>
                  <a:cxn ang="0">
                    <a:pos x="12" y="0"/>
                  </a:cxn>
                  <a:cxn ang="0">
                    <a:pos x="0" y="0"/>
                  </a:cxn>
                  <a:cxn ang="0">
                    <a:pos x="0" y="11"/>
                  </a:cxn>
                </a:cxnLst>
                <a:rect l="0" t="0" r="r" b="b"/>
                <a:pathLst>
                  <a:path w="12" h="11">
                    <a:moveTo>
                      <a:pt x="0" y="11"/>
                    </a:moveTo>
                    <a:cubicBezTo>
                      <a:pt x="4" y="10"/>
                      <a:pt x="8" y="10"/>
                      <a:pt x="12" y="10"/>
                    </a:cubicBezTo>
                    <a:cubicBezTo>
                      <a:pt x="12" y="7"/>
                      <a:pt x="12" y="4"/>
                      <a:pt x="12" y="0"/>
                    </a:cubicBezTo>
                    <a:cubicBezTo>
                      <a:pt x="8" y="0"/>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6" name="Freeform 146"/>
              <p:cNvSpPr>
                <a:spLocks/>
              </p:cNvSpPr>
              <p:nvPr/>
            </p:nvSpPr>
            <p:spPr bwMode="auto">
              <a:xfrm>
                <a:off x="801190" y="3078706"/>
                <a:ext cx="19541" cy="16198"/>
              </a:xfrm>
              <a:custGeom>
                <a:avLst/>
                <a:gdLst/>
                <a:ahLst/>
                <a:cxnLst>
                  <a:cxn ang="0">
                    <a:pos x="1" y="0"/>
                  </a:cxn>
                  <a:cxn ang="0">
                    <a:pos x="0" y="10"/>
                  </a:cxn>
                  <a:cxn ang="0">
                    <a:pos x="7" y="10"/>
                  </a:cxn>
                  <a:cxn ang="0">
                    <a:pos x="12" y="10"/>
                  </a:cxn>
                  <a:cxn ang="0">
                    <a:pos x="12" y="0"/>
                  </a:cxn>
                  <a:cxn ang="0">
                    <a:pos x="9" y="0"/>
                  </a:cxn>
                  <a:cxn ang="0">
                    <a:pos x="1" y="0"/>
                  </a:cxn>
                </a:cxnLst>
                <a:rect l="0" t="0" r="r" b="b"/>
                <a:pathLst>
                  <a:path w="12" h="10">
                    <a:moveTo>
                      <a:pt x="1" y="0"/>
                    </a:moveTo>
                    <a:cubicBezTo>
                      <a:pt x="0" y="3"/>
                      <a:pt x="0" y="7"/>
                      <a:pt x="0" y="10"/>
                    </a:cubicBezTo>
                    <a:cubicBezTo>
                      <a:pt x="3" y="10"/>
                      <a:pt x="5" y="10"/>
                      <a:pt x="7" y="10"/>
                    </a:cubicBezTo>
                    <a:cubicBezTo>
                      <a:pt x="9" y="10"/>
                      <a:pt x="10" y="10"/>
                      <a:pt x="12" y="10"/>
                    </a:cubicBezTo>
                    <a:cubicBezTo>
                      <a:pt x="12" y="0"/>
                      <a:pt x="12" y="0"/>
                      <a:pt x="12" y="0"/>
                    </a:cubicBezTo>
                    <a:cubicBezTo>
                      <a:pt x="11" y="0"/>
                      <a:pt x="10" y="0"/>
                      <a:pt x="9" y="0"/>
                    </a:cubicBezTo>
                    <a:cubicBezTo>
                      <a:pt x="6"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7" name="Freeform 147"/>
              <p:cNvSpPr>
                <a:spLocks/>
              </p:cNvSpPr>
              <p:nvPr/>
            </p:nvSpPr>
            <p:spPr bwMode="auto">
              <a:xfrm>
                <a:off x="828547" y="3175891"/>
                <a:ext cx="19541" cy="19797"/>
              </a:xfrm>
              <a:custGeom>
                <a:avLst/>
                <a:gdLst/>
                <a:ahLst/>
                <a:cxnLst>
                  <a:cxn ang="0">
                    <a:pos x="10" y="12"/>
                  </a:cxn>
                  <a:cxn ang="0">
                    <a:pos x="11" y="0"/>
                  </a:cxn>
                  <a:cxn ang="0">
                    <a:pos x="0" y="0"/>
                  </a:cxn>
                  <a:cxn ang="0">
                    <a:pos x="0" y="12"/>
                  </a:cxn>
                  <a:cxn ang="0">
                    <a:pos x="1" y="12"/>
                  </a:cxn>
                  <a:cxn ang="0">
                    <a:pos x="10" y="12"/>
                  </a:cxn>
                </a:cxnLst>
                <a:rect l="0" t="0" r="r" b="b"/>
                <a:pathLst>
                  <a:path w="11" h="12">
                    <a:moveTo>
                      <a:pt x="10" y="12"/>
                    </a:moveTo>
                    <a:cubicBezTo>
                      <a:pt x="10" y="8"/>
                      <a:pt x="11" y="4"/>
                      <a:pt x="11" y="0"/>
                    </a:cubicBezTo>
                    <a:cubicBezTo>
                      <a:pt x="7" y="0"/>
                      <a:pt x="3" y="0"/>
                      <a:pt x="0" y="0"/>
                    </a:cubicBezTo>
                    <a:cubicBezTo>
                      <a:pt x="0" y="12"/>
                      <a:pt x="0" y="12"/>
                      <a:pt x="0" y="12"/>
                    </a:cubicBezTo>
                    <a:cubicBezTo>
                      <a:pt x="0" y="12"/>
                      <a:pt x="1" y="12"/>
                      <a:pt x="1" y="12"/>
                    </a:cubicBezTo>
                    <a:cubicBezTo>
                      <a:pt x="4" y="12"/>
                      <a:pt x="7" y="12"/>
                      <a:pt x="1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8" name="Freeform 148"/>
              <p:cNvSpPr>
                <a:spLocks/>
              </p:cNvSpPr>
              <p:nvPr/>
            </p:nvSpPr>
            <p:spPr bwMode="auto">
              <a:xfrm>
                <a:off x="775786" y="3030113"/>
                <a:ext cx="21495" cy="17997"/>
              </a:xfrm>
              <a:custGeom>
                <a:avLst/>
                <a:gdLst/>
                <a:ahLst/>
                <a:cxnLst>
                  <a:cxn ang="0">
                    <a:pos x="1" y="1"/>
                  </a:cxn>
                  <a:cxn ang="0">
                    <a:pos x="0" y="11"/>
                  </a:cxn>
                  <a:cxn ang="0">
                    <a:pos x="12" y="11"/>
                  </a:cxn>
                  <a:cxn ang="0">
                    <a:pos x="12" y="0"/>
                  </a:cxn>
                  <a:cxn ang="0">
                    <a:pos x="1" y="1"/>
                  </a:cxn>
                </a:cxnLst>
                <a:rect l="0" t="0" r="r" b="b"/>
                <a:pathLst>
                  <a:path w="12" h="11">
                    <a:moveTo>
                      <a:pt x="1" y="1"/>
                    </a:moveTo>
                    <a:cubicBezTo>
                      <a:pt x="1" y="4"/>
                      <a:pt x="1" y="8"/>
                      <a:pt x="0" y="11"/>
                    </a:cubicBezTo>
                    <a:cubicBezTo>
                      <a:pt x="4" y="11"/>
                      <a:pt x="8" y="11"/>
                      <a:pt x="12" y="11"/>
                    </a:cubicBezTo>
                    <a:cubicBezTo>
                      <a:pt x="12" y="7"/>
                      <a:pt x="12" y="4"/>
                      <a:pt x="12" y="0"/>
                    </a:cubicBezTo>
                    <a:cubicBezTo>
                      <a:pt x="9" y="0"/>
                      <a:pt x="5" y="0"/>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69" name="Freeform 149"/>
              <p:cNvSpPr>
                <a:spLocks/>
              </p:cNvSpPr>
              <p:nvPr/>
            </p:nvSpPr>
            <p:spPr bwMode="auto">
              <a:xfrm>
                <a:off x="773832" y="3053510"/>
                <a:ext cx="21495" cy="19797"/>
              </a:xfrm>
              <a:custGeom>
                <a:avLst/>
                <a:gdLst/>
                <a:ahLst/>
                <a:cxnLst>
                  <a:cxn ang="0">
                    <a:pos x="0" y="12"/>
                  </a:cxn>
                  <a:cxn ang="0">
                    <a:pos x="12" y="11"/>
                  </a:cxn>
                  <a:cxn ang="0">
                    <a:pos x="12" y="0"/>
                  </a:cxn>
                  <a:cxn ang="0">
                    <a:pos x="1" y="0"/>
                  </a:cxn>
                  <a:cxn ang="0">
                    <a:pos x="0" y="12"/>
                  </a:cxn>
                </a:cxnLst>
                <a:rect l="0" t="0" r="r" b="b"/>
                <a:pathLst>
                  <a:path w="12" h="12">
                    <a:moveTo>
                      <a:pt x="0" y="12"/>
                    </a:moveTo>
                    <a:cubicBezTo>
                      <a:pt x="4" y="12"/>
                      <a:pt x="8" y="11"/>
                      <a:pt x="12" y="11"/>
                    </a:cubicBezTo>
                    <a:cubicBezTo>
                      <a:pt x="12" y="7"/>
                      <a:pt x="12" y="4"/>
                      <a:pt x="12" y="0"/>
                    </a:cubicBezTo>
                    <a:cubicBezTo>
                      <a:pt x="9" y="0"/>
                      <a:pt x="5" y="0"/>
                      <a:pt x="1" y="0"/>
                    </a:cubicBezTo>
                    <a:cubicBezTo>
                      <a:pt x="1" y="4"/>
                      <a:pt x="1"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0" name="Freeform 150"/>
              <p:cNvSpPr>
                <a:spLocks/>
              </p:cNvSpPr>
              <p:nvPr/>
            </p:nvSpPr>
            <p:spPr bwMode="auto">
              <a:xfrm>
                <a:off x="748429" y="3031913"/>
                <a:ext cx="21495" cy="17997"/>
              </a:xfrm>
              <a:custGeom>
                <a:avLst/>
                <a:gdLst/>
                <a:ahLst/>
                <a:cxnLst>
                  <a:cxn ang="0">
                    <a:pos x="0" y="11"/>
                  </a:cxn>
                  <a:cxn ang="0">
                    <a:pos x="12" y="11"/>
                  </a:cxn>
                  <a:cxn ang="0">
                    <a:pos x="12" y="0"/>
                  </a:cxn>
                  <a:cxn ang="0">
                    <a:pos x="1" y="1"/>
                  </a:cxn>
                  <a:cxn ang="0">
                    <a:pos x="0" y="11"/>
                  </a:cxn>
                </a:cxnLst>
                <a:rect l="0" t="0" r="r" b="b"/>
                <a:pathLst>
                  <a:path w="12" h="11">
                    <a:moveTo>
                      <a:pt x="0" y="11"/>
                    </a:moveTo>
                    <a:cubicBezTo>
                      <a:pt x="4" y="11"/>
                      <a:pt x="8" y="11"/>
                      <a:pt x="12" y="11"/>
                    </a:cubicBezTo>
                    <a:cubicBezTo>
                      <a:pt x="12" y="7"/>
                      <a:pt x="12" y="3"/>
                      <a:pt x="12" y="0"/>
                    </a:cubicBezTo>
                    <a:cubicBezTo>
                      <a:pt x="8" y="0"/>
                      <a:pt x="5" y="0"/>
                      <a:pt x="1" y="1"/>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1" name="Freeform 151"/>
              <p:cNvSpPr>
                <a:spLocks/>
              </p:cNvSpPr>
              <p:nvPr/>
            </p:nvSpPr>
            <p:spPr bwMode="auto">
              <a:xfrm>
                <a:off x="801190" y="3053510"/>
                <a:ext cx="19541" cy="17997"/>
              </a:xfrm>
              <a:custGeom>
                <a:avLst/>
                <a:gdLst/>
                <a:ahLst/>
                <a:cxnLst>
                  <a:cxn ang="0">
                    <a:pos x="0" y="0"/>
                  </a:cxn>
                  <a:cxn ang="0">
                    <a:pos x="0" y="11"/>
                  </a:cxn>
                  <a:cxn ang="0">
                    <a:pos x="8" y="11"/>
                  </a:cxn>
                  <a:cxn ang="0">
                    <a:pos x="11" y="11"/>
                  </a:cxn>
                  <a:cxn ang="0">
                    <a:pos x="11" y="0"/>
                  </a:cxn>
                  <a:cxn ang="0">
                    <a:pos x="10" y="0"/>
                  </a:cxn>
                  <a:cxn ang="0">
                    <a:pos x="0" y="0"/>
                  </a:cxn>
                </a:cxnLst>
                <a:rect l="0" t="0" r="r" b="b"/>
                <a:pathLst>
                  <a:path w="11" h="11">
                    <a:moveTo>
                      <a:pt x="0" y="0"/>
                    </a:moveTo>
                    <a:cubicBezTo>
                      <a:pt x="0" y="4"/>
                      <a:pt x="0" y="7"/>
                      <a:pt x="0" y="11"/>
                    </a:cubicBezTo>
                    <a:cubicBezTo>
                      <a:pt x="3" y="11"/>
                      <a:pt x="5" y="11"/>
                      <a:pt x="8" y="11"/>
                    </a:cubicBezTo>
                    <a:cubicBezTo>
                      <a:pt x="9" y="11"/>
                      <a:pt x="10" y="11"/>
                      <a:pt x="11" y="11"/>
                    </a:cubicBezTo>
                    <a:cubicBezTo>
                      <a:pt x="11" y="0"/>
                      <a:pt x="11" y="0"/>
                      <a:pt x="11" y="0"/>
                    </a:cubicBezTo>
                    <a:cubicBezTo>
                      <a:pt x="11" y="0"/>
                      <a:pt x="10" y="0"/>
                      <a:pt x="10" y="0"/>
                    </a:cubicBezTo>
                    <a:cubicBezTo>
                      <a:pt x="7"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2" name="Freeform 152"/>
              <p:cNvSpPr>
                <a:spLocks/>
              </p:cNvSpPr>
              <p:nvPr/>
            </p:nvSpPr>
            <p:spPr bwMode="auto">
              <a:xfrm>
                <a:off x="724979" y="3031913"/>
                <a:ext cx="19541" cy="17997"/>
              </a:xfrm>
              <a:custGeom>
                <a:avLst/>
                <a:gdLst/>
                <a:ahLst/>
                <a:cxnLst>
                  <a:cxn ang="0">
                    <a:pos x="1" y="2"/>
                  </a:cxn>
                  <a:cxn ang="0">
                    <a:pos x="0" y="11"/>
                  </a:cxn>
                  <a:cxn ang="0">
                    <a:pos x="10" y="10"/>
                  </a:cxn>
                  <a:cxn ang="0">
                    <a:pos x="11" y="0"/>
                  </a:cxn>
                  <a:cxn ang="0">
                    <a:pos x="2" y="1"/>
                  </a:cxn>
                  <a:cxn ang="0">
                    <a:pos x="1" y="2"/>
                  </a:cxn>
                </a:cxnLst>
                <a:rect l="0" t="0" r="r" b="b"/>
                <a:pathLst>
                  <a:path w="11" h="11">
                    <a:moveTo>
                      <a:pt x="1" y="2"/>
                    </a:moveTo>
                    <a:cubicBezTo>
                      <a:pt x="0" y="5"/>
                      <a:pt x="0" y="8"/>
                      <a:pt x="0" y="11"/>
                    </a:cubicBezTo>
                    <a:cubicBezTo>
                      <a:pt x="3" y="11"/>
                      <a:pt x="6" y="10"/>
                      <a:pt x="10" y="10"/>
                    </a:cubicBezTo>
                    <a:cubicBezTo>
                      <a:pt x="10" y="7"/>
                      <a:pt x="10" y="3"/>
                      <a:pt x="11" y="0"/>
                    </a:cubicBezTo>
                    <a:cubicBezTo>
                      <a:pt x="8" y="0"/>
                      <a:pt x="5" y="0"/>
                      <a:pt x="2" y="1"/>
                    </a:cubicBezTo>
                    <a:cubicBezTo>
                      <a:pt x="1" y="1"/>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3" name="Freeform 153"/>
              <p:cNvSpPr>
                <a:spLocks/>
              </p:cNvSpPr>
              <p:nvPr/>
            </p:nvSpPr>
            <p:spPr bwMode="auto">
              <a:xfrm>
                <a:off x="732796" y="3015716"/>
                <a:ext cx="13679" cy="12598"/>
              </a:xfrm>
              <a:custGeom>
                <a:avLst/>
                <a:gdLst/>
                <a:ahLst/>
                <a:cxnLst>
                  <a:cxn ang="0">
                    <a:pos x="0" y="7"/>
                  </a:cxn>
                  <a:cxn ang="0">
                    <a:pos x="6" y="6"/>
                  </a:cxn>
                  <a:cxn ang="0">
                    <a:pos x="7" y="0"/>
                  </a:cxn>
                  <a:cxn ang="0">
                    <a:pos x="0" y="7"/>
                  </a:cxn>
                </a:cxnLst>
                <a:rect l="0" t="0" r="r" b="b"/>
                <a:pathLst>
                  <a:path w="7" h="7">
                    <a:moveTo>
                      <a:pt x="0" y="7"/>
                    </a:moveTo>
                    <a:cubicBezTo>
                      <a:pt x="2" y="6"/>
                      <a:pt x="4" y="6"/>
                      <a:pt x="6" y="6"/>
                    </a:cubicBezTo>
                    <a:cubicBezTo>
                      <a:pt x="6" y="4"/>
                      <a:pt x="7" y="2"/>
                      <a:pt x="7" y="0"/>
                    </a:cubicBezTo>
                    <a:cubicBezTo>
                      <a:pt x="4" y="2"/>
                      <a:pt x="2" y="4"/>
                      <a:pt x="0"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4" name="Freeform 154"/>
              <p:cNvSpPr>
                <a:spLocks/>
              </p:cNvSpPr>
              <p:nvPr/>
            </p:nvSpPr>
            <p:spPr bwMode="auto">
              <a:xfrm>
                <a:off x="828547" y="3053510"/>
                <a:ext cx="19541" cy="17997"/>
              </a:xfrm>
              <a:custGeom>
                <a:avLst/>
                <a:gdLst/>
                <a:ahLst/>
                <a:cxnLst>
                  <a:cxn ang="0">
                    <a:pos x="0" y="11"/>
                  </a:cxn>
                  <a:cxn ang="0">
                    <a:pos x="11" y="11"/>
                  </a:cxn>
                  <a:cxn ang="0">
                    <a:pos x="10" y="0"/>
                  </a:cxn>
                  <a:cxn ang="0">
                    <a:pos x="0" y="0"/>
                  </a:cxn>
                  <a:cxn ang="0">
                    <a:pos x="0" y="11"/>
                  </a:cxn>
                </a:cxnLst>
                <a:rect l="0" t="0" r="r" b="b"/>
                <a:pathLst>
                  <a:path w="11" h="11">
                    <a:moveTo>
                      <a:pt x="0" y="11"/>
                    </a:moveTo>
                    <a:cubicBezTo>
                      <a:pt x="3" y="11"/>
                      <a:pt x="7" y="11"/>
                      <a:pt x="11" y="11"/>
                    </a:cubicBezTo>
                    <a:cubicBezTo>
                      <a:pt x="11" y="8"/>
                      <a:pt x="11" y="4"/>
                      <a:pt x="10" y="0"/>
                    </a:cubicBezTo>
                    <a:cubicBezTo>
                      <a:pt x="7"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5" name="Freeform 155"/>
              <p:cNvSpPr>
                <a:spLocks/>
              </p:cNvSpPr>
              <p:nvPr/>
            </p:nvSpPr>
            <p:spPr bwMode="auto">
              <a:xfrm>
                <a:off x="908666" y="3055310"/>
                <a:ext cx="19541" cy="21597"/>
              </a:xfrm>
              <a:custGeom>
                <a:avLst/>
                <a:gdLst/>
                <a:ahLst/>
                <a:cxnLst>
                  <a:cxn ang="0">
                    <a:pos x="0" y="0"/>
                  </a:cxn>
                  <a:cxn ang="0">
                    <a:pos x="1" y="12"/>
                  </a:cxn>
                  <a:cxn ang="0">
                    <a:pos x="11" y="13"/>
                  </a:cxn>
                  <a:cxn ang="0">
                    <a:pos x="10" y="1"/>
                  </a:cxn>
                  <a:cxn ang="0">
                    <a:pos x="0" y="0"/>
                  </a:cxn>
                </a:cxnLst>
                <a:rect l="0" t="0" r="r" b="b"/>
                <a:pathLst>
                  <a:path w="11" h="13">
                    <a:moveTo>
                      <a:pt x="0" y="0"/>
                    </a:moveTo>
                    <a:cubicBezTo>
                      <a:pt x="0" y="4"/>
                      <a:pt x="0" y="8"/>
                      <a:pt x="1" y="12"/>
                    </a:cubicBezTo>
                    <a:cubicBezTo>
                      <a:pt x="4" y="12"/>
                      <a:pt x="7" y="12"/>
                      <a:pt x="11" y="13"/>
                    </a:cubicBezTo>
                    <a:cubicBezTo>
                      <a:pt x="10" y="9"/>
                      <a:pt x="10" y="5"/>
                      <a:pt x="10"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6" name="Freeform 156"/>
              <p:cNvSpPr>
                <a:spLocks/>
              </p:cNvSpPr>
              <p:nvPr/>
            </p:nvSpPr>
            <p:spPr bwMode="auto">
              <a:xfrm>
                <a:off x="910620" y="3082305"/>
                <a:ext cx="17587" cy="16198"/>
              </a:xfrm>
              <a:custGeom>
                <a:avLst/>
                <a:gdLst/>
                <a:ahLst/>
                <a:cxnLst>
                  <a:cxn ang="0">
                    <a:pos x="0" y="0"/>
                  </a:cxn>
                  <a:cxn ang="0">
                    <a:pos x="1" y="10"/>
                  </a:cxn>
                  <a:cxn ang="0">
                    <a:pos x="10" y="10"/>
                  </a:cxn>
                  <a:cxn ang="0">
                    <a:pos x="10" y="0"/>
                  </a:cxn>
                  <a:cxn ang="0">
                    <a:pos x="0" y="0"/>
                  </a:cxn>
                </a:cxnLst>
                <a:rect l="0" t="0" r="r" b="b"/>
                <a:pathLst>
                  <a:path w="10" h="10">
                    <a:moveTo>
                      <a:pt x="0" y="0"/>
                    </a:moveTo>
                    <a:cubicBezTo>
                      <a:pt x="0" y="3"/>
                      <a:pt x="1" y="6"/>
                      <a:pt x="1" y="10"/>
                    </a:cubicBezTo>
                    <a:cubicBezTo>
                      <a:pt x="4" y="10"/>
                      <a:pt x="7" y="10"/>
                      <a:pt x="10" y="10"/>
                    </a:cubicBezTo>
                    <a:cubicBezTo>
                      <a:pt x="10" y="7"/>
                      <a:pt x="10" y="4"/>
                      <a:pt x="10" y="0"/>
                    </a:cubicBezTo>
                    <a:cubicBezTo>
                      <a:pt x="7"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7" name="Freeform 157"/>
              <p:cNvSpPr>
                <a:spLocks/>
              </p:cNvSpPr>
              <p:nvPr/>
            </p:nvSpPr>
            <p:spPr bwMode="auto">
              <a:xfrm>
                <a:off x="910620" y="3127298"/>
                <a:ext cx="19541" cy="17997"/>
              </a:xfrm>
              <a:custGeom>
                <a:avLst/>
                <a:gdLst/>
                <a:ahLst/>
                <a:cxnLst>
                  <a:cxn ang="0">
                    <a:pos x="10" y="0"/>
                  </a:cxn>
                  <a:cxn ang="0">
                    <a:pos x="0" y="0"/>
                  </a:cxn>
                  <a:cxn ang="0">
                    <a:pos x="0" y="11"/>
                  </a:cxn>
                  <a:cxn ang="0">
                    <a:pos x="9" y="11"/>
                  </a:cxn>
                  <a:cxn ang="0">
                    <a:pos x="10" y="0"/>
                  </a:cxn>
                </a:cxnLst>
                <a:rect l="0" t="0" r="r" b="b"/>
                <a:pathLst>
                  <a:path w="10" h="11">
                    <a:moveTo>
                      <a:pt x="10" y="0"/>
                    </a:moveTo>
                    <a:cubicBezTo>
                      <a:pt x="0" y="0"/>
                      <a:pt x="0" y="0"/>
                      <a:pt x="0" y="0"/>
                    </a:cubicBezTo>
                    <a:cubicBezTo>
                      <a:pt x="0" y="3"/>
                      <a:pt x="0" y="7"/>
                      <a:pt x="0" y="11"/>
                    </a:cubicBezTo>
                    <a:cubicBezTo>
                      <a:pt x="3" y="11"/>
                      <a:pt x="6" y="11"/>
                      <a:pt x="9" y="11"/>
                    </a:cubicBezTo>
                    <a:cubicBezTo>
                      <a:pt x="10" y="7"/>
                      <a:pt x="10" y="3"/>
                      <a:pt x="1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8" name="Freeform 158"/>
              <p:cNvSpPr>
                <a:spLocks/>
              </p:cNvSpPr>
              <p:nvPr/>
            </p:nvSpPr>
            <p:spPr bwMode="auto">
              <a:xfrm>
                <a:off x="853951" y="3053510"/>
                <a:ext cx="19541" cy="19797"/>
              </a:xfrm>
              <a:custGeom>
                <a:avLst/>
                <a:gdLst/>
                <a:ahLst/>
                <a:cxnLst>
                  <a:cxn ang="0">
                    <a:pos x="1" y="12"/>
                  </a:cxn>
                  <a:cxn ang="0">
                    <a:pos x="12" y="12"/>
                  </a:cxn>
                  <a:cxn ang="0">
                    <a:pos x="11" y="0"/>
                  </a:cxn>
                  <a:cxn ang="0">
                    <a:pos x="0" y="0"/>
                  </a:cxn>
                  <a:cxn ang="0">
                    <a:pos x="1" y="12"/>
                  </a:cxn>
                </a:cxnLst>
                <a:rect l="0" t="0" r="r" b="b"/>
                <a:pathLst>
                  <a:path w="12" h="12">
                    <a:moveTo>
                      <a:pt x="1" y="12"/>
                    </a:moveTo>
                    <a:cubicBezTo>
                      <a:pt x="4" y="12"/>
                      <a:pt x="8" y="12"/>
                      <a:pt x="12" y="12"/>
                    </a:cubicBezTo>
                    <a:cubicBezTo>
                      <a:pt x="12" y="8"/>
                      <a:pt x="12" y="4"/>
                      <a:pt x="11" y="0"/>
                    </a:cubicBezTo>
                    <a:cubicBezTo>
                      <a:pt x="7" y="0"/>
                      <a:pt x="4" y="0"/>
                      <a:pt x="0" y="0"/>
                    </a:cubicBezTo>
                    <a:cubicBezTo>
                      <a:pt x="0" y="4"/>
                      <a:pt x="0"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79" name="Freeform 159"/>
              <p:cNvSpPr>
                <a:spLocks/>
              </p:cNvSpPr>
              <p:nvPr/>
            </p:nvSpPr>
            <p:spPr bwMode="auto">
              <a:xfrm>
                <a:off x="883262" y="3127298"/>
                <a:ext cx="21495" cy="19797"/>
              </a:xfrm>
              <a:custGeom>
                <a:avLst/>
                <a:gdLst/>
                <a:ahLst/>
                <a:cxnLst>
                  <a:cxn ang="0">
                    <a:pos x="0" y="0"/>
                  </a:cxn>
                  <a:cxn ang="0">
                    <a:pos x="0" y="12"/>
                  </a:cxn>
                  <a:cxn ang="0">
                    <a:pos x="12" y="11"/>
                  </a:cxn>
                  <a:cxn ang="0">
                    <a:pos x="12" y="0"/>
                  </a:cxn>
                  <a:cxn ang="0">
                    <a:pos x="0" y="0"/>
                  </a:cxn>
                </a:cxnLst>
                <a:rect l="0" t="0" r="r" b="b"/>
                <a:pathLst>
                  <a:path w="12" h="12">
                    <a:moveTo>
                      <a:pt x="0" y="0"/>
                    </a:moveTo>
                    <a:cubicBezTo>
                      <a:pt x="0" y="4"/>
                      <a:pt x="0" y="8"/>
                      <a:pt x="0" y="12"/>
                    </a:cubicBezTo>
                    <a:cubicBezTo>
                      <a:pt x="4" y="12"/>
                      <a:pt x="8" y="12"/>
                      <a:pt x="12" y="11"/>
                    </a:cubicBezTo>
                    <a:cubicBezTo>
                      <a:pt x="12" y="7"/>
                      <a:pt x="12" y="3"/>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0" name="Freeform 160"/>
              <p:cNvSpPr>
                <a:spLocks/>
              </p:cNvSpPr>
              <p:nvPr/>
            </p:nvSpPr>
            <p:spPr bwMode="auto">
              <a:xfrm>
                <a:off x="879354" y="3055310"/>
                <a:ext cx="23449" cy="19797"/>
              </a:xfrm>
              <a:custGeom>
                <a:avLst/>
                <a:gdLst/>
                <a:ahLst/>
                <a:cxnLst>
                  <a:cxn ang="0">
                    <a:pos x="1" y="11"/>
                  </a:cxn>
                  <a:cxn ang="0">
                    <a:pos x="13" y="12"/>
                  </a:cxn>
                  <a:cxn ang="0">
                    <a:pos x="12" y="0"/>
                  </a:cxn>
                  <a:cxn ang="0">
                    <a:pos x="0" y="0"/>
                  </a:cxn>
                  <a:cxn ang="0">
                    <a:pos x="1" y="11"/>
                  </a:cxn>
                </a:cxnLst>
                <a:rect l="0" t="0" r="r" b="b"/>
                <a:pathLst>
                  <a:path w="13" h="12">
                    <a:moveTo>
                      <a:pt x="1" y="11"/>
                    </a:moveTo>
                    <a:cubicBezTo>
                      <a:pt x="5" y="11"/>
                      <a:pt x="9" y="12"/>
                      <a:pt x="13" y="12"/>
                    </a:cubicBezTo>
                    <a:cubicBezTo>
                      <a:pt x="13" y="8"/>
                      <a:pt x="12" y="4"/>
                      <a:pt x="12" y="0"/>
                    </a:cubicBezTo>
                    <a:cubicBezTo>
                      <a:pt x="8" y="0"/>
                      <a:pt x="4" y="0"/>
                      <a:pt x="0" y="0"/>
                    </a:cubicBezTo>
                    <a:cubicBezTo>
                      <a:pt x="0" y="3"/>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1" name="Freeform 161"/>
              <p:cNvSpPr>
                <a:spLocks/>
              </p:cNvSpPr>
              <p:nvPr/>
            </p:nvSpPr>
            <p:spPr bwMode="auto">
              <a:xfrm>
                <a:off x="746475" y="3053510"/>
                <a:ext cx="21495" cy="19797"/>
              </a:xfrm>
              <a:custGeom>
                <a:avLst/>
                <a:gdLst/>
                <a:ahLst/>
                <a:cxnLst>
                  <a:cxn ang="0">
                    <a:pos x="13" y="0"/>
                  </a:cxn>
                  <a:cxn ang="0">
                    <a:pos x="1" y="1"/>
                  </a:cxn>
                  <a:cxn ang="0">
                    <a:pos x="0" y="12"/>
                  </a:cxn>
                  <a:cxn ang="0">
                    <a:pos x="13" y="12"/>
                  </a:cxn>
                  <a:cxn ang="0">
                    <a:pos x="13" y="0"/>
                  </a:cxn>
                </a:cxnLst>
                <a:rect l="0" t="0" r="r" b="b"/>
                <a:pathLst>
                  <a:path w="13" h="12">
                    <a:moveTo>
                      <a:pt x="13" y="0"/>
                    </a:moveTo>
                    <a:cubicBezTo>
                      <a:pt x="9" y="0"/>
                      <a:pt x="5" y="1"/>
                      <a:pt x="1" y="1"/>
                    </a:cubicBezTo>
                    <a:cubicBezTo>
                      <a:pt x="1" y="5"/>
                      <a:pt x="1" y="9"/>
                      <a:pt x="0" y="12"/>
                    </a:cubicBezTo>
                    <a:cubicBezTo>
                      <a:pt x="5" y="12"/>
                      <a:pt x="9" y="12"/>
                      <a:pt x="13" y="12"/>
                    </a:cubicBezTo>
                    <a:cubicBezTo>
                      <a:pt x="13" y="8"/>
                      <a:pt x="13" y="4"/>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2" name="Freeform 162"/>
              <p:cNvSpPr>
                <a:spLocks/>
              </p:cNvSpPr>
              <p:nvPr/>
            </p:nvSpPr>
            <p:spPr bwMode="auto">
              <a:xfrm>
                <a:off x="879354" y="3174091"/>
                <a:ext cx="23449" cy="19797"/>
              </a:xfrm>
              <a:custGeom>
                <a:avLst/>
                <a:gdLst/>
                <a:ahLst/>
                <a:cxnLst>
                  <a:cxn ang="0">
                    <a:pos x="0" y="12"/>
                  </a:cxn>
                  <a:cxn ang="0">
                    <a:pos x="10" y="12"/>
                  </a:cxn>
                  <a:cxn ang="0">
                    <a:pos x="12" y="9"/>
                  </a:cxn>
                  <a:cxn ang="0">
                    <a:pos x="13" y="0"/>
                  </a:cxn>
                  <a:cxn ang="0">
                    <a:pos x="1" y="0"/>
                  </a:cxn>
                  <a:cxn ang="0">
                    <a:pos x="0" y="12"/>
                  </a:cxn>
                </a:cxnLst>
                <a:rect l="0" t="0" r="r" b="b"/>
                <a:pathLst>
                  <a:path w="13" h="12">
                    <a:moveTo>
                      <a:pt x="0" y="12"/>
                    </a:moveTo>
                    <a:cubicBezTo>
                      <a:pt x="3" y="12"/>
                      <a:pt x="7" y="12"/>
                      <a:pt x="10" y="12"/>
                    </a:cubicBezTo>
                    <a:cubicBezTo>
                      <a:pt x="11" y="11"/>
                      <a:pt x="12" y="10"/>
                      <a:pt x="12" y="9"/>
                    </a:cubicBezTo>
                    <a:cubicBezTo>
                      <a:pt x="12" y="6"/>
                      <a:pt x="13" y="3"/>
                      <a:pt x="13" y="0"/>
                    </a:cubicBezTo>
                    <a:cubicBezTo>
                      <a:pt x="9" y="0"/>
                      <a:pt x="5" y="0"/>
                      <a:pt x="1" y="0"/>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3" name="Freeform 163"/>
              <p:cNvSpPr>
                <a:spLocks/>
              </p:cNvSpPr>
              <p:nvPr/>
            </p:nvSpPr>
            <p:spPr bwMode="auto">
              <a:xfrm>
                <a:off x="934069" y="3103902"/>
                <a:ext cx="11725" cy="16198"/>
              </a:xfrm>
              <a:custGeom>
                <a:avLst/>
                <a:gdLst/>
                <a:ahLst/>
                <a:cxnLst>
                  <a:cxn ang="0">
                    <a:pos x="4" y="10"/>
                  </a:cxn>
                  <a:cxn ang="0">
                    <a:pos x="6" y="0"/>
                  </a:cxn>
                  <a:cxn ang="0">
                    <a:pos x="0" y="0"/>
                  </a:cxn>
                  <a:cxn ang="0">
                    <a:pos x="1" y="10"/>
                  </a:cxn>
                  <a:cxn ang="0">
                    <a:pos x="1" y="10"/>
                  </a:cxn>
                  <a:cxn ang="0">
                    <a:pos x="4" y="10"/>
                  </a:cxn>
                </a:cxnLst>
                <a:rect l="0" t="0" r="r" b="b"/>
                <a:pathLst>
                  <a:path w="6" h="10">
                    <a:moveTo>
                      <a:pt x="4" y="10"/>
                    </a:moveTo>
                    <a:cubicBezTo>
                      <a:pt x="5" y="7"/>
                      <a:pt x="6" y="3"/>
                      <a:pt x="6" y="0"/>
                    </a:cubicBezTo>
                    <a:cubicBezTo>
                      <a:pt x="4" y="0"/>
                      <a:pt x="2" y="0"/>
                      <a:pt x="0" y="0"/>
                    </a:cubicBezTo>
                    <a:cubicBezTo>
                      <a:pt x="1" y="3"/>
                      <a:pt x="1" y="7"/>
                      <a:pt x="1" y="10"/>
                    </a:cubicBezTo>
                    <a:cubicBezTo>
                      <a:pt x="1" y="10"/>
                      <a:pt x="1" y="10"/>
                      <a:pt x="1" y="10"/>
                    </a:cubicBezTo>
                    <a:lnTo>
                      <a:pt x="4"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4" name="Freeform 164"/>
              <p:cNvSpPr>
                <a:spLocks/>
              </p:cNvSpPr>
              <p:nvPr/>
            </p:nvSpPr>
            <p:spPr bwMode="auto">
              <a:xfrm>
                <a:off x="908666" y="3172291"/>
                <a:ext cx="3908" cy="8999"/>
              </a:xfrm>
              <a:custGeom>
                <a:avLst/>
                <a:gdLst/>
                <a:ahLst/>
                <a:cxnLst>
                  <a:cxn ang="0">
                    <a:pos x="1" y="1"/>
                  </a:cxn>
                  <a:cxn ang="0">
                    <a:pos x="0" y="5"/>
                  </a:cxn>
                  <a:cxn ang="0">
                    <a:pos x="3" y="0"/>
                  </a:cxn>
                  <a:cxn ang="0">
                    <a:pos x="1" y="1"/>
                  </a:cxn>
                </a:cxnLst>
                <a:rect l="0" t="0" r="r" b="b"/>
                <a:pathLst>
                  <a:path w="3" h="5">
                    <a:moveTo>
                      <a:pt x="1" y="1"/>
                    </a:moveTo>
                    <a:cubicBezTo>
                      <a:pt x="1" y="2"/>
                      <a:pt x="1" y="3"/>
                      <a:pt x="0" y="5"/>
                    </a:cubicBezTo>
                    <a:cubicBezTo>
                      <a:pt x="1" y="3"/>
                      <a:pt x="2" y="2"/>
                      <a:pt x="3" y="0"/>
                    </a:cubicBezTo>
                    <a:cubicBezTo>
                      <a:pt x="2" y="0"/>
                      <a:pt x="2"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5" name="Freeform 165"/>
              <p:cNvSpPr>
                <a:spLocks/>
              </p:cNvSpPr>
              <p:nvPr/>
            </p:nvSpPr>
            <p:spPr bwMode="auto">
              <a:xfrm>
                <a:off x="877400" y="3199287"/>
                <a:ext cx="15633" cy="17997"/>
              </a:xfrm>
              <a:custGeom>
                <a:avLst/>
                <a:gdLst/>
                <a:ahLst/>
                <a:cxnLst>
                  <a:cxn ang="0">
                    <a:pos x="1" y="1"/>
                  </a:cxn>
                  <a:cxn ang="0">
                    <a:pos x="0" y="11"/>
                  </a:cxn>
                  <a:cxn ang="0">
                    <a:pos x="8" y="11"/>
                  </a:cxn>
                  <a:cxn ang="0">
                    <a:pos x="7" y="1"/>
                  </a:cxn>
                  <a:cxn ang="0">
                    <a:pos x="8" y="0"/>
                  </a:cxn>
                  <a:cxn ang="0">
                    <a:pos x="1" y="1"/>
                  </a:cxn>
                </a:cxnLst>
                <a:rect l="0" t="0" r="r" b="b"/>
                <a:pathLst>
                  <a:path w="8" h="11">
                    <a:moveTo>
                      <a:pt x="1" y="1"/>
                    </a:moveTo>
                    <a:cubicBezTo>
                      <a:pt x="1" y="4"/>
                      <a:pt x="0" y="8"/>
                      <a:pt x="0" y="11"/>
                    </a:cubicBezTo>
                    <a:cubicBezTo>
                      <a:pt x="3" y="11"/>
                      <a:pt x="5" y="11"/>
                      <a:pt x="8" y="11"/>
                    </a:cubicBezTo>
                    <a:cubicBezTo>
                      <a:pt x="7" y="1"/>
                      <a:pt x="7" y="1"/>
                      <a:pt x="7" y="1"/>
                    </a:cubicBezTo>
                    <a:cubicBezTo>
                      <a:pt x="7" y="1"/>
                      <a:pt x="8" y="1"/>
                      <a:pt x="8" y="0"/>
                    </a:cubicBezTo>
                    <a:cubicBezTo>
                      <a:pt x="6" y="1"/>
                      <a:pt x="3"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6" name="Freeform 166"/>
              <p:cNvSpPr>
                <a:spLocks/>
              </p:cNvSpPr>
              <p:nvPr/>
            </p:nvSpPr>
            <p:spPr bwMode="auto">
              <a:xfrm>
                <a:off x="746475" y="3100303"/>
                <a:ext cx="19541" cy="19797"/>
              </a:xfrm>
              <a:custGeom>
                <a:avLst/>
                <a:gdLst/>
                <a:ahLst/>
                <a:cxnLst>
                  <a:cxn ang="0">
                    <a:pos x="12" y="3"/>
                  </a:cxn>
                  <a:cxn ang="0">
                    <a:pos x="12" y="0"/>
                  </a:cxn>
                  <a:cxn ang="0">
                    <a:pos x="0" y="1"/>
                  </a:cxn>
                  <a:cxn ang="0">
                    <a:pos x="0" y="3"/>
                  </a:cxn>
                  <a:cxn ang="0">
                    <a:pos x="0" y="12"/>
                  </a:cxn>
                  <a:cxn ang="0">
                    <a:pos x="12" y="12"/>
                  </a:cxn>
                  <a:cxn ang="0">
                    <a:pos x="12" y="3"/>
                  </a:cxn>
                </a:cxnLst>
                <a:rect l="0" t="0" r="r" b="b"/>
                <a:pathLst>
                  <a:path w="12" h="12">
                    <a:moveTo>
                      <a:pt x="12" y="3"/>
                    </a:moveTo>
                    <a:cubicBezTo>
                      <a:pt x="12" y="2"/>
                      <a:pt x="12" y="1"/>
                      <a:pt x="12" y="0"/>
                    </a:cubicBezTo>
                    <a:cubicBezTo>
                      <a:pt x="8" y="0"/>
                      <a:pt x="4" y="1"/>
                      <a:pt x="0" y="1"/>
                    </a:cubicBezTo>
                    <a:cubicBezTo>
                      <a:pt x="0" y="2"/>
                      <a:pt x="0" y="2"/>
                      <a:pt x="0" y="3"/>
                    </a:cubicBezTo>
                    <a:cubicBezTo>
                      <a:pt x="0" y="6"/>
                      <a:pt x="0" y="9"/>
                      <a:pt x="0" y="12"/>
                    </a:cubicBezTo>
                    <a:cubicBezTo>
                      <a:pt x="12" y="12"/>
                      <a:pt x="12" y="12"/>
                      <a:pt x="12" y="12"/>
                    </a:cubicBezTo>
                    <a:cubicBezTo>
                      <a:pt x="12" y="9"/>
                      <a:pt x="12" y="6"/>
                      <a:pt x="12"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7" name="Freeform 167"/>
              <p:cNvSpPr>
                <a:spLocks/>
              </p:cNvSpPr>
              <p:nvPr/>
            </p:nvSpPr>
            <p:spPr bwMode="auto">
              <a:xfrm>
                <a:off x="855905" y="3127298"/>
                <a:ext cx="19541" cy="19797"/>
              </a:xfrm>
              <a:custGeom>
                <a:avLst/>
                <a:gdLst/>
                <a:ahLst/>
                <a:cxnLst>
                  <a:cxn ang="0">
                    <a:pos x="0" y="0"/>
                  </a:cxn>
                  <a:cxn ang="0">
                    <a:pos x="0" y="12"/>
                  </a:cxn>
                  <a:cxn ang="0">
                    <a:pos x="12" y="12"/>
                  </a:cxn>
                  <a:cxn ang="0">
                    <a:pos x="12" y="0"/>
                  </a:cxn>
                  <a:cxn ang="0">
                    <a:pos x="0" y="0"/>
                  </a:cxn>
                </a:cxnLst>
                <a:rect l="0" t="0" r="r" b="b"/>
                <a:pathLst>
                  <a:path w="12" h="12">
                    <a:moveTo>
                      <a:pt x="0" y="0"/>
                    </a:moveTo>
                    <a:cubicBezTo>
                      <a:pt x="0" y="4"/>
                      <a:pt x="0" y="8"/>
                      <a:pt x="0" y="12"/>
                    </a:cubicBezTo>
                    <a:cubicBezTo>
                      <a:pt x="4" y="12"/>
                      <a:pt x="8" y="12"/>
                      <a:pt x="12" y="12"/>
                    </a:cubicBezTo>
                    <a:cubicBezTo>
                      <a:pt x="12" y="8"/>
                      <a:pt x="12" y="4"/>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8" name="Freeform 168"/>
              <p:cNvSpPr>
                <a:spLocks/>
              </p:cNvSpPr>
              <p:nvPr/>
            </p:nvSpPr>
            <p:spPr bwMode="auto">
              <a:xfrm>
                <a:off x="910620" y="3102102"/>
                <a:ext cx="19541" cy="17997"/>
              </a:xfrm>
              <a:custGeom>
                <a:avLst/>
                <a:gdLst/>
                <a:ahLst/>
                <a:cxnLst>
                  <a:cxn ang="0">
                    <a:pos x="0" y="11"/>
                  </a:cxn>
                  <a:cxn ang="0">
                    <a:pos x="10" y="11"/>
                  </a:cxn>
                  <a:cxn ang="0">
                    <a:pos x="10" y="11"/>
                  </a:cxn>
                  <a:cxn ang="0">
                    <a:pos x="10" y="1"/>
                  </a:cxn>
                  <a:cxn ang="0">
                    <a:pos x="0" y="0"/>
                  </a:cxn>
                  <a:cxn ang="0">
                    <a:pos x="0" y="11"/>
                  </a:cxn>
                </a:cxnLst>
                <a:rect l="0" t="0" r="r" b="b"/>
                <a:pathLst>
                  <a:path w="10" h="11">
                    <a:moveTo>
                      <a:pt x="0" y="11"/>
                    </a:moveTo>
                    <a:cubicBezTo>
                      <a:pt x="10" y="11"/>
                      <a:pt x="10" y="11"/>
                      <a:pt x="10" y="11"/>
                    </a:cubicBezTo>
                    <a:cubicBezTo>
                      <a:pt x="10" y="11"/>
                      <a:pt x="10" y="11"/>
                      <a:pt x="10" y="11"/>
                    </a:cubicBezTo>
                    <a:cubicBezTo>
                      <a:pt x="10" y="8"/>
                      <a:pt x="10" y="4"/>
                      <a:pt x="10" y="1"/>
                    </a:cubicBezTo>
                    <a:cubicBezTo>
                      <a:pt x="6" y="1"/>
                      <a:pt x="3" y="0"/>
                      <a:pt x="0" y="0"/>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89" name="Freeform 169"/>
              <p:cNvSpPr>
                <a:spLocks/>
              </p:cNvSpPr>
              <p:nvPr/>
            </p:nvSpPr>
            <p:spPr bwMode="auto">
              <a:xfrm>
                <a:off x="693714" y="3139896"/>
                <a:ext cx="1954" cy="3599"/>
              </a:xfrm>
              <a:custGeom>
                <a:avLst/>
                <a:gdLst/>
                <a:ahLst/>
                <a:cxnLst>
                  <a:cxn ang="0">
                    <a:pos x="1" y="2"/>
                  </a:cxn>
                  <a:cxn ang="0">
                    <a:pos x="1" y="0"/>
                  </a:cxn>
                  <a:cxn ang="0">
                    <a:pos x="0" y="2"/>
                  </a:cxn>
                  <a:cxn ang="0">
                    <a:pos x="1" y="2"/>
                  </a:cxn>
                </a:cxnLst>
                <a:rect l="0" t="0" r="r" b="b"/>
                <a:pathLst>
                  <a:path w="1" h="2">
                    <a:moveTo>
                      <a:pt x="1" y="2"/>
                    </a:moveTo>
                    <a:cubicBezTo>
                      <a:pt x="1" y="2"/>
                      <a:pt x="1" y="1"/>
                      <a:pt x="1" y="0"/>
                    </a:cubicBezTo>
                    <a:cubicBezTo>
                      <a:pt x="1" y="1"/>
                      <a:pt x="0" y="2"/>
                      <a:pt x="0" y="2"/>
                    </a:cubicBezTo>
                    <a:cubicBezTo>
                      <a:pt x="0" y="2"/>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0" name="Freeform 170"/>
              <p:cNvSpPr>
                <a:spLocks/>
              </p:cNvSpPr>
              <p:nvPr/>
            </p:nvSpPr>
            <p:spPr bwMode="auto">
              <a:xfrm>
                <a:off x="902804" y="3012116"/>
                <a:ext cx="19541" cy="16198"/>
              </a:xfrm>
              <a:custGeom>
                <a:avLst/>
                <a:gdLst/>
                <a:ahLst/>
                <a:cxnLst>
                  <a:cxn ang="0">
                    <a:pos x="11" y="10"/>
                  </a:cxn>
                  <a:cxn ang="0">
                    <a:pos x="10" y="6"/>
                  </a:cxn>
                  <a:cxn ang="0">
                    <a:pos x="3" y="1"/>
                  </a:cxn>
                  <a:cxn ang="0">
                    <a:pos x="0" y="0"/>
                  </a:cxn>
                  <a:cxn ang="0">
                    <a:pos x="1" y="9"/>
                  </a:cxn>
                  <a:cxn ang="0">
                    <a:pos x="11" y="10"/>
                  </a:cxn>
                </a:cxnLst>
                <a:rect l="0" t="0" r="r" b="b"/>
                <a:pathLst>
                  <a:path w="11" h="10">
                    <a:moveTo>
                      <a:pt x="11" y="10"/>
                    </a:moveTo>
                    <a:cubicBezTo>
                      <a:pt x="11" y="9"/>
                      <a:pt x="10" y="8"/>
                      <a:pt x="10" y="6"/>
                    </a:cubicBezTo>
                    <a:cubicBezTo>
                      <a:pt x="8" y="4"/>
                      <a:pt x="6" y="2"/>
                      <a:pt x="3" y="1"/>
                    </a:cubicBezTo>
                    <a:cubicBezTo>
                      <a:pt x="2" y="0"/>
                      <a:pt x="1" y="0"/>
                      <a:pt x="0" y="0"/>
                    </a:cubicBezTo>
                    <a:cubicBezTo>
                      <a:pt x="0" y="3"/>
                      <a:pt x="0" y="6"/>
                      <a:pt x="1" y="9"/>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1" name="Freeform 171"/>
              <p:cNvSpPr>
                <a:spLocks/>
              </p:cNvSpPr>
              <p:nvPr/>
            </p:nvSpPr>
            <p:spPr bwMode="auto">
              <a:xfrm>
                <a:off x="703484" y="3127298"/>
                <a:ext cx="11725" cy="17997"/>
              </a:xfrm>
              <a:custGeom>
                <a:avLst/>
                <a:gdLst/>
                <a:ahLst/>
                <a:cxnLst>
                  <a:cxn ang="0">
                    <a:pos x="7" y="0"/>
                  </a:cxn>
                  <a:cxn ang="0">
                    <a:pos x="2" y="0"/>
                  </a:cxn>
                  <a:cxn ang="0">
                    <a:pos x="0" y="4"/>
                  </a:cxn>
                  <a:cxn ang="0">
                    <a:pos x="0" y="11"/>
                  </a:cxn>
                  <a:cxn ang="0">
                    <a:pos x="7" y="11"/>
                  </a:cxn>
                  <a:cxn ang="0">
                    <a:pos x="7" y="0"/>
                  </a:cxn>
                </a:cxnLst>
                <a:rect l="0" t="0" r="r" b="b"/>
                <a:pathLst>
                  <a:path w="7" h="11">
                    <a:moveTo>
                      <a:pt x="7" y="0"/>
                    </a:moveTo>
                    <a:cubicBezTo>
                      <a:pt x="2" y="0"/>
                      <a:pt x="2" y="0"/>
                      <a:pt x="2" y="0"/>
                    </a:cubicBezTo>
                    <a:cubicBezTo>
                      <a:pt x="1" y="1"/>
                      <a:pt x="1" y="2"/>
                      <a:pt x="0" y="4"/>
                    </a:cubicBezTo>
                    <a:cubicBezTo>
                      <a:pt x="0" y="6"/>
                      <a:pt x="0" y="8"/>
                      <a:pt x="0" y="11"/>
                    </a:cubicBezTo>
                    <a:cubicBezTo>
                      <a:pt x="2" y="11"/>
                      <a:pt x="5" y="11"/>
                      <a:pt x="7" y="11"/>
                    </a:cubicBezTo>
                    <a:cubicBezTo>
                      <a:pt x="7" y="7"/>
                      <a:pt x="7" y="3"/>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2" name="Freeform 172"/>
              <p:cNvSpPr>
                <a:spLocks/>
              </p:cNvSpPr>
              <p:nvPr/>
            </p:nvSpPr>
            <p:spPr bwMode="auto">
              <a:xfrm>
                <a:off x="709346" y="3057109"/>
                <a:ext cx="7816" cy="17997"/>
              </a:xfrm>
              <a:custGeom>
                <a:avLst/>
                <a:gdLst/>
                <a:ahLst/>
                <a:cxnLst>
                  <a:cxn ang="0">
                    <a:pos x="3" y="11"/>
                  </a:cxn>
                  <a:cxn ang="0">
                    <a:pos x="4" y="0"/>
                  </a:cxn>
                  <a:cxn ang="0">
                    <a:pos x="3" y="0"/>
                  </a:cxn>
                  <a:cxn ang="0">
                    <a:pos x="0" y="11"/>
                  </a:cxn>
                  <a:cxn ang="0">
                    <a:pos x="3" y="11"/>
                  </a:cxn>
                </a:cxnLst>
                <a:rect l="0" t="0" r="r" b="b"/>
                <a:pathLst>
                  <a:path w="4" h="11">
                    <a:moveTo>
                      <a:pt x="3" y="11"/>
                    </a:moveTo>
                    <a:cubicBezTo>
                      <a:pt x="3" y="8"/>
                      <a:pt x="3" y="4"/>
                      <a:pt x="4" y="0"/>
                    </a:cubicBezTo>
                    <a:cubicBezTo>
                      <a:pt x="3" y="0"/>
                      <a:pt x="3" y="0"/>
                      <a:pt x="3" y="0"/>
                    </a:cubicBezTo>
                    <a:cubicBezTo>
                      <a:pt x="2" y="3"/>
                      <a:pt x="1" y="7"/>
                      <a:pt x="0" y="11"/>
                    </a:cubicBezTo>
                    <a:cubicBezTo>
                      <a:pt x="1" y="11"/>
                      <a:pt x="2" y="11"/>
                      <a:pt x="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3" name="Freeform 173"/>
              <p:cNvSpPr>
                <a:spLocks/>
              </p:cNvSpPr>
              <p:nvPr/>
            </p:nvSpPr>
            <p:spPr bwMode="auto">
              <a:xfrm>
                <a:off x="707392" y="3170492"/>
                <a:ext cx="13679" cy="19797"/>
              </a:xfrm>
              <a:custGeom>
                <a:avLst/>
                <a:gdLst/>
                <a:ahLst/>
                <a:cxnLst>
                  <a:cxn ang="0">
                    <a:pos x="0" y="12"/>
                  </a:cxn>
                  <a:cxn ang="0">
                    <a:pos x="8" y="12"/>
                  </a:cxn>
                  <a:cxn ang="0">
                    <a:pos x="7" y="1"/>
                  </a:cxn>
                  <a:cxn ang="0">
                    <a:pos x="1" y="0"/>
                  </a:cxn>
                  <a:cxn ang="0">
                    <a:pos x="0" y="4"/>
                  </a:cxn>
                  <a:cxn ang="0">
                    <a:pos x="0" y="12"/>
                  </a:cxn>
                </a:cxnLst>
                <a:rect l="0" t="0" r="r" b="b"/>
                <a:pathLst>
                  <a:path w="8" h="12">
                    <a:moveTo>
                      <a:pt x="0" y="12"/>
                    </a:moveTo>
                    <a:cubicBezTo>
                      <a:pt x="3" y="12"/>
                      <a:pt x="5" y="12"/>
                      <a:pt x="8" y="12"/>
                    </a:cubicBezTo>
                    <a:cubicBezTo>
                      <a:pt x="7" y="8"/>
                      <a:pt x="7" y="5"/>
                      <a:pt x="7" y="1"/>
                    </a:cubicBezTo>
                    <a:cubicBezTo>
                      <a:pt x="5" y="1"/>
                      <a:pt x="3" y="1"/>
                      <a:pt x="1" y="0"/>
                    </a:cubicBezTo>
                    <a:cubicBezTo>
                      <a:pt x="1" y="1"/>
                      <a:pt x="0" y="3"/>
                      <a:pt x="0" y="4"/>
                    </a:cubicBezTo>
                    <a:cubicBezTo>
                      <a:pt x="0" y="7"/>
                      <a:pt x="0" y="9"/>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4" name="Freeform 174"/>
              <p:cNvSpPr>
                <a:spLocks/>
              </p:cNvSpPr>
              <p:nvPr/>
            </p:nvSpPr>
            <p:spPr bwMode="auto">
              <a:xfrm>
                <a:off x="709346" y="3082305"/>
                <a:ext cx="5862" cy="16198"/>
              </a:xfrm>
              <a:custGeom>
                <a:avLst/>
                <a:gdLst/>
                <a:ahLst/>
                <a:cxnLst>
                  <a:cxn ang="0">
                    <a:pos x="3" y="0"/>
                  </a:cxn>
                  <a:cxn ang="0">
                    <a:pos x="0" y="0"/>
                  </a:cxn>
                  <a:cxn ang="0">
                    <a:pos x="1" y="10"/>
                  </a:cxn>
                  <a:cxn ang="0">
                    <a:pos x="2" y="10"/>
                  </a:cxn>
                  <a:cxn ang="0">
                    <a:pos x="3" y="0"/>
                  </a:cxn>
                </a:cxnLst>
                <a:rect l="0" t="0" r="r" b="b"/>
                <a:pathLst>
                  <a:path w="3" h="10">
                    <a:moveTo>
                      <a:pt x="3" y="0"/>
                    </a:moveTo>
                    <a:cubicBezTo>
                      <a:pt x="2" y="0"/>
                      <a:pt x="1" y="0"/>
                      <a:pt x="0" y="0"/>
                    </a:cubicBezTo>
                    <a:cubicBezTo>
                      <a:pt x="0" y="3"/>
                      <a:pt x="0" y="6"/>
                      <a:pt x="1" y="10"/>
                    </a:cubicBezTo>
                    <a:cubicBezTo>
                      <a:pt x="1" y="10"/>
                      <a:pt x="2" y="10"/>
                      <a:pt x="2" y="10"/>
                    </a:cubicBezTo>
                    <a:cubicBezTo>
                      <a:pt x="3" y="6"/>
                      <a:pt x="3" y="3"/>
                      <a:pt x="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5" name="Freeform 175"/>
              <p:cNvSpPr>
                <a:spLocks/>
              </p:cNvSpPr>
              <p:nvPr/>
            </p:nvSpPr>
            <p:spPr bwMode="auto">
              <a:xfrm>
                <a:off x="723025" y="3055310"/>
                <a:ext cx="17587" cy="19797"/>
              </a:xfrm>
              <a:custGeom>
                <a:avLst/>
                <a:gdLst/>
                <a:ahLst/>
                <a:cxnLst>
                  <a:cxn ang="0">
                    <a:pos x="0" y="12"/>
                  </a:cxn>
                  <a:cxn ang="0">
                    <a:pos x="10" y="12"/>
                  </a:cxn>
                  <a:cxn ang="0">
                    <a:pos x="10" y="0"/>
                  </a:cxn>
                  <a:cxn ang="0">
                    <a:pos x="1" y="1"/>
                  </a:cxn>
                  <a:cxn ang="0">
                    <a:pos x="0" y="12"/>
                  </a:cxn>
                </a:cxnLst>
                <a:rect l="0" t="0" r="r" b="b"/>
                <a:pathLst>
                  <a:path w="10" h="12">
                    <a:moveTo>
                      <a:pt x="0" y="12"/>
                    </a:moveTo>
                    <a:cubicBezTo>
                      <a:pt x="3" y="12"/>
                      <a:pt x="6" y="12"/>
                      <a:pt x="10" y="12"/>
                    </a:cubicBezTo>
                    <a:cubicBezTo>
                      <a:pt x="10" y="8"/>
                      <a:pt x="10" y="4"/>
                      <a:pt x="10" y="0"/>
                    </a:cubicBezTo>
                    <a:cubicBezTo>
                      <a:pt x="7" y="0"/>
                      <a:pt x="4" y="0"/>
                      <a:pt x="1" y="1"/>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6" name="Freeform 176"/>
              <p:cNvSpPr>
                <a:spLocks/>
              </p:cNvSpPr>
              <p:nvPr/>
            </p:nvSpPr>
            <p:spPr bwMode="auto">
              <a:xfrm>
                <a:off x="775786" y="3152495"/>
                <a:ext cx="21495" cy="16198"/>
              </a:xfrm>
              <a:custGeom>
                <a:avLst/>
                <a:gdLst/>
                <a:ahLst/>
                <a:cxnLst>
                  <a:cxn ang="0">
                    <a:pos x="12" y="10"/>
                  </a:cxn>
                  <a:cxn ang="0">
                    <a:pos x="11" y="0"/>
                  </a:cxn>
                  <a:cxn ang="0">
                    <a:pos x="0" y="0"/>
                  </a:cxn>
                  <a:cxn ang="0">
                    <a:pos x="0" y="10"/>
                  </a:cxn>
                  <a:cxn ang="0">
                    <a:pos x="12" y="10"/>
                  </a:cxn>
                </a:cxnLst>
                <a:rect l="0" t="0" r="r" b="b"/>
                <a:pathLst>
                  <a:path w="12" h="10">
                    <a:moveTo>
                      <a:pt x="12" y="10"/>
                    </a:moveTo>
                    <a:cubicBezTo>
                      <a:pt x="12" y="7"/>
                      <a:pt x="11" y="3"/>
                      <a:pt x="11" y="0"/>
                    </a:cubicBezTo>
                    <a:cubicBezTo>
                      <a:pt x="8" y="0"/>
                      <a:pt x="4" y="0"/>
                      <a:pt x="0" y="0"/>
                    </a:cubicBezTo>
                    <a:cubicBezTo>
                      <a:pt x="0" y="3"/>
                      <a:pt x="0" y="6"/>
                      <a:pt x="0" y="10"/>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7" name="Freeform 177"/>
              <p:cNvSpPr>
                <a:spLocks/>
              </p:cNvSpPr>
              <p:nvPr/>
            </p:nvSpPr>
            <p:spPr bwMode="auto">
              <a:xfrm>
                <a:off x="801190" y="3152495"/>
                <a:ext cx="19541" cy="16198"/>
              </a:xfrm>
              <a:custGeom>
                <a:avLst/>
                <a:gdLst/>
                <a:ahLst/>
                <a:cxnLst>
                  <a:cxn ang="0">
                    <a:pos x="11" y="0"/>
                  </a:cxn>
                  <a:cxn ang="0">
                    <a:pos x="0" y="0"/>
                  </a:cxn>
                  <a:cxn ang="0">
                    <a:pos x="1" y="10"/>
                  </a:cxn>
                  <a:cxn ang="0">
                    <a:pos x="11" y="10"/>
                  </a:cxn>
                  <a:cxn ang="0">
                    <a:pos x="11" y="0"/>
                  </a:cxn>
                </a:cxnLst>
                <a:rect l="0" t="0" r="r" b="b"/>
                <a:pathLst>
                  <a:path w="11" h="10">
                    <a:moveTo>
                      <a:pt x="11" y="0"/>
                    </a:moveTo>
                    <a:cubicBezTo>
                      <a:pt x="8" y="0"/>
                      <a:pt x="4" y="0"/>
                      <a:pt x="0" y="0"/>
                    </a:cubicBezTo>
                    <a:cubicBezTo>
                      <a:pt x="0" y="3"/>
                      <a:pt x="0" y="7"/>
                      <a:pt x="1" y="10"/>
                    </a:cubicBezTo>
                    <a:cubicBezTo>
                      <a:pt x="4" y="10"/>
                      <a:pt x="8" y="10"/>
                      <a:pt x="11" y="10"/>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8" name="Freeform 178"/>
              <p:cNvSpPr>
                <a:spLocks/>
              </p:cNvSpPr>
              <p:nvPr/>
            </p:nvSpPr>
            <p:spPr bwMode="auto">
              <a:xfrm>
                <a:off x="773832" y="3127298"/>
                <a:ext cx="21495" cy="19797"/>
              </a:xfrm>
              <a:custGeom>
                <a:avLst/>
                <a:gdLst/>
                <a:ahLst/>
                <a:cxnLst>
                  <a:cxn ang="0">
                    <a:pos x="12" y="12"/>
                  </a:cxn>
                  <a:cxn ang="0">
                    <a:pos x="12" y="0"/>
                  </a:cxn>
                  <a:cxn ang="0">
                    <a:pos x="0" y="0"/>
                  </a:cxn>
                  <a:cxn ang="0">
                    <a:pos x="1" y="12"/>
                  </a:cxn>
                  <a:cxn ang="0">
                    <a:pos x="12" y="12"/>
                  </a:cxn>
                </a:cxnLst>
                <a:rect l="0" t="0" r="r" b="b"/>
                <a:pathLst>
                  <a:path w="12" h="12">
                    <a:moveTo>
                      <a:pt x="12" y="12"/>
                    </a:moveTo>
                    <a:cubicBezTo>
                      <a:pt x="12" y="8"/>
                      <a:pt x="12" y="4"/>
                      <a:pt x="12" y="0"/>
                    </a:cubicBezTo>
                    <a:cubicBezTo>
                      <a:pt x="0" y="0"/>
                      <a:pt x="0" y="0"/>
                      <a:pt x="0" y="0"/>
                    </a:cubicBezTo>
                    <a:cubicBezTo>
                      <a:pt x="0" y="4"/>
                      <a:pt x="0" y="8"/>
                      <a:pt x="1" y="12"/>
                    </a:cubicBezTo>
                    <a:cubicBezTo>
                      <a:pt x="5" y="12"/>
                      <a:pt x="8" y="12"/>
                      <a:pt x="12"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199" name="Freeform 179"/>
              <p:cNvSpPr>
                <a:spLocks/>
              </p:cNvSpPr>
              <p:nvPr/>
            </p:nvSpPr>
            <p:spPr bwMode="auto">
              <a:xfrm>
                <a:off x="855905" y="3152495"/>
                <a:ext cx="19541" cy="16198"/>
              </a:xfrm>
              <a:custGeom>
                <a:avLst/>
                <a:gdLst/>
                <a:ahLst/>
                <a:cxnLst>
                  <a:cxn ang="0">
                    <a:pos x="12" y="0"/>
                  </a:cxn>
                  <a:cxn ang="0">
                    <a:pos x="0" y="0"/>
                  </a:cxn>
                  <a:cxn ang="0">
                    <a:pos x="0" y="10"/>
                  </a:cxn>
                  <a:cxn ang="0">
                    <a:pos x="11" y="10"/>
                  </a:cxn>
                  <a:cxn ang="0">
                    <a:pos x="12" y="0"/>
                  </a:cxn>
                </a:cxnLst>
                <a:rect l="0" t="0" r="r" b="b"/>
                <a:pathLst>
                  <a:path w="12" h="10">
                    <a:moveTo>
                      <a:pt x="12" y="0"/>
                    </a:moveTo>
                    <a:cubicBezTo>
                      <a:pt x="8" y="0"/>
                      <a:pt x="4" y="0"/>
                      <a:pt x="0" y="0"/>
                    </a:cubicBezTo>
                    <a:cubicBezTo>
                      <a:pt x="0" y="3"/>
                      <a:pt x="0" y="7"/>
                      <a:pt x="0" y="10"/>
                    </a:cubicBezTo>
                    <a:cubicBezTo>
                      <a:pt x="3" y="10"/>
                      <a:pt x="7" y="10"/>
                      <a:pt x="11" y="10"/>
                    </a:cubicBezTo>
                    <a:cubicBezTo>
                      <a:pt x="11" y="6"/>
                      <a:pt x="11" y="3"/>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0" name="Freeform 180"/>
              <p:cNvSpPr>
                <a:spLocks/>
              </p:cNvSpPr>
              <p:nvPr/>
            </p:nvSpPr>
            <p:spPr bwMode="auto">
              <a:xfrm>
                <a:off x="828547" y="3152495"/>
                <a:ext cx="19541" cy="16198"/>
              </a:xfrm>
              <a:custGeom>
                <a:avLst/>
                <a:gdLst/>
                <a:ahLst/>
                <a:cxnLst>
                  <a:cxn ang="0">
                    <a:pos x="11" y="0"/>
                  </a:cxn>
                  <a:cxn ang="0">
                    <a:pos x="0" y="0"/>
                  </a:cxn>
                  <a:cxn ang="0">
                    <a:pos x="0" y="10"/>
                  </a:cxn>
                  <a:cxn ang="0">
                    <a:pos x="11" y="10"/>
                  </a:cxn>
                  <a:cxn ang="0">
                    <a:pos x="11" y="0"/>
                  </a:cxn>
                </a:cxnLst>
                <a:rect l="0" t="0" r="r" b="b"/>
                <a:pathLst>
                  <a:path w="11" h="10">
                    <a:moveTo>
                      <a:pt x="11" y="0"/>
                    </a:moveTo>
                    <a:cubicBezTo>
                      <a:pt x="7" y="0"/>
                      <a:pt x="3" y="0"/>
                      <a:pt x="0" y="0"/>
                    </a:cubicBezTo>
                    <a:cubicBezTo>
                      <a:pt x="0" y="10"/>
                      <a:pt x="0" y="10"/>
                      <a:pt x="0" y="10"/>
                    </a:cubicBezTo>
                    <a:cubicBezTo>
                      <a:pt x="3" y="10"/>
                      <a:pt x="7" y="10"/>
                      <a:pt x="11" y="10"/>
                    </a:cubicBezTo>
                    <a:cubicBezTo>
                      <a:pt x="11" y="7"/>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1" name="Freeform 181"/>
              <p:cNvSpPr>
                <a:spLocks/>
              </p:cNvSpPr>
              <p:nvPr/>
            </p:nvSpPr>
            <p:spPr bwMode="auto">
              <a:xfrm>
                <a:off x="801190" y="3100303"/>
                <a:ext cx="19541" cy="19797"/>
              </a:xfrm>
              <a:custGeom>
                <a:avLst/>
                <a:gdLst/>
                <a:ahLst/>
                <a:cxnLst>
                  <a:cxn ang="0">
                    <a:pos x="0" y="0"/>
                  </a:cxn>
                  <a:cxn ang="0">
                    <a:pos x="0" y="2"/>
                  </a:cxn>
                  <a:cxn ang="0">
                    <a:pos x="0" y="12"/>
                  </a:cxn>
                  <a:cxn ang="0">
                    <a:pos x="12" y="12"/>
                  </a:cxn>
                  <a:cxn ang="0">
                    <a:pos x="12" y="0"/>
                  </a:cxn>
                  <a:cxn ang="0">
                    <a:pos x="7" y="0"/>
                  </a:cxn>
                  <a:cxn ang="0">
                    <a:pos x="0" y="0"/>
                  </a:cxn>
                </a:cxnLst>
                <a:rect l="0" t="0" r="r" b="b"/>
                <a:pathLst>
                  <a:path w="12" h="12">
                    <a:moveTo>
                      <a:pt x="0" y="0"/>
                    </a:moveTo>
                    <a:cubicBezTo>
                      <a:pt x="0" y="1"/>
                      <a:pt x="0" y="1"/>
                      <a:pt x="0" y="2"/>
                    </a:cubicBezTo>
                    <a:cubicBezTo>
                      <a:pt x="0" y="5"/>
                      <a:pt x="0" y="9"/>
                      <a:pt x="0" y="12"/>
                    </a:cubicBezTo>
                    <a:cubicBezTo>
                      <a:pt x="12" y="12"/>
                      <a:pt x="12" y="12"/>
                      <a:pt x="12" y="12"/>
                    </a:cubicBezTo>
                    <a:cubicBezTo>
                      <a:pt x="12" y="0"/>
                      <a:pt x="12" y="0"/>
                      <a:pt x="12" y="0"/>
                    </a:cubicBezTo>
                    <a:cubicBezTo>
                      <a:pt x="10" y="0"/>
                      <a:pt x="9" y="0"/>
                      <a:pt x="7" y="0"/>
                    </a:cubicBezTo>
                    <a:cubicBezTo>
                      <a:pt x="5"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2" name="Freeform 182"/>
              <p:cNvSpPr>
                <a:spLocks/>
              </p:cNvSpPr>
              <p:nvPr/>
            </p:nvSpPr>
            <p:spPr bwMode="auto">
              <a:xfrm>
                <a:off x="883262" y="3102102"/>
                <a:ext cx="21495" cy="17997"/>
              </a:xfrm>
              <a:custGeom>
                <a:avLst/>
                <a:gdLst/>
                <a:ahLst/>
                <a:cxnLst>
                  <a:cxn ang="0">
                    <a:pos x="12" y="0"/>
                  </a:cxn>
                  <a:cxn ang="0">
                    <a:pos x="0" y="0"/>
                  </a:cxn>
                  <a:cxn ang="0">
                    <a:pos x="0" y="11"/>
                  </a:cxn>
                  <a:cxn ang="0">
                    <a:pos x="12" y="11"/>
                  </a:cxn>
                  <a:cxn ang="0">
                    <a:pos x="12" y="0"/>
                  </a:cxn>
                </a:cxnLst>
                <a:rect l="0" t="0" r="r" b="b"/>
                <a:pathLst>
                  <a:path w="12" h="11">
                    <a:moveTo>
                      <a:pt x="12" y="0"/>
                    </a:moveTo>
                    <a:cubicBezTo>
                      <a:pt x="8" y="0"/>
                      <a:pt x="4" y="0"/>
                      <a:pt x="0" y="0"/>
                    </a:cubicBezTo>
                    <a:cubicBezTo>
                      <a:pt x="0" y="4"/>
                      <a:pt x="0" y="7"/>
                      <a:pt x="0" y="11"/>
                    </a:cubicBezTo>
                    <a:cubicBezTo>
                      <a:pt x="12" y="11"/>
                      <a:pt x="12" y="11"/>
                      <a:pt x="12" y="11"/>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3" name="Freeform 183"/>
              <p:cNvSpPr>
                <a:spLocks/>
              </p:cNvSpPr>
              <p:nvPr/>
            </p:nvSpPr>
            <p:spPr bwMode="auto">
              <a:xfrm>
                <a:off x="721071" y="3080506"/>
                <a:ext cx="17587" cy="16198"/>
              </a:xfrm>
              <a:custGeom>
                <a:avLst/>
                <a:gdLst/>
                <a:ahLst/>
                <a:cxnLst>
                  <a:cxn ang="0">
                    <a:pos x="10" y="10"/>
                  </a:cxn>
                  <a:cxn ang="0">
                    <a:pos x="10" y="0"/>
                  </a:cxn>
                  <a:cxn ang="0">
                    <a:pos x="1" y="1"/>
                  </a:cxn>
                  <a:cxn ang="0">
                    <a:pos x="0" y="10"/>
                  </a:cxn>
                  <a:cxn ang="0">
                    <a:pos x="10" y="10"/>
                  </a:cxn>
                </a:cxnLst>
                <a:rect l="0" t="0" r="r" b="b"/>
                <a:pathLst>
                  <a:path w="10" h="10">
                    <a:moveTo>
                      <a:pt x="10" y="10"/>
                    </a:moveTo>
                    <a:cubicBezTo>
                      <a:pt x="10" y="7"/>
                      <a:pt x="10" y="4"/>
                      <a:pt x="10" y="0"/>
                    </a:cubicBezTo>
                    <a:cubicBezTo>
                      <a:pt x="7" y="1"/>
                      <a:pt x="4" y="1"/>
                      <a:pt x="1" y="1"/>
                    </a:cubicBezTo>
                    <a:cubicBezTo>
                      <a:pt x="0" y="4"/>
                      <a:pt x="0" y="7"/>
                      <a:pt x="0" y="10"/>
                    </a:cubicBezTo>
                    <a:cubicBezTo>
                      <a:pt x="3" y="10"/>
                      <a:pt x="7" y="10"/>
                      <a:pt x="1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4" name="Freeform 184"/>
              <p:cNvSpPr>
                <a:spLocks/>
              </p:cNvSpPr>
              <p:nvPr/>
            </p:nvSpPr>
            <p:spPr bwMode="auto">
              <a:xfrm>
                <a:off x="746475" y="3080506"/>
                <a:ext cx="21495" cy="16198"/>
              </a:xfrm>
              <a:custGeom>
                <a:avLst/>
                <a:gdLst/>
                <a:ahLst/>
                <a:cxnLst>
                  <a:cxn ang="0">
                    <a:pos x="13" y="0"/>
                  </a:cxn>
                  <a:cxn ang="0">
                    <a:pos x="0" y="0"/>
                  </a:cxn>
                  <a:cxn ang="0">
                    <a:pos x="0" y="10"/>
                  </a:cxn>
                  <a:cxn ang="0">
                    <a:pos x="12" y="10"/>
                  </a:cxn>
                  <a:cxn ang="0">
                    <a:pos x="13" y="0"/>
                  </a:cxn>
                </a:cxnLst>
                <a:rect l="0" t="0" r="r" b="b"/>
                <a:pathLst>
                  <a:path w="13" h="10">
                    <a:moveTo>
                      <a:pt x="13" y="0"/>
                    </a:moveTo>
                    <a:cubicBezTo>
                      <a:pt x="8" y="0"/>
                      <a:pt x="4" y="0"/>
                      <a:pt x="0" y="0"/>
                    </a:cubicBezTo>
                    <a:cubicBezTo>
                      <a:pt x="0" y="4"/>
                      <a:pt x="0" y="7"/>
                      <a:pt x="0" y="10"/>
                    </a:cubicBezTo>
                    <a:cubicBezTo>
                      <a:pt x="4" y="10"/>
                      <a:pt x="8" y="10"/>
                      <a:pt x="12" y="10"/>
                    </a:cubicBezTo>
                    <a:cubicBezTo>
                      <a:pt x="12" y="6"/>
                      <a:pt x="12" y="3"/>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5" name="Freeform 185"/>
              <p:cNvSpPr>
                <a:spLocks/>
              </p:cNvSpPr>
              <p:nvPr/>
            </p:nvSpPr>
            <p:spPr bwMode="auto">
              <a:xfrm>
                <a:off x="773832" y="3100303"/>
                <a:ext cx="21495" cy="19797"/>
              </a:xfrm>
              <a:custGeom>
                <a:avLst/>
                <a:gdLst/>
                <a:ahLst/>
                <a:cxnLst>
                  <a:cxn ang="0">
                    <a:pos x="12" y="2"/>
                  </a:cxn>
                  <a:cxn ang="0">
                    <a:pos x="12" y="0"/>
                  </a:cxn>
                  <a:cxn ang="0">
                    <a:pos x="0" y="0"/>
                  </a:cxn>
                  <a:cxn ang="0">
                    <a:pos x="0" y="3"/>
                  </a:cxn>
                  <a:cxn ang="0">
                    <a:pos x="0" y="12"/>
                  </a:cxn>
                  <a:cxn ang="0">
                    <a:pos x="12" y="12"/>
                  </a:cxn>
                  <a:cxn ang="0">
                    <a:pos x="12" y="2"/>
                  </a:cxn>
                </a:cxnLst>
                <a:rect l="0" t="0" r="r" b="b"/>
                <a:pathLst>
                  <a:path w="12" h="12">
                    <a:moveTo>
                      <a:pt x="12" y="2"/>
                    </a:moveTo>
                    <a:cubicBezTo>
                      <a:pt x="12" y="1"/>
                      <a:pt x="12" y="1"/>
                      <a:pt x="12" y="0"/>
                    </a:cubicBezTo>
                    <a:cubicBezTo>
                      <a:pt x="8" y="0"/>
                      <a:pt x="4" y="0"/>
                      <a:pt x="0" y="0"/>
                    </a:cubicBezTo>
                    <a:cubicBezTo>
                      <a:pt x="0" y="1"/>
                      <a:pt x="0" y="2"/>
                      <a:pt x="0" y="3"/>
                    </a:cubicBezTo>
                    <a:cubicBezTo>
                      <a:pt x="0" y="6"/>
                      <a:pt x="0" y="9"/>
                      <a:pt x="0" y="12"/>
                    </a:cubicBezTo>
                    <a:cubicBezTo>
                      <a:pt x="12" y="12"/>
                      <a:pt x="12" y="12"/>
                      <a:pt x="12" y="12"/>
                    </a:cubicBezTo>
                    <a:cubicBezTo>
                      <a:pt x="12" y="9"/>
                      <a:pt x="12" y="5"/>
                      <a:pt x="12"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6" name="Freeform 186"/>
              <p:cNvSpPr>
                <a:spLocks/>
              </p:cNvSpPr>
              <p:nvPr/>
            </p:nvSpPr>
            <p:spPr bwMode="auto">
              <a:xfrm>
                <a:off x="801190" y="3127298"/>
                <a:ext cx="19541" cy="19797"/>
              </a:xfrm>
              <a:custGeom>
                <a:avLst/>
                <a:gdLst/>
                <a:ahLst/>
                <a:cxnLst>
                  <a:cxn ang="0">
                    <a:pos x="1" y="12"/>
                  </a:cxn>
                  <a:cxn ang="0">
                    <a:pos x="12" y="12"/>
                  </a:cxn>
                  <a:cxn ang="0">
                    <a:pos x="12" y="0"/>
                  </a:cxn>
                  <a:cxn ang="0">
                    <a:pos x="0" y="0"/>
                  </a:cxn>
                  <a:cxn ang="0">
                    <a:pos x="1" y="12"/>
                  </a:cxn>
                </a:cxnLst>
                <a:rect l="0" t="0" r="r" b="b"/>
                <a:pathLst>
                  <a:path w="12" h="12">
                    <a:moveTo>
                      <a:pt x="1" y="12"/>
                    </a:moveTo>
                    <a:cubicBezTo>
                      <a:pt x="5" y="12"/>
                      <a:pt x="9" y="12"/>
                      <a:pt x="12" y="12"/>
                    </a:cubicBezTo>
                    <a:cubicBezTo>
                      <a:pt x="12" y="0"/>
                      <a:pt x="12" y="0"/>
                      <a:pt x="12" y="0"/>
                    </a:cubicBezTo>
                    <a:cubicBezTo>
                      <a:pt x="0" y="0"/>
                      <a:pt x="0"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7" name="Freeform 187"/>
              <p:cNvSpPr>
                <a:spLocks/>
              </p:cNvSpPr>
              <p:nvPr/>
            </p:nvSpPr>
            <p:spPr bwMode="auto">
              <a:xfrm>
                <a:off x="828547" y="3100303"/>
                <a:ext cx="21495" cy="19797"/>
              </a:xfrm>
              <a:custGeom>
                <a:avLst/>
                <a:gdLst/>
                <a:ahLst/>
                <a:cxnLst>
                  <a:cxn ang="0">
                    <a:pos x="0" y="12"/>
                  </a:cxn>
                  <a:cxn ang="0">
                    <a:pos x="12" y="12"/>
                  </a:cxn>
                  <a:cxn ang="0">
                    <a:pos x="12" y="12"/>
                  </a:cxn>
                  <a:cxn ang="0">
                    <a:pos x="12" y="0"/>
                  </a:cxn>
                  <a:cxn ang="0">
                    <a:pos x="0" y="0"/>
                  </a:cxn>
                  <a:cxn ang="0">
                    <a:pos x="0" y="12"/>
                  </a:cxn>
                </a:cxnLst>
                <a:rect l="0" t="0" r="r" b="b"/>
                <a:pathLst>
                  <a:path w="12" h="12">
                    <a:moveTo>
                      <a:pt x="0" y="12"/>
                    </a:moveTo>
                    <a:cubicBezTo>
                      <a:pt x="12" y="12"/>
                      <a:pt x="12" y="12"/>
                      <a:pt x="12" y="12"/>
                    </a:cubicBezTo>
                    <a:cubicBezTo>
                      <a:pt x="12" y="12"/>
                      <a:pt x="12" y="12"/>
                      <a:pt x="12" y="12"/>
                    </a:cubicBezTo>
                    <a:cubicBezTo>
                      <a:pt x="12" y="8"/>
                      <a:pt x="12" y="4"/>
                      <a:pt x="12" y="0"/>
                    </a:cubicBezTo>
                    <a:cubicBezTo>
                      <a:pt x="7" y="0"/>
                      <a:pt x="3" y="0"/>
                      <a:pt x="0" y="0"/>
                    </a:cubicBezTo>
                    <a:lnTo>
                      <a:pt x="0" y="1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8" name="Freeform 188"/>
              <p:cNvSpPr>
                <a:spLocks/>
              </p:cNvSpPr>
              <p:nvPr/>
            </p:nvSpPr>
            <p:spPr bwMode="auto">
              <a:xfrm>
                <a:off x="828547" y="3127298"/>
                <a:ext cx="21495" cy="19797"/>
              </a:xfrm>
              <a:custGeom>
                <a:avLst/>
                <a:gdLst/>
                <a:ahLst/>
                <a:cxnLst>
                  <a:cxn ang="0">
                    <a:pos x="12" y="0"/>
                  </a:cxn>
                  <a:cxn ang="0">
                    <a:pos x="0" y="0"/>
                  </a:cxn>
                  <a:cxn ang="0">
                    <a:pos x="0" y="12"/>
                  </a:cxn>
                  <a:cxn ang="0">
                    <a:pos x="11" y="12"/>
                  </a:cxn>
                  <a:cxn ang="0">
                    <a:pos x="12" y="0"/>
                  </a:cxn>
                </a:cxnLst>
                <a:rect l="0" t="0" r="r" b="b"/>
                <a:pathLst>
                  <a:path w="12" h="12">
                    <a:moveTo>
                      <a:pt x="12" y="0"/>
                    </a:moveTo>
                    <a:cubicBezTo>
                      <a:pt x="0" y="0"/>
                      <a:pt x="0" y="0"/>
                      <a:pt x="0" y="0"/>
                    </a:cubicBezTo>
                    <a:cubicBezTo>
                      <a:pt x="0" y="12"/>
                      <a:pt x="0" y="12"/>
                      <a:pt x="0" y="12"/>
                    </a:cubicBezTo>
                    <a:cubicBezTo>
                      <a:pt x="3" y="12"/>
                      <a:pt x="7" y="12"/>
                      <a:pt x="11" y="12"/>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09" name="Freeform 189"/>
              <p:cNvSpPr>
                <a:spLocks/>
              </p:cNvSpPr>
              <p:nvPr/>
            </p:nvSpPr>
            <p:spPr bwMode="auto">
              <a:xfrm>
                <a:off x="781649" y="2997718"/>
                <a:ext cx="19541" cy="5399"/>
              </a:xfrm>
              <a:custGeom>
                <a:avLst/>
                <a:gdLst/>
                <a:ahLst/>
                <a:cxnLst>
                  <a:cxn ang="0">
                    <a:pos x="0" y="4"/>
                  </a:cxn>
                  <a:cxn ang="0">
                    <a:pos x="10" y="4"/>
                  </a:cxn>
                  <a:cxn ang="0">
                    <a:pos x="11" y="0"/>
                  </a:cxn>
                  <a:cxn ang="0">
                    <a:pos x="0" y="2"/>
                  </a:cxn>
                  <a:cxn ang="0">
                    <a:pos x="0" y="4"/>
                  </a:cxn>
                </a:cxnLst>
                <a:rect l="0" t="0" r="r" b="b"/>
                <a:pathLst>
                  <a:path w="11" h="4">
                    <a:moveTo>
                      <a:pt x="0" y="4"/>
                    </a:moveTo>
                    <a:cubicBezTo>
                      <a:pt x="3" y="4"/>
                      <a:pt x="7" y="4"/>
                      <a:pt x="10" y="4"/>
                    </a:cubicBezTo>
                    <a:cubicBezTo>
                      <a:pt x="11" y="2"/>
                      <a:pt x="11" y="1"/>
                      <a:pt x="11" y="0"/>
                    </a:cubicBezTo>
                    <a:cubicBezTo>
                      <a:pt x="7" y="0"/>
                      <a:pt x="3" y="1"/>
                      <a:pt x="0" y="2"/>
                    </a:cubicBezTo>
                    <a:cubicBezTo>
                      <a:pt x="0" y="3"/>
                      <a:pt x="0" y="3"/>
                      <a:pt x="0"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0" name="Freeform 190"/>
              <p:cNvSpPr>
                <a:spLocks/>
              </p:cNvSpPr>
              <p:nvPr/>
            </p:nvSpPr>
            <p:spPr bwMode="auto">
              <a:xfrm>
                <a:off x="801190" y="3030113"/>
                <a:ext cx="19541" cy="17997"/>
              </a:xfrm>
              <a:custGeom>
                <a:avLst/>
                <a:gdLst/>
                <a:ahLst/>
                <a:cxnLst>
                  <a:cxn ang="0">
                    <a:pos x="1" y="0"/>
                  </a:cxn>
                  <a:cxn ang="0">
                    <a:pos x="0" y="11"/>
                  </a:cxn>
                  <a:cxn ang="0">
                    <a:pos x="10" y="11"/>
                  </a:cxn>
                  <a:cxn ang="0">
                    <a:pos x="11" y="11"/>
                  </a:cxn>
                  <a:cxn ang="0">
                    <a:pos x="11" y="0"/>
                  </a:cxn>
                  <a:cxn ang="0">
                    <a:pos x="10" y="0"/>
                  </a:cxn>
                  <a:cxn ang="0">
                    <a:pos x="1" y="0"/>
                  </a:cxn>
                </a:cxnLst>
                <a:rect l="0" t="0" r="r" b="b"/>
                <a:pathLst>
                  <a:path w="11" h="11">
                    <a:moveTo>
                      <a:pt x="1" y="0"/>
                    </a:moveTo>
                    <a:cubicBezTo>
                      <a:pt x="1" y="4"/>
                      <a:pt x="1" y="7"/>
                      <a:pt x="0" y="11"/>
                    </a:cubicBezTo>
                    <a:cubicBezTo>
                      <a:pt x="4" y="11"/>
                      <a:pt x="7" y="11"/>
                      <a:pt x="10" y="11"/>
                    </a:cubicBezTo>
                    <a:cubicBezTo>
                      <a:pt x="10" y="11"/>
                      <a:pt x="11" y="11"/>
                      <a:pt x="11" y="11"/>
                    </a:cubicBezTo>
                    <a:cubicBezTo>
                      <a:pt x="11" y="0"/>
                      <a:pt x="11" y="0"/>
                      <a:pt x="11" y="0"/>
                    </a:cubicBezTo>
                    <a:cubicBezTo>
                      <a:pt x="11"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1" name="Freeform 191"/>
              <p:cNvSpPr>
                <a:spLocks/>
              </p:cNvSpPr>
              <p:nvPr/>
            </p:nvSpPr>
            <p:spPr bwMode="auto">
              <a:xfrm>
                <a:off x="828547" y="3246080"/>
                <a:ext cx="13679" cy="10798"/>
              </a:xfrm>
              <a:custGeom>
                <a:avLst/>
                <a:gdLst/>
                <a:ahLst/>
                <a:cxnLst>
                  <a:cxn ang="0">
                    <a:pos x="1" y="7"/>
                  </a:cxn>
                  <a:cxn ang="0">
                    <a:pos x="8" y="7"/>
                  </a:cxn>
                  <a:cxn ang="0">
                    <a:pos x="8" y="0"/>
                  </a:cxn>
                  <a:cxn ang="0">
                    <a:pos x="1" y="0"/>
                  </a:cxn>
                  <a:cxn ang="0">
                    <a:pos x="0" y="0"/>
                  </a:cxn>
                  <a:cxn ang="0">
                    <a:pos x="0" y="7"/>
                  </a:cxn>
                  <a:cxn ang="0">
                    <a:pos x="1" y="7"/>
                  </a:cxn>
                </a:cxnLst>
                <a:rect l="0" t="0" r="r" b="b"/>
                <a:pathLst>
                  <a:path w="8" h="7">
                    <a:moveTo>
                      <a:pt x="1" y="7"/>
                    </a:moveTo>
                    <a:cubicBezTo>
                      <a:pt x="3" y="7"/>
                      <a:pt x="5" y="7"/>
                      <a:pt x="8" y="7"/>
                    </a:cubicBezTo>
                    <a:cubicBezTo>
                      <a:pt x="8" y="4"/>
                      <a:pt x="8" y="2"/>
                      <a:pt x="8" y="0"/>
                    </a:cubicBezTo>
                    <a:cubicBezTo>
                      <a:pt x="6" y="0"/>
                      <a:pt x="3" y="0"/>
                      <a:pt x="1" y="0"/>
                    </a:cubicBezTo>
                    <a:cubicBezTo>
                      <a:pt x="1" y="0"/>
                      <a:pt x="0" y="0"/>
                      <a:pt x="0" y="0"/>
                    </a:cubicBezTo>
                    <a:cubicBezTo>
                      <a:pt x="0" y="7"/>
                      <a:pt x="0" y="7"/>
                      <a:pt x="0" y="7"/>
                    </a:cubicBezTo>
                    <a:cubicBezTo>
                      <a:pt x="0" y="7"/>
                      <a:pt x="1" y="7"/>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2" name="Freeform 192"/>
              <p:cNvSpPr>
                <a:spLocks/>
              </p:cNvSpPr>
              <p:nvPr/>
            </p:nvSpPr>
            <p:spPr bwMode="auto">
              <a:xfrm>
                <a:off x="873492" y="3242481"/>
                <a:ext cx="19541" cy="12598"/>
              </a:xfrm>
              <a:custGeom>
                <a:avLst/>
                <a:gdLst/>
                <a:ahLst/>
                <a:cxnLst>
                  <a:cxn ang="0">
                    <a:pos x="11" y="0"/>
                  </a:cxn>
                  <a:cxn ang="0">
                    <a:pos x="1" y="1"/>
                  </a:cxn>
                  <a:cxn ang="0">
                    <a:pos x="0" y="8"/>
                  </a:cxn>
                  <a:cxn ang="0">
                    <a:pos x="11" y="7"/>
                  </a:cxn>
                  <a:cxn ang="0">
                    <a:pos x="11" y="0"/>
                  </a:cxn>
                </a:cxnLst>
                <a:rect l="0" t="0" r="r" b="b"/>
                <a:pathLst>
                  <a:path w="11" h="8">
                    <a:moveTo>
                      <a:pt x="11" y="0"/>
                    </a:moveTo>
                    <a:cubicBezTo>
                      <a:pt x="7" y="1"/>
                      <a:pt x="4" y="1"/>
                      <a:pt x="1" y="1"/>
                    </a:cubicBezTo>
                    <a:cubicBezTo>
                      <a:pt x="1" y="3"/>
                      <a:pt x="0" y="6"/>
                      <a:pt x="0" y="8"/>
                    </a:cubicBezTo>
                    <a:cubicBezTo>
                      <a:pt x="4" y="8"/>
                      <a:pt x="7" y="7"/>
                      <a:pt x="11" y="7"/>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3" name="Freeform 193"/>
              <p:cNvSpPr>
                <a:spLocks/>
              </p:cNvSpPr>
              <p:nvPr/>
            </p:nvSpPr>
            <p:spPr bwMode="auto">
              <a:xfrm>
                <a:off x="875446" y="3010316"/>
                <a:ext cx="21495" cy="16198"/>
              </a:xfrm>
              <a:custGeom>
                <a:avLst/>
                <a:gdLst/>
                <a:ahLst/>
                <a:cxnLst>
                  <a:cxn ang="0">
                    <a:pos x="12" y="10"/>
                  </a:cxn>
                  <a:cxn ang="0">
                    <a:pos x="11" y="1"/>
                  </a:cxn>
                  <a:cxn ang="0">
                    <a:pos x="0" y="0"/>
                  </a:cxn>
                  <a:cxn ang="0">
                    <a:pos x="1" y="9"/>
                  </a:cxn>
                  <a:cxn ang="0">
                    <a:pos x="12" y="10"/>
                  </a:cxn>
                </a:cxnLst>
                <a:rect l="0" t="0" r="r" b="b"/>
                <a:pathLst>
                  <a:path w="12" h="10">
                    <a:moveTo>
                      <a:pt x="12" y="10"/>
                    </a:moveTo>
                    <a:cubicBezTo>
                      <a:pt x="12" y="7"/>
                      <a:pt x="11" y="4"/>
                      <a:pt x="11" y="1"/>
                    </a:cubicBezTo>
                    <a:cubicBezTo>
                      <a:pt x="7" y="1"/>
                      <a:pt x="3" y="1"/>
                      <a:pt x="0" y="0"/>
                    </a:cubicBezTo>
                    <a:cubicBezTo>
                      <a:pt x="0" y="3"/>
                      <a:pt x="0" y="6"/>
                      <a:pt x="1" y="9"/>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4" name="Freeform 194"/>
              <p:cNvSpPr>
                <a:spLocks/>
              </p:cNvSpPr>
              <p:nvPr/>
            </p:nvSpPr>
            <p:spPr bwMode="auto">
              <a:xfrm>
                <a:off x="873492" y="2999518"/>
                <a:ext cx="19541" cy="5399"/>
              </a:xfrm>
              <a:custGeom>
                <a:avLst/>
                <a:gdLst/>
                <a:ahLst/>
                <a:cxnLst>
                  <a:cxn ang="0">
                    <a:pos x="0" y="3"/>
                  </a:cxn>
                  <a:cxn ang="0">
                    <a:pos x="10" y="3"/>
                  </a:cxn>
                  <a:cxn ang="0">
                    <a:pos x="0" y="0"/>
                  </a:cxn>
                  <a:cxn ang="0">
                    <a:pos x="0" y="3"/>
                  </a:cxn>
                </a:cxnLst>
                <a:rect l="0" t="0" r="r" b="b"/>
                <a:pathLst>
                  <a:path w="10" h="3">
                    <a:moveTo>
                      <a:pt x="0" y="3"/>
                    </a:moveTo>
                    <a:cubicBezTo>
                      <a:pt x="4" y="3"/>
                      <a:pt x="7" y="3"/>
                      <a:pt x="10" y="3"/>
                    </a:cubicBezTo>
                    <a:cubicBezTo>
                      <a:pt x="7" y="2"/>
                      <a:pt x="4" y="1"/>
                      <a:pt x="0" y="0"/>
                    </a:cubicBezTo>
                    <a:cubicBezTo>
                      <a:pt x="0" y="1"/>
                      <a:pt x="0" y="2"/>
                      <a:pt x="0"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5" name="Freeform 195"/>
              <p:cNvSpPr>
                <a:spLocks/>
              </p:cNvSpPr>
              <p:nvPr/>
            </p:nvSpPr>
            <p:spPr bwMode="auto">
              <a:xfrm>
                <a:off x="828547" y="3224483"/>
                <a:ext cx="15633" cy="14398"/>
              </a:xfrm>
              <a:custGeom>
                <a:avLst/>
                <a:gdLst/>
                <a:ahLst/>
                <a:cxnLst>
                  <a:cxn ang="0">
                    <a:pos x="9" y="9"/>
                  </a:cxn>
                  <a:cxn ang="0">
                    <a:pos x="9" y="0"/>
                  </a:cxn>
                  <a:cxn ang="0">
                    <a:pos x="1" y="0"/>
                  </a:cxn>
                  <a:cxn ang="0">
                    <a:pos x="0" y="0"/>
                  </a:cxn>
                  <a:cxn ang="0">
                    <a:pos x="0" y="9"/>
                  </a:cxn>
                  <a:cxn ang="0">
                    <a:pos x="1" y="9"/>
                  </a:cxn>
                  <a:cxn ang="0">
                    <a:pos x="9" y="9"/>
                  </a:cxn>
                </a:cxnLst>
                <a:rect l="0" t="0" r="r" b="b"/>
                <a:pathLst>
                  <a:path w="9" h="9">
                    <a:moveTo>
                      <a:pt x="9" y="9"/>
                    </a:moveTo>
                    <a:cubicBezTo>
                      <a:pt x="9" y="6"/>
                      <a:pt x="9" y="3"/>
                      <a:pt x="9" y="0"/>
                    </a:cubicBezTo>
                    <a:cubicBezTo>
                      <a:pt x="6" y="0"/>
                      <a:pt x="3" y="0"/>
                      <a:pt x="1" y="0"/>
                    </a:cubicBezTo>
                    <a:cubicBezTo>
                      <a:pt x="1" y="0"/>
                      <a:pt x="0" y="0"/>
                      <a:pt x="0" y="0"/>
                    </a:cubicBezTo>
                    <a:cubicBezTo>
                      <a:pt x="0" y="9"/>
                      <a:pt x="0" y="9"/>
                      <a:pt x="0" y="9"/>
                    </a:cubicBezTo>
                    <a:cubicBezTo>
                      <a:pt x="0" y="9"/>
                      <a:pt x="1" y="9"/>
                      <a:pt x="1" y="9"/>
                    </a:cubicBezTo>
                    <a:cubicBezTo>
                      <a:pt x="3" y="9"/>
                      <a:pt x="6" y="9"/>
                      <a:pt x="9"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6" name="Freeform 196"/>
              <p:cNvSpPr>
                <a:spLocks/>
              </p:cNvSpPr>
              <p:nvPr/>
            </p:nvSpPr>
            <p:spPr bwMode="auto">
              <a:xfrm>
                <a:off x="750383" y="3010316"/>
                <a:ext cx="21495" cy="16198"/>
              </a:xfrm>
              <a:custGeom>
                <a:avLst/>
                <a:gdLst/>
                <a:ahLst/>
                <a:cxnLst>
                  <a:cxn ang="0">
                    <a:pos x="1" y="1"/>
                  </a:cxn>
                  <a:cxn ang="0">
                    <a:pos x="0" y="10"/>
                  </a:cxn>
                  <a:cxn ang="0">
                    <a:pos x="12" y="9"/>
                  </a:cxn>
                  <a:cxn ang="0">
                    <a:pos x="12" y="0"/>
                  </a:cxn>
                  <a:cxn ang="0">
                    <a:pos x="2" y="1"/>
                  </a:cxn>
                  <a:cxn ang="0">
                    <a:pos x="1" y="1"/>
                  </a:cxn>
                </a:cxnLst>
                <a:rect l="0" t="0" r="r" b="b"/>
                <a:pathLst>
                  <a:path w="12" h="10">
                    <a:moveTo>
                      <a:pt x="1" y="1"/>
                    </a:moveTo>
                    <a:cubicBezTo>
                      <a:pt x="1" y="4"/>
                      <a:pt x="0" y="7"/>
                      <a:pt x="0" y="10"/>
                    </a:cubicBezTo>
                    <a:cubicBezTo>
                      <a:pt x="4" y="10"/>
                      <a:pt x="8" y="9"/>
                      <a:pt x="12" y="9"/>
                    </a:cubicBezTo>
                    <a:cubicBezTo>
                      <a:pt x="12" y="6"/>
                      <a:pt x="12" y="3"/>
                      <a:pt x="12" y="0"/>
                    </a:cubicBezTo>
                    <a:cubicBezTo>
                      <a:pt x="9" y="0"/>
                      <a:pt x="6" y="0"/>
                      <a:pt x="2" y="1"/>
                    </a:cubicBezTo>
                    <a:cubicBezTo>
                      <a:pt x="2" y="1"/>
                      <a:pt x="1"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7" name="Freeform 197"/>
              <p:cNvSpPr>
                <a:spLocks/>
              </p:cNvSpPr>
              <p:nvPr/>
            </p:nvSpPr>
            <p:spPr bwMode="auto">
              <a:xfrm>
                <a:off x="850043" y="3010316"/>
                <a:ext cx="21495" cy="14398"/>
              </a:xfrm>
              <a:custGeom>
                <a:avLst/>
                <a:gdLst/>
                <a:ahLst/>
                <a:cxnLst>
                  <a:cxn ang="0">
                    <a:pos x="1" y="9"/>
                  </a:cxn>
                  <a:cxn ang="0">
                    <a:pos x="12" y="9"/>
                  </a:cxn>
                  <a:cxn ang="0">
                    <a:pos x="11" y="0"/>
                  </a:cxn>
                  <a:cxn ang="0">
                    <a:pos x="0" y="0"/>
                  </a:cxn>
                  <a:cxn ang="0">
                    <a:pos x="1" y="9"/>
                  </a:cxn>
                </a:cxnLst>
                <a:rect l="0" t="0" r="r" b="b"/>
                <a:pathLst>
                  <a:path w="12" h="9">
                    <a:moveTo>
                      <a:pt x="1" y="9"/>
                    </a:moveTo>
                    <a:cubicBezTo>
                      <a:pt x="4" y="9"/>
                      <a:pt x="8" y="9"/>
                      <a:pt x="12" y="9"/>
                    </a:cubicBezTo>
                    <a:cubicBezTo>
                      <a:pt x="11" y="6"/>
                      <a:pt x="11" y="3"/>
                      <a:pt x="11" y="0"/>
                    </a:cubicBezTo>
                    <a:cubicBezTo>
                      <a:pt x="7" y="0"/>
                      <a:pt x="4" y="0"/>
                      <a:pt x="0" y="0"/>
                    </a:cubicBezTo>
                    <a:cubicBezTo>
                      <a:pt x="0" y="2"/>
                      <a:pt x="1" y="5"/>
                      <a:pt x="1"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8" name="Freeform 198"/>
              <p:cNvSpPr>
                <a:spLocks/>
              </p:cNvSpPr>
              <p:nvPr/>
            </p:nvSpPr>
            <p:spPr bwMode="auto">
              <a:xfrm>
                <a:off x="805098" y="3224483"/>
                <a:ext cx="15633" cy="14398"/>
              </a:xfrm>
              <a:custGeom>
                <a:avLst/>
                <a:gdLst/>
                <a:ahLst/>
                <a:cxnLst>
                  <a:cxn ang="0">
                    <a:pos x="9" y="0"/>
                  </a:cxn>
                  <a:cxn ang="0">
                    <a:pos x="0" y="0"/>
                  </a:cxn>
                  <a:cxn ang="0">
                    <a:pos x="1" y="9"/>
                  </a:cxn>
                  <a:cxn ang="0">
                    <a:pos x="9" y="9"/>
                  </a:cxn>
                  <a:cxn ang="0">
                    <a:pos x="9" y="0"/>
                  </a:cxn>
                </a:cxnLst>
                <a:rect l="0" t="0" r="r" b="b"/>
                <a:pathLst>
                  <a:path w="9" h="9">
                    <a:moveTo>
                      <a:pt x="9" y="0"/>
                    </a:moveTo>
                    <a:cubicBezTo>
                      <a:pt x="6" y="0"/>
                      <a:pt x="4" y="0"/>
                      <a:pt x="0" y="0"/>
                    </a:cubicBezTo>
                    <a:cubicBezTo>
                      <a:pt x="1" y="3"/>
                      <a:pt x="1" y="6"/>
                      <a:pt x="1" y="9"/>
                    </a:cubicBezTo>
                    <a:cubicBezTo>
                      <a:pt x="4" y="9"/>
                      <a:pt x="7" y="9"/>
                      <a:pt x="9"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19" name="Freeform 199"/>
              <p:cNvSpPr>
                <a:spLocks/>
              </p:cNvSpPr>
              <p:nvPr/>
            </p:nvSpPr>
            <p:spPr bwMode="auto">
              <a:xfrm>
                <a:off x="803144" y="3008517"/>
                <a:ext cx="17587" cy="14398"/>
              </a:xfrm>
              <a:custGeom>
                <a:avLst/>
                <a:gdLst/>
                <a:ahLst/>
                <a:cxnLst>
                  <a:cxn ang="0">
                    <a:pos x="9" y="0"/>
                  </a:cxn>
                  <a:cxn ang="0">
                    <a:pos x="1" y="0"/>
                  </a:cxn>
                  <a:cxn ang="0">
                    <a:pos x="0" y="9"/>
                  </a:cxn>
                  <a:cxn ang="0">
                    <a:pos x="9" y="9"/>
                  </a:cxn>
                  <a:cxn ang="0">
                    <a:pos x="10" y="9"/>
                  </a:cxn>
                  <a:cxn ang="0">
                    <a:pos x="10" y="0"/>
                  </a:cxn>
                  <a:cxn ang="0">
                    <a:pos x="9" y="0"/>
                  </a:cxn>
                </a:cxnLst>
                <a:rect l="0" t="0" r="r" b="b"/>
                <a:pathLst>
                  <a:path w="10" h="9">
                    <a:moveTo>
                      <a:pt x="9" y="0"/>
                    </a:moveTo>
                    <a:cubicBezTo>
                      <a:pt x="7" y="0"/>
                      <a:pt x="4" y="0"/>
                      <a:pt x="1" y="0"/>
                    </a:cubicBezTo>
                    <a:cubicBezTo>
                      <a:pt x="1" y="3"/>
                      <a:pt x="0" y="6"/>
                      <a:pt x="0" y="9"/>
                    </a:cubicBezTo>
                    <a:cubicBezTo>
                      <a:pt x="3" y="9"/>
                      <a:pt x="6" y="9"/>
                      <a:pt x="9" y="9"/>
                    </a:cubicBezTo>
                    <a:cubicBezTo>
                      <a:pt x="9" y="9"/>
                      <a:pt x="10" y="9"/>
                      <a:pt x="10" y="9"/>
                    </a:cubicBezTo>
                    <a:cubicBezTo>
                      <a:pt x="10" y="0"/>
                      <a:pt x="10" y="0"/>
                      <a:pt x="10" y="0"/>
                    </a:cubicBezTo>
                    <a:cubicBezTo>
                      <a:pt x="10" y="0"/>
                      <a:pt x="9" y="0"/>
                      <a:pt x="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0" name="Freeform 200"/>
              <p:cNvSpPr>
                <a:spLocks/>
              </p:cNvSpPr>
              <p:nvPr/>
            </p:nvSpPr>
            <p:spPr bwMode="auto">
              <a:xfrm>
                <a:off x="777740" y="3008517"/>
                <a:ext cx="21495" cy="16198"/>
              </a:xfrm>
              <a:custGeom>
                <a:avLst/>
                <a:gdLst/>
                <a:ahLst/>
                <a:cxnLst>
                  <a:cxn ang="0">
                    <a:pos x="0" y="10"/>
                  </a:cxn>
                  <a:cxn ang="0">
                    <a:pos x="12" y="9"/>
                  </a:cxn>
                  <a:cxn ang="0">
                    <a:pos x="12" y="0"/>
                  </a:cxn>
                  <a:cxn ang="0">
                    <a:pos x="1" y="1"/>
                  </a:cxn>
                  <a:cxn ang="0">
                    <a:pos x="0" y="10"/>
                  </a:cxn>
                </a:cxnLst>
                <a:rect l="0" t="0" r="r" b="b"/>
                <a:pathLst>
                  <a:path w="12" h="10">
                    <a:moveTo>
                      <a:pt x="0" y="10"/>
                    </a:moveTo>
                    <a:cubicBezTo>
                      <a:pt x="4" y="10"/>
                      <a:pt x="8" y="10"/>
                      <a:pt x="12" y="9"/>
                    </a:cubicBezTo>
                    <a:cubicBezTo>
                      <a:pt x="12" y="6"/>
                      <a:pt x="12" y="3"/>
                      <a:pt x="12" y="0"/>
                    </a:cubicBezTo>
                    <a:cubicBezTo>
                      <a:pt x="9" y="0"/>
                      <a:pt x="5" y="1"/>
                      <a:pt x="1" y="1"/>
                    </a:cubicBezTo>
                    <a:cubicBezTo>
                      <a:pt x="1" y="4"/>
                      <a:pt x="1" y="7"/>
                      <a:pt x="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1" name="Freeform 201"/>
              <p:cNvSpPr>
                <a:spLocks/>
              </p:cNvSpPr>
              <p:nvPr/>
            </p:nvSpPr>
            <p:spPr bwMode="auto">
              <a:xfrm>
                <a:off x="781649" y="3222684"/>
                <a:ext cx="19541" cy="16198"/>
              </a:xfrm>
              <a:custGeom>
                <a:avLst/>
                <a:gdLst/>
                <a:ahLst/>
                <a:cxnLst>
                  <a:cxn ang="0">
                    <a:pos x="11" y="1"/>
                  </a:cxn>
                  <a:cxn ang="0">
                    <a:pos x="0" y="0"/>
                  </a:cxn>
                  <a:cxn ang="0">
                    <a:pos x="1" y="9"/>
                  </a:cxn>
                  <a:cxn ang="0">
                    <a:pos x="1" y="8"/>
                  </a:cxn>
                  <a:cxn ang="0">
                    <a:pos x="1" y="9"/>
                  </a:cxn>
                  <a:cxn ang="0">
                    <a:pos x="11" y="10"/>
                  </a:cxn>
                  <a:cxn ang="0">
                    <a:pos x="11" y="1"/>
                  </a:cxn>
                </a:cxnLst>
                <a:rect l="0" t="0" r="r" b="b"/>
                <a:pathLst>
                  <a:path w="11" h="10">
                    <a:moveTo>
                      <a:pt x="11" y="1"/>
                    </a:moveTo>
                    <a:cubicBezTo>
                      <a:pt x="7" y="1"/>
                      <a:pt x="4" y="0"/>
                      <a:pt x="0" y="0"/>
                    </a:cubicBezTo>
                    <a:cubicBezTo>
                      <a:pt x="0" y="3"/>
                      <a:pt x="0" y="6"/>
                      <a:pt x="1" y="9"/>
                    </a:cubicBezTo>
                    <a:cubicBezTo>
                      <a:pt x="1" y="9"/>
                      <a:pt x="1" y="8"/>
                      <a:pt x="1" y="8"/>
                    </a:cubicBezTo>
                    <a:cubicBezTo>
                      <a:pt x="1" y="9"/>
                      <a:pt x="1" y="9"/>
                      <a:pt x="1" y="9"/>
                    </a:cubicBezTo>
                    <a:cubicBezTo>
                      <a:pt x="5" y="9"/>
                      <a:pt x="8" y="10"/>
                      <a:pt x="11" y="10"/>
                    </a:cubicBezTo>
                    <a:cubicBezTo>
                      <a:pt x="11" y="7"/>
                      <a:pt x="11" y="4"/>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2" name="Freeform 202"/>
              <p:cNvSpPr>
                <a:spLocks/>
              </p:cNvSpPr>
              <p:nvPr/>
            </p:nvSpPr>
            <p:spPr bwMode="auto">
              <a:xfrm>
                <a:off x="709346" y="3102102"/>
                <a:ext cx="5862" cy="17997"/>
              </a:xfrm>
              <a:custGeom>
                <a:avLst/>
                <a:gdLst/>
                <a:ahLst/>
                <a:cxnLst>
                  <a:cxn ang="0">
                    <a:pos x="0" y="11"/>
                  </a:cxn>
                  <a:cxn ang="0">
                    <a:pos x="3" y="11"/>
                  </a:cxn>
                  <a:cxn ang="0">
                    <a:pos x="2" y="1"/>
                  </a:cxn>
                  <a:cxn ang="0">
                    <a:pos x="2" y="0"/>
                  </a:cxn>
                  <a:cxn ang="0">
                    <a:pos x="1" y="0"/>
                  </a:cxn>
                  <a:cxn ang="0">
                    <a:pos x="2" y="6"/>
                  </a:cxn>
                  <a:cxn ang="0">
                    <a:pos x="0" y="11"/>
                  </a:cxn>
                </a:cxnLst>
                <a:rect l="0" t="0" r="r" b="b"/>
                <a:pathLst>
                  <a:path w="3" h="11">
                    <a:moveTo>
                      <a:pt x="0" y="11"/>
                    </a:moveTo>
                    <a:cubicBezTo>
                      <a:pt x="3" y="11"/>
                      <a:pt x="3" y="11"/>
                      <a:pt x="3" y="11"/>
                    </a:cubicBezTo>
                    <a:cubicBezTo>
                      <a:pt x="2" y="8"/>
                      <a:pt x="2" y="4"/>
                      <a:pt x="2" y="1"/>
                    </a:cubicBezTo>
                    <a:cubicBezTo>
                      <a:pt x="2" y="1"/>
                      <a:pt x="2" y="1"/>
                      <a:pt x="2" y="0"/>
                    </a:cubicBezTo>
                    <a:cubicBezTo>
                      <a:pt x="2" y="0"/>
                      <a:pt x="1" y="0"/>
                      <a:pt x="1" y="0"/>
                    </a:cubicBezTo>
                    <a:cubicBezTo>
                      <a:pt x="1" y="2"/>
                      <a:pt x="2" y="4"/>
                      <a:pt x="2" y="6"/>
                    </a:cubicBezTo>
                    <a:cubicBezTo>
                      <a:pt x="2" y="7"/>
                      <a:pt x="1" y="9"/>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3" name="Freeform 203"/>
              <p:cNvSpPr>
                <a:spLocks/>
              </p:cNvSpPr>
              <p:nvPr/>
            </p:nvSpPr>
            <p:spPr bwMode="auto">
              <a:xfrm>
                <a:off x="850043" y="3244280"/>
                <a:ext cx="19541" cy="10798"/>
              </a:xfrm>
              <a:custGeom>
                <a:avLst/>
                <a:gdLst/>
                <a:ahLst/>
                <a:cxnLst>
                  <a:cxn ang="0">
                    <a:pos x="11" y="0"/>
                  </a:cxn>
                  <a:cxn ang="0">
                    <a:pos x="0" y="1"/>
                  </a:cxn>
                  <a:cxn ang="0">
                    <a:pos x="0" y="7"/>
                  </a:cxn>
                  <a:cxn ang="0">
                    <a:pos x="10" y="7"/>
                  </a:cxn>
                  <a:cxn ang="0">
                    <a:pos x="11" y="0"/>
                  </a:cxn>
                </a:cxnLst>
                <a:rect l="0" t="0" r="r" b="b"/>
                <a:pathLst>
                  <a:path w="11" h="7">
                    <a:moveTo>
                      <a:pt x="11" y="0"/>
                    </a:moveTo>
                    <a:cubicBezTo>
                      <a:pt x="7" y="0"/>
                      <a:pt x="4" y="1"/>
                      <a:pt x="0" y="1"/>
                    </a:cubicBezTo>
                    <a:cubicBezTo>
                      <a:pt x="0" y="3"/>
                      <a:pt x="0" y="5"/>
                      <a:pt x="0" y="7"/>
                    </a:cubicBezTo>
                    <a:cubicBezTo>
                      <a:pt x="3" y="7"/>
                      <a:pt x="7" y="7"/>
                      <a:pt x="10" y="7"/>
                    </a:cubicBezTo>
                    <a:cubicBezTo>
                      <a:pt x="11" y="5"/>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4" name="Freeform 204"/>
              <p:cNvSpPr>
                <a:spLocks/>
              </p:cNvSpPr>
              <p:nvPr/>
            </p:nvSpPr>
            <p:spPr bwMode="auto">
              <a:xfrm>
                <a:off x="848088" y="3262278"/>
                <a:ext cx="19541" cy="5399"/>
              </a:xfrm>
              <a:custGeom>
                <a:avLst/>
                <a:gdLst/>
                <a:ahLst/>
                <a:cxnLst>
                  <a:cxn ang="0">
                    <a:pos x="11" y="0"/>
                  </a:cxn>
                  <a:cxn ang="0">
                    <a:pos x="0" y="0"/>
                  </a:cxn>
                  <a:cxn ang="0">
                    <a:pos x="0" y="3"/>
                  </a:cxn>
                  <a:cxn ang="0">
                    <a:pos x="11" y="3"/>
                  </a:cxn>
                  <a:cxn ang="0">
                    <a:pos x="11" y="0"/>
                  </a:cxn>
                </a:cxnLst>
                <a:rect l="0" t="0" r="r" b="b"/>
                <a:pathLst>
                  <a:path w="11" h="3">
                    <a:moveTo>
                      <a:pt x="11" y="0"/>
                    </a:moveTo>
                    <a:cubicBezTo>
                      <a:pt x="7" y="0"/>
                      <a:pt x="4" y="0"/>
                      <a:pt x="0" y="0"/>
                    </a:cubicBezTo>
                    <a:cubicBezTo>
                      <a:pt x="0" y="1"/>
                      <a:pt x="0" y="2"/>
                      <a:pt x="0" y="3"/>
                    </a:cubicBezTo>
                    <a:cubicBezTo>
                      <a:pt x="11" y="3"/>
                      <a:pt x="11" y="3"/>
                      <a:pt x="11" y="3"/>
                    </a:cubicBezTo>
                    <a:cubicBezTo>
                      <a:pt x="11" y="2"/>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5" name="Freeform 206"/>
              <p:cNvSpPr>
                <a:spLocks/>
              </p:cNvSpPr>
              <p:nvPr/>
            </p:nvSpPr>
            <p:spPr bwMode="auto">
              <a:xfrm>
                <a:off x="828547" y="3008517"/>
                <a:ext cx="15633" cy="14398"/>
              </a:xfrm>
              <a:custGeom>
                <a:avLst/>
                <a:gdLst/>
                <a:ahLst/>
                <a:cxnLst>
                  <a:cxn ang="0">
                    <a:pos x="0" y="9"/>
                  </a:cxn>
                  <a:cxn ang="0">
                    <a:pos x="9" y="9"/>
                  </a:cxn>
                  <a:cxn ang="0">
                    <a:pos x="8" y="0"/>
                  </a:cxn>
                  <a:cxn ang="0">
                    <a:pos x="0" y="0"/>
                  </a:cxn>
                  <a:cxn ang="0">
                    <a:pos x="0" y="9"/>
                  </a:cxn>
                </a:cxnLst>
                <a:rect l="0" t="0" r="r" b="b"/>
                <a:pathLst>
                  <a:path w="9" h="9">
                    <a:moveTo>
                      <a:pt x="0" y="9"/>
                    </a:moveTo>
                    <a:cubicBezTo>
                      <a:pt x="3" y="9"/>
                      <a:pt x="6" y="9"/>
                      <a:pt x="9" y="9"/>
                    </a:cubicBezTo>
                    <a:cubicBezTo>
                      <a:pt x="9" y="6"/>
                      <a:pt x="9" y="3"/>
                      <a:pt x="8" y="0"/>
                    </a:cubicBezTo>
                    <a:cubicBezTo>
                      <a:pt x="5" y="0"/>
                      <a:pt x="2" y="0"/>
                      <a:pt x="0" y="0"/>
                    </a:cubicBezTo>
                    <a:lnTo>
                      <a:pt x="0" y="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6" name="Freeform 207"/>
              <p:cNvSpPr>
                <a:spLocks/>
              </p:cNvSpPr>
              <p:nvPr/>
            </p:nvSpPr>
            <p:spPr bwMode="auto">
              <a:xfrm>
                <a:off x="828547" y="3262278"/>
                <a:ext cx="13679" cy="5399"/>
              </a:xfrm>
              <a:custGeom>
                <a:avLst/>
                <a:gdLst/>
                <a:ahLst/>
                <a:cxnLst>
                  <a:cxn ang="0">
                    <a:pos x="8" y="0"/>
                  </a:cxn>
                  <a:cxn ang="0">
                    <a:pos x="1" y="0"/>
                  </a:cxn>
                  <a:cxn ang="0">
                    <a:pos x="0" y="0"/>
                  </a:cxn>
                  <a:cxn ang="0">
                    <a:pos x="0" y="3"/>
                  </a:cxn>
                  <a:cxn ang="0">
                    <a:pos x="7" y="3"/>
                  </a:cxn>
                  <a:cxn ang="0">
                    <a:pos x="8" y="0"/>
                  </a:cxn>
                </a:cxnLst>
                <a:rect l="0" t="0" r="r" b="b"/>
                <a:pathLst>
                  <a:path w="8" h="3">
                    <a:moveTo>
                      <a:pt x="8" y="0"/>
                    </a:moveTo>
                    <a:cubicBezTo>
                      <a:pt x="5" y="0"/>
                      <a:pt x="3" y="0"/>
                      <a:pt x="1" y="0"/>
                    </a:cubicBezTo>
                    <a:cubicBezTo>
                      <a:pt x="1" y="0"/>
                      <a:pt x="0" y="0"/>
                      <a:pt x="0" y="0"/>
                    </a:cubicBezTo>
                    <a:cubicBezTo>
                      <a:pt x="0" y="3"/>
                      <a:pt x="0" y="3"/>
                      <a:pt x="0" y="3"/>
                    </a:cubicBezTo>
                    <a:cubicBezTo>
                      <a:pt x="7" y="3"/>
                      <a:pt x="7" y="3"/>
                      <a:pt x="7" y="3"/>
                    </a:cubicBezTo>
                    <a:cubicBezTo>
                      <a:pt x="7" y="2"/>
                      <a:pt x="8" y="1"/>
                      <a:pt x="8"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7" name="Freeform 208"/>
              <p:cNvSpPr>
                <a:spLocks/>
              </p:cNvSpPr>
              <p:nvPr/>
            </p:nvSpPr>
            <p:spPr bwMode="auto">
              <a:xfrm>
                <a:off x="789465" y="3262278"/>
                <a:ext cx="13679" cy="5399"/>
              </a:xfrm>
              <a:custGeom>
                <a:avLst/>
                <a:gdLst/>
                <a:ahLst/>
                <a:cxnLst>
                  <a:cxn ang="0">
                    <a:pos x="7" y="0"/>
                  </a:cxn>
                  <a:cxn ang="0">
                    <a:pos x="0" y="0"/>
                  </a:cxn>
                  <a:cxn ang="0">
                    <a:pos x="1" y="3"/>
                  </a:cxn>
                  <a:cxn ang="0">
                    <a:pos x="8" y="3"/>
                  </a:cxn>
                  <a:cxn ang="0">
                    <a:pos x="7" y="0"/>
                  </a:cxn>
                </a:cxnLst>
                <a:rect l="0" t="0" r="r" b="b"/>
                <a:pathLst>
                  <a:path w="8" h="3">
                    <a:moveTo>
                      <a:pt x="7" y="0"/>
                    </a:moveTo>
                    <a:cubicBezTo>
                      <a:pt x="5" y="0"/>
                      <a:pt x="2" y="0"/>
                      <a:pt x="0" y="0"/>
                    </a:cubicBezTo>
                    <a:cubicBezTo>
                      <a:pt x="1" y="3"/>
                      <a:pt x="1" y="3"/>
                      <a:pt x="1" y="3"/>
                    </a:cubicBezTo>
                    <a:cubicBezTo>
                      <a:pt x="8" y="3"/>
                      <a:pt x="8" y="3"/>
                      <a:pt x="8" y="3"/>
                    </a:cubicBezTo>
                    <a:cubicBezTo>
                      <a:pt x="8" y="3"/>
                      <a:pt x="7" y="2"/>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8" name="Freeform 209"/>
              <p:cNvSpPr>
                <a:spLocks/>
              </p:cNvSpPr>
              <p:nvPr/>
            </p:nvSpPr>
            <p:spPr bwMode="auto">
              <a:xfrm>
                <a:off x="850043" y="2995919"/>
                <a:ext cx="19541" cy="7199"/>
              </a:xfrm>
              <a:custGeom>
                <a:avLst/>
                <a:gdLst/>
                <a:ahLst/>
                <a:cxnLst>
                  <a:cxn ang="0">
                    <a:pos x="0" y="5"/>
                  </a:cxn>
                  <a:cxn ang="0">
                    <a:pos x="11" y="5"/>
                  </a:cxn>
                  <a:cxn ang="0">
                    <a:pos x="10" y="2"/>
                  </a:cxn>
                  <a:cxn ang="0">
                    <a:pos x="4" y="1"/>
                  </a:cxn>
                  <a:cxn ang="0">
                    <a:pos x="0" y="0"/>
                  </a:cxn>
                  <a:cxn ang="0">
                    <a:pos x="0" y="5"/>
                  </a:cxn>
                </a:cxnLst>
                <a:rect l="0" t="0" r="r" b="b"/>
                <a:pathLst>
                  <a:path w="11" h="5">
                    <a:moveTo>
                      <a:pt x="0" y="5"/>
                    </a:moveTo>
                    <a:cubicBezTo>
                      <a:pt x="3" y="5"/>
                      <a:pt x="7" y="5"/>
                      <a:pt x="11" y="5"/>
                    </a:cubicBezTo>
                    <a:cubicBezTo>
                      <a:pt x="10" y="4"/>
                      <a:pt x="10" y="3"/>
                      <a:pt x="10" y="2"/>
                    </a:cubicBezTo>
                    <a:cubicBezTo>
                      <a:pt x="8" y="1"/>
                      <a:pt x="6" y="1"/>
                      <a:pt x="4" y="1"/>
                    </a:cubicBezTo>
                    <a:cubicBezTo>
                      <a:pt x="3" y="1"/>
                      <a:pt x="1" y="0"/>
                      <a:pt x="0" y="0"/>
                    </a:cubicBezTo>
                    <a:cubicBezTo>
                      <a:pt x="0" y="2"/>
                      <a:pt x="0" y="3"/>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29" name="Freeform 210"/>
              <p:cNvSpPr>
                <a:spLocks/>
              </p:cNvSpPr>
              <p:nvPr/>
            </p:nvSpPr>
            <p:spPr bwMode="auto">
              <a:xfrm>
                <a:off x="807052" y="3262278"/>
                <a:ext cx="13679" cy="5399"/>
              </a:xfrm>
              <a:custGeom>
                <a:avLst/>
                <a:gdLst/>
                <a:ahLst/>
                <a:cxnLst>
                  <a:cxn ang="0">
                    <a:pos x="0" y="3"/>
                  </a:cxn>
                  <a:cxn ang="0">
                    <a:pos x="8" y="3"/>
                  </a:cxn>
                  <a:cxn ang="0">
                    <a:pos x="8" y="0"/>
                  </a:cxn>
                  <a:cxn ang="0">
                    <a:pos x="1" y="0"/>
                  </a:cxn>
                  <a:cxn ang="0">
                    <a:pos x="1" y="3"/>
                  </a:cxn>
                  <a:cxn ang="0">
                    <a:pos x="0" y="3"/>
                  </a:cxn>
                </a:cxnLst>
                <a:rect l="0" t="0" r="r" b="b"/>
                <a:pathLst>
                  <a:path w="8" h="3">
                    <a:moveTo>
                      <a:pt x="0" y="3"/>
                    </a:moveTo>
                    <a:cubicBezTo>
                      <a:pt x="8" y="3"/>
                      <a:pt x="8" y="3"/>
                      <a:pt x="8" y="3"/>
                    </a:cubicBezTo>
                    <a:cubicBezTo>
                      <a:pt x="8" y="0"/>
                      <a:pt x="8" y="0"/>
                      <a:pt x="8" y="0"/>
                    </a:cubicBezTo>
                    <a:cubicBezTo>
                      <a:pt x="6" y="0"/>
                      <a:pt x="4" y="0"/>
                      <a:pt x="1" y="0"/>
                    </a:cubicBezTo>
                    <a:cubicBezTo>
                      <a:pt x="1" y="2"/>
                      <a:pt x="1" y="3"/>
                      <a:pt x="1" y="3"/>
                    </a:cubicBezTo>
                    <a:lnTo>
                      <a:pt x="0" y="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0" name="Freeform 211"/>
              <p:cNvSpPr>
                <a:spLocks/>
              </p:cNvSpPr>
              <p:nvPr/>
            </p:nvSpPr>
            <p:spPr bwMode="auto">
              <a:xfrm>
                <a:off x="873492" y="3260478"/>
                <a:ext cx="19541" cy="7199"/>
              </a:xfrm>
              <a:custGeom>
                <a:avLst/>
                <a:gdLst/>
                <a:ahLst/>
                <a:cxnLst>
                  <a:cxn ang="0">
                    <a:pos x="11" y="0"/>
                  </a:cxn>
                  <a:cxn ang="0">
                    <a:pos x="0" y="1"/>
                  </a:cxn>
                  <a:cxn ang="0">
                    <a:pos x="0" y="4"/>
                  </a:cxn>
                  <a:cxn ang="0">
                    <a:pos x="10" y="4"/>
                  </a:cxn>
                  <a:cxn ang="0">
                    <a:pos x="11" y="0"/>
                  </a:cxn>
                </a:cxnLst>
                <a:rect l="0" t="0" r="r" b="b"/>
                <a:pathLst>
                  <a:path w="11" h="4">
                    <a:moveTo>
                      <a:pt x="11" y="0"/>
                    </a:moveTo>
                    <a:cubicBezTo>
                      <a:pt x="7" y="0"/>
                      <a:pt x="3" y="0"/>
                      <a:pt x="0" y="1"/>
                    </a:cubicBezTo>
                    <a:cubicBezTo>
                      <a:pt x="0" y="2"/>
                      <a:pt x="0" y="3"/>
                      <a:pt x="0" y="4"/>
                    </a:cubicBezTo>
                    <a:cubicBezTo>
                      <a:pt x="10" y="4"/>
                      <a:pt x="10" y="4"/>
                      <a:pt x="10" y="4"/>
                    </a:cubicBezTo>
                    <a:cubicBezTo>
                      <a:pt x="10" y="3"/>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1" name="Freeform 212"/>
              <p:cNvSpPr>
                <a:spLocks/>
              </p:cNvSpPr>
              <p:nvPr/>
            </p:nvSpPr>
            <p:spPr bwMode="auto">
              <a:xfrm>
                <a:off x="769924" y="3003118"/>
                <a:ext cx="3908" cy="1800"/>
              </a:xfrm>
              <a:custGeom>
                <a:avLst/>
                <a:gdLst/>
                <a:ahLst/>
                <a:cxnLst>
                  <a:cxn ang="0">
                    <a:pos x="2" y="0"/>
                  </a:cxn>
                  <a:cxn ang="0">
                    <a:pos x="2" y="0"/>
                  </a:cxn>
                  <a:cxn ang="0">
                    <a:pos x="0" y="0"/>
                  </a:cxn>
                  <a:cxn ang="0">
                    <a:pos x="2" y="0"/>
                  </a:cxn>
                </a:cxnLst>
                <a:rect l="0" t="0" r="r" b="b"/>
                <a:pathLst>
                  <a:path w="2">
                    <a:moveTo>
                      <a:pt x="2" y="0"/>
                    </a:moveTo>
                    <a:cubicBezTo>
                      <a:pt x="2" y="0"/>
                      <a:pt x="2" y="0"/>
                      <a:pt x="2" y="0"/>
                    </a:cubicBezTo>
                    <a:cubicBezTo>
                      <a:pt x="1" y="0"/>
                      <a:pt x="0" y="0"/>
                      <a:pt x="0" y="0"/>
                    </a:cubicBezTo>
                    <a:cubicBezTo>
                      <a:pt x="0" y="0"/>
                      <a:pt x="1" y="0"/>
                      <a:pt x="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2" name="Freeform 213"/>
              <p:cNvSpPr>
                <a:spLocks/>
              </p:cNvSpPr>
              <p:nvPr/>
            </p:nvSpPr>
            <p:spPr bwMode="auto">
              <a:xfrm>
                <a:off x="805098" y="2994119"/>
                <a:ext cx="15633" cy="7199"/>
              </a:xfrm>
              <a:custGeom>
                <a:avLst/>
                <a:gdLst/>
                <a:ahLst/>
                <a:cxnLst>
                  <a:cxn ang="0">
                    <a:pos x="0" y="5"/>
                  </a:cxn>
                  <a:cxn ang="0">
                    <a:pos x="8" y="5"/>
                  </a:cxn>
                  <a:cxn ang="0">
                    <a:pos x="9" y="5"/>
                  </a:cxn>
                  <a:cxn ang="0">
                    <a:pos x="9" y="0"/>
                  </a:cxn>
                  <a:cxn ang="0">
                    <a:pos x="0" y="1"/>
                  </a:cxn>
                  <a:cxn ang="0">
                    <a:pos x="0" y="5"/>
                  </a:cxn>
                </a:cxnLst>
                <a:rect l="0" t="0" r="r" b="b"/>
                <a:pathLst>
                  <a:path w="9" h="5">
                    <a:moveTo>
                      <a:pt x="0" y="5"/>
                    </a:moveTo>
                    <a:cubicBezTo>
                      <a:pt x="3" y="5"/>
                      <a:pt x="6" y="5"/>
                      <a:pt x="8" y="5"/>
                    </a:cubicBezTo>
                    <a:cubicBezTo>
                      <a:pt x="8" y="5"/>
                      <a:pt x="9" y="5"/>
                      <a:pt x="9" y="5"/>
                    </a:cubicBezTo>
                    <a:cubicBezTo>
                      <a:pt x="9" y="0"/>
                      <a:pt x="9" y="0"/>
                      <a:pt x="9" y="0"/>
                    </a:cubicBezTo>
                    <a:cubicBezTo>
                      <a:pt x="6" y="1"/>
                      <a:pt x="3" y="1"/>
                      <a:pt x="0" y="1"/>
                    </a:cubicBezTo>
                    <a:cubicBezTo>
                      <a:pt x="0" y="2"/>
                      <a:pt x="0" y="4"/>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3" name="Freeform 214"/>
              <p:cNvSpPr>
                <a:spLocks/>
              </p:cNvSpPr>
              <p:nvPr/>
            </p:nvSpPr>
            <p:spPr bwMode="auto">
              <a:xfrm>
                <a:off x="828547" y="2994119"/>
                <a:ext cx="13679" cy="8999"/>
              </a:xfrm>
              <a:custGeom>
                <a:avLst/>
                <a:gdLst/>
                <a:ahLst/>
                <a:cxnLst>
                  <a:cxn ang="0">
                    <a:pos x="0" y="0"/>
                  </a:cxn>
                  <a:cxn ang="0">
                    <a:pos x="0" y="5"/>
                  </a:cxn>
                  <a:cxn ang="0">
                    <a:pos x="8" y="6"/>
                  </a:cxn>
                  <a:cxn ang="0">
                    <a:pos x="8" y="1"/>
                  </a:cxn>
                  <a:cxn ang="0">
                    <a:pos x="0" y="0"/>
                  </a:cxn>
                </a:cxnLst>
                <a:rect l="0" t="0" r="r" b="b"/>
                <a:pathLst>
                  <a:path w="8" h="6">
                    <a:moveTo>
                      <a:pt x="0" y="0"/>
                    </a:moveTo>
                    <a:cubicBezTo>
                      <a:pt x="0" y="5"/>
                      <a:pt x="0" y="5"/>
                      <a:pt x="0" y="5"/>
                    </a:cubicBezTo>
                    <a:cubicBezTo>
                      <a:pt x="2" y="5"/>
                      <a:pt x="5" y="6"/>
                      <a:pt x="8" y="6"/>
                    </a:cubicBezTo>
                    <a:cubicBezTo>
                      <a:pt x="8" y="4"/>
                      <a:pt x="8" y="2"/>
                      <a:pt x="8" y="1"/>
                    </a:cubicBezTo>
                    <a:cubicBezTo>
                      <a:pt x="5" y="1"/>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4" name="Freeform 215"/>
              <p:cNvSpPr>
                <a:spLocks/>
              </p:cNvSpPr>
              <p:nvPr/>
            </p:nvSpPr>
            <p:spPr bwMode="auto">
              <a:xfrm>
                <a:off x="685897" y="3150695"/>
                <a:ext cx="11725" cy="14398"/>
              </a:xfrm>
              <a:custGeom>
                <a:avLst/>
                <a:gdLst/>
                <a:ahLst/>
                <a:cxnLst>
                  <a:cxn ang="0">
                    <a:pos x="1" y="7"/>
                  </a:cxn>
                  <a:cxn ang="0">
                    <a:pos x="4" y="9"/>
                  </a:cxn>
                  <a:cxn ang="0">
                    <a:pos x="7" y="9"/>
                  </a:cxn>
                  <a:cxn ang="0">
                    <a:pos x="7" y="0"/>
                  </a:cxn>
                  <a:cxn ang="0">
                    <a:pos x="2" y="0"/>
                  </a:cxn>
                  <a:cxn ang="0">
                    <a:pos x="1" y="7"/>
                  </a:cxn>
                </a:cxnLst>
                <a:rect l="0" t="0" r="r" b="b"/>
                <a:pathLst>
                  <a:path w="7" h="9">
                    <a:moveTo>
                      <a:pt x="1" y="7"/>
                    </a:moveTo>
                    <a:cubicBezTo>
                      <a:pt x="2" y="8"/>
                      <a:pt x="3" y="8"/>
                      <a:pt x="4" y="9"/>
                    </a:cubicBezTo>
                    <a:cubicBezTo>
                      <a:pt x="5" y="9"/>
                      <a:pt x="6" y="9"/>
                      <a:pt x="7" y="9"/>
                    </a:cubicBezTo>
                    <a:cubicBezTo>
                      <a:pt x="7" y="6"/>
                      <a:pt x="7" y="3"/>
                      <a:pt x="7" y="0"/>
                    </a:cubicBezTo>
                    <a:cubicBezTo>
                      <a:pt x="5" y="0"/>
                      <a:pt x="4" y="0"/>
                      <a:pt x="2" y="0"/>
                    </a:cubicBezTo>
                    <a:cubicBezTo>
                      <a:pt x="1" y="3"/>
                      <a:pt x="0" y="5"/>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5" name="Freeform 216"/>
              <p:cNvSpPr>
                <a:spLocks/>
              </p:cNvSpPr>
              <p:nvPr/>
            </p:nvSpPr>
            <p:spPr bwMode="auto">
              <a:xfrm>
                <a:off x="783603" y="3244281"/>
                <a:ext cx="17587" cy="10798"/>
              </a:xfrm>
              <a:custGeom>
                <a:avLst/>
                <a:gdLst/>
                <a:ahLst/>
                <a:cxnLst>
                  <a:cxn ang="0">
                    <a:pos x="10" y="1"/>
                  </a:cxn>
                  <a:cxn ang="0">
                    <a:pos x="0" y="0"/>
                  </a:cxn>
                  <a:cxn ang="0">
                    <a:pos x="2" y="7"/>
                  </a:cxn>
                  <a:cxn ang="0">
                    <a:pos x="10" y="7"/>
                  </a:cxn>
                  <a:cxn ang="0">
                    <a:pos x="10" y="1"/>
                  </a:cxn>
                </a:cxnLst>
                <a:rect l="0" t="0" r="r" b="b"/>
                <a:pathLst>
                  <a:path w="10" h="7">
                    <a:moveTo>
                      <a:pt x="10" y="1"/>
                    </a:moveTo>
                    <a:cubicBezTo>
                      <a:pt x="7" y="0"/>
                      <a:pt x="3" y="0"/>
                      <a:pt x="0" y="0"/>
                    </a:cubicBezTo>
                    <a:cubicBezTo>
                      <a:pt x="2" y="7"/>
                      <a:pt x="2" y="7"/>
                      <a:pt x="2" y="7"/>
                    </a:cubicBezTo>
                    <a:cubicBezTo>
                      <a:pt x="5" y="7"/>
                      <a:pt x="7" y="7"/>
                      <a:pt x="10" y="7"/>
                    </a:cubicBezTo>
                    <a:cubicBezTo>
                      <a:pt x="10" y="5"/>
                      <a:pt x="10" y="3"/>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6" name="Freeform 217"/>
              <p:cNvSpPr>
                <a:spLocks/>
              </p:cNvSpPr>
              <p:nvPr/>
            </p:nvSpPr>
            <p:spPr bwMode="auto">
              <a:xfrm>
                <a:off x="807052" y="3246080"/>
                <a:ext cx="13679" cy="10798"/>
              </a:xfrm>
              <a:custGeom>
                <a:avLst/>
                <a:gdLst/>
                <a:ahLst/>
                <a:cxnLst>
                  <a:cxn ang="0">
                    <a:pos x="8" y="0"/>
                  </a:cxn>
                  <a:cxn ang="0">
                    <a:pos x="0" y="0"/>
                  </a:cxn>
                  <a:cxn ang="0">
                    <a:pos x="1" y="6"/>
                  </a:cxn>
                  <a:cxn ang="0">
                    <a:pos x="8" y="7"/>
                  </a:cxn>
                  <a:cxn ang="0">
                    <a:pos x="8" y="0"/>
                  </a:cxn>
                </a:cxnLst>
                <a:rect l="0" t="0" r="r" b="b"/>
                <a:pathLst>
                  <a:path w="8" h="7">
                    <a:moveTo>
                      <a:pt x="8" y="0"/>
                    </a:moveTo>
                    <a:cubicBezTo>
                      <a:pt x="6" y="0"/>
                      <a:pt x="3" y="0"/>
                      <a:pt x="0" y="0"/>
                    </a:cubicBezTo>
                    <a:cubicBezTo>
                      <a:pt x="1" y="2"/>
                      <a:pt x="1" y="5"/>
                      <a:pt x="1" y="6"/>
                    </a:cubicBezTo>
                    <a:cubicBezTo>
                      <a:pt x="3" y="7"/>
                      <a:pt x="6" y="7"/>
                      <a:pt x="8" y="7"/>
                    </a:cubicBezTo>
                    <a:lnTo>
                      <a:pt x="8"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7" name="Freeform 218"/>
              <p:cNvSpPr>
                <a:spLocks/>
              </p:cNvSpPr>
              <p:nvPr/>
            </p:nvSpPr>
            <p:spPr bwMode="auto">
              <a:xfrm>
                <a:off x="703484" y="3150695"/>
                <a:ext cx="13679" cy="16198"/>
              </a:xfrm>
              <a:custGeom>
                <a:avLst/>
                <a:gdLst/>
                <a:ahLst/>
                <a:cxnLst>
                  <a:cxn ang="0">
                    <a:pos x="8" y="10"/>
                  </a:cxn>
                  <a:cxn ang="0">
                    <a:pos x="8" y="1"/>
                  </a:cxn>
                  <a:cxn ang="0">
                    <a:pos x="0" y="0"/>
                  </a:cxn>
                  <a:cxn ang="0">
                    <a:pos x="1" y="10"/>
                  </a:cxn>
                  <a:cxn ang="0">
                    <a:pos x="8" y="10"/>
                  </a:cxn>
                </a:cxnLst>
                <a:rect l="0" t="0" r="r" b="b"/>
                <a:pathLst>
                  <a:path w="8" h="10">
                    <a:moveTo>
                      <a:pt x="8" y="10"/>
                    </a:moveTo>
                    <a:cubicBezTo>
                      <a:pt x="8" y="7"/>
                      <a:pt x="8" y="4"/>
                      <a:pt x="8" y="1"/>
                    </a:cubicBezTo>
                    <a:cubicBezTo>
                      <a:pt x="5" y="1"/>
                      <a:pt x="3" y="0"/>
                      <a:pt x="0" y="0"/>
                    </a:cubicBezTo>
                    <a:cubicBezTo>
                      <a:pt x="1" y="3"/>
                      <a:pt x="1" y="6"/>
                      <a:pt x="1" y="10"/>
                    </a:cubicBezTo>
                    <a:cubicBezTo>
                      <a:pt x="3" y="10"/>
                      <a:pt x="6" y="10"/>
                      <a:pt x="8"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8" name="Freeform 219"/>
              <p:cNvSpPr>
                <a:spLocks/>
              </p:cNvSpPr>
              <p:nvPr/>
            </p:nvSpPr>
            <p:spPr bwMode="auto">
              <a:xfrm>
                <a:off x="726933" y="3197488"/>
                <a:ext cx="19541" cy="17997"/>
              </a:xfrm>
              <a:custGeom>
                <a:avLst/>
                <a:gdLst/>
                <a:ahLst/>
                <a:cxnLst>
                  <a:cxn ang="0">
                    <a:pos x="0" y="0"/>
                  </a:cxn>
                  <a:cxn ang="0">
                    <a:pos x="1" y="10"/>
                  </a:cxn>
                  <a:cxn ang="0">
                    <a:pos x="11" y="11"/>
                  </a:cxn>
                  <a:cxn ang="0">
                    <a:pos x="9" y="1"/>
                  </a:cxn>
                  <a:cxn ang="0">
                    <a:pos x="0" y="0"/>
                  </a:cxn>
                </a:cxnLst>
                <a:rect l="0" t="0" r="r" b="b"/>
                <a:pathLst>
                  <a:path w="11" h="11">
                    <a:moveTo>
                      <a:pt x="0" y="0"/>
                    </a:moveTo>
                    <a:cubicBezTo>
                      <a:pt x="0" y="4"/>
                      <a:pt x="0" y="7"/>
                      <a:pt x="1" y="10"/>
                    </a:cubicBezTo>
                    <a:cubicBezTo>
                      <a:pt x="4" y="11"/>
                      <a:pt x="7" y="11"/>
                      <a:pt x="11" y="11"/>
                    </a:cubicBezTo>
                    <a:cubicBezTo>
                      <a:pt x="10" y="8"/>
                      <a:pt x="10" y="4"/>
                      <a:pt x="9"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39" name="Freeform 220"/>
              <p:cNvSpPr>
                <a:spLocks/>
              </p:cNvSpPr>
              <p:nvPr/>
            </p:nvSpPr>
            <p:spPr bwMode="auto">
              <a:xfrm>
                <a:off x="756245" y="3242481"/>
                <a:ext cx="11725" cy="3599"/>
              </a:xfrm>
              <a:custGeom>
                <a:avLst/>
                <a:gdLst/>
                <a:ahLst/>
                <a:cxnLst>
                  <a:cxn ang="0">
                    <a:pos x="0" y="0"/>
                  </a:cxn>
                  <a:cxn ang="0">
                    <a:pos x="0" y="2"/>
                  </a:cxn>
                  <a:cxn ang="0">
                    <a:pos x="7" y="0"/>
                  </a:cxn>
                  <a:cxn ang="0">
                    <a:pos x="0" y="0"/>
                  </a:cxn>
                </a:cxnLst>
                <a:rect l="0" t="0" r="r" b="b"/>
                <a:pathLst>
                  <a:path w="7" h="2">
                    <a:moveTo>
                      <a:pt x="0" y="0"/>
                    </a:moveTo>
                    <a:cubicBezTo>
                      <a:pt x="0" y="1"/>
                      <a:pt x="0" y="1"/>
                      <a:pt x="0" y="2"/>
                    </a:cubicBezTo>
                    <a:cubicBezTo>
                      <a:pt x="3" y="1"/>
                      <a:pt x="5" y="1"/>
                      <a:pt x="7" y="0"/>
                    </a:cubicBezTo>
                    <a:cubicBezTo>
                      <a:pt x="4" y="0"/>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0" name="Freeform 221"/>
              <p:cNvSpPr>
                <a:spLocks/>
              </p:cNvSpPr>
              <p:nvPr/>
            </p:nvSpPr>
            <p:spPr bwMode="auto">
              <a:xfrm>
                <a:off x="734750" y="3240681"/>
                <a:ext cx="15633" cy="5399"/>
              </a:xfrm>
              <a:custGeom>
                <a:avLst/>
                <a:gdLst/>
                <a:ahLst/>
                <a:cxnLst>
                  <a:cxn ang="0">
                    <a:pos x="9" y="3"/>
                  </a:cxn>
                  <a:cxn ang="0">
                    <a:pos x="8" y="1"/>
                  </a:cxn>
                  <a:cxn ang="0">
                    <a:pos x="0" y="0"/>
                  </a:cxn>
                  <a:cxn ang="0">
                    <a:pos x="9" y="3"/>
                  </a:cxn>
                </a:cxnLst>
                <a:rect l="0" t="0" r="r" b="b"/>
                <a:pathLst>
                  <a:path w="9" h="3">
                    <a:moveTo>
                      <a:pt x="9" y="3"/>
                    </a:moveTo>
                    <a:cubicBezTo>
                      <a:pt x="9" y="2"/>
                      <a:pt x="8" y="2"/>
                      <a:pt x="8" y="1"/>
                    </a:cubicBezTo>
                    <a:cubicBezTo>
                      <a:pt x="6" y="1"/>
                      <a:pt x="3" y="0"/>
                      <a:pt x="0" y="0"/>
                    </a:cubicBezTo>
                    <a:cubicBezTo>
                      <a:pt x="2" y="2"/>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1" name="Freeform 222"/>
              <p:cNvSpPr>
                <a:spLocks/>
              </p:cNvSpPr>
              <p:nvPr/>
            </p:nvSpPr>
            <p:spPr bwMode="auto">
              <a:xfrm>
                <a:off x="754291" y="3220884"/>
                <a:ext cx="21495" cy="16198"/>
              </a:xfrm>
              <a:custGeom>
                <a:avLst/>
                <a:gdLst/>
                <a:ahLst/>
                <a:cxnLst>
                  <a:cxn ang="0">
                    <a:pos x="0" y="0"/>
                  </a:cxn>
                  <a:cxn ang="0">
                    <a:pos x="1" y="9"/>
                  </a:cxn>
                  <a:cxn ang="0">
                    <a:pos x="12" y="10"/>
                  </a:cxn>
                  <a:cxn ang="0">
                    <a:pos x="11" y="1"/>
                  </a:cxn>
                  <a:cxn ang="0">
                    <a:pos x="0" y="0"/>
                  </a:cxn>
                </a:cxnLst>
                <a:rect l="0" t="0" r="r" b="b"/>
                <a:pathLst>
                  <a:path w="12" h="10">
                    <a:moveTo>
                      <a:pt x="0" y="0"/>
                    </a:moveTo>
                    <a:cubicBezTo>
                      <a:pt x="0" y="3"/>
                      <a:pt x="0" y="6"/>
                      <a:pt x="1" y="9"/>
                    </a:cubicBezTo>
                    <a:cubicBezTo>
                      <a:pt x="4" y="10"/>
                      <a:pt x="8" y="10"/>
                      <a:pt x="12" y="10"/>
                    </a:cubicBezTo>
                    <a:cubicBezTo>
                      <a:pt x="12" y="7"/>
                      <a:pt x="11" y="4"/>
                      <a:pt x="11" y="1"/>
                    </a:cubicBezTo>
                    <a:cubicBezTo>
                      <a:pt x="7" y="1"/>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2" name="Freeform 223"/>
              <p:cNvSpPr>
                <a:spLocks/>
              </p:cNvSpPr>
              <p:nvPr/>
            </p:nvSpPr>
            <p:spPr bwMode="auto">
              <a:xfrm>
                <a:off x="779695" y="3201087"/>
                <a:ext cx="19541" cy="17997"/>
              </a:xfrm>
              <a:custGeom>
                <a:avLst/>
                <a:gdLst/>
                <a:ahLst/>
                <a:cxnLst>
                  <a:cxn ang="0">
                    <a:pos x="11" y="0"/>
                  </a:cxn>
                  <a:cxn ang="0">
                    <a:pos x="0" y="0"/>
                  </a:cxn>
                  <a:cxn ang="0">
                    <a:pos x="1" y="10"/>
                  </a:cxn>
                  <a:cxn ang="0">
                    <a:pos x="11" y="11"/>
                  </a:cxn>
                  <a:cxn ang="0">
                    <a:pos x="11" y="0"/>
                  </a:cxn>
                </a:cxnLst>
                <a:rect l="0" t="0" r="r" b="b"/>
                <a:pathLst>
                  <a:path w="11" h="11">
                    <a:moveTo>
                      <a:pt x="11" y="0"/>
                    </a:moveTo>
                    <a:cubicBezTo>
                      <a:pt x="7" y="0"/>
                      <a:pt x="4" y="0"/>
                      <a:pt x="0" y="0"/>
                    </a:cubicBezTo>
                    <a:cubicBezTo>
                      <a:pt x="0" y="3"/>
                      <a:pt x="0" y="7"/>
                      <a:pt x="1" y="10"/>
                    </a:cubicBezTo>
                    <a:cubicBezTo>
                      <a:pt x="4" y="11"/>
                      <a:pt x="8" y="11"/>
                      <a:pt x="11" y="11"/>
                    </a:cubicBezTo>
                    <a:cubicBezTo>
                      <a:pt x="11" y="8"/>
                      <a:pt x="11" y="4"/>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3" name="Freeform 224"/>
              <p:cNvSpPr>
                <a:spLocks/>
              </p:cNvSpPr>
              <p:nvPr/>
            </p:nvSpPr>
            <p:spPr bwMode="auto">
              <a:xfrm>
                <a:off x="750383" y="3199288"/>
                <a:ext cx="23449" cy="17997"/>
              </a:xfrm>
              <a:custGeom>
                <a:avLst/>
                <a:gdLst/>
                <a:ahLst/>
                <a:cxnLst>
                  <a:cxn ang="0">
                    <a:pos x="0" y="0"/>
                  </a:cxn>
                  <a:cxn ang="0">
                    <a:pos x="1" y="10"/>
                  </a:cxn>
                  <a:cxn ang="0">
                    <a:pos x="13" y="11"/>
                  </a:cxn>
                  <a:cxn ang="0">
                    <a:pos x="12" y="1"/>
                  </a:cxn>
                  <a:cxn ang="0">
                    <a:pos x="0" y="0"/>
                  </a:cxn>
                </a:cxnLst>
                <a:rect l="0" t="0" r="r" b="b"/>
                <a:pathLst>
                  <a:path w="13" h="11">
                    <a:moveTo>
                      <a:pt x="0" y="0"/>
                    </a:moveTo>
                    <a:cubicBezTo>
                      <a:pt x="1" y="4"/>
                      <a:pt x="1" y="7"/>
                      <a:pt x="1" y="10"/>
                    </a:cubicBezTo>
                    <a:cubicBezTo>
                      <a:pt x="5" y="11"/>
                      <a:pt x="9" y="11"/>
                      <a:pt x="13" y="11"/>
                    </a:cubicBezTo>
                    <a:cubicBezTo>
                      <a:pt x="12" y="8"/>
                      <a:pt x="12"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4" name="Freeform 225"/>
              <p:cNvSpPr>
                <a:spLocks/>
              </p:cNvSpPr>
              <p:nvPr/>
            </p:nvSpPr>
            <p:spPr bwMode="auto">
              <a:xfrm>
                <a:off x="723025" y="3150695"/>
                <a:ext cx="19541" cy="16198"/>
              </a:xfrm>
              <a:custGeom>
                <a:avLst/>
                <a:gdLst/>
                <a:ahLst/>
                <a:cxnLst>
                  <a:cxn ang="0">
                    <a:pos x="11" y="10"/>
                  </a:cxn>
                  <a:cxn ang="0">
                    <a:pos x="10" y="0"/>
                  </a:cxn>
                  <a:cxn ang="0">
                    <a:pos x="0" y="0"/>
                  </a:cxn>
                  <a:cxn ang="0">
                    <a:pos x="1" y="9"/>
                  </a:cxn>
                  <a:cxn ang="0">
                    <a:pos x="11" y="10"/>
                  </a:cxn>
                </a:cxnLst>
                <a:rect l="0" t="0" r="r" b="b"/>
                <a:pathLst>
                  <a:path w="11" h="10">
                    <a:moveTo>
                      <a:pt x="11" y="10"/>
                    </a:moveTo>
                    <a:cubicBezTo>
                      <a:pt x="11" y="6"/>
                      <a:pt x="10" y="3"/>
                      <a:pt x="10" y="0"/>
                    </a:cubicBezTo>
                    <a:cubicBezTo>
                      <a:pt x="7" y="0"/>
                      <a:pt x="4" y="0"/>
                      <a:pt x="0" y="0"/>
                    </a:cubicBezTo>
                    <a:cubicBezTo>
                      <a:pt x="1" y="3"/>
                      <a:pt x="1" y="6"/>
                      <a:pt x="1" y="9"/>
                    </a:cubicBezTo>
                    <a:cubicBezTo>
                      <a:pt x="4" y="9"/>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5" name="Freeform 226"/>
              <p:cNvSpPr>
                <a:spLocks/>
              </p:cNvSpPr>
              <p:nvPr/>
            </p:nvSpPr>
            <p:spPr bwMode="auto">
              <a:xfrm>
                <a:off x="805098" y="3201087"/>
                <a:ext cx="15633" cy="17997"/>
              </a:xfrm>
              <a:custGeom>
                <a:avLst/>
                <a:gdLst/>
                <a:ahLst/>
                <a:cxnLst>
                  <a:cxn ang="0">
                    <a:pos x="9" y="0"/>
                  </a:cxn>
                  <a:cxn ang="0">
                    <a:pos x="0" y="0"/>
                  </a:cxn>
                  <a:cxn ang="0">
                    <a:pos x="0" y="11"/>
                  </a:cxn>
                  <a:cxn ang="0">
                    <a:pos x="9" y="11"/>
                  </a:cxn>
                  <a:cxn ang="0">
                    <a:pos x="9" y="0"/>
                  </a:cxn>
                </a:cxnLst>
                <a:rect l="0" t="0" r="r" b="b"/>
                <a:pathLst>
                  <a:path w="9" h="11">
                    <a:moveTo>
                      <a:pt x="9" y="0"/>
                    </a:moveTo>
                    <a:cubicBezTo>
                      <a:pt x="6" y="0"/>
                      <a:pt x="3" y="0"/>
                      <a:pt x="0" y="0"/>
                    </a:cubicBezTo>
                    <a:cubicBezTo>
                      <a:pt x="0" y="4"/>
                      <a:pt x="0" y="8"/>
                      <a:pt x="0" y="11"/>
                    </a:cubicBezTo>
                    <a:cubicBezTo>
                      <a:pt x="3" y="11"/>
                      <a:pt x="6" y="11"/>
                      <a:pt x="9" y="11"/>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6" name="Freeform 227"/>
              <p:cNvSpPr>
                <a:spLocks/>
              </p:cNvSpPr>
              <p:nvPr/>
            </p:nvSpPr>
            <p:spPr bwMode="auto">
              <a:xfrm>
                <a:off x="721071" y="3127299"/>
                <a:ext cx="19541" cy="17997"/>
              </a:xfrm>
              <a:custGeom>
                <a:avLst/>
                <a:gdLst/>
                <a:ahLst/>
                <a:cxnLst>
                  <a:cxn ang="0">
                    <a:pos x="11" y="11"/>
                  </a:cxn>
                  <a:cxn ang="0">
                    <a:pos x="10" y="0"/>
                  </a:cxn>
                  <a:cxn ang="0">
                    <a:pos x="0" y="0"/>
                  </a:cxn>
                  <a:cxn ang="0">
                    <a:pos x="1" y="11"/>
                  </a:cxn>
                  <a:cxn ang="0">
                    <a:pos x="11" y="11"/>
                  </a:cxn>
                </a:cxnLst>
                <a:rect l="0" t="0" r="r" b="b"/>
                <a:pathLst>
                  <a:path w="11" h="11">
                    <a:moveTo>
                      <a:pt x="11" y="11"/>
                    </a:moveTo>
                    <a:cubicBezTo>
                      <a:pt x="11" y="7"/>
                      <a:pt x="10" y="4"/>
                      <a:pt x="10" y="0"/>
                    </a:cubicBezTo>
                    <a:cubicBezTo>
                      <a:pt x="0" y="0"/>
                      <a:pt x="0" y="0"/>
                      <a:pt x="0" y="0"/>
                    </a:cubicBezTo>
                    <a:cubicBezTo>
                      <a:pt x="1" y="3"/>
                      <a:pt x="1" y="7"/>
                      <a:pt x="1" y="11"/>
                    </a:cubicBezTo>
                    <a:cubicBezTo>
                      <a:pt x="4"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7" name="Freeform 228"/>
              <p:cNvSpPr>
                <a:spLocks/>
              </p:cNvSpPr>
              <p:nvPr/>
            </p:nvSpPr>
            <p:spPr bwMode="auto">
              <a:xfrm>
                <a:off x="721071" y="3102102"/>
                <a:ext cx="17587" cy="17997"/>
              </a:xfrm>
              <a:custGeom>
                <a:avLst/>
                <a:gdLst/>
                <a:ahLst/>
                <a:cxnLst>
                  <a:cxn ang="0">
                    <a:pos x="10" y="2"/>
                  </a:cxn>
                  <a:cxn ang="0">
                    <a:pos x="10" y="0"/>
                  </a:cxn>
                  <a:cxn ang="0">
                    <a:pos x="0" y="0"/>
                  </a:cxn>
                  <a:cxn ang="0">
                    <a:pos x="0" y="1"/>
                  </a:cxn>
                  <a:cxn ang="0">
                    <a:pos x="0" y="11"/>
                  </a:cxn>
                  <a:cxn ang="0">
                    <a:pos x="10" y="11"/>
                  </a:cxn>
                  <a:cxn ang="0">
                    <a:pos x="10" y="2"/>
                  </a:cxn>
                </a:cxnLst>
                <a:rect l="0" t="0" r="r" b="b"/>
                <a:pathLst>
                  <a:path w="10" h="11">
                    <a:moveTo>
                      <a:pt x="10" y="2"/>
                    </a:moveTo>
                    <a:cubicBezTo>
                      <a:pt x="10" y="1"/>
                      <a:pt x="10" y="1"/>
                      <a:pt x="10" y="0"/>
                    </a:cubicBezTo>
                    <a:cubicBezTo>
                      <a:pt x="7" y="0"/>
                      <a:pt x="3" y="0"/>
                      <a:pt x="0" y="0"/>
                    </a:cubicBezTo>
                    <a:cubicBezTo>
                      <a:pt x="0" y="1"/>
                      <a:pt x="0" y="1"/>
                      <a:pt x="0" y="1"/>
                    </a:cubicBezTo>
                    <a:cubicBezTo>
                      <a:pt x="0" y="4"/>
                      <a:pt x="0" y="8"/>
                      <a:pt x="0" y="11"/>
                    </a:cubicBezTo>
                    <a:cubicBezTo>
                      <a:pt x="10" y="11"/>
                      <a:pt x="10" y="11"/>
                      <a:pt x="10" y="11"/>
                    </a:cubicBezTo>
                    <a:cubicBezTo>
                      <a:pt x="10" y="8"/>
                      <a:pt x="10" y="5"/>
                      <a:pt x="10"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8" name="Freeform 229"/>
              <p:cNvSpPr>
                <a:spLocks/>
              </p:cNvSpPr>
              <p:nvPr/>
            </p:nvSpPr>
            <p:spPr bwMode="auto">
              <a:xfrm>
                <a:off x="724979" y="3172292"/>
                <a:ext cx="19541" cy="19797"/>
              </a:xfrm>
              <a:custGeom>
                <a:avLst/>
                <a:gdLst/>
                <a:ahLst/>
                <a:cxnLst>
                  <a:cxn ang="0">
                    <a:pos x="11" y="12"/>
                  </a:cxn>
                  <a:cxn ang="0">
                    <a:pos x="10" y="1"/>
                  </a:cxn>
                  <a:cxn ang="0">
                    <a:pos x="0" y="0"/>
                  </a:cxn>
                  <a:cxn ang="0">
                    <a:pos x="1" y="12"/>
                  </a:cxn>
                  <a:cxn ang="0">
                    <a:pos x="11" y="12"/>
                  </a:cxn>
                </a:cxnLst>
                <a:rect l="0" t="0" r="r" b="b"/>
                <a:pathLst>
                  <a:path w="11" h="12">
                    <a:moveTo>
                      <a:pt x="11" y="12"/>
                    </a:moveTo>
                    <a:cubicBezTo>
                      <a:pt x="11" y="8"/>
                      <a:pt x="10" y="4"/>
                      <a:pt x="10" y="1"/>
                    </a:cubicBezTo>
                    <a:cubicBezTo>
                      <a:pt x="7" y="0"/>
                      <a:pt x="4" y="0"/>
                      <a:pt x="0" y="0"/>
                    </a:cubicBezTo>
                    <a:cubicBezTo>
                      <a:pt x="1" y="4"/>
                      <a:pt x="1" y="8"/>
                      <a:pt x="1" y="12"/>
                    </a:cubicBezTo>
                    <a:cubicBezTo>
                      <a:pt x="5" y="12"/>
                      <a:pt x="8" y="12"/>
                      <a:pt x="1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49" name="Freeform 230"/>
              <p:cNvSpPr>
                <a:spLocks/>
              </p:cNvSpPr>
              <p:nvPr/>
            </p:nvSpPr>
            <p:spPr bwMode="auto">
              <a:xfrm>
                <a:off x="728888" y="3219084"/>
                <a:ext cx="19541" cy="16198"/>
              </a:xfrm>
              <a:custGeom>
                <a:avLst/>
                <a:gdLst/>
                <a:ahLst/>
                <a:cxnLst>
                  <a:cxn ang="0">
                    <a:pos x="10" y="1"/>
                  </a:cxn>
                  <a:cxn ang="0">
                    <a:pos x="0" y="0"/>
                  </a:cxn>
                  <a:cxn ang="0">
                    <a:pos x="1" y="9"/>
                  </a:cxn>
                  <a:cxn ang="0">
                    <a:pos x="11" y="10"/>
                  </a:cxn>
                  <a:cxn ang="0">
                    <a:pos x="10" y="1"/>
                  </a:cxn>
                </a:cxnLst>
                <a:rect l="0" t="0" r="r" b="b"/>
                <a:pathLst>
                  <a:path w="11" h="10">
                    <a:moveTo>
                      <a:pt x="10" y="1"/>
                    </a:moveTo>
                    <a:cubicBezTo>
                      <a:pt x="7" y="1"/>
                      <a:pt x="3" y="0"/>
                      <a:pt x="0" y="0"/>
                    </a:cubicBezTo>
                    <a:cubicBezTo>
                      <a:pt x="1" y="3"/>
                      <a:pt x="1" y="6"/>
                      <a:pt x="1" y="9"/>
                    </a:cubicBezTo>
                    <a:cubicBezTo>
                      <a:pt x="4" y="10"/>
                      <a:pt x="8" y="10"/>
                      <a:pt x="11" y="10"/>
                    </a:cubicBezTo>
                    <a:cubicBezTo>
                      <a:pt x="11" y="7"/>
                      <a:pt x="10" y="4"/>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0" name="Freeform 231"/>
              <p:cNvSpPr>
                <a:spLocks/>
              </p:cNvSpPr>
              <p:nvPr/>
            </p:nvSpPr>
            <p:spPr bwMode="auto">
              <a:xfrm>
                <a:off x="709346" y="3197488"/>
                <a:ext cx="13679" cy="16198"/>
              </a:xfrm>
              <a:custGeom>
                <a:avLst/>
                <a:gdLst/>
                <a:ahLst/>
                <a:cxnLst>
                  <a:cxn ang="0">
                    <a:pos x="6" y="0"/>
                  </a:cxn>
                  <a:cxn ang="0">
                    <a:pos x="3" y="0"/>
                  </a:cxn>
                  <a:cxn ang="0">
                    <a:pos x="0" y="5"/>
                  </a:cxn>
                  <a:cxn ang="0">
                    <a:pos x="5" y="10"/>
                  </a:cxn>
                  <a:cxn ang="0">
                    <a:pos x="7" y="10"/>
                  </a:cxn>
                  <a:cxn ang="0">
                    <a:pos x="6" y="0"/>
                  </a:cxn>
                </a:cxnLst>
                <a:rect l="0" t="0" r="r" b="b"/>
                <a:pathLst>
                  <a:path w="7" h="10">
                    <a:moveTo>
                      <a:pt x="6" y="0"/>
                    </a:moveTo>
                    <a:cubicBezTo>
                      <a:pt x="5" y="0"/>
                      <a:pt x="4" y="0"/>
                      <a:pt x="3" y="0"/>
                    </a:cubicBezTo>
                    <a:cubicBezTo>
                      <a:pt x="1" y="1"/>
                      <a:pt x="0" y="3"/>
                      <a:pt x="0" y="5"/>
                    </a:cubicBezTo>
                    <a:cubicBezTo>
                      <a:pt x="0" y="6"/>
                      <a:pt x="2" y="8"/>
                      <a:pt x="5" y="10"/>
                    </a:cubicBezTo>
                    <a:cubicBezTo>
                      <a:pt x="5" y="10"/>
                      <a:pt x="6" y="10"/>
                      <a:pt x="7" y="10"/>
                    </a:cubicBezTo>
                    <a:cubicBezTo>
                      <a:pt x="7" y="7"/>
                      <a:pt x="6" y="4"/>
                      <a:pt x="6"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1" name="Freeform 232"/>
              <p:cNvSpPr>
                <a:spLocks/>
              </p:cNvSpPr>
              <p:nvPr/>
            </p:nvSpPr>
            <p:spPr bwMode="auto">
              <a:xfrm>
                <a:off x="930161" y="3057109"/>
                <a:ext cx="15633" cy="19797"/>
              </a:xfrm>
              <a:custGeom>
                <a:avLst/>
                <a:gdLst/>
                <a:ahLst/>
                <a:cxnLst>
                  <a:cxn ang="0">
                    <a:pos x="1" y="12"/>
                  </a:cxn>
                  <a:cxn ang="0">
                    <a:pos x="8" y="12"/>
                  </a:cxn>
                  <a:cxn ang="0">
                    <a:pos x="6" y="0"/>
                  </a:cxn>
                  <a:cxn ang="0">
                    <a:pos x="0" y="0"/>
                  </a:cxn>
                  <a:cxn ang="0">
                    <a:pos x="1" y="12"/>
                  </a:cxn>
                </a:cxnLst>
                <a:rect l="0" t="0" r="r" b="b"/>
                <a:pathLst>
                  <a:path w="8" h="12">
                    <a:moveTo>
                      <a:pt x="1" y="12"/>
                    </a:moveTo>
                    <a:cubicBezTo>
                      <a:pt x="3" y="12"/>
                      <a:pt x="6" y="12"/>
                      <a:pt x="8" y="12"/>
                    </a:cubicBezTo>
                    <a:cubicBezTo>
                      <a:pt x="7" y="9"/>
                      <a:pt x="7" y="5"/>
                      <a:pt x="6" y="0"/>
                    </a:cubicBezTo>
                    <a:cubicBezTo>
                      <a:pt x="4" y="0"/>
                      <a:pt x="2"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2" name="Freeform 233"/>
              <p:cNvSpPr>
                <a:spLocks/>
              </p:cNvSpPr>
              <p:nvPr/>
            </p:nvSpPr>
            <p:spPr bwMode="auto">
              <a:xfrm>
                <a:off x="904758" y="3031913"/>
                <a:ext cx="19541" cy="17997"/>
              </a:xfrm>
              <a:custGeom>
                <a:avLst/>
                <a:gdLst/>
                <a:ahLst/>
                <a:cxnLst>
                  <a:cxn ang="0">
                    <a:pos x="11" y="11"/>
                  </a:cxn>
                  <a:cxn ang="0">
                    <a:pos x="10" y="1"/>
                  </a:cxn>
                  <a:cxn ang="0">
                    <a:pos x="0" y="0"/>
                  </a:cxn>
                  <a:cxn ang="0">
                    <a:pos x="1" y="11"/>
                  </a:cxn>
                  <a:cxn ang="0">
                    <a:pos x="11" y="11"/>
                  </a:cxn>
                </a:cxnLst>
                <a:rect l="0" t="0" r="r" b="b"/>
                <a:pathLst>
                  <a:path w="11" h="11">
                    <a:moveTo>
                      <a:pt x="11" y="11"/>
                    </a:moveTo>
                    <a:cubicBezTo>
                      <a:pt x="11" y="8"/>
                      <a:pt x="11" y="4"/>
                      <a:pt x="10" y="1"/>
                    </a:cubicBezTo>
                    <a:cubicBezTo>
                      <a:pt x="7" y="1"/>
                      <a:pt x="4" y="0"/>
                      <a:pt x="0" y="0"/>
                    </a:cubicBezTo>
                    <a:cubicBezTo>
                      <a:pt x="1" y="4"/>
                      <a:pt x="1" y="7"/>
                      <a:pt x="1" y="11"/>
                    </a:cubicBezTo>
                    <a:cubicBezTo>
                      <a:pt x="5"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3" name="Freeform 234"/>
              <p:cNvSpPr>
                <a:spLocks/>
              </p:cNvSpPr>
              <p:nvPr/>
            </p:nvSpPr>
            <p:spPr bwMode="auto">
              <a:xfrm>
                <a:off x="930161" y="3033713"/>
                <a:ext cx="9771" cy="17997"/>
              </a:xfrm>
              <a:custGeom>
                <a:avLst/>
                <a:gdLst/>
                <a:ahLst/>
                <a:cxnLst>
                  <a:cxn ang="0">
                    <a:pos x="6" y="11"/>
                  </a:cxn>
                  <a:cxn ang="0">
                    <a:pos x="1" y="0"/>
                  </a:cxn>
                  <a:cxn ang="0">
                    <a:pos x="0" y="0"/>
                  </a:cxn>
                  <a:cxn ang="0">
                    <a:pos x="1" y="10"/>
                  </a:cxn>
                  <a:cxn ang="0">
                    <a:pos x="6" y="11"/>
                  </a:cxn>
                </a:cxnLst>
                <a:rect l="0" t="0" r="r" b="b"/>
                <a:pathLst>
                  <a:path w="6" h="11">
                    <a:moveTo>
                      <a:pt x="6" y="11"/>
                    </a:moveTo>
                    <a:cubicBezTo>
                      <a:pt x="5" y="7"/>
                      <a:pt x="3" y="4"/>
                      <a:pt x="1" y="0"/>
                    </a:cubicBezTo>
                    <a:cubicBezTo>
                      <a:pt x="1" y="0"/>
                      <a:pt x="0" y="0"/>
                      <a:pt x="0" y="0"/>
                    </a:cubicBezTo>
                    <a:cubicBezTo>
                      <a:pt x="0" y="4"/>
                      <a:pt x="1" y="7"/>
                      <a:pt x="1" y="10"/>
                    </a:cubicBezTo>
                    <a:cubicBezTo>
                      <a:pt x="3" y="10"/>
                      <a:pt x="4" y="10"/>
                      <a:pt x="6"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4" name="Freeform 235"/>
              <p:cNvSpPr>
                <a:spLocks/>
              </p:cNvSpPr>
              <p:nvPr/>
            </p:nvSpPr>
            <p:spPr bwMode="auto">
              <a:xfrm>
                <a:off x="828547" y="3201087"/>
                <a:ext cx="17587" cy="17997"/>
              </a:xfrm>
              <a:custGeom>
                <a:avLst/>
                <a:gdLst/>
                <a:ahLst/>
                <a:cxnLst>
                  <a:cxn ang="0">
                    <a:pos x="9" y="11"/>
                  </a:cxn>
                  <a:cxn ang="0">
                    <a:pos x="10" y="0"/>
                  </a:cxn>
                  <a:cxn ang="0">
                    <a:pos x="1" y="1"/>
                  </a:cxn>
                  <a:cxn ang="0">
                    <a:pos x="0" y="1"/>
                  </a:cxn>
                  <a:cxn ang="0">
                    <a:pos x="0" y="11"/>
                  </a:cxn>
                  <a:cxn ang="0">
                    <a:pos x="1" y="11"/>
                  </a:cxn>
                  <a:cxn ang="0">
                    <a:pos x="9" y="11"/>
                  </a:cxn>
                </a:cxnLst>
                <a:rect l="0" t="0" r="r" b="b"/>
                <a:pathLst>
                  <a:path w="10" h="11">
                    <a:moveTo>
                      <a:pt x="9" y="11"/>
                    </a:moveTo>
                    <a:cubicBezTo>
                      <a:pt x="10" y="8"/>
                      <a:pt x="10" y="4"/>
                      <a:pt x="10" y="0"/>
                    </a:cubicBezTo>
                    <a:cubicBezTo>
                      <a:pt x="7" y="0"/>
                      <a:pt x="4" y="1"/>
                      <a:pt x="1" y="1"/>
                    </a:cubicBezTo>
                    <a:cubicBezTo>
                      <a:pt x="1" y="1"/>
                      <a:pt x="0" y="1"/>
                      <a:pt x="0" y="1"/>
                    </a:cubicBezTo>
                    <a:cubicBezTo>
                      <a:pt x="0" y="11"/>
                      <a:pt x="0" y="11"/>
                      <a:pt x="0" y="11"/>
                    </a:cubicBezTo>
                    <a:cubicBezTo>
                      <a:pt x="0" y="11"/>
                      <a:pt x="1" y="11"/>
                      <a:pt x="1" y="11"/>
                    </a:cubicBezTo>
                    <a:cubicBezTo>
                      <a:pt x="4" y="11"/>
                      <a:pt x="6" y="11"/>
                      <a:pt x="9"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5" name="Freeform 236"/>
              <p:cNvSpPr>
                <a:spLocks/>
              </p:cNvSpPr>
              <p:nvPr/>
            </p:nvSpPr>
            <p:spPr bwMode="auto">
              <a:xfrm>
                <a:off x="851997" y="3030114"/>
                <a:ext cx="21495" cy="19797"/>
              </a:xfrm>
              <a:custGeom>
                <a:avLst/>
                <a:gdLst/>
                <a:ahLst/>
                <a:cxnLst>
                  <a:cxn ang="0">
                    <a:pos x="1" y="11"/>
                  </a:cxn>
                  <a:cxn ang="0">
                    <a:pos x="12" y="12"/>
                  </a:cxn>
                  <a:cxn ang="0">
                    <a:pos x="11" y="1"/>
                  </a:cxn>
                  <a:cxn ang="0">
                    <a:pos x="0" y="0"/>
                  </a:cxn>
                  <a:cxn ang="0">
                    <a:pos x="1" y="11"/>
                  </a:cxn>
                </a:cxnLst>
                <a:rect l="0" t="0" r="r" b="b"/>
                <a:pathLst>
                  <a:path w="12" h="12">
                    <a:moveTo>
                      <a:pt x="1" y="11"/>
                    </a:moveTo>
                    <a:cubicBezTo>
                      <a:pt x="4" y="11"/>
                      <a:pt x="8" y="11"/>
                      <a:pt x="12" y="12"/>
                    </a:cubicBezTo>
                    <a:cubicBezTo>
                      <a:pt x="12" y="8"/>
                      <a:pt x="11" y="4"/>
                      <a:pt x="11" y="1"/>
                    </a:cubicBezTo>
                    <a:cubicBezTo>
                      <a:pt x="7" y="1"/>
                      <a:pt x="4" y="1"/>
                      <a:pt x="0" y="0"/>
                    </a:cubicBezTo>
                    <a:cubicBezTo>
                      <a:pt x="0" y="4"/>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6" name="Freeform 237"/>
              <p:cNvSpPr>
                <a:spLocks/>
              </p:cNvSpPr>
              <p:nvPr/>
            </p:nvSpPr>
            <p:spPr bwMode="auto">
              <a:xfrm>
                <a:off x="934069" y="3082306"/>
                <a:ext cx="13679" cy="16198"/>
              </a:xfrm>
              <a:custGeom>
                <a:avLst/>
                <a:gdLst/>
                <a:ahLst/>
                <a:cxnLst>
                  <a:cxn ang="0">
                    <a:pos x="0" y="9"/>
                  </a:cxn>
                  <a:cxn ang="0">
                    <a:pos x="6" y="9"/>
                  </a:cxn>
                  <a:cxn ang="0">
                    <a:pos x="6" y="0"/>
                  </a:cxn>
                  <a:cxn ang="0">
                    <a:pos x="0" y="0"/>
                  </a:cxn>
                  <a:cxn ang="0">
                    <a:pos x="0" y="9"/>
                  </a:cxn>
                </a:cxnLst>
                <a:rect l="0" t="0" r="r" b="b"/>
                <a:pathLst>
                  <a:path w="7" h="9">
                    <a:moveTo>
                      <a:pt x="0" y="9"/>
                    </a:moveTo>
                    <a:cubicBezTo>
                      <a:pt x="2" y="9"/>
                      <a:pt x="4" y="9"/>
                      <a:pt x="6" y="9"/>
                    </a:cubicBezTo>
                    <a:cubicBezTo>
                      <a:pt x="7" y="6"/>
                      <a:pt x="6" y="3"/>
                      <a:pt x="6" y="0"/>
                    </a:cubicBezTo>
                    <a:cubicBezTo>
                      <a:pt x="4" y="0"/>
                      <a:pt x="2" y="0"/>
                      <a:pt x="0" y="0"/>
                    </a:cubicBezTo>
                    <a:cubicBezTo>
                      <a:pt x="0" y="3"/>
                      <a:pt x="0" y="6"/>
                      <a:pt x="0"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7" name="Freeform 238"/>
              <p:cNvSpPr>
                <a:spLocks/>
              </p:cNvSpPr>
              <p:nvPr/>
            </p:nvSpPr>
            <p:spPr bwMode="auto">
              <a:xfrm>
                <a:off x="877400" y="3031913"/>
                <a:ext cx="23449" cy="17997"/>
              </a:xfrm>
              <a:custGeom>
                <a:avLst/>
                <a:gdLst/>
                <a:ahLst/>
                <a:cxnLst>
                  <a:cxn ang="0">
                    <a:pos x="1" y="11"/>
                  </a:cxn>
                  <a:cxn ang="0">
                    <a:pos x="13" y="11"/>
                  </a:cxn>
                  <a:cxn ang="0">
                    <a:pos x="11" y="1"/>
                  </a:cxn>
                  <a:cxn ang="0">
                    <a:pos x="0" y="0"/>
                  </a:cxn>
                  <a:cxn ang="0">
                    <a:pos x="1" y="11"/>
                  </a:cxn>
                </a:cxnLst>
                <a:rect l="0" t="0" r="r" b="b"/>
                <a:pathLst>
                  <a:path w="13" h="11">
                    <a:moveTo>
                      <a:pt x="1" y="11"/>
                    </a:moveTo>
                    <a:cubicBezTo>
                      <a:pt x="5" y="11"/>
                      <a:pt x="9" y="11"/>
                      <a:pt x="13" y="11"/>
                    </a:cubicBezTo>
                    <a:cubicBezTo>
                      <a:pt x="12" y="8"/>
                      <a:pt x="12" y="4"/>
                      <a:pt x="11" y="1"/>
                    </a:cubicBezTo>
                    <a:cubicBezTo>
                      <a:pt x="8" y="1"/>
                      <a:pt x="4" y="0"/>
                      <a:pt x="0" y="0"/>
                    </a:cubicBezTo>
                    <a:cubicBezTo>
                      <a:pt x="0" y="4"/>
                      <a:pt x="0"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8" name="Freeform 239"/>
              <p:cNvSpPr>
                <a:spLocks/>
              </p:cNvSpPr>
              <p:nvPr/>
            </p:nvSpPr>
            <p:spPr bwMode="auto">
              <a:xfrm>
                <a:off x="828547" y="3030114"/>
                <a:ext cx="17587" cy="17997"/>
              </a:xfrm>
              <a:custGeom>
                <a:avLst/>
                <a:gdLst/>
                <a:ahLst/>
                <a:cxnLst>
                  <a:cxn ang="0">
                    <a:pos x="0" y="11"/>
                  </a:cxn>
                  <a:cxn ang="0">
                    <a:pos x="10" y="11"/>
                  </a:cxn>
                  <a:cxn ang="0">
                    <a:pos x="9" y="0"/>
                  </a:cxn>
                  <a:cxn ang="0">
                    <a:pos x="0" y="0"/>
                  </a:cxn>
                  <a:cxn ang="0">
                    <a:pos x="0" y="11"/>
                  </a:cxn>
                </a:cxnLst>
                <a:rect l="0" t="0" r="r" b="b"/>
                <a:pathLst>
                  <a:path w="10" h="11">
                    <a:moveTo>
                      <a:pt x="0" y="11"/>
                    </a:moveTo>
                    <a:cubicBezTo>
                      <a:pt x="3" y="11"/>
                      <a:pt x="6" y="11"/>
                      <a:pt x="10" y="11"/>
                    </a:cubicBezTo>
                    <a:cubicBezTo>
                      <a:pt x="10" y="7"/>
                      <a:pt x="10" y="4"/>
                      <a:pt x="9" y="0"/>
                    </a:cubicBezTo>
                    <a:cubicBezTo>
                      <a:pt x="6"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59" name="Freeform 240"/>
              <p:cNvSpPr>
                <a:spLocks/>
              </p:cNvSpPr>
              <p:nvPr/>
            </p:nvSpPr>
            <p:spPr bwMode="auto">
              <a:xfrm>
                <a:off x="934069" y="3127299"/>
                <a:ext cx="5862" cy="8999"/>
              </a:xfrm>
              <a:custGeom>
                <a:avLst/>
                <a:gdLst/>
                <a:ahLst/>
                <a:cxnLst>
                  <a:cxn ang="0">
                    <a:pos x="1" y="0"/>
                  </a:cxn>
                  <a:cxn ang="0">
                    <a:pos x="0" y="6"/>
                  </a:cxn>
                  <a:cxn ang="0">
                    <a:pos x="3" y="0"/>
                  </a:cxn>
                  <a:cxn ang="0">
                    <a:pos x="1" y="0"/>
                  </a:cxn>
                </a:cxnLst>
                <a:rect l="0" t="0" r="r" b="b"/>
                <a:pathLst>
                  <a:path w="3" h="6">
                    <a:moveTo>
                      <a:pt x="1" y="0"/>
                    </a:moveTo>
                    <a:cubicBezTo>
                      <a:pt x="1" y="2"/>
                      <a:pt x="0" y="4"/>
                      <a:pt x="0" y="6"/>
                    </a:cubicBezTo>
                    <a:cubicBezTo>
                      <a:pt x="1" y="4"/>
                      <a:pt x="2" y="2"/>
                      <a:pt x="3" y="0"/>
                    </a:cubicBezTo>
                    <a:lnTo>
                      <a:pt x="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0" name="Freeform 241"/>
              <p:cNvSpPr>
                <a:spLocks/>
              </p:cNvSpPr>
              <p:nvPr/>
            </p:nvSpPr>
            <p:spPr bwMode="auto">
              <a:xfrm>
                <a:off x="850043" y="3222684"/>
                <a:ext cx="21495" cy="16198"/>
              </a:xfrm>
              <a:custGeom>
                <a:avLst/>
                <a:gdLst/>
                <a:ahLst/>
                <a:cxnLst>
                  <a:cxn ang="0">
                    <a:pos x="11" y="10"/>
                  </a:cxn>
                  <a:cxn ang="0">
                    <a:pos x="12" y="0"/>
                  </a:cxn>
                  <a:cxn ang="0">
                    <a:pos x="1" y="1"/>
                  </a:cxn>
                  <a:cxn ang="0">
                    <a:pos x="0" y="10"/>
                  </a:cxn>
                  <a:cxn ang="0">
                    <a:pos x="11" y="10"/>
                  </a:cxn>
                </a:cxnLst>
                <a:rect l="0" t="0" r="r" b="b"/>
                <a:pathLst>
                  <a:path w="12" h="10">
                    <a:moveTo>
                      <a:pt x="11" y="10"/>
                    </a:moveTo>
                    <a:cubicBezTo>
                      <a:pt x="11" y="7"/>
                      <a:pt x="12" y="4"/>
                      <a:pt x="12" y="0"/>
                    </a:cubicBezTo>
                    <a:cubicBezTo>
                      <a:pt x="8" y="1"/>
                      <a:pt x="4" y="1"/>
                      <a:pt x="1" y="1"/>
                    </a:cubicBezTo>
                    <a:cubicBezTo>
                      <a:pt x="1" y="4"/>
                      <a:pt x="1" y="7"/>
                      <a:pt x="0" y="10"/>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1" name="Freeform 242"/>
              <p:cNvSpPr>
                <a:spLocks/>
              </p:cNvSpPr>
              <p:nvPr/>
            </p:nvSpPr>
            <p:spPr bwMode="auto">
              <a:xfrm>
                <a:off x="851997" y="3201087"/>
                <a:ext cx="21495" cy="17997"/>
              </a:xfrm>
              <a:custGeom>
                <a:avLst/>
                <a:gdLst/>
                <a:ahLst/>
                <a:cxnLst>
                  <a:cxn ang="0">
                    <a:pos x="12" y="0"/>
                  </a:cxn>
                  <a:cxn ang="0">
                    <a:pos x="1" y="0"/>
                  </a:cxn>
                  <a:cxn ang="0">
                    <a:pos x="0" y="11"/>
                  </a:cxn>
                  <a:cxn ang="0">
                    <a:pos x="11" y="11"/>
                  </a:cxn>
                  <a:cxn ang="0">
                    <a:pos x="12" y="0"/>
                  </a:cxn>
                </a:cxnLst>
                <a:rect l="0" t="0" r="r" b="b"/>
                <a:pathLst>
                  <a:path w="12" h="11">
                    <a:moveTo>
                      <a:pt x="12" y="0"/>
                    </a:moveTo>
                    <a:cubicBezTo>
                      <a:pt x="8" y="0"/>
                      <a:pt x="4" y="0"/>
                      <a:pt x="1" y="0"/>
                    </a:cubicBezTo>
                    <a:cubicBezTo>
                      <a:pt x="1" y="4"/>
                      <a:pt x="0" y="8"/>
                      <a:pt x="0" y="11"/>
                    </a:cubicBezTo>
                    <a:cubicBezTo>
                      <a:pt x="4" y="11"/>
                      <a:pt x="7" y="11"/>
                      <a:pt x="11" y="11"/>
                    </a:cubicBezTo>
                    <a:cubicBezTo>
                      <a:pt x="11" y="7"/>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2" name="Freeform 243"/>
              <p:cNvSpPr>
                <a:spLocks/>
              </p:cNvSpPr>
              <p:nvPr/>
            </p:nvSpPr>
            <p:spPr bwMode="auto">
              <a:xfrm>
                <a:off x="875446" y="3222684"/>
                <a:ext cx="17587" cy="14398"/>
              </a:xfrm>
              <a:custGeom>
                <a:avLst/>
                <a:gdLst/>
                <a:ahLst/>
                <a:cxnLst>
                  <a:cxn ang="0">
                    <a:pos x="9" y="0"/>
                  </a:cxn>
                  <a:cxn ang="0">
                    <a:pos x="1" y="0"/>
                  </a:cxn>
                  <a:cxn ang="0">
                    <a:pos x="0" y="9"/>
                  </a:cxn>
                  <a:cxn ang="0">
                    <a:pos x="10" y="9"/>
                  </a:cxn>
                  <a:cxn ang="0">
                    <a:pos x="9" y="0"/>
                  </a:cxn>
                </a:cxnLst>
                <a:rect l="0" t="0" r="r" b="b"/>
                <a:pathLst>
                  <a:path w="10" h="9">
                    <a:moveTo>
                      <a:pt x="9" y="0"/>
                    </a:moveTo>
                    <a:cubicBezTo>
                      <a:pt x="6" y="0"/>
                      <a:pt x="3" y="0"/>
                      <a:pt x="1" y="0"/>
                    </a:cubicBezTo>
                    <a:cubicBezTo>
                      <a:pt x="0" y="3"/>
                      <a:pt x="0" y="6"/>
                      <a:pt x="0" y="9"/>
                    </a:cubicBezTo>
                    <a:cubicBezTo>
                      <a:pt x="3" y="9"/>
                      <a:pt x="6" y="9"/>
                      <a:pt x="10"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3" name="Freeform 244"/>
              <p:cNvSpPr>
                <a:spLocks/>
              </p:cNvSpPr>
              <p:nvPr/>
            </p:nvSpPr>
            <p:spPr bwMode="auto">
              <a:xfrm>
                <a:off x="910620" y="3150695"/>
                <a:ext cx="17587" cy="16198"/>
              </a:xfrm>
              <a:custGeom>
                <a:avLst/>
                <a:gdLst/>
                <a:ahLst/>
                <a:cxnLst>
                  <a:cxn ang="0">
                    <a:pos x="1" y="0"/>
                  </a:cxn>
                  <a:cxn ang="0">
                    <a:pos x="0" y="10"/>
                  </a:cxn>
                  <a:cxn ang="0">
                    <a:pos x="5" y="10"/>
                  </a:cxn>
                  <a:cxn ang="0">
                    <a:pos x="10" y="0"/>
                  </a:cxn>
                  <a:cxn ang="0">
                    <a:pos x="10" y="0"/>
                  </a:cxn>
                  <a:cxn ang="0">
                    <a:pos x="1" y="0"/>
                  </a:cxn>
                </a:cxnLst>
                <a:rect l="0" t="0" r="r" b="b"/>
                <a:pathLst>
                  <a:path w="10" h="10">
                    <a:moveTo>
                      <a:pt x="1" y="0"/>
                    </a:moveTo>
                    <a:cubicBezTo>
                      <a:pt x="0" y="3"/>
                      <a:pt x="0" y="6"/>
                      <a:pt x="0" y="10"/>
                    </a:cubicBezTo>
                    <a:cubicBezTo>
                      <a:pt x="2" y="10"/>
                      <a:pt x="3" y="10"/>
                      <a:pt x="5" y="10"/>
                    </a:cubicBezTo>
                    <a:cubicBezTo>
                      <a:pt x="7" y="7"/>
                      <a:pt x="9" y="3"/>
                      <a:pt x="10" y="0"/>
                    </a:cubicBezTo>
                    <a:cubicBezTo>
                      <a:pt x="10"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4" name="Freeform 245"/>
              <p:cNvSpPr>
                <a:spLocks noEditPoints="1"/>
              </p:cNvSpPr>
              <p:nvPr/>
            </p:nvSpPr>
            <p:spPr bwMode="auto">
              <a:xfrm>
                <a:off x="2290223" y="1664124"/>
                <a:ext cx="156329" cy="134979"/>
              </a:xfrm>
              <a:custGeom>
                <a:avLst/>
                <a:gdLst/>
                <a:ahLst/>
                <a:cxnLst>
                  <a:cxn ang="0">
                    <a:pos x="86" y="45"/>
                  </a:cxn>
                  <a:cxn ang="0">
                    <a:pos x="77" y="40"/>
                  </a:cxn>
                  <a:cxn ang="0">
                    <a:pos x="77" y="35"/>
                  </a:cxn>
                  <a:cxn ang="0">
                    <a:pos x="83" y="29"/>
                  </a:cxn>
                  <a:cxn ang="0">
                    <a:pos x="83" y="22"/>
                  </a:cxn>
                  <a:cxn ang="0">
                    <a:pos x="73" y="9"/>
                  </a:cxn>
                  <a:cxn ang="0">
                    <a:pos x="65" y="9"/>
                  </a:cxn>
                  <a:cxn ang="0">
                    <a:pos x="60" y="14"/>
                  </a:cxn>
                  <a:cxn ang="0">
                    <a:pos x="53" y="12"/>
                  </a:cxn>
                  <a:cxn ang="0">
                    <a:pos x="53" y="5"/>
                  </a:cxn>
                  <a:cxn ang="0">
                    <a:pos x="47" y="0"/>
                  </a:cxn>
                  <a:cxn ang="0">
                    <a:pos x="31" y="1"/>
                  </a:cxn>
                  <a:cxn ang="0">
                    <a:pos x="25" y="6"/>
                  </a:cxn>
                  <a:cxn ang="0">
                    <a:pos x="26" y="15"/>
                  </a:cxn>
                  <a:cxn ang="0">
                    <a:pos x="22" y="18"/>
                  </a:cxn>
                  <a:cxn ang="0">
                    <a:pos x="14" y="15"/>
                  </a:cxn>
                  <a:cxn ang="0">
                    <a:pos x="7" y="17"/>
                  </a:cxn>
                  <a:cxn ang="0">
                    <a:pos x="0" y="32"/>
                  </a:cxn>
                  <a:cxn ang="0">
                    <a:pos x="0" y="33"/>
                  </a:cxn>
                  <a:cxn ang="0">
                    <a:pos x="2" y="39"/>
                  </a:cxn>
                  <a:cxn ang="0">
                    <a:pos x="10" y="43"/>
                  </a:cxn>
                  <a:cxn ang="0">
                    <a:pos x="11" y="48"/>
                  </a:cxn>
                  <a:cxn ang="0">
                    <a:pos x="5" y="54"/>
                  </a:cxn>
                  <a:cxn ang="0">
                    <a:pos x="5" y="61"/>
                  </a:cxn>
                  <a:cxn ang="0">
                    <a:pos x="16" y="74"/>
                  </a:cxn>
                  <a:cxn ang="0">
                    <a:pos x="22" y="74"/>
                  </a:cxn>
                  <a:cxn ang="0">
                    <a:pos x="23" y="74"/>
                  </a:cxn>
                  <a:cxn ang="0">
                    <a:pos x="29" y="69"/>
                  </a:cxn>
                  <a:cxn ang="0">
                    <a:pos x="34" y="71"/>
                  </a:cxn>
                  <a:cxn ang="0">
                    <a:pos x="35" y="77"/>
                  </a:cxn>
                  <a:cxn ang="0">
                    <a:pos x="40" y="83"/>
                  </a:cxn>
                  <a:cxn ang="0">
                    <a:pos x="57" y="81"/>
                  </a:cxn>
                  <a:cxn ang="0">
                    <a:pos x="62" y="76"/>
                  </a:cxn>
                  <a:cxn ang="0">
                    <a:pos x="62" y="67"/>
                  </a:cxn>
                  <a:cxn ang="0">
                    <a:pos x="65" y="65"/>
                  </a:cxn>
                  <a:cxn ang="0">
                    <a:pos x="72" y="68"/>
                  </a:cxn>
                  <a:cxn ang="0">
                    <a:pos x="79" y="66"/>
                  </a:cxn>
                  <a:cxn ang="0">
                    <a:pos x="88" y="52"/>
                  </a:cxn>
                  <a:cxn ang="0">
                    <a:pos x="86" y="45"/>
                  </a:cxn>
                  <a:cxn ang="0">
                    <a:pos x="43" y="58"/>
                  </a:cxn>
                  <a:cxn ang="0">
                    <a:pos x="26" y="41"/>
                  </a:cxn>
                  <a:cxn ang="0">
                    <a:pos x="43" y="24"/>
                  </a:cxn>
                  <a:cxn ang="0">
                    <a:pos x="60" y="41"/>
                  </a:cxn>
                  <a:cxn ang="0">
                    <a:pos x="43" y="58"/>
                  </a:cxn>
                </a:cxnLst>
                <a:rect l="0" t="0" r="r" b="b"/>
                <a:pathLst>
                  <a:path w="88" h="83">
                    <a:moveTo>
                      <a:pt x="86" y="45"/>
                    </a:moveTo>
                    <a:cubicBezTo>
                      <a:pt x="86" y="45"/>
                      <a:pt x="80" y="41"/>
                      <a:pt x="77" y="40"/>
                    </a:cubicBezTo>
                    <a:cubicBezTo>
                      <a:pt x="77" y="38"/>
                      <a:pt x="77" y="37"/>
                      <a:pt x="77" y="35"/>
                    </a:cubicBezTo>
                    <a:cubicBezTo>
                      <a:pt x="79" y="33"/>
                      <a:pt x="83" y="29"/>
                      <a:pt x="83" y="29"/>
                    </a:cubicBezTo>
                    <a:cubicBezTo>
                      <a:pt x="83" y="22"/>
                      <a:pt x="83" y="22"/>
                      <a:pt x="83" y="22"/>
                    </a:cubicBezTo>
                    <a:cubicBezTo>
                      <a:pt x="73" y="9"/>
                      <a:pt x="73" y="9"/>
                      <a:pt x="73" y="9"/>
                    </a:cubicBezTo>
                    <a:cubicBezTo>
                      <a:pt x="65" y="9"/>
                      <a:pt x="65" y="9"/>
                      <a:pt x="65" y="9"/>
                    </a:cubicBezTo>
                    <a:cubicBezTo>
                      <a:pt x="65" y="9"/>
                      <a:pt x="61" y="12"/>
                      <a:pt x="60" y="14"/>
                    </a:cubicBezTo>
                    <a:cubicBezTo>
                      <a:pt x="58" y="13"/>
                      <a:pt x="55" y="12"/>
                      <a:pt x="53" y="12"/>
                    </a:cubicBezTo>
                    <a:cubicBezTo>
                      <a:pt x="53" y="9"/>
                      <a:pt x="53" y="5"/>
                      <a:pt x="53" y="5"/>
                    </a:cubicBezTo>
                    <a:cubicBezTo>
                      <a:pt x="47" y="0"/>
                      <a:pt x="47" y="0"/>
                      <a:pt x="47" y="0"/>
                    </a:cubicBezTo>
                    <a:cubicBezTo>
                      <a:pt x="31" y="1"/>
                      <a:pt x="31" y="1"/>
                      <a:pt x="31" y="1"/>
                    </a:cubicBezTo>
                    <a:cubicBezTo>
                      <a:pt x="25" y="6"/>
                      <a:pt x="25" y="6"/>
                      <a:pt x="25" y="6"/>
                    </a:cubicBezTo>
                    <a:cubicBezTo>
                      <a:pt x="25" y="6"/>
                      <a:pt x="26" y="12"/>
                      <a:pt x="26" y="15"/>
                    </a:cubicBezTo>
                    <a:cubicBezTo>
                      <a:pt x="24" y="16"/>
                      <a:pt x="23" y="17"/>
                      <a:pt x="22" y="18"/>
                    </a:cubicBezTo>
                    <a:cubicBezTo>
                      <a:pt x="19" y="17"/>
                      <a:pt x="14" y="15"/>
                      <a:pt x="14" y="15"/>
                    </a:cubicBezTo>
                    <a:cubicBezTo>
                      <a:pt x="7" y="17"/>
                      <a:pt x="7" y="17"/>
                      <a:pt x="7" y="17"/>
                    </a:cubicBezTo>
                    <a:cubicBezTo>
                      <a:pt x="0" y="32"/>
                      <a:pt x="0" y="32"/>
                      <a:pt x="0" y="32"/>
                    </a:cubicBezTo>
                    <a:cubicBezTo>
                      <a:pt x="0" y="33"/>
                      <a:pt x="0" y="33"/>
                      <a:pt x="0" y="33"/>
                    </a:cubicBezTo>
                    <a:cubicBezTo>
                      <a:pt x="2" y="39"/>
                      <a:pt x="2" y="39"/>
                      <a:pt x="2" y="39"/>
                    </a:cubicBezTo>
                    <a:cubicBezTo>
                      <a:pt x="2" y="39"/>
                      <a:pt x="8" y="42"/>
                      <a:pt x="10" y="43"/>
                    </a:cubicBezTo>
                    <a:cubicBezTo>
                      <a:pt x="10" y="45"/>
                      <a:pt x="11" y="47"/>
                      <a:pt x="11" y="48"/>
                    </a:cubicBezTo>
                    <a:cubicBezTo>
                      <a:pt x="9" y="50"/>
                      <a:pt x="5" y="54"/>
                      <a:pt x="5" y="54"/>
                    </a:cubicBezTo>
                    <a:cubicBezTo>
                      <a:pt x="5" y="61"/>
                      <a:pt x="5" y="61"/>
                      <a:pt x="5" y="61"/>
                    </a:cubicBezTo>
                    <a:cubicBezTo>
                      <a:pt x="16" y="74"/>
                      <a:pt x="16" y="74"/>
                      <a:pt x="16" y="74"/>
                    </a:cubicBezTo>
                    <a:cubicBezTo>
                      <a:pt x="16" y="74"/>
                      <a:pt x="22" y="75"/>
                      <a:pt x="22" y="74"/>
                    </a:cubicBezTo>
                    <a:cubicBezTo>
                      <a:pt x="23" y="74"/>
                      <a:pt x="23" y="74"/>
                      <a:pt x="23" y="74"/>
                    </a:cubicBezTo>
                    <a:cubicBezTo>
                      <a:pt x="23" y="74"/>
                      <a:pt x="27" y="71"/>
                      <a:pt x="29" y="69"/>
                    </a:cubicBezTo>
                    <a:cubicBezTo>
                      <a:pt x="31" y="70"/>
                      <a:pt x="33" y="70"/>
                      <a:pt x="34" y="71"/>
                    </a:cubicBezTo>
                    <a:cubicBezTo>
                      <a:pt x="35" y="73"/>
                      <a:pt x="35" y="77"/>
                      <a:pt x="35" y="77"/>
                    </a:cubicBezTo>
                    <a:cubicBezTo>
                      <a:pt x="40" y="83"/>
                      <a:pt x="40" y="83"/>
                      <a:pt x="40" y="83"/>
                    </a:cubicBezTo>
                    <a:cubicBezTo>
                      <a:pt x="57" y="81"/>
                      <a:pt x="57" y="81"/>
                      <a:pt x="57" y="81"/>
                    </a:cubicBezTo>
                    <a:cubicBezTo>
                      <a:pt x="62" y="76"/>
                      <a:pt x="62" y="76"/>
                      <a:pt x="62" y="76"/>
                    </a:cubicBezTo>
                    <a:cubicBezTo>
                      <a:pt x="62" y="76"/>
                      <a:pt x="62" y="70"/>
                      <a:pt x="62" y="67"/>
                    </a:cubicBezTo>
                    <a:cubicBezTo>
                      <a:pt x="63" y="66"/>
                      <a:pt x="64" y="66"/>
                      <a:pt x="65" y="65"/>
                    </a:cubicBezTo>
                    <a:cubicBezTo>
                      <a:pt x="68" y="66"/>
                      <a:pt x="72" y="68"/>
                      <a:pt x="72" y="68"/>
                    </a:cubicBezTo>
                    <a:cubicBezTo>
                      <a:pt x="79" y="66"/>
                      <a:pt x="79" y="66"/>
                      <a:pt x="79" y="66"/>
                    </a:cubicBezTo>
                    <a:cubicBezTo>
                      <a:pt x="88" y="52"/>
                      <a:pt x="88" y="52"/>
                      <a:pt x="88" y="52"/>
                    </a:cubicBezTo>
                    <a:lnTo>
                      <a:pt x="86" y="45"/>
                    </a:lnTo>
                    <a:close/>
                    <a:moveTo>
                      <a:pt x="43" y="58"/>
                    </a:moveTo>
                    <a:cubicBezTo>
                      <a:pt x="34" y="58"/>
                      <a:pt x="26" y="51"/>
                      <a:pt x="26" y="41"/>
                    </a:cubicBezTo>
                    <a:cubicBezTo>
                      <a:pt x="26" y="32"/>
                      <a:pt x="34" y="24"/>
                      <a:pt x="43" y="24"/>
                    </a:cubicBezTo>
                    <a:cubicBezTo>
                      <a:pt x="52" y="24"/>
                      <a:pt x="60" y="32"/>
                      <a:pt x="60" y="41"/>
                    </a:cubicBezTo>
                    <a:cubicBezTo>
                      <a:pt x="60" y="51"/>
                      <a:pt x="52" y="58"/>
                      <a:pt x="43" y="5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5" name="Freeform 246"/>
              <p:cNvSpPr>
                <a:spLocks noEditPoints="1"/>
              </p:cNvSpPr>
              <p:nvPr/>
            </p:nvSpPr>
            <p:spPr bwMode="auto">
              <a:xfrm>
                <a:off x="2342984" y="1710917"/>
                <a:ext cx="46899" cy="43193"/>
              </a:xfrm>
              <a:custGeom>
                <a:avLst/>
                <a:gdLst/>
                <a:ahLst/>
                <a:cxnLst>
                  <a:cxn ang="0">
                    <a:pos x="14" y="0"/>
                  </a:cxn>
                  <a:cxn ang="0">
                    <a:pos x="0" y="13"/>
                  </a:cxn>
                  <a:cxn ang="0">
                    <a:pos x="14" y="27"/>
                  </a:cxn>
                  <a:cxn ang="0">
                    <a:pos x="27" y="13"/>
                  </a:cxn>
                  <a:cxn ang="0">
                    <a:pos x="14" y="0"/>
                  </a:cxn>
                  <a:cxn ang="0">
                    <a:pos x="14" y="23"/>
                  </a:cxn>
                  <a:cxn ang="0">
                    <a:pos x="4" y="13"/>
                  </a:cxn>
                  <a:cxn ang="0">
                    <a:pos x="14" y="3"/>
                  </a:cxn>
                  <a:cxn ang="0">
                    <a:pos x="24" y="13"/>
                  </a:cxn>
                  <a:cxn ang="0">
                    <a:pos x="14" y="23"/>
                  </a:cxn>
                </a:cxnLst>
                <a:rect l="0" t="0" r="r" b="b"/>
                <a:pathLst>
                  <a:path w="27" h="27">
                    <a:moveTo>
                      <a:pt x="14" y="0"/>
                    </a:moveTo>
                    <a:cubicBezTo>
                      <a:pt x="6" y="0"/>
                      <a:pt x="0" y="6"/>
                      <a:pt x="0" y="13"/>
                    </a:cubicBezTo>
                    <a:cubicBezTo>
                      <a:pt x="0" y="21"/>
                      <a:pt x="6" y="27"/>
                      <a:pt x="14" y="27"/>
                    </a:cubicBezTo>
                    <a:cubicBezTo>
                      <a:pt x="21" y="27"/>
                      <a:pt x="27" y="21"/>
                      <a:pt x="27" y="13"/>
                    </a:cubicBezTo>
                    <a:cubicBezTo>
                      <a:pt x="27" y="6"/>
                      <a:pt x="21" y="0"/>
                      <a:pt x="14" y="0"/>
                    </a:cubicBezTo>
                    <a:close/>
                    <a:moveTo>
                      <a:pt x="14" y="23"/>
                    </a:moveTo>
                    <a:cubicBezTo>
                      <a:pt x="8" y="23"/>
                      <a:pt x="4" y="19"/>
                      <a:pt x="4" y="13"/>
                    </a:cubicBezTo>
                    <a:cubicBezTo>
                      <a:pt x="4" y="8"/>
                      <a:pt x="8" y="3"/>
                      <a:pt x="14" y="3"/>
                    </a:cubicBezTo>
                    <a:cubicBezTo>
                      <a:pt x="19" y="3"/>
                      <a:pt x="24" y="8"/>
                      <a:pt x="24" y="13"/>
                    </a:cubicBezTo>
                    <a:cubicBezTo>
                      <a:pt x="24" y="19"/>
                      <a:pt x="19" y="23"/>
                      <a:pt x="14"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6" name="Freeform 247"/>
              <p:cNvSpPr>
                <a:spLocks noEditPoints="1"/>
              </p:cNvSpPr>
              <p:nvPr/>
            </p:nvSpPr>
            <p:spPr bwMode="auto">
              <a:xfrm>
                <a:off x="2147573" y="1622730"/>
                <a:ext cx="138742" cy="124181"/>
              </a:xfrm>
              <a:custGeom>
                <a:avLst/>
                <a:gdLst/>
                <a:ahLst/>
                <a:cxnLst>
                  <a:cxn ang="0">
                    <a:pos x="70" y="37"/>
                  </a:cxn>
                  <a:cxn ang="0">
                    <a:pos x="70" y="32"/>
                  </a:cxn>
                  <a:cxn ang="0">
                    <a:pos x="76" y="27"/>
                  </a:cxn>
                  <a:cxn ang="0">
                    <a:pos x="76" y="20"/>
                  </a:cxn>
                  <a:cxn ang="0">
                    <a:pos x="66" y="9"/>
                  </a:cxn>
                  <a:cxn ang="0">
                    <a:pos x="59" y="9"/>
                  </a:cxn>
                  <a:cxn ang="0">
                    <a:pos x="54" y="13"/>
                  </a:cxn>
                  <a:cxn ang="0">
                    <a:pos x="48" y="11"/>
                  </a:cxn>
                  <a:cxn ang="0">
                    <a:pos x="48" y="5"/>
                  </a:cxn>
                  <a:cxn ang="0">
                    <a:pos x="43" y="0"/>
                  </a:cxn>
                  <a:cxn ang="0">
                    <a:pos x="28" y="1"/>
                  </a:cxn>
                  <a:cxn ang="0">
                    <a:pos x="23" y="6"/>
                  </a:cxn>
                  <a:cxn ang="0">
                    <a:pos x="23" y="14"/>
                  </a:cxn>
                  <a:cxn ang="0">
                    <a:pos x="19" y="17"/>
                  </a:cxn>
                  <a:cxn ang="0">
                    <a:pos x="13" y="14"/>
                  </a:cxn>
                  <a:cxn ang="0">
                    <a:pos x="6" y="16"/>
                  </a:cxn>
                  <a:cxn ang="0">
                    <a:pos x="0" y="30"/>
                  </a:cxn>
                  <a:cxn ang="0">
                    <a:pos x="0" y="30"/>
                  </a:cxn>
                  <a:cxn ang="0">
                    <a:pos x="2" y="36"/>
                  </a:cxn>
                  <a:cxn ang="0">
                    <a:pos x="9" y="40"/>
                  </a:cxn>
                  <a:cxn ang="0">
                    <a:pos x="10" y="44"/>
                  </a:cxn>
                  <a:cxn ang="0">
                    <a:pos x="4" y="49"/>
                  </a:cxn>
                  <a:cxn ang="0">
                    <a:pos x="4" y="56"/>
                  </a:cxn>
                  <a:cxn ang="0">
                    <a:pos x="14" y="68"/>
                  </a:cxn>
                  <a:cxn ang="0">
                    <a:pos x="20" y="68"/>
                  </a:cxn>
                  <a:cxn ang="0">
                    <a:pos x="21" y="68"/>
                  </a:cxn>
                  <a:cxn ang="0">
                    <a:pos x="26" y="63"/>
                  </a:cxn>
                  <a:cxn ang="0">
                    <a:pos x="31" y="65"/>
                  </a:cxn>
                  <a:cxn ang="0">
                    <a:pos x="32" y="71"/>
                  </a:cxn>
                  <a:cxn ang="0">
                    <a:pos x="36" y="76"/>
                  </a:cxn>
                  <a:cxn ang="0">
                    <a:pos x="52" y="74"/>
                  </a:cxn>
                  <a:cxn ang="0">
                    <a:pos x="56" y="70"/>
                  </a:cxn>
                  <a:cxn ang="0">
                    <a:pos x="56" y="62"/>
                  </a:cxn>
                  <a:cxn ang="0">
                    <a:pos x="59" y="59"/>
                  </a:cxn>
                  <a:cxn ang="0">
                    <a:pos x="65" y="63"/>
                  </a:cxn>
                  <a:cxn ang="0">
                    <a:pos x="72" y="61"/>
                  </a:cxn>
                  <a:cxn ang="0">
                    <a:pos x="79" y="48"/>
                  </a:cxn>
                  <a:cxn ang="0">
                    <a:pos x="78" y="41"/>
                  </a:cxn>
                  <a:cxn ang="0">
                    <a:pos x="70" y="37"/>
                  </a:cxn>
                  <a:cxn ang="0">
                    <a:pos x="39" y="53"/>
                  </a:cxn>
                  <a:cxn ang="0">
                    <a:pos x="23" y="38"/>
                  </a:cxn>
                  <a:cxn ang="0">
                    <a:pos x="39" y="23"/>
                  </a:cxn>
                  <a:cxn ang="0">
                    <a:pos x="54" y="38"/>
                  </a:cxn>
                  <a:cxn ang="0">
                    <a:pos x="39" y="53"/>
                  </a:cxn>
                </a:cxnLst>
                <a:rect l="0" t="0" r="r" b="b"/>
                <a:pathLst>
                  <a:path w="79" h="76">
                    <a:moveTo>
                      <a:pt x="70" y="37"/>
                    </a:moveTo>
                    <a:cubicBezTo>
                      <a:pt x="70" y="35"/>
                      <a:pt x="70" y="34"/>
                      <a:pt x="70" y="32"/>
                    </a:cubicBezTo>
                    <a:cubicBezTo>
                      <a:pt x="72" y="31"/>
                      <a:pt x="76" y="27"/>
                      <a:pt x="76" y="27"/>
                    </a:cubicBezTo>
                    <a:cubicBezTo>
                      <a:pt x="76" y="20"/>
                      <a:pt x="76" y="20"/>
                      <a:pt x="76" y="20"/>
                    </a:cubicBezTo>
                    <a:cubicBezTo>
                      <a:pt x="66" y="9"/>
                      <a:pt x="66" y="9"/>
                      <a:pt x="66" y="9"/>
                    </a:cubicBezTo>
                    <a:cubicBezTo>
                      <a:pt x="59" y="9"/>
                      <a:pt x="59" y="9"/>
                      <a:pt x="59" y="9"/>
                    </a:cubicBezTo>
                    <a:cubicBezTo>
                      <a:pt x="59" y="9"/>
                      <a:pt x="55" y="12"/>
                      <a:pt x="54" y="13"/>
                    </a:cubicBezTo>
                    <a:cubicBezTo>
                      <a:pt x="52" y="12"/>
                      <a:pt x="50" y="11"/>
                      <a:pt x="48" y="11"/>
                    </a:cubicBezTo>
                    <a:cubicBezTo>
                      <a:pt x="48" y="9"/>
                      <a:pt x="48" y="5"/>
                      <a:pt x="48" y="5"/>
                    </a:cubicBezTo>
                    <a:cubicBezTo>
                      <a:pt x="43" y="0"/>
                      <a:pt x="43" y="0"/>
                      <a:pt x="43" y="0"/>
                    </a:cubicBezTo>
                    <a:cubicBezTo>
                      <a:pt x="28" y="1"/>
                      <a:pt x="28" y="1"/>
                      <a:pt x="28" y="1"/>
                    </a:cubicBezTo>
                    <a:cubicBezTo>
                      <a:pt x="23" y="6"/>
                      <a:pt x="23" y="6"/>
                      <a:pt x="23" y="6"/>
                    </a:cubicBezTo>
                    <a:cubicBezTo>
                      <a:pt x="23" y="6"/>
                      <a:pt x="23" y="11"/>
                      <a:pt x="23" y="14"/>
                    </a:cubicBezTo>
                    <a:cubicBezTo>
                      <a:pt x="22" y="15"/>
                      <a:pt x="21" y="16"/>
                      <a:pt x="19" y="17"/>
                    </a:cubicBezTo>
                    <a:cubicBezTo>
                      <a:pt x="17" y="16"/>
                      <a:pt x="13" y="14"/>
                      <a:pt x="13" y="14"/>
                    </a:cubicBezTo>
                    <a:cubicBezTo>
                      <a:pt x="6" y="16"/>
                      <a:pt x="6" y="16"/>
                      <a:pt x="6" y="16"/>
                    </a:cubicBezTo>
                    <a:cubicBezTo>
                      <a:pt x="0" y="30"/>
                      <a:pt x="0" y="30"/>
                      <a:pt x="0" y="30"/>
                    </a:cubicBezTo>
                    <a:cubicBezTo>
                      <a:pt x="0" y="30"/>
                      <a:pt x="0" y="30"/>
                      <a:pt x="0" y="30"/>
                    </a:cubicBezTo>
                    <a:cubicBezTo>
                      <a:pt x="2" y="36"/>
                      <a:pt x="2" y="36"/>
                      <a:pt x="2" y="36"/>
                    </a:cubicBezTo>
                    <a:cubicBezTo>
                      <a:pt x="2" y="36"/>
                      <a:pt x="7" y="39"/>
                      <a:pt x="9" y="40"/>
                    </a:cubicBezTo>
                    <a:cubicBezTo>
                      <a:pt x="9" y="41"/>
                      <a:pt x="9" y="43"/>
                      <a:pt x="10" y="44"/>
                    </a:cubicBezTo>
                    <a:cubicBezTo>
                      <a:pt x="8" y="46"/>
                      <a:pt x="4" y="49"/>
                      <a:pt x="4" y="49"/>
                    </a:cubicBezTo>
                    <a:cubicBezTo>
                      <a:pt x="4" y="56"/>
                      <a:pt x="4" y="56"/>
                      <a:pt x="4" y="56"/>
                    </a:cubicBezTo>
                    <a:cubicBezTo>
                      <a:pt x="14" y="68"/>
                      <a:pt x="14" y="68"/>
                      <a:pt x="14" y="68"/>
                    </a:cubicBezTo>
                    <a:cubicBezTo>
                      <a:pt x="14" y="68"/>
                      <a:pt x="20" y="68"/>
                      <a:pt x="20" y="68"/>
                    </a:cubicBezTo>
                    <a:cubicBezTo>
                      <a:pt x="20" y="68"/>
                      <a:pt x="21" y="68"/>
                      <a:pt x="21" y="68"/>
                    </a:cubicBezTo>
                    <a:cubicBezTo>
                      <a:pt x="21" y="68"/>
                      <a:pt x="24" y="65"/>
                      <a:pt x="26" y="63"/>
                    </a:cubicBezTo>
                    <a:cubicBezTo>
                      <a:pt x="28" y="64"/>
                      <a:pt x="29" y="64"/>
                      <a:pt x="31" y="65"/>
                    </a:cubicBezTo>
                    <a:cubicBezTo>
                      <a:pt x="31" y="67"/>
                      <a:pt x="32" y="71"/>
                      <a:pt x="32" y="71"/>
                    </a:cubicBezTo>
                    <a:cubicBezTo>
                      <a:pt x="36" y="76"/>
                      <a:pt x="36" y="76"/>
                      <a:pt x="36" y="76"/>
                    </a:cubicBezTo>
                    <a:cubicBezTo>
                      <a:pt x="52" y="74"/>
                      <a:pt x="52" y="74"/>
                      <a:pt x="52" y="74"/>
                    </a:cubicBezTo>
                    <a:cubicBezTo>
                      <a:pt x="56" y="70"/>
                      <a:pt x="56" y="70"/>
                      <a:pt x="56" y="70"/>
                    </a:cubicBezTo>
                    <a:cubicBezTo>
                      <a:pt x="56" y="70"/>
                      <a:pt x="56" y="64"/>
                      <a:pt x="56" y="62"/>
                    </a:cubicBezTo>
                    <a:cubicBezTo>
                      <a:pt x="57" y="61"/>
                      <a:pt x="58" y="60"/>
                      <a:pt x="59" y="59"/>
                    </a:cubicBezTo>
                    <a:cubicBezTo>
                      <a:pt x="61" y="60"/>
                      <a:pt x="65" y="63"/>
                      <a:pt x="65" y="63"/>
                    </a:cubicBezTo>
                    <a:cubicBezTo>
                      <a:pt x="72" y="61"/>
                      <a:pt x="72" y="61"/>
                      <a:pt x="72" y="61"/>
                    </a:cubicBezTo>
                    <a:cubicBezTo>
                      <a:pt x="79" y="48"/>
                      <a:pt x="79" y="48"/>
                      <a:pt x="79" y="48"/>
                    </a:cubicBezTo>
                    <a:cubicBezTo>
                      <a:pt x="78" y="41"/>
                      <a:pt x="78" y="41"/>
                      <a:pt x="78" y="41"/>
                    </a:cubicBezTo>
                    <a:cubicBezTo>
                      <a:pt x="78" y="41"/>
                      <a:pt x="73" y="38"/>
                      <a:pt x="70" y="37"/>
                    </a:cubicBezTo>
                    <a:close/>
                    <a:moveTo>
                      <a:pt x="39" y="53"/>
                    </a:moveTo>
                    <a:cubicBezTo>
                      <a:pt x="30" y="53"/>
                      <a:pt x="23" y="46"/>
                      <a:pt x="23" y="38"/>
                    </a:cubicBezTo>
                    <a:cubicBezTo>
                      <a:pt x="23" y="30"/>
                      <a:pt x="30" y="23"/>
                      <a:pt x="39" y="23"/>
                    </a:cubicBezTo>
                    <a:cubicBezTo>
                      <a:pt x="47" y="23"/>
                      <a:pt x="54" y="30"/>
                      <a:pt x="54" y="38"/>
                    </a:cubicBezTo>
                    <a:cubicBezTo>
                      <a:pt x="54" y="46"/>
                      <a:pt x="47" y="53"/>
                      <a:pt x="39" y="5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7" name="Freeform 248"/>
              <p:cNvSpPr>
                <a:spLocks noEditPoints="1"/>
              </p:cNvSpPr>
              <p:nvPr/>
            </p:nvSpPr>
            <p:spPr bwMode="auto">
              <a:xfrm>
                <a:off x="2194471" y="1664124"/>
                <a:ext cx="42990" cy="39594"/>
              </a:xfrm>
              <a:custGeom>
                <a:avLst/>
                <a:gdLst/>
                <a:ahLst/>
                <a:cxnLst>
                  <a:cxn ang="0">
                    <a:pos x="13" y="0"/>
                  </a:cxn>
                  <a:cxn ang="0">
                    <a:pos x="0" y="12"/>
                  </a:cxn>
                  <a:cxn ang="0">
                    <a:pos x="13" y="24"/>
                  </a:cxn>
                  <a:cxn ang="0">
                    <a:pos x="25" y="12"/>
                  </a:cxn>
                  <a:cxn ang="0">
                    <a:pos x="13" y="0"/>
                  </a:cxn>
                  <a:cxn ang="0">
                    <a:pos x="13" y="21"/>
                  </a:cxn>
                  <a:cxn ang="0">
                    <a:pos x="4" y="12"/>
                  </a:cxn>
                  <a:cxn ang="0">
                    <a:pos x="13" y="3"/>
                  </a:cxn>
                  <a:cxn ang="0">
                    <a:pos x="22" y="12"/>
                  </a:cxn>
                  <a:cxn ang="0">
                    <a:pos x="13" y="21"/>
                  </a:cxn>
                </a:cxnLst>
                <a:rect l="0" t="0" r="r" b="b"/>
                <a:pathLst>
                  <a:path w="25" h="24">
                    <a:moveTo>
                      <a:pt x="13" y="0"/>
                    </a:moveTo>
                    <a:cubicBezTo>
                      <a:pt x="6" y="0"/>
                      <a:pt x="0" y="5"/>
                      <a:pt x="0" y="12"/>
                    </a:cubicBezTo>
                    <a:cubicBezTo>
                      <a:pt x="0" y="19"/>
                      <a:pt x="6" y="24"/>
                      <a:pt x="13" y="24"/>
                    </a:cubicBezTo>
                    <a:cubicBezTo>
                      <a:pt x="19" y="24"/>
                      <a:pt x="25" y="19"/>
                      <a:pt x="25" y="12"/>
                    </a:cubicBezTo>
                    <a:cubicBezTo>
                      <a:pt x="25" y="5"/>
                      <a:pt x="19" y="0"/>
                      <a:pt x="13" y="0"/>
                    </a:cubicBezTo>
                    <a:close/>
                    <a:moveTo>
                      <a:pt x="13" y="21"/>
                    </a:moveTo>
                    <a:cubicBezTo>
                      <a:pt x="8" y="21"/>
                      <a:pt x="4" y="17"/>
                      <a:pt x="4" y="12"/>
                    </a:cubicBezTo>
                    <a:cubicBezTo>
                      <a:pt x="4" y="7"/>
                      <a:pt x="8" y="3"/>
                      <a:pt x="13" y="3"/>
                    </a:cubicBezTo>
                    <a:cubicBezTo>
                      <a:pt x="18" y="3"/>
                      <a:pt x="22" y="7"/>
                      <a:pt x="22" y="12"/>
                    </a:cubicBezTo>
                    <a:cubicBezTo>
                      <a:pt x="22" y="17"/>
                      <a:pt x="18" y="21"/>
                      <a:pt x="13" y="2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8" name="Freeform 249"/>
              <p:cNvSpPr>
                <a:spLocks noEditPoints="1"/>
              </p:cNvSpPr>
              <p:nvPr/>
            </p:nvSpPr>
            <p:spPr bwMode="auto">
              <a:xfrm>
                <a:off x="2235508" y="1545342"/>
                <a:ext cx="97706" cy="84587"/>
              </a:xfrm>
              <a:custGeom>
                <a:avLst/>
                <a:gdLst/>
                <a:ahLst/>
                <a:cxnLst>
                  <a:cxn ang="0">
                    <a:pos x="6" y="27"/>
                  </a:cxn>
                  <a:cxn ang="0">
                    <a:pos x="7" y="30"/>
                  </a:cxn>
                  <a:cxn ang="0">
                    <a:pos x="3" y="34"/>
                  </a:cxn>
                  <a:cxn ang="0">
                    <a:pos x="3" y="38"/>
                  </a:cxn>
                  <a:cxn ang="0">
                    <a:pos x="10" y="46"/>
                  </a:cxn>
                  <a:cxn ang="0">
                    <a:pos x="14" y="47"/>
                  </a:cxn>
                  <a:cxn ang="0">
                    <a:pos x="14" y="46"/>
                  </a:cxn>
                  <a:cxn ang="0">
                    <a:pos x="18" y="43"/>
                  </a:cxn>
                  <a:cxn ang="0">
                    <a:pos x="21" y="44"/>
                  </a:cxn>
                  <a:cxn ang="0">
                    <a:pos x="22" y="49"/>
                  </a:cxn>
                  <a:cxn ang="0">
                    <a:pos x="25" y="52"/>
                  </a:cxn>
                  <a:cxn ang="0">
                    <a:pos x="36" y="51"/>
                  </a:cxn>
                  <a:cxn ang="0">
                    <a:pos x="39" y="48"/>
                  </a:cxn>
                  <a:cxn ang="0">
                    <a:pos x="38" y="42"/>
                  </a:cxn>
                  <a:cxn ang="0">
                    <a:pos x="41" y="41"/>
                  </a:cxn>
                  <a:cxn ang="0">
                    <a:pos x="45" y="43"/>
                  </a:cxn>
                  <a:cxn ang="0">
                    <a:pos x="50" y="42"/>
                  </a:cxn>
                  <a:cxn ang="0">
                    <a:pos x="55" y="33"/>
                  </a:cxn>
                  <a:cxn ang="0">
                    <a:pos x="54" y="28"/>
                  </a:cxn>
                  <a:cxn ang="0">
                    <a:pos x="48" y="25"/>
                  </a:cxn>
                  <a:cxn ang="0">
                    <a:pos x="48" y="22"/>
                  </a:cxn>
                  <a:cxn ang="0">
                    <a:pos x="52" y="19"/>
                  </a:cxn>
                  <a:cxn ang="0">
                    <a:pos x="52" y="14"/>
                  </a:cxn>
                  <a:cxn ang="0">
                    <a:pos x="45" y="6"/>
                  </a:cxn>
                  <a:cxn ang="0">
                    <a:pos x="41" y="6"/>
                  </a:cxn>
                  <a:cxn ang="0">
                    <a:pos x="37" y="9"/>
                  </a:cxn>
                  <a:cxn ang="0">
                    <a:pos x="33" y="7"/>
                  </a:cxn>
                  <a:cxn ang="0">
                    <a:pos x="33" y="3"/>
                  </a:cxn>
                  <a:cxn ang="0">
                    <a:pos x="30" y="0"/>
                  </a:cxn>
                  <a:cxn ang="0">
                    <a:pos x="19" y="1"/>
                  </a:cxn>
                  <a:cxn ang="0">
                    <a:pos x="16" y="4"/>
                  </a:cxn>
                  <a:cxn ang="0">
                    <a:pos x="16" y="9"/>
                  </a:cxn>
                  <a:cxn ang="0">
                    <a:pos x="13" y="11"/>
                  </a:cxn>
                  <a:cxn ang="0">
                    <a:pos x="9" y="9"/>
                  </a:cxn>
                  <a:cxn ang="0">
                    <a:pos x="4" y="11"/>
                  </a:cxn>
                  <a:cxn ang="0">
                    <a:pos x="0" y="20"/>
                  </a:cxn>
                  <a:cxn ang="0">
                    <a:pos x="0" y="21"/>
                  </a:cxn>
                  <a:cxn ang="0">
                    <a:pos x="1" y="25"/>
                  </a:cxn>
                  <a:cxn ang="0">
                    <a:pos x="6" y="27"/>
                  </a:cxn>
                  <a:cxn ang="0">
                    <a:pos x="27" y="15"/>
                  </a:cxn>
                  <a:cxn ang="0">
                    <a:pos x="37" y="26"/>
                  </a:cxn>
                  <a:cxn ang="0">
                    <a:pos x="27" y="36"/>
                  </a:cxn>
                  <a:cxn ang="0">
                    <a:pos x="16" y="26"/>
                  </a:cxn>
                  <a:cxn ang="0">
                    <a:pos x="27" y="15"/>
                  </a:cxn>
                </a:cxnLst>
                <a:rect l="0" t="0" r="r" b="b"/>
                <a:pathLst>
                  <a:path w="55" h="52">
                    <a:moveTo>
                      <a:pt x="6" y="27"/>
                    </a:moveTo>
                    <a:cubicBezTo>
                      <a:pt x="6" y="28"/>
                      <a:pt x="6" y="29"/>
                      <a:pt x="7" y="30"/>
                    </a:cubicBezTo>
                    <a:cubicBezTo>
                      <a:pt x="5" y="31"/>
                      <a:pt x="3" y="34"/>
                      <a:pt x="3" y="34"/>
                    </a:cubicBezTo>
                    <a:cubicBezTo>
                      <a:pt x="3" y="38"/>
                      <a:pt x="3" y="38"/>
                      <a:pt x="3" y="38"/>
                    </a:cubicBezTo>
                    <a:cubicBezTo>
                      <a:pt x="10" y="46"/>
                      <a:pt x="10" y="46"/>
                      <a:pt x="10" y="46"/>
                    </a:cubicBezTo>
                    <a:cubicBezTo>
                      <a:pt x="10" y="46"/>
                      <a:pt x="14" y="47"/>
                      <a:pt x="14" y="47"/>
                    </a:cubicBezTo>
                    <a:cubicBezTo>
                      <a:pt x="14" y="47"/>
                      <a:pt x="14" y="46"/>
                      <a:pt x="14" y="46"/>
                    </a:cubicBezTo>
                    <a:cubicBezTo>
                      <a:pt x="14" y="46"/>
                      <a:pt x="17" y="44"/>
                      <a:pt x="18" y="43"/>
                    </a:cubicBezTo>
                    <a:cubicBezTo>
                      <a:pt x="19" y="44"/>
                      <a:pt x="20" y="44"/>
                      <a:pt x="21" y="44"/>
                    </a:cubicBezTo>
                    <a:cubicBezTo>
                      <a:pt x="21" y="46"/>
                      <a:pt x="22" y="49"/>
                      <a:pt x="22" y="49"/>
                    </a:cubicBezTo>
                    <a:cubicBezTo>
                      <a:pt x="25" y="52"/>
                      <a:pt x="25" y="52"/>
                      <a:pt x="25" y="52"/>
                    </a:cubicBezTo>
                    <a:cubicBezTo>
                      <a:pt x="36" y="51"/>
                      <a:pt x="36" y="51"/>
                      <a:pt x="36" y="51"/>
                    </a:cubicBezTo>
                    <a:cubicBezTo>
                      <a:pt x="39" y="48"/>
                      <a:pt x="39" y="48"/>
                      <a:pt x="39" y="48"/>
                    </a:cubicBezTo>
                    <a:cubicBezTo>
                      <a:pt x="39" y="48"/>
                      <a:pt x="39" y="44"/>
                      <a:pt x="38" y="42"/>
                    </a:cubicBezTo>
                    <a:cubicBezTo>
                      <a:pt x="39" y="42"/>
                      <a:pt x="40" y="41"/>
                      <a:pt x="41" y="41"/>
                    </a:cubicBezTo>
                    <a:cubicBezTo>
                      <a:pt x="42" y="41"/>
                      <a:pt x="45" y="43"/>
                      <a:pt x="45" y="43"/>
                    </a:cubicBezTo>
                    <a:cubicBezTo>
                      <a:pt x="50" y="42"/>
                      <a:pt x="50" y="42"/>
                      <a:pt x="50" y="42"/>
                    </a:cubicBezTo>
                    <a:cubicBezTo>
                      <a:pt x="55" y="33"/>
                      <a:pt x="55" y="33"/>
                      <a:pt x="55" y="33"/>
                    </a:cubicBezTo>
                    <a:cubicBezTo>
                      <a:pt x="54" y="28"/>
                      <a:pt x="54" y="28"/>
                      <a:pt x="54" y="28"/>
                    </a:cubicBezTo>
                    <a:cubicBezTo>
                      <a:pt x="54" y="28"/>
                      <a:pt x="50" y="26"/>
                      <a:pt x="48" y="25"/>
                    </a:cubicBezTo>
                    <a:cubicBezTo>
                      <a:pt x="48" y="24"/>
                      <a:pt x="48" y="23"/>
                      <a:pt x="48" y="22"/>
                    </a:cubicBezTo>
                    <a:cubicBezTo>
                      <a:pt x="49" y="21"/>
                      <a:pt x="52" y="19"/>
                      <a:pt x="52" y="19"/>
                    </a:cubicBezTo>
                    <a:cubicBezTo>
                      <a:pt x="52" y="14"/>
                      <a:pt x="52" y="14"/>
                      <a:pt x="52" y="14"/>
                    </a:cubicBezTo>
                    <a:cubicBezTo>
                      <a:pt x="45" y="6"/>
                      <a:pt x="45" y="6"/>
                      <a:pt x="45" y="6"/>
                    </a:cubicBezTo>
                    <a:cubicBezTo>
                      <a:pt x="41" y="6"/>
                      <a:pt x="41" y="6"/>
                      <a:pt x="41" y="6"/>
                    </a:cubicBezTo>
                    <a:cubicBezTo>
                      <a:pt x="41" y="6"/>
                      <a:pt x="38" y="8"/>
                      <a:pt x="37" y="9"/>
                    </a:cubicBezTo>
                    <a:cubicBezTo>
                      <a:pt x="36" y="8"/>
                      <a:pt x="35" y="8"/>
                      <a:pt x="33" y="7"/>
                    </a:cubicBezTo>
                    <a:cubicBezTo>
                      <a:pt x="33" y="6"/>
                      <a:pt x="33" y="3"/>
                      <a:pt x="33" y="3"/>
                    </a:cubicBezTo>
                    <a:cubicBezTo>
                      <a:pt x="30" y="0"/>
                      <a:pt x="30" y="0"/>
                      <a:pt x="30" y="0"/>
                    </a:cubicBezTo>
                    <a:cubicBezTo>
                      <a:pt x="19" y="1"/>
                      <a:pt x="19" y="1"/>
                      <a:pt x="19" y="1"/>
                    </a:cubicBezTo>
                    <a:cubicBezTo>
                      <a:pt x="16" y="4"/>
                      <a:pt x="16" y="4"/>
                      <a:pt x="16" y="4"/>
                    </a:cubicBezTo>
                    <a:cubicBezTo>
                      <a:pt x="16" y="4"/>
                      <a:pt x="16" y="8"/>
                      <a:pt x="16" y="9"/>
                    </a:cubicBezTo>
                    <a:cubicBezTo>
                      <a:pt x="15" y="10"/>
                      <a:pt x="14" y="11"/>
                      <a:pt x="13" y="11"/>
                    </a:cubicBezTo>
                    <a:cubicBezTo>
                      <a:pt x="12" y="11"/>
                      <a:pt x="9" y="9"/>
                      <a:pt x="9" y="9"/>
                    </a:cubicBezTo>
                    <a:cubicBezTo>
                      <a:pt x="4" y="11"/>
                      <a:pt x="4" y="11"/>
                      <a:pt x="4" y="11"/>
                    </a:cubicBezTo>
                    <a:cubicBezTo>
                      <a:pt x="0" y="20"/>
                      <a:pt x="0" y="20"/>
                      <a:pt x="0" y="20"/>
                    </a:cubicBezTo>
                    <a:cubicBezTo>
                      <a:pt x="0" y="21"/>
                      <a:pt x="0" y="21"/>
                      <a:pt x="0" y="21"/>
                    </a:cubicBezTo>
                    <a:cubicBezTo>
                      <a:pt x="1" y="25"/>
                      <a:pt x="1" y="25"/>
                      <a:pt x="1" y="25"/>
                    </a:cubicBezTo>
                    <a:cubicBezTo>
                      <a:pt x="1" y="25"/>
                      <a:pt x="4" y="26"/>
                      <a:pt x="6" y="27"/>
                    </a:cubicBezTo>
                    <a:close/>
                    <a:moveTo>
                      <a:pt x="27" y="15"/>
                    </a:moveTo>
                    <a:cubicBezTo>
                      <a:pt x="33" y="15"/>
                      <a:pt x="37" y="20"/>
                      <a:pt x="37" y="26"/>
                    </a:cubicBezTo>
                    <a:cubicBezTo>
                      <a:pt x="37" y="32"/>
                      <a:pt x="33" y="36"/>
                      <a:pt x="27" y="36"/>
                    </a:cubicBezTo>
                    <a:cubicBezTo>
                      <a:pt x="21" y="36"/>
                      <a:pt x="16" y="32"/>
                      <a:pt x="16" y="26"/>
                    </a:cubicBezTo>
                    <a:cubicBezTo>
                      <a:pt x="16" y="20"/>
                      <a:pt x="21" y="15"/>
                      <a:pt x="27"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69" name="Freeform 250"/>
              <p:cNvSpPr>
                <a:spLocks noEditPoints="1"/>
              </p:cNvSpPr>
              <p:nvPr/>
            </p:nvSpPr>
            <p:spPr bwMode="auto">
              <a:xfrm>
                <a:off x="2268728" y="1572338"/>
                <a:ext cx="29312" cy="26996"/>
              </a:xfrm>
              <a:custGeom>
                <a:avLst/>
                <a:gdLst/>
                <a:ahLst/>
                <a:cxnLst>
                  <a:cxn ang="0">
                    <a:pos x="9" y="17"/>
                  </a:cxn>
                  <a:cxn ang="0">
                    <a:pos x="17" y="9"/>
                  </a:cxn>
                  <a:cxn ang="0">
                    <a:pos x="9" y="0"/>
                  </a:cxn>
                  <a:cxn ang="0">
                    <a:pos x="0" y="9"/>
                  </a:cxn>
                  <a:cxn ang="0">
                    <a:pos x="9" y="17"/>
                  </a:cxn>
                  <a:cxn ang="0">
                    <a:pos x="9" y="3"/>
                  </a:cxn>
                  <a:cxn ang="0">
                    <a:pos x="15" y="9"/>
                  </a:cxn>
                  <a:cxn ang="0">
                    <a:pos x="9" y="15"/>
                  </a:cxn>
                  <a:cxn ang="0">
                    <a:pos x="2" y="9"/>
                  </a:cxn>
                  <a:cxn ang="0">
                    <a:pos x="9" y="3"/>
                  </a:cxn>
                </a:cxnLst>
                <a:rect l="0" t="0" r="r" b="b"/>
                <a:pathLst>
                  <a:path w="17" h="17">
                    <a:moveTo>
                      <a:pt x="9" y="17"/>
                    </a:moveTo>
                    <a:cubicBezTo>
                      <a:pt x="13" y="17"/>
                      <a:pt x="17" y="14"/>
                      <a:pt x="17" y="9"/>
                    </a:cubicBezTo>
                    <a:cubicBezTo>
                      <a:pt x="17" y="4"/>
                      <a:pt x="13" y="0"/>
                      <a:pt x="9" y="0"/>
                    </a:cubicBezTo>
                    <a:cubicBezTo>
                      <a:pt x="4" y="0"/>
                      <a:pt x="0" y="4"/>
                      <a:pt x="0" y="9"/>
                    </a:cubicBezTo>
                    <a:cubicBezTo>
                      <a:pt x="0" y="14"/>
                      <a:pt x="4" y="17"/>
                      <a:pt x="9" y="17"/>
                    </a:cubicBezTo>
                    <a:close/>
                    <a:moveTo>
                      <a:pt x="9" y="3"/>
                    </a:moveTo>
                    <a:cubicBezTo>
                      <a:pt x="12" y="3"/>
                      <a:pt x="15" y="5"/>
                      <a:pt x="15" y="9"/>
                    </a:cubicBezTo>
                    <a:cubicBezTo>
                      <a:pt x="15" y="12"/>
                      <a:pt x="12" y="15"/>
                      <a:pt x="9" y="15"/>
                    </a:cubicBezTo>
                    <a:cubicBezTo>
                      <a:pt x="5" y="15"/>
                      <a:pt x="2" y="12"/>
                      <a:pt x="2" y="9"/>
                    </a:cubicBezTo>
                    <a:cubicBezTo>
                      <a:pt x="2" y="5"/>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0" name="Freeform 251"/>
              <p:cNvSpPr>
                <a:spLocks/>
              </p:cNvSpPr>
              <p:nvPr/>
            </p:nvSpPr>
            <p:spPr bwMode="auto">
              <a:xfrm>
                <a:off x="3988346" y="2603579"/>
                <a:ext cx="109430" cy="61191"/>
              </a:xfrm>
              <a:custGeom>
                <a:avLst/>
                <a:gdLst/>
                <a:ahLst/>
                <a:cxnLst>
                  <a:cxn ang="0">
                    <a:pos x="32" y="4"/>
                  </a:cxn>
                  <a:cxn ang="0">
                    <a:pos x="0" y="12"/>
                  </a:cxn>
                  <a:cxn ang="0">
                    <a:pos x="28" y="34"/>
                  </a:cxn>
                  <a:cxn ang="0">
                    <a:pos x="62" y="24"/>
                  </a:cxn>
                  <a:cxn ang="0">
                    <a:pos x="32" y="4"/>
                  </a:cxn>
                </a:cxnLst>
                <a:rect l="0" t="0" r="r" b="b"/>
                <a:pathLst>
                  <a:path w="62" h="38">
                    <a:moveTo>
                      <a:pt x="32" y="4"/>
                    </a:moveTo>
                    <a:cubicBezTo>
                      <a:pt x="12" y="0"/>
                      <a:pt x="0" y="12"/>
                      <a:pt x="0" y="12"/>
                    </a:cubicBezTo>
                    <a:cubicBezTo>
                      <a:pt x="0" y="12"/>
                      <a:pt x="8" y="29"/>
                      <a:pt x="28" y="34"/>
                    </a:cubicBezTo>
                    <a:cubicBezTo>
                      <a:pt x="47" y="38"/>
                      <a:pt x="62" y="24"/>
                      <a:pt x="62" y="24"/>
                    </a:cubicBezTo>
                    <a:cubicBezTo>
                      <a:pt x="62" y="24"/>
                      <a:pt x="53" y="8"/>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1" name="Freeform 252"/>
              <p:cNvSpPr>
                <a:spLocks/>
              </p:cNvSpPr>
              <p:nvPr/>
            </p:nvSpPr>
            <p:spPr bwMode="auto">
              <a:xfrm>
                <a:off x="4033290" y="2531590"/>
                <a:ext cx="93797" cy="75588"/>
              </a:xfrm>
              <a:custGeom>
                <a:avLst/>
                <a:gdLst/>
                <a:ahLst/>
                <a:cxnLst>
                  <a:cxn ang="0">
                    <a:pos x="35" y="35"/>
                  </a:cxn>
                  <a:cxn ang="0">
                    <a:pos x="53" y="4"/>
                  </a:cxn>
                  <a:cxn ang="0">
                    <a:pos x="18" y="11"/>
                  </a:cxn>
                  <a:cxn ang="0">
                    <a:pos x="0" y="39"/>
                  </a:cxn>
                  <a:cxn ang="0">
                    <a:pos x="35" y="35"/>
                  </a:cxn>
                </a:cxnLst>
                <a:rect l="0" t="0" r="r" b="b"/>
                <a:pathLst>
                  <a:path w="53" h="46">
                    <a:moveTo>
                      <a:pt x="35" y="35"/>
                    </a:moveTo>
                    <a:cubicBezTo>
                      <a:pt x="52" y="25"/>
                      <a:pt x="53" y="4"/>
                      <a:pt x="53" y="4"/>
                    </a:cubicBezTo>
                    <a:cubicBezTo>
                      <a:pt x="53" y="4"/>
                      <a:pt x="36" y="0"/>
                      <a:pt x="18" y="11"/>
                    </a:cubicBezTo>
                    <a:cubicBezTo>
                      <a:pt x="0" y="21"/>
                      <a:pt x="0" y="39"/>
                      <a:pt x="0" y="39"/>
                    </a:cubicBezTo>
                    <a:cubicBezTo>
                      <a:pt x="0" y="39"/>
                      <a:pt x="18" y="46"/>
                      <a:pt x="35" y="3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2" name="Freeform 253"/>
              <p:cNvSpPr>
                <a:spLocks/>
              </p:cNvSpPr>
              <p:nvPr/>
            </p:nvSpPr>
            <p:spPr bwMode="auto">
              <a:xfrm>
                <a:off x="3925814" y="2637774"/>
                <a:ext cx="109430" cy="62990"/>
              </a:xfrm>
              <a:custGeom>
                <a:avLst/>
                <a:gdLst/>
                <a:ahLst/>
                <a:cxnLst>
                  <a:cxn ang="0">
                    <a:pos x="33" y="4"/>
                  </a:cxn>
                  <a:cxn ang="0">
                    <a:pos x="0" y="13"/>
                  </a:cxn>
                  <a:cxn ang="0">
                    <a:pos x="28" y="34"/>
                  </a:cxn>
                  <a:cxn ang="0">
                    <a:pos x="62" y="24"/>
                  </a:cxn>
                  <a:cxn ang="0">
                    <a:pos x="33" y="4"/>
                  </a:cxn>
                </a:cxnLst>
                <a:rect l="0" t="0" r="r" b="b"/>
                <a:pathLst>
                  <a:path w="62" h="39">
                    <a:moveTo>
                      <a:pt x="33" y="4"/>
                    </a:moveTo>
                    <a:cubicBezTo>
                      <a:pt x="13" y="0"/>
                      <a:pt x="0" y="13"/>
                      <a:pt x="0" y="13"/>
                    </a:cubicBezTo>
                    <a:cubicBezTo>
                      <a:pt x="0" y="13"/>
                      <a:pt x="8" y="30"/>
                      <a:pt x="28" y="34"/>
                    </a:cubicBezTo>
                    <a:cubicBezTo>
                      <a:pt x="47" y="39"/>
                      <a:pt x="62" y="24"/>
                      <a:pt x="62" y="24"/>
                    </a:cubicBezTo>
                    <a:cubicBezTo>
                      <a:pt x="62" y="24"/>
                      <a:pt x="53" y="9"/>
                      <a:pt x="33"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3" name="Freeform 254"/>
              <p:cNvSpPr>
                <a:spLocks/>
              </p:cNvSpPr>
              <p:nvPr/>
            </p:nvSpPr>
            <p:spPr bwMode="auto">
              <a:xfrm>
                <a:off x="3865237" y="2671969"/>
                <a:ext cx="109430" cy="62990"/>
              </a:xfrm>
              <a:custGeom>
                <a:avLst/>
                <a:gdLst/>
                <a:ahLst/>
                <a:cxnLst>
                  <a:cxn ang="0">
                    <a:pos x="33" y="5"/>
                  </a:cxn>
                  <a:cxn ang="0">
                    <a:pos x="0" y="13"/>
                  </a:cxn>
                  <a:cxn ang="0">
                    <a:pos x="28" y="35"/>
                  </a:cxn>
                  <a:cxn ang="0">
                    <a:pos x="63" y="25"/>
                  </a:cxn>
                  <a:cxn ang="0">
                    <a:pos x="33" y="5"/>
                  </a:cxn>
                </a:cxnLst>
                <a:rect l="0" t="0" r="r" b="b"/>
                <a:pathLst>
                  <a:path w="63" h="39">
                    <a:moveTo>
                      <a:pt x="33" y="5"/>
                    </a:moveTo>
                    <a:cubicBezTo>
                      <a:pt x="13" y="0"/>
                      <a:pt x="0" y="13"/>
                      <a:pt x="0" y="13"/>
                    </a:cubicBezTo>
                    <a:cubicBezTo>
                      <a:pt x="0" y="13"/>
                      <a:pt x="8" y="30"/>
                      <a:pt x="28" y="35"/>
                    </a:cubicBezTo>
                    <a:cubicBezTo>
                      <a:pt x="48" y="39"/>
                      <a:pt x="63" y="25"/>
                      <a:pt x="63" y="25"/>
                    </a:cubicBezTo>
                    <a:cubicBezTo>
                      <a:pt x="63" y="25"/>
                      <a:pt x="53" y="9"/>
                      <a:pt x="33"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4" name="Freeform 255"/>
              <p:cNvSpPr>
                <a:spLocks/>
              </p:cNvSpPr>
              <p:nvPr/>
            </p:nvSpPr>
            <p:spPr bwMode="auto">
              <a:xfrm>
                <a:off x="3804659" y="2707963"/>
                <a:ext cx="109430" cy="61191"/>
              </a:xfrm>
              <a:custGeom>
                <a:avLst/>
                <a:gdLst/>
                <a:ahLst/>
                <a:cxnLst>
                  <a:cxn ang="0">
                    <a:pos x="32" y="4"/>
                  </a:cxn>
                  <a:cxn ang="0">
                    <a:pos x="0" y="12"/>
                  </a:cxn>
                  <a:cxn ang="0">
                    <a:pos x="27" y="34"/>
                  </a:cxn>
                  <a:cxn ang="0">
                    <a:pos x="62" y="24"/>
                  </a:cxn>
                  <a:cxn ang="0">
                    <a:pos x="32" y="4"/>
                  </a:cxn>
                </a:cxnLst>
                <a:rect l="0" t="0" r="r" b="b"/>
                <a:pathLst>
                  <a:path w="62" h="38">
                    <a:moveTo>
                      <a:pt x="32" y="4"/>
                    </a:moveTo>
                    <a:cubicBezTo>
                      <a:pt x="12" y="0"/>
                      <a:pt x="0" y="12"/>
                      <a:pt x="0" y="12"/>
                    </a:cubicBezTo>
                    <a:cubicBezTo>
                      <a:pt x="0" y="12"/>
                      <a:pt x="8" y="30"/>
                      <a:pt x="27" y="34"/>
                    </a:cubicBezTo>
                    <a:cubicBezTo>
                      <a:pt x="47" y="38"/>
                      <a:pt x="62" y="24"/>
                      <a:pt x="62" y="24"/>
                    </a:cubicBezTo>
                    <a:cubicBezTo>
                      <a:pt x="62" y="24"/>
                      <a:pt x="52" y="9"/>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5" name="Freeform 256"/>
              <p:cNvSpPr>
                <a:spLocks/>
              </p:cNvSpPr>
              <p:nvPr/>
            </p:nvSpPr>
            <p:spPr bwMode="auto">
              <a:xfrm>
                <a:off x="3962942" y="2518992"/>
                <a:ext cx="68394" cy="98985"/>
              </a:xfrm>
              <a:custGeom>
                <a:avLst/>
                <a:gdLst/>
                <a:ahLst/>
                <a:cxnLst>
                  <a:cxn ang="0">
                    <a:pos x="30" y="0"/>
                  </a:cxn>
                  <a:cxn ang="0">
                    <a:pos x="5" y="26"/>
                  </a:cxn>
                  <a:cxn ang="0">
                    <a:pos x="12" y="61"/>
                  </a:cxn>
                  <a:cxn ang="0">
                    <a:pos x="34" y="35"/>
                  </a:cxn>
                  <a:cxn ang="0">
                    <a:pos x="30" y="0"/>
                  </a:cxn>
                </a:cxnLst>
                <a:rect l="0" t="0" r="r" b="b"/>
                <a:pathLst>
                  <a:path w="39" h="61">
                    <a:moveTo>
                      <a:pt x="30" y="0"/>
                    </a:moveTo>
                    <a:cubicBezTo>
                      <a:pt x="30" y="0"/>
                      <a:pt x="10" y="7"/>
                      <a:pt x="5" y="26"/>
                    </a:cubicBezTo>
                    <a:cubicBezTo>
                      <a:pt x="0" y="46"/>
                      <a:pt x="12" y="61"/>
                      <a:pt x="12" y="61"/>
                    </a:cubicBezTo>
                    <a:cubicBezTo>
                      <a:pt x="12" y="61"/>
                      <a:pt x="29" y="55"/>
                      <a:pt x="34" y="35"/>
                    </a:cubicBezTo>
                    <a:cubicBezTo>
                      <a:pt x="39" y="15"/>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6" name="Freeform 257"/>
              <p:cNvSpPr>
                <a:spLocks/>
              </p:cNvSpPr>
              <p:nvPr/>
            </p:nvSpPr>
            <p:spPr bwMode="auto">
              <a:xfrm>
                <a:off x="3902365" y="2553187"/>
                <a:ext cx="68394" cy="98985"/>
              </a:xfrm>
              <a:custGeom>
                <a:avLst/>
                <a:gdLst/>
                <a:ahLst/>
                <a:cxnLst>
                  <a:cxn ang="0">
                    <a:pos x="30" y="0"/>
                  </a:cxn>
                  <a:cxn ang="0">
                    <a:pos x="5" y="27"/>
                  </a:cxn>
                  <a:cxn ang="0">
                    <a:pos x="12" y="61"/>
                  </a:cxn>
                  <a:cxn ang="0">
                    <a:pos x="34" y="36"/>
                  </a:cxn>
                  <a:cxn ang="0">
                    <a:pos x="30" y="0"/>
                  </a:cxn>
                </a:cxnLst>
                <a:rect l="0" t="0" r="r" b="b"/>
                <a:pathLst>
                  <a:path w="39" h="61">
                    <a:moveTo>
                      <a:pt x="30" y="0"/>
                    </a:moveTo>
                    <a:cubicBezTo>
                      <a:pt x="30" y="0"/>
                      <a:pt x="10" y="7"/>
                      <a:pt x="5" y="27"/>
                    </a:cubicBezTo>
                    <a:cubicBezTo>
                      <a:pt x="0" y="46"/>
                      <a:pt x="12" y="61"/>
                      <a:pt x="12" y="61"/>
                    </a:cubicBezTo>
                    <a:cubicBezTo>
                      <a:pt x="12" y="61"/>
                      <a:pt x="29" y="56"/>
                      <a:pt x="34" y="36"/>
                    </a:cubicBezTo>
                    <a:cubicBezTo>
                      <a:pt x="39" y="16"/>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7" name="Freeform 258"/>
              <p:cNvSpPr>
                <a:spLocks/>
              </p:cNvSpPr>
              <p:nvPr/>
            </p:nvSpPr>
            <p:spPr bwMode="auto">
              <a:xfrm>
                <a:off x="3841787" y="2589182"/>
                <a:ext cx="68394" cy="98985"/>
              </a:xfrm>
              <a:custGeom>
                <a:avLst/>
                <a:gdLst/>
                <a:ahLst/>
                <a:cxnLst>
                  <a:cxn ang="0">
                    <a:pos x="29" y="0"/>
                  </a:cxn>
                  <a:cxn ang="0">
                    <a:pos x="5" y="26"/>
                  </a:cxn>
                  <a:cxn ang="0">
                    <a:pos x="12" y="61"/>
                  </a:cxn>
                  <a:cxn ang="0">
                    <a:pos x="33" y="35"/>
                  </a:cxn>
                  <a:cxn ang="0">
                    <a:pos x="29" y="0"/>
                  </a:cxn>
                </a:cxnLst>
                <a:rect l="0" t="0" r="r" b="b"/>
                <a:pathLst>
                  <a:path w="39" h="61">
                    <a:moveTo>
                      <a:pt x="29" y="0"/>
                    </a:moveTo>
                    <a:cubicBezTo>
                      <a:pt x="29" y="0"/>
                      <a:pt x="10" y="7"/>
                      <a:pt x="5" y="26"/>
                    </a:cubicBezTo>
                    <a:cubicBezTo>
                      <a:pt x="0" y="46"/>
                      <a:pt x="12" y="61"/>
                      <a:pt x="12" y="61"/>
                    </a:cubicBezTo>
                    <a:cubicBezTo>
                      <a:pt x="12" y="61"/>
                      <a:pt x="28" y="55"/>
                      <a:pt x="33"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8" name="Freeform 259"/>
              <p:cNvSpPr>
                <a:spLocks/>
              </p:cNvSpPr>
              <p:nvPr/>
            </p:nvSpPr>
            <p:spPr bwMode="auto">
              <a:xfrm>
                <a:off x="3779256" y="2623376"/>
                <a:ext cx="68394" cy="98985"/>
              </a:xfrm>
              <a:custGeom>
                <a:avLst/>
                <a:gdLst/>
                <a:ahLst/>
                <a:cxnLst>
                  <a:cxn ang="0">
                    <a:pos x="29" y="0"/>
                  </a:cxn>
                  <a:cxn ang="0">
                    <a:pos x="5" y="27"/>
                  </a:cxn>
                  <a:cxn ang="0">
                    <a:pos x="12" y="61"/>
                  </a:cxn>
                  <a:cxn ang="0">
                    <a:pos x="34" y="35"/>
                  </a:cxn>
                  <a:cxn ang="0">
                    <a:pos x="29" y="0"/>
                  </a:cxn>
                </a:cxnLst>
                <a:rect l="0" t="0" r="r" b="b"/>
                <a:pathLst>
                  <a:path w="39" h="61">
                    <a:moveTo>
                      <a:pt x="29" y="0"/>
                    </a:moveTo>
                    <a:cubicBezTo>
                      <a:pt x="29" y="0"/>
                      <a:pt x="10" y="7"/>
                      <a:pt x="5" y="27"/>
                    </a:cubicBezTo>
                    <a:cubicBezTo>
                      <a:pt x="0" y="46"/>
                      <a:pt x="12" y="61"/>
                      <a:pt x="12" y="61"/>
                    </a:cubicBezTo>
                    <a:cubicBezTo>
                      <a:pt x="12" y="61"/>
                      <a:pt x="29" y="55"/>
                      <a:pt x="34"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79" name="Freeform 260"/>
              <p:cNvSpPr>
                <a:spLocks/>
              </p:cNvSpPr>
              <p:nvPr/>
            </p:nvSpPr>
            <p:spPr bwMode="auto">
              <a:xfrm>
                <a:off x="3749944" y="2729560"/>
                <a:ext cx="42990" cy="32395"/>
              </a:xfrm>
              <a:custGeom>
                <a:avLst/>
                <a:gdLst/>
                <a:ahLst/>
                <a:cxnLst>
                  <a:cxn ang="0">
                    <a:pos x="21" y="0"/>
                  </a:cxn>
                  <a:cxn ang="0">
                    <a:pos x="0" y="13"/>
                  </a:cxn>
                  <a:cxn ang="0">
                    <a:pos x="1" y="14"/>
                  </a:cxn>
                  <a:cxn ang="0">
                    <a:pos x="4" y="19"/>
                  </a:cxn>
                  <a:cxn ang="0">
                    <a:pos x="25" y="6"/>
                  </a:cxn>
                  <a:cxn ang="0">
                    <a:pos x="21" y="0"/>
                  </a:cxn>
                </a:cxnLst>
                <a:rect l="0" t="0" r="r" b="b"/>
                <a:pathLst>
                  <a:path w="25" h="19">
                    <a:moveTo>
                      <a:pt x="21" y="0"/>
                    </a:moveTo>
                    <a:cubicBezTo>
                      <a:pt x="0" y="13"/>
                      <a:pt x="0" y="13"/>
                      <a:pt x="0" y="13"/>
                    </a:cubicBezTo>
                    <a:cubicBezTo>
                      <a:pt x="0" y="13"/>
                      <a:pt x="1" y="14"/>
                      <a:pt x="1" y="14"/>
                    </a:cubicBezTo>
                    <a:cubicBezTo>
                      <a:pt x="2" y="16"/>
                      <a:pt x="3" y="17"/>
                      <a:pt x="4" y="19"/>
                    </a:cubicBezTo>
                    <a:cubicBezTo>
                      <a:pt x="25" y="6"/>
                      <a:pt x="25" y="6"/>
                      <a:pt x="25" y="6"/>
                    </a:cubicBezTo>
                    <a:lnTo>
                      <a:pt x="2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0" name="Freeform 261"/>
              <p:cNvSpPr>
                <a:spLocks/>
              </p:cNvSpPr>
              <p:nvPr/>
            </p:nvSpPr>
            <p:spPr bwMode="auto">
              <a:xfrm>
                <a:off x="4316636" y="2151849"/>
                <a:ext cx="164145" cy="66590"/>
              </a:xfrm>
              <a:custGeom>
                <a:avLst/>
                <a:gdLst/>
                <a:ahLst/>
                <a:cxnLst>
                  <a:cxn ang="0">
                    <a:pos x="47" y="16"/>
                  </a:cxn>
                  <a:cxn ang="0">
                    <a:pos x="0" y="0"/>
                  </a:cxn>
                  <a:cxn ang="0">
                    <a:pos x="0" y="30"/>
                  </a:cxn>
                  <a:cxn ang="0">
                    <a:pos x="47" y="41"/>
                  </a:cxn>
                  <a:cxn ang="0">
                    <a:pos x="93" y="28"/>
                  </a:cxn>
                  <a:cxn ang="0">
                    <a:pos x="93" y="0"/>
                  </a:cxn>
                  <a:cxn ang="0">
                    <a:pos x="47" y="16"/>
                  </a:cxn>
                </a:cxnLst>
                <a:rect l="0" t="0" r="r" b="b"/>
                <a:pathLst>
                  <a:path w="93" h="41">
                    <a:moveTo>
                      <a:pt x="47" y="16"/>
                    </a:moveTo>
                    <a:cubicBezTo>
                      <a:pt x="0" y="0"/>
                      <a:pt x="0" y="0"/>
                      <a:pt x="0" y="0"/>
                    </a:cubicBezTo>
                    <a:cubicBezTo>
                      <a:pt x="0" y="30"/>
                      <a:pt x="0" y="30"/>
                      <a:pt x="0" y="30"/>
                    </a:cubicBezTo>
                    <a:cubicBezTo>
                      <a:pt x="0" y="30"/>
                      <a:pt x="22" y="41"/>
                      <a:pt x="47" y="41"/>
                    </a:cubicBezTo>
                    <a:cubicBezTo>
                      <a:pt x="72" y="41"/>
                      <a:pt x="93" y="28"/>
                      <a:pt x="93" y="28"/>
                    </a:cubicBezTo>
                    <a:cubicBezTo>
                      <a:pt x="93" y="0"/>
                      <a:pt x="93" y="0"/>
                      <a:pt x="93" y="0"/>
                    </a:cubicBezTo>
                    <a:lnTo>
                      <a:pt x="47"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1" name="Freeform 262"/>
              <p:cNvSpPr>
                <a:spLocks/>
              </p:cNvSpPr>
              <p:nvPr/>
            </p:nvSpPr>
            <p:spPr bwMode="auto">
              <a:xfrm>
                <a:off x="4275600" y="2079860"/>
                <a:ext cx="246218" cy="125981"/>
              </a:xfrm>
              <a:custGeom>
                <a:avLst/>
                <a:gdLst/>
                <a:ahLst/>
                <a:cxnLst>
                  <a:cxn ang="0">
                    <a:pos x="119" y="29"/>
                  </a:cxn>
                  <a:cxn ang="0">
                    <a:pos x="126" y="26"/>
                  </a:cxn>
                  <a:cxn ang="0">
                    <a:pos x="63" y="0"/>
                  </a:cxn>
                  <a:cxn ang="0">
                    <a:pos x="0" y="26"/>
                  </a:cxn>
                  <a:cxn ang="0">
                    <a:pos x="63" y="49"/>
                  </a:cxn>
                  <a:cxn ang="0">
                    <a:pos x="113" y="31"/>
                  </a:cxn>
                  <a:cxn ang="0">
                    <a:pos x="113" y="58"/>
                  </a:cxn>
                  <a:cxn ang="0">
                    <a:pos x="110" y="58"/>
                  </a:cxn>
                  <a:cxn ang="0">
                    <a:pos x="110" y="70"/>
                  </a:cxn>
                  <a:cxn ang="0">
                    <a:pos x="120" y="70"/>
                  </a:cxn>
                  <a:cxn ang="0">
                    <a:pos x="120" y="58"/>
                  </a:cxn>
                  <a:cxn ang="0">
                    <a:pos x="119" y="58"/>
                  </a:cxn>
                  <a:cxn ang="0">
                    <a:pos x="119" y="29"/>
                  </a:cxn>
                </a:cxnLst>
                <a:rect l="0" t="0" r="r" b="b"/>
                <a:pathLst>
                  <a:path w="126" h="70">
                    <a:moveTo>
                      <a:pt x="119" y="29"/>
                    </a:moveTo>
                    <a:lnTo>
                      <a:pt x="126" y="26"/>
                    </a:lnTo>
                    <a:lnTo>
                      <a:pt x="63" y="0"/>
                    </a:lnTo>
                    <a:lnTo>
                      <a:pt x="0" y="26"/>
                    </a:lnTo>
                    <a:lnTo>
                      <a:pt x="63" y="49"/>
                    </a:lnTo>
                    <a:lnTo>
                      <a:pt x="113" y="31"/>
                    </a:lnTo>
                    <a:lnTo>
                      <a:pt x="113" y="58"/>
                    </a:lnTo>
                    <a:lnTo>
                      <a:pt x="110" y="58"/>
                    </a:lnTo>
                    <a:lnTo>
                      <a:pt x="110" y="70"/>
                    </a:lnTo>
                    <a:lnTo>
                      <a:pt x="120" y="70"/>
                    </a:lnTo>
                    <a:lnTo>
                      <a:pt x="120" y="58"/>
                    </a:lnTo>
                    <a:lnTo>
                      <a:pt x="119" y="58"/>
                    </a:lnTo>
                    <a:lnTo>
                      <a:pt x="119" y="2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2" name="Freeform 263"/>
              <p:cNvSpPr>
                <a:spLocks noEditPoints="1"/>
              </p:cNvSpPr>
              <p:nvPr/>
            </p:nvSpPr>
            <p:spPr bwMode="auto">
              <a:xfrm>
                <a:off x="3714770" y="4972014"/>
                <a:ext cx="330245" cy="226765"/>
              </a:xfrm>
              <a:custGeom>
                <a:avLst/>
                <a:gdLst/>
                <a:ahLst/>
                <a:cxnLst>
                  <a:cxn ang="0">
                    <a:pos x="179" y="18"/>
                  </a:cxn>
                  <a:cxn ang="0">
                    <a:pos x="179" y="7"/>
                  </a:cxn>
                  <a:cxn ang="0">
                    <a:pos x="177" y="6"/>
                  </a:cxn>
                  <a:cxn ang="0">
                    <a:pos x="145" y="0"/>
                  </a:cxn>
                  <a:cxn ang="0">
                    <a:pos x="94" y="18"/>
                  </a:cxn>
                  <a:cxn ang="0">
                    <a:pos x="43" y="0"/>
                  </a:cxn>
                  <a:cxn ang="0">
                    <a:pos x="10" y="6"/>
                  </a:cxn>
                  <a:cxn ang="0">
                    <a:pos x="9" y="7"/>
                  </a:cxn>
                  <a:cxn ang="0">
                    <a:pos x="9" y="18"/>
                  </a:cxn>
                  <a:cxn ang="0">
                    <a:pos x="0" y="24"/>
                  </a:cxn>
                  <a:cxn ang="0">
                    <a:pos x="0" y="136"/>
                  </a:cxn>
                  <a:cxn ang="0">
                    <a:pos x="82" y="136"/>
                  </a:cxn>
                  <a:cxn ang="0">
                    <a:pos x="94" y="140"/>
                  </a:cxn>
                  <a:cxn ang="0">
                    <a:pos x="106" y="136"/>
                  </a:cxn>
                  <a:cxn ang="0">
                    <a:pos x="187" y="136"/>
                  </a:cxn>
                  <a:cxn ang="0">
                    <a:pos x="187" y="24"/>
                  </a:cxn>
                  <a:cxn ang="0">
                    <a:pos x="179" y="18"/>
                  </a:cxn>
                  <a:cxn ang="0">
                    <a:pos x="93" y="127"/>
                  </a:cxn>
                  <a:cxn ang="0">
                    <a:pos x="39" y="115"/>
                  </a:cxn>
                  <a:cxn ang="0">
                    <a:pos x="14" y="120"/>
                  </a:cxn>
                  <a:cxn ang="0">
                    <a:pos x="14" y="10"/>
                  </a:cxn>
                  <a:cxn ang="0">
                    <a:pos x="43" y="6"/>
                  </a:cxn>
                  <a:cxn ang="0">
                    <a:pos x="90" y="22"/>
                  </a:cxn>
                  <a:cxn ang="0">
                    <a:pos x="90" y="87"/>
                  </a:cxn>
                  <a:cxn ang="0">
                    <a:pos x="93" y="84"/>
                  </a:cxn>
                  <a:cxn ang="0">
                    <a:pos x="93" y="127"/>
                  </a:cxn>
                  <a:cxn ang="0">
                    <a:pos x="174" y="120"/>
                  </a:cxn>
                  <a:cxn ang="0">
                    <a:pos x="148" y="115"/>
                  </a:cxn>
                  <a:cxn ang="0">
                    <a:pos x="95" y="127"/>
                  </a:cxn>
                  <a:cxn ang="0">
                    <a:pos x="95" y="84"/>
                  </a:cxn>
                  <a:cxn ang="0">
                    <a:pos x="98" y="87"/>
                  </a:cxn>
                  <a:cxn ang="0">
                    <a:pos x="98" y="22"/>
                  </a:cxn>
                  <a:cxn ang="0">
                    <a:pos x="145" y="6"/>
                  </a:cxn>
                  <a:cxn ang="0">
                    <a:pos x="174" y="10"/>
                  </a:cxn>
                  <a:cxn ang="0">
                    <a:pos x="174" y="120"/>
                  </a:cxn>
                </a:cxnLst>
                <a:rect l="0" t="0" r="r" b="b"/>
                <a:pathLst>
                  <a:path w="187" h="140">
                    <a:moveTo>
                      <a:pt x="179" y="18"/>
                    </a:moveTo>
                    <a:cubicBezTo>
                      <a:pt x="179" y="7"/>
                      <a:pt x="179" y="7"/>
                      <a:pt x="179" y="7"/>
                    </a:cubicBezTo>
                    <a:cubicBezTo>
                      <a:pt x="177" y="6"/>
                      <a:pt x="177" y="6"/>
                      <a:pt x="177" y="6"/>
                    </a:cubicBezTo>
                    <a:cubicBezTo>
                      <a:pt x="177" y="6"/>
                      <a:pt x="163" y="0"/>
                      <a:pt x="145" y="0"/>
                    </a:cubicBezTo>
                    <a:cubicBezTo>
                      <a:pt x="125" y="0"/>
                      <a:pt x="108" y="6"/>
                      <a:pt x="94" y="18"/>
                    </a:cubicBezTo>
                    <a:cubicBezTo>
                      <a:pt x="80" y="6"/>
                      <a:pt x="63" y="0"/>
                      <a:pt x="43" y="0"/>
                    </a:cubicBezTo>
                    <a:cubicBezTo>
                      <a:pt x="25" y="0"/>
                      <a:pt x="11" y="6"/>
                      <a:pt x="10" y="6"/>
                    </a:cubicBezTo>
                    <a:cubicBezTo>
                      <a:pt x="9" y="7"/>
                      <a:pt x="9" y="7"/>
                      <a:pt x="9" y="7"/>
                    </a:cubicBezTo>
                    <a:cubicBezTo>
                      <a:pt x="9" y="18"/>
                      <a:pt x="9" y="18"/>
                      <a:pt x="9" y="18"/>
                    </a:cubicBezTo>
                    <a:cubicBezTo>
                      <a:pt x="3" y="19"/>
                      <a:pt x="0" y="20"/>
                      <a:pt x="0" y="24"/>
                    </a:cubicBezTo>
                    <a:cubicBezTo>
                      <a:pt x="0" y="39"/>
                      <a:pt x="0" y="136"/>
                      <a:pt x="0" y="136"/>
                    </a:cubicBezTo>
                    <a:cubicBezTo>
                      <a:pt x="82" y="136"/>
                      <a:pt x="82" y="136"/>
                      <a:pt x="82" y="136"/>
                    </a:cubicBezTo>
                    <a:cubicBezTo>
                      <a:pt x="85" y="138"/>
                      <a:pt x="89" y="140"/>
                      <a:pt x="94" y="140"/>
                    </a:cubicBezTo>
                    <a:cubicBezTo>
                      <a:pt x="99" y="140"/>
                      <a:pt x="103" y="138"/>
                      <a:pt x="106" y="136"/>
                    </a:cubicBezTo>
                    <a:cubicBezTo>
                      <a:pt x="187" y="136"/>
                      <a:pt x="187" y="136"/>
                      <a:pt x="187" y="136"/>
                    </a:cubicBezTo>
                    <a:cubicBezTo>
                      <a:pt x="187" y="136"/>
                      <a:pt x="187" y="29"/>
                      <a:pt x="187" y="24"/>
                    </a:cubicBezTo>
                    <a:cubicBezTo>
                      <a:pt x="187" y="21"/>
                      <a:pt x="184" y="19"/>
                      <a:pt x="179" y="18"/>
                    </a:cubicBezTo>
                    <a:close/>
                    <a:moveTo>
                      <a:pt x="93" y="127"/>
                    </a:moveTo>
                    <a:cubicBezTo>
                      <a:pt x="86" y="124"/>
                      <a:pt x="63" y="115"/>
                      <a:pt x="39" y="115"/>
                    </a:cubicBezTo>
                    <a:cubicBezTo>
                      <a:pt x="29" y="115"/>
                      <a:pt x="21" y="117"/>
                      <a:pt x="14" y="120"/>
                    </a:cubicBezTo>
                    <a:cubicBezTo>
                      <a:pt x="14" y="10"/>
                      <a:pt x="14" y="10"/>
                      <a:pt x="14" y="10"/>
                    </a:cubicBezTo>
                    <a:cubicBezTo>
                      <a:pt x="18" y="9"/>
                      <a:pt x="29" y="6"/>
                      <a:pt x="43" y="6"/>
                    </a:cubicBezTo>
                    <a:cubicBezTo>
                      <a:pt x="62" y="6"/>
                      <a:pt x="77" y="11"/>
                      <a:pt x="90" y="22"/>
                    </a:cubicBezTo>
                    <a:cubicBezTo>
                      <a:pt x="90" y="87"/>
                      <a:pt x="90" y="87"/>
                      <a:pt x="90" y="87"/>
                    </a:cubicBezTo>
                    <a:cubicBezTo>
                      <a:pt x="93" y="84"/>
                      <a:pt x="93" y="84"/>
                      <a:pt x="93" y="84"/>
                    </a:cubicBezTo>
                    <a:lnTo>
                      <a:pt x="93" y="127"/>
                    </a:lnTo>
                    <a:close/>
                    <a:moveTo>
                      <a:pt x="174" y="120"/>
                    </a:moveTo>
                    <a:cubicBezTo>
                      <a:pt x="166" y="116"/>
                      <a:pt x="158" y="115"/>
                      <a:pt x="148" y="115"/>
                    </a:cubicBezTo>
                    <a:cubicBezTo>
                      <a:pt x="124" y="115"/>
                      <a:pt x="102" y="124"/>
                      <a:pt x="95" y="127"/>
                    </a:cubicBezTo>
                    <a:cubicBezTo>
                      <a:pt x="95" y="84"/>
                      <a:pt x="95" y="84"/>
                      <a:pt x="95" y="84"/>
                    </a:cubicBezTo>
                    <a:cubicBezTo>
                      <a:pt x="98" y="87"/>
                      <a:pt x="98" y="87"/>
                      <a:pt x="98" y="87"/>
                    </a:cubicBezTo>
                    <a:cubicBezTo>
                      <a:pt x="98" y="22"/>
                      <a:pt x="98" y="22"/>
                      <a:pt x="98" y="22"/>
                    </a:cubicBezTo>
                    <a:cubicBezTo>
                      <a:pt x="111" y="11"/>
                      <a:pt x="126" y="6"/>
                      <a:pt x="145" y="6"/>
                    </a:cubicBezTo>
                    <a:cubicBezTo>
                      <a:pt x="158" y="6"/>
                      <a:pt x="170" y="9"/>
                      <a:pt x="174" y="10"/>
                    </a:cubicBezTo>
                    <a:lnTo>
                      <a:pt x="174" y="12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3" name="Freeform 264"/>
              <p:cNvSpPr>
                <a:spLocks/>
              </p:cNvSpPr>
              <p:nvPr/>
            </p:nvSpPr>
            <p:spPr bwMode="auto">
              <a:xfrm>
                <a:off x="3757760" y="4999010"/>
                <a:ext cx="99660" cy="28796"/>
              </a:xfrm>
              <a:custGeom>
                <a:avLst/>
                <a:gdLst/>
                <a:ahLst/>
                <a:cxnLst>
                  <a:cxn ang="0">
                    <a:pos x="0" y="8"/>
                  </a:cxn>
                  <a:cxn ang="0">
                    <a:pos x="1" y="12"/>
                  </a:cxn>
                  <a:cxn ang="0">
                    <a:pos x="54" y="18"/>
                  </a:cxn>
                  <a:cxn ang="0">
                    <a:pos x="56" y="15"/>
                  </a:cxn>
                  <a:cxn ang="0">
                    <a:pos x="0" y="8"/>
                  </a:cxn>
                </a:cxnLst>
                <a:rect l="0" t="0" r="r" b="b"/>
                <a:pathLst>
                  <a:path w="56" h="18">
                    <a:moveTo>
                      <a:pt x="0" y="8"/>
                    </a:moveTo>
                    <a:cubicBezTo>
                      <a:pt x="1" y="12"/>
                      <a:pt x="1" y="12"/>
                      <a:pt x="1" y="12"/>
                    </a:cubicBezTo>
                    <a:cubicBezTo>
                      <a:pt x="29" y="5"/>
                      <a:pt x="54" y="18"/>
                      <a:pt x="54" y="18"/>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4" name="Freeform 265"/>
              <p:cNvSpPr>
                <a:spLocks/>
              </p:cNvSpPr>
              <p:nvPr/>
            </p:nvSpPr>
            <p:spPr bwMode="auto">
              <a:xfrm>
                <a:off x="3757760" y="5018807"/>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5" name="Freeform 266"/>
              <p:cNvSpPr>
                <a:spLocks/>
              </p:cNvSpPr>
              <p:nvPr/>
            </p:nvSpPr>
            <p:spPr bwMode="auto">
              <a:xfrm>
                <a:off x="3757760" y="5038604"/>
                <a:ext cx="99660" cy="28796"/>
              </a:xfrm>
              <a:custGeom>
                <a:avLst/>
                <a:gdLst/>
                <a:ahLst/>
                <a:cxnLst>
                  <a:cxn ang="0">
                    <a:pos x="0" y="8"/>
                  </a:cxn>
                  <a:cxn ang="0">
                    <a:pos x="1" y="12"/>
                  </a:cxn>
                  <a:cxn ang="0">
                    <a:pos x="54" y="18"/>
                  </a:cxn>
                  <a:cxn ang="0">
                    <a:pos x="56" y="14"/>
                  </a:cxn>
                  <a:cxn ang="0">
                    <a:pos x="0" y="8"/>
                  </a:cxn>
                </a:cxnLst>
                <a:rect l="0" t="0" r="r" b="b"/>
                <a:pathLst>
                  <a:path w="56" h="18">
                    <a:moveTo>
                      <a:pt x="0" y="8"/>
                    </a:moveTo>
                    <a:cubicBezTo>
                      <a:pt x="1" y="12"/>
                      <a:pt x="1" y="12"/>
                      <a:pt x="1" y="12"/>
                    </a:cubicBezTo>
                    <a:cubicBezTo>
                      <a:pt x="29" y="4"/>
                      <a:pt x="54" y="18"/>
                      <a:pt x="54" y="18"/>
                    </a:cubicBezTo>
                    <a:cubicBezTo>
                      <a:pt x="56" y="14"/>
                      <a:pt x="56" y="14"/>
                      <a:pt x="56" y="14"/>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6" name="Freeform 267"/>
              <p:cNvSpPr>
                <a:spLocks/>
              </p:cNvSpPr>
              <p:nvPr/>
            </p:nvSpPr>
            <p:spPr bwMode="auto">
              <a:xfrm>
                <a:off x="3757760" y="5058401"/>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7" name="Freeform 268"/>
              <p:cNvSpPr>
                <a:spLocks/>
              </p:cNvSpPr>
              <p:nvPr/>
            </p:nvSpPr>
            <p:spPr bwMode="auto">
              <a:xfrm>
                <a:off x="3757760" y="5078198"/>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8"/>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8" name="Freeform 269"/>
              <p:cNvSpPr>
                <a:spLocks/>
              </p:cNvSpPr>
              <p:nvPr/>
            </p:nvSpPr>
            <p:spPr bwMode="auto">
              <a:xfrm>
                <a:off x="3757760" y="5096195"/>
                <a:ext cx="99660" cy="323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89" name="Freeform 270"/>
              <p:cNvSpPr>
                <a:spLocks/>
              </p:cNvSpPr>
              <p:nvPr/>
            </p:nvSpPr>
            <p:spPr bwMode="auto">
              <a:xfrm>
                <a:off x="3757760" y="5115992"/>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0" name="Freeform 271"/>
              <p:cNvSpPr>
                <a:spLocks/>
              </p:cNvSpPr>
              <p:nvPr/>
            </p:nvSpPr>
            <p:spPr bwMode="auto">
              <a:xfrm>
                <a:off x="3904319" y="4999010"/>
                <a:ext cx="99660" cy="30595"/>
              </a:xfrm>
              <a:custGeom>
                <a:avLst/>
                <a:gdLst/>
                <a:ahLst/>
                <a:cxnLst>
                  <a:cxn ang="0">
                    <a:pos x="2" y="19"/>
                  </a:cxn>
                  <a:cxn ang="0">
                    <a:pos x="55" y="12"/>
                  </a:cxn>
                  <a:cxn ang="0">
                    <a:pos x="56" y="8"/>
                  </a:cxn>
                  <a:cxn ang="0">
                    <a:pos x="0" y="15"/>
                  </a:cxn>
                  <a:cxn ang="0">
                    <a:pos x="2" y="19"/>
                  </a:cxn>
                </a:cxnLst>
                <a:rect l="0" t="0" r="r" b="b"/>
                <a:pathLst>
                  <a:path w="56" h="19">
                    <a:moveTo>
                      <a:pt x="2" y="19"/>
                    </a:moveTo>
                    <a:cubicBezTo>
                      <a:pt x="2" y="19"/>
                      <a:pt x="27" y="5"/>
                      <a:pt x="55" y="12"/>
                    </a:cubicBezTo>
                    <a:cubicBezTo>
                      <a:pt x="56" y="8"/>
                      <a:pt x="56" y="8"/>
                      <a:pt x="56" y="8"/>
                    </a:cubicBezTo>
                    <a:cubicBezTo>
                      <a:pt x="27" y="0"/>
                      <a:pt x="1" y="14"/>
                      <a:pt x="0" y="15"/>
                    </a:cubicBezTo>
                    <a:lnTo>
                      <a:pt x="2" y="1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1" name="Freeform 272"/>
              <p:cNvSpPr>
                <a:spLocks/>
              </p:cNvSpPr>
              <p:nvPr/>
            </p:nvSpPr>
            <p:spPr bwMode="auto">
              <a:xfrm>
                <a:off x="3904319" y="5018807"/>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2" name="Freeform 273"/>
              <p:cNvSpPr>
                <a:spLocks/>
              </p:cNvSpPr>
              <p:nvPr/>
            </p:nvSpPr>
            <p:spPr bwMode="auto">
              <a:xfrm>
                <a:off x="3904319" y="5038604"/>
                <a:ext cx="99660" cy="30595"/>
              </a:xfrm>
              <a:custGeom>
                <a:avLst/>
                <a:gdLst/>
                <a:ahLst/>
                <a:cxnLst>
                  <a:cxn ang="0">
                    <a:pos x="0" y="15"/>
                  </a:cxn>
                  <a:cxn ang="0">
                    <a:pos x="2" y="19"/>
                  </a:cxn>
                  <a:cxn ang="0">
                    <a:pos x="55" y="12"/>
                  </a:cxn>
                  <a:cxn ang="0">
                    <a:pos x="56" y="8"/>
                  </a:cxn>
                  <a:cxn ang="0">
                    <a:pos x="0" y="15"/>
                  </a:cxn>
                </a:cxnLst>
                <a:rect l="0" t="0" r="r" b="b"/>
                <a:pathLst>
                  <a:path w="56" h="19">
                    <a:moveTo>
                      <a:pt x="0" y="15"/>
                    </a:moveTo>
                    <a:cubicBezTo>
                      <a:pt x="2" y="19"/>
                      <a:pt x="2" y="19"/>
                      <a:pt x="2" y="19"/>
                    </a:cubicBezTo>
                    <a:cubicBezTo>
                      <a:pt x="2" y="18"/>
                      <a:pt x="27" y="5"/>
                      <a:pt x="55" y="12"/>
                    </a:cubicBezTo>
                    <a:cubicBezTo>
                      <a:pt x="56" y="8"/>
                      <a:pt x="56" y="8"/>
                      <a:pt x="56" y="8"/>
                    </a:cubicBezTo>
                    <a:cubicBezTo>
                      <a:pt x="27" y="0"/>
                      <a:pt x="1" y="14"/>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3" name="Freeform 274"/>
              <p:cNvSpPr>
                <a:spLocks/>
              </p:cNvSpPr>
              <p:nvPr/>
            </p:nvSpPr>
            <p:spPr bwMode="auto">
              <a:xfrm>
                <a:off x="3904319" y="5060201"/>
                <a:ext cx="99660" cy="28796"/>
              </a:xfrm>
              <a:custGeom>
                <a:avLst/>
                <a:gdLst/>
                <a:ahLst/>
                <a:cxnLst>
                  <a:cxn ang="0">
                    <a:pos x="0" y="14"/>
                  </a:cxn>
                  <a:cxn ang="0">
                    <a:pos x="2" y="18"/>
                  </a:cxn>
                  <a:cxn ang="0">
                    <a:pos x="55" y="12"/>
                  </a:cxn>
                  <a:cxn ang="0">
                    <a:pos x="56" y="8"/>
                  </a:cxn>
                  <a:cxn ang="0">
                    <a:pos x="0" y="14"/>
                  </a:cxn>
                </a:cxnLst>
                <a:rect l="0" t="0" r="r" b="b"/>
                <a:pathLst>
                  <a:path w="56" h="18">
                    <a:moveTo>
                      <a:pt x="0" y="14"/>
                    </a:moveTo>
                    <a:cubicBezTo>
                      <a:pt x="2" y="18"/>
                      <a:pt x="2" y="18"/>
                      <a:pt x="2" y="18"/>
                    </a:cubicBezTo>
                    <a:cubicBezTo>
                      <a:pt x="2" y="18"/>
                      <a:pt x="27" y="4"/>
                      <a:pt x="55" y="12"/>
                    </a:cubicBezTo>
                    <a:cubicBezTo>
                      <a:pt x="56" y="8"/>
                      <a:pt x="56" y="8"/>
                      <a:pt x="56" y="8"/>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4" name="Freeform 275"/>
              <p:cNvSpPr>
                <a:spLocks/>
              </p:cNvSpPr>
              <p:nvPr/>
            </p:nvSpPr>
            <p:spPr bwMode="auto">
              <a:xfrm>
                <a:off x="3904319" y="5078198"/>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5" name="Freeform 276"/>
              <p:cNvSpPr>
                <a:spLocks/>
              </p:cNvSpPr>
              <p:nvPr/>
            </p:nvSpPr>
            <p:spPr bwMode="auto">
              <a:xfrm>
                <a:off x="3904319" y="5097995"/>
                <a:ext cx="99660" cy="30595"/>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6" name="Freeform 277"/>
              <p:cNvSpPr>
                <a:spLocks/>
              </p:cNvSpPr>
              <p:nvPr/>
            </p:nvSpPr>
            <p:spPr bwMode="auto">
              <a:xfrm>
                <a:off x="3904319" y="5117792"/>
                <a:ext cx="99660" cy="28796"/>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7" name="Freeform 278"/>
              <p:cNvSpPr>
                <a:spLocks noEditPoints="1"/>
              </p:cNvSpPr>
              <p:nvPr/>
            </p:nvSpPr>
            <p:spPr bwMode="auto">
              <a:xfrm>
                <a:off x="619457" y="3798595"/>
                <a:ext cx="263805" cy="235764"/>
              </a:xfrm>
              <a:custGeom>
                <a:avLst/>
                <a:gdLst/>
                <a:ahLst/>
                <a:cxnLst>
                  <a:cxn ang="0">
                    <a:pos x="48" y="110"/>
                  </a:cxn>
                  <a:cxn ang="0">
                    <a:pos x="116" y="42"/>
                  </a:cxn>
                  <a:cxn ang="0">
                    <a:pos x="135" y="0"/>
                  </a:cxn>
                  <a:cxn ang="0">
                    <a:pos x="92" y="16"/>
                  </a:cxn>
                  <a:cxn ang="0">
                    <a:pos x="23" y="83"/>
                  </a:cxn>
                  <a:cxn ang="0">
                    <a:pos x="22" y="83"/>
                  </a:cxn>
                  <a:cxn ang="0">
                    <a:pos x="0" y="106"/>
                  </a:cxn>
                  <a:cxn ang="0">
                    <a:pos x="27" y="131"/>
                  </a:cxn>
                  <a:cxn ang="0">
                    <a:pos x="48" y="110"/>
                  </a:cxn>
                  <a:cxn ang="0">
                    <a:pos x="48" y="110"/>
                  </a:cxn>
                  <a:cxn ang="0">
                    <a:pos x="27" y="121"/>
                  </a:cxn>
                  <a:cxn ang="0">
                    <a:pos x="10" y="106"/>
                  </a:cxn>
                  <a:cxn ang="0">
                    <a:pos x="18" y="98"/>
                  </a:cxn>
                  <a:cxn ang="0">
                    <a:pos x="35" y="114"/>
                  </a:cxn>
                  <a:cxn ang="0">
                    <a:pos x="27" y="121"/>
                  </a:cxn>
                  <a:cxn ang="0">
                    <a:pos x="111" y="43"/>
                  </a:cxn>
                  <a:cxn ang="0">
                    <a:pos x="112" y="29"/>
                  </a:cxn>
                  <a:cxn ang="0">
                    <a:pos x="102" y="31"/>
                  </a:cxn>
                  <a:cxn ang="0">
                    <a:pos x="103" y="21"/>
                  </a:cxn>
                  <a:cxn ang="0">
                    <a:pos x="91" y="21"/>
                  </a:cxn>
                  <a:cxn ang="0">
                    <a:pos x="93" y="18"/>
                  </a:cxn>
                  <a:cxn ang="0">
                    <a:pos x="118" y="10"/>
                  </a:cxn>
                  <a:cxn ang="0">
                    <a:pos x="124" y="16"/>
                  </a:cxn>
                  <a:cxn ang="0">
                    <a:pos x="113" y="40"/>
                  </a:cxn>
                  <a:cxn ang="0">
                    <a:pos x="111" y="43"/>
                  </a:cxn>
                </a:cxnLst>
                <a:rect l="0" t="0" r="r" b="b"/>
                <a:pathLst>
                  <a:path w="135" h="131">
                    <a:moveTo>
                      <a:pt x="48" y="110"/>
                    </a:moveTo>
                    <a:lnTo>
                      <a:pt x="116" y="42"/>
                    </a:lnTo>
                    <a:lnTo>
                      <a:pt x="135" y="0"/>
                    </a:lnTo>
                    <a:lnTo>
                      <a:pt x="92" y="16"/>
                    </a:lnTo>
                    <a:lnTo>
                      <a:pt x="23" y="83"/>
                    </a:lnTo>
                    <a:lnTo>
                      <a:pt x="22" y="83"/>
                    </a:lnTo>
                    <a:lnTo>
                      <a:pt x="0" y="106"/>
                    </a:lnTo>
                    <a:lnTo>
                      <a:pt x="27" y="131"/>
                    </a:lnTo>
                    <a:lnTo>
                      <a:pt x="48" y="110"/>
                    </a:lnTo>
                    <a:lnTo>
                      <a:pt x="48" y="110"/>
                    </a:lnTo>
                    <a:close/>
                    <a:moveTo>
                      <a:pt x="27" y="121"/>
                    </a:moveTo>
                    <a:lnTo>
                      <a:pt x="10" y="106"/>
                    </a:lnTo>
                    <a:lnTo>
                      <a:pt x="18" y="98"/>
                    </a:lnTo>
                    <a:lnTo>
                      <a:pt x="35" y="114"/>
                    </a:lnTo>
                    <a:lnTo>
                      <a:pt x="27" y="121"/>
                    </a:lnTo>
                    <a:close/>
                    <a:moveTo>
                      <a:pt x="111" y="43"/>
                    </a:moveTo>
                    <a:lnTo>
                      <a:pt x="112" y="29"/>
                    </a:lnTo>
                    <a:lnTo>
                      <a:pt x="102" y="31"/>
                    </a:lnTo>
                    <a:lnTo>
                      <a:pt x="103" y="21"/>
                    </a:lnTo>
                    <a:lnTo>
                      <a:pt x="91" y="21"/>
                    </a:lnTo>
                    <a:lnTo>
                      <a:pt x="93" y="18"/>
                    </a:lnTo>
                    <a:lnTo>
                      <a:pt x="118" y="10"/>
                    </a:lnTo>
                    <a:lnTo>
                      <a:pt x="124" y="16"/>
                    </a:lnTo>
                    <a:lnTo>
                      <a:pt x="113" y="40"/>
                    </a:lnTo>
                    <a:lnTo>
                      <a:pt x="111" y="4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8" name="Freeform 279"/>
              <p:cNvSpPr>
                <a:spLocks/>
              </p:cNvSpPr>
              <p:nvPr/>
            </p:nvSpPr>
            <p:spPr bwMode="auto">
              <a:xfrm>
                <a:off x="4910686" y="4075752"/>
                <a:ext cx="54715" cy="55791"/>
              </a:xfrm>
              <a:custGeom>
                <a:avLst/>
                <a:gdLst/>
                <a:ahLst/>
                <a:cxnLst>
                  <a:cxn ang="0">
                    <a:pos x="21" y="23"/>
                  </a:cxn>
                  <a:cxn ang="0">
                    <a:pos x="20" y="25"/>
                  </a:cxn>
                  <a:cxn ang="0">
                    <a:pos x="19" y="26"/>
                  </a:cxn>
                  <a:cxn ang="0">
                    <a:pos x="16" y="26"/>
                  </a:cxn>
                  <a:cxn ang="0">
                    <a:pos x="13" y="26"/>
                  </a:cxn>
                  <a:cxn ang="0">
                    <a:pos x="11" y="23"/>
                  </a:cxn>
                  <a:cxn ang="0">
                    <a:pos x="10" y="20"/>
                  </a:cxn>
                  <a:cxn ang="0">
                    <a:pos x="10" y="17"/>
                  </a:cxn>
                  <a:cxn ang="0">
                    <a:pos x="10" y="14"/>
                  </a:cxn>
                  <a:cxn ang="0">
                    <a:pos x="11" y="11"/>
                  </a:cxn>
                  <a:cxn ang="0">
                    <a:pos x="13" y="9"/>
                  </a:cxn>
                  <a:cxn ang="0">
                    <a:pos x="16" y="8"/>
                  </a:cxn>
                  <a:cxn ang="0">
                    <a:pos x="19" y="9"/>
                  </a:cxn>
                  <a:cxn ang="0">
                    <a:pos x="21" y="10"/>
                  </a:cxn>
                  <a:cxn ang="0">
                    <a:pos x="21" y="12"/>
                  </a:cxn>
                  <a:cxn ang="0">
                    <a:pos x="22" y="13"/>
                  </a:cxn>
                  <a:cxn ang="0">
                    <a:pos x="32" y="13"/>
                  </a:cxn>
                  <a:cxn ang="0">
                    <a:pos x="27" y="3"/>
                  </a:cxn>
                  <a:cxn ang="0">
                    <a:pos x="17" y="0"/>
                  </a:cxn>
                  <a:cxn ang="0">
                    <a:pos x="10" y="1"/>
                  </a:cxn>
                  <a:cxn ang="0">
                    <a:pos x="4" y="4"/>
                  </a:cxn>
                  <a:cxn ang="0">
                    <a:pos x="1" y="10"/>
                  </a:cxn>
                  <a:cxn ang="0">
                    <a:pos x="0" y="17"/>
                  </a:cxn>
                  <a:cxn ang="0">
                    <a:pos x="1" y="24"/>
                  </a:cxn>
                  <a:cxn ang="0">
                    <a:pos x="4" y="30"/>
                  </a:cxn>
                  <a:cxn ang="0">
                    <a:pos x="9" y="33"/>
                  </a:cxn>
                  <a:cxn ang="0">
                    <a:pos x="17" y="35"/>
                  </a:cxn>
                  <a:cxn ang="0">
                    <a:pos x="23" y="33"/>
                  </a:cxn>
                  <a:cxn ang="0">
                    <a:pos x="28" y="30"/>
                  </a:cxn>
                  <a:cxn ang="0">
                    <a:pos x="31" y="26"/>
                  </a:cxn>
                  <a:cxn ang="0">
                    <a:pos x="32" y="21"/>
                  </a:cxn>
                  <a:cxn ang="0">
                    <a:pos x="22" y="21"/>
                  </a:cxn>
                  <a:cxn ang="0">
                    <a:pos x="21" y="23"/>
                  </a:cxn>
                </a:cxnLst>
                <a:rect l="0" t="0" r="r" b="b"/>
                <a:pathLst>
                  <a:path w="32" h="35">
                    <a:moveTo>
                      <a:pt x="21" y="23"/>
                    </a:moveTo>
                    <a:cubicBezTo>
                      <a:pt x="21" y="24"/>
                      <a:pt x="21" y="24"/>
                      <a:pt x="20" y="25"/>
                    </a:cubicBezTo>
                    <a:cubicBezTo>
                      <a:pt x="20" y="25"/>
                      <a:pt x="19" y="26"/>
                      <a:pt x="19" y="26"/>
                    </a:cubicBezTo>
                    <a:cubicBezTo>
                      <a:pt x="18" y="26"/>
                      <a:pt x="17" y="26"/>
                      <a:pt x="16" y="26"/>
                    </a:cubicBezTo>
                    <a:cubicBezTo>
                      <a:pt x="15" y="26"/>
                      <a:pt x="14" y="26"/>
                      <a:pt x="13" y="26"/>
                    </a:cubicBezTo>
                    <a:cubicBezTo>
                      <a:pt x="12" y="25"/>
                      <a:pt x="12" y="24"/>
                      <a:pt x="11" y="23"/>
                    </a:cubicBezTo>
                    <a:cubicBezTo>
                      <a:pt x="11" y="23"/>
                      <a:pt x="10" y="22"/>
                      <a:pt x="10" y="20"/>
                    </a:cubicBezTo>
                    <a:cubicBezTo>
                      <a:pt x="10" y="19"/>
                      <a:pt x="10" y="18"/>
                      <a:pt x="10" y="17"/>
                    </a:cubicBezTo>
                    <a:cubicBezTo>
                      <a:pt x="10" y="16"/>
                      <a:pt x="10" y="15"/>
                      <a:pt x="10" y="14"/>
                    </a:cubicBezTo>
                    <a:cubicBezTo>
                      <a:pt x="10" y="13"/>
                      <a:pt x="11" y="12"/>
                      <a:pt x="11" y="11"/>
                    </a:cubicBezTo>
                    <a:cubicBezTo>
                      <a:pt x="12" y="10"/>
                      <a:pt x="12" y="9"/>
                      <a:pt x="13" y="9"/>
                    </a:cubicBezTo>
                    <a:cubicBezTo>
                      <a:pt x="14" y="8"/>
                      <a:pt x="15" y="8"/>
                      <a:pt x="16" y="8"/>
                    </a:cubicBezTo>
                    <a:cubicBezTo>
                      <a:pt x="17" y="8"/>
                      <a:pt x="18" y="8"/>
                      <a:pt x="19" y="9"/>
                    </a:cubicBezTo>
                    <a:cubicBezTo>
                      <a:pt x="20" y="9"/>
                      <a:pt x="20" y="9"/>
                      <a:pt x="21" y="10"/>
                    </a:cubicBezTo>
                    <a:cubicBezTo>
                      <a:pt x="21" y="10"/>
                      <a:pt x="21" y="11"/>
                      <a:pt x="21" y="12"/>
                    </a:cubicBezTo>
                    <a:cubicBezTo>
                      <a:pt x="22" y="12"/>
                      <a:pt x="22" y="13"/>
                      <a:pt x="22" y="13"/>
                    </a:cubicBezTo>
                    <a:cubicBezTo>
                      <a:pt x="32" y="13"/>
                      <a:pt x="32" y="13"/>
                      <a:pt x="32" y="13"/>
                    </a:cubicBezTo>
                    <a:cubicBezTo>
                      <a:pt x="31" y="9"/>
                      <a:pt x="30" y="5"/>
                      <a:pt x="27" y="3"/>
                    </a:cubicBezTo>
                    <a:cubicBezTo>
                      <a:pt x="25" y="1"/>
                      <a:pt x="21" y="0"/>
                      <a:pt x="17" y="0"/>
                    </a:cubicBezTo>
                    <a:cubicBezTo>
                      <a:pt x="14" y="0"/>
                      <a:pt x="12" y="0"/>
                      <a:pt x="10" y="1"/>
                    </a:cubicBezTo>
                    <a:cubicBezTo>
                      <a:pt x="7" y="2"/>
                      <a:pt x="6" y="3"/>
                      <a:pt x="4" y="4"/>
                    </a:cubicBezTo>
                    <a:cubicBezTo>
                      <a:pt x="3" y="6"/>
                      <a:pt x="2" y="8"/>
                      <a:pt x="1" y="10"/>
                    </a:cubicBezTo>
                    <a:cubicBezTo>
                      <a:pt x="0" y="12"/>
                      <a:pt x="0" y="14"/>
                      <a:pt x="0" y="17"/>
                    </a:cubicBezTo>
                    <a:cubicBezTo>
                      <a:pt x="0" y="20"/>
                      <a:pt x="0" y="22"/>
                      <a:pt x="1" y="24"/>
                    </a:cubicBezTo>
                    <a:cubicBezTo>
                      <a:pt x="1" y="26"/>
                      <a:pt x="3" y="28"/>
                      <a:pt x="4" y="30"/>
                    </a:cubicBezTo>
                    <a:cubicBezTo>
                      <a:pt x="5" y="31"/>
                      <a:pt x="7" y="32"/>
                      <a:pt x="9" y="33"/>
                    </a:cubicBezTo>
                    <a:cubicBezTo>
                      <a:pt x="11" y="34"/>
                      <a:pt x="14" y="35"/>
                      <a:pt x="17" y="35"/>
                    </a:cubicBezTo>
                    <a:cubicBezTo>
                      <a:pt x="19" y="35"/>
                      <a:pt x="21" y="34"/>
                      <a:pt x="23" y="33"/>
                    </a:cubicBezTo>
                    <a:cubicBezTo>
                      <a:pt x="25" y="33"/>
                      <a:pt x="27" y="32"/>
                      <a:pt x="28" y="30"/>
                    </a:cubicBezTo>
                    <a:cubicBezTo>
                      <a:pt x="29" y="29"/>
                      <a:pt x="30" y="27"/>
                      <a:pt x="31" y="26"/>
                    </a:cubicBezTo>
                    <a:cubicBezTo>
                      <a:pt x="32" y="24"/>
                      <a:pt x="32" y="22"/>
                      <a:pt x="32" y="21"/>
                    </a:cubicBezTo>
                    <a:cubicBezTo>
                      <a:pt x="22" y="21"/>
                      <a:pt x="22" y="21"/>
                      <a:pt x="22" y="21"/>
                    </a:cubicBezTo>
                    <a:cubicBezTo>
                      <a:pt x="22" y="22"/>
                      <a:pt x="21" y="22"/>
                      <a:pt x="21"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299" name="Freeform 280"/>
              <p:cNvSpPr>
                <a:spLocks noEditPoints="1"/>
              </p:cNvSpPr>
              <p:nvPr/>
            </p:nvSpPr>
            <p:spPr bwMode="auto">
              <a:xfrm>
                <a:off x="4883329" y="4046957"/>
                <a:ext cx="117247" cy="109783"/>
              </a:xfrm>
              <a:custGeom>
                <a:avLst/>
                <a:gdLst/>
                <a:ahLst/>
                <a:cxnLst>
                  <a:cxn ang="0">
                    <a:pos x="0" y="61"/>
                  </a:cxn>
                  <a:cxn ang="0">
                    <a:pos x="60" y="61"/>
                  </a:cxn>
                  <a:cxn ang="0">
                    <a:pos x="60" y="0"/>
                  </a:cxn>
                  <a:cxn ang="0">
                    <a:pos x="0" y="0"/>
                  </a:cxn>
                  <a:cxn ang="0">
                    <a:pos x="0" y="61"/>
                  </a:cxn>
                  <a:cxn ang="0">
                    <a:pos x="7" y="8"/>
                  </a:cxn>
                  <a:cxn ang="0">
                    <a:pos x="52" y="8"/>
                  </a:cxn>
                  <a:cxn ang="0">
                    <a:pos x="52" y="54"/>
                  </a:cxn>
                  <a:cxn ang="0">
                    <a:pos x="7" y="54"/>
                  </a:cxn>
                  <a:cxn ang="0">
                    <a:pos x="7" y="8"/>
                  </a:cxn>
                </a:cxnLst>
                <a:rect l="0" t="0" r="r" b="b"/>
                <a:pathLst>
                  <a:path w="60" h="61">
                    <a:moveTo>
                      <a:pt x="0" y="61"/>
                    </a:moveTo>
                    <a:lnTo>
                      <a:pt x="60" y="61"/>
                    </a:lnTo>
                    <a:lnTo>
                      <a:pt x="60" y="0"/>
                    </a:lnTo>
                    <a:lnTo>
                      <a:pt x="0" y="0"/>
                    </a:lnTo>
                    <a:lnTo>
                      <a:pt x="0" y="61"/>
                    </a:lnTo>
                    <a:close/>
                    <a:moveTo>
                      <a:pt x="7" y="8"/>
                    </a:moveTo>
                    <a:lnTo>
                      <a:pt x="52" y="8"/>
                    </a:lnTo>
                    <a:lnTo>
                      <a:pt x="52" y="54"/>
                    </a:lnTo>
                    <a:lnTo>
                      <a:pt x="7" y="54"/>
                    </a:lnTo>
                    <a:lnTo>
                      <a:pt x="7" y="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0" name="Freeform 281"/>
              <p:cNvSpPr>
                <a:spLocks noEditPoints="1"/>
              </p:cNvSpPr>
              <p:nvPr/>
            </p:nvSpPr>
            <p:spPr bwMode="auto">
              <a:xfrm>
                <a:off x="5027933" y="4066754"/>
                <a:ext cx="37128" cy="46793"/>
              </a:xfrm>
              <a:custGeom>
                <a:avLst/>
                <a:gdLst/>
                <a:ahLst/>
                <a:cxnLst>
                  <a:cxn ang="0">
                    <a:pos x="7" y="2"/>
                  </a:cxn>
                  <a:cxn ang="0">
                    <a:pos x="0" y="26"/>
                  </a:cxn>
                  <a:cxn ang="0">
                    <a:pos x="6" y="25"/>
                  </a:cxn>
                  <a:cxn ang="0">
                    <a:pos x="7" y="21"/>
                  </a:cxn>
                  <a:cxn ang="0">
                    <a:pos x="13" y="18"/>
                  </a:cxn>
                  <a:cxn ang="0">
                    <a:pos x="14" y="22"/>
                  </a:cxn>
                  <a:cxn ang="0">
                    <a:pos x="19" y="19"/>
                  </a:cxn>
                  <a:cxn ang="0">
                    <a:pos x="13" y="0"/>
                  </a:cxn>
                  <a:cxn ang="0">
                    <a:pos x="7" y="2"/>
                  </a:cxn>
                  <a:cxn ang="0">
                    <a:pos x="8" y="16"/>
                  </a:cxn>
                  <a:cxn ang="0">
                    <a:pos x="10" y="8"/>
                  </a:cxn>
                  <a:cxn ang="0">
                    <a:pos x="10" y="8"/>
                  </a:cxn>
                  <a:cxn ang="0">
                    <a:pos x="12" y="15"/>
                  </a:cxn>
                  <a:cxn ang="0">
                    <a:pos x="8" y="16"/>
                  </a:cxn>
                </a:cxnLst>
                <a:rect l="0" t="0" r="r" b="b"/>
                <a:pathLst>
                  <a:path w="19" h="26">
                    <a:moveTo>
                      <a:pt x="7" y="2"/>
                    </a:moveTo>
                    <a:lnTo>
                      <a:pt x="0" y="26"/>
                    </a:lnTo>
                    <a:lnTo>
                      <a:pt x="6" y="25"/>
                    </a:lnTo>
                    <a:lnTo>
                      <a:pt x="7" y="21"/>
                    </a:lnTo>
                    <a:lnTo>
                      <a:pt x="13" y="18"/>
                    </a:lnTo>
                    <a:lnTo>
                      <a:pt x="14" y="22"/>
                    </a:lnTo>
                    <a:lnTo>
                      <a:pt x="19" y="19"/>
                    </a:lnTo>
                    <a:lnTo>
                      <a:pt x="13" y="0"/>
                    </a:lnTo>
                    <a:lnTo>
                      <a:pt x="7" y="2"/>
                    </a:lnTo>
                    <a:close/>
                    <a:moveTo>
                      <a:pt x="8" y="16"/>
                    </a:moveTo>
                    <a:lnTo>
                      <a:pt x="10" y="8"/>
                    </a:lnTo>
                    <a:lnTo>
                      <a:pt x="10" y="8"/>
                    </a:lnTo>
                    <a:lnTo>
                      <a:pt x="12" y="15"/>
                    </a:lnTo>
                    <a:lnTo>
                      <a:pt x="8"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1" name="Freeform 282"/>
              <p:cNvSpPr>
                <a:spLocks noEditPoints="1"/>
              </p:cNvSpPr>
              <p:nvPr/>
            </p:nvSpPr>
            <p:spPr bwMode="auto">
              <a:xfrm>
                <a:off x="5215528" y="4012762"/>
                <a:ext cx="72302" cy="134979"/>
              </a:xfrm>
              <a:custGeom>
                <a:avLst/>
                <a:gdLst/>
                <a:ahLst/>
                <a:cxnLst>
                  <a:cxn ang="0">
                    <a:pos x="37" y="0"/>
                  </a:cxn>
                  <a:cxn ang="0">
                    <a:pos x="0" y="15"/>
                  </a:cxn>
                  <a:cxn ang="0">
                    <a:pos x="0" y="75"/>
                  </a:cxn>
                  <a:cxn ang="0">
                    <a:pos x="37" y="61"/>
                  </a:cxn>
                  <a:cxn ang="0">
                    <a:pos x="37" y="0"/>
                  </a:cxn>
                  <a:cxn ang="0">
                    <a:pos x="7" y="65"/>
                  </a:cxn>
                  <a:cxn ang="0">
                    <a:pos x="7" y="19"/>
                  </a:cxn>
                  <a:cxn ang="0">
                    <a:pos x="30" y="11"/>
                  </a:cxn>
                  <a:cxn ang="0">
                    <a:pos x="30" y="56"/>
                  </a:cxn>
                  <a:cxn ang="0">
                    <a:pos x="7" y="65"/>
                  </a:cxn>
                </a:cxnLst>
                <a:rect l="0" t="0" r="r" b="b"/>
                <a:pathLst>
                  <a:path w="37" h="75">
                    <a:moveTo>
                      <a:pt x="37" y="0"/>
                    </a:moveTo>
                    <a:lnTo>
                      <a:pt x="0" y="15"/>
                    </a:lnTo>
                    <a:lnTo>
                      <a:pt x="0" y="75"/>
                    </a:lnTo>
                    <a:lnTo>
                      <a:pt x="37" y="61"/>
                    </a:lnTo>
                    <a:lnTo>
                      <a:pt x="37" y="0"/>
                    </a:lnTo>
                    <a:close/>
                    <a:moveTo>
                      <a:pt x="7" y="65"/>
                    </a:moveTo>
                    <a:lnTo>
                      <a:pt x="7" y="19"/>
                    </a:lnTo>
                    <a:lnTo>
                      <a:pt x="30" y="11"/>
                    </a:lnTo>
                    <a:lnTo>
                      <a:pt x="30" y="56"/>
                    </a:lnTo>
                    <a:lnTo>
                      <a:pt x="7"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2" name="Freeform 283"/>
              <p:cNvSpPr>
                <a:spLocks noEditPoints="1"/>
              </p:cNvSpPr>
              <p:nvPr/>
            </p:nvSpPr>
            <p:spPr bwMode="auto">
              <a:xfrm>
                <a:off x="5119776" y="4068554"/>
                <a:ext cx="54715" cy="53992"/>
              </a:xfrm>
              <a:custGeom>
                <a:avLst/>
                <a:gdLst/>
                <a:ahLst/>
                <a:cxnLst>
                  <a:cxn ang="0">
                    <a:pos x="24" y="33"/>
                  </a:cxn>
                  <a:cxn ang="0">
                    <a:pos x="27" y="31"/>
                  </a:cxn>
                  <a:cxn ang="0">
                    <a:pos x="30" y="28"/>
                  </a:cxn>
                  <a:cxn ang="0">
                    <a:pos x="31" y="23"/>
                  </a:cxn>
                  <a:cxn ang="0">
                    <a:pos x="31" y="20"/>
                  </a:cxn>
                  <a:cxn ang="0">
                    <a:pos x="29" y="18"/>
                  </a:cxn>
                  <a:cxn ang="0">
                    <a:pos x="28" y="16"/>
                  </a:cxn>
                  <a:cxn ang="0">
                    <a:pos x="25" y="15"/>
                  </a:cxn>
                  <a:cxn ang="0">
                    <a:pos x="28" y="12"/>
                  </a:cxn>
                  <a:cxn ang="0">
                    <a:pos x="29" y="8"/>
                  </a:cxn>
                  <a:cxn ang="0">
                    <a:pos x="29" y="5"/>
                  </a:cxn>
                  <a:cxn ang="0">
                    <a:pos x="27" y="3"/>
                  </a:cxn>
                  <a:cxn ang="0">
                    <a:pos x="24" y="1"/>
                  </a:cxn>
                  <a:cxn ang="0">
                    <a:pos x="19" y="0"/>
                  </a:cxn>
                  <a:cxn ang="0">
                    <a:pos x="0" y="0"/>
                  </a:cxn>
                  <a:cxn ang="0">
                    <a:pos x="0" y="33"/>
                  </a:cxn>
                  <a:cxn ang="0">
                    <a:pos x="19" y="33"/>
                  </a:cxn>
                  <a:cxn ang="0">
                    <a:pos x="24" y="33"/>
                  </a:cxn>
                  <a:cxn ang="0">
                    <a:pos x="11" y="8"/>
                  </a:cxn>
                  <a:cxn ang="0">
                    <a:pos x="16" y="8"/>
                  </a:cxn>
                  <a:cxn ang="0">
                    <a:pos x="19" y="8"/>
                  </a:cxn>
                  <a:cxn ang="0">
                    <a:pos x="20" y="10"/>
                  </a:cxn>
                  <a:cxn ang="0">
                    <a:pos x="19" y="12"/>
                  </a:cxn>
                  <a:cxn ang="0">
                    <a:pos x="16" y="13"/>
                  </a:cxn>
                  <a:cxn ang="0">
                    <a:pos x="11" y="13"/>
                  </a:cxn>
                  <a:cxn ang="0">
                    <a:pos x="11" y="8"/>
                  </a:cxn>
                  <a:cxn ang="0">
                    <a:pos x="17" y="25"/>
                  </a:cxn>
                  <a:cxn ang="0">
                    <a:pos x="11" y="25"/>
                  </a:cxn>
                  <a:cxn ang="0">
                    <a:pos x="11" y="19"/>
                  </a:cxn>
                  <a:cxn ang="0">
                    <a:pos x="17" y="19"/>
                  </a:cxn>
                  <a:cxn ang="0">
                    <a:pos x="21" y="22"/>
                  </a:cxn>
                  <a:cxn ang="0">
                    <a:pos x="20" y="24"/>
                  </a:cxn>
                  <a:cxn ang="0">
                    <a:pos x="20" y="25"/>
                  </a:cxn>
                  <a:cxn ang="0">
                    <a:pos x="18" y="25"/>
                  </a:cxn>
                  <a:cxn ang="0">
                    <a:pos x="17" y="25"/>
                  </a:cxn>
                </a:cxnLst>
                <a:rect l="0" t="0" r="r" b="b"/>
                <a:pathLst>
                  <a:path w="31" h="33">
                    <a:moveTo>
                      <a:pt x="24" y="33"/>
                    </a:moveTo>
                    <a:cubicBezTo>
                      <a:pt x="25" y="32"/>
                      <a:pt x="26" y="32"/>
                      <a:pt x="27" y="31"/>
                    </a:cubicBezTo>
                    <a:cubicBezTo>
                      <a:pt x="29" y="30"/>
                      <a:pt x="29" y="29"/>
                      <a:pt x="30" y="28"/>
                    </a:cubicBezTo>
                    <a:cubicBezTo>
                      <a:pt x="31" y="26"/>
                      <a:pt x="31" y="25"/>
                      <a:pt x="31" y="23"/>
                    </a:cubicBezTo>
                    <a:cubicBezTo>
                      <a:pt x="31" y="22"/>
                      <a:pt x="31" y="21"/>
                      <a:pt x="31" y="20"/>
                    </a:cubicBezTo>
                    <a:cubicBezTo>
                      <a:pt x="30" y="19"/>
                      <a:pt x="30" y="18"/>
                      <a:pt x="29" y="18"/>
                    </a:cubicBezTo>
                    <a:cubicBezTo>
                      <a:pt x="29" y="17"/>
                      <a:pt x="28" y="16"/>
                      <a:pt x="28" y="16"/>
                    </a:cubicBezTo>
                    <a:cubicBezTo>
                      <a:pt x="27" y="15"/>
                      <a:pt x="26" y="15"/>
                      <a:pt x="25" y="15"/>
                    </a:cubicBezTo>
                    <a:cubicBezTo>
                      <a:pt x="27" y="14"/>
                      <a:pt x="28" y="13"/>
                      <a:pt x="28" y="12"/>
                    </a:cubicBezTo>
                    <a:cubicBezTo>
                      <a:pt x="29" y="11"/>
                      <a:pt x="29" y="10"/>
                      <a:pt x="29" y="8"/>
                    </a:cubicBezTo>
                    <a:cubicBezTo>
                      <a:pt x="29" y="7"/>
                      <a:pt x="29" y="6"/>
                      <a:pt x="29" y="5"/>
                    </a:cubicBezTo>
                    <a:cubicBezTo>
                      <a:pt x="29" y="4"/>
                      <a:pt x="28" y="4"/>
                      <a:pt x="27" y="3"/>
                    </a:cubicBezTo>
                    <a:cubicBezTo>
                      <a:pt x="27" y="2"/>
                      <a:pt x="26" y="1"/>
                      <a:pt x="24" y="1"/>
                    </a:cubicBezTo>
                    <a:cubicBezTo>
                      <a:pt x="23" y="0"/>
                      <a:pt x="21" y="0"/>
                      <a:pt x="19" y="0"/>
                    </a:cubicBezTo>
                    <a:cubicBezTo>
                      <a:pt x="0" y="0"/>
                      <a:pt x="0" y="0"/>
                      <a:pt x="0" y="0"/>
                    </a:cubicBezTo>
                    <a:cubicBezTo>
                      <a:pt x="0" y="33"/>
                      <a:pt x="0" y="33"/>
                      <a:pt x="0" y="33"/>
                    </a:cubicBezTo>
                    <a:cubicBezTo>
                      <a:pt x="19" y="33"/>
                      <a:pt x="19" y="33"/>
                      <a:pt x="19" y="33"/>
                    </a:cubicBezTo>
                    <a:cubicBezTo>
                      <a:pt x="21" y="33"/>
                      <a:pt x="22" y="33"/>
                      <a:pt x="24" y="33"/>
                    </a:cubicBezTo>
                    <a:close/>
                    <a:moveTo>
                      <a:pt x="11" y="8"/>
                    </a:moveTo>
                    <a:cubicBezTo>
                      <a:pt x="16" y="8"/>
                      <a:pt x="16" y="8"/>
                      <a:pt x="16" y="8"/>
                    </a:cubicBezTo>
                    <a:cubicBezTo>
                      <a:pt x="17" y="8"/>
                      <a:pt x="18" y="8"/>
                      <a:pt x="19" y="8"/>
                    </a:cubicBezTo>
                    <a:cubicBezTo>
                      <a:pt x="19" y="9"/>
                      <a:pt x="20" y="9"/>
                      <a:pt x="20" y="10"/>
                    </a:cubicBezTo>
                    <a:cubicBezTo>
                      <a:pt x="20" y="11"/>
                      <a:pt x="19" y="12"/>
                      <a:pt x="19" y="12"/>
                    </a:cubicBezTo>
                    <a:cubicBezTo>
                      <a:pt x="18" y="13"/>
                      <a:pt x="17" y="13"/>
                      <a:pt x="16" y="13"/>
                    </a:cubicBezTo>
                    <a:cubicBezTo>
                      <a:pt x="11" y="13"/>
                      <a:pt x="11" y="13"/>
                      <a:pt x="11" y="13"/>
                    </a:cubicBezTo>
                    <a:lnTo>
                      <a:pt x="11" y="8"/>
                    </a:lnTo>
                    <a:close/>
                    <a:moveTo>
                      <a:pt x="17" y="25"/>
                    </a:moveTo>
                    <a:cubicBezTo>
                      <a:pt x="11" y="25"/>
                      <a:pt x="11" y="25"/>
                      <a:pt x="11" y="25"/>
                    </a:cubicBezTo>
                    <a:cubicBezTo>
                      <a:pt x="11" y="19"/>
                      <a:pt x="11" y="19"/>
                      <a:pt x="11" y="19"/>
                    </a:cubicBezTo>
                    <a:cubicBezTo>
                      <a:pt x="17" y="19"/>
                      <a:pt x="17" y="19"/>
                      <a:pt x="17" y="19"/>
                    </a:cubicBezTo>
                    <a:cubicBezTo>
                      <a:pt x="20" y="19"/>
                      <a:pt x="21" y="20"/>
                      <a:pt x="21" y="22"/>
                    </a:cubicBezTo>
                    <a:cubicBezTo>
                      <a:pt x="21" y="23"/>
                      <a:pt x="21" y="23"/>
                      <a:pt x="20" y="24"/>
                    </a:cubicBezTo>
                    <a:cubicBezTo>
                      <a:pt x="20" y="24"/>
                      <a:pt x="20" y="25"/>
                      <a:pt x="20" y="25"/>
                    </a:cubicBezTo>
                    <a:cubicBezTo>
                      <a:pt x="19" y="25"/>
                      <a:pt x="19" y="25"/>
                      <a:pt x="18" y="25"/>
                    </a:cubicBezTo>
                    <a:cubicBezTo>
                      <a:pt x="18" y="25"/>
                      <a:pt x="17" y="25"/>
                      <a:pt x="17" y="2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3" name="Freeform 284"/>
              <p:cNvSpPr>
                <a:spLocks/>
              </p:cNvSpPr>
              <p:nvPr/>
            </p:nvSpPr>
            <p:spPr bwMode="auto">
              <a:xfrm>
                <a:off x="5233115" y="4059555"/>
                <a:ext cx="37128" cy="43193"/>
              </a:xfrm>
              <a:custGeom>
                <a:avLst/>
                <a:gdLst/>
                <a:ahLst/>
                <a:cxnLst>
                  <a:cxn ang="0">
                    <a:pos x="14" y="17"/>
                  </a:cxn>
                  <a:cxn ang="0">
                    <a:pos x="13" y="18"/>
                  </a:cxn>
                  <a:cxn ang="0">
                    <a:pos x="12" y="19"/>
                  </a:cxn>
                  <a:cxn ang="0">
                    <a:pos x="11" y="20"/>
                  </a:cxn>
                  <a:cxn ang="0">
                    <a:pos x="9" y="20"/>
                  </a:cxn>
                  <a:cxn ang="0">
                    <a:pos x="8" y="19"/>
                  </a:cxn>
                  <a:cxn ang="0">
                    <a:pos x="7" y="17"/>
                  </a:cxn>
                  <a:cxn ang="0">
                    <a:pos x="7" y="15"/>
                  </a:cxn>
                  <a:cxn ang="0">
                    <a:pos x="7" y="12"/>
                  </a:cxn>
                  <a:cxn ang="0">
                    <a:pos x="8" y="10"/>
                  </a:cxn>
                  <a:cxn ang="0">
                    <a:pos x="9" y="8"/>
                  </a:cxn>
                  <a:cxn ang="0">
                    <a:pos x="11" y="7"/>
                  </a:cxn>
                  <a:cxn ang="0">
                    <a:pos x="13" y="7"/>
                  </a:cxn>
                  <a:cxn ang="0">
                    <a:pos x="14" y="8"/>
                  </a:cxn>
                  <a:cxn ang="0">
                    <a:pos x="14" y="9"/>
                  </a:cxn>
                  <a:cxn ang="0">
                    <a:pos x="14" y="9"/>
                  </a:cxn>
                  <a:cxn ang="0">
                    <a:pos x="20" y="8"/>
                  </a:cxn>
                  <a:cxn ang="0">
                    <a:pos x="18" y="1"/>
                  </a:cxn>
                  <a:cxn ang="0">
                    <a:pos x="11" y="1"/>
                  </a:cxn>
                  <a:cxn ang="0">
                    <a:pos x="7" y="3"/>
                  </a:cxn>
                  <a:cxn ang="0">
                    <a:pos x="3" y="6"/>
                  </a:cxn>
                  <a:cxn ang="0">
                    <a:pos x="1" y="11"/>
                  </a:cxn>
                  <a:cxn ang="0">
                    <a:pos x="0" y="16"/>
                  </a:cxn>
                  <a:cxn ang="0">
                    <a:pos x="1" y="21"/>
                  </a:cxn>
                  <a:cxn ang="0">
                    <a:pos x="3" y="25"/>
                  </a:cxn>
                  <a:cxn ang="0">
                    <a:pos x="7" y="26"/>
                  </a:cxn>
                  <a:cxn ang="0">
                    <a:pos x="11" y="26"/>
                  </a:cxn>
                  <a:cxn ang="0">
                    <a:pos x="15" y="24"/>
                  </a:cxn>
                  <a:cxn ang="0">
                    <a:pos x="18" y="21"/>
                  </a:cxn>
                  <a:cxn ang="0">
                    <a:pos x="20" y="17"/>
                  </a:cxn>
                  <a:cxn ang="0">
                    <a:pos x="21" y="13"/>
                  </a:cxn>
                  <a:cxn ang="0">
                    <a:pos x="14" y="15"/>
                  </a:cxn>
                  <a:cxn ang="0">
                    <a:pos x="14" y="17"/>
                  </a:cxn>
                </a:cxnLst>
                <a:rect l="0" t="0" r="r" b="b"/>
                <a:pathLst>
                  <a:path w="21" h="27">
                    <a:moveTo>
                      <a:pt x="14" y="17"/>
                    </a:moveTo>
                    <a:cubicBezTo>
                      <a:pt x="14" y="17"/>
                      <a:pt x="14" y="18"/>
                      <a:pt x="13" y="18"/>
                    </a:cubicBezTo>
                    <a:cubicBezTo>
                      <a:pt x="13" y="19"/>
                      <a:pt x="13" y="19"/>
                      <a:pt x="12" y="19"/>
                    </a:cubicBezTo>
                    <a:cubicBezTo>
                      <a:pt x="12" y="20"/>
                      <a:pt x="11" y="20"/>
                      <a:pt x="11" y="20"/>
                    </a:cubicBezTo>
                    <a:cubicBezTo>
                      <a:pt x="10" y="20"/>
                      <a:pt x="10" y="20"/>
                      <a:pt x="9" y="20"/>
                    </a:cubicBezTo>
                    <a:cubicBezTo>
                      <a:pt x="9" y="20"/>
                      <a:pt x="8" y="19"/>
                      <a:pt x="8" y="19"/>
                    </a:cubicBezTo>
                    <a:cubicBezTo>
                      <a:pt x="7" y="18"/>
                      <a:pt x="7" y="18"/>
                      <a:pt x="7" y="17"/>
                    </a:cubicBezTo>
                    <a:cubicBezTo>
                      <a:pt x="7" y="16"/>
                      <a:pt x="7" y="15"/>
                      <a:pt x="7" y="15"/>
                    </a:cubicBezTo>
                    <a:cubicBezTo>
                      <a:pt x="7" y="14"/>
                      <a:pt x="7" y="13"/>
                      <a:pt x="7" y="12"/>
                    </a:cubicBezTo>
                    <a:cubicBezTo>
                      <a:pt x="7" y="11"/>
                      <a:pt x="7" y="10"/>
                      <a:pt x="8" y="10"/>
                    </a:cubicBezTo>
                    <a:cubicBezTo>
                      <a:pt x="8" y="9"/>
                      <a:pt x="9" y="8"/>
                      <a:pt x="9" y="8"/>
                    </a:cubicBezTo>
                    <a:cubicBezTo>
                      <a:pt x="10" y="7"/>
                      <a:pt x="10" y="7"/>
                      <a:pt x="11" y="7"/>
                    </a:cubicBezTo>
                    <a:cubicBezTo>
                      <a:pt x="12" y="7"/>
                      <a:pt x="12" y="7"/>
                      <a:pt x="13" y="7"/>
                    </a:cubicBezTo>
                    <a:cubicBezTo>
                      <a:pt x="13" y="7"/>
                      <a:pt x="13" y="7"/>
                      <a:pt x="14" y="8"/>
                    </a:cubicBezTo>
                    <a:cubicBezTo>
                      <a:pt x="14" y="8"/>
                      <a:pt x="14" y="8"/>
                      <a:pt x="14" y="9"/>
                    </a:cubicBezTo>
                    <a:cubicBezTo>
                      <a:pt x="14" y="9"/>
                      <a:pt x="14" y="9"/>
                      <a:pt x="14" y="9"/>
                    </a:cubicBezTo>
                    <a:cubicBezTo>
                      <a:pt x="20" y="8"/>
                      <a:pt x="20" y="8"/>
                      <a:pt x="20" y="8"/>
                    </a:cubicBezTo>
                    <a:cubicBezTo>
                      <a:pt x="20" y="5"/>
                      <a:pt x="19" y="3"/>
                      <a:pt x="18" y="1"/>
                    </a:cubicBezTo>
                    <a:cubicBezTo>
                      <a:pt x="16" y="0"/>
                      <a:pt x="14" y="0"/>
                      <a:pt x="11" y="1"/>
                    </a:cubicBezTo>
                    <a:cubicBezTo>
                      <a:pt x="9" y="1"/>
                      <a:pt x="8" y="2"/>
                      <a:pt x="7" y="3"/>
                    </a:cubicBezTo>
                    <a:cubicBezTo>
                      <a:pt x="5" y="4"/>
                      <a:pt x="4" y="5"/>
                      <a:pt x="3" y="6"/>
                    </a:cubicBezTo>
                    <a:cubicBezTo>
                      <a:pt x="2" y="8"/>
                      <a:pt x="2" y="9"/>
                      <a:pt x="1" y="11"/>
                    </a:cubicBezTo>
                    <a:cubicBezTo>
                      <a:pt x="1" y="13"/>
                      <a:pt x="0" y="14"/>
                      <a:pt x="0" y="16"/>
                    </a:cubicBezTo>
                    <a:cubicBezTo>
                      <a:pt x="0" y="18"/>
                      <a:pt x="1" y="20"/>
                      <a:pt x="1" y="21"/>
                    </a:cubicBezTo>
                    <a:cubicBezTo>
                      <a:pt x="2" y="23"/>
                      <a:pt x="2" y="24"/>
                      <a:pt x="3" y="25"/>
                    </a:cubicBezTo>
                    <a:cubicBezTo>
                      <a:pt x="4" y="25"/>
                      <a:pt x="5" y="26"/>
                      <a:pt x="7" y="26"/>
                    </a:cubicBezTo>
                    <a:cubicBezTo>
                      <a:pt x="8" y="27"/>
                      <a:pt x="9" y="26"/>
                      <a:pt x="11" y="26"/>
                    </a:cubicBezTo>
                    <a:cubicBezTo>
                      <a:pt x="13" y="25"/>
                      <a:pt x="14" y="25"/>
                      <a:pt x="15" y="24"/>
                    </a:cubicBezTo>
                    <a:cubicBezTo>
                      <a:pt x="16" y="23"/>
                      <a:pt x="17" y="22"/>
                      <a:pt x="18" y="21"/>
                    </a:cubicBezTo>
                    <a:cubicBezTo>
                      <a:pt x="19" y="19"/>
                      <a:pt x="19" y="18"/>
                      <a:pt x="20" y="17"/>
                    </a:cubicBezTo>
                    <a:cubicBezTo>
                      <a:pt x="20" y="16"/>
                      <a:pt x="21" y="14"/>
                      <a:pt x="21" y="13"/>
                    </a:cubicBezTo>
                    <a:cubicBezTo>
                      <a:pt x="14" y="15"/>
                      <a:pt x="14" y="15"/>
                      <a:pt x="14" y="15"/>
                    </a:cubicBezTo>
                    <a:cubicBezTo>
                      <a:pt x="14" y="16"/>
                      <a:pt x="14" y="16"/>
                      <a:pt x="14" y="1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4" name="Freeform 285"/>
              <p:cNvSpPr>
                <a:spLocks/>
              </p:cNvSpPr>
              <p:nvPr/>
            </p:nvSpPr>
            <p:spPr bwMode="auto">
              <a:xfrm>
                <a:off x="5164721" y="4007363"/>
                <a:ext cx="115293" cy="23396"/>
              </a:xfrm>
              <a:custGeom>
                <a:avLst/>
                <a:gdLst/>
                <a:ahLst/>
                <a:cxnLst>
                  <a:cxn ang="0">
                    <a:pos x="36" y="0"/>
                  </a:cxn>
                  <a:cxn ang="0">
                    <a:pos x="0" y="13"/>
                  </a:cxn>
                  <a:cxn ang="0">
                    <a:pos x="24" y="13"/>
                  </a:cxn>
                  <a:cxn ang="0">
                    <a:pos x="59" y="1"/>
                  </a:cxn>
                  <a:cxn ang="0">
                    <a:pos x="36" y="0"/>
                  </a:cxn>
                </a:cxnLst>
                <a:rect l="0" t="0" r="r" b="b"/>
                <a:pathLst>
                  <a:path w="59" h="13">
                    <a:moveTo>
                      <a:pt x="36" y="0"/>
                    </a:moveTo>
                    <a:lnTo>
                      <a:pt x="0" y="13"/>
                    </a:lnTo>
                    <a:lnTo>
                      <a:pt x="24" y="13"/>
                    </a:lnTo>
                    <a:lnTo>
                      <a:pt x="59" y="1"/>
                    </a:lnTo>
                    <a:lnTo>
                      <a:pt x="3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5" name="Freeform 286"/>
              <p:cNvSpPr>
                <a:spLocks noEditPoints="1"/>
              </p:cNvSpPr>
              <p:nvPr/>
            </p:nvSpPr>
            <p:spPr bwMode="auto">
              <a:xfrm>
                <a:off x="4992759" y="3931775"/>
                <a:ext cx="117247" cy="107983"/>
              </a:xfrm>
              <a:custGeom>
                <a:avLst/>
                <a:gdLst/>
                <a:ahLst/>
                <a:cxnLst>
                  <a:cxn ang="0">
                    <a:pos x="60" y="0"/>
                  </a:cxn>
                  <a:cxn ang="0">
                    <a:pos x="0" y="0"/>
                  </a:cxn>
                  <a:cxn ang="0">
                    <a:pos x="0" y="60"/>
                  </a:cxn>
                  <a:cxn ang="0">
                    <a:pos x="60" y="60"/>
                  </a:cxn>
                  <a:cxn ang="0">
                    <a:pos x="60" y="0"/>
                  </a:cxn>
                  <a:cxn ang="0">
                    <a:pos x="52" y="54"/>
                  </a:cxn>
                  <a:cxn ang="0">
                    <a:pos x="7" y="54"/>
                  </a:cxn>
                  <a:cxn ang="0">
                    <a:pos x="7" y="7"/>
                  </a:cxn>
                  <a:cxn ang="0">
                    <a:pos x="52" y="7"/>
                  </a:cxn>
                  <a:cxn ang="0">
                    <a:pos x="52" y="54"/>
                  </a:cxn>
                </a:cxnLst>
                <a:rect l="0" t="0" r="r" b="b"/>
                <a:pathLst>
                  <a:path w="60" h="60">
                    <a:moveTo>
                      <a:pt x="60" y="0"/>
                    </a:moveTo>
                    <a:lnTo>
                      <a:pt x="0" y="0"/>
                    </a:lnTo>
                    <a:lnTo>
                      <a:pt x="0" y="60"/>
                    </a:lnTo>
                    <a:lnTo>
                      <a:pt x="60" y="60"/>
                    </a:lnTo>
                    <a:lnTo>
                      <a:pt x="60" y="0"/>
                    </a:lnTo>
                    <a:close/>
                    <a:moveTo>
                      <a:pt x="52" y="54"/>
                    </a:moveTo>
                    <a:lnTo>
                      <a:pt x="7" y="54"/>
                    </a:lnTo>
                    <a:lnTo>
                      <a:pt x="7" y="7"/>
                    </a:lnTo>
                    <a:lnTo>
                      <a:pt x="52" y="7"/>
                    </a:lnTo>
                    <a:lnTo>
                      <a:pt x="52" y="5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6" name="Freeform 287"/>
              <p:cNvSpPr>
                <a:spLocks noEditPoints="1"/>
              </p:cNvSpPr>
              <p:nvPr/>
            </p:nvSpPr>
            <p:spPr bwMode="auto">
              <a:xfrm>
                <a:off x="5121730" y="3906579"/>
                <a:ext cx="70348" cy="134979"/>
              </a:xfrm>
              <a:custGeom>
                <a:avLst/>
                <a:gdLst/>
                <a:ahLst/>
                <a:cxnLst>
                  <a:cxn ang="0">
                    <a:pos x="0" y="75"/>
                  </a:cxn>
                  <a:cxn ang="0">
                    <a:pos x="36" y="60"/>
                  </a:cxn>
                  <a:cxn ang="0">
                    <a:pos x="36" y="0"/>
                  </a:cxn>
                  <a:cxn ang="0">
                    <a:pos x="0" y="14"/>
                  </a:cxn>
                  <a:cxn ang="0">
                    <a:pos x="0" y="75"/>
                  </a:cxn>
                  <a:cxn ang="0">
                    <a:pos x="29" y="11"/>
                  </a:cxn>
                  <a:cxn ang="0">
                    <a:pos x="29" y="56"/>
                  </a:cxn>
                  <a:cxn ang="0">
                    <a:pos x="7" y="64"/>
                  </a:cxn>
                  <a:cxn ang="0">
                    <a:pos x="7" y="19"/>
                  </a:cxn>
                  <a:cxn ang="0">
                    <a:pos x="29" y="11"/>
                  </a:cxn>
                </a:cxnLst>
                <a:rect l="0" t="0" r="r" b="b"/>
                <a:pathLst>
                  <a:path w="36" h="75">
                    <a:moveTo>
                      <a:pt x="0" y="75"/>
                    </a:moveTo>
                    <a:lnTo>
                      <a:pt x="36" y="60"/>
                    </a:lnTo>
                    <a:lnTo>
                      <a:pt x="36" y="0"/>
                    </a:lnTo>
                    <a:lnTo>
                      <a:pt x="0" y="14"/>
                    </a:lnTo>
                    <a:lnTo>
                      <a:pt x="0" y="75"/>
                    </a:lnTo>
                    <a:close/>
                    <a:moveTo>
                      <a:pt x="29" y="11"/>
                    </a:moveTo>
                    <a:lnTo>
                      <a:pt x="29" y="56"/>
                    </a:lnTo>
                    <a:lnTo>
                      <a:pt x="7" y="64"/>
                    </a:lnTo>
                    <a:lnTo>
                      <a:pt x="7" y="19"/>
                    </a:lnTo>
                    <a:lnTo>
                      <a:pt x="29"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7" name="Freeform 288"/>
              <p:cNvSpPr>
                <a:spLocks/>
              </p:cNvSpPr>
              <p:nvPr/>
            </p:nvSpPr>
            <p:spPr bwMode="auto">
              <a:xfrm>
                <a:off x="4992759" y="3901179"/>
                <a:ext cx="193457" cy="23396"/>
              </a:xfrm>
              <a:custGeom>
                <a:avLst/>
                <a:gdLst/>
                <a:ahLst/>
                <a:cxnLst>
                  <a:cxn ang="0">
                    <a:pos x="99" y="0"/>
                  </a:cxn>
                  <a:cxn ang="0">
                    <a:pos x="34" y="0"/>
                  </a:cxn>
                  <a:cxn ang="0">
                    <a:pos x="0" y="13"/>
                  </a:cxn>
                  <a:cxn ang="0">
                    <a:pos x="64" y="13"/>
                  </a:cxn>
                  <a:cxn ang="0">
                    <a:pos x="99" y="0"/>
                  </a:cxn>
                </a:cxnLst>
                <a:rect l="0" t="0" r="r" b="b"/>
                <a:pathLst>
                  <a:path w="99" h="13">
                    <a:moveTo>
                      <a:pt x="99" y="0"/>
                    </a:moveTo>
                    <a:lnTo>
                      <a:pt x="34" y="0"/>
                    </a:lnTo>
                    <a:lnTo>
                      <a:pt x="0" y="13"/>
                    </a:lnTo>
                    <a:lnTo>
                      <a:pt x="64" y="13"/>
                    </a:lnTo>
                    <a:lnTo>
                      <a:pt x="9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8" name="Freeform 289"/>
              <p:cNvSpPr>
                <a:spLocks noEditPoints="1"/>
              </p:cNvSpPr>
              <p:nvPr/>
            </p:nvSpPr>
            <p:spPr bwMode="auto">
              <a:xfrm>
                <a:off x="5024025" y="3956971"/>
                <a:ext cx="60577" cy="53992"/>
              </a:xfrm>
              <a:custGeom>
                <a:avLst/>
                <a:gdLst/>
                <a:ahLst/>
                <a:cxnLst>
                  <a:cxn ang="0">
                    <a:pos x="10" y="26"/>
                  </a:cxn>
                  <a:cxn ang="0">
                    <a:pos x="20" y="26"/>
                  </a:cxn>
                  <a:cxn ang="0">
                    <a:pos x="22" y="30"/>
                  </a:cxn>
                  <a:cxn ang="0">
                    <a:pos x="31" y="30"/>
                  </a:cxn>
                  <a:cxn ang="0">
                    <a:pos x="20" y="0"/>
                  </a:cxn>
                  <a:cxn ang="0">
                    <a:pos x="11" y="0"/>
                  </a:cxn>
                  <a:cxn ang="0">
                    <a:pos x="0" y="30"/>
                  </a:cxn>
                  <a:cxn ang="0">
                    <a:pos x="9" y="30"/>
                  </a:cxn>
                  <a:cxn ang="0">
                    <a:pos x="10" y="26"/>
                  </a:cxn>
                  <a:cxn ang="0">
                    <a:pos x="16" y="10"/>
                  </a:cxn>
                  <a:cxn ang="0">
                    <a:pos x="16" y="10"/>
                  </a:cxn>
                  <a:cxn ang="0">
                    <a:pos x="18" y="19"/>
                  </a:cxn>
                  <a:cxn ang="0">
                    <a:pos x="13" y="19"/>
                  </a:cxn>
                  <a:cxn ang="0">
                    <a:pos x="16" y="10"/>
                  </a:cxn>
                </a:cxnLst>
                <a:rect l="0" t="0" r="r" b="b"/>
                <a:pathLst>
                  <a:path w="31" h="30">
                    <a:moveTo>
                      <a:pt x="10" y="26"/>
                    </a:moveTo>
                    <a:lnTo>
                      <a:pt x="20" y="26"/>
                    </a:lnTo>
                    <a:lnTo>
                      <a:pt x="22" y="30"/>
                    </a:lnTo>
                    <a:lnTo>
                      <a:pt x="31" y="30"/>
                    </a:lnTo>
                    <a:lnTo>
                      <a:pt x="20" y="0"/>
                    </a:lnTo>
                    <a:lnTo>
                      <a:pt x="11" y="0"/>
                    </a:lnTo>
                    <a:lnTo>
                      <a:pt x="0" y="30"/>
                    </a:lnTo>
                    <a:lnTo>
                      <a:pt x="9" y="30"/>
                    </a:lnTo>
                    <a:lnTo>
                      <a:pt x="10" y="26"/>
                    </a:lnTo>
                    <a:close/>
                    <a:moveTo>
                      <a:pt x="16" y="10"/>
                    </a:moveTo>
                    <a:lnTo>
                      <a:pt x="16" y="10"/>
                    </a:lnTo>
                    <a:lnTo>
                      <a:pt x="18" y="19"/>
                    </a:lnTo>
                    <a:lnTo>
                      <a:pt x="13" y="19"/>
                    </a:lnTo>
                    <a:lnTo>
                      <a:pt x="16"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09" name="Freeform 290"/>
              <p:cNvSpPr>
                <a:spLocks noEditPoints="1"/>
              </p:cNvSpPr>
              <p:nvPr/>
            </p:nvSpPr>
            <p:spPr bwMode="auto">
              <a:xfrm>
                <a:off x="5145180" y="3953371"/>
                <a:ext cx="31266" cy="44993"/>
              </a:xfrm>
              <a:custGeom>
                <a:avLst/>
                <a:gdLst/>
                <a:ahLst/>
                <a:cxnLst>
                  <a:cxn ang="0">
                    <a:pos x="14" y="23"/>
                  </a:cxn>
                  <a:cxn ang="0">
                    <a:pos x="16" y="21"/>
                  </a:cxn>
                  <a:cxn ang="0">
                    <a:pos x="18" y="18"/>
                  </a:cxn>
                  <a:cxn ang="0">
                    <a:pos x="18" y="15"/>
                  </a:cxn>
                  <a:cxn ang="0">
                    <a:pos x="18" y="12"/>
                  </a:cxn>
                  <a:cxn ang="0">
                    <a:pos x="17" y="11"/>
                  </a:cxn>
                  <a:cxn ang="0">
                    <a:pos x="16" y="10"/>
                  </a:cxn>
                  <a:cxn ang="0">
                    <a:pos x="15" y="10"/>
                  </a:cxn>
                  <a:cxn ang="0">
                    <a:pos x="17" y="7"/>
                  </a:cxn>
                  <a:cxn ang="0">
                    <a:pos x="17" y="4"/>
                  </a:cxn>
                  <a:cxn ang="0">
                    <a:pos x="17" y="3"/>
                  </a:cxn>
                  <a:cxn ang="0">
                    <a:pos x="16" y="1"/>
                  </a:cxn>
                  <a:cxn ang="0">
                    <a:pos x="14" y="0"/>
                  </a:cxn>
                  <a:cxn ang="0">
                    <a:pos x="11" y="1"/>
                  </a:cxn>
                  <a:cxn ang="0">
                    <a:pos x="0" y="4"/>
                  </a:cxn>
                  <a:cxn ang="0">
                    <a:pos x="0" y="28"/>
                  </a:cxn>
                  <a:cxn ang="0">
                    <a:pos x="11" y="24"/>
                  </a:cxn>
                  <a:cxn ang="0">
                    <a:pos x="14" y="23"/>
                  </a:cxn>
                  <a:cxn ang="0">
                    <a:pos x="6" y="8"/>
                  </a:cxn>
                  <a:cxn ang="0">
                    <a:pos x="9" y="7"/>
                  </a:cxn>
                  <a:cxn ang="0">
                    <a:pos x="11" y="7"/>
                  </a:cxn>
                  <a:cxn ang="0">
                    <a:pos x="11" y="8"/>
                  </a:cxn>
                  <a:cxn ang="0">
                    <a:pos x="11" y="9"/>
                  </a:cxn>
                  <a:cxn ang="0">
                    <a:pos x="9" y="10"/>
                  </a:cxn>
                  <a:cxn ang="0">
                    <a:pos x="6" y="11"/>
                  </a:cxn>
                  <a:cxn ang="0">
                    <a:pos x="6" y="8"/>
                  </a:cxn>
                  <a:cxn ang="0">
                    <a:pos x="10" y="19"/>
                  </a:cxn>
                  <a:cxn ang="0">
                    <a:pos x="6" y="20"/>
                  </a:cxn>
                  <a:cxn ang="0">
                    <a:pos x="6" y="16"/>
                  </a:cxn>
                  <a:cxn ang="0">
                    <a:pos x="10" y="15"/>
                  </a:cxn>
                  <a:cxn ang="0">
                    <a:pos x="12" y="16"/>
                  </a:cxn>
                  <a:cxn ang="0">
                    <a:pos x="12" y="17"/>
                  </a:cxn>
                  <a:cxn ang="0">
                    <a:pos x="11" y="18"/>
                  </a:cxn>
                  <a:cxn ang="0">
                    <a:pos x="11" y="19"/>
                  </a:cxn>
                  <a:cxn ang="0">
                    <a:pos x="10" y="19"/>
                  </a:cxn>
                </a:cxnLst>
                <a:rect l="0" t="0" r="r" b="b"/>
                <a:pathLst>
                  <a:path w="18" h="28">
                    <a:moveTo>
                      <a:pt x="14" y="23"/>
                    </a:moveTo>
                    <a:cubicBezTo>
                      <a:pt x="15" y="22"/>
                      <a:pt x="15" y="21"/>
                      <a:pt x="16" y="21"/>
                    </a:cubicBezTo>
                    <a:cubicBezTo>
                      <a:pt x="17" y="20"/>
                      <a:pt x="17" y="19"/>
                      <a:pt x="18" y="18"/>
                    </a:cubicBezTo>
                    <a:cubicBezTo>
                      <a:pt x="18" y="17"/>
                      <a:pt x="18" y="16"/>
                      <a:pt x="18" y="15"/>
                    </a:cubicBezTo>
                    <a:cubicBezTo>
                      <a:pt x="18" y="14"/>
                      <a:pt x="18" y="13"/>
                      <a:pt x="18" y="12"/>
                    </a:cubicBezTo>
                    <a:cubicBezTo>
                      <a:pt x="18" y="12"/>
                      <a:pt x="18" y="11"/>
                      <a:pt x="17" y="11"/>
                    </a:cubicBezTo>
                    <a:cubicBezTo>
                      <a:pt x="17" y="11"/>
                      <a:pt x="17" y="10"/>
                      <a:pt x="16" y="10"/>
                    </a:cubicBezTo>
                    <a:cubicBezTo>
                      <a:pt x="16" y="10"/>
                      <a:pt x="15" y="10"/>
                      <a:pt x="15" y="10"/>
                    </a:cubicBezTo>
                    <a:cubicBezTo>
                      <a:pt x="16" y="9"/>
                      <a:pt x="16" y="8"/>
                      <a:pt x="17" y="7"/>
                    </a:cubicBezTo>
                    <a:cubicBezTo>
                      <a:pt x="17" y="7"/>
                      <a:pt x="17" y="6"/>
                      <a:pt x="17" y="4"/>
                    </a:cubicBezTo>
                    <a:cubicBezTo>
                      <a:pt x="17" y="4"/>
                      <a:pt x="17" y="3"/>
                      <a:pt x="17" y="3"/>
                    </a:cubicBezTo>
                    <a:cubicBezTo>
                      <a:pt x="17" y="2"/>
                      <a:pt x="17" y="1"/>
                      <a:pt x="16" y="1"/>
                    </a:cubicBezTo>
                    <a:cubicBezTo>
                      <a:pt x="16" y="1"/>
                      <a:pt x="15" y="0"/>
                      <a:pt x="14" y="0"/>
                    </a:cubicBezTo>
                    <a:cubicBezTo>
                      <a:pt x="13" y="0"/>
                      <a:pt x="12" y="0"/>
                      <a:pt x="11" y="1"/>
                    </a:cubicBezTo>
                    <a:cubicBezTo>
                      <a:pt x="0" y="4"/>
                      <a:pt x="0" y="4"/>
                      <a:pt x="0" y="4"/>
                    </a:cubicBezTo>
                    <a:cubicBezTo>
                      <a:pt x="0" y="28"/>
                      <a:pt x="0" y="28"/>
                      <a:pt x="0" y="28"/>
                    </a:cubicBezTo>
                    <a:cubicBezTo>
                      <a:pt x="11" y="24"/>
                      <a:pt x="11" y="24"/>
                      <a:pt x="11" y="24"/>
                    </a:cubicBezTo>
                    <a:cubicBezTo>
                      <a:pt x="12" y="24"/>
                      <a:pt x="13" y="23"/>
                      <a:pt x="14" y="23"/>
                    </a:cubicBezTo>
                    <a:close/>
                    <a:moveTo>
                      <a:pt x="6" y="8"/>
                    </a:moveTo>
                    <a:cubicBezTo>
                      <a:pt x="9" y="7"/>
                      <a:pt x="9" y="7"/>
                      <a:pt x="9" y="7"/>
                    </a:cubicBezTo>
                    <a:cubicBezTo>
                      <a:pt x="10" y="7"/>
                      <a:pt x="10" y="6"/>
                      <a:pt x="11" y="7"/>
                    </a:cubicBezTo>
                    <a:cubicBezTo>
                      <a:pt x="11" y="7"/>
                      <a:pt x="11" y="7"/>
                      <a:pt x="11" y="8"/>
                    </a:cubicBezTo>
                    <a:cubicBezTo>
                      <a:pt x="11" y="8"/>
                      <a:pt x="11" y="9"/>
                      <a:pt x="11" y="9"/>
                    </a:cubicBezTo>
                    <a:cubicBezTo>
                      <a:pt x="10" y="10"/>
                      <a:pt x="10" y="10"/>
                      <a:pt x="9" y="10"/>
                    </a:cubicBezTo>
                    <a:cubicBezTo>
                      <a:pt x="6" y="11"/>
                      <a:pt x="6" y="11"/>
                      <a:pt x="6" y="11"/>
                    </a:cubicBezTo>
                    <a:lnTo>
                      <a:pt x="6" y="8"/>
                    </a:lnTo>
                    <a:close/>
                    <a:moveTo>
                      <a:pt x="10" y="19"/>
                    </a:moveTo>
                    <a:cubicBezTo>
                      <a:pt x="6" y="20"/>
                      <a:pt x="6" y="20"/>
                      <a:pt x="6" y="20"/>
                    </a:cubicBezTo>
                    <a:cubicBezTo>
                      <a:pt x="6" y="16"/>
                      <a:pt x="6" y="16"/>
                      <a:pt x="6" y="16"/>
                    </a:cubicBezTo>
                    <a:cubicBezTo>
                      <a:pt x="10" y="15"/>
                      <a:pt x="10" y="15"/>
                      <a:pt x="10" y="15"/>
                    </a:cubicBezTo>
                    <a:cubicBezTo>
                      <a:pt x="11" y="14"/>
                      <a:pt x="12" y="15"/>
                      <a:pt x="12" y="16"/>
                    </a:cubicBezTo>
                    <a:cubicBezTo>
                      <a:pt x="12" y="16"/>
                      <a:pt x="12" y="17"/>
                      <a:pt x="12" y="17"/>
                    </a:cubicBezTo>
                    <a:cubicBezTo>
                      <a:pt x="12" y="17"/>
                      <a:pt x="12" y="18"/>
                      <a:pt x="11" y="18"/>
                    </a:cubicBezTo>
                    <a:cubicBezTo>
                      <a:pt x="11" y="18"/>
                      <a:pt x="11" y="18"/>
                      <a:pt x="11" y="19"/>
                    </a:cubicBezTo>
                    <a:cubicBezTo>
                      <a:pt x="10" y="19"/>
                      <a:pt x="10" y="19"/>
                      <a:pt x="10" y="1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0" name="Freeform 291"/>
              <p:cNvSpPr>
                <a:spLocks noEditPoints="1"/>
              </p:cNvSpPr>
              <p:nvPr/>
            </p:nvSpPr>
            <p:spPr bwMode="auto">
              <a:xfrm>
                <a:off x="5086556" y="4039758"/>
                <a:ext cx="117247" cy="107983"/>
              </a:xfrm>
              <a:custGeom>
                <a:avLst/>
                <a:gdLst/>
                <a:ahLst/>
                <a:cxnLst>
                  <a:cxn ang="0">
                    <a:pos x="15" y="4"/>
                  </a:cxn>
                  <a:cxn ang="0">
                    <a:pos x="0" y="4"/>
                  </a:cxn>
                  <a:cxn ang="0">
                    <a:pos x="0" y="60"/>
                  </a:cxn>
                  <a:cxn ang="0">
                    <a:pos x="60" y="60"/>
                  </a:cxn>
                  <a:cxn ang="0">
                    <a:pos x="60" y="0"/>
                  </a:cxn>
                  <a:cxn ang="0">
                    <a:pos x="26" y="0"/>
                  </a:cxn>
                  <a:cxn ang="0">
                    <a:pos x="15" y="4"/>
                  </a:cxn>
                  <a:cxn ang="0">
                    <a:pos x="53" y="52"/>
                  </a:cxn>
                  <a:cxn ang="0">
                    <a:pos x="7" y="52"/>
                  </a:cxn>
                  <a:cxn ang="0">
                    <a:pos x="7" y="7"/>
                  </a:cxn>
                  <a:cxn ang="0">
                    <a:pos x="53" y="7"/>
                  </a:cxn>
                  <a:cxn ang="0">
                    <a:pos x="53" y="52"/>
                  </a:cxn>
                </a:cxnLst>
                <a:rect l="0" t="0" r="r" b="b"/>
                <a:pathLst>
                  <a:path w="60" h="60">
                    <a:moveTo>
                      <a:pt x="15" y="4"/>
                    </a:moveTo>
                    <a:lnTo>
                      <a:pt x="0" y="4"/>
                    </a:lnTo>
                    <a:lnTo>
                      <a:pt x="0" y="60"/>
                    </a:lnTo>
                    <a:lnTo>
                      <a:pt x="60" y="60"/>
                    </a:lnTo>
                    <a:lnTo>
                      <a:pt x="60" y="0"/>
                    </a:lnTo>
                    <a:lnTo>
                      <a:pt x="26" y="0"/>
                    </a:lnTo>
                    <a:lnTo>
                      <a:pt x="15" y="4"/>
                    </a:lnTo>
                    <a:close/>
                    <a:moveTo>
                      <a:pt x="53" y="52"/>
                    </a:moveTo>
                    <a:lnTo>
                      <a:pt x="7" y="52"/>
                    </a:lnTo>
                    <a:lnTo>
                      <a:pt x="7" y="7"/>
                    </a:lnTo>
                    <a:lnTo>
                      <a:pt x="53" y="7"/>
                    </a:lnTo>
                    <a:lnTo>
                      <a:pt x="53" y="5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1" name="Freeform 292"/>
              <p:cNvSpPr>
                <a:spLocks/>
              </p:cNvSpPr>
              <p:nvPr/>
            </p:nvSpPr>
            <p:spPr bwMode="auto">
              <a:xfrm>
                <a:off x="4883329" y="4016362"/>
                <a:ext cx="103568" cy="23396"/>
              </a:xfrm>
              <a:custGeom>
                <a:avLst/>
                <a:gdLst/>
                <a:ahLst/>
                <a:cxnLst>
                  <a:cxn ang="0">
                    <a:pos x="53" y="0"/>
                  </a:cxn>
                  <a:cxn ang="0">
                    <a:pos x="34" y="0"/>
                  </a:cxn>
                  <a:cxn ang="0">
                    <a:pos x="0" y="13"/>
                  </a:cxn>
                  <a:cxn ang="0">
                    <a:pos x="53" y="13"/>
                  </a:cxn>
                  <a:cxn ang="0">
                    <a:pos x="53" y="0"/>
                  </a:cxn>
                </a:cxnLst>
                <a:rect l="0" t="0" r="r" b="b"/>
                <a:pathLst>
                  <a:path w="53" h="13">
                    <a:moveTo>
                      <a:pt x="53" y="0"/>
                    </a:moveTo>
                    <a:lnTo>
                      <a:pt x="34" y="0"/>
                    </a:lnTo>
                    <a:lnTo>
                      <a:pt x="0" y="13"/>
                    </a:lnTo>
                    <a:lnTo>
                      <a:pt x="53" y="13"/>
                    </a:lnTo>
                    <a:lnTo>
                      <a:pt x="5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2" name="Freeform 293"/>
              <p:cNvSpPr>
                <a:spLocks/>
              </p:cNvSpPr>
              <p:nvPr/>
            </p:nvSpPr>
            <p:spPr bwMode="auto">
              <a:xfrm>
                <a:off x="5012300" y="4046957"/>
                <a:ext cx="70348" cy="109783"/>
              </a:xfrm>
              <a:custGeom>
                <a:avLst/>
                <a:gdLst/>
                <a:ahLst/>
                <a:cxnLst>
                  <a:cxn ang="0">
                    <a:pos x="29" y="0"/>
                  </a:cxn>
                  <a:cxn ang="0">
                    <a:pos x="29" y="42"/>
                  </a:cxn>
                  <a:cxn ang="0">
                    <a:pos x="7" y="50"/>
                  </a:cxn>
                  <a:cxn ang="0">
                    <a:pos x="6" y="6"/>
                  </a:cxn>
                  <a:cxn ang="0">
                    <a:pos x="21" y="0"/>
                  </a:cxn>
                  <a:cxn ang="0">
                    <a:pos x="1" y="0"/>
                  </a:cxn>
                  <a:cxn ang="0">
                    <a:pos x="0" y="0"/>
                  </a:cxn>
                  <a:cxn ang="0">
                    <a:pos x="0" y="61"/>
                  </a:cxn>
                  <a:cxn ang="0">
                    <a:pos x="36" y="47"/>
                  </a:cxn>
                  <a:cxn ang="0">
                    <a:pos x="36" y="0"/>
                  </a:cxn>
                  <a:cxn ang="0">
                    <a:pos x="29" y="0"/>
                  </a:cxn>
                </a:cxnLst>
                <a:rect l="0" t="0" r="r" b="b"/>
                <a:pathLst>
                  <a:path w="36" h="61">
                    <a:moveTo>
                      <a:pt x="29" y="0"/>
                    </a:moveTo>
                    <a:lnTo>
                      <a:pt x="29" y="42"/>
                    </a:lnTo>
                    <a:lnTo>
                      <a:pt x="7" y="50"/>
                    </a:lnTo>
                    <a:lnTo>
                      <a:pt x="6" y="6"/>
                    </a:lnTo>
                    <a:lnTo>
                      <a:pt x="21" y="0"/>
                    </a:lnTo>
                    <a:lnTo>
                      <a:pt x="1" y="0"/>
                    </a:lnTo>
                    <a:lnTo>
                      <a:pt x="0" y="0"/>
                    </a:lnTo>
                    <a:lnTo>
                      <a:pt x="0" y="61"/>
                    </a:lnTo>
                    <a:lnTo>
                      <a:pt x="36" y="47"/>
                    </a:lnTo>
                    <a:lnTo>
                      <a:pt x="36" y="0"/>
                    </a:lnTo>
                    <a:lnTo>
                      <a:pt x="2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3" name="Freeform 294"/>
              <p:cNvSpPr>
                <a:spLocks noEditPoints="1"/>
              </p:cNvSpPr>
              <p:nvPr/>
            </p:nvSpPr>
            <p:spPr bwMode="auto">
              <a:xfrm>
                <a:off x="4844247" y="2216639"/>
                <a:ext cx="244264" cy="224965"/>
              </a:xfrm>
              <a:custGeom>
                <a:avLst/>
                <a:gdLst/>
                <a:ahLst/>
                <a:cxnLst>
                  <a:cxn ang="0">
                    <a:pos x="138" y="65"/>
                  </a:cxn>
                  <a:cxn ang="0">
                    <a:pos x="126" y="30"/>
                  </a:cxn>
                  <a:cxn ang="0">
                    <a:pos x="86" y="2"/>
                  </a:cxn>
                  <a:cxn ang="0">
                    <a:pos x="69" y="0"/>
                  </a:cxn>
                  <a:cxn ang="0">
                    <a:pos x="48" y="3"/>
                  </a:cxn>
                  <a:cxn ang="0">
                    <a:pos x="9" y="34"/>
                  </a:cxn>
                  <a:cxn ang="0">
                    <a:pos x="0" y="61"/>
                  </a:cxn>
                  <a:cxn ang="0">
                    <a:pos x="0" y="69"/>
                  </a:cxn>
                  <a:cxn ang="0">
                    <a:pos x="13" y="110"/>
                  </a:cxn>
                  <a:cxn ang="0">
                    <a:pos x="47" y="135"/>
                  </a:cxn>
                  <a:cxn ang="0">
                    <a:pos x="69" y="138"/>
                  </a:cxn>
                  <a:cxn ang="0">
                    <a:pos x="98" y="132"/>
                  </a:cxn>
                  <a:cxn ang="0">
                    <a:pos x="123" y="112"/>
                  </a:cxn>
                  <a:cxn ang="0">
                    <a:pos x="138" y="69"/>
                  </a:cxn>
                  <a:cxn ang="0">
                    <a:pos x="138" y="65"/>
                  </a:cxn>
                  <a:cxn ang="0">
                    <a:pos x="124" y="65"/>
                  </a:cxn>
                  <a:cxn ang="0">
                    <a:pos x="110" y="90"/>
                  </a:cxn>
                  <a:cxn ang="0">
                    <a:pos x="119" y="106"/>
                  </a:cxn>
                  <a:cxn ang="0">
                    <a:pos x="95" y="126"/>
                  </a:cxn>
                  <a:cxn ang="0">
                    <a:pos x="88" y="114"/>
                  </a:cxn>
                  <a:cxn ang="0">
                    <a:pos x="59" y="114"/>
                  </a:cxn>
                  <a:cxn ang="0">
                    <a:pos x="50" y="129"/>
                  </a:cxn>
                  <a:cxn ang="0">
                    <a:pos x="17" y="104"/>
                  </a:cxn>
                  <a:cxn ang="0">
                    <a:pos x="28" y="85"/>
                  </a:cxn>
                  <a:cxn ang="0">
                    <a:pos x="14" y="61"/>
                  </a:cxn>
                  <a:cxn ang="0">
                    <a:pos x="7" y="61"/>
                  </a:cxn>
                  <a:cxn ang="0">
                    <a:pos x="17" y="34"/>
                  </a:cxn>
                  <a:cxn ang="0">
                    <a:pos x="37" y="34"/>
                  </a:cxn>
                  <a:cxn ang="0">
                    <a:pos x="51" y="10"/>
                  </a:cxn>
                  <a:cxn ang="0">
                    <a:pos x="51" y="9"/>
                  </a:cxn>
                  <a:cxn ang="0">
                    <a:pos x="69" y="7"/>
                  </a:cxn>
                  <a:cxn ang="0">
                    <a:pos x="82" y="8"/>
                  </a:cxn>
                  <a:cxn ang="0">
                    <a:pos x="81" y="10"/>
                  </a:cxn>
                  <a:cxn ang="0">
                    <a:pos x="95" y="34"/>
                  </a:cxn>
                  <a:cxn ang="0">
                    <a:pos x="121" y="34"/>
                  </a:cxn>
                  <a:cxn ang="0">
                    <a:pos x="131" y="65"/>
                  </a:cxn>
                  <a:cxn ang="0">
                    <a:pos x="124" y="65"/>
                  </a:cxn>
                </a:cxnLst>
                <a:rect l="0" t="0" r="r" b="b"/>
                <a:pathLst>
                  <a:path w="138" h="138">
                    <a:moveTo>
                      <a:pt x="138" y="65"/>
                    </a:moveTo>
                    <a:cubicBezTo>
                      <a:pt x="137" y="52"/>
                      <a:pt x="133" y="40"/>
                      <a:pt x="126" y="30"/>
                    </a:cubicBezTo>
                    <a:cubicBezTo>
                      <a:pt x="117" y="16"/>
                      <a:pt x="102" y="6"/>
                      <a:pt x="86" y="2"/>
                    </a:cubicBezTo>
                    <a:cubicBezTo>
                      <a:pt x="80" y="1"/>
                      <a:pt x="75" y="0"/>
                      <a:pt x="69" y="0"/>
                    </a:cubicBezTo>
                    <a:cubicBezTo>
                      <a:pt x="62" y="0"/>
                      <a:pt x="54" y="1"/>
                      <a:pt x="48" y="3"/>
                    </a:cubicBezTo>
                    <a:cubicBezTo>
                      <a:pt x="31" y="9"/>
                      <a:pt x="18" y="20"/>
                      <a:pt x="9" y="34"/>
                    </a:cubicBezTo>
                    <a:cubicBezTo>
                      <a:pt x="5" y="42"/>
                      <a:pt x="2" y="51"/>
                      <a:pt x="0" y="61"/>
                    </a:cubicBezTo>
                    <a:cubicBezTo>
                      <a:pt x="0" y="63"/>
                      <a:pt x="0" y="66"/>
                      <a:pt x="0" y="69"/>
                    </a:cubicBezTo>
                    <a:cubicBezTo>
                      <a:pt x="0" y="84"/>
                      <a:pt x="5" y="98"/>
                      <a:pt x="13" y="110"/>
                    </a:cubicBezTo>
                    <a:cubicBezTo>
                      <a:pt x="22" y="121"/>
                      <a:pt x="33" y="130"/>
                      <a:pt x="47" y="135"/>
                    </a:cubicBezTo>
                    <a:cubicBezTo>
                      <a:pt x="54" y="137"/>
                      <a:pt x="61" y="138"/>
                      <a:pt x="69" y="138"/>
                    </a:cubicBezTo>
                    <a:cubicBezTo>
                      <a:pt x="79" y="138"/>
                      <a:pt x="89" y="136"/>
                      <a:pt x="98" y="132"/>
                    </a:cubicBezTo>
                    <a:cubicBezTo>
                      <a:pt x="108" y="127"/>
                      <a:pt x="116" y="121"/>
                      <a:pt x="123" y="112"/>
                    </a:cubicBezTo>
                    <a:cubicBezTo>
                      <a:pt x="132" y="101"/>
                      <a:pt x="138" y="85"/>
                      <a:pt x="138" y="69"/>
                    </a:cubicBezTo>
                    <a:cubicBezTo>
                      <a:pt x="138" y="68"/>
                      <a:pt x="138" y="67"/>
                      <a:pt x="138" y="65"/>
                    </a:cubicBezTo>
                    <a:close/>
                    <a:moveTo>
                      <a:pt x="124" y="65"/>
                    </a:moveTo>
                    <a:cubicBezTo>
                      <a:pt x="110" y="90"/>
                      <a:pt x="110" y="90"/>
                      <a:pt x="110" y="90"/>
                    </a:cubicBezTo>
                    <a:cubicBezTo>
                      <a:pt x="119" y="106"/>
                      <a:pt x="119" y="106"/>
                      <a:pt x="119" y="106"/>
                    </a:cubicBezTo>
                    <a:cubicBezTo>
                      <a:pt x="113" y="115"/>
                      <a:pt x="104" y="121"/>
                      <a:pt x="95" y="126"/>
                    </a:cubicBezTo>
                    <a:cubicBezTo>
                      <a:pt x="88" y="114"/>
                      <a:pt x="88" y="114"/>
                      <a:pt x="88" y="114"/>
                    </a:cubicBezTo>
                    <a:cubicBezTo>
                      <a:pt x="59" y="114"/>
                      <a:pt x="59" y="114"/>
                      <a:pt x="59" y="114"/>
                    </a:cubicBezTo>
                    <a:cubicBezTo>
                      <a:pt x="50" y="129"/>
                      <a:pt x="50" y="129"/>
                      <a:pt x="50" y="129"/>
                    </a:cubicBezTo>
                    <a:cubicBezTo>
                      <a:pt x="37" y="124"/>
                      <a:pt x="25" y="116"/>
                      <a:pt x="17" y="104"/>
                    </a:cubicBezTo>
                    <a:cubicBezTo>
                      <a:pt x="28" y="85"/>
                      <a:pt x="28" y="85"/>
                      <a:pt x="28" y="85"/>
                    </a:cubicBezTo>
                    <a:cubicBezTo>
                      <a:pt x="14" y="61"/>
                      <a:pt x="14" y="61"/>
                      <a:pt x="14" y="61"/>
                    </a:cubicBezTo>
                    <a:cubicBezTo>
                      <a:pt x="7" y="61"/>
                      <a:pt x="7" y="61"/>
                      <a:pt x="7" y="61"/>
                    </a:cubicBezTo>
                    <a:cubicBezTo>
                      <a:pt x="8" y="51"/>
                      <a:pt x="12" y="42"/>
                      <a:pt x="17" y="34"/>
                    </a:cubicBezTo>
                    <a:cubicBezTo>
                      <a:pt x="37" y="34"/>
                      <a:pt x="37" y="34"/>
                      <a:pt x="37" y="34"/>
                    </a:cubicBezTo>
                    <a:cubicBezTo>
                      <a:pt x="51" y="10"/>
                      <a:pt x="51" y="10"/>
                      <a:pt x="51" y="10"/>
                    </a:cubicBezTo>
                    <a:cubicBezTo>
                      <a:pt x="51" y="9"/>
                      <a:pt x="51" y="9"/>
                      <a:pt x="51" y="9"/>
                    </a:cubicBezTo>
                    <a:cubicBezTo>
                      <a:pt x="57" y="8"/>
                      <a:pt x="63" y="7"/>
                      <a:pt x="69" y="7"/>
                    </a:cubicBezTo>
                    <a:cubicBezTo>
                      <a:pt x="73" y="7"/>
                      <a:pt x="78" y="7"/>
                      <a:pt x="82" y="8"/>
                    </a:cubicBezTo>
                    <a:cubicBezTo>
                      <a:pt x="81" y="10"/>
                      <a:pt x="81" y="10"/>
                      <a:pt x="81" y="10"/>
                    </a:cubicBezTo>
                    <a:cubicBezTo>
                      <a:pt x="95" y="34"/>
                      <a:pt x="95" y="34"/>
                      <a:pt x="95" y="34"/>
                    </a:cubicBezTo>
                    <a:cubicBezTo>
                      <a:pt x="121" y="34"/>
                      <a:pt x="121" y="34"/>
                      <a:pt x="121" y="34"/>
                    </a:cubicBezTo>
                    <a:cubicBezTo>
                      <a:pt x="127" y="43"/>
                      <a:pt x="131" y="54"/>
                      <a:pt x="131" y="65"/>
                    </a:cubicBezTo>
                    <a:lnTo>
                      <a:pt x="124"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4" name="Freeform 295"/>
              <p:cNvSpPr>
                <a:spLocks/>
              </p:cNvSpPr>
              <p:nvPr/>
            </p:nvSpPr>
            <p:spPr bwMode="auto">
              <a:xfrm>
                <a:off x="4916549" y="2288628"/>
                <a:ext cx="99660" cy="79188"/>
              </a:xfrm>
              <a:custGeom>
                <a:avLst/>
                <a:gdLst/>
                <a:ahLst/>
                <a:cxnLst>
                  <a:cxn ang="0">
                    <a:pos x="13" y="0"/>
                  </a:cxn>
                  <a:cxn ang="0">
                    <a:pos x="0" y="21"/>
                  </a:cxn>
                  <a:cxn ang="0">
                    <a:pos x="13" y="44"/>
                  </a:cxn>
                  <a:cxn ang="0">
                    <a:pos x="38" y="44"/>
                  </a:cxn>
                  <a:cxn ang="0">
                    <a:pos x="51" y="21"/>
                  </a:cxn>
                  <a:cxn ang="0">
                    <a:pos x="38" y="0"/>
                  </a:cxn>
                  <a:cxn ang="0">
                    <a:pos x="13" y="0"/>
                  </a:cxn>
                </a:cxnLst>
                <a:rect l="0" t="0" r="r" b="b"/>
                <a:pathLst>
                  <a:path w="51" h="44">
                    <a:moveTo>
                      <a:pt x="13" y="0"/>
                    </a:moveTo>
                    <a:lnTo>
                      <a:pt x="0" y="21"/>
                    </a:lnTo>
                    <a:lnTo>
                      <a:pt x="13" y="44"/>
                    </a:lnTo>
                    <a:lnTo>
                      <a:pt x="38" y="44"/>
                    </a:lnTo>
                    <a:lnTo>
                      <a:pt x="51" y="21"/>
                    </a:lnTo>
                    <a:lnTo>
                      <a:pt x="38" y="0"/>
                    </a:lnTo>
                    <a:lnTo>
                      <a:pt x="1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5" name="Freeform 296"/>
              <p:cNvSpPr>
                <a:spLocks/>
              </p:cNvSpPr>
              <p:nvPr/>
            </p:nvSpPr>
            <p:spPr bwMode="auto">
              <a:xfrm>
                <a:off x="748429" y="4333113"/>
                <a:ext cx="175870" cy="68389"/>
              </a:xfrm>
              <a:custGeom>
                <a:avLst/>
                <a:gdLst/>
                <a:ahLst/>
                <a:cxnLst>
                  <a:cxn ang="0">
                    <a:pos x="46" y="38"/>
                  </a:cxn>
                  <a:cxn ang="0">
                    <a:pos x="90" y="0"/>
                  </a:cxn>
                  <a:cxn ang="0">
                    <a:pos x="0" y="0"/>
                  </a:cxn>
                  <a:cxn ang="0">
                    <a:pos x="46" y="38"/>
                  </a:cxn>
                </a:cxnLst>
                <a:rect l="0" t="0" r="r" b="b"/>
                <a:pathLst>
                  <a:path w="90" h="38">
                    <a:moveTo>
                      <a:pt x="46" y="38"/>
                    </a:moveTo>
                    <a:lnTo>
                      <a:pt x="90" y="0"/>
                    </a:lnTo>
                    <a:lnTo>
                      <a:pt x="0" y="0"/>
                    </a:lnTo>
                    <a:lnTo>
                      <a:pt x="46" y="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6" name="Freeform 297"/>
              <p:cNvSpPr>
                <a:spLocks/>
              </p:cNvSpPr>
              <p:nvPr/>
            </p:nvSpPr>
            <p:spPr bwMode="auto">
              <a:xfrm>
                <a:off x="742566" y="4338512"/>
                <a:ext cx="189549" cy="100784"/>
              </a:xfrm>
              <a:custGeom>
                <a:avLst/>
                <a:gdLst/>
                <a:ahLst/>
                <a:cxnLst>
                  <a:cxn ang="0">
                    <a:pos x="49" y="41"/>
                  </a:cxn>
                  <a:cxn ang="0">
                    <a:pos x="0" y="0"/>
                  </a:cxn>
                  <a:cxn ang="0">
                    <a:pos x="0" y="56"/>
                  </a:cxn>
                  <a:cxn ang="0">
                    <a:pos x="97" y="56"/>
                  </a:cxn>
                  <a:cxn ang="0">
                    <a:pos x="97" y="0"/>
                  </a:cxn>
                  <a:cxn ang="0">
                    <a:pos x="49" y="41"/>
                  </a:cxn>
                </a:cxnLst>
                <a:rect l="0" t="0" r="r" b="b"/>
                <a:pathLst>
                  <a:path w="97" h="56">
                    <a:moveTo>
                      <a:pt x="49" y="41"/>
                    </a:moveTo>
                    <a:lnTo>
                      <a:pt x="0" y="0"/>
                    </a:lnTo>
                    <a:lnTo>
                      <a:pt x="0" y="56"/>
                    </a:lnTo>
                    <a:lnTo>
                      <a:pt x="97" y="56"/>
                    </a:lnTo>
                    <a:lnTo>
                      <a:pt x="97" y="0"/>
                    </a:lnTo>
                    <a:lnTo>
                      <a:pt x="49" y="4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7" name="Freeform 298"/>
              <p:cNvSpPr>
                <a:spLocks noEditPoints="1"/>
              </p:cNvSpPr>
              <p:nvPr/>
            </p:nvSpPr>
            <p:spPr bwMode="auto">
              <a:xfrm>
                <a:off x="3200839" y="2171646"/>
                <a:ext cx="300933" cy="278957"/>
              </a:xfrm>
              <a:custGeom>
                <a:avLst/>
                <a:gdLst/>
                <a:ahLst/>
                <a:cxnLst>
                  <a:cxn ang="0">
                    <a:pos x="85" y="0"/>
                  </a:cxn>
                  <a:cxn ang="0">
                    <a:pos x="0" y="86"/>
                  </a:cxn>
                  <a:cxn ang="0">
                    <a:pos x="4" y="112"/>
                  </a:cxn>
                  <a:cxn ang="0">
                    <a:pos x="58" y="116"/>
                  </a:cxn>
                  <a:cxn ang="0">
                    <a:pos x="57" y="166"/>
                  </a:cxn>
                  <a:cxn ang="0">
                    <a:pos x="85" y="171"/>
                  </a:cxn>
                  <a:cxn ang="0">
                    <a:pos x="171" y="86"/>
                  </a:cxn>
                  <a:cxn ang="0">
                    <a:pos x="85" y="0"/>
                  </a:cxn>
                  <a:cxn ang="0">
                    <a:pos x="127" y="29"/>
                  </a:cxn>
                  <a:cxn ang="0">
                    <a:pos x="144" y="44"/>
                  </a:cxn>
                  <a:cxn ang="0">
                    <a:pos x="127" y="59"/>
                  </a:cxn>
                  <a:cxn ang="0">
                    <a:pos x="109" y="44"/>
                  </a:cxn>
                  <a:cxn ang="0">
                    <a:pos x="127" y="29"/>
                  </a:cxn>
                  <a:cxn ang="0">
                    <a:pos x="27" y="91"/>
                  </a:cxn>
                  <a:cxn ang="0">
                    <a:pos x="9" y="76"/>
                  </a:cxn>
                  <a:cxn ang="0">
                    <a:pos x="27" y="61"/>
                  </a:cxn>
                  <a:cxn ang="0">
                    <a:pos x="45" y="76"/>
                  </a:cxn>
                  <a:cxn ang="0">
                    <a:pos x="27" y="91"/>
                  </a:cxn>
                  <a:cxn ang="0">
                    <a:pos x="48" y="57"/>
                  </a:cxn>
                  <a:cxn ang="0">
                    <a:pos x="30" y="42"/>
                  </a:cxn>
                  <a:cxn ang="0">
                    <a:pos x="48" y="27"/>
                  </a:cxn>
                  <a:cxn ang="0">
                    <a:pos x="65" y="42"/>
                  </a:cxn>
                  <a:cxn ang="0">
                    <a:pos x="48" y="57"/>
                  </a:cxn>
                  <a:cxn ang="0">
                    <a:pos x="69" y="24"/>
                  </a:cxn>
                  <a:cxn ang="0">
                    <a:pos x="87" y="9"/>
                  </a:cxn>
                  <a:cxn ang="0">
                    <a:pos x="104" y="24"/>
                  </a:cxn>
                  <a:cxn ang="0">
                    <a:pos x="87" y="39"/>
                  </a:cxn>
                  <a:cxn ang="0">
                    <a:pos x="69" y="24"/>
                  </a:cxn>
                  <a:cxn ang="0">
                    <a:pos x="99" y="159"/>
                  </a:cxn>
                  <a:cxn ang="0">
                    <a:pos x="82" y="144"/>
                  </a:cxn>
                  <a:cxn ang="0">
                    <a:pos x="99" y="129"/>
                  </a:cxn>
                  <a:cxn ang="0">
                    <a:pos x="117" y="144"/>
                  </a:cxn>
                  <a:cxn ang="0">
                    <a:pos x="99" y="159"/>
                  </a:cxn>
                  <a:cxn ang="0">
                    <a:pos x="135" y="133"/>
                  </a:cxn>
                  <a:cxn ang="0">
                    <a:pos x="117" y="118"/>
                  </a:cxn>
                  <a:cxn ang="0">
                    <a:pos x="135" y="103"/>
                  </a:cxn>
                  <a:cxn ang="0">
                    <a:pos x="152" y="118"/>
                  </a:cxn>
                  <a:cxn ang="0">
                    <a:pos x="135" y="133"/>
                  </a:cxn>
                  <a:cxn ang="0">
                    <a:pos x="144" y="96"/>
                  </a:cxn>
                  <a:cxn ang="0">
                    <a:pos x="127" y="81"/>
                  </a:cxn>
                  <a:cxn ang="0">
                    <a:pos x="144" y="66"/>
                  </a:cxn>
                  <a:cxn ang="0">
                    <a:pos x="162" y="81"/>
                  </a:cxn>
                  <a:cxn ang="0">
                    <a:pos x="144" y="96"/>
                  </a:cxn>
                </a:cxnLst>
                <a:rect l="0" t="0" r="r" b="b"/>
                <a:pathLst>
                  <a:path w="171" h="171">
                    <a:moveTo>
                      <a:pt x="85" y="0"/>
                    </a:moveTo>
                    <a:cubicBezTo>
                      <a:pt x="38" y="0"/>
                      <a:pt x="0" y="39"/>
                      <a:pt x="0" y="86"/>
                    </a:cubicBezTo>
                    <a:cubicBezTo>
                      <a:pt x="0" y="96"/>
                      <a:pt x="1" y="102"/>
                      <a:pt x="4" y="112"/>
                    </a:cubicBezTo>
                    <a:cubicBezTo>
                      <a:pt x="10" y="130"/>
                      <a:pt x="44" y="96"/>
                      <a:pt x="58" y="116"/>
                    </a:cubicBezTo>
                    <a:cubicBezTo>
                      <a:pt x="72" y="136"/>
                      <a:pt x="26" y="154"/>
                      <a:pt x="57" y="166"/>
                    </a:cubicBezTo>
                    <a:cubicBezTo>
                      <a:pt x="71" y="170"/>
                      <a:pt x="75" y="171"/>
                      <a:pt x="85" y="171"/>
                    </a:cubicBezTo>
                    <a:cubicBezTo>
                      <a:pt x="132" y="171"/>
                      <a:pt x="171" y="133"/>
                      <a:pt x="171" y="86"/>
                    </a:cubicBezTo>
                    <a:cubicBezTo>
                      <a:pt x="171" y="39"/>
                      <a:pt x="132" y="0"/>
                      <a:pt x="85" y="0"/>
                    </a:cubicBezTo>
                    <a:close/>
                    <a:moveTo>
                      <a:pt x="127" y="29"/>
                    </a:moveTo>
                    <a:cubicBezTo>
                      <a:pt x="136" y="29"/>
                      <a:pt x="144" y="36"/>
                      <a:pt x="144" y="44"/>
                    </a:cubicBezTo>
                    <a:cubicBezTo>
                      <a:pt x="144" y="52"/>
                      <a:pt x="136" y="59"/>
                      <a:pt x="127" y="59"/>
                    </a:cubicBezTo>
                    <a:cubicBezTo>
                      <a:pt x="117" y="59"/>
                      <a:pt x="109" y="52"/>
                      <a:pt x="109" y="44"/>
                    </a:cubicBezTo>
                    <a:cubicBezTo>
                      <a:pt x="109" y="36"/>
                      <a:pt x="117" y="29"/>
                      <a:pt x="127" y="29"/>
                    </a:cubicBezTo>
                    <a:close/>
                    <a:moveTo>
                      <a:pt x="27" y="91"/>
                    </a:moveTo>
                    <a:cubicBezTo>
                      <a:pt x="17" y="91"/>
                      <a:pt x="9" y="84"/>
                      <a:pt x="9" y="76"/>
                    </a:cubicBezTo>
                    <a:cubicBezTo>
                      <a:pt x="9" y="68"/>
                      <a:pt x="17" y="61"/>
                      <a:pt x="27" y="61"/>
                    </a:cubicBezTo>
                    <a:cubicBezTo>
                      <a:pt x="37" y="61"/>
                      <a:pt x="45" y="68"/>
                      <a:pt x="45" y="76"/>
                    </a:cubicBezTo>
                    <a:cubicBezTo>
                      <a:pt x="45" y="84"/>
                      <a:pt x="37" y="91"/>
                      <a:pt x="27" y="91"/>
                    </a:cubicBezTo>
                    <a:close/>
                    <a:moveTo>
                      <a:pt x="48" y="57"/>
                    </a:moveTo>
                    <a:cubicBezTo>
                      <a:pt x="38" y="57"/>
                      <a:pt x="30" y="50"/>
                      <a:pt x="30" y="42"/>
                    </a:cubicBezTo>
                    <a:cubicBezTo>
                      <a:pt x="30" y="33"/>
                      <a:pt x="38" y="27"/>
                      <a:pt x="48" y="27"/>
                    </a:cubicBezTo>
                    <a:cubicBezTo>
                      <a:pt x="57" y="27"/>
                      <a:pt x="65" y="33"/>
                      <a:pt x="65" y="42"/>
                    </a:cubicBezTo>
                    <a:cubicBezTo>
                      <a:pt x="65" y="50"/>
                      <a:pt x="57" y="57"/>
                      <a:pt x="48" y="57"/>
                    </a:cubicBezTo>
                    <a:close/>
                    <a:moveTo>
                      <a:pt x="69" y="24"/>
                    </a:moveTo>
                    <a:cubicBezTo>
                      <a:pt x="69" y="16"/>
                      <a:pt x="77" y="9"/>
                      <a:pt x="87" y="9"/>
                    </a:cubicBezTo>
                    <a:cubicBezTo>
                      <a:pt x="96" y="9"/>
                      <a:pt x="104" y="16"/>
                      <a:pt x="104" y="24"/>
                    </a:cubicBezTo>
                    <a:cubicBezTo>
                      <a:pt x="104" y="33"/>
                      <a:pt x="96" y="39"/>
                      <a:pt x="87" y="39"/>
                    </a:cubicBezTo>
                    <a:cubicBezTo>
                      <a:pt x="77" y="39"/>
                      <a:pt x="69" y="33"/>
                      <a:pt x="69" y="24"/>
                    </a:cubicBezTo>
                    <a:close/>
                    <a:moveTo>
                      <a:pt x="99" y="159"/>
                    </a:moveTo>
                    <a:cubicBezTo>
                      <a:pt x="90" y="159"/>
                      <a:pt x="82" y="152"/>
                      <a:pt x="82" y="144"/>
                    </a:cubicBezTo>
                    <a:cubicBezTo>
                      <a:pt x="82" y="136"/>
                      <a:pt x="90" y="129"/>
                      <a:pt x="99" y="129"/>
                    </a:cubicBezTo>
                    <a:cubicBezTo>
                      <a:pt x="109" y="129"/>
                      <a:pt x="117" y="136"/>
                      <a:pt x="117" y="144"/>
                    </a:cubicBezTo>
                    <a:cubicBezTo>
                      <a:pt x="117" y="152"/>
                      <a:pt x="109" y="159"/>
                      <a:pt x="99" y="159"/>
                    </a:cubicBezTo>
                    <a:close/>
                    <a:moveTo>
                      <a:pt x="135" y="133"/>
                    </a:moveTo>
                    <a:cubicBezTo>
                      <a:pt x="125" y="133"/>
                      <a:pt x="117" y="127"/>
                      <a:pt x="117" y="118"/>
                    </a:cubicBezTo>
                    <a:cubicBezTo>
                      <a:pt x="117" y="110"/>
                      <a:pt x="125" y="103"/>
                      <a:pt x="135" y="103"/>
                    </a:cubicBezTo>
                    <a:cubicBezTo>
                      <a:pt x="144" y="103"/>
                      <a:pt x="152" y="110"/>
                      <a:pt x="152" y="118"/>
                    </a:cubicBezTo>
                    <a:cubicBezTo>
                      <a:pt x="152" y="127"/>
                      <a:pt x="144" y="133"/>
                      <a:pt x="135" y="133"/>
                    </a:cubicBezTo>
                    <a:close/>
                    <a:moveTo>
                      <a:pt x="144" y="96"/>
                    </a:moveTo>
                    <a:cubicBezTo>
                      <a:pt x="134" y="96"/>
                      <a:pt x="127" y="89"/>
                      <a:pt x="127" y="81"/>
                    </a:cubicBezTo>
                    <a:cubicBezTo>
                      <a:pt x="127" y="72"/>
                      <a:pt x="134" y="66"/>
                      <a:pt x="144" y="66"/>
                    </a:cubicBezTo>
                    <a:cubicBezTo>
                      <a:pt x="154" y="66"/>
                      <a:pt x="162" y="72"/>
                      <a:pt x="162" y="81"/>
                    </a:cubicBezTo>
                    <a:cubicBezTo>
                      <a:pt x="162" y="89"/>
                      <a:pt x="154" y="96"/>
                      <a:pt x="144" y="96"/>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318" name="Oval 30"/>
              <p:cNvSpPr>
                <a:spLocks noChangeArrowheads="1"/>
              </p:cNvSpPr>
              <p:nvPr/>
            </p:nvSpPr>
            <p:spPr bwMode="auto">
              <a:xfrm>
                <a:off x="953605" y="3960570"/>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grpSp>
        <p:grpSp>
          <p:nvGrpSpPr>
            <p:cNvPr id="9" name="组合 8"/>
            <p:cNvGrpSpPr/>
            <p:nvPr/>
          </p:nvGrpSpPr>
          <p:grpSpPr>
            <a:xfrm>
              <a:off x="711922" y="1988558"/>
              <a:ext cx="895416" cy="895416"/>
              <a:chOff x="5675954" y="2249137"/>
              <a:chExt cx="648072" cy="648072"/>
            </a:xfrm>
          </p:grpSpPr>
          <p:sp>
            <p:nvSpPr>
              <p:cNvPr id="24" name="椭圆 23"/>
              <p:cNvSpPr/>
              <p:nvPr/>
            </p:nvSpPr>
            <p:spPr>
              <a:xfrm>
                <a:off x="5675954"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25" name="Freeform 428"/>
              <p:cNvSpPr>
                <a:spLocks/>
              </p:cNvSpPr>
              <p:nvPr/>
            </p:nvSpPr>
            <p:spPr bwMode="auto">
              <a:xfrm>
                <a:off x="5809844" y="2390028"/>
                <a:ext cx="380293" cy="366291"/>
              </a:xfrm>
              <a:custGeom>
                <a:avLst/>
                <a:gdLst>
                  <a:gd name="connsiteX0" fmla="*/ 297615 w 597921"/>
                  <a:gd name="connsiteY0" fmla="*/ 96957 h 598324"/>
                  <a:gd name="connsiteX1" fmla="*/ 323434 w 597921"/>
                  <a:gd name="connsiteY1" fmla="*/ 122740 h 598324"/>
                  <a:gd name="connsiteX2" fmla="*/ 323434 w 597921"/>
                  <a:gd name="connsiteY2" fmla="*/ 289852 h 598324"/>
                  <a:gd name="connsiteX3" fmla="*/ 462572 w 597921"/>
                  <a:gd name="connsiteY3" fmla="*/ 289852 h 598324"/>
                  <a:gd name="connsiteX4" fmla="*/ 487913 w 597921"/>
                  <a:gd name="connsiteY4" fmla="*/ 315157 h 598324"/>
                  <a:gd name="connsiteX5" fmla="*/ 462572 w 597921"/>
                  <a:gd name="connsiteY5" fmla="*/ 340463 h 598324"/>
                  <a:gd name="connsiteX6" fmla="*/ 297615 w 597921"/>
                  <a:gd name="connsiteY6" fmla="*/ 340463 h 598324"/>
                  <a:gd name="connsiteX7" fmla="*/ 272274 w 597921"/>
                  <a:gd name="connsiteY7" fmla="*/ 315157 h 598324"/>
                  <a:gd name="connsiteX8" fmla="*/ 272274 w 597921"/>
                  <a:gd name="connsiteY8" fmla="*/ 122740 h 598324"/>
                  <a:gd name="connsiteX9" fmla="*/ 297615 w 597921"/>
                  <a:gd name="connsiteY9" fmla="*/ 96957 h 598324"/>
                  <a:gd name="connsiteX10" fmla="*/ 298127 w 597921"/>
                  <a:gd name="connsiteY10" fmla="*/ 0 h 598324"/>
                  <a:gd name="connsiteX11" fmla="*/ 597921 w 597921"/>
                  <a:gd name="connsiteY11" fmla="*/ 299401 h 598324"/>
                  <a:gd name="connsiteX12" fmla="*/ 298127 w 597921"/>
                  <a:gd name="connsiteY12" fmla="*/ 598324 h 598324"/>
                  <a:gd name="connsiteX13" fmla="*/ 35150 w 597921"/>
                  <a:gd name="connsiteY13" fmla="*/ 442177 h 598324"/>
                  <a:gd name="connsiteX14" fmla="*/ 34194 w 597921"/>
                  <a:gd name="connsiteY14" fmla="*/ 432149 h 598324"/>
                  <a:gd name="connsiteX15" fmla="*/ 40410 w 597921"/>
                  <a:gd name="connsiteY15" fmla="*/ 424509 h 598324"/>
                  <a:gd name="connsiteX16" fmla="*/ 74836 w 597921"/>
                  <a:gd name="connsiteY16" fmla="*/ 407796 h 598324"/>
                  <a:gd name="connsiteX17" fmla="*/ 91571 w 597921"/>
                  <a:gd name="connsiteY17" fmla="*/ 413049 h 598324"/>
                  <a:gd name="connsiteX18" fmla="*/ 298127 w 597921"/>
                  <a:gd name="connsiteY18" fmla="*/ 534815 h 598324"/>
                  <a:gd name="connsiteX19" fmla="*/ 534328 w 597921"/>
                  <a:gd name="connsiteY19" fmla="*/ 299401 h 598324"/>
                  <a:gd name="connsiteX20" fmla="*/ 298127 w 597921"/>
                  <a:gd name="connsiteY20" fmla="*/ 63509 h 598324"/>
                  <a:gd name="connsiteX21" fmla="*/ 145123 w 597921"/>
                  <a:gd name="connsiteY21" fmla="*/ 120333 h 598324"/>
                  <a:gd name="connsiteX22" fmla="*/ 200587 w 597921"/>
                  <a:gd name="connsiteY22" fmla="*/ 142299 h 598324"/>
                  <a:gd name="connsiteX23" fmla="*/ 208237 w 597921"/>
                  <a:gd name="connsiteY23" fmla="*/ 152327 h 598324"/>
                  <a:gd name="connsiteX24" fmla="*/ 203456 w 597921"/>
                  <a:gd name="connsiteY24" fmla="*/ 164265 h 598324"/>
                  <a:gd name="connsiteX25" fmla="*/ 48060 w 597921"/>
                  <a:gd name="connsiteY25" fmla="*/ 285553 h 598324"/>
                  <a:gd name="connsiteX26" fmla="*/ 35150 w 597921"/>
                  <a:gd name="connsiteY26" fmla="*/ 287463 h 598324"/>
                  <a:gd name="connsiteX27" fmla="*/ 27500 w 597921"/>
                  <a:gd name="connsiteY27" fmla="*/ 277435 h 598324"/>
                  <a:gd name="connsiteX28" fmla="*/ 246 w 597921"/>
                  <a:gd name="connsiteY28" fmla="*/ 82132 h 598324"/>
                  <a:gd name="connsiteX29" fmla="*/ 4550 w 597921"/>
                  <a:gd name="connsiteY29" fmla="*/ 70194 h 598324"/>
                  <a:gd name="connsiteX30" fmla="*/ 17459 w 597921"/>
                  <a:gd name="connsiteY30" fmla="*/ 68762 h 598324"/>
                  <a:gd name="connsiteX31" fmla="*/ 80574 w 597921"/>
                  <a:gd name="connsiteY31" fmla="*/ 94070 h 598324"/>
                  <a:gd name="connsiteX32" fmla="*/ 298127 w 597921"/>
                  <a:gd name="connsiteY32" fmla="*/ 0 h 5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7921" h="598324">
                    <a:moveTo>
                      <a:pt x="297615" y="96957"/>
                    </a:moveTo>
                    <a:cubicBezTo>
                      <a:pt x="311959" y="96957"/>
                      <a:pt x="323434" y="108416"/>
                      <a:pt x="323434" y="122740"/>
                    </a:cubicBezTo>
                    <a:lnTo>
                      <a:pt x="323434" y="289852"/>
                    </a:lnTo>
                    <a:lnTo>
                      <a:pt x="462572" y="289852"/>
                    </a:lnTo>
                    <a:cubicBezTo>
                      <a:pt x="476438" y="289852"/>
                      <a:pt x="487913" y="301311"/>
                      <a:pt x="487913" y="315157"/>
                    </a:cubicBezTo>
                    <a:cubicBezTo>
                      <a:pt x="487913" y="329004"/>
                      <a:pt x="476438" y="340463"/>
                      <a:pt x="462572" y="340463"/>
                    </a:cubicBezTo>
                    <a:lnTo>
                      <a:pt x="297615" y="340463"/>
                    </a:lnTo>
                    <a:cubicBezTo>
                      <a:pt x="283749" y="340463"/>
                      <a:pt x="272274" y="329004"/>
                      <a:pt x="272274" y="315157"/>
                    </a:cubicBezTo>
                    <a:lnTo>
                      <a:pt x="272274" y="122740"/>
                    </a:lnTo>
                    <a:cubicBezTo>
                      <a:pt x="272274" y="108416"/>
                      <a:pt x="283749" y="96957"/>
                      <a:pt x="297615" y="96957"/>
                    </a:cubicBezTo>
                    <a:close/>
                    <a:moveTo>
                      <a:pt x="298127" y="0"/>
                    </a:moveTo>
                    <a:cubicBezTo>
                      <a:pt x="463564" y="0"/>
                      <a:pt x="597921" y="134181"/>
                      <a:pt x="597921" y="299401"/>
                    </a:cubicBezTo>
                    <a:cubicBezTo>
                      <a:pt x="597921" y="464143"/>
                      <a:pt x="463564" y="598324"/>
                      <a:pt x="298127" y="598324"/>
                    </a:cubicBezTo>
                    <a:cubicBezTo>
                      <a:pt x="188155" y="598324"/>
                      <a:pt x="87268" y="538635"/>
                      <a:pt x="35150" y="442177"/>
                    </a:cubicBezTo>
                    <a:cubicBezTo>
                      <a:pt x="33238" y="438835"/>
                      <a:pt x="32760" y="435492"/>
                      <a:pt x="34194" y="432149"/>
                    </a:cubicBezTo>
                    <a:cubicBezTo>
                      <a:pt x="35150" y="428807"/>
                      <a:pt x="37541" y="425942"/>
                      <a:pt x="40410" y="424509"/>
                    </a:cubicBezTo>
                    <a:lnTo>
                      <a:pt x="74836" y="407796"/>
                    </a:lnTo>
                    <a:cubicBezTo>
                      <a:pt x="81052" y="404931"/>
                      <a:pt x="88702" y="407319"/>
                      <a:pt x="91571" y="413049"/>
                    </a:cubicBezTo>
                    <a:cubicBezTo>
                      <a:pt x="133169" y="488018"/>
                      <a:pt x="212540" y="534815"/>
                      <a:pt x="298127" y="534815"/>
                    </a:cubicBezTo>
                    <a:cubicBezTo>
                      <a:pt x="428181" y="534815"/>
                      <a:pt x="534328" y="429284"/>
                      <a:pt x="534328" y="299401"/>
                    </a:cubicBezTo>
                    <a:cubicBezTo>
                      <a:pt x="534328" y="169517"/>
                      <a:pt x="428181" y="63509"/>
                      <a:pt x="298127" y="63509"/>
                    </a:cubicBezTo>
                    <a:cubicBezTo>
                      <a:pt x="242185" y="63509"/>
                      <a:pt x="187677" y="83565"/>
                      <a:pt x="145123" y="120333"/>
                    </a:cubicBezTo>
                    <a:lnTo>
                      <a:pt x="200587" y="142299"/>
                    </a:lnTo>
                    <a:cubicBezTo>
                      <a:pt x="204890" y="144209"/>
                      <a:pt x="207759" y="148029"/>
                      <a:pt x="208237" y="152327"/>
                    </a:cubicBezTo>
                    <a:cubicBezTo>
                      <a:pt x="208715" y="157102"/>
                      <a:pt x="207281" y="161399"/>
                      <a:pt x="203456" y="164265"/>
                    </a:cubicBezTo>
                    <a:lnTo>
                      <a:pt x="48060" y="285553"/>
                    </a:lnTo>
                    <a:cubicBezTo>
                      <a:pt x="44235" y="288418"/>
                      <a:pt x="39454" y="289373"/>
                      <a:pt x="35150" y="287463"/>
                    </a:cubicBezTo>
                    <a:cubicBezTo>
                      <a:pt x="31325" y="285553"/>
                      <a:pt x="27978" y="281733"/>
                      <a:pt x="27500" y="277435"/>
                    </a:cubicBezTo>
                    <a:lnTo>
                      <a:pt x="246" y="82132"/>
                    </a:lnTo>
                    <a:cubicBezTo>
                      <a:pt x="-710" y="77835"/>
                      <a:pt x="1203" y="73060"/>
                      <a:pt x="4550" y="70194"/>
                    </a:cubicBezTo>
                    <a:cubicBezTo>
                      <a:pt x="8375" y="67807"/>
                      <a:pt x="13156" y="66852"/>
                      <a:pt x="17459" y="68762"/>
                    </a:cubicBezTo>
                    <a:lnTo>
                      <a:pt x="80574" y="94070"/>
                    </a:lnTo>
                    <a:cubicBezTo>
                      <a:pt x="137472" y="33426"/>
                      <a:pt x="214931" y="0"/>
                      <a:pt x="298127" y="0"/>
                    </a:cubicBez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en-US" sz="7198">
                  <a:solidFill>
                    <a:srgbClr val="000000"/>
                  </a:solidFill>
                </a:endParaRPr>
              </a:p>
            </p:txBody>
          </p:sp>
        </p:grpSp>
        <p:grpSp>
          <p:nvGrpSpPr>
            <p:cNvPr id="10" name="组合 9"/>
            <p:cNvGrpSpPr/>
            <p:nvPr/>
          </p:nvGrpSpPr>
          <p:grpSpPr>
            <a:xfrm>
              <a:off x="4701891" y="1886754"/>
              <a:ext cx="860620" cy="860620"/>
              <a:chOff x="4792557" y="2249137"/>
              <a:chExt cx="648072" cy="648072"/>
            </a:xfrm>
          </p:grpSpPr>
          <p:sp>
            <p:nvSpPr>
              <p:cNvPr id="22" name="椭圆 21"/>
              <p:cNvSpPr/>
              <p:nvPr/>
            </p:nvSpPr>
            <p:spPr>
              <a:xfrm>
                <a:off x="4792557" y="2249137"/>
                <a:ext cx="648072" cy="648072"/>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23" name="Freeform 70"/>
              <p:cNvSpPr>
                <a:spLocks noEditPoints="1"/>
              </p:cNvSpPr>
              <p:nvPr/>
            </p:nvSpPr>
            <p:spPr bwMode="auto">
              <a:xfrm>
                <a:off x="4926447" y="2390028"/>
                <a:ext cx="380293" cy="366291"/>
              </a:xfrm>
              <a:custGeom>
                <a:avLst/>
                <a:gdLst>
                  <a:gd name="T0" fmla="*/ 4096 w 6827"/>
                  <a:gd name="T1" fmla="*/ 4551 h 6827"/>
                  <a:gd name="T2" fmla="*/ 6258 w 6827"/>
                  <a:gd name="T3" fmla="*/ 4096 h 6827"/>
                  <a:gd name="T4" fmla="*/ 2348 w 6827"/>
                  <a:gd name="T5" fmla="*/ 4911 h 6827"/>
                  <a:gd name="T6" fmla="*/ 569 w 6827"/>
                  <a:gd name="T7" fmla="*/ 4551 h 6827"/>
                  <a:gd name="T8" fmla="*/ 569 w 6827"/>
                  <a:gd name="T9" fmla="*/ 3982 h 6827"/>
                  <a:gd name="T10" fmla="*/ 1707 w 6827"/>
                  <a:gd name="T11" fmla="*/ 2503 h 6827"/>
                  <a:gd name="T12" fmla="*/ 3868 w 6827"/>
                  <a:gd name="T13" fmla="*/ 2731 h 6827"/>
                  <a:gd name="T14" fmla="*/ 5827 w 6827"/>
                  <a:gd name="T15" fmla="*/ 2004 h 6827"/>
                  <a:gd name="T16" fmla="*/ 6258 w 6827"/>
                  <a:gd name="T17" fmla="*/ 1820 h 6827"/>
                  <a:gd name="T18" fmla="*/ 4779 w 6827"/>
                  <a:gd name="T19" fmla="*/ 0 h 6827"/>
                  <a:gd name="T20" fmla="*/ 2854 w 6827"/>
                  <a:gd name="T21" fmla="*/ 2381 h 6827"/>
                  <a:gd name="T22" fmla="*/ 1239 w 6827"/>
                  <a:gd name="T23" fmla="*/ 2257 h 6827"/>
                  <a:gd name="T24" fmla="*/ 569 w 6827"/>
                  <a:gd name="T25" fmla="*/ 2844 h 6827"/>
                  <a:gd name="T26" fmla="*/ 569 w 6827"/>
                  <a:gd name="T27" fmla="*/ 2276 h 6827"/>
                  <a:gd name="T28" fmla="*/ 569 w 6827"/>
                  <a:gd name="T29" fmla="*/ 1707 h 6827"/>
                  <a:gd name="T30" fmla="*/ 569 w 6827"/>
                  <a:gd name="T31" fmla="*/ 1138 h 6827"/>
                  <a:gd name="T32" fmla="*/ 569 w 6827"/>
                  <a:gd name="T33" fmla="*/ 569 h 6827"/>
                  <a:gd name="T34" fmla="*/ 341 w 6827"/>
                  <a:gd name="T35" fmla="*/ 0 h 6827"/>
                  <a:gd name="T36" fmla="*/ 114 w 6827"/>
                  <a:gd name="T37" fmla="*/ 569 h 6827"/>
                  <a:gd name="T38" fmla="*/ 114 w 6827"/>
                  <a:gd name="T39" fmla="*/ 1138 h 6827"/>
                  <a:gd name="T40" fmla="*/ 114 w 6827"/>
                  <a:gd name="T41" fmla="*/ 1707 h 6827"/>
                  <a:gd name="T42" fmla="*/ 114 w 6827"/>
                  <a:gd name="T43" fmla="*/ 2276 h 6827"/>
                  <a:gd name="T44" fmla="*/ 114 w 6827"/>
                  <a:gd name="T45" fmla="*/ 2844 h 6827"/>
                  <a:gd name="T46" fmla="*/ 114 w 6827"/>
                  <a:gd name="T47" fmla="*/ 3413 h 6827"/>
                  <a:gd name="T48" fmla="*/ 114 w 6827"/>
                  <a:gd name="T49" fmla="*/ 3982 h 6827"/>
                  <a:gd name="T50" fmla="*/ 114 w 6827"/>
                  <a:gd name="T51" fmla="*/ 4551 h 6827"/>
                  <a:gd name="T52" fmla="*/ 114 w 6827"/>
                  <a:gd name="T53" fmla="*/ 5120 h 6827"/>
                  <a:gd name="T54" fmla="*/ 114 w 6827"/>
                  <a:gd name="T55" fmla="*/ 5689 h 6827"/>
                  <a:gd name="T56" fmla="*/ 114 w 6827"/>
                  <a:gd name="T57" fmla="*/ 6258 h 6827"/>
                  <a:gd name="T58" fmla="*/ 683 w 6827"/>
                  <a:gd name="T59" fmla="*/ 6713 h 6827"/>
                  <a:gd name="T60" fmla="*/ 1252 w 6827"/>
                  <a:gd name="T61" fmla="*/ 6713 h 6827"/>
                  <a:gd name="T62" fmla="*/ 1820 w 6827"/>
                  <a:gd name="T63" fmla="*/ 6713 h 6827"/>
                  <a:gd name="T64" fmla="*/ 2389 w 6827"/>
                  <a:gd name="T65" fmla="*/ 6713 h 6827"/>
                  <a:gd name="T66" fmla="*/ 2958 w 6827"/>
                  <a:gd name="T67" fmla="*/ 6713 h 6827"/>
                  <a:gd name="T68" fmla="*/ 3527 w 6827"/>
                  <a:gd name="T69" fmla="*/ 6713 h 6827"/>
                  <a:gd name="T70" fmla="*/ 4096 w 6827"/>
                  <a:gd name="T71" fmla="*/ 6713 h 6827"/>
                  <a:gd name="T72" fmla="*/ 4665 w 6827"/>
                  <a:gd name="T73" fmla="*/ 6713 h 6827"/>
                  <a:gd name="T74" fmla="*/ 5234 w 6827"/>
                  <a:gd name="T75" fmla="*/ 6713 h 6827"/>
                  <a:gd name="T76" fmla="*/ 5803 w 6827"/>
                  <a:gd name="T77" fmla="*/ 6713 h 6827"/>
                  <a:gd name="T78" fmla="*/ 6371 w 6827"/>
                  <a:gd name="T79" fmla="*/ 6713 h 6827"/>
                  <a:gd name="T80" fmla="*/ 6827 w 6827"/>
                  <a:gd name="T81" fmla="*/ 6485 h 6827"/>
                  <a:gd name="T82" fmla="*/ 6371 w 6827"/>
                  <a:gd name="T83" fmla="*/ 6258 h 6827"/>
                  <a:gd name="T84" fmla="*/ 5803 w 6827"/>
                  <a:gd name="T85" fmla="*/ 6258 h 6827"/>
                  <a:gd name="T86" fmla="*/ 5234 w 6827"/>
                  <a:gd name="T87" fmla="*/ 6258 h 6827"/>
                  <a:gd name="T88" fmla="*/ 4665 w 6827"/>
                  <a:gd name="T89" fmla="*/ 6258 h 6827"/>
                  <a:gd name="T90" fmla="*/ 4096 w 6827"/>
                  <a:gd name="T91" fmla="*/ 6258 h 6827"/>
                  <a:gd name="T92" fmla="*/ 3527 w 6827"/>
                  <a:gd name="T93" fmla="*/ 6258 h 6827"/>
                  <a:gd name="T94" fmla="*/ 2958 w 6827"/>
                  <a:gd name="T95" fmla="*/ 6258 h 6827"/>
                  <a:gd name="T96" fmla="*/ 2389 w 6827"/>
                  <a:gd name="T97" fmla="*/ 6258 h 6827"/>
                  <a:gd name="T98" fmla="*/ 1820 w 6827"/>
                  <a:gd name="T99" fmla="*/ 6258 h 6827"/>
                  <a:gd name="T100" fmla="*/ 1252 w 6827"/>
                  <a:gd name="T101" fmla="*/ 6258 h 6827"/>
                  <a:gd name="T102" fmla="*/ 683 w 6827"/>
                  <a:gd name="T103" fmla="*/ 625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27" h="6827">
                    <a:moveTo>
                      <a:pt x="1263" y="5234"/>
                    </a:moveTo>
                    <a:cubicBezTo>
                      <a:pt x="1316" y="5493"/>
                      <a:pt x="1546" y="5689"/>
                      <a:pt x="1820" y="5689"/>
                    </a:cubicBezTo>
                    <a:cubicBezTo>
                      <a:pt x="2114" y="5689"/>
                      <a:pt x="2354" y="5464"/>
                      <a:pt x="2383" y="5178"/>
                    </a:cubicBezTo>
                    <a:lnTo>
                      <a:pt x="3568" y="4191"/>
                    </a:lnTo>
                    <a:cubicBezTo>
                      <a:pt x="3652" y="4401"/>
                      <a:pt x="3856" y="4551"/>
                      <a:pt x="4096" y="4551"/>
                    </a:cubicBezTo>
                    <a:cubicBezTo>
                      <a:pt x="4348" y="4551"/>
                      <a:pt x="4560" y="4385"/>
                      <a:pt x="4635" y="4157"/>
                    </a:cubicBezTo>
                    <a:lnTo>
                      <a:pt x="5696" y="4736"/>
                    </a:lnTo>
                    <a:cubicBezTo>
                      <a:pt x="5732" y="5016"/>
                      <a:pt x="5969" y="5234"/>
                      <a:pt x="6258" y="5234"/>
                    </a:cubicBezTo>
                    <a:cubicBezTo>
                      <a:pt x="6571" y="5234"/>
                      <a:pt x="6827" y="4979"/>
                      <a:pt x="6827" y="4665"/>
                    </a:cubicBezTo>
                    <a:cubicBezTo>
                      <a:pt x="6827" y="4351"/>
                      <a:pt x="6571" y="4096"/>
                      <a:pt x="6258" y="4096"/>
                    </a:cubicBezTo>
                    <a:cubicBezTo>
                      <a:pt x="6006" y="4096"/>
                      <a:pt x="5794" y="4262"/>
                      <a:pt x="5719" y="4490"/>
                    </a:cubicBezTo>
                    <a:lnTo>
                      <a:pt x="4658" y="3911"/>
                    </a:lnTo>
                    <a:cubicBezTo>
                      <a:pt x="4622" y="3631"/>
                      <a:pt x="4385" y="3413"/>
                      <a:pt x="4096" y="3413"/>
                    </a:cubicBezTo>
                    <a:cubicBezTo>
                      <a:pt x="3802" y="3413"/>
                      <a:pt x="3563" y="3638"/>
                      <a:pt x="3533" y="3924"/>
                    </a:cubicBezTo>
                    <a:lnTo>
                      <a:pt x="2348" y="4911"/>
                    </a:lnTo>
                    <a:cubicBezTo>
                      <a:pt x="2265" y="4701"/>
                      <a:pt x="2060" y="4551"/>
                      <a:pt x="1820" y="4551"/>
                    </a:cubicBezTo>
                    <a:cubicBezTo>
                      <a:pt x="1546" y="4551"/>
                      <a:pt x="1316" y="4747"/>
                      <a:pt x="1263" y="5006"/>
                    </a:cubicBezTo>
                    <a:lnTo>
                      <a:pt x="455" y="5006"/>
                    </a:lnTo>
                    <a:lnTo>
                      <a:pt x="455" y="4551"/>
                    </a:lnTo>
                    <a:lnTo>
                      <a:pt x="569" y="4551"/>
                    </a:lnTo>
                    <a:cubicBezTo>
                      <a:pt x="632" y="4551"/>
                      <a:pt x="683" y="4500"/>
                      <a:pt x="683" y="4437"/>
                    </a:cubicBezTo>
                    <a:cubicBezTo>
                      <a:pt x="683" y="4374"/>
                      <a:pt x="632" y="4324"/>
                      <a:pt x="569" y="4324"/>
                    </a:cubicBezTo>
                    <a:lnTo>
                      <a:pt x="455" y="4324"/>
                    </a:lnTo>
                    <a:lnTo>
                      <a:pt x="455" y="3982"/>
                    </a:lnTo>
                    <a:lnTo>
                      <a:pt x="569" y="3982"/>
                    </a:lnTo>
                    <a:cubicBezTo>
                      <a:pt x="632" y="3982"/>
                      <a:pt x="683" y="3931"/>
                      <a:pt x="683" y="3868"/>
                    </a:cubicBezTo>
                    <a:cubicBezTo>
                      <a:pt x="683" y="3806"/>
                      <a:pt x="632" y="3755"/>
                      <a:pt x="569" y="3755"/>
                    </a:cubicBezTo>
                    <a:lnTo>
                      <a:pt x="480" y="3755"/>
                    </a:lnTo>
                    <a:lnTo>
                      <a:pt x="1407" y="2416"/>
                    </a:lnTo>
                    <a:cubicBezTo>
                      <a:pt x="1494" y="2470"/>
                      <a:pt x="1596" y="2503"/>
                      <a:pt x="1707" y="2503"/>
                    </a:cubicBezTo>
                    <a:cubicBezTo>
                      <a:pt x="1888" y="2503"/>
                      <a:pt x="2048" y="2416"/>
                      <a:pt x="2152" y="2284"/>
                    </a:cubicBezTo>
                    <a:lnTo>
                      <a:pt x="2752" y="2584"/>
                    </a:lnTo>
                    <a:cubicBezTo>
                      <a:pt x="2740" y="2631"/>
                      <a:pt x="2731" y="2680"/>
                      <a:pt x="2731" y="2731"/>
                    </a:cubicBezTo>
                    <a:cubicBezTo>
                      <a:pt x="2731" y="3044"/>
                      <a:pt x="2986" y="3300"/>
                      <a:pt x="3300" y="3300"/>
                    </a:cubicBezTo>
                    <a:cubicBezTo>
                      <a:pt x="3613" y="3300"/>
                      <a:pt x="3868" y="3044"/>
                      <a:pt x="3868" y="2731"/>
                    </a:cubicBezTo>
                    <a:cubicBezTo>
                      <a:pt x="3868" y="2608"/>
                      <a:pt x="3829" y="2496"/>
                      <a:pt x="3763" y="2403"/>
                    </a:cubicBezTo>
                    <a:lnTo>
                      <a:pt x="4488" y="1055"/>
                    </a:lnTo>
                    <a:cubicBezTo>
                      <a:pt x="4574" y="1107"/>
                      <a:pt x="4672" y="1138"/>
                      <a:pt x="4779" y="1138"/>
                    </a:cubicBezTo>
                    <a:cubicBezTo>
                      <a:pt x="4891" y="1138"/>
                      <a:pt x="4995" y="1104"/>
                      <a:pt x="5083" y="1048"/>
                    </a:cubicBezTo>
                    <a:lnTo>
                      <a:pt x="5827" y="2004"/>
                    </a:lnTo>
                    <a:cubicBezTo>
                      <a:pt x="5829" y="2007"/>
                      <a:pt x="5833" y="2009"/>
                      <a:pt x="5836" y="2011"/>
                    </a:cubicBezTo>
                    <a:cubicBezTo>
                      <a:pt x="5745" y="2112"/>
                      <a:pt x="5689" y="2244"/>
                      <a:pt x="5689" y="2389"/>
                    </a:cubicBezTo>
                    <a:cubicBezTo>
                      <a:pt x="5689" y="2703"/>
                      <a:pt x="5944" y="2958"/>
                      <a:pt x="6258" y="2958"/>
                    </a:cubicBezTo>
                    <a:cubicBezTo>
                      <a:pt x="6571" y="2958"/>
                      <a:pt x="6827" y="2703"/>
                      <a:pt x="6827" y="2389"/>
                    </a:cubicBezTo>
                    <a:cubicBezTo>
                      <a:pt x="6827" y="2076"/>
                      <a:pt x="6571" y="1820"/>
                      <a:pt x="6258" y="1820"/>
                    </a:cubicBezTo>
                    <a:cubicBezTo>
                      <a:pt x="6170" y="1820"/>
                      <a:pt x="6087" y="1842"/>
                      <a:pt x="6013" y="1878"/>
                    </a:cubicBezTo>
                    <a:cubicBezTo>
                      <a:pt x="6010" y="1874"/>
                      <a:pt x="6010" y="1869"/>
                      <a:pt x="6006" y="1864"/>
                    </a:cubicBezTo>
                    <a:lnTo>
                      <a:pt x="5248" y="890"/>
                    </a:lnTo>
                    <a:cubicBezTo>
                      <a:pt x="5311" y="798"/>
                      <a:pt x="5348" y="688"/>
                      <a:pt x="5348" y="569"/>
                    </a:cubicBezTo>
                    <a:cubicBezTo>
                      <a:pt x="5348" y="255"/>
                      <a:pt x="5092" y="0"/>
                      <a:pt x="4779" y="0"/>
                    </a:cubicBezTo>
                    <a:cubicBezTo>
                      <a:pt x="4465" y="0"/>
                      <a:pt x="4210" y="255"/>
                      <a:pt x="4210" y="569"/>
                    </a:cubicBezTo>
                    <a:cubicBezTo>
                      <a:pt x="4210" y="691"/>
                      <a:pt x="4249" y="804"/>
                      <a:pt x="4315" y="897"/>
                    </a:cubicBezTo>
                    <a:lnTo>
                      <a:pt x="3590" y="2244"/>
                    </a:lnTo>
                    <a:cubicBezTo>
                      <a:pt x="3505" y="2193"/>
                      <a:pt x="3406" y="2162"/>
                      <a:pt x="3300" y="2162"/>
                    </a:cubicBezTo>
                    <a:cubicBezTo>
                      <a:pt x="3118" y="2162"/>
                      <a:pt x="2959" y="2248"/>
                      <a:pt x="2854" y="2381"/>
                    </a:cubicBezTo>
                    <a:lnTo>
                      <a:pt x="2254" y="2081"/>
                    </a:lnTo>
                    <a:cubicBezTo>
                      <a:pt x="2267" y="2034"/>
                      <a:pt x="2276" y="1985"/>
                      <a:pt x="2276" y="1934"/>
                    </a:cubicBezTo>
                    <a:cubicBezTo>
                      <a:pt x="2276" y="1621"/>
                      <a:pt x="2020" y="1365"/>
                      <a:pt x="1707" y="1365"/>
                    </a:cubicBezTo>
                    <a:cubicBezTo>
                      <a:pt x="1393" y="1365"/>
                      <a:pt x="1138" y="1621"/>
                      <a:pt x="1138" y="1934"/>
                    </a:cubicBezTo>
                    <a:cubicBezTo>
                      <a:pt x="1138" y="2054"/>
                      <a:pt x="1176" y="2166"/>
                      <a:pt x="1239" y="2257"/>
                    </a:cubicBezTo>
                    <a:lnTo>
                      <a:pt x="593" y="3191"/>
                    </a:lnTo>
                    <a:cubicBezTo>
                      <a:pt x="585" y="3189"/>
                      <a:pt x="578" y="3186"/>
                      <a:pt x="569" y="3186"/>
                    </a:cubicBezTo>
                    <a:lnTo>
                      <a:pt x="455" y="3186"/>
                    </a:lnTo>
                    <a:lnTo>
                      <a:pt x="455" y="2844"/>
                    </a:lnTo>
                    <a:lnTo>
                      <a:pt x="569" y="2844"/>
                    </a:lnTo>
                    <a:cubicBezTo>
                      <a:pt x="632" y="2844"/>
                      <a:pt x="683" y="2794"/>
                      <a:pt x="683" y="2731"/>
                    </a:cubicBezTo>
                    <a:cubicBezTo>
                      <a:pt x="683" y="2668"/>
                      <a:pt x="632" y="2617"/>
                      <a:pt x="569" y="2617"/>
                    </a:cubicBezTo>
                    <a:lnTo>
                      <a:pt x="455" y="2617"/>
                    </a:lnTo>
                    <a:lnTo>
                      <a:pt x="455" y="2276"/>
                    </a:lnTo>
                    <a:lnTo>
                      <a:pt x="569" y="2276"/>
                    </a:lnTo>
                    <a:cubicBezTo>
                      <a:pt x="632" y="2276"/>
                      <a:pt x="683" y="2225"/>
                      <a:pt x="683" y="2162"/>
                    </a:cubicBezTo>
                    <a:cubicBezTo>
                      <a:pt x="683" y="2099"/>
                      <a:pt x="632" y="2048"/>
                      <a:pt x="569" y="2048"/>
                    </a:cubicBezTo>
                    <a:lnTo>
                      <a:pt x="455" y="2048"/>
                    </a:lnTo>
                    <a:lnTo>
                      <a:pt x="455" y="1707"/>
                    </a:lnTo>
                    <a:lnTo>
                      <a:pt x="569" y="1707"/>
                    </a:lnTo>
                    <a:cubicBezTo>
                      <a:pt x="632" y="1707"/>
                      <a:pt x="683" y="1656"/>
                      <a:pt x="683" y="1593"/>
                    </a:cubicBezTo>
                    <a:cubicBezTo>
                      <a:pt x="683" y="1530"/>
                      <a:pt x="632" y="1479"/>
                      <a:pt x="569" y="1479"/>
                    </a:cubicBezTo>
                    <a:lnTo>
                      <a:pt x="455" y="1479"/>
                    </a:lnTo>
                    <a:lnTo>
                      <a:pt x="455" y="1138"/>
                    </a:lnTo>
                    <a:lnTo>
                      <a:pt x="569" y="1138"/>
                    </a:lnTo>
                    <a:cubicBezTo>
                      <a:pt x="632" y="1138"/>
                      <a:pt x="683" y="1087"/>
                      <a:pt x="683" y="1024"/>
                    </a:cubicBezTo>
                    <a:cubicBezTo>
                      <a:pt x="683" y="961"/>
                      <a:pt x="632" y="910"/>
                      <a:pt x="569" y="910"/>
                    </a:cubicBezTo>
                    <a:lnTo>
                      <a:pt x="455" y="910"/>
                    </a:lnTo>
                    <a:lnTo>
                      <a:pt x="455" y="569"/>
                    </a:lnTo>
                    <a:lnTo>
                      <a:pt x="569" y="569"/>
                    </a:lnTo>
                    <a:cubicBezTo>
                      <a:pt x="632" y="569"/>
                      <a:pt x="683" y="518"/>
                      <a:pt x="683" y="455"/>
                    </a:cubicBezTo>
                    <a:cubicBezTo>
                      <a:pt x="683" y="392"/>
                      <a:pt x="632" y="341"/>
                      <a:pt x="569" y="341"/>
                    </a:cubicBezTo>
                    <a:lnTo>
                      <a:pt x="455" y="341"/>
                    </a:lnTo>
                    <a:lnTo>
                      <a:pt x="455" y="114"/>
                    </a:lnTo>
                    <a:cubicBezTo>
                      <a:pt x="455" y="51"/>
                      <a:pt x="404" y="0"/>
                      <a:pt x="341" y="0"/>
                    </a:cubicBezTo>
                    <a:cubicBezTo>
                      <a:pt x="278" y="0"/>
                      <a:pt x="228" y="51"/>
                      <a:pt x="228" y="114"/>
                    </a:cubicBezTo>
                    <a:lnTo>
                      <a:pt x="228" y="341"/>
                    </a:lnTo>
                    <a:lnTo>
                      <a:pt x="114" y="341"/>
                    </a:lnTo>
                    <a:cubicBezTo>
                      <a:pt x="51" y="341"/>
                      <a:pt x="0" y="392"/>
                      <a:pt x="0" y="455"/>
                    </a:cubicBezTo>
                    <a:cubicBezTo>
                      <a:pt x="0" y="518"/>
                      <a:pt x="51" y="569"/>
                      <a:pt x="114" y="569"/>
                    </a:cubicBezTo>
                    <a:lnTo>
                      <a:pt x="228" y="569"/>
                    </a:lnTo>
                    <a:lnTo>
                      <a:pt x="228" y="910"/>
                    </a:lnTo>
                    <a:lnTo>
                      <a:pt x="114" y="910"/>
                    </a:lnTo>
                    <a:cubicBezTo>
                      <a:pt x="51" y="910"/>
                      <a:pt x="0" y="961"/>
                      <a:pt x="0" y="1024"/>
                    </a:cubicBezTo>
                    <a:cubicBezTo>
                      <a:pt x="0" y="1087"/>
                      <a:pt x="51" y="1138"/>
                      <a:pt x="114" y="1138"/>
                    </a:cubicBezTo>
                    <a:lnTo>
                      <a:pt x="228" y="1138"/>
                    </a:lnTo>
                    <a:lnTo>
                      <a:pt x="228" y="1479"/>
                    </a:lnTo>
                    <a:lnTo>
                      <a:pt x="114" y="1479"/>
                    </a:lnTo>
                    <a:cubicBezTo>
                      <a:pt x="51" y="1479"/>
                      <a:pt x="0" y="1530"/>
                      <a:pt x="0" y="1593"/>
                    </a:cubicBezTo>
                    <a:cubicBezTo>
                      <a:pt x="0" y="1656"/>
                      <a:pt x="51" y="1707"/>
                      <a:pt x="114" y="1707"/>
                    </a:cubicBezTo>
                    <a:lnTo>
                      <a:pt x="228" y="1707"/>
                    </a:lnTo>
                    <a:lnTo>
                      <a:pt x="228" y="2048"/>
                    </a:lnTo>
                    <a:lnTo>
                      <a:pt x="114" y="2048"/>
                    </a:lnTo>
                    <a:cubicBezTo>
                      <a:pt x="51" y="2048"/>
                      <a:pt x="0" y="2099"/>
                      <a:pt x="0" y="2162"/>
                    </a:cubicBezTo>
                    <a:cubicBezTo>
                      <a:pt x="0" y="2225"/>
                      <a:pt x="51" y="2276"/>
                      <a:pt x="114" y="2276"/>
                    </a:cubicBezTo>
                    <a:lnTo>
                      <a:pt x="228" y="2276"/>
                    </a:lnTo>
                    <a:lnTo>
                      <a:pt x="228" y="2617"/>
                    </a:lnTo>
                    <a:lnTo>
                      <a:pt x="114" y="2617"/>
                    </a:lnTo>
                    <a:cubicBezTo>
                      <a:pt x="51" y="2617"/>
                      <a:pt x="0" y="2668"/>
                      <a:pt x="0" y="2731"/>
                    </a:cubicBezTo>
                    <a:cubicBezTo>
                      <a:pt x="0" y="2794"/>
                      <a:pt x="51" y="2844"/>
                      <a:pt x="114" y="2844"/>
                    </a:cubicBezTo>
                    <a:lnTo>
                      <a:pt x="228" y="2844"/>
                    </a:lnTo>
                    <a:lnTo>
                      <a:pt x="228" y="3186"/>
                    </a:lnTo>
                    <a:lnTo>
                      <a:pt x="114" y="3186"/>
                    </a:lnTo>
                    <a:cubicBezTo>
                      <a:pt x="51" y="3186"/>
                      <a:pt x="0" y="3237"/>
                      <a:pt x="0" y="3300"/>
                    </a:cubicBezTo>
                    <a:cubicBezTo>
                      <a:pt x="0" y="3362"/>
                      <a:pt x="51" y="3413"/>
                      <a:pt x="114" y="3413"/>
                    </a:cubicBezTo>
                    <a:lnTo>
                      <a:pt x="228" y="3413"/>
                    </a:lnTo>
                    <a:lnTo>
                      <a:pt x="228" y="3755"/>
                    </a:lnTo>
                    <a:lnTo>
                      <a:pt x="114" y="3755"/>
                    </a:lnTo>
                    <a:cubicBezTo>
                      <a:pt x="51" y="3755"/>
                      <a:pt x="0" y="3806"/>
                      <a:pt x="0" y="3868"/>
                    </a:cubicBezTo>
                    <a:cubicBezTo>
                      <a:pt x="0" y="3931"/>
                      <a:pt x="51" y="3982"/>
                      <a:pt x="114" y="3982"/>
                    </a:cubicBezTo>
                    <a:lnTo>
                      <a:pt x="228" y="3982"/>
                    </a:lnTo>
                    <a:lnTo>
                      <a:pt x="228" y="4324"/>
                    </a:lnTo>
                    <a:lnTo>
                      <a:pt x="114" y="4324"/>
                    </a:lnTo>
                    <a:cubicBezTo>
                      <a:pt x="51" y="4324"/>
                      <a:pt x="0" y="4374"/>
                      <a:pt x="0" y="4437"/>
                    </a:cubicBezTo>
                    <a:cubicBezTo>
                      <a:pt x="0" y="4500"/>
                      <a:pt x="51" y="4551"/>
                      <a:pt x="114" y="4551"/>
                    </a:cubicBezTo>
                    <a:lnTo>
                      <a:pt x="228" y="4551"/>
                    </a:lnTo>
                    <a:lnTo>
                      <a:pt x="228" y="4892"/>
                    </a:lnTo>
                    <a:lnTo>
                      <a:pt x="114" y="4892"/>
                    </a:lnTo>
                    <a:cubicBezTo>
                      <a:pt x="51" y="4892"/>
                      <a:pt x="0" y="4943"/>
                      <a:pt x="0" y="5006"/>
                    </a:cubicBezTo>
                    <a:cubicBezTo>
                      <a:pt x="0" y="5069"/>
                      <a:pt x="51" y="5120"/>
                      <a:pt x="114" y="5120"/>
                    </a:cubicBezTo>
                    <a:lnTo>
                      <a:pt x="228" y="5120"/>
                    </a:lnTo>
                    <a:lnTo>
                      <a:pt x="228" y="5461"/>
                    </a:lnTo>
                    <a:lnTo>
                      <a:pt x="114" y="5461"/>
                    </a:lnTo>
                    <a:cubicBezTo>
                      <a:pt x="51" y="5461"/>
                      <a:pt x="0" y="5512"/>
                      <a:pt x="0" y="5575"/>
                    </a:cubicBezTo>
                    <a:cubicBezTo>
                      <a:pt x="0" y="5638"/>
                      <a:pt x="51" y="5689"/>
                      <a:pt x="114" y="5689"/>
                    </a:cubicBezTo>
                    <a:lnTo>
                      <a:pt x="228" y="5689"/>
                    </a:lnTo>
                    <a:lnTo>
                      <a:pt x="228" y="6030"/>
                    </a:lnTo>
                    <a:lnTo>
                      <a:pt x="114" y="6030"/>
                    </a:lnTo>
                    <a:cubicBezTo>
                      <a:pt x="51" y="6030"/>
                      <a:pt x="0" y="6081"/>
                      <a:pt x="0" y="6144"/>
                    </a:cubicBezTo>
                    <a:cubicBezTo>
                      <a:pt x="0" y="6207"/>
                      <a:pt x="51" y="6258"/>
                      <a:pt x="114" y="6258"/>
                    </a:cubicBezTo>
                    <a:lnTo>
                      <a:pt x="228" y="6258"/>
                    </a:lnTo>
                    <a:lnTo>
                      <a:pt x="228" y="6485"/>
                    </a:lnTo>
                    <a:cubicBezTo>
                      <a:pt x="228" y="6548"/>
                      <a:pt x="278" y="6599"/>
                      <a:pt x="341" y="6599"/>
                    </a:cubicBezTo>
                    <a:lnTo>
                      <a:pt x="683" y="6599"/>
                    </a:lnTo>
                    <a:lnTo>
                      <a:pt x="683" y="6713"/>
                    </a:lnTo>
                    <a:cubicBezTo>
                      <a:pt x="683" y="6776"/>
                      <a:pt x="734" y="6827"/>
                      <a:pt x="796" y="6827"/>
                    </a:cubicBezTo>
                    <a:cubicBezTo>
                      <a:pt x="859" y="6827"/>
                      <a:pt x="910" y="6776"/>
                      <a:pt x="910" y="6713"/>
                    </a:cubicBezTo>
                    <a:lnTo>
                      <a:pt x="910" y="6599"/>
                    </a:lnTo>
                    <a:lnTo>
                      <a:pt x="1252" y="6599"/>
                    </a:lnTo>
                    <a:lnTo>
                      <a:pt x="1252" y="6713"/>
                    </a:lnTo>
                    <a:cubicBezTo>
                      <a:pt x="1252" y="6776"/>
                      <a:pt x="1302" y="6827"/>
                      <a:pt x="1365" y="6827"/>
                    </a:cubicBezTo>
                    <a:cubicBezTo>
                      <a:pt x="1428" y="6827"/>
                      <a:pt x="1479" y="6776"/>
                      <a:pt x="1479" y="6713"/>
                    </a:cubicBezTo>
                    <a:lnTo>
                      <a:pt x="1479" y="6599"/>
                    </a:lnTo>
                    <a:lnTo>
                      <a:pt x="1820" y="6599"/>
                    </a:lnTo>
                    <a:lnTo>
                      <a:pt x="1820" y="6713"/>
                    </a:lnTo>
                    <a:cubicBezTo>
                      <a:pt x="1820" y="6776"/>
                      <a:pt x="1871" y="6827"/>
                      <a:pt x="1934" y="6827"/>
                    </a:cubicBezTo>
                    <a:cubicBezTo>
                      <a:pt x="1997" y="6827"/>
                      <a:pt x="2048" y="6776"/>
                      <a:pt x="2048" y="6713"/>
                    </a:cubicBezTo>
                    <a:lnTo>
                      <a:pt x="2048" y="6599"/>
                    </a:lnTo>
                    <a:lnTo>
                      <a:pt x="2389" y="6599"/>
                    </a:lnTo>
                    <a:lnTo>
                      <a:pt x="2389" y="6713"/>
                    </a:lnTo>
                    <a:cubicBezTo>
                      <a:pt x="2389" y="6776"/>
                      <a:pt x="2440" y="6827"/>
                      <a:pt x="2503" y="6827"/>
                    </a:cubicBezTo>
                    <a:cubicBezTo>
                      <a:pt x="2566" y="6827"/>
                      <a:pt x="2617" y="6776"/>
                      <a:pt x="2617" y="6713"/>
                    </a:cubicBezTo>
                    <a:lnTo>
                      <a:pt x="2617" y="6599"/>
                    </a:lnTo>
                    <a:lnTo>
                      <a:pt x="2958" y="6599"/>
                    </a:lnTo>
                    <a:lnTo>
                      <a:pt x="2958" y="6713"/>
                    </a:lnTo>
                    <a:cubicBezTo>
                      <a:pt x="2958" y="6776"/>
                      <a:pt x="3009" y="6827"/>
                      <a:pt x="3072" y="6827"/>
                    </a:cubicBezTo>
                    <a:cubicBezTo>
                      <a:pt x="3135" y="6827"/>
                      <a:pt x="3186" y="6776"/>
                      <a:pt x="3186" y="6713"/>
                    </a:cubicBezTo>
                    <a:lnTo>
                      <a:pt x="3186" y="6599"/>
                    </a:lnTo>
                    <a:lnTo>
                      <a:pt x="3527" y="6599"/>
                    </a:lnTo>
                    <a:lnTo>
                      <a:pt x="3527" y="6713"/>
                    </a:lnTo>
                    <a:cubicBezTo>
                      <a:pt x="3527" y="6776"/>
                      <a:pt x="3578" y="6827"/>
                      <a:pt x="3641" y="6827"/>
                    </a:cubicBezTo>
                    <a:cubicBezTo>
                      <a:pt x="3704" y="6827"/>
                      <a:pt x="3755" y="6776"/>
                      <a:pt x="3755" y="6713"/>
                    </a:cubicBezTo>
                    <a:lnTo>
                      <a:pt x="3755" y="6599"/>
                    </a:lnTo>
                    <a:lnTo>
                      <a:pt x="4096" y="6599"/>
                    </a:lnTo>
                    <a:lnTo>
                      <a:pt x="4096" y="6713"/>
                    </a:lnTo>
                    <a:cubicBezTo>
                      <a:pt x="4096" y="6776"/>
                      <a:pt x="4147" y="6827"/>
                      <a:pt x="4210" y="6827"/>
                    </a:cubicBezTo>
                    <a:cubicBezTo>
                      <a:pt x="4273" y="6827"/>
                      <a:pt x="4323" y="6776"/>
                      <a:pt x="4323" y="6713"/>
                    </a:cubicBezTo>
                    <a:lnTo>
                      <a:pt x="4323" y="6599"/>
                    </a:lnTo>
                    <a:lnTo>
                      <a:pt x="4665" y="6599"/>
                    </a:lnTo>
                    <a:lnTo>
                      <a:pt x="4665" y="6713"/>
                    </a:lnTo>
                    <a:cubicBezTo>
                      <a:pt x="4665" y="6776"/>
                      <a:pt x="4716" y="6827"/>
                      <a:pt x="4779" y="6827"/>
                    </a:cubicBezTo>
                    <a:cubicBezTo>
                      <a:pt x="4842" y="6827"/>
                      <a:pt x="4892" y="6776"/>
                      <a:pt x="4892" y="6713"/>
                    </a:cubicBezTo>
                    <a:lnTo>
                      <a:pt x="4892" y="6599"/>
                    </a:lnTo>
                    <a:lnTo>
                      <a:pt x="5234" y="6599"/>
                    </a:lnTo>
                    <a:lnTo>
                      <a:pt x="5234" y="6713"/>
                    </a:lnTo>
                    <a:cubicBezTo>
                      <a:pt x="5234" y="6776"/>
                      <a:pt x="5285" y="6827"/>
                      <a:pt x="5347" y="6827"/>
                    </a:cubicBezTo>
                    <a:cubicBezTo>
                      <a:pt x="5410" y="6827"/>
                      <a:pt x="5461" y="6776"/>
                      <a:pt x="5461" y="6713"/>
                    </a:cubicBezTo>
                    <a:lnTo>
                      <a:pt x="5461" y="6599"/>
                    </a:lnTo>
                    <a:lnTo>
                      <a:pt x="5803" y="6599"/>
                    </a:lnTo>
                    <a:lnTo>
                      <a:pt x="5803" y="6713"/>
                    </a:lnTo>
                    <a:cubicBezTo>
                      <a:pt x="5803" y="6776"/>
                      <a:pt x="5853" y="6827"/>
                      <a:pt x="5916" y="6827"/>
                    </a:cubicBezTo>
                    <a:cubicBezTo>
                      <a:pt x="5979" y="6827"/>
                      <a:pt x="6030" y="6776"/>
                      <a:pt x="6030" y="6713"/>
                    </a:cubicBezTo>
                    <a:lnTo>
                      <a:pt x="6030" y="6599"/>
                    </a:lnTo>
                    <a:lnTo>
                      <a:pt x="6371" y="6599"/>
                    </a:lnTo>
                    <a:lnTo>
                      <a:pt x="6371" y="6713"/>
                    </a:lnTo>
                    <a:cubicBezTo>
                      <a:pt x="6371" y="6776"/>
                      <a:pt x="6422" y="6827"/>
                      <a:pt x="6485" y="6827"/>
                    </a:cubicBezTo>
                    <a:cubicBezTo>
                      <a:pt x="6548" y="6827"/>
                      <a:pt x="6599" y="6776"/>
                      <a:pt x="6599" y="6713"/>
                    </a:cubicBezTo>
                    <a:lnTo>
                      <a:pt x="6599" y="6599"/>
                    </a:lnTo>
                    <a:lnTo>
                      <a:pt x="6713" y="6599"/>
                    </a:lnTo>
                    <a:cubicBezTo>
                      <a:pt x="6776" y="6599"/>
                      <a:pt x="6827" y="6548"/>
                      <a:pt x="6827" y="6485"/>
                    </a:cubicBezTo>
                    <a:cubicBezTo>
                      <a:pt x="6827" y="6422"/>
                      <a:pt x="6776" y="6372"/>
                      <a:pt x="6713" y="6372"/>
                    </a:cubicBezTo>
                    <a:lnTo>
                      <a:pt x="6599" y="6372"/>
                    </a:lnTo>
                    <a:lnTo>
                      <a:pt x="6599" y="6258"/>
                    </a:lnTo>
                    <a:cubicBezTo>
                      <a:pt x="6599" y="6195"/>
                      <a:pt x="6548" y="6144"/>
                      <a:pt x="6485" y="6144"/>
                    </a:cubicBezTo>
                    <a:cubicBezTo>
                      <a:pt x="6422" y="6144"/>
                      <a:pt x="6371" y="6195"/>
                      <a:pt x="6371" y="6258"/>
                    </a:cubicBezTo>
                    <a:lnTo>
                      <a:pt x="6371" y="6372"/>
                    </a:lnTo>
                    <a:lnTo>
                      <a:pt x="6030" y="6372"/>
                    </a:lnTo>
                    <a:lnTo>
                      <a:pt x="6030" y="6258"/>
                    </a:lnTo>
                    <a:cubicBezTo>
                      <a:pt x="6030" y="6195"/>
                      <a:pt x="5979" y="6144"/>
                      <a:pt x="5916" y="6144"/>
                    </a:cubicBezTo>
                    <a:cubicBezTo>
                      <a:pt x="5853" y="6144"/>
                      <a:pt x="5803" y="6195"/>
                      <a:pt x="5803" y="6258"/>
                    </a:cubicBezTo>
                    <a:lnTo>
                      <a:pt x="5803" y="6372"/>
                    </a:lnTo>
                    <a:lnTo>
                      <a:pt x="5461" y="6372"/>
                    </a:lnTo>
                    <a:lnTo>
                      <a:pt x="5461" y="6258"/>
                    </a:lnTo>
                    <a:cubicBezTo>
                      <a:pt x="5461" y="6195"/>
                      <a:pt x="5410" y="6144"/>
                      <a:pt x="5347" y="6144"/>
                    </a:cubicBezTo>
                    <a:cubicBezTo>
                      <a:pt x="5285" y="6144"/>
                      <a:pt x="5234" y="6195"/>
                      <a:pt x="5234" y="6258"/>
                    </a:cubicBezTo>
                    <a:lnTo>
                      <a:pt x="5234" y="6372"/>
                    </a:lnTo>
                    <a:lnTo>
                      <a:pt x="4892" y="6372"/>
                    </a:lnTo>
                    <a:lnTo>
                      <a:pt x="4892" y="6258"/>
                    </a:lnTo>
                    <a:cubicBezTo>
                      <a:pt x="4892" y="6195"/>
                      <a:pt x="4842" y="6144"/>
                      <a:pt x="4779" y="6144"/>
                    </a:cubicBezTo>
                    <a:cubicBezTo>
                      <a:pt x="4716" y="6144"/>
                      <a:pt x="4665" y="6195"/>
                      <a:pt x="4665" y="6258"/>
                    </a:cubicBezTo>
                    <a:lnTo>
                      <a:pt x="4665" y="6372"/>
                    </a:lnTo>
                    <a:lnTo>
                      <a:pt x="4323" y="6372"/>
                    </a:lnTo>
                    <a:lnTo>
                      <a:pt x="4323" y="6258"/>
                    </a:lnTo>
                    <a:cubicBezTo>
                      <a:pt x="4323" y="6195"/>
                      <a:pt x="4273" y="6144"/>
                      <a:pt x="4210" y="6144"/>
                    </a:cubicBezTo>
                    <a:cubicBezTo>
                      <a:pt x="4147" y="6144"/>
                      <a:pt x="4096" y="6195"/>
                      <a:pt x="4096" y="6258"/>
                    </a:cubicBezTo>
                    <a:lnTo>
                      <a:pt x="4096" y="6372"/>
                    </a:lnTo>
                    <a:lnTo>
                      <a:pt x="3755" y="6372"/>
                    </a:lnTo>
                    <a:lnTo>
                      <a:pt x="3755" y="6258"/>
                    </a:lnTo>
                    <a:cubicBezTo>
                      <a:pt x="3755" y="6195"/>
                      <a:pt x="3704" y="6144"/>
                      <a:pt x="3641" y="6144"/>
                    </a:cubicBezTo>
                    <a:cubicBezTo>
                      <a:pt x="3578" y="6144"/>
                      <a:pt x="3527" y="6195"/>
                      <a:pt x="3527" y="6258"/>
                    </a:cubicBezTo>
                    <a:lnTo>
                      <a:pt x="3527" y="6372"/>
                    </a:lnTo>
                    <a:lnTo>
                      <a:pt x="3186" y="6372"/>
                    </a:lnTo>
                    <a:lnTo>
                      <a:pt x="3186" y="6258"/>
                    </a:lnTo>
                    <a:cubicBezTo>
                      <a:pt x="3186" y="6195"/>
                      <a:pt x="3135" y="6144"/>
                      <a:pt x="3072" y="6144"/>
                    </a:cubicBezTo>
                    <a:cubicBezTo>
                      <a:pt x="3009" y="6144"/>
                      <a:pt x="2958" y="6195"/>
                      <a:pt x="2958" y="6258"/>
                    </a:cubicBezTo>
                    <a:lnTo>
                      <a:pt x="2958" y="6372"/>
                    </a:lnTo>
                    <a:lnTo>
                      <a:pt x="2617" y="6372"/>
                    </a:lnTo>
                    <a:lnTo>
                      <a:pt x="2617" y="6258"/>
                    </a:lnTo>
                    <a:cubicBezTo>
                      <a:pt x="2617" y="6195"/>
                      <a:pt x="2566" y="6144"/>
                      <a:pt x="2503" y="6144"/>
                    </a:cubicBezTo>
                    <a:cubicBezTo>
                      <a:pt x="2440" y="6144"/>
                      <a:pt x="2389" y="6195"/>
                      <a:pt x="2389" y="6258"/>
                    </a:cubicBezTo>
                    <a:lnTo>
                      <a:pt x="2389" y="6372"/>
                    </a:lnTo>
                    <a:lnTo>
                      <a:pt x="2048" y="6372"/>
                    </a:lnTo>
                    <a:lnTo>
                      <a:pt x="2048" y="6258"/>
                    </a:lnTo>
                    <a:cubicBezTo>
                      <a:pt x="2048" y="6195"/>
                      <a:pt x="1997" y="6144"/>
                      <a:pt x="1934" y="6144"/>
                    </a:cubicBezTo>
                    <a:cubicBezTo>
                      <a:pt x="1871" y="6144"/>
                      <a:pt x="1820" y="6195"/>
                      <a:pt x="1820" y="6258"/>
                    </a:cubicBezTo>
                    <a:lnTo>
                      <a:pt x="1820" y="6372"/>
                    </a:lnTo>
                    <a:lnTo>
                      <a:pt x="1479" y="6372"/>
                    </a:lnTo>
                    <a:lnTo>
                      <a:pt x="1479" y="6258"/>
                    </a:lnTo>
                    <a:cubicBezTo>
                      <a:pt x="1479" y="6195"/>
                      <a:pt x="1428" y="6144"/>
                      <a:pt x="1365" y="6144"/>
                    </a:cubicBezTo>
                    <a:cubicBezTo>
                      <a:pt x="1302" y="6144"/>
                      <a:pt x="1252" y="6195"/>
                      <a:pt x="1252" y="6258"/>
                    </a:cubicBezTo>
                    <a:lnTo>
                      <a:pt x="1252" y="6372"/>
                    </a:lnTo>
                    <a:lnTo>
                      <a:pt x="910" y="6372"/>
                    </a:lnTo>
                    <a:lnTo>
                      <a:pt x="910" y="6258"/>
                    </a:lnTo>
                    <a:cubicBezTo>
                      <a:pt x="910" y="6195"/>
                      <a:pt x="859" y="6144"/>
                      <a:pt x="796" y="6144"/>
                    </a:cubicBezTo>
                    <a:cubicBezTo>
                      <a:pt x="734" y="6144"/>
                      <a:pt x="683" y="6195"/>
                      <a:pt x="683" y="6258"/>
                    </a:cubicBezTo>
                    <a:lnTo>
                      <a:pt x="683" y="6372"/>
                    </a:lnTo>
                    <a:lnTo>
                      <a:pt x="455" y="6372"/>
                    </a:lnTo>
                    <a:lnTo>
                      <a:pt x="455" y="5234"/>
                    </a:lnTo>
                    <a:lnTo>
                      <a:pt x="1263" y="5234"/>
                    </a:lnTo>
                    <a:close/>
                  </a:path>
                </a:pathLst>
              </a:custGeom>
              <a:solidFill>
                <a:schemeClr val="bg1"/>
              </a:solidFill>
              <a:ln>
                <a:noFill/>
              </a:ln>
              <a:extLst/>
            </p:spPr>
            <p:txBody>
              <a:bodyPr vert="horz" wrap="square" lIns="288000"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1828297" fontAlgn="auto">
                  <a:lnSpc>
                    <a:spcPct val="150000"/>
                  </a:lnSpc>
                  <a:spcBef>
                    <a:spcPts val="0"/>
                  </a:spcBef>
                  <a:spcAft>
                    <a:spcPts val="0"/>
                  </a:spcAft>
                  <a:buFontTx/>
                  <a:buNone/>
                </a:pPr>
                <a:endParaRPr lang="en-GB" sz="3599" kern="0" dirty="0">
                  <a:solidFill>
                    <a:sysClr val="windowText" lastClr="000000"/>
                  </a:solidFill>
                  <a:cs typeface="+mn-ea"/>
                  <a:sym typeface="+mn-lt"/>
                </a:endParaRPr>
              </a:p>
            </p:txBody>
          </p:sp>
        </p:grpSp>
        <p:grpSp>
          <p:nvGrpSpPr>
            <p:cNvPr id="11" name="组合 10"/>
            <p:cNvGrpSpPr/>
            <p:nvPr/>
          </p:nvGrpSpPr>
          <p:grpSpPr>
            <a:xfrm>
              <a:off x="254283" y="3903848"/>
              <a:ext cx="504720" cy="504720"/>
              <a:chOff x="3909160" y="2249137"/>
              <a:chExt cx="648072" cy="648072"/>
            </a:xfrm>
          </p:grpSpPr>
          <p:sp>
            <p:nvSpPr>
              <p:cNvPr id="18" name="椭圆 17"/>
              <p:cNvSpPr/>
              <p:nvPr/>
            </p:nvSpPr>
            <p:spPr>
              <a:xfrm>
                <a:off x="3909160" y="2249137"/>
                <a:ext cx="648072" cy="64807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19" name="university7"/>
              <p:cNvSpPr>
                <a:spLocks/>
              </p:cNvSpPr>
              <p:nvPr/>
            </p:nvSpPr>
            <p:spPr bwMode="auto">
              <a:xfrm>
                <a:off x="4043050" y="2390028"/>
                <a:ext cx="380293" cy="366291"/>
              </a:xfrm>
              <a:custGeom>
                <a:avLst/>
                <a:gdLst>
                  <a:gd name="T0" fmla="*/ 3413 w 6827"/>
                  <a:gd name="T1" fmla="*/ 0 h 5912"/>
                  <a:gd name="T2" fmla="*/ 0 w 6827"/>
                  <a:gd name="T3" fmla="*/ 5912 h 5912"/>
                  <a:gd name="T4" fmla="*/ 6827 w 6827"/>
                  <a:gd name="T5" fmla="*/ 5912 h 5912"/>
                  <a:gd name="T6" fmla="*/ 3413 w 6827"/>
                  <a:gd name="T7" fmla="*/ 0 h 5912"/>
                  <a:gd name="T8" fmla="*/ 3413 w 6827"/>
                  <a:gd name="T9" fmla="*/ 972 h 5912"/>
                  <a:gd name="T10" fmla="*/ 4489 w 6827"/>
                  <a:gd name="T11" fmla="*/ 2835 h 5912"/>
                  <a:gd name="T12" fmla="*/ 2338 w 6827"/>
                  <a:gd name="T13" fmla="*/ 2835 h 5912"/>
                  <a:gd name="T14" fmla="*/ 3413 w 6827"/>
                  <a:gd name="T15" fmla="*/ 972 h 5912"/>
                  <a:gd name="T16" fmla="*/ 842 w 6827"/>
                  <a:gd name="T17" fmla="*/ 5426 h 5912"/>
                  <a:gd name="T18" fmla="*/ 1917 w 6827"/>
                  <a:gd name="T19" fmla="*/ 3564 h 5912"/>
                  <a:gd name="T20" fmla="*/ 2993 w 6827"/>
                  <a:gd name="T21" fmla="*/ 5426 h 5912"/>
                  <a:gd name="T22" fmla="*/ 842 w 6827"/>
                  <a:gd name="T23" fmla="*/ 5426 h 5912"/>
                  <a:gd name="T24" fmla="*/ 2338 w 6827"/>
                  <a:gd name="T25" fmla="*/ 3321 h 5912"/>
                  <a:gd name="T26" fmla="*/ 4489 w 6827"/>
                  <a:gd name="T27" fmla="*/ 3321 h 5912"/>
                  <a:gd name="T28" fmla="*/ 3413 w 6827"/>
                  <a:gd name="T29" fmla="*/ 5183 h 5912"/>
                  <a:gd name="T30" fmla="*/ 2338 w 6827"/>
                  <a:gd name="T31" fmla="*/ 3321 h 5912"/>
                  <a:gd name="T32" fmla="*/ 4910 w 6827"/>
                  <a:gd name="T33" fmla="*/ 3564 h 5912"/>
                  <a:gd name="T34" fmla="*/ 5985 w 6827"/>
                  <a:gd name="T35" fmla="*/ 5426 h 5912"/>
                  <a:gd name="T36" fmla="*/ 3834 w 6827"/>
                  <a:gd name="T37" fmla="*/ 5426 h 5912"/>
                  <a:gd name="T38" fmla="*/ 4910 w 6827"/>
                  <a:gd name="T39" fmla="*/ 3564 h 5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27" h="5912">
                    <a:moveTo>
                      <a:pt x="3413" y="0"/>
                    </a:moveTo>
                    <a:lnTo>
                      <a:pt x="0" y="5912"/>
                    </a:lnTo>
                    <a:lnTo>
                      <a:pt x="6827" y="5912"/>
                    </a:lnTo>
                    <a:lnTo>
                      <a:pt x="3413" y="0"/>
                    </a:lnTo>
                    <a:close/>
                    <a:moveTo>
                      <a:pt x="3413" y="972"/>
                    </a:moveTo>
                    <a:lnTo>
                      <a:pt x="4489" y="2835"/>
                    </a:lnTo>
                    <a:lnTo>
                      <a:pt x="2338" y="2835"/>
                    </a:lnTo>
                    <a:lnTo>
                      <a:pt x="3413" y="972"/>
                    </a:lnTo>
                    <a:close/>
                    <a:moveTo>
                      <a:pt x="842" y="5426"/>
                    </a:moveTo>
                    <a:lnTo>
                      <a:pt x="1917" y="3564"/>
                    </a:lnTo>
                    <a:lnTo>
                      <a:pt x="2993" y="5426"/>
                    </a:lnTo>
                    <a:lnTo>
                      <a:pt x="842" y="5426"/>
                    </a:lnTo>
                    <a:close/>
                    <a:moveTo>
                      <a:pt x="2338" y="3321"/>
                    </a:moveTo>
                    <a:lnTo>
                      <a:pt x="4489" y="3321"/>
                    </a:lnTo>
                    <a:lnTo>
                      <a:pt x="3413" y="5183"/>
                    </a:lnTo>
                    <a:lnTo>
                      <a:pt x="2338" y="3321"/>
                    </a:lnTo>
                    <a:close/>
                    <a:moveTo>
                      <a:pt x="4910" y="3564"/>
                    </a:moveTo>
                    <a:lnTo>
                      <a:pt x="5985" y="5426"/>
                    </a:lnTo>
                    <a:lnTo>
                      <a:pt x="3834" y="5426"/>
                    </a:lnTo>
                    <a:lnTo>
                      <a:pt x="4910" y="3564"/>
                    </a:ln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zh-CN" altLang="en-US" sz="1800" dirty="0">
                  <a:solidFill>
                    <a:srgbClr val="000000"/>
                  </a:solidFill>
                </a:endParaRPr>
              </a:p>
            </p:txBody>
          </p:sp>
        </p:grpSp>
        <p:grpSp>
          <p:nvGrpSpPr>
            <p:cNvPr id="12" name="组合 11"/>
            <p:cNvGrpSpPr/>
            <p:nvPr/>
          </p:nvGrpSpPr>
          <p:grpSpPr>
            <a:xfrm>
              <a:off x="5586244" y="3317071"/>
              <a:ext cx="504720" cy="504720"/>
              <a:chOff x="6559351" y="2249137"/>
              <a:chExt cx="648072" cy="648072"/>
            </a:xfrm>
          </p:grpSpPr>
          <p:sp>
            <p:nvSpPr>
              <p:cNvPr id="16" name="椭圆 15"/>
              <p:cNvSpPr/>
              <p:nvPr/>
            </p:nvSpPr>
            <p:spPr>
              <a:xfrm>
                <a:off x="6559351"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a:solidFill>
                    <a:srgbClr val="FFFFFF"/>
                  </a:solidFill>
                </a:endParaRPr>
              </a:p>
            </p:txBody>
          </p:sp>
          <p:sp>
            <p:nvSpPr>
              <p:cNvPr id="17" name="AutoShape 75"/>
              <p:cNvSpPr>
                <a:spLocks/>
              </p:cNvSpPr>
              <p:nvPr/>
            </p:nvSpPr>
            <p:spPr bwMode="auto">
              <a:xfrm>
                <a:off x="6693241" y="2390028"/>
                <a:ext cx="380293" cy="366291"/>
              </a:xfrm>
              <a:custGeom>
                <a:avLst/>
                <a:gdLst>
                  <a:gd name="connsiteX0" fmla="*/ 0 w 582235"/>
                  <a:gd name="connsiteY0" fmla="*/ 404481 h 606722"/>
                  <a:gd name="connsiteX1" fmla="*/ 101261 w 582235"/>
                  <a:gd name="connsiteY1" fmla="*/ 404481 h 606722"/>
                  <a:gd name="connsiteX2" fmla="*/ 101261 w 582235"/>
                  <a:gd name="connsiteY2" fmla="*/ 606722 h 606722"/>
                  <a:gd name="connsiteX3" fmla="*/ 0 w 582235"/>
                  <a:gd name="connsiteY3" fmla="*/ 606722 h 606722"/>
                  <a:gd name="connsiteX4" fmla="*/ 151927 w 582235"/>
                  <a:gd name="connsiteY4" fmla="*/ 328623 h 606722"/>
                  <a:gd name="connsiteX5" fmla="*/ 253188 w 582235"/>
                  <a:gd name="connsiteY5" fmla="*/ 328623 h 606722"/>
                  <a:gd name="connsiteX6" fmla="*/ 253188 w 582235"/>
                  <a:gd name="connsiteY6" fmla="*/ 606722 h 606722"/>
                  <a:gd name="connsiteX7" fmla="*/ 151927 w 582235"/>
                  <a:gd name="connsiteY7" fmla="*/ 606722 h 606722"/>
                  <a:gd name="connsiteX8" fmla="*/ 303855 w 582235"/>
                  <a:gd name="connsiteY8" fmla="*/ 252766 h 606722"/>
                  <a:gd name="connsiteX9" fmla="*/ 405046 w 582235"/>
                  <a:gd name="connsiteY9" fmla="*/ 252766 h 606722"/>
                  <a:gd name="connsiteX10" fmla="*/ 405046 w 582235"/>
                  <a:gd name="connsiteY10" fmla="*/ 606722 h 606722"/>
                  <a:gd name="connsiteX11" fmla="*/ 303855 w 582235"/>
                  <a:gd name="connsiteY11" fmla="*/ 606722 h 606722"/>
                  <a:gd name="connsiteX12" fmla="*/ 455711 w 582235"/>
                  <a:gd name="connsiteY12" fmla="*/ 202241 h 606722"/>
                  <a:gd name="connsiteX13" fmla="*/ 556972 w 582235"/>
                  <a:gd name="connsiteY13" fmla="*/ 202241 h 606722"/>
                  <a:gd name="connsiteX14" fmla="*/ 556972 w 582235"/>
                  <a:gd name="connsiteY14" fmla="*/ 606722 h 606722"/>
                  <a:gd name="connsiteX15" fmla="*/ 455711 w 582235"/>
                  <a:gd name="connsiteY15" fmla="*/ 606722 h 606722"/>
                  <a:gd name="connsiteX16" fmla="*/ 455697 w 582235"/>
                  <a:gd name="connsiteY16" fmla="*/ 0 h 606722"/>
                  <a:gd name="connsiteX17" fmla="*/ 556785 w 582235"/>
                  <a:gd name="connsiteY17" fmla="*/ 0 h 606722"/>
                  <a:gd name="connsiteX18" fmla="*/ 556874 w 582235"/>
                  <a:gd name="connsiteY18" fmla="*/ 0 h 606722"/>
                  <a:gd name="connsiteX19" fmla="*/ 556963 w 582235"/>
                  <a:gd name="connsiteY19" fmla="*/ 0 h 606722"/>
                  <a:gd name="connsiteX20" fmla="*/ 557675 w 582235"/>
                  <a:gd name="connsiteY20" fmla="*/ 0 h 606722"/>
                  <a:gd name="connsiteX21" fmla="*/ 559366 w 582235"/>
                  <a:gd name="connsiteY21" fmla="*/ 89 h 606722"/>
                  <a:gd name="connsiteX22" fmla="*/ 560611 w 582235"/>
                  <a:gd name="connsiteY22" fmla="*/ 267 h 606722"/>
                  <a:gd name="connsiteX23" fmla="*/ 561857 w 582235"/>
                  <a:gd name="connsiteY23" fmla="*/ 444 h 606722"/>
                  <a:gd name="connsiteX24" fmla="*/ 563192 w 582235"/>
                  <a:gd name="connsiteY24" fmla="*/ 800 h 606722"/>
                  <a:gd name="connsiteX25" fmla="*/ 564171 w 582235"/>
                  <a:gd name="connsiteY25" fmla="*/ 1067 h 606722"/>
                  <a:gd name="connsiteX26" fmla="*/ 565506 w 582235"/>
                  <a:gd name="connsiteY26" fmla="*/ 1511 h 606722"/>
                  <a:gd name="connsiteX27" fmla="*/ 566574 w 582235"/>
                  <a:gd name="connsiteY27" fmla="*/ 1867 h 606722"/>
                  <a:gd name="connsiteX28" fmla="*/ 567730 w 582235"/>
                  <a:gd name="connsiteY28" fmla="*/ 2400 h 606722"/>
                  <a:gd name="connsiteX29" fmla="*/ 568798 w 582235"/>
                  <a:gd name="connsiteY29" fmla="*/ 2933 h 606722"/>
                  <a:gd name="connsiteX30" fmla="*/ 569777 w 582235"/>
                  <a:gd name="connsiteY30" fmla="*/ 3467 h 606722"/>
                  <a:gd name="connsiteX31" fmla="*/ 570934 w 582235"/>
                  <a:gd name="connsiteY31" fmla="*/ 4178 h 606722"/>
                  <a:gd name="connsiteX32" fmla="*/ 571824 w 582235"/>
                  <a:gd name="connsiteY32" fmla="*/ 4800 h 606722"/>
                  <a:gd name="connsiteX33" fmla="*/ 572891 w 582235"/>
                  <a:gd name="connsiteY33" fmla="*/ 5689 h 606722"/>
                  <a:gd name="connsiteX34" fmla="*/ 573781 w 582235"/>
                  <a:gd name="connsiteY34" fmla="*/ 6489 h 606722"/>
                  <a:gd name="connsiteX35" fmla="*/ 574760 w 582235"/>
                  <a:gd name="connsiteY35" fmla="*/ 7289 h 606722"/>
                  <a:gd name="connsiteX36" fmla="*/ 575917 w 582235"/>
                  <a:gd name="connsiteY36" fmla="*/ 8533 h 606722"/>
                  <a:gd name="connsiteX37" fmla="*/ 576451 w 582235"/>
                  <a:gd name="connsiteY37" fmla="*/ 9066 h 606722"/>
                  <a:gd name="connsiteX38" fmla="*/ 576451 w 582235"/>
                  <a:gd name="connsiteY38" fmla="*/ 9155 h 606722"/>
                  <a:gd name="connsiteX39" fmla="*/ 577964 w 582235"/>
                  <a:gd name="connsiteY39" fmla="*/ 11200 h 606722"/>
                  <a:gd name="connsiteX40" fmla="*/ 578053 w 582235"/>
                  <a:gd name="connsiteY40" fmla="*/ 11289 h 606722"/>
                  <a:gd name="connsiteX41" fmla="*/ 579209 w 582235"/>
                  <a:gd name="connsiteY41" fmla="*/ 13244 h 606722"/>
                  <a:gd name="connsiteX42" fmla="*/ 579743 w 582235"/>
                  <a:gd name="connsiteY42" fmla="*/ 14222 h 606722"/>
                  <a:gd name="connsiteX43" fmla="*/ 580277 w 582235"/>
                  <a:gd name="connsiteY43" fmla="*/ 15555 h 606722"/>
                  <a:gd name="connsiteX44" fmla="*/ 580722 w 582235"/>
                  <a:gd name="connsiteY44" fmla="*/ 16711 h 606722"/>
                  <a:gd name="connsiteX45" fmla="*/ 581167 w 582235"/>
                  <a:gd name="connsiteY45" fmla="*/ 17866 h 606722"/>
                  <a:gd name="connsiteX46" fmla="*/ 581523 w 582235"/>
                  <a:gd name="connsiteY46" fmla="*/ 19199 h 606722"/>
                  <a:gd name="connsiteX47" fmla="*/ 581790 w 582235"/>
                  <a:gd name="connsiteY47" fmla="*/ 20266 h 606722"/>
                  <a:gd name="connsiteX48" fmla="*/ 582146 w 582235"/>
                  <a:gd name="connsiteY48" fmla="*/ 22488 h 606722"/>
                  <a:gd name="connsiteX49" fmla="*/ 582146 w 582235"/>
                  <a:gd name="connsiteY49" fmla="*/ 22666 h 606722"/>
                  <a:gd name="connsiteX50" fmla="*/ 582235 w 582235"/>
                  <a:gd name="connsiteY50" fmla="*/ 25244 h 606722"/>
                  <a:gd name="connsiteX51" fmla="*/ 582235 w 582235"/>
                  <a:gd name="connsiteY51" fmla="*/ 126396 h 606722"/>
                  <a:gd name="connsiteX52" fmla="*/ 556963 w 582235"/>
                  <a:gd name="connsiteY52" fmla="*/ 151728 h 606722"/>
                  <a:gd name="connsiteX53" fmla="*/ 531691 w 582235"/>
                  <a:gd name="connsiteY53" fmla="*/ 126396 h 606722"/>
                  <a:gd name="connsiteX54" fmla="*/ 531691 w 582235"/>
                  <a:gd name="connsiteY54" fmla="*/ 79286 h 606722"/>
                  <a:gd name="connsiteX55" fmla="*/ 421260 w 582235"/>
                  <a:gd name="connsiteY55" fmla="*/ 171106 h 606722"/>
                  <a:gd name="connsiteX56" fmla="*/ 385666 w 582235"/>
                  <a:gd name="connsiteY56" fmla="*/ 167906 h 606722"/>
                  <a:gd name="connsiteX57" fmla="*/ 388869 w 582235"/>
                  <a:gd name="connsiteY57" fmla="*/ 132262 h 606722"/>
                  <a:gd name="connsiteX58" fmla="*/ 487020 w 582235"/>
                  <a:gd name="connsiteY58" fmla="*/ 50576 h 606722"/>
                  <a:gd name="connsiteX59" fmla="*/ 455697 w 582235"/>
                  <a:gd name="connsiteY59" fmla="*/ 50576 h 606722"/>
                  <a:gd name="connsiteX60" fmla="*/ 430425 w 582235"/>
                  <a:gd name="connsiteY60" fmla="*/ 25244 h 606722"/>
                  <a:gd name="connsiteX61" fmla="*/ 455697 w 582235"/>
                  <a:gd name="connsiteY6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82235" h="606722">
                    <a:moveTo>
                      <a:pt x="0" y="404481"/>
                    </a:moveTo>
                    <a:lnTo>
                      <a:pt x="101261" y="404481"/>
                    </a:lnTo>
                    <a:lnTo>
                      <a:pt x="101261" y="606722"/>
                    </a:lnTo>
                    <a:lnTo>
                      <a:pt x="0" y="606722"/>
                    </a:lnTo>
                    <a:close/>
                    <a:moveTo>
                      <a:pt x="151927" y="328623"/>
                    </a:moveTo>
                    <a:lnTo>
                      <a:pt x="253188" y="328623"/>
                    </a:lnTo>
                    <a:lnTo>
                      <a:pt x="253188" y="606722"/>
                    </a:lnTo>
                    <a:lnTo>
                      <a:pt x="151927" y="606722"/>
                    </a:lnTo>
                    <a:close/>
                    <a:moveTo>
                      <a:pt x="303855" y="252766"/>
                    </a:moveTo>
                    <a:lnTo>
                      <a:pt x="405046" y="252766"/>
                    </a:lnTo>
                    <a:lnTo>
                      <a:pt x="405046" y="606722"/>
                    </a:lnTo>
                    <a:lnTo>
                      <a:pt x="303855" y="606722"/>
                    </a:lnTo>
                    <a:close/>
                    <a:moveTo>
                      <a:pt x="455711" y="202241"/>
                    </a:moveTo>
                    <a:lnTo>
                      <a:pt x="556972" y="202241"/>
                    </a:lnTo>
                    <a:lnTo>
                      <a:pt x="556972" y="606722"/>
                    </a:lnTo>
                    <a:lnTo>
                      <a:pt x="455711" y="606722"/>
                    </a:lnTo>
                    <a:close/>
                    <a:moveTo>
                      <a:pt x="455697" y="0"/>
                    </a:moveTo>
                    <a:lnTo>
                      <a:pt x="556785" y="0"/>
                    </a:lnTo>
                    <a:lnTo>
                      <a:pt x="556874" y="0"/>
                    </a:lnTo>
                    <a:lnTo>
                      <a:pt x="556963" y="0"/>
                    </a:lnTo>
                    <a:cubicBezTo>
                      <a:pt x="557230" y="0"/>
                      <a:pt x="557408" y="0"/>
                      <a:pt x="557675" y="0"/>
                    </a:cubicBezTo>
                    <a:cubicBezTo>
                      <a:pt x="558298" y="89"/>
                      <a:pt x="558832" y="89"/>
                      <a:pt x="559366" y="89"/>
                    </a:cubicBezTo>
                    <a:cubicBezTo>
                      <a:pt x="559811" y="178"/>
                      <a:pt x="560256" y="267"/>
                      <a:pt x="560611" y="267"/>
                    </a:cubicBezTo>
                    <a:cubicBezTo>
                      <a:pt x="561056" y="356"/>
                      <a:pt x="561412" y="444"/>
                      <a:pt x="561857" y="444"/>
                    </a:cubicBezTo>
                    <a:cubicBezTo>
                      <a:pt x="562302" y="533"/>
                      <a:pt x="562747" y="711"/>
                      <a:pt x="563192" y="800"/>
                    </a:cubicBezTo>
                    <a:cubicBezTo>
                      <a:pt x="563548" y="889"/>
                      <a:pt x="563904" y="978"/>
                      <a:pt x="564171" y="1067"/>
                    </a:cubicBezTo>
                    <a:cubicBezTo>
                      <a:pt x="564616" y="1156"/>
                      <a:pt x="565061" y="1333"/>
                      <a:pt x="565506" y="1511"/>
                    </a:cubicBezTo>
                    <a:cubicBezTo>
                      <a:pt x="565862" y="1600"/>
                      <a:pt x="566218" y="1778"/>
                      <a:pt x="566574" y="1867"/>
                    </a:cubicBezTo>
                    <a:cubicBezTo>
                      <a:pt x="566929" y="2044"/>
                      <a:pt x="567285" y="2222"/>
                      <a:pt x="567730" y="2400"/>
                    </a:cubicBezTo>
                    <a:cubicBezTo>
                      <a:pt x="568086" y="2578"/>
                      <a:pt x="568442" y="2755"/>
                      <a:pt x="568798" y="2933"/>
                    </a:cubicBezTo>
                    <a:cubicBezTo>
                      <a:pt x="569154" y="3111"/>
                      <a:pt x="569421" y="3289"/>
                      <a:pt x="569777" y="3467"/>
                    </a:cubicBezTo>
                    <a:cubicBezTo>
                      <a:pt x="570133" y="3733"/>
                      <a:pt x="570578" y="4000"/>
                      <a:pt x="570934" y="4178"/>
                    </a:cubicBezTo>
                    <a:cubicBezTo>
                      <a:pt x="571201" y="4444"/>
                      <a:pt x="571557" y="4622"/>
                      <a:pt x="571824" y="4800"/>
                    </a:cubicBezTo>
                    <a:cubicBezTo>
                      <a:pt x="572180" y="5155"/>
                      <a:pt x="572536" y="5422"/>
                      <a:pt x="572891" y="5689"/>
                    </a:cubicBezTo>
                    <a:cubicBezTo>
                      <a:pt x="573247" y="5955"/>
                      <a:pt x="573514" y="6222"/>
                      <a:pt x="573781" y="6489"/>
                    </a:cubicBezTo>
                    <a:cubicBezTo>
                      <a:pt x="574137" y="6755"/>
                      <a:pt x="574493" y="7022"/>
                      <a:pt x="574760" y="7289"/>
                    </a:cubicBezTo>
                    <a:cubicBezTo>
                      <a:pt x="575205" y="7733"/>
                      <a:pt x="575561" y="8178"/>
                      <a:pt x="575917" y="8533"/>
                    </a:cubicBezTo>
                    <a:cubicBezTo>
                      <a:pt x="576095" y="8711"/>
                      <a:pt x="576273" y="8889"/>
                      <a:pt x="576451" y="9066"/>
                    </a:cubicBezTo>
                    <a:cubicBezTo>
                      <a:pt x="576451" y="9155"/>
                      <a:pt x="576451" y="9155"/>
                      <a:pt x="576451" y="9155"/>
                    </a:cubicBezTo>
                    <a:cubicBezTo>
                      <a:pt x="576985" y="9777"/>
                      <a:pt x="577519" y="10489"/>
                      <a:pt x="577964" y="11200"/>
                    </a:cubicBezTo>
                    <a:cubicBezTo>
                      <a:pt x="577964" y="11200"/>
                      <a:pt x="578053" y="11289"/>
                      <a:pt x="578053" y="11289"/>
                    </a:cubicBezTo>
                    <a:cubicBezTo>
                      <a:pt x="578498" y="12000"/>
                      <a:pt x="578854" y="12622"/>
                      <a:pt x="579209" y="13244"/>
                    </a:cubicBezTo>
                    <a:cubicBezTo>
                      <a:pt x="579387" y="13600"/>
                      <a:pt x="579565" y="13955"/>
                      <a:pt x="579743" y="14222"/>
                    </a:cubicBezTo>
                    <a:cubicBezTo>
                      <a:pt x="579921" y="14666"/>
                      <a:pt x="580099" y="15111"/>
                      <a:pt x="580277" y="15555"/>
                    </a:cubicBezTo>
                    <a:cubicBezTo>
                      <a:pt x="580455" y="15911"/>
                      <a:pt x="580633" y="16266"/>
                      <a:pt x="580722" y="16711"/>
                    </a:cubicBezTo>
                    <a:cubicBezTo>
                      <a:pt x="580900" y="17066"/>
                      <a:pt x="581078" y="17422"/>
                      <a:pt x="581167" y="17866"/>
                    </a:cubicBezTo>
                    <a:cubicBezTo>
                      <a:pt x="581256" y="18311"/>
                      <a:pt x="581434" y="18755"/>
                      <a:pt x="581523" y="19199"/>
                    </a:cubicBezTo>
                    <a:cubicBezTo>
                      <a:pt x="581612" y="19555"/>
                      <a:pt x="581701" y="19910"/>
                      <a:pt x="581790" y="20266"/>
                    </a:cubicBezTo>
                    <a:cubicBezTo>
                      <a:pt x="581879" y="20977"/>
                      <a:pt x="582057" y="21777"/>
                      <a:pt x="582146" y="22488"/>
                    </a:cubicBezTo>
                    <a:cubicBezTo>
                      <a:pt x="582146" y="22577"/>
                      <a:pt x="582146" y="22666"/>
                      <a:pt x="582146" y="22666"/>
                    </a:cubicBezTo>
                    <a:cubicBezTo>
                      <a:pt x="582235" y="23555"/>
                      <a:pt x="582235" y="24355"/>
                      <a:pt x="582235" y="25244"/>
                    </a:cubicBezTo>
                    <a:lnTo>
                      <a:pt x="582235" y="126396"/>
                    </a:lnTo>
                    <a:cubicBezTo>
                      <a:pt x="582235" y="140351"/>
                      <a:pt x="570934" y="151728"/>
                      <a:pt x="556963" y="151728"/>
                    </a:cubicBezTo>
                    <a:cubicBezTo>
                      <a:pt x="542992" y="151728"/>
                      <a:pt x="531691" y="140351"/>
                      <a:pt x="531691" y="126396"/>
                    </a:cubicBezTo>
                    <a:lnTo>
                      <a:pt x="531691" y="79286"/>
                    </a:lnTo>
                    <a:lnTo>
                      <a:pt x="421260" y="171106"/>
                    </a:lnTo>
                    <a:cubicBezTo>
                      <a:pt x="410582" y="180083"/>
                      <a:pt x="394564" y="178572"/>
                      <a:pt x="385666" y="167906"/>
                    </a:cubicBezTo>
                    <a:cubicBezTo>
                      <a:pt x="376678" y="157150"/>
                      <a:pt x="378191" y="141240"/>
                      <a:pt x="388869" y="132262"/>
                    </a:cubicBezTo>
                    <a:lnTo>
                      <a:pt x="487020" y="50576"/>
                    </a:lnTo>
                    <a:lnTo>
                      <a:pt x="455697" y="50576"/>
                    </a:lnTo>
                    <a:cubicBezTo>
                      <a:pt x="441727" y="50576"/>
                      <a:pt x="430425" y="39288"/>
                      <a:pt x="430425" y="25244"/>
                    </a:cubicBezTo>
                    <a:cubicBezTo>
                      <a:pt x="430425" y="11289"/>
                      <a:pt x="441727" y="0"/>
                      <a:pt x="455697" y="0"/>
                    </a:cubicBezTo>
                    <a:close/>
                  </a:path>
                </a:pathLst>
              </a:custGeom>
              <a:solidFill>
                <a:schemeClr val="bg1"/>
              </a:solidFill>
              <a:ln>
                <a:noFill/>
              </a:ln>
              <a:effectLst/>
              <a:extLst/>
            </p:spPr>
            <p:txBody>
              <a:bodyPr lIns="121888" tIns="121888" rIns="121888" bIns="121888" anchor="ct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hangingPunct="0">
                  <a:buFontTx/>
                  <a:buNone/>
                </a:pPr>
                <a:endParaRPr lang="zh-CN" altLang="zh-CN" sz="639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grpSp>
      </p:grpSp>
      <p:cxnSp>
        <p:nvCxnSpPr>
          <p:cNvPr id="3" name="直接连接符 2"/>
          <p:cNvCxnSpPr/>
          <p:nvPr userDrawn="1"/>
        </p:nvCxnSpPr>
        <p:spPr>
          <a:xfrm flipV="1">
            <a:off x="669925" y="3777400"/>
            <a:ext cx="10850563" cy="1"/>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27244828"/>
      </p:ext>
    </p:extLst>
  </p:cSld>
  <p:clrMapOvr>
    <a:overrideClrMapping bg1="lt1" tx1="dk1" bg2="lt2" tx2="dk2" accent1="accent1" accent2="accent2" accent3="accent3" accent4="accent4" accent5="accent5" accent6="accent6" hlink="hlink" folHlink="folHlink"/>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6489D9C7-5DC6-4263-87FF-7C99F6FB63C3}" type="datetime1">
              <a:rPr lang="zh-CN" altLang="en-US" smtClean="0">
                <a:solidFill>
                  <a:srgbClr val="000000">
                    <a:tint val="75000"/>
                  </a:srgbClr>
                </a:solidFill>
              </a:rPr>
              <a:pPr/>
              <a:t>2020/8/12</a:t>
            </a:fld>
            <a:endParaRPr lang="zh-CN" altLang="en-US">
              <a:solidFill>
                <a:srgbClr val="000000">
                  <a:tint val="75000"/>
                </a:srgbClr>
              </a:solidFill>
            </a:endParaRPr>
          </a:p>
        </p:txBody>
      </p:sp>
      <p:sp>
        <p:nvSpPr>
          <p:cNvPr id="8" name="页脚占位符 7"/>
          <p:cNvSpPr>
            <a:spLocks noGrp="1"/>
          </p:cNvSpPr>
          <p:nvPr>
            <p:ph type="ftr" sz="quarter" idx="11"/>
          </p:nvPr>
        </p:nvSpPr>
        <p:spPr/>
        <p:txBody>
          <a:bodyPr/>
          <a:lstStyle/>
          <a:p>
            <a:r>
              <a:rPr lang="en-US" altLang="zh-CN">
                <a:solidFill>
                  <a:srgbClr val="000000">
                    <a:tint val="75000"/>
                  </a:srgbClr>
                </a:solidFill>
              </a:rPr>
              <a:t>www.islide.cc </a:t>
            </a:r>
            <a:r>
              <a:rPr lang="zh-CN" altLang="en-US">
                <a:solidFill>
                  <a:srgbClr val="000000">
                    <a:tint val="75000"/>
                  </a:srgbClr>
                </a:solidFill>
              </a:rPr>
              <a:t>「 让</a:t>
            </a:r>
            <a:r>
              <a:rPr lang="en-US" altLang="zh-CN">
                <a:solidFill>
                  <a:srgbClr val="000000">
                    <a:tint val="75000"/>
                  </a:srgbClr>
                </a:solidFill>
              </a:rPr>
              <a:t>PPT</a:t>
            </a:r>
            <a:r>
              <a:rPr lang="zh-CN" altLang="en-US">
                <a:solidFill>
                  <a:srgbClr val="000000">
                    <a:tint val="75000"/>
                  </a:srgbClr>
                </a:solidFill>
              </a:rPr>
              <a:t>设计简单起来！」</a:t>
            </a:r>
          </a:p>
        </p:txBody>
      </p:sp>
      <p:sp>
        <p:nvSpPr>
          <p:cNvPr id="9" name="灯片编号占位符 8"/>
          <p:cNvSpPr>
            <a:spLocks noGrp="1"/>
          </p:cNvSpPr>
          <p:nvPr>
            <p:ph type="sldNum" sz="quarter" idx="12"/>
          </p:nvPr>
        </p:nvSpPr>
        <p:spPr/>
        <p:txBody>
          <a:bodyPr/>
          <a:lstStyle/>
          <a:p>
            <a:fld id="{5DD3DB80-B894-403A-B48E-6FDC1A72010E}" type="slidenum">
              <a:rPr lang="zh-CN" altLang="en-US" smtClean="0">
                <a:solidFill>
                  <a:srgbClr val="000000">
                    <a:tint val="75000"/>
                  </a:srgbClr>
                </a:solidFill>
              </a:rPr>
              <a:pPr/>
              <a:t>‹#›</a:t>
            </a:fld>
            <a:endParaRPr lang="zh-CN" altLang="en-US">
              <a:solidFill>
                <a:srgbClr val="000000">
                  <a:tint val="75000"/>
                </a:srgbClr>
              </a:solidFill>
            </a:endParaRPr>
          </a:p>
        </p:txBody>
      </p:sp>
    </p:spTree>
    <p:extLst>
      <p:ext uri="{BB962C8B-B14F-4D97-AF65-F5344CB8AC3E}">
        <p14:creationId xmlns:p14="http://schemas.microsoft.com/office/powerpoint/2010/main" val="36259812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6" name="日期占位符 5"/>
          <p:cNvSpPr>
            <a:spLocks noGrp="1"/>
          </p:cNvSpPr>
          <p:nvPr>
            <p:ph type="dt" sz="half" idx="10"/>
          </p:nvPr>
        </p:nvSpPr>
        <p:spPr/>
        <p:txBody>
          <a:bodyPr/>
          <a:lstStyle/>
          <a:p>
            <a:fld id="{6489D9C7-5DC6-4263-87FF-7C99F6FB63C3}" type="datetime1">
              <a:rPr lang="zh-CN" altLang="en-US" smtClean="0">
                <a:solidFill>
                  <a:srgbClr val="000000">
                    <a:tint val="75000"/>
                  </a:srgbClr>
                </a:solidFill>
              </a:rPr>
              <a:pPr/>
              <a:t>2020/8/12</a:t>
            </a:fld>
            <a:endParaRPr lang="zh-CN" altLang="en-US">
              <a:solidFill>
                <a:srgbClr val="000000">
                  <a:tint val="75000"/>
                </a:srgbClr>
              </a:solidFill>
            </a:endParaRPr>
          </a:p>
        </p:txBody>
      </p:sp>
      <p:sp>
        <p:nvSpPr>
          <p:cNvPr id="7" name="页脚占位符 6"/>
          <p:cNvSpPr>
            <a:spLocks noGrp="1"/>
          </p:cNvSpPr>
          <p:nvPr>
            <p:ph type="ftr" sz="quarter" idx="11"/>
          </p:nvPr>
        </p:nvSpPr>
        <p:spPr/>
        <p:txBody>
          <a:bodyPr/>
          <a:lstStyle/>
          <a:p>
            <a:r>
              <a:rPr lang="en-US" altLang="zh-CN">
                <a:solidFill>
                  <a:srgbClr val="000000">
                    <a:tint val="75000"/>
                  </a:srgbClr>
                </a:solidFill>
              </a:rPr>
              <a:t>www.islide.cc </a:t>
            </a:r>
            <a:r>
              <a:rPr lang="zh-CN" altLang="en-US">
                <a:solidFill>
                  <a:srgbClr val="000000">
                    <a:tint val="75000"/>
                  </a:srgbClr>
                </a:solidFill>
              </a:rPr>
              <a:t>「 让</a:t>
            </a:r>
            <a:r>
              <a:rPr lang="en-US" altLang="zh-CN">
                <a:solidFill>
                  <a:srgbClr val="000000">
                    <a:tint val="75000"/>
                  </a:srgbClr>
                </a:solidFill>
              </a:rPr>
              <a:t>PPT</a:t>
            </a:r>
            <a:r>
              <a:rPr lang="zh-CN" altLang="en-US">
                <a:solidFill>
                  <a:srgbClr val="000000">
                    <a:tint val="75000"/>
                  </a:srgbClr>
                </a:solidFill>
              </a:rPr>
              <a:t>设计简单起来！」</a:t>
            </a:r>
          </a:p>
        </p:txBody>
      </p:sp>
      <p:sp>
        <p:nvSpPr>
          <p:cNvPr id="8" name="灯片编号占位符 7"/>
          <p:cNvSpPr>
            <a:spLocks noGrp="1"/>
          </p:cNvSpPr>
          <p:nvPr>
            <p:ph type="sldNum" sz="quarter" idx="12"/>
          </p:nvPr>
        </p:nvSpPr>
        <p:spPr/>
        <p:txBody>
          <a:bodyPr/>
          <a:lstStyle/>
          <a:p>
            <a:fld id="{5DD3DB80-B894-403A-B48E-6FDC1A72010E}" type="slidenum">
              <a:rPr lang="zh-CN" altLang="en-US" smtClean="0">
                <a:solidFill>
                  <a:srgbClr val="000000">
                    <a:tint val="75000"/>
                  </a:srgbClr>
                </a:solidFill>
              </a:rPr>
              <a:pPr/>
              <a:t>‹#›</a:t>
            </a:fld>
            <a:endParaRPr lang="zh-CN" altLang="en-US">
              <a:solidFill>
                <a:srgbClr val="000000">
                  <a:tint val="75000"/>
                </a:srgbClr>
              </a:solidFill>
            </a:endParaRPr>
          </a:p>
        </p:txBody>
      </p:sp>
    </p:spTree>
    <p:extLst>
      <p:ext uri="{BB962C8B-B14F-4D97-AF65-F5344CB8AC3E}">
        <p14:creationId xmlns:p14="http://schemas.microsoft.com/office/powerpoint/2010/main" val="391451734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9487931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末尾幻灯片">
    <p:bg>
      <p:bgRef idx="1001">
        <a:schemeClr val="bg1"/>
      </p:bgRef>
    </p:bg>
    <p:spTree>
      <p:nvGrpSpPr>
        <p:cNvPr id="1" name=""/>
        <p:cNvGrpSpPr/>
        <p:nvPr/>
      </p:nvGrpSpPr>
      <p:grpSpPr>
        <a:xfrm>
          <a:off x="0" y="0"/>
          <a:ext cx="0" cy="0"/>
          <a:chOff x="0" y="0"/>
          <a:chExt cx="0" cy="0"/>
        </a:xfrm>
      </p:grpSpPr>
      <p:sp>
        <p:nvSpPr>
          <p:cNvPr id="13" name="标题 1"/>
          <p:cNvSpPr>
            <a:spLocks noGrp="1"/>
          </p:cNvSpPr>
          <p:nvPr>
            <p:ph type="ctrTitle" hasCustomPrompt="1"/>
          </p:nvPr>
        </p:nvSpPr>
        <p:spPr>
          <a:xfrm>
            <a:off x="6819260" y="3515356"/>
            <a:ext cx="4701233" cy="655784"/>
          </a:xfrm>
        </p:spPr>
        <p:txBody>
          <a:bodyPr anchor="ctr">
            <a:normAutofit/>
          </a:bodyPr>
          <a:lstStyle>
            <a:lvl1pPr marL="0" indent="0" algn="l">
              <a:buFont typeface="Arial" panose="020B0604020202020204" pitchFamily="34" charset="0"/>
              <a:buNone/>
              <a:defRPr sz="3200">
                <a:solidFill>
                  <a:schemeClr val="tx1"/>
                </a:solidFill>
              </a:defRPr>
            </a:lvl1pPr>
          </a:lstStyle>
          <a:p>
            <a:r>
              <a:rPr lang="zh-CN" altLang="en-US" dirty="0"/>
              <a:t>结束语</a:t>
            </a:r>
          </a:p>
        </p:txBody>
      </p:sp>
      <p:sp>
        <p:nvSpPr>
          <p:cNvPr id="14" name="文本占位符 62"/>
          <p:cNvSpPr>
            <a:spLocks noGrp="1"/>
          </p:cNvSpPr>
          <p:nvPr>
            <p:ph type="body" sz="quarter" idx="17" hasCustomPrompt="1"/>
          </p:nvPr>
        </p:nvSpPr>
        <p:spPr>
          <a:xfrm>
            <a:off x="6819260" y="4453601"/>
            <a:ext cx="4701233" cy="310871"/>
          </a:xfrm>
        </p:spPr>
        <p:txBody>
          <a:bodyPr vert="horz" lIns="91440" tIns="45720" rIns="91440" bIns="45720" rtlCol="0">
            <a:normAutofit/>
          </a:bodyPr>
          <a:lstStyle>
            <a:lvl1pPr marL="0" indent="0" algn="l">
              <a:buNone/>
              <a:defRPr lang="zh-CN" altLang="en-US" sz="1600" smtClean="0"/>
            </a:lvl1pPr>
            <a:lvl2pPr>
              <a:defRPr lang="zh-CN" altLang="en-US" sz="2000" smtClean="0"/>
            </a:lvl2pPr>
            <a:lvl3pPr>
              <a:defRPr lang="zh-CN" altLang="en-US" sz="1800" smtClean="0"/>
            </a:lvl3pPr>
            <a:lvl4pPr>
              <a:defRPr lang="zh-CN" altLang="en-US" sz="1600" smtClean="0"/>
            </a:lvl4pPr>
            <a:lvl5pPr>
              <a:defRPr lang="zh-CN" altLang="en-US" sz="1600"/>
            </a:lvl5pPr>
          </a:lstStyle>
          <a:p>
            <a:pPr marL="228584" marR="0" lvl="0" indent="-228584" fontAlgn="auto">
              <a:spcAft>
                <a:spcPts val="0"/>
              </a:spcAft>
              <a:buClrTx/>
              <a:buSzTx/>
              <a:tabLst/>
            </a:pPr>
            <a:r>
              <a:rPr lang="zh-CN" altLang="en-US" dirty="0"/>
              <a:t>署名</a:t>
            </a:r>
            <a:endParaRPr lang="en-US" altLang="zh-CN" dirty="0"/>
          </a:p>
        </p:txBody>
      </p:sp>
      <p:sp>
        <p:nvSpPr>
          <p:cNvPr id="15" name="文本占位符 62"/>
          <p:cNvSpPr>
            <a:spLocks noGrp="1"/>
          </p:cNvSpPr>
          <p:nvPr>
            <p:ph type="body" sz="quarter" idx="18" hasCustomPrompt="1"/>
          </p:nvPr>
        </p:nvSpPr>
        <p:spPr>
          <a:xfrm>
            <a:off x="6819260" y="4769235"/>
            <a:ext cx="4701233" cy="310871"/>
          </a:xfrm>
        </p:spPr>
        <p:txBody>
          <a:bodyPr vert="horz" lIns="91440" tIns="45720" rIns="91440" bIns="45720" rtlCol="0">
            <a:normAutofit/>
          </a:bodyPr>
          <a:lstStyle>
            <a:lvl1pPr marL="0" indent="0" algn="l">
              <a:buNone/>
              <a:defRPr lang="zh-CN" altLang="en-US" sz="1600" smtClean="0"/>
            </a:lvl1pPr>
            <a:lvl2pPr>
              <a:defRPr lang="zh-CN" altLang="en-US" sz="2000" smtClean="0"/>
            </a:lvl2pPr>
            <a:lvl3pPr>
              <a:defRPr lang="zh-CN" altLang="en-US" sz="1800" smtClean="0"/>
            </a:lvl3pPr>
            <a:lvl4pPr>
              <a:defRPr lang="zh-CN" altLang="en-US" sz="1600" smtClean="0"/>
            </a:lvl4pPr>
            <a:lvl5pPr>
              <a:defRPr lang="zh-CN" altLang="en-US" sz="1600"/>
            </a:lvl5pPr>
          </a:lstStyle>
          <a:p>
            <a:pPr marL="228584" marR="0" lvl="0" indent="-228584" fontAlgn="auto">
              <a:spcAft>
                <a:spcPts val="0"/>
              </a:spcAft>
              <a:buClrTx/>
              <a:buSzTx/>
              <a:tabLst/>
            </a:pPr>
            <a:r>
              <a:rPr lang="zh-CN" altLang="en-US" dirty="0"/>
              <a:t>时间日期</a:t>
            </a:r>
            <a:endParaRPr lang="en-US" altLang="zh-CN" dirty="0"/>
          </a:p>
        </p:txBody>
      </p:sp>
      <p:grpSp>
        <p:nvGrpSpPr>
          <p:cNvPr id="622" name="组合 621"/>
          <p:cNvGrpSpPr/>
          <p:nvPr userDrawn="1"/>
        </p:nvGrpSpPr>
        <p:grpSpPr>
          <a:xfrm>
            <a:off x="238844" y="1472541"/>
            <a:ext cx="6125333" cy="5385460"/>
            <a:chOff x="254283" y="1886754"/>
            <a:chExt cx="5836681" cy="5292666"/>
          </a:xfrm>
        </p:grpSpPr>
        <p:grpSp>
          <p:nvGrpSpPr>
            <p:cNvPr id="623" name="组合 622"/>
            <p:cNvGrpSpPr/>
            <p:nvPr/>
          </p:nvGrpSpPr>
          <p:grpSpPr>
            <a:xfrm flipH="1">
              <a:off x="773576" y="2329256"/>
              <a:ext cx="4930983" cy="4850164"/>
              <a:chOff x="4" y="1009025"/>
              <a:chExt cx="5518411" cy="5427964"/>
            </a:xfrm>
          </p:grpSpPr>
          <p:sp>
            <p:nvSpPr>
              <p:cNvPr id="636" name="AutoShape 3"/>
              <p:cNvSpPr>
                <a:spLocks noChangeAspect="1" noChangeArrowheads="1" noTextEdit="1"/>
              </p:cNvSpPr>
              <p:nvPr/>
            </p:nvSpPr>
            <p:spPr bwMode="auto">
              <a:xfrm>
                <a:off x="1958" y="1012624"/>
                <a:ext cx="5467604" cy="5104014"/>
              </a:xfrm>
              <a:prstGeom prst="rect">
                <a:avLst/>
              </a:prstGeom>
              <a:no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7" name="Freeform 6"/>
              <p:cNvSpPr>
                <a:spLocks/>
              </p:cNvSpPr>
              <p:nvPr/>
            </p:nvSpPr>
            <p:spPr bwMode="auto">
              <a:xfrm>
                <a:off x="1315122" y="3048111"/>
                <a:ext cx="2688858" cy="3388878"/>
              </a:xfrm>
              <a:custGeom>
                <a:avLst/>
                <a:gdLst/>
                <a:ahLst/>
                <a:cxnLst>
                  <a:cxn ang="0">
                    <a:pos x="534" y="1813"/>
                  </a:cxn>
                  <a:cxn ang="0">
                    <a:pos x="439" y="1553"/>
                  </a:cxn>
                  <a:cxn ang="0">
                    <a:pos x="148" y="1532"/>
                  </a:cxn>
                  <a:cxn ang="0">
                    <a:pos x="135" y="1370"/>
                  </a:cxn>
                  <a:cxn ang="0">
                    <a:pos x="109" y="1290"/>
                  </a:cxn>
                  <a:cxn ang="0">
                    <a:pos x="109" y="1154"/>
                  </a:cxn>
                  <a:cxn ang="0">
                    <a:pos x="5" y="1059"/>
                  </a:cxn>
                  <a:cxn ang="0">
                    <a:pos x="136" y="870"/>
                  </a:cxn>
                  <a:cxn ang="0">
                    <a:pos x="343" y="190"/>
                  </a:cxn>
                  <a:cxn ang="0">
                    <a:pos x="1150" y="116"/>
                  </a:cxn>
                  <a:cxn ang="0">
                    <a:pos x="1461" y="453"/>
                  </a:cxn>
                  <a:cxn ang="0">
                    <a:pos x="1451" y="937"/>
                  </a:cxn>
                  <a:cxn ang="0">
                    <a:pos x="1173" y="1321"/>
                  </a:cxn>
                  <a:cxn ang="0">
                    <a:pos x="1301" y="1807"/>
                  </a:cxn>
                  <a:cxn ang="0">
                    <a:pos x="534" y="1813"/>
                  </a:cxn>
                </a:cxnLst>
                <a:rect l="0" t="0" r="r" b="b"/>
                <a:pathLst>
                  <a:path w="1522" h="1813">
                    <a:moveTo>
                      <a:pt x="534" y="1813"/>
                    </a:moveTo>
                    <a:cubicBezTo>
                      <a:pt x="534" y="1813"/>
                      <a:pt x="464" y="1592"/>
                      <a:pt x="439" y="1553"/>
                    </a:cubicBezTo>
                    <a:cubicBezTo>
                      <a:pt x="413" y="1514"/>
                      <a:pt x="212" y="1576"/>
                      <a:pt x="148" y="1532"/>
                    </a:cubicBezTo>
                    <a:cubicBezTo>
                      <a:pt x="83" y="1489"/>
                      <a:pt x="135" y="1370"/>
                      <a:pt x="135" y="1370"/>
                    </a:cubicBezTo>
                    <a:cubicBezTo>
                      <a:pt x="135" y="1370"/>
                      <a:pt x="32" y="1362"/>
                      <a:pt x="109" y="1290"/>
                    </a:cubicBezTo>
                    <a:cubicBezTo>
                      <a:pt x="32" y="1272"/>
                      <a:pt x="117" y="1182"/>
                      <a:pt x="109" y="1154"/>
                    </a:cubicBezTo>
                    <a:cubicBezTo>
                      <a:pt x="47" y="1144"/>
                      <a:pt x="0" y="1100"/>
                      <a:pt x="5" y="1059"/>
                    </a:cubicBezTo>
                    <a:cubicBezTo>
                      <a:pt x="11" y="1018"/>
                      <a:pt x="154" y="906"/>
                      <a:pt x="136" y="870"/>
                    </a:cubicBezTo>
                    <a:cubicBezTo>
                      <a:pt x="118" y="834"/>
                      <a:pt x="8" y="466"/>
                      <a:pt x="343" y="190"/>
                    </a:cubicBezTo>
                    <a:cubicBezTo>
                      <a:pt x="553" y="18"/>
                      <a:pt x="897" y="0"/>
                      <a:pt x="1150" y="116"/>
                    </a:cubicBezTo>
                    <a:cubicBezTo>
                      <a:pt x="1301" y="185"/>
                      <a:pt x="1415" y="320"/>
                      <a:pt x="1461" y="453"/>
                    </a:cubicBezTo>
                    <a:cubicBezTo>
                      <a:pt x="1517" y="612"/>
                      <a:pt x="1522" y="801"/>
                      <a:pt x="1451" y="937"/>
                    </a:cubicBezTo>
                    <a:cubicBezTo>
                      <a:pt x="1363" y="1106"/>
                      <a:pt x="1187" y="1215"/>
                      <a:pt x="1173" y="1321"/>
                    </a:cubicBezTo>
                    <a:cubicBezTo>
                      <a:pt x="1147" y="1514"/>
                      <a:pt x="1301" y="1807"/>
                      <a:pt x="1301" y="1807"/>
                    </a:cubicBezTo>
                    <a:lnTo>
                      <a:pt x="534" y="1813"/>
                    </a:ln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8" name="Freeform 7"/>
              <p:cNvSpPr>
                <a:spLocks/>
              </p:cNvSpPr>
              <p:nvPr/>
            </p:nvSpPr>
            <p:spPr bwMode="auto">
              <a:xfrm>
                <a:off x="1793878" y="3336066"/>
                <a:ext cx="541289" cy="604707"/>
              </a:xfrm>
              <a:custGeom>
                <a:avLst/>
                <a:gdLst/>
                <a:ahLst/>
                <a:cxnLst>
                  <a:cxn ang="0">
                    <a:pos x="18" y="225"/>
                  </a:cxn>
                  <a:cxn ang="0">
                    <a:pos x="0" y="371"/>
                  </a:cxn>
                  <a:cxn ang="0">
                    <a:pos x="169" y="371"/>
                  </a:cxn>
                  <a:cxn ang="0">
                    <a:pos x="260" y="196"/>
                  </a:cxn>
                  <a:cxn ang="0">
                    <a:pos x="164" y="138"/>
                  </a:cxn>
                  <a:cxn ang="0">
                    <a:pos x="306" y="136"/>
                  </a:cxn>
                  <a:cxn ang="0">
                    <a:pos x="306" y="0"/>
                  </a:cxn>
                  <a:cxn ang="0">
                    <a:pos x="108" y="104"/>
                  </a:cxn>
                  <a:cxn ang="0">
                    <a:pos x="43" y="165"/>
                  </a:cxn>
                  <a:cxn ang="0">
                    <a:pos x="196" y="225"/>
                  </a:cxn>
                  <a:cxn ang="0">
                    <a:pos x="18" y="225"/>
                  </a:cxn>
                </a:cxnLst>
                <a:rect l="0" t="0" r="r" b="b"/>
                <a:pathLst>
                  <a:path w="306" h="371">
                    <a:moveTo>
                      <a:pt x="18" y="225"/>
                    </a:moveTo>
                    <a:cubicBezTo>
                      <a:pt x="9" y="225"/>
                      <a:pt x="0" y="371"/>
                      <a:pt x="0" y="371"/>
                    </a:cubicBezTo>
                    <a:cubicBezTo>
                      <a:pt x="169" y="371"/>
                      <a:pt x="169" y="371"/>
                      <a:pt x="169" y="371"/>
                    </a:cubicBezTo>
                    <a:cubicBezTo>
                      <a:pt x="260" y="196"/>
                      <a:pt x="260" y="196"/>
                      <a:pt x="260" y="196"/>
                    </a:cubicBezTo>
                    <a:cubicBezTo>
                      <a:pt x="164" y="138"/>
                      <a:pt x="164" y="138"/>
                      <a:pt x="164" y="138"/>
                    </a:cubicBezTo>
                    <a:cubicBezTo>
                      <a:pt x="306" y="136"/>
                      <a:pt x="306" y="136"/>
                      <a:pt x="306" y="136"/>
                    </a:cubicBezTo>
                    <a:cubicBezTo>
                      <a:pt x="306" y="0"/>
                      <a:pt x="306" y="0"/>
                      <a:pt x="306" y="0"/>
                    </a:cubicBezTo>
                    <a:cubicBezTo>
                      <a:pt x="233" y="23"/>
                      <a:pt x="165" y="57"/>
                      <a:pt x="108" y="104"/>
                    </a:cubicBezTo>
                    <a:cubicBezTo>
                      <a:pt x="84" y="124"/>
                      <a:pt x="63" y="144"/>
                      <a:pt x="43" y="165"/>
                    </a:cubicBezTo>
                    <a:cubicBezTo>
                      <a:pt x="196" y="225"/>
                      <a:pt x="196" y="225"/>
                      <a:pt x="196" y="225"/>
                    </a:cubicBezTo>
                    <a:cubicBezTo>
                      <a:pt x="196" y="225"/>
                      <a:pt x="26" y="225"/>
                      <a:pt x="18" y="22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39" name="Freeform 8"/>
              <p:cNvSpPr>
                <a:spLocks/>
              </p:cNvSpPr>
              <p:nvPr/>
            </p:nvSpPr>
            <p:spPr bwMode="auto">
              <a:xfrm>
                <a:off x="1801695" y="3998364"/>
                <a:ext cx="504161" cy="248362"/>
              </a:xfrm>
              <a:custGeom>
                <a:avLst/>
                <a:gdLst/>
                <a:ahLst/>
                <a:cxnLst>
                  <a:cxn ang="0">
                    <a:pos x="112" y="0"/>
                  </a:cxn>
                  <a:cxn ang="0">
                    <a:pos x="0" y="0"/>
                  </a:cxn>
                  <a:cxn ang="0">
                    <a:pos x="164" y="138"/>
                  </a:cxn>
                  <a:cxn ang="0">
                    <a:pos x="258" y="101"/>
                  </a:cxn>
                  <a:cxn ang="0">
                    <a:pos x="112" y="0"/>
                  </a:cxn>
                </a:cxnLst>
                <a:rect l="0" t="0" r="r" b="b"/>
                <a:pathLst>
                  <a:path w="258" h="138">
                    <a:moveTo>
                      <a:pt x="112" y="0"/>
                    </a:moveTo>
                    <a:lnTo>
                      <a:pt x="0" y="0"/>
                    </a:lnTo>
                    <a:lnTo>
                      <a:pt x="164" y="138"/>
                    </a:lnTo>
                    <a:lnTo>
                      <a:pt x="258" y="101"/>
                    </a:lnTo>
                    <a:lnTo>
                      <a:pt x="112"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0" name="Freeform 9"/>
              <p:cNvSpPr>
                <a:spLocks/>
              </p:cNvSpPr>
              <p:nvPr/>
            </p:nvSpPr>
            <p:spPr bwMode="auto">
              <a:xfrm>
                <a:off x="2214012" y="3798595"/>
                <a:ext cx="1645362" cy="721689"/>
              </a:xfrm>
              <a:custGeom>
                <a:avLst/>
                <a:gdLst/>
                <a:ahLst/>
                <a:cxnLst>
                  <a:cxn ang="0">
                    <a:pos x="923" y="194"/>
                  </a:cxn>
                  <a:cxn ang="0">
                    <a:pos x="733" y="201"/>
                  </a:cxn>
                  <a:cxn ang="0">
                    <a:pos x="719" y="248"/>
                  </a:cxn>
                  <a:cxn ang="0">
                    <a:pos x="786" y="280"/>
                  </a:cxn>
                  <a:cxn ang="0">
                    <a:pos x="689" y="268"/>
                  </a:cxn>
                  <a:cxn ang="0">
                    <a:pos x="724" y="178"/>
                  </a:cxn>
                  <a:cxn ang="0">
                    <a:pos x="919" y="164"/>
                  </a:cxn>
                  <a:cxn ang="0">
                    <a:pos x="891" y="59"/>
                  </a:cxn>
                  <a:cxn ang="0">
                    <a:pos x="866" y="0"/>
                  </a:cxn>
                  <a:cxn ang="0">
                    <a:pos x="684" y="134"/>
                  </a:cxn>
                  <a:cxn ang="0">
                    <a:pos x="529" y="87"/>
                  </a:cxn>
                  <a:cxn ang="0">
                    <a:pos x="374" y="177"/>
                  </a:cxn>
                  <a:cxn ang="0">
                    <a:pos x="198" y="172"/>
                  </a:cxn>
                  <a:cxn ang="0">
                    <a:pos x="190" y="251"/>
                  </a:cxn>
                  <a:cxn ang="0">
                    <a:pos x="307" y="296"/>
                  </a:cxn>
                  <a:cxn ang="0">
                    <a:pos x="295" y="341"/>
                  </a:cxn>
                  <a:cxn ang="0">
                    <a:pos x="204" y="312"/>
                  </a:cxn>
                  <a:cxn ang="0">
                    <a:pos x="58" y="251"/>
                  </a:cxn>
                  <a:cxn ang="0">
                    <a:pos x="0" y="283"/>
                  </a:cxn>
                  <a:cxn ang="0">
                    <a:pos x="0" y="382"/>
                  </a:cxn>
                  <a:cxn ang="0">
                    <a:pos x="90" y="443"/>
                  </a:cxn>
                  <a:cxn ang="0">
                    <a:pos x="371" y="443"/>
                  </a:cxn>
                  <a:cxn ang="0">
                    <a:pos x="423" y="327"/>
                  </a:cxn>
                  <a:cxn ang="0">
                    <a:pos x="364" y="252"/>
                  </a:cxn>
                  <a:cxn ang="0">
                    <a:pos x="532" y="259"/>
                  </a:cxn>
                  <a:cxn ang="0">
                    <a:pos x="457" y="331"/>
                  </a:cxn>
                  <a:cxn ang="0">
                    <a:pos x="543" y="334"/>
                  </a:cxn>
                  <a:cxn ang="0">
                    <a:pos x="654" y="291"/>
                  </a:cxn>
                  <a:cxn ang="0">
                    <a:pos x="733" y="359"/>
                  </a:cxn>
                  <a:cxn ang="0">
                    <a:pos x="925" y="356"/>
                  </a:cxn>
                  <a:cxn ang="0">
                    <a:pos x="923" y="194"/>
                  </a:cxn>
                </a:cxnLst>
                <a:rect l="0" t="0" r="r" b="b"/>
                <a:pathLst>
                  <a:path w="932" h="443">
                    <a:moveTo>
                      <a:pt x="923" y="194"/>
                    </a:moveTo>
                    <a:cubicBezTo>
                      <a:pt x="733" y="201"/>
                      <a:pt x="733" y="201"/>
                      <a:pt x="733" y="201"/>
                    </a:cubicBezTo>
                    <a:cubicBezTo>
                      <a:pt x="719" y="248"/>
                      <a:pt x="719" y="248"/>
                      <a:pt x="719" y="248"/>
                    </a:cubicBezTo>
                    <a:cubicBezTo>
                      <a:pt x="786" y="280"/>
                      <a:pt x="786" y="280"/>
                      <a:pt x="786" y="280"/>
                    </a:cubicBezTo>
                    <a:cubicBezTo>
                      <a:pt x="689" y="268"/>
                      <a:pt x="689" y="268"/>
                      <a:pt x="689" y="268"/>
                    </a:cubicBezTo>
                    <a:cubicBezTo>
                      <a:pt x="724" y="178"/>
                      <a:pt x="724" y="178"/>
                      <a:pt x="724" y="178"/>
                    </a:cubicBezTo>
                    <a:cubicBezTo>
                      <a:pt x="919" y="164"/>
                      <a:pt x="919" y="164"/>
                      <a:pt x="919" y="164"/>
                    </a:cubicBezTo>
                    <a:cubicBezTo>
                      <a:pt x="912" y="128"/>
                      <a:pt x="903" y="93"/>
                      <a:pt x="891" y="59"/>
                    </a:cubicBezTo>
                    <a:cubicBezTo>
                      <a:pt x="884" y="40"/>
                      <a:pt x="876" y="20"/>
                      <a:pt x="866" y="0"/>
                    </a:cubicBezTo>
                    <a:cubicBezTo>
                      <a:pt x="684" y="134"/>
                      <a:pt x="684" y="134"/>
                      <a:pt x="684" y="134"/>
                    </a:cubicBezTo>
                    <a:cubicBezTo>
                      <a:pt x="529" y="87"/>
                      <a:pt x="529" y="87"/>
                      <a:pt x="529" y="87"/>
                    </a:cubicBezTo>
                    <a:cubicBezTo>
                      <a:pt x="374" y="177"/>
                      <a:pt x="374" y="177"/>
                      <a:pt x="374" y="177"/>
                    </a:cubicBezTo>
                    <a:cubicBezTo>
                      <a:pt x="198" y="172"/>
                      <a:pt x="198" y="172"/>
                      <a:pt x="198" y="172"/>
                    </a:cubicBezTo>
                    <a:cubicBezTo>
                      <a:pt x="190" y="251"/>
                      <a:pt x="190" y="251"/>
                      <a:pt x="190" y="251"/>
                    </a:cubicBezTo>
                    <a:cubicBezTo>
                      <a:pt x="307" y="296"/>
                      <a:pt x="307" y="296"/>
                      <a:pt x="307" y="296"/>
                    </a:cubicBezTo>
                    <a:cubicBezTo>
                      <a:pt x="295" y="341"/>
                      <a:pt x="295" y="341"/>
                      <a:pt x="295" y="341"/>
                    </a:cubicBezTo>
                    <a:cubicBezTo>
                      <a:pt x="204" y="312"/>
                      <a:pt x="204" y="312"/>
                      <a:pt x="204" y="312"/>
                    </a:cubicBezTo>
                    <a:cubicBezTo>
                      <a:pt x="58" y="251"/>
                      <a:pt x="58" y="251"/>
                      <a:pt x="58" y="251"/>
                    </a:cubicBezTo>
                    <a:cubicBezTo>
                      <a:pt x="0" y="283"/>
                      <a:pt x="0" y="283"/>
                      <a:pt x="0" y="283"/>
                    </a:cubicBezTo>
                    <a:cubicBezTo>
                      <a:pt x="0" y="382"/>
                      <a:pt x="0" y="382"/>
                      <a:pt x="0" y="382"/>
                    </a:cubicBezTo>
                    <a:cubicBezTo>
                      <a:pt x="90" y="443"/>
                      <a:pt x="90" y="443"/>
                      <a:pt x="90" y="443"/>
                    </a:cubicBezTo>
                    <a:cubicBezTo>
                      <a:pt x="371" y="443"/>
                      <a:pt x="371" y="443"/>
                      <a:pt x="371" y="443"/>
                    </a:cubicBezTo>
                    <a:cubicBezTo>
                      <a:pt x="423" y="327"/>
                      <a:pt x="423" y="327"/>
                      <a:pt x="423" y="327"/>
                    </a:cubicBezTo>
                    <a:cubicBezTo>
                      <a:pt x="364" y="252"/>
                      <a:pt x="364" y="252"/>
                      <a:pt x="364" y="252"/>
                    </a:cubicBezTo>
                    <a:cubicBezTo>
                      <a:pt x="532" y="259"/>
                      <a:pt x="532" y="259"/>
                      <a:pt x="532" y="259"/>
                    </a:cubicBezTo>
                    <a:cubicBezTo>
                      <a:pt x="457" y="331"/>
                      <a:pt x="457" y="331"/>
                      <a:pt x="457" y="331"/>
                    </a:cubicBezTo>
                    <a:cubicBezTo>
                      <a:pt x="543" y="334"/>
                      <a:pt x="543" y="334"/>
                      <a:pt x="543" y="334"/>
                    </a:cubicBezTo>
                    <a:cubicBezTo>
                      <a:pt x="654" y="291"/>
                      <a:pt x="654" y="291"/>
                      <a:pt x="654" y="291"/>
                    </a:cubicBezTo>
                    <a:cubicBezTo>
                      <a:pt x="733" y="359"/>
                      <a:pt x="733" y="359"/>
                      <a:pt x="733" y="359"/>
                    </a:cubicBezTo>
                    <a:cubicBezTo>
                      <a:pt x="925" y="356"/>
                      <a:pt x="925" y="356"/>
                      <a:pt x="925" y="356"/>
                    </a:cubicBezTo>
                    <a:cubicBezTo>
                      <a:pt x="932" y="304"/>
                      <a:pt x="931" y="248"/>
                      <a:pt x="923" y="19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1" name="Freeform 10"/>
              <p:cNvSpPr>
                <a:spLocks/>
              </p:cNvSpPr>
              <p:nvPr/>
            </p:nvSpPr>
            <p:spPr bwMode="auto">
              <a:xfrm>
                <a:off x="2718173" y="4563477"/>
                <a:ext cx="433813" cy="311352"/>
              </a:xfrm>
              <a:custGeom>
                <a:avLst/>
                <a:gdLst/>
                <a:ahLst/>
                <a:cxnLst>
                  <a:cxn ang="0">
                    <a:pos x="0" y="26"/>
                  </a:cxn>
                  <a:cxn ang="0">
                    <a:pos x="158" y="191"/>
                  </a:cxn>
                  <a:cxn ang="0">
                    <a:pos x="246" y="150"/>
                  </a:cxn>
                  <a:cxn ang="0">
                    <a:pos x="111" y="0"/>
                  </a:cxn>
                  <a:cxn ang="0">
                    <a:pos x="0" y="26"/>
                  </a:cxn>
                </a:cxnLst>
                <a:rect l="0" t="0" r="r" b="b"/>
                <a:pathLst>
                  <a:path w="246" h="191">
                    <a:moveTo>
                      <a:pt x="0" y="26"/>
                    </a:moveTo>
                    <a:cubicBezTo>
                      <a:pt x="158" y="191"/>
                      <a:pt x="158" y="191"/>
                      <a:pt x="158" y="191"/>
                    </a:cubicBezTo>
                    <a:cubicBezTo>
                      <a:pt x="246" y="150"/>
                      <a:pt x="246" y="150"/>
                      <a:pt x="246" y="150"/>
                    </a:cubicBezTo>
                    <a:cubicBezTo>
                      <a:pt x="111" y="0"/>
                      <a:pt x="111" y="0"/>
                      <a:pt x="111" y="0"/>
                    </a:cubicBezTo>
                    <a:cubicBezTo>
                      <a:pt x="111" y="0"/>
                      <a:pt x="20" y="26"/>
                      <a:pt x="0"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2" name="Freeform 11"/>
              <p:cNvSpPr>
                <a:spLocks/>
              </p:cNvSpPr>
              <p:nvPr/>
            </p:nvSpPr>
            <p:spPr bwMode="auto">
              <a:xfrm>
                <a:off x="2952667" y="4388904"/>
                <a:ext cx="504161" cy="257360"/>
              </a:xfrm>
              <a:custGeom>
                <a:avLst/>
                <a:gdLst/>
                <a:ahLst/>
                <a:cxnLst>
                  <a:cxn ang="0">
                    <a:pos x="0" y="72"/>
                  </a:cxn>
                  <a:cxn ang="0">
                    <a:pos x="80" y="143"/>
                  </a:cxn>
                  <a:cxn ang="0">
                    <a:pos x="258" y="103"/>
                  </a:cxn>
                  <a:cxn ang="0">
                    <a:pos x="258" y="0"/>
                  </a:cxn>
                  <a:cxn ang="0">
                    <a:pos x="28" y="0"/>
                  </a:cxn>
                  <a:cxn ang="0">
                    <a:pos x="0" y="72"/>
                  </a:cxn>
                </a:cxnLst>
                <a:rect l="0" t="0" r="r" b="b"/>
                <a:pathLst>
                  <a:path w="258" h="143">
                    <a:moveTo>
                      <a:pt x="0" y="72"/>
                    </a:moveTo>
                    <a:lnTo>
                      <a:pt x="80" y="143"/>
                    </a:lnTo>
                    <a:lnTo>
                      <a:pt x="258" y="103"/>
                    </a:lnTo>
                    <a:lnTo>
                      <a:pt x="258" y="0"/>
                    </a:lnTo>
                    <a:lnTo>
                      <a:pt x="28" y="0"/>
                    </a:lnTo>
                    <a:lnTo>
                      <a:pt x="0" y="7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3" name="Freeform 12"/>
              <p:cNvSpPr>
                <a:spLocks/>
              </p:cNvSpPr>
              <p:nvPr/>
            </p:nvSpPr>
            <p:spPr bwMode="auto">
              <a:xfrm>
                <a:off x="2845190" y="3318069"/>
                <a:ext cx="449446" cy="572312"/>
              </a:xfrm>
              <a:custGeom>
                <a:avLst/>
                <a:gdLst/>
                <a:ahLst/>
                <a:cxnLst>
                  <a:cxn ang="0">
                    <a:pos x="128" y="202"/>
                  </a:cxn>
                  <a:cxn ang="0">
                    <a:pos x="121" y="333"/>
                  </a:cxn>
                  <a:cxn ang="0">
                    <a:pos x="171" y="352"/>
                  </a:cxn>
                  <a:cxn ang="0">
                    <a:pos x="247" y="238"/>
                  </a:cxn>
                  <a:cxn ang="0">
                    <a:pos x="254" y="50"/>
                  </a:cxn>
                  <a:cxn ang="0">
                    <a:pos x="249" y="48"/>
                  </a:cxn>
                  <a:cxn ang="0">
                    <a:pos x="107" y="0"/>
                  </a:cxn>
                  <a:cxn ang="0">
                    <a:pos x="0" y="162"/>
                  </a:cxn>
                  <a:cxn ang="0">
                    <a:pos x="128" y="202"/>
                  </a:cxn>
                </a:cxnLst>
                <a:rect l="0" t="0" r="r" b="b"/>
                <a:pathLst>
                  <a:path w="254" h="352">
                    <a:moveTo>
                      <a:pt x="128" y="202"/>
                    </a:moveTo>
                    <a:cubicBezTo>
                      <a:pt x="121" y="333"/>
                      <a:pt x="121" y="333"/>
                      <a:pt x="121" y="333"/>
                    </a:cubicBezTo>
                    <a:cubicBezTo>
                      <a:pt x="171" y="352"/>
                      <a:pt x="171" y="352"/>
                      <a:pt x="171" y="352"/>
                    </a:cubicBezTo>
                    <a:cubicBezTo>
                      <a:pt x="247" y="238"/>
                      <a:pt x="247" y="238"/>
                      <a:pt x="247" y="238"/>
                    </a:cubicBezTo>
                    <a:cubicBezTo>
                      <a:pt x="254" y="50"/>
                      <a:pt x="254" y="50"/>
                      <a:pt x="254" y="50"/>
                    </a:cubicBezTo>
                    <a:cubicBezTo>
                      <a:pt x="252" y="49"/>
                      <a:pt x="251" y="48"/>
                      <a:pt x="249" y="48"/>
                    </a:cubicBezTo>
                    <a:cubicBezTo>
                      <a:pt x="204" y="27"/>
                      <a:pt x="156" y="11"/>
                      <a:pt x="107" y="0"/>
                    </a:cubicBezTo>
                    <a:cubicBezTo>
                      <a:pt x="0" y="162"/>
                      <a:pt x="0" y="162"/>
                      <a:pt x="0" y="162"/>
                    </a:cubicBezTo>
                    <a:lnTo>
                      <a:pt x="128" y="202"/>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4" name="Freeform 13"/>
              <p:cNvSpPr>
                <a:spLocks/>
              </p:cNvSpPr>
              <p:nvPr/>
            </p:nvSpPr>
            <p:spPr bwMode="auto">
              <a:xfrm>
                <a:off x="3296590" y="3472845"/>
                <a:ext cx="396685" cy="442732"/>
              </a:xfrm>
              <a:custGeom>
                <a:avLst/>
                <a:gdLst/>
                <a:ahLst/>
                <a:cxnLst>
                  <a:cxn ang="0">
                    <a:pos x="47" y="133"/>
                  </a:cxn>
                  <a:cxn ang="0">
                    <a:pos x="0" y="193"/>
                  </a:cxn>
                  <a:cxn ang="0">
                    <a:pos x="0" y="272"/>
                  </a:cxn>
                  <a:cxn ang="0">
                    <a:pos x="82" y="272"/>
                  </a:cxn>
                  <a:cxn ang="0">
                    <a:pos x="225" y="152"/>
                  </a:cxn>
                  <a:cxn ang="0">
                    <a:pos x="77" y="0"/>
                  </a:cxn>
                  <a:cxn ang="0">
                    <a:pos x="41" y="33"/>
                  </a:cxn>
                  <a:cxn ang="0">
                    <a:pos x="47" y="133"/>
                  </a:cxn>
                </a:cxnLst>
                <a:rect l="0" t="0" r="r" b="b"/>
                <a:pathLst>
                  <a:path w="225" h="272">
                    <a:moveTo>
                      <a:pt x="47" y="133"/>
                    </a:moveTo>
                    <a:cubicBezTo>
                      <a:pt x="0" y="193"/>
                      <a:pt x="0" y="193"/>
                      <a:pt x="0" y="193"/>
                    </a:cubicBezTo>
                    <a:cubicBezTo>
                      <a:pt x="0" y="272"/>
                      <a:pt x="0" y="272"/>
                      <a:pt x="0" y="272"/>
                    </a:cubicBezTo>
                    <a:cubicBezTo>
                      <a:pt x="82" y="272"/>
                      <a:pt x="82" y="272"/>
                      <a:pt x="82" y="272"/>
                    </a:cubicBezTo>
                    <a:cubicBezTo>
                      <a:pt x="225" y="152"/>
                      <a:pt x="225" y="152"/>
                      <a:pt x="225" y="152"/>
                    </a:cubicBezTo>
                    <a:cubicBezTo>
                      <a:pt x="187" y="95"/>
                      <a:pt x="137" y="42"/>
                      <a:pt x="77" y="0"/>
                    </a:cubicBezTo>
                    <a:cubicBezTo>
                      <a:pt x="41" y="33"/>
                      <a:pt x="41" y="33"/>
                      <a:pt x="41" y="33"/>
                    </a:cubicBezTo>
                    <a:lnTo>
                      <a:pt x="47" y="13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5" name="Freeform 14"/>
              <p:cNvSpPr>
                <a:spLocks/>
              </p:cNvSpPr>
              <p:nvPr/>
            </p:nvSpPr>
            <p:spPr bwMode="auto">
              <a:xfrm>
                <a:off x="2122169" y="3280275"/>
                <a:ext cx="859809" cy="860267"/>
              </a:xfrm>
              <a:custGeom>
                <a:avLst/>
                <a:gdLst/>
                <a:ahLst/>
                <a:cxnLst>
                  <a:cxn ang="0">
                    <a:pos x="321" y="283"/>
                  </a:cxn>
                  <a:cxn ang="0">
                    <a:pos x="276" y="304"/>
                  </a:cxn>
                  <a:cxn ang="0">
                    <a:pos x="124" y="252"/>
                  </a:cxn>
                  <a:cxn ang="0">
                    <a:pos x="97" y="304"/>
                  </a:cxn>
                  <a:cxn ang="0">
                    <a:pos x="136" y="333"/>
                  </a:cxn>
                  <a:cxn ang="0">
                    <a:pos x="124" y="377"/>
                  </a:cxn>
                  <a:cxn ang="0">
                    <a:pos x="51" y="352"/>
                  </a:cxn>
                  <a:cxn ang="0">
                    <a:pos x="0" y="442"/>
                  </a:cxn>
                  <a:cxn ang="0">
                    <a:pos x="120" y="529"/>
                  </a:cxn>
                  <a:cxn ang="0">
                    <a:pos x="208" y="494"/>
                  </a:cxn>
                  <a:cxn ang="0">
                    <a:pos x="242" y="391"/>
                  </a:cxn>
                  <a:cxn ang="0">
                    <a:pos x="276" y="406"/>
                  </a:cxn>
                  <a:cxn ang="0">
                    <a:pos x="276" y="438"/>
                  </a:cxn>
                  <a:cxn ang="0">
                    <a:pos x="457" y="426"/>
                  </a:cxn>
                  <a:cxn ang="0">
                    <a:pos x="486" y="345"/>
                  </a:cxn>
                  <a:cxn ang="0">
                    <a:pos x="486" y="254"/>
                  </a:cxn>
                  <a:cxn ang="0">
                    <a:pos x="346" y="210"/>
                  </a:cxn>
                  <a:cxn ang="0">
                    <a:pos x="393" y="144"/>
                  </a:cxn>
                  <a:cxn ang="0">
                    <a:pos x="450" y="54"/>
                  </a:cxn>
                  <a:cxn ang="0">
                    <a:pos x="392" y="5"/>
                  </a:cxn>
                  <a:cxn ang="0">
                    <a:pos x="172" y="21"/>
                  </a:cxn>
                  <a:cxn ang="0">
                    <a:pos x="170" y="193"/>
                  </a:cxn>
                  <a:cxn ang="0">
                    <a:pos x="321" y="283"/>
                  </a:cxn>
                </a:cxnLst>
                <a:rect l="0" t="0" r="r" b="b"/>
                <a:pathLst>
                  <a:path w="486" h="529">
                    <a:moveTo>
                      <a:pt x="321" y="283"/>
                    </a:moveTo>
                    <a:cubicBezTo>
                      <a:pt x="276" y="304"/>
                      <a:pt x="276" y="304"/>
                      <a:pt x="276" y="304"/>
                    </a:cubicBezTo>
                    <a:cubicBezTo>
                      <a:pt x="124" y="252"/>
                      <a:pt x="124" y="252"/>
                      <a:pt x="124" y="252"/>
                    </a:cubicBezTo>
                    <a:cubicBezTo>
                      <a:pt x="97" y="304"/>
                      <a:pt x="97" y="304"/>
                      <a:pt x="97" y="304"/>
                    </a:cubicBezTo>
                    <a:cubicBezTo>
                      <a:pt x="136" y="333"/>
                      <a:pt x="136" y="333"/>
                      <a:pt x="136" y="333"/>
                    </a:cubicBezTo>
                    <a:cubicBezTo>
                      <a:pt x="124" y="377"/>
                      <a:pt x="124" y="377"/>
                      <a:pt x="124" y="377"/>
                    </a:cubicBezTo>
                    <a:cubicBezTo>
                      <a:pt x="51" y="352"/>
                      <a:pt x="51" y="352"/>
                      <a:pt x="51" y="352"/>
                    </a:cubicBezTo>
                    <a:cubicBezTo>
                      <a:pt x="0" y="442"/>
                      <a:pt x="0" y="442"/>
                      <a:pt x="0" y="442"/>
                    </a:cubicBezTo>
                    <a:cubicBezTo>
                      <a:pt x="120" y="529"/>
                      <a:pt x="120" y="529"/>
                      <a:pt x="120" y="529"/>
                    </a:cubicBezTo>
                    <a:cubicBezTo>
                      <a:pt x="208" y="494"/>
                      <a:pt x="208" y="494"/>
                      <a:pt x="208" y="494"/>
                    </a:cubicBezTo>
                    <a:cubicBezTo>
                      <a:pt x="242" y="391"/>
                      <a:pt x="242" y="391"/>
                      <a:pt x="242" y="391"/>
                    </a:cubicBezTo>
                    <a:cubicBezTo>
                      <a:pt x="276" y="406"/>
                      <a:pt x="276" y="406"/>
                      <a:pt x="276" y="406"/>
                    </a:cubicBezTo>
                    <a:cubicBezTo>
                      <a:pt x="276" y="438"/>
                      <a:pt x="276" y="438"/>
                      <a:pt x="276" y="438"/>
                    </a:cubicBezTo>
                    <a:cubicBezTo>
                      <a:pt x="457" y="426"/>
                      <a:pt x="457" y="426"/>
                      <a:pt x="457" y="426"/>
                    </a:cubicBezTo>
                    <a:cubicBezTo>
                      <a:pt x="486" y="345"/>
                      <a:pt x="486" y="345"/>
                      <a:pt x="486" y="345"/>
                    </a:cubicBezTo>
                    <a:cubicBezTo>
                      <a:pt x="486" y="254"/>
                      <a:pt x="486" y="254"/>
                      <a:pt x="486" y="254"/>
                    </a:cubicBezTo>
                    <a:cubicBezTo>
                      <a:pt x="346" y="210"/>
                      <a:pt x="346" y="210"/>
                      <a:pt x="346" y="210"/>
                    </a:cubicBezTo>
                    <a:cubicBezTo>
                      <a:pt x="393" y="144"/>
                      <a:pt x="393" y="144"/>
                      <a:pt x="393" y="144"/>
                    </a:cubicBezTo>
                    <a:cubicBezTo>
                      <a:pt x="450" y="54"/>
                      <a:pt x="450" y="54"/>
                      <a:pt x="450" y="54"/>
                    </a:cubicBezTo>
                    <a:cubicBezTo>
                      <a:pt x="392" y="5"/>
                      <a:pt x="392" y="5"/>
                      <a:pt x="392" y="5"/>
                    </a:cubicBezTo>
                    <a:cubicBezTo>
                      <a:pt x="318" y="0"/>
                      <a:pt x="243" y="6"/>
                      <a:pt x="172" y="21"/>
                    </a:cubicBezTo>
                    <a:cubicBezTo>
                      <a:pt x="170" y="193"/>
                      <a:pt x="170" y="193"/>
                      <a:pt x="170" y="193"/>
                    </a:cubicBezTo>
                    <a:lnTo>
                      <a:pt x="321" y="28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6" name="Oval 15"/>
              <p:cNvSpPr>
                <a:spLocks noChangeArrowheads="1"/>
              </p:cNvSpPr>
              <p:nvPr/>
            </p:nvSpPr>
            <p:spPr bwMode="auto">
              <a:xfrm>
                <a:off x="3556487" y="1845896"/>
                <a:ext cx="621407" cy="57051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7" name="Oval 16"/>
              <p:cNvSpPr>
                <a:spLocks noChangeArrowheads="1"/>
              </p:cNvSpPr>
              <p:nvPr/>
            </p:nvSpPr>
            <p:spPr bwMode="auto">
              <a:xfrm>
                <a:off x="1733301" y="2635974"/>
                <a:ext cx="539335" cy="49852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8" name="Oval 17"/>
              <p:cNvSpPr>
                <a:spLocks noChangeArrowheads="1"/>
              </p:cNvSpPr>
              <p:nvPr/>
            </p:nvSpPr>
            <p:spPr bwMode="auto">
              <a:xfrm>
                <a:off x="3007382" y="1014424"/>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49" name="Oval 18"/>
              <p:cNvSpPr>
                <a:spLocks noChangeArrowheads="1"/>
              </p:cNvSpPr>
              <p:nvPr/>
            </p:nvSpPr>
            <p:spPr bwMode="auto">
              <a:xfrm>
                <a:off x="1025913" y="5169983"/>
                <a:ext cx="326337" cy="29875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0" name="Oval 19"/>
              <p:cNvSpPr>
                <a:spLocks noChangeArrowheads="1"/>
              </p:cNvSpPr>
              <p:nvPr/>
            </p:nvSpPr>
            <p:spPr bwMode="auto">
              <a:xfrm>
                <a:off x="3009336" y="2533390"/>
                <a:ext cx="617499" cy="570512"/>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1" name="Oval 20"/>
              <p:cNvSpPr>
                <a:spLocks noChangeArrowheads="1"/>
              </p:cNvSpPr>
              <p:nvPr/>
            </p:nvSpPr>
            <p:spPr bwMode="auto">
              <a:xfrm>
                <a:off x="3986392" y="4457293"/>
                <a:ext cx="347832" cy="322150"/>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2" name="Oval 21"/>
              <p:cNvSpPr>
                <a:spLocks noChangeArrowheads="1"/>
              </p:cNvSpPr>
              <p:nvPr/>
            </p:nvSpPr>
            <p:spPr bwMode="auto">
              <a:xfrm>
                <a:off x="2401607" y="1167401"/>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3" name="Oval 22"/>
              <p:cNvSpPr>
                <a:spLocks noChangeArrowheads="1"/>
              </p:cNvSpPr>
              <p:nvPr/>
            </p:nvSpPr>
            <p:spPr bwMode="auto">
              <a:xfrm>
                <a:off x="1358112" y="1775707"/>
                <a:ext cx="431859" cy="39593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4" name="Oval 23"/>
              <p:cNvSpPr>
                <a:spLocks noChangeArrowheads="1"/>
              </p:cNvSpPr>
              <p:nvPr/>
            </p:nvSpPr>
            <p:spPr bwMode="auto">
              <a:xfrm>
                <a:off x="3568212" y="5357155"/>
                <a:ext cx="480711"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5" name="Oval 25"/>
              <p:cNvSpPr>
                <a:spLocks noChangeArrowheads="1"/>
              </p:cNvSpPr>
              <p:nvPr/>
            </p:nvSpPr>
            <p:spPr bwMode="auto">
              <a:xfrm>
                <a:off x="148516" y="4045157"/>
                <a:ext cx="500253" cy="458929"/>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6" name="Oval 26"/>
              <p:cNvSpPr>
                <a:spLocks noChangeArrowheads="1"/>
              </p:cNvSpPr>
              <p:nvPr/>
            </p:nvSpPr>
            <p:spPr bwMode="auto">
              <a:xfrm>
                <a:off x="4146629" y="4995410"/>
                <a:ext cx="482666" cy="444531"/>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7" name="Oval 27"/>
              <p:cNvSpPr>
                <a:spLocks noChangeArrowheads="1"/>
              </p:cNvSpPr>
              <p:nvPr/>
            </p:nvSpPr>
            <p:spPr bwMode="auto">
              <a:xfrm>
                <a:off x="269671" y="2187843"/>
                <a:ext cx="384960" cy="354545"/>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8" name="Oval 28"/>
              <p:cNvSpPr>
                <a:spLocks noChangeArrowheads="1"/>
              </p:cNvSpPr>
              <p:nvPr/>
            </p:nvSpPr>
            <p:spPr bwMode="auto">
              <a:xfrm>
                <a:off x="4" y="2680967"/>
                <a:ext cx="601866" cy="556114"/>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59" name="Oval 29"/>
              <p:cNvSpPr>
                <a:spLocks noChangeArrowheads="1"/>
              </p:cNvSpPr>
              <p:nvPr/>
            </p:nvSpPr>
            <p:spPr bwMode="auto">
              <a:xfrm>
                <a:off x="4285371" y="2272430"/>
                <a:ext cx="480711" cy="442732"/>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0" name="Oval 30"/>
              <p:cNvSpPr>
                <a:spLocks noChangeArrowheads="1"/>
              </p:cNvSpPr>
              <p:nvPr/>
            </p:nvSpPr>
            <p:spPr bwMode="auto">
              <a:xfrm>
                <a:off x="4330315" y="2880736"/>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1" name="Freeform 31"/>
              <p:cNvSpPr>
                <a:spLocks/>
              </p:cNvSpPr>
              <p:nvPr/>
            </p:nvSpPr>
            <p:spPr bwMode="auto">
              <a:xfrm>
                <a:off x="599916" y="1604733"/>
                <a:ext cx="549105" cy="507522"/>
              </a:xfrm>
              <a:custGeom>
                <a:avLst/>
                <a:gdLst/>
                <a:ahLst/>
                <a:cxnLst>
                  <a:cxn ang="0">
                    <a:pos x="276" y="221"/>
                  </a:cxn>
                  <a:cxn ang="0">
                    <a:pos x="92" y="277"/>
                  </a:cxn>
                  <a:cxn ang="0">
                    <a:pos x="36" y="92"/>
                  </a:cxn>
                  <a:cxn ang="0">
                    <a:pos x="220" y="36"/>
                  </a:cxn>
                  <a:cxn ang="0">
                    <a:pos x="276" y="221"/>
                  </a:cxn>
                </a:cxnLst>
                <a:rect l="0" t="0" r="r" b="b"/>
                <a:pathLst>
                  <a:path w="312" h="312">
                    <a:moveTo>
                      <a:pt x="276" y="221"/>
                    </a:moveTo>
                    <a:cubicBezTo>
                      <a:pt x="241" y="287"/>
                      <a:pt x="158" y="312"/>
                      <a:pt x="92" y="277"/>
                    </a:cubicBezTo>
                    <a:cubicBezTo>
                      <a:pt x="25" y="241"/>
                      <a:pt x="0" y="159"/>
                      <a:pt x="36" y="92"/>
                    </a:cubicBezTo>
                    <a:cubicBezTo>
                      <a:pt x="71" y="26"/>
                      <a:pt x="154" y="0"/>
                      <a:pt x="220" y="36"/>
                    </a:cubicBezTo>
                    <a:cubicBezTo>
                      <a:pt x="287" y="71"/>
                      <a:pt x="312" y="154"/>
                      <a:pt x="276" y="22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2" name="Freeform 32"/>
              <p:cNvSpPr>
                <a:spLocks/>
              </p:cNvSpPr>
              <p:nvPr/>
            </p:nvSpPr>
            <p:spPr bwMode="auto">
              <a:xfrm>
                <a:off x="379102" y="4478890"/>
                <a:ext cx="789461" cy="723488"/>
              </a:xfrm>
              <a:custGeom>
                <a:avLst/>
                <a:gdLst/>
                <a:ahLst/>
                <a:cxnLst>
                  <a:cxn ang="0">
                    <a:pos x="395" y="314"/>
                  </a:cxn>
                  <a:cxn ang="0">
                    <a:pos x="131" y="394"/>
                  </a:cxn>
                  <a:cxn ang="0">
                    <a:pos x="51" y="131"/>
                  </a:cxn>
                  <a:cxn ang="0">
                    <a:pos x="315" y="50"/>
                  </a:cxn>
                  <a:cxn ang="0">
                    <a:pos x="395" y="314"/>
                  </a:cxn>
                </a:cxnLst>
                <a:rect l="0" t="0" r="r" b="b"/>
                <a:pathLst>
                  <a:path w="446" h="445">
                    <a:moveTo>
                      <a:pt x="395" y="314"/>
                    </a:moveTo>
                    <a:cubicBezTo>
                      <a:pt x="344" y="409"/>
                      <a:pt x="226" y="445"/>
                      <a:pt x="131" y="394"/>
                    </a:cubicBezTo>
                    <a:cubicBezTo>
                      <a:pt x="36" y="344"/>
                      <a:pt x="0" y="226"/>
                      <a:pt x="51" y="131"/>
                    </a:cubicBezTo>
                    <a:cubicBezTo>
                      <a:pt x="102" y="36"/>
                      <a:pt x="220" y="0"/>
                      <a:pt x="315" y="50"/>
                    </a:cubicBezTo>
                    <a:cubicBezTo>
                      <a:pt x="410" y="101"/>
                      <a:pt x="446" y="219"/>
                      <a:pt x="395" y="314"/>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3" name="Freeform 33"/>
              <p:cNvSpPr>
                <a:spLocks/>
              </p:cNvSpPr>
              <p:nvPr/>
            </p:nvSpPr>
            <p:spPr bwMode="auto">
              <a:xfrm>
                <a:off x="4730908" y="3170492"/>
                <a:ext cx="787507" cy="725288"/>
              </a:xfrm>
              <a:custGeom>
                <a:avLst/>
                <a:gdLst/>
                <a:ahLst/>
                <a:cxnLst>
                  <a:cxn ang="0">
                    <a:pos x="395" y="315"/>
                  </a:cxn>
                  <a:cxn ang="0">
                    <a:pos x="131" y="395"/>
                  </a:cxn>
                  <a:cxn ang="0">
                    <a:pos x="51" y="131"/>
                  </a:cxn>
                  <a:cxn ang="0">
                    <a:pos x="315" y="51"/>
                  </a:cxn>
                  <a:cxn ang="0">
                    <a:pos x="395" y="315"/>
                  </a:cxn>
                </a:cxnLst>
                <a:rect l="0" t="0" r="r" b="b"/>
                <a:pathLst>
                  <a:path w="446" h="446">
                    <a:moveTo>
                      <a:pt x="395" y="315"/>
                    </a:moveTo>
                    <a:cubicBezTo>
                      <a:pt x="344" y="410"/>
                      <a:pt x="226" y="446"/>
                      <a:pt x="131" y="395"/>
                    </a:cubicBezTo>
                    <a:cubicBezTo>
                      <a:pt x="36" y="344"/>
                      <a:pt x="0" y="226"/>
                      <a:pt x="51" y="131"/>
                    </a:cubicBezTo>
                    <a:cubicBezTo>
                      <a:pt x="102" y="36"/>
                      <a:pt x="220" y="0"/>
                      <a:pt x="315" y="51"/>
                    </a:cubicBezTo>
                    <a:cubicBezTo>
                      <a:pt x="410" y="102"/>
                      <a:pt x="446" y="220"/>
                      <a:pt x="395" y="31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4" name="Freeform 34"/>
              <p:cNvSpPr>
                <a:spLocks/>
              </p:cNvSpPr>
              <p:nvPr/>
            </p:nvSpPr>
            <p:spPr bwMode="auto">
              <a:xfrm>
                <a:off x="3982483" y="3489043"/>
                <a:ext cx="785553" cy="723488"/>
              </a:xfrm>
              <a:custGeom>
                <a:avLst/>
                <a:gdLst/>
                <a:ahLst/>
                <a:cxnLst>
                  <a:cxn ang="0">
                    <a:pos x="394" y="315"/>
                  </a:cxn>
                  <a:cxn ang="0">
                    <a:pos x="130" y="395"/>
                  </a:cxn>
                  <a:cxn ang="0">
                    <a:pos x="50" y="131"/>
                  </a:cxn>
                  <a:cxn ang="0">
                    <a:pos x="314" y="51"/>
                  </a:cxn>
                  <a:cxn ang="0">
                    <a:pos x="394" y="315"/>
                  </a:cxn>
                </a:cxnLst>
                <a:rect l="0" t="0" r="r" b="b"/>
                <a:pathLst>
                  <a:path w="445" h="445">
                    <a:moveTo>
                      <a:pt x="394" y="315"/>
                    </a:moveTo>
                    <a:cubicBezTo>
                      <a:pt x="343" y="410"/>
                      <a:pt x="225" y="445"/>
                      <a:pt x="130" y="395"/>
                    </a:cubicBezTo>
                    <a:cubicBezTo>
                      <a:pt x="35" y="344"/>
                      <a:pt x="0" y="226"/>
                      <a:pt x="50" y="131"/>
                    </a:cubicBezTo>
                    <a:cubicBezTo>
                      <a:pt x="101" y="36"/>
                      <a:pt x="219" y="0"/>
                      <a:pt x="314" y="51"/>
                    </a:cubicBezTo>
                    <a:cubicBezTo>
                      <a:pt x="409" y="102"/>
                      <a:pt x="445" y="220"/>
                      <a:pt x="394" y="315"/>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5" name="Freeform 35"/>
              <p:cNvSpPr>
                <a:spLocks/>
              </p:cNvSpPr>
              <p:nvPr/>
            </p:nvSpPr>
            <p:spPr bwMode="auto">
              <a:xfrm>
                <a:off x="136792" y="3377460"/>
                <a:ext cx="586233" cy="539917"/>
              </a:xfrm>
              <a:custGeom>
                <a:avLst/>
                <a:gdLst/>
                <a:ahLst/>
                <a:cxnLst>
                  <a:cxn ang="0">
                    <a:pos x="294" y="235"/>
                  </a:cxn>
                  <a:cxn ang="0">
                    <a:pos x="97" y="295"/>
                  </a:cxn>
                  <a:cxn ang="0">
                    <a:pos x="37" y="97"/>
                  </a:cxn>
                  <a:cxn ang="0">
                    <a:pos x="235" y="38"/>
                  </a:cxn>
                  <a:cxn ang="0">
                    <a:pos x="294" y="235"/>
                  </a:cxn>
                </a:cxnLst>
                <a:rect l="0" t="0" r="r" b="b"/>
                <a:pathLst>
                  <a:path w="332" h="332">
                    <a:moveTo>
                      <a:pt x="294" y="235"/>
                    </a:moveTo>
                    <a:cubicBezTo>
                      <a:pt x="257" y="306"/>
                      <a:pt x="168" y="332"/>
                      <a:pt x="97" y="295"/>
                    </a:cubicBezTo>
                    <a:cubicBezTo>
                      <a:pt x="26" y="257"/>
                      <a:pt x="0" y="168"/>
                      <a:pt x="37" y="97"/>
                    </a:cubicBezTo>
                    <a:cubicBezTo>
                      <a:pt x="75" y="26"/>
                      <a:pt x="164" y="0"/>
                      <a:pt x="235" y="38"/>
                    </a:cubicBezTo>
                    <a:cubicBezTo>
                      <a:pt x="306" y="76"/>
                      <a:pt x="332" y="164"/>
                      <a:pt x="294" y="235"/>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6" name="Freeform 36"/>
              <p:cNvSpPr>
                <a:spLocks/>
              </p:cNvSpPr>
              <p:nvPr/>
            </p:nvSpPr>
            <p:spPr bwMode="auto">
              <a:xfrm>
                <a:off x="1891584" y="1872892"/>
                <a:ext cx="601866" cy="552515"/>
              </a:xfrm>
              <a:custGeom>
                <a:avLst/>
                <a:gdLst/>
                <a:ahLst/>
                <a:cxnLst>
                  <a:cxn ang="0">
                    <a:pos x="302" y="240"/>
                  </a:cxn>
                  <a:cxn ang="0">
                    <a:pos x="100" y="301"/>
                  </a:cxn>
                  <a:cxn ang="0">
                    <a:pos x="39" y="100"/>
                  </a:cxn>
                  <a:cxn ang="0">
                    <a:pos x="241" y="38"/>
                  </a:cxn>
                  <a:cxn ang="0">
                    <a:pos x="302" y="240"/>
                  </a:cxn>
                </a:cxnLst>
                <a:rect l="0" t="0" r="r" b="b"/>
                <a:pathLst>
                  <a:path w="341" h="340">
                    <a:moveTo>
                      <a:pt x="302" y="240"/>
                    </a:moveTo>
                    <a:cubicBezTo>
                      <a:pt x="263" y="313"/>
                      <a:pt x="173" y="340"/>
                      <a:pt x="100" y="301"/>
                    </a:cubicBezTo>
                    <a:cubicBezTo>
                      <a:pt x="27" y="263"/>
                      <a:pt x="0" y="172"/>
                      <a:pt x="39" y="100"/>
                    </a:cubicBezTo>
                    <a:cubicBezTo>
                      <a:pt x="78" y="27"/>
                      <a:pt x="168" y="0"/>
                      <a:pt x="241" y="38"/>
                    </a:cubicBezTo>
                    <a:cubicBezTo>
                      <a:pt x="313" y="77"/>
                      <a:pt x="341" y="168"/>
                      <a:pt x="302" y="240"/>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7" name="Freeform 37"/>
              <p:cNvSpPr>
                <a:spLocks/>
              </p:cNvSpPr>
              <p:nvPr/>
            </p:nvSpPr>
            <p:spPr bwMode="auto">
              <a:xfrm>
                <a:off x="2395745" y="2583782"/>
                <a:ext cx="486574" cy="448131"/>
              </a:xfrm>
              <a:custGeom>
                <a:avLst/>
                <a:gdLst/>
                <a:ahLst/>
                <a:cxnLst>
                  <a:cxn ang="0">
                    <a:pos x="245" y="195"/>
                  </a:cxn>
                  <a:cxn ang="0">
                    <a:pos x="81" y="245"/>
                  </a:cxn>
                  <a:cxn ang="0">
                    <a:pos x="31" y="81"/>
                  </a:cxn>
                  <a:cxn ang="0">
                    <a:pos x="195" y="31"/>
                  </a:cxn>
                  <a:cxn ang="0">
                    <a:pos x="245" y="195"/>
                  </a:cxn>
                </a:cxnLst>
                <a:rect l="0" t="0" r="r" b="b"/>
                <a:pathLst>
                  <a:path w="276" h="276">
                    <a:moveTo>
                      <a:pt x="245" y="195"/>
                    </a:moveTo>
                    <a:cubicBezTo>
                      <a:pt x="213" y="254"/>
                      <a:pt x="140" y="276"/>
                      <a:pt x="81" y="245"/>
                    </a:cubicBezTo>
                    <a:cubicBezTo>
                      <a:pt x="22" y="213"/>
                      <a:pt x="0" y="140"/>
                      <a:pt x="31" y="81"/>
                    </a:cubicBezTo>
                    <a:cubicBezTo>
                      <a:pt x="63" y="22"/>
                      <a:pt x="136" y="0"/>
                      <a:pt x="195" y="31"/>
                    </a:cubicBezTo>
                    <a:cubicBezTo>
                      <a:pt x="254" y="63"/>
                      <a:pt x="276" y="136"/>
                      <a:pt x="245" y="195"/>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8" name="Freeform 38"/>
              <p:cNvSpPr>
                <a:spLocks/>
              </p:cNvSpPr>
              <p:nvPr/>
            </p:nvSpPr>
            <p:spPr bwMode="auto">
              <a:xfrm>
                <a:off x="2647825" y="1646127"/>
                <a:ext cx="678077" cy="622704"/>
              </a:xfrm>
              <a:custGeom>
                <a:avLst/>
                <a:gdLst/>
                <a:ahLst/>
                <a:cxnLst>
                  <a:cxn ang="0">
                    <a:pos x="340" y="271"/>
                  </a:cxn>
                  <a:cxn ang="0">
                    <a:pos x="113" y="340"/>
                  </a:cxn>
                  <a:cxn ang="0">
                    <a:pos x="44" y="113"/>
                  </a:cxn>
                  <a:cxn ang="0">
                    <a:pos x="271" y="44"/>
                  </a:cxn>
                  <a:cxn ang="0">
                    <a:pos x="340" y="271"/>
                  </a:cxn>
                </a:cxnLst>
                <a:rect l="0" t="0" r="r" b="b"/>
                <a:pathLst>
                  <a:path w="384" h="383">
                    <a:moveTo>
                      <a:pt x="340" y="271"/>
                    </a:moveTo>
                    <a:cubicBezTo>
                      <a:pt x="296" y="352"/>
                      <a:pt x="195" y="383"/>
                      <a:pt x="113" y="340"/>
                    </a:cubicBezTo>
                    <a:cubicBezTo>
                      <a:pt x="31" y="296"/>
                      <a:pt x="0" y="194"/>
                      <a:pt x="44" y="113"/>
                    </a:cubicBezTo>
                    <a:cubicBezTo>
                      <a:pt x="87" y="31"/>
                      <a:pt x="189" y="0"/>
                      <a:pt x="271" y="44"/>
                    </a:cubicBezTo>
                    <a:cubicBezTo>
                      <a:pt x="353" y="87"/>
                      <a:pt x="384" y="189"/>
                      <a:pt x="340" y="271"/>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69" name="Freeform 39"/>
              <p:cNvSpPr>
                <a:spLocks/>
              </p:cNvSpPr>
              <p:nvPr/>
            </p:nvSpPr>
            <p:spPr bwMode="auto">
              <a:xfrm>
                <a:off x="830501" y="3184890"/>
                <a:ext cx="680031" cy="624504"/>
              </a:xfrm>
              <a:custGeom>
                <a:avLst/>
                <a:gdLst/>
                <a:ahLst/>
                <a:cxnLst>
                  <a:cxn ang="0">
                    <a:pos x="341" y="272"/>
                  </a:cxn>
                  <a:cxn ang="0">
                    <a:pos x="113" y="341"/>
                  </a:cxn>
                  <a:cxn ang="0">
                    <a:pos x="44" y="113"/>
                  </a:cxn>
                  <a:cxn ang="0">
                    <a:pos x="272" y="44"/>
                  </a:cxn>
                  <a:cxn ang="0">
                    <a:pos x="341" y="272"/>
                  </a:cxn>
                </a:cxnLst>
                <a:rect l="0" t="0" r="r" b="b"/>
                <a:pathLst>
                  <a:path w="385" h="385">
                    <a:moveTo>
                      <a:pt x="341" y="272"/>
                    </a:moveTo>
                    <a:cubicBezTo>
                      <a:pt x="297" y="354"/>
                      <a:pt x="195" y="385"/>
                      <a:pt x="113" y="341"/>
                    </a:cubicBezTo>
                    <a:cubicBezTo>
                      <a:pt x="31" y="297"/>
                      <a:pt x="0" y="195"/>
                      <a:pt x="44" y="113"/>
                    </a:cubicBezTo>
                    <a:cubicBezTo>
                      <a:pt x="88" y="31"/>
                      <a:pt x="190" y="0"/>
                      <a:pt x="272" y="44"/>
                    </a:cubicBezTo>
                    <a:cubicBezTo>
                      <a:pt x="354" y="87"/>
                      <a:pt x="385" y="190"/>
                      <a:pt x="341" y="272"/>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0" name="Freeform 40"/>
              <p:cNvSpPr>
                <a:spLocks/>
              </p:cNvSpPr>
              <p:nvPr/>
            </p:nvSpPr>
            <p:spPr bwMode="auto">
              <a:xfrm>
                <a:off x="750383" y="2342619"/>
                <a:ext cx="717159" cy="662298"/>
              </a:xfrm>
              <a:custGeom>
                <a:avLst/>
                <a:gdLst/>
                <a:ahLst/>
                <a:cxnLst>
                  <a:cxn ang="0">
                    <a:pos x="360" y="287"/>
                  </a:cxn>
                  <a:cxn ang="0">
                    <a:pos x="119" y="361"/>
                  </a:cxn>
                  <a:cxn ang="0">
                    <a:pos x="46" y="120"/>
                  </a:cxn>
                  <a:cxn ang="0">
                    <a:pos x="287" y="47"/>
                  </a:cxn>
                  <a:cxn ang="0">
                    <a:pos x="360" y="287"/>
                  </a:cxn>
                </a:cxnLst>
                <a:rect l="0" t="0" r="r" b="b"/>
                <a:pathLst>
                  <a:path w="406" h="407">
                    <a:moveTo>
                      <a:pt x="360" y="287"/>
                    </a:moveTo>
                    <a:cubicBezTo>
                      <a:pt x="314" y="374"/>
                      <a:pt x="206" y="407"/>
                      <a:pt x="119" y="361"/>
                    </a:cubicBezTo>
                    <a:cubicBezTo>
                      <a:pt x="32" y="314"/>
                      <a:pt x="0" y="206"/>
                      <a:pt x="46" y="120"/>
                    </a:cubicBezTo>
                    <a:cubicBezTo>
                      <a:pt x="92" y="33"/>
                      <a:pt x="200" y="0"/>
                      <a:pt x="287" y="47"/>
                    </a:cubicBezTo>
                    <a:cubicBezTo>
                      <a:pt x="374" y="93"/>
                      <a:pt x="406" y="201"/>
                      <a:pt x="360" y="287"/>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1" name="Freeform 41"/>
              <p:cNvSpPr>
                <a:spLocks/>
              </p:cNvSpPr>
              <p:nvPr/>
            </p:nvSpPr>
            <p:spPr bwMode="auto">
              <a:xfrm>
                <a:off x="1596513" y="1009025"/>
                <a:ext cx="654627" cy="602907"/>
              </a:xfrm>
              <a:custGeom>
                <a:avLst/>
                <a:gdLst/>
                <a:ahLst/>
                <a:cxnLst>
                  <a:cxn ang="0">
                    <a:pos x="307" y="299"/>
                  </a:cxn>
                  <a:cxn ang="0">
                    <a:pos x="71" y="307"/>
                  </a:cxn>
                  <a:cxn ang="0">
                    <a:pos x="63" y="71"/>
                  </a:cxn>
                  <a:cxn ang="0">
                    <a:pos x="299" y="63"/>
                  </a:cxn>
                  <a:cxn ang="0">
                    <a:pos x="307" y="299"/>
                  </a:cxn>
                </a:cxnLst>
                <a:rect l="0" t="0" r="r" b="b"/>
                <a:pathLst>
                  <a:path w="370" h="370">
                    <a:moveTo>
                      <a:pt x="307" y="299"/>
                    </a:moveTo>
                    <a:cubicBezTo>
                      <a:pt x="244" y="366"/>
                      <a:pt x="138" y="370"/>
                      <a:pt x="71" y="307"/>
                    </a:cubicBezTo>
                    <a:cubicBezTo>
                      <a:pt x="4" y="244"/>
                      <a:pt x="0" y="138"/>
                      <a:pt x="63" y="71"/>
                    </a:cubicBezTo>
                    <a:cubicBezTo>
                      <a:pt x="126" y="4"/>
                      <a:pt x="232" y="0"/>
                      <a:pt x="299" y="63"/>
                    </a:cubicBezTo>
                    <a:cubicBezTo>
                      <a:pt x="366" y="126"/>
                      <a:pt x="370" y="231"/>
                      <a:pt x="307" y="29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2" name="Freeform 42"/>
              <p:cNvSpPr>
                <a:spLocks/>
              </p:cNvSpPr>
              <p:nvPr/>
            </p:nvSpPr>
            <p:spPr bwMode="auto">
              <a:xfrm>
                <a:off x="4719183" y="2500995"/>
                <a:ext cx="672214" cy="617305"/>
              </a:xfrm>
              <a:custGeom>
                <a:avLst/>
                <a:gdLst/>
                <a:ahLst/>
                <a:cxnLst>
                  <a:cxn ang="0">
                    <a:pos x="337" y="268"/>
                  </a:cxn>
                  <a:cxn ang="0">
                    <a:pos x="112" y="337"/>
                  </a:cxn>
                  <a:cxn ang="0">
                    <a:pos x="43" y="111"/>
                  </a:cxn>
                  <a:cxn ang="0">
                    <a:pos x="269" y="43"/>
                  </a:cxn>
                  <a:cxn ang="0">
                    <a:pos x="337" y="268"/>
                  </a:cxn>
                </a:cxnLst>
                <a:rect l="0" t="0" r="r" b="b"/>
                <a:pathLst>
                  <a:path w="381" h="380">
                    <a:moveTo>
                      <a:pt x="337" y="268"/>
                    </a:moveTo>
                    <a:cubicBezTo>
                      <a:pt x="294" y="350"/>
                      <a:pt x="193" y="380"/>
                      <a:pt x="112" y="337"/>
                    </a:cubicBezTo>
                    <a:cubicBezTo>
                      <a:pt x="31" y="294"/>
                      <a:pt x="0" y="193"/>
                      <a:pt x="43" y="111"/>
                    </a:cubicBezTo>
                    <a:cubicBezTo>
                      <a:pt x="87" y="30"/>
                      <a:pt x="188" y="0"/>
                      <a:pt x="269" y="43"/>
                    </a:cubicBezTo>
                    <a:cubicBezTo>
                      <a:pt x="350" y="86"/>
                      <a:pt x="381" y="187"/>
                      <a:pt x="337" y="268"/>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3" name="Freeform 43"/>
              <p:cNvSpPr>
                <a:spLocks/>
              </p:cNvSpPr>
              <p:nvPr/>
            </p:nvSpPr>
            <p:spPr bwMode="auto">
              <a:xfrm>
                <a:off x="4560900" y="4199933"/>
                <a:ext cx="670260" cy="620904"/>
              </a:xfrm>
              <a:custGeom>
                <a:avLst/>
                <a:gdLst/>
                <a:ahLst/>
                <a:cxnLst>
                  <a:cxn ang="0">
                    <a:pos x="337" y="269"/>
                  </a:cxn>
                  <a:cxn ang="0">
                    <a:pos x="112" y="338"/>
                  </a:cxn>
                  <a:cxn ang="0">
                    <a:pos x="43" y="112"/>
                  </a:cxn>
                  <a:cxn ang="0">
                    <a:pos x="269" y="44"/>
                  </a:cxn>
                  <a:cxn ang="0">
                    <a:pos x="337" y="269"/>
                  </a:cxn>
                </a:cxnLst>
                <a:rect l="0" t="0" r="r" b="b"/>
                <a:pathLst>
                  <a:path w="380" h="381">
                    <a:moveTo>
                      <a:pt x="337" y="269"/>
                    </a:moveTo>
                    <a:cubicBezTo>
                      <a:pt x="294" y="350"/>
                      <a:pt x="193" y="381"/>
                      <a:pt x="112" y="338"/>
                    </a:cubicBezTo>
                    <a:cubicBezTo>
                      <a:pt x="30" y="294"/>
                      <a:pt x="0" y="193"/>
                      <a:pt x="43" y="112"/>
                    </a:cubicBezTo>
                    <a:cubicBezTo>
                      <a:pt x="86" y="31"/>
                      <a:pt x="187" y="0"/>
                      <a:pt x="269" y="44"/>
                    </a:cubicBezTo>
                    <a:cubicBezTo>
                      <a:pt x="350" y="87"/>
                      <a:pt x="380" y="188"/>
                      <a:pt x="337"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4" name="Freeform 44"/>
              <p:cNvSpPr>
                <a:spLocks/>
              </p:cNvSpPr>
              <p:nvPr/>
            </p:nvSpPr>
            <p:spPr bwMode="auto">
              <a:xfrm>
                <a:off x="3599477" y="2877137"/>
                <a:ext cx="672214" cy="617305"/>
              </a:xfrm>
              <a:custGeom>
                <a:avLst/>
                <a:gdLst/>
                <a:ahLst/>
                <a:cxnLst>
                  <a:cxn ang="0">
                    <a:pos x="338" y="268"/>
                  </a:cxn>
                  <a:cxn ang="0">
                    <a:pos x="112" y="337"/>
                  </a:cxn>
                  <a:cxn ang="0">
                    <a:pos x="44" y="111"/>
                  </a:cxn>
                  <a:cxn ang="0">
                    <a:pos x="269" y="43"/>
                  </a:cxn>
                  <a:cxn ang="0">
                    <a:pos x="338" y="268"/>
                  </a:cxn>
                </a:cxnLst>
                <a:rect l="0" t="0" r="r" b="b"/>
                <a:pathLst>
                  <a:path w="381" h="380">
                    <a:moveTo>
                      <a:pt x="338" y="268"/>
                    </a:moveTo>
                    <a:cubicBezTo>
                      <a:pt x="294" y="350"/>
                      <a:pt x="193" y="380"/>
                      <a:pt x="112" y="337"/>
                    </a:cubicBezTo>
                    <a:cubicBezTo>
                      <a:pt x="31" y="294"/>
                      <a:pt x="0" y="193"/>
                      <a:pt x="44" y="111"/>
                    </a:cubicBezTo>
                    <a:cubicBezTo>
                      <a:pt x="87" y="30"/>
                      <a:pt x="188" y="0"/>
                      <a:pt x="269" y="43"/>
                    </a:cubicBezTo>
                    <a:cubicBezTo>
                      <a:pt x="350" y="86"/>
                      <a:pt x="381" y="187"/>
                      <a:pt x="338" y="268"/>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5" name="Freeform 45"/>
              <p:cNvSpPr>
                <a:spLocks/>
              </p:cNvSpPr>
              <p:nvPr/>
            </p:nvSpPr>
            <p:spPr bwMode="auto">
              <a:xfrm>
                <a:off x="4105592" y="1530945"/>
                <a:ext cx="566692" cy="521920"/>
              </a:xfrm>
              <a:custGeom>
                <a:avLst/>
                <a:gdLst/>
                <a:ahLst/>
                <a:cxnLst>
                  <a:cxn ang="0">
                    <a:pos x="284" y="226"/>
                  </a:cxn>
                  <a:cxn ang="0">
                    <a:pos x="94" y="283"/>
                  </a:cxn>
                  <a:cxn ang="0">
                    <a:pos x="37" y="94"/>
                  </a:cxn>
                  <a:cxn ang="0">
                    <a:pos x="226" y="36"/>
                  </a:cxn>
                  <a:cxn ang="0">
                    <a:pos x="284" y="226"/>
                  </a:cxn>
                </a:cxnLst>
                <a:rect l="0" t="0" r="r" b="b"/>
                <a:pathLst>
                  <a:path w="320" h="320">
                    <a:moveTo>
                      <a:pt x="284" y="226"/>
                    </a:moveTo>
                    <a:cubicBezTo>
                      <a:pt x="247" y="294"/>
                      <a:pt x="162" y="320"/>
                      <a:pt x="94" y="283"/>
                    </a:cubicBezTo>
                    <a:cubicBezTo>
                      <a:pt x="26" y="247"/>
                      <a:pt x="0" y="162"/>
                      <a:pt x="37" y="94"/>
                    </a:cubicBezTo>
                    <a:cubicBezTo>
                      <a:pt x="73" y="25"/>
                      <a:pt x="158" y="0"/>
                      <a:pt x="226" y="36"/>
                    </a:cubicBezTo>
                    <a:cubicBezTo>
                      <a:pt x="295" y="73"/>
                      <a:pt x="320" y="157"/>
                      <a:pt x="284" y="226"/>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6" name="Freeform 46"/>
              <p:cNvSpPr>
                <a:spLocks/>
              </p:cNvSpPr>
              <p:nvPr/>
            </p:nvSpPr>
            <p:spPr bwMode="auto">
              <a:xfrm>
                <a:off x="3364984" y="1162001"/>
                <a:ext cx="672214" cy="619105"/>
              </a:xfrm>
              <a:custGeom>
                <a:avLst/>
                <a:gdLst/>
                <a:ahLst/>
                <a:cxnLst>
                  <a:cxn ang="0">
                    <a:pos x="338" y="269"/>
                  </a:cxn>
                  <a:cxn ang="0">
                    <a:pos x="112" y="337"/>
                  </a:cxn>
                  <a:cxn ang="0">
                    <a:pos x="44" y="112"/>
                  </a:cxn>
                  <a:cxn ang="0">
                    <a:pos x="269" y="43"/>
                  </a:cxn>
                  <a:cxn ang="0">
                    <a:pos x="338" y="269"/>
                  </a:cxn>
                </a:cxnLst>
                <a:rect l="0" t="0" r="r" b="b"/>
                <a:pathLst>
                  <a:path w="381" h="381">
                    <a:moveTo>
                      <a:pt x="338" y="269"/>
                    </a:moveTo>
                    <a:cubicBezTo>
                      <a:pt x="294" y="350"/>
                      <a:pt x="193" y="381"/>
                      <a:pt x="112" y="337"/>
                    </a:cubicBezTo>
                    <a:cubicBezTo>
                      <a:pt x="31" y="294"/>
                      <a:pt x="0" y="193"/>
                      <a:pt x="44" y="112"/>
                    </a:cubicBezTo>
                    <a:cubicBezTo>
                      <a:pt x="87" y="31"/>
                      <a:pt x="188" y="0"/>
                      <a:pt x="269" y="43"/>
                    </a:cubicBezTo>
                    <a:cubicBezTo>
                      <a:pt x="350" y="87"/>
                      <a:pt x="381" y="188"/>
                      <a:pt x="338" y="269"/>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7" name="Freeform 47"/>
              <p:cNvSpPr>
                <a:spLocks/>
              </p:cNvSpPr>
              <p:nvPr/>
            </p:nvSpPr>
            <p:spPr bwMode="auto">
              <a:xfrm>
                <a:off x="3681550" y="1953879"/>
                <a:ext cx="173916" cy="277157"/>
              </a:xfrm>
              <a:custGeom>
                <a:avLst/>
                <a:gdLst/>
                <a:ahLst/>
                <a:cxnLst>
                  <a:cxn ang="0">
                    <a:pos x="99" y="100"/>
                  </a:cxn>
                  <a:cxn ang="0">
                    <a:pos x="99" y="0"/>
                  </a:cxn>
                  <a:cxn ang="0">
                    <a:pos x="99" y="0"/>
                  </a:cxn>
                  <a:cxn ang="0">
                    <a:pos x="0" y="100"/>
                  </a:cxn>
                  <a:cxn ang="0">
                    <a:pos x="29" y="170"/>
                  </a:cxn>
                  <a:cxn ang="0">
                    <a:pos x="99" y="100"/>
                  </a:cxn>
                </a:cxnLst>
                <a:rect l="0" t="0" r="r" b="b"/>
                <a:pathLst>
                  <a:path w="99" h="170">
                    <a:moveTo>
                      <a:pt x="99" y="100"/>
                    </a:moveTo>
                    <a:cubicBezTo>
                      <a:pt x="99" y="0"/>
                      <a:pt x="99" y="0"/>
                      <a:pt x="99" y="0"/>
                    </a:cubicBezTo>
                    <a:cubicBezTo>
                      <a:pt x="99" y="0"/>
                      <a:pt x="99" y="0"/>
                      <a:pt x="99" y="0"/>
                    </a:cubicBezTo>
                    <a:cubicBezTo>
                      <a:pt x="44" y="0"/>
                      <a:pt x="0" y="45"/>
                      <a:pt x="0" y="100"/>
                    </a:cubicBezTo>
                    <a:cubicBezTo>
                      <a:pt x="0" y="127"/>
                      <a:pt x="11" y="152"/>
                      <a:pt x="29" y="170"/>
                    </a:cubicBezTo>
                    <a:cubicBezTo>
                      <a:pt x="99" y="100"/>
                      <a:pt x="99" y="100"/>
                      <a:pt x="99" y="10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8" name="Freeform 48"/>
              <p:cNvSpPr>
                <a:spLocks/>
              </p:cNvSpPr>
              <p:nvPr/>
            </p:nvSpPr>
            <p:spPr bwMode="auto">
              <a:xfrm>
                <a:off x="3746036" y="2135651"/>
                <a:ext cx="298979" cy="160175"/>
              </a:xfrm>
              <a:custGeom>
                <a:avLst/>
                <a:gdLst/>
                <a:ahLst/>
                <a:cxnLst>
                  <a:cxn ang="0">
                    <a:pos x="0" y="70"/>
                  </a:cxn>
                  <a:cxn ang="0">
                    <a:pos x="70" y="99"/>
                  </a:cxn>
                  <a:cxn ang="0">
                    <a:pos x="169" y="0"/>
                  </a:cxn>
                  <a:cxn ang="0">
                    <a:pos x="70" y="0"/>
                  </a:cxn>
                  <a:cxn ang="0">
                    <a:pos x="0" y="70"/>
                  </a:cxn>
                </a:cxnLst>
                <a:rect l="0" t="0" r="r" b="b"/>
                <a:pathLst>
                  <a:path w="169" h="99">
                    <a:moveTo>
                      <a:pt x="0" y="70"/>
                    </a:moveTo>
                    <a:cubicBezTo>
                      <a:pt x="18" y="88"/>
                      <a:pt x="43" y="99"/>
                      <a:pt x="70" y="99"/>
                    </a:cubicBezTo>
                    <a:cubicBezTo>
                      <a:pt x="125" y="99"/>
                      <a:pt x="169" y="55"/>
                      <a:pt x="169" y="0"/>
                    </a:cubicBezTo>
                    <a:cubicBezTo>
                      <a:pt x="70" y="0"/>
                      <a:pt x="70" y="0"/>
                      <a:pt x="70" y="0"/>
                    </a:cubicBezTo>
                    <a:lnTo>
                      <a:pt x="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79" name="Freeform 49"/>
              <p:cNvSpPr>
                <a:spLocks/>
              </p:cNvSpPr>
              <p:nvPr/>
            </p:nvSpPr>
            <p:spPr bwMode="auto">
              <a:xfrm>
                <a:off x="3878915" y="1953879"/>
                <a:ext cx="173916" cy="163775"/>
              </a:xfrm>
              <a:custGeom>
                <a:avLst/>
                <a:gdLst/>
                <a:ahLst/>
                <a:cxnLst>
                  <a:cxn ang="0">
                    <a:pos x="0" y="0"/>
                  </a:cxn>
                  <a:cxn ang="0">
                    <a:pos x="0" y="100"/>
                  </a:cxn>
                  <a:cxn ang="0">
                    <a:pos x="99" y="100"/>
                  </a:cxn>
                  <a:cxn ang="0">
                    <a:pos x="99" y="100"/>
                  </a:cxn>
                  <a:cxn ang="0">
                    <a:pos x="0" y="0"/>
                  </a:cxn>
                </a:cxnLst>
                <a:rect l="0" t="0" r="r" b="b"/>
                <a:pathLst>
                  <a:path w="99" h="100">
                    <a:moveTo>
                      <a:pt x="0" y="0"/>
                    </a:moveTo>
                    <a:cubicBezTo>
                      <a:pt x="0" y="100"/>
                      <a:pt x="0" y="100"/>
                      <a:pt x="0" y="100"/>
                    </a:cubicBezTo>
                    <a:cubicBezTo>
                      <a:pt x="99" y="100"/>
                      <a:pt x="99" y="100"/>
                      <a:pt x="99" y="100"/>
                    </a:cubicBezTo>
                    <a:cubicBezTo>
                      <a:pt x="99" y="100"/>
                      <a:pt x="99" y="100"/>
                      <a:pt x="99" y="100"/>
                    </a:cubicBezTo>
                    <a:cubicBezTo>
                      <a:pt x="99" y="45"/>
                      <a:pt x="55" y="1"/>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0" name="Freeform 50"/>
              <p:cNvSpPr>
                <a:spLocks noEditPoints="1"/>
              </p:cNvSpPr>
              <p:nvPr/>
            </p:nvSpPr>
            <p:spPr bwMode="auto">
              <a:xfrm>
                <a:off x="4121225" y="4576075"/>
                <a:ext cx="91843" cy="84587"/>
              </a:xfrm>
              <a:custGeom>
                <a:avLst/>
                <a:gdLst/>
                <a:ahLst/>
                <a:cxnLst>
                  <a:cxn ang="0">
                    <a:pos x="26" y="0"/>
                  </a:cxn>
                  <a:cxn ang="0">
                    <a:pos x="0" y="26"/>
                  </a:cxn>
                  <a:cxn ang="0">
                    <a:pos x="26" y="52"/>
                  </a:cxn>
                  <a:cxn ang="0">
                    <a:pos x="52" y="26"/>
                  </a:cxn>
                  <a:cxn ang="0">
                    <a:pos x="26" y="0"/>
                  </a:cxn>
                  <a:cxn ang="0">
                    <a:pos x="26" y="45"/>
                  </a:cxn>
                  <a:cxn ang="0">
                    <a:pos x="7" y="26"/>
                  </a:cxn>
                  <a:cxn ang="0">
                    <a:pos x="26" y="7"/>
                  </a:cxn>
                  <a:cxn ang="0">
                    <a:pos x="45" y="26"/>
                  </a:cxn>
                  <a:cxn ang="0">
                    <a:pos x="26" y="45"/>
                  </a:cxn>
                </a:cxnLst>
                <a:rect l="0" t="0" r="r" b="b"/>
                <a:pathLst>
                  <a:path w="52" h="52">
                    <a:moveTo>
                      <a:pt x="26" y="0"/>
                    </a:moveTo>
                    <a:cubicBezTo>
                      <a:pt x="12" y="0"/>
                      <a:pt x="0" y="12"/>
                      <a:pt x="0" y="26"/>
                    </a:cubicBezTo>
                    <a:cubicBezTo>
                      <a:pt x="0" y="40"/>
                      <a:pt x="12" y="52"/>
                      <a:pt x="26" y="52"/>
                    </a:cubicBezTo>
                    <a:cubicBezTo>
                      <a:pt x="41" y="52"/>
                      <a:pt x="52" y="40"/>
                      <a:pt x="52" y="26"/>
                    </a:cubicBezTo>
                    <a:cubicBezTo>
                      <a:pt x="52" y="12"/>
                      <a:pt x="41" y="0"/>
                      <a:pt x="26" y="0"/>
                    </a:cubicBezTo>
                    <a:close/>
                    <a:moveTo>
                      <a:pt x="26" y="45"/>
                    </a:moveTo>
                    <a:cubicBezTo>
                      <a:pt x="16" y="45"/>
                      <a:pt x="7" y="37"/>
                      <a:pt x="7" y="26"/>
                    </a:cubicBezTo>
                    <a:cubicBezTo>
                      <a:pt x="7" y="16"/>
                      <a:pt x="16" y="7"/>
                      <a:pt x="26" y="7"/>
                    </a:cubicBezTo>
                    <a:cubicBezTo>
                      <a:pt x="37" y="7"/>
                      <a:pt x="45" y="16"/>
                      <a:pt x="45" y="26"/>
                    </a:cubicBezTo>
                    <a:cubicBezTo>
                      <a:pt x="45" y="37"/>
                      <a:pt x="37" y="45"/>
                      <a:pt x="26" y="4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1" name="Freeform 51"/>
              <p:cNvSpPr>
                <a:spLocks noEditPoints="1"/>
              </p:cNvSpPr>
              <p:nvPr/>
            </p:nvSpPr>
            <p:spPr bwMode="auto">
              <a:xfrm>
                <a:off x="4056740" y="4518484"/>
                <a:ext cx="214952" cy="197969"/>
              </a:xfrm>
              <a:custGeom>
                <a:avLst/>
                <a:gdLst/>
                <a:ahLst/>
                <a:cxnLst>
                  <a:cxn ang="0">
                    <a:pos x="61" y="0"/>
                  </a:cxn>
                  <a:cxn ang="0">
                    <a:pos x="0" y="61"/>
                  </a:cxn>
                  <a:cxn ang="0">
                    <a:pos x="61" y="122"/>
                  </a:cxn>
                  <a:cxn ang="0">
                    <a:pos x="122" y="61"/>
                  </a:cxn>
                  <a:cxn ang="0">
                    <a:pos x="61" y="0"/>
                  </a:cxn>
                  <a:cxn ang="0">
                    <a:pos x="62" y="91"/>
                  </a:cxn>
                  <a:cxn ang="0">
                    <a:pos x="33" y="62"/>
                  </a:cxn>
                  <a:cxn ang="0">
                    <a:pos x="62" y="33"/>
                  </a:cxn>
                  <a:cxn ang="0">
                    <a:pos x="91" y="62"/>
                  </a:cxn>
                  <a:cxn ang="0">
                    <a:pos x="62" y="91"/>
                  </a:cxn>
                </a:cxnLst>
                <a:rect l="0" t="0" r="r" b="b"/>
                <a:pathLst>
                  <a:path w="122" h="122">
                    <a:moveTo>
                      <a:pt x="61" y="0"/>
                    </a:moveTo>
                    <a:cubicBezTo>
                      <a:pt x="28" y="0"/>
                      <a:pt x="0" y="27"/>
                      <a:pt x="0" y="61"/>
                    </a:cubicBezTo>
                    <a:cubicBezTo>
                      <a:pt x="0" y="95"/>
                      <a:pt x="28" y="122"/>
                      <a:pt x="61" y="122"/>
                    </a:cubicBezTo>
                    <a:cubicBezTo>
                      <a:pt x="95" y="122"/>
                      <a:pt x="122" y="95"/>
                      <a:pt x="122" y="61"/>
                    </a:cubicBezTo>
                    <a:cubicBezTo>
                      <a:pt x="122" y="27"/>
                      <a:pt x="95" y="0"/>
                      <a:pt x="61" y="0"/>
                    </a:cubicBezTo>
                    <a:close/>
                    <a:moveTo>
                      <a:pt x="62" y="91"/>
                    </a:moveTo>
                    <a:cubicBezTo>
                      <a:pt x="46" y="91"/>
                      <a:pt x="33" y="78"/>
                      <a:pt x="33" y="62"/>
                    </a:cubicBezTo>
                    <a:cubicBezTo>
                      <a:pt x="33" y="46"/>
                      <a:pt x="46" y="33"/>
                      <a:pt x="62" y="33"/>
                    </a:cubicBezTo>
                    <a:cubicBezTo>
                      <a:pt x="78" y="33"/>
                      <a:pt x="91" y="46"/>
                      <a:pt x="91" y="62"/>
                    </a:cubicBezTo>
                    <a:cubicBezTo>
                      <a:pt x="91" y="78"/>
                      <a:pt x="78" y="91"/>
                      <a:pt x="62" y="9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2" name="Freeform 52"/>
              <p:cNvSpPr>
                <a:spLocks/>
              </p:cNvSpPr>
              <p:nvPr/>
            </p:nvSpPr>
            <p:spPr bwMode="auto">
              <a:xfrm>
                <a:off x="2569661" y="1395965"/>
                <a:ext cx="9771" cy="7199"/>
              </a:xfrm>
              <a:custGeom>
                <a:avLst/>
                <a:gdLst/>
                <a:ahLst/>
                <a:cxnLst>
                  <a:cxn ang="0">
                    <a:pos x="0" y="0"/>
                  </a:cxn>
                  <a:cxn ang="0">
                    <a:pos x="0" y="4"/>
                  </a:cxn>
                  <a:cxn ang="0">
                    <a:pos x="5" y="4"/>
                  </a:cxn>
                  <a:cxn ang="0">
                    <a:pos x="5" y="2"/>
                  </a:cxn>
                  <a:cxn ang="0">
                    <a:pos x="5" y="0"/>
                  </a:cxn>
                  <a:cxn ang="0">
                    <a:pos x="0" y="0"/>
                  </a:cxn>
                </a:cxnLst>
                <a:rect l="0" t="0" r="r" b="b"/>
                <a:pathLst>
                  <a:path w="5" h="4">
                    <a:moveTo>
                      <a:pt x="0" y="0"/>
                    </a:moveTo>
                    <a:cubicBezTo>
                      <a:pt x="0" y="4"/>
                      <a:pt x="0" y="4"/>
                      <a:pt x="0" y="4"/>
                    </a:cubicBezTo>
                    <a:cubicBezTo>
                      <a:pt x="5" y="4"/>
                      <a:pt x="5" y="4"/>
                      <a:pt x="5" y="4"/>
                    </a:cubicBezTo>
                    <a:cubicBezTo>
                      <a:pt x="5" y="3"/>
                      <a:pt x="5" y="3"/>
                      <a:pt x="5" y="2"/>
                    </a:cubicBezTo>
                    <a:cubicBezTo>
                      <a:pt x="5" y="1"/>
                      <a:pt x="5" y="0"/>
                      <a:pt x="5" y="0"/>
                    </a:cubicBezTo>
                    <a:lnTo>
                      <a:pt x="0"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3" name="Freeform 53"/>
              <p:cNvSpPr>
                <a:spLocks/>
              </p:cNvSpPr>
              <p:nvPr/>
            </p:nvSpPr>
            <p:spPr bwMode="auto">
              <a:xfrm>
                <a:off x="2643917" y="1327576"/>
                <a:ext cx="9771" cy="8999"/>
              </a:xfrm>
              <a:custGeom>
                <a:avLst/>
                <a:gdLst/>
                <a:ahLst/>
                <a:cxnLst>
                  <a:cxn ang="0">
                    <a:pos x="5" y="5"/>
                  </a:cxn>
                  <a:cxn ang="0">
                    <a:pos x="5" y="0"/>
                  </a:cxn>
                  <a:cxn ang="0">
                    <a:pos x="0" y="0"/>
                  </a:cxn>
                  <a:cxn ang="0">
                    <a:pos x="0" y="5"/>
                  </a:cxn>
                  <a:cxn ang="0">
                    <a:pos x="2" y="5"/>
                  </a:cxn>
                  <a:cxn ang="0">
                    <a:pos x="5" y="5"/>
                  </a:cxn>
                </a:cxnLst>
                <a:rect l="0" t="0" r="r" b="b"/>
                <a:pathLst>
                  <a:path w="5" h="5">
                    <a:moveTo>
                      <a:pt x="5" y="5"/>
                    </a:moveTo>
                    <a:cubicBezTo>
                      <a:pt x="5" y="0"/>
                      <a:pt x="5" y="0"/>
                      <a:pt x="5" y="0"/>
                    </a:cubicBezTo>
                    <a:cubicBezTo>
                      <a:pt x="0" y="0"/>
                      <a:pt x="0" y="0"/>
                      <a:pt x="0" y="0"/>
                    </a:cubicBezTo>
                    <a:cubicBezTo>
                      <a:pt x="0" y="5"/>
                      <a:pt x="0" y="5"/>
                      <a:pt x="0" y="5"/>
                    </a:cubicBezTo>
                    <a:cubicBezTo>
                      <a:pt x="1" y="5"/>
                      <a:pt x="2" y="5"/>
                      <a:pt x="2" y="5"/>
                    </a:cubicBezTo>
                    <a:cubicBezTo>
                      <a:pt x="3" y="5"/>
                      <a:pt x="4" y="5"/>
                      <a:pt x="5" y="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4" name="Freeform 54"/>
              <p:cNvSpPr>
                <a:spLocks/>
              </p:cNvSpPr>
              <p:nvPr/>
            </p:nvSpPr>
            <p:spPr bwMode="auto">
              <a:xfrm>
                <a:off x="2716219" y="1395965"/>
                <a:ext cx="11725" cy="7199"/>
              </a:xfrm>
              <a:custGeom>
                <a:avLst/>
                <a:gdLst/>
                <a:ahLst/>
                <a:cxnLst>
                  <a:cxn ang="0">
                    <a:pos x="6" y="4"/>
                  </a:cxn>
                  <a:cxn ang="0">
                    <a:pos x="6" y="0"/>
                  </a:cxn>
                  <a:cxn ang="0">
                    <a:pos x="0" y="0"/>
                  </a:cxn>
                  <a:cxn ang="0">
                    <a:pos x="0" y="2"/>
                  </a:cxn>
                  <a:cxn ang="0">
                    <a:pos x="0" y="4"/>
                  </a:cxn>
                  <a:cxn ang="0">
                    <a:pos x="6" y="4"/>
                  </a:cxn>
                </a:cxnLst>
                <a:rect l="0" t="0" r="r" b="b"/>
                <a:pathLst>
                  <a:path w="6" h="4">
                    <a:moveTo>
                      <a:pt x="6" y="4"/>
                    </a:moveTo>
                    <a:cubicBezTo>
                      <a:pt x="6" y="0"/>
                      <a:pt x="6" y="0"/>
                      <a:pt x="6" y="0"/>
                    </a:cubicBezTo>
                    <a:cubicBezTo>
                      <a:pt x="0" y="0"/>
                      <a:pt x="0" y="0"/>
                      <a:pt x="0" y="0"/>
                    </a:cubicBezTo>
                    <a:cubicBezTo>
                      <a:pt x="0" y="0"/>
                      <a:pt x="0" y="1"/>
                      <a:pt x="0" y="2"/>
                    </a:cubicBezTo>
                    <a:cubicBezTo>
                      <a:pt x="0" y="3"/>
                      <a:pt x="0" y="3"/>
                      <a:pt x="0" y="4"/>
                    </a:cubicBezTo>
                    <a:lnTo>
                      <a:pt x="6" y="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5" name="Freeform 55"/>
              <p:cNvSpPr>
                <a:spLocks/>
              </p:cNvSpPr>
              <p:nvPr/>
            </p:nvSpPr>
            <p:spPr bwMode="auto">
              <a:xfrm>
                <a:off x="2643917" y="1462555"/>
                <a:ext cx="9771" cy="8999"/>
              </a:xfrm>
              <a:custGeom>
                <a:avLst/>
                <a:gdLst/>
                <a:ahLst/>
                <a:cxnLst>
                  <a:cxn ang="0">
                    <a:pos x="5" y="0"/>
                  </a:cxn>
                  <a:cxn ang="0">
                    <a:pos x="2" y="0"/>
                  </a:cxn>
                  <a:cxn ang="0">
                    <a:pos x="0" y="0"/>
                  </a:cxn>
                  <a:cxn ang="0">
                    <a:pos x="0" y="5"/>
                  </a:cxn>
                  <a:cxn ang="0">
                    <a:pos x="5" y="5"/>
                  </a:cxn>
                  <a:cxn ang="0">
                    <a:pos x="5" y="0"/>
                  </a:cxn>
                </a:cxnLst>
                <a:rect l="0" t="0" r="r" b="b"/>
                <a:pathLst>
                  <a:path w="5" h="5">
                    <a:moveTo>
                      <a:pt x="5" y="0"/>
                    </a:moveTo>
                    <a:cubicBezTo>
                      <a:pt x="4" y="0"/>
                      <a:pt x="3" y="0"/>
                      <a:pt x="2" y="0"/>
                    </a:cubicBezTo>
                    <a:cubicBezTo>
                      <a:pt x="2" y="0"/>
                      <a:pt x="1" y="0"/>
                      <a:pt x="0" y="0"/>
                    </a:cubicBezTo>
                    <a:cubicBezTo>
                      <a:pt x="0" y="5"/>
                      <a:pt x="0" y="5"/>
                      <a:pt x="0" y="5"/>
                    </a:cubicBezTo>
                    <a:cubicBezTo>
                      <a:pt x="5" y="5"/>
                      <a:pt x="5" y="5"/>
                      <a:pt x="5" y="5"/>
                    </a:cubicBezTo>
                    <a:lnTo>
                      <a:pt x="5"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6" name="Freeform 56"/>
              <p:cNvSpPr>
                <a:spLocks/>
              </p:cNvSpPr>
              <p:nvPr/>
            </p:nvSpPr>
            <p:spPr bwMode="auto">
              <a:xfrm>
                <a:off x="2645871" y="1341974"/>
                <a:ext cx="44945" cy="61191"/>
              </a:xfrm>
              <a:custGeom>
                <a:avLst/>
                <a:gdLst/>
                <a:ahLst/>
                <a:cxnLst>
                  <a:cxn ang="0">
                    <a:pos x="3" y="0"/>
                  </a:cxn>
                  <a:cxn ang="0">
                    <a:pos x="0" y="0"/>
                  </a:cxn>
                  <a:cxn ang="0">
                    <a:pos x="0" y="34"/>
                  </a:cxn>
                  <a:cxn ang="0">
                    <a:pos x="23" y="34"/>
                  </a:cxn>
                  <a:cxn ang="0">
                    <a:pos x="23" y="30"/>
                  </a:cxn>
                  <a:cxn ang="0">
                    <a:pos x="3" y="30"/>
                  </a:cxn>
                  <a:cxn ang="0">
                    <a:pos x="3" y="0"/>
                  </a:cxn>
                </a:cxnLst>
                <a:rect l="0" t="0" r="r" b="b"/>
                <a:pathLst>
                  <a:path w="23" h="34">
                    <a:moveTo>
                      <a:pt x="3" y="0"/>
                    </a:moveTo>
                    <a:lnTo>
                      <a:pt x="0" y="0"/>
                    </a:lnTo>
                    <a:lnTo>
                      <a:pt x="0" y="34"/>
                    </a:lnTo>
                    <a:lnTo>
                      <a:pt x="23" y="34"/>
                    </a:lnTo>
                    <a:lnTo>
                      <a:pt x="23" y="30"/>
                    </a:lnTo>
                    <a:lnTo>
                      <a:pt x="3" y="30"/>
                    </a:lnTo>
                    <a:lnTo>
                      <a:pt x="3"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7" name="Freeform 57"/>
              <p:cNvSpPr>
                <a:spLocks/>
              </p:cNvSpPr>
              <p:nvPr/>
            </p:nvSpPr>
            <p:spPr bwMode="auto">
              <a:xfrm>
                <a:off x="2675183" y="1259186"/>
                <a:ext cx="111384" cy="98985"/>
              </a:xfrm>
              <a:custGeom>
                <a:avLst/>
                <a:gdLst/>
                <a:ahLst/>
                <a:cxnLst>
                  <a:cxn ang="0">
                    <a:pos x="30" y="0"/>
                  </a:cxn>
                  <a:cxn ang="0">
                    <a:pos x="0" y="20"/>
                  </a:cxn>
                  <a:cxn ang="0">
                    <a:pos x="47" y="60"/>
                  </a:cxn>
                  <a:cxn ang="0">
                    <a:pos x="63" y="32"/>
                  </a:cxn>
                  <a:cxn ang="0">
                    <a:pos x="30" y="0"/>
                  </a:cxn>
                </a:cxnLst>
                <a:rect l="0" t="0" r="r" b="b"/>
                <a:pathLst>
                  <a:path w="63" h="60">
                    <a:moveTo>
                      <a:pt x="30" y="0"/>
                    </a:moveTo>
                    <a:cubicBezTo>
                      <a:pt x="16" y="0"/>
                      <a:pt x="5" y="8"/>
                      <a:pt x="0" y="20"/>
                    </a:cubicBezTo>
                    <a:cubicBezTo>
                      <a:pt x="21" y="24"/>
                      <a:pt x="39" y="40"/>
                      <a:pt x="47" y="60"/>
                    </a:cubicBezTo>
                    <a:cubicBezTo>
                      <a:pt x="56" y="54"/>
                      <a:pt x="63" y="44"/>
                      <a:pt x="63" y="32"/>
                    </a:cubicBezTo>
                    <a:cubicBezTo>
                      <a:pt x="63" y="14"/>
                      <a:pt x="48" y="0"/>
                      <a:pt x="3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8" name="Freeform 58"/>
              <p:cNvSpPr>
                <a:spLocks/>
              </p:cNvSpPr>
              <p:nvPr/>
            </p:nvSpPr>
            <p:spPr bwMode="auto">
              <a:xfrm>
                <a:off x="2509083" y="1259186"/>
                <a:ext cx="111384" cy="98985"/>
              </a:xfrm>
              <a:custGeom>
                <a:avLst/>
                <a:gdLst/>
                <a:ahLst/>
                <a:cxnLst>
                  <a:cxn ang="0">
                    <a:pos x="63" y="20"/>
                  </a:cxn>
                  <a:cxn ang="0">
                    <a:pos x="33" y="0"/>
                  </a:cxn>
                  <a:cxn ang="0">
                    <a:pos x="0" y="32"/>
                  </a:cxn>
                  <a:cxn ang="0">
                    <a:pos x="15" y="60"/>
                  </a:cxn>
                  <a:cxn ang="0">
                    <a:pos x="63" y="20"/>
                  </a:cxn>
                </a:cxnLst>
                <a:rect l="0" t="0" r="r" b="b"/>
                <a:pathLst>
                  <a:path w="63" h="60">
                    <a:moveTo>
                      <a:pt x="63" y="20"/>
                    </a:moveTo>
                    <a:cubicBezTo>
                      <a:pt x="58" y="8"/>
                      <a:pt x="46" y="0"/>
                      <a:pt x="33" y="0"/>
                    </a:cubicBezTo>
                    <a:cubicBezTo>
                      <a:pt x="15" y="0"/>
                      <a:pt x="0" y="14"/>
                      <a:pt x="0" y="32"/>
                    </a:cubicBezTo>
                    <a:cubicBezTo>
                      <a:pt x="0" y="44"/>
                      <a:pt x="6" y="54"/>
                      <a:pt x="15" y="60"/>
                    </a:cubicBezTo>
                    <a:cubicBezTo>
                      <a:pt x="23" y="40"/>
                      <a:pt x="41" y="24"/>
                      <a:pt x="63" y="2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89" name="Freeform 59"/>
              <p:cNvSpPr>
                <a:spLocks noEditPoints="1"/>
              </p:cNvSpPr>
              <p:nvPr/>
            </p:nvSpPr>
            <p:spPr bwMode="auto">
              <a:xfrm>
                <a:off x="2534487" y="1293381"/>
                <a:ext cx="228631" cy="226765"/>
              </a:xfrm>
              <a:custGeom>
                <a:avLst/>
                <a:gdLst/>
                <a:ahLst/>
                <a:cxnLst>
                  <a:cxn ang="0">
                    <a:pos x="129" y="65"/>
                  </a:cxn>
                  <a:cxn ang="0">
                    <a:pos x="64" y="0"/>
                  </a:cxn>
                  <a:cxn ang="0">
                    <a:pos x="0" y="65"/>
                  </a:cxn>
                  <a:cxn ang="0">
                    <a:pos x="26" y="117"/>
                  </a:cxn>
                  <a:cxn ang="0">
                    <a:pos x="16" y="139"/>
                  </a:cxn>
                  <a:cxn ang="0">
                    <a:pos x="25" y="139"/>
                  </a:cxn>
                  <a:cxn ang="0">
                    <a:pos x="33" y="121"/>
                  </a:cxn>
                  <a:cxn ang="0">
                    <a:pos x="64" y="129"/>
                  </a:cxn>
                  <a:cxn ang="0">
                    <a:pos x="94" y="122"/>
                  </a:cxn>
                  <a:cxn ang="0">
                    <a:pos x="101" y="139"/>
                  </a:cxn>
                  <a:cxn ang="0">
                    <a:pos x="111" y="139"/>
                  </a:cxn>
                  <a:cxn ang="0">
                    <a:pos x="101" y="118"/>
                  </a:cxn>
                  <a:cxn ang="0">
                    <a:pos x="129" y="65"/>
                  </a:cxn>
                  <a:cxn ang="0">
                    <a:pos x="17" y="65"/>
                  </a:cxn>
                  <a:cxn ang="0">
                    <a:pos x="64" y="18"/>
                  </a:cxn>
                  <a:cxn ang="0">
                    <a:pos x="106" y="42"/>
                  </a:cxn>
                  <a:cxn ang="0">
                    <a:pos x="111" y="64"/>
                  </a:cxn>
                  <a:cxn ang="0">
                    <a:pos x="63" y="112"/>
                  </a:cxn>
                  <a:cxn ang="0">
                    <a:pos x="50" y="110"/>
                  </a:cxn>
                  <a:cxn ang="0">
                    <a:pos x="17" y="65"/>
                  </a:cxn>
                </a:cxnLst>
                <a:rect l="0" t="0" r="r" b="b"/>
                <a:pathLst>
                  <a:path w="129" h="139">
                    <a:moveTo>
                      <a:pt x="129" y="65"/>
                    </a:moveTo>
                    <a:cubicBezTo>
                      <a:pt x="129" y="29"/>
                      <a:pt x="100" y="0"/>
                      <a:pt x="64" y="0"/>
                    </a:cubicBezTo>
                    <a:cubicBezTo>
                      <a:pt x="29" y="0"/>
                      <a:pt x="0" y="29"/>
                      <a:pt x="0" y="65"/>
                    </a:cubicBezTo>
                    <a:cubicBezTo>
                      <a:pt x="0" y="86"/>
                      <a:pt x="10" y="105"/>
                      <a:pt x="26" y="117"/>
                    </a:cubicBezTo>
                    <a:cubicBezTo>
                      <a:pt x="16" y="139"/>
                      <a:pt x="16" y="139"/>
                      <a:pt x="16" y="139"/>
                    </a:cubicBezTo>
                    <a:cubicBezTo>
                      <a:pt x="25" y="139"/>
                      <a:pt x="25" y="139"/>
                      <a:pt x="25" y="139"/>
                    </a:cubicBezTo>
                    <a:cubicBezTo>
                      <a:pt x="33" y="121"/>
                      <a:pt x="33" y="121"/>
                      <a:pt x="33" y="121"/>
                    </a:cubicBezTo>
                    <a:cubicBezTo>
                      <a:pt x="42" y="126"/>
                      <a:pt x="53" y="129"/>
                      <a:pt x="64" y="129"/>
                    </a:cubicBezTo>
                    <a:cubicBezTo>
                      <a:pt x="75" y="129"/>
                      <a:pt x="85" y="127"/>
                      <a:pt x="94" y="122"/>
                    </a:cubicBezTo>
                    <a:cubicBezTo>
                      <a:pt x="101" y="139"/>
                      <a:pt x="101" y="139"/>
                      <a:pt x="101" y="139"/>
                    </a:cubicBezTo>
                    <a:cubicBezTo>
                      <a:pt x="111" y="139"/>
                      <a:pt x="111" y="139"/>
                      <a:pt x="111" y="139"/>
                    </a:cubicBezTo>
                    <a:cubicBezTo>
                      <a:pt x="101" y="118"/>
                      <a:pt x="101" y="118"/>
                      <a:pt x="101" y="118"/>
                    </a:cubicBezTo>
                    <a:cubicBezTo>
                      <a:pt x="118" y="106"/>
                      <a:pt x="129" y="87"/>
                      <a:pt x="129" y="65"/>
                    </a:cubicBezTo>
                    <a:close/>
                    <a:moveTo>
                      <a:pt x="17" y="65"/>
                    </a:moveTo>
                    <a:cubicBezTo>
                      <a:pt x="17" y="39"/>
                      <a:pt x="38" y="18"/>
                      <a:pt x="64" y="18"/>
                    </a:cubicBezTo>
                    <a:cubicBezTo>
                      <a:pt x="82" y="18"/>
                      <a:pt x="98" y="28"/>
                      <a:pt x="106" y="42"/>
                    </a:cubicBezTo>
                    <a:cubicBezTo>
                      <a:pt x="109" y="49"/>
                      <a:pt x="111" y="56"/>
                      <a:pt x="111" y="64"/>
                    </a:cubicBezTo>
                    <a:cubicBezTo>
                      <a:pt x="111" y="90"/>
                      <a:pt x="89" y="112"/>
                      <a:pt x="63" y="112"/>
                    </a:cubicBezTo>
                    <a:cubicBezTo>
                      <a:pt x="59" y="112"/>
                      <a:pt x="54" y="111"/>
                      <a:pt x="50" y="110"/>
                    </a:cubicBezTo>
                    <a:cubicBezTo>
                      <a:pt x="31" y="104"/>
                      <a:pt x="17" y="86"/>
                      <a:pt x="17" y="6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0" name="Freeform 60"/>
              <p:cNvSpPr>
                <a:spLocks noEditPoints="1"/>
              </p:cNvSpPr>
              <p:nvPr/>
            </p:nvSpPr>
            <p:spPr bwMode="auto">
              <a:xfrm>
                <a:off x="4383076" y="2351618"/>
                <a:ext cx="283346" cy="260960"/>
              </a:xfrm>
              <a:custGeom>
                <a:avLst/>
                <a:gdLst/>
                <a:ahLst/>
                <a:cxnLst>
                  <a:cxn ang="0">
                    <a:pos x="131" y="70"/>
                  </a:cxn>
                  <a:cxn ang="0">
                    <a:pos x="120" y="59"/>
                  </a:cxn>
                  <a:cxn ang="0">
                    <a:pos x="145" y="32"/>
                  </a:cxn>
                  <a:cxn ang="0">
                    <a:pos x="111" y="0"/>
                  </a:cxn>
                  <a:cxn ang="0">
                    <a:pos x="86" y="26"/>
                  </a:cxn>
                  <a:cxn ang="0">
                    <a:pos x="73" y="12"/>
                  </a:cxn>
                  <a:cxn ang="0">
                    <a:pos x="57" y="29"/>
                  </a:cxn>
                  <a:cxn ang="0">
                    <a:pos x="70" y="41"/>
                  </a:cxn>
                  <a:cxn ang="0">
                    <a:pos x="18" y="94"/>
                  </a:cxn>
                  <a:cxn ang="0">
                    <a:pos x="17" y="110"/>
                  </a:cxn>
                  <a:cxn ang="0">
                    <a:pos x="0" y="125"/>
                  </a:cxn>
                  <a:cxn ang="0">
                    <a:pos x="20" y="145"/>
                  </a:cxn>
                  <a:cxn ang="0">
                    <a:pos x="36" y="130"/>
                  </a:cxn>
                  <a:cxn ang="0">
                    <a:pos x="52" y="127"/>
                  </a:cxn>
                  <a:cxn ang="0">
                    <a:pos x="104" y="75"/>
                  </a:cxn>
                  <a:cxn ang="0">
                    <a:pos x="116" y="87"/>
                  </a:cxn>
                  <a:cxn ang="0">
                    <a:pos x="131" y="70"/>
                  </a:cxn>
                  <a:cxn ang="0">
                    <a:pos x="49" y="122"/>
                  </a:cxn>
                  <a:cxn ang="0">
                    <a:pos x="33" y="124"/>
                  </a:cxn>
                  <a:cxn ang="0">
                    <a:pos x="20" y="136"/>
                  </a:cxn>
                  <a:cxn ang="0">
                    <a:pos x="10" y="125"/>
                  </a:cxn>
                  <a:cxn ang="0">
                    <a:pos x="22" y="113"/>
                  </a:cxn>
                  <a:cxn ang="0">
                    <a:pos x="24" y="97"/>
                  </a:cxn>
                  <a:cxn ang="0">
                    <a:pos x="74" y="46"/>
                  </a:cxn>
                  <a:cxn ang="0">
                    <a:pos x="100" y="70"/>
                  </a:cxn>
                  <a:cxn ang="0">
                    <a:pos x="49" y="122"/>
                  </a:cxn>
                </a:cxnLst>
                <a:rect l="0" t="0" r="r" b="b"/>
                <a:pathLst>
                  <a:path w="145" h="145">
                    <a:moveTo>
                      <a:pt x="131" y="70"/>
                    </a:moveTo>
                    <a:lnTo>
                      <a:pt x="120" y="59"/>
                    </a:lnTo>
                    <a:lnTo>
                      <a:pt x="145" y="32"/>
                    </a:lnTo>
                    <a:lnTo>
                      <a:pt x="111" y="0"/>
                    </a:lnTo>
                    <a:lnTo>
                      <a:pt x="86" y="26"/>
                    </a:lnTo>
                    <a:lnTo>
                      <a:pt x="73" y="12"/>
                    </a:lnTo>
                    <a:lnTo>
                      <a:pt x="57" y="29"/>
                    </a:lnTo>
                    <a:lnTo>
                      <a:pt x="70" y="41"/>
                    </a:lnTo>
                    <a:lnTo>
                      <a:pt x="18" y="94"/>
                    </a:lnTo>
                    <a:lnTo>
                      <a:pt x="17" y="110"/>
                    </a:lnTo>
                    <a:lnTo>
                      <a:pt x="0" y="125"/>
                    </a:lnTo>
                    <a:lnTo>
                      <a:pt x="20" y="145"/>
                    </a:lnTo>
                    <a:lnTo>
                      <a:pt x="36" y="130"/>
                    </a:lnTo>
                    <a:lnTo>
                      <a:pt x="52" y="127"/>
                    </a:lnTo>
                    <a:lnTo>
                      <a:pt x="104" y="75"/>
                    </a:lnTo>
                    <a:lnTo>
                      <a:pt x="116" y="87"/>
                    </a:lnTo>
                    <a:lnTo>
                      <a:pt x="131" y="70"/>
                    </a:lnTo>
                    <a:close/>
                    <a:moveTo>
                      <a:pt x="49" y="122"/>
                    </a:moveTo>
                    <a:lnTo>
                      <a:pt x="33" y="124"/>
                    </a:lnTo>
                    <a:lnTo>
                      <a:pt x="20" y="136"/>
                    </a:lnTo>
                    <a:lnTo>
                      <a:pt x="10" y="125"/>
                    </a:lnTo>
                    <a:lnTo>
                      <a:pt x="22" y="113"/>
                    </a:lnTo>
                    <a:lnTo>
                      <a:pt x="24" y="97"/>
                    </a:lnTo>
                    <a:lnTo>
                      <a:pt x="74" y="46"/>
                    </a:lnTo>
                    <a:lnTo>
                      <a:pt x="100" y="70"/>
                    </a:lnTo>
                    <a:lnTo>
                      <a:pt x="49"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1" name="Freeform 61"/>
              <p:cNvSpPr>
                <a:spLocks/>
              </p:cNvSpPr>
              <p:nvPr/>
            </p:nvSpPr>
            <p:spPr bwMode="auto">
              <a:xfrm>
                <a:off x="4963447" y="3321668"/>
                <a:ext cx="336107" cy="350946"/>
              </a:xfrm>
              <a:custGeom>
                <a:avLst/>
                <a:gdLst/>
                <a:ahLst/>
                <a:cxnLst>
                  <a:cxn ang="0">
                    <a:pos x="130" y="135"/>
                  </a:cxn>
                  <a:cxn ang="0">
                    <a:pos x="128" y="87"/>
                  </a:cxn>
                  <a:cxn ang="0">
                    <a:pos x="145" y="50"/>
                  </a:cxn>
                  <a:cxn ang="0">
                    <a:pos x="96" y="0"/>
                  </a:cxn>
                  <a:cxn ang="0">
                    <a:pos x="46" y="50"/>
                  </a:cxn>
                  <a:cxn ang="0">
                    <a:pos x="66" y="90"/>
                  </a:cxn>
                  <a:cxn ang="0">
                    <a:pos x="60" y="133"/>
                  </a:cxn>
                  <a:cxn ang="0">
                    <a:pos x="18" y="187"/>
                  </a:cxn>
                  <a:cxn ang="0">
                    <a:pos x="0" y="187"/>
                  </a:cxn>
                  <a:cxn ang="0">
                    <a:pos x="0" y="215"/>
                  </a:cxn>
                  <a:cxn ang="0">
                    <a:pos x="191" y="215"/>
                  </a:cxn>
                  <a:cxn ang="0">
                    <a:pos x="191" y="187"/>
                  </a:cxn>
                  <a:cxn ang="0">
                    <a:pos x="173" y="187"/>
                  </a:cxn>
                  <a:cxn ang="0">
                    <a:pos x="130" y="135"/>
                  </a:cxn>
                </a:cxnLst>
                <a:rect l="0" t="0" r="r" b="b"/>
                <a:pathLst>
                  <a:path w="191" h="215">
                    <a:moveTo>
                      <a:pt x="130" y="135"/>
                    </a:moveTo>
                    <a:cubicBezTo>
                      <a:pt x="125" y="120"/>
                      <a:pt x="126" y="100"/>
                      <a:pt x="128" y="87"/>
                    </a:cubicBezTo>
                    <a:cubicBezTo>
                      <a:pt x="139" y="78"/>
                      <a:pt x="145" y="65"/>
                      <a:pt x="145" y="50"/>
                    </a:cubicBezTo>
                    <a:cubicBezTo>
                      <a:pt x="145" y="22"/>
                      <a:pt x="123" y="0"/>
                      <a:pt x="96" y="0"/>
                    </a:cubicBezTo>
                    <a:cubicBezTo>
                      <a:pt x="68" y="0"/>
                      <a:pt x="46" y="22"/>
                      <a:pt x="46" y="50"/>
                    </a:cubicBezTo>
                    <a:cubicBezTo>
                      <a:pt x="46" y="66"/>
                      <a:pt x="54" y="81"/>
                      <a:pt x="66" y="90"/>
                    </a:cubicBezTo>
                    <a:cubicBezTo>
                      <a:pt x="67" y="102"/>
                      <a:pt x="66" y="118"/>
                      <a:pt x="60" y="133"/>
                    </a:cubicBezTo>
                    <a:cubicBezTo>
                      <a:pt x="51" y="158"/>
                      <a:pt x="24" y="182"/>
                      <a:pt x="18" y="187"/>
                    </a:cubicBezTo>
                    <a:cubicBezTo>
                      <a:pt x="0" y="187"/>
                      <a:pt x="0" y="187"/>
                      <a:pt x="0" y="187"/>
                    </a:cubicBezTo>
                    <a:cubicBezTo>
                      <a:pt x="0" y="215"/>
                      <a:pt x="0" y="215"/>
                      <a:pt x="0" y="215"/>
                    </a:cubicBezTo>
                    <a:cubicBezTo>
                      <a:pt x="191" y="215"/>
                      <a:pt x="191" y="215"/>
                      <a:pt x="191" y="215"/>
                    </a:cubicBezTo>
                    <a:cubicBezTo>
                      <a:pt x="191" y="187"/>
                      <a:pt x="191" y="187"/>
                      <a:pt x="191" y="187"/>
                    </a:cubicBezTo>
                    <a:cubicBezTo>
                      <a:pt x="173" y="187"/>
                      <a:pt x="173" y="187"/>
                      <a:pt x="173" y="187"/>
                    </a:cubicBezTo>
                    <a:cubicBezTo>
                      <a:pt x="167" y="182"/>
                      <a:pt x="137" y="156"/>
                      <a:pt x="130" y="13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2" name="Freeform 62"/>
              <p:cNvSpPr>
                <a:spLocks noEditPoints="1"/>
              </p:cNvSpPr>
              <p:nvPr/>
            </p:nvSpPr>
            <p:spPr bwMode="auto">
              <a:xfrm>
                <a:off x="1774337" y="1179999"/>
                <a:ext cx="138742" cy="125981"/>
              </a:xfrm>
              <a:custGeom>
                <a:avLst/>
                <a:gdLst/>
                <a:ahLst/>
                <a:cxnLst>
                  <a:cxn ang="0">
                    <a:pos x="0" y="70"/>
                  </a:cxn>
                  <a:cxn ang="0">
                    <a:pos x="71" y="70"/>
                  </a:cxn>
                  <a:cxn ang="0">
                    <a:pos x="71" y="0"/>
                  </a:cxn>
                  <a:cxn ang="0">
                    <a:pos x="0" y="0"/>
                  </a:cxn>
                  <a:cxn ang="0">
                    <a:pos x="0" y="70"/>
                  </a:cxn>
                  <a:cxn ang="0">
                    <a:pos x="20" y="32"/>
                  </a:cxn>
                  <a:cxn ang="0">
                    <a:pos x="32" y="32"/>
                  </a:cxn>
                  <a:cxn ang="0">
                    <a:pos x="32" y="19"/>
                  </a:cxn>
                  <a:cxn ang="0">
                    <a:pos x="39" y="19"/>
                  </a:cxn>
                  <a:cxn ang="0">
                    <a:pos x="39" y="32"/>
                  </a:cxn>
                  <a:cxn ang="0">
                    <a:pos x="51" y="32"/>
                  </a:cxn>
                  <a:cxn ang="0">
                    <a:pos x="51" y="39"/>
                  </a:cxn>
                  <a:cxn ang="0">
                    <a:pos x="39" y="39"/>
                  </a:cxn>
                  <a:cxn ang="0">
                    <a:pos x="39" y="51"/>
                  </a:cxn>
                  <a:cxn ang="0">
                    <a:pos x="32" y="51"/>
                  </a:cxn>
                  <a:cxn ang="0">
                    <a:pos x="32" y="39"/>
                  </a:cxn>
                  <a:cxn ang="0">
                    <a:pos x="20" y="39"/>
                  </a:cxn>
                  <a:cxn ang="0">
                    <a:pos x="20" y="32"/>
                  </a:cxn>
                </a:cxnLst>
                <a:rect l="0" t="0" r="r" b="b"/>
                <a:pathLst>
                  <a:path w="71" h="70">
                    <a:moveTo>
                      <a:pt x="0" y="70"/>
                    </a:moveTo>
                    <a:lnTo>
                      <a:pt x="71" y="70"/>
                    </a:lnTo>
                    <a:lnTo>
                      <a:pt x="71" y="0"/>
                    </a:lnTo>
                    <a:lnTo>
                      <a:pt x="0" y="0"/>
                    </a:lnTo>
                    <a:lnTo>
                      <a:pt x="0" y="70"/>
                    </a:lnTo>
                    <a:close/>
                    <a:moveTo>
                      <a:pt x="20" y="32"/>
                    </a:moveTo>
                    <a:lnTo>
                      <a:pt x="32" y="32"/>
                    </a:lnTo>
                    <a:lnTo>
                      <a:pt x="32" y="19"/>
                    </a:lnTo>
                    <a:lnTo>
                      <a:pt x="39" y="19"/>
                    </a:lnTo>
                    <a:lnTo>
                      <a:pt x="39" y="32"/>
                    </a:lnTo>
                    <a:lnTo>
                      <a:pt x="51" y="32"/>
                    </a:lnTo>
                    <a:lnTo>
                      <a:pt x="51" y="39"/>
                    </a:lnTo>
                    <a:lnTo>
                      <a:pt x="39" y="39"/>
                    </a:lnTo>
                    <a:lnTo>
                      <a:pt x="39" y="51"/>
                    </a:lnTo>
                    <a:lnTo>
                      <a:pt x="32" y="51"/>
                    </a:lnTo>
                    <a:lnTo>
                      <a:pt x="32" y="39"/>
                    </a:lnTo>
                    <a:lnTo>
                      <a:pt x="20" y="39"/>
                    </a:lnTo>
                    <a:lnTo>
                      <a:pt x="20" y="3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3" name="Freeform 63"/>
              <p:cNvSpPr>
                <a:spLocks noEditPoints="1"/>
              </p:cNvSpPr>
              <p:nvPr/>
            </p:nvSpPr>
            <p:spPr bwMode="auto">
              <a:xfrm>
                <a:off x="1774337" y="1320377"/>
                <a:ext cx="138742" cy="124181"/>
              </a:xfrm>
              <a:custGeom>
                <a:avLst/>
                <a:gdLst/>
                <a:ahLst/>
                <a:cxnLst>
                  <a:cxn ang="0">
                    <a:pos x="0" y="69"/>
                  </a:cxn>
                  <a:cxn ang="0">
                    <a:pos x="71" y="69"/>
                  </a:cxn>
                  <a:cxn ang="0">
                    <a:pos x="71" y="0"/>
                  </a:cxn>
                  <a:cxn ang="0">
                    <a:pos x="0" y="0"/>
                  </a:cxn>
                  <a:cxn ang="0">
                    <a:pos x="0" y="69"/>
                  </a:cxn>
                  <a:cxn ang="0">
                    <a:pos x="20" y="31"/>
                  </a:cxn>
                  <a:cxn ang="0">
                    <a:pos x="51" y="31"/>
                  </a:cxn>
                  <a:cxn ang="0">
                    <a:pos x="51" y="38"/>
                  </a:cxn>
                  <a:cxn ang="0">
                    <a:pos x="20" y="38"/>
                  </a:cxn>
                  <a:cxn ang="0">
                    <a:pos x="20" y="31"/>
                  </a:cxn>
                </a:cxnLst>
                <a:rect l="0" t="0" r="r" b="b"/>
                <a:pathLst>
                  <a:path w="71" h="69">
                    <a:moveTo>
                      <a:pt x="0" y="69"/>
                    </a:moveTo>
                    <a:lnTo>
                      <a:pt x="71" y="69"/>
                    </a:lnTo>
                    <a:lnTo>
                      <a:pt x="71" y="0"/>
                    </a:lnTo>
                    <a:lnTo>
                      <a:pt x="0" y="0"/>
                    </a:lnTo>
                    <a:lnTo>
                      <a:pt x="0" y="69"/>
                    </a:lnTo>
                    <a:close/>
                    <a:moveTo>
                      <a:pt x="20" y="31"/>
                    </a:moveTo>
                    <a:lnTo>
                      <a:pt x="51" y="31"/>
                    </a:lnTo>
                    <a:lnTo>
                      <a:pt x="51" y="38"/>
                    </a:lnTo>
                    <a:lnTo>
                      <a:pt x="20" y="38"/>
                    </a:lnTo>
                    <a:lnTo>
                      <a:pt x="20"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4" name="Freeform 64"/>
              <p:cNvSpPr>
                <a:spLocks noEditPoints="1"/>
              </p:cNvSpPr>
              <p:nvPr/>
            </p:nvSpPr>
            <p:spPr bwMode="auto">
              <a:xfrm>
                <a:off x="1934574" y="1179999"/>
                <a:ext cx="136788" cy="125981"/>
              </a:xfrm>
              <a:custGeom>
                <a:avLst/>
                <a:gdLst/>
                <a:ahLst/>
                <a:cxnLst>
                  <a:cxn ang="0">
                    <a:pos x="0" y="0"/>
                  </a:cxn>
                  <a:cxn ang="0">
                    <a:pos x="0" y="70"/>
                  </a:cxn>
                  <a:cxn ang="0">
                    <a:pos x="70" y="70"/>
                  </a:cxn>
                  <a:cxn ang="0">
                    <a:pos x="70" y="0"/>
                  </a:cxn>
                  <a:cxn ang="0">
                    <a:pos x="0" y="0"/>
                  </a:cxn>
                  <a:cxn ang="0">
                    <a:pos x="51" y="43"/>
                  </a:cxn>
                  <a:cxn ang="0">
                    <a:pos x="46" y="49"/>
                  </a:cxn>
                  <a:cxn ang="0">
                    <a:pos x="38" y="40"/>
                  </a:cxn>
                  <a:cxn ang="0">
                    <a:pos x="29" y="49"/>
                  </a:cxn>
                  <a:cxn ang="0">
                    <a:pos x="24" y="43"/>
                  </a:cxn>
                  <a:cxn ang="0">
                    <a:pos x="32" y="35"/>
                  </a:cxn>
                  <a:cxn ang="0">
                    <a:pos x="24" y="26"/>
                  </a:cxn>
                  <a:cxn ang="0">
                    <a:pos x="29" y="22"/>
                  </a:cxn>
                  <a:cxn ang="0">
                    <a:pos x="38" y="30"/>
                  </a:cxn>
                  <a:cxn ang="0">
                    <a:pos x="46" y="22"/>
                  </a:cxn>
                  <a:cxn ang="0">
                    <a:pos x="51" y="26"/>
                  </a:cxn>
                  <a:cxn ang="0">
                    <a:pos x="42" y="35"/>
                  </a:cxn>
                  <a:cxn ang="0">
                    <a:pos x="51" y="43"/>
                  </a:cxn>
                </a:cxnLst>
                <a:rect l="0" t="0" r="r" b="b"/>
                <a:pathLst>
                  <a:path w="70" h="70">
                    <a:moveTo>
                      <a:pt x="0" y="0"/>
                    </a:moveTo>
                    <a:lnTo>
                      <a:pt x="0" y="70"/>
                    </a:lnTo>
                    <a:lnTo>
                      <a:pt x="70" y="70"/>
                    </a:lnTo>
                    <a:lnTo>
                      <a:pt x="70" y="0"/>
                    </a:lnTo>
                    <a:lnTo>
                      <a:pt x="0" y="0"/>
                    </a:lnTo>
                    <a:close/>
                    <a:moveTo>
                      <a:pt x="51" y="43"/>
                    </a:moveTo>
                    <a:lnTo>
                      <a:pt x="46" y="49"/>
                    </a:lnTo>
                    <a:lnTo>
                      <a:pt x="38" y="40"/>
                    </a:lnTo>
                    <a:lnTo>
                      <a:pt x="29" y="49"/>
                    </a:lnTo>
                    <a:lnTo>
                      <a:pt x="24" y="43"/>
                    </a:lnTo>
                    <a:lnTo>
                      <a:pt x="32" y="35"/>
                    </a:lnTo>
                    <a:lnTo>
                      <a:pt x="24" y="26"/>
                    </a:lnTo>
                    <a:lnTo>
                      <a:pt x="29" y="22"/>
                    </a:lnTo>
                    <a:lnTo>
                      <a:pt x="38" y="30"/>
                    </a:lnTo>
                    <a:lnTo>
                      <a:pt x="46" y="22"/>
                    </a:lnTo>
                    <a:lnTo>
                      <a:pt x="51" y="26"/>
                    </a:lnTo>
                    <a:lnTo>
                      <a:pt x="42" y="35"/>
                    </a:lnTo>
                    <a:lnTo>
                      <a:pt x="51" y="4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5" name="Freeform 65"/>
              <p:cNvSpPr>
                <a:spLocks noEditPoints="1"/>
              </p:cNvSpPr>
              <p:nvPr/>
            </p:nvSpPr>
            <p:spPr bwMode="auto">
              <a:xfrm>
                <a:off x="1934574" y="1320377"/>
                <a:ext cx="136788" cy="124181"/>
              </a:xfrm>
              <a:custGeom>
                <a:avLst/>
                <a:gdLst/>
                <a:ahLst/>
                <a:cxnLst>
                  <a:cxn ang="0">
                    <a:pos x="0" y="77"/>
                  </a:cxn>
                  <a:cxn ang="0">
                    <a:pos x="78" y="77"/>
                  </a:cxn>
                  <a:cxn ang="0">
                    <a:pos x="78" y="0"/>
                  </a:cxn>
                  <a:cxn ang="0">
                    <a:pos x="0" y="0"/>
                  </a:cxn>
                  <a:cxn ang="0">
                    <a:pos x="0" y="77"/>
                  </a:cxn>
                  <a:cxn ang="0">
                    <a:pos x="47" y="56"/>
                  </a:cxn>
                  <a:cxn ang="0">
                    <a:pos x="46" y="58"/>
                  </a:cxn>
                  <a:cxn ang="0">
                    <a:pos x="44" y="60"/>
                  </a:cxn>
                  <a:cxn ang="0">
                    <a:pos x="41" y="60"/>
                  </a:cxn>
                  <a:cxn ang="0">
                    <a:pos x="39" y="60"/>
                  </a:cxn>
                  <a:cxn ang="0">
                    <a:pos x="37" y="58"/>
                  </a:cxn>
                  <a:cxn ang="0">
                    <a:pos x="35" y="56"/>
                  </a:cxn>
                  <a:cxn ang="0">
                    <a:pos x="35" y="54"/>
                  </a:cxn>
                  <a:cxn ang="0">
                    <a:pos x="35" y="51"/>
                  </a:cxn>
                  <a:cxn ang="0">
                    <a:pos x="37" y="49"/>
                  </a:cxn>
                  <a:cxn ang="0">
                    <a:pos x="39" y="48"/>
                  </a:cxn>
                  <a:cxn ang="0">
                    <a:pos x="41" y="47"/>
                  </a:cxn>
                  <a:cxn ang="0">
                    <a:pos x="44" y="48"/>
                  </a:cxn>
                  <a:cxn ang="0">
                    <a:pos x="46" y="49"/>
                  </a:cxn>
                  <a:cxn ang="0">
                    <a:pos x="47" y="51"/>
                  </a:cxn>
                  <a:cxn ang="0">
                    <a:pos x="47" y="54"/>
                  </a:cxn>
                  <a:cxn ang="0">
                    <a:pos x="47" y="56"/>
                  </a:cxn>
                  <a:cxn ang="0">
                    <a:pos x="35" y="20"/>
                  </a:cxn>
                  <a:cxn ang="0">
                    <a:pos x="37" y="18"/>
                  </a:cxn>
                  <a:cxn ang="0">
                    <a:pos x="39" y="17"/>
                  </a:cxn>
                  <a:cxn ang="0">
                    <a:pos x="41" y="16"/>
                  </a:cxn>
                  <a:cxn ang="0">
                    <a:pos x="44" y="17"/>
                  </a:cxn>
                  <a:cxn ang="0">
                    <a:pos x="46" y="18"/>
                  </a:cxn>
                  <a:cxn ang="0">
                    <a:pos x="47" y="20"/>
                  </a:cxn>
                  <a:cxn ang="0">
                    <a:pos x="47" y="23"/>
                  </a:cxn>
                  <a:cxn ang="0">
                    <a:pos x="47" y="25"/>
                  </a:cxn>
                  <a:cxn ang="0">
                    <a:pos x="46" y="27"/>
                  </a:cxn>
                  <a:cxn ang="0">
                    <a:pos x="44" y="29"/>
                  </a:cxn>
                  <a:cxn ang="0">
                    <a:pos x="41" y="29"/>
                  </a:cxn>
                  <a:cxn ang="0">
                    <a:pos x="39" y="29"/>
                  </a:cxn>
                  <a:cxn ang="0">
                    <a:pos x="37" y="27"/>
                  </a:cxn>
                  <a:cxn ang="0">
                    <a:pos x="35" y="25"/>
                  </a:cxn>
                  <a:cxn ang="0">
                    <a:pos x="35" y="23"/>
                  </a:cxn>
                  <a:cxn ang="0">
                    <a:pos x="35" y="20"/>
                  </a:cxn>
                  <a:cxn ang="0">
                    <a:pos x="24" y="34"/>
                  </a:cxn>
                  <a:cxn ang="0">
                    <a:pos x="59" y="34"/>
                  </a:cxn>
                  <a:cxn ang="0">
                    <a:pos x="59" y="43"/>
                  </a:cxn>
                  <a:cxn ang="0">
                    <a:pos x="24" y="43"/>
                  </a:cxn>
                  <a:cxn ang="0">
                    <a:pos x="24" y="34"/>
                  </a:cxn>
                </a:cxnLst>
                <a:rect l="0" t="0" r="r" b="b"/>
                <a:pathLst>
                  <a:path w="78" h="77">
                    <a:moveTo>
                      <a:pt x="0" y="77"/>
                    </a:moveTo>
                    <a:cubicBezTo>
                      <a:pt x="78" y="77"/>
                      <a:pt x="78" y="77"/>
                      <a:pt x="78" y="77"/>
                    </a:cubicBezTo>
                    <a:cubicBezTo>
                      <a:pt x="78" y="0"/>
                      <a:pt x="78" y="0"/>
                      <a:pt x="78" y="0"/>
                    </a:cubicBezTo>
                    <a:cubicBezTo>
                      <a:pt x="0" y="0"/>
                      <a:pt x="0" y="0"/>
                      <a:pt x="0" y="0"/>
                    </a:cubicBezTo>
                    <a:lnTo>
                      <a:pt x="0" y="77"/>
                    </a:lnTo>
                    <a:close/>
                    <a:moveTo>
                      <a:pt x="47" y="56"/>
                    </a:moveTo>
                    <a:cubicBezTo>
                      <a:pt x="47" y="57"/>
                      <a:pt x="46" y="58"/>
                      <a:pt x="46" y="58"/>
                    </a:cubicBezTo>
                    <a:cubicBezTo>
                      <a:pt x="45" y="59"/>
                      <a:pt x="44" y="59"/>
                      <a:pt x="44" y="60"/>
                    </a:cubicBezTo>
                    <a:cubicBezTo>
                      <a:pt x="43" y="60"/>
                      <a:pt x="42" y="60"/>
                      <a:pt x="41" y="60"/>
                    </a:cubicBezTo>
                    <a:cubicBezTo>
                      <a:pt x="40" y="60"/>
                      <a:pt x="39" y="60"/>
                      <a:pt x="39" y="60"/>
                    </a:cubicBezTo>
                    <a:cubicBezTo>
                      <a:pt x="38" y="59"/>
                      <a:pt x="37" y="59"/>
                      <a:pt x="37" y="58"/>
                    </a:cubicBezTo>
                    <a:cubicBezTo>
                      <a:pt x="36" y="58"/>
                      <a:pt x="35" y="57"/>
                      <a:pt x="35" y="56"/>
                    </a:cubicBezTo>
                    <a:cubicBezTo>
                      <a:pt x="35" y="56"/>
                      <a:pt x="35" y="55"/>
                      <a:pt x="35" y="54"/>
                    </a:cubicBezTo>
                    <a:cubicBezTo>
                      <a:pt x="35" y="53"/>
                      <a:pt x="35" y="52"/>
                      <a:pt x="35" y="51"/>
                    </a:cubicBezTo>
                    <a:cubicBezTo>
                      <a:pt x="35" y="51"/>
                      <a:pt x="36" y="50"/>
                      <a:pt x="37" y="49"/>
                    </a:cubicBezTo>
                    <a:cubicBezTo>
                      <a:pt x="37" y="49"/>
                      <a:pt x="38" y="48"/>
                      <a:pt x="39" y="48"/>
                    </a:cubicBezTo>
                    <a:cubicBezTo>
                      <a:pt x="39" y="48"/>
                      <a:pt x="40" y="47"/>
                      <a:pt x="41" y="47"/>
                    </a:cubicBezTo>
                    <a:cubicBezTo>
                      <a:pt x="42" y="47"/>
                      <a:pt x="43" y="48"/>
                      <a:pt x="44" y="48"/>
                    </a:cubicBezTo>
                    <a:cubicBezTo>
                      <a:pt x="44" y="48"/>
                      <a:pt x="45" y="49"/>
                      <a:pt x="46" y="49"/>
                    </a:cubicBezTo>
                    <a:cubicBezTo>
                      <a:pt x="46" y="50"/>
                      <a:pt x="47" y="51"/>
                      <a:pt x="47" y="51"/>
                    </a:cubicBezTo>
                    <a:cubicBezTo>
                      <a:pt x="47" y="52"/>
                      <a:pt x="47" y="53"/>
                      <a:pt x="47" y="54"/>
                    </a:cubicBezTo>
                    <a:cubicBezTo>
                      <a:pt x="47" y="55"/>
                      <a:pt x="47" y="56"/>
                      <a:pt x="47" y="56"/>
                    </a:cubicBezTo>
                    <a:close/>
                    <a:moveTo>
                      <a:pt x="35" y="20"/>
                    </a:moveTo>
                    <a:cubicBezTo>
                      <a:pt x="35" y="19"/>
                      <a:pt x="36" y="19"/>
                      <a:pt x="37" y="18"/>
                    </a:cubicBezTo>
                    <a:cubicBezTo>
                      <a:pt x="37" y="18"/>
                      <a:pt x="38" y="17"/>
                      <a:pt x="39" y="17"/>
                    </a:cubicBezTo>
                    <a:cubicBezTo>
                      <a:pt x="39" y="16"/>
                      <a:pt x="40" y="16"/>
                      <a:pt x="41" y="16"/>
                    </a:cubicBezTo>
                    <a:cubicBezTo>
                      <a:pt x="42" y="16"/>
                      <a:pt x="43" y="16"/>
                      <a:pt x="44" y="17"/>
                    </a:cubicBezTo>
                    <a:cubicBezTo>
                      <a:pt x="44" y="17"/>
                      <a:pt x="45" y="18"/>
                      <a:pt x="46" y="18"/>
                    </a:cubicBezTo>
                    <a:cubicBezTo>
                      <a:pt x="46" y="19"/>
                      <a:pt x="47" y="19"/>
                      <a:pt x="47" y="20"/>
                    </a:cubicBezTo>
                    <a:cubicBezTo>
                      <a:pt x="47" y="21"/>
                      <a:pt x="47" y="22"/>
                      <a:pt x="47" y="23"/>
                    </a:cubicBezTo>
                    <a:cubicBezTo>
                      <a:pt x="47" y="24"/>
                      <a:pt x="47" y="25"/>
                      <a:pt x="47" y="25"/>
                    </a:cubicBezTo>
                    <a:cubicBezTo>
                      <a:pt x="47" y="26"/>
                      <a:pt x="46" y="27"/>
                      <a:pt x="46" y="27"/>
                    </a:cubicBezTo>
                    <a:cubicBezTo>
                      <a:pt x="45" y="28"/>
                      <a:pt x="44" y="28"/>
                      <a:pt x="44" y="29"/>
                    </a:cubicBezTo>
                    <a:cubicBezTo>
                      <a:pt x="43" y="29"/>
                      <a:pt x="42" y="29"/>
                      <a:pt x="41" y="29"/>
                    </a:cubicBezTo>
                    <a:cubicBezTo>
                      <a:pt x="40" y="29"/>
                      <a:pt x="39" y="29"/>
                      <a:pt x="39" y="29"/>
                    </a:cubicBezTo>
                    <a:cubicBezTo>
                      <a:pt x="38" y="28"/>
                      <a:pt x="37" y="28"/>
                      <a:pt x="37" y="27"/>
                    </a:cubicBezTo>
                    <a:cubicBezTo>
                      <a:pt x="36" y="27"/>
                      <a:pt x="35" y="26"/>
                      <a:pt x="35" y="25"/>
                    </a:cubicBezTo>
                    <a:cubicBezTo>
                      <a:pt x="35" y="25"/>
                      <a:pt x="35" y="24"/>
                      <a:pt x="35" y="23"/>
                    </a:cubicBezTo>
                    <a:cubicBezTo>
                      <a:pt x="35" y="22"/>
                      <a:pt x="35" y="21"/>
                      <a:pt x="35" y="20"/>
                    </a:cubicBezTo>
                    <a:close/>
                    <a:moveTo>
                      <a:pt x="24" y="34"/>
                    </a:moveTo>
                    <a:cubicBezTo>
                      <a:pt x="59" y="34"/>
                      <a:pt x="59" y="34"/>
                      <a:pt x="59" y="34"/>
                    </a:cubicBezTo>
                    <a:cubicBezTo>
                      <a:pt x="59" y="43"/>
                      <a:pt x="59" y="43"/>
                      <a:pt x="59" y="43"/>
                    </a:cubicBezTo>
                    <a:cubicBezTo>
                      <a:pt x="24" y="43"/>
                      <a:pt x="24" y="43"/>
                      <a:pt x="24" y="43"/>
                    </a:cubicBezTo>
                    <a:lnTo>
                      <a:pt x="24"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6" name="Freeform 66"/>
              <p:cNvSpPr>
                <a:spLocks/>
              </p:cNvSpPr>
              <p:nvPr/>
            </p:nvSpPr>
            <p:spPr bwMode="auto">
              <a:xfrm>
                <a:off x="293121" y="3478244"/>
                <a:ext cx="275530" cy="302353"/>
              </a:xfrm>
              <a:custGeom>
                <a:avLst/>
                <a:gdLst/>
                <a:ahLst/>
                <a:cxnLst>
                  <a:cxn ang="0">
                    <a:pos x="10" y="133"/>
                  </a:cxn>
                  <a:cxn ang="0">
                    <a:pos x="26" y="140"/>
                  </a:cxn>
                  <a:cxn ang="0">
                    <a:pos x="48" y="118"/>
                  </a:cxn>
                  <a:cxn ang="0">
                    <a:pos x="26" y="96"/>
                  </a:cxn>
                  <a:cxn ang="0">
                    <a:pos x="10" y="103"/>
                  </a:cxn>
                  <a:cxn ang="0">
                    <a:pos x="1" y="103"/>
                  </a:cxn>
                  <a:cxn ang="0">
                    <a:pos x="1" y="52"/>
                  </a:cxn>
                  <a:cxn ang="0">
                    <a:pos x="64" y="52"/>
                  </a:cxn>
                  <a:cxn ang="0">
                    <a:pos x="64" y="44"/>
                  </a:cxn>
                  <a:cxn ang="0">
                    <a:pos x="56" y="25"/>
                  </a:cxn>
                  <a:cxn ang="0">
                    <a:pos x="82" y="0"/>
                  </a:cxn>
                  <a:cxn ang="0">
                    <a:pos x="107" y="26"/>
                  </a:cxn>
                  <a:cxn ang="0">
                    <a:pos x="100" y="44"/>
                  </a:cxn>
                  <a:cxn ang="0">
                    <a:pos x="99" y="52"/>
                  </a:cxn>
                  <a:cxn ang="0">
                    <a:pos x="156" y="52"/>
                  </a:cxn>
                  <a:cxn ang="0">
                    <a:pos x="156" y="103"/>
                  </a:cxn>
                  <a:cxn ang="0">
                    <a:pos x="148" y="103"/>
                  </a:cxn>
                  <a:cxn ang="0">
                    <a:pos x="133" y="96"/>
                  </a:cxn>
                  <a:cxn ang="0">
                    <a:pos x="111" y="118"/>
                  </a:cxn>
                  <a:cxn ang="0">
                    <a:pos x="133" y="140"/>
                  </a:cxn>
                  <a:cxn ang="0">
                    <a:pos x="148" y="134"/>
                  </a:cxn>
                  <a:cxn ang="0">
                    <a:pos x="156" y="134"/>
                  </a:cxn>
                  <a:cxn ang="0">
                    <a:pos x="156" y="186"/>
                  </a:cxn>
                  <a:cxn ang="0">
                    <a:pos x="96" y="186"/>
                  </a:cxn>
                  <a:cxn ang="0">
                    <a:pos x="96" y="180"/>
                  </a:cxn>
                  <a:cxn ang="0">
                    <a:pos x="103" y="165"/>
                  </a:cxn>
                  <a:cxn ang="0">
                    <a:pos x="81" y="143"/>
                  </a:cxn>
                  <a:cxn ang="0">
                    <a:pos x="59" y="165"/>
                  </a:cxn>
                  <a:cxn ang="0">
                    <a:pos x="66" y="180"/>
                  </a:cxn>
                  <a:cxn ang="0">
                    <a:pos x="66" y="186"/>
                  </a:cxn>
                  <a:cxn ang="0">
                    <a:pos x="0" y="186"/>
                  </a:cxn>
                  <a:cxn ang="0">
                    <a:pos x="1" y="133"/>
                  </a:cxn>
                  <a:cxn ang="0">
                    <a:pos x="10" y="133"/>
                  </a:cxn>
                </a:cxnLst>
                <a:rect l="0" t="0" r="r" b="b"/>
                <a:pathLst>
                  <a:path w="156" h="186">
                    <a:moveTo>
                      <a:pt x="10" y="133"/>
                    </a:moveTo>
                    <a:cubicBezTo>
                      <a:pt x="14" y="137"/>
                      <a:pt x="20" y="140"/>
                      <a:pt x="26" y="140"/>
                    </a:cubicBezTo>
                    <a:cubicBezTo>
                      <a:pt x="38" y="140"/>
                      <a:pt x="48" y="130"/>
                      <a:pt x="48" y="118"/>
                    </a:cubicBezTo>
                    <a:cubicBezTo>
                      <a:pt x="48" y="106"/>
                      <a:pt x="38" y="96"/>
                      <a:pt x="26" y="96"/>
                    </a:cubicBezTo>
                    <a:cubicBezTo>
                      <a:pt x="20" y="96"/>
                      <a:pt x="14" y="99"/>
                      <a:pt x="10" y="103"/>
                    </a:cubicBezTo>
                    <a:cubicBezTo>
                      <a:pt x="1" y="103"/>
                      <a:pt x="1" y="103"/>
                      <a:pt x="1" y="103"/>
                    </a:cubicBezTo>
                    <a:cubicBezTo>
                      <a:pt x="1" y="52"/>
                      <a:pt x="1" y="52"/>
                      <a:pt x="1" y="52"/>
                    </a:cubicBezTo>
                    <a:cubicBezTo>
                      <a:pt x="64" y="52"/>
                      <a:pt x="64" y="52"/>
                      <a:pt x="64" y="52"/>
                    </a:cubicBezTo>
                    <a:cubicBezTo>
                      <a:pt x="64" y="44"/>
                      <a:pt x="64" y="44"/>
                      <a:pt x="64" y="44"/>
                    </a:cubicBezTo>
                    <a:cubicBezTo>
                      <a:pt x="59" y="39"/>
                      <a:pt x="56" y="33"/>
                      <a:pt x="56" y="25"/>
                    </a:cubicBezTo>
                    <a:cubicBezTo>
                      <a:pt x="56" y="11"/>
                      <a:pt x="68" y="0"/>
                      <a:pt x="82" y="0"/>
                    </a:cubicBezTo>
                    <a:cubicBezTo>
                      <a:pt x="96" y="0"/>
                      <a:pt x="107" y="11"/>
                      <a:pt x="107" y="26"/>
                    </a:cubicBezTo>
                    <a:cubicBezTo>
                      <a:pt x="107" y="33"/>
                      <a:pt x="104" y="39"/>
                      <a:pt x="100" y="44"/>
                    </a:cubicBezTo>
                    <a:cubicBezTo>
                      <a:pt x="99" y="52"/>
                      <a:pt x="99" y="52"/>
                      <a:pt x="99" y="52"/>
                    </a:cubicBezTo>
                    <a:cubicBezTo>
                      <a:pt x="156" y="52"/>
                      <a:pt x="156" y="52"/>
                      <a:pt x="156" y="52"/>
                    </a:cubicBezTo>
                    <a:cubicBezTo>
                      <a:pt x="156" y="103"/>
                      <a:pt x="156" y="103"/>
                      <a:pt x="156" y="103"/>
                    </a:cubicBezTo>
                    <a:cubicBezTo>
                      <a:pt x="148" y="103"/>
                      <a:pt x="148" y="103"/>
                      <a:pt x="148" y="103"/>
                    </a:cubicBezTo>
                    <a:cubicBezTo>
                      <a:pt x="144" y="99"/>
                      <a:pt x="139" y="96"/>
                      <a:pt x="133" y="96"/>
                    </a:cubicBezTo>
                    <a:cubicBezTo>
                      <a:pt x="121" y="96"/>
                      <a:pt x="111" y="106"/>
                      <a:pt x="111" y="118"/>
                    </a:cubicBezTo>
                    <a:cubicBezTo>
                      <a:pt x="111" y="130"/>
                      <a:pt x="120" y="140"/>
                      <a:pt x="133" y="140"/>
                    </a:cubicBezTo>
                    <a:cubicBezTo>
                      <a:pt x="139" y="140"/>
                      <a:pt x="144" y="138"/>
                      <a:pt x="148" y="134"/>
                    </a:cubicBezTo>
                    <a:cubicBezTo>
                      <a:pt x="156" y="134"/>
                      <a:pt x="156" y="134"/>
                      <a:pt x="156" y="134"/>
                    </a:cubicBezTo>
                    <a:cubicBezTo>
                      <a:pt x="156" y="186"/>
                      <a:pt x="156" y="186"/>
                      <a:pt x="156" y="186"/>
                    </a:cubicBezTo>
                    <a:cubicBezTo>
                      <a:pt x="96" y="186"/>
                      <a:pt x="96" y="186"/>
                      <a:pt x="96" y="186"/>
                    </a:cubicBezTo>
                    <a:cubicBezTo>
                      <a:pt x="96" y="180"/>
                      <a:pt x="96" y="180"/>
                      <a:pt x="96" y="180"/>
                    </a:cubicBezTo>
                    <a:cubicBezTo>
                      <a:pt x="100" y="176"/>
                      <a:pt x="103" y="171"/>
                      <a:pt x="103" y="165"/>
                    </a:cubicBezTo>
                    <a:cubicBezTo>
                      <a:pt x="103" y="153"/>
                      <a:pt x="93" y="143"/>
                      <a:pt x="81" y="143"/>
                    </a:cubicBezTo>
                    <a:cubicBezTo>
                      <a:pt x="69" y="143"/>
                      <a:pt x="59" y="152"/>
                      <a:pt x="59" y="165"/>
                    </a:cubicBezTo>
                    <a:cubicBezTo>
                      <a:pt x="59" y="171"/>
                      <a:pt x="62" y="176"/>
                      <a:pt x="66" y="180"/>
                    </a:cubicBezTo>
                    <a:cubicBezTo>
                      <a:pt x="66" y="186"/>
                      <a:pt x="66" y="186"/>
                      <a:pt x="66" y="186"/>
                    </a:cubicBezTo>
                    <a:cubicBezTo>
                      <a:pt x="0" y="186"/>
                      <a:pt x="0" y="186"/>
                      <a:pt x="0" y="186"/>
                    </a:cubicBezTo>
                    <a:cubicBezTo>
                      <a:pt x="1" y="133"/>
                      <a:pt x="1" y="133"/>
                      <a:pt x="1" y="133"/>
                    </a:cubicBezTo>
                    <a:lnTo>
                      <a:pt x="10" y="1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7" name="Rectangle 67"/>
              <p:cNvSpPr>
                <a:spLocks noChangeArrowheads="1"/>
              </p:cNvSpPr>
              <p:nvPr/>
            </p:nvSpPr>
            <p:spPr bwMode="auto">
              <a:xfrm>
                <a:off x="3275095" y="2958124"/>
                <a:ext cx="89889"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8" name="Freeform 68"/>
              <p:cNvSpPr>
                <a:spLocks/>
              </p:cNvSpPr>
              <p:nvPr/>
            </p:nvSpPr>
            <p:spPr bwMode="auto">
              <a:xfrm>
                <a:off x="3228196" y="2608978"/>
                <a:ext cx="183686" cy="332949"/>
              </a:xfrm>
              <a:custGeom>
                <a:avLst/>
                <a:gdLst/>
                <a:ahLst/>
                <a:cxnLst>
                  <a:cxn ang="0">
                    <a:pos x="104" y="124"/>
                  </a:cxn>
                  <a:cxn ang="0">
                    <a:pos x="92" y="87"/>
                  </a:cxn>
                  <a:cxn ang="0">
                    <a:pos x="66" y="17"/>
                  </a:cxn>
                  <a:cxn ang="0">
                    <a:pos x="71" y="9"/>
                  </a:cxn>
                  <a:cxn ang="0">
                    <a:pos x="62" y="0"/>
                  </a:cxn>
                  <a:cxn ang="0">
                    <a:pos x="56" y="3"/>
                  </a:cxn>
                  <a:cxn ang="0">
                    <a:pos x="56" y="99"/>
                  </a:cxn>
                  <a:cxn ang="0">
                    <a:pos x="66" y="113"/>
                  </a:cxn>
                  <a:cxn ang="0">
                    <a:pos x="52" y="127"/>
                  </a:cxn>
                  <a:cxn ang="0">
                    <a:pos x="38" y="113"/>
                  </a:cxn>
                  <a:cxn ang="0">
                    <a:pos x="48" y="99"/>
                  </a:cxn>
                  <a:cxn ang="0">
                    <a:pos x="48" y="3"/>
                  </a:cxn>
                  <a:cxn ang="0">
                    <a:pos x="42" y="0"/>
                  </a:cxn>
                  <a:cxn ang="0">
                    <a:pos x="33" y="9"/>
                  </a:cxn>
                  <a:cxn ang="0">
                    <a:pos x="38" y="17"/>
                  </a:cxn>
                  <a:cxn ang="0">
                    <a:pos x="9" y="90"/>
                  </a:cxn>
                  <a:cxn ang="0">
                    <a:pos x="0" y="124"/>
                  </a:cxn>
                  <a:cxn ang="0">
                    <a:pos x="16" y="167"/>
                  </a:cxn>
                  <a:cxn ang="0">
                    <a:pos x="12" y="205"/>
                  </a:cxn>
                  <a:cxn ang="0">
                    <a:pos x="91" y="205"/>
                  </a:cxn>
                  <a:cxn ang="0">
                    <a:pos x="87" y="167"/>
                  </a:cxn>
                  <a:cxn ang="0">
                    <a:pos x="104" y="124"/>
                  </a:cxn>
                </a:cxnLst>
                <a:rect l="0" t="0" r="r" b="b"/>
                <a:pathLst>
                  <a:path w="104" h="205">
                    <a:moveTo>
                      <a:pt x="104" y="124"/>
                    </a:moveTo>
                    <a:cubicBezTo>
                      <a:pt x="104" y="110"/>
                      <a:pt x="100" y="97"/>
                      <a:pt x="92" y="87"/>
                    </a:cubicBezTo>
                    <a:cubicBezTo>
                      <a:pt x="85" y="74"/>
                      <a:pt x="72" y="55"/>
                      <a:pt x="66" y="17"/>
                    </a:cubicBezTo>
                    <a:cubicBezTo>
                      <a:pt x="69" y="15"/>
                      <a:pt x="71" y="13"/>
                      <a:pt x="71" y="9"/>
                    </a:cubicBezTo>
                    <a:cubicBezTo>
                      <a:pt x="71" y="4"/>
                      <a:pt x="67" y="0"/>
                      <a:pt x="62" y="0"/>
                    </a:cubicBezTo>
                    <a:cubicBezTo>
                      <a:pt x="60" y="0"/>
                      <a:pt x="58" y="2"/>
                      <a:pt x="56" y="3"/>
                    </a:cubicBezTo>
                    <a:cubicBezTo>
                      <a:pt x="56" y="99"/>
                      <a:pt x="56" y="99"/>
                      <a:pt x="56" y="99"/>
                    </a:cubicBezTo>
                    <a:cubicBezTo>
                      <a:pt x="62" y="101"/>
                      <a:pt x="66" y="106"/>
                      <a:pt x="66" y="113"/>
                    </a:cubicBezTo>
                    <a:cubicBezTo>
                      <a:pt x="66" y="120"/>
                      <a:pt x="59" y="127"/>
                      <a:pt x="52" y="127"/>
                    </a:cubicBezTo>
                    <a:cubicBezTo>
                      <a:pt x="44" y="127"/>
                      <a:pt x="38" y="120"/>
                      <a:pt x="38" y="113"/>
                    </a:cubicBezTo>
                    <a:cubicBezTo>
                      <a:pt x="38" y="106"/>
                      <a:pt x="42" y="101"/>
                      <a:pt x="48" y="99"/>
                    </a:cubicBezTo>
                    <a:cubicBezTo>
                      <a:pt x="48" y="3"/>
                      <a:pt x="48" y="3"/>
                      <a:pt x="48" y="3"/>
                    </a:cubicBezTo>
                    <a:cubicBezTo>
                      <a:pt x="47" y="2"/>
                      <a:pt x="44" y="0"/>
                      <a:pt x="42" y="0"/>
                    </a:cubicBezTo>
                    <a:cubicBezTo>
                      <a:pt x="37" y="0"/>
                      <a:pt x="33" y="4"/>
                      <a:pt x="33" y="9"/>
                    </a:cubicBezTo>
                    <a:cubicBezTo>
                      <a:pt x="33" y="12"/>
                      <a:pt x="35" y="15"/>
                      <a:pt x="38" y="17"/>
                    </a:cubicBezTo>
                    <a:cubicBezTo>
                      <a:pt x="31" y="59"/>
                      <a:pt x="16" y="77"/>
                      <a:pt x="9" y="90"/>
                    </a:cubicBezTo>
                    <a:cubicBezTo>
                      <a:pt x="3" y="100"/>
                      <a:pt x="0" y="111"/>
                      <a:pt x="0" y="124"/>
                    </a:cubicBezTo>
                    <a:cubicBezTo>
                      <a:pt x="0" y="141"/>
                      <a:pt x="6" y="156"/>
                      <a:pt x="16" y="167"/>
                    </a:cubicBezTo>
                    <a:cubicBezTo>
                      <a:pt x="12" y="205"/>
                      <a:pt x="12" y="205"/>
                      <a:pt x="12" y="205"/>
                    </a:cubicBezTo>
                    <a:cubicBezTo>
                      <a:pt x="91" y="205"/>
                      <a:pt x="91" y="205"/>
                      <a:pt x="91" y="205"/>
                    </a:cubicBezTo>
                    <a:cubicBezTo>
                      <a:pt x="87" y="167"/>
                      <a:pt x="87" y="167"/>
                      <a:pt x="87" y="167"/>
                    </a:cubicBezTo>
                    <a:cubicBezTo>
                      <a:pt x="98" y="156"/>
                      <a:pt x="104" y="141"/>
                      <a:pt x="104" y="12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699" name="Freeform 69"/>
              <p:cNvSpPr>
                <a:spLocks noEditPoints="1"/>
              </p:cNvSpPr>
              <p:nvPr/>
            </p:nvSpPr>
            <p:spPr bwMode="auto">
              <a:xfrm>
                <a:off x="3722586" y="1476953"/>
                <a:ext cx="144604" cy="133179"/>
              </a:xfrm>
              <a:custGeom>
                <a:avLst/>
                <a:gdLst/>
                <a:ahLst/>
                <a:cxnLst>
                  <a:cxn ang="0">
                    <a:pos x="41" y="0"/>
                  </a:cxn>
                  <a:cxn ang="0">
                    <a:pos x="0" y="41"/>
                  </a:cxn>
                  <a:cxn ang="0">
                    <a:pos x="41" y="82"/>
                  </a:cxn>
                  <a:cxn ang="0">
                    <a:pos x="82" y="41"/>
                  </a:cxn>
                  <a:cxn ang="0">
                    <a:pos x="41" y="0"/>
                  </a:cxn>
                  <a:cxn ang="0">
                    <a:pos x="41" y="61"/>
                  </a:cxn>
                  <a:cxn ang="0">
                    <a:pos x="22" y="41"/>
                  </a:cxn>
                  <a:cxn ang="0">
                    <a:pos x="41" y="21"/>
                  </a:cxn>
                  <a:cxn ang="0">
                    <a:pos x="61" y="41"/>
                  </a:cxn>
                  <a:cxn ang="0">
                    <a:pos x="41" y="61"/>
                  </a:cxn>
                </a:cxnLst>
                <a:rect l="0" t="0" r="r" b="b"/>
                <a:pathLst>
                  <a:path w="82" h="82">
                    <a:moveTo>
                      <a:pt x="41" y="0"/>
                    </a:moveTo>
                    <a:cubicBezTo>
                      <a:pt x="19" y="0"/>
                      <a:pt x="0" y="18"/>
                      <a:pt x="0" y="41"/>
                    </a:cubicBezTo>
                    <a:cubicBezTo>
                      <a:pt x="0" y="64"/>
                      <a:pt x="19" y="82"/>
                      <a:pt x="41" y="82"/>
                    </a:cubicBezTo>
                    <a:cubicBezTo>
                      <a:pt x="64" y="82"/>
                      <a:pt x="82" y="64"/>
                      <a:pt x="82" y="41"/>
                    </a:cubicBezTo>
                    <a:cubicBezTo>
                      <a:pt x="82" y="18"/>
                      <a:pt x="64" y="0"/>
                      <a:pt x="41" y="0"/>
                    </a:cubicBezTo>
                    <a:close/>
                    <a:moveTo>
                      <a:pt x="41" y="61"/>
                    </a:moveTo>
                    <a:cubicBezTo>
                      <a:pt x="30" y="61"/>
                      <a:pt x="22" y="52"/>
                      <a:pt x="22" y="41"/>
                    </a:cubicBezTo>
                    <a:cubicBezTo>
                      <a:pt x="22"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0" name="Freeform 70"/>
              <p:cNvSpPr>
                <a:spLocks noEditPoints="1"/>
              </p:cNvSpPr>
              <p:nvPr/>
            </p:nvSpPr>
            <p:spPr bwMode="auto">
              <a:xfrm>
                <a:off x="3558441" y="1476953"/>
                <a:ext cx="144604" cy="133179"/>
              </a:xfrm>
              <a:custGeom>
                <a:avLst/>
                <a:gdLst/>
                <a:ahLst/>
                <a:cxnLst>
                  <a:cxn ang="0">
                    <a:pos x="41" y="0"/>
                  </a:cxn>
                  <a:cxn ang="0">
                    <a:pos x="0" y="41"/>
                  </a:cxn>
                  <a:cxn ang="0">
                    <a:pos x="41" y="82"/>
                  </a:cxn>
                  <a:cxn ang="0">
                    <a:pos x="82" y="41"/>
                  </a:cxn>
                  <a:cxn ang="0">
                    <a:pos x="41" y="0"/>
                  </a:cxn>
                  <a:cxn ang="0">
                    <a:pos x="41" y="61"/>
                  </a:cxn>
                  <a:cxn ang="0">
                    <a:pos x="21" y="41"/>
                  </a:cxn>
                  <a:cxn ang="0">
                    <a:pos x="41" y="21"/>
                  </a:cxn>
                  <a:cxn ang="0">
                    <a:pos x="61" y="41"/>
                  </a:cxn>
                  <a:cxn ang="0">
                    <a:pos x="41" y="61"/>
                  </a:cxn>
                </a:cxnLst>
                <a:rect l="0" t="0" r="r" b="b"/>
                <a:pathLst>
                  <a:path w="82" h="82">
                    <a:moveTo>
                      <a:pt x="41" y="0"/>
                    </a:moveTo>
                    <a:cubicBezTo>
                      <a:pt x="18" y="0"/>
                      <a:pt x="0" y="18"/>
                      <a:pt x="0" y="41"/>
                    </a:cubicBezTo>
                    <a:cubicBezTo>
                      <a:pt x="0" y="64"/>
                      <a:pt x="18" y="82"/>
                      <a:pt x="41" y="82"/>
                    </a:cubicBezTo>
                    <a:cubicBezTo>
                      <a:pt x="63" y="82"/>
                      <a:pt x="82" y="64"/>
                      <a:pt x="82" y="41"/>
                    </a:cubicBezTo>
                    <a:cubicBezTo>
                      <a:pt x="82" y="18"/>
                      <a:pt x="63" y="0"/>
                      <a:pt x="41" y="0"/>
                    </a:cubicBezTo>
                    <a:close/>
                    <a:moveTo>
                      <a:pt x="41" y="61"/>
                    </a:moveTo>
                    <a:cubicBezTo>
                      <a:pt x="30" y="61"/>
                      <a:pt x="21" y="52"/>
                      <a:pt x="21" y="41"/>
                    </a:cubicBezTo>
                    <a:cubicBezTo>
                      <a:pt x="21"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1" name="Freeform 71"/>
              <p:cNvSpPr>
                <a:spLocks noEditPoints="1"/>
              </p:cNvSpPr>
              <p:nvPr/>
            </p:nvSpPr>
            <p:spPr bwMode="auto">
              <a:xfrm>
                <a:off x="3581890" y="1304179"/>
                <a:ext cx="271622" cy="197969"/>
              </a:xfrm>
              <a:custGeom>
                <a:avLst/>
                <a:gdLst/>
                <a:ahLst/>
                <a:cxnLst>
                  <a:cxn ang="0">
                    <a:pos x="154" y="0"/>
                  </a:cxn>
                  <a:cxn ang="0">
                    <a:pos x="75" y="74"/>
                  </a:cxn>
                  <a:cxn ang="0">
                    <a:pos x="75" y="73"/>
                  </a:cxn>
                  <a:cxn ang="0">
                    <a:pos x="0" y="1"/>
                  </a:cxn>
                  <a:cxn ang="0">
                    <a:pos x="0" y="49"/>
                  </a:cxn>
                  <a:cxn ang="0">
                    <a:pos x="75" y="122"/>
                  </a:cxn>
                  <a:cxn ang="0">
                    <a:pos x="150" y="49"/>
                  </a:cxn>
                  <a:cxn ang="0">
                    <a:pos x="154" y="0"/>
                  </a:cxn>
                  <a:cxn ang="0">
                    <a:pos x="76" y="104"/>
                  </a:cxn>
                  <a:cxn ang="0">
                    <a:pos x="66" y="94"/>
                  </a:cxn>
                  <a:cxn ang="0">
                    <a:pos x="76" y="83"/>
                  </a:cxn>
                  <a:cxn ang="0">
                    <a:pos x="87" y="94"/>
                  </a:cxn>
                  <a:cxn ang="0">
                    <a:pos x="76" y="104"/>
                  </a:cxn>
                </a:cxnLst>
                <a:rect l="0" t="0" r="r" b="b"/>
                <a:pathLst>
                  <a:path w="154" h="122">
                    <a:moveTo>
                      <a:pt x="154" y="0"/>
                    </a:moveTo>
                    <a:cubicBezTo>
                      <a:pt x="75" y="74"/>
                      <a:pt x="75" y="74"/>
                      <a:pt x="75" y="74"/>
                    </a:cubicBezTo>
                    <a:cubicBezTo>
                      <a:pt x="75" y="73"/>
                      <a:pt x="75" y="73"/>
                      <a:pt x="75" y="73"/>
                    </a:cubicBezTo>
                    <a:cubicBezTo>
                      <a:pt x="0" y="1"/>
                      <a:pt x="0" y="1"/>
                      <a:pt x="0" y="1"/>
                    </a:cubicBezTo>
                    <a:cubicBezTo>
                      <a:pt x="0" y="49"/>
                      <a:pt x="0" y="49"/>
                      <a:pt x="0" y="49"/>
                    </a:cubicBezTo>
                    <a:cubicBezTo>
                      <a:pt x="75" y="122"/>
                      <a:pt x="75" y="122"/>
                      <a:pt x="75" y="122"/>
                    </a:cubicBezTo>
                    <a:cubicBezTo>
                      <a:pt x="150" y="49"/>
                      <a:pt x="150" y="49"/>
                      <a:pt x="150" y="49"/>
                    </a:cubicBezTo>
                    <a:lnTo>
                      <a:pt x="154" y="0"/>
                    </a:lnTo>
                    <a:close/>
                    <a:moveTo>
                      <a:pt x="76" y="104"/>
                    </a:moveTo>
                    <a:cubicBezTo>
                      <a:pt x="70" y="104"/>
                      <a:pt x="66" y="99"/>
                      <a:pt x="66" y="94"/>
                    </a:cubicBezTo>
                    <a:cubicBezTo>
                      <a:pt x="66" y="88"/>
                      <a:pt x="70" y="83"/>
                      <a:pt x="76" y="83"/>
                    </a:cubicBezTo>
                    <a:cubicBezTo>
                      <a:pt x="82" y="83"/>
                      <a:pt x="87" y="88"/>
                      <a:pt x="87" y="94"/>
                    </a:cubicBezTo>
                    <a:cubicBezTo>
                      <a:pt x="87" y="99"/>
                      <a:pt x="82" y="104"/>
                      <a:pt x="76" y="10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2" name="Freeform 72"/>
              <p:cNvSpPr>
                <a:spLocks noEditPoints="1"/>
              </p:cNvSpPr>
              <p:nvPr/>
            </p:nvSpPr>
            <p:spPr bwMode="auto">
              <a:xfrm>
                <a:off x="269671" y="4140542"/>
                <a:ext cx="257943" cy="257360"/>
              </a:xfrm>
              <a:custGeom>
                <a:avLst/>
                <a:gdLst/>
                <a:ahLst/>
                <a:cxnLst>
                  <a:cxn ang="0">
                    <a:pos x="109" y="98"/>
                  </a:cxn>
                  <a:cxn ang="0">
                    <a:pos x="115" y="93"/>
                  </a:cxn>
                  <a:cxn ang="0">
                    <a:pos x="107" y="84"/>
                  </a:cxn>
                  <a:cxn ang="0">
                    <a:pos x="114" y="57"/>
                  </a:cxn>
                  <a:cxn ang="0">
                    <a:pos x="57" y="0"/>
                  </a:cxn>
                  <a:cxn ang="0">
                    <a:pos x="0" y="57"/>
                  </a:cxn>
                  <a:cxn ang="0">
                    <a:pos x="57" y="113"/>
                  </a:cxn>
                  <a:cxn ang="0">
                    <a:pos x="76" y="110"/>
                  </a:cxn>
                  <a:cxn ang="0">
                    <a:pos x="84" y="119"/>
                  </a:cxn>
                  <a:cxn ang="0">
                    <a:pos x="91" y="113"/>
                  </a:cxn>
                  <a:cxn ang="0">
                    <a:pos x="129" y="158"/>
                  </a:cxn>
                  <a:cxn ang="0">
                    <a:pos x="147" y="143"/>
                  </a:cxn>
                  <a:cxn ang="0">
                    <a:pos x="109" y="98"/>
                  </a:cxn>
                  <a:cxn ang="0">
                    <a:pos x="24" y="57"/>
                  </a:cxn>
                  <a:cxn ang="0">
                    <a:pos x="57" y="24"/>
                  </a:cxn>
                  <a:cxn ang="0">
                    <a:pos x="90" y="57"/>
                  </a:cxn>
                  <a:cxn ang="0">
                    <a:pos x="57" y="90"/>
                  </a:cxn>
                  <a:cxn ang="0">
                    <a:pos x="24" y="57"/>
                  </a:cxn>
                </a:cxnLst>
                <a:rect l="0" t="0" r="r" b="b"/>
                <a:pathLst>
                  <a:path w="147" h="158">
                    <a:moveTo>
                      <a:pt x="109" y="98"/>
                    </a:moveTo>
                    <a:cubicBezTo>
                      <a:pt x="115" y="93"/>
                      <a:pt x="115" y="93"/>
                      <a:pt x="115" y="93"/>
                    </a:cubicBezTo>
                    <a:cubicBezTo>
                      <a:pt x="107" y="84"/>
                      <a:pt x="107" y="84"/>
                      <a:pt x="107" y="84"/>
                    </a:cubicBezTo>
                    <a:cubicBezTo>
                      <a:pt x="111" y="76"/>
                      <a:pt x="114" y="67"/>
                      <a:pt x="114" y="57"/>
                    </a:cubicBezTo>
                    <a:cubicBezTo>
                      <a:pt x="114" y="26"/>
                      <a:pt x="88" y="0"/>
                      <a:pt x="57" y="0"/>
                    </a:cubicBezTo>
                    <a:cubicBezTo>
                      <a:pt x="26" y="0"/>
                      <a:pt x="0" y="26"/>
                      <a:pt x="0" y="57"/>
                    </a:cubicBezTo>
                    <a:cubicBezTo>
                      <a:pt x="0" y="88"/>
                      <a:pt x="26" y="113"/>
                      <a:pt x="57" y="113"/>
                    </a:cubicBezTo>
                    <a:cubicBezTo>
                      <a:pt x="64" y="113"/>
                      <a:pt x="70" y="112"/>
                      <a:pt x="76" y="110"/>
                    </a:cubicBezTo>
                    <a:cubicBezTo>
                      <a:pt x="84" y="119"/>
                      <a:pt x="84" y="119"/>
                      <a:pt x="84" y="119"/>
                    </a:cubicBezTo>
                    <a:cubicBezTo>
                      <a:pt x="91" y="113"/>
                      <a:pt x="91" y="113"/>
                      <a:pt x="91" y="113"/>
                    </a:cubicBezTo>
                    <a:cubicBezTo>
                      <a:pt x="129" y="158"/>
                      <a:pt x="129" y="158"/>
                      <a:pt x="129" y="158"/>
                    </a:cubicBezTo>
                    <a:cubicBezTo>
                      <a:pt x="147" y="143"/>
                      <a:pt x="147" y="143"/>
                      <a:pt x="147" y="143"/>
                    </a:cubicBezTo>
                    <a:lnTo>
                      <a:pt x="109" y="98"/>
                    </a:lnTo>
                    <a:close/>
                    <a:moveTo>
                      <a:pt x="24" y="57"/>
                    </a:moveTo>
                    <a:cubicBezTo>
                      <a:pt x="24" y="39"/>
                      <a:pt x="39" y="24"/>
                      <a:pt x="57" y="24"/>
                    </a:cubicBezTo>
                    <a:cubicBezTo>
                      <a:pt x="75" y="24"/>
                      <a:pt x="90" y="39"/>
                      <a:pt x="90" y="57"/>
                    </a:cubicBezTo>
                    <a:cubicBezTo>
                      <a:pt x="90" y="75"/>
                      <a:pt x="75" y="90"/>
                      <a:pt x="57" y="90"/>
                    </a:cubicBezTo>
                    <a:cubicBezTo>
                      <a:pt x="39" y="90"/>
                      <a:pt x="24" y="75"/>
                      <a:pt x="24" y="5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3" name="Freeform 73"/>
              <p:cNvSpPr>
                <a:spLocks/>
              </p:cNvSpPr>
              <p:nvPr/>
            </p:nvSpPr>
            <p:spPr bwMode="auto">
              <a:xfrm>
                <a:off x="162195" y="2835743"/>
                <a:ext cx="269667" cy="246562"/>
              </a:xfrm>
              <a:custGeom>
                <a:avLst/>
                <a:gdLst/>
                <a:ahLst/>
                <a:cxnLst>
                  <a:cxn ang="0">
                    <a:pos x="69" y="95"/>
                  </a:cxn>
                  <a:cxn ang="0">
                    <a:pos x="112" y="137"/>
                  </a:cxn>
                  <a:cxn ang="0">
                    <a:pos x="138" y="112"/>
                  </a:cxn>
                  <a:cxn ang="0">
                    <a:pos x="95" y="69"/>
                  </a:cxn>
                  <a:cxn ang="0">
                    <a:pos x="138" y="25"/>
                  </a:cxn>
                  <a:cxn ang="0">
                    <a:pos x="112" y="0"/>
                  </a:cxn>
                  <a:cxn ang="0">
                    <a:pos x="69" y="44"/>
                  </a:cxn>
                  <a:cxn ang="0">
                    <a:pos x="26" y="0"/>
                  </a:cxn>
                  <a:cxn ang="0">
                    <a:pos x="0" y="25"/>
                  </a:cxn>
                  <a:cxn ang="0">
                    <a:pos x="44" y="69"/>
                  </a:cxn>
                  <a:cxn ang="0">
                    <a:pos x="0" y="112"/>
                  </a:cxn>
                  <a:cxn ang="0">
                    <a:pos x="26" y="137"/>
                  </a:cxn>
                  <a:cxn ang="0">
                    <a:pos x="69" y="95"/>
                  </a:cxn>
                </a:cxnLst>
                <a:rect l="0" t="0" r="r" b="b"/>
                <a:pathLst>
                  <a:path w="138" h="137">
                    <a:moveTo>
                      <a:pt x="69" y="95"/>
                    </a:moveTo>
                    <a:lnTo>
                      <a:pt x="112" y="137"/>
                    </a:lnTo>
                    <a:lnTo>
                      <a:pt x="138" y="112"/>
                    </a:lnTo>
                    <a:lnTo>
                      <a:pt x="95" y="69"/>
                    </a:lnTo>
                    <a:lnTo>
                      <a:pt x="138" y="25"/>
                    </a:lnTo>
                    <a:lnTo>
                      <a:pt x="112" y="0"/>
                    </a:lnTo>
                    <a:lnTo>
                      <a:pt x="69" y="44"/>
                    </a:lnTo>
                    <a:lnTo>
                      <a:pt x="26" y="0"/>
                    </a:lnTo>
                    <a:lnTo>
                      <a:pt x="0" y="25"/>
                    </a:lnTo>
                    <a:lnTo>
                      <a:pt x="44" y="69"/>
                    </a:lnTo>
                    <a:lnTo>
                      <a:pt x="0" y="112"/>
                    </a:lnTo>
                    <a:lnTo>
                      <a:pt x="26" y="137"/>
                    </a:lnTo>
                    <a:lnTo>
                      <a:pt x="69" y="9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4" name="Rectangle 74"/>
              <p:cNvSpPr>
                <a:spLocks noChangeArrowheads="1"/>
              </p:cNvSpPr>
              <p:nvPr/>
            </p:nvSpPr>
            <p:spPr bwMode="auto">
              <a:xfrm>
                <a:off x="1000509" y="4093749"/>
                <a:ext cx="261851" cy="2879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5" name="Freeform 75"/>
              <p:cNvSpPr>
                <a:spLocks/>
              </p:cNvSpPr>
              <p:nvPr/>
            </p:nvSpPr>
            <p:spPr bwMode="auto">
              <a:xfrm>
                <a:off x="1037637" y="3971368"/>
                <a:ext cx="56669" cy="100784"/>
              </a:xfrm>
              <a:custGeom>
                <a:avLst/>
                <a:gdLst/>
                <a:ahLst/>
                <a:cxnLst>
                  <a:cxn ang="0">
                    <a:pos x="14" y="62"/>
                  </a:cxn>
                  <a:cxn ang="0">
                    <a:pos x="33" y="62"/>
                  </a:cxn>
                  <a:cxn ang="0">
                    <a:pos x="33" y="0"/>
                  </a:cxn>
                  <a:cxn ang="0">
                    <a:pos x="18" y="0"/>
                  </a:cxn>
                  <a:cxn ang="0">
                    <a:pos x="16" y="6"/>
                  </a:cxn>
                  <a:cxn ang="0">
                    <a:pos x="12" y="10"/>
                  </a:cxn>
                  <a:cxn ang="0">
                    <a:pos x="6" y="12"/>
                  </a:cxn>
                  <a:cxn ang="0">
                    <a:pos x="0" y="13"/>
                  </a:cxn>
                  <a:cxn ang="0">
                    <a:pos x="0" y="26"/>
                  </a:cxn>
                  <a:cxn ang="0">
                    <a:pos x="14" y="26"/>
                  </a:cxn>
                  <a:cxn ang="0">
                    <a:pos x="14" y="62"/>
                  </a:cxn>
                </a:cxnLst>
                <a:rect l="0" t="0" r="r" b="b"/>
                <a:pathLst>
                  <a:path w="33" h="62">
                    <a:moveTo>
                      <a:pt x="14" y="62"/>
                    </a:moveTo>
                    <a:cubicBezTo>
                      <a:pt x="33" y="62"/>
                      <a:pt x="33" y="62"/>
                      <a:pt x="33" y="62"/>
                    </a:cubicBezTo>
                    <a:cubicBezTo>
                      <a:pt x="33" y="0"/>
                      <a:pt x="33" y="0"/>
                      <a:pt x="33" y="0"/>
                    </a:cubicBezTo>
                    <a:cubicBezTo>
                      <a:pt x="18" y="0"/>
                      <a:pt x="18" y="0"/>
                      <a:pt x="18" y="0"/>
                    </a:cubicBezTo>
                    <a:cubicBezTo>
                      <a:pt x="18" y="2"/>
                      <a:pt x="17" y="4"/>
                      <a:pt x="16" y="6"/>
                    </a:cubicBezTo>
                    <a:cubicBezTo>
                      <a:pt x="15" y="8"/>
                      <a:pt x="14" y="9"/>
                      <a:pt x="12" y="10"/>
                    </a:cubicBezTo>
                    <a:cubicBezTo>
                      <a:pt x="10" y="11"/>
                      <a:pt x="8" y="12"/>
                      <a:pt x="6" y="12"/>
                    </a:cubicBezTo>
                    <a:cubicBezTo>
                      <a:pt x="4" y="13"/>
                      <a:pt x="2" y="13"/>
                      <a:pt x="0" y="13"/>
                    </a:cubicBezTo>
                    <a:cubicBezTo>
                      <a:pt x="0" y="26"/>
                      <a:pt x="0" y="26"/>
                      <a:pt x="0" y="26"/>
                    </a:cubicBezTo>
                    <a:cubicBezTo>
                      <a:pt x="14" y="26"/>
                      <a:pt x="14" y="26"/>
                      <a:pt x="14" y="26"/>
                    </a:cubicBezTo>
                    <a:lnTo>
                      <a:pt x="14" y="6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6" name="Freeform 76"/>
              <p:cNvSpPr>
                <a:spLocks/>
              </p:cNvSpPr>
              <p:nvPr/>
            </p:nvSpPr>
            <p:spPr bwMode="auto">
              <a:xfrm>
                <a:off x="1129480" y="3969569"/>
                <a:ext cx="93797" cy="102584"/>
              </a:xfrm>
              <a:custGeom>
                <a:avLst/>
                <a:gdLst/>
                <a:ahLst/>
                <a:cxnLst>
                  <a:cxn ang="0">
                    <a:pos x="54" y="47"/>
                  </a:cxn>
                  <a:cxn ang="0">
                    <a:pos x="26" y="47"/>
                  </a:cxn>
                  <a:cxn ang="0">
                    <a:pos x="26" y="47"/>
                  </a:cxn>
                  <a:cxn ang="0">
                    <a:pos x="35" y="42"/>
                  </a:cxn>
                  <a:cxn ang="0">
                    <a:pos x="44" y="37"/>
                  </a:cxn>
                  <a:cxn ang="0">
                    <a:pos x="50" y="29"/>
                  </a:cxn>
                  <a:cxn ang="0">
                    <a:pos x="53" y="19"/>
                  </a:cxn>
                  <a:cxn ang="0">
                    <a:pos x="51" y="11"/>
                  </a:cxn>
                  <a:cxn ang="0">
                    <a:pos x="46" y="5"/>
                  </a:cxn>
                  <a:cxn ang="0">
                    <a:pos x="38" y="1"/>
                  </a:cxn>
                  <a:cxn ang="0">
                    <a:pos x="28" y="0"/>
                  </a:cxn>
                  <a:cxn ang="0">
                    <a:pos x="16" y="2"/>
                  </a:cxn>
                  <a:cxn ang="0">
                    <a:pos x="8" y="7"/>
                  </a:cxn>
                  <a:cxn ang="0">
                    <a:pos x="3" y="15"/>
                  </a:cxn>
                  <a:cxn ang="0">
                    <a:pos x="1" y="27"/>
                  </a:cxn>
                  <a:cxn ang="0">
                    <a:pos x="18" y="27"/>
                  </a:cxn>
                  <a:cxn ang="0">
                    <a:pos x="20" y="17"/>
                  </a:cxn>
                  <a:cxn ang="0">
                    <a:pos x="27" y="14"/>
                  </a:cxn>
                  <a:cxn ang="0">
                    <a:pos x="33" y="16"/>
                  </a:cxn>
                  <a:cxn ang="0">
                    <a:pos x="35" y="22"/>
                  </a:cxn>
                  <a:cxn ang="0">
                    <a:pos x="34" y="25"/>
                  </a:cxn>
                  <a:cxn ang="0">
                    <a:pos x="32" y="27"/>
                  </a:cxn>
                  <a:cxn ang="0">
                    <a:pos x="29" y="29"/>
                  </a:cxn>
                  <a:cxn ang="0">
                    <a:pos x="26" y="31"/>
                  </a:cxn>
                  <a:cxn ang="0">
                    <a:pos x="20" y="34"/>
                  </a:cxn>
                  <a:cxn ang="0">
                    <a:pos x="14" y="38"/>
                  </a:cxn>
                  <a:cxn ang="0">
                    <a:pos x="9" y="42"/>
                  </a:cxn>
                  <a:cxn ang="0">
                    <a:pos x="4" y="47"/>
                  </a:cxn>
                  <a:cxn ang="0">
                    <a:pos x="1" y="54"/>
                  </a:cxn>
                  <a:cxn ang="0">
                    <a:pos x="0" y="63"/>
                  </a:cxn>
                  <a:cxn ang="0">
                    <a:pos x="54" y="63"/>
                  </a:cxn>
                  <a:cxn ang="0">
                    <a:pos x="54" y="47"/>
                  </a:cxn>
                </a:cxnLst>
                <a:rect l="0" t="0" r="r" b="b"/>
                <a:pathLst>
                  <a:path w="54" h="63">
                    <a:moveTo>
                      <a:pt x="54" y="47"/>
                    </a:moveTo>
                    <a:cubicBezTo>
                      <a:pt x="26" y="47"/>
                      <a:pt x="26" y="47"/>
                      <a:pt x="26" y="47"/>
                    </a:cubicBezTo>
                    <a:cubicBezTo>
                      <a:pt x="26" y="47"/>
                      <a:pt x="26" y="47"/>
                      <a:pt x="26" y="47"/>
                    </a:cubicBezTo>
                    <a:cubicBezTo>
                      <a:pt x="29" y="46"/>
                      <a:pt x="32" y="44"/>
                      <a:pt x="35" y="42"/>
                    </a:cubicBezTo>
                    <a:cubicBezTo>
                      <a:pt x="38" y="41"/>
                      <a:pt x="41" y="39"/>
                      <a:pt x="44" y="37"/>
                    </a:cubicBezTo>
                    <a:cubicBezTo>
                      <a:pt x="46" y="35"/>
                      <a:pt x="48" y="32"/>
                      <a:pt x="50" y="29"/>
                    </a:cubicBezTo>
                    <a:cubicBezTo>
                      <a:pt x="52" y="27"/>
                      <a:pt x="53" y="23"/>
                      <a:pt x="53" y="19"/>
                    </a:cubicBezTo>
                    <a:cubicBezTo>
                      <a:pt x="53" y="16"/>
                      <a:pt x="52" y="13"/>
                      <a:pt x="51" y="11"/>
                    </a:cubicBezTo>
                    <a:cubicBezTo>
                      <a:pt x="50" y="8"/>
                      <a:pt x="48" y="6"/>
                      <a:pt x="46" y="5"/>
                    </a:cubicBezTo>
                    <a:cubicBezTo>
                      <a:pt x="44" y="3"/>
                      <a:pt x="41" y="2"/>
                      <a:pt x="38" y="1"/>
                    </a:cubicBezTo>
                    <a:cubicBezTo>
                      <a:pt x="35" y="0"/>
                      <a:pt x="31" y="0"/>
                      <a:pt x="28" y="0"/>
                    </a:cubicBezTo>
                    <a:cubicBezTo>
                      <a:pt x="23" y="0"/>
                      <a:pt x="20" y="0"/>
                      <a:pt x="16" y="2"/>
                    </a:cubicBezTo>
                    <a:cubicBezTo>
                      <a:pt x="13" y="3"/>
                      <a:pt x="10" y="5"/>
                      <a:pt x="8" y="7"/>
                    </a:cubicBezTo>
                    <a:cubicBezTo>
                      <a:pt x="5" y="9"/>
                      <a:pt x="4" y="12"/>
                      <a:pt x="3" y="15"/>
                    </a:cubicBezTo>
                    <a:cubicBezTo>
                      <a:pt x="1" y="19"/>
                      <a:pt x="1" y="22"/>
                      <a:pt x="1" y="27"/>
                    </a:cubicBezTo>
                    <a:cubicBezTo>
                      <a:pt x="18" y="27"/>
                      <a:pt x="18" y="27"/>
                      <a:pt x="18" y="27"/>
                    </a:cubicBezTo>
                    <a:cubicBezTo>
                      <a:pt x="18" y="23"/>
                      <a:pt x="19" y="20"/>
                      <a:pt x="20" y="17"/>
                    </a:cubicBezTo>
                    <a:cubicBezTo>
                      <a:pt x="21" y="15"/>
                      <a:pt x="24" y="14"/>
                      <a:pt x="27" y="14"/>
                    </a:cubicBezTo>
                    <a:cubicBezTo>
                      <a:pt x="29" y="14"/>
                      <a:pt x="31" y="15"/>
                      <a:pt x="33" y="16"/>
                    </a:cubicBezTo>
                    <a:cubicBezTo>
                      <a:pt x="34" y="17"/>
                      <a:pt x="35" y="19"/>
                      <a:pt x="35" y="22"/>
                    </a:cubicBezTo>
                    <a:cubicBezTo>
                      <a:pt x="35" y="23"/>
                      <a:pt x="35" y="24"/>
                      <a:pt x="34" y="25"/>
                    </a:cubicBezTo>
                    <a:cubicBezTo>
                      <a:pt x="33" y="25"/>
                      <a:pt x="33" y="26"/>
                      <a:pt x="32" y="27"/>
                    </a:cubicBezTo>
                    <a:cubicBezTo>
                      <a:pt x="31" y="28"/>
                      <a:pt x="30" y="28"/>
                      <a:pt x="29" y="29"/>
                    </a:cubicBezTo>
                    <a:cubicBezTo>
                      <a:pt x="28" y="30"/>
                      <a:pt x="27" y="30"/>
                      <a:pt x="26" y="31"/>
                    </a:cubicBezTo>
                    <a:cubicBezTo>
                      <a:pt x="24" y="32"/>
                      <a:pt x="22" y="33"/>
                      <a:pt x="20" y="34"/>
                    </a:cubicBezTo>
                    <a:cubicBezTo>
                      <a:pt x="18" y="35"/>
                      <a:pt x="16" y="37"/>
                      <a:pt x="14" y="38"/>
                    </a:cubicBezTo>
                    <a:cubicBezTo>
                      <a:pt x="12" y="39"/>
                      <a:pt x="11" y="41"/>
                      <a:pt x="9" y="42"/>
                    </a:cubicBezTo>
                    <a:cubicBezTo>
                      <a:pt x="7" y="44"/>
                      <a:pt x="6" y="45"/>
                      <a:pt x="4" y="47"/>
                    </a:cubicBezTo>
                    <a:cubicBezTo>
                      <a:pt x="3" y="49"/>
                      <a:pt x="2" y="52"/>
                      <a:pt x="1" y="54"/>
                    </a:cubicBezTo>
                    <a:cubicBezTo>
                      <a:pt x="0" y="57"/>
                      <a:pt x="0" y="60"/>
                      <a:pt x="0" y="63"/>
                    </a:cubicBezTo>
                    <a:cubicBezTo>
                      <a:pt x="54" y="63"/>
                      <a:pt x="54" y="63"/>
                      <a:pt x="54" y="63"/>
                    </a:cubicBezTo>
                    <a:lnTo>
                      <a:pt x="54" y="47"/>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7" name="Freeform 77"/>
              <p:cNvSpPr>
                <a:spLocks noEditPoints="1"/>
              </p:cNvSpPr>
              <p:nvPr/>
            </p:nvSpPr>
            <p:spPr bwMode="auto">
              <a:xfrm>
                <a:off x="1076719" y="4144142"/>
                <a:ext cx="91843" cy="102584"/>
              </a:xfrm>
              <a:custGeom>
                <a:avLst/>
                <a:gdLst/>
                <a:ahLst/>
                <a:cxnLst>
                  <a:cxn ang="0">
                    <a:pos x="46" y="26"/>
                  </a:cxn>
                  <a:cxn ang="0">
                    <a:pos x="39" y="22"/>
                  </a:cxn>
                  <a:cxn ang="0">
                    <a:pos x="31" y="20"/>
                  </a:cxn>
                  <a:cxn ang="0">
                    <a:pos x="23" y="21"/>
                  </a:cxn>
                  <a:cxn ang="0">
                    <a:pos x="17" y="25"/>
                  </a:cxn>
                  <a:cxn ang="0">
                    <a:pos x="18" y="21"/>
                  </a:cxn>
                  <a:cxn ang="0">
                    <a:pos x="20" y="17"/>
                  </a:cxn>
                  <a:cxn ang="0">
                    <a:pos x="23" y="14"/>
                  </a:cxn>
                  <a:cxn ang="0">
                    <a:pos x="28" y="13"/>
                  </a:cxn>
                  <a:cxn ang="0">
                    <a:pos x="32" y="14"/>
                  </a:cxn>
                  <a:cxn ang="0">
                    <a:pos x="35" y="17"/>
                  </a:cxn>
                  <a:cxn ang="0">
                    <a:pos x="51" y="17"/>
                  </a:cxn>
                  <a:cxn ang="0">
                    <a:pos x="44" y="4"/>
                  </a:cxn>
                  <a:cxn ang="0">
                    <a:pos x="28" y="0"/>
                  </a:cxn>
                  <a:cxn ang="0">
                    <a:pos x="16" y="2"/>
                  </a:cxn>
                  <a:cxn ang="0">
                    <a:pos x="7" y="9"/>
                  </a:cxn>
                  <a:cxn ang="0">
                    <a:pos x="2" y="20"/>
                  </a:cxn>
                  <a:cxn ang="0">
                    <a:pos x="0" y="34"/>
                  </a:cxn>
                  <a:cxn ang="0">
                    <a:pos x="1" y="45"/>
                  </a:cxn>
                  <a:cxn ang="0">
                    <a:pos x="6" y="54"/>
                  </a:cxn>
                  <a:cxn ang="0">
                    <a:pos x="14" y="61"/>
                  </a:cxn>
                  <a:cxn ang="0">
                    <a:pos x="26" y="63"/>
                  </a:cxn>
                  <a:cxn ang="0">
                    <a:pos x="37" y="62"/>
                  </a:cxn>
                  <a:cxn ang="0">
                    <a:pos x="45" y="57"/>
                  </a:cxn>
                  <a:cxn ang="0">
                    <a:pos x="50" y="50"/>
                  </a:cxn>
                  <a:cxn ang="0">
                    <a:pos x="52" y="40"/>
                  </a:cxn>
                  <a:cxn ang="0">
                    <a:pos x="50" y="32"/>
                  </a:cxn>
                  <a:cxn ang="0">
                    <a:pos x="46" y="26"/>
                  </a:cxn>
                  <a:cxn ang="0">
                    <a:pos x="33" y="47"/>
                  </a:cxn>
                  <a:cxn ang="0">
                    <a:pos x="26" y="49"/>
                  </a:cxn>
                  <a:cxn ang="0">
                    <a:pos x="20" y="47"/>
                  </a:cxn>
                  <a:cxn ang="0">
                    <a:pos x="18" y="40"/>
                  </a:cxn>
                  <a:cxn ang="0">
                    <a:pos x="20" y="35"/>
                  </a:cxn>
                  <a:cxn ang="0">
                    <a:pos x="26" y="32"/>
                  </a:cxn>
                  <a:cxn ang="0">
                    <a:pos x="33" y="35"/>
                  </a:cxn>
                  <a:cxn ang="0">
                    <a:pos x="36" y="40"/>
                  </a:cxn>
                  <a:cxn ang="0">
                    <a:pos x="33" y="47"/>
                  </a:cxn>
                </a:cxnLst>
                <a:rect l="0" t="0" r="r" b="b"/>
                <a:pathLst>
                  <a:path w="52" h="63">
                    <a:moveTo>
                      <a:pt x="46" y="26"/>
                    </a:moveTo>
                    <a:cubicBezTo>
                      <a:pt x="44" y="24"/>
                      <a:pt x="42" y="23"/>
                      <a:pt x="39" y="22"/>
                    </a:cubicBezTo>
                    <a:cubicBezTo>
                      <a:pt x="37" y="21"/>
                      <a:pt x="34" y="20"/>
                      <a:pt x="31" y="20"/>
                    </a:cubicBezTo>
                    <a:cubicBezTo>
                      <a:pt x="28" y="20"/>
                      <a:pt x="26" y="21"/>
                      <a:pt x="23" y="21"/>
                    </a:cubicBezTo>
                    <a:cubicBezTo>
                      <a:pt x="21" y="22"/>
                      <a:pt x="19" y="23"/>
                      <a:pt x="17" y="25"/>
                    </a:cubicBezTo>
                    <a:cubicBezTo>
                      <a:pt x="17" y="24"/>
                      <a:pt x="17" y="22"/>
                      <a:pt x="18" y="21"/>
                    </a:cubicBezTo>
                    <a:cubicBezTo>
                      <a:pt x="18" y="19"/>
                      <a:pt x="19" y="18"/>
                      <a:pt x="20" y="17"/>
                    </a:cubicBezTo>
                    <a:cubicBezTo>
                      <a:pt x="21" y="15"/>
                      <a:pt x="22" y="14"/>
                      <a:pt x="23" y="14"/>
                    </a:cubicBezTo>
                    <a:cubicBezTo>
                      <a:pt x="24" y="13"/>
                      <a:pt x="26" y="13"/>
                      <a:pt x="28" y="13"/>
                    </a:cubicBezTo>
                    <a:cubicBezTo>
                      <a:pt x="30" y="13"/>
                      <a:pt x="31" y="13"/>
                      <a:pt x="32" y="14"/>
                    </a:cubicBezTo>
                    <a:cubicBezTo>
                      <a:pt x="34" y="15"/>
                      <a:pt x="35" y="16"/>
                      <a:pt x="35" y="17"/>
                    </a:cubicBezTo>
                    <a:cubicBezTo>
                      <a:pt x="51" y="17"/>
                      <a:pt x="51" y="17"/>
                      <a:pt x="51" y="17"/>
                    </a:cubicBezTo>
                    <a:cubicBezTo>
                      <a:pt x="50" y="11"/>
                      <a:pt x="48" y="6"/>
                      <a:pt x="44" y="4"/>
                    </a:cubicBezTo>
                    <a:cubicBezTo>
                      <a:pt x="40" y="1"/>
                      <a:pt x="35" y="0"/>
                      <a:pt x="28" y="0"/>
                    </a:cubicBezTo>
                    <a:cubicBezTo>
                      <a:pt x="23" y="0"/>
                      <a:pt x="19" y="1"/>
                      <a:pt x="16" y="2"/>
                    </a:cubicBezTo>
                    <a:cubicBezTo>
                      <a:pt x="12" y="4"/>
                      <a:pt x="9" y="6"/>
                      <a:pt x="7" y="9"/>
                    </a:cubicBezTo>
                    <a:cubicBezTo>
                      <a:pt x="5" y="12"/>
                      <a:pt x="3" y="16"/>
                      <a:pt x="2" y="20"/>
                    </a:cubicBezTo>
                    <a:cubicBezTo>
                      <a:pt x="1" y="24"/>
                      <a:pt x="0" y="29"/>
                      <a:pt x="0" y="34"/>
                    </a:cubicBezTo>
                    <a:cubicBezTo>
                      <a:pt x="0" y="37"/>
                      <a:pt x="0" y="41"/>
                      <a:pt x="1" y="45"/>
                    </a:cubicBezTo>
                    <a:cubicBezTo>
                      <a:pt x="2" y="48"/>
                      <a:pt x="4" y="51"/>
                      <a:pt x="6" y="54"/>
                    </a:cubicBezTo>
                    <a:cubicBezTo>
                      <a:pt x="8" y="57"/>
                      <a:pt x="11" y="59"/>
                      <a:pt x="14" y="61"/>
                    </a:cubicBezTo>
                    <a:cubicBezTo>
                      <a:pt x="18" y="62"/>
                      <a:pt x="22" y="63"/>
                      <a:pt x="26" y="63"/>
                    </a:cubicBezTo>
                    <a:cubicBezTo>
                      <a:pt x="30" y="63"/>
                      <a:pt x="34" y="63"/>
                      <a:pt x="37" y="62"/>
                    </a:cubicBezTo>
                    <a:cubicBezTo>
                      <a:pt x="40" y="61"/>
                      <a:pt x="42" y="59"/>
                      <a:pt x="45" y="57"/>
                    </a:cubicBezTo>
                    <a:cubicBezTo>
                      <a:pt x="47" y="55"/>
                      <a:pt x="49" y="53"/>
                      <a:pt x="50" y="50"/>
                    </a:cubicBezTo>
                    <a:cubicBezTo>
                      <a:pt x="51" y="47"/>
                      <a:pt x="52" y="44"/>
                      <a:pt x="52" y="40"/>
                    </a:cubicBezTo>
                    <a:cubicBezTo>
                      <a:pt x="52" y="37"/>
                      <a:pt x="51" y="34"/>
                      <a:pt x="50" y="32"/>
                    </a:cubicBezTo>
                    <a:cubicBezTo>
                      <a:pt x="49" y="30"/>
                      <a:pt x="48" y="28"/>
                      <a:pt x="46" y="26"/>
                    </a:cubicBezTo>
                    <a:close/>
                    <a:moveTo>
                      <a:pt x="33" y="47"/>
                    </a:moveTo>
                    <a:cubicBezTo>
                      <a:pt x="31" y="48"/>
                      <a:pt x="29" y="49"/>
                      <a:pt x="26" y="49"/>
                    </a:cubicBezTo>
                    <a:cubicBezTo>
                      <a:pt x="24" y="49"/>
                      <a:pt x="22" y="48"/>
                      <a:pt x="20" y="47"/>
                    </a:cubicBezTo>
                    <a:cubicBezTo>
                      <a:pt x="19" y="45"/>
                      <a:pt x="18" y="43"/>
                      <a:pt x="18" y="40"/>
                    </a:cubicBezTo>
                    <a:cubicBezTo>
                      <a:pt x="18" y="38"/>
                      <a:pt x="19" y="36"/>
                      <a:pt x="20" y="35"/>
                    </a:cubicBezTo>
                    <a:cubicBezTo>
                      <a:pt x="22" y="33"/>
                      <a:pt x="24" y="32"/>
                      <a:pt x="26" y="32"/>
                    </a:cubicBezTo>
                    <a:cubicBezTo>
                      <a:pt x="29" y="32"/>
                      <a:pt x="31" y="33"/>
                      <a:pt x="33" y="35"/>
                    </a:cubicBezTo>
                    <a:cubicBezTo>
                      <a:pt x="35" y="36"/>
                      <a:pt x="36" y="38"/>
                      <a:pt x="36" y="40"/>
                    </a:cubicBezTo>
                    <a:cubicBezTo>
                      <a:pt x="36" y="43"/>
                      <a:pt x="35" y="45"/>
                      <a:pt x="33" y="4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8" name="Freeform 78"/>
              <p:cNvSpPr>
                <a:spLocks noEditPoints="1"/>
              </p:cNvSpPr>
              <p:nvPr/>
            </p:nvSpPr>
            <p:spPr bwMode="auto">
              <a:xfrm>
                <a:off x="3828109" y="3015716"/>
                <a:ext cx="230585" cy="322150"/>
              </a:xfrm>
              <a:custGeom>
                <a:avLst/>
                <a:gdLst/>
                <a:ahLst/>
                <a:cxnLst>
                  <a:cxn ang="0">
                    <a:pos x="0" y="0"/>
                  </a:cxn>
                  <a:cxn ang="0">
                    <a:pos x="0" y="198"/>
                  </a:cxn>
                  <a:cxn ang="0">
                    <a:pos x="131" y="198"/>
                  </a:cxn>
                  <a:cxn ang="0">
                    <a:pos x="131" y="0"/>
                  </a:cxn>
                  <a:cxn ang="0">
                    <a:pos x="0" y="0"/>
                  </a:cxn>
                  <a:cxn ang="0">
                    <a:pos x="68" y="188"/>
                  </a:cxn>
                  <a:cxn ang="0">
                    <a:pos x="62" y="182"/>
                  </a:cxn>
                  <a:cxn ang="0">
                    <a:pos x="68" y="175"/>
                  </a:cxn>
                  <a:cxn ang="0">
                    <a:pos x="75" y="182"/>
                  </a:cxn>
                  <a:cxn ang="0">
                    <a:pos x="68" y="188"/>
                  </a:cxn>
                  <a:cxn ang="0">
                    <a:pos x="112" y="165"/>
                  </a:cxn>
                  <a:cxn ang="0">
                    <a:pos x="19" y="165"/>
                  </a:cxn>
                  <a:cxn ang="0">
                    <a:pos x="19" y="19"/>
                  </a:cxn>
                  <a:cxn ang="0">
                    <a:pos x="112" y="19"/>
                  </a:cxn>
                  <a:cxn ang="0">
                    <a:pos x="112" y="165"/>
                  </a:cxn>
                </a:cxnLst>
                <a:rect l="0" t="0" r="r" b="b"/>
                <a:pathLst>
                  <a:path w="131" h="198">
                    <a:moveTo>
                      <a:pt x="0" y="0"/>
                    </a:moveTo>
                    <a:cubicBezTo>
                      <a:pt x="0" y="198"/>
                      <a:pt x="0" y="198"/>
                      <a:pt x="0" y="198"/>
                    </a:cubicBezTo>
                    <a:cubicBezTo>
                      <a:pt x="131" y="198"/>
                      <a:pt x="131" y="198"/>
                      <a:pt x="131" y="198"/>
                    </a:cubicBezTo>
                    <a:cubicBezTo>
                      <a:pt x="131" y="0"/>
                      <a:pt x="131" y="0"/>
                      <a:pt x="131" y="0"/>
                    </a:cubicBezTo>
                    <a:lnTo>
                      <a:pt x="0" y="0"/>
                    </a:lnTo>
                    <a:close/>
                    <a:moveTo>
                      <a:pt x="68" y="188"/>
                    </a:moveTo>
                    <a:cubicBezTo>
                      <a:pt x="65" y="188"/>
                      <a:pt x="62" y="185"/>
                      <a:pt x="62" y="182"/>
                    </a:cubicBezTo>
                    <a:cubicBezTo>
                      <a:pt x="62" y="178"/>
                      <a:pt x="65" y="175"/>
                      <a:pt x="68" y="175"/>
                    </a:cubicBezTo>
                    <a:cubicBezTo>
                      <a:pt x="72" y="175"/>
                      <a:pt x="75" y="178"/>
                      <a:pt x="75" y="182"/>
                    </a:cubicBezTo>
                    <a:cubicBezTo>
                      <a:pt x="75" y="185"/>
                      <a:pt x="72" y="188"/>
                      <a:pt x="68" y="188"/>
                    </a:cubicBezTo>
                    <a:close/>
                    <a:moveTo>
                      <a:pt x="112" y="165"/>
                    </a:moveTo>
                    <a:cubicBezTo>
                      <a:pt x="19" y="165"/>
                      <a:pt x="19" y="165"/>
                      <a:pt x="19" y="165"/>
                    </a:cubicBezTo>
                    <a:cubicBezTo>
                      <a:pt x="19" y="19"/>
                      <a:pt x="19" y="19"/>
                      <a:pt x="19" y="19"/>
                    </a:cubicBezTo>
                    <a:cubicBezTo>
                      <a:pt x="112" y="19"/>
                      <a:pt x="112" y="19"/>
                      <a:pt x="112" y="19"/>
                    </a:cubicBezTo>
                    <a:lnTo>
                      <a:pt x="112" y="16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09" name="Freeform 79"/>
              <p:cNvSpPr>
                <a:spLocks noEditPoints="1"/>
              </p:cNvSpPr>
              <p:nvPr/>
            </p:nvSpPr>
            <p:spPr bwMode="auto">
              <a:xfrm>
                <a:off x="578421" y="4707455"/>
                <a:ext cx="404501" cy="268159"/>
              </a:xfrm>
              <a:custGeom>
                <a:avLst/>
                <a:gdLst/>
                <a:ahLst/>
                <a:cxnLst>
                  <a:cxn ang="0">
                    <a:pos x="207" y="132"/>
                  </a:cxn>
                  <a:cxn ang="0">
                    <a:pos x="207" y="0"/>
                  </a:cxn>
                  <a:cxn ang="0">
                    <a:pos x="0" y="0"/>
                  </a:cxn>
                  <a:cxn ang="0">
                    <a:pos x="0" y="132"/>
                  </a:cxn>
                  <a:cxn ang="0">
                    <a:pos x="85" y="132"/>
                  </a:cxn>
                  <a:cxn ang="0">
                    <a:pos x="85" y="141"/>
                  </a:cxn>
                  <a:cxn ang="0">
                    <a:pos x="40" y="141"/>
                  </a:cxn>
                  <a:cxn ang="0">
                    <a:pos x="40" y="149"/>
                  </a:cxn>
                  <a:cxn ang="0">
                    <a:pos x="163" y="149"/>
                  </a:cxn>
                  <a:cxn ang="0">
                    <a:pos x="163" y="141"/>
                  </a:cxn>
                  <a:cxn ang="0">
                    <a:pos x="121" y="141"/>
                  </a:cxn>
                  <a:cxn ang="0">
                    <a:pos x="121" y="132"/>
                  </a:cxn>
                  <a:cxn ang="0">
                    <a:pos x="207" y="132"/>
                  </a:cxn>
                  <a:cxn ang="0">
                    <a:pos x="15" y="15"/>
                  </a:cxn>
                  <a:cxn ang="0">
                    <a:pos x="191" y="15"/>
                  </a:cxn>
                  <a:cxn ang="0">
                    <a:pos x="191" y="113"/>
                  </a:cxn>
                  <a:cxn ang="0">
                    <a:pos x="15" y="113"/>
                  </a:cxn>
                  <a:cxn ang="0">
                    <a:pos x="15" y="15"/>
                  </a:cxn>
                </a:cxnLst>
                <a:rect l="0" t="0" r="r" b="b"/>
                <a:pathLst>
                  <a:path w="207" h="149">
                    <a:moveTo>
                      <a:pt x="207" y="132"/>
                    </a:moveTo>
                    <a:lnTo>
                      <a:pt x="207" y="0"/>
                    </a:lnTo>
                    <a:lnTo>
                      <a:pt x="0" y="0"/>
                    </a:lnTo>
                    <a:lnTo>
                      <a:pt x="0" y="132"/>
                    </a:lnTo>
                    <a:lnTo>
                      <a:pt x="85" y="132"/>
                    </a:lnTo>
                    <a:lnTo>
                      <a:pt x="85" y="141"/>
                    </a:lnTo>
                    <a:lnTo>
                      <a:pt x="40" y="141"/>
                    </a:lnTo>
                    <a:lnTo>
                      <a:pt x="40" y="149"/>
                    </a:lnTo>
                    <a:lnTo>
                      <a:pt x="163" y="149"/>
                    </a:lnTo>
                    <a:lnTo>
                      <a:pt x="163" y="141"/>
                    </a:lnTo>
                    <a:lnTo>
                      <a:pt x="121" y="141"/>
                    </a:lnTo>
                    <a:lnTo>
                      <a:pt x="121" y="132"/>
                    </a:lnTo>
                    <a:lnTo>
                      <a:pt x="207" y="132"/>
                    </a:lnTo>
                    <a:close/>
                    <a:moveTo>
                      <a:pt x="15" y="15"/>
                    </a:moveTo>
                    <a:lnTo>
                      <a:pt x="191" y="15"/>
                    </a:lnTo>
                    <a:lnTo>
                      <a:pt x="191" y="113"/>
                    </a:lnTo>
                    <a:lnTo>
                      <a:pt x="15" y="113"/>
                    </a:lnTo>
                    <a:lnTo>
                      <a:pt x="15" y="1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0" name="Freeform 80"/>
              <p:cNvSpPr>
                <a:spLocks noEditPoints="1"/>
              </p:cNvSpPr>
              <p:nvPr/>
            </p:nvSpPr>
            <p:spPr bwMode="auto">
              <a:xfrm>
                <a:off x="2778751" y="2040266"/>
                <a:ext cx="425996" cy="32395"/>
              </a:xfrm>
              <a:custGeom>
                <a:avLst/>
                <a:gdLst/>
                <a:ahLst/>
                <a:cxnLst>
                  <a:cxn ang="0">
                    <a:pos x="194" y="0"/>
                  </a:cxn>
                  <a:cxn ang="0">
                    <a:pos x="112" y="0"/>
                  </a:cxn>
                  <a:cxn ang="0">
                    <a:pos x="107" y="0"/>
                  </a:cxn>
                  <a:cxn ang="0">
                    <a:pos x="24" y="0"/>
                  </a:cxn>
                  <a:cxn ang="0">
                    <a:pos x="0" y="1"/>
                  </a:cxn>
                  <a:cxn ang="0">
                    <a:pos x="0" y="18"/>
                  </a:cxn>
                  <a:cxn ang="0">
                    <a:pos x="218" y="18"/>
                  </a:cxn>
                  <a:cxn ang="0">
                    <a:pos x="218" y="1"/>
                  </a:cxn>
                  <a:cxn ang="0">
                    <a:pos x="194" y="0"/>
                  </a:cxn>
                  <a:cxn ang="0">
                    <a:pos x="23" y="11"/>
                  </a:cxn>
                  <a:cxn ang="0">
                    <a:pos x="11" y="11"/>
                  </a:cxn>
                  <a:cxn ang="0">
                    <a:pos x="11" y="7"/>
                  </a:cxn>
                  <a:cxn ang="0">
                    <a:pos x="23" y="7"/>
                  </a:cxn>
                  <a:cxn ang="0">
                    <a:pos x="23" y="11"/>
                  </a:cxn>
                  <a:cxn ang="0">
                    <a:pos x="133" y="11"/>
                  </a:cxn>
                  <a:cxn ang="0">
                    <a:pos x="83" y="11"/>
                  </a:cxn>
                  <a:cxn ang="0">
                    <a:pos x="83" y="7"/>
                  </a:cxn>
                  <a:cxn ang="0">
                    <a:pos x="133" y="7"/>
                  </a:cxn>
                  <a:cxn ang="0">
                    <a:pos x="133" y="11"/>
                  </a:cxn>
                </a:cxnLst>
                <a:rect l="0" t="0" r="r" b="b"/>
                <a:pathLst>
                  <a:path w="218" h="18">
                    <a:moveTo>
                      <a:pt x="194" y="0"/>
                    </a:moveTo>
                    <a:lnTo>
                      <a:pt x="112" y="0"/>
                    </a:lnTo>
                    <a:lnTo>
                      <a:pt x="107" y="0"/>
                    </a:lnTo>
                    <a:lnTo>
                      <a:pt x="24" y="0"/>
                    </a:lnTo>
                    <a:lnTo>
                      <a:pt x="0" y="1"/>
                    </a:lnTo>
                    <a:lnTo>
                      <a:pt x="0" y="18"/>
                    </a:lnTo>
                    <a:lnTo>
                      <a:pt x="218" y="18"/>
                    </a:lnTo>
                    <a:lnTo>
                      <a:pt x="218" y="1"/>
                    </a:lnTo>
                    <a:lnTo>
                      <a:pt x="194" y="0"/>
                    </a:lnTo>
                    <a:close/>
                    <a:moveTo>
                      <a:pt x="23" y="11"/>
                    </a:moveTo>
                    <a:lnTo>
                      <a:pt x="11" y="11"/>
                    </a:lnTo>
                    <a:lnTo>
                      <a:pt x="11" y="7"/>
                    </a:lnTo>
                    <a:lnTo>
                      <a:pt x="23" y="7"/>
                    </a:lnTo>
                    <a:lnTo>
                      <a:pt x="23" y="11"/>
                    </a:lnTo>
                    <a:close/>
                    <a:moveTo>
                      <a:pt x="133" y="11"/>
                    </a:moveTo>
                    <a:lnTo>
                      <a:pt x="83" y="11"/>
                    </a:lnTo>
                    <a:lnTo>
                      <a:pt x="83" y="7"/>
                    </a:lnTo>
                    <a:lnTo>
                      <a:pt x="133" y="7"/>
                    </a:lnTo>
                    <a:lnTo>
                      <a:pt x="133" y="1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1" name="Freeform 81"/>
              <p:cNvSpPr>
                <a:spLocks noEditPoints="1"/>
              </p:cNvSpPr>
              <p:nvPr/>
            </p:nvSpPr>
            <p:spPr bwMode="auto">
              <a:xfrm>
                <a:off x="2825649" y="1829698"/>
                <a:ext cx="332199" cy="201569"/>
              </a:xfrm>
              <a:custGeom>
                <a:avLst/>
                <a:gdLst/>
                <a:ahLst/>
                <a:cxnLst>
                  <a:cxn ang="0">
                    <a:pos x="170" y="0"/>
                  </a:cxn>
                  <a:cxn ang="0">
                    <a:pos x="0" y="0"/>
                  </a:cxn>
                  <a:cxn ang="0">
                    <a:pos x="0" y="112"/>
                  </a:cxn>
                  <a:cxn ang="0">
                    <a:pos x="170" y="112"/>
                  </a:cxn>
                  <a:cxn ang="0">
                    <a:pos x="170" y="0"/>
                  </a:cxn>
                  <a:cxn ang="0">
                    <a:pos x="8" y="34"/>
                  </a:cxn>
                  <a:cxn ang="0">
                    <a:pos x="5" y="34"/>
                  </a:cxn>
                  <a:cxn ang="0">
                    <a:pos x="5" y="22"/>
                  </a:cxn>
                  <a:cxn ang="0">
                    <a:pos x="8" y="22"/>
                  </a:cxn>
                  <a:cxn ang="0">
                    <a:pos x="8" y="34"/>
                  </a:cxn>
                  <a:cxn ang="0">
                    <a:pos x="157" y="99"/>
                  </a:cxn>
                  <a:cxn ang="0">
                    <a:pos x="13" y="99"/>
                  </a:cxn>
                  <a:cxn ang="0">
                    <a:pos x="13" y="12"/>
                  </a:cxn>
                  <a:cxn ang="0">
                    <a:pos x="157" y="12"/>
                  </a:cxn>
                  <a:cxn ang="0">
                    <a:pos x="157" y="99"/>
                  </a:cxn>
                  <a:cxn ang="0">
                    <a:pos x="166" y="34"/>
                  </a:cxn>
                  <a:cxn ang="0">
                    <a:pos x="163" y="34"/>
                  </a:cxn>
                  <a:cxn ang="0">
                    <a:pos x="163" y="22"/>
                  </a:cxn>
                  <a:cxn ang="0">
                    <a:pos x="166" y="22"/>
                  </a:cxn>
                  <a:cxn ang="0">
                    <a:pos x="166" y="34"/>
                  </a:cxn>
                </a:cxnLst>
                <a:rect l="0" t="0" r="r" b="b"/>
                <a:pathLst>
                  <a:path w="170" h="112">
                    <a:moveTo>
                      <a:pt x="170" y="0"/>
                    </a:moveTo>
                    <a:lnTo>
                      <a:pt x="0" y="0"/>
                    </a:lnTo>
                    <a:lnTo>
                      <a:pt x="0" y="112"/>
                    </a:lnTo>
                    <a:lnTo>
                      <a:pt x="170" y="112"/>
                    </a:lnTo>
                    <a:lnTo>
                      <a:pt x="170" y="0"/>
                    </a:lnTo>
                    <a:close/>
                    <a:moveTo>
                      <a:pt x="8" y="34"/>
                    </a:moveTo>
                    <a:lnTo>
                      <a:pt x="5" y="34"/>
                    </a:lnTo>
                    <a:lnTo>
                      <a:pt x="5" y="22"/>
                    </a:lnTo>
                    <a:lnTo>
                      <a:pt x="8" y="22"/>
                    </a:lnTo>
                    <a:lnTo>
                      <a:pt x="8" y="34"/>
                    </a:lnTo>
                    <a:close/>
                    <a:moveTo>
                      <a:pt x="157" y="99"/>
                    </a:moveTo>
                    <a:lnTo>
                      <a:pt x="13" y="99"/>
                    </a:lnTo>
                    <a:lnTo>
                      <a:pt x="13" y="12"/>
                    </a:lnTo>
                    <a:lnTo>
                      <a:pt x="157" y="12"/>
                    </a:lnTo>
                    <a:lnTo>
                      <a:pt x="157" y="99"/>
                    </a:lnTo>
                    <a:close/>
                    <a:moveTo>
                      <a:pt x="166" y="34"/>
                    </a:moveTo>
                    <a:lnTo>
                      <a:pt x="163" y="34"/>
                    </a:lnTo>
                    <a:lnTo>
                      <a:pt x="163" y="22"/>
                    </a:lnTo>
                    <a:lnTo>
                      <a:pt x="166" y="22"/>
                    </a:lnTo>
                    <a:lnTo>
                      <a:pt x="166"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2" name="Freeform 82"/>
              <p:cNvSpPr>
                <a:spLocks/>
              </p:cNvSpPr>
              <p:nvPr/>
            </p:nvSpPr>
            <p:spPr bwMode="auto">
              <a:xfrm>
                <a:off x="3200839" y="1203395"/>
                <a:ext cx="91843" cy="73789"/>
              </a:xfrm>
              <a:custGeom>
                <a:avLst/>
                <a:gdLst/>
                <a:ahLst/>
                <a:cxnLst>
                  <a:cxn ang="0">
                    <a:pos x="11" y="0"/>
                  </a:cxn>
                  <a:cxn ang="0">
                    <a:pos x="0" y="23"/>
                  </a:cxn>
                  <a:cxn ang="0">
                    <a:pos x="11" y="41"/>
                  </a:cxn>
                  <a:cxn ang="0">
                    <a:pos x="11" y="33"/>
                  </a:cxn>
                  <a:cxn ang="0">
                    <a:pos x="32" y="33"/>
                  </a:cxn>
                  <a:cxn ang="0">
                    <a:pos x="47" y="9"/>
                  </a:cxn>
                  <a:cxn ang="0">
                    <a:pos x="11" y="9"/>
                  </a:cxn>
                  <a:cxn ang="0">
                    <a:pos x="11" y="0"/>
                  </a:cxn>
                </a:cxnLst>
                <a:rect l="0" t="0" r="r" b="b"/>
                <a:pathLst>
                  <a:path w="47" h="41">
                    <a:moveTo>
                      <a:pt x="11" y="0"/>
                    </a:moveTo>
                    <a:lnTo>
                      <a:pt x="0" y="23"/>
                    </a:lnTo>
                    <a:lnTo>
                      <a:pt x="11" y="41"/>
                    </a:lnTo>
                    <a:lnTo>
                      <a:pt x="11" y="33"/>
                    </a:lnTo>
                    <a:lnTo>
                      <a:pt x="32" y="33"/>
                    </a:lnTo>
                    <a:lnTo>
                      <a:pt x="47" y="9"/>
                    </a:lnTo>
                    <a:lnTo>
                      <a:pt x="11" y="9"/>
                    </a:lnTo>
                    <a:lnTo>
                      <a:pt x="11"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3" name="Freeform 83"/>
              <p:cNvSpPr>
                <a:spLocks noEditPoints="1"/>
              </p:cNvSpPr>
              <p:nvPr/>
            </p:nvSpPr>
            <p:spPr bwMode="auto">
              <a:xfrm>
                <a:off x="3112904" y="1217793"/>
                <a:ext cx="97706" cy="57591"/>
              </a:xfrm>
              <a:custGeom>
                <a:avLst/>
                <a:gdLst/>
                <a:ahLst/>
                <a:cxnLst>
                  <a:cxn ang="0">
                    <a:pos x="54" y="0"/>
                  </a:cxn>
                  <a:cxn ang="0">
                    <a:pos x="10" y="0"/>
                  </a:cxn>
                  <a:cxn ang="0">
                    <a:pos x="10" y="0"/>
                  </a:cxn>
                  <a:cxn ang="0">
                    <a:pos x="0" y="18"/>
                  </a:cxn>
                  <a:cxn ang="0">
                    <a:pos x="9" y="35"/>
                  </a:cxn>
                  <a:cxn ang="0">
                    <a:pos x="20" y="36"/>
                  </a:cxn>
                  <a:cxn ang="0">
                    <a:pos x="20" y="36"/>
                  </a:cxn>
                  <a:cxn ang="0">
                    <a:pos x="50" y="35"/>
                  </a:cxn>
                  <a:cxn ang="0">
                    <a:pos x="55" y="35"/>
                  </a:cxn>
                  <a:cxn ang="0">
                    <a:pos x="45" y="16"/>
                  </a:cxn>
                  <a:cxn ang="0">
                    <a:pos x="54" y="0"/>
                  </a:cxn>
                  <a:cxn ang="0">
                    <a:pos x="45" y="29"/>
                  </a:cxn>
                  <a:cxn ang="0">
                    <a:pos x="20" y="30"/>
                  </a:cxn>
                  <a:cxn ang="0">
                    <a:pos x="12" y="29"/>
                  </a:cxn>
                  <a:cxn ang="0">
                    <a:pos x="11" y="29"/>
                  </a:cxn>
                  <a:cxn ang="0">
                    <a:pos x="6" y="18"/>
                  </a:cxn>
                  <a:cxn ang="0">
                    <a:pos x="10" y="6"/>
                  </a:cxn>
                  <a:cxn ang="0">
                    <a:pos x="44" y="6"/>
                  </a:cxn>
                  <a:cxn ang="0">
                    <a:pos x="38" y="16"/>
                  </a:cxn>
                  <a:cxn ang="0">
                    <a:pos x="45" y="29"/>
                  </a:cxn>
                </a:cxnLst>
                <a:rect l="0" t="0" r="r" b="b"/>
                <a:pathLst>
                  <a:path w="55" h="36">
                    <a:moveTo>
                      <a:pt x="54" y="0"/>
                    </a:moveTo>
                    <a:cubicBezTo>
                      <a:pt x="10" y="0"/>
                      <a:pt x="10" y="0"/>
                      <a:pt x="10" y="0"/>
                    </a:cubicBezTo>
                    <a:cubicBezTo>
                      <a:pt x="10" y="0"/>
                      <a:pt x="10" y="0"/>
                      <a:pt x="10" y="0"/>
                    </a:cubicBezTo>
                    <a:cubicBezTo>
                      <a:pt x="9" y="0"/>
                      <a:pt x="0" y="2"/>
                      <a:pt x="0" y="18"/>
                    </a:cubicBezTo>
                    <a:cubicBezTo>
                      <a:pt x="0" y="26"/>
                      <a:pt x="3" y="32"/>
                      <a:pt x="9" y="35"/>
                    </a:cubicBezTo>
                    <a:cubicBezTo>
                      <a:pt x="10" y="36"/>
                      <a:pt x="13" y="36"/>
                      <a:pt x="20" y="36"/>
                    </a:cubicBezTo>
                    <a:cubicBezTo>
                      <a:pt x="20" y="36"/>
                      <a:pt x="20" y="36"/>
                      <a:pt x="20" y="36"/>
                    </a:cubicBezTo>
                    <a:cubicBezTo>
                      <a:pt x="31" y="36"/>
                      <a:pt x="50" y="35"/>
                      <a:pt x="50" y="35"/>
                    </a:cubicBezTo>
                    <a:cubicBezTo>
                      <a:pt x="55" y="35"/>
                      <a:pt x="55" y="35"/>
                      <a:pt x="55" y="35"/>
                    </a:cubicBezTo>
                    <a:cubicBezTo>
                      <a:pt x="45" y="16"/>
                      <a:pt x="45" y="16"/>
                      <a:pt x="45" y="16"/>
                    </a:cubicBezTo>
                    <a:lnTo>
                      <a:pt x="54" y="0"/>
                    </a:lnTo>
                    <a:close/>
                    <a:moveTo>
                      <a:pt x="45" y="29"/>
                    </a:moveTo>
                    <a:cubicBezTo>
                      <a:pt x="39" y="29"/>
                      <a:pt x="28" y="30"/>
                      <a:pt x="20" y="30"/>
                    </a:cubicBezTo>
                    <a:cubicBezTo>
                      <a:pt x="15" y="30"/>
                      <a:pt x="13" y="30"/>
                      <a:pt x="12" y="29"/>
                    </a:cubicBezTo>
                    <a:cubicBezTo>
                      <a:pt x="12" y="29"/>
                      <a:pt x="12" y="29"/>
                      <a:pt x="11" y="29"/>
                    </a:cubicBezTo>
                    <a:cubicBezTo>
                      <a:pt x="10" y="29"/>
                      <a:pt x="6" y="27"/>
                      <a:pt x="6" y="18"/>
                    </a:cubicBezTo>
                    <a:cubicBezTo>
                      <a:pt x="6" y="8"/>
                      <a:pt x="10" y="6"/>
                      <a:pt x="10" y="6"/>
                    </a:cubicBezTo>
                    <a:cubicBezTo>
                      <a:pt x="44" y="6"/>
                      <a:pt x="44" y="6"/>
                      <a:pt x="44" y="6"/>
                    </a:cubicBezTo>
                    <a:cubicBezTo>
                      <a:pt x="38" y="16"/>
                      <a:pt x="38" y="16"/>
                      <a:pt x="38" y="16"/>
                    </a:cubicBezTo>
                    <a:lnTo>
                      <a:pt x="45" y="2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4" name="Freeform 84"/>
              <p:cNvSpPr>
                <a:spLocks/>
              </p:cNvSpPr>
              <p:nvPr/>
            </p:nvSpPr>
            <p:spPr bwMode="auto">
              <a:xfrm>
                <a:off x="3081638" y="1151203"/>
                <a:ext cx="78164" cy="86387"/>
              </a:xfrm>
              <a:custGeom>
                <a:avLst/>
                <a:gdLst/>
                <a:ahLst/>
                <a:cxnLst>
                  <a:cxn ang="0">
                    <a:pos x="40" y="22"/>
                  </a:cxn>
                  <a:cxn ang="0">
                    <a:pos x="25" y="0"/>
                  </a:cxn>
                  <a:cxn ang="0">
                    <a:pos x="5" y="0"/>
                  </a:cxn>
                  <a:cxn ang="0">
                    <a:pos x="11" y="4"/>
                  </a:cxn>
                  <a:cxn ang="0">
                    <a:pos x="0" y="22"/>
                  </a:cxn>
                  <a:cxn ang="0">
                    <a:pos x="14" y="48"/>
                  </a:cxn>
                  <a:cxn ang="0">
                    <a:pos x="32" y="17"/>
                  </a:cxn>
                  <a:cxn ang="0">
                    <a:pos x="40" y="22"/>
                  </a:cxn>
                </a:cxnLst>
                <a:rect l="0" t="0" r="r" b="b"/>
                <a:pathLst>
                  <a:path w="40" h="48">
                    <a:moveTo>
                      <a:pt x="40" y="22"/>
                    </a:moveTo>
                    <a:lnTo>
                      <a:pt x="25" y="0"/>
                    </a:lnTo>
                    <a:lnTo>
                      <a:pt x="5" y="0"/>
                    </a:lnTo>
                    <a:lnTo>
                      <a:pt x="11" y="4"/>
                    </a:lnTo>
                    <a:lnTo>
                      <a:pt x="0" y="22"/>
                    </a:lnTo>
                    <a:lnTo>
                      <a:pt x="14" y="48"/>
                    </a:lnTo>
                    <a:lnTo>
                      <a:pt x="32" y="17"/>
                    </a:lnTo>
                    <a:lnTo>
                      <a:pt x="40" y="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5" name="Freeform 85"/>
              <p:cNvSpPr>
                <a:spLocks noEditPoints="1"/>
              </p:cNvSpPr>
              <p:nvPr/>
            </p:nvSpPr>
            <p:spPr bwMode="auto">
              <a:xfrm>
                <a:off x="3097271" y="1075615"/>
                <a:ext cx="101614" cy="97185"/>
              </a:xfrm>
              <a:custGeom>
                <a:avLst/>
                <a:gdLst/>
                <a:ahLst/>
                <a:cxnLst>
                  <a:cxn ang="0">
                    <a:pos x="31" y="59"/>
                  </a:cxn>
                  <a:cxn ang="0">
                    <a:pos x="53" y="21"/>
                  </a:cxn>
                  <a:cxn ang="0">
                    <a:pos x="54" y="21"/>
                  </a:cxn>
                  <a:cxn ang="0">
                    <a:pos x="43" y="3"/>
                  </a:cxn>
                  <a:cxn ang="0">
                    <a:pos x="32" y="0"/>
                  </a:cxn>
                  <a:cxn ang="0">
                    <a:pos x="24" y="2"/>
                  </a:cxn>
                  <a:cxn ang="0">
                    <a:pos x="2" y="38"/>
                  </a:cxn>
                  <a:cxn ang="0">
                    <a:pos x="0" y="42"/>
                  </a:cxn>
                  <a:cxn ang="0">
                    <a:pos x="22" y="43"/>
                  </a:cxn>
                  <a:cxn ang="0">
                    <a:pos x="31" y="59"/>
                  </a:cxn>
                  <a:cxn ang="0">
                    <a:pos x="27" y="8"/>
                  </a:cxn>
                  <a:cxn ang="0">
                    <a:pos x="28" y="7"/>
                  </a:cxn>
                  <a:cxn ang="0">
                    <a:pos x="32" y="6"/>
                  </a:cxn>
                  <a:cxn ang="0">
                    <a:pos x="40" y="8"/>
                  </a:cxn>
                  <a:cxn ang="0">
                    <a:pos x="48" y="18"/>
                  </a:cxn>
                  <a:cxn ang="0">
                    <a:pos x="31" y="47"/>
                  </a:cxn>
                  <a:cxn ang="0">
                    <a:pos x="25" y="37"/>
                  </a:cxn>
                  <a:cxn ang="0">
                    <a:pos x="10" y="36"/>
                  </a:cxn>
                  <a:cxn ang="0">
                    <a:pos x="27" y="8"/>
                  </a:cxn>
                </a:cxnLst>
                <a:rect l="0" t="0" r="r" b="b"/>
                <a:pathLst>
                  <a:path w="57" h="59">
                    <a:moveTo>
                      <a:pt x="31" y="59"/>
                    </a:moveTo>
                    <a:cubicBezTo>
                      <a:pt x="53" y="21"/>
                      <a:pt x="53" y="21"/>
                      <a:pt x="53" y="21"/>
                    </a:cubicBezTo>
                    <a:cubicBezTo>
                      <a:pt x="54" y="21"/>
                      <a:pt x="54" y="21"/>
                      <a:pt x="54" y="21"/>
                    </a:cubicBezTo>
                    <a:cubicBezTo>
                      <a:pt x="54" y="20"/>
                      <a:pt x="57" y="11"/>
                      <a:pt x="43" y="3"/>
                    </a:cubicBezTo>
                    <a:cubicBezTo>
                      <a:pt x="39" y="1"/>
                      <a:pt x="36" y="0"/>
                      <a:pt x="32" y="0"/>
                    </a:cubicBezTo>
                    <a:cubicBezTo>
                      <a:pt x="28" y="0"/>
                      <a:pt x="25" y="1"/>
                      <a:pt x="24" y="2"/>
                    </a:cubicBezTo>
                    <a:cubicBezTo>
                      <a:pt x="22" y="3"/>
                      <a:pt x="19" y="9"/>
                      <a:pt x="2" y="38"/>
                    </a:cubicBezTo>
                    <a:cubicBezTo>
                      <a:pt x="0" y="42"/>
                      <a:pt x="0" y="42"/>
                      <a:pt x="0" y="42"/>
                    </a:cubicBezTo>
                    <a:cubicBezTo>
                      <a:pt x="22" y="43"/>
                      <a:pt x="22" y="43"/>
                      <a:pt x="22" y="43"/>
                    </a:cubicBezTo>
                    <a:lnTo>
                      <a:pt x="31" y="59"/>
                    </a:lnTo>
                    <a:close/>
                    <a:moveTo>
                      <a:pt x="27" y="8"/>
                    </a:moveTo>
                    <a:cubicBezTo>
                      <a:pt x="27" y="8"/>
                      <a:pt x="27" y="7"/>
                      <a:pt x="28" y="7"/>
                    </a:cubicBezTo>
                    <a:cubicBezTo>
                      <a:pt x="28" y="7"/>
                      <a:pt x="30" y="6"/>
                      <a:pt x="32" y="6"/>
                    </a:cubicBezTo>
                    <a:cubicBezTo>
                      <a:pt x="34" y="6"/>
                      <a:pt x="37" y="6"/>
                      <a:pt x="40" y="8"/>
                    </a:cubicBezTo>
                    <a:cubicBezTo>
                      <a:pt x="49" y="13"/>
                      <a:pt x="48" y="18"/>
                      <a:pt x="48" y="18"/>
                    </a:cubicBezTo>
                    <a:cubicBezTo>
                      <a:pt x="31" y="47"/>
                      <a:pt x="31" y="47"/>
                      <a:pt x="31" y="47"/>
                    </a:cubicBezTo>
                    <a:cubicBezTo>
                      <a:pt x="25" y="37"/>
                      <a:pt x="25" y="37"/>
                      <a:pt x="25" y="37"/>
                    </a:cubicBezTo>
                    <a:cubicBezTo>
                      <a:pt x="10" y="36"/>
                      <a:pt x="10" y="36"/>
                      <a:pt x="10" y="36"/>
                    </a:cubicBezTo>
                    <a:cubicBezTo>
                      <a:pt x="17" y="25"/>
                      <a:pt x="25" y="11"/>
                      <a:pt x="27" y="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6" name="Freeform 86"/>
              <p:cNvSpPr>
                <a:spLocks/>
              </p:cNvSpPr>
              <p:nvPr/>
            </p:nvSpPr>
            <p:spPr bwMode="auto">
              <a:xfrm>
                <a:off x="3185206" y="1077414"/>
                <a:ext cx="89889" cy="64790"/>
              </a:xfrm>
              <a:custGeom>
                <a:avLst/>
                <a:gdLst/>
                <a:ahLst/>
                <a:cxnLst>
                  <a:cxn ang="0">
                    <a:pos x="10" y="36"/>
                  </a:cxn>
                  <a:cxn ang="0">
                    <a:pos x="36" y="34"/>
                  </a:cxn>
                  <a:cxn ang="0">
                    <a:pos x="46" y="16"/>
                  </a:cxn>
                  <a:cxn ang="0">
                    <a:pos x="39" y="19"/>
                  </a:cxn>
                  <a:cxn ang="0">
                    <a:pos x="28" y="0"/>
                  </a:cxn>
                  <a:cxn ang="0">
                    <a:pos x="0" y="1"/>
                  </a:cxn>
                  <a:cxn ang="0">
                    <a:pos x="18" y="32"/>
                  </a:cxn>
                  <a:cxn ang="0">
                    <a:pos x="10" y="36"/>
                  </a:cxn>
                </a:cxnLst>
                <a:rect l="0" t="0" r="r" b="b"/>
                <a:pathLst>
                  <a:path w="46" h="36">
                    <a:moveTo>
                      <a:pt x="10" y="36"/>
                    </a:moveTo>
                    <a:lnTo>
                      <a:pt x="36" y="34"/>
                    </a:lnTo>
                    <a:lnTo>
                      <a:pt x="46" y="16"/>
                    </a:lnTo>
                    <a:lnTo>
                      <a:pt x="39" y="19"/>
                    </a:lnTo>
                    <a:lnTo>
                      <a:pt x="28" y="0"/>
                    </a:lnTo>
                    <a:lnTo>
                      <a:pt x="0" y="1"/>
                    </a:lnTo>
                    <a:lnTo>
                      <a:pt x="18" y="32"/>
                    </a:lnTo>
                    <a:lnTo>
                      <a:pt x="10" y="3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7" name="Freeform 87"/>
              <p:cNvSpPr>
                <a:spLocks noEditPoints="1"/>
              </p:cNvSpPr>
              <p:nvPr/>
            </p:nvSpPr>
            <p:spPr bwMode="auto">
              <a:xfrm>
                <a:off x="3224288" y="1115209"/>
                <a:ext cx="95751" cy="97185"/>
              </a:xfrm>
              <a:custGeom>
                <a:avLst/>
                <a:gdLst/>
                <a:ahLst/>
                <a:cxnLst>
                  <a:cxn ang="0">
                    <a:pos x="53" y="40"/>
                  </a:cxn>
                  <a:cxn ang="0">
                    <a:pos x="32" y="4"/>
                  </a:cxn>
                  <a:cxn ang="0">
                    <a:pos x="29" y="0"/>
                  </a:cxn>
                  <a:cxn ang="0">
                    <a:pos x="19" y="18"/>
                  </a:cxn>
                  <a:cxn ang="0">
                    <a:pos x="0" y="19"/>
                  </a:cxn>
                  <a:cxn ang="0">
                    <a:pos x="22" y="56"/>
                  </a:cxn>
                  <a:cxn ang="0">
                    <a:pos x="22" y="57"/>
                  </a:cxn>
                  <a:cxn ang="0">
                    <a:pos x="31" y="60"/>
                  </a:cxn>
                  <a:cxn ang="0">
                    <a:pos x="43" y="56"/>
                  </a:cxn>
                  <a:cxn ang="0">
                    <a:pos x="53" y="40"/>
                  </a:cxn>
                  <a:cxn ang="0">
                    <a:pos x="40" y="51"/>
                  </a:cxn>
                  <a:cxn ang="0">
                    <a:pos x="31" y="54"/>
                  </a:cxn>
                  <a:cxn ang="0">
                    <a:pos x="27" y="53"/>
                  </a:cxn>
                  <a:cxn ang="0">
                    <a:pos x="10" y="25"/>
                  </a:cxn>
                  <a:cxn ang="0">
                    <a:pos x="22" y="24"/>
                  </a:cxn>
                  <a:cxn ang="0">
                    <a:pos x="30" y="11"/>
                  </a:cxn>
                  <a:cxn ang="0">
                    <a:pos x="47" y="40"/>
                  </a:cxn>
                  <a:cxn ang="0">
                    <a:pos x="47" y="41"/>
                  </a:cxn>
                  <a:cxn ang="0">
                    <a:pos x="40" y="51"/>
                  </a:cxn>
                </a:cxnLst>
                <a:rect l="0" t="0" r="r" b="b"/>
                <a:pathLst>
                  <a:path w="54" h="60">
                    <a:moveTo>
                      <a:pt x="53" y="40"/>
                    </a:moveTo>
                    <a:cubicBezTo>
                      <a:pt x="53" y="38"/>
                      <a:pt x="51" y="34"/>
                      <a:pt x="32" y="4"/>
                    </a:cubicBezTo>
                    <a:cubicBezTo>
                      <a:pt x="29" y="0"/>
                      <a:pt x="29" y="0"/>
                      <a:pt x="29" y="0"/>
                    </a:cubicBezTo>
                    <a:cubicBezTo>
                      <a:pt x="19" y="18"/>
                      <a:pt x="19" y="18"/>
                      <a:pt x="19" y="18"/>
                    </a:cubicBezTo>
                    <a:cubicBezTo>
                      <a:pt x="0" y="19"/>
                      <a:pt x="0" y="19"/>
                      <a:pt x="0" y="19"/>
                    </a:cubicBezTo>
                    <a:cubicBezTo>
                      <a:pt x="22" y="56"/>
                      <a:pt x="22" y="56"/>
                      <a:pt x="22" y="56"/>
                    </a:cubicBezTo>
                    <a:cubicBezTo>
                      <a:pt x="22" y="57"/>
                      <a:pt x="22" y="57"/>
                      <a:pt x="22" y="57"/>
                    </a:cubicBezTo>
                    <a:cubicBezTo>
                      <a:pt x="23" y="57"/>
                      <a:pt x="25" y="60"/>
                      <a:pt x="31" y="60"/>
                    </a:cubicBezTo>
                    <a:cubicBezTo>
                      <a:pt x="34" y="60"/>
                      <a:pt x="38" y="59"/>
                      <a:pt x="43" y="56"/>
                    </a:cubicBezTo>
                    <a:cubicBezTo>
                      <a:pt x="50" y="52"/>
                      <a:pt x="54" y="46"/>
                      <a:pt x="53" y="40"/>
                    </a:cubicBezTo>
                    <a:close/>
                    <a:moveTo>
                      <a:pt x="40" y="51"/>
                    </a:moveTo>
                    <a:cubicBezTo>
                      <a:pt x="36" y="53"/>
                      <a:pt x="33" y="54"/>
                      <a:pt x="31" y="54"/>
                    </a:cubicBezTo>
                    <a:cubicBezTo>
                      <a:pt x="29" y="54"/>
                      <a:pt x="27" y="53"/>
                      <a:pt x="27" y="53"/>
                    </a:cubicBezTo>
                    <a:cubicBezTo>
                      <a:pt x="10" y="25"/>
                      <a:pt x="10" y="25"/>
                      <a:pt x="10" y="25"/>
                    </a:cubicBezTo>
                    <a:cubicBezTo>
                      <a:pt x="22" y="24"/>
                      <a:pt x="22" y="24"/>
                      <a:pt x="22" y="24"/>
                    </a:cubicBezTo>
                    <a:cubicBezTo>
                      <a:pt x="30" y="11"/>
                      <a:pt x="30" y="11"/>
                      <a:pt x="30" y="11"/>
                    </a:cubicBezTo>
                    <a:cubicBezTo>
                      <a:pt x="37" y="23"/>
                      <a:pt x="45" y="37"/>
                      <a:pt x="47" y="40"/>
                    </a:cubicBezTo>
                    <a:cubicBezTo>
                      <a:pt x="47" y="40"/>
                      <a:pt x="47" y="40"/>
                      <a:pt x="47" y="41"/>
                    </a:cubicBezTo>
                    <a:cubicBezTo>
                      <a:pt x="47" y="42"/>
                      <a:pt x="48" y="46"/>
                      <a:pt x="40" y="5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8" name="Freeform 88"/>
              <p:cNvSpPr>
                <a:spLocks noEditPoints="1"/>
              </p:cNvSpPr>
              <p:nvPr/>
            </p:nvSpPr>
            <p:spPr bwMode="auto">
              <a:xfrm>
                <a:off x="965335" y="3487243"/>
                <a:ext cx="400593" cy="106184"/>
              </a:xfrm>
              <a:custGeom>
                <a:avLst/>
                <a:gdLst/>
                <a:ahLst/>
                <a:cxnLst>
                  <a:cxn ang="0">
                    <a:pos x="113" y="0"/>
                  </a:cxn>
                  <a:cxn ang="0">
                    <a:pos x="113" y="17"/>
                  </a:cxn>
                  <a:cxn ang="0">
                    <a:pos x="92" y="17"/>
                  </a:cxn>
                  <a:cxn ang="0">
                    <a:pos x="92" y="0"/>
                  </a:cxn>
                  <a:cxn ang="0">
                    <a:pos x="0" y="0"/>
                  </a:cxn>
                  <a:cxn ang="0">
                    <a:pos x="0" y="59"/>
                  </a:cxn>
                  <a:cxn ang="0">
                    <a:pos x="92" y="59"/>
                  </a:cxn>
                  <a:cxn ang="0">
                    <a:pos x="92" y="42"/>
                  </a:cxn>
                  <a:cxn ang="0">
                    <a:pos x="113" y="42"/>
                  </a:cxn>
                  <a:cxn ang="0">
                    <a:pos x="113" y="59"/>
                  </a:cxn>
                  <a:cxn ang="0">
                    <a:pos x="205" y="59"/>
                  </a:cxn>
                  <a:cxn ang="0">
                    <a:pos x="205" y="0"/>
                  </a:cxn>
                  <a:cxn ang="0">
                    <a:pos x="113" y="0"/>
                  </a:cxn>
                  <a:cxn ang="0">
                    <a:pos x="83" y="50"/>
                  </a:cxn>
                  <a:cxn ang="0">
                    <a:pos x="10" y="50"/>
                  </a:cxn>
                  <a:cxn ang="0">
                    <a:pos x="10" y="10"/>
                  </a:cxn>
                  <a:cxn ang="0">
                    <a:pos x="83" y="10"/>
                  </a:cxn>
                  <a:cxn ang="0">
                    <a:pos x="83" y="50"/>
                  </a:cxn>
                  <a:cxn ang="0">
                    <a:pos x="196" y="50"/>
                  </a:cxn>
                  <a:cxn ang="0">
                    <a:pos x="123" y="50"/>
                  </a:cxn>
                  <a:cxn ang="0">
                    <a:pos x="123" y="10"/>
                  </a:cxn>
                  <a:cxn ang="0">
                    <a:pos x="196" y="10"/>
                  </a:cxn>
                  <a:cxn ang="0">
                    <a:pos x="196" y="50"/>
                  </a:cxn>
                </a:cxnLst>
                <a:rect l="0" t="0" r="r" b="b"/>
                <a:pathLst>
                  <a:path w="205" h="59">
                    <a:moveTo>
                      <a:pt x="113" y="0"/>
                    </a:moveTo>
                    <a:lnTo>
                      <a:pt x="113" y="17"/>
                    </a:lnTo>
                    <a:lnTo>
                      <a:pt x="92" y="17"/>
                    </a:lnTo>
                    <a:lnTo>
                      <a:pt x="92" y="0"/>
                    </a:lnTo>
                    <a:lnTo>
                      <a:pt x="0" y="0"/>
                    </a:lnTo>
                    <a:lnTo>
                      <a:pt x="0" y="59"/>
                    </a:lnTo>
                    <a:lnTo>
                      <a:pt x="92" y="59"/>
                    </a:lnTo>
                    <a:lnTo>
                      <a:pt x="92" y="42"/>
                    </a:lnTo>
                    <a:lnTo>
                      <a:pt x="113" y="42"/>
                    </a:lnTo>
                    <a:lnTo>
                      <a:pt x="113" y="59"/>
                    </a:lnTo>
                    <a:lnTo>
                      <a:pt x="205" y="59"/>
                    </a:lnTo>
                    <a:lnTo>
                      <a:pt x="205" y="0"/>
                    </a:lnTo>
                    <a:lnTo>
                      <a:pt x="113" y="0"/>
                    </a:lnTo>
                    <a:close/>
                    <a:moveTo>
                      <a:pt x="83" y="50"/>
                    </a:moveTo>
                    <a:lnTo>
                      <a:pt x="10" y="50"/>
                    </a:lnTo>
                    <a:lnTo>
                      <a:pt x="10" y="10"/>
                    </a:lnTo>
                    <a:lnTo>
                      <a:pt x="83" y="10"/>
                    </a:lnTo>
                    <a:lnTo>
                      <a:pt x="83" y="50"/>
                    </a:lnTo>
                    <a:close/>
                    <a:moveTo>
                      <a:pt x="196" y="50"/>
                    </a:moveTo>
                    <a:lnTo>
                      <a:pt x="123" y="50"/>
                    </a:lnTo>
                    <a:lnTo>
                      <a:pt x="123" y="10"/>
                    </a:lnTo>
                    <a:lnTo>
                      <a:pt x="196" y="10"/>
                    </a:lnTo>
                    <a:lnTo>
                      <a:pt x="196" y="5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19" name="Freeform 89"/>
              <p:cNvSpPr>
                <a:spLocks/>
              </p:cNvSpPr>
              <p:nvPr/>
            </p:nvSpPr>
            <p:spPr bwMode="auto">
              <a:xfrm>
                <a:off x="965335" y="3368461"/>
                <a:ext cx="91843" cy="111583"/>
              </a:xfrm>
              <a:custGeom>
                <a:avLst/>
                <a:gdLst/>
                <a:ahLst/>
                <a:cxnLst>
                  <a:cxn ang="0">
                    <a:pos x="24" y="21"/>
                  </a:cxn>
                  <a:cxn ang="0">
                    <a:pos x="42" y="29"/>
                  </a:cxn>
                  <a:cxn ang="0">
                    <a:pos x="47" y="20"/>
                  </a:cxn>
                  <a:cxn ang="0">
                    <a:pos x="14" y="0"/>
                  </a:cxn>
                  <a:cxn ang="0">
                    <a:pos x="0" y="62"/>
                  </a:cxn>
                  <a:cxn ang="0">
                    <a:pos x="24" y="62"/>
                  </a:cxn>
                  <a:cxn ang="0">
                    <a:pos x="24" y="21"/>
                  </a:cxn>
                </a:cxnLst>
                <a:rect l="0" t="0" r="r" b="b"/>
                <a:pathLst>
                  <a:path w="47" h="62">
                    <a:moveTo>
                      <a:pt x="24" y="21"/>
                    </a:moveTo>
                    <a:lnTo>
                      <a:pt x="42" y="29"/>
                    </a:lnTo>
                    <a:lnTo>
                      <a:pt x="47" y="20"/>
                    </a:lnTo>
                    <a:lnTo>
                      <a:pt x="14" y="0"/>
                    </a:lnTo>
                    <a:lnTo>
                      <a:pt x="0" y="62"/>
                    </a:lnTo>
                    <a:lnTo>
                      <a:pt x="24" y="62"/>
                    </a:lnTo>
                    <a:lnTo>
                      <a:pt x="24"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0" name="Freeform 90"/>
              <p:cNvSpPr>
                <a:spLocks/>
              </p:cNvSpPr>
              <p:nvPr/>
            </p:nvSpPr>
            <p:spPr bwMode="auto">
              <a:xfrm>
                <a:off x="1276039" y="3366661"/>
                <a:ext cx="87935" cy="109783"/>
              </a:xfrm>
              <a:custGeom>
                <a:avLst/>
                <a:gdLst/>
                <a:ahLst/>
                <a:cxnLst>
                  <a:cxn ang="0">
                    <a:pos x="21" y="21"/>
                  </a:cxn>
                  <a:cxn ang="0">
                    <a:pos x="21" y="61"/>
                  </a:cxn>
                  <a:cxn ang="0">
                    <a:pos x="45" y="61"/>
                  </a:cxn>
                  <a:cxn ang="0">
                    <a:pos x="31" y="0"/>
                  </a:cxn>
                  <a:cxn ang="0">
                    <a:pos x="0" y="20"/>
                  </a:cxn>
                  <a:cxn ang="0">
                    <a:pos x="3" y="28"/>
                  </a:cxn>
                  <a:cxn ang="0">
                    <a:pos x="21" y="21"/>
                  </a:cxn>
                </a:cxnLst>
                <a:rect l="0" t="0" r="r" b="b"/>
                <a:pathLst>
                  <a:path w="45" h="61">
                    <a:moveTo>
                      <a:pt x="21" y="21"/>
                    </a:moveTo>
                    <a:lnTo>
                      <a:pt x="21" y="61"/>
                    </a:lnTo>
                    <a:lnTo>
                      <a:pt x="45" y="61"/>
                    </a:lnTo>
                    <a:lnTo>
                      <a:pt x="31" y="0"/>
                    </a:lnTo>
                    <a:lnTo>
                      <a:pt x="0" y="20"/>
                    </a:lnTo>
                    <a:lnTo>
                      <a:pt x="3" y="28"/>
                    </a:lnTo>
                    <a:lnTo>
                      <a:pt x="21"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1" name="Freeform 91"/>
              <p:cNvSpPr>
                <a:spLocks noEditPoints="1"/>
              </p:cNvSpPr>
              <p:nvPr/>
            </p:nvSpPr>
            <p:spPr bwMode="auto">
              <a:xfrm>
                <a:off x="4855971" y="2646772"/>
                <a:ext cx="406455" cy="323950"/>
              </a:xfrm>
              <a:custGeom>
                <a:avLst/>
                <a:gdLst/>
                <a:ahLst/>
                <a:cxnLst>
                  <a:cxn ang="0">
                    <a:pos x="181" y="100"/>
                  </a:cxn>
                  <a:cxn ang="0">
                    <a:pos x="142" y="92"/>
                  </a:cxn>
                  <a:cxn ang="0">
                    <a:pos x="162" y="52"/>
                  </a:cxn>
                  <a:cxn ang="0">
                    <a:pos x="192" y="19"/>
                  </a:cxn>
                  <a:cxn ang="0">
                    <a:pos x="148" y="39"/>
                  </a:cxn>
                  <a:cxn ang="0">
                    <a:pos x="130" y="79"/>
                  </a:cxn>
                  <a:cxn ang="0">
                    <a:pos x="99" y="47"/>
                  </a:cxn>
                  <a:cxn ang="0">
                    <a:pos x="76" y="5"/>
                  </a:cxn>
                  <a:cxn ang="0">
                    <a:pos x="91" y="51"/>
                  </a:cxn>
                  <a:cxn ang="0">
                    <a:pos x="96" y="95"/>
                  </a:cxn>
                  <a:cxn ang="0">
                    <a:pos x="49" y="82"/>
                  </a:cxn>
                  <a:cxn ang="0">
                    <a:pos x="5" y="102"/>
                  </a:cxn>
                  <a:cxn ang="0">
                    <a:pos x="50" y="100"/>
                  </a:cxn>
                  <a:cxn ang="0">
                    <a:pos x="97" y="113"/>
                  </a:cxn>
                  <a:cxn ang="0">
                    <a:pos x="74" y="148"/>
                  </a:cxn>
                  <a:cxn ang="0">
                    <a:pos x="42" y="180"/>
                  </a:cxn>
                  <a:cxn ang="0">
                    <a:pos x="85" y="160"/>
                  </a:cxn>
                  <a:cxn ang="0">
                    <a:pos x="105" y="123"/>
                  </a:cxn>
                  <a:cxn ang="0">
                    <a:pos x="138" y="151"/>
                  </a:cxn>
                  <a:cxn ang="0">
                    <a:pos x="161" y="193"/>
                  </a:cxn>
                  <a:cxn ang="0">
                    <a:pos x="145" y="148"/>
                  </a:cxn>
                  <a:cxn ang="0">
                    <a:pos x="144" y="106"/>
                  </a:cxn>
                  <a:cxn ang="0">
                    <a:pos x="182" y="118"/>
                  </a:cxn>
                  <a:cxn ang="0">
                    <a:pos x="226" y="98"/>
                  </a:cxn>
                  <a:cxn ang="0">
                    <a:pos x="163" y="15"/>
                  </a:cxn>
                  <a:cxn ang="0">
                    <a:pos x="177" y="44"/>
                  </a:cxn>
                  <a:cxn ang="0">
                    <a:pos x="163" y="15"/>
                  </a:cxn>
                  <a:cxn ang="0">
                    <a:pos x="13" y="99"/>
                  </a:cxn>
                  <a:cxn ang="0">
                    <a:pos x="42" y="85"/>
                  </a:cxn>
                  <a:cxn ang="0">
                    <a:pos x="70" y="184"/>
                  </a:cxn>
                  <a:cxn ang="0">
                    <a:pos x="57" y="156"/>
                  </a:cxn>
                  <a:cxn ang="0">
                    <a:pos x="70" y="184"/>
                  </a:cxn>
                  <a:cxn ang="0">
                    <a:pos x="79" y="13"/>
                  </a:cxn>
                  <a:cxn ang="0">
                    <a:pos x="93" y="41"/>
                  </a:cxn>
                  <a:cxn ang="0">
                    <a:pos x="166" y="164"/>
                  </a:cxn>
                  <a:cxn ang="0">
                    <a:pos x="137" y="178"/>
                  </a:cxn>
                  <a:cxn ang="0">
                    <a:pos x="166" y="164"/>
                  </a:cxn>
                  <a:cxn ang="0">
                    <a:pos x="189" y="114"/>
                  </a:cxn>
                  <a:cxn ang="0">
                    <a:pos x="218" y="101"/>
                  </a:cxn>
                </a:cxnLst>
                <a:rect l="0" t="0" r="r" b="b"/>
                <a:pathLst>
                  <a:path w="231" h="199">
                    <a:moveTo>
                      <a:pt x="194" y="86"/>
                    </a:moveTo>
                    <a:cubicBezTo>
                      <a:pt x="188" y="89"/>
                      <a:pt x="183" y="94"/>
                      <a:pt x="181" y="100"/>
                    </a:cubicBezTo>
                    <a:cubicBezTo>
                      <a:pt x="144" y="97"/>
                      <a:pt x="144" y="97"/>
                      <a:pt x="144" y="97"/>
                    </a:cubicBezTo>
                    <a:cubicBezTo>
                      <a:pt x="144" y="96"/>
                      <a:pt x="143" y="94"/>
                      <a:pt x="142" y="92"/>
                    </a:cubicBezTo>
                    <a:cubicBezTo>
                      <a:pt x="141" y="89"/>
                      <a:pt x="139" y="86"/>
                      <a:pt x="136" y="84"/>
                    </a:cubicBezTo>
                    <a:cubicBezTo>
                      <a:pt x="162" y="52"/>
                      <a:pt x="162" y="52"/>
                      <a:pt x="162" y="52"/>
                    </a:cubicBezTo>
                    <a:cubicBezTo>
                      <a:pt x="168" y="54"/>
                      <a:pt x="174" y="54"/>
                      <a:pt x="180" y="51"/>
                    </a:cubicBezTo>
                    <a:cubicBezTo>
                      <a:pt x="192" y="46"/>
                      <a:pt x="197" y="31"/>
                      <a:pt x="192" y="19"/>
                    </a:cubicBezTo>
                    <a:cubicBezTo>
                      <a:pt x="186" y="7"/>
                      <a:pt x="172" y="2"/>
                      <a:pt x="160" y="8"/>
                    </a:cubicBezTo>
                    <a:cubicBezTo>
                      <a:pt x="148" y="13"/>
                      <a:pt x="143" y="27"/>
                      <a:pt x="148" y="39"/>
                    </a:cubicBezTo>
                    <a:cubicBezTo>
                      <a:pt x="150" y="43"/>
                      <a:pt x="152" y="46"/>
                      <a:pt x="155" y="48"/>
                    </a:cubicBezTo>
                    <a:cubicBezTo>
                      <a:pt x="130" y="79"/>
                      <a:pt x="130" y="79"/>
                      <a:pt x="130" y="79"/>
                    </a:cubicBezTo>
                    <a:cubicBezTo>
                      <a:pt x="124" y="77"/>
                      <a:pt x="119" y="77"/>
                      <a:pt x="113" y="78"/>
                    </a:cubicBezTo>
                    <a:cubicBezTo>
                      <a:pt x="99" y="47"/>
                      <a:pt x="99" y="47"/>
                      <a:pt x="99" y="47"/>
                    </a:cubicBezTo>
                    <a:cubicBezTo>
                      <a:pt x="109" y="41"/>
                      <a:pt x="113" y="28"/>
                      <a:pt x="108" y="17"/>
                    </a:cubicBezTo>
                    <a:cubicBezTo>
                      <a:pt x="102" y="5"/>
                      <a:pt x="88" y="0"/>
                      <a:pt x="76" y="5"/>
                    </a:cubicBezTo>
                    <a:cubicBezTo>
                      <a:pt x="64" y="11"/>
                      <a:pt x="59" y="25"/>
                      <a:pt x="64" y="37"/>
                    </a:cubicBezTo>
                    <a:cubicBezTo>
                      <a:pt x="69" y="48"/>
                      <a:pt x="80" y="53"/>
                      <a:pt x="91" y="51"/>
                    </a:cubicBezTo>
                    <a:cubicBezTo>
                      <a:pt x="105" y="82"/>
                      <a:pt x="105" y="82"/>
                      <a:pt x="105" y="82"/>
                    </a:cubicBezTo>
                    <a:cubicBezTo>
                      <a:pt x="101" y="85"/>
                      <a:pt x="97" y="89"/>
                      <a:pt x="96" y="95"/>
                    </a:cubicBezTo>
                    <a:cubicBezTo>
                      <a:pt x="51" y="92"/>
                      <a:pt x="51" y="92"/>
                      <a:pt x="51" y="92"/>
                    </a:cubicBezTo>
                    <a:cubicBezTo>
                      <a:pt x="51" y="89"/>
                      <a:pt x="51" y="85"/>
                      <a:pt x="49" y="82"/>
                    </a:cubicBezTo>
                    <a:cubicBezTo>
                      <a:pt x="44" y="70"/>
                      <a:pt x="29" y="65"/>
                      <a:pt x="17" y="70"/>
                    </a:cubicBezTo>
                    <a:cubicBezTo>
                      <a:pt x="5" y="76"/>
                      <a:pt x="0" y="90"/>
                      <a:pt x="5" y="102"/>
                    </a:cubicBezTo>
                    <a:cubicBezTo>
                      <a:pt x="11" y="114"/>
                      <a:pt x="25" y="119"/>
                      <a:pt x="37" y="114"/>
                    </a:cubicBezTo>
                    <a:cubicBezTo>
                      <a:pt x="44" y="111"/>
                      <a:pt x="48" y="106"/>
                      <a:pt x="50" y="100"/>
                    </a:cubicBezTo>
                    <a:cubicBezTo>
                      <a:pt x="94" y="103"/>
                      <a:pt x="94" y="103"/>
                      <a:pt x="94" y="103"/>
                    </a:cubicBezTo>
                    <a:cubicBezTo>
                      <a:pt x="95" y="106"/>
                      <a:pt x="95" y="110"/>
                      <a:pt x="97" y="113"/>
                    </a:cubicBezTo>
                    <a:cubicBezTo>
                      <a:pt x="97" y="114"/>
                      <a:pt x="98" y="116"/>
                      <a:pt x="99" y="117"/>
                    </a:cubicBezTo>
                    <a:cubicBezTo>
                      <a:pt x="74" y="148"/>
                      <a:pt x="74" y="148"/>
                      <a:pt x="74" y="148"/>
                    </a:cubicBezTo>
                    <a:cubicBezTo>
                      <a:pt x="68" y="145"/>
                      <a:pt x="60" y="145"/>
                      <a:pt x="53" y="148"/>
                    </a:cubicBezTo>
                    <a:cubicBezTo>
                      <a:pt x="41" y="154"/>
                      <a:pt x="36" y="168"/>
                      <a:pt x="42" y="180"/>
                    </a:cubicBezTo>
                    <a:cubicBezTo>
                      <a:pt x="47" y="192"/>
                      <a:pt x="61" y="197"/>
                      <a:pt x="73" y="192"/>
                    </a:cubicBezTo>
                    <a:cubicBezTo>
                      <a:pt x="86" y="186"/>
                      <a:pt x="91" y="172"/>
                      <a:pt x="85" y="160"/>
                    </a:cubicBezTo>
                    <a:cubicBezTo>
                      <a:pt x="84" y="157"/>
                      <a:pt x="83" y="155"/>
                      <a:pt x="81" y="153"/>
                    </a:cubicBezTo>
                    <a:cubicBezTo>
                      <a:pt x="105" y="123"/>
                      <a:pt x="105" y="123"/>
                      <a:pt x="105" y="123"/>
                    </a:cubicBezTo>
                    <a:cubicBezTo>
                      <a:pt x="111" y="127"/>
                      <a:pt x="119" y="128"/>
                      <a:pt x="126" y="126"/>
                    </a:cubicBezTo>
                    <a:cubicBezTo>
                      <a:pt x="138" y="151"/>
                      <a:pt x="138" y="151"/>
                      <a:pt x="138" y="151"/>
                    </a:cubicBezTo>
                    <a:cubicBezTo>
                      <a:pt x="128" y="158"/>
                      <a:pt x="124" y="170"/>
                      <a:pt x="129" y="181"/>
                    </a:cubicBezTo>
                    <a:cubicBezTo>
                      <a:pt x="135" y="193"/>
                      <a:pt x="149" y="199"/>
                      <a:pt x="161" y="193"/>
                    </a:cubicBezTo>
                    <a:cubicBezTo>
                      <a:pt x="173" y="187"/>
                      <a:pt x="179" y="173"/>
                      <a:pt x="173" y="161"/>
                    </a:cubicBezTo>
                    <a:cubicBezTo>
                      <a:pt x="168" y="150"/>
                      <a:pt x="156" y="145"/>
                      <a:pt x="145" y="148"/>
                    </a:cubicBezTo>
                    <a:cubicBezTo>
                      <a:pt x="134" y="123"/>
                      <a:pt x="134" y="123"/>
                      <a:pt x="134" y="123"/>
                    </a:cubicBezTo>
                    <a:cubicBezTo>
                      <a:pt x="139" y="119"/>
                      <a:pt x="143" y="113"/>
                      <a:pt x="144" y="106"/>
                    </a:cubicBezTo>
                    <a:cubicBezTo>
                      <a:pt x="180" y="108"/>
                      <a:pt x="180" y="108"/>
                      <a:pt x="180" y="108"/>
                    </a:cubicBezTo>
                    <a:cubicBezTo>
                      <a:pt x="180" y="111"/>
                      <a:pt x="180" y="115"/>
                      <a:pt x="182" y="118"/>
                    </a:cubicBezTo>
                    <a:cubicBezTo>
                      <a:pt x="188" y="130"/>
                      <a:pt x="202" y="135"/>
                      <a:pt x="214" y="130"/>
                    </a:cubicBezTo>
                    <a:cubicBezTo>
                      <a:pt x="226" y="124"/>
                      <a:pt x="231" y="110"/>
                      <a:pt x="226" y="98"/>
                    </a:cubicBezTo>
                    <a:cubicBezTo>
                      <a:pt x="220" y="86"/>
                      <a:pt x="206" y="80"/>
                      <a:pt x="194" y="86"/>
                    </a:cubicBezTo>
                    <a:close/>
                    <a:moveTo>
                      <a:pt x="163" y="15"/>
                    </a:moveTo>
                    <a:cubicBezTo>
                      <a:pt x="171" y="11"/>
                      <a:pt x="181" y="15"/>
                      <a:pt x="184" y="23"/>
                    </a:cubicBezTo>
                    <a:cubicBezTo>
                      <a:pt x="188" y="31"/>
                      <a:pt x="185" y="40"/>
                      <a:pt x="177" y="44"/>
                    </a:cubicBezTo>
                    <a:cubicBezTo>
                      <a:pt x="169" y="47"/>
                      <a:pt x="159" y="44"/>
                      <a:pt x="156" y="36"/>
                    </a:cubicBezTo>
                    <a:cubicBezTo>
                      <a:pt x="152" y="28"/>
                      <a:pt x="156" y="19"/>
                      <a:pt x="163" y="15"/>
                    </a:cubicBezTo>
                    <a:close/>
                    <a:moveTo>
                      <a:pt x="34" y="106"/>
                    </a:moveTo>
                    <a:cubicBezTo>
                      <a:pt x="26" y="110"/>
                      <a:pt x="17" y="107"/>
                      <a:pt x="13" y="99"/>
                    </a:cubicBezTo>
                    <a:cubicBezTo>
                      <a:pt x="9" y="91"/>
                      <a:pt x="13" y="81"/>
                      <a:pt x="21" y="78"/>
                    </a:cubicBezTo>
                    <a:cubicBezTo>
                      <a:pt x="29" y="74"/>
                      <a:pt x="38" y="77"/>
                      <a:pt x="42" y="85"/>
                    </a:cubicBezTo>
                    <a:cubicBezTo>
                      <a:pt x="45" y="93"/>
                      <a:pt x="42" y="103"/>
                      <a:pt x="34" y="106"/>
                    </a:cubicBezTo>
                    <a:close/>
                    <a:moveTo>
                      <a:pt x="70" y="184"/>
                    </a:moveTo>
                    <a:cubicBezTo>
                      <a:pt x="62" y="188"/>
                      <a:pt x="53" y="184"/>
                      <a:pt x="49" y="176"/>
                    </a:cubicBezTo>
                    <a:cubicBezTo>
                      <a:pt x="45" y="169"/>
                      <a:pt x="49" y="159"/>
                      <a:pt x="57" y="156"/>
                    </a:cubicBezTo>
                    <a:cubicBezTo>
                      <a:pt x="65" y="152"/>
                      <a:pt x="74" y="155"/>
                      <a:pt x="78" y="163"/>
                    </a:cubicBezTo>
                    <a:cubicBezTo>
                      <a:pt x="81" y="171"/>
                      <a:pt x="78" y="181"/>
                      <a:pt x="70" y="184"/>
                    </a:cubicBezTo>
                    <a:close/>
                    <a:moveTo>
                      <a:pt x="72" y="34"/>
                    </a:moveTo>
                    <a:cubicBezTo>
                      <a:pt x="68" y="26"/>
                      <a:pt x="71" y="16"/>
                      <a:pt x="79" y="13"/>
                    </a:cubicBezTo>
                    <a:cubicBezTo>
                      <a:pt x="87" y="9"/>
                      <a:pt x="97" y="13"/>
                      <a:pt x="100" y="20"/>
                    </a:cubicBezTo>
                    <a:cubicBezTo>
                      <a:pt x="104" y="28"/>
                      <a:pt x="100" y="38"/>
                      <a:pt x="93" y="41"/>
                    </a:cubicBezTo>
                    <a:cubicBezTo>
                      <a:pt x="85" y="45"/>
                      <a:pt x="75" y="42"/>
                      <a:pt x="72" y="34"/>
                    </a:cubicBezTo>
                    <a:close/>
                    <a:moveTo>
                      <a:pt x="166" y="164"/>
                    </a:moveTo>
                    <a:cubicBezTo>
                      <a:pt x="169" y="172"/>
                      <a:pt x="166" y="182"/>
                      <a:pt x="158" y="185"/>
                    </a:cubicBezTo>
                    <a:cubicBezTo>
                      <a:pt x="150" y="189"/>
                      <a:pt x="141" y="186"/>
                      <a:pt x="137" y="178"/>
                    </a:cubicBezTo>
                    <a:cubicBezTo>
                      <a:pt x="133" y="170"/>
                      <a:pt x="137" y="160"/>
                      <a:pt x="145" y="157"/>
                    </a:cubicBezTo>
                    <a:cubicBezTo>
                      <a:pt x="153" y="153"/>
                      <a:pt x="162" y="157"/>
                      <a:pt x="166" y="164"/>
                    </a:cubicBezTo>
                    <a:close/>
                    <a:moveTo>
                      <a:pt x="210" y="122"/>
                    </a:moveTo>
                    <a:cubicBezTo>
                      <a:pt x="203" y="126"/>
                      <a:pt x="193" y="122"/>
                      <a:pt x="189" y="114"/>
                    </a:cubicBezTo>
                    <a:cubicBezTo>
                      <a:pt x="186" y="107"/>
                      <a:pt x="189" y="97"/>
                      <a:pt x="197" y="94"/>
                    </a:cubicBezTo>
                    <a:cubicBezTo>
                      <a:pt x="205" y="90"/>
                      <a:pt x="214" y="93"/>
                      <a:pt x="218" y="101"/>
                    </a:cubicBezTo>
                    <a:cubicBezTo>
                      <a:pt x="222" y="109"/>
                      <a:pt x="218" y="118"/>
                      <a:pt x="210" y="122"/>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2" name="Freeform 92"/>
              <p:cNvSpPr>
                <a:spLocks noEditPoints="1"/>
              </p:cNvSpPr>
              <p:nvPr/>
            </p:nvSpPr>
            <p:spPr bwMode="auto">
              <a:xfrm>
                <a:off x="4236518" y="3640219"/>
                <a:ext cx="289209" cy="293355"/>
              </a:xfrm>
              <a:custGeom>
                <a:avLst/>
                <a:gdLst/>
                <a:ahLst/>
                <a:cxnLst>
                  <a:cxn ang="0">
                    <a:pos x="120" y="143"/>
                  </a:cxn>
                  <a:cxn ang="0">
                    <a:pos x="120" y="181"/>
                  </a:cxn>
                  <a:cxn ang="0">
                    <a:pos x="163" y="181"/>
                  </a:cxn>
                  <a:cxn ang="0">
                    <a:pos x="163" y="146"/>
                  </a:cxn>
                  <a:cxn ang="0">
                    <a:pos x="163" y="143"/>
                  </a:cxn>
                  <a:cxn ang="0">
                    <a:pos x="163" y="69"/>
                  </a:cxn>
                  <a:cxn ang="0">
                    <a:pos x="82" y="0"/>
                  </a:cxn>
                  <a:cxn ang="0">
                    <a:pos x="0" y="69"/>
                  </a:cxn>
                  <a:cxn ang="0">
                    <a:pos x="0" y="143"/>
                  </a:cxn>
                  <a:cxn ang="0">
                    <a:pos x="0" y="146"/>
                  </a:cxn>
                  <a:cxn ang="0">
                    <a:pos x="0" y="181"/>
                  </a:cxn>
                  <a:cxn ang="0">
                    <a:pos x="44" y="181"/>
                  </a:cxn>
                  <a:cxn ang="0">
                    <a:pos x="44" y="146"/>
                  </a:cxn>
                  <a:cxn ang="0">
                    <a:pos x="44" y="146"/>
                  </a:cxn>
                  <a:cxn ang="0">
                    <a:pos x="44" y="69"/>
                  </a:cxn>
                  <a:cxn ang="0">
                    <a:pos x="82" y="43"/>
                  </a:cxn>
                  <a:cxn ang="0">
                    <a:pos x="120" y="69"/>
                  </a:cxn>
                  <a:cxn ang="0">
                    <a:pos x="120" y="143"/>
                  </a:cxn>
                  <a:cxn ang="0">
                    <a:pos x="36" y="174"/>
                  </a:cxn>
                  <a:cxn ang="0">
                    <a:pos x="8" y="174"/>
                  </a:cxn>
                  <a:cxn ang="0">
                    <a:pos x="8" y="151"/>
                  </a:cxn>
                  <a:cxn ang="0">
                    <a:pos x="36" y="151"/>
                  </a:cxn>
                  <a:cxn ang="0">
                    <a:pos x="36" y="174"/>
                  </a:cxn>
                  <a:cxn ang="0">
                    <a:pos x="127" y="151"/>
                  </a:cxn>
                  <a:cxn ang="0">
                    <a:pos x="156" y="151"/>
                  </a:cxn>
                  <a:cxn ang="0">
                    <a:pos x="156" y="174"/>
                  </a:cxn>
                  <a:cxn ang="0">
                    <a:pos x="127" y="174"/>
                  </a:cxn>
                  <a:cxn ang="0">
                    <a:pos x="127" y="151"/>
                  </a:cxn>
                </a:cxnLst>
                <a:rect l="0" t="0" r="r" b="b"/>
                <a:pathLst>
                  <a:path w="163" h="181">
                    <a:moveTo>
                      <a:pt x="120" y="143"/>
                    </a:moveTo>
                    <a:cubicBezTo>
                      <a:pt x="120" y="181"/>
                      <a:pt x="120" y="181"/>
                      <a:pt x="120" y="181"/>
                    </a:cubicBezTo>
                    <a:cubicBezTo>
                      <a:pt x="163" y="181"/>
                      <a:pt x="163" y="181"/>
                      <a:pt x="163" y="181"/>
                    </a:cubicBezTo>
                    <a:cubicBezTo>
                      <a:pt x="163" y="146"/>
                      <a:pt x="163" y="146"/>
                      <a:pt x="163" y="146"/>
                    </a:cubicBezTo>
                    <a:cubicBezTo>
                      <a:pt x="163" y="143"/>
                      <a:pt x="163" y="143"/>
                      <a:pt x="163" y="143"/>
                    </a:cubicBezTo>
                    <a:cubicBezTo>
                      <a:pt x="163" y="69"/>
                      <a:pt x="163" y="69"/>
                      <a:pt x="163" y="69"/>
                    </a:cubicBezTo>
                    <a:cubicBezTo>
                      <a:pt x="163" y="41"/>
                      <a:pt x="142" y="0"/>
                      <a:pt x="82" y="0"/>
                    </a:cubicBezTo>
                    <a:cubicBezTo>
                      <a:pt x="20" y="0"/>
                      <a:pt x="0" y="47"/>
                      <a:pt x="0" y="69"/>
                    </a:cubicBezTo>
                    <a:cubicBezTo>
                      <a:pt x="0" y="143"/>
                      <a:pt x="0" y="143"/>
                      <a:pt x="0" y="143"/>
                    </a:cubicBezTo>
                    <a:cubicBezTo>
                      <a:pt x="0" y="146"/>
                      <a:pt x="0" y="146"/>
                      <a:pt x="0" y="146"/>
                    </a:cubicBezTo>
                    <a:cubicBezTo>
                      <a:pt x="0" y="181"/>
                      <a:pt x="0" y="181"/>
                      <a:pt x="0" y="181"/>
                    </a:cubicBezTo>
                    <a:cubicBezTo>
                      <a:pt x="44" y="181"/>
                      <a:pt x="44" y="181"/>
                      <a:pt x="44" y="181"/>
                    </a:cubicBezTo>
                    <a:cubicBezTo>
                      <a:pt x="44" y="146"/>
                      <a:pt x="44" y="146"/>
                      <a:pt x="44" y="146"/>
                    </a:cubicBezTo>
                    <a:cubicBezTo>
                      <a:pt x="44" y="146"/>
                      <a:pt x="44" y="146"/>
                      <a:pt x="44" y="146"/>
                    </a:cubicBezTo>
                    <a:cubicBezTo>
                      <a:pt x="44" y="69"/>
                      <a:pt x="44" y="69"/>
                      <a:pt x="44" y="69"/>
                    </a:cubicBezTo>
                    <a:cubicBezTo>
                      <a:pt x="44" y="69"/>
                      <a:pt x="45" y="43"/>
                      <a:pt x="82" y="43"/>
                    </a:cubicBezTo>
                    <a:cubicBezTo>
                      <a:pt x="120" y="43"/>
                      <a:pt x="120" y="68"/>
                      <a:pt x="120" y="69"/>
                    </a:cubicBezTo>
                    <a:cubicBezTo>
                      <a:pt x="120" y="143"/>
                      <a:pt x="120" y="143"/>
                      <a:pt x="120" y="143"/>
                    </a:cubicBezTo>
                    <a:close/>
                    <a:moveTo>
                      <a:pt x="36" y="174"/>
                    </a:moveTo>
                    <a:cubicBezTo>
                      <a:pt x="8" y="174"/>
                      <a:pt x="8" y="174"/>
                      <a:pt x="8" y="174"/>
                    </a:cubicBezTo>
                    <a:cubicBezTo>
                      <a:pt x="8" y="151"/>
                      <a:pt x="8" y="151"/>
                      <a:pt x="8" y="151"/>
                    </a:cubicBezTo>
                    <a:cubicBezTo>
                      <a:pt x="36" y="151"/>
                      <a:pt x="36" y="151"/>
                      <a:pt x="36" y="151"/>
                    </a:cubicBezTo>
                    <a:lnTo>
                      <a:pt x="36" y="174"/>
                    </a:lnTo>
                    <a:close/>
                    <a:moveTo>
                      <a:pt x="127" y="151"/>
                    </a:moveTo>
                    <a:cubicBezTo>
                      <a:pt x="156" y="151"/>
                      <a:pt x="156" y="151"/>
                      <a:pt x="156" y="151"/>
                    </a:cubicBezTo>
                    <a:cubicBezTo>
                      <a:pt x="156" y="174"/>
                      <a:pt x="156" y="174"/>
                      <a:pt x="156" y="174"/>
                    </a:cubicBezTo>
                    <a:cubicBezTo>
                      <a:pt x="127" y="174"/>
                      <a:pt x="127" y="174"/>
                      <a:pt x="127" y="174"/>
                    </a:cubicBezTo>
                    <a:lnTo>
                      <a:pt x="127" y="15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3" name="Freeform 93"/>
              <p:cNvSpPr>
                <a:spLocks/>
              </p:cNvSpPr>
              <p:nvPr/>
            </p:nvSpPr>
            <p:spPr bwMode="auto">
              <a:xfrm>
                <a:off x="4238472" y="3951571"/>
                <a:ext cx="74256" cy="68389"/>
              </a:xfrm>
              <a:custGeom>
                <a:avLst/>
                <a:gdLst/>
                <a:ahLst/>
                <a:cxnLst>
                  <a:cxn ang="0">
                    <a:pos x="24" y="0"/>
                  </a:cxn>
                  <a:cxn ang="0">
                    <a:pos x="15" y="0"/>
                  </a:cxn>
                  <a:cxn ang="0">
                    <a:pos x="15" y="15"/>
                  </a:cxn>
                  <a:cxn ang="0">
                    <a:pos x="0" y="15"/>
                  </a:cxn>
                  <a:cxn ang="0">
                    <a:pos x="0" y="23"/>
                  </a:cxn>
                  <a:cxn ang="0">
                    <a:pos x="15" y="23"/>
                  </a:cxn>
                  <a:cxn ang="0">
                    <a:pos x="15" y="38"/>
                  </a:cxn>
                  <a:cxn ang="0">
                    <a:pos x="24" y="38"/>
                  </a:cxn>
                  <a:cxn ang="0">
                    <a:pos x="24" y="23"/>
                  </a:cxn>
                  <a:cxn ang="0">
                    <a:pos x="38" y="23"/>
                  </a:cxn>
                  <a:cxn ang="0">
                    <a:pos x="38" y="15"/>
                  </a:cxn>
                  <a:cxn ang="0">
                    <a:pos x="24" y="15"/>
                  </a:cxn>
                  <a:cxn ang="0">
                    <a:pos x="24" y="0"/>
                  </a:cxn>
                </a:cxnLst>
                <a:rect l="0" t="0" r="r" b="b"/>
                <a:pathLst>
                  <a:path w="38" h="38">
                    <a:moveTo>
                      <a:pt x="24" y="0"/>
                    </a:moveTo>
                    <a:lnTo>
                      <a:pt x="15" y="0"/>
                    </a:lnTo>
                    <a:lnTo>
                      <a:pt x="15" y="15"/>
                    </a:lnTo>
                    <a:lnTo>
                      <a:pt x="0" y="15"/>
                    </a:lnTo>
                    <a:lnTo>
                      <a:pt x="0" y="23"/>
                    </a:lnTo>
                    <a:lnTo>
                      <a:pt x="15" y="23"/>
                    </a:lnTo>
                    <a:lnTo>
                      <a:pt x="15" y="38"/>
                    </a:lnTo>
                    <a:lnTo>
                      <a:pt x="24" y="38"/>
                    </a:lnTo>
                    <a:lnTo>
                      <a:pt x="24" y="23"/>
                    </a:lnTo>
                    <a:lnTo>
                      <a:pt x="38" y="23"/>
                    </a:lnTo>
                    <a:lnTo>
                      <a:pt x="38" y="15"/>
                    </a:lnTo>
                    <a:lnTo>
                      <a:pt x="24" y="15"/>
                    </a:lnTo>
                    <a:lnTo>
                      <a:pt x="2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4" name="Rectangle 94"/>
              <p:cNvSpPr>
                <a:spLocks noChangeArrowheads="1"/>
              </p:cNvSpPr>
              <p:nvPr/>
            </p:nvSpPr>
            <p:spPr bwMode="auto">
              <a:xfrm>
                <a:off x="4449516" y="3978567"/>
                <a:ext cx="76210" cy="14398"/>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5" name="Freeform 95"/>
              <p:cNvSpPr>
                <a:spLocks/>
              </p:cNvSpPr>
              <p:nvPr/>
            </p:nvSpPr>
            <p:spPr bwMode="auto">
              <a:xfrm>
                <a:off x="1872043" y="2871738"/>
                <a:ext cx="263805" cy="107983"/>
              </a:xfrm>
              <a:custGeom>
                <a:avLst/>
                <a:gdLst/>
                <a:ahLst/>
                <a:cxnLst>
                  <a:cxn ang="0">
                    <a:pos x="75" y="26"/>
                  </a:cxn>
                  <a:cxn ang="0">
                    <a:pos x="0" y="0"/>
                  </a:cxn>
                  <a:cxn ang="0">
                    <a:pos x="0" y="49"/>
                  </a:cxn>
                  <a:cxn ang="0">
                    <a:pos x="75" y="66"/>
                  </a:cxn>
                  <a:cxn ang="0">
                    <a:pos x="149" y="45"/>
                  </a:cxn>
                  <a:cxn ang="0">
                    <a:pos x="149" y="0"/>
                  </a:cxn>
                  <a:cxn ang="0">
                    <a:pos x="75" y="26"/>
                  </a:cxn>
                </a:cxnLst>
                <a:rect l="0" t="0" r="r" b="b"/>
                <a:pathLst>
                  <a:path w="149" h="66">
                    <a:moveTo>
                      <a:pt x="75" y="26"/>
                    </a:moveTo>
                    <a:cubicBezTo>
                      <a:pt x="0" y="0"/>
                      <a:pt x="0" y="0"/>
                      <a:pt x="0" y="0"/>
                    </a:cubicBezTo>
                    <a:cubicBezTo>
                      <a:pt x="0" y="49"/>
                      <a:pt x="0" y="49"/>
                      <a:pt x="0" y="49"/>
                    </a:cubicBezTo>
                    <a:cubicBezTo>
                      <a:pt x="0" y="49"/>
                      <a:pt x="35" y="66"/>
                      <a:pt x="75" y="66"/>
                    </a:cubicBezTo>
                    <a:cubicBezTo>
                      <a:pt x="116" y="66"/>
                      <a:pt x="149" y="45"/>
                      <a:pt x="149" y="45"/>
                    </a:cubicBezTo>
                    <a:cubicBezTo>
                      <a:pt x="149" y="0"/>
                      <a:pt x="149" y="0"/>
                      <a:pt x="149" y="0"/>
                    </a:cubicBezTo>
                    <a:lnTo>
                      <a:pt x="75" y="2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6" name="Freeform 96"/>
              <p:cNvSpPr>
                <a:spLocks/>
              </p:cNvSpPr>
              <p:nvPr/>
            </p:nvSpPr>
            <p:spPr bwMode="auto">
              <a:xfrm>
                <a:off x="1809511" y="2760155"/>
                <a:ext cx="390822" cy="199769"/>
              </a:xfrm>
              <a:custGeom>
                <a:avLst/>
                <a:gdLst/>
                <a:ahLst/>
                <a:cxnLst>
                  <a:cxn ang="0">
                    <a:pos x="188" y="45"/>
                  </a:cxn>
                  <a:cxn ang="0">
                    <a:pos x="200" y="40"/>
                  </a:cxn>
                  <a:cxn ang="0">
                    <a:pos x="100" y="0"/>
                  </a:cxn>
                  <a:cxn ang="0">
                    <a:pos x="0" y="40"/>
                  </a:cxn>
                  <a:cxn ang="0">
                    <a:pos x="100" y="77"/>
                  </a:cxn>
                  <a:cxn ang="0">
                    <a:pos x="179" y="48"/>
                  </a:cxn>
                  <a:cxn ang="0">
                    <a:pos x="179" y="90"/>
                  </a:cxn>
                  <a:cxn ang="0">
                    <a:pos x="175" y="90"/>
                  </a:cxn>
                  <a:cxn ang="0">
                    <a:pos x="175" y="111"/>
                  </a:cxn>
                  <a:cxn ang="0">
                    <a:pos x="191" y="111"/>
                  </a:cxn>
                  <a:cxn ang="0">
                    <a:pos x="191" y="90"/>
                  </a:cxn>
                  <a:cxn ang="0">
                    <a:pos x="188" y="90"/>
                  </a:cxn>
                  <a:cxn ang="0">
                    <a:pos x="188" y="45"/>
                  </a:cxn>
                </a:cxnLst>
                <a:rect l="0" t="0" r="r" b="b"/>
                <a:pathLst>
                  <a:path w="200" h="111">
                    <a:moveTo>
                      <a:pt x="188" y="45"/>
                    </a:moveTo>
                    <a:lnTo>
                      <a:pt x="200" y="40"/>
                    </a:lnTo>
                    <a:lnTo>
                      <a:pt x="100" y="0"/>
                    </a:lnTo>
                    <a:lnTo>
                      <a:pt x="0" y="40"/>
                    </a:lnTo>
                    <a:lnTo>
                      <a:pt x="100" y="77"/>
                    </a:lnTo>
                    <a:lnTo>
                      <a:pt x="179" y="48"/>
                    </a:lnTo>
                    <a:lnTo>
                      <a:pt x="179" y="90"/>
                    </a:lnTo>
                    <a:lnTo>
                      <a:pt x="175" y="90"/>
                    </a:lnTo>
                    <a:lnTo>
                      <a:pt x="175" y="111"/>
                    </a:lnTo>
                    <a:lnTo>
                      <a:pt x="191" y="111"/>
                    </a:lnTo>
                    <a:lnTo>
                      <a:pt x="191" y="90"/>
                    </a:lnTo>
                    <a:lnTo>
                      <a:pt x="188" y="90"/>
                    </a:lnTo>
                    <a:lnTo>
                      <a:pt x="188" y="4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7" name="Freeform 97"/>
              <p:cNvSpPr>
                <a:spLocks/>
              </p:cNvSpPr>
              <p:nvPr/>
            </p:nvSpPr>
            <p:spPr bwMode="auto">
              <a:xfrm>
                <a:off x="4457332" y="1665924"/>
                <a:ext cx="42990" cy="259160"/>
              </a:xfrm>
              <a:custGeom>
                <a:avLst/>
                <a:gdLst/>
                <a:ahLst/>
                <a:cxnLst>
                  <a:cxn ang="0">
                    <a:pos x="16" y="0"/>
                  </a:cxn>
                  <a:cxn ang="0">
                    <a:pos x="0" y="0"/>
                  </a:cxn>
                  <a:cxn ang="0">
                    <a:pos x="0" y="159"/>
                  </a:cxn>
                  <a:cxn ang="0">
                    <a:pos x="16" y="159"/>
                  </a:cxn>
                  <a:cxn ang="0">
                    <a:pos x="24" y="151"/>
                  </a:cxn>
                  <a:cxn ang="0">
                    <a:pos x="24" y="8"/>
                  </a:cxn>
                  <a:cxn ang="0">
                    <a:pos x="16" y="0"/>
                  </a:cxn>
                </a:cxnLst>
                <a:rect l="0" t="0" r="r" b="b"/>
                <a:pathLst>
                  <a:path w="24" h="159">
                    <a:moveTo>
                      <a:pt x="16" y="0"/>
                    </a:moveTo>
                    <a:cubicBezTo>
                      <a:pt x="0" y="0"/>
                      <a:pt x="0" y="0"/>
                      <a:pt x="0" y="0"/>
                    </a:cubicBezTo>
                    <a:cubicBezTo>
                      <a:pt x="0" y="159"/>
                      <a:pt x="0" y="159"/>
                      <a:pt x="0" y="159"/>
                    </a:cubicBezTo>
                    <a:cubicBezTo>
                      <a:pt x="16" y="159"/>
                      <a:pt x="16" y="159"/>
                      <a:pt x="16" y="159"/>
                    </a:cubicBezTo>
                    <a:cubicBezTo>
                      <a:pt x="21" y="159"/>
                      <a:pt x="24" y="156"/>
                      <a:pt x="24" y="151"/>
                    </a:cubicBezTo>
                    <a:cubicBezTo>
                      <a:pt x="24" y="8"/>
                      <a:pt x="24" y="8"/>
                      <a:pt x="24" y="8"/>
                    </a:cubicBezTo>
                    <a:cubicBezTo>
                      <a:pt x="24" y="4"/>
                      <a:pt x="21" y="0"/>
                      <a:pt x="16"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8" name="Freeform 98"/>
              <p:cNvSpPr>
                <a:spLocks/>
              </p:cNvSpPr>
              <p:nvPr/>
            </p:nvSpPr>
            <p:spPr bwMode="auto">
              <a:xfrm>
                <a:off x="4289279" y="1665924"/>
                <a:ext cx="144604" cy="275358"/>
              </a:xfrm>
              <a:custGeom>
                <a:avLst/>
                <a:gdLst/>
                <a:ahLst/>
                <a:cxnLst>
                  <a:cxn ang="0">
                    <a:pos x="74" y="0"/>
                  </a:cxn>
                  <a:cxn ang="0">
                    <a:pos x="0" y="0"/>
                  </a:cxn>
                  <a:cxn ang="0">
                    <a:pos x="0" y="144"/>
                  </a:cxn>
                  <a:cxn ang="0">
                    <a:pos x="8" y="144"/>
                  </a:cxn>
                  <a:cxn ang="0">
                    <a:pos x="8" y="153"/>
                  </a:cxn>
                  <a:cxn ang="0">
                    <a:pos x="17" y="149"/>
                  </a:cxn>
                  <a:cxn ang="0">
                    <a:pos x="26" y="153"/>
                  </a:cxn>
                  <a:cxn ang="0">
                    <a:pos x="26" y="144"/>
                  </a:cxn>
                  <a:cxn ang="0">
                    <a:pos x="74" y="144"/>
                  </a:cxn>
                  <a:cxn ang="0">
                    <a:pos x="74" y="0"/>
                  </a:cxn>
                </a:cxnLst>
                <a:rect l="0" t="0" r="r" b="b"/>
                <a:pathLst>
                  <a:path w="74" h="153">
                    <a:moveTo>
                      <a:pt x="74" y="0"/>
                    </a:moveTo>
                    <a:lnTo>
                      <a:pt x="0" y="0"/>
                    </a:lnTo>
                    <a:lnTo>
                      <a:pt x="0" y="144"/>
                    </a:lnTo>
                    <a:lnTo>
                      <a:pt x="8" y="144"/>
                    </a:lnTo>
                    <a:lnTo>
                      <a:pt x="8" y="153"/>
                    </a:lnTo>
                    <a:lnTo>
                      <a:pt x="17" y="149"/>
                    </a:lnTo>
                    <a:lnTo>
                      <a:pt x="26" y="153"/>
                    </a:lnTo>
                    <a:lnTo>
                      <a:pt x="26" y="144"/>
                    </a:lnTo>
                    <a:lnTo>
                      <a:pt x="74" y="144"/>
                    </a:lnTo>
                    <a:lnTo>
                      <a:pt x="7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29" name="Freeform 99"/>
              <p:cNvSpPr>
                <a:spLocks noEditPoints="1"/>
              </p:cNvSpPr>
              <p:nvPr/>
            </p:nvSpPr>
            <p:spPr bwMode="auto">
              <a:xfrm>
                <a:off x="783603" y="1737913"/>
                <a:ext cx="257943" cy="248362"/>
              </a:xfrm>
              <a:custGeom>
                <a:avLst/>
                <a:gdLst/>
                <a:ahLst/>
                <a:cxnLst>
                  <a:cxn ang="0">
                    <a:pos x="141" y="61"/>
                  </a:cxn>
                  <a:cxn ang="0">
                    <a:pos x="123" y="61"/>
                  </a:cxn>
                  <a:cxn ang="0">
                    <a:pos x="124" y="79"/>
                  </a:cxn>
                  <a:cxn ang="0">
                    <a:pos x="129" y="82"/>
                  </a:cxn>
                  <a:cxn ang="0">
                    <a:pos x="72" y="117"/>
                  </a:cxn>
                  <a:cxn ang="0">
                    <a:pos x="72" y="114"/>
                  </a:cxn>
                  <a:cxn ang="0">
                    <a:pos x="116" y="58"/>
                  </a:cxn>
                  <a:cxn ang="0">
                    <a:pos x="58" y="0"/>
                  </a:cxn>
                  <a:cxn ang="0">
                    <a:pos x="0" y="58"/>
                  </a:cxn>
                  <a:cxn ang="0">
                    <a:pos x="48" y="114"/>
                  </a:cxn>
                  <a:cxn ang="0">
                    <a:pos x="48" y="125"/>
                  </a:cxn>
                  <a:cxn ang="0">
                    <a:pos x="29" y="125"/>
                  </a:cxn>
                  <a:cxn ang="0">
                    <a:pos x="29" y="133"/>
                  </a:cxn>
                  <a:cxn ang="0">
                    <a:pos x="12" y="133"/>
                  </a:cxn>
                  <a:cxn ang="0">
                    <a:pos x="12" y="153"/>
                  </a:cxn>
                  <a:cxn ang="0">
                    <a:pos x="102" y="153"/>
                  </a:cxn>
                  <a:cxn ang="0">
                    <a:pos x="102" y="133"/>
                  </a:cxn>
                  <a:cxn ang="0">
                    <a:pos x="90" y="133"/>
                  </a:cxn>
                  <a:cxn ang="0">
                    <a:pos x="90" y="125"/>
                  </a:cxn>
                  <a:cxn ang="0">
                    <a:pos x="72" y="125"/>
                  </a:cxn>
                  <a:cxn ang="0">
                    <a:pos x="72" y="124"/>
                  </a:cxn>
                  <a:cxn ang="0">
                    <a:pos x="135" y="82"/>
                  </a:cxn>
                  <a:cxn ang="0">
                    <a:pos x="142" y="79"/>
                  </a:cxn>
                  <a:cxn ang="0">
                    <a:pos x="141" y="61"/>
                  </a:cxn>
                  <a:cxn ang="0">
                    <a:pos x="43" y="58"/>
                  </a:cxn>
                  <a:cxn ang="0">
                    <a:pos x="59" y="42"/>
                  </a:cxn>
                  <a:cxn ang="0">
                    <a:pos x="75" y="58"/>
                  </a:cxn>
                  <a:cxn ang="0">
                    <a:pos x="59" y="74"/>
                  </a:cxn>
                  <a:cxn ang="0">
                    <a:pos x="43" y="58"/>
                  </a:cxn>
                </a:cxnLst>
                <a:rect l="0" t="0" r="r" b="b"/>
                <a:pathLst>
                  <a:path w="146" h="153">
                    <a:moveTo>
                      <a:pt x="141" y="61"/>
                    </a:moveTo>
                    <a:cubicBezTo>
                      <a:pt x="136" y="56"/>
                      <a:pt x="128" y="56"/>
                      <a:pt x="123" y="61"/>
                    </a:cubicBezTo>
                    <a:cubicBezTo>
                      <a:pt x="119" y="66"/>
                      <a:pt x="119" y="74"/>
                      <a:pt x="124" y="79"/>
                    </a:cubicBezTo>
                    <a:cubicBezTo>
                      <a:pt x="125" y="80"/>
                      <a:pt x="127" y="81"/>
                      <a:pt x="129" y="82"/>
                    </a:cubicBezTo>
                    <a:cubicBezTo>
                      <a:pt x="126" y="94"/>
                      <a:pt x="114" y="111"/>
                      <a:pt x="72" y="117"/>
                    </a:cubicBezTo>
                    <a:cubicBezTo>
                      <a:pt x="72" y="114"/>
                      <a:pt x="72" y="114"/>
                      <a:pt x="72" y="114"/>
                    </a:cubicBezTo>
                    <a:cubicBezTo>
                      <a:pt x="98" y="107"/>
                      <a:pt x="116" y="85"/>
                      <a:pt x="116" y="58"/>
                    </a:cubicBezTo>
                    <a:cubicBezTo>
                      <a:pt x="116" y="26"/>
                      <a:pt x="90" y="0"/>
                      <a:pt x="58" y="0"/>
                    </a:cubicBezTo>
                    <a:cubicBezTo>
                      <a:pt x="26" y="0"/>
                      <a:pt x="0" y="26"/>
                      <a:pt x="0" y="58"/>
                    </a:cubicBezTo>
                    <a:cubicBezTo>
                      <a:pt x="0" y="86"/>
                      <a:pt x="21" y="110"/>
                      <a:pt x="48" y="114"/>
                    </a:cubicBezTo>
                    <a:cubicBezTo>
                      <a:pt x="48" y="125"/>
                      <a:pt x="48" y="125"/>
                      <a:pt x="48" y="125"/>
                    </a:cubicBezTo>
                    <a:cubicBezTo>
                      <a:pt x="29" y="125"/>
                      <a:pt x="29" y="125"/>
                      <a:pt x="29" y="125"/>
                    </a:cubicBezTo>
                    <a:cubicBezTo>
                      <a:pt x="29" y="133"/>
                      <a:pt x="29" y="133"/>
                      <a:pt x="29" y="133"/>
                    </a:cubicBezTo>
                    <a:cubicBezTo>
                      <a:pt x="12" y="133"/>
                      <a:pt x="12" y="133"/>
                      <a:pt x="12" y="133"/>
                    </a:cubicBezTo>
                    <a:cubicBezTo>
                      <a:pt x="12" y="153"/>
                      <a:pt x="12" y="153"/>
                      <a:pt x="12" y="153"/>
                    </a:cubicBezTo>
                    <a:cubicBezTo>
                      <a:pt x="102" y="153"/>
                      <a:pt x="102" y="153"/>
                      <a:pt x="102" y="153"/>
                    </a:cubicBezTo>
                    <a:cubicBezTo>
                      <a:pt x="102" y="133"/>
                      <a:pt x="102" y="133"/>
                      <a:pt x="102" y="133"/>
                    </a:cubicBezTo>
                    <a:cubicBezTo>
                      <a:pt x="90" y="133"/>
                      <a:pt x="90" y="133"/>
                      <a:pt x="90" y="133"/>
                    </a:cubicBezTo>
                    <a:cubicBezTo>
                      <a:pt x="90" y="125"/>
                      <a:pt x="90" y="125"/>
                      <a:pt x="90" y="125"/>
                    </a:cubicBezTo>
                    <a:cubicBezTo>
                      <a:pt x="72" y="125"/>
                      <a:pt x="72" y="125"/>
                      <a:pt x="72" y="125"/>
                    </a:cubicBezTo>
                    <a:cubicBezTo>
                      <a:pt x="72" y="124"/>
                      <a:pt x="72" y="124"/>
                      <a:pt x="72" y="124"/>
                    </a:cubicBezTo>
                    <a:cubicBezTo>
                      <a:pt x="120" y="117"/>
                      <a:pt x="132" y="96"/>
                      <a:pt x="135" y="82"/>
                    </a:cubicBezTo>
                    <a:cubicBezTo>
                      <a:pt x="137" y="82"/>
                      <a:pt x="140" y="81"/>
                      <a:pt x="142" y="79"/>
                    </a:cubicBezTo>
                    <a:cubicBezTo>
                      <a:pt x="146" y="74"/>
                      <a:pt x="146" y="66"/>
                      <a:pt x="141" y="61"/>
                    </a:cubicBezTo>
                    <a:close/>
                    <a:moveTo>
                      <a:pt x="43" y="58"/>
                    </a:moveTo>
                    <a:cubicBezTo>
                      <a:pt x="43" y="49"/>
                      <a:pt x="51" y="42"/>
                      <a:pt x="59" y="42"/>
                    </a:cubicBezTo>
                    <a:cubicBezTo>
                      <a:pt x="68" y="42"/>
                      <a:pt x="75" y="49"/>
                      <a:pt x="75" y="58"/>
                    </a:cubicBezTo>
                    <a:cubicBezTo>
                      <a:pt x="75" y="66"/>
                      <a:pt x="68" y="74"/>
                      <a:pt x="59" y="74"/>
                    </a:cubicBezTo>
                    <a:cubicBezTo>
                      <a:pt x="51" y="74"/>
                      <a:pt x="43" y="66"/>
                      <a:pt x="43" y="5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0" name="Freeform 100"/>
              <p:cNvSpPr>
                <a:spLocks noEditPoints="1"/>
              </p:cNvSpPr>
              <p:nvPr/>
            </p:nvSpPr>
            <p:spPr bwMode="auto">
              <a:xfrm>
                <a:off x="959473" y="2466800"/>
                <a:ext cx="300933" cy="379741"/>
              </a:xfrm>
              <a:custGeom>
                <a:avLst/>
                <a:gdLst/>
                <a:ahLst/>
                <a:cxnLst>
                  <a:cxn ang="0">
                    <a:pos x="153" y="50"/>
                  </a:cxn>
                  <a:cxn ang="0">
                    <a:pos x="102" y="0"/>
                  </a:cxn>
                  <a:cxn ang="0">
                    <a:pos x="91" y="5"/>
                  </a:cxn>
                  <a:cxn ang="0">
                    <a:pos x="84" y="188"/>
                  </a:cxn>
                  <a:cxn ang="0">
                    <a:pos x="60" y="211"/>
                  </a:cxn>
                  <a:cxn ang="0">
                    <a:pos x="43" y="220"/>
                  </a:cxn>
                  <a:cxn ang="0">
                    <a:pos x="140" y="233"/>
                  </a:cxn>
                  <a:cxn ang="0">
                    <a:pos x="124" y="220"/>
                  </a:cxn>
                  <a:cxn ang="0">
                    <a:pos x="102" y="211"/>
                  </a:cxn>
                  <a:cxn ang="0">
                    <a:pos x="153" y="142"/>
                  </a:cxn>
                  <a:cxn ang="0">
                    <a:pos x="170" y="96"/>
                  </a:cxn>
                  <a:cxn ang="0">
                    <a:pos x="164" y="95"/>
                  </a:cxn>
                  <a:cxn ang="0">
                    <a:pos x="136" y="66"/>
                  </a:cxn>
                  <a:cxn ang="0">
                    <a:pos x="164" y="95"/>
                  </a:cxn>
                  <a:cxn ang="0">
                    <a:pos x="134" y="60"/>
                  </a:cxn>
                  <a:cxn ang="0">
                    <a:pos x="148" y="53"/>
                  </a:cxn>
                  <a:cxn ang="0">
                    <a:pos x="64" y="68"/>
                  </a:cxn>
                  <a:cxn ang="0">
                    <a:pos x="94" y="95"/>
                  </a:cxn>
                  <a:cxn ang="0">
                    <a:pos x="94" y="101"/>
                  </a:cxn>
                  <a:cxn ang="0">
                    <a:pos x="64" y="124"/>
                  </a:cxn>
                  <a:cxn ang="0">
                    <a:pos x="94" y="101"/>
                  </a:cxn>
                  <a:cxn ang="0">
                    <a:pos x="47" y="53"/>
                  </a:cxn>
                  <a:cxn ang="0">
                    <a:pos x="61" y="60"/>
                  </a:cxn>
                  <a:cxn ang="0">
                    <a:pos x="55" y="95"/>
                  </a:cxn>
                  <a:cxn ang="0">
                    <a:pos x="43" y="58"/>
                  </a:cxn>
                  <a:cxn ang="0">
                    <a:pos x="55" y="101"/>
                  </a:cxn>
                  <a:cxn ang="0">
                    <a:pos x="43" y="134"/>
                  </a:cxn>
                  <a:cxn ang="0">
                    <a:pos x="55" y="101"/>
                  </a:cxn>
                  <a:cxn ang="0">
                    <a:pos x="77" y="159"/>
                  </a:cxn>
                  <a:cxn ang="0">
                    <a:pos x="61" y="132"/>
                  </a:cxn>
                  <a:cxn ang="0">
                    <a:pos x="94" y="126"/>
                  </a:cxn>
                  <a:cxn ang="0">
                    <a:pos x="66" y="130"/>
                  </a:cxn>
                  <a:cxn ang="0">
                    <a:pos x="66" y="62"/>
                  </a:cxn>
                  <a:cxn ang="0">
                    <a:pos x="94" y="66"/>
                  </a:cxn>
                  <a:cxn ang="0">
                    <a:pos x="134" y="101"/>
                  </a:cxn>
                  <a:cxn ang="0">
                    <a:pos x="100" y="120"/>
                  </a:cxn>
                  <a:cxn ang="0">
                    <a:pos x="100" y="95"/>
                  </a:cxn>
                  <a:cxn ang="0">
                    <a:pos x="131" y="67"/>
                  </a:cxn>
                  <a:cxn ang="0">
                    <a:pos x="100" y="95"/>
                  </a:cxn>
                  <a:cxn ang="0">
                    <a:pos x="100" y="66"/>
                  </a:cxn>
                  <a:cxn ang="0">
                    <a:pos x="129" y="62"/>
                  </a:cxn>
                  <a:cxn ang="0">
                    <a:pos x="91" y="17"/>
                  </a:cxn>
                  <a:cxn ang="0">
                    <a:pos x="42" y="50"/>
                  </a:cxn>
                  <a:cxn ang="0">
                    <a:pos x="25" y="96"/>
                  </a:cxn>
                  <a:cxn ang="0">
                    <a:pos x="42" y="142"/>
                  </a:cxn>
                  <a:cxn ang="0">
                    <a:pos x="93" y="176"/>
                  </a:cxn>
                  <a:cxn ang="0">
                    <a:pos x="12" y="97"/>
                  </a:cxn>
                  <a:cxn ang="0">
                    <a:pos x="100" y="126"/>
                  </a:cxn>
                  <a:cxn ang="0">
                    <a:pos x="100" y="162"/>
                  </a:cxn>
                  <a:cxn ang="0">
                    <a:pos x="134" y="132"/>
                  </a:cxn>
                  <a:cxn ang="0">
                    <a:pos x="118" y="159"/>
                  </a:cxn>
                  <a:cxn ang="0">
                    <a:pos x="136" y="126"/>
                  </a:cxn>
                  <a:cxn ang="0">
                    <a:pos x="163" y="101"/>
                  </a:cxn>
                </a:cxnLst>
                <a:rect l="0" t="0" r="r" b="b"/>
                <a:pathLst>
                  <a:path w="170" h="233">
                    <a:moveTo>
                      <a:pt x="156" y="54"/>
                    </a:moveTo>
                    <a:cubicBezTo>
                      <a:pt x="155" y="53"/>
                      <a:pt x="154" y="51"/>
                      <a:pt x="153" y="50"/>
                    </a:cubicBezTo>
                    <a:cubicBezTo>
                      <a:pt x="141" y="35"/>
                      <a:pt x="123" y="25"/>
                      <a:pt x="102" y="24"/>
                    </a:cubicBezTo>
                    <a:cubicBezTo>
                      <a:pt x="102" y="0"/>
                      <a:pt x="102" y="0"/>
                      <a:pt x="102" y="0"/>
                    </a:cubicBezTo>
                    <a:cubicBezTo>
                      <a:pt x="91" y="0"/>
                      <a:pt x="91" y="0"/>
                      <a:pt x="91" y="0"/>
                    </a:cubicBezTo>
                    <a:cubicBezTo>
                      <a:pt x="91" y="5"/>
                      <a:pt x="91" y="5"/>
                      <a:pt x="91" y="5"/>
                    </a:cubicBezTo>
                    <a:cubicBezTo>
                      <a:pt x="41" y="6"/>
                      <a:pt x="0" y="46"/>
                      <a:pt x="0" y="97"/>
                    </a:cubicBezTo>
                    <a:cubicBezTo>
                      <a:pt x="0" y="144"/>
                      <a:pt x="37" y="184"/>
                      <a:pt x="84" y="188"/>
                    </a:cubicBezTo>
                    <a:cubicBezTo>
                      <a:pt x="84" y="211"/>
                      <a:pt x="84" y="211"/>
                      <a:pt x="84" y="211"/>
                    </a:cubicBezTo>
                    <a:cubicBezTo>
                      <a:pt x="60" y="211"/>
                      <a:pt x="60" y="211"/>
                      <a:pt x="60" y="211"/>
                    </a:cubicBezTo>
                    <a:cubicBezTo>
                      <a:pt x="60" y="220"/>
                      <a:pt x="60" y="220"/>
                      <a:pt x="60" y="220"/>
                    </a:cubicBezTo>
                    <a:cubicBezTo>
                      <a:pt x="43" y="220"/>
                      <a:pt x="43" y="220"/>
                      <a:pt x="43" y="220"/>
                    </a:cubicBezTo>
                    <a:cubicBezTo>
                      <a:pt x="43" y="233"/>
                      <a:pt x="43" y="233"/>
                      <a:pt x="43" y="233"/>
                    </a:cubicBezTo>
                    <a:cubicBezTo>
                      <a:pt x="140" y="233"/>
                      <a:pt x="140" y="233"/>
                      <a:pt x="140" y="233"/>
                    </a:cubicBezTo>
                    <a:cubicBezTo>
                      <a:pt x="140" y="220"/>
                      <a:pt x="140" y="220"/>
                      <a:pt x="140" y="220"/>
                    </a:cubicBezTo>
                    <a:cubicBezTo>
                      <a:pt x="124" y="220"/>
                      <a:pt x="124" y="220"/>
                      <a:pt x="124" y="220"/>
                    </a:cubicBezTo>
                    <a:cubicBezTo>
                      <a:pt x="124" y="211"/>
                      <a:pt x="124" y="211"/>
                      <a:pt x="124" y="211"/>
                    </a:cubicBezTo>
                    <a:cubicBezTo>
                      <a:pt x="102" y="211"/>
                      <a:pt x="102" y="211"/>
                      <a:pt x="102" y="211"/>
                    </a:cubicBezTo>
                    <a:cubicBezTo>
                      <a:pt x="102" y="168"/>
                      <a:pt x="102" y="168"/>
                      <a:pt x="102" y="168"/>
                    </a:cubicBezTo>
                    <a:cubicBezTo>
                      <a:pt x="123" y="166"/>
                      <a:pt x="141" y="157"/>
                      <a:pt x="153" y="142"/>
                    </a:cubicBezTo>
                    <a:cubicBezTo>
                      <a:pt x="154" y="141"/>
                      <a:pt x="155" y="139"/>
                      <a:pt x="156" y="138"/>
                    </a:cubicBezTo>
                    <a:cubicBezTo>
                      <a:pt x="165" y="126"/>
                      <a:pt x="170" y="111"/>
                      <a:pt x="170" y="96"/>
                    </a:cubicBezTo>
                    <a:cubicBezTo>
                      <a:pt x="170" y="80"/>
                      <a:pt x="165" y="66"/>
                      <a:pt x="156" y="54"/>
                    </a:cubicBezTo>
                    <a:close/>
                    <a:moveTo>
                      <a:pt x="164" y="95"/>
                    </a:moveTo>
                    <a:cubicBezTo>
                      <a:pt x="140" y="95"/>
                      <a:pt x="140" y="95"/>
                      <a:pt x="140" y="95"/>
                    </a:cubicBezTo>
                    <a:cubicBezTo>
                      <a:pt x="140" y="85"/>
                      <a:pt x="139" y="75"/>
                      <a:pt x="136" y="66"/>
                    </a:cubicBezTo>
                    <a:cubicBezTo>
                      <a:pt x="142" y="63"/>
                      <a:pt x="147" y="61"/>
                      <a:pt x="152" y="58"/>
                    </a:cubicBezTo>
                    <a:cubicBezTo>
                      <a:pt x="159" y="68"/>
                      <a:pt x="164" y="81"/>
                      <a:pt x="164" y="95"/>
                    </a:cubicBezTo>
                    <a:close/>
                    <a:moveTo>
                      <a:pt x="148" y="53"/>
                    </a:moveTo>
                    <a:cubicBezTo>
                      <a:pt x="144" y="56"/>
                      <a:pt x="140" y="58"/>
                      <a:pt x="134" y="60"/>
                    </a:cubicBezTo>
                    <a:cubicBezTo>
                      <a:pt x="131" y="49"/>
                      <a:pt x="125" y="39"/>
                      <a:pt x="118" y="33"/>
                    </a:cubicBezTo>
                    <a:cubicBezTo>
                      <a:pt x="130" y="37"/>
                      <a:pt x="140" y="44"/>
                      <a:pt x="148" y="53"/>
                    </a:cubicBezTo>
                    <a:close/>
                    <a:moveTo>
                      <a:pt x="61" y="95"/>
                    </a:moveTo>
                    <a:cubicBezTo>
                      <a:pt x="61" y="85"/>
                      <a:pt x="62" y="76"/>
                      <a:pt x="64" y="68"/>
                    </a:cubicBezTo>
                    <a:cubicBezTo>
                      <a:pt x="74" y="70"/>
                      <a:pt x="84" y="72"/>
                      <a:pt x="94" y="72"/>
                    </a:cubicBezTo>
                    <a:cubicBezTo>
                      <a:pt x="94" y="95"/>
                      <a:pt x="94" y="95"/>
                      <a:pt x="94" y="95"/>
                    </a:cubicBezTo>
                    <a:lnTo>
                      <a:pt x="61" y="95"/>
                    </a:lnTo>
                    <a:close/>
                    <a:moveTo>
                      <a:pt x="94" y="101"/>
                    </a:moveTo>
                    <a:cubicBezTo>
                      <a:pt x="94" y="120"/>
                      <a:pt x="94" y="120"/>
                      <a:pt x="94" y="120"/>
                    </a:cubicBezTo>
                    <a:cubicBezTo>
                      <a:pt x="84" y="120"/>
                      <a:pt x="74" y="121"/>
                      <a:pt x="64" y="124"/>
                    </a:cubicBezTo>
                    <a:cubicBezTo>
                      <a:pt x="63" y="117"/>
                      <a:pt x="61" y="109"/>
                      <a:pt x="61" y="101"/>
                    </a:cubicBezTo>
                    <a:lnTo>
                      <a:pt x="94" y="101"/>
                    </a:lnTo>
                    <a:close/>
                    <a:moveTo>
                      <a:pt x="61" y="60"/>
                    </a:moveTo>
                    <a:cubicBezTo>
                      <a:pt x="55" y="58"/>
                      <a:pt x="51" y="56"/>
                      <a:pt x="47" y="53"/>
                    </a:cubicBezTo>
                    <a:cubicBezTo>
                      <a:pt x="55" y="44"/>
                      <a:pt x="65" y="37"/>
                      <a:pt x="77" y="33"/>
                    </a:cubicBezTo>
                    <a:cubicBezTo>
                      <a:pt x="70" y="39"/>
                      <a:pt x="64" y="49"/>
                      <a:pt x="61" y="60"/>
                    </a:cubicBezTo>
                    <a:close/>
                    <a:moveTo>
                      <a:pt x="59" y="66"/>
                    </a:moveTo>
                    <a:cubicBezTo>
                      <a:pt x="56" y="75"/>
                      <a:pt x="55" y="85"/>
                      <a:pt x="55" y="95"/>
                    </a:cubicBezTo>
                    <a:cubicBezTo>
                      <a:pt x="31" y="95"/>
                      <a:pt x="31" y="95"/>
                      <a:pt x="31" y="95"/>
                    </a:cubicBezTo>
                    <a:cubicBezTo>
                      <a:pt x="31" y="81"/>
                      <a:pt x="36" y="68"/>
                      <a:pt x="43" y="58"/>
                    </a:cubicBezTo>
                    <a:cubicBezTo>
                      <a:pt x="48" y="61"/>
                      <a:pt x="53" y="63"/>
                      <a:pt x="59" y="66"/>
                    </a:cubicBezTo>
                    <a:close/>
                    <a:moveTo>
                      <a:pt x="55" y="101"/>
                    </a:moveTo>
                    <a:cubicBezTo>
                      <a:pt x="55" y="110"/>
                      <a:pt x="57" y="118"/>
                      <a:pt x="59" y="126"/>
                    </a:cubicBezTo>
                    <a:cubicBezTo>
                      <a:pt x="53" y="128"/>
                      <a:pt x="48" y="131"/>
                      <a:pt x="43" y="134"/>
                    </a:cubicBezTo>
                    <a:cubicBezTo>
                      <a:pt x="37" y="125"/>
                      <a:pt x="32" y="113"/>
                      <a:pt x="31" y="101"/>
                    </a:cubicBezTo>
                    <a:lnTo>
                      <a:pt x="55" y="101"/>
                    </a:lnTo>
                    <a:close/>
                    <a:moveTo>
                      <a:pt x="61" y="132"/>
                    </a:moveTo>
                    <a:cubicBezTo>
                      <a:pt x="64" y="143"/>
                      <a:pt x="70" y="152"/>
                      <a:pt x="77" y="159"/>
                    </a:cubicBezTo>
                    <a:cubicBezTo>
                      <a:pt x="65" y="155"/>
                      <a:pt x="55" y="148"/>
                      <a:pt x="47" y="139"/>
                    </a:cubicBezTo>
                    <a:cubicBezTo>
                      <a:pt x="51" y="136"/>
                      <a:pt x="55" y="134"/>
                      <a:pt x="61" y="132"/>
                    </a:cubicBezTo>
                    <a:close/>
                    <a:moveTo>
                      <a:pt x="66" y="130"/>
                    </a:moveTo>
                    <a:cubicBezTo>
                      <a:pt x="75" y="127"/>
                      <a:pt x="84" y="126"/>
                      <a:pt x="94" y="126"/>
                    </a:cubicBezTo>
                    <a:cubicBezTo>
                      <a:pt x="94" y="162"/>
                      <a:pt x="94" y="162"/>
                      <a:pt x="94" y="162"/>
                    </a:cubicBezTo>
                    <a:cubicBezTo>
                      <a:pt x="82" y="160"/>
                      <a:pt x="72" y="148"/>
                      <a:pt x="66" y="130"/>
                    </a:cubicBezTo>
                    <a:close/>
                    <a:moveTo>
                      <a:pt x="94" y="66"/>
                    </a:moveTo>
                    <a:cubicBezTo>
                      <a:pt x="84" y="66"/>
                      <a:pt x="75" y="64"/>
                      <a:pt x="66" y="62"/>
                    </a:cubicBezTo>
                    <a:cubicBezTo>
                      <a:pt x="72" y="44"/>
                      <a:pt x="82" y="32"/>
                      <a:pt x="94" y="30"/>
                    </a:cubicBezTo>
                    <a:lnTo>
                      <a:pt x="94" y="66"/>
                    </a:lnTo>
                    <a:close/>
                    <a:moveTo>
                      <a:pt x="100" y="101"/>
                    </a:moveTo>
                    <a:cubicBezTo>
                      <a:pt x="134" y="101"/>
                      <a:pt x="134" y="101"/>
                      <a:pt x="134" y="101"/>
                    </a:cubicBezTo>
                    <a:cubicBezTo>
                      <a:pt x="134" y="109"/>
                      <a:pt x="132" y="117"/>
                      <a:pt x="131" y="124"/>
                    </a:cubicBezTo>
                    <a:cubicBezTo>
                      <a:pt x="121" y="122"/>
                      <a:pt x="111" y="120"/>
                      <a:pt x="100" y="120"/>
                    </a:cubicBezTo>
                    <a:lnTo>
                      <a:pt x="100" y="101"/>
                    </a:lnTo>
                    <a:close/>
                    <a:moveTo>
                      <a:pt x="100" y="95"/>
                    </a:moveTo>
                    <a:cubicBezTo>
                      <a:pt x="100" y="72"/>
                      <a:pt x="100" y="72"/>
                      <a:pt x="100" y="72"/>
                    </a:cubicBezTo>
                    <a:cubicBezTo>
                      <a:pt x="111" y="72"/>
                      <a:pt x="121" y="70"/>
                      <a:pt x="131" y="67"/>
                    </a:cubicBezTo>
                    <a:cubicBezTo>
                      <a:pt x="133" y="76"/>
                      <a:pt x="134" y="85"/>
                      <a:pt x="134" y="95"/>
                    </a:cubicBezTo>
                    <a:lnTo>
                      <a:pt x="100" y="95"/>
                    </a:lnTo>
                    <a:close/>
                    <a:moveTo>
                      <a:pt x="129" y="62"/>
                    </a:moveTo>
                    <a:cubicBezTo>
                      <a:pt x="120" y="64"/>
                      <a:pt x="111" y="66"/>
                      <a:pt x="100" y="66"/>
                    </a:cubicBezTo>
                    <a:cubicBezTo>
                      <a:pt x="100" y="30"/>
                      <a:pt x="100" y="30"/>
                      <a:pt x="100" y="30"/>
                    </a:cubicBezTo>
                    <a:cubicBezTo>
                      <a:pt x="113" y="31"/>
                      <a:pt x="123" y="44"/>
                      <a:pt x="129" y="62"/>
                    </a:cubicBezTo>
                    <a:close/>
                    <a:moveTo>
                      <a:pt x="12" y="97"/>
                    </a:moveTo>
                    <a:cubicBezTo>
                      <a:pt x="12" y="53"/>
                      <a:pt x="47" y="17"/>
                      <a:pt x="91" y="17"/>
                    </a:cubicBezTo>
                    <a:cubicBezTo>
                      <a:pt x="91" y="24"/>
                      <a:pt x="91" y="24"/>
                      <a:pt x="91" y="24"/>
                    </a:cubicBezTo>
                    <a:cubicBezTo>
                      <a:pt x="71" y="26"/>
                      <a:pt x="54" y="35"/>
                      <a:pt x="42" y="50"/>
                    </a:cubicBezTo>
                    <a:cubicBezTo>
                      <a:pt x="41" y="51"/>
                      <a:pt x="39" y="53"/>
                      <a:pt x="38" y="54"/>
                    </a:cubicBezTo>
                    <a:cubicBezTo>
                      <a:pt x="30" y="66"/>
                      <a:pt x="25" y="80"/>
                      <a:pt x="25" y="96"/>
                    </a:cubicBezTo>
                    <a:cubicBezTo>
                      <a:pt x="25" y="111"/>
                      <a:pt x="30" y="126"/>
                      <a:pt x="38" y="138"/>
                    </a:cubicBezTo>
                    <a:cubicBezTo>
                      <a:pt x="39" y="139"/>
                      <a:pt x="41" y="141"/>
                      <a:pt x="42" y="142"/>
                    </a:cubicBezTo>
                    <a:cubicBezTo>
                      <a:pt x="54" y="157"/>
                      <a:pt x="72" y="167"/>
                      <a:pt x="93" y="168"/>
                    </a:cubicBezTo>
                    <a:cubicBezTo>
                      <a:pt x="93" y="176"/>
                      <a:pt x="93" y="176"/>
                      <a:pt x="93" y="176"/>
                    </a:cubicBezTo>
                    <a:cubicBezTo>
                      <a:pt x="93" y="177"/>
                      <a:pt x="92" y="177"/>
                      <a:pt x="92" y="177"/>
                    </a:cubicBezTo>
                    <a:cubicBezTo>
                      <a:pt x="48" y="177"/>
                      <a:pt x="12" y="141"/>
                      <a:pt x="12" y="97"/>
                    </a:cubicBezTo>
                    <a:close/>
                    <a:moveTo>
                      <a:pt x="100" y="162"/>
                    </a:moveTo>
                    <a:cubicBezTo>
                      <a:pt x="100" y="126"/>
                      <a:pt x="100" y="126"/>
                      <a:pt x="100" y="126"/>
                    </a:cubicBezTo>
                    <a:cubicBezTo>
                      <a:pt x="111" y="126"/>
                      <a:pt x="120" y="127"/>
                      <a:pt x="129" y="130"/>
                    </a:cubicBezTo>
                    <a:cubicBezTo>
                      <a:pt x="123" y="148"/>
                      <a:pt x="113" y="160"/>
                      <a:pt x="100" y="162"/>
                    </a:cubicBezTo>
                    <a:close/>
                    <a:moveTo>
                      <a:pt x="118" y="159"/>
                    </a:moveTo>
                    <a:cubicBezTo>
                      <a:pt x="125" y="152"/>
                      <a:pt x="131" y="143"/>
                      <a:pt x="134" y="132"/>
                    </a:cubicBezTo>
                    <a:cubicBezTo>
                      <a:pt x="140" y="134"/>
                      <a:pt x="144" y="136"/>
                      <a:pt x="148" y="139"/>
                    </a:cubicBezTo>
                    <a:cubicBezTo>
                      <a:pt x="140" y="148"/>
                      <a:pt x="130" y="155"/>
                      <a:pt x="118" y="159"/>
                    </a:cubicBezTo>
                    <a:close/>
                    <a:moveTo>
                      <a:pt x="152" y="134"/>
                    </a:moveTo>
                    <a:cubicBezTo>
                      <a:pt x="147" y="131"/>
                      <a:pt x="142" y="128"/>
                      <a:pt x="136" y="126"/>
                    </a:cubicBezTo>
                    <a:cubicBezTo>
                      <a:pt x="138" y="118"/>
                      <a:pt x="140" y="110"/>
                      <a:pt x="140" y="101"/>
                    </a:cubicBezTo>
                    <a:cubicBezTo>
                      <a:pt x="163" y="101"/>
                      <a:pt x="163" y="101"/>
                      <a:pt x="163" y="101"/>
                    </a:cubicBezTo>
                    <a:cubicBezTo>
                      <a:pt x="163" y="113"/>
                      <a:pt x="158" y="125"/>
                      <a:pt x="152" y="13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1" name="Freeform 101"/>
              <p:cNvSpPr>
                <a:spLocks noEditPoints="1"/>
              </p:cNvSpPr>
              <p:nvPr/>
            </p:nvSpPr>
            <p:spPr bwMode="auto">
              <a:xfrm>
                <a:off x="2104582" y="2015070"/>
                <a:ext cx="187595" cy="282556"/>
              </a:xfrm>
              <a:custGeom>
                <a:avLst/>
                <a:gdLst/>
                <a:ahLst/>
                <a:cxnLst>
                  <a:cxn ang="0">
                    <a:pos x="0" y="157"/>
                  </a:cxn>
                  <a:cxn ang="0">
                    <a:pos x="96" y="0"/>
                  </a:cxn>
                  <a:cxn ang="0">
                    <a:pos x="36" y="9"/>
                  </a:cxn>
                  <a:cxn ang="0">
                    <a:pos x="61" y="11"/>
                  </a:cxn>
                  <a:cxn ang="0">
                    <a:pos x="36" y="9"/>
                  </a:cxn>
                  <a:cxn ang="0">
                    <a:pos x="14" y="137"/>
                  </a:cxn>
                  <a:cxn ang="0">
                    <a:pos x="33" y="127"/>
                  </a:cxn>
                  <a:cxn ang="0">
                    <a:pos x="33" y="122"/>
                  </a:cxn>
                  <a:cxn ang="0">
                    <a:pos x="14" y="112"/>
                  </a:cxn>
                  <a:cxn ang="0">
                    <a:pos x="33" y="122"/>
                  </a:cxn>
                  <a:cxn ang="0">
                    <a:pos x="14" y="106"/>
                  </a:cxn>
                  <a:cxn ang="0">
                    <a:pos x="33" y="96"/>
                  </a:cxn>
                  <a:cxn ang="0">
                    <a:pos x="33" y="90"/>
                  </a:cxn>
                  <a:cxn ang="0">
                    <a:pos x="14" y="80"/>
                  </a:cxn>
                  <a:cxn ang="0">
                    <a:pos x="33" y="90"/>
                  </a:cxn>
                  <a:cxn ang="0">
                    <a:pos x="36" y="151"/>
                  </a:cxn>
                  <a:cxn ang="0">
                    <a:pos x="61" y="148"/>
                  </a:cxn>
                  <a:cxn ang="0">
                    <a:pos x="57" y="96"/>
                  </a:cxn>
                  <a:cxn ang="0">
                    <a:pos x="39" y="106"/>
                  </a:cxn>
                  <a:cxn ang="0">
                    <a:pos x="57" y="96"/>
                  </a:cxn>
                  <a:cxn ang="0">
                    <a:pos x="39" y="80"/>
                  </a:cxn>
                  <a:cxn ang="0">
                    <a:pos x="57" y="90"/>
                  </a:cxn>
                  <a:cxn ang="0">
                    <a:pos x="57" y="112"/>
                  </a:cxn>
                  <a:cxn ang="0">
                    <a:pos x="39" y="122"/>
                  </a:cxn>
                  <a:cxn ang="0">
                    <a:pos x="57" y="112"/>
                  </a:cxn>
                  <a:cxn ang="0">
                    <a:pos x="57" y="137"/>
                  </a:cxn>
                  <a:cxn ang="0">
                    <a:pos x="39" y="127"/>
                  </a:cxn>
                  <a:cxn ang="0">
                    <a:pos x="83" y="137"/>
                  </a:cxn>
                  <a:cxn ang="0">
                    <a:pos x="64" y="127"/>
                  </a:cxn>
                  <a:cxn ang="0">
                    <a:pos x="83" y="137"/>
                  </a:cxn>
                  <a:cxn ang="0">
                    <a:pos x="64" y="122"/>
                  </a:cxn>
                  <a:cxn ang="0">
                    <a:pos x="83" y="112"/>
                  </a:cxn>
                  <a:cxn ang="0">
                    <a:pos x="83" y="106"/>
                  </a:cxn>
                  <a:cxn ang="0">
                    <a:pos x="64" y="96"/>
                  </a:cxn>
                  <a:cxn ang="0">
                    <a:pos x="83" y="106"/>
                  </a:cxn>
                  <a:cxn ang="0">
                    <a:pos x="64" y="90"/>
                  </a:cxn>
                  <a:cxn ang="0">
                    <a:pos x="83" y="80"/>
                  </a:cxn>
                  <a:cxn ang="0">
                    <a:pos x="83" y="74"/>
                  </a:cxn>
                  <a:cxn ang="0">
                    <a:pos x="14" y="17"/>
                  </a:cxn>
                  <a:cxn ang="0">
                    <a:pos x="83" y="74"/>
                  </a:cxn>
                </a:cxnLst>
                <a:rect l="0" t="0" r="r" b="b"/>
                <a:pathLst>
                  <a:path w="96" h="157">
                    <a:moveTo>
                      <a:pt x="0" y="0"/>
                    </a:moveTo>
                    <a:lnTo>
                      <a:pt x="0" y="157"/>
                    </a:lnTo>
                    <a:lnTo>
                      <a:pt x="96" y="157"/>
                    </a:lnTo>
                    <a:lnTo>
                      <a:pt x="96" y="0"/>
                    </a:lnTo>
                    <a:lnTo>
                      <a:pt x="0" y="0"/>
                    </a:lnTo>
                    <a:close/>
                    <a:moveTo>
                      <a:pt x="36" y="9"/>
                    </a:moveTo>
                    <a:lnTo>
                      <a:pt x="61" y="9"/>
                    </a:lnTo>
                    <a:lnTo>
                      <a:pt x="61" y="11"/>
                    </a:lnTo>
                    <a:lnTo>
                      <a:pt x="36" y="11"/>
                    </a:lnTo>
                    <a:lnTo>
                      <a:pt x="36" y="9"/>
                    </a:lnTo>
                    <a:close/>
                    <a:moveTo>
                      <a:pt x="33" y="137"/>
                    </a:moveTo>
                    <a:lnTo>
                      <a:pt x="14" y="137"/>
                    </a:lnTo>
                    <a:lnTo>
                      <a:pt x="14" y="127"/>
                    </a:lnTo>
                    <a:lnTo>
                      <a:pt x="33" y="127"/>
                    </a:lnTo>
                    <a:lnTo>
                      <a:pt x="33" y="137"/>
                    </a:lnTo>
                    <a:close/>
                    <a:moveTo>
                      <a:pt x="33" y="122"/>
                    </a:moveTo>
                    <a:lnTo>
                      <a:pt x="14" y="122"/>
                    </a:lnTo>
                    <a:lnTo>
                      <a:pt x="14" y="112"/>
                    </a:lnTo>
                    <a:lnTo>
                      <a:pt x="33" y="112"/>
                    </a:lnTo>
                    <a:lnTo>
                      <a:pt x="33" y="122"/>
                    </a:lnTo>
                    <a:close/>
                    <a:moveTo>
                      <a:pt x="33" y="106"/>
                    </a:moveTo>
                    <a:lnTo>
                      <a:pt x="14" y="106"/>
                    </a:lnTo>
                    <a:lnTo>
                      <a:pt x="14" y="96"/>
                    </a:lnTo>
                    <a:lnTo>
                      <a:pt x="33" y="96"/>
                    </a:lnTo>
                    <a:lnTo>
                      <a:pt x="33" y="106"/>
                    </a:lnTo>
                    <a:close/>
                    <a:moveTo>
                      <a:pt x="33" y="90"/>
                    </a:moveTo>
                    <a:lnTo>
                      <a:pt x="14" y="90"/>
                    </a:lnTo>
                    <a:lnTo>
                      <a:pt x="14" y="80"/>
                    </a:lnTo>
                    <a:lnTo>
                      <a:pt x="33" y="80"/>
                    </a:lnTo>
                    <a:lnTo>
                      <a:pt x="33" y="90"/>
                    </a:lnTo>
                    <a:close/>
                    <a:moveTo>
                      <a:pt x="61" y="151"/>
                    </a:moveTo>
                    <a:lnTo>
                      <a:pt x="36" y="151"/>
                    </a:lnTo>
                    <a:lnTo>
                      <a:pt x="36" y="148"/>
                    </a:lnTo>
                    <a:lnTo>
                      <a:pt x="61" y="148"/>
                    </a:lnTo>
                    <a:lnTo>
                      <a:pt x="61" y="151"/>
                    </a:lnTo>
                    <a:close/>
                    <a:moveTo>
                      <a:pt x="57" y="96"/>
                    </a:moveTo>
                    <a:lnTo>
                      <a:pt x="57" y="106"/>
                    </a:lnTo>
                    <a:lnTo>
                      <a:pt x="39" y="106"/>
                    </a:lnTo>
                    <a:lnTo>
                      <a:pt x="39" y="96"/>
                    </a:lnTo>
                    <a:lnTo>
                      <a:pt x="57" y="96"/>
                    </a:lnTo>
                    <a:close/>
                    <a:moveTo>
                      <a:pt x="39" y="90"/>
                    </a:moveTo>
                    <a:lnTo>
                      <a:pt x="39" y="80"/>
                    </a:lnTo>
                    <a:lnTo>
                      <a:pt x="57" y="80"/>
                    </a:lnTo>
                    <a:lnTo>
                      <a:pt x="57" y="90"/>
                    </a:lnTo>
                    <a:lnTo>
                      <a:pt x="39" y="90"/>
                    </a:lnTo>
                    <a:close/>
                    <a:moveTo>
                      <a:pt x="57" y="112"/>
                    </a:moveTo>
                    <a:lnTo>
                      <a:pt x="57" y="122"/>
                    </a:lnTo>
                    <a:lnTo>
                      <a:pt x="39" y="122"/>
                    </a:lnTo>
                    <a:lnTo>
                      <a:pt x="39" y="112"/>
                    </a:lnTo>
                    <a:lnTo>
                      <a:pt x="57" y="112"/>
                    </a:lnTo>
                    <a:close/>
                    <a:moveTo>
                      <a:pt x="57" y="127"/>
                    </a:moveTo>
                    <a:lnTo>
                      <a:pt x="57" y="137"/>
                    </a:lnTo>
                    <a:lnTo>
                      <a:pt x="39" y="137"/>
                    </a:lnTo>
                    <a:lnTo>
                      <a:pt x="39" y="127"/>
                    </a:lnTo>
                    <a:lnTo>
                      <a:pt x="57" y="127"/>
                    </a:lnTo>
                    <a:close/>
                    <a:moveTo>
                      <a:pt x="83" y="137"/>
                    </a:moveTo>
                    <a:lnTo>
                      <a:pt x="64" y="137"/>
                    </a:lnTo>
                    <a:lnTo>
                      <a:pt x="64" y="127"/>
                    </a:lnTo>
                    <a:lnTo>
                      <a:pt x="83" y="127"/>
                    </a:lnTo>
                    <a:lnTo>
                      <a:pt x="83" y="137"/>
                    </a:lnTo>
                    <a:close/>
                    <a:moveTo>
                      <a:pt x="83" y="122"/>
                    </a:moveTo>
                    <a:lnTo>
                      <a:pt x="64" y="122"/>
                    </a:lnTo>
                    <a:lnTo>
                      <a:pt x="64" y="112"/>
                    </a:lnTo>
                    <a:lnTo>
                      <a:pt x="83" y="112"/>
                    </a:lnTo>
                    <a:lnTo>
                      <a:pt x="83" y="122"/>
                    </a:lnTo>
                    <a:close/>
                    <a:moveTo>
                      <a:pt x="83" y="106"/>
                    </a:moveTo>
                    <a:lnTo>
                      <a:pt x="64" y="106"/>
                    </a:lnTo>
                    <a:lnTo>
                      <a:pt x="64" y="96"/>
                    </a:lnTo>
                    <a:lnTo>
                      <a:pt x="83" y="96"/>
                    </a:lnTo>
                    <a:lnTo>
                      <a:pt x="83" y="106"/>
                    </a:lnTo>
                    <a:close/>
                    <a:moveTo>
                      <a:pt x="83" y="90"/>
                    </a:moveTo>
                    <a:lnTo>
                      <a:pt x="64" y="90"/>
                    </a:lnTo>
                    <a:lnTo>
                      <a:pt x="64" y="80"/>
                    </a:lnTo>
                    <a:lnTo>
                      <a:pt x="83" y="80"/>
                    </a:lnTo>
                    <a:lnTo>
                      <a:pt x="83" y="90"/>
                    </a:lnTo>
                    <a:close/>
                    <a:moveTo>
                      <a:pt x="83" y="74"/>
                    </a:moveTo>
                    <a:lnTo>
                      <a:pt x="14" y="74"/>
                    </a:lnTo>
                    <a:lnTo>
                      <a:pt x="14" y="17"/>
                    </a:lnTo>
                    <a:lnTo>
                      <a:pt x="83" y="17"/>
                    </a:lnTo>
                    <a:lnTo>
                      <a:pt x="83" y="7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2" name="Freeform 102"/>
              <p:cNvSpPr>
                <a:spLocks/>
              </p:cNvSpPr>
              <p:nvPr/>
            </p:nvSpPr>
            <p:spPr bwMode="auto">
              <a:xfrm>
                <a:off x="2546211" y="2702564"/>
                <a:ext cx="214952" cy="197969"/>
              </a:xfrm>
              <a:custGeom>
                <a:avLst/>
                <a:gdLst/>
                <a:ahLst/>
                <a:cxnLst>
                  <a:cxn ang="0">
                    <a:pos x="0" y="21"/>
                  </a:cxn>
                  <a:cxn ang="0">
                    <a:pos x="90" y="110"/>
                  </a:cxn>
                  <a:cxn ang="0">
                    <a:pos x="110" y="90"/>
                  </a:cxn>
                  <a:cxn ang="0">
                    <a:pos x="20" y="0"/>
                  </a:cxn>
                  <a:cxn ang="0">
                    <a:pos x="0" y="21"/>
                  </a:cxn>
                </a:cxnLst>
                <a:rect l="0" t="0" r="r" b="b"/>
                <a:pathLst>
                  <a:path w="110" h="110">
                    <a:moveTo>
                      <a:pt x="0" y="21"/>
                    </a:moveTo>
                    <a:lnTo>
                      <a:pt x="90" y="110"/>
                    </a:lnTo>
                    <a:lnTo>
                      <a:pt x="110" y="90"/>
                    </a:lnTo>
                    <a:lnTo>
                      <a:pt x="20" y="0"/>
                    </a:lnTo>
                    <a:lnTo>
                      <a:pt x="0"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3" name="Oval 103"/>
              <p:cNvSpPr>
                <a:spLocks noChangeArrowheads="1"/>
              </p:cNvSpPr>
              <p:nvPr/>
            </p:nvSpPr>
            <p:spPr bwMode="auto">
              <a:xfrm>
                <a:off x="2673229" y="2697165"/>
                <a:ext cx="87935"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4" name="Oval 104"/>
              <p:cNvSpPr>
                <a:spLocks noChangeArrowheads="1"/>
              </p:cNvSpPr>
              <p:nvPr/>
            </p:nvSpPr>
            <p:spPr bwMode="auto">
              <a:xfrm>
                <a:off x="2536441" y="2821346"/>
                <a:ext cx="85981" cy="8098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5" name="Freeform 105"/>
              <p:cNvSpPr>
                <a:spLocks noEditPoints="1"/>
              </p:cNvSpPr>
              <p:nvPr/>
            </p:nvSpPr>
            <p:spPr bwMode="auto">
              <a:xfrm>
                <a:off x="4388939" y="2932928"/>
                <a:ext cx="246218" cy="203369"/>
              </a:xfrm>
              <a:custGeom>
                <a:avLst/>
                <a:gdLst/>
                <a:ahLst/>
                <a:cxnLst>
                  <a:cxn ang="0">
                    <a:pos x="108" y="21"/>
                  </a:cxn>
                  <a:cxn ang="0">
                    <a:pos x="72" y="30"/>
                  </a:cxn>
                  <a:cxn ang="0">
                    <a:pos x="73" y="17"/>
                  </a:cxn>
                  <a:cxn ang="0">
                    <a:pos x="84" y="7"/>
                  </a:cxn>
                  <a:cxn ang="0">
                    <a:pos x="84" y="0"/>
                  </a:cxn>
                  <a:cxn ang="0">
                    <a:pos x="66" y="16"/>
                  </a:cxn>
                  <a:cxn ang="0">
                    <a:pos x="66" y="29"/>
                  </a:cxn>
                  <a:cxn ang="0">
                    <a:pos x="35" y="21"/>
                  </a:cxn>
                  <a:cxn ang="0">
                    <a:pos x="0" y="60"/>
                  </a:cxn>
                  <a:cxn ang="0">
                    <a:pos x="49" y="119"/>
                  </a:cxn>
                  <a:cxn ang="0">
                    <a:pos x="61" y="118"/>
                  </a:cxn>
                  <a:cxn ang="0">
                    <a:pos x="60" y="120"/>
                  </a:cxn>
                  <a:cxn ang="0">
                    <a:pos x="64" y="118"/>
                  </a:cxn>
                  <a:cxn ang="0">
                    <a:pos x="66" y="125"/>
                  </a:cxn>
                  <a:cxn ang="0">
                    <a:pos x="68" y="119"/>
                  </a:cxn>
                  <a:cxn ang="0">
                    <a:pos x="72" y="123"/>
                  </a:cxn>
                  <a:cxn ang="0">
                    <a:pos x="72" y="119"/>
                  </a:cxn>
                  <a:cxn ang="0">
                    <a:pos x="77" y="121"/>
                  </a:cxn>
                  <a:cxn ang="0">
                    <a:pos x="76" y="117"/>
                  </a:cxn>
                  <a:cxn ang="0">
                    <a:pos x="90" y="119"/>
                  </a:cxn>
                  <a:cxn ang="0">
                    <a:pos x="138" y="66"/>
                  </a:cxn>
                  <a:cxn ang="0">
                    <a:pos x="108" y="21"/>
                  </a:cxn>
                  <a:cxn ang="0">
                    <a:pos x="29" y="89"/>
                  </a:cxn>
                  <a:cxn ang="0">
                    <a:pos x="24" y="64"/>
                  </a:cxn>
                  <a:cxn ang="0">
                    <a:pos x="35" y="86"/>
                  </a:cxn>
                  <a:cxn ang="0">
                    <a:pos x="50" y="101"/>
                  </a:cxn>
                  <a:cxn ang="0">
                    <a:pos x="29" y="89"/>
                  </a:cxn>
                </a:cxnLst>
                <a:rect l="0" t="0" r="r" b="b"/>
                <a:pathLst>
                  <a:path w="139" h="125">
                    <a:moveTo>
                      <a:pt x="108" y="21"/>
                    </a:moveTo>
                    <a:cubicBezTo>
                      <a:pt x="91" y="19"/>
                      <a:pt x="78" y="26"/>
                      <a:pt x="72" y="30"/>
                    </a:cubicBezTo>
                    <a:cubicBezTo>
                      <a:pt x="72" y="25"/>
                      <a:pt x="73" y="20"/>
                      <a:pt x="73" y="17"/>
                    </a:cubicBezTo>
                    <a:cubicBezTo>
                      <a:pt x="73" y="12"/>
                      <a:pt x="80" y="10"/>
                      <a:pt x="84" y="7"/>
                    </a:cubicBezTo>
                    <a:cubicBezTo>
                      <a:pt x="86" y="5"/>
                      <a:pt x="84" y="0"/>
                      <a:pt x="84" y="0"/>
                    </a:cubicBezTo>
                    <a:cubicBezTo>
                      <a:pt x="84" y="0"/>
                      <a:pt x="65" y="8"/>
                      <a:pt x="66" y="16"/>
                    </a:cubicBezTo>
                    <a:cubicBezTo>
                      <a:pt x="66" y="19"/>
                      <a:pt x="66" y="25"/>
                      <a:pt x="66" y="29"/>
                    </a:cubicBezTo>
                    <a:cubicBezTo>
                      <a:pt x="61" y="26"/>
                      <a:pt x="50" y="20"/>
                      <a:pt x="35" y="21"/>
                    </a:cubicBezTo>
                    <a:cubicBezTo>
                      <a:pt x="14" y="22"/>
                      <a:pt x="0" y="37"/>
                      <a:pt x="0" y="60"/>
                    </a:cubicBezTo>
                    <a:cubicBezTo>
                      <a:pt x="1" y="92"/>
                      <a:pt x="29" y="119"/>
                      <a:pt x="49" y="119"/>
                    </a:cubicBezTo>
                    <a:cubicBezTo>
                      <a:pt x="54" y="119"/>
                      <a:pt x="58" y="119"/>
                      <a:pt x="61" y="118"/>
                    </a:cubicBezTo>
                    <a:cubicBezTo>
                      <a:pt x="60" y="120"/>
                      <a:pt x="60" y="120"/>
                      <a:pt x="60" y="120"/>
                    </a:cubicBezTo>
                    <a:cubicBezTo>
                      <a:pt x="64" y="118"/>
                      <a:pt x="64" y="118"/>
                      <a:pt x="64" y="118"/>
                    </a:cubicBezTo>
                    <a:cubicBezTo>
                      <a:pt x="66" y="125"/>
                      <a:pt x="66" y="125"/>
                      <a:pt x="66" y="125"/>
                    </a:cubicBezTo>
                    <a:cubicBezTo>
                      <a:pt x="68" y="119"/>
                      <a:pt x="68" y="119"/>
                      <a:pt x="68" y="119"/>
                    </a:cubicBezTo>
                    <a:cubicBezTo>
                      <a:pt x="72" y="123"/>
                      <a:pt x="72" y="123"/>
                      <a:pt x="72" y="123"/>
                    </a:cubicBezTo>
                    <a:cubicBezTo>
                      <a:pt x="72" y="119"/>
                      <a:pt x="72" y="119"/>
                      <a:pt x="72" y="119"/>
                    </a:cubicBezTo>
                    <a:cubicBezTo>
                      <a:pt x="77" y="121"/>
                      <a:pt x="77" y="121"/>
                      <a:pt x="77" y="121"/>
                    </a:cubicBezTo>
                    <a:cubicBezTo>
                      <a:pt x="76" y="117"/>
                      <a:pt x="76" y="117"/>
                      <a:pt x="76" y="117"/>
                    </a:cubicBezTo>
                    <a:cubicBezTo>
                      <a:pt x="79" y="118"/>
                      <a:pt x="83" y="119"/>
                      <a:pt x="90" y="119"/>
                    </a:cubicBezTo>
                    <a:cubicBezTo>
                      <a:pt x="110" y="119"/>
                      <a:pt x="138" y="98"/>
                      <a:pt x="138" y="66"/>
                    </a:cubicBezTo>
                    <a:cubicBezTo>
                      <a:pt x="139" y="43"/>
                      <a:pt x="129" y="25"/>
                      <a:pt x="108" y="21"/>
                    </a:cubicBezTo>
                    <a:close/>
                    <a:moveTo>
                      <a:pt x="29" y="89"/>
                    </a:moveTo>
                    <a:cubicBezTo>
                      <a:pt x="21" y="79"/>
                      <a:pt x="24" y="64"/>
                      <a:pt x="24" y="64"/>
                    </a:cubicBezTo>
                    <a:cubicBezTo>
                      <a:pt x="24" y="64"/>
                      <a:pt x="29" y="77"/>
                      <a:pt x="35" y="86"/>
                    </a:cubicBezTo>
                    <a:cubicBezTo>
                      <a:pt x="40" y="94"/>
                      <a:pt x="50" y="101"/>
                      <a:pt x="50" y="101"/>
                    </a:cubicBezTo>
                    <a:cubicBezTo>
                      <a:pt x="50" y="101"/>
                      <a:pt x="37" y="99"/>
                      <a:pt x="29" y="89"/>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6" name="Rectangle 106"/>
              <p:cNvSpPr>
                <a:spLocks noChangeArrowheads="1"/>
              </p:cNvSpPr>
              <p:nvPr/>
            </p:nvSpPr>
            <p:spPr bwMode="auto">
              <a:xfrm>
                <a:off x="4754357" y="443029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7" name="Rectangle 107"/>
              <p:cNvSpPr>
                <a:spLocks noChangeArrowheads="1"/>
              </p:cNvSpPr>
              <p:nvPr/>
            </p:nvSpPr>
            <p:spPr bwMode="auto">
              <a:xfrm>
                <a:off x="4754357" y="4554478"/>
                <a:ext cx="308750" cy="64790"/>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8" name="Freeform 108"/>
              <p:cNvSpPr>
                <a:spLocks/>
              </p:cNvSpPr>
              <p:nvPr/>
            </p:nvSpPr>
            <p:spPr bwMode="auto">
              <a:xfrm>
                <a:off x="3697183" y="5636112"/>
                <a:ext cx="250126" cy="32395"/>
              </a:xfrm>
              <a:custGeom>
                <a:avLst/>
                <a:gdLst/>
                <a:ahLst/>
                <a:cxnLst>
                  <a:cxn ang="0">
                    <a:pos x="123" y="5"/>
                  </a:cxn>
                  <a:cxn ang="0">
                    <a:pos x="118" y="5"/>
                  </a:cxn>
                  <a:cxn ang="0">
                    <a:pos x="118" y="0"/>
                  </a:cxn>
                  <a:cxn ang="0">
                    <a:pos x="10" y="0"/>
                  </a:cxn>
                  <a:cxn ang="0">
                    <a:pos x="10" y="5"/>
                  </a:cxn>
                  <a:cxn ang="0">
                    <a:pos x="4" y="5"/>
                  </a:cxn>
                  <a:cxn ang="0">
                    <a:pos x="4" y="9"/>
                  </a:cxn>
                  <a:cxn ang="0">
                    <a:pos x="0" y="9"/>
                  </a:cxn>
                  <a:cxn ang="0">
                    <a:pos x="0" y="18"/>
                  </a:cxn>
                  <a:cxn ang="0">
                    <a:pos x="128" y="18"/>
                  </a:cxn>
                  <a:cxn ang="0">
                    <a:pos x="128" y="9"/>
                  </a:cxn>
                  <a:cxn ang="0">
                    <a:pos x="123" y="9"/>
                  </a:cxn>
                  <a:cxn ang="0">
                    <a:pos x="123" y="5"/>
                  </a:cxn>
                </a:cxnLst>
                <a:rect l="0" t="0" r="r" b="b"/>
                <a:pathLst>
                  <a:path w="128" h="18">
                    <a:moveTo>
                      <a:pt x="123" y="5"/>
                    </a:moveTo>
                    <a:lnTo>
                      <a:pt x="118" y="5"/>
                    </a:lnTo>
                    <a:lnTo>
                      <a:pt x="118" y="0"/>
                    </a:lnTo>
                    <a:lnTo>
                      <a:pt x="10" y="0"/>
                    </a:lnTo>
                    <a:lnTo>
                      <a:pt x="10" y="5"/>
                    </a:lnTo>
                    <a:lnTo>
                      <a:pt x="4" y="5"/>
                    </a:lnTo>
                    <a:lnTo>
                      <a:pt x="4" y="9"/>
                    </a:lnTo>
                    <a:lnTo>
                      <a:pt x="0" y="9"/>
                    </a:lnTo>
                    <a:lnTo>
                      <a:pt x="0" y="18"/>
                    </a:lnTo>
                    <a:lnTo>
                      <a:pt x="128" y="18"/>
                    </a:lnTo>
                    <a:lnTo>
                      <a:pt x="128" y="9"/>
                    </a:lnTo>
                    <a:lnTo>
                      <a:pt x="123" y="9"/>
                    </a:lnTo>
                    <a:lnTo>
                      <a:pt x="123" y="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39" name="Freeform 109"/>
              <p:cNvSpPr>
                <a:spLocks/>
              </p:cNvSpPr>
              <p:nvPr/>
            </p:nvSpPr>
            <p:spPr bwMode="auto">
              <a:xfrm>
                <a:off x="3701091" y="5508331"/>
                <a:ext cx="236447" cy="125981"/>
              </a:xfrm>
              <a:custGeom>
                <a:avLst/>
                <a:gdLst/>
                <a:ahLst/>
                <a:cxnLst>
                  <a:cxn ang="0">
                    <a:pos x="110" y="70"/>
                  </a:cxn>
                  <a:cxn ang="0">
                    <a:pos x="110" y="8"/>
                  </a:cxn>
                  <a:cxn ang="0">
                    <a:pos x="121" y="8"/>
                  </a:cxn>
                  <a:cxn ang="0">
                    <a:pos x="121" y="0"/>
                  </a:cxn>
                  <a:cxn ang="0">
                    <a:pos x="0" y="0"/>
                  </a:cxn>
                  <a:cxn ang="0">
                    <a:pos x="0" y="8"/>
                  </a:cxn>
                  <a:cxn ang="0">
                    <a:pos x="12" y="8"/>
                  </a:cxn>
                  <a:cxn ang="0">
                    <a:pos x="12" y="70"/>
                  </a:cxn>
                  <a:cxn ang="0">
                    <a:pos x="24" y="70"/>
                  </a:cxn>
                  <a:cxn ang="0">
                    <a:pos x="24" y="8"/>
                  </a:cxn>
                  <a:cxn ang="0">
                    <a:pos x="39" y="8"/>
                  </a:cxn>
                  <a:cxn ang="0">
                    <a:pos x="39" y="70"/>
                  </a:cxn>
                  <a:cxn ang="0">
                    <a:pos x="51" y="70"/>
                  </a:cxn>
                  <a:cxn ang="0">
                    <a:pos x="51" y="8"/>
                  </a:cxn>
                  <a:cxn ang="0">
                    <a:pos x="71" y="8"/>
                  </a:cxn>
                  <a:cxn ang="0">
                    <a:pos x="71" y="70"/>
                  </a:cxn>
                  <a:cxn ang="0">
                    <a:pos x="83" y="70"/>
                  </a:cxn>
                  <a:cxn ang="0">
                    <a:pos x="83" y="8"/>
                  </a:cxn>
                  <a:cxn ang="0">
                    <a:pos x="98" y="8"/>
                  </a:cxn>
                  <a:cxn ang="0">
                    <a:pos x="98" y="70"/>
                  </a:cxn>
                  <a:cxn ang="0">
                    <a:pos x="110" y="70"/>
                  </a:cxn>
                </a:cxnLst>
                <a:rect l="0" t="0" r="r" b="b"/>
                <a:pathLst>
                  <a:path w="121" h="70">
                    <a:moveTo>
                      <a:pt x="110" y="70"/>
                    </a:moveTo>
                    <a:lnTo>
                      <a:pt x="110" y="8"/>
                    </a:lnTo>
                    <a:lnTo>
                      <a:pt x="121" y="8"/>
                    </a:lnTo>
                    <a:lnTo>
                      <a:pt x="121" y="0"/>
                    </a:lnTo>
                    <a:lnTo>
                      <a:pt x="0" y="0"/>
                    </a:lnTo>
                    <a:lnTo>
                      <a:pt x="0" y="8"/>
                    </a:lnTo>
                    <a:lnTo>
                      <a:pt x="12" y="8"/>
                    </a:lnTo>
                    <a:lnTo>
                      <a:pt x="12" y="70"/>
                    </a:lnTo>
                    <a:lnTo>
                      <a:pt x="24" y="70"/>
                    </a:lnTo>
                    <a:lnTo>
                      <a:pt x="24" y="8"/>
                    </a:lnTo>
                    <a:lnTo>
                      <a:pt x="39" y="8"/>
                    </a:lnTo>
                    <a:lnTo>
                      <a:pt x="39" y="70"/>
                    </a:lnTo>
                    <a:lnTo>
                      <a:pt x="51" y="70"/>
                    </a:lnTo>
                    <a:lnTo>
                      <a:pt x="51" y="8"/>
                    </a:lnTo>
                    <a:lnTo>
                      <a:pt x="71" y="8"/>
                    </a:lnTo>
                    <a:lnTo>
                      <a:pt x="71" y="70"/>
                    </a:lnTo>
                    <a:lnTo>
                      <a:pt x="83" y="70"/>
                    </a:lnTo>
                    <a:lnTo>
                      <a:pt x="83" y="8"/>
                    </a:lnTo>
                    <a:lnTo>
                      <a:pt x="98" y="8"/>
                    </a:lnTo>
                    <a:lnTo>
                      <a:pt x="98" y="70"/>
                    </a:lnTo>
                    <a:lnTo>
                      <a:pt x="11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0" name="Freeform 110"/>
              <p:cNvSpPr>
                <a:spLocks/>
              </p:cNvSpPr>
              <p:nvPr/>
            </p:nvSpPr>
            <p:spPr bwMode="auto">
              <a:xfrm>
                <a:off x="3689367" y="5432743"/>
                <a:ext cx="261851" cy="68389"/>
              </a:xfrm>
              <a:custGeom>
                <a:avLst/>
                <a:gdLst/>
                <a:ahLst/>
                <a:cxnLst>
                  <a:cxn ang="0">
                    <a:pos x="68" y="0"/>
                  </a:cxn>
                  <a:cxn ang="0">
                    <a:pos x="0" y="38"/>
                  </a:cxn>
                  <a:cxn ang="0">
                    <a:pos x="134" y="38"/>
                  </a:cxn>
                  <a:cxn ang="0">
                    <a:pos x="68" y="0"/>
                  </a:cxn>
                </a:cxnLst>
                <a:rect l="0" t="0" r="r" b="b"/>
                <a:pathLst>
                  <a:path w="134" h="38">
                    <a:moveTo>
                      <a:pt x="68" y="0"/>
                    </a:moveTo>
                    <a:lnTo>
                      <a:pt x="0" y="38"/>
                    </a:lnTo>
                    <a:lnTo>
                      <a:pt x="134" y="38"/>
                    </a:lnTo>
                    <a:lnTo>
                      <a:pt x="68"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1" name="Freeform 111"/>
              <p:cNvSpPr>
                <a:spLocks/>
              </p:cNvSpPr>
              <p:nvPr/>
            </p:nvSpPr>
            <p:spPr bwMode="auto">
              <a:xfrm>
                <a:off x="357606" y="2249034"/>
                <a:ext cx="220815" cy="219566"/>
              </a:xfrm>
              <a:custGeom>
                <a:avLst/>
                <a:gdLst/>
                <a:ahLst/>
                <a:cxnLst>
                  <a:cxn ang="0">
                    <a:pos x="26" y="122"/>
                  </a:cxn>
                  <a:cxn ang="0">
                    <a:pos x="0" y="95"/>
                  </a:cxn>
                  <a:cxn ang="0">
                    <a:pos x="66" y="30"/>
                  </a:cxn>
                  <a:cxn ang="0">
                    <a:pos x="83" y="48"/>
                  </a:cxn>
                  <a:cxn ang="0">
                    <a:pos x="40" y="89"/>
                  </a:cxn>
                  <a:cxn ang="0">
                    <a:pos x="36" y="84"/>
                  </a:cxn>
                  <a:cxn ang="0">
                    <a:pos x="73" y="48"/>
                  </a:cxn>
                  <a:cxn ang="0">
                    <a:pos x="66" y="40"/>
                  </a:cxn>
                  <a:cxn ang="0">
                    <a:pos x="10" y="95"/>
                  </a:cxn>
                  <a:cxn ang="0">
                    <a:pos x="26" y="112"/>
                  </a:cxn>
                  <a:cxn ang="0">
                    <a:pos x="103" y="37"/>
                  </a:cxn>
                  <a:cxn ang="0">
                    <a:pos x="76" y="10"/>
                  </a:cxn>
                  <a:cxn ang="0">
                    <a:pos x="31" y="53"/>
                  </a:cxn>
                  <a:cxn ang="0">
                    <a:pos x="27" y="49"/>
                  </a:cxn>
                  <a:cxn ang="0">
                    <a:pos x="77" y="0"/>
                  </a:cxn>
                  <a:cxn ang="0">
                    <a:pos x="113" y="37"/>
                  </a:cxn>
                  <a:cxn ang="0">
                    <a:pos x="26" y="122"/>
                  </a:cxn>
                </a:cxnLst>
                <a:rect l="0" t="0" r="r" b="b"/>
                <a:pathLst>
                  <a:path w="113" h="122">
                    <a:moveTo>
                      <a:pt x="26" y="122"/>
                    </a:moveTo>
                    <a:lnTo>
                      <a:pt x="0" y="95"/>
                    </a:lnTo>
                    <a:lnTo>
                      <a:pt x="66" y="30"/>
                    </a:lnTo>
                    <a:lnTo>
                      <a:pt x="83" y="48"/>
                    </a:lnTo>
                    <a:lnTo>
                      <a:pt x="40" y="89"/>
                    </a:lnTo>
                    <a:lnTo>
                      <a:pt x="36" y="84"/>
                    </a:lnTo>
                    <a:lnTo>
                      <a:pt x="73" y="48"/>
                    </a:lnTo>
                    <a:lnTo>
                      <a:pt x="66" y="40"/>
                    </a:lnTo>
                    <a:lnTo>
                      <a:pt x="10" y="95"/>
                    </a:lnTo>
                    <a:lnTo>
                      <a:pt x="26" y="112"/>
                    </a:lnTo>
                    <a:lnTo>
                      <a:pt x="103" y="37"/>
                    </a:lnTo>
                    <a:lnTo>
                      <a:pt x="76" y="10"/>
                    </a:lnTo>
                    <a:lnTo>
                      <a:pt x="31" y="53"/>
                    </a:lnTo>
                    <a:lnTo>
                      <a:pt x="27" y="49"/>
                    </a:lnTo>
                    <a:lnTo>
                      <a:pt x="77" y="0"/>
                    </a:lnTo>
                    <a:lnTo>
                      <a:pt x="113" y="37"/>
                    </a:lnTo>
                    <a:lnTo>
                      <a:pt x="26"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2" name="Freeform 112"/>
              <p:cNvSpPr>
                <a:spLocks noEditPoints="1"/>
              </p:cNvSpPr>
              <p:nvPr/>
            </p:nvSpPr>
            <p:spPr bwMode="auto">
              <a:xfrm>
                <a:off x="1444092" y="1970077"/>
                <a:ext cx="93797" cy="86387"/>
              </a:xfrm>
              <a:custGeom>
                <a:avLst/>
                <a:gdLst/>
                <a:ahLst/>
                <a:cxnLst>
                  <a:cxn ang="0">
                    <a:pos x="17" y="0"/>
                  </a:cxn>
                  <a:cxn ang="0">
                    <a:pos x="0" y="48"/>
                  </a:cxn>
                  <a:cxn ang="0">
                    <a:pos x="14" y="48"/>
                  </a:cxn>
                  <a:cxn ang="0">
                    <a:pos x="16" y="41"/>
                  </a:cxn>
                  <a:cxn ang="0">
                    <a:pos x="31" y="41"/>
                  </a:cxn>
                  <a:cxn ang="0">
                    <a:pos x="33" y="48"/>
                  </a:cxn>
                  <a:cxn ang="0">
                    <a:pos x="48" y="48"/>
                  </a:cxn>
                  <a:cxn ang="0">
                    <a:pos x="31" y="0"/>
                  </a:cxn>
                  <a:cxn ang="0">
                    <a:pos x="17" y="0"/>
                  </a:cxn>
                  <a:cxn ang="0">
                    <a:pos x="19" y="31"/>
                  </a:cxn>
                  <a:cxn ang="0">
                    <a:pos x="24" y="17"/>
                  </a:cxn>
                  <a:cxn ang="0">
                    <a:pos x="24" y="17"/>
                  </a:cxn>
                  <a:cxn ang="0">
                    <a:pos x="28" y="31"/>
                  </a:cxn>
                  <a:cxn ang="0">
                    <a:pos x="19" y="31"/>
                  </a:cxn>
                </a:cxnLst>
                <a:rect l="0" t="0" r="r" b="b"/>
                <a:pathLst>
                  <a:path w="48" h="48">
                    <a:moveTo>
                      <a:pt x="17" y="0"/>
                    </a:moveTo>
                    <a:lnTo>
                      <a:pt x="0" y="48"/>
                    </a:lnTo>
                    <a:lnTo>
                      <a:pt x="14" y="48"/>
                    </a:lnTo>
                    <a:lnTo>
                      <a:pt x="16" y="41"/>
                    </a:lnTo>
                    <a:lnTo>
                      <a:pt x="31" y="41"/>
                    </a:lnTo>
                    <a:lnTo>
                      <a:pt x="33" y="48"/>
                    </a:lnTo>
                    <a:lnTo>
                      <a:pt x="48" y="48"/>
                    </a:lnTo>
                    <a:lnTo>
                      <a:pt x="31" y="0"/>
                    </a:lnTo>
                    <a:lnTo>
                      <a:pt x="17" y="0"/>
                    </a:lnTo>
                    <a:close/>
                    <a:moveTo>
                      <a:pt x="19" y="31"/>
                    </a:moveTo>
                    <a:lnTo>
                      <a:pt x="24" y="17"/>
                    </a:lnTo>
                    <a:lnTo>
                      <a:pt x="24" y="17"/>
                    </a:lnTo>
                    <a:lnTo>
                      <a:pt x="28" y="31"/>
                    </a:lnTo>
                    <a:lnTo>
                      <a:pt x="19"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3" name="Freeform 113"/>
              <p:cNvSpPr>
                <a:spLocks noEditPoints="1"/>
              </p:cNvSpPr>
              <p:nvPr/>
            </p:nvSpPr>
            <p:spPr bwMode="auto">
              <a:xfrm>
                <a:off x="1543752" y="1858494"/>
                <a:ext cx="84027" cy="86387"/>
              </a:xfrm>
              <a:custGeom>
                <a:avLst/>
                <a:gdLst/>
                <a:ahLst/>
                <a:cxnLst>
                  <a:cxn ang="0">
                    <a:pos x="45" y="28"/>
                  </a:cxn>
                  <a:cxn ang="0">
                    <a:pos x="42" y="25"/>
                  </a:cxn>
                  <a:cxn ang="0">
                    <a:pos x="38" y="24"/>
                  </a:cxn>
                  <a:cxn ang="0">
                    <a:pos x="43" y="20"/>
                  </a:cxn>
                  <a:cxn ang="0">
                    <a:pos x="45" y="13"/>
                  </a:cxn>
                  <a:cxn ang="0">
                    <a:pos x="44" y="9"/>
                  </a:cxn>
                  <a:cxn ang="0">
                    <a:pos x="42" y="5"/>
                  </a:cxn>
                  <a:cxn ang="0">
                    <a:pos x="37" y="2"/>
                  </a:cxn>
                  <a:cxn ang="0">
                    <a:pos x="28" y="0"/>
                  </a:cxn>
                  <a:cxn ang="0">
                    <a:pos x="0" y="0"/>
                  </a:cxn>
                  <a:cxn ang="0">
                    <a:pos x="0" y="53"/>
                  </a:cxn>
                  <a:cxn ang="0">
                    <a:pos x="29" y="53"/>
                  </a:cxn>
                  <a:cxn ang="0">
                    <a:pos x="36" y="52"/>
                  </a:cxn>
                  <a:cxn ang="0">
                    <a:pos x="42" y="49"/>
                  </a:cxn>
                  <a:cxn ang="0">
                    <a:pos x="46" y="44"/>
                  </a:cxn>
                  <a:cxn ang="0">
                    <a:pos x="48" y="37"/>
                  </a:cxn>
                  <a:cxn ang="0">
                    <a:pos x="47" y="32"/>
                  </a:cxn>
                  <a:cxn ang="0">
                    <a:pos x="45" y="28"/>
                  </a:cxn>
                  <a:cxn ang="0">
                    <a:pos x="16" y="13"/>
                  </a:cxn>
                  <a:cxn ang="0">
                    <a:pos x="24" y="13"/>
                  </a:cxn>
                  <a:cxn ang="0">
                    <a:pos x="28" y="14"/>
                  </a:cxn>
                  <a:cxn ang="0">
                    <a:pos x="30" y="16"/>
                  </a:cxn>
                  <a:cxn ang="0">
                    <a:pos x="28" y="20"/>
                  </a:cxn>
                  <a:cxn ang="0">
                    <a:pos x="24" y="21"/>
                  </a:cxn>
                  <a:cxn ang="0">
                    <a:pos x="16" y="21"/>
                  </a:cxn>
                  <a:cxn ang="0">
                    <a:pos x="16" y="13"/>
                  </a:cxn>
                  <a:cxn ang="0">
                    <a:pos x="31" y="38"/>
                  </a:cxn>
                  <a:cxn ang="0">
                    <a:pos x="29" y="39"/>
                  </a:cxn>
                  <a:cxn ang="0">
                    <a:pos x="27" y="40"/>
                  </a:cxn>
                  <a:cxn ang="0">
                    <a:pos x="25" y="40"/>
                  </a:cxn>
                  <a:cxn ang="0">
                    <a:pos x="16" y="40"/>
                  </a:cxn>
                  <a:cxn ang="0">
                    <a:pos x="16" y="30"/>
                  </a:cxn>
                  <a:cxn ang="0">
                    <a:pos x="26" y="30"/>
                  </a:cxn>
                  <a:cxn ang="0">
                    <a:pos x="31" y="35"/>
                  </a:cxn>
                  <a:cxn ang="0">
                    <a:pos x="31" y="38"/>
                  </a:cxn>
                </a:cxnLst>
                <a:rect l="0" t="0" r="r" b="b"/>
                <a:pathLst>
                  <a:path w="48" h="53">
                    <a:moveTo>
                      <a:pt x="45" y="28"/>
                    </a:moveTo>
                    <a:cubicBezTo>
                      <a:pt x="44" y="27"/>
                      <a:pt x="43" y="26"/>
                      <a:pt x="42" y="25"/>
                    </a:cubicBezTo>
                    <a:cubicBezTo>
                      <a:pt x="41" y="25"/>
                      <a:pt x="40" y="24"/>
                      <a:pt x="38" y="24"/>
                    </a:cubicBezTo>
                    <a:cubicBezTo>
                      <a:pt x="40" y="23"/>
                      <a:pt x="42" y="21"/>
                      <a:pt x="43" y="20"/>
                    </a:cubicBezTo>
                    <a:cubicBezTo>
                      <a:pt x="44" y="18"/>
                      <a:pt x="45" y="16"/>
                      <a:pt x="45" y="13"/>
                    </a:cubicBezTo>
                    <a:cubicBezTo>
                      <a:pt x="45" y="12"/>
                      <a:pt x="45" y="11"/>
                      <a:pt x="44" y="9"/>
                    </a:cubicBezTo>
                    <a:cubicBezTo>
                      <a:pt x="44" y="8"/>
                      <a:pt x="43" y="6"/>
                      <a:pt x="42" y="5"/>
                    </a:cubicBezTo>
                    <a:cubicBezTo>
                      <a:pt x="40" y="4"/>
                      <a:pt x="39" y="2"/>
                      <a:pt x="37" y="2"/>
                    </a:cubicBezTo>
                    <a:cubicBezTo>
                      <a:pt x="34" y="1"/>
                      <a:pt x="32" y="0"/>
                      <a:pt x="28" y="0"/>
                    </a:cubicBezTo>
                    <a:cubicBezTo>
                      <a:pt x="0" y="0"/>
                      <a:pt x="0" y="0"/>
                      <a:pt x="0" y="0"/>
                    </a:cubicBezTo>
                    <a:cubicBezTo>
                      <a:pt x="0" y="53"/>
                      <a:pt x="0" y="53"/>
                      <a:pt x="0" y="53"/>
                    </a:cubicBezTo>
                    <a:cubicBezTo>
                      <a:pt x="29" y="53"/>
                      <a:pt x="29" y="53"/>
                      <a:pt x="29" y="53"/>
                    </a:cubicBezTo>
                    <a:cubicBezTo>
                      <a:pt x="31" y="53"/>
                      <a:pt x="34" y="52"/>
                      <a:pt x="36" y="52"/>
                    </a:cubicBezTo>
                    <a:cubicBezTo>
                      <a:pt x="38" y="51"/>
                      <a:pt x="40" y="50"/>
                      <a:pt x="42" y="49"/>
                    </a:cubicBezTo>
                    <a:cubicBezTo>
                      <a:pt x="44" y="47"/>
                      <a:pt x="45" y="46"/>
                      <a:pt x="46" y="44"/>
                    </a:cubicBezTo>
                    <a:cubicBezTo>
                      <a:pt x="47" y="42"/>
                      <a:pt x="48" y="39"/>
                      <a:pt x="48" y="37"/>
                    </a:cubicBezTo>
                    <a:cubicBezTo>
                      <a:pt x="48" y="35"/>
                      <a:pt x="47" y="33"/>
                      <a:pt x="47" y="32"/>
                    </a:cubicBezTo>
                    <a:cubicBezTo>
                      <a:pt x="46" y="30"/>
                      <a:pt x="46" y="29"/>
                      <a:pt x="45" y="28"/>
                    </a:cubicBezTo>
                    <a:close/>
                    <a:moveTo>
                      <a:pt x="16" y="13"/>
                    </a:moveTo>
                    <a:cubicBezTo>
                      <a:pt x="24" y="13"/>
                      <a:pt x="24" y="13"/>
                      <a:pt x="24" y="13"/>
                    </a:cubicBezTo>
                    <a:cubicBezTo>
                      <a:pt x="26" y="13"/>
                      <a:pt x="27" y="13"/>
                      <a:pt x="28" y="14"/>
                    </a:cubicBezTo>
                    <a:cubicBezTo>
                      <a:pt x="29" y="14"/>
                      <a:pt x="30" y="15"/>
                      <a:pt x="30" y="16"/>
                    </a:cubicBezTo>
                    <a:cubicBezTo>
                      <a:pt x="30" y="18"/>
                      <a:pt x="29" y="19"/>
                      <a:pt x="28" y="20"/>
                    </a:cubicBezTo>
                    <a:cubicBezTo>
                      <a:pt x="27" y="20"/>
                      <a:pt x="26" y="21"/>
                      <a:pt x="24" y="21"/>
                    </a:cubicBezTo>
                    <a:cubicBezTo>
                      <a:pt x="16" y="21"/>
                      <a:pt x="16" y="21"/>
                      <a:pt x="16" y="21"/>
                    </a:cubicBezTo>
                    <a:lnTo>
                      <a:pt x="16" y="13"/>
                    </a:lnTo>
                    <a:close/>
                    <a:moveTo>
                      <a:pt x="31" y="38"/>
                    </a:moveTo>
                    <a:cubicBezTo>
                      <a:pt x="31" y="38"/>
                      <a:pt x="30" y="39"/>
                      <a:pt x="29" y="39"/>
                    </a:cubicBezTo>
                    <a:cubicBezTo>
                      <a:pt x="29" y="40"/>
                      <a:pt x="28" y="40"/>
                      <a:pt x="27" y="40"/>
                    </a:cubicBezTo>
                    <a:cubicBezTo>
                      <a:pt x="27" y="40"/>
                      <a:pt x="26" y="40"/>
                      <a:pt x="25" y="40"/>
                    </a:cubicBezTo>
                    <a:cubicBezTo>
                      <a:pt x="16" y="40"/>
                      <a:pt x="16" y="40"/>
                      <a:pt x="16" y="40"/>
                    </a:cubicBezTo>
                    <a:cubicBezTo>
                      <a:pt x="16" y="30"/>
                      <a:pt x="16" y="30"/>
                      <a:pt x="16" y="30"/>
                    </a:cubicBezTo>
                    <a:cubicBezTo>
                      <a:pt x="26" y="30"/>
                      <a:pt x="26" y="30"/>
                      <a:pt x="26" y="30"/>
                    </a:cubicBezTo>
                    <a:cubicBezTo>
                      <a:pt x="30" y="30"/>
                      <a:pt x="31" y="32"/>
                      <a:pt x="31" y="35"/>
                    </a:cubicBezTo>
                    <a:cubicBezTo>
                      <a:pt x="31" y="36"/>
                      <a:pt x="31" y="37"/>
                      <a:pt x="31" y="3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4" name="Freeform 114"/>
              <p:cNvSpPr>
                <a:spLocks/>
              </p:cNvSpPr>
              <p:nvPr/>
            </p:nvSpPr>
            <p:spPr bwMode="auto">
              <a:xfrm>
                <a:off x="1645366" y="1946680"/>
                <a:ext cx="89889" cy="88186"/>
              </a:xfrm>
              <a:custGeom>
                <a:avLst/>
                <a:gdLst/>
                <a:ahLst/>
                <a:cxnLst>
                  <a:cxn ang="0">
                    <a:pos x="34" y="33"/>
                  </a:cxn>
                  <a:cxn ang="0">
                    <a:pos x="33" y="36"/>
                  </a:cxn>
                  <a:cxn ang="0">
                    <a:pos x="32" y="39"/>
                  </a:cxn>
                  <a:cxn ang="0">
                    <a:pos x="29" y="41"/>
                  </a:cxn>
                  <a:cxn ang="0">
                    <a:pos x="26" y="41"/>
                  </a:cxn>
                  <a:cxn ang="0">
                    <a:pos x="21" y="40"/>
                  </a:cxn>
                  <a:cxn ang="0">
                    <a:pos x="18" y="37"/>
                  </a:cxn>
                  <a:cxn ang="0">
                    <a:pos x="16" y="32"/>
                  </a:cxn>
                  <a:cxn ang="0">
                    <a:pos x="16" y="27"/>
                  </a:cxn>
                  <a:cxn ang="0">
                    <a:pos x="16" y="22"/>
                  </a:cxn>
                  <a:cxn ang="0">
                    <a:pos x="18" y="17"/>
                  </a:cxn>
                  <a:cxn ang="0">
                    <a:pos x="21" y="14"/>
                  </a:cxn>
                  <a:cxn ang="0">
                    <a:pos x="26" y="13"/>
                  </a:cxn>
                  <a:cxn ang="0">
                    <a:pos x="30" y="14"/>
                  </a:cxn>
                  <a:cxn ang="0">
                    <a:pos x="32" y="16"/>
                  </a:cxn>
                  <a:cxn ang="0">
                    <a:pos x="34" y="18"/>
                  </a:cxn>
                  <a:cxn ang="0">
                    <a:pos x="34" y="20"/>
                  </a:cxn>
                  <a:cxn ang="0">
                    <a:pos x="50" y="20"/>
                  </a:cxn>
                  <a:cxn ang="0">
                    <a:pos x="43" y="5"/>
                  </a:cxn>
                  <a:cxn ang="0">
                    <a:pos x="26" y="0"/>
                  </a:cxn>
                  <a:cxn ang="0">
                    <a:pos x="15" y="2"/>
                  </a:cxn>
                  <a:cxn ang="0">
                    <a:pos x="7" y="7"/>
                  </a:cxn>
                  <a:cxn ang="0">
                    <a:pos x="1" y="16"/>
                  </a:cxn>
                  <a:cxn ang="0">
                    <a:pos x="0" y="27"/>
                  </a:cxn>
                  <a:cxn ang="0">
                    <a:pos x="1" y="38"/>
                  </a:cxn>
                  <a:cxn ang="0">
                    <a:pos x="6" y="46"/>
                  </a:cxn>
                  <a:cxn ang="0">
                    <a:pos x="15" y="52"/>
                  </a:cxn>
                  <a:cxn ang="0">
                    <a:pos x="26" y="54"/>
                  </a:cxn>
                  <a:cxn ang="0">
                    <a:pos x="36" y="52"/>
                  </a:cxn>
                  <a:cxn ang="0">
                    <a:pos x="44" y="47"/>
                  </a:cxn>
                  <a:cxn ang="0">
                    <a:pos x="48" y="40"/>
                  </a:cxn>
                  <a:cxn ang="0">
                    <a:pos x="50" y="33"/>
                  </a:cxn>
                  <a:cxn ang="0">
                    <a:pos x="34" y="33"/>
                  </a:cxn>
                </a:cxnLst>
                <a:rect l="0" t="0" r="r" b="b"/>
                <a:pathLst>
                  <a:path w="50" h="54">
                    <a:moveTo>
                      <a:pt x="34" y="33"/>
                    </a:moveTo>
                    <a:cubicBezTo>
                      <a:pt x="34" y="34"/>
                      <a:pt x="34" y="35"/>
                      <a:pt x="33" y="36"/>
                    </a:cubicBezTo>
                    <a:cubicBezTo>
                      <a:pt x="33" y="37"/>
                      <a:pt x="32" y="38"/>
                      <a:pt x="32" y="39"/>
                    </a:cubicBezTo>
                    <a:cubicBezTo>
                      <a:pt x="31" y="40"/>
                      <a:pt x="30" y="40"/>
                      <a:pt x="29" y="41"/>
                    </a:cubicBezTo>
                    <a:cubicBezTo>
                      <a:pt x="28" y="41"/>
                      <a:pt x="27" y="41"/>
                      <a:pt x="26" y="41"/>
                    </a:cubicBezTo>
                    <a:cubicBezTo>
                      <a:pt x="24" y="41"/>
                      <a:pt x="22" y="41"/>
                      <a:pt x="21" y="40"/>
                    </a:cubicBezTo>
                    <a:cubicBezTo>
                      <a:pt x="20" y="39"/>
                      <a:pt x="19" y="38"/>
                      <a:pt x="18" y="37"/>
                    </a:cubicBezTo>
                    <a:cubicBezTo>
                      <a:pt x="17" y="35"/>
                      <a:pt x="17" y="34"/>
                      <a:pt x="16" y="32"/>
                    </a:cubicBezTo>
                    <a:cubicBezTo>
                      <a:pt x="16" y="30"/>
                      <a:pt x="16" y="29"/>
                      <a:pt x="16" y="27"/>
                    </a:cubicBezTo>
                    <a:cubicBezTo>
                      <a:pt x="16" y="25"/>
                      <a:pt x="16" y="23"/>
                      <a:pt x="16" y="22"/>
                    </a:cubicBezTo>
                    <a:cubicBezTo>
                      <a:pt x="17" y="20"/>
                      <a:pt x="17" y="18"/>
                      <a:pt x="18" y="17"/>
                    </a:cubicBezTo>
                    <a:cubicBezTo>
                      <a:pt x="19" y="16"/>
                      <a:pt x="20" y="15"/>
                      <a:pt x="21" y="14"/>
                    </a:cubicBezTo>
                    <a:cubicBezTo>
                      <a:pt x="22" y="13"/>
                      <a:pt x="24" y="13"/>
                      <a:pt x="26" y="13"/>
                    </a:cubicBezTo>
                    <a:cubicBezTo>
                      <a:pt x="27" y="13"/>
                      <a:pt x="29" y="13"/>
                      <a:pt x="30" y="14"/>
                    </a:cubicBezTo>
                    <a:cubicBezTo>
                      <a:pt x="31" y="14"/>
                      <a:pt x="32" y="15"/>
                      <a:pt x="32" y="16"/>
                    </a:cubicBezTo>
                    <a:cubicBezTo>
                      <a:pt x="33" y="17"/>
                      <a:pt x="33" y="17"/>
                      <a:pt x="34" y="18"/>
                    </a:cubicBezTo>
                    <a:cubicBezTo>
                      <a:pt x="34" y="19"/>
                      <a:pt x="34" y="20"/>
                      <a:pt x="34" y="20"/>
                    </a:cubicBezTo>
                    <a:cubicBezTo>
                      <a:pt x="50" y="20"/>
                      <a:pt x="50" y="20"/>
                      <a:pt x="50" y="20"/>
                    </a:cubicBezTo>
                    <a:cubicBezTo>
                      <a:pt x="49" y="14"/>
                      <a:pt x="47" y="9"/>
                      <a:pt x="43" y="5"/>
                    </a:cubicBezTo>
                    <a:cubicBezTo>
                      <a:pt x="39" y="1"/>
                      <a:pt x="33" y="0"/>
                      <a:pt x="26" y="0"/>
                    </a:cubicBezTo>
                    <a:cubicBezTo>
                      <a:pt x="22" y="0"/>
                      <a:pt x="18" y="0"/>
                      <a:pt x="15" y="2"/>
                    </a:cubicBezTo>
                    <a:cubicBezTo>
                      <a:pt x="12" y="3"/>
                      <a:pt x="9" y="5"/>
                      <a:pt x="7" y="7"/>
                    </a:cubicBezTo>
                    <a:cubicBezTo>
                      <a:pt x="4" y="9"/>
                      <a:pt x="3" y="12"/>
                      <a:pt x="1" y="16"/>
                    </a:cubicBezTo>
                    <a:cubicBezTo>
                      <a:pt x="0" y="19"/>
                      <a:pt x="0" y="23"/>
                      <a:pt x="0" y="27"/>
                    </a:cubicBezTo>
                    <a:cubicBezTo>
                      <a:pt x="0" y="31"/>
                      <a:pt x="0" y="34"/>
                      <a:pt x="1" y="38"/>
                    </a:cubicBezTo>
                    <a:cubicBezTo>
                      <a:pt x="2" y="41"/>
                      <a:pt x="4" y="44"/>
                      <a:pt x="6" y="46"/>
                    </a:cubicBezTo>
                    <a:cubicBezTo>
                      <a:pt x="9" y="49"/>
                      <a:pt x="11" y="51"/>
                      <a:pt x="15" y="52"/>
                    </a:cubicBezTo>
                    <a:cubicBezTo>
                      <a:pt x="18" y="54"/>
                      <a:pt x="22" y="54"/>
                      <a:pt x="26" y="54"/>
                    </a:cubicBezTo>
                    <a:cubicBezTo>
                      <a:pt x="30" y="54"/>
                      <a:pt x="33" y="54"/>
                      <a:pt x="36" y="52"/>
                    </a:cubicBezTo>
                    <a:cubicBezTo>
                      <a:pt x="39" y="51"/>
                      <a:pt x="42" y="49"/>
                      <a:pt x="44" y="47"/>
                    </a:cubicBezTo>
                    <a:cubicBezTo>
                      <a:pt x="46" y="45"/>
                      <a:pt x="47" y="43"/>
                      <a:pt x="48" y="40"/>
                    </a:cubicBezTo>
                    <a:cubicBezTo>
                      <a:pt x="49" y="38"/>
                      <a:pt x="50" y="35"/>
                      <a:pt x="50" y="33"/>
                    </a:cubicBezTo>
                    <a:lnTo>
                      <a:pt x="34" y="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5" name="Freeform 115"/>
              <p:cNvSpPr>
                <a:spLocks noEditPoints="1"/>
              </p:cNvSpPr>
              <p:nvPr/>
            </p:nvSpPr>
            <p:spPr bwMode="auto">
              <a:xfrm>
                <a:off x="4240426" y="5063800"/>
                <a:ext cx="306796" cy="284356"/>
              </a:xfrm>
              <a:custGeom>
                <a:avLst/>
                <a:gdLst/>
                <a:ahLst/>
                <a:cxnLst>
                  <a:cxn ang="0">
                    <a:pos x="142" y="33"/>
                  </a:cxn>
                  <a:cxn ang="0">
                    <a:pos x="54" y="23"/>
                  </a:cxn>
                  <a:cxn ang="0">
                    <a:pos x="0" y="87"/>
                  </a:cxn>
                  <a:cxn ang="0">
                    <a:pos x="52" y="150"/>
                  </a:cxn>
                  <a:cxn ang="0">
                    <a:pos x="143" y="144"/>
                  </a:cxn>
                  <a:cxn ang="0">
                    <a:pos x="115" y="148"/>
                  </a:cxn>
                  <a:cxn ang="0">
                    <a:pos x="123" y="133"/>
                  </a:cxn>
                  <a:cxn ang="0">
                    <a:pos x="77" y="137"/>
                  </a:cxn>
                  <a:cxn ang="0">
                    <a:pos x="51" y="133"/>
                  </a:cxn>
                  <a:cxn ang="0">
                    <a:pos x="80" y="38"/>
                  </a:cxn>
                  <a:cxn ang="0">
                    <a:pos x="123" y="42"/>
                  </a:cxn>
                  <a:cxn ang="0">
                    <a:pos x="116" y="28"/>
                  </a:cxn>
                  <a:cxn ang="0">
                    <a:pos x="130" y="99"/>
                  </a:cxn>
                  <a:cxn ang="0">
                    <a:pos x="87" y="131"/>
                  </a:cxn>
                  <a:cxn ang="0">
                    <a:pos x="44" y="102"/>
                  </a:cxn>
                  <a:cxn ang="0">
                    <a:pos x="58" y="59"/>
                  </a:cxn>
                  <a:cxn ang="0">
                    <a:pos x="101" y="45"/>
                  </a:cxn>
                  <a:cxn ang="0">
                    <a:pos x="130" y="87"/>
                  </a:cxn>
                  <a:cxn ang="0">
                    <a:pos x="125" y="49"/>
                  </a:cxn>
                  <a:cxn ang="0">
                    <a:pos x="90" y="37"/>
                  </a:cxn>
                  <a:cxn ang="0">
                    <a:pos x="89" y="37"/>
                  </a:cxn>
                  <a:cxn ang="0">
                    <a:pos x="56" y="56"/>
                  </a:cxn>
                  <a:cxn ang="0">
                    <a:pos x="69" y="45"/>
                  </a:cxn>
                  <a:cxn ang="0">
                    <a:pos x="26" y="59"/>
                  </a:cxn>
                  <a:cxn ang="0">
                    <a:pos x="37" y="87"/>
                  </a:cxn>
                  <a:cxn ang="0">
                    <a:pos x="36" y="89"/>
                  </a:cxn>
                  <a:cxn ang="0">
                    <a:pos x="41" y="123"/>
                  </a:cxn>
                  <a:cxn ang="0">
                    <a:pos x="37" y="97"/>
                  </a:cxn>
                  <a:cxn ang="0">
                    <a:pos x="66" y="129"/>
                  </a:cxn>
                  <a:cxn ang="0">
                    <a:pos x="84" y="137"/>
                  </a:cxn>
                  <a:cxn ang="0">
                    <a:pos x="86" y="138"/>
                  </a:cxn>
                  <a:cxn ang="0">
                    <a:pos x="118" y="118"/>
                  </a:cxn>
                  <a:cxn ang="0">
                    <a:pos x="105" y="130"/>
                  </a:cxn>
                  <a:cxn ang="0">
                    <a:pos x="146" y="105"/>
                  </a:cxn>
                  <a:cxn ang="0">
                    <a:pos x="137" y="95"/>
                  </a:cxn>
                  <a:cxn ang="0">
                    <a:pos x="137" y="84"/>
                  </a:cxn>
                  <a:cxn ang="0">
                    <a:pos x="137" y="77"/>
                  </a:cxn>
                  <a:cxn ang="0">
                    <a:pos x="144" y="70"/>
                  </a:cxn>
                  <a:cxn ang="0">
                    <a:pos x="139" y="35"/>
                  </a:cxn>
                  <a:cxn ang="0">
                    <a:pos x="124" y="28"/>
                  </a:cxn>
                  <a:cxn ang="0">
                    <a:pos x="114" y="25"/>
                  </a:cxn>
                  <a:cxn ang="0">
                    <a:pos x="87" y="7"/>
                  </a:cxn>
                  <a:cxn ang="0">
                    <a:pos x="44" y="44"/>
                  </a:cxn>
                  <a:cxn ang="0">
                    <a:pos x="7" y="87"/>
                  </a:cxn>
                  <a:cxn ang="0">
                    <a:pos x="25" y="115"/>
                  </a:cxn>
                  <a:cxn ang="0">
                    <a:pos x="28" y="124"/>
                  </a:cxn>
                  <a:cxn ang="0">
                    <a:pos x="35" y="140"/>
                  </a:cxn>
                  <a:cxn ang="0">
                    <a:pos x="86" y="142"/>
                  </a:cxn>
                  <a:cxn ang="0">
                    <a:pos x="141" y="141"/>
                  </a:cxn>
                  <a:cxn ang="0">
                    <a:pos x="148" y="123"/>
                  </a:cxn>
                  <a:cxn ang="0">
                    <a:pos x="149" y="104"/>
                  </a:cxn>
                  <a:cxn ang="0">
                    <a:pos x="150" y="60"/>
                  </a:cxn>
                </a:cxnLst>
                <a:rect l="0" t="0" r="r" b="b"/>
                <a:pathLst>
                  <a:path w="174" h="174">
                    <a:moveTo>
                      <a:pt x="174" y="87"/>
                    </a:moveTo>
                    <a:cubicBezTo>
                      <a:pt x="174" y="74"/>
                      <a:pt x="165" y="62"/>
                      <a:pt x="150" y="53"/>
                    </a:cubicBezTo>
                    <a:cubicBezTo>
                      <a:pt x="149" y="45"/>
                      <a:pt x="147" y="38"/>
                      <a:pt x="142" y="33"/>
                    </a:cubicBezTo>
                    <a:cubicBezTo>
                      <a:pt x="137" y="28"/>
                      <a:pt x="130" y="25"/>
                      <a:pt x="122" y="25"/>
                    </a:cubicBezTo>
                    <a:cubicBezTo>
                      <a:pt x="113" y="10"/>
                      <a:pt x="100" y="0"/>
                      <a:pt x="87" y="0"/>
                    </a:cubicBezTo>
                    <a:cubicBezTo>
                      <a:pt x="74" y="0"/>
                      <a:pt x="62" y="9"/>
                      <a:pt x="54" y="23"/>
                    </a:cubicBezTo>
                    <a:cubicBezTo>
                      <a:pt x="44" y="23"/>
                      <a:pt x="36" y="26"/>
                      <a:pt x="31" y="31"/>
                    </a:cubicBezTo>
                    <a:cubicBezTo>
                      <a:pt x="25" y="37"/>
                      <a:pt x="23" y="45"/>
                      <a:pt x="23" y="54"/>
                    </a:cubicBezTo>
                    <a:cubicBezTo>
                      <a:pt x="9" y="63"/>
                      <a:pt x="0" y="75"/>
                      <a:pt x="0" y="87"/>
                    </a:cubicBezTo>
                    <a:cubicBezTo>
                      <a:pt x="0" y="101"/>
                      <a:pt x="9" y="113"/>
                      <a:pt x="24" y="122"/>
                    </a:cubicBezTo>
                    <a:cubicBezTo>
                      <a:pt x="25" y="130"/>
                      <a:pt x="27" y="137"/>
                      <a:pt x="32" y="142"/>
                    </a:cubicBezTo>
                    <a:cubicBezTo>
                      <a:pt x="37" y="147"/>
                      <a:pt x="44" y="150"/>
                      <a:pt x="52" y="150"/>
                    </a:cubicBezTo>
                    <a:cubicBezTo>
                      <a:pt x="61" y="165"/>
                      <a:pt x="74" y="174"/>
                      <a:pt x="87" y="174"/>
                    </a:cubicBezTo>
                    <a:cubicBezTo>
                      <a:pt x="100" y="174"/>
                      <a:pt x="112" y="166"/>
                      <a:pt x="120" y="152"/>
                    </a:cubicBezTo>
                    <a:cubicBezTo>
                      <a:pt x="130" y="152"/>
                      <a:pt x="138" y="149"/>
                      <a:pt x="143" y="144"/>
                    </a:cubicBezTo>
                    <a:cubicBezTo>
                      <a:pt x="149" y="138"/>
                      <a:pt x="152" y="130"/>
                      <a:pt x="152" y="121"/>
                    </a:cubicBezTo>
                    <a:cubicBezTo>
                      <a:pt x="166" y="112"/>
                      <a:pt x="174" y="100"/>
                      <a:pt x="174" y="87"/>
                    </a:cubicBezTo>
                    <a:close/>
                    <a:moveTo>
                      <a:pt x="115" y="148"/>
                    </a:moveTo>
                    <a:cubicBezTo>
                      <a:pt x="107" y="148"/>
                      <a:pt x="98" y="145"/>
                      <a:pt x="89" y="140"/>
                    </a:cubicBezTo>
                    <a:cubicBezTo>
                      <a:pt x="91" y="139"/>
                      <a:pt x="93" y="138"/>
                      <a:pt x="94" y="137"/>
                    </a:cubicBezTo>
                    <a:cubicBezTo>
                      <a:pt x="104" y="137"/>
                      <a:pt x="114" y="135"/>
                      <a:pt x="123" y="133"/>
                    </a:cubicBezTo>
                    <a:cubicBezTo>
                      <a:pt x="121" y="139"/>
                      <a:pt x="118" y="144"/>
                      <a:pt x="115" y="148"/>
                    </a:cubicBezTo>
                    <a:close/>
                    <a:moveTo>
                      <a:pt x="51" y="133"/>
                    </a:moveTo>
                    <a:cubicBezTo>
                      <a:pt x="59" y="135"/>
                      <a:pt x="68" y="136"/>
                      <a:pt x="77" y="137"/>
                    </a:cubicBezTo>
                    <a:cubicBezTo>
                      <a:pt x="79" y="138"/>
                      <a:pt x="80" y="139"/>
                      <a:pt x="82" y="140"/>
                    </a:cubicBezTo>
                    <a:cubicBezTo>
                      <a:pt x="74" y="144"/>
                      <a:pt x="65" y="146"/>
                      <a:pt x="58" y="147"/>
                    </a:cubicBezTo>
                    <a:cubicBezTo>
                      <a:pt x="55" y="143"/>
                      <a:pt x="53" y="138"/>
                      <a:pt x="51" y="133"/>
                    </a:cubicBezTo>
                    <a:close/>
                    <a:moveTo>
                      <a:pt x="59" y="26"/>
                    </a:moveTo>
                    <a:cubicBezTo>
                      <a:pt x="67" y="27"/>
                      <a:pt x="76" y="30"/>
                      <a:pt x="85" y="35"/>
                    </a:cubicBezTo>
                    <a:cubicBezTo>
                      <a:pt x="83" y="36"/>
                      <a:pt x="82" y="37"/>
                      <a:pt x="80" y="38"/>
                    </a:cubicBezTo>
                    <a:cubicBezTo>
                      <a:pt x="70" y="38"/>
                      <a:pt x="60" y="40"/>
                      <a:pt x="51" y="42"/>
                    </a:cubicBezTo>
                    <a:cubicBezTo>
                      <a:pt x="54" y="36"/>
                      <a:pt x="56" y="31"/>
                      <a:pt x="59" y="26"/>
                    </a:cubicBezTo>
                    <a:close/>
                    <a:moveTo>
                      <a:pt x="123" y="42"/>
                    </a:moveTo>
                    <a:cubicBezTo>
                      <a:pt x="115" y="40"/>
                      <a:pt x="106" y="38"/>
                      <a:pt x="97" y="38"/>
                    </a:cubicBezTo>
                    <a:cubicBezTo>
                      <a:pt x="95" y="37"/>
                      <a:pt x="94" y="36"/>
                      <a:pt x="92" y="35"/>
                    </a:cubicBezTo>
                    <a:cubicBezTo>
                      <a:pt x="100" y="31"/>
                      <a:pt x="109" y="29"/>
                      <a:pt x="116" y="28"/>
                    </a:cubicBezTo>
                    <a:cubicBezTo>
                      <a:pt x="119" y="32"/>
                      <a:pt x="121" y="37"/>
                      <a:pt x="123" y="42"/>
                    </a:cubicBezTo>
                    <a:close/>
                    <a:moveTo>
                      <a:pt x="130" y="87"/>
                    </a:moveTo>
                    <a:cubicBezTo>
                      <a:pt x="130" y="91"/>
                      <a:pt x="130" y="95"/>
                      <a:pt x="130" y="99"/>
                    </a:cubicBezTo>
                    <a:cubicBezTo>
                      <a:pt x="126" y="105"/>
                      <a:pt x="121" y="111"/>
                      <a:pt x="116" y="116"/>
                    </a:cubicBezTo>
                    <a:cubicBezTo>
                      <a:pt x="110" y="121"/>
                      <a:pt x="105" y="126"/>
                      <a:pt x="99" y="130"/>
                    </a:cubicBezTo>
                    <a:cubicBezTo>
                      <a:pt x="95" y="131"/>
                      <a:pt x="91" y="131"/>
                      <a:pt x="87" y="131"/>
                    </a:cubicBezTo>
                    <a:cubicBezTo>
                      <a:pt x="82" y="131"/>
                      <a:pt x="77" y="130"/>
                      <a:pt x="73" y="130"/>
                    </a:cubicBezTo>
                    <a:cubicBezTo>
                      <a:pt x="68" y="126"/>
                      <a:pt x="62" y="122"/>
                      <a:pt x="58" y="117"/>
                    </a:cubicBezTo>
                    <a:cubicBezTo>
                      <a:pt x="53" y="112"/>
                      <a:pt x="48" y="107"/>
                      <a:pt x="44" y="102"/>
                    </a:cubicBezTo>
                    <a:cubicBezTo>
                      <a:pt x="44" y="97"/>
                      <a:pt x="44" y="92"/>
                      <a:pt x="44" y="87"/>
                    </a:cubicBezTo>
                    <a:cubicBezTo>
                      <a:pt x="44" y="83"/>
                      <a:pt x="44" y="79"/>
                      <a:pt x="44" y="76"/>
                    </a:cubicBezTo>
                    <a:cubicBezTo>
                      <a:pt x="48" y="70"/>
                      <a:pt x="53" y="64"/>
                      <a:pt x="58" y="59"/>
                    </a:cubicBezTo>
                    <a:cubicBezTo>
                      <a:pt x="64" y="53"/>
                      <a:pt x="70" y="49"/>
                      <a:pt x="75" y="45"/>
                    </a:cubicBezTo>
                    <a:cubicBezTo>
                      <a:pt x="79" y="44"/>
                      <a:pt x="83" y="44"/>
                      <a:pt x="87" y="44"/>
                    </a:cubicBezTo>
                    <a:cubicBezTo>
                      <a:pt x="92" y="44"/>
                      <a:pt x="97" y="44"/>
                      <a:pt x="101" y="45"/>
                    </a:cubicBezTo>
                    <a:cubicBezTo>
                      <a:pt x="107" y="49"/>
                      <a:pt x="112" y="53"/>
                      <a:pt x="117" y="58"/>
                    </a:cubicBezTo>
                    <a:cubicBezTo>
                      <a:pt x="121" y="63"/>
                      <a:pt x="126" y="68"/>
                      <a:pt x="130" y="73"/>
                    </a:cubicBezTo>
                    <a:cubicBezTo>
                      <a:pt x="130" y="78"/>
                      <a:pt x="130" y="83"/>
                      <a:pt x="130" y="87"/>
                    </a:cubicBezTo>
                    <a:close/>
                    <a:moveTo>
                      <a:pt x="119" y="56"/>
                    </a:moveTo>
                    <a:cubicBezTo>
                      <a:pt x="115" y="52"/>
                      <a:pt x="112" y="49"/>
                      <a:pt x="108" y="46"/>
                    </a:cubicBezTo>
                    <a:cubicBezTo>
                      <a:pt x="114" y="46"/>
                      <a:pt x="120" y="48"/>
                      <a:pt x="125" y="49"/>
                    </a:cubicBezTo>
                    <a:cubicBezTo>
                      <a:pt x="127" y="55"/>
                      <a:pt x="128" y="61"/>
                      <a:pt x="129" y="67"/>
                    </a:cubicBezTo>
                    <a:cubicBezTo>
                      <a:pt x="126" y="63"/>
                      <a:pt x="122" y="59"/>
                      <a:pt x="119" y="56"/>
                    </a:cubicBezTo>
                    <a:close/>
                    <a:moveTo>
                      <a:pt x="90" y="37"/>
                    </a:moveTo>
                    <a:cubicBezTo>
                      <a:pt x="89" y="37"/>
                      <a:pt x="88" y="37"/>
                      <a:pt x="87" y="37"/>
                    </a:cubicBezTo>
                    <a:cubicBezTo>
                      <a:pt x="87" y="37"/>
                      <a:pt x="87" y="37"/>
                      <a:pt x="87" y="37"/>
                    </a:cubicBezTo>
                    <a:cubicBezTo>
                      <a:pt x="87" y="37"/>
                      <a:pt x="88" y="37"/>
                      <a:pt x="89" y="37"/>
                    </a:cubicBezTo>
                    <a:cubicBezTo>
                      <a:pt x="89" y="37"/>
                      <a:pt x="90" y="37"/>
                      <a:pt x="90" y="37"/>
                    </a:cubicBezTo>
                    <a:close/>
                    <a:moveTo>
                      <a:pt x="69" y="45"/>
                    </a:moveTo>
                    <a:cubicBezTo>
                      <a:pt x="65" y="49"/>
                      <a:pt x="60" y="52"/>
                      <a:pt x="56" y="56"/>
                    </a:cubicBezTo>
                    <a:cubicBezTo>
                      <a:pt x="52" y="61"/>
                      <a:pt x="48" y="65"/>
                      <a:pt x="45" y="69"/>
                    </a:cubicBezTo>
                    <a:cubicBezTo>
                      <a:pt x="46" y="62"/>
                      <a:pt x="47" y="55"/>
                      <a:pt x="49" y="49"/>
                    </a:cubicBezTo>
                    <a:cubicBezTo>
                      <a:pt x="55" y="47"/>
                      <a:pt x="62" y="46"/>
                      <a:pt x="69" y="45"/>
                    </a:cubicBezTo>
                    <a:close/>
                    <a:moveTo>
                      <a:pt x="37" y="80"/>
                    </a:moveTo>
                    <a:cubicBezTo>
                      <a:pt x="36" y="82"/>
                      <a:pt x="35" y="84"/>
                      <a:pt x="34" y="85"/>
                    </a:cubicBezTo>
                    <a:cubicBezTo>
                      <a:pt x="30" y="76"/>
                      <a:pt x="27" y="67"/>
                      <a:pt x="26" y="59"/>
                    </a:cubicBezTo>
                    <a:cubicBezTo>
                      <a:pt x="30" y="56"/>
                      <a:pt x="36" y="54"/>
                      <a:pt x="41" y="52"/>
                    </a:cubicBezTo>
                    <a:cubicBezTo>
                      <a:pt x="39" y="61"/>
                      <a:pt x="38" y="70"/>
                      <a:pt x="37" y="80"/>
                    </a:cubicBezTo>
                    <a:close/>
                    <a:moveTo>
                      <a:pt x="37" y="87"/>
                    </a:moveTo>
                    <a:cubicBezTo>
                      <a:pt x="37" y="87"/>
                      <a:pt x="37" y="87"/>
                      <a:pt x="37" y="87"/>
                    </a:cubicBezTo>
                    <a:cubicBezTo>
                      <a:pt x="37" y="88"/>
                      <a:pt x="37" y="89"/>
                      <a:pt x="37" y="91"/>
                    </a:cubicBezTo>
                    <a:cubicBezTo>
                      <a:pt x="37" y="90"/>
                      <a:pt x="36" y="89"/>
                      <a:pt x="36" y="89"/>
                    </a:cubicBezTo>
                    <a:cubicBezTo>
                      <a:pt x="36" y="88"/>
                      <a:pt x="37" y="88"/>
                      <a:pt x="37" y="87"/>
                    </a:cubicBezTo>
                    <a:close/>
                    <a:moveTo>
                      <a:pt x="37" y="97"/>
                    </a:moveTo>
                    <a:cubicBezTo>
                      <a:pt x="38" y="106"/>
                      <a:pt x="39" y="115"/>
                      <a:pt x="41" y="123"/>
                    </a:cubicBezTo>
                    <a:cubicBezTo>
                      <a:pt x="36" y="121"/>
                      <a:pt x="32" y="119"/>
                      <a:pt x="28" y="117"/>
                    </a:cubicBezTo>
                    <a:cubicBezTo>
                      <a:pt x="28" y="109"/>
                      <a:pt x="30" y="101"/>
                      <a:pt x="34" y="92"/>
                    </a:cubicBezTo>
                    <a:cubicBezTo>
                      <a:pt x="35" y="94"/>
                      <a:pt x="36" y="96"/>
                      <a:pt x="37" y="97"/>
                    </a:cubicBezTo>
                    <a:close/>
                    <a:moveTo>
                      <a:pt x="45" y="108"/>
                    </a:moveTo>
                    <a:cubicBezTo>
                      <a:pt x="48" y="112"/>
                      <a:pt x="52" y="116"/>
                      <a:pt x="55" y="119"/>
                    </a:cubicBezTo>
                    <a:cubicBezTo>
                      <a:pt x="59" y="123"/>
                      <a:pt x="63" y="126"/>
                      <a:pt x="66" y="129"/>
                    </a:cubicBezTo>
                    <a:cubicBezTo>
                      <a:pt x="60" y="128"/>
                      <a:pt x="54" y="127"/>
                      <a:pt x="49" y="126"/>
                    </a:cubicBezTo>
                    <a:cubicBezTo>
                      <a:pt x="47" y="120"/>
                      <a:pt x="46" y="114"/>
                      <a:pt x="45" y="108"/>
                    </a:cubicBezTo>
                    <a:close/>
                    <a:moveTo>
                      <a:pt x="84" y="137"/>
                    </a:moveTo>
                    <a:cubicBezTo>
                      <a:pt x="85" y="137"/>
                      <a:pt x="86" y="137"/>
                      <a:pt x="87" y="137"/>
                    </a:cubicBezTo>
                    <a:cubicBezTo>
                      <a:pt x="87" y="137"/>
                      <a:pt x="87" y="137"/>
                      <a:pt x="87" y="137"/>
                    </a:cubicBezTo>
                    <a:cubicBezTo>
                      <a:pt x="87" y="138"/>
                      <a:pt x="86" y="138"/>
                      <a:pt x="86" y="138"/>
                    </a:cubicBezTo>
                    <a:cubicBezTo>
                      <a:pt x="85" y="138"/>
                      <a:pt x="84" y="138"/>
                      <a:pt x="84" y="137"/>
                    </a:cubicBezTo>
                    <a:close/>
                    <a:moveTo>
                      <a:pt x="105" y="130"/>
                    </a:moveTo>
                    <a:cubicBezTo>
                      <a:pt x="110" y="126"/>
                      <a:pt x="114" y="122"/>
                      <a:pt x="118" y="118"/>
                    </a:cubicBezTo>
                    <a:cubicBezTo>
                      <a:pt x="122" y="114"/>
                      <a:pt x="126" y="110"/>
                      <a:pt x="129" y="105"/>
                    </a:cubicBezTo>
                    <a:cubicBezTo>
                      <a:pt x="128" y="113"/>
                      <a:pt x="127" y="119"/>
                      <a:pt x="125" y="126"/>
                    </a:cubicBezTo>
                    <a:cubicBezTo>
                      <a:pt x="119" y="127"/>
                      <a:pt x="112" y="129"/>
                      <a:pt x="105" y="130"/>
                    </a:cubicBezTo>
                    <a:close/>
                    <a:moveTo>
                      <a:pt x="137" y="95"/>
                    </a:moveTo>
                    <a:cubicBezTo>
                      <a:pt x="138" y="93"/>
                      <a:pt x="139" y="91"/>
                      <a:pt x="140" y="90"/>
                    </a:cubicBezTo>
                    <a:cubicBezTo>
                      <a:pt x="142" y="95"/>
                      <a:pt x="145" y="100"/>
                      <a:pt x="146" y="105"/>
                    </a:cubicBezTo>
                    <a:cubicBezTo>
                      <a:pt x="147" y="109"/>
                      <a:pt x="148" y="112"/>
                      <a:pt x="148" y="116"/>
                    </a:cubicBezTo>
                    <a:cubicBezTo>
                      <a:pt x="144" y="118"/>
                      <a:pt x="138" y="121"/>
                      <a:pt x="133" y="123"/>
                    </a:cubicBezTo>
                    <a:cubicBezTo>
                      <a:pt x="135" y="114"/>
                      <a:pt x="136" y="105"/>
                      <a:pt x="137" y="95"/>
                    </a:cubicBezTo>
                    <a:close/>
                    <a:moveTo>
                      <a:pt x="137" y="88"/>
                    </a:moveTo>
                    <a:cubicBezTo>
                      <a:pt x="137" y="88"/>
                      <a:pt x="137" y="87"/>
                      <a:pt x="137" y="87"/>
                    </a:cubicBezTo>
                    <a:cubicBezTo>
                      <a:pt x="137" y="86"/>
                      <a:pt x="137" y="85"/>
                      <a:pt x="137" y="84"/>
                    </a:cubicBezTo>
                    <a:cubicBezTo>
                      <a:pt x="137" y="85"/>
                      <a:pt x="138" y="85"/>
                      <a:pt x="138" y="86"/>
                    </a:cubicBezTo>
                    <a:cubicBezTo>
                      <a:pt x="138" y="87"/>
                      <a:pt x="137" y="87"/>
                      <a:pt x="137" y="88"/>
                    </a:cubicBezTo>
                    <a:close/>
                    <a:moveTo>
                      <a:pt x="137" y="77"/>
                    </a:moveTo>
                    <a:cubicBezTo>
                      <a:pt x="136" y="68"/>
                      <a:pt x="135" y="60"/>
                      <a:pt x="133" y="52"/>
                    </a:cubicBezTo>
                    <a:cubicBezTo>
                      <a:pt x="138" y="54"/>
                      <a:pt x="142" y="56"/>
                      <a:pt x="146" y="58"/>
                    </a:cubicBezTo>
                    <a:cubicBezTo>
                      <a:pt x="146" y="62"/>
                      <a:pt x="145" y="66"/>
                      <a:pt x="144" y="70"/>
                    </a:cubicBezTo>
                    <a:cubicBezTo>
                      <a:pt x="143" y="74"/>
                      <a:pt x="142" y="78"/>
                      <a:pt x="140" y="82"/>
                    </a:cubicBezTo>
                    <a:cubicBezTo>
                      <a:pt x="139" y="81"/>
                      <a:pt x="138" y="79"/>
                      <a:pt x="137" y="77"/>
                    </a:cubicBezTo>
                    <a:close/>
                    <a:moveTo>
                      <a:pt x="139" y="35"/>
                    </a:moveTo>
                    <a:cubicBezTo>
                      <a:pt x="143" y="39"/>
                      <a:pt x="146" y="44"/>
                      <a:pt x="146" y="51"/>
                    </a:cubicBezTo>
                    <a:cubicBezTo>
                      <a:pt x="141" y="48"/>
                      <a:pt x="136" y="46"/>
                      <a:pt x="130" y="44"/>
                    </a:cubicBezTo>
                    <a:cubicBezTo>
                      <a:pt x="128" y="38"/>
                      <a:pt x="126" y="33"/>
                      <a:pt x="124" y="28"/>
                    </a:cubicBezTo>
                    <a:cubicBezTo>
                      <a:pt x="130" y="29"/>
                      <a:pt x="135" y="31"/>
                      <a:pt x="139" y="35"/>
                    </a:cubicBezTo>
                    <a:close/>
                    <a:moveTo>
                      <a:pt x="87" y="7"/>
                    </a:moveTo>
                    <a:cubicBezTo>
                      <a:pt x="97" y="7"/>
                      <a:pt x="107" y="14"/>
                      <a:pt x="114" y="25"/>
                    </a:cubicBezTo>
                    <a:cubicBezTo>
                      <a:pt x="106" y="26"/>
                      <a:pt x="97" y="28"/>
                      <a:pt x="89" y="33"/>
                    </a:cubicBezTo>
                    <a:cubicBezTo>
                      <a:pt x="79" y="28"/>
                      <a:pt x="70" y="24"/>
                      <a:pt x="61" y="23"/>
                    </a:cubicBezTo>
                    <a:cubicBezTo>
                      <a:pt x="68" y="13"/>
                      <a:pt x="77" y="7"/>
                      <a:pt x="87" y="7"/>
                    </a:cubicBezTo>
                    <a:close/>
                    <a:moveTo>
                      <a:pt x="33" y="34"/>
                    </a:moveTo>
                    <a:cubicBezTo>
                      <a:pt x="38" y="29"/>
                      <a:pt x="44" y="27"/>
                      <a:pt x="52" y="26"/>
                    </a:cubicBezTo>
                    <a:cubicBezTo>
                      <a:pt x="49" y="31"/>
                      <a:pt x="46" y="38"/>
                      <a:pt x="44" y="44"/>
                    </a:cubicBezTo>
                    <a:cubicBezTo>
                      <a:pt x="37" y="46"/>
                      <a:pt x="31" y="49"/>
                      <a:pt x="26" y="52"/>
                    </a:cubicBezTo>
                    <a:cubicBezTo>
                      <a:pt x="26" y="45"/>
                      <a:pt x="29" y="38"/>
                      <a:pt x="33" y="34"/>
                    </a:cubicBezTo>
                    <a:close/>
                    <a:moveTo>
                      <a:pt x="7" y="87"/>
                    </a:moveTo>
                    <a:cubicBezTo>
                      <a:pt x="7" y="78"/>
                      <a:pt x="13" y="68"/>
                      <a:pt x="23" y="61"/>
                    </a:cubicBezTo>
                    <a:cubicBezTo>
                      <a:pt x="24" y="70"/>
                      <a:pt x="27" y="79"/>
                      <a:pt x="33" y="89"/>
                    </a:cubicBezTo>
                    <a:cubicBezTo>
                      <a:pt x="28" y="98"/>
                      <a:pt x="25" y="107"/>
                      <a:pt x="25" y="115"/>
                    </a:cubicBezTo>
                    <a:cubicBezTo>
                      <a:pt x="13" y="107"/>
                      <a:pt x="7" y="98"/>
                      <a:pt x="7" y="87"/>
                    </a:cubicBezTo>
                    <a:close/>
                    <a:moveTo>
                      <a:pt x="35" y="140"/>
                    </a:moveTo>
                    <a:cubicBezTo>
                      <a:pt x="31" y="136"/>
                      <a:pt x="28" y="130"/>
                      <a:pt x="28" y="124"/>
                    </a:cubicBezTo>
                    <a:cubicBezTo>
                      <a:pt x="33" y="127"/>
                      <a:pt x="38" y="129"/>
                      <a:pt x="44" y="131"/>
                    </a:cubicBezTo>
                    <a:cubicBezTo>
                      <a:pt x="46" y="136"/>
                      <a:pt x="48" y="142"/>
                      <a:pt x="50" y="147"/>
                    </a:cubicBezTo>
                    <a:cubicBezTo>
                      <a:pt x="44" y="146"/>
                      <a:pt x="39" y="144"/>
                      <a:pt x="35" y="140"/>
                    </a:cubicBezTo>
                    <a:close/>
                    <a:moveTo>
                      <a:pt x="87" y="168"/>
                    </a:moveTo>
                    <a:cubicBezTo>
                      <a:pt x="77" y="168"/>
                      <a:pt x="67" y="161"/>
                      <a:pt x="60" y="150"/>
                    </a:cubicBezTo>
                    <a:cubicBezTo>
                      <a:pt x="68" y="149"/>
                      <a:pt x="77" y="146"/>
                      <a:pt x="86" y="142"/>
                    </a:cubicBezTo>
                    <a:cubicBezTo>
                      <a:pt x="95" y="147"/>
                      <a:pt x="104" y="150"/>
                      <a:pt x="113" y="152"/>
                    </a:cubicBezTo>
                    <a:cubicBezTo>
                      <a:pt x="106" y="162"/>
                      <a:pt x="97" y="168"/>
                      <a:pt x="87" y="168"/>
                    </a:cubicBezTo>
                    <a:close/>
                    <a:moveTo>
                      <a:pt x="141" y="141"/>
                    </a:moveTo>
                    <a:cubicBezTo>
                      <a:pt x="136" y="146"/>
                      <a:pt x="130" y="148"/>
                      <a:pt x="122" y="149"/>
                    </a:cubicBezTo>
                    <a:cubicBezTo>
                      <a:pt x="126" y="143"/>
                      <a:pt x="128" y="137"/>
                      <a:pt x="130" y="131"/>
                    </a:cubicBezTo>
                    <a:cubicBezTo>
                      <a:pt x="137" y="129"/>
                      <a:pt x="143" y="126"/>
                      <a:pt x="148" y="123"/>
                    </a:cubicBezTo>
                    <a:cubicBezTo>
                      <a:pt x="148" y="130"/>
                      <a:pt x="145" y="137"/>
                      <a:pt x="141" y="141"/>
                    </a:cubicBezTo>
                    <a:close/>
                    <a:moveTo>
                      <a:pt x="151" y="114"/>
                    </a:moveTo>
                    <a:cubicBezTo>
                      <a:pt x="151" y="110"/>
                      <a:pt x="150" y="107"/>
                      <a:pt x="149" y="104"/>
                    </a:cubicBezTo>
                    <a:cubicBezTo>
                      <a:pt x="147" y="98"/>
                      <a:pt x="145" y="92"/>
                      <a:pt x="142" y="86"/>
                    </a:cubicBezTo>
                    <a:cubicBezTo>
                      <a:pt x="144" y="81"/>
                      <a:pt x="146" y="76"/>
                      <a:pt x="147" y="71"/>
                    </a:cubicBezTo>
                    <a:cubicBezTo>
                      <a:pt x="149" y="67"/>
                      <a:pt x="149" y="64"/>
                      <a:pt x="150" y="60"/>
                    </a:cubicBezTo>
                    <a:cubicBezTo>
                      <a:pt x="161" y="68"/>
                      <a:pt x="167" y="77"/>
                      <a:pt x="167" y="87"/>
                    </a:cubicBezTo>
                    <a:cubicBezTo>
                      <a:pt x="167" y="97"/>
                      <a:pt x="161" y="106"/>
                      <a:pt x="151" y="11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6" name="Oval 116"/>
              <p:cNvSpPr>
                <a:spLocks noChangeArrowheads="1"/>
              </p:cNvSpPr>
              <p:nvPr/>
            </p:nvSpPr>
            <p:spPr bwMode="auto">
              <a:xfrm>
                <a:off x="4371352" y="5182582"/>
                <a:ext cx="50807" cy="46793"/>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7" name="Freeform 117"/>
              <p:cNvSpPr>
                <a:spLocks/>
              </p:cNvSpPr>
              <p:nvPr/>
            </p:nvSpPr>
            <p:spPr bwMode="auto">
              <a:xfrm>
                <a:off x="1266268" y="5276167"/>
                <a:ext cx="1954" cy="180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8" name="Freeform 118"/>
              <p:cNvSpPr>
                <a:spLocks/>
              </p:cNvSpPr>
              <p:nvPr/>
            </p:nvSpPr>
            <p:spPr bwMode="auto">
              <a:xfrm>
                <a:off x="1102123" y="5274367"/>
                <a:ext cx="175870" cy="124181"/>
              </a:xfrm>
              <a:custGeom>
                <a:avLst/>
                <a:gdLst/>
                <a:ahLst/>
                <a:cxnLst>
                  <a:cxn ang="0">
                    <a:pos x="46" y="69"/>
                  </a:cxn>
                  <a:cxn ang="0">
                    <a:pos x="38" y="74"/>
                  </a:cxn>
                  <a:cxn ang="0">
                    <a:pos x="30" y="71"/>
                  </a:cxn>
                  <a:cxn ang="0">
                    <a:pos x="2" y="49"/>
                  </a:cxn>
                  <a:cxn ang="0">
                    <a:pos x="0" y="48"/>
                  </a:cxn>
                  <a:cxn ang="0">
                    <a:pos x="5" y="55"/>
                  </a:cxn>
                  <a:cxn ang="0">
                    <a:pos x="30" y="74"/>
                  </a:cxn>
                  <a:cxn ang="0">
                    <a:pos x="39" y="77"/>
                  </a:cxn>
                  <a:cxn ang="0">
                    <a:pos x="49" y="72"/>
                  </a:cxn>
                  <a:cxn ang="0">
                    <a:pos x="97" y="9"/>
                  </a:cxn>
                  <a:cxn ang="0">
                    <a:pos x="100" y="0"/>
                  </a:cxn>
                  <a:cxn ang="0">
                    <a:pos x="46" y="69"/>
                  </a:cxn>
                </a:cxnLst>
                <a:rect l="0" t="0" r="r" b="b"/>
                <a:pathLst>
                  <a:path w="100" h="77">
                    <a:moveTo>
                      <a:pt x="46" y="69"/>
                    </a:moveTo>
                    <a:cubicBezTo>
                      <a:pt x="44" y="72"/>
                      <a:pt x="41" y="74"/>
                      <a:pt x="38" y="74"/>
                    </a:cubicBezTo>
                    <a:cubicBezTo>
                      <a:pt x="35" y="74"/>
                      <a:pt x="32" y="73"/>
                      <a:pt x="30" y="71"/>
                    </a:cubicBezTo>
                    <a:cubicBezTo>
                      <a:pt x="2" y="49"/>
                      <a:pt x="2" y="49"/>
                      <a:pt x="2" y="49"/>
                    </a:cubicBezTo>
                    <a:cubicBezTo>
                      <a:pt x="1" y="49"/>
                      <a:pt x="1" y="48"/>
                      <a:pt x="0" y="48"/>
                    </a:cubicBezTo>
                    <a:cubicBezTo>
                      <a:pt x="1" y="50"/>
                      <a:pt x="3" y="53"/>
                      <a:pt x="5" y="55"/>
                    </a:cubicBezTo>
                    <a:cubicBezTo>
                      <a:pt x="30" y="74"/>
                      <a:pt x="30" y="74"/>
                      <a:pt x="30" y="74"/>
                    </a:cubicBezTo>
                    <a:cubicBezTo>
                      <a:pt x="33" y="76"/>
                      <a:pt x="36" y="77"/>
                      <a:pt x="39" y="77"/>
                    </a:cubicBezTo>
                    <a:cubicBezTo>
                      <a:pt x="43" y="77"/>
                      <a:pt x="46" y="75"/>
                      <a:pt x="49" y="72"/>
                    </a:cubicBezTo>
                    <a:cubicBezTo>
                      <a:pt x="97" y="9"/>
                      <a:pt x="97" y="9"/>
                      <a:pt x="97" y="9"/>
                    </a:cubicBezTo>
                    <a:cubicBezTo>
                      <a:pt x="99" y="7"/>
                      <a:pt x="100" y="3"/>
                      <a:pt x="100" y="0"/>
                    </a:cubicBezTo>
                    <a:lnTo>
                      <a:pt x="46" y="6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49" name="Freeform 119"/>
              <p:cNvSpPr>
                <a:spLocks noEditPoints="1"/>
              </p:cNvSpPr>
              <p:nvPr/>
            </p:nvSpPr>
            <p:spPr bwMode="auto">
              <a:xfrm>
                <a:off x="1098215" y="5213177"/>
                <a:ext cx="179778" cy="179972"/>
              </a:xfrm>
              <a:custGeom>
                <a:avLst/>
                <a:gdLst/>
                <a:ahLst/>
                <a:cxnLst>
                  <a:cxn ang="0">
                    <a:pos x="4" y="85"/>
                  </a:cxn>
                  <a:cxn ang="0">
                    <a:pos x="33" y="107"/>
                  </a:cxn>
                  <a:cxn ang="0">
                    <a:pos x="40" y="110"/>
                  </a:cxn>
                  <a:cxn ang="0">
                    <a:pos x="48" y="106"/>
                  </a:cxn>
                  <a:cxn ang="0">
                    <a:pos x="102" y="36"/>
                  </a:cxn>
                  <a:cxn ang="0">
                    <a:pos x="102" y="35"/>
                  </a:cxn>
                  <a:cxn ang="0">
                    <a:pos x="96" y="22"/>
                  </a:cxn>
                  <a:cxn ang="0">
                    <a:pos x="70" y="3"/>
                  </a:cxn>
                  <a:cxn ang="0">
                    <a:pos x="62" y="0"/>
                  </a:cxn>
                  <a:cxn ang="0">
                    <a:pos x="54" y="2"/>
                  </a:cxn>
                  <a:cxn ang="0">
                    <a:pos x="2" y="71"/>
                  </a:cxn>
                  <a:cxn ang="0">
                    <a:pos x="1" y="71"/>
                  </a:cxn>
                  <a:cxn ang="0">
                    <a:pos x="1" y="79"/>
                  </a:cxn>
                  <a:cxn ang="0">
                    <a:pos x="1" y="82"/>
                  </a:cxn>
                  <a:cxn ang="0">
                    <a:pos x="4" y="85"/>
                  </a:cxn>
                  <a:cxn ang="0">
                    <a:pos x="53" y="9"/>
                  </a:cxn>
                  <a:cxn ang="0">
                    <a:pos x="63" y="4"/>
                  </a:cxn>
                  <a:cxn ang="0">
                    <a:pos x="71" y="7"/>
                  </a:cxn>
                  <a:cxn ang="0">
                    <a:pos x="92" y="22"/>
                  </a:cxn>
                  <a:cxn ang="0">
                    <a:pos x="98" y="31"/>
                  </a:cxn>
                  <a:cxn ang="0">
                    <a:pos x="97" y="36"/>
                  </a:cxn>
                  <a:cxn ang="0">
                    <a:pos x="97" y="36"/>
                  </a:cxn>
                  <a:cxn ang="0">
                    <a:pos x="97" y="36"/>
                  </a:cxn>
                  <a:cxn ang="0">
                    <a:pos x="96" y="37"/>
                  </a:cxn>
                  <a:cxn ang="0">
                    <a:pos x="94" y="40"/>
                  </a:cxn>
                  <a:cxn ang="0">
                    <a:pos x="94" y="40"/>
                  </a:cxn>
                  <a:cxn ang="0">
                    <a:pos x="95" y="38"/>
                  </a:cxn>
                  <a:cxn ang="0">
                    <a:pos x="95" y="39"/>
                  </a:cxn>
                  <a:cxn ang="0">
                    <a:pos x="94" y="40"/>
                  </a:cxn>
                  <a:cxn ang="0">
                    <a:pos x="76" y="64"/>
                  </a:cxn>
                  <a:cxn ang="0">
                    <a:pos x="73" y="62"/>
                  </a:cxn>
                  <a:cxn ang="0">
                    <a:pos x="73" y="62"/>
                  </a:cxn>
                  <a:cxn ang="0">
                    <a:pos x="41" y="37"/>
                  </a:cxn>
                  <a:cxn ang="0">
                    <a:pos x="35" y="33"/>
                  </a:cxn>
                  <a:cxn ang="0">
                    <a:pos x="53" y="9"/>
                  </a:cxn>
                </a:cxnLst>
                <a:rect l="0" t="0" r="r" b="b"/>
                <a:pathLst>
                  <a:path w="102" h="110">
                    <a:moveTo>
                      <a:pt x="4" y="85"/>
                    </a:moveTo>
                    <a:cubicBezTo>
                      <a:pt x="33" y="107"/>
                      <a:pt x="33" y="107"/>
                      <a:pt x="33" y="107"/>
                    </a:cubicBezTo>
                    <a:cubicBezTo>
                      <a:pt x="35" y="109"/>
                      <a:pt x="37" y="110"/>
                      <a:pt x="40" y="110"/>
                    </a:cubicBezTo>
                    <a:cubicBezTo>
                      <a:pt x="43" y="110"/>
                      <a:pt x="46" y="108"/>
                      <a:pt x="48" y="106"/>
                    </a:cubicBezTo>
                    <a:cubicBezTo>
                      <a:pt x="102" y="36"/>
                      <a:pt x="102" y="36"/>
                      <a:pt x="102" y="36"/>
                    </a:cubicBezTo>
                    <a:cubicBezTo>
                      <a:pt x="102" y="35"/>
                      <a:pt x="102" y="35"/>
                      <a:pt x="102" y="35"/>
                    </a:cubicBezTo>
                    <a:cubicBezTo>
                      <a:pt x="101" y="31"/>
                      <a:pt x="100" y="25"/>
                      <a:pt x="96" y="22"/>
                    </a:cubicBezTo>
                    <a:cubicBezTo>
                      <a:pt x="70" y="3"/>
                      <a:pt x="70" y="3"/>
                      <a:pt x="70" y="3"/>
                    </a:cubicBezTo>
                    <a:cubicBezTo>
                      <a:pt x="68" y="1"/>
                      <a:pt x="65" y="0"/>
                      <a:pt x="62" y="0"/>
                    </a:cubicBezTo>
                    <a:cubicBezTo>
                      <a:pt x="58" y="0"/>
                      <a:pt x="56" y="1"/>
                      <a:pt x="54" y="2"/>
                    </a:cubicBezTo>
                    <a:cubicBezTo>
                      <a:pt x="2" y="71"/>
                      <a:pt x="2" y="71"/>
                      <a:pt x="2" y="71"/>
                    </a:cubicBezTo>
                    <a:cubicBezTo>
                      <a:pt x="2" y="71"/>
                      <a:pt x="2" y="71"/>
                      <a:pt x="1" y="71"/>
                    </a:cubicBezTo>
                    <a:cubicBezTo>
                      <a:pt x="1" y="73"/>
                      <a:pt x="0" y="75"/>
                      <a:pt x="1" y="79"/>
                    </a:cubicBezTo>
                    <a:cubicBezTo>
                      <a:pt x="1" y="81"/>
                      <a:pt x="1" y="81"/>
                      <a:pt x="1" y="82"/>
                    </a:cubicBezTo>
                    <a:cubicBezTo>
                      <a:pt x="2" y="83"/>
                      <a:pt x="3" y="84"/>
                      <a:pt x="4" y="85"/>
                    </a:cubicBezTo>
                    <a:close/>
                    <a:moveTo>
                      <a:pt x="53" y="9"/>
                    </a:moveTo>
                    <a:cubicBezTo>
                      <a:pt x="55" y="6"/>
                      <a:pt x="59" y="4"/>
                      <a:pt x="63" y="4"/>
                    </a:cubicBezTo>
                    <a:cubicBezTo>
                      <a:pt x="66" y="4"/>
                      <a:pt x="69" y="5"/>
                      <a:pt x="71" y="7"/>
                    </a:cubicBezTo>
                    <a:cubicBezTo>
                      <a:pt x="92" y="22"/>
                      <a:pt x="92" y="22"/>
                      <a:pt x="92" y="22"/>
                    </a:cubicBezTo>
                    <a:cubicBezTo>
                      <a:pt x="96" y="25"/>
                      <a:pt x="98" y="28"/>
                      <a:pt x="98" y="31"/>
                    </a:cubicBezTo>
                    <a:cubicBezTo>
                      <a:pt x="98" y="33"/>
                      <a:pt x="97" y="35"/>
                      <a:pt x="97" y="36"/>
                    </a:cubicBezTo>
                    <a:cubicBezTo>
                      <a:pt x="97" y="36"/>
                      <a:pt x="97" y="36"/>
                      <a:pt x="97" y="36"/>
                    </a:cubicBezTo>
                    <a:cubicBezTo>
                      <a:pt x="97" y="36"/>
                      <a:pt x="97" y="36"/>
                      <a:pt x="97" y="36"/>
                    </a:cubicBezTo>
                    <a:cubicBezTo>
                      <a:pt x="96" y="37"/>
                      <a:pt x="96" y="37"/>
                      <a:pt x="96" y="37"/>
                    </a:cubicBezTo>
                    <a:cubicBezTo>
                      <a:pt x="94" y="40"/>
                      <a:pt x="94" y="40"/>
                      <a:pt x="94" y="40"/>
                    </a:cubicBezTo>
                    <a:cubicBezTo>
                      <a:pt x="94" y="40"/>
                      <a:pt x="94" y="40"/>
                      <a:pt x="94" y="40"/>
                    </a:cubicBezTo>
                    <a:cubicBezTo>
                      <a:pt x="95" y="40"/>
                      <a:pt x="95" y="39"/>
                      <a:pt x="95" y="38"/>
                    </a:cubicBezTo>
                    <a:cubicBezTo>
                      <a:pt x="95" y="38"/>
                      <a:pt x="95" y="39"/>
                      <a:pt x="95" y="39"/>
                    </a:cubicBezTo>
                    <a:cubicBezTo>
                      <a:pt x="94" y="40"/>
                      <a:pt x="94" y="40"/>
                      <a:pt x="94" y="40"/>
                    </a:cubicBezTo>
                    <a:cubicBezTo>
                      <a:pt x="76" y="64"/>
                      <a:pt x="76" y="64"/>
                      <a:pt x="76" y="64"/>
                    </a:cubicBezTo>
                    <a:cubicBezTo>
                      <a:pt x="73" y="62"/>
                      <a:pt x="73" y="62"/>
                      <a:pt x="73" y="62"/>
                    </a:cubicBezTo>
                    <a:cubicBezTo>
                      <a:pt x="73" y="62"/>
                      <a:pt x="73" y="62"/>
                      <a:pt x="73" y="62"/>
                    </a:cubicBezTo>
                    <a:cubicBezTo>
                      <a:pt x="41" y="37"/>
                      <a:pt x="41" y="37"/>
                      <a:pt x="41" y="37"/>
                    </a:cubicBezTo>
                    <a:cubicBezTo>
                      <a:pt x="35" y="33"/>
                      <a:pt x="35" y="33"/>
                      <a:pt x="35" y="33"/>
                    </a:cubicBezTo>
                    <a:lnTo>
                      <a:pt x="53" y="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0" name="Freeform 120"/>
              <p:cNvSpPr>
                <a:spLocks noEditPoints="1"/>
              </p:cNvSpPr>
              <p:nvPr/>
            </p:nvSpPr>
            <p:spPr bwMode="auto">
              <a:xfrm>
                <a:off x="4570671" y="3273076"/>
                <a:ext cx="125063" cy="253761"/>
              </a:xfrm>
              <a:custGeom>
                <a:avLst/>
                <a:gdLst/>
                <a:ahLst/>
                <a:cxnLst>
                  <a:cxn ang="0">
                    <a:pos x="54" y="75"/>
                  </a:cxn>
                  <a:cxn ang="0">
                    <a:pos x="53" y="57"/>
                  </a:cxn>
                  <a:cxn ang="0">
                    <a:pos x="42" y="25"/>
                  </a:cxn>
                  <a:cxn ang="0">
                    <a:pos x="29" y="0"/>
                  </a:cxn>
                  <a:cxn ang="0">
                    <a:pos x="18" y="25"/>
                  </a:cxn>
                  <a:cxn ang="0">
                    <a:pos x="21" y="57"/>
                  </a:cxn>
                  <a:cxn ang="0">
                    <a:pos x="0" y="73"/>
                  </a:cxn>
                  <a:cxn ang="0">
                    <a:pos x="14" y="89"/>
                  </a:cxn>
                  <a:cxn ang="0">
                    <a:pos x="4" y="148"/>
                  </a:cxn>
                  <a:cxn ang="0">
                    <a:pos x="5" y="153"/>
                  </a:cxn>
                  <a:cxn ang="0">
                    <a:pos x="6" y="156"/>
                  </a:cxn>
                  <a:cxn ang="0">
                    <a:pos x="10" y="154"/>
                  </a:cxn>
                  <a:cxn ang="0">
                    <a:pos x="15" y="150"/>
                  </a:cxn>
                  <a:cxn ang="0">
                    <a:pos x="36" y="91"/>
                  </a:cxn>
                  <a:cxn ang="0">
                    <a:pos x="56" y="150"/>
                  </a:cxn>
                  <a:cxn ang="0">
                    <a:pos x="61" y="154"/>
                  </a:cxn>
                  <a:cxn ang="0">
                    <a:pos x="65" y="156"/>
                  </a:cxn>
                  <a:cxn ang="0">
                    <a:pos x="66" y="154"/>
                  </a:cxn>
                  <a:cxn ang="0">
                    <a:pos x="67" y="148"/>
                  </a:cxn>
                  <a:cxn ang="0">
                    <a:pos x="57" y="89"/>
                  </a:cxn>
                  <a:cxn ang="0">
                    <a:pos x="71" y="73"/>
                  </a:cxn>
                  <a:cxn ang="0">
                    <a:pos x="49" y="29"/>
                  </a:cxn>
                  <a:cxn ang="0">
                    <a:pos x="49" y="53"/>
                  </a:cxn>
                  <a:cxn ang="0">
                    <a:pos x="33" y="53"/>
                  </a:cxn>
                  <a:cxn ang="0">
                    <a:pos x="21" y="53"/>
                  </a:cxn>
                  <a:cxn ang="0">
                    <a:pos x="12" y="146"/>
                  </a:cxn>
                  <a:cxn ang="0">
                    <a:pos x="17" y="90"/>
                  </a:cxn>
                  <a:cxn ang="0">
                    <a:pos x="12" y="146"/>
                  </a:cxn>
                  <a:cxn ang="0">
                    <a:pos x="20" y="76"/>
                  </a:cxn>
                  <a:cxn ang="0">
                    <a:pos x="33" y="57"/>
                  </a:cxn>
                  <a:cxn ang="0">
                    <a:pos x="36" y="77"/>
                  </a:cxn>
                  <a:cxn ang="0">
                    <a:pos x="35" y="63"/>
                  </a:cxn>
                  <a:cxn ang="0">
                    <a:pos x="36" y="77"/>
                  </a:cxn>
                  <a:cxn ang="0">
                    <a:pos x="46" y="57"/>
                  </a:cxn>
                  <a:cxn ang="0">
                    <a:pos x="42" y="77"/>
                  </a:cxn>
                  <a:cxn ang="0">
                    <a:pos x="66" y="144"/>
                  </a:cxn>
                  <a:cxn ang="0">
                    <a:pos x="46" y="90"/>
                  </a:cxn>
                  <a:cxn ang="0">
                    <a:pos x="66" y="144"/>
                  </a:cxn>
                </a:cxnLst>
                <a:rect l="0" t="0" r="r" b="b"/>
                <a:pathLst>
                  <a:path w="71" h="156">
                    <a:moveTo>
                      <a:pt x="71" y="73"/>
                    </a:moveTo>
                    <a:cubicBezTo>
                      <a:pt x="71" y="73"/>
                      <a:pt x="63" y="74"/>
                      <a:pt x="54" y="75"/>
                    </a:cubicBezTo>
                    <a:cubicBezTo>
                      <a:pt x="50" y="57"/>
                      <a:pt x="50" y="57"/>
                      <a:pt x="50" y="57"/>
                    </a:cubicBezTo>
                    <a:cubicBezTo>
                      <a:pt x="53" y="57"/>
                      <a:pt x="53" y="57"/>
                      <a:pt x="53" y="57"/>
                    </a:cubicBezTo>
                    <a:cubicBezTo>
                      <a:pt x="53" y="25"/>
                      <a:pt x="53" y="25"/>
                      <a:pt x="53" y="25"/>
                    </a:cubicBezTo>
                    <a:cubicBezTo>
                      <a:pt x="42" y="25"/>
                      <a:pt x="42" y="25"/>
                      <a:pt x="42" y="25"/>
                    </a:cubicBezTo>
                    <a:cubicBezTo>
                      <a:pt x="42" y="0"/>
                      <a:pt x="42" y="0"/>
                      <a:pt x="42" y="0"/>
                    </a:cubicBezTo>
                    <a:cubicBezTo>
                      <a:pt x="29" y="0"/>
                      <a:pt x="29" y="0"/>
                      <a:pt x="29" y="0"/>
                    </a:cubicBezTo>
                    <a:cubicBezTo>
                      <a:pt x="29" y="25"/>
                      <a:pt x="29" y="25"/>
                      <a:pt x="29" y="25"/>
                    </a:cubicBezTo>
                    <a:cubicBezTo>
                      <a:pt x="18" y="25"/>
                      <a:pt x="18" y="25"/>
                      <a:pt x="18" y="25"/>
                    </a:cubicBezTo>
                    <a:cubicBezTo>
                      <a:pt x="18" y="57"/>
                      <a:pt x="18" y="57"/>
                      <a:pt x="18" y="57"/>
                    </a:cubicBezTo>
                    <a:cubicBezTo>
                      <a:pt x="21" y="57"/>
                      <a:pt x="21" y="57"/>
                      <a:pt x="21" y="57"/>
                    </a:cubicBezTo>
                    <a:cubicBezTo>
                      <a:pt x="17" y="75"/>
                      <a:pt x="17" y="75"/>
                      <a:pt x="17" y="75"/>
                    </a:cubicBezTo>
                    <a:cubicBezTo>
                      <a:pt x="8" y="74"/>
                      <a:pt x="0" y="73"/>
                      <a:pt x="0" y="73"/>
                    </a:cubicBezTo>
                    <a:cubicBezTo>
                      <a:pt x="0" y="87"/>
                      <a:pt x="0" y="87"/>
                      <a:pt x="0" y="87"/>
                    </a:cubicBezTo>
                    <a:cubicBezTo>
                      <a:pt x="0" y="87"/>
                      <a:pt x="6" y="88"/>
                      <a:pt x="14" y="89"/>
                    </a:cubicBezTo>
                    <a:cubicBezTo>
                      <a:pt x="0" y="147"/>
                      <a:pt x="0" y="147"/>
                      <a:pt x="0" y="147"/>
                    </a:cubicBezTo>
                    <a:cubicBezTo>
                      <a:pt x="4" y="148"/>
                      <a:pt x="4" y="148"/>
                      <a:pt x="4" y="148"/>
                    </a:cubicBezTo>
                    <a:cubicBezTo>
                      <a:pt x="3" y="153"/>
                      <a:pt x="3" y="153"/>
                      <a:pt x="3" y="153"/>
                    </a:cubicBezTo>
                    <a:cubicBezTo>
                      <a:pt x="5" y="153"/>
                      <a:pt x="5" y="153"/>
                      <a:pt x="5" y="153"/>
                    </a:cubicBezTo>
                    <a:cubicBezTo>
                      <a:pt x="5" y="155"/>
                      <a:pt x="5" y="155"/>
                      <a:pt x="5" y="155"/>
                    </a:cubicBezTo>
                    <a:cubicBezTo>
                      <a:pt x="6" y="156"/>
                      <a:pt x="6" y="156"/>
                      <a:pt x="6" y="156"/>
                    </a:cubicBezTo>
                    <a:cubicBezTo>
                      <a:pt x="7" y="153"/>
                      <a:pt x="7" y="153"/>
                      <a:pt x="7" y="153"/>
                    </a:cubicBezTo>
                    <a:cubicBezTo>
                      <a:pt x="10" y="154"/>
                      <a:pt x="10" y="154"/>
                      <a:pt x="10" y="154"/>
                    </a:cubicBezTo>
                    <a:cubicBezTo>
                      <a:pt x="11" y="149"/>
                      <a:pt x="11" y="149"/>
                      <a:pt x="11" y="149"/>
                    </a:cubicBezTo>
                    <a:cubicBezTo>
                      <a:pt x="15" y="150"/>
                      <a:pt x="15" y="150"/>
                      <a:pt x="15" y="150"/>
                    </a:cubicBezTo>
                    <a:cubicBezTo>
                      <a:pt x="29" y="91"/>
                      <a:pt x="29" y="91"/>
                      <a:pt x="29" y="91"/>
                    </a:cubicBezTo>
                    <a:cubicBezTo>
                      <a:pt x="31" y="91"/>
                      <a:pt x="33" y="91"/>
                      <a:pt x="36" y="91"/>
                    </a:cubicBezTo>
                    <a:cubicBezTo>
                      <a:pt x="38" y="91"/>
                      <a:pt x="40" y="91"/>
                      <a:pt x="42" y="91"/>
                    </a:cubicBezTo>
                    <a:cubicBezTo>
                      <a:pt x="56" y="150"/>
                      <a:pt x="56" y="150"/>
                      <a:pt x="56" y="150"/>
                    </a:cubicBezTo>
                    <a:cubicBezTo>
                      <a:pt x="60" y="149"/>
                      <a:pt x="60" y="149"/>
                      <a:pt x="60" y="149"/>
                    </a:cubicBezTo>
                    <a:cubicBezTo>
                      <a:pt x="61" y="154"/>
                      <a:pt x="61" y="154"/>
                      <a:pt x="61" y="154"/>
                    </a:cubicBezTo>
                    <a:cubicBezTo>
                      <a:pt x="64" y="154"/>
                      <a:pt x="64" y="154"/>
                      <a:pt x="64" y="154"/>
                    </a:cubicBezTo>
                    <a:cubicBezTo>
                      <a:pt x="65" y="156"/>
                      <a:pt x="65" y="156"/>
                      <a:pt x="65" y="156"/>
                    </a:cubicBezTo>
                    <a:cubicBezTo>
                      <a:pt x="66" y="156"/>
                      <a:pt x="66" y="156"/>
                      <a:pt x="66" y="156"/>
                    </a:cubicBezTo>
                    <a:cubicBezTo>
                      <a:pt x="66" y="154"/>
                      <a:pt x="66" y="154"/>
                      <a:pt x="66" y="154"/>
                    </a:cubicBezTo>
                    <a:cubicBezTo>
                      <a:pt x="68" y="153"/>
                      <a:pt x="68" y="153"/>
                      <a:pt x="68" y="153"/>
                    </a:cubicBezTo>
                    <a:cubicBezTo>
                      <a:pt x="67" y="148"/>
                      <a:pt x="67" y="148"/>
                      <a:pt x="67" y="148"/>
                    </a:cubicBezTo>
                    <a:cubicBezTo>
                      <a:pt x="71" y="147"/>
                      <a:pt x="71" y="147"/>
                      <a:pt x="71" y="147"/>
                    </a:cubicBezTo>
                    <a:cubicBezTo>
                      <a:pt x="57" y="89"/>
                      <a:pt x="57" y="89"/>
                      <a:pt x="57" y="89"/>
                    </a:cubicBezTo>
                    <a:cubicBezTo>
                      <a:pt x="65" y="88"/>
                      <a:pt x="71" y="87"/>
                      <a:pt x="71" y="87"/>
                    </a:cubicBezTo>
                    <a:lnTo>
                      <a:pt x="71" y="73"/>
                    </a:lnTo>
                    <a:close/>
                    <a:moveTo>
                      <a:pt x="21" y="29"/>
                    </a:moveTo>
                    <a:cubicBezTo>
                      <a:pt x="49" y="29"/>
                      <a:pt x="49" y="29"/>
                      <a:pt x="49" y="29"/>
                    </a:cubicBezTo>
                    <a:cubicBezTo>
                      <a:pt x="49" y="53"/>
                      <a:pt x="49" y="53"/>
                      <a:pt x="49" y="53"/>
                    </a:cubicBezTo>
                    <a:cubicBezTo>
                      <a:pt x="49" y="53"/>
                      <a:pt x="49" y="53"/>
                      <a:pt x="49" y="53"/>
                    </a:cubicBezTo>
                    <a:cubicBezTo>
                      <a:pt x="38" y="53"/>
                      <a:pt x="38" y="53"/>
                      <a:pt x="38" y="53"/>
                    </a:cubicBezTo>
                    <a:cubicBezTo>
                      <a:pt x="33" y="53"/>
                      <a:pt x="33" y="53"/>
                      <a:pt x="33" y="53"/>
                    </a:cubicBezTo>
                    <a:cubicBezTo>
                      <a:pt x="22" y="53"/>
                      <a:pt x="22" y="53"/>
                      <a:pt x="22" y="53"/>
                    </a:cubicBezTo>
                    <a:cubicBezTo>
                      <a:pt x="21" y="53"/>
                      <a:pt x="21" y="53"/>
                      <a:pt x="21" y="53"/>
                    </a:cubicBezTo>
                    <a:lnTo>
                      <a:pt x="21" y="29"/>
                    </a:lnTo>
                    <a:close/>
                    <a:moveTo>
                      <a:pt x="12" y="146"/>
                    </a:moveTo>
                    <a:cubicBezTo>
                      <a:pt x="5" y="144"/>
                      <a:pt x="5" y="144"/>
                      <a:pt x="5" y="144"/>
                    </a:cubicBezTo>
                    <a:cubicBezTo>
                      <a:pt x="17" y="90"/>
                      <a:pt x="17" y="90"/>
                      <a:pt x="17" y="90"/>
                    </a:cubicBezTo>
                    <a:cubicBezTo>
                      <a:pt x="20" y="90"/>
                      <a:pt x="22" y="90"/>
                      <a:pt x="25" y="90"/>
                    </a:cubicBezTo>
                    <a:lnTo>
                      <a:pt x="12" y="146"/>
                    </a:lnTo>
                    <a:close/>
                    <a:moveTo>
                      <a:pt x="28" y="77"/>
                    </a:moveTo>
                    <a:cubicBezTo>
                      <a:pt x="26" y="76"/>
                      <a:pt x="23" y="76"/>
                      <a:pt x="20" y="76"/>
                    </a:cubicBezTo>
                    <a:cubicBezTo>
                      <a:pt x="25" y="57"/>
                      <a:pt x="25" y="57"/>
                      <a:pt x="25" y="57"/>
                    </a:cubicBezTo>
                    <a:cubicBezTo>
                      <a:pt x="33" y="57"/>
                      <a:pt x="33" y="57"/>
                      <a:pt x="33" y="57"/>
                    </a:cubicBezTo>
                    <a:lnTo>
                      <a:pt x="28" y="77"/>
                    </a:lnTo>
                    <a:close/>
                    <a:moveTo>
                      <a:pt x="36" y="77"/>
                    </a:moveTo>
                    <a:cubicBezTo>
                      <a:pt x="34" y="77"/>
                      <a:pt x="33" y="77"/>
                      <a:pt x="32" y="77"/>
                    </a:cubicBezTo>
                    <a:cubicBezTo>
                      <a:pt x="35" y="63"/>
                      <a:pt x="35" y="63"/>
                      <a:pt x="35" y="63"/>
                    </a:cubicBezTo>
                    <a:cubicBezTo>
                      <a:pt x="39" y="77"/>
                      <a:pt x="39" y="77"/>
                      <a:pt x="39" y="77"/>
                    </a:cubicBezTo>
                    <a:cubicBezTo>
                      <a:pt x="38" y="77"/>
                      <a:pt x="37" y="77"/>
                      <a:pt x="36" y="77"/>
                    </a:cubicBezTo>
                    <a:close/>
                    <a:moveTo>
                      <a:pt x="38" y="57"/>
                    </a:moveTo>
                    <a:cubicBezTo>
                      <a:pt x="46" y="57"/>
                      <a:pt x="46" y="57"/>
                      <a:pt x="46" y="57"/>
                    </a:cubicBezTo>
                    <a:cubicBezTo>
                      <a:pt x="50" y="76"/>
                      <a:pt x="50" y="76"/>
                      <a:pt x="50" y="76"/>
                    </a:cubicBezTo>
                    <a:cubicBezTo>
                      <a:pt x="48" y="76"/>
                      <a:pt x="45" y="76"/>
                      <a:pt x="42" y="77"/>
                    </a:cubicBezTo>
                    <a:lnTo>
                      <a:pt x="38" y="57"/>
                    </a:lnTo>
                    <a:close/>
                    <a:moveTo>
                      <a:pt x="66" y="144"/>
                    </a:moveTo>
                    <a:cubicBezTo>
                      <a:pt x="59" y="146"/>
                      <a:pt x="59" y="146"/>
                      <a:pt x="59" y="146"/>
                    </a:cubicBezTo>
                    <a:cubicBezTo>
                      <a:pt x="46" y="90"/>
                      <a:pt x="46" y="90"/>
                      <a:pt x="46" y="90"/>
                    </a:cubicBezTo>
                    <a:cubicBezTo>
                      <a:pt x="48" y="90"/>
                      <a:pt x="51" y="90"/>
                      <a:pt x="54" y="90"/>
                    </a:cubicBezTo>
                    <a:lnTo>
                      <a:pt x="66" y="14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1" name="Freeform 121"/>
              <p:cNvSpPr>
                <a:spLocks noEditPoints="1"/>
              </p:cNvSpPr>
              <p:nvPr/>
            </p:nvSpPr>
            <p:spPr bwMode="auto">
              <a:xfrm>
                <a:off x="2983932" y="1377968"/>
                <a:ext cx="283346" cy="286156"/>
              </a:xfrm>
              <a:custGeom>
                <a:avLst/>
                <a:gdLst/>
                <a:ahLst/>
                <a:cxnLst>
                  <a:cxn ang="0">
                    <a:pos x="145" y="131"/>
                  </a:cxn>
                  <a:cxn ang="0">
                    <a:pos x="34" y="0"/>
                  </a:cxn>
                  <a:cxn ang="0">
                    <a:pos x="0" y="28"/>
                  </a:cxn>
                  <a:cxn ang="0">
                    <a:pos x="112" y="159"/>
                  </a:cxn>
                  <a:cxn ang="0">
                    <a:pos x="145" y="131"/>
                  </a:cxn>
                  <a:cxn ang="0">
                    <a:pos x="103" y="138"/>
                  </a:cxn>
                  <a:cxn ang="0">
                    <a:pos x="100" y="133"/>
                  </a:cxn>
                  <a:cxn ang="0">
                    <a:pos x="106" y="128"/>
                  </a:cxn>
                  <a:cxn ang="0">
                    <a:pos x="103" y="123"/>
                  </a:cxn>
                  <a:cxn ang="0">
                    <a:pos x="96" y="129"/>
                  </a:cxn>
                  <a:cxn ang="0">
                    <a:pos x="91" y="122"/>
                  </a:cxn>
                  <a:cxn ang="0">
                    <a:pos x="101" y="114"/>
                  </a:cxn>
                  <a:cxn ang="0">
                    <a:pos x="97" y="110"/>
                  </a:cxn>
                  <a:cxn ang="0">
                    <a:pos x="87" y="119"/>
                  </a:cxn>
                  <a:cxn ang="0">
                    <a:pos x="84" y="114"/>
                  </a:cxn>
                  <a:cxn ang="0">
                    <a:pos x="90" y="109"/>
                  </a:cxn>
                  <a:cxn ang="0">
                    <a:pos x="86" y="104"/>
                  </a:cxn>
                  <a:cxn ang="0">
                    <a:pos x="80" y="110"/>
                  </a:cxn>
                  <a:cxn ang="0">
                    <a:pos x="75" y="104"/>
                  </a:cxn>
                  <a:cxn ang="0">
                    <a:pos x="86" y="94"/>
                  </a:cxn>
                  <a:cxn ang="0">
                    <a:pos x="83" y="90"/>
                  </a:cxn>
                  <a:cxn ang="0">
                    <a:pos x="71" y="100"/>
                  </a:cxn>
                  <a:cxn ang="0">
                    <a:pos x="67" y="95"/>
                  </a:cxn>
                  <a:cxn ang="0">
                    <a:pos x="75" y="89"/>
                  </a:cxn>
                  <a:cxn ang="0">
                    <a:pos x="72" y="84"/>
                  </a:cxn>
                  <a:cxn ang="0">
                    <a:pos x="64" y="91"/>
                  </a:cxn>
                  <a:cxn ang="0">
                    <a:pos x="58" y="85"/>
                  </a:cxn>
                  <a:cxn ang="0">
                    <a:pos x="70" y="75"/>
                  </a:cxn>
                  <a:cxn ang="0">
                    <a:pos x="66" y="71"/>
                  </a:cxn>
                  <a:cxn ang="0">
                    <a:pos x="55" y="81"/>
                  </a:cxn>
                  <a:cxn ang="0">
                    <a:pos x="51" y="76"/>
                  </a:cxn>
                  <a:cxn ang="0">
                    <a:pos x="59" y="70"/>
                  </a:cxn>
                  <a:cxn ang="0">
                    <a:pos x="56" y="65"/>
                  </a:cxn>
                  <a:cxn ang="0">
                    <a:pos x="47" y="72"/>
                  </a:cxn>
                  <a:cxn ang="0">
                    <a:pos x="43" y="66"/>
                  </a:cxn>
                  <a:cxn ang="0">
                    <a:pos x="54" y="57"/>
                  </a:cxn>
                  <a:cxn ang="0">
                    <a:pos x="51" y="53"/>
                  </a:cxn>
                  <a:cxn ang="0">
                    <a:pos x="39" y="63"/>
                  </a:cxn>
                  <a:cxn ang="0">
                    <a:pos x="36" y="58"/>
                  </a:cxn>
                  <a:cxn ang="0">
                    <a:pos x="43" y="51"/>
                  </a:cxn>
                  <a:cxn ang="0">
                    <a:pos x="39" y="47"/>
                  </a:cxn>
                  <a:cxn ang="0">
                    <a:pos x="32" y="54"/>
                  </a:cxn>
                  <a:cxn ang="0">
                    <a:pos x="27" y="47"/>
                  </a:cxn>
                  <a:cxn ang="0">
                    <a:pos x="38" y="38"/>
                  </a:cxn>
                  <a:cxn ang="0">
                    <a:pos x="35" y="34"/>
                  </a:cxn>
                  <a:cxn ang="0">
                    <a:pos x="23" y="44"/>
                  </a:cxn>
                  <a:cxn ang="0">
                    <a:pos x="19" y="39"/>
                  </a:cxn>
                  <a:cxn ang="0">
                    <a:pos x="28" y="32"/>
                  </a:cxn>
                  <a:cxn ang="0">
                    <a:pos x="24" y="28"/>
                  </a:cxn>
                  <a:cxn ang="0">
                    <a:pos x="16" y="35"/>
                  </a:cxn>
                  <a:cxn ang="0">
                    <a:pos x="11" y="29"/>
                  </a:cxn>
                  <a:cxn ang="0">
                    <a:pos x="33" y="11"/>
                  </a:cxn>
                  <a:cxn ang="0">
                    <a:pos x="134" y="130"/>
                  </a:cxn>
                  <a:cxn ang="0">
                    <a:pos x="113" y="149"/>
                  </a:cxn>
                  <a:cxn ang="0">
                    <a:pos x="107" y="141"/>
                  </a:cxn>
                  <a:cxn ang="0">
                    <a:pos x="117" y="133"/>
                  </a:cxn>
                  <a:cxn ang="0">
                    <a:pos x="113" y="129"/>
                  </a:cxn>
                  <a:cxn ang="0">
                    <a:pos x="103" y="138"/>
                  </a:cxn>
                </a:cxnLst>
                <a:rect l="0" t="0" r="r" b="b"/>
                <a:pathLst>
                  <a:path w="145" h="159">
                    <a:moveTo>
                      <a:pt x="145" y="131"/>
                    </a:moveTo>
                    <a:lnTo>
                      <a:pt x="34" y="0"/>
                    </a:lnTo>
                    <a:lnTo>
                      <a:pt x="0" y="28"/>
                    </a:lnTo>
                    <a:lnTo>
                      <a:pt x="112" y="159"/>
                    </a:lnTo>
                    <a:lnTo>
                      <a:pt x="145" y="131"/>
                    </a:lnTo>
                    <a:close/>
                    <a:moveTo>
                      <a:pt x="103" y="138"/>
                    </a:moveTo>
                    <a:lnTo>
                      <a:pt x="100" y="133"/>
                    </a:lnTo>
                    <a:lnTo>
                      <a:pt x="106" y="128"/>
                    </a:lnTo>
                    <a:lnTo>
                      <a:pt x="103" y="123"/>
                    </a:lnTo>
                    <a:lnTo>
                      <a:pt x="96" y="129"/>
                    </a:lnTo>
                    <a:lnTo>
                      <a:pt x="91" y="122"/>
                    </a:lnTo>
                    <a:lnTo>
                      <a:pt x="101" y="114"/>
                    </a:lnTo>
                    <a:lnTo>
                      <a:pt x="97" y="110"/>
                    </a:lnTo>
                    <a:lnTo>
                      <a:pt x="87" y="119"/>
                    </a:lnTo>
                    <a:lnTo>
                      <a:pt x="84" y="114"/>
                    </a:lnTo>
                    <a:lnTo>
                      <a:pt x="90" y="109"/>
                    </a:lnTo>
                    <a:lnTo>
                      <a:pt x="86" y="104"/>
                    </a:lnTo>
                    <a:lnTo>
                      <a:pt x="80" y="110"/>
                    </a:lnTo>
                    <a:lnTo>
                      <a:pt x="75" y="104"/>
                    </a:lnTo>
                    <a:lnTo>
                      <a:pt x="86" y="94"/>
                    </a:lnTo>
                    <a:lnTo>
                      <a:pt x="83" y="90"/>
                    </a:lnTo>
                    <a:lnTo>
                      <a:pt x="71" y="100"/>
                    </a:lnTo>
                    <a:lnTo>
                      <a:pt x="67" y="95"/>
                    </a:lnTo>
                    <a:lnTo>
                      <a:pt x="75" y="89"/>
                    </a:lnTo>
                    <a:lnTo>
                      <a:pt x="72" y="84"/>
                    </a:lnTo>
                    <a:lnTo>
                      <a:pt x="64" y="91"/>
                    </a:lnTo>
                    <a:lnTo>
                      <a:pt x="58" y="85"/>
                    </a:lnTo>
                    <a:lnTo>
                      <a:pt x="70" y="75"/>
                    </a:lnTo>
                    <a:lnTo>
                      <a:pt x="66" y="71"/>
                    </a:lnTo>
                    <a:lnTo>
                      <a:pt x="55" y="81"/>
                    </a:lnTo>
                    <a:lnTo>
                      <a:pt x="51" y="76"/>
                    </a:lnTo>
                    <a:lnTo>
                      <a:pt x="59" y="70"/>
                    </a:lnTo>
                    <a:lnTo>
                      <a:pt x="56" y="65"/>
                    </a:lnTo>
                    <a:lnTo>
                      <a:pt x="47" y="72"/>
                    </a:lnTo>
                    <a:lnTo>
                      <a:pt x="43" y="66"/>
                    </a:lnTo>
                    <a:lnTo>
                      <a:pt x="54" y="57"/>
                    </a:lnTo>
                    <a:lnTo>
                      <a:pt x="51" y="53"/>
                    </a:lnTo>
                    <a:lnTo>
                      <a:pt x="39" y="63"/>
                    </a:lnTo>
                    <a:lnTo>
                      <a:pt x="36" y="58"/>
                    </a:lnTo>
                    <a:lnTo>
                      <a:pt x="43" y="51"/>
                    </a:lnTo>
                    <a:lnTo>
                      <a:pt x="39" y="47"/>
                    </a:lnTo>
                    <a:lnTo>
                      <a:pt x="32" y="54"/>
                    </a:lnTo>
                    <a:lnTo>
                      <a:pt x="27" y="47"/>
                    </a:lnTo>
                    <a:lnTo>
                      <a:pt x="38" y="38"/>
                    </a:lnTo>
                    <a:lnTo>
                      <a:pt x="35" y="34"/>
                    </a:lnTo>
                    <a:lnTo>
                      <a:pt x="23" y="44"/>
                    </a:lnTo>
                    <a:lnTo>
                      <a:pt x="19" y="39"/>
                    </a:lnTo>
                    <a:lnTo>
                      <a:pt x="28" y="32"/>
                    </a:lnTo>
                    <a:lnTo>
                      <a:pt x="24" y="28"/>
                    </a:lnTo>
                    <a:lnTo>
                      <a:pt x="16" y="35"/>
                    </a:lnTo>
                    <a:lnTo>
                      <a:pt x="11" y="29"/>
                    </a:lnTo>
                    <a:lnTo>
                      <a:pt x="33" y="11"/>
                    </a:lnTo>
                    <a:lnTo>
                      <a:pt x="134" y="130"/>
                    </a:lnTo>
                    <a:lnTo>
                      <a:pt x="113" y="149"/>
                    </a:lnTo>
                    <a:lnTo>
                      <a:pt x="107" y="141"/>
                    </a:lnTo>
                    <a:lnTo>
                      <a:pt x="117" y="133"/>
                    </a:lnTo>
                    <a:lnTo>
                      <a:pt x="113" y="129"/>
                    </a:lnTo>
                    <a:lnTo>
                      <a:pt x="103" y="1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2" name="Freeform 122"/>
              <p:cNvSpPr>
                <a:spLocks noEditPoints="1"/>
              </p:cNvSpPr>
              <p:nvPr/>
            </p:nvSpPr>
            <p:spPr bwMode="auto">
              <a:xfrm>
                <a:off x="1246727" y="4412300"/>
                <a:ext cx="150467" cy="309552"/>
              </a:xfrm>
              <a:custGeom>
                <a:avLst/>
                <a:gdLst/>
                <a:ahLst/>
                <a:cxnLst>
                  <a:cxn ang="0">
                    <a:pos x="1" y="14"/>
                  </a:cxn>
                  <a:cxn ang="0">
                    <a:pos x="1" y="19"/>
                  </a:cxn>
                  <a:cxn ang="0">
                    <a:pos x="77" y="84"/>
                  </a:cxn>
                  <a:cxn ang="0">
                    <a:pos x="10" y="158"/>
                  </a:cxn>
                  <a:cxn ang="0">
                    <a:pos x="15" y="150"/>
                  </a:cxn>
                  <a:cxn ang="0">
                    <a:pos x="10" y="147"/>
                  </a:cxn>
                  <a:cxn ang="0">
                    <a:pos x="17" y="143"/>
                  </a:cxn>
                  <a:cxn ang="0">
                    <a:pos x="10" y="140"/>
                  </a:cxn>
                  <a:cxn ang="0">
                    <a:pos x="15" y="137"/>
                  </a:cxn>
                  <a:cxn ang="0">
                    <a:pos x="10" y="135"/>
                  </a:cxn>
                  <a:cxn ang="0">
                    <a:pos x="17" y="130"/>
                  </a:cxn>
                  <a:cxn ang="0">
                    <a:pos x="9" y="127"/>
                  </a:cxn>
                  <a:cxn ang="0">
                    <a:pos x="15" y="125"/>
                  </a:cxn>
                  <a:cxn ang="0">
                    <a:pos x="9" y="122"/>
                  </a:cxn>
                  <a:cxn ang="0">
                    <a:pos x="16" y="118"/>
                  </a:cxn>
                  <a:cxn ang="0">
                    <a:pos x="9" y="116"/>
                  </a:cxn>
                  <a:cxn ang="0">
                    <a:pos x="14" y="113"/>
                  </a:cxn>
                  <a:cxn ang="0">
                    <a:pos x="9" y="110"/>
                  </a:cxn>
                  <a:cxn ang="0">
                    <a:pos x="16" y="106"/>
                  </a:cxn>
                  <a:cxn ang="0">
                    <a:pos x="8" y="103"/>
                  </a:cxn>
                  <a:cxn ang="0">
                    <a:pos x="14" y="100"/>
                  </a:cxn>
                  <a:cxn ang="0">
                    <a:pos x="8" y="97"/>
                  </a:cxn>
                  <a:cxn ang="0">
                    <a:pos x="8" y="94"/>
                  </a:cxn>
                  <a:cxn ang="0">
                    <a:pos x="14" y="92"/>
                  </a:cxn>
                  <a:cxn ang="0">
                    <a:pos x="8" y="89"/>
                  </a:cxn>
                  <a:cxn ang="0">
                    <a:pos x="11" y="86"/>
                  </a:cxn>
                  <a:cxn ang="0">
                    <a:pos x="7" y="83"/>
                  </a:cxn>
                  <a:cxn ang="0">
                    <a:pos x="14" y="79"/>
                  </a:cxn>
                  <a:cxn ang="0">
                    <a:pos x="7" y="77"/>
                  </a:cxn>
                  <a:cxn ang="0">
                    <a:pos x="11" y="74"/>
                  </a:cxn>
                  <a:cxn ang="0">
                    <a:pos x="7" y="71"/>
                  </a:cxn>
                  <a:cxn ang="0">
                    <a:pos x="14" y="67"/>
                  </a:cxn>
                  <a:cxn ang="0">
                    <a:pos x="7" y="64"/>
                  </a:cxn>
                  <a:cxn ang="0">
                    <a:pos x="11" y="61"/>
                  </a:cxn>
                  <a:cxn ang="0">
                    <a:pos x="7" y="59"/>
                  </a:cxn>
                  <a:cxn ang="0">
                    <a:pos x="13" y="54"/>
                  </a:cxn>
                  <a:cxn ang="0">
                    <a:pos x="7" y="52"/>
                  </a:cxn>
                  <a:cxn ang="0">
                    <a:pos x="11" y="49"/>
                  </a:cxn>
                  <a:cxn ang="0">
                    <a:pos x="7" y="46"/>
                  </a:cxn>
                  <a:cxn ang="0">
                    <a:pos x="13" y="42"/>
                  </a:cxn>
                  <a:cxn ang="0">
                    <a:pos x="7" y="40"/>
                  </a:cxn>
                  <a:cxn ang="0">
                    <a:pos x="10" y="37"/>
                  </a:cxn>
                  <a:cxn ang="0">
                    <a:pos x="7" y="34"/>
                  </a:cxn>
                  <a:cxn ang="0">
                    <a:pos x="13" y="30"/>
                  </a:cxn>
                  <a:cxn ang="0">
                    <a:pos x="6" y="27"/>
                  </a:cxn>
                  <a:cxn ang="0">
                    <a:pos x="10" y="24"/>
                  </a:cxn>
                  <a:cxn ang="0">
                    <a:pos x="6" y="22"/>
                  </a:cxn>
                  <a:cxn ang="0">
                    <a:pos x="71" y="84"/>
                  </a:cxn>
                </a:cxnLst>
                <a:rect l="0" t="0" r="r" b="b"/>
                <a:pathLst>
                  <a:path w="77" h="172">
                    <a:moveTo>
                      <a:pt x="0" y="0"/>
                    </a:moveTo>
                    <a:lnTo>
                      <a:pt x="1" y="14"/>
                    </a:lnTo>
                    <a:lnTo>
                      <a:pt x="1" y="14"/>
                    </a:lnTo>
                    <a:lnTo>
                      <a:pt x="1" y="19"/>
                    </a:lnTo>
                    <a:lnTo>
                      <a:pt x="6" y="172"/>
                    </a:lnTo>
                    <a:lnTo>
                      <a:pt x="77" y="84"/>
                    </a:lnTo>
                    <a:lnTo>
                      <a:pt x="0" y="0"/>
                    </a:lnTo>
                    <a:close/>
                    <a:moveTo>
                      <a:pt x="10" y="158"/>
                    </a:moveTo>
                    <a:lnTo>
                      <a:pt x="10" y="150"/>
                    </a:lnTo>
                    <a:lnTo>
                      <a:pt x="15" y="150"/>
                    </a:lnTo>
                    <a:lnTo>
                      <a:pt x="15" y="146"/>
                    </a:lnTo>
                    <a:lnTo>
                      <a:pt x="10" y="147"/>
                    </a:lnTo>
                    <a:lnTo>
                      <a:pt x="10" y="143"/>
                    </a:lnTo>
                    <a:lnTo>
                      <a:pt x="17" y="143"/>
                    </a:lnTo>
                    <a:lnTo>
                      <a:pt x="17" y="140"/>
                    </a:lnTo>
                    <a:lnTo>
                      <a:pt x="10" y="140"/>
                    </a:lnTo>
                    <a:lnTo>
                      <a:pt x="10" y="137"/>
                    </a:lnTo>
                    <a:lnTo>
                      <a:pt x="15" y="137"/>
                    </a:lnTo>
                    <a:lnTo>
                      <a:pt x="15" y="135"/>
                    </a:lnTo>
                    <a:lnTo>
                      <a:pt x="10" y="135"/>
                    </a:lnTo>
                    <a:lnTo>
                      <a:pt x="9" y="131"/>
                    </a:lnTo>
                    <a:lnTo>
                      <a:pt x="17" y="130"/>
                    </a:lnTo>
                    <a:lnTo>
                      <a:pt x="16" y="127"/>
                    </a:lnTo>
                    <a:lnTo>
                      <a:pt x="9" y="127"/>
                    </a:lnTo>
                    <a:lnTo>
                      <a:pt x="9" y="125"/>
                    </a:lnTo>
                    <a:lnTo>
                      <a:pt x="15" y="125"/>
                    </a:lnTo>
                    <a:lnTo>
                      <a:pt x="15" y="122"/>
                    </a:lnTo>
                    <a:lnTo>
                      <a:pt x="9" y="122"/>
                    </a:lnTo>
                    <a:lnTo>
                      <a:pt x="9" y="118"/>
                    </a:lnTo>
                    <a:lnTo>
                      <a:pt x="16" y="118"/>
                    </a:lnTo>
                    <a:lnTo>
                      <a:pt x="16" y="116"/>
                    </a:lnTo>
                    <a:lnTo>
                      <a:pt x="9" y="116"/>
                    </a:lnTo>
                    <a:lnTo>
                      <a:pt x="9" y="113"/>
                    </a:lnTo>
                    <a:lnTo>
                      <a:pt x="14" y="113"/>
                    </a:lnTo>
                    <a:lnTo>
                      <a:pt x="14" y="110"/>
                    </a:lnTo>
                    <a:lnTo>
                      <a:pt x="9" y="110"/>
                    </a:lnTo>
                    <a:lnTo>
                      <a:pt x="8" y="106"/>
                    </a:lnTo>
                    <a:lnTo>
                      <a:pt x="16" y="106"/>
                    </a:lnTo>
                    <a:lnTo>
                      <a:pt x="16" y="103"/>
                    </a:lnTo>
                    <a:lnTo>
                      <a:pt x="8" y="103"/>
                    </a:lnTo>
                    <a:lnTo>
                      <a:pt x="8" y="100"/>
                    </a:lnTo>
                    <a:lnTo>
                      <a:pt x="14" y="100"/>
                    </a:lnTo>
                    <a:lnTo>
                      <a:pt x="14" y="97"/>
                    </a:lnTo>
                    <a:lnTo>
                      <a:pt x="8" y="97"/>
                    </a:lnTo>
                    <a:lnTo>
                      <a:pt x="8" y="94"/>
                    </a:lnTo>
                    <a:lnTo>
                      <a:pt x="8" y="94"/>
                    </a:lnTo>
                    <a:lnTo>
                      <a:pt x="8" y="92"/>
                    </a:lnTo>
                    <a:lnTo>
                      <a:pt x="14" y="92"/>
                    </a:lnTo>
                    <a:lnTo>
                      <a:pt x="14" y="89"/>
                    </a:lnTo>
                    <a:lnTo>
                      <a:pt x="8" y="89"/>
                    </a:lnTo>
                    <a:lnTo>
                      <a:pt x="7" y="86"/>
                    </a:lnTo>
                    <a:lnTo>
                      <a:pt x="11" y="86"/>
                    </a:lnTo>
                    <a:lnTo>
                      <a:pt x="11" y="83"/>
                    </a:lnTo>
                    <a:lnTo>
                      <a:pt x="7" y="83"/>
                    </a:lnTo>
                    <a:lnTo>
                      <a:pt x="7" y="79"/>
                    </a:lnTo>
                    <a:lnTo>
                      <a:pt x="14" y="79"/>
                    </a:lnTo>
                    <a:lnTo>
                      <a:pt x="14" y="77"/>
                    </a:lnTo>
                    <a:lnTo>
                      <a:pt x="7" y="77"/>
                    </a:lnTo>
                    <a:lnTo>
                      <a:pt x="7" y="74"/>
                    </a:lnTo>
                    <a:lnTo>
                      <a:pt x="11" y="74"/>
                    </a:lnTo>
                    <a:lnTo>
                      <a:pt x="11" y="71"/>
                    </a:lnTo>
                    <a:lnTo>
                      <a:pt x="7" y="71"/>
                    </a:lnTo>
                    <a:lnTo>
                      <a:pt x="7" y="67"/>
                    </a:lnTo>
                    <a:lnTo>
                      <a:pt x="14" y="67"/>
                    </a:lnTo>
                    <a:lnTo>
                      <a:pt x="14" y="64"/>
                    </a:lnTo>
                    <a:lnTo>
                      <a:pt x="7" y="64"/>
                    </a:lnTo>
                    <a:lnTo>
                      <a:pt x="7" y="61"/>
                    </a:lnTo>
                    <a:lnTo>
                      <a:pt x="11" y="61"/>
                    </a:lnTo>
                    <a:lnTo>
                      <a:pt x="11" y="59"/>
                    </a:lnTo>
                    <a:lnTo>
                      <a:pt x="7" y="59"/>
                    </a:lnTo>
                    <a:lnTo>
                      <a:pt x="7" y="55"/>
                    </a:lnTo>
                    <a:lnTo>
                      <a:pt x="13" y="54"/>
                    </a:lnTo>
                    <a:lnTo>
                      <a:pt x="13" y="51"/>
                    </a:lnTo>
                    <a:lnTo>
                      <a:pt x="7" y="52"/>
                    </a:lnTo>
                    <a:lnTo>
                      <a:pt x="7" y="49"/>
                    </a:lnTo>
                    <a:lnTo>
                      <a:pt x="11" y="49"/>
                    </a:lnTo>
                    <a:lnTo>
                      <a:pt x="11" y="46"/>
                    </a:lnTo>
                    <a:lnTo>
                      <a:pt x="7" y="46"/>
                    </a:lnTo>
                    <a:lnTo>
                      <a:pt x="7" y="42"/>
                    </a:lnTo>
                    <a:lnTo>
                      <a:pt x="13" y="42"/>
                    </a:lnTo>
                    <a:lnTo>
                      <a:pt x="13" y="40"/>
                    </a:lnTo>
                    <a:lnTo>
                      <a:pt x="7" y="40"/>
                    </a:lnTo>
                    <a:lnTo>
                      <a:pt x="7" y="37"/>
                    </a:lnTo>
                    <a:lnTo>
                      <a:pt x="10" y="37"/>
                    </a:lnTo>
                    <a:lnTo>
                      <a:pt x="10" y="34"/>
                    </a:lnTo>
                    <a:lnTo>
                      <a:pt x="7" y="34"/>
                    </a:lnTo>
                    <a:lnTo>
                      <a:pt x="6" y="30"/>
                    </a:lnTo>
                    <a:lnTo>
                      <a:pt x="13" y="30"/>
                    </a:lnTo>
                    <a:lnTo>
                      <a:pt x="12" y="27"/>
                    </a:lnTo>
                    <a:lnTo>
                      <a:pt x="6" y="27"/>
                    </a:lnTo>
                    <a:lnTo>
                      <a:pt x="6" y="24"/>
                    </a:lnTo>
                    <a:lnTo>
                      <a:pt x="10" y="24"/>
                    </a:lnTo>
                    <a:lnTo>
                      <a:pt x="10" y="22"/>
                    </a:lnTo>
                    <a:lnTo>
                      <a:pt x="6" y="22"/>
                    </a:lnTo>
                    <a:lnTo>
                      <a:pt x="6" y="13"/>
                    </a:lnTo>
                    <a:lnTo>
                      <a:pt x="71" y="84"/>
                    </a:lnTo>
                    <a:lnTo>
                      <a:pt x="10" y="15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3" name="Freeform 123"/>
              <p:cNvSpPr>
                <a:spLocks noEditPoints="1"/>
              </p:cNvSpPr>
              <p:nvPr/>
            </p:nvSpPr>
            <p:spPr bwMode="auto">
              <a:xfrm>
                <a:off x="1283855" y="4502286"/>
                <a:ext cx="64486" cy="131380"/>
              </a:xfrm>
              <a:custGeom>
                <a:avLst/>
                <a:gdLst/>
                <a:ahLst/>
                <a:cxnLst>
                  <a:cxn ang="0">
                    <a:pos x="33" y="36"/>
                  </a:cxn>
                  <a:cxn ang="0">
                    <a:pos x="0" y="0"/>
                  </a:cxn>
                  <a:cxn ang="0">
                    <a:pos x="3" y="73"/>
                  </a:cxn>
                  <a:cxn ang="0">
                    <a:pos x="33" y="36"/>
                  </a:cxn>
                  <a:cxn ang="0">
                    <a:pos x="7" y="59"/>
                  </a:cxn>
                  <a:cxn ang="0">
                    <a:pos x="6" y="13"/>
                  </a:cxn>
                  <a:cxn ang="0">
                    <a:pos x="26" y="36"/>
                  </a:cxn>
                  <a:cxn ang="0">
                    <a:pos x="7" y="59"/>
                  </a:cxn>
                </a:cxnLst>
                <a:rect l="0" t="0" r="r" b="b"/>
                <a:pathLst>
                  <a:path w="33" h="73">
                    <a:moveTo>
                      <a:pt x="33" y="36"/>
                    </a:moveTo>
                    <a:lnTo>
                      <a:pt x="0" y="0"/>
                    </a:lnTo>
                    <a:lnTo>
                      <a:pt x="3" y="73"/>
                    </a:lnTo>
                    <a:lnTo>
                      <a:pt x="33" y="36"/>
                    </a:lnTo>
                    <a:close/>
                    <a:moveTo>
                      <a:pt x="7" y="59"/>
                    </a:moveTo>
                    <a:lnTo>
                      <a:pt x="6" y="13"/>
                    </a:lnTo>
                    <a:lnTo>
                      <a:pt x="26" y="36"/>
                    </a:lnTo>
                    <a:lnTo>
                      <a:pt x="7" y="5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4" name="Freeform 124"/>
              <p:cNvSpPr>
                <a:spLocks/>
              </p:cNvSpPr>
              <p:nvPr/>
            </p:nvSpPr>
            <p:spPr bwMode="auto">
              <a:xfrm>
                <a:off x="572559" y="2616177"/>
                <a:ext cx="113338" cy="102584"/>
              </a:xfrm>
              <a:custGeom>
                <a:avLst/>
                <a:gdLst/>
                <a:ahLst/>
                <a:cxnLst>
                  <a:cxn ang="0">
                    <a:pos x="22" y="57"/>
                  </a:cxn>
                  <a:cxn ang="0">
                    <a:pos x="35" y="57"/>
                  </a:cxn>
                  <a:cxn ang="0">
                    <a:pos x="35" y="35"/>
                  </a:cxn>
                  <a:cxn ang="0">
                    <a:pos x="58" y="35"/>
                  </a:cxn>
                  <a:cxn ang="0">
                    <a:pos x="58" y="22"/>
                  </a:cxn>
                  <a:cxn ang="0">
                    <a:pos x="35" y="22"/>
                  </a:cxn>
                  <a:cxn ang="0">
                    <a:pos x="35" y="0"/>
                  </a:cxn>
                  <a:cxn ang="0">
                    <a:pos x="22" y="0"/>
                  </a:cxn>
                  <a:cxn ang="0">
                    <a:pos x="22" y="22"/>
                  </a:cxn>
                  <a:cxn ang="0">
                    <a:pos x="0" y="22"/>
                  </a:cxn>
                  <a:cxn ang="0">
                    <a:pos x="0" y="35"/>
                  </a:cxn>
                  <a:cxn ang="0">
                    <a:pos x="22" y="35"/>
                  </a:cxn>
                  <a:cxn ang="0">
                    <a:pos x="22" y="57"/>
                  </a:cxn>
                </a:cxnLst>
                <a:rect l="0" t="0" r="r" b="b"/>
                <a:pathLst>
                  <a:path w="58" h="57">
                    <a:moveTo>
                      <a:pt x="22" y="57"/>
                    </a:moveTo>
                    <a:lnTo>
                      <a:pt x="35" y="57"/>
                    </a:lnTo>
                    <a:lnTo>
                      <a:pt x="35" y="35"/>
                    </a:lnTo>
                    <a:lnTo>
                      <a:pt x="58" y="35"/>
                    </a:lnTo>
                    <a:lnTo>
                      <a:pt x="58" y="22"/>
                    </a:lnTo>
                    <a:lnTo>
                      <a:pt x="35" y="22"/>
                    </a:lnTo>
                    <a:lnTo>
                      <a:pt x="35" y="0"/>
                    </a:lnTo>
                    <a:lnTo>
                      <a:pt x="22" y="0"/>
                    </a:lnTo>
                    <a:lnTo>
                      <a:pt x="22" y="22"/>
                    </a:lnTo>
                    <a:lnTo>
                      <a:pt x="0" y="22"/>
                    </a:lnTo>
                    <a:lnTo>
                      <a:pt x="0" y="35"/>
                    </a:lnTo>
                    <a:lnTo>
                      <a:pt x="22" y="35"/>
                    </a:lnTo>
                    <a:lnTo>
                      <a:pt x="22" y="57"/>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5" name="Freeform 125"/>
              <p:cNvSpPr>
                <a:spLocks/>
              </p:cNvSpPr>
              <p:nvPr/>
            </p:nvSpPr>
            <p:spPr bwMode="auto">
              <a:xfrm>
                <a:off x="1557431" y="2407409"/>
                <a:ext cx="347832" cy="196170"/>
              </a:xfrm>
              <a:custGeom>
                <a:avLst/>
                <a:gdLst/>
                <a:ahLst/>
                <a:cxnLst>
                  <a:cxn ang="0">
                    <a:pos x="86" y="0"/>
                  </a:cxn>
                  <a:cxn ang="0">
                    <a:pos x="40" y="78"/>
                  </a:cxn>
                  <a:cxn ang="0">
                    <a:pos x="26" y="51"/>
                  </a:cxn>
                  <a:cxn ang="0">
                    <a:pos x="0" y="51"/>
                  </a:cxn>
                  <a:cxn ang="0">
                    <a:pos x="0" y="66"/>
                  </a:cxn>
                  <a:cxn ang="0">
                    <a:pos x="17" y="66"/>
                  </a:cxn>
                  <a:cxn ang="0">
                    <a:pos x="38" y="109"/>
                  </a:cxn>
                  <a:cxn ang="0">
                    <a:pos x="95" y="15"/>
                  </a:cxn>
                  <a:cxn ang="0">
                    <a:pos x="163" y="15"/>
                  </a:cxn>
                  <a:cxn ang="0">
                    <a:pos x="163" y="26"/>
                  </a:cxn>
                  <a:cxn ang="0">
                    <a:pos x="178" y="26"/>
                  </a:cxn>
                  <a:cxn ang="0">
                    <a:pos x="178" y="0"/>
                  </a:cxn>
                  <a:cxn ang="0">
                    <a:pos x="86" y="0"/>
                  </a:cxn>
                </a:cxnLst>
                <a:rect l="0" t="0" r="r" b="b"/>
                <a:pathLst>
                  <a:path w="178" h="109">
                    <a:moveTo>
                      <a:pt x="86" y="0"/>
                    </a:moveTo>
                    <a:lnTo>
                      <a:pt x="40" y="78"/>
                    </a:lnTo>
                    <a:lnTo>
                      <a:pt x="26" y="51"/>
                    </a:lnTo>
                    <a:lnTo>
                      <a:pt x="0" y="51"/>
                    </a:lnTo>
                    <a:lnTo>
                      <a:pt x="0" y="66"/>
                    </a:lnTo>
                    <a:lnTo>
                      <a:pt x="17" y="66"/>
                    </a:lnTo>
                    <a:lnTo>
                      <a:pt x="38" y="109"/>
                    </a:lnTo>
                    <a:lnTo>
                      <a:pt x="95" y="15"/>
                    </a:lnTo>
                    <a:lnTo>
                      <a:pt x="163" y="15"/>
                    </a:lnTo>
                    <a:lnTo>
                      <a:pt x="163" y="26"/>
                    </a:lnTo>
                    <a:lnTo>
                      <a:pt x="178" y="26"/>
                    </a:lnTo>
                    <a:lnTo>
                      <a:pt x="178" y="0"/>
                    </a:lnTo>
                    <a:lnTo>
                      <a:pt x="8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6" name="Freeform 126"/>
              <p:cNvSpPr>
                <a:spLocks noEditPoints="1"/>
              </p:cNvSpPr>
              <p:nvPr/>
            </p:nvSpPr>
            <p:spPr bwMode="auto">
              <a:xfrm>
                <a:off x="4400663" y="4243126"/>
                <a:ext cx="173916" cy="203369"/>
              </a:xfrm>
              <a:custGeom>
                <a:avLst/>
                <a:gdLst/>
                <a:ahLst/>
                <a:cxnLst>
                  <a:cxn ang="0">
                    <a:pos x="0" y="49"/>
                  </a:cxn>
                  <a:cxn ang="0">
                    <a:pos x="98" y="49"/>
                  </a:cxn>
                  <a:cxn ang="0">
                    <a:pos x="98" y="77"/>
                  </a:cxn>
                  <a:cxn ang="0">
                    <a:pos x="0" y="77"/>
                  </a:cxn>
                  <a:cxn ang="0">
                    <a:pos x="0" y="49"/>
                  </a:cxn>
                  <a:cxn ang="0">
                    <a:pos x="47" y="37"/>
                  </a:cxn>
                  <a:cxn ang="0">
                    <a:pos x="40" y="35"/>
                  </a:cxn>
                  <a:cxn ang="0">
                    <a:pos x="35" y="32"/>
                  </a:cxn>
                  <a:cxn ang="0">
                    <a:pos x="31" y="26"/>
                  </a:cxn>
                  <a:cxn ang="0">
                    <a:pos x="29" y="19"/>
                  </a:cxn>
                  <a:cxn ang="0">
                    <a:pos x="31" y="12"/>
                  </a:cxn>
                  <a:cxn ang="0">
                    <a:pos x="35" y="6"/>
                  </a:cxn>
                  <a:cxn ang="0">
                    <a:pos x="40" y="2"/>
                  </a:cxn>
                  <a:cxn ang="0">
                    <a:pos x="47" y="0"/>
                  </a:cxn>
                  <a:cxn ang="0">
                    <a:pos x="54" y="2"/>
                  </a:cxn>
                  <a:cxn ang="0">
                    <a:pos x="60" y="6"/>
                  </a:cxn>
                  <a:cxn ang="0">
                    <a:pos x="64" y="12"/>
                  </a:cxn>
                  <a:cxn ang="0">
                    <a:pos x="66" y="19"/>
                  </a:cxn>
                  <a:cxn ang="0">
                    <a:pos x="64" y="26"/>
                  </a:cxn>
                  <a:cxn ang="0">
                    <a:pos x="60" y="32"/>
                  </a:cxn>
                  <a:cxn ang="0">
                    <a:pos x="54" y="35"/>
                  </a:cxn>
                  <a:cxn ang="0">
                    <a:pos x="47" y="37"/>
                  </a:cxn>
                  <a:cxn ang="0">
                    <a:pos x="47" y="88"/>
                  </a:cxn>
                  <a:cxn ang="0">
                    <a:pos x="54" y="90"/>
                  </a:cxn>
                  <a:cxn ang="0">
                    <a:pos x="60" y="94"/>
                  </a:cxn>
                  <a:cxn ang="0">
                    <a:pos x="64" y="99"/>
                  </a:cxn>
                  <a:cxn ang="0">
                    <a:pos x="66" y="106"/>
                  </a:cxn>
                  <a:cxn ang="0">
                    <a:pos x="64" y="113"/>
                  </a:cxn>
                  <a:cxn ang="0">
                    <a:pos x="60" y="119"/>
                  </a:cxn>
                  <a:cxn ang="0">
                    <a:pos x="54" y="123"/>
                  </a:cxn>
                  <a:cxn ang="0">
                    <a:pos x="47" y="125"/>
                  </a:cxn>
                  <a:cxn ang="0">
                    <a:pos x="40" y="123"/>
                  </a:cxn>
                  <a:cxn ang="0">
                    <a:pos x="35" y="119"/>
                  </a:cxn>
                  <a:cxn ang="0">
                    <a:pos x="31" y="113"/>
                  </a:cxn>
                  <a:cxn ang="0">
                    <a:pos x="29" y="106"/>
                  </a:cxn>
                  <a:cxn ang="0">
                    <a:pos x="31" y="99"/>
                  </a:cxn>
                  <a:cxn ang="0">
                    <a:pos x="35" y="94"/>
                  </a:cxn>
                  <a:cxn ang="0">
                    <a:pos x="40" y="90"/>
                  </a:cxn>
                  <a:cxn ang="0">
                    <a:pos x="47" y="88"/>
                  </a:cxn>
                </a:cxnLst>
                <a:rect l="0" t="0" r="r" b="b"/>
                <a:pathLst>
                  <a:path w="98" h="125">
                    <a:moveTo>
                      <a:pt x="0" y="49"/>
                    </a:moveTo>
                    <a:cubicBezTo>
                      <a:pt x="98" y="49"/>
                      <a:pt x="98" y="49"/>
                      <a:pt x="98" y="49"/>
                    </a:cubicBezTo>
                    <a:cubicBezTo>
                      <a:pt x="98" y="77"/>
                      <a:pt x="98" y="77"/>
                      <a:pt x="98" y="77"/>
                    </a:cubicBezTo>
                    <a:cubicBezTo>
                      <a:pt x="0" y="77"/>
                      <a:pt x="0" y="77"/>
                      <a:pt x="0" y="77"/>
                    </a:cubicBezTo>
                    <a:lnTo>
                      <a:pt x="0" y="49"/>
                    </a:lnTo>
                    <a:close/>
                    <a:moveTo>
                      <a:pt x="47" y="37"/>
                    </a:moveTo>
                    <a:cubicBezTo>
                      <a:pt x="45" y="37"/>
                      <a:pt x="43" y="36"/>
                      <a:pt x="40" y="35"/>
                    </a:cubicBezTo>
                    <a:cubicBezTo>
                      <a:pt x="38" y="34"/>
                      <a:pt x="36" y="33"/>
                      <a:pt x="35" y="32"/>
                    </a:cubicBezTo>
                    <a:cubicBezTo>
                      <a:pt x="33" y="30"/>
                      <a:pt x="32" y="28"/>
                      <a:pt x="31" y="26"/>
                    </a:cubicBezTo>
                    <a:cubicBezTo>
                      <a:pt x="30" y="24"/>
                      <a:pt x="29" y="21"/>
                      <a:pt x="29" y="19"/>
                    </a:cubicBezTo>
                    <a:cubicBezTo>
                      <a:pt x="29" y="16"/>
                      <a:pt x="30" y="14"/>
                      <a:pt x="31" y="12"/>
                    </a:cubicBezTo>
                    <a:cubicBezTo>
                      <a:pt x="32" y="9"/>
                      <a:pt x="33" y="7"/>
                      <a:pt x="35" y="6"/>
                    </a:cubicBezTo>
                    <a:cubicBezTo>
                      <a:pt x="36" y="4"/>
                      <a:pt x="38" y="3"/>
                      <a:pt x="40" y="2"/>
                    </a:cubicBezTo>
                    <a:cubicBezTo>
                      <a:pt x="43" y="1"/>
                      <a:pt x="45" y="0"/>
                      <a:pt x="47" y="0"/>
                    </a:cubicBezTo>
                    <a:cubicBezTo>
                      <a:pt x="50" y="0"/>
                      <a:pt x="52" y="1"/>
                      <a:pt x="54" y="2"/>
                    </a:cubicBezTo>
                    <a:cubicBezTo>
                      <a:pt x="57" y="3"/>
                      <a:pt x="59" y="4"/>
                      <a:pt x="60" y="6"/>
                    </a:cubicBezTo>
                    <a:cubicBezTo>
                      <a:pt x="62" y="7"/>
                      <a:pt x="63" y="9"/>
                      <a:pt x="64" y="12"/>
                    </a:cubicBezTo>
                    <a:cubicBezTo>
                      <a:pt x="65" y="14"/>
                      <a:pt x="66" y="16"/>
                      <a:pt x="66" y="19"/>
                    </a:cubicBezTo>
                    <a:cubicBezTo>
                      <a:pt x="66" y="21"/>
                      <a:pt x="65" y="24"/>
                      <a:pt x="64" y="26"/>
                    </a:cubicBezTo>
                    <a:cubicBezTo>
                      <a:pt x="63" y="28"/>
                      <a:pt x="62" y="30"/>
                      <a:pt x="60" y="32"/>
                    </a:cubicBezTo>
                    <a:cubicBezTo>
                      <a:pt x="59" y="33"/>
                      <a:pt x="57" y="34"/>
                      <a:pt x="54" y="35"/>
                    </a:cubicBezTo>
                    <a:cubicBezTo>
                      <a:pt x="52" y="36"/>
                      <a:pt x="50" y="37"/>
                      <a:pt x="47" y="37"/>
                    </a:cubicBezTo>
                    <a:close/>
                    <a:moveTo>
                      <a:pt x="47" y="88"/>
                    </a:moveTo>
                    <a:cubicBezTo>
                      <a:pt x="50" y="88"/>
                      <a:pt x="52" y="89"/>
                      <a:pt x="54" y="90"/>
                    </a:cubicBezTo>
                    <a:cubicBezTo>
                      <a:pt x="57" y="91"/>
                      <a:pt x="59" y="92"/>
                      <a:pt x="60" y="94"/>
                    </a:cubicBezTo>
                    <a:cubicBezTo>
                      <a:pt x="62" y="95"/>
                      <a:pt x="63" y="97"/>
                      <a:pt x="64" y="99"/>
                    </a:cubicBezTo>
                    <a:cubicBezTo>
                      <a:pt x="65" y="101"/>
                      <a:pt x="66" y="104"/>
                      <a:pt x="66" y="106"/>
                    </a:cubicBezTo>
                    <a:cubicBezTo>
                      <a:pt x="66" y="109"/>
                      <a:pt x="65" y="111"/>
                      <a:pt x="64" y="113"/>
                    </a:cubicBezTo>
                    <a:cubicBezTo>
                      <a:pt x="63" y="116"/>
                      <a:pt x="62" y="118"/>
                      <a:pt x="60" y="119"/>
                    </a:cubicBezTo>
                    <a:cubicBezTo>
                      <a:pt x="59" y="121"/>
                      <a:pt x="57" y="122"/>
                      <a:pt x="54" y="123"/>
                    </a:cubicBezTo>
                    <a:cubicBezTo>
                      <a:pt x="52" y="124"/>
                      <a:pt x="50" y="125"/>
                      <a:pt x="47" y="125"/>
                    </a:cubicBezTo>
                    <a:cubicBezTo>
                      <a:pt x="45" y="125"/>
                      <a:pt x="43" y="124"/>
                      <a:pt x="40" y="123"/>
                    </a:cubicBezTo>
                    <a:cubicBezTo>
                      <a:pt x="38" y="122"/>
                      <a:pt x="36" y="121"/>
                      <a:pt x="35" y="119"/>
                    </a:cubicBezTo>
                    <a:cubicBezTo>
                      <a:pt x="33" y="118"/>
                      <a:pt x="32" y="116"/>
                      <a:pt x="31" y="113"/>
                    </a:cubicBezTo>
                    <a:cubicBezTo>
                      <a:pt x="30" y="111"/>
                      <a:pt x="29" y="109"/>
                      <a:pt x="29" y="106"/>
                    </a:cubicBezTo>
                    <a:cubicBezTo>
                      <a:pt x="29" y="104"/>
                      <a:pt x="30" y="101"/>
                      <a:pt x="31" y="99"/>
                    </a:cubicBezTo>
                    <a:cubicBezTo>
                      <a:pt x="32" y="97"/>
                      <a:pt x="33" y="95"/>
                      <a:pt x="35" y="94"/>
                    </a:cubicBezTo>
                    <a:cubicBezTo>
                      <a:pt x="36" y="92"/>
                      <a:pt x="38" y="91"/>
                      <a:pt x="40" y="90"/>
                    </a:cubicBezTo>
                    <a:cubicBezTo>
                      <a:pt x="43" y="89"/>
                      <a:pt x="45" y="88"/>
                      <a:pt x="47" y="8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7" name="Freeform 127"/>
              <p:cNvSpPr>
                <a:spLocks noEditPoints="1"/>
              </p:cNvSpPr>
              <p:nvPr/>
            </p:nvSpPr>
            <p:spPr bwMode="auto">
              <a:xfrm>
                <a:off x="1195920" y="1437359"/>
                <a:ext cx="322428" cy="257360"/>
              </a:xfrm>
              <a:custGeom>
                <a:avLst/>
                <a:gdLst/>
                <a:ahLst/>
                <a:cxnLst>
                  <a:cxn ang="0">
                    <a:pos x="0" y="68"/>
                  </a:cxn>
                  <a:cxn ang="0">
                    <a:pos x="44" y="158"/>
                  </a:cxn>
                  <a:cxn ang="0">
                    <a:pos x="183" y="90"/>
                  </a:cxn>
                  <a:cxn ang="0">
                    <a:pos x="139" y="0"/>
                  </a:cxn>
                  <a:cxn ang="0">
                    <a:pos x="0" y="68"/>
                  </a:cxn>
                  <a:cxn ang="0">
                    <a:pos x="32" y="121"/>
                  </a:cxn>
                  <a:cxn ang="0">
                    <a:pos x="22" y="101"/>
                  </a:cxn>
                  <a:cxn ang="0">
                    <a:pos x="30" y="97"/>
                  </a:cxn>
                  <a:cxn ang="0">
                    <a:pos x="40" y="117"/>
                  </a:cxn>
                  <a:cxn ang="0">
                    <a:pos x="32" y="121"/>
                  </a:cxn>
                  <a:cxn ang="0">
                    <a:pos x="43" y="143"/>
                  </a:cxn>
                  <a:cxn ang="0">
                    <a:pos x="33" y="123"/>
                  </a:cxn>
                  <a:cxn ang="0">
                    <a:pos x="41" y="119"/>
                  </a:cxn>
                  <a:cxn ang="0">
                    <a:pos x="51" y="139"/>
                  </a:cxn>
                  <a:cxn ang="0">
                    <a:pos x="43" y="143"/>
                  </a:cxn>
                  <a:cxn ang="0">
                    <a:pos x="148" y="37"/>
                  </a:cxn>
                  <a:cxn ang="0">
                    <a:pos x="159" y="60"/>
                  </a:cxn>
                  <a:cxn ang="0">
                    <a:pos x="157" y="61"/>
                  </a:cxn>
                  <a:cxn ang="0">
                    <a:pos x="146" y="38"/>
                  </a:cxn>
                  <a:cxn ang="0">
                    <a:pos x="148" y="37"/>
                  </a:cxn>
                  <a:cxn ang="0">
                    <a:pos x="130" y="20"/>
                  </a:cxn>
                  <a:cxn ang="0">
                    <a:pos x="161" y="85"/>
                  </a:cxn>
                  <a:cxn ang="0">
                    <a:pos x="54" y="137"/>
                  </a:cxn>
                  <a:cxn ang="0">
                    <a:pos x="23" y="73"/>
                  </a:cxn>
                  <a:cxn ang="0">
                    <a:pos x="130" y="20"/>
                  </a:cxn>
                  <a:cxn ang="0">
                    <a:pos x="19" y="74"/>
                  </a:cxn>
                  <a:cxn ang="0">
                    <a:pos x="29" y="94"/>
                  </a:cxn>
                  <a:cxn ang="0">
                    <a:pos x="21" y="98"/>
                  </a:cxn>
                  <a:cxn ang="0">
                    <a:pos x="11" y="78"/>
                  </a:cxn>
                  <a:cxn ang="0">
                    <a:pos x="19" y="74"/>
                  </a:cxn>
                </a:cxnLst>
                <a:rect l="0" t="0" r="r" b="b"/>
                <a:pathLst>
                  <a:path w="183" h="158">
                    <a:moveTo>
                      <a:pt x="0" y="68"/>
                    </a:moveTo>
                    <a:cubicBezTo>
                      <a:pt x="44" y="158"/>
                      <a:pt x="44" y="158"/>
                      <a:pt x="44" y="158"/>
                    </a:cubicBezTo>
                    <a:cubicBezTo>
                      <a:pt x="183" y="90"/>
                      <a:pt x="183" y="90"/>
                      <a:pt x="183" y="90"/>
                    </a:cubicBezTo>
                    <a:cubicBezTo>
                      <a:pt x="139" y="0"/>
                      <a:pt x="139" y="0"/>
                      <a:pt x="139" y="0"/>
                    </a:cubicBezTo>
                    <a:lnTo>
                      <a:pt x="0" y="68"/>
                    </a:lnTo>
                    <a:close/>
                    <a:moveTo>
                      <a:pt x="32" y="121"/>
                    </a:moveTo>
                    <a:cubicBezTo>
                      <a:pt x="22" y="101"/>
                      <a:pt x="22" y="101"/>
                      <a:pt x="22" y="101"/>
                    </a:cubicBezTo>
                    <a:cubicBezTo>
                      <a:pt x="30" y="97"/>
                      <a:pt x="30" y="97"/>
                      <a:pt x="30" y="97"/>
                    </a:cubicBezTo>
                    <a:cubicBezTo>
                      <a:pt x="40" y="117"/>
                      <a:pt x="40" y="117"/>
                      <a:pt x="40" y="117"/>
                    </a:cubicBezTo>
                    <a:lnTo>
                      <a:pt x="32" y="121"/>
                    </a:lnTo>
                    <a:close/>
                    <a:moveTo>
                      <a:pt x="43" y="143"/>
                    </a:moveTo>
                    <a:cubicBezTo>
                      <a:pt x="33" y="123"/>
                      <a:pt x="33" y="123"/>
                      <a:pt x="33" y="123"/>
                    </a:cubicBezTo>
                    <a:cubicBezTo>
                      <a:pt x="41" y="119"/>
                      <a:pt x="41" y="119"/>
                      <a:pt x="41" y="119"/>
                    </a:cubicBezTo>
                    <a:cubicBezTo>
                      <a:pt x="51" y="139"/>
                      <a:pt x="51" y="139"/>
                      <a:pt x="51" y="139"/>
                    </a:cubicBezTo>
                    <a:lnTo>
                      <a:pt x="43" y="143"/>
                    </a:lnTo>
                    <a:close/>
                    <a:moveTo>
                      <a:pt x="148" y="37"/>
                    </a:moveTo>
                    <a:cubicBezTo>
                      <a:pt x="159" y="60"/>
                      <a:pt x="159" y="60"/>
                      <a:pt x="159" y="60"/>
                    </a:cubicBezTo>
                    <a:cubicBezTo>
                      <a:pt x="157" y="61"/>
                      <a:pt x="157" y="61"/>
                      <a:pt x="157" y="61"/>
                    </a:cubicBezTo>
                    <a:cubicBezTo>
                      <a:pt x="146" y="38"/>
                      <a:pt x="146" y="38"/>
                      <a:pt x="146" y="38"/>
                    </a:cubicBezTo>
                    <a:lnTo>
                      <a:pt x="148" y="37"/>
                    </a:lnTo>
                    <a:close/>
                    <a:moveTo>
                      <a:pt x="130" y="20"/>
                    </a:moveTo>
                    <a:cubicBezTo>
                      <a:pt x="161" y="85"/>
                      <a:pt x="161" y="85"/>
                      <a:pt x="161" y="85"/>
                    </a:cubicBezTo>
                    <a:cubicBezTo>
                      <a:pt x="54" y="137"/>
                      <a:pt x="54" y="137"/>
                      <a:pt x="54" y="137"/>
                    </a:cubicBezTo>
                    <a:cubicBezTo>
                      <a:pt x="44" y="116"/>
                      <a:pt x="28" y="83"/>
                      <a:pt x="23" y="73"/>
                    </a:cubicBezTo>
                    <a:lnTo>
                      <a:pt x="130" y="20"/>
                    </a:lnTo>
                    <a:close/>
                    <a:moveTo>
                      <a:pt x="19" y="74"/>
                    </a:moveTo>
                    <a:cubicBezTo>
                      <a:pt x="29" y="94"/>
                      <a:pt x="29" y="94"/>
                      <a:pt x="29" y="94"/>
                    </a:cubicBezTo>
                    <a:cubicBezTo>
                      <a:pt x="21" y="98"/>
                      <a:pt x="21" y="98"/>
                      <a:pt x="21" y="98"/>
                    </a:cubicBezTo>
                    <a:cubicBezTo>
                      <a:pt x="11" y="78"/>
                      <a:pt x="11" y="78"/>
                      <a:pt x="11" y="78"/>
                    </a:cubicBezTo>
                    <a:lnTo>
                      <a:pt x="19" y="7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8" name="Freeform 128"/>
              <p:cNvSpPr>
                <a:spLocks/>
              </p:cNvSpPr>
              <p:nvPr/>
            </p:nvSpPr>
            <p:spPr bwMode="auto">
              <a:xfrm>
                <a:off x="1285809" y="1604733"/>
                <a:ext cx="250126" cy="122381"/>
              </a:xfrm>
              <a:custGeom>
                <a:avLst/>
                <a:gdLst/>
                <a:ahLst/>
                <a:cxnLst>
                  <a:cxn ang="0">
                    <a:pos x="125" y="0"/>
                  </a:cxn>
                  <a:cxn ang="0">
                    <a:pos x="0" y="61"/>
                  </a:cxn>
                  <a:cxn ang="0">
                    <a:pos x="3" y="68"/>
                  </a:cxn>
                  <a:cxn ang="0">
                    <a:pos x="128" y="6"/>
                  </a:cxn>
                  <a:cxn ang="0">
                    <a:pos x="125" y="0"/>
                  </a:cxn>
                </a:cxnLst>
                <a:rect l="0" t="0" r="r" b="b"/>
                <a:pathLst>
                  <a:path w="128" h="68">
                    <a:moveTo>
                      <a:pt x="125" y="0"/>
                    </a:moveTo>
                    <a:lnTo>
                      <a:pt x="0" y="61"/>
                    </a:lnTo>
                    <a:lnTo>
                      <a:pt x="3" y="68"/>
                    </a:lnTo>
                    <a:lnTo>
                      <a:pt x="128" y="6"/>
                    </a:lnTo>
                    <a:lnTo>
                      <a:pt x="125"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59" name="Freeform 129"/>
              <p:cNvSpPr>
                <a:spLocks noEditPoints="1"/>
              </p:cNvSpPr>
              <p:nvPr/>
            </p:nvSpPr>
            <p:spPr bwMode="auto">
              <a:xfrm>
                <a:off x="2470001" y="2252633"/>
                <a:ext cx="257943" cy="273558"/>
              </a:xfrm>
              <a:custGeom>
                <a:avLst/>
                <a:gdLst/>
                <a:ahLst/>
                <a:cxnLst>
                  <a:cxn ang="0">
                    <a:pos x="41" y="89"/>
                  </a:cxn>
                  <a:cxn ang="0">
                    <a:pos x="0" y="115"/>
                  </a:cxn>
                  <a:cxn ang="0">
                    <a:pos x="41" y="152"/>
                  </a:cxn>
                  <a:cxn ang="0">
                    <a:pos x="94" y="155"/>
                  </a:cxn>
                  <a:cxn ang="0">
                    <a:pos x="133" y="169"/>
                  </a:cxn>
                  <a:cxn ang="0">
                    <a:pos x="145" y="155"/>
                  </a:cxn>
                  <a:cxn ang="0">
                    <a:pos x="41" y="0"/>
                  </a:cxn>
                  <a:cxn ang="0">
                    <a:pos x="33" y="127"/>
                  </a:cxn>
                  <a:cxn ang="0">
                    <a:pos x="41" y="122"/>
                  </a:cxn>
                  <a:cxn ang="0">
                    <a:pos x="7" y="154"/>
                  </a:cxn>
                  <a:cxn ang="0">
                    <a:pos x="12" y="112"/>
                  </a:cxn>
                  <a:cxn ang="0">
                    <a:pos x="14" y="111"/>
                  </a:cxn>
                  <a:cxn ang="0">
                    <a:pos x="77" y="101"/>
                  </a:cxn>
                  <a:cxn ang="0">
                    <a:pos x="46" y="111"/>
                  </a:cxn>
                  <a:cxn ang="0">
                    <a:pos x="56" y="129"/>
                  </a:cxn>
                  <a:cxn ang="0">
                    <a:pos x="79" y="111"/>
                  </a:cxn>
                  <a:cxn ang="0">
                    <a:pos x="81" y="99"/>
                  </a:cxn>
                  <a:cxn ang="0">
                    <a:pos x="56" y="91"/>
                  </a:cxn>
                  <a:cxn ang="0">
                    <a:pos x="130" y="15"/>
                  </a:cxn>
                  <a:cxn ang="0">
                    <a:pos x="123" y="113"/>
                  </a:cxn>
                  <a:cxn ang="0">
                    <a:pos x="111" y="90"/>
                  </a:cxn>
                  <a:cxn ang="0">
                    <a:pos x="103" y="63"/>
                  </a:cxn>
                  <a:cxn ang="0">
                    <a:pos x="96" y="90"/>
                  </a:cxn>
                  <a:cxn ang="0">
                    <a:pos x="83" y="111"/>
                  </a:cxn>
                  <a:cxn ang="0">
                    <a:pos x="79" y="129"/>
                  </a:cxn>
                  <a:cxn ang="0">
                    <a:pos x="103" y="69"/>
                  </a:cxn>
                  <a:cxn ang="0">
                    <a:pos x="96" y="81"/>
                  </a:cxn>
                  <a:cxn ang="0">
                    <a:pos x="92" y="77"/>
                  </a:cxn>
                  <a:cxn ang="0">
                    <a:pos x="115" y="77"/>
                  </a:cxn>
                  <a:cxn ang="0">
                    <a:pos x="110" y="82"/>
                  </a:cxn>
                  <a:cxn ang="0">
                    <a:pos x="103" y="69"/>
                  </a:cxn>
                  <a:cxn ang="0">
                    <a:pos x="104" y="165"/>
                  </a:cxn>
                  <a:cxn ang="0">
                    <a:pos x="79" y="122"/>
                  </a:cxn>
                  <a:cxn ang="0">
                    <a:pos x="93" y="128"/>
                  </a:cxn>
                  <a:cxn ang="0">
                    <a:pos x="98" y="129"/>
                  </a:cxn>
                  <a:cxn ang="0">
                    <a:pos x="100" y="79"/>
                  </a:cxn>
                  <a:cxn ang="0">
                    <a:pos x="108" y="112"/>
                  </a:cxn>
                  <a:cxn ang="0">
                    <a:pos x="122" y="117"/>
                  </a:cxn>
                  <a:cxn ang="0">
                    <a:pos x="137" y="124"/>
                  </a:cxn>
                </a:cxnLst>
                <a:rect l="0" t="0" r="r" b="b"/>
                <a:pathLst>
                  <a:path w="145" h="169">
                    <a:moveTo>
                      <a:pt x="41" y="0"/>
                    </a:moveTo>
                    <a:cubicBezTo>
                      <a:pt x="41" y="89"/>
                      <a:pt x="41" y="89"/>
                      <a:pt x="41" y="89"/>
                    </a:cubicBezTo>
                    <a:cubicBezTo>
                      <a:pt x="12" y="108"/>
                      <a:pt x="12" y="108"/>
                      <a:pt x="12" y="108"/>
                    </a:cubicBezTo>
                    <a:cubicBezTo>
                      <a:pt x="0" y="115"/>
                      <a:pt x="0" y="115"/>
                      <a:pt x="0" y="115"/>
                    </a:cubicBezTo>
                    <a:cubicBezTo>
                      <a:pt x="3" y="158"/>
                      <a:pt x="3" y="158"/>
                      <a:pt x="3" y="158"/>
                    </a:cubicBezTo>
                    <a:cubicBezTo>
                      <a:pt x="41" y="152"/>
                      <a:pt x="41" y="152"/>
                      <a:pt x="41" y="152"/>
                    </a:cubicBezTo>
                    <a:cubicBezTo>
                      <a:pt x="41" y="155"/>
                      <a:pt x="41" y="155"/>
                      <a:pt x="41" y="155"/>
                    </a:cubicBezTo>
                    <a:cubicBezTo>
                      <a:pt x="94" y="155"/>
                      <a:pt x="94" y="155"/>
                      <a:pt x="94" y="155"/>
                    </a:cubicBezTo>
                    <a:cubicBezTo>
                      <a:pt x="101" y="169"/>
                      <a:pt x="101" y="169"/>
                      <a:pt x="101" y="169"/>
                    </a:cubicBezTo>
                    <a:cubicBezTo>
                      <a:pt x="133" y="169"/>
                      <a:pt x="133" y="169"/>
                      <a:pt x="133" y="169"/>
                    </a:cubicBezTo>
                    <a:cubicBezTo>
                      <a:pt x="136" y="155"/>
                      <a:pt x="136" y="155"/>
                      <a:pt x="136" y="155"/>
                    </a:cubicBezTo>
                    <a:cubicBezTo>
                      <a:pt x="145" y="155"/>
                      <a:pt x="145" y="155"/>
                      <a:pt x="145" y="155"/>
                    </a:cubicBezTo>
                    <a:cubicBezTo>
                      <a:pt x="145" y="0"/>
                      <a:pt x="145" y="0"/>
                      <a:pt x="145" y="0"/>
                    </a:cubicBezTo>
                    <a:lnTo>
                      <a:pt x="41" y="0"/>
                    </a:lnTo>
                    <a:close/>
                    <a:moveTo>
                      <a:pt x="44" y="111"/>
                    </a:moveTo>
                    <a:cubicBezTo>
                      <a:pt x="33" y="127"/>
                      <a:pt x="33" y="127"/>
                      <a:pt x="33" y="127"/>
                    </a:cubicBezTo>
                    <a:cubicBezTo>
                      <a:pt x="36" y="130"/>
                      <a:pt x="36" y="130"/>
                      <a:pt x="36" y="130"/>
                    </a:cubicBezTo>
                    <a:cubicBezTo>
                      <a:pt x="41" y="122"/>
                      <a:pt x="41" y="122"/>
                      <a:pt x="41" y="122"/>
                    </a:cubicBezTo>
                    <a:cubicBezTo>
                      <a:pt x="41" y="148"/>
                      <a:pt x="41" y="148"/>
                      <a:pt x="41" y="148"/>
                    </a:cubicBezTo>
                    <a:cubicBezTo>
                      <a:pt x="7" y="154"/>
                      <a:pt x="7" y="154"/>
                      <a:pt x="7" y="154"/>
                    </a:cubicBezTo>
                    <a:cubicBezTo>
                      <a:pt x="4" y="117"/>
                      <a:pt x="4" y="117"/>
                      <a:pt x="4" y="117"/>
                    </a:cubicBezTo>
                    <a:cubicBezTo>
                      <a:pt x="12" y="112"/>
                      <a:pt x="12" y="112"/>
                      <a:pt x="12" y="112"/>
                    </a:cubicBezTo>
                    <a:cubicBezTo>
                      <a:pt x="12" y="112"/>
                      <a:pt x="12" y="112"/>
                      <a:pt x="12" y="112"/>
                    </a:cubicBezTo>
                    <a:cubicBezTo>
                      <a:pt x="14" y="111"/>
                      <a:pt x="14" y="111"/>
                      <a:pt x="14" y="111"/>
                    </a:cubicBezTo>
                    <a:cubicBezTo>
                      <a:pt x="45" y="92"/>
                      <a:pt x="45" y="92"/>
                      <a:pt x="45" y="92"/>
                    </a:cubicBezTo>
                    <a:cubicBezTo>
                      <a:pt x="77" y="101"/>
                      <a:pt x="77" y="101"/>
                      <a:pt x="77" y="101"/>
                    </a:cubicBezTo>
                    <a:cubicBezTo>
                      <a:pt x="77" y="107"/>
                      <a:pt x="77" y="107"/>
                      <a:pt x="77" y="107"/>
                    </a:cubicBezTo>
                    <a:cubicBezTo>
                      <a:pt x="46" y="111"/>
                      <a:pt x="46" y="111"/>
                      <a:pt x="46" y="111"/>
                    </a:cubicBezTo>
                    <a:cubicBezTo>
                      <a:pt x="45" y="111"/>
                      <a:pt x="44" y="111"/>
                      <a:pt x="44" y="111"/>
                    </a:cubicBezTo>
                    <a:close/>
                    <a:moveTo>
                      <a:pt x="56" y="129"/>
                    </a:moveTo>
                    <a:cubicBezTo>
                      <a:pt x="56" y="113"/>
                      <a:pt x="56" y="113"/>
                      <a:pt x="56" y="113"/>
                    </a:cubicBezTo>
                    <a:cubicBezTo>
                      <a:pt x="79" y="111"/>
                      <a:pt x="79" y="111"/>
                      <a:pt x="79" y="111"/>
                    </a:cubicBezTo>
                    <a:cubicBezTo>
                      <a:pt x="80" y="111"/>
                      <a:pt x="80" y="110"/>
                      <a:pt x="81" y="109"/>
                    </a:cubicBezTo>
                    <a:cubicBezTo>
                      <a:pt x="81" y="99"/>
                      <a:pt x="81" y="99"/>
                      <a:pt x="81" y="99"/>
                    </a:cubicBezTo>
                    <a:cubicBezTo>
                      <a:pt x="81" y="98"/>
                      <a:pt x="80" y="97"/>
                      <a:pt x="79" y="97"/>
                    </a:cubicBezTo>
                    <a:cubicBezTo>
                      <a:pt x="56" y="91"/>
                      <a:pt x="56" y="91"/>
                      <a:pt x="56" y="91"/>
                    </a:cubicBezTo>
                    <a:cubicBezTo>
                      <a:pt x="56" y="15"/>
                      <a:pt x="56" y="15"/>
                      <a:pt x="56" y="15"/>
                    </a:cubicBezTo>
                    <a:cubicBezTo>
                      <a:pt x="130" y="15"/>
                      <a:pt x="130" y="15"/>
                      <a:pt x="130" y="15"/>
                    </a:cubicBezTo>
                    <a:cubicBezTo>
                      <a:pt x="130" y="115"/>
                      <a:pt x="130" y="115"/>
                      <a:pt x="130" y="115"/>
                    </a:cubicBezTo>
                    <a:cubicBezTo>
                      <a:pt x="123" y="113"/>
                      <a:pt x="123" y="113"/>
                      <a:pt x="123" y="113"/>
                    </a:cubicBezTo>
                    <a:cubicBezTo>
                      <a:pt x="112" y="112"/>
                      <a:pt x="112" y="112"/>
                      <a:pt x="112" y="112"/>
                    </a:cubicBezTo>
                    <a:cubicBezTo>
                      <a:pt x="111" y="90"/>
                      <a:pt x="111" y="90"/>
                      <a:pt x="111" y="90"/>
                    </a:cubicBezTo>
                    <a:cubicBezTo>
                      <a:pt x="115" y="87"/>
                      <a:pt x="118" y="83"/>
                      <a:pt x="118" y="77"/>
                    </a:cubicBezTo>
                    <a:cubicBezTo>
                      <a:pt x="118" y="69"/>
                      <a:pt x="111" y="63"/>
                      <a:pt x="103" y="63"/>
                    </a:cubicBezTo>
                    <a:cubicBezTo>
                      <a:pt x="95" y="63"/>
                      <a:pt x="89" y="69"/>
                      <a:pt x="89" y="77"/>
                    </a:cubicBezTo>
                    <a:cubicBezTo>
                      <a:pt x="89" y="83"/>
                      <a:pt x="92" y="87"/>
                      <a:pt x="96" y="90"/>
                    </a:cubicBezTo>
                    <a:cubicBezTo>
                      <a:pt x="96" y="125"/>
                      <a:pt x="96" y="125"/>
                      <a:pt x="96" y="125"/>
                    </a:cubicBezTo>
                    <a:cubicBezTo>
                      <a:pt x="83" y="111"/>
                      <a:pt x="83" y="111"/>
                      <a:pt x="83" y="111"/>
                    </a:cubicBezTo>
                    <a:cubicBezTo>
                      <a:pt x="75" y="122"/>
                      <a:pt x="75" y="122"/>
                      <a:pt x="75" y="122"/>
                    </a:cubicBezTo>
                    <a:cubicBezTo>
                      <a:pt x="79" y="129"/>
                      <a:pt x="79" y="129"/>
                      <a:pt x="79" y="129"/>
                    </a:cubicBezTo>
                    <a:lnTo>
                      <a:pt x="56" y="129"/>
                    </a:lnTo>
                    <a:close/>
                    <a:moveTo>
                      <a:pt x="103" y="69"/>
                    </a:moveTo>
                    <a:cubicBezTo>
                      <a:pt x="99" y="69"/>
                      <a:pt x="95" y="73"/>
                      <a:pt x="95" y="77"/>
                    </a:cubicBezTo>
                    <a:cubicBezTo>
                      <a:pt x="95" y="79"/>
                      <a:pt x="95" y="80"/>
                      <a:pt x="96" y="81"/>
                    </a:cubicBezTo>
                    <a:cubicBezTo>
                      <a:pt x="96" y="86"/>
                      <a:pt x="96" y="86"/>
                      <a:pt x="96" y="86"/>
                    </a:cubicBezTo>
                    <a:cubicBezTo>
                      <a:pt x="93" y="84"/>
                      <a:pt x="92" y="81"/>
                      <a:pt x="92" y="77"/>
                    </a:cubicBezTo>
                    <a:cubicBezTo>
                      <a:pt x="92" y="71"/>
                      <a:pt x="97" y="66"/>
                      <a:pt x="103" y="66"/>
                    </a:cubicBezTo>
                    <a:cubicBezTo>
                      <a:pt x="110" y="66"/>
                      <a:pt x="115" y="71"/>
                      <a:pt x="115" y="77"/>
                    </a:cubicBezTo>
                    <a:cubicBezTo>
                      <a:pt x="115" y="81"/>
                      <a:pt x="113" y="84"/>
                      <a:pt x="110" y="86"/>
                    </a:cubicBezTo>
                    <a:cubicBezTo>
                      <a:pt x="110" y="82"/>
                      <a:pt x="110" y="82"/>
                      <a:pt x="110" y="82"/>
                    </a:cubicBezTo>
                    <a:cubicBezTo>
                      <a:pt x="111" y="81"/>
                      <a:pt x="111" y="79"/>
                      <a:pt x="111" y="77"/>
                    </a:cubicBezTo>
                    <a:cubicBezTo>
                      <a:pt x="111" y="73"/>
                      <a:pt x="108" y="69"/>
                      <a:pt x="103" y="69"/>
                    </a:cubicBezTo>
                    <a:close/>
                    <a:moveTo>
                      <a:pt x="130" y="165"/>
                    </a:moveTo>
                    <a:cubicBezTo>
                      <a:pt x="104" y="165"/>
                      <a:pt x="104" y="165"/>
                      <a:pt x="104" y="165"/>
                    </a:cubicBezTo>
                    <a:cubicBezTo>
                      <a:pt x="90" y="139"/>
                      <a:pt x="90" y="139"/>
                      <a:pt x="90" y="139"/>
                    </a:cubicBezTo>
                    <a:cubicBezTo>
                      <a:pt x="79" y="122"/>
                      <a:pt x="79" y="122"/>
                      <a:pt x="79" y="122"/>
                    </a:cubicBezTo>
                    <a:cubicBezTo>
                      <a:pt x="83" y="117"/>
                      <a:pt x="83" y="117"/>
                      <a:pt x="83" y="117"/>
                    </a:cubicBezTo>
                    <a:cubicBezTo>
                      <a:pt x="93" y="128"/>
                      <a:pt x="93" y="128"/>
                      <a:pt x="93" y="128"/>
                    </a:cubicBezTo>
                    <a:cubicBezTo>
                      <a:pt x="94" y="129"/>
                      <a:pt x="95" y="129"/>
                      <a:pt x="96" y="129"/>
                    </a:cubicBezTo>
                    <a:cubicBezTo>
                      <a:pt x="97" y="129"/>
                      <a:pt x="97" y="129"/>
                      <a:pt x="98" y="129"/>
                    </a:cubicBezTo>
                    <a:cubicBezTo>
                      <a:pt x="99" y="128"/>
                      <a:pt x="100" y="127"/>
                      <a:pt x="100" y="125"/>
                    </a:cubicBezTo>
                    <a:cubicBezTo>
                      <a:pt x="100" y="79"/>
                      <a:pt x="100" y="79"/>
                      <a:pt x="100" y="79"/>
                    </a:cubicBezTo>
                    <a:cubicBezTo>
                      <a:pt x="106" y="79"/>
                      <a:pt x="106" y="79"/>
                      <a:pt x="106" y="79"/>
                    </a:cubicBezTo>
                    <a:cubicBezTo>
                      <a:pt x="108" y="112"/>
                      <a:pt x="108" y="112"/>
                      <a:pt x="108" y="112"/>
                    </a:cubicBezTo>
                    <a:cubicBezTo>
                      <a:pt x="108" y="114"/>
                      <a:pt x="110" y="116"/>
                      <a:pt x="112" y="116"/>
                    </a:cubicBezTo>
                    <a:cubicBezTo>
                      <a:pt x="122" y="117"/>
                      <a:pt x="122" y="117"/>
                      <a:pt x="122" y="117"/>
                    </a:cubicBezTo>
                    <a:cubicBezTo>
                      <a:pt x="132" y="120"/>
                      <a:pt x="132" y="120"/>
                      <a:pt x="132" y="120"/>
                    </a:cubicBezTo>
                    <a:cubicBezTo>
                      <a:pt x="137" y="124"/>
                      <a:pt x="137" y="124"/>
                      <a:pt x="137" y="124"/>
                    </a:cubicBezTo>
                    <a:lnTo>
                      <a:pt x="130" y="1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0" name="Freeform 130"/>
              <p:cNvSpPr>
                <a:spLocks noEditPoints="1"/>
              </p:cNvSpPr>
              <p:nvPr/>
            </p:nvSpPr>
            <p:spPr bwMode="auto">
              <a:xfrm>
                <a:off x="1424551" y="3004917"/>
                <a:ext cx="381052" cy="359945"/>
              </a:xfrm>
              <a:custGeom>
                <a:avLst/>
                <a:gdLst/>
                <a:ahLst/>
                <a:cxnLst>
                  <a:cxn ang="0">
                    <a:pos x="90" y="0"/>
                  </a:cxn>
                  <a:cxn ang="0">
                    <a:pos x="19" y="63"/>
                  </a:cxn>
                  <a:cxn ang="0">
                    <a:pos x="7" y="74"/>
                  </a:cxn>
                  <a:cxn ang="0">
                    <a:pos x="0" y="80"/>
                  </a:cxn>
                  <a:cxn ang="0">
                    <a:pos x="126" y="221"/>
                  </a:cxn>
                  <a:cxn ang="0">
                    <a:pos x="134" y="215"/>
                  </a:cxn>
                  <a:cxn ang="0">
                    <a:pos x="146" y="204"/>
                  </a:cxn>
                  <a:cxn ang="0">
                    <a:pos x="216" y="141"/>
                  </a:cxn>
                  <a:cxn ang="0">
                    <a:pos x="90" y="0"/>
                  </a:cxn>
                  <a:cxn ang="0">
                    <a:pos x="67" y="147"/>
                  </a:cxn>
                  <a:cxn ang="0">
                    <a:pos x="68" y="137"/>
                  </a:cxn>
                  <a:cxn ang="0">
                    <a:pos x="78" y="137"/>
                  </a:cxn>
                  <a:cxn ang="0">
                    <a:pos x="78" y="148"/>
                  </a:cxn>
                  <a:cxn ang="0">
                    <a:pos x="67" y="147"/>
                  </a:cxn>
                  <a:cxn ang="0">
                    <a:pos x="140" y="198"/>
                  </a:cxn>
                  <a:cxn ang="0">
                    <a:pos x="25" y="69"/>
                  </a:cxn>
                  <a:cxn ang="0">
                    <a:pos x="89" y="11"/>
                  </a:cxn>
                  <a:cxn ang="0">
                    <a:pos x="204" y="140"/>
                  </a:cxn>
                  <a:cxn ang="0">
                    <a:pos x="140" y="198"/>
                  </a:cxn>
                </a:cxnLst>
                <a:rect l="0" t="0" r="r" b="b"/>
                <a:pathLst>
                  <a:path w="216" h="221">
                    <a:moveTo>
                      <a:pt x="90" y="0"/>
                    </a:moveTo>
                    <a:cubicBezTo>
                      <a:pt x="19" y="63"/>
                      <a:pt x="19" y="63"/>
                      <a:pt x="19" y="63"/>
                    </a:cubicBezTo>
                    <a:cubicBezTo>
                      <a:pt x="7" y="74"/>
                      <a:pt x="7" y="74"/>
                      <a:pt x="7" y="74"/>
                    </a:cubicBezTo>
                    <a:cubicBezTo>
                      <a:pt x="0" y="80"/>
                      <a:pt x="0" y="80"/>
                      <a:pt x="0" y="80"/>
                    </a:cubicBezTo>
                    <a:cubicBezTo>
                      <a:pt x="126" y="221"/>
                      <a:pt x="126" y="221"/>
                      <a:pt x="126" y="221"/>
                    </a:cubicBezTo>
                    <a:cubicBezTo>
                      <a:pt x="134" y="215"/>
                      <a:pt x="134" y="215"/>
                      <a:pt x="134" y="215"/>
                    </a:cubicBezTo>
                    <a:cubicBezTo>
                      <a:pt x="146" y="204"/>
                      <a:pt x="146" y="204"/>
                      <a:pt x="146" y="204"/>
                    </a:cubicBezTo>
                    <a:cubicBezTo>
                      <a:pt x="216" y="141"/>
                      <a:pt x="216" y="141"/>
                      <a:pt x="216" y="141"/>
                    </a:cubicBezTo>
                    <a:lnTo>
                      <a:pt x="90" y="0"/>
                    </a:lnTo>
                    <a:close/>
                    <a:moveTo>
                      <a:pt x="67" y="147"/>
                    </a:moveTo>
                    <a:cubicBezTo>
                      <a:pt x="65" y="144"/>
                      <a:pt x="65" y="139"/>
                      <a:pt x="68" y="137"/>
                    </a:cubicBezTo>
                    <a:cubicBezTo>
                      <a:pt x="71" y="134"/>
                      <a:pt x="76" y="134"/>
                      <a:pt x="78" y="137"/>
                    </a:cubicBezTo>
                    <a:cubicBezTo>
                      <a:pt x="81" y="140"/>
                      <a:pt x="81" y="145"/>
                      <a:pt x="78" y="148"/>
                    </a:cubicBezTo>
                    <a:cubicBezTo>
                      <a:pt x="75" y="150"/>
                      <a:pt x="70" y="150"/>
                      <a:pt x="67" y="147"/>
                    </a:cubicBezTo>
                    <a:close/>
                    <a:moveTo>
                      <a:pt x="140" y="198"/>
                    </a:moveTo>
                    <a:cubicBezTo>
                      <a:pt x="25" y="69"/>
                      <a:pt x="25" y="69"/>
                      <a:pt x="25" y="69"/>
                    </a:cubicBezTo>
                    <a:cubicBezTo>
                      <a:pt x="89" y="11"/>
                      <a:pt x="89" y="11"/>
                      <a:pt x="89" y="11"/>
                    </a:cubicBezTo>
                    <a:cubicBezTo>
                      <a:pt x="204" y="140"/>
                      <a:pt x="204" y="140"/>
                      <a:pt x="204" y="140"/>
                    </a:cubicBezTo>
                    <a:lnTo>
                      <a:pt x="140" y="19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1" name="Freeform 131"/>
              <p:cNvSpPr>
                <a:spLocks noEditPoints="1"/>
              </p:cNvSpPr>
              <p:nvPr/>
            </p:nvSpPr>
            <p:spPr bwMode="auto">
              <a:xfrm>
                <a:off x="4418250" y="4781243"/>
                <a:ext cx="302887" cy="172773"/>
              </a:xfrm>
              <a:custGeom>
                <a:avLst/>
                <a:gdLst/>
                <a:ahLst/>
                <a:cxnLst>
                  <a:cxn ang="0">
                    <a:pos x="171" y="34"/>
                  </a:cxn>
                  <a:cxn ang="0">
                    <a:pos x="148" y="26"/>
                  </a:cxn>
                  <a:cxn ang="0">
                    <a:pos x="128" y="3"/>
                  </a:cxn>
                  <a:cxn ang="0">
                    <a:pos x="109" y="14"/>
                  </a:cxn>
                  <a:cxn ang="0">
                    <a:pos x="77" y="24"/>
                  </a:cxn>
                  <a:cxn ang="0">
                    <a:pos x="57" y="2"/>
                  </a:cxn>
                  <a:cxn ang="0">
                    <a:pos x="37" y="13"/>
                  </a:cxn>
                  <a:cxn ang="0">
                    <a:pos x="8" y="21"/>
                  </a:cxn>
                  <a:cxn ang="0">
                    <a:pos x="11" y="61"/>
                  </a:cxn>
                  <a:cxn ang="0">
                    <a:pos x="10" y="84"/>
                  </a:cxn>
                  <a:cxn ang="0">
                    <a:pos x="38" y="92"/>
                  </a:cxn>
                  <a:cxn ang="0">
                    <a:pos x="51" y="105"/>
                  </a:cxn>
                  <a:cxn ang="0">
                    <a:pos x="78" y="83"/>
                  </a:cxn>
                  <a:cxn ang="0">
                    <a:pos x="94" y="84"/>
                  </a:cxn>
                  <a:cxn ang="0">
                    <a:pos x="116" y="105"/>
                  </a:cxn>
                  <a:cxn ang="0">
                    <a:pos x="135" y="92"/>
                  </a:cxn>
                  <a:cxn ang="0">
                    <a:pos x="158" y="87"/>
                  </a:cxn>
                  <a:cxn ang="0">
                    <a:pos x="158" y="28"/>
                  </a:cxn>
                  <a:cxn ang="0">
                    <a:pos x="164" y="34"/>
                  </a:cxn>
                  <a:cxn ang="0">
                    <a:pos x="158" y="43"/>
                  </a:cxn>
                  <a:cxn ang="0">
                    <a:pos x="158" y="28"/>
                  </a:cxn>
                  <a:cxn ang="0">
                    <a:pos x="124" y="9"/>
                  </a:cxn>
                  <a:cxn ang="0">
                    <a:pos x="119" y="19"/>
                  </a:cxn>
                  <a:cxn ang="0">
                    <a:pos x="87" y="27"/>
                  </a:cxn>
                  <a:cxn ang="0">
                    <a:pos x="86" y="39"/>
                  </a:cxn>
                  <a:cxn ang="0">
                    <a:pos x="86" y="39"/>
                  </a:cxn>
                  <a:cxn ang="0">
                    <a:pos x="45" y="10"/>
                  </a:cxn>
                  <a:cxn ang="0">
                    <a:pos x="56" y="12"/>
                  </a:cxn>
                  <a:cxn ang="0">
                    <a:pos x="45" y="10"/>
                  </a:cxn>
                  <a:cxn ang="0">
                    <a:pos x="15" y="26"/>
                  </a:cxn>
                  <a:cxn ang="0">
                    <a:pos x="18" y="37"/>
                  </a:cxn>
                  <a:cxn ang="0">
                    <a:pos x="10" y="74"/>
                  </a:cxn>
                  <a:cxn ang="0">
                    <a:pos x="19" y="68"/>
                  </a:cxn>
                  <a:cxn ang="0">
                    <a:pos x="56" y="95"/>
                  </a:cxn>
                  <a:cxn ang="0">
                    <a:pos x="46" y="89"/>
                  </a:cxn>
                  <a:cxn ang="0">
                    <a:pos x="56" y="95"/>
                  </a:cxn>
                  <a:cxn ang="0">
                    <a:pos x="41" y="85"/>
                  </a:cxn>
                  <a:cxn ang="0">
                    <a:pos x="18" y="60"/>
                  </a:cxn>
                  <a:cxn ang="0">
                    <a:pos x="28" y="36"/>
                  </a:cxn>
                  <a:cxn ang="0">
                    <a:pos x="44" y="24"/>
                  </a:cxn>
                  <a:cxn ang="0">
                    <a:pos x="74" y="31"/>
                  </a:cxn>
                  <a:cxn ang="0">
                    <a:pos x="83" y="61"/>
                  </a:cxn>
                  <a:cxn ang="0">
                    <a:pos x="61" y="84"/>
                  </a:cxn>
                  <a:cxn ang="0">
                    <a:pos x="87" y="83"/>
                  </a:cxn>
                  <a:cxn ang="0">
                    <a:pos x="87" y="67"/>
                  </a:cxn>
                  <a:cxn ang="0">
                    <a:pos x="128" y="96"/>
                  </a:cxn>
                  <a:cxn ang="0">
                    <a:pos x="117" y="90"/>
                  </a:cxn>
                  <a:cxn ang="0">
                    <a:pos x="128" y="96"/>
                  </a:cxn>
                  <a:cxn ang="0">
                    <a:pos x="112" y="86"/>
                  </a:cxn>
                  <a:cxn ang="0">
                    <a:pos x="92" y="62"/>
                  </a:cxn>
                  <a:cxn ang="0">
                    <a:pos x="98" y="28"/>
                  </a:cxn>
                  <a:cxn ang="0">
                    <a:pos x="121" y="27"/>
                  </a:cxn>
                  <a:cxn ang="0">
                    <a:pos x="145" y="34"/>
                  </a:cxn>
                  <a:cxn ang="0">
                    <a:pos x="145" y="74"/>
                  </a:cxn>
                  <a:cxn ang="0">
                    <a:pos x="129" y="82"/>
                  </a:cxn>
                  <a:cxn ang="0">
                    <a:pos x="158" y="80"/>
                  </a:cxn>
                  <a:cxn ang="0">
                    <a:pos x="158" y="68"/>
                  </a:cxn>
                </a:cxnLst>
                <a:rect l="0" t="0" r="r" b="b"/>
                <a:pathLst>
                  <a:path w="171" h="106">
                    <a:moveTo>
                      <a:pt x="164" y="63"/>
                    </a:moveTo>
                    <a:cubicBezTo>
                      <a:pt x="163" y="45"/>
                      <a:pt x="163" y="45"/>
                      <a:pt x="163" y="45"/>
                    </a:cubicBezTo>
                    <a:cubicBezTo>
                      <a:pt x="168" y="43"/>
                      <a:pt x="171" y="39"/>
                      <a:pt x="171" y="34"/>
                    </a:cubicBezTo>
                    <a:cubicBezTo>
                      <a:pt x="171" y="31"/>
                      <a:pt x="169" y="27"/>
                      <a:pt x="167" y="25"/>
                    </a:cubicBezTo>
                    <a:cubicBezTo>
                      <a:pt x="165" y="22"/>
                      <a:pt x="161" y="21"/>
                      <a:pt x="158" y="21"/>
                    </a:cubicBezTo>
                    <a:cubicBezTo>
                      <a:pt x="154" y="21"/>
                      <a:pt x="150" y="23"/>
                      <a:pt x="148" y="26"/>
                    </a:cubicBezTo>
                    <a:cubicBezTo>
                      <a:pt x="134" y="17"/>
                      <a:pt x="134" y="17"/>
                      <a:pt x="134" y="17"/>
                    </a:cubicBezTo>
                    <a:cubicBezTo>
                      <a:pt x="134" y="15"/>
                      <a:pt x="135" y="13"/>
                      <a:pt x="134" y="11"/>
                    </a:cubicBezTo>
                    <a:cubicBezTo>
                      <a:pt x="133" y="8"/>
                      <a:pt x="131" y="5"/>
                      <a:pt x="128" y="3"/>
                    </a:cubicBezTo>
                    <a:cubicBezTo>
                      <a:pt x="126" y="2"/>
                      <a:pt x="124" y="1"/>
                      <a:pt x="122" y="1"/>
                    </a:cubicBezTo>
                    <a:cubicBezTo>
                      <a:pt x="117" y="1"/>
                      <a:pt x="113" y="4"/>
                      <a:pt x="110" y="8"/>
                    </a:cubicBezTo>
                    <a:cubicBezTo>
                      <a:pt x="109" y="10"/>
                      <a:pt x="109" y="12"/>
                      <a:pt x="109" y="14"/>
                    </a:cubicBezTo>
                    <a:cubicBezTo>
                      <a:pt x="94" y="22"/>
                      <a:pt x="94" y="22"/>
                      <a:pt x="94" y="22"/>
                    </a:cubicBezTo>
                    <a:cubicBezTo>
                      <a:pt x="92" y="21"/>
                      <a:pt x="89" y="20"/>
                      <a:pt x="86" y="20"/>
                    </a:cubicBezTo>
                    <a:cubicBezTo>
                      <a:pt x="83" y="20"/>
                      <a:pt x="79" y="22"/>
                      <a:pt x="77" y="24"/>
                    </a:cubicBezTo>
                    <a:cubicBezTo>
                      <a:pt x="63" y="16"/>
                      <a:pt x="63" y="16"/>
                      <a:pt x="63" y="16"/>
                    </a:cubicBezTo>
                    <a:cubicBezTo>
                      <a:pt x="63" y="14"/>
                      <a:pt x="63" y="12"/>
                      <a:pt x="63" y="10"/>
                    </a:cubicBezTo>
                    <a:cubicBezTo>
                      <a:pt x="62" y="7"/>
                      <a:pt x="60" y="4"/>
                      <a:pt x="57" y="2"/>
                    </a:cubicBezTo>
                    <a:cubicBezTo>
                      <a:pt x="55" y="1"/>
                      <a:pt x="52" y="0"/>
                      <a:pt x="50" y="0"/>
                    </a:cubicBezTo>
                    <a:cubicBezTo>
                      <a:pt x="46" y="0"/>
                      <a:pt x="41" y="3"/>
                      <a:pt x="39" y="7"/>
                    </a:cubicBezTo>
                    <a:cubicBezTo>
                      <a:pt x="38" y="9"/>
                      <a:pt x="37" y="11"/>
                      <a:pt x="37" y="13"/>
                    </a:cubicBezTo>
                    <a:cubicBezTo>
                      <a:pt x="22" y="22"/>
                      <a:pt x="22" y="22"/>
                      <a:pt x="22" y="22"/>
                    </a:cubicBezTo>
                    <a:cubicBezTo>
                      <a:pt x="20" y="20"/>
                      <a:pt x="18" y="19"/>
                      <a:pt x="15" y="19"/>
                    </a:cubicBezTo>
                    <a:cubicBezTo>
                      <a:pt x="13" y="19"/>
                      <a:pt x="10" y="20"/>
                      <a:pt x="8" y="21"/>
                    </a:cubicBezTo>
                    <a:cubicBezTo>
                      <a:pt x="2" y="25"/>
                      <a:pt x="0" y="33"/>
                      <a:pt x="4" y="39"/>
                    </a:cubicBezTo>
                    <a:cubicBezTo>
                      <a:pt x="6" y="42"/>
                      <a:pt x="8" y="44"/>
                      <a:pt x="11" y="45"/>
                    </a:cubicBezTo>
                    <a:cubicBezTo>
                      <a:pt x="11" y="61"/>
                      <a:pt x="11" y="61"/>
                      <a:pt x="11" y="61"/>
                    </a:cubicBezTo>
                    <a:cubicBezTo>
                      <a:pt x="9" y="62"/>
                      <a:pt x="6" y="64"/>
                      <a:pt x="5" y="66"/>
                    </a:cubicBezTo>
                    <a:cubicBezTo>
                      <a:pt x="3" y="69"/>
                      <a:pt x="3" y="73"/>
                      <a:pt x="4" y="76"/>
                    </a:cubicBezTo>
                    <a:cubicBezTo>
                      <a:pt x="4" y="80"/>
                      <a:pt x="7" y="82"/>
                      <a:pt x="10" y="84"/>
                    </a:cubicBezTo>
                    <a:cubicBezTo>
                      <a:pt x="11" y="85"/>
                      <a:pt x="14" y="86"/>
                      <a:pt x="16" y="86"/>
                    </a:cubicBezTo>
                    <a:cubicBezTo>
                      <a:pt x="19" y="86"/>
                      <a:pt x="21" y="85"/>
                      <a:pt x="24" y="83"/>
                    </a:cubicBezTo>
                    <a:cubicBezTo>
                      <a:pt x="38" y="92"/>
                      <a:pt x="38" y="92"/>
                      <a:pt x="38" y="92"/>
                    </a:cubicBezTo>
                    <a:cubicBezTo>
                      <a:pt x="38" y="93"/>
                      <a:pt x="38" y="94"/>
                      <a:pt x="39" y="96"/>
                    </a:cubicBezTo>
                    <a:cubicBezTo>
                      <a:pt x="40" y="99"/>
                      <a:pt x="42" y="102"/>
                      <a:pt x="45" y="104"/>
                    </a:cubicBezTo>
                    <a:cubicBezTo>
                      <a:pt x="47" y="105"/>
                      <a:pt x="49" y="105"/>
                      <a:pt x="51" y="105"/>
                    </a:cubicBezTo>
                    <a:cubicBezTo>
                      <a:pt x="56" y="105"/>
                      <a:pt x="60" y="103"/>
                      <a:pt x="62" y="99"/>
                    </a:cubicBezTo>
                    <a:cubicBezTo>
                      <a:pt x="64" y="96"/>
                      <a:pt x="64" y="93"/>
                      <a:pt x="64" y="91"/>
                    </a:cubicBezTo>
                    <a:cubicBezTo>
                      <a:pt x="78" y="83"/>
                      <a:pt x="78" y="83"/>
                      <a:pt x="78" y="83"/>
                    </a:cubicBezTo>
                    <a:cubicBezTo>
                      <a:pt x="80" y="85"/>
                      <a:pt x="83" y="86"/>
                      <a:pt x="86" y="86"/>
                    </a:cubicBezTo>
                    <a:cubicBezTo>
                      <a:pt x="87" y="86"/>
                      <a:pt x="87" y="86"/>
                      <a:pt x="87" y="86"/>
                    </a:cubicBezTo>
                    <a:cubicBezTo>
                      <a:pt x="89" y="86"/>
                      <a:pt x="92" y="85"/>
                      <a:pt x="94" y="84"/>
                    </a:cubicBezTo>
                    <a:cubicBezTo>
                      <a:pt x="110" y="93"/>
                      <a:pt x="110" y="93"/>
                      <a:pt x="110" y="93"/>
                    </a:cubicBezTo>
                    <a:cubicBezTo>
                      <a:pt x="110" y="94"/>
                      <a:pt x="110" y="95"/>
                      <a:pt x="110" y="97"/>
                    </a:cubicBezTo>
                    <a:cubicBezTo>
                      <a:pt x="111" y="100"/>
                      <a:pt x="113" y="103"/>
                      <a:pt x="116" y="105"/>
                    </a:cubicBezTo>
                    <a:cubicBezTo>
                      <a:pt x="118" y="106"/>
                      <a:pt x="120" y="106"/>
                      <a:pt x="122" y="106"/>
                    </a:cubicBezTo>
                    <a:cubicBezTo>
                      <a:pt x="127" y="106"/>
                      <a:pt x="131" y="104"/>
                      <a:pt x="134" y="100"/>
                    </a:cubicBezTo>
                    <a:cubicBezTo>
                      <a:pt x="135" y="97"/>
                      <a:pt x="136" y="94"/>
                      <a:pt x="135" y="92"/>
                    </a:cubicBezTo>
                    <a:cubicBezTo>
                      <a:pt x="149" y="84"/>
                      <a:pt x="149" y="84"/>
                      <a:pt x="149" y="84"/>
                    </a:cubicBezTo>
                    <a:cubicBezTo>
                      <a:pt x="152" y="86"/>
                      <a:pt x="155" y="87"/>
                      <a:pt x="158" y="87"/>
                    </a:cubicBezTo>
                    <a:cubicBezTo>
                      <a:pt x="158" y="87"/>
                      <a:pt x="158" y="87"/>
                      <a:pt x="158" y="87"/>
                    </a:cubicBezTo>
                    <a:cubicBezTo>
                      <a:pt x="165" y="87"/>
                      <a:pt x="171" y="81"/>
                      <a:pt x="171" y="74"/>
                    </a:cubicBezTo>
                    <a:cubicBezTo>
                      <a:pt x="171" y="69"/>
                      <a:pt x="168" y="65"/>
                      <a:pt x="164" y="63"/>
                    </a:cubicBezTo>
                    <a:close/>
                    <a:moveTo>
                      <a:pt x="158" y="28"/>
                    </a:moveTo>
                    <a:cubicBezTo>
                      <a:pt x="158" y="28"/>
                      <a:pt x="158" y="28"/>
                      <a:pt x="158" y="28"/>
                    </a:cubicBezTo>
                    <a:cubicBezTo>
                      <a:pt x="159" y="28"/>
                      <a:pt x="161" y="29"/>
                      <a:pt x="162" y="30"/>
                    </a:cubicBezTo>
                    <a:cubicBezTo>
                      <a:pt x="163" y="31"/>
                      <a:pt x="164" y="32"/>
                      <a:pt x="164" y="34"/>
                    </a:cubicBezTo>
                    <a:cubicBezTo>
                      <a:pt x="164" y="37"/>
                      <a:pt x="161" y="40"/>
                      <a:pt x="158" y="40"/>
                    </a:cubicBezTo>
                    <a:cubicBezTo>
                      <a:pt x="158" y="43"/>
                      <a:pt x="158" y="43"/>
                      <a:pt x="158" y="43"/>
                    </a:cubicBezTo>
                    <a:cubicBezTo>
                      <a:pt x="158" y="43"/>
                      <a:pt x="158" y="43"/>
                      <a:pt x="158" y="43"/>
                    </a:cubicBezTo>
                    <a:cubicBezTo>
                      <a:pt x="158" y="40"/>
                      <a:pt x="158" y="40"/>
                      <a:pt x="158" y="40"/>
                    </a:cubicBezTo>
                    <a:cubicBezTo>
                      <a:pt x="154" y="40"/>
                      <a:pt x="152" y="37"/>
                      <a:pt x="152" y="34"/>
                    </a:cubicBezTo>
                    <a:cubicBezTo>
                      <a:pt x="152" y="31"/>
                      <a:pt x="155" y="28"/>
                      <a:pt x="158" y="28"/>
                    </a:cubicBezTo>
                    <a:close/>
                    <a:moveTo>
                      <a:pt x="116" y="11"/>
                    </a:moveTo>
                    <a:cubicBezTo>
                      <a:pt x="117" y="9"/>
                      <a:pt x="119" y="8"/>
                      <a:pt x="122" y="8"/>
                    </a:cubicBezTo>
                    <a:cubicBezTo>
                      <a:pt x="123" y="8"/>
                      <a:pt x="124" y="9"/>
                      <a:pt x="124" y="9"/>
                    </a:cubicBezTo>
                    <a:cubicBezTo>
                      <a:pt x="126" y="10"/>
                      <a:pt x="127" y="11"/>
                      <a:pt x="127" y="13"/>
                    </a:cubicBezTo>
                    <a:cubicBezTo>
                      <a:pt x="128" y="14"/>
                      <a:pt x="127" y="16"/>
                      <a:pt x="127" y="17"/>
                    </a:cubicBezTo>
                    <a:cubicBezTo>
                      <a:pt x="125" y="20"/>
                      <a:pt x="121" y="21"/>
                      <a:pt x="119" y="19"/>
                    </a:cubicBezTo>
                    <a:cubicBezTo>
                      <a:pt x="116" y="18"/>
                      <a:pt x="115" y="14"/>
                      <a:pt x="116" y="11"/>
                    </a:cubicBezTo>
                    <a:close/>
                    <a:moveTo>
                      <a:pt x="87" y="27"/>
                    </a:moveTo>
                    <a:cubicBezTo>
                      <a:pt x="87" y="27"/>
                      <a:pt x="87" y="27"/>
                      <a:pt x="87" y="27"/>
                    </a:cubicBezTo>
                    <a:cubicBezTo>
                      <a:pt x="88" y="27"/>
                      <a:pt x="90" y="28"/>
                      <a:pt x="91" y="29"/>
                    </a:cubicBezTo>
                    <a:cubicBezTo>
                      <a:pt x="92" y="30"/>
                      <a:pt x="92" y="31"/>
                      <a:pt x="92" y="33"/>
                    </a:cubicBezTo>
                    <a:cubicBezTo>
                      <a:pt x="92" y="36"/>
                      <a:pt x="90" y="39"/>
                      <a:pt x="86" y="39"/>
                    </a:cubicBezTo>
                    <a:cubicBezTo>
                      <a:pt x="86" y="42"/>
                      <a:pt x="86" y="42"/>
                      <a:pt x="86" y="42"/>
                    </a:cubicBezTo>
                    <a:cubicBezTo>
                      <a:pt x="86" y="42"/>
                      <a:pt x="86" y="42"/>
                      <a:pt x="86" y="42"/>
                    </a:cubicBezTo>
                    <a:cubicBezTo>
                      <a:pt x="86" y="39"/>
                      <a:pt x="86" y="39"/>
                      <a:pt x="86" y="39"/>
                    </a:cubicBezTo>
                    <a:cubicBezTo>
                      <a:pt x="83" y="39"/>
                      <a:pt x="80" y="36"/>
                      <a:pt x="81" y="33"/>
                    </a:cubicBezTo>
                    <a:cubicBezTo>
                      <a:pt x="81" y="30"/>
                      <a:pt x="83" y="27"/>
                      <a:pt x="87" y="27"/>
                    </a:cubicBezTo>
                    <a:close/>
                    <a:moveTo>
                      <a:pt x="45" y="10"/>
                    </a:moveTo>
                    <a:cubicBezTo>
                      <a:pt x="46" y="8"/>
                      <a:pt x="48" y="7"/>
                      <a:pt x="50" y="7"/>
                    </a:cubicBezTo>
                    <a:cubicBezTo>
                      <a:pt x="51" y="7"/>
                      <a:pt x="52" y="8"/>
                      <a:pt x="53" y="8"/>
                    </a:cubicBezTo>
                    <a:cubicBezTo>
                      <a:pt x="55" y="9"/>
                      <a:pt x="56" y="10"/>
                      <a:pt x="56" y="12"/>
                    </a:cubicBezTo>
                    <a:cubicBezTo>
                      <a:pt x="56" y="13"/>
                      <a:pt x="56" y="15"/>
                      <a:pt x="55" y="16"/>
                    </a:cubicBezTo>
                    <a:cubicBezTo>
                      <a:pt x="54" y="19"/>
                      <a:pt x="50" y="20"/>
                      <a:pt x="47" y="18"/>
                    </a:cubicBezTo>
                    <a:cubicBezTo>
                      <a:pt x="44" y="17"/>
                      <a:pt x="43" y="13"/>
                      <a:pt x="45" y="10"/>
                    </a:cubicBezTo>
                    <a:close/>
                    <a:moveTo>
                      <a:pt x="10" y="35"/>
                    </a:moveTo>
                    <a:cubicBezTo>
                      <a:pt x="8" y="33"/>
                      <a:pt x="9" y="29"/>
                      <a:pt x="12" y="27"/>
                    </a:cubicBezTo>
                    <a:cubicBezTo>
                      <a:pt x="13" y="27"/>
                      <a:pt x="14" y="26"/>
                      <a:pt x="15" y="26"/>
                    </a:cubicBezTo>
                    <a:cubicBezTo>
                      <a:pt x="17" y="26"/>
                      <a:pt x="19" y="28"/>
                      <a:pt x="20" y="29"/>
                    </a:cubicBezTo>
                    <a:cubicBezTo>
                      <a:pt x="21" y="31"/>
                      <a:pt x="21" y="32"/>
                      <a:pt x="21" y="34"/>
                    </a:cubicBezTo>
                    <a:cubicBezTo>
                      <a:pt x="20" y="35"/>
                      <a:pt x="19" y="37"/>
                      <a:pt x="18" y="37"/>
                    </a:cubicBezTo>
                    <a:cubicBezTo>
                      <a:pt x="15" y="39"/>
                      <a:pt x="12" y="38"/>
                      <a:pt x="10" y="35"/>
                    </a:cubicBezTo>
                    <a:close/>
                    <a:moveTo>
                      <a:pt x="13" y="78"/>
                    </a:moveTo>
                    <a:cubicBezTo>
                      <a:pt x="12" y="77"/>
                      <a:pt x="11" y="76"/>
                      <a:pt x="10" y="74"/>
                    </a:cubicBezTo>
                    <a:cubicBezTo>
                      <a:pt x="10" y="73"/>
                      <a:pt x="10" y="71"/>
                      <a:pt x="11" y="70"/>
                    </a:cubicBezTo>
                    <a:cubicBezTo>
                      <a:pt x="12" y="68"/>
                      <a:pt x="14" y="67"/>
                      <a:pt x="16" y="67"/>
                    </a:cubicBezTo>
                    <a:cubicBezTo>
                      <a:pt x="17" y="67"/>
                      <a:pt x="18" y="67"/>
                      <a:pt x="19" y="68"/>
                    </a:cubicBezTo>
                    <a:cubicBezTo>
                      <a:pt x="22" y="69"/>
                      <a:pt x="23" y="73"/>
                      <a:pt x="21" y="76"/>
                    </a:cubicBezTo>
                    <a:cubicBezTo>
                      <a:pt x="20" y="79"/>
                      <a:pt x="16" y="80"/>
                      <a:pt x="13" y="78"/>
                    </a:cubicBezTo>
                    <a:close/>
                    <a:moveTo>
                      <a:pt x="56" y="95"/>
                    </a:moveTo>
                    <a:cubicBezTo>
                      <a:pt x="55" y="98"/>
                      <a:pt x="51" y="99"/>
                      <a:pt x="48" y="97"/>
                    </a:cubicBezTo>
                    <a:cubicBezTo>
                      <a:pt x="47" y="97"/>
                      <a:pt x="46" y="95"/>
                      <a:pt x="45" y="94"/>
                    </a:cubicBezTo>
                    <a:cubicBezTo>
                      <a:pt x="45" y="92"/>
                      <a:pt x="45" y="91"/>
                      <a:pt x="46" y="89"/>
                    </a:cubicBezTo>
                    <a:cubicBezTo>
                      <a:pt x="47" y="88"/>
                      <a:pt x="49" y="86"/>
                      <a:pt x="51" y="86"/>
                    </a:cubicBezTo>
                    <a:cubicBezTo>
                      <a:pt x="52" y="86"/>
                      <a:pt x="53" y="87"/>
                      <a:pt x="54" y="87"/>
                    </a:cubicBezTo>
                    <a:cubicBezTo>
                      <a:pt x="57" y="89"/>
                      <a:pt x="58" y="92"/>
                      <a:pt x="56" y="95"/>
                    </a:cubicBezTo>
                    <a:close/>
                    <a:moveTo>
                      <a:pt x="58" y="81"/>
                    </a:moveTo>
                    <a:cubicBezTo>
                      <a:pt x="56" y="80"/>
                      <a:pt x="53" y="79"/>
                      <a:pt x="51" y="79"/>
                    </a:cubicBezTo>
                    <a:cubicBezTo>
                      <a:pt x="47" y="79"/>
                      <a:pt x="43" y="82"/>
                      <a:pt x="41" y="85"/>
                    </a:cubicBezTo>
                    <a:cubicBezTo>
                      <a:pt x="28" y="78"/>
                      <a:pt x="28" y="78"/>
                      <a:pt x="28" y="78"/>
                    </a:cubicBezTo>
                    <a:cubicBezTo>
                      <a:pt x="30" y="72"/>
                      <a:pt x="28" y="65"/>
                      <a:pt x="22" y="62"/>
                    </a:cubicBezTo>
                    <a:cubicBezTo>
                      <a:pt x="21" y="61"/>
                      <a:pt x="20" y="60"/>
                      <a:pt x="18" y="60"/>
                    </a:cubicBezTo>
                    <a:cubicBezTo>
                      <a:pt x="18" y="45"/>
                      <a:pt x="18" y="45"/>
                      <a:pt x="18" y="45"/>
                    </a:cubicBezTo>
                    <a:cubicBezTo>
                      <a:pt x="19" y="45"/>
                      <a:pt x="21" y="44"/>
                      <a:pt x="22" y="43"/>
                    </a:cubicBezTo>
                    <a:cubicBezTo>
                      <a:pt x="25" y="42"/>
                      <a:pt x="27" y="39"/>
                      <a:pt x="28" y="36"/>
                    </a:cubicBezTo>
                    <a:cubicBezTo>
                      <a:pt x="28" y="33"/>
                      <a:pt x="28" y="30"/>
                      <a:pt x="27" y="27"/>
                    </a:cubicBezTo>
                    <a:cubicBezTo>
                      <a:pt x="39" y="20"/>
                      <a:pt x="39" y="20"/>
                      <a:pt x="39" y="20"/>
                    </a:cubicBezTo>
                    <a:cubicBezTo>
                      <a:pt x="40" y="22"/>
                      <a:pt x="42" y="23"/>
                      <a:pt x="44" y="24"/>
                    </a:cubicBezTo>
                    <a:cubicBezTo>
                      <a:pt x="46" y="26"/>
                      <a:pt x="48" y="26"/>
                      <a:pt x="50" y="26"/>
                    </a:cubicBezTo>
                    <a:cubicBezTo>
                      <a:pt x="54" y="26"/>
                      <a:pt x="57" y="25"/>
                      <a:pt x="59" y="22"/>
                    </a:cubicBezTo>
                    <a:cubicBezTo>
                      <a:pt x="74" y="31"/>
                      <a:pt x="74" y="31"/>
                      <a:pt x="74" y="31"/>
                    </a:cubicBezTo>
                    <a:cubicBezTo>
                      <a:pt x="74" y="31"/>
                      <a:pt x="74" y="32"/>
                      <a:pt x="74" y="33"/>
                    </a:cubicBezTo>
                    <a:cubicBezTo>
                      <a:pt x="73" y="38"/>
                      <a:pt x="77" y="43"/>
                      <a:pt x="82" y="45"/>
                    </a:cubicBezTo>
                    <a:cubicBezTo>
                      <a:pt x="83" y="61"/>
                      <a:pt x="83" y="61"/>
                      <a:pt x="83" y="61"/>
                    </a:cubicBezTo>
                    <a:cubicBezTo>
                      <a:pt x="78" y="63"/>
                      <a:pt x="74" y="67"/>
                      <a:pt x="74" y="73"/>
                    </a:cubicBezTo>
                    <a:cubicBezTo>
                      <a:pt x="74" y="74"/>
                      <a:pt x="74" y="76"/>
                      <a:pt x="74" y="77"/>
                    </a:cubicBezTo>
                    <a:cubicBezTo>
                      <a:pt x="61" y="84"/>
                      <a:pt x="61" y="84"/>
                      <a:pt x="61" y="84"/>
                    </a:cubicBezTo>
                    <a:cubicBezTo>
                      <a:pt x="60" y="83"/>
                      <a:pt x="59" y="82"/>
                      <a:pt x="58" y="81"/>
                    </a:cubicBezTo>
                    <a:close/>
                    <a:moveTo>
                      <a:pt x="87" y="79"/>
                    </a:moveTo>
                    <a:cubicBezTo>
                      <a:pt x="87" y="83"/>
                      <a:pt x="87" y="83"/>
                      <a:pt x="87" y="83"/>
                    </a:cubicBezTo>
                    <a:cubicBezTo>
                      <a:pt x="86" y="79"/>
                      <a:pt x="86" y="79"/>
                      <a:pt x="86" y="79"/>
                    </a:cubicBezTo>
                    <a:cubicBezTo>
                      <a:pt x="83" y="79"/>
                      <a:pt x="81" y="76"/>
                      <a:pt x="81" y="73"/>
                    </a:cubicBezTo>
                    <a:cubicBezTo>
                      <a:pt x="81" y="70"/>
                      <a:pt x="83" y="67"/>
                      <a:pt x="87" y="67"/>
                    </a:cubicBezTo>
                    <a:cubicBezTo>
                      <a:pt x="90" y="67"/>
                      <a:pt x="93" y="70"/>
                      <a:pt x="93" y="73"/>
                    </a:cubicBezTo>
                    <a:cubicBezTo>
                      <a:pt x="92" y="76"/>
                      <a:pt x="90" y="79"/>
                      <a:pt x="87" y="79"/>
                    </a:cubicBezTo>
                    <a:close/>
                    <a:moveTo>
                      <a:pt x="128" y="96"/>
                    </a:moveTo>
                    <a:cubicBezTo>
                      <a:pt x="126" y="99"/>
                      <a:pt x="122" y="100"/>
                      <a:pt x="120" y="98"/>
                    </a:cubicBezTo>
                    <a:cubicBezTo>
                      <a:pt x="118" y="98"/>
                      <a:pt x="117" y="96"/>
                      <a:pt x="117" y="95"/>
                    </a:cubicBezTo>
                    <a:cubicBezTo>
                      <a:pt x="116" y="93"/>
                      <a:pt x="117" y="92"/>
                      <a:pt x="117" y="90"/>
                    </a:cubicBezTo>
                    <a:cubicBezTo>
                      <a:pt x="118" y="89"/>
                      <a:pt x="120" y="87"/>
                      <a:pt x="123" y="87"/>
                    </a:cubicBezTo>
                    <a:cubicBezTo>
                      <a:pt x="124" y="87"/>
                      <a:pt x="125" y="88"/>
                      <a:pt x="125" y="88"/>
                    </a:cubicBezTo>
                    <a:cubicBezTo>
                      <a:pt x="128" y="90"/>
                      <a:pt x="129" y="93"/>
                      <a:pt x="128" y="96"/>
                    </a:cubicBezTo>
                    <a:close/>
                    <a:moveTo>
                      <a:pt x="129" y="82"/>
                    </a:moveTo>
                    <a:cubicBezTo>
                      <a:pt x="127" y="81"/>
                      <a:pt x="125" y="80"/>
                      <a:pt x="123" y="80"/>
                    </a:cubicBezTo>
                    <a:cubicBezTo>
                      <a:pt x="118" y="80"/>
                      <a:pt x="114" y="83"/>
                      <a:pt x="112" y="86"/>
                    </a:cubicBezTo>
                    <a:cubicBezTo>
                      <a:pt x="98" y="78"/>
                      <a:pt x="98" y="78"/>
                      <a:pt x="98" y="78"/>
                    </a:cubicBezTo>
                    <a:cubicBezTo>
                      <a:pt x="99" y="77"/>
                      <a:pt x="99" y="75"/>
                      <a:pt x="99" y="73"/>
                    </a:cubicBezTo>
                    <a:cubicBezTo>
                      <a:pt x="100" y="68"/>
                      <a:pt x="97" y="64"/>
                      <a:pt x="92" y="62"/>
                    </a:cubicBezTo>
                    <a:cubicBezTo>
                      <a:pt x="92" y="44"/>
                      <a:pt x="92" y="44"/>
                      <a:pt x="92" y="44"/>
                    </a:cubicBezTo>
                    <a:cubicBezTo>
                      <a:pt x="96" y="42"/>
                      <a:pt x="99" y="38"/>
                      <a:pt x="99" y="33"/>
                    </a:cubicBezTo>
                    <a:cubicBezTo>
                      <a:pt x="99" y="31"/>
                      <a:pt x="99" y="30"/>
                      <a:pt x="98" y="28"/>
                    </a:cubicBezTo>
                    <a:cubicBezTo>
                      <a:pt x="111" y="21"/>
                      <a:pt x="111" y="21"/>
                      <a:pt x="111" y="21"/>
                    </a:cubicBezTo>
                    <a:cubicBezTo>
                      <a:pt x="112" y="23"/>
                      <a:pt x="113" y="24"/>
                      <a:pt x="115" y="25"/>
                    </a:cubicBezTo>
                    <a:cubicBezTo>
                      <a:pt x="117" y="27"/>
                      <a:pt x="119" y="27"/>
                      <a:pt x="121" y="27"/>
                    </a:cubicBezTo>
                    <a:cubicBezTo>
                      <a:pt x="125" y="27"/>
                      <a:pt x="128" y="26"/>
                      <a:pt x="131" y="23"/>
                    </a:cubicBezTo>
                    <a:cubicBezTo>
                      <a:pt x="145" y="32"/>
                      <a:pt x="145" y="32"/>
                      <a:pt x="145" y="32"/>
                    </a:cubicBezTo>
                    <a:cubicBezTo>
                      <a:pt x="145" y="32"/>
                      <a:pt x="145" y="33"/>
                      <a:pt x="145" y="34"/>
                    </a:cubicBezTo>
                    <a:cubicBezTo>
                      <a:pt x="145" y="40"/>
                      <a:pt x="150" y="46"/>
                      <a:pt x="156" y="47"/>
                    </a:cubicBezTo>
                    <a:cubicBezTo>
                      <a:pt x="157" y="61"/>
                      <a:pt x="157" y="61"/>
                      <a:pt x="157" y="61"/>
                    </a:cubicBezTo>
                    <a:cubicBezTo>
                      <a:pt x="150" y="62"/>
                      <a:pt x="145" y="67"/>
                      <a:pt x="145" y="74"/>
                    </a:cubicBezTo>
                    <a:cubicBezTo>
                      <a:pt x="145" y="75"/>
                      <a:pt x="145" y="77"/>
                      <a:pt x="146" y="78"/>
                    </a:cubicBezTo>
                    <a:cubicBezTo>
                      <a:pt x="132" y="85"/>
                      <a:pt x="132" y="85"/>
                      <a:pt x="132" y="85"/>
                    </a:cubicBezTo>
                    <a:cubicBezTo>
                      <a:pt x="132" y="84"/>
                      <a:pt x="130" y="83"/>
                      <a:pt x="129" y="82"/>
                    </a:cubicBezTo>
                    <a:close/>
                    <a:moveTo>
                      <a:pt x="158" y="80"/>
                    </a:moveTo>
                    <a:cubicBezTo>
                      <a:pt x="158" y="84"/>
                      <a:pt x="158" y="84"/>
                      <a:pt x="158" y="84"/>
                    </a:cubicBezTo>
                    <a:cubicBezTo>
                      <a:pt x="158" y="80"/>
                      <a:pt x="158" y="80"/>
                      <a:pt x="158" y="80"/>
                    </a:cubicBezTo>
                    <a:cubicBezTo>
                      <a:pt x="156" y="80"/>
                      <a:pt x="155" y="79"/>
                      <a:pt x="154" y="78"/>
                    </a:cubicBezTo>
                    <a:cubicBezTo>
                      <a:pt x="153" y="77"/>
                      <a:pt x="152" y="76"/>
                      <a:pt x="152" y="74"/>
                    </a:cubicBezTo>
                    <a:cubicBezTo>
                      <a:pt x="152" y="71"/>
                      <a:pt x="155" y="68"/>
                      <a:pt x="158" y="68"/>
                    </a:cubicBezTo>
                    <a:cubicBezTo>
                      <a:pt x="161" y="68"/>
                      <a:pt x="164" y="71"/>
                      <a:pt x="164" y="74"/>
                    </a:cubicBezTo>
                    <a:cubicBezTo>
                      <a:pt x="164" y="77"/>
                      <a:pt x="161" y="80"/>
                      <a:pt x="158" y="8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2" name="Freeform 132"/>
              <p:cNvSpPr>
                <a:spLocks noEditPoints="1"/>
              </p:cNvSpPr>
              <p:nvPr/>
            </p:nvSpPr>
            <p:spPr bwMode="auto">
              <a:xfrm>
                <a:off x="910620" y="2211240"/>
                <a:ext cx="390822" cy="75588"/>
              </a:xfrm>
              <a:custGeom>
                <a:avLst/>
                <a:gdLst/>
                <a:ahLst/>
                <a:cxnLst>
                  <a:cxn ang="0">
                    <a:pos x="0" y="0"/>
                  </a:cxn>
                  <a:cxn ang="0">
                    <a:pos x="0" y="42"/>
                  </a:cxn>
                  <a:cxn ang="0">
                    <a:pos x="200" y="42"/>
                  </a:cxn>
                  <a:cxn ang="0">
                    <a:pos x="200" y="0"/>
                  </a:cxn>
                  <a:cxn ang="0">
                    <a:pos x="0" y="0"/>
                  </a:cxn>
                  <a:cxn ang="0">
                    <a:pos x="192" y="34"/>
                  </a:cxn>
                  <a:cxn ang="0">
                    <a:pos x="8" y="34"/>
                  </a:cxn>
                  <a:cxn ang="0">
                    <a:pos x="8" y="8"/>
                  </a:cxn>
                  <a:cxn ang="0">
                    <a:pos x="192" y="8"/>
                  </a:cxn>
                  <a:cxn ang="0">
                    <a:pos x="192" y="34"/>
                  </a:cxn>
                </a:cxnLst>
                <a:rect l="0" t="0" r="r" b="b"/>
                <a:pathLst>
                  <a:path w="200" h="42">
                    <a:moveTo>
                      <a:pt x="0" y="0"/>
                    </a:moveTo>
                    <a:lnTo>
                      <a:pt x="0" y="42"/>
                    </a:lnTo>
                    <a:lnTo>
                      <a:pt x="200" y="42"/>
                    </a:lnTo>
                    <a:lnTo>
                      <a:pt x="200" y="0"/>
                    </a:lnTo>
                    <a:lnTo>
                      <a:pt x="0" y="0"/>
                    </a:lnTo>
                    <a:close/>
                    <a:moveTo>
                      <a:pt x="192" y="34"/>
                    </a:moveTo>
                    <a:lnTo>
                      <a:pt x="8" y="34"/>
                    </a:lnTo>
                    <a:lnTo>
                      <a:pt x="8" y="8"/>
                    </a:lnTo>
                    <a:lnTo>
                      <a:pt x="192" y="8"/>
                    </a:lnTo>
                    <a:lnTo>
                      <a:pt x="192" y="3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3" name="Rectangle 133"/>
              <p:cNvSpPr>
                <a:spLocks noChangeArrowheads="1"/>
              </p:cNvSpPr>
              <p:nvPr/>
            </p:nvSpPr>
            <p:spPr bwMode="auto">
              <a:xfrm>
                <a:off x="937978" y="2236436"/>
                <a:ext cx="244264" cy="25196"/>
              </a:xfrm>
              <a:prstGeom prst="rect">
                <a:avLst/>
              </a:prstGeom>
              <a:solidFill>
                <a:srgbClr val="C7C8C9"/>
              </a:solidFill>
              <a:ln w="9525">
                <a:noFill/>
                <a:miter lim="800000"/>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4" name="Freeform 134"/>
              <p:cNvSpPr>
                <a:spLocks/>
              </p:cNvSpPr>
              <p:nvPr/>
            </p:nvSpPr>
            <p:spPr bwMode="auto">
              <a:xfrm>
                <a:off x="803144" y="3175891"/>
                <a:ext cx="17587" cy="19797"/>
              </a:xfrm>
              <a:custGeom>
                <a:avLst/>
                <a:gdLst/>
                <a:ahLst/>
                <a:cxnLst>
                  <a:cxn ang="0">
                    <a:pos x="10" y="0"/>
                  </a:cxn>
                  <a:cxn ang="0">
                    <a:pos x="0" y="0"/>
                  </a:cxn>
                  <a:cxn ang="0">
                    <a:pos x="0" y="12"/>
                  </a:cxn>
                  <a:cxn ang="0">
                    <a:pos x="10" y="12"/>
                  </a:cxn>
                  <a:cxn ang="0">
                    <a:pos x="10" y="0"/>
                  </a:cxn>
                </a:cxnLst>
                <a:rect l="0" t="0" r="r" b="b"/>
                <a:pathLst>
                  <a:path w="10" h="12">
                    <a:moveTo>
                      <a:pt x="10" y="0"/>
                    </a:moveTo>
                    <a:cubicBezTo>
                      <a:pt x="7" y="0"/>
                      <a:pt x="3" y="0"/>
                      <a:pt x="0" y="0"/>
                    </a:cubicBezTo>
                    <a:cubicBezTo>
                      <a:pt x="0" y="4"/>
                      <a:pt x="0" y="8"/>
                      <a:pt x="0" y="12"/>
                    </a:cubicBezTo>
                    <a:cubicBezTo>
                      <a:pt x="4" y="12"/>
                      <a:pt x="7" y="12"/>
                      <a:pt x="10" y="12"/>
                    </a:cubicBezTo>
                    <a:lnTo>
                      <a:pt x="1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5" name="Freeform 135"/>
              <p:cNvSpPr>
                <a:spLocks/>
              </p:cNvSpPr>
              <p:nvPr/>
            </p:nvSpPr>
            <p:spPr bwMode="auto">
              <a:xfrm>
                <a:off x="777740" y="3174091"/>
                <a:ext cx="21495" cy="19797"/>
              </a:xfrm>
              <a:custGeom>
                <a:avLst/>
                <a:gdLst/>
                <a:ahLst/>
                <a:cxnLst>
                  <a:cxn ang="0">
                    <a:pos x="11" y="1"/>
                  </a:cxn>
                  <a:cxn ang="0">
                    <a:pos x="0" y="0"/>
                  </a:cxn>
                  <a:cxn ang="0">
                    <a:pos x="0" y="12"/>
                  </a:cxn>
                  <a:cxn ang="0">
                    <a:pos x="12" y="12"/>
                  </a:cxn>
                  <a:cxn ang="0">
                    <a:pos x="11" y="1"/>
                  </a:cxn>
                </a:cxnLst>
                <a:rect l="0" t="0" r="r" b="b"/>
                <a:pathLst>
                  <a:path w="12" h="12">
                    <a:moveTo>
                      <a:pt x="11" y="1"/>
                    </a:moveTo>
                    <a:cubicBezTo>
                      <a:pt x="7" y="1"/>
                      <a:pt x="4" y="1"/>
                      <a:pt x="0" y="0"/>
                    </a:cubicBezTo>
                    <a:cubicBezTo>
                      <a:pt x="0" y="4"/>
                      <a:pt x="0" y="8"/>
                      <a:pt x="0" y="12"/>
                    </a:cubicBezTo>
                    <a:cubicBezTo>
                      <a:pt x="4" y="12"/>
                      <a:pt x="8" y="12"/>
                      <a:pt x="12" y="12"/>
                    </a:cubicBezTo>
                    <a:cubicBezTo>
                      <a:pt x="11" y="9"/>
                      <a:pt x="11" y="5"/>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6" name="Freeform 136"/>
              <p:cNvSpPr>
                <a:spLocks/>
              </p:cNvSpPr>
              <p:nvPr/>
            </p:nvSpPr>
            <p:spPr bwMode="auto">
              <a:xfrm>
                <a:off x="746475" y="3150695"/>
                <a:ext cx="23449" cy="17997"/>
              </a:xfrm>
              <a:custGeom>
                <a:avLst/>
                <a:gdLst/>
                <a:ahLst/>
                <a:cxnLst>
                  <a:cxn ang="0">
                    <a:pos x="13" y="11"/>
                  </a:cxn>
                  <a:cxn ang="0">
                    <a:pos x="12" y="1"/>
                  </a:cxn>
                  <a:cxn ang="0">
                    <a:pos x="0" y="0"/>
                  </a:cxn>
                  <a:cxn ang="0">
                    <a:pos x="1" y="10"/>
                  </a:cxn>
                  <a:cxn ang="0">
                    <a:pos x="13" y="11"/>
                  </a:cxn>
                </a:cxnLst>
                <a:rect l="0" t="0" r="r" b="b"/>
                <a:pathLst>
                  <a:path w="13" h="11">
                    <a:moveTo>
                      <a:pt x="13" y="11"/>
                    </a:moveTo>
                    <a:cubicBezTo>
                      <a:pt x="12" y="7"/>
                      <a:pt x="12" y="4"/>
                      <a:pt x="12" y="1"/>
                    </a:cubicBezTo>
                    <a:cubicBezTo>
                      <a:pt x="8" y="0"/>
                      <a:pt x="4" y="0"/>
                      <a:pt x="0" y="0"/>
                    </a:cubicBezTo>
                    <a:cubicBezTo>
                      <a:pt x="0" y="3"/>
                      <a:pt x="0" y="7"/>
                      <a:pt x="1" y="10"/>
                    </a:cubicBezTo>
                    <a:cubicBezTo>
                      <a:pt x="5" y="10"/>
                      <a:pt x="9" y="10"/>
                      <a:pt x="1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7" name="Freeform 137"/>
              <p:cNvSpPr>
                <a:spLocks/>
              </p:cNvSpPr>
              <p:nvPr/>
            </p:nvSpPr>
            <p:spPr bwMode="auto">
              <a:xfrm>
                <a:off x="748429" y="3174091"/>
                <a:ext cx="23449"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2" y="8"/>
                      <a:pt x="12" y="4"/>
                      <a:pt x="12" y="0"/>
                    </a:cubicBezTo>
                    <a:cubicBezTo>
                      <a:pt x="8" y="0"/>
                      <a:pt x="4" y="0"/>
                      <a:pt x="0" y="0"/>
                    </a:cubicBezTo>
                    <a:cubicBezTo>
                      <a:pt x="0" y="4"/>
                      <a:pt x="1" y="7"/>
                      <a:pt x="1" y="11"/>
                    </a:cubicBezTo>
                    <a:cubicBezTo>
                      <a:pt x="5" y="11"/>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8" name="Freeform 138"/>
              <p:cNvSpPr>
                <a:spLocks/>
              </p:cNvSpPr>
              <p:nvPr/>
            </p:nvSpPr>
            <p:spPr bwMode="auto">
              <a:xfrm>
                <a:off x="881308" y="3150695"/>
                <a:ext cx="23449" cy="17997"/>
              </a:xfrm>
              <a:custGeom>
                <a:avLst/>
                <a:gdLst/>
                <a:ahLst/>
                <a:cxnLst>
                  <a:cxn ang="0">
                    <a:pos x="0" y="1"/>
                  </a:cxn>
                  <a:cxn ang="0">
                    <a:pos x="0" y="11"/>
                  </a:cxn>
                  <a:cxn ang="0">
                    <a:pos x="12" y="10"/>
                  </a:cxn>
                  <a:cxn ang="0">
                    <a:pos x="13" y="0"/>
                  </a:cxn>
                  <a:cxn ang="0">
                    <a:pos x="0" y="1"/>
                  </a:cxn>
                </a:cxnLst>
                <a:rect l="0" t="0" r="r" b="b"/>
                <a:pathLst>
                  <a:path w="13" h="11">
                    <a:moveTo>
                      <a:pt x="0" y="1"/>
                    </a:moveTo>
                    <a:cubicBezTo>
                      <a:pt x="0" y="4"/>
                      <a:pt x="0" y="7"/>
                      <a:pt x="0" y="11"/>
                    </a:cubicBezTo>
                    <a:cubicBezTo>
                      <a:pt x="4" y="10"/>
                      <a:pt x="8" y="10"/>
                      <a:pt x="12" y="10"/>
                    </a:cubicBezTo>
                    <a:cubicBezTo>
                      <a:pt x="12" y="7"/>
                      <a:pt x="13" y="3"/>
                      <a:pt x="13" y="0"/>
                    </a:cubicBezTo>
                    <a:cubicBezTo>
                      <a:pt x="9" y="0"/>
                      <a:pt x="4" y="0"/>
                      <a:pt x="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69" name="Freeform 139"/>
              <p:cNvSpPr>
                <a:spLocks/>
              </p:cNvSpPr>
              <p:nvPr/>
            </p:nvSpPr>
            <p:spPr bwMode="auto">
              <a:xfrm>
                <a:off x="855905" y="3100303"/>
                <a:ext cx="19541" cy="19797"/>
              </a:xfrm>
              <a:custGeom>
                <a:avLst/>
                <a:gdLst/>
                <a:ahLst/>
                <a:cxnLst>
                  <a:cxn ang="0">
                    <a:pos x="0" y="0"/>
                  </a:cxn>
                  <a:cxn ang="0">
                    <a:pos x="1" y="12"/>
                  </a:cxn>
                  <a:cxn ang="0">
                    <a:pos x="1" y="12"/>
                  </a:cxn>
                  <a:cxn ang="0">
                    <a:pos x="12" y="12"/>
                  </a:cxn>
                  <a:cxn ang="0">
                    <a:pos x="12" y="1"/>
                  </a:cxn>
                  <a:cxn ang="0">
                    <a:pos x="0" y="0"/>
                  </a:cxn>
                </a:cxnLst>
                <a:rect l="0" t="0" r="r" b="b"/>
                <a:pathLst>
                  <a:path w="12" h="12">
                    <a:moveTo>
                      <a:pt x="0" y="0"/>
                    </a:moveTo>
                    <a:cubicBezTo>
                      <a:pt x="0" y="4"/>
                      <a:pt x="1" y="8"/>
                      <a:pt x="1" y="12"/>
                    </a:cubicBezTo>
                    <a:cubicBezTo>
                      <a:pt x="1" y="12"/>
                      <a:pt x="1" y="12"/>
                      <a:pt x="1" y="12"/>
                    </a:cubicBezTo>
                    <a:cubicBezTo>
                      <a:pt x="12" y="12"/>
                      <a:pt x="12" y="12"/>
                      <a:pt x="12" y="12"/>
                    </a:cubicBezTo>
                    <a:cubicBezTo>
                      <a:pt x="12" y="8"/>
                      <a:pt x="12" y="5"/>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0" name="Freeform 140"/>
              <p:cNvSpPr>
                <a:spLocks/>
              </p:cNvSpPr>
              <p:nvPr/>
            </p:nvSpPr>
            <p:spPr bwMode="auto">
              <a:xfrm>
                <a:off x="853951" y="3174091"/>
                <a:ext cx="19541" cy="21597"/>
              </a:xfrm>
              <a:custGeom>
                <a:avLst/>
                <a:gdLst/>
                <a:ahLst/>
                <a:cxnLst>
                  <a:cxn ang="0">
                    <a:pos x="12" y="0"/>
                  </a:cxn>
                  <a:cxn ang="0">
                    <a:pos x="1" y="1"/>
                  </a:cxn>
                  <a:cxn ang="0">
                    <a:pos x="0" y="13"/>
                  </a:cxn>
                  <a:cxn ang="0">
                    <a:pos x="11" y="12"/>
                  </a:cxn>
                  <a:cxn ang="0">
                    <a:pos x="12" y="0"/>
                  </a:cxn>
                </a:cxnLst>
                <a:rect l="0" t="0" r="r" b="b"/>
                <a:pathLst>
                  <a:path w="12" h="13">
                    <a:moveTo>
                      <a:pt x="12" y="0"/>
                    </a:moveTo>
                    <a:cubicBezTo>
                      <a:pt x="8" y="1"/>
                      <a:pt x="4" y="1"/>
                      <a:pt x="1" y="1"/>
                    </a:cubicBezTo>
                    <a:cubicBezTo>
                      <a:pt x="0" y="5"/>
                      <a:pt x="0" y="9"/>
                      <a:pt x="0" y="13"/>
                    </a:cubicBezTo>
                    <a:cubicBezTo>
                      <a:pt x="4" y="12"/>
                      <a:pt x="7" y="12"/>
                      <a:pt x="11" y="12"/>
                    </a:cubicBezTo>
                    <a:cubicBezTo>
                      <a:pt x="11"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1" name="Freeform 141"/>
              <p:cNvSpPr>
                <a:spLocks/>
              </p:cNvSpPr>
              <p:nvPr/>
            </p:nvSpPr>
            <p:spPr bwMode="auto">
              <a:xfrm>
                <a:off x="828547" y="3078706"/>
                <a:ext cx="19541" cy="16198"/>
              </a:xfrm>
              <a:custGeom>
                <a:avLst/>
                <a:gdLst/>
                <a:ahLst/>
                <a:cxnLst>
                  <a:cxn ang="0">
                    <a:pos x="0" y="10"/>
                  </a:cxn>
                  <a:cxn ang="0">
                    <a:pos x="11" y="10"/>
                  </a:cxn>
                  <a:cxn ang="0">
                    <a:pos x="11" y="0"/>
                  </a:cxn>
                  <a:cxn ang="0">
                    <a:pos x="0" y="0"/>
                  </a:cxn>
                  <a:cxn ang="0">
                    <a:pos x="0" y="10"/>
                  </a:cxn>
                </a:cxnLst>
                <a:rect l="0" t="0" r="r" b="b"/>
                <a:pathLst>
                  <a:path w="11" h="10">
                    <a:moveTo>
                      <a:pt x="0" y="10"/>
                    </a:moveTo>
                    <a:cubicBezTo>
                      <a:pt x="3" y="10"/>
                      <a:pt x="7" y="10"/>
                      <a:pt x="11" y="10"/>
                    </a:cubicBezTo>
                    <a:cubicBezTo>
                      <a:pt x="11" y="7"/>
                      <a:pt x="11" y="4"/>
                      <a:pt x="11" y="0"/>
                    </a:cubicBezTo>
                    <a:cubicBezTo>
                      <a:pt x="7" y="0"/>
                      <a:pt x="3" y="0"/>
                      <a:pt x="0" y="0"/>
                    </a:cubicBezTo>
                    <a:lnTo>
                      <a:pt x="0"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2" name="Freeform 142"/>
              <p:cNvSpPr>
                <a:spLocks/>
              </p:cNvSpPr>
              <p:nvPr/>
            </p:nvSpPr>
            <p:spPr bwMode="auto">
              <a:xfrm>
                <a:off x="855905" y="3078706"/>
                <a:ext cx="19541" cy="17997"/>
              </a:xfrm>
              <a:custGeom>
                <a:avLst/>
                <a:gdLst/>
                <a:ahLst/>
                <a:cxnLst>
                  <a:cxn ang="0">
                    <a:pos x="0" y="11"/>
                  </a:cxn>
                  <a:cxn ang="0">
                    <a:pos x="12" y="11"/>
                  </a:cxn>
                  <a:cxn ang="0">
                    <a:pos x="11" y="1"/>
                  </a:cxn>
                  <a:cxn ang="0">
                    <a:pos x="0" y="0"/>
                  </a:cxn>
                  <a:cxn ang="0">
                    <a:pos x="0" y="11"/>
                  </a:cxn>
                </a:cxnLst>
                <a:rect l="0" t="0" r="r" b="b"/>
                <a:pathLst>
                  <a:path w="12" h="11">
                    <a:moveTo>
                      <a:pt x="0" y="11"/>
                    </a:moveTo>
                    <a:cubicBezTo>
                      <a:pt x="4" y="11"/>
                      <a:pt x="8" y="11"/>
                      <a:pt x="12" y="11"/>
                    </a:cubicBezTo>
                    <a:cubicBezTo>
                      <a:pt x="12" y="8"/>
                      <a:pt x="11" y="4"/>
                      <a:pt x="11" y="1"/>
                    </a:cubicBezTo>
                    <a:cubicBezTo>
                      <a:pt x="7" y="1"/>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3" name="Freeform 143"/>
              <p:cNvSpPr>
                <a:spLocks/>
              </p:cNvSpPr>
              <p:nvPr/>
            </p:nvSpPr>
            <p:spPr bwMode="auto">
              <a:xfrm>
                <a:off x="881308" y="3080506"/>
                <a:ext cx="23449" cy="16198"/>
              </a:xfrm>
              <a:custGeom>
                <a:avLst/>
                <a:gdLst/>
                <a:ahLst/>
                <a:cxnLst>
                  <a:cxn ang="0">
                    <a:pos x="0" y="0"/>
                  </a:cxn>
                  <a:cxn ang="0">
                    <a:pos x="0" y="10"/>
                  </a:cxn>
                  <a:cxn ang="0">
                    <a:pos x="13" y="10"/>
                  </a:cxn>
                  <a:cxn ang="0">
                    <a:pos x="12" y="1"/>
                  </a:cxn>
                  <a:cxn ang="0">
                    <a:pos x="0" y="0"/>
                  </a:cxn>
                </a:cxnLst>
                <a:rect l="0" t="0" r="r" b="b"/>
                <a:pathLst>
                  <a:path w="13" h="10">
                    <a:moveTo>
                      <a:pt x="0" y="0"/>
                    </a:moveTo>
                    <a:cubicBezTo>
                      <a:pt x="0" y="3"/>
                      <a:pt x="0" y="7"/>
                      <a:pt x="0" y="10"/>
                    </a:cubicBezTo>
                    <a:cubicBezTo>
                      <a:pt x="5" y="10"/>
                      <a:pt x="9" y="10"/>
                      <a:pt x="13" y="10"/>
                    </a:cubicBezTo>
                    <a:cubicBezTo>
                      <a:pt x="13" y="7"/>
                      <a:pt x="13"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4" name="Freeform 144"/>
              <p:cNvSpPr>
                <a:spLocks/>
              </p:cNvSpPr>
              <p:nvPr/>
            </p:nvSpPr>
            <p:spPr bwMode="auto">
              <a:xfrm>
                <a:off x="746475" y="3127298"/>
                <a:ext cx="21495" cy="19797"/>
              </a:xfrm>
              <a:custGeom>
                <a:avLst/>
                <a:gdLst/>
                <a:ahLst/>
                <a:cxnLst>
                  <a:cxn ang="0">
                    <a:pos x="13" y="12"/>
                  </a:cxn>
                  <a:cxn ang="0">
                    <a:pos x="12" y="0"/>
                  </a:cxn>
                  <a:cxn ang="0">
                    <a:pos x="0" y="0"/>
                  </a:cxn>
                  <a:cxn ang="0">
                    <a:pos x="1" y="11"/>
                  </a:cxn>
                  <a:cxn ang="0">
                    <a:pos x="13" y="12"/>
                  </a:cxn>
                </a:cxnLst>
                <a:rect l="0" t="0" r="r" b="b"/>
                <a:pathLst>
                  <a:path w="13" h="12">
                    <a:moveTo>
                      <a:pt x="13" y="12"/>
                    </a:moveTo>
                    <a:cubicBezTo>
                      <a:pt x="13" y="8"/>
                      <a:pt x="13" y="4"/>
                      <a:pt x="12" y="0"/>
                    </a:cubicBezTo>
                    <a:cubicBezTo>
                      <a:pt x="0" y="0"/>
                      <a:pt x="0" y="0"/>
                      <a:pt x="0" y="0"/>
                    </a:cubicBezTo>
                    <a:cubicBezTo>
                      <a:pt x="0" y="4"/>
                      <a:pt x="0" y="7"/>
                      <a:pt x="1" y="11"/>
                    </a:cubicBezTo>
                    <a:cubicBezTo>
                      <a:pt x="5" y="12"/>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5" name="Freeform 145"/>
              <p:cNvSpPr>
                <a:spLocks/>
              </p:cNvSpPr>
              <p:nvPr/>
            </p:nvSpPr>
            <p:spPr bwMode="auto">
              <a:xfrm>
                <a:off x="773832" y="3078706"/>
                <a:ext cx="21495" cy="17997"/>
              </a:xfrm>
              <a:custGeom>
                <a:avLst/>
                <a:gdLst/>
                <a:ahLst/>
                <a:cxnLst>
                  <a:cxn ang="0">
                    <a:pos x="0" y="11"/>
                  </a:cxn>
                  <a:cxn ang="0">
                    <a:pos x="12" y="10"/>
                  </a:cxn>
                  <a:cxn ang="0">
                    <a:pos x="12" y="0"/>
                  </a:cxn>
                  <a:cxn ang="0">
                    <a:pos x="0" y="0"/>
                  </a:cxn>
                  <a:cxn ang="0">
                    <a:pos x="0" y="11"/>
                  </a:cxn>
                </a:cxnLst>
                <a:rect l="0" t="0" r="r" b="b"/>
                <a:pathLst>
                  <a:path w="12" h="11">
                    <a:moveTo>
                      <a:pt x="0" y="11"/>
                    </a:moveTo>
                    <a:cubicBezTo>
                      <a:pt x="4" y="10"/>
                      <a:pt x="8" y="10"/>
                      <a:pt x="12" y="10"/>
                    </a:cubicBezTo>
                    <a:cubicBezTo>
                      <a:pt x="12" y="7"/>
                      <a:pt x="12" y="4"/>
                      <a:pt x="12" y="0"/>
                    </a:cubicBezTo>
                    <a:cubicBezTo>
                      <a:pt x="8" y="0"/>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6" name="Freeform 146"/>
              <p:cNvSpPr>
                <a:spLocks/>
              </p:cNvSpPr>
              <p:nvPr/>
            </p:nvSpPr>
            <p:spPr bwMode="auto">
              <a:xfrm>
                <a:off x="801190" y="3078706"/>
                <a:ext cx="19541" cy="16198"/>
              </a:xfrm>
              <a:custGeom>
                <a:avLst/>
                <a:gdLst/>
                <a:ahLst/>
                <a:cxnLst>
                  <a:cxn ang="0">
                    <a:pos x="1" y="0"/>
                  </a:cxn>
                  <a:cxn ang="0">
                    <a:pos x="0" y="10"/>
                  </a:cxn>
                  <a:cxn ang="0">
                    <a:pos x="7" y="10"/>
                  </a:cxn>
                  <a:cxn ang="0">
                    <a:pos x="12" y="10"/>
                  </a:cxn>
                  <a:cxn ang="0">
                    <a:pos x="12" y="0"/>
                  </a:cxn>
                  <a:cxn ang="0">
                    <a:pos x="9" y="0"/>
                  </a:cxn>
                  <a:cxn ang="0">
                    <a:pos x="1" y="0"/>
                  </a:cxn>
                </a:cxnLst>
                <a:rect l="0" t="0" r="r" b="b"/>
                <a:pathLst>
                  <a:path w="12" h="10">
                    <a:moveTo>
                      <a:pt x="1" y="0"/>
                    </a:moveTo>
                    <a:cubicBezTo>
                      <a:pt x="0" y="3"/>
                      <a:pt x="0" y="7"/>
                      <a:pt x="0" y="10"/>
                    </a:cubicBezTo>
                    <a:cubicBezTo>
                      <a:pt x="3" y="10"/>
                      <a:pt x="5" y="10"/>
                      <a:pt x="7" y="10"/>
                    </a:cubicBezTo>
                    <a:cubicBezTo>
                      <a:pt x="9" y="10"/>
                      <a:pt x="10" y="10"/>
                      <a:pt x="12" y="10"/>
                    </a:cubicBezTo>
                    <a:cubicBezTo>
                      <a:pt x="12" y="0"/>
                      <a:pt x="12" y="0"/>
                      <a:pt x="12" y="0"/>
                    </a:cubicBezTo>
                    <a:cubicBezTo>
                      <a:pt x="11" y="0"/>
                      <a:pt x="10" y="0"/>
                      <a:pt x="9" y="0"/>
                    </a:cubicBezTo>
                    <a:cubicBezTo>
                      <a:pt x="6"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7" name="Freeform 147"/>
              <p:cNvSpPr>
                <a:spLocks/>
              </p:cNvSpPr>
              <p:nvPr/>
            </p:nvSpPr>
            <p:spPr bwMode="auto">
              <a:xfrm>
                <a:off x="828547" y="3175891"/>
                <a:ext cx="19541" cy="19797"/>
              </a:xfrm>
              <a:custGeom>
                <a:avLst/>
                <a:gdLst/>
                <a:ahLst/>
                <a:cxnLst>
                  <a:cxn ang="0">
                    <a:pos x="10" y="12"/>
                  </a:cxn>
                  <a:cxn ang="0">
                    <a:pos x="11" y="0"/>
                  </a:cxn>
                  <a:cxn ang="0">
                    <a:pos x="0" y="0"/>
                  </a:cxn>
                  <a:cxn ang="0">
                    <a:pos x="0" y="12"/>
                  </a:cxn>
                  <a:cxn ang="0">
                    <a:pos x="1" y="12"/>
                  </a:cxn>
                  <a:cxn ang="0">
                    <a:pos x="10" y="12"/>
                  </a:cxn>
                </a:cxnLst>
                <a:rect l="0" t="0" r="r" b="b"/>
                <a:pathLst>
                  <a:path w="11" h="12">
                    <a:moveTo>
                      <a:pt x="10" y="12"/>
                    </a:moveTo>
                    <a:cubicBezTo>
                      <a:pt x="10" y="8"/>
                      <a:pt x="11" y="4"/>
                      <a:pt x="11" y="0"/>
                    </a:cubicBezTo>
                    <a:cubicBezTo>
                      <a:pt x="7" y="0"/>
                      <a:pt x="3" y="0"/>
                      <a:pt x="0" y="0"/>
                    </a:cubicBezTo>
                    <a:cubicBezTo>
                      <a:pt x="0" y="12"/>
                      <a:pt x="0" y="12"/>
                      <a:pt x="0" y="12"/>
                    </a:cubicBezTo>
                    <a:cubicBezTo>
                      <a:pt x="0" y="12"/>
                      <a:pt x="1" y="12"/>
                      <a:pt x="1" y="12"/>
                    </a:cubicBezTo>
                    <a:cubicBezTo>
                      <a:pt x="4" y="12"/>
                      <a:pt x="7" y="12"/>
                      <a:pt x="1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8" name="Freeform 148"/>
              <p:cNvSpPr>
                <a:spLocks/>
              </p:cNvSpPr>
              <p:nvPr/>
            </p:nvSpPr>
            <p:spPr bwMode="auto">
              <a:xfrm>
                <a:off x="775786" y="3030113"/>
                <a:ext cx="21495" cy="17997"/>
              </a:xfrm>
              <a:custGeom>
                <a:avLst/>
                <a:gdLst/>
                <a:ahLst/>
                <a:cxnLst>
                  <a:cxn ang="0">
                    <a:pos x="1" y="1"/>
                  </a:cxn>
                  <a:cxn ang="0">
                    <a:pos x="0" y="11"/>
                  </a:cxn>
                  <a:cxn ang="0">
                    <a:pos x="12" y="11"/>
                  </a:cxn>
                  <a:cxn ang="0">
                    <a:pos x="12" y="0"/>
                  </a:cxn>
                  <a:cxn ang="0">
                    <a:pos x="1" y="1"/>
                  </a:cxn>
                </a:cxnLst>
                <a:rect l="0" t="0" r="r" b="b"/>
                <a:pathLst>
                  <a:path w="12" h="11">
                    <a:moveTo>
                      <a:pt x="1" y="1"/>
                    </a:moveTo>
                    <a:cubicBezTo>
                      <a:pt x="1" y="4"/>
                      <a:pt x="1" y="8"/>
                      <a:pt x="0" y="11"/>
                    </a:cubicBezTo>
                    <a:cubicBezTo>
                      <a:pt x="4" y="11"/>
                      <a:pt x="8" y="11"/>
                      <a:pt x="12" y="11"/>
                    </a:cubicBezTo>
                    <a:cubicBezTo>
                      <a:pt x="12" y="7"/>
                      <a:pt x="12" y="4"/>
                      <a:pt x="12" y="0"/>
                    </a:cubicBezTo>
                    <a:cubicBezTo>
                      <a:pt x="9" y="0"/>
                      <a:pt x="5" y="0"/>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79" name="Freeform 149"/>
              <p:cNvSpPr>
                <a:spLocks/>
              </p:cNvSpPr>
              <p:nvPr/>
            </p:nvSpPr>
            <p:spPr bwMode="auto">
              <a:xfrm>
                <a:off x="773832" y="3053510"/>
                <a:ext cx="21495" cy="19797"/>
              </a:xfrm>
              <a:custGeom>
                <a:avLst/>
                <a:gdLst/>
                <a:ahLst/>
                <a:cxnLst>
                  <a:cxn ang="0">
                    <a:pos x="0" y="12"/>
                  </a:cxn>
                  <a:cxn ang="0">
                    <a:pos x="12" y="11"/>
                  </a:cxn>
                  <a:cxn ang="0">
                    <a:pos x="12" y="0"/>
                  </a:cxn>
                  <a:cxn ang="0">
                    <a:pos x="1" y="0"/>
                  </a:cxn>
                  <a:cxn ang="0">
                    <a:pos x="0" y="12"/>
                  </a:cxn>
                </a:cxnLst>
                <a:rect l="0" t="0" r="r" b="b"/>
                <a:pathLst>
                  <a:path w="12" h="12">
                    <a:moveTo>
                      <a:pt x="0" y="12"/>
                    </a:moveTo>
                    <a:cubicBezTo>
                      <a:pt x="4" y="12"/>
                      <a:pt x="8" y="11"/>
                      <a:pt x="12" y="11"/>
                    </a:cubicBezTo>
                    <a:cubicBezTo>
                      <a:pt x="12" y="7"/>
                      <a:pt x="12" y="4"/>
                      <a:pt x="12" y="0"/>
                    </a:cubicBezTo>
                    <a:cubicBezTo>
                      <a:pt x="9" y="0"/>
                      <a:pt x="5" y="0"/>
                      <a:pt x="1" y="0"/>
                    </a:cubicBezTo>
                    <a:cubicBezTo>
                      <a:pt x="1" y="4"/>
                      <a:pt x="1"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0" name="Freeform 150"/>
              <p:cNvSpPr>
                <a:spLocks/>
              </p:cNvSpPr>
              <p:nvPr/>
            </p:nvSpPr>
            <p:spPr bwMode="auto">
              <a:xfrm>
                <a:off x="748429" y="3031913"/>
                <a:ext cx="21495" cy="17997"/>
              </a:xfrm>
              <a:custGeom>
                <a:avLst/>
                <a:gdLst/>
                <a:ahLst/>
                <a:cxnLst>
                  <a:cxn ang="0">
                    <a:pos x="0" y="11"/>
                  </a:cxn>
                  <a:cxn ang="0">
                    <a:pos x="12" y="11"/>
                  </a:cxn>
                  <a:cxn ang="0">
                    <a:pos x="12" y="0"/>
                  </a:cxn>
                  <a:cxn ang="0">
                    <a:pos x="1" y="1"/>
                  </a:cxn>
                  <a:cxn ang="0">
                    <a:pos x="0" y="11"/>
                  </a:cxn>
                </a:cxnLst>
                <a:rect l="0" t="0" r="r" b="b"/>
                <a:pathLst>
                  <a:path w="12" h="11">
                    <a:moveTo>
                      <a:pt x="0" y="11"/>
                    </a:moveTo>
                    <a:cubicBezTo>
                      <a:pt x="4" y="11"/>
                      <a:pt x="8" y="11"/>
                      <a:pt x="12" y="11"/>
                    </a:cubicBezTo>
                    <a:cubicBezTo>
                      <a:pt x="12" y="7"/>
                      <a:pt x="12" y="3"/>
                      <a:pt x="12" y="0"/>
                    </a:cubicBezTo>
                    <a:cubicBezTo>
                      <a:pt x="8" y="0"/>
                      <a:pt x="5" y="0"/>
                      <a:pt x="1" y="1"/>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1" name="Freeform 151"/>
              <p:cNvSpPr>
                <a:spLocks/>
              </p:cNvSpPr>
              <p:nvPr/>
            </p:nvSpPr>
            <p:spPr bwMode="auto">
              <a:xfrm>
                <a:off x="801190" y="3053510"/>
                <a:ext cx="19541" cy="17997"/>
              </a:xfrm>
              <a:custGeom>
                <a:avLst/>
                <a:gdLst/>
                <a:ahLst/>
                <a:cxnLst>
                  <a:cxn ang="0">
                    <a:pos x="0" y="0"/>
                  </a:cxn>
                  <a:cxn ang="0">
                    <a:pos x="0" y="11"/>
                  </a:cxn>
                  <a:cxn ang="0">
                    <a:pos x="8" y="11"/>
                  </a:cxn>
                  <a:cxn ang="0">
                    <a:pos x="11" y="11"/>
                  </a:cxn>
                  <a:cxn ang="0">
                    <a:pos x="11" y="0"/>
                  </a:cxn>
                  <a:cxn ang="0">
                    <a:pos x="10" y="0"/>
                  </a:cxn>
                  <a:cxn ang="0">
                    <a:pos x="0" y="0"/>
                  </a:cxn>
                </a:cxnLst>
                <a:rect l="0" t="0" r="r" b="b"/>
                <a:pathLst>
                  <a:path w="11" h="11">
                    <a:moveTo>
                      <a:pt x="0" y="0"/>
                    </a:moveTo>
                    <a:cubicBezTo>
                      <a:pt x="0" y="4"/>
                      <a:pt x="0" y="7"/>
                      <a:pt x="0" y="11"/>
                    </a:cubicBezTo>
                    <a:cubicBezTo>
                      <a:pt x="3" y="11"/>
                      <a:pt x="5" y="11"/>
                      <a:pt x="8" y="11"/>
                    </a:cubicBezTo>
                    <a:cubicBezTo>
                      <a:pt x="9" y="11"/>
                      <a:pt x="10" y="11"/>
                      <a:pt x="11" y="11"/>
                    </a:cubicBezTo>
                    <a:cubicBezTo>
                      <a:pt x="11" y="0"/>
                      <a:pt x="11" y="0"/>
                      <a:pt x="11" y="0"/>
                    </a:cubicBezTo>
                    <a:cubicBezTo>
                      <a:pt x="11" y="0"/>
                      <a:pt x="10" y="0"/>
                      <a:pt x="10" y="0"/>
                    </a:cubicBezTo>
                    <a:cubicBezTo>
                      <a:pt x="7"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2" name="Freeform 152"/>
              <p:cNvSpPr>
                <a:spLocks/>
              </p:cNvSpPr>
              <p:nvPr/>
            </p:nvSpPr>
            <p:spPr bwMode="auto">
              <a:xfrm>
                <a:off x="724979" y="3031913"/>
                <a:ext cx="19541" cy="17997"/>
              </a:xfrm>
              <a:custGeom>
                <a:avLst/>
                <a:gdLst/>
                <a:ahLst/>
                <a:cxnLst>
                  <a:cxn ang="0">
                    <a:pos x="1" y="2"/>
                  </a:cxn>
                  <a:cxn ang="0">
                    <a:pos x="0" y="11"/>
                  </a:cxn>
                  <a:cxn ang="0">
                    <a:pos x="10" y="10"/>
                  </a:cxn>
                  <a:cxn ang="0">
                    <a:pos x="11" y="0"/>
                  </a:cxn>
                  <a:cxn ang="0">
                    <a:pos x="2" y="1"/>
                  </a:cxn>
                  <a:cxn ang="0">
                    <a:pos x="1" y="2"/>
                  </a:cxn>
                </a:cxnLst>
                <a:rect l="0" t="0" r="r" b="b"/>
                <a:pathLst>
                  <a:path w="11" h="11">
                    <a:moveTo>
                      <a:pt x="1" y="2"/>
                    </a:moveTo>
                    <a:cubicBezTo>
                      <a:pt x="0" y="5"/>
                      <a:pt x="0" y="8"/>
                      <a:pt x="0" y="11"/>
                    </a:cubicBezTo>
                    <a:cubicBezTo>
                      <a:pt x="3" y="11"/>
                      <a:pt x="6" y="10"/>
                      <a:pt x="10" y="10"/>
                    </a:cubicBezTo>
                    <a:cubicBezTo>
                      <a:pt x="10" y="7"/>
                      <a:pt x="10" y="3"/>
                      <a:pt x="11" y="0"/>
                    </a:cubicBezTo>
                    <a:cubicBezTo>
                      <a:pt x="8" y="0"/>
                      <a:pt x="5" y="0"/>
                      <a:pt x="2" y="1"/>
                    </a:cubicBezTo>
                    <a:cubicBezTo>
                      <a:pt x="1" y="1"/>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3" name="Freeform 153"/>
              <p:cNvSpPr>
                <a:spLocks/>
              </p:cNvSpPr>
              <p:nvPr/>
            </p:nvSpPr>
            <p:spPr bwMode="auto">
              <a:xfrm>
                <a:off x="732796" y="3015716"/>
                <a:ext cx="13679" cy="12598"/>
              </a:xfrm>
              <a:custGeom>
                <a:avLst/>
                <a:gdLst/>
                <a:ahLst/>
                <a:cxnLst>
                  <a:cxn ang="0">
                    <a:pos x="0" y="7"/>
                  </a:cxn>
                  <a:cxn ang="0">
                    <a:pos x="6" y="6"/>
                  </a:cxn>
                  <a:cxn ang="0">
                    <a:pos x="7" y="0"/>
                  </a:cxn>
                  <a:cxn ang="0">
                    <a:pos x="0" y="7"/>
                  </a:cxn>
                </a:cxnLst>
                <a:rect l="0" t="0" r="r" b="b"/>
                <a:pathLst>
                  <a:path w="7" h="7">
                    <a:moveTo>
                      <a:pt x="0" y="7"/>
                    </a:moveTo>
                    <a:cubicBezTo>
                      <a:pt x="2" y="6"/>
                      <a:pt x="4" y="6"/>
                      <a:pt x="6" y="6"/>
                    </a:cubicBezTo>
                    <a:cubicBezTo>
                      <a:pt x="6" y="4"/>
                      <a:pt x="7" y="2"/>
                      <a:pt x="7" y="0"/>
                    </a:cubicBezTo>
                    <a:cubicBezTo>
                      <a:pt x="4" y="2"/>
                      <a:pt x="2" y="4"/>
                      <a:pt x="0"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4" name="Freeform 154"/>
              <p:cNvSpPr>
                <a:spLocks/>
              </p:cNvSpPr>
              <p:nvPr/>
            </p:nvSpPr>
            <p:spPr bwMode="auto">
              <a:xfrm>
                <a:off x="828547" y="3053510"/>
                <a:ext cx="19541" cy="17997"/>
              </a:xfrm>
              <a:custGeom>
                <a:avLst/>
                <a:gdLst/>
                <a:ahLst/>
                <a:cxnLst>
                  <a:cxn ang="0">
                    <a:pos x="0" y="11"/>
                  </a:cxn>
                  <a:cxn ang="0">
                    <a:pos x="11" y="11"/>
                  </a:cxn>
                  <a:cxn ang="0">
                    <a:pos x="10" y="0"/>
                  </a:cxn>
                  <a:cxn ang="0">
                    <a:pos x="0" y="0"/>
                  </a:cxn>
                  <a:cxn ang="0">
                    <a:pos x="0" y="11"/>
                  </a:cxn>
                </a:cxnLst>
                <a:rect l="0" t="0" r="r" b="b"/>
                <a:pathLst>
                  <a:path w="11" h="11">
                    <a:moveTo>
                      <a:pt x="0" y="11"/>
                    </a:moveTo>
                    <a:cubicBezTo>
                      <a:pt x="3" y="11"/>
                      <a:pt x="7" y="11"/>
                      <a:pt x="11" y="11"/>
                    </a:cubicBezTo>
                    <a:cubicBezTo>
                      <a:pt x="11" y="8"/>
                      <a:pt x="11" y="4"/>
                      <a:pt x="10" y="0"/>
                    </a:cubicBezTo>
                    <a:cubicBezTo>
                      <a:pt x="7"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5" name="Freeform 155"/>
              <p:cNvSpPr>
                <a:spLocks/>
              </p:cNvSpPr>
              <p:nvPr/>
            </p:nvSpPr>
            <p:spPr bwMode="auto">
              <a:xfrm>
                <a:off x="908666" y="3055310"/>
                <a:ext cx="19541" cy="21597"/>
              </a:xfrm>
              <a:custGeom>
                <a:avLst/>
                <a:gdLst/>
                <a:ahLst/>
                <a:cxnLst>
                  <a:cxn ang="0">
                    <a:pos x="0" y="0"/>
                  </a:cxn>
                  <a:cxn ang="0">
                    <a:pos x="1" y="12"/>
                  </a:cxn>
                  <a:cxn ang="0">
                    <a:pos x="11" y="13"/>
                  </a:cxn>
                  <a:cxn ang="0">
                    <a:pos x="10" y="1"/>
                  </a:cxn>
                  <a:cxn ang="0">
                    <a:pos x="0" y="0"/>
                  </a:cxn>
                </a:cxnLst>
                <a:rect l="0" t="0" r="r" b="b"/>
                <a:pathLst>
                  <a:path w="11" h="13">
                    <a:moveTo>
                      <a:pt x="0" y="0"/>
                    </a:moveTo>
                    <a:cubicBezTo>
                      <a:pt x="0" y="4"/>
                      <a:pt x="0" y="8"/>
                      <a:pt x="1" y="12"/>
                    </a:cubicBezTo>
                    <a:cubicBezTo>
                      <a:pt x="4" y="12"/>
                      <a:pt x="7" y="12"/>
                      <a:pt x="11" y="13"/>
                    </a:cubicBezTo>
                    <a:cubicBezTo>
                      <a:pt x="10" y="9"/>
                      <a:pt x="10" y="5"/>
                      <a:pt x="10"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6" name="Freeform 156"/>
              <p:cNvSpPr>
                <a:spLocks/>
              </p:cNvSpPr>
              <p:nvPr/>
            </p:nvSpPr>
            <p:spPr bwMode="auto">
              <a:xfrm>
                <a:off x="910620" y="3082305"/>
                <a:ext cx="17587" cy="16198"/>
              </a:xfrm>
              <a:custGeom>
                <a:avLst/>
                <a:gdLst/>
                <a:ahLst/>
                <a:cxnLst>
                  <a:cxn ang="0">
                    <a:pos x="0" y="0"/>
                  </a:cxn>
                  <a:cxn ang="0">
                    <a:pos x="1" y="10"/>
                  </a:cxn>
                  <a:cxn ang="0">
                    <a:pos x="10" y="10"/>
                  </a:cxn>
                  <a:cxn ang="0">
                    <a:pos x="10" y="0"/>
                  </a:cxn>
                  <a:cxn ang="0">
                    <a:pos x="0" y="0"/>
                  </a:cxn>
                </a:cxnLst>
                <a:rect l="0" t="0" r="r" b="b"/>
                <a:pathLst>
                  <a:path w="10" h="10">
                    <a:moveTo>
                      <a:pt x="0" y="0"/>
                    </a:moveTo>
                    <a:cubicBezTo>
                      <a:pt x="0" y="3"/>
                      <a:pt x="1" y="6"/>
                      <a:pt x="1" y="10"/>
                    </a:cubicBezTo>
                    <a:cubicBezTo>
                      <a:pt x="4" y="10"/>
                      <a:pt x="7" y="10"/>
                      <a:pt x="10" y="10"/>
                    </a:cubicBezTo>
                    <a:cubicBezTo>
                      <a:pt x="10" y="7"/>
                      <a:pt x="10" y="4"/>
                      <a:pt x="10" y="0"/>
                    </a:cubicBezTo>
                    <a:cubicBezTo>
                      <a:pt x="7"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7" name="Freeform 157"/>
              <p:cNvSpPr>
                <a:spLocks/>
              </p:cNvSpPr>
              <p:nvPr/>
            </p:nvSpPr>
            <p:spPr bwMode="auto">
              <a:xfrm>
                <a:off x="910620" y="3127298"/>
                <a:ext cx="19541" cy="17997"/>
              </a:xfrm>
              <a:custGeom>
                <a:avLst/>
                <a:gdLst/>
                <a:ahLst/>
                <a:cxnLst>
                  <a:cxn ang="0">
                    <a:pos x="10" y="0"/>
                  </a:cxn>
                  <a:cxn ang="0">
                    <a:pos x="0" y="0"/>
                  </a:cxn>
                  <a:cxn ang="0">
                    <a:pos x="0" y="11"/>
                  </a:cxn>
                  <a:cxn ang="0">
                    <a:pos x="9" y="11"/>
                  </a:cxn>
                  <a:cxn ang="0">
                    <a:pos x="10" y="0"/>
                  </a:cxn>
                </a:cxnLst>
                <a:rect l="0" t="0" r="r" b="b"/>
                <a:pathLst>
                  <a:path w="10" h="11">
                    <a:moveTo>
                      <a:pt x="10" y="0"/>
                    </a:moveTo>
                    <a:cubicBezTo>
                      <a:pt x="0" y="0"/>
                      <a:pt x="0" y="0"/>
                      <a:pt x="0" y="0"/>
                    </a:cubicBezTo>
                    <a:cubicBezTo>
                      <a:pt x="0" y="3"/>
                      <a:pt x="0" y="7"/>
                      <a:pt x="0" y="11"/>
                    </a:cubicBezTo>
                    <a:cubicBezTo>
                      <a:pt x="3" y="11"/>
                      <a:pt x="6" y="11"/>
                      <a:pt x="9" y="11"/>
                    </a:cubicBezTo>
                    <a:cubicBezTo>
                      <a:pt x="10" y="7"/>
                      <a:pt x="10" y="3"/>
                      <a:pt x="1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8" name="Freeform 158"/>
              <p:cNvSpPr>
                <a:spLocks/>
              </p:cNvSpPr>
              <p:nvPr/>
            </p:nvSpPr>
            <p:spPr bwMode="auto">
              <a:xfrm>
                <a:off x="853951" y="3053510"/>
                <a:ext cx="19541" cy="19797"/>
              </a:xfrm>
              <a:custGeom>
                <a:avLst/>
                <a:gdLst/>
                <a:ahLst/>
                <a:cxnLst>
                  <a:cxn ang="0">
                    <a:pos x="1" y="12"/>
                  </a:cxn>
                  <a:cxn ang="0">
                    <a:pos x="12" y="12"/>
                  </a:cxn>
                  <a:cxn ang="0">
                    <a:pos x="11" y="0"/>
                  </a:cxn>
                  <a:cxn ang="0">
                    <a:pos x="0" y="0"/>
                  </a:cxn>
                  <a:cxn ang="0">
                    <a:pos x="1" y="12"/>
                  </a:cxn>
                </a:cxnLst>
                <a:rect l="0" t="0" r="r" b="b"/>
                <a:pathLst>
                  <a:path w="12" h="12">
                    <a:moveTo>
                      <a:pt x="1" y="12"/>
                    </a:moveTo>
                    <a:cubicBezTo>
                      <a:pt x="4" y="12"/>
                      <a:pt x="8" y="12"/>
                      <a:pt x="12" y="12"/>
                    </a:cubicBezTo>
                    <a:cubicBezTo>
                      <a:pt x="12" y="8"/>
                      <a:pt x="12" y="4"/>
                      <a:pt x="11" y="0"/>
                    </a:cubicBezTo>
                    <a:cubicBezTo>
                      <a:pt x="7" y="0"/>
                      <a:pt x="4" y="0"/>
                      <a:pt x="0" y="0"/>
                    </a:cubicBezTo>
                    <a:cubicBezTo>
                      <a:pt x="0" y="4"/>
                      <a:pt x="0"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89" name="Freeform 159"/>
              <p:cNvSpPr>
                <a:spLocks/>
              </p:cNvSpPr>
              <p:nvPr/>
            </p:nvSpPr>
            <p:spPr bwMode="auto">
              <a:xfrm>
                <a:off x="883262" y="3127298"/>
                <a:ext cx="21495" cy="19797"/>
              </a:xfrm>
              <a:custGeom>
                <a:avLst/>
                <a:gdLst/>
                <a:ahLst/>
                <a:cxnLst>
                  <a:cxn ang="0">
                    <a:pos x="0" y="0"/>
                  </a:cxn>
                  <a:cxn ang="0">
                    <a:pos x="0" y="12"/>
                  </a:cxn>
                  <a:cxn ang="0">
                    <a:pos x="12" y="11"/>
                  </a:cxn>
                  <a:cxn ang="0">
                    <a:pos x="12" y="0"/>
                  </a:cxn>
                  <a:cxn ang="0">
                    <a:pos x="0" y="0"/>
                  </a:cxn>
                </a:cxnLst>
                <a:rect l="0" t="0" r="r" b="b"/>
                <a:pathLst>
                  <a:path w="12" h="12">
                    <a:moveTo>
                      <a:pt x="0" y="0"/>
                    </a:moveTo>
                    <a:cubicBezTo>
                      <a:pt x="0" y="4"/>
                      <a:pt x="0" y="8"/>
                      <a:pt x="0" y="12"/>
                    </a:cubicBezTo>
                    <a:cubicBezTo>
                      <a:pt x="4" y="12"/>
                      <a:pt x="8" y="12"/>
                      <a:pt x="12" y="11"/>
                    </a:cubicBezTo>
                    <a:cubicBezTo>
                      <a:pt x="12" y="7"/>
                      <a:pt x="12" y="3"/>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0" name="Freeform 160"/>
              <p:cNvSpPr>
                <a:spLocks/>
              </p:cNvSpPr>
              <p:nvPr/>
            </p:nvSpPr>
            <p:spPr bwMode="auto">
              <a:xfrm>
                <a:off x="879354" y="3055310"/>
                <a:ext cx="23449" cy="19797"/>
              </a:xfrm>
              <a:custGeom>
                <a:avLst/>
                <a:gdLst/>
                <a:ahLst/>
                <a:cxnLst>
                  <a:cxn ang="0">
                    <a:pos x="1" y="11"/>
                  </a:cxn>
                  <a:cxn ang="0">
                    <a:pos x="13" y="12"/>
                  </a:cxn>
                  <a:cxn ang="0">
                    <a:pos x="12" y="0"/>
                  </a:cxn>
                  <a:cxn ang="0">
                    <a:pos x="0" y="0"/>
                  </a:cxn>
                  <a:cxn ang="0">
                    <a:pos x="1" y="11"/>
                  </a:cxn>
                </a:cxnLst>
                <a:rect l="0" t="0" r="r" b="b"/>
                <a:pathLst>
                  <a:path w="13" h="12">
                    <a:moveTo>
                      <a:pt x="1" y="11"/>
                    </a:moveTo>
                    <a:cubicBezTo>
                      <a:pt x="5" y="11"/>
                      <a:pt x="9" y="12"/>
                      <a:pt x="13" y="12"/>
                    </a:cubicBezTo>
                    <a:cubicBezTo>
                      <a:pt x="13" y="8"/>
                      <a:pt x="12" y="4"/>
                      <a:pt x="12" y="0"/>
                    </a:cubicBezTo>
                    <a:cubicBezTo>
                      <a:pt x="8" y="0"/>
                      <a:pt x="4" y="0"/>
                      <a:pt x="0" y="0"/>
                    </a:cubicBezTo>
                    <a:cubicBezTo>
                      <a:pt x="0" y="3"/>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1" name="Freeform 161"/>
              <p:cNvSpPr>
                <a:spLocks/>
              </p:cNvSpPr>
              <p:nvPr/>
            </p:nvSpPr>
            <p:spPr bwMode="auto">
              <a:xfrm>
                <a:off x="746475" y="3053510"/>
                <a:ext cx="21495" cy="19797"/>
              </a:xfrm>
              <a:custGeom>
                <a:avLst/>
                <a:gdLst/>
                <a:ahLst/>
                <a:cxnLst>
                  <a:cxn ang="0">
                    <a:pos x="13" y="0"/>
                  </a:cxn>
                  <a:cxn ang="0">
                    <a:pos x="1" y="1"/>
                  </a:cxn>
                  <a:cxn ang="0">
                    <a:pos x="0" y="12"/>
                  </a:cxn>
                  <a:cxn ang="0">
                    <a:pos x="13" y="12"/>
                  </a:cxn>
                  <a:cxn ang="0">
                    <a:pos x="13" y="0"/>
                  </a:cxn>
                </a:cxnLst>
                <a:rect l="0" t="0" r="r" b="b"/>
                <a:pathLst>
                  <a:path w="13" h="12">
                    <a:moveTo>
                      <a:pt x="13" y="0"/>
                    </a:moveTo>
                    <a:cubicBezTo>
                      <a:pt x="9" y="0"/>
                      <a:pt x="5" y="1"/>
                      <a:pt x="1" y="1"/>
                    </a:cubicBezTo>
                    <a:cubicBezTo>
                      <a:pt x="1" y="5"/>
                      <a:pt x="1" y="9"/>
                      <a:pt x="0" y="12"/>
                    </a:cubicBezTo>
                    <a:cubicBezTo>
                      <a:pt x="5" y="12"/>
                      <a:pt x="9" y="12"/>
                      <a:pt x="13" y="12"/>
                    </a:cubicBezTo>
                    <a:cubicBezTo>
                      <a:pt x="13" y="8"/>
                      <a:pt x="13" y="4"/>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2" name="Freeform 162"/>
              <p:cNvSpPr>
                <a:spLocks/>
              </p:cNvSpPr>
              <p:nvPr/>
            </p:nvSpPr>
            <p:spPr bwMode="auto">
              <a:xfrm>
                <a:off x="879354" y="3174091"/>
                <a:ext cx="23449" cy="19797"/>
              </a:xfrm>
              <a:custGeom>
                <a:avLst/>
                <a:gdLst/>
                <a:ahLst/>
                <a:cxnLst>
                  <a:cxn ang="0">
                    <a:pos x="0" y="12"/>
                  </a:cxn>
                  <a:cxn ang="0">
                    <a:pos x="10" y="12"/>
                  </a:cxn>
                  <a:cxn ang="0">
                    <a:pos x="12" y="9"/>
                  </a:cxn>
                  <a:cxn ang="0">
                    <a:pos x="13" y="0"/>
                  </a:cxn>
                  <a:cxn ang="0">
                    <a:pos x="1" y="0"/>
                  </a:cxn>
                  <a:cxn ang="0">
                    <a:pos x="0" y="12"/>
                  </a:cxn>
                </a:cxnLst>
                <a:rect l="0" t="0" r="r" b="b"/>
                <a:pathLst>
                  <a:path w="13" h="12">
                    <a:moveTo>
                      <a:pt x="0" y="12"/>
                    </a:moveTo>
                    <a:cubicBezTo>
                      <a:pt x="3" y="12"/>
                      <a:pt x="7" y="12"/>
                      <a:pt x="10" y="12"/>
                    </a:cubicBezTo>
                    <a:cubicBezTo>
                      <a:pt x="11" y="11"/>
                      <a:pt x="12" y="10"/>
                      <a:pt x="12" y="9"/>
                    </a:cubicBezTo>
                    <a:cubicBezTo>
                      <a:pt x="12" y="6"/>
                      <a:pt x="13" y="3"/>
                      <a:pt x="13" y="0"/>
                    </a:cubicBezTo>
                    <a:cubicBezTo>
                      <a:pt x="9" y="0"/>
                      <a:pt x="5" y="0"/>
                      <a:pt x="1" y="0"/>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3" name="Freeform 163"/>
              <p:cNvSpPr>
                <a:spLocks/>
              </p:cNvSpPr>
              <p:nvPr/>
            </p:nvSpPr>
            <p:spPr bwMode="auto">
              <a:xfrm>
                <a:off x="934069" y="3103902"/>
                <a:ext cx="11725" cy="16198"/>
              </a:xfrm>
              <a:custGeom>
                <a:avLst/>
                <a:gdLst/>
                <a:ahLst/>
                <a:cxnLst>
                  <a:cxn ang="0">
                    <a:pos x="4" y="10"/>
                  </a:cxn>
                  <a:cxn ang="0">
                    <a:pos x="6" y="0"/>
                  </a:cxn>
                  <a:cxn ang="0">
                    <a:pos x="0" y="0"/>
                  </a:cxn>
                  <a:cxn ang="0">
                    <a:pos x="1" y="10"/>
                  </a:cxn>
                  <a:cxn ang="0">
                    <a:pos x="1" y="10"/>
                  </a:cxn>
                  <a:cxn ang="0">
                    <a:pos x="4" y="10"/>
                  </a:cxn>
                </a:cxnLst>
                <a:rect l="0" t="0" r="r" b="b"/>
                <a:pathLst>
                  <a:path w="6" h="10">
                    <a:moveTo>
                      <a:pt x="4" y="10"/>
                    </a:moveTo>
                    <a:cubicBezTo>
                      <a:pt x="5" y="7"/>
                      <a:pt x="6" y="3"/>
                      <a:pt x="6" y="0"/>
                    </a:cubicBezTo>
                    <a:cubicBezTo>
                      <a:pt x="4" y="0"/>
                      <a:pt x="2" y="0"/>
                      <a:pt x="0" y="0"/>
                    </a:cubicBezTo>
                    <a:cubicBezTo>
                      <a:pt x="1" y="3"/>
                      <a:pt x="1" y="7"/>
                      <a:pt x="1" y="10"/>
                    </a:cubicBezTo>
                    <a:cubicBezTo>
                      <a:pt x="1" y="10"/>
                      <a:pt x="1" y="10"/>
                      <a:pt x="1" y="10"/>
                    </a:cubicBezTo>
                    <a:lnTo>
                      <a:pt x="4"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4" name="Freeform 164"/>
              <p:cNvSpPr>
                <a:spLocks/>
              </p:cNvSpPr>
              <p:nvPr/>
            </p:nvSpPr>
            <p:spPr bwMode="auto">
              <a:xfrm>
                <a:off x="908666" y="3172291"/>
                <a:ext cx="3908" cy="8999"/>
              </a:xfrm>
              <a:custGeom>
                <a:avLst/>
                <a:gdLst/>
                <a:ahLst/>
                <a:cxnLst>
                  <a:cxn ang="0">
                    <a:pos x="1" y="1"/>
                  </a:cxn>
                  <a:cxn ang="0">
                    <a:pos x="0" y="5"/>
                  </a:cxn>
                  <a:cxn ang="0">
                    <a:pos x="3" y="0"/>
                  </a:cxn>
                  <a:cxn ang="0">
                    <a:pos x="1" y="1"/>
                  </a:cxn>
                </a:cxnLst>
                <a:rect l="0" t="0" r="r" b="b"/>
                <a:pathLst>
                  <a:path w="3" h="5">
                    <a:moveTo>
                      <a:pt x="1" y="1"/>
                    </a:moveTo>
                    <a:cubicBezTo>
                      <a:pt x="1" y="2"/>
                      <a:pt x="1" y="3"/>
                      <a:pt x="0" y="5"/>
                    </a:cubicBezTo>
                    <a:cubicBezTo>
                      <a:pt x="1" y="3"/>
                      <a:pt x="2" y="2"/>
                      <a:pt x="3" y="0"/>
                    </a:cubicBezTo>
                    <a:cubicBezTo>
                      <a:pt x="2" y="0"/>
                      <a:pt x="2"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5" name="Freeform 165"/>
              <p:cNvSpPr>
                <a:spLocks/>
              </p:cNvSpPr>
              <p:nvPr/>
            </p:nvSpPr>
            <p:spPr bwMode="auto">
              <a:xfrm>
                <a:off x="877400" y="3199287"/>
                <a:ext cx="15633" cy="17997"/>
              </a:xfrm>
              <a:custGeom>
                <a:avLst/>
                <a:gdLst/>
                <a:ahLst/>
                <a:cxnLst>
                  <a:cxn ang="0">
                    <a:pos x="1" y="1"/>
                  </a:cxn>
                  <a:cxn ang="0">
                    <a:pos x="0" y="11"/>
                  </a:cxn>
                  <a:cxn ang="0">
                    <a:pos x="8" y="11"/>
                  </a:cxn>
                  <a:cxn ang="0">
                    <a:pos x="7" y="1"/>
                  </a:cxn>
                  <a:cxn ang="0">
                    <a:pos x="8" y="0"/>
                  </a:cxn>
                  <a:cxn ang="0">
                    <a:pos x="1" y="1"/>
                  </a:cxn>
                </a:cxnLst>
                <a:rect l="0" t="0" r="r" b="b"/>
                <a:pathLst>
                  <a:path w="8" h="11">
                    <a:moveTo>
                      <a:pt x="1" y="1"/>
                    </a:moveTo>
                    <a:cubicBezTo>
                      <a:pt x="1" y="4"/>
                      <a:pt x="0" y="8"/>
                      <a:pt x="0" y="11"/>
                    </a:cubicBezTo>
                    <a:cubicBezTo>
                      <a:pt x="3" y="11"/>
                      <a:pt x="5" y="11"/>
                      <a:pt x="8" y="11"/>
                    </a:cubicBezTo>
                    <a:cubicBezTo>
                      <a:pt x="7" y="1"/>
                      <a:pt x="7" y="1"/>
                      <a:pt x="7" y="1"/>
                    </a:cubicBezTo>
                    <a:cubicBezTo>
                      <a:pt x="7" y="1"/>
                      <a:pt x="8" y="1"/>
                      <a:pt x="8" y="0"/>
                    </a:cubicBezTo>
                    <a:cubicBezTo>
                      <a:pt x="6" y="1"/>
                      <a:pt x="3"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6" name="Freeform 166"/>
              <p:cNvSpPr>
                <a:spLocks/>
              </p:cNvSpPr>
              <p:nvPr/>
            </p:nvSpPr>
            <p:spPr bwMode="auto">
              <a:xfrm>
                <a:off x="746475" y="3100303"/>
                <a:ext cx="19541" cy="19797"/>
              </a:xfrm>
              <a:custGeom>
                <a:avLst/>
                <a:gdLst/>
                <a:ahLst/>
                <a:cxnLst>
                  <a:cxn ang="0">
                    <a:pos x="12" y="3"/>
                  </a:cxn>
                  <a:cxn ang="0">
                    <a:pos x="12" y="0"/>
                  </a:cxn>
                  <a:cxn ang="0">
                    <a:pos x="0" y="1"/>
                  </a:cxn>
                  <a:cxn ang="0">
                    <a:pos x="0" y="3"/>
                  </a:cxn>
                  <a:cxn ang="0">
                    <a:pos x="0" y="12"/>
                  </a:cxn>
                  <a:cxn ang="0">
                    <a:pos x="12" y="12"/>
                  </a:cxn>
                  <a:cxn ang="0">
                    <a:pos x="12" y="3"/>
                  </a:cxn>
                </a:cxnLst>
                <a:rect l="0" t="0" r="r" b="b"/>
                <a:pathLst>
                  <a:path w="12" h="12">
                    <a:moveTo>
                      <a:pt x="12" y="3"/>
                    </a:moveTo>
                    <a:cubicBezTo>
                      <a:pt x="12" y="2"/>
                      <a:pt x="12" y="1"/>
                      <a:pt x="12" y="0"/>
                    </a:cubicBezTo>
                    <a:cubicBezTo>
                      <a:pt x="8" y="0"/>
                      <a:pt x="4" y="1"/>
                      <a:pt x="0" y="1"/>
                    </a:cubicBezTo>
                    <a:cubicBezTo>
                      <a:pt x="0" y="2"/>
                      <a:pt x="0" y="2"/>
                      <a:pt x="0" y="3"/>
                    </a:cubicBezTo>
                    <a:cubicBezTo>
                      <a:pt x="0" y="6"/>
                      <a:pt x="0" y="9"/>
                      <a:pt x="0" y="12"/>
                    </a:cubicBezTo>
                    <a:cubicBezTo>
                      <a:pt x="12" y="12"/>
                      <a:pt x="12" y="12"/>
                      <a:pt x="12" y="12"/>
                    </a:cubicBezTo>
                    <a:cubicBezTo>
                      <a:pt x="12" y="9"/>
                      <a:pt x="12" y="6"/>
                      <a:pt x="12"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7" name="Freeform 167"/>
              <p:cNvSpPr>
                <a:spLocks/>
              </p:cNvSpPr>
              <p:nvPr/>
            </p:nvSpPr>
            <p:spPr bwMode="auto">
              <a:xfrm>
                <a:off x="855905" y="3127298"/>
                <a:ext cx="19541" cy="19797"/>
              </a:xfrm>
              <a:custGeom>
                <a:avLst/>
                <a:gdLst/>
                <a:ahLst/>
                <a:cxnLst>
                  <a:cxn ang="0">
                    <a:pos x="0" y="0"/>
                  </a:cxn>
                  <a:cxn ang="0">
                    <a:pos x="0" y="12"/>
                  </a:cxn>
                  <a:cxn ang="0">
                    <a:pos x="12" y="12"/>
                  </a:cxn>
                  <a:cxn ang="0">
                    <a:pos x="12" y="0"/>
                  </a:cxn>
                  <a:cxn ang="0">
                    <a:pos x="0" y="0"/>
                  </a:cxn>
                </a:cxnLst>
                <a:rect l="0" t="0" r="r" b="b"/>
                <a:pathLst>
                  <a:path w="12" h="12">
                    <a:moveTo>
                      <a:pt x="0" y="0"/>
                    </a:moveTo>
                    <a:cubicBezTo>
                      <a:pt x="0" y="4"/>
                      <a:pt x="0" y="8"/>
                      <a:pt x="0" y="12"/>
                    </a:cubicBezTo>
                    <a:cubicBezTo>
                      <a:pt x="4" y="12"/>
                      <a:pt x="8" y="12"/>
                      <a:pt x="12" y="12"/>
                    </a:cubicBezTo>
                    <a:cubicBezTo>
                      <a:pt x="12" y="8"/>
                      <a:pt x="12" y="4"/>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8" name="Freeform 168"/>
              <p:cNvSpPr>
                <a:spLocks/>
              </p:cNvSpPr>
              <p:nvPr/>
            </p:nvSpPr>
            <p:spPr bwMode="auto">
              <a:xfrm>
                <a:off x="910620" y="3102102"/>
                <a:ext cx="19541" cy="17997"/>
              </a:xfrm>
              <a:custGeom>
                <a:avLst/>
                <a:gdLst/>
                <a:ahLst/>
                <a:cxnLst>
                  <a:cxn ang="0">
                    <a:pos x="0" y="11"/>
                  </a:cxn>
                  <a:cxn ang="0">
                    <a:pos x="10" y="11"/>
                  </a:cxn>
                  <a:cxn ang="0">
                    <a:pos x="10" y="11"/>
                  </a:cxn>
                  <a:cxn ang="0">
                    <a:pos x="10" y="1"/>
                  </a:cxn>
                  <a:cxn ang="0">
                    <a:pos x="0" y="0"/>
                  </a:cxn>
                  <a:cxn ang="0">
                    <a:pos x="0" y="11"/>
                  </a:cxn>
                </a:cxnLst>
                <a:rect l="0" t="0" r="r" b="b"/>
                <a:pathLst>
                  <a:path w="10" h="11">
                    <a:moveTo>
                      <a:pt x="0" y="11"/>
                    </a:moveTo>
                    <a:cubicBezTo>
                      <a:pt x="10" y="11"/>
                      <a:pt x="10" y="11"/>
                      <a:pt x="10" y="11"/>
                    </a:cubicBezTo>
                    <a:cubicBezTo>
                      <a:pt x="10" y="11"/>
                      <a:pt x="10" y="11"/>
                      <a:pt x="10" y="11"/>
                    </a:cubicBezTo>
                    <a:cubicBezTo>
                      <a:pt x="10" y="8"/>
                      <a:pt x="10" y="4"/>
                      <a:pt x="10" y="1"/>
                    </a:cubicBezTo>
                    <a:cubicBezTo>
                      <a:pt x="6" y="1"/>
                      <a:pt x="3" y="0"/>
                      <a:pt x="0" y="0"/>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799" name="Freeform 169"/>
              <p:cNvSpPr>
                <a:spLocks/>
              </p:cNvSpPr>
              <p:nvPr/>
            </p:nvSpPr>
            <p:spPr bwMode="auto">
              <a:xfrm>
                <a:off x="693714" y="3139896"/>
                <a:ext cx="1954" cy="3599"/>
              </a:xfrm>
              <a:custGeom>
                <a:avLst/>
                <a:gdLst/>
                <a:ahLst/>
                <a:cxnLst>
                  <a:cxn ang="0">
                    <a:pos x="1" y="2"/>
                  </a:cxn>
                  <a:cxn ang="0">
                    <a:pos x="1" y="0"/>
                  </a:cxn>
                  <a:cxn ang="0">
                    <a:pos x="0" y="2"/>
                  </a:cxn>
                  <a:cxn ang="0">
                    <a:pos x="1" y="2"/>
                  </a:cxn>
                </a:cxnLst>
                <a:rect l="0" t="0" r="r" b="b"/>
                <a:pathLst>
                  <a:path w="1" h="2">
                    <a:moveTo>
                      <a:pt x="1" y="2"/>
                    </a:moveTo>
                    <a:cubicBezTo>
                      <a:pt x="1" y="2"/>
                      <a:pt x="1" y="1"/>
                      <a:pt x="1" y="0"/>
                    </a:cubicBezTo>
                    <a:cubicBezTo>
                      <a:pt x="1" y="1"/>
                      <a:pt x="0" y="2"/>
                      <a:pt x="0" y="2"/>
                    </a:cubicBezTo>
                    <a:cubicBezTo>
                      <a:pt x="0" y="2"/>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0" name="Freeform 170"/>
              <p:cNvSpPr>
                <a:spLocks/>
              </p:cNvSpPr>
              <p:nvPr/>
            </p:nvSpPr>
            <p:spPr bwMode="auto">
              <a:xfrm>
                <a:off x="902804" y="3012116"/>
                <a:ext cx="19541" cy="16198"/>
              </a:xfrm>
              <a:custGeom>
                <a:avLst/>
                <a:gdLst/>
                <a:ahLst/>
                <a:cxnLst>
                  <a:cxn ang="0">
                    <a:pos x="11" y="10"/>
                  </a:cxn>
                  <a:cxn ang="0">
                    <a:pos x="10" y="6"/>
                  </a:cxn>
                  <a:cxn ang="0">
                    <a:pos x="3" y="1"/>
                  </a:cxn>
                  <a:cxn ang="0">
                    <a:pos x="0" y="0"/>
                  </a:cxn>
                  <a:cxn ang="0">
                    <a:pos x="1" y="9"/>
                  </a:cxn>
                  <a:cxn ang="0">
                    <a:pos x="11" y="10"/>
                  </a:cxn>
                </a:cxnLst>
                <a:rect l="0" t="0" r="r" b="b"/>
                <a:pathLst>
                  <a:path w="11" h="10">
                    <a:moveTo>
                      <a:pt x="11" y="10"/>
                    </a:moveTo>
                    <a:cubicBezTo>
                      <a:pt x="11" y="9"/>
                      <a:pt x="10" y="8"/>
                      <a:pt x="10" y="6"/>
                    </a:cubicBezTo>
                    <a:cubicBezTo>
                      <a:pt x="8" y="4"/>
                      <a:pt x="6" y="2"/>
                      <a:pt x="3" y="1"/>
                    </a:cubicBezTo>
                    <a:cubicBezTo>
                      <a:pt x="2" y="0"/>
                      <a:pt x="1" y="0"/>
                      <a:pt x="0" y="0"/>
                    </a:cubicBezTo>
                    <a:cubicBezTo>
                      <a:pt x="0" y="3"/>
                      <a:pt x="0" y="6"/>
                      <a:pt x="1" y="9"/>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1" name="Freeform 171"/>
              <p:cNvSpPr>
                <a:spLocks/>
              </p:cNvSpPr>
              <p:nvPr/>
            </p:nvSpPr>
            <p:spPr bwMode="auto">
              <a:xfrm>
                <a:off x="703484" y="3127298"/>
                <a:ext cx="11725" cy="17997"/>
              </a:xfrm>
              <a:custGeom>
                <a:avLst/>
                <a:gdLst/>
                <a:ahLst/>
                <a:cxnLst>
                  <a:cxn ang="0">
                    <a:pos x="7" y="0"/>
                  </a:cxn>
                  <a:cxn ang="0">
                    <a:pos x="2" y="0"/>
                  </a:cxn>
                  <a:cxn ang="0">
                    <a:pos x="0" y="4"/>
                  </a:cxn>
                  <a:cxn ang="0">
                    <a:pos x="0" y="11"/>
                  </a:cxn>
                  <a:cxn ang="0">
                    <a:pos x="7" y="11"/>
                  </a:cxn>
                  <a:cxn ang="0">
                    <a:pos x="7" y="0"/>
                  </a:cxn>
                </a:cxnLst>
                <a:rect l="0" t="0" r="r" b="b"/>
                <a:pathLst>
                  <a:path w="7" h="11">
                    <a:moveTo>
                      <a:pt x="7" y="0"/>
                    </a:moveTo>
                    <a:cubicBezTo>
                      <a:pt x="2" y="0"/>
                      <a:pt x="2" y="0"/>
                      <a:pt x="2" y="0"/>
                    </a:cubicBezTo>
                    <a:cubicBezTo>
                      <a:pt x="1" y="1"/>
                      <a:pt x="1" y="2"/>
                      <a:pt x="0" y="4"/>
                    </a:cubicBezTo>
                    <a:cubicBezTo>
                      <a:pt x="0" y="6"/>
                      <a:pt x="0" y="8"/>
                      <a:pt x="0" y="11"/>
                    </a:cubicBezTo>
                    <a:cubicBezTo>
                      <a:pt x="2" y="11"/>
                      <a:pt x="5" y="11"/>
                      <a:pt x="7" y="11"/>
                    </a:cubicBezTo>
                    <a:cubicBezTo>
                      <a:pt x="7" y="7"/>
                      <a:pt x="7" y="3"/>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2" name="Freeform 172"/>
              <p:cNvSpPr>
                <a:spLocks/>
              </p:cNvSpPr>
              <p:nvPr/>
            </p:nvSpPr>
            <p:spPr bwMode="auto">
              <a:xfrm>
                <a:off x="709346" y="3057109"/>
                <a:ext cx="7816" cy="17997"/>
              </a:xfrm>
              <a:custGeom>
                <a:avLst/>
                <a:gdLst/>
                <a:ahLst/>
                <a:cxnLst>
                  <a:cxn ang="0">
                    <a:pos x="3" y="11"/>
                  </a:cxn>
                  <a:cxn ang="0">
                    <a:pos x="4" y="0"/>
                  </a:cxn>
                  <a:cxn ang="0">
                    <a:pos x="3" y="0"/>
                  </a:cxn>
                  <a:cxn ang="0">
                    <a:pos x="0" y="11"/>
                  </a:cxn>
                  <a:cxn ang="0">
                    <a:pos x="3" y="11"/>
                  </a:cxn>
                </a:cxnLst>
                <a:rect l="0" t="0" r="r" b="b"/>
                <a:pathLst>
                  <a:path w="4" h="11">
                    <a:moveTo>
                      <a:pt x="3" y="11"/>
                    </a:moveTo>
                    <a:cubicBezTo>
                      <a:pt x="3" y="8"/>
                      <a:pt x="3" y="4"/>
                      <a:pt x="4" y="0"/>
                    </a:cubicBezTo>
                    <a:cubicBezTo>
                      <a:pt x="3" y="0"/>
                      <a:pt x="3" y="0"/>
                      <a:pt x="3" y="0"/>
                    </a:cubicBezTo>
                    <a:cubicBezTo>
                      <a:pt x="2" y="3"/>
                      <a:pt x="1" y="7"/>
                      <a:pt x="0" y="11"/>
                    </a:cubicBezTo>
                    <a:cubicBezTo>
                      <a:pt x="1" y="11"/>
                      <a:pt x="2" y="11"/>
                      <a:pt x="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3" name="Freeform 173"/>
              <p:cNvSpPr>
                <a:spLocks/>
              </p:cNvSpPr>
              <p:nvPr/>
            </p:nvSpPr>
            <p:spPr bwMode="auto">
              <a:xfrm>
                <a:off x="707392" y="3170492"/>
                <a:ext cx="13679" cy="19797"/>
              </a:xfrm>
              <a:custGeom>
                <a:avLst/>
                <a:gdLst/>
                <a:ahLst/>
                <a:cxnLst>
                  <a:cxn ang="0">
                    <a:pos x="0" y="12"/>
                  </a:cxn>
                  <a:cxn ang="0">
                    <a:pos x="8" y="12"/>
                  </a:cxn>
                  <a:cxn ang="0">
                    <a:pos x="7" y="1"/>
                  </a:cxn>
                  <a:cxn ang="0">
                    <a:pos x="1" y="0"/>
                  </a:cxn>
                  <a:cxn ang="0">
                    <a:pos x="0" y="4"/>
                  </a:cxn>
                  <a:cxn ang="0">
                    <a:pos x="0" y="12"/>
                  </a:cxn>
                </a:cxnLst>
                <a:rect l="0" t="0" r="r" b="b"/>
                <a:pathLst>
                  <a:path w="8" h="12">
                    <a:moveTo>
                      <a:pt x="0" y="12"/>
                    </a:moveTo>
                    <a:cubicBezTo>
                      <a:pt x="3" y="12"/>
                      <a:pt x="5" y="12"/>
                      <a:pt x="8" y="12"/>
                    </a:cubicBezTo>
                    <a:cubicBezTo>
                      <a:pt x="7" y="8"/>
                      <a:pt x="7" y="5"/>
                      <a:pt x="7" y="1"/>
                    </a:cubicBezTo>
                    <a:cubicBezTo>
                      <a:pt x="5" y="1"/>
                      <a:pt x="3" y="1"/>
                      <a:pt x="1" y="0"/>
                    </a:cubicBezTo>
                    <a:cubicBezTo>
                      <a:pt x="1" y="1"/>
                      <a:pt x="0" y="3"/>
                      <a:pt x="0" y="4"/>
                    </a:cubicBezTo>
                    <a:cubicBezTo>
                      <a:pt x="0" y="7"/>
                      <a:pt x="0" y="9"/>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4" name="Freeform 174"/>
              <p:cNvSpPr>
                <a:spLocks/>
              </p:cNvSpPr>
              <p:nvPr/>
            </p:nvSpPr>
            <p:spPr bwMode="auto">
              <a:xfrm>
                <a:off x="709346" y="3082305"/>
                <a:ext cx="5862" cy="16198"/>
              </a:xfrm>
              <a:custGeom>
                <a:avLst/>
                <a:gdLst/>
                <a:ahLst/>
                <a:cxnLst>
                  <a:cxn ang="0">
                    <a:pos x="3" y="0"/>
                  </a:cxn>
                  <a:cxn ang="0">
                    <a:pos x="0" y="0"/>
                  </a:cxn>
                  <a:cxn ang="0">
                    <a:pos x="1" y="10"/>
                  </a:cxn>
                  <a:cxn ang="0">
                    <a:pos x="2" y="10"/>
                  </a:cxn>
                  <a:cxn ang="0">
                    <a:pos x="3" y="0"/>
                  </a:cxn>
                </a:cxnLst>
                <a:rect l="0" t="0" r="r" b="b"/>
                <a:pathLst>
                  <a:path w="3" h="10">
                    <a:moveTo>
                      <a:pt x="3" y="0"/>
                    </a:moveTo>
                    <a:cubicBezTo>
                      <a:pt x="2" y="0"/>
                      <a:pt x="1" y="0"/>
                      <a:pt x="0" y="0"/>
                    </a:cubicBezTo>
                    <a:cubicBezTo>
                      <a:pt x="0" y="3"/>
                      <a:pt x="0" y="6"/>
                      <a:pt x="1" y="10"/>
                    </a:cubicBezTo>
                    <a:cubicBezTo>
                      <a:pt x="1" y="10"/>
                      <a:pt x="2" y="10"/>
                      <a:pt x="2" y="10"/>
                    </a:cubicBezTo>
                    <a:cubicBezTo>
                      <a:pt x="3" y="6"/>
                      <a:pt x="3" y="3"/>
                      <a:pt x="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5" name="Freeform 175"/>
              <p:cNvSpPr>
                <a:spLocks/>
              </p:cNvSpPr>
              <p:nvPr/>
            </p:nvSpPr>
            <p:spPr bwMode="auto">
              <a:xfrm>
                <a:off x="723025" y="3055310"/>
                <a:ext cx="17587" cy="19797"/>
              </a:xfrm>
              <a:custGeom>
                <a:avLst/>
                <a:gdLst/>
                <a:ahLst/>
                <a:cxnLst>
                  <a:cxn ang="0">
                    <a:pos x="0" y="12"/>
                  </a:cxn>
                  <a:cxn ang="0">
                    <a:pos x="10" y="12"/>
                  </a:cxn>
                  <a:cxn ang="0">
                    <a:pos x="10" y="0"/>
                  </a:cxn>
                  <a:cxn ang="0">
                    <a:pos x="1" y="1"/>
                  </a:cxn>
                  <a:cxn ang="0">
                    <a:pos x="0" y="12"/>
                  </a:cxn>
                </a:cxnLst>
                <a:rect l="0" t="0" r="r" b="b"/>
                <a:pathLst>
                  <a:path w="10" h="12">
                    <a:moveTo>
                      <a:pt x="0" y="12"/>
                    </a:moveTo>
                    <a:cubicBezTo>
                      <a:pt x="3" y="12"/>
                      <a:pt x="6" y="12"/>
                      <a:pt x="10" y="12"/>
                    </a:cubicBezTo>
                    <a:cubicBezTo>
                      <a:pt x="10" y="8"/>
                      <a:pt x="10" y="4"/>
                      <a:pt x="10" y="0"/>
                    </a:cubicBezTo>
                    <a:cubicBezTo>
                      <a:pt x="7" y="0"/>
                      <a:pt x="4" y="0"/>
                      <a:pt x="1" y="1"/>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6" name="Freeform 176"/>
              <p:cNvSpPr>
                <a:spLocks/>
              </p:cNvSpPr>
              <p:nvPr/>
            </p:nvSpPr>
            <p:spPr bwMode="auto">
              <a:xfrm>
                <a:off x="775786" y="3152495"/>
                <a:ext cx="21495" cy="16198"/>
              </a:xfrm>
              <a:custGeom>
                <a:avLst/>
                <a:gdLst/>
                <a:ahLst/>
                <a:cxnLst>
                  <a:cxn ang="0">
                    <a:pos x="12" y="10"/>
                  </a:cxn>
                  <a:cxn ang="0">
                    <a:pos x="11" y="0"/>
                  </a:cxn>
                  <a:cxn ang="0">
                    <a:pos x="0" y="0"/>
                  </a:cxn>
                  <a:cxn ang="0">
                    <a:pos x="0" y="10"/>
                  </a:cxn>
                  <a:cxn ang="0">
                    <a:pos x="12" y="10"/>
                  </a:cxn>
                </a:cxnLst>
                <a:rect l="0" t="0" r="r" b="b"/>
                <a:pathLst>
                  <a:path w="12" h="10">
                    <a:moveTo>
                      <a:pt x="12" y="10"/>
                    </a:moveTo>
                    <a:cubicBezTo>
                      <a:pt x="12" y="7"/>
                      <a:pt x="11" y="3"/>
                      <a:pt x="11" y="0"/>
                    </a:cubicBezTo>
                    <a:cubicBezTo>
                      <a:pt x="8" y="0"/>
                      <a:pt x="4" y="0"/>
                      <a:pt x="0" y="0"/>
                    </a:cubicBezTo>
                    <a:cubicBezTo>
                      <a:pt x="0" y="3"/>
                      <a:pt x="0" y="6"/>
                      <a:pt x="0" y="10"/>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7" name="Freeform 177"/>
              <p:cNvSpPr>
                <a:spLocks/>
              </p:cNvSpPr>
              <p:nvPr/>
            </p:nvSpPr>
            <p:spPr bwMode="auto">
              <a:xfrm>
                <a:off x="801190" y="3152495"/>
                <a:ext cx="19541" cy="16198"/>
              </a:xfrm>
              <a:custGeom>
                <a:avLst/>
                <a:gdLst/>
                <a:ahLst/>
                <a:cxnLst>
                  <a:cxn ang="0">
                    <a:pos x="11" y="0"/>
                  </a:cxn>
                  <a:cxn ang="0">
                    <a:pos x="0" y="0"/>
                  </a:cxn>
                  <a:cxn ang="0">
                    <a:pos x="1" y="10"/>
                  </a:cxn>
                  <a:cxn ang="0">
                    <a:pos x="11" y="10"/>
                  </a:cxn>
                  <a:cxn ang="0">
                    <a:pos x="11" y="0"/>
                  </a:cxn>
                </a:cxnLst>
                <a:rect l="0" t="0" r="r" b="b"/>
                <a:pathLst>
                  <a:path w="11" h="10">
                    <a:moveTo>
                      <a:pt x="11" y="0"/>
                    </a:moveTo>
                    <a:cubicBezTo>
                      <a:pt x="8" y="0"/>
                      <a:pt x="4" y="0"/>
                      <a:pt x="0" y="0"/>
                    </a:cubicBezTo>
                    <a:cubicBezTo>
                      <a:pt x="0" y="3"/>
                      <a:pt x="0" y="7"/>
                      <a:pt x="1" y="10"/>
                    </a:cubicBezTo>
                    <a:cubicBezTo>
                      <a:pt x="4" y="10"/>
                      <a:pt x="8" y="10"/>
                      <a:pt x="11" y="10"/>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8" name="Freeform 178"/>
              <p:cNvSpPr>
                <a:spLocks/>
              </p:cNvSpPr>
              <p:nvPr/>
            </p:nvSpPr>
            <p:spPr bwMode="auto">
              <a:xfrm>
                <a:off x="773832" y="3127298"/>
                <a:ext cx="21495" cy="19797"/>
              </a:xfrm>
              <a:custGeom>
                <a:avLst/>
                <a:gdLst/>
                <a:ahLst/>
                <a:cxnLst>
                  <a:cxn ang="0">
                    <a:pos x="12" y="12"/>
                  </a:cxn>
                  <a:cxn ang="0">
                    <a:pos x="12" y="0"/>
                  </a:cxn>
                  <a:cxn ang="0">
                    <a:pos x="0" y="0"/>
                  </a:cxn>
                  <a:cxn ang="0">
                    <a:pos x="1" y="12"/>
                  </a:cxn>
                  <a:cxn ang="0">
                    <a:pos x="12" y="12"/>
                  </a:cxn>
                </a:cxnLst>
                <a:rect l="0" t="0" r="r" b="b"/>
                <a:pathLst>
                  <a:path w="12" h="12">
                    <a:moveTo>
                      <a:pt x="12" y="12"/>
                    </a:moveTo>
                    <a:cubicBezTo>
                      <a:pt x="12" y="8"/>
                      <a:pt x="12" y="4"/>
                      <a:pt x="12" y="0"/>
                    </a:cubicBezTo>
                    <a:cubicBezTo>
                      <a:pt x="0" y="0"/>
                      <a:pt x="0" y="0"/>
                      <a:pt x="0" y="0"/>
                    </a:cubicBezTo>
                    <a:cubicBezTo>
                      <a:pt x="0" y="4"/>
                      <a:pt x="0" y="8"/>
                      <a:pt x="1" y="12"/>
                    </a:cubicBezTo>
                    <a:cubicBezTo>
                      <a:pt x="5" y="12"/>
                      <a:pt x="8" y="12"/>
                      <a:pt x="12"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09" name="Freeform 179"/>
              <p:cNvSpPr>
                <a:spLocks/>
              </p:cNvSpPr>
              <p:nvPr/>
            </p:nvSpPr>
            <p:spPr bwMode="auto">
              <a:xfrm>
                <a:off x="855905" y="3152495"/>
                <a:ext cx="19541" cy="16198"/>
              </a:xfrm>
              <a:custGeom>
                <a:avLst/>
                <a:gdLst/>
                <a:ahLst/>
                <a:cxnLst>
                  <a:cxn ang="0">
                    <a:pos x="12" y="0"/>
                  </a:cxn>
                  <a:cxn ang="0">
                    <a:pos x="0" y="0"/>
                  </a:cxn>
                  <a:cxn ang="0">
                    <a:pos x="0" y="10"/>
                  </a:cxn>
                  <a:cxn ang="0">
                    <a:pos x="11" y="10"/>
                  </a:cxn>
                  <a:cxn ang="0">
                    <a:pos x="12" y="0"/>
                  </a:cxn>
                </a:cxnLst>
                <a:rect l="0" t="0" r="r" b="b"/>
                <a:pathLst>
                  <a:path w="12" h="10">
                    <a:moveTo>
                      <a:pt x="12" y="0"/>
                    </a:moveTo>
                    <a:cubicBezTo>
                      <a:pt x="8" y="0"/>
                      <a:pt x="4" y="0"/>
                      <a:pt x="0" y="0"/>
                    </a:cubicBezTo>
                    <a:cubicBezTo>
                      <a:pt x="0" y="3"/>
                      <a:pt x="0" y="7"/>
                      <a:pt x="0" y="10"/>
                    </a:cubicBezTo>
                    <a:cubicBezTo>
                      <a:pt x="3" y="10"/>
                      <a:pt x="7" y="10"/>
                      <a:pt x="11" y="10"/>
                    </a:cubicBezTo>
                    <a:cubicBezTo>
                      <a:pt x="11" y="6"/>
                      <a:pt x="11" y="3"/>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0" name="Freeform 180"/>
              <p:cNvSpPr>
                <a:spLocks/>
              </p:cNvSpPr>
              <p:nvPr/>
            </p:nvSpPr>
            <p:spPr bwMode="auto">
              <a:xfrm>
                <a:off x="828547" y="3152495"/>
                <a:ext cx="19541" cy="16198"/>
              </a:xfrm>
              <a:custGeom>
                <a:avLst/>
                <a:gdLst/>
                <a:ahLst/>
                <a:cxnLst>
                  <a:cxn ang="0">
                    <a:pos x="11" y="0"/>
                  </a:cxn>
                  <a:cxn ang="0">
                    <a:pos x="0" y="0"/>
                  </a:cxn>
                  <a:cxn ang="0">
                    <a:pos x="0" y="10"/>
                  </a:cxn>
                  <a:cxn ang="0">
                    <a:pos x="11" y="10"/>
                  </a:cxn>
                  <a:cxn ang="0">
                    <a:pos x="11" y="0"/>
                  </a:cxn>
                </a:cxnLst>
                <a:rect l="0" t="0" r="r" b="b"/>
                <a:pathLst>
                  <a:path w="11" h="10">
                    <a:moveTo>
                      <a:pt x="11" y="0"/>
                    </a:moveTo>
                    <a:cubicBezTo>
                      <a:pt x="7" y="0"/>
                      <a:pt x="3" y="0"/>
                      <a:pt x="0" y="0"/>
                    </a:cubicBezTo>
                    <a:cubicBezTo>
                      <a:pt x="0" y="10"/>
                      <a:pt x="0" y="10"/>
                      <a:pt x="0" y="10"/>
                    </a:cubicBezTo>
                    <a:cubicBezTo>
                      <a:pt x="3" y="10"/>
                      <a:pt x="7" y="10"/>
                      <a:pt x="11" y="10"/>
                    </a:cubicBezTo>
                    <a:cubicBezTo>
                      <a:pt x="11" y="7"/>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1" name="Freeform 181"/>
              <p:cNvSpPr>
                <a:spLocks/>
              </p:cNvSpPr>
              <p:nvPr/>
            </p:nvSpPr>
            <p:spPr bwMode="auto">
              <a:xfrm>
                <a:off x="801190" y="3100303"/>
                <a:ext cx="19541" cy="19797"/>
              </a:xfrm>
              <a:custGeom>
                <a:avLst/>
                <a:gdLst/>
                <a:ahLst/>
                <a:cxnLst>
                  <a:cxn ang="0">
                    <a:pos x="0" y="0"/>
                  </a:cxn>
                  <a:cxn ang="0">
                    <a:pos x="0" y="2"/>
                  </a:cxn>
                  <a:cxn ang="0">
                    <a:pos x="0" y="12"/>
                  </a:cxn>
                  <a:cxn ang="0">
                    <a:pos x="12" y="12"/>
                  </a:cxn>
                  <a:cxn ang="0">
                    <a:pos x="12" y="0"/>
                  </a:cxn>
                  <a:cxn ang="0">
                    <a:pos x="7" y="0"/>
                  </a:cxn>
                  <a:cxn ang="0">
                    <a:pos x="0" y="0"/>
                  </a:cxn>
                </a:cxnLst>
                <a:rect l="0" t="0" r="r" b="b"/>
                <a:pathLst>
                  <a:path w="12" h="12">
                    <a:moveTo>
                      <a:pt x="0" y="0"/>
                    </a:moveTo>
                    <a:cubicBezTo>
                      <a:pt x="0" y="1"/>
                      <a:pt x="0" y="1"/>
                      <a:pt x="0" y="2"/>
                    </a:cubicBezTo>
                    <a:cubicBezTo>
                      <a:pt x="0" y="5"/>
                      <a:pt x="0" y="9"/>
                      <a:pt x="0" y="12"/>
                    </a:cubicBezTo>
                    <a:cubicBezTo>
                      <a:pt x="12" y="12"/>
                      <a:pt x="12" y="12"/>
                      <a:pt x="12" y="12"/>
                    </a:cubicBezTo>
                    <a:cubicBezTo>
                      <a:pt x="12" y="0"/>
                      <a:pt x="12" y="0"/>
                      <a:pt x="12" y="0"/>
                    </a:cubicBezTo>
                    <a:cubicBezTo>
                      <a:pt x="10" y="0"/>
                      <a:pt x="9" y="0"/>
                      <a:pt x="7" y="0"/>
                    </a:cubicBezTo>
                    <a:cubicBezTo>
                      <a:pt x="5"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2" name="Freeform 182"/>
              <p:cNvSpPr>
                <a:spLocks/>
              </p:cNvSpPr>
              <p:nvPr/>
            </p:nvSpPr>
            <p:spPr bwMode="auto">
              <a:xfrm>
                <a:off x="883262" y="3102102"/>
                <a:ext cx="21495" cy="17997"/>
              </a:xfrm>
              <a:custGeom>
                <a:avLst/>
                <a:gdLst/>
                <a:ahLst/>
                <a:cxnLst>
                  <a:cxn ang="0">
                    <a:pos x="12" y="0"/>
                  </a:cxn>
                  <a:cxn ang="0">
                    <a:pos x="0" y="0"/>
                  </a:cxn>
                  <a:cxn ang="0">
                    <a:pos x="0" y="11"/>
                  </a:cxn>
                  <a:cxn ang="0">
                    <a:pos x="12" y="11"/>
                  </a:cxn>
                  <a:cxn ang="0">
                    <a:pos x="12" y="0"/>
                  </a:cxn>
                </a:cxnLst>
                <a:rect l="0" t="0" r="r" b="b"/>
                <a:pathLst>
                  <a:path w="12" h="11">
                    <a:moveTo>
                      <a:pt x="12" y="0"/>
                    </a:moveTo>
                    <a:cubicBezTo>
                      <a:pt x="8" y="0"/>
                      <a:pt x="4" y="0"/>
                      <a:pt x="0" y="0"/>
                    </a:cubicBezTo>
                    <a:cubicBezTo>
                      <a:pt x="0" y="4"/>
                      <a:pt x="0" y="7"/>
                      <a:pt x="0" y="11"/>
                    </a:cubicBezTo>
                    <a:cubicBezTo>
                      <a:pt x="12" y="11"/>
                      <a:pt x="12" y="11"/>
                      <a:pt x="12" y="11"/>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3" name="Freeform 183"/>
              <p:cNvSpPr>
                <a:spLocks/>
              </p:cNvSpPr>
              <p:nvPr/>
            </p:nvSpPr>
            <p:spPr bwMode="auto">
              <a:xfrm>
                <a:off x="721071" y="3080506"/>
                <a:ext cx="17587" cy="16198"/>
              </a:xfrm>
              <a:custGeom>
                <a:avLst/>
                <a:gdLst/>
                <a:ahLst/>
                <a:cxnLst>
                  <a:cxn ang="0">
                    <a:pos x="10" y="10"/>
                  </a:cxn>
                  <a:cxn ang="0">
                    <a:pos x="10" y="0"/>
                  </a:cxn>
                  <a:cxn ang="0">
                    <a:pos x="1" y="1"/>
                  </a:cxn>
                  <a:cxn ang="0">
                    <a:pos x="0" y="10"/>
                  </a:cxn>
                  <a:cxn ang="0">
                    <a:pos x="10" y="10"/>
                  </a:cxn>
                </a:cxnLst>
                <a:rect l="0" t="0" r="r" b="b"/>
                <a:pathLst>
                  <a:path w="10" h="10">
                    <a:moveTo>
                      <a:pt x="10" y="10"/>
                    </a:moveTo>
                    <a:cubicBezTo>
                      <a:pt x="10" y="7"/>
                      <a:pt x="10" y="4"/>
                      <a:pt x="10" y="0"/>
                    </a:cubicBezTo>
                    <a:cubicBezTo>
                      <a:pt x="7" y="1"/>
                      <a:pt x="4" y="1"/>
                      <a:pt x="1" y="1"/>
                    </a:cubicBezTo>
                    <a:cubicBezTo>
                      <a:pt x="0" y="4"/>
                      <a:pt x="0" y="7"/>
                      <a:pt x="0" y="10"/>
                    </a:cubicBezTo>
                    <a:cubicBezTo>
                      <a:pt x="3" y="10"/>
                      <a:pt x="7" y="10"/>
                      <a:pt x="1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4" name="Freeform 184"/>
              <p:cNvSpPr>
                <a:spLocks/>
              </p:cNvSpPr>
              <p:nvPr/>
            </p:nvSpPr>
            <p:spPr bwMode="auto">
              <a:xfrm>
                <a:off x="746475" y="3080506"/>
                <a:ext cx="21495" cy="16198"/>
              </a:xfrm>
              <a:custGeom>
                <a:avLst/>
                <a:gdLst/>
                <a:ahLst/>
                <a:cxnLst>
                  <a:cxn ang="0">
                    <a:pos x="13" y="0"/>
                  </a:cxn>
                  <a:cxn ang="0">
                    <a:pos x="0" y="0"/>
                  </a:cxn>
                  <a:cxn ang="0">
                    <a:pos x="0" y="10"/>
                  </a:cxn>
                  <a:cxn ang="0">
                    <a:pos x="12" y="10"/>
                  </a:cxn>
                  <a:cxn ang="0">
                    <a:pos x="13" y="0"/>
                  </a:cxn>
                </a:cxnLst>
                <a:rect l="0" t="0" r="r" b="b"/>
                <a:pathLst>
                  <a:path w="13" h="10">
                    <a:moveTo>
                      <a:pt x="13" y="0"/>
                    </a:moveTo>
                    <a:cubicBezTo>
                      <a:pt x="8" y="0"/>
                      <a:pt x="4" y="0"/>
                      <a:pt x="0" y="0"/>
                    </a:cubicBezTo>
                    <a:cubicBezTo>
                      <a:pt x="0" y="4"/>
                      <a:pt x="0" y="7"/>
                      <a:pt x="0" y="10"/>
                    </a:cubicBezTo>
                    <a:cubicBezTo>
                      <a:pt x="4" y="10"/>
                      <a:pt x="8" y="10"/>
                      <a:pt x="12" y="10"/>
                    </a:cubicBezTo>
                    <a:cubicBezTo>
                      <a:pt x="12" y="6"/>
                      <a:pt x="12" y="3"/>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5" name="Freeform 185"/>
              <p:cNvSpPr>
                <a:spLocks/>
              </p:cNvSpPr>
              <p:nvPr/>
            </p:nvSpPr>
            <p:spPr bwMode="auto">
              <a:xfrm>
                <a:off x="773832" y="3100303"/>
                <a:ext cx="21495" cy="19797"/>
              </a:xfrm>
              <a:custGeom>
                <a:avLst/>
                <a:gdLst/>
                <a:ahLst/>
                <a:cxnLst>
                  <a:cxn ang="0">
                    <a:pos x="12" y="2"/>
                  </a:cxn>
                  <a:cxn ang="0">
                    <a:pos x="12" y="0"/>
                  </a:cxn>
                  <a:cxn ang="0">
                    <a:pos x="0" y="0"/>
                  </a:cxn>
                  <a:cxn ang="0">
                    <a:pos x="0" y="3"/>
                  </a:cxn>
                  <a:cxn ang="0">
                    <a:pos x="0" y="12"/>
                  </a:cxn>
                  <a:cxn ang="0">
                    <a:pos x="12" y="12"/>
                  </a:cxn>
                  <a:cxn ang="0">
                    <a:pos x="12" y="2"/>
                  </a:cxn>
                </a:cxnLst>
                <a:rect l="0" t="0" r="r" b="b"/>
                <a:pathLst>
                  <a:path w="12" h="12">
                    <a:moveTo>
                      <a:pt x="12" y="2"/>
                    </a:moveTo>
                    <a:cubicBezTo>
                      <a:pt x="12" y="1"/>
                      <a:pt x="12" y="1"/>
                      <a:pt x="12" y="0"/>
                    </a:cubicBezTo>
                    <a:cubicBezTo>
                      <a:pt x="8" y="0"/>
                      <a:pt x="4" y="0"/>
                      <a:pt x="0" y="0"/>
                    </a:cubicBezTo>
                    <a:cubicBezTo>
                      <a:pt x="0" y="1"/>
                      <a:pt x="0" y="2"/>
                      <a:pt x="0" y="3"/>
                    </a:cubicBezTo>
                    <a:cubicBezTo>
                      <a:pt x="0" y="6"/>
                      <a:pt x="0" y="9"/>
                      <a:pt x="0" y="12"/>
                    </a:cubicBezTo>
                    <a:cubicBezTo>
                      <a:pt x="12" y="12"/>
                      <a:pt x="12" y="12"/>
                      <a:pt x="12" y="12"/>
                    </a:cubicBezTo>
                    <a:cubicBezTo>
                      <a:pt x="12" y="9"/>
                      <a:pt x="12" y="5"/>
                      <a:pt x="12"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6" name="Freeform 186"/>
              <p:cNvSpPr>
                <a:spLocks/>
              </p:cNvSpPr>
              <p:nvPr/>
            </p:nvSpPr>
            <p:spPr bwMode="auto">
              <a:xfrm>
                <a:off x="801190" y="3127298"/>
                <a:ext cx="19541" cy="19797"/>
              </a:xfrm>
              <a:custGeom>
                <a:avLst/>
                <a:gdLst/>
                <a:ahLst/>
                <a:cxnLst>
                  <a:cxn ang="0">
                    <a:pos x="1" y="12"/>
                  </a:cxn>
                  <a:cxn ang="0">
                    <a:pos x="12" y="12"/>
                  </a:cxn>
                  <a:cxn ang="0">
                    <a:pos x="12" y="0"/>
                  </a:cxn>
                  <a:cxn ang="0">
                    <a:pos x="0" y="0"/>
                  </a:cxn>
                  <a:cxn ang="0">
                    <a:pos x="1" y="12"/>
                  </a:cxn>
                </a:cxnLst>
                <a:rect l="0" t="0" r="r" b="b"/>
                <a:pathLst>
                  <a:path w="12" h="12">
                    <a:moveTo>
                      <a:pt x="1" y="12"/>
                    </a:moveTo>
                    <a:cubicBezTo>
                      <a:pt x="5" y="12"/>
                      <a:pt x="9" y="12"/>
                      <a:pt x="12" y="12"/>
                    </a:cubicBezTo>
                    <a:cubicBezTo>
                      <a:pt x="12" y="0"/>
                      <a:pt x="12" y="0"/>
                      <a:pt x="12" y="0"/>
                    </a:cubicBezTo>
                    <a:cubicBezTo>
                      <a:pt x="0" y="0"/>
                      <a:pt x="0"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7" name="Freeform 187"/>
              <p:cNvSpPr>
                <a:spLocks/>
              </p:cNvSpPr>
              <p:nvPr/>
            </p:nvSpPr>
            <p:spPr bwMode="auto">
              <a:xfrm>
                <a:off x="828547" y="3100303"/>
                <a:ext cx="21495" cy="19797"/>
              </a:xfrm>
              <a:custGeom>
                <a:avLst/>
                <a:gdLst/>
                <a:ahLst/>
                <a:cxnLst>
                  <a:cxn ang="0">
                    <a:pos x="0" y="12"/>
                  </a:cxn>
                  <a:cxn ang="0">
                    <a:pos x="12" y="12"/>
                  </a:cxn>
                  <a:cxn ang="0">
                    <a:pos x="12" y="12"/>
                  </a:cxn>
                  <a:cxn ang="0">
                    <a:pos x="12" y="0"/>
                  </a:cxn>
                  <a:cxn ang="0">
                    <a:pos x="0" y="0"/>
                  </a:cxn>
                  <a:cxn ang="0">
                    <a:pos x="0" y="12"/>
                  </a:cxn>
                </a:cxnLst>
                <a:rect l="0" t="0" r="r" b="b"/>
                <a:pathLst>
                  <a:path w="12" h="12">
                    <a:moveTo>
                      <a:pt x="0" y="12"/>
                    </a:moveTo>
                    <a:cubicBezTo>
                      <a:pt x="12" y="12"/>
                      <a:pt x="12" y="12"/>
                      <a:pt x="12" y="12"/>
                    </a:cubicBezTo>
                    <a:cubicBezTo>
                      <a:pt x="12" y="12"/>
                      <a:pt x="12" y="12"/>
                      <a:pt x="12" y="12"/>
                    </a:cubicBezTo>
                    <a:cubicBezTo>
                      <a:pt x="12" y="8"/>
                      <a:pt x="12" y="4"/>
                      <a:pt x="12" y="0"/>
                    </a:cubicBezTo>
                    <a:cubicBezTo>
                      <a:pt x="7" y="0"/>
                      <a:pt x="3" y="0"/>
                      <a:pt x="0" y="0"/>
                    </a:cubicBezTo>
                    <a:lnTo>
                      <a:pt x="0" y="1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8" name="Freeform 188"/>
              <p:cNvSpPr>
                <a:spLocks/>
              </p:cNvSpPr>
              <p:nvPr/>
            </p:nvSpPr>
            <p:spPr bwMode="auto">
              <a:xfrm>
                <a:off x="828547" y="3127298"/>
                <a:ext cx="21495" cy="19797"/>
              </a:xfrm>
              <a:custGeom>
                <a:avLst/>
                <a:gdLst/>
                <a:ahLst/>
                <a:cxnLst>
                  <a:cxn ang="0">
                    <a:pos x="12" y="0"/>
                  </a:cxn>
                  <a:cxn ang="0">
                    <a:pos x="0" y="0"/>
                  </a:cxn>
                  <a:cxn ang="0">
                    <a:pos x="0" y="12"/>
                  </a:cxn>
                  <a:cxn ang="0">
                    <a:pos x="11" y="12"/>
                  </a:cxn>
                  <a:cxn ang="0">
                    <a:pos x="12" y="0"/>
                  </a:cxn>
                </a:cxnLst>
                <a:rect l="0" t="0" r="r" b="b"/>
                <a:pathLst>
                  <a:path w="12" h="12">
                    <a:moveTo>
                      <a:pt x="12" y="0"/>
                    </a:moveTo>
                    <a:cubicBezTo>
                      <a:pt x="0" y="0"/>
                      <a:pt x="0" y="0"/>
                      <a:pt x="0" y="0"/>
                    </a:cubicBezTo>
                    <a:cubicBezTo>
                      <a:pt x="0" y="12"/>
                      <a:pt x="0" y="12"/>
                      <a:pt x="0" y="12"/>
                    </a:cubicBezTo>
                    <a:cubicBezTo>
                      <a:pt x="3" y="12"/>
                      <a:pt x="7" y="12"/>
                      <a:pt x="11" y="12"/>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19" name="Freeform 189"/>
              <p:cNvSpPr>
                <a:spLocks/>
              </p:cNvSpPr>
              <p:nvPr/>
            </p:nvSpPr>
            <p:spPr bwMode="auto">
              <a:xfrm>
                <a:off x="781649" y="2997718"/>
                <a:ext cx="19541" cy="5399"/>
              </a:xfrm>
              <a:custGeom>
                <a:avLst/>
                <a:gdLst/>
                <a:ahLst/>
                <a:cxnLst>
                  <a:cxn ang="0">
                    <a:pos x="0" y="4"/>
                  </a:cxn>
                  <a:cxn ang="0">
                    <a:pos x="10" y="4"/>
                  </a:cxn>
                  <a:cxn ang="0">
                    <a:pos x="11" y="0"/>
                  </a:cxn>
                  <a:cxn ang="0">
                    <a:pos x="0" y="2"/>
                  </a:cxn>
                  <a:cxn ang="0">
                    <a:pos x="0" y="4"/>
                  </a:cxn>
                </a:cxnLst>
                <a:rect l="0" t="0" r="r" b="b"/>
                <a:pathLst>
                  <a:path w="11" h="4">
                    <a:moveTo>
                      <a:pt x="0" y="4"/>
                    </a:moveTo>
                    <a:cubicBezTo>
                      <a:pt x="3" y="4"/>
                      <a:pt x="7" y="4"/>
                      <a:pt x="10" y="4"/>
                    </a:cubicBezTo>
                    <a:cubicBezTo>
                      <a:pt x="11" y="2"/>
                      <a:pt x="11" y="1"/>
                      <a:pt x="11" y="0"/>
                    </a:cubicBezTo>
                    <a:cubicBezTo>
                      <a:pt x="7" y="0"/>
                      <a:pt x="3" y="1"/>
                      <a:pt x="0" y="2"/>
                    </a:cubicBezTo>
                    <a:cubicBezTo>
                      <a:pt x="0" y="3"/>
                      <a:pt x="0" y="3"/>
                      <a:pt x="0"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0" name="Freeform 190"/>
              <p:cNvSpPr>
                <a:spLocks/>
              </p:cNvSpPr>
              <p:nvPr/>
            </p:nvSpPr>
            <p:spPr bwMode="auto">
              <a:xfrm>
                <a:off x="801190" y="3030113"/>
                <a:ext cx="19541" cy="17997"/>
              </a:xfrm>
              <a:custGeom>
                <a:avLst/>
                <a:gdLst/>
                <a:ahLst/>
                <a:cxnLst>
                  <a:cxn ang="0">
                    <a:pos x="1" y="0"/>
                  </a:cxn>
                  <a:cxn ang="0">
                    <a:pos x="0" y="11"/>
                  </a:cxn>
                  <a:cxn ang="0">
                    <a:pos x="10" y="11"/>
                  </a:cxn>
                  <a:cxn ang="0">
                    <a:pos x="11" y="11"/>
                  </a:cxn>
                  <a:cxn ang="0">
                    <a:pos x="11" y="0"/>
                  </a:cxn>
                  <a:cxn ang="0">
                    <a:pos x="10" y="0"/>
                  </a:cxn>
                  <a:cxn ang="0">
                    <a:pos x="1" y="0"/>
                  </a:cxn>
                </a:cxnLst>
                <a:rect l="0" t="0" r="r" b="b"/>
                <a:pathLst>
                  <a:path w="11" h="11">
                    <a:moveTo>
                      <a:pt x="1" y="0"/>
                    </a:moveTo>
                    <a:cubicBezTo>
                      <a:pt x="1" y="4"/>
                      <a:pt x="1" y="7"/>
                      <a:pt x="0" y="11"/>
                    </a:cubicBezTo>
                    <a:cubicBezTo>
                      <a:pt x="4" y="11"/>
                      <a:pt x="7" y="11"/>
                      <a:pt x="10" y="11"/>
                    </a:cubicBezTo>
                    <a:cubicBezTo>
                      <a:pt x="10" y="11"/>
                      <a:pt x="11" y="11"/>
                      <a:pt x="11" y="11"/>
                    </a:cubicBezTo>
                    <a:cubicBezTo>
                      <a:pt x="11" y="0"/>
                      <a:pt x="11" y="0"/>
                      <a:pt x="11" y="0"/>
                    </a:cubicBezTo>
                    <a:cubicBezTo>
                      <a:pt x="11"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1" name="Freeform 191"/>
              <p:cNvSpPr>
                <a:spLocks/>
              </p:cNvSpPr>
              <p:nvPr/>
            </p:nvSpPr>
            <p:spPr bwMode="auto">
              <a:xfrm>
                <a:off x="828547" y="3246080"/>
                <a:ext cx="13679" cy="10798"/>
              </a:xfrm>
              <a:custGeom>
                <a:avLst/>
                <a:gdLst/>
                <a:ahLst/>
                <a:cxnLst>
                  <a:cxn ang="0">
                    <a:pos x="1" y="7"/>
                  </a:cxn>
                  <a:cxn ang="0">
                    <a:pos x="8" y="7"/>
                  </a:cxn>
                  <a:cxn ang="0">
                    <a:pos x="8" y="0"/>
                  </a:cxn>
                  <a:cxn ang="0">
                    <a:pos x="1" y="0"/>
                  </a:cxn>
                  <a:cxn ang="0">
                    <a:pos x="0" y="0"/>
                  </a:cxn>
                  <a:cxn ang="0">
                    <a:pos x="0" y="7"/>
                  </a:cxn>
                  <a:cxn ang="0">
                    <a:pos x="1" y="7"/>
                  </a:cxn>
                </a:cxnLst>
                <a:rect l="0" t="0" r="r" b="b"/>
                <a:pathLst>
                  <a:path w="8" h="7">
                    <a:moveTo>
                      <a:pt x="1" y="7"/>
                    </a:moveTo>
                    <a:cubicBezTo>
                      <a:pt x="3" y="7"/>
                      <a:pt x="5" y="7"/>
                      <a:pt x="8" y="7"/>
                    </a:cubicBezTo>
                    <a:cubicBezTo>
                      <a:pt x="8" y="4"/>
                      <a:pt x="8" y="2"/>
                      <a:pt x="8" y="0"/>
                    </a:cubicBezTo>
                    <a:cubicBezTo>
                      <a:pt x="6" y="0"/>
                      <a:pt x="3" y="0"/>
                      <a:pt x="1" y="0"/>
                    </a:cubicBezTo>
                    <a:cubicBezTo>
                      <a:pt x="1" y="0"/>
                      <a:pt x="0" y="0"/>
                      <a:pt x="0" y="0"/>
                    </a:cubicBezTo>
                    <a:cubicBezTo>
                      <a:pt x="0" y="7"/>
                      <a:pt x="0" y="7"/>
                      <a:pt x="0" y="7"/>
                    </a:cubicBezTo>
                    <a:cubicBezTo>
                      <a:pt x="0" y="7"/>
                      <a:pt x="1" y="7"/>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2" name="Freeform 192"/>
              <p:cNvSpPr>
                <a:spLocks/>
              </p:cNvSpPr>
              <p:nvPr/>
            </p:nvSpPr>
            <p:spPr bwMode="auto">
              <a:xfrm>
                <a:off x="873492" y="3242481"/>
                <a:ext cx="19541" cy="12598"/>
              </a:xfrm>
              <a:custGeom>
                <a:avLst/>
                <a:gdLst/>
                <a:ahLst/>
                <a:cxnLst>
                  <a:cxn ang="0">
                    <a:pos x="11" y="0"/>
                  </a:cxn>
                  <a:cxn ang="0">
                    <a:pos x="1" y="1"/>
                  </a:cxn>
                  <a:cxn ang="0">
                    <a:pos x="0" y="8"/>
                  </a:cxn>
                  <a:cxn ang="0">
                    <a:pos x="11" y="7"/>
                  </a:cxn>
                  <a:cxn ang="0">
                    <a:pos x="11" y="0"/>
                  </a:cxn>
                </a:cxnLst>
                <a:rect l="0" t="0" r="r" b="b"/>
                <a:pathLst>
                  <a:path w="11" h="8">
                    <a:moveTo>
                      <a:pt x="11" y="0"/>
                    </a:moveTo>
                    <a:cubicBezTo>
                      <a:pt x="7" y="1"/>
                      <a:pt x="4" y="1"/>
                      <a:pt x="1" y="1"/>
                    </a:cubicBezTo>
                    <a:cubicBezTo>
                      <a:pt x="1" y="3"/>
                      <a:pt x="0" y="6"/>
                      <a:pt x="0" y="8"/>
                    </a:cubicBezTo>
                    <a:cubicBezTo>
                      <a:pt x="4" y="8"/>
                      <a:pt x="7" y="7"/>
                      <a:pt x="11" y="7"/>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3" name="Freeform 193"/>
              <p:cNvSpPr>
                <a:spLocks/>
              </p:cNvSpPr>
              <p:nvPr/>
            </p:nvSpPr>
            <p:spPr bwMode="auto">
              <a:xfrm>
                <a:off x="875446" y="3010316"/>
                <a:ext cx="21495" cy="16198"/>
              </a:xfrm>
              <a:custGeom>
                <a:avLst/>
                <a:gdLst/>
                <a:ahLst/>
                <a:cxnLst>
                  <a:cxn ang="0">
                    <a:pos x="12" y="10"/>
                  </a:cxn>
                  <a:cxn ang="0">
                    <a:pos x="11" y="1"/>
                  </a:cxn>
                  <a:cxn ang="0">
                    <a:pos x="0" y="0"/>
                  </a:cxn>
                  <a:cxn ang="0">
                    <a:pos x="1" y="9"/>
                  </a:cxn>
                  <a:cxn ang="0">
                    <a:pos x="12" y="10"/>
                  </a:cxn>
                </a:cxnLst>
                <a:rect l="0" t="0" r="r" b="b"/>
                <a:pathLst>
                  <a:path w="12" h="10">
                    <a:moveTo>
                      <a:pt x="12" y="10"/>
                    </a:moveTo>
                    <a:cubicBezTo>
                      <a:pt x="12" y="7"/>
                      <a:pt x="11" y="4"/>
                      <a:pt x="11" y="1"/>
                    </a:cubicBezTo>
                    <a:cubicBezTo>
                      <a:pt x="7" y="1"/>
                      <a:pt x="3" y="1"/>
                      <a:pt x="0" y="0"/>
                    </a:cubicBezTo>
                    <a:cubicBezTo>
                      <a:pt x="0" y="3"/>
                      <a:pt x="0" y="6"/>
                      <a:pt x="1" y="9"/>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4" name="Freeform 194"/>
              <p:cNvSpPr>
                <a:spLocks/>
              </p:cNvSpPr>
              <p:nvPr/>
            </p:nvSpPr>
            <p:spPr bwMode="auto">
              <a:xfrm>
                <a:off x="873492" y="2999518"/>
                <a:ext cx="19541" cy="5399"/>
              </a:xfrm>
              <a:custGeom>
                <a:avLst/>
                <a:gdLst/>
                <a:ahLst/>
                <a:cxnLst>
                  <a:cxn ang="0">
                    <a:pos x="0" y="3"/>
                  </a:cxn>
                  <a:cxn ang="0">
                    <a:pos x="10" y="3"/>
                  </a:cxn>
                  <a:cxn ang="0">
                    <a:pos x="0" y="0"/>
                  </a:cxn>
                  <a:cxn ang="0">
                    <a:pos x="0" y="3"/>
                  </a:cxn>
                </a:cxnLst>
                <a:rect l="0" t="0" r="r" b="b"/>
                <a:pathLst>
                  <a:path w="10" h="3">
                    <a:moveTo>
                      <a:pt x="0" y="3"/>
                    </a:moveTo>
                    <a:cubicBezTo>
                      <a:pt x="4" y="3"/>
                      <a:pt x="7" y="3"/>
                      <a:pt x="10" y="3"/>
                    </a:cubicBezTo>
                    <a:cubicBezTo>
                      <a:pt x="7" y="2"/>
                      <a:pt x="4" y="1"/>
                      <a:pt x="0" y="0"/>
                    </a:cubicBezTo>
                    <a:cubicBezTo>
                      <a:pt x="0" y="1"/>
                      <a:pt x="0" y="2"/>
                      <a:pt x="0"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5" name="Freeform 195"/>
              <p:cNvSpPr>
                <a:spLocks/>
              </p:cNvSpPr>
              <p:nvPr/>
            </p:nvSpPr>
            <p:spPr bwMode="auto">
              <a:xfrm>
                <a:off x="828547" y="3224483"/>
                <a:ext cx="15633" cy="14398"/>
              </a:xfrm>
              <a:custGeom>
                <a:avLst/>
                <a:gdLst/>
                <a:ahLst/>
                <a:cxnLst>
                  <a:cxn ang="0">
                    <a:pos x="9" y="9"/>
                  </a:cxn>
                  <a:cxn ang="0">
                    <a:pos x="9" y="0"/>
                  </a:cxn>
                  <a:cxn ang="0">
                    <a:pos x="1" y="0"/>
                  </a:cxn>
                  <a:cxn ang="0">
                    <a:pos x="0" y="0"/>
                  </a:cxn>
                  <a:cxn ang="0">
                    <a:pos x="0" y="9"/>
                  </a:cxn>
                  <a:cxn ang="0">
                    <a:pos x="1" y="9"/>
                  </a:cxn>
                  <a:cxn ang="0">
                    <a:pos x="9" y="9"/>
                  </a:cxn>
                </a:cxnLst>
                <a:rect l="0" t="0" r="r" b="b"/>
                <a:pathLst>
                  <a:path w="9" h="9">
                    <a:moveTo>
                      <a:pt x="9" y="9"/>
                    </a:moveTo>
                    <a:cubicBezTo>
                      <a:pt x="9" y="6"/>
                      <a:pt x="9" y="3"/>
                      <a:pt x="9" y="0"/>
                    </a:cubicBezTo>
                    <a:cubicBezTo>
                      <a:pt x="6" y="0"/>
                      <a:pt x="3" y="0"/>
                      <a:pt x="1" y="0"/>
                    </a:cubicBezTo>
                    <a:cubicBezTo>
                      <a:pt x="1" y="0"/>
                      <a:pt x="0" y="0"/>
                      <a:pt x="0" y="0"/>
                    </a:cubicBezTo>
                    <a:cubicBezTo>
                      <a:pt x="0" y="9"/>
                      <a:pt x="0" y="9"/>
                      <a:pt x="0" y="9"/>
                    </a:cubicBezTo>
                    <a:cubicBezTo>
                      <a:pt x="0" y="9"/>
                      <a:pt x="1" y="9"/>
                      <a:pt x="1" y="9"/>
                    </a:cubicBezTo>
                    <a:cubicBezTo>
                      <a:pt x="3" y="9"/>
                      <a:pt x="6" y="9"/>
                      <a:pt x="9"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6" name="Freeform 196"/>
              <p:cNvSpPr>
                <a:spLocks/>
              </p:cNvSpPr>
              <p:nvPr/>
            </p:nvSpPr>
            <p:spPr bwMode="auto">
              <a:xfrm>
                <a:off x="750383" y="3010316"/>
                <a:ext cx="21495" cy="16198"/>
              </a:xfrm>
              <a:custGeom>
                <a:avLst/>
                <a:gdLst/>
                <a:ahLst/>
                <a:cxnLst>
                  <a:cxn ang="0">
                    <a:pos x="1" y="1"/>
                  </a:cxn>
                  <a:cxn ang="0">
                    <a:pos x="0" y="10"/>
                  </a:cxn>
                  <a:cxn ang="0">
                    <a:pos x="12" y="9"/>
                  </a:cxn>
                  <a:cxn ang="0">
                    <a:pos x="12" y="0"/>
                  </a:cxn>
                  <a:cxn ang="0">
                    <a:pos x="2" y="1"/>
                  </a:cxn>
                  <a:cxn ang="0">
                    <a:pos x="1" y="1"/>
                  </a:cxn>
                </a:cxnLst>
                <a:rect l="0" t="0" r="r" b="b"/>
                <a:pathLst>
                  <a:path w="12" h="10">
                    <a:moveTo>
                      <a:pt x="1" y="1"/>
                    </a:moveTo>
                    <a:cubicBezTo>
                      <a:pt x="1" y="4"/>
                      <a:pt x="0" y="7"/>
                      <a:pt x="0" y="10"/>
                    </a:cubicBezTo>
                    <a:cubicBezTo>
                      <a:pt x="4" y="10"/>
                      <a:pt x="8" y="9"/>
                      <a:pt x="12" y="9"/>
                    </a:cubicBezTo>
                    <a:cubicBezTo>
                      <a:pt x="12" y="6"/>
                      <a:pt x="12" y="3"/>
                      <a:pt x="12" y="0"/>
                    </a:cubicBezTo>
                    <a:cubicBezTo>
                      <a:pt x="9" y="0"/>
                      <a:pt x="6" y="0"/>
                      <a:pt x="2" y="1"/>
                    </a:cubicBezTo>
                    <a:cubicBezTo>
                      <a:pt x="2" y="1"/>
                      <a:pt x="1"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7" name="Freeform 197"/>
              <p:cNvSpPr>
                <a:spLocks/>
              </p:cNvSpPr>
              <p:nvPr/>
            </p:nvSpPr>
            <p:spPr bwMode="auto">
              <a:xfrm>
                <a:off x="850043" y="3010316"/>
                <a:ext cx="21495" cy="14398"/>
              </a:xfrm>
              <a:custGeom>
                <a:avLst/>
                <a:gdLst/>
                <a:ahLst/>
                <a:cxnLst>
                  <a:cxn ang="0">
                    <a:pos x="1" y="9"/>
                  </a:cxn>
                  <a:cxn ang="0">
                    <a:pos x="12" y="9"/>
                  </a:cxn>
                  <a:cxn ang="0">
                    <a:pos x="11" y="0"/>
                  </a:cxn>
                  <a:cxn ang="0">
                    <a:pos x="0" y="0"/>
                  </a:cxn>
                  <a:cxn ang="0">
                    <a:pos x="1" y="9"/>
                  </a:cxn>
                </a:cxnLst>
                <a:rect l="0" t="0" r="r" b="b"/>
                <a:pathLst>
                  <a:path w="12" h="9">
                    <a:moveTo>
                      <a:pt x="1" y="9"/>
                    </a:moveTo>
                    <a:cubicBezTo>
                      <a:pt x="4" y="9"/>
                      <a:pt x="8" y="9"/>
                      <a:pt x="12" y="9"/>
                    </a:cubicBezTo>
                    <a:cubicBezTo>
                      <a:pt x="11" y="6"/>
                      <a:pt x="11" y="3"/>
                      <a:pt x="11" y="0"/>
                    </a:cubicBezTo>
                    <a:cubicBezTo>
                      <a:pt x="7" y="0"/>
                      <a:pt x="4" y="0"/>
                      <a:pt x="0" y="0"/>
                    </a:cubicBezTo>
                    <a:cubicBezTo>
                      <a:pt x="0" y="2"/>
                      <a:pt x="1" y="5"/>
                      <a:pt x="1"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8" name="Freeform 198"/>
              <p:cNvSpPr>
                <a:spLocks/>
              </p:cNvSpPr>
              <p:nvPr/>
            </p:nvSpPr>
            <p:spPr bwMode="auto">
              <a:xfrm>
                <a:off x="805098" y="3224483"/>
                <a:ext cx="15633" cy="14398"/>
              </a:xfrm>
              <a:custGeom>
                <a:avLst/>
                <a:gdLst/>
                <a:ahLst/>
                <a:cxnLst>
                  <a:cxn ang="0">
                    <a:pos x="9" y="0"/>
                  </a:cxn>
                  <a:cxn ang="0">
                    <a:pos x="0" y="0"/>
                  </a:cxn>
                  <a:cxn ang="0">
                    <a:pos x="1" y="9"/>
                  </a:cxn>
                  <a:cxn ang="0">
                    <a:pos x="9" y="9"/>
                  </a:cxn>
                  <a:cxn ang="0">
                    <a:pos x="9" y="0"/>
                  </a:cxn>
                </a:cxnLst>
                <a:rect l="0" t="0" r="r" b="b"/>
                <a:pathLst>
                  <a:path w="9" h="9">
                    <a:moveTo>
                      <a:pt x="9" y="0"/>
                    </a:moveTo>
                    <a:cubicBezTo>
                      <a:pt x="6" y="0"/>
                      <a:pt x="4" y="0"/>
                      <a:pt x="0" y="0"/>
                    </a:cubicBezTo>
                    <a:cubicBezTo>
                      <a:pt x="1" y="3"/>
                      <a:pt x="1" y="6"/>
                      <a:pt x="1" y="9"/>
                    </a:cubicBezTo>
                    <a:cubicBezTo>
                      <a:pt x="4" y="9"/>
                      <a:pt x="7" y="9"/>
                      <a:pt x="9"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29" name="Freeform 199"/>
              <p:cNvSpPr>
                <a:spLocks/>
              </p:cNvSpPr>
              <p:nvPr/>
            </p:nvSpPr>
            <p:spPr bwMode="auto">
              <a:xfrm>
                <a:off x="803144" y="3008517"/>
                <a:ext cx="17587" cy="14398"/>
              </a:xfrm>
              <a:custGeom>
                <a:avLst/>
                <a:gdLst/>
                <a:ahLst/>
                <a:cxnLst>
                  <a:cxn ang="0">
                    <a:pos x="9" y="0"/>
                  </a:cxn>
                  <a:cxn ang="0">
                    <a:pos x="1" y="0"/>
                  </a:cxn>
                  <a:cxn ang="0">
                    <a:pos x="0" y="9"/>
                  </a:cxn>
                  <a:cxn ang="0">
                    <a:pos x="9" y="9"/>
                  </a:cxn>
                  <a:cxn ang="0">
                    <a:pos x="10" y="9"/>
                  </a:cxn>
                  <a:cxn ang="0">
                    <a:pos x="10" y="0"/>
                  </a:cxn>
                  <a:cxn ang="0">
                    <a:pos x="9" y="0"/>
                  </a:cxn>
                </a:cxnLst>
                <a:rect l="0" t="0" r="r" b="b"/>
                <a:pathLst>
                  <a:path w="10" h="9">
                    <a:moveTo>
                      <a:pt x="9" y="0"/>
                    </a:moveTo>
                    <a:cubicBezTo>
                      <a:pt x="7" y="0"/>
                      <a:pt x="4" y="0"/>
                      <a:pt x="1" y="0"/>
                    </a:cubicBezTo>
                    <a:cubicBezTo>
                      <a:pt x="1" y="3"/>
                      <a:pt x="0" y="6"/>
                      <a:pt x="0" y="9"/>
                    </a:cubicBezTo>
                    <a:cubicBezTo>
                      <a:pt x="3" y="9"/>
                      <a:pt x="6" y="9"/>
                      <a:pt x="9" y="9"/>
                    </a:cubicBezTo>
                    <a:cubicBezTo>
                      <a:pt x="9" y="9"/>
                      <a:pt x="10" y="9"/>
                      <a:pt x="10" y="9"/>
                    </a:cubicBezTo>
                    <a:cubicBezTo>
                      <a:pt x="10" y="0"/>
                      <a:pt x="10" y="0"/>
                      <a:pt x="10" y="0"/>
                    </a:cubicBezTo>
                    <a:cubicBezTo>
                      <a:pt x="10" y="0"/>
                      <a:pt x="9" y="0"/>
                      <a:pt x="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0" name="Freeform 200"/>
              <p:cNvSpPr>
                <a:spLocks/>
              </p:cNvSpPr>
              <p:nvPr/>
            </p:nvSpPr>
            <p:spPr bwMode="auto">
              <a:xfrm>
                <a:off x="777740" y="3008517"/>
                <a:ext cx="21495" cy="16198"/>
              </a:xfrm>
              <a:custGeom>
                <a:avLst/>
                <a:gdLst/>
                <a:ahLst/>
                <a:cxnLst>
                  <a:cxn ang="0">
                    <a:pos x="0" y="10"/>
                  </a:cxn>
                  <a:cxn ang="0">
                    <a:pos x="12" y="9"/>
                  </a:cxn>
                  <a:cxn ang="0">
                    <a:pos x="12" y="0"/>
                  </a:cxn>
                  <a:cxn ang="0">
                    <a:pos x="1" y="1"/>
                  </a:cxn>
                  <a:cxn ang="0">
                    <a:pos x="0" y="10"/>
                  </a:cxn>
                </a:cxnLst>
                <a:rect l="0" t="0" r="r" b="b"/>
                <a:pathLst>
                  <a:path w="12" h="10">
                    <a:moveTo>
                      <a:pt x="0" y="10"/>
                    </a:moveTo>
                    <a:cubicBezTo>
                      <a:pt x="4" y="10"/>
                      <a:pt x="8" y="10"/>
                      <a:pt x="12" y="9"/>
                    </a:cubicBezTo>
                    <a:cubicBezTo>
                      <a:pt x="12" y="6"/>
                      <a:pt x="12" y="3"/>
                      <a:pt x="12" y="0"/>
                    </a:cubicBezTo>
                    <a:cubicBezTo>
                      <a:pt x="9" y="0"/>
                      <a:pt x="5" y="1"/>
                      <a:pt x="1" y="1"/>
                    </a:cubicBezTo>
                    <a:cubicBezTo>
                      <a:pt x="1" y="4"/>
                      <a:pt x="1" y="7"/>
                      <a:pt x="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1" name="Freeform 201"/>
              <p:cNvSpPr>
                <a:spLocks/>
              </p:cNvSpPr>
              <p:nvPr/>
            </p:nvSpPr>
            <p:spPr bwMode="auto">
              <a:xfrm>
                <a:off x="781649" y="3222684"/>
                <a:ext cx="19541" cy="16198"/>
              </a:xfrm>
              <a:custGeom>
                <a:avLst/>
                <a:gdLst/>
                <a:ahLst/>
                <a:cxnLst>
                  <a:cxn ang="0">
                    <a:pos x="11" y="1"/>
                  </a:cxn>
                  <a:cxn ang="0">
                    <a:pos x="0" y="0"/>
                  </a:cxn>
                  <a:cxn ang="0">
                    <a:pos x="1" y="9"/>
                  </a:cxn>
                  <a:cxn ang="0">
                    <a:pos x="1" y="8"/>
                  </a:cxn>
                  <a:cxn ang="0">
                    <a:pos x="1" y="9"/>
                  </a:cxn>
                  <a:cxn ang="0">
                    <a:pos x="11" y="10"/>
                  </a:cxn>
                  <a:cxn ang="0">
                    <a:pos x="11" y="1"/>
                  </a:cxn>
                </a:cxnLst>
                <a:rect l="0" t="0" r="r" b="b"/>
                <a:pathLst>
                  <a:path w="11" h="10">
                    <a:moveTo>
                      <a:pt x="11" y="1"/>
                    </a:moveTo>
                    <a:cubicBezTo>
                      <a:pt x="7" y="1"/>
                      <a:pt x="4" y="0"/>
                      <a:pt x="0" y="0"/>
                    </a:cubicBezTo>
                    <a:cubicBezTo>
                      <a:pt x="0" y="3"/>
                      <a:pt x="0" y="6"/>
                      <a:pt x="1" y="9"/>
                    </a:cubicBezTo>
                    <a:cubicBezTo>
                      <a:pt x="1" y="9"/>
                      <a:pt x="1" y="8"/>
                      <a:pt x="1" y="8"/>
                    </a:cubicBezTo>
                    <a:cubicBezTo>
                      <a:pt x="1" y="9"/>
                      <a:pt x="1" y="9"/>
                      <a:pt x="1" y="9"/>
                    </a:cubicBezTo>
                    <a:cubicBezTo>
                      <a:pt x="5" y="9"/>
                      <a:pt x="8" y="10"/>
                      <a:pt x="11" y="10"/>
                    </a:cubicBezTo>
                    <a:cubicBezTo>
                      <a:pt x="11" y="7"/>
                      <a:pt x="11" y="4"/>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2" name="Freeform 202"/>
              <p:cNvSpPr>
                <a:spLocks/>
              </p:cNvSpPr>
              <p:nvPr/>
            </p:nvSpPr>
            <p:spPr bwMode="auto">
              <a:xfrm>
                <a:off x="709346" y="3102102"/>
                <a:ext cx="5862" cy="17997"/>
              </a:xfrm>
              <a:custGeom>
                <a:avLst/>
                <a:gdLst/>
                <a:ahLst/>
                <a:cxnLst>
                  <a:cxn ang="0">
                    <a:pos x="0" y="11"/>
                  </a:cxn>
                  <a:cxn ang="0">
                    <a:pos x="3" y="11"/>
                  </a:cxn>
                  <a:cxn ang="0">
                    <a:pos x="2" y="1"/>
                  </a:cxn>
                  <a:cxn ang="0">
                    <a:pos x="2" y="0"/>
                  </a:cxn>
                  <a:cxn ang="0">
                    <a:pos x="1" y="0"/>
                  </a:cxn>
                  <a:cxn ang="0">
                    <a:pos x="2" y="6"/>
                  </a:cxn>
                  <a:cxn ang="0">
                    <a:pos x="0" y="11"/>
                  </a:cxn>
                </a:cxnLst>
                <a:rect l="0" t="0" r="r" b="b"/>
                <a:pathLst>
                  <a:path w="3" h="11">
                    <a:moveTo>
                      <a:pt x="0" y="11"/>
                    </a:moveTo>
                    <a:cubicBezTo>
                      <a:pt x="3" y="11"/>
                      <a:pt x="3" y="11"/>
                      <a:pt x="3" y="11"/>
                    </a:cubicBezTo>
                    <a:cubicBezTo>
                      <a:pt x="2" y="8"/>
                      <a:pt x="2" y="4"/>
                      <a:pt x="2" y="1"/>
                    </a:cubicBezTo>
                    <a:cubicBezTo>
                      <a:pt x="2" y="1"/>
                      <a:pt x="2" y="1"/>
                      <a:pt x="2" y="0"/>
                    </a:cubicBezTo>
                    <a:cubicBezTo>
                      <a:pt x="2" y="0"/>
                      <a:pt x="1" y="0"/>
                      <a:pt x="1" y="0"/>
                    </a:cubicBezTo>
                    <a:cubicBezTo>
                      <a:pt x="1" y="2"/>
                      <a:pt x="2" y="4"/>
                      <a:pt x="2" y="6"/>
                    </a:cubicBezTo>
                    <a:cubicBezTo>
                      <a:pt x="2" y="7"/>
                      <a:pt x="1" y="9"/>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3" name="Freeform 203"/>
              <p:cNvSpPr>
                <a:spLocks/>
              </p:cNvSpPr>
              <p:nvPr/>
            </p:nvSpPr>
            <p:spPr bwMode="auto">
              <a:xfrm>
                <a:off x="850043" y="3244280"/>
                <a:ext cx="19541" cy="10798"/>
              </a:xfrm>
              <a:custGeom>
                <a:avLst/>
                <a:gdLst/>
                <a:ahLst/>
                <a:cxnLst>
                  <a:cxn ang="0">
                    <a:pos x="11" y="0"/>
                  </a:cxn>
                  <a:cxn ang="0">
                    <a:pos x="0" y="1"/>
                  </a:cxn>
                  <a:cxn ang="0">
                    <a:pos x="0" y="7"/>
                  </a:cxn>
                  <a:cxn ang="0">
                    <a:pos x="10" y="7"/>
                  </a:cxn>
                  <a:cxn ang="0">
                    <a:pos x="11" y="0"/>
                  </a:cxn>
                </a:cxnLst>
                <a:rect l="0" t="0" r="r" b="b"/>
                <a:pathLst>
                  <a:path w="11" h="7">
                    <a:moveTo>
                      <a:pt x="11" y="0"/>
                    </a:moveTo>
                    <a:cubicBezTo>
                      <a:pt x="7" y="0"/>
                      <a:pt x="4" y="1"/>
                      <a:pt x="0" y="1"/>
                    </a:cubicBezTo>
                    <a:cubicBezTo>
                      <a:pt x="0" y="3"/>
                      <a:pt x="0" y="5"/>
                      <a:pt x="0" y="7"/>
                    </a:cubicBezTo>
                    <a:cubicBezTo>
                      <a:pt x="3" y="7"/>
                      <a:pt x="7" y="7"/>
                      <a:pt x="10" y="7"/>
                    </a:cubicBezTo>
                    <a:cubicBezTo>
                      <a:pt x="11" y="5"/>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4" name="Freeform 204"/>
              <p:cNvSpPr>
                <a:spLocks/>
              </p:cNvSpPr>
              <p:nvPr/>
            </p:nvSpPr>
            <p:spPr bwMode="auto">
              <a:xfrm>
                <a:off x="848088" y="3262278"/>
                <a:ext cx="19541" cy="5399"/>
              </a:xfrm>
              <a:custGeom>
                <a:avLst/>
                <a:gdLst/>
                <a:ahLst/>
                <a:cxnLst>
                  <a:cxn ang="0">
                    <a:pos x="11" y="0"/>
                  </a:cxn>
                  <a:cxn ang="0">
                    <a:pos x="0" y="0"/>
                  </a:cxn>
                  <a:cxn ang="0">
                    <a:pos x="0" y="3"/>
                  </a:cxn>
                  <a:cxn ang="0">
                    <a:pos x="11" y="3"/>
                  </a:cxn>
                  <a:cxn ang="0">
                    <a:pos x="11" y="0"/>
                  </a:cxn>
                </a:cxnLst>
                <a:rect l="0" t="0" r="r" b="b"/>
                <a:pathLst>
                  <a:path w="11" h="3">
                    <a:moveTo>
                      <a:pt x="11" y="0"/>
                    </a:moveTo>
                    <a:cubicBezTo>
                      <a:pt x="7" y="0"/>
                      <a:pt x="4" y="0"/>
                      <a:pt x="0" y="0"/>
                    </a:cubicBezTo>
                    <a:cubicBezTo>
                      <a:pt x="0" y="1"/>
                      <a:pt x="0" y="2"/>
                      <a:pt x="0" y="3"/>
                    </a:cubicBezTo>
                    <a:cubicBezTo>
                      <a:pt x="11" y="3"/>
                      <a:pt x="11" y="3"/>
                      <a:pt x="11" y="3"/>
                    </a:cubicBezTo>
                    <a:cubicBezTo>
                      <a:pt x="11" y="2"/>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5" name="Freeform 206"/>
              <p:cNvSpPr>
                <a:spLocks/>
              </p:cNvSpPr>
              <p:nvPr/>
            </p:nvSpPr>
            <p:spPr bwMode="auto">
              <a:xfrm>
                <a:off x="828547" y="3008517"/>
                <a:ext cx="15633" cy="14398"/>
              </a:xfrm>
              <a:custGeom>
                <a:avLst/>
                <a:gdLst/>
                <a:ahLst/>
                <a:cxnLst>
                  <a:cxn ang="0">
                    <a:pos x="0" y="9"/>
                  </a:cxn>
                  <a:cxn ang="0">
                    <a:pos x="9" y="9"/>
                  </a:cxn>
                  <a:cxn ang="0">
                    <a:pos x="8" y="0"/>
                  </a:cxn>
                  <a:cxn ang="0">
                    <a:pos x="0" y="0"/>
                  </a:cxn>
                  <a:cxn ang="0">
                    <a:pos x="0" y="9"/>
                  </a:cxn>
                </a:cxnLst>
                <a:rect l="0" t="0" r="r" b="b"/>
                <a:pathLst>
                  <a:path w="9" h="9">
                    <a:moveTo>
                      <a:pt x="0" y="9"/>
                    </a:moveTo>
                    <a:cubicBezTo>
                      <a:pt x="3" y="9"/>
                      <a:pt x="6" y="9"/>
                      <a:pt x="9" y="9"/>
                    </a:cubicBezTo>
                    <a:cubicBezTo>
                      <a:pt x="9" y="6"/>
                      <a:pt x="9" y="3"/>
                      <a:pt x="8" y="0"/>
                    </a:cubicBezTo>
                    <a:cubicBezTo>
                      <a:pt x="5" y="0"/>
                      <a:pt x="2" y="0"/>
                      <a:pt x="0" y="0"/>
                    </a:cubicBezTo>
                    <a:lnTo>
                      <a:pt x="0" y="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6" name="Freeform 207"/>
              <p:cNvSpPr>
                <a:spLocks/>
              </p:cNvSpPr>
              <p:nvPr/>
            </p:nvSpPr>
            <p:spPr bwMode="auto">
              <a:xfrm>
                <a:off x="828547" y="3262278"/>
                <a:ext cx="13679" cy="5399"/>
              </a:xfrm>
              <a:custGeom>
                <a:avLst/>
                <a:gdLst/>
                <a:ahLst/>
                <a:cxnLst>
                  <a:cxn ang="0">
                    <a:pos x="8" y="0"/>
                  </a:cxn>
                  <a:cxn ang="0">
                    <a:pos x="1" y="0"/>
                  </a:cxn>
                  <a:cxn ang="0">
                    <a:pos x="0" y="0"/>
                  </a:cxn>
                  <a:cxn ang="0">
                    <a:pos x="0" y="3"/>
                  </a:cxn>
                  <a:cxn ang="0">
                    <a:pos x="7" y="3"/>
                  </a:cxn>
                  <a:cxn ang="0">
                    <a:pos x="8" y="0"/>
                  </a:cxn>
                </a:cxnLst>
                <a:rect l="0" t="0" r="r" b="b"/>
                <a:pathLst>
                  <a:path w="8" h="3">
                    <a:moveTo>
                      <a:pt x="8" y="0"/>
                    </a:moveTo>
                    <a:cubicBezTo>
                      <a:pt x="5" y="0"/>
                      <a:pt x="3" y="0"/>
                      <a:pt x="1" y="0"/>
                    </a:cubicBezTo>
                    <a:cubicBezTo>
                      <a:pt x="1" y="0"/>
                      <a:pt x="0" y="0"/>
                      <a:pt x="0" y="0"/>
                    </a:cubicBezTo>
                    <a:cubicBezTo>
                      <a:pt x="0" y="3"/>
                      <a:pt x="0" y="3"/>
                      <a:pt x="0" y="3"/>
                    </a:cubicBezTo>
                    <a:cubicBezTo>
                      <a:pt x="7" y="3"/>
                      <a:pt x="7" y="3"/>
                      <a:pt x="7" y="3"/>
                    </a:cubicBezTo>
                    <a:cubicBezTo>
                      <a:pt x="7" y="2"/>
                      <a:pt x="8" y="1"/>
                      <a:pt x="8"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7" name="Freeform 208"/>
              <p:cNvSpPr>
                <a:spLocks/>
              </p:cNvSpPr>
              <p:nvPr/>
            </p:nvSpPr>
            <p:spPr bwMode="auto">
              <a:xfrm>
                <a:off x="789465" y="3262278"/>
                <a:ext cx="13679" cy="5399"/>
              </a:xfrm>
              <a:custGeom>
                <a:avLst/>
                <a:gdLst/>
                <a:ahLst/>
                <a:cxnLst>
                  <a:cxn ang="0">
                    <a:pos x="7" y="0"/>
                  </a:cxn>
                  <a:cxn ang="0">
                    <a:pos x="0" y="0"/>
                  </a:cxn>
                  <a:cxn ang="0">
                    <a:pos x="1" y="3"/>
                  </a:cxn>
                  <a:cxn ang="0">
                    <a:pos x="8" y="3"/>
                  </a:cxn>
                  <a:cxn ang="0">
                    <a:pos x="7" y="0"/>
                  </a:cxn>
                </a:cxnLst>
                <a:rect l="0" t="0" r="r" b="b"/>
                <a:pathLst>
                  <a:path w="8" h="3">
                    <a:moveTo>
                      <a:pt x="7" y="0"/>
                    </a:moveTo>
                    <a:cubicBezTo>
                      <a:pt x="5" y="0"/>
                      <a:pt x="2" y="0"/>
                      <a:pt x="0" y="0"/>
                    </a:cubicBezTo>
                    <a:cubicBezTo>
                      <a:pt x="1" y="3"/>
                      <a:pt x="1" y="3"/>
                      <a:pt x="1" y="3"/>
                    </a:cubicBezTo>
                    <a:cubicBezTo>
                      <a:pt x="8" y="3"/>
                      <a:pt x="8" y="3"/>
                      <a:pt x="8" y="3"/>
                    </a:cubicBezTo>
                    <a:cubicBezTo>
                      <a:pt x="8" y="3"/>
                      <a:pt x="7" y="2"/>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8" name="Freeform 209"/>
              <p:cNvSpPr>
                <a:spLocks/>
              </p:cNvSpPr>
              <p:nvPr/>
            </p:nvSpPr>
            <p:spPr bwMode="auto">
              <a:xfrm>
                <a:off x="850043" y="2995919"/>
                <a:ext cx="19541" cy="7199"/>
              </a:xfrm>
              <a:custGeom>
                <a:avLst/>
                <a:gdLst/>
                <a:ahLst/>
                <a:cxnLst>
                  <a:cxn ang="0">
                    <a:pos x="0" y="5"/>
                  </a:cxn>
                  <a:cxn ang="0">
                    <a:pos x="11" y="5"/>
                  </a:cxn>
                  <a:cxn ang="0">
                    <a:pos x="10" y="2"/>
                  </a:cxn>
                  <a:cxn ang="0">
                    <a:pos x="4" y="1"/>
                  </a:cxn>
                  <a:cxn ang="0">
                    <a:pos x="0" y="0"/>
                  </a:cxn>
                  <a:cxn ang="0">
                    <a:pos x="0" y="5"/>
                  </a:cxn>
                </a:cxnLst>
                <a:rect l="0" t="0" r="r" b="b"/>
                <a:pathLst>
                  <a:path w="11" h="5">
                    <a:moveTo>
                      <a:pt x="0" y="5"/>
                    </a:moveTo>
                    <a:cubicBezTo>
                      <a:pt x="3" y="5"/>
                      <a:pt x="7" y="5"/>
                      <a:pt x="11" y="5"/>
                    </a:cubicBezTo>
                    <a:cubicBezTo>
                      <a:pt x="10" y="4"/>
                      <a:pt x="10" y="3"/>
                      <a:pt x="10" y="2"/>
                    </a:cubicBezTo>
                    <a:cubicBezTo>
                      <a:pt x="8" y="1"/>
                      <a:pt x="6" y="1"/>
                      <a:pt x="4" y="1"/>
                    </a:cubicBezTo>
                    <a:cubicBezTo>
                      <a:pt x="3" y="1"/>
                      <a:pt x="1" y="0"/>
                      <a:pt x="0" y="0"/>
                    </a:cubicBezTo>
                    <a:cubicBezTo>
                      <a:pt x="0" y="2"/>
                      <a:pt x="0" y="3"/>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39" name="Freeform 210"/>
              <p:cNvSpPr>
                <a:spLocks/>
              </p:cNvSpPr>
              <p:nvPr/>
            </p:nvSpPr>
            <p:spPr bwMode="auto">
              <a:xfrm>
                <a:off x="807052" y="3262278"/>
                <a:ext cx="13679" cy="5399"/>
              </a:xfrm>
              <a:custGeom>
                <a:avLst/>
                <a:gdLst/>
                <a:ahLst/>
                <a:cxnLst>
                  <a:cxn ang="0">
                    <a:pos x="0" y="3"/>
                  </a:cxn>
                  <a:cxn ang="0">
                    <a:pos x="8" y="3"/>
                  </a:cxn>
                  <a:cxn ang="0">
                    <a:pos x="8" y="0"/>
                  </a:cxn>
                  <a:cxn ang="0">
                    <a:pos x="1" y="0"/>
                  </a:cxn>
                  <a:cxn ang="0">
                    <a:pos x="1" y="3"/>
                  </a:cxn>
                  <a:cxn ang="0">
                    <a:pos x="0" y="3"/>
                  </a:cxn>
                </a:cxnLst>
                <a:rect l="0" t="0" r="r" b="b"/>
                <a:pathLst>
                  <a:path w="8" h="3">
                    <a:moveTo>
                      <a:pt x="0" y="3"/>
                    </a:moveTo>
                    <a:cubicBezTo>
                      <a:pt x="8" y="3"/>
                      <a:pt x="8" y="3"/>
                      <a:pt x="8" y="3"/>
                    </a:cubicBezTo>
                    <a:cubicBezTo>
                      <a:pt x="8" y="0"/>
                      <a:pt x="8" y="0"/>
                      <a:pt x="8" y="0"/>
                    </a:cubicBezTo>
                    <a:cubicBezTo>
                      <a:pt x="6" y="0"/>
                      <a:pt x="4" y="0"/>
                      <a:pt x="1" y="0"/>
                    </a:cubicBezTo>
                    <a:cubicBezTo>
                      <a:pt x="1" y="2"/>
                      <a:pt x="1" y="3"/>
                      <a:pt x="1" y="3"/>
                    </a:cubicBezTo>
                    <a:lnTo>
                      <a:pt x="0" y="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0" name="Freeform 211"/>
              <p:cNvSpPr>
                <a:spLocks/>
              </p:cNvSpPr>
              <p:nvPr/>
            </p:nvSpPr>
            <p:spPr bwMode="auto">
              <a:xfrm>
                <a:off x="873492" y="3260478"/>
                <a:ext cx="19541" cy="7199"/>
              </a:xfrm>
              <a:custGeom>
                <a:avLst/>
                <a:gdLst/>
                <a:ahLst/>
                <a:cxnLst>
                  <a:cxn ang="0">
                    <a:pos x="11" y="0"/>
                  </a:cxn>
                  <a:cxn ang="0">
                    <a:pos x="0" y="1"/>
                  </a:cxn>
                  <a:cxn ang="0">
                    <a:pos x="0" y="4"/>
                  </a:cxn>
                  <a:cxn ang="0">
                    <a:pos x="10" y="4"/>
                  </a:cxn>
                  <a:cxn ang="0">
                    <a:pos x="11" y="0"/>
                  </a:cxn>
                </a:cxnLst>
                <a:rect l="0" t="0" r="r" b="b"/>
                <a:pathLst>
                  <a:path w="11" h="4">
                    <a:moveTo>
                      <a:pt x="11" y="0"/>
                    </a:moveTo>
                    <a:cubicBezTo>
                      <a:pt x="7" y="0"/>
                      <a:pt x="3" y="0"/>
                      <a:pt x="0" y="1"/>
                    </a:cubicBezTo>
                    <a:cubicBezTo>
                      <a:pt x="0" y="2"/>
                      <a:pt x="0" y="3"/>
                      <a:pt x="0" y="4"/>
                    </a:cubicBezTo>
                    <a:cubicBezTo>
                      <a:pt x="10" y="4"/>
                      <a:pt x="10" y="4"/>
                      <a:pt x="10" y="4"/>
                    </a:cubicBezTo>
                    <a:cubicBezTo>
                      <a:pt x="10" y="3"/>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1" name="Freeform 212"/>
              <p:cNvSpPr>
                <a:spLocks/>
              </p:cNvSpPr>
              <p:nvPr/>
            </p:nvSpPr>
            <p:spPr bwMode="auto">
              <a:xfrm>
                <a:off x="769924" y="3003118"/>
                <a:ext cx="3908" cy="1800"/>
              </a:xfrm>
              <a:custGeom>
                <a:avLst/>
                <a:gdLst/>
                <a:ahLst/>
                <a:cxnLst>
                  <a:cxn ang="0">
                    <a:pos x="2" y="0"/>
                  </a:cxn>
                  <a:cxn ang="0">
                    <a:pos x="2" y="0"/>
                  </a:cxn>
                  <a:cxn ang="0">
                    <a:pos x="0" y="0"/>
                  </a:cxn>
                  <a:cxn ang="0">
                    <a:pos x="2" y="0"/>
                  </a:cxn>
                </a:cxnLst>
                <a:rect l="0" t="0" r="r" b="b"/>
                <a:pathLst>
                  <a:path w="2">
                    <a:moveTo>
                      <a:pt x="2" y="0"/>
                    </a:moveTo>
                    <a:cubicBezTo>
                      <a:pt x="2" y="0"/>
                      <a:pt x="2" y="0"/>
                      <a:pt x="2" y="0"/>
                    </a:cubicBezTo>
                    <a:cubicBezTo>
                      <a:pt x="1" y="0"/>
                      <a:pt x="0" y="0"/>
                      <a:pt x="0" y="0"/>
                    </a:cubicBezTo>
                    <a:cubicBezTo>
                      <a:pt x="0" y="0"/>
                      <a:pt x="1" y="0"/>
                      <a:pt x="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2" name="Freeform 213"/>
              <p:cNvSpPr>
                <a:spLocks/>
              </p:cNvSpPr>
              <p:nvPr/>
            </p:nvSpPr>
            <p:spPr bwMode="auto">
              <a:xfrm>
                <a:off x="805098" y="2994119"/>
                <a:ext cx="15633" cy="7199"/>
              </a:xfrm>
              <a:custGeom>
                <a:avLst/>
                <a:gdLst/>
                <a:ahLst/>
                <a:cxnLst>
                  <a:cxn ang="0">
                    <a:pos x="0" y="5"/>
                  </a:cxn>
                  <a:cxn ang="0">
                    <a:pos x="8" y="5"/>
                  </a:cxn>
                  <a:cxn ang="0">
                    <a:pos x="9" y="5"/>
                  </a:cxn>
                  <a:cxn ang="0">
                    <a:pos x="9" y="0"/>
                  </a:cxn>
                  <a:cxn ang="0">
                    <a:pos x="0" y="1"/>
                  </a:cxn>
                  <a:cxn ang="0">
                    <a:pos x="0" y="5"/>
                  </a:cxn>
                </a:cxnLst>
                <a:rect l="0" t="0" r="r" b="b"/>
                <a:pathLst>
                  <a:path w="9" h="5">
                    <a:moveTo>
                      <a:pt x="0" y="5"/>
                    </a:moveTo>
                    <a:cubicBezTo>
                      <a:pt x="3" y="5"/>
                      <a:pt x="6" y="5"/>
                      <a:pt x="8" y="5"/>
                    </a:cubicBezTo>
                    <a:cubicBezTo>
                      <a:pt x="8" y="5"/>
                      <a:pt x="9" y="5"/>
                      <a:pt x="9" y="5"/>
                    </a:cubicBezTo>
                    <a:cubicBezTo>
                      <a:pt x="9" y="0"/>
                      <a:pt x="9" y="0"/>
                      <a:pt x="9" y="0"/>
                    </a:cubicBezTo>
                    <a:cubicBezTo>
                      <a:pt x="6" y="1"/>
                      <a:pt x="3" y="1"/>
                      <a:pt x="0" y="1"/>
                    </a:cubicBezTo>
                    <a:cubicBezTo>
                      <a:pt x="0" y="2"/>
                      <a:pt x="0" y="4"/>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3" name="Freeform 214"/>
              <p:cNvSpPr>
                <a:spLocks/>
              </p:cNvSpPr>
              <p:nvPr/>
            </p:nvSpPr>
            <p:spPr bwMode="auto">
              <a:xfrm>
                <a:off x="828547" y="2994119"/>
                <a:ext cx="13679" cy="8999"/>
              </a:xfrm>
              <a:custGeom>
                <a:avLst/>
                <a:gdLst/>
                <a:ahLst/>
                <a:cxnLst>
                  <a:cxn ang="0">
                    <a:pos x="0" y="0"/>
                  </a:cxn>
                  <a:cxn ang="0">
                    <a:pos x="0" y="5"/>
                  </a:cxn>
                  <a:cxn ang="0">
                    <a:pos x="8" y="6"/>
                  </a:cxn>
                  <a:cxn ang="0">
                    <a:pos x="8" y="1"/>
                  </a:cxn>
                  <a:cxn ang="0">
                    <a:pos x="0" y="0"/>
                  </a:cxn>
                </a:cxnLst>
                <a:rect l="0" t="0" r="r" b="b"/>
                <a:pathLst>
                  <a:path w="8" h="6">
                    <a:moveTo>
                      <a:pt x="0" y="0"/>
                    </a:moveTo>
                    <a:cubicBezTo>
                      <a:pt x="0" y="5"/>
                      <a:pt x="0" y="5"/>
                      <a:pt x="0" y="5"/>
                    </a:cubicBezTo>
                    <a:cubicBezTo>
                      <a:pt x="2" y="5"/>
                      <a:pt x="5" y="6"/>
                      <a:pt x="8" y="6"/>
                    </a:cubicBezTo>
                    <a:cubicBezTo>
                      <a:pt x="8" y="4"/>
                      <a:pt x="8" y="2"/>
                      <a:pt x="8" y="1"/>
                    </a:cubicBezTo>
                    <a:cubicBezTo>
                      <a:pt x="5" y="1"/>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4" name="Freeform 215"/>
              <p:cNvSpPr>
                <a:spLocks/>
              </p:cNvSpPr>
              <p:nvPr/>
            </p:nvSpPr>
            <p:spPr bwMode="auto">
              <a:xfrm>
                <a:off x="685897" y="3150695"/>
                <a:ext cx="11725" cy="14398"/>
              </a:xfrm>
              <a:custGeom>
                <a:avLst/>
                <a:gdLst/>
                <a:ahLst/>
                <a:cxnLst>
                  <a:cxn ang="0">
                    <a:pos x="1" y="7"/>
                  </a:cxn>
                  <a:cxn ang="0">
                    <a:pos x="4" y="9"/>
                  </a:cxn>
                  <a:cxn ang="0">
                    <a:pos x="7" y="9"/>
                  </a:cxn>
                  <a:cxn ang="0">
                    <a:pos x="7" y="0"/>
                  </a:cxn>
                  <a:cxn ang="0">
                    <a:pos x="2" y="0"/>
                  </a:cxn>
                  <a:cxn ang="0">
                    <a:pos x="1" y="7"/>
                  </a:cxn>
                </a:cxnLst>
                <a:rect l="0" t="0" r="r" b="b"/>
                <a:pathLst>
                  <a:path w="7" h="9">
                    <a:moveTo>
                      <a:pt x="1" y="7"/>
                    </a:moveTo>
                    <a:cubicBezTo>
                      <a:pt x="2" y="8"/>
                      <a:pt x="3" y="8"/>
                      <a:pt x="4" y="9"/>
                    </a:cubicBezTo>
                    <a:cubicBezTo>
                      <a:pt x="5" y="9"/>
                      <a:pt x="6" y="9"/>
                      <a:pt x="7" y="9"/>
                    </a:cubicBezTo>
                    <a:cubicBezTo>
                      <a:pt x="7" y="6"/>
                      <a:pt x="7" y="3"/>
                      <a:pt x="7" y="0"/>
                    </a:cubicBezTo>
                    <a:cubicBezTo>
                      <a:pt x="5" y="0"/>
                      <a:pt x="4" y="0"/>
                      <a:pt x="2" y="0"/>
                    </a:cubicBezTo>
                    <a:cubicBezTo>
                      <a:pt x="1" y="3"/>
                      <a:pt x="0" y="5"/>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5" name="Freeform 216"/>
              <p:cNvSpPr>
                <a:spLocks/>
              </p:cNvSpPr>
              <p:nvPr/>
            </p:nvSpPr>
            <p:spPr bwMode="auto">
              <a:xfrm>
                <a:off x="783603" y="3244281"/>
                <a:ext cx="17587" cy="10798"/>
              </a:xfrm>
              <a:custGeom>
                <a:avLst/>
                <a:gdLst/>
                <a:ahLst/>
                <a:cxnLst>
                  <a:cxn ang="0">
                    <a:pos x="10" y="1"/>
                  </a:cxn>
                  <a:cxn ang="0">
                    <a:pos x="0" y="0"/>
                  </a:cxn>
                  <a:cxn ang="0">
                    <a:pos x="2" y="7"/>
                  </a:cxn>
                  <a:cxn ang="0">
                    <a:pos x="10" y="7"/>
                  </a:cxn>
                  <a:cxn ang="0">
                    <a:pos x="10" y="1"/>
                  </a:cxn>
                </a:cxnLst>
                <a:rect l="0" t="0" r="r" b="b"/>
                <a:pathLst>
                  <a:path w="10" h="7">
                    <a:moveTo>
                      <a:pt x="10" y="1"/>
                    </a:moveTo>
                    <a:cubicBezTo>
                      <a:pt x="7" y="0"/>
                      <a:pt x="3" y="0"/>
                      <a:pt x="0" y="0"/>
                    </a:cubicBezTo>
                    <a:cubicBezTo>
                      <a:pt x="2" y="7"/>
                      <a:pt x="2" y="7"/>
                      <a:pt x="2" y="7"/>
                    </a:cubicBezTo>
                    <a:cubicBezTo>
                      <a:pt x="5" y="7"/>
                      <a:pt x="7" y="7"/>
                      <a:pt x="10" y="7"/>
                    </a:cubicBezTo>
                    <a:cubicBezTo>
                      <a:pt x="10" y="5"/>
                      <a:pt x="10" y="3"/>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6" name="Freeform 217"/>
              <p:cNvSpPr>
                <a:spLocks/>
              </p:cNvSpPr>
              <p:nvPr/>
            </p:nvSpPr>
            <p:spPr bwMode="auto">
              <a:xfrm>
                <a:off x="807052" y="3246080"/>
                <a:ext cx="13679" cy="10798"/>
              </a:xfrm>
              <a:custGeom>
                <a:avLst/>
                <a:gdLst/>
                <a:ahLst/>
                <a:cxnLst>
                  <a:cxn ang="0">
                    <a:pos x="8" y="0"/>
                  </a:cxn>
                  <a:cxn ang="0">
                    <a:pos x="0" y="0"/>
                  </a:cxn>
                  <a:cxn ang="0">
                    <a:pos x="1" y="6"/>
                  </a:cxn>
                  <a:cxn ang="0">
                    <a:pos x="8" y="7"/>
                  </a:cxn>
                  <a:cxn ang="0">
                    <a:pos x="8" y="0"/>
                  </a:cxn>
                </a:cxnLst>
                <a:rect l="0" t="0" r="r" b="b"/>
                <a:pathLst>
                  <a:path w="8" h="7">
                    <a:moveTo>
                      <a:pt x="8" y="0"/>
                    </a:moveTo>
                    <a:cubicBezTo>
                      <a:pt x="6" y="0"/>
                      <a:pt x="3" y="0"/>
                      <a:pt x="0" y="0"/>
                    </a:cubicBezTo>
                    <a:cubicBezTo>
                      <a:pt x="1" y="2"/>
                      <a:pt x="1" y="5"/>
                      <a:pt x="1" y="6"/>
                    </a:cubicBezTo>
                    <a:cubicBezTo>
                      <a:pt x="3" y="7"/>
                      <a:pt x="6" y="7"/>
                      <a:pt x="8" y="7"/>
                    </a:cubicBezTo>
                    <a:lnTo>
                      <a:pt x="8"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7" name="Freeform 218"/>
              <p:cNvSpPr>
                <a:spLocks/>
              </p:cNvSpPr>
              <p:nvPr/>
            </p:nvSpPr>
            <p:spPr bwMode="auto">
              <a:xfrm>
                <a:off x="703484" y="3150695"/>
                <a:ext cx="13679" cy="16198"/>
              </a:xfrm>
              <a:custGeom>
                <a:avLst/>
                <a:gdLst/>
                <a:ahLst/>
                <a:cxnLst>
                  <a:cxn ang="0">
                    <a:pos x="8" y="10"/>
                  </a:cxn>
                  <a:cxn ang="0">
                    <a:pos x="8" y="1"/>
                  </a:cxn>
                  <a:cxn ang="0">
                    <a:pos x="0" y="0"/>
                  </a:cxn>
                  <a:cxn ang="0">
                    <a:pos x="1" y="10"/>
                  </a:cxn>
                  <a:cxn ang="0">
                    <a:pos x="8" y="10"/>
                  </a:cxn>
                </a:cxnLst>
                <a:rect l="0" t="0" r="r" b="b"/>
                <a:pathLst>
                  <a:path w="8" h="10">
                    <a:moveTo>
                      <a:pt x="8" y="10"/>
                    </a:moveTo>
                    <a:cubicBezTo>
                      <a:pt x="8" y="7"/>
                      <a:pt x="8" y="4"/>
                      <a:pt x="8" y="1"/>
                    </a:cubicBezTo>
                    <a:cubicBezTo>
                      <a:pt x="5" y="1"/>
                      <a:pt x="3" y="0"/>
                      <a:pt x="0" y="0"/>
                    </a:cubicBezTo>
                    <a:cubicBezTo>
                      <a:pt x="1" y="3"/>
                      <a:pt x="1" y="6"/>
                      <a:pt x="1" y="10"/>
                    </a:cubicBezTo>
                    <a:cubicBezTo>
                      <a:pt x="3" y="10"/>
                      <a:pt x="6" y="10"/>
                      <a:pt x="8"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8" name="Freeform 219"/>
              <p:cNvSpPr>
                <a:spLocks/>
              </p:cNvSpPr>
              <p:nvPr/>
            </p:nvSpPr>
            <p:spPr bwMode="auto">
              <a:xfrm>
                <a:off x="726933" y="3197488"/>
                <a:ext cx="19541" cy="17997"/>
              </a:xfrm>
              <a:custGeom>
                <a:avLst/>
                <a:gdLst/>
                <a:ahLst/>
                <a:cxnLst>
                  <a:cxn ang="0">
                    <a:pos x="0" y="0"/>
                  </a:cxn>
                  <a:cxn ang="0">
                    <a:pos x="1" y="10"/>
                  </a:cxn>
                  <a:cxn ang="0">
                    <a:pos x="11" y="11"/>
                  </a:cxn>
                  <a:cxn ang="0">
                    <a:pos x="9" y="1"/>
                  </a:cxn>
                  <a:cxn ang="0">
                    <a:pos x="0" y="0"/>
                  </a:cxn>
                </a:cxnLst>
                <a:rect l="0" t="0" r="r" b="b"/>
                <a:pathLst>
                  <a:path w="11" h="11">
                    <a:moveTo>
                      <a:pt x="0" y="0"/>
                    </a:moveTo>
                    <a:cubicBezTo>
                      <a:pt x="0" y="4"/>
                      <a:pt x="0" y="7"/>
                      <a:pt x="1" y="10"/>
                    </a:cubicBezTo>
                    <a:cubicBezTo>
                      <a:pt x="4" y="11"/>
                      <a:pt x="7" y="11"/>
                      <a:pt x="11" y="11"/>
                    </a:cubicBezTo>
                    <a:cubicBezTo>
                      <a:pt x="10" y="8"/>
                      <a:pt x="10" y="4"/>
                      <a:pt x="9"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49" name="Freeform 220"/>
              <p:cNvSpPr>
                <a:spLocks/>
              </p:cNvSpPr>
              <p:nvPr/>
            </p:nvSpPr>
            <p:spPr bwMode="auto">
              <a:xfrm>
                <a:off x="756245" y="3242481"/>
                <a:ext cx="11725" cy="3599"/>
              </a:xfrm>
              <a:custGeom>
                <a:avLst/>
                <a:gdLst/>
                <a:ahLst/>
                <a:cxnLst>
                  <a:cxn ang="0">
                    <a:pos x="0" y="0"/>
                  </a:cxn>
                  <a:cxn ang="0">
                    <a:pos x="0" y="2"/>
                  </a:cxn>
                  <a:cxn ang="0">
                    <a:pos x="7" y="0"/>
                  </a:cxn>
                  <a:cxn ang="0">
                    <a:pos x="0" y="0"/>
                  </a:cxn>
                </a:cxnLst>
                <a:rect l="0" t="0" r="r" b="b"/>
                <a:pathLst>
                  <a:path w="7" h="2">
                    <a:moveTo>
                      <a:pt x="0" y="0"/>
                    </a:moveTo>
                    <a:cubicBezTo>
                      <a:pt x="0" y="1"/>
                      <a:pt x="0" y="1"/>
                      <a:pt x="0" y="2"/>
                    </a:cubicBezTo>
                    <a:cubicBezTo>
                      <a:pt x="3" y="1"/>
                      <a:pt x="5" y="1"/>
                      <a:pt x="7" y="0"/>
                    </a:cubicBezTo>
                    <a:cubicBezTo>
                      <a:pt x="4" y="0"/>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0" name="Freeform 221"/>
              <p:cNvSpPr>
                <a:spLocks/>
              </p:cNvSpPr>
              <p:nvPr/>
            </p:nvSpPr>
            <p:spPr bwMode="auto">
              <a:xfrm>
                <a:off x="734750" y="3240681"/>
                <a:ext cx="15633" cy="5399"/>
              </a:xfrm>
              <a:custGeom>
                <a:avLst/>
                <a:gdLst/>
                <a:ahLst/>
                <a:cxnLst>
                  <a:cxn ang="0">
                    <a:pos x="9" y="3"/>
                  </a:cxn>
                  <a:cxn ang="0">
                    <a:pos x="8" y="1"/>
                  </a:cxn>
                  <a:cxn ang="0">
                    <a:pos x="0" y="0"/>
                  </a:cxn>
                  <a:cxn ang="0">
                    <a:pos x="9" y="3"/>
                  </a:cxn>
                </a:cxnLst>
                <a:rect l="0" t="0" r="r" b="b"/>
                <a:pathLst>
                  <a:path w="9" h="3">
                    <a:moveTo>
                      <a:pt x="9" y="3"/>
                    </a:moveTo>
                    <a:cubicBezTo>
                      <a:pt x="9" y="2"/>
                      <a:pt x="8" y="2"/>
                      <a:pt x="8" y="1"/>
                    </a:cubicBezTo>
                    <a:cubicBezTo>
                      <a:pt x="6" y="1"/>
                      <a:pt x="3" y="0"/>
                      <a:pt x="0" y="0"/>
                    </a:cubicBezTo>
                    <a:cubicBezTo>
                      <a:pt x="2" y="2"/>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1" name="Freeform 222"/>
              <p:cNvSpPr>
                <a:spLocks/>
              </p:cNvSpPr>
              <p:nvPr/>
            </p:nvSpPr>
            <p:spPr bwMode="auto">
              <a:xfrm>
                <a:off x="754291" y="3220884"/>
                <a:ext cx="21495" cy="16198"/>
              </a:xfrm>
              <a:custGeom>
                <a:avLst/>
                <a:gdLst/>
                <a:ahLst/>
                <a:cxnLst>
                  <a:cxn ang="0">
                    <a:pos x="0" y="0"/>
                  </a:cxn>
                  <a:cxn ang="0">
                    <a:pos x="1" y="9"/>
                  </a:cxn>
                  <a:cxn ang="0">
                    <a:pos x="12" y="10"/>
                  </a:cxn>
                  <a:cxn ang="0">
                    <a:pos x="11" y="1"/>
                  </a:cxn>
                  <a:cxn ang="0">
                    <a:pos x="0" y="0"/>
                  </a:cxn>
                </a:cxnLst>
                <a:rect l="0" t="0" r="r" b="b"/>
                <a:pathLst>
                  <a:path w="12" h="10">
                    <a:moveTo>
                      <a:pt x="0" y="0"/>
                    </a:moveTo>
                    <a:cubicBezTo>
                      <a:pt x="0" y="3"/>
                      <a:pt x="0" y="6"/>
                      <a:pt x="1" y="9"/>
                    </a:cubicBezTo>
                    <a:cubicBezTo>
                      <a:pt x="4" y="10"/>
                      <a:pt x="8" y="10"/>
                      <a:pt x="12" y="10"/>
                    </a:cubicBezTo>
                    <a:cubicBezTo>
                      <a:pt x="12" y="7"/>
                      <a:pt x="11" y="4"/>
                      <a:pt x="11" y="1"/>
                    </a:cubicBezTo>
                    <a:cubicBezTo>
                      <a:pt x="7" y="1"/>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2" name="Freeform 223"/>
              <p:cNvSpPr>
                <a:spLocks/>
              </p:cNvSpPr>
              <p:nvPr/>
            </p:nvSpPr>
            <p:spPr bwMode="auto">
              <a:xfrm>
                <a:off x="779695" y="3201087"/>
                <a:ext cx="19541" cy="17997"/>
              </a:xfrm>
              <a:custGeom>
                <a:avLst/>
                <a:gdLst/>
                <a:ahLst/>
                <a:cxnLst>
                  <a:cxn ang="0">
                    <a:pos x="11" y="0"/>
                  </a:cxn>
                  <a:cxn ang="0">
                    <a:pos x="0" y="0"/>
                  </a:cxn>
                  <a:cxn ang="0">
                    <a:pos x="1" y="10"/>
                  </a:cxn>
                  <a:cxn ang="0">
                    <a:pos x="11" y="11"/>
                  </a:cxn>
                  <a:cxn ang="0">
                    <a:pos x="11" y="0"/>
                  </a:cxn>
                </a:cxnLst>
                <a:rect l="0" t="0" r="r" b="b"/>
                <a:pathLst>
                  <a:path w="11" h="11">
                    <a:moveTo>
                      <a:pt x="11" y="0"/>
                    </a:moveTo>
                    <a:cubicBezTo>
                      <a:pt x="7" y="0"/>
                      <a:pt x="4" y="0"/>
                      <a:pt x="0" y="0"/>
                    </a:cubicBezTo>
                    <a:cubicBezTo>
                      <a:pt x="0" y="3"/>
                      <a:pt x="0" y="7"/>
                      <a:pt x="1" y="10"/>
                    </a:cubicBezTo>
                    <a:cubicBezTo>
                      <a:pt x="4" y="11"/>
                      <a:pt x="8" y="11"/>
                      <a:pt x="11" y="11"/>
                    </a:cubicBezTo>
                    <a:cubicBezTo>
                      <a:pt x="11" y="8"/>
                      <a:pt x="11" y="4"/>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3" name="Freeform 224"/>
              <p:cNvSpPr>
                <a:spLocks/>
              </p:cNvSpPr>
              <p:nvPr/>
            </p:nvSpPr>
            <p:spPr bwMode="auto">
              <a:xfrm>
                <a:off x="750383" y="3199288"/>
                <a:ext cx="23449" cy="17997"/>
              </a:xfrm>
              <a:custGeom>
                <a:avLst/>
                <a:gdLst/>
                <a:ahLst/>
                <a:cxnLst>
                  <a:cxn ang="0">
                    <a:pos x="0" y="0"/>
                  </a:cxn>
                  <a:cxn ang="0">
                    <a:pos x="1" y="10"/>
                  </a:cxn>
                  <a:cxn ang="0">
                    <a:pos x="13" y="11"/>
                  </a:cxn>
                  <a:cxn ang="0">
                    <a:pos x="12" y="1"/>
                  </a:cxn>
                  <a:cxn ang="0">
                    <a:pos x="0" y="0"/>
                  </a:cxn>
                </a:cxnLst>
                <a:rect l="0" t="0" r="r" b="b"/>
                <a:pathLst>
                  <a:path w="13" h="11">
                    <a:moveTo>
                      <a:pt x="0" y="0"/>
                    </a:moveTo>
                    <a:cubicBezTo>
                      <a:pt x="1" y="4"/>
                      <a:pt x="1" y="7"/>
                      <a:pt x="1" y="10"/>
                    </a:cubicBezTo>
                    <a:cubicBezTo>
                      <a:pt x="5" y="11"/>
                      <a:pt x="9" y="11"/>
                      <a:pt x="13" y="11"/>
                    </a:cubicBezTo>
                    <a:cubicBezTo>
                      <a:pt x="12" y="8"/>
                      <a:pt x="12"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4" name="Freeform 225"/>
              <p:cNvSpPr>
                <a:spLocks/>
              </p:cNvSpPr>
              <p:nvPr/>
            </p:nvSpPr>
            <p:spPr bwMode="auto">
              <a:xfrm>
                <a:off x="723025" y="3150695"/>
                <a:ext cx="19541" cy="16198"/>
              </a:xfrm>
              <a:custGeom>
                <a:avLst/>
                <a:gdLst/>
                <a:ahLst/>
                <a:cxnLst>
                  <a:cxn ang="0">
                    <a:pos x="11" y="10"/>
                  </a:cxn>
                  <a:cxn ang="0">
                    <a:pos x="10" y="0"/>
                  </a:cxn>
                  <a:cxn ang="0">
                    <a:pos x="0" y="0"/>
                  </a:cxn>
                  <a:cxn ang="0">
                    <a:pos x="1" y="9"/>
                  </a:cxn>
                  <a:cxn ang="0">
                    <a:pos x="11" y="10"/>
                  </a:cxn>
                </a:cxnLst>
                <a:rect l="0" t="0" r="r" b="b"/>
                <a:pathLst>
                  <a:path w="11" h="10">
                    <a:moveTo>
                      <a:pt x="11" y="10"/>
                    </a:moveTo>
                    <a:cubicBezTo>
                      <a:pt x="11" y="6"/>
                      <a:pt x="10" y="3"/>
                      <a:pt x="10" y="0"/>
                    </a:cubicBezTo>
                    <a:cubicBezTo>
                      <a:pt x="7" y="0"/>
                      <a:pt x="4" y="0"/>
                      <a:pt x="0" y="0"/>
                    </a:cubicBezTo>
                    <a:cubicBezTo>
                      <a:pt x="1" y="3"/>
                      <a:pt x="1" y="6"/>
                      <a:pt x="1" y="9"/>
                    </a:cubicBezTo>
                    <a:cubicBezTo>
                      <a:pt x="4" y="9"/>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5" name="Freeform 226"/>
              <p:cNvSpPr>
                <a:spLocks/>
              </p:cNvSpPr>
              <p:nvPr/>
            </p:nvSpPr>
            <p:spPr bwMode="auto">
              <a:xfrm>
                <a:off x="805098" y="3201087"/>
                <a:ext cx="15633" cy="17997"/>
              </a:xfrm>
              <a:custGeom>
                <a:avLst/>
                <a:gdLst/>
                <a:ahLst/>
                <a:cxnLst>
                  <a:cxn ang="0">
                    <a:pos x="9" y="0"/>
                  </a:cxn>
                  <a:cxn ang="0">
                    <a:pos x="0" y="0"/>
                  </a:cxn>
                  <a:cxn ang="0">
                    <a:pos x="0" y="11"/>
                  </a:cxn>
                  <a:cxn ang="0">
                    <a:pos x="9" y="11"/>
                  </a:cxn>
                  <a:cxn ang="0">
                    <a:pos x="9" y="0"/>
                  </a:cxn>
                </a:cxnLst>
                <a:rect l="0" t="0" r="r" b="b"/>
                <a:pathLst>
                  <a:path w="9" h="11">
                    <a:moveTo>
                      <a:pt x="9" y="0"/>
                    </a:moveTo>
                    <a:cubicBezTo>
                      <a:pt x="6" y="0"/>
                      <a:pt x="3" y="0"/>
                      <a:pt x="0" y="0"/>
                    </a:cubicBezTo>
                    <a:cubicBezTo>
                      <a:pt x="0" y="4"/>
                      <a:pt x="0" y="8"/>
                      <a:pt x="0" y="11"/>
                    </a:cubicBezTo>
                    <a:cubicBezTo>
                      <a:pt x="3" y="11"/>
                      <a:pt x="6" y="11"/>
                      <a:pt x="9" y="11"/>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6" name="Freeform 227"/>
              <p:cNvSpPr>
                <a:spLocks/>
              </p:cNvSpPr>
              <p:nvPr/>
            </p:nvSpPr>
            <p:spPr bwMode="auto">
              <a:xfrm>
                <a:off x="721071" y="3127299"/>
                <a:ext cx="19541" cy="17997"/>
              </a:xfrm>
              <a:custGeom>
                <a:avLst/>
                <a:gdLst/>
                <a:ahLst/>
                <a:cxnLst>
                  <a:cxn ang="0">
                    <a:pos x="11" y="11"/>
                  </a:cxn>
                  <a:cxn ang="0">
                    <a:pos x="10" y="0"/>
                  </a:cxn>
                  <a:cxn ang="0">
                    <a:pos x="0" y="0"/>
                  </a:cxn>
                  <a:cxn ang="0">
                    <a:pos x="1" y="11"/>
                  </a:cxn>
                  <a:cxn ang="0">
                    <a:pos x="11" y="11"/>
                  </a:cxn>
                </a:cxnLst>
                <a:rect l="0" t="0" r="r" b="b"/>
                <a:pathLst>
                  <a:path w="11" h="11">
                    <a:moveTo>
                      <a:pt x="11" y="11"/>
                    </a:moveTo>
                    <a:cubicBezTo>
                      <a:pt x="11" y="7"/>
                      <a:pt x="10" y="4"/>
                      <a:pt x="10" y="0"/>
                    </a:cubicBezTo>
                    <a:cubicBezTo>
                      <a:pt x="0" y="0"/>
                      <a:pt x="0" y="0"/>
                      <a:pt x="0" y="0"/>
                    </a:cubicBezTo>
                    <a:cubicBezTo>
                      <a:pt x="1" y="3"/>
                      <a:pt x="1" y="7"/>
                      <a:pt x="1" y="11"/>
                    </a:cubicBezTo>
                    <a:cubicBezTo>
                      <a:pt x="4"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7" name="Freeform 228"/>
              <p:cNvSpPr>
                <a:spLocks/>
              </p:cNvSpPr>
              <p:nvPr/>
            </p:nvSpPr>
            <p:spPr bwMode="auto">
              <a:xfrm>
                <a:off x="721071" y="3102102"/>
                <a:ext cx="17587" cy="17997"/>
              </a:xfrm>
              <a:custGeom>
                <a:avLst/>
                <a:gdLst/>
                <a:ahLst/>
                <a:cxnLst>
                  <a:cxn ang="0">
                    <a:pos x="10" y="2"/>
                  </a:cxn>
                  <a:cxn ang="0">
                    <a:pos x="10" y="0"/>
                  </a:cxn>
                  <a:cxn ang="0">
                    <a:pos x="0" y="0"/>
                  </a:cxn>
                  <a:cxn ang="0">
                    <a:pos x="0" y="1"/>
                  </a:cxn>
                  <a:cxn ang="0">
                    <a:pos x="0" y="11"/>
                  </a:cxn>
                  <a:cxn ang="0">
                    <a:pos x="10" y="11"/>
                  </a:cxn>
                  <a:cxn ang="0">
                    <a:pos x="10" y="2"/>
                  </a:cxn>
                </a:cxnLst>
                <a:rect l="0" t="0" r="r" b="b"/>
                <a:pathLst>
                  <a:path w="10" h="11">
                    <a:moveTo>
                      <a:pt x="10" y="2"/>
                    </a:moveTo>
                    <a:cubicBezTo>
                      <a:pt x="10" y="1"/>
                      <a:pt x="10" y="1"/>
                      <a:pt x="10" y="0"/>
                    </a:cubicBezTo>
                    <a:cubicBezTo>
                      <a:pt x="7" y="0"/>
                      <a:pt x="3" y="0"/>
                      <a:pt x="0" y="0"/>
                    </a:cubicBezTo>
                    <a:cubicBezTo>
                      <a:pt x="0" y="1"/>
                      <a:pt x="0" y="1"/>
                      <a:pt x="0" y="1"/>
                    </a:cubicBezTo>
                    <a:cubicBezTo>
                      <a:pt x="0" y="4"/>
                      <a:pt x="0" y="8"/>
                      <a:pt x="0" y="11"/>
                    </a:cubicBezTo>
                    <a:cubicBezTo>
                      <a:pt x="10" y="11"/>
                      <a:pt x="10" y="11"/>
                      <a:pt x="10" y="11"/>
                    </a:cubicBezTo>
                    <a:cubicBezTo>
                      <a:pt x="10" y="8"/>
                      <a:pt x="10" y="5"/>
                      <a:pt x="10"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8" name="Freeform 229"/>
              <p:cNvSpPr>
                <a:spLocks/>
              </p:cNvSpPr>
              <p:nvPr/>
            </p:nvSpPr>
            <p:spPr bwMode="auto">
              <a:xfrm>
                <a:off x="724979" y="3172292"/>
                <a:ext cx="19541" cy="19797"/>
              </a:xfrm>
              <a:custGeom>
                <a:avLst/>
                <a:gdLst/>
                <a:ahLst/>
                <a:cxnLst>
                  <a:cxn ang="0">
                    <a:pos x="11" y="12"/>
                  </a:cxn>
                  <a:cxn ang="0">
                    <a:pos x="10" y="1"/>
                  </a:cxn>
                  <a:cxn ang="0">
                    <a:pos x="0" y="0"/>
                  </a:cxn>
                  <a:cxn ang="0">
                    <a:pos x="1" y="12"/>
                  </a:cxn>
                  <a:cxn ang="0">
                    <a:pos x="11" y="12"/>
                  </a:cxn>
                </a:cxnLst>
                <a:rect l="0" t="0" r="r" b="b"/>
                <a:pathLst>
                  <a:path w="11" h="12">
                    <a:moveTo>
                      <a:pt x="11" y="12"/>
                    </a:moveTo>
                    <a:cubicBezTo>
                      <a:pt x="11" y="8"/>
                      <a:pt x="10" y="4"/>
                      <a:pt x="10" y="1"/>
                    </a:cubicBezTo>
                    <a:cubicBezTo>
                      <a:pt x="7" y="0"/>
                      <a:pt x="4" y="0"/>
                      <a:pt x="0" y="0"/>
                    </a:cubicBezTo>
                    <a:cubicBezTo>
                      <a:pt x="1" y="4"/>
                      <a:pt x="1" y="8"/>
                      <a:pt x="1" y="12"/>
                    </a:cubicBezTo>
                    <a:cubicBezTo>
                      <a:pt x="5" y="12"/>
                      <a:pt x="8" y="12"/>
                      <a:pt x="1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59" name="Freeform 230"/>
              <p:cNvSpPr>
                <a:spLocks/>
              </p:cNvSpPr>
              <p:nvPr/>
            </p:nvSpPr>
            <p:spPr bwMode="auto">
              <a:xfrm>
                <a:off x="728888" y="3219084"/>
                <a:ext cx="19541" cy="16198"/>
              </a:xfrm>
              <a:custGeom>
                <a:avLst/>
                <a:gdLst/>
                <a:ahLst/>
                <a:cxnLst>
                  <a:cxn ang="0">
                    <a:pos x="10" y="1"/>
                  </a:cxn>
                  <a:cxn ang="0">
                    <a:pos x="0" y="0"/>
                  </a:cxn>
                  <a:cxn ang="0">
                    <a:pos x="1" y="9"/>
                  </a:cxn>
                  <a:cxn ang="0">
                    <a:pos x="11" y="10"/>
                  </a:cxn>
                  <a:cxn ang="0">
                    <a:pos x="10" y="1"/>
                  </a:cxn>
                </a:cxnLst>
                <a:rect l="0" t="0" r="r" b="b"/>
                <a:pathLst>
                  <a:path w="11" h="10">
                    <a:moveTo>
                      <a:pt x="10" y="1"/>
                    </a:moveTo>
                    <a:cubicBezTo>
                      <a:pt x="7" y="1"/>
                      <a:pt x="3" y="0"/>
                      <a:pt x="0" y="0"/>
                    </a:cubicBezTo>
                    <a:cubicBezTo>
                      <a:pt x="1" y="3"/>
                      <a:pt x="1" y="6"/>
                      <a:pt x="1" y="9"/>
                    </a:cubicBezTo>
                    <a:cubicBezTo>
                      <a:pt x="4" y="10"/>
                      <a:pt x="8" y="10"/>
                      <a:pt x="11" y="10"/>
                    </a:cubicBezTo>
                    <a:cubicBezTo>
                      <a:pt x="11" y="7"/>
                      <a:pt x="10" y="4"/>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0" name="Freeform 231"/>
              <p:cNvSpPr>
                <a:spLocks/>
              </p:cNvSpPr>
              <p:nvPr/>
            </p:nvSpPr>
            <p:spPr bwMode="auto">
              <a:xfrm>
                <a:off x="709346" y="3197488"/>
                <a:ext cx="13679" cy="16198"/>
              </a:xfrm>
              <a:custGeom>
                <a:avLst/>
                <a:gdLst/>
                <a:ahLst/>
                <a:cxnLst>
                  <a:cxn ang="0">
                    <a:pos x="6" y="0"/>
                  </a:cxn>
                  <a:cxn ang="0">
                    <a:pos x="3" y="0"/>
                  </a:cxn>
                  <a:cxn ang="0">
                    <a:pos x="0" y="5"/>
                  </a:cxn>
                  <a:cxn ang="0">
                    <a:pos x="5" y="10"/>
                  </a:cxn>
                  <a:cxn ang="0">
                    <a:pos x="7" y="10"/>
                  </a:cxn>
                  <a:cxn ang="0">
                    <a:pos x="6" y="0"/>
                  </a:cxn>
                </a:cxnLst>
                <a:rect l="0" t="0" r="r" b="b"/>
                <a:pathLst>
                  <a:path w="7" h="10">
                    <a:moveTo>
                      <a:pt x="6" y="0"/>
                    </a:moveTo>
                    <a:cubicBezTo>
                      <a:pt x="5" y="0"/>
                      <a:pt x="4" y="0"/>
                      <a:pt x="3" y="0"/>
                    </a:cubicBezTo>
                    <a:cubicBezTo>
                      <a:pt x="1" y="1"/>
                      <a:pt x="0" y="3"/>
                      <a:pt x="0" y="5"/>
                    </a:cubicBezTo>
                    <a:cubicBezTo>
                      <a:pt x="0" y="6"/>
                      <a:pt x="2" y="8"/>
                      <a:pt x="5" y="10"/>
                    </a:cubicBezTo>
                    <a:cubicBezTo>
                      <a:pt x="5" y="10"/>
                      <a:pt x="6" y="10"/>
                      <a:pt x="7" y="10"/>
                    </a:cubicBezTo>
                    <a:cubicBezTo>
                      <a:pt x="7" y="7"/>
                      <a:pt x="6" y="4"/>
                      <a:pt x="6"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1" name="Freeform 232"/>
              <p:cNvSpPr>
                <a:spLocks/>
              </p:cNvSpPr>
              <p:nvPr/>
            </p:nvSpPr>
            <p:spPr bwMode="auto">
              <a:xfrm>
                <a:off x="930161" y="3057109"/>
                <a:ext cx="15633" cy="19797"/>
              </a:xfrm>
              <a:custGeom>
                <a:avLst/>
                <a:gdLst/>
                <a:ahLst/>
                <a:cxnLst>
                  <a:cxn ang="0">
                    <a:pos x="1" y="12"/>
                  </a:cxn>
                  <a:cxn ang="0">
                    <a:pos x="8" y="12"/>
                  </a:cxn>
                  <a:cxn ang="0">
                    <a:pos x="6" y="0"/>
                  </a:cxn>
                  <a:cxn ang="0">
                    <a:pos x="0" y="0"/>
                  </a:cxn>
                  <a:cxn ang="0">
                    <a:pos x="1" y="12"/>
                  </a:cxn>
                </a:cxnLst>
                <a:rect l="0" t="0" r="r" b="b"/>
                <a:pathLst>
                  <a:path w="8" h="12">
                    <a:moveTo>
                      <a:pt x="1" y="12"/>
                    </a:moveTo>
                    <a:cubicBezTo>
                      <a:pt x="3" y="12"/>
                      <a:pt x="6" y="12"/>
                      <a:pt x="8" y="12"/>
                    </a:cubicBezTo>
                    <a:cubicBezTo>
                      <a:pt x="7" y="9"/>
                      <a:pt x="7" y="5"/>
                      <a:pt x="6" y="0"/>
                    </a:cubicBezTo>
                    <a:cubicBezTo>
                      <a:pt x="4" y="0"/>
                      <a:pt x="2"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2" name="Freeform 233"/>
              <p:cNvSpPr>
                <a:spLocks/>
              </p:cNvSpPr>
              <p:nvPr/>
            </p:nvSpPr>
            <p:spPr bwMode="auto">
              <a:xfrm>
                <a:off x="904758" y="3031913"/>
                <a:ext cx="19541" cy="17997"/>
              </a:xfrm>
              <a:custGeom>
                <a:avLst/>
                <a:gdLst/>
                <a:ahLst/>
                <a:cxnLst>
                  <a:cxn ang="0">
                    <a:pos x="11" y="11"/>
                  </a:cxn>
                  <a:cxn ang="0">
                    <a:pos x="10" y="1"/>
                  </a:cxn>
                  <a:cxn ang="0">
                    <a:pos x="0" y="0"/>
                  </a:cxn>
                  <a:cxn ang="0">
                    <a:pos x="1" y="11"/>
                  </a:cxn>
                  <a:cxn ang="0">
                    <a:pos x="11" y="11"/>
                  </a:cxn>
                </a:cxnLst>
                <a:rect l="0" t="0" r="r" b="b"/>
                <a:pathLst>
                  <a:path w="11" h="11">
                    <a:moveTo>
                      <a:pt x="11" y="11"/>
                    </a:moveTo>
                    <a:cubicBezTo>
                      <a:pt x="11" y="8"/>
                      <a:pt x="11" y="4"/>
                      <a:pt x="10" y="1"/>
                    </a:cubicBezTo>
                    <a:cubicBezTo>
                      <a:pt x="7" y="1"/>
                      <a:pt x="4" y="0"/>
                      <a:pt x="0" y="0"/>
                    </a:cubicBezTo>
                    <a:cubicBezTo>
                      <a:pt x="1" y="4"/>
                      <a:pt x="1" y="7"/>
                      <a:pt x="1" y="11"/>
                    </a:cubicBezTo>
                    <a:cubicBezTo>
                      <a:pt x="5"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3" name="Freeform 234"/>
              <p:cNvSpPr>
                <a:spLocks/>
              </p:cNvSpPr>
              <p:nvPr/>
            </p:nvSpPr>
            <p:spPr bwMode="auto">
              <a:xfrm>
                <a:off x="930161" y="3033713"/>
                <a:ext cx="9771" cy="17997"/>
              </a:xfrm>
              <a:custGeom>
                <a:avLst/>
                <a:gdLst/>
                <a:ahLst/>
                <a:cxnLst>
                  <a:cxn ang="0">
                    <a:pos x="6" y="11"/>
                  </a:cxn>
                  <a:cxn ang="0">
                    <a:pos x="1" y="0"/>
                  </a:cxn>
                  <a:cxn ang="0">
                    <a:pos x="0" y="0"/>
                  </a:cxn>
                  <a:cxn ang="0">
                    <a:pos x="1" y="10"/>
                  </a:cxn>
                  <a:cxn ang="0">
                    <a:pos x="6" y="11"/>
                  </a:cxn>
                </a:cxnLst>
                <a:rect l="0" t="0" r="r" b="b"/>
                <a:pathLst>
                  <a:path w="6" h="11">
                    <a:moveTo>
                      <a:pt x="6" y="11"/>
                    </a:moveTo>
                    <a:cubicBezTo>
                      <a:pt x="5" y="7"/>
                      <a:pt x="3" y="4"/>
                      <a:pt x="1" y="0"/>
                    </a:cubicBezTo>
                    <a:cubicBezTo>
                      <a:pt x="1" y="0"/>
                      <a:pt x="0" y="0"/>
                      <a:pt x="0" y="0"/>
                    </a:cubicBezTo>
                    <a:cubicBezTo>
                      <a:pt x="0" y="4"/>
                      <a:pt x="1" y="7"/>
                      <a:pt x="1" y="10"/>
                    </a:cubicBezTo>
                    <a:cubicBezTo>
                      <a:pt x="3" y="10"/>
                      <a:pt x="4" y="10"/>
                      <a:pt x="6"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4" name="Freeform 235"/>
              <p:cNvSpPr>
                <a:spLocks/>
              </p:cNvSpPr>
              <p:nvPr/>
            </p:nvSpPr>
            <p:spPr bwMode="auto">
              <a:xfrm>
                <a:off x="828547" y="3201087"/>
                <a:ext cx="17587" cy="17997"/>
              </a:xfrm>
              <a:custGeom>
                <a:avLst/>
                <a:gdLst/>
                <a:ahLst/>
                <a:cxnLst>
                  <a:cxn ang="0">
                    <a:pos x="9" y="11"/>
                  </a:cxn>
                  <a:cxn ang="0">
                    <a:pos x="10" y="0"/>
                  </a:cxn>
                  <a:cxn ang="0">
                    <a:pos x="1" y="1"/>
                  </a:cxn>
                  <a:cxn ang="0">
                    <a:pos x="0" y="1"/>
                  </a:cxn>
                  <a:cxn ang="0">
                    <a:pos x="0" y="11"/>
                  </a:cxn>
                  <a:cxn ang="0">
                    <a:pos x="1" y="11"/>
                  </a:cxn>
                  <a:cxn ang="0">
                    <a:pos x="9" y="11"/>
                  </a:cxn>
                </a:cxnLst>
                <a:rect l="0" t="0" r="r" b="b"/>
                <a:pathLst>
                  <a:path w="10" h="11">
                    <a:moveTo>
                      <a:pt x="9" y="11"/>
                    </a:moveTo>
                    <a:cubicBezTo>
                      <a:pt x="10" y="8"/>
                      <a:pt x="10" y="4"/>
                      <a:pt x="10" y="0"/>
                    </a:cubicBezTo>
                    <a:cubicBezTo>
                      <a:pt x="7" y="0"/>
                      <a:pt x="4" y="1"/>
                      <a:pt x="1" y="1"/>
                    </a:cubicBezTo>
                    <a:cubicBezTo>
                      <a:pt x="1" y="1"/>
                      <a:pt x="0" y="1"/>
                      <a:pt x="0" y="1"/>
                    </a:cubicBezTo>
                    <a:cubicBezTo>
                      <a:pt x="0" y="11"/>
                      <a:pt x="0" y="11"/>
                      <a:pt x="0" y="11"/>
                    </a:cubicBezTo>
                    <a:cubicBezTo>
                      <a:pt x="0" y="11"/>
                      <a:pt x="1" y="11"/>
                      <a:pt x="1" y="11"/>
                    </a:cubicBezTo>
                    <a:cubicBezTo>
                      <a:pt x="4" y="11"/>
                      <a:pt x="6" y="11"/>
                      <a:pt x="9"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5" name="Freeform 236"/>
              <p:cNvSpPr>
                <a:spLocks/>
              </p:cNvSpPr>
              <p:nvPr/>
            </p:nvSpPr>
            <p:spPr bwMode="auto">
              <a:xfrm>
                <a:off x="851997" y="3030114"/>
                <a:ext cx="21495" cy="19797"/>
              </a:xfrm>
              <a:custGeom>
                <a:avLst/>
                <a:gdLst/>
                <a:ahLst/>
                <a:cxnLst>
                  <a:cxn ang="0">
                    <a:pos x="1" y="11"/>
                  </a:cxn>
                  <a:cxn ang="0">
                    <a:pos x="12" y="12"/>
                  </a:cxn>
                  <a:cxn ang="0">
                    <a:pos x="11" y="1"/>
                  </a:cxn>
                  <a:cxn ang="0">
                    <a:pos x="0" y="0"/>
                  </a:cxn>
                  <a:cxn ang="0">
                    <a:pos x="1" y="11"/>
                  </a:cxn>
                </a:cxnLst>
                <a:rect l="0" t="0" r="r" b="b"/>
                <a:pathLst>
                  <a:path w="12" h="12">
                    <a:moveTo>
                      <a:pt x="1" y="11"/>
                    </a:moveTo>
                    <a:cubicBezTo>
                      <a:pt x="4" y="11"/>
                      <a:pt x="8" y="11"/>
                      <a:pt x="12" y="12"/>
                    </a:cubicBezTo>
                    <a:cubicBezTo>
                      <a:pt x="12" y="8"/>
                      <a:pt x="11" y="4"/>
                      <a:pt x="11" y="1"/>
                    </a:cubicBezTo>
                    <a:cubicBezTo>
                      <a:pt x="7" y="1"/>
                      <a:pt x="4" y="1"/>
                      <a:pt x="0" y="0"/>
                    </a:cubicBezTo>
                    <a:cubicBezTo>
                      <a:pt x="0" y="4"/>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6" name="Freeform 237"/>
              <p:cNvSpPr>
                <a:spLocks/>
              </p:cNvSpPr>
              <p:nvPr/>
            </p:nvSpPr>
            <p:spPr bwMode="auto">
              <a:xfrm>
                <a:off x="934069" y="3082306"/>
                <a:ext cx="13679" cy="16198"/>
              </a:xfrm>
              <a:custGeom>
                <a:avLst/>
                <a:gdLst/>
                <a:ahLst/>
                <a:cxnLst>
                  <a:cxn ang="0">
                    <a:pos x="0" y="9"/>
                  </a:cxn>
                  <a:cxn ang="0">
                    <a:pos x="6" y="9"/>
                  </a:cxn>
                  <a:cxn ang="0">
                    <a:pos x="6" y="0"/>
                  </a:cxn>
                  <a:cxn ang="0">
                    <a:pos x="0" y="0"/>
                  </a:cxn>
                  <a:cxn ang="0">
                    <a:pos x="0" y="9"/>
                  </a:cxn>
                </a:cxnLst>
                <a:rect l="0" t="0" r="r" b="b"/>
                <a:pathLst>
                  <a:path w="7" h="9">
                    <a:moveTo>
                      <a:pt x="0" y="9"/>
                    </a:moveTo>
                    <a:cubicBezTo>
                      <a:pt x="2" y="9"/>
                      <a:pt x="4" y="9"/>
                      <a:pt x="6" y="9"/>
                    </a:cubicBezTo>
                    <a:cubicBezTo>
                      <a:pt x="7" y="6"/>
                      <a:pt x="6" y="3"/>
                      <a:pt x="6" y="0"/>
                    </a:cubicBezTo>
                    <a:cubicBezTo>
                      <a:pt x="4" y="0"/>
                      <a:pt x="2" y="0"/>
                      <a:pt x="0" y="0"/>
                    </a:cubicBezTo>
                    <a:cubicBezTo>
                      <a:pt x="0" y="3"/>
                      <a:pt x="0" y="6"/>
                      <a:pt x="0"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7" name="Freeform 238"/>
              <p:cNvSpPr>
                <a:spLocks/>
              </p:cNvSpPr>
              <p:nvPr/>
            </p:nvSpPr>
            <p:spPr bwMode="auto">
              <a:xfrm>
                <a:off x="877400" y="3031913"/>
                <a:ext cx="23449" cy="17997"/>
              </a:xfrm>
              <a:custGeom>
                <a:avLst/>
                <a:gdLst/>
                <a:ahLst/>
                <a:cxnLst>
                  <a:cxn ang="0">
                    <a:pos x="1" y="11"/>
                  </a:cxn>
                  <a:cxn ang="0">
                    <a:pos x="13" y="11"/>
                  </a:cxn>
                  <a:cxn ang="0">
                    <a:pos x="11" y="1"/>
                  </a:cxn>
                  <a:cxn ang="0">
                    <a:pos x="0" y="0"/>
                  </a:cxn>
                  <a:cxn ang="0">
                    <a:pos x="1" y="11"/>
                  </a:cxn>
                </a:cxnLst>
                <a:rect l="0" t="0" r="r" b="b"/>
                <a:pathLst>
                  <a:path w="13" h="11">
                    <a:moveTo>
                      <a:pt x="1" y="11"/>
                    </a:moveTo>
                    <a:cubicBezTo>
                      <a:pt x="5" y="11"/>
                      <a:pt x="9" y="11"/>
                      <a:pt x="13" y="11"/>
                    </a:cubicBezTo>
                    <a:cubicBezTo>
                      <a:pt x="12" y="8"/>
                      <a:pt x="12" y="4"/>
                      <a:pt x="11" y="1"/>
                    </a:cubicBezTo>
                    <a:cubicBezTo>
                      <a:pt x="8" y="1"/>
                      <a:pt x="4" y="0"/>
                      <a:pt x="0" y="0"/>
                    </a:cubicBezTo>
                    <a:cubicBezTo>
                      <a:pt x="0" y="4"/>
                      <a:pt x="0"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8" name="Freeform 239"/>
              <p:cNvSpPr>
                <a:spLocks/>
              </p:cNvSpPr>
              <p:nvPr/>
            </p:nvSpPr>
            <p:spPr bwMode="auto">
              <a:xfrm>
                <a:off x="828547" y="3030114"/>
                <a:ext cx="17587" cy="17997"/>
              </a:xfrm>
              <a:custGeom>
                <a:avLst/>
                <a:gdLst/>
                <a:ahLst/>
                <a:cxnLst>
                  <a:cxn ang="0">
                    <a:pos x="0" y="11"/>
                  </a:cxn>
                  <a:cxn ang="0">
                    <a:pos x="10" y="11"/>
                  </a:cxn>
                  <a:cxn ang="0">
                    <a:pos x="9" y="0"/>
                  </a:cxn>
                  <a:cxn ang="0">
                    <a:pos x="0" y="0"/>
                  </a:cxn>
                  <a:cxn ang="0">
                    <a:pos x="0" y="11"/>
                  </a:cxn>
                </a:cxnLst>
                <a:rect l="0" t="0" r="r" b="b"/>
                <a:pathLst>
                  <a:path w="10" h="11">
                    <a:moveTo>
                      <a:pt x="0" y="11"/>
                    </a:moveTo>
                    <a:cubicBezTo>
                      <a:pt x="3" y="11"/>
                      <a:pt x="6" y="11"/>
                      <a:pt x="10" y="11"/>
                    </a:cubicBezTo>
                    <a:cubicBezTo>
                      <a:pt x="10" y="7"/>
                      <a:pt x="10" y="4"/>
                      <a:pt x="9" y="0"/>
                    </a:cubicBezTo>
                    <a:cubicBezTo>
                      <a:pt x="6"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69" name="Freeform 240"/>
              <p:cNvSpPr>
                <a:spLocks/>
              </p:cNvSpPr>
              <p:nvPr/>
            </p:nvSpPr>
            <p:spPr bwMode="auto">
              <a:xfrm>
                <a:off x="934069" y="3127299"/>
                <a:ext cx="5862" cy="8999"/>
              </a:xfrm>
              <a:custGeom>
                <a:avLst/>
                <a:gdLst/>
                <a:ahLst/>
                <a:cxnLst>
                  <a:cxn ang="0">
                    <a:pos x="1" y="0"/>
                  </a:cxn>
                  <a:cxn ang="0">
                    <a:pos x="0" y="6"/>
                  </a:cxn>
                  <a:cxn ang="0">
                    <a:pos x="3" y="0"/>
                  </a:cxn>
                  <a:cxn ang="0">
                    <a:pos x="1" y="0"/>
                  </a:cxn>
                </a:cxnLst>
                <a:rect l="0" t="0" r="r" b="b"/>
                <a:pathLst>
                  <a:path w="3" h="6">
                    <a:moveTo>
                      <a:pt x="1" y="0"/>
                    </a:moveTo>
                    <a:cubicBezTo>
                      <a:pt x="1" y="2"/>
                      <a:pt x="0" y="4"/>
                      <a:pt x="0" y="6"/>
                    </a:cubicBezTo>
                    <a:cubicBezTo>
                      <a:pt x="1" y="4"/>
                      <a:pt x="2" y="2"/>
                      <a:pt x="3" y="0"/>
                    </a:cubicBezTo>
                    <a:lnTo>
                      <a:pt x="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0" name="Freeform 241"/>
              <p:cNvSpPr>
                <a:spLocks/>
              </p:cNvSpPr>
              <p:nvPr/>
            </p:nvSpPr>
            <p:spPr bwMode="auto">
              <a:xfrm>
                <a:off x="850043" y="3222684"/>
                <a:ext cx="21495" cy="16198"/>
              </a:xfrm>
              <a:custGeom>
                <a:avLst/>
                <a:gdLst/>
                <a:ahLst/>
                <a:cxnLst>
                  <a:cxn ang="0">
                    <a:pos x="11" y="10"/>
                  </a:cxn>
                  <a:cxn ang="0">
                    <a:pos x="12" y="0"/>
                  </a:cxn>
                  <a:cxn ang="0">
                    <a:pos x="1" y="1"/>
                  </a:cxn>
                  <a:cxn ang="0">
                    <a:pos x="0" y="10"/>
                  </a:cxn>
                  <a:cxn ang="0">
                    <a:pos x="11" y="10"/>
                  </a:cxn>
                </a:cxnLst>
                <a:rect l="0" t="0" r="r" b="b"/>
                <a:pathLst>
                  <a:path w="12" h="10">
                    <a:moveTo>
                      <a:pt x="11" y="10"/>
                    </a:moveTo>
                    <a:cubicBezTo>
                      <a:pt x="11" y="7"/>
                      <a:pt x="12" y="4"/>
                      <a:pt x="12" y="0"/>
                    </a:cubicBezTo>
                    <a:cubicBezTo>
                      <a:pt x="8" y="1"/>
                      <a:pt x="4" y="1"/>
                      <a:pt x="1" y="1"/>
                    </a:cubicBezTo>
                    <a:cubicBezTo>
                      <a:pt x="1" y="4"/>
                      <a:pt x="1" y="7"/>
                      <a:pt x="0" y="10"/>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1" name="Freeform 242"/>
              <p:cNvSpPr>
                <a:spLocks/>
              </p:cNvSpPr>
              <p:nvPr/>
            </p:nvSpPr>
            <p:spPr bwMode="auto">
              <a:xfrm>
                <a:off x="851997" y="3201087"/>
                <a:ext cx="21495" cy="17997"/>
              </a:xfrm>
              <a:custGeom>
                <a:avLst/>
                <a:gdLst/>
                <a:ahLst/>
                <a:cxnLst>
                  <a:cxn ang="0">
                    <a:pos x="12" y="0"/>
                  </a:cxn>
                  <a:cxn ang="0">
                    <a:pos x="1" y="0"/>
                  </a:cxn>
                  <a:cxn ang="0">
                    <a:pos x="0" y="11"/>
                  </a:cxn>
                  <a:cxn ang="0">
                    <a:pos x="11" y="11"/>
                  </a:cxn>
                  <a:cxn ang="0">
                    <a:pos x="12" y="0"/>
                  </a:cxn>
                </a:cxnLst>
                <a:rect l="0" t="0" r="r" b="b"/>
                <a:pathLst>
                  <a:path w="12" h="11">
                    <a:moveTo>
                      <a:pt x="12" y="0"/>
                    </a:moveTo>
                    <a:cubicBezTo>
                      <a:pt x="8" y="0"/>
                      <a:pt x="4" y="0"/>
                      <a:pt x="1" y="0"/>
                    </a:cubicBezTo>
                    <a:cubicBezTo>
                      <a:pt x="1" y="4"/>
                      <a:pt x="0" y="8"/>
                      <a:pt x="0" y="11"/>
                    </a:cubicBezTo>
                    <a:cubicBezTo>
                      <a:pt x="4" y="11"/>
                      <a:pt x="7" y="11"/>
                      <a:pt x="11" y="11"/>
                    </a:cubicBezTo>
                    <a:cubicBezTo>
                      <a:pt x="11" y="7"/>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2" name="Freeform 243"/>
              <p:cNvSpPr>
                <a:spLocks/>
              </p:cNvSpPr>
              <p:nvPr/>
            </p:nvSpPr>
            <p:spPr bwMode="auto">
              <a:xfrm>
                <a:off x="875446" y="3222684"/>
                <a:ext cx="17587" cy="14398"/>
              </a:xfrm>
              <a:custGeom>
                <a:avLst/>
                <a:gdLst/>
                <a:ahLst/>
                <a:cxnLst>
                  <a:cxn ang="0">
                    <a:pos x="9" y="0"/>
                  </a:cxn>
                  <a:cxn ang="0">
                    <a:pos x="1" y="0"/>
                  </a:cxn>
                  <a:cxn ang="0">
                    <a:pos x="0" y="9"/>
                  </a:cxn>
                  <a:cxn ang="0">
                    <a:pos x="10" y="9"/>
                  </a:cxn>
                  <a:cxn ang="0">
                    <a:pos x="9" y="0"/>
                  </a:cxn>
                </a:cxnLst>
                <a:rect l="0" t="0" r="r" b="b"/>
                <a:pathLst>
                  <a:path w="10" h="9">
                    <a:moveTo>
                      <a:pt x="9" y="0"/>
                    </a:moveTo>
                    <a:cubicBezTo>
                      <a:pt x="6" y="0"/>
                      <a:pt x="3" y="0"/>
                      <a:pt x="1" y="0"/>
                    </a:cubicBezTo>
                    <a:cubicBezTo>
                      <a:pt x="0" y="3"/>
                      <a:pt x="0" y="6"/>
                      <a:pt x="0" y="9"/>
                    </a:cubicBezTo>
                    <a:cubicBezTo>
                      <a:pt x="3" y="9"/>
                      <a:pt x="6" y="9"/>
                      <a:pt x="10"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3" name="Freeform 244"/>
              <p:cNvSpPr>
                <a:spLocks/>
              </p:cNvSpPr>
              <p:nvPr/>
            </p:nvSpPr>
            <p:spPr bwMode="auto">
              <a:xfrm>
                <a:off x="910620" y="3150695"/>
                <a:ext cx="17587" cy="16198"/>
              </a:xfrm>
              <a:custGeom>
                <a:avLst/>
                <a:gdLst/>
                <a:ahLst/>
                <a:cxnLst>
                  <a:cxn ang="0">
                    <a:pos x="1" y="0"/>
                  </a:cxn>
                  <a:cxn ang="0">
                    <a:pos x="0" y="10"/>
                  </a:cxn>
                  <a:cxn ang="0">
                    <a:pos x="5" y="10"/>
                  </a:cxn>
                  <a:cxn ang="0">
                    <a:pos x="10" y="0"/>
                  </a:cxn>
                  <a:cxn ang="0">
                    <a:pos x="10" y="0"/>
                  </a:cxn>
                  <a:cxn ang="0">
                    <a:pos x="1" y="0"/>
                  </a:cxn>
                </a:cxnLst>
                <a:rect l="0" t="0" r="r" b="b"/>
                <a:pathLst>
                  <a:path w="10" h="10">
                    <a:moveTo>
                      <a:pt x="1" y="0"/>
                    </a:moveTo>
                    <a:cubicBezTo>
                      <a:pt x="0" y="3"/>
                      <a:pt x="0" y="6"/>
                      <a:pt x="0" y="10"/>
                    </a:cubicBezTo>
                    <a:cubicBezTo>
                      <a:pt x="2" y="10"/>
                      <a:pt x="3" y="10"/>
                      <a:pt x="5" y="10"/>
                    </a:cubicBezTo>
                    <a:cubicBezTo>
                      <a:pt x="7" y="7"/>
                      <a:pt x="9" y="3"/>
                      <a:pt x="10" y="0"/>
                    </a:cubicBezTo>
                    <a:cubicBezTo>
                      <a:pt x="10"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4" name="Freeform 245"/>
              <p:cNvSpPr>
                <a:spLocks noEditPoints="1"/>
              </p:cNvSpPr>
              <p:nvPr/>
            </p:nvSpPr>
            <p:spPr bwMode="auto">
              <a:xfrm>
                <a:off x="2290223" y="1664124"/>
                <a:ext cx="156329" cy="134979"/>
              </a:xfrm>
              <a:custGeom>
                <a:avLst/>
                <a:gdLst/>
                <a:ahLst/>
                <a:cxnLst>
                  <a:cxn ang="0">
                    <a:pos x="86" y="45"/>
                  </a:cxn>
                  <a:cxn ang="0">
                    <a:pos x="77" y="40"/>
                  </a:cxn>
                  <a:cxn ang="0">
                    <a:pos x="77" y="35"/>
                  </a:cxn>
                  <a:cxn ang="0">
                    <a:pos x="83" y="29"/>
                  </a:cxn>
                  <a:cxn ang="0">
                    <a:pos x="83" y="22"/>
                  </a:cxn>
                  <a:cxn ang="0">
                    <a:pos x="73" y="9"/>
                  </a:cxn>
                  <a:cxn ang="0">
                    <a:pos x="65" y="9"/>
                  </a:cxn>
                  <a:cxn ang="0">
                    <a:pos x="60" y="14"/>
                  </a:cxn>
                  <a:cxn ang="0">
                    <a:pos x="53" y="12"/>
                  </a:cxn>
                  <a:cxn ang="0">
                    <a:pos x="53" y="5"/>
                  </a:cxn>
                  <a:cxn ang="0">
                    <a:pos x="47" y="0"/>
                  </a:cxn>
                  <a:cxn ang="0">
                    <a:pos x="31" y="1"/>
                  </a:cxn>
                  <a:cxn ang="0">
                    <a:pos x="25" y="6"/>
                  </a:cxn>
                  <a:cxn ang="0">
                    <a:pos x="26" y="15"/>
                  </a:cxn>
                  <a:cxn ang="0">
                    <a:pos x="22" y="18"/>
                  </a:cxn>
                  <a:cxn ang="0">
                    <a:pos x="14" y="15"/>
                  </a:cxn>
                  <a:cxn ang="0">
                    <a:pos x="7" y="17"/>
                  </a:cxn>
                  <a:cxn ang="0">
                    <a:pos x="0" y="32"/>
                  </a:cxn>
                  <a:cxn ang="0">
                    <a:pos x="0" y="33"/>
                  </a:cxn>
                  <a:cxn ang="0">
                    <a:pos x="2" y="39"/>
                  </a:cxn>
                  <a:cxn ang="0">
                    <a:pos x="10" y="43"/>
                  </a:cxn>
                  <a:cxn ang="0">
                    <a:pos x="11" y="48"/>
                  </a:cxn>
                  <a:cxn ang="0">
                    <a:pos x="5" y="54"/>
                  </a:cxn>
                  <a:cxn ang="0">
                    <a:pos x="5" y="61"/>
                  </a:cxn>
                  <a:cxn ang="0">
                    <a:pos x="16" y="74"/>
                  </a:cxn>
                  <a:cxn ang="0">
                    <a:pos x="22" y="74"/>
                  </a:cxn>
                  <a:cxn ang="0">
                    <a:pos x="23" y="74"/>
                  </a:cxn>
                  <a:cxn ang="0">
                    <a:pos x="29" y="69"/>
                  </a:cxn>
                  <a:cxn ang="0">
                    <a:pos x="34" y="71"/>
                  </a:cxn>
                  <a:cxn ang="0">
                    <a:pos x="35" y="77"/>
                  </a:cxn>
                  <a:cxn ang="0">
                    <a:pos x="40" y="83"/>
                  </a:cxn>
                  <a:cxn ang="0">
                    <a:pos x="57" y="81"/>
                  </a:cxn>
                  <a:cxn ang="0">
                    <a:pos x="62" y="76"/>
                  </a:cxn>
                  <a:cxn ang="0">
                    <a:pos x="62" y="67"/>
                  </a:cxn>
                  <a:cxn ang="0">
                    <a:pos x="65" y="65"/>
                  </a:cxn>
                  <a:cxn ang="0">
                    <a:pos x="72" y="68"/>
                  </a:cxn>
                  <a:cxn ang="0">
                    <a:pos x="79" y="66"/>
                  </a:cxn>
                  <a:cxn ang="0">
                    <a:pos x="88" y="52"/>
                  </a:cxn>
                  <a:cxn ang="0">
                    <a:pos x="86" y="45"/>
                  </a:cxn>
                  <a:cxn ang="0">
                    <a:pos x="43" y="58"/>
                  </a:cxn>
                  <a:cxn ang="0">
                    <a:pos x="26" y="41"/>
                  </a:cxn>
                  <a:cxn ang="0">
                    <a:pos x="43" y="24"/>
                  </a:cxn>
                  <a:cxn ang="0">
                    <a:pos x="60" y="41"/>
                  </a:cxn>
                  <a:cxn ang="0">
                    <a:pos x="43" y="58"/>
                  </a:cxn>
                </a:cxnLst>
                <a:rect l="0" t="0" r="r" b="b"/>
                <a:pathLst>
                  <a:path w="88" h="83">
                    <a:moveTo>
                      <a:pt x="86" y="45"/>
                    </a:moveTo>
                    <a:cubicBezTo>
                      <a:pt x="86" y="45"/>
                      <a:pt x="80" y="41"/>
                      <a:pt x="77" y="40"/>
                    </a:cubicBezTo>
                    <a:cubicBezTo>
                      <a:pt x="77" y="38"/>
                      <a:pt x="77" y="37"/>
                      <a:pt x="77" y="35"/>
                    </a:cubicBezTo>
                    <a:cubicBezTo>
                      <a:pt x="79" y="33"/>
                      <a:pt x="83" y="29"/>
                      <a:pt x="83" y="29"/>
                    </a:cubicBezTo>
                    <a:cubicBezTo>
                      <a:pt x="83" y="22"/>
                      <a:pt x="83" y="22"/>
                      <a:pt x="83" y="22"/>
                    </a:cubicBezTo>
                    <a:cubicBezTo>
                      <a:pt x="73" y="9"/>
                      <a:pt x="73" y="9"/>
                      <a:pt x="73" y="9"/>
                    </a:cubicBezTo>
                    <a:cubicBezTo>
                      <a:pt x="65" y="9"/>
                      <a:pt x="65" y="9"/>
                      <a:pt x="65" y="9"/>
                    </a:cubicBezTo>
                    <a:cubicBezTo>
                      <a:pt x="65" y="9"/>
                      <a:pt x="61" y="12"/>
                      <a:pt x="60" y="14"/>
                    </a:cubicBezTo>
                    <a:cubicBezTo>
                      <a:pt x="58" y="13"/>
                      <a:pt x="55" y="12"/>
                      <a:pt x="53" y="12"/>
                    </a:cubicBezTo>
                    <a:cubicBezTo>
                      <a:pt x="53" y="9"/>
                      <a:pt x="53" y="5"/>
                      <a:pt x="53" y="5"/>
                    </a:cubicBezTo>
                    <a:cubicBezTo>
                      <a:pt x="47" y="0"/>
                      <a:pt x="47" y="0"/>
                      <a:pt x="47" y="0"/>
                    </a:cubicBezTo>
                    <a:cubicBezTo>
                      <a:pt x="31" y="1"/>
                      <a:pt x="31" y="1"/>
                      <a:pt x="31" y="1"/>
                    </a:cubicBezTo>
                    <a:cubicBezTo>
                      <a:pt x="25" y="6"/>
                      <a:pt x="25" y="6"/>
                      <a:pt x="25" y="6"/>
                    </a:cubicBezTo>
                    <a:cubicBezTo>
                      <a:pt x="25" y="6"/>
                      <a:pt x="26" y="12"/>
                      <a:pt x="26" y="15"/>
                    </a:cubicBezTo>
                    <a:cubicBezTo>
                      <a:pt x="24" y="16"/>
                      <a:pt x="23" y="17"/>
                      <a:pt x="22" y="18"/>
                    </a:cubicBezTo>
                    <a:cubicBezTo>
                      <a:pt x="19" y="17"/>
                      <a:pt x="14" y="15"/>
                      <a:pt x="14" y="15"/>
                    </a:cubicBezTo>
                    <a:cubicBezTo>
                      <a:pt x="7" y="17"/>
                      <a:pt x="7" y="17"/>
                      <a:pt x="7" y="17"/>
                    </a:cubicBezTo>
                    <a:cubicBezTo>
                      <a:pt x="0" y="32"/>
                      <a:pt x="0" y="32"/>
                      <a:pt x="0" y="32"/>
                    </a:cubicBezTo>
                    <a:cubicBezTo>
                      <a:pt x="0" y="33"/>
                      <a:pt x="0" y="33"/>
                      <a:pt x="0" y="33"/>
                    </a:cubicBezTo>
                    <a:cubicBezTo>
                      <a:pt x="2" y="39"/>
                      <a:pt x="2" y="39"/>
                      <a:pt x="2" y="39"/>
                    </a:cubicBezTo>
                    <a:cubicBezTo>
                      <a:pt x="2" y="39"/>
                      <a:pt x="8" y="42"/>
                      <a:pt x="10" y="43"/>
                    </a:cubicBezTo>
                    <a:cubicBezTo>
                      <a:pt x="10" y="45"/>
                      <a:pt x="11" y="47"/>
                      <a:pt x="11" y="48"/>
                    </a:cubicBezTo>
                    <a:cubicBezTo>
                      <a:pt x="9" y="50"/>
                      <a:pt x="5" y="54"/>
                      <a:pt x="5" y="54"/>
                    </a:cubicBezTo>
                    <a:cubicBezTo>
                      <a:pt x="5" y="61"/>
                      <a:pt x="5" y="61"/>
                      <a:pt x="5" y="61"/>
                    </a:cubicBezTo>
                    <a:cubicBezTo>
                      <a:pt x="16" y="74"/>
                      <a:pt x="16" y="74"/>
                      <a:pt x="16" y="74"/>
                    </a:cubicBezTo>
                    <a:cubicBezTo>
                      <a:pt x="16" y="74"/>
                      <a:pt x="22" y="75"/>
                      <a:pt x="22" y="74"/>
                    </a:cubicBezTo>
                    <a:cubicBezTo>
                      <a:pt x="23" y="74"/>
                      <a:pt x="23" y="74"/>
                      <a:pt x="23" y="74"/>
                    </a:cubicBezTo>
                    <a:cubicBezTo>
                      <a:pt x="23" y="74"/>
                      <a:pt x="27" y="71"/>
                      <a:pt x="29" y="69"/>
                    </a:cubicBezTo>
                    <a:cubicBezTo>
                      <a:pt x="31" y="70"/>
                      <a:pt x="33" y="70"/>
                      <a:pt x="34" y="71"/>
                    </a:cubicBezTo>
                    <a:cubicBezTo>
                      <a:pt x="35" y="73"/>
                      <a:pt x="35" y="77"/>
                      <a:pt x="35" y="77"/>
                    </a:cubicBezTo>
                    <a:cubicBezTo>
                      <a:pt x="40" y="83"/>
                      <a:pt x="40" y="83"/>
                      <a:pt x="40" y="83"/>
                    </a:cubicBezTo>
                    <a:cubicBezTo>
                      <a:pt x="57" y="81"/>
                      <a:pt x="57" y="81"/>
                      <a:pt x="57" y="81"/>
                    </a:cubicBezTo>
                    <a:cubicBezTo>
                      <a:pt x="62" y="76"/>
                      <a:pt x="62" y="76"/>
                      <a:pt x="62" y="76"/>
                    </a:cubicBezTo>
                    <a:cubicBezTo>
                      <a:pt x="62" y="76"/>
                      <a:pt x="62" y="70"/>
                      <a:pt x="62" y="67"/>
                    </a:cubicBezTo>
                    <a:cubicBezTo>
                      <a:pt x="63" y="66"/>
                      <a:pt x="64" y="66"/>
                      <a:pt x="65" y="65"/>
                    </a:cubicBezTo>
                    <a:cubicBezTo>
                      <a:pt x="68" y="66"/>
                      <a:pt x="72" y="68"/>
                      <a:pt x="72" y="68"/>
                    </a:cubicBezTo>
                    <a:cubicBezTo>
                      <a:pt x="79" y="66"/>
                      <a:pt x="79" y="66"/>
                      <a:pt x="79" y="66"/>
                    </a:cubicBezTo>
                    <a:cubicBezTo>
                      <a:pt x="88" y="52"/>
                      <a:pt x="88" y="52"/>
                      <a:pt x="88" y="52"/>
                    </a:cubicBezTo>
                    <a:lnTo>
                      <a:pt x="86" y="45"/>
                    </a:lnTo>
                    <a:close/>
                    <a:moveTo>
                      <a:pt x="43" y="58"/>
                    </a:moveTo>
                    <a:cubicBezTo>
                      <a:pt x="34" y="58"/>
                      <a:pt x="26" y="51"/>
                      <a:pt x="26" y="41"/>
                    </a:cubicBezTo>
                    <a:cubicBezTo>
                      <a:pt x="26" y="32"/>
                      <a:pt x="34" y="24"/>
                      <a:pt x="43" y="24"/>
                    </a:cubicBezTo>
                    <a:cubicBezTo>
                      <a:pt x="52" y="24"/>
                      <a:pt x="60" y="32"/>
                      <a:pt x="60" y="41"/>
                    </a:cubicBezTo>
                    <a:cubicBezTo>
                      <a:pt x="60" y="51"/>
                      <a:pt x="52" y="58"/>
                      <a:pt x="43" y="5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5" name="Freeform 246"/>
              <p:cNvSpPr>
                <a:spLocks noEditPoints="1"/>
              </p:cNvSpPr>
              <p:nvPr/>
            </p:nvSpPr>
            <p:spPr bwMode="auto">
              <a:xfrm>
                <a:off x="2342984" y="1710917"/>
                <a:ext cx="46899" cy="43193"/>
              </a:xfrm>
              <a:custGeom>
                <a:avLst/>
                <a:gdLst/>
                <a:ahLst/>
                <a:cxnLst>
                  <a:cxn ang="0">
                    <a:pos x="14" y="0"/>
                  </a:cxn>
                  <a:cxn ang="0">
                    <a:pos x="0" y="13"/>
                  </a:cxn>
                  <a:cxn ang="0">
                    <a:pos x="14" y="27"/>
                  </a:cxn>
                  <a:cxn ang="0">
                    <a:pos x="27" y="13"/>
                  </a:cxn>
                  <a:cxn ang="0">
                    <a:pos x="14" y="0"/>
                  </a:cxn>
                  <a:cxn ang="0">
                    <a:pos x="14" y="23"/>
                  </a:cxn>
                  <a:cxn ang="0">
                    <a:pos x="4" y="13"/>
                  </a:cxn>
                  <a:cxn ang="0">
                    <a:pos x="14" y="3"/>
                  </a:cxn>
                  <a:cxn ang="0">
                    <a:pos x="24" y="13"/>
                  </a:cxn>
                  <a:cxn ang="0">
                    <a:pos x="14" y="23"/>
                  </a:cxn>
                </a:cxnLst>
                <a:rect l="0" t="0" r="r" b="b"/>
                <a:pathLst>
                  <a:path w="27" h="27">
                    <a:moveTo>
                      <a:pt x="14" y="0"/>
                    </a:moveTo>
                    <a:cubicBezTo>
                      <a:pt x="6" y="0"/>
                      <a:pt x="0" y="6"/>
                      <a:pt x="0" y="13"/>
                    </a:cubicBezTo>
                    <a:cubicBezTo>
                      <a:pt x="0" y="21"/>
                      <a:pt x="6" y="27"/>
                      <a:pt x="14" y="27"/>
                    </a:cubicBezTo>
                    <a:cubicBezTo>
                      <a:pt x="21" y="27"/>
                      <a:pt x="27" y="21"/>
                      <a:pt x="27" y="13"/>
                    </a:cubicBezTo>
                    <a:cubicBezTo>
                      <a:pt x="27" y="6"/>
                      <a:pt x="21" y="0"/>
                      <a:pt x="14" y="0"/>
                    </a:cubicBezTo>
                    <a:close/>
                    <a:moveTo>
                      <a:pt x="14" y="23"/>
                    </a:moveTo>
                    <a:cubicBezTo>
                      <a:pt x="8" y="23"/>
                      <a:pt x="4" y="19"/>
                      <a:pt x="4" y="13"/>
                    </a:cubicBezTo>
                    <a:cubicBezTo>
                      <a:pt x="4" y="8"/>
                      <a:pt x="8" y="3"/>
                      <a:pt x="14" y="3"/>
                    </a:cubicBezTo>
                    <a:cubicBezTo>
                      <a:pt x="19" y="3"/>
                      <a:pt x="24" y="8"/>
                      <a:pt x="24" y="13"/>
                    </a:cubicBezTo>
                    <a:cubicBezTo>
                      <a:pt x="24" y="19"/>
                      <a:pt x="19" y="23"/>
                      <a:pt x="14"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6" name="Freeform 247"/>
              <p:cNvSpPr>
                <a:spLocks noEditPoints="1"/>
              </p:cNvSpPr>
              <p:nvPr/>
            </p:nvSpPr>
            <p:spPr bwMode="auto">
              <a:xfrm>
                <a:off x="2147573" y="1622730"/>
                <a:ext cx="138742" cy="124181"/>
              </a:xfrm>
              <a:custGeom>
                <a:avLst/>
                <a:gdLst/>
                <a:ahLst/>
                <a:cxnLst>
                  <a:cxn ang="0">
                    <a:pos x="70" y="37"/>
                  </a:cxn>
                  <a:cxn ang="0">
                    <a:pos x="70" y="32"/>
                  </a:cxn>
                  <a:cxn ang="0">
                    <a:pos x="76" y="27"/>
                  </a:cxn>
                  <a:cxn ang="0">
                    <a:pos x="76" y="20"/>
                  </a:cxn>
                  <a:cxn ang="0">
                    <a:pos x="66" y="9"/>
                  </a:cxn>
                  <a:cxn ang="0">
                    <a:pos x="59" y="9"/>
                  </a:cxn>
                  <a:cxn ang="0">
                    <a:pos x="54" y="13"/>
                  </a:cxn>
                  <a:cxn ang="0">
                    <a:pos x="48" y="11"/>
                  </a:cxn>
                  <a:cxn ang="0">
                    <a:pos x="48" y="5"/>
                  </a:cxn>
                  <a:cxn ang="0">
                    <a:pos x="43" y="0"/>
                  </a:cxn>
                  <a:cxn ang="0">
                    <a:pos x="28" y="1"/>
                  </a:cxn>
                  <a:cxn ang="0">
                    <a:pos x="23" y="6"/>
                  </a:cxn>
                  <a:cxn ang="0">
                    <a:pos x="23" y="14"/>
                  </a:cxn>
                  <a:cxn ang="0">
                    <a:pos x="19" y="17"/>
                  </a:cxn>
                  <a:cxn ang="0">
                    <a:pos x="13" y="14"/>
                  </a:cxn>
                  <a:cxn ang="0">
                    <a:pos x="6" y="16"/>
                  </a:cxn>
                  <a:cxn ang="0">
                    <a:pos x="0" y="30"/>
                  </a:cxn>
                  <a:cxn ang="0">
                    <a:pos x="0" y="30"/>
                  </a:cxn>
                  <a:cxn ang="0">
                    <a:pos x="2" y="36"/>
                  </a:cxn>
                  <a:cxn ang="0">
                    <a:pos x="9" y="40"/>
                  </a:cxn>
                  <a:cxn ang="0">
                    <a:pos x="10" y="44"/>
                  </a:cxn>
                  <a:cxn ang="0">
                    <a:pos x="4" y="49"/>
                  </a:cxn>
                  <a:cxn ang="0">
                    <a:pos x="4" y="56"/>
                  </a:cxn>
                  <a:cxn ang="0">
                    <a:pos x="14" y="68"/>
                  </a:cxn>
                  <a:cxn ang="0">
                    <a:pos x="20" y="68"/>
                  </a:cxn>
                  <a:cxn ang="0">
                    <a:pos x="21" y="68"/>
                  </a:cxn>
                  <a:cxn ang="0">
                    <a:pos x="26" y="63"/>
                  </a:cxn>
                  <a:cxn ang="0">
                    <a:pos x="31" y="65"/>
                  </a:cxn>
                  <a:cxn ang="0">
                    <a:pos x="32" y="71"/>
                  </a:cxn>
                  <a:cxn ang="0">
                    <a:pos x="36" y="76"/>
                  </a:cxn>
                  <a:cxn ang="0">
                    <a:pos x="52" y="74"/>
                  </a:cxn>
                  <a:cxn ang="0">
                    <a:pos x="56" y="70"/>
                  </a:cxn>
                  <a:cxn ang="0">
                    <a:pos x="56" y="62"/>
                  </a:cxn>
                  <a:cxn ang="0">
                    <a:pos x="59" y="59"/>
                  </a:cxn>
                  <a:cxn ang="0">
                    <a:pos x="65" y="63"/>
                  </a:cxn>
                  <a:cxn ang="0">
                    <a:pos x="72" y="61"/>
                  </a:cxn>
                  <a:cxn ang="0">
                    <a:pos x="79" y="48"/>
                  </a:cxn>
                  <a:cxn ang="0">
                    <a:pos x="78" y="41"/>
                  </a:cxn>
                  <a:cxn ang="0">
                    <a:pos x="70" y="37"/>
                  </a:cxn>
                  <a:cxn ang="0">
                    <a:pos x="39" y="53"/>
                  </a:cxn>
                  <a:cxn ang="0">
                    <a:pos x="23" y="38"/>
                  </a:cxn>
                  <a:cxn ang="0">
                    <a:pos x="39" y="23"/>
                  </a:cxn>
                  <a:cxn ang="0">
                    <a:pos x="54" y="38"/>
                  </a:cxn>
                  <a:cxn ang="0">
                    <a:pos x="39" y="53"/>
                  </a:cxn>
                </a:cxnLst>
                <a:rect l="0" t="0" r="r" b="b"/>
                <a:pathLst>
                  <a:path w="79" h="76">
                    <a:moveTo>
                      <a:pt x="70" y="37"/>
                    </a:moveTo>
                    <a:cubicBezTo>
                      <a:pt x="70" y="35"/>
                      <a:pt x="70" y="34"/>
                      <a:pt x="70" y="32"/>
                    </a:cubicBezTo>
                    <a:cubicBezTo>
                      <a:pt x="72" y="31"/>
                      <a:pt x="76" y="27"/>
                      <a:pt x="76" y="27"/>
                    </a:cubicBezTo>
                    <a:cubicBezTo>
                      <a:pt x="76" y="20"/>
                      <a:pt x="76" y="20"/>
                      <a:pt x="76" y="20"/>
                    </a:cubicBezTo>
                    <a:cubicBezTo>
                      <a:pt x="66" y="9"/>
                      <a:pt x="66" y="9"/>
                      <a:pt x="66" y="9"/>
                    </a:cubicBezTo>
                    <a:cubicBezTo>
                      <a:pt x="59" y="9"/>
                      <a:pt x="59" y="9"/>
                      <a:pt x="59" y="9"/>
                    </a:cubicBezTo>
                    <a:cubicBezTo>
                      <a:pt x="59" y="9"/>
                      <a:pt x="55" y="12"/>
                      <a:pt x="54" y="13"/>
                    </a:cubicBezTo>
                    <a:cubicBezTo>
                      <a:pt x="52" y="12"/>
                      <a:pt x="50" y="11"/>
                      <a:pt x="48" y="11"/>
                    </a:cubicBezTo>
                    <a:cubicBezTo>
                      <a:pt x="48" y="9"/>
                      <a:pt x="48" y="5"/>
                      <a:pt x="48" y="5"/>
                    </a:cubicBezTo>
                    <a:cubicBezTo>
                      <a:pt x="43" y="0"/>
                      <a:pt x="43" y="0"/>
                      <a:pt x="43" y="0"/>
                    </a:cubicBezTo>
                    <a:cubicBezTo>
                      <a:pt x="28" y="1"/>
                      <a:pt x="28" y="1"/>
                      <a:pt x="28" y="1"/>
                    </a:cubicBezTo>
                    <a:cubicBezTo>
                      <a:pt x="23" y="6"/>
                      <a:pt x="23" y="6"/>
                      <a:pt x="23" y="6"/>
                    </a:cubicBezTo>
                    <a:cubicBezTo>
                      <a:pt x="23" y="6"/>
                      <a:pt x="23" y="11"/>
                      <a:pt x="23" y="14"/>
                    </a:cubicBezTo>
                    <a:cubicBezTo>
                      <a:pt x="22" y="15"/>
                      <a:pt x="21" y="16"/>
                      <a:pt x="19" y="17"/>
                    </a:cubicBezTo>
                    <a:cubicBezTo>
                      <a:pt x="17" y="16"/>
                      <a:pt x="13" y="14"/>
                      <a:pt x="13" y="14"/>
                    </a:cubicBezTo>
                    <a:cubicBezTo>
                      <a:pt x="6" y="16"/>
                      <a:pt x="6" y="16"/>
                      <a:pt x="6" y="16"/>
                    </a:cubicBezTo>
                    <a:cubicBezTo>
                      <a:pt x="0" y="30"/>
                      <a:pt x="0" y="30"/>
                      <a:pt x="0" y="30"/>
                    </a:cubicBezTo>
                    <a:cubicBezTo>
                      <a:pt x="0" y="30"/>
                      <a:pt x="0" y="30"/>
                      <a:pt x="0" y="30"/>
                    </a:cubicBezTo>
                    <a:cubicBezTo>
                      <a:pt x="2" y="36"/>
                      <a:pt x="2" y="36"/>
                      <a:pt x="2" y="36"/>
                    </a:cubicBezTo>
                    <a:cubicBezTo>
                      <a:pt x="2" y="36"/>
                      <a:pt x="7" y="39"/>
                      <a:pt x="9" y="40"/>
                    </a:cubicBezTo>
                    <a:cubicBezTo>
                      <a:pt x="9" y="41"/>
                      <a:pt x="9" y="43"/>
                      <a:pt x="10" y="44"/>
                    </a:cubicBezTo>
                    <a:cubicBezTo>
                      <a:pt x="8" y="46"/>
                      <a:pt x="4" y="49"/>
                      <a:pt x="4" y="49"/>
                    </a:cubicBezTo>
                    <a:cubicBezTo>
                      <a:pt x="4" y="56"/>
                      <a:pt x="4" y="56"/>
                      <a:pt x="4" y="56"/>
                    </a:cubicBezTo>
                    <a:cubicBezTo>
                      <a:pt x="14" y="68"/>
                      <a:pt x="14" y="68"/>
                      <a:pt x="14" y="68"/>
                    </a:cubicBezTo>
                    <a:cubicBezTo>
                      <a:pt x="14" y="68"/>
                      <a:pt x="20" y="68"/>
                      <a:pt x="20" y="68"/>
                    </a:cubicBezTo>
                    <a:cubicBezTo>
                      <a:pt x="20" y="68"/>
                      <a:pt x="21" y="68"/>
                      <a:pt x="21" y="68"/>
                    </a:cubicBezTo>
                    <a:cubicBezTo>
                      <a:pt x="21" y="68"/>
                      <a:pt x="24" y="65"/>
                      <a:pt x="26" y="63"/>
                    </a:cubicBezTo>
                    <a:cubicBezTo>
                      <a:pt x="28" y="64"/>
                      <a:pt x="29" y="64"/>
                      <a:pt x="31" y="65"/>
                    </a:cubicBezTo>
                    <a:cubicBezTo>
                      <a:pt x="31" y="67"/>
                      <a:pt x="32" y="71"/>
                      <a:pt x="32" y="71"/>
                    </a:cubicBezTo>
                    <a:cubicBezTo>
                      <a:pt x="36" y="76"/>
                      <a:pt x="36" y="76"/>
                      <a:pt x="36" y="76"/>
                    </a:cubicBezTo>
                    <a:cubicBezTo>
                      <a:pt x="52" y="74"/>
                      <a:pt x="52" y="74"/>
                      <a:pt x="52" y="74"/>
                    </a:cubicBezTo>
                    <a:cubicBezTo>
                      <a:pt x="56" y="70"/>
                      <a:pt x="56" y="70"/>
                      <a:pt x="56" y="70"/>
                    </a:cubicBezTo>
                    <a:cubicBezTo>
                      <a:pt x="56" y="70"/>
                      <a:pt x="56" y="64"/>
                      <a:pt x="56" y="62"/>
                    </a:cubicBezTo>
                    <a:cubicBezTo>
                      <a:pt x="57" y="61"/>
                      <a:pt x="58" y="60"/>
                      <a:pt x="59" y="59"/>
                    </a:cubicBezTo>
                    <a:cubicBezTo>
                      <a:pt x="61" y="60"/>
                      <a:pt x="65" y="63"/>
                      <a:pt x="65" y="63"/>
                    </a:cubicBezTo>
                    <a:cubicBezTo>
                      <a:pt x="72" y="61"/>
                      <a:pt x="72" y="61"/>
                      <a:pt x="72" y="61"/>
                    </a:cubicBezTo>
                    <a:cubicBezTo>
                      <a:pt x="79" y="48"/>
                      <a:pt x="79" y="48"/>
                      <a:pt x="79" y="48"/>
                    </a:cubicBezTo>
                    <a:cubicBezTo>
                      <a:pt x="78" y="41"/>
                      <a:pt x="78" y="41"/>
                      <a:pt x="78" y="41"/>
                    </a:cubicBezTo>
                    <a:cubicBezTo>
                      <a:pt x="78" y="41"/>
                      <a:pt x="73" y="38"/>
                      <a:pt x="70" y="37"/>
                    </a:cubicBezTo>
                    <a:close/>
                    <a:moveTo>
                      <a:pt x="39" y="53"/>
                    </a:moveTo>
                    <a:cubicBezTo>
                      <a:pt x="30" y="53"/>
                      <a:pt x="23" y="46"/>
                      <a:pt x="23" y="38"/>
                    </a:cubicBezTo>
                    <a:cubicBezTo>
                      <a:pt x="23" y="30"/>
                      <a:pt x="30" y="23"/>
                      <a:pt x="39" y="23"/>
                    </a:cubicBezTo>
                    <a:cubicBezTo>
                      <a:pt x="47" y="23"/>
                      <a:pt x="54" y="30"/>
                      <a:pt x="54" y="38"/>
                    </a:cubicBezTo>
                    <a:cubicBezTo>
                      <a:pt x="54" y="46"/>
                      <a:pt x="47" y="53"/>
                      <a:pt x="39" y="5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7" name="Freeform 248"/>
              <p:cNvSpPr>
                <a:spLocks noEditPoints="1"/>
              </p:cNvSpPr>
              <p:nvPr/>
            </p:nvSpPr>
            <p:spPr bwMode="auto">
              <a:xfrm>
                <a:off x="2194471" y="1664124"/>
                <a:ext cx="42990" cy="39594"/>
              </a:xfrm>
              <a:custGeom>
                <a:avLst/>
                <a:gdLst/>
                <a:ahLst/>
                <a:cxnLst>
                  <a:cxn ang="0">
                    <a:pos x="13" y="0"/>
                  </a:cxn>
                  <a:cxn ang="0">
                    <a:pos x="0" y="12"/>
                  </a:cxn>
                  <a:cxn ang="0">
                    <a:pos x="13" y="24"/>
                  </a:cxn>
                  <a:cxn ang="0">
                    <a:pos x="25" y="12"/>
                  </a:cxn>
                  <a:cxn ang="0">
                    <a:pos x="13" y="0"/>
                  </a:cxn>
                  <a:cxn ang="0">
                    <a:pos x="13" y="21"/>
                  </a:cxn>
                  <a:cxn ang="0">
                    <a:pos x="4" y="12"/>
                  </a:cxn>
                  <a:cxn ang="0">
                    <a:pos x="13" y="3"/>
                  </a:cxn>
                  <a:cxn ang="0">
                    <a:pos x="22" y="12"/>
                  </a:cxn>
                  <a:cxn ang="0">
                    <a:pos x="13" y="21"/>
                  </a:cxn>
                </a:cxnLst>
                <a:rect l="0" t="0" r="r" b="b"/>
                <a:pathLst>
                  <a:path w="25" h="24">
                    <a:moveTo>
                      <a:pt x="13" y="0"/>
                    </a:moveTo>
                    <a:cubicBezTo>
                      <a:pt x="6" y="0"/>
                      <a:pt x="0" y="5"/>
                      <a:pt x="0" y="12"/>
                    </a:cubicBezTo>
                    <a:cubicBezTo>
                      <a:pt x="0" y="19"/>
                      <a:pt x="6" y="24"/>
                      <a:pt x="13" y="24"/>
                    </a:cubicBezTo>
                    <a:cubicBezTo>
                      <a:pt x="19" y="24"/>
                      <a:pt x="25" y="19"/>
                      <a:pt x="25" y="12"/>
                    </a:cubicBezTo>
                    <a:cubicBezTo>
                      <a:pt x="25" y="5"/>
                      <a:pt x="19" y="0"/>
                      <a:pt x="13" y="0"/>
                    </a:cubicBezTo>
                    <a:close/>
                    <a:moveTo>
                      <a:pt x="13" y="21"/>
                    </a:moveTo>
                    <a:cubicBezTo>
                      <a:pt x="8" y="21"/>
                      <a:pt x="4" y="17"/>
                      <a:pt x="4" y="12"/>
                    </a:cubicBezTo>
                    <a:cubicBezTo>
                      <a:pt x="4" y="7"/>
                      <a:pt x="8" y="3"/>
                      <a:pt x="13" y="3"/>
                    </a:cubicBezTo>
                    <a:cubicBezTo>
                      <a:pt x="18" y="3"/>
                      <a:pt x="22" y="7"/>
                      <a:pt x="22" y="12"/>
                    </a:cubicBezTo>
                    <a:cubicBezTo>
                      <a:pt x="22" y="17"/>
                      <a:pt x="18" y="21"/>
                      <a:pt x="13" y="2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8" name="Freeform 249"/>
              <p:cNvSpPr>
                <a:spLocks noEditPoints="1"/>
              </p:cNvSpPr>
              <p:nvPr/>
            </p:nvSpPr>
            <p:spPr bwMode="auto">
              <a:xfrm>
                <a:off x="2235508" y="1545342"/>
                <a:ext cx="97706" cy="84587"/>
              </a:xfrm>
              <a:custGeom>
                <a:avLst/>
                <a:gdLst/>
                <a:ahLst/>
                <a:cxnLst>
                  <a:cxn ang="0">
                    <a:pos x="6" y="27"/>
                  </a:cxn>
                  <a:cxn ang="0">
                    <a:pos x="7" y="30"/>
                  </a:cxn>
                  <a:cxn ang="0">
                    <a:pos x="3" y="34"/>
                  </a:cxn>
                  <a:cxn ang="0">
                    <a:pos x="3" y="38"/>
                  </a:cxn>
                  <a:cxn ang="0">
                    <a:pos x="10" y="46"/>
                  </a:cxn>
                  <a:cxn ang="0">
                    <a:pos x="14" y="47"/>
                  </a:cxn>
                  <a:cxn ang="0">
                    <a:pos x="14" y="46"/>
                  </a:cxn>
                  <a:cxn ang="0">
                    <a:pos x="18" y="43"/>
                  </a:cxn>
                  <a:cxn ang="0">
                    <a:pos x="21" y="44"/>
                  </a:cxn>
                  <a:cxn ang="0">
                    <a:pos x="22" y="49"/>
                  </a:cxn>
                  <a:cxn ang="0">
                    <a:pos x="25" y="52"/>
                  </a:cxn>
                  <a:cxn ang="0">
                    <a:pos x="36" y="51"/>
                  </a:cxn>
                  <a:cxn ang="0">
                    <a:pos x="39" y="48"/>
                  </a:cxn>
                  <a:cxn ang="0">
                    <a:pos x="38" y="42"/>
                  </a:cxn>
                  <a:cxn ang="0">
                    <a:pos x="41" y="41"/>
                  </a:cxn>
                  <a:cxn ang="0">
                    <a:pos x="45" y="43"/>
                  </a:cxn>
                  <a:cxn ang="0">
                    <a:pos x="50" y="42"/>
                  </a:cxn>
                  <a:cxn ang="0">
                    <a:pos x="55" y="33"/>
                  </a:cxn>
                  <a:cxn ang="0">
                    <a:pos x="54" y="28"/>
                  </a:cxn>
                  <a:cxn ang="0">
                    <a:pos x="48" y="25"/>
                  </a:cxn>
                  <a:cxn ang="0">
                    <a:pos x="48" y="22"/>
                  </a:cxn>
                  <a:cxn ang="0">
                    <a:pos x="52" y="19"/>
                  </a:cxn>
                  <a:cxn ang="0">
                    <a:pos x="52" y="14"/>
                  </a:cxn>
                  <a:cxn ang="0">
                    <a:pos x="45" y="6"/>
                  </a:cxn>
                  <a:cxn ang="0">
                    <a:pos x="41" y="6"/>
                  </a:cxn>
                  <a:cxn ang="0">
                    <a:pos x="37" y="9"/>
                  </a:cxn>
                  <a:cxn ang="0">
                    <a:pos x="33" y="7"/>
                  </a:cxn>
                  <a:cxn ang="0">
                    <a:pos x="33" y="3"/>
                  </a:cxn>
                  <a:cxn ang="0">
                    <a:pos x="30" y="0"/>
                  </a:cxn>
                  <a:cxn ang="0">
                    <a:pos x="19" y="1"/>
                  </a:cxn>
                  <a:cxn ang="0">
                    <a:pos x="16" y="4"/>
                  </a:cxn>
                  <a:cxn ang="0">
                    <a:pos x="16" y="9"/>
                  </a:cxn>
                  <a:cxn ang="0">
                    <a:pos x="13" y="11"/>
                  </a:cxn>
                  <a:cxn ang="0">
                    <a:pos x="9" y="9"/>
                  </a:cxn>
                  <a:cxn ang="0">
                    <a:pos x="4" y="11"/>
                  </a:cxn>
                  <a:cxn ang="0">
                    <a:pos x="0" y="20"/>
                  </a:cxn>
                  <a:cxn ang="0">
                    <a:pos x="0" y="21"/>
                  </a:cxn>
                  <a:cxn ang="0">
                    <a:pos x="1" y="25"/>
                  </a:cxn>
                  <a:cxn ang="0">
                    <a:pos x="6" y="27"/>
                  </a:cxn>
                  <a:cxn ang="0">
                    <a:pos x="27" y="15"/>
                  </a:cxn>
                  <a:cxn ang="0">
                    <a:pos x="37" y="26"/>
                  </a:cxn>
                  <a:cxn ang="0">
                    <a:pos x="27" y="36"/>
                  </a:cxn>
                  <a:cxn ang="0">
                    <a:pos x="16" y="26"/>
                  </a:cxn>
                  <a:cxn ang="0">
                    <a:pos x="27" y="15"/>
                  </a:cxn>
                </a:cxnLst>
                <a:rect l="0" t="0" r="r" b="b"/>
                <a:pathLst>
                  <a:path w="55" h="52">
                    <a:moveTo>
                      <a:pt x="6" y="27"/>
                    </a:moveTo>
                    <a:cubicBezTo>
                      <a:pt x="6" y="28"/>
                      <a:pt x="6" y="29"/>
                      <a:pt x="7" y="30"/>
                    </a:cubicBezTo>
                    <a:cubicBezTo>
                      <a:pt x="5" y="31"/>
                      <a:pt x="3" y="34"/>
                      <a:pt x="3" y="34"/>
                    </a:cubicBezTo>
                    <a:cubicBezTo>
                      <a:pt x="3" y="38"/>
                      <a:pt x="3" y="38"/>
                      <a:pt x="3" y="38"/>
                    </a:cubicBezTo>
                    <a:cubicBezTo>
                      <a:pt x="10" y="46"/>
                      <a:pt x="10" y="46"/>
                      <a:pt x="10" y="46"/>
                    </a:cubicBezTo>
                    <a:cubicBezTo>
                      <a:pt x="10" y="46"/>
                      <a:pt x="14" y="47"/>
                      <a:pt x="14" y="47"/>
                    </a:cubicBezTo>
                    <a:cubicBezTo>
                      <a:pt x="14" y="47"/>
                      <a:pt x="14" y="46"/>
                      <a:pt x="14" y="46"/>
                    </a:cubicBezTo>
                    <a:cubicBezTo>
                      <a:pt x="14" y="46"/>
                      <a:pt x="17" y="44"/>
                      <a:pt x="18" y="43"/>
                    </a:cubicBezTo>
                    <a:cubicBezTo>
                      <a:pt x="19" y="44"/>
                      <a:pt x="20" y="44"/>
                      <a:pt x="21" y="44"/>
                    </a:cubicBezTo>
                    <a:cubicBezTo>
                      <a:pt x="21" y="46"/>
                      <a:pt x="22" y="49"/>
                      <a:pt x="22" y="49"/>
                    </a:cubicBezTo>
                    <a:cubicBezTo>
                      <a:pt x="25" y="52"/>
                      <a:pt x="25" y="52"/>
                      <a:pt x="25" y="52"/>
                    </a:cubicBezTo>
                    <a:cubicBezTo>
                      <a:pt x="36" y="51"/>
                      <a:pt x="36" y="51"/>
                      <a:pt x="36" y="51"/>
                    </a:cubicBezTo>
                    <a:cubicBezTo>
                      <a:pt x="39" y="48"/>
                      <a:pt x="39" y="48"/>
                      <a:pt x="39" y="48"/>
                    </a:cubicBezTo>
                    <a:cubicBezTo>
                      <a:pt x="39" y="48"/>
                      <a:pt x="39" y="44"/>
                      <a:pt x="38" y="42"/>
                    </a:cubicBezTo>
                    <a:cubicBezTo>
                      <a:pt x="39" y="42"/>
                      <a:pt x="40" y="41"/>
                      <a:pt x="41" y="41"/>
                    </a:cubicBezTo>
                    <a:cubicBezTo>
                      <a:pt x="42" y="41"/>
                      <a:pt x="45" y="43"/>
                      <a:pt x="45" y="43"/>
                    </a:cubicBezTo>
                    <a:cubicBezTo>
                      <a:pt x="50" y="42"/>
                      <a:pt x="50" y="42"/>
                      <a:pt x="50" y="42"/>
                    </a:cubicBezTo>
                    <a:cubicBezTo>
                      <a:pt x="55" y="33"/>
                      <a:pt x="55" y="33"/>
                      <a:pt x="55" y="33"/>
                    </a:cubicBezTo>
                    <a:cubicBezTo>
                      <a:pt x="54" y="28"/>
                      <a:pt x="54" y="28"/>
                      <a:pt x="54" y="28"/>
                    </a:cubicBezTo>
                    <a:cubicBezTo>
                      <a:pt x="54" y="28"/>
                      <a:pt x="50" y="26"/>
                      <a:pt x="48" y="25"/>
                    </a:cubicBezTo>
                    <a:cubicBezTo>
                      <a:pt x="48" y="24"/>
                      <a:pt x="48" y="23"/>
                      <a:pt x="48" y="22"/>
                    </a:cubicBezTo>
                    <a:cubicBezTo>
                      <a:pt x="49" y="21"/>
                      <a:pt x="52" y="19"/>
                      <a:pt x="52" y="19"/>
                    </a:cubicBezTo>
                    <a:cubicBezTo>
                      <a:pt x="52" y="14"/>
                      <a:pt x="52" y="14"/>
                      <a:pt x="52" y="14"/>
                    </a:cubicBezTo>
                    <a:cubicBezTo>
                      <a:pt x="45" y="6"/>
                      <a:pt x="45" y="6"/>
                      <a:pt x="45" y="6"/>
                    </a:cubicBezTo>
                    <a:cubicBezTo>
                      <a:pt x="41" y="6"/>
                      <a:pt x="41" y="6"/>
                      <a:pt x="41" y="6"/>
                    </a:cubicBezTo>
                    <a:cubicBezTo>
                      <a:pt x="41" y="6"/>
                      <a:pt x="38" y="8"/>
                      <a:pt x="37" y="9"/>
                    </a:cubicBezTo>
                    <a:cubicBezTo>
                      <a:pt x="36" y="8"/>
                      <a:pt x="35" y="8"/>
                      <a:pt x="33" y="7"/>
                    </a:cubicBezTo>
                    <a:cubicBezTo>
                      <a:pt x="33" y="6"/>
                      <a:pt x="33" y="3"/>
                      <a:pt x="33" y="3"/>
                    </a:cubicBezTo>
                    <a:cubicBezTo>
                      <a:pt x="30" y="0"/>
                      <a:pt x="30" y="0"/>
                      <a:pt x="30" y="0"/>
                    </a:cubicBezTo>
                    <a:cubicBezTo>
                      <a:pt x="19" y="1"/>
                      <a:pt x="19" y="1"/>
                      <a:pt x="19" y="1"/>
                    </a:cubicBezTo>
                    <a:cubicBezTo>
                      <a:pt x="16" y="4"/>
                      <a:pt x="16" y="4"/>
                      <a:pt x="16" y="4"/>
                    </a:cubicBezTo>
                    <a:cubicBezTo>
                      <a:pt x="16" y="4"/>
                      <a:pt x="16" y="8"/>
                      <a:pt x="16" y="9"/>
                    </a:cubicBezTo>
                    <a:cubicBezTo>
                      <a:pt x="15" y="10"/>
                      <a:pt x="14" y="11"/>
                      <a:pt x="13" y="11"/>
                    </a:cubicBezTo>
                    <a:cubicBezTo>
                      <a:pt x="12" y="11"/>
                      <a:pt x="9" y="9"/>
                      <a:pt x="9" y="9"/>
                    </a:cubicBezTo>
                    <a:cubicBezTo>
                      <a:pt x="4" y="11"/>
                      <a:pt x="4" y="11"/>
                      <a:pt x="4" y="11"/>
                    </a:cubicBezTo>
                    <a:cubicBezTo>
                      <a:pt x="0" y="20"/>
                      <a:pt x="0" y="20"/>
                      <a:pt x="0" y="20"/>
                    </a:cubicBezTo>
                    <a:cubicBezTo>
                      <a:pt x="0" y="21"/>
                      <a:pt x="0" y="21"/>
                      <a:pt x="0" y="21"/>
                    </a:cubicBezTo>
                    <a:cubicBezTo>
                      <a:pt x="1" y="25"/>
                      <a:pt x="1" y="25"/>
                      <a:pt x="1" y="25"/>
                    </a:cubicBezTo>
                    <a:cubicBezTo>
                      <a:pt x="1" y="25"/>
                      <a:pt x="4" y="26"/>
                      <a:pt x="6" y="27"/>
                    </a:cubicBezTo>
                    <a:close/>
                    <a:moveTo>
                      <a:pt x="27" y="15"/>
                    </a:moveTo>
                    <a:cubicBezTo>
                      <a:pt x="33" y="15"/>
                      <a:pt x="37" y="20"/>
                      <a:pt x="37" y="26"/>
                    </a:cubicBezTo>
                    <a:cubicBezTo>
                      <a:pt x="37" y="32"/>
                      <a:pt x="33" y="36"/>
                      <a:pt x="27" y="36"/>
                    </a:cubicBezTo>
                    <a:cubicBezTo>
                      <a:pt x="21" y="36"/>
                      <a:pt x="16" y="32"/>
                      <a:pt x="16" y="26"/>
                    </a:cubicBezTo>
                    <a:cubicBezTo>
                      <a:pt x="16" y="20"/>
                      <a:pt x="21" y="15"/>
                      <a:pt x="27"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79" name="Freeform 250"/>
              <p:cNvSpPr>
                <a:spLocks noEditPoints="1"/>
              </p:cNvSpPr>
              <p:nvPr/>
            </p:nvSpPr>
            <p:spPr bwMode="auto">
              <a:xfrm>
                <a:off x="2268728" y="1572338"/>
                <a:ext cx="29312" cy="26996"/>
              </a:xfrm>
              <a:custGeom>
                <a:avLst/>
                <a:gdLst/>
                <a:ahLst/>
                <a:cxnLst>
                  <a:cxn ang="0">
                    <a:pos x="9" y="17"/>
                  </a:cxn>
                  <a:cxn ang="0">
                    <a:pos x="17" y="9"/>
                  </a:cxn>
                  <a:cxn ang="0">
                    <a:pos x="9" y="0"/>
                  </a:cxn>
                  <a:cxn ang="0">
                    <a:pos x="0" y="9"/>
                  </a:cxn>
                  <a:cxn ang="0">
                    <a:pos x="9" y="17"/>
                  </a:cxn>
                  <a:cxn ang="0">
                    <a:pos x="9" y="3"/>
                  </a:cxn>
                  <a:cxn ang="0">
                    <a:pos x="15" y="9"/>
                  </a:cxn>
                  <a:cxn ang="0">
                    <a:pos x="9" y="15"/>
                  </a:cxn>
                  <a:cxn ang="0">
                    <a:pos x="2" y="9"/>
                  </a:cxn>
                  <a:cxn ang="0">
                    <a:pos x="9" y="3"/>
                  </a:cxn>
                </a:cxnLst>
                <a:rect l="0" t="0" r="r" b="b"/>
                <a:pathLst>
                  <a:path w="17" h="17">
                    <a:moveTo>
                      <a:pt x="9" y="17"/>
                    </a:moveTo>
                    <a:cubicBezTo>
                      <a:pt x="13" y="17"/>
                      <a:pt x="17" y="14"/>
                      <a:pt x="17" y="9"/>
                    </a:cubicBezTo>
                    <a:cubicBezTo>
                      <a:pt x="17" y="4"/>
                      <a:pt x="13" y="0"/>
                      <a:pt x="9" y="0"/>
                    </a:cubicBezTo>
                    <a:cubicBezTo>
                      <a:pt x="4" y="0"/>
                      <a:pt x="0" y="4"/>
                      <a:pt x="0" y="9"/>
                    </a:cubicBezTo>
                    <a:cubicBezTo>
                      <a:pt x="0" y="14"/>
                      <a:pt x="4" y="17"/>
                      <a:pt x="9" y="17"/>
                    </a:cubicBezTo>
                    <a:close/>
                    <a:moveTo>
                      <a:pt x="9" y="3"/>
                    </a:moveTo>
                    <a:cubicBezTo>
                      <a:pt x="12" y="3"/>
                      <a:pt x="15" y="5"/>
                      <a:pt x="15" y="9"/>
                    </a:cubicBezTo>
                    <a:cubicBezTo>
                      <a:pt x="15" y="12"/>
                      <a:pt x="12" y="15"/>
                      <a:pt x="9" y="15"/>
                    </a:cubicBezTo>
                    <a:cubicBezTo>
                      <a:pt x="5" y="15"/>
                      <a:pt x="2" y="12"/>
                      <a:pt x="2" y="9"/>
                    </a:cubicBezTo>
                    <a:cubicBezTo>
                      <a:pt x="2" y="5"/>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0" name="Freeform 251"/>
              <p:cNvSpPr>
                <a:spLocks/>
              </p:cNvSpPr>
              <p:nvPr/>
            </p:nvSpPr>
            <p:spPr bwMode="auto">
              <a:xfrm>
                <a:off x="3988346" y="2603579"/>
                <a:ext cx="109430" cy="61191"/>
              </a:xfrm>
              <a:custGeom>
                <a:avLst/>
                <a:gdLst/>
                <a:ahLst/>
                <a:cxnLst>
                  <a:cxn ang="0">
                    <a:pos x="32" y="4"/>
                  </a:cxn>
                  <a:cxn ang="0">
                    <a:pos x="0" y="12"/>
                  </a:cxn>
                  <a:cxn ang="0">
                    <a:pos x="28" y="34"/>
                  </a:cxn>
                  <a:cxn ang="0">
                    <a:pos x="62" y="24"/>
                  </a:cxn>
                  <a:cxn ang="0">
                    <a:pos x="32" y="4"/>
                  </a:cxn>
                </a:cxnLst>
                <a:rect l="0" t="0" r="r" b="b"/>
                <a:pathLst>
                  <a:path w="62" h="38">
                    <a:moveTo>
                      <a:pt x="32" y="4"/>
                    </a:moveTo>
                    <a:cubicBezTo>
                      <a:pt x="12" y="0"/>
                      <a:pt x="0" y="12"/>
                      <a:pt x="0" y="12"/>
                    </a:cubicBezTo>
                    <a:cubicBezTo>
                      <a:pt x="0" y="12"/>
                      <a:pt x="8" y="29"/>
                      <a:pt x="28" y="34"/>
                    </a:cubicBezTo>
                    <a:cubicBezTo>
                      <a:pt x="47" y="38"/>
                      <a:pt x="62" y="24"/>
                      <a:pt x="62" y="24"/>
                    </a:cubicBezTo>
                    <a:cubicBezTo>
                      <a:pt x="62" y="24"/>
                      <a:pt x="53" y="8"/>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1" name="Freeform 252"/>
              <p:cNvSpPr>
                <a:spLocks/>
              </p:cNvSpPr>
              <p:nvPr/>
            </p:nvSpPr>
            <p:spPr bwMode="auto">
              <a:xfrm>
                <a:off x="4033290" y="2531590"/>
                <a:ext cx="93797" cy="75588"/>
              </a:xfrm>
              <a:custGeom>
                <a:avLst/>
                <a:gdLst/>
                <a:ahLst/>
                <a:cxnLst>
                  <a:cxn ang="0">
                    <a:pos x="35" y="35"/>
                  </a:cxn>
                  <a:cxn ang="0">
                    <a:pos x="53" y="4"/>
                  </a:cxn>
                  <a:cxn ang="0">
                    <a:pos x="18" y="11"/>
                  </a:cxn>
                  <a:cxn ang="0">
                    <a:pos x="0" y="39"/>
                  </a:cxn>
                  <a:cxn ang="0">
                    <a:pos x="35" y="35"/>
                  </a:cxn>
                </a:cxnLst>
                <a:rect l="0" t="0" r="r" b="b"/>
                <a:pathLst>
                  <a:path w="53" h="46">
                    <a:moveTo>
                      <a:pt x="35" y="35"/>
                    </a:moveTo>
                    <a:cubicBezTo>
                      <a:pt x="52" y="25"/>
                      <a:pt x="53" y="4"/>
                      <a:pt x="53" y="4"/>
                    </a:cubicBezTo>
                    <a:cubicBezTo>
                      <a:pt x="53" y="4"/>
                      <a:pt x="36" y="0"/>
                      <a:pt x="18" y="11"/>
                    </a:cubicBezTo>
                    <a:cubicBezTo>
                      <a:pt x="0" y="21"/>
                      <a:pt x="0" y="39"/>
                      <a:pt x="0" y="39"/>
                    </a:cubicBezTo>
                    <a:cubicBezTo>
                      <a:pt x="0" y="39"/>
                      <a:pt x="18" y="46"/>
                      <a:pt x="35" y="3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2" name="Freeform 253"/>
              <p:cNvSpPr>
                <a:spLocks/>
              </p:cNvSpPr>
              <p:nvPr/>
            </p:nvSpPr>
            <p:spPr bwMode="auto">
              <a:xfrm>
                <a:off x="3925814" y="2637774"/>
                <a:ext cx="109430" cy="62990"/>
              </a:xfrm>
              <a:custGeom>
                <a:avLst/>
                <a:gdLst/>
                <a:ahLst/>
                <a:cxnLst>
                  <a:cxn ang="0">
                    <a:pos x="33" y="4"/>
                  </a:cxn>
                  <a:cxn ang="0">
                    <a:pos x="0" y="13"/>
                  </a:cxn>
                  <a:cxn ang="0">
                    <a:pos x="28" y="34"/>
                  </a:cxn>
                  <a:cxn ang="0">
                    <a:pos x="62" y="24"/>
                  </a:cxn>
                  <a:cxn ang="0">
                    <a:pos x="33" y="4"/>
                  </a:cxn>
                </a:cxnLst>
                <a:rect l="0" t="0" r="r" b="b"/>
                <a:pathLst>
                  <a:path w="62" h="39">
                    <a:moveTo>
                      <a:pt x="33" y="4"/>
                    </a:moveTo>
                    <a:cubicBezTo>
                      <a:pt x="13" y="0"/>
                      <a:pt x="0" y="13"/>
                      <a:pt x="0" y="13"/>
                    </a:cubicBezTo>
                    <a:cubicBezTo>
                      <a:pt x="0" y="13"/>
                      <a:pt x="8" y="30"/>
                      <a:pt x="28" y="34"/>
                    </a:cubicBezTo>
                    <a:cubicBezTo>
                      <a:pt x="47" y="39"/>
                      <a:pt x="62" y="24"/>
                      <a:pt x="62" y="24"/>
                    </a:cubicBezTo>
                    <a:cubicBezTo>
                      <a:pt x="62" y="24"/>
                      <a:pt x="53" y="9"/>
                      <a:pt x="33"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3" name="Freeform 254"/>
              <p:cNvSpPr>
                <a:spLocks/>
              </p:cNvSpPr>
              <p:nvPr/>
            </p:nvSpPr>
            <p:spPr bwMode="auto">
              <a:xfrm>
                <a:off x="3865237" y="2671969"/>
                <a:ext cx="109430" cy="62990"/>
              </a:xfrm>
              <a:custGeom>
                <a:avLst/>
                <a:gdLst/>
                <a:ahLst/>
                <a:cxnLst>
                  <a:cxn ang="0">
                    <a:pos x="33" y="5"/>
                  </a:cxn>
                  <a:cxn ang="0">
                    <a:pos x="0" y="13"/>
                  </a:cxn>
                  <a:cxn ang="0">
                    <a:pos x="28" y="35"/>
                  </a:cxn>
                  <a:cxn ang="0">
                    <a:pos x="63" y="25"/>
                  </a:cxn>
                  <a:cxn ang="0">
                    <a:pos x="33" y="5"/>
                  </a:cxn>
                </a:cxnLst>
                <a:rect l="0" t="0" r="r" b="b"/>
                <a:pathLst>
                  <a:path w="63" h="39">
                    <a:moveTo>
                      <a:pt x="33" y="5"/>
                    </a:moveTo>
                    <a:cubicBezTo>
                      <a:pt x="13" y="0"/>
                      <a:pt x="0" y="13"/>
                      <a:pt x="0" y="13"/>
                    </a:cubicBezTo>
                    <a:cubicBezTo>
                      <a:pt x="0" y="13"/>
                      <a:pt x="8" y="30"/>
                      <a:pt x="28" y="35"/>
                    </a:cubicBezTo>
                    <a:cubicBezTo>
                      <a:pt x="48" y="39"/>
                      <a:pt x="63" y="25"/>
                      <a:pt x="63" y="25"/>
                    </a:cubicBezTo>
                    <a:cubicBezTo>
                      <a:pt x="63" y="25"/>
                      <a:pt x="53" y="9"/>
                      <a:pt x="33"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4" name="Freeform 255"/>
              <p:cNvSpPr>
                <a:spLocks/>
              </p:cNvSpPr>
              <p:nvPr/>
            </p:nvSpPr>
            <p:spPr bwMode="auto">
              <a:xfrm>
                <a:off x="3804659" y="2707963"/>
                <a:ext cx="109430" cy="61191"/>
              </a:xfrm>
              <a:custGeom>
                <a:avLst/>
                <a:gdLst/>
                <a:ahLst/>
                <a:cxnLst>
                  <a:cxn ang="0">
                    <a:pos x="32" y="4"/>
                  </a:cxn>
                  <a:cxn ang="0">
                    <a:pos x="0" y="12"/>
                  </a:cxn>
                  <a:cxn ang="0">
                    <a:pos x="27" y="34"/>
                  </a:cxn>
                  <a:cxn ang="0">
                    <a:pos x="62" y="24"/>
                  </a:cxn>
                  <a:cxn ang="0">
                    <a:pos x="32" y="4"/>
                  </a:cxn>
                </a:cxnLst>
                <a:rect l="0" t="0" r="r" b="b"/>
                <a:pathLst>
                  <a:path w="62" h="38">
                    <a:moveTo>
                      <a:pt x="32" y="4"/>
                    </a:moveTo>
                    <a:cubicBezTo>
                      <a:pt x="12" y="0"/>
                      <a:pt x="0" y="12"/>
                      <a:pt x="0" y="12"/>
                    </a:cubicBezTo>
                    <a:cubicBezTo>
                      <a:pt x="0" y="12"/>
                      <a:pt x="8" y="30"/>
                      <a:pt x="27" y="34"/>
                    </a:cubicBezTo>
                    <a:cubicBezTo>
                      <a:pt x="47" y="38"/>
                      <a:pt x="62" y="24"/>
                      <a:pt x="62" y="24"/>
                    </a:cubicBezTo>
                    <a:cubicBezTo>
                      <a:pt x="62" y="24"/>
                      <a:pt x="52" y="9"/>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5" name="Freeform 256"/>
              <p:cNvSpPr>
                <a:spLocks/>
              </p:cNvSpPr>
              <p:nvPr/>
            </p:nvSpPr>
            <p:spPr bwMode="auto">
              <a:xfrm>
                <a:off x="3962942" y="2518992"/>
                <a:ext cx="68394" cy="98985"/>
              </a:xfrm>
              <a:custGeom>
                <a:avLst/>
                <a:gdLst/>
                <a:ahLst/>
                <a:cxnLst>
                  <a:cxn ang="0">
                    <a:pos x="30" y="0"/>
                  </a:cxn>
                  <a:cxn ang="0">
                    <a:pos x="5" y="26"/>
                  </a:cxn>
                  <a:cxn ang="0">
                    <a:pos x="12" y="61"/>
                  </a:cxn>
                  <a:cxn ang="0">
                    <a:pos x="34" y="35"/>
                  </a:cxn>
                  <a:cxn ang="0">
                    <a:pos x="30" y="0"/>
                  </a:cxn>
                </a:cxnLst>
                <a:rect l="0" t="0" r="r" b="b"/>
                <a:pathLst>
                  <a:path w="39" h="61">
                    <a:moveTo>
                      <a:pt x="30" y="0"/>
                    </a:moveTo>
                    <a:cubicBezTo>
                      <a:pt x="30" y="0"/>
                      <a:pt x="10" y="7"/>
                      <a:pt x="5" y="26"/>
                    </a:cubicBezTo>
                    <a:cubicBezTo>
                      <a:pt x="0" y="46"/>
                      <a:pt x="12" y="61"/>
                      <a:pt x="12" y="61"/>
                    </a:cubicBezTo>
                    <a:cubicBezTo>
                      <a:pt x="12" y="61"/>
                      <a:pt x="29" y="55"/>
                      <a:pt x="34" y="35"/>
                    </a:cubicBezTo>
                    <a:cubicBezTo>
                      <a:pt x="39" y="15"/>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6" name="Freeform 257"/>
              <p:cNvSpPr>
                <a:spLocks/>
              </p:cNvSpPr>
              <p:nvPr/>
            </p:nvSpPr>
            <p:spPr bwMode="auto">
              <a:xfrm>
                <a:off x="3902365" y="2553187"/>
                <a:ext cx="68394" cy="98985"/>
              </a:xfrm>
              <a:custGeom>
                <a:avLst/>
                <a:gdLst/>
                <a:ahLst/>
                <a:cxnLst>
                  <a:cxn ang="0">
                    <a:pos x="30" y="0"/>
                  </a:cxn>
                  <a:cxn ang="0">
                    <a:pos x="5" y="27"/>
                  </a:cxn>
                  <a:cxn ang="0">
                    <a:pos x="12" y="61"/>
                  </a:cxn>
                  <a:cxn ang="0">
                    <a:pos x="34" y="36"/>
                  </a:cxn>
                  <a:cxn ang="0">
                    <a:pos x="30" y="0"/>
                  </a:cxn>
                </a:cxnLst>
                <a:rect l="0" t="0" r="r" b="b"/>
                <a:pathLst>
                  <a:path w="39" h="61">
                    <a:moveTo>
                      <a:pt x="30" y="0"/>
                    </a:moveTo>
                    <a:cubicBezTo>
                      <a:pt x="30" y="0"/>
                      <a:pt x="10" y="7"/>
                      <a:pt x="5" y="27"/>
                    </a:cubicBezTo>
                    <a:cubicBezTo>
                      <a:pt x="0" y="46"/>
                      <a:pt x="12" y="61"/>
                      <a:pt x="12" y="61"/>
                    </a:cubicBezTo>
                    <a:cubicBezTo>
                      <a:pt x="12" y="61"/>
                      <a:pt x="29" y="56"/>
                      <a:pt x="34" y="36"/>
                    </a:cubicBezTo>
                    <a:cubicBezTo>
                      <a:pt x="39" y="16"/>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7" name="Freeform 258"/>
              <p:cNvSpPr>
                <a:spLocks/>
              </p:cNvSpPr>
              <p:nvPr/>
            </p:nvSpPr>
            <p:spPr bwMode="auto">
              <a:xfrm>
                <a:off x="3841787" y="2589182"/>
                <a:ext cx="68394" cy="98985"/>
              </a:xfrm>
              <a:custGeom>
                <a:avLst/>
                <a:gdLst/>
                <a:ahLst/>
                <a:cxnLst>
                  <a:cxn ang="0">
                    <a:pos x="29" y="0"/>
                  </a:cxn>
                  <a:cxn ang="0">
                    <a:pos x="5" y="26"/>
                  </a:cxn>
                  <a:cxn ang="0">
                    <a:pos x="12" y="61"/>
                  </a:cxn>
                  <a:cxn ang="0">
                    <a:pos x="33" y="35"/>
                  </a:cxn>
                  <a:cxn ang="0">
                    <a:pos x="29" y="0"/>
                  </a:cxn>
                </a:cxnLst>
                <a:rect l="0" t="0" r="r" b="b"/>
                <a:pathLst>
                  <a:path w="39" h="61">
                    <a:moveTo>
                      <a:pt x="29" y="0"/>
                    </a:moveTo>
                    <a:cubicBezTo>
                      <a:pt x="29" y="0"/>
                      <a:pt x="10" y="7"/>
                      <a:pt x="5" y="26"/>
                    </a:cubicBezTo>
                    <a:cubicBezTo>
                      <a:pt x="0" y="46"/>
                      <a:pt x="12" y="61"/>
                      <a:pt x="12" y="61"/>
                    </a:cubicBezTo>
                    <a:cubicBezTo>
                      <a:pt x="12" y="61"/>
                      <a:pt x="28" y="55"/>
                      <a:pt x="33"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8" name="Freeform 259"/>
              <p:cNvSpPr>
                <a:spLocks/>
              </p:cNvSpPr>
              <p:nvPr/>
            </p:nvSpPr>
            <p:spPr bwMode="auto">
              <a:xfrm>
                <a:off x="3779256" y="2623376"/>
                <a:ext cx="68394" cy="98985"/>
              </a:xfrm>
              <a:custGeom>
                <a:avLst/>
                <a:gdLst/>
                <a:ahLst/>
                <a:cxnLst>
                  <a:cxn ang="0">
                    <a:pos x="29" y="0"/>
                  </a:cxn>
                  <a:cxn ang="0">
                    <a:pos x="5" y="27"/>
                  </a:cxn>
                  <a:cxn ang="0">
                    <a:pos x="12" y="61"/>
                  </a:cxn>
                  <a:cxn ang="0">
                    <a:pos x="34" y="35"/>
                  </a:cxn>
                  <a:cxn ang="0">
                    <a:pos x="29" y="0"/>
                  </a:cxn>
                </a:cxnLst>
                <a:rect l="0" t="0" r="r" b="b"/>
                <a:pathLst>
                  <a:path w="39" h="61">
                    <a:moveTo>
                      <a:pt x="29" y="0"/>
                    </a:moveTo>
                    <a:cubicBezTo>
                      <a:pt x="29" y="0"/>
                      <a:pt x="10" y="7"/>
                      <a:pt x="5" y="27"/>
                    </a:cubicBezTo>
                    <a:cubicBezTo>
                      <a:pt x="0" y="46"/>
                      <a:pt x="12" y="61"/>
                      <a:pt x="12" y="61"/>
                    </a:cubicBezTo>
                    <a:cubicBezTo>
                      <a:pt x="12" y="61"/>
                      <a:pt x="29" y="55"/>
                      <a:pt x="34"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89" name="Freeform 260"/>
              <p:cNvSpPr>
                <a:spLocks/>
              </p:cNvSpPr>
              <p:nvPr/>
            </p:nvSpPr>
            <p:spPr bwMode="auto">
              <a:xfrm>
                <a:off x="3749944" y="2729560"/>
                <a:ext cx="42990" cy="32395"/>
              </a:xfrm>
              <a:custGeom>
                <a:avLst/>
                <a:gdLst/>
                <a:ahLst/>
                <a:cxnLst>
                  <a:cxn ang="0">
                    <a:pos x="21" y="0"/>
                  </a:cxn>
                  <a:cxn ang="0">
                    <a:pos x="0" y="13"/>
                  </a:cxn>
                  <a:cxn ang="0">
                    <a:pos x="1" y="14"/>
                  </a:cxn>
                  <a:cxn ang="0">
                    <a:pos x="4" y="19"/>
                  </a:cxn>
                  <a:cxn ang="0">
                    <a:pos x="25" y="6"/>
                  </a:cxn>
                  <a:cxn ang="0">
                    <a:pos x="21" y="0"/>
                  </a:cxn>
                </a:cxnLst>
                <a:rect l="0" t="0" r="r" b="b"/>
                <a:pathLst>
                  <a:path w="25" h="19">
                    <a:moveTo>
                      <a:pt x="21" y="0"/>
                    </a:moveTo>
                    <a:cubicBezTo>
                      <a:pt x="0" y="13"/>
                      <a:pt x="0" y="13"/>
                      <a:pt x="0" y="13"/>
                    </a:cubicBezTo>
                    <a:cubicBezTo>
                      <a:pt x="0" y="13"/>
                      <a:pt x="1" y="14"/>
                      <a:pt x="1" y="14"/>
                    </a:cubicBezTo>
                    <a:cubicBezTo>
                      <a:pt x="2" y="16"/>
                      <a:pt x="3" y="17"/>
                      <a:pt x="4" y="19"/>
                    </a:cubicBezTo>
                    <a:cubicBezTo>
                      <a:pt x="25" y="6"/>
                      <a:pt x="25" y="6"/>
                      <a:pt x="25" y="6"/>
                    </a:cubicBezTo>
                    <a:lnTo>
                      <a:pt x="2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0" name="Freeform 261"/>
              <p:cNvSpPr>
                <a:spLocks/>
              </p:cNvSpPr>
              <p:nvPr/>
            </p:nvSpPr>
            <p:spPr bwMode="auto">
              <a:xfrm>
                <a:off x="4316636" y="2151849"/>
                <a:ext cx="164145" cy="66590"/>
              </a:xfrm>
              <a:custGeom>
                <a:avLst/>
                <a:gdLst/>
                <a:ahLst/>
                <a:cxnLst>
                  <a:cxn ang="0">
                    <a:pos x="47" y="16"/>
                  </a:cxn>
                  <a:cxn ang="0">
                    <a:pos x="0" y="0"/>
                  </a:cxn>
                  <a:cxn ang="0">
                    <a:pos x="0" y="30"/>
                  </a:cxn>
                  <a:cxn ang="0">
                    <a:pos x="47" y="41"/>
                  </a:cxn>
                  <a:cxn ang="0">
                    <a:pos x="93" y="28"/>
                  </a:cxn>
                  <a:cxn ang="0">
                    <a:pos x="93" y="0"/>
                  </a:cxn>
                  <a:cxn ang="0">
                    <a:pos x="47" y="16"/>
                  </a:cxn>
                </a:cxnLst>
                <a:rect l="0" t="0" r="r" b="b"/>
                <a:pathLst>
                  <a:path w="93" h="41">
                    <a:moveTo>
                      <a:pt x="47" y="16"/>
                    </a:moveTo>
                    <a:cubicBezTo>
                      <a:pt x="0" y="0"/>
                      <a:pt x="0" y="0"/>
                      <a:pt x="0" y="0"/>
                    </a:cubicBezTo>
                    <a:cubicBezTo>
                      <a:pt x="0" y="30"/>
                      <a:pt x="0" y="30"/>
                      <a:pt x="0" y="30"/>
                    </a:cubicBezTo>
                    <a:cubicBezTo>
                      <a:pt x="0" y="30"/>
                      <a:pt x="22" y="41"/>
                      <a:pt x="47" y="41"/>
                    </a:cubicBezTo>
                    <a:cubicBezTo>
                      <a:pt x="72" y="41"/>
                      <a:pt x="93" y="28"/>
                      <a:pt x="93" y="28"/>
                    </a:cubicBezTo>
                    <a:cubicBezTo>
                      <a:pt x="93" y="0"/>
                      <a:pt x="93" y="0"/>
                      <a:pt x="93" y="0"/>
                    </a:cubicBezTo>
                    <a:lnTo>
                      <a:pt x="47"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1" name="Freeform 262"/>
              <p:cNvSpPr>
                <a:spLocks/>
              </p:cNvSpPr>
              <p:nvPr/>
            </p:nvSpPr>
            <p:spPr bwMode="auto">
              <a:xfrm>
                <a:off x="4275600" y="2079860"/>
                <a:ext cx="246218" cy="125981"/>
              </a:xfrm>
              <a:custGeom>
                <a:avLst/>
                <a:gdLst/>
                <a:ahLst/>
                <a:cxnLst>
                  <a:cxn ang="0">
                    <a:pos x="119" y="29"/>
                  </a:cxn>
                  <a:cxn ang="0">
                    <a:pos x="126" y="26"/>
                  </a:cxn>
                  <a:cxn ang="0">
                    <a:pos x="63" y="0"/>
                  </a:cxn>
                  <a:cxn ang="0">
                    <a:pos x="0" y="26"/>
                  </a:cxn>
                  <a:cxn ang="0">
                    <a:pos x="63" y="49"/>
                  </a:cxn>
                  <a:cxn ang="0">
                    <a:pos x="113" y="31"/>
                  </a:cxn>
                  <a:cxn ang="0">
                    <a:pos x="113" y="58"/>
                  </a:cxn>
                  <a:cxn ang="0">
                    <a:pos x="110" y="58"/>
                  </a:cxn>
                  <a:cxn ang="0">
                    <a:pos x="110" y="70"/>
                  </a:cxn>
                  <a:cxn ang="0">
                    <a:pos x="120" y="70"/>
                  </a:cxn>
                  <a:cxn ang="0">
                    <a:pos x="120" y="58"/>
                  </a:cxn>
                  <a:cxn ang="0">
                    <a:pos x="119" y="58"/>
                  </a:cxn>
                  <a:cxn ang="0">
                    <a:pos x="119" y="29"/>
                  </a:cxn>
                </a:cxnLst>
                <a:rect l="0" t="0" r="r" b="b"/>
                <a:pathLst>
                  <a:path w="126" h="70">
                    <a:moveTo>
                      <a:pt x="119" y="29"/>
                    </a:moveTo>
                    <a:lnTo>
                      <a:pt x="126" y="26"/>
                    </a:lnTo>
                    <a:lnTo>
                      <a:pt x="63" y="0"/>
                    </a:lnTo>
                    <a:lnTo>
                      <a:pt x="0" y="26"/>
                    </a:lnTo>
                    <a:lnTo>
                      <a:pt x="63" y="49"/>
                    </a:lnTo>
                    <a:lnTo>
                      <a:pt x="113" y="31"/>
                    </a:lnTo>
                    <a:lnTo>
                      <a:pt x="113" y="58"/>
                    </a:lnTo>
                    <a:lnTo>
                      <a:pt x="110" y="58"/>
                    </a:lnTo>
                    <a:lnTo>
                      <a:pt x="110" y="70"/>
                    </a:lnTo>
                    <a:lnTo>
                      <a:pt x="120" y="70"/>
                    </a:lnTo>
                    <a:lnTo>
                      <a:pt x="120" y="58"/>
                    </a:lnTo>
                    <a:lnTo>
                      <a:pt x="119" y="58"/>
                    </a:lnTo>
                    <a:lnTo>
                      <a:pt x="119" y="2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2" name="Freeform 263"/>
              <p:cNvSpPr>
                <a:spLocks noEditPoints="1"/>
              </p:cNvSpPr>
              <p:nvPr/>
            </p:nvSpPr>
            <p:spPr bwMode="auto">
              <a:xfrm>
                <a:off x="3714770" y="4972014"/>
                <a:ext cx="330245" cy="226765"/>
              </a:xfrm>
              <a:custGeom>
                <a:avLst/>
                <a:gdLst/>
                <a:ahLst/>
                <a:cxnLst>
                  <a:cxn ang="0">
                    <a:pos x="179" y="18"/>
                  </a:cxn>
                  <a:cxn ang="0">
                    <a:pos x="179" y="7"/>
                  </a:cxn>
                  <a:cxn ang="0">
                    <a:pos x="177" y="6"/>
                  </a:cxn>
                  <a:cxn ang="0">
                    <a:pos x="145" y="0"/>
                  </a:cxn>
                  <a:cxn ang="0">
                    <a:pos x="94" y="18"/>
                  </a:cxn>
                  <a:cxn ang="0">
                    <a:pos x="43" y="0"/>
                  </a:cxn>
                  <a:cxn ang="0">
                    <a:pos x="10" y="6"/>
                  </a:cxn>
                  <a:cxn ang="0">
                    <a:pos x="9" y="7"/>
                  </a:cxn>
                  <a:cxn ang="0">
                    <a:pos x="9" y="18"/>
                  </a:cxn>
                  <a:cxn ang="0">
                    <a:pos x="0" y="24"/>
                  </a:cxn>
                  <a:cxn ang="0">
                    <a:pos x="0" y="136"/>
                  </a:cxn>
                  <a:cxn ang="0">
                    <a:pos x="82" y="136"/>
                  </a:cxn>
                  <a:cxn ang="0">
                    <a:pos x="94" y="140"/>
                  </a:cxn>
                  <a:cxn ang="0">
                    <a:pos x="106" y="136"/>
                  </a:cxn>
                  <a:cxn ang="0">
                    <a:pos x="187" y="136"/>
                  </a:cxn>
                  <a:cxn ang="0">
                    <a:pos x="187" y="24"/>
                  </a:cxn>
                  <a:cxn ang="0">
                    <a:pos x="179" y="18"/>
                  </a:cxn>
                  <a:cxn ang="0">
                    <a:pos x="93" y="127"/>
                  </a:cxn>
                  <a:cxn ang="0">
                    <a:pos x="39" y="115"/>
                  </a:cxn>
                  <a:cxn ang="0">
                    <a:pos x="14" y="120"/>
                  </a:cxn>
                  <a:cxn ang="0">
                    <a:pos x="14" y="10"/>
                  </a:cxn>
                  <a:cxn ang="0">
                    <a:pos x="43" y="6"/>
                  </a:cxn>
                  <a:cxn ang="0">
                    <a:pos x="90" y="22"/>
                  </a:cxn>
                  <a:cxn ang="0">
                    <a:pos x="90" y="87"/>
                  </a:cxn>
                  <a:cxn ang="0">
                    <a:pos x="93" y="84"/>
                  </a:cxn>
                  <a:cxn ang="0">
                    <a:pos x="93" y="127"/>
                  </a:cxn>
                  <a:cxn ang="0">
                    <a:pos x="174" y="120"/>
                  </a:cxn>
                  <a:cxn ang="0">
                    <a:pos x="148" y="115"/>
                  </a:cxn>
                  <a:cxn ang="0">
                    <a:pos x="95" y="127"/>
                  </a:cxn>
                  <a:cxn ang="0">
                    <a:pos x="95" y="84"/>
                  </a:cxn>
                  <a:cxn ang="0">
                    <a:pos x="98" y="87"/>
                  </a:cxn>
                  <a:cxn ang="0">
                    <a:pos x="98" y="22"/>
                  </a:cxn>
                  <a:cxn ang="0">
                    <a:pos x="145" y="6"/>
                  </a:cxn>
                  <a:cxn ang="0">
                    <a:pos x="174" y="10"/>
                  </a:cxn>
                  <a:cxn ang="0">
                    <a:pos x="174" y="120"/>
                  </a:cxn>
                </a:cxnLst>
                <a:rect l="0" t="0" r="r" b="b"/>
                <a:pathLst>
                  <a:path w="187" h="140">
                    <a:moveTo>
                      <a:pt x="179" y="18"/>
                    </a:moveTo>
                    <a:cubicBezTo>
                      <a:pt x="179" y="7"/>
                      <a:pt x="179" y="7"/>
                      <a:pt x="179" y="7"/>
                    </a:cubicBezTo>
                    <a:cubicBezTo>
                      <a:pt x="177" y="6"/>
                      <a:pt x="177" y="6"/>
                      <a:pt x="177" y="6"/>
                    </a:cubicBezTo>
                    <a:cubicBezTo>
                      <a:pt x="177" y="6"/>
                      <a:pt x="163" y="0"/>
                      <a:pt x="145" y="0"/>
                    </a:cubicBezTo>
                    <a:cubicBezTo>
                      <a:pt x="125" y="0"/>
                      <a:pt x="108" y="6"/>
                      <a:pt x="94" y="18"/>
                    </a:cubicBezTo>
                    <a:cubicBezTo>
                      <a:pt x="80" y="6"/>
                      <a:pt x="63" y="0"/>
                      <a:pt x="43" y="0"/>
                    </a:cubicBezTo>
                    <a:cubicBezTo>
                      <a:pt x="25" y="0"/>
                      <a:pt x="11" y="6"/>
                      <a:pt x="10" y="6"/>
                    </a:cubicBezTo>
                    <a:cubicBezTo>
                      <a:pt x="9" y="7"/>
                      <a:pt x="9" y="7"/>
                      <a:pt x="9" y="7"/>
                    </a:cubicBezTo>
                    <a:cubicBezTo>
                      <a:pt x="9" y="18"/>
                      <a:pt x="9" y="18"/>
                      <a:pt x="9" y="18"/>
                    </a:cubicBezTo>
                    <a:cubicBezTo>
                      <a:pt x="3" y="19"/>
                      <a:pt x="0" y="20"/>
                      <a:pt x="0" y="24"/>
                    </a:cubicBezTo>
                    <a:cubicBezTo>
                      <a:pt x="0" y="39"/>
                      <a:pt x="0" y="136"/>
                      <a:pt x="0" y="136"/>
                    </a:cubicBezTo>
                    <a:cubicBezTo>
                      <a:pt x="82" y="136"/>
                      <a:pt x="82" y="136"/>
                      <a:pt x="82" y="136"/>
                    </a:cubicBezTo>
                    <a:cubicBezTo>
                      <a:pt x="85" y="138"/>
                      <a:pt x="89" y="140"/>
                      <a:pt x="94" y="140"/>
                    </a:cubicBezTo>
                    <a:cubicBezTo>
                      <a:pt x="99" y="140"/>
                      <a:pt x="103" y="138"/>
                      <a:pt x="106" y="136"/>
                    </a:cubicBezTo>
                    <a:cubicBezTo>
                      <a:pt x="187" y="136"/>
                      <a:pt x="187" y="136"/>
                      <a:pt x="187" y="136"/>
                    </a:cubicBezTo>
                    <a:cubicBezTo>
                      <a:pt x="187" y="136"/>
                      <a:pt x="187" y="29"/>
                      <a:pt x="187" y="24"/>
                    </a:cubicBezTo>
                    <a:cubicBezTo>
                      <a:pt x="187" y="21"/>
                      <a:pt x="184" y="19"/>
                      <a:pt x="179" y="18"/>
                    </a:cubicBezTo>
                    <a:close/>
                    <a:moveTo>
                      <a:pt x="93" y="127"/>
                    </a:moveTo>
                    <a:cubicBezTo>
                      <a:pt x="86" y="124"/>
                      <a:pt x="63" y="115"/>
                      <a:pt x="39" y="115"/>
                    </a:cubicBezTo>
                    <a:cubicBezTo>
                      <a:pt x="29" y="115"/>
                      <a:pt x="21" y="117"/>
                      <a:pt x="14" y="120"/>
                    </a:cubicBezTo>
                    <a:cubicBezTo>
                      <a:pt x="14" y="10"/>
                      <a:pt x="14" y="10"/>
                      <a:pt x="14" y="10"/>
                    </a:cubicBezTo>
                    <a:cubicBezTo>
                      <a:pt x="18" y="9"/>
                      <a:pt x="29" y="6"/>
                      <a:pt x="43" y="6"/>
                    </a:cubicBezTo>
                    <a:cubicBezTo>
                      <a:pt x="62" y="6"/>
                      <a:pt x="77" y="11"/>
                      <a:pt x="90" y="22"/>
                    </a:cubicBezTo>
                    <a:cubicBezTo>
                      <a:pt x="90" y="87"/>
                      <a:pt x="90" y="87"/>
                      <a:pt x="90" y="87"/>
                    </a:cubicBezTo>
                    <a:cubicBezTo>
                      <a:pt x="93" y="84"/>
                      <a:pt x="93" y="84"/>
                      <a:pt x="93" y="84"/>
                    </a:cubicBezTo>
                    <a:lnTo>
                      <a:pt x="93" y="127"/>
                    </a:lnTo>
                    <a:close/>
                    <a:moveTo>
                      <a:pt x="174" y="120"/>
                    </a:moveTo>
                    <a:cubicBezTo>
                      <a:pt x="166" y="116"/>
                      <a:pt x="158" y="115"/>
                      <a:pt x="148" y="115"/>
                    </a:cubicBezTo>
                    <a:cubicBezTo>
                      <a:pt x="124" y="115"/>
                      <a:pt x="102" y="124"/>
                      <a:pt x="95" y="127"/>
                    </a:cubicBezTo>
                    <a:cubicBezTo>
                      <a:pt x="95" y="84"/>
                      <a:pt x="95" y="84"/>
                      <a:pt x="95" y="84"/>
                    </a:cubicBezTo>
                    <a:cubicBezTo>
                      <a:pt x="98" y="87"/>
                      <a:pt x="98" y="87"/>
                      <a:pt x="98" y="87"/>
                    </a:cubicBezTo>
                    <a:cubicBezTo>
                      <a:pt x="98" y="22"/>
                      <a:pt x="98" y="22"/>
                      <a:pt x="98" y="22"/>
                    </a:cubicBezTo>
                    <a:cubicBezTo>
                      <a:pt x="111" y="11"/>
                      <a:pt x="126" y="6"/>
                      <a:pt x="145" y="6"/>
                    </a:cubicBezTo>
                    <a:cubicBezTo>
                      <a:pt x="158" y="6"/>
                      <a:pt x="170" y="9"/>
                      <a:pt x="174" y="10"/>
                    </a:cubicBezTo>
                    <a:lnTo>
                      <a:pt x="174" y="12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3" name="Freeform 264"/>
              <p:cNvSpPr>
                <a:spLocks/>
              </p:cNvSpPr>
              <p:nvPr/>
            </p:nvSpPr>
            <p:spPr bwMode="auto">
              <a:xfrm>
                <a:off x="3757760" y="4999010"/>
                <a:ext cx="99660" cy="28796"/>
              </a:xfrm>
              <a:custGeom>
                <a:avLst/>
                <a:gdLst/>
                <a:ahLst/>
                <a:cxnLst>
                  <a:cxn ang="0">
                    <a:pos x="0" y="8"/>
                  </a:cxn>
                  <a:cxn ang="0">
                    <a:pos x="1" y="12"/>
                  </a:cxn>
                  <a:cxn ang="0">
                    <a:pos x="54" y="18"/>
                  </a:cxn>
                  <a:cxn ang="0">
                    <a:pos x="56" y="15"/>
                  </a:cxn>
                  <a:cxn ang="0">
                    <a:pos x="0" y="8"/>
                  </a:cxn>
                </a:cxnLst>
                <a:rect l="0" t="0" r="r" b="b"/>
                <a:pathLst>
                  <a:path w="56" h="18">
                    <a:moveTo>
                      <a:pt x="0" y="8"/>
                    </a:moveTo>
                    <a:cubicBezTo>
                      <a:pt x="1" y="12"/>
                      <a:pt x="1" y="12"/>
                      <a:pt x="1" y="12"/>
                    </a:cubicBezTo>
                    <a:cubicBezTo>
                      <a:pt x="29" y="5"/>
                      <a:pt x="54" y="18"/>
                      <a:pt x="54" y="18"/>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4" name="Freeform 265"/>
              <p:cNvSpPr>
                <a:spLocks/>
              </p:cNvSpPr>
              <p:nvPr/>
            </p:nvSpPr>
            <p:spPr bwMode="auto">
              <a:xfrm>
                <a:off x="3757760" y="5018807"/>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5" name="Freeform 266"/>
              <p:cNvSpPr>
                <a:spLocks/>
              </p:cNvSpPr>
              <p:nvPr/>
            </p:nvSpPr>
            <p:spPr bwMode="auto">
              <a:xfrm>
                <a:off x="3757760" y="5038604"/>
                <a:ext cx="99660" cy="28796"/>
              </a:xfrm>
              <a:custGeom>
                <a:avLst/>
                <a:gdLst/>
                <a:ahLst/>
                <a:cxnLst>
                  <a:cxn ang="0">
                    <a:pos x="0" y="8"/>
                  </a:cxn>
                  <a:cxn ang="0">
                    <a:pos x="1" y="12"/>
                  </a:cxn>
                  <a:cxn ang="0">
                    <a:pos x="54" y="18"/>
                  </a:cxn>
                  <a:cxn ang="0">
                    <a:pos x="56" y="14"/>
                  </a:cxn>
                  <a:cxn ang="0">
                    <a:pos x="0" y="8"/>
                  </a:cxn>
                </a:cxnLst>
                <a:rect l="0" t="0" r="r" b="b"/>
                <a:pathLst>
                  <a:path w="56" h="18">
                    <a:moveTo>
                      <a:pt x="0" y="8"/>
                    </a:moveTo>
                    <a:cubicBezTo>
                      <a:pt x="1" y="12"/>
                      <a:pt x="1" y="12"/>
                      <a:pt x="1" y="12"/>
                    </a:cubicBezTo>
                    <a:cubicBezTo>
                      <a:pt x="29" y="4"/>
                      <a:pt x="54" y="18"/>
                      <a:pt x="54" y="18"/>
                    </a:cubicBezTo>
                    <a:cubicBezTo>
                      <a:pt x="56" y="14"/>
                      <a:pt x="56" y="14"/>
                      <a:pt x="56" y="14"/>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6" name="Freeform 267"/>
              <p:cNvSpPr>
                <a:spLocks/>
              </p:cNvSpPr>
              <p:nvPr/>
            </p:nvSpPr>
            <p:spPr bwMode="auto">
              <a:xfrm>
                <a:off x="3757760" y="5058401"/>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7" name="Freeform 268"/>
              <p:cNvSpPr>
                <a:spLocks/>
              </p:cNvSpPr>
              <p:nvPr/>
            </p:nvSpPr>
            <p:spPr bwMode="auto">
              <a:xfrm>
                <a:off x="3757760" y="5078198"/>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8"/>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8" name="Freeform 269"/>
              <p:cNvSpPr>
                <a:spLocks/>
              </p:cNvSpPr>
              <p:nvPr/>
            </p:nvSpPr>
            <p:spPr bwMode="auto">
              <a:xfrm>
                <a:off x="3757760" y="5096195"/>
                <a:ext cx="99660" cy="323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899" name="Freeform 270"/>
              <p:cNvSpPr>
                <a:spLocks/>
              </p:cNvSpPr>
              <p:nvPr/>
            </p:nvSpPr>
            <p:spPr bwMode="auto">
              <a:xfrm>
                <a:off x="3757760" y="5115992"/>
                <a:ext cx="99660" cy="30595"/>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0" name="Freeform 271"/>
              <p:cNvSpPr>
                <a:spLocks/>
              </p:cNvSpPr>
              <p:nvPr/>
            </p:nvSpPr>
            <p:spPr bwMode="auto">
              <a:xfrm>
                <a:off x="3904319" y="4999010"/>
                <a:ext cx="99660" cy="30595"/>
              </a:xfrm>
              <a:custGeom>
                <a:avLst/>
                <a:gdLst/>
                <a:ahLst/>
                <a:cxnLst>
                  <a:cxn ang="0">
                    <a:pos x="2" y="19"/>
                  </a:cxn>
                  <a:cxn ang="0">
                    <a:pos x="55" y="12"/>
                  </a:cxn>
                  <a:cxn ang="0">
                    <a:pos x="56" y="8"/>
                  </a:cxn>
                  <a:cxn ang="0">
                    <a:pos x="0" y="15"/>
                  </a:cxn>
                  <a:cxn ang="0">
                    <a:pos x="2" y="19"/>
                  </a:cxn>
                </a:cxnLst>
                <a:rect l="0" t="0" r="r" b="b"/>
                <a:pathLst>
                  <a:path w="56" h="19">
                    <a:moveTo>
                      <a:pt x="2" y="19"/>
                    </a:moveTo>
                    <a:cubicBezTo>
                      <a:pt x="2" y="19"/>
                      <a:pt x="27" y="5"/>
                      <a:pt x="55" y="12"/>
                    </a:cubicBezTo>
                    <a:cubicBezTo>
                      <a:pt x="56" y="8"/>
                      <a:pt x="56" y="8"/>
                      <a:pt x="56" y="8"/>
                    </a:cubicBezTo>
                    <a:cubicBezTo>
                      <a:pt x="27" y="0"/>
                      <a:pt x="1" y="14"/>
                      <a:pt x="0" y="15"/>
                    </a:cubicBezTo>
                    <a:lnTo>
                      <a:pt x="2" y="1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1" name="Freeform 272"/>
              <p:cNvSpPr>
                <a:spLocks/>
              </p:cNvSpPr>
              <p:nvPr/>
            </p:nvSpPr>
            <p:spPr bwMode="auto">
              <a:xfrm>
                <a:off x="3904319" y="5018807"/>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2" name="Freeform 273"/>
              <p:cNvSpPr>
                <a:spLocks/>
              </p:cNvSpPr>
              <p:nvPr/>
            </p:nvSpPr>
            <p:spPr bwMode="auto">
              <a:xfrm>
                <a:off x="3904319" y="5038604"/>
                <a:ext cx="99660" cy="30595"/>
              </a:xfrm>
              <a:custGeom>
                <a:avLst/>
                <a:gdLst/>
                <a:ahLst/>
                <a:cxnLst>
                  <a:cxn ang="0">
                    <a:pos x="0" y="15"/>
                  </a:cxn>
                  <a:cxn ang="0">
                    <a:pos x="2" y="19"/>
                  </a:cxn>
                  <a:cxn ang="0">
                    <a:pos x="55" y="12"/>
                  </a:cxn>
                  <a:cxn ang="0">
                    <a:pos x="56" y="8"/>
                  </a:cxn>
                  <a:cxn ang="0">
                    <a:pos x="0" y="15"/>
                  </a:cxn>
                </a:cxnLst>
                <a:rect l="0" t="0" r="r" b="b"/>
                <a:pathLst>
                  <a:path w="56" h="19">
                    <a:moveTo>
                      <a:pt x="0" y="15"/>
                    </a:moveTo>
                    <a:cubicBezTo>
                      <a:pt x="2" y="19"/>
                      <a:pt x="2" y="19"/>
                      <a:pt x="2" y="19"/>
                    </a:cubicBezTo>
                    <a:cubicBezTo>
                      <a:pt x="2" y="18"/>
                      <a:pt x="27" y="5"/>
                      <a:pt x="55" y="12"/>
                    </a:cubicBezTo>
                    <a:cubicBezTo>
                      <a:pt x="56" y="8"/>
                      <a:pt x="56" y="8"/>
                      <a:pt x="56" y="8"/>
                    </a:cubicBezTo>
                    <a:cubicBezTo>
                      <a:pt x="27" y="0"/>
                      <a:pt x="1" y="14"/>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3" name="Freeform 274"/>
              <p:cNvSpPr>
                <a:spLocks/>
              </p:cNvSpPr>
              <p:nvPr/>
            </p:nvSpPr>
            <p:spPr bwMode="auto">
              <a:xfrm>
                <a:off x="3904319" y="5060201"/>
                <a:ext cx="99660" cy="28796"/>
              </a:xfrm>
              <a:custGeom>
                <a:avLst/>
                <a:gdLst/>
                <a:ahLst/>
                <a:cxnLst>
                  <a:cxn ang="0">
                    <a:pos x="0" y="14"/>
                  </a:cxn>
                  <a:cxn ang="0">
                    <a:pos x="2" y="18"/>
                  </a:cxn>
                  <a:cxn ang="0">
                    <a:pos x="55" y="12"/>
                  </a:cxn>
                  <a:cxn ang="0">
                    <a:pos x="56" y="8"/>
                  </a:cxn>
                  <a:cxn ang="0">
                    <a:pos x="0" y="14"/>
                  </a:cxn>
                </a:cxnLst>
                <a:rect l="0" t="0" r="r" b="b"/>
                <a:pathLst>
                  <a:path w="56" h="18">
                    <a:moveTo>
                      <a:pt x="0" y="14"/>
                    </a:moveTo>
                    <a:cubicBezTo>
                      <a:pt x="2" y="18"/>
                      <a:pt x="2" y="18"/>
                      <a:pt x="2" y="18"/>
                    </a:cubicBezTo>
                    <a:cubicBezTo>
                      <a:pt x="2" y="18"/>
                      <a:pt x="27" y="4"/>
                      <a:pt x="55" y="12"/>
                    </a:cubicBezTo>
                    <a:cubicBezTo>
                      <a:pt x="56" y="8"/>
                      <a:pt x="56" y="8"/>
                      <a:pt x="56" y="8"/>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4" name="Freeform 275"/>
              <p:cNvSpPr>
                <a:spLocks/>
              </p:cNvSpPr>
              <p:nvPr/>
            </p:nvSpPr>
            <p:spPr bwMode="auto">
              <a:xfrm>
                <a:off x="3904319" y="5078198"/>
                <a:ext cx="99660" cy="30595"/>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5" name="Freeform 276"/>
              <p:cNvSpPr>
                <a:spLocks/>
              </p:cNvSpPr>
              <p:nvPr/>
            </p:nvSpPr>
            <p:spPr bwMode="auto">
              <a:xfrm>
                <a:off x="3904319" y="5097995"/>
                <a:ext cx="99660" cy="30595"/>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6" name="Freeform 277"/>
              <p:cNvSpPr>
                <a:spLocks/>
              </p:cNvSpPr>
              <p:nvPr/>
            </p:nvSpPr>
            <p:spPr bwMode="auto">
              <a:xfrm>
                <a:off x="3904319" y="5117792"/>
                <a:ext cx="99660" cy="28796"/>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7" name="Freeform 278"/>
              <p:cNvSpPr>
                <a:spLocks noEditPoints="1"/>
              </p:cNvSpPr>
              <p:nvPr/>
            </p:nvSpPr>
            <p:spPr bwMode="auto">
              <a:xfrm>
                <a:off x="619457" y="3798595"/>
                <a:ext cx="263805" cy="235764"/>
              </a:xfrm>
              <a:custGeom>
                <a:avLst/>
                <a:gdLst/>
                <a:ahLst/>
                <a:cxnLst>
                  <a:cxn ang="0">
                    <a:pos x="48" y="110"/>
                  </a:cxn>
                  <a:cxn ang="0">
                    <a:pos x="116" y="42"/>
                  </a:cxn>
                  <a:cxn ang="0">
                    <a:pos x="135" y="0"/>
                  </a:cxn>
                  <a:cxn ang="0">
                    <a:pos x="92" y="16"/>
                  </a:cxn>
                  <a:cxn ang="0">
                    <a:pos x="23" y="83"/>
                  </a:cxn>
                  <a:cxn ang="0">
                    <a:pos x="22" y="83"/>
                  </a:cxn>
                  <a:cxn ang="0">
                    <a:pos x="0" y="106"/>
                  </a:cxn>
                  <a:cxn ang="0">
                    <a:pos x="27" y="131"/>
                  </a:cxn>
                  <a:cxn ang="0">
                    <a:pos x="48" y="110"/>
                  </a:cxn>
                  <a:cxn ang="0">
                    <a:pos x="48" y="110"/>
                  </a:cxn>
                  <a:cxn ang="0">
                    <a:pos x="27" y="121"/>
                  </a:cxn>
                  <a:cxn ang="0">
                    <a:pos x="10" y="106"/>
                  </a:cxn>
                  <a:cxn ang="0">
                    <a:pos x="18" y="98"/>
                  </a:cxn>
                  <a:cxn ang="0">
                    <a:pos x="35" y="114"/>
                  </a:cxn>
                  <a:cxn ang="0">
                    <a:pos x="27" y="121"/>
                  </a:cxn>
                  <a:cxn ang="0">
                    <a:pos x="111" y="43"/>
                  </a:cxn>
                  <a:cxn ang="0">
                    <a:pos x="112" y="29"/>
                  </a:cxn>
                  <a:cxn ang="0">
                    <a:pos x="102" y="31"/>
                  </a:cxn>
                  <a:cxn ang="0">
                    <a:pos x="103" y="21"/>
                  </a:cxn>
                  <a:cxn ang="0">
                    <a:pos x="91" y="21"/>
                  </a:cxn>
                  <a:cxn ang="0">
                    <a:pos x="93" y="18"/>
                  </a:cxn>
                  <a:cxn ang="0">
                    <a:pos x="118" y="10"/>
                  </a:cxn>
                  <a:cxn ang="0">
                    <a:pos x="124" y="16"/>
                  </a:cxn>
                  <a:cxn ang="0">
                    <a:pos x="113" y="40"/>
                  </a:cxn>
                  <a:cxn ang="0">
                    <a:pos x="111" y="43"/>
                  </a:cxn>
                </a:cxnLst>
                <a:rect l="0" t="0" r="r" b="b"/>
                <a:pathLst>
                  <a:path w="135" h="131">
                    <a:moveTo>
                      <a:pt x="48" y="110"/>
                    </a:moveTo>
                    <a:lnTo>
                      <a:pt x="116" y="42"/>
                    </a:lnTo>
                    <a:lnTo>
                      <a:pt x="135" y="0"/>
                    </a:lnTo>
                    <a:lnTo>
                      <a:pt x="92" y="16"/>
                    </a:lnTo>
                    <a:lnTo>
                      <a:pt x="23" y="83"/>
                    </a:lnTo>
                    <a:lnTo>
                      <a:pt x="22" y="83"/>
                    </a:lnTo>
                    <a:lnTo>
                      <a:pt x="0" y="106"/>
                    </a:lnTo>
                    <a:lnTo>
                      <a:pt x="27" y="131"/>
                    </a:lnTo>
                    <a:lnTo>
                      <a:pt x="48" y="110"/>
                    </a:lnTo>
                    <a:lnTo>
                      <a:pt x="48" y="110"/>
                    </a:lnTo>
                    <a:close/>
                    <a:moveTo>
                      <a:pt x="27" y="121"/>
                    </a:moveTo>
                    <a:lnTo>
                      <a:pt x="10" y="106"/>
                    </a:lnTo>
                    <a:lnTo>
                      <a:pt x="18" y="98"/>
                    </a:lnTo>
                    <a:lnTo>
                      <a:pt x="35" y="114"/>
                    </a:lnTo>
                    <a:lnTo>
                      <a:pt x="27" y="121"/>
                    </a:lnTo>
                    <a:close/>
                    <a:moveTo>
                      <a:pt x="111" y="43"/>
                    </a:moveTo>
                    <a:lnTo>
                      <a:pt x="112" y="29"/>
                    </a:lnTo>
                    <a:lnTo>
                      <a:pt x="102" y="31"/>
                    </a:lnTo>
                    <a:lnTo>
                      <a:pt x="103" y="21"/>
                    </a:lnTo>
                    <a:lnTo>
                      <a:pt x="91" y="21"/>
                    </a:lnTo>
                    <a:lnTo>
                      <a:pt x="93" y="18"/>
                    </a:lnTo>
                    <a:lnTo>
                      <a:pt x="118" y="10"/>
                    </a:lnTo>
                    <a:lnTo>
                      <a:pt x="124" y="16"/>
                    </a:lnTo>
                    <a:lnTo>
                      <a:pt x="113" y="40"/>
                    </a:lnTo>
                    <a:lnTo>
                      <a:pt x="111" y="4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8" name="Freeform 279"/>
              <p:cNvSpPr>
                <a:spLocks/>
              </p:cNvSpPr>
              <p:nvPr/>
            </p:nvSpPr>
            <p:spPr bwMode="auto">
              <a:xfrm>
                <a:off x="4910686" y="4075752"/>
                <a:ext cx="54715" cy="55791"/>
              </a:xfrm>
              <a:custGeom>
                <a:avLst/>
                <a:gdLst/>
                <a:ahLst/>
                <a:cxnLst>
                  <a:cxn ang="0">
                    <a:pos x="21" y="23"/>
                  </a:cxn>
                  <a:cxn ang="0">
                    <a:pos x="20" y="25"/>
                  </a:cxn>
                  <a:cxn ang="0">
                    <a:pos x="19" y="26"/>
                  </a:cxn>
                  <a:cxn ang="0">
                    <a:pos x="16" y="26"/>
                  </a:cxn>
                  <a:cxn ang="0">
                    <a:pos x="13" y="26"/>
                  </a:cxn>
                  <a:cxn ang="0">
                    <a:pos x="11" y="23"/>
                  </a:cxn>
                  <a:cxn ang="0">
                    <a:pos x="10" y="20"/>
                  </a:cxn>
                  <a:cxn ang="0">
                    <a:pos x="10" y="17"/>
                  </a:cxn>
                  <a:cxn ang="0">
                    <a:pos x="10" y="14"/>
                  </a:cxn>
                  <a:cxn ang="0">
                    <a:pos x="11" y="11"/>
                  </a:cxn>
                  <a:cxn ang="0">
                    <a:pos x="13" y="9"/>
                  </a:cxn>
                  <a:cxn ang="0">
                    <a:pos x="16" y="8"/>
                  </a:cxn>
                  <a:cxn ang="0">
                    <a:pos x="19" y="9"/>
                  </a:cxn>
                  <a:cxn ang="0">
                    <a:pos x="21" y="10"/>
                  </a:cxn>
                  <a:cxn ang="0">
                    <a:pos x="21" y="12"/>
                  </a:cxn>
                  <a:cxn ang="0">
                    <a:pos x="22" y="13"/>
                  </a:cxn>
                  <a:cxn ang="0">
                    <a:pos x="32" y="13"/>
                  </a:cxn>
                  <a:cxn ang="0">
                    <a:pos x="27" y="3"/>
                  </a:cxn>
                  <a:cxn ang="0">
                    <a:pos x="17" y="0"/>
                  </a:cxn>
                  <a:cxn ang="0">
                    <a:pos x="10" y="1"/>
                  </a:cxn>
                  <a:cxn ang="0">
                    <a:pos x="4" y="4"/>
                  </a:cxn>
                  <a:cxn ang="0">
                    <a:pos x="1" y="10"/>
                  </a:cxn>
                  <a:cxn ang="0">
                    <a:pos x="0" y="17"/>
                  </a:cxn>
                  <a:cxn ang="0">
                    <a:pos x="1" y="24"/>
                  </a:cxn>
                  <a:cxn ang="0">
                    <a:pos x="4" y="30"/>
                  </a:cxn>
                  <a:cxn ang="0">
                    <a:pos x="9" y="33"/>
                  </a:cxn>
                  <a:cxn ang="0">
                    <a:pos x="17" y="35"/>
                  </a:cxn>
                  <a:cxn ang="0">
                    <a:pos x="23" y="33"/>
                  </a:cxn>
                  <a:cxn ang="0">
                    <a:pos x="28" y="30"/>
                  </a:cxn>
                  <a:cxn ang="0">
                    <a:pos x="31" y="26"/>
                  </a:cxn>
                  <a:cxn ang="0">
                    <a:pos x="32" y="21"/>
                  </a:cxn>
                  <a:cxn ang="0">
                    <a:pos x="22" y="21"/>
                  </a:cxn>
                  <a:cxn ang="0">
                    <a:pos x="21" y="23"/>
                  </a:cxn>
                </a:cxnLst>
                <a:rect l="0" t="0" r="r" b="b"/>
                <a:pathLst>
                  <a:path w="32" h="35">
                    <a:moveTo>
                      <a:pt x="21" y="23"/>
                    </a:moveTo>
                    <a:cubicBezTo>
                      <a:pt x="21" y="24"/>
                      <a:pt x="21" y="24"/>
                      <a:pt x="20" y="25"/>
                    </a:cubicBezTo>
                    <a:cubicBezTo>
                      <a:pt x="20" y="25"/>
                      <a:pt x="19" y="26"/>
                      <a:pt x="19" y="26"/>
                    </a:cubicBezTo>
                    <a:cubicBezTo>
                      <a:pt x="18" y="26"/>
                      <a:pt x="17" y="26"/>
                      <a:pt x="16" y="26"/>
                    </a:cubicBezTo>
                    <a:cubicBezTo>
                      <a:pt x="15" y="26"/>
                      <a:pt x="14" y="26"/>
                      <a:pt x="13" y="26"/>
                    </a:cubicBezTo>
                    <a:cubicBezTo>
                      <a:pt x="12" y="25"/>
                      <a:pt x="12" y="24"/>
                      <a:pt x="11" y="23"/>
                    </a:cubicBezTo>
                    <a:cubicBezTo>
                      <a:pt x="11" y="23"/>
                      <a:pt x="10" y="22"/>
                      <a:pt x="10" y="20"/>
                    </a:cubicBezTo>
                    <a:cubicBezTo>
                      <a:pt x="10" y="19"/>
                      <a:pt x="10" y="18"/>
                      <a:pt x="10" y="17"/>
                    </a:cubicBezTo>
                    <a:cubicBezTo>
                      <a:pt x="10" y="16"/>
                      <a:pt x="10" y="15"/>
                      <a:pt x="10" y="14"/>
                    </a:cubicBezTo>
                    <a:cubicBezTo>
                      <a:pt x="10" y="13"/>
                      <a:pt x="11" y="12"/>
                      <a:pt x="11" y="11"/>
                    </a:cubicBezTo>
                    <a:cubicBezTo>
                      <a:pt x="12" y="10"/>
                      <a:pt x="12" y="9"/>
                      <a:pt x="13" y="9"/>
                    </a:cubicBezTo>
                    <a:cubicBezTo>
                      <a:pt x="14" y="8"/>
                      <a:pt x="15" y="8"/>
                      <a:pt x="16" y="8"/>
                    </a:cubicBezTo>
                    <a:cubicBezTo>
                      <a:pt x="17" y="8"/>
                      <a:pt x="18" y="8"/>
                      <a:pt x="19" y="9"/>
                    </a:cubicBezTo>
                    <a:cubicBezTo>
                      <a:pt x="20" y="9"/>
                      <a:pt x="20" y="9"/>
                      <a:pt x="21" y="10"/>
                    </a:cubicBezTo>
                    <a:cubicBezTo>
                      <a:pt x="21" y="10"/>
                      <a:pt x="21" y="11"/>
                      <a:pt x="21" y="12"/>
                    </a:cubicBezTo>
                    <a:cubicBezTo>
                      <a:pt x="22" y="12"/>
                      <a:pt x="22" y="13"/>
                      <a:pt x="22" y="13"/>
                    </a:cubicBezTo>
                    <a:cubicBezTo>
                      <a:pt x="32" y="13"/>
                      <a:pt x="32" y="13"/>
                      <a:pt x="32" y="13"/>
                    </a:cubicBezTo>
                    <a:cubicBezTo>
                      <a:pt x="31" y="9"/>
                      <a:pt x="30" y="5"/>
                      <a:pt x="27" y="3"/>
                    </a:cubicBezTo>
                    <a:cubicBezTo>
                      <a:pt x="25" y="1"/>
                      <a:pt x="21" y="0"/>
                      <a:pt x="17" y="0"/>
                    </a:cubicBezTo>
                    <a:cubicBezTo>
                      <a:pt x="14" y="0"/>
                      <a:pt x="12" y="0"/>
                      <a:pt x="10" y="1"/>
                    </a:cubicBezTo>
                    <a:cubicBezTo>
                      <a:pt x="7" y="2"/>
                      <a:pt x="6" y="3"/>
                      <a:pt x="4" y="4"/>
                    </a:cubicBezTo>
                    <a:cubicBezTo>
                      <a:pt x="3" y="6"/>
                      <a:pt x="2" y="8"/>
                      <a:pt x="1" y="10"/>
                    </a:cubicBezTo>
                    <a:cubicBezTo>
                      <a:pt x="0" y="12"/>
                      <a:pt x="0" y="14"/>
                      <a:pt x="0" y="17"/>
                    </a:cubicBezTo>
                    <a:cubicBezTo>
                      <a:pt x="0" y="20"/>
                      <a:pt x="0" y="22"/>
                      <a:pt x="1" y="24"/>
                    </a:cubicBezTo>
                    <a:cubicBezTo>
                      <a:pt x="1" y="26"/>
                      <a:pt x="3" y="28"/>
                      <a:pt x="4" y="30"/>
                    </a:cubicBezTo>
                    <a:cubicBezTo>
                      <a:pt x="5" y="31"/>
                      <a:pt x="7" y="32"/>
                      <a:pt x="9" y="33"/>
                    </a:cubicBezTo>
                    <a:cubicBezTo>
                      <a:pt x="11" y="34"/>
                      <a:pt x="14" y="35"/>
                      <a:pt x="17" y="35"/>
                    </a:cubicBezTo>
                    <a:cubicBezTo>
                      <a:pt x="19" y="35"/>
                      <a:pt x="21" y="34"/>
                      <a:pt x="23" y="33"/>
                    </a:cubicBezTo>
                    <a:cubicBezTo>
                      <a:pt x="25" y="33"/>
                      <a:pt x="27" y="32"/>
                      <a:pt x="28" y="30"/>
                    </a:cubicBezTo>
                    <a:cubicBezTo>
                      <a:pt x="29" y="29"/>
                      <a:pt x="30" y="27"/>
                      <a:pt x="31" y="26"/>
                    </a:cubicBezTo>
                    <a:cubicBezTo>
                      <a:pt x="32" y="24"/>
                      <a:pt x="32" y="22"/>
                      <a:pt x="32" y="21"/>
                    </a:cubicBezTo>
                    <a:cubicBezTo>
                      <a:pt x="22" y="21"/>
                      <a:pt x="22" y="21"/>
                      <a:pt x="22" y="21"/>
                    </a:cubicBezTo>
                    <a:cubicBezTo>
                      <a:pt x="22" y="22"/>
                      <a:pt x="21" y="22"/>
                      <a:pt x="21"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09" name="Freeform 280"/>
              <p:cNvSpPr>
                <a:spLocks noEditPoints="1"/>
              </p:cNvSpPr>
              <p:nvPr/>
            </p:nvSpPr>
            <p:spPr bwMode="auto">
              <a:xfrm>
                <a:off x="4883329" y="4046957"/>
                <a:ext cx="117247" cy="109783"/>
              </a:xfrm>
              <a:custGeom>
                <a:avLst/>
                <a:gdLst/>
                <a:ahLst/>
                <a:cxnLst>
                  <a:cxn ang="0">
                    <a:pos x="0" y="61"/>
                  </a:cxn>
                  <a:cxn ang="0">
                    <a:pos x="60" y="61"/>
                  </a:cxn>
                  <a:cxn ang="0">
                    <a:pos x="60" y="0"/>
                  </a:cxn>
                  <a:cxn ang="0">
                    <a:pos x="0" y="0"/>
                  </a:cxn>
                  <a:cxn ang="0">
                    <a:pos x="0" y="61"/>
                  </a:cxn>
                  <a:cxn ang="0">
                    <a:pos x="7" y="8"/>
                  </a:cxn>
                  <a:cxn ang="0">
                    <a:pos x="52" y="8"/>
                  </a:cxn>
                  <a:cxn ang="0">
                    <a:pos x="52" y="54"/>
                  </a:cxn>
                  <a:cxn ang="0">
                    <a:pos x="7" y="54"/>
                  </a:cxn>
                  <a:cxn ang="0">
                    <a:pos x="7" y="8"/>
                  </a:cxn>
                </a:cxnLst>
                <a:rect l="0" t="0" r="r" b="b"/>
                <a:pathLst>
                  <a:path w="60" h="61">
                    <a:moveTo>
                      <a:pt x="0" y="61"/>
                    </a:moveTo>
                    <a:lnTo>
                      <a:pt x="60" y="61"/>
                    </a:lnTo>
                    <a:lnTo>
                      <a:pt x="60" y="0"/>
                    </a:lnTo>
                    <a:lnTo>
                      <a:pt x="0" y="0"/>
                    </a:lnTo>
                    <a:lnTo>
                      <a:pt x="0" y="61"/>
                    </a:lnTo>
                    <a:close/>
                    <a:moveTo>
                      <a:pt x="7" y="8"/>
                    </a:moveTo>
                    <a:lnTo>
                      <a:pt x="52" y="8"/>
                    </a:lnTo>
                    <a:lnTo>
                      <a:pt x="52" y="54"/>
                    </a:lnTo>
                    <a:lnTo>
                      <a:pt x="7" y="54"/>
                    </a:lnTo>
                    <a:lnTo>
                      <a:pt x="7" y="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0" name="Freeform 281"/>
              <p:cNvSpPr>
                <a:spLocks noEditPoints="1"/>
              </p:cNvSpPr>
              <p:nvPr/>
            </p:nvSpPr>
            <p:spPr bwMode="auto">
              <a:xfrm>
                <a:off x="5027933" y="4066754"/>
                <a:ext cx="37128" cy="46793"/>
              </a:xfrm>
              <a:custGeom>
                <a:avLst/>
                <a:gdLst/>
                <a:ahLst/>
                <a:cxnLst>
                  <a:cxn ang="0">
                    <a:pos x="7" y="2"/>
                  </a:cxn>
                  <a:cxn ang="0">
                    <a:pos x="0" y="26"/>
                  </a:cxn>
                  <a:cxn ang="0">
                    <a:pos x="6" y="25"/>
                  </a:cxn>
                  <a:cxn ang="0">
                    <a:pos x="7" y="21"/>
                  </a:cxn>
                  <a:cxn ang="0">
                    <a:pos x="13" y="18"/>
                  </a:cxn>
                  <a:cxn ang="0">
                    <a:pos x="14" y="22"/>
                  </a:cxn>
                  <a:cxn ang="0">
                    <a:pos x="19" y="19"/>
                  </a:cxn>
                  <a:cxn ang="0">
                    <a:pos x="13" y="0"/>
                  </a:cxn>
                  <a:cxn ang="0">
                    <a:pos x="7" y="2"/>
                  </a:cxn>
                  <a:cxn ang="0">
                    <a:pos x="8" y="16"/>
                  </a:cxn>
                  <a:cxn ang="0">
                    <a:pos x="10" y="8"/>
                  </a:cxn>
                  <a:cxn ang="0">
                    <a:pos x="10" y="8"/>
                  </a:cxn>
                  <a:cxn ang="0">
                    <a:pos x="12" y="15"/>
                  </a:cxn>
                  <a:cxn ang="0">
                    <a:pos x="8" y="16"/>
                  </a:cxn>
                </a:cxnLst>
                <a:rect l="0" t="0" r="r" b="b"/>
                <a:pathLst>
                  <a:path w="19" h="26">
                    <a:moveTo>
                      <a:pt x="7" y="2"/>
                    </a:moveTo>
                    <a:lnTo>
                      <a:pt x="0" y="26"/>
                    </a:lnTo>
                    <a:lnTo>
                      <a:pt x="6" y="25"/>
                    </a:lnTo>
                    <a:lnTo>
                      <a:pt x="7" y="21"/>
                    </a:lnTo>
                    <a:lnTo>
                      <a:pt x="13" y="18"/>
                    </a:lnTo>
                    <a:lnTo>
                      <a:pt x="14" y="22"/>
                    </a:lnTo>
                    <a:lnTo>
                      <a:pt x="19" y="19"/>
                    </a:lnTo>
                    <a:lnTo>
                      <a:pt x="13" y="0"/>
                    </a:lnTo>
                    <a:lnTo>
                      <a:pt x="7" y="2"/>
                    </a:lnTo>
                    <a:close/>
                    <a:moveTo>
                      <a:pt x="8" y="16"/>
                    </a:moveTo>
                    <a:lnTo>
                      <a:pt x="10" y="8"/>
                    </a:lnTo>
                    <a:lnTo>
                      <a:pt x="10" y="8"/>
                    </a:lnTo>
                    <a:lnTo>
                      <a:pt x="12" y="15"/>
                    </a:lnTo>
                    <a:lnTo>
                      <a:pt x="8"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1" name="Freeform 282"/>
              <p:cNvSpPr>
                <a:spLocks noEditPoints="1"/>
              </p:cNvSpPr>
              <p:nvPr/>
            </p:nvSpPr>
            <p:spPr bwMode="auto">
              <a:xfrm>
                <a:off x="5215528" y="4012762"/>
                <a:ext cx="72302" cy="134979"/>
              </a:xfrm>
              <a:custGeom>
                <a:avLst/>
                <a:gdLst/>
                <a:ahLst/>
                <a:cxnLst>
                  <a:cxn ang="0">
                    <a:pos x="37" y="0"/>
                  </a:cxn>
                  <a:cxn ang="0">
                    <a:pos x="0" y="15"/>
                  </a:cxn>
                  <a:cxn ang="0">
                    <a:pos x="0" y="75"/>
                  </a:cxn>
                  <a:cxn ang="0">
                    <a:pos x="37" y="61"/>
                  </a:cxn>
                  <a:cxn ang="0">
                    <a:pos x="37" y="0"/>
                  </a:cxn>
                  <a:cxn ang="0">
                    <a:pos x="7" y="65"/>
                  </a:cxn>
                  <a:cxn ang="0">
                    <a:pos x="7" y="19"/>
                  </a:cxn>
                  <a:cxn ang="0">
                    <a:pos x="30" y="11"/>
                  </a:cxn>
                  <a:cxn ang="0">
                    <a:pos x="30" y="56"/>
                  </a:cxn>
                  <a:cxn ang="0">
                    <a:pos x="7" y="65"/>
                  </a:cxn>
                </a:cxnLst>
                <a:rect l="0" t="0" r="r" b="b"/>
                <a:pathLst>
                  <a:path w="37" h="75">
                    <a:moveTo>
                      <a:pt x="37" y="0"/>
                    </a:moveTo>
                    <a:lnTo>
                      <a:pt x="0" y="15"/>
                    </a:lnTo>
                    <a:lnTo>
                      <a:pt x="0" y="75"/>
                    </a:lnTo>
                    <a:lnTo>
                      <a:pt x="37" y="61"/>
                    </a:lnTo>
                    <a:lnTo>
                      <a:pt x="37" y="0"/>
                    </a:lnTo>
                    <a:close/>
                    <a:moveTo>
                      <a:pt x="7" y="65"/>
                    </a:moveTo>
                    <a:lnTo>
                      <a:pt x="7" y="19"/>
                    </a:lnTo>
                    <a:lnTo>
                      <a:pt x="30" y="11"/>
                    </a:lnTo>
                    <a:lnTo>
                      <a:pt x="30" y="56"/>
                    </a:lnTo>
                    <a:lnTo>
                      <a:pt x="7"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2" name="Freeform 283"/>
              <p:cNvSpPr>
                <a:spLocks noEditPoints="1"/>
              </p:cNvSpPr>
              <p:nvPr/>
            </p:nvSpPr>
            <p:spPr bwMode="auto">
              <a:xfrm>
                <a:off x="5119776" y="4068554"/>
                <a:ext cx="54715" cy="53992"/>
              </a:xfrm>
              <a:custGeom>
                <a:avLst/>
                <a:gdLst/>
                <a:ahLst/>
                <a:cxnLst>
                  <a:cxn ang="0">
                    <a:pos x="24" y="33"/>
                  </a:cxn>
                  <a:cxn ang="0">
                    <a:pos x="27" y="31"/>
                  </a:cxn>
                  <a:cxn ang="0">
                    <a:pos x="30" y="28"/>
                  </a:cxn>
                  <a:cxn ang="0">
                    <a:pos x="31" y="23"/>
                  </a:cxn>
                  <a:cxn ang="0">
                    <a:pos x="31" y="20"/>
                  </a:cxn>
                  <a:cxn ang="0">
                    <a:pos x="29" y="18"/>
                  </a:cxn>
                  <a:cxn ang="0">
                    <a:pos x="28" y="16"/>
                  </a:cxn>
                  <a:cxn ang="0">
                    <a:pos x="25" y="15"/>
                  </a:cxn>
                  <a:cxn ang="0">
                    <a:pos x="28" y="12"/>
                  </a:cxn>
                  <a:cxn ang="0">
                    <a:pos x="29" y="8"/>
                  </a:cxn>
                  <a:cxn ang="0">
                    <a:pos x="29" y="5"/>
                  </a:cxn>
                  <a:cxn ang="0">
                    <a:pos x="27" y="3"/>
                  </a:cxn>
                  <a:cxn ang="0">
                    <a:pos x="24" y="1"/>
                  </a:cxn>
                  <a:cxn ang="0">
                    <a:pos x="19" y="0"/>
                  </a:cxn>
                  <a:cxn ang="0">
                    <a:pos x="0" y="0"/>
                  </a:cxn>
                  <a:cxn ang="0">
                    <a:pos x="0" y="33"/>
                  </a:cxn>
                  <a:cxn ang="0">
                    <a:pos x="19" y="33"/>
                  </a:cxn>
                  <a:cxn ang="0">
                    <a:pos x="24" y="33"/>
                  </a:cxn>
                  <a:cxn ang="0">
                    <a:pos x="11" y="8"/>
                  </a:cxn>
                  <a:cxn ang="0">
                    <a:pos x="16" y="8"/>
                  </a:cxn>
                  <a:cxn ang="0">
                    <a:pos x="19" y="8"/>
                  </a:cxn>
                  <a:cxn ang="0">
                    <a:pos x="20" y="10"/>
                  </a:cxn>
                  <a:cxn ang="0">
                    <a:pos x="19" y="12"/>
                  </a:cxn>
                  <a:cxn ang="0">
                    <a:pos x="16" y="13"/>
                  </a:cxn>
                  <a:cxn ang="0">
                    <a:pos x="11" y="13"/>
                  </a:cxn>
                  <a:cxn ang="0">
                    <a:pos x="11" y="8"/>
                  </a:cxn>
                  <a:cxn ang="0">
                    <a:pos x="17" y="25"/>
                  </a:cxn>
                  <a:cxn ang="0">
                    <a:pos x="11" y="25"/>
                  </a:cxn>
                  <a:cxn ang="0">
                    <a:pos x="11" y="19"/>
                  </a:cxn>
                  <a:cxn ang="0">
                    <a:pos x="17" y="19"/>
                  </a:cxn>
                  <a:cxn ang="0">
                    <a:pos x="21" y="22"/>
                  </a:cxn>
                  <a:cxn ang="0">
                    <a:pos x="20" y="24"/>
                  </a:cxn>
                  <a:cxn ang="0">
                    <a:pos x="20" y="25"/>
                  </a:cxn>
                  <a:cxn ang="0">
                    <a:pos x="18" y="25"/>
                  </a:cxn>
                  <a:cxn ang="0">
                    <a:pos x="17" y="25"/>
                  </a:cxn>
                </a:cxnLst>
                <a:rect l="0" t="0" r="r" b="b"/>
                <a:pathLst>
                  <a:path w="31" h="33">
                    <a:moveTo>
                      <a:pt x="24" y="33"/>
                    </a:moveTo>
                    <a:cubicBezTo>
                      <a:pt x="25" y="32"/>
                      <a:pt x="26" y="32"/>
                      <a:pt x="27" y="31"/>
                    </a:cubicBezTo>
                    <a:cubicBezTo>
                      <a:pt x="29" y="30"/>
                      <a:pt x="29" y="29"/>
                      <a:pt x="30" y="28"/>
                    </a:cubicBezTo>
                    <a:cubicBezTo>
                      <a:pt x="31" y="26"/>
                      <a:pt x="31" y="25"/>
                      <a:pt x="31" y="23"/>
                    </a:cubicBezTo>
                    <a:cubicBezTo>
                      <a:pt x="31" y="22"/>
                      <a:pt x="31" y="21"/>
                      <a:pt x="31" y="20"/>
                    </a:cubicBezTo>
                    <a:cubicBezTo>
                      <a:pt x="30" y="19"/>
                      <a:pt x="30" y="18"/>
                      <a:pt x="29" y="18"/>
                    </a:cubicBezTo>
                    <a:cubicBezTo>
                      <a:pt x="29" y="17"/>
                      <a:pt x="28" y="16"/>
                      <a:pt x="28" y="16"/>
                    </a:cubicBezTo>
                    <a:cubicBezTo>
                      <a:pt x="27" y="15"/>
                      <a:pt x="26" y="15"/>
                      <a:pt x="25" y="15"/>
                    </a:cubicBezTo>
                    <a:cubicBezTo>
                      <a:pt x="27" y="14"/>
                      <a:pt x="28" y="13"/>
                      <a:pt x="28" y="12"/>
                    </a:cubicBezTo>
                    <a:cubicBezTo>
                      <a:pt x="29" y="11"/>
                      <a:pt x="29" y="10"/>
                      <a:pt x="29" y="8"/>
                    </a:cubicBezTo>
                    <a:cubicBezTo>
                      <a:pt x="29" y="7"/>
                      <a:pt x="29" y="6"/>
                      <a:pt x="29" y="5"/>
                    </a:cubicBezTo>
                    <a:cubicBezTo>
                      <a:pt x="29" y="4"/>
                      <a:pt x="28" y="4"/>
                      <a:pt x="27" y="3"/>
                    </a:cubicBezTo>
                    <a:cubicBezTo>
                      <a:pt x="27" y="2"/>
                      <a:pt x="26" y="1"/>
                      <a:pt x="24" y="1"/>
                    </a:cubicBezTo>
                    <a:cubicBezTo>
                      <a:pt x="23" y="0"/>
                      <a:pt x="21" y="0"/>
                      <a:pt x="19" y="0"/>
                    </a:cubicBezTo>
                    <a:cubicBezTo>
                      <a:pt x="0" y="0"/>
                      <a:pt x="0" y="0"/>
                      <a:pt x="0" y="0"/>
                    </a:cubicBezTo>
                    <a:cubicBezTo>
                      <a:pt x="0" y="33"/>
                      <a:pt x="0" y="33"/>
                      <a:pt x="0" y="33"/>
                    </a:cubicBezTo>
                    <a:cubicBezTo>
                      <a:pt x="19" y="33"/>
                      <a:pt x="19" y="33"/>
                      <a:pt x="19" y="33"/>
                    </a:cubicBezTo>
                    <a:cubicBezTo>
                      <a:pt x="21" y="33"/>
                      <a:pt x="22" y="33"/>
                      <a:pt x="24" y="33"/>
                    </a:cubicBezTo>
                    <a:close/>
                    <a:moveTo>
                      <a:pt x="11" y="8"/>
                    </a:moveTo>
                    <a:cubicBezTo>
                      <a:pt x="16" y="8"/>
                      <a:pt x="16" y="8"/>
                      <a:pt x="16" y="8"/>
                    </a:cubicBezTo>
                    <a:cubicBezTo>
                      <a:pt x="17" y="8"/>
                      <a:pt x="18" y="8"/>
                      <a:pt x="19" y="8"/>
                    </a:cubicBezTo>
                    <a:cubicBezTo>
                      <a:pt x="19" y="9"/>
                      <a:pt x="20" y="9"/>
                      <a:pt x="20" y="10"/>
                    </a:cubicBezTo>
                    <a:cubicBezTo>
                      <a:pt x="20" y="11"/>
                      <a:pt x="19" y="12"/>
                      <a:pt x="19" y="12"/>
                    </a:cubicBezTo>
                    <a:cubicBezTo>
                      <a:pt x="18" y="13"/>
                      <a:pt x="17" y="13"/>
                      <a:pt x="16" y="13"/>
                    </a:cubicBezTo>
                    <a:cubicBezTo>
                      <a:pt x="11" y="13"/>
                      <a:pt x="11" y="13"/>
                      <a:pt x="11" y="13"/>
                    </a:cubicBezTo>
                    <a:lnTo>
                      <a:pt x="11" y="8"/>
                    </a:lnTo>
                    <a:close/>
                    <a:moveTo>
                      <a:pt x="17" y="25"/>
                    </a:moveTo>
                    <a:cubicBezTo>
                      <a:pt x="11" y="25"/>
                      <a:pt x="11" y="25"/>
                      <a:pt x="11" y="25"/>
                    </a:cubicBezTo>
                    <a:cubicBezTo>
                      <a:pt x="11" y="19"/>
                      <a:pt x="11" y="19"/>
                      <a:pt x="11" y="19"/>
                    </a:cubicBezTo>
                    <a:cubicBezTo>
                      <a:pt x="17" y="19"/>
                      <a:pt x="17" y="19"/>
                      <a:pt x="17" y="19"/>
                    </a:cubicBezTo>
                    <a:cubicBezTo>
                      <a:pt x="20" y="19"/>
                      <a:pt x="21" y="20"/>
                      <a:pt x="21" y="22"/>
                    </a:cubicBezTo>
                    <a:cubicBezTo>
                      <a:pt x="21" y="23"/>
                      <a:pt x="21" y="23"/>
                      <a:pt x="20" y="24"/>
                    </a:cubicBezTo>
                    <a:cubicBezTo>
                      <a:pt x="20" y="24"/>
                      <a:pt x="20" y="25"/>
                      <a:pt x="20" y="25"/>
                    </a:cubicBezTo>
                    <a:cubicBezTo>
                      <a:pt x="19" y="25"/>
                      <a:pt x="19" y="25"/>
                      <a:pt x="18" y="25"/>
                    </a:cubicBezTo>
                    <a:cubicBezTo>
                      <a:pt x="18" y="25"/>
                      <a:pt x="17" y="25"/>
                      <a:pt x="17" y="2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3" name="Freeform 284"/>
              <p:cNvSpPr>
                <a:spLocks/>
              </p:cNvSpPr>
              <p:nvPr/>
            </p:nvSpPr>
            <p:spPr bwMode="auto">
              <a:xfrm>
                <a:off x="5233115" y="4059555"/>
                <a:ext cx="37128" cy="43193"/>
              </a:xfrm>
              <a:custGeom>
                <a:avLst/>
                <a:gdLst/>
                <a:ahLst/>
                <a:cxnLst>
                  <a:cxn ang="0">
                    <a:pos x="14" y="17"/>
                  </a:cxn>
                  <a:cxn ang="0">
                    <a:pos x="13" y="18"/>
                  </a:cxn>
                  <a:cxn ang="0">
                    <a:pos x="12" y="19"/>
                  </a:cxn>
                  <a:cxn ang="0">
                    <a:pos x="11" y="20"/>
                  </a:cxn>
                  <a:cxn ang="0">
                    <a:pos x="9" y="20"/>
                  </a:cxn>
                  <a:cxn ang="0">
                    <a:pos x="8" y="19"/>
                  </a:cxn>
                  <a:cxn ang="0">
                    <a:pos x="7" y="17"/>
                  </a:cxn>
                  <a:cxn ang="0">
                    <a:pos x="7" y="15"/>
                  </a:cxn>
                  <a:cxn ang="0">
                    <a:pos x="7" y="12"/>
                  </a:cxn>
                  <a:cxn ang="0">
                    <a:pos x="8" y="10"/>
                  </a:cxn>
                  <a:cxn ang="0">
                    <a:pos x="9" y="8"/>
                  </a:cxn>
                  <a:cxn ang="0">
                    <a:pos x="11" y="7"/>
                  </a:cxn>
                  <a:cxn ang="0">
                    <a:pos x="13" y="7"/>
                  </a:cxn>
                  <a:cxn ang="0">
                    <a:pos x="14" y="8"/>
                  </a:cxn>
                  <a:cxn ang="0">
                    <a:pos x="14" y="9"/>
                  </a:cxn>
                  <a:cxn ang="0">
                    <a:pos x="14" y="9"/>
                  </a:cxn>
                  <a:cxn ang="0">
                    <a:pos x="20" y="8"/>
                  </a:cxn>
                  <a:cxn ang="0">
                    <a:pos x="18" y="1"/>
                  </a:cxn>
                  <a:cxn ang="0">
                    <a:pos x="11" y="1"/>
                  </a:cxn>
                  <a:cxn ang="0">
                    <a:pos x="7" y="3"/>
                  </a:cxn>
                  <a:cxn ang="0">
                    <a:pos x="3" y="6"/>
                  </a:cxn>
                  <a:cxn ang="0">
                    <a:pos x="1" y="11"/>
                  </a:cxn>
                  <a:cxn ang="0">
                    <a:pos x="0" y="16"/>
                  </a:cxn>
                  <a:cxn ang="0">
                    <a:pos x="1" y="21"/>
                  </a:cxn>
                  <a:cxn ang="0">
                    <a:pos x="3" y="25"/>
                  </a:cxn>
                  <a:cxn ang="0">
                    <a:pos x="7" y="26"/>
                  </a:cxn>
                  <a:cxn ang="0">
                    <a:pos x="11" y="26"/>
                  </a:cxn>
                  <a:cxn ang="0">
                    <a:pos x="15" y="24"/>
                  </a:cxn>
                  <a:cxn ang="0">
                    <a:pos x="18" y="21"/>
                  </a:cxn>
                  <a:cxn ang="0">
                    <a:pos x="20" y="17"/>
                  </a:cxn>
                  <a:cxn ang="0">
                    <a:pos x="21" y="13"/>
                  </a:cxn>
                  <a:cxn ang="0">
                    <a:pos x="14" y="15"/>
                  </a:cxn>
                  <a:cxn ang="0">
                    <a:pos x="14" y="17"/>
                  </a:cxn>
                </a:cxnLst>
                <a:rect l="0" t="0" r="r" b="b"/>
                <a:pathLst>
                  <a:path w="21" h="27">
                    <a:moveTo>
                      <a:pt x="14" y="17"/>
                    </a:moveTo>
                    <a:cubicBezTo>
                      <a:pt x="14" y="17"/>
                      <a:pt x="14" y="18"/>
                      <a:pt x="13" y="18"/>
                    </a:cubicBezTo>
                    <a:cubicBezTo>
                      <a:pt x="13" y="19"/>
                      <a:pt x="13" y="19"/>
                      <a:pt x="12" y="19"/>
                    </a:cubicBezTo>
                    <a:cubicBezTo>
                      <a:pt x="12" y="20"/>
                      <a:pt x="11" y="20"/>
                      <a:pt x="11" y="20"/>
                    </a:cubicBezTo>
                    <a:cubicBezTo>
                      <a:pt x="10" y="20"/>
                      <a:pt x="10" y="20"/>
                      <a:pt x="9" y="20"/>
                    </a:cubicBezTo>
                    <a:cubicBezTo>
                      <a:pt x="9" y="20"/>
                      <a:pt x="8" y="19"/>
                      <a:pt x="8" y="19"/>
                    </a:cubicBezTo>
                    <a:cubicBezTo>
                      <a:pt x="7" y="18"/>
                      <a:pt x="7" y="18"/>
                      <a:pt x="7" y="17"/>
                    </a:cubicBezTo>
                    <a:cubicBezTo>
                      <a:pt x="7" y="16"/>
                      <a:pt x="7" y="15"/>
                      <a:pt x="7" y="15"/>
                    </a:cubicBezTo>
                    <a:cubicBezTo>
                      <a:pt x="7" y="14"/>
                      <a:pt x="7" y="13"/>
                      <a:pt x="7" y="12"/>
                    </a:cubicBezTo>
                    <a:cubicBezTo>
                      <a:pt x="7" y="11"/>
                      <a:pt x="7" y="10"/>
                      <a:pt x="8" y="10"/>
                    </a:cubicBezTo>
                    <a:cubicBezTo>
                      <a:pt x="8" y="9"/>
                      <a:pt x="9" y="8"/>
                      <a:pt x="9" y="8"/>
                    </a:cubicBezTo>
                    <a:cubicBezTo>
                      <a:pt x="10" y="7"/>
                      <a:pt x="10" y="7"/>
                      <a:pt x="11" y="7"/>
                    </a:cubicBezTo>
                    <a:cubicBezTo>
                      <a:pt x="12" y="7"/>
                      <a:pt x="12" y="7"/>
                      <a:pt x="13" y="7"/>
                    </a:cubicBezTo>
                    <a:cubicBezTo>
                      <a:pt x="13" y="7"/>
                      <a:pt x="13" y="7"/>
                      <a:pt x="14" y="8"/>
                    </a:cubicBezTo>
                    <a:cubicBezTo>
                      <a:pt x="14" y="8"/>
                      <a:pt x="14" y="8"/>
                      <a:pt x="14" y="9"/>
                    </a:cubicBezTo>
                    <a:cubicBezTo>
                      <a:pt x="14" y="9"/>
                      <a:pt x="14" y="9"/>
                      <a:pt x="14" y="9"/>
                    </a:cubicBezTo>
                    <a:cubicBezTo>
                      <a:pt x="20" y="8"/>
                      <a:pt x="20" y="8"/>
                      <a:pt x="20" y="8"/>
                    </a:cubicBezTo>
                    <a:cubicBezTo>
                      <a:pt x="20" y="5"/>
                      <a:pt x="19" y="3"/>
                      <a:pt x="18" y="1"/>
                    </a:cubicBezTo>
                    <a:cubicBezTo>
                      <a:pt x="16" y="0"/>
                      <a:pt x="14" y="0"/>
                      <a:pt x="11" y="1"/>
                    </a:cubicBezTo>
                    <a:cubicBezTo>
                      <a:pt x="9" y="1"/>
                      <a:pt x="8" y="2"/>
                      <a:pt x="7" y="3"/>
                    </a:cubicBezTo>
                    <a:cubicBezTo>
                      <a:pt x="5" y="4"/>
                      <a:pt x="4" y="5"/>
                      <a:pt x="3" y="6"/>
                    </a:cubicBezTo>
                    <a:cubicBezTo>
                      <a:pt x="2" y="8"/>
                      <a:pt x="2" y="9"/>
                      <a:pt x="1" y="11"/>
                    </a:cubicBezTo>
                    <a:cubicBezTo>
                      <a:pt x="1" y="13"/>
                      <a:pt x="0" y="14"/>
                      <a:pt x="0" y="16"/>
                    </a:cubicBezTo>
                    <a:cubicBezTo>
                      <a:pt x="0" y="18"/>
                      <a:pt x="1" y="20"/>
                      <a:pt x="1" y="21"/>
                    </a:cubicBezTo>
                    <a:cubicBezTo>
                      <a:pt x="2" y="23"/>
                      <a:pt x="2" y="24"/>
                      <a:pt x="3" y="25"/>
                    </a:cubicBezTo>
                    <a:cubicBezTo>
                      <a:pt x="4" y="25"/>
                      <a:pt x="5" y="26"/>
                      <a:pt x="7" y="26"/>
                    </a:cubicBezTo>
                    <a:cubicBezTo>
                      <a:pt x="8" y="27"/>
                      <a:pt x="9" y="26"/>
                      <a:pt x="11" y="26"/>
                    </a:cubicBezTo>
                    <a:cubicBezTo>
                      <a:pt x="13" y="25"/>
                      <a:pt x="14" y="25"/>
                      <a:pt x="15" y="24"/>
                    </a:cubicBezTo>
                    <a:cubicBezTo>
                      <a:pt x="16" y="23"/>
                      <a:pt x="17" y="22"/>
                      <a:pt x="18" y="21"/>
                    </a:cubicBezTo>
                    <a:cubicBezTo>
                      <a:pt x="19" y="19"/>
                      <a:pt x="19" y="18"/>
                      <a:pt x="20" y="17"/>
                    </a:cubicBezTo>
                    <a:cubicBezTo>
                      <a:pt x="20" y="16"/>
                      <a:pt x="21" y="14"/>
                      <a:pt x="21" y="13"/>
                    </a:cubicBezTo>
                    <a:cubicBezTo>
                      <a:pt x="14" y="15"/>
                      <a:pt x="14" y="15"/>
                      <a:pt x="14" y="15"/>
                    </a:cubicBezTo>
                    <a:cubicBezTo>
                      <a:pt x="14" y="16"/>
                      <a:pt x="14" y="16"/>
                      <a:pt x="14" y="1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4" name="Freeform 285"/>
              <p:cNvSpPr>
                <a:spLocks/>
              </p:cNvSpPr>
              <p:nvPr/>
            </p:nvSpPr>
            <p:spPr bwMode="auto">
              <a:xfrm>
                <a:off x="5164721" y="4007363"/>
                <a:ext cx="115293" cy="23396"/>
              </a:xfrm>
              <a:custGeom>
                <a:avLst/>
                <a:gdLst/>
                <a:ahLst/>
                <a:cxnLst>
                  <a:cxn ang="0">
                    <a:pos x="36" y="0"/>
                  </a:cxn>
                  <a:cxn ang="0">
                    <a:pos x="0" y="13"/>
                  </a:cxn>
                  <a:cxn ang="0">
                    <a:pos x="24" y="13"/>
                  </a:cxn>
                  <a:cxn ang="0">
                    <a:pos x="59" y="1"/>
                  </a:cxn>
                  <a:cxn ang="0">
                    <a:pos x="36" y="0"/>
                  </a:cxn>
                </a:cxnLst>
                <a:rect l="0" t="0" r="r" b="b"/>
                <a:pathLst>
                  <a:path w="59" h="13">
                    <a:moveTo>
                      <a:pt x="36" y="0"/>
                    </a:moveTo>
                    <a:lnTo>
                      <a:pt x="0" y="13"/>
                    </a:lnTo>
                    <a:lnTo>
                      <a:pt x="24" y="13"/>
                    </a:lnTo>
                    <a:lnTo>
                      <a:pt x="59" y="1"/>
                    </a:lnTo>
                    <a:lnTo>
                      <a:pt x="3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5" name="Freeform 286"/>
              <p:cNvSpPr>
                <a:spLocks noEditPoints="1"/>
              </p:cNvSpPr>
              <p:nvPr/>
            </p:nvSpPr>
            <p:spPr bwMode="auto">
              <a:xfrm>
                <a:off x="4992759" y="3931775"/>
                <a:ext cx="117247" cy="107983"/>
              </a:xfrm>
              <a:custGeom>
                <a:avLst/>
                <a:gdLst/>
                <a:ahLst/>
                <a:cxnLst>
                  <a:cxn ang="0">
                    <a:pos x="60" y="0"/>
                  </a:cxn>
                  <a:cxn ang="0">
                    <a:pos x="0" y="0"/>
                  </a:cxn>
                  <a:cxn ang="0">
                    <a:pos x="0" y="60"/>
                  </a:cxn>
                  <a:cxn ang="0">
                    <a:pos x="60" y="60"/>
                  </a:cxn>
                  <a:cxn ang="0">
                    <a:pos x="60" y="0"/>
                  </a:cxn>
                  <a:cxn ang="0">
                    <a:pos x="52" y="54"/>
                  </a:cxn>
                  <a:cxn ang="0">
                    <a:pos x="7" y="54"/>
                  </a:cxn>
                  <a:cxn ang="0">
                    <a:pos x="7" y="7"/>
                  </a:cxn>
                  <a:cxn ang="0">
                    <a:pos x="52" y="7"/>
                  </a:cxn>
                  <a:cxn ang="0">
                    <a:pos x="52" y="54"/>
                  </a:cxn>
                </a:cxnLst>
                <a:rect l="0" t="0" r="r" b="b"/>
                <a:pathLst>
                  <a:path w="60" h="60">
                    <a:moveTo>
                      <a:pt x="60" y="0"/>
                    </a:moveTo>
                    <a:lnTo>
                      <a:pt x="0" y="0"/>
                    </a:lnTo>
                    <a:lnTo>
                      <a:pt x="0" y="60"/>
                    </a:lnTo>
                    <a:lnTo>
                      <a:pt x="60" y="60"/>
                    </a:lnTo>
                    <a:lnTo>
                      <a:pt x="60" y="0"/>
                    </a:lnTo>
                    <a:close/>
                    <a:moveTo>
                      <a:pt x="52" y="54"/>
                    </a:moveTo>
                    <a:lnTo>
                      <a:pt x="7" y="54"/>
                    </a:lnTo>
                    <a:lnTo>
                      <a:pt x="7" y="7"/>
                    </a:lnTo>
                    <a:lnTo>
                      <a:pt x="52" y="7"/>
                    </a:lnTo>
                    <a:lnTo>
                      <a:pt x="52" y="5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6" name="Freeform 287"/>
              <p:cNvSpPr>
                <a:spLocks noEditPoints="1"/>
              </p:cNvSpPr>
              <p:nvPr/>
            </p:nvSpPr>
            <p:spPr bwMode="auto">
              <a:xfrm>
                <a:off x="5121730" y="3906579"/>
                <a:ext cx="70348" cy="134979"/>
              </a:xfrm>
              <a:custGeom>
                <a:avLst/>
                <a:gdLst/>
                <a:ahLst/>
                <a:cxnLst>
                  <a:cxn ang="0">
                    <a:pos x="0" y="75"/>
                  </a:cxn>
                  <a:cxn ang="0">
                    <a:pos x="36" y="60"/>
                  </a:cxn>
                  <a:cxn ang="0">
                    <a:pos x="36" y="0"/>
                  </a:cxn>
                  <a:cxn ang="0">
                    <a:pos x="0" y="14"/>
                  </a:cxn>
                  <a:cxn ang="0">
                    <a:pos x="0" y="75"/>
                  </a:cxn>
                  <a:cxn ang="0">
                    <a:pos x="29" y="11"/>
                  </a:cxn>
                  <a:cxn ang="0">
                    <a:pos x="29" y="56"/>
                  </a:cxn>
                  <a:cxn ang="0">
                    <a:pos x="7" y="64"/>
                  </a:cxn>
                  <a:cxn ang="0">
                    <a:pos x="7" y="19"/>
                  </a:cxn>
                  <a:cxn ang="0">
                    <a:pos x="29" y="11"/>
                  </a:cxn>
                </a:cxnLst>
                <a:rect l="0" t="0" r="r" b="b"/>
                <a:pathLst>
                  <a:path w="36" h="75">
                    <a:moveTo>
                      <a:pt x="0" y="75"/>
                    </a:moveTo>
                    <a:lnTo>
                      <a:pt x="36" y="60"/>
                    </a:lnTo>
                    <a:lnTo>
                      <a:pt x="36" y="0"/>
                    </a:lnTo>
                    <a:lnTo>
                      <a:pt x="0" y="14"/>
                    </a:lnTo>
                    <a:lnTo>
                      <a:pt x="0" y="75"/>
                    </a:lnTo>
                    <a:close/>
                    <a:moveTo>
                      <a:pt x="29" y="11"/>
                    </a:moveTo>
                    <a:lnTo>
                      <a:pt x="29" y="56"/>
                    </a:lnTo>
                    <a:lnTo>
                      <a:pt x="7" y="64"/>
                    </a:lnTo>
                    <a:lnTo>
                      <a:pt x="7" y="19"/>
                    </a:lnTo>
                    <a:lnTo>
                      <a:pt x="29"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7" name="Freeform 288"/>
              <p:cNvSpPr>
                <a:spLocks/>
              </p:cNvSpPr>
              <p:nvPr/>
            </p:nvSpPr>
            <p:spPr bwMode="auto">
              <a:xfrm>
                <a:off x="4992759" y="3901179"/>
                <a:ext cx="193457" cy="23396"/>
              </a:xfrm>
              <a:custGeom>
                <a:avLst/>
                <a:gdLst/>
                <a:ahLst/>
                <a:cxnLst>
                  <a:cxn ang="0">
                    <a:pos x="99" y="0"/>
                  </a:cxn>
                  <a:cxn ang="0">
                    <a:pos x="34" y="0"/>
                  </a:cxn>
                  <a:cxn ang="0">
                    <a:pos x="0" y="13"/>
                  </a:cxn>
                  <a:cxn ang="0">
                    <a:pos x="64" y="13"/>
                  </a:cxn>
                  <a:cxn ang="0">
                    <a:pos x="99" y="0"/>
                  </a:cxn>
                </a:cxnLst>
                <a:rect l="0" t="0" r="r" b="b"/>
                <a:pathLst>
                  <a:path w="99" h="13">
                    <a:moveTo>
                      <a:pt x="99" y="0"/>
                    </a:moveTo>
                    <a:lnTo>
                      <a:pt x="34" y="0"/>
                    </a:lnTo>
                    <a:lnTo>
                      <a:pt x="0" y="13"/>
                    </a:lnTo>
                    <a:lnTo>
                      <a:pt x="64" y="13"/>
                    </a:lnTo>
                    <a:lnTo>
                      <a:pt x="9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8" name="Freeform 289"/>
              <p:cNvSpPr>
                <a:spLocks noEditPoints="1"/>
              </p:cNvSpPr>
              <p:nvPr/>
            </p:nvSpPr>
            <p:spPr bwMode="auto">
              <a:xfrm>
                <a:off x="5024025" y="3956971"/>
                <a:ext cx="60577" cy="53992"/>
              </a:xfrm>
              <a:custGeom>
                <a:avLst/>
                <a:gdLst/>
                <a:ahLst/>
                <a:cxnLst>
                  <a:cxn ang="0">
                    <a:pos x="10" y="26"/>
                  </a:cxn>
                  <a:cxn ang="0">
                    <a:pos x="20" y="26"/>
                  </a:cxn>
                  <a:cxn ang="0">
                    <a:pos x="22" y="30"/>
                  </a:cxn>
                  <a:cxn ang="0">
                    <a:pos x="31" y="30"/>
                  </a:cxn>
                  <a:cxn ang="0">
                    <a:pos x="20" y="0"/>
                  </a:cxn>
                  <a:cxn ang="0">
                    <a:pos x="11" y="0"/>
                  </a:cxn>
                  <a:cxn ang="0">
                    <a:pos x="0" y="30"/>
                  </a:cxn>
                  <a:cxn ang="0">
                    <a:pos x="9" y="30"/>
                  </a:cxn>
                  <a:cxn ang="0">
                    <a:pos x="10" y="26"/>
                  </a:cxn>
                  <a:cxn ang="0">
                    <a:pos x="16" y="10"/>
                  </a:cxn>
                  <a:cxn ang="0">
                    <a:pos x="16" y="10"/>
                  </a:cxn>
                  <a:cxn ang="0">
                    <a:pos x="18" y="19"/>
                  </a:cxn>
                  <a:cxn ang="0">
                    <a:pos x="13" y="19"/>
                  </a:cxn>
                  <a:cxn ang="0">
                    <a:pos x="16" y="10"/>
                  </a:cxn>
                </a:cxnLst>
                <a:rect l="0" t="0" r="r" b="b"/>
                <a:pathLst>
                  <a:path w="31" h="30">
                    <a:moveTo>
                      <a:pt x="10" y="26"/>
                    </a:moveTo>
                    <a:lnTo>
                      <a:pt x="20" y="26"/>
                    </a:lnTo>
                    <a:lnTo>
                      <a:pt x="22" y="30"/>
                    </a:lnTo>
                    <a:lnTo>
                      <a:pt x="31" y="30"/>
                    </a:lnTo>
                    <a:lnTo>
                      <a:pt x="20" y="0"/>
                    </a:lnTo>
                    <a:lnTo>
                      <a:pt x="11" y="0"/>
                    </a:lnTo>
                    <a:lnTo>
                      <a:pt x="0" y="30"/>
                    </a:lnTo>
                    <a:lnTo>
                      <a:pt x="9" y="30"/>
                    </a:lnTo>
                    <a:lnTo>
                      <a:pt x="10" y="26"/>
                    </a:lnTo>
                    <a:close/>
                    <a:moveTo>
                      <a:pt x="16" y="10"/>
                    </a:moveTo>
                    <a:lnTo>
                      <a:pt x="16" y="10"/>
                    </a:lnTo>
                    <a:lnTo>
                      <a:pt x="18" y="19"/>
                    </a:lnTo>
                    <a:lnTo>
                      <a:pt x="13" y="19"/>
                    </a:lnTo>
                    <a:lnTo>
                      <a:pt x="16"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19" name="Freeform 290"/>
              <p:cNvSpPr>
                <a:spLocks noEditPoints="1"/>
              </p:cNvSpPr>
              <p:nvPr/>
            </p:nvSpPr>
            <p:spPr bwMode="auto">
              <a:xfrm>
                <a:off x="5145180" y="3953371"/>
                <a:ext cx="31266" cy="44993"/>
              </a:xfrm>
              <a:custGeom>
                <a:avLst/>
                <a:gdLst/>
                <a:ahLst/>
                <a:cxnLst>
                  <a:cxn ang="0">
                    <a:pos x="14" y="23"/>
                  </a:cxn>
                  <a:cxn ang="0">
                    <a:pos x="16" y="21"/>
                  </a:cxn>
                  <a:cxn ang="0">
                    <a:pos x="18" y="18"/>
                  </a:cxn>
                  <a:cxn ang="0">
                    <a:pos x="18" y="15"/>
                  </a:cxn>
                  <a:cxn ang="0">
                    <a:pos x="18" y="12"/>
                  </a:cxn>
                  <a:cxn ang="0">
                    <a:pos x="17" y="11"/>
                  </a:cxn>
                  <a:cxn ang="0">
                    <a:pos x="16" y="10"/>
                  </a:cxn>
                  <a:cxn ang="0">
                    <a:pos x="15" y="10"/>
                  </a:cxn>
                  <a:cxn ang="0">
                    <a:pos x="17" y="7"/>
                  </a:cxn>
                  <a:cxn ang="0">
                    <a:pos x="17" y="4"/>
                  </a:cxn>
                  <a:cxn ang="0">
                    <a:pos x="17" y="3"/>
                  </a:cxn>
                  <a:cxn ang="0">
                    <a:pos x="16" y="1"/>
                  </a:cxn>
                  <a:cxn ang="0">
                    <a:pos x="14" y="0"/>
                  </a:cxn>
                  <a:cxn ang="0">
                    <a:pos x="11" y="1"/>
                  </a:cxn>
                  <a:cxn ang="0">
                    <a:pos x="0" y="4"/>
                  </a:cxn>
                  <a:cxn ang="0">
                    <a:pos x="0" y="28"/>
                  </a:cxn>
                  <a:cxn ang="0">
                    <a:pos x="11" y="24"/>
                  </a:cxn>
                  <a:cxn ang="0">
                    <a:pos x="14" y="23"/>
                  </a:cxn>
                  <a:cxn ang="0">
                    <a:pos x="6" y="8"/>
                  </a:cxn>
                  <a:cxn ang="0">
                    <a:pos x="9" y="7"/>
                  </a:cxn>
                  <a:cxn ang="0">
                    <a:pos x="11" y="7"/>
                  </a:cxn>
                  <a:cxn ang="0">
                    <a:pos x="11" y="8"/>
                  </a:cxn>
                  <a:cxn ang="0">
                    <a:pos x="11" y="9"/>
                  </a:cxn>
                  <a:cxn ang="0">
                    <a:pos x="9" y="10"/>
                  </a:cxn>
                  <a:cxn ang="0">
                    <a:pos x="6" y="11"/>
                  </a:cxn>
                  <a:cxn ang="0">
                    <a:pos x="6" y="8"/>
                  </a:cxn>
                  <a:cxn ang="0">
                    <a:pos x="10" y="19"/>
                  </a:cxn>
                  <a:cxn ang="0">
                    <a:pos x="6" y="20"/>
                  </a:cxn>
                  <a:cxn ang="0">
                    <a:pos x="6" y="16"/>
                  </a:cxn>
                  <a:cxn ang="0">
                    <a:pos x="10" y="15"/>
                  </a:cxn>
                  <a:cxn ang="0">
                    <a:pos x="12" y="16"/>
                  </a:cxn>
                  <a:cxn ang="0">
                    <a:pos x="12" y="17"/>
                  </a:cxn>
                  <a:cxn ang="0">
                    <a:pos x="11" y="18"/>
                  </a:cxn>
                  <a:cxn ang="0">
                    <a:pos x="11" y="19"/>
                  </a:cxn>
                  <a:cxn ang="0">
                    <a:pos x="10" y="19"/>
                  </a:cxn>
                </a:cxnLst>
                <a:rect l="0" t="0" r="r" b="b"/>
                <a:pathLst>
                  <a:path w="18" h="28">
                    <a:moveTo>
                      <a:pt x="14" y="23"/>
                    </a:moveTo>
                    <a:cubicBezTo>
                      <a:pt x="15" y="22"/>
                      <a:pt x="15" y="21"/>
                      <a:pt x="16" y="21"/>
                    </a:cubicBezTo>
                    <a:cubicBezTo>
                      <a:pt x="17" y="20"/>
                      <a:pt x="17" y="19"/>
                      <a:pt x="18" y="18"/>
                    </a:cubicBezTo>
                    <a:cubicBezTo>
                      <a:pt x="18" y="17"/>
                      <a:pt x="18" y="16"/>
                      <a:pt x="18" y="15"/>
                    </a:cubicBezTo>
                    <a:cubicBezTo>
                      <a:pt x="18" y="14"/>
                      <a:pt x="18" y="13"/>
                      <a:pt x="18" y="12"/>
                    </a:cubicBezTo>
                    <a:cubicBezTo>
                      <a:pt x="18" y="12"/>
                      <a:pt x="18" y="11"/>
                      <a:pt x="17" y="11"/>
                    </a:cubicBezTo>
                    <a:cubicBezTo>
                      <a:pt x="17" y="11"/>
                      <a:pt x="17" y="10"/>
                      <a:pt x="16" y="10"/>
                    </a:cubicBezTo>
                    <a:cubicBezTo>
                      <a:pt x="16" y="10"/>
                      <a:pt x="15" y="10"/>
                      <a:pt x="15" y="10"/>
                    </a:cubicBezTo>
                    <a:cubicBezTo>
                      <a:pt x="16" y="9"/>
                      <a:pt x="16" y="8"/>
                      <a:pt x="17" y="7"/>
                    </a:cubicBezTo>
                    <a:cubicBezTo>
                      <a:pt x="17" y="7"/>
                      <a:pt x="17" y="6"/>
                      <a:pt x="17" y="4"/>
                    </a:cubicBezTo>
                    <a:cubicBezTo>
                      <a:pt x="17" y="4"/>
                      <a:pt x="17" y="3"/>
                      <a:pt x="17" y="3"/>
                    </a:cubicBezTo>
                    <a:cubicBezTo>
                      <a:pt x="17" y="2"/>
                      <a:pt x="17" y="1"/>
                      <a:pt x="16" y="1"/>
                    </a:cubicBezTo>
                    <a:cubicBezTo>
                      <a:pt x="16" y="1"/>
                      <a:pt x="15" y="0"/>
                      <a:pt x="14" y="0"/>
                    </a:cubicBezTo>
                    <a:cubicBezTo>
                      <a:pt x="13" y="0"/>
                      <a:pt x="12" y="0"/>
                      <a:pt x="11" y="1"/>
                    </a:cubicBezTo>
                    <a:cubicBezTo>
                      <a:pt x="0" y="4"/>
                      <a:pt x="0" y="4"/>
                      <a:pt x="0" y="4"/>
                    </a:cubicBezTo>
                    <a:cubicBezTo>
                      <a:pt x="0" y="28"/>
                      <a:pt x="0" y="28"/>
                      <a:pt x="0" y="28"/>
                    </a:cubicBezTo>
                    <a:cubicBezTo>
                      <a:pt x="11" y="24"/>
                      <a:pt x="11" y="24"/>
                      <a:pt x="11" y="24"/>
                    </a:cubicBezTo>
                    <a:cubicBezTo>
                      <a:pt x="12" y="24"/>
                      <a:pt x="13" y="23"/>
                      <a:pt x="14" y="23"/>
                    </a:cubicBezTo>
                    <a:close/>
                    <a:moveTo>
                      <a:pt x="6" y="8"/>
                    </a:moveTo>
                    <a:cubicBezTo>
                      <a:pt x="9" y="7"/>
                      <a:pt x="9" y="7"/>
                      <a:pt x="9" y="7"/>
                    </a:cubicBezTo>
                    <a:cubicBezTo>
                      <a:pt x="10" y="7"/>
                      <a:pt x="10" y="6"/>
                      <a:pt x="11" y="7"/>
                    </a:cubicBezTo>
                    <a:cubicBezTo>
                      <a:pt x="11" y="7"/>
                      <a:pt x="11" y="7"/>
                      <a:pt x="11" y="8"/>
                    </a:cubicBezTo>
                    <a:cubicBezTo>
                      <a:pt x="11" y="8"/>
                      <a:pt x="11" y="9"/>
                      <a:pt x="11" y="9"/>
                    </a:cubicBezTo>
                    <a:cubicBezTo>
                      <a:pt x="10" y="10"/>
                      <a:pt x="10" y="10"/>
                      <a:pt x="9" y="10"/>
                    </a:cubicBezTo>
                    <a:cubicBezTo>
                      <a:pt x="6" y="11"/>
                      <a:pt x="6" y="11"/>
                      <a:pt x="6" y="11"/>
                    </a:cubicBezTo>
                    <a:lnTo>
                      <a:pt x="6" y="8"/>
                    </a:lnTo>
                    <a:close/>
                    <a:moveTo>
                      <a:pt x="10" y="19"/>
                    </a:moveTo>
                    <a:cubicBezTo>
                      <a:pt x="6" y="20"/>
                      <a:pt x="6" y="20"/>
                      <a:pt x="6" y="20"/>
                    </a:cubicBezTo>
                    <a:cubicBezTo>
                      <a:pt x="6" y="16"/>
                      <a:pt x="6" y="16"/>
                      <a:pt x="6" y="16"/>
                    </a:cubicBezTo>
                    <a:cubicBezTo>
                      <a:pt x="10" y="15"/>
                      <a:pt x="10" y="15"/>
                      <a:pt x="10" y="15"/>
                    </a:cubicBezTo>
                    <a:cubicBezTo>
                      <a:pt x="11" y="14"/>
                      <a:pt x="12" y="15"/>
                      <a:pt x="12" y="16"/>
                    </a:cubicBezTo>
                    <a:cubicBezTo>
                      <a:pt x="12" y="16"/>
                      <a:pt x="12" y="17"/>
                      <a:pt x="12" y="17"/>
                    </a:cubicBezTo>
                    <a:cubicBezTo>
                      <a:pt x="12" y="17"/>
                      <a:pt x="12" y="18"/>
                      <a:pt x="11" y="18"/>
                    </a:cubicBezTo>
                    <a:cubicBezTo>
                      <a:pt x="11" y="18"/>
                      <a:pt x="11" y="18"/>
                      <a:pt x="11" y="19"/>
                    </a:cubicBezTo>
                    <a:cubicBezTo>
                      <a:pt x="10" y="19"/>
                      <a:pt x="10" y="19"/>
                      <a:pt x="10" y="1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0" name="Freeform 291"/>
              <p:cNvSpPr>
                <a:spLocks noEditPoints="1"/>
              </p:cNvSpPr>
              <p:nvPr/>
            </p:nvSpPr>
            <p:spPr bwMode="auto">
              <a:xfrm>
                <a:off x="5086556" y="4039758"/>
                <a:ext cx="117247" cy="107983"/>
              </a:xfrm>
              <a:custGeom>
                <a:avLst/>
                <a:gdLst/>
                <a:ahLst/>
                <a:cxnLst>
                  <a:cxn ang="0">
                    <a:pos x="15" y="4"/>
                  </a:cxn>
                  <a:cxn ang="0">
                    <a:pos x="0" y="4"/>
                  </a:cxn>
                  <a:cxn ang="0">
                    <a:pos x="0" y="60"/>
                  </a:cxn>
                  <a:cxn ang="0">
                    <a:pos x="60" y="60"/>
                  </a:cxn>
                  <a:cxn ang="0">
                    <a:pos x="60" y="0"/>
                  </a:cxn>
                  <a:cxn ang="0">
                    <a:pos x="26" y="0"/>
                  </a:cxn>
                  <a:cxn ang="0">
                    <a:pos x="15" y="4"/>
                  </a:cxn>
                  <a:cxn ang="0">
                    <a:pos x="53" y="52"/>
                  </a:cxn>
                  <a:cxn ang="0">
                    <a:pos x="7" y="52"/>
                  </a:cxn>
                  <a:cxn ang="0">
                    <a:pos x="7" y="7"/>
                  </a:cxn>
                  <a:cxn ang="0">
                    <a:pos x="53" y="7"/>
                  </a:cxn>
                  <a:cxn ang="0">
                    <a:pos x="53" y="52"/>
                  </a:cxn>
                </a:cxnLst>
                <a:rect l="0" t="0" r="r" b="b"/>
                <a:pathLst>
                  <a:path w="60" h="60">
                    <a:moveTo>
                      <a:pt x="15" y="4"/>
                    </a:moveTo>
                    <a:lnTo>
                      <a:pt x="0" y="4"/>
                    </a:lnTo>
                    <a:lnTo>
                      <a:pt x="0" y="60"/>
                    </a:lnTo>
                    <a:lnTo>
                      <a:pt x="60" y="60"/>
                    </a:lnTo>
                    <a:lnTo>
                      <a:pt x="60" y="0"/>
                    </a:lnTo>
                    <a:lnTo>
                      <a:pt x="26" y="0"/>
                    </a:lnTo>
                    <a:lnTo>
                      <a:pt x="15" y="4"/>
                    </a:lnTo>
                    <a:close/>
                    <a:moveTo>
                      <a:pt x="53" y="52"/>
                    </a:moveTo>
                    <a:lnTo>
                      <a:pt x="7" y="52"/>
                    </a:lnTo>
                    <a:lnTo>
                      <a:pt x="7" y="7"/>
                    </a:lnTo>
                    <a:lnTo>
                      <a:pt x="53" y="7"/>
                    </a:lnTo>
                    <a:lnTo>
                      <a:pt x="53" y="5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1" name="Freeform 292"/>
              <p:cNvSpPr>
                <a:spLocks/>
              </p:cNvSpPr>
              <p:nvPr/>
            </p:nvSpPr>
            <p:spPr bwMode="auto">
              <a:xfrm>
                <a:off x="4883329" y="4016362"/>
                <a:ext cx="103568" cy="23396"/>
              </a:xfrm>
              <a:custGeom>
                <a:avLst/>
                <a:gdLst/>
                <a:ahLst/>
                <a:cxnLst>
                  <a:cxn ang="0">
                    <a:pos x="53" y="0"/>
                  </a:cxn>
                  <a:cxn ang="0">
                    <a:pos x="34" y="0"/>
                  </a:cxn>
                  <a:cxn ang="0">
                    <a:pos x="0" y="13"/>
                  </a:cxn>
                  <a:cxn ang="0">
                    <a:pos x="53" y="13"/>
                  </a:cxn>
                  <a:cxn ang="0">
                    <a:pos x="53" y="0"/>
                  </a:cxn>
                </a:cxnLst>
                <a:rect l="0" t="0" r="r" b="b"/>
                <a:pathLst>
                  <a:path w="53" h="13">
                    <a:moveTo>
                      <a:pt x="53" y="0"/>
                    </a:moveTo>
                    <a:lnTo>
                      <a:pt x="34" y="0"/>
                    </a:lnTo>
                    <a:lnTo>
                      <a:pt x="0" y="13"/>
                    </a:lnTo>
                    <a:lnTo>
                      <a:pt x="53" y="13"/>
                    </a:lnTo>
                    <a:lnTo>
                      <a:pt x="5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2" name="Freeform 293"/>
              <p:cNvSpPr>
                <a:spLocks/>
              </p:cNvSpPr>
              <p:nvPr/>
            </p:nvSpPr>
            <p:spPr bwMode="auto">
              <a:xfrm>
                <a:off x="5012300" y="4046957"/>
                <a:ext cx="70348" cy="109783"/>
              </a:xfrm>
              <a:custGeom>
                <a:avLst/>
                <a:gdLst/>
                <a:ahLst/>
                <a:cxnLst>
                  <a:cxn ang="0">
                    <a:pos x="29" y="0"/>
                  </a:cxn>
                  <a:cxn ang="0">
                    <a:pos x="29" y="42"/>
                  </a:cxn>
                  <a:cxn ang="0">
                    <a:pos x="7" y="50"/>
                  </a:cxn>
                  <a:cxn ang="0">
                    <a:pos x="6" y="6"/>
                  </a:cxn>
                  <a:cxn ang="0">
                    <a:pos x="21" y="0"/>
                  </a:cxn>
                  <a:cxn ang="0">
                    <a:pos x="1" y="0"/>
                  </a:cxn>
                  <a:cxn ang="0">
                    <a:pos x="0" y="0"/>
                  </a:cxn>
                  <a:cxn ang="0">
                    <a:pos x="0" y="61"/>
                  </a:cxn>
                  <a:cxn ang="0">
                    <a:pos x="36" y="47"/>
                  </a:cxn>
                  <a:cxn ang="0">
                    <a:pos x="36" y="0"/>
                  </a:cxn>
                  <a:cxn ang="0">
                    <a:pos x="29" y="0"/>
                  </a:cxn>
                </a:cxnLst>
                <a:rect l="0" t="0" r="r" b="b"/>
                <a:pathLst>
                  <a:path w="36" h="61">
                    <a:moveTo>
                      <a:pt x="29" y="0"/>
                    </a:moveTo>
                    <a:lnTo>
                      <a:pt x="29" y="42"/>
                    </a:lnTo>
                    <a:lnTo>
                      <a:pt x="7" y="50"/>
                    </a:lnTo>
                    <a:lnTo>
                      <a:pt x="6" y="6"/>
                    </a:lnTo>
                    <a:lnTo>
                      <a:pt x="21" y="0"/>
                    </a:lnTo>
                    <a:lnTo>
                      <a:pt x="1" y="0"/>
                    </a:lnTo>
                    <a:lnTo>
                      <a:pt x="0" y="0"/>
                    </a:lnTo>
                    <a:lnTo>
                      <a:pt x="0" y="61"/>
                    </a:lnTo>
                    <a:lnTo>
                      <a:pt x="36" y="47"/>
                    </a:lnTo>
                    <a:lnTo>
                      <a:pt x="36" y="0"/>
                    </a:lnTo>
                    <a:lnTo>
                      <a:pt x="2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3" name="Freeform 294"/>
              <p:cNvSpPr>
                <a:spLocks noEditPoints="1"/>
              </p:cNvSpPr>
              <p:nvPr/>
            </p:nvSpPr>
            <p:spPr bwMode="auto">
              <a:xfrm>
                <a:off x="4844247" y="2216639"/>
                <a:ext cx="244264" cy="224965"/>
              </a:xfrm>
              <a:custGeom>
                <a:avLst/>
                <a:gdLst/>
                <a:ahLst/>
                <a:cxnLst>
                  <a:cxn ang="0">
                    <a:pos x="138" y="65"/>
                  </a:cxn>
                  <a:cxn ang="0">
                    <a:pos x="126" y="30"/>
                  </a:cxn>
                  <a:cxn ang="0">
                    <a:pos x="86" y="2"/>
                  </a:cxn>
                  <a:cxn ang="0">
                    <a:pos x="69" y="0"/>
                  </a:cxn>
                  <a:cxn ang="0">
                    <a:pos x="48" y="3"/>
                  </a:cxn>
                  <a:cxn ang="0">
                    <a:pos x="9" y="34"/>
                  </a:cxn>
                  <a:cxn ang="0">
                    <a:pos x="0" y="61"/>
                  </a:cxn>
                  <a:cxn ang="0">
                    <a:pos x="0" y="69"/>
                  </a:cxn>
                  <a:cxn ang="0">
                    <a:pos x="13" y="110"/>
                  </a:cxn>
                  <a:cxn ang="0">
                    <a:pos x="47" y="135"/>
                  </a:cxn>
                  <a:cxn ang="0">
                    <a:pos x="69" y="138"/>
                  </a:cxn>
                  <a:cxn ang="0">
                    <a:pos x="98" y="132"/>
                  </a:cxn>
                  <a:cxn ang="0">
                    <a:pos x="123" y="112"/>
                  </a:cxn>
                  <a:cxn ang="0">
                    <a:pos x="138" y="69"/>
                  </a:cxn>
                  <a:cxn ang="0">
                    <a:pos x="138" y="65"/>
                  </a:cxn>
                  <a:cxn ang="0">
                    <a:pos x="124" y="65"/>
                  </a:cxn>
                  <a:cxn ang="0">
                    <a:pos x="110" y="90"/>
                  </a:cxn>
                  <a:cxn ang="0">
                    <a:pos x="119" y="106"/>
                  </a:cxn>
                  <a:cxn ang="0">
                    <a:pos x="95" y="126"/>
                  </a:cxn>
                  <a:cxn ang="0">
                    <a:pos x="88" y="114"/>
                  </a:cxn>
                  <a:cxn ang="0">
                    <a:pos x="59" y="114"/>
                  </a:cxn>
                  <a:cxn ang="0">
                    <a:pos x="50" y="129"/>
                  </a:cxn>
                  <a:cxn ang="0">
                    <a:pos x="17" y="104"/>
                  </a:cxn>
                  <a:cxn ang="0">
                    <a:pos x="28" y="85"/>
                  </a:cxn>
                  <a:cxn ang="0">
                    <a:pos x="14" y="61"/>
                  </a:cxn>
                  <a:cxn ang="0">
                    <a:pos x="7" y="61"/>
                  </a:cxn>
                  <a:cxn ang="0">
                    <a:pos x="17" y="34"/>
                  </a:cxn>
                  <a:cxn ang="0">
                    <a:pos x="37" y="34"/>
                  </a:cxn>
                  <a:cxn ang="0">
                    <a:pos x="51" y="10"/>
                  </a:cxn>
                  <a:cxn ang="0">
                    <a:pos x="51" y="9"/>
                  </a:cxn>
                  <a:cxn ang="0">
                    <a:pos x="69" y="7"/>
                  </a:cxn>
                  <a:cxn ang="0">
                    <a:pos x="82" y="8"/>
                  </a:cxn>
                  <a:cxn ang="0">
                    <a:pos x="81" y="10"/>
                  </a:cxn>
                  <a:cxn ang="0">
                    <a:pos x="95" y="34"/>
                  </a:cxn>
                  <a:cxn ang="0">
                    <a:pos x="121" y="34"/>
                  </a:cxn>
                  <a:cxn ang="0">
                    <a:pos x="131" y="65"/>
                  </a:cxn>
                  <a:cxn ang="0">
                    <a:pos x="124" y="65"/>
                  </a:cxn>
                </a:cxnLst>
                <a:rect l="0" t="0" r="r" b="b"/>
                <a:pathLst>
                  <a:path w="138" h="138">
                    <a:moveTo>
                      <a:pt x="138" y="65"/>
                    </a:moveTo>
                    <a:cubicBezTo>
                      <a:pt x="137" y="52"/>
                      <a:pt x="133" y="40"/>
                      <a:pt x="126" y="30"/>
                    </a:cubicBezTo>
                    <a:cubicBezTo>
                      <a:pt x="117" y="16"/>
                      <a:pt x="102" y="6"/>
                      <a:pt x="86" y="2"/>
                    </a:cubicBezTo>
                    <a:cubicBezTo>
                      <a:pt x="80" y="1"/>
                      <a:pt x="75" y="0"/>
                      <a:pt x="69" y="0"/>
                    </a:cubicBezTo>
                    <a:cubicBezTo>
                      <a:pt x="62" y="0"/>
                      <a:pt x="54" y="1"/>
                      <a:pt x="48" y="3"/>
                    </a:cubicBezTo>
                    <a:cubicBezTo>
                      <a:pt x="31" y="9"/>
                      <a:pt x="18" y="20"/>
                      <a:pt x="9" y="34"/>
                    </a:cubicBezTo>
                    <a:cubicBezTo>
                      <a:pt x="5" y="42"/>
                      <a:pt x="2" y="51"/>
                      <a:pt x="0" y="61"/>
                    </a:cubicBezTo>
                    <a:cubicBezTo>
                      <a:pt x="0" y="63"/>
                      <a:pt x="0" y="66"/>
                      <a:pt x="0" y="69"/>
                    </a:cubicBezTo>
                    <a:cubicBezTo>
                      <a:pt x="0" y="84"/>
                      <a:pt x="5" y="98"/>
                      <a:pt x="13" y="110"/>
                    </a:cubicBezTo>
                    <a:cubicBezTo>
                      <a:pt x="22" y="121"/>
                      <a:pt x="33" y="130"/>
                      <a:pt x="47" y="135"/>
                    </a:cubicBezTo>
                    <a:cubicBezTo>
                      <a:pt x="54" y="137"/>
                      <a:pt x="61" y="138"/>
                      <a:pt x="69" y="138"/>
                    </a:cubicBezTo>
                    <a:cubicBezTo>
                      <a:pt x="79" y="138"/>
                      <a:pt x="89" y="136"/>
                      <a:pt x="98" y="132"/>
                    </a:cubicBezTo>
                    <a:cubicBezTo>
                      <a:pt x="108" y="127"/>
                      <a:pt x="116" y="121"/>
                      <a:pt x="123" y="112"/>
                    </a:cubicBezTo>
                    <a:cubicBezTo>
                      <a:pt x="132" y="101"/>
                      <a:pt x="138" y="85"/>
                      <a:pt x="138" y="69"/>
                    </a:cubicBezTo>
                    <a:cubicBezTo>
                      <a:pt x="138" y="68"/>
                      <a:pt x="138" y="67"/>
                      <a:pt x="138" y="65"/>
                    </a:cubicBezTo>
                    <a:close/>
                    <a:moveTo>
                      <a:pt x="124" y="65"/>
                    </a:moveTo>
                    <a:cubicBezTo>
                      <a:pt x="110" y="90"/>
                      <a:pt x="110" y="90"/>
                      <a:pt x="110" y="90"/>
                    </a:cubicBezTo>
                    <a:cubicBezTo>
                      <a:pt x="119" y="106"/>
                      <a:pt x="119" y="106"/>
                      <a:pt x="119" y="106"/>
                    </a:cubicBezTo>
                    <a:cubicBezTo>
                      <a:pt x="113" y="115"/>
                      <a:pt x="104" y="121"/>
                      <a:pt x="95" y="126"/>
                    </a:cubicBezTo>
                    <a:cubicBezTo>
                      <a:pt x="88" y="114"/>
                      <a:pt x="88" y="114"/>
                      <a:pt x="88" y="114"/>
                    </a:cubicBezTo>
                    <a:cubicBezTo>
                      <a:pt x="59" y="114"/>
                      <a:pt x="59" y="114"/>
                      <a:pt x="59" y="114"/>
                    </a:cubicBezTo>
                    <a:cubicBezTo>
                      <a:pt x="50" y="129"/>
                      <a:pt x="50" y="129"/>
                      <a:pt x="50" y="129"/>
                    </a:cubicBezTo>
                    <a:cubicBezTo>
                      <a:pt x="37" y="124"/>
                      <a:pt x="25" y="116"/>
                      <a:pt x="17" y="104"/>
                    </a:cubicBezTo>
                    <a:cubicBezTo>
                      <a:pt x="28" y="85"/>
                      <a:pt x="28" y="85"/>
                      <a:pt x="28" y="85"/>
                    </a:cubicBezTo>
                    <a:cubicBezTo>
                      <a:pt x="14" y="61"/>
                      <a:pt x="14" y="61"/>
                      <a:pt x="14" y="61"/>
                    </a:cubicBezTo>
                    <a:cubicBezTo>
                      <a:pt x="7" y="61"/>
                      <a:pt x="7" y="61"/>
                      <a:pt x="7" y="61"/>
                    </a:cubicBezTo>
                    <a:cubicBezTo>
                      <a:pt x="8" y="51"/>
                      <a:pt x="12" y="42"/>
                      <a:pt x="17" y="34"/>
                    </a:cubicBezTo>
                    <a:cubicBezTo>
                      <a:pt x="37" y="34"/>
                      <a:pt x="37" y="34"/>
                      <a:pt x="37" y="34"/>
                    </a:cubicBezTo>
                    <a:cubicBezTo>
                      <a:pt x="51" y="10"/>
                      <a:pt x="51" y="10"/>
                      <a:pt x="51" y="10"/>
                    </a:cubicBezTo>
                    <a:cubicBezTo>
                      <a:pt x="51" y="9"/>
                      <a:pt x="51" y="9"/>
                      <a:pt x="51" y="9"/>
                    </a:cubicBezTo>
                    <a:cubicBezTo>
                      <a:pt x="57" y="8"/>
                      <a:pt x="63" y="7"/>
                      <a:pt x="69" y="7"/>
                    </a:cubicBezTo>
                    <a:cubicBezTo>
                      <a:pt x="73" y="7"/>
                      <a:pt x="78" y="7"/>
                      <a:pt x="82" y="8"/>
                    </a:cubicBezTo>
                    <a:cubicBezTo>
                      <a:pt x="81" y="10"/>
                      <a:pt x="81" y="10"/>
                      <a:pt x="81" y="10"/>
                    </a:cubicBezTo>
                    <a:cubicBezTo>
                      <a:pt x="95" y="34"/>
                      <a:pt x="95" y="34"/>
                      <a:pt x="95" y="34"/>
                    </a:cubicBezTo>
                    <a:cubicBezTo>
                      <a:pt x="121" y="34"/>
                      <a:pt x="121" y="34"/>
                      <a:pt x="121" y="34"/>
                    </a:cubicBezTo>
                    <a:cubicBezTo>
                      <a:pt x="127" y="43"/>
                      <a:pt x="131" y="54"/>
                      <a:pt x="131" y="65"/>
                    </a:cubicBezTo>
                    <a:lnTo>
                      <a:pt x="124"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4" name="Freeform 295"/>
              <p:cNvSpPr>
                <a:spLocks/>
              </p:cNvSpPr>
              <p:nvPr/>
            </p:nvSpPr>
            <p:spPr bwMode="auto">
              <a:xfrm>
                <a:off x="4916549" y="2288628"/>
                <a:ext cx="99660" cy="79188"/>
              </a:xfrm>
              <a:custGeom>
                <a:avLst/>
                <a:gdLst/>
                <a:ahLst/>
                <a:cxnLst>
                  <a:cxn ang="0">
                    <a:pos x="13" y="0"/>
                  </a:cxn>
                  <a:cxn ang="0">
                    <a:pos x="0" y="21"/>
                  </a:cxn>
                  <a:cxn ang="0">
                    <a:pos x="13" y="44"/>
                  </a:cxn>
                  <a:cxn ang="0">
                    <a:pos x="38" y="44"/>
                  </a:cxn>
                  <a:cxn ang="0">
                    <a:pos x="51" y="21"/>
                  </a:cxn>
                  <a:cxn ang="0">
                    <a:pos x="38" y="0"/>
                  </a:cxn>
                  <a:cxn ang="0">
                    <a:pos x="13" y="0"/>
                  </a:cxn>
                </a:cxnLst>
                <a:rect l="0" t="0" r="r" b="b"/>
                <a:pathLst>
                  <a:path w="51" h="44">
                    <a:moveTo>
                      <a:pt x="13" y="0"/>
                    </a:moveTo>
                    <a:lnTo>
                      <a:pt x="0" y="21"/>
                    </a:lnTo>
                    <a:lnTo>
                      <a:pt x="13" y="44"/>
                    </a:lnTo>
                    <a:lnTo>
                      <a:pt x="38" y="44"/>
                    </a:lnTo>
                    <a:lnTo>
                      <a:pt x="51" y="21"/>
                    </a:lnTo>
                    <a:lnTo>
                      <a:pt x="38" y="0"/>
                    </a:lnTo>
                    <a:lnTo>
                      <a:pt x="1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5" name="Freeform 296"/>
              <p:cNvSpPr>
                <a:spLocks/>
              </p:cNvSpPr>
              <p:nvPr/>
            </p:nvSpPr>
            <p:spPr bwMode="auto">
              <a:xfrm>
                <a:off x="748429" y="4333113"/>
                <a:ext cx="175870" cy="68389"/>
              </a:xfrm>
              <a:custGeom>
                <a:avLst/>
                <a:gdLst/>
                <a:ahLst/>
                <a:cxnLst>
                  <a:cxn ang="0">
                    <a:pos x="46" y="38"/>
                  </a:cxn>
                  <a:cxn ang="0">
                    <a:pos x="90" y="0"/>
                  </a:cxn>
                  <a:cxn ang="0">
                    <a:pos x="0" y="0"/>
                  </a:cxn>
                  <a:cxn ang="0">
                    <a:pos x="46" y="38"/>
                  </a:cxn>
                </a:cxnLst>
                <a:rect l="0" t="0" r="r" b="b"/>
                <a:pathLst>
                  <a:path w="90" h="38">
                    <a:moveTo>
                      <a:pt x="46" y="38"/>
                    </a:moveTo>
                    <a:lnTo>
                      <a:pt x="90" y="0"/>
                    </a:lnTo>
                    <a:lnTo>
                      <a:pt x="0" y="0"/>
                    </a:lnTo>
                    <a:lnTo>
                      <a:pt x="46" y="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6" name="Freeform 297"/>
              <p:cNvSpPr>
                <a:spLocks/>
              </p:cNvSpPr>
              <p:nvPr/>
            </p:nvSpPr>
            <p:spPr bwMode="auto">
              <a:xfrm>
                <a:off x="742566" y="4338512"/>
                <a:ext cx="189549" cy="100784"/>
              </a:xfrm>
              <a:custGeom>
                <a:avLst/>
                <a:gdLst/>
                <a:ahLst/>
                <a:cxnLst>
                  <a:cxn ang="0">
                    <a:pos x="49" y="41"/>
                  </a:cxn>
                  <a:cxn ang="0">
                    <a:pos x="0" y="0"/>
                  </a:cxn>
                  <a:cxn ang="0">
                    <a:pos x="0" y="56"/>
                  </a:cxn>
                  <a:cxn ang="0">
                    <a:pos x="97" y="56"/>
                  </a:cxn>
                  <a:cxn ang="0">
                    <a:pos x="97" y="0"/>
                  </a:cxn>
                  <a:cxn ang="0">
                    <a:pos x="49" y="41"/>
                  </a:cxn>
                </a:cxnLst>
                <a:rect l="0" t="0" r="r" b="b"/>
                <a:pathLst>
                  <a:path w="97" h="56">
                    <a:moveTo>
                      <a:pt x="49" y="41"/>
                    </a:moveTo>
                    <a:lnTo>
                      <a:pt x="0" y="0"/>
                    </a:lnTo>
                    <a:lnTo>
                      <a:pt x="0" y="56"/>
                    </a:lnTo>
                    <a:lnTo>
                      <a:pt x="97" y="56"/>
                    </a:lnTo>
                    <a:lnTo>
                      <a:pt x="97" y="0"/>
                    </a:lnTo>
                    <a:lnTo>
                      <a:pt x="49" y="4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7" name="Freeform 298"/>
              <p:cNvSpPr>
                <a:spLocks noEditPoints="1"/>
              </p:cNvSpPr>
              <p:nvPr/>
            </p:nvSpPr>
            <p:spPr bwMode="auto">
              <a:xfrm>
                <a:off x="3200839" y="2171646"/>
                <a:ext cx="300933" cy="278957"/>
              </a:xfrm>
              <a:custGeom>
                <a:avLst/>
                <a:gdLst/>
                <a:ahLst/>
                <a:cxnLst>
                  <a:cxn ang="0">
                    <a:pos x="85" y="0"/>
                  </a:cxn>
                  <a:cxn ang="0">
                    <a:pos x="0" y="86"/>
                  </a:cxn>
                  <a:cxn ang="0">
                    <a:pos x="4" y="112"/>
                  </a:cxn>
                  <a:cxn ang="0">
                    <a:pos x="58" y="116"/>
                  </a:cxn>
                  <a:cxn ang="0">
                    <a:pos x="57" y="166"/>
                  </a:cxn>
                  <a:cxn ang="0">
                    <a:pos x="85" y="171"/>
                  </a:cxn>
                  <a:cxn ang="0">
                    <a:pos x="171" y="86"/>
                  </a:cxn>
                  <a:cxn ang="0">
                    <a:pos x="85" y="0"/>
                  </a:cxn>
                  <a:cxn ang="0">
                    <a:pos x="127" y="29"/>
                  </a:cxn>
                  <a:cxn ang="0">
                    <a:pos x="144" y="44"/>
                  </a:cxn>
                  <a:cxn ang="0">
                    <a:pos x="127" y="59"/>
                  </a:cxn>
                  <a:cxn ang="0">
                    <a:pos x="109" y="44"/>
                  </a:cxn>
                  <a:cxn ang="0">
                    <a:pos x="127" y="29"/>
                  </a:cxn>
                  <a:cxn ang="0">
                    <a:pos x="27" y="91"/>
                  </a:cxn>
                  <a:cxn ang="0">
                    <a:pos x="9" y="76"/>
                  </a:cxn>
                  <a:cxn ang="0">
                    <a:pos x="27" y="61"/>
                  </a:cxn>
                  <a:cxn ang="0">
                    <a:pos x="45" y="76"/>
                  </a:cxn>
                  <a:cxn ang="0">
                    <a:pos x="27" y="91"/>
                  </a:cxn>
                  <a:cxn ang="0">
                    <a:pos x="48" y="57"/>
                  </a:cxn>
                  <a:cxn ang="0">
                    <a:pos x="30" y="42"/>
                  </a:cxn>
                  <a:cxn ang="0">
                    <a:pos x="48" y="27"/>
                  </a:cxn>
                  <a:cxn ang="0">
                    <a:pos x="65" y="42"/>
                  </a:cxn>
                  <a:cxn ang="0">
                    <a:pos x="48" y="57"/>
                  </a:cxn>
                  <a:cxn ang="0">
                    <a:pos x="69" y="24"/>
                  </a:cxn>
                  <a:cxn ang="0">
                    <a:pos x="87" y="9"/>
                  </a:cxn>
                  <a:cxn ang="0">
                    <a:pos x="104" y="24"/>
                  </a:cxn>
                  <a:cxn ang="0">
                    <a:pos x="87" y="39"/>
                  </a:cxn>
                  <a:cxn ang="0">
                    <a:pos x="69" y="24"/>
                  </a:cxn>
                  <a:cxn ang="0">
                    <a:pos x="99" y="159"/>
                  </a:cxn>
                  <a:cxn ang="0">
                    <a:pos x="82" y="144"/>
                  </a:cxn>
                  <a:cxn ang="0">
                    <a:pos x="99" y="129"/>
                  </a:cxn>
                  <a:cxn ang="0">
                    <a:pos x="117" y="144"/>
                  </a:cxn>
                  <a:cxn ang="0">
                    <a:pos x="99" y="159"/>
                  </a:cxn>
                  <a:cxn ang="0">
                    <a:pos x="135" y="133"/>
                  </a:cxn>
                  <a:cxn ang="0">
                    <a:pos x="117" y="118"/>
                  </a:cxn>
                  <a:cxn ang="0">
                    <a:pos x="135" y="103"/>
                  </a:cxn>
                  <a:cxn ang="0">
                    <a:pos x="152" y="118"/>
                  </a:cxn>
                  <a:cxn ang="0">
                    <a:pos x="135" y="133"/>
                  </a:cxn>
                  <a:cxn ang="0">
                    <a:pos x="144" y="96"/>
                  </a:cxn>
                  <a:cxn ang="0">
                    <a:pos x="127" y="81"/>
                  </a:cxn>
                  <a:cxn ang="0">
                    <a:pos x="144" y="66"/>
                  </a:cxn>
                  <a:cxn ang="0">
                    <a:pos x="162" y="81"/>
                  </a:cxn>
                  <a:cxn ang="0">
                    <a:pos x="144" y="96"/>
                  </a:cxn>
                </a:cxnLst>
                <a:rect l="0" t="0" r="r" b="b"/>
                <a:pathLst>
                  <a:path w="171" h="171">
                    <a:moveTo>
                      <a:pt x="85" y="0"/>
                    </a:moveTo>
                    <a:cubicBezTo>
                      <a:pt x="38" y="0"/>
                      <a:pt x="0" y="39"/>
                      <a:pt x="0" y="86"/>
                    </a:cubicBezTo>
                    <a:cubicBezTo>
                      <a:pt x="0" y="96"/>
                      <a:pt x="1" y="102"/>
                      <a:pt x="4" y="112"/>
                    </a:cubicBezTo>
                    <a:cubicBezTo>
                      <a:pt x="10" y="130"/>
                      <a:pt x="44" y="96"/>
                      <a:pt x="58" y="116"/>
                    </a:cubicBezTo>
                    <a:cubicBezTo>
                      <a:pt x="72" y="136"/>
                      <a:pt x="26" y="154"/>
                      <a:pt x="57" y="166"/>
                    </a:cubicBezTo>
                    <a:cubicBezTo>
                      <a:pt x="71" y="170"/>
                      <a:pt x="75" y="171"/>
                      <a:pt x="85" y="171"/>
                    </a:cubicBezTo>
                    <a:cubicBezTo>
                      <a:pt x="132" y="171"/>
                      <a:pt x="171" y="133"/>
                      <a:pt x="171" y="86"/>
                    </a:cubicBezTo>
                    <a:cubicBezTo>
                      <a:pt x="171" y="39"/>
                      <a:pt x="132" y="0"/>
                      <a:pt x="85" y="0"/>
                    </a:cubicBezTo>
                    <a:close/>
                    <a:moveTo>
                      <a:pt x="127" y="29"/>
                    </a:moveTo>
                    <a:cubicBezTo>
                      <a:pt x="136" y="29"/>
                      <a:pt x="144" y="36"/>
                      <a:pt x="144" y="44"/>
                    </a:cubicBezTo>
                    <a:cubicBezTo>
                      <a:pt x="144" y="52"/>
                      <a:pt x="136" y="59"/>
                      <a:pt x="127" y="59"/>
                    </a:cubicBezTo>
                    <a:cubicBezTo>
                      <a:pt x="117" y="59"/>
                      <a:pt x="109" y="52"/>
                      <a:pt x="109" y="44"/>
                    </a:cubicBezTo>
                    <a:cubicBezTo>
                      <a:pt x="109" y="36"/>
                      <a:pt x="117" y="29"/>
                      <a:pt x="127" y="29"/>
                    </a:cubicBezTo>
                    <a:close/>
                    <a:moveTo>
                      <a:pt x="27" y="91"/>
                    </a:moveTo>
                    <a:cubicBezTo>
                      <a:pt x="17" y="91"/>
                      <a:pt x="9" y="84"/>
                      <a:pt x="9" y="76"/>
                    </a:cubicBezTo>
                    <a:cubicBezTo>
                      <a:pt x="9" y="68"/>
                      <a:pt x="17" y="61"/>
                      <a:pt x="27" y="61"/>
                    </a:cubicBezTo>
                    <a:cubicBezTo>
                      <a:pt x="37" y="61"/>
                      <a:pt x="45" y="68"/>
                      <a:pt x="45" y="76"/>
                    </a:cubicBezTo>
                    <a:cubicBezTo>
                      <a:pt x="45" y="84"/>
                      <a:pt x="37" y="91"/>
                      <a:pt x="27" y="91"/>
                    </a:cubicBezTo>
                    <a:close/>
                    <a:moveTo>
                      <a:pt x="48" y="57"/>
                    </a:moveTo>
                    <a:cubicBezTo>
                      <a:pt x="38" y="57"/>
                      <a:pt x="30" y="50"/>
                      <a:pt x="30" y="42"/>
                    </a:cubicBezTo>
                    <a:cubicBezTo>
                      <a:pt x="30" y="33"/>
                      <a:pt x="38" y="27"/>
                      <a:pt x="48" y="27"/>
                    </a:cubicBezTo>
                    <a:cubicBezTo>
                      <a:pt x="57" y="27"/>
                      <a:pt x="65" y="33"/>
                      <a:pt x="65" y="42"/>
                    </a:cubicBezTo>
                    <a:cubicBezTo>
                      <a:pt x="65" y="50"/>
                      <a:pt x="57" y="57"/>
                      <a:pt x="48" y="57"/>
                    </a:cubicBezTo>
                    <a:close/>
                    <a:moveTo>
                      <a:pt x="69" y="24"/>
                    </a:moveTo>
                    <a:cubicBezTo>
                      <a:pt x="69" y="16"/>
                      <a:pt x="77" y="9"/>
                      <a:pt x="87" y="9"/>
                    </a:cubicBezTo>
                    <a:cubicBezTo>
                      <a:pt x="96" y="9"/>
                      <a:pt x="104" y="16"/>
                      <a:pt x="104" y="24"/>
                    </a:cubicBezTo>
                    <a:cubicBezTo>
                      <a:pt x="104" y="33"/>
                      <a:pt x="96" y="39"/>
                      <a:pt x="87" y="39"/>
                    </a:cubicBezTo>
                    <a:cubicBezTo>
                      <a:pt x="77" y="39"/>
                      <a:pt x="69" y="33"/>
                      <a:pt x="69" y="24"/>
                    </a:cubicBezTo>
                    <a:close/>
                    <a:moveTo>
                      <a:pt x="99" y="159"/>
                    </a:moveTo>
                    <a:cubicBezTo>
                      <a:pt x="90" y="159"/>
                      <a:pt x="82" y="152"/>
                      <a:pt x="82" y="144"/>
                    </a:cubicBezTo>
                    <a:cubicBezTo>
                      <a:pt x="82" y="136"/>
                      <a:pt x="90" y="129"/>
                      <a:pt x="99" y="129"/>
                    </a:cubicBezTo>
                    <a:cubicBezTo>
                      <a:pt x="109" y="129"/>
                      <a:pt x="117" y="136"/>
                      <a:pt x="117" y="144"/>
                    </a:cubicBezTo>
                    <a:cubicBezTo>
                      <a:pt x="117" y="152"/>
                      <a:pt x="109" y="159"/>
                      <a:pt x="99" y="159"/>
                    </a:cubicBezTo>
                    <a:close/>
                    <a:moveTo>
                      <a:pt x="135" y="133"/>
                    </a:moveTo>
                    <a:cubicBezTo>
                      <a:pt x="125" y="133"/>
                      <a:pt x="117" y="127"/>
                      <a:pt x="117" y="118"/>
                    </a:cubicBezTo>
                    <a:cubicBezTo>
                      <a:pt x="117" y="110"/>
                      <a:pt x="125" y="103"/>
                      <a:pt x="135" y="103"/>
                    </a:cubicBezTo>
                    <a:cubicBezTo>
                      <a:pt x="144" y="103"/>
                      <a:pt x="152" y="110"/>
                      <a:pt x="152" y="118"/>
                    </a:cubicBezTo>
                    <a:cubicBezTo>
                      <a:pt x="152" y="127"/>
                      <a:pt x="144" y="133"/>
                      <a:pt x="135" y="133"/>
                    </a:cubicBezTo>
                    <a:close/>
                    <a:moveTo>
                      <a:pt x="144" y="96"/>
                    </a:moveTo>
                    <a:cubicBezTo>
                      <a:pt x="134" y="96"/>
                      <a:pt x="127" y="89"/>
                      <a:pt x="127" y="81"/>
                    </a:cubicBezTo>
                    <a:cubicBezTo>
                      <a:pt x="127" y="72"/>
                      <a:pt x="134" y="66"/>
                      <a:pt x="144" y="66"/>
                    </a:cubicBezTo>
                    <a:cubicBezTo>
                      <a:pt x="154" y="66"/>
                      <a:pt x="162" y="72"/>
                      <a:pt x="162" y="81"/>
                    </a:cubicBezTo>
                    <a:cubicBezTo>
                      <a:pt x="162" y="89"/>
                      <a:pt x="154" y="96"/>
                      <a:pt x="144" y="96"/>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sp>
            <p:nvSpPr>
              <p:cNvPr id="928" name="Oval 30"/>
              <p:cNvSpPr>
                <a:spLocks noChangeArrowheads="1"/>
              </p:cNvSpPr>
              <p:nvPr/>
            </p:nvSpPr>
            <p:spPr bwMode="auto">
              <a:xfrm>
                <a:off x="953605" y="3960570"/>
                <a:ext cx="361511" cy="334748"/>
              </a:xfrm>
              <a:prstGeom prst="ellipse">
                <a:avLst/>
              </a:pr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pPr fontAlgn="auto">
                  <a:spcBef>
                    <a:spcPts val="0"/>
                  </a:spcBef>
                  <a:spcAft>
                    <a:spcPts val="0"/>
                  </a:spcAft>
                  <a:buFontTx/>
                  <a:buNone/>
                </a:pPr>
                <a:endParaRPr lang="en-US" sz="3200">
                  <a:solidFill>
                    <a:srgbClr val="000000"/>
                  </a:solidFill>
                  <a:latin typeface="Arial"/>
                  <a:ea typeface="微软雅黑"/>
                </a:endParaRPr>
              </a:p>
            </p:txBody>
          </p:sp>
        </p:grpSp>
        <p:grpSp>
          <p:nvGrpSpPr>
            <p:cNvPr id="624" name="组合 623"/>
            <p:cNvGrpSpPr/>
            <p:nvPr/>
          </p:nvGrpSpPr>
          <p:grpSpPr>
            <a:xfrm>
              <a:off x="711922" y="1988558"/>
              <a:ext cx="895416" cy="895416"/>
              <a:chOff x="5675954" y="2249137"/>
              <a:chExt cx="648072" cy="648072"/>
            </a:xfrm>
          </p:grpSpPr>
          <p:sp>
            <p:nvSpPr>
              <p:cNvPr id="634" name="椭圆 633"/>
              <p:cNvSpPr/>
              <p:nvPr/>
            </p:nvSpPr>
            <p:spPr>
              <a:xfrm>
                <a:off x="5675954"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635" name="Freeform 428"/>
              <p:cNvSpPr>
                <a:spLocks/>
              </p:cNvSpPr>
              <p:nvPr/>
            </p:nvSpPr>
            <p:spPr bwMode="auto">
              <a:xfrm>
                <a:off x="5809844" y="2390028"/>
                <a:ext cx="380293" cy="366291"/>
              </a:xfrm>
              <a:custGeom>
                <a:avLst/>
                <a:gdLst>
                  <a:gd name="connsiteX0" fmla="*/ 297615 w 597921"/>
                  <a:gd name="connsiteY0" fmla="*/ 96957 h 598324"/>
                  <a:gd name="connsiteX1" fmla="*/ 323434 w 597921"/>
                  <a:gd name="connsiteY1" fmla="*/ 122740 h 598324"/>
                  <a:gd name="connsiteX2" fmla="*/ 323434 w 597921"/>
                  <a:gd name="connsiteY2" fmla="*/ 289852 h 598324"/>
                  <a:gd name="connsiteX3" fmla="*/ 462572 w 597921"/>
                  <a:gd name="connsiteY3" fmla="*/ 289852 h 598324"/>
                  <a:gd name="connsiteX4" fmla="*/ 487913 w 597921"/>
                  <a:gd name="connsiteY4" fmla="*/ 315157 h 598324"/>
                  <a:gd name="connsiteX5" fmla="*/ 462572 w 597921"/>
                  <a:gd name="connsiteY5" fmla="*/ 340463 h 598324"/>
                  <a:gd name="connsiteX6" fmla="*/ 297615 w 597921"/>
                  <a:gd name="connsiteY6" fmla="*/ 340463 h 598324"/>
                  <a:gd name="connsiteX7" fmla="*/ 272274 w 597921"/>
                  <a:gd name="connsiteY7" fmla="*/ 315157 h 598324"/>
                  <a:gd name="connsiteX8" fmla="*/ 272274 w 597921"/>
                  <a:gd name="connsiteY8" fmla="*/ 122740 h 598324"/>
                  <a:gd name="connsiteX9" fmla="*/ 297615 w 597921"/>
                  <a:gd name="connsiteY9" fmla="*/ 96957 h 598324"/>
                  <a:gd name="connsiteX10" fmla="*/ 298127 w 597921"/>
                  <a:gd name="connsiteY10" fmla="*/ 0 h 598324"/>
                  <a:gd name="connsiteX11" fmla="*/ 597921 w 597921"/>
                  <a:gd name="connsiteY11" fmla="*/ 299401 h 598324"/>
                  <a:gd name="connsiteX12" fmla="*/ 298127 w 597921"/>
                  <a:gd name="connsiteY12" fmla="*/ 598324 h 598324"/>
                  <a:gd name="connsiteX13" fmla="*/ 35150 w 597921"/>
                  <a:gd name="connsiteY13" fmla="*/ 442177 h 598324"/>
                  <a:gd name="connsiteX14" fmla="*/ 34194 w 597921"/>
                  <a:gd name="connsiteY14" fmla="*/ 432149 h 598324"/>
                  <a:gd name="connsiteX15" fmla="*/ 40410 w 597921"/>
                  <a:gd name="connsiteY15" fmla="*/ 424509 h 598324"/>
                  <a:gd name="connsiteX16" fmla="*/ 74836 w 597921"/>
                  <a:gd name="connsiteY16" fmla="*/ 407796 h 598324"/>
                  <a:gd name="connsiteX17" fmla="*/ 91571 w 597921"/>
                  <a:gd name="connsiteY17" fmla="*/ 413049 h 598324"/>
                  <a:gd name="connsiteX18" fmla="*/ 298127 w 597921"/>
                  <a:gd name="connsiteY18" fmla="*/ 534815 h 598324"/>
                  <a:gd name="connsiteX19" fmla="*/ 534328 w 597921"/>
                  <a:gd name="connsiteY19" fmla="*/ 299401 h 598324"/>
                  <a:gd name="connsiteX20" fmla="*/ 298127 w 597921"/>
                  <a:gd name="connsiteY20" fmla="*/ 63509 h 598324"/>
                  <a:gd name="connsiteX21" fmla="*/ 145123 w 597921"/>
                  <a:gd name="connsiteY21" fmla="*/ 120333 h 598324"/>
                  <a:gd name="connsiteX22" fmla="*/ 200587 w 597921"/>
                  <a:gd name="connsiteY22" fmla="*/ 142299 h 598324"/>
                  <a:gd name="connsiteX23" fmla="*/ 208237 w 597921"/>
                  <a:gd name="connsiteY23" fmla="*/ 152327 h 598324"/>
                  <a:gd name="connsiteX24" fmla="*/ 203456 w 597921"/>
                  <a:gd name="connsiteY24" fmla="*/ 164265 h 598324"/>
                  <a:gd name="connsiteX25" fmla="*/ 48060 w 597921"/>
                  <a:gd name="connsiteY25" fmla="*/ 285553 h 598324"/>
                  <a:gd name="connsiteX26" fmla="*/ 35150 w 597921"/>
                  <a:gd name="connsiteY26" fmla="*/ 287463 h 598324"/>
                  <a:gd name="connsiteX27" fmla="*/ 27500 w 597921"/>
                  <a:gd name="connsiteY27" fmla="*/ 277435 h 598324"/>
                  <a:gd name="connsiteX28" fmla="*/ 246 w 597921"/>
                  <a:gd name="connsiteY28" fmla="*/ 82132 h 598324"/>
                  <a:gd name="connsiteX29" fmla="*/ 4550 w 597921"/>
                  <a:gd name="connsiteY29" fmla="*/ 70194 h 598324"/>
                  <a:gd name="connsiteX30" fmla="*/ 17459 w 597921"/>
                  <a:gd name="connsiteY30" fmla="*/ 68762 h 598324"/>
                  <a:gd name="connsiteX31" fmla="*/ 80574 w 597921"/>
                  <a:gd name="connsiteY31" fmla="*/ 94070 h 598324"/>
                  <a:gd name="connsiteX32" fmla="*/ 298127 w 597921"/>
                  <a:gd name="connsiteY32" fmla="*/ 0 h 5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7921" h="598324">
                    <a:moveTo>
                      <a:pt x="297615" y="96957"/>
                    </a:moveTo>
                    <a:cubicBezTo>
                      <a:pt x="311959" y="96957"/>
                      <a:pt x="323434" y="108416"/>
                      <a:pt x="323434" y="122740"/>
                    </a:cubicBezTo>
                    <a:lnTo>
                      <a:pt x="323434" y="289852"/>
                    </a:lnTo>
                    <a:lnTo>
                      <a:pt x="462572" y="289852"/>
                    </a:lnTo>
                    <a:cubicBezTo>
                      <a:pt x="476438" y="289852"/>
                      <a:pt x="487913" y="301311"/>
                      <a:pt x="487913" y="315157"/>
                    </a:cubicBezTo>
                    <a:cubicBezTo>
                      <a:pt x="487913" y="329004"/>
                      <a:pt x="476438" y="340463"/>
                      <a:pt x="462572" y="340463"/>
                    </a:cubicBezTo>
                    <a:lnTo>
                      <a:pt x="297615" y="340463"/>
                    </a:lnTo>
                    <a:cubicBezTo>
                      <a:pt x="283749" y="340463"/>
                      <a:pt x="272274" y="329004"/>
                      <a:pt x="272274" y="315157"/>
                    </a:cubicBezTo>
                    <a:lnTo>
                      <a:pt x="272274" y="122740"/>
                    </a:lnTo>
                    <a:cubicBezTo>
                      <a:pt x="272274" y="108416"/>
                      <a:pt x="283749" y="96957"/>
                      <a:pt x="297615" y="96957"/>
                    </a:cubicBezTo>
                    <a:close/>
                    <a:moveTo>
                      <a:pt x="298127" y="0"/>
                    </a:moveTo>
                    <a:cubicBezTo>
                      <a:pt x="463564" y="0"/>
                      <a:pt x="597921" y="134181"/>
                      <a:pt x="597921" y="299401"/>
                    </a:cubicBezTo>
                    <a:cubicBezTo>
                      <a:pt x="597921" y="464143"/>
                      <a:pt x="463564" y="598324"/>
                      <a:pt x="298127" y="598324"/>
                    </a:cubicBezTo>
                    <a:cubicBezTo>
                      <a:pt x="188155" y="598324"/>
                      <a:pt x="87268" y="538635"/>
                      <a:pt x="35150" y="442177"/>
                    </a:cubicBezTo>
                    <a:cubicBezTo>
                      <a:pt x="33238" y="438835"/>
                      <a:pt x="32760" y="435492"/>
                      <a:pt x="34194" y="432149"/>
                    </a:cubicBezTo>
                    <a:cubicBezTo>
                      <a:pt x="35150" y="428807"/>
                      <a:pt x="37541" y="425942"/>
                      <a:pt x="40410" y="424509"/>
                    </a:cubicBezTo>
                    <a:lnTo>
                      <a:pt x="74836" y="407796"/>
                    </a:lnTo>
                    <a:cubicBezTo>
                      <a:pt x="81052" y="404931"/>
                      <a:pt x="88702" y="407319"/>
                      <a:pt x="91571" y="413049"/>
                    </a:cubicBezTo>
                    <a:cubicBezTo>
                      <a:pt x="133169" y="488018"/>
                      <a:pt x="212540" y="534815"/>
                      <a:pt x="298127" y="534815"/>
                    </a:cubicBezTo>
                    <a:cubicBezTo>
                      <a:pt x="428181" y="534815"/>
                      <a:pt x="534328" y="429284"/>
                      <a:pt x="534328" y="299401"/>
                    </a:cubicBezTo>
                    <a:cubicBezTo>
                      <a:pt x="534328" y="169517"/>
                      <a:pt x="428181" y="63509"/>
                      <a:pt x="298127" y="63509"/>
                    </a:cubicBezTo>
                    <a:cubicBezTo>
                      <a:pt x="242185" y="63509"/>
                      <a:pt x="187677" y="83565"/>
                      <a:pt x="145123" y="120333"/>
                    </a:cubicBezTo>
                    <a:lnTo>
                      <a:pt x="200587" y="142299"/>
                    </a:lnTo>
                    <a:cubicBezTo>
                      <a:pt x="204890" y="144209"/>
                      <a:pt x="207759" y="148029"/>
                      <a:pt x="208237" y="152327"/>
                    </a:cubicBezTo>
                    <a:cubicBezTo>
                      <a:pt x="208715" y="157102"/>
                      <a:pt x="207281" y="161399"/>
                      <a:pt x="203456" y="164265"/>
                    </a:cubicBezTo>
                    <a:lnTo>
                      <a:pt x="48060" y="285553"/>
                    </a:lnTo>
                    <a:cubicBezTo>
                      <a:pt x="44235" y="288418"/>
                      <a:pt x="39454" y="289373"/>
                      <a:pt x="35150" y="287463"/>
                    </a:cubicBezTo>
                    <a:cubicBezTo>
                      <a:pt x="31325" y="285553"/>
                      <a:pt x="27978" y="281733"/>
                      <a:pt x="27500" y="277435"/>
                    </a:cubicBezTo>
                    <a:lnTo>
                      <a:pt x="246" y="82132"/>
                    </a:lnTo>
                    <a:cubicBezTo>
                      <a:pt x="-710" y="77835"/>
                      <a:pt x="1203" y="73060"/>
                      <a:pt x="4550" y="70194"/>
                    </a:cubicBezTo>
                    <a:cubicBezTo>
                      <a:pt x="8375" y="67807"/>
                      <a:pt x="13156" y="66852"/>
                      <a:pt x="17459" y="68762"/>
                    </a:cubicBezTo>
                    <a:lnTo>
                      <a:pt x="80574" y="94070"/>
                    </a:lnTo>
                    <a:cubicBezTo>
                      <a:pt x="137472" y="33426"/>
                      <a:pt x="214931" y="0"/>
                      <a:pt x="298127" y="0"/>
                    </a:cubicBez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en-US" sz="7198">
                  <a:solidFill>
                    <a:srgbClr val="000000"/>
                  </a:solidFill>
                </a:endParaRPr>
              </a:p>
            </p:txBody>
          </p:sp>
        </p:grpSp>
        <p:grpSp>
          <p:nvGrpSpPr>
            <p:cNvPr id="625" name="组合 624"/>
            <p:cNvGrpSpPr/>
            <p:nvPr/>
          </p:nvGrpSpPr>
          <p:grpSpPr>
            <a:xfrm>
              <a:off x="4701890" y="1886754"/>
              <a:ext cx="860620" cy="860620"/>
              <a:chOff x="4792556" y="2249137"/>
              <a:chExt cx="648072" cy="648072"/>
            </a:xfrm>
          </p:grpSpPr>
          <p:sp>
            <p:nvSpPr>
              <p:cNvPr id="632" name="椭圆 631"/>
              <p:cNvSpPr/>
              <p:nvPr/>
            </p:nvSpPr>
            <p:spPr>
              <a:xfrm>
                <a:off x="4792556" y="2249137"/>
                <a:ext cx="648072" cy="648072"/>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633" name="Freeform 70"/>
              <p:cNvSpPr>
                <a:spLocks noEditPoints="1"/>
              </p:cNvSpPr>
              <p:nvPr/>
            </p:nvSpPr>
            <p:spPr bwMode="auto">
              <a:xfrm>
                <a:off x="4926447" y="2390028"/>
                <a:ext cx="380293" cy="366291"/>
              </a:xfrm>
              <a:custGeom>
                <a:avLst/>
                <a:gdLst>
                  <a:gd name="T0" fmla="*/ 4096 w 6827"/>
                  <a:gd name="T1" fmla="*/ 4551 h 6827"/>
                  <a:gd name="T2" fmla="*/ 6258 w 6827"/>
                  <a:gd name="T3" fmla="*/ 4096 h 6827"/>
                  <a:gd name="T4" fmla="*/ 2348 w 6827"/>
                  <a:gd name="T5" fmla="*/ 4911 h 6827"/>
                  <a:gd name="T6" fmla="*/ 569 w 6827"/>
                  <a:gd name="T7" fmla="*/ 4551 h 6827"/>
                  <a:gd name="T8" fmla="*/ 569 w 6827"/>
                  <a:gd name="T9" fmla="*/ 3982 h 6827"/>
                  <a:gd name="T10" fmla="*/ 1707 w 6827"/>
                  <a:gd name="T11" fmla="*/ 2503 h 6827"/>
                  <a:gd name="T12" fmla="*/ 3868 w 6827"/>
                  <a:gd name="T13" fmla="*/ 2731 h 6827"/>
                  <a:gd name="T14" fmla="*/ 5827 w 6827"/>
                  <a:gd name="T15" fmla="*/ 2004 h 6827"/>
                  <a:gd name="T16" fmla="*/ 6258 w 6827"/>
                  <a:gd name="T17" fmla="*/ 1820 h 6827"/>
                  <a:gd name="T18" fmla="*/ 4779 w 6827"/>
                  <a:gd name="T19" fmla="*/ 0 h 6827"/>
                  <a:gd name="T20" fmla="*/ 2854 w 6827"/>
                  <a:gd name="T21" fmla="*/ 2381 h 6827"/>
                  <a:gd name="T22" fmla="*/ 1239 w 6827"/>
                  <a:gd name="T23" fmla="*/ 2257 h 6827"/>
                  <a:gd name="T24" fmla="*/ 569 w 6827"/>
                  <a:gd name="T25" fmla="*/ 2844 h 6827"/>
                  <a:gd name="T26" fmla="*/ 569 w 6827"/>
                  <a:gd name="T27" fmla="*/ 2276 h 6827"/>
                  <a:gd name="T28" fmla="*/ 569 w 6827"/>
                  <a:gd name="T29" fmla="*/ 1707 h 6827"/>
                  <a:gd name="T30" fmla="*/ 569 w 6827"/>
                  <a:gd name="T31" fmla="*/ 1138 h 6827"/>
                  <a:gd name="T32" fmla="*/ 569 w 6827"/>
                  <a:gd name="T33" fmla="*/ 569 h 6827"/>
                  <a:gd name="T34" fmla="*/ 341 w 6827"/>
                  <a:gd name="T35" fmla="*/ 0 h 6827"/>
                  <a:gd name="T36" fmla="*/ 114 w 6827"/>
                  <a:gd name="T37" fmla="*/ 569 h 6827"/>
                  <a:gd name="T38" fmla="*/ 114 w 6827"/>
                  <a:gd name="T39" fmla="*/ 1138 h 6827"/>
                  <a:gd name="T40" fmla="*/ 114 w 6827"/>
                  <a:gd name="T41" fmla="*/ 1707 h 6827"/>
                  <a:gd name="T42" fmla="*/ 114 w 6827"/>
                  <a:gd name="T43" fmla="*/ 2276 h 6827"/>
                  <a:gd name="T44" fmla="*/ 114 w 6827"/>
                  <a:gd name="T45" fmla="*/ 2844 h 6827"/>
                  <a:gd name="T46" fmla="*/ 114 w 6827"/>
                  <a:gd name="T47" fmla="*/ 3413 h 6827"/>
                  <a:gd name="T48" fmla="*/ 114 w 6827"/>
                  <a:gd name="T49" fmla="*/ 3982 h 6827"/>
                  <a:gd name="T50" fmla="*/ 114 w 6827"/>
                  <a:gd name="T51" fmla="*/ 4551 h 6827"/>
                  <a:gd name="T52" fmla="*/ 114 w 6827"/>
                  <a:gd name="T53" fmla="*/ 5120 h 6827"/>
                  <a:gd name="T54" fmla="*/ 114 w 6827"/>
                  <a:gd name="T55" fmla="*/ 5689 h 6827"/>
                  <a:gd name="T56" fmla="*/ 114 w 6827"/>
                  <a:gd name="T57" fmla="*/ 6258 h 6827"/>
                  <a:gd name="T58" fmla="*/ 683 w 6827"/>
                  <a:gd name="T59" fmla="*/ 6713 h 6827"/>
                  <a:gd name="T60" fmla="*/ 1252 w 6827"/>
                  <a:gd name="T61" fmla="*/ 6713 h 6827"/>
                  <a:gd name="T62" fmla="*/ 1820 w 6827"/>
                  <a:gd name="T63" fmla="*/ 6713 h 6827"/>
                  <a:gd name="T64" fmla="*/ 2389 w 6827"/>
                  <a:gd name="T65" fmla="*/ 6713 h 6827"/>
                  <a:gd name="T66" fmla="*/ 2958 w 6827"/>
                  <a:gd name="T67" fmla="*/ 6713 h 6827"/>
                  <a:gd name="T68" fmla="*/ 3527 w 6827"/>
                  <a:gd name="T69" fmla="*/ 6713 h 6827"/>
                  <a:gd name="T70" fmla="*/ 4096 w 6827"/>
                  <a:gd name="T71" fmla="*/ 6713 h 6827"/>
                  <a:gd name="T72" fmla="*/ 4665 w 6827"/>
                  <a:gd name="T73" fmla="*/ 6713 h 6827"/>
                  <a:gd name="T74" fmla="*/ 5234 w 6827"/>
                  <a:gd name="T75" fmla="*/ 6713 h 6827"/>
                  <a:gd name="T76" fmla="*/ 5803 w 6827"/>
                  <a:gd name="T77" fmla="*/ 6713 h 6827"/>
                  <a:gd name="T78" fmla="*/ 6371 w 6827"/>
                  <a:gd name="T79" fmla="*/ 6713 h 6827"/>
                  <a:gd name="T80" fmla="*/ 6827 w 6827"/>
                  <a:gd name="T81" fmla="*/ 6485 h 6827"/>
                  <a:gd name="T82" fmla="*/ 6371 w 6827"/>
                  <a:gd name="T83" fmla="*/ 6258 h 6827"/>
                  <a:gd name="T84" fmla="*/ 5803 w 6827"/>
                  <a:gd name="T85" fmla="*/ 6258 h 6827"/>
                  <a:gd name="T86" fmla="*/ 5234 w 6827"/>
                  <a:gd name="T87" fmla="*/ 6258 h 6827"/>
                  <a:gd name="T88" fmla="*/ 4665 w 6827"/>
                  <a:gd name="T89" fmla="*/ 6258 h 6827"/>
                  <a:gd name="T90" fmla="*/ 4096 w 6827"/>
                  <a:gd name="T91" fmla="*/ 6258 h 6827"/>
                  <a:gd name="T92" fmla="*/ 3527 w 6827"/>
                  <a:gd name="T93" fmla="*/ 6258 h 6827"/>
                  <a:gd name="T94" fmla="*/ 2958 w 6827"/>
                  <a:gd name="T95" fmla="*/ 6258 h 6827"/>
                  <a:gd name="T96" fmla="*/ 2389 w 6827"/>
                  <a:gd name="T97" fmla="*/ 6258 h 6827"/>
                  <a:gd name="T98" fmla="*/ 1820 w 6827"/>
                  <a:gd name="T99" fmla="*/ 6258 h 6827"/>
                  <a:gd name="T100" fmla="*/ 1252 w 6827"/>
                  <a:gd name="T101" fmla="*/ 6258 h 6827"/>
                  <a:gd name="T102" fmla="*/ 683 w 6827"/>
                  <a:gd name="T103" fmla="*/ 625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27" h="6827">
                    <a:moveTo>
                      <a:pt x="1263" y="5234"/>
                    </a:moveTo>
                    <a:cubicBezTo>
                      <a:pt x="1316" y="5493"/>
                      <a:pt x="1546" y="5689"/>
                      <a:pt x="1820" y="5689"/>
                    </a:cubicBezTo>
                    <a:cubicBezTo>
                      <a:pt x="2114" y="5689"/>
                      <a:pt x="2354" y="5464"/>
                      <a:pt x="2383" y="5178"/>
                    </a:cubicBezTo>
                    <a:lnTo>
                      <a:pt x="3568" y="4191"/>
                    </a:lnTo>
                    <a:cubicBezTo>
                      <a:pt x="3652" y="4401"/>
                      <a:pt x="3856" y="4551"/>
                      <a:pt x="4096" y="4551"/>
                    </a:cubicBezTo>
                    <a:cubicBezTo>
                      <a:pt x="4348" y="4551"/>
                      <a:pt x="4560" y="4385"/>
                      <a:pt x="4635" y="4157"/>
                    </a:cubicBezTo>
                    <a:lnTo>
                      <a:pt x="5696" y="4736"/>
                    </a:lnTo>
                    <a:cubicBezTo>
                      <a:pt x="5732" y="5016"/>
                      <a:pt x="5969" y="5234"/>
                      <a:pt x="6258" y="5234"/>
                    </a:cubicBezTo>
                    <a:cubicBezTo>
                      <a:pt x="6571" y="5234"/>
                      <a:pt x="6827" y="4979"/>
                      <a:pt x="6827" y="4665"/>
                    </a:cubicBezTo>
                    <a:cubicBezTo>
                      <a:pt x="6827" y="4351"/>
                      <a:pt x="6571" y="4096"/>
                      <a:pt x="6258" y="4096"/>
                    </a:cubicBezTo>
                    <a:cubicBezTo>
                      <a:pt x="6006" y="4096"/>
                      <a:pt x="5794" y="4262"/>
                      <a:pt x="5719" y="4490"/>
                    </a:cubicBezTo>
                    <a:lnTo>
                      <a:pt x="4658" y="3911"/>
                    </a:lnTo>
                    <a:cubicBezTo>
                      <a:pt x="4622" y="3631"/>
                      <a:pt x="4385" y="3413"/>
                      <a:pt x="4096" y="3413"/>
                    </a:cubicBezTo>
                    <a:cubicBezTo>
                      <a:pt x="3802" y="3413"/>
                      <a:pt x="3563" y="3638"/>
                      <a:pt x="3533" y="3924"/>
                    </a:cubicBezTo>
                    <a:lnTo>
                      <a:pt x="2348" y="4911"/>
                    </a:lnTo>
                    <a:cubicBezTo>
                      <a:pt x="2265" y="4701"/>
                      <a:pt x="2060" y="4551"/>
                      <a:pt x="1820" y="4551"/>
                    </a:cubicBezTo>
                    <a:cubicBezTo>
                      <a:pt x="1546" y="4551"/>
                      <a:pt x="1316" y="4747"/>
                      <a:pt x="1263" y="5006"/>
                    </a:cubicBezTo>
                    <a:lnTo>
                      <a:pt x="455" y="5006"/>
                    </a:lnTo>
                    <a:lnTo>
                      <a:pt x="455" y="4551"/>
                    </a:lnTo>
                    <a:lnTo>
                      <a:pt x="569" y="4551"/>
                    </a:lnTo>
                    <a:cubicBezTo>
                      <a:pt x="632" y="4551"/>
                      <a:pt x="683" y="4500"/>
                      <a:pt x="683" y="4437"/>
                    </a:cubicBezTo>
                    <a:cubicBezTo>
                      <a:pt x="683" y="4374"/>
                      <a:pt x="632" y="4324"/>
                      <a:pt x="569" y="4324"/>
                    </a:cubicBezTo>
                    <a:lnTo>
                      <a:pt x="455" y="4324"/>
                    </a:lnTo>
                    <a:lnTo>
                      <a:pt x="455" y="3982"/>
                    </a:lnTo>
                    <a:lnTo>
                      <a:pt x="569" y="3982"/>
                    </a:lnTo>
                    <a:cubicBezTo>
                      <a:pt x="632" y="3982"/>
                      <a:pt x="683" y="3931"/>
                      <a:pt x="683" y="3868"/>
                    </a:cubicBezTo>
                    <a:cubicBezTo>
                      <a:pt x="683" y="3806"/>
                      <a:pt x="632" y="3755"/>
                      <a:pt x="569" y="3755"/>
                    </a:cubicBezTo>
                    <a:lnTo>
                      <a:pt x="480" y="3755"/>
                    </a:lnTo>
                    <a:lnTo>
                      <a:pt x="1407" y="2416"/>
                    </a:lnTo>
                    <a:cubicBezTo>
                      <a:pt x="1494" y="2470"/>
                      <a:pt x="1596" y="2503"/>
                      <a:pt x="1707" y="2503"/>
                    </a:cubicBezTo>
                    <a:cubicBezTo>
                      <a:pt x="1888" y="2503"/>
                      <a:pt x="2048" y="2416"/>
                      <a:pt x="2152" y="2284"/>
                    </a:cubicBezTo>
                    <a:lnTo>
                      <a:pt x="2752" y="2584"/>
                    </a:lnTo>
                    <a:cubicBezTo>
                      <a:pt x="2740" y="2631"/>
                      <a:pt x="2731" y="2680"/>
                      <a:pt x="2731" y="2731"/>
                    </a:cubicBezTo>
                    <a:cubicBezTo>
                      <a:pt x="2731" y="3044"/>
                      <a:pt x="2986" y="3300"/>
                      <a:pt x="3300" y="3300"/>
                    </a:cubicBezTo>
                    <a:cubicBezTo>
                      <a:pt x="3613" y="3300"/>
                      <a:pt x="3868" y="3044"/>
                      <a:pt x="3868" y="2731"/>
                    </a:cubicBezTo>
                    <a:cubicBezTo>
                      <a:pt x="3868" y="2608"/>
                      <a:pt x="3829" y="2496"/>
                      <a:pt x="3763" y="2403"/>
                    </a:cubicBezTo>
                    <a:lnTo>
                      <a:pt x="4488" y="1055"/>
                    </a:lnTo>
                    <a:cubicBezTo>
                      <a:pt x="4574" y="1107"/>
                      <a:pt x="4672" y="1138"/>
                      <a:pt x="4779" y="1138"/>
                    </a:cubicBezTo>
                    <a:cubicBezTo>
                      <a:pt x="4891" y="1138"/>
                      <a:pt x="4995" y="1104"/>
                      <a:pt x="5083" y="1048"/>
                    </a:cubicBezTo>
                    <a:lnTo>
                      <a:pt x="5827" y="2004"/>
                    </a:lnTo>
                    <a:cubicBezTo>
                      <a:pt x="5829" y="2007"/>
                      <a:pt x="5833" y="2009"/>
                      <a:pt x="5836" y="2011"/>
                    </a:cubicBezTo>
                    <a:cubicBezTo>
                      <a:pt x="5745" y="2112"/>
                      <a:pt x="5689" y="2244"/>
                      <a:pt x="5689" y="2389"/>
                    </a:cubicBezTo>
                    <a:cubicBezTo>
                      <a:pt x="5689" y="2703"/>
                      <a:pt x="5944" y="2958"/>
                      <a:pt x="6258" y="2958"/>
                    </a:cubicBezTo>
                    <a:cubicBezTo>
                      <a:pt x="6571" y="2958"/>
                      <a:pt x="6827" y="2703"/>
                      <a:pt x="6827" y="2389"/>
                    </a:cubicBezTo>
                    <a:cubicBezTo>
                      <a:pt x="6827" y="2076"/>
                      <a:pt x="6571" y="1820"/>
                      <a:pt x="6258" y="1820"/>
                    </a:cubicBezTo>
                    <a:cubicBezTo>
                      <a:pt x="6170" y="1820"/>
                      <a:pt x="6087" y="1842"/>
                      <a:pt x="6013" y="1878"/>
                    </a:cubicBezTo>
                    <a:cubicBezTo>
                      <a:pt x="6010" y="1874"/>
                      <a:pt x="6010" y="1869"/>
                      <a:pt x="6006" y="1864"/>
                    </a:cubicBezTo>
                    <a:lnTo>
                      <a:pt x="5248" y="890"/>
                    </a:lnTo>
                    <a:cubicBezTo>
                      <a:pt x="5311" y="798"/>
                      <a:pt x="5348" y="688"/>
                      <a:pt x="5348" y="569"/>
                    </a:cubicBezTo>
                    <a:cubicBezTo>
                      <a:pt x="5348" y="255"/>
                      <a:pt x="5092" y="0"/>
                      <a:pt x="4779" y="0"/>
                    </a:cubicBezTo>
                    <a:cubicBezTo>
                      <a:pt x="4465" y="0"/>
                      <a:pt x="4210" y="255"/>
                      <a:pt x="4210" y="569"/>
                    </a:cubicBezTo>
                    <a:cubicBezTo>
                      <a:pt x="4210" y="691"/>
                      <a:pt x="4249" y="804"/>
                      <a:pt x="4315" y="897"/>
                    </a:cubicBezTo>
                    <a:lnTo>
                      <a:pt x="3590" y="2244"/>
                    </a:lnTo>
                    <a:cubicBezTo>
                      <a:pt x="3505" y="2193"/>
                      <a:pt x="3406" y="2162"/>
                      <a:pt x="3300" y="2162"/>
                    </a:cubicBezTo>
                    <a:cubicBezTo>
                      <a:pt x="3118" y="2162"/>
                      <a:pt x="2959" y="2248"/>
                      <a:pt x="2854" y="2381"/>
                    </a:cubicBezTo>
                    <a:lnTo>
                      <a:pt x="2254" y="2081"/>
                    </a:lnTo>
                    <a:cubicBezTo>
                      <a:pt x="2267" y="2034"/>
                      <a:pt x="2276" y="1985"/>
                      <a:pt x="2276" y="1934"/>
                    </a:cubicBezTo>
                    <a:cubicBezTo>
                      <a:pt x="2276" y="1621"/>
                      <a:pt x="2020" y="1365"/>
                      <a:pt x="1707" y="1365"/>
                    </a:cubicBezTo>
                    <a:cubicBezTo>
                      <a:pt x="1393" y="1365"/>
                      <a:pt x="1138" y="1621"/>
                      <a:pt x="1138" y="1934"/>
                    </a:cubicBezTo>
                    <a:cubicBezTo>
                      <a:pt x="1138" y="2054"/>
                      <a:pt x="1176" y="2166"/>
                      <a:pt x="1239" y="2257"/>
                    </a:cubicBezTo>
                    <a:lnTo>
                      <a:pt x="593" y="3191"/>
                    </a:lnTo>
                    <a:cubicBezTo>
                      <a:pt x="585" y="3189"/>
                      <a:pt x="578" y="3186"/>
                      <a:pt x="569" y="3186"/>
                    </a:cubicBezTo>
                    <a:lnTo>
                      <a:pt x="455" y="3186"/>
                    </a:lnTo>
                    <a:lnTo>
                      <a:pt x="455" y="2844"/>
                    </a:lnTo>
                    <a:lnTo>
                      <a:pt x="569" y="2844"/>
                    </a:lnTo>
                    <a:cubicBezTo>
                      <a:pt x="632" y="2844"/>
                      <a:pt x="683" y="2794"/>
                      <a:pt x="683" y="2731"/>
                    </a:cubicBezTo>
                    <a:cubicBezTo>
                      <a:pt x="683" y="2668"/>
                      <a:pt x="632" y="2617"/>
                      <a:pt x="569" y="2617"/>
                    </a:cubicBezTo>
                    <a:lnTo>
                      <a:pt x="455" y="2617"/>
                    </a:lnTo>
                    <a:lnTo>
                      <a:pt x="455" y="2276"/>
                    </a:lnTo>
                    <a:lnTo>
                      <a:pt x="569" y="2276"/>
                    </a:lnTo>
                    <a:cubicBezTo>
                      <a:pt x="632" y="2276"/>
                      <a:pt x="683" y="2225"/>
                      <a:pt x="683" y="2162"/>
                    </a:cubicBezTo>
                    <a:cubicBezTo>
                      <a:pt x="683" y="2099"/>
                      <a:pt x="632" y="2048"/>
                      <a:pt x="569" y="2048"/>
                    </a:cubicBezTo>
                    <a:lnTo>
                      <a:pt x="455" y="2048"/>
                    </a:lnTo>
                    <a:lnTo>
                      <a:pt x="455" y="1707"/>
                    </a:lnTo>
                    <a:lnTo>
                      <a:pt x="569" y="1707"/>
                    </a:lnTo>
                    <a:cubicBezTo>
                      <a:pt x="632" y="1707"/>
                      <a:pt x="683" y="1656"/>
                      <a:pt x="683" y="1593"/>
                    </a:cubicBezTo>
                    <a:cubicBezTo>
                      <a:pt x="683" y="1530"/>
                      <a:pt x="632" y="1479"/>
                      <a:pt x="569" y="1479"/>
                    </a:cubicBezTo>
                    <a:lnTo>
                      <a:pt x="455" y="1479"/>
                    </a:lnTo>
                    <a:lnTo>
                      <a:pt x="455" y="1138"/>
                    </a:lnTo>
                    <a:lnTo>
                      <a:pt x="569" y="1138"/>
                    </a:lnTo>
                    <a:cubicBezTo>
                      <a:pt x="632" y="1138"/>
                      <a:pt x="683" y="1087"/>
                      <a:pt x="683" y="1024"/>
                    </a:cubicBezTo>
                    <a:cubicBezTo>
                      <a:pt x="683" y="961"/>
                      <a:pt x="632" y="910"/>
                      <a:pt x="569" y="910"/>
                    </a:cubicBezTo>
                    <a:lnTo>
                      <a:pt x="455" y="910"/>
                    </a:lnTo>
                    <a:lnTo>
                      <a:pt x="455" y="569"/>
                    </a:lnTo>
                    <a:lnTo>
                      <a:pt x="569" y="569"/>
                    </a:lnTo>
                    <a:cubicBezTo>
                      <a:pt x="632" y="569"/>
                      <a:pt x="683" y="518"/>
                      <a:pt x="683" y="455"/>
                    </a:cubicBezTo>
                    <a:cubicBezTo>
                      <a:pt x="683" y="392"/>
                      <a:pt x="632" y="341"/>
                      <a:pt x="569" y="341"/>
                    </a:cubicBezTo>
                    <a:lnTo>
                      <a:pt x="455" y="341"/>
                    </a:lnTo>
                    <a:lnTo>
                      <a:pt x="455" y="114"/>
                    </a:lnTo>
                    <a:cubicBezTo>
                      <a:pt x="455" y="51"/>
                      <a:pt x="404" y="0"/>
                      <a:pt x="341" y="0"/>
                    </a:cubicBezTo>
                    <a:cubicBezTo>
                      <a:pt x="278" y="0"/>
                      <a:pt x="228" y="51"/>
                      <a:pt x="228" y="114"/>
                    </a:cubicBezTo>
                    <a:lnTo>
                      <a:pt x="228" y="341"/>
                    </a:lnTo>
                    <a:lnTo>
                      <a:pt x="114" y="341"/>
                    </a:lnTo>
                    <a:cubicBezTo>
                      <a:pt x="51" y="341"/>
                      <a:pt x="0" y="392"/>
                      <a:pt x="0" y="455"/>
                    </a:cubicBezTo>
                    <a:cubicBezTo>
                      <a:pt x="0" y="518"/>
                      <a:pt x="51" y="569"/>
                      <a:pt x="114" y="569"/>
                    </a:cubicBezTo>
                    <a:lnTo>
                      <a:pt x="228" y="569"/>
                    </a:lnTo>
                    <a:lnTo>
                      <a:pt x="228" y="910"/>
                    </a:lnTo>
                    <a:lnTo>
                      <a:pt x="114" y="910"/>
                    </a:lnTo>
                    <a:cubicBezTo>
                      <a:pt x="51" y="910"/>
                      <a:pt x="0" y="961"/>
                      <a:pt x="0" y="1024"/>
                    </a:cubicBezTo>
                    <a:cubicBezTo>
                      <a:pt x="0" y="1087"/>
                      <a:pt x="51" y="1138"/>
                      <a:pt x="114" y="1138"/>
                    </a:cubicBezTo>
                    <a:lnTo>
                      <a:pt x="228" y="1138"/>
                    </a:lnTo>
                    <a:lnTo>
                      <a:pt x="228" y="1479"/>
                    </a:lnTo>
                    <a:lnTo>
                      <a:pt x="114" y="1479"/>
                    </a:lnTo>
                    <a:cubicBezTo>
                      <a:pt x="51" y="1479"/>
                      <a:pt x="0" y="1530"/>
                      <a:pt x="0" y="1593"/>
                    </a:cubicBezTo>
                    <a:cubicBezTo>
                      <a:pt x="0" y="1656"/>
                      <a:pt x="51" y="1707"/>
                      <a:pt x="114" y="1707"/>
                    </a:cubicBezTo>
                    <a:lnTo>
                      <a:pt x="228" y="1707"/>
                    </a:lnTo>
                    <a:lnTo>
                      <a:pt x="228" y="2048"/>
                    </a:lnTo>
                    <a:lnTo>
                      <a:pt x="114" y="2048"/>
                    </a:lnTo>
                    <a:cubicBezTo>
                      <a:pt x="51" y="2048"/>
                      <a:pt x="0" y="2099"/>
                      <a:pt x="0" y="2162"/>
                    </a:cubicBezTo>
                    <a:cubicBezTo>
                      <a:pt x="0" y="2225"/>
                      <a:pt x="51" y="2276"/>
                      <a:pt x="114" y="2276"/>
                    </a:cubicBezTo>
                    <a:lnTo>
                      <a:pt x="228" y="2276"/>
                    </a:lnTo>
                    <a:lnTo>
                      <a:pt x="228" y="2617"/>
                    </a:lnTo>
                    <a:lnTo>
                      <a:pt x="114" y="2617"/>
                    </a:lnTo>
                    <a:cubicBezTo>
                      <a:pt x="51" y="2617"/>
                      <a:pt x="0" y="2668"/>
                      <a:pt x="0" y="2731"/>
                    </a:cubicBezTo>
                    <a:cubicBezTo>
                      <a:pt x="0" y="2794"/>
                      <a:pt x="51" y="2844"/>
                      <a:pt x="114" y="2844"/>
                    </a:cubicBezTo>
                    <a:lnTo>
                      <a:pt x="228" y="2844"/>
                    </a:lnTo>
                    <a:lnTo>
                      <a:pt x="228" y="3186"/>
                    </a:lnTo>
                    <a:lnTo>
                      <a:pt x="114" y="3186"/>
                    </a:lnTo>
                    <a:cubicBezTo>
                      <a:pt x="51" y="3186"/>
                      <a:pt x="0" y="3237"/>
                      <a:pt x="0" y="3300"/>
                    </a:cubicBezTo>
                    <a:cubicBezTo>
                      <a:pt x="0" y="3362"/>
                      <a:pt x="51" y="3413"/>
                      <a:pt x="114" y="3413"/>
                    </a:cubicBezTo>
                    <a:lnTo>
                      <a:pt x="228" y="3413"/>
                    </a:lnTo>
                    <a:lnTo>
                      <a:pt x="228" y="3755"/>
                    </a:lnTo>
                    <a:lnTo>
                      <a:pt x="114" y="3755"/>
                    </a:lnTo>
                    <a:cubicBezTo>
                      <a:pt x="51" y="3755"/>
                      <a:pt x="0" y="3806"/>
                      <a:pt x="0" y="3868"/>
                    </a:cubicBezTo>
                    <a:cubicBezTo>
                      <a:pt x="0" y="3931"/>
                      <a:pt x="51" y="3982"/>
                      <a:pt x="114" y="3982"/>
                    </a:cubicBezTo>
                    <a:lnTo>
                      <a:pt x="228" y="3982"/>
                    </a:lnTo>
                    <a:lnTo>
                      <a:pt x="228" y="4324"/>
                    </a:lnTo>
                    <a:lnTo>
                      <a:pt x="114" y="4324"/>
                    </a:lnTo>
                    <a:cubicBezTo>
                      <a:pt x="51" y="4324"/>
                      <a:pt x="0" y="4374"/>
                      <a:pt x="0" y="4437"/>
                    </a:cubicBezTo>
                    <a:cubicBezTo>
                      <a:pt x="0" y="4500"/>
                      <a:pt x="51" y="4551"/>
                      <a:pt x="114" y="4551"/>
                    </a:cubicBezTo>
                    <a:lnTo>
                      <a:pt x="228" y="4551"/>
                    </a:lnTo>
                    <a:lnTo>
                      <a:pt x="228" y="4892"/>
                    </a:lnTo>
                    <a:lnTo>
                      <a:pt x="114" y="4892"/>
                    </a:lnTo>
                    <a:cubicBezTo>
                      <a:pt x="51" y="4892"/>
                      <a:pt x="0" y="4943"/>
                      <a:pt x="0" y="5006"/>
                    </a:cubicBezTo>
                    <a:cubicBezTo>
                      <a:pt x="0" y="5069"/>
                      <a:pt x="51" y="5120"/>
                      <a:pt x="114" y="5120"/>
                    </a:cubicBezTo>
                    <a:lnTo>
                      <a:pt x="228" y="5120"/>
                    </a:lnTo>
                    <a:lnTo>
                      <a:pt x="228" y="5461"/>
                    </a:lnTo>
                    <a:lnTo>
                      <a:pt x="114" y="5461"/>
                    </a:lnTo>
                    <a:cubicBezTo>
                      <a:pt x="51" y="5461"/>
                      <a:pt x="0" y="5512"/>
                      <a:pt x="0" y="5575"/>
                    </a:cubicBezTo>
                    <a:cubicBezTo>
                      <a:pt x="0" y="5638"/>
                      <a:pt x="51" y="5689"/>
                      <a:pt x="114" y="5689"/>
                    </a:cubicBezTo>
                    <a:lnTo>
                      <a:pt x="228" y="5689"/>
                    </a:lnTo>
                    <a:lnTo>
                      <a:pt x="228" y="6030"/>
                    </a:lnTo>
                    <a:lnTo>
                      <a:pt x="114" y="6030"/>
                    </a:lnTo>
                    <a:cubicBezTo>
                      <a:pt x="51" y="6030"/>
                      <a:pt x="0" y="6081"/>
                      <a:pt x="0" y="6144"/>
                    </a:cubicBezTo>
                    <a:cubicBezTo>
                      <a:pt x="0" y="6207"/>
                      <a:pt x="51" y="6258"/>
                      <a:pt x="114" y="6258"/>
                    </a:cubicBezTo>
                    <a:lnTo>
                      <a:pt x="228" y="6258"/>
                    </a:lnTo>
                    <a:lnTo>
                      <a:pt x="228" y="6485"/>
                    </a:lnTo>
                    <a:cubicBezTo>
                      <a:pt x="228" y="6548"/>
                      <a:pt x="278" y="6599"/>
                      <a:pt x="341" y="6599"/>
                    </a:cubicBezTo>
                    <a:lnTo>
                      <a:pt x="683" y="6599"/>
                    </a:lnTo>
                    <a:lnTo>
                      <a:pt x="683" y="6713"/>
                    </a:lnTo>
                    <a:cubicBezTo>
                      <a:pt x="683" y="6776"/>
                      <a:pt x="734" y="6827"/>
                      <a:pt x="796" y="6827"/>
                    </a:cubicBezTo>
                    <a:cubicBezTo>
                      <a:pt x="859" y="6827"/>
                      <a:pt x="910" y="6776"/>
                      <a:pt x="910" y="6713"/>
                    </a:cubicBezTo>
                    <a:lnTo>
                      <a:pt x="910" y="6599"/>
                    </a:lnTo>
                    <a:lnTo>
                      <a:pt x="1252" y="6599"/>
                    </a:lnTo>
                    <a:lnTo>
                      <a:pt x="1252" y="6713"/>
                    </a:lnTo>
                    <a:cubicBezTo>
                      <a:pt x="1252" y="6776"/>
                      <a:pt x="1302" y="6827"/>
                      <a:pt x="1365" y="6827"/>
                    </a:cubicBezTo>
                    <a:cubicBezTo>
                      <a:pt x="1428" y="6827"/>
                      <a:pt x="1479" y="6776"/>
                      <a:pt x="1479" y="6713"/>
                    </a:cubicBezTo>
                    <a:lnTo>
                      <a:pt x="1479" y="6599"/>
                    </a:lnTo>
                    <a:lnTo>
                      <a:pt x="1820" y="6599"/>
                    </a:lnTo>
                    <a:lnTo>
                      <a:pt x="1820" y="6713"/>
                    </a:lnTo>
                    <a:cubicBezTo>
                      <a:pt x="1820" y="6776"/>
                      <a:pt x="1871" y="6827"/>
                      <a:pt x="1934" y="6827"/>
                    </a:cubicBezTo>
                    <a:cubicBezTo>
                      <a:pt x="1997" y="6827"/>
                      <a:pt x="2048" y="6776"/>
                      <a:pt x="2048" y="6713"/>
                    </a:cubicBezTo>
                    <a:lnTo>
                      <a:pt x="2048" y="6599"/>
                    </a:lnTo>
                    <a:lnTo>
                      <a:pt x="2389" y="6599"/>
                    </a:lnTo>
                    <a:lnTo>
                      <a:pt x="2389" y="6713"/>
                    </a:lnTo>
                    <a:cubicBezTo>
                      <a:pt x="2389" y="6776"/>
                      <a:pt x="2440" y="6827"/>
                      <a:pt x="2503" y="6827"/>
                    </a:cubicBezTo>
                    <a:cubicBezTo>
                      <a:pt x="2566" y="6827"/>
                      <a:pt x="2617" y="6776"/>
                      <a:pt x="2617" y="6713"/>
                    </a:cubicBezTo>
                    <a:lnTo>
                      <a:pt x="2617" y="6599"/>
                    </a:lnTo>
                    <a:lnTo>
                      <a:pt x="2958" y="6599"/>
                    </a:lnTo>
                    <a:lnTo>
                      <a:pt x="2958" y="6713"/>
                    </a:lnTo>
                    <a:cubicBezTo>
                      <a:pt x="2958" y="6776"/>
                      <a:pt x="3009" y="6827"/>
                      <a:pt x="3072" y="6827"/>
                    </a:cubicBezTo>
                    <a:cubicBezTo>
                      <a:pt x="3135" y="6827"/>
                      <a:pt x="3186" y="6776"/>
                      <a:pt x="3186" y="6713"/>
                    </a:cubicBezTo>
                    <a:lnTo>
                      <a:pt x="3186" y="6599"/>
                    </a:lnTo>
                    <a:lnTo>
                      <a:pt x="3527" y="6599"/>
                    </a:lnTo>
                    <a:lnTo>
                      <a:pt x="3527" y="6713"/>
                    </a:lnTo>
                    <a:cubicBezTo>
                      <a:pt x="3527" y="6776"/>
                      <a:pt x="3578" y="6827"/>
                      <a:pt x="3641" y="6827"/>
                    </a:cubicBezTo>
                    <a:cubicBezTo>
                      <a:pt x="3704" y="6827"/>
                      <a:pt x="3755" y="6776"/>
                      <a:pt x="3755" y="6713"/>
                    </a:cubicBezTo>
                    <a:lnTo>
                      <a:pt x="3755" y="6599"/>
                    </a:lnTo>
                    <a:lnTo>
                      <a:pt x="4096" y="6599"/>
                    </a:lnTo>
                    <a:lnTo>
                      <a:pt x="4096" y="6713"/>
                    </a:lnTo>
                    <a:cubicBezTo>
                      <a:pt x="4096" y="6776"/>
                      <a:pt x="4147" y="6827"/>
                      <a:pt x="4210" y="6827"/>
                    </a:cubicBezTo>
                    <a:cubicBezTo>
                      <a:pt x="4273" y="6827"/>
                      <a:pt x="4323" y="6776"/>
                      <a:pt x="4323" y="6713"/>
                    </a:cubicBezTo>
                    <a:lnTo>
                      <a:pt x="4323" y="6599"/>
                    </a:lnTo>
                    <a:lnTo>
                      <a:pt x="4665" y="6599"/>
                    </a:lnTo>
                    <a:lnTo>
                      <a:pt x="4665" y="6713"/>
                    </a:lnTo>
                    <a:cubicBezTo>
                      <a:pt x="4665" y="6776"/>
                      <a:pt x="4716" y="6827"/>
                      <a:pt x="4779" y="6827"/>
                    </a:cubicBezTo>
                    <a:cubicBezTo>
                      <a:pt x="4842" y="6827"/>
                      <a:pt x="4892" y="6776"/>
                      <a:pt x="4892" y="6713"/>
                    </a:cubicBezTo>
                    <a:lnTo>
                      <a:pt x="4892" y="6599"/>
                    </a:lnTo>
                    <a:lnTo>
                      <a:pt x="5234" y="6599"/>
                    </a:lnTo>
                    <a:lnTo>
                      <a:pt x="5234" y="6713"/>
                    </a:lnTo>
                    <a:cubicBezTo>
                      <a:pt x="5234" y="6776"/>
                      <a:pt x="5285" y="6827"/>
                      <a:pt x="5347" y="6827"/>
                    </a:cubicBezTo>
                    <a:cubicBezTo>
                      <a:pt x="5410" y="6827"/>
                      <a:pt x="5461" y="6776"/>
                      <a:pt x="5461" y="6713"/>
                    </a:cubicBezTo>
                    <a:lnTo>
                      <a:pt x="5461" y="6599"/>
                    </a:lnTo>
                    <a:lnTo>
                      <a:pt x="5803" y="6599"/>
                    </a:lnTo>
                    <a:lnTo>
                      <a:pt x="5803" y="6713"/>
                    </a:lnTo>
                    <a:cubicBezTo>
                      <a:pt x="5803" y="6776"/>
                      <a:pt x="5853" y="6827"/>
                      <a:pt x="5916" y="6827"/>
                    </a:cubicBezTo>
                    <a:cubicBezTo>
                      <a:pt x="5979" y="6827"/>
                      <a:pt x="6030" y="6776"/>
                      <a:pt x="6030" y="6713"/>
                    </a:cubicBezTo>
                    <a:lnTo>
                      <a:pt x="6030" y="6599"/>
                    </a:lnTo>
                    <a:lnTo>
                      <a:pt x="6371" y="6599"/>
                    </a:lnTo>
                    <a:lnTo>
                      <a:pt x="6371" y="6713"/>
                    </a:lnTo>
                    <a:cubicBezTo>
                      <a:pt x="6371" y="6776"/>
                      <a:pt x="6422" y="6827"/>
                      <a:pt x="6485" y="6827"/>
                    </a:cubicBezTo>
                    <a:cubicBezTo>
                      <a:pt x="6548" y="6827"/>
                      <a:pt x="6599" y="6776"/>
                      <a:pt x="6599" y="6713"/>
                    </a:cubicBezTo>
                    <a:lnTo>
                      <a:pt x="6599" y="6599"/>
                    </a:lnTo>
                    <a:lnTo>
                      <a:pt x="6713" y="6599"/>
                    </a:lnTo>
                    <a:cubicBezTo>
                      <a:pt x="6776" y="6599"/>
                      <a:pt x="6827" y="6548"/>
                      <a:pt x="6827" y="6485"/>
                    </a:cubicBezTo>
                    <a:cubicBezTo>
                      <a:pt x="6827" y="6422"/>
                      <a:pt x="6776" y="6372"/>
                      <a:pt x="6713" y="6372"/>
                    </a:cubicBezTo>
                    <a:lnTo>
                      <a:pt x="6599" y="6372"/>
                    </a:lnTo>
                    <a:lnTo>
                      <a:pt x="6599" y="6258"/>
                    </a:lnTo>
                    <a:cubicBezTo>
                      <a:pt x="6599" y="6195"/>
                      <a:pt x="6548" y="6144"/>
                      <a:pt x="6485" y="6144"/>
                    </a:cubicBezTo>
                    <a:cubicBezTo>
                      <a:pt x="6422" y="6144"/>
                      <a:pt x="6371" y="6195"/>
                      <a:pt x="6371" y="6258"/>
                    </a:cubicBezTo>
                    <a:lnTo>
                      <a:pt x="6371" y="6372"/>
                    </a:lnTo>
                    <a:lnTo>
                      <a:pt x="6030" y="6372"/>
                    </a:lnTo>
                    <a:lnTo>
                      <a:pt x="6030" y="6258"/>
                    </a:lnTo>
                    <a:cubicBezTo>
                      <a:pt x="6030" y="6195"/>
                      <a:pt x="5979" y="6144"/>
                      <a:pt x="5916" y="6144"/>
                    </a:cubicBezTo>
                    <a:cubicBezTo>
                      <a:pt x="5853" y="6144"/>
                      <a:pt x="5803" y="6195"/>
                      <a:pt x="5803" y="6258"/>
                    </a:cubicBezTo>
                    <a:lnTo>
                      <a:pt x="5803" y="6372"/>
                    </a:lnTo>
                    <a:lnTo>
                      <a:pt x="5461" y="6372"/>
                    </a:lnTo>
                    <a:lnTo>
                      <a:pt x="5461" y="6258"/>
                    </a:lnTo>
                    <a:cubicBezTo>
                      <a:pt x="5461" y="6195"/>
                      <a:pt x="5410" y="6144"/>
                      <a:pt x="5347" y="6144"/>
                    </a:cubicBezTo>
                    <a:cubicBezTo>
                      <a:pt x="5285" y="6144"/>
                      <a:pt x="5234" y="6195"/>
                      <a:pt x="5234" y="6258"/>
                    </a:cubicBezTo>
                    <a:lnTo>
                      <a:pt x="5234" y="6372"/>
                    </a:lnTo>
                    <a:lnTo>
                      <a:pt x="4892" y="6372"/>
                    </a:lnTo>
                    <a:lnTo>
                      <a:pt x="4892" y="6258"/>
                    </a:lnTo>
                    <a:cubicBezTo>
                      <a:pt x="4892" y="6195"/>
                      <a:pt x="4842" y="6144"/>
                      <a:pt x="4779" y="6144"/>
                    </a:cubicBezTo>
                    <a:cubicBezTo>
                      <a:pt x="4716" y="6144"/>
                      <a:pt x="4665" y="6195"/>
                      <a:pt x="4665" y="6258"/>
                    </a:cubicBezTo>
                    <a:lnTo>
                      <a:pt x="4665" y="6372"/>
                    </a:lnTo>
                    <a:lnTo>
                      <a:pt x="4323" y="6372"/>
                    </a:lnTo>
                    <a:lnTo>
                      <a:pt x="4323" y="6258"/>
                    </a:lnTo>
                    <a:cubicBezTo>
                      <a:pt x="4323" y="6195"/>
                      <a:pt x="4273" y="6144"/>
                      <a:pt x="4210" y="6144"/>
                    </a:cubicBezTo>
                    <a:cubicBezTo>
                      <a:pt x="4147" y="6144"/>
                      <a:pt x="4096" y="6195"/>
                      <a:pt x="4096" y="6258"/>
                    </a:cubicBezTo>
                    <a:lnTo>
                      <a:pt x="4096" y="6372"/>
                    </a:lnTo>
                    <a:lnTo>
                      <a:pt x="3755" y="6372"/>
                    </a:lnTo>
                    <a:lnTo>
                      <a:pt x="3755" y="6258"/>
                    </a:lnTo>
                    <a:cubicBezTo>
                      <a:pt x="3755" y="6195"/>
                      <a:pt x="3704" y="6144"/>
                      <a:pt x="3641" y="6144"/>
                    </a:cubicBezTo>
                    <a:cubicBezTo>
                      <a:pt x="3578" y="6144"/>
                      <a:pt x="3527" y="6195"/>
                      <a:pt x="3527" y="6258"/>
                    </a:cubicBezTo>
                    <a:lnTo>
                      <a:pt x="3527" y="6372"/>
                    </a:lnTo>
                    <a:lnTo>
                      <a:pt x="3186" y="6372"/>
                    </a:lnTo>
                    <a:lnTo>
                      <a:pt x="3186" y="6258"/>
                    </a:lnTo>
                    <a:cubicBezTo>
                      <a:pt x="3186" y="6195"/>
                      <a:pt x="3135" y="6144"/>
                      <a:pt x="3072" y="6144"/>
                    </a:cubicBezTo>
                    <a:cubicBezTo>
                      <a:pt x="3009" y="6144"/>
                      <a:pt x="2958" y="6195"/>
                      <a:pt x="2958" y="6258"/>
                    </a:cubicBezTo>
                    <a:lnTo>
                      <a:pt x="2958" y="6372"/>
                    </a:lnTo>
                    <a:lnTo>
                      <a:pt x="2617" y="6372"/>
                    </a:lnTo>
                    <a:lnTo>
                      <a:pt x="2617" y="6258"/>
                    </a:lnTo>
                    <a:cubicBezTo>
                      <a:pt x="2617" y="6195"/>
                      <a:pt x="2566" y="6144"/>
                      <a:pt x="2503" y="6144"/>
                    </a:cubicBezTo>
                    <a:cubicBezTo>
                      <a:pt x="2440" y="6144"/>
                      <a:pt x="2389" y="6195"/>
                      <a:pt x="2389" y="6258"/>
                    </a:cubicBezTo>
                    <a:lnTo>
                      <a:pt x="2389" y="6372"/>
                    </a:lnTo>
                    <a:lnTo>
                      <a:pt x="2048" y="6372"/>
                    </a:lnTo>
                    <a:lnTo>
                      <a:pt x="2048" y="6258"/>
                    </a:lnTo>
                    <a:cubicBezTo>
                      <a:pt x="2048" y="6195"/>
                      <a:pt x="1997" y="6144"/>
                      <a:pt x="1934" y="6144"/>
                    </a:cubicBezTo>
                    <a:cubicBezTo>
                      <a:pt x="1871" y="6144"/>
                      <a:pt x="1820" y="6195"/>
                      <a:pt x="1820" y="6258"/>
                    </a:cubicBezTo>
                    <a:lnTo>
                      <a:pt x="1820" y="6372"/>
                    </a:lnTo>
                    <a:lnTo>
                      <a:pt x="1479" y="6372"/>
                    </a:lnTo>
                    <a:lnTo>
                      <a:pt x="1479" y="6258"/>
                    </a:lnTo>
                    <a:cubicBezTo>
                      <a:pt x="1479" y="6195"/>
                      <a:pt x="1428" y="6144"/>
                      <a:pt x="1365" y="6144"/>
                    </a:cubicBezTo>
                    <a:cubicBezTo>
                      <a:pt x="1302" y="6144"/>
                      <a:pt x="1252" y="6195"/>
                      <a:pt x="1252" y="6258"/>
                    </a:cubicBezTo>
                    <a:lnTo>
                      <a:pt x="1252" y="6372"/>
                    </a:lnTo>
                    <a:lnTo>
                      <a:pt x="910" y="6372"/>
                    </a:lnTo>
                    <a:lnTo>
                      <a:pt x="910" y="6258"/>
                    </a:lnTo>
                    <a:cubicBezTo>
                      <a:pt x="910" y="6195"/>
                      <a:pt x="859" y="6144"/>
                      <a:pt x="796" y="6144"/>
                    </a:cubicBezTo>
                    <a:cubicBezTo>
                      <a:pt x="734" y="6144"/>
                      <a:pt x="683" y="6195"/>
                      <a:pt x="683" y="6258"/>
                    </a:cubicBezTo>
                    <a:lnTo>
                      <a:pt x="683" y="6372"/>
                    </a:lnTo>
                    <a:lnTo>
                      <a:pt x="455" y="6372"/>
                    </a:lnTo>
                    <a:lnTo>
                      <a:pt x="455" y="5234"/>
                    </a:lnTo>
                    <a:lnTo>
                      <a:pt x="1263" y="5234"/>
                    </a:lnTo>
                    <a:close/>
                  </a:path>
                </a:pathLst>
              </a:custGeom>
              <a:solidFill>
                <a:schemeClr val="bg1"/>
              </a:solidFill>
              <a:ln>
                <a:noFill/>
              </a:ln>
              <a:extLst/>
            </p:spPr>
            <p:txBody>
              <a:bodyPr vert="horz" wrap="square" lIns="288000"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defTabSz="1828297" fontAlgn="auto">
                  <a:lnSpc>
                    <a:spcPct val="150000"/>
                  </a:lnSpc>
                  <a:spcBef>
                    <a:spcPts val="0"/>
                  </a:spcBef>
                  <a:spcAft>
                    <a:spcPts val="0"/>
                  </a:spcAft>
                  <a:buFontTx/>
                  <a:buNone/>
                </a:pPr>
                <a:endParaRPr lang="en-GB" sz="3599" kern="0" dirty="0">
                  <a:solidFill>
                    <a:sysClr val="windowText" lastClr="000000"/>
                  </a:solidFill>
                  <a:cs typeface="+mn-ea"/>
                  <a:sym typeface="+mn-lt"/>
                </a:endParaRPr>
              </a:p>
            </p:txBody>
          </p:sp>
        </p:grpSp>
        <p:grpSp>
          <p:nvGrpSpPr>
            <p:cNvPr id="626" name="组合 625"/>
            <p:cNvGrpSpPr/>
            <p:nvPr/>
          </p:nvGrpSpPr>
          <p:grpSpPr>
            <a:xfrm>
              <a:off x="254283" y="3903848"/>
              <a:ext cx="504720" cy="504720"/>
              <a:chOff x="3909160" y="2249137"/>
              <a:chExt cx="648072" cy="648072"/>
            </a:xfrm>
          </p:grpSpPr>
          <p:sp>
            <p:nvSpPr>
              <p:cNvPr id="630" name="椭圆 629"/>
              <p:cNvSpPr/>
              <p:nvPr/>
            </p:nvSpPr>
            <p:spPr>
              <a:xfrm>
                <a:off x="3909160" y="2249137"/>
                <a:ext cx="648072" cy="64807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dirty="0">
                  <a:solidFill>
                    <a:srgbClr val="FFFFFF"/>
                  </a:solidFill>
                </a:endParaRPr>
              </a:p>
            </p:txBody>
          </p:sp>
          <p:sp>
            <p:nvSpPr>
              <p:cNvPr id="631" name="university7"/>
              <p:cNvSpPr>
                <a:spLocks/>
              </p:cNvSpPr>
              <p:nvPr/>
            </p:nvSpPr>
            <p:spPr bwMode="auto">
              <a:xfrm>
                <a:off x="4043050" y="2390028"/>
                <a:ext cx="380293" cy="366291"/>
              </a:xfrm>
              <a:custGeom>
                <a:avLst/>
                <a:gdLst>
                  <a:gd name="T0" fmla="*/ 3413 w 6827"/>
                  <a:gd name="T1" fmla="*/ 0 h 5912"/>
                  <a:gd name="T2" fmla="*/ 0 w 6827"/>
                  <a:gd name="T3" fmla="*/ 5912 h 5912"/>
                  <a:gd name="T4" fmla="*/ 6827 w 6827"/>
                  <a:gd name="T5" fmla="*/ 5912 h 5912"/>
                  <a:gd name="T6" fmla="*/ 3413 w 6827"/>
                  <a:gd name="T7" fmla="*/ 0 h 5912"/>
                  <a:gd name="T8" fmla="*/ 3413 w 6827"/>
                  <a:gd name="T9" fmla="*/ 972 h 5912"/>
                  <a:gd name="T10" fmla="*/ 4489 w 6827"/>
                  <a:gd name="T11" fmla="*/ 2835 h 5912"/>
                  <a:gd name="T12" fmla="*/ 2338 w 6827"/>
                  <a:gd name="T13" fmla="*/ 2835 h 5912"/>
                  <a:gd name="T14" fmla="*/ 3413 w 6827"/>
                  <a:gd name="T15" fmla="*/ 972 h 5912"/>
                  <a:gd name="T16" fmla="*/ 842 w 6827"/>
                  <a:gd name="T17" fmla="*/ 5426 h 5912"/>
                  <a:gd name="T18" fmla="*/ 1917 w 6827"/>
                  <a:gd name="T19" fmla="*/ 3564 h 5912"/>
                  <a:gd name="T20" fmla="*/ 2993 w 6827"/>
                  <a:gd name="T21" fmla="*/ 5426 h 5912"/>
                  <a:gd name="T22" fmla="*/ 842 w 6827"/>
                  <a:gd name="T23" fmla="*/ 5426 h 5912"/>
                  <a:gd name="T24" fmla="*/ 2338 w 6827"/>
                  <a:gd name="T25" fmla="*/ 3321 h 5912"/>
                  <a:gd name="T26" fmla="*/ 4489 w 6827"/>
                  <a:gd name="T27" fmla="*/ 3321 h 5912"/>
                  <a:gd name="T28" fmla="*/ 3413 w 6827"/>
                  <a:gd name="T29" fmla="*/ 5183 h 5912"/>
                  <a:gd name="T30" fmla="*/ 2338 w 6827"/>
                  <a:gd name="T31" fmla="*/ 3321 h 5912"/>
                  <a:gd name="T32" fmla="*/ 4910 w 6827"/>
                  <a:gd name="T33" fmla="*/ 3564 h 5912"/>
                  <a:gd name="T34" fmla="*/ 5985 w 6827"/>
                  <a:gd name="T35" fmla="*/ 5426 h 5912"/>
                  <a:gd name="T36" fmla="*/ 3834 w 6827"/>
                  <a:gd name="T37" fmla="*/ 5426 h 5912"/>
                  <a:gd name="T38" fmla="*/ 4910 w 6827"/>
                  <a:gd name="T39" fmla="*/ 3564 h 5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27" h="5912">
                    <a:moveTo>
                      <a:pt x="3413" y="0"/>
                    </a:moveTo>
                    <a:lnTo>
                      <a:pt x="0" y="5912"/>
                    </a:lnTo>
                    <a:lnTo>
                      <a:pt x="6827" y="5912"/>
                    </a:lnTo>
                    <a:lnTo>
                      <a:pt x="3413" y="0"/>
                    </a:lnTo>
                    <a:close/>
                    <a:moveTo>
                      <a:pt x="3413" y="972"/>
                    </a:moveTo>
                    <a:lnTo>
                      <a:pt x="4489" y="2835"/>
                    </a:lnTo>
                    <a:lnTo>
                      <a:pt x="2338" y="2835"/>
                    </a:lnTo>
                    <a:lnTo>
                      <a:pt x="3413" y="972"/>
                    </a:lnTo>
                    <a:close/>
                    <a:moveTo>
                      <a:pt x="842" y="5426"/>
                    </a:moveTo>
                    <a:lnTo>
                      <a:pt x="1917" y="3564"/>
                    </a:lnTo>
                    <a:lnTo>
                      <a:pt x="2993" y="5426"/>
                    </a:lnTo>
                    <a:lnTo>
                      <a:pt x="842" y="5426"/>
                    </a:lnTo>
                    <a:close/>
                    <a:moveTo>
                      <a:pt x="2338" y="3321"/>
                    </a:moveTo>
                    <a:lnTo>
                      <a:pt x="4489" y="3321"/>
                    </a:lnTo>
                    <a:lnTo>
                      <a:pt x="3413" y="5183"/>
                    </a:lnTo>
                    <a:lnTo>
                      <a:pt x="2338" y="3321"/>
                    </a:lnTo>
                    <a:close/>
                    <a:moveTo>
                      <a:pt x="4910" y="3564"/>
                    </a:moveTo>
                    <a:lnTo>
                      <a:pt x="5985" y="5426"/>
                    </a:lnTo>
                    <a:lnTo>
                      <a:pt x="3834" y="5426"/>
                    </a:lnTo>
                    <a:lnTo>
                      <a:pt x="4910" y="3564"/>
                    </a:ln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fontAlgn="auto">
                  <a:spcBef>
                    <a:spcPts val="0"/>
                  </a:spcBef>
                  <a:spcAft>
                    <a:spcPts val="0"/>
                  </a:spcAft>
                  <a:buFontTx/>
                  <a:buNone/>
                </a:pPr>
                <a:endParaRPr lang="zh-CN" altLang="en-US" sz="1800" dirty="0">
                  <a:solidFill>
                    <a:srgbClr val="000000"/>
                  </a:solidFill>
                </a:endParaRPr>
              </a:p>
            </p:txBody>
          </p:sp>
        </p:grpSp>
        <p:grpSp>
          <p:nvGrpSpPr>
            <p:cNvPr id="627" name="组合 626"/>
            <p:cNvGrpSpPr/>
            <p:nvPr/>
          </p:nvGrpSpPr>
          <p:grpSpPr>
            <a:xfrm>
              <a:off x="5586244" y="3317071"/>
              <a:ext cx="504720" cy="504720"/>
              <a:chOff x="6559351" y="2249137"/>
              <a:chExt cx="648072" cy="648072"/>
            </a:xfrm>
          </p:grpSpPr>
          <p:sp>
            <p:nvSpPr>
              <p:cNvPr id="628" name="椭圆 627"/>
              <p:cNvSpPr/>
              <p:nvPr/>
            </p:nvSpPr>
            <p:spPr>
              <a:xfrm>
                <a:off x="6559351"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pPr>
                <a:endParaRPr lang="zh-CN" altLang="en-US" sz="1800">
                  <a:solidFill>
                    <a:srgbClr val="FFFFFF"/>
                  </a:solidFill>
                </a:endParaRPr>
              </a:p>
            </p:txBody>
          </p:sp>
          <p:sp>
            <p:nvSpPr>
              <p:cNvPr id="629" name="AutoShape 75"/>
              <p:cNvSpPr>
                <a:spLocks/>
              </p:cNvSpPr>
              <p:nvPr/>
            </p:nvSpPr>
            <p:spPr bwMode="auto">
              <a:xfrm>
                <a:off x="6693241" y="2390028"/>
                <a:ext cx="380293" cy="366291"/>
              </a:xfrm>
              <a:custGeom>
                <a:avLst/>
                <a:gdLst>
                  <a:gd name="connsiteX0" fmla="*/ 0 w 582235"/>
                  <a:gd name="connsiteY0" fmla="*/ 404481 h 606722"/>
                  <a:gd name="connsiteX1" fmla="*/ 101261 w 582235"/>
                  <a:gd name="connsiteY1" fmla="*/ 404481 h 606722"/>
                  <a:gd name="connsiteX2" fmla="*/ 101261 w 582235"/>
                  <a:gd name="connsiteY2" fmla="*/ 606722 h 606722"/>
                  <a:gd name="connsiteX3" fmla="*/ 0 w 582235"/>
                  <a:gd name="connsiteY3" fmla="*/ 606722 h 606722"/>
                  <a:gd name="connsiteX4" fmla="*/ 151927 w 582235"/>
                  <a:gd name="connsiteY4" fmla="*/ 328623 h 606722"/>
                  <a:gd name="connsiteX5" fmla="*/ 253188 w 582235"/>
                  <a:gd name="connsiteY5" fmla="*/ 328623 h 606722"/>
                  <a:gd name="connsiteX6" fmla="*/ 253188 w 582235"/>
                  <a:gd name="connsiteY6" fmla="*/ 606722 h 606722"/>
                  <a:gd name="connsiteX7" fmla="*/ 151927 w 582235"/>
                  <a:gd name="connsiteY7" fmla="*/ 606722 h 606722"/>
                  <a:gd name="connsiteX8" fmla="*/ 303855 w 582235"/>
                  <a:gd name="connsiteY8" fmla="*/ 252766 h 606722"/>
                  <a:gd name="connsiteX9" fmla="*/ 405046 w 582235"/>
                  <a:gd name="connsiteY9" fmla="*/ 252766 h 606722"/>
                  <a:gd name="connsiteX10" fmla="*/ 405046 w 582235"/>
                  <a:gd name="connsiteY10" fmla="*/ 606722 h 606722"/>
                  <a:gd name="connsiteX11" fmla="*/ 303855 w 582235"/>
                  <a:gd name="connsiteY11" fmla="*/ 606722 h 606722"/>
                  <a:gd name="connsiteX12" fmla="*/ 455711 w 582235"/>
                  <a:gd name="connsiteY12" fmla="*/ 202241 h 606722"/>
                  <a:gd name="connsiteX13" fmla="*/ 556972 w 582235"/>
                  <a:gd name="connsiteY13" fmla="*/ 202241 h 606722"/>
                  <a:gd name="connsiteX14" fmla="*/ 556972 w 582235"/>
                  <a:gd name="connsiteY14" fmla="*/ 606722 h 606722"/>
                  <a:gd name="connsiteX15" fmla="*/ 455711 w 582235"/>
                  <a:gd name="connsiteY15" fmla="*/ 606722 h 606722"/>
                  <a:gd name="connsiteX16" fmla="*/ 455697 w 582235"/>
                  <a:gd name="connsiteY16" fmla="*/ 0 h 606722"/>
                  <a:gd name="connsiteX17" fmla="*/ 556785 w 582235"/>
                  <a:gd name="connsiteY17" fmla="*/ 0 h 606722"/>
                  <a:gd name="connsiteX18" fmla="*/ 556874 w 582235"/>
                  <a:gd name="connsiteY18" fmla="*/ 0 h 606722"/>
                  <a:gd name="connsiteX19" fmla="*/ 556963 w 582235"/>
                  <a:gd name="connsiteY19" fmla="*/ 0 h 606722"/>
                  <a:gd name="connsiteX20" fmla="*/ 557675 w 582235"/>
                  <a:gd name="connsiteY20" fmla="*/ 0 h 606722"/>
                  <a:gd name="connsiteX21" fmla="*/ 559366 w 582235"/>
                  <a:gd name="connsiteY21" fmla="*/ 89 h 606722"/>
                  <a:gd name="connsiteX22" fmla="*/ 560611 w 582235"/>
                  <a:gd name="connsiteY22" fmla="*/ 267 h 606722"/>
                  <a:gd name="connsiteX23" fmla="*/ 561857 w 582235"/>
                  <a:gd name="connsiteY23" fmla="*/ 444 h 606722"/>
                  <a:gd name="connsiteX24" fmla="*/ 563192 w 582235"/>
                  <a:gd name="connsiteY24" fmla="*/ 800 h 606722"/>
                  <a:gd name="connsiteX25" fmla="*/ 564171 w 582235"/>
                  <a:gd name="connsiteY25" fmla="*/ 1067 h 606722"/>
                  <a:gd name="connsiteX26" fmla="*/ 565506 w 582235"/>
                  <a:gd name="connsiteY26" fmla="*/ 1511 h 606722"/>
                  <a:gd name="connsiteX27" fmla="*/ 566574 w 582235"/>
                  <a:gd name="connsiteY27" fmla="*/ 1867 h 606722"/>
                  <a:gd name="connsiteX28" fmla="*/ 567730 w 582235"/>
                  <a:gd name="connsiteY28" fmla="*/ 2400 h 606722"/>
                  <a:gd name="connsiteX29" fmla="*/ 568798 w 582235"/>
                  <a:gd name="connsiteY29" fmla="*/ 2933 h 606722"/>
                  <a:gd name="connsiteX30" fmla="*/ 569777 w 582235"/>
                  <a:gd name="connsiteY30" fmla="*/ 3467 h 606722"/>
                  <a:gd name="connsiteX31" fmla="*/ 570934 w 582235"/>
                  <a:gd name="connsiteY31" fmla="*/ 4178 h 606722"/>
                  <a:gd name="connsiteX32" fmla="*/ 571824 w 582235"/>
                  <a:gd name="connsiteY32" fmla="*/ 4800 h 606722"/>
                  <a:gd name="connsiteX33" fmla="*/ 572891 w 582235"/>
                  <a:gd name="connsiteY33" fmla="*/ 5689 h 606722"/>
                  <a:gd name="connsiteX34" fmla="*/ 573781 w 582235"/>
                  <a:gd name="connsiteY34" fmla="*/ 6489 h 606722"/>
                  <a:gd name="connsiteX35" fmla="*/ 574760 w 582235"/>
                  <a:gd name="connsiteY35" fmla="*/ 7289 h 606722"/>
                  <a:gd name="connsiteX36" fmla="*/ 575917 w 582235"/>
                  <a:gd name="connsiteY36" fmla="*/ 8533 h 606722"/>
                  <a:gd name="connsiteX37" fmla="*/ 576451 w 582235"/>
                  <a:gd name="connsiteY37" fmla="*/ 9066 h 606722"/>
                  <a:gd name="connsiteX38" fmla="*/ 576451 w 582235"/>
                  <a:gd name="connsiteY38" fmla="*/ 9155 h 606722"/>
                  <a:gd name="connsiteX39" fmla="*/ 577964 w 582235"/>
                  <a:gd name="connsiteY39" fmla="*/ 11200 h 606722"/>
                  <a:gd name="connsiteX40" fmla="*/ 578053 w 582235"/>
                  <a:gd name="connsiteY40" fmla="*/ 11289 h 606722"/>
                  <a:gd name="connsiteX41" fmla="*/ 579209 w 582235"/>
                  <a:gd name="connsiteY41" fmla="*/ 13244 h 606722"/>
                  <a:gd name="connsiteX42" fmla="*/ 579743 w 582235"/>
                  <a:gd name="connsiteY42" fmla="*/ 14222 h 606722"/>
                  <a:gd name="connsiteX43" fmla="*/ 580277 w 582235"/>
                  <a:gd name="connsiteY43" fmla="*/ 15555 h 606722"/>
                  <a:gd name="connsiteX44" fmla="*/ 580722 w 582235"/>
                  <a:gd name="connsiteY44" fmla="*/ 16711 h 606722"/>
                  <a:gd name="connsiteX45" fmla="*/ 581167 w 582235"/>
                  <a:gd name="connsiteY45" fmla="*/ 17866 h 606722"/>
                  <a:gd name="connsiteX46" fmla="*/ 581523 w 582235"/>
                  <a:gd name="connsiteY46" fmla="*/ 19199 h 606722"/>
                  <a:gd name="connsiteX47" fmla="*/ 581790 w 582235"/>
                  <a:gd name="connsiteY47" fmla="*/ 20266 h 606722"/>
                  <a:gd name="connsiteX48" fmla="*/ 582146 w 582235"/>
                  <a:gd name="connsiteY48" fmla="*/ 22488 h 606722"/>
                  <a:gd name="connsiteX49" fmla="*/ 582146 w 582235"/>
                  <a:gd name="connsiteY49" fmla="*/ 22666 h 606722"/>
                  <a:gd name="connsiteX50" fmla="*/ 582235 w 582235"/>
                  <a:gd name="connsiteY50" fmla="*/ 25244 h 606722"/>
                  <a:gd name="connsiteX51" fmla="*/ 582235 w 582235"/>
                  <a:gd name="connsiteY51" fmla="*/ 126396 h 606722"/>
                  <a:gd name="connsiteX52" fmla="*/ 556963 w 582235"/>
                  <a:gd name="connsiteY52" fmla="*/ 151728 h 606722"/>
                  <a:gd name="connsiteX53" fmla="*/ 531691 w 582235"/>
                  <a:gd name="connsiteY53" fmla="*/ 126396 h 606722"/>
                  <a:gd name="connsiteX54" fmla="*/ 531691 w 582235"/>
                  <a:gd name="connsiteY54" fmla="*/ 79286 h 606722"/>
                  <a:gd name="connsiteX55" fmla="*/ 421260 w 582235"/>
                  <a:gd name="connsiteY55" fmla="*/ 171106 h 606722"/>
                  <a:gd name="connsiteX56" fmla="*/ 385666 w 582235"/>
                  <a:gd name="connsiteY56" fmla="*/ 167906 h 606722"/>
                  <a:gd name="connsiteX57" fmla="*/ 388869 w 582235"/>
                  <a:gd name="connsiteY57" fmla="*/ 132262 h 606722"/>
                  <a:gd name="connsiteX58" fmla="*/ 487020 w 582235"/>
                  <a:gd name="connsiteY58" fmla="*/ 50576 h 606722"/>
                  <a:gd name="connsiteX59" fmla="*/ 455697 w 582235"/>
                  <a:gd name="connsiteY59" fmla="*/ 50576 h 606722"/>
                  <a:gd name="connsiteX60" fmla="*/ 430425 w 582235"/>
                  <a:gd name="connsiteY60" fmla="*/ 25244 h 606722"/>
                  <a:gd name="connsiteX61" fmla="*/ 455697 w 582235"/>
                  <a:gd name="connsiteY6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82235" h="606722">
                    <a:moveTo>
                      <a:pt x="0" y="404481"/>
                    </a:moveTo>
                    <a:lnTo>
                      <a:pt x="101261" y="404481"/>
                    </a:lnTo>
                    <a:lnTo>
                      <a:pt x="101261" y="606722"/>
                    </a:lnTo>
                    <a:lnTo>
                      <a:pt x="0" y="606722"/>
                    </a:lnTo>
                    <a:close/>
                    <a:moveTo>
                      <a:pt x="151927" y="328623"/>
                    </a:moveTo>
                    <a:lnTo>
                      <a:pt x="253188" y="328623"/>
                    </a:lnTo>
                    <a:lnTo>
                      <a:pt x="253188" y="606722"/>
                    </a:lnTo>
                    <a:lnTo>
                      <a:pt x="151927" y="606722"/>
                    </a:lnTo>
                    <a:close/>
                    <a:moveTo>
                      <a:pt x="303855" y="252766"/>
                    </a:moveTo>
                    <a:lnTo>
                      <a:pt x="405046" y="252766"/>
                    </a:lnTo>
                    <a:lnTo>
                      <a:pt x="405046" y="606722"/>
                    </a:lnTo>
                    <a:lnTo>
                      <a:pt x="303855" y="606722"/>
                    </a:lnTo>
                    <a:close/>
                    <a:moveTo>
                      <a:pt x="455711" y="202241"/>
                    </a:moveTo>
                    <a:lnTo>
                      <a:pt x="556972" y="202241"/>
                    </a:lnTo>
                    <a:lnTo>
                      <a:pt x="556972" y="606722"/>
                    </a:lnTo>
                    <a:lnTo>
                      <a:pt x="455711" y="606722"/>
                    </a:lnTo>
                    <a:close/>
                    <a:moveTo>
                      <a:pt x="455697" y="0"/>
                    </a:moveTo>
                    <a:lnTo>
                      <a:pt x="556785" y="0"/>
                    </a:lnTo>
                    <a:lnTo>
                      <a:pt x="556874" y="0"/>
                    </a:lnTo>
                    <a:lnTo>
                      <a:pt x="556963" y="0"/>
                    </a:lnTo>
                    <a:cubicBezTo>
                      <a:pt x="557230" y="0"/>
                      <a:pt x="557408" y="0"/>
                      <a:pt x="557675" y="0"/>
                    </a:cubicBezTo>
                    <a:cubicBezTo>
                      <a:pt x="558298" y="89"/>
                      <a:pt x="558832" y="89"/>
                      <a:pt x="559366" y="89"/>
                    </a:cubicBezTo>
                    <a:cubicBezTo>
                      <a:pt x="559811" y="178"/>
                      <a:pt x="560256" y="267"/>
                      <a:pt x="560611" y="267"/>
                    </a:cubicBezTo>
                    <a:cubicBezTo>
                      <a:pt x="561056" y="356"/>
                      <a:pt x="561412" y="444"/>
                      <a:pt x="561857" y="444"/>
                    </a:cubicBezTo>
                    <a:cubicBezTo>
                      <a:pt x="562302" y="533"/>
                      <a:pt x="562747" y="711"/>
                      <a:pt x="563192" y="800"/>
                    </a:cubicBezTo>
                    <a:cubicBezTo>
                      <a:pt x="563548" y="889"/>
                      <a:pt x="563904" y="978"/>
                      <a:pt x="564171" y="1067"/>
                    </a:cubicBezTo>
                    <a:cubicBezTo>
                      <a:pt x="564616" y="1156"/>
                      <a:pt x="565061" y="1333"/>
                      <a:pt x="565506" y="1511"/>
                    </a:cubicBezTo>
                    <a:cubicBezTo>
                      <a:pt x="565862" y="1600"/>
                      <a:pt x="566218" y="1778"/>
                      <a:pt x="566574" y="1867"/>
                    </a:cubicBezTo>
                    <a:cubicBezTo>
                      <a:pt x="566929" y="2044"/>
                      <a:pt x="567285" y="2222"/>
                      <a:pt x="567730" y="2400"/>
                    </a:cubicBezTo>
                    <a:cubicBezTo>
                      <a:pt x="568086" y="2578"/>
                      <a:pt x="568442" y="2755"/>
                      <a:pt x="568798" y="2933"/>
                    </a:cubicBezTo>
                    <a:cubicBezTo>
                      <a:pt x="569154" y="3111"/>
                      <a:pt x="569421" y="3289"/>
                      <a:pt x="569777" y="3467"/>
                    </a:cubicBezTo>
                    <a:cubicBezTo>
                      <a:pt x="570133" y="3733"/>
                      <a:pt x="570578" y="4000"/>
                      <a:pt x="570934" y="4178"/>
                    </a:cubicBezTo>
                    <a:cubicBezTo>
                      <a:pt x="571201" y="4444"/>
                      <a:pt x="571557" y="4622"/>
                      <a:pt x="571824" y="4800"/>
                    </a:cubicBezTo>
                    <a:cubicBezTo>
                      <a:pt x="572180" y="5155"/>
                      <a:pt x="572536" y="5422"/>
                      <a:pt x="572891" y="5689"/>
                    </a:cubicBezTo>
                    <a:cubicBezTo>
                      <a:pt x="573247" y="5955"/>
                      <a:pt x="573514" y="6222"/>
                      <a:pt x="573781" y="6489"/>
                    </a:cubicBezTo>
                    <a:cubicBezTo>
                      <a:pt x="574137" y="6755"/>
                      <a:pt x="574493" y="7022"/>
                      <a:pt x="574760" y="7289"/>
                    </a:cubicBezTo>
                    <a:cubicBezTo>
                      <a:pt x="575205" y="7733"/>
                      <a:pt x="575561" y="8178"/>
                      <a:pt x="575917" y="8533"/>
                    </a:cubicBezTo>
                    <a:cubicBezTo>
                      <a:pt x="576095" y="8711"/>
                      <a:pt x="576273" y="8889"/>
                      <a:pt x="576451" y="9066"/>
                    </a:cubicBezTo>
                    <a:cubicBezTo>
                      <a:pt x="576451" y="9155"/>
                      <a:pt x="576451" y="9155"/>
                      <a:pt x="576451" y="9155"/>
                    </a:cubicBezTo>
                    <a:cubicBezTo>
                      <a:pt x="576985" y="9777"/>
                      <a:pt x="577519" y="10489"/>
                      <a:pt x="577964" y="11200"/>
                    </a:cubicBezTo>
                    <a:cubicBezTo>
                      <a:pt x="577964" y="11200"/>
                      <a:pt x="578053" y="11289"/>
                      <a:pt x="578053" y="11289"/>
                    </a:cubicBezTo>
                    <a:cubicBezTo>
                      <a:pt x="578498" y="12000"/>
                      <a:pt x="578854" y="12622"/>
                      <a:pt x="579209" y="13244"/>
                    </a:cubicBezTo>
                    <a:cubicBezTo>
                      <a:pt x="579387" y="13600"/>
                      <a:pt x="579565" y="13955"/>
                      <a:pt x="579743" y="14222"/>
                    </a:cubicBezTo>
                    <a:cubicBezTo>
                      <a:pt x="579921" y="14666"/>
                      <a:pt x="580099" y="15111"/>
                      <a:pt x="580277" y="15555"/>
                    </a:cubicBezTo>
                    <a:cubicBezTo>
                      <a:pt x="580455" y="15911"/>
                      <a:pt x="580633" y="16266"/>
                      <a:pt x="580722" y="16711"/>
                    </a:cubicBezTo>
                    <a:cubicBezTo>
                      <a:pt x="580900" y="17066"/>
                      <a:pt x="581078" y="17422"/>
                      <a:pt x="581167" y="17866"/>
                    </a:cubicBezTo>
                    <a:cubicBezTo>
                      <a:pt x="581256" y="18311"/>
                      <a:pt x="581434" y="18755"/>
                      <a:pt x="581523" y="19199"/>
                    </a:cubicBezTo>
                    <a:cubicBezTo>
                      <a:pt x="581612" y="19555"/>
                      <a:pt x="581701" y="19910"/>
                      <a:pt x="581790" y="20266"/>
                    </a:cubicBezTo>
                    <a:cubicBezTo>
                      <a:pt x="581879" y="20977"/>
                      <a:pt x="582057" y="21777"/>
                      <a:pt x="582146" y="22488"/>
                    </a:cubicBezTo>
                    <a:cubicBezTo>
                      <a:pt x="582146" y="22577"/>
                      <a:pt x="582146" y="22666"/>
                      <a:pt x="582146" y="22666"/>
                    </a:cubicBezTo>
                    <a:cubicBezTo>
                      <a:pt x="582235" y="23555"/>
                      <a:pt x="582235" y="24355"/>
                      <a:pt x="582235" y="25244"/>
                    </a:cubicBezTo>
                    <a:lnTo>
                      <a:pt x="582235" y="126396"/>
                    </a:lnTo>
                    <a:cubicBezTo>
                      <a:pt x="582235" y="140351"/>
                      <a:pt x="570934" y="151728"/>
                      <a:pt x="556963" y="151728"/>
                    </a:cubicBezTo>
                    <a:cubicBezTo>
                      <a:pt x="542992" y="151728"/>
                      <a:pt x="531691" y="140351"/>
                      <a:pt x="531691" y="126396"/>
                    </a:cubicBezTo>
                    <a:lnTo>
                      <a:pt x="531691" y="79286"/>
                    </a:lnTo>
                    <a:lnTo>
                      <a:pt x="421260" y="171106"/>
                    </a:lnTo>
                    <a:cubicBezTo>
                      <a:pt x="410582" y="180083"/>
                      <a:pt x="394564" y="178572"/>
                      <a:pt x="385666" y="167906"/>
                    </a:cubicBezTo>
                    <a:cubicBezTo>
                      <a:pt x="376678" y="157150"/>
                      <a:pt x="378191" y="141240"/>
                      <a:pt x="388869" y="132262"/>
                    </a:cubicBezTo>
                    <a:lnTo>
                      <a:pt x="487020" y="50576"/>
                    </a:lnTo>
                    <a:lnTo>
                      <a:pt x="455697" y="50576"/>
                    </a:lnTo>
                    <a:cubicBezTo>
                      <a:pt x="441727" y="50576"/>
                      <a:pt x="430425" y="39288"/>
                      <a:pt x="430425" y="25244"/>
                    </a:cubicBezTo>
                    <a:cubicBezTo>
                      <a:pt x="430425" y="11289"/>
                      <a:pt x="441727" y="0"/>
                      <a:pt x="455697" y="0"/>
                    </a:cubicBezTo>
                    <a:close/>
                  </a:path>
                </a:pathLst>
              </a:custGeom>
              <a:solidFill>
                <a:schemeClr val="bg1"/>
              </a:solidFill>
              <a:ln>
                <a:noFill/>
              </a:ln>
              <a:effectLst/>
              <a:extLst/>
            </p:spPr>
            <p:txBody>
              <a:bodyPr lIns="121888" tIns="121888" rIns="121888" bIns="121888" anchor="ctr"/>
              <a:lst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hangingPunct="0">
                  <a:buFontTx/>
                  <a:buNone/>
                </a:pPr>
                <a:endParaRPr lang="zh-CN" altLang="zh-CN" sz="639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grpSp>
      </p:grpSp>
    </p:spTree>
    <p:extLst>
      <p:ext uri="{BB962C8B-B14F-4D97-AF65-F5344CB8AC3E}">
        <p14:creationId xmlns:p14="http://schemas.microsoft.com/office/powerpoint/2010/main" val="3357689838"/>
      </p:ext>
    </p:extLst>
  </p:cSld>
  <p:clrMapOvr>
    <a:overrideClrMapping bg1="lt1" tx1="dk1" bg2="lt2" tx2="dk2" accent1="accent1" accent2="accent2" accent3="accent3" accent4="accent4" accent5="accent5" accent6="accent6" hlink="hlink" folHlink="folHlink"/>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x">
  <p:cSld name="Title and body">
    <p:spTree>
      <p:nvGrpSpPr>
        <p:cNvPr id="1" name="Shape 16"/>
        <p:cNvGrpSpPr/>
        <p:nvPr/>
      </p:nvGrpSpPr>
      <p:grpSpPr>
        <a:xfrm>
          <a:off x="0" y="0"/>
          <a:ext cx="0" cy="0"/>
          <a:chOff x="0" y="0"/>
          <a:chExt cx="0" cy="0"/>
        </a:xfrm>
      </p:grpSpPr>
      <p:sp>
        <p:nvSpPr>
          <p:cNvPr id="17" name="Shape 17"/>
          <p:cNvSpPr txBox="1">
            <a:spLocks noGrp="1"/>
          </p:cNvSpPr>
          <p:nvPr>
            <p:ph type="title"/>
          </p:nvPr>
        </p:nvSpPr>
        <p:spPr>
          <a:xfrm>
            <a:off x="415603" y="593369"/>
            <a:ext cx="11360799" cy="763599"/>
          </a:xfrm>
          <a:prstGeom prst="rect">
            <a:avLst/>
          </a:prstGeom>
        </p:spPr>
        <p:txBody>
          <a:bodyPr lIns="91425" tIns="91425" rIns="91425" bIns="91425" anchor="t"/>
          <a:lstStyle>
            <a:lvl1pPr lvl="0">
              <a:spcBef>
                <a:spcPts val="0"/>
              </a:spcBef>
              <a:defRPr/>
            </a:lvl1pPr>
            <a:lvl2pPr lvl="1">
              <a:spcBef>
                <a:spcPts val="0"/>
              </a:spcBef>
              <a:defRPr/>
            </a:lvl2pPr>
            <a:lvl3pPr lvl="2">
              <a:spcBef>
                <a:spcPts val="0"/>
              </a:spcBef>
              <a:defRPr/>
            </a:lvl3pPr>
            <a:lvl4pPr lvl="3">
              <a:spcBef>
                <a:spcPts val="0"/>
              </a:spcBef>
              <a:defRPr/>
            </a:lvl4pPr>
            <a:lvl5pPr lvl="4">
              <a:spcBef>
                <a:spcPts val="0"/>
              </a:spcBef>
              <a:defRPr/>
            </a:lvl5pPr>
            <a:lvl6pPr lvl="5">
              <a:spcBef>
                <a:spcPts val="0"/>
              </a:spcBef>
              <a:defRPr/>
            </a:lvl6pPr>
            <a:lvl7pPr lvl="6">
              <a:spcBef>
                <a:spcPts val="0"/>
              </a:spcBef>
              <a:defRPr/>
            </a:lvl7pPr>
            <a:lvl8pPr lvl="7">
              <a:spcBef>
                <a:spcPts val="0"/>
              </a:spcBef>
              <a:defRPr/>
            </a:lvl8pPr>
            <a:lvl9pPr lvl="8">
              <a:spcBef>
                <a:spcPts val="0"/>
              </a:spcBef>
              <a:defRPr/>
            </a:lvl9pPr>
          </a:lstStyle>
          <a:p>
            <a:endParaRPr/>
          </a:p>
        </p:txBody>
      </p:sp>
      <p:sp>
        <p:nvSpPr>
          <p:cNvPr id="18" name="Shape 18"/>
          <p:cNvSpPr txBox="1">
            <a:spLocks noGrp="1"/>
          </p:cNvSpPr>
          <p:nvPr>
            <p:ph type="body" idx="1"/>
          </p:nvPr>
        </p:nvSpPr>
        <p:spPr>
          <a:xfrm>
            <a:off x="415603" y="1536633"/>
            <a:ext cx="11360799" cy="4555200"/>
          </a:xfrm>
          <a:prstGeom prst="rect">
            <a:avLst/>
          </a:prstGeom>
        </p:spPr>
        <p:txBody>
          <a:bodyPr lIns="91425" tIns="91425" rIns="91425" bIns="91425"/>
          <a:lstStyle>
            <a:lvl1pPr lvl="0">
              <a:spcBef>
                <a:spcPts val="0"/>
              </a:spcBef>
              <a:defRPr/>
            </a:lvl1pPr>
            <a:lvl2pPr lvl="1">
              <a:spcBef>
                <a:spcPts val="0"/>
              </a:spcBef>
              <a:defRPr/>
            </a:lvl2pPr>
            <a:lvl3pPr lvl="2">
              <a:spcBef>
                <a:spcPts val="0"/>
              </a:spcBef>
              <a:defRPr/>
            </a:lvl3pPr>
            <a:lvl4pPr lvl="3">
              <a:spcBef>
                <a:spcPts val="0"/>
              </a:spcBef>
              <a:defRPr/>
            </a:lvl4pPr>
            <a:lvl5pPr lvl="4">
              <a:spcBef>
                <a:spcPts val="0"/>
              </a:spcBef>
              <a:defRPr/>
            </a:lvl5pPr>
            <a:lvl6pPr lvl="5">
              <a:spcBef>
                <a:spcPts val="0"/>
              </a:spcBef>
              <a:defRPr/>
            </a:lvl6pPr>
            <a:lvl7pPr lvl="6">
              <a:spcBef>
                <a:spcPts val="0"/>
              </a:spcBef>
              <a:defRPr/>
            </a:lvl7pPr>
            <a:lvl8pPr lvl="7">
              <a:spcBef>
                <a:spcPts val="0"/>
              </a:spcBef>
              <a:defRPr/>
            </a:lvl8pPr>
            <a:lvl9pPr lvl="8">
              <a:spcBef>
                <a:spcPts val="0"/>
              </a:spcBef>
              <a:defRPr/>
            </a:lvl9pPr>
          </a:lstStyle>
          <a:p>
            <a:endParaRPr/>
          </a:p>
        </p:txBody>
      </p:sp>
      <p:sp>
        <p:nvSpPr>
          <p:cNvPr id="4" name="Shape 19"/>
          <p:cNvSpPr txBox="1">
            <a:spLocks noGrp="1"/>
          </p:cNvSpPr>
          <p:nvPr>
            <p:ph type="sldNum" idx="10"/>
          </p:nvPr>
        </p:nvSpPr>
        <p:spPr>
          <a:xfrm>
            <a:off x="11296653" y="6218239"/>
            <a:ext cx="732367" cy="523875"/>
          </a:xfrm>
        </p:spPr>
        <p:txBody>
          <a:bodyPr lIns="91425" tIns="91425" rIns="91425" bIns="91425" anchorCtr="0">
            <a:noAutofit/>
          </a:bodyPr>
          <a:lstStyle>
            <a:lvl1pPr>
              <a:defRPr/>
            </a:lvl1pPr>
          </a:lstStyle>
          <a:p>
            <a:pPr>
              <a:defRPr/>
            </a:pPr>
            <a:fld id="{DF9460B3-9ABE-4C9D-A384-F253A5F08D44}" type="slidenum">
              <a:rPr lang="en-US" altLang="zh-TW">
                <a:solidFill>
                  <a:srgbClr val="000000">
                    <a:tint val="75000"/>
                  </a:srgbClr>
                </a:solidFill>
              </a:rPr>
              <a:pPr>
                <a:defRPr/>
              </a:pPr>
              <a:t>‹#›</a:t>
            </a:fld>
            <a:endParaRPr lang="zh-TW" altLang="en-US">
              <a:solidFill>
                <a:srgbClr val="000000">
                  <a:tint val="75000"/>
                </a:srgbClr>
              </a:solidFill>
            </a:endParaRPr>
          </a:p>
        </p:txBody>
      </p:sp>
    </p:spTree>
    <p:extLst>
      <p:ext uri="{BB962C8B-B14F-4D97-AF65-F5344CB8AC3E}">
        <p14:creationId xmlns:p14="http://schemas.microsoft.com/office/powerpoint/2010/main" val="75708363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1_标题幻灯片">
    <p:bg>
      <p:bgPr>
        <a:solidFill>
          <a:srgbClr val="FFFBE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6208236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cSld name="4_标题幻灯片">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xmlns="" id="{490AF70F-2603-4964-BC23-E6FD44D3C17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4829"/>
          <a:stretch>
            <a:fillRect/>
          </a:stretch>
        </p:blipFill>
        <p:spPr>
          <a:xfrm>
            <a:off x="-656774" y="-173505"/>
            <a:ext cx="13368548" cy="7229703"/>
          </a:xfrm>
          <a:prstGeom prst="rect">
            <a:avLst/>
          </a:prstGeom>
        </p:spPr>
      </p:pic>
      <p:sp>
        <p:nvSpPr>
          <p:cNvPr id="3" name="矩形 1">
            <a:extLst>
              <a:ext uri="{FF2B5EF4-FFF2-40B4-BE49-F238E27FC236}">
                <a16:creationId xmlns:a16="http://schemas.microsoft.com/office/drawing/2014/main" xmlns="" id="{3D1601D0-60D9-4E9F-B72A-B0BC9AF4DD84}"/>
              </a:ext>
            </a:extLst>
          </p:cNvPr>
          <p:cNvSpPr/>
          <p:nvPr userDrawn="1"/>
        </p:nvSpPr>
        <p:spPr>
          <a:xfrm>
            <a:off x="2" y="290286"/>
            <a:ext cx="1526583" cy="435429"/>
          </a:xfrm>
          <a:custGeom>
            <a:avLst/>
            <a:gdLst>
              <a:gd name="connsiteX0" fmla="*/ 0 w 1364343"/>
              <a:gd name="connsiteY0" fmla="*/ 0 h 435429"/>
              <a:gd name="connsiteX1" fmla="*/ 1364343 w 1364343"/>
              <a:gd name="connsiteY1" fmla="*/ 0 h 435429"/>
              <a:gd name="connsiteX2" fmla="*/ 1364343 w 1364343"/>
              <a:gd name="connsiteY2" fmla="*/ 435429 h 435429"/>
              <a:gd name="connsiteX3" fmla="*/ 0 w 1364343"/>
              <a:gd name="connsiteY3" fmla="*/ 435429 h 435429"/>
              <a:gd name="connsiteX4" fmla="*/ 0 w 1364343"/>
              <a:gd name="connsiteY4" fmla="*/ 0 h 435429"/>
              <a:gd name="connsiteX0-1" fmla="*/ 0 w 1364343"/>
              <a:gd name="connsiteY0-2" fmla="*/ 0 h 435429"/>
              <a:gd name="connsiteX1-3" fmla="*/ 1364343 w 1364343"/>
              <a:gd name="connsiteY1-4" fmla="*/ 0 h 435429"/>
              <a:gd name="connsiteX2-5" fmla="*/ 1190171 w 1364343"/>
              <a:gd name="connsiteY2-6" fmla="*/ 435429 h 435429"/>
              <a:gd name="connsiteX3-7" fmla="*/ 0 w 1364343"/>
              <a:gd name="connsiteY3-8" fmla="*/ 435429 h 435429"/>
              <a:gd name="connsiteX4-9" fmla="*/ 0 w 1364343"/>
              <a:gd name="connsiteY4-10" fmla="*/ 0 h 43542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364343" h="435429">
                <a:moveTo>
                  <a:pt x="0" y="0"/>
                </a:moveTo>
                <a:lnTo>
                  <a:pt x="1364343" y="0"/>
                </a:lnTo>
                <a:lnTo>
                  <a:pt x="1190171" y="435429"/>
                </a:lnTo>
                <a:lnTo>
                  <a:pt x="0" y="435429"/>
                </a:lnTo>
                <a:lnTo>
                  <a:pt x="0" y="0"/>
                </a:lnTo>
                <a:close/>
              </a:path>
            </a:pathLst>
          </a:custGeom>
          <a:solidFill>
            <a:srgbClr val="2228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sz="1800">
              <a:solidFill>
                <a:srgbClr val="FFFFFF"/>
              </a:solidFill>
            </a:endParaRPr>
          </a:p>
        </p:txBody>
      </p:sp>
      <p:sp>
        <p:nvSpPr>
          <p:cNvPr id="4" name="平行四边形 3">
            <a:extLst>
              <a:ext uri="{FF2B5EF4-FFF2-40B4-BE49-F238E27FC236}">
                <a16:creationId xmlns:a16="http://schemas.microsoft.com/office/drawing/2014/main" xmlns="" id="{C7FF2871-176E-4695-8DB3-AEE4155C1AC9}"/>
              </a:ext>
            </a:extLst>
          </p:cNvPr>
          <p:cNvSpPr/>
          <p:nvPr userDrawn="1"/>
        </p:nvSpPr>
        <p:spPr>
          <a:xfrm>
            <a:off x="1405006" y="291874"/>
            <a:ext cx="447335" cy="433841"/>
          </a:xfrm>
          <a:prstGeom prst="parallelogram">
            <a:avLst>
              <a:gd name="adj" fmla="val 40109"/>
            </a:avLst>
          </a:prstGeom>
          <a:solidFill>
            <a:srgbClr val="585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sz="1800">
              <a:solidFill>
                <a:srgbClr val="FFFFFF"/>
              </a:solidFill>
            </a:endParaRPr>
          </a:p>
        </p:txBody>
      </p:sp>
      <p:sp>
        <p:nvSpPr>
          <p:cNvPr id="6" name="平行四边形 5">
            <a:extLst>
              <a:ext uri="{FF2B5EF4-FFF2-40B4-BE49-F238E27FC236}">
                <a16:creationId xmlns:a16="http://schemas.microsoft.com/office/drawing/2014/main" xmlns="" id="{8AB3A192-3743-4B9C-823D-F24A4970A92C}"/>
              </a:ext>
            </a:extLst>
          </p:cNvPr>
          <p:cNvSpPr/>
          <p:nvPr userDrawn="1"/>
        </p:nvSpPr>
        <p:spPr>
          <a:xfrm>
            <a:off x="10442104" y="6357257"/>
            <a:ext cx="3860800" cy="217715"/>
          </a:xfrm>
          <a:prstGeom prst="parallelogram">
            <a:avLst/>
          </a:prstGeom>
          <a:solidFill>
            <a:srgbClr val="2228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sz="1800">
              <a:solidFill>
                <a:srgbClr val="FFFFFF"/>
              </a:solidFill>
            </a:endParaRPr>
          </a:p>
        </p:txBody>
      </p:sp>
      <p:sp>
        <p:nvSpPr>
          <p:cNvPr id="7" name="平行四边形 6">
            <a:extLst>
              <a:ext uri="{FF2B5EF4-FFF2-40B4-BE49-F238E27FC236}">
                <a16:creationId xmlns:a16="http://schemas.microsoft.com/office/drawing/2014/main" xmlns="" id="{AB9184C6-8CA5-4279-A7BC-3ED16A808C78}"/>
              </a:ext>
            </a:extLst>
          </p:cNvPr>
          <p:cNvSpPr/>
          <p:nvPr userDrawn="1"/>
        </p:nvSpPr>
        <p:spPr>
          <a:xfrm>
            <a:off x="11298449" y="6132545"/>
            <a:ext cx="2826655" cy="159399"/>
          </a:xfrm>
          <a:prstGeom prst="parallelogram">
            <a:avLst/>
          </a:prstGeom>
          <a:solidFill>
            <a:srgbClr val="585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CN" altLang="en-US" sz="1800">
              <a:solidFill>
                <a:srgbClr val="FFFFFF"/>
              </a:solidFill>
            </a:endParaRPr>
          </a:p>
        </p:txBody>
      </p:sp>
      <p:pic>
        <p:nvPicPr>
          <p:cNvPr id="8" name="圖片 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029070" y="114300"/>
            <a:ext cx="1030463" cy="965200"/>
          </a:xfrm>
          <a:prstGeom prst="rect">
            <a:avLst/>
          </a:prstGeom>
        </p:spPr>
      </p:pic>
    </p:spTree>
    <p:extLst>
      <p:ext uri="{BB962C8B-B14F-4D97-AF65-F5344CB8AC3E}">
        <p14:creationId xmlns:p14="http://schemas.microsoft.com/office/powerpoint/2010/main" val="3910466676"/>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type="twoObj">
  <p:cSld name="兩項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sz="half" idx="1"/>
          </p:nvPr>
        </p:nvSpPr>
        <p:spPr>
          <a:xfrm>
            <a:off x="838200" y="1825625"/>
            <a:ext cx="5181600" cy="4351339"/>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Content Placeholder 3"/>
          <p:cNvSpPr>
            <a:spLocks noGrp="1"/>
          </p:cNvSpPr>
          <p:nvPr>
            <p:ph sz="half" idx="2"/>
          </p:nvPr>
        </p:nvSpPr>
        <p:spPr>
          <a:xfrm>
            <a:off x="6172200" y="1825625"/>
            <a:ext cx="5181600" cy="4351339"/>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4"/>
          <p:cNvSpPr>
            <a:spLocks noGrp="1"/>
          </p:cNvSpPr>
          <p:nvPr>
            <p:ph type="dt" sz="half" idx="10"/>
          </p:nvPr>
        </p:nvSpPr>
        <p:spPr/>
        <p:txBody>
          <a:bodyPr/>
          <a:lstStyle/>
          <a:p>
            <a:fld id="{A1E72AF8-6764-4BAA-9DEC-04F534BD04A1}" type="datetimeFigureOut">
              <a:rPr lang="zh-TW" altLang="en-US" smtClean="0">
                <a:solidFill>
                  <a:srgbClr val="000000">
                    <a:tint val="75000"/>
                  </a:srgbClr>
                </a:solidFill>
              </a:rPr>
              <a:pPr/>
              <a:t>2020/8/12</a:t>
            </a:fld>
            <a:endParaRPr lang="zh-TW" altLang="en-US">
              <a:solidFill>
                <a:srgbClr val="000000">
                  <a:tint val="75000"/>
                </a:srgbClr>
              </a:solidFill>
            </a:endParaRPr>
          </a:p>
        </p:txBody>
      </p:sp>
      <p:sp>
        <p:nvSpPr>
          <p:cNvPr id="6" name="Footer Placeholder 5"/>
          <p:cNvSpPr>
            <a:spLocks noGrp="1"/>
          </p:cNvSpPr>
          <p:nvPr>
            <p:ph type="ftr" sz="quarter" idx="11"/>
          </p:nvPr>
        </p:nvSpPr>
        <p:spPr/>
        <p:txBody>
          <a:bodyPr/>
          <a:lstStyle/>
          <a:p>
            <a:endParaRPr lang="zh-TW" altLang="en-US">
              <a:solidFill>
                <a:srgbClr val="000000">
                  <a:tint val="75000"/>
                </a:srgbClr>
              </a:solidFill>
            </a:endParaRPr>
          </a:p>
        </p:txBody>
      </p:sp>
      <p:sp>
        <p:nvSpPr>
          <p:cNvPr id="7" name="Slide Number Placeholder 6"/>
          <p:cNvSpPr>
            <a:spLocks noGrp="1"/>
          </p:cNvSpPr>
          <p:nvPr>
            <p:ph type="sldNum" sz="quarter" idx="12"/>
          </p:nvPr>
        </p:nvSpPr>
        <p:spPr/>
        <p:txBody>
          <a:bodyPr/>
          <a:lstStyle/>
          <a:p>
            <a:fld id="{73C944A1-7580-4D9F-A051-1AB1214C6D26}" type="slidenum">
              <a:rPr lang="zh-TW" altLang="en-US" smtClean="0">
                <a:solidFill>
                  <a:srgbClr val="000000">
                    <a:tint val="75000"/>
                  </a:srgbClr>
                </a:solidFill>
              </a:rPr>
              <a:pPr/>
              <a:t>‹#›</a:t>
            </a:fld>
            <a:endParaRPr lang="zh-TW" altLang="en-US">
              <a:solidFill>
                <a:srgbClr val="000000">
                  <a:tint val="75000"/>
                </a:srgbClr>
              </a:solidFill>
            </a:endParaRPr>
          </a:p>
        </p:txBody>
      </p:sp>
    </p:spTree>
    <p:extLst>
      <p:ext uri="{BB962C8B-B14F-4D97-AF65-F5344CB8AC3E}">
        <p14:creationId xmlns:p14="http://schemas.microsoft.com/office/powerpoint/2010/main" val="326346024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a:xfrm>
            <a:off x="839788" y="457200"/>
            <a:ext cx="3932237" cy="1600200"/>
          </a:xfrm>
        </p:spPr>
        <p:txBody>
          <a:bodyPr anchor="b"/>
          <a:lstStyle>
            <a:lvl1pPr>
              <a:defRPr sz="3200"/>
            </a:lvl1pPr>
          </a:lstStyle>
          <a:p>
            <a:r>
              <a:rPr lang="zh-TW" altLang="en-US" smtClean="0"/>
              <a:t>按一下以編輯母片標題樣式</a:t>
            </a:r>
            <a:endParaRPr lang="zh-TW" altLang="en-US"/>
          </a:p>
        </p:txBody>
      </p:sp>
      <p:sp>
        <p:nvSpPr>
          <p:cNvPr id="3" name="內容版面配置區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文字版面配置區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TW" altLang="en-US" smtClean="0"/>
              <a:t>按一下以編輯母片文字樣式</a:t>
            </a:r>
          </a:p>
        </p:txBody>
      </p:sp>
      <p:sp>
        <p:nvSpPr>
          <p:cNvPr id="5" name="日期版面配置區 4"/>
          <p:cNvSpPr>
            <a:spLocks noGrp="1"/>
          </p:cNvSpPr>
          <p:nvPr>
            <p:ph type="dt" sz="half" idx="10"/>
          </p:nvPr>
        </p:nvSpPr>
        <p:spPr/>
        <p:txBody>
          <a:bodyPr/>
          <a:lstStyle/>
          <a:p>
            <a:fld id="{9AE23ABE-706A-49A6-B353-C9D9ED05DF06}" type="datetime1">
              <a:rPr lang="zh-CN" altLang="en-US" smtClean="0"/>
              <a:pPr/>
              <a:t>2020/8/12</a:t>
            </a:fld>
            <a:endParaRPr lang="zh-CN" altLang="en-US" sz="1800">
              <a:solidFill>
                <a:schemeClr val="tx1"/>
              </a:solidFill>
            </a:endParaRPr>
          </a:p>
        </p:txBody>
      </p:sp>
      <p:sp>
        <p:nvSpPr>
          <p:cNvPr id="6" name="頁尾版面配置區 5"/>
          <p:cNvSpPr>
            <a:spLocks noGrp="1"/>
          </p:cNvSpPr>
          <p:nvPr>
            <p:ph type="ftr" sz="quarter" idx="11"/>
          </p:nvPr>
        </p:nvSpPr>
        <p:spPr/>
        <p:txBody>
          <a:bodyPr/>
          <a:lstStyle/>
          <a:p>
            <a:endParaRPr lang="zh-CN" altLang="zh-CN"/>
          </a:p>
        </p:txBody>
      </p:sp>
      <p:sp>
        <p:nvSpPr>
          <p:cNvPr id="7" name="投影片編號版面配置區 6"/>
          <p:cNvSpPr>
            <a:spLocks noGrp="1"/>
          </p:cNvSpPr>
          <p:nvPr>
            <p:ph type="sldNum" sz="quarter" idx="12"/>
          </p:nvPr>
        </p:nvSpPr>
        <p:spPr/>
        <p:txBody>
          <a:bodyPr/>
          <a:lstStyle/>
          <a:p>
            <a:fld id="{911CA12E-BBE7-49CE-BAC7-6181B4F1AE8B}" type="slidenum">
              <a:rPr lang="zh-CN" altLang="en-US" smtClean="0"/>
              <a:pPr/>
              <a:t>‹#›</a:t>
            </a:fld>
            <a:endParaRPr lang="zh-CN" altLang="en-US" sz="1800">
              <a:solidFill>
                <a:schemeClr val="tx1"/>
              </a:solidFill>
            </a:endParaRPr>
          </a:p>
        </p:txBody>
      </p:sp>
    </p:spTree>
    <p:extLst>
      <p:ext uri="{BB962C8B-B14F-4D97-AF65-F5344CB8AC3E}">
        <p14:creationId xmlns:p14="http://schemas.microsoft.com/office/powerpoint/2010/main" val="2577726623"/>
      </p:ext>
    </p:extLst>
  </p:cSld>
  <p:clrMapOvr>
    <a:masterClrMapping/>
  </p:clrMapOvr>
  <p:hf sldNum="0" hdr="0" ftr="0"/>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itle" preserve="1">
  <p:cSld name="標題投影片">
    <p:bg bwMode="inv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矩形 8"/>
          <p:cNvSpPr/>
          <p:nvPr/>
        </p:nvSpPr>
        <p:spPr>
          <a:xfrm>
            <a:off x="2832533" y="1371600"/>
            <a:ext cx="9359467" cy="2971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10" name="矩形 9"/>
          <p:cNvSpPr/>
          <p:nvPr/>
        </p:nvSpPr>
        <p:spPr>
          <a:xfrm>
            <a:off x="2832533" y="4462272"/>
            <a:ext cx="9359467" cy="10332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2" name="標題 1"/>
          <p:cNvSpPr>
            <a:spLocks noGrp="1"/>
          </p:cNvSpPr>
          <p:nvPr>
            <p:ph type="ctrTitle"/>
          </p:nvPr>
        </p:nvSpPr>
        <p:spPr bwMode="black">
          <a:xfrm>
            <a:off x="3175199" y="1943842"/>
            <a:ext cx="8500062" cy="2387600"/>
          </a:xfrm>
        </p:spPr>
        <p:txBody>
          <a:bodyPr rtlCol="0" anchor="b"/>
          <a:lstStyle>
            <a:lvl1pPr algn="l">
              <a:lnSpc>
                <a:spcPct val="90000"/>
              </a:lnSpc>
              <a:defRPr sz="6000" b="1">
                <a:solidFill>
                  <a:schemeClr val="tx1"/>
                </a:solidFill>
              </a:defRPr>
            </a:lvl1pPr>
          </a:lstStyle>
          <a:p>
            <a:pPr rtl="0"/>
            <a:r>
              <a:rPr lang="zh-TW" altLang="en-US" smtClean="0"/>
              <a:t>按一下以編輯母片標題樣式</a:t>
            </a:r>
            <a:endParaRPr lang="zh-TW" altLang="en-US" dirty="0"/>
          </a:p>
        </p:txBody>
      </p:sp>
      <p:sp>
        <p:nvSpPr>
          <p:cNvPr id="3" name="副標題 2"/>
          <p:cNvSpPr>
            <a:spLocks noGrp="1"/>
          </p:cNvSpPr>
          <p:nvPr>
            <p:ph type="subTitle" idx="1"/>
          </p:nvPr>
        </p:nvSpPr>
        <p:spPr>
          <a:xfrm>
            <a:off x="3175199" y="4538659"/>
            <a:ext cx="8500062" cy="865321"/>
          </a:xfrm>
        </p:spPr>
        <p:txBody>
          <a:bodyPr rtlCol="0"/>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zh-TW" altLang="en-US" smtClean="0"/>
              <a:t>按一下以編輯母片副標題樣式</a:t>
            </a:r>
            <a:endParaRPr lang="zh-TW" altLang="en-US" dirty="0"/>
          </a:p>
        </p:txBody>
      </p:sp>
      <p:sp>
        <p:nvSpPr>
          <p:cNvPr id="11" name="日期預留位置 3"/>
          <p:cNvSpPr>
            <a:spLocks noGrp="1"/>
          </p:cNvSpPr>
          <p:nvPr>
            <p:ph type="dt" sz="half" idx="10"/>
          </p:nvPr>
        </p:nvSpPr>
        <p:spPr/>
        <p:txBody>
          <a:bodyPr rtlCol="0"/>
          <a:lstStyle>
            <a:lvl1pPr>
              <a:defRPr>
                <a:solidFill>
                  <a:schemeClr val="bg2"/>
                </a:solidFill>
              </a:defRPr>
            </a:lvl1pPr>
          </a:lstStyle>
          <a:p>
            <a:fld id="{8B6B7473-3841-4310-A92D-45F4234A4D99}" type="datetime1">
              <a:rPr lang="zh-TW" altLang="en-US" smtClean="0">
                <a:solidFill>
                  <a:srgbClr val="FFFFFF"/>
                </a:solidFill>
              </a:rPr>
              <a:pPr/>
              <a:t>2020/8/12</a:t>
            </a:fld>
            <a:endParaRPr lang="zh-TW" altLang="en-US" dirty="0">
              <a:solidFill>
                <a:srgbClr val="FFFFFF"/>
              </a:solidFill>
            </a:endParaRPr>
          </a:p>
        </p:txBody>
      </p:sp>
      <p:sp>
        <p:nvSpPr>
          <p:cNvPr id="12" name="頁尾預留位置 4"/>
          <p:cNvSpPr>
            <a:spLocks noGrp="1"/>
          </p:cNvSpPr>
          <p:nvPr>
            <p:ph type="ftr" sz="quarter" idx="11"/>
          </p:nvPr>
        </p:nvSpPr>
        <p:spPr/>
        <p:txBody>
          <a:bodyPr rtlCol="0"/>
          <a:lstStyle>
            <a:lvl1pPr>
              <a:defRPr>
                <a:solidFill>
                  <a:schemeClr val="bg2"/>
                </a:solidFill>
              </a:defRPr>
            </a:lvl1pPr>
          </a:lstStyle>
          <a:p>
            <a:endParaRPr lang="zh-TW" altLang="en-US" dirty="0">
              <a:solidFill>
                <a:srgbClr val="FFFFFF"/>
              </a:solidFill>
            </a:endParaRPr>
          </a:p>
        </p:txBody>
      </p:sp>
      <p:sp>
        <p:nvSpPr>
          <p:cNvPr id="13" name="投影片編號預留位置 5"/>
          <p:cNvSpPr>
            <a:spLocks noGrp="1"/>
          </p:cNvSpPr>
          <p:nvPr>
            <p:ph type="sldNum" sz="quarter" idx="12"/>
          </p:nvPr>
        </p:nvSpPr>
        <p:spPr/>
        <p:txBody>
          <a:bodyPr rtlCol="0"/>
          <a:lstStyle>
            <a:lvl1pPr>
              <a:defRPr>
                <a:solidFill>
                  <a:schemeClr val="bg2"/>
                </a:solidFill>
              </a:defRPr>
            </a:lvl1pPr>
          </a:lstStyle>
          <a:p>
            <a:fld id="{BD266BE7-899D-4075-917F-DBDE33B6B692}" type="slidenum">
              <a:rPr lang="en-US" altLang="zh-TW" smtClean="0">
                <a:solidFill>
                  <a:srgbClr val="FFFFFF"/>
                </a:solidFill>
              </a:rPr>
              <a:pPr/>
              <a:t>‹#›</a:t>
            </a:fld>
            <a:endParaRPr lang="zh-TW" altLang="en-US" dirty="0">
              <a:solidFill>
                <a:srgbClr val="FFFFFF"/>
              </a:solidFill>
            </a:endParaRPr>
          </a:p>
        </p:txBody>
      </p:sp>
    </p:spTree>
    <p:extLst>
      <p:ext uri="{BB962C8B-B14F-4D97-AF65-F5344CB8AC3E}">
        <p14:creationId xmlns:p14="http://schemas.microsoft.com/office/powerpoint/2010/main" val="2031675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標題及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內容預留位置 2"/>
          <p:cNvSpPr>
            <a:spLocks noGrp="1"/>
          </p:cNvSpPr>
          <p:nvPr>
            <p:ph idx="1"/>
          </p:nvPr>
        </p:nvSpPr>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日期預留位置 3"/>
          <p:cNvSpPr>
            <a:spLocks noGrp="1"/>
          </p:cNvSpPr>
          <p:nvPr>
            <p:ph type="dt" sz="half" idx="10"/>
          </p:nvPr>
        </p:nvSpPr>
        <p:spPr/>
        <p:txBody>
          <a:bodyPr rtlCol="0"/>
          <a:lstStyle/>
          <a:p>
            <a:fld id="{0E77D3FD-330B-4CB0-A3EC-FEEB68936716}" type="datetime1">
              <a:rPr lang="zh-TW" altLang="en-US" smtClean="0">
                <a:solidFill>
                  <a:srgbClr val="3C4743"/>
                </a:solidFill>
              </a:rPr>
              <a:pPr/>
              <a:t>2020/8/12</a:t>
            </a:fld>
            <a:endParaRPr lang="zh-TW" altLang="en-US" dirty="0">
              <a:solidFill>
                <a:srgbClr val="3C4743"/>
              </a:solidFill>
            </a:endParaRPr>
          </a:p>
        </p:txBody>
      </p:sp>
      <p:sp>
        <p:nvSpPr>
          <p:cNvPr id="5" name="頁尾預留位置 4"/>
          <p:cNvSpPr>
            <a:spLocks noGrp="1"/>
          </p:cNvSpPr>
          <p:nvPr>
            <p:ph type="ftr" sz="quarter" idx="11"/>
          </p:nvPr>
        </p:nvSpPr>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599149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secHead" preserve="1">
  <p:cSld name="章節標題">
    <p:bg bwMode="inv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矩形 7"/>
          <p:cNvSpPr/>
          <p:nvPr/>
        </p:nvSpPr>
        <p:spPr>
          <a:xfrm>
            <a:off x="3502152" y="-20637"/>
            <a:ext cx="7315200" cy="434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9" name="矩形 8"/>
          <p:cNvSpPr/>
          <p:nvPr/>
        </p:nvSpPr>
        <p:spPr>
          <a:xfrm>
            <a:off x="3502152" y="4462272"/>
            <a:ext cx="7315200" cy="17190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sp>
        <p:nvSpPr>
          <p:cNvPr id="2" name="標題 1"/>
          <p:cNvSpPr>
            <a:spLocks noGrp="1"/>
          </p:cNvSpPr>
          <p:nvPr>
            <p:ph type="title"/>
          </p:nvPr>
        </p:nvSpPr>
        <p:spPr bwMode="black">
          <a:xfrm>
            <a:off x="3838015" y="658346"/>
            <a:ext cx="6597464" cy="3664417"/>
          </a:xfrm>
        </p:spPr>
        <p:txBody>
          <a:bodyPr rtlCol="0" anchor="b">
            <a:normAutofit/>
          </a:bodyPr>
          <a:lstStyle>
            <a:lvl1pPr>
              <a:lnSpc>
                <a:spcPct val="90000"/>
              </a:lnSpc>
              <a:defRPr sz="5000" b="1">
                <a:solidFill>
                  <a:schemeClr val="tx1"/>
                </a:solidFill>
              </a:defRPr>
            </a:lvl1pPr>
          </a:lstStyle>
          <a:p>
            <a:pPr rtl="0"/>
            <a:r>
              <a:rPr lang="zh-TW" altLang="en-US" smtClean="0"/>
              <a:t>按一下以編輯母片標題樣式</a:t>
            </a:r>
            <a:endParaRPr lang="zh-TW" altLang="en-US" dirty="0"/>
          </a:p>
        </p:txBody>
      </p:sp>
      <p:sp>
        <p:nvSpPr>
          <p:cNvPr id="3" name="文字預留位置 2"/>
          <p:cNvSpPr>
            <a:spLocks noGrp="1"/>
          </p:cNvSpPr>
          <p:nvPr>
            <p:ph type="body" idx="1"/>
          </p:nvPr>
        </p:nvSpPr>
        <p:spPr>
          <a:xfrm>
            <a:off x="3838014" y="4589463"/>
            <a:ext cx="6597465" cy="1500187"/>
          </a:xfrm>
        </p:spPr>
        <p:txBody>
          <a:bodyPr rtlCol="0"/>
          <a:lstStyle>
            <a:lvl1pPr marL="0" indent="0">
              <a:spcBef>
                <a:spcPts val="0"/>
              </a:spcBef>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rtl="0"/>
            <a:r>
              <a:rPr lang="zh-TW" altLang="en-US" smtClean="0"/>
              <a:t>按一下以編輯母片文字樣式</a:t>
            </a:r>
          </a:p>
        </p:txBody>
      </p:sp>
      <p:sp>
        <p:nvSpPr>
          <p:cNvPr id="4" name="日期預留位置 3"/>
          <p:cNvSpPr>
            <a:spLocks noGrp="1"/>
          </p:cNvSpPr>
          <p:nvPr>
            <p:ph type="dt" sz="half" idx="10"/>
          </p:nvPr>
        </p:nvSpPr>
        <p:spPr/>
        <p:txBody>
          <a:bodyPr rtlCol="0"/>
          <a:lstStyle>
            <a:lvl1pPr>
              <a:defRPr>
                <a:solidFill>
                  <a:schemeClr val="bg2"/>
                </a:solidFill>
              </a:defRPr>
            </a:lvl1pPr>
          </a:lstStyle>
          <a:p>
            <a:fld id="{B24CB66F-0E05-4060-91FE-0E267F1F994D}" type="datetime1">
              <a:rPr lang="zh-TW" altLang="en-US" smtClean="0">
                <a:solidFill>
                  <a:srgbClr val="FFFFFF"/>
                </a:solidFill>
              </a:rPr>
              <a:pPr/>
              <a:t>2020/8/12</a:t>
            </a:fld>
            <a:endParaRPr lang="zh-TW" altLang="en-US" dirty="0">
              <a:solidFill>
                <a:srgbClr val="FFFFFF"/>
              </a:solidFill>
            </a:endParaRPr>
          </a:p>
        </p:txBody>
      </p:sp>
      <p:sp>
        <p:nvSpPr>
          <p:cNvPr id="5" name="頁尾預留位置 4"/>
          <p:cNvSpPr>
            <a:spLocks noGrp="1"/>
          </p:cNvSpPr>
          <p:nvPr>
            <p:ph type="ftr" sz="quarter" idx="11"/>
          </p:nvPr>
        </p:nvSpPr>
        <p:spPr/>
        <p:txBody>
          <a:bodyPr rtlCol="0"/>
          <a:lstStyle>
            <a:lvl1pPr>
              <a:defRPr>
                <a:solidFill>
                  <a:schemeClr val="bg2"/>
                </a:solidFill>
              </a:defRPr>
            </a:lvl1pPr>
          </a:lstStyle>
          <a:p>
            <a:endParaRPr lang="zh-TW" altLang="en-US" dirty="0">
              <a:solidFill>
                <a:srgbClr val="FFFFFF"/>
              </a:solidFill>
            </a:endParaRPr>
          </a:p>
        </p:txBody>
      </p:sp>
      <p:sp>
        <p:nvSpPr>
          <p:cNvPr id="6" name="投影片編號預留位置 5"/>
          <p:cNvSpPr>
            <a:spLocks noGrp="1"/>
          </p:cNvSpPr>
          <p:nvPr>
            <p:ph type="sldNum" sz="quarter" idx="12"/>
          </p:nvPr>
        </p:nvSpPr>
        <p:spPr/>
        <p:txBody>
          <a:bodyPr rtlCol="0"/>
          <a:lstStyle>
            <a:lvl1pPr>
              <a:defRPr>
                <a:solidFill>
                  <a:schemeClr val="bg2"/>
                </a:solidFill>
              </a:defRPr>
            </a:lvl1pPr>
          </a:lstStyle>
          <a:p>
            <a:fld id="{BD266BE7-899D-4075-917F-DBDE33B6B692}" type="slidenum">
              <a:rPr lang="en-US" altLang="zh-TW" smtClean="0">
                <a:solidFill>
                  <a:srgbClr val="FFFFFF"/>
                </a:solidFill>
              </a:rPr>
              <a:pPr/>
              <a:t>‹#›</a:t>
            </a:fld>
            <a:endParaRPr lang="zh-TW" altLang="en-US" dirty="0">
              <a:solidFill>
                <a:srgbClr val="FFFFFF"/>
              </a:solidFill>
            </a:endParaRPr>
          </a:p>
        </p:txBody>
      </p:sp>
    </p:spTree>
    <p:extLst>
      <p:ext uri="{BB962C8B-B14F-4D97-AF65-F5344CB8AC3E}">
        <p14:creationId xmlns:p14="http://schemas.microsoft.com/office/powerpoint/2010/main" val="31691793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兩項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內容預留位置 2"/>
          <p:cNvSpPr>
            <a:spLocks noGrp="1"/>
          </p:cNvSpPr>
          <p:nvPr>
            <p:ph sz="half" idx="1"/>
          </p:nvPr>
        </p:nvSpPr>
        <p:spPr>
          <a:xfrm>
            <a:off x="1280160" y="2194560"/>
            <a:ext cx="4489704" cy="3986784"/>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內容預留位置 3"/>
          <p:cNvSpPr>
            <a:spLocks noGrp="1"/>
          </p:cNvSpPr>
          <p:nvPr>
            <p:ph sz="half" idx="2"/>
          </p:nvPr>
        </p:nvSpPr>
        <p:spPr>
          <a:xfrm>
            <a:off x="6415368" y="2194560"/>
            <a:ext cx="4493424" cy="3986784"/>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日期預留位置 4"/>
          <p:cNvSpPr>
            <a:spLocks noGrp="1"/>
          </p:cNvSpPr>
          <p:nvPr>
            <p:ph type="dt" sz="half" idx="10"/>
          </p:nvPr>
        </p:nvSpPr>
        <p:spPr/>
        <p:txBody>
          <a:bodyPr rtlCol="0"/>
          <a:lstStyle/>
          <a:p>
            <a:fld id="{505970C7-53D0-4037-A35C-F4391F0487AD}" type="datetime1">
              <a:rPr lang="zh-TW" altLang="en-US" smtClean="0">
                <a:solidFill>
                  <a:srgbClr val="3C4743"/>
                </a:solidFill>
              </a:rPr>
              <a:pPr/>
              <a:t>2020/8/12</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3073923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比較">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文字預留位置 2"/>
          <p:cNvSpPr>
            <a:spLocks noGrp="1"/>
          </p:cNvSpPr>
          <p:nvPr>
            <p:ph type="body" idx="1"/>
          </p:nvPr>
        </p:nvSpPr>
        <p:spPr>
          <a:xfrm>
            <a:off x="1280160" y="1828456"/>
            <a:ext cx="4489704" cy="830695"/>
          </a:xfrm>
        </p:spPr>
        <p:txBody>
          <a:bodyPr rtlCol="0"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zh-TW" altLang="en-US" smtClean="0"/>
              <a:t>按一下以編輯母片文字樣式</a:t>
            </a:r>
          </a:p>
        </p:txBody>
      </p:sp>
      <p:sp>
        <p:nvSpPr>
          <p:cNvPr id="4" name="內容預留位置 3"/>
          <p:cNvSpPr>
            <a:spLocks noGrp="1"/>
          </p:cNvSpPr>
          <p:nvPr>
            <p:ph sz="half" idx="2"/>
          </p:nvPr>
        </p:nvSpPr>
        <p:spPr>
          <a:xfrm>
            <a:off x="1280160" y="2743194"/>
            <a:ext cx="4489704" cy="3433769"/>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文字預留位置 4"/>
          <p:cNvSpPr>
            <a:spLocks noGrp="1"/>
          </p:cNvSpPr>
          <p:nvPr>
            <p:ph type="body" sz="quarter" idx="3"/>
          </p:nvPr>
        </p:nvSpPr>
        <p:spPr>
          <a:xfrm>
            <a:off x="6419088" y="1828456"/>
            <a:ext cx="4489704" cy="830695"/>
          </a:xfrm>
        </p:spPr>
        <p:txBody>
          <a:bodyPr rtlCol="0"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zh-TW" altLang="en-US" smtClean="0"/>
              <a:t>按一下以編輯母片文字樣式</a:t>
            </a:r>
          </a:p>
        </p:txBody>
      </p:sp>
      <p:sp>
        <p:nvSpPr>
          <p:cNvPr id="6" name="內容預留位置 5"/>
          <p:cNvSpPr>
            <a:spLocks noGrp="1"/>
          </p:cNvSpPr>
          <p:nvPr>
            <p:ph sz="quarter" idx="4"/>
          </p:nvPr>
        </p:nvSpPr>
        <p:spPr>
          <a:xfrm>
            <a:off x="6419088" y="2743194"/>
            <a:ext cx="4489704" cy="3433769"/>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7" name="日期預留位置 6"/>
          <p:cNvSpPr>
            <a:spLocks noGrp="1"/>
          </p:cNvSpPr>
          <p:nvPr>
            <p:ph type="dt" sz="half" idx="10"/>
          </p:nvPr>
        </p:nvSpPr>
        <p:spPr/>
        <p:txBody>
          <a:bodyPr rtlCol="0"/>
          <a:lstStyle/>
          <a:p>
            <a:fld id="{015BBE3D-E4A3-4F8C-BCBA-ACD3DFFAB02B}" type="datetime1">
              <a:rPr lang="zh-TW" altLang="en-US" smtClean="0">
                <a:solidFill>
                  <a:srgbClr val="3C4743"/>
                </a:solidFill>
              </a:rPr>
              <a:pPr/>
              <a:t>2020/8/12</a:t>
            </a:fld>
            <a:endParaRPr lang="zh-TW" altLang="en-US" dirty="0">
              <a:solidFill>
                <a:srgbClr val="3C4743"/>
              </a:solidFill>
            </a:endParaRPr>
          </a:p>
        </p:txBody>
      </p:sp>
      <p:sp>
        <p:nvSpPr>
          <p:cNvPr id="8" name="頁尾預留位置 7"/>
          <p:cNvSpPr>
            <a:spLocks noGrp="1"/>
          </p:cNvSpPr>
          <p:nvPr>
            <p:ph type="ftr" sz="quarter" idx="11"/>
          </p:nvPr>
        </p:nvSpPr>
        <p:spPr/>
        <p:txBody>
          <a:bodyPr rtlCol="0"/>
          <a:lstStyle/>
          <a:p>
            <a:endParaRPr lang="zh-TW" altLang="en-US" dirty="0">
              <a:solidFill>
                <a:srgbClr val="3C4743"/>
              </a:solidFill>
            </a:endParaRPr>
          </a:p>
        </p:txBody>
      </p:sp>
      <p:sp>
        <p:nvSpPr>
          <p:cNvPr id="9" name="投影片編號預留位置 8"/>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372102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日期預留位置 2"/>
          <p:cNvSpPr>
            <a:spLocks noGrp="1"/>
          </p:cNvSpPr>
          <p:nvPr>
            <p:ph type="dt" sz="half" idx="10"/>
          </p:nvPr>
        </p:nvSpPr>
        <p:spPr/>
        <p:txBody>
          <a:bodyPr rtlCol="0"/>
          <a:lstStyle/>
          <a:p>
            <a:fld id="{2BFB8FB9-2B89-4156-AF6D-5A83D34667E5}" type="datetime1">
              <a:rPr lang="zh-TW" altLang="en-US" smtClean="0">
                <a:solidFill>
                  <a:srgbClr val="3C4743"/>
                </a:solidFill>
              </a:rPr>
              <a:pPr/>
              <a:t>2020/8/12</a:t>
            </a:fld>
            <a:endParaRPr lang="zh-TW" altLang="en-US" dirty="0">
              <a:solidFill>
                <a:srgbClr val="3C4743"/>
              </a:solidFill>
            </a:endParaRPr>
          </a:p>
        </p:txBody>
      </p:sp>
      <p:sp>
        <p:nvSpPr>
          <p:cNvPr id="4" name="頁尾預留位置 3"/>
          <p:cNvSpPr>
            <a:spLocks noGrp="1"/>
          </p:cNvSpPr>
          <p:nvPr>
            <p:ph type="ftr" sz="quarter" idx="11"/>
          </p:nvPr>
        </p:nvSpPr>
        <p:spPr/>
        <p:txBody>
          <a:bodyPr rtlCol="0"/>
          <a:lstStyle/>
          <a:p>
            <a:endParaRPr lang="zh-TW" altLang="en-US" dirty="0">
              <a:solidFill>
                <a:srgbClr val="3C4743"/>
              </a:solidFill>
            </a:endParaRPr>
          </a:p>
        </p:txBody>
      </p:sp>
      <p:sp>
        <p:nvSpPr>
          <p:cNvPr id="5" name="投影片編號預留位置 4"/>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1552090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
        <p:nvSpPr>
          <p:cNvPr id="2" name="日期預留位置 1"/>
          <p:cNvSpPr>
            <a:spLocks noGrp="1"/>
          </p:cNvSpPr>
          <p:nvPr>
            <p:ph type="dt" sz="half" idx="10"/>
          </p:nvPr>
        </p:nvSpPr>
        <p:spPr/>
        <p:txBody>
          <a:bodyPr rtlCol="0"/>
          <a:lstStyle/>
          <a:p>
            <a:fld id="{D5F16C17-67FC-4A0E-9E68-FB4A6B56BE55}" type="datetime1">
              <a:rPr lang="zh-TW" altLang="en-US" smtClean="0">
                <a:solidFill>
                  <a:srgbClr val="3C4743"/>
                </a:solidFill>
              </a:rPr>
              <a:pPr/>
              <a:t>2020/8/12</a:t>
            </a:fld>
            <a:endParaRPr lang="zh-TW" altLang="en-US" dirty="0">
              <a:solidFill>
                <a:srgbClr val="3C4743"/>
              </a:solidFill>
            </a:endParaRPr>
          </a:p>
        </p:txBody>
      </p:sp>
      <p:sp>
        <p:nvSpPr>
          <p:cNvPr id="3" name="頁尾預留位置 2"/>
          <p:cNvSpPr>
            <a:spLocks noGrp="1"/>
          </p:cNvSpPr>
          <p:nvPr>
            <p:ph type="ftr" sz="quarter" idx="11"/>
          </p:nvPr>
        </p:nvSpPr>
        <p:spPr/>
        <p:txBody>
          <a:bodyPr rtlCol="0"/>
          <a:lstStyle/>
          <a:p>
            <a:endParaRPr lang="zh-TW" altLang="en-US" dirty="0">
              <a:solidFill>
                <a:srgbClr val="3C4743"/>
              </a:solidFill>
            </a:endParaRPr>
          </a:p>
        </p:txBody>
      </p:sp>
      <p:sp>
        <p:nvSpPr>
          <p:cNvPr id="4" name="投影片編號預留位置 3"/>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1015698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nchor="ctr">
            <a:normAutofit/>
          </a:bodyPr>
          <a:lstStyle>
            <a:lvl1pPr>
              <a:defRPr sz="3000"/>
            </a:lvl1pPr>
          </a:lstStyle>
          <a:p>
            <a:pPr rtl="0"/>
            <a:r>
              <a:rPr lang="zh-TW" altLang="en-US" smtClean="0"/>
              <a:t>按一下以編輯母片標題樣式</a:t>
            </a:r>
            <a:endParaRPr lang="zh-TW" altLang="en-US" dirty="0"/>
          </a:p>
        </p:txBody>
      </p:sp>
      <p:sp>
        <p:nvSpPr>
          <p:cNvPr id="4" name="文字預留位置 2"/>
          <p:cNvSpPr>
            <a:spLocks noGrp="1"/>
          </p:cNvSpPr>
          <p:nvPr>
            <p:ph type="body" sz="half" idx="2"/>
          </p:nvPr>
        </p:nvSpPr>
        <p:spPr>
          <a:xfrm>
            <a:off x="1291818" y="2465294"/>
            <a:ext cx="3834874" cy="3711669"/>
          </a:xfrm>
        </p:spPr>
        <p:txBody>
          <a:bodyPr rtlCol="0">
            <a:normAutofit/>
          </a:bodyPr>
          <a:lstStyle>
            <a:lvl1pPr marL="0" indent="0">
              <a:spcBef>
                <a:spcPts val="1500"/>
              </a:spcBef>
              <a:buNone/>
              <a:defRPr sz="2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zh-TW" altLang="en-US" smtClean="0"/>
              <a:t>按一下以編輯母片文字樣式</a:t>
            </a:r>
          </a:p>
        </p:txBody>
      </p:sp>
      <p:sp>
        <p:nvSpPr>
          <p:cNvPr id="3" name="內容預留位置 3"/>
          <p:cNvSpPr>
            <a:spLocks noGrp="1"/>
          </p:cNvSpPr>
          <p:nvPr>
            <p:ph idx="1"/>
          </p:nvPr>
        </p:nvSpPr>
        <p:spPr>
          <a:xfrm>
            <a:off x="5518897" y="2465294"/>
            <a:ext cx="5174504" cy="3711669"/>
          </a:xfrm>
        </p:spPr>
        <p:txBody>
          <a:bodyPr rtlCol="0">
            <a:normAutofit/>
          </a:bodyPr>
          <a:lstStyle>
            <a:lvl1pPr>
              <a:defRPr sz="22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日期預留位置 4"/>
          <p:cNvSpPr>
            <a:spLocks noGrp="1"/>
          </p:cNvSpPr>
          <p:nvPr>
            <p:ph type="dt" sz="half" idx="10"/>
          </p:nvPr>
        </p:nvSpPr>
        <p:spPr/>
        <p:txBody>
          <a:bodyPr rtlCol="0"/>
          <a:lstStyle/>
          <a:p>
            <a:fld id="{8D19DB72-BD3B-4B47-903B-355F9C602C04}" type="datetime1">
              <a:rPr lang="zh-TW" altLang="en-US" smtClean="0">
                <a:solidFill>
                  <a:srgbClr val="3C4743"/>
                </a:solidFill>
              </a:rPr>
              <a:pPr/>
              <a:t>2020/8/12</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3088781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nchor="ctr">
            <a:normAutofit/>
          </a:bodyPr>
          <a:lstStyle>
            <a:lvl1pPr>
              <a:defRPr sz="3000"/>
            </a:lvl1pPr>
          </a:lstStyle>
          <a:p>
            <a:pPr rtl="0"/>
            <a:r>
              <a:rPr lang="zh-TW" altLang="en-US" smtClean="0"/>
              <a:t>按一下以編輯母片標題樣式</a:t>
            </a:r>
            <a:endParaRPr lang="zh-TW" altLang="en-US" dirty="0"/>
          </a:p>
        </p:txBody>
      </p:sp>
      <p:sp>
        <p:nvSpPr>
          <p:cNvPr id="4" name="文字預留位置 3"/>
          <p:cNvSpPr>
            <a:spLocks noGrp="1"/>
          </p:cNvSpPr>
          <p:nvPr>
            <p:ph type="body" sz="half" idx="2"/>
          </p:nvPr>
        </p:nvSpPr>
        <p:spPr>
          <a:xfrm>
            <a:off x="1291819" y="2465293"/>
            <a:ext cx="3834874" cy="3711669"/>
          </a:xfrm>
        </p:spPr>
        <p:txBody>
          <a:bodyPr rtlCol="0">
            <a:normAutofit/>
          </a:bodyPr>
          <a:lstStyle>
            <a:lvl1pPr marL="0" indent="0">
              <a:buNone/>
              <a:defRPr sz="2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zh-TW" altLang="en-US" smtClean="0"/>
              <a:t>按一下以編輯母片文字樣式</a:t>
            </a:r>
          </a:p>
        </p:txBody>
      </p:sp>
      <p:sp>
        <p:nvSpPr>
          <p:cNvPr id="3" name="圖片預留位置 2" descr="要新增影像的空白預留位置。按一下預留位置，然後選取您要新增的影像"/>
          <p:cNvSpPr>
            <a:spLocks noGrp="1"/>
          </p:cNvSpPr>
          <p:nvPr>
            <p:ph type="pic" idx="1"/>
          </p:nvPr>
        </p:nvSpPr>
        <p:spPr>
          <a:xfrm>
            <a:off x="5518896" y="1828456"/>
            <a:ext cx="5389895" cy="5029544"/>
          </a:xfrm>
        </p:spPr>
        <p:txBody>
          <a:bodyPr tIns="1371600" rtlCol="0">
            <a:normAutofit/>
          </a:bodyPr>
          <a:lstStyle>
            <a:lvl1pPr marL="0" indent="0" algn="ctr">
              <a:buNone/>
              <a:defRPr sz="2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rtl="0"/>
            <a:r>
              <a:rPr lang="zh-TW" altLang="en-US" smtClean="0"/>
              <a:t>按一下圖示以新增圖片</a:t>
            </a:r>
            <a:endParaRPr lang="zh-TW" altLang="en-US" dirty="0"/>
          </a:p>
        </p:txBody>
      </p:sp>
      <p:sp>
        <p:nvSpPr>
          <p:cNvPr id="5" name="日期預留位置 4"/>
          <p:cNvSpPr>
            <a:spLocks noGrp="1"/>
          </p:cNvSpPr>
          <p:nvPr>
            <p:ph type="dt" sz="half" idx="10"/>
          </p:nvPr>
        </p:nvSpPr>
        <p:spPr/>
        <p:txBody>
          <a:bodyPr rtlCol="0"/>
          <a:lstStyle/>
          <a:p>
            <a:fld id="{07046D29-3F99-44FB-BAC5-ACDB7052D95D}" type="datetime1">
              <a:rPr lang="zh-TW" altLang="en-US" smtClean="0">
                <a:solidFill>
                  <a:srgbClr val="3C4743"/>
                </a:solidFill>
              </a:rPr>
              <a:pPr/>
              <a:t>2020/8/12</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5307787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直排文字預留位置 2"/>
          <p:cNvSpPr>
            <a:spLocks noGrp="1"/>
          </p:cNvSpPr>
          <p:nvPr>
            <p:ph type="body" orient="vert" idx="1"/>
          </p:nvPr>
        </p:nvSpPr>
        <p:spPr/>
        <p:txBody>
          <a:bodyPr vert="vert"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日期預留位置 3"/>
          <p:cNvSpPr>
            <a:spLocks noGrp="1"/>
          </p:cNvSpPr>
          <p:nvPr>
            <p:ph type="dt" sz="half" idx="10"/>
          </p:nvPr>
        </p:nvSpPr>
        <p:spPr/>
        <p:txBody>
          <a:bodyPr rtlCol="0"/>
          <a:lstStyle/>
          <a:p>
            <a:fld id="{3E8DA54F-09DA-40C7-94BF-F70C65D47277}" type="datetime1">
              <a:rPr lang="zh-TW" altLang="en-US" smtClean="0">
                <a:solidFill>
                  <a:srgbClr val="3C4743"/>
                </a:solidFill>
              </a:rPr>
              <a:pPr/>
              <a:t>2020/8/12</a:t>
            </a:fld>
            <a:endParaRPr lang="zh-TW" altLang="en-US" dirty="0">
              <a:solidFill>
                <a:srgbClr val="3C4743"/>
              </a:solidFill>
            </a:endParaRPr>
          </a:p>
        </p:txBody>
      </p:sp>
      <p:sp>
        <p:nvSpPr>
          <p:cNvPr id="5" name="頁尾預留位置 4"/>
          <p:cNvSpPr>
            <a:spLocks noGrp="1"/>
          </p:cNvSpPr>
          <p:nvPr>
            <p:ph type="ftr" sz="quarter" idx="11"/>
          </p:nvPr>
        </p:nvSpPr>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38291888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a:xfrm>
            <a:off x="839788" y="457200"/>
            <a:ext cx="3932237" cy="1600200"/>
          </a:xfrm>
        </p:spPr>
        <p:txBody>
          <a:bodyPr anchor="b"/>
          <a:lstStyle>
            <a:lvl1pPr>
              <a:defRPr sz="3200"/>
            </a:lvl1pPr>
          </a:lstStyle>
          <a:p>
            <a:r>
              <a:rPr lang="zh-TW" altLang="en-US" smtClean="0"/>
              <a:t>按一下以編輯母片標題樣式</a:t>
            </a:r>
            <a:endParaRPr lang="zh-TW" altLang="en-US"/>
          </a:p>
        </p:txBody>
      </p:sp>
      <p:sp>
        <p:nvSpPr>
          <p:cNvPr id="3" name="圖片版面配置區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TW" altLang="en-US"/>
          </a:p>
        </p:txBody>
      </p:sp>
      <p:sp>
        <p:nvSpPr>
          <p:cNvPr id="4" name="文字版面配置區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TW" altLang="en-US" smtClean="0"/>
              <a:t>按一下以編輯母片文字樣式</a:t>
            </a:r>
          </a:p>
        </p:txBody>
      </p:sp>
      <p:sp>
        <p:nvSpPr>
          <p:cNvPr id="5" name="日期版面配置區 4"/>
          <p:cNvSpPr>
            <a:spLocks noGrp="1"/>
          </p:cNvSpPr>
          <p:nvPr>
            <p:ph type="dt" sz="half" idx="10"/>
          </p:nvPr>
        </p:nvSpPr>
        <p:spPr/>
        <p:txBody>
          <a:bodyPr/>
          <a:lstStyle/>
          <a:p>
            <a:fld id="{9AE23ABE-706A-49A6-B353-C9D9ED05DF06}" type="datetime1">
              <a:rPr lang="zh-CN" altLang="en-US" smtClean="0"/>
              <a:pPr/>
              <a:t>2020/8/12</a:t>
            </a:fld>
            <a:endParaRPr lang="zh-CN" altLang="en-US" sz="1800">
              <a:solidFill>
                <a:schemeClr val="tx1"/>
              </a:solidFill>
            </a:endParaRPr>
          </a:p>
        </p:txBody>
      </p:sp>
      <p:sp>
        <p:nvSpPr>
          <p:cNvPr id="6" name="頁尾版面配置區 5"/>
          <p:cNvSpPr>
            <a:spLocks noGrp="1"/>
          </p:cNvSpPr>
          <p:nvPr>
            <p:ph type="ftr" sz="quarter" idx="11"/>
          </p:nvPr>
        </p:nvSpPr>
        <p:spPr/>
        <p:txBody>
          <a:bodyPr/>
          <a:lstStyle/>
          <a:p>
            <a:endParaRPr lang="zh-CN" altLang="zh-CN"/>
          </a:p>
        </p:txBody>
      </p:sp>
      <p:sp>
        <p:nvSpPr>
          <p:cNvPr id="7" name="投影片編號版面配置區 6"/>
          <p:cNvSpPr>
            <a:spLocks noGrp="1"/>
          </p:cNvSpPr>
          <p:nvPr>
            <p:ph type="sldNum" sz="quarter" idx="12"/>
          </p:nvPr>
        </p:nvSpPr>
        <p:spPr/>
        <p:txBody>
          <a:bodyPr/>
          <a:lstStyle/>
          <a:p>
            <a:fld id="{911CA12E-BBE7-49CE-BAC7-6181B4F1AE8B}" type="slidenum">
              <a:rPr lang="zh-CN" altLang="en-US" smtClean="0"/>
              <a:pPr/>
              <a:t>‹#›</a:t>
            </a:fld>
            <a:endParaRPr lang="zh-CN" altLang="en-US" sz="1800">
              <a:solidFill>
                <a:schemeClr val="tx1"/>
              </a:solidFill>
            </a:endParaRPr>
          </a:p>
        </p:txBody>
      </p:sp>
    </p:spTree>
    <p:extLst>
      <p:ext uri="{BB962C8B-B14F-4D97-AF65-F5344CB8AC3E}">
        <p14:creationId xmlns:p14="http://schemas.microsoft.com/office/powerpoint/2010/main" val="3517021595"/>
      </p:ext>
    </p:extLst>
  </p:cSld>
  <p:clrMapOvr>
    <a:masterClrMapping/>
  </p:clrMapOvr>
  <p:hf sldNum="0" hdr="0" ftr="0"/>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vertTitleAndTx" preserve="1">
  <p:cSld name="直排標題及文字">
    <p:spTree>
      <p:nvGrpSpPr>
        <p:cNvPr id="1" name=""/>
        <p:cNvGrpSpPr/>
        <p:nvPr/>
      </p:nvGrpSpPr>
      <p:grpSpPr>
        <a:xfrm>
          <a:off x="0" y="0"/>
          <a:ext cx="0" cy="0"/>
          <a:chOff x="0" y="0"/>
          <a:chExt cx="0" cy="0"/>
        </a:xfrm>
      </p:grpSpPr>
      <p:sp>
        <p:nvSpPr>
          <p:cNvPr id="10" name="矩形 9"/>
          <p:cNvSpPr/>
          <p:nvPr/>
        </p:nvSpPr>
        <p:spPr>
          <a:xfrm rot="5400000">
            <a:off x="8267671" y="3370131"/>
            <a:ext cx="6858000" cy="1188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endParaRPr>
          </a:p>
        </p:txBody>
      </p:sp>
      <p:pic>
        <p:nvPicPr>
          <p:cNvPr id="7" name="圖片 6"/>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invGray">
          <a:xfrm rot="5400000">
            <a:off x="7523375" y="2743540"/>
            <a:ext cx="6857433" cy="1371487"/>
          </a:xfrm>
          <a:prstGeom prst="rect">
            <a:avLst/>
          </a:prstGeom>
        </p:spPr>
      </p:pic>
      <p:sp>
        <p:nvSpPr>
          <p:cNvPr id="2" name="直排標題 1"/>
          <p:cNvSpPr>
            <a:spLocks noGrp="1"/>
          </p:cNvSpPr>
          <p:nvPr>
            <p:ph type="title" orient="vert"/>
          </p:nvPr>
        </p:nvSpPr>
        <p:spPr>
          <a:xfrm>
            <a:off x="10266348" y="462249"/>
            <a:ext cx="1370886" cy="5714714"/>
          </a:xfrm>
        </p:spPr>
        <p:txBody>
          <a:bodyPr vert="vert" rtlCol="0"/>
          <a:lstStyle/>
          <a:p>
            <a:pPr rtl="0"/>
            <a:r>
              <a:rPr lang="zh-TW" altLang="en-US" smtClean="0"/>
              <a:t>按一下以編輯母片標題樣式</a:t>
            </a:r>
            <a:endParaRPr lang="zh-TW" altLang="en-US" dirty="0"/>
          </a:p>
        </p:txBody>
      </p:sp>
      <p:sp>
        <p:nvSpPr>
          <p:cNvPr id="3" name="直排文字預留位置 2"/>
          <p:cNvSpPr>
            <a:spLocks noGrp="1"/>
          </p:cNvSpPr>
          <p:nvPr>
            <p:ph type="body" orient="vert" idx="1"/>
          </p:nvPr>
        </p:nvSpPr>
        <p:spPr>
          <a:xfrm>
            <a:off x="378199" y="462249"/>
            <a:ext cx="9693088" cy="5714714"/>
          </a:xfrm>
        </p:spPr>
        <p:txBody>
          <a:bodyPr vert="vert"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日期預留位置 3"/>
          <p:cNvSpPr>
            <a:spLocks noGrp="1"/>
          </p:cNvSpPr>
          <p:nvPr>
            <p:ph type="dt" sz="half" idx="10"/>
          </p:nvPr>
        </p:nvSpPr>
        <p:spPr>
          <a:xfrm>
            <a:off x="378199" y="6356350"/>
            <a:ext cx="1971947" cy="365125"/>
          </a:xfrm>
        </p:spPr>
        <p:txBody>
          <a:bodyPr rtlCol="0"/>
          <a:lstStyle/>
          <a:p>
            <a:fld id="{D54919F1-24D0-4E1A-AA72-938259D33249}" type="datetime1">
              <a:rPr lang="zh-TW" altLang="en-US" smtClean="0">
                <a:solidFill>
                  <a:srgbClr val="3C4743"/>
                </a:solidFill>
              </a:rPr>
              <a:pPr/>
              <a:t>2020/8/12</a:t>
            </a:fld>
            <a:endParaRPr lang="zh-TW" altLang="en-US" dirty="0">
              <a:solidFill>
                <a:srgbClr val="3C4743"/>
              </a:solidFill>
            </a:endParaRPr>
          </a:p>
        </p:txBody>
      </p:sp>
      <p:sp>
        <p:nvSpPr>
          <p:cNvPr id="5" name="頁尾預留位置 4"/>
          <p:cNvSpPr>
            <a:spLocks noGrp="1"/>
          </p:cNvSpPr>
          <p:nvPr>
            <p:ph type="ftr" sz="quarter" idx="11"/>
          </p:nvPr>
        </p:nvSpPr>
        <p:spPr>
          <a:xfrm>
            <a:off x="2382374" y="6356350"/>
            <a:ext cx="5687786" cy="365125"/>
          </a:xfrm>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a:xfrm>
            <a:off x="8102389" y="6356350"/>
            <a:ext cx="1968898" cy="365125"/>
          </a:xfrm>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43701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4" name="Freeform 8"/>
          <p:cNvSpPr>
            <a:spLocks/>
          </p:cNvSpPr>
          <p:nvPr/>
        </p:nvSpPr>
        <p:spPr bwMode="auto">
          <a:xfrm>
            <a:off x="-42333" y="4321175"/>
            <a:ext cx="1860551" cy="781050"/>
          </a:xfrm>
          <a:custGeom>
            <a:avLst/>
            <a:gdLst>
              <a:gd name="T0" fmla="*/ 174594415 w 8042"/>
              <a:gd name="T1" fmla="*/ 61003910 h 10000"/>
              <a:gd name="T2" fmla="*/ 179471940 w 8042"/>
              <a:gd name="T3" fmla="*/ 60271832 h 10000"/>
              <a:gd name="T4" fmla="*/ 180284861 w 8042"/>
              <a:gd name="T5" fmla="*/ 59905832 h 10000"/>
              <a:gd name="T6" fmla="*/ 242126018 w 8042"/>
              <a:gd name="T7" fmla="*/ 32088033 h 10000"/>
              <a:gd name="T8" fmla="*/ 242126018 w 8042"/>
              <a:gd name="T9" fmla="*/ 28799969 h 10000"/>
              <a:gd name="T10" fmla="*/ 180284861 w 8042"/>
              <a:gd name="T11" fmla="*/ 1348170 h 10000"/>
              <a:gd name="T12" fmla="*/ 179471940 w 8042"/>
              <a:gd name="T13" fmla="*/ 976078 h 10000"/>
              <a:gd name="T14" fmla="*/ 174594415 w 8042"/>
              <a:gd name="T15" fmla="*/ 250092 h 10000"/>
              <a:gd name="T16" fmla="*/ 541889 w 8042"/>
              <a:gd name="T17" fmla="*/ 0 h 10000"/>
              <a:gd name="T18" fmla="*/ 0 w 8042"/>
              <a:gd name="T19" fmla="*/ 60949002 h 10000"/>
              <a:gd name="T20" fmla="*/ 174594415 w 8042"/>
              <a:gd name="T21" fmla="*/ 61003910 h 100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42" h="10000">
                <a:moveTo>
                  <a:pt x="5799" y="10000"/>
                </a:moveTo>
                <a:cubicBezTo>
                  <a:pt x="5880" y="10000"/>
                  <a:pt x="5934" y="9940"/>
                  <a:pt x="5961" y="9880"/>
                </a:cubicBezTo>
                <a:cubicBezTo>
                  <a:pt x="5961" y="9820"/>
                  <a:pt x="5988" y="9820"/>
                  <a:pt x="5988" y="9820"/>
                </a:cubicBezTo>
                <a:lnTo>
                  <a:pt x="8042" y="5260"/>
                </a:lnTo>
                <a:cubicBezTo>
                  <a:pt x="8096" y="5140"/>
                  <a:pt x="8096" y="4901"/>
                  <a:pt x="8042" y="4721"/>
                </a:cubicBezTo>
                <a:lnTo>
                  <a:pt x="5988" y="221"/>
                </a:lnTo>
                <a:cubicBezTo>
                  <a:pt x="5988" y="160"/>
                  <a:pt x="5961" y="160"/>
                  <a:pt x="5961" y="160"/>
                </a:cubicBezTo>
                <a:cubicBezTo>
                  <a:pt x="5934" y="101"/>
                  <a:pt x="5880" y="41"/>
                  <a:pt x="5799" y="41"/>
                </a:cubicBezTo>
                <a:lnTo>
                  <a:pt x="18" y="0"/>
                </a:lnTo>
                <a:cubicBezTo>
                  <a:pt x="12" y="3330"/>
                  <a:pt x="6" y="6661"/>
                  <a:pt x="0" y="9991"/>
                </a:cubicBezTo>
                <a:lnTo>
                  <a:pt x="5799" y="1000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2" name="Title 1"/>
          <p:cNvSpPr>
            <a:spLocks noGrp="1"/>
          </p:cNvSpPr>
          <p:nvPr>
            <p:ph type="ctrTitle"/>
          </p:nvPr>
        </p:nvSpPr>
        <p:spPr>
          <a:xfrm>
            <a:off x="2589889" y="2514601"/>
            <a:ext cx="8800601" cy="2262781"/>
          </a:xfrm>
        </p:spPr>
        <p:txBody>
          <a:bodyPr anchor="b">
            <a:normAutofit/>
          </a:bodyPr>
          <a:lstStyle>
            <a:lvl1pPr>
              <a:defRPr sz="5400"/>
            </a:lvl1pPr>
          </a:lstStyle>
          <a:p>
            <a:r>
              <a:rPr lang="zh-TW" altLang="en-US" smtClean="0"/>
              <a:t>按一下以編輯母片標題樣式</a:t>
            </a:r>
            <a:endParaRPr lang="en-US" dirty="0"/>
          </a:p>
        </p:txBody>
      </p:sp>
      <p:sp>
        <p:nvSpPr>
          <p:cNvPr id="3" name="Subtitle 2"/>
          <p:cNvSpPr>
            <a:spLocks noGrp="1"/>
          </p:cNvSpPr>
          <p:nvPr>
            <p:ph type="subTitle" idx="1"/>
          </p:nvPr>
        </p:nvSpPr>
        <p:spPr>
          <a:xfrm>
            <a:off x="2589889" y="4777381"/>
            <a:ext cx="8800601" cy="1126283"/>
          </a:xfrm>
        </p:spPr>
        <p:txBody>
          <a:bodyPr/>
          <a:lstStyle>
            <a:lvl1pPr marL="0" indent="0" algn="l">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TW" altLang="en-US" smtClean="0"/>
              <a:t>按一下以編輯母片副標題樣式</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7" name="Slide Number Placeholder 5"/>
          <p:cNvSpPr>
            <a:spLocks noGrp="1"/>
          </p:cNvSpPr>
          <p:nvPr>
            <p:ph type="sldNum" sz="quarter" idx="12"/>
          </p:nvPr>
        </p:nvSpPr>
        <p:spPr>
          <a:xfrm>
            <a:off x="565151" y="4529139"/>
            <a:ext cx="778933" cy="365125"/>
          </a:xfrm>
        </p:spPr>
        <p:txBody>
          <a:bodyPr/>
          <a:lstStyle>
            <a:lvl1pPr>
              <a:defRPr/>
            </a:lvl1pPr>
          </a:lstStyle>
          <a:p>
            <a:pPr>
              <a:defRPr/>
            </a:pPr>
            <a:fld id="{3EB282FB-F441-4E5E-9098-FF2DD3B9EADA}" type="slidenum">
              <a:rPr lang="en-US" altLang="zh-TW"/>
              <a:pPr>
                <a:defRPr/>
              </a:pPr>
              <a:t>‹#›</a:t>
            </a:fld>
            <a:endParaRPr lang="en-US" altLang="zh-TW"/>
          </a:p>
        </p:txBody>
      </p:sp>
    </p:spTree>
    <p:extLst>
      <p:ext uri="{BB962C8B-B14F-4D97-AF65-F5344CB8AC3E}">
        <p14:creationId xmlns:p14="http://schemas.microsoft.com/office/powerpoint/2010/main" val="236164220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4" name="Freeform 11"/>
          <p:cNvSpPr>
            <a:spLocks/>
          </p:cNvSpPr>
          <p:nvPr/>
        </p:nvSpPr>
        <p:spPr bwMode="auto">
          <a:xfrm flipV="1">
            <a:off x="0" y="711200"/>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2" name="Title 1"/>
          <p:cNvSpPr>
            <a:spLocks noGrp="1"/>
          </p:cNvSpPr>
          <p:nvPr>
            <p:ph type="title"/>
          </p:nvPr>
        </p:nvSpPr>
        <p:spPr>
          <a:xfrm>
            <a:off x="2593602" y="624110"/>
            <a:ext cx="8785599" cy="1280890"/>
          </a:xfrm>
        </p:spPr>
        <p:txBody>
          <a:bodyPr/>
          <a:lstStyle/>
          <a:p>
            <a:r>
              <a:rPr lang="zh-TW" altLang="en-US" smtClean="0"/>
              <a:t>按一下以編輯母片標題樣式</a:t>
            </a:r>
            <a:endParaRPr lang="en-US" dirty="0"/>
          </a:p>
        </p:txBody>
      </p:sp>
      <p:sp>
        <p:nvSpPr>
          <p:cNvPr id="3" name="Content Placeholder 2"/>
          <p:cNvSpPr>
            <a:spLocks noGrp="1"/>
          </p:cNvSpPr>
          <p:nvPr>
            <p:ph idx="1"/>
          </p:nvPr>
        </p:nvSpPr>
        <p:spPr>
          <a:xfrm>
            <a:off x="2589888" y="2133600"/>
            <a:ext cx="8789313" cy="3777622"/>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E53E9A2-E606-40D6-AF98-482A01E91503}" type="slidenum">
              <a:rPr lang="en-US" altLang="zh-TW"/>
              <a:pPr>
                <a:defRPr/>
              </a:pPr>
              <a:t>‹#›</a:t>
            </a:fld>
            <a:endParaRPr lang="en-US" altLang="zh-TW"/>
          </a:p>
        </p:txBody>
      </p:sp>
    </p:spTree>
    <p:extLst>
      <p:ext uri="{BB962C8B-B14F-4D97-AF65-F5344CB8AC3E}">
        <p14:creationId xmlns:p14="http://schemas.microsoft.com/office/powerpoint/2010/main" val="386443617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4" name="Freeform 11"/>
          <p:cNvSpPr>
            <a:spLocks/>
          </p:cNvSpPr>
          <p:nvPr/>
        </p:nvSpPr>
        <p:spPr bwMode="auto">
          <a:xfrm flipV="1">
            <a:off x="0" y="3167063"/>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2" name="Title 1"/>
          <p:cNvSpPr>
            <a:spLocks noGrp="1"/>
          </p:cNvSpPr>
          <p:nvPr>
            <p:ph type="title"/>
          </p:nvPr>
        </p:nvSpPr>
        <p:spPr>
          <a:xfrm>
            <a:off x="2589888" y="2074562"/>
            <a:ext cx="8789313" cy="1468800"/>
          </a:xfrm>
        </p:spPr>
        <p:txBody>
          <a:bodyPr anchor="b"/>
          <a:lstStyle>
            <a:lvl1pPr algn="l">
              <a:defRPr sz="4000" b="0" cap="none"/>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2589888" y="3581400"/>
            <a:ext cx="8789313" cy="860400"/>
          </a:xfrm>
        </p:spPr>
        <p:txBody>
          <a:bodyPr/>
          <a:lstStyle>
            <a:lvl1pPr marL="0" indent="0" algn="l">
              <a:buNone/>
              <a:defRPr sz="20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7" name="Slide Number Placeholder 5"/>
          <p:cNvSpPr>
            <a:spLocks noGrp="1"/>
          </p:cNvSpPr>
          <p:nvPr>
            <p:ph type="sldNum" sz="quarter" idx="12"/>
          </p:nvPr>
        </p:nvSpPr>
        <p:spPr>
          <a:xfrm>
            <a:off x="681567" y="3244851"/>
            <a:ext cx="781051" cy="365125"/>
          </a:xfrm>
        </p:spPr>
        <p:txBody>
          <a:bodyPr/>
          <a:lstStyle>
            <a:lvl1pPr>
              <a:defRPr/>
            </a:lvl1pPr>
          </a:lstStyle>
          <a:p>
            <a:pPr>
              <a:defRPr/>
            </a:pPr>
            <a:fld id="{84A7B6BB-B43D-4AA2-9426-15E4BB5ACF22}" type="slidenum">
              <a:rPr lang="en-US" altLang="zh-TW"/>
              <a:pPr>
                <a:defRPr/>
              </a:pPr>
              <a:t>‹#›</a:t>
            </a:fld>
            <a:endParaRPr lang="en-US" altLang="zh-TW"/>
          </a:p>
        </p:txBody>
      </p:sp>
    </p:spTree>
    <p:extLst>
      <p:ext uri="{BB962C8B-B14F-4D97-AF65-F5344CB8AC3E}">
        <p14:creationId xmlns:p14="http://schemas.microsoft.com/office/powerpoint/2010/main" val="102659373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5" name="Freeform 11"/>
          <p:cNvSpPr>
            <a:spLocks/>
          </p:cNvSpPr>
          <p:nvPr/>
        </p:nvSpPr>
        <p:spPr bwMode="auto">
          <a:xfrm flipV="1">
            <a:off x="0" y="711200"/>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8" name="Title 7"/>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sz="half" idx="1"/>
          </p:nvPr>
        </p:nvSpPr>
        <p:spPr>
          <a:xfrm>
            <a:off x="2589889" y="2136707"/>
            <a:ext cx="4263375" cy="3767397"/>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Content Placeholder 3"/>
          <p:cNvSpPr>
            <a:spLocks noGrp="1"/>
          </p:cNvSpPr>
          <p:nvPr>
            <p:ph sz="half" idx="2"/>
          </p:nvPr>
        </p:nvSpPr>
        <p:spPr>
          <a:xfrm>
            <a:off x="7116410" y="2136707"/>
            <a:ext cx="4262791" cy="3767397"/>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6" name="Date Placeholder 4"/>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7" name="Footer Placeholder 5"/>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CD4515CA-3D02-4055-BC8F-CFBF11BED60B}" type="slidenum">
              <a:rPr lang="en-US" altLang="zh-TW"/>
              <a:pPr>
                <a:defRPr/>
              </a:pPr>
              <a:t>‹#›</a:t>
            </a:fld>
            <a:endParaRPr lang="en-US" altLang="zh-TW"/>
          </a:p>
        </p:txBody>
      </p:sp>
    </p:spTree>
    <p:extLst>
      <p:ext uri="{BB962C8B-B14F-4D97-AF65-F5344CB8AC3E}">
        <p14:creationId xmlns:p14="http://schemas.microsoft.com/office/powerpoint/2010/main" val="360011909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7" name="Freeform 11"/>
          <p:cNvSpPr>
            <a:spLocks/>
          </p:cNvSpPr>
          <p:nvPr/>
        </p:nvSpPr>
        <p:spPr bwMode="auto">
          <a:xfrm flipV="1">
            <a:off x="0" y="711200"/>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 name="Title 9"/>
          <p:cNvSpPr>
            <a:spLocks noGrp="1"/>
          </p:cNvSpPr>
          <p:nvPr>
            <p:ph type="title"/>
          </p:nvPr>
        </p:nvSpPr>
        <p:spPr/>
        <p:txBody>
          <a:bodyPr/>
          <a:lstStyle/>
          <a:p>
            <a:r>
              <a:rPr lang="zh-TW" altLang="en-US" smtClean="0"/>
              <a:t>按一下以編輯母片標題樣式</a:t>
            </a:r>
            <a:endParaRPr lang="en-US" dirty="0"/>
          </a:p>
        </p:txBody>
      </p:sp>
      <p:sp>
        <p:nvSpPr>
          <p:cNvPr id="3" name="Text Placeholder 2"/>
          <p:cNvSpPr>
            <a:spLocks noGrp="1"/>
          </p:cNvSpPr>
          <p:nvPr>
            <p:ph type="body" idx="1"/>
          </p:nvPr>
        </p:nvSpPr>
        <p:spPr>
          <a:xfrm>
            <a:off x="3020469" y="2226626"/>
            <a:ext cx="3832795"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4" name="Content Placeholder 3"/>
          <p:cNvSpPr>
            <a:spLocks noGrp="1"/>
          </p:cNvSpPr>
          <p:nvPr>
            <p:ph sz="half" idx="2"/>
          </p:nvPr>
        </p:nvSpPr>
        <p:spPr>
          <a:xfrm>
            <a:off x="2589887" y="2802889"/>
            <a:ext cx="4263376" cy="3105703"/>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Text Placeholder 4"/>
          <p:cNvSpPr>
            <a:spLocks noGrp="1"/>
          </p:cNvSpPr>
          <p:nvPr>
            <p:ph type="body" sz="quarter" idx="3"/>
          </p:nvPr>
        </p:nvSpPr>
        <p:spPr>
          <a:xfrm>
            <a:off x="7541540" y="2223398"/>
            <a:ext cx="3830985"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6" name="Content Placeholder 5"/>
          <p:cNvSpPr>
            <a:spLocks noGrp="1"/>
          </p:cNvSpPr>
          <p:nvPr>
            <p:ph sz="quarter" idx="4"/>
          </p:nvPr>
        </p:nvSpPr>
        <p:spPr>
          <a:xfrm>
            <a:off x="7111620" y="2799661"/>
            <a:ext cx="4260907" cy="3105703"/>
          </a:xfrm>
        </p:spPr>
        <p:txBody>
          <a:bodyP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8" name="Date Placeholder 6"/>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9" name="Footer Placeholder 7"/>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11" name="Slide Number Placeholder 5"/>
          <p:cNvSpPr>
            <a:spLocks noGrp="1"/>
          </p:cNvSpPr>
          <p:nvPr>
            <p:ph type="sldNum" sz="quarter" idx="12"/>
          </p:nvPr>
        </p:nvSpPr>
        <p:spPr/>
        <p:txBody>
          <a:bodyPr/>
          <a:lstStyle>
            <a:lvl1pPr>
              <a:defRPr/>
            </a:lvl1pPr>
          </a:lstStyle>
          <a:p>
            <a:pPr>
              <a:defRPr/>
            </a:pPr>
            <a:fld id="{4746FE63-6E03-48CF-98DA-1F342CD7DAA5}" type="slidenum">
              <a:rPr lang="en-US" altLang="zh-TW"/>
              <a:pPr>
                <a:defRPr/>
              </a:pPr>
              <a:t>‹#›</a:t>
            </a:fld>
            <a:endParaRPr lang="en-US" altLang="zh-TW"/>
          </a:p>
        </p:txBody>
      </p:sp>
    </p:spTree>
    <p:extLst>
      <p:ext uri="{BB962C8B-B14F-4D97-AF65-F5344CB8AC3E}">
        <p14:creationId xmlns:p14="http://schemas.microsoft.com/office/powerpoint/2010/main" val="78435025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3" name="Freeform 11"/>
          <p:cNvSpPr>
            <a:spLocks/>
          </p:cNvSpPr>
          <p:nvPr/>
        </p:nvSpPr>
        <p:spPr bwMode="auto">
          <a:xfrm flipV="1">
            <a:off x="0" y="711200"/>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2" name="Title 1"/>
          <p:cNvSpPr>
            <a:spLocks noGrp="1"/>
          </p:cNvSpPr>
          <p:nvPr>
            <p:ph type="title"/>
          </p:nvPr>
        </p:nvSpPr>
        <p:spPr>
          <a:xfrm>
            <a:off x="2593600" y="624110"/>
            <a:ext cx="8785600" cy="1280890"/>
          </a:xfrm>
        </p:spPr>
        <p:txBody>
          <a:bodyPr/>
          <a:lstStyle/>
          <a:p>
            <a:r>
              <a:rPr lang="zh-TW" altLang="en-US" smtClean="0"/>
              <a:t>按一下以編輯母片標題樣式</a:t>
            </a:r>
            <a:endParaRPr lang="en-US" dirty="0"/>
          </a:p>
        </p:txBody>
      </p:sp>
      <p:sp>
        <p:nvSpPr>
          <p:cNvPr id="4" name="Date Placeholder 2"/>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5" name="Footer Placeholder 3"/>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6" name="Slide Number Placeholder 4"/>
          <p:cNvSpPr>
            <a:spLocks noGrp="1"/>
          </p:cNvSpPr>
          <p:nvPr>
            <p:ph type="sldNum" sz="quarter" idx="12"/>
          </p:nvPr>
        </p:nvSpPr>
        <p:spPr/>
        <p:txBody>
          <a:bodyPr/>
          <a:lstStyle>
            <a:lvl1pPr>
              <a:defRPr/>
            </a:lvl1pPr>
          </a:lstStyle>
          <a:p>
            <a:pPr>
              <a:defRPr/>
            </a:pPr>
            <a:fld id="{C28D0C5F-58B4-4B3A-9ABD-DD7ED9BA8F4C}" type="slidenum">
              <a:rPr lang="en-US" altLang="zh-TW"/>
              <a:pPr>
                <a:defRPr/>
              </a:pPr>
              <a:t>‹#›</a:t>
            </a:fld>
            <a:endParaRPr lang="en-US" altLang="zh-TW"/>
          </a:p>
        </p:txBody>
      </p:sp>
    </p:spTree>
    <p:extLst>
      <p:ext uri="{BB962C8B-B14F-4D97-AF65-F5344CB8AC3E}">
        <p14:creationId xmlns:p14="http://schemas.microsoft.com/office/powerpoint/2010/main" val="346789141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Freeform 11"/>
          <p:cNvSpPr>
            <a:spLocks/>
          </p:cNvSpPr>
          <p:nvPr/>
        </p:nvSpPr>
        <p:spPr bwMode="auto">
          <a:xfrm flipV="1">
            <a:off x="0" y="711200"/>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3" name="Date Placeholder 1"/>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4" name="Footer Placeholder 2"/>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5" name="Slide Number Placeholder 3"/>
          <p:cNvSpPr>
            <a:spLocks noGrp="1"/>
          </p:cNvSpPr>
          <p:nvPr>
            <p:ph type="sldNum" sz="quarter" idx="12"/>
          </p:nvPr>
        </p:nvSpPr>
        <p:spPr/>
        <p:txBody>
          <a:bodyPr/>
          <a:lstStyle>
            <a:lvl1pPr>
              <a:defRPr/>
            </a:lvl1pPr>
          </a:lstStyle>
          <a:p>
            <a:pPr>
              <a:defRPr/>
            </a:pPr>
            <a:fld id="{17813979-7AB8-4FCD-A8B4-BBDA03586A44}" type="slidenum">
              <a:rPr lang="en-US" altLang="zh-TW"/>
              <a:pPr>
                <a:defRPr/>
              </a:pPr>
              <a:t>‹#›</a:t>
            </a:fld>
            <a:endParaRPr lang="en-US" altLang="zh-TW"/>
          </a:p>
        </p:txBody>
      </p:sp>
    </p:spTree>
    <p:extLst>
      <p:ext uri="{BB962C8B-B14F-4D97-AF65-F5344CB8AC3E}">
        <p14:creationId xmlns:p14="http://schemas.microsoft.com/office/powerpoint/2010/main" val="1118457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5" name="Freeform 11"/>
          <p:cNvSpPr>
            <a:spLocks/>
          </p:cNvSpPr>
          <p:nvPr/>
        </p:nvSpPr>
        <p:spPr bwMode="auto">
          <a:xfrm flipV="1">
            <a:off x="0" y="711200"/>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2" name="Title 1"/>
          <p:cNvSpPr>
            <a:spLocks noGrp="1"/>
          </p:cNvSpPr>
          <p:nvPr>
            <p:ph type="title"/>
          </p:nvPr>
        </p:nvSpPr>
        <p:spPr>
          <a:xfrm>
            <a:off x="2589887" y="446088"/>
            <a:ext cx="3506112" cy="976312"/>
          </a:xfrm>
        </p:spPr>
        <p:txBody>
          <a:bodyPr anchor="b"/>
          <a:lstStyle>
            <a:lvl1pPr algn="l">
              <a:defRPr sz="2000" b="0"/>
            </a:lvl1pPr>
          </a:lstStyle>
          <a:p>
            <a:r>
              <a:rPr lang="zh-TW" altLang="en-US" smtClean="0"/>
              <a:t>按一下以編輯母片標題樣式</a:t>
            </a:r>
            <a:endParaRPr lang="en-US" dirty="0"/>
          </a:p>
        </p:txBody>
      </p:sp>
      <p:sp>
        <p:nvSpPr>
          <p:cNvPr id="3" name="Content Placeholder 2"/>
          <p:cNvSpPr>
            <a:spLocks noGrp="1"/>
          </p:cNvSpPr>
          <p:nvPr>
            <p:ph idx="1"/>
          </p:nvPr>
        </p:nvSpPr>
        <p:spPr>
          <a:xfrm>
            <a:off x="6324659" y="446090"/>
            <a:ext cx="5054541" cy="5414963"/>
          </a:xfrm>
        </p:spPr>
        <p:txBody>
          <a:bodyPr anchor="ctr">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Text Placeholder 3"/>
          <p:cNvSpPr>
            <a:spLocks noGrp="1"/>
          </p:cNvSpPr>
          <p:nvPr>
            <p:ph type="body" sz="half" idx="2"/>
          </p:nvPr>
        </p:nvSpPr>
        <p:spPr>
          <a:xfrm>
            <a:off x="2589887" y="1598613"/>
            <a:ext cx="3506112" cy="4262436"/>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6" name="Date Placeholder 4"/>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7" name="Footer Placeholder 5"/>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8" name="Slide Number Placeholder 6"/>
          <p:cNvSpPr>
            <a:spLocks noGrp="1"/>
          </p:cNvSpPr>
          <p:nvPr>
            <p:ph type="sldNum" sz="quarter" idx="12"/>
          </p:nvPr>
        </p:nvSpPr>
        <p:spPr/>
        <p:txBody>
          <a:bodyPr/>
          <a:lstStyle>
            <a:lvl1pPr>
              <a:defRPr/>
            </a:lvl1pPr>
          </a:lstStyle>
          <a:p>
            <a:pPr>
              <a:defRPr/>
            </a:pPr>
            <a:fld id="{4F4D8294-815B-461B-A0F0-8987C18886E3}" type="slidenum">
              <a:rPr lang="en-US" altLang="zh-TW"/>
              <a:pPr>
                <a:defRPr/>
              </a:pPr>
              <a:t>‹#›</a:t>
            </a:fld>
            <a:endParaRPr lang="en-US" altLang="zh-TW"/>
          </a:p>
        </p:txBody>
      </p:sp>
    </p:spTree>
    <p:extLst>
      <p:ext uri="{BB962C8B-B14F-4D97-AF65-F5344CB8AC3E}">
        <p14:creationId xmlns:p14="http://schemas.microsoft.com/office/powerpoint/2010/main" val="75683029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5" name="Freeform 11"/>
          <p:cNvSpPr>
            <a:spLocks/>
          </p:cNvSpPr>
          <p:nvPr/>
        </p:nvSpPr>
        <p:spPr bwMode="auto">
          <a:xfrm flipV="1">
            <a:off x="0" y="4910138"/>
            <a:ext cx="1811867" cy="508000"/>
          </a:xfrm>
          <a:custGeom>
            <a:avLst/>
            <a:gdLst>
              <a:gd name="T0" fmla="*/ 233511534 w 7908"/>
              <a:gd name="T1" fmla="*/ 12113514 h 10000"/>
              <a:gd name="T2" fmla="*/ 194150002 w 7908"/>
              <a:gd name="T3" fmla="*/ 485140 h 10000"/>
              <a:gd name="T4" fmla="*/ 193293730 w 7908"/>
              <a:gd name="T5" fmla="*/ 242570 h 10000"/>
              <a:gd name="T6" fmla="*/ 190842796 w 7908"/>
              <a:gd name="T7" fmla="*/ 0 h 10000"/>
              <a:gd name="T8" fmla="*/ 175251704 w 7908"/>
              <a:gd name="T9" fmla="*/ 0 h 10000"/>
              <a:gd name="T10" fmla="*/ 0 w 7908"/>
              <a:gd name="T11" fmla="*/ 160020 h 10000"/>
              <a:gd name="T12" fmla="*/ 0 w 7908"/>
              <a:gd name="T13" fmla="*/ 25806400 h 10000"/>
              <a:gd name="T14" fmla="*/ 175251704 w 7908"/>
              <a:gd name="T15" fmla="*/ 25682550 h 10000"/>
              <a:gd name="T16" fmla="*/ 190842796 w 7908"/>
              <a:gd name="T17" fmla="*/ 25682550 h 10000"/>
              <a:gd name="T18" fmla="*/ 193293730 w 7908"/>
              <a:gd name="T19" fmla="*/ 25442520 h 10000"/>
              <a:gd name="T20" fmla="*/ 194150002 w 7908"/>
              <a:gd name="T21" fmla="*/ 25197359 h 10000"/>
              <a:gd name="T22" fmla="*/ 233511534 w 7908"/>
              <a:gd name="T23" fmla="*/ 13568985 h 10000"/>
              <a:gd name="T24" fmla="*/ 233511534 w 7908"/>
              <a:gd name="T25" fmla="*/ 12113514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908" h="10000">
                <a:moveTo>
                  <a:pt x="7908" y="4694"/>
                </a:moveTo>
                <a:lnTo>
                  <a:pt x="6575" y="188"/>
                </a:lnTo>
                <a:cubicBezTo>
                  <a:pt x="6566" y="157"/>
                  <a:pt x="6555" y="125"/>
                  <a:pt x="6546" y="94"/>
                </a:cubicBezTo>
                <a:cubicBezTo>
                  <a:pt x="6519" y="0"/>
                  <a:pt x="6491" y="0"/>
                  <a:pt x="6463" y="0"/>
                </a:cubicBezTo>
                <a:lnTo>
                  <a:pt x="5935" y="0"/>
                </a:lnTo>
                <a:lnTo>
                  <a:pt x="0" y="62"/>
                </a:lnTo>
                <a:lnTo>
                  <a:pt x="0" y="10000"/>
                </a:lnTo>
                <a:lnTo>
                  <a:pt x="5935" y="9952"/>
                </a:lnTo>
                <a:lnTo>
                  <a:pt x="6463" y="9952"/>
                </a:lnTo>
                <a:cubicBezTo>
                  <a:pt x="6491" y="9952"/>
                  <a:pt x="6519" y="9859"/>
                  <a:pt x="6546" y="9859"/>
                </a:cubicBezTo>
                <a:cubicBezTo>
                  <a:pt x="6546" y="9764"/>
                  <a:pt x="6575" y="9764"/>
                  <a:pt x="6575" y="9764"/>
                </a:cubicBezTo>
                <a:lnTo>
                  <a:pt x="7908" y="5258"/>
                </a:lnTo>
                <a:cubicBezTo>
                  <a:pt x="7963" y="5070"/>
                  <a:pt x="7963" y="4883"/>
                  <a:pt x="7908" y="469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2" name="Title 1"/>
          <p:cNvSpPr>
            <a:spLocks noGrp="1"/>
          </p:cNvSpPr>
          <p:nvPr>
            <p:ph type="title"/>
          </p:nvPr>
        </p:nvSpPr>
        <p:spPr>
          <a:xfrm>
            <a:off x="2589888" y="4800600"/>
            <a:ext cx="8789313" cy="566738"/>
          </a:xfrm>
        </p:spPr>
        <p:txBody>
          <a:bodyPr anchor="b">
            <a:normAutofit/>
          </a:bodyPr>
          <a:lstStyle>
            <a:lvl1pPr algn="l">
              <a:defRPr sz="2400" b="0"/>
            </a:lvl1pPr>
          </a:lstStyle>
          <a:p>
            <a:r>
              <a:rPr lang="zh-TW" altLang="en-US" smtClean="0"/>
              <a:t>按一下以編輯母片標題樣式</a:t>
            </a:r>
            <a:endParaRPr lang="en-US" dirty="0"/>
          </a:p>
        </p:txBody>
      </p:sp>
      <p:sp>
        <p:nvSpPr>
          <p:cNvPr id="3" name="Picture Placeholder 2"/>
          <p:cNvSpPr>
            <a:spLocks noGrp="1" noChangeAspect="1"/>
          </p:cNvSpPr>
          <p:nvPr>
            <p:ph type="pic" idx="1"/>
          </p:nvPr>
        </p:nvSpPr>
        <p:spPr>
          <a:xfrm>
            <a:off x="2589888" y="634965"/>
            <a:ext cx="8789313" cy="3854970"/>
          </a:xfrm>
        </p:spPr>
        <p:txBody>
          <a:bodyPr rtlCol="0">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TW" altLang="en-US" noProof="0" smtClean="0"/>
              <a:t>按一下圖示以新增圖片</a:t>
            </a:r>
            <a:endParaRPr lang="en-US" noProof="0" dirty="0"/>
          </a:p>
        </p:txBody>
      </p:sp>
      <p:sp>
        <p:nvSpPr>
          <p:cNvPr id="4" name="Text Placeholder 3"/>
          <p:cNvSpPr>
            <a:spLocks noGrp="1"/>
          </p:cNvSpPr>
          <p:nvPr>
            <p:ph type="body" sz="half" idx="2"/>
          </p:nvPr>
        </p:nvSpPr>
        <p:spPr>
          <a:xfrm>
            <a:off x="2589888" y="5367338"/>
            <a:ext cx="8789313" cy="493712"/>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6" name="Date Placeholder 4"/>
          <p:cNvSpPr>
            <a:spLocks noGrp="1"/>
          </p:cNvSpPr>
          <p:nvPr>
            <p:ph type="dt" sz="half" idx="10"/>
          </p:nvPr>
        </p:nvSpPr>
        <p:spPr/>
        <p:txBody>
          <a:bodyPr/>
          <a:lstStyle>
            <a:lvl1pPr>
              <a:defRPr/>
            </a:lvl1pPr>
          </a:lstStyle>
          <a:p>
            <a:pPr>
              <a:defRPr/>
            </a:pPr>
            <a:endParaRPr lang="en-US" altLang="zh-TW">
              <a:solidFill>
                <a:prstClr val="black">
                  <a:tint val="75000"/>
                </a:prstClr>
              </a:solidFill>
            </a:endParaRPr>
          </a:p>
        </p:txBody>
      </p:sp>
      <p:sp>
        <p:nvSpPr>
          <p:cNvPr id="7" name="Footer Placeholder 5"/>
          <p:cNvSpPr>
            <a:spLocks noGrp="1"/>
          </p:cNvSpPr>
          <p:nvPr>
            <p:ph type="ftr" sz="quarter" idx="11"/>
          </p:nvPr>
        </p:nvSpPr>
        <p:spPr/>
        <p:txBody>
          <a:bodyPr/>
          <a:lstStyle>
            <a:lvl1pPr>
              <a:defRPr/>
            </a:lvl1pPr>
          </a:lstStyle>
          <a:p>
            <a:pPr>
              <a:defRPr/>
            </a:pPr>
            <a:endParaRPr lang="en-US" altLang="zh-TW">
              <a:solidFill>
                <a:prstClr val="black">
                  <a:tint val="75000"/>
                </a:prstClr>
              </a:solidFill>
            </a:endParaRPr>
          </a:p>
        </p:txBody>
      </p:sp>
      <p:sp>
        <p:nvSpPr>
          <p:cNvPr id="8" name="Slide Number Placeholder 6"/>
          <p:cNvSpPr>
            <a:spLocks noGrp="1"/>
          </p:cNvSpPr>
          <p:nvPr>
            <p:ph type="sldNum" sz="quarter" idx="12"/>
          </p:nvPr>
        </p:nvSpPr>
        <p:spPr>
          <a:xfrm>
            <a:off x="681567" y="4983164"/>
            <a:ext cx="781051" cy="365125"/>
          </a:xfrm>
        </p:spPr>
        <p:txBody>
          <a:bodyPr/>
          <a:lstStyle>
            <a:lvl1pPr>
              <a:defRPr/>
            </a:lvl1pPr>
          </a:lstStyle>
          <a:p>
            <a:pPr>
              <a:defRPr/>
            </a:pPr>
            <a:fld id="{A9936099-DD37-47EA-AB17-4059823C3514}" type="slidenum">
              <a:rPr lang="en-US" altLang="zh-TW"/>
              <a:pPr>
                <a:defRPr/>
              </a:pPr>
              <a:t>‹#›</a:t>
            </a:fld>
            <a:endParaRPr lang="en-US" altLang="zh-TW"/>
          </a:p>
        </p:txBody>
      </p:sp>
    </p:spTree>
    <p:extLst>
      <p:ext uri="{BB962C8B-B14F-4D97-AF65-F5344CB8AC3E}">
        <p14:creationId xmlns:p14="http://schemas.microsoft.com/office/powerpoint/2010/main" val="418873384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4.xml"/><Relationship Id="rId13" Type="http://schemas.openxmlformats.org/officeDocument/2006/relationships/image" Target="../media/image7.png"/><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theme" Target="../theme/theme10.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5.xml"/><Relationship Id="rId13" Type="http://schemas.openxmlformats.org/officeDocument/2006/relationships/image" Target="../media/image7.png"/><Relationship Id="rId3" Type="http://schemas.openxmlformats.org/officeDocument/2006/relationships/slideLayout" Target="../slideLayouts/slideLayout120.xml"/><Relationship Id="rId7" Type="http://schemas.openxmlformats.org/officeDocument/2006/relationships/slideLayout" Target="../slideLayouts/slideLayout124.xml"/><Relationship Id="rId12" Type="http://schemas.openxmlformats.org/officeDocument/2006/relationships/theme" Target="../theme/theme11.xml"/><Relationship Id="rId2" Type="http://schemas.openxmlformats.org/officeDocument/2006/relationships/slideLayout" Target="../slideLayouts/slideLayout119.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slideLayout" Target="../slideLayouts/slideLayout128.xml"/><Relationship Id="rId5" Type="http://schemas.openxmlformats.org/officeDocument/2006/relationships/slideLayout" Target="../slideLayouts/slideLayout122.xml"/><Relationship Id="rId10" Type="http://schemas.openxmlformats.org/officeDocument/2006/relationships/slideLayout" Target="../slideLayouts/slideLayout127.xml"/><Relationship Id="rId4" Type="http://schemas.openxmlformats.org/officeDocument/2006/relationships/slideLayout" Target="../slideLayouts/slideLayout121.xml"/><Relationship Id="rId9" Type="http://schemas.openxmlformats.org/officeDocument/2006/relationships/slideLayout" Target="../slideLayouts/slideLayout126.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6.xml"/><Relationship Id="rId13" Type="http://schemas.openxmlformats.org/officeDocument/2006/relationships/slideLayout" Target="../slideLayouts/slideLayout141.xml"/><Relationship Id="rId18" Type="http://schemas.openxmlformats.org/officeDocument/2006/relationships/slideLayout" Target="../slideLayouts/slideLayout146.xml"/><Relationship Id="rId3" Type="http://schemas.openxmlformats.org/officeDocument/2006/relationships/slideLayout" Target="../slideLayouts/slideLayout131.xml"/><Relationship Id="rId21" Type="http://schemas.openxmlformats.org/officeDocument/2006/relationships/image" Target="../media/image14.png"/><Relationship Id="rId7" Type="http://schemas.openxmlformats.org/officeDocument/2006/relationships/slideLayout" Target="../slideLayouts/slideLayout135.xml"/><Relationship Id="rId12" Type="http://schemas.openxmlformats.org/officeDocument/2006/relationships/slideLayout" Target="../slideLayouts/slideLayout140.xml"/><Relationship Id="rId17" Type="http://schemas.openxmlformats.org/officeDocument/2006/relationships/slideLayout" Target="../slideLayouts/slideLayout145.xml"/><Relationship Id="rId2" Type="http://schemas.openxmlformats.org/officeDocument/2006/relationships/slideLayout" Target="../slideLayouts/slideLayout130.xml"/><Relationship Id="rId16" Type="http://schemas.openxmlformats.org/officeDocument/2006/relationships/slideLayout" Target="../slideLayouts/slideLayout144.xml"/><Relationship Id="rId20" Type="http://schemas.openxmlformats.org/officeDocument/2006/relationships/image" Target="../media/image13.jpeg"/><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5" Type="http://schemas.openxmlformats.org/officeDocument/2006/relationships/slideLayout" Target="../slideLayouts/slideLayout143.xml"/><Relationship Id="rId10" Type="http://schemas.openxmlformats.org/officeDocument/2006/relationships/slideLayout" Target="../slideLayouts/slideLayout138.xml"/><Relationship Id="rId19" Type="http://schemas.openxmlformats.org/officeDocument/2006/relationships/theme" Target="../theme/theme12.xml"/><Relationship Id="rId4" Type="http://schemas.openxmlformats.org/officeDocument/2006/relationships/slideLayout" Target="../slideLayouts/slideLayout132.xml"/><Relationship Id="rId9" Type="http://schemas.openxmlformats.org/officeDocument/2006/relationships/slideLayout" Target="../slideLayouts/slideLayout137.xml"/><Relationship Id="rId14" Type="http://schemas.openxmlformats.org/officeDocument/2006/relationships/slideLayout" Target="../slideLayouts/slideLayout14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54.xml"/><Relationship Id="rId13" Type="http://schemas.openxmlformats.org/officeDocument/2006/relationships/slideLayout" Target="../slideLayouts/slideLayout159.xml"/><Relationship Id="rId18" Type="http://schemas.openxmlformats.org/officeDocument/2006/relationships/slideLayout" Target="../slideLayouts/slideLayout164.xml"/><Relationship Id="rId3" Type="http://schemas.openxmlformats.org/officeDocument/2006/relationships/slideLayout" Target="../slideLayouts/slideLayout149.xml"/><Relationship Id="rId21" Type="http://schemas.openxmlformats.org/officeDocument/2006/relationships/image" Target="../media/image14.png"/><Relationship Id="rId7" Type="http://schemas.openxmlformats.org/officeDocument/2006/relationships/slideLayout" Target="../slideLayouts/slideLayout153.xml"/><Relationship Id="rId12" Type="http://schemas.openxmlformats.org/officeDocument/2006/relationships/slideLayout" Target="../slideLayouts/slideLayout158.xml"/><Relationship Id="rId17" Type="http://schemas.openxmlformats.org/officeDocument/2006/relationships/slideLayout" Target="../slideLayouts/slideLayout163.xml"/><Relationship Id="rId2" Type="http://schemas.openxmlformats.org/officeDocument/2006/relationships/slideLayout" Target="../slideLayouts/slideLayout148.xml"/><Relationship Id="rId16" Type="http://schemas.openxmlformats.org/officeDocument/2006/relationships/slideLayout" Target="../slideLayouts/slideLayout162.xml"/><Relationship Id="rId20" Type="http://schemas.openxmlformats.org/officeDocument/2006/relationships/image" Target="../media/image13.jpeg"/><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5" Type="http://schemas.openxmlformats.org/officeDocument/2006/relationships/slideLayout" Target="../slideLayouts/slideLayout151.xml"/><Relationship Id="rId15" Type="http://schemas.openxmlformats.org/officeDocument/2006/relationships/slideLayout" Target="../slideLayouts/slideLayout161.xml"/><Relationship Id="rId10" Type="http://schemas.openxmlformats.org/officeDocument/2006/relationships/slideLayout" Target="../slideLayouts/slideLayout156.xml"/><Relationship Id="rId19" Type="http://schemas.openxmlformats.org/officeDocument/2006/relationships/theme" Target="../theme/theme13.xml"/><Relationship Id="rId4" Type="http://schemas.openxmlformats.org/officeDocument/2006/relationships/slideLayout" Target="../slideLayouts/slideLayout150.xml"/><Relationship Id="rId9" Type="http://schemas.openxmlformats.org/officeDocument/2006/relationships/slideLayout" Target="../slideLayouts/slideLayout155.xml"/><Relationship Id="rId14" Type="http://schemas.openxmlformats.org/officeDocument/2006/relationships/slideLayout" Target="../slideLayouts/slideLayout160.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72.xml"/><Relationship Id="rId13" Type="http://schemas.openxmlformats.org/officeDocument/2006/relationships/slideLayout" Target="../slideLayouts/slideLayout177.xml"/><Relationship Id="rId18" Type="http://schemas.openxmlformats.org/officeDocument/2006/relationships/slideLayout" Target="../slideLayouts/slideLayout182.xml"/><Relationship Id="rId3" Type="http://schemas.openxmlformats.org/officeDocument/2006/relationships/slideLayout" Target="../slideLayouts/slideLayout167.xml"/><Relationship Id="rId21" Type="http://schemas.openxmlformats.org/officeDocument/2006/relationships/image" Target="../media/image14.png"/><Relationship Id="rId7" Type="http://schemas.openxmlformats.org/officeDocument/2006/relationships/slideLayout" Target="../slideLayouts/slideLayout171.xml"/><Relationship Id="rId12" Type="http://schemas.openxmlformats.org/officeDocument/2006/relationships/slideLayout" Target="../slideLayouts/slideLayout176.xml"/><Relationship Id="rId17" Type="http://schemas.openxmlformats.org/officeDocument/2006/relationships/slideLayout" Target="../slideLayouts/slideLayout181.xml"/><Relationship Id="rId2" Type="http://schemas.openxmlformats.org/officeDocument/2006/relationships/slideLayout" Target="../slideLayouts/slideLayout166.xml"/><Relationship Id="rId16" Type="http://schemas.openxmlformats.org/officeDocument/2006/relationships/slideLayout" Target="../slideLayouts/slideLayout180.xml"/><Relationship Id="rId20" Type="http://schemas.openxmlformats.org/officeDocument/2006/relationships/image" Target="../media/image13.jpeg"/><Relationship Id="rId1" Type="http://schemas.openxmlformats.org/officeDocument/2006/relationships/slideLayout" Target="../slideLayouts/slideLayout165.xml"/><Relationship Id="rId6" Type="http://schemas.openxmlformats.org/officeDocument/2006/relationships/slideLayout" Target="../slideLayouts/slideLayout170.xml"/><Relationship Id="rId11" Type="http://schemas.openxmlformats.org/officeDocument/2006/relationships/slideLayout" Target="../slideLayouts/slideLayout175.xml"/><Relationship Id="rId5" Type="http://schemas.openxmlformats.org/officeDocument/2006/relationships/slideLayout" Target="../slideLayouts/slideLayout169.xml"/><Relationship Id="rId15" Type="http://schemas.openxmlformats.org/officeDocument/2006/relationships/slideLayout" Target="../slideLayouts/slideLayout179.xml"/><Relationship Id="rId10" Type="http://schemas.openxmlformats.org/officeDocument/2006/relationships/slideLayout" Target="../slideLayouts/slideLayout174.xml"/><Relationship Id="rId19" Type="http://schemas.openxmlformats.org/officeDocument/2006/relationships/theme" Target="../theme/theme14.xml"/><Relationship Id="rId4" Type="http://schemas.openxmlformats.org/officeDocument/2006/relationships/slideLayout" Target="../slideLayouts/slideLayout168.xml"/><Relationship Id="rId9" Type="http://schemas.openxmlformats.org/officeDocument/2006/relationships/slideLayout" Target="../slideLayouts/slideLayout173.xml"/><Relationship Id="rId14" Type="http://schemas.openxmlformats.org/officeDocument/2006/relationships/slideLayout" Target="../slideLayouts/slideLayout17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slideLayout" Target="../slideLayouts/slideLayout27.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17" Type="http://schemas.openxmlformats.org/officeDocument/2006/relationships/image" Target="../media/image1.png"/><Relationship Id="rId2" Type="http://schemas.openxmlformats.org/officeDocument/2006/relationships/slideLayout" Target="../slideLayouts/slideLayout16.xml"/><Relationship Id="rId16" Type="http://schemas.openxmlformats.org/officeDocument/2006/relationships/theme" Target="../theme/theme2.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5" Type="http://schemas.openxmlformats.org/officeDocument/2006/relationships/slideLayout" Target="../slideLayouts/slideLayout2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slideLayout" Target="../slideLayouts/slideLayout2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7.xml"/><Relationship Id="rId3" Type="http://schemas.openxmlformats.org/officeDocument/2006/relationships/slideLayout" Target="../slideLayouts/slideLayout32.xml"/><Relationship Id="rId7" Type="http://schemas.openxmlformats.org/officeDocument/2006/relationships/slideLayout" Target="../slideLayouts/slideLayout36.xml"/><Relationship Id="rId2" Type="http://schemas.openxmlformats.org/officeDocument/2006/relationships/slideLayout" Target="../slideLayouts/slideLayout31.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theme" Target="../theme/theme3.xml"/><Relationship Id="rId5" Type="http://schemas.openxmlformats.org/officeDocument/2006/relationships/slideLayout" Target="../slideLayouts/slideLayout34.xml"/><Relationship Id="rId10" Type="http://schemas.openxmlformats.org/officeDocument/2006/relationships/slideLayout" Target="../slideLayouts/slideLayout39.xml"/><Relationship Id="rId4" Type="http://schemas.openxmlformats.org/officeDocument/2006/relationships/slideLayout" Target="../slideLayouts/slideLayout33.xml"/><Relationship Id="rId9" Type="http://schemas.openxmlformats.org/officeDocument/2006/relationships/slideLayout" Target="../slideLayouts/slideLayout3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7.xml"/><Relationship Id="rId3" Type="http://schemas.openxmlformats.org/officeDocument/2006/relationships/slideLayout" Target="../slideLayouts/slideLayout42.xml"/><Relationship Id="rId7" Type="http://schemas.openxmlformats.org/officeDocument/2006/relationships/slideLayout" Target="../slideLayouts/slideLayout46.xml"/><Relationship Id="rId2" Type="http://schemas.openxmlformats.org/officeDocument/2006/relationships/slideLayout" Target="../slideLayouts/slideLayout41.xml"/><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theme" Target="../theme/theme4.xml"/><Relationship Id="rId5" Type="http://schemas.openxmlformats.org/officeDocument/2006/relationships/slideLayout" Target="../slideLayouts/slideLayout44.xml"/><Relationship Id="rId10" Type="http://schemas.openxmlformats.org/officeDocument/2006/relationships/slideLayout" Target="../slideLayouts/slideLayout49.xml"/><Relationship Id="rId4" Type="http://schemas.openxmlformats.org/officeDocument/2006/relationships/slideLayout" Target="../slideLayouts/slideLayout43.xml"/><Relationship Id="rId9" Type="http://schemas.openxmlformats.org/officeDocument/2006/relationships/slideLayout" Target="../slideLayouts/slideLayout4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7.xml"/><Relationship Id="rId3" Type="http://schemas.openxmlformats.org/officeDocument/2006/relationships/slideLayout" Target="../slideLayouts/slideLayout52.xml"/><Relationship Id="rId7" Type="http://schemas.openxmlformats.org/officeDocument/2006/relationships/slideLayout" Target="../slideLayouts/slideLayout56.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theme" Target="../theme/theme5.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theme" Target="../theme/theme6.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7.xml"/><Relationship Id="rId3" Type="http://schemas.openxmlformats.org/officeDocument/2006/relationships/slideLayout" Target="../slideLayouts/slideLayout72.xml"/><Relationship Id="rId7" Type="http://schemas.openxmlformats.org/officeDocument/2006/relationships/slideLayout" Target="../slideLayouts/slideLayout76.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theme" Target="../theme/theme7.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image" Target="../media/image7.png"/><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8.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slideLayout" Target="../slideLayouts/slideLayout103.xml"/><Relationship Id="rId18" Type="http://schemas.openxmlformats.org/officeDocument/2006/relationships/image" Target="../media/image11.jpeg"/><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slideLayout" Target="../slideLayouts/slideLayout102.xml"/><Relationship Id="rId17" Type="http://schemas.openxmlformats.org/officeDocument/2006/relationships/theme" Target="../theme/theme9.xml"/><Relationship Id="rId2" Type="http://schemas.openxmlformats.org/officeDocument/2006/relationships/slideLayout" Target="../slideLayouts/slideLayout92.xml"/><Relationship Id="rId16" Type="http://schemas.openxmlformats.org/officeDocument/2006/relationships/slideLayout" Target="../slideLayouts/slideLayout106.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5" Type="http://schemas.openxmlformats.org/officeDocument/2006/relationships/slideLayout" Target="../slideLayouts/slideLayout10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 Id="rId14" Type="http://schemas.openxmlformats.org/officeDocument/2006/relationships/slideLayout" Target="../slideLayouts/slideLayout10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alpha val="61000"/>
          </a:schemeClr>
        </a:solidFill>
        <a:effectLst/>
      </p:bgPr>
    </p:bg>
    <p:spTree>
      <p:nvGrpSpPr>
        <p:cNvPr id="1" name=""/>
        <p:cNvGrpSpPr/>
        <p:nvPr/>
      </p:nvGrpSpPr>
      <p:grpSpPr>
        <a:xfrm>
          <a:off x="0" y="0"/>
          <a:ext cx="0" cy="0"/>
          <a:chOff x="0" y="0"/>
          <a:chExt cx="0" cy="0"/>
        </a:xfrm>
      </p:grpSpPr>
      <p:sp>
        <p:nvSpPr>
          <p:cNvPr id="2" name="標題版面配置區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TW" altLang="en-US" smtClean="0"/>
              <a:t>按一下以編輯母片標題樣式</a:t>
            </a:r>
            <a:endParaRPr lang="zh-TW" altLang="en-US"/>
          </a:p>
        </p:txBody>
      </p:sp>
      <p:sp>
        <p:nvSpPr>
          <p:cNvPr id="3" name="文字版面配置區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日期版面配置區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DD951C8-1DDE-4DA9-BD2C-21F7AF85D13E}" type="datetimeFigureOut">
              <a:rPr lang="zh-TW" altLang="en-US" smtClean="0"/>
              <a:t>2020/8/12</a:t>
            </a:fld>
            <a:endParaRPr lang="zh-TW" altLang="en-US"/>
          </a:p>
        </p:txBody>
      </p:sp>
      <p:sp>
        <p:nvSpPr>
          <p:cNvPr id="5" name="頁尾版面配置區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TW" altLang="en-US"/>
          </a:p>
        </p:txBody>
      </p:sp>
      <p:sp>
        <p:nvSpPr>
          <p:cNvPr id="6" name="投影片編號版面配置區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E8926B3-616A-4FAC-8DE1-C23F466E24DA}" type="slidenum">
              <a:rPr lang="zh-TW" altLang="en-US" smtClean="0"/>
              <a:t>‹#›</a:t>
            </a:fld>
            <a:endParaRPr lang="zh-TW" altLang="en-US"/>
          </a:p>
        </p:txBody>
      </p:sp>
    </p:spTree>
    <p:extLst>
      <p:ext uri="{BB962C8B-B14F-4D97-AF65-F5344CB8AC3E}">
        <p14:creationId xmlns:p14="http://schemas.microsoft.com/office/powerpoint/2010/main" val="2226248474"/>
      </p:ext>
    </p:extLst>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 id="2147483759" r:id="rId12"/>
    <p:sldLayoutId id="2147483760" r:id="rId13"/>
    <p:sldLayoutId id="2147483844" r:id="rId14"/>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矩形 8"/>
          <p:cNvSpPr/>
          <p:nvPr/>
        </p:nvSpPr>
        <p:spPr>
          <a:xfrm>
            <a:off x="0" y="347472"/>
            <a:ext cx="12188952" cy="1188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latin typeface="Microsoft JhengHei UI" panose="020B0604030504040204" pitchFamily="34" charset="-120"/>
              <a:ea typeface="Microsoft JhengHei UI" panose="020B0604030504040204" pitchFamily="34" charset="-120"/>
            </a:endParaRPr>
          </a:p>
        </p:txBody>
      </p:sp>
      <p:pic>
        <p:nvPicPr>
          <p:cNvPr id="8" name="圖片 7"/>
          <p:cNvPicPr>
            <a:picLocks noChangeAspect="1"/>
          </p:cNvPicPr>
          <p:nvPr/>
        </p:nvPicPr>
        <p:blipFill>
          <a:blip r:embed="rId13">
            <a:extLst>
              <a:ext uri="{28A0092B-C50C-407E-A947-70E740481C1C}">
                <a14:useLocalDpi xmlns:a14="http://schemas.microsoft.com/office/drawing/2010/main" val="0"/>
              </a:ext>
            </a:extLst>
          </a:blip>
          <a:stretch>
            <a:fillRect/>
          </a:stretch>
        </p:blipFill>
        <p:spPr bwMode="invGray">
          <a:xfrm>
            <a:off x="0" y="457200"/>
            <a:ext cx="12188952" cy="1371257"/>
          </a:xfrm>
          <a:prstGeom prst="rect">
            <a:avLst/>
          </a:prstGeom>
        </p:spPr>
      </p:pic>
      <p:sp>
        <p:nvSpPr>
          <p:cNvPr id="2" name="標題預留位置 1"/>
          <p:cNvSpPr>
            <a:spLocks noGrp="1"/>
          </p:cNvSpPr>
          <p:nvPr>
            <p:ph type="title"/>
          </p:nvPr>
        </p:nvSpPr>
        <p:spPr bwMode="black">
          <a:xfrm>
            <a:off x="1280160" y="466343"/>
            <a:ext cx="9628632" cy="1362113"/>
          </a:xfrm>
          <a:prstGeom prst="rect">
            <a:avLst/>
          </a:prstGeom>
        </p:spPr>
        <p:txBody>
          <a:bodyPr vert="horz" lIns="91440" tIns="45720" rIns="91440" bIns="45720" rtlCol="0" anchor="ctr">
            <a:normAutofit/>
          </a:bodyPr>
          <a:lstStyle/>
          <a:p>
            <a:pPr rtl="0"/>
            <a:r>
              <a:rPr lang="zh-TW" altLang="en-US" dirty="0"/>
              <a:t>按一下以編輯母片標題樣式</a:t>
            </a:r>
          </a:p>
        </p:txBody>
      </p:sp>
      <p:sp>
        <p:nvSpPr>
          <p:cNvPr id="3" name="文字預留位置 2"/>
          <p:cNvSpPr>
            <a:spLocks noGrp="1"/>
          </p:cNvSpPr>
          <p:nvPr>
            <p:ph type="body" idx="1"/>
          </p:nvPr>
        </p:nvSpPr>
        <p:spPr>
          <a:xfrm>
            <a:off x="1280160" y="2190749"/>
            <a:ext cx="9628632" cy="3986213"/>
          </a:xfrm>
          <a:prstGeom prst="rect">
            <a:avLst/>
          </a:prstGeom>
        </p:spPr>
        <p:txBody>
          <a:bodyPr vert="horz" lIns="91440" tIns="45720" rIns="91440" bIns="45720" rtlCol="0">
            <a:normAutofit/>
          </a:bodyPr>
          <a:lstStyle/>
          <a:p>
            <a:pPr lvl="0" rtl="0"/>
            <a:r>
              <a:rPr lang="zh-TW" altLang="en-US" dirty="0"/>
              <a:t>按一下以編輯母片文字樣式</a:t>
            </a:r>
          </a:p>
          <a:p>
            <a:pPr lvl="1" rtl="0"/>
            <a:r>
              <a:rPr lang="zh-TW" altLang="en-US" dirty="0"/>
              <a:t>第二層</a:t>
            </a:r>
          </a:p>
          <a:p>
            <a:pPr lvl="2" rtl="0"/>
            <a:r>
              <a:rPr lang="zh-TW" altLang="en-US" dirty="0"/>
              <a:t>第三層</a:t>
            </a:r>
          </a:p>
          <a:p>
            <a:pPr lvl="3" rtl="0"/>
            <a:r>
              <a:rPr lang="zh-TW" altLang="en-US" dirty="0"/>
              <a:t>第四層</a:t>
            </a:r>
          </a:p>
          <a:p>
            <a:pPr lvl="4" rtl="0"/>
            <a:r>
              <a:rPr lang="zh-TW" altLang="en-US" dirty="0"/>
              <a:t>第五層</a:t>
            </a:r>
          </a:p>
          <a:p>
            <a:pPr lvl="5" rtl="0"/>
            <a:r>
              <a:rPr lang="zh-TW" altLang="en-US" dirty="0"/>
              <a:t>第六</a:t>
            </a:r>
          </a:p>
          <a:p>
            <a:pPr lvl="6" rtl="0"/>
            <a:r>
              <a:rPr lang="zh-TW" altLang="en-US" dirty="0"/>
              <a:t>第七</a:t>
            </a:r>
          </a:p>
          <a:p>
            <a:pPr lvl="7" rtl="0"/>
            <a:r>
              <a:rPr lang="zh-TW" altLang="en-US" dirty="0"/>
              <a:t>第八</a:t>
            </a:r>
          </a:p>
          <a:p>
            <a:pPr lvl="8" rtl="0"/>
            <a:r>
              <a:rPr lang="zh-TW" altLang="en-US" dirty="0"/>
              <a:t>第九</a:t>
            </a:r>
          </a:p>
        </p:txBody>
      </p:sp>
      <p:sp>
        <p:nvSpPr>
          <p:cNvPr id="4" name="日期預留位置 3"/>
          <p:cNvSpPr>
            <a:spLocks noGrp="1"/>
          </p:cNvSpPr>
          <p:nvPr>
            <p:ph type="dt" sz="half" idx="2"/>
          </p:nvPr>
        </p:nvSpPr>
        <p:spPr>
          <a:xfrm>
            <a:off x="1280160" y="6356350"/>
            <a:ext cx="1971947" cy="365125"/>
          </a:xfrm>
          <a:prstGeom prst="rect">
            <a:avLst/>
          </a:prstGeom>
        </p:spPr>
        <p:txBody>
          <a:bodyPr vert="horz" lIns="91440" tIns="45720" rIns="91440" bIns="45720" rtlCol="0" anchor="ctr"/>
          <a:lstStyle>
            <a:lvl1pPr algn="l">
              <a:defRPr sz="1200" baseline="0">
                <a:solidFill>
                  <a:schemeClr val="tx1"/>
                </a:solidFill>
                <a:latin typeface="Microsoft JhengHei UI" panose="020B0604030504040204" pitchFamily="34" charset="-120"/>
                <a:ea typeface="Microsoft JhengHei UI" panose="020B0604030504040204" pitchFamily="34" charset="-120"/>
              </a:defRPr>
            </a:lvl1pPr>
          </a:lstStyle>
          <a:p>
            <a:pPr fontAlgn="auto">
              <a:spcBef>
                <a:spcPts val="0"/>
              </a:spcBef>
              <a:spcAft>
                <a:spcPts val="0"/>
              </a:spcAft>
              <a:buFontTx/>
              <a:buNone/>
            </a:pPr>
            <a:fld id="{E0AF6FD2-978B-430C-B5B2-ECD530D5B54F}" type="datetime1">
              <a:rPr lang="zh-TW" altLang="en-US" smtClean="0">
                <a:solidFill>
                  <a:srgbClr val="3C4743"/>
                </a:solidFill>
              </a:rPr>
              <a:pPr fontAlgn="auto">
                <a:spcBef>
                  <a:spcPts val="0"/>
                </a:spcBef>
                <a:spcAft>
                  <a:spcPts val="0"/>
                </a:spcAft>
                <a:buFontTx/>
                <a:buNone/>
              </a:pPr>
              <a:t>2020/8/12</a:t>
            </a:fld>
            <a:endParaRPr lang="zh-TW" altLang="en-US" dirty="0">
              <a:solidFill>
                <a:srgbClr val="3C4743"/>
              </a:solidFill>
            </a:endParaRPr>
          </a:p>
        </p:txBody>
      </p:sp>
      <p:sp>
        <p:nvSpPr>
          <p:cNvPr id="5" name="頁尾預留位置 4"/>
          <p:cNvSpPr>
            <a:spLocks noGrp="1"/>
          </p:cNvSpPr>
          <p:nvPr>
            <p:ph type="ftr" sz="quarter" idx="3"/>
          </p:nvPr>
        </p:nvSpPr>
        <p:spPr>
          <a:xfrm>
            <a:off x="3252107" y="6356350"/>
            <a:ext cx="5687786" cy="365125"/>
          </a:xfrm>
          <a:prstGeom prst="rect">
            <a:avLst/>
          </a:prstGeom>
        </p:spPr>
        <p:txBody>
          <a:bodyPr vert="horz" lIns="91440" tIns="45720" rIns="91440" bIns="45720" rtlCol="0" anchor="ctr"/>
          <a:lstStyle>
            <a:lvl1pPr algn="ctr">
              <a:defRPr sz="1200" baseline="0">
                <a:solidFill>
                  <a:schemeClr val="tx1"/>
                </a:solidFill>
                <a:latin typeface="Microsoft JhengHei UI" panose="020B0604030504040204" pitchFamily="34" charset="-120"/>
                <a:ea typeface="Microsoft JhengHei UI" panose="020B0604030504040204" pitchFamily="34" charset="-120"/>
              </a:defRPr>
            </a:lvl1pPr>
          </a:lstStyle>
          <a:p>
            <a:pPr fontAlgn="auto">
              <a:spcBef>
                <a:spcPts val="0"/>
              </a:spcBef>
              <a:spcAft>
                <a:spcPts val="0"/>
              </a:spcAft>
              <a:buFontTx/>
              <a:buNone/>
            </a:pPr>
            <a:endParaRPr lang="zh-TW" altLang="en-US" dirty="0">
              <a:solidFill>
                <a:srgbClr val="3C4743"/>
              </a:solidFill>
            </a:endParaRPr>
          </a:p>
        </p:txBody>
      </p:sp>
      <p:sp>
        <p:nvSpPr>
          <p:cNvPr id="6" name="投影片編號預留位置 5"/>
          <p:cNvSpPr>
            <a:spLocks noGrp="1"/>
          </p:cNvSpPr>
          <p:nvPr>
            <p:ph type="sldNum" sz="quarter" idx="4"/>
          </p:nvPr>
        </p:nvSpPr>
        <p:spPr>
          <a:xfrm>
            <a:off x="8939894" y="6356350"/>
            <a:ext cx="1968898" cy="365125"/>
          </a:xfrm>
          <a:prstGeom prst="rect">
            <a:avLst/>
          </a:prstGeom>
        </p:spPr>
        <p:txBody>
          <a:bodyPr vert="horz" lIns="91440" tIns="45720" rIns="91440" bIns="45720" rtlCol="0" anchor="ctr"/>
          <a:lstStyle>
            <a:lvl1pPr algn="r">
              <a:defRPr sz="1200" baseline="0">
                <a:solidFill>
                  <a:schemeClr val="tx1"/>
                </a:solidFill>
                <a:latin typeface="Microsoft JhengHei UI" panose="020B0604030504040204" pitchFamily="34" charset="-120"/>
                <a:ea typeface="Microsoft JhengHei UI" panose="020B0604030504040204" pitchFamily="34" charset="-120"/>
              </a:defRPr>
            </a:lvl1pPr>
          </a:lstStyle>
          <a:p>
            <a:pPr fontAlgn="auto">
              <a:spcBef>
                <a:spcPts val="0"/>
              </a:spcBef>
              <a:spcAft>
                <a:spcPts val="0"/>
              </a:spcAft>
              <a:buFontTx/>
              <a:buNone/>
            </a:pPr>
            <a:fld id="{BD266BE7-899D-4075-917F-DBDE33B6B692}" type="slidenum">
              <a:rPr lang="en-US" altLang="zh-TW" smtClean="0">
                <a:solidFill>
                  <a:srgbClr val="3C4743"/>
                </a:solidFill>
              </a:rPr>
              <a:pPr fontAlgn="auto">
                <a:spcBef>
                  <a:spcPts val="0"/>
                </a:spcBef>
                <a:spcAft>
                  <a:spcPts val="0"/>
                </a:spcAft>
                <a:buFontTx/>
                <a:buNone/>
              </a:pPr>
              <a:t>‹#›</a:t>
            </a:fld>
            <a:endParaRPr lang="zh-TW" altLang="en-US" dirty="0">
              <a:solidFill>
                <a:srgbClr val="3C4743"/>
              </a:solidFill>
            </a:endParaRPr>
          </a:p>
        </p:txBody>
      </p:sp>
    </p:spTree>
    <p:extLst>
      <p:ext uri="{BB962C8B-B14F-4D97-AF65-F5344CB8AC3E}">
        <p14:creationId xmlns:p14="http://schemas.microsoft.com/office/powerpoint/2010/main" val="60179420"/>
      </p:ext>
    </p:extLst>
  </p:cSld>
  <p:clrMap bg1="lt1" tx1="dk1" bg2="lt2" tx2="dk2" accent1="accent1" accent2="accent2" accent3="accent3" accent4="accent4" accent5="accent5" accent6="accent6" hlink="hlink" folHlink="folHlink"/>
  <p:sldLayoutIdLst>
    <p:sldLayoutId id="2147483875" r:id="rId1"/>
    <p:sldLayoutId id="2147483876" r:id="rId2"/>
    <p:sldLayoutId id="2147483877" r:id="rId3"/>
    <p:sldLayoutId id="2147483878" r:id="rId4"/>
    <p:sldLayoutId id="2147483879" r:id="rId5"/>
    <p:sldLayoutId id="2147483880" r:id="rId6"/>
    <p:sldLayoutId id="2147483881" r:id="rId7"/>
    <p:sldLayoutId id="2147483882" r:id="rId8"/>
    <p:sldLayoutId id="2147483883" r:id="rId9"/>
    <p:sldLayoutId id="2147483884" r:id="rId10"/>
    <p:sldLayoutId id="2147483885"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914400" rtl="0" eaLnBrk="1" latinLnBrk="0" hangingPunct="1">
        <a:lnSpc>
          <a:spcPct val="95000"/>
        </a:lnSpc>
        <a:spcBef>
          <a:spcPct val="0"/>
        </a:spcBef>
        <a:buNone/>
        <a:defRPr sz="3000" kern="1200">
          <a:solidFill>
            <a:schemeClr val="bg1"/>
          </a:solidFill>
          <a:latin typeface="Microsoft JhengHei UI" panose="020B0604030504040204" pitchFamily="34" charset="-120"/>
          <a:ea typeface="Microsoft JhengHei UI" panose="020B0604030504040204" pitchFamily="34" charset="-120"/>
          <a:cs typeface="+mj-cs"/>
        </a:defRPr>
      </a:lvl1pPr>
    </p:titleStyle>
    <p:bodyStyle>
      <a:lvl1pPr marL="228600" indent="-228600" algn="l" defTabSz="914400" rtl="0" eaLnBrk="1" latinLnBrk="0" hangingPunct="1">
        <a:lnSpc>
          <a:spcPct val="100000"/>
        </a:lnSpc>
        <a:spcBef>
          <a:spcPts val="1500"/>
        </a:spcBef>
        <a:buFont typeface="Wingdings" panose="05000000000000000000" pitchFamily="2" charset="2"/>
        <a:buChar char="§"/>
        <a:defRPr sz="2200" kern="1200">
          <a:solidFill>
            <a:schemeClr val="tx1"/>
          </a:solidFill>
          <a:latin typeface="Microsoft JhengHei UI" panose="020B0604030504040204" pitchFamily="34" charset="-120"/>
          <a:ea typeface="Microsoft JhengHei UI" panose="020B0604030504040204" pitchFamily="34" charset="-120"/>
          <a:cs typeface="+mn-cs"/>
        </a:defRPr>
      </a:lvl1pPr>
      <a:lvl2pPr marL="685800" indent="-228600" algn="l" defTabSz="914400" rtl="0" eaLnBrk="1" latinLnBrk="0" hangingPunct="1">
        <a:lnSpc>
          <a:spcPct val="100000"/>
        </a:lnSpc>
        <a:spcBef>
          <a:spcPts val="300"/>
        </a:spcBef>
        <a:buFont typeface="Wingdings" panose="05000000000000000000" pitchFamily="2" charset="2"/>
        <a:buChar char="§"/>
        <a:defRPr sz="2000" kern="1200">
          <a:solidFill>
            <a:schemeClr val="tx1"/>
          </a:solidFill>
          <a:latin typeface="Microsoft JhengHei UI" panose="020B0604030504040204" pitchFamily="34" charset="-120"/>
          <a:ea typeface="Microsoft JhengHei UI" panose="020B0604030504040204" pitchFamily="34" charset="-120"/>
          <a:cs typeface="+mn-cs"/>
        </a:defRPr>
      </a:lvl2pPr>
      <a:lvl3pPr marL="1143000" indent="-228600" algn="l" defTabSz="914400" rtl="0" eaLnBrk="1" latinLnBrk="0" hangingPunct="1">
        <a:lnSpc>
          <a:spcPct val="100000"/>
        </a:lnSpc>
        <a:spcBef>
          <a:spcPts val="300"/>
        </a:spcBef>
        <a:buFont typeface="Wingdings" panose="05000000000000000000" pitchFamily="2" charset="2"/>
        <a:buChar char="§"/>
        <a:defRPr sz="1800" kern="1200">
          <a:solidFill>
            <a:schemeClr val="tx1"/>
          </a:solidFill>
          <a:latin typeface="Microsoft JhengHei UI" panose="020B0604030504040204" pitchFamily="34" charset="-120"/>
          <a:ea typeface="Microsoft JhengHei UI" panose="020B0604030504040204" pitchFamily="34" charset="-120"/>
          <a:cs typeface="+mn-cs"/>
        </a:defRPr>
      </a:lvl3pPr>
      <a:lvl4pPr marL="16002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4pPr>
      <a:lvl5pPr marL="20574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5pPr>
      <a:lvl6pPr marL="25146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6pPr>
      <a:lvl7pPr marL="29718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7pPr>
      <a:lvl8pPr marL="34290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8pPr>
      <a:lvl9pPr marL="38862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矩形 8"/>
          <p:cNvSpPr/>
          <p:nvPr/>
        </p:nvSpPr>
        <p:spPr>
          <a:xfrm>
            <a:off x="0" y="347472"/>
            <a:ext cx="12188952" cy="1188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latin typeface="Microsoft JhengHei UI" panose="020B0604030504040204" pitchFamily="34" charset="-120"/>
              <a:ea typeface="Microsoft JhengHei UI" panose="020B0604030504040204" pitchFamily="34" charset="-120"/>
            </a:endParaRPr>
          </a:p>
        </p:txBody>
      </p:sp>
      <p:pic>
        <p:nvPicPr>
          <p:cNvPr id="8" name="圖片 7"/>
          <p:cNvPicPr>
            <a:picLocks noChangeAspect="1"/>
          </p:cNvPicPr>
          <p:nvPr/>
        </p:nvPicPr>
        <p:blipFill>
          <a:blip r:embed="rId13">
            <a:extLst>
              <a:ext uri="{28A0092B-C50C-407E-A947-70E740481C1C}">
                <a14:useLocalDpi xmlns:a14="http://schemas.microsoft.com/office/drawing/2010/main" val="0"/>
              </a:ext>
            </a:extLst>
          </a:blip>
          <a:stretch>
            <a:fillRect/>
          </a:stretch>
        </p:blipFill>
        <p:spPr bwMode="invGray">
          <a:xfrm>
            <a:off x="0" y="457200"/>
            <a:ext cx="12188952" cy="1371257"/>
          </a:xfrm>
          <a:prstGeom prst="rect">
            <a:avLst/>
          </a:prstGeom>
        </p:spPr>
      </p:pic>
      <p:sp>
        <p:nvSpPr>
          <p:cNvPr id="2" name="標題預留位置 1"/>
          <p:cNvSpPr>
            <a:spLocks noGrp="1"/>
          </p:cNvSpPr>
          <p:nvPr>
            <p:ph type="title"/>
          </p:nvPr>
        </p:nvSpPr>
        <p:spPr bwMode="black">
          <a:xfrm>
            <a:off x="1280160" y="466343"/>
            <a:ext cx="9628632" cy="1362113"/>
          </a:xfrm>
          <a:prstGeom prst="rect">
            <a:avLst/>
          </a:prstGeom>
        </p:spPr>
        <p:txBody>
          <a:bodyPr vert="horz" lIns="91440" tIns="45720" rIns="91440" bIns="45720" rtlCol="0" anchor="ctr">
            <a:normAutofit/>
          </a:bodyPr>
          <a:lstStyle/>
          <a:p>
            <a:pPr rtl="0"/>
            <a:r>
              <a:rPr lang="zh-TW" altLang="en-US" dirty="0"/>
              <a:t>按一下以編輯母片標題樣式</a:t>
            </a:r>
          </a:p>
        </p:txBody>
      </p:sp>
      <p:sp>
        <p:nvSpPr>
          <p:cNvPr id="3" name="文字預留位置 2"/>
          <p:cNvSpPr>
            <a:spLocks noGrp="1"/>
          </p:cNvSpPr>
          <p:nvPr>
            <p:ph type="body" idx="1"/>
          </p:nvPr>
        </p:nvSpPr>
        <p:spPr>
          <a:xfrm>
            <a:off x="1280160" y="2190749"/>
            <a:ext cx="9628632" cy="3986213"/>
          </a:xfrm>
          <a:prstGeom prst="rect">
            <a:avLst/>
          </a:prstGeom>
        </p:spPr>
        <p:txBody>
          <a:bodyPr vert="horz" lIns="91440" tIns="45720" rIns="91440" bIns="45720" rtlCol="0">
            <a:normAutofit/>
          </a:bodyPr>
          <a:lstStyle/>
          <a:p>
            <a:pPr lvl="0" rtl="0"/>
            <a:r>
              <a:rPr lang="zh-TW" altLang="en-US" dirty="0"/>
              <a:t>按一下以編輯母片文字樣式</a:t>
            </a:r>
          </a:p>
          <a:p>
            <a:pPr lvl="1" rtl="0"/>
            <a:r>
              <a:rPr lang="zh-TW" altLang="en-US" dirty="0"/>
              <a:t>第二層</a:t>
            </a:r>
          </a:p>
          <a:p>
            <a:pPr lvl="2" rtl="0"/>
            <a:r>
              <a:rPr lang="zh-TW" altLang="en-US" dirty="0"/>
              <a:t>第三層</a:t>
            </a:r>
          </a:p>
          <a:p>
            <a:pPr lvl="3" rtl="0"/>
            <a:r>
              <a:rPr lang="zh-TW" altLang="en-US" dirty="0"/>
              <a:t>第四層</a:t>
            </a:r>
          </a:p>
          <a:p>
            <a:pPr lvl="4" rtl="0"/>
            <a:r>
              <a:rPr lang="zh-TW" altLang="en-US" dirty="0"/>
              <a:t>第五層</a:t>
            </a:r>
          </a:p>
          <a:p>
            <a:pPr lvl="5" rtl="0"/>
            <a:r>
              <a:rPr lang="zh-TW" altLang="en-US" dirty="0"/>
              <a:t>第六</a:t>
            </a:r>
          </a:p>
          <a:p>
            <a:pPr lvl="6" rtl="0"/>
            <a:r>
              <a:rPr lang="zh-TW" altLang="en-US" dirty="0"/>
              <a:t>第七</a:t>
            </a:r>
          </a:p>
          <a:p>
            <a:pPr lvl="7" rtl="0"/>
            <a:r>
              <a:rPr lang="zh-TW" altLang="en-US" dirty="0"/>
              <a:t>第八</a:t>
            </a:r>
          </a:p>
          <a:p>
            <a:pPr lvl="8" rtl="0"/>
            <a:r>
              <a:rPr lang="zh-TW" altLang="en-US" dirty="0"/>
              <a:t>第九</a:t>
            </a:r>
          </a:p>
        </p:txBody>
      </p:sp>
      <p:sp>
        <p:nvSpPr>
          <p:cNvPr id="4" name="日期預留位置 3"/>
          <p:cNvSpPr>
            <a:spLocks noGrp="1"/>
          </p:cNvSpPr>
          <p:nvPr>
            <p:ph type="dt" sz="half" idx="2"/>
          </p:nvPr>
        </p:nvSpPr>
        <p:spPr>
          <a:xfrm>
            <a:off x="1280160" y="6356350"/>
            <a:ext cx="1971947" cy="365125"/>
          </a:xfrm>
          <a:prstGeom prst="rect">
            <a:avLst/>
          </a:prstGeom>
        </p:spPr>
        <p:txBody>
          <a:bodyPr vert="horz" lIns="91440" tIns="45720" rIns="91440" bIns="45720" rtlCol="0" anchor="ctr"/>
          <a:lstStyle>
            <a:lvl1pPr algn="l">
              <a:defRPr sz="1200" baseline="0">
                <a:solidFill>
                  <a:schemeClr val="tx1"/>
                </a:solidFill>
                <a:latin typeface="Microsoft JhengHei UI" panose="020B0604030504040204" pitchFamily="34" charset="-120"/>
                <a:ea typeface="Microsoft JhengHei UI" panose="020B0604030504040204" pitchFamily="34" charset="-120"/>
              </a:defRPr>
            </a:lvl1pPr>
          </a:lstStyle>
          <a:p>
            <a:pPr fontAlgn="auto">
              <a:spcBef>
                <a:spcPts val="0"/>
              </a:spcBef>
              <a:spcAft>
                <a:spcPts val="0"/>
              </a:spcAft>
              <a:buFontTx/>
              <a:buNone/>
            </a:pPr>
            <a:fld id="{E0AF6FD2-978B-430C-B5B2-ECD530D5B54F}" type="datetime1">
              <a:rPr lang="zh-TW" altLang="en-US" smtClean="0">
                <a:solidFill>
                  <a:srgbClr val="3C4743"/>
                </a:solidFill>
              </a:rPr>
              <a:pPr fontAlgn="auto">
                <a:spcBef>
                  <a:spcPts val="0"/>
                </a:spcBef>
                <a:spcAft>
                  <a:spcPts val="0"/>
                </a:spcAft>
                <a:buFontTx/>
                <a:buNone/>
              </a:pPr>
              <a:t>2020/8/12</a:t>
            </a:fld>
            <a:endParaRPr lang="zh-TW" altLang="en-US" dirty="0">
              <a:solidFill>
                <a:srgbClr val="3C4743"/>
              </a:solidFill>
            </a:endParaRPr>
          </a:p>
        </p:txBody>
      </p:sp>
      <p:sp>
        <p:nvSpPr>
          <p:cNvPr id="5" name="頁尾預留位置 4"/>
          <p:cNvSpPr>
            <a:spLocks noGrp="1"/>
          </p:cNvSpPr>
          <p:nvPr>
            <p:ph type="ftr" sz="quarter" idx="3"/>
          </p:nvPr>
        </p:nvSpPr>
        <p:spPr>
          <a:xfrm>
            <a:off x="3252107" y="6356350"/>
            <a:ext cx="5687786" cy="365125"/>
          </a:xfrm>
          <a:prstGeom prst="rect">
            <a:avLst/>
          </a:prstGeom>
        </p:spPr>
        <p:txBody>
          <a:bodyPr vert="horz" lIns="91440" tIns="45720" rIns="91440" bIns="45720" rtlCol="0" anchor="ctr"/>
          <a:lstStyle>
            <a:lvl1pPr algn="ctr">
              <a:defRPr sz="1200" baseline="0">
                <a:solidFill>
                  <a:schemeClr val="tx1"/>
                </a:solidFill>
                <a:latin typeface="Microsoft JhengHei UI" panose="020B0604030504040204" pitchFamily="34" charset="-120"/>
                <a:ea typeface="Microsoft JhengHei UI" panose="020B0604030504040204" pitchFamily="34" charset="-120"/>
              </a:defRPr>
            </a:lvl1pPr>
          </a:lstStyle>
          <a:p>
            <a:pPr fontAlgn="auto">
              <a:spcBef>
                <a:spcPts val="0"/>
              </a:spcBef>
              <a:spcAft>
                <a:spcPts val="0"/>
              </a:spcAft>
              <a:buFontTx/>
              <a:buNone/>
            </a:pPr>
            <a:endParaRPr lang="zh-TW" altLang="en-US" dirty="0">
              <a:solidFill>
                <a:srgbClr val="3C4743"/>
              </a:solidFill>
            </a:endParaRPr>
          </a:p>
        </p:txBody>
      </p:sp>
      <p:sp>
        <p:nvSpPr>
          <p:cNvPr id="6" name="投影片編號預留位置 5"/>
          <p:cNvSpPr>
            <a:spLocks noGrp="1"/>
          </p:cNvSpPr>
          <p:nvPr>
            <p:ph type="sldNum" sz="quarter" idx="4"/>
          </p:nvPr>
        </p:nvSpPr>
        <p:spPr>
          <a:xfrm>
            <a:off x="8939894" y="6356350"/>
            <a:ext cx="1968898" cy="365125"/>
          </a:xfrm>
          <a:prstGeom prst="rect">
            <a:avLst/>
          </a:prstGeom>
        </p:spPr>
        <p:txBody>
          <a:bodyPr vert="horz" lIns="91440" tIns="45720" rIns="91440" bIns="45720" rtlCol="0" anchor="ctr"/>
          <a:lstStyle>
            <a:lvl1pPr algn="r">
              <a:defRPr sz="1200" baseline="0">
                <a:solidFill>
                  <a:schemeClr val="tx1"/>
                </a:solidFill>
                <a:latin typeface="Microsoft JhengHei UI" panose="020B0604030504040204" pitchFamily="34" charset="-120"/>
                <a:ea typeface="Microsoft JhengHei UI" panose="020B0604030504040204" pitchFamily="34" charset="-120"/>
              </a:defRPr>
            </a:lvl1pPr>
          </a:lstStyle>
          <a:p>
            <a:pPr fontAlgn="auto">
              <a:spcBef>
                <a:spcPts val="0"/>
              </a:spcBef>
              <a:spcAft>
                <a:spcPts val="0"/>
              </a:spcAft>
              <a:buFontTx/>
              <a:buNone/>
            </a:pPr>
            <a:fld id="{BD266BE7-899D-4075-917F-DBDE33B6B692}" type="slidenum">
              <a:rPr lang="en-US" altLang="zh-TW" smtClean="0">
                <a:solidFill>
                  <a:srgbClr val="3C4743"/>
                </a:solidFill>
              </a:rPr>
              <a:pPr fontAlgn="auto">
                <a:spcBef>
                  <a:spcPts val="0"/>
                </a:spcBef>
                <a:spcAft>
                  <a:spcPts val="0"/>
                </a:spcAft>
                <a:buFontTx/>
                <a:buNone/>
              </a:pPr>
              <a:t>‹#›</a:t>
            </a:fld>
            <a:endParaRPr lang="zh-TW" altLang="en-US" dirty="0">
              <a:solidFill>
                <a:srgbClr val="3C4743"/>
              </a:solidFill>
            </a:endParaRPr>
          </a:p>
        </p:txBody>
      </p:sp>
    </p:spTree>
    <p:extLst>
      <p:ext uri="{BB962C8B-B14F-4D97-AF65-F5344CB8AC3E}">
        <p14:creationId xmlns:p14="http://schemas.microsoft.com/office/powerpoint/2010/main" val="1233133096"/>
      </p:ext>
    </p:extLst>
  </p:cSld>
  <p:clrMap bg1="lt1" tx1="dk1" bg2="lt2" tx2="dk2" accent1="accent1" accent2="accent2" accent3="accent3" accent4="accent4" accent5="accent5" accent6="accent6" hlink="hlink" folHlink="folHlink"/>
  <p:sldLayoutIdLst>
    <p:sldLayoutId id="2147483887" r:id="rId1"/>
    <p:sldLayoutId id="2147483888" r:id="rId2"/>
    <p:sldLayoutId id="2147483889" r:id="rId3"/>
    <p:sldLayoutId id="2147483890" r:id="rId4"/>
    <p:sldLayoutId id="2147483891" r:id="rId5"/>
    <p:sldLayoutId id="2147483892" r:id="rId6"/>
    <p:sldLayoutId id="2147483893" r:id="rId7"/>
    <p:sldLayoutId id="2147483894" r:id="rId8"/>
    <p:sldLayoutId id="2147483895" r:id="rId9"/>
    <p:sldLayoutId id="2147483896" r:id="rId10"/>
    <p:sldLayoutId id="2147483897"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914400" rtl="0" eaLnBrk="1" latinLnBrk="0" hangingPunct="1">
        <a:lnSpc>
          <a:spcPct val="95000"/>
        </a:lnSpc>
        <a:spcBef>
          <a:spcPct val="0"/>
        </a:spcBef>
        <a:buNone/>
        <a:defRPr sz="3000" kern="1200">
          <a:solidFill>
            <a:schemeClr val="bg1"/>
          </a:solidFill>
          <a:latin typeface="Microsoft JhengHei UI" panose="020B0604030504040204" pitchFamily="34" charset="-120"/>
          <a:ea typeface="Microsoft JhengHei UI" panose="020B0604030504040204" pitchFamily="34" charset="-120"/>
          <a:cs typeface="+mj-cs"/>
        </a:defRPr>
      </a:lvl1pPr>
    </p:titleStyle>
    <p:bodyStyle>
      <a:lvl1pPr marL="228600" indent="-228600" algn="l" defTabSz="914400" rtl="0" eaLnBrk="1" latinLnBrk="0" hangingPunct="1">
        <a:lnSpc>
          <a:spcPct val="100000"/>
        </a:lnSpc>
        <a:spcBef>
          <a:spcPts val="1500"/>
        </a:spcBef>
        <a:buFont typeface="Wingdings" panose="05000000000000000000" pitchFamily="2" charset="2"/>
        <a:buChar char="§"/>
        <a:defRPr sz="2200" kern="1200">
          <a:solidFill>
            <a:schemeClr val="tx1"/>
          </a:solidFill>
          <a:latin typeface="Microsoft JhengHei UI" panose="020B0604030504040204" pitchFamily="34" charset="-120"/>
          <a:ea typeface="Microsoft JhengHei UI" panose="020B0604030504040204" pitchFamily="34" charset="-120"/>
          <a:cs typeface="+mn-cs"/>
        </a:defRPr>
      </a:lvl1pPr>
      <a:lvl2pPr marL="685800" indent="-228600" algn="l" defTabSz="914400" rtl="0" eaLnBrk="1" latinLnBrk="0" hangingPunct="1">
        <a:lnSpc>
          <a:spcPct val="100000"/>
        </a:lnSpc>
        <a:spcBef>
          <a:spcPts val="300"/>
        </a:spcBef>
        <a:buFont typeface="Wingdings" panose="05000000000000000000" pitchFamily="2" charset="2"/>
        <a:buChar char="§"/>
        <a:defRPr sz="2000" kern="1200">
          <a:solidFill>
            <a:schemeClr val="tx1"/>
          </a:solidFill>
          <a:latin typeface="Microsoft JhengHei UI" panose="020B0604030504040204" pitchFamily="34" charset="-120"/>
          <a:ea typeface="Microsoft JhengHei UI" panose="020B0604030504040204" pitchFamily="34" charset="-120"/>
          <a:cs typeface="+mn-cs"/>
        </a:defRPr>
      </a:lvl2pPr>
      <a:lvl3pPr marL="1143000" indent="-228600" algn="l" defTabSz="914400" rtl="0" eaLnBrk="1" latinLnBrk="0" hangingPunct="1">
        <a:lnSpc>
          <a:spcPct val="100000"/>
        </a:lnSpc>
        <a:spcBef>
          <a:spcPts val="300"/>
        </a:spcBef>
        <a:buFont typeface="Wingdings" panose="05000000000000000000" pitchFamily="2" charset="2"/>
        <a:buChar char="§"/>
        <a:defRPr sz="1800" kern="1200">
          <a:solidFill>
            <a:schemeClr val="tx1"/>
          </a:solidFill>
          <a:latin typeface="Microsoft JhengHei UI" panose="020B0604030504040204" pitchFamily="34" charset="-120"/>
          <a:ea typeface="Microsoft JhengHei UI" panose="020B0604030504040204" pitchFamily="34" charset="-120"/>
          <a:cs typeface="+mn-cs"/>
        </a:defRPr>
      </a:lvl3pPr>
      <a:lvl4pPr marL="16002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4pPr>
      <a:lvl5pPr marL="20574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5pPr>
      <a:lvl6pPr marL="25146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6pPr>
      <a:lvl7pPr marL="29718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7pPr>
      <a:lvl8pPr marL="34290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8pPr>
      <a:lvl9pPr marL="38862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20"/>
          <a:srcRect/>
          <a:stretch>
            <a:fillRect/>
          </a:stretch>
        </a:blipFill>
        <a:effectLst/>
      </p:bgPr>
    </p:bg>
    <p:spTree>
      <p:nvGrpSpPr>
        <p:cNvPr id="1" name=""/>
        <p:cNvGrpSpPr/>
        <p:nvPr/>
      </p:nvGrpSpPr>
      <p:grpSpPr>
        <a:xfrm>
          <a:off x="0" y="0"/>
          <a:ext cx="0" cy="0"/>
          <a:chOff x="0" y="0"/>
          <a:chExt cx="0" cy="0"/>
        </a:xfrm>
      </p:grpSpPr>
      <p:pic>
        <p:nvPicPr>
          <p:cNvPr id="1026" name="Picture 6" descr="SD-PanelContent-GrommetsCombined.png"/>
          <p:cNvPicPr>
            <a:picLocks noChangeAspect="1"/>
          </p:cNvPicPr>
          <p:nvPr/>
        </p:nvPicPr>
        <p:blipFill>
          <a:blip r:embed="rId21">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1568451" y="915989"/>
            <a:ext cx="9065683" cy="1303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TW" altLang="en-US" smtClean="0"/>
              <a:t>按一下以編輯母片標題樣式</a:t>
            </a:r>
            <a:endParaRPr lang="en-US" altLang="zh-TW" smtClean="0"/>
          </a:p>
        </p:txBody>
      </p:sp>
      <p:sp>
        <p:nvSpPr>
          <p:cNvPr id="1028" name="Text Placeholder 2"/>
          <p:cNvSpPr>
            <a:spLocks noGrp="1"/>
          </p:cNvSpPr>
          <p:nvPr>
            <p:ph type="body" idx="1"/>
          </p:nvPr>
        </p:nvSpPr>
        <p:spPr bwMode="auto">
          <a:xfrm>
            <a:off x="1568451" y="2490789"/>
            <a:ext cx="9065683" cy="344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altLang="zh-TW" smtClean="0"/>
          </a:p>
        </p:txBody>
      </p:sp>
      <p:sp>
        <p:nvSpPr>
          <p:cNvPr id="4" name="Date Placeholder 3"/>
          <p:cNvSpPr>
            <a:spLocks noGrp="1"/>
          </p:cNvSpPr>
          <p:nvPr>
            <p:ph type="dt" sz="half" idx="2"/>
          </p:nvPr>
        </p:nvSpPr>
        <p:spPr>
          <a:xfrm>
            <a:off x="8475133" y="5961063"/>
            <a:ext cx="1532467" cy="279400"/>
          </a:xfrm>
          <a:prstGeom prst="rect">
            <a:avLst/>
          </a:prstGeom>
        </p:spPr>
        <p:txBody>
          <a:bodyPr vert="horz" lIns="91440" tIns="45720" rIns="91440" bIns="45720" rtlCol="0" anchor="ctr"/>
          <a:lstStyle>
            <a:lvl1pPr algn="r">
              <a:defRPr sz="1000" b="0" i="0">
                <a:solidFill>
                  <a:schemeClr val="tx1"/>
                </a:solidFill>
                <a:effectLst/>
                <a:latin typeface="+mn-lt"/>
              </a:defRPr>
            </a:lvl1pPr>
          </a:lstStyle>
          <a:p>
            <a:pPr eaLnBrk="0" hangingPunct="0">
              <a:buFontTx/>
              <a:buNone/>
              <a:defRPr/>
            </a:pPr>
            <a:endParaRPr kumimoji="1" lang="en-US" altLang="zh-TW">
              <a:solidFill>
                <a:prstClr val="black"/>
              </a:solidFill>
              <a:ea typeface="新細明體" panose="02020500000000000000" pitchFamily="18" charset="-120"/>
            </a:endParaRPr>
          </a:p>
        </p:txBody>
      </p:sp>
      <p:sp>
        <p:nvSpPr>
          <p:cNvPr id="5" name="Footer Placeholder 4"/>
          <p:cNvSpPr>
            <a:spLocks noGrp="1"/>
          </p:cNvSpPr>
          <p:nvPr>
            <p:ph type="ftr" sz="quarter" idx="3"/>
          </p:nvPr>
        </p:nvSpPr>
        <p:spPr>
          <a:xfrm>
            <a:off x="1568451" y="5961063"/>
            <a:ext cx="6807200" cy="279400"/>
          </a:xfrm>
          <a:prstGeom prst="rect">
            <a:avLst/>
          </a:prstGeom>
        </p:spPr>
        <p:txBody>
          <a:bodyPr vert="horz" lIns="91440" tIns="45720" rIns="91440" bIns="45720" rtlCol="0" anchor="ctr"/>
          <a:lstStyle>
            <a:lvl1pPr algn="l">
              <a:defRPr sz="1000" b="0" i="0">
                <a:solidFill>
                  <a:schemeClr val="tx1"/>
                </a:solidFill>
                <a:effectLst/>
                <a:latin typeface="+mn-lt"/>
              </a:defRPr>
            </a:lvl1pPr>
          </a:lstStyle>
          <a:p>
            <a:pPr eaLnBrk="0" hangingPunct="0">
              <a:buFontTx/>
              <a:buNone/>
              <a:defRPr/>
            </a:pPr>
            <a:endParaRPr kumimoji="1" lang="en-US" altLang="zh-TW">
              <a:solidFill>
                <a:prstClr val="black"/>
              </a:solidFill>
              <a:ea typeface="新細明體" panose="02020500000000000000" pitchFamily="18" charset="-120"/>
            </a:endParaRPr>
          </a:p>
        </p:txBody>
      </p:sp>
      <p:sp>
        <p:nvSpPr>
          <p:cNvPr id="6" name="Slide Number Placeholder 5"/>
          <p:cNvSpPr>
            <a:spLocks noGrp="1"/>
          </p:cNvSpPr>
          <p:nvPr>
            <p:ph type="sldNum" sz="quarter" idx="4"/>
          </p:nvPr>
        </p:nvSpPr>
        <p:spPr>
          <a:xfrm>
            <a:off x="10107085" y="5961063"/>
            <a:ext cx="527049" cy="279400"/>
          </a:xfrm>
          <a:prstGeom prst="rect">
            <a:avLst/>
          </a:prstGeom>
        </p:spPr>
        <p:txBody>
          <a:bodyPr vert="horz" lIns="91440" tIns="45720" rIns="91440" bIns="45720" rtlCol="0" anchor="ctr"/>
          <a:lstStyle>
            <a:lvl1pPr algn="r">
              <a:defRPr sz="1000" b="0" i="0">
                <a:solidFill>
                  <a:schemeClr val="tx1"/>
                </a:solidFill>
                <a:effectLst/>
                <a:latin typeface="+mn-lt"/>
              </a:defRPr>
            </a:lvl1pPr>
          </a:lstStyle>
          <a:p>
            <a:pPr eaLnBrk="0" hangingPunct="0">
              <a:buFontTx/>
              <a:buNone/>
              <a:defRPr/>
            </a:pPr>
            <a:fld id="{FD49EC07-14BA-4D8A-9A31-F8FAAA722DB8}" type="slidenum">
              <a:rPr kumimoji="1" lang="en-US" altLang="zh-TW">
                <a:solidFill>
                  <a:prstClr val="black"/>
                </a:solidFill>
                <a:ea typeface="新細明體" panose="02020500000000000000" pitchFamily="18" charset="-120"/>
              </a:rPr>
              <a:pPr eaLnBrk="0" hangingPunct="0">
                <a:buFontTx/>
                <a:buNone/>
                <a:defRPr/>
              </a:pPr>
              <a:t>‹#›</a:t>
            </a:fld>
            <a:endParaRPr kumimoji="1" lang="en-US" altLang="zh-TW">
              <a:solidFill>
                <a:prstClr val="black"/>
              </a:solidFill>
              <a:ea typeface="新細明體" panose="02020500000000000000" pitchFamily="18" charset="-120"/>
            </a:endParaRPr>
          </a:p>
        </p:txBody>
      </p:sp>
    </p:spTree>
    <p:extLst>
      <p:ext uri="{BB962C8B-B14F-4D97-AF65-F5344CB8AC3E}">
        <p14:creationId xmlns:p14="http://schemas.microsoft.com/office/powerpoint/2010/main" val="2860070121"/>
      </p:ext>
    </p:extLst>
  </p:cSld>
  <p:clrMap bg1="lt1" tx1="dk1" bg2="lt2" tx2="dk2" accent1="accent1" accent2="accent2" accent3="accent3" accent4="accent4" accent5="accent5" accent6="accent6" hlink="hlink" folHlink="folHlink"/>
  <p:sldLayoutIdLst>
    <p:sldLayoutId id="2147483899" r:id="rId1"/>
    <p:sldLayoutId id="2147483900" r:id="rId2"/>
    <p:sldLayoutId id="2147483901" r:id="rId3"/>
    <p:sldLayoutId id="2147483902" r:id="rId4"/>
    <p:sldLayoutId id="2147483903" r:id="rId5"/>
    <p:sldLayoutId id="2147483904" r:id="rId6"/>
    <p:sldLayoutId id="2147483905" r:id="rId7"/>
    <p:sldLayoutId id="2147483906" r:id="rId8"/>
    <p:sldLayoutId id="2147483907" r:id="rId9"/>
    <p:sldLayoutId id="2147483908" r:id="rId10"/>
    <p:sldLayoutId id="2147483909" r:id="rId11"/>
    <p:sldLayoutId id="2147483910" r:id="rId12"/>
    <p:sldLayoutId id="2147483911" r:id="rId13"/>
    <p:sldLayoutId id="2147483912" r:id="rId14"/>
    <p:sldLayoutId id="2147483913" r:id="rId15"/>
    <p:sldLayoutId id="2147483914" r:id="rId16"/>
    <p:sldLayoutId id="2147483915" r:id="rId17"/>
    <p:sldLayoutId id="2147483916" r:id="rId18"/>
  </p:sldLayoutIdLst>
  <p:txStyles>
    <p:titleStyle>
      <a:lvl1pPr algn="ctr" defTabSz="457200" rtl="0" eaLnBrk="0" fontAlgn="base" hangingPunct="0">
        <a:spcBef>
          <a:spcPct val="0"/>
        </a:spcBef>
        <a:spcAft>
          <a:spcPct val="0"/>
        </a:spcAft>
        <a:defRPr sz="4000" kern="1200">
          <a:ln w="3175" cmpd="sng">
            <a:noFill/>
          </a:ln>
          <a:solidFill>
            <a:srgbClr val="262626"/>
          </a:solidFill>
          <a:latin typeface="+mj-lt"/>
          <a:ea typeface="+mj-ea"/>
          <a:cs typeface="+mj-cs"/>
        </a:defRPr>
      </a:lvl1pPr>
      <a:lvl2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2pPr>
      <a:lvl3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3pPr>
      <a:lvl4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4pPr>
      <a:lvl5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85750" indent="-285750" algn="l" defTabSz="457200" rtl="0" eaLnBrk="0" fontAlgn="base" hangingPunct="0">
        <a:spcBef>
          <a:spcPct val="20000"/>
        </a:spcBef>
        <a:spcAft>
          <a:spcPts val="600"/>
        </a:spcAft>
        <a:buClr>
          <a:schemeClr val="accent1"/>
        </a:buClr>
        <a:buSzPct val="115000"/>
        <a:buFont typeface="Arial" panose="020B0604020202020204" pitchFamily="34" charset="0"/>
        <a:buChar char="•"/>
        <a:defRPr sz="2400" kern="1200">
          <a:solidFill>
            <a:srgbClr val="262626"/>
          </a:solidFill>
          <a:latin typeface="+mn-lt"/>
          <a:ea typeface="+mn-ea"/>
          <a:cs typeface="+mn-cs"/>
        </a:defRPr>
      </a:lvl1pPr>
      <a:lvl2pPr marL="742950" indent="-285750" algn="l" defTabSz="457200" rtl="0" eaLnBrk="0" fontAlgn="base" hangingPunct="0">
        <a:spcBef>
          <a:spcPct val="20000"/>
        </a:spcBef>
        <a:spcAft>
          <a:spcPts val="600"/>
        </a:spcAft>
        <a:buClr>
          <a:schemeClr val="accent1"/>
        </a:buClr>
        <a:buSzPct val="115000"/>
        <a:buFont typeface="Arial" panose="020B0604020202020204" pitchFamily="34" charset="0"/>
        <a:buChar char="•"/>
        <a:defRPr sz="2000" kern="1200">
          <a:solidFill>
            <a:srgbClr val="262626"/>
          </a:solidFill>
          <a:latin typeface="+mn-lt"/>
          <a:ea typeface="+mn-ea"/>
          <a:cs typeface="+mn-cs"/>
        </a:defRPr>
      </a:lvl2pPr>
      <a:lvl3pPr marL="1200150" indent="-285750" algn="l" defTabSz="457200" rtl="0" eaLnBrk="0" fontAlgn="base" hangingPunct="0">
        <a:spcBef>
          <a:spcPct val="20000"/>
        </a:spcBef>
        <a:spcAft>
          <a:spcPts val="600"/>
        </a:spcAft>
        <a:buClr>
          <a:schemeClr val="accent1"/>
        </a:buClr>
        <a:buSzPct val="115000"/>
        <a:buFont typeface="Arial" panose="020B0604020202020204" pitchFamily="34" charset="0"/>
        <a:buChar char="•"/>
        <a:defRPr kern="1200">
          <a:solidFill>
            <a:srgbClr val="262626"/>
          </a:solidFill>
          <a:latin typeface="+mn-lt"/>
          <a:ea typeface="+mn-ea"/>
          <a:cs typeface="+mn-cs"/>
        </a:defRPr>
      </a:lvl3pPr>
      <a:lvl4pPr marL="1543050" indent="-171450" algn="l" defTabSz="457200" rtl="0" eaLnBrk="0" fontAlgn="base" hangingPunct="0">
        <a:spcBef>
          <a:spcPct val="20000"/>
        </a:spcBef>
        <a:spcAft>
          <a:spcPts val="600"/>
        </a:spcAft>
        <a:buClr>
          <a:schemeClr val="accent1"/>
        </a:buClr>
        <a:buSzPct val="115000"/>
        <a:buFont typeface="Arial" panose="020B0604020202020204" pitchFamily="34" charset="0"/>
        <a:buChar char="•"/>
        <a:defRPr sz="1600" kern="1200">
          <a:solidFill>
            <a:srgbClr val="262626"/>
          </a:solidFill>
          <a:latin typeface="+mn-lt"/>
          <a:ea typeface="+mn-ea"/>
          <a:cs typeface="+mn-cs"/>
        </a:defRPr>
      </a:lvl4pPr>
      <a:lvl5pPr marL="2000250" indent="-171450" algn="l" defTabSz="457200" rtl="0" eaLnBrk="0" fontAlgn="base" hangingPunct="0">
        <a:spcBef>
          <a:spcPct val="20000"/>
        </a:spcBef>
        <a:spcAft>
          <a:spcPts val="600"/>
        </a:spcAft>
        <a:buClr>
          <a:schemeClr val="accent1"/>
        </a:buClr>
        <a:buSzPct val="115000"/>
        <a:buFont typeface="Arial" panose="020B0604020202020204" pitchFamily="34" charset="0"/>
        <a:buChar char="•"/>
        <a:defRPr sz="1400" kern="1200">
          <a:solidFill>
            <a:srgbClr val="262626"/>
          </a:solidFill>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20"/>
          <a:srcRect/>
          <a:stretch>
            <a:fillRect/>
          </a:stretch>
        </a:blipFill>
        <a:effectLst/>
      </p:bgPr>
    </p:bg>
    <p:spTree>
      <p:nvGrpSpPr>
        <p:cNvPr id="1" name=""/>
        <p:cNvGrpSpPr/>
        <p:nvPr/>
      </p:nvGrpSpPr>
      <p:grpSpPr>
        <a:xfrm>
          <a:off x="0" y="0"/>
          <a:ext cx="0" cy="0"/>
          <a:chOff x="0" y="0"/>
          <a:chExt cx="0" cy="0"/>
        </a:xfrm>
      </p:grpSpPr>
      <p:pic>
        <p:nvPicPr>
          <p:cNvPr id="1026" name="Picture 6" descr="SD-PanelContent-GrommetsCombined.png"/>
          <p:cNvPicPr>
            <a:picLocks noChangeAspect="1"/>
          </p:cNvPicPr>
          <p:nvPr/>
        </p:nvPicPr>
        <p:blipFill>
          <a:blip r:embed="rId21">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1568451" y="915989"/>
            <a:ext cx="9065683" cy="1303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TW" altLang="en-US" smtClean="0"/>
              <a:t>按一下以編輯母片標題樣式</a:t>
            </a:r>
            <a:endParaRPr lang="en-US" altLang="zh-TW" smtClean="0"/>
          </a:p>
        </p:txBody>
      </p:sp>
      <p:sp>
        <p:nvSpPr>
          <p:cNvPr id="1028" name="Text Placeholder 2"/>
          <p:cNvSpPr>
            <a:spLocks noGrp="1"/>
          </p:cNvSpPr>
          <p:nvPr>
            <p:ph type="body" idx="1"/>
          </p:nvPr>
        </p:nvSpPr>
        <p:spPr bwMode="auto">
          <a:xfrm>
            <a:off x="1568451" y="2490789"/>
            <a:ext cx="9065683" cy="344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altLang="zh-TW" smtClean="0"/>
          </a:p>
        </p:txBody>
      </p:sp>
      <p:sp>
        <p:nvSpPr>
          <p:cNvPr id="4" name="Date Placeholder 3"/>
          <p:cNvSpPr>
            <a:spLocks noGrp="1"/>
          </p:cNvSpPr>
          <p:nvPr>
            <p:ph type="dt" sz="half" idx="2"/>
          </p:nvPr>
        </p:nvSpPr>
        <p:spPr>
          <a:xfrm>
            <a:off x="8475133" y="5961063"/>
            <a:ext cx="1532467" cy="279400"/>
          </a:xfrm>
          <a:prstGeom prst="rect">
            <a:avLst/>
          </a:prstGeom>
        </p:spPr>
        <p:txBody>
          <a:bodyPr vert="horz" lIns="91440" tIns="45720" rIns="91440" bIns="45720" rtlCol="0" anchor="ctr"/>
          <a:lstStyle>
            <a:lvl1pPr algn="r">
              <a:defRPr sz="1000" b="0" i="0">
                <a:solidFill>
                  <a:schemeClr val="tx1"/>
                </a:solidFill>
                <a:effectLst/>
                <a:latin typeface="+mn-lt"/>
              </a:defRPr>
            </a:lvl1pPr>
          </a:lstStyle>
          <a:p>
            <a:pPr eaLnBrk="0" hangingPunct="0">
              <a:buFontTx/>
              <a:buNone/>
              <a:defRPr/>
            </a:pPr>
            <a:endParaRPr kumimoji="1" lang="en-US" altLang="zh-TW">
              <a:solidFill>
                <a:prstClr val="black"/>
              </a:solidFill>
              <a:ea typeface="新細明體" panose="02020500000000000000" pitchFamily="18" charset="-120"/>
            </a:endParaRPr>
          </a:p>
        </p:txBody>
      </p:sp>
      <p:sp>
        <p:nvSpPr>
          <p:cNvPr id="5" name="Footer Placeholder 4"/>
          <p:cNvSpPr>
            <a:spLocks noGrp="1"/>
          </p:cNvSpPr>
          <p:nvPr>
            <p:ph type="ftr" sz="quarter" idx="3"/>
          </p:nvPr>
        </p:nvSpPr>
        <p:spPr>
          <a:xfrm>
            <a:off x="1568451" y="5961063"/>
            <a:ext cx="6807200" cy="279400"/>
          </a:xfrm>
          <a:prstGeom prst="rect">
            <a:avLst/>
          </a:prstGeom>
        </p:spPr>
        <p:txBody>
          <a:bodyPr vert="horz" lIns="91440" tIns="45720" rIns="91440" bIns="45720" rtlCol="0" anchor="ctr"/>
          <a:lstStyle>
            <a:lvl1pPr algn="l">
              <a:defRPr sz="1000" b="0" i="0">
                <a:solidFill>
                  <a:schemeClr val="tx1"/>
                </a:solidFill>
                <a:effectLst/>
                <a:latin typeface="+mn-lt"/>
              </a:defRPr>
            </a:lvl1pPr>
          </a:lstStyle>
          <a:p>
            <a:pPr eaLnBrk="0" hangingPunct="0">
              <a:buFontTx/>
              <a:buNone/>
              <a:defRPr/>
            </a:pPr>
            <a:endParaRPr kumimoji="1" lang="en-US" altLang="zh-TW">
              <a:solidFill>
                <a:prstClr val="black"/>
              </a:solidFill>
              <a:ea typeface="新細明體" panose="02020500000000000000" pitchFamily="18" charset="-120"/>
            </a:endParaRPr>
          </a:p>
        </p:txBody>
      </p:sp>
      <p:sp>
        <p:nvSpPr>
          <p:cNvPr id="6" name="Slide Number Placeholder 5"/>
          <p:cNvSpPr>
            <a:spLocks noGrp="1"/>
          </p:cNvSpPr>
          <p:nvPr>
            <p:ph type="sldNum" sz="quarter" idx="4"/>
          </p:nvPr>
        </p:nvSpPr>
        <p:spPr>
          <a:xfrm>
            <a:off x="10107085" y="5961063"/>
            <a:ext cx="527049" cy="279400"/>
          </a:xfrm>
          <a:prstGeom prst="rect">
            <a:avLst/>
          </a:prstGeom>
        </p:spPr>
        <p:txBody>
          <a:bodyPr vert="horz" lIns="91440" tIns="45720" rIns="91440" bIns="45720" rtlCol="0" anchor="ctr"/>
          <a:lstStyle>
            <a:lvl1pPr algn="r">
              <a:defRPr sz="1000" b="0" i="0">
                <a:solidFill>
                  <a:schemeClr val="tx1"/>
                </a:solidFill>
                <a:effectLst/>
                <a:latin typeface="+mn-lt"/>
              </a:defRPr>
            </a:lvl1pPr>
          </a:lstStyle>
          <a:p>
            <a:pPr eaLnBrk="0" hangingPunct="0">
              <a:buFontTx/>
              <a:buNone/>
              <a:defRPr/>
            </a:pPr>
            <a:fld id="{FD49EC07-14BA-4D8A-9A31-F8FAAA722DB8}" type="slidenum">
              <a:rPr kumimoji="1" lang="en-US" altLang="zh-TW">
                <a:solidFill>
                  <a:prstClr val="black"/>
                </a:solidFill>
                <a:ea typeface="新細明體" panose="02020500000000000000" pitchFamily="18" charset="-120"/>
              </a:rPr>
              <a:pPr eaLnBrk="0" hangingPunct="0">
                <a:buFontTx/>
                <a:buNone/>
                <a:defRPr/>
              </a:pPr>
              <a:t>‹#›</a:t>
            </a:fld>
            <a:endParaRPr kumimoji="1" lang="en-US" altLang="zh-TW">
              <a:solidFill>
                <a:prstClr val="black"/>
              </a:solidFill>
              <a:ea typeface="新細明體" panose="02020500000000000000" pitchFamily="18" charset="-120"/>
            </a:endParaRPr>
          </a:p>
        </p:txBody>
      </p:sp>
    </p:spTree>
    <p:extLst>
      <p:ext uri="{BB962C8B-B14F-4D97-AF65-F5344CB8AC3E}">
        <p14:creationId xmlns:p14="http://schemas.microsoft.com/office/powerpoint/2010/main" val="3162547737"/>
      </p:ext>
    </p:extLst>
  </p:cSld>
  <p:clrMap bg1="lt1" tx1="dk1" bg2="lt2" tx2="dk2" accent1="accent1" accent2="accent2" accent3="accent3" accent4="accent4" accent5="accent5" accent6="accent6" hlink="hlink" folHlink="folHlink"/>
  <p:sldLayoutIdLst>
    <p:sldLayoutId id="2147483918" r:id="rId1"/>
    <p:sldLayoutId id="2147483919" r:id="rId2"/>
    <p:sldLayoutId id="2147483920" r:id="rId3"/>
    <p:sldLayoutId id="2147483921" r:id="rId4"/>
    <p:sldLayoutId id="2147483922" r:id="rId5"/>
    <p:sldLayoutId id="2147483923" r:id="rId6"/>
    <p:sldLayoutId id="2147483924" r:id="rId7"/>
    <p:sldLayoutId id="2147483925" r:id="rId8"/>
    <p:sldLayoutId id="2147483926" r:id="rId9"/>
    <p:sldLayoutId id="2147483927" r:id="rId10"/>
    <p:sldLayoutId id="2147483928" r:id="rId11"/>
    <p:sldLayoutId id="2147483929" r:id="rId12"/>
    <p:sldLayoutId id="2147483930" r:id="rId13"/>
    <p:sldLayoutId id="2147483931" r:id="rId14"/>
    <p:sldLayoutId id="2147483932" r:id="rId15"/>
    <p:sldLayoutId id="2147483933" r:id="rId16"/>
    <p:sldLayoutId id="2147483934" r:id="rId17"/>
    <p:sldLayoutId id="2147483935" r:id="rId18"/>
  </p:sldLayoutIdLst>
  <p:txStyles>
    <p:titleStyle>
      <a:lvl1pPr algn="ctr" defTabSz="457200" rtl="0" eaLnBrk="0" fontAlgn="base" hangingPunct="0">
        <a:spcBef>
          <a:spcPct val="0"/>
        </a:spcBef>
        <a:spcAft>
          <a:spcPct val="0"/>
        </a:spcAft>
        <a:defRPr sz="4000" kern="1200">
          <a:ln w="3175" cmpd="sng">
            <a:noFill/>
          </a:ln>
          <a:solidFill>
            <a:srgbClr val="262626"/>
          </a:solidFill>
          <a:latin typeface="+mj-lt"/>
          <a:ea typeface="+mj-ea"/>
          <a:cs typeface="+mj-cs"/>
        </a:defRPr>
      </a:lvl1pPr>
      <a:lvl2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2pPr>
      <a:lvl3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3pPr>
      <a:lvl4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4pPr>
      <a:lvl5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85750" indent="-285750" algn="l" defTabSz="457200" rtl="0" eaLnBrk="0" fontAlgn="base" hangingPunct="0">
        <a:spcBef>
          <a:spcPct val="20000"/>
        </a:spcBef>
        <a:spcAft>
          <a:spcPts val="600"/>
        </a:spcAft>
        <a:buClr>
          <a:schemeClr val="accent1"/>
        </a:buClr>
        <a:buSzPct val="115000"/>
        <a:buFont typeface="Arial" panose="020B0604020202020204" pitchFamily="34" charset="0"/>
        <a:buChar char="•"/>
        <a:defRPr sz="2400" kern="1200">
          <a:solidFill>
            <a:srgbClr val="262626"/>
          </a:solidFill>
          <a:latin typeface="+mn-lt"/>
          <a:ea typeface="+mn-ea"/>
          <a:cs typeface="+mn-cs"/>
        </a:defRPr>
      </a:lvl1pPr>
      <a:lvl2pPr marL="742950" indent="-285750" algn="l" defTabSz="457200" rtl="0" eaLnBrk="0" fontAlgn="base" hangingPunct="0">
        <a:spcBef>
          <a:spcPct val="20000"/>
        </a:spcBef>
        <a:spcAft>
          <a:spcPts val="600"/>
        </a:spcAft>
        <a:buClr>
          <a:schemeClr val="accent1"/>
        </a:buClr>
        <a:buSzPct val="115000"/>
        <a:buFont typeface="Arial" panose="020B0604020202020204" pitchFamily="34" charset="0"/>
        <a:buChar char="•"/>
        <a:defRPr sz="2000" kern="1200">
          <a:solidFill>
            <a:srgbClr val="262626"/>
          </a:solidFill>
          <a:latin typeface="+mn-lt"/>
          <a:ea typeface="+mn-ea"/>
          <a:cs typeface="+mn-cs"/>
        </a:defRPr>
      </a:lvl2pPr>
      <a:lvl3pPr marL="1200150" indent="-285750" algn="l" defTabSz="457200" rtl="0" eaLnBrk="0" fontAlgn="base" hangingPunct="0">
        <a:spcBef>
          <a:spcPct val="20000"/>
        </a:spcBef>
        <a:spcAft>
          <a:spcPts val="600"/>
        </a:spcAft>
        <a:buClr>
          <a:schemeClr val="accent1"/>
        </a:buClr>
        <a:buSzPct val="115000"/>
        <a:buFont typeface="Arial" panose="020B0604020202020204" pitchFamily="34" charset="0"/>
        <a:buChar char="•"/>
        <a:defRPr kern="1200">
          <a:solidFill>
            <a:srgbClr val="262626"/>
          </a:solidFill>
          <a:latin typeface="+mn-lt"/>
          <a:ea typeface="+mn-ea"/>
          <a:cs typeface="+mn-cs"/>
        </a:defRPr>
      </a:lvl3pPr>
      <a:lvl4pPr marL="1543050" indent="-171450" algn="l" defTabSz="457200" rtl="0" eaLnBrk="0" fontAlgn="base" hangingPunct="0">
        <a:spcBef>
          <a:spcPct val="20000"/>
        </a:spcBef>
        <a:spcAft>
          <a:spcPts val="600"/>
        </a:spcAft>
        <a:buClr>
          <a:schemeClr val="accent1"/>
        </a:buClr>
        <a:buSzPct val="115000"/>
        <a:buFont typeface="Arial" panose="020B0604020202020204" pitchFamily="34" charset="0"/>
        <a:buChar char="•"/>
        <a:defRPr sz="1600" kern="1200">
          <a:solidFill>
            <a:srgbClr val="262626"/>
          </a:solidFill>
          <a:latin typeface="+mn-lt"/>
          <a:ea typeface="+mn-ea"/>
          <a:cs typeface="+mn-cs"/>
        </a:defRPr>
      </a:lvl4pPr>
      <a:lvl5pPr marL="2000250" indent="-171450" algn="l" defTabSz="457200" rtl="0" eaLnBrk="0" fontAlgn="base" hangingPunct="0">
        <a:spcBef>
          <a:spcPct val="20000"/>
        </a:spcBef>
        <a:spcAft>
          <a:spcPts val="600"/>
        </a:spcAft>
        <a:buClr>
          <a:schemeClr val="accent1"/>
        </a:buClr>
        <a:buSzPct val="115000"/>
        <a:buFont typeface="Arial" panose="020B0604020202020204" pitchFamily="34" charset="0"/>
        <a:buChar char="•"/>
        <a:defRPr sz="1400" kern="1200">
          <a:solidFill>
            <a:srgbClr val="262626"/>
          </a:solidFill>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dpi="0" rotWithShape="0">
          <a:blip r:embed="rId20"/>
          <a:srcRect/>
          <a:stretch>
            <a:fillRect/>
          </a:stretch>
        </a:blipFill>
        <a:effectLst/>
      </p:bgPr>
    </p:bg>
    <p:spTree>
      <p:nvGrpSpPr>
        <p:cNvPr id="1" name=""/>
        <p:cNvGrpSpPr/>
        <p:nvPr/>
      </p:nvGrpSpPr>
      <p:grpSpPr>
        <a:xfrm>
          <a:off x="0" y="0"/>
          <a:ext cx="0" cy="0"/>
          <a:chOff x="0" y="0"/>
          <a:chExt cx="0" cy="0"/>
        </a:xfrm>
      </p:grpSpPr>
      <p:pic>
        <p:nvPicPr>
          <p:cNvPr id="1026" name="Picture 6" descr="SD-PanelContent-GrommetsCombined.png"/>
          <p:cNvPicPr>
            <a:picLocks noChangeAspect="1"/>
          </p:cNvPicPr>
          <p:nvPr/>
        </p:nvPicPr>
        <p:blipFill>
          <a:blip r:embed="rId21">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1568451" y="915989"/>
            <a:ext cx="9065683" cy="1303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TW" altLang="en-US" smtClean="0"/>
              <a:t>按一下以編輯母片標題樣式</a:t>
            </a:r>
            <a:endParaRPr lang="en-US" altLang="zh-TW" smtClean="0"/>
          </a:p>
        </p:txBody>
      </p:sp>
      <p:sp>
        <p:nvSpPr>
          <p:cNvPr id="1028" name="Text Placeholder 2"/>
          <p:cNvSpPr>
            <a:spLocks noGrp="1"/>
          </p:cNvSpPr>
          <p:nvPr>
            <p:ph type="body" idx="1"/>
          </p:nvPr>
        </p:nvSpPr>
        <p:spPr bwMode="auto">
          <a:xfrm>
            <a:off x="1568451" y="2490789"/>
            <a:ext cx="9065683" cy="344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altLang="zh-TW" smtClean="0"/>
          </a:p>
        </p:txBody>
      </p:sp>
      <p:sp>
        <p:nvSpPr>
          <p:cNvPr id="4" name="Date Placeholder 3"/>
          <p:cNvSpPr>
            <a:spLocks noGrp="1"/>
          </p:cNvSpPr>
          <p:nvPr>
            <p:ph type="dt" sz="half" idx="2"/>
          </p:nvPr>
        </p:nvSpPr>
        <p:spPr>
          <a:xfrm>
            <a:off x="8475133" y="5961063"/>
            <a:ext cx="1532467" cy="279400"/>
          </a:xfrm>
          <a:prstGeom prst="rect">
            <a:avLst/>
          </a:prstGeom>
        </p:spPr>
        <p:txBody>
          <a:bodyPr vert="horz" lIns="91440" tIns="45720" rIns="91440" bIns="45720" rtlCol="0" anchor="ctr"/>
          <a:lstStyle>
            <a:lvl1pPr algn="r">
              <a:defRPr sz="1000" b="0" i="0">
                <a:solidFill>
                  <a:schemeClr val="tx1"/>
                </a:solidFill>
                <a:effectLst/>
                <a:latin typeface="+mn-lt"/>
              </a:defRPr>
            </a:lvl1pPr>
          </a:lstStyle>
          <a:p>
            <a:pPr eaLnBrk="0" hangingPunct="0">
              <a:buFontTx/>
              <a:buNone/>
              <a:defRPr/>
            </a:pPr>
            <a:endParaRPr kumimoji="1" lang="en-US" altLang="zh-TW">
              <a:solidFill>
                <a:prstClr val="black"/>
              </a:solidFill>
              <a:ea typeface="新細明體" panose="02020500000000000000" pitchFamily="18" charset="-120"/>
            </a:endParaRPr>
          </a:p>
        </p:txBody>
      </p:sp>
      <p:sp>
        <p:nvSpPr>
          <p:cNvPr id="5" name="Footer Placeholder 4"/>
          <p:cNvSpPr>
            <a:spLocks noGrp="1"/>
          </p:cNvSpPr>
          <p:nvPr>
            <p:ph type="ftr" sz="quarter" idx="3"/>
          </p:nvPr>
        </p:nvSpPr>
        <p:spPr>
          <a:xfrm>
            <a:off x="1568451" y="5961063"/>
            <a:ext cx="6807200" cy="279400"/>
          </a:xfrm>
          <a:prstGeom prst="rect">
            <a:avLst/>
          </a:prstGeom>
        </p:spPr>
        <p:txBody>
          <a:bodyPr vert="horz" lIns="91440" tIns="45720" rIns="91440" bIns="45720" rtlCol="0" anchor="ctr"/>
          <a:lstStyle>
            <a:lvl1pPr algn="l">
              <a:defRPr sz="1000" b="0" i="0">
                <a:solidFill>
                  <a:schemeClr val="tx1"/>
                </a:solidFill>
                <a:effectLst/>
                <a:latin typeface="+mn-lt"/>
              </a:defRPr>
            </a:lvl1pPr>
          </a:lstStyle>
          <a:p>
            <a:pPr eaLnBrk="0" hangingPunct="0">
              <a:buFontTx/>
              <a:buNone/>
              <a:defRPr/>
            </a:pPr>
            <a:endParaRPr kumimoji="1" lang="en-US" altLang="zh-TW">
              <a:solidFill>
                <a:prstClr val="black"/>
              </a:solidFill>
              <a:ea typeface="新細明體" panose="02020500000000000000" pitchFamily="18" charset="-120"/>
            </a:endParaRPr>
          </a:p>
        </p:txBody>
      </p:sp>
      <p:sp>
        <p:nvSpPr>
          <p:cNvPr id="6" name="Slide Number Placeholder 5"/>
          <p:cNvSpPr>
            <a:spLocks noGrp="1"/>
          </p:cNvSpPr>
          <p:nvPr>
            <p:ph type="sldNum" sz="quarter" idx="4"/>
          </p:nvPr>
        </p:nvSpPr>
        <p:spPr>
          <a:xfrm>
            <a:off x="10107085" y="5961063"/>
            <a:ext cx="527049" cy="279400"/>
          </a:xfrm>
          <a:prstGeom prst="rect">
            <a:avLst/>
          </a:prstGeom>
        </p:spPr>
        <p:txBody>
          <a:bodyPr vert="horz" lIns="91440" tIns="45720" rIns="91440" bIns="45720" rtlCol="0" anchor="ctr"/>
          <a:lstStyle>
            <a:lvl1pPr algn="r">
              <a:defRPr sz="1000" b="0" i="0">
                <a:solidFill>
                  <a:schemeClr val="tx1"/>
                </a:solidFill>
                <a:effectLst/>
                <a:latin typeface="+mn-lt"/>
              </a:defRPr>
            </a:lvl1pPr>
          </a:lstStyle>
          <a:p>
            <a:pPr eaLnBrk="0" hangingPunct="0">
              <a:buFontTx/>
              <a:buNone/>
              <a:defRPr/>
            </a:pPr>
            <a:fld id="{FD49EC07-14BA-4D8A-9A31-F8FAAA722DB8}" type="slidenum">
              <a:rPr kumimoji="1" lang="en-US" altLang="zh-TW">
                <a:solidFill>
                  <a:prstClr val="black"/>
                </a:solidFill>
                <a:ea typeface="新細明體" panose="02020500000000000000" pitchFamily="18" charset="-120"/>
              </a:rPr>
              <a:pPr eaLnBrk="0" hangingPunct="0">
                <a:buFontTx/>
                <a:buNone/>
                <a:defRPr/>
              </a:pPr>
              <a:t>‹#›</a:t>
            </a:fld>
            <a:endParaRPr kumimoji="1" lang="en-US" altLang="zh-TW">
              <a:solidFill>
                <a:prstClr val="black"/>
              </a:solidFill>
              <a:ea typeface="新細明體" panose="02020500000000000000" pitchFamily="18" charset="-120"/>
            </a:endParaRPr>
          </a:p>
        </p:txBody>
      </p:sp>
    </p:spTree>
    <p:extLst>
      <p:ext uri="{BB962C8B-B14F-4D97-AF65-F5344CB8AC3E}">
        <p14:creationId xmlns:p14="http://schemas.microsoft.com/office/powerpoint/2010/main" val="3587313683"/>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 id="2147483948" r:id="rId12"/>
    <p:sldLayoutId id="2147483949" r:id="rId13"/>
    <p:sldLayoutId id="2147483950" r:id="rId14"/>
    <p:sldLayoutId id="2147483951" r:id="rId15"/>
    <p:sldLayoutId id="2147483952" r:id="rId16"/>
    <p:sldLayoutId id="2147483953" r:id="rId17"/>
    <p:sldLayoutId id="2147483954" r:id="rId18"/>
  </p:sldLayoutIdLst>
  <p:txStyles>
    <p:titleStyle>
      <a:lvl1pPr algn="ctr" defTabSz="457200" rtl="0" eaLnBrk="0" fontAlgn="base" hangingPunct="0">
        <a:spcBef>
          <a:spcPct val="0"/>
        </a:spcBef>
        <a:spcAft>
          <a:spcPct val="0"/>
        </a:spcAft>
        <a:defRPr sz="4000" kern="1200">
          <a:ln w="3175" cmpd="sng">
            <a:noFill/>
          </a:ln>
          <a:solidFill>
            <a:srgbClr val="262626"/>
          </a:solidFill>
          <a:latin typeface="+mj-lt"/>
          <a:ea typeface="+mj-ea"/>
          <a:cs typeface="+mj-cs"/>
        </a:defRPr>
      </a:lvl1pPr>
      <a:lvl2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2pPr>
      <a:lvl3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3pPr>
      <a:lvl4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4pPr>
      <a:lvl5pPr algn="ctr" defTabSz="457200" rtl="0" eaLnBrk="0" fontAlgn="base" hangingPunct="0">
        <a:spcBef>
          <a:spcPct val="0"/>
        </a:spcBef>
        <a:spcAft>
          <a:spcPct val="0"/>
        </a:spcAft>
        <a:defRPr sz="4000">
          <a:solidFill>
            <a:srgbClr val="262626"/>
          </a:solidFill>
          <a:latin typeface="Garamond" panose="02020404030301010803" pitchFamily="18" charset="0"/>
          <a:ea typeface="微軟正黑體" panose="020B0604030504040204" pitchFamily="34" charset="-12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85750" indent="-285750" algn="l" defTabSz="457200" rtl="0" eaLnBrk="0" fontAlgn="base" hangingPunct="0">
        <a:spcBef>
          <a:spcPct val="20000"/>
        </a:spcBef>
        <a:spcAft>
          <a:spcPts val="600"/>
        </a:spcAft>
        <a:buClr>
          <a:schemeClr val="accent1"/>
        </a:buClr>
        <a:buSzPct val="115000"/>
        <a:buFont typeface="Arial" panose="020B0604020202020204" pitchFamily="34" charset="0"/>
        <a:buChar char="•"/>
        <a:defRPr sz="2400" kern="1200">
          <a:solidFill>
            <a:srgbClr val="262626"/>
          </a:solidFill>
          <a:latin typeface="+mn-lt"/>
          <a:ea typeface="+mn-ea"/>
          <a:cs typeface="+mn-cs"/>
        </a:defRPr>
      </a:lvl1pPr>
      <a:lvl2pPr marL="742950" indent="-285750" algn="l" defTabSz="457200" rtl="0" eaLnBrk="0" fontAlgn="base" hangingPunct="0">
        <a:spcBef>
          <a:spcPct val="20000"/>
        </a:spcBef>
        <a:spcAft>
          <a:spcPts val="600"/>
        </a:spcAft>
        <a:buClr>
          <a:schemeClr val="accent1"/>
        </a:buClr>
        <a:buSzPct val="115000"/>
        <a:buFont typeface="Arial" panose="020B0604020202020204" pitchFamily="34" charset="0"/>
        <a:buChar char="•"/>
        <a:defRPr sz="2000" kern="1200">
          <a:solidFill>
            <a:srgbClr val="262626"/>
          </a:solidFill>
          <a:latin typeface="+mn-lt"/>
          <a:ea typeface="+mn-ea"/>
          <a:cs typeface="+mn-cs"/>
        </a:defRPr>
      </a:lvl2pPr>
      <a:lvl3pPr marL="1200150" indent="-285750" algn="l" defTabSz="457200" rtl="0" eaLnBrk="0" fontAlgn="base" hangingPunct="0">
        <a:spcBef>
          <a:spcPct val="20000"/>
        </a:spcBef>
        <a:spcAft>
          <a:spcPts val="600"/>
        </a:spcAft>
        <a:buClr>
          <a:schemeClr val="accent1"/>
        </a:buClr>
        <a:buSzPct val="115000"/>
        <a:buFont typeface="Arial" panose="020B0604020202020204" pitchFamily="34" charset="0"/>
        <a:buChar char="•"/>
        <a:defRPr kern="1200">
          <a:solidFill>
            <a:srgbClr val="262626"/>
          </a:solidFill>
          <a:latin typeface="+mn-lt"/>
          <a:ea typeface="+mn-ea"/>
          <a:cs typeface="+mn-cs"/>
        </a:defRPr>
      </a:lvl3pPr>
      <a:lvl4pPr marL="1543050" indent="-171450" algn="l" defTabSz="457200" rtl="0" eaLnBrk="0" fontAlgn="base" hangingPunct="0">
        <a:spcBef>
          <a:spcPct val="20000"/>
        </a:spcBef>
        <a:spcAft>
          <a:spcPts val="600"/>
        </a:spcAft>
        <a:buClr>
          <a:schemeClr val="accent1"/>
        </a:buClr>
        <a:buSzPct val="115000"/>
        <a:buFont typeface="Arial" panose="020B0604020202020204" pitchFamily="34" charset="0"/>
        <a:buChar char="•"/>
        <a:defRPr sz="1600" kern="1200">
          <a:solidFill>
            <a:srgbClr val="262626"/>
          </a:solidFill>
          <a:latin typeface="+mn-lt"/>
          <a:ea typeface="+mn-ea"/>
          <a:cs typeface="+mn-cs"/>
        </a:defRPr>
      </a:lvl4pPr>
      <a:lvl5pPr marL="2000250" indent="-171450" algn="l" defTabSz="457200" rtl="0" eaLnBrk="0" fontAlgn="base" hangingPunct="0">
        <a:spcBef>
          <a:spcPct val="20000"/>
        </a:spcBef>
        <a:spcAft>
          <a:spcPts val="600"/>
        </a:spcAft>
        <a:buClr>
          <a:schemeClr val="accent1"/>
        </a:buClr>
        <a:buSzPct val="115000"/>
        <a:buFont typeface="Arial" panose="020B0604020202020204" pitchFamily="34" charset="0"/>
        <a:buChar char="•"/>
        <a:defRPr sz="1400" kern="1200">
          <a:solidFill>
            <a:srgbClr val="262626"/>
          </a:solidFill>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7">
            <a:lum/>
          </a:blip>
          <a:srcRect/>
          <a:stretch>
            <a:fillRect/>
          </a:stretch>
        </a:blipFill>
        <a:effectLst/>
      </p:bgPr>
    </p:bg>
    <p:spTree>
      <p:nvGrpSpPr>
        <p:cNvPr id="1" name=""/>
        <p:cNvGrpSpPr/>
        <p:nvPr/>
      </p:nvGrpSpPr>
      <p:grpSpPr>
        <a:xfrm>
          <a:off x="0" y="0"/>
          <a:ext cx="0" cy="0"/>
          <a:chOff x="0" y="0"/>
          <a:chExt cx="0" cy="0"/>
        </a:xfrm>
      </p:grpSpPr>
      <p:sp>
        <p:nvSpPr>
          <p:cNvPr id="2" name="標題預留位置 1"/>
          <p:cNvSpPr>
            <a:spLocks noGrp="1"/>
          </p:cNvSpPr>
          <p:nvPr>
            <p:ph type="title"/>
          </p:nvPr>
        </p:nvSpPr>
        <p:spPr>
          <a:xfrm>
            <a:off x="1065212" y="304800"/>
            <a:ext cx="10058402" cy="1219200"/>
          </a:xfrm>
          <a:prstGeom prst="rect">
            <a:avLst/>
          </a:prstGeom>
        </p:spPr>
        <p:txBody>
          <a:bodyPr vert="horz" lIns="91440" tIns="45720" rIns="91440" bIns="45720" rtlCol="0" anchor="b">
            <a:normAutofit/>
          </a:bodyPr>
          <a:lstStyle/>
          <a:p>
            <a:pPr rtl="0"/>
            <a:r>
              <a:rPr lang="zh-TW" altLang="en-US" noProof="0" dirty="0"/>
              <a:t>按一下以編輯母片標題樣式</a:t>
            </a:r>
          </a:p>
        </p:txBody>
      </p:sp>
      <p:sp>
        <p:nvSpPr>
          <p:cNvPr id="3" name="文字預留位置 2"/>
          <p:cNvSpPr>
            <a:spLocks noGrp="1"/>
          </p:cNvSpPr>
          <p:nvPr>
            <p:ph type="body" idx="1"/>
          </p:nvPr>
        </p:nvSpPr>
        <p:spPr>
          <a:xfrm>
            <a:off x="1065214" y="1752600"/>
            <a:ext cx="10058400" cy="4229100"/>
          </a:xfrm>
          <a:prstGeom prst="rect">
            <a:avLst/>
          </a:prstGeom>
        </p:spPr>
        <p:txBody>
          <a:bodyPr vert="horz" lIns="91440" tIns="45720" rIns="91440" bIns="45720" rtlCol="0">
            <a:normAutofit/>
          </a:bodyPr>
          <a:lstStyle/>
          <a:p>
            <a:pPr lvl="0" rtl="0"/>
            <a:r>
              <a:rPr lang="zh-TW" altLang="en-US" noProof="0" dirty="0"/>
              <a:t>編輯母片文字樣式</a:t>
            </a:r>
          </a:p>
          <a:p>
            <a:pPr lvl="1" rtl="0"/>
            <a:r>
              <a:rPr lang="zh-TW" altLang="en-US" noProof="0" dirty="0"/>
              <a:t>第二層</a:t>
            </a:r>
          </a:p>
          <a:p>
            <a:pPr lvl="2" rtl="0"/>
            <a:r>
              <a:rPr lang="zh-TW" altLang="en-US" noProof="0" dirty="0"/>
              <a:t>第三層</a:t>
            </a:r>
          </a:p>
          <a:p>
            <a:pPr lvl="3" rtl="0"/>
            <a:r>
              <a:rPr lang="zh-TW" altLang="en-US" noProof="0" dirty="0"/>
              <a:t>第四層</a:t>
            </a:r>
          </a:p>
          <a:p>
            <a:pPr lvl="4" rtl="0"/>
            <a:r>
              <a:rPr lang="zh-TW" altLang="en-US" noProof="0" dirty="0"/>
              <a:t>第五層</a:t>
            </a:r>
          </a:p>
        </p:txBody>
      </p:sp>
      <p:sp>
        <p:nvSpPr>
          <p:cNvPr id="6" name="投影片編號預留位置 5"/>
          <p:cNvSpPr>
            <a:spLocks noGrp="1"/>
          </p:cNvSpPr>
          <p:nvPr>
            <p:ph type="sldNum" sz="quarter" idx="4"/>
          </p:nvPr>
        </p:nvSpPr>
        <p:spPr>
          <a:xfrm>
            <a:off x="1065213" y="6019801"/>
            <a:ext cx="76200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pPr fontAlgn="auto">
              <a:spcBef>
                <a:spcPts val="0"/>
              </a:spcBef>
              <a:spcAft>
                <a:spcPts val="0"/>
              </a:spcAft>
              <a:buFontTx/>
              <a:buNone/>
            </a:pPr>
            <a:fld id="{022B156B-59AE-415F-B24B-8756D48BB977}" type="slidenum">
              <a:rPr lang="en-US" altLang="zh-TW" smtClean="0">
                <a:solidFill>
                  <a:srgbClr val="9A5315"/>
                </a:solidFill>
              </a:rPr>
              <a:pPr fontAlgn="auto">
                <a:spcBef>
                  <a:spcPts val="0"/>
                </a:spcBef>
                <a:spcAft>
                  <a:spcPts val="0"/>
                </a:spcAft>
                <a:buFontTx/>
                <a:buNone/>
              </a:pPr>
              <a:t>‹#›</a:t>
            </a:fld>
            <a:endParaRPr lang="zh-TW" altLang="en-US" dirty="0">
              <a:solidFill>
                <a:srgbClr val="9A5315"/>
              </a:solidFill>
            </a:endParaRPr>
          </a:p>
        </p:txBody>
      </p:sp>
      <p:sp>
        <p:nvSpPr>
          <p:cNvPr id="5" name="頁尾預留位置 4"/>
          <p:cNvSpPr>
            <a:spLocks noGrp="1"/>
          </p:cNvSpPr>
          <p:nvPr>
            <p:ph type="ftr" sz="quarter" idx="3"/>
          </p:nvPr>
        </p:nvSpPr>
        <p:spPr>
          <a:xfrm>
            <a:off x="1979613" y="6019801"/>
            <a:ext cx="594360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pPr fontAlgn="auto">
              <a:spcBef>
                <a:spcPts val="0"/>
              </a:spcBef>
              <a:spcAft>
                <a:spcPts val="0"/>
              </a:spcAft>
              <a:buFontTx/>
              <a:buNone/>
            </a:pPr>
            <a:endParaRPr lang="zh-TW" altLang="en-US" dirty="0">
              <a:solidFill>
                <a:srgbClr val="9A5315"/>
              </a:solidFill>
            </a:endParaRPr>
          </a:p>
        </p:txBody>
      </p:sp>
      <p:sp>
        <p:nvSpPr>
          <p:cNvPr id="4" name="日期預留位置 3"/>
          <p:cNvSpPr>
            <a:spLocks noGrp="1"/>
          </p:cNvSpPr>
          <p:nvPr>
            <p:ph type="dt" sz="half" idx="2"/>
          </p:nvPr>
        </p:nvSpPr>
        <p:spPr>
          <a:xfrm>
            <a:off x="8075611" y="6019801"/>
            <a:ext cx="1396260" cy="228600"/>
          </a:xfrm>
          <a:prstGeom prst="rect">
            <a:avLst/>
          </a:prstGeom>
        </p:spPr>
        <p:txBody>
          <a:bodyPr vert="horz" lIns="91440" tIns="45720" rIns="91440" bIns="45720" rtlCol="0" anchor="ctr"/>
          <a:lstStyle>
            <a:lvl1pPr algn="l" rtl="0">
              <a:defRPr sz="1100">
                <a:solidFill>
                  <a:schemeClr val="tx1"/>
                </a:solidFill>
                <a:latin typeface="微軟正黑體" panose="020B0604030504040204" pitchFamily="34" charset="-120"/>
                <a:ea typeface="微軟正黑體" panose="020B0604030504040204" pitchFamily="34" charset="-120"/>
              </a:defRPr>
            </a:lvl1pPr>
          </a:lstStyle>
          <a:p>
            <a:pPr fontAlgn="auto">
              <a:spcBef>
                <a:spcPts val="0"/>
              </a:spcBef>
              <a:spcAft>
                <a:spcPts val="0"/>
              </a:spcAft>
              <a:buFontTx/>
              <a:buNone/>
            </a:pPr>
            <a:fld id="{E3FFC781-C024-4161-AC86-AF3317DE2A35}" type="datetime1">
              <a:rPr lang="zh-TW" altLang="en-US" smtClean="0">
                <a:solidFill>
                  <a:srgbClr val="9A5315"/>
                </a:solidFill>
              </a:rPr>
              <a:pPr fontAlgn="auto">
                <a:spcBef>
                  <a:spcPts val="0"/>
                </a:spcBef>
                <a:spcAft>
                  <a:spcPts val="0"/>
                </a:spcAft>
                <a:buFontTx/>
                <a:buNone/>
              </a:pPr>
              <a:t>2020/8/12</a:t>
            </a:fld>
            <a:endParaRPr lang="zh-TW" altLang="en-US" dirty="0">
              <a:solidFill>
                <a:srgbClr val="9A5315"/>
              </a:solidFill>
            </a:endParaRPr>
          </a:p>
        </p:txBody>
      </p:sp>
    </p:spTree>
    <p:extLst>
      <p:ext uri="{BB962C8B-B14F-4D97-AF65-F5344CB8AC3E}">
        <p14:creationId xmlns:p14="http://schemas.microsoft.com/office/powerpoint/2010/main" val="1293254067"/>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 id="2147483785" r:id="rId12"/>
    <p:sldLayoutId id="2147483786" r:id="rId13"/>
    <p:sldLayoutId id="2147483787" r:id="rId14"/>
    <p:sldLayoutId id="2147483788" r:id="rId15"/>
  </p:sldLayoutIdLst>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xStyles>
    <p:titleStyle>
      <a:lvl1pPr algn="l" defTabSz="914400" rtl="0" eaLnBrk="1" latinLnBrk="0" hangingPunct="1">
        <a:lnSpc>
          <a:spcPct val="90000"/>
        </a:lnSpc>
        <a:spcBef>
          <a:spcPct val="0"/>
        </a:spcBef>
        <a:buNone/>
        <a:defRPr sz="3600" kern="1200">
          <a:solidFill>
            <a:schemeClr val="tx1">
              <a:lumMod val="50000"/>
            </a:schemeClr>
          </a:solidFill>
          <a:latin typeface="微軟正黑體" panose="020B0604030504040204" pitchFamily="34" charset="-120"/>
          <a:ea typeface="微軟正黑體" panose="020B0604030504040204" pitchFamily="34" charset="-120"/>
          <a:cs typeface="+mj-cs"/>
        </a:defRPr>
      </a:lvl1pPr>
    </p:titleStyle>
    <p:bodyStyle>
      <a:lvl1pPr marL="347472" indent="-347472" algn="l" defTabSz="914400" rtl="0" eaLnBrk="1" latinLnBrk="0" hangingPunct="1">
        <a:lnSpc>
          <a:spcPct val="100000"/>
        </a:lnSpc>
        <a:spcBef>
          <a:spcPts val="1800"/>
        </a:spcBef>
        <a:buFont typeface="Arial" panose="020B0604020202020204" pitchFamily="34" charset="0"/>
        <a:buChar char="•"/>
        <a:defRPr sz="2400" kern="1200">
          <a:solidFill>
            <a:schemeClr val="tx1"/>
          </a:solidFill>
          <a:latin typeface="微軟正黑體" panose="020B0604030504040204" pitchFamily="34" charset="-120"/>
          <a:ea typeface="微軟正黑體" panose="020B0604030504040204" pitchFamily="34" charset="-120"/>
          <a:cs typeface="+mn-cs"/>
        </a:defRPr>
      </a:lvl1pPr>
      <a:lvl2pPr marL="740664" indent="-283464" algn="l" defTabSz="914400" rtl="0" eaLnBrk="1" latinLnBrk="0" hangingPunct="1">
        <a:lnSpc>
          <a:spcPct val="100000"/>
        </a:lnSpc>
        <a:spcBef>
          <a:spcPts val="1200"/>
        </a:spcBef>
        <a:buFont typeface="Arial" panose="020B0604020202020204" pitchFamily="34" charset="0"/>
        <a:buChar char="•"/>
        <a:defRPr sz="2000" kern="1200">
          <a:solidFill>
            <a:schemeClr val="tx1"/>
          </a:solidFill>
          <a:latin typeface="微軟正黑體" panose="020B0604030504040204" pitchFamily="34" charset="-120"/>
          <a:ea typeface="微軟正黑體" panose="020B0604030504040204" pitchFamily="34" charset="-120"/>
          <a:cs typeface="+mn-cs"/>
        </a:defRPr>
      </a:lvl2pPr>
      <a:lvl3pPr marL="1143000" indent="-228600" algn="l" defTabSz="914400" rtl="0" eaLnBrk="1" latinLnBrk="0" hangingPunct="1">
        <a:lnSpc>
          <a:spcPct val="100000"/>
        </a:lnSpc>
        <a:spcBef>
          <a:spcPts val="800"/>
        </a:spcBef>
        <a:buFont typeface="Arial" panose="020B0604020202020204" pitchFamily="34" charset="0"/>
        <a:buChar char="•"/>
        <a:defRPr sz="1800" kern="1200">
          <a:solidFill>
            <a:schemeClr val="tx1"/>
          </a:solidFill>
          <a:latin typeface="微軟正黑體" panose="020B0604030504040204" pitchFamily="34" charset="-120"/>
          <a:ea typeface="微軟正黑體" panose="020B0604030504040204" pitchFamily="34" charset="-120"/>
          <a:cs typeface="+mn-cs"/>
        </a:defRPr>
      </a:lvl3pPr>
      <a:lvl4pPr marL="1600200" indent="-228600" algn="l" defTabSz="914400" rtl="0" eaLnBrk="1" latinLnBrk="0" hangingPunct="1">
        <a:lnSpc>
          <a:spcPct val="100000"/>
        </a:lnSpc>
        <a:spcBef>
          <a:spcPts val="600"/>
        </a:spcBef>
        <a:buFont typeface="Arial" panose="020B0604020202020204" pitchFamily="34" charset="0"/>
        <a:buChar char="•"/>
        <a:defRPr sz="1600" kern="1200">
          <a:solidFill>
            <a:schemeClr val="tx1"/>
          </a:solidFill>
          <a:latin typeface="微軟正黑體" panose="020B0604030504040204" pitchFamily="34" charset="-120"/>
          <a:ea typeface="微軟正黑體" panose="020B0604030504040204" pitchFamily="34" charset="-120"/>
          <a:cs typeface="+mn-cs"/>
        </a:defRPr>
      </a:lvl4pPr>
      <a:lvl5pPr marL="2057400" indent="-228600" algn="l" defTabSz="914400" rtl="0" eaLnBrk="1" latinLnBrk="0" hangingPunct="1">
        <a:lnSpc>
          <a:spcPct val="100000"/>
        </a:lnSpc>
        <a:spcBef>
          <a:spcPts val="600"/>
        </a:spcBef>
        <a:buFont typeface="Arial" panose="020B0604020202020204" pitchFamily="34" charset="0"/>
        <a:buChar char="•"/>
        <a:defRPr sz="1600" kern="1200">
          <a:solidFill>
            <a:schemeClr val="tx1"/>
          </a:solidFill>
          <a:latin typeface="微軟正黑體" panose="020B0604030504040204" pitchFamily="34" charset="-120"/>
          <a:ea typeface="微軟正黑體" panose="020B0604030504040204" pitchFamily="34" charset="-120"/>
          <a:cs typeface="+mn-cs"/>
        </a:defRPr>
      </a:lvl5pPr>
      <a:lvl6pPr marL="2514600" indent="-228600" algn="l" defTabSz="914400" rtl="0" eaLnBrk="1" latinLnBrk="0" hangingPunct="1">
        <a:lnSpc>
          <a:spcPct val="90000"/>
        </a:lnSpc>
        <a:spcBef>
          <a:spcPts val="600"/>
        </a:spcBef>
        <a:buFont typeface="Arial" panose="020B060402020202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600"/>
        </a:spcBef>
        <a:buFont typeface="Arial" panose="020B0604020202020204" pitchFamily="34" charset="0"/>
        <a:buChar char="•"/>
        <a:defRPr sz="1600" kern="1200">
          <a:solidFill>
            <a:schemeClr val="tx1"/>
          </a:solidFill>
          <a:latin typeface="+mn-lt"/>
          <a:ea typeface="+mn-ea"/>
          <a:cs typeface="+mn-cs"/>
        </a:defRPr>
      </a:lvl7pPr>
      <a:lvl8pPr marL="3429000" indent="-228600" algn="l" defTabSz="914400" rtl="0" eaLnBrk="1" latinLnBrk="0" hangingPunct="1">
        <a:lnSpc>
          <a:spcPct val="90000"/>
        </a:lnSpc>
        <a:spcBef>
          <a:spcPts val="600"/>
        </a:spcBef>
        <a:buFont typeface="Arial" panose="020B0604020202020204" pitchFamily="34" charset="0"/>
        <a:buChar char="•"/>
        <a:defRPr sz="1600" kern="1200" baseline="0">
          <a:solidFill>
            <a:schemeClr val="tx1"/>
          </a:solidFill>
          <a:latin typeface="+mn-lt"/>
          <a:ea typeface="+mn-ea"/>
          <a:cs typeface="+mn-cs"/>
        </a:defRPr>
      </a:lvl8pPr>
      <a:lvl9pPr marL="3886200" indent="-228600" algn="l" defTabSz="914400" rtl="0" eaLnBrk="1" latinLnBrk="0" hangingPunct="1">
        <a:lnSpc>
          <a:spcPct val="90000"/>
        </a:lnSpc>
        <a:spcBef>
          <a:spcPts val="600"/>
        </a:spcBef>
        <a:buFont typeface="Arial" panose="020B0604020202020204" pitchFamily="34" charset="0"/>
        <a:buChar char="•"/>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840">
          <p15:clr>
            <a:srgbClr val="F26B43"/>
          </p15:clr>
        </p15:guide>
        <p15:guide id="2" orient="horz" pos="216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69925" y="4"/>
            <a:ext cx="10850563" cy="1028699"/>
          </a:xfrm>
          <a:prstGeom prst="rect">
            <a:avLst/>
          </a:prstGeom>
        </p:spPr>
        <p:txBody>
          <a:bodyPr vert="horz" lIns="91440" tIns="45720" rIns="91440" bIns="45720" rtlCol="0" anchor="b">
            <a:normAutofit/>
          </a:bodyPr>
          <a:lstStyle/>
          <a:p>
            <a:r>
              <a:rPr lang="zh-CN" altLang="en-US" dirty="0"/>
              <a:t>单击此处编辑母版标题样式</a:t>
            </a:r>
          </a:p>
        </p:txBody>
      </p:sp>
      <p:sp>
        <p:nvSpPr>
          <p:cNvPr id="3" name="文本占位符 2"/>
          <p:cNvSpPr>
            <a:spLocks noGrp="1"/>
          </p:cNvSpPr>
          <p:nvPr>
            <p:ph type="body" idx="1"/>
          </p:nvPr>
        </p:nvSpPr>
        <p:spPr>
          <a:xfrm>
            <a:off x="669925" y="1123953"/>
            <a:ext cx="10850563" cy="5019675"/>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nvPr>
        </p:nvSpPr>
        <p:spPr>
          <a:xfrm>
            <a:off x="5401732" y="6515103"/>
            <a:ext cx="1388536" cy="206381"/>
          </a:xfrm>
          <a:prstGeom prst="rect">
            <a:avLst/>
          </a:prstGeom>
        </p:spPr>
        <p:txBody>
          <a:bodyPr vert="horz" lIns="91440" tIns="45720" rIns="91440" bIns="45720" rtlCol="0" anchor="ctr"/>
          <a:lstStyle>
            <a:lvl1pPr algn="ctr">
              <a:defRPr sz="1000">
                <a:solidFill>
                  <a:schemeClr val="tx1">
                    <a:tint val="75000"/>
                  </a:schemeClr>
                </a:solidFill>
              </a:defRPr>
            </a:lvl1pPr>
          </a:lstStyle>
          <a:p>
            <a:pPr fontAlgn="auto">
              <a:spcBef>
                <a:spcPts val="0"/>
              </a:spcBef>
              <a:spcAft>
                <a:spcPts val="0"/>
              </a:spcAft>
            </a:pPr>
            <a:fld id="{6489D9C7-5DC6-4263-87FF-7C99F6FB63C3}" type="datetime1">
              <a:rPr lang="zh-CN" altLang="en-US" smtClean="0">
                <a:solidFill>
                  <a:srgbClr val="000000">
                    <a:tint val="75000"/>
                  </a:srgbClr>
                </a:solidFill>
                <a:latin typeface="Arial"/>
                <a:ea typeface="微软雅黑"/>
              </a:rPr>
              <a:pPr fontAlgn="auto">
                <a:spcBef>
                  <a:spcPts val="0"/>
                </a:spcBef>
                <a:spcAft>
                  <a:spcPts val="0"/>
                </a:spcAft>
              </a:pPr>
              <a:t>2020/8/12</a:t>
            </a:fld>
            <a:endParaRPr lang="zh-CN" altLang="en-US">
              <a:solidFill>
                <a:srgbClr val="000000">
                  <a:tint val="75000"/>
                </a:srgbClr>
              </a:solidFill>
              <a:latin typeface="Arial"/>
              <a:ea typeface="微软雅黑"/>
            </a:endParaRPr>
          </a:p>
        </p:txBody>
      </p:sp>
      <p:sp>
        <p:nvSpPr>
          <p:cNvPr id="5" name="页脚占位符 4"/>
          <p:cNvSpPr>
            <a:spLocks noGrp="1"/>
          </p:cNvSpPr>
          <p:nvPr>
            <p:ph type="ftr" sz="quarter" idx="3"/>
          </p:nvPr>
        </p:nvSpPr>
        <p:spPr>
          <a:xfrm>
            <a:off x="669929" y="6515103"/>
            <a:ext cx="4140201" cy="206381"/>
          </a:xfrm>
          <a:prstGeom prst="rect">
            <a:avLst/>
          </a:prstGeom>
        </p:spPr>
        <p:txBody>
          <a:bodyPr vert="horz" lIns="91440" tIns="45720" rIns="91440" bIns="45720" rtlCol="0" anchor="ctr"/>
          <a:lstStyle>
            <a:lvl1pPr algn="l">
              <a:defRPr sz="1000">
                <a:solidFill>
                  <a:schemeClr val="tx1">
                    <a:tint val="75000"/>
                  </a:schemeClr>
                </a:solidFill>
              </a:defRPr>
            </a:lvl1pPr>
          </a:lstStyle>
          <a:p>
            <a:pPr fontAlgn="auto">
              <a:spcBef>
                <a:spcPts val="0"/>
              </a:spcBef>
              <a:spcAft>
                <a:spcPts val="0"/>
              </a:spcAft>
            </a:pPr>
            <a:r>
              <a:rPr lang="en-US" altLang="zh-CN" smtClean="0">
                <a:solidFill>
                  <a:srgbClr val="000000">
                    <a:tint val="75000"/>
                  </a:srgbClr>
                </a:solidFill>
                <a:latin typeface="Arial"/>
                <a:ea typeface="微软雅黑"/>
              </a:rPr>
              <a:t>www.islide.cc </a:t>
            </a:r>
            <a:r>
              <a:rPr lang="zh-CN" altLang="en-US" smtClean="0">
                <a:solidFill>
                  <a:srgbClr val="000000">
                    <a:tint val="75000"/>
                  </a:srgbClr>
                </a:solidFill>
                <a:latin typeface="Arial"/>
                <a:ea typeface="微软雅黑"/>
              </a:rPr>
              <a:t>「 让</a:t>
            </a:r>
            <a:r>
              <a:rPr lang="en-US" altLang="zh-CN" smtClean="0">
                <a:solidFill>
                  <a:srgbClr val="000000">
                    <a:tint val="75000"/>
                  </a:srgbClr>
                </a:solidFill>
                <a:latin typeface="Arial"/>
                <a:ea typeface="微软雅黑"/>
              </a:rPr>
              <a:t>PPT</a:t>
            </a:r>
            <a:r>
              <a:rPr lang="zh-CN" altLang="en-US" smtClean="0">
                <a:solidFill>
                  <a:srgbClr val="000000">
                    <a:tint val="75000"/>
                  </a:srgbClr>
                </a:solidFill>
                <a:latin typeface="Arial"/>
                <a:ea typeface="微软雅黑"/>
              </a:rPr>
              <a:t>设计简单起来！」</a:t>
            </a:r>
            <a:endParaRPr lang="zh-CN" altLang="en-US" dirty="0">
              <a:solidFill>
                <a:srgbClr val="000000">
                  <a:tint val="75000"/>
                </a:srgbClr>
              </a:solidFill>
              <a:latin typeface="Arial"/>
              <a:ea typeface="微软雅黑"/>
            </a:endParaRPr>
          </a:p>
        </p:txBody>
      </p:sp>
      <p:sp>
        <p:nvSpPr>
          <p:cNvPr id="6" name="灯片编号占位符 5"/>
          <p:cNvSpPr>
            <a:spLocks noGrp="1"/>
          </p:cNvSpPr>
          <p:nvPr>
            <p:ph type="sldNum" sz="quarter" idx="4"/>
          </p:nvPr>
        </p:nvSpPr>
        <p:spPr>
          <a:xfrm>
            <a:off x="8610599" y="6515103"/>
            <a:ext cx="2909888" cy="206381"/>
          </a:xfrm>
          <a:prstGeom prst="rect">
            <a:avLst/>
          </a:prstGeom>
        </p:spPr>
        <p:txBody>
          <a:bodyPr vert="horz" lIns="91440" tIns="45720" rIns="91440" bIns="45720" rtlCol="0" anchor="ctr"/>
          <a:lstStyle>
            <a:lvl1pPr algn="r">
              <a:defRPr sz="1000">
                <a:solidFill>
                  <a:schemeClr val="tx1">
                    <a:tint val="75000"/>
                  </a:schemeClr>
                </a:solidFill>
              </a:defRPr>
            </a:lvl1pPr>
          </a:lstStyle>
          <a:p>
            <a:pPr fontAlgn="auto">
              <a:spcBef>
                <a:spcPts val="0"/>
              </a:spcBef>
              <a:spcAft>
                <a:spcPts val="0"/>
              </a:spcAft>
            </a:pPr>
            <a:fld id="{5DD3DB80-B894-403A-B48E-6FDC1A72010E}" type="slidenum">
              <a:rPr lang="zh-CN" altLang="en-US" smtClean="0">
                <a:solidFill>
                  <a:srgbClr val="000000">
                    <a:tint val="75000"/>
                  </a:srgbClr>
                </a:solidFill>
                <a:latin typeface="Arial"/>
                <a:ea typeface="微软雅黑"/>
              </a:rPr>
              <a:pPr fontAlgn="auto">
                <a:spcBef>
                  <a:spcPts val="0"/>
                </a:spcBef>
                <a:spcAft>
                  <a:spcPts val="0"/>
                </a:spcAft>
              </a:pPr>
              <a:t>‹#›</a:t>
            </a:fld>
            <a:endParaRPr lang="zh-CN" altLang="en-US">
              <a:solidFill>
                <a:srgbClr val="000000">
                  <a:tint val="75000"/>
                </a:srgbClr>
              </a:solidFill>
              <a:latin typeface="Arial"/>
              <a:ea typeface="微软雅黑"/>
            </a:endParaRPr>
          </a:p>
        </p:txBody>
      </p:sp>
      <p:cxnSp>
        <p:nvCxnSpPr>
          <p:cNvPr id="7" name="直接连接符 6"/>
          <p:cNvCxnSpPr/>
          <p:nvPr/>
        </p:nvCxnSpPr>
        <p:spPr>
          <a:xfrm>
            <a:off x="669925" y="1028700"/>
            <a:ext cx="10850563" cy="0"/>
          </a:xfrm>
          <a:prstGeom prst="line">
            <a:avLst/>
          </a:prstGeo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25548837"/>
      </p:ext>
    </p:extLst>
  </p:cSld>
  <p:clrMap bg1="lt1" tx1="dk1" bg2="lt2" tx2="dk2" accent1="accent1" accent2="accent2" accent3="accent3" accent4="accent4" accent5="accent5" accent6="accent6" hlink="hlink" folHlink="folHlink"/>
  <p:sldLayoutIdLst>
    <p:sldLayoutId id="2147483790" r:id="rId1"/>
    <p:sldLayoutId id="2147483791" r:id="rId2"/>
    <p:sldLayoutId id="2147483792" r:id="rId3"/>
    <p:sldLayoutId id="2147483793" r:id="rId4"/>
    <p:sldLayoutId id="2147483794" r:id="rId5"/>
    <p:sldLayoutId id="2147483795" r:id="rId6"/>
    <p:sldLayoutId id="2147483796" r:id="rId7"/>
    <p:sldLayoutId id="2147483797" r:id="rId8"/>
    <p:sldLayoutId id="2147483798" r:id="rId9"/>
    <p:sldLayoutId id="2147483799" r:id="rId10"/>
  </p:sldLayoutIdLst>
  <p:hf hdr="0" dt="0"/>
  <p:txStyles>
    <p:titleStyle>
      <a:lvl1pPr algn="l" defTabSz="914332" rtl="0" eaLnBrk="1" latinLnBrk="0" hangingPunct="1">
        <a:lnSpc>
          <a:spcPct val="90000"/>
        </a:lnSpc>
        <a:spcBef>
          <a:spcPct val="0"/>
        </a:spcBef>
        <a:buNone/>
        <a:defRPr sz="2800" b="1" kern="1200">
          <a:solidFill>
            <a:schemeClr val="tx1"/>
          </a:solidFill>
          <a:latin typeface="+mj-lt"/>
          <a:ea typeface="+mj-ea"/>
          <a:cs typeface="+mj-cs"/>
        </a:defRPr>
      </a:lvl1pPr>
    </p:titleStyle>
    <p:bodyStyle>
      <a:lvl1pPr marL="228584" indent="-228584" algn="l" defTabSz="914332"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685750"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1142914" indent="-228584" algn="l" defTabSz="914332"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080" indent="-228584" algn="l" defTabSz="914332"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247" indent="-228584" algn="l" defTabSz="914332"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412"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17">
          <p15:clr>
            <a:srgbClr val="F26B43"/>
          </p15:clr>
        </p15:guide>
        <p15:guide id="2" pos="5443">
          <p15:clr>
            <a:srgbClr val="F26B43"/>
          </p15:clr>
        </p15:guide>
        <p15:guide id="3" orient="horz" pos="648">
          <p15:clr>
            <a:srgbClr val="F26B43"/>
          </p15:clr>
        </p15:guide>
        <p15:guide id="4" orient="horz" pos="708">
          <p15:clr>
            <a:srgbClr val="F26B43"/>
          </p15:clr>
        </p15:guide>
        <p15:guide id="5" orient="horz" pos="3931">
          <p15:clr>
            <a:srgbClr val="F26B43"/>
          </p15:clr>
        </p15:guide>
        <p15:guide id="6" orient="horz" pos="3870">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69925" y="4"/>
            <a:ext cx="10850563" cy="1028699"/>
          </a:xfrm>
          <a:prstGeom prst="rect">
            <a:avLst/>
          </a:prstGeom>
        </p:spPr>
        <p:txBody>
          <a:bodyPr vert="horz" lIns="91440" tIns="45720" rIns="91440" bIns="45720" rtlCol="0" anchor="b">
            <a:normAutofit/>
          </a:bodyPr>
          <a:lstStyle/>
          <a:p>
            <a:r>
              <a:rPr lang="zh-CN" altLang="en-US" dirty="0"/>
              <a:t>单击此处编辑母版标题样式</a:t>
            </a:r>
          </a:p>
        </p:txBody>
      </p:sp>
      <p:sp>
        <p:nvSpPr>
          <p:cNvPr id="3" name="文本占位符 2"/>
          <p:cNvSpPr>
            <a:spLocks noGrp="1"/>
          </p:cNvSpPr>
          <p:nvPr>
            <p:ph type="body" idx="1"/>
          </p:nvPr>
        </p:nvSpPr>
        <p:spPr>
          <a:xfrm>
            <a:off x="669925" y="1123953"/>
            <a:ext cx="10850563" cy="5019675"/>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nvPr>
        </p:nvSpPr>
        <p:spPr>
          <a:xfrm>
            <a:off x="5401732" y="6515103"/>
            <a:ext cx="1388536" cy="206381"/>
          </a:xfrm>
          <a:prstGeom prst="rect">
            <a:avLst/>
          </a:prstGeom>
        </p:spPr>
        <p:txBody>
          <a:bodyPr vert="horz" lIns="91440" tIns="45720" rIns="91440" bIns="45720" rtlCol="0" anchor="ctr"/>
          <a:lstStyle>
            <a:lvl1pPr algn="ctr">
              <a:defRPr sz="1000">
                <a:solidFill>
                  <a:schemeClr val="tx1">
                    <a:tint val="75000"/>
                  </a:schemeClr>
                </a:solidFill>
              </a:defRPr>
            </a:lvl1pPr>
          </a:lstStyle>
          <a:p>
            <a:pPr fontAlgn="auto">
              <a:spcBef>
                <a:spcPts val="0"/>
              </a:spcBef>
              <a:spcAft>
                <a:spcPts val="0"/>
              </a:spcAft>
            </a:pPr>
            <a:fld id="{6489D9C7-5DC6-4263-87FF-7C99F6FB63C3}" type="datetime1">
              <a:rPr lang="zh-CN" altLang="en-US" smtClean="0">
                <a:solidFill>
                  <a:srgbClr val="000000">
                    <a:tint val="75000"/>
                  </a:srgbClr>
                </a:solidFill>
                <a:latin typeface="Arial"/>
                <a:ea typeface="微软雅黑"/>
              </a:rPr>
              <a:pPr fontAlgn="auto">
                <a:spcBef>
                  <a:spcPts val="0"/>
                </a:spcBef>
                <a:spcAft>
                  <a:spcPts val="0"/>
                </a:spcAft>
              </a:pPr>
              <a:t>2020/8/12</a:t>
            </a:fld>
            <a:endParaRPr lang="zh-CN" altLang="en-US">
              <a:solidFill>
                <a:srgbClr val="000000">
                  <a:tint val="75000"/>
                </a:srgbClr>
              </a:solidFill>
              <a:latin typeface="Arial"/>
              <a:ea typeface="微软雅黑"/>
            </a:endParaRPr>
          </a:p>
        </p:txBody>
      </p:sp>
      <p:sp>
        <p:nvSpPr>
          <p:cNvPr id="5" name="页脚占位符 4"/>
          <p:cNvSpPr>
            <a:spLocks noGrp="1"/>
          </p:cNvSpPr>
          <p:nvPr>
            <p:ph type="ftr" sz="quarter" idx="3"/>
          </p:nvPr>
        </p:nvSpPr>
        <p:spPr>
          <a:xfrm>
            <a:off x="669929" y="6515103"/>
            <a:ext cx="4140201" cy="206381"/>
          </a:xfrm>
          <a:prstGeom prst="rect">
            <a:avLst/>
          </a:prstGeom>
        </p:spPr>
        <p:txBody>
          <a:bodyPr vert="horz" lIns="91440" tIns="45720" rIns="91440" bIns="45720" rtlCol="0" anchor="ctr"/>
          <a:lstStyle>
            <a:lvl1pPr algn="l">
              <a:defRPr sz="1000">
                <a:solidFill>
                  <a:schemeClr val="tx1">
                    <a:tint val="75000"/>
                  </a:schemeClr>
                </a:solidFill>
              </a:defRPr>
            </a:lvl1pPr>
          </a:lstStyle>
          <a:p>
            <a:pPr fontAlgn="auto">
              <a:spcBef>
                <a:spcPts val="0"/>
              </a:spcBef>
              <a:spcAft>
                <a:spcPts val="0"/>
              </a:spcAft>
            </a:pPr>
            <a:r>
              <a:rPr lang="en-US" altLang="zh-CN" smtClean="0">
                <a:solidFill>
                  <a:srgbClr val="000000">
                    <a:tint val="75000"/>
                  </a:srgbClr>
                </a:solidFill>
                <a:latin typeface="Arial"/>
                <a:ea typeface="微软雅黑"/>
              </a:rPr>
              <a:t>www.islide.cc </a:t>
            </a:r>
            <a:r>
              <a:rPr lang="zh-CN" altLang="en-US" smtClean="0">
                <a:solidFill>
                  <a:srgbClr val="000000">
                    <a:tint val="75000"/>
                  </a:srgbClr>
                </a:solidFill>
                <a:latin typeface="Arial"/>
                <a:ea typeface="微软雅黑"/>
              </a:rPr>
              <a:t>「 让</a:t>
            </a:r>
            <a:r>
              <a:rPr lang="en-US" altLang="zh-CN" smtClean="0">
                <a:solidFill>
                  <a:srgbClr val="000000">
                    <a:tint val="75000"/>
                  </a:srgbClr>
                </a:solidFill>
                <a:latin typeface="Arial"/>
                <a:ea typeface="微软雅黑"/>
              </a:rPr>
              <a:t>PPT</a:t>
            </a:r>
            <a:r>
              <a:rPr lang="zh-CN" altLang="en-US" smtClean="0">
                <a:solidFill>
                  <a:srgbClr val="000000">
                    <a:tint val="75000"/>
                  </a:srgbClr>
                </a:solidFill>
                <a:latin typeface="Arial"/>
                <a:ea typeface="微软雅黑"/>
              </a:rPr>
              <a:t>设计简单起来！」</a:t>
            </a:r>
            <a:endParaRPr lang="zh-CN" altLang="en-US" dirty="0">
              <a:solidFill>
                <a:srgbClr val="000000">
                  <a:tint val="75000"/>
                </a:srgbClr>
              </a:solidFill>
              <a:latin typeface="Arial"/>
              <a:ea typeface="微软雅黑"/>
            </a:endParaRPr>
          </a:p>
        </p:txBody>
      </p:sp>
      <p:sp>
        <p:nvSpPr>
          <p:cNvPr id="6" name="灯片编号占位符 5"/>
          <p:cNvSpPr>
            <a:spLocks noGrp="1"/>
          </p:cNvSpPr>
          <p:nvPr>
            <p:ph type="sldNum" sz="quarter" idx="4"/>
          </p:nvPr>
        </p:nvSpPr>
        <p:spPr>
          <a:xfrm>
            <a:off x="8610599" y="6515103"/>
            <a:ext cx="2909888" cy="206381"/>
          </a:xfrm>
          <a:prstGeom prst="rect">
            <a:avLst/>
          </a:prstGeom>
        </p:spPr>
        <p:txBody>
          <a:bodyPr vert="horz" lIns="91440" tIns="45720" rIns="91440" bIns="45720" rtlCol="0" anchor="ctr"/>
          <a:lstStyle>
            <a:lvl1pPr algn="r">
              <a:defRPr sz="1000">
                <a:solidFill>
                  <a:schemeClr val="tx1">
                    <a:tint val="75000"/>
                  </a:schemeClr>
                </a:solidFill>
              </a:defRPr>
            </a:lvl1pPr>
          </a:lstStyle>
          <a:p>
            <a:pPr fontAlgn="auto">
              <a:spcBef>
                <a:spcPts val="0"/>
              </a:spcBef>
              <a:spcAft>
                <a:spcPts val="0"/>
              </a:spcAft>
            </a:pPr>
            <a:fld id="{5DD3DB80-B894-403A-B48E-6FDC1A72010E}" type="slidenum">
              <a:rPr lang="zh-CN" altLang="en-US" smtClean="0">
                <a:solidFill>
                  <a:srgbClr val="000000">
                    <a:tint val="75000"/>
                  </a:srgbClr>
                </a:solidFill>
                <a:latin typeface="Arial"/>
                <a:ea typeface="微软雅黑"/>
              </a:rPr>
              <a:pPr fontAlgn="auto">
                <a:spcBef>
                  <a:spcPts val="0"/>
                </a:spcBef>
                <a:spcAft>
                  <a:spcPts val="0"/>
                </a:spcAft>
              </a:pPr>
              <a:t>‹#›</a:t>
            </a:fld>
            <a:endParaRPr lang="zh-CN" altLang="en-US">
              <a:solidFill>
                <a:srgbClr val="000000">
                  <a:tint val="75000"/>
                </a:srgbClr>
              </a:solidFill>
              <a:latin typeface="Arial"/>
              <a:ea typeface="微软雅黑"/>
            </a:endParaRPr>
          </a:p>
        </p:txBody>
      </p:sp>
      <p:cxnSp>
        <p:nvCxnSpPr>
          <p:cNvPr id="7" name="直接连接符 6"/>
          <p:cNvCxnSpPr/>
          <p:nvPr/>
        </p:nvCxnSpPr>
        <p:spPr>
          <a:xfrm>
            <a:off x="669925" y="1028700"/>
            <a:ext cx="10850563" cy="0"/>
          </a:xfrm>
          <a:prstGeom prst="line">
            <a:avLst/>
          </a:prstGeo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51541428"/>
      </p:ext>
    </p:extLst>
  </p:cSld>
  <p:clrMap bg1="lt1" tx1="dk1" bg2="lt2" tx2="dk2" accent1="accent1" accent2="accent2" accent3="accent3" accent4="accent4" accent5="accent5" accent6="accent6" hlink="hlink" folHlink="folHlink"/>
  <p:sldLayoutIdLst>
    <p:sldLayoutId id="2147483801" r:id="rId1"/>
    <p:sldLayoutId id="2147483802" r:id="rId2"/>
    <p:sldLayoutId id="2147483803" r:id="rId3"/>
    <p:sldLayoutId id="2147483804" r:id="rId4"/>
    <p:sldLayoutId id="2147483805" r:id="rId5"/>
    <p:sldLayoutId id="2147483806" r:id="rId6"/>
    <p:sldLayoutId id="2147483807" r:id="rId7"/>
    <p:sldLayoutId id="2147483808" r:id="rId8"/>
    <p:sldLayoutId id="2147483809" r:id="rId9"/>
    <p:sldLayoutId id="2147483810" r:id="rId10"/>
  </p:sldLayoutIdLst>
  <p:hf hdr="0" dt="0"/>
  <p:txStyles>
    <p:titleStyle>
      <a:lvl1pPr algn="l" defTabSz="914332" rtl="0" eaLnBrk="1" latinLnBrk="0" hangingPunct="1">
        <a:lnSpc>
          <a:spcPct val="90000"/>
        </a:lnSpc>
        <a:spcBef>
          <a:spcPct val="0"/>
        </a:spcBef>
        <a:buNone/>
        <a:defRPr sz="2800" b="1" kern="1200">
          <a:solidFill>
            <a:schemeClr val="tx1"/>
          </a:solidFill>
          <a:latin typeface="+mj-lt"/>
          <a:ea typeface="+mj-ea"/>
          <a:cs typeface="+mj-cs"/>
        </a:defRPr>
      </a:lvl1pPr>
    </p:titleStyle>
    <p:bodyStyle>
      <a:lvl1pPr marL="228584" indent="-228584" algn="l" defTabSz="914332"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685750"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1142914" indent="-228584" algn="l" defTabSz="914332"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080" indent="-228584" algn="l" defTabSz="914332"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247" indent="-228584" algn="l" defTabSz="914332"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412"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17">
          <p15:clr>
            <a:srgbClr val="F26B43"/>
          </p15:clr>
        </p15:guide>
        <p15:guide id="2" pos="5443">
          <p15:clr>
            <a:srgbClr val="F26B43"/>
          </p15:clr>
        </p15:guide>
        <p15:guide id="3" orient="horz" pos="648">
          <p15:clr>
            <a:srgbClr val="F26B43"/>
          </p15:clr>
        </p15:guide>
        <p15:guide id="4" orient="horz" pos="708">
          <p15:clr>
            <a:srgbClr val="F26B43"/>
          </p15:clr>
        </p15:guide>
        <p15:guide id="5" orient="horz" pos="3931">
          <p15:clr>
            <a:srgbClr val="F26B43"/>
          </p15:clr>
        </p15:guide>
        <p15:guide id="6" orient="horz" pos="387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69925" y="4"/>
            <a:ext cx="10850563" cy="1028699"/>
          </a:xfrm>
          <a:prstGeom prst="rect">
            <a:avLst/>
          </a:prstGeom>
        </p:spPr>
        <p:txBody>
          <a:bodyPr vert="horz" lIns="91440" tIns="45720" rIns="91440" bIns="45720" rtlCol="0" anchor="b">
            <a:normAutofit/>
          </a:bodyPr>
          <a:lstStyle/>
          <a:p>
            <a:r>
              <a:rPr lang="zh-CN" altLang="en-US" dirty="0"/>
              <a:t>单击此处编辑母版标题样式</a:t>
            </a:r>
          </a:p>
        </p:txBody>
      </p:sp>
      <p:sp>
        <p:nvSpPr>
          <p:cNvPr id="3" name="文本占位符 2"/>
          <p:cNvSpPr>
            <a:spLocks noGrp="1"/>
          </p:cNvSpPr>
          <p:nvPr>
            <p:ph type="body" idx="1"/>
          </p:nvPr>
        </p:nvSpPr>
        <p:spPr>
          <a:xfrm>
            <a:off x="669925" y="1123953"/>
            <a:ext cx="10850563" cy="5019675"/>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nvPr>
        </p:nvSpPr>
        <p:spPr>
          <a:xfrm>
            <a:off x="5401732" y="6515103"/>
            <a:ext cx="1388536" cy="206381"/>
          </a:xfrm>
          <a:prstGeom prst="rect">
            <a:avLst/>
          </a:prstGeom>
        </p:spPr>
        <p:txBody>
          <a:bodyPr vert="horz" lIns="91440" tIns="45720" rIns="91440" bIns="45720" rtlCol="0" anchor="ctr"/>
          <a:lstStyle>
            <a:lvl1pPr algn="ctr">
              <a:defRPr sz="1000">
                <a:solidFill>
                  <a:schemeClr val="tx1">
                    <a:tint val="75000"/>
                  </a:schemeClr>
                </a:solidFill>
              </a:defRPr>
            </a:lvl1pPr>
          </a:lstStyle>
          <a:p>
            <a:pPr fontAlgn="auto">
              <a:spcBef>
                <a:spcPts val="0"/>
              </a:spcBef>
              <a:spcAft>
                <a:spcPts val="0"/>
              </a:spcAft>
            </a:pPr>
            <a:fld id="{6489D9C7-5DC6-4263-87FF-7C99F6FB63C3}" type="datetime1">
              <a:rPr lang="zh-CN" altLang="en-US" smtClean="0">
                <a:solidFill>
                  <a:srgbClr val="000000">
                    <a:tint val="75000"/>
                  </a:srgbClr>
                </a:solidFill>
                <a:latin typeface="Arial"/>
                <a:ea typeface="微软雅黑"/>
              </a:rPr>
              <a:pPr fontAlgn="auto">
                <a:spcBef>
                  <a:spcPts val="0"/>
                </a:spcBef>
                <a:spcAft>
                  <a:spcPts val="0"/>
                </a:spcAft>
              </a:pPr>
              <a:t>2020/8/12</a:t>
            </a:fld>
            <a:endParaRPr lang="zh-CN" altLang="en-US">
              <a:solidFill>
                <a:srgbClr val="000000">
                  <a:tint val="75000"/>
                </a:srgbClr>
              </a:solidFill>
              <a:latin typeface="Arial"/>
              <a:ea typeface="微软雅黑"/>
            </a:endParaRPr>
          </a:p>
        </p:txBody>
      </p:sp>
      <p:sp>
        <p:nvSpPr>
          <p:cNvPr id="5" name="页脚占位符 4"/>
          <p:cNvSpPr>
            <a:spLocks noGrp="1"/>
          </p:cNvSpPr>
          <p:nvPr>
            <p:ph type="ftr" sz="quarter" idx="3"/>
          </p:nvPr>
        </p:nvSpPr>
        <p:spPr>
          <a:xfrm>
            <a:off x="669929" y="6515103"/>
            <a:ext cx="4140201" cy="206381"/>
          </a:xfrm>
          <a:prstGeom prst="rect">
            <a:avLst/>
          </a:prstGeom>
        </p:spPr>
        <p:txBody>
          <a:bodyPr vert="horz" lIns="91440" tIns="45720" rIns="91440" bIns="45720" rtlCol="0" anchor="ctr"/>
          <a:lstStyle>
            <a:lvl1pPr algn="l">
              <a:defRPr sz="1000">
                <a:solidFill>
                  <a:schemeClr val="tx1">
                    <a:tint val="75000"/>
                  </a:schemeClr>
                </a:solidFill>
              </a:defRPr>
            </a:lvl1pPr>
          </a:lstStyle>
          <a:p>
            <a:pPr fontAlgn="auto">
              <a:spcBef>
                <a:spcPts val="0"/>
              </a:spcBef>
              <a:spcAft>
                <a:spcPts val="0"/>
              </a:spcAft>
            </a:pPr>
            <a:r>
              <a:rPr lang="en-US" altLang="zh-CN" smtClean="0">
                <a:solidFill>
                  <a:srgbClr val="000000">
                    <a:tint val="75000"/>
                  </a:srgbClr>
                </a:solidFill>
                <a:latin typeface="Arial"/>
                <a:ea typeface="微软雅黑"/>
              </a:rPr>
              <a:t>www.islide.cc </a:t>
            </a:r>
            <a:r>
              <a:rPr lang="zh-CN" altLang="en-US" smtClean="0">
                <a:solidFill>
                  <a:srgbClr val="000000">
                    <a:tint val="75000"/>
                  </a:srgbClr>
                </a:solidFill>
                <a:latin typeface="Arial"/>
                <a:ea typeface="微软雅黑"/>
              </a:rPr>
              <a:t>「 让</a:t>
            </a:r>
            <a:r>
              <a:rPr lang="en-US" altLang="zh-CN" smtClean="0">
                <a:solidFill>
                  <a:srgbClr val="000000">
                    <a:tint val="75000"/>
                  </a:srgbClr>
                </a:solidFill>
                <a:latin typeface="Arial"/>
                <a:ea typeface="微软雅黑"/>
              </a:rPr>
              <a:t>PPT</a:t>
            </a:r>
            <a:r>
              <a:rPr lang="zh-CN" altLang="en-US" smtClean="0">
                <a:solidFill>
                  <a:srgbClr val="000000">
                    <a:tint val="75000"/>
                  </a:srgbClr>
                </a:solidFill>
                <a:latin typeface="Arial"/>
                <a:ea typeface="微软雅黑"/>
              </a:rPr>
              <a:t>设计简单起来！」</a:t>
            </a:r>
            <a:endParaRPr lang="zh-CN" altLang="en-US" dirty="0">
              <a:solidFill>
                <a:srgbClr val="000000">
                  <a:tint val="75000"/>
                </a:srgbClr>
              </a:solidFill>
              <a:latin typeface="Arial"/>
              <a:ea typeface="微软雅黑"/>
            </a:endParaRPr>
          </a:p>
        </p:txBody>
      </p:sp>
      <p:sp>
        <p:nvSpPr>
          <p:cNvPr id="6" name="灯片编号占位符 5"/>
          <p:cNvSpPr>
            <a:spLocks noGrp="1"/>
          </p:cNvSpPr>
          <p:nvPr>
            <p:ph type="sldNum" sz="quarter" idx="4"/>
          </p:nvPr>
        </p:nvSpPr>
        <p:spPr>
          <a:xfrm>
            <a:off x="8610599" y="6515103"/>
            <a:ext cx="2909888" cy="206381"/>
          </a:xfrm>
          <a:prstGeom prst="rect">
            <a:avLst/>
          </a:prstGeom>
        </p:spPr>
        <p:txBody>
          <a:bodyPr vert="horz" lIns="91440" tIns="45720" rIns="91440" bIns="45720" rtlCol="0" anchor="ctr"/>
          <a:lstStyle>
            <a:lvl1pPr algn="r">
              <a:defRPr sz="1000">
                <a:solidFill>
                  <a:schemeClr val="tx1">
                    <a:tint val="75000"/>
                  </a:schemeClr>
                </a:solidFill>
              </a:defRPr>
            </a:lvl1pPr>
          </a:lstStyle>
          <a:p>
            <a:pPr fontAlgn="auto">
              <a:spcBef>
                <a:spcPts val="0"/>
              </a:spcBef>
              <a:spcAft>
                <a:spcPts val="0"/>
              </a:spcAft>
            </a:pPr>
            <a:fld id="{5DD3DB80-B894-403A-B48E-6FDC1A72010E}" type="slidenum">
              <a:rPr lang="zh-CN" altLang="en-US" smtClean="0">
                <a:solidFill>
                  <a:srgbClr val="000000">
                    <a:tint val="75000"/>
                  </a:srgbClr>
                </a:solidFill>
                <a:latin typeface="Arial"/>
                <a:ea typeface="微软雅黑"/>
              </a:rPr>
              <a:pPr fontAlgn="auto">
                <a:spcBef>
                  <a:spcPts val="0"/>
                </a:spcBef>
                <a:spcAft>
                  <a:spcPts val="0"/>
                </a:spcAft>
              </a:pPr>
              <a:t>‹#›</a:t>
            </a:fld>
            <a:endParaRPr lang="zh-CN" altLang="en-US">
              <a:solidFill>
                <a:srgbClr val="000000">
                  <a:tint val="75000"/>
                </a:srgbClr>
              </a:solidFill>
              <a:latin typeface="Arial"/>
              <a:ea typeface="微软雅黑"/>
            </a:endParaRPr>
          </a:p>
        </p:txBody>
      </p:sp>
      <p:cxnSp>
        <p:nvCxnSpPr>
          <p:cNvPr id="7" name="直接连接符 6"/>
          <p:cNvCxnSpPr/>
          <p:nvPr/>
        </p:nvCxnSpPr>
        <p:spPr>
          <a:xfrm>
            <a:off x="669925" y="1028700"/>
            <a:ext cx="10850563" cy="0"/>
          </a:xfrm>
          <a:prstGeom prst="line">
            <a:avLst/>
          </a:prstGeo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10207222"/>
      </p:ext>
    </p:extLst>
  </p:cSld>
  <p:clrMap bg1="lt1" tx1="dk1" bg2="lt2" tx2="dk2" accent1="accent1" accent2="accent2" accent3="accent3" accent4="accent4" accent5="accent5" accent6="accent6" hlink="hlink" folHlink="folHlink"/>
  <p:sldLayoutIdLst>
    <p:sldLayoutId id="2147483812" r:id="rId1"/>
    <p:sldLayoutId id="2147483813" r:id="rId2"/>
    <p:sldLayoutId id="2147483814" r:id="rId3"/>
    <p:sldLayoutId id="2147483815" r:id="rId4"/>
    <p:sldLayoutId id="2147483816" r:id="rId5"/>
    <p:sldLayoutId id="2147483817" r:id="rId6"/>
    <p:sldLayoutId id="2147483818" r:id="rId7"/>
    <p:sldLayoutId id="2147483819" r:id="rId8"/>
    <p:sldLayoutId id="2147483820" r:id="rId9"/>
    <p:sldLayoutId id="2147483821" r:id="rId10"/>
  </p:sldLayoutIdLst>
  <p:hf hdr="0" dt="0"/>
  <p:txStyles>
    <p:titleStyle>
      <a:lvl1pPr algn="l" defTabSz="914332" rtl="0" eaLnBrk="1" latinLnBrk="0" hangingPunct="1">
        <a:lnSpc>
          <a:spcPct val="90000"/>
        </a:lnSpc>
        <a:spcBef>
          <a:spcPct val="0"/>
        </a:spcBef>
        <a:buNone/>
        <a:defRPr sz="2800" b="1" kern="1200">
          <a:solidFill>
            <a:schemeClr val="tx1"/>
          </a:solidFill>
          <a:latin typeface="+mj-lt"/>
          <a:ea typeface="+mj-ea"/>
          <a:cs typeface="+mj-cs"/>
        </a:defRPr>
      </a:lvl1pPr>
    </p:titleStyle>
    <p:bodyStyle>
      <a:lvl1pPr marL="228584" indent="-228584" algn="l" defTabSz="914332"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685750"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1142914" indent="-228584" algn="l" defTabSz="914332"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080" indent="-228584" algn="l" defTabSz="914332"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247" indent="-228584" algn="l" defTabSz="914332"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412"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17">
          <p15:clr>
            <a:srgbClr val="F26B43"/>
          </p15:clr>
        </p15:guide>
        <p15:guide id="2" pos="5443">
          <p15:clr>
            <a:srgbClr val="F26B43"/>
          </p15:clr>
        </p15:guide>
        <p15:guide id="3" orient="horz" pos="648">
          <p15:clr>
            <a:srgbClr val="F26B43"/>
          </p15:clr>
        </p15:guide>
        <p15:guide id="4" orient="horz" pos="708">
          <p15:clr>
            <a:srgbClr val="F26B43"/>
          </p15:clr>
        </p15:guide>
        <p15:guide id="5" orient="horz" pos="3931">
          <p15:clr>
            <a:srgbClr val="F26B43"/>
          </p15:clr>
        </p15:guide>
        <p15:guide id="6" orient="horz" pos="3870">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69925" y="4"/>
            <a:ext cx="10850563" cy="1028699"/>
          </a:xfrm>
          <a:prstGeom prst="rect">
            <a:avLst/>
          </a:prstGeom>
        </p:spPr>
        <p:txBody>
          <a:bodyPr vert="horz" lIns="91440" tIns="45720" rIns="91440" bIns="45720" rtlCol="0" anchor="b">
            <a:normAutofit/>
          </a:bodyPr>
          <a:lstStyle/>
          <a:p>
            <a:r>
              <a:rPr lang="zh-CN" altLang="en-US" dirty="0"/>
              <a:t>单击此处编辑母版标题样式</a:t>
            </a:r>
          </a:p>
        </p:txBody>
      </p:sp>
      <p:sp>
        <p:nvSpPr>
          <p:cNvPr id="3" name="文本占位符 2"/>
          <p:cNvSpPr>
            <a:spLocks noGrp="1"/>
          </p:cNvSpPr>
          <p:nvPr>
            <p:ph type="body" idx="1"/>
          </p:nvPr>
        </p:nvSpPr>
        <p:spPr>
          <a:xfrm>
            <a:off x="669925" y="1123953"/>
            <a:ext cx="10850563" cy="5019675"/>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nvPr>
        </p:nvSpPr>
        <p:spPr>
          <a:xfrm>
            <a:off x="5401732" y="6515103"/>
            <a:ext cx="1388536" cy="206381"/>
          </a:xfrm>
          <a:prstGeom prst="rect">
            <a:avLst/>
          </a:prstGeom>
        </p:spPr>
        <p:txBody>
          <a:bodyPr vert="horz" lIns="91440" tIns="45720" rIns="91440" bIns="45720" rtlCol="0" anchor="ctr"/>
          <a:lstStyle>
            <a:lvl1pPr algn="ctr">
              <a:defRPr sz="1000">
                <a:solidFill>
                  <a:schemeClr val="tx1">
                    <a:tint val="75000"/>
                  </a:schemeClr>
                </a:solidFill>
              </a:defRPr>
            </a:lvl1pPr>
          </a:lstStyle>
          <a:p>
            <a:pPr fontAlgn="auto">
              <a:spcBef>
                <a:spcPts val="0"/>
              </a:spcBef>
              <a:spcAft>
                <a:spcPts val="0"/>
              </a:spcAft>
            </a:pPr>
            <a:fld id="{6489D9C7-5DC6-4263-87FF-7C99F6FB63C3}" type="datetime1">
              <a:rPr lang="zh-CN" altLang="en-US" smtClean="0">
                <a:solidFill>
                  <a:srgbClr val="000000">
                    <a:tint val="75000"/>
                  </a:srgbClr>
                </a:solidFill>
                <a:latin typeface="Arial"/>
                <a:ea typeface="微软雅黑"/>
              </a:rPr>
              <a:pPr fontAlgn="auto">
                <a:spcBef>
                  <a:spcPts val="0"/>
                </a:spcBef>
                <a:spcAft>
                  <a:spcPts val="0"/>
                </a:spcAft>
              </a:pPr>
              <a:t>2020/8/12</a:t>
            </a:fld>
            <a:endParaRPr lang="zh-CN" altLang="en-US">
              <a:solidFill>
                <a:srgbClr val="000000">
                  <a:tint val="75000"/>
                </a:srgbClr>
              </a:solidFill>
              <a:latin typeface="Arial"/>
              <a:ea typeface="微软雅黑"/>
            </a:endParaRPr>
          </a:p>
        </p:txBody>
      </p:sp>
      <p:sp>
        <p:nvSpPr>
          <p:cNvPr id="5" name="页脚占位符 4"/>
          <p:cNvSpPr>
            <a:spLocks noGrp="1"/>
          </p:cNvSpPr>
          <p:nvPr>
            <p:ph type="ftr" sz="quarter" idx="3"/>
          </p:nvPr>
        </p:nvSpPr>
        <p:spPr>
          <a:xfrm>
            <a:off x="669929" y="6515103"/>
            <a:ext cx="4140201" cy="206381"/>
          </a:xfrm>
          <a:prstGeom prst="rect">
            <a:avLst/>
          </a:prstGeom>
        </p:spPr>
        <p:txBody>
          <a:bodyPr vert="horz" lIns="91440" tIns="45720" rIns="91440" bIns="45720" rtlCol="0" anchor="ctr"/>
          <a:lstStyle>
            <a:lvl1pPr algn="l">
              <a:defRPr sz="1000">
                <a:solidFill>
                  <a:schemeClr val="tx1">
                    <a:tint val="75000"/>
                  </a:schemeClr>
                </a:solidFill>
              </a:defRPr>
            </a:lvl1pPr>
          </a:lstStyle>
          <a:p>
            <a:pPr fontAlgn="auto">
              <a:spcBef>
                <a:spcPts val="0"/>
              </a:spcBef>
              <a:spcAft>
                <a:spcPts val="0"/>
              </a:spcAft>
            </a:pPr>
            <a:r>
              <a:rPr lang="en-US" altLang="zh-CN" smtClean="0">
                <a:solidFill>
                  <a:srgbClr val="000000">
                    <a:tint val="75000"/>
                  </a:srgbClr>
                </a:solidFill>
                <a:latin typeface="Arial"/>
                <a:ea typeface="微软雅黑"/>
              </a:rPr>
              <a:t>www.islide.cc </a:t>
            </a:r>
            <a:r>
              <a:rPr lang="zh-CN" altLang="en-US" smtClean="0">
                <a:solidFill>
                  <a:srgbClr val="000000">
                    <a:tint val="75000"/>
                  </a:srgbClr>
                </a:solidFill>
                <a:latin typeface="Arial"/>
                <a:ea typeface="微软雅黑"/>
              </a:rPr>
              <a:t>「 让</a:t>
            </a:r>
            <a:r>
              <a:rPr lang="en-US" altLang="zh-CN" smtClean="0">
                <a:solidFill>
                  <a:srgbClr val="000000">
                    <a:tint val="75000"/>
                  </a:srgbClr>
                </a:solidFill>
                <a:latin typeface="Arial"/>
                <a:ea typeface="微软雅黑"/>
              </a:rPr>
              <a:t>PPT</a:t>
            </a:r>
            <a:r>
              <a:rPr lang="zh-CN" altLang="en-US" smtClean="0">
                <a:solidFill>
                  <a:srgbClr val="000000">
                    <a:tint val="75000"/>
                  </a:srgbClr>
                </a:solidFill>
                <a:latin typeface="Arial"/>
                <a:ea typeface="微软雅黑"/>
              </a:rPr>
              <a:t>设计简单起来！」</a:t>
            </a:r>
            <a:endParaRPr lang="zh-CN" altLang="en-US" dirty="0">
              <a:solidFill>
                <a:srgbClr val="000000">
                  <a:tint val="75000"/>
                </a:srgbClr>
              </a:solidFill>
              <a:latin typeface="Arial"/>
              <a:ea typeface="微软雅黑"/>
            </a:endParaRPr>
          </a:p>
        </p:txBody>
      </p:sp>
      <p:sp>
        <p:nvSpPr>
          <p:cNvPr id="6" name="灯片编号占位符 5"/>
          <p:cNvSpPr>
            <a:spLocks noGrp="1"/>
          </p:cNvSpPr>
          <p:nvPr>
            <p:ph type="sldNum" sz="quarter" idx="4"/>
          </p:nvPr>
        </p:nvSpPr>
        <p:spPr>
          <a:xfrm>
            <a:off x="8610599" y="6515103"/>
            <a:ext cx="2909888" cy="206381"/>
          </a:xfrm>
          <a:prstGeom prst="rect">
            <a:avLst/>
          </a:prstGeom>
        </p:spPr>
        <p:txBody>
          <a:bodyPr vert="horz" lIns="91440" tIns="45720" rIns="91440" bIns="45720" rtlCol="0" anchor="ctr"/>
          <a:lstStyle>
            <a:lvl1pPr algn="r">
              <a:defRPr sz="1000">
                <a:solidFill>
                  <a:schemeClr val="tx1">
                    <a:tint val="75000"/>
                  </a:schemeClr>
                </a:solidFill>
              </a:defRPr>
            </a:lvl1pPr>
          </a:lstStyle>
          <a:p>
            <a:pPr fontAlgn="auto">
              <a:spcBef>
                <a:spcPts val="0"/>
              </a:spcBef>
              <a:spcAft>
                <a:spcPts val="0"/>
              </a:spcAft>
            </a:pPr>
            <a:fld id="{5DD3DB80-B894-403A-B48E-6FDC1A72010E}" type="slidenum">
              <a:rPr lang="zh-CN" altLang="en-US" smtClean="0">
                <a:solidFill>
                  <a:srgbClr val="000000">
                    <a:tint val="75000"/>
                  </a:srgbClr>
                </a:solidFill>
                <a:latin typeface="Arial"/>
                <a:ea typeface="微软雅黑"/>
              </a:rPr>
              <a:pPr fontAlgn="auto">
                <a:spcBef>
                  <a:spcPts val="0"/>
                </a:spcBef>
                <a:spcAft>
                  <a:spcPts val="0"/>
                </a:spcAft>
              </a:pPr>
              <a:t>‹#›</a:t>
            </a:fld>
            <a:endParaRPr lang="zh-CN" altLang="en-US">
              <a:solidFill>
                <a:srgbClr val="000000">
                  <a:tint val="75000"/>
                </a:srgbClr>
              </a:solidFill>
              <a:latin typeface="Arial"/>
              <a:ea typeface="微软雅黑"/>
            </a:endParaRPr>
          </a:p>
        </p:txBody>
      </p:sp>
      <p:cxnSp>
        <p:nvCxnSpPr>
          <p:cNvPr id="7" name="直接连接符 6"/>
          <p:cNvCxnSpPr/>
          <p:nvPr/>
        </p:nvCxnSpPr>
        <p:spPr>
          <a:xfrm>
            <a:off x="669925" y="1028700"/>
            <a:ext cx="10850563" cy="0"/>
          </a:xfrm>
          <a:prstGeom prst="line">
            <a:avLst/>
          </a:prstGeo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21237023"/>
      </p:ext>
    </p:extLst>
  </p:cSld>
  <p:clrMap bg1="lt1" tx1="dk1" bg2="lt2" tx2="dk2" accent1="accent1" accent2="accent2" accent3="accent3" accent4="accent4" accent5="accent5" accent6="accent6" hlink="hlink" folHlink="folHlink"/>
  <p:sldLayoutIdLst>
    <p:sldLayoutId id="2147483823" r:id="rId1"/>
    <p:sldLayoutId id="2147483824" r:id="rId2"/>
    <p:sldLayoutId id="2147483825" r:id="rId3"/>
    <p:sldLayoutId id="2147483826" r:id="rId4"/>
    <p:sldLayoutId id="2147483827" r:id="rId5"/>
    <p:sldLayoutId id="2147483828" r:id="rId6"/>
    <p:sldLayoutId id="2147483829" r:id="rId7"/>
    <p:sldLayoutId id="2147483830" r:id="rId8"/>
    <p:sldLayoutId id="2147483831" r:id="rId9"/>
    <p:sldLayoutId id="2147483832" r:id="rId10"/>
  </p:sldLayoutIdLst>
  <p:hf hdr="0" dt="0"/>
  <p:txStyles>
    <p:titleStyle>
      <a:lvl1pPr algn="l" defTabSz="914332" rtl="0" eaLnBrk="1" latinLnBrk="0" hangingPunct="1">
        <a:lnSpc>
          <a:spcPct val="90000"/>
        </a:lnSpc>
        <a:spcBef>
          <a:spcPct val="0"/>
        </a:spcBef>
        <a:buNone/>
        <a:defRPr sz="2800" b="1" kern="1200">
          <a:solidFill>
            <a:schemeClr val="tx1"/>
          </a:solidFill>
          <a:latin typeface="+mj-lt"/>
          <a:ea typeface="+mj-ea"/>
          <a:cs typeface="+mj-cs"/>
        </a:defRPr>
      </a:lvl1pPr>
    </p:titleStyle>
    <p:bodyStyle>
      <a:lvl1pPr marL="228584" indent="-228584" algn="l" defTabSz="914332"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685750"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1142914" indent="-228584" algn="l" defTabSz="914332"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080" indent="-228584" algn="l" defTabSz="914332"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247" indent="-228584" algn="l" defTabSz="914332"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412"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17">
          <p15:clr>
            <a:srgbClr val="F26B43"/>
          </p15:clr>
        </p15:guide>
        <p15:guide id="2" pos="5443">
          <p15:clr>
            <a:srgbClr val="F26B43"/>
          </p15:clr>
        </p15:guide>
        <p15:guide id="3" orient="horz" pos="648">
          <p15:clr>
            <a:srgbClr val="F26B43"/>
          </p15:clr>
        </p15:guide>
        <p15:guide id="4" orient="horz" pos="708">
          <p15:clr>
            <a:srgbClr val="F26B43"/>
          </p15:clr>
        </p15:guide>
        <p15:guide id="5" orient="horz" pos="3931">
          <p15:clr>
            <a:srgbClr val="F26B43"/>
          </p15:clr>
        </p15:guide>
        <p15:guide id="6" orient="horz" pos="3870">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69925" y="4"/>
            <a:ext cx="10850563" cy="1028699"/>
          </a:xfrm>
          <a:prstGeom prst="rect">
            <a:avLst/>
          </a:prstGeom>
        </p:spPr>
        <p:txBody>
          <a:bodyPr vert="horz" lIns="91440" tIns="45720" rIns="91440" bIns="45720" rtlCol="0" anchor="b">
            <a:normAutofit/>
          </a:bodyPr>
          <a:lstStyle/>
          <a:p>
            <a:r>
              <a:rPr lang="zh-CN" altLang="en-US" dirty="0"/>
              <a:t>单击此处编辑母版标题样式</a:t>
            </a:r>
          </a:p>
        </p:txBody>
      </p:sp>
      <p:sp>
        <p:nvSpPr>
          <p:cNvPr id="3" name="文本占位符 2"/>
          <p:cNvSpPr>
            <a:spLocks noGrp="1"/>
          </p:cNvSpPr>
          <p:nvPr>
            <p:ph type="body" idx="1"/>
          </p:nvPr>
        </p:nvSpPr>
        <p:spPr>
          <a:xfrm>
            <a:off x="669925" y="1123953"/>
            <a:ext cx="10850563" cy="5019675"/>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nvPr>
        </p:nvSpPr>
        <p:spPr>
          <a:xfrm>
            <a:off x="5401732" y="6515103"/>
            <a:ext cx="1388536" cy="206381"/>
          </a:xfrm>
          <a:prstGeom prst="rect">
            <a:avLst/>
          </a:prstGeom>
        </p:spPr>
        <p:txBody>
          <a:bodyPr vert="horz" lIns="91440" tIns="45720" rIns="91440" bIns="45720" rtlCol="0" anchor="ctr"/>
          <a:lstStyle>
            <a:lvl1pPr algn="ctr">
              <a:defRPr sz="1000">
                <a:solidFill>
                  <a:schemeClr val="tx1">
                    <a:tint val="75000"/>
                  </a:schemeClr>
                </a:solidFill>
              </a:defRPr>
            </a:lvl1pPr>
          </a:lstStyle>
          <a:p>
            <a:pPr fontAlgn="auto">
              <a:spcBef>
                <a:spcPts val="0"/>
              </a:spcBef>
              <a:spcAft>
                <a:spcPts val="0"/>
              </a:spcAft>
            </a:pPr>
            <a:fld id="{6489D9C7-5DC6-4263-87FF-7C99F6FB63C3}" type="datetime1">
              <a:rPr lang="zh-CN" altLang="en-US" smtClean="0">
                <a:solidFill>
                  <a:srgbClr val="000000">
                    <a:tint val="75000"/>
                  </a:srgbClr>
                </a:solidFill>
                <a:latin typeface="Arial"/>
                <a:ea typeface="微软雅黑"/>
              </a:rPr>
              <a:pPr fontAlgn="auto">
                <a:spcBef>
                  <a:spcPts val="0"/>
                </a:spcBef>
                <a:spcAft>
                  <a:spcPts val="0"/>
                </a:spcAft>
              </a:pPr>
              <a:t>2020/8/12</a:t>
            </a:fld>
            <a:endParaRPr lang="zh-CN" altLang="en-US">
              <a:solidFill>
                <a:srgbClr val="000000">
                  <a:tint val="75000"/>
                </a:srgbClr>
              </a:solidFill>
              <a:latin typeface="Arial"/>
              <a:ea typeface="微软雅黑"/>
            </a:endParaRPr>
          </a:p>
        </p:txBody>
      </p:sp>
      <p:sp>
        <p:nvSpPr>
          <p:cNvPr id="5" name="页脚占位符 4"/>
          <p:cNvSpPr>
            <a:spLocks noGrp="1"/>
          </p:cNvSpPr>
          <p:nvPr>
            <p:ph type="ftr" sz="quarter" idx="3"/>
          </p:nvPr>
        </p:nvSpPr>
        <p:spPr>
          <a:xfrm>
            <a:off x="669929" y="6515103"/>
            <a:ext cx="4140201" cy="206381"/>
          </a:xfrm>
          <a:prstGeom prst="rect">
            <a:avLst/>
          </a:prstGeom>
        </p:spPr>
        <p:txBody>
          <a:bodyPr vert="horz" lIns="91440" tIns="45720" rIns="91440" bIns="45720" rtlCol="0" anchor="ctr"/>
          <a:lstStyle>
            <a:lvl1pPr algn="l">
              <a:defRPr sz="1000">
                <a:solidFill>
                  <a:schemeClr val="tx1">
                    <a:tint val="75000"/>
                  </a:schemeClr>
                </a:solidFill>
              </a:defRPr>
            </a:lvl1pPr>
          </a:lstStyle>
          <a:p>
            <a:pPr fontAlgn="auto">
              <a:spcBef>
                <a:spcPts val="0"/>
              </a:spcBef>
              <a:spcAft>
                <a:spcPts val="0"/>
              </a:spcAft>
            </a:pPr>
            <a:r>
              <a:rPr lang="en-US" altLang="zh-CN" smtClean="0">
                <a:solidFill>
                  <a:srgbClr val="000000">
                    <a:tint val="75000"/>
                  </a:srgbClr>
                </a:solidFill>
                <a:latin typeface="Arial"/>
                <a:ea typeface="微软雅黑"/>
              </a:rPr>
              <a:t>www.islide.cc </a:t>
            </a:r>
            <a:r>
              <a:rPr lang="zh-CN" altLang="en-US" smtClean="0">
                <a:solidFill>
                  <a:srgbClr val="000000">
                    <a:tint val="75000"/>
                  </a:srgbClr>
                </a:solidFill>
                <a:latin typeface="Arial"/>
                <a:ea typeface="微软雅黑"/>
              </a:rPr>
              <a:t>「 让</a:t>
            </a:r>
            <a:r>
              <a:rPr lang="en-US" altLang="zh-CN" smtClean="0">
                <a:solidFill>
                  <a:srgbClr val="000000">
                    <a:tint val="75000"/>
                  </a:srgbClr>
                </a:solidFill>
                <a:latin typeface="Arial"/>
                <a:ea typeface="微软雅黑"/>
              </a:rPr>
              <a:t>PPT</a:t>
            </a:r>
            <a:r>
              <a:rPr lang="zh-CN" altLang="en-US" smtClean="0">
                <a:solidFill>
                  <a:srgbClr val="000000">
                    <a:tint val="75000"/>
                  </a:srgbClr>
                </a:solidFill>
                <a:latin typeface="Arial"/>
                <a:ea typeface="微软雅黑"/>
              </a:rPr>
              <a:t>设计简单起来！」</a:t>
            </a:r>
            <a:endParaRPr lang="zh-CN" altLang="en-US" dirty="0">
              <a:solidFill>
                <a:srgbClr val="000000">
                  <a:tint val="75000"/>
                </a:srgbClr>
              </a:solidFill>
              <a:latin typeface="Arial"/>
              <a:ea typeface="微软雅黑"/>
            </a:endParaRPr>
          </a:p>
        </p:txBody>
      </p:sp>
      <p:sp>
        <p:nvSpPr>
          <p:cNvPr id="6" name="灯片编号占位符 5"/>
          <p:cNvSpPr>
            <a:spLocks noGrp="1"/>
          </p:cNvSpPr>
          <p:nvPr>
            <p:ph type="sldNum" sz="quarter" idx="4"/>
          </p:nvPr>
        </p:nvSpPr>
        <p:spPr>
          <a:xfrm>
            <a:off x="8610599" y="6515103"/>
            <a:ext cx="2909888" cy="206381"/>
          </a:xfrm>
          <a:prstGeom prst="rect">
            <a:avLst/>
          </a:prstGeom>
        </p:spPr>
        <p:txBody>
          <a:bodyPr vert="horz" lIns="91440" tIns="45720" rIns="91440" bIns="45720" rtlCol="0" anchor="ctr"/>
          <a:lstStyle>
            <a:lvl1pPr algn="r">
              <a:defRPr sz="1000">
                <a:solidFill>
                  <a:schemeClr val="tx1">
                    <a:tint val="75000"/>
                  </a:schemeClr>
                </a:solidFill>
              </a:defRPr>
            </a:lvl1pPr>
          </a:lstStyle>
          <a:p>
            <a:pPr fontAlgn="auto">
              <a:spcBef>
                <a:spcPts val="0"/>
              </a:spcBef>
              <a:spcAft>
                <a:spcPts val="0"/>
              </a:spcAft>
            </a:pPr>
            <a:fld id="{5DD3DB80-B894-403A-B48E-6FDC1A72010E}" type="slidenum">
              <a:rPr lang="zh-CN" altLang="en-US" smtClean="0">
                <a:solidFill>
                  <a:srgbClr val="000000">
                    <a:tint val="75000"/>
                  </a:srgbClr>
                </a:solidFill>
                <a:latin typeface="Arial"/>
                <a:ea typeface="微软雅黑"/>
              </a:rPr>
              <a:pPr fontAlgn="auto">
                <a:spcBef>
                  <a:spcPts val="0"/>
                </a:spcBef>
                <a:spcAft>
                  <a:spcPts val="0"/>
                </a:spcAft>
              </a:pPr>
              <a:t>‹#›</a:t>
            </a:fld>
            <a:endParaRPr lang="zh-CN" altLang="en-US">
              <a:solidFill>
                <a:srgbClr val="000000">
                  <a:tint val="75000"/>
                </a:srgbClr>
              </a:solidFill>
              <a:latin typeface="Arial"/>
              <a:ea typeface="微软雅黑"/>
            </a:endParaRPr>
          </a:p>
        </p:txBody>
      </p:sp>
      <p:cxnSp>
        <p:nvCxnSpPr>
          <p:cNvPr id="7" name="直接连接符 6"/>
          <p:cNvCxnSpPr/>
          <p:nvPr/>
        </p:nvCxnSpPr>
        <p:spPr>
          <a:xfrm>
            <a:off x="669925" y="1028700"/>
            <a:ext cx="10850563" cy="0"/>
          </a:xfrm>
          <a:prstGeom prst="line">
            <a:avLst/>
          </a:prstGeo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82658950"/>
      </p:ext>
    </p:extLst>
  </p:cSld>
  <p:clrMap bg1="lt1" tx1="dk1" bg2="lt2" tx2="dk2" accent1="accent1" accent2="accent2" accent3="accent3" accent4="accent4" accent5="accent5" accent6="accent6" hlink="hlink" folHlink="folHlink"/>
  <p:sldLayoutIdLst>
    <p:sldLayoutId id="2147483834" r:id="rId1"/>
    <p:sldLayoutId id="2147483835" r:id="rId2"/>
    <p:sldLayoutId id="2147483836" r:id="rId3"/>
    <p:sldLayoutId id="2147483837" r:id="rId4"/>
    <p:sldLayoutId id="2147483838" r:id="rId5"/>
    <p:sldLayoutId id="2147483839" r:id="rId6"/>
    <p:sldLayoutId id="2147483840" r:id="rId7"/>
    <p:sldLayoutId id="2147483841" r:id="rId8"/>
    <p:sldLayoutId id="2147483842" r:id="rId9"/>
    <p:sldLayoutId id="2147483843" r:id="rId10"/>
  </p:sldLayoutIdLst>
  <p:hf hdr="0" dt="0"/>
  <p:txStyles>
    <p:titleStyle>
      <a:lvl1pPr algn="l" defTabSz="914332" rtl="0" eaLnBrk="1" latinLnBrk="0" hangingPunct="1">
        <a:lnSpc>
          <a:spcPct val="90000"/>
        </a:lnSpc>
        <a:spcBef>
          <a:spcPct val="0"/>
        </a:spcBef>
        <a:buNone/>
        <a:defRPr sz="2800" b="1" kern="1200">
          <a:solidFill>
            <a:schemeClr val="tx1"/>
          </a:solidFill>
          <a:latin typeface="+mj-lt"/>
          <a:ea typeface="+mj-ea"/>
          <a:cs typeface="+mj-cs"/>
        </a:defRPr>
      </a:lvl1pPr>
    </p:titleStyle>
    <p:bodyStyle>
      <a:lvl1pPr marL="228584" indent="-228584" algn="l" defTabSz="914332"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685750"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1142914" indent="-228584" algn="l" defTabSz="914332"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080" indent="-228584" algn="l" defTabSz="914332"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247" indent="-228584" algn="l" defTabSz="914332"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412"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17">
          <p15:clr>
            <a:srgbClr val="F26B43"/>
          </p15:clr>
        </p15:guide>
        <p15:guide id="2" pos="5443">
          <p15:clr>
            <a:srgbClr val="F26B43"/>
          </p15:clr>
        </p15:guide>
        <p15:guide id="3" orient="horz" pos="648">
          <p15:clr>
            <a:srgbClr val="F26B43"/>
          </p15:clr>
        </p15:guide>
        <p15:guide id="4" orient="horz" pos="708">
          <p15:clr>
            <a:srgbClr val="F26B43"/>
          </p15:clr>
        </p15:guide>
        <p15:guide id="5" orient="horz" pos="3931">
          <p15:clr>
            <a:srgbClr val="F26B43"/>
          </p15:clr>
        </p15:guide>
        <p15:guide id="6" orient="horz" pos="3870">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矩形 8"/>
          <p:cNvSpPr/>
          <p:nvPr/>
        </p:nvSpPr>
        <p:spPr>
          <a:xfrm>
            <a:off x="0" y="347472"/>
            <a:ext cx="12188952" cy="1188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dirty="0">
              <a:solidFill>
                <a:srgbClr val="E5E6DA"/>
              </a:solidFill>
              <a:latin typeface="Microsoft JhengHei UI" panose="020B0604030504040204" pitchFamily="34" charset="-120"/>
              <a:ea typeface="Microsoft JhengHei UI" panose="020B0604030504040204" pitchFamily="34" charset="-120"/>
            </a:endParaRPr>
          </a:p>
        </p:txBody>
      </p:sp>
      <p:pic>
        <p:nvPicPr>
          <p:cNvPr id="8" name="圖片 7"/>
          <p:cNvPicPr>
            <a:picLocks noChangeAspect="1"/>
          </p:cNvPicPr>
          <p:nvPr/>
        </p:nvPicPr>
        <p:blipFill>
          <a:blip r:embed="rId13">
            <a:extLst>
              <a:ext uri="{28A0092B-C50C-407E-A947-70E740481C1C}">
                <a14:useLocalDpi xmlns:a14="http://schemas.microsoft.com/office/drawing/2010/main" val="0"/>
              </a:ext>
            </a:extLst>
          </a:blip>
          <a:stretch>
            <a:fillRect/>
          </a:stretch>
        </p:blipFill>
        <p:spPr bwMode="invGray">
          <a:xfrm>
            <a:off x="0" y="457200"/>
            <a:ext cx="12188952" cy="1371257"/>
          </a:xfrm>
          <a:prstGeom prst="rect">
            <a:avLst/>
          </a:prstGeom>
        </p:spPr>
      </p:pic>
      <p:sp>
        <p:nvSpPr>
          <p:cNvPr id="2" name="標題預留位置 1"/>
          <p:cNvSpPr>
            <a:spLocks noGrp="1"/>
          </p:cNvSpPr>
          <p:nvPr>
            <p:ph type="title"/>
          </p:nvPr>
        </p:nvSpPr>
        <p:spPr bwMode="black">
          <a:xfrm>
            <a:off x="1280160" y="466343"/>
            <a:ext cx="9628632" cy="1362113"/>
          </a:xfrm>
          <a:prstGeom prst="rect">
            <a:avLst/>
          </a:prstGeom>
        </p:spPr>
        <p:txBody>
          <a:bodyPr vert="horz" lIns="91440" tIns="45720" rIns="91440" bIns="45720" rtlCol="0" anchor="ctr">
            <a:normAutofit/>
          </a:bodyPr>
          <a:lstStyle/>
          <a:p>
            <a:pPr rtl="0"/>
            <a:r>
              <a:rPr lang="zh-TW" altLang="en-US" dirty="0"/>
              <a:t>按一下以編輯母片標題樣式</a:t>
            </a:r>
          </a:p>
        </p:txBody>
      </p:sp>
      <p:sp>
        <p:nvSpPr>
          <p:cNvPr id="3" name="文字預留位置 2"/>
          <p:cNvSpPr>
            <a:spLocks noGrp="1"/>
          </p:cNvSpPr>
          <p:nvPr>
            <p:ph type="body" idx="1"/>
          </p:nvPr>
        </p:nvSpPr>
        <p:spPr>
          <a:xfrm>
            <a:off x="1280160" y="2190749"/>
            <a:ext cx="9628632" cy="3986213"/>
          </a:xfrm>
          <a:prstGeom prst="rect">
            <a:avLst/>
          </a:prstGeom>
        </p:spPr>
        <p:txBody>
          <a:bodyPr vert="horz" lIns="91440" tIns="45720" rIns="91440" bIns="45720" rtlCol="0">
            <a:normAutofit/>
          </a:bodyPr>
          <a:lstStyle/>
          <a:p>
            <a:pPr lvl="0" rtl="0"/>
            <a:r>
              <a:rPr lang="zh-TW" altLang="en-US" dirty="0"/>
              <a:t>按一下以編輯母片文字樣式</a:t>
            </a:r>
          </a:p>
          <a:p>
            <a:pPr lvl="1" rtl="0"/>
            <a:r>
              <a:rPr lang="zh-TW" altLang="en-US" dirty="0"/>
              <a:t>第二層</a:t>
            </a:r>
          </a:p>
          <a:p>
            <a:pPr lvl="2" rtl="0"/>
            <a:r>
              <a:rPr lang="zh-TW" altLang="en-US" dirty="0"/>
              <a:t>第三層</a:t>
            </a:r>
          </a:p>
          <a:p>
            <a:pPr lvl="3" rtl="0"/>
            <a:r>
              <a:rPr lang="zh-TW" altLang="en-US" dirty="0"/>
              <a:t>第四層</a:t>
            </a:r>
          </a:p>
          <a:p>
            <a:pPr lvl="4" rtl="0"/>
            <a:r>
              <a:rPr lang="zh-TW" altLang="en-US" dirty="0"/>
              <a:t>第五層</a:t>
            </a:r>
          </a:p>
          <a:p>
            <a:pPr lvl="5" rtl="0"/>
            <a:r>
              <a:rPr lang="zh-TW" altLang="en-US" dirty="0"/>
              <a:t>第六</a:t>
            </a:r>
          </a:p>
          <a:p>
            <a:pPr lvl="6" rtl="0"/>
            <a:r>
              <a:rPr lang="zh-TW" altLang="en-US" dirty="0"/>
              <a:t>第七</a:t>
            </a:r>
          </a:p>
          <a:p>
            <a:pPr lvl="7" rtl="0"/>
            <a:r>
              <a:rPr lang="zh-TW" altLang="en-US" dirty="0"/>
              <a:t>第八</a:t>
            </a:r>
          </a:p>
          <a:p>
            <a:pPr lvl="8" rtl="0"/>
            <a:r>
              <a:rPr lang="zh-TW" altLang="en-US" dirty="0"/>
              <a:t>第九</a:t>
            </a:r>
          </a:p>
        </p:txBody>
      </p:sp>
      <p:sp>
        <p:nvSpPr>
          <p:cNvPr id="4" name="日期預留位置 3"/>
          <p:cNvSpPr>
            <a:spLocks noGrp="1"/>
          </p:cNvSpPr>
          <p:nvPr>
            <p:ph type="dt" sz="half" idx="2"/>
          </p:nvPr>
        </p:nvSpPr>
        <p:spPr>
          <a:xfrm>
            <a:off x="1280160" y="6356350"/>
            <a:ext cx="1971947" cy="365125"/>
          </a:xfrm>
          <a:prstGeom prst="rect">
            <a:avLst/>
          </a:prstGeom>
        </p:spPr>
        <p:txBody>
          <a:bodyPr vert="horz" lIns="91440" tIns="45720" rIns="91440" bIns="45720" rtlCol="0" anchor="ctr"/>
          <a:lstStyle>
            <a:lvl1pPr algn="l">
              <a:defRPr sz="1200" baseline="0">
                <a:solidFill>
                  <a:schemeClr val="tx1"/>
                </a:solidFill>
                <a:latin typeface="Microsoft JhengHei UI" panose="020B0604030504040204" pitchFamily="34" charset="-120"/>
                <a:ea typeface="Microsoft JhengHei UI" panose="020B0604030504040204" pitchFamily="34" charset="-120"/>
              </a:defRPr>
            </a:lvl1pPr>
          </a:lstStyle>
          <a:p>
            <a:pPr fontAlgn="auto">
              <a:spcBef>
                <a:spcPts val="0"/>
              </a:spcBef>
              <a:spcAft>
                <a:spcPts val="0"/>
              </a:spcAft>
              <a:buFontTx/>
              <a:buNone/>
            </a:pPr>
            <a:fld id="{E0AF6FD2-978B-430C-B5B2-ECD530D5B54F}" type="datetime1">
              <a:rPr lang="zh-TW" altLang="en-US" smtClean="0">
                <a:solidFill>
                  <a:srgbClr val="3C4743"/>
                </a:solidFill>
              </a:rPr>
              <a:pPr fontAlgn="auto">
                <a:spcBef>
                  <a:spcPts val="0"/>
                </a:spcBef>
                <a:spcAft>
                  <a:spcPts val="0"/>
                </a:spcAft>
                <a:buFontTx/>
                <a:buNone/>
              </a:pPr>
              <a:t>2020/8/12</a:t>
            </a:fld>
            <a:endParaRPr lang="zh-TW" altLang="en-US" dirty="0">
              <a:solidFill>
                <a:srgbClr val="3C4743"/>
              </a:solidFill>
            </a:endParaRPr>
          </a:p>
        </p:txBody>
      </p:sp>
      <p:sp>
        <p:nvSpPr>
          <p:cNvPr id="5" name="頁尾預留位置 4"/>
          <p:cNvSpPr>
            <a:spLocks noGrp="1"/>
          </p:cNvSpPr>
          <p:nvPr>
            <p:ph type="ftr" sz="quarter" idx="3"/>
          </p:nvPr>
        </p:nvSpPr>
        <p:spPr>
          <a:xfrm>
            <a:off x="3252107" y="6356350"/>
            <a:ext cx="5687786" cy="365125"/>
          </a:xfrm>
          <a:prstGeom prst="rect">
            <a:avLst/>
          </a:prstGeom>
        </p:spPr>
        <p:txBody>
          <a:bodyPr vert="horz" lIns="91440" tIns="45720" rIns="91440" bIns="45720" rtlCol="0" anchor="ctr"/>
          <a:lstStyle>
            <a:lvl1pPr algn="ctr">
              <a:defRPr sz="1200" baseline="0">
                <a:solidFill>
                  <a:schemeClr val="tx1"/>
                </a:solidFill>
                <a:latin typeface="Microsoft JhengHei UI" panose="020B0604030504040204" pitchFamily="34" charset="-120"/>
                <a:ea typeface="Microsoft JhengHei UI" panose="020B0604030504040204" pitchFamily="34" charset="-120"/>
              </a:defRPr>
            </a:lvl1pPr>
          </a:lstStyle>
          <a:p>
            <a:pPr fontAlgn="auto">
              <a:spcBef>
                <a:spcPts val="0"/>
              </a:spcBef>
              <a:spcAft>
                <a:spcPts val="0"/>
              </a:spcAft>
              <a:buFontTx/>
              <a:buNone/>
            </a:pPr>
            <a:endParaRPr lang="zh-TW" altLang="en-US" dirty="0">
              <a:solidFill>
                <a:srgbClr val="3C4743"/>
              </a:solidFill>
            </a:endParaRPr>
          </a:p>
        </p:txBody>
      </p:sp>
      <p:sp>
        <p:nvSpPr>
          <p:cNvPr id="6" name="投影片編號預留位置 5"/>
          <p:cNvSpPr>
            <a:spLocks noGrp="1"/>
          </p:cNvSpPr>
          <p:nvPr>
            <p:ph type="sldNum" sz="quarter" idx="4"/>
          </p:nvPr>
        </p:nvSpPr>
        <p:spPr>
          <a:xfrm>
            <a:off x="8939894" y="6356350"/>
            <a:ext cx="1968898" cy="365125"/>
          </a:xfrm>
          <a:prstGeom prst="rect">
            <a:avLst/>
          </a:prstGeom>
        </p:spPr>
        <p:txBody>
          <a:bodyPr vert="horz" lIns="91440" tIns="45720" rIns="91440" bIns="45720" rtlCol="0" anchor="ctr"/>
          <a:lstStyle>
            <a:lvl1pPr algn="r">
              <a:defRPr sz="1200" baseline="0">
                <a:solidFill>
                  <a:schemeClr val="tx1"/>
                </a:solidFill>
                <a:latin typeface="Microsoft JhengHei UI" panose="020B0604030504040204" pitchFamily="34" charset="-120"/>
                <a:ea typeface="Microsoft JhengHei UI" panose="020B0604030504040204" pitchFamily="34" charset="-120"/>
              </a:defRPr>
            </a:lvl1pPr>
          </a:lstStyle>
          <a:p>
            <a:pPr fontAlgn="auto">
              <a:spcBef>
                <a:spcPts val="0"/>
              </a:spcBef>
              <a:spcAft>
                <a:spcPts val="0"/>
              </a:spcAft>
              <a:buFontTx/>
              <a:buNone/>
            </a:pPr>
            <a:fld id="{BD266BE7-899D-4075-917F-DBDE33B6B692}" type="slidenum">
              <a:rPr lang="en-US" altLang="zh-TW" smtClean="0">
                <a:solidFill>
                  <a:srgbClr val="3C4743"/>
                </a:solidFill>
              </a:rPr>
              <a:pPr fontAlgn="auto">
                <a:spcBef>
                  <a:spcPts val="0"/>
                </a:spcBef>
                <a:spcAft>
                  <a:spcPts val="0"/>
                </a:spcAft>
                <a:buFontTx/>
                <a:buNone/>
              </a:pPr>
              <a:t>‹#›</a:t>
            </a:fld>
            <a:endParaRPr lang="zh-TW" altLang="en-US" dirty="0">
              <a:solidFill>
                <a:srgbClr val="3C4743"/>
              </a:solidFill>
            </a:endParaRPr>
          </a:p>
        </p:txBody>
      </p:sp>
    </p:spTree>
    <p:extLst>
      <p:ext uri="{BB962C8B-B14F-4D97-AF65-F5344CB8AC3E}">
        <p14:creationId xmlns:p14="http://schemas.microsoft.com/office/powerpoint/2010/main" val="1505121161"/>
      </p:ext>
    </p:extLst>
  </p:cSld>
  <p:clrMap bg1="lt1" tx1="dk1" bg2="lt2" tx2="dk2" accent1="accent1" accent2="accent2" accent3="accent3" accent4="accent4" accent5="accent5" accent6="accent6" hlink="hlink" folHlink="folHlink"/>
  <p:sldLayoutIdLst>
    <p:sldLayoutId id="2147483846" r:id="rId1"/>
    <p:sldLayoutId id="2147483847" r:id="rId2"/>
    <p:sldLayoutId id="2147483848" r:id="rId3"/>
    <p:sldLayoutId id="2147483849" r:id="rId4"/>
    <p:sldLayoutId id="2147483850" r:id="rId5"/>
    <p:sldLayoutId id="2147483851" r:id="rId6"/>
    <p:sldLayoutId id="2147483852" r:id="rId7"/>
    <p:sldLayoutId id="2147483853" r:id="rId8"/>
    <p:sldLayoutId id="2147483854" r:id="rId9"/>
    <p:sldLayoutId id="2147483855" r:id="rId10"/>
    <p:sldLayoutId id="2147483856"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914400" rtl="0" eaLnBrk="1" latinLnBrk="0" hangingPunct="1">
        <a:lnSpc>
          <a:spcPct val="95000"/>
        </a:lnSpc>
        <a:spcBef>
          <a:spcPct val="0"/>
        </a:spcBef>
        <a:buNone/>
        <a:defRPr sz="3000" kern="1200">
          <a:solidFill>
            <a:schemeClr val="bg1"/>
          </a:solidFill>
          <a:latin typeface="Microsoft JhengHei UI" panose="020B0604030504040204" pitchFamily="34" charset="-120"/>
          <a:ea typeface="Microsoft JhengHei UI" panose="020B0604030504040204" pitchFamily="34" charset="-120"/>
          <a:cs typeface="+mj-cs"/>
        </a:defRPr>
      </a:lvl1pPr>
    </p:titleStyle>
    <p:bodyStyle>
      <a:lvl1pPr marL="228600" indent="-228600" algn="l" defTabSz="914400" rtl="0" eaLnBrk="1" latinLnBrk="0" hangingPunct="1">
        <a:lnSpc>
          <a:spcPct val="100000"/>
        </a:lnSpc>
        <a:spcBef>
          <a:spcPts val="1500"/>
        </a:spcBef>
        <a:buFont typeface="Wingdings" panose="05000000000000000000" pitchFamily="2" charset="2"/>
        <a:buChar char="§"/>
        <a:defRPr sz="2200" kern="1200">
          <a:solidFill>
            <a:schemeClr val="tx1"/>
          </a:solidFill>
          <a:latin typeface="Microsoft JhengHei UI" panose="020B0604030504040204" pitchFamily="34" charset="-120"/>
          <a:ea typeface="Microsoft JhengHei UI" panose="020B0604030504040204" pitchFamily="34" charset="-120"/>
          <a:cs typeface="+mn-cs"/>
        </a:defRPr>
      </a:lvl1pPr>
      <a:lvl2pPr marL="685800" indent="-228600" algn="l" defTabSz="914400" rtl="0" eaLnBrk="1" latinLnBrk="0" hangingPunct="1">
        <a:lnSpc>
          <a:spcPct val="100000"/>
        </a:lnSpc>
        <a:spcBef>
          <a:spcPts val="300"/>
        </a:spcBef>
        <a:buFont typeface="Wingdings" panose="05000000000000000000" pitchFamily="2" charset="2"/>
        <a:buChar char="§"/>
        <a:defRPr sz="2000" kern="1200">
          <a:solidFill>
            <a:schemeClr val="tx1"/>
          </a:solidFill>
          <a:latin typeface="Microsoft JhengHei UI" panose="020B0604030504040204" pitchFamily="34" charset="-120"/>
          <a:ea typeface="Microsoft JhengHei UI" panose="020B0604030504040204" pitchFamily="34" charset="-120"/>
          <a:cs typeface="+mn-cs"/>
        </a:defRPr>
      </a:lvl2pPr>
      <a:lvl3pPr marL="1143000" indent="-228600" algn="l" defTabSz="914400" rtl="0" eaLnBrk="1" latinLnBrk="0" hangingPunct="1">
        <a:lnSpc>
          <a:spcPct val="100000"/>
        </a:lnSpc>
        <a:spcBef>
          <a:spcPts val="300"/>
        </a:spcBef>
        <a:buFont typeface="Wingdings" panose="05000000000000000000" pitchFamily="2" charset="2"/>
        <a:buChar char="§"/>
        <a:defRPr sz="1800" kern="1200">
          <a:solidFill>
            <a:schemeClr val="tx1"/>
          </a:solidFill>
          <a:latin typeface="Microsoft JhengHei UI" panose="020B0604030504040204" pitchFamily="34" charset="-120"/>
          <a:ea typeface="Microsoft JhengHei UI" panose="020B0604030504040204" pitchFamily="34" charset="-120"/>
          <a:cs typeface="+mn-cs"/>
        </a:defRPr>
      </a:lvl3pPr>
      <a:lvl4pPr marL="16002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4pPr>
      <a:lvl5pPr marL="20574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5pPr>
      <a:lvl6pPr marL="25146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6pPr>
      <a:lvl7pPr marL="29718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7pPr>
      <a:lvl8pPr marL="34290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8pPr>
      <a:lvl9pPr marL="3886200" indent="-228600" algn="l" defTabSz="914400" rtl="0" eaLnBrk="1" latinLnBrk="0" hangingPunct="1">
        <a:lnSpc>
          <a:spcPct val="100000"/>
        </a:lnSpc>
        <a:spcBef>
          <a:spcPts val="0"/>
        </a:spcBef>
        <a:buFont typeface="Wingdings" panose="05000000000000000000" pitchFamily="2" charset="2"/>
        <a:buChar char="§"/>
        <a:defRPr sz="1600" kern="1200">
          <a:solidFill>
            <a:schemeClr val="tx1"/>
          </a:solidFill>
          <a:latin typeface="Microsoft JhengHei UI" panose="020B0604030504040204" pitchFamily="34" charset="-120"/>
          <a:ea typeface="Microsoft JhengHei UI" panose="020B0604030504040204" pitchFamily="34" charset="-120"/>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8"/>
          <a:srcRect/>
          <a:stretch>
            <a:fillRect/>
          </a:stretch>
        </a:blipFill>
        <a:effectLst/>
      </p:bgPr>
    </p:bg>
    <p:spTree>
      <p:nvGrpSpPr>
        <p:cNvPr id="1" name=""/>
        <p:cNvGrpSpPr/>
        <p:nvPr/>
      </p:nvGrpSpPr>
      <p:grpSpPr>
        <a:xfrm>
          <a:off x="0" y="0"/>
          <a:ext cx="0" cy="0"/>
          <a:chOff x="0" y="0"/>
          <a:chExt cx="0" cy="0"/>
        </a:xfrm>
      </p:grpSpPr>
      <p:grpSp>
        <p:nvGrpSpPr>
          <p:cNvPr id="1026" name="Group 35"/>
          <p:cNvGrpSpPr>
            <a:grpSpLocks/>
          </p:cNvGrpSpPr>
          <p:nvPr/>
        </p:nvGrpSpPr>
        <p:grpSpPr bwMode="auto">
          <a:xfrm>
            <a:off x="0" y="228601"/>
            <a:ext cx="2641600" cy="6638925"/>
            <a:chOff x="2487613" y="285750"/>
            <a:chExt cx="2428875" cy="5654676"/>
          </a:xfrm>
        </p:grpSpPr>
        <p:sp>
          <p:nvSpPr>
            <p:cNvPr id="1046" name="Freeform 11"/>
            <p:cNvSpPr>
              <a:spLocks/>
            </p:cNvSpPr>
            <p:nvPr/>
          </p:nvSpPr>
          <p:spPr bwMode="auto">
            <a:xfrm>
              <a:off x="2487613" y="2284413"/>
              <a:ext cx="85725" cy="533400"/>
            </a:xfrm>
            <a:custGeom>
              <a:avLst/>
              <a:gdLst>
                <a:gd name="T0" fmla="*/ 334035256 w 22"/>
                <a:gd name="T1" fmla="*/ 2092026176 h 136"/>
                <a:gd name="T2" fmla="*/ 258117975 w 22"/>
                <a:gd name="T3" fmla="*/ 1230604787 h 136"/>
                <a:gd name="T4" fmla="*/ 0 w 22"/>
                <a:gd name="T5" fmla="*/ 0 h 136"/>
                <a:gd name="T6" fmla="*/ 0 w 22"/>
                <a:gd name="T7" fmla="*/ 538388859 h 136"/>
                <a:gd name="T8" fmla="*/ 303669123 w 22"/>
                <a:gd name="T9" fmla="*/ 1907434478 h 136"/>
                <a:gd name="T10" fmla="*/ 334035256 w 22"/>
                <a:gd name="T11" fmla="*/ 2092026176 h 1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47" name="Freeform 12"/>
            <p:cNvSpPr>
              <a:spLocks/>
            </p:cNvSpPr>
            <p:nvPr/>
          </p:nvSpPr>
          <p:spPr bwMode="auto">
            <a:xfrm>
              <a:off x="2597151" y="2779713"/>
              <a:ext cx="550863" cy="1978025"/>
            </a:xfrm>
            <a:custGeom>
              <a:avLst/>
              <a:gdLst>
                <a:gd name="T0" fmla="*/ 1331463414 w 140"/>
                <a:gd name="T1" fmla="*/ 2147483646 h 504"/>
                <a:gd name="T2" fmla="*/ 2147483646 w 140"/>
                <a:gd name="T3" fmla="*/ 2147483646 h 504"/>
                <a:gd name="T4" fmla="*/ 2147483646 w 140"/>
                <a:gd name="T5" fmla="*/ 2147483646 h 504"/>
                <a:gd name="T6" fmla="*/ 1470804210 w 140"/>
                <a:gd name="T7" fmla="*/ 2147483646 h 504"/>
                <a:gd name="T8" fmla="*/ 0 w 140"/>
                <a:gd name="T9" fmla="*/ 0 h 504"/>
                <a:gd name="T10" fmla="*/ 92891241 w 140"/>
                <a:gd name="T11" fmla="*/ 939577574 h 504"/>
                <a:gd name="T12" fmla="*/ 1331463414 w 140"/>
                <a:gd name="T13" fmla="*/ 2147483646 h 5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48" name="Freeform 13"/>
            <p:cNvSpPr>
              <a:spLocks/>
            </p:cNvSpPr>
            <p:nvPr/>
          </p:nvSpPr>
          <p:spPr bwMode="auto">
            <a:xfrm>
              <a:off x="3175001" y="4730750"/>
              <a:ext cx="519113" cy="1209675"/>
            </a:xfrm>
            <a:custGeom>
              <a:avLst/>
              <a:gdLst>
                <a:gd name="T0" fmla="*/ 123725864 w 132"/>
                <a:gd name="T1" fmla="*/ 339357040 h 308"/>
                <a:gd name="T2" fmla="*/ 0 w 132"/>
                <a:gd name="T3" fmla="*/ 0 h 308"/>
                <a:gd name="T4" fmla="*/ 0 w 132"/>
                <a:gd name="T5" fmla="*/ 447336244 h 308"/>
                <a:gd name="T6" fmla="*/ 1051683611 w 132"/>
                <a:gd name="T7" fmla="*/ 2147483646 h 308"/>
                <a:gd name="T8" fmla="*/ 1902309252 w 132"/>
                <a:gd name="T9" fmla="*/ 2147483646 h 308"/>
                <a:gd name="T10" fmla="*/ 2041502324 w 132"/>
                <a:gd name="T11" fmla="*/ 2147483646 h 308"/>
                <a:gd name="T12" fmla="*/ 1190876683 w 132"/>
                <a:gd name="T13" fmla="*/ 2147483646 h 308"/>
                <a:gd name="T14" fmla="*/ 123725864 w 132"/>
                <a:gd name="T15" fmla="*/ 339357040 h 3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49" name="Freeform 14"/>
            <p:cNvSpPr>
              <a:spLocks/>
            </p:cNvSpPr>
            <p:nvPr/>
          </p:nvSpPr>
          <p:spPr bwMode="auto">
            <a:xfrm>
              <a:off x="3305176" y="5630863"/>
              <a:ext cx="146050" cy="309563"/>
            </a:xfrm>
            <a:custGeom>
              <a:avLst/>
              <a:gdLst>
                <a:gd name="T0" fmla="*/ 436271086 w 37"/>
                <a:gd name="T1" fmla="*/ 1213028493 h 79"/>
                <a:gd name="T2" fmla="*/ 576502770 w 37"/>
                <a:gd name="T3" fmla="*/ 1213028493 h 79"/>
                <a:gd name="T4" fmla="*/ 0 w 37"/>
                <a:gd name="T5" fmla="*/ 0 h 79"/>
                <a:gd name="T6" fmla="*/ 436271086 w 37"/>
                <a:gd name="T7" fmla="*/ 1213028493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50" name="Freeform 15"/>
            <p:cNvSpPr>
              <a:spLocks/>
            </p:cNvSpPr>
            <p:nvPr/>
          </p:nvSpPr>
          <p:spPr bwMode="auto">
            <a:xfrm>
              <a:off x="2573338" y="2817813"/>
              <a:ext cx="700088" cy="2835275"/>
            </a:xfrm>
            <a:custGeom>
              <a:avLst/>
              <a:gdLst>
                <a:gd name="T0" fmla="*/ 2147483646 w 178"/>
                <a:gd name="T1" fmla="*/ 2147483646 h 722"/>
                <a:gd name="T2" fmla="*/ 1794416005 w 178"/>
                <a:gd name="T3" fmla="*/ 2147483646 h 722"/>
                <a:gd name="T4" fmla="*/ 618763733 w 178"/>
                <a:gd name="T5" fmla="*/ 2147483646 h 722"/>
                <a:gd name="T6" fmla="*/ 185629513 w 178"/>
                <a:gd name="T7" fmla="*/ 786478582 h 722"/>
                <a:gd name="T8" fmla="*/ 0 w 178"/>
                <a:gd name="T9" fmla="*/ 0 h 722"/>
                <a:gd name="T10" fmla="*/ 510482144 w 178"/>
                <a:gd name="T11" fmla="*/ 2147483646 h 722"/>
                <a:gd name="T12" fmla="*/ 1655192887 w 178"/>
                <a:gd name="T13" fmla="*/ 2147483646 h 722"/>
                <a:gd name="T14" fmla="*/ 2147483646 w 178"/>
                <a:gd name="T15" fmla="*/ 2147483646 h 722"/>
                <a:gd name="T16" fmla="*/ 2147483646 w 178"/>
                <a:gd name="T17" fmla="*/ 2147483646 h 722"/>
                <a:gd name="T18" fmla="*/ 2147483646 w 178"/>
                <a:gd name="T19" fmla="*/ 2147483646 h 722"/>
                <a:gd name="T20" fmla="*/ 2147483646 w 178"/>
                <a:gd name="T21" fmla="*/ 2147483646 h 7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51" name="Freeform 16"/>
            <p:cNvSpPr>
              <a:spLocks/>
            </p:cNvSpPr>
            <p:nvPr/>
          </p:nvSpPr>
          <p:spPr bwMode="auto">
            <a:xfrm>
              <a:off x="2506663" y="285750"/>
              <a:ext cx="90488" cy="2493963"/>
            </a:xfrm>
            <a:custGeom>
              <a:avLst/>
              <a:gdLst>
                <a:gd name="T0" fmla="*/ 170263008 w 23"/>
                <a:gd name="T1" fmla="*/ 2147483646 h 635"/>
                <a:gd name="T2" fmla="*/ 185740390 w 23"/>
                <a:gd name="T3" fmla="*/ 2147483646 h 635"/>
                <a:gd name="T4" fmla="*/ 340526015 w 23"/>
                <a:gd name="T5" fmla="*/ 2147483646 h 635"/>
                <a:gd name="T6" fmla="*/ 356003398 w 23"/>
                <a:gd name="T7" fmla="*/ 2147483646 h 635"/>
                <a:gd name="T8" fmla="*/ 263131235 w 23"/>
                <a:gd name="T9" fmla="*/ 2147483646 h 635"/>
                <a:gd name="T10" fmla="*/ 77390846 w 23"/>
                <a:gd name="T11" fmla="*/ 2147483646 h 635"/>
                <a:gd name="T12" fmla="*/ 232176471 w 23"/>
                <a:gd name="T13" fmla="*/ 0 h 635"/>
                <a:gd name="T14" fmla="*/ 185740390 w 23"/>
                <a:gd name="T15" fmla="*/ 0 h 635"/>
                <a:gd name="T16" fmla="*/ 15477382 w 23"/>
                <a:gd name="T17" fmla="*/ 2147483646 h 635"/>
                <a:gd name="T18" fmla="*/ 170263008 w 23"/>
                <a:gd name="T19" fmla="*/ 2147483646 h 6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52" name="Freeform 17"/>
            <p:cNvSpPr>
              <a:spLocks/>
            </p:cNvSpPr>
            <p:nvPr/>
          </p:nvSpPr>
          <p:spPr bwMode="auto">
            <a:xfrm>
              <a:off x="2554288" y="2598738"/>
              <a:ext cx="66675" cy="420688"/>
            </a:xfrm>
            <a:custGeom>
              <a:avLst/>
              <a:gdLst>
                <a:gd name="T0" fmla="*/ 0 w 17"/>
                <a:gd name="T1" fmla="*/ 0 h 107"/>
                <a:gd name="T2" fmla="*/ 76911574 w 17"/>
                <a:gd name="T3" fmla="*/ 865646159 h 107"/>
                <a:gd name="T4" fmla="*/ 261503272 w 17"/>
                <a:gd name="T5" fmla="*/ 1654003676 h 107"/>
                <a:gd name="T6" fmla="*/ 169209384 w 17"/>
                <a:gd name="T7" fmla="*/ 711068875 h 107"/>
                <a:gd name="T8" fmla="*/ 153827069 w 17"/>
                <a:gd name="T9" fmla="*/ 664694903 h 107"/>
                <a:gd name="T10" fmla="*/ 0 w 17"/>
                <a:gd name="T11" fmla="*/ 0 h 10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53" name="Freeform 18"/>
            <p:cNvSpPr>
              <a:spLocks/>
            </p:cNvSpPr>
            <p:nvPr/>
          </p:nvSpPr>
          <p:spPr bwMode="auto">
            <a:xfrm>
              <a:off x="3143251" y="4757738"/>
              <a:ext cx="161925" cy="873125"/>
            </a:xfrm>
            <a:custGeom>
              <a:avLst/>
              <a:gdLst>
                <a:gd name="T0" fmla="*/ 0 w 41"/>
                <a:gd name="T1" fmla="*/ 0 h 222"/>
                <a:gd name="T2" fmla="*/ 77988609 w 41"/>
                <a:gd name="T3" fmla="*/ 1438567829 h 222"/>
                <a:gd name="T4" fmla="*/ 265162061 w 41"/>
                <a:gd name="T5" fmla="*/ 2147483646 h 222"/>
                <a:gd name="T6" fmla="*/ 374342954 w 41"/>
                <a:gd name="T7" fmla="*/ 2147483646 h 222"/>
                <a:gd name="T8" fmla="*/ 639505015 w 41"/>
                <a:gd name="T9" fmla="*/ 2147483646 h 222"/>
                <a:gd name="T10" fmla="*/ 592712640 w 41"/>
                <a:gd name="T11" fmla="*/ 2147483646 h 222"/>
                <a:gd name="T12" fmla="*/ 202769594 w 41"/>
                <a:gd name="T13" fmla="*/ 1423099358 h 222"/>
                <a:gd name="T14" fmla="*/ 124780985 w 41"/>
                <a:gd name="T15" fmla="*/ 340306368 h 222"/>
                <a:gd name="T16" fmla="*/ 109184843 w 41"/>
                <a:gd name="T17" fmla="*/ 278432483 h 222"/>
                <a:gd name="T18" fmla="*/ 0 w 41"/>
                <a:gd name="T19" fmla="*/ 0 h 2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54" name="Freeform 19"/>
            <p:cNvSpPr>
              <a:spLocks/>
            </p:cNvSpPr>
            <p:nvPr/>
          </p:nvSpPr>
          <p:spPr bwMode="auto">
            <a:xfrm>
              <a:off x="3148013" y="1282700"/>
              <a:ext cx="1768475" cy="3448050"/>
            </a:xfrm>
            <a:custGeom>
              <a:avLst/>
              <a:gdLst>
                <a:gd name="T0" fmla="*/ 108112772 w 450"/>
                <a:gd name="T1" fmla="*/ 2147483646 h 878"/>
                <a:gd name="T2" fmla="*/ 772222294 w 450"/>
                <a:gd name="T3" fmla="*/ 2147483646 h 878"/>
                <a:gd name="T4" fmla="*/ 2147483646 w 450"/>
                <a:gd name="T5" fmla="*/ 2147483646 h 878"/>
                <a:gd name="T6" fmla="*/ 2147483646 w 450"/>
                <a:gd name="T7" fmla="*/ 2147483646 h 878"/>
                <a:gd name="T8" fmla="*/ 2147483646 w 450"/>
                <a:gd name="T9" fmla="*/ 1372614510 h 878"/>
                <a:gd name="T10" fmla="*/ 2147483646 w 450"/>
                <a:gd name="T11" fmla="*/ 678594305 h 878"/>
                <a:gd name="T12" fmla="*/ 2147483646 w 450"/>
                <a:gd name="T13" fmla="*/ 15421973 h 878"/>
                <a:gd name="T14" fmla="*/ 2147483646 w 450"/>
                <a:gd name="T15" fmla="*/ 0 h 878"/>
                <a:gd name="T16" fmla="*/ 2147483646 w 450"/>
                <a:gd name="T17" fmla="*/ 663172332 h 878"/>
                <a:gd name="T18" fmla="*/ 2147483646 w 450"/>
                <a:gd name="T19" fmla="*/ 1357188610 h 878"/>
                <a:gd name="T20" fmla="*/ 2147483646 w 450"/>
                <a:gd name="T21" fmla="*/ 2147483646 h 878"/>
                <a:gd name="T22" fmla="*/ 2147483646 w 450"/>
                <a:gd name="T23" fmla="*/ 2147483646 h 878"/>
                <a:gd name="T24" fmla="*/ 695002815 w 450"/>
                <a:gd name="T25" fmla="*/ 2147483646 h 878"/>
                <a:gd name="T26" fmla="*/ 0 w 450"/>
                <a:gd name="T27" fmla="*/ 2147483646 h 878"/>
                <a:gd name="T28" fmla="*/ 0 w 450"/>
                <a:gd name="T29" fmla="*/ 2147483646 h 878"/>
                <a:gd name="T30" fmla="*/ 108112772 w 450"/>
                <a:gd name="T31" fmla="*/ 2147483646 h 878"/>
                <a:gd name="T32" fmla="*/ 108112772 w 450"/>
                <a:gd name="T33" fmla="*/ 2147483646 h 8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55" name="Freeform 20"/>
            <p:cNvSpPr>
              <a:spLocks/>
            </p:cNvSpPr>
            <p:nvPr/>
          </p:nvSpPr>
          <p:spPr bwMode="auto">
            <a:xfrm>
              <a:off x="3273426" y="5653088"/>
              <a:ext cx="138113" cy="287338"/>
            </a:xfrm>
            <a:custGeom>
              <a:avLst/>
              <a:gdLst>
                <a:gd name="T0" fmla="*/ 0 w 35"/>
                <a:gd name="T1" fmla="*/ 0 h 73"/>
                <a:gd name="T2" fmla="*/ 404860502 w 35"/>
                <a:gd name="T3" fmla="*/ 1131001729 h 73"/>
                <a:gd name="T4" fmla="*/ 545005736 w 35"/>
                <a:gd name="T5" fmla="*/ 1131001729 h 73"/>
                <a:gd name="T6" fmla="*/ 0 w 35"/>
                <a:gd name="T7" fmla="*/ 0 h 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56" name="Freeform 21"/>
            <p:cNvSpPr>
              <a:spLocks/>
            </p:cNvSpPr>
            <p:nvPr/>
          </p:nvSpPr>
          <p:spPr bwMode="auto">
            <a:xfrm>
              <a:off x="3143251" y="4656138"/>
              <a:ext cx="31750" cy="188913"/>
            </a:xfrm>
            <a:custGeom>
              <a:avLst/>
              <a:gdLst>
                <a:gd name="T0" fmla="*/ 110255844 w 8"/>
                <a:gd name="T1" fmla="*/ 681543004 h 48"/>
                <a:gd name="T2" fmla="*/ 126007813 w 8"/>
                <a:gd name="T3" fmla="*/ 743502533 h 48"/>
                <a:gd name="T4" fmla="*/ 126007813 w 8"/>
                <a:gd name="T5" fmla="*/ 294302840 h 48"/>
                <a:gd name="T6" fmla="*/ 15751969 w 8"/>
                <a:gd name="T7" fmla="*/ 0 h 48"/>
                <a:gd name="T8" fmla="*/ 0 w 8"/>
                <a:gd name="T9" fmla="*/ 402731031 h 48"/>
                <a:gd name="T10" fmla="*/ 110255844 w 8"/>
                <a:gd name="T11" fmla="*/ 681543004 h 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57" name="Freeform 22"/>
            <p:cNvSpPr>
              <a:spLocks/>
            </p:cNvSpPr>
            <p:nvPr/>
          </p:nvSpPr>
          <p:spPr bwMode="auto">
            <a:xfrm>
              <a:off x="3211513" y="5410200"/>
              <a:ext cx="203200" cy="530225"/>
            </a:xfrm>
            <a:custGeom>
              <a:avLst/>
              <a:gdLst>
                <a:gd name="T0" fmla="*/ 106891015 w 52"/>
                <a:gd name="T1" fmla="*/ 277669014 h 135"/>
                <a:gd name="T2" fmla="*/ 0 w 52"/>
                <a:gd name="T3" fmla="*/ 0 h 135"/>
                <a:gd name="T4" fmla="*/ 183239508 w 52"/>
                <a:gd name="T5" fmla="*/ 740445466 h 135"/>
                <a:gd name="T6" fmla="*/ 244320646 w 52"/>
                <a:gd name="T7" fmla="*/ 956412000 h 135"/>
                <a:gd name="T8" fmla="*/ 778771815 w 52"/>
                <a:gd name="T9" fmla="*/ 2082507782 h 135"/>
                <a:gd name="T10" fmla="*/ 794043077 w 52"/>
                <a:gd name="T11" fmla="*/ 2082507782 h 135"/>
                <a:gd name="T12" fmla="*/ 366482923 w 52"/>
                <a:gd name="T13" fmla="*/ 863854353 h 135"/>
                <a:gd name="T14" fmla="*/ 106891015 w 52"/>
                <a:gd name="T15" fmla="*/ 277669014 h 1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grpSp>
      <p:grpSp>
        <p:nvGrpSpPr>
          <p:cNvPr id="1027" name="Group 48"/>
          <p:cNvGrpSpPr>
            <a:grpSpLocks/>
          </p:cNvGrpSpPr>
          <p:nvPr/>
        </p:nvGrpSpPr>
        <p:grpSpPr bwMode="auto">
          <a:xfrm>
            <a:off x="27518" y="0"/>
            <a:ext cx="2603500" cy="6853238"/>
            <a:chOff x="6627813" y="195717"/>
            <a:chExt cx="1952625" cy="5678034"/>
          </a:xfrm>
        </p:grpSpPr>
        <p:sp>
          <p:nvSpPr>
            <p:cNvPr id="1034" name="Freeform 27"/>
            <p:cNvSpPr>
              <a:spLocks/>
            </p:cNvSpPr>
            <p:nvPr/>
          </p:nvSpPr>
          <p:spPr bwMode="auto">
            <a:xfrm>
              <a:off x="6627813" y="195717"/>
              <a:ext cx="409575" cy="3646488"/>
            </a:xfrm>
            <a:custGeom>
              <a:avLst/>
              <a:gdLst>
                <a:gd name="T0" fmla="*/ 110684661 w 103"/>
                <a:gd name="T1" fmla="*/ 2147483646 h 920"/>
                <a:gd name="T2" fmla="*/ 411117865 w 103"/>
                <a:gd name="T3" fmla="*/ 2147483646 h 920"/>
                <a:gd name="T4" fmla="*/ 901295634 w 103"/>
                <a:gd name="T5" fmla="*/ 2147483646 h 920"/>
                <a:gd name="T6" fmla="*/ 1597032336 w 103"/>
                <a:gd name="T7" fmla="*/ 2147483646 h 920"/>
                <a:gd name="T8" fmla="*/ 1628657093 w 103"/>
                <a:gd name="T9" fmla="*/ 2147483646 h 920"/>
                <a:gd name="T10" fmla="*/ 1565407579 w 103"/>
                <a:gd name="T11" fmla="*/ 2147483646 h 920"/>
                <a:gd name="T12" fmla="*/ 1565407579 w 103"/>
                <a:gd name="T13" fmla="*/ 2147483646 h 920"/>
                <a:gd name="T14" fmla="*/ 996169906 w 103"/>
                <a:gd name="T15" fmla="*/ 2147483646 h 920"/>
                <a:gd name="T16" fmla="*/ 474367379 w 103"/>
                <a:gd name="T17" fmla="*/ 2147483646 h 920"/>
                <a:gd name="T18" fmla="*/ 142309418 w 103"/>
                <a:gd name="T19" fmla="*/ 2147483646 h 920"/>
                <a:gd name="T20" fmla="*/ 47435147 w 103"/>
                <a:gd name="T21" fmla="*/ 1445313264 h 920"/>
                <a:gd name="T22" fmla="*/ 15810390 w 103"/>
                <a:gd name="T23" fmla="*/ 0 h 920"/>
                <a:gd name="T24" fmla="*/ 0 w 103"/>
                <a:gd name="T25" fmla="*/ 0 h 920"/>
                <a:gd name="T26" fmla="*/ 15810390 w 103"/>
                <a:gd name="T27" fmla="*/ 1445313264 h 920"/>
                <a:gd name="T28" fmla="*/ 110684661 w 103"/>
                <a:gd name="T29" fmla="*/ 2147483646 h 9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35" name="Freeform 28"/>
            <p:cNvSpPr>
              <a:spLocks/>
            </p:cNvSpPr>
            <p:nvPr/>
          </p:nvSpPr>
          <p:spPr bwMode="auto">
            <a:xfrm>
              <a:off x="7061201" y="3771900"/>
              <a:ext cx="350838" cy="1309688"/>
            </a:xfrm>
            <a:custGeom>
              <a:avLst/>
              <a:gdLst>
                <a:gd name="T0" fmla="*/ 842409880 w 88"/>
                <a:gd name="T1" fmla="*/ 2147483646 h 330"/>
                <a:gd name="T2" fmla="*/ 1398719344 w 88"/>
                <a:gd name="T3" fmla="*/ 2147483646 h 330"/>
                <a:gd name="T4" fmla="*/ 1398719344 w 88"/>
                <a:gd name="T5" fmla="*/ 2147483646 h 330"/>
                <a:gd name="T6" fmla="*/ 1398719344 w 88"/>
                <a:gd name="T7" fmla="*/ 2147483646 h 330"/>
                <a:gd name="T8" fmla="*/ 985460087 w 88"/>
                <a:gd name="T9" fmla="*/ 2147483646 h 330"/>
                <a:gd name="T10" fmla="*/ 0 w 88"/>
                <a:gd name="T11" fmla="*/ 0 h 330"/>
                <a:gd name="T12" fmla="*/ 111263488 w 88"/>
                <a:gd name="T13" fmla="*/ 992310910 h 330"/>
                <a:gd name="T14" fmla="*/ 842409880 w 88"/>
                <a:gd name="T15" fmla="*/ 2147483646 h 33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36" name="Freeform 29"/>
            <p:cNvSpPr>
              <a:spLocks/>
            </p:cNvSpPr>
            <p:nvPr/>
          </p:nvSpPr>
          <p:spPr bwMode="auto">
            <a:xfrm>
              <a:off x="7439026" y="5053013"/>
              <a:ext cx="357188" cy="820738"/>
            </a:xfrm>
            <a:custGeom>
              <a:avLst/>
              <a:gdLst>
                <a:gd name="T0" fmla="*/ 94507976 w 90"/>
                <a:gd name="T1" fmla="*/ 235809526 h 207"/>
                <a:gd name="T2" fmla="*/ 0 w 90"/>
                <a:gd name="T3" fmla="*/ 0 h 207"/>
                <a:gd name="T4" fmla="*/ 15751991 w 90"/>
                <a:gd name="T5" fmla="*/ 455898152 h 207"/>
                <a:gd name="T6" fmla="*/ 661543926 w 90"/>
                <a:gd name="T7" fmla="*/ 1996514571 h 207"/>
                <a:gd name="T8" fmla="*/ 1260079889 w 90"/>
                <a:gd name="T9" fmla="*/ 2147483646 h 207"/>
                <a:gd name="T10" fmla="*/ 1417591859 w 90"/>
                <a:gd name="T11" fmla="*/ 2147483646 h 207"/>
                <a:gd name="T12" fmla="*/ 787551915 w 90"/>
                <a:gd name="T13" fmla="*/ 1933630974 h 207"/>
                <a:gd name="T14" fmla="*/ 94507976 w 90"/>
                <a:gd name="T15" fmla="*/ 235809526 h 20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37" name="Freeform 30"/>
            <p:cNvSpPr>
              <a:spLocks/>
            </p:cNvSpPr>
            <p:nvPr/>
          </p:nvSpPr>
          <p:spPr bwMode="auto">
            <a:xfrm>
              <a:off x="7037388" y="3811588"/>
              <a:ext cx="457200" cy="1852613"/>
            </a:xfrm>
            <a:custGeom>
              <a:avLst/>
              <a:gdLst>
                <a:gd name="T0" fmla="*/ 1596387350 w 115"/>
                <a:gd name="T1" fmla="*/ 2147483646 h 467"/>
                <a:gd name="T2" fmla="*/ 1232853715 w 115"/>
                <a:gd name="T3" fmla="*/ 2147483646 h 467"/>
                <a:gd name="T4" fmla="*/ 458368842 w 115"/>
                <a:gd name="T5" fmla="*/ 2147483646 h 467"/>
                <a:gd name="T6" fmla="*/ 205473631 w 115"/>
                <a:gd name="T7" fmla="*/ 834088423 h 467"/>
                <a:gd name="T8" fmla="*/ 0 w 115"/>
                <a:gd name="T9" fmla="*/ 0 h 467"/>
                <a:gd name="T10" fmla="*/ 331923224 w 115"/>
                <a:gd name="T11" fmla="*/ 2147483646 h 467"/>
                <a:gd name="T12" fmla="*/ 1090600904 w 115"/>
                <a:gd name="T13" fmla="*/ 2147483646 h 467"/>
                <a:gd name="T14" fmla="*/ 1627997760 w 115"/>
                <a:gd name="T15" fmla="*/ 2147483646 h 467"/>
                <a:gd name="T16" fmla="*/ 1817668174 w 115"/>
                <a:gd name="T17" fmla="*/ 2147483646 h 467"/>
                <a:gd name="T18" fmla="*/ 1770250570 w 115"/>
                <a:gd name="T19" fmla="*/ 2147483646 h 467"/>
                <a:gd name="T20" fmla="*/ 1596387350 w 115"/>
                <a:gd name="T21" fmla="*/ 2147483646 h 4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38" name="Freeform 31"/>
            <p:cNvSpPr>
              <a:spLocks/>
            </p:cNvSpPr>
            <p:nvPr/>
          </p:nvSpPr>
          <p:spPr bwMode="auto">
            <a:xfrm>
              <a:off x="6992938" y="1263650"/>
              <a:ext cx="144463" cy="2508250"/>
            </a:xfrm>
            <a:custGeom>
              <a:avLst/>
              <a:gdLst>
                <a:gd name="T0" fmla="*/ 273753372 w 36"/>
                <a:gd name="T1" fmla="*/ 2147483646 h 633"/>
                <a:gd name="T2" fmla="*/ 209338926 w 36"/>
                <a:gd name="T3" fmla="*/ 2147483646 h 633"/>
                <a:gd name="T4" fmla="*/ 80514045 w 36"/>
                <a:gd name="T5" fmla="*/ 2147483646 h 633"/>
                <a:gd name="T6" fmla="*/ 209338926 w 36"/>
                <a:gd name="T7" fmla="*/ 2147483646 h 633"/>
                <a:gd name="T8" fmla="*/ 354267417 w 36"/>
                <a:gd name="T9" fmla="*/ 1554425528 h 633"/>
                <a:gd name="T10" fmla="*/ 579709955 w 36"/>
                <a:gd name="T11" fmla="*/ 0 h 633"/>
                <a:gd name="T12" fmla="*/ 563606343 w 36"/>
                <a:gd name="T13" fmla="*/ 0 h 633"/>
                <a:gd name="T14" fmla="*/ 322060194 w 36"/>
                <a:gd name="T15" fmla="*/ 1554425528 h 633"/>
                <a:gd name="T16" fmla="*/ 161032104 w 36"/>
                <a:gd name="T17" fmla="*/ 2147483646 h 633"/>
                <a:gd name="T18" fmla="*/ 16103612 w 36"/>
                <a:gd name="T19" fmla="*/ 2147483646 h 633"/>
                <a:gd name="T20" fmla="*/ 112721269 w 36"/>
                <a:gd name="T21" fmla="*/ 2147483646 h 633"/>
                <a:gd name="T22" fmla="*/ 257649761 w 36"/>
                <a:gd name="T23" fmla="*/ 2147483646 h 633"/>
                <a:gd name="T24" fmla="*/ 273753372 w 36"/>
                <a:gd name="T25" fmla="*/ 2147483646 h 6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39" name="Freeform 32"/>
            <p:cNvSpPr>
              <a:spLocks/>
            </p:cNvSpPr>
            <p:nvPr/>
          </p:nvSpPr>
          <p:spPr bwMode="auto">
            <a:xfrm>
              <a:off x="7526338" y="5640388"/>
              <a:ext cx="111125" cy="233363"/>
            </a:xfrm>
            <a:custGeom>
              <a:avLst/>
              <a:gdLst>
                <a:gd name="T0" fmla="*/ 346523469 w 28"/>
                <a:gd name="T1" fmla="*/ 923021860 h 59"/>
                <a:gd name="T2" fmla="*/ 441027344 w 28"/>
                <a:gd name="T3" fmla="*/ 923021860 h 59"/>
                <a:gd name="T4" fmla="*/ 0 w 28"/>
                <a:gd name="T5" fmla="*/ 0 h 59"/>
                <a:gd name="T6" fmla="*/ 346523469 w 28"/>
                <a:gd name="T7" fmla="*/ 923021860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40" name="Freeform 33"/>
            <p:cNvSpPr>
              <a:spLocks/>
            </p:cNvSpPr>
            <p:nvPr/>
          </p:nvSpPr>
          <p:spPr bwMode="auto">
            <a:xfrm>
              <a:off x="7021513" y="3598863"/>
              <a:ext cx="68263" cy="423863"/>
            </a:xfrm>
            <a:custGeom>
              <a:avLst/>
              <a:gdLst>
                <a:gd name="T0" fmla="*/ 64496489 w 17"/>
                <a:gd name="T1" fmla="*/ 847377402 h 107"/>
                <a:gd name="T2" fmla="*/ 274108069 w 17"/>
                <a:gd name="T3" fmla="*/ 1679063951 h 107"/>
                <a:gd name="T4" fmla="*/ 161241221 w 17"/>
                <a:gd name="T5" fmla="*/ 690456982 h 107"/>
                <a:gd name="T6" fmla="*/ 145115092 w 17"/>
                <a:gd name="T7" fmla="*/ 674762167 h 107"/>
                <a:gd name="T8" fmla="*/ 0 w 17"/>
                <a:gd name="T9" fmla="*/ 0 h 107"/>
                <a:gd name="T10" fmla="*/ 0 w 17"/>
                <a:gd name="T11" fmla="*/ 125538713 h 107"/>
                <a:gd name="T12" fmla="*/ 64496489 w 17"/>
                <a:gd name="T13" fmla="*/ 847377402 h 10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41" name="Freeform 34"/>
            <p:cNvSpPr>
              <a:spLocks/>
            </p:cNvSpPr>
            <p:nvPr/>
          </p:nvSpPr>
          <p:spPr bwMode="auto">
            <a:xfrm>
              <a:off x="7412038" y="2801938"/>
              <a:ext cx="1168400" cy="2251075"/>
            </a:xfrm>
            <a:custGeom>
              <a:avLst/>
              <a:gdLst>
                <a:gd name="T0" fmla="*/ 126350140 w 294"/>
                <a:gd name="T1" fmla="*/ 2147483646 h 568"/>
                <a:gd name="T2" fmla="*/ 552784347 w 294"/>
                <a:gd name="T3" fmla="*/ 2147483646 h 568"/>
                <a:gd name="T4" fmla="*/ 1563593416 w 294"/>
                <a:gd name="T5" fmla="*/ 2147483646 h 568"/>
                <a:gd name="T6" fmla="*/ 2147483646 w 294"/>
                <a:gd name="T7" fmla="*/ 1869089766 h 568"/>
                <a:gd name="T8" fmla="*/ 2147483646 w 294"/>
                <a:gd name="T9" fmla="*/ 910983896 h 568"/>
                <a:gd name="T10" fmla="*/ 2147483646 w 294"/>
                <a:gd name="T11" fmla="*/ 439783962 h 568"/>
                <a:gd name="T12" fmla="*/ 2147483646 w 294"/>
                <a:gd name="T13" fmla="*/ 0 h 568"/>
                <a:gd name="T14" fmla="*/ 2147483646 w 294"/>
                <a:gd name="T15" fmla="*/ 0 h 568"/>
                <a:gd name="T16" fmla="*/ 2147483646 w 294"/>
                <a:gd name="T17" fmla="*/ 424077958 h 568"/>
                <a:gd name="T18" fmla="*/ 2147483646 w 294"/>
                <a:gd name="T19" fmla="*/ 879571888 h 568"/>
                <a:gd name="T20" fmla="*/ 2147483646 w 294"/>
                <a:gd name="T21" fmla="*/ 1837677758 h 568"/>
                <a:gd name="T22" fmla="*/ 1500416359 w 294"/>
                <a:gd name="T23" fmla="*/ 2147483646 h 568"/>
                <a:gd name="T24" fmla="*/ 473814019 w 294"/>
                <a:gd name="T25" fmla="*/ 2147483646 h 568"/>
                <a:gd name="T26" fmla="*/ 0 w 294"/>
                <a:gd name="T27" fmla="*/ 2147483646 h 568"/>
                <a:gd name="T28" fmla="*/ 110556869 w 294"/>
                <a:gd name="T29" fmla="*/ 2147483646 h 568"/>
                <a:gd name="T30" fmla="*/ 126350140 w 294"/>
                <a:gd name="T31" fmla="*/ 2147483646 h 56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42" name="Freeform 35"/>
            <p:cNvSpPr>
              <a:spLocks/>
            </p:cNvSpPr>
            <p:nvPr/>
          </p:nvSpPr>
          <p:spPr bwMode="auto">
            <a:xfrm>
              <a:off x="7494588" y="5664200"/>
              <a:ext cx="100013" cy="209550"/>
            </a:xfrm>
            <a:custGeom>
              <a:avLst/>
              <a:gdLst>
                <a:gd name="T0" fmla="*/ 0 w 25"/>
                <a:gd name="T1" fmla="*/ 0 h 53"/>
                <a:gd name="T2" fmla="*/ 304079525 w 25"/>
                <a:gd name="T3" fmla="*/ 828513255 h 53"/>
                <a:gd name="T4" fmla="*/ 400104007 w 25"/>
                <a:gd name="T5" fmla="*/ 828513255 h 53"/>
                <a:gd name="T6" fmla="*/ 0 w 25"/>
                <a:gd name="T7" fmla="*/ 0 h 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43" name="Freeform 36"/>
            <p:cNvSpPr>
              <a:spLocks/>
            </p:cNvSpPr>
            <p:nvPr/>
          </p:nvSpPr>
          <p:spPr bwMode="auto">
            <a:xfrm>
              <a:off x="7412038" y="5081588"/>
              <a:ext cx="114300" cy="558800"/>
            </a:xfrm>
            <a:custGeom>
              <a:avLst/>
              <a:gdLst>
                <a:gd name="T0" fmla="*/ 0 w 29"/>
                <a:gd name="T1" fmla="*/ 0 h 141"/>
                <a:gd name="T2" fmla="*/ 108742655 w 29"/>
                <a:gd name="T3" fmla="*/ 1397863960 h 141"/>
                <a:gd name="T4" fmla="*/ 279621155 w 29"/>
                <a:gd name="T5" fmla="*/ 1837639560 h 141"/>
                <a:gd name="T6" fmla="*/ 450499655 w 29"/>
                <a:gd name="T7" fmla="*/ 2147483646 h 141"/>
                <a:gd name="T8" fmla="*/ 419429762 w 29"/>
                <a:gd name="T9" fmla="*/ 2120352729 h 141"/>
                <a:gd name="T10" fmla="*/ 124275631 w 29"/>
                <a:gd name="T11" fmla="*/ 345540519 h 141"/>
                <a:gd name="T12" fmla="*/ 62139786 w 29"/>
                <a:gd name="T13" fmla="*/ 172768278 h 141"/>
                <a:gd name="T14" fmla="*/ 0 w 29"/>
                <a:gd name="T15" fmla="*/ 0 h 14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44" name="Freeform 37"/>
            <p:cNvSpPr>
              <a:spLocks/>
            </p:cNvSpPr>
            <p:nvPr/>
          </p:nvSpPr>
          <p:spPr bwMode="auto">
            <a:xfrm>
              <a:off x="7412038" y="4978400"/>
              <a:ext cx="31750" cy="188913"/>
            </a:xfrm>
            <a:custGeom>
              <a:avLst/>
              <a:gdLst>
                <a:gd name="T0" fmla="*/ 0 w 8"/>
                <a:gd name="T1" fmla="*/ 402731031 h 48"/>
                <a:gd name="T2" fmla="*/ 63003906 w 8"/>
                <a:gd name="T3" fmla="*/ 573114814 h 48"/>
                <a:gd name="T4" fmla="*/ 126007813 w 8"/>
                <a:gd name="T5" fmla="*/ 743502533 h 48"/>
                <a:gd name="T6" fmla="*/ 110255844 w 8"/>
                <a:gd name="T7" fmla="*/ 294302840 h 48"/>
                <a:gd name="T8" fmla="*/ 0 w 8"/>
                <a:gd name="T9" fmla="*/ 0 h 48"/>
                <a:gd name="T10" fmla="*/ 0 w 8"/>
                <a:gd name="T11" fmla="*/ 61959528 h 48"/>
                <a:gd name="T12" fmla="*/ 0 w 8"/>
                <a:gd name="T13" fmla="*/ 402731031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sp>
          <p:nvSpPr>
            <p:cNvPr id="1045" name="Freeform 38"/>
            <p:cNvSpPr>
              <a:spLocks/>
            </p:cNvSpPr>
            <p:nvPr/>
          </p:nvSpPr>
          <p:spPr bwMode="auto">
            <a:xfrm>
              <a:off x="7439026" y="5434013"/>
              <a:ext cx="174625" cy="439738"/>
            </a:xfrm>
            <a:custGeom>
              <a:avLst/>
              <a:gdLst>
                <a:gd name="T0" fmla="*/ 173259750 w 44"/>
                <a:gd name="T1" fmla="*/ 439440880 h 111"/>
                <a:gd name="T2" fmla="*/ 0 w 44"/>
                <a:gd name="T3" fmla="*/ 0 h 111"/>
                <a:gd name="T4" fmla="*/ 173259750 w 44"/>
                <a:gd name="T5" fmla="*/ 769022530 h 111"/>
                <a:gd name="T6" fmla="*/ 220515656 w 44"/>
                <a:gd name="T7" fmla="*/ 910269545 h 111"/>
                <a:gd name="T8" fmla="*/ 614287094 w 44"/>
                <a:gd name="T9" fmla="*/ 1742067645 h 111"/>
                <a:gd name="T10" fmla="*/ 693042969 w 44"/>
                <a:gd name="T11" fmla="*/ 1742067645 h 111"/>
                <a:gd name="T12" fmla="*/ 346523469 w 44"/>
                <a:gd name="T13" fmla="*/ 816102227 h 111"/>
                <a:gd name="T14" fmla="*/ 173259750 w 44"/>
                <a:gd name="T15" fmla="*/ 439440880 h 11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buFontTx/>
                <a:buNone/>
              </a:pPr>
              <a:endParaRPr kumimoji="1" lang="zh-TW" altLang="en-US" smtClean="0">
                <a:solidFill>
                  <a:prstClr val="black"/>
                </a:solidFill>
                <a:latin typeface="Tahoma" panose="020B0604030504040204" pitchFamily="34" charset="0"/>
                <a:ea typeface="新細明體" panose="02020500000000000000" pitchFamily="18" charset="-120"/>
              </a:endParaRPr>
            </a:p>
          </p:txBody>
        </p:sp>
      </p:grpSp>
      <p:sp>
        <p:nvSpPr>
          <p:cNvPr id="62" name="Rectangle 61"/>
          <p:cNvSpPr/>
          <p:nvPr/>
        </p:nvSpPr>
        <p:spPr>
          <a:xfrm>
            <a:off x="1" y="0"/>
            <a:ext cx="243417"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sp>
      <p:sp>
        <p:nvSpPr>
          <p:cNvPr id="1029" name="Title Placeholder 1"/>
          <p:cNvSpPr>
            <a:spLocks noGrp="1"/>
          </p:cNvSpPr>
          <p:nvPr>
            <p:ph type="title"/>
          </p:nvPr>
        </p:nvSpPr>
        <p:spPr bwMode="auto">
          <a:xfrm>
            <a:off x="2592917" y="623888"/>
            <a:ext cx="8786283" cy="1281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TW" altLang="en-US" smtClean="0"/>
              <a:t>按一下以編輯母片標題樣式</a:t>
            </a:r>
            <a:endParaRPr lang="en-US" altLang="zh-TW" smtClean="0"/>
          </a:p>
        </p:txBody>
      </p:sp>
      <p:sp>
        <p:nvSpPr>
          <p:cNvPr id="1030" name="Text Placeholder 2"/>
          <p:cNvSpPr>
            <a:spLocks noGrp="1"/>
          </p:cNvSpPr>
          <p:nvPr>
            <p:ph type="body" idx="1"/>
          </p:nvPr>
        </p:nvSpPr>
        <p:spPr bwMode="auto">
          <a:xfrm>
            <a:off x="2590800" y="2133600"/>
            <a:ext cx="878840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altLang="zh-TW" smtClean="0"/>
          </a:p>
        </p:txBody>
      </p:sp>
      <p:sp>
        <p:nvSpPr>
          <p:cNvPr id="4" name="Date Placeholder 3"/>
          <p:cNvSpPr>
            <a:spLocks noGrp="1"/>
          </p:cNvSpPr>
          <p:nvPr>
            <p:ph type="dt" sz="half" idx="2"/>
          </p:nvPr>
        </p:nvSpPr>
        <p:spPr>
          <a:xfrm>
            <a:off x="10363201" y="6135689"/>
            <a:ext cx="1022351" cy="369887"/>
          </a:xfrm>
          <a:prstGeom prst="rect">
            <a:avLst/>
          </a:prstGeom>
        </p:spPr>
        <p:txBody>
          <a:bodyPr vert="horz" lIns="91440" tIns="45720" rIns="91440" bIns="45720" rtlCol="0" anchor="ctr"/>
          <a:lstStyle>
            <a:lvl1pPr algn="r">
              <a:defRPr sz="900">
                <a:solidFill>
                  <a:schemeClr val="tx1">
                    <a:tint val="75000"/>
                  </a:schemeClr>
                </a:solidFill>
              </a:defRPr>
            </a:lvl1pPr>
          </a:lstStyle>
          <a:p>
            <a:pPr eaLnBrk="0" hangingPunct="0">
              <a:buFontTx/>
              <a:buNone/>
              <a:defRPr/>
            </a:pPr>
            <a:endParaRPr kumimoji="1" lang="en-US" altLang="zh-TW">
              <a:solidFill>
                <a:prstClr val="black">
                  <a:tint val="75000"/>
                </a:prstClr>
              </a:solidFill>
              <a:latin typeface="Tahoma" panose="020B0604030504040204" pitchFamily="34" charset="0"/>
              <a:ea typeface="新細明體" panose="02020500000000000000" pitchFamily="18" charset="-120"/>
            </a:endParaRPr>
          </a:p>
        </p:txBody>
      </p:sp>
      <p:sp>
        <p:nvSpPr>
          <p:cNvPr id="5" name="Footer Placeholder 4"/>
          <p:cNvSpPr>
            <a:spLocks noGrp="1"/>
          </p:cNvSpPr>
          <p:nvPr>
            <p:ph type="ftr" sz="quarter" idx="3"/>
          </p:nvPr>
        </p:nvSpPr>
        <p:spPr>
          <a:xfrm>
            <a:off x="2590800" y="6135689"/>
            <a:ext cx="7622117"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eaLnBrk="0" hangingPunct="0">
              <a:buFontTx/>
              <a:buNone/>
              <a:defRPr/>
            </a:pPr>
            <a:endParaRPr kumimoji="1" lang="en-US" altLang="zh-TW">
              <a:solidFill>
                <a:prstClr val="black">
                  <a:tint val="75000"/>
                </a:prstClr>
              </a:solidFill>
              <a:latin typeface="Tahoma" panose="020B0604030504040204" pitchFamily="34" charset="0"/>
              <a:ea typeface="新細明體" panose="02020500000000000000" pitchFamily="18" charset="-120"/>
            </a:endParaRPr>
          </a:p>
        </p:txBody>
      </p:sp>
      <p:sp>
        <p:nvSpPr>
          <p:cNvPr id="6" name="Slide Number Placeholder 5"/>
          <p:cNvSpPr>
            <a:spLocks noGrp="1"/>
          </p:cNvSpPr>
          <p:nvPr>
            <p:ph type="sldNum" sz="quarter" idx="4"/>
          </p:nvPr>
        </p:nvSpPr>
        <p:spPr bwMode="gray">
          <a:xfrm>
            <a:off x="681567" y="787401"/>
            <a:ext cx="781051" cy="365125"/>
          </a:xfrm>
          <a:prstGeom prst="rect">
            <a:avLst/>
          </a:prstGeom>
        </p:spPr>
        <p:txBody>
          <a:bodyPr vert="horz" lIns="91440" tIns="45720" rIns="91440" bIns="45720" rtlCol="0" anchor="ctr"/>
          <a:lstStyle>
            <a:lvl1pPr algn="r">
              <a:defRPr sz="2000">
                <a:solidFill>
                  <a:srgbClr val="FEFFFF"/>
                </a:solidFill>
              </a:defRPr>
            </a:lvl1pPr>
          </a:lstStyle>
          <a:p>
            <a:pPr eaLnBrk="0" hangingPunct="0">
              <a:buFontTx/>
              <a:buNone/>
              <a:defRPr/>
            </a:pPr>
            <a:fld id="{7CDC080D-4801-4CE5-9BED-1003556BD91A}" type="slidenum">
              <a:rPr kumimoji="1" lang="en-US" altLang="zh-TW">
                <a:latin typeface="Tahoma" panose="020B0604030504040204" pitchFamily="34" charset="0"/>
                <a:ea typeface="新細明體" panose="02020500000000000000" pitchFamily="18" charset="-120"/>
              </a:rPr>
              <a:pPr eaLnBrk="0" hangingPunct="0">
                <a:buFontTx/>
                <a:buNone/>
                <a:defRPr/>
              </a:pPr>
              <a:t>‹#›</a:t>
            </a:fld>
            <a:endParaRPr kumimoji="1" lang="en-US" altLang="zh-TW">
              <a:latin typeface="Tahoma" panose="020B0604030504040204" pitchFamily="34" charset="0"/>
              <a:ea typeface="新細明體" panose="02020500000000000000" pitchFamily="18" charset="-120"/>
            </a:endParaRPr>
          </a:p>
        </p:txBody>
      </p:sp>
    </p:spTree>
    <p:extLst>
      <p:ext uri="{BB962C8B-B14F-4D97-AF65-F5344CB8AC3E}">
        <p14:creationId xmlns:p14="http://schemas.microsoft.com/office/powerpoint/2010/main" val="2536506769"/>
      </p:ext>
    </p:extLst>
  </p:cSld>
  <p:clrMap bg1="lt1" tx1="dk1" bg2="lt2" tx2="dk2" accent1="accent1" accent2="accent2" accent3="accent3" accent4="accent4" accent5="accent5" accent6="accent6" hlink="hlink" folHlink="folHlink"/>
  <p:sldLayoutIdLst>
    <p:sldLayoutId id="2147483858" r:id="rId1"/>
    <p:sldLayoutId id="2147483859" r:id="rId2"/>
    <p:sldLayoutId id="2147483860" r:id="rId3"/>
    <p:sldLayoutId id="2147483861" r:id="rId4"/>
    <p:sldLayoutId id="2147483862" r:id="rId5"/>
    <p:sldLayoutId id="2147483863" r:id="rId6"/>
    <p:sldLayoutId id="2147483864" r:id="rId7"/>
    <p:sldLayoutId id="2147483865" r:id="rId8"/>
    <p:sldLayoutId id="2147483866" r:id="rId9"/>
    <p:sldLayoutId id="2147483867" r:id="rId10"/>
    <p:sldLayoutId id="2147483868" r:id="rId11"/>
    <p:sldLayoutId id="2147483869" r:id="rId12"/>
    <p:sldLayoutId id="2147483870" r:id="rId13"/>
    <p:sldLayoutId id="2147483871" r:id="rId14"/>
    <p:sldLayoutId id="2147483872" r:id="rId15"/>
    <p:sldLayoutId id="2147483873" r:id="rId16"/>
  </p:sldLayoutIdLst>
  <p:txStyles>
    <p:titleStyle>
      <a:lvl1pPr algn="l" defTabSz="457200" rtl="0" eaLnBrk="0" fontAlgn="base" hangingPunct="0">
        <a:spcBef>
          <a:spcPct val="0"/>
        </a:spcBef>
        <a:spcAft>
          <a:spcPct val="0"/>
        </a:spcAft>
        <a:defRPr sz="3600" kern="1200">
          <a:solidFill>
            <a:srgbClr val="262626"/>
          </a:solidFill>
          <a:latin typeface="+mj-lt"/>
          <a:ea typeface="+mj-ea"/>
          <a:cs typeface="+mj-cs"/>
        </a:defRPr>
      </a:lvl1pPr>
      <a:lvl2pPr algn="l" defTabSz="457200" rtl="0" eaLnBrk="0" fontAlgn="base" hangingPunct="0">
        <a:spcBef>
          <a:spcPct val="0"/>
        </a:spcBef>
        <a:spcAft>
          <a:spcPct val="0"/>
        </a:spcAft>
        <a:defRPr sz="3600">
          <a:solidFill>
            <a:srgbClr val="262626"/>
          </a:solidFill>
          <a:latin typeface="Century Gothic" panose="020B0502020202020204" pitchFamily="34" charset="0"/>
          <a:ea typeface="微軟正黑體" panose="020B0604030504040204" pitchFamily="34" charset="-120"/>
        </a:defRPr>
      </a:lvl2pPr>
      <a:lvl3pPr algn="l" defTabSz="457200" rtl="0" eaLnBrk="0" fontAlgn="base" hangingPunct="0">
        <a:spcBef>
          <a:spcPct val="0"/>
        </a:spcBef>
        <a:spcAft>
          <a:spcPct val="0"/>
        </a:spcAft>
        <a:defRPr sz="3600">
          <a:solidFill>
            <a:srgbClr val="262626"/>
          </a:solidFill>
          <a:latin typeface="Century Gothic" panose="020B0502020202020204" pitchFamily="34" charset="0"/>
          <a:ea typeface="微軟正黑體" panose="020B0604030504040204" pitchFamily="34" charset="-120"/>
        </a:defRPr>
      </a:lvl3pPr>
      <a:lvl4pPr algn="l" defTabSz="457200" rtl="0" eaLnBrk="0" fontAlgn="base" hangingPunct="0">
        <a:spcBef>
          <a:spcPct val="0"/>
        </a:spcBef>
        <a:spcAft>
          <a:spcPct val="0"/>
        </a:spcAft>
        <a:defRPr sz="3600">
          <a:solidFill>
            <a:srgbClr val="262626"/>
          </a:solidFill>
          <a:latin typeface="Century Gothic" panose="020B0502020202020204" pitchFamily="34" charset="0"/>
          <a:ea typeface="微軟正黑體" panose="020B0604030504040204" pitchFamily="34" charset="-120"/>
        </a:defRPr>
      </a:lvl4pPr>
      <a:lvl5pPr algn="l" defTabSz="457200" rtl="0" eaLnBrk="0" fontAlgn="base" hangingPunct="0">
        <a:spcBef>
          <a:spcPct val="0"/>
        </a:spcBef>
        <a:spcAft>
          <a:spcPct val="0"/>
        </a:spcAft>
        <a:defRPr sz="3600">
          <a:solidFill>
            <a:srgbClr val="262626"/>
          </a:solidFill>
          <a:latin typeface="Century Gothic" panose="020B0502020202020204" pitchFamily="34" charset="0"/>
          <a:ea typeface="微軟正黑體" panose="020B0604030504040204" pitchFamily="34" charset="-12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0" fontAlgn="base" hangingPunct="0">
        <a:spcBef>
          <a:spcPts val="1000"/>
        </a:spcBef>
        <a:spcAft>
          <a:spcPct val="0"/>
        </a:spcAft>
        <a:buClr>
          <a:schemeClr val="accent1"/>
        </a:buClr>
        <a:buFont typeface="Wingdings 3" panose="05040102010807070707" pitchFamily="18" charset="2"/>
        <a:buChar char=""/>
        <a:defRPr kern="1200">
          <a:solidFill>
            <a:srgbClr val="404040"/>
          </a:solidFill>
          <a:latin typeface="+mn-lt"/>
          <a:ea typeface="+mn-ea"/>
          <a:cs typeface="+mn-cs"/>
        </a:defRPr>
      </a:lvl1pPr>
      <a:lvl2pPr marL="742950" indent="-285750" algn="l" defTabSz="457200" rtl="0" eaLnBrk="0" fontAlgn="base" hangingPunct="0">
        <a:spcBef>
          <a:spcPts val="1000"/>
        </a:spcBef>
        <a:spcAft>
          <a:spcPct val="0"/>
        </a:spcAft>
        <a:buClr>
          <a:schemeClr val="accent1"/>
        </a:buClr>
        <a:buFont typeface="Wingdings 3" panose="05040102010807070707" pitchFamily="18" charset="2"/>
        <a:buChar char=""/>
        <a:defRPr sz="1600" kern="1200">
          <a:solidFill>
            <a:srgbClr val="404040"/>
          </a:solidFill>
          <a:latin typeface="+mn-lt"/>
          <a:ea typeface="+mn-ea"/>
          <a:cs typeface="+mn-cs"/>
        </a:defRPr>
      </a:lvl2pPr>
      <a:lvl3pPr marL="1143000" indent="-228600" algn="l" defTabSz="457200" rtl="0" eaLnBrk="0" fontAlgn="base" hangingPunct="0">
        <a:spcBef>
          <a:spcPts val="1000"/>
        </a:spcBef>
        <a:spcAft>
          <a:spcPct val="0"/>
        </a:spcAft>
        <a:buClr>
          <a:schemeClr val="accent1"/>
        </a:buClr>
        <a:buFont typeface="Wingdings 3" panose="05040102010807070707" pitchFamily="18" charset="2"/>
        <a:buChar char=""/>
        <a:defRPr sz="1400" kern="1200">
          <a:solidFill>
            <a:srgbClr val="404040"/>
          </a:solidFill>
          <a:latin typeface="+mn-lt"/>
          <a:ea typeface="+mn-ea"/>
          <a:cs typeface="+mn-cs"/>
        </a:defRPr>
      </a:lvl3pPr>
      <a:lvl4pPr marL="1600200" indent="-228600" algn="l" defTabSz="457200" rtl="0" eaLnBrk="0" fontAlgn="base" hangingPunct="0">
        <a:spcBef>
          <a:spcPts val="1000"/>
        </a:spcBef>
        <a:spcAft>
          <a:spcPct val="0"/>
        </a:spcAft>
        <a:buClr>
          <a:schemeClr val="accent1"/>
        </a:buClr>
        <a:buFont typeface="Wingdings 3" panose="05040102010807070707" pitchFamily="18" charset="2"/>
        <a:buChar char=""/>
        <a:defRPr sz="1200" kern="1200">
          <a:solidFill>
            <a:srgbClr val="404040"/>
          </a:solidFill>
          <a:latin typeface="+mn-lt"/>
          <a:ea typeface="+mn-ea"/>
          <a:cs typeface="+mn-cs"/>
        </a:defRPr>
      </a:lvl4pPr>
      <a:lvl5pPr marL="2057400" indent="-228600" algn="l" defTabSz="457200" rtl="0" eaLnBrk="0" fontAlgn="base" hangingPunct="0">
        <a:spcBef>
          <a:spcPts val="1000"/>
        </a:spcBef>
        <a:spcAft>
          <a:spcPct val="0"/>
        </a:spcAft>
        <a:buClr>
          <a:schemeClr val="accent1"/>
        </a:buClr>
        <a:buFont typeface="Wingdings 3" panose="05040102010807070707" pitchFamily="18" charset="2"/>
        <a:buChar char=""/>
        <a:defRPr sz="1200" kern="1200">
          <a:solidFill>
            <a:srgbClr val="404040"/>
          </a:solidFill>
          <a:latin typeface="+mn-lt"/>
          <a:ea typeface="+mn-ea"/>
          <a:cs typeface="+mn-cs"/>
        </a:defRPr>
      </a:lvl5pPr>
      <a:lvl6pPr marL="25146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6.xml"/></Relationships>
</file>

<file path=ppt/slides/_rels/slide101.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6.xml"/></Relationships>
</file>

<file path=ppt/slides/_rels/slide102.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6.xml"/></Relationships>
</file>

<file path=ppt/slides/_rels/slide103.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6.xml"/></Relationships>
</file>

<file path=ppt/slides/_rels/slide10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6.xml"/></Relationships>
</file>

<file path=ppt/slides/_rels/slide10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11.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image" Target="../media/image59.tiff"/><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hyperlink" Target="3.&#33274;&#21335;&#24066;&#22283;&#27665;&#23567;&#23416;&#32068;&#32340;&#35215;&#31243;.pdf" TargetMode="External"/><Relationship Id="rId2" Type="http://schemas.openxmlformats.org/officeDocument/2006/relationships/hyperlink" Target="5.&#33274;&#21335;&#24066;&#31435;&#22283;&#27665;&#23567;&#23416;&#34892;&#25919;&#32068;&#32340;&#32232;&#21046;&#34920;.pdf" TargetMode="External"/><Relationship Id="rId1" Type="http://schemas.openxmlformats.org/officeDocument/2006/relationships/slideLayout" Target="../slideLayouts/slideLayout12.xml"/><Relationship Id="rId6" Type="http://schemas.openxmlformats.org/officeDocument/2006/relationships/hyperlink" Target="5.&#33274;&#21335;&#24066;&#22283;&#23567;&#25945;&#24107;&#26280;&#20860;&#20219;&#34892;&#25919;&#20154;&#21729;&#27599;&#36913;&#25480;&#35506;&#31680;&#25976;&#35036;&#20805;&#35215;&#23450;.pdf" TargetMode="External"/><Relationship Id="rId5" Type="http://schemas.openxmlformats.org/officeDocument/2006/relationships/hyperlink" Target="4.&#33274;&#21335;&#24066;&#31435;&#22283;&#27665;&#23567;&#23416;&#34892;&#25919;&#32068;&#32340;&#32232;&#21046;&#34920;.pdf" TargetMode="External"/><Relationship Id="rId4" Type="http://schemas.openxmlformats.org/officeDocument/2006/relationships/hyperlink" Target="6.&#20998;&#23652;&#36000;&#36012;&#26126;&#32048;&#34920;&#25945;&#21209;&#29256;&#22283;&#23567;&#29256;&#21443;&#32771;&#31684;&#26412;.doc" TargetMode="External"/></Relationships>
</file>

<file path=ppt/slides/_rels/slide17.xml.rels><?xml version="1.0" encoding="UTF-8" standalone="yes"?>
<Relationships xmlns="http://schemas.openxmlformats.org/package/2006/relationships"><Relationship Id="rId3" Type="http://schemas.openxmlformats.org/officeDocument/2006/relationships/hyperlink" Target="7.&#33274;&#21335;&#24066;&#22283;&#27665;&#20013;&#23416;&#32068;&#32340;&#35215;&#31243;.pdf" TargetMode="External"/><Relationship Id="rId2" Type="http://schemas.openxmlformats.org/officeDocument/2006/relationships/hyperlink" Target="5.&#33274;&#21335;&#24066;&#31435;&#22283;&#27665;&#23567;&#23416;&#34892;&#25919;&#32068;&#32340;&#32232;&#21046;&#34920;.pdf" TargetMode="External"/><Relationship Id="rId1" Type="http://schemas.openxmlformats.org/officeDocument/2006/relationships/slideLayout" Target="../slideLayouts/slideLayout12.xml"/><Relationship Id="rId6" Type="http://schemas.openxmlformats.org/officeDocument/2006/relationships/hyperlink" Target="9.&#33274;&#21335;&#24066;&#22283;&#27665;&#20013;&#23416;&#25945;&#24107;&#26280;&#20860;&#20219;&#34892;&#25919;&#20154;&#21729;&#27599;&#36913;&#25480;&#35506;&#31680;&#25976;&#35036;&#20805;&#35215;&#23450;.pdf" TargetMode="External"/><Relationship Id="rId5" Type="http://schemas.openxmlformats.org/officeDocument/2006/relationships/hyperlink" Target="8.&#33274;&#21335;&#24066;&#22283;&#27665;&#20013;&#23416;&#34892;&#25919;&#32068;&#32340;&#32232;&#21046;&#34920;.pdf" TargetMode="External"/><Relationship Id="rId4" Type="http://schemas.openxmlformats.org/officeDocument/2006/relationships/hyperlink" Target="&#20998;&#23652;&#36000;&#36012;&#26126;&#32048;&#34920;&#39640;&#22283;&#20013;&#29256;&#21443;&#32771;&#31684;&#26412;1020107.doc" TargetMode="External"/></Relationships>
</file>

<file path=ppt/slides/_rels/slide1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hyperlink" Target="13.&#23416;&#26657;&#35506;&#30332;&#26371;&#30340;&#20219;&#21209;&#33287;&#36939;&#20316;.pptx" TargetMode="External"/><Relationship Id="rId2" Type="http://schemas.openxmlformats.org/officeDocument/2006/relationships/hyperlink" Target="https://www.youtube.com/playlist?list=PLtP_uheYUYMoIOzngdGncB6KnlABOkmJV" TargetMode="External"/><Relationship Id="rId1" Type="http://schemas.openxmlformats.org/officeDocument/2006/relationships/slideLayout" Target="../slideLayouts/slideLayout7.xml"/><Relationship Id="rId4" Type="http://schemas.openxmlformats.org/officeDocument/2006/relationships/hyperlink" Target="9.&#35506;&#30332;&#26371;&#25033;&#36774;&#20107;&#38917;&#29976;&#29305;&#22294;.docx" TargetMode="Externa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2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9.png"/><Relationship Id="rId1" Type="http://schemas.openxmlformats.org/officeDocument/2006/relationships/slideLayout" Target="../slideLayouts/slideLayout4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33.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xml"/><Relationship Id="rId1" Type="http://schemas.openxmlformats.org/officeDocument/2006/relationships/slideLayout" Target="../slideLayouts/slideLayout64.xml"/><Relationship Id="rId4" Type="http://schemas.openxmlformats.org/officeDocument/2006/relationships/image" Target="../media/image31.png"/></Relationships>
</file>

<file path=ppt/slides/_rels/slide3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xml"/><Relationship Id="rId1" Type="http://schemas.openxmlformats.org/officeDocument/2006/relationships/slideLayout" Target="../slideLayouts/slideLayout64.xml"/></Relationships>
</file>

<file path=ppt/slides/_rels/slide3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4.xml"/><Relationship Id="rId1" Type="http://schemas.openxmlformats.org/officeDocument/2006/relationships/slideLayout" Target="../slideLayouts/slideLayout64.xml"/></Relationships>
</file>

<file path=ppt/slides/_rels/slide3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64.xml"/></Relationships>
</file>

<file path=ppt/slides/_rels/slide3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xml"/><Relationship Id="rId1" Type="http://schemas.openxmlformats.org/officeDocument/2006/relationships/slideLayout" Target="../slideLayouts/slideLayout64.xml"/></Relationships>
</file>

<file path=ppt/slides/_rels/slide3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6.xml"/><Relationship Id="rId1" Type="http://schemas.openxmlformats.org/officeDocument/2006/relationships/slideLayout" Target="../slideLayouts/slideLayout64.xml"/></Relationships>
</file>

<file path=ppt/slides/_rels/slide3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7.xml"/><Relationship Id="rId1" Type="http://schemas.openxmlformats.org/officeDocument/2006/relationships/slideLayout" Target="../slideLayouts/slideLayout6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64.xml"/></Relationships>
</file>

<file path=ppt/slides/_rels/slide4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6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8.xml"/><Relationship Id="rId1" Type="http://schemas.openxmlformats.org/officeDocument/2006/relationships/slideLayout" Target="../slideLayouts/slideLayout108.xml"/></Relationships>
</file>

<file path=ppt/slides/_rels/slide44.xml.rels><?xml version="1.0" encoding="UTF-8" standalone="yes"?>
<Relationships xmlns="http://schemas.openxmlformats.org/package/2006/relationships"><Relationship Id="rId3" Type="http://schemas.openxmlformats.org/officeDocument/2006/relationships/hyperlink" Target="&#21729;&#38989;&#37197;&#32622;&#19968;&#35261;&#34920;(&#20559;&#36960;&#22320;&#21312;).pdf" TargetMode="External"/><Relationship Id="rId2" Type="http://schemas.openxmlformats.org/officeDocument/2006/relationships/notesSlide" Target="../notesSlides/notesSlide9.xml"/><Relationship Id="rId1" Type="http://schemas.openxmlformats.org/officeDocument/2006/relationships/slideLayout" Target="../slideLayouts/slideLayout108.xml"/><Relationship Id="rId4" Type="http://schemas.openxmlformats.org/officeDocument/2006/relationships/image" Target="../media/image35.png"/></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8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25.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25.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25.xml"/></Relationships>
</file>

<file path=ppt/slides/_rels/slide49.xml.rels><?xml version="1.0" encoding="UTF-8" standalone="yes"?>
<Relationships xmlns="http://schemas.openxmlformats.org/package/2006/relationships"><Relationship Id="rId3" Type="http://schemas.openxmlformats.org/officeDocument/2006/relationships/hyperlink" Target="12.108&#23416;&#24180;&#24230;&#19968;&#27425;&#20844;&#21578;&#20998;&#27425;&#25307;&#32771;&#20195;&#29702;&#25945;&#24107;&#29956;&#36984;&#31777;&#31456;&#31684;&#20363;.docx" TargetMode="External"/><Relationship Id="rId2" Type="http://schemas.openxmlformats.org/officeDocument/2006/relationships/notesSlide" Target="../notesSlides/notesSlide11.xml"/><Relationship Id="rId1" Type="http://schemas.openxmlformats.org/officeDocument/2006/relationships/slideLayout" Target="../slideLayouts/slideLayout7.xml"/><Relationship Id="rId5" Type="http://schemas.openxmlformats.org/officeDocument/2006/relationships/hyperlink" Target="12.&#33258;&#36774;&#20195;&#29702;&#29956;&#36984;&#24120;&#35211;&#37679;&#35492;&#27171;&#24907;&#33287;&#20462;&#27491;&#24314;&#35696;106.docx" TargetMode="External"/><Relationship Id="rId4" Type="http://schemas.openxmlformats.org/officeDocument/2006/relationships/slide" Target="slide50.xml"/></Relationships>
</file>

<file path=ppt/slides/_rels/slide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9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9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9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9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9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92.xml"/></Relationships>
</file>

<file path=ppt/slides/_rels/slide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48.xml"/></Relationships>
</file>

<file path=ppt/slides/_rels/slide6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6.jpeg"/><Relationship Id="rId1" Type="http://schemas.openxmlformats.org/officeDocument/2006/relationships/slideLayout" Target="../slideLayouts/slideLayout148.xml"/><Relationship Id="rId4" Type="http://schemas.openxmlformats.org/officeDocument/2006/relationships/image" Target="../media/image38.jpeg"/></Relationships>
</file>

<file path=ppt/slides/_rels/slide62.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Layout" Target="../slideLayouts/slideLayout148.xml"/></Relationships>
</file>

<file path=ppt/slides/_rels/slide63.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41.jpeg"/><Relationship Id="rId1" Type="http://schemas.openxmlformats.org/officeDocument/2006/relationships/slideLayout" Target="../slideLayouts/slideLayout148.xml"/></Relationships>
</file>

<file path=ppt/slides/_rels/slide64.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image" Target="../media/image43.jpeg"/><Relationship Id="rId1" Type="http://schemas.openxmlformats.org/officeDocument/2006/relationships/slideLayout" Target="../slideLayouts/slideLayout148.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9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9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9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hyperlink" Target="20.&#24392;&#24615;&#23416;&#32722;&#35506;&#31243;&#33521;&#35486;&#31185;&#25216;&#24314;&#35696;&#25514;&#26045;.pdf" TargetMode="External"/><Relationship Id="rId2" Type="http://schemas.openxmlformats.org/officeDocument/2006/relationships/hyperlink" Target="19.&#21313;&#20108;&#24180;&#22283;&#27665;&#22522;&#26412;&#25945;&#32946;&#35506;&#31243;&#32177;&#35201;&#32317;&#32177;&#30332;&#24067;&#29256;.pdf" TargetMode="Externa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14.xml"/></Relationships>
</file>

<file path=ppt/slides/_rels/slide77.xml.rels><?xml version="1.0" encoding="UTF-8" standalone="yes"?>
<Relationships xmlns="http://schemas.openxmlformats.org/package/2006/relationships"><Relationship Id="rId3" Type="http://schemas.openxmlformats.org/officeDocument/2006/relationships/diagramLayout" Target="../diagrams/layout2.xml"/><Relationship Id="rId7" Type="http://schemas.openxmlformats.org/officeDocument/2006/relationships/image" Target="../media/image46.png"/><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7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Layout" Target="../slideLayouts/slideLayout2.xml"/><Relationship Id="rId1" Type="http://schemas.openxmlformats.org/officeDocument/2006/relationships/tags" Target="../tags/tag1.xml"/></Relationships>
</file>

<file path=ppt/slides/_rels/slide8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slideLayout" Target="../slideLayouts/slideLayout12.xml"/><Relationship Id="rId5" Type="http://schemas.openxmlformats.org/officeDocument/2006/relationships/image" Target="../media/image52.png"/><Relationship Id="rId4" Type="http://schemas.openxmlformats.org/officeDocument/2006/relationships/image" Target="../media/image51.png"/></Relationships>
</file>

<file path=ppt/slides/_rels/slide81.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hyperlink" Target="21.&#25490;&#35506;&#21407;&#21063;.docx" TargetMode="External"/><Relationship Id="rId1" Type="http://schemas.openxmlformats.org/officeDocument/2006/relationships/slideLayout" Target="../slideLayouts/slideLayout13.xml"/></Relationships>
</file>

<file path=ppt/slides/_rels/slide85.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3.xml"/><Relationship Id="rId1" Type="http://schemas.openxmlformats.org/officeDocument/2006/relationships/slideLayout" Target="../slideLayouts/slideLayout18.xml"/></Relationships>
</file>

<file path=ppt/slides/_rels/slide9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6.xml"/></Relationships>
</file>

<file path=ppt/slides/_rels/slide95.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6.xml"/></Relationships>
</file>

<file path=ppt/slides/_rels/slide96.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6.xml"/></Relationships>
</file>

<file path=ppt/slides/_rels/slide97.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6.xml"/></Relationships>
</file>

<file path=ppt/slides/_rels/slide98.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6.xml"/></Relationships>
</file>

<file path=ppt/slides/_rels/slide99.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 name="文本框 62"/>
          <p:cNvSpPr>
            <a:spLocks noChangeArrowheads="1"/>
          </p:cNvSpPr>
          <p:nvPr/>
        </p:nvSpPr>
        <p:spPr bwMode="auto">
          <a:xfrm>
            <a:off x="680949" y="4692709"/>
            <a:ext cx="10187404"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6000" b="1" dirty="0">
                <a:solidFill>
                  <a:srgbClr val="595959"/>
                </a:solidFill>
                <a:latin typeface="微软雅黑" pitchFamily="34" charset="-122"/>
                <a:ea typeface="微软雅黑" pitchFamily="34" charset="-122"/>
                <a:sym typeface="微软雅黑" pitchFamily="34" charset="-122"/>
              </a:rPr>
              <a:t>教務實務工作</a:t>
            </a:r>
            <a:r>
              <a:rPr lang="zh-TW" altLang="en-US" sz="6000" b="1" dirty="0" smtClean="0">
                <a:solidFill>
                  <a:srgbClr val="595959"/>
                </a:solidFill>
                <a:latin typeface="微软雅黑" pitchFamily="34" charset="-122"/>
                <a:ea typeface="微软雅黑" pitchFamily="34" charset="-122"/>
                <a:sym typeface="微软雅黑" pitchFamily="34" charset="-122"/>
              </a:rPr>
              <a:t>與</a:t>
            </a:r>
            <a:r>
              <a:rPr lang="zh-TW" altLang="en-US" sz="6000" b="1" dirty="0">
                <a:solidFill>
                  <a:srgbClr val="595959"/>
                </a:solidFill>
                <a:latin typeface="微软雅黑" pitchFamily="34" charset="-122"/>
                <a:ea typeface="微软雅黑" pitchFamily="34" charset="-122"/>
                <a:sym typeface="微软雅黑" pitchFamily="34" charset="-122"/>
              </a:rPr>
              <a:t>行政</a:t>
            </a:r>
            <a:r>
              <a:rPr lang="zh-TW" altLang="en-US" sz="6000" b="1" dirty="0" smtClean="0">
                <a:solidFill>
                  <a:srgbClr val="595959"/>
                </a:solidFill>
                <a:latin typeface="微软雅黑" pitchFamily="34" charset="-122"/>
                <a:ea typeface="微软雅黑" pitchFamily="34" charset="-122"/>
                <a:sym typeface="微软雅黑" pitchFamily="34" charset="-122"/>
              </a:rPr>
              <a:t>素養分享</a:t>
            </a:r>
            <a:endParaRPr lang="zh-CN" altLang="en-US" sz="6000" b="1" dirty="0">
              <a:solidFill>
                <a:srgbClr val="595959"/>
              </a:solidFill>
              <a:latin typeface="微软雅黑" pitchFamily="34" charset="-122"/>
              <a:ea typeface="微软雅黑" pitchFamily="34" charset="-122"/>
              <a:sym typeface="微软雅黑" pitchFamily="34" charset="-122"/>
            </a:endParaRPr>
          </a:p>
        </p:txBody>
      </p:sp>
      <p:sp>
        <p:nvSpPr>
          <p:cNvPr id="3083" name="文本框 63"/>
          <p:cNvSpPr>
            <a:spLocks noChangeArrowheads="1"/>
          </p:cNvSpPr>
          <p:nvPr/>
        </p:nvSpPr>
        <p:spPr bwMode="auto">
          <a:xfrm>
            <a:off x="3100944" y="5949280"/>
            <a:ext cx="557075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2800" b="1" dirty="0">
                <a:solidFill>
                  <a:srgbClr val="595959"/>
                </a:solidFill>
                <a:latin typeface="微软雅黑" pitchFamily="34" charset="-122"/>
                <a:ea typeface="微软雅黑" pitchFamily="34" charset="-122"/>
                <a:sym typeface="微软雅黑" pitchFamily="34" charset="-122"/>
              </a:rPr>
              <a:t>報告人：白河國小教務主任沈千又</a:t>
            </a:r>
          </a:p>
        </p:txBody>
      </p:sp>
      <p:grpSp>
        <p:nvGrpSpPr>
          <p:cNvPr id="4" name="群組 3"/>
          <p:cNvGrpSpPr/>
          <p:nvPr/>
        </p:nvGrpSpPr>
        <p:grpSpPr>
          <a:xfrm>
            <a:off x="2822447" y="198675"/>
            <a:ext cx="6791325" cy="2437561"/>
            <a:chOff x="2805113" y="1795463"/>
            <a:chExt cx="6791325" cy="2437561"/>
          </a:xfrm>
        </p:grpSpPr>
        <p:sp>
          <p:nvSpPr>
            <p:cNvPr id="3084" name="椭圆 8"/>
            <p:cNvSpPr>
              <a:spLocks noChangeArrowheads="1"/>
            </p:cNvSpPr>
            <p:nvPr/>
          </p:nvSpPr>
          <p:spPr bwMode="auto">
            <a:xfrm>
              <a:off x="8904288" y="1795463"/>
              <a:ext cx="157162" cy="157162"/>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grpSp>
          <p:nvGrpSpPr>
            <p:cNvPr id="3" name="群組 2"/>
            <p:cNvGrpSpPr/>
            <p:nvPr/>
          </p:nvGrpSpPr>
          <p:grpSpPr>
            <a:xfrm>
              <a:off x="2805113" y="1809750"/>
              <a:ext cx="6791325" cy="2423274"/>
              <a:chOff x="2805113" y="1809750"/>
              <a:chExt cx="6791325" cy="2423274"/>
            </a:xfrm>
          </p:grpSpPr>
          <p:sp>
            <p:nvSpPr>
              <p:cNvPr id="3074" name="矩形 2"/>
              <p:cNvSpPr>
                <a:spLocks noChangeArrowheads="1"/>
              </p:cNvSpPr>
              <p:nvPr/>
            </p:nvSpPr>
            <p:spPr bwMode="auto">
              <a:xfrm>
                <a:off x="2805113" y="2317750"/>
                <a:ext cx="1668462" cy="1690688"/>
              </a:xfrm>
              <a:prstGeom prst="rect">
                <a:avLst/>
              </a:prstGeom>
              <a:solidFill>
                <a:srgbClr val="A07B63"/>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3075" name="矩形 55"/>
              <p:cNvSpPr>
                <a:spLocks noChangeArrowheads="1"/>
              </p:cNvSpPr>
              <p:nvPr/>
            </p:nvSpPr>
            <p:spPr bwMode="auto">
              <a:xfrm>
                <a:off x="4473575" y="2317750"/>
                <a:ext cx="1668463" cy="1690688"/>
              </a:xfrm>
              <a:prstGeom prst="rect">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3076" name="矩形 56"/>
              <p:cNvSpPr>
                <a:spLocks noChangeArrowheads="1"/>
              </p:cNvSpPr>
              <p:nvPr/>
            </p:nvSpPr>
            <p:spPr bwMode="auto">
              <a:xfrm>
                <a:off x="6142038" y="2317750"/>
                <a:ext cx="1668462" cy="1690688"/>
              </a:xfrm>
              <a:prstGeom prst="rect">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3077" name="矩形 57"/>
              <p:cNvSpPr>
                <a:spLocks noChangeArrowheads="1"/>
              </p:cNvSpPr>
              <p:nvPr/>
            </p:nvSpPr>
            <p:spPr bwMode="auto">
              <a:xfrm rot="401252">
                <a:off x="7927975" y="2422525"/>
                <a:ext cx="1668463" cy="1692275"/>
              </a:xfrm>
              <a:prstGeom prst="rect">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3078" name="文本框 58"/>
              <p:cNvSpPr>
                <a:spLocks noChangeArrowheads="1"/>
              </p:cNvSpPr>
              <p:nvPr/>
            </p:nvSpPr>
            <p:spPr bwMode="auto">
              <a:xfrm>
                <a:off x="4775200" y="2263775"/>
                <a:ext cx="1093788" cy="186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1500" b="1">
                    <a:solidFill>
                      <a:srgbClr val="FFFBEF"/>
                    </a:solidFill>
                    <a:latin typeface="微软雅黑" pitchFamily="34" charset="-122"/>
                    <a:ea typeface="微软雅黑" pitchFamily="34" charset="-122"/>
                    <a:sym typeface="微软雅黑" pitchFamily="34" charset="-122"/>
                  </a:rPr>
                  <a:t>0</a:t>
                </a:r>
                <a:endParaRPr lang="zh-CN" altLang="en-US" sz="3600" b="1">
                  <a:solidFill>
                    <a:srgbClr val="FFFBEF"/>
                  </a:solidFill>
                  <a:latin typeface="微软雅黑" pitchFamily="34" charset="-122"/>
                  <a:ea typeface="微软雅黑" pitchFamily="34" charset="-122"/>
                  <a:sym typeface="微软雅黑" pitchFamily="34" charset="-122"/>
                </a:endParaRPr>
              </a:p>
            </p:txBody>
          </p:sp>
          <p:sp>
            <p:nvSpPr>
              <p:cNvPr id="3079" name="文本框 59"/>
              <p:cNvSpPr>
                <a:spLocks noChangeArrowheads="1"/>
              </p:cNvSpPr>
              <p:nvPr/>
            </p:nvSpPr>
            <p:spPr bwMode="auto">
              <a:xfrm>
                <a:off x="3192463" y="2252663"/>
                <a:ext cx="1093787" cy="186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1500" b="1" dirty="0">
                    <a:solidFill>
                      <a:srgbClr val="FFFBEF"/>
                    </a:solidFill>
                    <a:latin typeface="微软雅黑" pitchFamily="34" charset="-122"/>
                    <a:ea typeface="微软雅黑" pitchFamily="34" charset="-122"/>
                    <a:sym typeface="微软雅黑" pitchFamily="34" charset="-122"/>
                  </a:rPr>
                  <a:t>2</a:t>
                </a:r>
                <a:endParaRPr lang="zh-CN" altLang="en-US" sz="2800" b="1" dirty="0">
                  <a:solidFill>
                    <a:srgbClr val="FFFBEF"/>
                  </a:solidFill>
                  <a:latin typeface="微软雅黑" pitchFamily="34" charset="-122"/>
                  <a:ea typeface="微软雅黑" pitchFamily="34" charset="-122"/>
                  <a:sym typeface="微软雅黑" pitchFamily="34" charset="-122"/>
                </a:endParaRPr>
              </a:p>
            </p:txBody>
          </p:sp>
          <p:sp>
            <p:nvSpPr>
              <p:cNvPr id="3080" name="文本框 60"/>
              <p:cNvSpPr>
                <a:spLocks noChangeArrowheads="1"/>
              </p:cNvSpPr>
              <p:nvPr/>
            </p:nvSpPr>
            <p:spPr bwMode="auto">
              <a:xfrm>
                <a:off x="6511925" y="2252663"/>
                <a:ext cx="1093569" cy="1862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TW" sz="11500" b="1" dirty="0">
                    <a:solidFill>
                      <a:srgbClr val="FFFBEF"/>
                    </a:solidFill>
                    <a:latin typeface="微软雅黑" pitchFamily="34" charset="-122"/>
                    <a:ea typeface="微软雅黑" pitchFamily="34" charset="-122"/>
                    <a:sym typeface="微软雅黑" pitchFamily="34" charset="-122"/>
                  </a:rPr>
                  <a:t>2</a:t>
                </a:r>
                <a:endParaRPr lang="zh-CN" altLang="en-US" sz="2800" b="1" dirty="0">
                  <a:solidFill>
                    <a:srgbClr val="FFFBEF"/>
                  </a:solidFill>
                  <a:latin typeface="微软雅黑" pitchFamily="34" charset="-122"/>
                  <a:ea typeface="微软雅黑" pitchFamily="34" charset="-122"/>
                  <a:sym typeface="微软雅黑" pitchFamily="34" charset="-122"/>
                </a:endParaRPr>
              </a:p>
            </p:txBody>
          </p:sp>
          <p:sp>
            <p:nvSpPr>
              <p:cNvPr id="3081" name="文本框 61"/>
              <p:cNvSpPr>
                <a:spLocks noChangeArrowheads="1"/>
              </p:cNvSpPr>
              <p:nvPr/>
            </p:nvSpPr>
            <p:spPr bwMode="auto">
              <a:xfrm rot="369405">
                <a:off x="8326548" y="2370976"/>
                <a:ext cx="1093569" cy="1862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TW" sz="11500" b="1" dirty="0">
                    <a:solidFill>
                      <a:srgbClr val="FFFBEF"/>
                    </a:solidFill>
                    <a:latin typeface="微软雅黑" pitchFamily="34" charset="-122"/>
                    <a:ea typeface="微软雅黑" pitchFamily="34" charset="-122"/>
                    <a:sym typeface="微软雅黑" pitchFamily="34" charset="-122"/>
                  </a:rPr>
                  <a:t>0</a:t>
                </a:r>
                <a:endParaRPr lang="zh-CN" altLang="en-US" sz="3600" b="1" dirty="0">
                  <a:solidFill>
                    <a:srgbClr val="FFFBEF"/>
                  </a:solidFill>
                  <a:latin typeface="微软雅黑" pitchFamily="34" charset="-122"/>
                  <a:ea typeface="微软雅黑" pitchFamily="34" charset="-122"/>
                  <a:sym typeface="微软雅黑" pitchFamily="34" charset="-122"/>
                </a:endParaRPr>
              </a:p>
            </p:txBody>
          </p:sp>
          <p:sp>
            <p:nvSpPr>
              <p:cNvPr id="3085" name="任意多边形 9"/>
              <p:cNvSpPr>
                <a:spLocks noChangeArrowheads="1"/>
              </p:cNvSpPr>
              <p:nvPr/>
            </p:nvSpPr>
            <p:spPr bwMode="auto">
              <a:xfrm>
                <a:off x="8185150" y="1809750"/>
                <a:ext cx="1339850" cy="857250"/>
              </a:xfrm>
              <a:custGeom>
                <a:avLst/>
                <a:gdLst>
                  <a:gd name="T0" fmla="*/ 0 w 1339850"/>
                  <a:gd name="T1" fmla="*/ 698500 h 857250"/>
                  <a:gd name="T2" fmla="*/ 762000 w 1339850"/>
                  <a:gd name="T3" fmla="*/ 0 h 857250"/>
                  <a:gd name="T4" fmla="*/ 838200 w 1339850"/>
                  <a:gd name="T5" fmla="*/ 12700 h 857250"/>
                  <a:gd name="T6" fmla="*/ 1339850 w 1339850"/>
                  <a:gd name="T7" fmla="*/ 857250 h 857250"/>
                  <a:gd name="T8" fmla="*/ 0 60000 65536"/>
                  <a:gd name="T9" fmla="*/ 0 60000 65536"/>
                  <a:gd name="T10" fmla="*/ 0 60000 65536"/>
                  <a:gd name="T11" fmla="*/ 0 60000 65536"/>
                  <a:gd name="T12" fmla="*/ 0 w 1339850"/>
                  <a:gd name="T13" fmla="*/ 0 h 857250"/>
                  <a:gd name="T14" fmla="*/ 1339850 w 1339850"/>
                  <a:gd name="T15" fmla="*/ 857250 h 857250"/>
                </a:gdLst>
                <a:ahLst/>
                <a:cxnLst>
                  <a:cxn ang="T8">
                    <a:pos x="T0" y="T1"/>
                  </a:cxn>
                  <a:cxn ang="T9">
                    <a:pos x="T2" y="T3"/>
                  </a:cxn>
                  <a:cxn ang="T10">
                    <a:pos x="T4" y="T5"/>
                  </a:cxn>
                  <a:cxn ang="T11">
                    <a:pos x="T6" y="T7"/>
                  </a:cxn>
                </a:cxnLst>
                <a:rect l="T12" t="T13" r="T14" b="T15"/>
                <a:pathLst>
                  <a:path w="1339850" h="857250">
                    <a:moveTo>
                      <a:pt x="0" y="698500"/>
                    </a:moveTo>
                    <a:lnTo>
                      <a:pt x="762000" y="0"/>
                    </a:lnTo>
                    <a:lnTo>
                      <a:pt x="838200" y="12700"/>
                    </a:lnTo>
                    <a:lnTo>
                      <a:pt x="1339850" y="857250"/>
                    </a:lnTo>
                  </a:path>
                </a:pathLst>
              </a:custGeom>
              <a:noFill/>
              <a:ln w="12700" cap="flat" cmpd="sng">
                <a:solidFill>
                  <a:srgbClr val="A1BD70"/>
                </a:solidFill>
                <a:bevel/>
                <a:headEnd/>
                <a:tailEnd/>
              </a:ln>
              <a:extLst>
                <a:ext uri="{909E8E84-426E-40DD-AFC4-6F175D3DCCD1}">
                  <a14:hiddenFill xmlns:a14="http://schemas.microsoft.com/office/drawing/2010/main">
                    <a:solidFill>
                      <a:srgbClr val="FFFFFF"/>
                    </a:solidFill>
                  </a14:hiddenFill>
                </a:ext>
              </a:extLst>
            </p:spPr>
            <p:txBody>
              <a:bodyPr anchor="ctr"/>
              <a:lstStyle/>
              <a:p>
                <a:pPr algn="ctr"/>
                <a:endParaRPr lang="zh-CN" altLang="zh-CN">
                  <a:solidFill>
                    <a:srgbClr val="FFFFFF"/>
                  </a:solidFill>
                  <a:latin typeface="宋体" pitchFamily="2" charset="-122"/>
                  <a:sym typeface="宋体" pitchFamily="2" charset="-122"/>
                </a:endParaRPr>
              </a:p>
            </p:txBody>
          </p:sp>
        </p:grpSp>
      </p:grpSp>
      <p:pic>
        <p:nvPicPr>
          <p:cNvPr id="17" name="圖片 1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325967" y="2791374"/>
            <a:ext cx="5345733" cy="1878107"/>
          </a:xfrm>
          <a:prstGeom prst="rect">
            <a:avLst/>
          </a:prstGeom>
        </p:spPr>
      </p:pic>
    </p:spTree>
  </p:cSld>
  <p:clrMapOvr>
    <a:masterClrMapping/>
  </p:clrMapOvr>
  <p:transition spd="slow"/>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838200" y="69433"/>
            <a:ext cx="10515600" cy="1325563"/>
          </a:xfrm>
        </p:spPr>
        <p:txBody>
          <a:bodyPr/>
          <a:lstStyle/>
          <a:p>
            <a:r>
              <a:rPr lang="zh-TW" altLang="en-US" b="1" dirty="0">
                <a:latin typeface="微軟正黑體" panose="020B0604030504040204" pitchFamily="34" charset="-120"/>
                <a:ea typeface="微軟正黑體" panose="020B0604030504040204" pitchFamily="34" charset="-120"/>
              </a:rPr>
              <a:t>教務主任</a:t>
            </a:r>
            <a:r>
              <a:rPr lang="zh-TW" altLang="en-US" b="1" dirty="0" smtClean="0">
                <a:latin typeface="微軟正黑體" panose="020B0604030504040204" pitchFamily="34" charset="-120"/>
                <a:ea typeface="微軟正黑體" panose="020B0604030504040204" pitchFamily="34" charset="-120"/>
              </a:rPr>
              <a:t>在</a:t>
            </a:r>
            <a:r>
              <a:rPr lang="zh-TW" altLang="en-US" b="1" dirty="0" smtClean="0">
                <a:solidFill>
                  <a:srgbClr val="FF0000"/>
                </a:solidFill>
                <a:latin typeface="微軟正黑體" panose="020B0604030504040204" pitchFamily="34" charset="-120"/>
                <a:ea typeface="微軟正黑體" panose="020B0604030504040204" pitchFamily="34" charset="-120"/>
              </a:rPr>
              <a:t>課程領導</a:t>
            </a:r>
            <a:r>
              <a:rPr lang="zh-TW" altLang="en-US" b="1" dirty="0" smtClean="0">
                <a:latin typeface="微軟正黑體" panose="020B0604030504040204" pitchFamily="34" charset="-120"/>
                <a:ea typeface="微軟正黑體" panose="020B0604030504040204" pitchFamily="34" charset="-120"/>
              </a:rPr>
              <a:t>歷程中的角色</a:t>
            </a:r>
            <a:endParaRPr lang="zh-TW" altLang="en-US"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a:xfrm>
            <a:off x="838200" y="1567543"/>
            <a:ext cx="10515600" cy="4609420"/>
          </a:xfrm>
        </p:spPr>
        <p:txBody>
          <a:bodyPr>
            <a:normAutofit/>
          </a:bodyPr>
          <a:lstStyle/>
          <a:p>
            <a:r>
              <a:rPr lang="zh-TW" altLang="zh-TW" b="1" dirty="0">
                <a:latin typeface="微軟正黑體" panose="020B0604030504040204" pitchFamily="34" charset="-120"/>
                <a:ea typeface="微軟正黑體" panose="020B0604030504040204" pitchFamily="34" charset="-120"/>
              </a:rPr>
              <a:t>（一）自我精進的示範</a:t>
            </a:r>
            <a:r>
              <a:rPr lang="zh-TW" altLang="zh-TW" b="1" dirty="0" smtClean="0">
                <a:latin typeface="微軟正黑體" panose="020B0604030504040204" pitchFamily="34" charset="-120"/>
                <a:ea typeface="微軟正黑體" panose="020B0604030504040204" pitchFamily="34" charset="-120"/>
              </a:rPr>
              <a:t>者</a:t>
            </a:r>
            <a:endParaRPr lang="en-US" altLang="zh-TW" b="1" dirty="0" smtClean="0">
              <a:latin typeface="微軟正黑體" panose="020B0604030504040204" pitchFamily="34" charset="-120"/>
              <a:ea typeface="微軟正黑體" panose="020B0604030504040204" pitchFamily="34" charset="-120"/>
            </a:endParaRPr>
          </a:p>
          <a:p>
            <a:r>
              <a:rPr lang="zh-TW" altLang="zh-TW" b="1" dirty="0">
                <a:latin typeface="微軟正黑體" panose="020B0604030504040204" pitchFamily="34" charset="-120"/>
                <a:ea typeface="微軟正黑體" panose="020B0604030504040204" pitchFamily="34" charset="-120"/>
              </a:rPr>
              <a:t>（二）課程願景的闡述</a:t>
            </a:r>
            <a:r>
              <a:rPr lang="zh-TW" altLang="zh-TW" b="1" dirty="0" smtClean="0">
                <a:latin typeface="微軟正黑體" panose="020B0604030504040204" pitchFamily="34" charset="-120"/>
                <a:ea typeface="微軟正黑體" panose="020B0604030504040204" pitchFamily="34" charset="-120"/>
              </a:rPr>
              <a:t>者</a:t>
            </a:r>
            <a:endParaRPr lang="en-US" altLang="zh-TW" b="1" dirty="0" smtClean="0">
              <a:latin typeface="微軟正黑體" panose="020B0604030504040204" pitchFamily="34" charset="-120"/>
              <a:ea typeface="微軟正黑體" panose="020B0604030504040204" pitchFamily="34" charset="-120"/>
            </a:endParaRPr>
          </a:p>
          <a:p>
            <a:r>
              <a:rPr lang="zh-TW" altLang="zh-TW" b="1" dirty="0">
                <a:latin typeface="微軟正黑體" panose="020B0604030504040204" pitchFamily="34" charset="-120"/>
                <a:ea typeface="微軟正黑體" panose="020B0604030504040204" pitchFamily="34" charset="-120"/>
              </a:rPr>
              <a:t>（三）課程計畫的推動</a:t>
            </a:r>
            <a:r>
              <a:rPr lang="zh-TW" altLang="zh-TW" b="1" dirty="0" smtClean="0">
                <a:latin typeface="微軟正黑體" panose="020B0604030504040204" pitchFamily="34" charset="-120"/>
                <a:ea typeface="微軟正黑體" panose="020B0604030504040204" pitchFamily="34" charset="-120"/>
              </a:rPr>
              <a:t>者</a:t>
            </a:r>
            <a:endParaRPr lang="en-US" altLang="zh-TW" b="1" dirty="0" smtClean="0">
              <a:latin typeface="微軟正黑體" panose="020B0604030504040204" pitchFamily="34" charset="-120"/>
              <a:ea typeface="微軟正黑體" panose="020B0604030504040204" pitchFamily="34" charset="-120"/>
            </a:endParaRPr>
          </a:p>
          <a:p>
            <a:r>
              <a:rPr lang="zh-TW" altLang="zh-TW" b="1" dirty="0">
                <a:latin typeface="微軟正黑體" panose="020B0604030504040204" pitchFamily="34" charset="-120"/>
                <a:ea typeface="微軟正黑體" panose="020B0604030504040204" pitchFamily="34" charset="-120"/>
              </a:rPr>
              <a:t>（四）</a:t>
            </a:r>
            <a:r>
              <a:rPr lang="zh-TW" altLang="zh-TW" b="1" dirty="0">
                <a:solidFill>
                  <a:srgbClr val="7030A0"/>
                </a:solidFill>
                <a:latin typeface="微軟正黑體" panose="020B0604030504040204" pitchFamily="34" charset="-120"/>
                <a:ea typeface="微軟正黑體" panose="020B0604030504040204" pitchFamily="34" charset="-120"/>
              </a:rPr>
              <a:t>課程實施的</a:t>
            </a:r>
            <a:r>
              <a:rPr lang="zh-TW" altLang="zh-TW" b="1" dirty="0" smtClean="0">
                <a:solidFill>
                  <a:srgbClr val="7030A0"/>
                </a:solidFill>
                <a:latin typeface="微軟正黑體" panose="020B0604030504040204" pitchFamily="34" charset="-120"/>
                <a:ea typeface="微軟正黑體" panose="020B0604030504040204" pitchFamily="34" charset="-120"/>
              </a:rPr>
              <a:t>支持者</a:t>
            </a:r>
            <a:endParaRPr lang="en-US" altLang="zh-TW" b="1" dirty="0" smtClean="0">
              <a:solidFill>
                <a:srgbClr val="7030A0"/>
              </a:solidFill>
              <a:latin typeface="微軟正黑體" panose="020B0604030504040204" pitchFamily="34" charset="-120"/>
              <a:ea typeface="微軟正黑體" panose="020B0604030504040204" pitchFamily="34" charset="-120"/>
            </a:endParaRPr>
          </a:p>
          <a:p>
            <a:r>
              <a:rPr lang="zh-TW" altLang="zh-TW" b="1" dirty="0">
                <a:latin typeface="微軟正黑體" panose="020B0604030504040204" pitchFamily="34" charset="-120"/>
                <a:ea typeface="微軟正黑體" panose="020B0604030504040204" pitchFamily="34" charset="-120"/>
              </a:rPr>
              <a:t>（五）</a:t>
            </a:r>
            <a:r>
              <a:rPr lang="zh-TW" altLang="zh-TW" b="1" dirty="0">
                <a:solidFill>
                  <a:srgbClr val="7030A0"/>
                </a:solidFill>
                <a:latin typeface="微軟正黑體" panose="020B0604030504040204" pitchFamily="34" charset="-120"/>
                <a:ea typeface="微軟正黑體" panose="020B0604030504040204" pitchFamily="34" charset="-120"/>
              </a:rPr>
              <a:t>課程評鑑的回饋</a:t>
            </a:r>
            <a:r>
              <a:rPr lang="zh-TW" altLang="zh-TW" b="1" dirty="0" smtClean="0">
                <a:solidFill>
                  <a:srgbClr val="7030A0"/>
                </a:solidFill>
                <a:latin typeface="微軟正黑體" panose="020B0604030504040204" pitchFamily="34" charset="-120"/>
                <a:ea typeface="微軟正黑體" panose="020B0604030504040204" pitchFamily="34" charset="-120"/>
              </a:rPr>
              <a:t>者</a:t>
            </a:r>
            <a:endParaRPr lang="en-US" altLang="zh-TW" b="1" dirty="0" smtClean="0">
              <a:solidFill>
                <a:srgbClr val="7030A0"/>
              </a:solidFill>
              <a:latin typeface="微軟正黑體" panose="020B0604030504040204" pitchFamily="34" charset="-120"/>
              <a:ea typeface="微軟正黑體" panose="020B0604030504040204" pitchFamily="34" charset="-120"/>
            </a:endParaRPr>
          </a:p>
          <a:p>
            <a:r>
              <a:rPr lang="zh-TW" altLang="zh-TW" b="1" dirty="0">
                <a:latin typeface="微軟正黑體" panose="020B0604030504040204" pitchFamily="34" charset="-120"/>
                <a:ea typeface="微軟正黑體" panose="020B0604030504040204" pitchFamily="34" charset="-120"/>
              </a:rPr>
              <a:t>（六）</a:t>
            </a:r>
            <a:r>
              <a:rPr lang="zh-TW" altLang="zh-TW" b="1" dirty="0">
                <a:solidFill>
                  <a:srgbClr val="7030A0"/>
                </a:solidFill>
                <a:latin typeface="微軟正黑體" panose="020B0604030504040204" pitchFamily="34" charset="-120"/>
                <a:ea typeface="微軟正黑體" panose="020B0604030504040204" pitchFamily="34" charset="-120"/>
              </a:rPr>
              <a:t>教師專業的促進</a:t>
            </a:r>
            <a:r>
              <a:rPr lang="zh-TW" altLang="zh-TW" b="1" dirty="0" smtClean="0">
                <a:solidFill>
                  <a:srgbClr val="7030A0"/>
                </a:solidFill>
                <a:latin typeface="微軟正黑體" panose="020B0604030504040204" pitchFamily="34" charset="-120"/>
                <a:ea typeface="微軟正黑體" panose="020B0604030504040204" pitchFamily="34" charset="-120"/>
              </a:rPr>
              <a:t>者</a:t>
            </a:r>
            <a:endParaRPr lang="en-US" altLang="zh-TW" b="1" dirty="0" smtClean="0">
              <a:solidFill>
                <a:srgbClr val="7030A0"/>
              </a:solidFill>
              <a:latin typeface="微軟正黑體" panose="020B0604030504040204" pitchFamily="34" charset="-120"/>
              <a:ea typeface="微軟正黑體" panose="020B0604030504040204" pitchFamily="34" charset="-120"/>
            </a:endParaRPr>
          </a:p>
          <a:p>
            <a:r>
              <a:rPr lang="zh-TW" altLang="zh-TW" b="1" dirty="0">
                <a:latin typeface="微軟正黑體" panose="020B0604030504040204" pitchFamily="34" charset="-120"/>
                <a:ea typeface="微軟正黑體" panose="020B0604030504040204" pitchFamily="34" charset="-120"/>
              </a:rPr>
              <a:t>（七）課程問題的解決</a:t>
            </a:r>
            <a:r>
              <a:rPr lang="zh-TW" altLang="zh-TW" b="1" dirty="0" smtClean="0">
                <a:latin typeface="微軟正黑體" panose="020B0604030504040204" pitchFamily="34" charset="-120"/>
                <a:ea typeface="微軟正黑體" panose="020B0604030504040204" pitchFamily="34" charset="-120"/>
              </a:rPr>
              <a:t>者</a:t>
            </a:r>
            <a:endParaRPr lang="en-US" altLang="zh-TW" b="1" dirty="0" smtClean="0">
              <a:latin typeface="微軟正黑體" panose="020B0604030504040204" pitchFamily="34" charset="-120"/>
              <a:ea typeface="微軟正黑體" panose="020B0604030504040204" pitchFamily="34" charset="-120"/>
            </a:endParaRPr>
          </a:p>
          <a:p>
            <a:r>
              <a:rPr lang="zh-TW" altLang="zh-TW" b="1" dirty="0">
                <a:latin typeface="微軟正黑體" panose="020B0604030504040204" pitchFamily="34" charset="-120"/>
                <a:ea typeface="微軟正黑體" panose="020B0604030504040204" pitchFamily="34" charset="-120"/>
              </a:rPr>
              <a:t>（八）課程資源的整合</a:t>
            </a:r>
            <a:r>
              <a:rPr lang="zh-TW" altLang="zh-TW" b="1" dirty="0" smtClean="0">
                <a:latin typeface="微軟正黑體" panose="020B0604030504040204" pitchFamily="34" charset="-120"/>
                <a:ea typeface="微軟正黑體" panose="020B0604030504040204" pitchFamily="34" charset="-120"/>
              </a:rPr>
              <a:t>者</a:t>
            </a:r>
            <a:endParaRPr lang="en-US" altLang="zh-TW" b="1" dirty="0" smtClean="0">
              <a:latin typeface="微軟正黑體" panose="020B0604030504040204" pitchFamily="34" charset="-120"/>
              <a:ea typeface="微軟正黑體" panose="020B0604030504040204" pitchFamily="34" charset="-120"/>
            </a:endParaRPr>
          </a:p>
          <a:p>
            <a:r>
              <a:rPr lang="zh-TW" altLang="zh-TW" b="1" dirty="0">
                <a:latin typeface="微軟正黑體" panose="020B0604030504040204" pitchFamily="34" charset="-120"/>
                <a:ea typeface="微軟正黑體" panose="020B0604030504040204" pitchFamily="34" charset="-120"/>
              </a:rPr>
              <a:t>（九）課程文化的革新者</a:t>
            </a:r>
            <a:endParaRPr lang="zh-TW" altLang="en-US" b="1" dirty="0">
              <a:latin typeface="微軟正黑體" panose="020B0604030504040204" pitchFamily="34" charset="-120"/>
              <a:ea typeface="微軟正黑體" panose="020B0604030504040204" pitchFamily="34" charset="-120"/>
            </a:endParaRPr>
          </a:p>
        </p:txBody>
      </p:sp>
      <p:sp>
        <p:nvSpPr>
          <p:cNvPr id="5"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6" name="矩形 5"/>
          <p:cNvSpPr/>
          <p:nvPr/>
        </p:nvSpPr>
        <p:spPr>
          <a:xfrm>
            <a:off x="2209799" y="4069574"/>
            <a:ext cx="2968831" cy="486888"/>
          </a:xfrm>
          <a:prstGeom prst="rect">
            <a:avLst/>
          </a:prstGeom>
          <a:noFill/>
          <a:ln w="57150">
            <a:solidFill>
              <a:srgbClr val="D608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矩形 6"/>
          <p:cNvSpPr/>
          <p:nvPr/>
        </p:nvSpPr>
        <p:spPr>
          <a:xfrm>
            <a:off x="5810608" y="4365310"/>
            <a:ext cx="5899171" cy="1938992"/>
          </a:xfrm>
          <a:prstGeom prst="rect">
            <a:avLst/>
          </a:prstGeom>
        </p:spPr>
        <p:txBody>
          <a:bodyPr wrap="square">
            <a:spAutoFit/>
          </a:bodyPr>
          <a:lstStyle/>
          <a:p>
            <a:r>
              <a:rPr lang="zh-TW" altLang="en-US" sz="2400" b="1" dirty="0">
                <a:solidFill>
                  <a:srgbClr val="FF0000"/>
                </a:solidFill>
                <a:latin typeface="微軟正黑體" panose="020B0604030504040204" pitchFamily="34" charset="-120"/>
                <a:ea typeface="微軟正黑體" panose="020B0604030504040204" pitchFamily="34" charset="-120"/>
              </a:rPr>
              <a:t>課程領導</a:t>
            </a:r>
            <a:r>
              <a:rPr lang="zh-TW" altLang="en-US" sz="2400" b="1" dirty="0">
                <a:latin typeface="微軟正黑體" panose="020B0604030504040204" pitchFamily="34" charset="-120"/>
                <a:ea typeface="微軟正黑體" panose="020B0604030504040204" pitchFamily="34" charset="-120"/>
              </a:rPr>
              <a:t>是一個不斷循環回饋的歷程，以</a:t>
            </a:r>
            <a:r>
              <a:rPr lang="zh-TW" altLang="en-US" sz="2400" b="1" dirty="0">
                <a:solidFill>
                  <a:srgbClr val="00B050"/>
                </a:solidFill>
                <a:latin typeface="微軟正黑體" panose="020B0604030504040204" pitchFamily="34" charset="-120"/>
                <a:ea typeface="微軟正黑體" panose="020B0604030504040204" pitchFamily="34" charset="-120"/>
              </a:rPr>
              <a:t>漸進方式</a:t>
            </a:r>
            <a:r>
              <a:rPr lang="zh-TW" altLang="en-US" sz="2400" b="1" dirty="0">
                <a:latin typeface="微軟正黑體" panose="020B0604030504040204" pitchFamily="34" charset="-120"/>
                <a:ea typeface="微軟正黑體" panose="020B0604030504040204" pitchFamily="34" charset="-120"/>
              </a:rPr>
              <a:t>建立課程與教學的評鑑機制並逐步擴大評鑑範圍，適時提供學校成員評鑑回饋，瞭解課程實施的困難並尋求解決方案，永續經營學校課程。</a:t>
            </a:r>
          </a:p>
        </p:txBody>
      </p:sp>
      <p:pic>
        <p:nvPicPr>
          <p:cNvPr id="8" name="Picture 2" descr="https://www.flaticon.com/premium-icon/icons/svg/3002/3002638.sv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464014" y="1455371"/>
            <a:ext cx="2789188" cy="27891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7308060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6000" b="1" dirty="0" smtClean="0"/>
              <a:t>十一月</a:t>
            </a:r>
            <a:endParaRPr lang="zh-TW" altLang="en-US" sz="6000" b="1" dirty="0"/>
          </a:p>
        </p:txBody>
      </p:sp>
      <p:sp>
        <p:nvSpPr>
          <p:cNvPr id="3" name="內容版面配置區 2"/>
          <p:cNvSpPr>
            <a:spLocks noGrp="1"/>
          </p:cNvSpPr>
          <p:nvPr>
            <p:ph idx="1"/>
          </p:nvPr>
        </p:nvSpPr>
        <p:spPr/>
        <p:txBody>
          <a:bodyPr/>
          <a:lstStyle/>
          <a:p>
            <a:r>
              <a:rPr lang="zh-TW" altLang="en-US" sz="2800" dirty="0" smtClean="0"/>
              <a:t>各項所申請的年度專案教務經費的核結及成果的彙整與準備</a:t>
            </a:r>
            <a:endParaRPr lang="en-US" altLang="zh-TW" sz="2800" dirty="0" smtClean="0"/>
          </a:p>
          <a:p>
            <a:r>
              <a:rPr lang="zh-TW" altLang="en-US" sz="2800" dirty="0" smtClean="0">
                <a:latin typeface="Salesforce Sans"/>
                <a:sym typeface="Salesforce Sans"/>
              </a:rPr>
              <a:t>確認學習扶助十二月成長測驗</a:t>
            </a:r>
            <a:r>
              <a:rPr lang="zh-TW" altLang="en-US" sz="2800" dirty="0">
                <a:latin typeface="Salesforce Sans"/>
                <a:sym typeface="Salesforce Sans"/>
              </a:rPr>
              <a:t>名單是否</a:t>
            </a:r>
            <a:r>
              <a:rPr lang="zh-TW" altLang="en-US" sz="2800" dirty="0" smtClean="0">
                <a:latin typeface="Salesforce Sans"/>
                <a:sym typeface="Salesforce Sans"/>
              </a:rPr>
              <a:t>正確</a:t>
            </a:r>
            <a:r>
              <a:rPr lang="en-US" altLang="zh-TW" sz="2800" dirty="0" smtClean="0">
                <a:latin typeface="Salesforce Sans"/>
                <a:sym typeface="Salesforce Sans"/>
              </a:rPr>
              <a:t>(11</a:t>
            </a:r>
            <a:r>
              <a:rPr lang="zh-TW" altLang="en-US" sz="2800" dirty="0" smtClean="0">
                <a:latin typeface="Salesforce Sans"/>
                <a:sym typeface="Salesforce Sans"/>
              </a:rPr>
              <a:t>月底</a:t>
            </a:r>
            <a:r>
              <a:rPr lang="en-US" altLang="zh-TW" sz="2800" dirty="0" smtClean="0">
                <a:latin typeface="Salesforce Sans"/>
                <a:sym typeface="Salesforce Sans"/>
              </a:rPr>
              <a:t>)</a:t>
            </a:r>
            <a:endParaRPr lang="en-US" altLang="zh-TW" sz="2800" dirty="0">
              <a:latin typeface="Salesforce Sans"/>
              <a:sym typeface="Salesforce Sans"/>
            </a:endParaRPr>
          </a:p>
          <a:p>
            <a:r>
              <a:rPr lang="zh-TW" altLang="en-US" sz="2800" dirty="0">
                <a:latin typeface="Salesforce Sans"/>
                <a:sym typeface="Salesforce Sans"/>
              </a:rPr>
              <a:t>預約</a:t>
            </a:r>
            <a:r>
              <a:rPr lang="zh-TW" altLang="en-US" sz="2800" dirty="0" smtClean="0">
                <a:latin typeface="Salesforce Sans"/>
                <a:sym typeface="Salesforce Sans"/>
              </a:rPr>
              <a:t>安排學習扶助十二月份成長測驗時間</a:t>
            </a:r>
            <a:r>
              <a:rPr lang="en-US" altLang="zh-TW" sz="2800" dirty="0" smtClean="0">
                <a:latin typeface="Salesforce Sans"/>
                <a:sym typeface="Salesforce Sans"/>
              </a:rPr>
              <a:t>(11</a:t>
            </a:r>
            <a:r>
              <a:rPr lang="zh-TW" altLang="en-US" sz="2800" dirty="0" smtClean="0">
                <a:latin typeface="Salesforce Sans"/>
                <a:sym typeface="Salesforce Sans"/>
              </a:rPr>
              <a:t>月底</a:t>
            </a:r>
            <a:r>
              <a:rPr lang="en-US" altLang="zh-TW" sz="2800" dirty="0" smtClean="0">
                <a:latin typeface="Salesforce Sans"/>
                <a:sym typeface="Salesforce Sans"/>
              </a:rPr>
              <a:t>)</a:t>
            </a:r>
            <a:endParaRPr lang="en-US" altLang="zh-TW" sz="2800" dirty="0">
              <a:latin typeface="Salesforce Sans"/>
              <a:sym typeface="Salesforce Sans"/>
            </a:endParaRPr>
          </a:p>
          <a:p>
            <a:endParaRPr lang="en-US" altLang="zh-TW" sz="2800" dirty="0" smtClean="0"/>
          </a:p>
          <a:p>
            <a:endParaRPr lang="en-US" altLang="zh-TW" dirty="0" smtClean="0"/>
          </a:p>
          <a:p>
            <a:endParaRPr lang="zh-TW" altLang="en-US"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21800" y="5512304"/>
            <a:ext cx="2506662" cy="1002545"/>
          </a:xfrm>
          <a:prstGeom prst="rect">
            <a:avLst/>
          </a:prstGeom>
        </p:spPr>
      </p:pic>
    </p:spTree>
    <p:extLst>
      <p:ext uri="{BB962C8B-B14F-4D97-AF65-F5344CB8AC3E}">
        <p14:creationId xmlns:p14="http://schemas.microsoft.com/office/powerpoint/2010/main" val="96001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6000" b="1" dirty="0" smtClean="0"/>
              <a:t>十二月份</a:t>
            </a:r>
            <a:endParaRPr lang="zh-TW" altLang="en-US" sz="6000" b="1" dirty="0"/>
          </a:p>
        </p:txBody>
      </p:sp>
      <p:sp>
        <p:nvSpPr>
          <p:cNvPr id="3" name="內容版面配置區 2"/>
          <p:cNvSpPr>
            <a:spLocks noGrp="1"/>
          </p:cNvSpPr>
          <p:nvPr>
            <p:ph idx="1"/>
          </p:nvPr>
        </p:nvSpPr>
        <p:spPr/>
        <p:txBody>
          <a:bodyPr>
            <a:normAutofit/>
          </a:bodyPr>
          <a:lstStyle/>
          <a:p>
            <a:r>
              <a:rPr lang="zh-TW" altLang="en-US" sz="2800" dirty="0"/>
              <a:t>各項所申請的年度專案教務經費的核</a:t>
            </a:r>
            <a:r>
              <a:rPr lang="zh-TW" altLang="en-US" sz="2800" dirty="0" smtClean="0"/>
              <a:t>結與成果</a:t>
            </a:r>
            <a:r>
              <a:rPr lang="zh-TW" altLang="en-US" sz="2800" dirty="0"/>
              <a:t>的彙</a:t>
            </a:r>
            <a:r>
              <a:rPr lang="zh-TW" altLang="en-US" sz="2800" dirty="0" smtClean="0"/>
              <a:t>整</a:t>
            </a:r>
            <a:endParaRPr lang="en-US" altLang="zh-TW" sz="2800" dirty="0" smtClean="0"/>
          </a:p>
          <a:p>
            <a:r>
              <a:rPr lang="zh-TW" altLang="en-US" sz="2800" dirty="0" smtClean="0"/>
              <a:t>完成</a:t>
            </a:r>
            <a:r>
              <a:rPr lang="zh-TW" altLang="en-US" sz="2800" dirty="0" smtClean="0">
                <a:latin typeface="Salesforce Sans"/>
                <a:sym typeface="Salesforce Sans"/>
              </a:rPr>
              <a:t>學習扶助十二</a:t>
            </a:r>
            <a:r>
              <a:rPr lang="zh-TW" altLang="en-US" sz="2800" dirty="0">
                <a:latin typeface="Salesforce Sans"/>
                <a:sym typeface="Salesforce Sans"/>
              </a:rPr>
              <a:t>月份成長</a:t>
            </a:r>
            <a:r>
              <a:rPr lang="zh-TW" altLang="en-US" sz="2800" dirty="0" smtClean="0">
                <a:latin typeface="Salesforce Sans"/>
                <a:sym typeface="Salesforce Sans"/>
              </a:rPr>
              <a:t>測驗 </a:t>
            </a:r>
            <a:endParaRPr lang="en-US" altLang="zh-TW" sz="2800" dirty="0" smtClean="0">
              <a:latin typeface="Salesforce Sans"/>
              <a:sym typeface="Salesforce Sans"/>
            </a:endParaRPr>
          </a:p>
          <a:p>
            <a:r>
              <a:rPr lang="zh-TW" altLang="en-US" sz="2800" dirty="0" smtClean="0">
                <a:latin typeface="Salesforce Sans"/>
                <a:sym typeface="Salesforce Sans"/>
              </a:rPr>
              <a:t>提醒級任及授課教師觀看學習扶助測驗結果</a:t>
            </a:r>
            <a:endParaRPr lang="en-US" altLang="zh-TW" sz="2800"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21800" y="5512304"/>
            <a:ext cx="2506662" cy="1002545"/>
          </a:xfrm>
          <a:prstGeom prst="rect">
            <a:avLst/>
          </a:prstGeom>
        </p:spPr>
      </p:pic>
    </p:spTree>
    <p:extLst>
      <p:ext uri="{BB962C8B-B14F-4D97-AF65-F5344CB8AC3E}">
        <p14:creationId xmlns:p14="http://schemas.microsoft.com/office/powerpoint/2010/main" val="20903737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6000" b="1" dirty="0" smtClean="0"/>
              <a:t>一月份</a:t>
            </a:r>
            <a:endParaRPr lang="zh-TW" altLang="en-US" sz="6000" b="1" dirty="0"/>
          </a:p>
        </p:txBody>
      </p:sp>
      <p:sp>
        <p:nvSpPr>
          <p:cNvPr id="3" name="內容版面配置區 2"/>
          <p:cNvSpPr>
            <a:spLocks noGrp="1"/>
          </p:cNvSpPr>
          <p:nvPr>
            <p:ph idx="1"/>
          </p:nvPr>
        </p:nvSpPr>
        <p:spPr/>
        <p:txBody>
          <a:bodyPr>
            <a:normAutofit/>
          </a:bodyPr>
          <a:lstStyle/>
          <a:p>
            <a:r>
              <a:rPr lang="zh-TW" altLang="en-US" sz="2800" dirty="0" smtClean="0"/>
              <a:t>訂購下學期教科書數量</a:t>
            </a:r>
            <a:r>
              <a:rPr lang="en-US" altLang="zh-TW" sz="2800" dirty="0" smtClean="0"/>
              <a:t>(</a:t>
            </a:r>
            <a:r>
              <a:rPr lang="zh-TW" altLang="en-US" sz="2800" dirty="0" smtClean="0"/>
              <a:t>註冊設備組</a:t>
            </a:r>
            <a:r>
              <a:rPr lang="en-US" altLang="zh-TW" sz="2800" dirty="0" smtClean="0"/>
              <a:t>)</a:t>
            </a:r>
          </a:p>
          <a:p>
            <a:r>
              <a:rPr lang="zh-TW" altLang="en-US" sz="2800" dirty="0" smtClean="0"/>
              <a:t>安排寒假教師備課研習或活動</a:t>
            </a:r>
            <a:endParaRPr lang="en-US" altLang="zh-TW" sz="2800" dirty="0" smtClean="0"/>
          </a:p>
          <a:p>
            <a:r>
              <a:rPr lang="zh-TW" altLang="en-US" sz="2800" dirty="0"/>
              <a:t>安排本學年</a:t>
            </a:r>
            <a:r>
              <a:rPr lang="zh-TW" altLang="en-US" sz="2800" dirty="0" smtClean="0"/>
              <a:t>度下學期</a:t>
            </a:r>
            <a:r>
              <a:rPr lang="zh-TW" altLang="en-US" sz="2800" dirty="0"/>
              <a:t>週三研習時間與</a:t>
            </a:r>
            <a:r>
              <a:rPr lang="zh-TW" altLang="en-US" sz="2800" dirty="0" smtClean="0"/>
              <a:t>行事</a:t>
            </a:r>
            <a:endParaRPr lang="en-US" altLang="zh-TW" sz="2800" dirty="0" smtClean="0"/>
          </a:p>
          <a:p>
            <a:r>
              <a:rPr lang="zh-TW" altLang="en-US" sz="2800" dirty="0" smtClean="0"/>
              <a:t>期末檢核上學期成績上傳</a:t>
            </a:r>
            <a:r>
              <a:rPr lang="en-US" altLang="zh-TW" sz="2800" dirty="0"/>
              <a:t>(</a:t>
            </a:r>
            <a:r>
              <a:rPr lang="zh-TW" altLang="en-US" sz="2800" dirty="0"/>
              <a:t>註冊設備組</a:t>
            </a:r>
            <a:r>
              <a:rPr lang="en-US" altLang="zh-TW" sz="2800" dirty="0" smtClean="0"/>
              <a:t>)</a:t>
            </a:r>
          </a:p>
          <a:p>
            <a:r>
              <a:rPr lang="zh-TW" altLang="en-US" sz="2800" dirty="0" smtClean="0"/>
              <a:t>學習扶助本</a:t>
            </a:r>
            <a:r>
              <a:rPr lang="zh-TW" altLang="en-US" sz="2800" dirty="0"/>
              <a:t>學年度第</a:t>
            </a:r>
            <a:r>
              <a:rPr lang="en-US" altLang="zh-TW" sz="2800" dirty="0"/>
              <a:t>1</a:t>
            </a:r>
            <a:r>
              <a:rPr lang="zh-TW" altLang="en-US" sz="2800" dirty="0" smtClean="0"/>
              <a:t>學期執行成果填報</a:t>
            </a:r>
            <a:endParaRPr lang="en-US" altLang="zh-TW" sz="2800" dirty="0" smtClean="0"/>
          </a:p>
          <a:p>
            <a:r>
              <a:rPr lang="zh-TW" altLang="en-US" sz="2800" dirty="0" smtClean="0"/>
              <a:t>學習扶助寒假開班情形</a:t>
            </a:r>
            <a:r>
              <a:rPr lang="en-US" altLang="zh-TW" sz="2800" dirty="0" smtClean="0"/>
              <a:t>(1</a:t>
            </a:r>
            <a:r>
              <a:rPr lang="zh-TW" altLang="en-US" sz="2800" dirty="0" smtClean="0"/>
              <a:t>月底</a:t>
            </a:r>
            <a:r>
              <a:rPr lang="en-US" altLang="zh-TW" sz="2800" dirty="0" smtClean="0"/>
              <a:t>)</a:t>
            </a:r>
          </a:p>
          <a:p>
            <a:endParaRPr lang="en-US" altLang="zh-TW" sz="2800" dirty="0"/>
          </a:p>
          <a:p>
            <a:endParaRPr lang="en-US" altLang="zh-TW" dirty="0"/>
          </a:p>
          <a:p>
            <a:endParaRPr lang="en-US" altLang="zh-TW" dirty="0" smtClean="0"/>
          </a:p>
          <a:p>
            <a:endParaRPr lang="zh-TW" altLang="en-US"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21800" y="5512304"/>
            <a:ext cx="2506662" cy="1002545"/>
          </a:xfrm>
          <a:prstGeom prst="rect">
            <a:avLst/>
          </a:prstGeom>
        </p:spPr>
      </p:pic>
    </p:spTree>
    <p:extLst>
      <p:ext uri="{BB962C8B-B14F-4D97-AF65-F5344CB8AC3E}">
        <p14:creationId xmlns:p14="http://schemas.microsoft.com/office/powerpoint/2010/main" val="1607167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6000" b="1" dirty="0" smtClean="0"/>
              <a:t>二月份</a:t>
            </a:r>
            <a:endParaRPr lang="zh-TW" altLang="en-US" sz="6000" b="1" dirty="0"/>
          </a:p>
        </p:txBody>
      </p:sp>
      <p:sp>
        <p:nvSpPr>
          <p:cNvPr id="3" name="內容版面配置區 2"/>
          <p:cNvSpPr>
            <a:spLocks noGrp="1"/>
          </p:cNvSpPr>
          <p:nvPr>
            <p:ph idx="1"/>
          </p:nvPr>
        </p:nvSpPr>
        <p:spPr>
          <a:xfrm>
            <a:off x="1065213" y="1752600"/>
            <a:ext cx="10557291" cy="4229100"/>
          </a:xfrm>
        </p:spPr>
        <p:txBody>
          <a:bodyPr>
            <a:normAutofit/>
          </a:bodyPr>
          <a:lstStyle/>
          <a:p>
            <a:r>
              <a:rPr lang="zh-TW" altLang="en-US" sz="2800" dirty="0" smtClean="0"/>
              <a:t>學習扶助寒假執行成果填報</a:t>
            </a:r>
            <a:endParaRPr lang="en-US" altLang="zh-TW" sz="2800" dirty="0" smtClean="0"/>
          </a:p>
          <a:p>
            <a:r>
              <a:rPr lang="zh-TW" altLang="en-US" sz="2800" dirty="0" smtClean="0"/>
              <a:t>學習扶助本</a:t>
            </a:r>
            <a:r>
              <a:rPr lang="zh-TW" altLang="en-US" sz="2800" dirty="0"/>
              <a:t>學年度</a:t>
            </a:r>
            <a:r>
              <a:rPr lang="zh-TW" altLang="en-US" sz="2800" dirty="0" smtClean="0"/>
              <a:t>第</a:t>
            </a:r>
            <a:r>
              <a:rPr lang="en-US" altLang="zh-TW" sz="2800" dirty="0" smtClean="0"/>
              <a:t>2</a:t>
            </a:r>
            <a:r>
              <a:rPr lang="zh-TW" altLang="en-US" sz="2800" dirty="0" smtClean="0"/>
              <a:t>學期</a:t>
            </a:r>
            <a:r>
              <a:rPr lang="zh-TW" altLang="en-US" sz="2800" dirty="0"/>
              <a:t>開班情形</a:t>
            </a:r>
            <a:r>
              <a:rPr lang="zh-TW" altLang="en-US" sz="2800" dirty="0" smtClean="0"/>
              <a:t>填報</a:t>
            </a:r>
            <a:endParaRPr lang="en-US" altLang="zh-TW" sz="2800" dirty="0" smtClean="0"/>
          </a:p>
          <a:p>
            <a:r>
              <a:rPr lang="zh-TW" altLang="en-US" sz="2800" dirty="0" smtClean="0"/>
              <a:t>安排下學期</a:t>
            </a:r>
            <a:r>
              <a:rPr lang="zh-TW" altLang="en-US" sz="2800" dirty="0"/>
              <a:t>各項課後學藝活動</a:t>
            </a:r>
            <a:r>
              <a:rPr lang="en-US" altLang="zh-TW" sz="2800" dirty="0"/>
              <a:t>(</a:t>
            </a:r>
            <a:r>
              <a:rPr lang="zh-TW" altLang="en-US" sz="2800" dirty="0"/>
              <a:t>課後</a:t>
            </a:r>
            <a:r>
              <a:rPr lang="zh-TW" altLang="en-US" sz="2800" dirty="0" smtClean="0"/>
              <a:t>照顧</a:t>
            </a:r>
            <a:r>
              <a:rPr lang="zh-TW" altLang="en-US" sz="2800" dirty="0" smtClean="0">
                <a:latin typeface="新細明體" panose="02020500000000000000" pitchFamily="18" charset="-120"/>
                <a:ea typeface="新細明體" panose="02020500000000000000" pitchFamily="18" charset="-120"/>
              </a:rPr>
              <a:t>、</a:t>
            </a:r>
            <a:r>
              <a:rPr lang="zh-TW" altLang="en-US" sz="2800" dirty="0" smtClean="0"/>
              <a:t>學習扶助</a:t>
            </a:r>
            <a:r>
              <a:rPr lang="en-US" altLang="zh-TW" sz="2800" dirty="0" smtClean="0"/>
              <a:t>)</a:t>
            </a:r>
            <a:endParaRPr lang="en-US" altLang="zh-TW" sz="2800" dirty="0"/>
          </a:p>
          <a:p>
            <a:endParaRPr lang="en-US" altLang="zh-TW" sz="2800" dirty="0" smtClean="0"/>
          </a:p>
          <a:p>
            <a:endParaRPr lang="en-US" altLang="zh-TW" sz="2800"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21800" y="5512304"/>
            <a:ext cx="2506662" cy="1002545"/>
          </a:xfrm>
          <a:prstGeom prst="rect">
            <a:avLst/>
          </a:prstGeom>
        </p:spPr>
      </p:pic>
    </p:spTree>
    <p:extLst>
      <p:ext uri="{BB962C8B-B14F-4D97-AF65-F5344CB8AC3E}">
        <p14:creationId xmlns:p14="http://schemas.microsoft.com/office/powerpoint/2010/main" val="1009607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6000" b="1" dirty="0" smtClean="0"/>
              <a:t>三月份</a:t>
            </a:r>
            <a:endParaRPr lang="zh-TW" altLang="en-US" sz="6000" b="1" dirty="0"/>
          </a:p>
        </p:txBody>
      </p:sp>
      <p:sp>
        <p:nvSpPr>
          <p:cNvPr id="3" name="內容版面配置區 2"/>
          <p:cNvSpPr>
            <a:spLocks noGrp="1"/>
          </p:cNvSpPr>
          <p:nvPr>
            <p:ph idx="1"/>
          </p:nvPr>
        </p:nvSpPr>
        <p:spPr/>
        <p:txBody>
          <a:bodyPr>
            <a:normAutofit/>
          </a:bodyPr>
          <a:lstStyle/>
          <a:p>
            <a:r>
              <a:rPr lang="zh-TW" altLang="en-US" sz="2800" dirty="0" smtClean="0"/>
              <a:t>各項年度教務計畫開始展開執行期程</a:t>
            </a:r>
            <a:endParaRPr lang="zh-TW" altLang="en-US" sz="2800"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315689" y="4417689"/>
            <a:ext cx="5807672" cy="2322791"/>
          </a:xfrm>
          <a:prstGeom prst="rect">
            <a:avLst/>
          </a:prstGeom>
        </p:spPr>
      </p:pic>
    </p:spTree>
    <p:extLst>
      <p:ext uri="{BB962C8B-B14F-4D97-AF65-F5344CB8AC3E}">
        <p14:creationId xmlns:p14="http://schemas.microsoft.com/office/powerpoint/2010/main" val="130635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099" name="文本框 54"/>
          <p:cNvSpPr>
            <a:spLocks noChangeArrowheads="1"/>
          </p:cNvSpPr>
          <p:nvPr/>
        </p:nvSpPr>
        <p:spPr bwMode="auto">
          <a:xfrm>
            <a:off x="320675" y="339725"/>
            <a:ext cx="249299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600" b="1" dirty="0" smtClean="0">
                <a:solidFill>
                  <a:srgbClr val="000000"/>
                </a:solidFill>
                <a:latin typeface="微软雅黑" pitchFamily="34" charset="-122"/>
                <a:ea typeface="微软雅黑" pitchFamily="34" charset="-122"/>
                <a:sym typeface="微软雅黑" pitchFamily="34" charset="-122"/>
              </a:rPr>
              <a:t>行政素養篇</a:t>
            </a:r>
            <a:endParaRPr lang="zh-CN" altLang="en-US" sz="3600" b="1" dirty="0">
              <a:solidFill>
                <a:srgbClr val="000000"/>
              </a:solidFill>
              <a:latin typeface="微软雅黑" pitchFamily="34" charset="-122"/>
              <a:ea typeface="微软雅黑" pitchFamily="34" charset="-122"/>
              <a:sym typeface="微软雅黑" pitchFamily="34" charset="-122"/>
            </a:endParaRPr>
          </a:p>
        </p:txBody>
      </p:sp>
      <p:sp>
        <p:nvSpPr>
          <p:cNvPr id="4102" name="文本框 58"/>
          <p:cNvSpPr>
            <a:spLocks noChangeArrowheads="1"/>
          </p:cNvSpPr>
          <p:nvPr/>
        </p:nvSpPr>
        <p:spPr bwMode="auto">
          <a:xfrm>
            <a:off x="5305100" y="2713488"/>
            <a:ext cx="675056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教務工作人員的理想條件與</a:t>
            </a:r>
            <a:r>
              <a:rPr lang="zh-TW"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rPr>
              <a:t>優質</a:t>
            </a:r>
            <a:r>
              <a:rPr lang="zh-TW" altLang="en-US" sz="32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素養</a:t>
            </a:r>
            <a:endParaRPr lang="zh-CN"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sp>
        <p:nvSpPr>
          <p:cNvPr id="4103" name="文本框 82"/>
          <p:cNvSpPr>
            <a:spLocks noChangeArrowheads="1"/>
          </p:cNvSpPr>
          <p:nvPr/>
        </p:nvSpPr>
        <p:spPr bwMode="auto">
          <a:xfrm>
            <a:off x="2276475" y="3090863"/>
            <a:ext cx="1857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endParaRPr lang="zh-CN" altLang="zh-CN" sz="2400" b="1">
              <a:solidFill>
                <a:srgbClr val="FFFBEF"/>
              </a:solidFill>
              <a:latin typeface="微软雅黑" pitchFamily="34" charset="-122"/>
              <a:ea typeface="微软雅黑" pitchFamily="34" charset="-122"/>
              <a:sym typeface="微软雅黑" pitchFamily="34" charset="-122"/>
            </a:endParaRPr>
          </a:p>
        </p:txBody>
      </p:sp>
      <p:grpSp>
        <p:nvGrpSpPr>
          <p:cNvPr id="4104" name="组合 6"/>
          <p:cNvGrpSpPr>
            <a:grpSpLocks/>
          </p:cNvGrpSpPr>
          <p:nvPr/>
        </p:nvGrpSpPr>
        <p:grpSpPr bwMode="auto">
          <a:xfrm>
            <a:off x="4564840" y="1598332"/>
            <a:ext cx="665162" cy="719137"/>
            <a:chOff x="0" y="0"/>
            <a:chExt cx="665978" cy="720170"/>
          </a:xfrm>
        </p:grpSpPr>
        <p:sp>
          <p:nvSpPr>
            <p:cNvPr id="4105" name="椭圆 62"/>
            <p:cNvSpPr>
              <a:spLocks noChangeArrowheads="1"/>
            </p:cNvSpPr>
            <p:nvPr/>
          </p:nvSpPr>
          <p:spPr bwMode="auto">
            <a:xfrm>
              <a:off x="0" y="0"/>
              <a:ext cx="665978" cy="665978"/>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06" name="文本框 89"/>
            <p:cNvSpPr>
              <a:spLocks noChangeArrowheads="1"/>
            </p:cNvSpPr>
            <p:nvPr/>
          </p:nvSpPr>
          <p:spPr bwMode="auto">
            <a:xfrm>
              <a:off x="99179" y="12284"/>
              <a:ext cx="50045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FFFBEF"/>
                  </a:solidFill>
                  <a:latin typeface="微软雅黑" pitchFamily="34" charset="-122"/>
                  <a:ea typeface="微软雅黑" pitchFamily="34" charset="-122"/>
                  <a:sym typeface="微软雅黑" pitchFamily="34" charset="-122"/>
                </a:rPr>
                <a:t>1</a:t>
              </a:r>
              <a:endParaRPr lang="zh-CN" altLang="en-US" sz="1600" b="1" dirty="0">
                <a:solidFill>
                  <a:srgbClr val="FFFBEF"/>
                </a:solidFill>
                <a:latin typeface="微软雅黑" pitchFamily="34" charset="-122"/>
                <a:ea typeface="微软雅黑" pitchFamily="34" charset="-122"/>
                <a:sym typeface="微软雅黑" pitchFamily="34" charset="-122"/>
              </a:endParaRPr>
            </a:p>
          </p:txBody>
        </p:sp>
      </p:grpSp>
      <p:grpSp>
        <p:nvGrpSpPr>
          <p:cNvPr id="4110" name="组合 8"/>
          <p:cNvGrpSpPr>
            <a:grpSpLocks/>
          </p:cNvGrpSpPr>
          <p:nvPr/>
        </p:nvGrpSpPr>
        <p:grpSpPr bwMode="auto">
          <a:xfrm>
            <a:off x="4581238" y="2657347"/>
            <a:ext cx="665162" cy="715963"/>
            <a:chOff x="0" y="0"/>
            <a:chExt cx="665978" cy="716479"/>
          </a:xfrm>
        </p:grpSpPr>
        <p:sp>
          <p:nvSpPr>
            <p:cNvPr id="4111" name="椭圆 61"/>
            <p:cNvSpPr>
              <a:spLocks noChangeArrowheads="1"/>
            </p:cNvSpPr>
            <p:nvPr/>
          </p:nvSpPr>
          <p:spPr bwMode="auto">
            <a:xfrm>
              <a:off x="0" y="0"/>
              <a:ext cx="665978" cy="665978"/>
            </a:xfrm>
            <a:prstGeom prst="ellipse">
              <a:avLst/>
            </a:prstGeom>
            <a:solidFill>
              <a:srgbClr val="FFDE6F"/>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12" name="文本框 91"/>
            <p:cNvSpPr>
              <a:spLocks noChangeArrowheads="1"/>
            </p:cNvSpPr>
            <p:nvPr/>
          </p:nvSpPr>
          <p:spPr bwMode="auto">
            <a:xfrm>
              <a:off x="82760" y="8593"/>
              <a:ext cx="50045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TW" sz="4000" b="1" dirty="0" smtClean="0">
                  <a:solidFill>
                    <a:srgbClr val="FFFBEF"/>
                  </a:solidFill>
                  <a:latin typeface="微软雅黑" pitchFamily="34" charset="-122"/>
                  <a:ea typeface="微软雅黑" pitchFamily="34" charset="-122"/>
                  <a:sym typeface="微软雅黑" pitchFamily="34" charset="-122"/>
                </a:rPr>
                <a:t>2</a:t>
              </a:r>
              <a:endParaRPr lang="zh-CN" altLang="en-US" sz="1600" b="1" dirty="0">
                <a:solidFill>
                  <a:srgbClr val="FFFBEF"/>
                </a:solidFill>
                <a:latin typeface="微软雅黑" pitchFamily="34" charset="-122"/>
                <a:ea typeface="微软雅黑" pitchFamily="34" charset="-122"/>
                <a:sym typeface="微软雅黑" pitchFamily="34" charset="-122"/>
              </a:endParaRPr>
            </a:p>
          </p:txBody>
        </p:sp>
      </p:grpSp>
      <p:grpSp>
        <p:nvGrpSpPr>
          <p:cNvPr id="4113" name="组合 9"/>
          <p:cNvGrpSpPr>
            <a:grpSpLocks/>
          </p:cNvGrpSpPr>
          <p:nvPr/>
        </p:nvGrpSpPr>
        <p:grpSpPr bwMode="auto">
          <a:xfrm>
            <a:off x="4564840" y="3656530"/>
            <a:ext cx="665162" cy="707886"/>
            <a:chOff x="0" y="0"/>
            <a:chExt cx="665978" cy="707747"/>
          </a:xfrm>
        </p:grpSpPr>
        <p:sp>
          <p:nvSpPr>
            <p:cNvPr id="4114" name="椭圆 64"/>
            <p:cNvSpPr>
              <a:spLocks noChangeArrowheads="1"/>
            </p:cNvSpPr>
            <p:nvPr/>
          </p:nvSpPr>
          <p:spPr bwMode="auto">
            <a:xfrm>
              <a:off x="0" y="0"/>
              <a:ext cx="665978" cy="665978"/>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15" name="文本框 92"/>
            <p:cNvSpPr>
              <a:spLocks noChangeArrowheads="1"/>
            </p:cNvSpPr>
            <p:nvPr/>
          </p:nvSpPr>
          <p:spPr bwMode="auto">
            <a:xfrm>
              <a:off x="82761" y="0"/>
              <a:ext cx="501072" cy="707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TW" sz="4000" b="1" dirty="0" smtClean="0">
                  <a:solidFill>
                    <a:srgbClr val="FFFBEF"/>
                  </a:solidFill>
                  <a:latin typeface="微软雅黑" pitchFamily="34" charset="-122"/>
                  <a:ea typeface="微软雅黑" pitchFamily="34" charset="-122"/>
                  <a:sym typeface="微软雅黑" pitchFamily="34" charset="-122"/>
                </a:rPr>
                <a:t>3</a:t>
              </a:r>
              <a:endParaRPr lang="zh-CN" altLang="en-US" sz="1600" b="1" dirty="0">
                <a:solidFill>
                  <a:srgbClr val="FFFBEF"/>
                </a:solidFill>
                <a:latin typeface="微软雅黑" pitchFamily="34" charset="-122"/>
                <a:ea typeface="微软雅黑" pitchFamily="34" charset="-122"/>
                <a:sym typeface="微软雅黑" pitchFamily="34" charset="-122"/>
              </a:endParaRPr>
            </a:p>
          </p:txBody>
        </p:sp>
      </p:grpSp>
      <p:grpSp>
        <p:nvGrpSpPr>
          <p:cNvPr id="4120" name="组合 104"/>
          <p:cNvGrpSpPr>
            <a:grpSpLocks/>
          </p:cNvGrpSpPr>
          <p:nvPr/>
        </p:nvGrpSpPr>
        <p:grpSpPr bwMode="auto">
          <a:xfrm>
            <a:off x="4564840" y="4716020"/>
            <a:ext cx="665162" cy="708025"/>
            <a:chOff x="0" y="0"/>
            <a:chExt cx="665978" cy="707886"/>
          </a:xfrm>
        </p:grpSpPr>
        <p:sp>
          <p:nvSpPr>
            <p:cNvPr id="4121" name="椭圆 105"/>
            <p:cNvSpPr>
              <a:spLocks noChangeArrowheads="1"/>
            </p:cNvSpPr>
            <p:nvPr/>
          </p:nvSpPr>
          <p:spPr bwMode="auto">
            <a:xfrm>
              <a:off x="0" y="0"/>
              <a:ext cx="665978" cy="665978"/>
            </a:xfrm>
            <a:prstGeom prst="ellipse">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22" name="文本框 106"/>
            <p:cNvSpPr>
              <a:spLocks noChangeArrowheads="1"/>
            </p:cNvSpPr>
            <p:nvPr/>
          </p:nvSpPr>
          <p:spPr bwMode="auto">
            <a:xfrm>
              <a:off x="82760" y="0"/>
              <a:ext cx="50045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TW" sz="4000" b="1" dirty="0" smtClean="0">
                  <a:solidFill>
                    <a:srgbClr val="FFFBEF"/>
                  </a:solidFill>
                  <a:latin typeface="微软雅黑" pitchFamily="34" charset="-122"/>
                  <a:ea typeface="微软雅黑" pitchFamily="34" charset="-122"/>
                  <a:sym typeface="微软雅黑" pitchFamily="34" charset="-122"/>
                </a:rPr>
                <a:t>4</a:t>
              </a:r>
              <a:endParaRPr lang="zh-CN" altLang="en-US" sz="1600" b="1" dirty="0">
                <a:solidFill>
                  <a:srgbClr val="FFFBEF"/>
                </a:solidFill>
                <a:latin typeface="微软雅黑" pitchFamily="34" charset="-122"/>
                <a:ea typeface="微软雅黑" pitchFamily="34" charset="-122"/>
                <a:sym typeface="微软雅黑" pitchFamily="34" charset="-122"/>
              </a:endParaRPr>
            </a:p>
          </p:txBody>
        </p:sp>
      </p:grpSp>
      <p:sp>
        <p:nvSpPr>
          <p:cNvPr id="4125" name="文本框 109"/>
          <p:cNvSpPr>
            <a:spLocks noChangeArrowheads="1"/>
          </p:cNvSpPr>
          <p:nvPr/>
        </p:nvSpPr>
        <p:spPr bwMode="auto">
          <a:xfrm>
            <a:off x="5329059" y="1678580"/>
            <a:ext cx="428835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教主的使命與職能角色</a:t>
            </a:r>
            <a:endParaRPr lang="zh-CN"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sp>
        <p:nvSpPr>
          <p:cNvPr id="4128" name="文本框 112"/>
          <p:cNvSpPr>
            <a:spLocks noChangeArrowheads="1"/>
          </p:cNvSpPr>
          <p:nvPr/>
        </p:nvSpPr>
        <p:spPr bwMode="auto">
          <a:xfrm>
            <a:off x="5329059" y="4829893"/>
            <a:ext cx="387798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rPr>
              <a:t>教務</a:t>
            </a:r>
            <a:r>
              <a:rPr lang="zh-TW" altLang="en-US" sz="32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工作行規與秘笈</a:t>
            </a:r>
            <a:endParaRPr lang="zh-CN"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grpSp>
        <p:nvGrpSpPr>
          <p:cNvPr id="2" name="群組 1"/>
          <p:cNvGrpSpPr/>
          <p:nvPr/>
        </p:nvGrpSpPr>
        <p:grpSpPr>
          <a:xfrm>
            <a:off x="475456" y="1866031"/>
            <a:ext cx="3602037" cy="3609975"/>
            <a:chOff x="1652588" y="1785938"/>
            <a:chExt cx="3602037" cy="3609975"/>
          </a:xfrm>
        </p:grpSpPr>
        <p:grpSp>
          <p:nvGrpSpPr>
            <p:cNvPr id="4116" name="组合 11"/>
            <p:cNvGrpSpPr>
              <a:grpSpLocks/>
            </p:cNvGrpSpPr>
            <p:nvPr/>
          </p:nvGrpSpPr>
          <p:grpSpPr bwMode="auto">
            <a:xfrm>
              <a:off x="2455863" y="2370138"/>
              <a:ext cx="2227262" cy="2227262"/>
              <a:chOff x="0" y="0"/>
              <a:chExt cx="2227477" cy="2227477"/>
            </a:xfrm>
          </p:grpSpPr>
          <p:sp>
            <p:nvSpPr>
              <p:cNvPr id="4117" name="椭圆 103"/>
              <p:cNvSpPr>
                <a:spLocks noChangeArrowheads="1"/>
              </p:cNvSpPr>
              <p:nvPr/>
            </p:nvSpPr>
            <p:spPr bwMode="auto">
              <a:xfrm>
                <a:off x="0" y="0"/>
                <a:ext cx="2227477" cy="2227477"/>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19" name="文本框 83"/>
              <p:cNvSpPr>
                <a:spLocks noChangeArrowheads="1"/>
              </p:cNvSpPr>
              <p:nvPr/>
            </p:nvSpPr>
            <p:spPr bwMode="auto">
              <a:xfrm>
                <a:off x="309175" y="656565"/>
                <a:ext cx="1569812" cy="923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5400" b="1" dirty="0" smtClean="0">
                    <a:solidFill>
                      <a:srgbClr val="FFFBEF"/>
                    </a:solidFill>
                    <a:latin typeface="微软雅黑" pitchFamily="34" charset="-122"/>
                    <a:ea typeface="微软雅黑" pitchFamily="34" charset="-122"/>
                    <a:sym typeface="微软雅黑" pitchFamily="34" charset="-122"/>
                  </a:rPr>
                  <a:t>大綱</a:t>
                </a:r>
                <a:endParaRPr lang="zh-CN" altLang="en-US" sz="2400" b="1" dirty="0">
                  <a:solidFill>
                    <a:srgbClr val="FFFBEF"/>
                  </a:solidFill>
                  <a:latin typeface="微软雅黑" pitchFamily="34" charset="-122"/>
                  <a:ea typeface="微软雅黑" pitchFamily="34" charset="-122"/>
                  <a:sym typeface="微软雅黑" pitchFamily="34" charset="-122"/>
                </a:endParaRPr>
              </a:p>
            </p:txBody>
          </p:sp>
        </p:grpSp>
        <p:sp>
          <p:nvSpPr>
            <p:cNvPr id="4135" name="椭圆 120"/>
            <p:cNvSpPr>
              <a:spLocks noChangeArrowheads="1"/>
            </p:cNvSpPr>
            <p:nvPr/>
          </p:nvSpPr>
          <p:spPr bwMode="auto">
            <a:xfrm>
              <a:off x="1652588" y="4098925"/>
              <a:ext cx="779462" cy="777875"/>
            </a:xfrm>
            <a:prstGeom prst="ellipse">
              <a:avLst/>
            </a:prstGeom>
            <a:solidFill>
              <a:srgbClr val="FFDE6F"/>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36" name="椭圆 123"/>
            <p:cNvSpPr>
              <a:spLocks noChangeArrowheads="1"/>
            </p:cNvSpPr>
            <p:nvPr/>
          </p:nvSpPr>
          <p:spPr bwMode="auto">
            <a:xfrm>
              <a:off x="1668463" y="2654300"/>
              <a:ext cx="584200" cy="584200"/>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37" name="椭圆 124"/>
            <p:cNvSpPr>
              <a:spLocks noChangeArrowheads="1"/>
            </p:cNvSpPr>
            <p:nvPr/>
          </p:nvSpPr>
          <p:spPr bwMode="auto">
            <a:xfrm>
              <a:off x="2608263" y="1785938"/>
              <a:ext cx="554037" cy="554037"/>
            </a:xfrm>
            <a:prstGeom prst="ellipse">
              <a:avLst/>
            </a:prstGeom>
            <a:solidFill>
              <a:srgbClr val="FFDE6F"/>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38" name="椭圆 125"/>
            <p:cNvSpPr>
              <a:spLocks noChangeArrowheads="1"/>
            </p:cNvSpPr>
            <p:nvPr/>
          </p:nvSpPr>
          <p:spPr bwMode="auto">
            <a:xfrm>
              <a:off x="4683125" y="2482850"/>
              <a:ext cx="571500" cy="571500"/>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39" name="椭圆 126"/>
            <p:cNvSpPr>
              <a:spLocks noChangeArrowheads="1"/>
            </p:cNvSpPr>
            <p:nvPr/>
          </p:nvSpPr>
          <p:spPr bwMode="auto">
            <a:xfrm>
              <a:off x="3954463" y="4749800"/>
              <a:ext cx="646112" cy="646113"/>
            </a:xfrm>
            <a:prstGeom prst="ellipse">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grpSp>
      <p:pic>
        <p:nvPicPr>
          <p:cNvPr id="45" name="圖片 4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229600" y="5437477"/>
            <a:ext cx="3593408" cy="1262466"/>
          </a:xfrm>
          <a:prstGeom prst="rect">
            <a:avLst/>
          </a:prstGeom>
        </p:spPr>
      </p:pic>
      <p:sp>
        <p:nvSpPr>
          <p:cNvPr id="31" name="文本框 112"/>
          <p:cNvSpPr>
            <a:spLocks noChangeArrowheads="1"/>
          </p:cNvSpPr>
          <p:nvPr/>
        </p:nvSpPr>
        <p:spPr bwMode="auto">
          <a:xfrm>
            <a:off x="5329059" y="3748396"/>
            <a:ext cx="551946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rPr>
              <a:t>教務</a:t>
            </a:r>
            <a:r>
              <a:rPr lang="zh-TW" altLang="en-US" sz="32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工作效率與效能</a:t>
            </a:r>
            <a:r>
              <a:rPr lang="zh-TW"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rPr>
              <a:t>策略管理</a:t>
            </a:r>
            <a:endParaRPr lang="zh-CN"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spTree>
    <p:extLst>
      <p:ext uri="{BB962C8B-B14F-4D97-AF65-F5344CB8AC3E}">
        <p14:creationId xmlns:p14="http://schemas.microsoft.com/office/powerpoint/2010/main" val="2636924828"/>
      </p:ext>
    </p:extLst>
  </p:cSld>
  <p:clrMapOvr>
    <a:masterClrMapping/>
  </p:clrMapOvr>
  <p:transition spd="slow"/>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A66BD3">
            <a:alpha val="52157"/>
          </a:srgbClr>
        </a:solidFill>
        <a:effectLst/>
      </p:bgPr>
    </p:bg>
    <p:spTree>
      <p:nvGrpSpPr>
        <p:cNvPr id="1" name=""/>
        <p:cNvGrpSpPr/>
        <p:nvPr/>
      </p:nvGrpSpPr>
      <p:grpSpPr>
        <a:xfrm>
          <a:off x="0" y="0"/>
          <a:ext cx="0" cy="0"/>
          <a:chOff x="0" y="0"/>
          <a:chExt cx="0" cy="0"/>
        </a:xfrm>
      </p:grpSpPr>
      <p:grpSp>
        <p:nvGrpSpPr>
          <p:cNvPr id="196" name="群組 195"/>
          <p:cNvGrpSpPr/>
          <p:nvPr/>
        </p:nvGrpSpPr>
        <p:grpSpPr>
          <a:xfrm>
            <a:off x="777091" y="798024"/>
            <a:ext cx="3302001" cy="5313363"/>
            <a:chOff x="2264696" y="1030085"/>
            <a:chExt cx="3302001" cy="5313363"/>
          </a:xfrm>
        </p:grpSpPr>
        <p:sp>
          <p:nvSpPr>
            <p:cNvPr id="176" name="Freeform 176"/>
            <p:cNvSpPr>
              <a:spLocks noEditPoints="1"/>
            </p:cNvSpPr>
            <p:nvPr/>
          </p:nvSpPr>
          <p:spPr bwMode="auto">
            <a:xfrm>
              <a:off x="2645696" y="1946073"/>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6" name="组合 205"/>
            <p:cNvGrpSpPr/>
            <p:nvPr/>
          </p:nvGrpSpPr>
          <p:grpSpPr>
            <a:xfrm>
              <a:off x="2610771" y="3123998"/>
              <a:ext cx="247651" cy="312737"/>
              <a:chOff x="1516063" y="3252788"/>
              <a:chExt cx="247651" cy="312737"/>
            </a:xfrm>
          </p:grpSpPr>
          <p:sp>
            <p:nvSpPr>
              <p:cNvPr id="182" name="Freeform 182"/>
              <p:cNvSpPr>
                <a:spLocks/>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3" name="Freeform 183"/>
              <p:cNvSpPr>
                <a:spLocks/>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4" name="Freeform 184"/>
              <p:cNvSpPr>
                <a:spLocks/>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5" name="Freeform 185"/>
            <p:cNvSpPr>
              <a:spLocks noEditPoints="1"/>
            </p:cNvSpPr>
            <p:nvPr/>
          </p:nvSpPr>
          <p:spPr bwMode="auto">
            <a:xfrm>
              <a:off x="2988596" y="1915910"/>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5" name="群組 194"/>
            <p:cNvGrpSpPr/>
            <p:nvPr/>
          </p:nvGrpSpPr>
          <p:grpSpPr>
            <a:xfrm>
              <a:off x="2264696" y="1030085"/>
              <a:ext cx="3302001" cy="5313363"/>
              <a:chOff x="2264696" y="1030085"/>
              <a:chExt cx="3302001" cy="5313363"/>
            </a:xfrm>
          </p:grpSpPr>
          <p:sp>
            <p:nvSpPr>
              <p:cNvPr id="168" name="Freeform 168"/>
              <p:cNvSpPr>
                <a:spLocks noEditPoints="1"/>
              </p:cNvSpPr>
              <p:nvPr/>
            </p:nvSpPr>
            <p:spPr bwMode="auto">
              <a:xfrm>
                <a:off x="4166521" y="2288973"/>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4" name="群組 3"/>
              <p:cNvGrpSpPr/>
              <p:nvPr/>
            </p:nvGrpSpPr>
            <p:grpSpPr>
              <a:xfrm>
                <a:off x="2264696" y="1030085"/>
                <a:ext cx="3302001" cy="5313363"/>
                <a:chOff x="2264696" y="1030085"/>
                <a:chExt cx="3302001" cy="5313363"/>
              </a:xfrm>
            </p:grpSpPr>
            <p:sp>
              <p:nvSpPr>
                <p:cNvPr id="154" name="Freeform 154"/>
                <p:cNvSpPr>
                  <a:spLocks noEditPoints="1"/>
                </p:cNvSpPr>
                <p:nvPr/>
              </p:nvSpPr>
              <p:spPr bwMode="auto">
                <a:xfrm>
                  <a:off x="4836446" y="3247823"/>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1" name="Freeform 171"/>
                <p:cNvSpPr>
                  <a:spLocks noEditPoints="1"/>
                </p:cNvSpPr>
                <p:nvPr/>
              </p:nvSpPr>
              <p:spPr bwMode="auto">
                <a:xfrm>
                  <a:off x="3552159" y="2225473"/>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2" name="Freeform 172"/>
                <p:cNvSpPr>
                  <a:spLocks noEditPoints="1"/>
                </p:cNvSpPr>
                <p:nvPr/>
              </p:nvSpPr>
              <p:spPr bwMode="auto">
                <a:xfrm>
                  <a:off x="3968084" y="2950960"/>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3" name="群組 2"/>
                <p:cNvGrpSpPr/>
                <p:nvPr/>
              </p:nvGrpSpPr>
              <p:grpSpPr>
                <a:xfrm>
                  <a:off x="2264696" y="1030085"/>
                  <a:ext cx="3302001" cy="5313363"/>
                  <a:chOff x="2264696" y="1030085"/>
                  <a:chExt cx="3302001" cy="5313363"/>
                </a:xfrm>
              </p:grpSpPr>
              <p:sp>
                <p:nvSpPr>
                  <p:cNvPr id="170" name="Freeform 170"/>
                  <p:cNvSpPr>
                    <a:spLocks noEditPoints="1"/>
                  </p:cNvSpPr>
                  <p:nvPr/>
                </p:nvSpPr>
                <p:spPr bwMode="auto">
                  <a:xfrm>
                    <a:off x="4463384" y="1747635"/>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 name="群組 1"/>
                  <p:cNvGrpSpPr/>
                  <p:nvPr/>
                </p:nvGrpSpPr>
                <p:grpSpPr>
                  <a:xfrm>
                    <a:off x="2264696" y="1030085"/>
                    <a:ext cx="3302001" cy="5313363"/>
                    <a:chOff x="2264696" y="1030085"/>
                    <a:chExt cx="3302001" cy="5313363"/>
                  </a:xfrm>
                </p:grpSpPr>
                <p:grpSp>
                  <p:nvGrpSpPr>
                    <p:cNvPr id="209" name="组合 208"/>
                    <p:cNvGrpSpPr/>
                    <p:nvPr/>
                  </p:nvGrpSpPr>
                  <p:grpSpPr>
                    <a:xfrm>
                      <a:off x="3847434" y="4216198"/>
                      <a:ext cx="184150" cy="644525"/>
                      <a:chOff x="2752726" y="4344988"/>
                      <a:chExt cx="184150" cy="644525"/>
                    </a:xfrm>
                  </p:grpSpPr>
                  <p:sp>
                    <p:nvSpPr>
                      <p:cNvPr id="101" name="Freeform 101"/>
                      <p:cNvSpPr>
                        <a:spLocks/>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2" name="Freeform 102"/>
                      <p:cNvSpPr>
                        <a:spLocks/>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3" name="Freeform 103"/>
                      <p:cNvSpPr>
                        <a:spLocks/>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4" name="Freeform 104"/>
                      <p:cNvSpPr>
                        <a:spLocks/>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6" name="组合 215"/>
                    <p:cNvGrpSpPr/>
                    <p:nvPr/>
                  </p:nvGrpSpPr>
                  <p:grpSpPr>
                    <a:xfrm>
                      <a:off x="3237834" y="4801985"/>
                      <a:ext cx="1414463" cy="1541463"/>
                      <a:chOff x="2143126" y="4930775"/>
                      <a:chExt cx="1414463" cy="1541463"/>
                    </a:xfrm>
                  </p:grpSpPr>
                  <p:sp>
                    <p:nvSpPr>
                      <p:cNvPr id="5"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0"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1"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2"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3"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4"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5"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6"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7"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8"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9"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0"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1"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2"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3"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4"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5"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6"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7"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8"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9"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0"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1"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2"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3"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4"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5"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6"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7"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8"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9"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0"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1"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2"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3"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4"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5"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6"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7"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8"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9"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0"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1"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2"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3"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4"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5"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6"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7"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8"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9"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0"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1"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2"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3"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4"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5"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6"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7"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8"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9"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0"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1"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2"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3"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4"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5"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6"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7"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8"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9"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0"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1"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2"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3"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4"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5"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6"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7"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8"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9"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0"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8"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0" name="组合 209"/>
                    <p:cNvGrpSpPr/>
                    <p:nvPr/>
                  </p:nvGrpSpPr>
                  <p:grpSpPr>
                    <a:xfrm>
                      <a:off x="3650584" y="4211435"/>
                      <a:ext cx="203200" cy="601663"/>
                      <a:chOff x="2555876" y="4340225"/>
                      <a:chExt cx="203200" cy="601663"/>
                    </a:xfrm>
                  </p:grpSpPr>
                  <p:sp>
                    <p:nvSpPr>
                      <p:cNvPr id="105" name="Freeform 105"/>
                      <p:cNvSpPr>
                        <a:spLocks/>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6" name="Freeform 106"/>
                      <p:cNvSpPr>
                        <a:spLocks/>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7" name="Freeform 107"/>
                      <p:cNvSpPr>
                        <a:spLocks/>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9" name="Freeform 109"/>
                      <p:cNvSpPr>
                        <a:spLocks/>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8" name="组合 207"/>
                    <p:cNvGrpSpPr/>
                    <p:nvPr/>
                  </p:nvGrpSpPr>
                  <p:grpSpPr>
                    <a:xfrm>
                      <a:off x="4114134" y="4217785"/>
                      <a:ext cx="796925" cy="612776"/>
                      <a:chOff x="3019426" y="4346575"/>
                      <a:chExt cx="796925" cy="612776"/>
                    </a:xfrm>
                  </p:grpSpPr>
                  <p:sp>
                    <p:nvSpPr>
                      <p:cNvPr id="110" name="Freeform 110"/>
                      <p:cNvSpPr>
                        <a:spLocks/>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1" name="Rectangle 111"/>
                      <p:cNvSpPr>
                        <a:spLocks noChangeArrowheads="1"/>
                      </p:cNvSpPr>
                      <p:nvPr/>
                    </p:nvSpPr>
                    <p:spPr bwMode="auto">
                      <a:xfrm>
                        <a:off x="3049588" y="4510088"/>
                        <a:ext cx="22225" cy="255588"/>
                      </a:xfrm>
                      <a:prstGeom prst="rect">
                        <a:avLst/>
                      </a:prstGeom>
                      <a:solidFill>
                        <a:srgbClr val="FF8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2" name="Freeform 112"/>
                      <p:cNvSpPr>
                        <a:spLocks/>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3" name="Freeform 113"/>
                      <p:cNvSpPr>
                        <a:spLocks/>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4" name="Freeform 114"/>
                      <p:cNvSpPr>
                        <a:spLocks/>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5" name="Freeform 115"/>
                      <p:cNvSpPr>
                        <a:spLocks/>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16" name="Freeform 116"/>
                    <p:cNvSpPr>
                      <a:spLocks noEditPoints="1"/>
                    </p:cNvSpPr>
                    <p:nvPr/>
                  </p:nvSpPr>
                  <p:spPr bwMode="auto">
                    <a:xfrm>
                      <a:off x="5125371" y="2090535"/>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5" name="组合 204"/>
                    <p:cNvGrpSpPr/>
                    <p:nvPr/>
                  </p:nvGrpSpPr>
                  <p:grpSpPr>
                    <a:xfrm>
                      <a:off x="2296446" y="1923848"/>
                      <a:ext cx="404813" cy="611188"/>
                      <a:chOff x="1201738" y="2052638"/>
                      <a:chExt cx="404813" cy="611188"/>
                    </a:xfrm>
                  </p:grpSpPr>
                  <p:sp>
                    <p:nvSpPr>
                      <p:cNvPr id="117" name="Freeform 117"/>
                      <p:cNvSpPr>
                        <a:spLocks/>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8" name="Freeform 118"/>
                      <p:cNvSpPr>
                        <a:spLocks/>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9" name="Freeform 119"/>
                      <p:cNvSpPr>
                        <a:spLocks/>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0" name="Freeform 120"/>
                      <p:cNvSpPr>
                        <a:spLocks/>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2" name="组合 201"/>
                    <p:cNvGrpSpPr/>
                    <p:nvPr/>
                  </p:nvGrpSpPr>
                  <p:grpSpPr>
                    <a:xfrm>
                      <a:off x="3206084" y="1584123"/>
                      <a:ext cx="601663" cy="601663"/>
                      <a:chOff x="2111376" y="1712913"/>
                      <a:chExt cx="601663" cy="601663"/>
                    </a:xfrm>
                  </p:grpSpPr>
                  <p:sp>
                    <p:nvSpPr>
                      <p:cNvPr id="121"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2"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3"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4"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5" name="Freeform 125"/>
                      <p:cNvSpPr>
                        <a:spLocks/>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4" name="组合 203"/>
                    <p:cNvGrpSpPr/>
                    <p:nvPr/>
                  </p:nvGrpSpPr>
                  <p:grpSpPr>
                    <a:xfrm>
                      <a:off x="2588546" y="1412673"/>
                      <a:ext cx="381000" cy="484187"/>
                      <a:chOff x="1493838" y="1541463"/>
                      <a:chExt cx="381000" cy="484187"/>
                    </a:xfrm>
                  </p:grpSpPr>
                  <p:sp>
                    <p:nvSpPr>
                      <p:cNvPr id="126"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7" name="Rectangle 127"/>
                      <p:cNvSpPr>
                        <a:spLocks noChangeArrowheads="1"/>
                      </p:cNvSpPr>
                      <p:nvPr/>
                    </p:nvSpPr>
                    <p:spPr bwMode="auto">
                      <a:xfrm>
                        <a:off x="1811338" y="1541463"/>
                        <a:ext cx="63500" cy="471488"/>
                      </a:xfrm>
                      <a:prstGeom prst="rect">
                        <a:avLst/>
                      </a:prstGeom>
                      <a:solidFill>
                        <a:srgbClr val="EDCD2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28" name="Freeform 128"/>
                    <p:cNvSpPr>
                      <a:spLocks noEditPoints="1"/>
                    </p:cNvSpPr>
                    <p:nvPr/>
                  </p:nvSpPr>
                  <p:spPr bwMode="auto">
                    <a:xfrm>
                      <a:off x="4504659" y="3779635"/>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7" name="组合 206"/>
                    <p:cNvGrpSpPr/>
                    <p:nvPr/>
                  </p:nvGrpSpPr>
                  <p:grpSpPr>
                    <a:xfrm>
                      <a:off x="2988596" y="4176510"/>
                      <a:ext cx="495300" cy="644526"/>
                      <a:chOff x="1893888" y="4305300"/>
                      <a:chExt cx="495300" cy="644526"/>
                    </a:xfrm>
                  </p:grpSpPr>
                  <p:sp>
                    <p:nvSpPr>
                      <p:cNvPr id="129" name="Freeform 129"/>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0"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1" name="Freeform 131"/>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2" name="Freeform 132"/>
                      <p:cNvSpPr>
                        <a:spLocks/>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3" name="Freeform 133"/>
                      <p:cNvSpPr>
                        <a:spLocks/>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4" name="Freeform 134"/>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5"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6" name="Freeform 136"/>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199" name="组合 198"/>
                    <p:cNvGrpSpPr/>
                    <p:nvPr/>
                  </p:nvGrpSpPr>
                  <p:grpSpPr>
                    <a:xfrm>
                      <a:off x="4941221" y="1685723"/>
                      <a:ext cx="323850" cy="576262"/>
                      <a:chOff x="3846513" y="1814513"/>
                      <a:chExt cx="323850" cy="576262"/>
                    </a:xfrm>
                  </p:grpSpPr>
                  <p:sp>
                    <p:nvSpPr>
                      <p:cNvPr id="137"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8" name="Freeform 138"/>
                      <p:cNvSpPr>
                        <a:spLocks/>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9" name="Freeform 139"/>
                      <p:cNvSpPr>
                        <a:spLocks/>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40" name="Freeform 140"/>
                    <p:cNvSpPr>
                      <a:spLocks/>
                    </p:cNvSpPr>
                    <p:nvPr/>
                  </p:nvSpPr>
                  <p:spPr bwMode="auto">
                    <a:xfrm>
                      <a:off x="3660109" y="1030085"/>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1" name="Freeform 141"/>
                    <p:cNvSpPr>
                      <a:spLocks noEditPoints="1"/>
                    </p:cNvSpPr>
                    <p:nvPr/>
                  </p:nvSpPr>
                  <p:spPr bwMode="auto">
                    <a:xfrm>
                      <a:off x="3701384" y="3603423"/>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2" name="Freeform 142"/>
                    <p:cNvSpPr>
                      <a:spLocks noEditPoints="1"/>
                    </p:cNvSpPr>
                    <p:nvPr/>
                  </p:nvSpPr>
                  <p:spPr bwMode="auto">
                    <a:xfrm>
                      <a:off x="2409159" y="2562023"/>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3" name="Freeform 143"/>
                    <p:cNvSpPr>
                      <a:spLocks noEditPoints="1"/>
                    </p:cNvSpPr>
                    <p:nvPr/>
                  </p:nvSpPr>
                  <p:spPr bwMode="auto">
                    <a:xfrm>
                      <a:off x="2264696" y="2839835"/>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4" name="组合 213"/>
                    <p:cNvGrpSpPr/>
                    <p:nvPr/>
                  </p:nvGrpSpPr>
                  <p:grpSpPr>
                    <a:xfrm>
                      <a:off x="3252121" y="2925560"/>
                      <a:ext cx="571500" cy="574675"/>
                      <a:chOff x="2157413" y="3054350"/>
                      <a:chExt cx="571500" cy="574675"/>
                    </a:xfrm>
                  </p:grpSpPr>
                  <p:sp>
                    <p:nvSpPr>
                      <p:cNvPr id="144"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5" name="Freeform 145"/>
                      <p:cNvSpPr>
                        <a:spLocks/>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2" name="组合 211"/>
                    <p:cNvGrpSpPr/>
                    <p:nvPr/>
                  </p:nvGrpSpPr>
                  <p:grpSpPr>
                    <a:xfrm>
                      <a:off x="3145759" y="3663748"/>
                      <a:ext cx="447675" cy="422275"/>
                      <a:chOff x="2051051" y="3792538"/>
                      <a:chExt cx="447675" cy="422275"/>
                    </a:xfrm>
                  </p:grpSpPr>
                  <p:sp>
                    <p:nvSpPr>
                      <p:cNvPr id="146" name="Freeform 146"/>
                      <p:cNvSpPr>
                        <a:spLocks/>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7" name="Freeform 147"/>
                      <p:cNvSpPr>
                        <a:spLocks/>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1" name="组合 200"/>
                    <p:cNvGrpSpPr/>
                    <p:nvPr/>
                  </p:nvGrpSpPr>
                  <p:grpSpPr>
                    <a:xfrm>
                      <a:off x="4285584" y="1101523"/>
                      <a:ext cx="676275" cy="555625"/>
                      <a:chOff x="3190876" y="1230313"/>
                      <a:chExt cx="676275" cy="555625"/>
                    </a:xfrm>
                  </p:grpSpPr>
                  <p:sp>
                    <p:nvSpPr>
                      <p:cNvPr id="148" name="Freeform 148"/>
                      <p:cNvSpPr>
                        <a:spLocks/>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9" name="Freeform 149"/>
                      <p:cNvSpPr>
                        <a:spLocks/>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0" name="Freeform 150"/>
                      <p:cNvSpPr>
                        <a:spLocks/>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51" name="Freeform 151"/>
                    <p:cNvSpPr>
                      <a:spLocks noEditPoints="1"/>
                    </p:cNvSpPr>
                    <p:nvPr/>
                  </p:nvSpPr>
                  <p:spPr bwMode="auto">
                    <a:xfrm>
                      <a:off x="2647284" y="3503410"/>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2" name="Freeform 152"/>
                    <p:cNvSpPr>
                      <a:spLocks noEditPoints="1"/>
                    </p:cNvSpPr>
                    <p:nvPr/>
                  </p:nvSpPr>
                  <p:spPr bwMode="auto">
                    <a:xfrm>
                      <a:off x="5019009" y="2639810"/>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3" name="Freeform 153"/>
                    <p:cNvSpPr>
                      <a:spLocks noEditPoints="1"/>
                    </p:cNvSpPr>
                    <p:nvPr/>
                  </p:nvSpPr>
                  <p:spPr bwMode="auto">
                    <a:xfrm>
                      <a:off x="3023521" y="1095173"/>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3" name="组合 212"/>
                    <p:cNvGrpSpPr/>
                    <p:nvPr/>
                  </p:nvGrpSpPr>
                  <p:grpSpPr>
                    <a:xfrm>
                      <a:off x="2799684" y="2127048"/>
                      <a:ext cx="619125" cy="650875"/>
                      <a:chOff x="1704976" y="2255838"/>
                      <a:chExt cx="619125" cy="650875"/>
                    </a:xfrm>
                  </p:grpSpPr>
                  <p:sp>
                    <p:nvSpPr>
                      <p:cNvPr id="155" name="Rectangle 155"/>
                      <p:cNvSpPr>
                        <a:spLocks noChangeArrowheads="1"/>
                      </p:cNvSpPr>
                      <p:nvPr/>
                    </p:nvSpPr>
                    <p:spPr bwMode="auto">
                      <a:xfrm>
                        <a:off x="1704976" y="2873375"/>
                        <a:ext cx="6191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6" name="Rectangle 156"/>
                      <p:cNvSpPr>
                        <a:spLocks noChangeArrowheads="1"/>
                      </p:cNvSpPr>
                      <p:nvPr/>
                    </p:nvSpPr>
                    <p:spPr bwMode="auto">
                      <a:xfrm>
                        <a:off x="1730376" y="2811463"/>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7" name="Rectangle 157"/>
                      <p:cNvSpPr>
                        <a:spLocks noChangeArrowheads="1"/>
                      </p:cNvSpPr>
                      <p:nvPr/>
                    </p:nvSpPr>
                    <p:spPr bwMode="auto">
                      <a:xfrm>
                        <a:off x="1954213"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8" name="Rectangle 158"/>
                      <p:cNvSpPr>
                        <a:spLocks noChangeArrowheads="1"/>
                      </p:cNvSpPr>
                      <p:nvPr/>
                    </p:nvSpPr>
                    <p:spPr bwMode="auto">
                      <a:xfrm>
                        <a:off x="1976438"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9" name="Rectangle 159"/>
                      <p:cNvSpPr>
                        <a:spLocks noChangeArrowheads="1"/>
                      </p:cNvSpPr>
                      <p:nvPr/>
                    </p:nvSpPr>
                    <p:spPr bwMode="auto">
                      <a:xfrm>
                        <a:off x="1954213"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0" name="Rectangle 160"/>
                      <p:cNvSpPr>
                        <a:spLocks noChangeArrowheads="1"/>
                      </p:cNvSpPr>
                      <p:nvPr/>
                    </p:nvSpPr>
                    <p:spPr bwMode="auto">
                      <a:xfrm>
                        <a:off x="1774826" y="2747963"/>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1" name="Rectangle 161"/>
                      <p:cNvSpPr>
                        <a:spLocks noChangeArrowheads="1"/>
                      </p:cNvSpPr>
                      <p:nvPr/>
                    </p:nvSpPr>
                    <p:spPr bwMode="auto">
                      <a:xfrm>
                        <a:off x="1795463"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2" name="Rectangle 162"/>
                      <p:cNvSpPr>
                        <a:spLocks noChangeArrowheads="1"/>
                      </p:cNvSpPr>
                      <p:nvPr/>
                    </p:nvSpPr>
                    <p:spPr bwMode="auto">
                      <a:xfrm>
                        <a:off x="1774826" y="2505075"/>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3" name="Rectangle 163"/>
                      <p:cNvSpPr>
                        <a:spLocks noChangeArrowheads="1"/>
                      </p:cNvSpPr>
                      <p:nvPr/>
                    </p:nvSpPr>
                    <p:spPr bwMode="auto">
                      <a:xfrm>
                        <a:off x="2135188"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4" name="Rectangle 164"/>
                      <p:cNvSpPr>
                        <a:spLocks noChangeArrowheads="1"/>
                      </p:cNvSpPr>
                      <p:nvPr/>
                    </p:nvSpPr>
                    <p:spPr bwMode="auto">
                      <a:xfrm>
                        <a:off x="2157413" y="2517775"/>
                        <a:ext cx="76200"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5" name="Rectangle 165"/>
                      <p:cNvSpPr>
                        <a:spLocks noChangeArrowheads="1"/>
                      </p:cNvSpPr>
                      <p:nvPr/>
                    </p:nvSpPr>
                    <p:spPr bwMode="auto">
                      <a:xfrm>
                        <a:off x="2135188"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6" name="Rectangle 166"/>
                      <p:cNvSpPr>
                        <a:spLocks noChangeArrowheads="1"/>
                      </p:cNvSpPr>
                      <p:nvPr/>
                    </p:nvSpPr>
                    <p:spPr bwMode="auto">
                      <a:xfrm>
                        <a:off x="1730376" y="2435225"/>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7" name="Freeform 167"/>
                      <p:cNvSpPr>
                        <a:spLocks/>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69" name="Freeform 169"/>
                    <p:cNvSpPr>
                      <a:spLocks noEditPoints="1"/>
                    </p:cNvSpPr>
                    <p:nvPr/>
                  </p:nvSpPr>
                  <p:spPr bwMode="auto">
                    <a:xfrm>
                      <a:off x="3029871" y="2857298"/>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1" name="组合 210"/>
                    <p:cNvGrpSpPr/>
                    <p:nvPr/>
                  </p:nvGrpSpPr>
                  <p:grpSpPr>
                    <a:xfrm>
                      <a:off x="4187159" y="2208010"/>
                      <a:ext cx="209550" cy="200025"/>
                      <a:chOff x="3092451" y="2336800"/>
                      <a:chExt cx="209550" cy="200025"/>
                    </a:xfrm>
                  </p:grpSpPr>
                  <p:sp>
                    <p:nvSpPr>
                      <p:cNvPr id="173" name="Freeform 173"/>
                      <p:cNvSpPr>
                        <a:spLocks/>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4" name="Freeform 174"/>
                      <p:cNvSpPr>
                        <a:spLocks/>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75" name="Freeform 175"/>
                    <p:cNvSpPr>
                      <a:spLocks noEditPoints="1"/>
                    </p:cNvSpPr>
                    <p:nvPr/>
                  </p:nvSpPr>
                  <p:spPr bwMode="auto">
                    <a:xfrm>
                      <a:off x="4409409" y="3530398"/>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7" name="Freeform 177"/>
                    <p:cNvSpPr>
                      <a:spLocks noEditPoints="1"/>
                    </p:cNvSpPr>
                    <p:nvPr/>
                  </p:nvSpPr>
                  <p:spPr bwMode="auto">
                    <a:xfrm>
                      <a:off x="3898234" y="1533323"/>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8" name="组合 197"/>
                    <p:cNvGrpSpPr/>
                    <p:nvPr/>
                  </p:nvGrpSpPr>
                  <p:grpSpPr>
                    <a:xfrm>
                      <a:off x="4237959" y="1449185"/>
                      <a:ext cx="363538" cy="220663"/>
                      <a:chOff x="3143251" y="1577975"/>
                      <a:chExt cx="363538" cy="220663"/>
                    </a:xfrm>
                  </p:grpSpPr>
                  <p:sp>
                    <p:nvSpPr>
                      <p:cNvPr id="178"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9" name="Freeform 179"/>
                      <p:cNvSpPr>
                        <a:spLocks/>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0" name="Freeform 180"/>
                      <p:cNvSpPr>
                        <a:spLocks/>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1" name="Freeform 181"/>
                    <p:cNvSpPr>
                      <a:spLocks noEditPoints="1"/>
                    </p:cNvSpPr>
                    <p:nvPr/>
                  </p:nvSpPr>
                  <p:spPr bwMode="auto">
                    <a:xfrm>
                      <a:off x="4250659" y="2731885"/>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0" name="组合 199"/>
                    <p:cNvGrpSpPr/>
                    <p:nvPr/>
                  </p:nvGrpSpPr>
                  <p:grpSpPr>
                    <a:xfrm>
                      <a:off x="4760246" y="2971598"/>
                      <a:ext cx="265113" cy="334963"/>
                      <a:chOff x="3665538" y="3100388"/>
                      <a:chExt cx="265113" cy="334963"/>
                    </a:xfrm>
                  </p:grpSpPr>
                  <p:sp>
                    <p:nvSpPr>
                      <p:cNvPr id="186" name="Freeform 186"/>
                      <p:cNvSpPr>
                        <a:spLocks/>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7" name="Freeform 187"/>
                      <p:cNvSpPr>
                        <a:spLocks/>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8" name="Freeform 188"/>
                      <p:cNvSpPr>
                        <a:spLocks/>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9" name="Freeform 189"/>
                    <p:cNvSpPr>
                      <a:spLocks noEditPoints="1"/>
                    </p:cNvSpPr>
                    <p:nvPr/>
                  </p:nvSpPr>
                  <p:spPr bwMode="auto">
                    <a:xfrm>
                      <a:off x="3461671" y="4587673"/>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5" name="组合 214"/>
                    <p:cNvGrpSpPr/>
                    <p:nvPr/>
                  </p:nvGrpSpPr>
                  <p:grpSpPr>
                    <a:xfrm>
                      <a:off x="3774409" y="2795385"/>
                      <a:ext cx="160337" cy="255588"/>
                      <a:chOff x="2679701" y="2924175"/>
                      <a:chExt cx="160337" cy="255588"/>
                    </a:xfrm>
                  </p:grpSpPr>
                  <p:sp>
                    <p:nvSpPr>
                      <p:cNvPr id="190" name="Freeform 190"/>
                      <p:cNvSpPr>
                        <a:spLocks/>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1" name="Freeform 191"/>
                      <p:cNvSpPr>
                        <a:spLocks/>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2" name="Freeform 192"/>
                      <p:cNvSpPr>
                        <a:spLocks/>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3" name="Freeform 193"/>
                      <p:cNvSpPr>
                        <a:spLocks/>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grpSp>
          </p:grpSp>
        </p:grpSp>
        <p:sp>
          <p:nvSpPr>
            <p:cNvPr id="194" name="Freeform 194"/>
            <p:cNvSpPr>
              <a:spLocks noEditPoints="1"/>
            </p:cNvSpPr>
            <p:nvPr/>
          </p:nvSpPr>
          <p:spPr bwMode="auto">
            <a:xfrm>
              <a:off x="3756946" y="1485698"/>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217" name="文本框 216"/>
          <p:cNvSpPr txBox="1"/>
          <p:nvPr/>
        </p:nvSpPr>
        <p:spPr>
          <a:xfrm>
            <a:off x="4293118" y="2377118"/>
            <a:ext cx="6539626" cy="2554545"/>
          </a:xfrm>
          <a:prstGeom prst="rect">
            <a:avLst/>
          </a:prstGeom>
          <a:noFill/>
        </p:spPr>
        <p:txBody>
          <a:bodyPr wrap="square" rtlCol="0">
            <a:spAutoFit/>
          </a:bodyPr>
          <a:lstStyle/>
          <a:p>
            <a:pPr algn="ctr" fontAlgn="auto">
              <a:spcBef>
                <a:spcPts val="0"/>
              </a:spcBef>
              <a:spcAft>
                <a:spcPts val="0"/>
              </a:spcAft>
              <a:buFontTx/>
              <a:buNone/>
            </a:pPr>
            <a:r>
              <a:rPr lang="zh-TW" altLang="en-US" sz="8000" b="1" dirty="0">
                <a:ln w="9525">
                  <a:solidFill>
                    <a:srgbClr val="FFC000"/>
                  </a:solidFill>
                  <a:prstDash val="solid"/>
                </a:ln>
                <a:solidFill>
                  <a:prstClr val="white"/>
                </a:solidFill>
                <a:effectLst>
                  <a:glow rad="228600">
                    <a:schemeClr val="accent1">
                      <a:satMod val="175000"/>
                      <a:alpha val="40000"/>
                    </a:schemeClr>
                  </a:glow>
                  <a:outerShdw blurRad="12700" dist="38100" dir="2700000" algn="tl" rotWithShape="0">
                    <a:prstClr val="white">
                      <a:lumMod val="50000"/>
                    </a:prstClr>
                  </a:outerShdw>
                </a:effectLst>
                <a:latin typeface="Impact"/>
                <a:ea typeface="微软雅黑"/>
              </a:rPr>
              <a:t>教主的使命與職能角色</a:t>
            </a:r>
          </a:p>
        </p:txBody>
      </p:sp>
      <p:cxnSp>
        <p:nvCxnSpPr>
          <p:cNvPr id="219" name="Straight Connector 13"/>
          <p:cNvCxnSpPr>
            <a:cxnSpLocks noChangeShapeType="1"/>
          </p:cNvCxnSpPr>
          <p:nvPr/>
        </p:nvCxnSpPr>
        <p:spPr bwMode="auto">
          <a:xfrm flipH="1">
            <a:off x="4293686" y="5106233"/>
            <a:ext cx="6380114" cy="0"/>
          </a:xfrm>
          <a:prstGeom prst="line">
            <a:avLst/>
          </a:prstGeom>
          <a:ln w="57150">
            <a:headEnd type="oval" w="med" len="med"/>
            <a:tailEnd/>
          </a:ln>
          <a:extLst/>
        </p:spPr>
        <p:style>
          <a:lnRef idx="3">
            <a:schemeClr val="accent2"/>
          </a:lnRef>
          <a:fillRef idx="0">
            <a:schemeClr val="accent2"/>
          </a:fillRef>
          <a:effectRef idx="2">
            <a:schemeClr val="accent2"/>
          </a:effectRef>
          <a:fontRef idx="minor">
            <a:schemeClr val="tx1"/>
          </a:fontRef>
        </p:style>
      </p:cxnSp>
      <p:sp>
        <p:nvSpPr>
          <p:cNvPr id="220" name="Text Placeholder 3"/>
          <p:cNvSpPr txBox="1">
            <a:spLocks noChangeArrowheads="1"/>
          </p:cNvSpPr>
          <p:nvPr/>
        </p:nvSpPr>
        <p:spPr bwMode="auto">
          <a:xfrm>
            <a:off x="5199013" y="797409"/>
            <a:ext cx="16414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cene3d>
              <a:camera prst="orthographicFront"/>
              <a:lightRig rig="soft" dir="t">
                <a:rot lat="0" lon="0" rev="15600000"/>
              </a:lightRig>
            </a:scene3d>
            <a:sp3d extrusionH="57150" prstMaterial="softEdge">
              <a:bevelT w="25400" h="38100"/>
            </a:sp3d>
          </a:bodyPr>
          <a:lstStyle>
            <a:lvl1pPr>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ctr">
              <a:spcBef>
                <a:spcPct val="20000"/>
              </a:spcBef>
            </a:pPr>
            <a:r>
              <a:rPr lang="zh-TW" altLang="en-US" sz="7200" b="1" i="1" dirty="0" smtClean="0">
                <a:ln/>
                <a:solidFill>
                  <a:srgbClr val="FFC000"/>
                </a:solidFill>
                <a:effectLst>
                  <a:glow rad="228600">
                    <a:srgbClr val="ED7D31">
                      <a:satMod val="175000"/>
                      <a:alpha val="40000"/>
                    </a:srgbClr>
                  </a:glow>
                </a:effectLst>
              </a:rPr>
              <a:t>           行政素養篇</a:t>
            </a:r>
            <a:r>
              <a:rPr lang="en-US" altLang="en-US" sz="7200" b="1" i="1" dirty="0" smtClean="0">
                <a:ln/>
                <a:solidFill>
                  <a:srgbClr val="FFC000"/>
                </a:solidFill>
                <a:effectLst>
                  <a:glow rad="228600">
                    <a:srgbClr val="ED7D31">
                      <a:satMod val="175000"/>
                      <a:alpha val="40000"/>
                    </a:srgbClr>
                  </a:glow>
                </a:effectLst>
              </a:rPr>
              <a:t>0</a:t>
            </a:r>
            <a:r>
              <a:rPr lang="en-US" altLang="zh-TW" sz="7200" b="1" i="1" dirty="0" smtClean="0">
                <a:ln/>
                <a:solidFill>
                  <a:srgbClr val="FFC000"/>
                </a:solidFill>
                <a:effectLst>
                  <a:glow rad="228600">
                    <a:srgbClr val="ED7D31">
                      <a:satMod val="175000"/>
                      <a:alpha val="40000"/>
                    </a:srgbClr>
                  </a:glow>
                </a:effectLst>
              </a:rPr>
              <a:t>1</a:t>
            </a:r>
            <a:endParaRPr lang="en-US" altLang="en-US" sz="8000" b="1" i="1" dirty="0">
              <a:ln/>
              <a:solidFill>
                <a:srgbClr val="FFC000"/>
              </a:solidFill>
              <a:effectLst>
                <a:glow rad="228600">
                  <a:srgbClr val="ED7D31">
                    <a:satMod val="175000"/>
                    <a:alpha val="40000"/>
                  </a:srgbClr>
                </a:glow>
              </a:effectLst>
            </a:endParaRPr>
          </a:p>
        </p:txBody>
      </p:sp>
      <p:grpSp>
        <p:nvGrpSpPr>
          <p:cNvPr id="221" name="组合 4"/>
          <p:cNvGrpSpPr>
            <a:grpSpLocks/>
          </p:cNvGrpSpPr>
          <p:nvPr/>
        </p:nvGrpSpPr>
        <p:grpSpPr bwMode="auto">
          <a:xfrm>
            <a:off x="10444595" y="4549373"/>
            <a:ext cx="1435100" cy="1309687"/>
            <a:chOff x="9933940" y="3132138"/>
            <a:chExt cx="1435100" cy="1309686"/>
          </a:xfrm>
          <a:solidFill>
            <a:srgbClr val="FFFF00"/>
          </a:solidFill>
        </p:grpSpPr>
        <p:sp>
          <p:nvSpPr>
            <p:cNvPr id="222" name="等腰三角形 22"/>
            <p:cNvSpPr>
              <a:spLocks noChangeArrowheads="1"/>
            </p:cNvSpPr>
            <p:nvPr/>
          </p:nvSpPr>
          <p:spPr bwMode="auto">
            <a:xfrm rot="-8687839">
              <a:off x="9933940" y="3427412"/>
              <a:ext cx="1176338" cy="1014412"/>
            </a:xfrm>
            <a:prstGeom prst="triangle">
              <a:avLst>
                <a:gd name="adj" fmla="val 50000"/>
              </a:avLst>
            </a:prstGeom>
            <a:grpFill/>
            <a:ln w="28575">
              <a:solidFill>
                <a:srgbClr val="197519"/>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3" name="组合 2"/>
            <p:cNvGrpSpPr>
              <a:grpSpLocks/>
            </p:cNvGrpSpPr>
            <p:nvPr/>
          </p:nvGrpSpPr>
          <p:grpSpPr bwMode="auto">
            <a:xfrm>
              <a:off x="10065703" y="3132138"/>
              <a:ext cx="1303337" cy="1279524"/>
              <a:chOff x="10065703" y="3132138"/>
              <a:chExt cx="1303337" cy="1279524"/>
            </a:xfrm>
            <a:grpFill/>
          </p:grpSpPr>
          <p:sp>
            <p:nvSpPr>
              <p:cNvPr id="224" name="等腰三角形 21"/>
              <p:cNvSpPr>
                <a:spLocks noChangeArrowheads="1"/>
              </p:cNvSpPr>
              <p:nvPr/>
            </p:nvSpPr>
            <p:spPr bwMode="auto">
              <a:xfrm rot="-8687839">
                <a:off x="10065703" y="3487738"/>
                <a:ext cx="944562" cy="815975"/>
              </a:xfrm>
              <a:prstGeom prst="triangle">
                <a:avLst>
                  <a:gd name="adj" fmla="val 50000"/>
                </a:avLst>
              </a:prstGeom>
              <a:grpFill/>
              <a:ln w="12700">
                <a:solidFill>
                  <a:srgbClr val="000000"/>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5" name="组合 1"/>
              <p:cNvGrpSpPr>
                <a:grpSpLocks/>
              </p:cNvGrpSpPr>
              <p:nvPr/>
            </p:nvGrpSpPr>
            <p:grpSpPr bwMode="auto">
              <a:xfrm>
                <a:off x="10165715" y="3132138"/>
                <a:ext cx="1203325" cy="1279524"/>
                <a:chOff x="10165715" y="3132138"/>
                <a:chExt cx="1203325" cy="1279524"/>
              </a:xfrm>
              <a:grpFill/>
            </p:grpSpPr>
            <p:sp>
              <p:nvSpPr>
                <p:cNvPr id="226" name="椭圆 23"/>
                <p:cNvSpPr>
                  <a:spLocks noChangeArrowheads="1"/>
                </p:cNvSpPr>
                <p:nvPr/>
              </p:nvSpPr>
              <p:spPr bwMode="auto">
                <a:xfrm rot="9110320">
                  <a:off x="11254740" y="37925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7" name="椭圆 24"/>
                <p:cNvSpPr>
                  <a:spLocks noChangeArrowheads="1"/>
                </p:cNvSpPr>
                <p:nvPr/>
              </p:nvSpPr>
              <p:spPr bwMode="auto">
                <a:xfrm rot="9110320">
                  <a:off x="10165715" y="4295774"/>
                  <a:ext cx="115888" cy="115888"/>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8" name="椭圆 25"/>
                <p:cNvSpPr>
                  <a:spLocks noChangeArrowheads="1"/>
                </p:cNvSpPr>
                <p:nvPr/>
              </p:nvSpPr>
              <p:spPr bwMode="auto">
                <a:xfrm rot="9110320">
                  <a:off x="10283190" y="31321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grpSp>
        </p:grpSp>
      </p:grpSp>
    </p:spTree>
    <p:extLst>
      <p:ext uri="{BB962C8B-B14F-4D97-AF65-F5344CB8AC3E}">
        <p14:creationId xmlns:p14="http://schemas.microsoft.com/office/powerpoint/2010/main" val="40906395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300"/>
                                  </p:stCondLst>
                                  <p:childTnLst>
                                    <p:set>
                                      <p:cBhvr>
                                        <p:cTn id="6" dur="1" fill="hold">
                                          <p:stCondLst>
                                            <p:cond delay="0"/>
                                          </p:stCondLst>
                                        </p:cTn>
                                        <p:tgtEl>
                                          <p:spTgt spid="219"/>
                                        </p:tgtEl>
                                        <p:attrNameLst>
                                          <p:attrName>style.visibility</p:attrName>
                                        </p:attrNameLst>
                                      </p:cBhvr>
                                      <p:to>
                                        <p:strVal val="visible"/>
                                      </p:to>
                                    </p:set>
                                    <p:animEffect transition="in" filter="wipe(left)">
                                      <p:cBhvr>
                                        <p:cTn id="7" dur="500"/>
                                        <p:tgtEl>
                                          <p:spTgt spid="219"/>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220"/>
                                        </p:tgtEl>
                                        <p:attrNameLst>
                                          <p:attrName>style.visibility</p:attrName>
                                        </p:attrNameLst>
                                      </p:cBhvr>
                                      <p:to>
                                        <p:strVal val="visible"/>
                                      </p:to>
                                    </p:set>
                                    <p:anim calcmode="lin" valueType="num">
                                      <p:cBhvr>
                                        <p:cTn id="10" dur="500" fill="hold"/>
                                        <p:tgtEl>
                                          <p:spTgt spid="220"/>
                                        </p:tgtEl>
                                        <p:attrNameLst>
                                          <p:attrName>ppt_w</p:attrName>
                                        </p:attrNameLst>
                                      </p:cBhvr>
                                      <p:tavLst>
                                        <p:tav tm="0">
                                          <p:val>
                                            <p:fltVal val="0"/>
                                          </p:val>
                                        </p:tav>
                                        <p:tav tm="100000">
                                          <p:val>
                                            <p:strVal val="#ppt_w"/>
                                          </p:val>
                                        </p:tav>
                                      </p:tavLst>
                                    </p:anim>
                                    <p:anim calcmode="lin" valueType="num">
                                      <p:cBhvr>
                                        <p:cTn id="11" dur="500" fill="hold"/>
                                        <p:tgtEl>
                                          <p:spTgt spid="220"/>
                                        </p:tgtEl>
                                        <p:attrNameLst>
                                          <p:attrName>ppt_h</p:attrName>
                                        </p:attrNameLst>
                                      </p:cBhvr>
                                      <p:tavLst>
                                        <p:tav tm="0">
                                          <p:val>
                                            <p:fltVal val="0"/>
                                          </p:val>
                                        </p:tav>
                                        <p:tav tm="100000">
                                          <p:val>
                                            <p:strVal val="#ppt_h"/>
                                          </p:val>
                                        </p:tav>
                                      </p:tavLst>
                                    </p:anim>
                                    <p:animEffect transition="in" filter="fade">
                                      <p:cBhvr>
                                        <p:cTn id="12" dur="500"/>
                                        <p:tgtEl>
                                          <p:spTgt spid="220"/>
                                        </p:tgtEl>
                                      </p:cBhvr>
                                    </p:animEffect>
                                  </p:childTnLst>
                                </p:cTn>
                              </p:par>
                              <p:par>
                                <p:cTn id="13" presetID="1" presetClass="entr" presetSubtype="0" fill="hold" nodeType="withEffect">
                                  <p:stCondLst>
                                    <p:cond delay="0"/>
                                  </p:stCondLst>
                                  <p:childTnLst>
                                    <p:set>
                                      <p:cBhvr>
                                        <p:cTn id="14" dur="1" fill="hold">
                                          <p:stCondLst>
                                            <p:cond delay="0"/>
                                          </p:stCondLst>
                                        </p:cTn>
                                        <p:tgtEl>
                                          <p:spTgt spid="221"/>
                                        </p:tgtEl>
                                        <p:attrNameLst>
                                          <p:attrName>style.visibility</p:attrName>
                                        </p:attrNameLst>
                                      </p:cBhvr>
                                      <p:to>
                                        <p:strVal val="visible"/>
                                      </p:to>
                                    </p:set>
                                  </p:childTnLst>
                                </p:cTn>
                              </p:par>
                              <p:par>
                                <p:cTn id="15" presetID="8" presetClass="emph" presetSubtype="0" fill="hold" nodeType="withEffect">
                                  <p:stCondLst>
                                    <p:cond delay="0"/>
                                  </p:stCondLst>
                                  <p:childTnLst>
                                    <p:animRot by="21600000">
                                      <p:cBhvr>
                                        <p:cTn id="16" dur="1000" fill="hold"/>
                                        <p:tgtEl>
                                          <p:spTgt spid="2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40" name="组合 49"/>
          <p:cNvGrpSpPr>
            <a:grpSpLocks/>
          </p:cNvGrpSpPr>
          <p:nvPr/>
        </p:nvGrpSpPr>
        <p:grpSpPr bwMode="auto">
          <a:xfrm>
            <a:off x="1789113" y="1543050"/>
            <a:ext cx="3879968" cy="1392248"/>
            <a:chOff x="0" y="0"/>
            <a:chExt cx="3879677" cy="1391078"/>
          </a:xfrm>
        </p:grpSpPr>
        <p:sp>
          <p:nvSpPr>
            <p:cNvPr id="14341" name="文本框 50"/>
            <p:cNvSpPr>
              <a:spLocks noChangeArrowheads="1"/>
            </p:cNvSpPr>
            <p:nvPr/>
          </p:nvSpPr>
          <p:spPr bwMode="auto">
            <a:xfrm>
              <a:off x="144570" y="560779"/>
              <a:ext cx="3735107" cy="830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TW" sz="2400" dirty="0">
                  <a:solidFill>
                    <a:srgbClr val="000000"/>
                  </a:solidFill>
                  <a:latin typeface="微软雅黑" pitchFamily="34" charset="-122"/>
                  <a:ea typeface="微软雅黑" pitchFamily="34" charset="-122"/>
                  <a:sym typeface="微软雅黑" pitchFamily="34" charset="-122"/>
                </a:rPr>
                <a:t>1</a:t>
              </a:r>
              <a:r>
                <a:rPr lang="zh-TW" altLang="en-US" sz="2400" dirty="0">
                  <a:solidFill>
                    <a:srgbClr val="000000"/>
                  </a:solidFill>
                  <a:latin typeface="微软雅黑" pitchFamily="34" charset="-122"/>
                  <a:ea typeface="微软雅黑" pitchFamily="34" charset="-122"/>
                  <a:sym typeface="微软雅黑" pitchFamily="34" charset="-122"/>
                </a:rPr>
                <a:t>．任重道遠</a:t>
              </a:r>
            </a:p>
            <a:p>
              <a:r>
                <a:rPr lang="en-US" altLang="zh-TW" sz="2400" dirty="0">
                  <a:solidFill>
                    <a:srgbClr val="000000"/>
                  </a:solidFill>
                  <a:latin typeface="微软雅黑" pitchFamily="34" charset="-122"/>
                  <a:ea typeface="微软雅黑" pitchFamily="34" charset="-122"/>
                  <a:sym typeface="微软雅黑" pitchFamily="34" charset="-122"/>
                </a:rPr>
                <a:t>2</a:t>
              </a:r>
              <a:r>
                <a:rPr lang="zh-TW" altLang="en-US" sz="2400" dirty="0">
                  <a:solidFill>
                    <a:srgbClr val="000000"/>
                  </a:solidFill>
                  <a:latin typeface="微软雅黑" pitchFamily="34" charset="-122"/>
                  <a:ea typeface="微软雅黑" pitchFamily="34" charset="-122"/>
                  <a:sym typeface="微软雅黑" pitchFamily="34" charset="-122"/>
                </a:rPr>
                <a:t>．宏觀大局</a:t>
              </a:r>
            </a:p>
          </p:txBody>
        </p:sp>
        <p:sp>
          <p:nvSpPr>
            <p:cNvPr id="14342" name="文本框 54"/>
            <p:cNvSpPr>
              <a:spLocks noChangeArrowheads="1"/>
            </p:cNvSpPr>
            <p:nvPr/>
          </p:nvSpPr>
          <p:spPr bwMode="auto">
            <a:xfrm>
              <a:off x="0" y="0"/>
              <a:ext cx="2646680" cy="584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a:solidFill>
                    <a:srgbClr val="000000"/>
                  </a:solidFill>
                  <a:latin typeface="微软雅黑" pitchFamily="34" charset="-122"/>
                  <a:ea typeface="微软雅黑" pitchFamily="34" charset="-122"/>
                  <a:sym typeface="微软雅黑" pitchFamily="34" charset="-122"/>
                </a:rPr>
                <a:t>一、承上啟下</a:t>
              </a:r>
            </a:p>
          </p:txBody>
        </p:sp>
      </p:grpSp>
      <p:sp>
        <p:nvSpPr>
          <p:cNvPr id="14343" name="椭圆 55"/>
          <p:cNvSpPr>
            <a:spLocks noChangeArrowheads="1"/>
          </p:cNvSpPr>
          <p:nvPr/>
        </p:nvSpPr>
        <p:spPr bwMode="auto">
          <a:xfrm>
            <a:off x="1539689" y="3311258"/>
            <a:ext cx="228600" cy="228600"/>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4344" name="椭圆 56"/>
          <p:cNvSpPr>
            <a:spLocks noChangeArrowheads="1"/>
          </p:cNvSpPr>
          <p:nvPr/>
        </p:nvSpPr>
        <p:spPr bwMode="auto">
          <a:xfrm>
            <a:off x="735862" y="3319493"/>
            <a:ext cx="228600" cy="228600"/>
          </a:xfrm>
          <a:prstGeom prst="ellipse">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grpSp>
        <p:nvGrpSpPr>
          <p:cNvPr id="14345" name="组合 57"/>
          <p:cNvGrpSpPr>
            <a:grpSpLocks/>
          </p:cNvGrpSpPr>
          <p:nvPr/>
        </p:nvGrpSpPr>
        <p:grpSpPr bwMode="auto">
          <a:xfrm>
            <a:off x="1824372" y="3042486"/>
            <a:ext cx="3735387" cy="3683510"/>
            <a:chOff x="0" y="0"/>
            <a:chExt cx="3735107" cy="3680413"/>
          </a:xfrm>
        </p:grpSpPr>
        <p:sp>
          <p:nvSpPr>
            <p:cNvPr id="14346" name="文本框 58"/>
            <p:cNvSpPr>
              <a:spLocks noChangeArrowheads="1"/>
            </p:cNvSpPr>
            <p:nvPr/>
          </p:nvSpPr>
          <p:spPr bwMode="auto">
            <a:xfrm>
              <a:off x="0" y="635987"/>
              <a:ext cx="3735107" cy="30444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TW" sz="2400" dirty="0">
                  <a:solidFill>
                    <a:srgbClr val="000000"/>
                  </a:solidFill>
                  <a:latin typeface="微软雅黑" pitchFamily="34" charset="-122"/>
                  <a:ea typeface="微软雅黑" pitchFamily="34" charset="-122"/>
                  <a:sym typeface="微软雅黑" pitchFamily="34" charset="-122"/>
                </a:rPr>
                <a:t>1</a:t>
              </a:r>
              <a:r>
                <a:rPr lang="zh-TW" altLang="en-US" sz="2400" dirty="0">
                  <a:solidFill>
                    <a:srgbClr val="000000"/>
                  </a:solidFill>
                  <a:latin typeface="微软雅黑" pitchFamily="34" charset="-122"/>
                  <a:ea typeface="微软雅黑" pitchFamily="34" charset="-122"/>
                  <a:sym typeface="微软雅黑" pitchFamily="34" charset="-122"/>
                </a:rPr>
                <a:t>．各項重大議題掌握</a:t>
              </a:r>
            </a:p>
            <a:p>
              <a:r>
                <a:rPr lang="en-US" altLang="zh-TW" sz="2400" dirty="0">
                  <a:solidFill>
                    <a:srgbClr val="000000"/>
                  </a:solidFill>
                  <a:latin typeface="微软雅黑" pitchFamily="34" charset="-122"/>
                  <a:ea typeface="微软雅黑" pitchFamily="34" charset="-122"/>
                  <a:sym typeface="微软雅黑" pitchFamily="34" charset="-122"/>
                </a:rPr>
                <a:t>2</a:t>
              </a:r>
              <a:r>
                <a:rPr lang="zh-TW" altLang="en-US" sz="2400" dirty="0">
                  <a:solidFill>
                    <a:srgbClr val="000000"/>
                  </a:solidFill>
                  <a:latin typeface="微软雅黑" pitchFamily="34" charset="-122"/>
                  <a:ea typeface="微软雅黑" pitchFamily="34" charset="-122"/>
                  <a:sym typeface="微软雅黑" pitchFamily="34" charset="-122"/>
                </a:rPr>
                <a:t>．人與事安定</a:t>
              </a:r>
            </a:p>
            <a:p>
              <a:r>
                <a:rPr lang="en-US" altLang="zh-TW" sz="2400" dirty="0">
                  <a:solidFill>
                    <a:srgbClr val="000000"/>
                  </a:solidFill>
                  <a:latin typeface="微软雅黑" pitchFamily="34" charset="-122"/>
                  <a:ea typeface="微软雅黑" pitchFamily="34" charset="-122"/>
                  <a:sym typeface="微软雅黑" pitchFamily="34" charset="-122"/>
                </a:rPr>
                <a:t>3</a:t>
              </a:r>
              <a:r>
                <a:rPr lang="zh-TW" altLang="en-US" sz="2400" dirty="0">
                  <a:solidFill>
                    <a:srgbClr val="000000"/>
                  </a:solidFill>
                  <a:latin typeface="微软雅黑" pitchFamily="34" charset="-122"/>
                  <a:ea typeface="微软雅黑" pitchFamily="34" charset="-122"/>
                  <a:sym typeface="微软雅黑" pitchFamily="34" charset="-122"/>
                </a:rPr>
                <a:t>．校務方針發展</a:t>
              </a:r>
            </a:p>
            <a:p>
              <a:r>
                <a:rPr lang="en-US" altLang="zh-TW" sz="2400" dirty="0">
                  <a:solidFill>
                    <a:srgbClr val="000000"/>
                  </a:solidFill>
                  <a:latin typeface="微软雅黑" pitchFamily="34" charset="-122"/>
                  <a:ea typeface="微软雅黑" pitchFamily="34" charset="-122"/>
                  <a:sym typeface="微软雅黑" pitchFamily="34" charset="-122"/>
                </a:rPr>
                <a:t>4</a:t>
              </a:r>
              <a:r>
                <a:rPr lang="zh-TW" altLang="en-US" sz="2400" dirty="0">
                  <a:solidFill>
                    <a:srgbClr val="000000"/>
                  </a:solidFill>
                  <a:latin typeface="微软雅黑" pitchFamily="34" charset="-122"/>
                  <a:ea typeface="微软雅黑" pitchFamily="34" charset="-122"/>
                  <a:sym typeface="微软雅黑" pitchFamily="34" charset="-122"/>
                </a:rPr>
                <a:t>．組織氣氛</a:t>
              </a:r>
            </a:p>
            <a:p>
              <a:r>
                <a:rPr lang="en-US" altLang="zh-TW" sz="2400" dirty="0">
                  <a:solidFill>
                    <a:srgbClr val="000000"/>
                  </a:solidFill>
                  <a:latin typeface="微软雅黑" pitchFamily="34" charset="-122"/>
                  <a:ea typeface="微软雅黑" pitchFamily="34" charset="-122"/>
                  <a:sym typeface="微软雅黑" pitchFamily="34" charset="-122"/>
                </a:rPr>
                <a:t>5</a:t>
              </a:r>
              <a:r>
                <a:rPr lang="zh-TW" altLang="en-US" sz="2400" dirty="0">
                  <a:solidFill>
                    <a:srgbClr val="000000"/>
                  </a:solidFill>
                  <a:latin typeface="微软雅黑" pitchFamily="34" charset="-122"/>
                  <a:ea typeface="微软雅黑" pitchFamily="34" charset="-122"/>
                  <a:sym typeface="微软雅黑" pitchFamily="34" charset="-122"/>
                </a:rPr>
                <a:t>．文化蘊涵</a:t>
              </a:r>
            </a:p>
            <a:p>
              <a:r>
                <a:rPr lang="en-US" altLang="zh-TW" sz="2400" dirty="0">
                  <a:solidFill>
                    <a:srgbClr val="000000"/>
                  </a:solidFill>
                  <a:latin typeface="微软雅黑" pitchFamily="34" charset="-122"/>
                  <a:ea typeface="微软雅黑" pitchFamily="34" charset="-122"/>
                  <a:sym typeface="微软雅黑" pitchFamily="34" charset="-122"/>
                </a:rPr>
                <a:t>6</a:t>
              </a:r>
              <a:r>
                <a:rPr lang="zh-TW" altLang="en-US" sz="2400" dirty="0">
                  <a:solidFill>
                    <a:srgbClr val="000000"/>
                  </a:solidFill>
                  <a:latin typeface="微软雅黑" pitchFamily="34" charset="-122"/>
                  <a:ea typeface="微软雅黑" pitchFamily="34" charset="-122"/>
                  <a:sym typeface="微软雅黑" pitchFamily="34" charset="-122"/>
                </a:rPr>
                <a:t>．組織學習</a:t>
              </a:r>
            </a:p>
            <a:p>
              <a:r>
                <a:rPr lang="en-US" altLang="zh-TW" sz="2400" dirty="0">
                  <a:solidFill>
                    <a:srgbClr val="000000"/>
                  </a:solidFill>
                  <a:latin typeface="微软雅黑" pitchFamily="34" charset="-122"/>
                  <a:ea typeface="微软雅黑" pitchFamily="34" charset="-122"/>
                  <a:sym typeface="微软雅黑" pitchFamily="34" charset="-122"/>
                </a:rPr>
                <a:t>7</a:t>
              </a:r>
              <a:r>
                <a:rPr lang="zh-TW" altLang="en-US" sz="2400" dirty="0">
                  <a:solidFill>
                    <a:srgbClr val="000000"/>
                  </a:solidFill>
                  <a:latin typeface="微软雅黑" pitchFamily="34" charset="-122"/>
                  <a:ea typeface="微软雅黑" pitchFamily="34" charset="-122"/>
                  <a:sym typeface="微软雅黑" pitchFamily="34" charset="-122"/>
                </a:rPr>
                <a:t>．知識管理</a:t>
              </a:r>
            </a:p>
            <a:p>
              <a:r>
                <a:rPr lang="en-US" altLang="zh-TW" sz="2400" dirty="0">
                  <a:solidFill>
                    <a:srgbClr val="000000"/>
                  </a:solidFill>
                  <a:latin typeface="微软雅黑" pitchFamily="34" charset="-122"/>
                  <a:ea typeface="微软雅黑" pitchFamily="34" charset="-122"/>
                  <a:sym typeface="微软雅黑" pitchFamily="34" charset="-122"/>
                </a:rPr>
                <a:t>8</a:t>
              </a:r>
              <a:r>
                <a:rPr lang="zh-TW" altLang="en-US" sz="2400" dirty="0">
                  <a:solidFill>
                    <a:srgbClr val="000000"/>
                  </a:solidFill>
                  <a:latin typeface="微软雅黑" pitchFamily="34" charset="-122"/>
                  <a:ea typeface="微软雅黑" pitchFamily="34" charset="-122"/>
                  <a:sym typeface="微软雅黑" pitchFamily="34" charset="-122"/>
                </a:rPr>
                <a:t>．環境敏覺</a:t>
              </a:r>
            </a:p>
          </p:txBody>
        </p:sp>
        <p:sp>
          <p:nvSpPr>
            <p:cNvPr id="14347" name="文本框 59"/>
            <p:cNvSpPr>
              <a:spLocks noChangeArrowheads="1"/>
            </p:cNvSpPr>
            <p:nvPr/>
          </p:nvSpPr>
          <p:spPr bwMode="auto">
            <a:xfrm>
              <a:off x="0" y="0"/>
              <a:ext cx="2646680" cy="584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a:solidFill>
                    <a:srgbClr val="000000"/>
                  </a:solidFill>
                  <a:latin typeface="微软雅黑" pitchFamily="34" charset="-122"/>
                  <a:ea typeface="微软雅黑" pitchFamily="34" charset="-122"/>
                  <a:sym typeface="微软雅黑" pitchFamily="34" charset="-122"/>
                </a:rPr>
                <a:t>二、校務發展</a:t>
              </a:r>
            </a:p>
          </p:txBody>
        </p:sp>
      </p:grpSp>
      <p:sp>
        <p:nvSpPr>
          <p:cNvPr id="14354" name="椭圆 77"/>
          <p:cNvSpPr>
            <a:spLocks noChangeArrowheads="1"/>
          </p:cNvSpPr>
          <p:nvPr/>
        </p:nvSpPr>
        <p:spPr bwMode="auto">
          <a:xfrm>
            <a:off x="1120400" y="3311258"/>
            <a:ext cx="228600" cy="228600"/>
          </a:xfrm>
          <a:prstGeom prst="ellipse">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4355" name="椭圆 78"/>
          <p:cNvSpPr>
            <a:spLocks noChangeArrowheads="1"/>
          </p:cNvSpPr>
          <p:nvPr/>
        </p:nvSpPr>
        <p:spPr bwMode="auto">
          <a:xfrm>
            <a:off x="1498600" y="1633538"/>
            <a:ext cx="228600" cy="228600"/>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4356" name="矩形 81"/>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4357" name="文本框 82"/>
          <p:cNvSpPr>
            <a:spLocks noChangeArrowheads="1"/>
          </p:cNvSpPr>
          <p:nvPr/>
        </p:nvSpPr>
        <p:spPr bwMode="auto">
          <a:xfrm>
            <a:off x="320675" y="339725"/>
            <a:ext cx="449353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48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教主教組的使命</a:t>
            </a:r>
            <a:endParaRPr lang="zh-CN" altLang="en-US" sz="48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grpSp>
        <p:nvGrpSpPr>
          <p:cNvPr id="24" name="Group 2"/>
          <p:cNvGrpSpPr/>
          <p:nvPr/>
        </p:nvGrpSpPr>
        <p:grpSpPr>
          <a:xfrm>
            <a:off x="5559760" y="675250"/>
            <a:ext cx="5750454" cy="5924502"/>
            <a:chOff x="6121705" y="1444037"/>
            <a:chExt cx="4228570" cy="4544744"/>
          </a:xfrm>
        </p:grpSpPr>
        <p:sp>
          <p:nvSpPr>
            <p:cNvPr id="25" name="Freeform: Shape 3"/>
            <p:cNvSpPr>
              <a:spLocks/>
            </p:cNvSpPr>
            <p:nvPr/>
          </p:nvSpPr>
          <p:spPr bwMode="auto">
            <a:xfrm>
              <a:off x="6968130" y="2344911"/>
              <a:ext cx="2211796" cy="2617032"/>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anchor="ctr"/>
            <a:lstStyle/>
            <a:p>
              <a:pPr algn="ctr"/>
              <a:endParaRPr/>
            </a:p>
          </p:txBody>
        </p:sp>
        <p:grpSp>
          <p:nvGrpSpPr>
            <p:cNvPr id="26" name="Group 4"/>
            <p:cNvGrpSpPr/>
            <p:nvPr/>
          </p:nvGrpSpPr>
          <p:grpSpPr>
            <a:xfrm>
              <a:off x="6893884" y="2267576"/>
              <a:ext cx="2337077" cy="2751595"/>
              <a:chOff x="3371851" y="1649413"/>
              <a:chExt cx="2398713" cy="2824162"/>
            </a:xfrm>
          </p:grpSpPr>
          <p:sp>
            <p:nvSpPr>
              <p:cNvPr id="34" name="Freeform: Shape 5"/>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anchor="ctr"/>
              <a:lstStyle/>
              <a:p>
                <a:pPr algn="ctr"/>
                <a:endParaRPr/>
              </a:p>
            </p:txBody>
          </p:sp>
          <p:sp>
            <p:nvSpPr>
              <p:cNvPr id="35" name="Freeform: Shape 6"/>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anchor="ctr"/>
              <a:lstStyle/>
              <a:p>
                <a:pPr algn="ctr"/>
                <a:endParaRPr/>
              </a:p>
            </p:txBody>
          </p:sp>
          <p:sp>
            <p:nvSpPr>
              <p:cNvPr id="36" name="Freeform: Shape 7"/>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anchor="ctr"/>
              <a:lstStyle/>
              <a:p>
                <a:pPr algn="ctr"/>
                <a:endParaRPr/>
              </a:p>
            </p:txBody>
          </p:sp>
          <p:sp>
            <p:nvSpPr>
              <p:cNvPr id="37" name="Freeform: Shape 8"/>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anchor="ctr"/>
              <a:lstStyle/>
              <a:p>
                <a:pPr algn="ctr"/>
                <a:endParaRPr/>
              </a:p>
            </p:txBody>
          </p:sp>
          <p:sp>
            <p:nvSpPr>
              <p:cNvPr id="38" name="Freeform: Shape 9"/>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anchor="ctr"/>
              <a:lstStyle/>
              <a:p>
                <a:pPr algn="ctr"/>
                <a:endParaRPr/>
              </a:p>
            </p:txBody>
          </p:sp>
          <p:sp>
            <p:nvSpPr>
              <p:cNvPr id="39" name="Freeform: Shape 10"/>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anchor="ctr"/>
              <a:lstStyle/>
              <a:p>
                <a:pPr algn="ctr"/>
                <a:endParaRPr/>
              </a:p>
            </p:txBody>
          </p:sp>
          <p:sp>
            <p:nvSpPr>
              <p:cNvPr id="40" name="Freeform: Shape 11"/>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anchor="ctr"/>
              <a:lstStyle/>
              <a:p>
                <a:pPr algn="ctr"/>
                <a:endParaRPr/>
              </a:p>
            </p:txBody>
          </p:sp>
          <p:sp>
            <p:nvSpPr>
              <p:cNvPr id="41" name="Freeform: Shape 12"/>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anchor="ctr"/>
              <a:lstStyle/>
              <a:p>
                <a:pPr algn="ctr"/>
                <a:endParaRPr/>
              </a:p>
            </p:txBody>
          </p:sp>
          <p:sp>
            <p:nvSpPr>
              <p:cNvPr id="42" name="Freeform: Shape 13"/>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anchor="ctr"/>
              <a:lstStyle/>
              <a:p>
                <a:pPr algn="ctr"/>
                <a:endParaRPr/>
              </a:p>
            </p:txBody>
          </p:sp>
          <p:sp>
            <p:nvSpPr>
              <p:cNvPr id="43" name="Freeform: Shape 14"/>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anchor="ctr"/>
              <a:lstStyle/>
              <a:p>
                <a:pPr algn="ctr"/>
                <a:endParaRPr/>
              </a:p>
            </p:txBody>
          </p:sp>
          <p:sp>
            <p:nvSpPr>
              <p:cNvPr id="44" name="Freeform: Shape 15"/>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anchor="ctr"/>
              <a:lstStyle/>
              <a:p>
                <a:pPr algn="ctr"/>
                <a:endParaRPr/>
              </a:p>
            </p:txBody>
          </p:sp>
          <p:sp>
            <p:nvSpPr>
              <p:cNvPr id="45" name="Freeform: Shape 16"/>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anchor="ctr"/>
              <a:lstStyle/>
              <a:p>
                <a:pPr algn="ctr"/>
                <a:endParaRPr/>
              </a:p>
            </p:txBody>
          </p:sp>
          <p:sp>
            <p:nvSpPr>
              <p:cNvPr id="46" name="Freeform: Shape 17"/>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anchor="ctr"/>
              <a:lstStyle/>
              <a:p>
                <a:pPr algn="ctr"/>
                <a:endParaRPr/>
              </a:p>
            </p:txBody>
          </p:sp>
          <p:sp>
            <p:nvSpPr>
              <p:cNvPr id="47" name="Freeform: Shape 18"/>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anchor="ctr"/>
              <a:lstStyle/>
              <a:p>
                <a:pPr algn="ctr"/>
                <a:endParaRPr/>
              </a:p>
            </p:txBody>
          </p:sp>
          <p:sp>
            <p:nvSpPr>
              <p:cNvPr id="48" name="Freeform: Shape 19"/>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anchor="ctr"/>
              <a:lstStyle/>
              <a:p>
                <a:pPr algn="ctr"/>
                <a:endParaRPr/>
              </a:p>
            </p:txBody>
          </p:sp>
          <p:sp>
            <p:nvSpPr>
              <p:cNvPr id="49" name="Freeform: Shape 20"/>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anchor="ctr"/>
              <a:lstStyle/>
              <a:p>
                <a:pPr algn="ctr"/>
                <a:endParaRPr/>
              </a:p>
            </p:txBody>
          </p:sp>
          <p:sp>
            <p:nvSpPr>
              <p:cNvPr id="50" name="Freeform: Shape 21"/>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anchor="ctr"/>
              <a:lstStyle/>
              <a:p>
                <a:pPr algn="ctr"/>
                <a:endParaRPr/>
              </a:p>
            </p:txBody>
          </p:sp>
          <p:sp>
            <p:nvSpPr>
              <p:cNvPr id="51" name="Freeform: Shape 22"/>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anchor="ctr"/>
              <a:lstStyle/>
              <a:p>
                <a:pPr algn="ctr"/>
                <a:endParaRPr/>
              </a:p>
            </p:txBody>
          </p:sp>
          <p:sp>
            <p:nvSpPr>
              <p:cNvPr id="52" name="Freeform: Shape 23"/>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anchor="ctr"/>
              <a:lstStyle/>
              <a:p>
                <a:pPr algn="ctr"/>
                <a:endParaRPr/>
              </a:p>
            </p:txBody>
          </p:sp>
          <p:sp>
            <p:nvSpPr>
              <p:cNvPr id="53" name="Freeform: Shape 24"/>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anchor="ctr"/>
              <a:lstStyle/>
              <a:p>
                <a:pPr algn="ctr"/>
                <a:endParaRPr/>
              </a:p>
            </p:txBody>
          </p:sp>
          <p:sp>
            <p:nvSpPr>
              <p:cNvPr id="54" name="Freeform: Shape 25"/>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anchor="ctr"/>
              <a:lstStyle/>
              <a:p>
                <a:pPr algn="ctr"/>
                <a:endParaRPr/>
              </a:p>
            </p:txBody>
          </p:sp>
          <p:sp>
            <p:nvSpPr>
              <p:cNvPr id="55" name="Freeform: Shape 26"/>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anchor="ctr"/>
              <a:lstStyle/>
              <a:p>
                <a:pPr algn="ctr"/>
                <a:endParaRPr/>
              </a:p>
            </p:txBody>
          </p:sp>
          <p:sp>
            <p:nvSpPr>
              <p:cNvPr id="56" name="Freeform: Shape 27"/>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anchor="ctr"/>
              <a:lstStyle/>
              <a:p>
                <a:pPr algn="ctr"/>
                <a:endParaRPr/>
              </a:p>
            </p:txBody>
          </p:sp>
          <p:sp>
            <p:nvSpPr>
              <p:cNvPr id="57" name="Freeform: Shape 28"/>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anchor="ctr"/>
              <a:lstStyle/>
              <a:p>
                <a:pPr algn="ctr"/>
                <a:endParaRPr/>
              </a:p>
            </p:txBody>
          </p:sp>
          <p:sp>
            <p:nvSpPr>
              <p:cNvPr id="58" name="Freeform: Shape 29"/>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anchor="ctr"/>
              <a:lstStyle/>
              <a:p>
                <a:pPr algn="ctr"/>
                <a:endParaRPr/>
              </a:p>
            </p:txBody>
          </p:sp>
          <p:sp>
            <p:nvSpPr>
              <p:cNvPr id="59" name="Freeform: Shape 30"/>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anchor="ctr"/>
              <a:lstStyle/>
              <a:p>
                <a:pPr algn="ctr"/>
                <a:endParaRPr/>
              </a:p>
            </p:txBody>
          </p:sp>
          <p:sp>
            <p:nvSpPr>
              <p:cNvPr id="60" name="Freeform: Shape 31"/>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anchor="ctr"/>
              <a:lstStyle/>
              <a:p>
                <a:pPr algn="ctr"/>
                <a:endParaRPr/>
              </a:p>
            </p:txBody>
          </p:sp>
          <p:sp>
            <p:nvSpPr>
              <p:cNvPr id="61" name="Freeform: Shape 32"/>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anchor="ctr"/>
              <a:lstStyle/>
              <a:p>
                <a:pPr algn="ctr"/>
                <a:endParaRPr/>
              </a:p>
            </p:txBody>
          </p:sp>
          <p:sp>
            <p:nvSpPr>
              <p:cNvPr id="62" name="Freeform: Shape 33"/>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anchor="ctr"/>
              <a:lstStyle/>
              <a:p>
                <a:pPr algn="ctr"/>
                <a:endParaRPr/>
              </a:p>
            </p:txBody>
          </p:sp>
          <p:sp>
            <p:nvSpPr>
              <p:cNvPr id="63" name="Freeform: Shape 34"/>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anchor="ctr"/>
              <a:lstStyle/>
              <a:p>
                <a:pPr algn="ctr"/>
                <a:endParaRPr/>
              </a:p>
            </p:txBody>
          </p:sp>
          <p:sp>
            <p:nvSpPr>
              <p:cNvPr id="64" name="Freeform: Shape 35"/>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anchor="ctr"/>
              <a:lstStyle/>
              <a:p>
                <a:pPr algn="ctr"/>
                <a:endParaRPr/>
              </a:p>
            </p:txBody>
          </p:sp>
          <p:sp>
            <p:nvSpPr>
              <p:cNvPr id="65" name="Freeform: Shape 36"/>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anchor="ctr"/>
              <a:lstStyle/>
              <a:p>
                <a:pPr algn="ctr"/>
                <a:endParaRPr/>
              </a:p>
            </p:txBody>
          </p:sp>
          <p:sp>
            <p:nvSpPr>
              <p:cNvPr id="66" name="Freeform: Shape 37"/>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anchor="ctr"/>
              <a:lstStyle/>
              <a:p>
                <a:pPr algn="ctr"/>
                <a:endParaRPr/>
              </a:p>
            </p:txBody>
          </p:sp>
          <p:sp>
            <p:nvSpPr>
              <p:cNvPr id="67" name="Freeform: Shape 38"/>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anchor="ctr"/>
              <a:lstStyle/>
              <a:p>
                <a:pPr algn="ctr"/>
                <a:endParaRPr/>
              </a:p>
            </p:txBody>
          </p:sp>
        </p:grpSp>
        <p:sp>
          <p:nvSpPr>
            <p:cNvPr id="27" name="Arc 78"/>
            <p:cNvSpPr/>
            <p:nvPr/>
          </p:nvSpPr>
          <p:spPr>
            <a:xfrm>
              <a:off x="6121705" y="1692052"/>
              <a:ext cx="4077806" cy="4077803"/>
            </a:xfrm>
            <a:prstGeom prst="arc">
              <a:avLst>
                <a:gd name="adj1" fmla="val 16200000"/>
                <a:gd name="adj2" fmla="val 5686778"/>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endParaRPr/>
            </a:p>
          </p:txBody>
        </p:sp>
        <p:sp>
          <p:nvSpPr>
            <p:cNvPr id="28" name="Oval 79"/>
            <p:cNvSpPr/>
            <p:nvPr/>
          </p:nvSpPr>
          <p:spPr>
            <a:xfrm>
              <a:off x="7908839" y="1444037"/>
              <a:ext cx="437851" cy="43785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29" name="Oval 80"/>
            <p:cNvSpPr/>
            <p:nvPr/>
          </p:nvSpPr>
          <p:spPr>
            <a:xfrm>
              <a:off x="9247998" y="1956186"/>
              <a:ext cx="437851" cy="43785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0" name="Oval 81"/>
            <p:cNvSpPr/>
            <p:nvPr/>
          </p:nvSpPr>
          <p:spPr>
            <a:xfrm>
              <a:off x="9895763" y="2934207"/>
              <a:ext cx="437851" cy="43785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1" name="Oval 82"/>
            <p:cNvSpPr/>
            <p:nvPr/>
          </p:nvSpPr>
          <p:spPr>
            <a:xfrm>
              <a:off x="9912424" y="4065364"/>
              <a:ext cx="437851" cy="43785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2" name="Oval 83"/>
            <p:cNvSpPr/>
            <p:nvPr/>
          </p:nvSpPr>
          <p:spPr>
            <a:xfrm>
              <a:off x="9123580" y="5131779"/>
              <a:ext cx="437851" cy="43785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3" name="Oval 84"/>
            <p:cNvSpPr/>
            <p:nvPr/>
          </p:nvSpPr>
          <p:spPr>
            <a:xfrm>
              <a:off x="7908839" y="5550930"/>
              <a:ext cx="437851" cy="43785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fltVal val="0"/>
                                          </p:val>
                                        </p:tav>
                                        <p:tav tm="100000">
                                          <p:val>
                                            <p:strVal val="#ppt_w"/>
                                          </p:val>
                                        </p:tav>
                                      </p:tavLst>
                                    </p:anim>
                                    <p:anim calcmode="lin" valueType="num">
                                      <p:cBhvr>
                                        <p:cTn id="8" dur="1000" fill="hold"/>
                                        <p:tgtEl>
                                          <p:spTgt spid="24"/>
                                        </p:tgtEl>
                                        <p:attrNameLst>
                                          <p:attrName>ppt_h</p:attrName>
                                        </p:attrNameLst>
                                      </p:cBhvr>
                                      <p:tavLst>
                                        <p:tav tm="0">
                                          <p:val>
                                            <p:fltVal val="0"/>
                                          </p:val>
                                        </p:tav>
                                        <p:tav tm="100000">
                                          <p:val>
                                            <p:strVal val="#ppt_h"/>
                                          </p:val>
                                        </p:tav>
                                      </p:tavLst>
                                    </p:anim>
                                    <p:anim calcmode="lin" valueType="num">
                                      <p:cBhvr>
                                        <p:cTn id="9" dur="1000" fill="hold"/>
                                        <p:tgtEl>
                                          <p:spTgt spid="24"/>
                                        </p:tgtEl>
                                        <p:attrNameLst>
                                          <p:attrName>style.rotation</p:attrName>
                                        </p:attrNameLst>
                                      </p:cBhvr>
                                      <p:tavLst>
                                        <p:tav tm="0">
                                          <p:val>
                                            <p:fltVal val="90"/>
                                          </p:val>
                                        </p:tav>
                                        <p:tav tm="100000">
                                          <p:val>
                                            <p:fltVal val="0"/>
                                          </p:val>
                                        </p:tav>
                                      </p:tavLst>
                                    </p:anim>
                                    <p:animEffect transition="in" filter="fade">
                                      <p:cBhvr>
                                        <p:cTn id="10"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40" name="组合 49"/>
          <p:cNvGrpSpPr>
            <a:grpSpLocks/>
          </p:cNvGrpSpPr>
          <p:nvPr/>
        </p:nvGrpSpPr>
        <p:grpSpPr bwMode="auto">
          <a:xfrm>
            <a:off x="1789113" y="1484833"/>
            <a:ext cx="3735387" cy="2027847"/>
            <a:chOff x="0" y="-58168"/>
            <a:chExt cx="3735107" cy="2026143"/>
          </a:xfrm>
        </p:grpSpPr>
        <p:sp>
          <p:nvSpPr>
            <p:cNvPr id="14341" name="文本框 50"/>
            <p:cNvSpPr>
              <a:spLocks noChangeArrowheads="1"/>
            </p:cNvSpPr>
            <p:nvPr/>
          </p:nvSpPr>
          <p:spPr bwMode="auto">
            <a:xfrm>
              <a:off x="0" y="461138"/>
              <a:ext cx="3735107" cy="1506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TW" sz="2400" dirty="0">
                  <a:solidFill>
                    <a:srgbClr val="000000"/>
                  </a:solidFill>
                  <a:latin typeface="微软雅黑" pitchFamily="34" charset="-122"/>
                  <a:ea typeface="微软雅黑" pitchFamily="34" charset="-122"/>
                  <a:sym typeface="微软雅黑" pitchFamily="34" charset="-122"/>
                </a:rPr>
                <a:t>1</a:t>
              </a:r>
              <a:r>
                <a:rPr lang="zh-TW" altLang="en-US" sz="2400" dirty="0">
                  <a:solidFill>
                    <a:srgbClr val="000000"/>
                  </a:solidFill>
                  <a:latin typeface="微软雅黑" pitchFamily="34" charset="-122"/>
                  <a:ea typeface="微软雅黑" pitchFamily="34" charset="-122"/>
                  <a:sym typeface="微软雅黑" pitchFamily="34" charset="-122"/>
                </a:rPr>
                <a:t>．法令</a:t>
              </a:r>
            </a:p>
            <a:p>
              <a:r>
                <a:rPr lang="en-US" altLang="zh-TW" sz="2400" dirty="0">
                  <a:solidFill>
                    <a:srgbClr val="000000"/>
                  </a:solidFill>
                  <a:latin typeface="微软雅黑" pitchFamily="34" charset="-122"/>
                  <a:ea typeface="微软雅黑" pitchFamily="34" charset="-122"/>
                  <a:sym typeface="微软雅黑" pitchFamily="34" charset="-122"/>
                </a:rPr>
                <a:t>2</a:t>
              </a:r>
              <a:r>
                <a:rPr lang="zh-TW" altLang="en-US" sz="2400" dirty="0">
                  <a:solidFill>
                    <a:srgbClr val="000000"/>
                  </a:solidFill>
                  <a:latin typeface="微软雅黑" pitchFamily="34" charset="-122"/>
                  <a:ea typeface="微软雅黑" pitchFamily="34" charset="-122"/>
                  <a:sym typeface="微软雅黑" pitchFamily="34" charset="-122"/>
                </a:rPr>
                <a:t>．組織</a:t>
              </a:r>
            </a:p>
            <a:p>
              <a:r>
                <a:rPr lang="en-US" altLang="zh-TW" sz="2400" dirty="0">
                  <a:solidFill>
                    <a:srgbClr val="000000"/>
                  </a:solidFill>
                  <a:latin typeface="微软雅黑" pitchFamily="34" charset="-122"/>
                  <a:ea typeface="微软雅黑" pitchFamily="34" charset="-122"/>
                  <a:sym typeface="微软雅黑" pitchFamily="34" charset="-122"/>
                </a:rPr>
                <a:t>3</a:t>
              </a:r>
              <a:r>
                <a:rPr lang="zh-TW" altLang="en-US" sz="2400" dirty="0">
                  <a:solidFill>
                    <a:srgbClr val="000000"/>
                  </a:solidFill>
                  <a:latin typeface="微软雅黑" pitchFamily="34" charset="-122"/>
                  <a:ea typeface="微软雅黑" pitchFamily="34" charset="-122"/>
                  <a:sym typeface="微软雅黑" pitchFamily="34" charset="-122"/>
                </a:rPr>
                <a:t>．制度</a:t>
              </a:r>
            </a:p>
            <a:p>
              <a:endParaRPr lang="zh-CN" altLang="en-US" sz="2000" dirty="0">
                <a:solidFill>
                  <a:srgbClr val="000000"/>
                </a:solidFill>
                <a:latin typeface="微软雅黑" pitchFamily="34" charset="-122"/>
                <a:ea typeface="微软雅黑" pitchFamily="34" charset="-122"/>
                <a:sym typeface="微软雅黑" pitchFamily="34" charset="-122"/>
              </a:endParaRPr>
            </a:p>
          </p:txBody>
        </p:sp>
        <p:sp>
          <p:nvSpPr>
            <p:cNvPr id="14342" name="文本框 54"/>
            <p:cNvSpPr>
              <a:spLocks noChangeArrowheads="1"/>
            </p:cNvSpPr>
            <p:nvPr/>
          </p:nvSpPr>
          <p:spPr bwMode="auto">
            <a:xfrm>
              <a:off x="0" y="-58168"/>
              <a:ext cx="2646680" cy="584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a:solidFill>
                    <a:srgbClr val="000000"/>
                  </a:solidFill>
                  <a:latin typeface="微软雅黑" pitchFamily="34" charset="-122"/>
                  <a:ea typeface="微软雅黑" pitchFamily="34" charset="-122"/>
                  <a:sym typeface="微软雅黑" pitchFamily="34" charset="-122"/>
                </a:rPr>
                <a:t>一、功能角色</a:t>
              </a:r>
            </a:p>
          </p:txBody>
        </p:sp>
      </p:grpSp>
      <p:sp>
        <p:nvSpPr>
          <p:cNvPr id="14343" name="椭圆 55"/>
          <p:cNvSpPr>
            <a:spLocks noChangeArrowheads="1"/>
          </p:cNvSpPr>
          <p:nvPr/>
        </p:nvSpPr>
        <p:spPr bwMode="auto">
          <a:xfrm>
            <a:off x="1560513" y="3383753"/>
            <a:ext cx="228600" cy="228600"/>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4344" name="椭圆 56"/>
          <p:cNvSpPr>
            <a:spLocks noChangeArrowheads="1"/>
          </p:cNvSpPr>
          <p:nvPr/>
        </p:nvSpPr>
        <p:spPr bwMode="auto">
          <a:xfrm>
            <a:off x="1481772" y="5712670"/>
            <a:ext cx="228600" cy="228600"/>
          </a:xfrm>
          <a:prstGeom prst="ellipse">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grpSp>
        <p:nvGrpSpPr>
          <p:cNvPr id="14345" name="组合 57"/>
          <p:cNvGrpSpPr>
            <a:grpSpLocks/>
          </p:cNvGrpSpPr>
          <p:nvPr/>
        </p:nvGrpSpPr>
        <p:grpSpPr bwMode="auto">
          <a:xfrm>
            <a:off x="1789113" y="3199649"/>
            <a:ext cx="3735387" cy="1755976"/>
            <a:chOff x="0" y="0"/>
            <a:chExt cx="3735107" cy="1754501"/>
          </a:xfrm>
        </p:grpSpPr>
        <p:sp>
          <p:nvSpPr>
            <p:cNvPr id="14346" name="文本框 58"/>
            <p:cNvSpPr>
              <a:spLocks noChangeArrowheads="1"/>
            </p:cNvSpPr>
            <p:nvPr/>
          </p:nvSpPr>
          <p:spPr bwMode="auto">
            <a:xfrm>
              <a:off x="0" y="555181"/>
              <a:ext cx="3735107" cy="1199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TW" sz="2400" dirty="0">
                  <a:solidFill>
                    <a:srgbClr val="000000"/>
                  </a:solidFill>
                  <a:latin typeface="微软雅黑" pitchFamily="34" charset="-122"/>
                  <a:ea typeface="微软雅黑" pitchFamily="34" charset="-122"/>
                  <a:sym typeface="微软雅黑" pitchFamily="34" charset="-122"/>
                </a:rPr>
                <a:t>1</a:t>
              </a:r>
              <a:r>
                <a:rPr lang="zh-TW" altLang="en-US" sz="2400" dirty="0">
                  <a:solidFill>
                    <a:srgbClr val="000000"/>
                  </a:solidFill>
                  <a:latin typeface="微软雅黑" pitchFamily="34" charset="-122"/>
                  <a:ea typeface="微软雅黑" pitchFamily="34" charset="-122"/>
                  <a:sym typeface="微软雅黑" pitchFamily="34" charset="-122"/>
                </a:rPr>
                <a:t>．生命意義</a:t>
              </a:r>
            </a:p>
            <a:p>
              <a:r>
                <a:rPr lang="en-US" altLang="zh-TW" sz="2400" dirty="0">
                  <a:solidFill>
                    <a:srgbClr val="000000"/>
                  </a:solidFill>
                  <a:latin typeface="微软雅黑" pitchFamily="34" charset="-122"/>
                  <a:ea typeface="微软雅黑" pitchFamily="34" charset="-122"/>
                  <a:sym typeface="微软雅黑" pitchFamily="34" charset="-122"/>
                </a:rPr>
                <a:t>2</a:t>
              </a:r>
              <a:r>
                <a:rPr lang="zh-TW" altLang="en-US" sz="2400" dirty="0">
                  <a:solidFill>
                    <a:srgbClr val="000000"/>
                  </a:solidFill>
                  <a:latin typeface="微软雅黑" pitchFamily="34" charset="-122"/>
                  <a:ea typeface="微软雅黑" pitchFamily="34" charset="-122"/>
                  <a:sym typeface="微软雅黑" pitchFamily="34" charset="-122"/>
                </a:rPr>
                <a:t>．對自我的期許</a:t>
              </a:r>
            </a:p>
            <a:p>
              <a:r>
                <a:rPr lang="en-US" altLang="zh-TW" sz="2400" dirty="0">
                  <a:solidFill>
                    <a:srgbClr val="000000"/>
                  </a:solidFill>
                  <a:latin typeface="微软雅黑" pitchFamily="34" charset="-122"/>
                  <a:ea typeface="微软雅黑" pitchFamily="34" charset="-122"/>
                  <a:sym typeface="微软雅黑" pitchFamily="34" charset="-122"/>
                </a:rPr>
                <a:t>3</a:t>
              </a:r>
              <a:r>
                <a:rPr lang="zh-TW" altLang="en-US" sz="2400" dirty="0">
                  <a:solidFill>
                    <a:srgbClr val="000000"/>
                  </a:solidFill>
                  <a:latin typeface="微软雅黑" pitchFamily="34" charset="-122"/>
                  <a:ea typeface="微软雅黑" pitchFamily="34" charset="-122"/>
                  <a:sym typeface="微软雅黑" pitchFamily="34" charset="-122"/>
                </a:rPr>
                <a:t>．對工作的看待</a:t>
              </a:r>
            </a:p>
          </p:txBody>
        </p:sp>
        <p:sp>
          <p:nvSpPr>
            <p:cNvPr id="14347" name="文本框 59"/>
            <p:cNvSpPr>
              <a:spLocks noChangeArrowheads="1"/>
            </p:cNvSpPr>
            <p:nvPr/>
          </p:nvSpPr>
          <p:spPr bwMode="auto">
            <a:xfrm>
              <a:off x="0" y="0"/>
              <a:ext cx="2646680" cy="584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a:solidFill>
                    <a:srgbClr val="000000"/>
                  </a:solidFill>
                  <a:latin typeface="微软雅黑" pitchFamily="34" charset="-122"/>
                  <a:ea typeface="微软雅黑" pitchFamily="34" charset="-122"/>
                  <a:sym typeface="微软雅黑" pitchFamily="34" charset="-122"/>
                </a:rPr>
                <a:t>二、價值角色</a:t>
              </a:r>
            </a:p>
          </p:txBody>
        </p:sp>
      </p:grpSp>
      <p:sp>
        <p:nvSpPr>
          <p:cNvPr id="14350" name="文本框 73"/>
          <p:cNvSpPr>
            <a:spLocks noChangeArrowheads="1"/>
          </p:cNvSpPr>
          <p:nvPr/>
        </p:nvSpPr>
        <p:spPr bwMode="auto">
          <a:xfrm>
            <a:off x="1704424" y="4926499"/>
            <a:ext cx="346761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000000"/>
                </a:solidFill>
                <a:latin typeface="微软雅黑" pitchFamily="34" charset="-122"/>
                <a:ea typeface="微软雅黑" pitchFamily="34" charset="-122"/>
                <a:sym typeface="微软雅黑" pitchFamily="34" charset="-122"/>
              </a:rPr>
              <a:t>三</a:t>
            </a:r>
            <a:r>
              <a:rPr lang="zh-TW" altLang="en-US" sz="3200" b="1" dirty="0">
                <a:solidFill>
                  <a:srgbClr val="000000"/>
                </a:solidFill>
                <a:latin typeface="微软雅黑" pitchFamily="34" charset="-122"/>
                <a:ea typeface="微软雅黑" pitchFamily="34" charset="-122"/>
                <a:sym typeface="微软雅黑" pitchFamily="34" charset="-122"/>
              </a:rPr>
              <a:t>、</a:t>
            </a:r>
            <a:r>
              <a:rPr lang="zh-TW" altLang="en-US" sz="3200" b="1" dirty="0" smtClean="0">
                <a:solidFill>
                  <a:srgbClr val="000000"/>
                </a:solidFill>
                <a:latin typeface="微软雅黑" pitchFamily="34" charset="-122"/>
                <a:ea typeface="微软雅黑" pitchFamily="34" charset="-122"/>
                <a:sym typeface="微软雅黑" pitchFamily="34" charset="-122"/>
              </a:rPr>
              <a:t>創新</a:t>
            </a:r>
            <a:r>
              <a:rPr lang="zh-TW" altLang="en-US" sz="3200" b="1" dirty="0">
                <a:solidFill>
                  <a:srgbClr val="000000"/>
                </a:solidFill>
                <a:latin typeface="微软雅黑" pitchFamily="34" charset="-122"/>
                <a:ea typeface="微软雅黑" pitchFamily="34" charset="-122"/>
                <a:sym typeface="微软雅黑" pitchFamily="34" charset="-122"/>
              </a:rPr>
              <a:t>教學領航</a:t>
            </a:r>
          </a:p>
        </p:txBody>
      </p:sp>
      <p:sp>
        <p:nvSpPr>
          <p:cNvPr id="14353" name="文本框 76"/>
          <p:cNvSpPr>
            <a:spLocks noChangeArrowheads="1"/>
          </p:cNvSpPr>
          <p:nvPr/>
        </p:nvSpPr>
        <p:spPr bwMode="auto">
          <a:xfrm>
            <a:off x="1679987" y="5470859"/>
            <a:ext cx="346761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a:solidFill>
                  <a:srgbClr val="000000"/>
                </a:solidFill>
                <a:latin typeface="微软雅黑" pitchFamily="34" charset="-122"/>
                <a:ea typeface="微软雅黑" pitchFamily="34" charset="-122"/>
                <a:sym typeface="微软雅黑" pitchFamily="34" charset="-122"/>
              </a:rPr>
              <a:t>四、課程計畫策劃</a:t>
            </a:r>
          </a:p>
        </p:txBody>
      </p:sp>
      <p:sp>
        <p:nvSpPr>
          <p:cNvPr id="14354" name="椭圆 77"/>
          <p:cNvSpPr>
            <a:spLocks noChangeArrowheads="1"/>
          </p:cNvSpPr>
          <p:nvPr/>
        </p:nvSpPr>
        <p:spPr bwMode="auto">
          <a:xfrm>
            <a:off x="1470939" y="5120697"/>
            <a:ext cx="228600" cy="228600"/>
          </a:xfrm>
          <a:prstGeom prst="ellipse">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4355" name="椭圆 78"/>
          <p:cNvSpPr>
            <a:spLocks noChangeArrowheads="1"/>
          </p:cNvSpPr>
          <p:nvPr/>
        </p:nvSpPr>
        <p:spPr bwMode="auto">
          <a:xfrm>
            <a:off x="1498600" y="1633538"/>
            <a:ext cx="228600" cy="228600"/>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4356" name="矩形 81"/>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4357" name="文本框 82"/>
          <p:cNvSpPr>
            <a:spLocks noChangeArrowheads="1"/>
          </p:cNvSpPr>
          <p:nvPr/>
        </p:nvSpPr>
        <p:spPr bwMode="auto">
          <a:xfrm>
            <a:off x="320675" y="339725"/>
            <a:ext cx="572464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48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教主教組的職能角色</a:t>
            </a:r>
            <a:endParaRPr lang="zh-CN" altLang="en-US" sz="48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sp>
        <p:nvSpPr>
          <p:cNvPr id="22" name="椭圆 78"/>
          <p:cNvSpPr>
            <a:spLocks noChangeArrowheads="1"/>
          </p:cNvSpPr>
          <p:nvPr/>
        </p:nvSpPr>
        <p:spPr bwMode="auto">
          <a:xfrm>
            <a:off x="1475824" y="6198463"/>
            <a:ext cx="228600" cy="228600"/>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24" name="文本框 76"/>
          <p:cNvSpPr>
            <a:spLocks noChangeArrowheads="1"/>
          </p:cNvSpPr>
          <p:nvPr/>
        </p:nvSpPr>
        <p:spPr bwMode="auto">
          <a:xfrm>
            <a:off x="1704424" y="6026508"/>
            <a:ext cx="510909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000000"/>
                </a:solidFill>
                <a:latin typeface="微软雅黑" pitchFamily="34" charset="-122"/>
                <a:ea typeface="微软雅黑" pitchFamily="34" charset="-122"/>
                <a:sym typeface="微软雅黑" pitchFamily="34" charset="-122"/>
              </a:rPr>
              <a:t>五</a:t>
            </a:r>
            <a:r>
              <a:rPr lang="zh-TW" altLang="en-US" sz="3200" b="1" dirty="0">
                <a:solidFill>
                  <a:srgbClr val="000000"/>
                </a:solidFill>
                <a:latin typeface="微软雅黑" pitchFamily="34" charset="-122"/>
                <a:ea typeface="微软雅黑" pitchFamily="34" charset="-122"/>
                <a:sym typeface="微软雅黑" pitchFamily="34" charset="-122"/>
              </a:rPr>
              <a:t>、</a:t>
            </a:r>
            <a:r>
              <a:rPr lang="zh-TW" altLang="en-US" sz="3200" b="1" dirty="0" smtClean="0">
                <a:solidFill>
                  <a:srgbClr val="000000"/>
                </a:solidFill>
                <a:latin typeface="微软雅黑" pitchFamily="34" charset="-122"/>
                <a:ea typeface="微软雅黑" pitchFamily="34" charset="-122"/>
                <a:sym typeface="微软雅黑" pitchFamily="34" charset="-122"/>
              </a:rPr>
              <a:t>其它</a:t>
            </a:r>
            <a:r>
              <a:rPr lang="zh-TW" altLang="en-US" sz="3200" b="1" dirty="0">
                <a:solidFill>
                  <a:srgbClr val="000000"/>
                </a:solidFill>
                <a:latin typeface="微软雅黑" pitchFamily="34" charset="-122"/>
                <a:ea typeface="微软雅黑" pitchFamily="34" charset="-122"/>
                <a:sym typeface="微软雅黑" pitchFamily="34" charset="-122"/>
              </a:rPr>
              <a:t>有關教務工作要項</a:t>
            </a:r>
          </a:p>
        </p:txBody>
      </p:sp>
      <p:grpSp>
        <p:nvGrpSpPr>
          <p:cNvPr id="25" name="群組 24"/>
          <p:cNvGrpSpPr/>
          <p:nvPr/>
        </p:nvGrpSpPr>
        <p:grpSpPr>
          <a:xfrm>
            <a:off x="6898204" y="982892"/>
            <a:ext cx="4661342" cy="5329871"/>
            <a:chOff x="4123765" y="1003130"/>
            <a:chExt cx="4096615" cy="5555361"/>
          </a:xfrm>
        </p:grpSpPr>
        <p:grpSp>
          <p:nvGrpSpPr>
            <p:cNvPr id="26" name="Group 4"/>
            <p:cNvGrpSpPr>
              <a:grpSpLocks noChangeAspect="1"/>
            </p:cNvGrpSpPr>
            <p:nvPr/>
          </p:nvGrpSpPr>
          <p:grpSpPr bwMode="auto">
            <a:xfrm>
              <a:off x="4287041" y="1246716"/>
              <a:ext cx="3617912" cy="5311775"/>
              <a:chOff x="2554" y="709"/>
              <a:chExt cx="2279" cy="3346"/>
            </a:xfrm>
          </p:grpSpPr>
          <p:sp>
            <p:nvSpPr>
              <p:cNvPr id="39" name="Freeform 10"/>
              <p:cNvSpPr>
                <a:spLocks noEditPoints="1"/>
              </p:cNvSpPr>
              <p:nvPr/>
            </p:nvSpPr>
            <p:spPr bwMode="auto">
              <a:xfrm>
                <a:off x="3242" y="709"/>
                <a:ext cx="900" cy="3346"/>
              </a:xfrm>
              <a:custGeom>
                <a:avLst/>
                <a:gdLst>
                  <a:gd name="T0" fmla="*/ 570 w 651"/>
                  <a:gd name="T1" fmla="*/ 2420 h 2420"/>
                  <a:gd name="T2" fmla="*/ 457 w 651"/>
                  <a:gd name="T3" fmla="*/ 2382 h 2420"/>
                  <a:gd name="T4" fmla="*/ 604 w 651"/>
                  <a:gd name="T5" fmla="*/ 2405 h 2420"/>
                  <a:gd name="T6" fmla="*/ 457 w 651"/>
                  <a:gd name="T7" fmla="*/ 2050 h 2420"/>
                  <a:gd name="T8" fmla="*/ 457 w 651"/>
                  <a:gd name="T9" fmla="*/ 2018 h 2420"/>
                  <a:gd name="T10" fmla="*/ 459 w 651"/>
                  <a:gd name="T11" fmla="*/ 2004 h 2420"/>
                  <a:gd name="T12" fmla="*/ 465 w 651"/>
                  <a:gd name="T13" fmla="*/ 2028 h 2420"/>
                  <a:gd name="T14" fmla="*/ 457 w 651"/>
                  <a:gd name="T15" fmla="*/ 1434 h 2420"/>
                  <a:gd name="T16" fmla="*/ 569 w 651"/>
                  <a:gd name="T17" fmla="*/ 1047 h 2420"/>
                  <a:gd name="T18" fmla="*/ 522 w 651"/>
                  <a:gd name="T19" fmla="*/ 1515 h 2420"/>
                  <a:gd name="T20" fmla="*/ 457 w 651"/>
                  <a:gd name="T21" fmla="*/ 969 h 2420"/>
                  <a:gd name="T22" fmla="*/ 504 w 651"/>
                  <a:gd name="T23" fmla="*/ 852 h 2420"/>
                  <a:gd name="T24" fmla="*/ 535 w 651"/>
                  <a:gd name="T25" fmla="*/ 943 h 2420"/>
                  <a:gd name="T26" fmla="*/ 375 w 651"/>
                  <a:gd name="T27" fmla="*/ 2337 h 2420"/>
                  <a:gd name="T28" fmla="*/ 457 w 651"/>
                  <a:gd name="T29" fmla="*/ 2420 h 2420"/>
                  <a:gd name="T30" fmla="*/ 375 w 651"/>
                  <a:gd name="T31" fmla="*/ 2337 h 2420"/>
                  <a:gd name="T32" fmla="*/ 457 w 651"/>
                  <a:gd name="T33" fmla="*/ 969 h 2420"/>
                  <a:gd name="T34" fmla="*/ 375 w 651"/>
                  <a:gd name="T35" fmla="*/ 895 h 2420"/>
                  <a:gd name="T36" fmla="*/ 457 w 651"/>
                  <a:gd name="T37" fmla="*/ 798 h 2420"/>
                  <a:gd name="T38" fmla="*/ 457 w 651"/>
                  <a:gd name="T39" fmla="*/ 1434 h 2420"/>
                  <a:gd name="T40" fmla="*/ 375 w 651"/>
                  <a:gd name="T41" fmla="*/ 1308 h 2420"/>
                  <a:gd name="T42" fmla="*/ 457 w 651"/>
                  <a:gd name="T43" fmla="*/ 1097 h 2420"/>
                  <a:gd name="T44" fmla="*/ 457 w 651"/>
                  <a:gd name="T45" fmla="*/ 2018 h 2420"/>
                  <a:gd name="T46" fmla="*/ 457 w 651"/>
                  <a:gd name="T47" fmla="*/ 2005 h 2420"/>
                  <a:gd name="T48" fmla="*/ 424 w 651"/>
                  <a:gd name="T49" fmla="*/ 1999 h 2420"/>
                  <a:gd name="T50" fmla="*/ 375 w 651"/>
                  <a:gd name="T51" fmla="*/ 1815 h 2420"/>
                  <a:gd name="T52" fmla="*/ 457 w 651"/>
                  <a:gd name="T53" fmla="*/ 2359 h 2420"/>
                  <a:gd name="T54" fmla="*/ 375 w 651"/>
                  <a:gd name="T55" fmla="*/ 1741 h 2420"/>
                  <a:gd name="T56" fmla="*/ 421 w 651"/>
                  <a:gd name="T57" fmla="*/ 1714 h 2420"/>
                  <a:gd name="T58" fmla="*/ 419 w 651"/>
                  <a:gd name="T59" fmla="*/ 1820 h 2420"/>
                  <a:gd name="T60" fmla="*/ 449 w 651"/>
                  <a:gd name="T61" fmla="*/ 1986 h 2420"/>
                  <a:gd name="T62" fmla="*/ 412 w 651"/>
                  <a:gd name="T63" fmla="*/ 1876 h 2420"/>
                  <a:gd name="T64" fmla="*/ 375 w 651"/>
                  <a:gd name="T65" fmla="*/ 23 h 2420"/>
                  <a:gd name="T66" fmla="*/ 440 w 651"/>
                  <a:gd name="T67" fmla="*/ 2 h 2420"/>
                  <a:gd name="T68" fmla="*/ 218 w 651"/>
                  <a:gd name="T69" fmla="*/ 2420 h 2420"/>
                  <a:gd name="T70" fmla="*/ 286 w 651"/>
                  <a:gd name="T71" fmla="*/ 2265 h 2420"/>
                  <a:gd name="T72" fmla="*/ 375 w 651"/>
                  <a:gd name="T73" fmla="*/ 2420 h 2420"/>
                  <a:gd name="T74" fmla="*/ 375 w 651"/>
                  <a:gd name="T75" fmla="*/ 3 h 2420"/>
                  <a:gd name="T76" fmla="*/ 144 w 651"/>
                  <a:gd name="T77" fmla="*/ 264 h 2420"/>
                  <a:gd name="T78" fmla="*/ 375 w 651"/>
                  <a:gd name="T79" fmla="*/ 733 h 2420"/>
                  <a:gd name="T80" fmla="*/ 250 w 651"/>
                  <a:gd name="T81" fmla="*/ 777 h 2420"/>
                  <a:gd name="T82" fmla="*/ 375 w 651"/>
                  <a:gd name="T83" fmla="*/ 3 h 2420"/>
                  <a:gd name="T84" fmla="*/ 375 w 651"/>
                  <a:gd name="T85" fmla="*/ 1366 h 2420"/>
                  <a:gd name="T86" fmla="*/ 342 w 651"/>
                  <a:gd name="T87" fmla="*/ 1344 h 2420"/>
                  <a:gd name="T88" fmla="*/ 375 w 651"/>
                  <a:gd name="T89" fmla="*/ 1600 h 2420"/>
                  <a:gd name="T90" fmla="*/ 232 w 651"/>
                  <a:gd name="T91" fmla="*/ 1522 h 2420"/>
                  <a:gd name="T92" fmla="*/ 335 w 651"/>
                  <a:gd name="T93" fmla="*/ 1565 h 2420"/>
                  <a:gd name="T94" fmla="*/ 375 w 651"/>
                  <a:gd name="T95" fmla="*/ 1815 h 2420"/>
                  <a:gd name="T96" fmla="*/ 217 w 651"/>
                  <a:gd name="T97" fmla="*/ 2149 h 2420"/>
                  <a:gd name="T98" fmla="*/ 375 w 651"/>
                  <a:gd name="T99" fmla="*/ 2311 h 2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2420">
                    <a:moveTo>
                      <a:pt x="457" y="2382"/>
                    </a:moveTo>
                    <a:cubicBezTo>
                      <a:pt x="492" y="2398"/>
                      <a:pt x="530" y="2411"/>
                      <a:pt x="570" y="2420"/>
                    </a:cubicBezTo>
                    <a:cubicBezTo>
                      <a:pt x="457" y="2420"/>
                      <a:pt x="457" y="2420"/>
                      <a:pt x="457" y="2420"/>
                    </a:cubicBezTo>
                    <a:cubicBezTo>
                      <a:pt x="457" y="2382"/>
                      <a:pt x="457" y="2382"/>
                      <a:pt x="457" y="2382"/>
                    </a:cubicBezTo>
                    <a:close/>
                    <a:moveTo>
                      <a:pt x="457" y="2359"/>
                    </a:moveTo>
                    <a:cubicBezTo>
                      <a:pt x="502" y="2380"/>
                      <a:pt x="551" y="2396"/>
                      <a:pt x="604" y="2405"/>
                    </a:cubicBezTo>
                    <a:cubicBezTo>
                      <a:pt x="557" y="2348"/>
                      <a:pt x="510" y="2201"/>
                      <a:pt x="475" y="2067"/>
                    </a:cubicBezTo>
                    <a:cubicBezTo>
                      <a:pt x="469" y="2061"/>
                      <a:pt x="463" y="2056"/>
                      <a:pt x="457" y="2050"/>
                    </a:cubicBezTo>
                    <a:cubicBezTo>
                      <a:pt x="457" y="2359"/>
                      <a:pt x="457" y="2359"/>
                      <a:pt x="457" y="2359"/>
                    </a:cubicBezTo>
                    <a:close/>
                    <a:moveTo>
                      <a:pt x="457" y="2018"/>
                    </a:moveTo>
                    <a:cubicBezTo>
                      <a:pt x="457" y="2005"/>
                      <a:pt x="457" y="2005"/>
                      <a:pt x="457" y="2005"/>
                    </a:cubicBezTo>
                    <a:cubicBezTo>
                      <a:pt x="458" y="2005"/>
                      <a:pt x="458" y="2005"/>
                      <a:pt x="459" y="2004"/>
                    </a:cubicBezTo>
                    <a:cubicBezTo>
                      <a:pt x="459" y="2004"/>
                      <a:pt x="459" y="2004"/>
                      <a:pt x="459" y="2004"/>
                    </a:cubicBezTo>
                    <a:cubicBezTo>
                      <a:pt x="461" y="2012"/>
                      <a:pt x="463" y="2020"/>
                      <a:pt x="465" y="2028"/>
                    </a:cubicBezTo>
                    <a:cubicBezTo>
                      <a:pt x="462" y="2024"/>
                      <a:pt x="459" y="2021"/>
                      <a:pt x="457" y="2018"/>
                    </a:cubicBezTo>
                    <a:close/>
                    <a:moveTo>
                      <a:pt x="457" y="1434"/>
                    </a:moveTo>
                    <a:cubicBezTo>
                      <a:pt x="457" y="1097"/>
                      <a:pt x="457" y="1097"/>
                      <a:pt x="457" y="1097"/>
                    </a:cubicBezTo>
                    <a:cubicBezTo>
                      <a:pt x="492" y="1075"/>
                      <a:pt x="533" y="1059"/>
                      <a:pt x="569" y="1047"/>
                    </a:cubicBezTo>
                    <a:cubicBezTo>
                      <a:pt x="579" y="1044"/>
                      <a:pt x="589" y="1041"/>
                      <a:pt x="599" y="1038"/>
                    </a:cubicBezTo>
                    <a:cubicBezTo>
                      <a:pt x="651" y="1201"/>
                      <a:pt x="621" y="1378"/>
                      <a:pt x="522" y="1515"/>
                    </a:cubicBezTo>
                    <a:cubicBezTo>
                      <a:pt x="504" y="1486"/>
                      <a:pt x="482" y="1459"/>
                      <a:pt x="457" y="1434"/>
                    </a:cubicBezTo>
                    <a:close/>
                    <a:moveTo>
                      <a:pt x="457" y="969"/>
                    </a:moveTo>
                    <a:cubicBezTo>
                      <a:pt x="457" y="798"/>
                      <a:pt x="457" y="798"/>
                      <a:pt x="457" y="798"/>
                    </a:cubicBezTo>
                    <a:cubicBezTo>
                      <a:pt x="473" y="814"/>
                      <a:pt x="489" y="831"/>
                      <a:pt x="504" y="852"/>
                    </a:cubicBezTo>
                    <a:cubicBezTo>
                      <a:pt x="524" y="880"/>
                      <a:pt x="541" y="908"/>
                      <a:pt x="556" y="937"/>
                    </a:cubicBezTo>
                    <a:cubicBezTo>
                      <a:pt x="549" y="938"/>
                      <a:pt x="542" y="940"/>
                      <a:pt x="535" y="943"/>
                    </a:cubicBezTo>
                    <a:cubicBezTo>
                      <a:pt x="509" y="950"/>
                      <a:pt x="482" y="958"/>
                      <a:pt x="457" y="969"/>
                    </a:cubicBezTo>
                    <a:close/>
                    <a:moveTo>
                      <a:pt x="375" y="2337"/>
                    </a:moveTo>
                    <a:cubicBezTo>
                      <a:pt x="400" y="2354"/>
                      <a:pt x="428" y="2369"/>
                      <a:pt x="457" y="2382"/>
                    </a:cubicBezTo>
                    <a:cubicBezTo>
                      <a:pt x="457" y="2420"/>
                      <a:pt x="457" y="2420"/>
                      <a:pt x="457" y="2420"/>
                    </a:cubicBezTo>
                    <a:cubicBezTo>
                      <a:pt x="375" y="2420"/>
                      <a:pt x="375" y="2420"/>
                      <a:pt x="375" y="2420"/>
                    </a:cubicBezTo>
                    <a:cubicBezTo>
                      <a:pt x="375" y="2337"/>
                      <a:pt x="375" y="2337"/>
                      <a:pt x="375" y="2337"/>
                    </a:cubicBezTo>
                    <a:close/>
                    <a:moveTo>
                      <a:pt x="457" y="798"/>
                    </a:moveTo>
                    <a:cubicBezTo>
                      <a:pt x="457" y="969"/>
                      <a:pt x="457" y="969"/>
                      <a:pt x="457" y="969"/>
                    </a:cubicBezTo>
                    <a:cubicBezTo>
                      <a:pt x="447" y="973"/>
                      <a:pt x="437" y="977"/>
                      <a:pt x="427" y="982"/>
                    </a:cubicBezTo>
                    <a:cubicBezTo>
                      <a:pt x="414" y="952"/>
                      <a:pt x="396" y="923"/>
                      <a:pt x="375" y="895"/>
                    </a:cubicBezTo>
                    <a:cubicBezTo>
                      <a:pt x="375" y="733"/>
                      <a:pt x="375" y="733"/>
                      <a:pt x="375" y="733"/>
                    </a:cubicBezTo>
                    <a:cubicBezTo>
                      <a:pt x="403" y="752"/>
                      <a:pt x="431" y="772"/>
                      <a:pt x="457" y="798"/>
                    </a:cubicBezTo>
                    <a:close/>
                    <a:moveTo>
                      <a:pt x="457" y="1097"/>
                    </a:moveTo>
                    <a:cubicBezTo>
                      <a:pt x="457" y="1434"/>
                      <a:pt x="457" y="1434"/>
                      <a:pt x="457" y="1434"/>
                    </a:cubicBezTo>
                    <a:cubicBezTo>
                      <a:pt x="432" y="1410"/>
                      <a:pt x="404" y="1387"/>
                      <a:pt x="375" y="1366"/>
                    </a:cubicBezTo>
                    <a:cubicBezTo>
                      <a:pt x="375" y="1308"/>
                      <a:pt x="375" y="1308"/>
                      <a:pt x="375" y="1308"/>
                    </a:cubicBezTo>
                    <a:cubicBezTo>
                      <a:pt x="431" y="1239"/>
                      <a:pt x="455" y="1168"/>
                      <a:pt x="454" y="1099"/>
                    </a:cubicBezTo>
                    <a:cubicBezTo>
                      <a:pt x="455" y="1099"/>
                      <a:pt x="456" y="1098"/>
                      <a:pt x="457" y="1097"/>
                    </a:cubicBezTo>
                    <a:close/>
                    <a:moveTo>
                      <a:pt x="457" y="2005"/>
                    </a:moveTo>
                    <a:cubicBezTo>
                      <a:pt x="457" y="2018"/>
                      <a:pt x="457" y="2018"/>
                      <a:pt x="457" y="2018"/>
                    </a:cubicBezTo>
                    <a:cubicBezTo>
                      <a:pt x="454" y="2013"/>
                      <a:pt x="451" y="2009"/>
                      <a:pt x="449" y="2004"/>
                    </a:cubicBezTo>
                    <a:cubicBezTo>
                      <a:pt x="451" y="2006"/>
                      <a:pt x="454" y="2006"/>
                      <a:pt x="457" y="2005"/>
                    </a:cubicBezTo>
                    <a:close/>
                    <a:moveTo>
                      <a:pt x="457" y="2050"/>
                    </a:moveTo>
                    <a:cubicBezTo>
                      <a:pt x="442" y="2035"/>
                      <a:pt x="431" y="2019"/>
                      <a:pt x="424" y="1999"/>
                    </a:cubicBezTo>
                    <a:cubicBezTo>
                      <a:pt x="412" y="1960"/>
                      <a:pt x="402" y="1920"/>
                      <a:pt x="392" y="1881"/>
                    </a:cubicBezTo>
                    <a:cubicBezTo>
                      <a:pt x="386" y="1859"/>
                      <a:pt x="381" y="1837"/>
                      <a:pt x="375" y="1815"/>
                    </a:cubicBezTo>
                    <a:cubicBezTo>
                      <a:pt x="375" y="2311"/>
                      <a:pt x="375" y="2311"/>
                      <a:pt x="375" y="2311"/>
                    </a:cubicBezTo>
                    <a:cubicBezTo>
                      <a:pt x="400" y="2329"/>
                      <a:pt x="428" y="2345"/>
                      <a:pt x="457" y="2359"/>
                    </a:cubicBezTo>
                    <a:cubicBezTo>
                      <a:pt x="457" y="2050"/>
                      <a:pt x="457" y="2050"/>
                      <a:pt x="457" y="2050"/>
                    </a:cubicBezTo>
                    <a:close/>
                    <a:moveTo>
                      <a:pt x="375" y="1741"/>
                    </a:moveTo>
                    <a:cubicBezTo>
                      <a:pt x="375" y="1600"/>
                      <a:pt x="375" y="1600"/>
                      <a:pt x="375" y="1600"/>
                    </a:cubicBezTo>
                    <a:cubicBezTo>
                      <a:pt x="406" y="1631"/>
                      <a:pt x="431" y="1670"/>
                      <a:pt x="421" y="1714"/>
                    </a:cubicBezTo>
                    <a:cubicBezTo>
                      <a:pt x="420" y="1721"/>
                      <a:pt x="419" y="1727"/>
                      <a:pt x="418" y="1734"/>
                    </a:cubicBezTo>
                    <a:cubicBezTo>
                      <a:pt x="413" y="1764"/>
                      <a:pt x="413" y="1789"/>
                      <a:pt x="419" y="1820"/>
                    </a:cubicBezTo>
                    <a:cubicBezTo>
                      <a:pt x="424" y="1848"/>
                      <a:pt x="436" y="1909"/>
                      <a:pt x="454" y="1983"/>
                    </a:cubicBezTo>
                    <a:cubicBezTo>
                      <a:pt x="452" y="1984"/>
                      <a:pt x="451" y="1985"/>
                      <a:pt x="449" y="1986"/>
                    </a:cubicBezTo>
                    <a:cubicBezTo>
                      <a:pt x="447" y="1987"/>
                      <a:pt x="445" y="1989"/>
                      <a:pt x="444" y="1991"/>
                    </a:cubicBezTo>
                    <a:cubicBezTo>
                      <a:pt x="432" y="1954"/>
                      <a:pt x="422" y="1915"/>
                      <a:pt x="412" y="1876"/>
                    </a:cubicBezTo>
                    <a:cubicBezTo>
                      <a:pt x="401" y="1830"/>
                      <a:pt x="389" y="1785"/>
                      <a:pt x="375" y="1741"/>
                    </a:cubicBezTo>
                    <a:close/>
                    <a:moveTo>
                      <a:pt x="375" y="23"/>
                    </a:moveTo>
                    <a:cubicBezTo>
                      <a:pt x="375" y="3"/>
                      <a:pt x="375" y="3"/>
                      <a:pt x="375" y="3"/>
                    </a:cubicBezTo>
                    <a:cubicBezTo>
                      <a:pt x="396" y="0"/>
                      <a:pt x="418" y="0"/>
                      <a:pt x="440" y="2"/>
                    </a:cubicBezTo>
                    <a:cubicBezTo>
                      <a:pt x="417" y="8"/>
                      <a:pt x="396" y="14"/>
                      <a:pt x="375" y="23"/>
                    </a:cubicBezTo>
                    <a:close/>
                    <a:moveTo>
                      <a:pt x="218" y="2420"/>
                    </a:moveTo>
                    <a:cubicBezTo>
                      <a:pt x="150" y="2374"/>
                      <a:pt x="187" y="2240"/>
                      <a:pt x="215" y="2182"/>
                    </a:cubicBezTo>
                    <a:cubicBezTo>
                      <a:pt x="236" y="2211"/>
                      <a:pt x="260" y="2239"/>
                      <a:pt x="286" y="2265"/>
                    </a:cubicBezTo>
                    <a:cubicBezTo>
                      <a:pt x="313" y="2291"/>
                      <a:pt x="342" y="2315"/>
                      <a:pt x="375" y="2337"/>
                    </a:cubicBezTo>
                    <a:cubicBezTo>
                      <a:pt x="375" y="2420"/>
                      <a:pt x="375" y="2420"/>
                      <a:pt x="375" y="2420"/>
                    </a:cubicBezTo>
                    <a:cubicBezTo>
                      <a:pt x="218" y="2420"/>
                      <a:pt x="218" y="2420"/>
                      <a:pt x="218" y="2420"/>
                    </a:cubicBezTo>
                    <a:close/>
                    <a:moveTo>
                      <a:pt x="375" y="3"/>
                    </a:moveTo>
                    <a:cubicBezTo>
                      <a:pt x="375" y="23"/>
                      <a:pt x="375" y="23"/>
                      <a:pt x="375" y="23"/>
                    </a:cubicBezTo>
                    <a:cubicBezTo>
                      <a:pt x="279" y="60"/>
                      <a:pt x="199" y="128"/>
                      <a:pt x="144" y="264"/>
                    </a:cubicBezTo>
                    <a:cubicBezTo>
                      <a:pt x="89" y="399"/>
                      <a:pt x="127" y="565"/>
                      <a:pt x="260" y="658"/>
                    </a:cubicBezTo>
                    <a:cubicBezTo>
                      <a:pt x="300" y="686"/>
                      <a:pt x="338" y="709"/>
                      <a:pt x="375" y="733"/>
                    </a:cubicBezTo>
                    <a:cubicBezTo>
                      <a:pt x="375" y="895"/>
                      <a:pt x="375" y="895"/>
                      <a:pt x="375" y="895"/>
                    </a:cubicBezTo>
                    <a:cubicBezTo>
                      <a:pt x="342" y="853"/>
                      <a:pt x="300" y="813"/>
                      <a:pt x="250" y="777"/>
                    </a:cubicBezTo>
                    <a:cubicBezTo>
                      <a:pt x="75" y="649"/>
                      <a:pt x="0" y="455"/>
                      <a:pt x="85" y="252"/>
                    </a:cubicBezTo>
                    <a:cubicBezTo>
                      <a:pt x="134" y="136"/>
                      <a:pt x="246" y="22"/>
                      <a:pt x="375" y="3"/>
                    </a:cubicBezTo>
                    <a:close/>
                    <a:moveTo>
                      <a:pt x="375" y="1308"/>
                    </a:moveTo>
                    <a:cubicBezTo>
                      <a:pt x="375" y="1366"/>
                      <a:pt x="375" y="1366"/>
                      <a:pt x="375" y="1366"/>
                    </a:cubicBezTo>
                    <a:cubicBezTo>
                      <a:pt x="364" y="1359"/>
                      <a:pt x="354" y="1352"/>
                      <a:pt x="343" y="1345"/>
                    </a:cubicBezTo>
                    <a:cubicBezTo>
                      <a:pt x="342" y="1344"/>
                      <a:pt x="342" y="1344"/>
                      <a:pt x="342" y="1344"/>
                    </a:cubicBezTo>
                    <a:cubicBezTo>
                      <a:pt x="354" y="1332"/>
                      <a:pt x="365" y="1320"/>
                      <a:pt x="375" y="1308"/>
                    </a:cubicBezTo>
                    <a:close/>
                    <a:moveTo>
                      <a:pt x="375" y="1600"/>
                    </a:moveTo>
                    <a:cubicBezTo>
                      <a:pt x="375" y="1741"/>
                      <a:pt x="375" y="1741"/>
                      <a:pt x="375" y="1741"/>
                    </a:cubicBezTo>
                    <a:cubicBezTo>
                      <a:pt x="347" y="1658"/>
                      <a:pt x="307" y="1580"/>
                      <a:pt x="232" y="1522"/>
                    </a:cubicBezTo>
                    <a:cubicBezTo>
                      <a:pt x="237" y="1514"/>
                      <a:pt x="242" y="1506"/>
                      <a:pt x="247" y="1499"/>
                    </a:cubicBezTo>
                    <a:cubicBezTo>
                      <a:pt x="276" y="1530"/>
                      <a:pt x="301" y="1540"/>
                      <a:pt x="335" y="1565"/>
                    </a:cubicBezTo>
                    <a:cubicBezTo>
                      <a:pt x="348" y="1575"/>
                      <a:pt x="362" y="1587"/>
                      <a:pt x="375" y="1600"/>
                    </a:cubicBezTo>
                    <a:close/>
                    <a:moveTo>
                      <a:pt x="375" y="1815"/>
                    </a:moveTo>
                    <a:cubicBezTo>
                      <a:pt x="346" y="1710"/>
                      <a:pt x="309" y="1610"/>
                      <a:pt x="221" y="1540"/>
                    </a:cubicBezTo>
                    <a:cubicBezTo>
                      <a:pt x="124" y="1710"/>
                      <a:pt x="112" y="1958"/>
                      <a:pt x="217" y="2149"/>
                    </a:cubicBezTo>
                    <a:cubicBezTo>
                      <a:pt x="241" y="2184"/>
                      <a:pt x="269" y="2218"/>
                      <a:pt x="301" y="2250"/>
                    </a:cubicBezTo>
                    <a:cubicBezTo>
                      <a:pt x="323" y="2272"/>
                      <a:pt x="348" y="2292"/>
                      <a:pt x="375" y="2311"/>
                    </a:cubicBezTo>
                    <a:lnTo>
                      <a:pt x="375" y="1815"/>
                    </a:lnTo>
                    <a:close/>
                  </a:path>
                </a:pathLst>
              </a:custGeom>
              <a:gradFill>
                <a:gsLst>
                  <a:gs pos="100000">
                    <a:schemeClr val="bg1"/>
                  </a:gs>
                  <a:gs pos="0">
                    <a:schemeClr val="bg1">
                      <a:lumMod val="95000"/>
                    </a:schemeClr>
                  </a:gs>
                </a:gsLst>
                <a:lin ang="2700000" scaled="1"/>
              </a:gradFill>
              <a:ln w="19050">
                <a:no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prstTxWarp prst="textNoShape">
                  <a:avLst/>
                </a:prstTxWarp>
                <a:noAutofit/>
              </a:bodyPr>
              <a:lstStyle/>
              <a:p>
                <a:endParaRPr lang="zh-CN" altLang="en-US">
                  <a:solidFill>
                    <a:prstClr val="black"/>
                  </a:solidFill>
                  <a:latin typeface="Arial" panose="020B0604020202020204" pitchFamily="34" charset="0"/>
                  <a:ea typeface="微软雅黑" panose="020B0503020204020204" pitchFamily="34" charset="-122"/>
                </a:endParaRPr>
              </a:p>
            </p:txBody>
          </p:sp>
          <p:sp>
            <p:nvSpPr>
              <p:cNvPr id="40" name="Freeform 5"/>
              <p:cNvSpPr>
                <a:spLocks/>
              </p:cNvSpPr>
              <p:nvPr/>
            </p:nvSpPr>
            <p:spPr bwMode="auto">
              <a:xfrm>
                <a:off x="2554" y="2341"/>
                <a:ext cx="945" cy="1024"/>
              </a:xfrm>
              <a:custGeom>
                <a:avLst/>
                <a:gdLst>
                  <a:gd name="T0" fmla="*/ 643 w 683"/>
                  <a:gd name="T1" fmla="*/ 741 h 741"/>
                  <a:gd name="T2" fmla="*/ 341 w 683"/>
                  <a:gd name="T3" fmla="*/ 324 h 741"/>
                  <a:gd name="T4" fmla="*/ 23 w 683"/>
                  <a:gd name="T5" fmla="*/ 171 h 741"/>
                  <a:gd name="T6" fmla="*/ 30 w 683"/>
                  <a:gd name="T7" fmla="*/ 0 h 741"/>
                  <a:gd name="T8" fmla="*/ 88 w 683"/>
                  <a:gd name="T9" fmla="*/ 198 h 741"/>
                  <a:gd name="T10" fmla="*/ 448 w 683"/>
                  <a:gd name="T11" fmla="*/ 260 h 741"/>
                  <a:gd name="T12" fmla="*/ 676 w 683"/>
                  <a:gd name="T13" fmla="*/ 615 h 741"/>
                  <a:gd name="T14" fmla="*/ 643 w 683"/>
                  <a:gd name="T15" fmla="*/ 741 h 7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3" h="741">
                    <a:moveTo>
                      <a:pt x="643" y="741"/>
                    </a:moveTo>
                    <a:cubicBezTo>
                      <a:pt x="666" y="444"/>
                      <a:pt x="517" y="314"/>
                      <a:pt x="341" y="324"/>
                    </a:cubicBezTo>
                    <a:cubicBezTo>
                      <a:pt x="214" y="331"/>
                      <a:pt x="75" y="306"/>
                      <a:pt x="23" y="171"/>
                    </a:cubicBezTo>
                    <a:cubicBezTo>
                      <a:pt x="0" y="109"/>
                      <a:pt x="5" y="59"/>
                      <a:pt x="30" y="0"/>
                    </a:cubicBezTo>
                    <a:cubicBezTo>
                      <a:pt x="35" y="75"/>
                      <a:pt x="31" y="139"/>
                      <a:pt x="88" y="198"/>
                    </a:cubicBezTo>
                    <a:cubicBezTo>
                      <a:pt x="197" y="313"/>
                      <a:pt x="334" y="235"/>
                      <a:pt x="448" y="260"/>
                    </a:cubicBezTo>
                    <a:cubicBezTo>
                      <a:pt x="615" y="297"/>
                      <a:pt x="683" y="457"/>
                      <a:pt x="676" y="615"/>
                    </a:cubicBezTo>
                    <a:lnTo>
                      <a:pt x="643" y="741"/>
                    </a:lnTo>
                    <a:close/>
                  </a:path>
                </a:pathLst>
              </a:custGeom>
              <a:gradFill>
                <a:gsLst>
                  <a:gs pos="100000">
                    <a:schemeClr val="bg1"/>
                  </a:gs>
                  <a:gs pos="0">
                    <a:schemeClr val="bg1">
                      <a:lumMod val="95000"/>
                    </a:schemeClr>
                  </a:gs>
                </a:gsLst>
                <a:lin ang="2700000" scaled="1"/>
              </a:gradFill>
              <a:ln w="19050">
                <a:no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prstTxWarp prst="textNoShape">
                  <a:avLst/>
                </a:prstTxWarp>
                <a:noAutofit/>
              </a:bodyPr>
              <a:lstStyle/>
              <a:p>
                <a:endParaRPr lang="zh-CN" altLang="en-US">
                  <a:solidFill>
                    <a:prstClr val="black"/>
                  </a:solidFill>
                  <a:latin typeface="Arial" panose="020B0604020202020204" pitchFamily="34" charset="0"/>
                  <a:ea typeface="微软雅黑" panose="020B0503020204020204" pitchFamily="34" charset="-122"/>
                </a:endParaRPr>
              </a:p>
            </p:txBody>
          </p:sp>
          <p:sp>
            <p:nvSpPr>
              <p:cNvPr id="41" name="Freeform 6"/>
              <p:cNvSpPr>
                <a:spLocks/>
              </p:cNvSpPr>
              <p:nvPr/>
            </p:nvSpPr>
            <p:spPr bwMode="auto">
              <a:xfrm>
                <a:off x="3832" y="1958"/>
                <a:ext cx="1001" cy="1239"/>
              </a:xfrm>
              <a:custGeom>
                <a:avLst/>
                <a:gdLst>
                  <a:gd name="T0" fmla="*/ 9 w 723"/>
                  <a:gd name="T1" fmla="*/ 896 h 896"/>
                  <a:gd name="T2" fmla="*/ 399 w 723"/>
                  <a:gd name="T3" fmla="*/ 483 h 896"/>
                  <a:gd name="T4" fmla="*/ 595 w 723"/>
                  <a:gd name="T5" fmla="*/ 286 h 896"/>
                  <a:gd name="T6" fmla="*/ 369 w 723"/>
                  <a:gd name="T7" fmla="*/ 212 h 896"/>
                  <a:gd name="T8" fmla="*/ 438 w 723"/>
                  <a:gd name="T9" fmla="*/ 339 h 896"/>
                  <a:gd name="T10" fmla="*/ 438 w 723"/>
                  <a:gd name="T11" fmla="*/ 339 h 896"/>
                  <a:gd name="T12" fmla="*/ 400 w 723"/>
                  <a:gd name="T13" fmla="*/ 324 h 896"/>
                  <a:gd name="T14" fmla="*/ 364 w 723"/>
                  <a:gd name="T15" fmla="*/ 144 h 896"/>
                  <a:gd name="T16" fmla="*/ 638 w 723"/>
                  <a:gd name="T17" fmla="*/ 373 h 896"/>
                  <a:gd name="T18" fmla="*/ 101 w 723"/>
                  <a:gd name="T19" fmla="*/ 888 h 896"/>
                  <a:gd name="T20" fmla="*/ 9 w 723"/>
                  <a:gd name="T21"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3" h="896">
                    <a:moveTo>
                      <a:pt x="9" y="896"/>
                    </a:moveTo>
                    <a:cubicBezTo>
                      <a:pt x="0" y="645"/>
                      <a:pt x="187" y="556"/>
                      <a:pt x="399" y="483"/>
                    </a:cubicBezTo>
                    <a:cubicBezTo>
                      <a:pt x="500" y="448"/>
                      <a:pt x="586" y="407"/>
                      <a:pt x="595" y="286"/>
                    </a:cubicBezTo>
                    <a:cubicBezTo>
                      <a:pt x="609" y="114"/>
                      <a:pt x="396" y="86"/>
                      <a:pt x="369" y="212"/>
                    </a:cubicBezTo>
                    <a:cubicBezTo>
                      <a:pt x="357" y="268"/>
                      <a:pt x="403" y="305"/>
                      <a:pt x="438" y="339"/>
                    </a:cubicBezTo>
                    <a:cubicBezTo>
                      <a:pt x="438" y="339"/>
                      <a:pt x="438" y="339"/>
                      <a:pt x="438" y="339"/>
                    </a:cubicBezTo>
                    <a:cubicBezTo>
                      <a:pt x="400" y="324"/>
                      <a:pt x="400" y="324"/>
                      <a:pt x="400" y="324"/>
                    </a:cubicBezTo>
                    <a:cubicBezTo>
                      <a:pt x="333" y="285"/>
                      <a:pt x="317" y="204"/>
                      <a:pt x="364" y="144"/>
                    </a:cubicBezTo>
                    <a:cubicBezTo>
                      <a:pt x="477" y="0"/>
                      <a:pt x="723" y="148"/>
                      <a:pt x="638" y="373"/>
                    </a:cubicBezTo>
                    <a:cubicBezTo>
                      <a:pt x="536" y="644"/>
                      <a:pt x="76" y="522"/>
                      <a:pt x="101" y="888"/>
                    </a:cubicBezTo>
                    <a:lnTo>
                      <a:pt x="9" y="896"/>
                    </a:lnTo>
                    <a:close/>
                  </a:path>
                </a:pathLst>
              </a:custGeom>
              <a:gradFill>
                <a:gsLst>
                  <a:gs pos="100000">
                    <a:schemeClr val="bg1"/>
                  </a:gs>
                  <a:gs pos="0">
                    <a:schemeClr val="bg1">
                      <a:lumMod val="95000"/>
                    </a:schemeClr>
                  </a:gs>
                </a:gsLst>
                <a:lin ang="2700000" scaled="1"/>
              </a:gradFill>
              <a:ln w="19050">
                <a:no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prstTxWarp prst="textNoShape">
                  <a:avLst/>
                </a:prstTxWarp>
                <a:noAutofit/>
              </a:bodyPr>
              <a:lstStyle/>
              <a:p>
                <a:endParaRPr lang="zh-CN" altLang="en-US">
                  <a:solidFill>
                    <a:prstClr val="black"/>
                  </a:solidFill>
                  <a:latin typeface="Arial" panose="020B0604020202020204" pitchFamily="34" charset="0"/>
                  <a:ea typeface="微软雅黑" panose="020B0503020204020204" pitchFamily="34" charset="-122"/>
                </a:endParaRPr>
              </a:p>
            </p:txBody>
          </p:sp>
          <p:sp>
            <p:nvSpPr>
              <p:cNvPr id="42" name="Freeform 7"/>
              <p:cNvSpPr>
                <a:spLocks/>
              </p:cNvSpPr>
              <p:nvPr/>
            </p:nvSpPr>
            <p:spPr bwMode="auto">
              <a:xfrm>
                <a:off x="2631" y="972"/>
                <a:ext cx="824" cy="1344"/>
              </a:xfrm>
              <a:custGeom>
                <a:avLst/>
                <a:gdLst>
                  <a:gd name="T0" fmla="*/ 503 w 595"/>
                  <a:gd name="T1" fmla="*/ 972 h 972"/>
                  <a:gd name="T2" fmla="*/ 181 w 595"/>
                  <a:gd name="T3" fmla="*/ 512 h 972"/>
                  <a:gd name="T4" fmla="*/ 62 w 595"/>
                  <a:gd name="T5" fmla="*/ 176 h 972"/>
                  <a:gd name="T6" fmla="*/ 370 w 595"/>
                  <a:gd name="T7" fmla="*/ 203 h 972"/>
                  <a:gd name="T8" fmla="*/ 332 w 595"/>
                  <a:gd name="T9" fmla="*/ 321 h 972"/>
                  <a:gd name="T10" fmla="*/ 305 w 595"/>
                  <a:gd name="T11" fmla="*/ 342 h 972"/>
                  <a:gd name="T12" fmla="*/ 305 w 595"/>
                  <a:gd name="T13" fmla="*/ 342 h 972"/>
                  <a:gd name="T14" fmla="*/ 343 w 595"/>
                  <a:gd name="T15" fmla="*/ 232 h 972"/>
                  <a:gd name="T16" fmla="*/ 113 w 595"/>
                  <a:gd name="T17" fmla="*/ 199 h 972"/>
                  <a:gd name="T18" fmla="*/ 224 w 595"/>
                  <a:gd name="T19" fmla="*/ 455 h 972"/>
                  <a:gd name="T20" fmla="*/ 595 w 595"/>
                  <a:gd name="T21" fmla="*/ 959 h 972"/>
                  <a:gd name="T22" fmla="*/ 503 w 595"/>
                  <a:gd name="T23" fmla="*/ 972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5" h="972">
                    <a:moveTo>
                      <a:pt x="503" y="972"/>
                    </a:moveTo>
                    <a:cubicBezTo>
                      <a:pt x="460" y="705"/>
                      <a:pt x="377" y="664"/>
                      <a:pt x="181" y="512"/>
                    </a:cubicBezTo>
                    <a:cubicBezTo>
                      <a:pt x="78" y="432"/>
                      <a:pt x="0" y="307"/>
                      <a:pt x="62" y="176"/>
                    </a:cubicBezTo>
                    <a:cubicBezTo>
                      <a:pt x="146" y="0"/>
                      <a:pt x="356" y="28"/>
                      <a:pt x="370" y="203"/>
                    </a:cubicBezTo>
                    <a:cubicBezTo>
                      <a:pt x="373" y="243"/>
                      <a:pt x="360" y="291"/>
                      <a:pt x="332" y="321"/>
                    </a:cubicBezTo>
                    <a:cubicBezTo>
                      <a:pt x="305" y="342"/>
                      <a:pt x="305" y="342"/>
                      <a:pt x="305" y="342"/>
                    </a:cubicBezTo>
                    <a:cubicBezTo>
                      <a:pt x="305" y="342"/>
                      <a:pt x="305" y="342"/>
                      <a:pt x="305" y="342"/>
                    </a:cubicBezTo>
                    <a:cubicBezTo>
                      <a:pt x="326" y="304"/>
                      <a:pt x="343" y="277"/>
                      <a:pt x="343" y="232"/>
                    </a:cubicBezTo>
                    <a:cubicBezTo>
                      <a:pt x="342" y="83"/>
                      <a:pt x="175" y="48"/>
                      <a:pt x="113" y="199"/>
                    </a:cubicBezTo>
                    <a:cubicBezTo>
                      <a:pt x="70" y="304"/>
                      <a:pt x="142" y="397"/>
                      <a:pt x="224" y="455"/>
                    </a:cubicBezTo>
                    <a:cubicBezTo>
                      <a:pt x="446" y="613"/>
                      <a:pt x="538" y="665"/>
                      <a:pt x="595" y="959"/>
                    </a:cubicBezTo>
                    <a:lnTo>
                      <a:pt x="503" y="972"/>
                    </a:lnTo>
                    <a:close/>
                  </a:path>
                </a:pathLst>
              </a:custGeom>
              <a:gradFill>
                <a:gsLst>
                  <a:gs pos="100000">
                    <a:schemeClr val="bg1"/>
                  </a:gs>
                  <a:gs pos="0">
                    <a:schemeClr val="bg1">
                      <a:lumMod val="95000"/>
                    </a:schemeClr>
                  </a:gs>
                </a:gsLst>
                <a:lin ang="2700000" scaled="1"/>
              </a:gradFill>
              <a:ln w="19050">
                <a:no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prstTxWarp prst="textNoShape">
                  <a:avLst/>
                </a:prstTxWarp>
                <a:noAutofit/>
              </a:bodyPr>
              <a:lstStyle/>
              <a:p>
                <a:endParaRPr lang="zh-CN" altLang="en-US">
                  <a:solidFill>
                    <a:prstClr val="black"/>
                  </a:solidFill>
                  <a:latin typeface="Arial" panose="020B0604020202020204" pitchFamily="34" charset="0"/>
                  <a:ea typeface="微软雅黑" panose="020B0503020204020204" pitchFamily="34" charset="-122"/>
                </a:endParaRPr>
              </a:p>
            </p:txBody>
          </p:sp>
          <p:sp>
            <p:nvSpPr>
              <p:cNvPr id="43" name="Freeform 8"/>
              <p:cNvSpPr>
                <a:spLocks/>
              </p:cNvSpPr>
              <p:nvPr/>
            </p:nvSpPr>
            <p:spPr bwMode="auto">
              <a:xfrm>
                <a:off x="3598" y="1538"/>
                <a:ext cx="1186" cy="1046"/>
              </a:xfrm>
              <a:custGeom>
                <a:avLst/>
                <a:gdLst>
                  <a:gd name="T0" fmla="*/ 0 w 857"/>
                  <a:gd name="T1" fmla="*/ 659 h 757"/>
                  <a:gd name="T2" fmla="*/ 171 w 857"/>
                  <a:gd name="T3" fmla="*/ 403 h 757"/>
                  <a:gd name="T4" fmla="*/ 730 w 857"/>
                  <a:gd name="T5" fmla="*/ 235 h 757"/>
                  <a:gd name="T6" fmla="*/ 682 w 857"/>
                  <a:gd name="T7" fmla="*/ 88 h 757"/>
                  <a:gd name="T8" fmla="*/ 653 w 857"/>
                  <a:gd name="T9" fmla="*/ 174 h 757"/>
                  <a:gd name="T10" fmla="*/ 641 w 857"/>
                  <a:gd name="T11" fmla="*/ 155 h 757"/>
                  <a:gd name="T12" fmla="*/ 682 w 857"/>
                  <a:gd name="T13" fmla="*/ 57 h 757"/>
                  <a:gd name="T14" fmla="*/ 801 w 857"/>
                  <a:gd name="T15" fmla="*/ 228 h 757"/>
                  <a:gd name="T16" fmla="*/ 305 w 857"/>
                  <a:gd name="T17" fmla="*/ 430 h 757"/>
                  <a:gd name="T18" fmla="*/ 102 w 857"/>
                  <a:gd name="T19" fmla="*/ 757 h 757"/>
                  <a:gd name="T20" fmla="*/ 85 w 857"/>
                  <a:gd name="T21" fmla="*/ 746 h 757"/>
                  <a:gd name="T22" fmla="*/ 0 w 857"/>
                  <a:gd name="T23" fmla="*/ 65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7" h="757">
                    <a:moveTo>
                      <a:pt x="0" y="659"/>
                    </a:moveTo>
                    <a:cubicBezTo>
                      <a:pt x="2" y="554"/>
                      <a:pt x="47" y="467"/>
                      <a:pt x="171" y="403"/>
                    </a:cubicBezTo>
                    <a:cubicBezTo>
                      <a:pt x="329" y="322"/>
                      <a:pt x="627" y="314"/>
                      <a:pt x="730" y="235"/>
                    </a:cubicBezTo>
                    <a:cubicBezTo>
                      <a:pt x="823" y="165"/>
                      <a:pt x="770" y="30"/>
                      <a:pt x="682" y="88"/>
                    </a:cubicBezTo>
                    <a:cubicBezTo>
                      <a:pt x="648" y="110"/>
                      <a:pt x="651" y="139"/>
                      <a:pt x="653" y="174"/>
                    </a:cubicBezTo>
                    <a:cubicBezTo>
                      <a:pt x="641" y="155"/>
                      <a:pt x="641" y="155"/>
                      <a:pt x="641" y="155"/>
                    </a:cubicBezTo>
                    <a:cubicBezTo>
                      <a:pt x="626" y="117"/>
                      <a:pt x="649" y="75"/>
                      <a:pt x="682" y="57"/>
                    </a:cubicBezTo>
                    <a:cubicBezTo>
                      <a:pt x="784" y="0"/>
                      <a:pt x="857" y="126"/>
                      <a:pt x="801" y="228"/>
                    </a:cubicBezTo>
                    <a:cubicBezTo>
                      <a:pt x="732" y="351"/>
                      <a:pt x="439" y="384"/>
                      <a:pt x="305" y="430"/>
                    </a:cubicBezTo>
                    <a:cubicBezTo>
                      <a:pt x="115" y="495"/>
                      <a:pt x="60" y="578"/>
                      <a:pt x="102" y="757"/>
                    </a:cubicBezTo>
                    <a:cubicBezTo>
                      <a:pt x="97" y="753"/>
                      <a:pt x="91" y="749"/>
                      <a:pt x="85" y="746"/>
                    </a:cubicBezTo>
                    <a:cubicBezTo>
                      <a:pt x="49" y="723"/>
                      <a:pt x="21" y="694"/>
                      <a:pt x="0" y="659"/>
                    </a:cubicBezTo>
                    <a:close/>
                  </a:path>
                </a:pathLst>
              </a:custGeom>
              <a:gradFill>
                <a:gsLst>
                  <a:gs pos="100000">
                    <a:schemeClr val="bg1"/>
                  </a:gs>
                  <a:gs pos="0">
                    <a:schemeClr val="bg1">
                      <a:lumMod val="95000"/>
                    </a:schemeClr>
                  </a:gs>
                </a:gsLst>
                <a:lin ang="2700000" scaled="1"/>
              </a:gradFill>
              <a:ln w="19050">
                <a:no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prstTxWarp prst="textNoShape">
                  <a:avLst/>
                </a:prstTxWarp>
                <a:noAutofit/>
              </a:bodyPr>
              <a:lstStyle/>
              <a:p>
                <a:endParaRPr lang="zh-CN" altLang="en-US">
                  <a:solidFill>
                    <a:prstClr val="black"/>
                  </a:solidFill>
                  <a:latin typeface="Arial" panose="020B0604020202020204" pitchFamily="34" charset="0"/>
                  <a:ea typeface="微软雅黑" panose="020B0503020204020204" pitchFamily="34" charset="-122"/>
                </a:endParaRPr>
              </a:p>
            </p:txBody>
          </p:sp>
          <p:sp>
            <p:nvSpPr>
              <p:cNvPr id="44" name="Freeform 9"/>
              <p:cNvSpPr>
                <a:spLocks noEditPoints="1"/>
              </p:cNvSpPr>
              <p:nvPr/>
            </p:nvSpPr>
            <p:spPr bwMode="auto">
              <a:xfrm>
                <a:off x="3232" y="884"/>
                <a:ext cx="1262" cy="3155"/>
              </a:xfrm>
              <a:custGeom>
                <a:avLst/>
                <a:gdLst>
                  <a:gd name="T0" fmla="*/ 519 w 912"/>
                  <a:gd name="T1" fmla="*/ 1412 h 2282"/>
                  <a:gd name="T2" fmla="*/ 532 w 912"/>
                  <a:gd name="T3" fmla="*/ 1437 h 2282"/>
                  <a:gd name="T4" fmla="*/ 563 w 912"/>
                  <a:gd name="T5" fmla="*/ 1523 h 2282"/>
                  <a:gd name="T6" fmla="*/ 515 w 912"/>
                  <a:gd name="T7" fmla="*/ 1812 h 2282"/>
                  <a:gd name="T8" fmla="*/ 515 w 912"/>
                  <a:gd name="T9" fmla="*/ 2121 h 2282"/>
                  <a:gd name="T10" fmla="*/ 627 w 912"/>
                  <a:gd name="T11" fmla="*/ 2282 h 2282"/>
                  <a:gd name="T12" fmla="*/ 515 w 912"/>
                  <a:gd name="T13" fmla="*/ 2121 h 2282"/>
                  <a:gd name="T14" fmla="*/ 526 w 912"/>
                  <a:gd name="T15" fmla="*/ 1949 h 2282"/>
                  <a:gd name="T16" fmla="*/ 570 w 912"/>
                  <a:gd name="T17" fmla="*/ 1759 h 2282"/>
                  <a:gd name="T18" fmla="*/ 515 w 912"/>
                  <a:gd name="T19" fmla="*/ 1940 h 2282"/>
                  <a:gd name="T20" fmla="*/ 515 w 912"/>
                  <a:gd name="T21" fmla="*/ 532 h 2282"/>
                  <a:gd name="T22" fmla="*/ 607 w 912"/>
                  <a:gd name="T23" fmla="*/ 65 h 2282"/>
                  <a:gd name="T24" fmla="*/ 696 w 912"/>
                  <a:gd name="T25" fmla="*/ 223 h 2282"/>
                  <a:gd name="T26" fmla="*/ 600 w 912"/>
                  <a:gd name="T27" fmla="*/ 31 h 2282"/>
                  <a:gd name="T28" fmla="*/ 681 w 912"/>
                  <a:gd name="T29" fmla="*/ 536 h 2282"/>
                  <a:gd name="T30" fmla="*/ 391 w 912"/>
                  <a:gd name="T31" fmla="*/ 1643 h 2282"/>
                  <a:gd name="T32" fmla="*/ 290 w 912"/>
                  <a:gd name="T33" fmla="*/ 1444 h 2282"/>
                  <a:gd name="T34" fmla="*/ 237 w 912"/>
                  <a:gd name="T35" fmla="*/ 659 h 2282"/>
                  <a:gd name="T36" fmla="*/ 317 w 912"/>
                  <a:gd name="T37" fmla="*/ 726 h 2282"/>
                  <a:gd name="T38" fmla="*/ 515 w 912"/>
                  <a:gd name="T39" fmla="*/ 1405 h 2282"/>
                  <a:gd name="T40" fmla="*/ 471 w 912"/>
                  <a:gd name="T41" fmla="*/ 1851 h 2282"/>
                  <a:gd name="T42" fmla="*/ 451 w 912"/>
                  <a:gd name="T43" fmla="*/ 1865 h 2282"/>
                  <a:gd name="T44" fmla="*/ 391 w 912"/>
                  <a:gd name="T45" fmla="*/ 1643 h 2282"/>
                  <a:gd name="T46" fmla="*/ 515 w 912"/>
                  <a:gd name="T47" fmla="*/ 612 h 2282"/>
                  <a:gd name="T48" fmla="*/ 408 w 912"/>
                  <a:gd name="T49" fmla="*/ 602 h 2282"/>
                  <a:gd name="T50" fmla="*/ 515 w 912"/>
                  <a:gd name="T51" fmla="*/ 532 h 2282"/>
                  <a:gd name="T52" fmla="*/ 483 w 912"/>
                  <a:gd name="T53" fmla="*/ 1868 h 2282"/>
                  <a:gd name="T54" fmla="*/ 456 w 912"/>
                  <a:gd name="T55" fmla="*/ 1878 h 2282"/>
                  <a:gd name="T56" fmla="*/ 515 w 912"/>
                  <a:gd name="T57" fmla="*/ 1843 h 2282"/>
                  <a:gd name="T58" fmla="*/ 513 w 912"/>
                  <a:gd name="T59" fmla="*/ 1965 h 2282"/>
                  <a:gd name="T60" fmla="*/ 399 w 912"/>
                  <a:gd name="T61" fmla="*/ 1755 h 2282"/>
                  <a:gd name="T62" fmla="*/ 462 w 912"/>
                  <a:gd name="T63" fmla="*/ 1984 h 2282"/>
                  <a:gd name="T64" fmla="*/ 515 w 912"/>
                  <a:gd name="T65" fmla="*/ 1967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2" h="2282">
                    <a:moveTo>
                      <a:pt x="515" y="1405"/>
                    </a:moveTo>
                    <a:cubicBezTo>
                      <a:pt x="516" y="1407"/>
                      <a:pt x="518" y="1410"/>
                      <a:pt x="519" y="1412"/>
                    </a:cubicBezTo>
                    <a:cubicBezTo>
                      <a:pt x="519" y="1414"/>
                      <a:pt x="520" y="1416"/>
                      <a:pt x="521" y="1418"/>
                    </a:cubicBezTo>
                    <a:cubicBezTo>
                      <a:pt x="525" y="1424"/>
                      <a:pt x="529" y="1430"/>
                      <a:pt x="532" y="1437"/>
                    </a:cubicBezTo>
                    <a:cubicBezTo>
                      <a:pt x="533" y="1438"/>
                      <a:pt x="533" y="1440"/>
                      <a:pt x="534" y="1441"/>
                    </a:cubicBezTo>
                    <a:cubicBezTo>
                      <a:pt x="546" y="1467"/>
                      <a:pt x="555" y="1494"/>
                      <a:pt x="563" y="1523"/>
                    </a:cubicBezTo>
                    <a:cubicBezTo>
                      <a:pt x="572" y="1566"/>
                      <a:pt x="576" y="1612"/>
                      <a:pt x="572" y="1658"/>
                    </a:cubicBezTo>
                    <a:cubicBezTo>
                      <a:pt x="567" y="1715"/>
                      <a:pt x="549" y="1771"/>
                      <a:pt x="515" y="1812"/>
                    </a:cubicBezTo>
                    <a:cubicBezTo>
                      <a:pt x="515" y="1405"/>
                      <a:pt x="515" y="1405"/>
                      <a:pt x="515" y="1405"/>
                    </a:cubicBezTo>
                    <a:close/>
                    <a:moveTo>
                      <a:pt x="515" y="2121"/>
                    </a:moveTo>
                    <a:cubicBezTo>
                      <a:pt x="515" y="1967"/>
                      <a:pt x="515" y="1967"/>
                      <a:pt x="515" y="1967"/>
                    </a:cubicBezTo>
                    <a:cubicBezTo>
                      <a:pt x="584" y="2020"/>
                      <a:pt x="666" y="2085"/>
                      <a:pt x="627" y="2282"/>
                    </a:cubicBezTo>
                    <a:cubicBezTo>
                      <a:pt x="621" y="2281"/>
                      <a:pt x="615" y="2280"/>
                      <a:pt x="609" y="2279"/>
                    </a:cubicBezTo>
                    <a:cubicBezTo>
                      <a:pt x="576" y="2246"/>
                      <a:pt x="544" y="2189"/>
                      <a:pt x="515" y="2121"/>
                    </a:cubicBezTo>
                    <a:close/>
                    <a:moveTo>
                      <a:pt x="515" y="1940"/>
                    </a:moveTo>
                    <a:cubicBezTo>
                      <a:pt x="518" y="1943"/>
                      <a:pt x="522" y="1946"/>
                      <a:pt x="526" y="1949"/>
                    </a:cubicBezTo>
                    <a:cubicBezTo>
                      <a:pt x="546" y="1964"/>
                      <a:pt x="567" y="1980"/>
                      <a:pt x="586" y="2000"/>
                    </a:cubicBezTo>
                    <a:cubicBezTo>
                      <a:pt x="618" y="1869"/>
                      <a:pt x="596" y="1790"/>
                      <a:pt x="570" y="1759"/>
                    </a:cubicBezTo>
                    <a:cubicBezTo>
                      <a:pt x="557" y="1791"/>
                      <a:pt x="539" y="1820"/>
                      <a:pt x="515" y="1843"/>
                    </a:cubicBezTo>
                    <a:cubicBezTo>
                      <a:pt x="515" y="1940"/>
                      <a:pt x="515" y="1940"/>
                      <a:pt x="515" y="1940"/>
                    </a:cubicBezTo>
                    <a:close/>
                    <a:moveTo>
                      <a:pt x="515" y="612"/>
                    </a:moveTo>
                    <a:cubicBezTo>
                      <a:pt x="515" y="532"/>
                      <a:pt x="515" y="532"/>
                      <a:pt x="515" y="532"/>
                    </a:cubicBezTo>
                    <a:cubicBezTo>
                      <a:pt x="604" y="508"/>
                      <a:pt x="690" y="484"/>
                      <a:pt x="760" y="396"/>
                    </a:cubicBezTo>
                    <a:cubicBezTo>
                      <a:pt x="863" y="270"/>
                      <a:pt x="787" y="7"/>
                      <a:pt x="607" y="65"/>
                    </a:cubicBezTo>
                    <a:cubicBezTo>
                      <a:pt x="564" y="79"/>
                      <a:pt x="528" y="129"/>
                      <a:pt x="543" y="186"/>
                    </a:cubicBezTo>
                    <a:cubicBezTo>
                      <a:pt x="559" y="245"/>
                      <a:pt x="640" y="253"/>
                      <a:pt x="696" y="223"/>
                    </a:cubicBezTo>
                    <a:cubicBezTo>
                      <a:pt x="635" y="282"/>
                      <a:pt x="547" y="265"/>
                      <a:pt x="521" y="188"/>
                    </a:cubicBezTo>
                    <a:cubicBezTo>
                      <a:pt x="505" y="139"/>
                      <a:pt x="524" y="56"/>
                      <a:pt x="600" y="31"/>
                    </a:cubicBezTo>
                    <a:cubicBezTo>
                      <a:pt x="696" y="0"/>
                      <a:pt x="784" y="46"/>
                      <a:pt x="828" y="124"/>
                    </a:cubicBezTo>
                    <a:cubicBezTo>
                      <a:pt x="912" y="273"/>
                      <a:pt x="836" y="445"/>
                      <a:pt x="681" y="536"/>
                    </a:cubicBezTo>
                    <a:cubicBezTo>
                      <a:pt x="622" y="570"/>
                      <a:pt x="568" y="592"/>
                      <a:pt x="515" y="612"/>
                    </a:cubicBezTo>
                    <a:close/>
                    <a:moveTo>
                      <a:pt x="391" y="1643"/>
                    </a:moveTo>
                    <a:cubicBezTo>
                      <a:pt x="397" y="1565"/>
                      <a:pt x="363" y="1501"/>
                      <a:pt x="299" y="1451"/>
                    </a:cubicBezTo>
                    <a:cubicBezTo>
                      <a:pt x="296" y="1449"/>
                      <a:pt x="293" y="1447"/>
                      <a:pt x="290" y="1444"/>
                    </a:cubicBezTo>
                    <a:cubicBezTo>
                      <a:pt x="271" y="1422"/>
                      <a:pt x="249" y="1402"/>
                      <a:pt x="223" y="1384"/>
                    </a:cubicBezTo>
                    <a:cubicBezTo>
                      <a:pt x="11" y="1165"/>
                      <a:pt x="0" y="850"/>
                      <a:pt x="237" y="659"/>
                    </a:cubicBezTo>
                    <a:cubicBezTo>
                      <a:pt x="240" y="662"/>
                      <a:pt x="243" y="664"/>
                      <a:pt x="246" y="666"/>
                    </a:cubicBezTo>
                    <a:cubicBezTo>
                      <a:pt x="271" y="684"/>
                      <a:pt x="295" y="704"/>
                      <a:pt x="317" y="726"/>
                    </a:cubicBezTo>
                    <a:cubicBezTo>
                      <a:pt x="187" y="868"/>
                      <a:pt x="156" y="1118"/>
                      <a:pt x="340" y="1235"/>
                    </a:cubicBezTo>
                    <a:cubicBezTo>
                      <a:pt x="420" y="1286"/>
                      <a:pt x="477" y="1341"/>
                      <a:pt x="515" y="1405"/>
                    </a:cubicBezTo>
                    <a:cubicBezTo>
                      <a:pt x="515" y="1812"/>
                      <a:pt x="515" y="1812"/>
                      <a:pt x="515" y="1812"/>
                    </a:cubicBezTo>
                    <a:cubicBezTo>
                      <a:pt x="503" y="1827"/>
                      <a:pt x="488" y="1840"/>
                      <a:pt x="471" y="1851"/>
                    </a:cubicBezTo>
                    <a:cubicBezTo>
                      <a:pt x="466" y="1854"/>
                      <a:pt x="461" y="1857"/>
                      <a:pt x="456" y="1860"/>
                    </a:cubicBezTo>
                    <a:cubicBezTo>
                      <a:pt x="454" y="1861"/>
                      <a:pt x="452" y="1863"/>
                      <a:pt x="451" y="1865"/>
                    </a:cubicBezTo>
                    <a:cubicBezTo>
                      <a:pt x="439" y="1828"/>
                      <a:pt x="429" y="1789"/>
                      <a:pt x="419" y="1750"/>
                    </a:cubicBezTo>
                    <a:cubicBezTo>
                      <a:pt x="410" y="1714"/>
                      <a:pt x="401" y="1678"/>
                      <a:pt x="391" y="1643"/>
                    </a:cubicBezTo>
                    <a:close/>
                    <a:moveTo>
                      <a:pt x="515" y="532"/>
                    </a:moveTo>
                    <a:cubicBezTo>
                      <a:pt x="515" y="612"/>
                      <a:pt x="515" y="612"/>
                      <a:pt x="515" y="612"/>
                    </a:cubicBezTo>
                    <a:cubicBezTo>
                      <a:pt x="494" y="620"/>
                      <a:pt x="473" y="627"/>
                      <a:pt x="452" y="636"/>
                    </a:cubicBezTo>
                    <a:cubicBezTo>
                      <a:pt x="438" y="624"/>
                      <a:pt x="423" y="613"/>
                      <a:pt x="408" y="602"/>
                    </a:cubicBezTo>
                    <a:cubicBezTo>
                      <a:pt x="396" y="593"/>
                      <a:pt x="383" y="585"/>
                      <a:pt x="371" y="577"/>
                    </a:cubicBezTo>
                    <a:cubicBezTo>
                      <a:pt x="418" y="556"/>
                      <a:pt x="467" y="544"/>
                      <a:pt x="515" y="532"/>
                    </a:cubicBezTo>
                    <a:close/>
                    <a:moveTo>
                      <a:pt x="515" y="1843"/>
                    </a:moveTo>
                    <a:cubicBezTo>
                      <a:pt x="505" y="1852"/>
                      <a:pt x="494" y="1861"/>
                      <a:pt x="483" y="1868"/>
                    </a:cubicBezTo>
                    <a:cubicBezTo>
                      <a:pt x="477" y="1872"/>
                      <a:pt x="472" y="1875"/>
                      <a:pt x="466" y="1878"/>
                    </a:cubicBezTo>
                    <a:cubicBezTo>
                      <a:pt x="463" y="1880"/>
                      <a:pt x="459" y="1880"/>
                      <a:pt x="456" y="1878"/>
                    </a:cubicBezTo>
                    <a:cubicBezTo>
                      <a:pt x="468" y="1902"/>
                      <a:pt x="490" y="1921"/>
                      <a:pt x="515" y="1940"/>
                    </a:cubicBezTo>
                    <a:cubicBezTo>
                      <a:pt x="515" y="1843"/>
                      <a:pt x="515" y="1843"/>
                      <a:pt x="515" y="1843"/>
                    </a:cubicBezTo>
                    <a:close/>
                    <a:moveTo>
                      <a:pt x="515" y="1967"/>
                    </a:moveTo>
                    <a:cubicBezTo>
                      <a:pt x="513" y="1965"/>
                      <a:pt x="513" y="1965"/>
                      <a:pt x="513" y="1965"/>
                    </a:cubicBezTo>
                    <a:cubicBezTo>
                      <a:pt x="477" y="1938"/>
                      <a:pt x="444" y="1913"/>
                      <a:pt x="431" y="1873"/>
                    </a:cubicBezTo>
                    <a:cubicBezTo>
                      <a:pt x="419" y="1834"/>
                      <a:pt x="409" y="1794"/>
                      <a:pt x="399" y="1755"/>
                    </a:cubicBezTo>
                    <a:cubicBezTo>
                      <a:pt x="394" y="1737"/>
                      <a:pt x="390" y="1719"/>
                      <a:pt x="385" y="1702"/>
                    </a:cubicBezTo>
                    <a:cubicBezTo>
                      <a:pt x="387" y="1777"/>
                      <a:pt x="427" y="1882"/>
                      <a:pt x="462" y="1984"/>
                    </a:cubicBezTo>
                    <a:cubicBezTo>
                      <a:pt x="479" y="2032"/>
                      <a:pt x="496" y="2078"/>
                      <a:pt x="515" y="2121"/>
                    </a:cubicBezTo>
                    <a:lnTo>
                      <a:pt x="515" y="1967"/>
                    </a:lnTo>
                    <a:close/>
                  </a:path>
                </a:pathLst>
              </a:custGeom>
              <a:gradFill>
                <a:gsLst>
                  <a:gs pos="100000">
                    <a:schemeClr val="bg1"/>
                  </a:gs>
                  <a:gs pos="0">
                    <a:schemeClr val="bg1">
                      <a:lumMod val="95000"/>
                    </a:schemeClr>
                  </a:gs>
                </a:gsLst>
                <a:lin ang="2700000" scaled="1"/>
              </a:gradFill>
              <a:ln w="19050">
                <a:no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prstTxWarp prst="textNoShape">
                  <a:avLst/>
                </a:prstTxWarp>
                <a:noAutofit/>
              </a:bodyPr>
              <a:lstStyle/>
              <a:p>
                <a:endParaRPr lang="zh-CN" altLang="en-US">
                  <a:solidFill>
                    <a:prstClr val="black"/>
                  </a:solidFill>
                  <a:latin typeface="Arial" panose="020B0604020202020204" pitchFamily="34" charset="0"/>
                  <a:ea typeface="微软雅黑" panose="020B0503020204020204" pitchFamily="34" charset="-122"/>
                </a:endParaRPr>
              </a:p>
            </p:txBody>
          </p:sp>
        </p:grpSp>
        <p:grpSp>
          <p:nvGrpSpPr>
            <p:cNvPr id="27" name="组合 31"/>
            <p:cNvGrpSpPr/>
            <p:nvPr/>
          </p:nvGrpSpPr>
          <p:grpSpPr>
            <a:xfrm>
              <a:off x="4128283" y="3253970"/>
              <a:ext cx="1643341" cy="1643341"/>
              <a:chOff x="8016624" y="2430517"/>
              <a:chExt cx="2276952" cy="2276952"/>
            </a:xfrm>
          </p:grpSpPr>
          <p:sp>
            <p:nvSpPr>
              <p:cNvPr id="37" name="任意多边形 29"/>
              <p:cNvSpPr/>
              <p:nvPr/>
            </p:nvSpPr>
            <p:spPr>
              <a:xfrm>
                <a:off x="8016624" y="2430517"/>
                <a:ext cx="2276952" cy="2276952"/>
              </a:xfrm>
              <a:custGeom>
                <a:avLst/>
                <a:gdLst>
                  <a:gd name="connsiteX0" fmla="*/ 990219 w 2233993"/>
                  <a:gd name="connsiteY0" fmla="*/ 0 h 2233993"/>
                  <a:gd name="connsiteX1" fmla="*/ 1243776 w 2233993"/>
                  <a:gd name="connsiteY1" fmla="*/ 0 h 2233993"/>
                  <a:gd name="connsiteX2" fmla="*/ 1293215 w 2233993"/>
                  <a:gd name="connsiteY2" fmla="*/ 230653 h 2233993"/>
                  <a:gd name="connsiteX3" fmla="*/ 1305159 w 2233993"/>
                  <a:gd name="connsiteY3" fmla="*/ 232475 h 2233993"/>
                  <a:gd name="connsiteX4" fmla="*/ 1406421 w 2233993"/>
                  <a:gd name="connsiteY4" fmla="*/ 262552 h 2233993"/>
                  <a:gd name="connsiteX5" fmla="*/ 1565703 w 2233993"/>
                  <a:gd name="connsiteY5" fmla="*/ 86261 h 2233993"/>
                  <a:gd name="connsiteX6" fmla="*/ 1785289 w 2233993"/>
                  <a:gd name="connsiteY6" fmla="*/ 213038 h 2233993"/>
                  <a:gd name="connsiteX7" fmla="*/ 1714720 w 2233993"/>
                  <a:gd name="connsiteY7" fmla="*/ 431498 h 2233993"/>
                  <a:gd name="connsiteX8" fmla="*/ 1727998 w 2233993"/>
                  <a:gd name="connsiteY8" fmla="*/ 441179 h 2233993"/>
                  <a:gd name="connsiteX9" fmla="*/ 1798603 w 2233993"/>
                  <a:gd name="connsiteY9" fmla="*/ 509101 h 2233993"/>
                  <a:gd name="connsiteX10" fmla="*/ 1806178 w 2233993"/>
                  <a:gd name="connsiteY10" fmla="*/ 518085 h 2233993"/>
                  <a:gd name="connsiteX11" fmla="*/ 2020956 w 2233993"/>
                  <a:gd name="connsiteY11" fmla="*/ 448707 h 2233993"/>
                  <a:gd name="connsiteX12" fmla="*/ 2147735 w 2233993"/>
                  <a:gd name="connsiteY12" fmla="*/ 668293 h 2233993"/>
                  <a:gd name="connsiteX13" fmla="*/ 1987717 w 2233993"/>
                  <a:gd name="connsiteY13" fmla="*/ 812871 h 2233993"/>
                  <a:gd name="connsiteX14" fmla="*/ 2000665 w 2233993"/>
                  <a:gd name="connsiteY14" fmla="*/ 844997 h 2233993"/>
                  <a:gd name="connsiteX15" fmla="*/ 2026102 w 2233993"/>
                  <a:gd name="connsiteY15" fmla="*/ 945657 h 2233993"/>
                  <a:gd name="connsiteX16" fmla="*/ 2233993 w 2233993"/>
                  <a:gd name="connsiteY16" fmla="*/ 990220 h 2233993"/>
                  <a:gd name="connsiteX17" fmla="*/ 2233993 w 2233993"/>
                  <a:gd name="connsiteY17" fmla="*/ 1243775 h 2233993"/>
                  <a:gd name="connsiteX18" fmla="*/ 2039275 w 2233993"/>
                  <a:gd name="connsiteY18" fmla="*/ 1285513 h 2233993"/>
                  <a:gd name="connsiteX19" fmla="*/ 2031673 w 2233993"/>
                  <a:gd name="connsiteY19" fmla="*/ 1335315 h 2233993"/>
                  <a:gd name="connsiteX20" fmla="*/ 2012012 w 2233993"/>
                  <a:gd name="connsiteY20" fmla="*/ 1413800 h 2233993"/>
                  <a:gd name="connsiteX21" fmla="*/ 2004307 w 2233993"/>
                  <a:gd name="connsiteY21" fmla="*/ 1436116 h 2233993"/>
                  <a:gd name="connsiteX22" fmla="*/ 2147735 w 2233993"/>
                  <a:gd name="connsiteY22" fmla="*/ 1565704 h 2233993"/>
                  <a:gd name="connsiteX23" fmla="*/ 2020956 w 2233993"/>
                  <a:gd name="connsiteY23" fmla="*/ 1785288 h 2233993"/>
                  <a:gd name="connsiteX24" fmla="*/ 1844700 w 2233993"/>
                  <a:gd name="connsiteY24" fmla="*/ 1728353 h 2233993"/>
                  <a:gd name="connsiteX25" fmla="*/ 1822969 w 2233993"/>
                  <a:gd name="connsiteY25" fmla="*/ 1758154 h 2233993"/>
                  <a:gd name="connsiteX26" fmla="*/ 1755051 w 2233993"/>
                  <a:gd name="connsiteY26" fmla="*/ 1828759 h 2233993"/>
                  <a:gd name="connsiteX27" fmla="*/ 1730019 w 2233993"/>
                  <a:gd name="connsiteY27" fmla="*/ 1849858 h 2233993"/>
                  <a:gd name="connsiteX28" fmla="*/ 1785289 w 2233993"/>
                  <a:gd name="connsiteY28" fmla="*/ 2020955 h 2233993"/>
                  <a:gd name="connsiteX29" fmla="*/ 1565703 w 2233993"/>
                  <a:gd name="connsiteY29" fmla="*/ 2147733 h 2233993"/>
                  <a:gd name="connsiteX30" fmla="*/ 1449147 w 2233993"/>
                  <a:gd name="connsiteY30" fmla="*/ 2018732 h 2233993"/>
                  <a:gd name="connsiteX31" fmla="*/ 1419153 w 2233993"/>
                  <a:gd name="connsiteY31" fmla="*/ 2030823 h 2233993"/>
                  <a:gd name="connsiteX32" fmla="*/ 1279775 w 2233993"/>
                  <a:gd name="connsiteY32" fmla="*/ 2066043 h 2233993"/>
                  <a:gd name="connsiteX33" fmla="*/ 1243776 w 2233993"/>
                  <a:gd name="connsiteY33" fmla="*/ 2233993 h 2233993"/>
                  <a:gd name="connsiteX34" fmla="*/ 990219 w 2233993"/>
                  <a:gd name="connsiteY34" fmla="*/ 2233993 h 2233993"/>
                  <a:gd name="connsiteX35" fmla="*/ 954144 w 2233993"/>
                  <a:gd name="connsiteY35" fmla="*/ 2065692 h 2233993"/>
                  <a:gd name="connsiteX36" fmla="*/ 928835 w 2233993"/>
                  <a:gd name="connsiteY36" fmla="*/ 2061830 h 2233993"/>
                  <a:gd name="connsiteX37" fmla="*/ 784610 w 2233993"/>
                  <a:gd name="connsiteY37" fmla="*/ 2018995 h 2233993"/>
                  <a:gd name="connsiteX38" fmla="*/ 668291 w 2233993"/>
                  <a:gd name="connsiteY38" fmla="*/ 2147733 h 2233993"/>
                  <a:gd name="connsiteX39" fmla="*/ 448707 w 2233993"/>
                  <a:gd name="connsiteY39" fmla="*/ 2020955 h 2233993"/>
                  <a:gd name="connsiteX40" fmla="*/ 503683 w 2233993"/>
                  <a:gd name="connsiteY40" fmla="*/ 1850759 h 2233993"/>
                  <a:gd name="connsiteX41" fmla="*/ 396551 w 2233993"/>
                  <a:gd name="connsiteY41" fmla="*/ 1741037 h 2233993"/>
                  <a:gd name="connsiteX42" fmla="*/ 388042 w 2233993"/>
                  <a:gd name="connsiteY42" fmla="*/ 1728757 h 2233993"/>
                  <a:gd name="connsiteX43" fmla="*/ 213040 w 2233993"/>
                  <a:gd name="connsiteY43" fmla="*/ 1785288 h 2233993"/>
                  <a:gd name="connsiteX44" fmla="*/ 86261 w 2233993"/>
                  <a:gd name="connsiteY44" fmla="*/ 1565704 h 2233993"/>
                  <a:gd name="connsiteX45" fmla="*/ 229791 w 2233993"/>
                  <a:gd name="connsiteY45" fmla="*/ 1436022 h 2233993"/>
                  <a:gd name="connsiteX46" fmla="*/ 215692 w 2233993"/>
                  <a:gd name="connsiteY46" fmla="*/ 1391646 h 2233993"/>
                  <a:gd name="connsiteX47" fmla="*/ 194334 w 2233993"/>
                  <a:gd name="connsiteY47" fmla="*/ 1285430 h 2233993"/>
                  <a:gd name="connsiteX48" fmla="*/ 0 w 2233993"/>
                  <a:gd name="connsiteY48" fmla="*/ 1243775 h 2233993"/>
                  <a:gd name="connsiteX49" fmla="*/ 0 w 2233993"/>
                  <a:gd name="connsiteY49" fmla="*/ 990220 h 2233993"/>
                  <a:gd name="connsiteX50" fmla="*/ 205961 w 2233993"/>
                  <a:gd name="connsiteY50" fmla="*/ 946071 h 2233993"/>
                  <a:gd name="connsiteX51" fmla="*/ 215692 w 2233993"/>
                  <a:gd name="connsiteY51" fmla="*/ 902660 h 2233993"/>
                  <a:gd name="connsiteX52" fmla="*/ 246755 w 2233993"/>
                  <a:gd name="connsiteY52" fmla="*/ 813300 h 2233993"/>
                  <a:gd name="connsiteX53" fmla="*/ 86261 w 2233993"/>
                  <a:gd name="connsiteY53" fmla="*/ 668293 h 2233993"/>
                  <a:gd name="connsiteX54" fmla="*/ 213040 w 2233993"/>
                  <a:gd name="connsiteY54" fmla="*/ 448707 h 2233993"/>
                  <a:gd name="connsiteX55" fmla="*/ 429491 w 2233993"/>
                  <a:gd name="connsiteY55" fmla="*/ 518624 h 2233993"/>
                  <a:gd name="connsiteX56" fmla="*/ 476904 w 2233993"/>
                  <a:gd name="connsiteY56" fmla="*/ 467464 h 2233993"/>
                  <a:gd name="connsiteX57" fmla="*/ 519571 w 2233993"/>
                  <a:gd name="connsiteY57" fmla="*/ 432416 h 2233993"/>
                  <a:gd name="connsiteX58" fmla="*/ 448707 w 2233993"/>
                  <a:gd name="connsiteY58" fmla="*/ 213038 h 2233993"/>
                  <a:gd name="connsiteX59" fmla="*/ 668291 w 2233993"/>
                  <a:gd name="connsiteY59" fmla="*/ 86261 h 2233993"/>
                  <a:gd name="connsiteX60" fmla="*/ 826295 w 2233993"/>
                  <a:gd name="connsiteY60" fmla="*/ 261137 h 2233993"/>
                  <a:gd name="connsiteX61" fmla="*/ 928835 w 2233993"/>
                  <a:gd name="connsiteY61" fmla="*/ 232475 h 2233993"/>
                  <a:gd name="connsiteX62" fmla="*/ 940779 w 2233993"/>
                  <a:gd name="connsiteY62" fmla="*/ 230653 h 2233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233993" h="2233993">
                    <a:moveTo>
                      <a:pt x="990219" y="0"/>
                    </a:moveTo>
                    <a:lnTo>
                      <a:pt x="1243776" y="0"/>
                    </a:lnTo>
                    <a:lnTo>
                      <a:pt x="1293215" y="230653"/>
                    </a:lnTo>
                    <a:lnTo>
                      <a:pt x="1305159" y="232475"/>
                    </a:lnTo>
                    <a:lnTo>
                      <a:pt x="1406421" y="262552"/>
                    </a:lnTo>
                    <a:lnTo>
                      <a:pt x="1565703" y="86261"/>
                    </a:lnTo>
                    <a:lnTo>
                      <a:pt x="1785289" y="213038"/>
                    </a:lnTo>
                    <a:lnTo>
                      <a:pt x="1714720" y="431498"/>
                    </a:lnTo>
                    <a:lnTo>
                      <a:pt x="1727998" y="441179"/>
                    </a:lnTo>
                    <a:cubicBezTo>
                      <a:pt x="1752702" y="462579"/>
                      <a:pt x="1776271" y="485253"/>
                      <a:pt x="1798603" y="509101"/>
                    </a:cubicBezTo>
                    <a:lnTo>
                      <a:pt x="1806178" y="518085"/>
                    </a:lnTo>
                    <a:lnTo>
                      <a:pt x="2020956" y="448707"/>
                    </a:lnTo>
                    <a:lnTo>
                      <a:pt x="2147735" y="668293"/>
                    </a:lnTo>
                    <a:lnTo>
                      <a:pt x="1987717" y="812871"/>
                    </a:lnTo>
                    <a:lnTo>
                      <a:pt x="2000665" y="844997"/>
                    </a:lnTo>
                    <a:lnTo>
                      <a:pt x="2026102" y="945657"/>
                    </a:lnTo>
                    <a:lnTo>
                      <a:pt x="2233993" y="990220"/>
                    </a:lnTo>
                    <a:lnTo>
                      <a:pt x="2233993" y="1243775"/>
                    </a:lnTo>
                    <a:lnTo>
                      <a:pt x="2039275" y="1285513"/>
                    </a:lnTo>
                    <a:lnTo>
                      <a:pt x="2031673" y="1335315"/>
                    </a:lnTo>
                    <a:cubicBezTo>
                      <a:pt x="2026234" y="1361905"/>
                      <a:pt x="2019661" y="1388085"/>
                      <a:pt x="2012012" y="1413800"/>
                    </a:cubicBezTo>
                    <a:lnTo>
                      <a:pt x="2004307" y="1436116"/>
                    </a:lnTo>
                    <a:lnTo>
                      <a:pt x="2147735" y="1565704"/>
                    </a:lnTo>
                    <a:lnTo>
                      <a:pt x="2020956" y="1785288"/>
                    </a:lnTo>
                    <a:lnTo>
                      <a:pt x="1844700" y="1728353"/>
                    </a:lnTo>
                    <a:lnTo>
                      <a:pt x="1822969" y="1758154"/>
                    </a:lnTo>
                    <a:cubicBezTo>
                      <a:pt x="1801571" y="1782859"/>
                      <a:pt x="1778898" y="1806427"/>
                      <a:pt x="1755051" y="1828759"/>
                    </a:cubicBezTo>
                    <a:lnTo>
                      <a:pt x="1730019" y="1849858"/>
                    </a:lnTo>
                    <a:lnTo>
                      <a:pt x="1785289" y="2020955"/>
                    </a:lnTo>
                    <a:lnTo>
                      <a:pt x="1565703" y="2147733"/>
                    </a:lnTo>
                    <a:lnTo>
                      <a:pt x="1449147" y="2018732"/>
                    </a:lnTo>
                    <a:lnTo>
                      <a:pt x="1419153" y="2030823"/>
                    </a:lnTo>
                    <a:lnTo>
                      <a:pt x="1279775" y="2066043"/>
                    </a:lnTo>
                    <a:lnTo>
                      <a:pt x="1243776" y="2233993"/>
                    </a:lnTo>
                    <a:lnTo>
                      <a:pt x="990219" y="2233993"/>
                    </a:lnTo>
                    <a:lnTo>
                      <a:pt x="954144" y="2065692"/>
                    </a:lnTo>
                    <a:lnTo>
                      <a:pt x="928835" y="2061830"/>
                    </a:lnTo>
                    <a:lnTo>
                      <a:pt x="784610" y="2018995"/>
                    </a:lnTo>
                    <a:lnTo>
                      <a:pt x="668291" y="2147733"/>
                    </a:lnTo>
                    <a:lnTo>
                      <a:pt x="448707" y="2020955"/>
                    </a:lnTo>
                    <a:lnTo>
                      <a:pt x="503683" y="1850759"/>
                    </a:lnTo>
                    <a:lnTo>
                      <a:pt x="396551" y="1741037"/>
                    </a:lnTo>
                    <a:lnTo>
                      <a:pt x="388042" y="1728757"/>
                    </a:lnTo>
                    <a:lnTo>
                      <a:pt x="213040" y="1785288"/>
                    </a:lnTo>
                    <a:lnTo>
                      <a:pt x="86261" y="1565704"/>
                    </a:lnTo>
                    <a:lnTo>
                      <a:pt x="229791" y="1436022"/>
                    </a:lnTo>
                    <a:lnTo>
                      <a:pt x="215692" y="1391646"/>
                    </a:lnTo>
                    <a:lnTo>
                      <a:pt x="194334" y="1285430"/>
                    </a:lnTo>
                    <a:lnTo>
                      <a:pt x="0" y="1243775"/>
                    </a:lnTo>
                    <a:lnTo>
                      <a:pt x="0" y="990220"/>
                    </a:lnTo>
                    <a:lnTo>
                      <a:pt x="205961" y="946071"/>
                    </a:lnTo>
                    <a:lnTo>
                      <a:pt x="215692" y="902660"/>
                    </a:lnTo>
                    <a:lnTo>
                      <a:pt x="246755" y="813300"/>
                    </a:lnTo>
                    <a:lnTo>
                      <a:pt x="86261" y="668293"/>
                    </a:lnTo>
                    <a:lnTo>
                      <a:pt x="213040" y="448707"/>
                    </a:lnTo>
                    <a:lnTo>
                      <a:pt x="429491" y="518624"/>
                    </a:lnTo>
                    <a:lnTo>
                      <a:pt x="476904" y="467464"/>
                    </a:lnTo>
                    <a:lnTo>
                      <a:pt x="519571" y="432416"/>
                    </a:lnTo>
                    <a:lnTo>
                      <a:pt x="448707" y="213038"/>
                    </a:lnTo>
                    <a:lnTo>
                      <a:pt x="668291" y="86261"/>
                    </a:lnTo>
                    <a:lnTo>
                      <a:pt x="826295" y="261137"/>
                    </a:lnTo>
                    <a:lnTo>
                      <a:pt x="928835" y="232475"/>
                    </a:lnTo>
                    <a:lnTo>
                      <a:pt x="940779" y="230653"/>
                    </a:lnTo>
                    <a:close/>
                  </a:path>
                </a:pathLst>
              </a:custGeom>
              <a:gradFill>
                <a:gsLst>
                  <a:gs pos="100000">
                    <a:schemeClr val="bg1"/>
                  </a:gs>
                  <a:gs pos="0">
                    <a:schemeClr val="bg1">
                      <a:lumMod val="95000"/>
                    </a:schemeClr>
                  </a:gs>
                </a:gsLst>
                <a:lin ang="2700000" scaled="1"/>
              </a:gradFill>
              <a:ln w="1905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prstTxWarp prst="textNoShape">
                  <a:avLst/>
                </a:prstTxWarp>
                <a:noAutofit/>
              </a:bodyPr>
              <a:lstStyle/>
              <a:p>
                <a:endParaRPr lang="zh-CN" altLang="en-US">
                  <a:solidFill>
                    <a:prstClr val="black"/>
                  </a:solidFill>
                  <a:latin typeface="Arial" panose="020B0604020202020204" pitchFamily="34" charset="0"/>
                  <a:ea typeface="微软雅黑" panose="020B0503020204020204" pitchFamily="34" charset="-122"/>
                </a:endParaRPr>
              </a:p>
            </p:txBody>
          </p:sp>
          <p:sp>
            <p:nvSpPr>
              <p:cNvPr id="38" name="椭圆 30"/>
              <p:cNvSpPr/>
              <p:nvPr/>
            </p:nvSpPr>
            <p:spPr>
              <a:xfrm>
                <a:off x="8382594" y="2819063"/>
                <a:ext cx="1547183" cy="1547183"/>
              </a:xfrm>
              <a:prstGeom prst="ellipse">
                <a:avLst/>
              </a:prstGeom>
              <a:solidFill>
                <a:srgbClr val="E05B3E"/>
              </a:solidFill>
              <a:ln w="22225">
                <a:gradFill flip="none" rotWithShape="1">
                  <a:gsLst>
                    <a:gs pos="0">
                      <a:srgbClr val="CDCDCD"/>
                    </a:gs>
                    <a:gs pos="100000">
                      <a:schemeClr val="bg1"/>
                    </a:gs>
                  </a:gsLst>
                  <a:lin ang="2700000" scaled="1"/>
                  <a:tileRect/>
                </a:gradFill>
              </a:ln>
              <a:effectLst>
                <a:innerShdw blurRad="88900" dist="381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28" name="组合 34"/>
            <p:cNvGrpSpPr/>
            <p:nvPr/>
          </p:nvGrpSpPr>
          <p:grpSpPr>
            <a:xfrm>
              <a:off x="6767775" y="2563600"/>
              <a:ext cx="1452605" cy="1452605"/>
              <a:chOff x="897043" y="1593077"/>
              <a:chExt cx="1751845" cy="1751845"/>
            </a:xfrm>
          </p:grpSpPr>
          <p:sp>
            <p:nvSpPr>
              <p:cNvPr id="35" name="任意多边形 32"/>
              <p:cNvSpPr/>
              <p:nvPr/>
            </p:nvSpPr>
            <p:spPr>
              <a:xfrm>
                <a:off x="897043" y="1593077"/>
                <a:ext cx="1751845" cy="1751845"/>
              </a:xfrm>
              <a:custGeom>
                <a:avLst/>
                <a:gdLst>
                  <a:gd name="connsiteX0" fmla="*/ 990219 w 2233993"/>
                  <a:gd name="connsiteY0" fmla="*/ 0 h 2233993"/>
                  <a:gd name="connsiteX1" fmla="*/ 1243776 w 2233993"/>
                  <a:gd name="connsiteY1" fmla="*/ 0 h 2233993"/>
                  <a:gd name="connsiteX2" fmla="*/ 1293215 w 2233993"/>
                  <a:gd name="connsiteY2" fmla="*/ 230653 h 2233993"/>
                  <a:gd name="connsiteX3" fmla="*/ 1305159 w 2233993"/>
                  <a:gd name="connsiteY3" fmla="*/ 232475 h 2233993"/>
                  <a:gd name="connsiteX4" fmla="*/ 1406421 w 2233993"/>
                  <a:gd name="connsiteY4" fmla="*/ 262552 h 2233993"/>
                  <a:gd name="connsiteX5" fmla="*/ 1565703 w 2233993"/>
                  <a:gd name="connsiteY5" fmla="*/ 86261 h 2233993"/>
                  <a:gd name="connsiteX6" fmla="*/ 1785289 w 2233993"/>
                  <a:gd name="connsiteY6" fmla="*/ 213038 h 2233993"/>
                  <a:gd name="connsiteX7" fmla="*/ 1714720 w 2233993"/>
                  <a:gd name="connsiteY7" fmla="*/ 431498 h 2233993"/>
                  <a:gd name="connsiteX8" fmla="*/ 1727998 w 2233993"/>
                  <a:gd name="connsiteY8" fmla="*/ 441179 h 2233993"/>
                  <a:gd name="connsiteX9" fmla="*/ 1798603 w 2233993"/>
                  <a:gd name="connsiteY9" fmla="*/ 509101 h 2233993"/>
                  <a:gd name="connsiteX10" fmla="*/ 1806178 w 2233993"/>
                  <a:gd name="connsiteY10" fmla="*/ 518085 h 2233993"/>
                  <a:gd name="connsiteX11" fmla="*/ 2020956 w 2233993"/>
                  <a:gd name="connsiteY11" fmla="*/ 448707 h 2233993"/>
                  <a:gd name="connsiteX12" fmla="*/ 2147735 w 2233993"/>
                  <a:gd name="connsiteY12" fmla="*/ 668293 h 2233993"/>
                  <a:gd name="connsiteX13" fmla="*/ 1987717 w 2233993"/>
                  <a:gd name="connsiteY13" fmla="*/ 812871 h 2233993"/>
                  <a:gd name="connsiteX14" fmla="*/ 2000665 w 2233993"/>
                  <a:gd name="connsiteY14" fmla="*/ 844997 h 2233993"/>
                  <a:gd name="connsiteX15" fmla="*/ 2026102 w 2233993"/>
                  <a:gd name="connsiteY15" fmla="*/ 945657 h 2233993"/>
                  <a:gd name="connsiteX16" fmla="*/ 2233993 w 2233993"/>
                  <a:gd name="connsiteY16" fmla="*/ 990220 h 2233993"/>
                  <a:gd name="connsiteX17" fmla="*/ 2233993 w 2233993"/>
                  <a:gd name="connsiteY17" fmla="*/ 1243775 h 2233993"/>
                  <a:gd name="connsiteX18" fmla="*/ 2039275 w 2233993"/>
                  <a:gd name="connsiteY18" fmla="*/ 1285513 h 2233993"/>
                  <a:gd name="connsiteX19" fmla="*/ 2031673 w 2233993"/>
                  <a:gd name="connsiteY19" fmla="*/ 1335315 h 2233993"/>
                  <a:gd name="connsiteX20" fmla="*/ 2012012 w 2233993"/>
                  <a:gd name="connsiteY20" fmla="*/ 1413800 h 2233993"/>
                  <a:gd name="connsiteX21" fmla="*/ 2004307 w 2233993"/>
                  <a:gd name="connsiteY21" fmla="*/ 1436116 h 2233993"/>
                  <a:gd name="connsiteX22" fmla="*/ 2147735 w 2233993"/>
                  <a:gd name="connsiteY22" fmla="*/ 1565704 h 2233993"/>
                  <a:gd name="connsiteX23" fmla="*/ 2020956 w 2233993"/>
                  <a:gd name="connsiteY23" fmla="*/ 1785288 h 2233993"/>
                  <a:gd name="connsiteX24" fmla="*/ 1844700 w 2233993"/>
                  <a:gd name="connsiteY24" fmla="*/ 1728353 h 2233993"/>
                  <a:gd name="connsiteX25" fmla="*/ 1822969 w 2233993"/>
                  <a:gd name="connsiteY25" fmla="*/ 1758154 h 2233993"/>
                  <a:gd name="connsiteX26" fmla="*/ 1755051 w 2233993"/>
                  <a:gd name="connsiteY26" fmla="*/ 1828759 h 2233993"/>
                  <a:gd name="connsiteX27" fmla="*/ 1730019 w 2233993"/>
                  <a:gd name="connsiteY27" fmla="*/ 1849858 h 2233993"/>
                  <a:gd name="connsiteX28" fmla="*/ 1785289 w 2233993"/>
                  <a:gd name="connsiteY28" fmla="*/ 2020955 h 2233993"/>
                  <a:gd name="connsiteX29" fmla="*/ 1565703 w 2233993"/>
                  <a:gd name="connsiteY29" fmla="*/ 2147733 h 2233993"/>
                  <a:gd name="connsiteX30" fmla="*/ 1449147 w 2233993"/>
                  <a:gd name="connsiteY30" fmla="*/ 2018732 h 2233993"/>
                  <a:gd name="connsiteX31" fmla="*/ 1419153 w 2233993"/>
                  <a:gd name="connsiteY31" fmla="*/ 2030823 h 2233993"/>
                  <a:gd name="connsiteX32" fmla="*/ 1279775 w 2233993"/>
                  <a:gd name="connsiteY32" fmla="*/ 2066043 h 2233993"/>
                  <a:gd name="connsiteX33" fmla="*/ 1243776 w 2233993"/>
                  <a:gd name="connsiteY33" fmla="*/ 2233993 h 2233993"/>
                  <a:gd name="connsiteX34" fmla="*/ 990219 w 2233993"/>
                  <a:gd name="connsiteY34" fmla="*/ 2233993 h 2233993"/>
                  <a:gd name="connsiteX35" fmla="*/ 954144 w 2233993"/>
                  <a:gd name="connsiteY35" fmla="*/ 2065692 h 2233993"/>
                  <a:gd name="connsiteX36" fmla="*/ 928835 w 2233993"/>
                  <a:gd name="connsiteY36" fmla="*/ 2061830 h 2233993"/>
                  <a:gd name="connsiteX37" fmla="*/ 784610 w 2233993"/>
                  <a:gd name="connsiteY37" fmla="*/ 2018995 h 2233993"/>
                  <a:gd name="connsiteX38" fmla="*/ 668291 w 2233993"/>
                  <a:gd name="connsiteY38" fmla="*/ 2147733 h 2233993"/>
                  <a:gd name="connsiteX39" fmla="*/ 448707 w 2233993"/>
                  <a:gd name="connsiteY39" fmla="*/ 2020955 h 2233993"/>
                  <a:gd name="connsiteX40" fmla="*/ 503683 w 2233993"/>
                  <a:gd name="connsiteY40" fmla="*/ 1850759 h 2233993"/>
                  <a:gd name="connsiteX41" fmla="*/ 396551 w 2233993"/>
                  <a:gd name="connsiteY41" fmla="*/ 1741037 h 2233993"/>
                  <a:gd name="connsiteX42" fmla="*/ 388042 w 2233993"/>
                  <a:gd name="connsiteY42" fmla="*/ 1728757 h 2233993"/>
                  <a:gd name="connsiteX43" fmla="*/ 213040 w 2233993"/>
                  <a:gd name="connsiteY43" fmla="*/ 1785288 h 2233993"/>
                  <a:gd name="connsiteX44" fmla="*/ 86261 w 2233993"/>
                  <a:gd name="connsiteY44" fmla="*/ 1565704 h 2233993"/>
                  <a:gd name="connsiteX45" fmla="*/ 229791 w 2233993"/>
                  <a:gd name="connsiteY45" fmla="*/ 1436022 h 2233993"/>
                  <a:gd name="connsiteX46" fmla="*/ 215692 w 2233993"/>
                  <a:gd name="connsiteY46" fmla="*/ 1391646 h 2233993"/>
                  <a:gd name="connsiteX47" fmla="*/ 194334 w 2233993"/>
                  <a:gd name="connsiteY47" fmla="*/ 1285430 h 2233993"/>
                  <a:gd name="connsiteX48" fmla="*/ 0 w 2233993"/>
                  <a:gd name="connsiteY48" fmla="*/ 1243775 h 2233993"/>
                  <a:gd name="connsiteX49" fmla="*/ 0 w 2233993"/>
                  <a:gd name="connsiteY49" fmla="*/ 990220 h 2233993"/>
                  <a:gd name="connsiteX50" fmla="*/ 205961 w 2233993"/>
                  <a:gd name="connsiteY50" fmla="*/ 946071 h 2233993"/>
                  <a:gd name="connsiteX51" fmla="*/ 215692 w 2233993"/>
                  <a:gd name="connsiteY51" fmla="*/ 902660 h 2233993"/>
                  <a:gd name="connsiteX52" fmla="*/ 246755 w 2233993"/>
                  <a:gd name="connsiteY52" fmla="*/ 813300 h 2233993"/>
                  <a:gd name="connsiteX53" fmla="*/ 86261 w 2233993"/>
                  <a:gd name="connsiteY53" fmla="*/ 668293 h 2233993"/>
                  <a:gd name="connsiteX54" fmla="*/ 213040 w 2233993"/>
                  <a:gd name="connsiteY54" fmla="*/ 448707 h 2233993"/>
                  <a:gd name="connsiteX55" fmla="*/ 429491 w 2233993"/>
                  <a:gd name="connsiteY55" fmla="*/ 518624 h 2233993"/>
                  <a:gd name="connsiteX56" fmla="*/ 476904 w 2233993"/>
                  <a:gd name="connsiteY56" fmla="*/ 467464 h 2233993"/>
                  <a:gd name="connsiteX57" fmla="*/ 519571 w 2233993"/>
                  <a:gd name="connsiteY57" fmla="*/ 432416 h 2233993"/>
                  <a:gd name="connsiteX58" fmla="*/ 448707 w 2233993"/>
                  <a:gd name="connsiteY58" fmla="*/ 213038 h 2233993"/>
                  <a:gd name="connsiteX59" fmla="*/ 668291 w 2233993"/>
                  <a:gd name="connsiteY59" fmla="*/ 86261 h 2233993"/>
                  <a:gd name="connsiteX60" fmla="*/ 826295 w 2233993"/>
                  <a:gd name="connsiteY60" fmla="*/ 261137 h 2233993"/>
                  <a:gd name="connsiteX61" fmla="*/ 928835 w 2233993"/>
                  <a:gd name="connsiteY61" fmla="*/ 232475 h 2233993"/>
                  <a:gd name="connsiteX62" fmla="*/ 940779 w 2233993"/>
                  <a:gd name="connsiteY62" fmla="*/ 230653 h 2233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233993" h="2233993">
                    <a:moveTo>
                      <a:pt x="990219" y="0"/>
                    </a:moveTo>
                    <a:lnTo>
                      <a:pt x="1243776" y="0"/>
                    </a:lnTo>
                    <a:lnTo>
                      <a:pt x="1293215" y="230653"/>
                    </a:lnTo>
                    <a:lnTo>
                      <a:pt x="1305159" y="232475"/>
                    </a:lnTo>
                    <a:lnTo>
                      <a:pt x="1406421" y="262552"/>
                    </a:lnTo>
                    <a:lnTo>
                      <a:pt x="1565703" y="86261"/>
                    </a:lnTo>
                    <a:lnTo>
                      <a:pt x="1785289" y="213038"/>
                    </a:lnTo>
                    <a:lnTo>
                      <a:pt x="1714720" y="431498"/>
                    </a:lnTo>
                    <a:lnTo>
                      <a:pt x="1727998" y="441179"/>
                    </a:lnTo>
                    <a:cubicBezTo>
                      <a:pt x="1752702" y="462579"/>
                      <a:pt x="1776271" y="485253"/>
                      <a:pt x="1798603" y="509101"/>
                    </a:cubicBezTo>
                    <a:lnTo>
                      <a:pt x="1806178" y="518085"/>
                    </a:lnTo>
                    <a:lnTo>
                      <a:pt x="2020956" y="448707"/>
                    </a:lnTo>
                    <a:lnTo>
                      <a:pt x="2147735" y="668293"/>
                    </a:lnTo>
                    <a:lnTo>
                      <a:pt x="1987717" y="812871"/>
                    </a:lnTo>
                    <a:lnTo>
                      <a:pt x="2000665" y="844997"/>
                    </a:lnTo>
                    <a:lnTo>
                      <a:pt x="2026102" y="945657"/>
                    </a:lnTo>
                    <a:lnTo>
                      <a:pt x="2233993" y="990220"/>
                    </a:lnTo>
                    <a:lnTo>
                      <a:pt x="2233993" y="1243775"/>
                    </a:lnTo>
                    <a:lnTo>
                      <a:pt x="2039275" y="1285513"/>
                    </a:lnTo>
                    <a:lnTo>
                      <a:pt x="2031673" y="1335315"/>
                    </a:lnTo>
                    <a:cubicBezTo>
                      <a:pt x="2026234" y="1361905"/>
                      <a:pt x="2019661" y="1388085"/>
                      <a:pt x="2012012" y="1413800"/>
                    </a:cubicBezTo>
                    <a:lnTo>
                      <a:pt x="2004307" y="1436116"/>
                    </a:lnTo>
                    <a:lnTo>
                      <a:pt x="2147735" y="1565704"/>
                    </a:lnTo>
                    <a:lnTo>
                      <a:pt x="2020956" y="1785288"/>
                    </a:lnTo>
                    <a:lnTo>
                      <a:pt x="1844700" y="1728353"/>
                    </a:lnTo>
                    <a:lnTo>
                      <a:pt x="1822969" y="1758154"/>
                    </a:lnTo>
                    <a:cubicBezTo>
                      <a:pt x="1801571" y="1782859"/>
                      <a:pt x="1778898" y="1806427"/>
                      <a:pt x="1755051" y="1828759"/>
                    </a:cubicBezTo>
                    <a:lnTo>
                      <a:pt x="1730019" y="1849858"/>
                    </a:lnTo>
                    <a:lnTo>
                      <a:pt x="1785289" y="2020955"/>
                    </a:lnTo>
                    <a:lnTo>
                      <a:pt x="1565703" y="2147733"/>
                    </a:lnTo>
                    <a:lnTo>
                      <a:pt x="1449147" y="2018732"/>
                    </a:lnTo>
                    <a:lnTo>
                      <a:pt x="1419153" y="2030823"/>
                    </a:lnTo>
                    <a:lnTo>
                      <a:pt x="1279775" y="2066043"/>
                    </a:lnTo>
                    <a:lnTo>
                      <a:pt x="1243776" y="2233993"/>
                    </a:lnTo>
                    <a:lnTo>
                      <a:pt x="990219" y="2233993"/>
                    </a:lnTo>
                    <a:lnTo>
                      <a:pt x="954144" y="2065692"/>
                    </a:lnTo>
                    <a:lnTo>
                      <a:pt x="928835" y="2061830"/>
                    </a:lnTo>
                    <a:lnTo>
                      <a:pt x="784610" y="2018995"/>
                    </a:lnTo>
                    <a:lnTo>
                      <a:pt x="668291" y="2147733"/>
                    </a:lnTo>
                    <a:lnTo>
                      <a:pt x="448707" y="2020955"/>
                    </a:lnTo>
                    <a:lnTo>
                      <a:pt x="503683" y="1850759"/>
                    </a:lnTo>
                    <a:lnTo>
                      <a:pt x="396551" y="1741037"/>
                    </a:lnTo>
                    <a:lnTo>
                      <a:pt x="388042" y="1728757"/>
                    </a:lnTo>
                    <a:lnTo>
                      <a:pt x="213040" y="1785288"/>
                    </a:lnTo>
                    <a:lnTo>
                      <a:pt x="86261" y="1565704"/>
                    </a:lnTo>
                    <a:lnTo>
                      <a:pt x="229791" y="1436022"/>
                    </a:lnTo>
                    <a:lnTo>
                      <a:pt x="215692" y="1391646"/>
                    </a:lnTo>
                    <a:lnTo>
                      <a:pt x="194334" y="1285430"/>
                    </a:lnTo>
                    <a:lnTo>
                      <a:pt x="0" y="1243775"/>
                    </a:lnTo>
                    <a:lnTo>
                      <a:pt x="0" y="990220"/>
                    </a:lnTo>
                    <a:lnTo>
                      <a:pt x="205961" y="946071"/>
                    </a:lnTo>
                    <a:lnTo>
                      <a:pt x="215692" y="902660"/>
                    </a:lnTo>
                    <a:lnTo>
                      <a:pt x="246755" y="813300"/>
                    </a:lnTo>
                    <a:lnTo>
                      <a:pt x="86261" y="668293"/>
                    </a:lnTo>
                    <a:lnTo>
                      <a:pt x="213040" y="448707"/>
                    </a:lnTo>
                    <a:lnTo>
                      <a:pt x="429491" y="518624"/>
                    </a:lnTo>
                    <a:lnTo>
                      <a:pt x="476904" y="467464"/>
                    </a:lnTo>
                    <a:lnTo>
                      <a:pt x="519571" y="432416"/>
                    </a:lnTo>
                    <a:lnTo>
                      <a:pt x="448707" y="213038"/>
                    </a:lnTo>
                    <a:lnTo>
                      <a:pt x="668291" y="86261"/>
                    </a:lnTo>
                    <a:lnTo>
                      <a:pt x="826295" y="261137"/>
                    </a:lnTo>
                    <a:lnTo>
                      <a:pt x="928835" y="232475"/>
                    </a:lnTo>
                    <a:lnTo>
                      <a:pt x="940779" y="230653"/>
                    </a:lnTo>
                    <a:close/>
                  </a:path>
                </a:pathLst>
              </a:custGeom>
              <a:gradFill>
                <a:gsLst>
                  <a:gs pos="100000">
                    <a:schemeClr val="bg1"/>
                  </a:gs>
                  <a:gs pos="0">
                    <a:schemeClr val="bg1">
                      <a:lumMod val="95000"/>
                    </a:schemeClr>
                  </a:gs>
                </a:gsLst>
                <a:lin ang="2700000" scaled="1"/>
              </a:gradFill>
              <a:ln w="1905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prstTxWarp prst="textNoShape">
                  <a:avLst/>
                </a:prstTxWarp>
                <a:noAutofit/>
              </a:bodyPr>
              <a:lstStyle/>
              <a:p>
                <a:endParaRPr lang="zh-CN" altLang="en-US">
                  <a:solidFill>
                    <a:prstClr val="black"/>
                  </a:solidFill>
                  <a:latin typeface="Arial" panose="020B0604020202020204" pitchFamily="34" charset="0"/>
                  <a:ea typeface="微软雅黑" panose="020B0503020204020204" pitchFamily="34" charset="-122"/>
                </a:endParaRPr>
              </a:p>
            </p:txBody>
          </p:sp>
          <p:sp>
            <p:nvSpPr>
              <p:cNvPr id="36" name="椭圆 33"/>
              <p:cNvSpPr/>
              <p:nvPr/>
            </p:nvSpPr>
            <p:spPr>
              <a:xfrm>
                <a:off x="1207023" y="1889227"/>
                <a:ext cx="1145619" cy="1145619"/>
              </a:xfrm>
              <a:prstGeom prst="ellipse">
                <a:avLst/>
              </a:prstGeom>
              <a:solidFill>
                <a:srgbClr val="27ACAD"/>
              </a:solidFill>
              <a:ln w="22225">
                <a:gradFill flip="none" rotWithShape="1">
                  <a:gsLst>
                    <a:gs pos="0">
                      <a:srgbClr val="CDCDCD"/>
                    </a:gs>
                    <a:gs pos="100000">
                      <a:schemeClr val="bg1"/>
                    </a:gs>
                  </a:gsLst>
                  <a:lin ang="2700000" scaled="1"/>
                  <a:tileRect/>
                </a:gradFill>
              </a:ln>
              <a:effectLst>
                <a:innerShdw blurRad="88900" dist="381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29" name="组合 37"/>
            <p:cNvGrpSpPr/>
            <p:nvPr/>
          </p:nvGrpSpPr>
          <p:grpSpPr>
            <a:xfrm>
              <a:off x="5644103" y="1003130"/>
              <a:ext cx="1615797" cy="1615797"/>
              <a:chOff x="2455031" y="971928"/>
              <a:chExt cx="1751845" cy="1751845"/>
            </a:xfrm>
          </p:grpSpPr>
          <p:sp>
            <p:nvSpPr>
              <p:cNvPr id="33" name="任意多边形 35"/>
              <p:cNvSpPr/>
              <p:nvPr/>
            </p:nvSpPr>
            <p:spPr>
              <a:xfrm>
                <a:off x="2455031" y="971928"/>
                <a:ext cx="1751845" cy="1751845"/>
              </a:xfrm>
              <a:custGeom>
                <a:avLst/>
                <a:gdLst>
                  <a:gd name="connsiteX0" fmla="*/ 990219 w 2233993"/>
                  <a:gd name="connsiteY0" fmla="*/ 0 h 2233993"/>
                  <a:gd name="connsiteX1" fmla="*/ 1243776 w 2233993"/>
                  <a:gd name="connsiteY1" fmla="*/ 0 h 2233993"/>
                  <a:gd name="connsiteX2" fmla="*/ 1293215 w 2233993"/>
                  <a:gd name="connsiteY2" fmla="*/ 230653 h 2233993"/>
                  <a:gd name="connsiteX3" fmla="*/ 1305159 w 2233993"/>
                  <a:gd name="connsiteY3" fmla="*/ 232475 h 2233993"/>
                  <a:gd name="connsiteX4" fmla="*/ 1406421 w 2233993"/>
                  <a:gd name="connsiteY4" fmla="*/ 262552 h 2233993"/>
                  <a:gd name="connsiteX5" fmla="*/ 1565703 w 2233993"/>
                  <a:gd name="connsiteY5" fmla="*/ 86261 h 2233993"/>
                  <a:gd name="connsiteX6" fmla="*/ 1785289 w 2233993"/>
                  <a:gd name="connsiteY6" fmla="*/ 213038 h 2233993"/>
                  <a:gd name="connsiteX7" fmla="*/ 1714720 w 2233993"/>
                  <a:gd name="connsiteY7" fmla="*/ 431498 h 2233993"/>
                  <a:gd name="connsiteX8" fmla="*/ 1727998 w 2233993"/>
                  <a:gd name="connsiteY8" fmla="*/ 441179 h 2233993"/>
                  <a:gd name="connsiteX9" fmla="*/ 1798603 w 2233993"/>
                  <a:gd name="connsiteY9" fmla="*/ 509101 h 2233993"/>
                  <a:gd name="connsiteX10" fmla="*/ 1806178 w 2233993"/>
                  <a:gd name="connsiteY10" fmla="*/ 518085 h 2233993"/>
                  <a:gd name="connsiteX11" fmla="*/ 2020956 w 2233993"/>
                  <a:gd name="connsiteY11" fmla="*/ 448707 h 2233993"/>
                  <a:gd name="connsiteX12" fmla="*/ 2147735 w 2233993"/>
                  <a:gd name="connsiteY12" fmla="*/ 668293 h 2233993"/>
                  <a:gd name="connsiteX13" fmla="*/ 1987717 w 2233993"/>
                  <a:gd name="connsiteY13" fmla="*/ 812871 h 2233993"/>
                  <a:gd name="connsiteX14" fmla="*/ 2000665 w 2233993"/>
                  <a:gd name="connsiteY14" fmla="*/ 844997 h 2233993"/>
                  <a:gd name="connsiteX15" fmla="*/ 2026102 w 2233993"/>
                  <a:gd name="connsiteY15" fmla="*/ 945657 h 2233993"/>
                  <a:gd name="connsiteX16" fmla="*/ 2233993 w 2233993"/>
                  <a:gd name="connsiteY16" fmla="*/ 990220 h 2233993"/>
                  <a:gd name="connsiteX17" fmla="*/ 2233993 w 2233993"/>
                  <a:gd name="connsiteY17" fmla="*/ 1243775 h 2233993"/>
                  <a:gd name="connsiteX18" fmla="*/ 2039275 w 2233993"/>
                  <a:gd name="connsiteY18" fmla="*/ 1285513 h 2233993"/>
                  <a:gd name="connsiteX19" fmla="*/ 2031673 w 2233993"/>
                  <a:gd name="connsiteY19" fmla="*/ 1335315 h 2233993"/>
                  <a:gd name="connsiteX20" fmla="*/ 2012012 w 2233993"/>
                  <a:gd name="connsiteY20" fmla="*/ 1413800 h 2233993"/>
                  <a:gd name="connsiteX21" fmla="*/ 2004307 w 2233993"/>
                  <a:gd name="connsiteY21" fmla="*/ 1436116 h 2233993"/>
                  <a:gd name="connsiteX22" fmla="*/ 2147735 w 2233993"/>
                  <a:gd name="connsiteY22" fmla="*/ 1565704 h 2233993"/>
                  <a:gd name="connsiteX23" fmla="*/ 2020956 w 2233993"/>
                  <a:gd name="connsiteY23" fmla="*/ 1785288 h 2233993"/>
                  <a:gd name="connsiteX24" fmla="*/ 1844700 w 2233993"/>
                  <a:gd name="connsiteY24" fmla="*/ 1728353 h 2233993"/>
                  <a:gd name="connsiteX25" fmla="*/ 1822969 w 2233993"/>
                  <a:gd name="connsiteY25" fmla="*/ 1758154 h 2233993"/>
                  <a:gd name="connsiteX26" fmla="*/ 1755051 w 2233993"/>
                  <a:gd name="connsiteY26" fmla="*/ 1828759 h 2233993"/>
                  <a:gd name="connsiteX27" fmla="*/ 1730019 w 2233993"/>
                  <a:gd name="connsiteY27" fmla="*/ 1849858 h 2233993"/>
                  <a:gd name="connsiteX28" fmla="*/ 1785289 w 2233993"/>
                  <a:gd name="connsiteY28" fmla="*/ 2020955 h 2233993"/>
                  <a:gd name="connsiteX29" fmla="*/ 1565703 w 2233993"/>
                  <a:gd name="connsiteY29" fmla="*/ 2147733 h 2233993"/>
                  <a:gd name="connsiteX30" fmla="*/ 1449147 w 2233993"/>
                  <a:gd name="connsiteY30" fmla="*/ 2018732 h 2233993"/>
                  <a:gd name="connsiteX31" fmla="*/ 1419153 w 2233993"/>
                  <a:gd name="connsiteY31" fmla="*/ 2030823 h 2233993"/>
                  <a:gd name="connsiteX32" fmla="*/ 1279775 w 2233993"/>
                  <a:gd name="connsiteY32" fmla="*/ 2066043 h 2233993"/>
                  <a:gd name="connsiteX33" fmla="*/ 1243776 w 2233993"/>
                  <a:gd name="connsiteY33" fmla="*/ 2233993 h 2233993"/>
                  <a:gd name="connsiteX34" fmla="*/ 990219 w 2233993"/>
                  <a:gd name="connsiteY34" fmla="*/ 2233993 h 2233993"/>
                  <a:gd name="connsiteX35" fmla="*/ 954144 w 2233993"/>
                  <a:gd name="connsiteY35" fmla="*/ 2065692 h 2233993"/>
                  <a:gd name="connsiteX36" fmla="*/ 928835 w 2233993"/>
                  <a:gd name="connsiteY36" fmla="*/ 2061830 h 2233993"/>
                  <a:gd name="connsiteX37" fmla="*/ 784610 w 2233993"/>
                  <a:gd name="connsiteY37" fmla="*/ 2018995 h 2233993"/>
                  <a:gd name="connsiteX38" fmla="*/ 668291 w 2233993"/>
                  <a:gd name="connsiteY38" fmla="*/ 2147733 h 2233993"/>
                  <a:gd name="connsiteX39" fmla="*/ 448707 w 2233993"/>
                  <a:gd name="connsiteY39" fmla="*/ 2020955 h 2233993"/>
                  <a:gd name="connsiteX40" fmla="*/ 503683 w 2233993"/>
                  <a:gd name="connsiteY40" fmla="*/ 1850759 h 2233993"/>
                  <a:gd name="connsiteX41" fmla="*/ 396551 w 2233993"/>
                  <a:gd name="connsiteY41" fmla="*/ 1741037 h 2233993"/>
                  <a:gd name="connsiteX42" fmla="*/ 388042 w 2233993"/>
                  <a:gd name="connsiteY42" fmla="*/ 1728757 h 2233993"/>
                  <a:gd name="connsiteX43" fmla="*/ 213040 w 2233993"/>
                  <a:gd name="connsiteY43" fmla="*/ 1785288 h 2233993"/>
                  <a:gd name="connsiteX44" fmla="*/ 86261 w 2233993"/>
                  <a:gd name="connsiteY44" fmla="*/ 1565704 h 2233993"/>
                  <a:gd name="connsiteX45" fmla="*/ 229791 w 2233993"/>
                  <a:gd name="connsiteY45" fmla="*/ 1436022 h 2233993"/>
                  <a:gd name="connsiteX46" fmla="*/ 215692 w 2233993"/>
                  <a:gd name="connsiteY46" fmla="*/ 1391646 h 2233993"/>
                  <a:gd name="connsiteX47" fmla="*/ 194334 w 2233993"/>
                  <a:gd name="connsiteY47" fmla="*/ 1285430 h 2233993"/>
                  <a:gd name="connsiteX48" fmla="*/ 0 w 2233993"/>
                  <a:gd name="connsiteY48" fmla="*/ 1243775 h 2233993"/>
                  <a:gd name="connsiteX49" fmla="*/ 0 w 2233993"/>
                  <a:gd name="connsiteY49" fmla="*/ 990220 h 2233993"/>
                  <a:gd name="connsiteX50" fmla="*/ 205961 w 2233993"/>
                  <a:gd name="connsiteY50" fmla="*/ 946071 h 2233993"/>
                  <a:gd name="connsiteX51" fmla="*/ 215692 w 2233993"/>
                  <a:gd name="connsiteY51" fmla="*/ 902660 h 2233993"/>
                  <a:gd name="connsiteX52" fmla="*/ 246755 w 2233993"/>
                  <a:gd name="connsiteY52" fmla="*/ 813300 h 2233993"/>
                  <a:gd name="connsiteX53" fmla="*/ 86261 w 2233993"/>
                  <a:gd name="connsiteY53" fmla="*/ 668293 h 2233993"/>
                  <a:gd name="connsiteX54" fmla="*/ 213040 w 2233993"/>
                  <a:gd name="connsiteY54" fmla="*/ 448707 h 2233993"/>
                  <a:gd name="connsiteX55" fmla="*/ 429491 w 2233993"/>
                  <a:gd name="connsiteY55" fmla="*/ 518624 h 2233993"/>
                  <a:gd name="connsiteX56" fmla="*/ 476904 w 2233993"/>
                  <a:gd name="connsiteY56" fmla="*/ 467464 h 2233993"/>
                  <a:gd name="connsiteX57" fmla="*/ 519571 w 2233993"/>
                  <a:gd name="connsiteY57" fmla="*/ 432416 h 2233993"/>
                  <a:gd name="connsiteX58" fmla="*/ 448707 w 2233993"/>
                  <a:gd name="connsiteY58" fmla="*/ 213038 h 2233993"/>
                  <a:gd name="connsiteX59" fmla="*/ 668291 w 2233993"/>
                  <a:gd name="connsiteY59" fmla="*/ 86261 h 2233993"/>
                  <a:gd name="connsiteX60" fmla="*/ 826295 w 2233993"/>
                  <a:gd name="connsiteY60" fmla="*/ 261137 h 2233993"/>
                  <a:gd name="connsiteX61" fmla="*/ 928835 w 2233993"/>
                  <a:gd name="connsiteY61" fmla="*/ 232475 h 2233993"/>
                  <a:gd name="connsiteX62" fmla="*/ 940779 w 2233993"/>
                  <a:gd name="connsiteY62" fmla="*/ 230653 h 2233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233993" h="2233993">
                    <a:moveTo>
                      <a:pt x="990219" y="0"/>
                    </a:moveTo>
                    <a:lnTo>
                      <a:pt x="1243776" y="0"/>
                    </a:lnTo>
                    <a:lnTo>
                      <a:pt x="1293215" y="230653"/>
                    </a:lnTo>
                    <a:lnTo>
                      <a:pt x="1305159" y="232475"/>
                    </a:lnTo>
                    <a:lnTo>
                      <a:pt x="1406421" y="262552"/>
                    </a:lnTo>
                    <a:lnTo>
                      <a:pt x="1565703" y="86261"/>
                    </a:lnTo>
                    <a:lnTo>
                      <a:pt x="1785289" y="213038"/>
                    </a:lnTo>
                    <a:lnTo>
                      <a:pt x="1714720" y="431498"/>
                    </a:lnTo>
                    <a:lnTo>
                      <a:pt x="1727998" y="441179"/>
                    </a:lnTo>
                    <a:cubicBezTo>
                      <a:pt x="1752702" y="462579"/>
                      <a:pt x="1776271" y="485253"/>
                      <a:pt x="1798603" y="509101"/>
                    </a:cubicBezTo>
                    <a:lnTo>
                      <a:pt x="1806178" y="518085"/>
                    </a:lnTo>
                    <a:lnTo>
                      <a:pt x="2020956" y="448707"/>
                    </a:lnTo>
                    <a:lnTo>
                      <a:pt x="2147735" y="668293"/>
                    </a:lnTo>
                    <a:lnTo>
                      <a:pt x="1987717" y="812871"/>
                    </a:lnTo>
                    <a:lnTo>
                      <a:pt x="2000665" y="844997"/>
                    </a:lnTo>
                    <a:lnTo>
                      <a:pt x="2026102" y="945657"/>
                    </a:lnTo>
                    <a:lnTo>
                      <a:pt x="2233993" y="990220"/>
                    </a:lnTo>
                    <a:lnTo>
                      <a:pt x="2233993" y="1243775"/>
                    </a:lnTo>
                    <a:lnTo>
                      <a:pt x="2039275" y="1285513"/>
                    </a:lnTo>
                    <a:lnTo>
                      <a:pt x="2031673" y="1335315"/>
                    </a:lnTo>
                    <a:cubicBezTo>
                      <a:pt x="2026234" y="1361905"/>
                      <a:pt x="2019661" y="1388085"/>
                      <a:pt x="2012012" y="1413800"/>
                    </a:cubicBezTo>
                    <a:lnTo>
                      <a:pt x="2004307" y="1436116"/>
                    </a:lnTo>
                    <a:lnTo>
                      <a:pt x="2147735" y="1565704"/>
                    </a:lnTo>
                    <a:lnTo>
                      <a:pt x="2020956" y="1785288"/>
                    </a:lnTo>
                    <a:lnTo>
                      <a:pt x="1844700" y="1728353"/>
                    </a:lnTo>
                    <a:lnTo>
                      <a:pt x="1822969" y="1758154"/>
                    </a:lnTo>
                    <a:cubicBezTo>
                      <a:pt x="1801571" y="1782859"/>
                      <a:pt x="1778898" y="1806427"/>
                      <a:pt x="1755051" y="1828759"/>
                    </a:cubicBezTo>
                    <a:lnTo>
                      <a:pt x="1730019" y="1849858"/>
                    </a:lnTo>
                    <a:lnTo>
                      <a:pt x="1785289" y="2020955"/>
                    </a:lnTo>
                    <a:lnTo>
                      <a:pt x="1565703" y="2147733"/>
                    </a:lnTo>
                    <a:lnTo>
                      <a:pt x="1449147" y="2018732"/>
                    </a:lnTo>
                    <a:lnTo>
                      <a:pt x="1419153" y="2030823"/>
                    </a:lnTo>
                    <a:lnTo>
                      <a:pt x="1279775" y="2066043"/>
                    </a:lnTo>
                    <a:lnTo>
                      <a:pt x="1243776" y="2233993"/>
                    </a:lnTo>
                    <a:lnTo>
                      <a:pt x="990219" y="2233993"/>
                    </a:lnTo>
                    <a:lnTo>
                      <a:pt x="954144" y="2065692"/>
                    </a:lnTo>
                    <a:lnTo>
                      <a:pt x="928835" y="2061830"/>
                    </a:lnTo>
                    <a:lnTo>
                      <a:pt x="784610" y="2018995"/>
                    </a:lnTo>
                    <a:lnTo>
                      <a:pt x="668291" y="2147733"/>
                    </a:lnTo>
                    <a:lnTo>
                      <a:pt x="448707" y="2020955"/>
                    </a:lnTo>
                    <a:lnTo>
                      <a:pt x="503683" y="1850759"/>
                    </a:lnTo>
                    <a:lnTo>
                      <a:pt x="396551" y="1741037"/>
                    </a:lnTo>
                    <a:lnTo>
                      <a:pt x="388042" y="1728757"/>
                    </a:lnTo>
                    <a:lnTo>
                      <a:pt x="213040" y="1785288"/>
                    </a:lnTo>
                    <a:lnTo>
                      <a:pt x="86261" y="1565704"/>
                    </a:lnTo>
                    <a:lnTo>
                      <a:pt x="229791" y="1436022"/>
                    </a:lnTo>
                    <a:lnTo>
                      <a:pt x="215692" y="1391646"/>
                    </a:lnTo>
                    <a:lnTo>
                      <a:pt x="194334" y="1285430"/>
                    </a:lnTo>
                    <a:lnTo>
                      <a:pt x="0" y="1243775"/>
                    </a:lnTo>
                    <a:lnTo>
                      <a:pt x="0" y="990220"/>
                    </a:lnTo>
                    <a:lnTo>
                      <a:pt x="205961" y="946071"/>
                    </a:lnTo>
                    <a:lnTo>
                      <a:pt x="215692" y="902660"/>
                    </a:lnTo>
                    <a:lnTo>
                      <a:pt x="246755" y="813300"/>
                    </a:lnTo>
                    <a:lnTo>
                      <a:pt x="86261" y="668293"/>
                    </a:lnTo>
                    <a:lnTo>
                      <a:pt x="213040" y="448707"/>
                    </a:lnTo>
                    <a:lnTo>
                      <a:pt x="429491" y="518624"/>
                    </a:lnTo>
                    <a:lnTo>
                      <a:pt x="476904" y="467464"/>
                    </a:lnTo>
                    <a:lnTo>
                      <a:pt x="519571" y="432416"/>
                    </a:lnTo>
                    <a:lnTo>
                      <a:pt x="448707" y="213038"/>
                    </a:lnTo>
                    <a:lnTo>
                      <a:pt x="668291" y="86261"/>
                    </a:lnTo>
                    <a:lnTo>
                      <a:pt x="826295" y="261137"/>
                    </a:lnTo>
                    <a:lnTo>
                      <a:pt x="928835" y="232475"/>
                    </a:lnTo>
                    <a:lnTo>
                      <a:pt x="940779" y="230653"/>
                    </a:lnTo>
                    <a:close/>
                  </a:path>
                </a:pathLst>
              </a:custGeom>
              <a:gradFill>
                <a:gsLst>
                  <a:gs pos="100000">
                    <a:schemeClr val="bg1"/>
                  </a:gs>
                  <a:gs pos="0">
                    <a:schemeClr val="bg1">
                      <a:lumMod val="95000"/>
                    </a:schemeClr>
                  </a:gs>
                </a:gsLst>
                <a:lin ang="2700000" scaled="1"/>
              </a:gradFill>
              <a:ln w="1905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prstTxWarp prst="textNoShape">
                  <a:avLst/>
                </a:prstTxWarp>
                <a:noAutofit/>
              </a:bodyPr>
              <a:lstStyle/>
              <a:p>
                <a:endParaRPr lang="zh-CN" altLang="en-US">
                  <a:solidFill>
                    <a:prstClr val="black"/>
                  </a:solidFill>
                  <a:latin typeface="Arial" panose="020B0604020202020204" pitchFamily="34" charset="0"/>
                  <a:ea typeface="微软雅黑" panose="020B0503020204020204" pitchFamily="34" charset="-122"/>
                </a:endParaRPr>
              </a:p>
            </p:txBody>
          </p:sp>
          <p:sp>
            <p:nvSpPr>
              <p:cNvPr id="34" name="椭圆 36"/>
              <p:cNvSpPr/>
              <p:nvPr/>
            </p:nvSpPr>
            <p:spPr>
              <a:xfrm>
                <a:off x="2751276" y="1275041"/>
                <a:ext cx="1145619" cy="1145619"/>
              </a:xfrm>
              <a:prstGeom prst="ellipse">
                <a:avLst/>
              </a:prstGeom>
              <a:solidFill>
                <a:srgbClr val="F4AC42"/>
              </a:solidFill>
              <a:ln w="22225">
                <a:gradFill flip="none" rotWithShape="1">
                  <a:gsLst>
                    <a:gs pos="0">
                      <a:srgbClr val="CDCDCD"/>
                    </a:gs>
                    <a:gs pos="100000">
                      <a:schemeClr val="bg1"/>
                    </a:gs>
                  </a:gsLst>
                  <a:lin ang="2700000" scaled="1"/>
                  <a:tileRect/>
                </a:gradFill>
              </a:ln>
              <a:effectLst>
                <a:innerShdw blurRad="88900" dist="381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30" name="组合 40"/>
            <p:cNvGrpSpPr/>
            <p:nvPr/>
          </p:nvGrpSpPr>
          <p:grpSpPr>
            <a:xfrm>
              <a:off x="4123765" y="1554424"/>
              <a:ext cx="1320374" cy="1320374"/>
              <a:chOff x="-1663140" y="4221415"/>
              <a:chExt cx="1643769" cy="1643769"/>
            </a:xfrm>
          </p:grpSpPr>
          <p:sp>
            <p:nvSpPr>
              <p:cNvPr id="31" name="任意多边形 38"/>
              <p:cNvSpPr/>
              <p:nvPr/>
            </p:nvSpPr>
            <p:spPr>
              <a:xfrm>
                <a:off x="-1663140" y="4221415"/>
                <a:ext cx="1643769" cy="1643769"/>
              </a:xfrm>
              <a:custGeom>
                <a:avLst/>
                <a:gdLst>
                  <a:gd name="connsiteX0" fmla="*/ 990219 w 2233993"/>
                  <a:gd name="connsiteY0" fmla="*/ 0 h 2233993"/>
                  <a:gd name="connsiteX1" fmla="*/ 1243776 w 2233993"/>
                  <a:gd name="connsiteY1" fmla="*/ 0 h 2233993"/>
                  <a:gd name="connsiteX2" fmla="*/ 1293215 w 2233993"/>
                  <a:gd name="connsiteY2" fmla="*/ 230653 h 2233993"/>
                  <a:gd name="connsiteX3" fmla="*/ 1305159 w 2233993"/>
                  <a:gd name="connsiteY3" fmla="*/ 232475 h 2233993"/>
                  <a:gd name="connsiteX4" fmla="*/ 1406421 w 2233993"/>
                  <a:gd name="connsiteY4" fmla="*/ 262552 h 2233993"/>
                  <a:gd name="connsiteX5" fmla="*/ 1565703 w 2233993"/>
                  <a:gd name="connsiteY5" fmla="*/ 86261 h 2233993"/>
                  <a:gd name="connsiteX6" fmla="*/ 1785289 w 2233993"/>
                  <a:gd name="connsiteY6" fmla="*/ 213038 h 2233993"/>
                  <a:gd name="connsiteX7" fmla="*/ 1714720 w 2233993"/>
                  <a:gd name="connsiteY7" fmla="*/ 431498 h 2233993"/>
                  <a:gd name="connsiteX8" fmla="*/ 1727998 w 2233993"/>
                  <a:gd name="connsiteY8" fmla="*/ 441179 h 2233993"/>
                  <a:gd name="connsiteX9" fmla="*/ 1798603 w 2233993"/>
                  <a:gd name="connsiteY9" fmla="*/ 509101 h 2233993"/>
                  <a:gd name="connsiteX10" fmla="*/ 1806178 w 2233993"/>
                  <a:gd name="connsiteY10" fmla="*/ 518085 h 2233993"/>
                  <a:gd name="connsiteX11" fmla="*/ 2020956 w 2233993"/>
                  <a:gd name="connsiteY11" fmla="*/ 448707 h 2233993"/>
                  <a:gd name="connsiteX12" fmla="*/ 2147735 w 2233993"/>
                  <a:gd name="connsiteY12" fmla="*/ 668293 h 2233993"/>
                  <a:gd name="connsiteX13" fmla="*/ 1987717 w 2233993"/>
                  <a:gd name="connsiteY13" fmla="*/ 812871 h 2233993"/>
                  <a:gd name="connsiteX14" fmla="*/ 2000665 w 2233993"/>
                  <a:gd name="connsiteY14" fmla="*/ 844997 h 2233993"/>
                  <a:gd name="connsiteX15" fmla="*/ 2026102 w 2233993"/>
                  <a:gd name="connsiteY15" fmla="*/ 945657 h 2233993"/>
                  <a:gd name="connsiteX16" fmla="*/ 2233993 w 2233993"/>
                  <a:gd name="connsiteY16" fmla="*/ 990220 h 2233993"/>
                  <a:gd name="connsiteX17" fmla="*/ 2233993 w 2233993"/>
                  <a:gd name="connsiteY17" fmla="*/ 1243775 h 2233993"/>
                  <a:gd name="connsiteX18" fmla="*/ 2039275 w 2233993"/>
                  <a:gd name="connsiteY18" fmla="*/ 1285513 h 2233993"/>
                  <a:gd name="connsiteX19" fmla="*/ 2031673 w 2233993"/>
                  <a:gd name="connsiteY19" fmla="*/ 1335315 h 2233993"/>
                  <a:gd name="connsiteX20" fmla="*/ 2012012 w 2233993"/>
                  <a:gd name="connsiteY20" fmla="*/ 1413800 h 2233993"/>
                  <a:gd name="connsiteX21" fmla="*/ 2004307 w 2233993"/>
                  <a:gd name="connsiteY21" fmla="*/ 1436116 h 2233993"/>
                  <a:gd name="connsiteX22" fmla="*/ 2147735 w 2233993"/>
                  <a:gd name="connsiteY22" fmla="*/ 1565704 h 2233993"/>
                  <a:gd name="connsiteX23" fmla="*/ 2020956 w 2233993"/>
                  <a:gd name="connsiteY23" fmla="*/ 1785288 h 2233993"/>
                  <a:gd name="connsiteX24" fmla="*/ 1844700 w 2233993"/>
                  <a:gd name="connsiteY24" fmla="*/ 1728353 h 2233993"/>
                  <a:gd name="connsiteX25" fmla="*/ 1822969 w 2233993"/>
                  <a:gd name="connsiteY25" fmla="*/ 1758154 h 2233993"/>
                  <a:gd name="connsiteX26" fmla="*/ 1755051 w 2233993"/>
                  <a:gd name="connsiteY26" fmla="*/ 1828759 h 2233993"/>
                  <a:gd name="connsiteX27" fmla="*/ 1730019 w 2233993"/>
                  <a:gd name="connsiteY27" fmla="*/ 1849858 h 2233993"/>
                  <a:gd name="connsiteX28" fmla="*/ 1785289 w 2233993"/>
                  <a:gd name="connsiteY28" fmla="*/ 2020955 h 2233993"/>
                  <a:gd name="connsiteX29" fmla="*/ 1565703 w 2233993"/>
                  <a:gd name="connsiteY29" fmla="*/ 2147733 h 2233993"/>
                  <a:gd name="connsiteX30" fmla="*/ 1449147 w 2233993"/>
                  <a:gd name="connsiteY30" fmla="*/ 2018732 h 2233993"/>
                  <a:gd name="connsiteX31" fmla="*/ 1419153 w 2233993"/>
                  <a:gd name="connsiteY31" fmla="*/ 2030823 h 2233993"/>
                  <a:gd name="connsiteX32" fmla="*/ 1279775 w 2233993"/>
                  <a:gd name="connsiteY32" fmla="*/ 2066043 h 2233993"/>
                  <a:gd name="connsiteX33" fmla="*/ 1243776 w 2233993"/>
                  <a:gd name="connsiteY33" fmla="*/ 2233993 h 2233993"/>
                  <a:gd name="connsiteX34" fmla="*/ 990219 w 2233993"/>
                  <a:gd name="connsiteY34" fmla="*/ 2233993 h 2233993"/>
                  <a:gd name="connsiteX35" fmla="*/ 954144 w 2233993"/>
                  <a:gd name="connsiteY35" fmla="*/ 2065692 h 2233993"/>
                  <a:gd name="connsiteX36" fmla="*/ 928835 w 2233993"/>
                  <a:gd name="connsiteY36" fmla="*/ 2061830 h 2233993"/>
                  <a:gd name="connsiteX37" fmla="*/ 784610 w 2233993"/>
                  <a:gd name="connsiteY37" fmla="*/ 2018995 h 2233993"/>
                  <a:gd name="connsiteX38" fmla="*/ 668291 w 2233993"/>
                  <a:gd name="connsiteY38" fmla="*/ 2147733 h 2233993"/>
                  <a:gd name="connsiteX39" fmla="*/ 448707 w 2233993"/>
                  <a:gd name="connsiteY39" fmla="*/ 2020955 h 2233993"/>
                  <a:gd name="connsiteX40" fmla="*/ 503683 w 2233993"/>
                  <a:gd name="connsiteY40" fmla="*/ 1850759 h 2233993"/>
                  <a:gd name="connsiteX41" fmla="*/ 396551 w 2233993"/>
                  <a:gd name="connsiteY41" fmla="*/ 1741037 h 2233993"/>
                  <a:gd name="connsiteX42" fmla="*/ 388042 w 2233993"/>
                  <a:gd name="connsiteY42" fmla="*/ 1728757 h 2233993"/>
                  <a:gd name="connsiteX43" fmla="*/ 213040 w 2233993"/>
                  <a:gd name="connsiteY43" fmla="*/ 1785288 h 2233993"/>
                  <a:gd name="connsiteX44" fmla="*/ 86261 w 2233993"/>
                  <a:gd name="connsiteY44" fmla="*/ 1565704 h 2233993"/>
                  <a:gd name="connsiteX45" fmla="*/ 229791 w 2233993"/>
                  <a:gd name="connsiteY45" fmla="*/ 1436022 h 2233993"/>
                  <a:gd name="connsiteX46" fmla="*/ 215692 w 2233993"/>
                  <a:gd name="connsiteY46" fmla="*/ 1391646 h 2233993"/>
                  <a:gd name="connsiteX47" fmla="*/ 194334 w 2233993"/>
                  <a:gd name="connsiteY47" fmla="*/ 1285430 h 2233993"/>
                  <a:gd name="connsiteX48" fmla="*/ 0 w 2233993"/>
                  <a:gd name="connsiteY48" fmla="*/ 1243775 h 2233993"/>
                  <a:gd name="connsiteX49" fmla="*/ 0 w 2233993"/>
                  <a:gd name="connsiteY49" fmla="*/ 990220 h 2233993"/>
                  <a:gd name="connsiteX50" fmla="*/ 205961 w 2233993"/>
                  <a:gd name="connsiteY50" fmla="*/ 946071 h 2233993"/>
                  <a:gd name="connsiteX51" fmla="*/ 215692 w 2233993"/>
                  <a:gd name="connsiteY51" fmla="*/ 902660 h 2233993"/>
                  <a:gd name="connsiteX52" fmla="*/ 246755 w 2233993"/>
                  <a:gd name="connsiteY52" fmla="*/ 813300 h 2233993"/>
                  <a:gd name="connsiteX53" fmla="*/ 86261 w 2233993"/>
                  <a:gd name="connsiteY53" fmla="*/ 668293 h 2233993"/>
                  <a:gd name="connsiteX54" fmla="*/ 213040 w 2233993"/>
                  <a:gd name="connsiteY54" fmla="*/ 448707 h 2233993"/>
                  <a:gd name="connsiteX55" fmla="*/ 429491 w 2233993"/>
                  <a:gd name="connsiteY55" fmla="*/ 518624 h 2233993"/>
                  <a:gd name="connsiteX56" fmla="*/ 476904 w 2233993"/>
                  <a:gd name="connsiteY56" fmla="*/ 467464 h 2233993"/>
                  <a:gd name="connsiteX57" fmla="*/ 519571 w 2233993"/>
                  <a:gd name="connsiteY57" fmla="*/ 432416 h 2233993"/>
                  <a:gd name="connsiteX58" fmla="*/ 448707 w 2233993"/>
                  <a:gd name="connsiteY58" fmla="*/ 213038 h 2233993"/>
                  <a:gd name="connsiteX59" fmla="*/ 668291 w 2233993"/>
                  <a:gd name="connsiteY59" fmla="*/ 86261 h 2233993"/>
                  <a:gd name="connsiteX60" fmla="*/ 826295 w 2233993"/>
                  <a:gd name="connsiteY60" fmla="*/ 261137 h 2233993"/>
                  <a:gd name="connsiteX61" fmla="*/ 928835 w 2233993"/>
                  <a:gd name="connsiteY61" fmla="*/ 232475 h 2233993"/>
                  <a:gd name="connsiteX62" fmla="*/ 940779 w 2233993"/>
                  <a:gd name="connsiteY62" fmla="*/ 230653 h 2233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233993" h="2233993">
                    <a:moveTo>
                      <a:pt x="990219" y="0"/>
                    </a:moveTo>
                    <a:lnTo>
                      <a:pt x="1243776" y="0"/>
                    </a:lnTo>
                    <a:lnTo>
                      <a:pt x="1293215" y="230653"/>
                    </a:lnTo>
                    <a:lnTo>
                      <a:pt x="1305159" y="232475"/>
                    </a:lnTo>
                    <a:lnTo>
                      <a:pt x="1406421" y="262552"/>
                    </a:lnTo>
                    <a:lnTo>
                      <a:pt x="1565703" y="86261"/>
                    </a:lnTo>
                    <a:lnTo>
                      <a:pt x="1785289" y="213038"/>
                    </a:lnTo>
                    <a:lnTo>
                      <a:pt x="1714720" y="431498"/>
                    </a:lnTo>
                    <a:lnTo>
                      <a:pt x="1727998" y="441179"/>
                    </a:lnTo>
                    <a:cubicBezTo>
                      <a:pt x="1752702" y="462579"/>
                      <a:pt x="1776271" y="485253"/>
                      <a:pt x="1798603" y="509101"/>
                    </a:cubicBezTo>
                    <a:lnTo>
                      <a:pt x="1806178" y="518085"/>
                    </a:lnTo>
                    <a:lnTo>
                      <a:pt x="2020956" y="448707"/>
                    </a:lnTo>
                    <a:lnTo>
                      <a:pt x="2147735" y="668293"/>
                    </a:lnTo>
                    <a:lnTo>
                      <a:pt x="1987717" y="812871"/>
                    </a:lnTo>
                    <a:lnTo>
                      <a:pt x="2000665" y="844997"/>
                    </a:lnTo>
                    <a:lnTo>
                      <a:pt x="2026102" y="945657"/>
                    </a:lnTo>
                    <a:lnTo>
                      <a:pt x="2233993" y="990220"/>
                    </a:lnTo>
                    <a:lnTo>
                      <a:pt x="2233993" y="1243775"/>
                    </a:lnTo>
                    <a:lnTo>
                      <a:pt x="2039275" y="1285513"/>
                    </a:lnTo>
                    <a:lnTo>
                      <a:pt x="2031673" y="1335315"/>
                    </a:lnTo>
                    <a:cubicBezTo>
                      <a:pt x="2026234" y="1361905"/>
                      <a:pt x="2019661" y="1388085"/>
                      <a:pt x="2012012" y="1413800"/>
                    </a:cubicBezTo>
                    <a:lnTo>
                      <a:pt x="2004307" y="1436116"/>
                    </a:lnTo>
                    <a:lnTo>
                      <a:pt x="2147735" y="1565704"/>
                    </a:lnTo>
                    <a:lnTo>
                      <a:pt x="2020956" y="1785288"/>
                    </a:lnTo>
                    <a:lnTo>
                      <a:pt x="1844700" y="1728353"/>
                    </a:lnTo>
                    <a:lnTo>
                      <a:pt x="1822969" y="1758154"/>
                    </a:lnTo>
                    <a:cubicBezTo>
                      <a:pt x="1801571" y="1782859"/>
                      <a:pt x="1778898" y="1806427"/>
                      <a:pt x="1755051" y="1828759"/>
                    </a:cubicBezTo>
                    <a:lnTo>
                      <a:pt x="1730019" y="1849858"/>
                    </a:lnTo>
                    <a:lnTo>
                      <a:pt x="1785289" y="2020955"/>
                    </a:lnTo>
                    <a:lnTo>
                      <a:pt x="1565703" y="2147733"/>
                    </a:lnTo>
                    <a:lnTo>
                      <a:pt x="1449147" y="2018732"/>
                    </a:lnTo>
                    <a:lnTo>
                      <a:pt x="1419153" y="2030823"/>
                    </a:lnTo>
                    <a:lnTo>
                      <a:pt x="1279775" y="2066043"/>
                    </a:lnTo>
                    <a:lnTo>
                      <a:pt x="1243776" y="2233993"/>
                    </a:lnTo>
                    <a:lnTo>
                      <a:pt x="990219" y="2233993"/>
                    </a:lnTo>
                    <a:lnTo>
                      <a:pt x="954144" y="2065692"/>
                    </a:lnTo>
                    <a:lnTo>
                      <a:pt x="928835" y="2061830"/>
                    </a:lnTo>
                    <a:lnTo>
                      <a:pt x="784610" y="2018995"/>
                    </a:lnTo>
                    <a:lnTo>
                      <a:pt x="668291" y="2147733"/>
                    </a:lnTo>
                    <a:lnTo>
                      <a:pt x="448707" y="2020955"/>
                    </a:lnTo>
                    <a:lnTo>
                      <a:pt x="503683" y="1850759"/>
                    </a:lnTo>
                    <a:lnTo>
                      <a:pt x="396551" y="1741037"/>
                    </a:lnTo>
                    <a:lnTo>
                      <a:pt x="388042" y="1728757"/>
                    </a:lnTo>
                    <a:lnTo>
                      <a:pt x="213040" y="1785288"/>
                    </a:lnTo>
                    <a:lnTo>
                      <a:pt x="86261" y="1565704"/>
                    </a:lnTo>
                    <a:lnTo>
                      <a:pt x="229791" y="1436022"/>
                    </a:lnTo>
                    <a:lnTo>
                      <a:pt x="215692" y="1391646"/>
                    </a:lnTo>
                    <a:lnTo>
                      <a:pt x="194334" y="1285430"/>
                    </a:lnTo>
                    <a:lnTo>
                      <a:pt x="0" y="1243775"/>
                    </a:lnTo>
                    <a:lnTo>
                      <a:pt x="0" y="990220"/>
                    </a:lnTo>
                    <a:lnTo>
                      <a:pt x="205961" y="946071"/>
                    </a:lnTo>
                    <a:lnTo>
                      <a:pt x="215692" y="902660"/>
                    </a:lnTo>
                    <a:lnTo>
                      <a:pt x="246755" y="813300"/>
                    </a:lnTo>
                    <a:lnTo>
                      <a:pt x="86261" y="668293"/>
                    </a:lnTo>
                    <a:lnTo>
                      <a:pt x="213040" y="448707"/>
                    </a:lnTo>
                    <a:lnTo>
                      <a:pt x="429491" y="518624"/>
                    </a:lnTo>
                    <a:lnTo>
                      <a:pt x="476904" y="467464"/>
                    </a:lnTo>
                    <a:lnTo>
                      <a:pt x="519571" y="432416"/>
                    </a:lnTo>
                    <a:lnTo>
                      <a:pt x="448707" y="213038"/>
                    </a:lnTo>
                    <a:lnTo>
                      <a:pt x="668291" y="86261"/>
                    </a:lnTo>
                    <a:lnTo>
                      <a:pt x="826295" y="261137"/>
                    </a:lnTo>
                    <a:lnTo>
                      <a:pt x="928835" y="232475"/>
                    </a:lnTo>
                    <a:lnTo>
                      <a:pt x="940779" y="230653"/>
                    </a:lnTo>
                    <a:close/>
                  </a:path>
                </a:pathLst>
              </a:custGeom>
              <a:gradFill>
                <a:gsLst>
                  <a:gs pos="100000">
                    <a:schemeClr val="bg1"/>
                  </a:gs>
                  <a:gs pos="0">
                    <a:schemeClr val="bg1">
                      <a:lumMod val="95000"/>
                    </a:schemeClr>
                  </a:gs>
                </a:gsLst>
                <a:lin ang="2700000" scaled="1"/>
              </a:gradFill>
              <a:ln w="1905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prstTxWarp prst="textNoShape">
                  <a:avLst/>
                </a:prstTxWarp>
                <a:noAutofit/>
              </a:bodyPr>
              <a:lstStyle/>
              <a:p>
                <a:endParaRPr lang="zh-CN" altLang="en-US">
                  <a:solidFill>
                    <a:prstClr val="black"/>
                  </a:solidFill>
                  <a:latin typeface="Arial" panose="020B0604020202020204" pitchFamily="34" charset="0"/>
                  <a:ea typeface="微软雅黑" panose="020B0503020204020204" pitchFamily="34" charset="-122"/>
                </a:endParaRPr>
              </a:p>
            </p:txBody>
          </p:sp>
          <p:sp>
            <p:nvSpPr>
              <p:cNvPr id="32" name="椭圆 39"/>
              <p:cNvSpPr/>
              <p:nvPr/>
            </p:nvSpPr>
            <p:spPr>
              <a:xfrm>
                <a:off x="-1378509" y="4506047"/>
                <a:ext cx="1074506" cy="1074506"/>
              </a:xfrm>
              <a:prstGeom prst="ellipse">
                <a:avLst/>
              </a:prstGeom>
              <a:solidFill>
                <a:srgbClr val="4D6070"/>
              </a:solidFill>
              <a:ln w="22225">
                <a:gradFill flip="none" rotWithShape="1">
                  <a:gsLst>
                    <a:gs pos="0">
                      <a:srgbClr val="CDCDCD"/>
                    </a:gs>
                    <a:gs pos="100000">
                      <a:schemeClr val="bg1"/>
                    </a:gs>
                  </a:gsLst>
                  <a:lin ang="2700000" scaled="1"/>
                  <a:tileRect/>
                </a:gradFill>
              </a:ln>
              <a:effectLst>
                <a:innerShdw blurRad="88900" dist="381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spTree>
    <p:extLst>
      <p:ext uri="{BB962C8B-B14F-4D97-AF65-F5344CB8AC3E}">
        <p14:creationId xmlns:p14="http://schemas.microsoft.com/office/powerpoint/2010/main" val="1073860277"/>
      </p:ext>
    </p:extLst>
  </p:cSld>
  <p:clrMapOvr>
    <a:masterClrMapping/>
  </p:clrMapOvr>
  <p:transition spd="slow"/>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rgbClr val="A66BD3">
            <a:alpha val="61000"/>
          </a:srgbClr>
        </a:solidFill>
        <a:effectLst/>
      </p:bgPr>
    </p:bg>
    <p:spTree>
      <p:nvGrpSpPr>
        <p:cNvPr id="1" name=""/>
        <p:cNvGrpSpPr/>
        <p:nvPr/>
      </p:nvGrpSpPr>
      <p:grpSpPr>
        <a:xfrm>
          <a:off x="0" y="0"/>
          <a:ext cx="0" cy="0"/>
          <a:chOff x="0" y="0"/>
          <a:chExt cx="0" cy="0"/>
        </a:xfrm>
      </p:grpSpPr>
      <p:grpSp>
        <p:nvGrpSpPr>
          <p:cNvPr id="196" name="群組 195"/>
          <p:cNvGrpSpPr/>
          <p:nvPr/>
        </p:nvGrpSpPr>
        <p:grpSpPr>
          <a:xfrm>
            <a:off x="777091" y="798024"/>
            <a:ext cx="3302001" cy="5313363"/>
            <a:chOff x="2264696" y="1030085"/>
            <a:chExt cx="3302001" cy="5313363"/>
          </a:xfrm>
        </p:grpSpPr>
        <p:sp>
          <p:nvSpPr>
            <p:cNvPr id="176" name="Freeform 176"/>
            <p:cNvSpPr>
              <a:spLocks noEditPoints="1"/>
            </p:cNvSpPr>
            <p:nvPr/>
          </p:nvSpPr>
          <p:spPr bwMode="auto">
            <a:xfrm>
              <a:off x="2645696" y="1946073"/>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6" name="组合 205"/>
            <p:cNvGrpSpPr/>
            <p:nvPr/>
          </p:nvGrpSpPr>
          <p:grpSpPr>
            <a:xfrm>
              <a:off x="2610771" y="3123998"/>
              <a:ext cx="247651" cy="312737"/>
              <a:chOff x="1516063" y="3252788"/>
              <a:chExt cx="247651" cy="312737"/>
            </a:xfrm>
          </p:grpSpPr>
          <p:sp>
            <p:nvSpPr>
              <p:cNvPr id="182" name="Freeform 182"/>
              <p:cNvSpPr>
                <a:spLocks/>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3" name="Freeform 183"/>
              <p:cNvSpPr>
                <a:spLocks/>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4" name="Freeform 184"/>
              <p:cNvSpPr>
                <a:spLocks/>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5" name="Freeform 185"/>
            <p:cNvSpPr>
              <a:spLocks noEditPoints="1"/>
            </p:cNvSpPr>
            <p:nvPr/>
          </p:nvSpPr>
          <p:spPr bwMode="auto">
            <a:xfrm>
              <a:off x="2988596" y="1915910"/>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5" name="群組 194"/>
            <p:cNvGrpSpPr/>
            <p:nvPr/>
          </p:nvGrpSpPr>
          <p:grpSpPr>
            <a:xfrm>
              <a:off x="2264696" y="1030085"/>
              <a:ext cx="3302001" cy="5313363"/>
              <a:chOff x="2264696" y="1030085"/>
              <a:chExt cx="3302001" cy="5313363"/>
            </a:xfrm>
          </p:grpSpPr>
          <p:sp>
            <p:nvSpPr>
              <p:cNvPr id="168" name="Freeform 168"/>
              <p:cNvSpPr>
                <a:spLocks noEditPoints="1"/>
              </p:cNvSpPr>
              <p:nvPr/>
            </p:nvSpPr>
            <p:spPr bwMode="auto">
              <a:xfrm>
                <a:off x="4166521" y="2288973"/>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4" name="群組 3"/>
              <p:cNvGrpSpPr/>
              <p:nvPr/>
            </p:nvGrpSpPr>
            <p:grpSpPr>
              <a:xfrm>
                <a:off x="2264696" y="1030085"/>
                <a:ext cx="3302001" cy="5313363"/>
                <a:chOff x="2264696" y="1030085"/>
                <a:chExt cx="3302001" cy="5313363"/>
              </a:xfrm>
            </p:grpSpPr>
            <p:sp>
              <p:nvSpPr>
                <p:cNvPr id="154" name="Freeform 154"/>
                <p:cNvSpPr>
                  <a:spLocks noEditPoints="1"/>
                </p:cNvSpPr>
                <p:nvPr/>
              </p:nvSpPr>
              <p:spPr bwMode="auto">
                <a:xfrm>
                  <a:off x="4836446" y="3247823"/>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1" name="Freeform 171"/>
                <p:cNvSpPr>
                  <a:spLocks noEditPoints="1"/>
                </p:cNvSpPr>
                <p:nvPr/>
              </p:nvSpPr>
              <p:spPr bwMode="auto">
                <a:xfrm>
                  <a:off x="3552159" y="2225473"/>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2" name="Freeform 172"/>
                <p:cNvSpPr>
                  <a:spLocks noEditPoints="1"/>
                </p:cNvSpPr>
                <p:nvPr/>
              </p:nvSpPr>
              <p:spPr bwMode="auto">
                <a:xfrm>
                  <a:off x="3968084" y="2950960"/>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3" name="群組 2"/>
                <p:cNvGrpSpPr/>
                <p:nvPr/>
              </p:nvGrpSpPr>
              <p:grpSpPr>
                <a:xfrm>
                  <a:off x="2264696" y="1030085"/>
                  <a:ext cx="3302001" cy="5313363"/>
                  <a:chOff x="2264696" y="1030085"/>
                  <a:chExt cx="3302001" cy="5313363"/>
                </a:xfrm>
              </p:grpSpPr>
              <p:sp>
                <p:nvSpPr>
                  <p:cNvPr id="170" name="Freeform 170"/>
                  <p:cNvSpPr>
                    <a:spLocks noEditPoints="1"/>
                  </p:cNvSpPr>
                  <p:nvPr/>
                </p:nvSpPr>
                <p:spPr bwMode="auto">
                  <a:xfrm>
                    <a:off x="4463384" y="1747635"/>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 name="群組 1"/>
                  <p:cNvGrpSpPr/>
                  <p:nvPr/>
                </p:nvGrpSpPr>
                <p:grpSpPr>
                  <a:xfrm>
                    <a:off x="2264696" y="1030085"/>
                    <a:ext cx="3302001" cy="5313363"/>
                    <a:chOff x="2264696" y="1030085"/>
                    <a:chExt cx="3302001" cy="5313363"/>
                  </a:xfrm>
                </p:grpSpPr>
                <p:grpSp>
                  <p:nvGrpSpPr>
                    <p:cNvPr id="209" name="组合 208"/>
                    <p:cNvGrpSpPr/>
                    <p:nvPr/>
                  </p:nvGrpSpPr>
                  <p:grpSpPr>
                    <a:xfrm>
                      <a:off x="3847434" y="4216198"/>
                      <a:ext cx="184150" cy="644525"/>
                      <a:chOff x="2752726" y="4344988"/>
                      <a:chExt cx="184150" cy="644525"/>
                    </a:xfrm>
                  </p:grpSpPr>
                  <p:sp>
                    <p:nvSpPr>
                      <p:cNvPr id="101" name="Freeform 101"/>
                      <p:cNvSpPr>
                        <a:spLocks/>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2" name="Freeform 102"/>
                      <p:cNvSpPr>
                        <a:spLocks/>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3" name="Freeform 103"/>
                      <p:cNvSpPr>
                        <a:spLocks/>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4" name="Freeform 104"/>
                      <p:cNvSpPr>
                        <a:spLocks/>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6" name="组合 215"/>
                    <p:cNvGrpSpPr/>
                    <p:nvPr/>
                  </p:nvGrpSpPr>
                  <p:grpSpPr>
                    <a:xfrm>
                      <a:off x="3237834" y="4801985"/>
                      <a:ext cx="1414463" cy="1541463"/>
                      <a:chOff x="2143126" y="4930775"/>
                      <a:chExt cx="1414463" cy="1541463"/>
                    </a:xfrm>
                  </p:grpSpPr>
                  <p:sp>
                    <p:nvSpPr>
                      <p:cNvPr id="5"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0"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1"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2"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3"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4"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5"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6"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7"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8"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9"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0"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1"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2"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3"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4"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5"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6"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7"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8"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9"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0"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1"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2"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3"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4"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5"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6"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7"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8"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9"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0"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1"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2"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3"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4"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5"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6"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7"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8"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9"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0"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1"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2"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3"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4"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5"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6"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7"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8"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9"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0"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1"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2"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3"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4"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5"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6"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7"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8"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9"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0"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1"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2"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3"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4"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5"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6"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7"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8"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9"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0"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1"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2"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3"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4"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5"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6"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7"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8"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9"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0"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8"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0" name="组合 209"/>
                    <p:cNvGrpSpPr/>
                    <p:nvPr/>
                  </p:nvGrpSpPr>
                  <p:grpSpPr>
                    <a:xfrm>
                      <a:off x="3650584" y="4211435"/>
                      <a:ext cx="203200" cy="601663"/>
                      <a:chOff x="2555876" y="4340225"/>
                      <a:chExt cx="203200" cy="601663"/>
                    </a:xfrm>
                  </p:grpSpPr>
                  <p:sp>
                    <p:nvSpPr>
                      <p:cNvPr id="105" name="Freeform 105"/>
                      <p:cNvSpPr>
                        <a:spLocks/>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6" name="Freeform 106"/>
                      <p:cNvSpPr>
                        <a:spLocks/>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7" name="Freeform 107"/>
                      <p:cNvSpPr>
                        <a:spLocks/>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9" name="Freeform 109"/>
                      <p:cNvSpPr>
                        <a:spLocks/>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8" name="组合 207"/>
                    <p:cNvGrpSpPr/>
                    <p:nvPr/>
                  </p:nvGrpSpPr>
                  <p:grpSpPr>
                    <a:xfrm>
                      <a:off x="4114134" y="4217785"/>
                      <a:ext cx="796925" cy="612776"/>
                      <a:chOff x="3019426" y="4346575"/>
                      <a:chExt cx="796925" cy="612776"/>
                    </a:xfrm>
                  </p:grpSpPr>
                  <p:sp>
                    <p:nvSpPr>
                      <p:cNvPr id="110" name="Freeform 110"/>
                      <p:cNvSpPr>
                        <a:spLocks/>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1" name="Rectangle 111"/>
                      <p:cNvSpPr>
                        <a:spLocks noChangeArrowheads="1"/>
                      </p:cNvSpPr>
                      <p:nvPr/>
                    </p:nvSpPr>
                    <p:spPr bwMode="auto">
                      <a:xfrm>
                        <a:off x="3049588" y="4510088"/>
                        <a:ext cx="22225" cy="255588"/>
                      </a:xfrm>
                      <a:prstGeom prst="rect">
                        <a:avLst/>
                      </a:prstGeom>
                      <a:solidFill>
                        <a:srgbClr val="FF8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2" name="Freeform 112"/>
                      <p:cNvSpPr>
                        <a:spLocks/>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3" name="Freeform 113"/>
                      <p:cNvSpPr>
                        <a:spLocks/>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4" name="Freeform 114"/>
                      <p:cNvSpPr>
                        <a:spLocks/>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5" name="Freeform 115"/>
                      <p:cNvSpPr>
                        <a:spLocks/>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16" name="Freeform 116"/>
                    <p:cNvSpPr>
                      <a:spLocks noEditPoints="1"/>
                    </p:cNvSpPr>
                    <p:nvPr/>
                  </p:nvSpPr>
                  <p:spPr bwMode="auto">
                    <a:xfrm>
                      <a:off x="5125371" y="2090535"/>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5" name="组合 204"/>
                    <p:cNvGrpSpPr/>
                    <p:nvPr/>
                  </p:nvGrpSpPr>
                  <p:grpSpPr>
                    <a:xfrm>
                      <a:off x="2296446" y="1923848"/>
                      <a:ext cx="404813" cy="611188"/>
                      <a:chOff x="1201738" y="2052638"/>
                      <a:chExt cx="404813" cy="611188"/>
                    </a:xfrm>
                  </p:grpSpPr>
                  <p:sp>
                    <p:nvSpPr>
                      <p:cNvPr id="117" name="Freeform 117"/>
                      <p:cNvSpPr>
                        <a:spLocks/>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8" name="Freeform 118"/>
                      <p:cNvSpPr>
                        <a:spLocks/>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9" name="Freeform 119"/>
                      <p:cNvSpPr>
                        <a:spLocks/>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0" name="Freeform 120"/>
                      <p:cNvSpPr>
                        <a:spLocks/>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2" name="组合 201"/>
                    <p:cNvGrpSpPr/>
                    <p:nvPr/>
                  </p:nvGrpSpPr>
                  <p:grpSpPr>
                    <a:xfrm>
                      <a:off x="3206084" y="1584123"/>
                      <a:ext cx="601663" cy="601663"/>
                      <a:chOff x="2111376" y="1712913"/>
                      <a:chExt cx="601663" cy="601663"/>
                    </a:xfrm>
                  </p:grpSpPr>
                  <p:sp>
                    <p:nvSpPr>
                      <p:cNvPr id="121"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2"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3"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4"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5" name="Freeform 125"/>
                      <p:cNvSpPr>
                        <a:spLocks/>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4" name="组合 203"/>
                    <p:cNvGrpSpPr/>
                    <p:nvPr/>
                  </p:nvGrpSpPr>
                  <p:grpSpPr>
                    <a:xfrm>
                      <a:off x="2588546" y="1412673"/>
                      <a:ext cx="381000" cy="484187"/>
                      <a:chOff x="1493838" y="1541463"/>
                      <a:chExt cx="381000" cy="484187"/>
                    </a:xfrm>
                  </p:grpSpPr>
                  <p:sp>
                    <p:nvSpPr>
                      <p:cNvPr id="126"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7" name="Rectangle 127"/>
                      <p:cNvSpPr>
                        <a:spLocks noChangeArrowheads="1"/>
                      </p:cNvSpPr>
                      <p:nvPr/>
                    </p:nvSpPr>
                    <p:spPr bwMode="auto">
                      <a:xfrm>
                        <a:off x="1811338" y="1541463"/>
                        <a:ext cx="63500" cy="471488"/>
                      </a:xfrm>
                      <a:prstGeom prst="rect">
                        <a:avLst/>
                      </a:prstGeom>
                      <a:solidFill>
                        <a:srgbClr val="EDCD2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28" name="Freeform 128"/>
                    <p:cNvSpPr>
                      <a:spLocks noEditPoints="1"/>
                    </p:cNvSpPr>
                    <p:nvPr/>
                  </p:nvSpPr>
                  <p:spPr bwMode="auto">
                    <a:xfrm>
                      <a:off x="4504659" y="3779635"/>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7" name="组合 206"/>
                    <p:cNvGrpSpPr/>
                    <p:nvPr/>
                  </p:nvGrpSpPr>
                  <p:grpSpPr>
                    <a:xfrm>
                      <a:off x="2988596" y="4176510"/>
                      <a:ext cx="495300" cy="644526"/>
                      <a:chOff x="1893888" y="4305300"/>
                      <a:chExt cx="495300" cy="644526"/>
                    </a:xfrm>
                  </p:grpSpPr>
                  <p:sp>
                    <p:nvSpPr>
                      <p:cNvPr id="129" name="Freeform 129"/>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0"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1" name="Freeform 131"/>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2" name="Freeform 132"/>
                      <p:cNvSpPr>
                        <a:spLocks/>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3" name="Freeform 133"/>
                      <p:cNvSpPr>
                        <a:spLocks/>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4" name="Freeform 134"/>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5"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6" name="Freeform 136"/>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199" name="组合 198"/>
                    <p:cNvGrpSpPr/>
                    <p:nvPr/>
                  </p:nvGrpSpPr>
                  <p:grpSpPr>
                    <a:xfrm>
                      <a:off x="4941221" y="1685723"/>
                      <a:ext cx="323850" cy="576262"/>
                      <a:chOff x="3846513" y="1814513"/>
                      <a:chExt cx="323850" cy="576262"/>
                    </a:xfrm>
                  </p:grpSpPr>
                  <p:sp>
                    <p:nvSpPr>
                      <p:cNvPr id="137"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8" name="Freeform 138"/>
                      <p:cNvSpPr>
                        <a:spLocks/>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9" name="Freeform 139"/>
                      <p:cNvSpPr>
                        <a:spLocks/>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40" name="Freeform 140"/>
                    <p:cNvSpPr>
                      <a:spLocks/>
                    </p:cNvSpPr>
                    <p:nvPr/>
                  </p:nvSpPr>
                  <p:spPr bwMode="auto">
                    <a:xfrm>
                      <a:off x="3660109" y="1030085"/>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1" name="Freeform 141"/>
                    <p:cNvSpPr>
                      <a:spLocks noEditPoints="1"/>
                    </p:cNvSpPr>
                    <p:nvPr/>
                  </p:nvSpPr>
                  <p:spPr bwMode="auto">
                    <a:xfrm>
                      <a:off x="3701384" y="3603423"/>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2" name="Freeform 142"/>
                    <p:cNvSpPr>
                      <a:spLocks noEditPoints="1"/>
                    </p:cNvSpPr>
                    <p:nvPr/>
                  </p:nvSpPr>
                  <p:spPr bwMode="auto">
                    <a:xfrm>
                      <a:off x="2409159" y="2562023"/>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3" name="Freeform 143"/>
                    <p:cNvSpPr>
                      <a:spLocks noEditPoints="1"/>
                    </p:cNvSpPr>
                    <p:nvPr/>
                  </p:nvSpPr>
                  <p:spPr bwMode="auto">
                    <a:xfrm>
                      <a:off x="2264696" y="2839835"/>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4" name="组合 213"/>
                    <p:cNvGrpSpPr/>
                    <p:nvPr/>
                  </p:nvGrpSpPr>
                  <p:grpSpPr>
                    <a:xfrm>
                      <a:off x="3252121" y="2925560"/>
                      <a:ext cx="571500" cy="574675"/>
                      <a:chOff x="2157413" y="3054350"/>
                      <a:chExt cx="571500" cy="574675"/>
                    </a:xfrm>
                  </p:grpSpPr>
                  <p:sp>
                    <p:nvSpPr>
                      <p:cNvPr id="144"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5" name="Freeform 145"/>
                      <p:cNvSpPr>
                        <a:spLocks/>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2" name="组合 211"/>
                    <p:cNvGrpSpPr/>
                    <p:nvPr/>
                  </p:nvGrpSpPr>
                  <p:grpSpPr>
                    <a:xfrm>
                      <a:off x="3145759" y="3663748"/>
                      <a:ext cx="447675" cy="422275"/>
                      <a:chOff x="2051051" y="3792538"/>
                      <a:chExt cx="447675" cy="422275"/>
                    </a:xfrm>
                  </p:grpSpPr>
                  <p:sp>
                    <p:nvSpPr>
                      <p:cNvPr id="146" name="Freeform 146"/>
                      <p:cNvSpPr>
                        <a:spLocks/>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7" name="Freeform 147"/>
                      <p:cNvSpPr>
                        <a:spLocks/>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1" name="组合 200"/>
                    <p:cNvGrpSpPr/>
                    <p:nvPr/>
                  </p:nvGrpSpPr>
                  <p:grpSpPr>
                    <a:xfrm>
                      <a:off x="4285584" y="1101523"/>
                      <a:ext cx="676275" cy="555625"/>
                      <a:chOff x="3190876" y="1230313"/>
                      <a:chExt cx="676275" cy="555625"/>
                    </a:xfrm>
                  </p:grpSpPr>
                  <p:sp>
                    <p:nvSpPr>
                      <p:cNvPr id="148" name="Freeform 148"/>
                      <p:cNvSpPr>
                        <a:spLocks/>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9" name="Freeform 149"/>
                      <p:cNvSpPr>
                        <a:spLocks/>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0" name="Freeform 150"/>
                      <p:cNvSpPr>
                        <a:spLocks/>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51" name="Freeform 151"/>
                    <p:cNvSpPr>
                      <a:spLocks noEditPoints="1"/>
                    </p:cNvSpPr>
                    <p:nvPr/>
                  </p:nvSpPr>
                  <p:spPr bwMode="auto">
                    <a:xfrm>
                      <a:off x="2647284" y="3503410"/>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2" name="Freeform 152"/>
                    <p:cNvSpPr>
                      <a:spLocks noEditPoints="1"/>
                    </p:cNvSpPr>
                    <p:nvPr/>
                  </p:nvSpPr>
                  <p:spPr bwMode="auto">
                    <a:xfrm>
                      <a:off x="5019009" y="2639810"/>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3" name="Freeform 153"/>
                    <p:cNvSpPr>
                      <a:spLocks noEditPoints="1"/>
                    </p:cNvSpPr>
                    <p:nvPr/>
                  </p:nvSpPr>
                  <p:spPr bwMode="auto">
                    <a:xfrm>
                      <a:off x="3023521" y="1095173"/>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3" name="组合 212"/>
                    <p:cNvGrpSpPr/>
                    <p:nvPr/>
                  </p:nvGrpSpPr>
                  <p:grpSpPr>
                    <a:xfrm>
                      <a:off x="2799684" y="2127048"/>
                      <a:ext cx="619125" cy="650875"/>
                      <a:chOff x="1704976" y="2255838"/>
                      <a:chExt cx="619125" cy="650875"/>
                    </a:xfrm>
                  </p:grpSpPr>
                  <p:sp>
                    <p:nvSpPr>
                      <p:cNvPr id="155" name="Rectangle 155"/>
                      <p:cNvSpPr>
                        <a:spLocks noChangeArrowheads="1"/>
                      </p:cNvSpPr>
                      <p:nvPr/>
                    </p:nvSpPr>
                    <p:spPr bwMode="auto">
                      <a:xfrm>
                        <a:off x="1704976" y="2873375"/>
                        <a:ext cx="6191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6" name="Rectangle 156"/>
                      <p:cNvSpPr>
                        <a:spLocks noChangeArrowheads="1"/>
                      </p:cNvSpPr>
                      <p:nvPr/>
                    </p:nvSpPr>
                    <p:spPr bwMode="auto">
                      <a:xfrm>
                        <a:off x="1730376" y="2811463"/>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7" name="Rectangle 157"/>
                      <p:cNvSpPr>
                        <a:spLocks noChangeArrowheads="1"/>
                      </p:cNvSpPr>
                      <p:nvPr/>
                    </p:nvSpPr>
                    <p:spPr bwMode="auto">
                      <a:xfrm>
                        <a:off x="1954213"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8" name="Rectangle 158"/>
                      <p:cNvSpPr>
                        <a:spLocks noChangeArrowheads="1"/>
                      </p:cNvSpPr>
                      <p:nvPr/>
                    </p:nvSpPr>
                    <p:spPr bwMode="auto">
                      <a:xfrm>
                        <a:off x="1976438"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9" name="Rectangle 159"/>
                      <p:cNvSpPr>
                        <a:spLocks noChangeArrowheads="1"/>
                      </p:cNvSpPr>
                      <p:nvPr/>
                    </p:nvSpPr>
                    <p:spPr bwMode="auto">
                      <a:xfrm>
                        <a:off x="1954213"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0" name="Rectangle 160"/>
                      <p:cNvSpPr>
                        <a:spLocks noChangeArrowheads="1"/>
                      </p:cNvSpPr>
                      <p:nvPr/>
                    </p:nvSpPr>
                    <p:spPr bwMode="auto">
                      <a:xfrm>
                        <a:off x="1774826" y="2747963"/>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1" name="Rectangle 161"/>
                      <p:cNvSpPr>
                        <a:spLocks noChangeArrowheads="1"/>
                      </p:cNvSpPr>
                      <p:nvPr/>
                    </p:nvSpPr>
                    <p:spPr bwMode="auto">
                      <a:xfrm>
                        <a:off x="1795463"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2" name="Rectangle 162"/>
                      <p:cNvSpPr>
                        <a:spLocks noChangeArrowheads="1"/>
                      </p:cNvSpPr>
                      <p:nvPr/>
                    </p:nvSpPr>
                    <p:spPr bwMode="auto">
                      <a:xfrm>
                        <a:off x="1774826" y="2505075"/>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3" name="Rectangle 163"/>
                      <p:cNvSpPr>
                        <a:spLocks noChangeArrowheads="1"/>
                      </p:cNvSpPr>
                      <p:nvPr/>
                    </p:nvSpPr>
                    <p:spPr bwMode="auto">
                      <a:xfrm>
                        <a:off x="2135188"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4" name="Rectangle 164"/>
                      <p:cNvSpPr>
                        <a:spLocks noChangeArrowheads="1"/>
                      </p:cNvSpPr>
                      <p:nvPr/>
                    </p:nvSpPr>
                    <p:spPr bwMode="auto">
                      <a:xfrm>
                        <a:off x="2157413" y="2517775"/>
                        <a:ext cx="76200"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5" name="Rectangle 165"/>
                      <p:cNvSpPr>
                        <a:spLocks noChangeArrowheads="1"/>
                      </p:cNvSpPr>
                      <p:nvPr/>
                    </p:nvSpPr>
                    <p:spPr bwMode="auto">
                      <a:xfrm>
                        <a:off x="2135188"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6" name="Rectangle 166"/>
                      <p:cNvSpPr>
                        <a:spLocks noChangeArrowheads="1"/>
                      </p:cNvSpPr>
                      <p:nvPr/>
                    </p:nvSpPr>
                    <p:spPr bwMode="auto">
                      <a:xfrm>
                        <a:off x="1730376" y="2435225"/>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7" name="Freeform 167"/>
                      <p:cNvSpPr>
                        <a:spLocks/>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69" name="Freeform 169"/>
                    <p:cNvSpPr>
                      <a:spLocks noEditPoints="1"/>
                    </p:cNvSpPr>
                    <p:nvPr/>
                  </p:nvSpPr>
                  <p:spPr bwMode="auto">
                    <a:xfrm>
                      <a:off x="3029871" y="2857298"/>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1" name="组合 210"/>
                    <p:cNvGrpSpPr/>
                    <p:nvPr/>
                  </p:nvGrpSpPr>
                  <p:grpSpPr>
                    <a:xfrm>
                      <a:off x="4187159" y="2208010"/>
                      <a:ext cx="209550" cy="200025"/>
                      <a:chOff x="3092451" y="2336800"/>
                      <a:chExt cx="209550" cy="200025"/>
                    </a:xfrm>
                  </p:grpSpPr>
                  <p:sp>
                    <p:nvSpPr>
                      <p:cNvPr id="173" name="Freeform 173"/>
                      <p:cNvSpPr>
                        <a:spLocks/>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4" name="Freeform 174"/>
                      <p:cNvSpPr>
                        <a:spLocks/>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75" name="Freeform 175"/>
                    <p:cNvSpPr>
                      <a:spLocks noEditPoints="1"/>
                    </p:cNvSpPr>
                    <p:nvPr/>
                  </p:nvSpPr>
                  <p:spPr bwMode="auto">
                    <a:xfrm>
                      <a:off x="4409409" y="3530398"/>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7" name="Freeform 177"/>
                    <p:cNvSpPr>
                      <a:spLocks noEditPoints="1"/>
                    </p:cNvSpPr>
                    <p:nvPr/>
                  </p:nvSpPr>
                  <p:spPr bwMode="auto">
                    <a:xfrm>
                      <a:off x="3898234" y="1533323"/>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8" name="组合 197"/>
                    <p:cNvGrpSpPr/>
                    <p:nvPr/>
                  </p:nvGrpSpPr>
                  <p:grpSpPr>
                    <a:xfrm>
                      <a:off x="4237959" y="1449185"/>
                      <a:ext cx="363538" cy="220663"/>
                      <a:chOff x="3143251" y="1577975"/>
                      <a:chExt cx="363538" cy="220663"/>
                    </a:xfrm>
                  </p:grpSpPr>
                  <p:sp>
                    <p:nvSpPr>
                      <p:cNvPr id="178"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9" name="Freeform 179"/>
                      <p:cNvSpPr>
                        <a:spLocks/>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0" name="Freeform 180"/>
                      <p:cNvSpPr>
                        <a:spLocks/>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1" name="Freeform 181"/>
                    <p:cNvSpPr>
                      <a:spLocks noEditPoints="1"/>
                    </p:cNvSpPr>
                    <p:nvPr/>
                  </p:nvSpPr>
                  <p:spPr bwMode="auto">
                    <a:xfrm>
                      <a:off x="4250659" y="2731885"/>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0" name="组合 199"/>
                    <p:cNvGrpSpPr/>
                    <p:nvPr/>
                  </p:nvGrpSpPr>
                  <p:grpSpPr>
                    <a:xfrm>
                      <a:off x="4760246" y="2971598"/>
                      <a:ext cx="265113" cy="334963"/>
                      <a:chOff x="3665538" y="3100388"/>
                      <a:chExt cx="265113" cy="334963"/>
                    </a:xfrm>
                  </p:grpSpPr>
                  <p:sp>
                    <p:nvSpPr>
                      <p:cNvPr id="186" name="Freeform 186"/>
                      <p:cNvSpPr>
                        <a:spLocks/>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7" name="Freeform 187"/>
                      <p:cNvSpPr>
                        <a:spLocks/>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8" name="Freeform 188"/>
                      <p:cNvSpPr>
                        <a:spLocks/>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9" name="Freeform 189"/>
                    <p:cNvSpPr>
                      <a:spLocks noEditPoints="1"/>
                    </p:cNvSpPr>
                    <p:nvPr/>
                  </p:nvSpPr>
                  <p:spPr bwMode="auto">
                    <a:xfrm>
                      <a:off x="3461671" y="4587673"/>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5" name="组合 214"/>
                    <p:cNvGrpSpPr/>
                    <p:nvPr/>
                  </p:nvGrpSpPr>
                  <p:grpSpPr>
                    <a:xfrm>
                      <a:off x="3774409" y="2795385"/>
                      <a:ext cx="160337" cy="255588"/>
                      <a:chOff x="2679701" y="2924175"/>
                      <a:chExt cx="160337" cy="255588"/>
                    </a:xfrm>
                  </p:grpSpPr>
                  <p:sp>
                    <p:nvSpPr>
                      <p:cNvPr id="190" name="Freeform 190"/>
                      <p:cNvSpPr>
                        <a:spLocks/>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1" name="Freeform 191"/>
                      <p:cNvSpPr>
                        <a:spLocks/>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2" name="Freeform 192"/>
                      <p:cNvSpPr>
                        <a:spLocks/>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3" name="Freeform 193"/>
                      <p:cNvSpPr>
                        <a:spLocks/>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grpSp>
          </p:grpSp>
        </p:grpSp>
        <p:sp>
          <p:nvSpPr>
            <p:cNvPr id="194" name="Freeform 194"/>
            <p:cNvSpPr>
              <a:spLocks noEditPoints="1"/>
            </p:cNvSpPr>
            <p:nvPr/>
          </p:nvSpPr>
          <p:spPr bwMode="auto">
            <a:xfrm>
              <a:off x="3756946" y="1485698"/>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217" name="文本框 216"/>
          <p:cNvSpPr txBox="1"/>
          <p:nvPr/>
        </p:nvSpPr>
        <p:spPr>
          <a:xfrm>
            <a:off x="4295318" y="2207992"/>
            <a:ext cx="6665152" cy="3785652"/>
          </a:xfrm>
          <a:prstGeom prst="rect">
            <a:avLst/>
          </a:prstGeom>
          <a:noFill/>
        </p:spPr>
        <p:txBody>
          <a:bodyPr wrap="square" rtlCol="0">
            <a:spAutoFit/>
          </a:bodyPr>
          <a:lstStyle/>
          <a:p>
            <a:pPr algn="ctr" fontAlgn="auto">
              <a:spcBef>
                <a:spcPts val="0"/>
              </a:spcBef>
              <a:spcAft>
                <a:spcPts val="0"/>
              </a:spcAft>
              <a:buFontTx/>
              <a:buNone/>
            </a:pPr>
            <a:r>
              <a:rPr lang="zh-TW" altLang="en-US" sz="8000" b="1" dirty="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教務工作人員的理想條件與優質素養</a:t>
            </a:r>
          </a:p>
        </p:txBody>
      </p:sp>
      <p:cxnSp>
        <p:nvCxnSpPr>
          <p:cNvPr id="219" name="Straight Connector 13"/>
          <p:cNvCxnSpPr>
            <a:cxnSpLocks noChangeShapeType="1"/>
          </p:cNvCxnSpPr>
          <p:nvPr/>
        </p:nvCxnSpPr>
        <p:spPr bwMode="auto">
          <a:xfrm flipH="1">
            <a:off x="4293118" y="6162431"/>
            <a:ext cx="6380114" cy="0"/>
          </a:xfrm>
          <a:prstGeom prst="line">
            <a:avLst/>
          </a:prstGeom>
          <a:ln w="57150">
            <a:headEnd type="oval" w="med" len="med"/>
            <a:tailEnd/>
          </a:ln>
          <a:extLst/>
        </p:spPr>
        <p:style>
          <a:lnRef idx="3">
            <a:schemeClr val="accent2"/>
          </a:lnRef>
          <a:fillRef idx="0">
            <a:schemeClr val="accent2"/>
          </a:fillRef>
          <a:effectRef idx="2">
            <a:schemeClr val="accent2"/>
          </a:effectRef>
          <a:fontRef idx="minor">
            <a:schemeClr val="tx1"/>
          </a:fontRef>
        </p:style>
      </p:cxnSp>
      <p:sp>
        <p:nvSpPr>
          <p:cNvPr id="220" name="Text Placeholder 3"/>
          <p:cNvSpPr txBox="1">
            <a:spLocks noChangeArrowheads="1"/>
          </p:cNvSpPr>
          <p:nvPr/>
        </p:nvSpPr>
        <p:spPr bwMode="auto">
          <a:xfrm>
            <a:off x="5199013" y="797409"/>
            <a:ext cx="16414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cene3d>
              <a:camera prst="orthographicFront"/>
              <a:lightRig rig="soft" dir="t">
                <a:rot lat="0" lon="0" rev="15600000"/>
              </a:lightRig>
            </a:scene3d>
            <a:sp3d extrusionH="57150" prstMaterial="softEdge">
              <a:bevelT w="25400" h="38100"/>
            </a:sp3d>
          </a:bodyPr>
          <a:lstStyle>
            <a:lvl1pPr>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ctr">
              <a:spcBef>
                <a:spcPct val="20000"/>
              </a:spcBef>
            </a:pPr>
            <a:r>
              <a:rPr lang="zh-TW" altLang="en-US" sz="7200" b="1" i="1" dirty="0" smtClean="0">
                <a:ln/>
                <a:solidFill>
                  <a:srgbClr val="FFC000"/>
                </a:solidFill>
                <a:effectLst>
                  <a:glow rad="228600">
                    <a:srgbClr val="ED7D31">
                      <a:satMod val="175000"/>
                      <a:alpha val="40000"/>
                    </a:srgbClr>
                  </a:glow>
                </a:effectLst>
              </a:rPr>
              <a:t>           行政素養篇</a:t>
            </a:r>
            <a:r>
              <a:rPr lang="en-US" altLang="en-US" sz="7200" b="1" i="1" dirty="0" smtClean="0">
                <a:ln/>
                <a:solidFill>
                  <a:srgbClr val="FFC000"/>
                </a:solidFill>
                <a:effectLst>
                  <a:glow rad="228600">
                    <a:srgbClr val="ED7D31">
                      <a:satMod val="175000"/>
                      <a:alpha val="40000"/>
                    </a:srgbClr>
                  </a:glow>
                </a:effectLst>
              </a:rPr>
              <a:t>0</a:t>
            </a:r>
            <a:r>
              <a:rPr lang="en-US" altLang="zh-TW" sz="7200" b="1" i="1" dirty="0" smtClean="0">
                <a:ln/>
                <a:solidFill>
                  <a:srgbClr val="FFC000"/>
                </a:solidFill>
                <a:effectLst>
                  <a:glow rad="228600">
                    <a:srgbClr val="ED7D31">
                      <a:satMod val="175000"/>
                      <a:alpha val="40000"/>
                    </a:srgbClr>
                  </a:glow>
                </a:effectLst>
              </a:rPr>
              <a:t>2</a:t>
            </a:r>
            <a:endParaRPr lang="en-US" altLang="en-US" sz="8000" b="1" i="1" dirty="0">
              <a:ln/>
              <a:solidFill>
                <a:srgbClr val="FFC000"/>
              </a:solidFill>
              <a:effectLst>
                <a:glow rad="228600">
                  <a:srgbClr val="ED7D31">
                    <a:satMod val="175000"/>
                    <a:alpha val="40000"/>
                  </a:srgbClr>
                </a:glow>
              </a:effectLst>
            </a:endParaRPr>
          </a:p>
        </p:txBody>
      </p:sp>
      <p:grpSp>
        <p:nvGrpSpPr>
          <p:cNvPr id="221" name="组合 4"/>
          <p:cNvGrpSpPr>
            <a:grpSpLocks/>
          </p:cNvGrpSpPr>
          <p:nvPr/>
        </p:nvGrpSpPr>
        <p:grpSpPr bwMode="auto">
          <a:xfrm>
            <a:off x="10459146" y="5521118"/>
            <a:ext cx="1435100" cy="1309687"/>
            <a:chOff x="9933940" y="3132138"/>
            <a:chExt cx="1435100" cy="1309686"/>
          </a:xfrm>
          <a:solidFill>
            <a:srgbClr val="FFFF00"/>
          </a:solidFill>
        </p:grpSpPr>
        <p:sp>
          <p:nvSpPr>
            <p:cNvPr id="222" name="等腰三角形 22"/>
            <p:cNvSpPr>
              <a:spLocks noChangeArrowheads="1"/>
            </p:cNvSpPr>
            <p:nvPr/>
          </p:nvSpPr>
          <p:spPr bwMode="auto">
            <a:xfrm rot="-8687839">
              <a:off x="9933940" y="3427412"/>
              <a:ext cx="1176338" cy="1014412"/>
            </a:xfrm>
            <a:prstGeom prst="triangle">
              <a:avLst>
                <a:gd name="adj" fmla="val 50000"/>
              </a:avLst>
            </a:prstGeom>
            <a:grpFill/>
            <a:ln w="28575">
              <a:solidFill>
                <a:srgbClr val="197519"/>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3" name="组合 2"/>
            <p:cNvGrpSpPr>
              <a:grpSpLocks/>
            </p:cNvGrpSpPr>
            <p:nvPr/>
          </p:nvGrpSpPr>
          <p:grpSpPr bwMode="auto">
            <a:xfrm>
              <a:off x="10065703" y="3132138"/>
              <a:ext cx="1303337" cy="1279524"/>
              <a:chOff x="10065703" y="3132138"/>
              <a:chExt cx="1303337" cy="1279524"/>
            </a:xfrm>
            <a:grpFill/>
          </p:grpSpPr>
          <p:sp>
            <p:nvSpPr>
              <p:cNvPr id="224" name="等腰三角形 21"/>
              <p:cNvSpPr>
                <a:spLocks noChangeArrowheads="1"/>
              </p:cNvSpPr>
              <p:nvPr/>
            </p:nvSpPr>
            <p:spPr bwMode="auto">
              <a:xfrm rot="-8687839">
                <a:off x="10065703" y="3487738"/>
                <a:ext cx="944562" cy="815975"/>
              </a:xfrm>
              <a:prstGeom prst="triangle">
                <a:avLst>
                  <a:gd name="adj" fmla="val 50000"/>
                </a:avLst>
              </a:prstGeom>
              <a:grpFill/>
              <a:ln w="12700">
                <a:solidFill>
                  <a:srgbClr val="000000"/>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5" name="组合 1"/>
              <p:cNvGrpSpPr>
                <a:grpSpLocks/>
              </p:cNvGrpSpPr>
              <p:nvPr/>
            </p:nvGrpSpPr>
            <p:grpSpPr bwMode="auto">
              <a:xfrm>
                <a:off x="10165715" y="3132138"/>
                <a:ext cx="1203325" cy="1279524"/>
                <a:chOff x="10165715" y="3132138"/>
                <a:chExt cx="1203325" cy="1279524"/>
              </a:xfrm>
              <a:grpFill/>
            </p:grpSpPr>
            <p:sp>
              <p:nvSpPr>
                <p:cNvPr id="226" name="椭圆 23"/>
                <p:cNvSpPr>
                  <a:spLocks noChangeArrowheads="1"/>
                </p:cNvSpPr>
                <p:nvPr/>
              </p:nvSpPr>
              <p:spPr bwMode="auto">
                <a:xfrm rot="9110320">
                  <a:off x="11254740" y="37925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7" name="椭圆 24"/>
                <p:cNvSpPr>
                  <a:spLocks noChangeArrowheads="1"/>
                </p:cNvSpPr>
                <p:nvPr/>
              </p:nvSpPr>
              <p:spPr bwMode="auto">
                <a:xfrm rot="9110320">
                  <a:off x="10165715" y="4295774"/>
                  <a:ext cx="115888" cy="115888"/>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8" name="椭圆 25"/>
                <p:cNvSpPr>
                  <a:spLocks noChangeArrowheads="1"/>
                </p:cNvSpPr>
                <p:nvPr/>
              </p:nvSpPr>
              <p:spPr bwMode="auto">
                <a:xfrm rot="9110320">
                  <a:off x="10283190" y="31321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grpSp>
        </p:grpSp>
      </p:grpSp>
    </p:spTree>
    <p:extLst>
      <p:ext uri="{BB962C8B-B14F-4D97-AF65-F5344CB8AC3E}">
        <p14:creationId xmlns:p14="http://schemas.microsoft.com/office/powerpoint/2010/main" val="11467327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300"/>
                                  </p:stCondLst>
                                  <p:childTnLst>
                                    <p:set>
                                      <p:cBhvr>
                                        <p:cTn id="6" dur="1" fill="hold">
                                          <p:stCondLst>
                                            <p:cond delay="0"/>
                                          </p:stCondLst>
                                        </p:cTn>
                                        <p:tgtEl>
                                          <p:spTgt spid="219"/>
                                        </p:tgtEl>
                                        <p:attrNameLst>
                                          <p:attrName>style.visibility</p:attrName>
                                        </p:attrNameLst>
                                      </p:cBhvr>
                                      <p:to>
                                        <p:strVal val="visible"/>
                                      </p:to>
                                    </p:set>
                                    <p:animEffect transition="in" filter="wipe(left)">
                                      <p:cBhvr>
                                        <p:cTn id="7" dur="500"/>
                                        <p:tgtEl>
                                          <p:spTgt spid="219"/>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220"/>
                                        </p:tgtEl>
                                        <p:attrNameLst>
                                          <p:attrName>style.visibility</p:attrName>
                                        </p:attrNameLst>
                                      </p:cBhvr>
                                      <p:to>
                                        <p:strVal val="visible"/>
                                      </p:to>
                                    </p:set>
                                    <p:anim calcmode="lin" valueType="num">
                                      <p:cBhvr>
                                        <p:cTn id="10" dur="500" fill="hold"/>
                                        <p:tgtEl>
                                          <p:spTgt spid="220"/>
                                        </p:tgtEl>
                                        <p:attrNameLst>
                                          <p:attrName>ppt_w</p:attrName>
                                        </p:attrNameLst>
                                      </p:cBhvr>
                                      <p:tavLst>
                                        <p:tav tm="0">
                                          <p:val>
                                            <p:fltVal val="0"/>
                                          </p:val>
                                        </p:tav>
                                        <p:tav tm="100000">
                                          <p:val>
                                            <p:strVal val="#ppt_w"/>
                                          </p:val>
                                        </p:tav>
                                      </p:tavLst>
                                    </p:anim>
                                    <p:anim calcmode="lin" valueType="num">
                                      <p:cBhvr>
                                        <p:cTn id="11" dur="500" fill="hold"/>
                                        <p:tgtEl>
                                          <p:spTgt spid="220"/>
                                        </p:tgtEl>
                                        <p:attrNameLst>
                                          <p:attrName>ppt_h</p:attrName>
                                        </p:attrNameLst>
                                      </p:cBhvr>
                                      <p:tavLst>
                                        <p:tav tm="0">
                                          <p:val>
                                            <p:fltVal val="0"/>
                                          </p:val>
                                        </p:tav>
                                        <p:tav tm="100000">
                                          <p:val>
                                            <p:strVal val="#ppt_h"/>
                                          </p:val>
                                        </p:tav>
                                      </p:tavLst>
                                    </p:anim>
                                    <p:animEffect transition="in" filter="fade">
                                      <p:cBhvr>
                                        <p:cTn id="12" dur="500"/>
                                        <p:tgtEl>
                                          <p:spTgt spid="220"/>
                                        </p:tgtEl>
                                      </p:cBhvr>
                                    </p:animEffect>
                                  </p:childTnLst>
                                </p:cTn>
                              </p:par>
                              <p:par>
                                <p:cTn id="13" presetID="1" presetClass="entr" presetSubtype="0" fill="hold" nodeType="withEffect">
                                  <p:stCondLst>
                                    <p:cond delay="0"/>
                                  </p:stCondLst>
                                  <p:childTnLst>
                                    <p:set>
                                      <p:cBhvr>
                                        <p:cTn id="14" dur="1" fill="hold">
                                          <p:stCondLst>
                                            <p:cond delay="0"/>
                                          </p:stCondLst>
                                        </p:cTn>
                                        <p:tgtEl>
                                          <p:spTgt spid="221"/>
                                        </p:tgtEl>
                                        <p:attrNameLst>
                                          <p:attrName>style.visibility</p:attrName>
                                        </p:attrNameLst>
                                      </p:cBhvr>
                                      <p:to>
                                        <p:strVal val="visible"/>
                                      </p:to>
                                    </p:set>
                                  </p:childTnLst>
                                </p:cTn>
                              </p:par>
                              <p:par>
                                <p:cTn id="15" presetID="8" presetClass="emph" presetSubtype="0" fill="hold" nodeType="withEffect">
                                  <p:stCondLst>
                                    <p:cond delay="0"/>
                                  </p:stCondLst>
                                  <p:childTnLst>
                                    <p:animRot by="21600000">
                                      <p:cBhvr>
                                        <p:cTn id="16" dur="1000" fill="hold"/>
                                        <p:tgtEl>
                                          <p:spTgt spid="2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92541" y="0"/>
            <a:ext cx="10515600" cy="1325563"/>
          </a:xfrm>
        </p:spPr>
        <p:txBody>
          <a:bodyPr/>
          <a:lstStyle/>
          <a:p>
            <a:r>
              <a:rPr lang="zh-TW" altLang="en-US" b="1" dirty="0">
                <a:latin typeface="微軟正黑體" panose="020B0604030504040204" pitchFamily="34" charset="-120"/>
                <a:ea typeface="微軟正黑體" panose="020B0604030504040204" pitchFamily="34" charset="-120"/>
              </a:rPr>
              <a:t>教務主任</a:t>
            </a:r>
            <a:r>
              <a:rPr lang="zh-TW" altLang="en-US" b="1" dirty="0" smtClean="0">
                <a:latin typeface="微軟正黑體" panose="020B0604030504040204" pitchFamily="34" charset="-120"/>
                <a:ea typeface="微軟正黑體" panose="020B0604030504040204" pitchFamily="34" charset="-120"/>
              </a:rPr>
              <a:t>在</a:t>
            </a:r>
            <a:r>
              <a:rPr lang="zh-TW" altLang="en-US" b="1" dirty="0" smtClean="0">
                <a:solidFill>
                  <a:srgbClr val="FF0000"/>
                </a:solidFill>
                <a:latin typeface="微軟正黑體" panose="020B0604030504040204" pitchFamily="34" charset="-120"/>
                <a:ea typeface="微軟正黑體" panose="020B0604030504040204" pitchFamily="34" charset="-120"/>
              </a:rPr>
              <a:t>課程領導</a:t>
            </a:r>
            <a:r>
              <a:rPr lang="zh-TW" altLang="en-US" b="1" dirty="0" smtClean="0">
                <a:latin typeface="微軟正黑體" panose="020B0604030504040204" pitchFamily="34" charset="-120"/>
                <a:ea typeface="微軟正黑體" panose="020B0604030504040204" pitchFamily="34" charset="-120"/>
              </a:rPr>
              <a:t>困境的因應策略</a:t>
            </a:r>
            <a:endParaRPr lang="zh-TW" altLang="en-US"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a:xfrm>
            <a:off x="3641947" y="1567542"/>
            <a:ext cx="8108775" cy="5290457"/>
          </a:xfrm>
        </p:spPr>
        <p:txBody>
          <a:bodyPr>
            <a:normAutofit/>
          </a:bodyPr>
          <a:lstStyle/>
          <a:p>
            <a:pPr marL="0" indent="0">
              <a:lnSpc>
                <a:spcPct val="120000"/>
              </a:lnSpc>
              <a:spcBef>
                <a:spcPts val="1200"/>
              </a:spcBef>
              <a:buNone/>
            </a:pPr>
            <a:r>
              <a:rPr lang="zh-TW" altLang="en-US" b="1" dirty="0">
                <a:solidFill>
                  <a:srgbClr val="00B050"/>
                </a:solidFill>
                <a:latin typeface="微軟正黑體" panose="020B0604030504040204" pitchFamily="34" charset="-120"/>
                <a:ea typeface="微軟正黑體" panose="020B0604030504040204" pitchFamily="34" charset="-120"/>
              </a:rPr>
              <a:t>（一</a:t>
            </a:r>
            <a:r>
              <a:rPr lang="zh-TW" altLang="en-US" b="1" dirty="0" smtClean="0">
                <a:solidFill>
                  <a:srgbClr val="00B050"/>
                </a:solidFill>
                <a:latin typeface="微軟正黑體" panose="020B0604030504040204" pitchFamily="34" charset="-120"/>
                <a:ea typeface="微軟正黑體" panose="020B0604030504040204" pitchFamily="34" charset="-120"/>
              </a:rPr>
              <a:t>）自我</a:t>
            </a:r>
            <a:r>
              <a:rPr lang="zh-TW" altLang="en-US" b="1" dirty="0">
                <a:solidFill>
                  <a:srgbClr val="00B050"/>
                </a:solidFill>
                <a:latin typeface="微軟正黑體" panose="020B0604030504040204" pitchFamily="34" charset="-120"/>
                <a:ea typeface="微軟正黑體" panose="020B0604030504040204" pitchFamily="34" charset="-120"/>
              </a:rPr>
              <a:t>精進策略</a:t>
            </a:r>
          </a:p>
          <a:p>
            <a:pPr marL="0" indent="0">
              <a:lnSpc>
                <a:spcPct val="120000"/>
              </a:lnSpc>
              <a:spcBef>
                <a:spcPts val="1200"/>
              </a:spcBef>
              <a:buNone/>
            </a:pPr>
            <a:r>
              <a:rPr lang="zh-TW" altLang="en-US" b="1" dirty="0">
                <a:latin typeface="微軟正黑體" panose="020B0604030504040204" pitchFamily="34" charset="-120"/>
                <a:ea typeface="微軟正黑體" panose="020B0604030504040204" pitchFamily="34" charset="-120"/>
              </a:rPr>
              <a:t>省思自己的日常生活，運用時間管理，研讀課程專書，參與進修、研習，向課程領導學者專家請益，提升自己課程發展與課程領導的專業知能。</a:t>
            </a:r>
          </a:p>
          <a:p>
            <a:pPr marL="0" indent="0">
              <a:lnSpc>
                <a:spcPct val="120000"/>
              </a:lnSpc>
              <a:spcBef>
                <a:spcPts val="1200"/>
              </a:spcBef>
              <a:buNone/>
            </a:pPr>
            <a:r>
              <a:rPr lang="zh-TW" altLang="en-US" b="1" dirty="0">
                <a:solidFill>
                  <a:srgbClr val="00B050"/>
                </a:solidFill>
                <a:latin typeface="微軟正黑體" panose="020B0604030504040204" pitchFamily="34" charset="-120"/>
                <a:ea typeface="微軟正黑體" panose="020B0604030504040204" pitchFamily="34" charset="-120"/>
              </a:rPr>
              <a:t>（二）願景再建構策略</a:t>
            </a:r>
          </a:p>
          <a:p>
            <a:pPr marL="0" indent="0">
              <a:lnSpc>
                <a:spcPct val="120000"/>
              </a:lnSpc>
              <a:spcBef>
                <a:spcPts val="1200"/>
              </a:spcBef>
              <a:buNone/>
            </a:pPr>
            <a:r>
              <a:rPr lang="zh-TW" altLang="en-US" b="1" dirty="0">
                <a:latin typeface="微軟正黑體" panose="020B0604030504040204" pitchFamily="34" charset="-120"/>
                <a:ea typeface="微軟正黑體" panose="020B0604030504040204" pitchFamily="34" charset="-120"/>
              </a:rPr>
              <a:t>透過向上領導，理念再溝通行動，影響校長將行政重心轉移至課程與教學；運用各種機會闡述學校願景，進行溝通與對話，傾聽學校成員與家長的意見，凝聚教育共識，再建構學校願景與課程目標</a:t>
            </a:r>
            <a:r>
              <a:rPr lang="zh-TW" altLang="en-US" b="1" dirty="0" smtClean="0">
                <a:latin typeface="微軟正黑體" panose="020B0604030504040204" pitchFamily="34" charset="-120"/>
                <a:ea typeface="微軟正黑體" panose="020B0604030504040204" pitchFamily="34" charset="-120"/>
              </a:rPr>
              <a:t>。</a:t>
            </a:r>
            <a:endParaRPr lang="zh-TW" altLang="en-US" b="1" dirty="0">
              <a:latin typeface="微軟正黑體" panose="020B0604030504040204" pitchFamily="34" charset="-120"/>
              <a:ea typeface="微軟正黑體" panose="020B0604030504040204" pitchFamily="34" charset="-120"/>
            </a:endParaRPr>
          </a:p>
        </p:txBody>
      </p:sp>
      <p:sp>
        <p:nvSpPr>
          <p:cNvPr id="5"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pic>
        <p:nvPicPr>
          <p:cNvPr id="2050" name="Picture 2" descr="https://www.flaticon.com/premium-icon/icons/svg/3002/3002663.sv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6063" y="2688066"/>
            <a:ext cx="3049406" cy="30494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83289162"/>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資料庫圖表 6"/>
          <p:cNvGraphicFramePr/>
          <p:nvPr>
            <p:extLst>
              <p:ext uri="{D42A27DB-BD31-4B8C-83A1-F6EECF244321}">
                <p14:modId xmlns:p14="http://schemas.microsoft.com/office/powerpoint/2010/main" val="563442720"/>
              </p:ext>
            </p:extLst>
          </p:nvPr>
        </p:nvGraphicFramePr>
        <p:xfrm>
          <a:off x="2591780" y="1041520"/>
          <a:ext cx="6864424" cy="49843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文字方塊 7"/>
          <p:cNvSpPr txBox="1"/>
          <p:nvPr/>
        </p:nvSpPr>
        <p:spPr>
          <a:xfrm>
            <a:off x="4943872" y="600710"/>
            <a:ext cx="2160240" cy="400110"/>
          </a:xfrm>
          <a:prstGeom prst="rect">
            <a:avLst/>
          </a:prstGeom>
          <a:solidFill>
            <a:schemeClr val="accent5">
              <a:lumMod val="60000"/>
              <a:lumOff val="40000"/>
            </a:schemeClr>
          </a:solidFill>
        </p:spPr>
        <p:txBody>
          <a:bodyPr wrap="square" rtlCol="0">
            <a:spAutoFit/>
          </a:bodyPr>
          <a:lstStyle/>
          <a:p>
            <a:pPr algn="ctr"/>
            <a:r>
              <a:rPr lang="zh-TW" altLang="zh-TW" sz="2000" b="1" dirty="0">
                <a:latin typeface="微軟正黑體" panose="020B0604030504040204" pitchFamily="34" charset="-120"/>
                <a:ea typeface="微軟正黑體" panose="020B0604030504040204" pitchFamily="34" charset="-120"/>
              </a:rPr>
              <a:t>良好的溝通能力</a:t>
            </a:r>
            <a:endParaRPr lang="zh-TW" altLang="en-US" sz="2000" b="1" dirty="0">
              <a:latin typeface="微軟正黑體" panose="020B0604030504040204" pitchFamily="34" charset="-120"/>
              <a:ea typeface="微軟正黑體" panose="020B0604030504040204" pitchFamily="34" charset="-120"/>
            </a:endParaRPr>
          </a:p>
        </p:txBody>
      </p:sp>
      <p:sp>
        <p:nvSpPr>
          <p:cNvPr id="9" name="文字方塊 8"/>
          <p:cNvSpPr txBox="1"/>
          <p:nvPr/>
        </p:nvSpPr>
        <p:spPr>
          <a:xfrm>
            <a:off x="8679296" y="2768617"/>
            <a:ext cx="2041692" cy="400110"/>
          </a:xfrm>
          <a:prstGeom prst="rect">
            <a:avLst/>
          </a:prstGeom>
          <a:solidFill>
            <a:srgbClr val="FFC000"/>
          </a:solidFill>
        </p:spPr>
        <p:txBody>
          <a:bodyPr wrap="square" rtlCol="0">
            <a:spAutoFit/>
          </a:bodyPr>
          <a:lstStyle/>
          <a:p>
            <a:r>
              <a:rPr lang="zh-TW" altLang="zh-TW" sz="2000" b="1" dirty="0">
                <a:latin typeface="微軟正黑體" panose="020B0604030504040204" pitchFamily="34" charset="-120"/>
                <a:ea typeface="微軟正黑體" panose="020B0604030504040204" pitchFamily="34" charset="-120"/>
              </a:rPr>
              <a:t>精準的執行能力</a:t>
            </a:r>
            <a:endParaRPr lang="zh-TW" altLang="en-US" sz="2000" b="1" dirty="0">
              <a:latin typeface="微軟正黑體" panose="020B0604030504040204" pitchFamily="34" charset="-120"/>
              <a:ea typeface="微軟正黑體" panose="020B0604030504040204" pitchFamily="34" charset="-120"/>
            </a:endParaRPr>
          </a:p>
        </p:txBody>
      </p:sp>
      <p:sp>
        <p:nvSpPr>
          <p:cNvPr id="10" name="文字方塊 9"/>
          <p:cNvSpPr txBox="1"/>
          <p:nvPr/>
        </p:nvSpPr>
        <p:spPr>
          <a:xfrm>
            <a:off x="1379984" y="2968672"/>
            <a:ext cx="2051720" cy="400110"/>
          </a:xfrm>
          <a:prstGeom prst="rect">
            <a:avLst/>
          </a:prstGeom>
          <a:solidFill>
            <a:schemeClr val="bg2">
              <a:lumMod val="75000"/>
            </a:schemeClr>
          </a:solidFill>
        </p:spPr>
        <p:txBody>
          <a:bodyPr wrap="square" rtlCol="0">
            <a:spAutoFit/>
          </a:bodyPr>
          <a:lstStyle/>
          <a:p>
            <a:r>
              <a:rPr lang="zh-TW" altLang="zh-TW" sz="2000" b="1" dirty="0">
                <a:latin typeface="微軟正黑體" panose="020B0604030504040204" pitchFamily="34" charset="-120"/>
                <a:ea typeface="微軟正黑體" panose="020B0604030504040204" pitchFamily="34" charset="-120"/>
              </a:rPr>
              <a:t>敏銳的應變能力</a:t>
            </a:r>
            <a:endParaRPr lang="zh-TW" altLang="en-US" sz="2000" b="1" dirty="0">
              <a:latin typeface="微軟正黑體" panose="020B0604030504040204" pitchFamily="34" charset="-120"/>
              <a:ea typeface="微軟正黑體" panose="020B0604030504040204" pitchFamily="34" charset="-120"/>
            </a:endParaRPr>
          </a:p>
        </p:txBody>
      </p:sp>
      <p:sp>
        <p:nvSpPr>
          <p:cNvPr id="11" name="文字方塊 10"/>
          <p:cNvSpPr txBox="1"/>
          <p:nvPr/>
        </p:nvSpPr>
        <p:spPr>
          <a:xfrm>
            <a:off x="1985882" y="5223913"/>
            <a:ext cx="2001186" cy="400110"/>
          </a:xfrm>
          <a:prstGeom prst="rect">
            <a:avLst/>
          </a:prstGeom>
          <a:solidFill>
            <a:srgbClr val="92D050"/>
          </a:solidFill>
        </p:spPr>
        <p:txBody>
          <a:bodyPr wrap="square" rtlCol="0">
            <a:spAutoFit/>
          </a:bodyPr>
          <a:lstStyle/>
          <a:p>
            <a:r>
              <a:rPr lang="zh-TW" altLang="zh-TW" sz="2000" b="1" dirty="0">
                <a:latin typeface="微軟正黑體" panose="020B0604030504040204" pitchFamily="34" charset="-120"/>
                <a:ea typeface="微軟正黑體" panose="020B0604030504040204" pitchFamily="34" charset="-120"/>
              </a:rPr>
              <a:t>教學的領導能力</a:t>
            </a:r>
            <a:endParaRPr lang="zh-TW" altLang="en-US" sz="2000" b="1" dirty="0">
              <a:latin typeface="微軟正黑體" panose="020B0604030504040204" pitchFamily="34" charset="-120"/>
              <a:ea typeface="微軟正黑體" panose="020B0604030504040204" pitchFamily="34" charset="-120"/>
            </a:endParaRPr>
          </a:p>
        </p:txBody>
      </p:sp>
      <p:sp>
        <p:nvSpPr>
          <p:cNvPr id="12" name="文字方塊 11"/>
          <p:cNvSpPr txBox="1"/>
          <p:nvPr/>
        </p:nvSpPr>
        <p:spPr>
          <a:xfrm>
            <a:off x="8045878" y="5423968"/>
            <a:ext cx="2016224" cy="400110"/>
          </a:xfrm>
          <a:prstGeom prst="rect">
            <a:avLst/>
          </a:prstGeom>
          <a:solidFill>
            <a:srgbClr val="7030A0"/>
          </a:solidFill>
        </p:spPr>
        <p:txBody>
          <a:bodyPr wrap="square" rtlCol="0">
            <a:spAutoFit/>
          </a:bodyPr>
          <a:lstStyle/>
          <a:p>
            <a:r>
              <a:rPr lang="zh-TW" altLang="zh-TW" sz="2000" b="1" dirty="0">
                <a:solidFill>
                  <a:srgbClr val="FFFF00"/>
                </a:solidFill>
                <a:latin typeface="微軟正黑體" panose="020B0604030504040204" pitchFamily="34" charset="-120"/>
                <a:ea typeface="微軟正黑體" panose="020B0604030504040204" pitchFamily="34" charset="-120"/>
              </a:rPr>
              <a:t>創新的思考能力</a:t>
            </a:r>
            <a:endParaRPr lang="zh-TW" altLang="en-US" sz="2000" b="1" dirty="0">
              <a:solidFill>
                <a:srgbClr val="FFFF00"/>
              </a:solidFill>
              <a:latin typeface="微軟正黑體" panose="020B0604030504040204" pitchFamily="34" charset="-120"/>
              <a:ea typeface="微軟正黑體" panose="020B0604030504040204" pitchFamily="34" charset="-120"/>
            </a:endParaRPr>
          </a:p>
        </p:txBody>
      </p:sp>
      <p:sp>
        <p:nvSpPr>
          <p:cNvPr id="20" name="剪去對角線角落矩形 19"/>
          <p:cNvSpPr/>
          <p:nvPr/>
        </p:nvSpPr>
        <p:spPr>
          <a:xfrm>
            <a:off x="483744" y="321313"/>
            <a:ext cx="3303632" cy="799764"/>
          </a:xfrm>
          <a:prstGeom prst="snip2DiagRect">
            <a:avLst/>
          </a:prstGeom>
          <a:solidFill>
            <a:srgbClr val="FFC000"/>
          </a:solidFill>
          <a:ln/>
        </p:spPr>
        <p:style>
          <a:lnRef idx="2">
            <a:schemeClr val="accent1"/>
          </a:lnRef>
          <a:fillRef idx="1">
            <a:schemeClr val="lt1"/>
          </a:fillRef>
          <a:effectRef idx="0">
            <a:schemeClr val="accent1"/>
          </a:effectRef>
          <a:fontRef idx="minor">
            <a:schemeClr val="dk1"/>
          </a:fontRef>
        </p:style>
        <p:txBody>
          <a:bodyPr rtlCol="0" anchor="ctr"/>
          <a:lstStyle/>
          <a:p>
            <a:r>
              <a:rPr lang="zh-TW" altLang="en-US" sz="3200" b="1" dirty="0">
                <a:latin typeface="微軟正黑體" panose="020B0604030504040204" pitchFamily="34" charset="-120"/>
                <a:ea typeface="微軟正黑體" panose="020B0604030504040204" pitchFamily="34" charset="-120"/>
              </a:rPr>
              <a:t>理想</a:t>
            </a:r>
            <a:r>
              <a:rPr lang="zh-TW" altLang="zh-TW" sz="3200" b="1" dirty="0">
                <a:latin typeface="微軟正黑體" panose="020B0604030504040204" pitchFamily="34" charset="-120"/>
                <a:ea typeface="微軟正黑體" panose="020B0604030504040204" pitchFamily="34" charset="-120"/>
              </a:rPr>
              <a:t>主任的</a:t>
            </a:r>
            <a:r>
              <a:rPr lang="zh-TW" altLang="en-US" sz="3200" b="1" dirty="0">
                <a:latin typeface="微軟正黑體" panose="020B0604030504040204" pitchFamily="34" charset="-120"/>
                <a:ea typeface="微軟正黑體" panose="020B0604030504040204" pitchFamily="34" charset="-120"/>
              </a:rPr>
              <a:t>條件</a:t>
            </a:r>
          </a:p>
        </p:txBody>
      </p:sp>
      <p:sp>
        <p:nvSpPr>
          <p:cNvPr id="13" name="矩形 81"/>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683364063"/>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a:xfrm>
            <a:off x="1981200" y="1935480"/>
            <a:ext cx="2170584" cy="4389120"/>
          </a:xfrm>
        </p:spPr>
        <p:txBody>
          <a:bodyPr/>
          <a:lstStyle/>
          <a:p>
            <a:endParaRPr lang="zh-TW" altLang="zh-TW" dirty="0" smtClean="0">
              <a:latin typeface="標楷體" pitchFamily="65" charset="-120"/>
              <a:ea typeface="標楷體" pitchFamily="65" charset="-120"/>
            </a:endParaRPr>
          </a:p>
          <a:p>
            <a:endParaRPr lang="zh-TW" altLang="zh-TW" dirty="0" smtClean="0">
              <a:latin typeface="標楷體" pitchFamily="65" charset="-120"/>
              <a:ea typeface="標楷體" pitchFamily="65" charset="-120"/>
            </a:endParaRPr>
          </a:p>
          <a:p>
            <a:endParaRPr lang="zh-TW" altLang="zh-TW" dirty="0">
              <a:latin typeface="標楷體" pitchFamily="65" charset="-120"/>
              <a:ea typeface="標楷體" pitchFamily="65" charset="-120"/>
            </a:endParaRPr>
          </a:p>
          <a:p>
            <a:endParaRPr lang="zh-TW" altLang="en-US" dirty="0"/>
          </a:p>
        </p:txBody>
      </p:sp>
      <p:graphicFrame>
        <p:nvGraphicFramePr>
          <p:cNvPr id="8" name="資料庫圖表 7"/>
          <p:cNvGraphicFramePr/>
          <p:nvPr>
            <p:extLst>
              <p:ext uri="{D42A27DB-BD31-4B8C-83A1-F6EECF244321}">
                <p14:modId xmlns:p14="http://schemas.microsoft.com/office/powerpoint/2010/main" val="4193567498"/>
              </p:ext>
            </p:extLst>
          </p:nvPr>
        </p:nvGraphicFramePr>
        <p:xfrm>
          <a:off x="2711624" y="1412776"/>
          <a:ext cx="6984776" cy="46805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剪去對角線角落矩形 8"/>
          <p:cNvSpPr/>
          <p:nvPr/>
        </p:nvSpPr>
        <p:spPr>
          <a:xfrm>
            <a:off x="523495" y="314325"/>
            <a:ext cx="3303632" cy="799764"/>
          </a:xfrm>
          <a:prstGeom prst="snip2DiagRect">
            <a:avLst/>
          </a:prstGeom>
          <a:solidFill>
            <a:srgbClr val="FFC000"/>
          </a:solidFill>
          <a:ln/>
        </p:spPr>
        <p:style>
          <a:lnRef idx="2">
            <a:schemeClr val="accent1"/>
          </a:lnRef>
          <a:fillRef idx="1">
            <a:schemeClr val="lt1"/>
          </a:fillRef>
          <a:effectRef idx="0">
            <a:schemeClr val="accent1"/>
          </a:effectRef>
          <a:fontRef idx="minor">
            <a:schemeClr val="dk1"/>
          </a:fontRef>
        </p:style>
        <p:txBody>
          <a:bodyPr rtlCol="0" anchor="ctr"/>
          <a:lstStyle/>
          <a:p>
            <a:r>
              <a:rPr lang="zh-TW" altLang="zh-TW" sz="3200" b="1" dirty="0" smtClean="0">
                <a:latin typeface="微軟正黑體" panose="020B0604030504040204" pitchFamily="34" charset="-120"/>
                <a:ea typeface="微軟正黑體" panose="020B0604030504040204" pitchFamily="34" charset="-120"/>
              </a:rPr>
              <a:t>優質主任的素養</a:t>
            </a:r>
            <a:endParaRPr lang="zh-TW" altLang="en-US" sz="3200" b="1" dirty="0">
              <a:latin typeface="微軟正黑體" panose="020B0604030504040204" pitchFamily="34" charset="-120"/>
              <a:ea typeface="微軟正黑體" panose="020B0604030504040204" pitchFamily="34" charset="-120"/>
            </a:endParaRPr>
          </a:p>
        </p:txBody>
      </p:sp>
      <p:sp>
        <p:nvSpPr>
          <p:cNvPr id="5" name="矩形 81"/>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3415705938"/>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bg>
      <p:bgPr>
        <a:solidFill>
          <a:srgbClr val="A66BD3">
            <a:alpha val="61000"/>
          </a:srgbClr>
        </a:solidFill>
        <a:effectLst/>
      </p:bgPr>
    </p:bg>
    <p:spTree>
      <p:nvGrpSpPr>
        <p:cNvPr id="1" name=""/>
        <p:cNvGrpSpPr/>
        <p:nvPr/>
      </p:nvGrpSpPr>
      <p:grpSpPr>
        <a:xfrm>
          <a:off x="0" y="0"/>
          <a:ext cx="0" cy="0"/>
          <a:chOff x="0" y="0"/>
          <a:chExt cx="0" cy="0"/>
        </a:xfrm>
      </p:grpSpPr>
      <p:grpSp>
        <p:nvGrpSpPr>
          <p:cNvPr id="196" name="群組 195"/>
          <p:cNvGrpSpPr/>
          <p:nvPr/>
        </p:nvGrpSpPr>
        <p:grpSpPr>
          <a:xfrm>
            <a:off x="777091" y="798024"/>
            <a:ext cx="3302001" cy="5313363"/>
            <a:chOff x="2264696" y="1030085"/>
            <a:chExt cx="3302001" cy="5313363"/>
          </a:xfrm>
        </p:grpSpPr>
        <p:sp>
          <p:nvSpPr>
            <p:cNvPr id="176" name="Freeform 176"/>
            <p:cNvSpPr>
              <a:spLocks noEditPoints="1"/>
            </p:cNvSpPr>
            <p:nvPr/>
          </p:nvSpPr>
          <p:spPr bwMode="auto">
            <a:xfrm>
              <a:off x="2645696" y="1946073"/>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6" name="组合 205"/>
            <p:cNvGrpSpPr/>
            <p:nvPr/>
          </p:nvGrpSpPr>
          <p:grpSpPr>
            <a:xfrm>
              <a:off x="2610771" y="3123998"/>
              <a:ext cx="247651" cy="312737"/>
              <a:chOff x="1516063" y="3252788"/>
              <a:chExt cx="247651" cy="312737"/>
            </a:xfrm>
          </p:grpSpPr>
          <p:sp>
            <p:nvSpPr>
              <p:cNvPr id="182" name="Freeform 182"/>
              <p:cNvSpPr>
                <a:spLocks/>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3" name="Freeform 183"/>
              <p:cNvSpPr>
                <a:spLocks/>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4" name="Freeform 184"/>
              <p:cNvSpPr>
                <a:spLocks/>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5" name="Freeform 185"/>
            <p:cNvSpPr>
              <a:spLocks noEditPoints="1"/>
            </p:cNvSpPr>
            <p:nvPr/>
          </p:nvSpPr>
          <p:spPr bwMode="auto">
            <a:xfrm>
              <a:off x="2988596" y="1915910"/>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5" name="群組 194"/>
            <p:cNvGrpSpPr/>
            <p:nvPr/>
          </p:nvGrpSpPr>
          <p:grpSpPr>
            <a:xfrm>
              <a:off x="2264696" y="1030085"/>
              <a:ext cx="3302001" cy="5313363"/>
              <a:chOff x="2264696" y="1030085"/>
              <a:chExt cx="3302001" cy="5313363"/>
            </a:xfrm>
          </p:grpSpPr>
          <p:sp>
            <p:nvSpPr>
              <p:cNvPr id="168" name="Freeform 168"/>
              <p:cNvSpPr>
                <a:spLocks noEditPoints="1"/>
              </p:cNvSpPr>
              <p:nvPr/>
            </p:nvSpPr>
            <p:spPr bwMode="auto">
              <a:xfrm>
                <a:off x="4166521" y="2288973"/>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4" name="群組 3"/>
              <p:cNvGrpSpPr/>
              <p:nvPr/>
            </p:nvGrpSpPr>
            <p:grpSpPr>
              <a:xfrm>
                <a:off x="2264696" y="1030085"/>
                <a:ext cx="3302001" cy="5313363"/>
                <a:chOff x="2264696" y="1030085"/>
                <a:chExt cx="3302001" cy="5313363"/>
              </a:xfrm>
            </p:grpSpPr>
            <p:sp>
              <p:nvSpPr>
                <p:cNvPr id="154" name="Freeform 154"/>
                <p:cNvSpPr>
                  <a:spLocks noEditPoints="1"/>
                </p:cNvSpPr>
                <p:nvPr/>
              </p:nvSpPr>
              <p:spPr bwMode="auto">
                <a:xfrm>
                  <a:off x="4836446" y="3247823"/>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1" name="Freeform 171"/>
                <p:cNvSpPr>
                  <a:spLocks noEditPoints="1"/>
                </p:cNvSpPr>
                <p:nvPr/>
              </p:nvSpPr>
              <p:spPr bwMode="auto">
                <a:xfrm>
                  <a:off x="3552159" y="2225473"/>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2" name="Freeform 172"/>
                <p:cNvSpPr>
                  <a:spLocks noEditPoints="1"/>
                </p:cNvSpPr>
                <p:nvPr/>
              </p:nvSpPr>
              <p:spPr bwMode="auto">
                <a:xfrm>
                  <a:off x="3968084" y="2950960"/>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3" name="群組 2"/>
                <p:cNvGrpSpPr/>
                <p:nvPr/>
              </p:nvGrpSpPr>
              <p:grpSpPr>
                <a:xfrm>
                  <a:off x="2264696" y="1030085"/>
                  <a:ext cx="3302001" cy="5313363"/>
                  <a:chOff x="2264696" y="1030085"/>
                  <a:chExt cx="3302001" cy="5313363"/>
                </a:xfrm>
              </p:grpSpPr>
              <p:sp>
                <p:nvSpPr>
                  <p:cNvPr id="170" name="Freeform 170"/>
                  <p:cNvSpPr>
                    <a:spLocks noEditPoints="1"/>
                  </p:cNvSpPr>
                  <p:nvPr/>
                </p:nvSpPr>
                <p:spPr bwMode="auto">
                  <a:xfrm>
                    <a:off x="4463384" y="1747635"/>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 name="群組 1"/>
                  <p:cNvGrpSpPr/>
                  <p:nvPr/>
                </p:nvGrpSpPr>
                <p:grpSpPr>
                  <a:xfrm>
                    <a:off x="2264696" y="1030085"/>
                    <a:ext cx="3302001" cy="5313363"/>
                    <a:chOff x="2264696" y="1030085"/>
                    <a:chExt cx="3302001" cy="5313363"/>
                  </a:xfrm>
                </p:grpSpPr>
                <p:grpSp>
                  <p:nvGrpSpPr>
                    <p:cNvPr id="209" name="组合 208"/>
                    <p:cNvGrpSpPr/>
                    <p:nvPr/>
                  </p:nvGrpSpPr>
                  <p:grpSpPr>
                    <a:xfrm>
                      <a:off x="3847434" y="4216198"/>
                      <a:ext cx="184150" cy="644525"/>
                      <a:chOff x="2752726" y="4344988"/>
                      <a:chExt cx="184150" cy="644525"/>
                    </a:xfrm>
                  </p:grpSpPr>
                  <p:sp>
                    <p:nvSpPr>
                      <p:cNvPr id="101" name="Freeform 101"/>
                      <p:cNvSpPr>
                        <a:spLocks/>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2" name="Freeform 102"/>
                      <p:cNvSpPr>
                        <a:spLocks/>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3" name="Freeform 103"/>
                      <p:cNvSpPr>
                        <a:spLocks/>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4" name="Freeform 104"/>
                      <p:cNvSpPr>
                        <a:spLocks/>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6" name="组合 215"/>
                    <p:cNvGrpSpPr/>
                    <p:nvPr/>
                  </p:nvGrpSpPr>
                  <p:grpSpPr>
                    <a:xfrm>
                      <a:off x="3237834" y="4801985"/>
                      <a:ext cx="1414463" cy="1541463"/>
                      <a:chOff x="2143126" y="4930775"/>
                      <a:chExt cx="1414463" cy="1541463"/>
                    </a:xfrm>
                  </p:grpSpPr>
                  <p:sp>
                    <p:nvSpPr>
                      <p:cNvPr id="5"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0"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1"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2"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3"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4"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5"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6"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7"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8"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9"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0"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1"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2"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3"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4"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5"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6"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7"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8"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9"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0"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1"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2"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3"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4"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5"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6"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7"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8"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9"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0"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1"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2"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3"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4"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5"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6"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7"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8"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9"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0"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1"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2"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3"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4"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5"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6"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7"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8"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9"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0"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1"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2"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3"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4"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5"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6"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7"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8"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9"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0"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1"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2"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3"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4"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5"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6"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7"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8"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9"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0"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1"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2"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3"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4"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5"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6"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7"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8"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9"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0"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8"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0" name="组合 209"/>
                    <p:cNvGrpSpPr/>
                    <p:nvPr/>
                  </p:nvGrpSpPr>
                  <p:grpSpPr>
                    <a:xfrm>
                      <a:off x="3650584" y="4211435"/>
                      <a:ext cx="203200" cy="601663"/>
                      <a:chOff x="2555876" y="4340225"/>
                      <a:chExt cx="203200" cy="601663"/>
                    </a:xfrm>
                  </p:grpSpPr>
                  <p:sp>
                    <p:nvSpPr>
                      <p:cNvPr id="105" name="Freeform 105"/>
                      <p:cNvSpPr>
                        <a:spLocks/>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6" name="Freeform 106"/>
                      <p:cNvSpPr>
                        <a:spLocks/>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7" name="Freeform 107"/>
                      <p:cNvSpPr>
                        <a:spLocks/>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9" name="Freeform 109"/>
                      <p:cNvSpPr>
                        <a:spLocks/>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8" name="组合 207"/>
                    <p:cNvGrpSpPr/>
                    <p:nvPr/>
                  </p:nvGrpSpPr>
                  <p:grpSpPr>
                    <a:xfrm>
                      <a:off x="4114134" y="4217785"/>
                      <a:ext cx="796925" cy="612776"/>
                      <a:chOff x="3019426" y="4346575"/>
                      <a:chExt cx="796925" cy="612776"/>
                    </a:xfrm>
                  </p:grpSpPr>
                  <p:sp>
                    <p:nvSpPr>
                      <p:cNvPr id="110" name="Freeform 110"/>
                      <p:cNvSpPr>
                        <a:spLocks/>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1" name="Rectangle 111"/>
                      <p:cNvSpPr>
                        <a:spLocks noChangeArrowheads="1"/>
                      </p:cNvSpPr>
                      <p:nvPr/>
                    </p:nvSpPr>
                    <p:spPr bwMode="auto">
                      <a:xfrm>
                        <a:off x="3049588" y="4510088"/>
                        <a:ext cx="22225" cy="255588"/>
                      </a:xfrm>
                      <a:prstGeom prst="rect">
                        <a:avLst/>
                      </a:prstGeom>
                      <a:solidFill>
                        <a:srgbClr val="FF8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2" name="Freeform 112"/>
                      <p:cNvSpPr>
                        <a:spLocks/>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3" name="Freeform 113"/>
                      <p:cNvSpPr>
                        <a:spLocks/>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4" name="Freeform 114"/>
                      <p:cNvSpPr>
                        <a:spLocks/>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5" name="Freeform 115"/>
                      <p:cNvSpPr>
                        <a:spLocks/>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16" name="Freeform 116"/>
                    <p:cNvSpPr>
                      <a:spLocks noEditPoints="1"/>
                    </p:cNvSpPr>
                    <p:nvPr/>
                  </p:nvSpPr>
                  <p:spPr bwMode="auto">
                    <a:xfrm>
                      <a:off x="5125371" y="2090535"/>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5" name="组合 204"/>
                    <p:cNvGrpSpPr/>
                    <p:nvPr/>
                  </p:nvGrpSpPr>
                  <p:grpSpPr>
                    <a:xfrm>
                      <a:off x="2296446" y="1923848"/>
                      <a:ext cx="404813" cy="611188"/>
                      <a:chOff x="1201738" y="2052638"/>
                      <a:chExt cx="404813" cy="611188"/>
                    </a:xfrm>
                  </p:grpSpPr>
                  <p:sp>
                    <p:nvSpPr>
                      <p:cNvPr id="117" name="Freeform 117"/>
                      <p:cNvSpPr>
                        <a:spLocks/>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8" name="Freeform 118"/>
                      <p:cNvSpPr>
                        <a:spLocks/>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9" name="Freeform 119"/>
                      <p:cNvSpPr>
                        <a:spLocks/>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0" name="Freeform 120"/>
                      <p:cNvSpPr>
                        <a:spLocks/>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2" name="组合 201"/>
                    <p:cNvGrpSpPr/>
                    <p:nvPr/>
                  </p:nvGrpSpPr>
                  <p:grpSpPr>
                    <a:xfrm>
                      <a:off x="3206084" y="1584123"/>
                      <a:ext cx="601663" cy="601663"/>
                      <a:chOff x="2111376" y="1712913"/>
                      <a:chExt cx="601663" cy="601663"/>
                    </a:xfrm>
                  </p:grpSpPr>
                  <p:sp>
                    <p:nvSpPr>
                      <p:cNvPr id="121"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2"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3"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4"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5" name="Freeform 125"/>
                      <p:cNvSpPr>
                        <a:spLocks/>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4" name="组合 203"/>
                    <p:cNvGrpSpPr/>
                    <p:nvPr/>
                  </p:nvGrpSpPr>
                  <p:grpSpPr>
                    <a:xfrm>
                      <a:off x="2588546" y="1412673"/>
                      <a:ext cx="381000" cy="484187"/>
                      <a:chOff x="1493838" y="1541463"/>
                      <a:chExt cx="381000" cy="484187"/>
                    </a:xfrm>
                  </p:grpSpPr>
                  <p:sp>
                    <p:nvSpPr>
                      <p:cNvPr id="126"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7" name="Rectangle 127"/>
                      <p:cNvSpPr>
                        <a:spLocks noChangeArrowheads="1"/>
                      </p:cNvSpPr>
                      <p:nvPr/>
                    </p:nvSpPr>
                    <p:spPr bwMode="auto">
                      <a:xfrm>
                        <a:off x="1811338" y="1541463"/>
                        <a:ext cx="63500" cy="471488"/>
                      </a:xfrm>
                      <a:prstGeom prst="rect">
                        <a:avLst/>
                      </a:prstGeom>
                      <a:solidFill>
                        <a:srgbClr val="EDCD2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28" name="Freeform 128"/>
                    <p:cNvSpPr>
                      <a:spLocks noEditPoints="1"/>
                    </p:cNvSpPr>
                    <p:nvPr/>
                  </p:nvSpPr>
                  <p:spPr bwMode="auto">
                    <a:xfrm>
                      <a:off x="4504659" y="3779635"/>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7" name="组合 206"/>
                    <p:cNvGrpSpPr/>
                    <p:nvPr/>
                  </p:nvGrpSpPr>
                  <p:grpSpPr>
                    <a:xfrm>
                      <a:off x="2988596" y="4176510"/>
                      <a:ext cx="495300" cy="644526"/>
                      <a:chOff x="1893888" y="4305300"/>
                      <a:chExt cx="495300" cy="644526"/>
                    </a:xfrm>
                  </p:grpSpPr>
                  <p:sp>
                    <p:nvSpPr>
                      <p:cNvPr id="129" name="Freeform 129"/>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0"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1" name="Freeform 131"/>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2" name="Freeform 132"/>
                      <p:cNvSpPr>
                        <a:spLocks/>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3" name="Freeform 133"/>
                      <p:cNvSpPr>
                        <a:spLocks/>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4" name="Freeform 134"/>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5"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6" name="Freeform 136"/>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199" name="组合 198"/>
                    <p:cNvGrpSpPr/>
                    <p:nvPr/>
                  </p:nvGrpSpPr>
                  <p:grpSpPr>
                    <a:xfrm>
                      <a:off x="4941221" y="1685723"/>
                      <a:ext cx="323850" cy="576262"/>
                      <a:chOff x="3846513" y="1814513"/>
                      <a:chExt cx="323850" cy="576262"/>
                    </a:xfrm>
                  </p:grpSpPr>
                  <p:sp>
                    <p:nvSpPr>
                      <p:cNvPr id="137"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8" name="Freeform 138"/>
                      <p:cNvSpPr>
                        <a:spLocks/>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9" name="Freeform 139"/>
                      <p:cNvSpPr>
                        <a:spLocks/>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40" name="Freeform 140"/>
                    <p:cNvSpPr>
                      <a:spLocks/>
                    </p:cNvSpPr>
                    <p:nvPr/>
                  </p:nvSpPr>
                  <p:spPr bwMode="auto">
                    <a:xfrm>
                      <a:off x="3660109" y="1030085"/>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1" name="Freeform 141"/>
                    <p:cNvSpPr>
                      <a:spLocks noEditPoints="1"/>
                    </p:cNvSpPr>
                    <p:nvPr/>
                  </p:nvSpPr>
                  <p:spPr bwMode="auto">
                    <a:xfrm>
                      <a:off x="3701384" y="3603423"/>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2" name="Freeform 142"/>
                    <p:cNvSpPr>
                      <a:spLocks noEditPoints="1"/>
                    </p:cNvSpPr>
                    <p:nvPr/>
                  </p:nvSpPr>
                  <p:spPr bwMode="auto">
                    <a:xfrm>
                      <a:off x="2409159" y="2562023"/>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3" name="Freeform 143"/>
                    <p:cNvSpPr>
                      <a:spLocks noEditPoints="1"/>
                    </p:cNvSpPr>
                    <p:nvPr/>
                  </p:nvSpPr>
                  <p:spPr bwMode="auto">
                    <a:xfrm>
                      <a:off x="2264696" y="2839835"/>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4" name="组合 213"/>
                    <p:cNvGrpSpPr/>
                    <p:nvPr/>
                  </p:nvGrpSpPr>
                  <p:grpSpPr>
                    <a:xfrm>
                      <a:off x="3252121" y="2925560"/>
                      <a:ext cx="571500" cy="574675"/>
                      <a:chOff x="2157413" y="3054350"/>
                      <a:chExt cx="571500" cy="574675"/>
                    </a:xfrm>
                  </p:grpSpPr>
                  <p:sp>
                    <p:nvSpPr>
                      <p:cNvPr id="144"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5" name="Freeform 145"/>
                      <p:cNvSpPr>
                        <a:spLocks/>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2" name="组合 211"/>
                    <p:cNvGrpSpPr/>
                    <p:nvPr/>
                  </p:nvGrpSpPr>
                  <p:grpSpPr>
                    <a:xfrm>
                      <a:off x="3145759" y="3663748"/>
                      <a:ext cx="447675" cy="422275"/>
                      <a:chOff x="2051051" y="3792538"/>
                      <a:chExt cx="447675" cy="422275"/>
                    </a:xfrm>
                  </p:grpSpPr>
                  <p:sp>
                    <p:nvSpPr>
                      <p:cNvPr id="146" name="Freeform 146"/>
                      <p:cNvSpPr>
                        <a:spLocks/>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7" name="Freeform 147"/>
                      <p:cNvSpPr>
                        <a:spLocks/>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1" name="组合 200"/>
                    <p:cNvGrpSpPr/>
                    <p:nvPr/>
                  </p:nvGrpSpPr>
                  <p:grpSpPr>
                    <a:xfrm>
                      <a:off x="4285584" y="1101523"/>
                      <a:ext cx="676275" cy="555625"/>
                      <a:chOff x="3190876" y="1230313"/>
                      <a:chExt cx="676275" cy="555625"/>
                    </a:xfrm>
                  </p:grpSpPr>
                  <p:sp>
                    <p:nvSpPr>
                      <p:cNvPr id="148" name="Freeform 148"/>
                      <p:cNvSpPr>
                        <a:spLocks/>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9" name="Freeform 149"/>
                      <p:cNvSpPr>
                        <a:spLocks/>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0" name="Freeform 150"/>
                      <p:cNvSpPr>
                        <a:spLocks/>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51" name="Freeform 151"/>
                    <p:cNvSpPr>
                      <a:spLocks noEditPoints="1"/>
                    </p:cNvSpPr>
                    <p:nvPr/>
                  </p:nvSpPr>
                  <p:spPr bwMode="auto">
                    <a:xfrm>
                      <a:off x="2647284" y="3503410"/>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2" name="Freeform 152"/>
                    <p:cNvSpPr>
                      <a:spLocks noEditPoints="1"/>
                    </p:cNvSpPr>
                    <p:nvPr/>
                  </p:nvSpPr>
                  <p:spPr bwMode="auto">
                    <a:xfrm>
                      <a:off x="5019009" y="2639810"/>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3" name="Freeform 153"/>
                    <p:cNvSpPr>
                      <a:spLocks noEditPoints="1"/>
                    </p:cNvSpPr>
                    <p:nvPr/>
                  </p:nvSpPr>
                  <p:spPr bwMode="auto">
                    <a:xfrm>
                      <a:off x="3023521" y="1095173"/>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3" name="组合 212"/>
                    <p:cNvGrpSpPr/>
                    <p:nvPr/>
                  </p:nvGrpSpPr>
                  <p:grpSpPr>
                    <a:xfrm>
                      <a:off x="2799684" y="2127048"/>
                      <a:ext cx="619125" cy="650875"/>
                      <a:chOff x="1704976" y="2255838"/>
                      <a:chExt cx="619125" cy="650875"/>
                    </a:xfrm>
                  </p:grpSpPr>
                  <p:sp>
                    <p:nvSpPr>
                      <p:cNvPr id="155" name="Rectangle 155"/>
                      <p:cNvSpPr>
                        <a:spLocks noChangeArrowheads="1"/>
                      </p:cNvSpPr>
                      <p:nvPr/>
                    </p:nvSpPr>
                    <p:spPr bwMode="auto">
                      <a:xfrm>
                        <a:off x="1704976" y="2873375"/>
                        <a:ext cx="6191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6" name="Rectangle 156"/>
                      <p:cNvSpPr>
                        <a:spLocks noChangeArrowheads="1"/>
                      </p:cNvSpPr>
                      <p:nvPr/>
                    </p:nvSpPr>
                    <p:spPr bwMode="auto">
                      <a:xfrm>
                        <a:off x="1730376" y="2811463"/>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7" name="Rectangle 157"/>
                      <p:cNvSpPr>
                        <a:spLocks noChangeArrowheads="1"/>
                      </p:cNvSpPr>
                      <p:nvPr/>
                    </p:nvSpPr>
                    <p:spPr bwMode="auto">
                      <a:xfrm>
                        <a:off x="1954213"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8" name="Rectangle 158"/>
                      <p:cNvSpPr>
                        <a:spLocks noChangeArrowheads="1"/>
                      </p:cNvSpPr>
                      <p:nvPr/>
                    </p:nvSpPr>
                    <p:spPr bwMode="auto">
                      <a:xfrm>
                        <a:off x="1976438"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9" name="Rectangle 159"/>
                      <p:cNvSpPr>
                        <a:spLocks noChangeArrowheads="1"/>
                      </p:cNvSpPr>
                      <p:nvPr/>
                    </p:nvSpPr>
                    <p:spPr bwMode="auto">
                      <a:xfrm>
                        <a:off x="1954213"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0" name="Rectangle 160"/>
                      <p:cNvSpPr>
                        <a:spLocks noChangeArrowheads="1"/>
                      </p:cNvSpPr>
                      <p:nvPr/>
                    </p:nvSpPr>
                    <p:spPr bwMode="auto">
                      <a:xfrm>
                        <a:off x="1774826" y="2747963"/>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1" name="Rectangle 161"/>
                      <p:cNvSpPr>
                        <a:spLocks noChangeArrowheads="1"/>
                      </p:cNvSpPr>
                      <p:nvPr/>
                    </p:nvSpPr>
                    <p:spPr bwMode="auto">
                      <a:xfrm>
                        <a:off x="1795463"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2" name="Rectangle 162"/>
                      <p:cNvSpPr>
                        <a:spLocks noChangeArrowheads="1"/>
                      </p:cNvSpPr>
                      <p:nvPr/>
                    </p:nvSpPr>
                    <p:spPr bwMode="auto">
                      <a:xfrm>
                        <a:off x="1774826" y="2505075"/>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3" name="Rectangle 163"/>
                      <p:cNvSpPr>
                        <a:spLocks noChangeArrowheads="1"/>
                      </p:cNvSpPr>
                      <p:nvPr/>
                    </p:nvSpPr>
                    <p:spPr bwMode="auto">
                      <a:xfrm>
                        <a:off x="2135188"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4" name="Rectangle 164"/>
                      <p:cNvSpPr>
                        <a:spLocks noChangeArrowheads="1"/>
                      </p:cNvSpPr>
                      <p:nvPr/>
                    </p:nvSpPr>
                    <p:spPr bwMode="auto">
                      <a:xfrm>
                        <a:off x="2157413" y="2517775"/>
                        <a:ext cx="76200"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5" name="Rectangle 165"/>
                      <p:cNvSpPr>
                        <a:spLocks noChangeArrowheads="1"/>
                      </p:cNvSpPr>
                      <p:nvPr/>
                    </p:nvSpPr>
                    <p:spPr bwMode="auto">
                      <a:xfrm>
                        <a:off x="2135188"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6" name="Rectangle 166"/>
                      <p:cNvSpPr>
                        <a:spLocks noChangeArrowheads="1"/>
                      </p:cNvSpPr>
                      <p:nvPr/>
                    </p:nvSpPr>
                    <p:spPr bwMode="auto">
                      <a:xfrm>
                        <a:off x="1730376" y="2435225"/>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7" name="Freeform 167"/>
                      <p:cNvSpPr>
                        <a:spLocks/>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69" name="Freeform 169"/>
                    <p:cNvSpPr>
                      <a:spLocks noEditPoints="1"/>
                    </p:cNvSpPr>
                    <p:nvPr/>
                  </p:nvSpPr>
                  <p:spPr bwMode="auto">
                    <a:xfrm>
                      <a:off x="3029871" y="2857298"/>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1" name="组合 210"/>
                    <p:cNvGrpSpPr/>
                    <p:nvPr/>
                  </p:nvGrpSpPr>
                  <p:grpSpPr>
                    <a:xfrm>
                      <a:off x="4187159" y="2208010"/>
                      <a:ext cx="209550" cy="200025"/>
                      <a:chOff x="3092451" y="2336800"/>
                      <a:chExt cx="209550" cy="200025"/>
                    </a:xfrm>
                  </p:grpSpPr>
                  <p:sp>
                    <p:nvSpPr>
                      <p:cNvPr id="173" name="Freeform 173"/>
                      <p:cNvSpPr>
                        <a:spLocks/>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4" name="Freeform 174"/>
                      <p:cNvSpPr>
                        <a:spLocks/>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75" name="Freeform 175"/>
                    <p:cNvSpPr>
                      <a:spLocks noEditPoints="1"/>
                    </p:cNvSpPr>
                    <p:nvPr/>
                  </p:nvSpPr>
                  <p:spPr bwMode="auto">
                    <a:xfrm>
                      <a:off x="4409409" y="3530398"/>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7" name="Freeform 177"/>
                    <p:cNvSpPr>
                      <a:spLocks noEditPoints="1"/>
                    </p:cNvSpPr>
                    <p:nvPr/>
                  </p:nvSpPr>
                  <p:spPr bwMode="auto">
                    <a:xfrm>
                      <a:off x="3898234" y="1533323"/>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8" name="组合 197"/>
                    <p:cNvGrpSpPr/>
                    <p:nvPr/>
                  </p:nvGrpSpPr>
                  <p:grpSpPr>
                    <a:xfrm>
                      <a:off x="4237959" y="1449185"/>
                      <a:ext cx="363538" cy="220663"/>
                      <a:chOff x="3143251" y="1577975"/>
                      <a:chExt cx="363538" cy="220663"/>
                    </a:xfrm>
                  </p:grpSpPr>
                  <p:sp>
                    <p:nvSpPr>
                      <p:cNvPr id="178"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9" name="Freeform 179"/>
                      <p:cNvSpPr>
                        <a:spLocks/>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0" name="Freeform 180"/>
                      <p:cNvSpPr>
                        <a:spLocks/>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1" name="Freeform 181"/>
                    <p:cNvSpPr>
                      <a:spLocks noEditPoints="1"/>
                    </p:cNvSpPr>
                    <p:nvPr/>
                  </p:nvSpPr>
                  <p:spPr bwMode="auto">
                    <a:xfrm>
                      <a:off x="4250659" y="2731885"/>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0" name="组合 199"/>
                    <p:cNvGrpSpPr/>
                    <p:nvPr/>
                  </p:nvGrpSpPr>
                  <p:grpSpPr>
                    <a:xfrm>
                      <a:off x="4760246" y="2971598"/>
                      <a:ext cx="265113" cy="334963"/>
                      <a:chOff x="3665538" y="3100388"/>
                      <a:chExt cx="265113" cy="334963"/>
                    </a:xfrm>
                  </p:grpSpPr>
                  <p:sp>
                    <p:nvSpPr>
                      <p:cNvPr id="186" name="Freeform 186"/>
                      <p:cNvSpPr>
                        <a:spLocks/>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7" name="Freeform 187"/>
                      <p:cNvSpPr>
                        <a:spLocks/>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8" name="Freeform 188"/>
                      <p:cNvSpPr>
                        <a:spLocks/>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9" name="Freeform 189"/>
                    <p:cNvSpPr>
                      <a:spLocks noEditPoints="1"/>
                    </p:cNvSpPr>
                    <p:nvPr/>
                  </p:nvSpPr>
                  <p:spPr bwMode="auto">
                    <a:xfrm>
                      <a:off x="3461671" y="4587673"/>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5" name="组合 214"/>
                    <p:cNvGrpSpPr/>
                    <p:nvPr/>
                  </p:nvGrpSpPr>
                  <p:grpSpPr>
                    <a:xfrm>
                      <a:off x="3774409" y="2795385"/>
                      <a:ext cx="160337" cy="255588"/>
                      <a:chOff x="2679701" y="2924175"/>
                      <a:chExt cx="160337" cy="255588"/>
                    </a:xfrm>
                  </p:grpSpPr>
                  <p:sp>
                    <p:nvSpPr>
                      <p:cNvPr id="190" name="Freeform 190"/>
                      <p:cNvSpPr>
                        <a:spLocks/>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1" name="Freeform 191"/>
                      <p:cNvSpPr>
                        <a:spLocks/>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2" name="Freeform 192"/>
                      <p:cNvSpPr>
                        <a:spLocks/>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3" name="Freeform 193"/>
                      <p:cNvSpPr>
                        <a:spLocks/>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grpSp>
          </p:grpSp>
        </p:grpSp>
        <p:sp>
          <p:nvSpPr>
            <p:cNvPr id="194" name="Freeform 194"/>
            <p:cNvSpPr>
              <a:spLocks noEditPoints="1"/>
            </p:cNvSpPr>
            <p:nvPr/>
          </p:nvSpPr>
          <p:spPr bwMode="auto">
            <a:xfrm>
              <a:off x="3756946" y="1485698"/>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217" name="文本框 216"/>
          <p:cNvSpPr txBox="1"/>
          <p:nvPr/>
        </p:nvSpPr>
        <p:spPr>
          <a:xfrm>
            <a:off x="3948916" y="2602417"/>
            <a:ext cx="7447768" cy="2554545"/>
          </a:xfrm>
          <a:prstGeom prst="rect">
            <a:avLst/>
          </a:prstGeom>
          <a:noFill/>
        </p:spPr>
        <p:txBody>
          <a:bodyPr wrap="square" rtlCol="0">
            <a:spAutoFit/>
          </a:bodyPr>
          <a:lstStyle/>
          <a:p>
            <a:pPr algn="ctr" fontAlgn="auto">
              <a:spcBef>
                <a:spcPts val="0"/>
              </a:spcBef>
              <a:spcAft>
                <a:spcPts val="0"/>
              </a:spcAft>
              <a:buFontTx/>
              <a:buNone/>
            </a:pPr>
            <a:r>
              <a:rPr lang="zh-TW" altLang="en-US" sz="8000" b="1" dirty="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教務工作效率與效能策略管理</a:t>
            </a:r>
          </a:p>
        </p:txBody>
      </p:sp>
      <p:cxnSp>
        <p:nvCxnSpPr>
          <p:cNvPr id="219" name="Straight Connector 13"/>
          <p:cNvCxnSpPr>
            <a:cxnSpLocks noChangeShapeType="1"/>
          </p:cNvCxnSpPr>
          <p:nvPr/>
        </p:nvCxnSpPr>
        <p:spPr bwMode="auto">
          <a:xfrm flipH="1">
            <a:off x="4079092" y="5583543"/>
            <a:ext cx="6380114" cy="0"/>
          </a:xfrm>
          <a:prstGeom prst="line">
            <a:avLst/>
          </a:prstGeom>
          <a:ln w="57150">
            <a:headEnd type="oval" w="med" len="med"/>
            <a:tailEnd/>
          </a:ln>
          <a:extLst/>
        </p:spPr>
        <p:style>
          <a:lnRef idx="3">
            <a:schemeClr val="accent2"/>
          </a:lnRef>
          <a:fillRef idx="0">
            <a:schemeClr val="accent2"/>
          </a:fillRef>
          <a:effectRef idx="2">
            <a:schemeClr val="accent2"/>
          </a:effectRef>
          <a:fontRef idx="minor">
            <a:schemeClr val="tx1"/>
          </a:fontRef>
        </p:style>
      </p:cxnSp>
      <p:sp>
        <p:nvSpPr>
          <p:cNvPr id="220" name="Text Placeholder 3"/>
          <p:cNvSpPr txBox="1">
            <a:spLocks noChangeArrowheads="1"/>
          </p:cNvSpPr>
          <p:nvPr/>
        </p:nvSpPr>
        <p:spPr bwMode="auto">
          <a:xfrm>
            <a:off x="5199013" y="797409"/>
            <a:ext cx="16414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cene3d>
              <a:camera prst="orthographicFront"/>
              <a:lightRig rig="soft" dir="t">
                <a:rot lat="0" lon="0" rev="15600000"/>
              </a:lightRig>
            </a:scene3d>
            <a:sp3d extrusionH="57150" prstMaterial="softEdge">
              <a:bevelT w="25400" h="38100"/>
            </a:sp3d>
          </a:bodyPr>
          <a:lstStyle>
            <a:lvl1pPr>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ctr">
              <a:spcBef>
                <a:spcPct val="20000"/>
              </a:spcBef>
            </a:pPr>
            <a:r>
              <a:rPr lang="zh-TW" altLang="en-US" sz="7200" b="1" i="1" dirty="0" smtClean="0">
                <a:ln/>
                <a:solidFill>
                  <a:srgbClr val="FFC000"/>
                </a:solidFill>
                <a:effectLst>
                  <a:glow rad="228600">
                    <a:srgbClr val="ED7D31">
                      <a:satMod val="175000"/>
                      <a:alpha val="40000"/>
                    </a:srgbClr>
                  </a:glow>
                </a:effectLst>
              </a:rPr>
              <a:t>           行政素養篇</a:t>
            </a:r>
            <a:r>
              <a:rPr lang="en-US" altLang="en-US" sz="7200" b="1" i="1" dirty="0" smtClean="0">
                <a:ln/>
                <a:solidFill>
                  <a:srgbClr val="FFC000"/>
                </a:solidFill>
                <a:effectLst>
                  <a:glow rad="228600">
                    <a:srgbClr val="ED7D31">
                      <a:satMod val="175000"/>
                      <a:alpha val="40000"/>
                    </a:srgbClr>
                  </a:glow>
                </a:effectLst>
              </a:rPr>
              <a:t>0</a:t>
            </a:r>
            <a:r>
              <a:rPr lang="en-US" altLang="zh-TW" sz="7200" b="1" i="1" dirty="0" smtClean="0">
                <a:ln/>
                <a:solidFill>
                  <a:srgbClr val="FFC000"/>
                </a:solidFill>
                <a:effectLst>
                  <a:glow rad="228600">
                    <a:srgbClr val="ED7D31">
                      <a:satMod val="175000"/>
                      <a:alpha val="40000"/>
                    </a:srgbClr>
                  </a:glow>
                </a:effectLst>
              </a:rPr>
              <a:t>3</a:t>
            </a:r>
            <a:endParaRPr lang="en-US" altLang="en-US" sz="8000" b="1" i="1" dirty="0">
              <a:ln/>
              <a:solidFill>
                <a:srgbClr val="FFC000"/>
              </a:solidFill>
              <a:effectLst>
                <a:glow rad="228600">
                  <a:srgbClr val="ED7D31">
                    <a:satMod val="175000"/>
                    <a:alpha val="40000"/>
                  </a:srgbClr>
                </a:glow>
              </a:effectLst>
            </a:endParaRPr>
          </a:p>
        </p:txBody>
      </p:sp>
      <p:grpSp>
        <p:nvGrpSpPr>
          <p:cNvPr id="221" name="组合 4"/>
          <p:cNvGrpSpPr>
            <a:grpSpLocks/>
          </p:cNvGrpSpPr>
          <p:nvPr/>
        </p:nvGrpSpPr>
        <p:grpSpPr bwMode="auto">
          <a:xfrm>
            <a:off x="10237817" y="5127931"/>
            <a:ext cx="1435100" cy="1309687"/>
            <a:chOff x="9933940" y="3132138"/>
            <a:chExt cx="1435100" cy="1309686"/>
          </a:xfrm>
          <a:solidFill>
            <a:srgbClr val="FFFF00"/>
          </a:solidFill>
        </p:grpSpPr>
        <p:sp>
          <p:nvSpPr>
            <p:cNvPr id="222" name="等腰三角形 22"/>
            <p:cNvSpPr>
              <a:spLocks noChangeArrowheads="1"/>
            </p:cNvSpPr>
            <p:nvPr/>
          </p:nvSpPr>
          <p:spPr bwMode="auto">
            <a:xfrm rot="-8687839">
              <a:off x="9933940" y="3427412"/>
              <a:ext cx="1176338" cy="1014412"/>
            </a:xfrm>
            <a:prstGeom prst="triangle">
              <a:avLst>
                <a:gd name="adj" fmla="val 50000"/>
              </a:avLst>
            </a:prstGeom>
            <a:grpFill/>
            <a:ln w="28575">
              <a:solidFill>
                <a:srgbClr val="197519"/>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3" name="组合 2"/>
            <p:cNvGrpSpPr>
              <a:grpSpLocks/>
            </p:cNvGrpSpPr>
            <p:nvPr/>
          </p:nvGrpSpPr>
          <p:grpSpPr bwMode="auto">
            <a:xfrm>
              <a:off x="10065703" y="3132138"/>
              <a:ext cx="1303337" cy="1279524"/>
              <a:chOff x="10065703" y="3132138"/>
              <a:chExt cx="1303337" cy="1279524"/>
            </a:xfrm>
            <a:grpFill/>
          </p:grpSpPr>
          <p:sp>
            <p:nvSpPr>
              <p:cNvPr id="224" name="等腰三角形 21"/>
              <p:cNvSpPr>
                <a:spLocks noChangeArrowheads="1"/>
              </p:cNvSpPr>
              <p:nvPr/>
            </p:nvSpPr>
            <p:spPr bwMode="auto">
              <a:xfrm rot="-8687839">
                <a:off x="10065703" y="3487738"/>
                <a:ext cx="944562" cy="815975"/>
              </a:xfrm>
              <a:prstGeom prst="triangle">
                <a:avLst>
                  <a:gd name="adj" fmla="val 50000"/>
                </a:avLst>
              </a:prstGeom>
              <a:grpFill/>
              <a:ln w="12700">
                <a:solidFill>
                  <a:srgbClr val="000000"/>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5" name="组合 1"/>
              <p:cNvGrpSpPr>
                <a:grpSpLocks/>
              </p:cNvGrpSpPr>
              <p:nvPr/>
            </p:nvGrpSpPr>
            <p:grpSpPr bwMode="auto">
              <a:xfrm>
                <a:off x="10165715" y="3132138"/>
                <a:ext cx="1203325" cy="1279524"/>
                <a:chOff x="10165715" y="3132138"/>
                <a:chExt cx="1203325" cy="1279524"/>
              </a:xfrm>
              <a:grpFill/>
            </p:grpSpPr>
            <p:sp>
              <p:nvSpPr>
                <p:cNvPr id="226" name="椭圆 23"/>
                <p:cNvSpPr>
                  <a:spLocks noChangeArrowheads="1"/>
                </p:cNvSpPr>
                <p:nvPr/>
              </p:nvSpPr>
              <p:spPr bwMode="auto">
                <a:xfrm rot="9110320">
                  <a:off x="11254740" y="37925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7" name="椭圆 24"/>
                <p:cNvSpPr>
                  <a:spLocks noChangeArrowheads="1"/>
                </p:cNvSpPr>
                <p:nvPr/>
              </p:nvSpPr>
              <p:spPr bwMode="auto">
                <a:xfrm rot="9110320">
                  <a:off x="10165715" y="4295774"/>
                  <a:ext cx="115888" cy="115888"/>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8" name="椭圆 25"/>
                <p:cNvSpPr>
                  <a:spLocks noChangeArrowheads="1"/>
                </p:cNvSpPr>
                <p:nvPr/>
              </p:nvSpPr>
              <p:spPr bwMode="auto">
                <a:xfrm rot="9110320">
                  <a:off x="10283190" y="31321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grpSp>
        </p:grpSp>
      </p:grpSp>
    </p:spTree>
    <p:extLst>
      <p:ext uri="{BB962C8B-B14F-4D97-AF65-F5344CB8AC3E}">
        <p14:creationId xmlns:p14="http://schemas.microsoft.com/office/powerpoint/2010/main" val="19490358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300"/>
                                  </p:stCondLst>
                                  <p:childTnLst>
                                    <p:set>
                                      <p:cBhvr>
                                        <p:cTn id="6" dur="1" fill="hold">
                                          <p:stCondLst>
                                            <p:cond delay="0"/>
                                          </p:stCondLst>
                                        </p:cTn>
                                        <p:tgtEl>
                                          <p:spTgt spid="219"/>
                                        </p:tgtEl>
                                        <p:attrNameLst>
                                          <p:attrName>style.visibility</p:attrName>
                                        </p:attrNameLst>
                                      </p:cBhvr>
                                      <p:to>
                                        <p:strVal val="visible"/>
                                      </p:to>
                                    </p:set>
                                    <p:animEffect transition="in" filter="wipe(left)">
                                      <p:cBhvr>
                                        <p:cTn id="7" dur="500"/>
                                        <p:tgtEl>
                                          <p:spTgt spid="219"/>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220"/>
                                        </p:tgtEl>
                                        <p:attrNameLst>
                                          <p:attrName>style.visibility</p:attrName>
                                        </p:attrNameLst>
                                      </p:cBhvr>
                                      <p:to>
                                        <p:strVal val="visible"/>
                                      </p:to>
                                    </p:set>
                                    <p:anim calcmode="lin" valueType="num">
                                      <p:cBhvr>
                                        <p:cTn id="10" dur="500" fill="hold"/>
                                        <p:tgtEl>
                                          <p:spTgt spid="220"/>
                                        </p:tgtEl>
                                        <p:attrNameLst>
                                          <p:attrName>ppt_w</p:attrName>
                                        </p:attrNameLst>
                                      </p:cBhvr>
                                      <p:tavLst>
                                        <p:tav tm="0">
                                          <p:val>
                                            <p:fltVal val="0"/>
                                          </p:val>
                                        </p:tav>
                                        <p:tav tm="100000">
                                          <p:val>
                                            <p:strVal val="#ppt_w"/>
                                          </p:val>
                                        </p:tav>
                                      </p:tavLst>
                                    </p:anim>
                                    <p:anim calcmode="lin" valueType="num">
                                      <p:cBhvr>
                                        <p:cTn id="11" dur="500" fill="hold"/>
                                        <p:tgtEl>
                                          <p:spTgt spid="220"/>
                                        </p:tgtEl>
                                        <p:attrNameLst>
                                          <p:attrName>ppt_h</p:attrName>
                                        </p:attrNameLst>
                                      </p:cBhvr>
                                      <p:tavLst>
                                        <p:tav tm="0">
                                          <p:val>
                                            <p:fltVal val="0"/>
                                          </p:val>
                                        </p:tav>
                                        <p:tav tm="100000">
                                          <p:val>
                                            <p:strVal val="#ppt_h"/>
                                          </p:val>
                                        </p:tav>
                                      </p:tavLst>
                                    </p:anim>
                                    <p:animEffect transition="in" filter="fade">
                                      <p:cBhvr>
                                        <p:cTn id="12" dur="500"/>
                                        <p:tgtEl>
                                          <p:spTgt spid="220"/>
                                        </p:tgtEl>
                                      </p:cBhvr>
                                    </p:animEffect>
                                  </p:childTnLst>
                                </p:cTn>
                              </p:par>
                              <p:par>
                                <p:cTn id="13" presetID="1" presetClass="entr" presetSubtype="0" fill="hold" nodeType="withEffect">
                                  <p:stCondLst>
                                    <p:cond delay="0"/>
                                  </p:stCondLst>
                                  <p:childTnLst>
                                    <p:set>
                                      <p:cBhvr>
                                        <p:cTn id="14" dur="1" fill="hold">
                                          <p:stCondLst>
                                            <p:cond delay="0"/>
                                          </p:stCondLst>
                                        </p:cTn>
                                        <p:tgtEl>
                                          <p:spTgt spid="221"/>
                                        </p:tgtEl>
                                        <p:attrNameLst>
                                          <p:attrName>style.visibility</p:attrName>
                                        </p:attrNameLst>
                                      </p:cBhvr>
                                      <p:to>
                                        <p:strVal val="visible"/>
                                      </p:to>
                                    </p:set>
                                  </p:childTnLst>
                                </p:cTn>
                              </p:par>
                              <p:par>
                                <p:cTn id="15" presetID="8" presetClass="emph" presetSubtype="0" fill="hold" nodeType="withEffect">
                                  <p:stCondLst>
                                    <p:cond delay="0"/>
                                  </p:stCondLst>
                                  <p:childTnLst>
                                    <p:animRot by="21600000">
                                      <p:cBhvr>
                                        <p:cTn id="16" dur="1000" fill="hold"/>
                                        <p:tgtEl>
                                          <p:spTgt spid="2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任意多边形 3"/>
          <p:cNvSpPr>
            <a:spLocks noChangeArrowheads="1"/>
          </p:cNvSpPr>
          <p:nvPr/>
        </p:nvSpPr>
        <p:spPr bwMode="auto">
          <a:xfrm>
            <a:off x="-19050" y="3981450"/>
            <a:ext cx="12211050" cy="0"/>
          </a:xfrm>
          <a:custGeom>
            <a:avLst/>
            <a:gdLst>
              <a:gd name="T0" fmla="*/ 0 w 12211050"/>
              <a:gd name="T1" fmla="*/ 0 h 635"/>
              <a:gd name="T2" fmla="*/ 12211050 w 12211050"/>
              <a:gd name="T3" fmla="*/ 0 h 635"/>
              <a:gd name="T4" fmla="*/ 0 60000 65536"/>
              <a:gd name="T5" fmla="*/ 0 60000 65536"/>
              <a:gd name="T6" fmla="*/ 0 w 12211050"/>
              <a:gd name="T7" fmla="*/ 0 h 635"/>
              <a:gd name="T8" fmla="*/ 12211050 w 12211050"/>
              <a:gd name="T9" fmla="*/ 635 h 635"/>
            </a:gdLst>
            <a:ahLst/>
            <a:cxnLst>
              <a:cxn ang="T4">
                <a:pos x="T0" y="T1"/>
              </a:cxn>
              <a:cxn ang="T5">
                <a:pos x="T2" y="T3"/>
              </a:cxn>
            </a:cxnLst>
            <a:rect l="T6" t="T7" r="T8" b="T9"/>
            <a:pathLst>
              <a:path w="12211050" h="635">
                <a:moveTo>
                  <a:pt x="0" y="0"/>
                </a:moveTo>
                <a:lnTo>
                  <a:pt x="12211050" y="0"/>
                </a:lnTo>
              </a:path>
            </a:pathLst>
          </a:custGeom>
          <a:noFill/>
          <a:ln w="12700" cap="flat" cmpd="sng">
            <a:solidFill>
              <a:srgbClr val="0C0C0C"/>
            </a:solidFill>
            <a:bevel/>
            <a:headEnd/>
            <a:tailEnd/>
          </a:ln>
          <a:extLst>
            <a:ext uri="{909E8E84-426E-40DD-AFC4-6F175D3DCCD1}">
              <a14:hiddenFill xmlns:a14="http://schemas.microsoft.com/office/drawing/2010/main">
                <a:solidFill>
                  <a:srgbClr val="FFFFFF"/>
                </a:solidFill>
              </a14:hiddenFill>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1" name="矩形标注 6"/>
          <p:cNvSpPr>
            <a:spLocks noChangeArrowheads="1"/>
          </p:cNvSpPr>
          <p:nvPr/>
        </p:nvSpPr>
        <p:spPr bwMode="auto">
          <a:xfrm>
            <a:off x="819150" y="2190750"/>
            <a:ext cx="2057400" cy="1377950"/>
          </a:xfrm>
          <a:prstGeom prst="wedgeRectCallout">
            <a:avLst>
              <a:gd name="adj1" fmla="val -28241"/>
              <a:gd name="adj2" fmla="val 79083"/>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2" name="矩形标注 22"/>
          <p:cNvSpPr>
            <a:spLocks noChangeArrowheads="1"/>
          </p:cNvSpPr>
          <p:nvPr/>
        </p:nvSpPr>
        <p:spPr bwMode="auto">
          <a:xfrm>
            <a:off x="3587750" y="2190750"/>
            <a:ext cx="2057400" cy="1377950"/>
          </a:xfrm>
          <a:prstGeom prst="wedgeRectCallout">
            <a:avLst>
              <a:gd name="adj1" fmla="val -28241"/>
              <a:gd name="adj2" fmla="val 79083"/>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3" name="矩形标注 23"/>
          <p:cNvSpPr>
            <a:spLocks noChangeArrowheads="1"/>
          </p:cNvSpPr>
          <p:nvPr/>
        </p:nvSpPr>
        <p:spPr bwMode="auto">
          <a:xfrm>
            <a:off x="6496050" y="2190750"/>
            <a:ext cx="2057400" cy="1377950"/>
          </a:xfrm>
          <a:prstGeom prst="wedgeRectCallout">
            <a:avLst>
              <a:gd name="adj1" fmla="val -28241"/>
              <a:gd name="adj2" fmla="val 79083"/>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4" name="矩形标注 24"/>
          <p:cNvSpPr>
            <a:spLocks noChangeArrowheads="1"/>
          </p:cNvSpPr>
          <p:nvPr/>
        </p:nvSpPr>
        <p:spPr bwMode="auto">
          <a:xfrm>
            <a:off x="9582150" y="2190750"/>
            <a:ext cx="2057400" cy="1377950"/>
          </a:xfrm>
          <a:prstGeom prst="wedgeRectCallout">
            <a:avLst>
              <a:gd name="adj1" fmla="val -28241"/>
              <a:gd name="adj2" fmla="val 79083"/>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21" name="文本框 31"/>
          <p:cNvSpPr>
            <a:spLocks noChangeArrowheads="1"/>
          </p:cNvSpPr>
          <p:nvPr/>
        </p:nvSpPr>
        <p:spPr bwMode="auto">
          <a:xfrm>
            <a:off x="548641" y="4233198"/>
            <a:ext cx="232791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恢宏氣度、不計較小節</a:t>
            </a:r>
            <a:r>
              <a:rPr lang="zh-TW" altLang="en-US" sz="2400" b="1" dirty="0" smtClean="0">
                <a:solidFill>
                  <a:srgbClr val="000000"/>
                </a:solidFill>
                <a:latin typeface="微软雅黑" pitchFamily="34" charset="-122"/>
                <a:ea typeface="微软雅黑" pitchFamily="34" charset="-122"/>
                <a:sym typeface="微软雅黑" pitchFamily="34" charset="-122"/>
              </a:rPr>
              <a:t>、有理想</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24" name="文本框 34"/>
          <p:cNvSpPr>
            <a:spLocks noChangeArrowheads="1"/>
          </p:cNvSpPr>
          <p:nvPr/>
        </p:nvSpPr>
        <p:spPr bwMode="auto">
          <a:xfrm>
            <a:off x="3409950" y="4227259"/>
            <a:ext cx="235780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真摯努力、任勞任怨</a:t>
            </a:r>
            <a:r>
              <a:rPr lang="zh-TW" altLang="en-US" sz="2400" b="1" dirty="0" smtClean="0">
                <a:solidFill>
                  <a:srgbClr val="000000"/>
                </a:solidFill>
                <a:latin typeface="微软雅黑" pitchFamily="34" charset="-122"/>
                <a:ea typeface="微软雅黑" pitchFamily="34" charset="-122"/>
                <a:sym typeface="微软雅黑" pitchFamily="34" charset="-122"/>
              </a:rPr>
              <a:t>、「共</a:t>
            </a:r>
            <a:r>
              <a:rPr lang="zh-TW" altLang="en-US" sz="2400" b="1" dirty="0">
                <a:solidFill>
                  <a:srgbClr val="000000"/>
                </a:solidFill>
                <a:latin typeface="微软雅黑" pitchFamily="34" charset="-122"/>
                <a:ea typeface="微软雅黑" pitchFamily="34" charset="-122"/>
                <a:sym typeface="微软雅黑" pitchFamily="34" charset="-122"/>
              </a:rPr>
              <a:t>好」非口號</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26" name="文本框 36"/>
          <p:cNvSpPr>
            <a:spLocks noChangeArrowheads="1"/>
          </p:cNvSpPr>
          <p:nvPr/>
        </p:nvSpPr>
        <p:spPr bwMode="auto">
          <a:xfrm>
            <a:off x="6496050" y="4215768"/>
            <a:ext cx="2372091"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德優於才、心優於術、或德心得兼、建構優質團隊</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29" name="文本框 39"/>
          <p:cNvSpPr>
            <a:spLocks noChangeArrowheads="1"/>
          </p:cNvSpPr>
          <p:nvPr/>
        </p:nvSpPr>
        <p:spPr bwMode="auto">
          <a:xfrm>
            <a:off x="9387253" y="4182130"/>
            <a:ext cx="256698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縝密思考（目標、策略、方法）、流程、進度、資源</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31" name="文本框 41"/>
          <p:cNvSpPr>
            <a:spLocks noChangeArrowheads="1"/>
          </p:cNvSpPr>
          <p:nvPr/>
        </p:nvSpPr>
        <p:spPr bwMode="auto">
          <a:xfrm>
            <a:off x="655638" y="2587625"/>
            <a:ext cx="161454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dirty="0" smtClean="0">
                <a:solidFill>
                  <a:srgbClr val="FFF6E7"/>
                </a:solidFill>
                <a:latin typeface="微软雅黑" pitchFamily="34" charset="-122"/>
                <a:ea typeface="微软雅黑" pitchFamily="34" charset="-122"/>
                <a:sym typeface="微软雅黑" pitchFamily="34" charset="-122"/>
              </a:rPr>
              <a:t>     </a:t>
            </a:r>
            <a:r>
              <a:rPr lang="zh-TW" altLang="en-US" sz="3200" b="1" dirty="0" smtClean="0">
                <a:solidFill>
                  <a:srgbClr val="FFF6E7"/>
                </a:solidFill>
                <a:latin typeface="微软雅黑" pitchFamily="34" charset="-122"/>
                <a:ea typeface="微软雅黑" pitchFamily="34" charset="-122"/>
                <a:sym typeface="微软雅黑" pitchFamily="34" charset="-122"/>
              </a:rPr>
              <a:t>格局</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2" name="文本框 42"/>
          <p:cNvSpPr>
            <a:spLocks noChangeArrowheads="1"/>
          </p:cNvSpPr>
          <p:nvPr/>
        </p:nvSpPr>
        <p:spPr bwMode="auto">
          <a:xfrm>
            <a:off x="3409950" y="2544763"/>
            <a:ext cx="161454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dirty="0" smtClean="0">
                <a:solidFill>
                  <a:srgbClr val="FFF6E7"/>
                </a:solidFill>
                <a:latin typeface="微软雅黑" pitchFamily="34" charset="-122"/>
                <a:ea typeface="微软雅黑" pitchFamily="34" charset="-122"/>
                <a:sym typeface="微软雅黑" pitchFamily="34" charset="-122"/>
              </a:rPr>
              <a:t>     </a:t>
            </a:r>
            <a:r>
              <a:rPr lang="zh-TW" altLang="en-US" sz="3200" b="1" dirty="0" smtClean="0">
                <a:solidFill>
                  <a:srgbClr val="FFF6E7"/>
                </a:solidFill>
                <a:latin typeface="微软雅黑" pitchFamily="34" charset="-122"/>
                <a:ea typeface="微软雅黑" pitchFamily="34" charset="-122"/>
                <a:sym typeface="微软雅黑" pitchFamily="34" charset="-122"/>
              </a:rPr>
              <a:t>態度</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3" name="文本框 43"/>
          <p:cNvSpPr>
            <a:spLocks noChangeArrowheads="1"/>
          </p:cNvSpPr>
          <p:nvPr/>
        </p:nvSpPr>
        <p:spPr bwMode="auto">
          <a:xfrm>
            <a:off x="6053195" y="2587625"/>
            <a:ext cx="243528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dirty="0">
                <a:solidFill>
                  <a:srgbClr val="FFF6E7"/>
                </a:solidFill>
                <a:latin typeface="微软雅黑" pitchFamily="34" charset="-122"/>
                <a:ea typeface="微软雅黑" pitchFamily="34" charset="-122"/>
                <a:sym typeface="微软雅黑" pitchFamily="34" charset="-122"/>
              </a:rPr>
              <a:t>     </a:t>
            </a:r>
            <a:r>
              <a:rPr lang="zh-TW" altLang="en-US" sz="3200" b="1" dirty="0" smtClean="0">
                <a:solidFill>
                  <a:srgbClr val="FFF6E7"/>
                </a:solidFill>
                <a:latin typeface="微软雅黑" pitchFamily="34" charset="-122"/>
                <a:ea typeface="微软雅黑" pitchFamily="34" charset="-122"/>
                <a:sym typeface="微软雅黑" pitchFamily="34" charset="-122"/>
              </a:rPr>
              <a:t>識人之明</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4" name="文本框 44"/>
          <p:cNvSpPr>
            <a:spLocks noChangeArrowheads="1"/>
          </p:cNvSpPr>
          <p:nvPr/>
        </p:nvSpPr>
        <p:spPr bwMode="auto">
          <a:xfrm>
            <a:off x="9708892" y="2374355"/>
            <a:ext cx="182614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a:solidFill>
                  <a:srgbClr val="FFF6E7"/>
                </a:solidFill>
                <a:latin typeface="微软雅黑" pitchFamily="34" charset="-122"/>
                <a:ea typeface="微软雅黑" pitchFamily="34" charset="-122"/>
                <a:sym typeface="微软雅黑" pitchFamily="34" charset="-122"/>
              </a:rPr>
              <a:t>謀篇</a:t>
            </a:r>
            <a:r>
              <a:rPr lang="zh-TW" altLang="en-US" sz="3200" b="1" dirty="0" smtClean="0">
                <a:solidFill>
                  <a:srgbClr val="FFF6E7"/>
                </a:solidFill>
                <a:latin typeface="微软雅黑" pitchFamily="34" charset="-122"/>
                <a:ea typeface="微软雅黑" pitchFamily="34" charset="-122"/>
                <a:sym typeface="微软雅黑" pitchFamily="34" charset="-122"/>
              </a:rPr>
              <a:t>佈局</a:t>
            </a:r>
            <a:endParaRPr lang="en-US" altLang="zh-TW" sz="3200" b="1" dirty="0" smtClean="0">
              <a:solidFill>
                <a:srgbClr val="FFF6E7"/>
              </a:solidFill>
              <a:latin typeface="微软雅黑" pitchFamily="34" charset="-122"/>
              <a:ea typeface="微软雅黑" pitchFamily="34" charset="-122"/>
              <a:sym typeface="微软雅黑" pitchFamily="34" charset="-122"/>
            </a:endParaRPr>
          </a:p>
          <a:p>
            <a:r>
              <a:rPr lang="zh-TW" altLang="en-US" sz="3200" b="1" dirty="0" smtClean="0">
                <a:solidFill>
                  <a:srgbClr val="FFF6E7"/>
                </a:solidFill>
                <a:latin typeface="微软雅黑" pitchFamily="34" charset="-122"/>
                <a:ea typeface="微软雅黑" pitchFamily="34" charset="-122"/>
                <a:sym typeface="微软雅黑" pitchFamily="34" charset="-122"/>
              </a:rPr>
              <a:t>運籌帷幄</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5" name="矩形 47"/>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36" name="文本框 48"/>
          <p:cNvSpPr>
            <a:spLocks noChangeArrowheads="1"/>
          </p:cNvSpPr>
          <p:nvPr/>
        </p:nvSpPr>
        <p:spPr bwMode="auto">
          <a:xfrm>
            <a:off x="351794" y="223103"/>
            <a:ext cx="818685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4800" b="1" dirty="0" smtClean="0">
                <a:solidFill>
                  <a:srgbClr val="000000"/>
                </a:solidFill>
                <a:latin typeface="微软雅黑" pitchFamily="34" charset="-122"/>
                <a:ea typeface="微软雅黑" pitchFamily="34" charset="-122"/>
                <a:sym typeface="微软雅黑" pitchFamily="34" charset="-122"/>
              </a:rPr>
              <a:t>工作效率</a:t>
            </a:r>
            <a:r>
              <a:rPr lang="zh-TW" altLang="en-US" sz="4800" b="1" dirty="0">
                <a:solidFill>
                  <a:srgbClr val="000000"/>
                </a:solidFill>
                <a:latin typeface="微软雅黑" pitchFamily="34" charset="-122"/>
                <a:ea typeface="微软雅黑" pitchFamily="34" charset="-122"/>
                <a:sym typeface="微软雅黑" pitchFamily="34" charset="-122"/>
              </a:rPr>
              <a:t>與效能策略</a:t>
            </a:r>
            <a:r>
              <a:rPr lang="zh-TW" altLang="en-US" sz="4800" b="1" dirty="0" smtClean="0">
                <a:solidFill>
                  <a:srgbClr val="000000"/>
                </a:solidFill>
                <a:latin typeface="微软雅黑" pitchFamily="34" charset="-122"/>
                <a:ea typeface="微软雅黑" pitchFamily="34" charset="-122"/>
                <a:sym typeface="微软雅黑" pitchFamily="34" charset="-122"/>
              </a:rPr>
              <a:t>管理之一</a:t>
            </a:r>
            <a:endParaRPr lang="zh-TW" altLang="en-US" sz="4800" b="1" dirty="0">
              <a:solidFill>
                <a:srgbClr val="000000"/>
              </a:solidFill>
              <a:latin typeface="微软雅黑" pitchFamily="34" charset="-122"/>
              <a:ea typeface="微软雅黑" pitchFamily="34" charset="-122"/>
              <a:sym typeface="微软雅黑" pitchFamily="34" charset="-122"/>
            </a:endParaRPr>
          </a:p>
        </p:txBody>
      </p:sp>
      <p:sp>
        <p:nvSpPr>
          <p:cNvPr id="2" name="矩形 1"/>
          <p:cNvSpPr/>
          <p:nvPr/>
        </p:nvSpPr>
        <p:spPr>
          <a:xfrm>
            <a:off x="2876551" y="1054100"/>
            <a:ext cx="8947330" cy="523220"/>
          </a:xfrm>
          <a:prstGeom prst="rect">
            <a:avLst/>
          </a:prstGeom>
        </p:spPr>
        <p:txBody>
          <a:bodyPr wrap="square">
            <a:spAutoFit/>
          </a:bodyPr>
          <a:lstStyle/>
          <a:p>
            <a:pPr lvl="0" indent="457835">
              <a:spcAft>
                <a:spcPts val="0"/>
              </a:spcAft>
            </a:pPr>
            <a:r>
              <a:rPr lang="zh-TW" altLang="zh-TW" sz="2800" b="1" kern="100" dirty="0">
                <a:solidFill>
                  <a:prstClr val="black"/>
                </a:solidFill>
                <a:latin typeface="微軟正黑體" panose="020B0604030504040204" pitchFamily="34" charset="-120"/>
                <a:ea typeface="微軟正黑體" panose="020B0604030504040204" pitchFamily="34" charset="-120"/>
              </a:rPr>
              <a:t>態度決定高度，氣度決定深度</a:t>
            </a:r>
            <a:r>
              <a:rPr lang="zh-TW" altLang="zh-TW" sz="2400" b="1" kern="100" dirty="0">
                <a:solidFill>
                  <a:prstClr val="black"/>
                </a:solidFill>
                <a:latin typeface="微軟正黑體" panose="020B0604030504040204" pitchFamily="34" charset="-120"/>
                <a:ea typeface="微軟正黑體" panose="020B0604030504040204" pitchFamily="34" charset="-120"/>
              </a:rPr>
              <a:t>…</a:t>
            </a:r>
            <a:r>
              <a:rPr lang="zh-TW" altLang="zh-TW" sz="1600" b="1" kern="0" dirty="0">
                <a:solidFill>
                  <a:prstClr val="black"/>
                </a:solidFill>
                <a:latin typeface="微軟正黑體" panose="020B0604030504040204" pitchFamily="34" charset="-120"/>
                <a:ea typeface="微軟正黑體" panose="020B0604030504040204" pitchFamily="34" charset="-120"/>
              </a:rPr>
              <a:t>您的好方法在哪兒？你有何高明之處？</a:t>
            </a:r>
            <a:endParaRPr lang="zh-TW" altLang="zh-TW" sz="2800" b="1" kern="100" spc="300" dirty="0">
              <a:solidFill>
                <a:prstClr val="black"/>
              </a:solidFill>
              <a:latin typeface="微軟正黑體" panose="020B0604030504040204" pitchFamily="34" charset="-120"/>
              <a:ea typeface="微軟正黑體" panose="020B0604030504040204" pitchFamily="34" charset="-120"/>
            </a:endParaRPr>
          </a:p>
        </p:txBody>
      </p:sp>
    </p:spTree>
  </p:cSld>
  <p:clrMapOvr>
    <a:masterClrMapping/>
  </p:clrMapOvr>
  <p:transition spd="slow"/>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任意多边形 3"/>
          <p:cNvSpPr>
            <a:spLocks noChangeArrowheads="1"/>
          </p:cNvSpPr>
          <p:nvPr/>
        </p:nvSpPr>
        <p:spPr bwMode="auto">
          <a:xfrm>
            <a:off x="-19050" y="3981450"/>
            <a:ext cx="12211050" cy="0"/>
          </a:xfrm>
          <a:custGeom>
            <a:avLst/>
            <a:gdLst>
              <a:gd name="T0" fmla="*/ 0 w 12211050"/>
              <a:gd name="T1" fmla="*/ 0 h 635"/>
              <a:gd name="T2" fmla="*/ 12211050 w 12211050"/>
              <a:gd name="T3" fmla="*/ 0 h 635"/>
              <a:gd name="T4" fmla="*/ 0 60000 65536"/>
              <a:gd name="T5" fmla="*/ 0 60000 65536"/>
              <a:gd name="T6" fmla="*/ 0 w 12211050"/>
              <a:gd name="T7" fmla="*/ 0 h 635"/>
              <a:gd name="T8" fmla="*/ 12211050 w 12211050"/>
              <a:gd name="T9" fmla="*/ 635 h 635"/>
            </a:gdLst>
            <a:ahLst/>
            <a:cxnLst>
              <a:cxn ang="T4">
                <a:pos x="T0" y="T1"/>
              </a:cxn>
              <a:cxn ang="T5">
                <a:pos x="T2" y="T3"/>
              </a:cxn>
            </a:cxnLst>
            <a:rect l="T6" t="T7" r="T8" b="T9"/>
            <a:pathLst>
              <a:path w="12211050" h="635">
                <a:moveTo>
                  <a:pt x="0" y="0"/>
                </a:moveTo>
                <a:lnTo>
                  <a:pt x="12211050" y="0"/>
                </a:lnTo>
              </a:path>
            </a:pathLst>
          </a:custGeom>
          <a:noFill/>
          <a:ln w="12700" cap="flat" cmpd="sng">
            <a:solidFill>
              <a:srgbClr val="0C0C0C"/>
            </a:solidFill>
            <a:bevel/>
            <a:headEnd/>
            <a:tailEnd/>
          </a:ln>
          <a:extLst>
            <a:ext uri="{909E8E84-426E-40DD-AFC4-6F175D3DCCD1}">
              <a14:hiddenFill xmlns:a14="http://schemas.microsoft.com/office/drawing/2010/main">
                <a:solidFill>
                  <a:srgbClr val="FFFFFF"/>
                </a:solidFill>
              </a14:hiddenFill>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1" name="矩形标注 6"/>
          <p:cNvSpPr>
            <a:spLocks noChangeArrowheads="1"/>
          </p:cNvSpPr>
          <p:nvPr/>
        </p:nvSpPr>
        <p:spPr bwMode="auto">
          <a:xfrm>
            <a:off x="819150" y="2190750"/>
            <a:ext cx="2057400" cy="1377950"/>
          </a:xfrm>
          <a:prstGeom prst="wedgeRectCallout">
            <a:avLst>
              <a:gd name="adj1" fmla="val -28241"/>
              <a:gd name="adj2" fmla="val 79083"/>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2" name="矩形标注 22"/>
          <p:cNvSpPr>
            <a:spLocks noChangeArrowheads="1"/>
          </p:cNvSpPr>
          <p:nvPr/>
        </p:nvSpPr>
        <p:spPr bwMode="auto">
          <a:xfrm>
            <a:off x="3587750" y="2190750"/>
            <a:ext cx="2057400" cy="1377950"/>
          </a:xfrm>
          <a:prstGeom prst="wedgeRectCallout">
            <a:avLst>
              <a:gd name="adj1" fmla="val -28241"/>
              <a:gd name="adj2" fmla="val 79083"/>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3" name="矩形标注 23"/>
          <p:cNvSpPr>
            <a:spLocks noChangeArrowheads="1"/>
          </p:cNvSpPr>
          <p:nvPr/>
        </p:nvSpPr>
        <p:spPr bwMode="auto">
          <a:xfrm>
            <a:off x="6496050" y="2190750"/>
            <a:ext cx="2057400" cy="1377950"/>
          </a:xfrm>
          <a:prstGeom prst="wedgeRectCallout">
            <a:avLst>
              <a:gd name="adj1" fmla="val -28241"/>
              <a:gd name="adj2" fmla="val 79083"/>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4" name="矩形标注 24"/>
          <p:cNvSpPr>
            <a:spLocks noChangeArrowheads="1"/>
          </p:cNvSpPr>
          <p:nvPr/>
        </p:nvSpPr>
        <p:spPr bwMode="auto">
          <a:xfrm>
            <a:off x="9582150" y="2190750"/>
            <a:ext cx="2057400" cy="1377950"/>
          </a:xfrm>
          <a:prstGeom prst="wedgeRectCallout">
            <a:avLst>
              <a:gd name="adj1" fmla="val -28241"/>
              <a:gd name="adj2" fmla="val 79083"/>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20" name="文本框 30"/>
          <p:cNvSpPr>
            <a:spLocks noChangeArrowheads="1"/>
          </p:cNvSpPr>
          <p:nvPr/>
        </p:nvSpPr>
        <p:spPr bwMode="auto">
          <a:xfrm>
            <a:off x="498475" y="4394201"/>
            <a:ext cx="25654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省思、蘊育、強化、創意出擊</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23" name="文本框 33"/>
          <p:cNvSpPr>
            <a:spLocks noChangeArrowheads="1"/>
          </p:cNvSpPr>
          <p:nvPr/>
        </p:nvSpPr>
        <p:spPr bwMode="auto">
          <a:xfrm>
            <a:off x="3332956" y="4378038"/>
            <a:ext cx="256698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大處著眼、小處著手、步步為營、有效整合</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26" name="文本框 36"/>
          <p:cNvSpPr>
            <a:spLocks noChangeArrowheads="1"/>
          </p:cNvSpPr>
          <p:nvPr/>
        </p:nvSpPr>
        <p:spPr bwMode="auto">
          <a:xfrm>
            <a:off x="6255544" y="4392671"/>
            <a:ext cx="256698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觀察、分析、批判、統整、創思方案、創新行動</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29" name="文本框 39"/>
          <p:cNvSpPr>
            <a:spLocks noChangeArrowheads="1"/>
          </p:cNvSpPr>
          <p:nvPr/>
        </p:nvSpPr>
        <p:spPr bwMode="auto">
          <a:xfrm>
            <a:off x="9338469" y="4378038"/>
            <a:ext cx="256698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資訊、文筆、想像力、不斷精進、工作綜效、人脈銀行（廣結善緣）</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31" name="文本框 41"/>
          <p:cNvSpPr>
            <a:spLocks noChangeArrowheads="1"/>
          </p:cNvSpPr>
          <p:nvPr/>
        </p:nvSpPr>
        <p:spPr bwMode="auto">
          <a:xfrm>
            <a:off x="1170997" y="2341116"/>
            <a:ext cx="1415772"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3200" b="1" dirty="0" smtClean="0">
                <a:solidFill>
                  <a:srgbClr val="FFF6E7"/>
                </a:solidFill>
                <a:latin typeface="微软雅黑" pitchFamily="34" charset="-122"/>
                <a:ea typeface="微软雅黑" pitchFamily="34" charset="-122"/>
                <a:sym typeface="微软雅黑" pitchFamily="34" charset="-122"/>
              </a:rPr>
              <a:t>核心</a:t>
            </a:r>
            <a:endParaRPr lang="en-US" altLang="zh-TW" sz="3200" b="1" dirty="0" smtClean="0">
              <a:solidFill>
                <a:srgbClr val="FFF6E7"/>
              </a:solidFill>
              <a:latin typeface="微软雅黑" pitchFamily="34" charset="-122"/>
              <a:ea typeface="微软雅黑" pitchFamily="34" charset="-122"/>
              <a:sym typeface="微软雅黑" pitchFamily="34" charset="-122"/>
            </a:endParaRPr>
          </a:p>
          <a:p>
            <a:pPr algn="ctr"/>
            <a:r>
              <a:rPr lang="zh-TW" altLang="en-US" sz="3200" b="1" dirty="0" smtClean="0">
                <a:solidFill>
                  <a:srgbClr val="FFF6E7"/>
                </a:solidFill>
                <a:latin typeface="微软雅黑" pitchFamily="34" charset="-122"/>
                <a:ea typeface="微软雅黑" pitchFamily="34" charset="-122"/>
                <a:sym typeface="微软雅黑" pitchFamily="34" charset="-122"/>
              </a:rPr>
              <a:t>競爭力</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2" name="文本框 42"/>
          <p:cNvSpPr>
            <a:spLocks noChangeArrowheads="1"/>
          </p:cNvSpPr>
          <p:nvPr/>
        </p:nvSpPr>
        <p:spPr bwMode="auto">
          <a:xfrm>
            <a:off x="3727450" y="2587337"/>
            <a:ext cx="206856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3200" b="1" dirty="0" smtClean="0">
                <a:solidFill>
                  <a:srgbClr val="FFF6E7"/>
                </a:solidFill>
                <a:latin typeface="微软雅黑" pitchFamily="34" charset="-122"/>
                <a:ea typeface="微软雅黑" pitchFamily="34" charset="-122"/>
                <a:sym typeface="微软雅黑" pitchFamily="34" charset="-122"/>
              </a:rPr>
              <a:t>時間管理</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3" name="文本框 43"/>
          <p:cNvSpPr>
            <a:spLocks noChangeArrowheads="1"/>
          </p:cNvSpPr>
          <p:nvPr/>
        </p:nvSpPr>
        <p:spPr bwMode="auto">
          <a:xfrm>
            <a:off x="6598185" y="2587337"/>
            <a:ext cx="182614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a:solidFill>
                  <a:srgbClr val="FFF6E7"/>
                </a:solidFill>
                <a:latin typeface="微软雅黑" pitchFamily="34" charset="-122"/>
                <a:ea typeface="微软雅黑" pitchFamily="34" charset="-122"/>
                <a:sym typeface="微软雅黑" pitchFamily="34" charset="-122"/>
              </a:rPr>
              <a:t>統整分析</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4" name="文本框 44"/>
          <p:cNvSpPr>
            <a:spLocks noChangeArrowheads="1"/>
          </p:cNvSpPr>
          <p:nvPr/>
        </p:nvSpPr>
        <p:spPr bwMode="auto">
          <a:xfrm>
            <a:off x="9914077" y="2659902"/>
            <a:ext cx="141577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FFF6E7"/>
                </a:solidFill>
                <a:latin typeface="微软雅黑" pitchFamily="34" charset="-122"/>
                <a:ea typeface="微软雅黑" pitchFamily="34" charset="-122"/>
                <a:sym typeface="微软雅黑" pitchFamily="34" charset="-122"/>
              </a:rPr>
              <a:t>基本功</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5" name="矩形 47"/>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36" name="文本框 48"/>
          <p:cNvSpPr>
            <a:spLocks noChangeArrowheads="1"/>
          </p:cNvSpPr>
          <p:nvPr/>
        </p:nvSpPr>
        <p:spPr bwMode="auto">
          <a:xfrm>
            <a:off x="351794" y="223103"/>
            <a:ext cx="818685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4800" b="1" smtClean="0">
                <a:solidFill>
                  <a:srgbClr val="000000"/>
                </a:solidFill>
                <a:latin typeface="微软雅黑" pitchFamily="34" charset="-122"/>
                <a:ea typeface="微软雅黑" pitchFamily="34" charset="-122"/>
                <a:sym typeface="微软雅黑" pitchFamily="34" charset="-122"/>
              </a:rPr>
              <a:t>工作效率與效能策略管理之二</a:t>
            </a:r>
            <a:endParaRPr lang="zh-TW" altLang="en-US" sz="4800" b="1" dirty="0">
              <a:solidFill>
                <a:srgbClr val="000000"/>
              </a:solidFill>
              <a:latin typeface="微软雅黑" pitchFamily="34" charset="-122"/>
              <a:ea typeface="微软雅黑" pitchFamily="34" charset="-122"/>
              <a:sym typeface="微软雅黑" pitchFamily="34" charset="-122"/>
            </a:endParaRPr>
          </a:p>
        </p:txBody>
      </p:sp>
      <p:sp>
        <p:nvSpPr>
          <p:cNvPr id="3" name="矩形 2"/>
          <p:cNvSpPr/>
          <p:nvPr/>
        </p:nvSpPr>
        <p:spPr>
          <a:xfrm>
            <a:off x="2891204" y="1030147"/>
            <a:ext cx="9267092" cy="523220"/>
          </a:xfrm>
          <a:prstGeom prst="rect">
            <a:avLst/>
          </a:prstGeom>
        </p:spPr>
        <p:txBody>
          <a:bodyPr wrap="square">
            <a:spAutoFit/>
          </a:bodyPr>
          <a:lstStyle/>
          <a:p>
            <a:pPr lvl="0" indent="457835">
              <a:spcAft>
                <a:spcPts val="0"/>
              </a:spcAft>
            </a:pPr>
            <a:r>
              <a:rPr lang="zh-TW" altLang="zh-TW" sz="2800" b="1" kern="100" dirty="0">
                <a:solidFill>
                  <a:prstClr val="black"/>
                </a:solidFill>
                <a:latin typeface="微軟正黑體" panose="020B0604030504040204" pitchFamily="34" charset="-120"/>
                <a:ea typeface="微軟正黑體" panose="020B0604030504040204" pitchFamily="34" charset="-120"/>
              </a:rPr>
              <a:t>態度決定高度，氣度決定深度</a:t>
            </a:r>
            <a:r>
              <a:rPr lang="zh-TW" altLang="zh-TW" sz="2400" b="1" kern="100" dirty="0">
                <a:solidFill>
                  <a:prstClr val="black"/>
                </a:solidFill>
                <a:latin typeface="微軟正黑體" panose="020B0604030504040204" pitchFamily="34" charset="-120"/>
                <a:ea typeface="微軟正黑體" panose="020B0604030504040204" pitchFamily="34" charset="-120"/>
              </a:rPr>
              <a:t>…</a:t>
            </a:r>
            <a:r>
              <a:rPr lang="zh-TW" altLang="zh-TW" sz="1600" b="1" kern="0" dirty="0">
                <a:solidFill>
                  <a:prstClr val="black"/>
                </a:solidFill>
                <a:latin typeface="微軟正黑體" panose="020B0604030504040204" pitchFamily="34" charset="-120"/>
                <a:ea typeface="微軟正黑體" panose="020B0604030504040204" pitchFamily="34" charset="-120"/>
              </a:rPr>
              <a:t>您的好方法在哪兒？你有何高明之處？</a:t>
            </a:r>
            <a:endParaRPr lang="zh-TW" altLang="zh-TW" sz="2800" b="1" kern="100" spc="300" dirty="0">
              <a:solidFill>
                <a:prstClr val="black"/>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2897268476"/>
      </p:ext>
    </p:extLst>
  </p:cSld>
  <p:clrMapOvr>
    <a:masterClrMapping/>
  </p:clrMapOvr>
  <p:transition spd="slow"/>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任意多边形 3"/>
          <p:cNvSpPr>
            <a:spLocks noChangeArrowheads="1"/>
          </p:cNvSpPr>
          <p:nvPr/>
        </p:nvSpPr>
        <p:spPr bwMode="auto">
          <a:xfrm>
            <a:off x="-19050" y="3981450"/>
            <a:ext cx="12211050" cy="0"/>
          </a:xfrm>
          <a:custGeom>
            <a:avLst/>
            <a:gdLst>
              <a:gd name="T0" fmla="*/ 0 w 12211050"/>
              <a:gd name="T1" fmla="*/ 0 h 635"/>
              <a:gd name="T2" fmla="*/ 12211050 w 12211050"/>
              <a:gd name="T3" fmla="*/ 0 h 635"/>
              <a:gd name="T4" fmla="*/ 0 60000 65536"/>
              <a:gd name="T5" fmla="*/ 0 60000 65536"/>
              <a:gd name="T6" fmla="*/ 0 w 12211050"/>
              <a:gd name="T7" fmla="*/ 0 h 635"/>
              <a:gd name="T8" fmla="*/ 12211050 w 12211050"/>
              <a:gd name="T9" fmla="*/ 635 h 635"/>
            </a:gdLst>
            <a:ahLst/>
            <a:cxnLst>
              <a:cxn ang="T4">
                <a:pos x="T0" y="T1"/>
              </a:cxn>
              <a:cxn ang="T5">
                <a:pos x="T2" y="T3"/>
              </a:cxn>
            </a:cxnLst>
            <a:rect l="T6" t="T7" r="T8" b="T9"/>
            <a:pathLst>
              <a:path w="12211050" h="635">
                <a:moveTo>
                  <a:pt x="0" y="0"/>
                </a:moveTo>
                <a:lnTo>
                  <a:pt x="12211050" y="0"/>
                </a:lnTo>
              </a:path>
            </a:pathLst>
          </a:custGeom>
          <a:noFill/>
          <a:ln w="12700" cap="flat" cmpd="sng">
            <a:solidFill>
              <a:srgbClr val="0C0C0C"/>
            </a:solidFill>
            <a:bevel/>
            <a:headEnd/>
            <a:tailEnd/>
          </a:ln>
          <a:extLst>
            <a:ext uri="{909E8E84-426E-40DD-AFC4-6F175D3DCCD1}">
              <a14:hiddenFill xmlns:a14="http://schemas.microsoft.com/office/drawing/2010/main">
                <a:solidFill>
                  <a:srgbClr val="FFFFFF"/>
                </a:solidFill>
              </a14:hiddenFill>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1" name="矩形标注 6"/>
          <p:cNvSpPr>
            <a:spLocks noChangeArrowheads="1"/>
          </p:cNvSpPr>
          <p:nvPr/>
        </p:nvSpPr>
        <p:spPr bwMode="auto">
          <a:xfrm>
            <a:off x="819150" y="2190750"/>
            <a:ext cx="2057400" cy="1377950"/>
          </a:xfrm>
          <a:prstGeom prst="wedgeRectCallout">
            <a:avLst>
              <a:gd name="adj1" fmla="val -28241"/>
              <a:gd name="adj2" fmla="val 79083"/>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2" name="矩形标注 22"/>
          <p:cNvSpPr>
            <a:spLocks noChangeArrowheads="1"/>
          </p:cNvSpPr>
          <p:nvPr/>
        </p:nvSpPr>
        <p:spPr bwMode="auto">
          <a:xfrm>
            <a:off x="3587750" y="2190750"/>
            <a:ext cx="2057400" cy="1377950"/>
          </a:xfrm>
          <a:prstGeom prst="wedgeRectCallout">
            <a:avLst>
              <a:gd name="adj1" fmla="val -28241"/>
              <a:gd name="adj2" fmla="val 79083"/>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3" name="矩形标注 23"/>
          <p:cNvSpPr>
            <a:spLocks noChangeArrowheads="1"/>
          </p:cNvSpPr>
          <p:nvPr/>
        </p:nvSpPr>
        <p:spPr bwMode="auto">
          <a:xfrm>
            <a:off x="6496050" y="2190750"/>
            <a:ext cx="2057400" cy="1377950"/>
          </a:xfrm>
          <a:prstGeom prst="wedgeRectCallout">
            <a:avLst>
              <a:gd name="adj1" fmla="val -28241"/>
              <a:gd name="adj2" fmla="val 79083"/>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14" name="矩形标注 24"/>
          <p:cNvSpPr>
            <a:spLocks noChangeArrowheads="1"/>
          </p:cNvSpPr>
          <p:nvPr/>
        </p:nvSpPr>
        <p:spPr bwMode="auto">
          <a:xfrm>
            <a:off x="9582150" y="2190750"/>
            <a:ext cx="2057400" cy="1377950"/>
          </a:xfrm>
          <a:prstGeom prst="wedgeRectCallout">
            <a:avLst>
              <a:gd name="adj1" fmla="val -28241"/>
              <a:gd name="adj2" fmla="val 79083"/>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20" name="文本框 30"/>
          <p:cNvSpPr>
            <a:spLocks noChangeArrowheads="1"/>
          </p:cNvSpPr>
          <p:nvPr/>
        </p:nvSpPr>
        <p:spPr bwMode="auto">
          <a:xfrm>
            <a:off x="498475" y="4394766"/>
            <a:ext cx="25654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創意發想、議題掌握、創意概念行動</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23" name="文本框 33"/>
          <p:cNvSpPr>
            <a:spLocks noChangeArrowheads="1"/>
          </p:cNvSpPr>
          <p:nvPr/>
        </p:nvSpPr>
        <p:spPr bwMode="auto">
          <a:xfrm>
            <a:off x="3363912" y="4427123"/>
            <a:ext cx="2566988"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誠懇、清晰思路、掌握事情本質與目標、公衙門裏好修行</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26" name="文本框 36"/>
          <p:cNvSpPr>
            <a:spLocks noChangeArrowheads="1"/>
          </p:cNvSpPr>
          <p:nvPr/>
        </p:nvSpPr>
        <p:spPr bwMode="auto">
          <a:xfrm>
            <a:off x="6241256" y="4452488"/>
            <a:ext cx="256698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同理、傾聽、關懷、堅持、共好、雙贏、策略</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29" name="文本框 39"/>
          <p:cNvSpPr>
            <a:spLocks noChangeArrowheads="1"/>
          </p:cNvSpPr>
          <p:nvPr/>
        </p:nvSpPr>
        <p:spPr bwMode="auto">
          <a:xfrm>
            <a:off x="9133424" y="4458059"/>
            <a:ext cx="256698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TW" altLang="en-US" sz="2400" b="1" dirty="0">
                <a:solidFill>
                  <a:srgbClr val="000000"/>
                </a:solidFill>
                <a:latin typeface="微软雅黑" pitchFamily="34" charset="-122"/>
                <a:ea typeface="微软雅黑" pitchFamily="34" charset="-122"/>
                <a:sym typeface="微软雅黑" pitchFamily="34" charset="-122"/>
              </a:rPr>
              <a:t>法學、文學、美學、資訊、英語、教育學、教育脈動</a:t>
            </a:r>
            <a:r>
              <a:rPr lang="en-US" altLang="zh-TW" sz="2400" b="1" dirty="0">
                <a:solidFill>
                  <a:srgbClr val="000000"/>
                </a:solidFill>
                <a:latin typeface="微软雅黑" pitchFamily="34" charset="-122"/>
                <a:ea typeface="微软雅黑" pitchFamily="34" charset="-122"/>
                <a:sym typeface="微软雅黑" pitchFamily="34" charset="-122"/>
              </a:rPr>
              <a:t>…</a:t>
            </a:r>
            <a:endParaRPr lang="zh-CN" altLang="en-US" sz="2400" b="1" dirty="0">
              <a:solidFill>
                <a:srgbClr val="000000"/>
              </a:solidFill>
              <a:latin typeface="微软雅黑" pitchFamily="34" charset="-122"/>
              <a:ea typeface="微软雅黑" pitchFamily="34" charset="-122"/>
              <a:sym typeface="微软雅黑" pitchFamily="34" charset="-122"/>
            </a:endParaRPr>
          </a:p>
        </p:txBody>
      </p:sp>
      <p:sp>
        <p:nvSpPr>
          <p:cNvPr id="17431" name="文本框 41"/>
          <p:cNvSpPr>
            <a:spLocks noChangeArrowheads="1"/>
          </p:cNvSpPr>
          <p:nvPr/>
        </p:nvSpPr>
        <p:spPr bwMode="auto">
          <a:xfrm>
            <a:off x="919114" y="2678483"/>
            <a:ext cx="182614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3200" b="1" dirty="0">
                <a:solidFill>
                  <a:srgbClr val="FFF6E7"/>
                </a:solidFill>
                <a:latin typeface="微软雅黑" pitchFamily="34" charset="-122"/>
                <a:ea typeface="微软雅黑" pitchFamily="34" charset="-122"/>
                <a:sym typeface="微软雅黑" pitchFamily="34" charset="-122"/>
              </a:rPr>
              <a:t>創意思維</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2" name="文本框 42"/>
          <p:cNvSpPr>
            <a:spLocks noChangeArrowheads="1"/>
          </p:cNvSpPr>
          <p:nvPr/>
        </p:nvSpPr>
        <p:spPr bwMode="auto">
          <a:xfrm>
            <a:off x="3727450" y="2587337"/>
            <a:ext cx="206856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3200" b="1" dirty="0" smtClean="0">
                <a:solidFill>
                  <a:srgbClr val="FFF6E7"/>
                </a:solidFill>
                <a:latin typeface="微软雅黑" pitchFamily="34" charset="-122"/>
                <a:ea typeface="微软雅黑" pitchFamily="34" charset="-122"/>
                <a:sym typeface="微软雅黑" pitchFamily="34" charset="-122"/>
              </a:rPr>
              <a:t>謙和說理</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3" name="文本框 43"/>
          <p:cNvSpPr>
            <a:spLocks noChangeArrowheads="1"/>
          </p:cNvSpPr>
          <p:nvPr/>
        </p:nvSpPr>
        <p:spPr bwMode="auto">
          <a:xfrm>
            <a:off x="6598185" y="2587337"/>
            <a:ext cx="182614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FFF6E7"/>
                </a:solidFill>
                <a:latin typeface="微软雅黑" pitchFamily="34" charset="-122"/>
                <a:ea typeface="微软雅黑" pitchFamily="34" charset="-122"/>
                <a:sym typeface="微软雅黑" pitchFamily="34" charset="-122"/>
              </a:rPr>
              <a:t>溝通協調</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4" name="文本框 44"/>
          <p:cNvSpPr>
            <a:spLocks noChangeArrowheads="1"/>
          </p:cNvSpPr>
          <p:nvPr/>
        </p:nvSpPr>
        <p:spPr bwMode="auto">
          <a:xfrm>
            <a:off x="10119261" y="2587337"/>
            <a:ext cx="100540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FFF6E7"/>
                </a:solidFill>
                <a:latin typeface="微软雅黑" pitchFamily="34" charset="-122"/>
                <a:ea typeface="微软雅黑" pitchFamily="34" charset="-122"/>
                <a:sym typeface="微软雅黑" pitchFamily="34" charset="-122"/>
              </a:rPr>
              <a:t>素養</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17435" name="矩形 47"/>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7436" name="文本框 48"/>
          <p:cNvSpPr>
            <a:spLocks noChangeArrowheads="1"/>
          </p:cNvSpPr>
          <p:nvPr/>
        </p:nvSpPr>
        <p:spPr bwMode="auto">
          <a:xfrm>
            <a:off x="351794" y="223103"/>
            <a:ext cx="818685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4800" b="1" dirty="0" smtClean="0">
                <a:solidFill>
                  <a:srgbClr val="000000"/>
                </a:solidFill>
                <a:latin typeface="微软雅黑" pitchFamily="34" charset="-122"/>
                <a:ea typeface="微软雅黑" pitchFamily="34" charset="-122"/>
                <a:sym typeface="微软雅黑" pitchFamily="34" charset="-122"/>
              </a:rPr>
              <a:t>工作效率</a:t>
            </a:r>
            <a:r>
              <a:rPr lang="zh-TW" altLang="en-US" sz="4800" b="1" dirty="0">
                <a:solidFill>
                  <a:srgbClr val="000000"/>
                </a:solidFill>
                <a:latin typeface="微软雅黑" pitchFamily="34" charset="-122"/>
                <a:ea typeface="微软雅黑" pitchFamily="34" charset="-122"/>
                <a:sym typeface="微软雅黑" pitchFamily="34" charset="-122"/>
              </a:rPr>
              <a:t>與效能策略</a:t>
            </a:r>
            <a:r>
              <a:rPr lang="zh-TW" altLang="en-US" sz="4800" b="1" dirty="0" smtClean="0">
                <a:solidFill>
                  <a:srgbClr val="000000"/>
                </a:solidFill>
                <a:latin typeface="微软雅黑" pitchFamily="34" charset="-122"/>
                <a:ea typeface="微软雅黑" pitchFamily="34" charset="-122"/>
                <a:sym typeface="微软雅黑" pitchFamily="34" charset="-122"/>
              </a:rPr>
              <a:t>管理之三</a:t>
            </a:r>
            <a:endParaRPr lang="zh-TW" altLang="en-US" sz="4800" b="1" dirty="0">
              <a:solidFill>
                <a:srgbClr val="000000"/>
              </a:solidFill>
              <a:latin typeface="微软雅黑" pitchFamily="34" charset="-122"/>
              <a:ea typeface="微软雅黑" pitchFamily="34" charset="-122"/>
              <a:sym typeface="微软雅黑" pitchFamily="34" charset="-122"/>
            </a:endParaRPr>
          </a:p>
        </p:txBody>
      </p:sp>
      <p:sp>
        <p:nvSpPr>
          <p:cNvPr id="29" name="矩形 28"/>
          <p:cNvSpPr/>
          <p:nvPr/>
        </p:nvSpPr>
        <p:spPr>
          <a:xfrm>
            <a:off x="2891204" y="1030147"/>
            <a:ext cx="9267092" cy="523220"/>
          </a:xfrm>
          <a:prstGeom prst="rect">
            <a:avLst/>
          </a:prstGeom>
        </p:spPr>
        <p:txBody>
          <a:bodyPr wrap="square">
            <a:spAutoFit/>
          </a:bodyPr>
          <a:lstStyle/>
          <a:p>
            <a:pPr lvl="0" indent="457835">
              <a:spcAft>
                <a:spcPts val="0"/>
              </a:spcAft>
            </a:pPr>
            <a:r>
              <a:rPr lang="zh-TW" altLang="zh-TW" sz="2800" b="1" kern="100" dirty="0">
                <a:solidFill>
                  <a:prstClr val="black"/>
                </a:solidFill>
                <a:latin typeface="微軟正黑體" panose="020B0604030504040204" pitchFamily="34" charset="-120"/>
                <a:ea typeface="微軟正黑體" panose="020B0604030504040204" pitchFamily="34" charset="-120"/>
              </a:rPr>
              <a:t>態度決定高度，氣度決定深度</a:t>
            </a:r>
            <a:r>
              <a:rPr lang="zh-TW" altLang="zh-TW" sz="2400" b="1" kern="100" dirty="0">
                <a:solidFill>
                  <a:prstClr val="black"/>
                </a:solidFill>
                <a:latin typeface="微軟正黑體" panose="020B0604030504040204" pitchFamily="34" charset="-120"/>
                <a:ea typeface="微軟正黑體" panose="020B0604030504040204" pitchFamily="34" charset="-120"/>
              </a:rPr>
              <a:t>…</a:t>
            </a:r>
            <a:r>
              <a:rPr lang="zh-TW" altLang="zh-TW" sz="1600" b="1" kern="0" dirty="0">
                <a:solidFill>
                  <a:prstClr val="black"/>
                </a:solidFill>
                <a:latin typeface="微軟正黑體" panose="020B0604030504040204" pitchFamily="34" charset="-120"/>
                <a:ea typeface="微軟正黑體" panose="020B0604030504040204" pitchFamily="34" charset="-120"/>
              </a:rPr>
              <a:t>您的好方法在哪兒？你有何高明之處？</a:t>
            </a:r>
            <a:endParaRPr lang="zh-TW" altLang="zh-TW" sz="2800" b="1" kern="100" spc="300" dirty="0">
              <a:solidFill>
                <a:prstClr val="black"/>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237772310"/>
      </p:ext>
    </p:extLst>
  </p:cSld>
  <p:clrMapOvr>
    <a:masterClrMapping/>
  </p:clrMapOvr>
  <p:transition spd="slow"/>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rgbClr val="A66BD3">
            <a:alpha val="61000"/>
          </a:srgbClr>
        </a:solidFill>
        <a:effectLst/>
      </p:bgPr>
    </p:bg>
    <p:spTree>
      <p:nvGrpSpPr>
        <p:cNvPr id="1" name=""/>
        <p:cNvGrpSpPr/>
        <p:nvPr/>
      </p:nvGrpSpPr>
      <p:grpSpPr>
        <a:xfrm>
          <a:off x="0" y="0"/>
          <a:ext cx="0" cy="0"/>
          <a:chOff x="0" y="0"/>
          <a:chExt cx="0" cy="0"/>
        </a:xfrm>
      </p:grpSpPr>
      <p:grpSp>
        <p:nvGrpSpPr>
          <p:cNvPr id="196" name="群組 195"/>
          <p:cNvGrpSpPr/>
          <p:nvPr/>
        </p:nvGrpSpPr>
        <p:grpSpPr>
          <a:xfrm>
            <a:off x="777091" y="798024"/>
            <a:ext cx="3302001" cy="5313363"/>
            <a:chOff x="2264696" y="1030085"/>
            <a:chExt cx="3302001" cy="5313363"/>
          </a:xfrm>
        </p:grpSpPr>
        <p:sp>
          <p:nvSpPr>
            <p:cNvPr id="176" name="Freeform 176"/>
            <p:cNvSpPr>
              <a:spLocks noEditPoints="1"/>
            </p:cNvSpPr>
            <p:nvPr/>
          </p:nvSpPr>
          <p:spPr bwMode="auto">
            <a:xfrm>
              <a:off x="2645696" y="1946073"/>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6" name="组合 205"/>
            <p:cNvGrpSpPr/>
            <p:nvPr/>
          </p:nvGrpSpPr>
          <p:grpSpPr>
            <a:xfrm>
              <a:off x="2610771" y="3123998"/>
              <a:ext cx="247651" cy="312737"/>
              <a:chOff x="1516063" y="3252788"/>
              <a:chExt cx="247651" cy="312737"/>
            </a:xfrm>
          </p:grpSpPr>
          <p:sp>
            <p:nvSpPr>
              <p:cNvPr id="182" name="Freeform 182"/>
              <p:cNvSpPr>
                <a:spLocks/>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3" name="Freeform 183"/>
              <p:cNvSpPr>
                <a:spLocks/>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4" name="Freeform 184"/>
              <p:cNvSpPr>
                <a:spLocks/>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5" name="Freeform 185"/>
            <p:cNvSpPr>
              <a:spLocks noEditPoints="1"/>
            </p:cNvSpPr>
            <p:nvPr/>
          </p:nvSpPr>
          <p:spPr bwMode="auto">
            <a:xfrm>
              <a:off x="2988596" y="1915910"/>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5" name="群組 194"/>
            <p:cNvGrpSpPr/>
            <p:nvPr/>
          </p:nvGrpSpPr>
          <p:grpSpPr>
            <a:xfrm>
              <a:off x="2264696" y="1030085"/>
              <a:ext cx="3302001" cy="5313363"/>
              <a:chOff x="2264696" y="1030085"/>
              <a:chExt cx="3302001" cy="5313363"/>
            </a:xfrm>
          </p:grpSpPr>
          <p:sp>
            <p:nvSpPr>
              <p:cNvPr id="168" name="Freeform 168"/>
              <p:cNvSpPr>
                <a:spLocks noEditPoints="1"/>
              </p:cNvSpPr>
              <p:nvPr/>
            </p:nvSpPr>
            <p:spPr bwMode="auto">
              <a:xfrm>
                <a:off x="4166521" y="2288973"/>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4" name="群組 3"/>
              <p:cNvGrpSpPr/>
              <p:nvPr/>
            </p:nvGrpSpPr>
            <p:grpSpPr>
              <a:xfrm>
                <a:off x="2264696" y="1030085"/>
                <a:ext cx="3302001" cy="5313363"/>
                <a:chOff x="2264696" y="1030085"/>
                <a:chExt cx="3302001" cy="5313363"/>
              </a:xfrm>
            </p:grpSpPr>
            <p:sp>
              <p:nvSpPr>
                <p:cNvPr id="154" name="Freeform 154"/>
                <p:cNvSpPr>
                  <a:spLocks noEditPoints="1"/>
                </p:cNvSpPr>
                <p:nvPr/>
              </p:nvSpPr>
              <p:spPr bwMode="auto">
                <a:xfrm>
                  <a:off x="4836446" y="3247823"/>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1" name="Freeform 171"/>
                <p:cNvSpPr>
                  <a:spLocks noEditPoints="1"/>
                </p:cNvSpPr>
                <p:nvPr/>
              </p:nvSpPr>
              <p:spPr bwMode="auto">
                <a:xfrm>
                  <a:off x="3552159" y="2225473"/>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2" name="Freeform 172"/>
                <p:cNvSpPr>
                  <a:spLocks noEditPoints="1"/>
                </p:cNvSpPr>
                <p:nvPr/>
              </p:nvSpPr>
              <p:spPr bwMode="auto">
                <a:xfrm>
                  <a:off x="3968084" y="2950960"/>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3" name="群組 2"/>
                <p:cNvGrpSpPr/>
                <p:nvPr/>
              </p:nvGrpSpPr>
              <p:grpSpPr>
                <a:xfrm>
                  <a:off x="2264696" y="1030085"/>
                  <a:ext cx="3302001" cy="5313363"/>
                  <a:chOff x="2264696" y="1030085"/>
                  <a:chExt cx="3302001" cy="5313363"/>
                </a:xfrm>
              </p:grpSpPr>
              <p:sp>
                <p:nvSpPr>
                  <p:cNvPr id="170" name="Freeform 170"/>
                  <p:cNvSpPr>
                    <a:spLocks noEditPoints="1"/>
                  </p:cNvSpPr>
                  <p:nvPr/>
                </p:nvSpPr>
                <p:spPr bwMode="auto">
                  <a:xfrm>
                    <a:off x="4463384" y="1747635"/>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 name="群組 1"/>
                  <p:cNvGrpSpPr/>
                  <p:nvPr/>
                </p:nvGrpSpPr>
                <p:grpSpPr>
                  <a:xfrm>
                    <a:off x="2264696" y="1030085"/>
                    <a:ext cx="3302001" cy="5313363"/>
                    <a:chOff x="2264696" y="1030085"/>
                    <a:chExt cx="3302001" cy="5313363"/>
                  </a:xfrm>
                </p:grpSpPr>
                <p:grpSp>
                  <p:nvGrpSpPr>
                    <p:cNvPr id="209" name="组合 208"/>
                    <p:cNvGrpSpPr/>
                    <p:nvPr/>
                  </p:nvGrpSpPr>
                  <p:grpSpPr>
                    <a:xfrm>
                      <a:off x="3847434" y="4216198"/>
                      <a:ext cx="184150" cy="644525"/>
                      <a:chOff x="2752726" y="4344988"/>
                      <a:chExt cx="184150" cy="644525"/>
                    </a:xfrm>
                  </p:grpSpPr>
                  <p:sp>
                    <p:nvSpPr>
                      <p:cNvPr id="101" name="Freeform 101"/>
                      <p:cNvSpPr>
                        <a:spLocks/>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2" name="Freeform 102"/>
                      <p:cNvSpPr>
                        <a:spLocks/>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3" name="Freeform 103"/>
                      <p:cNvSpPr>
                        <a:spLocks/>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4" name="Freeform 104"/>
                      <p:cNvSpPr>
                        <a:spLocks/>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6" name="组合 215"/>
                    <p:cNvGrpSpPr/>
                    <p:nvPr/>
                  </p:nvGrpSpPr>
                  <p:grpSpPr>
                    <a:xfrm>
                      <a:off x="3237834" y="4801985"/>
                      <a:ext cx="1414463" cy="1541463"/>
                      <a:chOff x="2143126" y="4930775"/>
                      <a:chExt cx="1414463" cy="1541463"/>
                    </a:xfrm>
                  </p:grpSpPr>
                  <p:sp>
                    <p:nvSpPr>
                      <p:cNvPr id="5"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0"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1"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2"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3"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4"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5"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6"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7"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8"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9"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0"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1"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2"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3"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4"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5"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6"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7"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8"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9"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0"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1"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2"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3"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4"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5"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6"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7"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8"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9"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0"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1"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2"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3"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4"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5"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6"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7"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8"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9"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0"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1"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2"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3"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4"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5"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6"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7"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8"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9"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0"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1"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2"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3"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4"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5"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6"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7"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8"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9"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0"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1"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2"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3"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4"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5"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6"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7"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8"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9"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0"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1"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2"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3"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4"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5"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6"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7"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8"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9"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0"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8"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0" name="组合 209"/>
                    <p:cNvGrpSpPr/>
                    <p:nvPr/>
                  </p:nvGrpSpPr>
                  <p:grpSpPr>
                    <a:xfrm>
                      <a:off x="3650584" y="4211435"/>
                      <a:ext cx="203200" cy="601663"/>
                      <a:chOff x="2555876" y="4340225"/>
                      <a:chExt cx="203200" cy="601663"/>
                    </a:xfrm>
                  </p:grpSpPr>
                  <p:sp>
                    <p:nvSpPr>
                      <p:cNvPr id="105" name="Freeform 105"/>
                      <p:cNvSpPr>
                        <a:spLocks/>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6" name="Freeform 106"/>
                      <p:cNvSpPr>
                        <a:spLocks/>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7" name="Freeform 107"/>
                      <p:cNvSpPr>
                        <a:spLocks/>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9" name="Freeform 109"/>
                      <p:cNvSpPr>
                        <a:spLocks/>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8" name="组合 207"/>
                    <p:cNvGrpSpPr/>
                    <p:nvPr/>
                  </p:nvGrpSpPr>
                  <p:grpSpPr>
                    <a:xfrm>
                      <a:off x="4114134" y="4217785"/>
                      <a:ext cx="796925" cy="612776"/>
                      <a:chOff x="3019426" y="4346575"/>
                      <a:chExt cx="796925" cy="612776"/>
                    </a:xfrm>
                  </p:grpSpPr>
                  <p:sp>
                    <p:nvSpPr>
                      <p:cNvPr id="110" name="Freeform 110"/>
                      <p:cNvSpPr>
                        <a:spLocks/>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1" name="Rectangle 111"/>
                      <p:cNvSpPr>
                        <a:spLocks noChangeArrowheads="1"/>
                      </p:cNvSpPr>
                      <p:nvPr/>
                    </p:nvSpPr>
                    <p:spPr bwMode="auto">
                      <a:xfrm>
                        <a:off x="3049588" y="4510088"/>
                        <a:ext cx="22225" cy="255588"/>
                      </a:xfrm>
                      <a:prstGeom prst="rect">
                        <a:avLst/>
                      </a:prstGeom>
                      <a:solidFill>
                        <a:srgbClr val="FF8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2" name="Freeform 112"/>
                      <p:cNvSpPr>
                        <a:spLocks/>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3" name="Freeform 113"/>
                      <p:cNvSpPr>
                        <a:spLocks/>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4" name="Freeform 114"/>
                      <p:cNvSpPr>
                        <a:spLocks/>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5" name="Freeform 115"/>
                      <p:cNvSpPr>
                        <a:spLocks/>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16" name="Freeform 116"/>
                    <p:cNvSpPr>
                      <a:spLocks noEditPoints="1"/>
                    </p:cNvSpPr>
                    <p:nvPr/>
                  </p:nvSpPr>
                  <p:spPr bwMode="auto">
                    <a:xfrm>
                      <a:off x="5125371" y="2090535"/>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5" name="组合 204"/>
                    <p:cNvGrpSpPr/>
                    <p:nvPr/>
                  </p:nvGrpSpPr>
                  <p:grpSpPr>
                    <a:xfrm>
                      <a:off x="2296446" y="1923848"/>
                      <a:ext cx="404813" cy="611188"/>
                      <a:chOff x="1201738" y="2052638"/>
                      <a:chExt cx="404813" cy="611188"/>
                    </a:xfrm>
                  </p:grpSpPr>
                  <p:sp>
                    <p:nvSpPr>
                      <p:cNvPr id="117" name="Freeform 117"/>
                      <p:cNvSpPr>
                        <a:spLocks/>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8" name="Freeform 118"/>
                      <p:cNvSpPr>
                        <a:spLocks/>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9" name="Freeform 119"/>
                      <p:cNvSpPr>
                        <a:spLocks/>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0" name="Freeform 120"/>
                      <p:cNvSpPr>
                        <a:spLocks/>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2" name="组合 201"/>
                    <p:cNvGrpSpPr/>
                    <p:nvPr/>
                  </p:nvGrpSpPr>
                  <p:grpSpPr>
                    <a:xfrm>
                      <a:off x="3206084" y="1584123"/>
                      <a:ext cx="601663" cy="601663"/>
                      <a:chOff x="2111376" y="1712913"/>
                      <a:chExt cx="601663" cy="601663"/>
                    </a:xfrm>
                  </p:grpSpPr>
                  <p:sp>
                    <p:nvSpPr>
                      <p:cNvPr id="121"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2"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3"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4"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5" name="Freeform 125"/>
                      <p:cNvSpPr>
                        <a:spLocks/>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4" name="组合 203"/>
                    <p:cNvGrpSpPr/>
                    <p:nvPr/>
                  </p:nvGrpSpPr>
                  <p:grpSpPr>
                    <a:xfrm>
                      <a:off x="2588546" y="1412673"/>
                      <a:ext cx="381000" cy="484187"/>
                      <a:chOff x="1493838" y="1541463"/>
                      <a:chExt cx="381000" cy="484187"/>
                    </a:xfrm>
                  </p:grpSpPr>
                  <p:sp>
                    <p:nvSpPr>
                      <p:cNvPr id="126"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7" name="Rectangle 127"/>
                      <p:cNvSpPr>
                        <a:spLocks noChangeArrowheads="1"/>
                      </p:cNvSpPr>
                      <p:nvPr/>
                    </p:nvSpPr>
                    <p:spPr bwMode="auto">
                      <a:xfrm>
                        <a:off x="1811338" y="1541463"/>
                        <a:ext cx="63500" cy="471488"/>
                      </a:xfrm>
                      <a:prstGeom prst="rect">
                        <a:avLst/>
                      </a:prstGeom>
                      <a:solidFill>
                        <a:srgbClr val="EDCD2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28" name="Freeform 128"/>
                    <p:cNvSpPr>
                      <a:spLocks noEditPoints="1"/>
                    </p:cNvSpPr>
                    <p:nvPr/>
                  </p:nvSpPr>
                  <p:spPr bwMode="auto">
                    <a:xfrm>
                      <a:off x="4504659" y="3779635"/>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7" name="组合 206"/>
                    <p:cNvGrpSpPr/>
                    <p:nvPr/>
                  </p:nvGrpSpPr>
                  <p:grpSpPr>
                    <a:xfrm>
                      <a:off x="2988596" y="4176510"/>
                      <a:ext cx="495300" cy="644526"/>
                      <a:chOff x="1893888" y="4305300"/>
                      <a:chExt cx="495300" cy="644526"/>
                    </a:xfrm>
                  </p:grpSpPr>
                  <p:sp>
                    <p:nvSpPr>
                      <p:cNvPr id="129" name="Freeform 129"/>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0"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1" name="Freeform 131"/>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2" name="Freeform 132"/>
                      <p:cNvSpPr>
                        <a:spLocks/>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3" name="Freeform 133"/>
                      <p:cNvSpPr>
                        <a:spLocks/>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4" name="Freeform 134"/>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5"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6" name="Freeform 136"/>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199" name="组合 198"/>
                    <p:cNvGrpSpPr/>
                    <p:nvPr/>
                  </p:nvGrpSpPr>
                  <p:grpSpPr>
                    <a:xfrm>
                      <a:off x="4941221" y="1685723"/>
                      <a:ext cx="323850" cy="576262"/>
                      <a:chOff x="3846513" y="1814513"/>
                      <a:chExt cx="323850" cy="576262"/>
                    </a:xfrm>
                  </p:grpSpPr>
                  <p:sp>
                    <p:nvSpPr>
                      <p:cNvPr id="137"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8" name="Freeform 138"/>
                      <p:cNvSpPr>
                        <a:spLocks/>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9" name="Freeform 139"/>
                      <p:cNvSpPr>
                        <a:spLocks/>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40" name="Freeform 140"/>
                    <p:cNvSpPr>
                      <a:spLocks/>
                    </p:cNvSpPr>
                    <p:nvPr/>
                  </p:nvSpPr>
                  <p:spPr bwMode="auto">
                    <a:xfrm>
                      <a:off x="3660109" y="1030085"/>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1" name="Freeform 141"/>
                    <p:cNvSpPr>
                      <a:spLocks noEditPoints="1"/>
                    </p:cNvSpPr>
                    <p:nvPr/>
                  </p:nvSpPr>
                  <p:spPr bwMode="auto">
                    <a:xfrm>
                      <a:off x="3701384" y="3603423"/>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2" name="Freeform 142"/>
                    <p:cNvSpPr>
                      <a:spLocks noEditPoints="1"/>
                    </p:cNvSpPr>
                    <p:nvPr/>
                  </p:nvSpPr>
                  <p:spPr bwMode="auto">
                    <a:xfrm>
                      <a:off x="2409159" y="2562023"/>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3" name="Freeform 143"/>
                    <p:cNvSpPr>
                      <a:spLocks noEditPoints="1"/>
                    </p:cNvSpPr>
                    <p:nvPr/>
                  </p:nvSpPr>
                  <p:spPr bwMode="auto">
                    <a:xfrm>
                      <a:off x="2264696" y="2839835"/>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4" name="组合 213"/>
                    <p:cNvGrpSpPr/>
                    <p:nvPr/>
                  </p:nvGrpSpPr>
                  <p:grpSpPr>
                    <a:xfrm>
                      <a:off x="3252121" y="2925560"/>
                      <a:ext cx="571500" cy="574675"/>
                      <a:chOff x="2157413" y="3054350"/>
                      <a:chExt cx="571500" cy="574675"/>
                    </a:xfrm>
                  </p:grpSpPr>
                  <p:sp>
                    <p:nvSpPr>
                      <p:cNvPr id="144"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5" name="Freeform 145"/>
                      <p:cNvSpPr>
                        <a:spLocks/>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2" name="组合 211"/>
                    <p:cNvGrpSpPr/>
                    <p:nvPr/>
                  </p:nvGrpSpPr>
                  <p:grpSpPr>
                    <a:xfrm>
                      <a:off x="3145759" y="3663748"/>
                      <a:ext cx="447675" cy="422275"/>
                      <a:chOff x="2051051" y="3792538"/>
                      <a:chExt cx="447675" cy="422275"/>
                    </a:xfrm>
                  </p:grpSpPr>
                  <p:sp>
                    <p:nvSpPr>
                      <p:cNvPr id="146" name="Freeform 146"/>
                      <p:cNvSpPr>
                        <a:spLocks/>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7" name="Freeform 147"/>
                      <p:cNvSpPr>
                        <a:spLocks/>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1" name="组合 200"/>
                    <p:cNvGrpSpPr/>
                    <p:nvPr/>
                  </p:nvGrpSpPr>
                  <p:grpSpPr>
                    <a:xfrm>
                      <a:off x="4285584" y="1101523"/>
                      <a:ext cx="676275" cy="555625"/>
                      <a:chOff x="3190876" y="1230313"/>
                      <a:chExt cx="676275" cy="555625"/>
                    </a:xfrm>
                  </p:grpSpPr>
                  <p:sp>
                    <p:nvSpPr>
                      <p:cNvPr id="148" name="Freeform 148"/>
                      <p:cNvSpPr>
                        <a:spLocks/>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9" name="Freeform 149"/>
                      <p:cNvSpPr>
                        <a:spLocks/>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0" name="Freeform 150"/>
                      <p:cNvSpPr>
                        <a:spLocks/>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51" name="Freeform 151"/>
                    <p:cNvSpPr>
                      <a:spLocks noEditPoints="1"/>
                    </p:cNvSpPr>
                    <p:nvPr/>
                  </p:nvSpPr>
                  <p:spPr bwMode="auto">
                    <a:xfrm>
                      <a:off x="2647284" y="3503410"/>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2" name="Freeform 152"/>
                    <p:cNvSpPr>
                      <a:spLocks noEditPoints="1"/>
                    </p:cNvSpPr>
                    <p:nvPr/>
                  </p:nvSpPr>
                  <p:spPr bwMode="auto">
                    <a:xfrm>
                      <a:off x="5019009" y="2639810"/>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3" name="Freeform 153"/>
                    <p:cNvSpPr>
                      <a:spLocks noEditPoints="1"/>
                    </p:cNvSpPr>
                    <p:nvPr/>
                  </p:nvSpPr>
                  <p:spPr bwMode="auto">
                    <a:xfrm>
                      <a:off x="3023521" y="1095173"/>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3" name="组合 212"/>
                    <p:cNvGrpSpPr/>
                    <p:nvPr/>
                  </p:nvGrpSpPr>
                  <p:grpSpPr>
                    <a:xfrm>
                      <a:off x="2799684" y="2127048"/>
                      <a:ext cx="619125" cy="650875"/>
                      <a:chOff x="1704976" y="2255838"/>
                      <a:chExt cx="619125" cy="650875"/>
                    </a:xfrm>
                  </p:grpSpPr>
                  <p:sp>
                    <p:nvSpPr>
                      <p:cNvPr id="155" name="Rectangle 155"/>
                      <p:cNvSpPr>
                        <a:spLocks noChangeArrowheads="1"/>
                      </p:cNvSpPr>
                      <p:nvPr/>
                    </p:nvSpPr>
                    <p:spPr bwMode="auto">
                      <a:xfrm>
                        <a:off x="1704976" y="2873375"/>
                        <a:ext cx="6191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6" name="Rectangle 156"/>
                      <p:cNvSpPr>
                        <a:spLocks noChangeArrowheads="1"/>
                      </p:cNvSpPr>
                      <p:nvPr/>
                    </p:nvSpPr>
                    <p:spPr bwMode="auto">
                      <a:xfrm>
                        <a:off x="1730376" y="2811463"/>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7" name="Rectangle 157"/>
                      <p:cNvSpPr>
                        <a:spLocks noChangeArrowheads="1"/>
                      </p:cNvSpPr>
                      <p:nvPr/>
                    </p:nvSpPr>
                    <p:spPr bwMode="auto">
                      <a:xfrm>
                        <a:off x="1954213"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8" name="Rectangle 158"/>
                      <p:cNvSpPr>
                        <a:spLocks noChangeArrowheads="1"/>
                      </p:cNvSpPr>
                      <p:nvPr/>
                    </p:nvSpPr>
                    <p:spPr bwMode="auto">
                      <a:xfrm>
                        <a:off x="1976438"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9" name="Rectangle 159"/>
                      <p:cNvSpPr>
                        <a:spLocks noChangeArrowheads="1"/>
                      </p:cNvSpPr>
                      <p:nvPr/>
                    </p:nvSpPr>
                    <p:spPr bwMode="auto">
                      <a:xfrm>
                        <a:off x="1954213"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0" name="Rectangle 160"/>
                      <p:cNvSpPr>
                        <a:spLocks noChangeArrowheads="1"/>
                      </p:cNvSpPr>
                      <p:nvPr/>
                    </p:nvSpPr>
                    <p:spPr bwMode="auto">
                      <a:xfrm>
                        <a:off x="1774826" y="2747963"/>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1" name="Rectangle 161"/>
                      <p:cNvSpPr>
                        <a:spLocks noChangeArrowheads="1"/>
                      </p:cNvSpPr>
                      <p:nvPr/>
                    </p:nvSpPr>
                    <p:spPr bwMode="auto">
                      <a:xfrm>
                        <a:off x="1795463"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2" name="Rectangle 162"/>
                      <p:cNvSpPr>
                        <a:spLocks noChangeArrowheads="1"/>
                      </p:cNvSpPr>
                      <p:nvPr/>
                    </p:nvSpPr>
                    <p:spPr bwMode="auto">
                      <a:xfrm>
                        <a:off x="1774826" y="2505075"/>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3" name="Rectangle 163"/>
                      <p:cNvSpPr>
                        <a:spLocks noChangeArrowheads="1"/>
                      </p:cNvSpPr>
                      <p:nvPr/>
                    </p:nvSpPr>
                    <p:spPr bwMode="auto">
                      <a:xfrm>
                        <a:off x="2135188"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4" name="Rectangle 164"/>
                      <p:cNvSpPr>
                        <a:spLocks noChangeArrowheads="1"/>
                      </p:cNvSpPr>
                      <p:nvPr/>
                    </p:nvSpPr>
                    <p:spPr bwMode="auto">
                      <a:xfrm>
                        <a:off x="2157413" y="2517775"/>
                        <a:ext cx="76200"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5" name="Rectangle 165"/>
                      <p:cNvSpPr>
                        <a:spLocks noChangeArrowheads="1"/>
                      </p:cNvSpPr>
                      <p:nvPr/>
                    </p:nvSpPr>
                    <p:spPr bwMode="auto">
                      <a:xfrm>
                        <a:off x="2135188"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6" name="Rectangle 166"/>
                      <p:cNvSpPr>
                        <a:spLocks noChangeArrowheads="1"/>
                      </p:cNvSpPr>
                      <p:nvPr/>
                    </p:nvSpPr>
                    <p:spPr bwMode="auto">
                      <a:xfrm>
                        <a:off x="1730376" y="2435225"/>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7" name="Freeform 167"/>
                      <p:cNvSpPr>
                        <a:spLocks/>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69" name="Freeform 169"/>
                    <p:cNvSpPr>
                      <a:spLocks noEditPoints="1"/>
                    </p:cNvSpPr>
                    <p:nvPr/>
                  </p:nvSpPr>
                  <p:spPr bwMode="auto">
                    <a:xfrm>
                      <a:off x="3029871" y="2857298"/>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1" name="组合 210"/>
                    <p:cNvGrpSpPr/>
                    <p:nvPr/>
                  </p:nvGrpSpPr>
                  <p:grpSpPr>
                    <a:xfrm>
                      <a:off x="4187159" y="2208010"/>
                      <a:ext cx="209550" cy="200025"/>
                      <a:chOff x="3092451" y="2336800"/>
                      <a:chExt cx="209550" cy="200025"/>
                    </a:xfrm>
                  </p:grpSpPr>
                  <p:sp>
                    <p:nvSpPr>
                      <p:cNvPr id="173" name="Freeform 173"/>
                      <p:cNvSpPr>
                        <a:spLocks/>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4" name="Freeform 174"/>
                      <p:cNvSpPr>
                        <a:spLocks/>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75" name="Freeform 175"/>
                    <p:cNvSpPr>
                      <a:spLocks noEditPoints="1"/>
                    </p:cNvSpPr>
                    <p:nvPr/>
                  </p:nvSpPr>
                  <p:spPr bwMode="auto">
                    <a:xfrm>
                      <a:off x="4409409" y="3530398"/>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7" name="Freeform 177"/>
                    <p:cNvSpPr>
                      <a:spLocks noEditPoints="1"/>
                    </p:cNvSpPr>
                    <p:nvPr/>
                  </p:nvSpPr>
                  <p:spPr bwMode="auto">
                    <a:xfrm>
                      <a:off x="3898234" y="1533323"/>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8" name="组合 197"/>
                    <p:cNvGrpSpPr/>
                    <p:nvPr/>
                  </p:nvGrpSpPr>
                  <p:grpSpPr>
                    <a:xfrm>
                      <a:off x="4237959" y="1449185"/>
                      <a:ext cx="363538" cy="220663"/>
                      <a:chOff x="3143251" y="1577975"/>
                      <a:chExt cx="363538" cy="220663"/>
                    </a:xfrm>
                  </p:grpSpPr>
                  <p:sp>
                    <p:nvSpPr>
                      <p:cNvPr id="178"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9" name="Freeform 179"/>
                      <p:cNvSpPr>
                        <a:spLocks/>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0" name="Freeform 180"/>
                      <p:cNvSpPr>
                        <a:spLocks/>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1" name="Freeform 181"/>
                    <p:cNvSpPr>
                      <a:spLocks noEditPoints="1"/>
                    </p:cNvSpPr>
                    <p:nvPr/>
                  </p:nvSpPr>
                  <p:spPr bwMode="auto">
                    <a:xfrm>
                      <a:off x="4250659" y="2731885"/>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0" name="组合 199"/>
                    <p:cNvGrpSpPr/>
                    <p:nvPr/>
                  </p:nvGrpSpPr>
                  <p:grpSpPr>
                    <a:xfrm>
                      <a:off x="4760246" y="2971598"/>
                      <a:ext cx="265113" cy="334963"/>
                      <a:chOff x="3665538" y="3100388"/>
                      <a:chExt cx="265113" cy="334963"/>
                    </a:xfrm>
                  </p:grpSpPr>
                  <p:sp>
                    <p:nvSpPr>
                      <p:cNvPr id="186" name="Freeform 186"/>
                      <p:cNvSpPr>
                        <a:spLocks/>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7" name="Freeform 187"/>
                      <p:cNvSpPr>
                        <a:spLocks/>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8" name="Freeform 188"/>
                      <p:cNvSpPr>
                        <a:spLocks/>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9" name="Freeform 189"/>
                    <p:cNvSpPr>
                      <a:spLocks noEditPoints="1"/>
                    </p:cNvSpPr>
                    <p:nvPr/>
                  </p:nvSpPr>
                  <p:spPr bwMode="auto">
                    <a:xfrm>
                      <a:off x="3461671" y="4587673"/>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5" name="组合 214"/>
                    <p:cNvGrpSpPr/>
                    <p:nvPr/>
                  </p:nvGrpSpPr>
                  <p:grpSpPr>
                    <a:xfrm>
                      <a:off x="3774409" y="2795385"/>
                      <a:ext cx="160337" cy="255588"/>
                      <a:chOff x="2679701" y="2924175"/>
                      <a:chExt cx="160337" cy="255588"/>
                    </a:xfrm>
                  </p:grpSpPr>
                  <p:sp>
                    <p:nvSpPr>
                      <p:cNvPr id="190" name="Freeform 190"/>
                      <p:cNvSpPr>
                        <a:spLocks/>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1" name="Freeform 191"/>
                      <p:cNvSpPr>
                        <a:spLocks/>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2" name="Freeform 192"/>
                      <p:cNvSpPr>
                        <a:spLocks/>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3" name="Freeform 193"/>
                      <p:cNvSpPr>
                        <a:spLocks/>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grpSp>
          </p:grpSp>
        </p:grpSp>
        <p:sp>
          <p:nvSpPr>
            <p:cNvPr id="194" name="Freeform 194"/>
            <p:cNvSpPr>
              <a:spLocks noEditPoints="1"/>
            </p:cNvSpPr>
            <p:nvPr/>
          </p:nvSpPr>
          <p:spPr bwMode="auto">
            <a:xfrm>
              <a:off x="3756946" y="1485698"/>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217" name="文本框 216"/>
          <p:cNvSpPr txBox="1"/>
          <p:nvPr/>
        </p:nvSpPr>
        <p:spPr>
          <a:xfrm>
            <a:off x="3948916" y="2602417"/>
            <a:ext cx="7447768" cy="2554545"/>
          </a:xfrm>
          <a:prstGeom prst="rect">
            <a:avLst/>
          </a:prstGeom>
          <a:noFill/>
        </p:spPr>
        <p:txBody>
          <a:bodyPr wrap="square" rtlCol="0">
            <a:spAutoFit/>
          </a:bodyPr>
          <a:lstStyle/>
          <a:p>
            <a:pPr algn="ctr" fontAlgn="auto">
              <a:spcBef>
                <a:spcPts val="0"/>
              </a:spcBef>
              <a:spcAft>
                <a:spcPts val="0"/>
              </a:spcAft>
              <a:buFontTx/>
              <a:buNone/>
            </a:pPr>
            <a:r>
              <a:rPr lang="zh-TW" altLang="en-US" sz="8000" b="1" dirty="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教務</a:t>
            </a:r>
            <a:r>
              <a:rPr lang="zh-TW" altLang="en-US" sz="8000" b="1" dirty="0" smtClean="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工作</a:t>
            </a:r>
            <a:endParaRPr lang="en-US" altLang="zh-TW" sz="8000" b="1" dirty="0" smtClean="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endParaRPr>
          </a:p>
          <a:p>
            <a:pPr algn="ctr" fontAlgn="auto">
              <a:spcBef>
                <a:spcPts val="0"/>
              </a:spcBef>
              <a:spcAft>
                <a:spcPts val="0"/>
              </a:spcAft>
              <a:buFontTx/>
              <a:buNone/>
            </a:pPr>
            <a:r>
              <a:rPr lang="zh-TW" altLang="en-US" sz="8000" b="1" dirty="0" smtClean="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行規</a:t>
            </a:r>
            <a:r>
              <a:rPr lang="zh-TW" altLang="en-US" sz="8000" b="1" dirty="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與</a:t>
            </a:r>
            <a:r>
              <a:rPr lang="zh-TW" altLang="en-US" sz="8000" b="1" dirty="0" smtClean="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秘笈</a:t>
            </a:r>
            <a:endParaRPr lang="zh-TW" altLang="en-US" sz="8000" b="1" dirty="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endParaRPr>
          </a:p>
        </p:txBody>
      </p:sp>
      <p:cxnSp>
        <p:nvCxnSpPr>
          <p:cNvPr id="219" name="Straight Connector 13"/>
          <p:cNvCxnSpPr>
            <a:cxnSpLocks noChangeShapeType="1"/>
          </p:cNvCxnSpPr>
          <p:nvPr/>
        </p:nvCxnSpPr>
        <p:spPr bwMode="auto">
          <a:xfrm flipH="1">
            <a:off x="4079092" y="5234466"/>
            <a:ext cx="6380114" cy="0"/>
          </a:xfrm>
          <a:prstGeom prst="line">
            <a:avLst/>
          </a:prstGeom>
          <a:ln w="57150">
            <a:headEnd type="oval" w="med" len="med"/>
            <a:tailEnd/>
          </a:ln>
          <a:extLst/>
        </p:spPr>
        <p:style>
          <a:lnRef idx="3">
            <a:schemeClr val="accent2"/>
          </a:lnRef>
          <a:fillRef idx="0">
            <a:schemeClr val="accent2"/>
          </a:fillRef>
          <a:effectRef idx="2">
            <a:schemeClr val="accent2"/>
          </a:effectRef>
          <a:fontRef idx="minor">
            <a:schemeClr val="tx1"/>
          </a:fontRef>
        </p:style>
      </p:cxnSp>
      <p:sp>
        <p:nvSpPr>
          <p:cNvPr id="220" name="Text Placeholder 3"/>
          <p:cNvSpPr txBox="1">
            <a:spLocks noChangeArrowheads="1"/>
          </p:cNvSpPr>
          <p:nvPr/>
        </p:nvSpPr>
        <p:spPr bwMode="auto">
          <a:xfrm>
            <a:off x="5199013" y="797409"/>
            <a:ext cx="16414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cene3d>
              <a:camera prst="orthographicFront"/>
              <a:lightRig rig="soft" dir="t">
                <a:rot lat="0" lon="0" rev="15600000"/>
              </a:lightRig>
            </a:scene3d>
            <a:sp3d extrusionH="57150" prstMaterial="softEdge">
              <a:bevelT w="25400" h="38100"/>
            </a:sp3d>
          </a:bodyPr>
          <a:lstStyle>
            <a:lvl1pPr>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ctr">
              <a:spcBef>
                <a:spcPct val="20000"/>
              </a:spcBef>
            </a:pPr>
            <a:r>
              <a:rPr lang="zh-TW" altLang="en-US" sz="7200" b="1" i="1" dirty="0" smtClean="0">
                <a:ln/>
                <a:solidFill>
                  <a:srgbClr val="FFC000"/>
                </a:solidFill>
                <a:effectLst>
                  <a:glow rad="228600">
                    <a:srgbClr val="ED7D31">
                      <a:satMod val="175000"/>
                      <a:alpha val="40000"/>
                    </a:srgbClr>
                  </a:glow>
                </a:effectLst>
              </a:rPr>
              <a:t>           行政素養篇</a:t>
            </a:r>
            <a:r>
              <a:rPr lang="en-US" altLang="en-US" sz="7200" b="1" i="1" dirty="0" smtClean="0">
                <a:ln/>
                <a:solidFill>
                  <a:srgbClr val="FFC000"/>
                </a:solidFill>
                <a:effectLst>
                  <a:glow rad="228600">
                    <a:srgbClr val="ED7D31">
                      <a:satMod val="175000"/>
                      <a:alpha val="40000"/>
                    </a:srgbClr>
                  </a:glow>
                </a:effectLst>
              </a:rPr>
              <a:t>0</a:t>
            </a:r>
            <a:r>
              <a:rPr lang="en-US" altLang="zh-TW" sz="7200" b="1" i="1" dirty="0" smtClean="0">
                <a:ln/>
                <a:solidFill>
                  <a:srgbClr val="FFC000"/>
                </a:solidFill>
                <a:effectLst>
                  <a:glow rad="228600">
                    <a:srgbClr val="ED7D31">
                      <a:satMod val="175000"/>
                      <a:alpha val="40000"/>
                    </a:srgbClr>
                  </a:glow>
                </a:effectLst>
              </a:rPr>
              <a:t>3</a:t>
            </a:r>
            <a:endParaRPr lang="en-US" altLang="en-US" sz="8000" b="1" i="1" dirty="0">
              <a:ln/>
              <a:solidFill>
                <a:srgbClr val="FFC000"/>
              </a:solidFill>
              <a:effectLst>
                <a:glow rad="228600">
                  <a:srgbClr val="ED7D31">
                    <a:satMod val="175000"/>
                    <a:alpha val="40000"/>
                  </a:srgbClr>
                </a:glow>
              </a:effectLst>
            </a:endParaRPr>
          </a:p>
        </p:txBody>
      </p:sp>
      <p:grpSp>
        <p:nvGrpSpPr>
          <p:cNvPr id="221" name="组合 4"/>
          <p:cNvGrpSpPr>
            <a:grpSpLocks/>
          </p:cNvGrpSpPr>
          <p:nvPr/>
        </p:nvGrpSpPr>
        <p:grpSpPr bwMode="auto">
          <a:xfrm>
            <a:off x="10237817" y="4731056"/>
            <a:ext cx="1435100" cy="1309687"/>
            <a:chOff x="9933940" y="3132138"/>
            <a:chExt cx="1435100" cy="1309686"/>
          </a:xfrm>
          <a:solidFill>
            <a:srgbClr val="FFFF00"/>
          </a:solidFill>
        </p:grpSpPr>
        <p:sp>
          <p:nvSpPr>
            <p:cNvPr id="222" name="等腰三角形 22"/>
            <p:cNvSpPr>
              <a:spLocks noChangeArrowheads="1"/>
            </p:cNvSpPr>
            <p:nvPr/>
          </p:nvSpPr>
          <p:spPr bwMode="auto">
            <a:xfrm rot="-8687839">
              <a:off x="9933940" y="3427412"/>
              <a:ext cx="1176338" cy="1014412"/>
            </a:xfrm>
            <a:prstGeom prst="triangle">
              <a:avLst>
                <a:gd name="adj" fmla="val 50000"/>
              </a:avLst>
            </a:prstGeom>
            <a:grpFill/>
            <a:ln w="28575">
              <a:solidFill>
                <a:srgbClr val="197519"/>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3" name="组合 2"/>
            <p:cNvGrpSpPr>
              <a:grpSpLocks/>
            </p:cNvGrpSpPr>
            <p:nvPr/>
          </p:nvGrpSpPr>
          <p:grpSpPr bwMode="auto">
            <a:xfrm>
              <a:off x="10065703" y="3132138"/>
              <a:ext cx="1303337" cy="1279524"/>
              <a:chOff x="10065703" y="3132138"/>
              <a:chExt cx="1303337" cy="1279524"/>
            </a:xfrm>
            <a:grpFill/>
          </p:grpSpPr>
          <p:sp>
            <p:nvSpPr>
              <p:cNvPr id="224" name="等腰三角形 21"/>
              <p:cNvSpPr>
                <a:spLocks noChangeArrowheads="1"/>
              </p:cNvSpPr>
              <p:nvPr/>
            </p:nvSpPr>
            <p:spPr bwMode="auto">
              <a:xfrm rot="-8687839">
                <a:off x="10065703" y="3487738"/>
                <a:ext cx="944562" cy="815975"/>
              </a:xfrm>
              <a:prstGeom prst="triangle">
                <a:avLst>
                  <a:gd name="adj" fmla="val 50000"/>
                </a:avLst>
              </a:prstGeom>
              <a:grpFill/>
              <a:ln w="12700">
                <a:solidFill>
                  <a:srgbClr val="000000"/>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5" name="组合 1"/>
              <p:cNvGrpSpPr>
                <a:grpSpLocks/>
              </p:cNvGrpSpPr>
              <p:nvPr/>
            </p:nvGrpSpPr>
            <p:grpSpPr bwMode="auto">
              <a:xfrm>
                <a:off x="10165715" y="3132138"/>
                <a:ext cx="1203325" cy="1279524"/>
                <a:chOff x="10165715" y="3132138"/>
                <a:chExt cx="1203325" cy="1279524"/>
              </a:xfrm>
              <a:grpFill/>
            </p:grpSpPr>
            <p:sp>
              <p:nvSpPr>
                <p:cNvPr id="226" name="椭圆 23"/>
                <p:cNvSpPr>
                  <a:spLocks noChangeArrowheads="1"/>
                </p:cNvSpPr>
                <p:nvPr/>
              </p:nvSpPr>
              <p:spPr bwMode="auto">
                <a:xfrm rot="9110320">
                  <a:off x="11254740" y="37925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7" name="椭圆 24"/>
                <p:cNvSpPr>
                  <a:spLocks noChangeArrowheads="1"/>
                </p:cNvSpPr>
                <p:nvPr/>
              </p:nvSpPr>
              <p:spPr bwMode="auto">
                <a:xfrm rot="9110320">
                  <a:off x="10165715" y="4295774"/>
                  <a:ext cx="115888" cy="115888"/>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8" name="椭圆 25"/>
                <p:cNvSpPr>
                  <a:spLocks noChangeArrowheads="1"/>
                </p:cNvSpPr>
                <p:nvPr/>
              </p:nvSpPr>
              <p:spPr bwMode="auto">
                <a:xfrm rot="9110320">
                  <a:off x="10283190" y="31321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grpSp>
        </p:grpSp>
      </p:grpSp>
    </p:spTree>
    <p:extLst>
      <p:ext uri="{BB962C8B-B14F-4D97-AF65-F5344CB8AC3E}">
        <p14:creationId xmlns:p14="http://schemas.microsoft.com/office/powerpoint/2010/main" val="19396588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300"/>
                                  </p:stCondLst>
                                  <p:childTnLst>
                                    <p:set>
                                      <p:cBhvr>
                                        <p:cTn id="6" dur="1" fill="hold">
                                          <p:stCondLst>
                                            <p:cond delay="0"/>
                                          </p:stCondLst>
                                        </p:cTn>
                                        <p:tgtEl>
                                          <p:spTgt spid="219"/>
                                        </p:tgtEl>
                                        <p:attrNameLst>
                                          <p:attrName>style.visibility</p:attrName>
                                        </p:attrNameLst>
                                      </p:cBhvr>
                                      <p:to>
                                        <p:strVal val="visible"/>
                                      </p:to>
                                    </p:set>
                                    <p:animEffect transition="in" filter="wipe(left)">
                                      <p:cBhvr>
                                        <p:cTn id="7" dur="500"/>
                                        <p:tgtEl>
                                          <p:spTgt spid="219"/>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220"/>
                                        </p:tgtEl>
                                        <p:attrNameLst>
                                          <p:attrName>style.visibility</p:attrName>
                                        </p:attrNameLst>
                                      </p:cBhvr>
                                      <p:to>
                                        <p:strVal val="visible"/>
                                      </p:to>
                                    </p:set>
                                    <p:anim calcmode="lin" valueType="num">
                                      <p:cBhvr>
                                        <p:cTn id="10" dur="500" fill="hold"/>
                                        <p:tgtEl>
                                          <p:spTgt spid="220"/>
                                        </p:tgtEl>
                                        <p:attrNameLst>
                                          <p:attrName>ppt_w</p:attrName>
                                        </p:attrNameLst>
                                      </p:cBhvr>
                                      <p:tavLst>
                                        <p:tav tm="0">
                                          <p:val>
                                            <p:fltVal val="0"/>
                                          </p:val>
                                        </p:tav>
                                        <p:tav tm="100000">
                                          <p:val>
                                            <p:strVal val="#ppt_w"/>
                                          </p:val>
                                        </p:tav>
                                      </p:tavLst>
                                    </p:anim>
                                    <p:anim calcmode="lin" valueType="num">
                                      <p:cBhvr>
                                        <p:cTn id="11" dur="500" fill="hold"/>
                                        <p:tgtEl>
                                          <p:spTgt spid="220"/>
                                        </p:tgtEl>
                                        <p:attrNameLst>
                                          <p:attrName>ppt_h</p:attrName>
                                        </p:attrNameLst>
                                      </p:cBhvr>
                                      <p:tavLst>
                                        <p:tav tm="0">
                                          <p:val>
                                            <p:fltVal val="0"/>
                                          </p:val>
                                        </p:tav>
                                        <p:tav tm="100000">
                                          <p:val>
                                            <p:strVal val="#ppt_h"/>
                                          </p:val>
                                        </p:tav>
                                      </p:tavLst>
                                    </p:anim>
                                    <p:animEffect transition="in" filter="fade">
                                      <p:cBhvr>
                                        <p:cTn id="12" dur="500"/>
                                        <p:tgtEl>
                                          <p:spTgt spid="220"/>
                                        </p:tgtEl>
                                      </p:cBhvr>
                                    </p:animEffect>
                                  </p:childTnLst>
                                </p:cTn>
                              </p:par>
                              <p:par>
                                <p:cTn id="13" presetID="1" presetClass="entr" presetSubtype="0" fill="hold" nodeType="withEffect">
                                  <p:stCondLst>
                                    <p:cond delay="0"/>
                                  </p:stCondLst>
                                  <p:childTnLst>
                                    <p:set>
                                      <p:cBhvr>
                                        <p:cTn id="14" dur="1" fill="hold">
                                          <p:stCondLst>
                                            <p:cond delay="0"/>
                                          </p:stCondLst>
                                        </p:cTn>
                                        <p:tgtEl>
                                          <p:spTgt spid="221"/>
                                        </p:tgtEl>
                                        <p:attrNameLst>
                                          <p:attrName>style.visibility</p:attrName>
                                        </p:attrNameLst>
                                      </p:cBhvr>
                                      <p:to>
                                        <p:strVal val="visible"/>
                                      </p:to>
                                    </p:set>
                                  </p:childTnLst>
                                </p:cTn>
                              </p:par>
                              <p:par>
                                <p:cTn id="15" presetID="8" presetClass="emph" presetSubtype="0" fill="hold" nodeType="withEffect">
                                  <p:stCondLst>
                                    <p:cond delay="0"/>
                                  </p:stCondLst>
                                  <p:childTnLst>
                                    <p:animRot by="21600000">
                                      <p:cBhvr>
                                        <p:cTn id="16" dur="1000" fill="hold"/>
                                        <p:tgtEl>
                                          <p:spTgt spid="2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內容版面配置區 3"/>
          <p:cNvGraphicFramePr>
            <a:graphicFrameLocks noGrp="1"/>
          </p:cNvGraphicFramePr>
          <p:nvPr>
            <p:ph idx="1"/>
            <p:extLst>
              <p:ext uri="{D42A27DB-BD31-4B8C-83A1-F6EECF244321}">
                <p14:modId xmlns:p14="http://schemas.microsoft.com/office/powerpoint/2010/main" val="3713797808"/>
              </p:ext>
            </p:extLst>
          </p:nvPr>
        </p:nvGraphicFramePr>
        <p:xfrm>
          <a:off x="1819912" y="1271697"/>
          <a:ext cx="8229600" cy="43878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文字方塊 4"/>
          <p:cNvSpPr txBox="1"/>
          <p:nvPr/>
        </p:nvSpPr>
        <p:spPr>
          <a:xfrm>
            <a:off x="2318439" y="5790444"/>
            <a:ext cx="8626225" cy="892552"/>
          </a:xfrm>
          <a:prstGeom prst="rect">
            <a:avLst/>
          </a:prstGeom>
          <a:noFill/>
        </p:spPr>
        <p:txBody>
          <a:bodyPr wrap="square" rtlCol="0">
            <a:spAutoFit/>
          </a:bodyPr>
          <a:lstStyle/>
          <a:p>
            <a:r>
              <a:rPr lang="zh-TW" altLang="en-US" sz="2400" b="1" dirty="0">
                <a:latin typeface="微軟正黑體" panose="020B0604030504040204" pitchFamily="34" charset="-120"/>
                <a:ea typeface="微軟正黑體" panose="020B0604030504040204" pitchFamily="34" charset="-120"/>
              </a:rPr>
              <a:t>這套神功是將別人的內力吸收，</a:t>
            </a:r>
            <a:endParaRPr lang="en-US" altLang="zh-TW" sz="2400" b="1" dirty="0">
              <a:latin typeface="微軟正黑體" panose="020B0604030504040204" pitchFamily="34" charset="-120"/>
              <a:ea typeface="微軟正黑體" panose="020B0604030504040204" pitchFamily="34" charset="-120"/>
            </a:endParaRPr>
          </a:p>
          <a:p>
            <a:r>
              <a:rPr lang="zh-TW" altLang="en-US" sz="2400" b="1" dirty="0">
                <a:latin typeface="微軟正黑體" panose="020B0604030504040204" pitchFamily="34" charset="-120"/>
                <a:ea typeface="微軟正黑體" panose="020B0604030504040204" pitchFamily="34" charset="-120"/>
              </a:rPr>
              <a:t>將這些別人的內力化成自己體內的內力</a:t>
            </a:r>
            <a:r>
              <a:rPr lang="en-US" altLang="zh-TW" sz="2400" b="1" dirty="0">
                <a:latin typeface="微軟正黑體" panose="020B0604030504040204" pitchFamily="34" charset="-120"/>
                <a:ea typeface="微軟正黑體" panose="020B0604030504040204" pitchFamily="34" charset="-120"/>
              </a:rPr>
              <a:t>~~</a:t>
            </a:r>
            <a:r>
              <a:rPr lang="zh-TW" altLang="en-US" sz="2400" b="1" dirty="0">
                <a:latin typeface="微軟正黑體" panose="020B0604030504040204" pitchFamily="34" charset="-120"/>
                <a:ea typeface="微軟正黑體" panose="020B0604030504040204" pitchFamily="34" charset="-120"/>
              </a:rPr>
              <a:t>金庸的</a:t>
            </a:r>
            <a:r>
              <a:rPr lang="en-US" altLang="zh-TW" sz="2800" b="1" dirty="0">
                <a:latin typeface="微軟正黑體" panose="020B0604030504040204" pitchFamily="34" charset="-120"/>
                <a:ea typeface="微軟正黑體" panose="020B0604030504040204" pitchFamily="34" charset="-120"/>
              </a:rPr>
              <a:t>《</a:t>
            </a:r>
            <a:r>
              <a:rPr lang="zh-TW" altLang="en-US" sz="2400" b="1" dirty="0">
                <a:latin typeface="微軟正黑體" panose="020B0604030504040204" pitchFamily="34" charset="-120"/>
                <a:ea typeface="微軟正黑體" panose="020B0604030504040204" pitchFamily="34" charset="-120"/>
              </a:rPr>
              <a:t>笑傲江湖</a:t>
            </a:r>
            <a:r>
              <a:rPr lang="en-US" altLang="zh-TW" sz="2400" b="1" dirty="0" smtClean="0">
                <a:latin typeface="微軟正黑體" panose="020B0604030504040204" pitchFamily="34" charset="-120"/>
                <a:ea typeface="微軟正黑體" panose="020B0604030504040204" pitchFamily="34" charset="-120"/>
              </a:rPr>
              <a:t>》</a:t>
            </a:r>
            <a:endParaRPr lang="zh-TW" altLang="en-US" sz="2400" b="1" dirty="0">
              <a:latin typeface="微軟正黑體" panose="020B0604030504040204" pitchFamily="34" charset="-120"/>
              <a:ea typeface="微軟正黑體" panose="020B0604030504040204" pitchFamily="34" charset="-120"/>
            </a:endParaRPr>
          </a:p>
        </p:txBody>
      </p:sp>
      <p:sp>
        <p:nvSpPr>
          <p:cNvPr id="9" name="矩形 141"/>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0" name="文本框 142"/>
          <p:cNvSpPr>
            <a:spLocks noChangeArrowheads="1"/>
          </p:cNvSpPr>
          <p:nvPr/>
        </p:nvSpPr>
        <p:spPr bwMode="auto">
          <a:xfrm>
            <a:off x="419149" y="241726"/>
            <a:ext cx="510909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4800" b="1" dirty="0" smtClean="0">
                <a:solidFill>
                  <a:srgbClr val="000000"/>
                </a:solidFill>
                <a:latin typeface="微软雅黑" pitchFamily="34" charset="-122"/>
                <a:ea typeface="微软雅黑" pitchFamily="34" charset="-122"/>
                <a:sym typeface="微软雅黑" pitchFamily="34" charset="-122"/>
              </a:rPr>
              <a:t>任我行之吸星大法</a:t>
            </a:r>
            <a:endParaRPr lang="zh-CN" altLang="en-US" sz="4800" b="1" dirty="0">
              <a:solidFill>
                <a:srgbClr val="000000"/>
              </a:solidFill>
              <a:latin typeface="微软雅黑" pitchFamily="34" charset="-122"/>
              <a:ea typeface="微软雅黑" pitchFamily="34" charset="-122"/>
              <a:sym typeface="微软雅黑" pitchFamily="34" charset="-122"/>
            </a:endParaRPr>
          </a:p>
        </p:txBody>
      </p:sp>
    </p:spTree>
    <p:extLst>
      <p:ext uri="{BB962C8B-B14F-4D97-AF65-F5344CB8AC3E}">
        <p14:creationId xmlns:p14="http://schemas.microsoft.com/office/powerpoint/2010/main" val="1151956967"/>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波浪 8"/>
          <p:cNvSpPr/>
          <p:nvPr/>
        </p:nvSpPr>
        <p:spPr>
          <a:xfrm>
            <a:off x="4305142" y="5220130"/>
            <a:ext cx="6080804" cy="1508078"/>
          </a:xfrm>
          <a:prstGeom prst="wave">
            <a:avLst/>
          </a:prstGeom>
          <a:solidFill>
            <a:srgbClr val="6B3109">
              <a:alpha val="69804"/>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tLang="zh-TW" sz="2500" b="1" dirty="0" smtClean="0">
              <a:solidFill>
                <a:prstClr val="black"/>
              </a:solidFill>
              <a:latin typeface="微軟正黑體" panose="020B0604030504040204" pitchFamily="34" charset="-120"/>
              <a:ea typeface="微軟正黑體" panose="020B0604030504040204" pitchFamily="34" charset="-120"/>
            </a:endParaRPr>
          </a:p>
          <a:p>
            <a:pPr lvl="0" algn="ctr"/>
            <a:r>
              <a:rPr lang="zh-TW" altLang="en-US" sz="2800" b="1" dirty="0" smtClean="0">
                <a:solidFill>
                  <a:prstClr val="black"/>
                </a:solidFill>
                <a:latin typeface="微軟正黑體" panose="020B0604030504040204" pitchFamily="34" charset="-120"/>
                <a:ea typeface="微軟正黑體" panose="020B0604030504040204" pitchFamily="34" charset="-120"/>
              </a:rPr>
              <a:t>真理</a:t>
            </a:r>
            <a:r>
              <a:rPr lang="zh-TW" altLang="en-US" sz="2800" b="1" dirty="0">
                <a:solidFill>
                  <a:prstClr val="black"/>
                </a:solidFill>
                <a:latin typeface="微軟正黑體" panose="020B0604030504040204" pitchFamily="34" charset="-120"/>
                <a:ea typeface="微軟正黑體" panose="020B0604030504040204" pitchFamily="34" charset="-120"/>
              </a:rPr>
              <a:t>只有</a:t>
            </a:r>
            <a:r>
              <a:rPr lang="zh-TW" altLang="en-US" sz="2800" b="1" dirty="0" smtClean="0">
                <a:solidFill>
                  <a:prstClr val="black"/>
                </a:solidFill>
                <a:latin typeface="微軟正黑體" panose="020B0604030504040204" pitchFamily="34" charset="-120"/>
                <a:ea typeface="微軟正黑體" panose="020B0604030504040204" pitchFamily="34" charset="-120"/>
              </a:rPr>
              <a:t>一個</a:t>
            </a:r>
            <a:r>
              <a:rPr lang="en-US" altLang="zh-TW" sz="2800" b="1" dirty="0" smtClean="0">
                <a:solidFill>
                  <a:prstClr val="black"/>
                </a:solidFill>
                <a:latin typeface="微軟正黑體" panose="020B0604030504040204" pitchFamily="34" charset="-120"/>
                <a:ea typeface="微軟正黑體" panose="020B0604030504040204" pitchFamily="34" charset="-120"/>
              </a:rPr>
              <a:t>~</a:t>
            </a:r>
            <a:r>
              <a:rPr lang="zh-TW" altLang="en-US" sz="2800" b="1" dirty="0" smtClean="0">
                <a:solidFill>
                  <a:prstClr val="black"/>
                </a:solidFill>
                <a:latin typeface="微軟正黑體" panose="020B0604030504040204" pitchFamily="34" charset="-120"/>
                <a:ea typeface="微軟正黑體" panose="020B0604030504040204" pitchFamily="34" charset="-120"/>
              </a:rPr>
              <a:t>一切以公文</a:t>
            </a:r>
            <a:r>
              <a:rPr lang="zh-TW" altLang="en-US" sz="2800" b="1" dirty="0">
                <a:solidFill>
                  <a:prstClr val="black"/>
                </a:solidFill>
                <a:latin typeface="微軟正黑體" panose="020B0604030504040204" pitchFamily="34" charset="-120"/>
                <a:ea typeface="微軟正黑體" panose="020B0604030504040204" pitchFamily="34" charset="-120"/>
              </a:rPr>
              <a:t>公告為準</a:t>
            </a:r>
            <a:endParaRPr lang="en-US" altLang="zh-TW" sz="2800" b="1" dirty="0">
              <a:solidFill>
                <a:prstClr val="black"/>
              </a:solidFill>
              <a:latin typeface="微軟正黑體" panose="020B0604030504040204" pitchFamily="34" charset="-120"/>
              <a:ea typeface="微軟正黑體" panose="020B0604030504040204" pitchFamily="34" charset="-120"/>
            </a:endParaRPr>
          </a:p>
          <a:p>
            <a:pPr algn="ctr"/>
            <a:endParaRPr lang="zh-TW" altLang="en-US" dirty="0"/>
          </a:p>
        </p:txBody>
      </p:sp>
      <p:sp>
        <p:nvSpPr>
          <p:cNvPr id="5" name="矩形 141"/>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7" name="文本框 142"/>
          <p:cNvSpPr>
            <a:spLocks noChangeArrowheads="1"/>
          </p:cNvSpPr>
          <p:nvPr/>
        </p:nvSpPr>
        <p:spPr bwMode="auto">
          <a:xfrm>
            <a:off x="427096" y="241726"/>
            <a:ext cx="326243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4800" b="1" dirty="0" smtClean="0">
                <a:solidFill>
                  <a:srgbClr val="000000"/>
                </a:solidFill>
                <a:latin typeface="微软雅黑" pitchFamily="34" charset="-122"/>
                <a:ea typeface="微软雅黑" pitchFamily="34" charset="-122"/>
                <a:sym typeface="微软雅黑" pitchFamily="34" charset="-122"/>
              </a:rPr>
              <a:t>行行有行規</a:t>
            </a:r>
            <a:endParaRPr lang="zh-CN" altLang="en-US" sz="4800" b="1" dirty="0">
              <a:solidFill>
                <a:srgbClr val="000000"/>
              </a:solidFill>
              <a:latin typeface="微软雅黑" pitchFamily="34" charset="-122"/>
              <a:ea typeface="微软雅黑" pitchFamily="34" charset="-122"/>
              <a:sym typeface="微软雅黑" pitchFamily="34" charset="-122"/>
            </a:endParaRPr>
          </a:p>
        </p:txBody>
      </p:sp>
      <p:grpSp>
        <p:nvGrpSpPr>
          <p:cNvPr id="8" name="组合 3"/>
          <p:cNvGrpSpPr>
            <a:grpSpLocks/>
          </p:cNvGrpSpPr>
          <p:nvPr/>
        </p:nvGrpSpPr>
        <p:grpSpPr bwMode="auto">
          <a:xfrm>
            <a:off x="4292838" y="660533"/>
            <a:ext cx="7069137" cy="2647950"/>
            <a:chOff x="0" y="0"/>
            <a:chExt cx="6115050" cy="2290926"/>
          </a:xfrm>
        </p:grpSpPr>
        <p:sp>
          <p:nvSpPr>
            <p:cNvPr id="10" name="六边形 2"/>
            <p:cNvSpPr>
              <a:spLocks noChangeArrowheads="1"/>
            </p:cNvSpPr>
            <p:nvPr/>
          </p:nvSpPr>
          <p:spPr bwMode="auto">
            <a:xfrm>
              <a:off x="0" y="0"/>
              <a:ext cx="1771650" cy="1527284"/>
            </a:xfrm>
            <a:prstGeom prst="hexagon">
              <a:avLst>
                <a:gd name="adj" fmla="val 24999"/>
                <a:gd name="vf" fmla="val 115470"/>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1" name="六边形 41"/>
            <p:cNvSpPr>
              <a:spLocks noChangeArrowheads="1"/>
            </p:cNvSpPr>
            <p:nvPr/>
          </p:nvSpPr>
          <p:spPr bwMode="auto">
            <a:xfrm>
              <a:off x="1447800" y="763642"/>
              <a:ext cx="1771650" cy="1527284"/>
            </a:xfrm>
            <a:prstGeom prst="hexagon">
              <a:avLst>
                <a:gd name="adj" fmla="val 24999"/>
                <a:gd name="vf" fmla="val 115470"/>
              </a:avLst>
            </a:prstGeom>
            <a:solidFill>
              <a:srgbClr val="F0644D"/>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2" name="六边形 42"/>
            <p:cNvSpPr>
              <a:spLocks noChangeArrowheads="1"/>
            </p:cNvSpPr>
            <p:nvPr/>
          </p:nvSpPr>
          <p:spPr bwMode="auto">
            <a:xfrm>
              <a:off x="2895600" y="0"/>
              <a:ext cx="1771650" cy="1527284"/>
            </a:xfrm>
            <a:prstGeom prst="hexagon">
              <a:avLst>
                <a:gd name="adj" fmla="val 24999"/>
                <a:gd name="vf" fmla="val 115470"/>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13" name="六边形 43"/>
            <p:cNvSpPr>
              <a:spLocks noChangeArrowheads="1"/>
            </p:cNvSpPr>
            <p:nvPr/>
          </p:nvSpPr>
          <p:spPr bwMode="auto">
            <a:xfrm>
              <a:off x="4343400" y="763642"/>
              <a:ext cx="1771650" cy="1527284"/>
            </a:xfrm>
            <a:prstGeom prst="hexagon">
              <a:avLst>
                <a:gd name="adj" fmla="val 24999"/>
                <a:gd name="vf" fmla="val 115470"/>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grpSp>
      <p:sp>
        <p:nvSpPr>
          <p:cNvPr id="17" name="矩形 16"/>
          <p:cNvSpPr/>
          <p:nvPr/>
        </p:nvSpPr>
        <p:spPr>
          <a:xfrm>
            <a:off x="4511406" y="1396711"/>
            <a:ext cx="1723549" cy="461665"/>
          </a:xfrm>
          <a:prstGeom prst="rect">
            <a:avLst/>
          </a:prstGeom>
        </p:spPr>
        <p:txBody>
          <a:bodyPr wrap="none">
            <a:spAutoFit/>
          </a:bodyPr>
          <a:lstStyle/>
          <a:p>
            <a:pPr lvl="0"/>
            <a:r>
              <a:rPr lang="zh-TW" altLang="en-US" sz="2400" b="1" dirty="0" smtClean="0">
                <a:latin typeface="微軟正黑體" panose="020B0604030504040204" pitchFamily="34" charset="-120"/>
                <a:ea typeface="微軟正黑體" panose="020B0604030504040204" pitchFamily="34" charset="-120"/>
              </a:rPr>
              <a:t>不懂別裝懂</a:t>
            </a:r>
            <a:endParaRPr lang="zh-TW" altLang="en-US" sz="2400" b="1" dirty="0">
              <a:latin typeface="微軟正黑體" panose="020B0604030504040204" pitchFamily="34" charset="-120"/>
              <a:ea typeface="微軟正黑體" panose="020B0604030504040204" pitchFamily="34" charset="-120"/>
            </a:endParaRPr>
          </a:p>
        </p:txBody>
      </p:sp>
      <p:grpSp>
        <p:nvGrpSpPr>
          <p:cNvPr id="19" name="组合 3"/>
          <p:cNvGrpSpPr>
            <a:grpSpLocks/>
          </p:cNvGrpSpPr>
          <p:nvPr/>
        </p:nvGrpSpPr>
        <p:grpSpPr bwMode="auto">
          <a:xfrm>
            <a:off x="957762" y="2498020"/>
            <a:ext cx="7069137" cy="2647950"/>
            <a:chOff x="0" y="0"/>
            <a:chExt cx="6115050" cy="2290926"/>
          </a:xfrm>
        </p:grpSpPr>
        <p:sp>
          <p:nvSpPr>
            <p:cNvPr id="20" name="六边形 2"/>
            <p:cNvSpPr>
              <a:spLocks noChangeArrowheads="1"/>
            </p:cNvSpPr>
            <p:nvPr/>
          </p:nvSpPr>
          <p:spPr bwMode="auto">
            <a:xfrm>
              <a:off x="0" y="0"/>
              <a:ext cx="1771650" cy="1527284"/>
            </a:xfrm>
            <a:prstGeom prst="hexagon">
              <a:avLst>
                <a:gd name="adj" fmla="val 24999"/>
                <a:gd name="vf" fmla="val 115470"/>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21" name="六边形 41"/>
            <p:cNvSpPr>
              <a:spLocks noChangeArrowheads="1"/>
            </p:cNvSpPr>
            <p:nvPr/>
          </p:nvSpPr>
          <p:spPr bwMode="auto">
            <a:xfrm>
              <a:off x="1447800" y="763642"/>
              <a:ext cx="1771650" cy="1527284"/>
            </a:xfrm>
            <a:prstGeom prst="hexagon">
              <a:avLst>
                <a:gd name="adj" fmla="val 24999"/>
                <a:gd name="vf" fmla="val 115470"/>
              </a:avLst>
            </a:prstGeom>
            <a:solidFill>
              <a:srgbClr val="F0644D"/>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22" name="六边形 42"/>
            <p:cNvSpPr>
              <a:spLocks noChangeArrowheads="1"/>
            </p:cNvSpPr>
            <p:nvPr/>
          </p:nvSpPr>
          <p:spPr bwMode="auto">
            <a:xfrm>
              <a:off x="2895600" y="0"/>
              <a:ext cx="1771650" cy="1527284"/>
            </a:xfrm>
            <a:prstGeom prst="hexagon">
              <a:avLst>
                <a:gd name="adj" fmla="val 24999"/>
                <a:gd name="vf" fmla="val 115470"/>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23" name="六边形 43"/>
            <p:cNvSpPr>
              <a:spLocks noChangeArrowheads="1"/>
            </p:cNvSpPr>
            <p:nvPr/>
          </p:nvSpPr>
          <p:spPr bwMode="auto">
            <a:xfrm>
              <a:off x="4343400" y="763642"/>
              <a:ext cx="1771650" cy="1527284"/>
            </a:xfrm>
            <a:prstGeom prst="hexagon">
              <a:avLst>
                <a:gd name="adj" fmla="val 24999"/>
                <a:gd name="vf" fmla="val 115470"/>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grpSp>
      <p:sp>
        <p:nvSpPr>
          <p:cNvPr id="18" name="矩形 17"/>
          <p:cNvSpPr/>
          <p:nvPr/>
        </p:nvSpPr>
        <p:spPr>
          <a:xfrm>
            <a:off x="6282676" y="2183212"/>
            <a:ext cx="1415772" cy="461665"/>
          </a:xfrm>
          <a:prstGeom prst="rect">
            <a:avLst/>
          </a:prstGeom>
        </p:spPr>
        <p:txBody>
          <a:bodyPr wrap="none">
            <a:spAutoFit/>
          </a:bodyPr>
          <a:lstStyle/>
          <a:p>
            <a:pPr lvl="0"/>
            <a:r>
              <a:rPr lang="zh-TW" altLang="en-US" sz="2400" b="1" dirty="0">
                <a:latin typeface="微軟正黑體" panose="020B0604030504040204" pitchFamily="34" charset="-120"/>
                <a:ea typeface="微軟正黑體" panose="020B0604030504040204" pitchFamily="34" charset="-120"/>
              </a:rPr>
              <a:t>沉默是金</a:t>
            </a:r>
          </a:p>
        </p:txBody>
      </p:sp>
      <p:sp>
        <p:nvSpPr>
          <p:cNvPr id="2" name="矩形 1"/>
          <p:cNvSpPr/>
          <p:nvPr/>
        </p:nvSpPr>
        <p:spPr>
          <a:xfrm>
            <a:off x="966133" y="3149837"/>
            <a:ext cx="2031325"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zh-TW" altLang="en-US" sz="2400" b="1" dirty="0">
                <a:latin typeface="微軟正黑體" panose="020B0604030504040204" pitchFamily="34" charset="-120"/>
                <a:ea typeface="微軟正黑體" panose="020B0604030504040204" pitchFamily="34" charset="-120"/>
              </a:rPr>
              <a:t>先做功課再問</a:t>
            </a:r>
          </a:p>
        </p:txBody>
      </p:sp>
      <p:sp>
        <p:nvSpPr>
          <p:cNvPr id="14" name="矩形 13"/>
          <p:cNvSpPr/>
          <p:nvPr/>
        </p:nvSpPr>
        <p:spPr>
          <a:xfrm>
            <a:off x="2662787" y="4032487"/>
            <a:ext cx="2031325"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zh-TW" altLang="en-US" sz="2400" b="1" dirty="0">
                <a:latin typeface="微軟正黑體" panose="020B0604030504040204" pitchFamily="34" charset="-120"/>
                <a:ea typeface="微軟正黑體" panose="020B0604030504040204" pitchFamily="34" charset="-120"/>
              </a:rPr>
              <a:t>問該問的問題</a:t>
            </a:r>
            <a:endParaRPr lang="zh-TW" altLang="en-US" sz="2000" b="1" dirty="0">
              <a:latin typeface="微軟正黑體" panose="020B0604030504040204" pitchFamily="34" charset="-120"/>
              <a:ea typeface="微軟正黑體" panose="020B0604030504040204" pitchFamily="34" charset="-120"/>
            </a:endParaRPr>
          </a:p>
        </p:txBody>
      </p:sp>
      <p:sp>
        <p:nvSpPr>
          <p:cNvPr id="15" name="矩形 14"/>
          <p:cNvSpPr/>
          <p:nvPr/>
        </p:nvSpPr>
        <p:spPr>
          <a:xfrm>
            <a:off x="9330650" y="2195000"/>
            <a:ext cx="2031325"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zh-TW" altLang="en-US" sz="2400" b="1" dirty="0">
                <a:latin typeface="微軟正黑體" panose="020B0604030504040204" pitchFamily="34" charset="-120"/>
                <a:ea typeface="微軟正黑體" panose="020B0604030504040204" pitchFamily="34" charset="-120"/>
              </a:rPr>
              <a:t>聽正確的答案</a:t>
            </a:r>
            <a:endParaRPr lang="zh-TW" altLang="en-US" sz="2000" b="1" dirty="0">
              <a:latin typeface="微軟正黑體" panose="020B0604030504040204" pitchFamily="34" charset="-120"/>
              <a:ea typeface="微軟正黑體" panose="020B0604030504040204" pitchFamily="34" charset="-120"/>
            </a:endParaRPr>
          </a:p>
        </p:txBody>
      </p:sp>
      <p:sp>
        <p:nvSpPr>
          <p:cNvPr id="16" name="矩形 15"/>
          <p:cNvSpPr/>
          <p:nvPr/>
        </p:nvSpPr>
        <p:spPr>
          <a:xfrm>
            <a:off x="4804496" y="2842757"/>
            <a:ext cx="1107996"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zh-TW" altLang="en-US" sz="2400" b="1" dirty="0">
                <a:latin typeface="微軟正黑體" panose="020B0604030504040204" pitchFamily="34" charset="-120"/>
                <a:ea typeface="微軟正黑體" panose="020B0604030504040204" pitchFamily="34" charset="-120"/>
              </a:rPr>
              <a:t>不爭辯</a:t>
            </a:r>
            <a:endParaRPr lang="en-US" altLang="zh-TW" sz="2400" b="1" dirty="0">
              <a:latin typeface="微軟正黑體" panose="020B0604030504040204" pitchFamily="34" charset="-120"/>
              <a:ea typeface="微軟正黑體" panose="020B0604030504040204" pitchFamily="34" charset="-120"/>
            </a:endParaRPr>
          </a:p>
        </p:txBody>
      </p:sp>
      <p:sp>
        <p:nvSpPr>
          <p:cNvPr id="24" name="矩形 23"/>
          <p:cNvSpPr/>
          <p:nvPr/>
        </p:nvSpPr>
        <p:spPr>
          <a:xfrm>
            <a:off x="8014596" y="1357096"/>
            <a:ext cx="1415772" cy="461665"/>
          </a:xfrm>
          <a:prstGeom prst="rect">
            <a:avLst/>
          </a:prstGeom>
        </p:spPr>
        <p:txBody>
          <a:bodyPr wrap="none">
            <a:spAutoFit/>
          </a:bodyPr>
          <a:lstStyle/>
          <a:p>
            <a:pPr lvl="0"/>
            <a:r>
              <a:rPr lang="zh-TW" altLang="en-US" sz="2400" b="1" dirty="0" smtClean="0">
                <a:latin typeface="微軟正黑體" panose="020B0604030504040204" pitchFamily="34" charset="-120"/>
                <a:ea typeface="微軟正黑體" panose="020B0604030504040204" pitchFamily="34" charset="-120"/>
              </a:rPr>
              <a:t>群組禮節</a:t>
            </a:r>
            <a:endParaRPr lang="zh-TW" altLang="en-US" sz="2400" b="1" dirty="0">
              <a:latin typeface="微軟正黑體" panose="020B0604030504040204" pitchFamily="34" charset="-120"/>
              <a:ea typeface="微軟正黑體" panose="020B0604030504040204" pitchFamily="34" charset="-120"/>
            </a:endParaRPr>
          </a:p>
        </p:txBody>
      </p:sp>
      <p:sp>
        <p:nvSpPr>
          <p:cNvPr id="30" name="矩形 29"/>
          <p:cNvSpPr/>
          <p:nvPr/>
        </p:nvSpPr>
        <p:spPr>
          <a:xfrm>
            <a:off x="6317943" y="3849852"/>
            <a:ext cx="1415772" cy="830997"/>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zh-TW" altLang="en-US" sz="2400" b="1" dirty="0" smtClean="0">
                <a:latin typeface="微軟正黑體" panose="020B0604030504040204" pitchFamily="34" charset="-120"/>
                <a:ea typeface="微軟正黑體" panose="020B0604030504040204" pitchFamily="34" charset="-120"/>
              </a:rPr>
              <a:t>不負面</a:t>
            </a:r>
            <a:endParaRPr lang="en-US" altLang="zh-TW" sz="2400" b="1" dirty="0" smtClean="0">
              <a:latin typeface="微軟正黑體" panose="020B0604030504040204" pitchFamily="34" charset="-120"/>
              <a:ea typeface="微軟正黑體" panose="020B0604030504040204" pitchFamily="34" charset="-120"/>
            </a:endParaRPr>
          </a:p>
          <a:p>
            <a:pPr marL="0" marR="0" lvl="0" indent="0" algn="ctr" defTabSz="914400" eaLnBrk="1" fontAlgn="auto" latinLnBrk="0" hangingPunct="1">
              <a:lnSpc>
                <a:spcPct val="100000"/>
              </a:lnSpc>
              <a:spcBef>
                <a:spcPts val="0"/>
              </a:spcBef>
              <a:spcAft>
                <a:spcPts val="0"/>
              </a:spcAft>
              <a:buClrTx/>
              <a:buSzTx/>
              <a:buFontTx/>
              <a:buNone/>
              <a:tabLst/>
              <a:defRPr/>
            </a:pPr>
            <a:r>
              <a:rPr lang="zh-TW" altLang="en-US" sz="2400" b="1" dirty="0" smtClean="0">
                <a:latin typeface="微軟正黑體" panose="020B0604030504040204" pitchFamily="34" charset="-120"/>
                <a:ea typeface="微軟正黑體" panose="020B0604030504040204" pitchFamily="34" charset="-120"/>
              </a:rPr>
              <a:t>正向思考</a:t>
            </a:r>
            <a:endParaRPr lang="en-US" altLang="zh-TW" sz="2400" b="1" dirty="0">
              <a:latin typeface="微軟正黑體" panose="020B0604030504040204" pitchFamily="34" charset="-120"/>
              <a:ea typeface="微軟正黑體" panose="020B0604030504040204" pitchFamily="34" charset="-120"/>
            </a:endParaRPr>
          </a:p>
        </p:txBody>
      </p:sp>
      <p:sp>
        <p:nvSpPr>
          <p:cNvPr id="25" name="矩形 24"/>
          <p:cNvSpPr/>
          <p:nvPr/>
        </p:nvSpPr>
        <p:spPr>
          <a:xfrm>
            <a:off x="4815774" y="3261754"/>
            <a:ext cx="1107996"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zh-TW" altLang="en-US" sz="2400" b="1" dirty="0" smtClean="0">
                <a:latin typeface="微軟正黑體" panose="020B0604030504040204" pitchFamily="34" charset="-120"/>
                <a:ea typeface="微軟正黑體" panose="020B0604030504040204" pitchFamily="34" charset="-120"/>
              </a:rPr>
              <a:t>少抱怨</a:t>
            </a:r>
            <a:endParaRPr lang="en-US" altLang="zh-TW" sz="2400" b="1" dirty="0">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854475109"/>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標題 3">
            <a:extLst>
              <a:ext uri="{FF2B5EF4-FFF2-40B4-BE49-F238E27FC236}">
                <a16:creationId xmlns:a16="http://schemas.microsoft.com/office/drawing/2014/main" xmlns="" id="{3A73B1F8-1DB7-0043-BFF1-7A11FDE5AE4D}"/>
              </a:ext>
            </a:extLst>
          </p:cNvPr>
          <p:cNvSpPr>
            <a:spLocks noGrp="1"/>
          </p:cNvSpPr>
          <p:nvPr>
            <p:ph type="title"/>
          </p:nvPr>
        </p:nvSpPr>
        <p:spPr>
          <a:xfrm>
            <a:off x="614149" y="260648"/>
            <a:ext cx="4831308" cy="2286000"/>
          </a:xfrm>
        </p:spPr>
        <p:txBody>
          <a:bodyPr>
            <a:normAutofit/>
          </a:bodyPr>
          <a:lstStyle/>
          <a:p>
            <a:pPr>
              <a:lnSpc>
                <a:spcPct val="150000"/>
              </a:lnSpc>
            </a:pPr>
            <a:r>
              <a:rPr lang="zh-TW" altLang="en-US" sz="4000" b="1" dirty="0">
                <a:solidFill>
                  <a:srgbClr val="FF2C44"/>
                </a:solidFill>
                <a:latin typeface="微軟正黑體" panose="020B0604030504040204" pitchFamily="34" charset="-120"/>
                <a:ea typeface="微軟正黑體" panose="020B0604030504040204" pitchFamily="34" charset="-120"/>
              </a:rPr>
              <a:t>同一件事，做十幾年，就會</a:t>
            </a:r>
            <a:r>
              <a:rPr lang="zh-TW" altLang="en-US" sz="4000" b="1" dirty="0" smtClean="0">
                <a:solidFill>
                  <a:srgbClr val="FF2C44"/>
                </a:solidFill>
                <a:latin typeface="微軟正黑體" panose="020B0604030504040204" pitchFamily="34" charset="-120"/>
                <a:ea typeface="微軟正黑體" panose="020B0604030504040204" pitchFamily="34" charset="-120"/>
              </a:rPr>
              <a:t>變成</a:t>
            </a:r>
            <a:r>
              <a:rPr lang="en-US" altLang="zh-TW" sz="4000" b="1" dirty="0" smtClean="0">
                <a:solidFill>
                  <a:srgbClr val="FF2C44"/>
                </a:solidFill>
                <a:latin typeface="微軟正黑體" panose="020B0604030504040204" pitchFamily="34" charset="-120"/>
                <a:ea typeface="微軟正黑體" panose="020B0604030504040204" pitchFamily="34" charset="-120"/>
              </a:rPr>
              <a:t>~</a:t>
            </a:r>
            <a:endParaRPr lang="zh-TW" altLang="en-US" sz="4000" b="1" dirty="0">
              <a:solidFill>
                <a:srgbClr val="FF2C44"/>
              </a:solidFill>
              <a:latin typeface="微軟正黑體" panose="020B0604030504040204" pitchFamily="34" charset="-120"/>
              <a:ea typeface="微軟正黑體" panose="020B0604030504040204" pitchFamily="34" charset="-120"/>
            </a:endParaRPr>
          </a:p>
        </p:txBody>
      </p:sp>
      <p:pic>
        <p:nvPicPr>
          <p:cNvPr id="7" name="內容版面配置區 6">
            <a:extLst>
              <a:ext uri="{FF2B5EF4-FFF2-40B4-BE49-F238E27FC236}">
                <a16:creationId xmlns:a16="http://schemas.microsoft.com/office/drawing/2014/main" xmlns="" id="{5A557703-578E-4E49-A215-EFEF44C2FA22}"/>
              </a:ext>
            </a:extLst>
          </p:cNvPr>
          <p:cNvPicPr>
            <a:picLocks noGrp="1" noChangeAspect="1"/>
          </p:cNvPicPr>
          <p:nvPr>
            <p:ph idx="1"/>
          </p:nvPr>
        </p:nvPicPr>
        <p:blipFill>
          <a:blip r:embed="rId2"/>
          <a:stretch>
            <a:fillRect/>
          </a:stretch>
        </p:blipFill>
        <p:spPr>
          <a:xfrm>
            <a:off x="6023992" y="0"/>
            <a:ext cx="3312368" cy="6841944"/>
          </a:xfrm>
          <a:prstGeom prst="rect">
            <a:avLst/>
          </a:prstGeom>
        </p:spPr>
      </p:pic>
      <p:sp>
        <p:nvSpPr>
          <p:cNvPr id="8" name="矩形 7">
            <a:extLst>
              <a:ext uri="{FF2B5EF4-FFF2-40B4-BE49-F238E27FC236}">
                <a16:creationId xmlns:a16="http://schemas.microsoft.com/office/drawing/2014/main" xmlns="" id="{10FB6597-C868-2F46-B984-450C0EB8E726}"/>
              </a:ext>
            </a:extLst>
          </p:cNvPr>
          <p:cNvSpPr/>
          <p:nvPr/>
        </p:nvSpPr>
        <p:spPr>
          <a:xfrm>
            <a:off x="1138093" y="2546648"/>
            <a:ext cx="4885899" cy="1107996"/>
          </a:xfrm>
          <a:prstGeom prst="rect">
            <a:avLst/>
          </a:prstGeom>
        </p:spPr>
        <p:txBody>
          <a:bodyPr wrap="square">
            <a:spAutoFit/>
          </a:bodyPr>
          <a:lstStyle/>
          <a:p>
            <a:r>
              <a:rPr lang="zh-TW" altLang="en-US" sz="6600" b="1" dirty="0">
                <a:solidFill>
                  <a:srgbClr val="6B3109"/>
                </a:solidFill>
                <a:latin typeface="Microsoft JhengHei" panose="020B0604030504040204" pitchFamily="34" charset="-120"/>
                <a:ea typeface="Microsoft JhengHei" panose="020B0604030504040204" pitchFamily="34" charset="-120"/>
              </a:rPr>
              <a:t>重 </a:t>
            </a:r>
            <a:r>
              <a:rPr lang="zh-TW" altLang="en-US" sz="6600" b="1" dirty="0" smtClean="0">
                <a:solidFill>
                  <a:srgbClr val="6B3109"/>
                </a:solidFill>
                <a:latin typeface="Microsoft JhengHei" panose="020B0604030504040204" pitchFamily="34" charset="-120"/>
                <a:ea typeface="Microsoft JhengHei" panose="020B0604030504040204" pitchFamily="34" charset="-120"/>
              </a:rPr>
              <a:t>要 的 </a:t>
            </a:r>
            <a:r>
              <a:rPr lang="zh-TW" altLang="en-US" sz="6600" b="1" dirty="0">
                <a:solidFill>
                  <a:srgbClr val="6B3109"/>
                </a:solidFill>
                <a:latin typeface="Microsoft JhengHei" panose="020B0604030504040204" pitchFamily="34" charset="-120"/>
                <a:ea typeface="Microsoft JhengHei" panose="020B0604030504040204" pitchFamily="34" charset="-120"/>
              </a:rPr>
              <a:t>事</a:t>
            </a:r>
            <a:endParaRPr lang="zh-TW" altLang="en-US" sz="6600" dirty="0">
              <a:solidFill>
                <a:srgbClr val="6B3109"/>
              </a:solidFill>
              <a:latin typeface="Microsoft JhengHei" panose="020B0604030504040204" pitchFamily="34" charset="-120"/>
              <a:ea typeface="Microsoft JhengHei" panose="020B0604030504040204" pitchFamily="34" charset="-120"/>
            </a:endParaRPr>
          </a:p>
        </p:txBody>
      </p:sp>
      <p:pic>
        <p:nvPicPr>
          <p:cNvPr id="1030" name="Picture 6" descr="有5～10歲孩子的爸媽們，一定要看！不看後悔！ | 思考致富.com-兒童 ..."/>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25068" y="3874546"/>
            <a:ext cx="2437499" cy="243749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602530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824552" y="201462"/>
            <a:ext cx="10515600" cy="1325563"/>
          </a:xfrm>
        </p:spPr>
        <p:txBody>
          <a:bodyPr/>
          <a:lstStyle/>
          <a:p>
            <a:r>
              <a:rPr lang="zh-TW" altLang="en-US" b="1" dirty="0">
                <a:latin typeface="微軟正黑體" panose="020B0604030504040204" pitchFamily="34" charset="-120"/>
                <a:ea typeface="微軟正黑體" panose="020B0604030504040204" pitchFamily="34" charset="-120"/>
              </a:rPr>
              <a:t>教務主任</a:t>
            </a:r>
            <a:r>
              <a:rPr lang="zh-TW" altLang="en-US" b="1" dirty="0" smtClean="0">
                <a:latin typeface="微軟正黑體" panose="020B0604030504040204" pitchFamily="34" charset="-120"/>
                <a:ea typeface="微軟正黑體" panose="020B0604030504040204" pitchFamily="34" charset="-120"/>
              </a:rPr>
              <a:t>在</a:t>
            </a:r>
            <a:r>
              <a:rPr lang="zh-TW" altLang="en-US" b="1" dirty="0" smtClean="0">
                <a:solidFill>
                  <a:srgbClr val="FF0000"/>
                </a:solidFill>
                <a:latin typeface="微軟正黑體" panose="020B0604030504040204" pitchFamily="34" charset="-120"/>
                <a:ea typeface="微軟正黑體" panose="020B0604030504040204" pitchFamily="34" charset="-120"/>
              </a:rPr>
              <a:t>課程領導</a:t>
            </a:r>
            <a:r>
              <a:rPr lang="zh-TW" altLang="en-US" b="1" dirty="0" smtClean="0">
                <a:latin typeface="微軟正黑體" panose="020B0604030504040204" pitchFamily="34" charset="-120"/>
                <a:ea typeface="微軟正黑體" panose="020B0604030504040204" pitchFamily="34" charset="-120"/>
              </a:rPr>
              <a:t>困境的因應策略</a:t>
            </a:r>
            <a:endParaRPr lang="zh-TW" altLang="en-US"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a:xfrm>
            <a:off x="824553" y="1294586"/>
            <a:ext cx="7609764" cy="5290457"/>
          </a:xfrm>
        </p:spPr>
        <p:txBody>
          <a:bodyPr>
            <a:normAutofit lnSpcReduction="10000"/>
          </a:bodyPr>
          <a:lstStyle/>
          <a:p>
            <a:pPr marL="0" indent="0">
              <a:lnSpc>
                <a:spcPct val="120000"/>
              </a:lnSpc>
              <a:spcBef>
                <a:spcPts val="1200"/>
              </a:spcBef>
              <a:buNone/>
            </a:pPr>
            <a:r>
              <a:rPr lang="zh-TW" altLang="en-US" b="1" dirty="0" smtClean="0">
                <a:solidFill>
                  <a:srgbClr val="00B050"/>
                </a:solidFill>
                <a:latin typeface="微軟正黑體" panose="020B0604030504040204" pitchFamily="34" charset="-120"/>
                <a:ea typeface="微軟正黑體" panose="020B0604030504040204" pitchFamily="34" charset="-120"/>
              </a:rPr>
              <a:t>（</a:t>
            </a:r>
            <a:r>
              <a:rPr lang="zh-TW" altLang="en-US" b="1" dirty="0">
                <a:solidFill>
                  <a:srgbClr val="00B050"/>
                </a:solidFill>
                <a:latin typeface="微軟正黑體" panose="020B0604030504040204" pitchFamily="34" charset="-120"/>
                <a:ea typeface="微軟正黑體" panose="020B0604030504040204" pitchFamily="34" charset="-120"/>
              </a:rPr>
              <a:t>三）組織活化策略</a:t>
            </a:r>
          </a:p>
          <a:p>
            <a:pPr marL="0" indent="0">
              <a:lnSpc>
                <a:spcPct val="120000"/>
              </a:lnSpc>
              <a:spcBef>
                <a:spcPts val="1200"/>
              </a:spcBef>
              <a:buNone/>
            </a:pPr>
            <a:r>
              <a:rPr lang="zh-TW" altLang="en-US" b="1" dirty="0" smtClean="0">
                <a:latin typeface="微軟正黑體" panose="020B0604030504040204" pitchFamily="34" charset="-120"/>
                <a:ea typeface="微軟正黑體" panose="020B0604030504040204" pitchFamily="34" charset="-120"/>
              </a:rPr>
              <a:t>安排</a:t>
            </a:r>
            <a:r>
              <a:rPr lang="zh-TW" altLang="en-US" b="1" dirty="0">
                <a:latin typeface="微軟正黑體" panose="020B0604030504040204" pitchFamily="34" charset="-120"/>
                <a:ea typeface="微軟正黑體" panose="020B0604030504040204" pitchFamily="34" charset="-120"/>
              </a:rPr>
              <a:t>課程發展組織成員共同不排課時段，提供成員課程發展與專業對話的時間與機會，定期召開課程發展會議，協助學校課程團隊有效運作並發揮應有功能。</a:t>
            </a:r>
          </a:p>
          <a:p>
            <a:pPr marL="0" indent="0">
              <a:lnSpc>
                <a:spcPct val="120000"/>
              </a:lnSpc>
              <a:spcBef>
                <a:spcPts val="1200"/>
              </a:spcBef>
              <a:buNone/>
            </a:pPr>
            <a:r>
              <a:rPr lang="zh-TW" altLang="en-US" b="1" dirty="0">
                <a:solidFill>
                  <a:srgbClr val="00B050"/>
                </a:solidFill>
                <a:latin typeface="微軟正黑體" panose="020B0604030504040204" pitchFamily="34" charset="-120"/>
                <a:ea typeface="微軟正黑體" panose="020B0604030504040204" pitchFamily="34" charset="-120"/>
              </a:rPr>
              <a:t>（四）教師增能策略</a:t>
            </a:r>
          </a:p>
          <a:p>
            <a:pPr marL="0" indent="0">
              <a:lnSpc>
                <a:spcPct val="120000"/>
              </a:lnSpc>
              <a:spcBef>
                <a:spcPts val="1200"/>
              </a:spcBef>
              <a:buNone/>
            </a:pPr>
            <a:r>
              <a:rPr lang="zh-TW" altLang="en-US" b="1" dirty="0">
                <a:latin typeface="微軟正黑體" panose="020B0604030504040204" pitchFamily="34" charset="-120"/>
                <a:ea typeface="微軟正黑體" panose="020B0604030504040204" pitchFamily="34" charset="-120"/>
              </a:rPr>
              <a:t>推動學校本位的課程發展教師專業進修，並鼓勵教師參加課程與教學研習及進修，或成立教師讀書會、教學研究會等學習型組織，提升教師課程發展的專業知能及意願</a:t>
            </a:r>
            <a:r>
              <a:rPr lang="zh-TW" altLang="en-US" b="1" dirty="0" smtClean="0">
                <a:latin typeface="微軟正黑體" panose="020B0604030504040204" pitchFamily="34" charset="-120"/>
                <a:ea typeface="微軟正黑體" panose="020B0604030504040204" pitchFamily="34" charset="-120"/>
              </a:rPr>
              <a:t>。</a:t>
            </a:r>
            <a:endParaRPr lang="zh-TW" altLang="en-US" b="1" dirty="0">
              <a:latin typeface="微軟正黑體" panose="020B0604030504040204" pitchFamily="34" charset="-120"/>
              <a:ea typeface="微軟正黑體" panose="020B0604030504040204" pitchFamily="34" charset="-120"/>
            </a:endParaRPr>
          </a:p>
        </p:txBody>
      </p:sp>
      <p:sp>
        <p:nvSpPr>
          <p:cNvPr id="5"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pic>
        <p:nvPicPr>
          <p:cNvPr id="4098" name="Picture 2" descr="https://www.flaticon.com/premium-icon/icons/svg/3002/3002752.sv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584442" y="2347413"/>
            <a:ext cx="2975822" cy="297582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49896821"/>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578" name="组合 2"/>
          <p:cNvGrpSpPr>
            <a:grpSpLocks/>
          </p:cNvGrpSpPr>
          <p:nvPr/>
        </p:nvGrpSpPr>
        <p:grpSpPr bwMode="auto">
          <a:xfrm>
            <a:off x="5477466" y="1552732"/>
            <a:ext cx="2173287" cy="1147762"/>
            <a:chOff x="0" y="0"/>
            <a:chExt cx="2174421" cy="1146629"/>
          </a:xfrm>
        </p:grpSpPr>
        <p:sp>
          <p:nvSpPr>
            <p:cNvPr id="24579" name="椭圆 30"/>
            <p:cNvSpPr>
              <a:spLocks noChangeArrowheads="1"/>
            </p:cNvSpPr>
            <p:nvPr/>
          </p:nvSpPr>
          <p:spPr bwMode="auto">
            <a:xfrm>
              <a:off x="1260430" y="0"/>
              <a:ext cx="157331" cy="157331"/>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24580" name="任意多边形 31"/>
            <p:cNvSpPr>
              <a:spLocks noChangeArrowheads="1"/>
            </p:cNvSpPr>
            <p:nvPr/>
          </p:nvSpPr>
          <p:spPr bwMode="auto">
            <a:xfrm>
              <a:off x="0" y="0"/>
              <a:ext cx="2174421" cy="1146629"/>
            </a:xfrm>
            <a:custGeom>
              <a:avLst/>
              <a:gdLst>
                <a:gd name="T0" fmla="*/ 0 w 1415434"/>
                <a:gd name="T1" fmla="*/ 839566 h 857250"/>
                <a:gd name="T2" fmla="*/ 837584 w 1415434"/>
                <a:gd name="T3" fmla="*/ 0 h 857250"/>
                <a:gd name="T4" fmla="*/ 913784 w 1415434"/>
                <a:gd name="T5" fmla="*/ 12700 h 857250"/>
                <a:gd name="T6" fmla="*/ 1415434 w 1415434"/>
                <a:gd name="T7" fmla="*/ 857250 h 857250"/>
                <a:gd name="T8" fmla="*/ 0 60000 65536"/>
                <a:gd name="T9" fmla="*/ 0 60000 65536"/>
                <a:gd name="T10" fmla="*/ 0 60000 65536"/>
                <a:gd name="T11" fmla="*/ 0 60000 65536"/>
                <a:gd name="T12" fmla="*/ 0 w 1415434"/>
                <a:gd name="T13" fmla="*/ 0 h 857250"/>
                <a:gd name="T14" fmla="*/ 1415434 w 1415434"/>
                <a:gd name="T15" fmla="*/ 857250 h 857250"/>
              </a:gdLst>
              <a:ahLst/>
              <a:cxnLst>
                <a:cxn ang="T8">
                  <a:pos x="T0" y="T1"/>
                </a:cxn>
                <a:cxn ang="T9">
                  <a:pos x="T2" y="T3"/>
                </a:cxn>
                <a:cxn ang="T10">
                  <a:pos x="T4" y="T5"/>
                </a:cxn>
                <a:cxn ang="T11">
                  <a:pos x="T6" y="T7"/>
                </a:cxn>
              </a:cxnLst>
              <a:rect l="T12" t="T13" r="T14" b="T15"/>
              <a:pathLst>
                <a:path w="1415434" h="857250">
                  <a:moveTo>
                    <a:pt x="0" y="839566"/>
                  </a:moveTo>
                  <a:lnTo>
                    <a:pt x="837584" y="0"/>
                  </a:lnTo>
                  <a:lnTo>
                    <a:pt x="913784" y="12700"/>
                  </a:lnTo>
                  <a:lnTo>
                    <a:pt x="1415434" y="857250"/>
                  </a:lnTo>
                </a:path>
              </a:pathLst>
            </a:custGeom>
            <a:noFill/>
            <a:ln w="12700" cap="flat" cmpd="sng">
              <a:solidFill>
                <a:srgbClr val="A1BD70"/>
              </a:solidFill>
              <a:bevel/>
              <a:headEnd/>
              <a:tailEnd/>
            </a:ln>
            <a:extLst>
              <a:ext uri="{909E8E84-426E-40DD-AFC4-6F175D3DCCD1}">
                <a14:hiddenFill xmlns:a14="http://schemas.microsoft.com/office/drawing/2010/main">
                  <a:solidFill>
                    <a:srgbClr val="FFFFFF"/>
                  </a:solidFill>
                </a14:hiddenFill>
              </a:ext>
            </a:extLst>
          </p:spPr>
          <p:txBody>
            <a:bodyPr anchor="ctr"/>
            <a:lstStyle/>
            <a:p>
              <a:pPr algn="ctr"/>
              <a:endParaRPr lang="zh-CN" altLang="zh-CN">
                <a:solidFill>
                  <a:srgbClr val="FFFFFF"/>
                </a:solidFill>
                <a:latin typeface="宋体" pitchFamily="2" charset="-122"/>
                <a:sym typeface="宋体" pitchFamily="2" charset="-122"/>
              </a:endParaRPr>
            </a:p>
          </p:txBody>
        </p:sp>
      </p:grpSp>
      <p:sp>
        <p:nvSpPr>
          <p:cNvPr id="24581" name="矩形 3"/>
          <p:cNvSpPr>
            <a:spLocks noChangeArrowheads="1"/>
          </p:cNvSpPr>
          <p:nvPr/>
        </p:nvSpPr>
        <p:spPr bwMode="auto">
          <a:xfrm rot="199097">
            <a:off x="3268514" y="2606413"/>
            <a:ext cx="5747130" cy="2689662"/>
          </a:xfrm>
          <a:prstGeom prst="rect">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24582" name="文本框 32"/>
          <p:cNvSpPr>
            <a:spLocks noChangeArrowheads="1"/>
          </p:cNvSpPr>
          <p:nvPr/>
        </p:nvSpPr>
        <p:spPr bwMode="auto">
          <a:xfrm rot="180406">
            <a:off x="4316532" y="2753461"/>
            <a:ext cx="446447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zh-TW" altLang="en-US" sz="4800" b="1" dirty="0">
                <a:solidFill>
                  <a:schemeClr val="bg1"/>
                </a:solidFill>
                <a:latin typeface="微软雅黑" pitchFamily="34" charset="-122"/>
                <a:ea typeface="微软雅黑" pitchFamily="34" charset="-122"/>
                <a:sym typeface="微软雅黑" pitchFamily="34" charset="-122"/>
              </a:rPr>
              <a:t>自發互動共好  </a:t>
            </a:r>
            <a:endParaRPr lang="en-US" altLang="zh-TW" sz="4800" b="1" dirty="0" smtClean="0">
              <a:solidFill>
                <a:schemeClr val="bg1"/>
              </a:solidFill>
              <a:latin typeface="微软雅黑" pitchFamily="34" charset="-122"/>
              <a:ea typeface="微软雅黑" pitchFamily="34" charset="-122"/>
              <a:sym typeface="微软雅黑" pitchFamily="34" charset="-122"/>
            </a:endParaRPr>
          </a:p>
          <a:p>
            <a:pPr algn="ctr"/>
            <a:r>
              <a:rPr lang="zh-TW" altLang="en-US" sz="4800" b="1" dirty="0" smtClean="0">
                <a:solidFill>
                  <a:schemeClr val="bg1"/>
                </a:solidFill>
                <a:latin typeface="微软雅黑" pitchFamily="34" charset="-122"/>
                <a:ea typeface="微软雅黑" pitchFamily="34" charset="-122"/>
                <a:sym typeface="微软雅黑" pitchFamily="34" charset="-122"/>
              </a:rPr>
              <a:t>一起</a:t>
            </a:r>
            <a:r>
              <a:rPr lang="zh-TW" altLang="en-US" sz="4800" b="1" dirty="0">
                <a:solidFill>
                  <a:schemeClr val="bg1"/>
                </a:solidFill>
                <a:latin typeface="微软雅黑" pitchFamily="34" charset="-122"/>
                <a:ea typeface="微软雅黑" pitchFamily="34" charset="-122"/>
                <a:sym typeface="微软雅黑" pitchFamily="34" charset="-122"/>
              </a:rPr>
              <a:t>協力同行</a:t>
            </a:r>
            <a:br>
              <a:rPr lang="zh-TW" altLang="en-US" sz="4800" b="1" dirty="0">
                <a:solidFill>
                  <a:schemeClr val="bg1"/>
                </a:solidFill>
                <a:latin typeface="微软雅黑" pitchFamily="34" charset="-122"/>
                <a:ea typeface="微软雅黑" pitchFamily="34" charset="-122"/>
                <a:sym typeface="微软雅黑" pitchFamily="34" charset="-122"/>
              </a:rPr>
            </a:br>
            <a:r>
              <a:rPr lang="zh-TW" altLang="en-US" sz="4800" b="1" dirty="0">
                <a:solidFill>
                  <a:schemeClr val="bg1"/>
                </a:solidFill>
                <a:latin typeface="微软雅黑" pitchFamily="34" charset="-122"/>
                <a:ea typeface="微软雅黑" pitchFamily="34" charset="-122"/>
                <a:sym typeface="微软雅黑" pitchFamily="34" charset="-122"/>
              </a:rPr>
              <a:t>感謝大家的聆聽</a:t>
            </a:r>
          </a:p>
        </p:txBody>
      </p:sp>
      <p:grpSp>
        <p:nvGrpSpPr>
          <p:cNvPr id="24583" name="组合 5"/>
          <p:cNvGrpSpPr>
            <a:grpSpLocks/>
          </p:cNvGrpSpPr>
          <p:nvPr/>
        </p:nvGrpSpPr>
        <p:grpSpPr bwMode="auto">
          <a:xfrm>
            <a:off x="3195489" y="2442338"/>
            <a:ext cx="865465" cy="2712353"/>
            <a:chOff x="0" y="0"/>
            <a:chExt cx="817387" cy="1456496"/>
          </a:xfrm>
        </p:grpSpPr>
        <p:sp>
          <p:nvSpPr>
            <p:cNvPr id="24584" name="矩形 35"/>
            <p:cNvSpPr>
              <a:spLocks noChangeArrowheads="1"/>
            </p:cNvSpPr>
            <p:nvPr/>
          </p:nvSpPr>
          <p:spPr bwMode="auto">
            <a:xfrm rot="199097">
              <a:off x="0" y="726049"/>
              <a:ext cx="774524" cy="730447"/>
            </a:xfrm>
            <a:prstGeom prst="rect">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24585" name="矩形 38"/>
            <p:cNvSpPr>
              <a:spLocks noChangeArrowheads="1"/>
            </p:cNvSpPr>
            <p:nvPr/>
          </p:nvSpPr>
          <p:spPr bwMode="auto">
            <a:xfrm rot="199097">
              <a:off x="42863" y="0"/>
              <a:ext cx="774524" cy="730447"/>
            </a:xfrm>
            <a:prstGeom prst="rect">
              <a:avLst/>
            </a:prstGeom>
            <a:solidFill>
              <a:srgbClr val="F0644D"/>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grpSp>
      <p:sp>
        <p:nvSpPr>
          <p:cNvPr id="5" name="矩形 4"/>
          <p:cNvSpPr/>
          <p:nvPr/>
        </p:nvSpPr>
        <p:spPr>
          <a:xfrm>
            <a:off x="609432" y="5482744"/>
            <a:ext cx="8251605" cy="830997"/>
          </a:xfrm>
          <a:prstGeom prst="rect">
            <a:avLst/>
          </a:prstGeom>
        </p:spPr>
        <p:txBody>
          <a:bodyPr wrap="square">
            <a:spAutoFit/>
          </a:bodyPr>
          <a:lstStyle/>
          <a:p>
            <a:r>
              <a:rPr lang="zh-TW" altLang="en-US" sz="2400" b="1" dirty="0">
                <a:latin typeface="微軟正黑體" panose="020B0604030504040204" pitchFamily="34" charset="-120"/>
                <a:ea typeface="微軟正黑體" panose="020B0604030504040204" pitchFamily="34" charset="-120"/>
              </a:rPr>
              <a:t>白河國小教務處網路電話：</a:t>
            </a:r>
            <a:r>
              <a:rPr lang="en-US" altLang="zh-TW" sz="2400" b="1" dirty="0">
                <a:latin typeface="微軟正黑體" panose="020B0604030504040204" pitchFamily="34" charset="-120"/>
                <a:ea typeface="微軟正黑體" panose="020B0604030504040204" pitchFamily="34" charset="-120"/>
              </a:rPr>
              <a:t>162010  </a:t>
            </a:r>
            <a:r>
              <a:rPr lang="zh-TW" altLang="en-US" sz="2400" b="1" dirty="0">
                <a:latin typeface="微軟正黑體" panose="020B0604030504040204" pitchFamily="34" charset="-120"/>
                <a:ea typeface="微軟正黑體" panose="020B0604030504040204" pitchFamily="34" charset="-120"/>
              </a:rPr>
              <a:t>電話：</a:t>
            </a:r>
            <a:r>
              <a:rPr lang="en-US" altLang="zh-TW" sz="2400" b="1" dirty="0">
                <a:latin typeface="微軟正黑體" panose="020B0604030504040204" pitchFamily="34" charset="-120"/>
                <a:ea typeface="微軟正黑體" panose="020B0604030504040204" pitchFamily="34" charset="-120"/>
              </a:rPr>
              <a:t>6852177-2012</a:t>
            </a:r>
          </a:p>
          <a:p>
            <a:r>
              <a:rPr lang="zh-TW" altLang="en-US" sz="2400" b="1" dirty="0" smtClean="0">
                <a:latin typeface="微軟正黑體" panose="020B0604030504040204" pitchFamily="34" charset="-120"/>
                <a:ea typeface="微軟正黑體" panose="020B0604030504040204" pitchFamily="34" charset="-120"/>
              </a:rPr>
              <a:t>個人</a:t>
            </a:r>
            <a:r>
              <a:rPr lang="en-US" altLang="zh-TW" sz="2400" b="1" dirty="0" smtClean="0">
                <a:latin typeface="微軟正黑體" panose="020B0604030504040204" pitchFamily="34" charset="-120"/>
                <a:ea typeface="微軟正黑體" panose="020B0604030504040204" pitchFamily="34" charset="-120"/>
              </a:rPr>
              <a:t>E-mail</a:t>
            </a:r>
            <a:r>
              <a:rPr lang="zh-TW" altLang="en-US" sz="2400" b="1" dirty="0">
                <a:latin typeface="微軟正黑體" panose="020B0604030504040204" pitchFamily="34" charset="-120"/>
                <a:ea typeface="微軟正黑體" panose="020B0604030504040204" pitchFamily="34" charset="-120"/>
              </a:rPr>
              <a:t>：</a:t>
            </a:r>
            <a:r>
              <a:rPr lang="en-US" altLang="zh-TW" sz="2400" b="1" dirty="0">
                <a:latin typeface="微軟正黑體" panose="020B0604030504040204" pitchFamily="34" charset="-120"/>
                <a:ea typeface="微軟正黑體" panose="020B0604030504040204" pitchFamily="34" charset="-120"/>
              </a:rPr>
              <a:t>chein0324@gmail.com</a:t>
            </a:r>
          </a:p>
        </p:txBody>
      </p:sp>
      <p:sp>
        <p:nvSpPr>
          <p:cNvPr id="6" name="矩形 5"/>
          <p:cNvSpPr/>
          <p:nvPr/>
        </p:nvSpPr>
        <p:spPr>
          <a:xfrm>
            <a:off x="676780" y="281674"/>
            <a:ext cx="10930597" cy="1754326"/>
          </a:xfrm>
          <a:prstGeom prst="rect">
            <a:avLst/>
          </a:prstGeom>
        </p:spPr>
        <p:txBody>
          <a:bodyPr wrap="square">
            <a:spAutoFit/>
          </a:bodyPr>
          <a:lstStyle/>
          <a:p>
            <a:pPr marL="347472" indent="-347472" fontAlgn="auto">
              <a:spcBef>
                <a:spcPts val="0"/>
              </a:spcBef>
              <a:spcAft>
                <a:spcPts val="0"/>
              </a:spcAft>
            </a:pPr>
            <a:r>
              <a:rPr lang="zh-TW" altLang="en-US" sz="3600" b="1" dirty="0">
                <a:solidFill>
                  <a:schemeClr val="accent2">
                    <a:lumMod val="50000"/>
                  </a:schemeClr>
                </a:solidFill>
                <a:latin typeface="微軟正黑體" panose="020B0604030504040204" pitchFamily="34" charset="-120"/>
                <a:ea typeface="微軟正黑體" panose="020B0604030504040204" pitchFamily="34" charset="-120"/>
              </a:rPr>
              <a:t>行到水窮處，坐看雲起時。</a:t>
            </a:r>
            <a:r>
              <a:rPr lang="en-US" altLang="zh-TW" sz="3600" b="1" dirty="0">
                <a:solidFill>
                  <a:schemeClr val="accent2">
                    <a:lumMod val="50000"/>
                  </a:schemeClr>
                </a:solidFill>
                <a:latin typeface="微軟正黑體" panose="020B0604030504040204" pitchFamily="34" charset="-120"/>
                <a:ea typeface="微軟正黑體" panose="020B0604030504040204" pitchFamily="34" charset="-120"/>
              </a:rPr>
              <a:t>(</a:t>
            </a:r>
            <a:r>
              <a:rPr lang="zh-TW" altLang="en-US" sz="3600" b="1" dirty="0">
                <a:solidFill>
                  <a:schemeClr val="accent2">
                    <a:lumMod val="50000"/>
                  </a:schemeClr>
                </a:solidFill>
                <a:latin typeface="微軟正黑體" panose="020B0604030504040204" pitchFamily="34" charset="-120"/>
                <a:ea typeface="微軟正黑體" panose="020B0604030504040204" pitchFamily="34" charset="-120"/>
              </a:rPr>
              <a:t>莫忘初衷</a:t>
            </a:r>
            <a:r>
              <a:rPr lang="en-US" altLang="zh-TW" sz="3600" b="1" dirty="0">
                <a:solidFill>
                  <a:schemeClr val="accent2">
                    <a:lumMod val="50000"/>
                  </a:schemeClr>
                </a:solidFill>
                <a:latin typeface="微軟正黑體" panose="020B0604030504040204" pitchFamily="34" charset="-120"/>
                <a:ea typeface="微軟正黑體" panose="020B0604030504040204" pitchFamily="34" charset="-120"/>
              </a:rPr>
              <a:t>)</a:t>
            </a:r>
            <a:endParaRPr lang="zh-TW" altLang="en-US" sz="3600" b="1" dirty="0">
              <a:solidFill>
                <a:schemeClr val="accent2">
                  <a:lumMod val="50000"/>
                </a:schemeClr>
              </a:solidFill>
              <a:latin typeface="微軟正黑體" panose="020B0604030504040204" pitchFamily="34" charset="-120"/>
              <a:ea typeface="微軟正黑體" panose="020B0604030504040204" pitchFamily="34" charset="-120"/>
            </a:endParaRPr>
          </a:p>
          <a:p>
            <a:pPr marL="347472" lvl="0" indent="-347472" fontAlgn="auto">
              <a:spcBef>
                <a:spcPts val="0"/>
              </a:spcBef>
              <a:spcAft>
                <a:spcPts val="0"/>
              </a:spcAft>
            </a:pPr>
            <a:r>
              <a:rPr lang="zh-TW" altLang="en-US" sz="3600" b="1" dirty="0" smtClean="0">
                <a:solidFill>
                  <a:srgbClr val="9A5315"/>
                </a:solidFill>
                <a:latin typeface="微軟正黑體" panose="020B0604030504040204" pitchFamily="34" charset="-120"/>
                <a:ea typeface="微軟正黑體" panose="020B0604030504040204" pitchFamily="34" charset="-120"/>
              </a:rPr>
              <a:t>用</a:t>
            </a:r>
            <a:r>
              <a:rPr lang="zh-TW" altLang="en-US" sz="3600" b="1" dirty="0">
                <a:solidFill>
                  <a:srgbClr val="9A5315"/>
                </a:solidFill>
                <a:latin typeface="微軟正黑體" panose="020B0604030504040204" pitchFamily="34" charset="-120"/>
                <a:ea typeface="微軟正黑體" panose="020B0604030504040204" pitchFamily="34" charset="-120"/>
              </a:rPr>
              <a:t>自己的速度走自己的路，不在於成果豐碩，</a:t>
            </a:r>
            <a:endParaRPr lang="en-US" altLang="zh-TW" sz="3600" b="1" dirty="0">
              <a:solidFill>
                <a:srgbClr val="9A5315"/>
              </a:solidFill>
              <a:latin typeface="微軟正黑體" panose="020B0604030504040204" pitchFamily="34" charset="-120"/>
              <a:ea typeface="微軟正黑體" panose="020B0604030504040204" pitchFamily="34" charset="-120"/>
            </a:endParaRPr>
          </a:p>
          <a:p>
            <a:pPr marL="347472" lvl="0" indent="-347472" fontAlgn="auto">
              <a:spcBef>
                <a:spcPts val="0"/>
              </a:spcBef>
              <a:spcAft>
                <a:spcPts val="0"/>
              </a:spcAft>
            </a:pPr>
            <a:r>
              <a:rPr lang="zh-TW" altLang="en-US" sz="3600" b="1" dirty="0">
                <a:solidFill>
                  <a:srgbClr val="9A5315"/>
                </a:solidFill>
                <a:latin typeface="微軟正黑體" panose="020B0604030504040204" pitchFamily="34" charset="-120"/>
                <a:ea typeface="微軟正黑體" panose="020B0604030504040204" pitchFamily="34" charset="-120"/>
              </a:rPr>
              <a:t>而在於歷程中的點滴收穫。</a:t>
            </a:r>
          </a:p>
        </p:txBody>
      </p:sp>
      <p:pic>
        <p:nvPicPr>
          <p:cNvPr id="15" name="圖片 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845476" y="5472419"/>
            <a:ext cx="3092204" cy="1236734"/>
          </a:xfrm>
          <a:prstGeom prst="rect">
            <a:avLst/>
          </a:prstGeom>
        </p:spPr>
      </p:pic>
    </p:spTree>
  </p:cSld>
  <p:clrMapOvr>
    <a:masterClrMapping/>
  </p:clrMapOvr>
  <p:transition spd="slow"/>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851847" y="0"/>
            <a:ext cx="10515600" cy="1325563"/>
          </a:xfrm>
        </p:spPr>
        <p:txBody>
          <a:bodyPr/>
          <a:lstStyle/>
          <a:p>
            <a:r>
              <a:rPr lang="zh-TW" altLang="en-US" b="1" dirty="0">
                <a:latin typeface="微軟正黑體" panose="020B0604030504040204" pitchFamily="34" charset="-120"/>
                <a:ea typeface="微軟正黑體" panose="020B0604030504040204" pitchFamily="34" charset="-120"/>
              </a:rPr>
              <a:t>教務主任</a:t>
            </a:r>
            <a:r>
              <a:rPr lang="zh-TW" altLang="en-US" b="1" dirty="0" smtClean="0">
                <a:latin typeface="微軟正黑體" panose="020B0604030504040204" pitchFamily="34" charset="-120"/>
                <a:ea typeface="微軟正黑體" panose="020B0604030504040204" pitchFamily="34" charset="-120"/>
              </a:rPr>
              <a:t>在</a:t>
            </a:r>
            <a:r>
              <a:rPr lang="zh-TW" altLang="en-US" b="1" dirty="0" smtClean="0">
                <a:solidFill>
                  <a:srgbClr val="FF0000"/>
                </a:solidFill>
                <a:latin typeface="微軟正黑體" panose="020B0604030504040204" pitchFamily="34" charset="-120"/>
                <a:ea typeface="微軟正黑體" panose="020B0604030504040204" pitchFamily="34" charset="-120"/>
              </a:rPr>
              <a:t>課程領導</a:t>
            </a:r>
            <a:r>
              <a:rPr lang="zh-TW" altLang="en-US" b="1" dirty="0" smtClean="0">
                <a:latin typeface="微軟正黑體" panose="020B0604030504040204" pitchFamily="34" charset="-120"/>
                <a:ea typeface="微軟正黑體" panose="020B0604030504040204" pitchFamily="34" charset="-120"/>
              </a:rPr>
              <a:t>困境的因應策略</a:t>
            </a:r>
            <a:endParaRPr lang="zh-TW" altLang="en-US"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a:xfrm>
            <a:off x="3739487" y="1144463"/>
            <a:ext cx="8079473" cy="4893804"/>
          </a:xfrm>
        </p:spPr>
        <p:txBody>
          <a:bodyPr>
            <a:noAutofit/>
          </a:bodyPr>
          <a:lstStyle/>
          <a:p>
            <a:pPr marL="0" indent="0">
              <a:lnSpc>
                <a:spcPct val="120000"/>
              </a:lnSpc>
              <a:spcBef>
                <a:spcPts val="1200"/>
              </a:spcBef>
              <a:buNone/>
            </a:pPr>
            <a:r>
              <a:rPr lang="zh-TW" altLang="en-US" b="1" dirty="0" smtClean="0">
                <a:solidFill>
                  <a:srgbClr val="00B050"/>
                </a:solidFill>
                <a:latin typeface="微軟正黑體" panose="020B0604030504040204" pitchFamily="34" charset="-120"/>
                <a:ea typeface="微軟正黑體" panose="020B0604030504040204" pitchFamily="34" charset="-120"/>
              </a:rPr>
              <a:t>（</a:t>
            </a:r>
            <a:r>
              <a:rPr lang="zh-TW" altLang="en-US" b="1" dirty="0">
                <a:solidFill>
                  <a:srgbClr val="00B050"/>
                </a:solidFill>
                <a:latin typeface="微軟正黑體" panose="020B0604030504040204" pitchFamily="34" charset="-120"/>
                <a:ea typeface="微軟正黑體" panose="020B0604030504040204" pitchFamily="34" charset="-120"/>
              </a:rPr>
              <a:t>五）文化革新策略</a:t>
            </a:r>
          </a:p>
          <a:p>
            <a:pPr marL="0" indent="0">
              <a:lnSpc>
                <a:spcPct val="120000"/>
              </a:lnSpc>
              <a:spcBef>
                <a:spcPts val="1200"/>
              </a:spcBef>
              <a:buNone/>
            </a:pPr>
            <a:r>
              <a:rPr lang="zh-TW" altLang="en-US" b="1" dirty="0">
                <a:latin typeface="微軟正黑體" panose="020B0604030504040204" pitchFamily="34" charset="-120"/>
                <a:ea typeface="微軟正黑體" panose="020B0604030504040204" pitchFamily="34" charset="-120"/>
              </a:rPr>
              <a:t>關注學校課程發展事宜，提供學校成員課程發展資訊；尊重教師課程自主，鼓勵教師進行專業對話與行動研究；獎勵教師實踐課程與教學的創新行動，營造主動創新與支持信任的學校革新文化。</a:t>
            </a:r>
          </a:p>
          <a:p>
            <a:pPr marL="0" indent="0">
              <a:lnSpc>
                <a:spcPct val="120000"/>
              </a:lnSpc>
              <a:spcBef>
                <a:spcPts val="1200"/>
              </a:spcBef>
              <a:buNone/>
            </a:pPr>
            <a:r>
              <a:rPr lang="zh-TW" altLang="en-US" b="1" dirty="0">
                <a:solidFill>
                  <a:srgbClr val="00B050"/>
                </a:solidFill>
                <a:latin typeface="微軟正黑體" panose="020B0604030504040204" pitchFamily="34" charset="-120"/>
                <a:ea typeface="微軟正黑體" panose="020B0604030504040204" pitchFamily="34" charset="-120"/>
              </a:rPr>
              <a:t>（六）漸進評鑑策略</a:t>
            </a:r>
          </a:p>
          <a:p>
            <a:pPr marL="0" indent="0">
              <a:lnSpc>
                <a:spcPct val="120000"/>
              </a:lnSpc>
              <a:spcBef>
                <a:spcPts val="1200"/>
              </a:spcBef>
              <a:buNone/>
            </a:pPr>
            <a:r>
              <a:rPr lang="zh-TW" altLang="en-US" b="1" dirty="0">
                <a:latin typeface="微軟正黑體" panose="020B0604030504040204" pitchFamily="34" charset="-120"/>
                <a:ea typeface="微軟正黑體" panose="020B0604030504040204" pitchFamily="34" charset="-120"/>
              </a:rPr>
              <a:t>課程領導是一個不斷循環回饋的歷程，以漸進方式建立課程與教學的評鑑機制並逐步擴大評鑑範圍，適時提供學校成員評鑑回饋，瞭解課程實施的困難並尋求解決方案，永續經營學校課程</a:t>
            </a:r>
            <a:r>
              <a:rPr lang="zh-TW" altLang="en-US" b="1" dirty="0" smtClean="0">
                <a:latin typeface="微軟正黑體" panose="020B0604030504040204" pitchFamily="34" charset="-120"/>
                <a:ea typeface="微軟正黑體" panose="020B0604030504040204" pitchFamily="34" charset="-120"/>
              </a:rPr>
              <a:t>。</a:t>
            </a:r>
            <a:endParaRPr lang="zh-TW" altLang="en-US" b="1" dirty="0">
              <a:latin typeface="微軟正黑體" panose="020B0604030504040204" pitchFamily="34" charset="-120"/>
              <a:ea typeface="微軟正黑體" panose="020B0604030504040204" pitchFamily="34" charset="-120"/>
            </a:endParaRPr>
          </a:p>
        </p:txBody>
      </p:sp>
      <p:sp>
        <p:nvSpPr>
          <p:cNvPr id="5"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pic>
        <p:nvPicPr>
          <p:cNvPr id="5122" name="Picture 2" descr="https://www.flaticon.com/premium-icon/icons/svg/3002/3002645.sv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0952" y="2415654"/>
            <a:ext cx="2845704" cy="28457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8601410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838200" y="105817"/>
            <a:ext cx="10515600" cy="1325563"/>
          </a:xfrm>
        </p:spPr>
        <p:txBody>
          <a:bodyPr/>
          <a:lstStyle/>
          <a:p>
            <a:r>
              <a:rPr lang="zh-TW" altLang="en-US" b="1" dirty="0">
                <a:latin typeface="微軟正黑體" panose="020B0604030504040204" pitchFamily="34" charset="-120"/>
                <a:ea typeface="微軟正黑體" panose="020B0604030504040204" pitchFamily="34" charset="-120"/>
              </a:rPr>
              <a:t>教務主任</a:t>
            </a:r>
            <a:r>
              <a:rPr lang="zh-TW" altLang="en-US" b="1" dirty="0" smtClean="0">
                <a:latin typeface="微軟正黑體" panose="020B0604030504040204" pitchFamily="34" charset="-120"/>
                <a:ea typeface="微軟正黑體" panose="020B0604030504040204" pitchFamily="34" charset="-120"/>
              </a:rPr>
              <a:t>在</a:t>
            </a:r>
            <a:r>
              <a:rPr lang="zh-TW" altLang="en-US" b="1" dirty="0" smtClean="0">
                <a:solidFill>
                  <a:srgbClr val="FF0000"/>
                </a:solidFill>
                <a:latin typeface="微軟正黑體" panose="020B0604030504040204" pitchFamily="34" charset="-120"/>
                <a:ea typeface="微軟正黑體" panose="020B0604030504040204" pitchFamily="34" charset="-120"/>
              </a:rPr>
              <a:t>課程領導</a:t>
            </a:r>
            <a:r>
              <a:rPr lang="zh-TW" altLang="en-US" b="1" dirty="0" smtClean="0">
                <a:latin typeface="微軟正黑體" panose="020B0604030504040204" pitchFamily="34" charset="-120"/>
                <a:ea typeface="微軟正黑體" panose="020B0604030504040204" pitchFamily="34" charset="-120"/>
              </a:rPr>
              <a:t>困境的因應策略</a:t>
            </a:r>
            <a:endParaRPr lang="zh-TW" altLang="en-US"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a:xfrm>
            <a:off x="519751" y="1031259"/>
            <a:ext cx="9470409" cy="5160803"/>
          </a:xfrm>
        </p:spPr>
        <p:txBody>
          <a:bodyPr>
            <a:noAutofit/>
          </a:bodyPr>
          <a:lstStyle/>
          <a:p>
            <a:pPr marL="0" indent="0">
              <a:lnSpc>
                <a:spcPct val="100000"/>
              </a:lnSpc>
              <a:spcBef>
                <a:spcPts val="1200"/>
              </a:spcBef>
              <a:buNone/>
            </a:pPr>
            <a:r>
              <a:rPr lang="zh-TW" altLang="en-US" b="1" dirty="0" smtClean="0">
                <a:solidFill>
                  <a:srgbClr val="00B050"/>
                </a:solidFill>
                <a:latin typeface="微軟正黑體" panose="020B0604030504040204" pitchFamily="34" charset="-120"/>
                <a:ea typeface="微軟正黑體" panose="020B0604030504040204" pitchFamily="34" charset="-120"/>
              </a:rPr>
              <a:t>（</a:t>
            </a:r>
            <a:r>
              <a:rPr lang="zh-TW" altLang="en-US" b="1" dirty="0">
                <a:solidFill>
                  <a:srgbClr val="00B050"/>
                </a:solidFill>
                <a:latin typeface="微軟正黑體" panose="020B0604030504040204" pitchFamily="34" charset="-120"/>
                <a:ea typeface="微軟正黑體" panose="020B0604030504040204" pitchFamily="34" charset="-120"/>
              </a:rPr>
              <a:t>七）資源整合策略</a:t>
            </a:r>
          </a:p>
          <a:p>
            <a:pPr marL="0" indent="0">
              <a:lnSpc>
                <a:spcPct val="120000"/>
              </a:lnSpc>
              <a:spcBef>
                <a:spcPts val="1200"/>
              </a:spcBef>
              <a:buNone/>
            </a:pPr>
            <a:r>
              <a:rPr lang="zh-TW" altLang="en-US" b="1" dirty="0">
                <a:latin typeface="微軟正黑體" panose="020B0604030504040204" pitchFamily="34" charset="-120"/>
                <a:ea typeface="微軟正黑體" panose="020B0604030504040204" pitchFamily="34" charset="-120"/>
              </a:rPr>
              <a:t>評估學校課程發展需求，爭取社區及教育行政機關各種資源投入學校教育，系統整合校內外教育資源，建置學校教育資源網絡；提供學校成員課程發展資源與協助，營造課程領導支援系統。</a:t>
            </a:r>
          </a:p>
          <a:p>
            <a:pPr marL="0" indent="0">
              <a:lnSpc>
                <a:spcPct val="100000"/>
              </a:lnSpc>
              <a:spcBef>
                <a:spcPts val="1200"/>
              </a:spcBef>
              <a:buNone/>
            </a:pPr>
            <a:r>
              <a:rPr lang="zh-TW" altLang="en-US" b="1" dirty="0">
                <a:solidFill>
                  <a:srgbClr val="00B050"/>
                </a:solidFill>
                <a:latin typeface="微軟正黑體" panose="020B0604030504040204" pitchFamily="34" charset="-120"/>
                <a:ea typeface="微軟正黑體" panose="020B0604030504040204" pitchFamily="34" charset="-120"/>
              </a:rPr>
              <a:t>（八）學校行銷策略</a:t>
            </a:r>
          </a:p>
          <a:p>
            <a:pPr marL="0" indent="0">
              <a:lnSpc>
                <a:spcPct val="120000"/>
              </a:lnSpc>
              <a:spcBef>
                <a:spcPts val="1200"/>
              </a:spcBef>
              <a:buNone/>
            </a:pPr>
            <a:r>
              <a:rPr lang="zh-TW" altLang="en-US" b="1" dirty="0">
                <a:latin typeface="微軟正黑體" panose="020B0604030504040204" pitchFamily="34" charset="-120"/>
                <a:ea typeface="微軟正黑體" panose="020B0604030504040204" pitchFamily="34" charset="-120"/>
              </a:rPr>
              <a:t>適時展現學校課程發展成果，爭取家長、社區及教育行政機關的認同與支持；鼓勵社區及家長參與學校教育活動並引導學校成員參與社區活動，發展具有社區文化特色的學校本位課程，與家長、社區建立良好的公共關係。</a:t>
            </a:r>
          </a:p>
        </p:txBody>
      </p:sp>
      <p:sp>
        <p:nvSpPr>
          <p:cNvPr id="5"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pic>
        <p:nvPicPr>
          <p:cNvPr id="3074" name="Picture 2" descr="https://www.flaticon.com/premium-icon/icons/svg/3002/3002630.sv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16790" y="2620371"/>
            <a:ext cx="2579425" cy="25794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81040412"/>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F5244">
            <a:alpha val="60784"/>
          </a:srgbClr>
        </a:solidFill>
        <a:effectLst/>
      </p:bgPr>
    </p:bg>
    <p:spTree>
      <p:nvGrpSpPr>
        <p:cNvPr id="1" name=""/>
        <p:cNvGrpSpPr/>
        <p:nvPr/>
      </p:nvGrpSpPr>
      <p:grpSpPr>
        <a:xfrm>
          <a:off x="0" y="0"/>
          <a:ext cx="0" cy="0"/>
          <a:chOff x="0" y="0"/>
          <a:chExt cx="0" cy="0"/>
        </a:xfrm>
      </p:grpSpPr>
      <p:grpSp>
        <p:nvGrpSpPr>
          <p:cNvPr id="196" name="群組 195"/>
          <p:cNvGrpSpPr/>
          <p:nvPr/>
        </p:nvGrpSpPr>
        <p:grpSpPr>
          <a:xfrm>
            <a:off x="777091" y="798024"/>
            <a:ext cx="3302001" cy="5313363"/>
            <a:chOff x="2264696" y="1030085"/>
            <a:chExt cx="3302001" cy="5313363"/>
          </a:xfrm>
        </p:grpSpPr>
        <p:sp>
          <p:nvSpPr>
            <p:cNvPr id="176" name="Freeform 176"/>
            <p:cNvSpPr>
              <a:spLocks noEditPoints="1"/>
            </p:cNvSpPr>
            <p:nvPr/>
          </p:nvSpPr>
          <p:spPr bwMode="auto">
            <a:xfrm>
              <a:off x="2645696" y="1946073"/>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6" name="组合 205"/>
            <p:cNvGrpSpPr/>
            <p:nvPr/>
          </p:nvGrpSpPr>
          <p:grpSpPr>
            <a:xfrm>
              <a:off x="2610771" y="3123998"/>
              <a:ext cx="247651" cy="312737"/>
              <a:chOff x="1516063" y="3252788"/>
              <a:chExt cx="247651" cy="312737"/>
            </a:xfrm>
          </p:grpSpPr>
          <p:sp>
            <p:nvSpPr>
              <p:cNvPr id="182" name="Freeform 182"/>
              <p:cNvSpPr>
                <a:spLocks/>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3" name="Freeform 183"/>
              <p:cNvSpPr>
                <a:spLocks/>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4" name="Freeform 184"/>
              <p:cNvSpPr>
                <a:spLocks/>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5" name="Freeform 185"/>
            <p:cNvSpPr>
              <a:spLocks noEditPoints="1"/>
            </p:cNvSpPr>
            <p:nvPr/>
          </p:nvSpPr>
          <p:spPr bwMode="auto">
            <a:xfrm>
              <a:off x="2988596" y="1915910"/>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5" name="群組 194"/>
            <p:cNvGrpSpPr/>
            <p:nvPr/>
          </p:nvGrpSpPr>
          <p:grpSpPr>
            <a:xfrm>
              <a:off x="2264696" y="1030085"/>
              <a:ext cx="3302001" cy="5313363"/>
              <a:chOff x="2264696" y="1030085"/>
              <a:chExt cx="3302001" cy="5313363"/>
            </a:xfrm>
          </p:grpSpPr>
          <p:sp>
            <p:nvSpPr>
              <p:cNvPr id="168" name="Freeform 168"/>
              <p:cNvSpPr>
                <a:spLocks noEditPoints="1"/>
              </p:cNvSpPr>
              <p:nvPr/>
            </p:nvSpPr>
            <p:spPr bwMode="auto">
              <a:xfrm>
                <a:off x="4166521" y="2288973"/>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4" name="群組 3"/>
              <p:cNvGrpSpPr/>
              <p:nvPr/>
            </p:nvGrpSpPr>
            <p:grpSpPr>
              <a:xfrm>
                <a:off x="2264696" y="1030085"/>
                <a:ext cx="3302001" cy="5313363"/>
                <a:chOff x="2264696" y="1030085"/>
                <a:chExt cx="3302001" cy="5313363"/>
              </a:xfrm>
            </p:grpSpPr>
            <p:sp>
              <p:nvSpPr>
                <p:cNvPr id="154" name="Freeform 154"/>
                <p:cNvSpPr>
                  <a:spLocks noEditPoints="1"/>
                </p:cNvSpPr>
                <p:nvPr/>
              </p:nvSpPr>
              <p:spPr bwMode="auto">
                <a:xfrm>
                  <a:off x="4836446" y="3247823"/>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1" name="Freeform 171"/>
                <p:cNvSpPr>
                  <a:spLocks noEditPoints="1"/>
                </p:cNvSpPr>
                <p:nvPr/>
              </p:nvSpPr>
              <p:spPr bwMode="auto">
                <a:xfrm>
                  <a:off x="3552159" y="2225473"/>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2" name="Freeform 172"/>
                <p:cNvSpPr>
                  <a:spLocks noEditPoints="1"/>
                </p:cNvSpPr>
                <p:nvPr/>
              </p:nvSpPr>
              <p:spPr bwMode="auto">
                <a:xfrm>
                  <a:off x="3968084" y="2950960"/>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3" name="群組 2"/>
                <p:cNvGrpSpPr/>
                <p:nvPr/>
              </p:nvGrpSpPr>
              <p:grpSpPr>
                <a:xfrm>
                  <a:off x="2264696" y="1030085"/>
                  <a:ext cx="3302001" cy="5313363"/>
                  <a:chOff x="2264696" y="1030085"/>
                  <a:chExt cx="3302001" cy="5313363"/>
                </a:xfrm>
              </p:grpSpPr>
              <p:sp>
                <p:nvSpPr>
                  <p:cNvPr id="170" name="Freeform 170"/>
                  <p:cNvSpPr>
                    <a:spLocks noEditPoints="1"/>
                  </p:cNvSpPr>
                  <p:nvPr/>
                </p:nvSpPr>
                <p:spPr bwMode="auto">
                  <a:xfrm>
                    <a:off x="4463384" y="1747635"/>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 name="群組 1"/>
                  <p:cNvGrpSpPr/>
                  <p:nvPr/>
                </p:nvGrpSpPr>
                <p:grpSpPr>
                  <a:xfrm>
                    <a:off x="2264696" y="1030085"/>
                    <a:ext cx="3302001" cy="5313363"/>
                    <a:chOff x="2264696" y="1030085"/>
                    <a:chExt cx="3302001" cy="5313363"/>
                  </a:xfrm>
                </p:grpSpPr>
                <p:grpSp>
                  <p:nvGrpSpPr>
                    <p:cNvPr id="209" name="组合 208"/>
                    <p:cNvGrpSpPr/>
                    <p:nvPr/>
                  </p:nvGrpSpPr>
                  <p:grpSpPr>
                    <a:xfrm>
                      <a:off x="3847434" y="4216198"/>
                      <a:ext cx="184150" cy="644525"/>
                      <a:chOff x="2752726" y="4344988"/>
                      <a:chExt cx="184150" cy="644525"/>
                    </a:xfrm>
                  </p:grpSpPr>
                  <p:sp>
                    <p:nvSpPr>
                      <p:cNvPr id="101" name="Freeform 101"/>
                      <p:cNvSpPr>
                        <a:spLocks/>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2" name="Freeform 102"/>
                      <p:cNvSpPr>
                        <a:spLocks/>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3" name="Freeform 103"/>
                      <p:cNvSpPr>
                        <a:spLocks/>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4" name="Freeform 104"/>
                      <p:cNvSpPr>
                        <a:spLocks/>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6" name="组合 215"/>
                    <p:cNvGrpSpPr/>
                    <p:nvPr/>
                  </p:nvGrpSpPr>
                  <p:grpSpPr>
                    <a:xfrm>
                      <a:off x="3237834" y="4801985"/>
                      <a:ext cx="1414463" cy="1541463"/>
                      <a:chOff x="2143126" y="4930775"/>
                      <a:chExt cx="1414463" cy="1541463"/>
                    </a:xfrm>
                  </p:grpSpPr>
                  <p:sp>
                    <p:nvSpPr>
                      <p:cNvPr id="5"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0"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1"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2"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3"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4"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5"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6"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7"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8"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9"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0"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1"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2"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3"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4"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5"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6"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7"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8"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9"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0"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1"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2"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3"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4"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5"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6"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7"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8"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9"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0"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1"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2"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3"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4"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5"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6"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7"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8"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9"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0"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1"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2"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3"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4"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5"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6"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7"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8"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9"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0"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1"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2"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3"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4"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5"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6"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7"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8"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9"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0"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1"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2"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3"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4"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5"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6"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7"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8"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9"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0"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1"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2"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3"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4"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5"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6"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7"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8"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9"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0"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8"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0" name="组合 209"/>
                    <p:cNvGrpSpPr/>
                    <p:nvPr/>
                  </p:nvGrpSpPr>
                  <p:grpSpPr>
                    <a:xfrm>
                      <a:off x="3650584" y="4211435"/>
                      <a:ext cx="203200" cy="601663"/>
                      <a:chOff x="2555876" y="4340225"/>
                      <a:chExt cx="203200" cy="601663"/>
                    </a:xfrm>
                  </p:grpSpPr>
                  <p:sp>
                    <p:nvSpPr>
                      <p:cNvPr id="105" name="Freeform 105"/>
                      <p:cNvSpPr>
                        <a:spLocks/>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6" name="Freeform 106"/>
                      <p:cNvSpPr>
                        <a:spLocks/>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7" name="Freeform 107"/>
                      <p:cNvSpPr>
                        <a:spLocks/>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9" name="Freeform 109"/>
                      <p:cNvSpPr>
                        <a:spLocks/>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8" name="组合 207"/>
                    <p:cNvGrpSpPr/>
                    <p:nvPr/>
                  </p:nvGrpSpPr>
                  <p:grpSpPr>
                    <a:xfrm>
                      <a:off x="4114134" y="4217785"/>
                      <a:ext cx="796925" cy="612776"/>
                      <a:chOff x="3019426" y="4346575"/>
                      <a:chExt cx="796925" cy="612776"/>
                    </a:xfrm>
                  </p:grpSpPr>
                  <p:sp>
                    <p:nvSpPr>
                      <p:cNvPr id="110" name="Freeform 110"/>
                      <p:cNvSpPr>
                        <a:spLocks/>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1" name="Rectangle 111"/>
                      <p:cNvSpPr>
                        <a:spLocks noChangeArrowheads="1"/>
                      </p:cNvSpPr>
                      <p:nvPr/>
                    </p:nvSpPr>
                    <p:spPr bwMode="auto">
                      <a:xfrm>
                        <a:off x="3049588" y="4510088"/>
                        <a:ext cx="22225" cy="255588"/>
                      </a:xfrm>
                      <a:prstGeom prst="rect">
                        <a:avLst/>
                      </a:prstGeom>
                      <a:solidFill>
                        <a:srgbClr val="FF8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2" name="Freeform 112"/>
                      <p:cNvSpPr>
                        <a:spLocks/>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3" name="Freeform 113"/>
                      <p:cNvSpPr>
                        <a:spLocks/>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4" name="Freeform 114"/>
                      <p:cNvSpPr>
                        <a:spLocks/>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5" name="Freeform 115"/>
                      <p:cNvSpPr>
                        <a:spLocks/>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16" name="Freeform 116"/>
                    <p:cNvSpPr>
                      <a:spLocks noEditPoints="1"/>
                    </p:cNvSpPr>
                    <p:nvPr/>
                  </p:nvSpPr>
                  <p:spPr bwMode="auto">
                    <a:xfrm>
                      <a:off x="5125371" y="2090535"/>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5" name="组合 204"/>
                    <p:cNvGrpSpPr/>
                    <p:nvPr/>
                  </p:nvGrpSpPr>
                  <p:grpSpPr>
                    <a:xfrm>
                      <a:off x="2296446" y="1923848"/>
                      <a:ext cx="404813" cy="611188"/>
                      <a:chOff x="1201738" y="2052638"/>
                      <a:chExt cx="404813" cy="611188"/>
                    </a:xfrm>
                  </p:grpSpPr>
                  <p:sp>
                    <p:nvSpPr>
                      <p:cNvPr id="117" name="Freeform 117"/>
                      <p:cNvSpPr>
                        <a:spLocks/>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8" name="Freeform 118"/>
                      <p:cNvSpPr>
                        <a:spLocks/>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9" name="Freeform 119"/>
                      <p:cNvSpPr>
                        <a:spLocks/>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0" name="Freeform 120"/>
                      <p:cNvSpPr>
                        <a:spLocks/>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2" name="组合 201"/>
                    <p:cNvGrpSpPr/>
                    <p:nvPr/>
                  </p:nvGrpSpPr>
                  <p:grpSpPr>
                    <a:xfrm>
                      <a:off x="3206084" y="1584123"/>
                      <a:ext cx="601663" cy="601663"/>
                      <a:chOff x="2111376" y="1712913"/>
                      <a:chExt cx="601663" cy="601663"/>
                    </a:xfrm>
                  </p:grpSpPr>
                  <p:sp>
                    <p:nvSpPr>
                      <p:cNvPr id="121"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2"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3"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4"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5" name="Freeform 125"/>
                      <p:cNvSpPr>
                        <a:spLocks/>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4" name="组合 203"/>
                    <p:cNvGrpSpPr/>
                    <p:nvPr/>
                  </p:nvGrpSpPr>
                  <p:grpSpPr>
                    <a:xfrm>
                      <a:off x="2588546" y="1412673"/>
                      <a:ext cx="381000" cy="484187"/>
                      <a:chOff x="1493838" y="1541463"/>
                      <a:chExt cx="381000" cy="484187"/>
                    </a:xfrm>
                  </p:grpSpPr>
                  <p:sp>
                    <p:nvSpPr>
                      <p:cNvPr id="126"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7" name="Rectangle 127"/>
                      <p:cNvSpPr>
                        <a:spLocks noChangeArrowheads="1"/>
                      </p:cNvSpPr>
                      <p:nvPr/>
                    </p:nvSpPr>
                    <p:spPr bwMode="auto">
                      <a:xfrm>
                        <a:off x="1811338" y="1541463"/>
                        <a:ext cx="63500" cy="471488"/>
                      </a:xfrm>
                      <a:prstGeom prst="rect">
                        <a:avLst/>
                      </a:prstGeom>
                      <a:solidFill>
                        <a:srgbClr val="EDCD2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28" name="Freeform 128"/>
                    <p:cNvSpPr>
                      <a:spLocks noEditPoints="1"/>
                    </p:cNvSpPr>
                    <p:nvPr/>
                  </p:nvSpPr>
                  <p:spPr bwMode="auto">
                    <a:xfrm>
                      <a:off x="4504659" y="3779635"/>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7" name="组合 206"/>
                    <p:cNvGrpSpPr/>
                    <p:nvPr/>
                  </p:nvGrpSpPr>
                  <p:grpSpPr>
                    <a:xfrm>
                      <a:off x="2988596" y="4176510"/>
                      <a:ext cx="495300" cy="644526"/>
                      <a:chOff x="1893888" y="4305300"/>
                      <a:chExt cx="495300" cy="644526"/>
                    </a:xfrm>
                  </p:grpSpPr>
                  <p:sp>
                    <p:nvSpPr>
                      <p:cNvPr id="129" name="Freeform 129"/>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0"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1" name="Freeform 131"/>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2" name="Freeform 132"/>
                      <p:cNvSpPr>
                        <a:spLocks/>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3" name="Freeform 133"/>
                      <p:cNvSpPr>
                        <a:spLocks/>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4" name="Freeform 134"/>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5"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6" name="Freeform 136"/>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199" name="组合 198"/>
                    <p:cNvGrpSpPr/>
                    <p:nvPr/>
                  </p:nvGrpSpPr>
                  <p:grpSpPr>
                    <a:xfrm>
                      <a:off x="4941221" y="1685723"/>
                      <a:ext cx="323850" cy="576262"/>
                      <a:chOff x="3846513" y="1814513"/>
                      <a:chExt cx="323850" cy="576262"/>
                    </a:xfrm>
                  </p:grpSpPr>
                  <p:sp>
                    <p:nvSpPr>
                      <p:cNvPr id="137"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8" name="Freeform 138"/>
                      <p:cNvSpPr>
                        <a:spLocks/>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9" name="Freeform 139"/>
                      <p:cNvSpPr>
                        <a:spLocks/>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40" name="Freeform 140"/>
                    <p:cNvSpPr>
                      <a:spLocks/>
                    </p:cNvSpPr>
                    <p:nvPr/>
                  </p:nvSpPr>
                  <p:spPr bwMode="auto">
                    <a:xfrm>
                      <a:off x="3660109" y="1030085"/>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1" name="Freeform 141"/>
                    <p:cNvSpPr>
                      <a:spLocks noEditPoints="1"/>
                    </p:cNvSpPr>
                    <p:nvPr/>
                  </p:nvSpPr>
                  <p:spPr bwMode="auto">
                    <a:xfrm>
                      <a:off x="3701384" y="3603423"/>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2" name="Freeform 142"/>
                    <p:cNvSpPr>
                      <a:spLocks noEditPoints="1"/>
                    </p:cNvSpPr>
                    <p:nvPr/>
                  </p:nvSpPr>
                  <p:spPr bwMode="auto">
                    <a:xfrm>
                      <a:off x="2409159" y="2562023"/>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3" name="Freeform 143"/>
                    <p:cNvSpPr>
                      <a:spLocks noEditPoints="1"/>
                    </p:cNvSpPr>
                    <p:nvPr/>
                  </p:nvSpPr>
                  <p:spPr bwMode="auto">
                    <a:xfrm>
                      <a:off x="2264696" y="2839835"/>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4" name="组合 213"/>
                    <p:cNvGrpSpPr/>
                    <p:nvPr/>
                  </p:nvGrpSpPr>
                  <p:grpSpPr>
                    <a:xfrm>
                      <a:off x="3252121" y="2925560"/>
                      <a:ext cx="571500" cy="574675"/>
                      <a:chOff x="2157413" y="3054350"/>
                      <a:chExt cx="571500" cy="574675"/>
                    </a:xfrm>
                  </p:grpSpPr>
                  <p:sp>
                    <p:nvSpPr>
                      <p:cNvPr id="144"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5" name="Freeform 145"/>
                      <p:cNvSpPr>
                        <a:spLocks/>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2" name="组合 211"/>
                    <p:cNvGrpSpPr/>
                    <p:nvPr/>
                  </p:nvGrpSpPr>
                  <p:grpSpPr>
                    <a:xfrm>
                      <a:off x="3145759" y="3663748"/>
                      <a:ext cx="447675" cy="422275"/>
                      <a:chOff x="2051051" y="3792538"/>
                      <a:chExt cx="447675" cy="422275"/>
                    </a:xfrm>
                  </p:grpSpPr>
                  <p:sp>
                    <p:nvSpPr>
                      <p:cNvPr id="146" name="Freeform 146"/>
                      <p:cNvSpPr>
                        <a:spLocks/>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7" name="Freeform 147"/>
                      <p:cNvSpPr>
                        <a:spLocks/>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1" name="组合 200"/>
                    <p:cNvGrpSpPr/>
                    <p:nvPr/>
                  </p:nvGrpSpPr>
                  <p:grpSpPr>
                    <a:xfrm>
                      <a:off x="4285584" y="1101523"/>
                      <a:ext cx="676275" cy="555625"/>
                      <a:chOff x="3190876" y="1230313"/>
                      <a:chExt cx="676275" cy="555625"/>
                    </a:xfrm>
                  </p:grpSpPr>
                  <p:sp>
                    <p:nvSpPr>
                      <p:cNvPr id="148" name="Freeform 148"/>
                      <p:cNvSpPr>
                        <a:spLocks/>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9" name="Freeform 149"/>
                      <p:cNvSpPr>
                        <a:spLocks/>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0" name="Freeform 150"/>
                      <p:cNvSpPr>
                        <a:spLocks/>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51" name="Freeform 151"/>
                    <p:cNvSpPr>
                      <a:spLocks noEditPoints="1"/>
                    </p:cNvSpPr>
                    <p:nvPr/>
                  </p:nvSpPr>
                  <p:spPr bwMode="auto">
                    <a:xfrm>
                      <a:off x="2647284" y="3503410"/>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2" name="Freeform 152"/>
                    <p:cNvSpPr>
                      <a:spLocks noEditPoints="1"/>
                    </p:cNvSpPr>
                    <p:nvPr/>
                  </p:nvSpPr>
                  <p:spPr bwMode="auto">
                    <a:xfrm>
                      <a:off x="5019009" y="2639810"/>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3" name="Freeform 153"/>
                    <p:cNvSpPr>
                      <a:spLocks noEditPoints="1"/>
                    </p:cNvSpPr>
                    <p:nvPr/>
                  </p:nvSpPr>
                  <p:spPr bwMode="auto">
                    <a:xfrm>
                      <a:off x="3023521" y="1095173"/>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3" name="组合 212"/>
                    <p:cNvGrpSpPr/>
                    <p:nvPr/>
                  </p:nvGrpSpPr>
                  <p:grpSpPr>
                    <a:xfrm>
                      <a:off x="2799684" y="2127048"/>
                      <a:ext cx="619125" cy="650875"/>
                      <a:chOff x="1704976" y="2255838"/>
                      <a:chExt cx="619125" cy="650875"/>
                    </a:xfrm>
                  </p:grpSpPr>
                  <p:sp>
                    <p:nvSpPr>
                      <p:cNvPr id="155" name="Rectangle 155"/>
                      <p:cNvSpPr>
                        <a:spLocks noChangeArrowheads="1"/>
                      </p:cNvSpPr>
                      <p:nvPr/>
                    </p:nvSpPr>
                    <p:spPr bwMode="auto">
                      <a:xfrm>
                        <a:off x="1704976" y="2873375"/>
                        <a:ext cx="6191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6" name="Rectangle 156"/>
                      <p:cNvSpPr>
                        <a:spLocks noChangeArrowheads="1"/>
                      </p:cNvSpPr>
                      <p:nvPr/>
                    </p:nvSpPr>
                    <p:spPr bwMode="auto">
                      <a:xfrm>
                        <a:off x="1730376" y="2811463"/>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7" name="Rectangle 157"/>
                      <p:cNvSpPr>
                        <a:spLocks noChangeArrowheads="1"/>
                      </p:cNvSpPr>
                      <p:nvPr/>
                    </p:nvSpPr>
                    <p:spPr bwMode="auto">
                      <a:xfrm>
                        <a:off x="1954213"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8" name="Rectangle 158"/>
                      <p:cNvSpPr>
                        <a:spLocks noChangeArrowheads="1"/>
                      </p:cNvSpPr>
                      <p:nvPr/>
                    </p:nvSpPr>
                    <p:spPr bwMode="auto">
                      <a:xfrm>
                        <a:off x="1976438"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9" name="Rectangle 159"/>
                      <p:cNvSpPr>
                        <a:spLocks noChangeArrowheads="1"/>
                      </p:cNvSpPr>
                      <p:nvPr/>
                    </p:nvSpPr>
                    <p:spPr bwMode="auto">
                      <a:xfrm>
                        <a:off x="1954213"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0" name="Rectangle 160"/>
                      <p:cNvSpPr>
                        <a:spLocks noChangeArrowheads="1"/>
                      </p:cNvSpPr>
                      <p:nvPr/>
                    </p:nvSpPr>
                    <p:spPr bwMode="auto">
                      <a:xfrm>
                        <a:off x="1774826" y="2747963"/>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1" name="Rectangle 161"/>
                      <p:cNvSpPr>
                        <a:spLocks noChangeArrowheads="1"/>
                      </p:cNvSpPr>
                      <p:nvPr/>
                    </p:nvSpPr>
                    <p:spPr bwMode="auto">
                      <a:xfrm>
                        <a:off x="1795463"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2" name="Rectangle 162"/>
                      <p:cNvSpPr>
                        <a:spLocks noChangeArrowheads="1"/>
                      </p:cNvSpPr>
                      <p:nvPr/>
                    </p:nvSpPr>
                    <p:spPr bwMode="auto">
                      <a:xfrm>
                        <a:off x="1774826" y="2505075"/>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3" name="Rectangle 163"/>
                      <p:cNvSpPr>
                        <a:spLocks noChangeArrowheads="1"/>
                      </p:cNvSpPr>
                      <p:nvPr/>
                    </p:nvSpPr>
                    <p:spPr bwMode="auto">
                      <a:xfrm>
                        <a:off x="2135188"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4" name="Rectangle 164"/>
                      <p:cNvSpPr>
                        <a:spLocks noChangeArrowheads="1"/>
                      </p:cNvSpPr>
                      <p:nvPr/>
                    </p:nvSpPr>
                    <p:spPr bwMode="auto">
                      <a:xfrm>
                        <a:off x="2157413" y="2517775"/>
                        <a:ext cx="76200"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5" name="Rectangle 165"/>
                      <p:cNvSpPr>
                        <a:spLocks noChangeArrowheads="1"/>
                      </p:cNvSpPr>
                      <p:nvPr/>
                    </p:nvSpPr>
                    <p:spPr bwMode="auto">
                      <a:xfrm>
                        <a:off x="2135188"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6" name="Rectangle 166"/>
                      <p:cNvSpPr>
                        <a:spLocks noChangeArrowheads="1"/>
                      </p:cNvSpPr>
                      <p:nvPr/>
                    </p:nvSpPr>
                    <p:spPr bwMode="auto">
                      <a:xfrm>
                        <a:off x="1730376" y="2435225"/>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7" name="Freeform 167"/>
                      <p:cNvSpPr>
                        <a:spLocks/>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69" name="Freeform 169"/>
                    <p:cNvSpPr>
                      <a:spLocks noEditPoints="1"/>
                    </p:cNvSpPr>
                    <p:nvPr/>
                  </p:nvSpPr>
                  <p:spPr bwMode="auto">
                    <a:xfrm>
                      <a:off x="3029871" y="2857298"/>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1" name="组合 210"/>
                    <p:cNvGrpSpPr/>
                    <p:nvPr/>
                  </p:nvGrpSpPr>
                  <p:grpSpPr>
                    <a:xfrm>
                      <a:off x="4187159" y="2208010"/>
                      <a:ext cx="209550" cy="200025"/>
                      <a:chOff x="3092451" y="2336800"/>
                      <a:chExt cx="209550" cy="200025"/>
                    </a:xfrm>
                  </p:grpSpPr>
                  <p:sp>
                    <p:nvSpPr>
                      <p:cNvPr id="173" name="Freeform 173"/>
                      <p:cNvSpPr>
                        <a:spLocks/>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4" name="Freeform 174"/>
                      <p:cNvSpPr>
                        <a:spLocks/>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75" name="Freeform 175"/>
                    <p:cNvSpPr>
                      <a:spLocks noEditPoints="1"/>
                    </p:cNvSpPr>
                    <p:nvPr/>
                  </p:nvSpPr>
                  <p:spPr bwMode="auto">
                    <a:xfrm>
                      <a:off x="4409409" y="3530398"/>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7" name="Freeform 177"/>
                    <p:cNvSpPr>
                      <a:spLocks noEditPoints="1"/>
                    </p:cNvSpPr>
                    <p:nvPr/>
                  </p:nvSpPr>
                  <p:spPr bwMode="auto">
                    <a:xfrm>
                      <a:off x="3898234" y="1533323"/>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8" name="组合 197"/>
                    <p:cNvGrpSpPr/>
                    <p:nvPr/>
                  </p:nvGrpSpPr>
                  <p:grpSpPr>
                    <a:xfrm>
                      <a:off x="4237959" y="1449185"/>
                      <a:ext cx="363538" cy="220663"/>
                      <a:chOff x="3143251" y="1577975"/>
                      <a:chExt cx="363538" cy="220663"/>
                    </a:xfrm>
                  </p:grpSpPr>
                  <p:sp>
                    <p:nvSpPr>
                      <p:cNvPr id="178"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9" name="Freeform 179"/>
                      <p:cNvSpPr>
                        <a:spLocks/>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0" name="Freeform 180"/>
                      <p:cNvSpPr>
                        <a:spLocks/>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1" name="Freeform 181"/>
                    <p:cNvSpPr>
                      <a:spLocks noEditPoints="1"/>
                    </p:cNvSpPr>
                    <p:nvPr/>
                  </p:nvSpPr>
                  <p:spPr bwMode="auto">
                    <a:xfrm>
                      <a:off x="4250659" y="2731885"/>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0" name="组合 199"/>
                    <p:cNvGrpSpPr/>
                    <p:nvPr/>
                  </p:nvGrpSpPr>
                  <p:grpSpPr>
                    <a:xfrm>
                      <a:off x="4760246" y="2971598"/>
                      <a:ext cx="265113" cy="334963"/>
                      <a:chOff x="3665538" y="3100388"/>
                      <a:chExt cx="265113" cy="334963"/>
                    </a:xfrm>
                  </p:grpSpPr>
                  <p:sp>
                    <p:nvSpPr>
                      <p:cNvPr id="186" name="Freeform 186"/>
                      <p:cNvSpPr>
                        <a:spLocks/>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7" name="Freeform 187"/>
                      <p:cNvSpPr>
                        <a:spLocks/>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8" name="Freeform 188"/>
                      <p:cNvSpPr>
                        <a:spLocks/>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9" name="Freeform 189"/>
                    <p:cNvSpPr>
                      <a:spLocks noEditPoints="1"/>
                    </p:cNvSpPr>
                    <p:nvPr/>
                  </p:nvSpPr>
                  <p:spPr bwMode="auto">
                    <a:xfrm>
                      <a:off x="3461671" y="4587673"/>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5" name="组合 214"/>
                    <p:cNvGrpSpPr/>
                    <p:nvPr/>
                  </p:nvGrpSpPr>
                  <p:grpSpPr>
                    <a:xfrm>
                      <a:off x="3774409" y="2795385"/>
                      <a:ext cx="160337" cy="255588"/>
                      <a:chOff x="2679701" y="2924175"/>
                      <a:chExt cx="160337" cy="255588"/>
                    </a:xfrm>
                  </p:grpSpPr>
                  <p:sp>
                    <p:nvSpPr>
                      <p:cNvPr id="190" name="Freeform 190"/>
                      <p:cNvSpPr>
                        <a:spLocks/>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1" name="Freeform 191"/>
                      <p:cNvSpPr>
                        <a:spLocks/>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2" name="Freeform 192"/>
                      <p:cNvSpPr>
                        <a:spLocks/>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3" name="Freeform 193"/>
                      <p:cNvSpPr>
                        <a:spLocks/>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grpSp>
          </p:grpSp>
        </p:grpSp>
        <p:sp>
          <p:nvSpPr>
            <p:cNvPr id="194" name="Freeform 194"/>
            <p:cNvSpPr>
              <a:spLocks noEditPoints="1"/>
            </p:cNvSpPr>
            <p:nvPr/>
          </p:nvSpPr>
          <p:spPr bwMode="auto">
            <a:xfrm>
              <a:off x="3756946" y="1485698"/>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217" name="文本框 216"/>
          <p:cNvSpPr txBox="1"/>
          <p:nvPr/>
        </p:nvSpPr>
        <p:spPr>
          <a:xfrm>
            <a:off x="4590267" y="2432285"/>
            <a:ext cx="6539626" cy="2554545"/>
          </a:xfrm>
          <a:prstGeom prst="rect">
            <a:avLst/>
          </a:prstGeom>
          <a:noFill/>
        </p:spPr>
        <p:txBody>
          <a:bodyPr wrap="square" rtlCol="0">
            <a:spAutoFit/>
          </a:bodyPr>
          <a:lstStyle/>
          <a:p>
            <a:pPr algn="ctr" fontAlgn="auto">
              <a:spcBef>
                <a:spcPts val="0"/>
              </a:spcBef>
              <a:spcAft>
                <a:spcPts val="0"/>
              </a:spcAft>
              <a:buFontTx/>
              <a:buNone/>
            </a:pPr>
            <a:r>
              <a:rPr lang="zh-TW" altLang="en-US" sz="8000" b="1" dirty="0" smtClean="0">
                <a:ln w="9525">
                  <a:solidFill>
                    <a:srgbClr val="FFC000"/>
                  </a:solidFill>
                  <a:prstDash val="solid"/>
                </a:ln>
                <a:solidFill>
                  <a:schemeClr val="bg1"/>
                </a:solidFill>
                <a:effectLst>
                  <a:glow rad="139700">
                    <a:schemeClr val="accent2">
                      <a:satMod val="175000"/>
                      <a:alpha val="40000"/>
                    </a:schemeClr>
                  </a:glow>
                  <a:outerShdw blurRad="12700" dist="38100" dir="2700000" algn="tl" rotWithShape="0">
                    <a:schemeClr val="bg1">
                      <a:lumMod val="50000"/>
                    </a:schemeClr>
                  </a:outerShdw>
                </a:effectLst>
                <a:latin typeface="Impact"/>
                <a:ea typeface="微软雅黑"/>
              </a:rPr>
              <a:t>教務工作內容簡介與提醒</a:t>
            </a:r>
            <a:endParaRPr lang="zh-CN" altLang="en-US" sz="8000" b="1" dirty="0">
              <a:ln w="9525">
                <a:solidFill>
                  <a:srgbClr val="FFC000"/>
                </a:solidFill>
                <a:prstDash val="solid"/>
              </a:ln>
              <a:solidFill>
                <a:schemeClr val="bg1"/>
              </a:solidFill>
              <a:effectLst>
                <a:glow rad="139700">
                  <a:schemeClr val="accent2">
                    <a:satMod val="175000"/>
                    <a:alpha val="40000"/>
                  </a:schemeClr>
                </a:glow>
                <a:outerShdw blurRad="12700" dist="38100" dir="2700000" algn="tl" rotWithShape="0">
                  <a:schemeClr val="bg1">
                    <a:lumMod val="50000"/>
                  </a:schemeClr>
                </a:outerShdw>
              </a:effectLst>
              <a:latin typeface="Impact"/>
              <a:ea typeface="微软雅黑"/>
            </a:endParaRPr>
          </a:p>
        </p:txBody>
      </p:sp>
      <p:cxnSp>
        <p:nvCxnSpPr>
          <p:cNvPr id="219" name="Straight Connector 13"/>
          <p:cNvCxnSpPr>
            <a:cxnSpLocks noChangeShapeType="1"/>
          </p:cNvCxnSpPr>
          <p:nvPr/>
        </p:nvCxnSpPr>
        <p:spPr bwMode="auto">
          <a:xfrm flipH="1">
            <a:off x="4293686" y="5106233"/>
            <a:ext cx="6380114" cy="0"/>
          </a:xfrm>
          <a:prstGeom prst="line">
            <a:avLst/>
          </a:prstGeom>
          <a:ln w="57150">
            <a:headEnd type="oval" w="med" len="med"/>
            <a:tailEnd/>
          </a:ln>
          <a:extLst/>
        </p:spPr>
        <p:style>
          <a:lnRef idx="3">
            <a:schemeClr val="accent2"/>
          </a:lnRef>
          <a:fillRef idx="0">
            <a:schemeClr val="accent2"/>
          </a:fillRef>
          <a:effectRef idx="2">
            <a:schemeClr val="accent2"/>
          </a:effectRef>
          <a:fontRef idx="minor">
            <a:schemeClr val="tx1"/>
          </a:fontRef>
        </p:style>
      </p:cxnSp>
      <p:sp>
        <p:nvSpPr>
          <p:cNvPr id="220" name="Text Placeholder 3"/>
          <p:cNvSpPr txBox="1">
            <a:spLocks noChangeArrowheads="1"/>
          </p:cNvSpPr>
          <p:nvPr/>
        </p:nvSpPr>
        <p:spPr bwMode="auto">
          <a:xfrm>
            <a:off x="5199013" y="797409"/>
            <a:ext cx="16414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cene3d>
              <a:camera prst="orthographicFront"/>
              <a:lightRig rig="soft" dir="t">
                <a:rot lat="0" lon="0" rev="15600000"/>
              </a:lightRig>
            </a:scene3d>
            <a:sp3d extrusionH="57150" prstMaterial="softEdge">
              <a:bevelT w="25400" h="38100"/>
            </a:sp3d>
          </a:bodyPr>
          <a:lstStyle>
            <a:lvl1pPr>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ctr">
              <a:spcBef>
                <a:spcPct val="20000"/>
              </a:spcBef>
            </a:pPr>
            <a:r>
              <a:rPr lang="zh-TW" altLang="en-US" sz="8000" b="1" i="1" dirty="0" smtClean="0">
                <a:ln/>
                <a:solidFill>
                  <a:schemeClr val="accent4"/>
                </a:solidFill>
                <a:effectLst>
                  <a:glow rad="228600">
                    <a:schemeClr val="accent2">
                      <a:satMod val="175000"/>
                      <a:alpha val="40000"/>
                    </a:schemeClr>
                  </a:glow>
                </a:effectLst>
              </a:rPr>
              <a:t>             </a:t>
            </a:r>
            <a:r>
              <a:rPr lang="zh-TW" altLang="en-US" sz="7200" b="1" i="1" dirty="0" smtClean="0">
                <a:ln/>
                <a:solidFill>
                  <a:schemeClr val="accent4"/>
                </a:solidFill>
                <a:effectLst>
                  <a:glow rad="228600">
                    <a:schemeClr val="accent2">
                      <a:satMod val="175000"/>
                      <a:alpha val="40000"/>
                    </a:schemeClr>
                  </a:glow>
                </a:effectLst>
              </a:rPr>
              <a:t>工作</a:t>
            </a:r>
            <a:r>
              <a:rPr lang="zh-TW" altLang="en-US" sz="7200" b="1" i="1" dirty="0">
                <a:ln/>
                <a:solidFill>
                  <a:schemeClr val="accent4"/>
                </a:solidFill>
                <a:effectLst>
                  <a:glow rad="228600">
                    <a:schemeClr val="accent2">
                      <a:satMod val="175000"/>
                      <a:alpha val="40000"/>
                    </a:schemeClr>
                  </a:glow>
                </a:effectLst>
              </a:rPr>
              <a:t>實務篇</a:t>
            </a:r>
            <a:r>
              <a:rPr lang="en-US" altLang="en-US" sz="7200" b="1" i="1" dirty="0" smtClean="0">
                <a:ln/>
                <a:solidFill>
                  <a:schemeClr val="accent4"/>
                </a:solidFill>
                <a:effectLst>
                  <a:glow rad="228600">
                    <a:schemeClr val="accent2">
                      <a:satMod val="175000"/>
                      <a:alpha val="40000"/>
                    </a:schemeClr>
                  </a:glow>
                </a:effectLst>
              </a:rPr>
              <a:t>0</a:t>
            </a:r>
            <a:r>
              <a:rPr lang="en-US" altLang="zh-TW" sz="7200" b="1" i="1" dirty="0" smtClean="0">
                <a:ln/>
                <a:solidFill>
                  <a:schemeClr val="accent4"/>
                </a:solidFill>
                <a:effectLst>
                  <a:glow rad="228600">
                    <a:schemeClr val="accent2">
                      <a:satMod val="175000"/>
                      <a:alpha val="40000"/>
                    </a:schemeClr>
                  </a:glow>
                </a:effectLst>
              </a:rPr>
              <a:t>2</a:t>
            </a:r>
            <a:r>
              <a:rPr lang="zh-TW" altLang="en-US" sz="7200" b="1" i="1" dirty="0" smtClean="0">
                <a:ln/>
                <a:solidFill>
                  <a:schemeClr val="accent4"/>
                </a:solidFill>
                <a:effectLst>
                  <a:glow rad="228600">
                    <a:schemeClr val="accent2">
                      <a:satMod val="175000"/>
                      <a:alpha val="40000"/>
                    </a:schemeClr>
                  </a:glow>
                </a:effectLst>
              </a:rPr>
              <a:t> </a:t>
            </a:r>
            <a:endParaRPr lang="en-US" altLang="en-US" sz="8000" b="1" i="1" dirty="0">
              <a:ln/>
              <a:solidFill>
                <a:schemeClr val="accent4"/>
              </a:solidFill>
              <a:effectLst>
                <a:glow rad="228600">
                  <a:schemeClr val="accent2">
                    <a:satMod val="175000"/>
                    <a:alpha val="40000"/>
                  </a:schemeClr>
                </a:glow>
              </a:effectLst>
            </a:endParaRPr>
          </a:p>
        </p:txBody>
      </p:sp>
      <p:grpSp>
        <p:nvGrpSpPr>
          <p:cNvPr id="221" name="组合 4"/>
          <p:cNvGrpSpPr>
            <a:grpSpLocks/>
          </p:cNvGrpSpPr>
          <p:nvPr/>
        </p:nvGrpSpPr>
        <p:grpSpPr bwMode="auto">
          <a:xfrm>
            <a:off x="10561088" y="4639775"/>
            <a:ext cx="1435100" cy="1309687"/>
            <a:chOff x="9933940" y="3132138"/>
            <a:chExt cx="1435100" cy="1309686"/>
          </a:xfrm>
          <a:solidFill>
            <a:srgbClr val="FFFF00"/>
          </a:solidFill>
        </p:grpSpPr>
        <p:sp>
          <p:nvSpPr>
            <p:cNvPr id="222" name="等腰三角形 22"/>
            <p:cNvSpPr>
              <a:spLocks noChangeArrowheads="1"/>
            </p:cNvSpPr>
            <p:nvPr/>
          </p:nvSpPr>
          <p:spPr bwMode="auto">
            <a:xfrm rot="-8687839">
              <a:off x="9933940" y="3427412"/>
              <a:ext cx="1176338" cy="1014412"/>
            </a:xfrm>
            <a:prstGeom prst="triangle">
              <a:avLst>
                <a:gd name="adj" fmla="val 50000"/>
              </a:avLst>
            </a:prstGeom>
            <a:grpFill/>
            <a:ln w="28575">
              <a:solidFill>
                <a:srgbClr val="197519"/>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3" name="组合 2"/>
            <p:cNvGrpSpPr>
              <a:grpSpLocks/>
            </p:cNvGrpSpPr>
            <p:nvPr/>
          </p:nvGrpSpPr>
          <p:grpSpPr bwMode="auto">
            <a:xfrm>
              <a:off x="10065703" y="3132138"/>
              <a:ext cx="1303337" cy="1279524"/>
              <a:chOff x="10065703" y="3132138"/>
              <a:chExt cx="1303337" cy="1279524"/>
            </a:xfrm>
            <a:grpFill/>
          </p:grpSpPr>
          <p:sp>
            <p:nvSpPr>
              <p:cNvPr id="224" name="等腰三角形 21"/>
              <p:cNvSpPr>
                <a:spLocks noChangeArrowheads="1"/>
              </p:cNvSpPr>
              <p:nvPr/>
            </p:nvSpPr>
            <p:spPr bwMode="auto">
              <a:xfrm rot="-8687839">
                <a:off x="10065703" y="3487738"/>
                <a:ext cx="944562" cy="815975"/>
              </a:xfrm>
              <a:prstGeom prst="triangle">
                <a:avLst>
                  <a:gd name="adj" fmla="val 50000"/>
                </a:avLst>
              </a:prstGeom>
              <a:grpFill/>
              <a:ln w="12700">
                <a:solidFill>
                  <a:srgbClr val="000000"/>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5" name="组合 1"/>
              <p:cNvGrpSpPr>
                <a:grpSpLocks/>
              </p:cNvGrpSpPr>
              <p:nvPr/>
            </p:nvGrpSpPr>
            <p:grpSpPr bwMode="auto">
              <a:xfrm>
                <a:off x="10165715" y="3132138"/>
                <a:ext cx="1203325" cy="1279524"/>
                <a:chOff x="10165715" y="3132138"/>
                <a:chExt cx="1203325" cy="1279524"/>
              </a:xfrm>
              <a:grpFill/>
            </p:grpSpPr>
            <p:sp>
              <p:nvSpPr>
                <p:cNvPr id="226" name="椭圆 23"/>
                <p:cNvSpPr>
                  <a:spLocks noChangeArrowheads="1"/>
                </p:cNvSpPr>
                <p:nvPr/>
              </p:nvSpPr>
              <p:spPr bwMode="auto">
                <a:xfrm rot="9110320">
                  <a:off x="11254740" y="37925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7" name="椭圆 24"/>
                <p:cNvSpPr>
                  <a:spLocks noChangeArrowheads="1"/>
                </p:cNvSpPr>
                <p:nvPr/>
              </p:nvSpPr>
              <p:spPr bwMode="auto">
                <a:xfrm rot="9110320">
                  <a:off x="10165715" y="4295774"/>
                  <a:ext cx="115888" cy="115888"/>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8" name="椭圆 25"/>
                <p:cNvSpPr>
                  <a:spLocks noChangeArrowheads="1"/>
                </p:cNvSpPr>
                <p:nvPr/>
              </p:nvSpPr>
              <p:spPr bwMode="auto">
                <a:xfrm rot="9110320">
                  <a:off x="10283190" y="31321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grpSp>
        </p:grpSp>
      </p:grpSp>
    </p:spTree>
    <p:extLst>
      <p:ext uri="{BB962C8B-B14F-4D97-AF65-F5344CB8AC3E}">
        <p14:creationId xmlns:p14="http://schemas.microsoft.com/office/powerpoint/2010/main" val="16110514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300"/>
                                  </p:stCondLst>
                                  <p:childTnLst>
                                    <p:set>
                                      <p:cBhvr>
                                        <p:cTn id="6" dur="1" fill="hold">
                                          <p:stCondLst>
                                            <p:cond delay="0"/>
                                          </p:stCondLst>
                                        </p:cTn>
                                        <p:tgtEl>
                                          <p:spTgt spid="219"/>
                                        </p:tgtEl>
                                        <p:attrNameLst>
                                          <p:attrName>style.visibility</p:attrName>
                                        </p:attrNameLst>
                                      </p:cBhvr>
                                      <p:to>
                                        <p:strVal val="visible"/>
                                      </p:to>
                                    </p:set>
                                    <p:animEffect transition="in" filter="wipe(left)">
                                      <p:cBhvr>
                                        <p:cTn id="7" dur="500"/>
                                        <p:tgtEl>
                                          <p:spTgt spid="219"/>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220"/>
                                        </p:tgtEl>
                                        <p:attrNameLst>
                                          <p:attrName>style.visibility</p:attrName>
                                        </p:attrNameLst>
                                      </p:cBhvr>
                                      <p:to>
                                        <p:strVal val="visible"/>
                                      </p:to>
                                    </p:set>
                                    <p:anim calcmode="lin" valueType="num">
                                      <p:cBhvr>
                                        <p:cTn id="10" dur="500" fill="hold"/>
                                        <p:tgtEl>
                                          <p:spTgt spid="220"/>
                                        </p:tgtEl>
                                        <p:attrNameLst>
                                          <p:attrName>ppt_w</p:attrName>
                                        </p:attrNameLst>
                                      </p:cBhvr>
                                      <p:tavLst>
                                        <p:tav tm="0">
                                          <p:val>
                                            <p:fltVal val="0"/>
                                          </p:val>
                                        </p:tav>
                                        <p:tav tm="100000">
                                          <p:val>
                                            <p:strVal val="#ppt_w"/>
                                          </p:val>
                                        </p:tav>
                                      </p:tavLst>
                                    </p:anim>
                                    <p:anim calcmode="lin" valueType="num">
                                      <p:cBhvr>
                                        <p:cTn id="11" dur="500" fill="hold"/>
                                        <p:tgtEl>
                                          <p:spTgt spid="220"/>
                                        </p:tgtEl>
                                        <p:attrNameLst>
                                          <p:attrName>ppt_h</p:attrName>
                                        </p:attrNameLst>
                                      </p:cBhvr>
                                      <p:tavLst>
                                        <p:tav tm="0">
                                          <p:val>
                                            <p:fltVal val="0"/>
                                          </p:val>
                                        </p:tav>
                                        <p:tav tm="100000">
                                          <p:val>
                                            <p:strVal val="#ppt_h"/>
                                          </p:val>
                                        </p:tav>
                                      </p:tavLst>
                                    </p:anim>
                                    <p:animEffect transition="in" filter="fade">
                                      <p:cBhvr>
                                        <p:cTn id="12" dur="500"/>
                                        <p:tgtEl>
                                          <p:spTgt spid="220"/>
                                        </p:tgtEl>
                                      </p:cBhvr>
                                    </p:animEffect>
                                  </p:childTnLst>
                                </p:cTn>
                              </p:par>
                              <p:par>
                                <p:cTn id="13" presetID="1" presetClass="entr" presetSubtype="0" fill="hold" nodeType="withEffect">
                                  <p:stCondLst>
                                    <p:cond delay="0"/>
                                  </p:stCondLst>
                                  <p:childTnLst>
                                    <p:set>
                                      <p:cBhvr>
                                        <p:cTn id="14" dur="1" fill="hold">
                                          <p:stCondLst>
                                            <p:cond delay="0"/>
                                          </p:stCondLst>
                                        </p:cTn>
                                        <p:tgtEl>
                                          <p:spTgt spid="221"/>
                                        </p:tgtEl>
                                        <p:attrNameLst>
                                          <p:attrName>style.visibility</p:attrName>
                                        </p:attrNameLst>
                                      </p:cBhvr>
                                      <p:to>
                                        <p:strVal val="visible"/>
                                      </p:to>
                                    </p:set>
                                  </p:childTnLst>
                                </p:cTn>
                              </p:par>
                              <p:par>
                                <p:cTn id="15" presetID="8" presetClass="emph" presetSubtype="0" fill="hold" nodeType="withEffect">
                                  <p:stCondLst>
                                    <p:cond delay="0"/>
                                  </p:stCondLst>
                                  <p:childTnLst>
                                    <p:animRot by="21600000">
                                      <p:cBhvr>
                                        <p:cTn id="16" dur="1000" fill="hold"/>
                                        <p:tgtEl>
                                          <p:spTgt spid="2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任意多边形 14"/>
          <p:cNvSpPr>
            <a:spLocks noChangeArrowheads="1"/>
          </p:cNvSpPr>
          <p:nvPr/>
        </p:nvSpPr>
        <p:spPr bwMode="auto">
          <a:xfrm>
            <a:off x="3081338" y="2000250"/>
            <a:ext cx="6072187" cy="3271838"/>
          </a:xfrm>
          <a:custGeom>
            <a:avLst/>
            <a:gdLst>
              <a:gd name="T0" fmla="*/ 200025 w 6072187"/>
              <a:gd name="T1" fmla="*/ 700088 h 3271838"/>
              <a:gd name="T2" fmla="*/ 3000375 w 6072187"/>
              <a:gd name="T3" fmla="*/ 2286000 h 3271838"/>
              <a:gd name="T4" fmla="*/ 4914900 w 6072187"/>
              <a:gd name="T5" fmla="*/ 0 h 3271838"/>
              <a:gd name="T6" fmla="*/ 6072187 w 6072187"/>
              <a:gd name="T7" fmla="*/ 3171825 h 3271838"/>
              <a:gd name="T8" fmla="*/ 3000375 w 6072187"/>
              <a:gd name="T9" fmla="*/ 2343150 h 3271838"/>
              <a:gd name="T10" fmla="*/ 0 w 6072187"/>
              <a:gd name="T11" fmla="*/ 3271838 h 3271838"/>
              <a:gd name="T12" fmla="*/ 200025 w 6072187"/>
              <a:gd name="T13" fmla="*/ 700088 h 3271838"/>
              <a:gd name="T14" fmla="*/ 0 60000 65536"/>
              <a:gd name="T15" fmla="*/ 0 60000 65536"/>
              <a:gd name="T16" fmla="*/ 0 60000 65536"/>
              <a:gd name="T17" fmla="*/ 0 60000 65536"/>
              <a:gd name="T18" fmla="*/ 0 60000 65536"/>
              <a:gd name="T19" fmla="*/ 0 60000 65536"/>
              <a:gd name="T20" fmla="*/ 0 60000 65536"/>
              <a:gd name="T21" fmla="*/ 0 w 6072187"/>
              <a:gd name="T22" fmla="*/ 0 h 3271838"/>
              <a:gd name="T23" fmla="*/ 6072187 w 6072187"/>
              <a:gd name="T24" fmla="*/ 3271838 h 32718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72187" h="3271838">
                <a:moveTo>
                  <a:pt x="200025" y="700088"/>
                </a:moveTo>
                <a:lnTo>
                  <a:pt x="3000375" y="2286000"/>
                </a:lnTo>
                <a:lnTo>
                  <a:pt x="4914900" y="0"/>
                </a:lnTo>
                <a:lnTo>
                  <a:pt x="6072187" y="3171825"/>
                </a:lnTo>
                <a:lnTo>
                  <a:pt x="3000375" y="2343150"/>
                </a:lnTo>
                <a:lnTo>
                  <a:pt x="0" y="3271838"/>
                </a:lnTo>
                <a:lnTo>
                  <a:pt x="200025" y="700088"/>
                </a:lnTo>
                <a:close/>
              </a:path>
            </a:pathLst>
          </a:custGeom>
          <a:noFill/>
          <a:ln w="12700" cap="flat" cmpd="sng">
            <a:solidFill>
              <a:srgbClr val="BFBFBF">
                <a:alpha val="79999"/>
              </a:srgbClr>
            </a:solidFill>
            <a:bevel/>
            <a:headEnd/>
            <a:tailEnd/>
          </a:ln>
          <a:extLst>
            <a:ext uri="{909E8E84-426E-40DD-AFC4-6F175D3DCCD1}">
              <a14:hiddenFill xmlns:a14="http://schemas.microsoft.com/office/drawing/2010/main">
                <a:solidFill>
                  <a:srgbClr val="FFFFFF"/>
                </a:solidFill>
              </a14:hiddenFill>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19" name="矩形 4"/>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20" name="文本框 5"/>
          <p:cNvSpPr>
            <a:spLocks noChangeArrowheads="1"/>
          </p:cNvSpPr>
          <p:nvPr/>
        </p:nvSpPr>
        <p:spPr bwMode="auto">
          <a:xfrm>
            <a:off x="416856" y="314325"/>
            <a:ext cx="6500395"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4400" b="1" dirty="0">
                <a:solidFill>
                  <a:srgbClr val="000000"/>
                </a:solidFill>
                <a:latin typeface="微软雅黑" pitchFamily="34" charset="-122"/>
                <a:ea typeface="微软雅黑" pitchFamily="34" charset="-122"/>
                <a:sym typeface="微软雅黑" pitchFamily="34" charset="-122"/>
              </a:rPr>
              <a:t>教務行政工作</a:t>
            </a:r>
            <a:r>
              <a:rPr lang="zh-TW" altLang="en-US" sz="4400" b="1" dirty="0" smtClean="0">
                <a:solidFill>
                  <a:srgbClr val="000000"/>
                </a:solidFill>
                <a:latin typeface="微软雅黑" pitchFamily="34" charset="-122"/>
                <a:ea typeface="微软雅黑" pitchFamily="34" charset="-122"/>
                <a:sym typeface="微软雅黑" pitchFamily="34" charset="-122"/>
              </a:rPr>
              <a:t>介紹</a:t>
            </a:r>
            <a:r>
              <a:rPr lang="en-US" altLang="zh-TW" sz="4400" b="1" dirty="0" smtClean="0">
                <a:solidFill>
                  <a:srgbClr val="000000"/>
                </a:solidFill>
                <a:latin typeface="微软雅黑" pitchFamily="34" charset="-122"/>
                <a:ea typeface="微软雅黑" pitchFamily="34" charset="-122"/>
                <a:sym typeface="微软雅黑" pitchFamily="34" charset="-122"/>
              </a:rPr>
              <a:t>(</a:t>
            </a:r>
            <a:r>
              <a:rPr lang="zh-TW" altLang="en-US" sz="4400" b="1" dirty="0" smtClean="0">
                <a:solidFill>
                  <a:srgbClr val="000000"/>
                </a:solidFill>
                <a:latin typeface="微软雅黑" pitchFamily="34" charset="-122"/>
                <a:ea typeface="微软雅黑" pitchFamily="34" charset="-122"/>
                <a:sym typeface="微软雅黑" pitchFamily="34" charset="-122"/>
              </a:rPr>
              <a:t>國小</a:t>
            </a:r>
            <a:r>
              <a:rPr lang="en-US" altLang="zh-TW" sz="4400" b="1" dirty="0" smtClean="0">
                <a:solidFill>
                  <a:srgbClr val="000000"/>
                </a:solidFill>
                <a:latin typeface="微软雅黑" pitchFamily="34" charset="-122"/>
                <a:ea typeface="微软雅黑" pitchFamily="34" charset="-122"/>
                <a:sym typeface="微软雅黑" pitchFamily="34" charset="-122"/>
              </a:rPr>
              <a:t>)</a:t>
            </a:r>
            <a:endParaRPr lang="zh-CN" altLang="en-US" sz="4400" b="1" dirty="0">
              <a:solidFill>
                <a:srgbClr val="000000"/>
              </a:solidFill>
              <a:latin typeface="微软雅黑" pitchFamily="34" charset="-122"/>
              <a:ea typeface="微软雅黑" pitchFamily="34" charset="-122"/>
              <a:sym typeface="微软雅黑" pitchFamily="34" charset="-122"/>
            </a:endParaRPr>
          </a:p>
        </p:txBody>
      </p:sp>
      <p:sp>
        <p:nvSpPr>
          <p:cNvPr id="9221" name="椭圆 6"/>
          <p:cNvSpPr>
            <a:spLocks noChangeArrowheads="1"/>
          </p:cNvSpPr>
          <p:nvPr/>
        </p:nvSpPr>
        <p:spPr bwMode="auto">
          <a:xfrm>
            <a:off x="1705970" y="3915402"/>
            <a:ext cx="2781893" cy="2717410"/>
          </a:xfrm>
          <a:prstGeom prst="ellipse">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22" name="椭圆 7">
            <a:hlinkClick r:id="rId2" action="ppaction://hlinkfile"/>
          </p:cNvPr>
          <p:cNvSpPr>
            <a:spLocks noChangeArrowheads="1"/>
          </p:cNvSpPr>
          <p:nvPr/>
        </p:nvSpPr>
        <p:spPr bwMode="auto">
          <a:xfrm>
            <a:off x="1927227" y="1306513"/>
            <a:ext cx="2560636" cy="2361999"/>
          </a:xfrm>
          <a:prstGeom prst="ellipse">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23" name="椭圆 8"/>
          <p:cNvSpPr>
            <a:spLocks noChangeArrowheads="1"/>
          </p:cNvSpPr>
          <p:nvPr/>
        </p:nvSpPr>
        <p:spPr bwMode="auto">
          <a:xfrm>
            <a:off x="4792663" y="3057525"/>
            <a:ext cx="2484437" cy="2486025"/>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24" name="椭圆 9"/>
          <p:cNvSpPr>
            <a:spLocks noChangeArrowheads="1"/>
          </p:cNvSpPr>
          <p:nvPr/>
        </p:nvSpPr>
        <p:spPr bwMode="auto">
          <a:xfrm>
            <a:off x="6924675" y="1000125"/>
            <a:ext cx="2228850" cy="2235200"/>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25" name="椭圆 10"/>
          <p:cNvSpPr>
            <a:spLocks noChangeArrowheads="1"/>
          </p:cNvSpPr>
          <p:nvPr/>
        </p:nvSpPr>
        <p:spPr bwMode="auto">
          <a:xfrm>
            <a:off x="8271666" y="3915402"/>
            <a:ext cx="2455474" cy="2511425"/>
          </a:xfrm>
          <a:prstGeom prst="ellipse">
            <a:avLst/>
          </a:prstGeom>
          <a:solidFill>
            <a:srgbClr val="00B0F0"/>
          </a:solidFill>
          <a:ln>
            <a:noFill/>
          </a:ln>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26" name="文本框 15">
            <a:hlinkClick r:id="rId3" action="ppaction://hlinkfile"/>
          </p:cNvPr>
          <p:cNvSpPr>
            <a:spLocks noChangeArrowheads="1"/>
          </p:cNvSpPr>
          <p:nvPr/>
        </p:nvSpPr>
        <p:spPr bwMode="auto">
          <a:xfrm>
            <a:off x="5091111" y="3537456"/>
            <a:ext cx="1826141"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rPr>
              <a:t>臺南市</a:t>
            </a:r>
          </a:p>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國民小學</a:t>
            </a:r>
            <a:endParaRPr lang="zh-TW"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endParaRPr>
          </a:p>
          <a:p>
            <a:pPr algn="ctr"/>
            <a:r>
              <a:rPr lang="zh-TW"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rPr>
              <a:t>組織章程</a:t>
            </a:r>
          </a:p>
        </p:txBody>
      </p:sp>
      <p:sp>
        <p:nvSpPr>
          <p:cNvPr id="9227" name="文本框 16">
            <a:hlinkClick r:id="rId4" action="ppaction://hlinkfile"/>
          </p:cNvPr>
          <p:cNvSpPr>
            <a:spLocks noChangeArrowheads="1"/>
          </p:cNvSpPr>
          <p:nvPr/>
        </p:nvSpPr>
        <p:spPr bwMode="auto">
          <a:xfrm>
            <a:off x="7126029" y="1332895"/>
            <a:ext cx="1826141"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3200" dirty="0" smtClean="0">
                <a:solidFill>
                  <a:schemeClr val="bg1"/>
                </a:solidFill>
                <a:latin typeface="微软雅黑" pitchFamily="34" charset="-122"/>
                <a:ea typeface="微软雅黑" pitchFamily="34" charset="-122"/>
                <a:sym typeface="微软雅黑" pitchFamily="34" charset="-122"/>
              </a:rPr>
              <a:t>國小</a:t>
            </a:r>
            <a:endParaRPr lang="en-US" altLang="zh-TW" sz="3200" dirty="0" smtClean="0">
              <a:solidFill>
                <a:schemeClr val="bg1"/>
              </a:solidFill>
              <a:latin typeface="微软雅黑" pitchFamily="34" charset="-122"/>
              <a:ea typeface="微软雅黑" pitchFamily="34" charset="-122"/>
              <a:sym typeface="微软雅黑" pitchFamily="34" charset="-122"/>
            </a:endParaRPr>
          </a:p>
          <a:p>
            <a:pPr algn="ctr"/>
            <a:r>
              <a:rPr lang="zh-TW" altLang="en-US" sz="3200" dirty="0" smtClean="0">
                <a:solidFill>
                  <a:schemeClr val="bg1"/>
                </a:solidFill>
                <a:latin typeface="微软雅黑" pitchFamily="34" charset="-122"/>
                <a:ea typeface="微软雅黑" pitchFamily="34" charset="-122"/>
                <a:sym typeface="微软雅黑" pitchFamily="34" charset="-122"/>
              </a:rPr>
              <a:t>分層負責</a:t>
            </a:r>
            <a:endParaRPr lang="en-US" altLang="zh-TW" sz="3200" dirty="0" smtClean="0">
              <a:solidFill>
                <a:schemeClr val="bg1"/>
              </a:solidFill>
              <a:latin typeface="微软雅黑" pitchFamily="34" charset="-122"/>
              <a:ea typeface="微软雅黑" pitchFamily="34" charset="-122"/>
              <a:sym typeface="微软雅黑" pitchFamily="34" charset="-122"/>
            </a:endParaRPr>
          </a:p>
          <a:p>
            <a:pPr algn="ctr"/>
            <a:r>
              <a:rPr lang="zh-TW" altLang="en-US" sz="3200" dirty="0" smtClean="0">
                <a:solidFill>
                  <a:schemeClr val="bg1"/>
                </a:solidFill>
                <a:latin typeface="微软雅黑" pitchFamily="34" charset="-122"/>
                <a:ea typeface="微软雅黑" pitchFamily="34" charset="-122"/>
                <a:sym typeface="微软雅黑" pitchFamily="34" charset="-122"/>
              </a:rPr>
              <a:t>明細表</a:t>
            </a:r>
            <a:endParaRPr lang="zh-CN" altLang="en-US" sz="3200" dirty="0">
              <a:solidFill>
                <a:schemeClr val="bg1"/>
              </a:solidFill>
              <a:latin typeface="微软雅黑" pitchFamily="34" charset="-122"/>
              <a:ea typeface="微软雅黑" pitchFamily="34" charset="-122"/>
              <a:sym typeface="微软雅黑" pitchFamily="34" charset="-122"/>
            </a:endParaRPr>
          </a:p>
        </p:txBody>
      </p:sp>
      <p:sp>
        <p:nvSpPr>
          <p:cNvPr id="9228" name="文本框 17">
            <a:hlinkClick r:id="rId5" action="ppaction://hlinkfile"/>
          </p:cNvPr>
          <p:cNvSpPr>
            <a:spLocks noChangeArrowheads="1"/>
          </p:cNvSpPr>
          <p:nvPr/>
        </p:nvSpPr>
        <p:spPr bwMode="auto">
          <a:xfrm>
            <a:off x="2070051" y="1525588"/>
            <a:ext cx="2223017"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臺南市</a:t>
            </a:r>
            <a:endParaRPr lang="en-US" altLang="zh-TW"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endParaRPr>
          </a:p>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國民小學</a:t>
            </a:r>
            <a:endParaRPr lang="en-US" altLang="zh-TW"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endParaRPr>
          </a:p>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行政組織</a:t>
            </a:r>
            <a:endParaRPr lang="en-US" altLang="zh-TW"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endParaRPr>
          </a:p>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編制</a:t>
            </a:r>
            <a:endParaRPr lang="zh-CN"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endParaRPr>
          </a:p>
        </p:txBody>
      </p:sp>
      <p:sp>
        <p:nvSpPr>
          <p:cNvPr id="9229" name="文本框 18">
            <a:hlinkClick r:id="rId6" action="ppaction://hlinkfile"/>
          </p:cNvPr>
          <p:cNvSpPr>
            <a:spLocks noChangeArrowheads="1"/>
          </p:cNvSpPr>
          <p:nvPr/>
        </p:nvSpPr>
        <p:spPr bwMode="auto">
          <a:xfrm>
            <a:off x="2141904" y="4376768"/>
            <a:ext cx="1812189"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zh-TW" altLang="en-US" sz="3200" dirty="0" smtClean="0">
                <a:solidFill>
                  <a:schemeClr val="bg1">
                    <a:lumMod val="50000"/>
                  </a:schemeClr>
                </a:solidFill>
                <a:latin typeface="微软雅黑" pitchFamily="34" charset="-122"/>
                <a:ea typeface="微软雅黑" pitchFamily="34" charset="-122"/>
                <a:sym typeface="微软雅黑" pitchFamily="34" charset="-122"/>
              </a:rPr>
              <a:t>兼任行政</a:t>
            </a:r>
            <a:endParaRPr lang="en-US" altLang="zh-TW" sz="3200" dirty="0" smtClean="0">
              <a:solidFill>
                <a:schemeClr val="bg1">
                  <a:lumMod val="50000"/>
                </a:schemeClr>
              </a:solidFill>
              <a:latin typeface="微软雅黑" pitchFamily="34" charset="-122"/>
              <a:ea typeface="微软雅黑" pitchFamily="34" charset="-122"/>
              <a:sym typeface="微软雅黑" pitchFamily="34" charset="-122"/>
            </a:endParaRPr>
          </a:p>
          <a:p>
            <a:pPr algn="ctr"/>
            <a:r>
              <a:rPr lang="zh-TW" altLang="en-US" sz="3200" dirty="0" smtClean="0">
                <a:solidFill>
                  <a:schemeClr val="bg1">
                    <a:lumMod val="50000"/>
                  </a:schemeClr>
                </a:solidFill>
                <a:latin typeface="微软雅黑" pitchFamily="34" charset="-122"/>
                <a:ea typeface="微软雅黑" pitchFamily="34" charset="-122"/>
                <a:sym typeface="微软雅黑" pitchFamily="34" charset="-122"/>
              </a:rPr>
              <a:t>每週授課</a:t>
            </a:r>
            <a:endParaRPr lang="en-US" altLang="zh-TW" sz="3200" dirty="0" smtClean="0">
              <a:solidFill>
                <a:schemeClr val="bg1">
                  <a:lumMod val="50000"/>
                </a:schemeClr>
              </a:solidFill>
              <a:latin typeface="微软雅黑" pitchFamily="34" charset="-122"/>
              <a:ea typeface="微软雅黑" pitchFamily="34" charset="-122"/>
              <a:sym typeface="微软雅黑" pitchFamily="34" charset="-122"/>
            </a:endParaRPr>
          </a:p>
          <a:p>
            <a:pPr algn="ctr"/>
            <a:r>
              <a:rPr lang="zh-TW" altLang="en-US" sz="3200" dirty="0" smtClean="0">
                <a:solidFill>
                  <a:schemeClr val="bg1">
                    <a:lumMod val="50000"/>
                  </a:schemeClr>
                </a:solidFill>
                <a:latin typeface="微软雅黑" pitchFamily="34" charset="-122"/>
                <a:ea typeface="微软雅黑" pitchFamily="34" charset="-122"/>
                <a:sym typeface="微软雅黑" pitchFamily="34" charset="-122"/>
              </a:rPr>
              <a:t>節數補充</a:t>
            </a:r>
            <a:endParaRPr lang="en-US" altLang="zh-TW" sz="3200" dirty="0" smtClean="0">
              <a:solidFill>
                <a:schemeClr val="bg1">
                  <a:lumMod val="50000"/>
                </a:schemeClr>
              </a:solidFill>
              <a:latin typeface="微软雅黑" pitchFamily="34" charset="-122"/>
              <a:ea typeface="微软雅黑" pitchFamily="34" charset="-122"/>
              <a:sym typeface="微软雅黑" pitchFamily="34" charset="-122"/>
            </a:endParaRPr>
          </a:p>
          <a:p>
            <a:pPr algn="ctr"/>
            <a:r>
              <a:rPr lang="zh-TW" altLang="en-US" sz="3200" dirty="0" smtClean="0">
                <a:solidFill>
                  <a:schemeClr val="bg1">
                    <a:lumMod val="50000"/>
                  </a:schemeClr>
                </a:solidFill>
                <a:latin typeface="微软雅黑" pitchFamily="34" charset="-122"/>
                <a:ea typeface="微软雅黑" pitchFamily="34" charset="-122"/>
                <a:sym typeface="微软雅黑" pitchFamily="34" charset="-122"/>
              </a:rPr>
              <a:t>規定</a:t>
            </a:r>
            <a:endParaRPr lang="en-US" altLang="zh-TW" sz="3200" dirty="0" smtClean="0">
              <a:solidFill>
                <a:schemeClr val="bg1">
                  <a:lumMod val="50000"/>
                </a:schemeClr>
              </a:solidFill>
              <a:latin typeface="微软雅黑" pitchFamily="34" charset="-122"/>
              <a:ea typeface="微软雅黑" pitchFamily="34" charset="-122"/>
              <a:sym typeface="微软雅黑" pitchFamily="34" charset="-122"/>
            </a:endParaRPr>
          </a:p>
        </p:txBody>
      </p:sp>
      <p:sp>
        <p:nvSpPr>
          <p:cNvPr id="9230" name="文本框 19"/>
          <p:cNvSpPr>
            <a:spLocks noChangeArrowheads="1"/>
          </p:cNvSpPr>
          <p:nvPr/>
        </p:nvSpPr>
        <p:spPr bwMode="auto">
          <a:xfrm>
            <a:off x="8394109" y="4289339"/>
            <a:ext cx="2236510"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rPr>
              <a:t>行政</a:t>
            </a: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工作</a:t>
            </a:r>
            <a:endParaRPr lang="en-US" altLang="zh-TW"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endParaRPr>
          </a:p>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因</a:t>
            </a:r>
            <a:r>
              <a:rPr lang="zh-TW"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rPr>
              <a:t>人、事</a:t>
            </a: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a:t>
            </a:r>
            <a:endParaRPr lang="en-US" altLang="zh-TW"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endParaRPr>
          </a:p>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時</a:t>
            </a:r>
            <a:r>
              <a:rPr lang="zh-TW"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rPr>
              <a:t>、地、</a:t>
            </a: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物</a:t>
            </a:r>
            <a:endParaRPr lang="en-US" altLang="zh-TW"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endParaRPr>
          </a:p>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制</a:t>
            </a:r>
            <a:r>
              <a:rPr lang="zh-TW"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rPr>
              <a:t>宜</a:t>
            </a:r>
          </a:p>
        </p:txBody>
      </p:sp>
      <p:sp>
        <p:nvSpPr>
          <p:cNvPr id="9231" name="椭圆 20"/>
          <p:cNvSpPr>
            <a:spLocks noChangeArrowheads="1"/>
          </p:cNvSpPr>
          <p:nvPr/>
        </p:nvSpPr>
        <p:spPr bwMode="auto">
          <a:xfrm>
            <a:off x="7061200" y="5605463"/>
            <a:ext cx="593725" cy="593725"/>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32" name="椭圆 21"/>
          <p:cNvSpPr>
            <a:spLocks noChangeArrowheads="1"/>
          </p:cNvSpPr>
          <p:nvPr/>
        </p:nvSpPr>
        <p:spPr bwMode="auto">
          <a:xfrm>
            <a:off x="1101725" y="3643313"/>
            <a:ext cx="792163" cy="792162"/>
          </a:xfrm>
          <a:prstGeom prst="ellipse">
            <a:avLst/>
          </a:prstGeom>
          <a:solidFill>
            <a:srgbClr val="A37F67"/>
          </a:solidFill>
          <a:ln w="12700" cap="flat" cmpd="sng">
            <a:solidFill>
              <a:srgbClr val="FDFDFD"/>
            </a:solidFill>
            <a:bevel/>
            <a:headEnd/>
            <a:tailEnd/>
          </a:ln>
        </p:spPr>
        <p:txBody>
          <a:bodyPr anchor="ctr"/>
          <a:lstStyle/>
          <a:p>
            <a:pPr algn="ctr"/>
            <a:endParaRPr lang="zh-CN" altLang="zh-CN">
              <a:solidFill>
                <a:srgbClr val="FFFFFF"/>
              </a:solidFill>
              <a:latin typeface="宋体" pitchFamily="2" charset="-122"/>
              <a:sym typeface="宋体" pitchFamily="2" charset="-122"/>
            </a:endParaRPr>
          </a:p>
        </p:txBody>
      </p:sp>
      <p:sp>
        <p:nvSpPr>
          <p:cNvPr id="9233" name="椭圆 23"/>
          <p:cNvSpPr>
            <a:spLocks noChangeArrowheads="1"/>
          </p:cNvSpPr>
          <p:nvPr/>
        </p:nvSpPr>
        <p:spPr bwMode="auto">
          <a:xfrm>
            <a:off x="9483725" y="1955800"/>
            <a:ext cx="792163" cy="792163"/>
          </a:xfrm>
          <a:prstGeom prst="ellipse">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34" name="椭圆 25"/>
          <p:cNvSpPr>
            <a:spLocks noChangeArrowheads="1"/>
          </p:cNvSpPr>
          <p:nvPr/>
        </p:nvSpPr>
        <p:spPr bwMode="auto">
          <a:xfrm>
            <a:off x="10823049" y="4300537"/>
            <a:ext cx="523875" cy="525463"/>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35" name="椭圆 26"/>
          <p:cNvSpPr>
            <a:spLocks noChangeArrowheads="1"/>
          </p:cNvSpPr>
          <p:nvPr/>
        </p:nvSpPr>
        <p:spPr bwMode="auto">
          <a:xfrm>
            <a:off x="4956175" y="1525588"/>
            <a:ext cx="728663" cy="728662"/>
          </a:xfrm>
          <a:prstGeom prst="ellipse">
            <a:avLst/>
          </a:prstGeom>
          <a:solidFill>
            <a:srgbClr val="00B0F0"/>
          </a:solidFill>
          <a:ln w="12700" cap="flat" cmpd="sng">
            <a:solidFill>
              <a:srgbClr val="00B0F0"/>
            </a:solidFill>
            <a:bevel/>
            <a:headEnd/>
            <a:tailEnd/>
          </a:ln>
        </p:spPr>
        <p:txBody>
          <a:bodyPr anchor="ctr"/>
          <a:lstStyle/>
          <a:p>
            <a:pPr algn="ctr"/>
            <a:endParaRPr lang="zh-CN" altLang="zh-CN">
              <a:solidFill>
                <a:srgbClr val="FFFFFF"/>
              </a:solidFill>
              <a:latin typeface="宋体" pitchFamily="2" charset="-122"/>
              <a:sym typeface="宋体" pitchFamily="2" charset="-122"/>
            </a:endParaRPr>
          </a:p>
        </p:txBody>
      </p:sp>
    </p:spTree>
  </p:cSld>
  <p:clrMapOvr>
    <a:masterClrMapping/>
  </p:clrMapOvr>
  <p:transition spd="slow"/>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任意多边形 14"/>
          <p:cNvSpPr>
            <a:spLocks noChangeArrowheads="1"/>
          </p:cNvSpPr>
          <p:nvPr/>
        </p:nvSpPr>
        <p:spPr bwMode="auto">
          <a:xfrm>
            <a:off x="3081338" y="2000250"/>
            <a:ext cx="6072187" cy="3271838"/>
          </a:xfrm>
          <a:custGeom>
            <a:avLst/>
            <a:gdLst>
              <a:gd name="T0" fmla="*/ 200025 w 6072187"/>
              <a:gd name="T1" fmla="*/ 700088 h 3271838"/>
              <a:gd name="T2" fmla="*/ 3000375 w 6072187"/>
              <a:gd name="T3" fmla="*/ 2286000 h 3271838"/>
              <a:gd name="T4" fmla="*/ 4914900 w 6072187"/>
              <a:gd name="T5" fmla="*/ 0 h 3271838"/>
              <a:gd name="T6" fmla="*/ 6072187 w 6072187"/>
              <a:gd name="T7" fmla="*/ 3171825 h 3271838"/>
              <a:gd name="T8" fmla="*/ 3000375 w 6072187"/>
              <a:gd name="T9" fmla="*/ 2343150 h 3271838"/>
              <a:gd name="T10" fmla="*/ 0 w 6072187"/>
              <a:gd name="T11" fmla="*/ 3271838 h 3271838"/>
              <a:gd name="T12" fmla="*/ 200025 w 6072187"/>
              <a:gd name="T13" fmla="*/ 700088 h 3271838"/>
              <a:gd name="T14" fmla="*/ 0 60000 65536"/>
              <a:gd name="T15" fmla="*/ 0 60000 65536"/>
              <a:gd name="T16" fmla="*/ 0 60000 65536"/>
              <a:gd name="T17" fmla="*/ 0 60000 65536"/>
              <a:gd name="T18" fmla="*/ 0 60000 65536"/>
              <a:gd name="T19" fmla="*/ 0 60000 65536"/>
              <a:gd name="T20" fmla="*/ 0 60000 65536"/>
              <a:gd name="T21" fmla="*/ 0 w 6072187"/>
              <a:gd name="T22" fmla="*/ 0 h 3271838"/>
              <a:gd name="T23" fmla="*/ 6072187 w 6072187"/>
              <a:gd name="T24" fmla="*/ 3271838 h 32718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72187" h="3271838">
                <a:moveTo>
                  <a:pt x="200025" y="700088"/>
                </a:moveTo>
                <a:lnTo>
                  <a:pt x="3000375" y="2286000"/>
                </a:lnTo>
                <a:lnTo>
                  <a:pt x="4914900" y="0"/>
                </a:lnTo>
                <a:lnTo>
                  <a:pt x="6072187" y="3171825"/>
                </a:lnTo>
                <a:lnTo>
                  <a:pt x="3000375" y="2343150"/>
                </a:lnTo>
                <a:lnTo>
                  <a:pt x="0" y="3271838"/>
                </a:lnTo>
                <a:lnTo>
                  <a:pt x="200025" y="700088"/>
                </a:lnTo>
                <a:close/>
              </a:path>
            </a:pathLst>
          </a:custGeom>
          <a:noFill/>
          <a:ln w="12700" cap="flat" cmpd="sng">
            <a:solidFill>
              <a:srgbClr val="BFBFBF">
                <a:alpha val="79999"/>
              </a:srgbClr>
            </a:solidFill>
            <a:bevel/>
            <a:headEnd/>
            <a:tailEnd/>
          </a:ln>
          <a:extLst>
            <a:ext uri="{909E8E84-426E-40DD-AFC4-6F175D3DCCD1}">
              <a14:hiddenFill xmlns:a14="http://schemas.microsoft.com/office/drawing/2010/main">
                <a:solidFill>
                  <a:srgbClr val="FFFFFF"/>
                </a:solidFill>
              </a14:hiddenFill>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19" name="矩形 4"/>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20" name="文本框 5"/>
          <p:cNvSpPr>
            <a:spLocks noChangeArrowheads="1"/>
          </p:cNvSpPr>
          <p:nvPr/>
        </p:nvSpPr>
        <p:spPr bwMode="auto">
          <a:xfrm>
            <a:off x="416856" y="314325"/>
            <a:ext cx="6500395"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4400" b="1" dirty="0">
                <a:solidFill>
                  <a:srgbClr val="000000"/>
                </a:solidFill>
                <a:latin typeface="微软雅黑" pitchFamily="34" charset="-122"/>
                <a:ea typeface="微软雅黑" pitchFamily="34" charset="-122"/>
                <a:sym typeface="微软雅黑" pitchFamily="34" charset="-122"/>
              </a:rPr>
              <a:t>教務行政工作</a:t>
            </a:r>
            <a:r>
              <a:rPr lang="zh-TW" altLang="en-US" sz="4400" b="1" dirty="0" smtClean="0">
                <a:solidFill>
                  <a:srgbClr val="000000"/>
                </a:solidFill>
                <a:latin typeface="微软雅黑" pitchFamily="34" charset="-122"/>
                <a:ea typeface="微软雅黑" pitchFamily="34" charset="-122"/>
                <a:sym typeface="微软雅黑" pitchFamily="34" charset="-122"/>
              </a:rPr>
              <a:t>介紹</a:t>
            </a:r>
            <a:r>
              <a:rPr lang="en-US" altLang="zh-TW" sz="4400" b="1" dirty="0" smtClean="0">
                <a:solidFill>
                  <a:srgbClr val="000000"/>
                </a:solidFill>
                <a:latin typeface="微软雅黑" pitchFamily="34" charset="-122"/>
                <a:ea typeface="微软雅黑" pitchFamily="34" charset="-122"/>
                <a:sym typeface="微软雅黑" pitchFamily="34" charset="-122"/>
              </a:rPr>
              <a:t>(</a:t>
            </a:r>
            <a:r>
              <a:rPr lang="zh-TW" altLang="en-US" sz="4400" b="1" dirty="0" smtClean="0">
                <a:solidFill>
                  <a:srgbClr val="000000"/>
                </a:solidFill>
                <a:latin typeface="微软雅黑" pitchFamily="34" charset="-122"/>
                <a:ea typeface="微软雅黑" pitchFamily="34" charset="-122"/>
                <a:sym typeface="微软雅黑" pitchFamily="34" charset="-122"/>
              </a:rPr>
              <a:t>國中</a:t>
            </a:r>
            <a:r>
              <a:rPr lang="en-US" altLang="zh-TW" sz="4400" b="1" dirty="0" smtClean="0">
                <a:solidFill>
                  <a:srgbClr val="000000"/>
                </a:solidFill>
                <a:latin typeface="微软雅黑" pitchFamily="34" charset="-122"/>
                <a:ea typeface="微软雅黑" pitchFamily="34" charset="-122"/>
                <a:sym typeface="微软雅黑" pitchFamily="34" charset="-122"/>
              </a:rPr>
              <a:t>)</a:t>
            </a:r>
            <a:endParaRPr lang="zh-CN" altLang="en-US" sz="4400" b="1" dirty="0">
              <a:solidFill>
                <a:srgbClr val="000000"/>
              </a:solidFill>
              <a:latin typeface="微软雅黑" pitchFamily="34" charset="-122"/>
              <a:ea typeface="微软雅黑" pitchFamily="34" charset="-122"/>
              <a:sym typeface="微软雅黑" pitchFamily="34" charset="-122"/>
            </a:endParaRPr>
          </a:p>
        </p:txBody>
      </p:sp>
      <p:sp>
        <p:nvSpPr>
          <p:cNvPr id="9221" name="椭圆 6"/>
          <p:cNvSpPr>
            <a:spLocks noChangeArrowheads="1"/>
          </p:cNvSpPr>
          <p:nvPr/>
        </p:nvSpPr>
        <p:spPr bwMode="auto">
          <a:xfrm>
            <a:off x="1746913" y="3915402"/>
            <a:ext cx="2685903" cy="2789490"/>
          </a:xfrm>
          <a:prstGeom prst="ellipse">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22" name="椭圆 7">
            <a:hlinkClick r:id="rId2" action="ppaction://hlinkfile"/>
          </p:cNvPr>
          <p:cNvSpPr>
            <a:spLocks noChangeArrowheads="1"/>
          </p:cNvSpPr>
          <p:nvPr/>
        </p:nvSpPr>
        <p:spPr bwMode="auto">
          <a:xfrm>
            <a:off x="1927227" y="1306513"/>
            <a:ext cx="2560636" cy="2361999"/>
          </a:xfrm>
          <a:prstGeom prst="ellipse">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23" name="椭圆 8"/>
          <p:cNvSpPr>
            <a:spLocks noChangeArrowheads="1"/>
          </p:cNvSpPr>
          <p:nvPr/>
        </p:nvSpPr>
        <p:spPr bwMode="auto">
          <a:xfrm>
            <a:off x="4792663" y="3057525"/>
            <a:ext cx="2484437" cy="2486025"/>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24" name="椭圆 9"/>
          <p:cNvSpPr>
            <a:spLocks noChangeArrowheads="1"/>
          </p:cNvSpPr>
          <p:nvPr/>
        </p:nvSpPr>
        <p:spPr bwMode="auto">
          <a:xfrm>
            <a:off x="6924675" y="1000125"/>
            <a:ext cx="2228850" cy="2235200"/>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25" name="椭圆 10"/>
          <p:cNvSpPr>
            <a:spLocks noChangeArrowheads="1"/>
          </p:cNvSpPr>
          <p:nvPr/>
        </p:nvSpPr>
        <p:spPr bwMode="auto">
          <a:xfrm>
            <a:off x="8271666" y="3915402"/>
            <a:ext cx="2455474" cy="2511425"/>
          </a:xfrm>
          <a:prstGeom prst="ellipse">
            <a:avLst/>
          </a:prstGeom>
          <a:solidFill>
            <a:srgbClr val="00B0F0"/>
          </a:solidFill>
          <a:ln>
            <a:noFill/>
          </a:ln>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26" name="文本框 15">
            <a:hlinkClick r:id="rId3" action="ppaction://hlinkfile"/>
          </p:cNvPr>
          <p:cNvSpPr>
            <a:spLocks noChangeArrowheads="1"/>
          </p:cNvSpPr>
          <p:nvPr/>
        </p:nvSpPr>
        <p:spPr bwMode="auto">
          <a:xfrm>
            <a:off x="5091112" y="3537456"/>
            <a:ext cx="1826141"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rPr>
              <a:t>臺南市</a:t>
            </a:r>
          </a:p>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國民中學</a:t>
            </a:r>
            <a:endParaRPr lang="zh-TW"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endParaRPr>
          </a:p>
          <a:p>
            <a:pPr algn="ctr"/>
            <a:r>
              <a:rPr lang="zh-TW"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rPr>
              <a:t>組織章程</a:t>
            </a:r>
          </a:p>
        </p:txBody>
      </p:sp>
      <p:sp>
        <p:nvSpPr>
          <p:cNvPr id="9227" name="文本框 16">
            <a:hlinkClick r:id="rId4" action="ppaction://hlinkfile"/>
          </p:cNvPr>
          <p:cNvSpPr>
            <a:spLocks noChangeArrowheads="1"/>
          </p:cNvSpPr>
          <p:nvPr/>
        </p:nvSpPr>
        <p:spPr bwMode="auto">
          <a:xfrm>
            <a:off x="7126029" y="1368575"/>
            <a:ext cx="1826141"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3200" dirty="0" smtClean="0">
                <a:solidFill>
                  <a:schemeClr val="bg1"/>
                </a:solidFill>
                <a:latin typeface="微软雅黑" pitchFamily="34" charset="-122"/>
                <a:ea typeface="微软雅黑" pitchFamily="34" charset="-122"/>
                <a:sym typeface="微软雅黑" pitchFamily="34" charset="-122"/>
              </a:rPr>
              <a:t>國中</a:t>
            </a:r>
            <a:endParaRPr lang="en-US" altLang="zh-TW" sz="3200" dirty="0" smtClean="0">
              <a:solidFill>
                <a:schemeClr val="bg1"/>
              </a:solidFill>
              <a:latin typeface="微软雅黑" pitchFamily="34" charset="-122"/>
              <a:ea typeface="微软雅黑" pitchFamily="34" charset="-122"/>
              <a:sym typeface="微软雅黑" pitchFamily="34" charset="-122"/>
            </a:endParaRPr>
          </a:p>
          <a:p>
            <a:pPr algn="ctr"/>
            <a:r>
              <a:rPr lang="zh-TW" altLang="en-US" sz="3200" dirty="0" smtClean="0">
                <a:solidFill>
                  <a:schemeClr val="bg1"/>
                </a:solidFill>
                <a:latin typeface="微软雅黑" pitchFamily="34" charset="-122"/>
                <a:ea typeface="微软雅黑" pitchFamily="34" charset="-122"/>
                <a:sym typeface="微软雅黑" pitchFamily="34" charset="-122"/>
              </a:rPr>
              <a:t>分層負責</a:t>
            </a:r>
            <a:endParaRPr lang="en-US" altLang="zh-TW" sz="3200" dirty="0" smtClean="0">
              <a:solidFill>
                <a:schemeClr val="bg1"/>
              </a:solidFill>
              <a:latin typeface="微软雅黑" pitchFamily="34" charset="-122"/>
              <a:ea typeface="微软雅黑" pitchFamily="34" charset="-122"/>
              <a:sym typeface="微软雅黑" pitchFamily="34" charset="-122"/>
            </a:endParaRPr>
          </a:p>
          <a:p>
            <a:pPr algn="ctr"/>
            <a:r>
              <a:rPr lang="zh-TW" altLang="en-US" sz="3200" dirty="0" smtClean="0">
                <a:solidFill>
                  <a:schemeClr val="bg1"/>
                </a:solidFill>
                <a:latin typeface="微软雅黑" pitchFamily="34" charset="-122"/>
                <a:ea typeface="微软雅黑" pitchFamily="34" charset="-122"/>
                <a:sym typeface="微软雅黑" pitchFamily="34" charset="-122"/>
              </a:rPr>
              <a:t>明細表</a:t>
            </a:r>
            <a:endParaRPr lang="zh-CN" altLang="en-US" sz="3200" dirty="0">
              <a:solidFill>
                <a:schemeClr val="bg1"/>
              </a:solidFill>
              <a:latin typeface="微软雅黑" pitchFamily="34" charset="-122"/>
              <a:ea typeface="微软雅黑" pitchFamily="34" charset="-122"/>
              <a:sym typeface="微软雅黑" pitchFamily="34" charset="-122"/>
            </a:endParaRPr>
          </a:p>
        </p:txBody>
      </p:sp>
      <p:sp>
        <p:nvSpPr>
          <p:cNvPr id="9228" name="文本框 17">
            <a:hlinkClick r:id="rId5" action="ppaction://hlinkfile"/>
          </p:cNvPr>
          <p:cNvSpPr>
            <a:spLocks noChangeArrowheads="1"/>
          </p:cNvSpPr>
          <p:nvPr/>
        </p:nvSpPr>
        <p:spPr bwMode="auto">
          <a:xfrm>
            <a:off x="2070051" y="1525588"/>
            <a:ext cx="2223017"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臺南市</a:t>
            </a:r>
            <a:endParaRPr lang="en-US" altLang="zh-TW"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endParaRPr>
          </a:p>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國民中學</a:t>
            </a:r>
            <a:endParaRPr lang="en-US" altLang="zh-TW"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endParaRPr>
          </a:p>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行政組織</a:t>
            </a:r>
            <a:endParaRPr lang="en-US" altLang="zh-TW"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endParaRPr>
          </a:p>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編制</a:t>
            </a:r>
            <a:endParaRPr lang="zh-CN"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endParaRPr>
          </a:p>
        </p:txBody>
      </p:sp>
      <p:sp>
        <p:nvSpPr>
          <p:cNvPr id="9229" name="文本框 18">
            <a:hlinkClick r:id="rId6" action="ppaction://hlinkfile"/>
          </p:cNvPr>
          <p:cNvSpPr>
            <a:spLocks noChangeArrowheads="1"/>
          </p:cNvSpPr>
          <p:nvPr/>
        </p:nvSpPr>
        <p:spPr bwMode="auto">
          <a:xfrm>
            <a:off x="2141904" y="4376768"/>
            <a:ext cx="1812189"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zh-TW" altLang="en-US" sz="3200" dirty="0" smtClean="0">
                <a:solidFill>
                  <a:schemeClr val="bg1">
                    <a:lumMod val="50000"/>
                  </a:schemeClr>
                </a:solidFill>
                <a:latin typeface="微软雅黑" pitchFamily="34" charset="-122"/>
                <a:ea typeface="微软雅黑" pitchFamily="34" charset="-122"/>
                <a:sym typeface="微软雅黑" pitchFamily="34" charset="-122"/>
              </a:rPr>
              <a:t>兼任行政</a:t>
            </a:r>
            <a:endParaRPr lang="en-US" altLang="zh-TW" sz="3200" dirty="0" smtClean="0">
              <a:solidFill>
                <a:schemeClr val="bg1">
                  <a:lumMod val="50000"/>
                </a:schemeClr>
              </a:solidFill>
              <a:latin typeface="微软雅黑" pitchFamily="34" charset="-122"/>
              <a:ea typeface="微软雅黑" pitchFamily="34" charset="-122"/>
              <a:sym typeface="微软雅黑" pitchFamily="34" charset="-122"/>
            </a:endParaRPr>
          </a:p>
          <a:p>
            <a:pPr algn="ctr"/>
            <a:r>
              <a:rPr lang="zh-TW" altLang="en-US" sz="3200" dirty="0" smtClean="0">
                <a:solidFill>
                  <a:schemeClr val="bg1">
                    <a:lumMod val="50000"/>
                  </a:schemeClr>
                </a:solidFill>
                <a:latin typeface="微软雅黑" pitchFamily="34" charset="-122"/>
                <a:ea typeface="微软雅黑" pitchFamily="34" charset="-122"/>
                <a:sym typeface="微软雅黑" pitchFamily="34" charset="-122"/>
              </a:rPr>
              <a:t>每週授課</a:t>
            </a:r>
            <a:endParaRPr lang="en-US" altLang="zh-TW" sz="3200" dirty="0" smtClean="0">
              <a:solidFill>
                <a:schemeClr val="bg1">
                  <a:lumMod val="50000"/>
                </a:schemeClr>
              </a:solidFill>
              <a:latin typeface="微软雅黑" pitchFamily="34" charset="-122"/>
              <a:ea typeface="微软雅黑" pitchFamily="34" charset="-122"/>
              <a:sym typeface="微软雅黑" pitchFamily="34" charset="-122"/>
            </a:endParaRPr>
          </a:p>
          <a:p>
            <a:pPr algn="ctr"/>
            <a:r>
              <a:rPr lang="zh-TW" altLang="en-US" sz="3200" dirty="0" smtClean="0">
                <a:solidFill>
                  <a:schemeClr val="bg1">
                    <a:lumMod val="50000"/>
                  </a:schemeClr>
                </a:solidFill>
                <a:latin typeface="微软雅黑" pitchFamily="34" charset="-122"/>
                <a:ea typeface="微软雅黑" pitchFamily="34" charset="-122"/>
                <a:sym typeface="微软雅黑" pitchFamily="34" charset="-122"/>
              </a:rPr>
              <a:t>節數補充</a:t>
            </a:r>
            <a:endParaRPr lang="en-US" altLang="zh-TW" sz="3200" dirty="0" smtClean="0">
              <a:solidFill>
                <a:schemeClr val="bg1">
                  <a:lumMod val="50000"/>
                </a:schemeClr>
              </a:solidFill>
              <a:latin typeface="微软雅黑" pitchFamily="34" charset="-122"/>
              <a:ea typeface="微软雅黑" pitchFamily="34" charset="-122"/>
              <a:sym typeface="微软雅黑" pitchFamily="34" charset="-122"/>
            </a:endParaRPr>
          </a:p>
          <a:p>
            <a:pPr algn="ctr"/>
            <a:r>
              <a:rPr lang="zh-TW" altLang="en-US" sz="3200" dirty="0" smtClean="0">
                <a:solidFill>
                  <a:schemeClr val="bg1">
                    <a:lumMod val="50000"/>
                  </a:schemeClr>
                </a:solidFill>
                <a:latin typeface="微软雅黑" pitchFamily="34" charset="-122"/>
                <a:ea typeface="微软雅黑" pitchFamily="34" charset="-122"/>
                <a:sym typeface="微软雅黑" pitchFamily="34" charset="-122"/>
              </a:rPr>
              <a:t>規定</a:t>
            </a:r>
            <a:endParaRPr lang="en-US" altLang="zh-TW" sz="3200" dirty="0" smtClean="0">
              <a:solidFill>
                <a:schemeClr val="bg1">
                  <a:lumMod val="50000"/>
                </a:schemeClr>
              </a:solidFill>
              <a:latin typeface="微软雅黑" pitchFamily="34" charset="-122"/>
              <a:ea typeface="微软雅黑" pitchFamily="34" charset="-122"/>
              <a:sym typeface="微软雅黑" pitchFamily="34" charset="-122"/>
            </a:endParaRPr>
          </a:p>
        </p:txBody>
      </p:sp>
      <p:sp>
        <p:nvSpPr>
          <p:cNvPr id="9230" name="文本框 19"/>
          <p:cNvSpPr>
            <a:spLocks noChangeArrowheads="1"/>
          </p:cNvSpPr>
          <p:nvPr/>
        </p:nvSpPr>
        <p:spPr bwMode="auto">
          <a:xfrm>
            <a:off x="8394109" y="4289339"/>
            <a:ext cx="2236510"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rPr>
              <a:t>行政</a:t>
            </a: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工作</a:t>
            </a:r>
            <a:endParaRPr lang="en-US" altLang="zh-TW"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endParaRPr>
          </a:p>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因</a:t>
            </a:r>
            <a:r>
              <a:rPr lang="zh-TW"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rPr>
              <a:t>人、事</a:t>
            </a: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a:t>
            </a:r>
            <a:endParaRPr lang="en-US" altLang="zh-TW"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endParaRPr>
          </a:p>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時</a:t>
            </a:r>
            <a:r>
              <a:rPr lang="zh-TW"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rPr>
              <a:t>、地、</a:t>
            </a: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物</a:t>
            </a:r>
            <a:endParaRPr lang="en-US" altLang="zh-TW"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endParaRPr>
          </a:p>
          <a:p>
            <a:pPr algn="ctr"/>
            <a:r>
              <a:rPr lang="zh-TW" altLang="en-US" sz="3200" b="1" dirty="0" smtClean="0">
                <a:solidFill>
                  <a:schemeClr val="bg1"/>
                </a:solidFill>
                <a:latin typeface="微軟正黑體" panose="020B0604030504040204" pitchFamily="34" charset="-120"/>
                <a:ea typeface="微軟正黑體" panose="020B0604030504040204" pitchFamily="34" charset="-120"/>
                <a:sym typeface="微软雅黑" pitchFamily="34" charset="-122"/>
              </a:rPr>
              <a:t>制</a:t>
            </a:r>
            <a:r>
              <a:rPr lang="zh-TW" altLang="en-US" sz="3200" b="1" dirty="0">
                <a:solidFill>
                  <a:schemeClr val="bg1"/>
                </a:solidFill>
                <a:latin typeface="微軟正黑體" panose="020B0604030504040204" pitchFamily="34" charset="-120"/>
                <a:ea typeface="微軟正黑體" panose="020B0604030504040204" pitchFamily="34" charset="-120"/>
                <a:sym typeface="微软雅黑" pitchFamily="34" charset="-122"/>
              </a:rPr>
              <a:t>宜</a:t>
            </a:r>
          </a:p>
        </p:txBody>
      </p:sp>
      <p:sp>
        <p:nvSpPr>
          <p:cNvPr id="9231" name="椭圆 20"/>
          <p:cNvSpPr>
            <a:spLocks noChangeArrowheads="1"/>
          </p:cNvSpPr>
          <p:nvPr/>
        </p:nvSpPr>
        <p:spPr bwMode="auto">
          <a:xfrm>
            <a:off x="7061200" y="5605463"/>
            <a:ext cx="593725" cy="593725"/>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32" name="椭圆 21"/>
          <p:cNvSpPr>
            <a:spLocks noChangeArrowheads="1"/>
          </p:cNvSpPr>
          <p:nvPr/>
        </p:nvSpPr>
        <p:spPr bwMode="auto">
          <a:xfrm>
            <a:off x="1101725" y="3643313"/>
            <a:ext cx="792163" cy="792162"/>
          </a:xfrm>
          <a:prstGeom prst="ellipse">
            <a:avLst/>
          </a:prstGeom>
          <a:solidFill>
            <a:srgbClr val="A37F67"/>
          </a:solidFill>
          <a:ln w="12700" cap="flat" cmpd="sng">
            <a:solidFill>
              <a:srgbClr val="FDFDFD"/>
            </a:solidFill>
            <a:bevel/>
            <a:headEnd/>
            <a:tailEnd/>
          </a:ln>
        </p:spPr>
        <p:txBody>
          <a:bodyPr anchor="ctr"/>
          <a:lstStyle/>
          <a:p>
            <a:pPr algn="ctr"/>
            <a:endParaRPr lang="zh-CN" altLang="zh-CN">
              <a:solidFill>
                <a:srgbClr val="FFFFFF"/>
              </a:solidFill>
              <a:latin typeface="宋体" pitchFamily="2" charset="-122"/>
              <a:sym typeface="宋体" pitchFamily="2" charset="-122"/>
            </a:endParaRPr>
          </a:p>
        </p:txBody>
      </p:sp>
      <p:sp>
        <p:nvSpPr>
          <p:cNvPr id="9233" name="椭圆 23"/>
          <p:cNvSpPr>
            <a:spLocks noChangeArrowheads="1"/>
          </p:cNvSpPr>
          <p:nvPr/>
        </p:nvSpPr>
        <p:spPr bwMode="auto">
          <a:xfrm>
            <a:off x="9483725" y="1955800"/>
            <a:ext cx="792163" cy="792163"/>
          </a:xfrm>
          <a:prstGeom prst="ellipse">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34" name="椭圆 25"/>
          <p:cNvSpPr>
            <a:spLocks noChangeArrowheads="1"/>
          </p:cNvSpPr>
          <p:nvPr/>
        </p:nvSpPr>
        <p:spPr bwMode="auto">
          <a:xfrm>
            <a:off x="10823049" y="4300537"/>
            <a:ext cx="523875" cy="525463"/>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235" name="椭圆 26"/>
          <p:cNvSpPr>
            <a:spLocks noChangeArrowheads="1"/>
          </p:cNvSpPr>
          <p:nvPr/>
        </p:nvSpPr>
        <p:spPr bwMode="auto">
          <a:xfrm>
            <a:off x="4956175" y="1525588"/>
            <a:ext cx="728663" cy="728662"/>
          </a:xfrm>
          <a:prstGeom prst="ellipse">
            <a:avLst/>
          </a:prstGeom>
          <a:solidFill>
            <a:srgbClr val="00B0F0"/>
          </a:solidFill>
          <a:ln w="12700" cap="flat" cmpd="sng">
            <a:solidFill>
              <a:srgbClr val="00B0F0"/>
            </a:solidFill>
            <a:bevel/>
            <a:headEnd/>
            <a:tailEnd/>
          </a:ln>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2671601140"/>
      </p:ext>
    </p:extLst>
  </p:cSld>
  <p:clrMapOvr>
    <a:masterClrMapping/>
  </p:clrMapOvr>
  <p:transition spd="slow"/>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415119" y="-5557"/>
            <a:ext cx="10515600" cy="1325563"/>
          </a:xfrm>
        </p:spPr>
        <p:txBody>
          <a:bodyPr>
            <a:normAutofit/>
          </a:bodyPr>
          <a:lstStyle/>
          <a:p>
            <a:r>
              <a:rPr lang="zh-TW" altLang="en-US" sz="4800" b="1" dirty="0">
                <a:latin typeface="微軟正黑體" panose="020B0604030504040204" pitchFamily="34" charset="-120"/>
                <a:ea typeface="微軟正黑體" panose="020B0604030504040204" pitchFamily="34" charset="-120"/>
              </a:rPr>
              <a:t>教務</a:t>
            </a:r>
            <a:r>
              <a:rPr lang="zh-TW" altLang="en-US" sz="4800" b="1" dirty="0" smtClean="0">
                <a:latin typeface="微軟正黑體" panose="020B0604030504040204" pitchFamily="34" charset="-120"/>
                <a:ea typeface="微軟正黑體" panose="020B0604030504040204" pitchFamily="34" charset="-120"/>
              </a:rPr>
              <a:t>行政重要工作實務分析</a:t>
            </a:r>
            <a:endParaRPr lang="zh-TW" altLang="en-US" sz="4800"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a:xfrm>
            <a:off x="415119" y="1256848"/>
            <a:ext cx="11403842" cy="4351338"/>
          </a:xfrm>
        </p:spPr>
        <p:txBody>
          <a:bodyPr>
            <a:normAutofit lnSpcReduction="10000"/>
          </a:bodyPr>
          <a:lstStyle/>
          <a:p>
            <a:r>
              <a:rPr lang="zh-TW" altLang="en-US" sz="3200" b="1" dirty="0" smtClean="0">
                <a:latin typeface="微軟正黑體" panose="020B0604030504040204" pitchFamily="34" charset="-120"/>
                <a:ea typeface="微軟正黑體" panose="020B0604030504040204" pitchFamily="34" charset="-120"/>
              </a:rPr>
              <a:t>一、學校行事曆安排</a:t>
            </a:r>
            <a:endParaRPr lang="en-US" altLang="zh-TW" sz="3200" b="1" dirty="0" smtClean="0">
              <a:latin typeface="微軟正黑體" panose="020B0604030504040204" pitchFamily="34" charset="-120"/>
              <a:ea typeface="微軟正黑體" panose="020B0604030504040204" pitchFamily="34" charset="-120"/>
            </a:endParaRPr>
          </a:p>
          <a:p>
            <a:r>
              <a:rPr lang="zh-TW" altLang="en-US" sz="3200" b="1" dirty="0">
                <a:latin typeface="微軟正黑體" panose="020B0604030504040204" pitchFamily="34" charset="-120"/>
                <a:ea typeface="微軟正黑體" panose="020B0604030504040204" pitchFamily="34" charset="-120"/>
              </a:rPr>
              <a:t>二、課程</a:t>
            </a:r>
            <a:r>
              <a:rPr lang="zh-TW" altLang="en-US" sz="3200" b="1" dirty="0" smtClean="0">
                <a:latin typeface="微軟正黑體" panose="020B0604030504040204" pitchFamily="34" charset="-120"/>
                <a:ea typeface="微軟正黑體" panose="020B0604030504040204" pitchFamily="34" charset="-120"/>
              </a:rPr>
              <a:t>計畫的規劃與實施</a:t>
            </a:r>
            <a:r>
              <a:rPr lang="en-US" altLang="zh-TW" sz="3200" b="1" dirty="0" smtClean="0">
                <a:latin typeface="微軟正黑體" panose="020B0604030504040204" pitchFamily="34" charset="-120"/>
                <a:ea typeface="微軟正黑體" panose="020B0604030504040204" pitchFamily="34" charset="-120"/>
              </a:rPr>
              <a:t>(</a:t>
            </a:r>
            <a:r>
              <a:rPr lang="zh-TW" altLang="en-US" sz="3200" b="1" dirty="0" smtClean="0">
                <a:latin typeface="微軟正黑體" panose="020B0604030504040204" pitchFamily="34" charset="-120"/>
                <a:ea typeface="微軟正黑體" panose="020B0604030504040204" pitchFamily="34" charset="-120"/>
              </a:rPr>
              <a:t>含課發會運作與課程評鑑</a:t>
            </a:r>
            <a:r>
              <a:rPr lang="en-US" altLang="zh-TW" sz="3200" b="1" dirty="0" smtClean="0">
                <a:latin typeface="微軟正黑體" panose="020B0604030504040204" pitchFamily="34" charset="-120"/>
                <a:ea typeface="微軟正黑體" panose="020B0604030504040204" pitchFamily="34" charset="-120"/>
              </a:rPr>
              <a:t>)</a:t>
            </a:r>
          </a:p>
          <a:p>
            <a:r>
              <a:rPr lang="zh-TW" altLang="en-US" sz="3200" b="1" dirty="0" smtClean="0">
                <a:latin typeface="微軟正黑體" panose="020B0604030504040204" pitchFamily="34" charset="-120"/>
                <a:ea typeface="微軟正黑體" panose="020B0604030504040204" pitchFamily="34" charset="-120"/>
              </a:rPr>
              <a:t>三</a:t>
            </a:r>
            <a:r>
              <a:rPr lang="zh-TW" altLang="en-US" sz="3200" b="1" dirty="0">
                <a:latin typeface="微軟正黑體" panose="020B0604030504040204" pitchFamily="34" charset="-120"/>
                <a:ea typeface="微軟正黑體" panose="020B0604030504040204" pitchFamily="34" charset="-120"/>
              </a:rPr>
              <a:t>、</a:t>
            </a:r>
            <a:r>
              <a:rPr lang="zh-TW" altLang="en-US" sz="3200" b="1" dirty="0" smtClean="0">
                <a:latin typeface="微軟正黑體" panose="020B0604030504040204" pitchFamily="34" charset="-120"/>
                <a:ea typeface="微軟正黑體" panose="020B0604030504040204" pitchFamily="34" charset="-120"/>
              </a:rPr>
              <a:t>弄清楚</a:t>
            </a:r>
            <a:r>
              <a:rPr lang="zh-TW" altLang="en-US" sz="3200" b="1" dirty="0">
                <a:latin typeface="微軟正黑體" panose="020B0604030504040204" pitchFamily="34" charset="-120"/>
                <a:ea typeface="微軟正黑體" panose="020B0604030504040204" pitchFamily="34" charset="-120"/>
              </a:rPr>
              <a:t>各項與教師有關</a:t>
            </a:r>
            <a:r>
              <a:rPr lang="zh-TW" altLang="en-US" sz="3200" b="1" dirty="0" smtClean="0">
                <a:latin typeface="微軟正黑體" panose="020B0604030504040204" pitchFamily="34" charset="-120"/>
                <a:ea typeface="微軟正黑體" panose="020B0604030504040204" pitchFamily="34" charset="-120"/>
              </a:rPr>
              <a:t>的教師員額的人事經費來源</a:t>
            </a:r>
            <a:endParaRPr lang="en-US" altLang="zh-TW" sz="3200" b="1" dirty="0" smtClean="0">
              <a:latin typeface="微軟正黑體" panose="020B0604030504040204" pitchFamily="34" charset="-120"/>
              <a:ea typeface="微軟正黑體" panose="020B0604030504040204" pitchFamily="34" charset="-120"/>
            </a:endParaRPr>
          </a:p>
          <a:p>
            <a:pPr marL="0" indent="0">
              <a:buNone/>
            </a:pPr>
            <a:r>
              <a:rPr lang="zh-TW" altLang="en-US" sz="3200" b="1" dirty="0" smtClean="0">
                <a:latin typeface="微軟正黑體" panose="020B0604030504040204" pitchFamily="34" charset="-120"/>
                <a:ea typeface="微軟正黑體" panose="020B0604030504040204" pitchFamily="34" charset="-120"/>
              </a:rPr>
              <a:t>          </a:t>
            </a:r>
            <a:r>
              <a:rPr lang="en-US" altLang="zh-TW" sz="3200" b="1" dirty="0" smtClean="0">
                <a:latin typeface="微軟正黑體" panose="020B0604030504040204" pitchFamily="34" charset="-120"/>
                <a:ea typeface="微軟正黑體" panose="020B0604030504040204" pitchFamily="34" charset="-120"/>
              </a:rPr>
              <a:t>(</a:t>
            </a:r>
            <a:r>
              <a:rPr lang="zh-TW" altLang="en-US" sz="3200" b="1" dirty="0">
                <a:latin typeface="微軟正黑體" panose="020B0604030504040204" pitchFamily="34" charset="-120"/>
                <a:ea typeface="微軟正黑體" panose="020B0604030504040204" pitchFamily="34" charset="-120"/>
              </a:rPr>
              <a:t>以國小為例</a:t>
            </a:r>
            <a:r>
              <a:rPr lang="en-US" altLang="zh-TW" sz="3200" b="1" dirty="0">
                <a:latin typeface="微軟正黑體" panose="020B0604030504040204" pitchFamily="34" charset="-120"/>
                <a:ea typeface="微軟正黑體" panose="020B0604030504040204" pitchFamily="34" charset="-120"/>
              </a:rPr>
              <a:t>)</a:t>
            </a:r>
          </a:p>
          <a:p>
            <a:r>
              <a:rPr lang="zh-TW" altLang="en-US" sz="3200" b="1" dirty="0" smtClean="0">
                <a:latin typeface="微軟正黑體" panose="020B0604030504040204" pitchFamily="34" charset="-120"/>
                <a:ea typeface="微軟正黑體" panose="020B0604030504040204" pitchFamily="34" charset="-120"/>
              </a:rPr>
              <a:t>四</a:t>
            </a:r>
            <a:r>
              <a:rPr lang="zh-TW" altLang="en-US" sz="3200" b="1" dirty="0">
                <a:latin typeface="微軟正黑體" panose="020B0604030504040204" pitchFamily="34" charset="-120"/>
                <a:ea typeface="微軟正黑體" panose="020B0604030504040204" pitchFamily="34" charset="-120"/>
              </a:rPr>
              <a:t>、</a:t>
            </a:r>
            <a:r>
              <a:rPr lang="zh-TW" altLang="en-US" sz="3200" b="1" dirty="0" smtClean="0">
                <a:latin typeface="微軟正黑體" panose="020B0604030504040204" pitchFamily="34" charset="-120"/>
                <a:ea typeface="微軟正黑體" panose="020B0604030504040204" pitchFamily="34" charset="-120"/>
              </a:rPr>
              <a:t>如何</a:t>
            </a:r>
            <a:r>
              <a:rPr lang="zh-TW" altLang="en-US" sz="3200" b="1" dirty="0">
                <a:latin typeface="微軟正黑體" panose="020B0604030504040204" pitchFamily="34" charset="-120"/>
                <a:ea typeface="微軟正黑體" panose="020B0604030504040204" pitchFamily="34" charset="-120"/>
              </a:rPr>
              <a:t>為學校舉</a:t>
            </a:r>
            <a:r>
              <a:rPr lang="zh-TW" altLang="en-US" sz="3200" b="1" dirty="0" smtClean="0">
                <a:latin typeface="微軟正黑體" panose="020B0604030504040204" pitchFamily="34" charset="-120"/>
                <a:ea typeface="微軟正黑體" panose="020B0604030504040204" pitchFamily="34" charset="-120"/>
              </a:rPr>
              <a:t>才</a:t>
            </a:r>
            <a:r>
              <a:rPr lang="en-US" altLang="zh-TW" sz="3200" b="1" dirty="0" smtClean="0">
                <a:latin typeface="微軟正黑體" panose="020B0604030504040204" pitchFamily="34" charset="-120"/>
                <a:ea typeface="微軟正黑體" panose="020B0604030504040204" pitchFamily="34" charset="-120"/>
              </a:rPr>
              <a:t>(</a:t>
            </a:r>
            <a:r>
              <a:rPr lang="zh-TW" altLang="en-US" sz="3200" b="1" dirty="0" smtClean="0">
                <a:latin typeface="微軟正黑體" panose="020B0604030504040204" pitchFamily="34" charset="-120"/>
                <a:ea typeface="微軟正黑體" panose="020B0604030504040204" pitchFamily="34" charset="-120"/>
              </a:rPr>
              <a:t>自辦甄選代理代課教師</a:t>
            </a:r>
            <a:r>
              <a:rPr lang="en-US" altLang="zh-TW" sz="3200" b="1" dirty="0" smtClean="0">
                <a:latin typeface="微軟正黑體" panose="020B0604030504040204" pitchFamily="34" charset="-120"/>
                <a:ea typeface="微軟正黑體" panose="020B0604030504040204" pitchFamily="34" charset="-120"/>
              </a:rPr>
              <a:t>)</a:t>
            </a:r>
            <a:endParaRPr lang="en-US" altLang="zh-TW" sz="3200" b="1" dirty="0">
              <a:latin typeface="微軟正黑體" panose="020B0604030504040204" pitchFamily="34" charset="-120"/>
              <a:ea typeface="微軟正黑體" panose="020B0604030504040204" pitchFamily="34" charset="-120"/>
            </a:endParaRPr>
          </a:p>
          <a:p>
            <a:r>
              <a:rPr lang="zh-TW" altLang="en-US" sz="3200" b="1" dirty="0">
                <a:latin typeface="微軟正黑體" panose="020B0604030504040204" pitchFamily="34" charset="-120"/>
                <a:ea typeface="微軟正黑體" panose="020B0604030504040204" pitchFamily="34" charset="-120"/>
              </a:rPr>
              <a:t>五、教師</a:t>
            </a:r>
            <a:r>
              <a:rPr lang="zh-TW" altLang="en-US" sz="3200" b="1" dirty="0" smtClean="0">
                <a:latin typeface="微軟正黑體" panose="020B0604030504040204" pitchFamily="34" charset="-120"/>
                <a:ea typeface="微軟正黑體" panose="020B0604030504040204" pitchFamily="34" charset="-120"/>
              </a:rPr>
              <a:t>專業成長之週三進修規劃與實施</a:t>
            </a:r>
            <a:endParaRPr lang="en-US" altLang="zh-TW" sz="3200" b="1" dirty="0" smtClean="0">
              <a:latin typeface="微軟正黑體" panose="020B0604030504040204" pitchFamily="34" charset="-120"/>
              <a:ea typeface="微軟正黑體" panose="020B0604030504040204" pitchFamily="34" charset="-120"/>
            </a:endParaRPr>
          </a:p>
          <a:p>
            <a:r>
              <a:rPr lang="zh-TW" altLang="en-US" sz="3200" b="1" dirty="0">
                <a:latin typeface="微軟正黑體" panose="020B0604030504040204" pitchFamily="34" charset="-120"/>
                <a:ea typeface="微軟正黑體" panose="020B0604030504040204" pitchFamily="34" charset="-120"/>
              </a:rPr>
              <a:t>六、十二年</a:t>
            </a:r>
            <a:r>
              <a:rPr lang="zh-TW" altLang="en-US" sz="3200" b="1" dirty="0" smtClean="0">
                <a:latin typeface="微軟正黑體" panose="020B0604030504040204" pitchFamily="34" charset="-120"/>
                <a:ea typeface="微軟正黑體" panose="020B0604030504040204" pitchFamily="34" charset="-120"/>
              </a:rPr>
              <a:t>國教</a:t>
            </a:r>
            <a:r>
              <a:rPr lang="en-US" altLang="zh-TW" sz="3200" b="1" dirty="0" smtClean="0">
                <a:latin typeface="微軟正黑體" panose="020B0604030504040204" pitchFamily="34" charset="-120"/>
                <a:ea typeface="微軟正黑體" panose="020B0604030504040204" pitchFamily="34" charset="-120"/>
              </a:rPr>
              <a:t>108</a:t>
            </a:r>
            <a:r>
              <a:rPr lang="zh-TW" altLang="en-US" sz="3200" b="1" dirty="0" smtClean="0">
                <a:latin typeface="微軟正黑體" panose="020B0604030504040204" pitchFamily="34" charset="-120"/>
                <a:ea typeface="微軟正黑體" panose="020B0604030504040204" pitchFamily="34" charset="-120"/>
              </a:rPr>
              <a:t>新課綱的推展</a:t>
            </a:r>
            <a:endParaRPr lang="en-US" altLang="zh-TW" sz="3200" b="1" dirty="0" smtClean="0">
              <a:latin typeface="微軟正黑體" panose="020B0604030504040204" pitchFamily="34" charset="-120"/>
              <a:ea typeface="微軟正黑體" panose="020B0604030504040204" pitchFamily="34" charset="-120"/>
            </a:endParaRPr>
          </a:p>
          <a:p>
            <a:r>
              <a:rPr lang="zh-TW" altLang="en-US" sz="3200" b="1" dirty="0">
                <a:latin typeface="微軟正黑體" panose="020B0604030504040204" pitchFamily="34" charset="-120"/>
                <a:ea typeface="微軟正黑體" panose="020B0604030504040204" pitchFamily="34" charset="-120"/>
              </a:rPr>
              <a:t>七、排</a:t>
            </a:r>
            <a:r>
              <a:rPr lang="zh-TW" altLang="en-US" sz="3200" b="1" dirty="0" smtClean="0">
                <a:latin typeface="微軟正黑體" panose="020B0604030504040204" pitchFamily="34" charset="-120"/>
                <a:ea typeface="微軟正黑體" panose="020B0604030504040204" pitchFamily="34" charset="-120"/>
              </a:rPr>
              <a:t>課實務經驗分享</a:t>
            </a:r>
            <a:endParaRPr lang="zh-TW" altLang="en-US" dirty="0"/>
          </a:p>
        </p:txBody>
      </p:sp>
      <p:sp>
        <p:nvSpPr>
          <p:cNvPr id="5" name="矩形 4"/>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pic>
        <p:nvPicPr>
          <p:cNvPr id="6" name="Picture 4" descr="1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950" y="3289110"/>
            <a:ext cx="5210219" cy="3568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817682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9" name="等腰三角形 38"/>
          <p:cNvSpPr>
            <a:spLocks noChangeArrowheads="1"/>
          </p:cNvSpPr>
          <p:nvPr/>
        </p:nvSpPr>
        <p:spPr bwMode="auto">
          <a:xfrm rot="9233090">
            <a:off x="11147425" y="6661150"/>
            <a:ext cx="120650" cy="1047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40" name="等腰三角形 39"/>
          <p:cNvSpPr>
            <a:spLocks noChangeArrowheads="1"/>
          </p:cNvSpPr>
          <p:nvPr/>
        </p:nvSpPr>
        <p:spPr bwMode="auto">
          <a:xfrm rot="-6030424">
            <a:off x="10905331" y="6634957"/>
            <a:ext cx="180975" cy="157162"/>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41" name="等腰三角形 40"/>
          <p:cNvSpPr>
            <a:spLocks noChangeArrowheads="1"/>
          </p:cNvSpPr>
          <p:nvPr/>
        </p:nvSpPr>
        <p:spPr bwMode="auto">
          <a:xfrm rot="-228606">
            <a:off x="11360150" y="6643688"/>
            <a:ext cx="122238" cy="1047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42" name="等腰三角形 41"/>
          <p:cNvSpPr>
            <a:spLocks noChangeArrowheads="1"/>
          </p:cNvSpPr>
          <p:nvPr/>
        </p:nvSpPr>
        <p:spPr bwMode="auto">
          <a:xfrm rot="-3389783">
            <a:off x="11100594" y="6571457"/>
            <a:ext cx="58737" cy="50800"/>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43" name="等腰三角形 42"/>
          <p:cNvSpPr>
            <a:spLocks noChangeArrowheads="1"/>
          </p:cNvSpPr>
          <p:nvPr/>
        </p:nvSpPr>
        <p:spPr bwMode="auto">
          <a:xfrm rot="8748521">
            <a:off x="11290300" y="6657975"/>
            <a:ext cx="58738" cy="49213"/>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4" name="弧形 3"/>
          <p:cNvSpPr/>
          <p:nvPr/>
        </p:nvSpPr>
        <p:spPr>
          <a:xfrm>
            <a:off x="749300" y="1665288"/>
            <a:ext cx="4248150" cy="4602162"/>
          </a:xfrm>
          <a:prstGeom prst="arc">
            <a:avLst>
              <a:gd name="adj1" fmla="val 17337751"/>
              <a:gd name="adj2" fmla="val 4126310"/>
            </a:avLst>
          </a:prstGeom>
          <a:ln w="66675">
            <a:solidFill>
              <a:srgbClr val="197519"/>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endParaRPr lang="zh-CN" altLang="en-US" noProof="1">
              <a:ln>
                <a:solidFill>
                  <a:srgbClr val="F6B87A"/>
                </a:solidFill>
              </a:ln>
            </a:endParaRPr>
          </a:p>
        </p:txBody>
      </p:sp>
      <p:sp>
        <p:nvSpPr>
          <p:cNvPr id="50" name="Arc 3_1"/>
          <p:cNvSpPr/>
          <p:nvPr/>
        </p:nvSpPr>
        <p:spPr>
          <a:xfrm flipH="1">
            <a:off x="95250" y="1665288"/>
            <a:ext cx="4248150" cy="4602162"/>
          </a:xfrm>
          <a:prstGeom prst="arc">
            <a:avLst>
              <a:gd name="adj1" fmla="val 17337751"/>
              <a:gd name="adj2" fmla="val 4126310"/>
            </a:avLst>
          </a:prstGeom>
          <a:ln w="66675">
            <a:solidFill>
              <a:srgbClr val="197519"/>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endParaRPr lang="zh-CN" altLang="en-US" noProof="1">
              <a:ln>
                <a:solidFill>
                  <a:srgbClr val="F6B87A"/>
                </a:solidFill>
              </a:ln>
            </a:endParaRPr>
          </a:p>
        </p:txBody>
      </p:sp>
      <p:sp>
        <p:nvSpPr>
          <p:cNvPr id="6" name="矩形 5"/>
          <p:cNvSpPr>
            <a:spLocks noChangeArrowheads="1"/>
          </p:cNvSpPr>
          <p:nvPr/>
        </p:nvSpPr>
        <p:spPr bwMode="auto">
          <a:xfrm>
            <a:off x="5747347" y="1356432"/>
            <a:ext cx="6096000" cy="33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atinLnBrk="1"/>
            <a:r>
              <a:rPr lang="zh-TW" altLang="en-US" sz="2400" b="1" dirty="0">
                <a:solidFill>
                  <a:srgbClr val="404040"/>
                </a:solidFill>
                <a:latin typeface="微軟正黑體" panose="020B0604030504040204" pitchFamily="34" charset="-120"/>
                <a:ea typeface="微軟正黑體" panose="020B0604030504040204" pitchFamily="34" charset="-120"/>
              </a:rPr>
              <a:t>依教育局公布</a:t>
            </a:r>
            <a:r>
              <a:rPr lang="zh-TW" altLang="en-US" sz="2400" b="1" dirty="0" smtClean="0">
                <a:solidFill>
                  <a:srgbClr val="404040"/>
                </a:solidFill>
                <a:latin typeface="微軟正黑體" panose="020B0604030504040204" pitchFamily="34" charset="-120"/>
                <a:ea typeface="微軟正黑體" panose="020B0604030504040204" pitchFamily="34" charset="-120"/>
              </a:rPr>
              <a:t>行事曆安排開學日、結業式、</a:t>
            </a:r>
            <a:r>
              <a:rPr lang="zh-TW" altLang="en-US" sz="2400" b="1" dirty="0" smtClean="0">
                <a:latin typeface="微軟正黑體" panose="020B0604030504040204" pitchFamily="34" charset="-120"/>
                <a:ea typeface="微軟正黑體" panose="020B0604030504040204" pitchFamily="34" charset="-120"/>
              </a:rPr>
              <a:t>評量週日期</a:t>
            </a:r>
            <a:r>
              <a:rPr lang="en-US" altLang="zh-TW" sz="2400" b="1" dirty="0" smtClean="0">
                <a:solidFill>
                  <a:srgbClr val="FF0000"/>
                </a:solidFill>
                <a:latin typeface="微軟正黑體" panose="020B0604030504040204" pitchFamily="34" charset="-120"/>
                <a:ea typeface="微軟正黑體" panose="020B0604030504040204" pitchFamily="34" charset="-120"/>
              </a:rPr>
              <a:t>(</a:t>
            </a:r>
            <a:r>
              <a:rPr lang="zh-TW" altLang="en-US" sz="2400" b="1" dirty="0" smtClean="0">
                <a:solidFill>
                  <a:srgbClr val="FF0000"/>
                </a:solidFill>
                <a:latin typeface="微軟正黑體" panose="020B0604030504040204" pitchFamily="34" charset="-120"/>
                <a:ea typeface="微軟正黑體" panose="020B0604030504040204" pitchFamily="34" charset="-120"/>
              </a:rPr>
              <a:t>二次或三次，局端公版的前後週</a:t>
            </a:r>
            <a:r>
              <a:rPr lang="en-US" altLang="zh-TW" sz="2400" b="1" dirty="0" smtClean="0">
                <a:solidFill>
                  <a:srgbClr val="FF0000"/>
                </a:solidFill>
                <a:latin typeface="微軟正黑體" panose="020B0604030504040204" pitchFamily="34" charset="-120"/>
                <a:ea typeface="微軟正黑體" panose="020B0604030504040204" pitchFamily="34" charset="-120"/>
              </a:rPr>
              <a:t>)</a:t>
            </a:r>
            <a:r>
              <a:rPr lang="zh-TW" altLang="en-US" b="1" dirty="0">
                <a:solidFill>
                  <a:srgbClr val="FF0000"/>
                </a:solidFill>
                <a:latin typeface="微軟正黑體" panose="020B0604030504040204" pitchFamily="34" charset="-120"/>
                <a:ea typeface="微軟正黑體" panose="020B0604030504040204" pitchFamily="34" charset="-120"/>
              </a:rPr>
              <a:t>有關定期紙筆評量時間，請依本局行事曆規定辦理，學校若基於課程考量須調動，可於規定週次前、後一週內微調，但仍應經課程發展委員會決議並載明於會議記錄中，課程計畫配合考試時程調整辦理</a:t>
            </a:r>
            <a:r>
              <a:rPr lang="zh-TW" altLang="en-US" b="1" dirty="0" smtClean="0">
                <a:solidFill>
                  <a:srgbClr val="404040"/>
                </a:solidFill>
                <a:latin typeface="微軟正黑體" panose="020B0604030504040204" pitchFamily="34" charset="-120"/>
                <a:ea typeface="微軟正黑體" panose="020B0604030504040204" pitchFamily="34" charset="-120"/>
              </a:rPr>
              <a:t>、</a:t>
            </a:r>
            <a:r>
              <a:rPr lang="zh-TW" altLang="en-US" b="1" dirty="0" smtClean="0">
                <a:solidFill>
                  <a:srgbClr val="404040"/>
                </a:solidFill>
                <a:latin typeface="微軟正黑體" panose="020B0604030504040204" pitchFamily="34" charset="-120"/>
                <a:ea typeface="微軟正黑體" panose="020B0604030504040204" pitchFamily="34" charset="-120"/>
              </a:rPr>
              <a:t>畢業典禮</a:t>
            </a:r>
            <a:r>
              <a:rPr lang="en-US" altLang="zh-TW" b="1" dirty="0" smtClean="0">
                <a:solidFill>
                  <a:srgbClr val="FF0000"/>
                </a:solidFill>
                <a:latin typeface="微軟正黑體" panose="020B0604030504040204" pitchFamily="34" charset="-120"/>
                <a:ea typeface="微軟正黑體" panose="020B0604030504040204" pitchFamily="34" charset="-120"/>
              </a:rPr>
              <a:t>(6</a:t>
            </a:r>
            <a:r>
              <a:rPr lang="zh-TW" altLang="en-US" b="1" dirty="0" smtClean="0">
                <a:solidFill>
                  <a:srgbClr val="FF0000"/>
                </a:solidFill>
                <a:latin typeface="微軟正黑體" panose="020B0604030504040204" pitchFamily="34" charset="-120"/>
                <a:ea typeface="微軟正黑體" panose="020B0604030504040204" pitchFamily="34" charset="-120"/>
              </a:rPr>
              <a:t>月</a:t>
            </a:r>
            <a:r>
              <a:rPr lang="en-US" altLang="zh-TW" b="1" dirty="0" smtClean="0">
                <a:solidFill>
                  <a:srgbClr val="FF0000"/>
                </a:solidFill>
                <a:latin typeface="微軟正黑體" panose="020B0604030504040204" pitchFamily="34" charset="-120"/>
                <a:ea typeface="微軟正黑體" panose="020B0604030504040204" pitchFamily="34" charset="-120"/>
              </a:rPr>
              <a:t>15</a:t>
            </a:r>
            <a:r>
              <a:rPr lang="zh-TW" altLang="en-US" b="1" dirty="0" smtClean="0">
                <a:solidFill>
                  <a:srgbClr val="FF0000"/>
                </a:solidFill>
                <a:latin typeface="微軟正黑體" panose="020B0604030504040204" pitchFamily="34" charset="-120"/>
                <a:ea typeface="微軟正黑體" panose="020B0604030504040204" pitchFamily="34" charset="-120"/>
              </a:rPr>
              <a:t>日推算一週</a:t>
            </a:r>
            <a:r>
              <a:rPr lang="en-US" altLang="zh-TW" b="1" dirty="0" smtClean="0">
                <a:solidFill>
                  <a:srgbClr val="FF0000"/>
                </a:solidFill>
                <a:latin typeface="微軟正黑體" panose="020B0604030504040204" pitchFamily="34" charset="-120"/>
                <a:ea typeface="微軟正黑體" panose="020B0604030504040204" pitchFamily="34" charset="-120"/>
              </a:rPr>
              <a:t>)</a:t>
            </a:r>
            <a:r>
              <a:rPr lang="zh-TW" altLang="en-US" b="1" dirty="0" smtClean="0">
                <a:solidFill>
                  <a:srgbClr val="404040"/>
                </a:solidFill>
                <a:latin typeface="微軟正黑體" panose="020B0604030504040204" pitchFamily="34" charset="-120"/>
                <a:ea typeface="微軟正黑體" panose="020B0604030504040204" pitchFamily="34" charset="-120"/>
              </a:rPr>
              <a:t>。</a:t>
            </a:r>
            <a:endParaRPr lang="en-US" altLang="zh-TW" b="1" dirty="0" smtClean="0">
              <a:solidFill>
                <a:srgbClr val="404040"/>
              </a:solidFill>
              <a:latin typeface="微軟正黑體" panose="020B0604030504040204" pitchFamily="34" charset="-120"/>
              <a:ea typeface="微軟正黑體" panose="020B0604030504040204" pitchFamily="34" charset="-120"/>
            </a:endParaRPr>
          </a:p>
          <a:p>
            <a:pPr latinLnBrk="1">
              <a:lnSpc>
                <a:spcPct val="125000"/>
              </a:lnSpc>
            </a:pPr>
            <a:endParaRPr lang="en-US" altLang="zh-TW" sz="2400" b="1" dirty="0" smtClean="0">
              <a:solidFill>
                <a:srgbClr val="404040"/>
              </a:solidFill>
              <a:latin typeface="微軟正黑體" panose="020B0604030504040204" pitchFamily="34" charset="-120"/>
              <a:ea typeface="微軟正黑體" panose="020B0604030504040204" pitchFamily="34" charset="-120"/>
            </a:endParaRPr>
          </a:p>
          <a:p>
            <a:pPr latinLnBrk="1">
              <a:lnSpc>
                <a:spcPct val="125000"/>
              </a:lnSpc>
            </a:pPr>
            <a:endParaRPr lang="en-US" altLang="zh-TW" sz="2400" b="1" dirty="0">
              <a:solidFill>
                <a:srgbClr val="404040"/>
              </a:solidFill>
              <a:latin typeface="微軟正黑體" panose="020B0604030504040204" pitchFamily="34" charset="-120"/>
              <a:ea typeface="微軟正黑體" panose="020B0604030504040204" pitchFamily="34" charset="-120"/>
            </a:endParaRPr>
          </a:p>
          <a:p>
            <a:pPr latinLnBrk="1">
              <a:lnSpc>
                <a:spcPct val="125000"/>
              </a:lnSpc>
            </a:pPr>
            <a:endParaRPr lang="zh-TW" altLang="en-US" sz="2400" b="1" dirty="0">
              <a:solidFill>
                <a:srgbClr val="404040"/>
              </a:solidFill>
              <a:latin typeface="微軟正黑體" panose="020B0604030504040204" pitchFamily="34" charset="-120"/>
              <a:ea typeface="微軟正黑體" panose="020B0604030504040204" pitchFamily="34" charset="-120"/>
            </a:endParaRPr>
          </a:p>
        </p:txBody>
      </p:sp>
      <p:sp>
        <p:nvSpPr>
          <p:cNvPr id="31" name="矩形 30"/>
          <p:cNvSpPr>
            <a:spLocks noChangeArrowheads="1"/>
          </p:cNvSpPr>
          <p:nvPr/>
        </p:nvSpPr>
        <p:spPr bwMode="auto">
          <a:xfrm>
            <a:off x="5732450" y="5910432"/>
            <a:ext cx="6096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buFontTx/>
              <a:buNone/>
            </a:pPr>
            <a:r>
              <a:rPr lang="zh-TW" altLang="en-US" sz="2400" b="1" dirty="0">
                <a:solidFill>
                  <a:schemeClr val="tx1">
                    <a:lumMod val="85000"/>
                    <a:lumOff val="15000"/>
                  </a:schemeClr>
                </a:solidFill>
                <a:latin typeface="微軟正黑體" panose="020B0604030504040204" pitchFamily="34" charset="-120"/>
                <a:ea typeface="微軟正黑體" panose="020B0604030504040204" pitchFamily="34" charset="-120"/>
              </a:rPr>
              <a:t>預擬本學期工作</a:t>
            </a:r>
            <a:r>
              <a:rPr lang="zh-TW" altLang="en-US" sz="2400" b="1" dirty="0" smtClean="0">
                <a:solidFill>
                  <a:schemeClr val="tx1">
                    <a:lumMod val="85000"/>
                    <a:lumOff val="15000"/>
                  </a:schemeClr>
                </a:solidFill>
                <a:latin typeface="微軟正黑體" panose="020B0604030504040204" pitchFamily="34" charset="-120"/>
                <a:ea typeface="微軟正黑體" panose="020B0604030504040204" pitchFamily="34" charset="-120"/>
              </a:rPr>
              <a:t>重點與各工作實施計畫。</a:t>
            </a:r>
            <a:endParaRPr lang="zh-TW" altLang="en-US" sz="2400" b="1" dirty="0">
              <a:solidFill>
                <a:schemeClr val="tx1">
                  <a:lumMod val="85000"/>
                  <a:lumOff val="15000"/>
                </a:schemeClr>
              </a:solidFill>
              <a:latin typeface="微軟正黑體" panose="020B0604030504040204" pitchFamily="34" charset="-120"/>
              <a:ea typeface="微軟正黑體" panose="020B0604030504040204" pitchFamily="34" charset="-120"/>
            </a:endParaRPr>
          </a:p>
        </p:txBody>
      </p:sp>
      <p:sp>
        <p:nvSpPr>
          <p:cNvPr id="32" name="矩形 31"/>
          <p:cNvSpPr>
            <a:spLocks noChangeArrowheads="1"/>
          </p:cNvSpPr>
          <p:nvPr/>
        </p:nvSpPr>
        <p:spPr bwMode="auto">
          <a:xfrm>
            <a:off x="5977474" y="4689127"/>
            <a:ext cx="6096000" cy="509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latinLnBrk="1">
              <a:lnSpc>
                <a:spcPct val="125000"/>
              </a:lnSpc>
            </a:pPr>
            <a:r>
              <a:rPr lang="zh-TW" altLang="en-US" sz="2400" b="1" dirty="0">
                <a:solidFill>
                  <a:srgbClr val="404040"/>
                </a:solidFill>
                <a:latin typeface="微軟正黑體" panose="020B0604030504040204" pitchFamily="34" charset="-120"/>
                <a:ea typeface="微軟正黑體" panose="020B0604030504040204" pitchFamily="34" charset="-120"/>
              </a:rPr>
              <a:t>彙整各處室學年上下學期重要行事</a:t>
            </a:r>
            <a:r>
              <a:rPr lang="zh-TW" altLang="en-US" sz="2400" b="1" dirty="0" smtClean="0">
                <a:solidFill>
                  <a:srgbClr val="404040"/>
                </a:solidFill>
                <a:latin typeface="微軟正黑體" panose="020B0604030504040204" pitchFamily="34" charset="-120"/>
                <a:ea typeface="微軟正黑體" panose="020B0604030504040204" pitchFamily="34" charset="-120"/>
              </a:rPr>
              <a:t>活動。</a:t>
            </a:r>
            <a:endParaRPr lang="zh-TW" altLang="en-US" sz="2400" b="1" dirty="0">
              <a:solidFill>
                <a:srgbClr val="404040"/>
              </a:solidFill>
              <a:latin typeface="微軟正黑體" panose="020B0604030504040204" pitchFamily="34" charset="-120"/>
              <a:ea typeface="微軟正黑體" panose="020B0604030504040204" pitchFamily="34" charset="-120"/>
            </a:endParaRPr>
          </a:p>
        </p:txBody>
      </p:sp>
      <p:sp>
        <p:nvSpPr>
          <p:cNvPr id="2" name="椭圆 1"/>
          <p:cNvSpPr>
            <a:spLocks noChangeArrowheads="1"/>
          </p:cNvSpPr>
          <p:nvPr/>
        </p:nvSpPr>
        <p:spPr bwMode="auto">
          <a:xfrm>
            <a:off x="385763" y="1803400"/>
            <a:ext cx="4297362" cy="4298950"/>
          </a:xfrm>
          <a:prstGeom prst="ellipse">
            <a:avLst/>
          </a:prstGeom>
          <a:solidFill>
            <a:srgbClr val="92D050"/>
          </a:solidFill>
          <a:ln>
            <a:noFill/>
          </a:ln>
          <a:extLst/>
        </p:spPr>
        <p:txBody>
          <a:bodyPr/>
          <a:lstStyle/>
          <a:p>
            <a:pPr algn="ctr"/>
            <a:endParaRPr lang="zh-CN" altLang="en-US"/>
          </a:p>
        </p:txBody>
      </p:sp>
      <p:sp>
        <p:nvSpPr>
          <p:cNvPr id="34" name="Freeform 5"/>
          <p:cNvSpPr>
            <a:spLocks noEditPoints="1" noChangeArrowheads="1"/>
          </p:cNvSpPr>
          <p:nvPr/>
        </p:nvSpPr>
        <p:spPr bwMode="auto">
          <a:xfrm>
            <a:off x="1716088" y="2905125"/>
            <a:ext cx="1636712" cy="1395413"/>
          </a:xfrm>
          <a:custGeom>
            <a:avLst/>
            <a:gdLst>
              <a:gd name="T0" fmla="*/ 20 w 86"/>
              <a:gd name="T1" fmla="*/ 2 h 70"/>
              <a:gd name="T2" fmla="*/ 60 w 86"/>
              <a:gd name="T3" fmla="*/ 2 h 70"/>
              <a:gd name="T4" fmla="*/ 80 w 86"/>
              <a:gd name="T5" fmla="*/ 6 h 70"/>
              <a:gd name="T6" fmla="*/ 74 w 86"/>
              <a:gd name="T7" fmla="*/ 26 h 70"/>
              <a:gd name="T8" fmla="*/ 59 w 86"/>
              <a:gd name="T9" fmla="*/ 8 h 70"/>
              <a:gd name="T10" fmla="*/ 43 w 86"/>
              <a:gd name="T11" fmla="*/ 54 h 70"/>
              <a:gd name="T12" fmla="*/ 49 w 86"/>
              <a:gd name="T13" fmla="*/ 58 h 70"/>
              <a:gd name="T14" fmla="*/ 50 w 86"/>
              <a:gd name="T15" fmla="*/ 59 h 70"/>
              <a:gd name="T16" fmla="*/ 40 w 86"/>
              <a:gd name="T17" fmla="*/ 60 h 70"/>
              <a:gd name="T18" fmla="*/ 22 w 86"/>
              <a:gd name="T19" fmla="*/ 60 h 70"/>
              <a:gd name="T20" fmla="*/ 0 w 86"/>
              <a:gd name="T21" fmla="*/ 58 h 70"/>
              <a:gd name="T22" fmla="*/ 3 w 86"/>
              <a:gd name="T23" fmla="*/ 3 h 70"/>
              <a:gd name="T24" fmla="*/ 59 w 86"/>
              <a:gd name="T25" fmla="*/ 37 h 70"/>
              <a:gd name="T26" fmla="*/ 57 w 86"/>
              <a:gd name="T27" fmla="*/ 51 h 70"/>
              <a:gd name="T28" fmla="*/ 72 w 86"/>
              <a:gd name="T29" fmla="*/ 53 h 70"/>
              <a:gd name="T30" fmla="*/ 74 w 86"/>
              <a:gd name="T31" fmla="*/ 39 h 70"/>
              <a:gd name="T32" fmla="*/ 56 w 86"/>
              <a:gd name="T33" fmla="*/ 33 h 70"/>
              <a:gd name="T34" fmla="*/ 53 w 86"/>
              <a:gd name="T35" fmla="*/ 55 h 70"/>
              <a:gd name="T36" fmla="*/ 73 w 86"/>
              <a:gd name="T37" fmla="*/ 59 h 70"/>
              <a:gd name="T38" fmla="*/ 79 w 86"/>
              <a:gd name="T39" fmla="*/ 68 h 70"/>
              <a:gd name="T40" fmla="*/ 84 w 86"/>
              <a:gd name="T41" fmla="*/ 69 h 70"/>
              <a:gd name="T42" fmla="*/ 80 w 86"/>
              <a:gd name="T43" fmla="*/ 57 h 70"/>
              <a:gd name="T44" fmla="*/ 81 w 86"/>
              <a:gd name="T45" fmla="*/ 47 h 70"/>
              <a:gd name="T46" fmla="*/ 67 w 86"/>
              <a:gd name="T47" fmla="*/ 29 h 70"/>
              <a:gd name="T48" fmla="*/ 58 w 86"/>
              <a:gd name="T49" fmla="*/ 46 h 70"/>
              <a:gd name="T50" fmla="*/ 58 w 86"/>
              <a:gd name="T51" fmla="*/ 46 h 70"/>
              <a:gd name="T52" fmla="*/ 47 w 86"/>
              <a:gd name="T53" fmla="*/ 19 h 70"/>
              <a:gd name="T54" fmla="*/ 71 w 86"/>
              <a:gd name="T55" fmla="*/ 24 h 70"/>
              <a:gd name="T56" fmla="*/ 71 w 86"/>
              <a:gd name="T57" fmla="*/ 15 h 70"/>
              <a:gd name="T58" fmla="*/ 47 w 86"/>
              <a:gd name="T59" fmla="*/ 14 h 70"/>
              <a:gd name="T60" fmla="*/ 71 w 86"/>
              <a:gd name="T61" fmla="*/ 15 h 70"/>
              <a:gd name="T62" fmla="*/ 10 w 86"/>
              <a:gd name="T63" fmla="*/ 51 h 70"/>
              <a:gd name="T64" fmla="*/ 34 w 86"/>
              <a:gd name="T65" fmla="*/ 46 h 70"/>
              <a:gd name="T66" fmla="*/ 10 w 86"/>
              <a:gd name="T67" fmla="*/ 41 h 70"/>
              <a:gd name="T68" fmla="*/ 34 w 86"/>
              <a:gd name="T69" fmla="*/ 41 h 70"/>
              <a:gd name="T70" fmla="*/ 10 w 86"/>
              <a:gd name="T71" fmla="*/ 41 h 70"/>
              <a:gd name="T72" fmla="*/ 10 w 86"/>
              <a:gd name="T73" fmla="*/ 37 h 70"/>
              <a:gd name="T74" fmla="*/ 34 w 86"/>
              <a:gd name="T75" fmla="*/ 32 h 70"/>
              <a:gd name="T76" fmla="*/ 22 w 86"/>
              <a:gd name="T77" fmla="*/ 25 h 70"/>
              <a:gd name="T78" fmla="*/ 34 w 86"/>
              <a:gd name="T79" fmla="*/ 27 h 70"/>
              <a:gd name="T80" fmla="*/ 22 w 86"/>
              <a:gd name="T81" fmla="*/ 25 h 70"/>
              <a:gd name="T82" fmla="*/ 22 w 86"/>
              <a:gd name="T83" fmla="*/ 21 h 70"/>
              <a:gd name="T84" fmla="*/ 34 w 86"/>
              <a:gd name="T85" fmla="*/ 18 h 70"/>
              <a:gd name="T86" fmla="*/ 22 w 86"/>
              <a:gd name="T87" fmla="*/ 14 h 70"/>
              <a:gd name="T88" fmla="*/ 34 w 86"/>
              <a:gd name="T89" fmla="*/ 15 h 70"/>
              <a:gd name="T90" fmla="*/ 22 w 86"/>
              <a:gd name="T91" fmla="*/ 14 h 70"/>
              <a:gd name="T92" fmla="*/ 9 w 86"/>
              <a:gd name="T93" fmla="*/ 31 h 70"/>
              <a:gd name="T94" fmla="*/ 19 w 86"/>
              <a:gd name="T95" fmla="*/ 13 h 70"/>
              <a:gd name="T96" fmla="*/ 21 w 86"/>
              <a:gd name="T97" fmla="*/ 8 h 70"/>
              <a:gd name="T98" fmla="*/ 5 w 86"/>
              <a:gd name="T99" fmla="*/ 56 h 70"/>
              <a:gd name="T100" fmla="*/ 37 w 86"/>
              <a:gd name="T101" fmla="*/ 54 h 70"/>
              <a:gd name="T102" fmla="*/ 21 w 86"/>
              <a:gd name="T103" fmla="*/ 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70">
                <a:moveTo>
                  <a:pt x="3" y="3"/>
                </a:moveTo>
                <a:cubicBezTo>
                  <a:pt x="8" y="4"/>
                  <a:pt x="14" y="3"/>
                  <a:pt x="20" y="2"/>
                </a:cubicBezTo>
                <a:cubicBezTo>
                  <a:pt x="28" y="1"/>
                  <a:pt x="35" y="0"/>
                  <a:pt x="40" y="3"/>
                </a:cubicBezTo>
                <a:cubicBezTo>
                  <a:pt x="45" y="0"/>
                  <a:pt x="52" y="1"/>
                  <a:pt x="60" y="2"/>
                </a:cubicBezTo>
                <a:cubicBezTo>
                  <a:pt x="65" y="3"/>
                  <a:pt x="72" y="4"/>
                  <a:pt x="77" y="3"/>
                </a:cubicBezTo>
                <a:cubicBezTo>
                  <a:pt x="80" y="6"/>
                  <a:pt x="80" y="6"/>
                  <a:pt x="80" y="6"/>
                </a:cubicBezTo>
                <a:cubicBezTo>
                  <a:pt x="80" y="30"/>
                  <a:pt x="80" y="30"/>
                  <a:pt x="80" y="30"/>
                </a:cubicBezTo>
                <a:cubicBezTo>
                  <a:pt x="78" y="28"/>
                  <a:pt x="76" y="27"/>
                  <a:pt x="74" y="26"/>
                </a:cubicBezTo>
                <a:cubicBezTo>
                  <a:pt x="74" y="9"/>
                  <a:pt x="74" y="9"/>
                  <a:pt x="74" y="9"/>
                </a:cubicBezTo>
                <a:cubicBezTo>
                  <a:pt x="69" y="9"/>
                  <a:pt x="64" y="8"/>
                  <a:pt x="59" y="8"/>
                </a:cubicBezTo>
                <a:cubicBezTo>
                  <a:pt x="52" y="7"/>
                  <a:pt x="46" y="6"/>
                  <a:pt x="43" y="8"/>
                </a:cubicBezTo>
                <a:cubicBezTo>
                  <a:pt x="43" y="54"/>
                  <a:pt x="43" y="54"/>
                  <a:pt x="43" y="54"/>
                </a:cubicBezTo>
                <a:cubicBezTo>
                  <a:pt x="44" y="54"/>
                  <a:pt x="45" y="54"/>
                  <a:pt x="47" y="54"/>
                </a:cubicBezTo>
                <a:cubicBezTo>
                  <a:pt x="47" y="55"/>
                  <a:pt x="48" y="56"/>
                  <a:pt x="49" y="58"/>
                </a:cubicBezTo>
                <a:cubicBezTo>
                  <a:pt x="50" y="58"/>
                  <a:pt x="50" y="59"/>
                  <a:pt x="51" y="59"/>
                </a:cubicBezTo>
                <a:cubicBezTo>
                  <a:pt x="50" y="59"/>
                  <a:pt x="50" y="59"/>
                  <a:pt x="50" y="59"/>
                </a:cubicBezTo>
                <a:cubicBezTo>
                  <a:pt x="46" y="59"/>
                  <a:pt x="43" y="59"/>
                  <a:pt x="41" y="60"/>
                </a:cubicBezTo>
                <a:cubicBezTo>
                  <a:pt x="40" y="60"/>
                  <a:pt x="40" y="60"/>
                  <a:pt x="40" y="60"/>
                </a:cubicBezTo>
                <a:cubicBezTo>
                  <a:pt x="38" y="60"/>
                  <a:pt x="38" y="60"/>
                  <a:pt x="38" y="60"/>
                </a:cubicBezTo>
                <a:cubicBezTo>
                  <a:pt x="36" y="59"/>
                  <a:pt x="29" y="59"/>
                  <a:pt x="22" y="60"/>
                </a:cubicBezTo>
                <a:cubicBezTo>
                  <a:pt x="15" y="61"/>
                  <a:pt x="8" y="62"/>
                  <a:pt x="2" y="61"/>
                </a:cubicBezTo>
                <a:cubicBezTo>
                  <a:pt x="0" y="58"/>
                  <a:pt x="0" y="58"/>
                  <a:pt x="0" y="58"/>
                </a:cubicBezTo>
                <a:cubicBezTo>
                  <a:pt x="0" y="6"/>
                  <a:pt x="0" y="6"/>
                  <a:pt x="0" y="6"/>
                </a:cubicBezTo>
                <a:cubicBezTo>
                  <a:pt x="3" y="3"/>
                  <a:pt x="3" y="3"/>
                  <a:pt x="3" y="3"/>
                </a:cubicBezTo>
                <a:close/>
                <a:moveTo>
                  <a:pt x="67" y="35"/>
                </a:moveTo>
                <a:cubicBezTo>
                  <a:pt x="64" y="34"/>
                  <a:pt x="61" y="35"/>
                  <a:pt x="59" y="37"/>
                </a:cubicBezTo>
                <a:cubicBezTo>
                  <a:pt x="57" y="39"/>
                  <a:pt x="56" y="41"/>
                  <a:pt x="55" y="44"/>
                </a:cubicBezTo>
                <a:cubicBezTo>
                  <a:pt x="55" y="46"/>
                  <a:pt x="56" y="49"/>
                  <a:pt x="57" y="51"/>
                </a:cubicBezTo>
                <a:cubicBezTo>
                  <a:pt x="59" y="54"/>
                  <a:pt x="62" y="55"/>
                  <a:pt x="64" y="55"/>
                </a:cubicBezTo>
                <a:cubicBezTo>
                  <a:pt x="67" y="56"/>
                  <a:pt x="70" y="55"/>
                  <a:pt x="72" y="53"/>
                </a:cubicBezTo>
                <a:cubicBezTo>
                  <a:pt x="74" y="51"/>
                  <a:pt x="76" y="49"/>
                  <a:pt x="76" y="46"/>
                </a:cubicBezTo>
                <a:cubicBezTo>
                  <a:pt x="76" y="44"/>
                  <a:pt x="75" y="41"/>
                  <a:pt x="74" y="39"/>
                </a:cubicBezTo>
                <a:cubicBezTo>
                  <a:pt x="72" y="36"/>
                  <a:pt x="69" y="35"/>
                  <a:pt x="67" y="35"/>
                </a:cubicBezTo>
                <a:close/>
                <a:moveTo>
                  <a:pt x="56" y="33"/>
                </a:moveTo>
                <a:cubicBezTo>
                  <a:pt x="52" y="35"/>
                  <a:pt x="50" y="39"/>
                  <a:pt x="50" y="43"/>
                </a:cubicBezTo>
                <a:cubicBezTo>
                  <a:pt x="50" y="47"/>
                  <a:pt x="51" y="51"/>
                  <a:pt x="53" y="55"/>
                </a:cubicBezTo>
                <a:cubicBezTo>
                  <a:pt x="56" y="58"/>
                  <a:pt x="60" y="60"/>
                  <a:pt x="64" y="60"/>
                </a:cubicBezTo>
                <a:cubicBezTo>
                  <a:pt x="67" y="61"/>
                  <a:pt x="70" y="60"/>
                  <a:pt x="73" y="59"/>
                </a:cubicBezTo>
                <a:cubicBezTo>
                  <a:pt x="73" y="60"/>
                  <a:pt x="73" y="61"/>
                  <a:pt x="74" y="61"/>
                </a:cubicBezTo>
                <a:cubicBezTo>
                  <a:pt x="79" y="68"/>
                  <a:pt x="79" y="68"/>
                  <a:pt x="79" y="68"/>
                </a:cubicBezTo>
                <a:cubicBezTo>
                  <a:pt x="80" y="70"/>
                  <a:pt x="83" y="70"/>
                  <a:pt x="84" y="69"/>
                </a:cubicBezTo>
                <a:cubicBezTo>
                  <a:pt x="84" y="69"/>
                  <a:pt x="84" y="69"/>
                  <a:pt x="84" y="69"/>
                </a:cubicBezTo>
                <a:cubicBezTo>
                  <a:pt x="86" y="67"/>
                  <a:pt x="86" y="65"/>
                  <a:pt x="85" y="63"/>
                </a:cubicBezTo>
                <a:cubicBezTo>
                  <a:pt x="80" y="57"/>
                  <a:pt x="80" y="57"/>
                  <a:pt x="80" y="57"/>
                </a:cubicBezTo>
                <a:cubicBezTo>
                  <a:pt x="79" y="56"/>
                  <a:pt x="78" y="55"/>
                  <a:pt x="77" y="55"/>
                </a:cubicBezTo>
                <a:cubicBezTo>
                  <a:pt x="79" y="53"/>
                  <a:pt x="81" y="50"/>
                  <a:pt x="81" y="47"/>
                </a:cubicBezTo>
                <a:cubicBezTo>
                  <a:pt x="82" y="43"/>
                  <a:pt x="81" y="39"/>
                  <a:pt x="78" y="35"/>
                </a:cubicBezTo>
                <a:cubicBezTo>
                  <a:pt x="75" y="32"/>
                  <a:pt x="71" y="30"/>
                  <a:pt x="67" y="29"/>
                </a:cubicBezTo>
                <a:cubicBezTo>
                  <a:pt x="63" y="29"/>
                  <a:pt x="59" y="30"/>
                  <a:pt x="56" y="33"/>
                </a:cubicBezTo>
                <a:close/>
                <a:moveTo>
                  <a:pt x="58" y="46"/>
                </a:moveTo>
                <a:cubicBezTo>
                  <a:pt x="60" y="41"/>
                  <a:pt x="64" y="39"/>
                  <a:pt x="70" y="38"/>
                </a:cubicBezTo>
                <a:cubicBezTo>
                  <a:pt x="64" y="34"/>
                  <a:pt x="57" y="40"/>
                  <a:pt x="58" y="46"/>
                </a:cubicBezTo>
                <a:close/>
                <a:moveTo>
                  <a:pt x="71" y="21"/>
                </a:moveTo>
                <a:cubicBezTo>
                  <a:pt x="65" y="21"/>
                  <a:pt x="51" y="19"/>
                  <a:pt x="47" y="19"/>
                </a:cubicBezTo>
                <a:cubicBezTo>
                  <a:pt x="47" y="20"/>
                  <a:pt x="47" y="21"/>
                  <a:pt x="47" y="21"/>
                </a:cubicBezTo>
                <a:cubicBezTo>
                  <a:pt x="51" y="21"/>
                  <a:pt x="67" y="24"/>
                  <a:pt x="71" y="24"/>
                </a:cubicBezTo>
                <a:cubicBezTo>
                  <a:pt x="71" y="23"/>
                  <a:pt x="71" y="22"/>
                  <a:pt x="71" y="21"/>
                </a:cubicBezTo>
                <a:close/>
                <a:moveTo>
                  <a:pt x="71" y="15"/>
                </a:moveTo>
                <a:cubicBezTo>
                  <a:pt x="65" y="15"/>
                  <a:pt x="51" y="12"/>
                  <a:pt x="47" y="12"/>
                </a:cubicBezTo>
                <a:cubicBezTo>
                  <a:pt x="47" y="13"/>
                  <a:pt x="47" y="14"/>
                  <a:pt x="47" y="14"/>
                </a:cubicBezTo>
                <a:cubicBezTo>
                  <a:pt x="51" y="14"/>
                  <a:pt x="67" y="17"/>
                  <a:pt x="71" y="17"/>
                </a:cubicBezTo>
                <a:cubicBezTo>
                  <a:pt x="71" y="16"/>
                  <a:pt x="71" y="15"/>
                  <a:pt x="71" y="15"/>
                </a:cubicBezTo>
                <a:close/>
                <a:moveTo>
                  <a:pt x="10" y="49"/>
                </a:moveTo>
                <a:cubicBezTo>
                  <a:pt x="10" y="49"/>
                  <a:pt x="10" y="50"/>
                  <a:pt x="10" y="51"/>
                </a:cubicBezTo>
                <a:cubicBezTo>
                  <a:pt x="14" y="51"/>
                  <a:pt x="29" y="48"/>
                  <a:pt x="34" y="48"/>
                </a:cubicBezTo>
                <a:cubicBezTo>
                  <a:pt x="34" y="48"/>
                  <a:pt x="34" y="47"/>
                  <a:pt x="34" y="46"/>
                </a:cubicBezTo>
                <a:cubicBezTo>
                  <a:pt x="30" y="46"/>
                  <a:pt x="15" y="49"/>
                  <a:pt x="10" y="49"/>
                </a:cubicBezTo>
                <a:close/>
                <a:moveTo>
                  <a:pt x="10" y="41"/>
                </a:moveTo>
                <a:cubicBezTo>
                  <a:pt x="10" y="42"/>
                  <a:pt x="10" y="43"/>
                  <a:pt x="10" y="43"/>
                </a:cubicBezTo>
                <a:cubicBezTo>
                  <a:pt x="14" y="44"/>
                  <a:pt x="29" y="41"/>
                  <a:pt x="34" y="41"/>
                </a:cubicBezTo>
                <a:cubicBezTo>
                  <a:pt x="34" y="40"/>
                  <a:pt x="34" y="40"/>
                  <a:pt x="34" y="39"/>
                </a:cubicBezTo>
                <a:cubicBezTo>
                  <a:pt x="30" y="39"/>
                  <a:pt x="15" y="41"/>
                  <a:pt x="10" y="41"/>
                </a:cubicBezTo>
                <a:close/>
                <a:moveTo>
                  <a:pt x="10" y="34"/>
                </a:moveTo>
                <a:cubicBezTo>
                  <a:pt x="10" y="35"/>
                  <a:pt x="10" y="36"/>
                  <a:pt x="10" y="37"/>
                </a:cubicBezTo>
                <a:cubicBezTo>
                  <a:pt x="14" y="37"/>
                  <a:pt x="29" y="34"/>
                  <a:pt x="34" y="34"/>
                </a:cubicBezTo>
                <a:cubicBezTo>
                  <a:pt x="34" y="33"/>
                  <a:pt x="34" y="33"/>
                  <a:pt x="34" y="32"/>
                </a:cubicBezTo>
                <a:cubicBezTo>
                  <a:pt x="30" y="32"/>
                  <a:pt x="15" y="34"/>
                  <a:pt x="10" y="34"/>
                </a:cubicBezTo>
                <a:close/>
                <a:moveTo>
                  <a:pt x="22" y="25"/>
                </a:moveTo>
                <a:cubicBezTo>
                  <a:pt x="22" y="26"/>
                  <a:pt x="22" y="27"/>
                  <a:pt x="22" y="28"/>
                </a:cubicBezTo>
                <a:cubicBezTo>
                  <a:pt x="25" y="28"/>
                  <a:pt x="29" y="26"/>
                  <a:pt x="34" y="27"/>
                </a:cubicBezTo>
                <a:cubicBezTo>
                  <a:pt x="34" y="26"/>
                  <a:pt x="34" y="25"/>
                  <a:pt x="34" y="24"/>
                </a:cubicBezTo>
                <a:cubicBezTo>
                  <a:pt x="30" y="24"/>
                  <a:pt x="26" y="25"/>
                  <a:pt x="22" y="25"/>
                </a:cubicBezTo>
                <a:close/>
                <a:moveTo>
                  <a:pt x="22" y="19"/>
                </a:moveTo>
                <a:cubicBezTo>
                  <a:pt x="22" y="20"/>
                  <a:pt x="22" y="21"/>
                  <a:pt x="22" y="21"/>
                </a:cubicBezTo>
                <a:cubicBezTo>
                  <a:pt x="25" y="21"/>
                  <a:pt x="29" y="20"/>
                  <a:pt x="34" y="20"/>
                </a:cubicBezTo>
                <a:cubicBezTo>
                  <a:pt x="34" y="20"/>
                  <a:pt x="34" y="19"/>
                  <a:pt x="34" y="18"/>
                </a:cubicBezTo>
                <a:cubicBezTo>
                  <a:pt x="30" y="18"/>
                  <a:pt x="26" y="19"/>
                  <a:pt x="22" y="19"/>
                </a:cubicBezTo>
                <a:close/>
                <a:moveTo>
                  <a:pt x="22" y="14"/>
                </a:moveTo>
                <a:cubicBezTo>
                  <a:pt x="22" y="15"/>
                  <a:pt x="22" y="15"/>
                  <a:pt x="22" y="16"/>
                </a:cubicBezTo>
                <a:cubicBezTo>
                  <a:pt x="25" y="16"/>
                  <a:pt x="29" y="15"/>
                  <a:pt x="34" y="15"/>
                </a:cubicBezTo>
                <a:cubicBezTo>
                  <a:pt x="34" y="14"/>
                  <a:pt x="34" y="14"/>
                  <a:pt x="34" y="13"/>
                </a:cubicBezTo>
                <a:cubicBezTo>
                  <a:pt x="30" y="13"/>
                  <a:pt x="26" y="13"/>
                  <a:pt x="22" y="14"/>
                </a:cubicBezTo>
                <a:close/>
                <a:moveTo>
                  <a:pt x="9" y="14"/>
                </a:moveTo>
                <a:cubicBezTo>
                  <a:pt x="9" y="31"/>
                  <a:pt x="9" y="31"/>
                  <a:pt x="9" y="31"/>
                </a:cubicBezTo>
                <a:cubicBezTo>
                  <a:pt x="19" y="30"/>
                  <a:pt x="19" y="30"/>
                  <a:pt x="19" y="30"/>
                </a:cubicBezTo>
                <a:cubicBezTo>
                  <a:pt x="19" y="13"/>
                  <a:pt x="19" y="13"/>
                  <a:pt x="19" y="13"/>
                </a:cubicBezTo>
                <a:cubicBezTo>
                  <a:pt x="9" y="14"/>
                  <a:pt x="9" y="14"/>
                  <a:pt x="9" y="14"/>
                </a:cubicBezTo>
                <a:close/>
                <a:moveTo>
                  <a:pt x="21" y="8"/>
                </a:moveTo>
                <a:cubicBezTo>
                  <a:pt x="16" y="8"/>
                  <a:pt x="10" y="9"/>
                  <a:pt x="5" y="9"/>
                </a:cubicBezTo>
                <a:cubicBezTo>
                  <a:pt x="5" y="56"/>
                  <a:pt x="5" y="56"/>
                  <a:pt x="5" y="56"/>
                </a:cubicBezTo>
                <a:cubicBezTo>
                  <a:pt x="10" y="56"/>
                  <a:pt x="16" y="55"/>
                  <a:pt x="21" y="55"/>
                </a:cubicBezTo>
                <a:cubicBezTo>
                  <a:pt x="27" y="54"/>
                  <a:pt x="33" y="53"/>
                  <a:pt x="37" y="54"/>
                </a:cubicBezTo>
                <a:cubicBezTo>
                  <a:pt x="37" y="8"/>
                  <a:pt x="37" y="8"/>
                  <a:pt x="37" y="8"/>
                </a:cubicBezTo>
                <a:cubicBezTo>
                  <a:pt x="34" y="6"/>
                  <a:pt x="27" y="7"/>
                  <a:pt x="21"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5" name="文本框 34"/>
          <p:cNvSpPr txBox="1">
            <a:spLocks noChangeArrowheads="1"/>
          </p:cNvSpPr>
          <p:nvPr/>
        </p:nvSpPr>
        <p:spPr bwMode="auto">
          <a:xfrm>
            <a:off x="998538" y="4414838"/>
            <a:ext cx="307340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TW" altLang="en-US" sz="3200" b="1" dirty="0" smtClean="0">
                <a:solidFill>
                  <a:schemeClr val="bg1"/>
                </a:solidFill>
                <a:latin typeface="微軟正黑體" panose="020B0604030504040204" pitchFamily="34" charset="-120"/>
                <a:ea typeface="微軟正黑體" panose="020B0604030504040204" pitchFamily="34" charset="-120"/>
              </a:rPr>
              <a:t>學校行事曆</a:t>
            </a:r>
            <a:endParaRPr lang="zh-CN" altLang="en-US" sz="3200" b="1" dirty="0">
              <a:solidFill>
                <a:schemeClr val="bg1"/>
              </a:solidFill>
              <a:latin typeface="微軟正黑體" panose="020B0604030504040204" pitchFamily="34" charset="-120"/>
              <a:ea typeface="微軟正黑體" panose="020B0604030504040204" pitchFamily="34" charset="-120"/>
            </a:endParaRPr>
          </a:p>
        </p:txBody>
      </p:sp>
      <p:sp>
        <p:nvSpPr>
          <p:cNvPr id="33" name="矩形 32"/>
          <p:cNvSpPr>
            <a:spLocks noChangeArrowheads="1"/>
          </p:cNvSpPr>
          <p:nvPr/>
        </p:nvSpPr>
        <p:spPr bwMode="auto">
          <a:xfrm>
            <a:off x="5747347" y="5364940"/>
            <a:ext cx="452079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3200" b="1" dirty="0" smtClean="0">
                <a:solidFill>
                  <a:srgbClr val="197519"/>
                </a:solidFill>
                <a:latin typeface="微軟正黑體" panose="020B0604030504040204" pitchFamily="34" charset="-120"/>
                <a:ea typeface="微軟正黑體" panose="020B0604030504040204" pitchFamily="34" charset="-120"/>
              </a:rPr>
              <a:t>事先規劃學年工作重點</a:t>
            </a:r>
            <a:endParaRPr lang="zh-CN" altLang="en-US" sz="3200" b="1" dirty="0">
              <a:latin typeface="微軟正黑體" panose="020B0604030504040204" pitchFamily="34" charset="-120"/>
              <a:ea typeface="微軟正黑體" panose="020B0604030504040204" pitchFamily="34" charset="-120"/>
            </a:endParaRPr>
          </a:p>
        </p:txBody>
      </p:sp>
      <p:grpSp>
        <p:nvGrpSpPr>
          <p:cNvPr id="14" name="组合 13"/>
          <p:cNvGrpSpPr>
            <a:grpSpLocks/>
          </p:cNvGrpSpPr>
          <p:nvPr/>
        </p:nvGrpSpPr>
        <p:grpSpPr bwMode="auto">
          <a:xfrm>
            <a:off x="3641838" y="1477616"/>
            <a:ext cx="1733550" cy="1263650"/>
            <a:chOff x="3856882" y="1805041"/>
            <a:chExt cx="1734682" cy="1262903"/>
          </a:xfrm>
        </p:grpSpPr>
        <p:grpSp>
          <p:nvGrpSpPr>
            <p:cNvPr id="10259" name="组合 8"/>
            <p:cNvGrpSpPr>
              <a:grpSpLocks/>
            </p:cNvGrpSpPr>
            <p:nvPr/>
          </p:nvGrpSpPr>
          <p:grpSpPr bwMode="auto">
            <a:xfrm>
              <a:off x="4635110" y="1805041"/>
              <a:ext cx="956454" cy="907419"/>
              <a:chOff x="4635110" y="1805041"/>
              <a:chExt cx="956454" cy="907419"/>
            </a:xfrm>
          </p:grpSpPr>
          <p:sp>
            <p:nvSpPr>
              <p:cNvPr id="10260" name="等腰三角形 4"/>
              <p:cNvSpPr>
                <a:spLocks noChangeArrowheads="1"/>
              </p:cNvSpPr>
              <p:nvPr/>
            </p:nvSpPr>
            <p:spPr bwMode="auto">
              <a:xfrm>
                <a:off x="4635110" y="1805041"/>
                <a:ext cx="956454" cy="824528"/>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0261" name="文本框 27"/>
              <p:cNvSpPr txBox="1">
                <a:spLocks noChangeArrowheads="1"/>
              </p:cNvSpPr>
              <p:nvPr/>
            </p:nvSpPr>
            <p:spPr bwMode="auto">
              <a:xfrm>
                <a:off x="4676256" y="2066129"/>
                <a:ext cx="91530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600">
                    <a:solidFill>
                      <a:schemeClr val="bg1"/>
                    </a:solidFill>
                  </a:rPr>
                  <a:t>01</a:t>
                </a:r>
                <a:endParaRPr lang="zh-CN" altLang="en-US" sz="3600">
                  <a:solidFill>
                    <a:schemeClr val="bg1"/>
                  </a:solidFill>
                  <a:ea typeface="方正粗倩简体" pitchFamily="65" charset="-122"/>
                </a:endParaRPr>
              </a:p>
            </p:txBody>
          </p:sp>
        </p:grpSp>
        <p:sp>
          <p:nvSpPr>
            <p:cNvPr id="13" name="矩形 12"/>
            <p:cNvSpPr/>
            <p:nvPr/>
          </p:nvSpPr>
          <p:spPr>
            <a:xfrm rot="19804025">
              <a:off x="3856882" y="2198508"/>
              <a:ext cx="1580594" cy="8694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p>
          </p:txBody>
        </p:sp>
      </p:grpSp>
      <p:grpSp>
        <p:nvGrpSpPr>
          <p:cNvPr id="15" name="组合 14"/>
          <p:cNvGrpSpPr>
            <a:grpSpLocks/>
          </p:cNvGrpSpPr>
          <p:nvPr/>
        </p:nvGrpSpPr>
        <p:grpSpPr bwMode="auto">
          <a:xfrm>
            <a:off x="4230865" y="3997674"/>
            <a:ext cx="1855788" cy="962025"/>
            <a:chOff x="4279404" y="3368896"/>
            <a:chExt cx="1855551" cy="962445"/>
          </a:xfrm>
        </p:grpSpPr>
        <p:grpSp>
          <p:nvGrpSpPr>
            <p:cNvPr id="10264" name="组合 9"/>
            <p:cNvGrpSpPr>
              <a:grpSpLocks/>
            </p:cNvGrpSpPr>
            <p:nvPr/>
          </p:nvGrpSpPr>
          <p:grpSpPr bwMode="auto">
            <a:xfrm>
              <a:off x="5103518" y="3368896"/>
              <a:ext cx="1031437" cy="856513"/>
              <a:chOff x="5103518" y="3368896"/>
              <a:chExt cx="1031437" cy="856513"/>
            </a:xfrm>
          </p:grpSpPr>
          <p:sp>
            <p:nvSpPr>
              <p:cNvPr id="10265" name="等腰三角形 21"/>
              <p:cNvSpPr>
                <a:spLocks noChangeArrowheads="1"/>
              </p:cNvSpPr>
              <p:nvPr/>
            </p:nvSpPr>
            <p:spPr bwMode="auto">
              <a:xfrm rot="1800000">
                <a:off x="5178501" y="3368896"/>
                <a:ext cx="956454" cy="824528"/>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0266" name="文本框 29"/>
              <p:cNvSpPr txBox="1">
                <a:spLocks noChangeArrowheads="1"/>
              </p:cNvSpPr>
              <p:nvPr/>
            </p:nvSpPr>
            <p:spPr bwMode="auto">
              <a:xfrm>
                <a:off x="5103518" y="3579078"/>
                <a:ext cx="91530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600" dirty="0">
                    <a:solidFill>
                      <a:schemeClr val="bg1"/>
                    </a:solidFill>
                  </a:rPr>
                  <a:t>02</a:t>
                </a:r>
                <a:endParaRPr lang="zh-CN" altLang="en-US" sz="3600" dirty="0">
                  <a:solidFill>
                    <a:schemeClr val="bg1"/>
                  </a:solidFill>
                  <a:ea typeface="方正粗倩简体" pitchFamily="65" charset="-122"/>
                </a:endParaRPr>
              </a:p>
            </p:txBody>
          </p:sp>
        </p:grpSp>
        <p:sp>
          <p:nvSpPr>
            <p:cNvPr id="51" name="矩形 50"/>
            <p:cNvSpPr/>
            <p:nvPr/>
          </p:nvSpPr>
          <p:spPr>
            <a:xfrm>
              <a:off x="4279404" y="3462600"/>
              <a:ext cx="1580948" cy="8687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p>
          </p:txBody>
        </p:sp>
      </p:grpSp>
      <p:grpSp>
        <p:nvGrpSpPr>
          <p:cNvPr id="16" name="组合 15"/>
          <p:cNvGrpSpPr>
            <a:grpSpLocks/>
          </p:cNvGrpSpPr>
          <p:nvPr/>
        </p:nvGrpSpPr>
        <p:grpSpPr bwMode="auto">
          <a:xfrm>
            <a:off x="3851167" y="4944075"/>
            <a:ext cx="1763712" cy="1112838"/>
            <a:chOff x="3976330" y="4762614"/>
            <a:chExt cx="1764377" cy="1113179"/>
          </a:xfrm>
        </p:grpSpPr>
        <p:grpSp>
          <p:nvGrpSpPr>
            <p:cNvPr id="10269" name="组合 11"/>
            <p:cNvGrpSpPr>
              <a:grpSpLocks/>
            </p:cNvGrpSpPr>
            <p:nvPr/>
          </p:nvGrpSpPr>
          <p:grpSpPr bwMode="auto">
            <a:xfrm>
              <a:off x="4735934" y="4919339"/>
              <a:ext cx="1004773" cy="956454"/>
              <a:chOff x="4735934" y="4919339"/>
              <a:chExt cx="1004773" cy="956454"/>
            </a:xfrm>
          </p:grpSpPr>
          <p:sp>
            <p:nvSpPr>
              <p:cNvPr id="10270" name="等腰三角形 22"/>
              <p:cNvSpPr>
                <a:spLocks noChangeArrowheads="1"/>
              </p:cNvSpPr>
              <p:nvPr/>
            </p:nvSpPr>
            <p:spPr bwMode="auto">
              <a:xfrm rot="3600000">
                <a:off x="4850216" y="4985302"/>
                <a:ext cx="956454" cy="824528"/>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0271" name="文本框 28"/>
              <p:cNvSpPr txBox="1">
                <a:spLocks noChangeArrowheads="1"/>
              </p:cNvSpPr>
              <p:nvPr/>
            </p:nvSpPr>
            <p:spPr bwMode="auto">
              <a:xfrm>
                <a:off x="4735934" y="5120141"/>
                <a:ext cx="91530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600" dirty="0">
                    <a:solidFill>
                      <a:schemeClr val="bg1"/>
                    </a:solidFill>
                  </a:rPr>
                  <a:t>03</a:t>
                </a:r>
                <a:endParaRPr lang="zh-CN" altLang="en-US" sz="3600" dirty="0">
                  <a:solidFill>
                    <a:schemeClr val="bg1"/>
                  </a:solidFill>
                  <a:ea typeface="方正粗倩简体" pitchFamily="65" charset="-122"/>
                </a:endParaRPr>
              </a:p>
            </p:txBody>
          </p:sp>
        </p:grpSp>
        <p:sp>
          <p:nvSpPr>
            <p:cNvPr id="52" name="矩形 51"/>
            <p:cNvSpPr/>
            <p:nvPr/>
          </p:nvSpPr>
          <p:spPr>
            <a:xfrm rot="1795975" flipH="1">
              <a:off x="3976330" y="4762614"/>
              <a:ext cx="1581746" cy="87021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p>
          </p:txBody>
        </p:sp>
      </p:grpSp>
      <p:sp>
        <p:nvSpPr>
          <p:cNvPr id="53" name="矩形 52"/>
          <p:cNvSpPr>
            <a:spLocks noChangeArrowheads="1"/>
          </p:cNvSpPr>
          <p:nvPr/>
        </p:nvSpPr>
        <p:spPr bwMode="auto">
          <a:xfrm>
            <a:off x="1193801" y="252593"/>
            <a:ext cx="572464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4800" b="1" dirty="0" smtClean="0">
                <a:latin typeface="微軟正黑體" panose="020B0604030504040204" pitchFamily="34" charset="-120"/>
                <a:ea typeface="微軟正黑體" panose="020B0604030504040204" pitchFamily="34" charset="-120"/>
              </a:rPr>
              <a:t>一、學校行事曆安排</a:t>
            </a:r>
            <a:endParaRPr lang="zh-CN" altLang="en-US" sz="4800" b="1" dirty="0">
              <a:latin typeface="微軟正黑體" panose="020B0604030504040204" pitchFamily="34" charset="-120"/>
              <a:ea typeface="微軟正黑體" panose="020B0604030504040204" pitchFamily="34" charset="-120"/>
            </a:endParaRPr>
          </a:p>
        </p:txBody>
      </p:sp>
      <p:sp>
        <p:nvSpPr>
          <p:cNvPr id="54" name="等腰三角形 53"/>
          <p:cNvSpPr>
            <a:spLocks noChangeArrowheads="1"/>
          </p:cNvSpPr>
          <p:nvPr/>
        </p:nvSpPr>
        <p:spPr bwMode="auto">
          <a:xfrm>
            <a:off x="196850" y="360363"/>
            <a:ext cx="563563" cy="485775"/>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55" name="等腰三角形 54"/>
          <p:cNvSpPr>
            <a:spLocks noChangeArrowheads="1"/>
          </p:cNvSpPr>
          <p:nvPr/>
        </p:nvSpPr>
        <p:spPr bwMode="auto">
          <a:xfrm>
            <a:off x="760413" y="696913"/>
            <a:ext cx="265112" cy="228600"/>
          </a:xfrm>
          <a:prstGeom prst="triangle">
            <a:avLst>
              <a:gd name="adj" fmla="val 50000"/>
            </a:avLst>
          </a:prstGeom>
          <a:solidFill>
            <a:srgbClr val="197519">
              <a:alpha val="8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56" name="等腰三角形 55"/>
          <p:cNvSpPr>
            <a:spLocks noChangeArrowheads="1"/>
          </p:cNvSpPr>
          <p:nvPr/>
        </p:nvSpPr>
        <p:spPr bwMode="auto">
          <a:xfrm flipH="1">
            <a:off x="630238" y="469900"/>
            <a:ext cx="85725" cy="74613"/>
          </a:xfrm>
          <a:prstGeom prst="triangle">
            <a:avLst>
              <a:gd name="adj" fmla="val 50000"/>
            </a:avLst>
          </a:prstGeom>
          <a:solidFill>
            <a:srgbClr val="197519">
              <a:alpha val="46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57" name="等腰三角形 56"/>
          <p:cNvSpPr>
            <a:spLocks noChangeArrowheads="1"/>
          </p:cNvSpPr>
          <p:nvPr/>
        </p:nvSpPr>
        <p:spPr bwMode="auto">
          <a:xfrm>
            <a:off x="833438" y="490538"/>
            <a:ext cx="177800" cy="152400"/>
          </a:xfrm>
          <a:prstGeom prst="triangle">
            <a:avLst>
              <a:gd name="adj" fmla="val 50000"/>
            </a:avLst>
          </a:prstGeom>
          <a:solidFill>
            <a:srgbClr val="197519">
              <a:alpha val="71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 name="矩形 44"/>
          <p:cNvSpPr>
            <a:spLocks noChangeArrowheads="1"/>
          </p:cNvSpPr>
          <p:nvPr/>
        </p:nvSpPr>
        <p:spPr bwMode="auto">
          <a:xfrm>
            <a:off x="5730863" y="907629"/>
            <a:ext cx="609758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3200" b="1" dirty="0" smtClean="0">
                <a:solidFill>
                  <a:srgbClr val="197519"/>
                </a:solidFill>
                <a:latin typeface="微軟正黑體" panose="020B0604030504040204" pitchFamily="34" charset="-120"/>
                <a:ea typeface="微軟正黑體" panose="020B0604030504040204" pitchFamily="34" charset="-120"/>
              </a:rPr>
              <a:t>務必依照局端公布行事曆為藍本</a:t>
            </a:r>
            <a:endParaRPr lang="zh-CN" altLang="en-US" sz="3200" b="1" dirty="0">
              <a:latin typeface="微軟正黑體" panose="020B0604030504040204" pitchFamily="34" charset="-120"/>
              <a:ea typeface="微軟正黑體" panose="020B0604030504040204" pitchFamily="34" charset="-120"/>
            </a:endParaRPr>
          </a:p>
        </p:txBody>
      </p:sp>
      <p:sp>
        <p:nvSpPr>
          <p:cNvPr id="46" name="矩形 45"/>
          <p:cNvSpPr>
            <a:spLocks noChangeArrowheads="1"/>
          </p:cNvSpPr>
          <p:nvPr/>
        </p:nvSpPr>
        <p:spPr bwMode="auto">
          <a:xfrm>
            <a:off x="5977474" y="4174795"/>
            <a:ext cx="609758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3200" b="1" dirty="0" smtClean="0">
                <a:solidFill>
                  <a:srgbClr val="197519"/>
                </a:solidFill>
                <a:latin typeface="微軟正黑體" panose="020B0604030504040204" pitchFamily="34" charset="-120"/>
                <a:ea typeface="微軟正黑體" panose="020B0604030504040204" pitchFamily="34" charset="-120"/>
              </a:rPr>
              <a:t>彙整全學年學校重要行事活動</a:t>
            </a:r>
            <a:endParaRPr lang="zh-CN" altLang="en-US" sz="3200" b="1" dirty="0">
              <a:latin typeface="微軟正黑體" panose="020B0604030504040204" pitchFamily="34" charset="-120"/>
              <a:ea typeface="微軟正黑體" panose="020B0604030504040204" pitchFamily="34" charset="-120"/>
            </a:endParaRPr>
          </a:p>
        </p:txBody>
      </p:sp>
      <p:sp>
        <p:nvSpPr>
          <p:cNvPr id="38" name="矩形 37"/>
          <p:cNvSpPr>
            <a:spLocks noChangeArrowheads="1"/>
          </p:cNvSpPr>
          <p:nvPr/>
        </p:nvSpPr>
        <p:spPr bwMode="auto">
          <a:xfrm>
            <a:off x="5768240" y="3132493"/>
            <a:ext cx="6096000"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atinLnBrk="1">
              <a:lnSpc>
                <a:spcPct val="125000"/>
              </a:lnSpc>
            </a:pPr>
            <a:r>
              <a:rPr lang="en-US" altLang="zh-TW" sz="2000" b="1" dirty="0">
                <a:solidFill>
                  <a:srgbClr val="7030A0"/>
                </a:solidFill>
                <a:latin typeface="微軟正黑體" panose="020B0604030504040204" pitchFamily="34" charset="-120"/>
                <a:ea typeface="微軟正黑體" panose="020B0604030504040204" pitchFamily="34" charset="-120"/>
              </a:rPr>
              <a:t>103</a:t>
            </a:r>
            <a:r>
              <a:rPr lang="zh-TW" altLang="en-US" sz="2000" b="1" dirty="0">
                <a:solidFill>
                  <a:srgbClr val="7030A0"/>
                </a:solidFill>
                <a:latin typeface="微軟正黑體" panose="020B0604030504040204" pitchFamily="34" charset="-120"/>
                <a:ea typeface="微軟正黑體" panose="020B0604030504040204" pitchFamily="34" charset="-120"/>
              </a:rPr>
              <a:t>年</a:t>
            </a:r>
            <a:r>
              <a:rPr lang="en-US" altLang="zh-TW" sz="2000" b="1" dirty="0">
                <a:solidFill>
                  <a:srgbClr val="7030A0"/>
                </a:solidFill>
                <a:latin typeface="微軟正黑體" panose="020B0604030504040204" pitchFamily="34" charset="-120"/>
                <a:ea typeface="微軟正黑體" panose="020B0604030504040204" pitchFamily="34" charset="-120"/>
              </a:rPr>
              <a:t>7</a:t>
            </a:r>
            <a:r>
              <a:rPr lang="zh-TW" altLang="en-US" sz="2000" b="1" dirty="0">
                <a:solidFill>
                  <a:srgbClr val="7030A0"/>
                </a:solidFill>
                <a:latin typeface="微軟正黑體" panose="020B0604030504040204" pitchFamily="34" charset="-120"/>
                <a:ea typeface="微軟正黑體" panose="020B0604030504040204" pitchFamily="34" charset="-120"/>
              </a:rPr>
              <a:t>月</a:t>
            </a:r>
            <a:r>
              <a:rPr lang="en-US" altLang="zh-TW" sz="2000" b="1" dirty="0">
                <a:solidFill>
                  <a:srgbClr val="7030A0"/>
                </a:solidFill>
                <a:latin typeface="微軟正黑體" panose="020B0604030504040204" pitchFamily="34" charset="-120"/>
                <a:ea typeface="微軟正黑體" panose="020B0604030504040204" pitchFamily="34" charset="-120"/>
              </a:rPr>
              <a:t>2</a:t>
            </a:r>
            <a:r>
              <a:rPr lang="zh-TW" altLang="en-US" sz="2000" b="1" dirty="0">
                <a:solidFill>
                  <a:srgbClr val="7030A0"/>
                </a:solidFill>
                <a:latin typeface="微軟正黑體" panose="020B0604030504040204" pitchFamily="34" charset="-120"/>
                <a:ea typeface="微軟正黑體" panose="020B0604030504040204" pitchFamily="34" charset="-120"/>
              </a:rPr>
              <a:t>日南市教課</a:t>
            </a:r>
            <a:r>
              <a:rPr lang="en-US" altLang="zh-TW" sz="2000" b="1" dirty="0">
                <a:solidFill>
                  <a:srgbClr val="7030A0"/>
                </a:solidFill>
                <a:latin typeface="微軟正黑體" panose="020B0604030504040204" pitchFamily="34" charset="-120"/>
                <a:ea typeface="微軟正黑體" panose="020B0604030504040204" pitchFamily="34" charset="-120"/>
              </a:rPr>
              <a:t>(</a:t>
            </a:r>
            <a:r>
              <a:rPr lang="zh-TW" altLang="en-US" sz="2000" b="1" dirty="0">
                <a:solidFill>
                  <a:srgbClr val="7030A0"/>
                </a:solidFill>
                <a:latin typeface="微軟正黑體" panose="020B0604030504040204" pitchFamily="34" charset="-120"/>
                <a:ea typeface="微軟正黑體" panose="020B0604030504040204" pitchFamily="34" charset="-120"/>
              </a:rPr>
              <a:t>一</a:t>
            </a:r>
            <a:r>
              <a:rPr lang="en-US" altLang="zh-TW" sz="2000" b="1" dirty="0">
                <a:solidFill>
                  <a:srgbClr val="7030A0"/>
                </a:solidFill>
                <a:latin typeface="微軟正黑體" panose="020B0604030504040204" pitchFamily="34" charset="-120"/>
                <a:ea typeface="微軟正黑體" panose="020B0604030504040204" pitchFamily="34" charset="-120"/>
              </a:rPr>
              <a:t>)</a:t>
            </a:r>
            <a:r>
              <a:rPr lang="zh-TW" altLang="en-US" sz="2000" b="1" dirty="0">
                <a:solidFill>
                  <a:srgbClr val="7030A0"/>
                </a:solidFill>
                <a:latin typeface="微軟正黑體" panose="020B0604030504040204" pitchFamily="34" charset="-120"/>
                <a:ea typeface="微軟正黑體" panose="020B0604030504040204" pitchFamily="34" charset="-120"/>
              </a:rPr>
              <a:t>字第</a:t>
            </a:r>
            <a:r>
              <a:rPr lang="en-US" altLang="zh-TW" sz="2000" b="1" dirty="0">
                <a:solidFill>
                  <a:srgbClr val="7030A0"/>
                </a:solidFill>
                <a:latin typeface="微軟正黑體" panose="020B0604030504040204" pitchFamily="34" charset="-120"/>
                <a:ea typeface="微軟正黑體" panose="020B0604030504040204" pitchFamily="34" charset="-120"/>
              </a:rPr>
              <a:t>1030626506</a:t>
            </a:r>
            <a:r>
              <a:rPr lang="zh-TW" altLang="en-US" sz="2000" b="1" dirty="0">
                <a:solidFill>
                  <a:srgbClr val="7030A0"/>
                </a:solidFill>
                <a:latin typeface="微軟正黑體" panose="020B0604030504040204" pitchFamily="34" charset="-120"/>
                <a:ea typeface="微軟正黑體" panose="020B0604030504040204" pitchFamily="34" charset="-120"/>
              </a:rPr>
              <a:t>號函</a:t>
            </a:r>
            <a:endParaRPr lang="en-US" altLang="zh-TW" sz="2000" b="1" dirty="0" smtClean="0">
              <a:solidFill>
                <a:srgbClr val="7030A0"/>
              </a:solidFill>
              <a:latin typeface="微軟正黑體" panose="020B0604030504040204" pitchFamily="34" charset="-120"/>
              <a:ea typeface="微軟正黑體" panose="020B0604030504040204" pitchFamily="34" charset="-120"/>
            </a:endParaRPr>
          </a:p>
          <a:p>
            <a:pPr latinLnBrk="1">
              <a:lnSpc>
                <a:spcPct val="125000"/>
              </a:lnSpc>
            </a:pPr>
            <a:r>
              <a:rPr lang="en-US" altLang="zh-TW" sz="2000" b="1" dirty="0" smtClean="0">
                <a:solidFill>
                  <a:srgbClr val="7030A0"/>
                </a:solidFill>
                <a:latin typeface="微軟正黑體" panose="020B0604030504040204" pitchFamily="34" charset="-120"/>
                <a:ea typeface="微軟正黑體" panose="020B0604030504040204" pitchFamily="34" charset="-120"/>
              </a:rPr>
              <a:t>107</a:t>
            </a:r>
            <a:r>
              <a:rPr lang="zh-TW" altLang="en-US" sz="2000" b="1" dirty="0" smtClean="0">
                <a:solidFill>
                  <a:srgbClr val="7030A0"/>
                </a:solidFill>
                <a:latin typeface="微軟正黑體" panose="020B0604030504040204" pitchFamily="34" charset="-120"/>
                <a:ea typeface="微軟正黑體" panose="020B0604030504040204" pitchFamily="34" charset="-120"/>
              </a:rPr>
              <a:t>年</a:t>
            </a:r>
            <a:r>
              <a:rPr lang="en-US" altLang="zh-TW" sz="2000" b="1" dirty="0" smtClean="0">
                <a:solidFill>
                  <a:srgbClr val="7030A0"/>
                </a:solidFill>
                <a:latin typeface="微軟正黑體" panose="020B0604030504040204" pitchFamily="34" charset="-120"/>
                <a:ea typeface="微軟正黑體" panose="020B0604030504040204" pitchFamily="34" charset="-120"/>
              </a:rPr>
              <a:t>7</a:t>
            </a:r>
            <a:r>
              <a:rPr lang="zh-TW" altLang="en-US" sz="2000" b="1" dirty="0" smtClean="0">
                <a:solidFill>
                  <a:srgbClr val="7030A0"/>
                </a:solidFill>
                <a:latin typeface="微軟正黑體" panose="020B0604030504040204" pitchFamily="34" charset="-120"/>
                <a:ea typeface="微軟正黑體" panose="020B0604030504040204" pitchFamily="34" charset="-120"/>
              </a:rPr>
              <a:t>月</a:t>
            </a:r>
            <a:r>
              <a:rPr lang="en-US" altLang="zh-TW" sz="2000" b="1" dirty="0" smtClean="0">
                <a:solidFill>
                  <a:srgbClr val="7030A0"/>
                </a:solidFill>
                <a:latin typeface="微軟正黑體" panose="020B0604030504040204" pitchFamily="34" charset="-120"/>
                <a:ea typeface="微軟正黑體" panose="020B0604030504040204" pitchFamily="34" charset="-120"/>
              </a:rPr>
              <a:t>24</a:t>
            </a:r>
            <a:r>
              <a:rPr lang="zh-TW" altLang="en-US" sz="2000" b="1" dirty="0" smtClean="0">
                <a:solidFill>
                  <a:srgbClr val="7030A0"/>
                </a:solidFill>
                <a:latin typeface="微軟正黑體" panose="020B0604030504040204" pitchFamily="34" charset="-120"/>
                <a:ea typeface="微軟正黑體" panose="020B0604030504040204" pitchFamily="34" charset="-120"/>
              </a:rPr>
              <a:t>日南市教課</a:t>
            </a:r>
            <a:r>
              <a:rPr lang="en-US" altLang="zh-TW" sz="2000" b="1" dirty="0" smtClean="0">
                <a:solidFill>
                  <a:srgbClr val="7030A0"/>
                </a:solidFill>
                <a:latin typeface="微軟正黑體" panose="020B0604030504040204" pitchFamily="34" charset="-120"/>
                <a:ea typeface="微軟正黑體" panose="020B0604030504040204" pitchFamily="34" charset="-120"/>
              </a:rPr>
              <a:t>(</a:t>
            </a:r>
            <a:r>
              <a:rPr lang="zh-TW" altLang="en-US" sz="2000" b="1" dirty="0" smtClean="0">
                <a:solidFill>
                  <a:srgbClr val="7030A0"/>
                </a:solidFill>
                <a:latin typeface="微軟正黑體" panose="020B0604030504040204" pitchFamily="34" charset="-120"/>
                <a:ea typeface="微軟正黑體" panose="020B0604030504040204" pitchFamily="34" charset="-120"/>
              </a:rPr>
              <a:t>一</a:t>
            </a:r>
            <a:r>
              <a:rPr lang="en-US" altLang="zh-TW" sz="2000" b="1" dirty="0" smtClean="0">
                <a:solidFill>
                  <a:srgbClr val="7030A0"/>
                </a:solidFill>
                <a:latin typeface="微軟正黑體" panose="020B0604030504040204" pitchFamily="34" charset="-120"/>
                <a:ea typeface="微軟正黑體" panose="020B0604030504040204" pitchFamily="34" charset="-120"/>
              </a:rPr>
              <a:t>)</a:t>
            </a:r>
            <a:r>
              <a:rPr lang="zh-TW" altLang="en-US" sz="2000" b="1" dirty="0" smtClean="0">
                <a:solidFill>
                  <a:srgbClr val="7030A0"/>
                </a:solidFill>
                <a:latin typeface="微軟正黑體" panose="020B0604030504040204" pitchFamily="34" charset="-120"/>
                <a:ea typeface="微軟正黑體" panose="020B0604030504040204" pitchFamily="34" charset="-120"/>
              </a:rPr>
              <a:t>字第</a:t>
            </a:r>
            <a:r>
              <a:rPr lang="en-US" altLang="zh-TW" sz="2000" b="1" dirty="0" smtClean="0">
                <a:solidFill>
                  <a:srgbClr val="7030A0"/>
                </a:solidFill>
                <a:latin typeface="微軟正黑體" panose="020B0604030504040204" pitchFamily="34" charset="-120"/>
                <a:ea typeface="微軟正黑體" panose="020B0604030504040204" pitchFamily="34" charset="-120"/>
              </a:rPr>
              <a:t>1070832435</a:t>
            </a:r>
            <a:r>
              <a:rPr lang="zh-TW" altLang="en-US" sz="2000" b="1" dirty="0" smtClean="0">
                <a:solidFill>
                  <a:srgbClr val="7030A0"/>
                </a:solidFill>
                <a:latin typeface="微軟正黑體" panose="020B0604030504040204" pitchFamily="34" charset="-120"/>
                <a:ea typeface="微軟正黑體" panose="020B0604030504040204" pitchFamily="34" charset="-120"/>
              </a:rPr>
              <a:t>號函</a:t>
            </a:r>
            <a:endParaRPr lang="zh-TW" altLang="en-US" sz="2000" b="1" dirty="0">
              <a:solidFill>
                <a:srgbClr val="7030A0"/>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065013976"/>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fill="hold" grpId="0" nodeType="withEffect">
                                  <p:stCondLst>
                                    <p:cond delay="0"/>
                                  </p:stCondLst>
                                  <p:childTnLst>
                                    <p:animRot by="21600000">
                                      <p:cBhvr>
                                        <p:cTn id="6" dur="2000" fill="hold"/>
                                        <p:tgtEl>
                                          <p:spTgt spid="39"/>
                                        </p:tgtEl>
                                        <p:attrNameLst>
                                          <p:attrName>r</p:attrName>
                                        </p:attrNameLst>
                                      </p:cBhvr>
                                    </p:animRot>
                                  </p:childTnLst>
                                </p:cTn>
                              </p:par>
                              <p:par>
                                <p:cTn id="7" presetID="8" presetClass="emph" presetSubtype="0" fill="hold" grpId="0" nodeType="withEffect">
                                  <p:stCondLst>
                                    <p:cond delay="0"/>
                                  </p:stCondLst>
                                  <p:childTnLst>
                                    <p:animRot by="21600000">
                                      <p:cBhvr>
                                        <p:cTn id="8" dur="2000" fill="hold"/>
                                        <p:tgtEl>
                                          <p:spTgt spid="40"/>
                                        </p:tgtEl>
                                        <p:attrNameLst>
                                          <p:attrName>r</p:attrName>
                                        </p:attrNameLst>
                                      </p:cBhvr>
                                    </p:animRot>
                                  </p:childTnLst>
                                </p:cTn>
                              </p:par>
                              <p:par>
                                <p:cTn id="9" presetID="8" presetClass="emph" presetSubtype="0" fill="hold" grpId="0" nodeType="withEffect">
                                  <p:stCondLst>
                                    <p:cond delay="0"/>
                                  </p:stCondLst>
                                  <p:childTnLst>
                                    <p:animRot by="21600000">
                                      <p:cBhvr>
                                        <p:cTn id="10" dur="2000" fill="hold"/>
                                        <p:tgtEl>
                                          <p:spTgt spid="41"/>
                                        </p:tgtEl>
                                        <p:attrNameLst>
                                          <p:attrName>r</p:attrName>
                                        </p:attrNameLst>
                                      </p:cBhvr>
                                    </p:animRot>
                                  </p:childTnLst>
                                </p:cTn>
                              </p:par>
                              <p:par>
                                <p:cTn id="11" presetID="8" presetClass="emph" presetSubtype="0" fill="hold" grpId="0" nodeType="withEffect">
                                  <p:stCondLst>
                                    <p:cond delay="0"/>
                                  </p:stCondLst>
                                  <p:childTnLst>
                                    <p:animRot by="21600000">
                                      <p:cBhvr>
                                        <p:cTn id="12" dur="2000" fill="hold"/>
                                        <p:tgtEl>
                                          <p:spTgt spid="42"/>
                                        </p:tgtEl>
                                        <p:attrNameLst>
                                          <p:attrName>r</p:attrName>
                                        </p:attrNameLst>
                                      </p:cBhvr>
                                    </p:animRot>
                                  </p:childTnLst>
                                </p:cTn>
                              </p:par>
                              <p:par>
                                <p:cTn id="13" presetID="8" presetClass="emph" presetSubtype="0" fill="hold" grpId="0" nodeType="withEffect">
                                  <p:stCondLst>
                                    <p:cond delay="0"/>
                                  </p:stCondLst>
                                  <p:childTnLst>
                                    <p:animRot by="21600000">
                                      <p:cBhvr>
                                        <p:cTn id="14" dur="2000" fill="hold"/>
                                        <p:tgtEl>
                                          <p:spTgt spid="43"/>
                                        </p:tgtEl>
                                        <p:attrNameLst>
                                          <p:attrName>r</p:attrName>
                                        </p:attrNameLst>
                                      </p:cBhvr>
                                    </p:animRot>
                                  </p:childTnLst>
                                </p:cTn>
                              </p:par>
                              <p:par>
                                <p:cTn id="15" presetID="2" presetClass="entr" presetSubtype="4" fill="hold" grpId="1"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500" fill="hold"/>
                                        <p:tgtEl>
                                          <p:spTgt spid="39"/>
                                        </p:tgtEl>
                                        <p:attrNameLst>
                                          <p:attrName>ppt_x</p:attrName>
                                        </p:attrNameLst>
                                      </p:cBhvr>
                                      <p:tavLst>
                                        <p:tav tm="0">
                                          <p:val>
                                            <p:strVal val="#ppt_x"/>
                                          </p:val>
                                        </p:tav>
                                        <p:tav tm="100000">
                                          <p:val>
                                            <p:strVal val="#ppt_x"/>
                                          </p:val>
                                        </p:tav>
                                      </p:tavLst>
                                    </p:anim>
                                    <p:anim calcmode="lin" valueType="num">
                                      <p:cBhvr>
                                        <p:cTn id="18" dur="500" fill="hold"/>
                                        <p:tgtEl>
                                          <p:spTgt spid="39"/>
                                        </p:tgtEl>
                                        <p:attrNameLst>
                                          <p:attrName>ppt_y</p:attrName>
                                        </p:attrNameLst>
                                      </p:cBhvr>
                                      <p:tavLst>
                                        <p:tav tm="0">
                                          <p:val>
                                            <p:strVal val="1+#ppt_h/2"/>
                                          </p:val>
                                        </p:tav>
                                        <p:tav tm="100000">
                                          <p:val>
                                            <p:strVal val="#ppt_y"/>
                                          </p:val>
                                        </p:tav>
                                      </p:tavLst>
                                    </p:anim>
                                  </p:childTnLst>
                                </p:cTn>
                              </p:par>
                              <p:par>
                                <p:cTn id="19" presetID="2" presetClass="entr" presetSubtype="4" fill="hold" grpId="1" nodeType="with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ppt_x</p:attrName>
                                        </p:attrNameLst>
                                      </p:cBhvr>
                                      <p:tavLst>
                                        <p:tav tm="0">
                                          <p:val>
                                            <p:strVal val="#ppt_x"/>
                                          </p:val>
                                        </p:tav>
                                        <p:tav tm="100000">
                                          <p:val>
                                            <p:strVal val="#ppt_x"/>
                                          </p:val>
                                        </p:tav>
                                      </p:tavLst>
                                    </p:anim>
                                    <p:anim calcmode="lin" valueType="num">
                                      <p:cBhvr>
                                        <p:cTn id="22" dur="500" fill="hold"/>
                                        <p:tgtEl>
                                          <p:spTgt spid="40"/>
                                        </p:tgtEl>
                                        <p:attrNameLst>
                                          <p:attrName>ppt_y</p:attrName>
                                        </p:attrNameLst>
                                      </p:cBhvr>
                                      <p:tavLst>
                                        <p:tav tm="0">
                                          <p:val>
                                            <p:strVal val="1+#ppt_h/2"/>
                                          </p:val>
                                        </p:tav>
                                        <p:tav tm="100000">
                                          <p:val>
                                            <p:strVal val="#ppt_y"/>
                                          </p:val>
                                        </p:tav>
                                      </p:tavLst>
                                    </p:anim>
                                  </p:childTnLst>
                                </p:cTn>
                              </p:par>
                              <p:par>
                                <p:cTn id="23" presetID="2" presetClass="entr" presetSubtype="4" fill="hold" grpId="1" nodeType="withEffect">
                                  <p:stCondLst>
                                    <p:cond delay="0"/>
                                  </p:stCondLst>
                                  <p:childTnLst>
                                    <p:set>
                                      <p:cBhvr>
                                        <p:cTn id="24" dur="1" fill="hold">
                                          <p:stCondLst>
                                            <p:cond delay="0"/>
                                          </p:stCondLst>
                                        </p:cTn>
                                        <p:tgtEl>
                                          <p:spTgt spid="41"/>
                                        </p:tgtEl>
                                        <p:attrNameLst>
                                          <p:attrName>style.visibility</p:attrName>
                                        </p:attrNameLst>
                                      </p:cBhvr>
                                      <p:to>
                                        <p:strVal val="visible"/>
                                      </p:to>
                                    </p:set>
                                    <p:anim calcmode="lin" valueType="num">
                                      <p:cBhvr>
                                        <p:cTn id="25" dur="500" fill="hold"/>
                                        <p:tgtEl>
                                          <p:spTgt spid="41"/>
                                        </p:tgtEl>
                                        <p:attrNameLst>
                                          <p:attrName>ppt_x</p:attrName>
                                        </p:attrNameLst>
                                      </p:cBhvr>
                                      <p:tavLst>
                                        <p:tav tm="0">
                                          <p:val>
                                            <p:strVal val="#ppt_x"/>
                                          </p:val>
                                        </p:tav>
                                        <p:tav tm="100000">
                                          <p:val>
                                            <p:strVal val="#ppt_x"/>
                                          </p:val>
                                        </p:tav>
                                      </p:tavLst>
                                    </p:anim>
                                    <p:anim calcmode="lin" valueType="num">
                                      <p:cBhvr>
                                        <p:cTn id="26" dur="500" fill="hold"/>
                                        <p:tgtEl>
                                          <p:spTgt spid="41"/>
                                        </p:tgtEl>
                                        <p:attrNameLst>
                                          <p:attrName>ppt_y</p:attrName>
                                        </p:attrNameLst>
                                      </p:cBhvr>
                                      <p:tavLst>
                                        <p:tav tm="0">
                                          <p:val>
                                            <p:strVal val="1+#ppt_h/2"/>
                                          </p:val>
                                        </p:tav>
                                        <p:tav tm="100000">
                                          <p:val>
                                            <p:strVal val="#ppt_y"/>
                                          </p:val>
                                        </p:tav>
                                      </p:tavLst>
                                    </p:anim>
                                  </p:childTnLst>
                                </p:cTn>
                              </p:par>
                              <p:par>
                                <p:cTn id="27" presetID="2" presetClass="entr" presetSubtype="4" fill="hold" grpId="1" nodeType="with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p:cTn id="29" dur="500" fill="hold"/>
                                        <p:tgtEl>
                                          <p:spTgt spid="42"/>
                                        </p:tgtEl>
                                        <p:attrNameLst>
                                          <p:attrName>ppt_x</p:attrName>
                                        </p:attrNameLst>
                                      </p:cBhvr>
                                      <p:tavLst>
                                        <p:tav tm="0">
                                          <p:val>
                                            <p:strVal val="#ppt_x"/>
                                          </p:val>
                                        </p:tav>
                                        <p:tav tm="100000">
                                          <p:val>
                                            <p:strVal val="#ppt_x"/>
                                          </p:val>
                                        </p:tav>
                                      </p:tavLst>
                                    </p:anim>
                                    <p:anim calcmode="lin" valueType="num">
                                      <p:cBhvr>
                                        <p:cTn id="30" dur="500" fill="hold"/>
                                        <p:tgtEl>
                                          <p:spTgt spid="42"/>
                                        </p:tgtEl>
                                        <p:attrNameLst>
                                          <p:attrName>ppt_y</p:attrName>
                                        </p:attrNameLst>
                                      </p:cBhvr>
                                      <p:tavLst>
                                        <p:tav tm="0">
                                          <p:val>
                                            <p:strVal val="1+#ppt_h/2"/>
                                          </p:val>
                                        </p:tav>
                                        <p:tav tm="100000">
                                          <p:val>
                                            <p:strVal val="#ppt_y"/>
                                          </p:val>
                                        </p:tav>
                                      </p:tavLst>
                                    </p:anim>
                                  </p:childTnLst>
                                </p:cTn>
                              </p:par>
                              <p:par>
                                <p:cTn id="31" presetID="2" presetClass="entr" presetSubtype="4" fill="hold" grpId="1" nodeType="withEffect">
                                  <p:stCondLst>
                                    <p:cond delay="0"/>
                                  </p:stCondLst>
                                  <p:childTnLst>
                                    <p:set>
                                      <p:cBhvr>
                                        <p:cTn id="32" dur="1" fill="hold">
                                          <p:stCondLst>
                                            <p:cond delay="0"/>
                                          </p:stCondLst>
                                        </p:cTn>
                                        <p:tgtEl>
                                          <p:spTgt spid="43"/>
                                        </p:tgtEl>
                                        <p:attrNameLst>
                                          <p:attrName>style.visibility</p:attrName>
                                        </p:attrNameLst>
                                      </p:cBhvr>
                                      <p:to>
                                        <p:strVal val="visible"/>
                                      </p:to>
                                    </p:set>
                                    <p:anim calcmode="lin" valueType="num">
                                      <p:cBhvr>
                                        <p:cTn id="33" dur="500" fill="hold"/>
                                        <p:tgtEl>
                                          <p:spTgt spid="43"/>
                                        </p:tgtEl>
                                        <p:attrNameLst>
                                          <p:attrName>ppt_x</p:attrName>
                                        </p:attrNameLst>
                                      </p:cBhvr>
                                      <p:tavLst>
                                        <p:tav tm="0">
                                          <p:val>
                                            <p:strVal val="#ppt_x"/>
                                          </p:val>
                                        </p:tav>
                                        <p:tav tm="100000">
                                          <p:val>
                                            <p:strVal val="#ppt_x"/>
                                          </p:val>
                                        </p:tav>
                                      </p:tavLst>
                                    </p:anim>
                                    <p:anim calcmode="lin" valueType="num">
                                      <p:cBhvr>
                                        <p:cTn id="34" dur="500" fill="hold"/>
                                        <p:tgtEl>
                                          <p:spTgt spid="43"/>
                                        </p:tgtEl>
                                        <p:attrNameLst>
                                          <p:attrName>ppt_y</p:attrName>
                                        </p:attrNameLst>
                                      </p:cBhvr>
                                      <p:tavLst>
                                        <p:tav tm="0">
                                          <p:val>
                                            <p:strVal val="1+#ppt_h/2"/>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p:cTn id="37" dur="500" fill="hold"/>
                                        <p:tgtEl>
                                          <p:spTgt spid="2"/>
                                        </p:tgtEl>
                                        <p:attrNameLst>
                                          <p:attrName>ppt_x</p:attrName>
                                        </p:attrNameLst>
                                      </p:cBhvr>
                                      <p:tavLst>
                                        <p:tav tm="0">
                                          <p:val>
                                            <p:strVal val="0-#ppt_w/2"/>
                                          </p:val>
                                        </p:tav>
                                        <p:tav tm="100000">
                                          <p:val>
                                            <p:strVal val="#ppt_x"/>
                                          </p:val>
                                        </p:tav>
                                      </p:tavLst>
                                    </p:anim>
                                    <p:anim calcmode="lin" valueType="num">
                                      <p:cBhvr>
                                        <p:cTn id="38" dur="500" fill="hold"/>
                                        <p:tgtEl>
                                          <p:spTgt spid="2"/>
                                        </p:tgtEl>
                                        <p:attrNameLst>
                                          <p:attrName>ppt_y</p:attrName>
                                        </p:attrNameLst>
                                      </p:cBhvr>
                                      <p:tavLst>
                                        <p:tav tm="0">
                                          <p:val>
                                            <p:strVal val="#ppt_y"/>
                                          </p:val>
                                        </p:tav>
                                        <p:tav tm="100000">
                                          <p:val>
                                            <p:strVal val="#ppt_y"/>
                                          </p:val>
                                        </p:tav>
                                      </p:tavLst>
                                    </p:anim>
                                  </p:childTnLst>
                                </p:cTn>
                              </p:par>
                              <p:par>
                                <p:cTn id="39" presetID="23" presetClass="entr" presetSubtype="16" fill="hold" grpId="0" nodeType="withEffect">
                                  <p:stCondLst>
                                    <p:cond delay="400"/>
                                  </p:stCondLst>
                                  <p:childTnLst>
                                    <p:set>
                                      <p:cBhvr>
                                        <p:cTn id="40" dur="1" fill="hold">
                                          <p:stCondLst>
                                            <p:cond delay="0"/>
                                          </p:stCondLst>
                                        </p:cTn>
                                        <p:tgtEl>
                                          <p:spTgt spid="34"/>
                                        </p:tgtEl>
                                        <p:attrNameLst>
                                          <p:attrName>style.visibility</p:attrName>
                                        </p:attrNameLst>
                                      </p:cBhvr>
                                      <p:to>
                                        <p:strVal val="visible"/>
                                      </p:to>
                                    </p:set>
                                    <p:anim calcmode="lin" valueType="num">
                                      <p:cBhvr>
                                        <p:cTn id="41" dur="500" fill="hold"/>
                                        <p:tgtEl>
                                          <p:spTgt spid="34"/>
                                        </p:tgtEl>
                                        <p:attrNameLst>
                                          <p:attrName>ppt_w</p:attrName>
                                        </p:attrNameLst>
                                      </p:cBhvr>
                                      <p:tavLst>
                                        <p:tav tm="0">
                                          <p:val>
                                            <p:fltVal val="0"/>
                                          </p:val>
                                        </p:tav>
                                        <p:tav tm="100000">
                                          <p:val>
                                            <p:strVal val="#ppt_w"/>
                                          </p:val>
                                        </p:tav>
                                      </p:tavLst>
                                    </p:anim>
                                    <p:anim calcmode="lin" valueType="num">
                                      <p:cBhvr>
                                        <p:cTn id="42" dur="500" fill="hold"/>
                                        <p:tgtEl>
                                          <p:spTgt spid="34"/>
                                        </p:tgtEl>
                                        <p:attrNameLst>
                                          <p:attrName>ppt_h</p:attrName>
                                        </p:attrNameLst>
                                      </p:cBhvr>
                                      <p:tavLst>
                                        <p:tav tm="0">
                                          <p:val>
                                            <p:fltVal val="0"/>
                                          </p:val>
                                        </p:tav>
                                        <p:tav tm="100000">
                                          <p:val>
                                            <p:strVal val="#ppt_h"/>
                                          </p:val>
                                        </p:tav>
                                      </p:tavLst>
                                    </p:anim>
                                  </p:childTnLst>
                                </p:cTn>
                              </p:par>
                              <p:par>
                                <p:cTn id="43" presetID="22" presetClass="entr" presetSubtype="8" fill="hold" grpId="0" nodeType="withEffect">
                                  <p:stCondLst>
                                    <p:cond delay="900"/>
                                  </p:stCondLst>
                                  <p:childTnLst>
                                    <p:set>
                                      <p:cBhvr>
                                        <p:cTn id="44" dur="1" fill="hold">
                                          <p:stCondLst>
                                            <p:cond delay="0"/>
                                          </p:stCondLst>
                                        </p:cTn>
                                        <p:tgtEl>
                                          <p:spTgt spid="35"/>
                                        </p:tgtEl>
                                        <p:attrNameLst>
                                          <p:attrName>style.visibility</p:attrName>
                                        </p:attrNameLst>
                                      </p:cBhvr>
                                      <p:to>
                                        <p:strVal val="visible"/>
                                      </p:to>
                                    </p:set>
                                    <p:animEffect transition="in" filter="wipe(left)">
                                      <p:cBhvr>
                                        <p:cTn id="45" dur="500"/>
                                        <p:tgtEl>
                                          <p:spTgt spid="35"/>
                                        </p:tgtEl>
                                      </p:cBhvr>
                                    </p:animEffect>
                                  </p:childTnLst>
                                </p:cTn>
                              </p:par>
                              <p:par>
                                <p:cTn id="46" presetID="22" presetClass="entr" presetSubtype="4" fill="hold" grpId="0" nodeType="withEffect">
                                  <p:stCondLst>
                                    <p:cond delay="1500"/>
                                  </p:stCondLst>
                                  <p:childTnLst>
                                    <p:set>
                                      <p:cBhvr>
                                        <p:cTn id="47" dur="1" fill="hold">
                                          <p:stCondLst>
                                            <p:cond delay="0"/>
                                          </p:stCondLst>
                                        </p:cTn>
                                        <p:tgtEl>
                                          <p:spTgt spid="4"/>
                                        </p:tgtEl>
                                        <p:attrNameLst>
                                          <p:attrName>style.visibility</p:attrName>
                                        </p:attrNameLst>
                                      </p:cBhvr>
                                      <p:to>
                                        <p:strVal val="visible"/>
                                      </p:to>
                                    </p:set>
                                    <p:animEffect transition="in" filter="wipe(down)">
                                      <p:cBhvr>
                                        <p:cTn id="48" dur="500"/>
                                        <p:tgtEl>
                                          <p:spTgt spid="4"/>
                                        </p:tgtEl>
                                      </p:cBhvr>
                                    </p:animEffect>
                                  </p:childTnLst>
                                </p:cTn>
                              </p:par>
                              <p:par>
                                <p:cTn id="49" presetID="22" presetClass="exit" presetSubtype="4" fill="hold" grpId="1" nodeType="withEffect">
                                  <p:stCondLst>
                                    <p:cond delay="2000"/>
                                  </p:stCondLst>
                                  <p:childTnLst>
                                    <p:animEffect transition="out" filter="wipe(down)">
                                      <p:cBhvr>
                                        <p:cTn id="50" dur="500"/>
                                        <p:tgtEl>
                                          <p:spTgt spid="4"/>
                                        </p:tgtEl>
                                      </p:cBhvr>
                                    </p:animEffect>
                                    <p:set>
                                      <p:cBhvr>
                                        <p:cTn id="51" dur="1" fill="hold">
                                          <p:stCondLst>
                                            <p:cond delay="499"/>
                                          </p:stCondLst>
                                        </p:cTn>
                                        <p:tgtEl>
                                          <p:spTgt spid="4"/>
                                        </p:tgtEl>
                                        <p:attrNameLst>
                                          <p:attrName>style.visibility</p:attrName>
                                        </p:attrNameLst>
                                      </p:cBhvr>
                                      <p:to>
                                        <p:strVal val="hidden"/>
                                      </p:to>
                                    </p:set>
                                  </p:childTnLst>
                                </p:cTn>
                              </p:par>
                              <p:par>
                                <p:cTn id="52" presetID="22" presetClass="entr" presetSubtype="1" fill="hold" grpId="0" nodeType="withEffect">
                                  <p:stCondLst>
                                    <p:cond delay="2500"/>
                                  </p:stCondLst>
                                  <p:childTnLst>
                                    <p:set>
                                      <p:cBhvr>
                                        <p:cTn id="53" dur="1" fill="hold">
                                          <p:stCondLst>
                                            <p:cond delay="0"/>
                                          </p:stCondLst>
                                        </p:cTn>
                                        <p:tgtEl>
                                          <p:spTgt spid="50"/>
                                        </p:tgtEl>
                                        <p:attrNameLst>
                                          <p:attrName>style.visibility</p:attrName>
                                        </p:attrNameLst>
                                      </p:cBhvr>
                                      <p:to>
                                        <p:strVal val="visible"/>
                                      </p:to>
                                    </p:set>
                                    <p:animEffect transition="in" filter="wipe(up)">
                                      <p:cBhvr>
                                        <p:cTn id="54" dur="500"/>
                                        <p:tgtEl>
                                          <p:spTgt spid="50"/>
                                        </p:tgtEl>
                                      </p:cBhvr>
                                    </p:animEffect>
                                  </p:childTnLst>
                                </p:cTn>
                              </p:par>
                              <p:par>
                                <p:cTn id="55" presetID="22" presetClass="exit" presetSubtype="1" fill="hold" grpId="1" nodeType="withEffect">
                                  <p:stCondLst>
                                    <p:cond delay="3000"/>
                                  </p:stCondLst>
                                  <p:childTnLst>
                                    <p:animEffect transition="out" filter="wipe(up)">
                                      <p:cBhvr>
                                        <p:cTn id="56" dur="500"/>
                                        <p:tgtEl>
                                          <p:spTgt spid="50"/>
                                        </p:tgtEl>
                                      </p:cBhvr>
                                    </p:animEffect>
                                    <p:set>
                                      <p:cBhvr>
                                        <p:cTn id="57" dur="1" fill="hold">
                                          <p:stCondLst>
                                            <p:cond delay="499"/>
                                          </p:stCondLst>
                                        </p:cTn>
                                        <p:tgtEl>
                                          <p:spTgt spid="50"/>
                                        </p:tgtEl>
                                        <p:attrNameLst>
                                          <p:attrName>style.visibility</p:attrName>
                                        </p:attrNameLst>
                                      </p:cBhvr>
                                      <p:to>
                                        <p:strVal val="hidden"/>
                                      </p:to>
                                    </p:set>
                                  </p:childTnLst>
                                </p:cTn>
                              </p:par>
                              <p:par>
                                <p:cTn id="58" presetID="22" presetClass="entr" presetSubtype="4" fill="hold" grpId="2" nodeType="withEffect">
                                  <p:stCondLst>
                                    <p:cond delay="3400"/>
                                  </p:stCondLst>
                                  <p:childTnLst>
                                    <p:set>
                                      <p:cBhvr>
                                        <p:cTn id="59" dur="1" fill="hold">
                                          <p:stCondLst>
                                            <p:cond delay="0"/>
                                          </p:stCondLst>
                                        </p:cTn>
                                        <p:tgtEl>
                                          <p:spTgt spid="4"/>
                                        </p:tgtEl>
                                        <p:attrNameLst>
                                          <p:attrName>style.visibility</p:attrName>
                                        </p:attrNameLst>
                                      </p:cBhvr>
                                      <p:to>
                                        <p:strVal val="visible"/>
                                      </p:to>
                                    </p:set>
                                    <p:animEffect transition="in" filter="wipe(down)">
                                      <p:cBhvr>
                                        <p:cTn id="60" dur="500"/>
                                        <p:tgtEl>
                                          <p:spTgt spid="4"/>
                                        </p:tgtEl>
                                      </p:cBhvr>
                                    </p:animEffect>
                                  </p:childTnLst>
                                </p:cTn>
                              </p:par>
                              <p:par>
                                <p:cTn id="61" presetID="23" presetClass="entr" presetSubtype="16" fill="hold" nodeType="withEffect">
                                  <p:stCondLst>
                                    <p:cond delay="3700"/>
                                  </p:stCondLst>
                                  <p:childTnLst>
                                    <p:set>
                                      <p:cBhvr>
                                        <p:cTn id="62" dur="1" fill="hold">
                                          <p:stCondLst>
                                            <p:cond delay="0"/>
                                          </p:stCondLst>
                                        </p:cTn>
                                        <p:tgtEl>
                                          <p:spTgt spid="14"/>
                                        </p:tgtEl>
                                        <p:attrNameLst>
                                          <p:attrName>style.visibility</p:attrName>
                                        </p:attrNameLst>
                                      </p:cBhvr>
                                      <p:to>
                                        <p:strVal val="visible"/>
                                      </p:to>
                                    </p:set>
                                    <p:anim calcmode="lin" valueType="num">
                                      <p:cBhvr>
                                        <p:cTn id="63" dur="500" fill="hold"/>
                                        <p:tgtEl>
                                          <p:spTgt spid="14"/>
                                        </p:tgtEl>
                                        <p:attrNameLst>
                                          <p:attrName>ppt_w</p:attrName>
                                        </p:attrNameLst>
                                      </p:cBhvr>
                                      <p:tavLst>
                                        <p:tav tm="0">
                                          <p:val>
                                            <p:fltVal val="0"/>
                                          </p:val>
                                        </p:tav>
                                        <p:tav tm="100000">
                                          <p:val>
                                            <p:strVal val="#ppt_w"/>
                                          </p:val>
                                        </p:tav>
                                      </p:tavLst>
                                    </p:anim>
                                    <p:anim calcmode="lin" valueType="num">
                                      <p:cBhvr>
                                        <p:cTn id="64" dur="500" fill="hold"/>
                                        <p:tgtEl>
                                          <p:spTgt spid="14"/>
                                        </p:tgtEl>
                                        <p:attrNameLst>
                                          <p:attrName>ppt_h</p:attrName>
                                        </p:attrNameLst>
                                      </p:cBhvr>
                                      <p:tavLst>
                                        <p:tav tm="0">
                                          <p:val>
                                            <p:fltVal val="0"/>
                                          </p:val>
                                        </p:tav>
                                        <p:tav tm="100000">
                                          <p:val>
                                            <p:strVal val="#ppt_h"/>
                                          </p:val>
                                        </p:tav>
                                      </p:tavLst>
                                    </p:anim>
                                  </p:childTnLst>
                                </p:cTn>
                              </p:par>
                              <p:par>
                                <p:cTn id="65" presetID="23" presetClass="entr" presetSubtype="16" fill="hold" nodeType="withEffect">
                                  <p:stCondLst>
                                    <p:cond delay="380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childTnLst>
                                </p:cTn>
                              </p:par>
                              <p:par>
                                <p:cTn id="69" presetID="23" presetClass="entr" presetSubtype="16" fill="hold" nodeType="withEffect">
                                  <p:stCondLst>
                                    <p:cond delay="3900"/>
                                  </p:stCondLst>
                                  <p:childTnLst>
                                    <p:set>
                                      <p:cBhvr>
                                        <p:cTn id="70" dur="1" fill="hold">
                                          <p:stCondLst>
                                            <p:cond delay="0"/>
                                          </p:stCondLst>
                                        </p:cTn>
                                        <p:tgtEl>
                                          <p:spTgt spid="15"/>
                                        </p:tgtEl>
                                        <p:attrNameLst>
                                          <p:attrName>style.visibility</p:attrName>
                                        </p:attrNameLst>
                                      </p:cBhvr>
                                      <p:to>
                                        <p:strVal val="visible"/>
                                      </p:to>
                                    </p:set>
                                    <p:anim calcmode="lin" valueType="num">
                                      <p:cBhvr>
                                        <p:cTn id="71" dur="500" fill="hold"/>
                                        <p:tgtEl>
                                          <p:spTgt spid="15"/>
                                        </p:tgtEl>
                                        <p:attrNameLst>
                                          <p:attrName>ppt_w</p:attrName>
                                        </p:attrNameLst>
                                      </p:cBhvr>
                                      <p:tavLst>
                                        <p:tav tm="0">
                                          <p:val>
                                            <p:fltVal val="0"/>
                                          </p:val>
                                        </p:tav>
                                        <p:tav tm="100000">
                                          <p:val>
                                            <p:strVal val="#ppt_w"/>
                                          </p:val>
                                        </p:tav>
                                      </p:tavLst>
                                    </p:anim>
                                    <p:anim calcmode="lin" valueType="num">
                                      <p:cBhvr>
                                        <p:cTn id="72" dur="500" fill="hold"/>
                                        <p:tgtEl>
                                          <p:spTgt spid="15"/>
                                        </p:tgtEl>
                                        <p:attrNameLst>
                                          <p:attrName>ppt_h</p:attrName>
                                        </p:attrNameLst>
                                      </p:cBhvr>
                                      <p:tavLst>
                                        <p:tav tm="0">
                                          <p:val>
                                            <p:fltVal val="0"/>
                                          </p:val>
                                        </p:tav>
                                        <p:tav tm="100000">
                                          <p:val>
                                            <p:strVal val="#ppt_h"/>
                                          </p:val>
                                        </p:tav>
                                      </p:tavLst>
                                    </p:anim>
                                  </p:childTnLst>
                                </p:cTn>
                              </p:par>
                              <p:par>
                                <p:cTn id="73" presetID="22" presetClass="entr" presetSubtype="8" fill="hold" grpId="0" nodeType="withEffect">
                                  <p:stCondLst>
                                    <p:cond delay="4500"/>
                                  </p:stCondLst>
                                  <p:childTnLst>
                                    <p:set>
                                      <p:cBhvr>
                                        <p:cTn id="74" dur="1" fill="hold">
                                          <p:stCondLst>
                                            <p:cond delay="0"/>
                                          </p:stCondLst>
                                        </p:cTn>
                                        <p:tgtEl>
                                          <p:spTgt spid="6"/>
                                        </p:tgtEl>
                                        <p:attrNameLst>
                                          <p:attrName>style.visibility</p:attrName>
                                        </p:attrNameLst>
                                      </p:cBhvr>
                                      <p:to>
                                        <p:strVal val="visible"/>
                                      </p:to>
                                    </p:set>
                                    <p:animEffect transition="in" filter="wipe(left)">
                                      <p:cBhvr>
                                        <p:cTn id="75" dur="500"/>
                                        <p:tgtEl>
                                          <p:spTgt spid="6"/>
                                        </p:tgtEl>
                                      </p:cBhvr>
                                    </p:animEffect>
                                  </p:childTnLst>
                                </p:cTn>
                              </p:par>
                              <p:par>
                                <p:cTn id="76" presetID="22" presetClass="entr" presetSubtype="8" fill="hold" grpId="0" nodeType="withEffect">
                                  <p:stCondLst>
                                    <p:cond delay="5200"/>
                                  </p:stCondLst>
                                  <p:childTnLst>
                                    <p:set>
                                      <p:cBhvr>
                                        <p:cTn id="77" dur="1" fill="hold">
                                          <p:stCondLst>
                                            <p:cond delay="0"/>
                                          </p:stCondLst>
                                        </p:cTn>
                                        <p:tgtEl>
                                          <p:spTgt spid="31"/>
                                        </p:tgtEl>
                                        <p:attrNameLst>
                                          <p:attrName>style.visibility</p:attrName>
                                        </p:attrNameLst>
                                      </p:cBhvr>
                                      <p:to>
                                        <p:strVal val="visible"/>
                                      </p:to>
                                    </p:set>
                                    <p:animEffect transition="in" filter="wipe(left)">
                                      <p:cBhvr>
                                        <p:cTn id="78" dur="500"/>
                                        <p:tgtEl>
                                          <p:spTgt spid="31"/>
                                        </p:tgtEl>
                                      </p:cBhvr>
                                    </p:animEffect>
                                  </p:childTnLst>
                                </p:cTn>
                              </p:par>
                              <p:par>
                                <p:cTn id="79" presetID="41" presetClass="entr" presetSubtype="0" fill="hold" grpId="0" nodeType="withEffect">
                                  <p:stCondLst>
                                    <p:cond delay="5700"/>
                                  </p:stCondLst>
                                  <p:iterate type="lt">
                                    <p:tmPct val="10000"/>
                                  </p:iterate>
                                  <p:childTnLst>
                                    <p:set>
                                      <p:cBhvr>
                                        <p:cTn id="80" dur="1" fill="hold">
                                          <p:stCondLst>
                                            <p:cond delay="0"/>
                                          </p:stCondLst>
                                        </p:cTn>
                                        <p:tgtEl>
                                          <p:spTgt spid="33"/>
                                        </p:tgtEl>
                                        <p:attrNameLst>
                                          <p:attrName>style.visibility</p:attrName>
                                        </p:attrNameLst>
                                      </p:cBhvr>
                                      <p:to>
                                        <p:strVal val="visible"/>
                                      </p:to>
                                    </p:set>
                                    <p:anim calcmode="lin" valueType="num">
                                      <p:cBhvr>
                                        <p:cTn id="81" dur="500" fill="hold"/>
                                        <p:tgtEl>
                                          <p:spTgt spid="33"/>
                                        </p:tgtEl>
                                        <p:attrNameLst>
                                          <p:attrName>ppt_x</p:attrName>
                                        </p:attrNameLst>
                                      </p:cBhvr>
                                      <p:tavLst>
                                        <p:tav tm="0">
                                          <p:val>
                                            <p:strVal val="#ppt_x"/>
                                          </p:val>
                                        </p:tav>
                                        <p:tav tm="50000">
                                          <p:val>
                                            <p:strVal val="#ppt_x+.1"/>
                                          </p:val>
                                        </p:tav>
                                        <p:tav tm="100000">
                                          <p:val>
                                            <p:strVal val="#ppt_x"/>
                                          </p:val>
                                        </p:tav>
                                      </p:tavLst>
                                    </p:anim>
                                    <p:anim calcmode="lin" valueType="num">
                                      <p:cBhvr>
                                        <p:cTn id="82" dur="500" fill="hold"/>
                                        <p:tgtEl>
                                          <p:spTgt spid="33"/>
                                        </p:tgtEl>
                                        <p:attrNameLst>
                                          <p:attrName>ppt_y</p:attrName>
                                        </p:attrNameLst>
                                      </p:cBhvr>
                                      <p:tavLst>
                                        <p:tav tm="0">
                                          <p:val>
                                            <p:strVal val="#ppt_y"/>
                                          </p:val>
                                        </p:tav>
                                        <p:tav tm="100000">
                                          <p:val>
                                            <p:strVal val="#ppt_y"/>
                                          </p:val>
                                        </p:tav>
                                      </p:tavLst>
                                    </p:anim>
                                    <p:anim calcmode="lin" valueType="num">
                                      <p:cBhvr>
                                        <p:cTn id="83" dur="500" fill="hold"/>
                                        <p:tgtEl>
                                          <p:spTgt spid="33"/>
                                        </p:tgtEl>
                                        <p:attrNameLst>
                                          <p:attrName>ppt_h</p:attrName>
                                        </p:attrNameLst>
                                      </p:cBhvr>
                                      <p:tavLst>
                                        <p:tav tm="0">
                                          <p:val>
                                            <p:strVal val="#ppt_h/10"/>
                                          </p:val>
                                        </p:tav>
                                        <p:tav tm="50000">
                                          <p:val>
                                            <p:strVal val="#ppt_h+.01"/>
                                          </p:val>
                                        </p:tav>
                                        <p:tav tm="100000">
                                          <p:val>
                                            <p:strVal val="#ppt_h"/>
                                          </p:val>
                                        </p:tav>
                                      </p:tavLst>
                                    </p:anim>
                                    <p:anim calcmode="lin" valueType="num">
                                      <p:cBhvr>
                                        <p:cTn id="84" dur="500" fill="hold"/>
                                        <p:tgtEl>
                                          <p:spTgt spid="33"/>
                                        </p:tgtEl>
                                        <p:attrNameLst>
                                          <p:attrName>ppt_w</p:attrName>
                                        </p:attrNameLst>
                                      </p:cBhvr>
                                      <p:tavLst>
                                        <p:tav tm="0">
                                          <p:val>
                                            <p:strVal val="#ppt_w/10"/>
                                          </p:val>
                                        </p:tav>
                                        <p:tav tm="50000">
                                          <p:val>
                                            <p:strVal val="#ppt_w+.01"/>
                                          </p:val>
                                        </p:tav>
                                        <p:tav tm="100000">
                                          <p:val>
                                            <p:strVal val="#ppt_w"/>
                                          </p:val>
                                        </p:tav>
                                      </p:tavLst>
                                    </p:anim>
                                    <p:animEffect transition="in" filter="fade">
                                      <p:cBhvr>
                                        <p:cTn id="85" dur="500" tmFilter="0,0; .5, 1; 1, 1"/>
                                        <p:tgtEl>
                                          <p:spTgt spid="33"/>
                                        </p:tgtEl>
                                      </p:cBhvr>
                                    </p:animEffect>
                                  </p:childTnLst>
                                </p:cTn>
                              </p:par>
                              <p:par>
                                <p:cTn id="86" presetID="22" presetClass="entr" presetSubtype="8" fill="hold" grpId="0" nodeType="withEffect">
                                  <p:stCondLst>
                                    <p:cond delay="5900"/>
                                  </p:stCondLst>
                                  <p:childTnLst>
                                    <p:set>
                                      <p:cBhvr>
                                        <p:cTn id="87" dur="1" fill="hold">
                                          <p:stCondLst>
                                            <p:cond delay="0"/>
                                          </p:stCondLst>
                                        </p:cTn>
                                        <p:tgtEl>
                                          <p:spTgt spid="32"/>
                                        </p:tgtEl>
                                        <p:attrNameLst>
                                          <p:attrName>style.visibility</p:attrName>
                                        </p:attrNameLst>
                                      </p:cBhvr>
                                      <p:to>
                                        <p:strVal val="visible"/>
                                      </p:to>
                                    </p:set>
                                    <p:animEffect transition="in" filter="wipe(left)">
                                      <p:cBhvr>
                                        <p:cTn id="88" dur="500"/>
                                        <p:tgtEl>
                                          <p:spTgt spid="32"/>
                                        </p:tgtEl>
                                      </p:cBhvr>
                                    </p:animEffect>
                                  </p:childTnLst>
                                </p:cTn>
                              </p:par>
                              <p:par>
                                <p:cTn id="89" presetID="2" presetClass="entr" presetSubtype="8" fill="hold" grpId="0" nodeType="withEffect">
                                  <p:stCondLst>
                                    <p:cond delay="0"/>
                                  </p:stCondLst>
                                  <p:childTnLst>
                                    <p:set>
                                      <p:cBhvr>
                                        <p:cTn id="90" dur="1" fill="hold">
                                          <p:stCondLst>
                                            <p:cond delay="0"/>
                                          </p:stCondLst>
                                        </p:cTn>
                                        <p:tgtEl>
                                          <p:spTgt spid="54"/>
                                        </p:tgtEl>
                                        <p:attrNameLst>
                                          <p:attrName>style.visibility</p:attrName>
                                        </p:attrNameLst>
                                      </p:cBhvr>
                                      <p:to>
                                        <p:strVal val="visible"/>
                                      </p:to>
                                    </p:set>
                                    <p:anim calcmode="lin" valueType="num">
                                      <p:cBhvr>
                                        <p:cTn id="91" dur="500" fill="hold"/>
                                        <p:tgtEl>
                                          <p:spTgt spid="54"/>
                                        </p:tgtEl>
                                        <p:attrNameLst>
                                          <p:attrName>ppt_x</p:attrName>
                                        </p:attrNameLst>
                                      </p:cBhvr>
                                      <p:tavLst>
                                        <p:tav tm="0">
                                          <p:val>
                                            <p:strVal val="0-#ppt_w/2"/>
                                          </p:val>
                                        </p:tav>
                                        <p:tav tm="100000">
                                          <p:val>
                                            <p:strVal val="#ppt_x"/>
                                          </p:val>
                                        </p:tav>
                                      </p:tavLst>
                                    </p:anim>
                                    <p:anim calcmode="lin" valueType="num">
                                      <p:cBhvr>
                                        <p:cTn id="92" dur="500" fill="hold"/>
                                        <p:tgtEl>
                                          <p:spTgt spid="54"/>
                                        </p:tgtEl>
                                        <p:attrNameLst>
                                          <p:attrName>ppt_y</p:attrName>
                                        </p:attrNameLst>
                                      </p:cBhvr>
                                      <p:tavLst>
                                        <p:tav tm="0">
                                          <p:val>
                                            <p:strVal val="#ppt_y"/>
                                          </p:val>
                                        </p:tav>
                                        <p:tav tm="100000">
                                          <p:val>
                                            <p:strVal val="#ppt_y"/>
                                          </p:val>
                                        </p:tav>
                                      </p:tavLst>
                                    </p:anim>
                                  </p:childTnLst>
                                </p:cTn>
                              </p:par>
                              <p:par>
                                <p:cTn id="93" presetID="2" presetClass="entr" presetSubtype="8" fill="hold" grpId="0" nodeType="withEffect">
                                  <p:stCondLst>
                                    <p:cond delay="0"/>
                                  </p:stCondLst>
                                  <p:childTnLst>
                                    <p:set>
                                      <p:cBhvr>
                                        <p:cTn id="94" dur="1" fill="hold">
                                          <p:stCondLst>
                                            <p:cond delay="0"/>
                                          </p:stCondLst>
                                        </p:cTn>
                                        <p:tgtEl>
                                          <p:spTgt spid="55"/>
                                        </p:tgtEl>
                                        <p:attrNameLst>
                                          <p:attrName>style.visibility</p:attrName>
                                        </p:attrNameLst>
                                      </p:cBhvr>
                                      <p:to>
                                        <p:strVal val="visible"/>
                                      </p:to>
                                    </p:set>
                                    <p:anim calcmode="lin" valueType="num">
                                      <p:cBhvr>
                                        <p:cTn id="95" dur="500" fill="hold"/>
                                        <p:tgtEl>
                                          <p:spTgt spid="55"/>
                                        </p:tgtEl>
                                        <p:attrNameLst>
                                          <p:attrName>ppt_x</p:attrName>
                                        </p:attrNameLst>
                                      </p:cBhvr>
                                      <p:tavLst>
                                        <p:tav tm="0">
                                          <p:val>
                                            <p:strVal val="0-#ppt_w/2"/>
                                          </p:val>
                                        </p:tav>
                                        <p:tav tm="100000">
                                          <p:val>
                                            <p:strVal val="#ppt_x"/>
                                          </p:val>
                                        </p:tav>
                                      </p:tavLst>
                                    </p:anim>
                                    <p:anim calcmode="lin" valueType="num">
                                      <p:cBhvr>
                                        <p:cTn id="96" dur="500" fill="hold"/>
                                        <p:tgtEl>
                                          <p:spTgt spid="55"/>
                                        </p:tgtEl>
                                        <p:attrNameLst>
                                          <p:attrName>ppt_y</p:attrName>
                                        </p:attrNameLst>
                                      </p:cBhvr>
                                      <p:tavLst>
                                        <p:tav tm="0">
                                          <p:val>
                                            <p:strVal val="#ppt_y"/>
                                          </p:val>
                                        </p:tav>
                                        <p:tav tm="100000">
                                          <p:val>
                                            <p:strVal val="#ppt_y"/>
                                          </p:val>
                                        </p:tav>
                                      </p:tavLst>
                                    </p:anim>
                                  </p:childTnLst>
                                </p:cTn>
                              </p:par>
                              <p:par>
                                <p:cTn id="97" presetID="2" presetClass="entr" presetSubtype="8"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500" fill="hold"/>
                                        <p:tgtEl>
                                          <p:spTgt spid="56"/>
                                        </p:tgtEl>
                                        <p:attrNameLst>
                                          <p:attrName>ppt_x</p:attrName>
                                        </p:attrNameLst>
                                      </p:cBhvr>
                                      <p:tavLst>
                                        <p:tav tm="0">
                                          <p:val>
                                            <p:strVal val="0-#ppt_w/2"/>
                                          </p:val>
                                        </p:tav>
                                        <p:tav tm="100000">
                                          <p:val>
                                            <p:strVal val="#ppt_x"/>
                                          </p:val>
                                        </p:tav>
                                      </p:tavLst>
                                    </p:anim>
                                    <p:anim calcmode="lin" valueType="num">
                                      <p:cBhvr>
                                        <p:cTn id="100" dur="500" fill="hold"/>
                                        <p:tgtEl>
                                          <p:spTgt spid="56"/>
                                        </p:tgtEl>
                                        <p:attrNameLst>
                                          <p:attrName>ppt_y</p:attrName>
                                        </p:attrNameLst>
                                      </p:cBhvr>
                                      <p:tavLst>
                                        <p:tav tm="0">
                                          <p:val>
                                            <p:strVal val="#ppt_y"/>
                                          </p:val>
                                        </p:tav>
                                        <p:tav tm="100000">
                                          <p:val>
                                            <p:strVal val="#ppt_y"/>
                                          </p:val>
                                        </p:tav>
                                      </p:tavLst>
                                    </p:anim>
                                  </p:childTnLst>
                                </p:cTn>
                              </p:par>
                              <p:par>
                                <p:cTn id="101" presetID="2" presetClass="entr" presetSubtype="8" fill="hold" grpId="0" nodeType="withEffect">
                                  <p:stCondLst>
                                    <p:cond delay="0"/>
                                  </p:stCondLst>
                                  <p:childTnLst>
                                    <p:set>
                                      <p:cBhvr>
                                        <p:cTn id="102" dur="1" fill="hold">
                                          <p:stCondLst>
                                            <p:cond delay="0"/>
                                          </p:stCondLst>
                                        </p:cTn>
                                        <p:tgtEl>
                                          <p:spTgt spid="57"/>
                                        </p:tgtEl>
                                        <p:attrNameLst>
                                          <p:attrName>style.visibility</p:attrName>
                                        </p:attrNameLst>
                                      </p:cBhvr>
                                      <p:to>
                                        <p:strVal val="visible"/>
                                      </p:to>
                                    </p:set>
                                    <p:anim calcmode="lin" valueType="num">
                                      <p:cBhvr>
                                        <p:cTn id="103" dur="500" fill="hold"/>
                                        <p:tgtEl>
                                          <p:spTgt spid="57"/>
                                        </p:tgtEl>
                                        <p:attrNameLst>
                                          <p:attrName>ppt_x</p:attrName>
                                        </p:attrNameLst>
                                      </p:cBhvr>
                                      <p:tavLst>
                                        <p:tav tm="0">
                                          <p:val>
                                            <p:strVal val="0-#ppt_w/2"/>
                                          </p:val>
                                        </p:tav>
                                        <p:tav tm="100000">
                                          <p:val>
                                            <p:strVal val="#ppt_x"/>
                                          </p:val>
                                        </p:tav>
                                      </p:tavLst>
                                    </p:anim>
                                    <p:anim calcmode="lin" valueType="num">
                                      <p:cBhvr>
                                        <p:cTn id="104" dur="500" fill="hold"/>
                                        <p:tgtEl>
                                          <p:spTgt spid="57"/>
                                        </p:tgtEl>
                                        <p:attrNameLst>
                                          <p:attrName>ppt_y</p:attrName>
                                        </p:attrNameLst>
                                      </p:cBhvr>
                                      <p:tavLst>
                                        <p:tav tm="0">
                                          <p:val>
                                            <p:strVal val="#ppt_y"/>
                                          </p:val>
                                        </p:tav>
                                        <p:tav tm="100000">
                                          <p:val>
                                            <p:strVal val="#ppt_y"/>
                                          </p:val>
                                        </p:tav>
                                      </p:tavLst>
                                    </p:anim>
                                  </p:childTnLst>
                                </p:cTn>
                              </p:par>
                              <p:par>
                                <p:cTn id="105" presetID="8" presetClass="emph" presetSubtype="0" fill="hold" grpId="1" nodeType="withEffect">
                                  <p:stCondLst>
                                    <p:cond delay="0"/>
                                  </p:stCondLst>
                                  <p:childTnLst>
                                    <p:animRot by="21600000">
                                      <p:cBhvr>
                                        <p:cTn id="106" dur="500" fill="hold"/>
                                        <p:tgtEl>
                                          <p:spTgt spid="54"/>
                                        </p:tgtEl>
                                        <p:attrNameLst>
                                          <p:attrName>r</p:attrName>
                                        </p:attrNameLst>
                                      </p:cBhvr>
                                    </p:animRot>
                                  </p:childTnLst>
                                </p:cTn>
                              </p:par>
                              <p:par>
                                <p:cTn id="107" presetID="8" presetClass="emph" presetSubtype="0" fill="hold" grpId="1" nodeType="withEffect">
                                  <p:stCondLst>
                                    <p:cond delay="0"/>
                                  </p:stCondLst>
                                  <p:childTnLst>
                                    <p:animRot by="21600000">
                                      <p:cBhvr>
                                        <p:cTn id="108" dur="500" fill="hold"/>
                                        <p:tgtEl>
                                          <p:spTgt spid="55"/>
                                        </p:tgtEl>
                                        <p:attrNameLst>
                                          <p:attrName>r</p:attrName>
                                        </p:attrNameLst>
                                      </p:cBhvr>
                                    </p:animRot>
                                  </p:childTnLst>
                                </p:cTn>
                              </p:par>
                              <p:par>
                                <p:cTn id="109" presetID="8" presetClass="emph" presetSubtype="0" fill="hold" grpId="1" nodeType="withEffect">
                                  <p:stCondLst>
                                    <p:cond delay="0"/>
                                  </p:stCondLst>
                                  <p:childTnLst>
                                    <p:animRot by="21600000">
                                      <p:cBhvr>
                                        <p:cTn id="110" dur="500" fill="hold"/>
                                        <p:tgtEl>
                                          <p:spTgt spid="56"/>
                                        </p:tgtEl>
                                        <p:attrNameLst>
                                          <p:attrName>r</p:attrName>
                                        </p:attrNameLst>
                                      </p:cBhvr>
                                    </p:animRot>
                                  </p:childTnLst>
                                </p:cTn>
                              </p:par>
                              <p:par>
                                <p:cTn id="111" presetID="8" presetClass="emph" presetSubtype="0" fill="hold" grpId="1" nodeType="withEffect">
                                  <p:stCondLst>
                                    <p:cond delay="0"/>
                                  </p:stCondLst>
                                  <p:childTnLst>
                                    <p:animRot by="21600000">
                                      <p:cBhvr>
                                        <p:cTn id="112" dur="500" fill="hold"/>
                                        <p:tgtEl>
                                          <p:spTgt spid="57"/>
                                        </p:tgtEl>
                                        <p:attrNameLst>
                                          <p:attrName>r</p:attrName>
                                        </p:attrNameLst>
                                      </p:cBhvr>
                                    </p:animRot>
                                  </p:childTnLst>
                                </p:cTn>
                              </p:par>
                              <p:par>
                                <p:cTn id="113" presetID="10" presetClass="entr" presetSubtype="0" fill="hold" grpId="0" nodeType="withEffect">
                                  <p:stCondLst>
                                    <p:cond delay="300"/>
                                  </p:stCondLst>
                                  <p:childTnLst>
                                    <p:set>
                                      <p:cBhvr>
                                        <p:cTn id="114" dur="1" fill="hold">
                                          <p:stCondLst>
                                            <p:cond delay="0"/>
                                          </p:stCondLst>
                                        </p:cTn>
                                        <p:tgtEl>
                                          <p:spTgt spid="53"/>
                                        </p:tgtEl>
                                        <p:attrNameLst>
                                          <p:attrName>style.visibility</p:attrName>
                                        </p:attrNameLst>
                                      </p:cBhvr>
                                      <p:to>
                                        <p:strVal val="visible"/>
                                      </p:to>
                                    </p:set>
                                    <p:animEffect transition="in" filter="fade">
                                      <p:cBhvr>
                                        <p:cTn id="115" dur="500"/>
                                        <p:tgtEl>
                                          <p:spTgt spid="53"/>
                                        </p:tgtEl>
                                      </p:cBhvr>
                                    </p:animEffect>
                                  </p:childTnLst>
                                </p:cTn>
                              </p:par>
                              <p:par>
                                <p:cTn id="116" presetID="41" presetClass="entr" presetSubtype="0" fill="hold" grpId="0" nodeType="withEffect">
                                  <p:stCondLst>
                                    <p:cond delay="4300"/>
                                  </p:stCondLst>
                                  <p:iterate type="lt">
                                    <p:tmPct val="10000"/>
                                  </p:iterate>
                                  <p:childTnLst>
                                    <p:set>
                                      <p:cBhvr>
                                        <p:cTn id="117" dur="1" fill="hold">
                                          <p:stCondLst>
                                            <p:cond delay="0"/>
                                          </p:stCondLst>
                                        </p:cTn>
                                        <p:tgtEl>
                                          <p:spTgt spid="45"/>
                                        </p:tgtEl>
                                        <p:attrNameLst>
                                          <p:attrName>style.visibility</p:attrName>
                                        </p:attrNameLst>
                                      </p:cBhvr>
                                      <p:to>
                                        <p:strVal val="visible"/>
                                      </p:to>
                                    </p:set>
                                    <p:anim calcmode="lin" valueType="num">
                                      <p:cBhvr>
                                        <p:cTn id="118"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119" dur="500" fill="hold"/>
                                        <p:tgtEl>
                                          <p:spTgt spid="45"/>
                                        </p:tgtEl>
                                        <p:attrNameLst>
                                          <p:attrName>ppt_y</p:attrName>
                                        </p:attrNameLst>
                                      </p:cBhvr>
                                      <p:tavLst>
                                        <p:tav tm="0">
                                          <p:val>
                                            <p:strVal val="#ppt_y"/>
                                          </p:val>
                                        </p:tav>
                                        <p:tav tm="100000">
                                          <p:val>
                                            <p:strVal val="#ppt_y"/>
                                          </p:val>
                                        </p:tav>
                                      </p:tavLst>
                                    </p:anim>
                                    <p:anim calcmode="lin" valueType="num">
                                      <p:cBhvr>
                                        <p:cTn id="120"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21"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22" dur="500" tmFilter="0,0; .5, 1; 1, 1"/>
                                        <p:tgtEl>
                                          <p:spTgt spid="45"/>
                                        </p:tgtEl>
                                      </p:cBhvr>
                                    </p:animEffect>
                                  </p:childTnLst>
                                </p:cTn>
                              </p:par>
                              <p:par>
                                <p:cTn id="123" presetID="41" presetClass="entr" presetSubtype="0" fill="hold" grpId="0" nodeType="withEffect">
                                  <p:stCondLst>
                                    <p:cond delay="4300"/>
                                  </p:stCondLst>
                                  <p:iterate type="lt">
                                    <p:tmPct val="10000"/>
                                  </p:iterate>
                                  <p:childTnLst>
                                    <p:set>
                                      <p:cBhvr>
                                        <p:cTn id="124" dur="1" fill="hold">
                                          <p:stCondLst>
                                            <p:cond delay="0"/>
                                          </p:stCondLst>
                                        </p:cTn>
                                        <p:tgtEl>
                                          <p:spTgt spid="46"/>
                                        </p:tgtEl>
                                        <p:attrNameLst>
                                          <p:attrName>style.visibility</p:attrName>
                                        </p:attrNameLst>
                                      </p:cBhvr>
                                      <p:to>
                                        <p:strVal val="visible"/>
                                      </p:to>
                                    </p:set>
                                    <p:anim calcmode="lin" valueType="num">
                                      <p:cBhvr>
                                        <p:cTn id="125" dur="500" fill="hold"/>
                                        <p:tgtEl>
                                          <p:spTgt spid="46"/>
                                        </p:tgtEl>
                                        <p:attrNameLst>
                                          <p:attrName>ppt_x</p:attrName>
                                        </p:attrNameLst>
                                      </p:cBhvr>
                                      <p:tavLst>
                                        <p:tav tm="0">
                                          <p:val>
                                            <p:strVal val="#ppt_x"/>
                                          </p:val>
                                        </p:tav>
                                        <p:tav tm="50000">
                                          <p:val>
                                            <p:strVal val="#ppt_x+.1"/>
                                          </p:val>
                                        </p:tav>
                                        <p:tav tm="100000">
                                          <p:val>
                                            <p:strVal val="#ppt_x"/>
                                          </p:val>
                                        </p:tav>
                                      </p:tavLst>
                                    </p:anim>
                                    <p:anim calcmode="lin" valueType="num">
                                      <p:cBhvr>
                                        <p:cTn id="126" dur="500" fill="hold"/>
                                        <p:tgtEl>
                                          <p:spTgt spid="46"/>
                                        </p:tgtEl>
                                        <p:attrNameLst>
                                          <p:attrName>ppt_y</p:attrName>
                                        </p:attrNameLst>
                                      </p:cBhvr>
                                      <p:tavLst>
                                        <p:tav tm="0">
                                          <p:val>
                                            <p:strVal val="#ppt_y"/>
                                          </p:val>
                                        </p:tav>
                                        <p:tav tm="100000">
                                          <p:val>
                                            <p:strVal val="#ppt_y"/>
                                          </p:val>
                                        </p:tav>
                                      </p:tavLst>
                                    </p:anim>
                                    <p:anim calcmode="lin" valueType="num">
                                      <p:cBhvr>
                                        <p:cTn id="127" dur="500" fill="hold"/>
                                        <p:tgtEl>
                                          <p:spTgt spid="46"/>
                                        </p:tgtEl>
                                        <p:attrNameLst>
                                          <p:attrName>ppt_h</p:attrName>
                                        </p:attrNameLst>
                                      </p:cBhvr>
                                      <p:tavLst>
                                        <p:tav tm="0">
                                          <p:val>
                                            <p:strVal val="#ppt_h/10"/>
                                          </p:val>
                                        </p:tav>
                                        <p:tav tm="50000">
                                          <p:val>
                                            <p:strVal val="#ppt_h+.01"/>
                                          </p:val>
                                        </p:tav>
                                        <p:tav tm="100000">
                                          <p:val>
                                            <p:strVal val="#ppt_h"/>
                                          </p:val>
                                        </p:tav>
                                      </p:tavLst>
                                    </p:anim>
                                    <p:anim calcmode="lin" valueType="num">
                                      <p:cBhvr>
                                        <p:cTn id="128" dur="500" fill="hold"/>
                                        <p:tgtEl>
                                          <p:spTgt spid="46"/>
                                        </p:tgtEl>
                                        <p:attrNameLst>
                                          <p:attrName>ppt_w</p:attrName>
                                        </p:attrNameLst>
                                      </p:cBhvr>
                                      <p:tavLst>
                                        <p:tav tm="0">
                                          <p:val>
                                            <p:strVal val="#ppt_w/10"/>
                                          </p:val>
                                        </p:tav>
                                        <p:tav tm="50000">
                                          <p:val>
                                            <p:strVal val="#ppt_w+.01"/>
                                          </p:val>
                                        </p:tav>
                                        <p:tav tm="100000">
                                          <p:val>
                                            <p:strVal val="#ppt_w"/>
                                          </p:val>
                                        </p:tav>
                                      </p:tavLst>
                                    </p:anim>
                                    <p:animEffect transition="in" filter="fade">
                                      <p:cBhvr>
                                        <p:cTn id="129" dur="500" tmFilter="0,0; .5, 1; 1, 1"/>
                                        <p:tgtEl>
                                          <p:spTgt spid="46"/>
                                        </p:tgtEl>
                                      </p:cBhvr>
                                    </p:animEffect>
                                  </p:childTnLst>
                                </p:cTn>
                              </p:par>
                              <p:par>
                                <p:cTn id="130" presetID="22" presetClass="entr" presetSubtype="8" fill="hold" grpId="0" nodeType="withEffect">
                                  <p:stCondLst>
                                    <p:cond delay="4500"/>
                                  </p:stCondLst>
                                  <p:childTnLst>
                                    <p:set>
                                      <p:cBhvr>
                                        <p:cTn id="131" dur="1" fill="hold">
                                          <p:stCondLst>
                                            <p:cond delay="0"/>
                                          </p:stCondLst>
                                        </p:cTn>
                                        <p:tgtEl>
                                          <p:spTgt spid="38"/>
                                        </p:tgtEl>
                                        <p:attrNameLst>
                                          <p:attrName>style.visibility</p:attrName>
                                        </p:attrNameLst>
                                      </p:cBhvr>
                                      <p:to>
                                        <p:strVal val="visible"/>
                                      </p:to>
                                    </p:set>
                                    <p:animEffect transition="in" filter="wipe(left)">
                                      <p:cBhvr>
                                        <p:cTn id="132"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9" grpId="1" animBg="1"/>
      <p:bldP spid="40" grpId="0" animBg="1"/>
      <p:bldP spid="40" grpId="1" animBg="1"/>
      <p:bldP spid="41" grpId="0" animBg="1"/>
      <p:bldP spid="41" grpId="1" animBg="1"/>
      <p:bldP spid="42" grpId="0" animBg="1"/>
      <p:bldP spid="42" grpId="1" animBg="1"/>
      <p:bldP spid="43" grpId="0" animBg="1"/>
      <p:bldP spid="43" grpId="1" animBg="1"/>
      <p:bldP spid="4" grpId="0" animBg="1"/>
      <p:bldP spid="4" grpId="1" animBg="1"/>
      <p:bldP spid="4" grpId="2" animBg="1"/>
      <p:bldP spid="50" grpId="0" animBg="1"/>
      <p:bldP spid="50" grpId="1" animBg="1"/>
      <p:bldP spid="6" grpId="0"/>
      <p:bldP spid="31" grpId="0"/>
      <p:bldP spid="32" grpId="0"/>
      <p:bldP spid="2" grpId="0" animBg="1"/>
      <p:bldP spid="34" grpId="0" animBg="1"/>
      <p:bldP spid="35" grpId="0"/>
      <p:bldP spid="33" grpId="0"/>
      <p:bldP spid="53" grpId="0"/>
      <p:bldP spid="54" grpId="0" animBg="1"/>
      <p:bldP spid="54" grpId="1" animBg="1"/>
      <p:bldP spid="55" grpId="0" animBg="1"/>
      <p:bldP spid="55" grpId="1" animBg="1"/>
      <p:bldP spid="56" grpId="0" animBg="1"/>
      <p:bldP spid="56" grpId="1" animBg="1"/>
      <p:bldP spid="57" grpId="0" animBg="1"/>
      <p:bldP spid="57" grpId="1" animBg="1"/>
      <p:bldP spid="45" grpId="0"/>
      <p:bldP spid="46" grpId="0"/>
      <p:bldP spid="3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692845" y="97138"/>
            <a:ext cx="10515600" cy="1120173"/>
          </a:xfrm>
        </p:spPr>
        <p:txBody>
          <a:bodyPr/>
          <a:lstStyle/>
          <a:p>
            <a:r>
              <a:rPr lang="zh-TW" altLang="en-US" b="1" dirty="0" smtClean="0">
                <a:latin typeface="微軟正黑體" panose="020B0604030504040204" pitchFamily="34" charset="-120"/>
                <a:ea typeface="微軟正黑體" panose="020B0604030504040204" pitchFamily="34" charset="-120"/>
              </a:rPr>
              <a:t>講師個人簡介</a:t>
            </a:r>
            <a:endParaRPr lang="zh-TW" altLang="en-US" b="1" dirty="0">
              <a:latin typeface="微軟正黑體" panose="020B0604030504040204" pitchFamily="34" charset="-120"/>
              <a:ea typeface="微軟正黑體" panose="020B0604030504040204" pitchFamily="34" charset="-120"/>
            </a:endParaRPr>
          </a:p>
        </p:txBody>
      </p:sp>
      <p:sp>
        <p:nvSpPr>
          <p:cNvPr id="4" name="矩形 3"/>
          <p:cNvSpPr/>
          <p:nvPr/>
        </p:nvSpPr>
        <p:spPr>
          <a:xfrm>
            <a:off x="480923" y="978588"/>
            <a:ext cx="11594276" cy="5909310"/>
          </a:xfrm>
          <a:prstGeom prst="rect">
            <a:avLst/>
          </a:prstGeom>
        </p:spPr>
        <p:txBody>
          <a:bodyPr wrap="square">
            <a:spAutoFit/>
          </a:bodyPr>
          <a:lstStyle/>
          <a:p>
            <a:pPr indent="406400">
              <a:spcBef>
                <a:spcPts val="1200"/>
              </a:spcBef>
            </a:pPr>
            <a:r>
              <a:rPr lang="en-US" altLang="zh-TW" sz="1600" dirty="0">
                <a:latin typeface="華康圓緣體W4" panose="040B0409000000000000" pitchFamily="81" charset="-120"/>
                <a:ea typeface="華康圓緣體W4" panose="040B0409000000000000" pitchFamily="81" charset="-120"/>
              </a:rPr>
              <a:t> </a:t>
            </a:r>
            <a:r>
              <a:rPr lang="zh-TW" altLang="zh-TW" sz="2800" dirty="0">
                <a:latin typeface="微軟正黑體" panose="020B0604030504040204" pitchFamily="34" charset="-120"/>
                <a:ea typeface="微軟正黑體" panose="020B0604030504040204" pitchFamily="34" charset="-120"/>
              </a:rPr>
              <a:t>學歷：</a:t>
            </a:r>
            <a:r>
              <a:rPr lang="zh-TW" altLang="zh-TW" sz="2800" dirty="0" smtClean="0">
                <a:latin typeface="微軟正黑體" panose="020B0604030504040204" pitchFamily="34" charset="-120"/>
                <a:ea typeface="微軟正黑體" panose="020B0604030504040204" pitchFamily="34" charset="-120"/>
              </a:rPr>
              <a:t>國立</a:t>
            </a:r>
            <a:r>
              <a:rPr lang="zh-TW" altLang="en-US" sz="2800" dirty="0" smtClean="0">
                <a:latin typeface="微軟正黑體" panose="020B0604030504040204" pitchFamily="34" charset="-120"/>
                <a:ea typeface="微軟正黑體" panose="020B0604030504040204" pitchFamily="34" charset="-120"/>
              </a:rPr>
              <a:t>臺</a:t>
            </a:r>
            <a:r>
              <a:rPr lang="zh-TW" altLang="zh-TW" sz="2800" dirty="0" smtClean="0">
                <a:latin typeface="微軟正黑體" panose="020B0604030504040204" pitchFamily="34" charset="-120"/>
                <a:ea typeface="微軟正黑體" panose="020B0604030504040204" pitchFamily="34" charset="-120"/>
              </a:rPr>
              <a:t>東</a:t>
            </a:r>
            <a:r>
              <a:rPr lang="zh-TW" altLang="zh-TW" sz="2800" dirty="0">
                <a:latin typeface="微軟正黑體" panose="020B0604030504040204" pitchFamily="34" charset="-120"/>
                <a:ea typeface="微軟正黑體" panose="020B0604030504040204" pitchFamily="34" charset="-120"/>
              </a:rPr>
              <a:t>師範學院數理教育學系數學組</a:t>
            </a:r>
            <a:r>
              <a:rPr lang="en-US" altLang="zh-TW" sz="2800" dirty="0">
                <a:latin typeface="微軟正黑體" panose="020B0604030504040204" pitchFamily="34" charset="-120"/>
                <a:ea typeface="微軟正黑體" panose="020B0604030504040204" pitchFamily="34" charset="-120"/>
              </a:rPr>
              <a:t>83</a:t>
            </a:r>
            <a:r>
              <a:rPr lang="zh-TW" altLang="zh-TW" sz="2800" dirty="0" smtClean="0">
                <a:latin typeface="微軟正黑體" panose="020B0604030504040204" pitchFamily="34" charset="-120"/>
                <a:ea typeface="微軟正黑體" panose="020B0604030504040204" pitchFamily="34" charset="-120"/>
              </a:rPr>
              <a:t>級</a:t>
            </a:r>
            <a:r>
              <a:rPr lang="en-US" altLang="zh-TW" sz="2800" dirty="0" smtClean="0">
                <a:latin typeface="微軟正黑體" panose="020B0604030504040204" pitchFamily="34" charset="-120"/>
                <a:ea typeface="微軟正黑體" panose="020B0604030504040204" pitchFamily="34" charset="-120"/>
              </a:rPr>
              <a:t>(</a:t>
            </a:r>
            <a:r>
              <a:rPr lang="zh-TW" altLang="en-US" sz="2800" dirty="0" smtClean="0">
                <a:latin typeface="微軟正黑體" panose="020B0604030504040204" pitchFamily="34" charset="-120"/>
                <a:ea typeface="微軟正黑體" panose="020B0604030504040204" pitchFamily="34" charset="-120"/>
              </a:rPr>
              <a:t>教學年資滿</a:t>
            </a:r>
            <a:r>
              <a:rPr lang="en-US" altLang="zh-TW" sz="2800" dirty="0" smtClean="0">
                <a:latin typeface="微軟正黑體" panose="020B0604030504040204" pitchFamily="34" charset="-120"/>
                <a:ea typeface="微軟正黑體" panose="020B0604030504040204" pitchFamily="34" charset="-120"/>
              </a:rPr>
              <a:t>26</a:t>
            </a:r>
            <a:r>
              <a:rPr lang="zh-TW" altLang="en-US" sz="2800" dirty="0" smtClean="0">
                <a:latin typeface="微軟正黑體" panose="020B0604030504040204" pitchFamily="34" charset="-120"/>
                <a:ea typeface="微軟正黑體" panose="020B0604030504040204" pitchFamily="34" charset="-120"/>
              </a:rPr>
              <a:t>年</a:t>
            </a:r>
            <a:r>
              <a:rPr lang="en-US" altLang="zh-TW" sz="2800" dirty="0" smtClean="0">
                <a:latin typeface="微軟正黑體" panose="020B0604030504040204" pitchFamily="34" charset="-120"/>
                <a:ea typeface="微軟正黑體" panose="020B0604030504040204" pitchFamily="34" charset="-120"/>
              </a:rPr>
              <a:t>)</a:t>
            </a:r>
            <a:endParaRPr lang="zh-TW" altLang="zh-TW" sz="2800" dirty="0">
              <a:latin typeface="微軟正黑體" panose="020B0604030504040204" pitchFamily="34" charset="-120"/>
              <a:ea typeface="微軟正黑體" panose="020B0604030504040204" pitchFamily="34" charset="-120"/>
            </a:endParaRPr>
          </a:p>
          <a:p>
            <a:pPr>
              <a:spcBef>
                <a:spcPts val="1200"/>
              </a:spcBef>
            </a:pPr>
            <a:r>
              <a:rPr lang="en-US" altLang="zh-TW" sz="2800" dirty="0">
                <a:latin typeface="微軟正黑體" panose="020B0604030504040204" pitchFamily="34" charset="-120"/>
                <a:ea typeface="微軟正黑體" panose="020B0604030504040204" pitchFamily="34" charset="-120"/>
              </a:rPr>
              <a:t>     </a:t>
            </a:r>
            <a:r>
              <a:rPr lang="zh-TW" altLang="zh-TW" sz="2800" dirty="0">
                <a:latin typeface="微軟正黑體" panose="020B0604030504040204" pitchFamily="34" charset="-120"/>
                <a:ea typeface="微軟正黑體" panose="020B0604030504040204" pitchFamily="34" charset="-120"/>
              </a:rPr>
              <a:t>教學經歷：嘉義縣番路鄉隙頂國小低年級級任導師</a:t>
            </a:r>
            <a:r>
              <a:rPr lang="en-US" altLang="zh-TW" sz="2800" dirty="0">
                <a:latin typeface="微軟正黑體" panose="020B0604030504040204" pitchFamily="34" charset="-120"/>
                <a:ea typeface="微軟正黑體" panose="020B0604030504040204" pitchFamily="34" charset="-120"/>
              </a:rPr>
              <a:t>4</a:t>
            </a:r>
            <a:r>
              <a:rPr lang="zh-TW" altLang="zh-TW" sz="2800" dirty="0" smtClean="0">
                <a:latin typeface="微軟正黑體" panose="020B0604030504040204" pitchFamily="34" charset="-120"/>
                <a:ea typeface="微軟正黑體" panose="020B0604030504040204" pitchFamily="34" charset="-120"/>
              </a:rPr>
              <a:t>年</a:t>
            </a:r>
            <a:r>
              <a:rPr lang="en-US" altLang="zh-TW" sz="2800" dirty="0" smtClean="0">
                <a:latin typeface="微軟正黑體" panose="020B0604030504040204" pitchFamily="34" charset="-120"/>
                <a:ea typeface="微軟正黑體" panose="020B0604030504040204" pitchFamily="34" charset="-120"/>
              </a:rPr>
              <a:t>(</a:t>
            </a:r>
            <a:r>
              <a:rPr lang="zh-TW" altLang="en-US" sz="2800" dirty="0" smtClean="0">
                <a:latin typeface="微軟正黑體" panose="020B0604030504040204" pitchFamily="34" charset="-120"/>
                <a:ea typeface="微軟正黑體" panose="020B0604030504040204" pitchFamily="34" charset="-120"/>
              </a:rPr>
              <a:t>含音樂科任</a:t>
            </a:r>
            <a:r>
              <a:rPr lang="en-US" altLang="zh-TW" sz="2800" dirty="0" smtClean="0">
                <a:latin typeface="微軟正黑體" panose="020B0604030504040204" pitchFamily="34" charset="-120"/>
                <a:ea typeface="微軟正黑體" panose="020B0604030504040204" pitchFamily="34" charset="-120"/>
              </a:rPr>
              <a:t>2</a:t>
            </a:r>
            <a:r>
              <a:rPr lang="zh-TW" altLang="en-US" sz="2800" dirty="0" smtClean="0">
                <a:latin typeface="微軟正黑體" panose="020B0604030504040204" pitchFamily="34" charset="-120"/>
                <a:ea typeface="微軟正黑體" panose="020B0604030504040204" pitchFamily="34" charset="-120"/>
              </a:rPr>
              <a:t>年</a:t>
            </a:r>
            <a:r>
              <a:rPr lang="en-US" altLang="zh-TW" sz="2800" dirty="0" smtClean="0">
                <a:latin typeface="微軟正黑體" panose="020B0604030504040204" pitchFamily="34" charset="-120"/>
                <a:ea typeface="微軟正黑體" panose="020B0604030504040204" pitchFamily="34" charset="-120"/>
              </a:rPr>
              <a:t>)</a:t>
            </a:r>
            <a:endParaRPr lang="zh-TW" altLang="zh-TW" sz="2800" dirty="0">
              <a:latin typeface="微軟正黑體" panose="020B0604030504040204" pitchFamily="34" charset="-120"/>
              <a:ea typeface="微軟正黑體" panose="020B0604030504040204" pitchFamily="34" charset="-120"/>
            </a:endParaRPr>
          </a:p>
          <a:p>
            <a:pPr>
              <a:spcBef>
                <a:spcPts val="1200"/>
              </a:spcBef>
              <a:tabLst>
                <a:tab pos="6120130" algn="r"/>
              </a:tabLst>
            </a:pPr>
            <a:r>
              <a:rPr lang="en-US" altLang="zh-TW" sz="2800" dirty="0">
                <a:latin typeface="微軟正黑體" panose="020B0604030504040204" pitchFamily="34" charset="-120"/>
                <a:ea typeface="微軟正黑體" panose="020B0604030504040204" pitchFamily="34" charset="-120"/>
              </a:rPr>
              <a:t>                       </a:t>
            </a:r>
            <a:r>
              <a:rPr lang="zh-TW" altLang="en-US" sz="2800" dirty="0" smtClean="0">
                <a:latin typeface="微軟正黑體" panose="020B0604030504040204" pitchFamily="34" charset="-120"/>
                <a:ea typeface="微軟正黑體" panose="020B0604030504040204" pitchFamily="34" charset="-120"/>
              </a:rPr>
              <a:t>  臺</a:t>
            </a:r>
            <a:r>
              <a:rPr lang="zh-TW" altLang="zh-TW" sz="2800" dirty="0" smtClean="0">
                <a:latin typeface="微軟正黑體" panose="020B0604030504040204" pitchFamily="34" charset="-120"/>
                <a:ea typeface="微軟正黑體" panose="020B0604030504040204" pitchFamily="34" charset="-120"/>
              </a:rPr>
              <a:t>南</a:t>
            </a:r>
            <a:r>
              <a:rPr lang="zh-TW" altLang="en-US" sz="2800" dirty="0" smtClean="0">
                <a:latin typeface="微軟正黑體" panose="020B0604030504040204" pitchFamily="34" charset="-120"/>
                <a:ea typeface="微軟正黑體" panose="020B0604030504040204" pitchFamily="34" charset="-120"/>
              </a:rPr>
              <a:t>市</a:t>
            </a:r>
            <a:r>
              <a:rPr lang="zh-TW" altLang="zh-TW" sz="2800" dirty="0" smtClean="0">
                <a:latin typeface="微軟正黑體" panose="020B0604030504040204" pitchFamily="34" charset="-120"/>
                <a:ea typeface="微軟正黑體" panose="020B0604030504040204" pitchFamily="34" charset="-120"/>
              </a:rPr>
              <a:t>白河</a:t>
            </a:r>
            <a:r>
              <a:rPr lang="zh-TW" altLang="en-US" sz="2800" dirty="0" smtClean="0">
                <a:latin typeface="微軟正黑體" panose="020B0604030504040204" pitchFamily="34" charset="-120"/>
                <a:ea typeface="微軟正黑體" panose="020B0604030504040204" pitchFamily="34" charset="-120"/>
              </a:rPr>
              <a:t>區</a:t>
            </a:r>
            <a:r>
              <a:rPr lang="zh-TW" altLang="zh-TW" sz="2800" dirty="0" smtClean="0">
                <a:latin typeface="微軟正黑體" panose="020B0604030504040204" pitchFamily="34" charset="-120"/>
                <a:ea typeface="微軟正黑體" panose="020B0604030504040204" pitchFamily="34" charset="-120"/>
              </a:rPr>
              <a:t>白河</a:t>
            </a:r>
            <a:r>
              <a:rPr lang="zh-TW" altLang="zh-TW" sz="2800" dirty="0">
                <a:latin typeface="微軟正黑體" panose="020B0604030504040204" pitchFamily="34" charset="-120"/>
                <a:ea typeface="微軟正黑體" panose="020B0604030504040204" pitchFamily="34" charset="-120"/>
              </a:rPr>
              <a:t>國小低年級級任導師</a:t>
            </a:r>
            <a:r>
              <a:rPr lang="en-US" altLang="zh-TW" sz="2800" dirty="0">
                <a:latin typeface="微軟正黑體" panose="020B0604030504040204" pitchFamily="34" charset="-120"/>
                <a:ea typeface="微軟正黑體" panose="020B0604030504040204" pitchFamily="34" charset="-120"/>
              </a:rPr>
              <a:t>3</a:t>
            </a:r>
            <a:r>
              <a:rPr lang="zh-TW" altLang="zh-TW" sz="2800" dirty="0">
                <a:latin typeface="微軟正黑體" panose="020B0604030504040204" pitchFamily="34" charset="-120"/>
                <a:ea typeface="微軟正黑體" panose="020B0604030504040204" pitchFamily="34" charset="-120"/>
              </a:rPr>
              <a:t>年</a:t>
            </a:r>
            <a:r>
              <a:rPr lang="en-US" altLang="zh-TW" sz="2800" dirty="0">
                <a:latin typeface="微軟正黑體" panose="020B0604030504040204" pitchFamily="34" charset="-120"/>
                <a:ea typeface="微軟正黑體" panose="020B0604030504040204" pitchFamily="34" charset="-120"/>
              </a:rPr>
              <a:t> 	</a:t>
            </a:r>
            <a:endParaRPr lang="zh-TW" altLang="zh-TW" sz="2800" dirty="0">
              <a:latin typeface="微軟正黑體" panose="020B0604030504040204" pitchFamily="34" charset="-120"/>
              <a:ea typeface="微軟正黑體" panose="020B0604030504040204" pitchFamily="34" charset="-120"/>
            </a:endParaRPr>
          </a:p>
          <a:p>
            <a:pPr>
              <a:spcBef>
                <a:spcPts val="1200"/>
              </a:spcBef>
            </a:pPr>
            <a:r>
              <a:rPr lang="en-US" altLang="zh-TW" sz="2800" dirty="0">
                <a:latin typeface="微軟正黑體" panose="020B0604030504040204" pitchFamily="34" charset="-120"/>
                <a:ea typeface="微軟正黑體" panose="020B0604030504040204" pitchFamily="34" charset="-120"/>
              </a:rPr>
              <a:t>                      </a:t>
            </a:r>
            <a:r>
              <a:rPr lang="zh-TW" altLang="en-US" sz="2800" dirty="0" smtClean="0">
                <a:latin typeface="微軟正黑體" panose="020B0604030504040204" pitchFamily="34" charset="-120"/>
                <a:ea typeface="微軟正黑體" panose="020B0604030504040204" pitchFamily="34" charset="-120"/>
              </a:rPr>
              <a:t>  </a:t>
            </a:r>
            <a:r>
              <a:rPr lang="en-US" altLang="zh-TW" sz="2800" dirty="0" smtClean="0">
                <a:latin typeface="微軟正黑體" panose="020B0604030504040204" pitchFamily="34" charset="-120"/>
                <a:ea typeface="微軟正黑體" panose="020B0604030504040204" pitchFamily="34" charset="-120"/>
              </a:rPr>
              <a:t> </a:t>
            </a:r>
            <a:r>
              <a:rPr lang="zh-TW" altLang="en-US" sz="2800" dirty="0">
                <a:latin typeface="微軟正黑體" panose="020B0604030504040204" pitchFamily="34" charset="-120"/>
                <a:ea typeface="微軟正黑體" panose="020B0604030504040204" pitchFamily="34" charset="-120"/>
              </a:rPr>
              <a:t>臺</a:t>
            </a:r>
            <a:r>
              <a:rPr lang="zh-TW" altLang="zh-TW" sz="2800" dirty="0" smtClean="0">
                <a:latin typeface="微軟正黑體" panose="020B0604030504040204" pitchFamily="34" charset="-120"/>
                <a:ea typeface="微軟正黑體" panose="020B0604030504040204" pitchFamily="34" charset="-120"/>
              </a:rPr>
              <a:t>南</a:t>
            </a:r>
            <a:r>
              <a:rPr lang="zh-TW" altLang="en-US" sz="2800" dirty="0" smtClean="0">
                <a:latin typeface="微軟正黑體" panose="020B0604030504040204" pitchFamily="34" charset="-120"/>
                <a:ea typeface="微軟正黑體" panose="020B0604030504040204" pitchFamily="34" charset="-120"/>
              </a:rPr>
              <a:t>市</a:t>
            </a:r>
            <a:r>
              <a:rPr lang="zh-TW" altLang="zh-TW" sz="2800" dirty="0" smtClean="0">
                <a:latin typeface="微軟正黑體" panose="020B0604030504040204" pitchFamily="34" charset="-120"/>
                <a:ea typeface="微軟正黑體" panose="020B0604030504040204" pitchFamily="34" charset="-120"/>
              </a:rPr>
              <a:t>白河</a:t>
            </a:r>
            <a:r>
              <a:rPr lang="zh-TW" altLang="en-US" sz="2800" dirty="0" smtClean="0">
                <a:latin typeface="微軟正黑體" panose="020B0604030504040204" pitchFamily="34" charset="-120"/>
                <a:ea typeface="微軟正黑體" panose="020B0604030504040204" pitchFamily="34" charset="-120"/>
              </a:rPr>
              <a:t>區</a:t>
            </a:r>
            <a:r>
              <a:rPr lang="zh-TW" altLang="zh-TW" sz="2800" dirty="0" smtClean="0">
                <a:latin typeface="微軟正黑體" panose="020B0604030504040204" pitchFamily="34" charset="-120"/>
                <a:ea typeface="微軟正黑體" panose="020B0604030504040204" pitchFamily="34" charset="-120"/>
              </a:rPr>
              <a:t>白河</a:t>
            </a:r>
            <a:r>
              <a:rPr lang="zh-TW" altLang="zh-TW" sz="2800" dirty="0">
                <a:latin typeface="微軟正黑體" panose="020B0604030504040204" pitchFamily="34" charset="-120"/>
                <a:ea typeface="微軟正黑體" panose="020B0604030504040204" pitchFamily="34" charset="-120"/>
              </a:rPr>
              <a:t>國小中年級級任導師</a:t>
            </a:r>
            <a:r>
              <a:rPr lang="en-US" altLang="zh-TW" sz="2800" dirty="0">
                <a:latin typeface="微軟正黑體" panose="020B0604030504040204" pitchFamily="34" charset="-120"/>
                <a:ea typeface="微軟正黑體" panose="020B0604030504040204" pitchFamily="34" charset="-120"/>
              </a:rPr>
              <a:t>2</a:t>
            </a:r>
            <a:r>
              <a:rPr lang="zh-TW" altLang="zh-TW" sz="2800" dirty="0" smtClean="0">
                <a:latin typeface="微軟正黑體" panose="020B0604030504040204" pitchFamily="34" charset="-120"/>
                <a:ea typeface="微軟正黑體" panose="020B0604030504040204" pitchFamily="34" charset="-120"/>
              </a:rPr>
              <a:t>年</a:t>
            </a:r>
            <a:endParaRPr lang="en-US" altLang="zh-TW" sz="2800" dirty="0" smtClean="0">
              <a:latin typeface="微軟正黑體" panose="020B0604030504040204" pitchFamily="34" charset="-120"/>
              <a:ea typeface="微軟正黑體" panose="020B0604030504040204" pitchFamily="34" charset="-120"/>
            </a:endParaRPr>
          </a:p>
          <a:p>
            <a:pPr>
              <a:spcBef>
                <a:spcPts val="1200"/>
              </a:spcBef>
            </a:pPr>
            <a:r>
              <a:rPr lang="zh-TW" altLang="en-US" sz="2800" dirty="0" smtClean="0">
                <a:latin typeface="微軟正黑體" panose="020B0604030504040204" pitchFamily="34" charset="-120"/>
                <a:ea typeface="微軟正黑體" panose="020B0604030504040204" pitchFamily="34" charset="-120"/>
              </a:rPr>
              <a:t>                         臺</a:t>
            </a:r>
            <a:r>
              <a:rPr lang="zh-TW" altLang="zh-TW" sz="2800" dirty="0" smtClean="0">
                <a:latin typeface="微軟正黑體" panose="020B0604030504040204" pitchFamily="34" charset="-120"/>
                <a:ea typeface="微軟正黑體" panose="020B0604030504040204" pitchFamily="34" charset="-120"/>
              </a:rPr>
              <a:t>南</a:t>
            </a:r>
            <a:r>
              <a:rPr lang="zh-TW" altLang="en-US" sz="2800" dirty="0" smtClean="0">
                <a:latin typeface="微軟正黑體" panose="020B0604030504040204" pitchFamily="34" charset="-120"/>
                <a:ea typeface="微軟正黑體" panose="020B0604030504040204" pitchFamily="34" charset="-120"/>
              </a:rPr>
              <a:t>市</a:t>
            </a:r>
            <a:r>
              <a:rPr lang="zh-TW" altLang="zh-TW" sz="2800" dirty="0" smtClean="0">
                <a:latin typeface="微軟正黑體" panose="020B0604030504040204" pitchFamily="34" charset="-120"/>
                <a:ea typeface="微軟正黑體" panose="020B0604030504040204" pitchFamily="34" charset="-120"/>
              </a:rPr>
              <a:t>白河</a:t>
            </a:r>
            <a:r>
              <a:rPr lang="zh-TW" altLang="en-US" sz="2800" dirty="0" smtClean="0">
                <a:latin typeface="微軟正黑體" panose="020B0604030504040204" pitchFamily="34" charset="-120"/>
                <a:ea typeface="微軟正黑體" panose="020B0604030504040204" pitchFamily="34" charset="-120"/>
              </a:rPr>
              <a:t>區</a:t>
            </a:r>
            <a:r>
              <a:rPr lang="zh-TW" altLang="zh-TW" sz="2800" dirty="0" smtClean="0">
                <a:latin typeface="微軟正黑體" panose="020B0604030504040204" pitchFamily="34" charset="-120"/>
                <a:ea typeface="微軟正黑體" panose="020B0604030504040204" pitchFamily="34" charset="-120"/>
              </a:rPr>
              <a:t>白河國小</a:t>
            </a:r>
            <a:r>
              <a:rPr lang="zh-TW" altLang="en-US" sz="2800" dirty="0" smtClean="0">
                <a:latin typeface="微軟正黑體" panose="020B0604030504040204" pitchFamily="34" charset="-120"/>
                <a:ea typeface="微軟正黑體" panose="020B0604030504040204" pitchFamily="34" charset="-120"/>
              </a:rPr>
              <a:t>高</a:t>
            </a:r>
            <a:r>
              <a:rPr lang="zh-TW" altLang="zh-TW" sz="2800" dirty="0" smtClean="0">
                <a:latin typeface="微軟正黑體" panose="020B0604030504040204" pitchFamily="34" charset="-120"/>
                <a:ea typeface="微軟正黑體" panose="020B0604030504040204" pitchFamily="34" charset="-120"/>
              </a:rPr>
              <a:t>年級</a:t>
            </a:r>
            <a:r>
              <a:rPr lang="zh-TW" altLang="zh-TW" sz="2800" dirty="0">
                <a:latin typeface="微軟正黑體" panose="020B0604030504040204" pitchFamily="34" charset="-120"/>
                <a:ea typeface="微軟正黑體" panose="020B0604030504040204" pitchFamily="34" charset="-120"/>
              </a:rPr>
              <a:t>級任導師</a:t>
            </a:r>
            <a:r>
              <a:rPr lang="en-US" altLang="zh-TW" sz="2800" dirty="0">
                <a:latin typeface="微軟正黑體" panose="020B0604030504040204" pitchFamily="34" charset="-120"/>
                <a:ea typeface="微軟正黑體" panose="020B0604030504040204" pitchFamily="34" charset="-120"/>
              </a:rPr>
              <a:t>2</a:t>
            </a:r>
            <a:r>
              <a:rPr lang="zh-TW" altLang="zh-TW" sz="2800" dirty="0">
                <a:latin typeface="微軟正黑體" panose="020B0604030504040204" pitchFamily="34" charset="-120"/>
                <a:ea typeface="微軟正黑體" panose="020B0604030504040204" pitchFamily="34" charset="-120"/>
              </a:rPr>
              <a:t>年</a:t>
            </a:r>
          </a:p>
          <a:p>
            <a:pPr>
              <a:spcBef>
                <a:spcPts val="600"/>
              </a:spcBef>
            </a:pPr>
            <a:r>
              <a:rPr lang="en-US" altLang="zh-TW" sz="2800" dirty="0">
                <a:latin typeface="微軟正黑體" panose="020B0604030504040204" pitchFamily="34" charset="-120"/>
                <a:ea typeface="微軟正黑體" panose="020B0604030504040204" pitchFamily="34" charset="-120"/>
              </a:rPr>
              <a:t>     </a:t>
            </a:r>
            <a:r>
              <a:rPr lang="zh-TW" altLang="zh-TW" sz="2800" dirty="0">
                <a:latin typeface="微軟正黑體" panose="020B0604030504040204" pitchFamily="34" charset="-120"/>
                <a:ea typeface="微軟正黑體" panose="020B0604030504040204" pitchFamily="34" charset="-120"/>
              </a:rPr>
              <a:t>行政經歷：嘉義縣番路鄉隙頂國小教學組長</a:t>
            </a:r>
            <a:r>
              <a:rPr lang="en-US" altLang="zh-TW" sz="2800" dirty="0">
                <a:latin typeface="微軟正黑體" panose="020B0604030504040204" pitchFamily="34" charset="-120"/>
                <a:ea typeface="微軟正黑體" panose="020B0604030504040204" pitchFamily="34" charset="-120"/>
              </a:rPr>
              <a:t>3</a:t>
            </a:r>
            <a:r>
              <a:rPr lang="zh-TW" altLang="zh-TW" sz="2800" dirty="0">
                <a:latin typeface="微軟正黑體" panose="020B0604030504040204" pitchFamily="34" charset="-120"/>
                <a:ea typeface="微軟正黑體" panose="020B0604030504040204" pitchFamily="34" charset="-120"/>
              </a:rPr>
              <a:t>年</a:t>
            </a:r>
          </a:p>
          <a:p>
            <a:pPr>
              <a:spcBef>
                <a:spcPts val="600"/>
              </a:spcBef>
            </a:pPr>
            <a:r>
              <a:rPr lang="en-US" altLang="zh-TW" sz="2800" dirty="0">
                <a:latin typeface="微軟正黑體" panose="020B0604030504040204" pitchFamily="34" charset="-120"/>
                <a:ea typeface="微軟正黑體" panose="020B0604030504040204" pitchFamily="34" charset="-120"/>
              </a:rPr>
              <a:t>                       </a:t>
            </a:r>
            <a:r>
              <a:rPr lang="zh-TW" altLang="en-US" sz="2800" dirty="0" smtClean="0">
                <a:latin typeface="微軟正黑體" panose="020B0604030504040204" pitchFamily="34" charset="-120"/>
                <a:ea typeface="微軟正黑體" panose="020B0604030504040204" pitchFamily="34" charset="-120"/>
              </a:rPr>
              <a:t>  臺</a:t>
            </a:r>
            <a:r>
              <a:rPr lang="zh-TW" altLang="zh-TW" sz="2800" dirty="0" smtClean="0">
                <a:latin typeface="微軟正黑體" panose="020B0604030504040204" pitchFamily="34" charset="-120"/>
                <a:ea typeface="微軟正黑體" panose="020B0604030504040204" pitchFamily="34" charset="-120"/>
              </a:rPr>
              <a:t>南</a:t>
            </a:r>
            <a:r>
              <a:rPr lang="zh-TW" altLang="en-US" sz="2800" dirty="0" smtClean="0">
                <a:latin typeface="微軟正黑體" panose="020B0604030504040204" pitchFamily="34" charset="-120"/>
                <a:ea typeface="微軟正黑體" panose="020B0604030504040204" pitchFamily="34" charset="-120"/>
              </a:rPr>
              <a:t>市</a:t>
            </a:r>
            <a:r>
              <a:rPr lang="zh-TW" altLang="zh-TW" sz="2800" dirty="0" smtClean="0">
                <a:latin typeface="微軟正黑體" panose="020B0604030504040204" pitchFamily="34" charset="-120"/>
                <a:ea typeface="微軟正黑體" panose="020B0604030504040204" pitchFamily="34" charset="-120"/>
              </a:rPr>
              <a:t>白河</a:t>
            </a:r>
            <a:r>
              <a:rPr lang="zh-TW" altLang="en-US" sz="2800" dirty="0" smtClean="0">
                <a:latin typeface="微軟正黑體" panose="020B0604030504040204" pitchFamily="34" charset="-120"/>
                <a:ea typeface="微軟正黑體" panose="020B0604030504040204" pitchFamily="34" charset="-120"/>
              </a:rPr>
              <a:t>區</a:t>
            </a:r>
            <a:r>
              <a:rPr lang="zh-TW" altLang="zh-TW" sz="2800" dirty="0" smtClean="0">
                <a:latin typeface="微軟正黑體" panose="020B0604030504040204" pitchFamily="34" charset="-120"/>
                <a:ea typeface="微軟正黑體" panose="020B0604030504040204" pitchFamily="34" charset="-120"/>
              </a:rPr>
              <a:t>白河</a:t>
            </a:r>
            <a:r>
              <a:rPr lang="zh-TW" altLang="zh-TW" sz="2800" dirty="0">
                <a:latin typeface="微軟正黑體" panose="020B0604030504040204" pitchFamily="34" charset="-120"/>
                <a:ea typeface="微軟正黑體" panose="020B0604030504040204" pitchFamily="34" charset="-120"/>
              </a:rPr>
              <a:t>國小教學</a:t>
            </a:r>
            <a:r>
              <a:rPr lang="zh-TW" altLang="zh-TW" sz="2800" dirty="0" smtClean="0">
                <a:latin typeface="微軟正黑體" panose="020B0604030504040204" pitchFamily="34" charset="-120"/>
                <a:ea typeface="微軟正黑體" panose="020B0604030504040204" pitchFamily="34" charset="-120"/>
              </a:rPr>
              <a:t>組長</a:t>
            </a:r>
            <a:r>
              <a:rPr lang="en-US" altLang="zh-TW" sz="2800" dirty="0" smtClean="0">
                <a:latin typeface="微軟正黑體" panose="020B0604030504040204" pitchFamily="34" charset="-120"/>
                <a:ea typeface="微軟正黑體" panose="020B0604030504040204" pitchFamily="34" charset="-120"/>
              </a:rPr>
              <a:t>9</a:t>
            </a:r>
            <a:r>
              <a:rPr lang="zh-TW" altLang="zh-TW" sz="2800" dirty="0" smtClean="0">
                <a:latin typeface="微軟正黑體" panose="020B0604030504040204" pitchFamily="34" charset="-120"/>
                <a:ea typeface="微軟正黑體" panose="020B0604030504040204" pitchFamily="34" charset="-120"/>
              </a:rPr>
              <a:t>年</a:t>
            </a:r>
            <a:endParaRPr lang="en-US" altLang="zh-TW" sz="2800" dirty="0" smtClean="0">
              <a:latin typeface="微軟正黑體" panose="020B0604030504040204" pitchFamily="34" charset="-120"/>
              <a:ea typeface="微軟正黑體" panose="020B0604030504040204" pitchFamily="34" charset="-120"/>
            </a:endParaRPr>
          </a:p>
          <a:p>
            <a:pPr>
              <a:spcBef>
                <a:spcPts val="600"/>
              </a:spcBef>
            </a:pPr>
            <a:r>
              <a:rPr lang="zh-TW" altLang="en-US" sz="2800" dirty="0" smtClean="0">
                <a:latin typeface="微軟正黑體" panose="020B0604030504040204" pitchFamily="34" charset="-120"/>
                <a:ea typeface="微軟正黑體" panose="020B0604030504040204" pitchFamily="34" charset="-120"/>
              </a:rPr>
              <a:t>                         臺</a:t>
            </a:r>
            <a:r>
              <a:rPr lang="zh-TW" altLang="zh-TW" sz="2800" dirty="0">
                <a:latin typeface="微軟正黑體" panose="020B0604030504040204" pitchFamily="34" charset="-120"/>
                <a:ea typeface="微軟正黑體" panose="020B0604030504040204" pitchFamily="34" charset="-120"/>
              </a:rPr>
              <a:t>南</a:t>
            </a:r>
            <a:r>
              <a:rPr lang="zh-TW" altLang="en-US" sz="2800" dirty="0">
                <a:latin typeface="微軟正黑體" panose="020B0604030504040204" pitchFamily="34" charset="-120"/>
                <a:ea typeface="微軟正黑體" panose="020B0604030504040204" pitchFamily="34" charset="-120"/>
              </a:rPr>
              <a:t>市</a:t>
            </a:r>
            <a:r>
              <a:rPr lang="zh-TW" altLang="zh-TW" sz="2800" dirty="0">
                <a:latin typeface="微軟正黑體" panose="020B0604030504040204" pitchFamily="34" charset="-120"/>
                <a:ea typeface="微軟正黑體" panose="020B0604030504040204" pitchFamily="34" charset="-120"/>
              </a:rPr>
              <a:t>白河</a:t>
            </a:r>
            <a:r>
              <a:rPr lang="zh-TW" altLang="en-US" sz="2800" dirty="0">
                <a:latin typeface="微軟正黑體" panose="020B0604030504040204" pitchFamily="34" charset="-120"/>
                <a:ea typeface="微軟正黑體" panose="020B0604030504040204" pitchFamily="34" charset="-120"/>
              </a:rPr>
              <a:t>區</a:t>
            </a:r>
            <a:r>
              <a:rPr lang="zh-TW" altLang="zh-TW" sz="2800" dirty="0">
                <a:latin typeface="微軟正黑體" panose="020B0604030504040204" pitchFamily="34" charset="-120"/>
                <a:ea typeface="微軟正黑體" panose="020B0604030504040204" pitchFamily="34" charset="-120"/>
              </a:rPr>
              <a:t>白河</a:t>
            </a:r>
            <a:r>
              <a:rPr lang="zh-TW" altLang="zh-TW" sz="2800" dirty="0" smtClean="0">
                <a:latin typeface="微軟正黑體" panose="020B0604030504040204" pitchFamily="34" charset="-120"/>
                <a:ea typeface="微軟正黑體" panose="020B0604030504040204" pitchFamily="34" charset="-120"/>
              </a:rPr>
              <a:t>國小</a:t>
            </a:r>
            <a:r>
              <a:rPr lang="zh-TW" altLang="en-US" sz="2800" dirty="0" smtClean="0">
                <a:latin typeface="微軟正黑體" panose="020B0604030504040204" pitchFamily="34" charset="-120"/>
                <a:ea typeface="微軟正黑體" panose="020B0604030504040204" pitchFamily="34" charset="-120"/>
              </a:rPr>
              <a:t>教務主任</a:t>
            </a:r>
            <a:r>
              <a:rPr lang="en-US" altLang="zh-TW" sz="2800" dirty="0" smtClean="0">
                <a:latin typeface="微軟正黑體" panose="020B0604030504040204" pitchFamily="34" charset="-120"/>
                <a:ea typeface="微軟正黑體" panose="020B0604030504040204" pitchFamily="34" charset="-120"/>
              </a:rPr>
              <a:t>9</a:t>
            </a:r>
            <a:r>
              <a:rPr lang="zh-TW" altLang="zh-TW" sz="2800" dirty="0" smtClean="0">
                <a:latin typeface="微軟正黑體" panose="020B0604030504040204" pitchFamily="34" charset="-120"/>
                <a:ea typeface="微軟正黑體" panose="020B0604030504040204" pitchFamily="34" charset="-120"/>
              </a:rPr>
              <a:t>年</a:t>
            </a:r>
            <a:endParaRPr lang="en-US" altLang="zh-TW" sz="2800" dirty="0">
              <a:latin typeface="微軟正黑體" panose="020B0604030504040204" pitchFamily="34" charset="-120"/>
              <a:ea typeface="微軟正黑體" panose="020B0604030504040204" pitchFamily="34" charset="-120"/>
            </a:endParaRPr>
          </a:p>
          <a:p>
            <a:pPr>
              <a:spcBef>
                <a:spcPts val="600"/>
              </a:spcBef>
            </a:pPr>
            <a:r>
              <a:rPr lang="en-US" altLang="zh-TW" sz="2800" dirty="0">
                <a:latin typeface="微軟正黑體" panose="020B0604030504040204" pitchFamily="34" charset="-120"/>
                <a:ea typeface="微軟正黑體" panose="020B0604030504040204" pitchFamily="34" charset="-120"/>
              </a:rPr>
              <a:t>     </a:t>
            </a:r>
            <a:r>
              <a:rPr lang="zh-TW" altLang="en-US" sz="2800" dirty="0" smtClean="0">
                <a:latin typeface="微軟正黑體" panose="020B0604030504040204" pitchFamily="34" charset="-120"/>
                <a:ea typeface="微軟正黑體" panose="020B0604030504040204" pitchFamily="34" charset="-120"/>
              </a:rPr>
              <a:t>其他</a:t>
            </a:r>
            <a:r>
              <a:rPr lang="zh-TW" altLang="zh-TW" sz="2800" dirty="0" smtClean="0">
                <a:latin typeface="微軟正黑體" panose="020B0604030504040204" pitchFamily="34" charset="-120"/>
                <a:ea typeface="微軟正黑體" panose="020B0604030504040204" pitchFamily="34" charset="-120"/>
              </a:rPr>
              <a:t>經歷：</a:t>
            </a:r>
            <a:r>
              <a:rPr lang="zh-TW" altLang="en-US" sz="2800" dirty="0" smtClean="0">
                <a:latin typeface="微軟正黑體" panose="020B0604030504040204" pitchFamily="34" charset="-120"/>
                <a:ea typeface="微軟正黑體" panose="020B0604030504040204" pitchFamily="34" charset="-120"/>
              </a:rPr>
              <a:t>節奏樂隊指導</a:t>
            </a:r>
            <a:r>
              <a:rPr lang="en-US" altLang="zh-TW" sz="2800" dirty="0" smtClean="0">
                <a:latin typeface="微軟正黑體" panose="020B0604030504040204" pitchFamily="34" charset="-120"/>
                <a:ea typeface="微軟正黑體" panose="020B0604030504040204" pitchFamily="34" charset="-120"/>
              </a:rPr>
              <a:t>2</a:t>
            </a:r>
            <a:r>
              <a:rPr lang="zh-TW" altLang="en-US" sz="2800" dirty="0" smtClean="0">
                <a:latin typeface="微軟正黑體" panose="020B0604030504040204" pitchFamily="34" charset="-120"/>
                <a:ea typeface="微軟正黑體" panose="020B0604030504040204" pitchFamily="34" charset="-120"/>
              </a:rPr>
              <a:t>年</a:t>
            </a:r>
            <a:endParaRPr lang="en-US" altLang="zh-TW" sz="2800" dirty="0" smtClean="0">
              <a:latin typeface="微軟正黑體" panose="020B0604030504040204" pitchFamily="34" charset="-120"/>
              <a:ea typeface="微軟正黑體" panose="020B0604030504040204" pitchFamily="34" charset="-120"/>
            </a:endParaRPr>
          </a:p>
          <a:p>
            <a:pPr>
              <a:spcBef>
                <a:spcPts val="600"/>
              </a:spcBef>
            </a:pPr>
            <a:r>
              <a:rPr lang="zh-TW" altLang="en-US" sz="2800" dirty="0">
                <a:latin typeface="微軟正黑體" panose="020B0604030504040204" pitchFamily="34" charset="-120"/>
                <a:ea typeface="微軟正黑體" panose="020B0604030504040204" pitchFamily="34" charset="-120"/>
              </a:rPr>
              <a:t> </a:t>
            </a:r>
            <a:r>
              <a:rPr lang="zh-TW" altLang="en-US" sz="2800" dirty="0" smtClean="0">
                <a:latin typeface="微軟正黑體" panose="020B0604030504040204" pitchFamily="34" charset="-120"/>
                <a:ea typeface="微軟正黑體" panose="020B0604030504040204" pitchFamily="34" charset="-120"/>
              </a:rPr>
              <a:t>                        國語及閩南語朗讀演說</a:t>
            </a:r>
            <a:r>
              <a:rPr lang="zh-TW" altLang="en-US" sz="2800" dirty="0" smtClean="0">
                <a:latin typeface="新細明體" panose="02020500000000000000" pitchFamily="18" charset="-120"/>
                <a:ea typeface="新細明體" panose="02020500000000000000" pitchFamily="18" charset="-120"/>
              </a:rPr>
              <a:t>、</a:t>
            </a:r>
            <a:r>
              <a:rPr lang="zh-TW" altLang="en-US" sz="2800" dirty="0" smtClean="0">
                <a:latin typeface="微軟正黑體" panose="020B0604030504040204" pitchFamily="34" charset="-120"/>
                <a:ea typeface="微軟正黑體" panose="020B0604030504040204" pitchFamily="34" charset="-120"/>
              </a:rPr>
              <a:t>字音字形等項目語文指導</a:t>
            </a:r>
            <a:r>
              <a:rPr lang="en-US" altLang="zh-TW" sz="2800" dirty="0" smtClean="0">
                <a:latin typeface="微軟正黑體" panose="020B0604030504040204" pitchFamily="34" charset="-120"/>
                <a:ea typeface="微軟正黑體" panose="020B0604030504040204" pitchFamily="34" charset="-120"/>
              </a:rPr>
              <a:t>13</a:t>
            </a:r>
            <a:r>
              <a:rPr lang="zh-TW" altLang="en-US" sz="2800" dirty="0" smtClean="0">
                <a:latin typeface="微軟正黑體" panose="020B0604030504040204" pitchFamily="34" charset="-120"/>
                <a:ea typeface="微軟正黑體" panose="020B0604030504040204" pitchFamily="34" charset="-120"/>
              </a:rPr>
              <a:t>年</a:t>
            </a:r>
            <a:endParaRPr lang="en-US" altLang="zh-TW" sz="2800" dirty="0" smtClean="0">
              <a:latin typeface="微軟正黑體" panose="020B0604030504040204" pitchFamily="34" charset="-120"/>
              <a:ea typeface="微軟正黑體" panose="020B0604030504040204" pitchFamily="34" charset="-120"/>
            </a:endParaRPr>
          </a:p>
          <a:p>
            <a:pPr>
              <a:spcBef>
                <a:spcPts val="600"/>
              </a:spcBef>
            </a:pPr>
            <a:r>
              <a:rPr lang="zh-TW" altLang="en-US" sz="2800" dirty="0" smtClean="0">
                <a:effectLst/>
                <a:latin typeface="微軟正黑體" panose="020B0604030504040204" pitchFamily="34" charset="-120"/>
                <a:ea typeface="微軟正黑體" panose="020B0604030504040204" pitchFamily="34" charset="-120"/>
              </a:rPr>
              <a:t>                         排球隊管理</a:t>
            </a:r>
            <a:r>
              <a:rPr lang="en-US" altLang="zh-TW" sz="2800" dirty="0" smtClean="0">
                <a:effectLst/>
                <a:latin typeface="微軟正黑體" panose="020B0604030504040204" pitchFamily="34" charset="-120"/>
                <a:ea typeface="微軟正黑體" panose="020B0604030504040204" pitchFamily="34" charset="-120"/>
              </a:rPr>
              <a:t>16</a:t>
            </a:r>
            <a:r>
              <a:rPr lang="zh-TW" altLang="en-US" sz="2800" dirty="0" smtClean="0">
                <a:effectLst/>
                <a:latin typeface="微軟正黑體" panose="020B0604030504040204" pitchFamily="34" charset="-120"/>
                <a:ea typeface="微軟正黑體" panose="020B0604030504040204" pitchFamily="34" charset="-120"/>
              </a:rPr>
              <a:t>年</a:t>
            </a:r>
            <a:r>
              <a:rPr lang="zh-TW" altLang="en-US" sz="2800" dirty="0" smtClean="0">
                <a:effectLst/>
                <a:latin typeface="新細明體" panose="02020500000000000000" pitchFamily="18" charset="-120"/>
                <a:ea typeface="新細明體" panose="02020500000000000000" pitchFamily="18" charset="-120"/>
              </a:rPr>
              <a:t>、</a:t>
            </a:r>
            <a:r>
              <a:rPr lang="zh-TW" altLang="en-US" sz="2800" dirty="0" smtClean="0">
                <a:latin typeface="微軟正黑體" panose="020B0604030504040204" pitchFamily="34" charset="-120"/>
                <a:ea typeface="微軟正黑體" panose="020B0604030504040204" pitchFamily="34" charset="-120"/>
              </a:rPr>
              <a:t>學校大型活動的主持及</a:t>
            </a:r>
            <a:r>
              <a:rPr lang="zh-TW" altLang="en-US" sz="2800" dirty="0">
                <a:latin typeface="微軟正黑體" panose="020B0604030504040204" pitchFamily="34" charset="-120"/>
                <a:ea typeface="微軟正黑體" panose="020B0604030504040204" pitchFamily="34" charset="-120"/>
              </a:rPr>
              <a:t>司儀</a:t>
            </a:r>
            <a:endParaRPr lang="zh-TW" altLang="zh-TW" sz="2800" dirty="0">
              <a:effectLst/>
              <a:latin typeface="微軟正黑體" panose="020B0604030504040204" pitchFamily="34" charset="-120"/>
              <a:ea typeface="微軟正黑體" panose="020B0604030504040204" pitchFamily="34" charset="-120"/>
            </a:endParaRPr>
          </a:p>
        </p:txBody>
      </p:sp>
      <p:sp>
        <p:nvSpPr>
          <p:cNvPr id="5" name="椭圆 21"/>
          <p:cNvSpPr>
            <a:spLocks noChangeArrowheads="1"/>
          </p:cNvSpPr>
          <p:nvPr/>
        </p:nvSpPr>
        <p:spPr bwMode="auto">
          <a:xfrm>
            <a:off x="480924" y="976063"/>
            <a:ext cx="409962" cy="482496"/>
          </a:xfrm>
          <a:prstGeom prst="ellipse">
            <a:avLst/>
          </a:prstGeom>
          <a:solidFill>
            <a:srgbClr val="A37F67"/>
          </a:solidFill>
          <a:ln w="12700" cap="flat" cmpd="sng">
            <a:solidFill>
              <a:srgbClr val="FDFDFD"/>
            </a:solidFill>
            <a:bevel/>
            <a:headEnd/>
            <a:tailEnd/>
          </a:ln>
        </p:spPr>
        <p:txBody>
          <a:bodyPr anchor="ctr"/>
          <a:lstStyle/>
          <a:p>
            <a:pPr algn="ctr"/>
            <a:endParaRPr lang="zh-CN" altLang="zh-CN">
              <a:solidFill>
                <a:srgbClr val="FFFFFF"/>
              </a:solidFill>
              <a:latin typeface="宋体" pitchFamily="2" charset="-122"/>
              <a:sym typeface="宋体" pitchFamily="2" charset="-122"/>
            </a:endParaRPr>
          </a:p>
        </p:txBody>
      </p:sp>
      <p:sp>
        <p:nvSpPr>
          <p:cNvPr id="6" name="椭圆 20"/>
          <p:cNvSpPr>
            <a:spLocks noChangeArrowheads="1"/>
          </p:cNvSpPr>
          <p:nvPr/>
        </p:nvSpPr>
        <p:spPr bwMode="auto">
          <a:xfrm>
            <a:off x="480923" y="1616685"/>
            <a:ext cx="396081" cy="462012"/>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7" name="椭圆 23"/>
          <p:cNvSpPr>
            <a:spLocks noChangeArrowheads="1"/>
          </p:cNvSpPr>
          <p:nvPr/>
        </p:nvSpPr>
        <p:spPr bwMode="auto">
          <a:xfrm>
            <a:off x="423828" y="3938279"/>
            <a:ext cx="396081" cy="449067"/>
          </a:xfrm>
          <a:prstGeom prst="ellipse">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8" name="椭圆 25"/>
          <p:cNvSpPr>
            <a:spLocks noChangeArrowheads="1"/>
          </p:cNvSpPr>
          <p:nvPr/>
        </p:nvSpPr>
        <p:spPr bwMode="auto">
          <a:xfrm>
            <a:off x="411055" y="5622701"/>
            <a:ext cx="421625" cy="491506"/>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9"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pic>
        <p:nvPicPr>
          <p:cNvPr id="3074" name="Picture 2" descr="ãå¡éäººç©èå¸«ãçåçæå°çµæ"/>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476929" y="2572923"/>
            <a:ext cx="2493398" cy="28541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36835034"/>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 name="等腰三角形 2"/>
          <p:cNvSpPr>
            <a:spLocks noChangeArrowheads="1"/>
          </p:cNvSpPr>
          <p:nvPr/>
        </p:nvSpPr>
        <p:spPr bwMode="auto">
          <a:xfrm rot="9233090">
            <a:off x="11142663" y="6661150"/>
            <a:ext cx="120650" cy="1047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4" name="等腰三角形 3"/>
          <p:cNvSpPr>
            <a:spLocks noChangeArrowheads="1"/>
          </p:cNvSpPr>
          <p:nvPr/>
        </p:nvSpPr>
        <p:spPr bwMode="auto">
          <a:xfrm rot="-6030424">
            <a:off x="10900569" y="6634956"/>
            <a:ext cx="180975" cy="157163"/>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5" name="等腰三角形 4"/>
          <p:cNvSpPr>
            <a:spLocks noChangeArrowheads="1"/>
          </p:cNvSpPr>
          <p:nvPr/>
        </p:nvSpPr>
        <p:spPr bwMode="auto">
          <a:xfrm rot="-228606">
            <a:off x="11355388" y="6643688"/>
            <a:ext cx="122237" cy="1047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6" name="等腰三角形 5"/>
          <p:cNvSpPr>
            <a:spLocks noChangeArrowheads="1"/>
          </p:cNvSpPr>
          <p:nvPr/>
        </p:nvSpPr>
        <p:spPr bwMode="auto">
          <a:xfrm rot="-3389783">
            <a:off x="11095831" y="6571457"/>
            <a:ext cx="58737" cy="50800"/>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7" name="等腰三角形 6"/>
          <p:cNvSpPr>
            <a:spLocks noChangeArrowheads="1"/>
          </p:cNvSpPr>
          <p:nvPr/>
        </p:nvSpPr>
        <p:spPr bwMode="auto">
          <a:xfrm rot="8748521">
            <a:off x="11285538" y="6657975"/>
            <a:ext cx="58737" cy="49213"/>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11" name="文本框 10"/>
          <p:cNvSpPr txBox="1">
            <a:spLocks noChangeArrowheads="1"/>
          </p:cNvSpPr>
          <p:nvPr/>
        </p:nvSpPr>
        <p:spPr bwMode="auto">
          <a:xfrm>
            <a:off x="-313898" y="2116500"/>
            <a:ext cx="7970410" cy="1284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indent="449263">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r">
              <a:lnSpc>
                <a:spcPct val="125000"/>
              </a:lnSpc>
            </a:pPr>
            <a:r>
              <a:rPr lang="zh-TW" altLang="en-US" sz="2400" b="1" dirty="0" smtClean="0">
                <a:latin typeface="微軟正黑體" panose="020B0604030504040204" pitchFamily="34" charset="-120"/>
                <a:ea typeface="微軟正黑體" panose="020B0604030504040204" pitchFamily="34" charset="-120"/>
              </a:rPr>
              <a:t>明瞭每個課程計畫表件的意義與內涵並撰寫</a:t>
            </a:r>
            <a:endParaRPr lang="en-US" altLang="zh-TW" sz="2400" b="1" dirty="0" smtClean="0">
              <a:latin typeface="微軟正黑體" panose="020B0604030504040204" pitchFamily="34" charset="-120"/>
              <a:ea typeface="微軟正黑體" panose="020B0604030504040204" pitchFamily="34" charset="-120"/>
            </a:endParaRPr>
          </a:p>
          <a:p>
            <a:pPr algn="r">
              <a:lnSpc>
                <a:spcPct val="125000"/>
              </a:lnSpc>
            </a:pPr>
            <a:r>
              <a:rPr lang="en-US" altLang="zh-TW" sz="1400" b="1" dirty="0">
                <a:latin typeface="微軟正黑體" panose="020B0604030504040204" pitchFamily="34" charset="-120"/>
                <a:ea typeface="微軟正黑體" panose="020B0604030504040204" pitchFamily="34" charset="-120"/>
                <a:hlinkClick r:id="rId2"/>
              </a:rPr>
              <a:t>https://www.youtube.com/playlist?list=PLtP_uheYUYMoIOzngdGncB6KnlABOkmJV</a:t>
            </a:r>
            <a:endParaRPr lang="en-US" altLang="zh-TW" sz="1400" b="1" dirty="0">
              <a:latin typeface="微軟正黑體" panose="020B0604030504040204" pitchFamily="34" charset="-120"/>
              <a:ea typeface="微軟正黑體" panose="020B0604030504040204" pitchFamily="34" charset="-120"/>
            </a:endParaRPr>
          </a:p>
          <a:p>
            <a:pPr algn="r">
              <a:lnSpc>
                <a:spcPct val="125000"/>
              </a:lnSpc>
            </a:pPr>
            <a:endParaRPr lang="en-US" altLang="zh-TW" sz="2400" b="1" dirty="0" smtClean="0">
              <a:latin typeface="微軟正黑體" panose="020B0604030504040204" pitchFamily="34" charset="-120"/>
              <a:ea typeface="微軟正黑體" panose="020B0604030504040204" pitchFamily="34" charset="-120"/>
            </a:endParaRPr>
          </a:p>
        </p:txBody>
      </p:sp>
      <p:sp>
        <p:nvSpPr>
          <p:cNvPr id="13" name="空心弧 12"/>
          <p:cNvSpPr>
            <a:spLocks noChangeArrowheads="1"/>
          </p:cNvSpPr>
          <p:nvPr/>
        </p:nvSpPr>
        <p:spPr bwMode="auto">
          <a:xfrm>
            <a:off x="7656513" y="1533525"/>
            <a:ext cx="4057650" cy="4095750"/>
          </a:xfrm>
          <a:custGeom>
            <a:avLst/>
            <a:gdLst>
              <a:gd name="T0" fmla="*/ 4057281 w 4057966"/>
              <a:gd name="T1" fmla="*/ 1994398 h 4095198"/>
              <a:gd name="T2" fmla="*/ 4057966 w 4057966"/>
              <a:gd name="T3" fmla="*/ 2047598 h 4095198"/>
              <a:gd name="T4" fmla="*/ 2028983 w 4057966"/>
              <a:gd name="T5" fmla="*/ 4095197 h 4095198"/>
              <a:gd name="T6" fmla="*/ 0 w 4057966"/>
              <a:gd name="T7" fmla="*/ 2047598 h 4095198"/>
              <a:gd name="T8" fmla="*/ 1986128 w 4057966"/>
              <a:gd name="T9" fmla="*/ 447 h 4095198"/>
              <a:gd name="T10" fmla="*/ 2002254 w 4057966"/>
              <a:gd name="T11" fmla="*/ 764360 h 4095198"/>
              <a:gd name="T12" fmla="*/ 764074 w 4057966"/>
              <a:gd name="T13" fmla="*/ 2047597 h 4095198"/>
              <a:gd name="T14" fmla="*/ 2028982 w 4057966"/>
              <a:gd name="T15" fmla="*/ 3331121 h 4095198"/>
              <a:gd name="T16" fmla="*/ 3293890 w 4057966"/>
              <a:gd name="T17" fmla="*/ 2047597 h 4095198"/>
              <a:gd name="T18" fmla="*/ 3293472 w 4057966"/>
              <a:gd name="T19" fmla="*/ 2014266 h 4095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57966" h="4095198">
                <a:moveTo>
                  <a:pt x="4057281" y="1994398"/>
                </a:moveTo>
                <a:cubicBezTo>
                  <a:pt x="4057741" y="2012065"/>
                  <a:pt x="4057966" y="2029805"/>
                  <a:pt x="4057966" y="2047598"/>
                </a:cubicBezTo>
                <a:cubicBezTo>
                  <a:pt x="4057966" y="3178456"/>
                  <a:pt x="3149559" y="4095197"/>
                  <a:pt x="2028983" y="4095197"/>
                </a:cubicBezTo>
                <a:cubicBezTo>
                  <a:pt x="908407" y="4095197"/>
                  <a:pt x="0" y="3178456"/>
                  <a:pt x="0" y="2047598"/>
                </a:cubicBezTo>
                <a:cubicBezTo>
                  <a:pt x="0" y="931123"/>
                  <a:pt x="885447" y="23352"/>
                  <a:pt x="1986128" y="447"/>
                </a:cubicBezTo>
                <a:lnTo>
                  <a:pt x="2002254" y="764360"/>
                </a:lnTo>
                <a:cubicBezTo>
                  <a:pt x="1315932" y="778863"/>
                  <a:pt x="764074" y="1347835"/>
                  <a:pt x="764074" y="2047597"/>
                </a:cubicBezTo>
                <a:cubicBezTo>
                  <a:pt x="764074" y="2756468"/>
                  <a:pt x="1330393" y="3331121"/>
                  <a:pt x="2028982" y="3331121"/>
                </a:cubicBezTo>
                <a:cubicBezTo>
                  <a:pt x="2727571" y="3331121"/>
                  <a:pt x="3293890" y="2756468"/>
                  <a:pt x="3293890" y="2047597"/>
                </a:cubicBezTo>
                <a:cubicBezTo>
                  <a:pt x="3293890" y="2036453"/>
                  <a:pt x="3293750" y="2025342"/>
                  <a:pt x="3293472" y="2014266"/>
                </a:cubicBezTo>
                <a:close/>
              </a:path>
            </a:pathLst>
          </a:custGeom>
          <a:solidFill>
            <a:srgbClr val="92D050"/>
          </a:solidFill>
          <a:ln>
            <a:noFill/>
          </a:ln>
          <a:extLst/>
        </p:spPr>
        <p:txBody>
          <a:bodyPr/>
          <a:lstStyle/>
          <a:p>
            <a:endParaRPr lang="zh-CN" altLang="en-US"/>
          </a:p>
        </p:txBody>
      </p:sp>
      <p:sp>
        <p:nvSpPr>
          <p:cNvPr id="14" name="椭圆 13"/>
          <p:cNvSpPr>
            <a:spLocks noChangeArrowheads="1"/>
          </p:cNvSpPr>
          <p:nvPr/>
        </p:nvSpPr>
        <p:spPr bwMode="auto">
          <a:xfrm>
            <a:off x="8451850" y="2347913"/>
            <a:ext cx="2466975" cy="2466975"/>
          </a:xfrm>
          <a:prstGeom prst="ellipse">
            <a:avLst/>
          </a:prstGeom>
          <a:noFill/>
          <a:ln w="34925">
            <a:solidFill>
              <a:srgbClr val="3B7327"/>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9" name="Freeform 5"/>
          <p:cNvSpPr>
            <a:spLocks noEditPoints="1" noChangeArrowheads="1"/>
          </p:cNvSpPr>
          <p:nvPr/>
        </p:nvSpPr>
        <p:spPr bwMode="auto">
          <a:xfrm>
            <a:off x="8855075" y="2851150"/>
            <a:ext cx="1670050" cy="1497013"/>
          </a:xfrm>
          <a:custGeom>
            <a:avLst/>
            <a:gdLst>
              <a:gd name="T0" fmla="*/ 0 w 139"/>
              <a:gd name="T1" fmla="*/ 44 h 124"/>
              <a:gd name="T2" fmla="*/ 24 w 139"/>
              <a:gd name="T3" fmla="*/ 24 h 124"/>
              <a:gd name="T4" fmla="*/ 15 w 139"/>
              <a:gd name="T5" fmla="*/ 45 h 124"/>
              <a:gd name="T6" fmla="*/ 8 w 139"/>
              <a:gd name="T7" fmla="*/ 62 h 124"/>
              <a:gd name="T8" fmla="*/ 12 w 139"/>
              <a:gd name="T9" fmla="*/ 58 h 124"/>
              <a:gd name="T10" fmla="*/ 32 w 139"/>
              <a:gd name="T11" fmla="*/ 36 h 124"/>
              <a:gd name="T12" fmla="*/ 54 w 139"/>
              <a:gd name="T13" fmla="*/ 27 h 124"/>
              <a:gd name="T14" fmla="*/ 36 w 139"/>
              <a:gd name="T15" fmla="*/ 61 h 124"/>
              <a:gd name="T16" fmla="*/ 56 w 139"/>
              <a:gd name="T17" fmla="*/ 44 h 124"/>
              <a:gd name="T18" fmla="*/ 56 w 139"/>
              <a:gd name="T19" fmla="*/ 49 h 124"/>
              <a:gd name="T20" fmla="*/ 62 w 139"/>
              <a:gd name="T21" fmla="*/ 55 h 124"/>
              <a:gd name="T22" fmla="*/ 25 w 139"/>
              <a:gd name="T23" fmla="*/ 87 h 124"/>
              <a:gd name="T24" fmla="*/ 18 w 139"/>
              <a:gd name="T25" fmla="*/ 88 h 124"/>
              <a:gd name="T26" fmla="*/ 31 w 139"/>
              <a:gd name="T27" fmla="*/ 58 h 124"/>
              <a:gd name="T28" fmla="*/ 36 w 139"/>
              <a:gd name="T29" fmla="*/ 39 h 124"/>
              <a:gd name="T30" fmla="*/ 14 w 139"/>
              <a:gd name="T31" fmla="*/ 61 h 124"/>
              <a:gd name="T32" fmla="*/ 6 w 139"/>
              <a:gd name="T33" fmla="*/ 64 h 124"/>
              <a:gd name="T34" fmla="*/ 12 w 139"/>
              <a:gd name="T35" fmla="*/ 43 h 124"/>
              <a:gd name="T36" fmla="*/ 20 w 139"/>
              <a:gd name="T37" fmla="*/ 23 h 124"/>
              <a:gd name="T38" fmla="*/ 1 w 139"/>
              <a:gd name="T39" fmla="*/ 45 h 124"/>
              <a:gd name="T40" fmla="*/ 0 w 139"/>
              <a:gd name="T41" fmla="*/ 44 h 124"/>
              <a:gd name="T42" fmla="*/ 70 w 139"/>
              <a:gd name="T43" fmla="*/ 70 h 124"/>
              <a:gd name="T44" fmla="*/ 88 w 139"/>
              <a:gd name="T45" fmla="*/ 54 h 124"/>
              <a:gd name="T46" fmla="*/ 92 w 139"/>
              <a:gd name="T47" fmla="*/ 54 h 124"/>
              <a:gd name="T48" fmla="*/ 137 w 139"/>
              <a:gd name="T49" fmla="*/ 101 h 124"/>
              <a:gd name="T50" fmla="*/ 136 w 139"/>
              <a:gd name="T51" fmla="*/ 105 h 124"/>
              <a:gd name="T52" fmla="*/ 119 w 139"/>
              <a:gd name="T53" fmla="*/ 122 h 124"/>
              <a:gd name="T54" fmla="*/ 115 w 139"/>
              <a:gd name="T55" fmla="*/ 122 h 124"/>
              <a:gd name="T56" fmla="*/ 70 w 139"/>
              <a:gd name="T57" fmla="*/ 74 h 124"/>
              <a:gd name="T58" fmla="*/ 70 w 139"/>
              <a:gd name="T59" fmla="*/ 70 h 124"/>
              <a:gd name="T60" fmla="*/ 61 w 139"/>
              <a:gd name="T61" fmla="*/ 37 h 124"/>
              <a:gd name="T62" fmla="*/ 59 w 139"/>
              <a:gd name="T63" fmla="*/ 47 h 124"/>
              <a:gd name="T64" fmla="*/ 67 w 139"/>
              <a:gd name="T65" fmla="*/ 56 h 124"/>
              <a:gd name="T66" fmla="*/ 63 w 139"/>
              <a:gd name="T67" fmla="*/ 59 h 124"/>
              <a:gd name="T68" fmla="*/ 70 w 139"/>
              <a:gd name="T69" fmla="*/ 67 h 124"/>
              <a:gd name="T70" fmla="*/ 85 w 139"/>
              <a:gd name="T71" fmla="*/ 53 h 124"/>
              <a:gd name="T72" fmla="*/ 78 w 139"/>
              <a:gd name="T73" fmla="*/ 46 h 124"/>
              <a:gd name="T74" fmla="*/ 73 w 139"/>
              <a:gd name="T75" fmla="*/ 50 h 124"/>
              <a:gd name="T76" fmla="*/ 61 w 139"/>
              <a:gd name="T77" fmla="*/ 37 h 124"/>
              <a:gd name="T78" fmla="*/ 121 w 139"/>
              <a:gd name="T79" fmla="*/ 123 h 124"/>
              <a:gd name="T80" fmla="*/ 122 w 139"/>
              <a:gd name="T81" fmla="*/ 124 h 124"/>
              <a:gd name="T82" fmla="*/ 139 w 139"/>
              <a:gd name="T83" fmla="*/ 108 h 124"/>
              <a:gd name="T84" fmla="*/ 138 w 139"/>
              <a:gd name="T85" fmla="*/ 107 h 124"/>
              <a:gd name="T86" fmla="*/ 121 w 139"/>
              <a:gd name="T87"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24">
                <a:moveTo>
                  <a:pt x="0" y="44"/>
                </a:moveTo>
                <a:cubicBezTo>
                  <a:pt x="0" y="44"/>
                  <a:pt x="31" y="0"/>
                  <a:pt x="24" y="24"/>
                </a:cubicBezTo>
                <a:cubicBezTo>
                  <a:pt x="22" y="30"/>
                  <a:pt x="19" y="38"/>
                  <a:pt x="15" y="45"/>
                </a:cubicBezTo>
                <a:cubicBezTo>
                  <a:pt x="11" y="53"/>
                  <a:pt x="8" y="61"/>
                  <a:pt x="8" y="62"/>
                </a:cubicBezTo>
                <a:cubicBezTo>
                  <a:pt x="8" y="62"/>
                  <a:pt x="9" y="61"/>
                  <a:pt x="12" y="58"/>
                </a:cubicBezTo>
                <a:cubicBezTo>
                  <a:pt x="18" y="52"/>
                  <a:pt x="25" y="43"/>
                  <a:pt x="32" y="36"/>
                </a:cubicBezTo>
                <a:cubicBezTo>
                  <a:pt x="48" y="15"/>
                  <a:pt x="55" y="17"/>
                  <a:pt x="54" y="27"/>
                </a:cubicBezTo>
                <a:cubicBezTo>
                  <a:pt x="52" y="36"/>
                  <a:pt x="41" y="51"/>
                  <a:pt x="36" y="61"/>
                </a:cubicBezTo>
                <a:cubicBezTo>
                  <a:pt x="21" y="84"/>
                  <a:pt x="45" y="50"/>
                  <a:pt x="56" y="44"/>
                </a:cubicBezTo>
                <a:cubicBezTo>
                  <a:pt x="56" y="49"/>
                  <a:pt x="56" y="49"/>
                  <a:pt x="56" y="49"/>
                </a:cubicBezTo>
                <a:cubicBezTo>
                  <a:pt x="62" y="55"/>
                  <a:pt x="62" y="55"/>
                  <a:pt x="62" y="55"/>
                </a:cubicBezTo>
                <a:cubicBezTo>
                  <a:pt x="62" y="55"/>
                  <a:pt x="45" y="73"/>
                  <a:pt x="25" y="87"/>
                </a:cubicBezTo>
                <a:cubicBezTo>
                  <a:pt x="21" y="90"/>
                  <a:pt x="19" y="90"/>
                  <a:pt x="18" y="88"/>
                </a:cubicBezTo>
                <a:cubicBezTo>
                  <a:pt x="16" y="85"/>
                  <a:pt x="23" y="72"/>
                  <a:pt x="31" y="58"/>
                </a:cubicBezTo>
                <a:cubicBezTo>
                  <a:pt x="40" y="42"/>
                  <a:pt x="57" y="12"/>
                  <a:pt x="36" y="39"/>
                </a:cubicBezTo>
                <a:cubicBezTo>
                  <a:pt x="29" y="47"/>
                  <a:pt x="21" y="55"/>
                  <a:pt x="14" y="61"/>
                </a:cubicBezTo>
                <a:cubicBezTo>
                  <a:pt x="10" y="65"/>
                  <a:pt x="7" y="66"/>
                  <a:pt x="6" y="64"/>
                </a:cubicBezTo>
                <a:cubicBezTo>
                  <a:pt x="4" y="62"/>
                  <a:pt x="8" y="53"/>
                  <a:pt x="12" y="43"/>
                </a:cubicBezTo>
                <a:cubicBezTo>
                  <a:pt x="15" y="36"/>
                  <a:pt x="19" y="29"/>
                  <a:pt x="20" y="23"/>
                </a:cubicBezTo>
                <a:cubicBezTo>
                  <a:pt x="22" y="17"/>
                  <a:pt x="1" y="45"/>
                  <a:pt x="1" y="45"/>
                </a:cubicBezTo>
                <a:cubicBezTo>
                  <a:pt x="0" y="44"/>
                  <a:pt x="0" y="44"/>
                  <a:pt x="0" y="44"/>
                </a:cubicBezTo>
                <a:close/>
                <a:moveTo>
                  <a:pt x="70" y="70"/>
                </a:moveTo>
                <a:cubicBezTo>
                  <a:pt x="88" y="54"/>
                  <a:pt x="88" y="54"/>
                  <a:pt x="88" y="54"/>
                </a:cubicBezTo>
                <a:cubicBezTo>
                  <a:pt x="89" y="52"/>
                  <a:pt x="91" y="52"/>
                  <a:pt x="92" y="54"/>
                </a:cubicBezTo>
                <a:cubicBezTo>
                  <a:pt x="137" y="101"/>
                  <a:pt x="137" y="101"/>
                  <a:pt x="137" y="101"/>
                </a:cubicBezTo>
                <a:cubicBezTo>
                  <a:pt x="138" y="102"/>
                  <a:pt x="137" y="104"/>
                  <a:pt x="136" y="105"/>
                </a:cubicBezTo>
                <a:cubicBezTo>
                  <a:pt x="119" y="122"/>
                  <a:pt x="119" y="122"/>
                  <a:pt x="119" y="122"/>
                </a:cubicBezTo>
                <a:cubicBezTo>
                  <a:pt x="118" y="123"/>
                  <a:pt x="116" y="123"/>
                  <a:pt x="115" y="122"/>
                </a:cubicBezTo>
                <a:cubicBezTo>
                  <a:pt x="70" y="74"/>
                  <a:pt x="70" y="74"/>
                  <a:pt x="70" y="74"/>
                </a:cubicBezTo>
                <a:cubicBezTo>
                  <a:pt x="69" y="73"/>
                  <a:pt x="69" y="71"/>
                  <a:pt x="70" y="70"/>
                </a:cubicBezTo>
                <a:close/>
                <a:moveTo>
                  <a:pt x="61" y="37"/>
                </a:moveTo>
                <a:cubicBezTo>
                  <a:pt x="59" y="47"/>
                  <a:pt x="59" y="47"/>
                  <a:pt x="59" y="47"/>
                </a:cubicBezTo>
                <a:cubicBezTo>
                  <a:pt x="67" y="56"/>
                  <a:pt x="67" y="56"/>
                  <a:pt x="67" y="56"/>
                </a:cubicBezTo>
                <a:cubicBezTo>
                  <a:pt x="63" y="59"/>
                  <a:pt x="63" y="59"/>
                  <a:pt x="63" y="59"/>
                </a:cubicBezTo>
                <a:cubicBezTo>
                  <a:pt x="70" y="67"/>
                  <a:pt x="70" y="67"/>
                  <a:pt x="70" y="67"/>
                </a:cubicBezTo>
                <a:cubicBezTo>
                  <a:pt x="85" y="53"/>
                  <a:pt x="85" y="53"/>
                  <a:pt x="85" y="53"/>
                </a:cubicBezTo>
                <a:cubicBezTo>
                  <a:pt x="78" y="46"/>
                  <a:pt x="78" y="46"/>
                  <a:pt x="78" y="46"/>
                </a:cubicBezTo>
                <a:cubicBezTo>
                  <a:pt x="73" y="50"/>
                  <a:pt x="73" y="50"/>
                  <a:pt x="73" y="50"/>
                </a:cubicBezTo>
                <a:cubicBezTo>
                  <a:pt x="61" y="37"/>
                  <a:pt x="61" y="37"/>
                  <a:pt x="61" y="37"/>
                </a:cubicBezTo>
                <a:close/>
                <a:moveTo>
                  <a:pt x="121" y="123"/>
                </a:moveTo>
                <a:cubicBezTo>
                  <a:pt x="122" y="124"/>
                  <a:pt x="122" y="124"/>
                  <a:pt x="122" y="124"/>
                </a:cubicBezTo>
                <a:cubicBezTo>
                  <a:pt x="139" y="108"/>
                  <a:pt x="139" y="108"/>
                  <a:pt x="139" y="108"/>
                </a:cubicBezTo>
                <a:cubicBezTo>
                  <a:pt x="138" y="107"/>
                  <a:pt x="138" y="107"/>
                  <a:pt x="138" y="107"/>
                </a:cubicBezTo>
                <a:lnTo>
                  <a:pt x="121" y="123"/>
                </a:lnTo>
                <a:close/>
              </a:path>
            </a:pathLst>
          </a:custGeom>
          <a:solidFill>
            <a:srgbClr val="92D050"/>
          </a:solidFill>
          <a:ln>
            <a:solidFill>
              <a:srgbClr val="00B050"/>
            </a:solidFill>
          </a:ln>
          <a:extLst/>
        </p:spPr>
        <p:txBody>
          <a:bodyPr/>
          <a:lstStyle/>
          <a:p>
            <a:endParaRPr lang="zh-CN" altLang="en-US"/>
          </a:p>
        </p:txBody>
      </p:sp>
      <p:sp>
        <p:nvSpPr>
          <p:cNvPr id="21" name="椭圆 20"/>
          <p:cNvSpPr/>
          <p:nvPr/>
        </p:nvSpPr>
        <p:spPr>
          <a:xfrm>
            <a:off x="7727950" y="1909763"/>
            <a:ext cx="655638" cy="654050"/>
          </a:xfrm>
          <a:prstGeom prst="ellipse">
            <a:avLst/>
          </a:prstGeom>
          <a:solidFill>
            <a:schemeClr val="bg1"/>
          </a:solidFill>
          <a:ln w="47625">
            <a:solidFill>
              <a:srgbClr val="19751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r>
              <a:rPr lang="en-US" altLang="zh-CN" sz="2400" noProof="1">
                <a:solidFill>
                  <a:srgbClr val="197519"/>
                </a:solidFill>
              </a:rPr>
              <a:t>1</a:t>
            </a:r>
            <a:endParaRPr lang="zh-CN" altLang="en-US" sz="2400" noProof="1">
              <a:solidFill>
                <a:srgbClr val="197519"/>
              </a:solidFill>
            </a:endParaRPr>
          </a:p>
        </p:txBody>
      </p:sp>
      <p:sp>
        <p:nvSpPr>
          <p:cNvPr id="22" name="椭圆 21"/>
          <p:cNvSpPr/>
          <p:nvPr/>
        </p:nvSpPr>
        <p:spPr>
          <a:xfrm>
            <a:off x="7250113" y="3305175"/>
            <a:ext cx="654050" cy="655638"/>
          </a:xfrm>
          <a:prstGeom prst="ellipse">
            <a:avLst/>
          </a:prstGeom>
          <a:solidFill>
            <a:schemeClr val="bg1"/>
          </a:solidFill>
          <a:ln w="47625">
            <a:solidFill>
              <a:srgbClr val="19751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r>
              <a:rPr lang="en-US" altLang="zh-CN" sz="2400" noProof="1">
                <a:solidFill>
                  <a:srgbClr val="197519"/>
                </a:solidFill>
              </a:rPr>
              <a:t>2</a:t>
            </a:r>
            <a:endParaRPr lang="zh-CN" altLang="en-US" sz="2400" noProof="1">
              <a:solidFill>
                <a:srgbClr val="197519"/>
              </a:solidFill>
            </a:endParaRPr>
          </a:p>
        </p:txBody>
      </p:sp>
      <p:sp>
        <p:nvSpPr>
          <p:cNvPr id="23" name="椭圆 22"/>
          <p:cNvSpPr/>
          <p:nvPr/>
        </p:nvSpPr>
        <p:spPr>
          <a:xfrm>
            <a:off x="7727950" y="4702175"/>
            <a:ext cx="655638" cy="655638"/>
          </a:xfrm>
          <a:prstGeom prst="ellipse">
            <a:avLst/>
          </a:prstGeom>
          <a:solidFill>
            <a:schemeClr val="bg1"/>
          </a:solidFill>
          <a:ln w="47625">
            <a:solidFill>
              <a:srgbClr val="19751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r>
              <a:rPr lang="en-US" altLang="zh-CN" sz="2400" noProof="1">
                <a:solidFill>
                  <a:srgbClr val="197519"/>
                </a:solidFill>
              </a:rPr>
              <a:t>3</a:t>
            </a:r>
            <a:endParaRPr lang="zh-CN" altLang="en-US" sz="2400" noProof="1">
              <a:solidFill>
                <a:srgbClr val="197519"/>
              </a:solidFill>
            </a:endParaRPr>
          </a:p>
        </p:txBody>
      </p:sp>
      <p:sp>
        <p:nvSpPr>
          <p:cNvPr id="12" name="矩形 11"/>
          <p:cNvSpPr>
            <a:spLocks noChangeArrowheads="1"/>
          </p:cNvSpPr>
          <p:nvPr/>
        </p:nvSpPr>
        <p:spPr bwMode="auto">
          <a:xfrm>
            <a:off x="2553194" y="1636713"/>
            <a:ext cx="534500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3200" b="1" dirty="0">
                <a:solidFill>
                  <a:srgbClr val="197519"/>
                </a:solidFill>
                <a:latin typeface="微軟正黑體" panose="020B0604030504040204" pitchFamily="34" charset="-120"/>
                <a:ea typeface="微軟正黑體" panose="020B0604030504040204" pitchFamily="34" charset="-120"/>
              </a:rPr>
              <a:t>課程計畫</a:t>
            </a:r>
            <a:r>
              <a:rPr lang="zh-TW" altLang="en-US" sz="3200" b="1" dirty="0" smtClean="0">
                <a:solidFill>
                  <a:srgbClr val="197519"/>
                </a:solidFill>
                <a:latin typeface="微軟正黑體" panose="020B0604030504040204" pitchFamily="34" charset="-120"/>
                <a:ea typeface="微軟正黑體" panose="020B0604030504040204" pitchFamily="34" charset="-120"/>
              </a:rPr>
              <a:t>的撰寫與審</a:t>
            </a:r>
            <a:r>
              <a:rPr lang="zh-TW" altLang="en-US" sz="3200" b="1" dirty="0">
                <a:solidFill>
                  <a:srgbClr val="197519"/>
                </a:solidFill>
                <a:latin typeface="微軟正黑體" panose="020B0604030504040204" pitchFamily="34" charset="-120"/>
                <a:ea typeface="微軟正黑體" panose="020B0604030504040204" pitchFamily="34" charset="-120"/>
              </a:rPr>
              <a:t>查</a:t>
            </a:r>
            <a:r>
              <a:rPr lang="zh-TW" altLang="en-US" sz="3200" b="1" dirty="0" smtClean="0">
                <a:solidFill>
                  <a:srgbClr val="197519"/>
                </a:solidFill>
                <a:latin typeface="微軟正黑體" panose="020B0604030504040204" pitchFamily="34" charset="-120"/>
                <a:ea typeface="微軟正黑體" panose="020B0604030504040204" pitchFamily="34" charset="-120"/>
              </a:rPr>
              <a:t>能力</a:t>
            </a:r>
            <a:endParaRPr lang="zh-TW" altLang="en-US" sz="3200" b="1" dirty="0">
              <a:solidFill>
                <a:srgbClr val="197519"/>
              </a:solidFill>
              <a:latin typeface="微軟正黑體" panose="020B0604030504040204" pitchFamily="34" charset="-120"/>
              <a:ea typeface="微軟正黑體" panose="020B0604030504040204" pitchFamily="34" charset="-120"/>
            </a:endParaRPr>
          </a:p>
        </p:txBody>
      </p:sp>
      <p:sp>
        <p:nvSpPr>
          <p:cNvPr id="24" name="文本框 23"/>
          <p:cNvSpPr txBox="1">
            <a:spLocks noChangeArrowheads="1"/>
          </p:cNvSpPr>
          <p:nvPr/>
        </p:nvSpPr>
        <p:spPr bwMode="auto">
          <a:xfrm>
            <a:off x="0" y="3675063"/>
            <a:ext cx="7091364"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indent="449263">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r">
              <a:lnSpc>
                <a:spcPct val="125000"/>
              </a:lnSpc>
            </a:pPr>
            <a:r>
              <a:rPr lang="zh-TW" altLang="en-US" sz="2400" b="1" dirty="0" smtClean="0">
                <a:latin typeface="微軟正黑體" panose="020B0604030504040204" pitchFamily="34" charset="-120"/>
                <a:ea typeface="微軟正黑體" panose="020B0604030504040204" pitchFamily="34" charset="-120"/>
              </a:rPr>
              <a:t>能向校內老師說明相關表件如何著手與注意事項</a:t>
            </a:r>
            <a:endParaRPr lang="en-US" altLang="zh-TW" sz="2400" b="1" dirty="0" smtClean="0">
              <a:latin typeface="微軟正黑體" panose="020B0604030504040204" pitchFamily="34" charset="-120"/>
              <a:ea typeface="微軟正黑體" panose="020B0604030504040204" pitchFamily="34" charset="-120"/>
            </a:endParaRPr>
          </a:p>
          <a:p>
            <a:pPr algn="r">
              <a:lnSpc>
                <a:spcPct val="125000"/>
              </a:lnSpc>
            </a:pPr>
            <a:endParaRPr lang="zh-CN" altLang="en-US" sz="2400" b="1" dirty="0">
              <a:latin typeface="微軟正黑體" panose="020B0604030504040204" pitchFamily="34" charset="-120"/>
              <a:ea typeface="微軟正黑體" panose="020B0604030504040204" pitchFamily="34" charset="-120"/>
            </a:endParaRPr>
          </a:p>
        </p:txBody>
      </p:sp>
      <p:sp>
        <p:nvSpPr>
          <p:cNvPr id="28" name="矩形 27"/>
          <p:cNvSpPr>
            <a:spLocks noChangeArrowheads="1"/>
          </p:cNvSpPr>
          <p:nvPr/>
        </p:nvSpPr>
        <p:spPr bwMode="auto">
          <a:xfrm>
            <a:off x="1242561" y="3153700"/>
            <a:ext cx="597342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3200" b="1" dirty="0" smtClean="0">
                <a:solidFill>
                  <a:srgbClr val="197519"/>
                </a:solidFill>
                <a:latin typeface="微軟正黑體" panose="020B0604030504040204" pitchFamily="34" charset="-120"/>
                <a:ea typeface="微軟正黑體" panose="020B0604030504040204" pitchFamily="34" charset="-120"/>
              </a:rPr>
              <a:t>指導並向校內老師說明如何撰寫</a:t>
            </a:r>
            <a:endParaRPr lang="zh-TW" altLang="en-US" sz="3200" b="1" dirty="0">
              <a:solidFill>
                <a:srgbClr val="197519"/>
              </a:solidFill>
              <a:latin typeface="微軟正黑體" panose="020B0604030504040204" pitchFamily="34" charset="-120"/>
              <a:ea typeface="微軟正黑體" panose="020B0604030504040204" pitchFamily="34" charset="-120"/>
            </a:endParaRPr>
          </a:p>
        </p:txBody>
      </p:sp>
      <p:sp>
        <p:nvSpPr>
          <p:cNvPr id="29" name="文本框 28"/>
          <p:cNvSpPr txBox="1">
            <a:spLocks noChangeArrowheads="1"/>
          </p:cNvSpPr>
          <p:nvPr/>
        </p:nvSpPr>
        <p:spPr bwMode="auto">
          <a:xfrm>
            <a:off x="332509" y="5158765"/>
            <a:ext cx="7255742"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indent="449263">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r">
              <a:lnSpc>
                <a:spcPct val="125000"/>
              </a:lnSpc>
            </a:pPr>
            <a:r>
              <a:rPr lang="zh-TW" altLang="en-US" sz="2400" b="1" dirty="0" smtClean="0">
                <a:latin typeface="微軟正黑體" panose="020B0604030504040204" pitchFamily="34" charset="-120"/>
                <a:ea typeface="微軟正黑體" panose="020B0604030504040204" pitchFamily="34" charset="-120"/>
              </a:rPr>
              <a:t>確實主導了</a:t>
            </a:r>
            <a:r>
              <a:rPr lang="zh-TW" altLang="en-US" sz="2400" b="1" dirty="0">
                <a:latin typeface="微軟正黑體" panose="020B0604030504040204" pitchFamily="34" charset="-120"/>
                <a:ea typeface="微軟正黑體" panose="020B0604030504040204" pitchFamily="34" charset="-120"/>
              </a:rPr>
              <a:t>解</a:t>
            </a:r>
            <a:r>
              <a:rPr lang="zh-TW" altLang="en-US" sz="2400" b="1" dirty="0" smtClean="0">
                <a:latin typeface="微軟正黑體" panose="020B0604030504040204" pitchFamily="34" charset="-120"/>
                <a:ea typeface="微軟正黑體" panose="020B0604030504040204" pitchFamily="34" charset="-120"/>
              </a:rPr>
              <a:t>課發會的運作與落實</a:t>
            </a:r>
            <a:r>
              <a:rPr lang="zh-TW" altLang="en-US" sz="2400" b="1" dirty="0" smtClean="0">
                <a:latin typeface="微軟正黑體" panose="020B0604030504040204" pitchFamily="34" charset="-120"/>
                <a:ea typeface="微軟正黑體" panose="020B0604030504040204" pitchFamily="34" charset="-120"/>
                <a:hlinkClick r:id="rId3" action="ppaction://hlinkpres?slideindex=1&amp;slidetitle="/>
              </a:rPr>
              <a:t>相關功能任</a:t>
            </a:r>
            <a:r>
              <a:rPr lang="zh-TW" altLang="en-US" sz="2400" b="1" dirty="0">
                <a:latin typeface="微軟正黑體" panose="020B0604030504040204" pitchFamily="34" charset="-120"/>
                <a:ea typeface="微軟正黑體" panose="020B0604030504040204" pitchFamily="34" charset="-120"/>
                <a:hlinkClick r:id="rId3" action="ppaction://hlinkpres?slideindex=1&amp;slidetitle="/>
              </a:rPr>
              <a:t>務</a:t>
            </a:r>
            <a:endParaRPr lang="zh-CN" altLang="en-US" sz="2400" b="1" dirty="0">
              <a:latin typeface="微軟正黑體" panose="020B0604030504040204" pitchFamily="34" charset="-120"/>
              <a:ea typeface="微軟正黑體" panose="020B0604030504040204" pitchFamily="34" charset="-120"/>
            </a:endParaRPr>
          </a:p>
        </p:txBody>
      </p:sp>
      <p:sp>
        <p:nvSpPr>
          <p:cNvPr id="30" name="矩形 29">
            <a:hlinkClick r:id="rId4" action="ppaction://hlinkfile"/>
          </p:cNvPr>
          <p:cNvSpPr>
            <a:spLocks noChangeArrowheads="1"/>
          </p:cNvSpPr>
          <p:nvPr/>
        </p:nvSpPr>
        <p:spPr bwMode="auto">
          <a:xfrm>
            <a:off x="1317762" y="4657477"/>
            <a:ext cx="723448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3200" b="1" dirty="0" smtClean="0">
                <a:solidFill>
                  <a:srgbClr val="197519"/>
                </a:solidFill>
                <a:latin typeface="微軟正黑體" panose="020B0604030504040204" pitchFamily="34" charset="-120"/>
                <a:ea typeface="微軟正黑體" panose="020B0604030504040204" pitchFamily="34" charset="-120"/>
              </a:rPr>
              <a:t>課程發展委員會</a:t>
            </a:r>
            <a:r>
              <a:rPr lang="zh-TW" altLang="en-US" sz="3200" b="1" dirty="0">
                <a:solidFill>
                  <a:srgbClr val="197519"/>
                </a:solidFill>
                <a:latin typeface="微軟正黑體" panose="020B0604030504040204" pitchFamily="34" charset="-120"/>
                <a:ea typeface="微軟正黑體" panose="020B0604030504040204" pitchFamily="34" charset="-120"/>
              </a:rPr>
              <a:t>的組織設置與運作</a:t>
            </a:r>
          </a:p>
        </p:txBody>
      </p:sp>
      <p:sp>
        <p:nvSpPr>
          <p:cNvPr id="35" name="矩形 34"/>
          <p:cNvSpPr>
            <a:spLocks noChangeArrowheads="1"/>
          </p:cNvSpPr>
          <p:nvPr/>
        </p:nvSpPr>
        <p:spPr bwMode="auto">
          <a:xfrm>
            <a:off x="1149351" y="248552"/>
            <a:ext cx="757130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4800" b="1" dirty="0">
                <a:latin typeface="微軟正黑體" panose="020B0604030504040204" pitchFamily="34" charset="-120"/>
                <a:ea typeface="微軟正黑體" panose="020B0604030504040204" pitchFamily="34" charset="-120"/>
              </a:rPr>
              <a:t>二、課程計畫的規劃與實施</a:t>
            </a:r>
            <a:endParaRPr lang="zh-CN" altLang="en-US" sz="4800" b="1" dirty="0">
              <a:solidFill>
                <a:srgbClr val="197519"/>
              </a:solidFill>
              <a:latin typeface="微軟正黑體" panose="020B0604030504040204" pitchFamily="34" charset="-120"/>
              <a:ea typeface="微軟正黑體" panose="020B0604030504040204" pitchFamily="34" charset="-120"/>
            </a:endParaRPr>
          </a:p>
        </p:txBody>
      </p:sp>
      <p:grpSp>
        <p:nvGrpSpPr>
          <p:cNvPr id="2" name="群組 1"/>
          <p:cNvGrpSpPr/>
          <p:nvPr/>
        </p:nvGrpSpPr>
        <p:grpSpPr>
          <a:xfrm>
            <a:off x="196850" y="360363"/>
            <a:ext cx="828675" cy="565150"/>
            <a:chOff x="196850" y="360363"/>
            <a:chExt cx="828675" cy="565150"/>
          </a:xfrm>
        </p:grpSpPr>
        <p:sp>
          <p:nvSpPr>
            <p:cNvPr id="36" name="等腰三角形 35"/>
            <p:cNvSpPr>
              <a:spLocks noChangeArrowheads="1"/>
            </p:cNvSpPr>
            <p:nvPr/>
          </p:nvSpPr>
          <p:spPr bwMode="auto">
            <a:xfrm>
              <a:off x="196850" y="360363"/>
              <a:ext cx="563563" cy="485775"/>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 name="等腰三角形 36"/>
            <p:cNvSpPr>
              <a:spLocks noChangeArrowheads="1"/>
            </p:cNvSpPr>
            <p:nvPr/>
          </p:nvSpPr>
          <p:spPr bwMode="auto">
            <a:xfrm>
              <a:off x="760413" y="696913"/>
              <a:ext cx="265112" cy="228600"/>
            </a:xfrm>
            <a:prstGeom prst="triangle">
              <a:avLst>
                <a:gd name="adj" fmla="val 50000"/>
              </a:avLst>
            </a:prstGeom>
            <a:solidFill>
              <a:srgbClr val="197519">
                <a:alpha val="8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8" name="等腰三角形 37"/>
            <p:cNvSpPr>
              <a:spLocks noChangeArrowheads="1"/>
            </p:cNvSpPr>
            <p:nvPr/>
          </p:nvSpPr>
          <p:spPr bwMode="auto">
            <a:xfrm flipH="1">
              <a:off x="630238" y="469900"/>
              <a:ext cx="85725" cy="74613"/>
            </a:xfrm>
            <a:prstGeom prst="triangle">
              <a:avLst>
                <a:gd name="adj" fmla="val 50000"/>
              </a:avLst>
            </a:prstGeom>
            <a:solidFill>
              <a:srgbClr val="197519">
                <a:alpha val="46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9" name="等腰三角形 38"/>
            <p:cNvSpPr>
              <a:spLocks noChangeArrowheads="1"/>
            </p:cNvSpPr>
            <p:nvPr/>
          </p:nvSpPr>
          <p:spPr bwMode="auto">
            <a:xfrm>
              <a:off x="833438" y="490538"/>
              <a:ext cx="177800" cy="152400"/>
            </a:xfrm>
            <a:prstGeom prst="triangle">
              <a:avLst>
                <a:gd name="adj" fmla="val 50000"/>
              </a:avLst>
            </a:prstGeom>
            <a:solidFill>
              <a:srgbClr val="197519">
                <a:alpha val="71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spTree>
    <p:extLst>
      <p:ext uri="{BB962C8B-B14F-4D97-AF65-F5344CB8AC3E}">
        <p14:creationId xmlns:p14="http://schemas.microsoft.com/office/powerpoint/2010/main" val="399485880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fill="hold" grpId="0" nodeType="withEffect">
                                  <p:stCondLst>
                                    <p:cond delay="0"/>
                                  </p:stCondLst>
                                  <p:childTnLst>
                                    <p:animRot by="21600000">
                                      <p:cBhvr>
                                        <p:cTn id="6" dur="1500" fill="hold"/>
                                        <p:tgtEl>
                                          <p:spTgt spid="3"/>
                                        </p:tgtEl>
                                        <p:attrNameLst>
                                          <p:attrName>r</p:attrName>
                                        </p:attrNameLst>
                                      </p:cBhvr>
                                    </p:animRot>
                                  </p:childTnLst>
                                </p:cTn>
                              </p:par>
                              <p:par>
                                <p:cTn id="7" presetID="8" presetClass="emph" presetSubtype="0" fill="hold" grpId="0" nodeType="withEffect">
                                  <p:stCondLst>
                                    <p:cond delay="0"/>
                                  </p:stCondLst>
                                  <p:childTnLst>
                                    <p:animRot by="21600000">
                                      <p:cBhvr>
                                        <p:cTn id="8" dur="1500" fill="hold"/>
                                        <p:tgtEl>
                                          <p:spTgt spid="4"/>
                                        </p:tgtEl>
                                        <p:attrNameLst>
                                          <p:attrName>r</p:attrName>
                                        </p:attrNameLst>
                                      </p:cBhvr>
                                    </p:animRot>
                                  </p:childTnLst>
                                </p:cTn>
                              </p:par>
                              <p:par>
                                <p:cTn id="9" presetID="8" presetClass="emph" presetSubtype="0" fill="hold" grpId="0" nodeType="withEffect">
                                  <p:stCondLst>
                                    <p:cond delay="0"/>
                                  </p:stCondLst>
                                  <p:childTnLst>
                                    <p:animRot by="21600000">
                                      <p:cBhvr>
                                        <p:cTn id="10" dur="1500" fill="hold"/>
                                        <p:tgtEl>
                                          <p:spTgt spid="5"/>
                                        </p:tgtEl>
                                        <p:attrNameLst>
                                          <p:attrName>r</p:attrName>
                                        </p:attrNameLst>
                                      </p:cBhvr>
                                    </p:animRot>
                                  </p:childTnLst>
                                </p:cTn>
                              </p:par>
                              <p:par>
                                <p:cTn id="11" presetID="8" presetClass="emph" presetSubtype="0" fill="hold" grpId="0" nodeType="withEffect">
                                  <p:stCondLst>
                                    <p:cond delay="0"/>
                                  </p:stCondLst>
                                  <p:childTnLst>
                                    <p:animRot by="21600000">
                                      <p:cBhvr>
                                        <p:cTn id="12" dur="1500" fill="hold"/>
                                        <p:tgtEl>
                                          <p:spTgt spid="6"/>
                                        </p:tgtEl>
                                        <p:attrNameLst>
                                          <p:attrName>r</p:attrName>
                                        </p:attrNameLst>
                                      </p:cBhvr>
                                    </p:animRot>
                                  </p:childTnLst>
                                </p:cTn>
                              </p:par>
                              <p:par>
                                <p:cTn id="13" presetID="8" presetClass="emph" presetSubtype="0" fill="hold" grpId="0" nodeType="withEffect">
                                  <p:stCondLst>
                                    <p:cond delay="0"/>
                                  </p:stCondLst>
                                  <p:childTnLst>
                                    <p:animRot by="21600000">
                                      <p:cBhvr>
                                        <p:cTn id="14" dur="1500" fill="hold"/>
                                        <p:tgtEl>
                                          <p:spTgt spid="7"/>
                                        </p:tgtEl>
                                        <p:attrNameLst>
                                          <p:attrName>r</p:attrName>
                                        </p:attrNameLst>
                                      </p:cBhvr>
                                    </p:animRot>
                                  </p:childTnLst>
                                </p:cTn>
                              </p:par>
                              <p:par>
                                <p:cTn id="15" presetID="2" presetClass="entr" presetSubtype="4" fill="hold" grpId="1"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ppt_x</p:attrName>
                                        </p:attrNameLst>
                                      </p:cBhvr>
                                      <p:tavLst>
                                        <p:tav tm="0">
                                          <p:val>
                                            <p:strVal val="#ppt_x"/>
                                          </p:val>
                                        </p:tav>
                                        <p:tav tm="100000">
                                          <p:val>
                                            <p:strVal val="#ppt_x"/>
                                          </p:val>
                                        </p:tav>
                                      </p:tavLst>
                                    </p:anim>
                                    <p:anim calcmode="lin" valueType="num">
                                      <p:cBhvr>
                                        <p:cTn id="18" dur="500" fill="hold"/>
                                        <p:tgtEl>
                                          <p:spTgt spid="3"/>
                                        </p:tgtEl>
                                        <p:attrNameLst>
                                          <p:attrName>ppt_y</p:attrName>
                                        </p:attrNameLst>
                                      </p:cBhvr>
                                      <p:tavLst>
                                        <p:tav tm="0">
                                          <p:val>
                                            <p:strVal val="1+#ppt_h/2"/>
                                          </p:val>
                                        </p:tav>
                                        <p:tav tm="100000">
                                          <p:val>
                                            <p:strVal val="#ppt_y"/>
                                          </p:val>
                                        </p:tav>
                                      </p:tavLst>
                                    </p:anim>
                                  </p:childTnLst>
                                </p:cTn>
                              </p:par>
                              <p:par>
                                <p:cTn id="19" presetID="2" presetClass="entr" presetSubtype="4" fill="hold" grpId="1"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ppt_x</p:attrName>
                                        </p:attrNameLst>
                                      </p:cBhvr>
                                      <p:tavLst>
                                        <p:tav tm="0">
                                          <p:val>
                                            <p:strVal val="#ppt_x"/>
                                          </p:val>
                                        </p:tav>
                                        <p:tav tm="100000">
                                          <p:val>
                                            <p:strVal val="#ppt_x"/>
                                          </p:val>
                                        </p:tav>
                                      </p:tavLst>
                                    </p:anim>
                                    <p:anim calcmode="lin" valueType="num">
                                      <p:cBhvr>
                                        <p:cTn id="22" dur="500" fill="hold"/>
                                        <p:tgtEl>
                                          <p:spTgt spid="4"/>
                                        </p:tgtEl>
                                        <p:attrNameLst>
                                          <p:attrName>ppt_y</p:attrName>
                                        </p:attrNameLst>
                                      </p:cBhvr>
                                      <p:tavLst>
                                        <p:tav tm="0">
                                          <p:val>
                                            <p:strVal val="1+#ppt_h/2"/>
                                          </p:val>
                                        </p:tav>
                                        <p:tav tm="100000">
                                          <p:val>
                                            <p:strVal val="#ppt_y"/>
                                          </p:val>
                                        </p:tav>
                                      </p:tavLst>
                                    </p:anim>
                                  </p:childTnLst>
                                </p:cTn>
                              </p:par>
                              <p:par>
                                <p:cTn id="23" presetID="2" presetClass="entr" presetSubtype="4" fill="hold" grpId="1" nodeType="with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p:cTn id="25" dur="500" fill="hold"/>
                                        <p:tgtEl>
                                          <p:spTgt spid="5"/>
                                        </p:tgtEl>
                                        <p:attrNameLst>
                                          <p:attrName>ppt_x</p:attrName>
                                        </p:attrNameLst>
                                      </p:cBhvr>
                                      <p:tavLst>
                                        <p:tav tm="0">
                                          <p:val>
                                            <p:strVal val="#ppt_x"/>
                                          </p:val>
                                        </p:tav>
                                        <p:tav tm="100000">
                                          <p:val>
                                            <p:strVal val="#ppt_x"/>
                                          </p:val>
                                        </p:tav>
                                      </p:tavLst>
                                    </p:anim>
                                    <p:anim calcmode="lin" valueType="num">
                                      <p:cBhvr>
                                        <p:cTn id="26" dur="500" fill="hold"/>
                                        <p:tgtEl>
                                          <p:spTgt spid="5"/>
                                        </p:tgtEl>
                                        <p:attrNameLst>
                                          <p:attrName>ppt_y</p:attrName>
                                        </p:attrNameLst>
                                      </p:cBhvr>
                                      <p:tavLst>
                                        <p:tav tm="0">
                                          <p:val>
                                            <p:strVal val="1+#ppt_h/2"/>
                                          </p:val>
                                        </p:tav>
                                        <p:tav tm="100000">
                                          <p:val>
                                            <p:strVal val="#ppt_y"/>
                                          </p:val>
                                        </p:tav>
                                      </p:tavLst>
                                    </p:anim>
                                  </p:childTnLst>
                                </p:cTn>
                              </p:par>
                              <p:par>
                                <p:cTn id="27" presetID="2" presetClass="entr" presetSubtype="4" fill="hold" grpId="1" nodeType="with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500" fill="hold"/>
                                        <p:tgtEl>
                                          <p:spTgt spid="6"/>
                                        </p:tgtEl>
                                        <p:attrNameLst>
                                          <p:attrName>ppt_x</p:attrName>
                                        </p:attrNameLst>
                                      </p:cBhvr>
                                      <p:tavLst>
                                        <p:tav tm="0">
                                          <p:val>
                                            <p:strVal val="#ppt_x"/>
                                          </p:val>
                                        </p:tav>
                                        <p:tav tm="100000">
                                          <p:val>
                                            <p:strVal val="#ppt_x"/>
                                          </p:val>
                                        </p:tav>
                                      </p:tavLst>
                                    </p:anim>
                                    <p:anim calcmode="lin" valueType="num">
                                      <p:cBhvr>
                                        <p:cTn id="30" dur="500" fill="hold"/>
                                        <p:tgtEl>
                                          <p:spTgt spid="6"/>
                                        </p:tgtEl>
                                        <p:attrNameLst>
                                          <p:attrName>ppt_y</p:attrName>
                                        </p:attrNameLst>
                                      </p:cBhvr>
                                      <p:tavLst>
                                        <p:tav tm="0">
                                          <p:val>
                                            <p:strVal val="1+#ppt_h/2"/>
                                          </p:val>
                                        </p:tav>
                                        <p:tav tm="100000">
                                          <p:val>
                                            <p:strVal val="#ppt_y"/>
                                          </p:val>
                                        </p:tav>
                                      </p:tavLst>
                                    </p:anim>
                                  </p:childTnLst>
                                </p:cTn>
                              </p:par>
                              <p:par>
                                <p:cTn id="31" presetID="2" presetClass="entr" presetSubtype="4" fill="hold" grpId="1" nodeType="with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p:cTn id="33" dur="500" fill="hold"/>
                                        <p:tgtEl>
                                          <p:spTgt spid="7"/>
                                        </p:tgtEl>
                                        <p:attrNameLst>
                                          <p:attrName>ppt_x</p:attrName>
                                        </p:attrNameLst>
                                      </p:cBhvr>
                                      <p:tavLst>
                                        <p:tav tm="0">
                                          <p:val>
                                            <p:strVal val="#ppt_x"/>
                                          </p:val>
                                        </p:tav>
                                        <p:tav tm="100000">
                                          <p:val>
                                            <p:strVal val="#ppt_x"/>
                                          </p:val>
                                        </p:tav>
                                      </p:tavLst>
                                    </p:anim>
                                    <p:anim calcmode="lin" valueType="num">
                                      <p:cBhvr>
                                        <p:cTn id="34" dur="500" fill="hold"/>
                                        <p:tgtEl>
                                          <p:spTgt spid="7"/>
                                        </p:tgtEl>
                                        <p:attrNameLst>
                                          <p:attrName>ppt_y</p:attrName>
                                        </p:attrNameLst>
                                      </p:cBhvr>
                                      <p:tavLst>
                                        <p:tav tm="0">
                                          <p:val>
                                            <p:strVal val="1+#ppt_h/2"/>
                                          </p:val>
                                        </p:tav>
                                        <p:tav tm="100000">
                                          <p:val>
                                            <p:strVal val="#ppt_y"/>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p:cTn id="37" dur="500" fill="hold"/>
                                        <p:tgtEl>
                                          <p:spTgt spid="14"/>
                                        </p:tgtEl>
                                        <p:attrNameLst>
                                          <p:attrName>ppt_w</p:attrName>
                                        </p:attrNameLst>
                                      </p:cBhvr>
                                      <p:tavLst>
                                        <p:tav tm="0">
                                          <p:val>
                                            <p:fltVal val="0"/>
                                          </p:val>
                                        </p:tav>
                                        <p:tav tm="100000">
                                          <p:val>
                                            <p:strVal val="#ppt_w"/>
                                          </p:val>
                                        </p:tav>
                                      </p:tavLst>
                                    </p:anim>
                                    <p:anim calcmode="lin" valueType="num">
                                      <p:cBhvr>
                                        <p:cTn id="38" dur="500" fill="hold"/>
                                        <p:tgtEl>
                                          <p:spTgt spid="14"/>
                                        </p:tgtEl>
                                        <p:attrNameLst>
                                          <p:attrName>ppt_h</p:attrName>
                                        </p:attrNameLst>
                                      </p:cBhvr>
                                      <p:tavLst>
                                        <p:tav tm="0">
                                          <p:val>
                                            <p:fltVal val="0"/>
                                          </p:val>
                                        </p:tav>
                                        <p:tav tm="100000">
                                          <p:val>
                                            <p:strVal val="#ppt_h"/>
                                          </p:val>
                                        </p:tav>
                                      </p:tavLst>
                                    </p:anim>
                                  </p:childTnLst>
                                </p:cTn>
                              </p:par>
                              <p:par>
                                <p:cTn id="39" presetID="21" presetClass="entr" presetSubtype="8" fill="hold" grpId="0" nodeType="withEffect">
                                  <p:stCondLst>
                                    <p:cond delay="300"/>
                                  </p:stCondLst>
                                  <p:childTnLst>
                                    <p:set>
                                      <p:cBhvr>
                                        <p:cTn id="40" dur="1" fill="hold">
                                          <p:stCondLst>
                                            <p:cond delay="0"/>
                                          </p:stCondLst>
                                        </p:cTn>
                                        <p:tgtEl>
                                          <p:spTgt spid="13"/>
                                        </p:tgtEl>
                                        <p:attrNameLst>
                                          <p:attrName>style.visibility</p:attrName>
                                        </p:attrNameLst>
                                      </p:cBhvr>
                                      <p:to>
                                        <p:strVal val="visible"/>
                                      </p:to>
                                    </p:set>
                                    <p:animEffect transition="in" filter="wheel(8)">
                                      <p:cBhvr>
                                        <p:cTn id="41" dur="500"/>
                                        <p:tgtEl>
                                          <p:spTgt spid="13"/>
                                        </p:tgtEl>
                                      </p:cBhvr>
                                    </p:animEffect>
                                  </p:childTnLst>
                                </p:cTn>
                              </p:par>
                              <p:par>
                                <p:cTn id="42" presetID="53" presetClass="entr" presetSubtype="16" fill="hold" grpId="0" nodeType="withEffect">
                                  <p:stCondLst>
                                    <p:cond delay="600"/>
                                  </p:stCondLst>
                                  <p:childTnLst>
                                    <p:set>
                                      <p:cBhvr>
                                        <p:cTn id="43" dur="1" fill="hold">
                                          <p:stCondLst>
                                            <p:cond delay="0"/>
                                          </p:stCondLst>
                                        </p:cTn>
                                        <p:tgtEl>
                                          <p:spTgt spid="19"/>
                                        </p:tgtEl>
                                        <p:attrNameLst>
                                          <p:attrName>style.visibility</p:attrName>
                                        </p:attrNameLst>
                                      </p:cBhvr>
                                      <p:to>
                                        <p:strVal val="visible"/>
                                      </p:to>
                                    </p:set>
                                    <p:anim calcmode="lin" valueType="num">
                                      <p:cBhvr>
                                        <p:cTn id="44" dur="800" fill="hold"/>
                                        <p:tgtEl>
                                          <p:spTgt spid="19"/>
                                        </p:tgtEl>
                                        <p:attrNameLst>
                                          <p:attrName>ppt_w</p:attrName>
                                        </p:attrNameLst>
                                      </p:cBhvr>
                                      <p:tavLst>
                                        <p:tav tm="0">
                                          <p:val>
                                            <p:fltVal val="0"/>
                                          </p:val>
                                        </p:tav>
                                        <p:tav tm="100000">
                                          <p:val>
                                            <p:strVal val="#ppt_w"/>
                                          </p:val>
                                        </p:tav>
                                      </p:tavLst>
                                    </p:anim>
                                    <p:anim calcmode="lin" valueType="num">
                                      <p:cBhvr>
                                        <p:cTn id="45" dur="800" fill="hold"/>
                                        <p:tgtEl>
                                          <p:spTgt spid="19"/>
                                        </p:tgtEl>
                                        <p:attrNameLst>
                                          <p:attrName>ppt_h</p:attrName>
                                        </p:attrNameLst>
                                      </p:cBhvr>
                                      <p:tavLst>
                                        <p:tav tm="0">
                                          <p:val>
                                            <p:fltVal val="0"/>
                                          </p:val>
                                        </p:tav>
                                        <p:tav tm="100000">
                                          <p:val>
                                            <p:strVal val="#ppt_h"/>
                                          </p:val>
                                        </p:tav>
                                      </p:tavLst>
                                    </p:anim>
                                    <p:animEffect transition="in" filter="fade">
                                      <p:cBhvr>
                                        <p:cTn id="46" dur="800"/>
                                        <p:tgtEl>
                                          <p:spTgt spid="19"/>
                                        </p:tgtEl>
                                      </p:cBhvr>
                                    </p:animEffect>
                                  </p:childTnLst>
                                </p:cTn>
                              </p:par>
                              <p:par>
                                <p:cTn id="47" presetID="8" presetClass="emph" presetSubtype="0" fill="hold" grpId="1" nodeType="withEffect">
                                  <p:stCondLst>
                                    <p:cond delay="600"/>
                                  </p:stCondLst>
                                  <p:childTnLst>
                                    <p:animRot by="21600000">
                                      <p:cBhvr>
                                        <p:cTn id="48" dur="1000" fill="hold"/>
                                        <p:tgtEl>
                                          <p:spTgt spid="19"/>
                                        </p:tgtEl>
                                        <p:attrNameLst>
                                          <p:attrName>r</p:attrName>
                                        </p:attrNameLst>
                                      </p:cBhvr>
                                    </p:animRot>
                                  </p:childTnLst>
                                </p:cTn>
                              </p:par>
                              <p:par>
                                <p:cTn id="49" presetID="23" presetClass="entr" presetSubtype="16" fill="hold" grpId="0" nodeType="withEffect">
                                  <p:stCondLst>
                                    <p:cond delay="140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childTnLst>
                                </p:cTn>
                              </p:par>
                              <p:par>
                                <p:cTn id="53" presetID="22" presetClass="entr" presetSubtype="8" fill="hold" grpId="0" nodeType="withEffect">
                                  <p:stCondLst>
                                    <p:cond delay="1700"/>
                                  </p:stCondLst>
                                  <p:childTnLst>
                                    <p:set>
                                      <p:cBhvr>
                                        <p:cTn id="54" dur="1" fill="hold">
                                          <p:stCondLst>
                                            <p:cond delay="0"/>
                                          </p:stCondLst>
                                        </p:cTn>
                                        <p:tgtEl>
                                          <p:spTgt spid="12"/>
                                        </p:tgtEl>
                                        <p:attrNameLst>
                                          <p:attrName>style.visibility</p:attrName>
                                        </p:attrNameLst>
                                      </p:cBhvr>
                                      <p:to>
                                        <p:strVal val="visible"/>
                                      </p:to>
                                    </p:set>
                                    <p:animEffect transition="in" filter="wipe(left)">
                                      <p:cBhvr>
                                        <p:cTn id="55" dur="500"/>
                                        <p:tgtEl>
                                          <p:spTgt spid="12"/>
                                        </p:tgtEl>
                                      </p:cBhvr>
                                    </p:animEffect>
                                  </p:childTnLst>
                                </p:cTn>
                              </p:par>
                              <p:par>
                                <p:cTn id="56" presetID="10" presetClass="entr" presetSubtype="0" fill="hold" grpId="0" nodeType="withEffect">
                                  <p:stCondLst>
                                    <p:cond delay="2000"/>
                                  </p:stCondLst>
                                  <p:iterate type="lt">
                                    <p:tmPct val="2857"/>
                                  </p:iterate>
                                  <p:childTnLst>
                                    <p:set>
                                      <p:cBhvr>
                                        <p:cTn id="57" dur="1" fill="hold">
                                          <p:stCondLst>
                                            <p:cond delay="0"/>
                                          </p:stCondLst>
                                        </p:cTn>
                                        <p:tgtEl>
                                          <p:spTgt spid="11">
                                            <p:txEl>
                                              <p:pRg st="0" end="0"/>
                                            </p:txEl>
                                          </p:spTgt>
                                        </p:tgtEl>
                                        <p:attrNameLst>
                                          <p:attrName>style.visibility</p:attrName>
                                        </p:attrNameLst>
                                      </p:cBhvr>
                                      <p:to>
                                        <p:strVal val="visible"/>
                                      </p:to>
                                    </p:set>
                                    <p:animEffect transition="in" filter="fade">
                                      <p:cBhvr>
                                        <p:cTn id="58" dur="500"/>
                                        <p:tgtEl>
                                          <p:spTgt spid="11">
                                            <p:txEl>
                                              <p:pRg st="0" end="0"/>
                                            </p:txEl>
                                          </p:spTgt>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2000"/>
                                  </p:stCondLst>
                                  <p:iterate type="lt">
                                    <p:tmPct val="2857"/>
                                  </p:iterate>
                                  <p:childTnLst>
                                    <p:set>
                                      <p:cBhvr>
                                        <p:cTn id="62" dur="1" fill="hold">
                                          <p:stCondLst>
                                            <p:cond delay="0"/>
                                          </p:stCondLst>
                                        </p:cTn>
                                        <p:tgtEl>
                                          <p:spTgt spid="11">
                                            <p:txEl>
                                              <p:pRg st="1" end="1"/>
                                            </p:txEl>
                                          </p:spTgt>
                                        </p:tgtEl>
                                        <p:attrNameLst>
                                          <p:attrName>style.visibility</p:attrName>
                                        </p:attrNameLst>
                                      </p:cBhvr>
                                      <p:to>
                                        <p:strVal val="visible"/>
                                      </p:to>
                                    </p:set>
                                    <p:animEffect transition="in" filter="fade">
                                      <p:cBhvr>
                                        <p:cTn id="63" dur="500"/>
                                        <p:tgtEl>
                                          <p:spTgt spid="11">
                                            <p:txEl>
                                              <p:pRg st="1" end="1"/>
                                            </p:txEl>
                                          </p:spTgt>
                                        </p:tgtEl>
                                      </p:cBhvr>
                                    </p:animEffect>
                                  </p:childTnLst>
                                </p:cTn>
                              </p:par>
                              <p:par>
                                <p:cTn id="64" presetID="23" presetClass="entr" presetSubtype="16" fill="hold" grpId="0" nodeType="withEffect">
                                  <p:stCondLst>
                                    <p:cond delay="2600"/>
                                  </p:stCondLst>
                                  <p:childTnLst>
                                    <p:set>
                                      <p:cBhvr>
                                        <p:cTn id="65" dur="1" fill="hold">
                                          <p:stCondLst>
                                            <p:cond delay="0"/>
                                          </p:stCondLst>
                                        </p:cTn>
                                        <p:tgtEl>
                                          <p:spTgt spid="22"/>
                                        </p:tgtEl>
                                        <p:attrNameLst>
                                          <p:attrName>style.visibility</p:attrName>
                                        </p:attrNameLst>
                                      </p:cBhvr>
                                      <p:to>
                                        <p:strVal val="visible"/>
                                      </p:to>
                                    </p:set>
                                    <p:anim calcmode="lin" valueType="num">
                                      <p:cBhvr>
                                        <p:cTn id="66" dur="500" fill="hold"/>
                                        <p:tgtEl>
                                          <p:spTgt spid="22"/>
                                        </p:tgtEl>
                                        <p:attrNameLst>
                                          <p:attrName>ppt_w</p:attrName>
                                        </p:attrNameLst>
                                      </p:cBhvr>
                                      <p:tavLst>
                                        <p:tav tm="0">
                                          <p:val>
                                            <p:fltVal val="0"/>
                                          </p:val>
                                        </p:tav>
                                        <p:tav tm="100000">
                                          <p:val>
                                            <p:strVal val="#ppt_w"/>
                                          </p:val>
                                        </p:tav>
                                      </p:tavLst>
                                    </p:anim>
                                    <p:anim calcmode="lin" valueType="num">
                                      <p:cBhvr>
                                        <p:cTn id="67" dur="500" fill="hold"/>
                                        <p:tgtEl>
                                          <p:spTgt spid="22"/>
                                        </p:tgtEl>
                                        <p:attrNameLst>
                                          <p:attrName>ppt_h</p:attrName>
                                        </p:attrNameLst>
                                      </p:cBhvr>
                                      <p:tavLst>
                                        <p:tav tm="0">
                                          <p:val>
                                            <p:fltVal val="0"/>
                                          </p:val>
                                        </p:tav>
                                        <p:tav tm="100000">
                                          <p:val>
                                            <p:strVal val="#ppt_h"/>
                                          </p:val>
                                        </p:tav>
                                      </p:tavLst>
                                    </p:anim>
                                  </p:childTnLst>
                                </p:cTn>
                              </p:par>
                              <p:par>
                                <p:cTn id="68" presetID="22" presetClass="entr" presetSubtype="8" fill="hold" grpId="0" nodeType="withEffect">
                                  <p:stCondLst>
                                    <p:cond delay="2900"/>
                                  </p:stCondLst>
                                  <p:childTnLst>
                                    <p:set>
                                      <p:cBhvr>
                                        <p:cTn id="69" dur="1" fill="hold">
                                          <p:stCondLst>
                                            <p:cond delay="0"/>
                                          </p:stCondLst>
                                        </p:cTn>
                                        <p:tgtEl>
                                          <p:spTgt spid="28"/>
                                        </p:tgtEl>
                                        <p:attrNameLst>
                                          <p:attrName>style.visibility</p:attrName>
                                        </p:attrNameLst>
                                      </p:cBhvr>
                                      <p:to>
                                        <p:strVal val="visible"/>
                                      </p:to>
                                    </p:set>
                                    <p:animEffect transition="in" filter="wipe(left)">
                                      <p:cBhvr>
                                        <p:cTn id="70" dur="500"/>
                                        <p:tgtEl>
                                          <p:spTgt spid="28"/>
                                        </p:tgtEl>
                                      </p:cBhvr>
                                    </p:animEffect>
                                  </p:childTnLst>
                                </p:cTn>
                              </p:par>
                              <p:par>
                                <p:cTn id="71" presetID="10" presetClass="entr" presetSubtype="0" fill="hold" grpId="0" nodeType="withEffect">
                                  <p:stCondLst>
                                    <p:cond delay="3300"/>
                                  </p:stCondLst>
                                  <p:iterate type="lt">
                                    <p:tmPct val="2857"/>
                                  </p:iterate>
                                  <p:childTnLst>
                                    <p:set>
                                      <p:cBhvr>
                                        <p:cTn id="72" dur="1" fill="hold">
                                          <p:stCondLst>
                                            <p:cond delay="0"/>
                                          </p:stCondLst>
                                        </p:cTn>
                                        <p:tgtEl>
                                          <p:spTgt spid="24">
                                            <p:txEl>
                                              <p:pRg st="0" end="0"/>
                                            </p:txEl>
                                          </p:spTgt>
                                        </p:tgtEl>
                                        <p:attrNameLst>
                                          <p:attrName>style.visibility</p:attrName>
                                        </p:attrNameLst>
                                      </p:cBhvr>
                                      <p:to>
                                        <p:strVal val="visible"/>
                                      </p:to>
                                    </p:set>
                                    <p:animEffect transition="in" filter="fade">
                                      <p:cBhvr>
                                        <p:cTn id="73" dur="500"/>
                                        <p:tgtEl>
                                          <p:spTgt spid="24">
                                            <p:txEl>
                                              <p:pRg st="0" end="0"/>
                                            </p:txEl>
                                          </p:spTgt>
                                        </p:tgtEl>
                                      </p:cBhvr>
                                    </p:animEffect>
                                  </p:childTnLst>
                                </p:cTn>
                              </p:par>
                              <p:par>
                                <p:cTn id="74" presetID="23" presetClass="entr" presetSubtype="16" fill="hold" grpId="0" nodeType="withEffect">
                                  <p:stCondLst>
                                    <p:cond delay="3900"/>
                                  </p:stCondLst>
                                  <p:childTnLst>
                                    <p:set>
                                      <p:cBhvr>
                                        <p:cTn id="75" dur="1" fill="hold">
                                          <p:stCondLst>
                                            <p:cond delay="0"/>
                                          </p:stCondLst>
                                        </p:cTn>
                                        <p:tgtEl>
                                          <p:spTgt spid="23"/>
                                        </p:tgtEl>
                                        <p:attrNameLst>
                                          <p:attrName>style.visibility</p:attrName>
                                        </p:attrNameLst>
                                      </p:cBhvr>
                                      <p:to>
                                        <p:strVal val="visible"/>
                                      </p:to>
                                    </p:set>
                                    <p:anim calcmode="lin" valueType="num">
                                      <p:cBhvr>
                                        <p:cTn id="76" dur="500" fill="hold"/>
                                        <p:tgtEl>
                                          <p:spTgt spid="23"/>
                                        </p:tgtEl>
                                        <p:attrNameLst>
                                          <p:attrName>ppt_w</p:attrName>
                                        </p:attrNameLst>
                                      </p:cBhvr>
                                      <p:tavLst>
                                        <p:tav tm="0">
                                          <p:val>
                                            <p:fltVal val="0"/>
                                          </p:val>
                                        </p:tav>
                                        <p:tav tm="100000">
                                          <p:val>
                                            <p:strVal val="#ppt_w"/>
                                          </p:val>
                                        </p:tav>
                                      </p:tavLst>
                                    </p:anim>
                                    <p:anim calcmode="lin" valueType="num">
                                      <p:cBhvr>
                                        <p:cTn id="77" dur="500" fill="hold"/>
                                        <p:tgtEl>
                                          <p:spTgt spid="23"/>
                                        </p:tgtEl>
                                        <p:attrNameLst>
                                          <p:attrName>ppt_h</p:attrName>
                                        </p:attrNameLst>
                                      </p:cBhvr>
                                      <p:tavLst>
                                        <p:tav tm="0">
                                          <p:val>
                                            <p:fltVal val="0"/>
                                          </p:val>
                                        </p:tav>
                                        <p:tav tm="100000">
                                          <p:val>
                                            <p:strVal val="#ppt_h"/>
                                          </p:val>
                                        </p:tav>
                                      </p:tavLst>
                                    </p:anim>
                                  </p:childTnLst>
                                </p:cTn>
                              </p:par>
                              <p:par>
                                <p:cTn id="78" presetID="22" presetClass="entr" presetSubtype="8" fill="hold" grpId="0" nodeType="withEffect">
                                  <p:stCondLst>
                                    <p:cond delay="4300"/>
                                  </p:stCondLst>
                                  <p:childTnLst>
                                    <p:set>
                                      <p:cBhvr>
                                        <p:cTn id="79" dur="1" fill="hold">
                                          <p:stCondLst>
                                            <p:cond delay="0"/>
                                          </p:stCondLst>
                                        </p:cTn>
                                        <p:tgtEl>
                                          <p:spTgt spid="30"/>
                                        </p:tgtEl>
                                        <p:attrNameLst>
                                          <p:attrName>style.visibility</p:attrName>
                                        </p:attrNameLst>
                                      </p:cBhvr>
                                      <p:to>
                                        <p:strVal val="visible"/>
                                      </p:to>
                                    </p:set>
                                    <p:animEffect transition="in" filter="wipe(left)">
                                      <p:cBhvr>
                                        <p:cTn id="80" dur="500"/>
                                        <p:tgtEl>
                                          <p:spTgt spid="30"/>
                                        </p:tgtEl>
                                      </p:cBhvr>
                                    </p:animEffect>
                                  </p:childTnLst>
                                </p:cTn>
                              </p:par>
                              <p:par>
                                <p:cTn id="81" presetID="10" presetClass="entr" presetSubtype="0" fill="hold" grpId="0" nodeType="withEffect">
                                  <p:stCondLst>
                                    <p:cond delay="4700"/>
                                  </p:stCondLst>
                                  <p:iterate type="lt">
                                    <p:tmPct val="2857"/>
                                  </p:iterate>
                                  <p:childTnLst>
                                    <p:set>
                                      <p:cBhvr>
                                        <p:cTn id="82" dur="1" fill="hold">
                                          <p:stCondLst>
                                            <p:cond delay="0"/>
                                          </p:stCondLst>
                                        </p:cTn>
                                        <p:tgtEl>
                                          <p:spTgt spid="29">
                                            <p:txEl>
                                              <p:pRg st="0" end="0"/>
                                            </p:txEl>
                                          </p:spTgt>
                                        </p:tgtEl>
                                        <p:attrNameLst>
                                          <p:attrName>style.visibility</p:attrName>
                                        </p:attrNameLst>
                                      </p:cBhvr>
                                      <p:to>
                                        <p:strVal val="visible"/>
                                      </p:to>
                                    </p:set>
                                    <p:animEffect transition="in" filter="fade">
                                      <p:cBhvr>
                                        <p:cTn id="83" dur="500"/>
                                        <p:tgtEl>
                                          <p:spTgt spid="29">
                                            <p:txEl>
                                              <p:pRg st="0" end="0"/>
                                            </p:txEl>
                                          </p:spTgt>
                                        </p:tgtEl>
                                      </p:cBhvr>
                                    </p:animEffect>
                                  </p:childTnLst>
                                </p:cTn>
                              </p:par>
                              <p:par>
                                <p:cTn id="84" presetID="10" presetClass="entr" presetSubtype="0" fill="hold" grpId="0" nodeType="withEffect">
                                  <p:stCondLst>
                                    <p:cond delay="30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4" grpId="0" animBg="1"/>
      <p:bldP spid="4" grpId="1" animBg="1"/>
      <p:bldP spid="5" grpId="0" animBg="1"/>
      <p:bldP spid="5" grpId="1" animBg="1"/>
      <p:bldP spid="6" grpId="0" animBg="1"/>
      <p:bldP spid="6" grpId="1" animBg="1"/>
      <p:bldP spid="7" grpId="0" animBg="1"/>
      <p:bldP spid="7" grpId="1" animBg="1"/>
      <p:bldP spid="11" grpId="0" build="p"/>
      <p:bldP spid="13" grpId="0" animBg="1"/>
      <p:bldP spid="14" grpId="0" animBg="1"/>
      <p:bldP spid="19" grpId="0" animBg="1"/>
      <p:bldP spid="19" grpId="1" animBg="1"/>
      <p:bldP spid="21" grpId="0" animBg="1"/>
      <p:bldP spid="22" grpId="0" animBg="1"/>
      <p:bldP spid="23" grpId="0" animBg="1"/>
      <p:bldP spid="12" grpId="0"/>
      <p:bldP spid="24" grpId="0" build="p"/>
      <p:bldP spid="28" grpId="0"/>
      <p:bldP spid="29" grpId="0" build="p"/>
      <p:bldP spid="30" grpId="0"/>
      <p:bldP spid="3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4267" dirty="0">
                <a:solidFill>
                  <a:schemeClr val="accent1"/>
                </a:solidFill>
                <a:latin typeface="Noto Sans TC Bold" pitchFamily="34" charset="-120"/>
                <a:ea typeface="Noto Sans TC Bold" pitchFamily="34" charset="-120"/>
              </a:rPr>
              <a:t>課程發展委員會任務</a:t>
            </a:r>
          </a:p>
        </p:txBody>
      </p:sp>
      <p:sp>
        <p:nvSpPr>
          <p:cNvPr id="4" name="內容版面配置區 3"/>
          <p:cNvSpPr>
            <a:spLocks noGrp="1"/>
          </p:cNvSpPr>
          <p:nvPr>
            <p:ph sz="quarter" idx="1"/>
          </p:nvPr>
        </p:nvSpPr>
        <p:spPr>
          <a:xfrm>
            <a:off x="896392" y="1305022"/>
            <a:ext cx="11295608" cy="4572000"/>
          </a:xfrm>
        </p:spPr>
        <p:txBody>
          <a:bodyPr/>
          <a:lstStyle/>
          <a:p>
            <a:r>
              <a:rPr lang="en-US" altLang="zh-TW" sz="3733" dirty="0">
                <a:solidFill>
                  <a:srgbClr val="122A3E"/>
                </a:solidFill>
                <a:latin typeface="Noto Sans TC Regular" pitchFamily="34" charset="-120"/>
                <a:ea typeface="Noto Sans TC Regular" pitchFamily="34" charset="-120"/>
              </a:rPr>
              <a:t>1.</a:t>
            </a:r>
            <a:r>
              <a:rPr lang="zh-TW" altLang="en-US" sz="3733" b="1" dirty="0">
                <a:solidFill>
                  <a:srgbClr val="122A3E"/>
                </a:solidFill>
                <a:latin typeface="Noto Sans TC Regular" pitchFamily="34" charset="-120"/>
                <a:ea typeface="Noto Sans TC Regular" pitchFamily="34" charset="-120"/>
              </a:rPr>
              <a:t>掌握</a:t>
            </a:r>
            <a:r>
              <a:rPr lang="zh-TW" altLang="en-US" sz="3733" dirty="0">
                <a:solidFill>
                  <a:srgbClr val="122A3E"/>
                </a:solidFill>
                <a:latin typeface="Noto Sans TC Regular" pitchFamily="34" charset="-120"/>
                <a:ea typeface="Noto Sans TC Regular" pitchFamily="34" charset="-120"/>
              </a:rPr>
              <a:t>學校教育願</a:t>
            </a:r>
            <a:r>
              <a:rPr lang="zh-TW" altLang="en-US" sz="3733" dirty="0" smtClean="0">
                <a:solidFill>
                  <a:srgbClr val="122A3E"/>
                </a:solidFill>
                <a:latin typeface="Noto Sans TC Regular" pitchFamily="34" charset="-120"/>
                <a:ea typeface="Noto Sans TC Regular" pitchFamily="34" charset="-120"/>
              </a:rPr>
              <a:t>景</a:t>
            </a:r>
            <a:r>
              <a:rPr lang="zh-TW" altLang="en-US" sz="3733" dirty="0" smtClean="0">
                <a:solidFill>
                  <a:srgbClr val="122A3E"/>
                </a:solidFill>
                <a:latin typeface="標楷體" panose="03000509000000000000" pitchFamily="65" charset="-120"/>
                <a:ea typeface="標楷體" panose="03000509000000000000" pitchFamily="65" charset="-120"/>
              </a:rPr>
              <a:t>，</a:t>
            </a:r>
            <a:r>
              <a:rPr lang="zh-TW" altLang="en-US" sz="3733" b="1" dirty="0" smtClean="0">
                <a:solidFill>
                  <a:srgbClr val="122A3E"/>
                </a:solidFill>
                <a:latin typeface="Noto Sans TC Regular" pitchFamily="34" charset="-120"/>
                <a:ea typeface="Noto Sans TC Regular" pitchFamily="34" charset="-120"/>
              </a:rPr>
              <a:t>發展</a:t>
            </a:r>
            <a:r>
              <a:rPr lang="zh-TW" altLang="en-US" sz="3733" dirty="0">
                <a:solidFill>
                  <a:srgbClr val="122A3E"/>
                </a:solidFill>
                <a:latin typeface="Noto Sans TC Regular" pitchFamily="34" charset="-120"/>
                <a:ea typeface="Noto Sans TC Regular" pitchFamily="34" charset="-120"/>
              </a:rPr>
              <a:t>學校本位課程</a:t>
            </a:r>
            <a:endParaRPr lang="en-US" altLang="zh-TW" sz="3733" dirty="0">
              <a:solidFill>
                <a:srgbClr val="122A3E"/>
              </a:solidFill>
              <a:latin typeface="Noto Sans TC Regular" pitchFamily="34" charset="-120"/>
              <a:ea typeface="Noto Sans TC Regular" pitchFamily="34" charset="-120"/>
            </a:endParaRPr>
          </a:p>
          <a:p>
            <a:pPr marL="0" indent="480472">
              <a:buNone/>
            </a:pPr>
            <a:r>
              <a:rPr lang="zh-TW" altLang="en-US" sz="3733" dirty="0">
                <a:solidFill>
                  <a:srgbClr val="122A3E"/>
                </a:solidFill>
                <a:latin typeface="Noto Sans TC Regular" pitchFamily="34" charset="-120"/>
                <a:ea typeface="Noto Sans TC Regular" pitchFamily="34" charset="-120"/>
              </a:rPr>
              <a:t> </a:t>
            </a:r>
            <a:r>
              <a:rPr lang="en-US" altLang="zh-TW" sz="3733" dirty="0">
                <a:solidFill>
                  <a:srgbClr val="122A3E"/>
                </a:solidFill>
                <a:latin typeface="Noto Sans TC Regular" pitchFamily="34" charset="-120"/>
                <a:ea typeface="Noto Sans TC Regular" pitchFamily="34" charset="-120"/>
              </a:rPr>
              <a:t>(1)</a:t>
            </a:r>
            <a:r>
              <a:rPr lang="zh-TW" altLang="en-US" sz="3733" dirty="0">
                <a:solidFill>
                  <a:srgbClr val="122A3E"/>
                </a:solidFill>
                <a:latin typeface="Noto Sans TC Regular" pitchFamily="34" charset="-120"/>
                <a:ea typeface="Noto Sans TC Regular" pitchFamily="34" charset="-120"/>
              </a:rPr>
              <a:t>領域學習課程</a:t>
            </a:r>
            <a:r>
              <a:rPr lang="en-US" altLang="zh-TW" sz="3733" dirty="0">
                <a:solidFill>
                  <a:srgbClr val="122A3E"/>
                </a:solidFill>
                <a:latin typeface="Noto Sans TC Regular" pitchFamily="34" charset="-120"/>
                <a:ea typeface="Noto Sans TC Regular" pitchFamily="34" charset="-120"/>
              </a:rPr>
              <a:t>(</a:t>
            </a:r>
            <a:r>
              <a:rPr lang="zh-TW" altLang="en-US" sz="3733" dirty="0">
                <a:solidFill>
                  <a:srgbClr val="122A3E"/>
                </a:solidFill>
                <a:latin typeface="Noto Sans TC Regular" pitchFamily="34" charset="-120"/>
                <a:ea typeface="Noto Sans TC Regular" pitchFamily="34" charset="-120"/>
              </a:rPr>
              <a:t>彈性奠基</a:t>
            </a:r>
            <a:r>
              <a:rPr lang="en-US" altLang="zh-TW" sz="3733" dirty="0">
                <a:solidFill>
                  <a:srgbClr val="122A3E"/>
                </a:solidFill>
                <a:latin typeface="Noto Sans TC Regular" pitchFamily="34" charset="-120"/>
                <a:ea typeface="Noto Sans TC Regular" pitchFamily="34" charset="-120"/>
              </a:rPr>
              <a:t>)</a:t>
            </a:r>
          </a:p>
          <a:p>
            <a:pPr marL="0" indent="480472">
              <a:buNone/>
            </a:pPr>
            <a:r>
              <a:rPr lang="zh-TW" altLang="en-US" sz="3733" dirty="0">
                <a:solidFill>
                  <a:srgbClr val="122A3E"/>
                </a:solidFill>
                <a:latin typeface="Noto Sans TC Regular" pitchFamily="34" charset="-120"/>
                <a:ea typeface="Noto Sans TC Regular" pitchFamily="34" charset="-120"/>
              </a:rPr>
              <a:t> </a:t>
            </a:r>
            <a:r>
              <a:rPr lang="en-US" altLang="zh-TW" sz="3733" dirty="0">
                <a:solidFill>
                  <a:srgbClr val="122A3E"/>
                </a:solidFill>
                <a:latin typeface="Noto Sans TC Regular" pitchFamily="34" charset="-120"/>
                <a:ea typeface="Noto Sans TC Regular" pitchFamily="34" charset="-120"/>
              </a:rPr>
              <a:t>(2)</a:t>
            </a:r>
            <a:r>
              <a:rPr lang="zh-TW" altLang="en-US" sz="3733" dirty="0">
                <a:solidFill>
                  <a:srgbClr val="122A3E"/>
                </a:solidFill>
                <a:latin typeface="Noto Sans TC Regular" pitchFamily="34" charset="-120"/>
                <a:ea typeface="Noto Sans TC Regular" pitchFamily="34" charset="-120"/>
              </a:rPr>
              <a:t>彈性學習課程</a:t>
            </a:r>
            <a:r>
              <a:rPr lang="en-US" altLang="zh-TW" sz="3733" dirty="0">
                <a:solidFill>
                  <a:srgbClr val="122A3E"/>
                </a:solidFill>
                <a:latin typeface="Noto Sans TC Regular" pitchFamily="34" charset="-120"/>
                <a:ea typeface="Noto Sans TC Regular" pitchFamily="34" charset="-120"/>
              </a:rPr>
              <a:t>(</a:t>
            </a:r>
            <a:r>
              <a:rPr lang="zh-TW" altLang="en-US" sz="3733" dirty="0">
                <a:solidFill>
                  <a:srgbClr val="122A3E"/>
                </a:solidFill>
                <a:latin typeface="Noto Sans TC Regular" pitchFamily="34" charset="-120"/>
                <a:ea typeface="Noto Sans TC Regular" pitchFamily="34" charset="-120"/>
              </a:rPr>
              <a:t>整合實踐</a:t>
            </a:r>
            <a:r>
              <a:rPr lang="en-US" altLang="zh-TW" sz="3733" dirty="0">
                <a:solidFill>
                  <a:srgbClr val="122A3E"/>
                </a:solidFill>
                <a:latin typeface="Noto Sans TC Regular" pitchFamily="34" charset="-120"/>
                <a:ea typeface="Noto Sans TC Regular" pitchFamily="34" charset="-120"/>
              </a:rPr>
              <a:t>)</a:t>
            </a:r>
          </a:p>
          <a:p>
            <a:r>
              <a:rPr lang="en-US" altLang="zh-TW" sz="3733" dirty="0">
                <a:solidFill>
                  <a:srgbClr val="C00000"/>
                </a:solidFill>
                <a:latin typeface="Noto Sans TC Regular" pitchFamily="34" charset="-120"/>
                <a:ea typeface="Noto Sans TC Regular" pitchFamily="34" charset="-120"/>
              </a:rPr>
              <a:t>2.</a:t>
            </a:r>
            <a:r>
              <a:rPr lang="zh-TW" altLang="en-US" sz="3733" b="1" dirty="0">
                <a:solidFill>
                  <a:srgbClr val="C00000"/>
                </a:solidFill>
                <a:latin typeface="Noto Sans TC Regular" pitchFamily="34" charset="-120"/>
                <a:ea typeface="Noto Sans TC Regular" pitchFamily="34" charset="-120"/>
              </a:rPr>
              <a:t>審議</a:t>
            </a:r>
            <a:r>
              <a:rPr lang="zh-TW" altLang="en-US" sz="3733" dirty="0">
                <a:solidFill>
                  <a:srgbClr val="C00000"/>
                </a:solidFill>
                <a:latin typeface="Noto Sans TC Regular" pitchFamily="34" charset="-120"/>
                <a:ea typeface="Noto Sans TC Regular" pitchFamily="34" charset="-120"/>
              </a:rPr>
              <a:t>學校課程計畫</a:t>
            </a:r>
            <a:r>
              <a:rPr lang="en-US" altLang="zh-TW" sz="3733" dirty="0">
                <a:solidFill>
                  <a:srgbClr val="C00000"/>
                </a:solidFill>
                <a:latin typeface="Noto Sans TC Regular" pitchFamily="34" charset="-120"/>
                <a:ea typeface="Noto Sans TC Regular" pitchFamily="34" charset="-120"/>
              </a:rPr>
              <a:t>(</a:t>
            </a:r>
            <a:r>
              <a:rPr lang="zh-TW" altLang="en-US" sz="3733" dirty="0">
                <a:solidFill>
                  <a:srgbClr val="C00000"/>
                </a:solidFill>
                <a:latin typeface="Noto Sans TC Regular" pitchFamily="34" charset="-120"/>
                <a:ea typeface="Noto Sans TC Regular" pitchFamily="34" charset="-120"/>
              </a:rPr>
              <a:t>包含</a:t>
            </a:r>
            <a:r>
              <a:rPr lang="en-US" altLang="zh-TW" sz="3733" dirty="0">
                <a:solidFill>
                  <a:srgbClr val="C00000"/>
                </a:solidFill>
                <a:latin typeface="Noto Sans TC Regular" pitchFamily="34" charset="-120"/>
                <a:ea typeface="Noto Sans TC Regular" pitchFamily="34" charset="-120"/>
              </a:rPr>
              <a:t>1.3.4.)</a:t>
            </a:r>
          </a:p>
          <a:p>
            <a:pPr defTabSz="713300"/>
            <a:r>
              <a:rPr lang="en-US" altLang="zh-TW" sz="3733" dirty="0">
                <a:solidFill>
                  <a:srgbClr val="122A3E"/>
                </a:solidFill>
                <a:latin typeface="Noto Sans TC Regular" pitchFamily="34" charset="-120"/>
                <a:ea typeface="Noto Sans TC Regular" pitchFamily="34" charset="-120"/>
              </a:rPr>
              <a:t>3.</a:t>
            </a:r>
            <a:r>
              <a:rPr lang="zh-TW" altLang="en-US" sz="3733" b="1" dirty="0">
                <a:solidFill>
                  <a:srgbClr val="122A3E"/>
                </a:solidFill>
                <a:latin typeface="Noto Sans TC Regular" pitchFamily="34" charset="-120"/>
                <a:ea typeface="Noto Sans TC Regular" pitchFamily="34" charset="-120"/>
              </a:rPr>
              <a:t>審查</a:t>
            </a:r>
            <a:r>
              <a:rPr lang="zh-TW" altLang="en-US" sz="3733" dirty="0">
                <a:solidFill>
                  <a:srgbClr val="122A3E"/>
                </a:solidFill>
                <a:latin typeface="Noto Sans TC Regular" pitchFamily="34" charset="-120"/>
                <a:ea typeface="Noto Sans TC Regular" pitchFamily="34" charset="-120"/>
              </a:rPr>
              <a:t>全校性、全年級且全學期使用自編自</a:t>
            </a:r>
            <a:r>
              <a:rPr lang="zh-TW" altLang="en-US" sz="3733" dirty="0" smtClean="0">
                <a:solidFill>
                  <a:srgbClr val="122A3E"/>
                </a:solidFill>
                <a:latin typeface="Noto Sans TC Regular" pitchFamily="34" charset="-120"/>
                <a:ea typeface="Noto Sans TC Regular" pitchFamily="34" charset="-120"/>
              </a:rPr>
              <a:t>選教材</a:t>
            </a:r>
            <a:endParaRPr lang="en-US" altLang="zh-TW" sz="3733" dirty="0">
              <a:solidFill>
                <a:srgbClr val="122A3E"/>
              </a:solidFill>
              <a:latin typeface="Noto Sans TC Regular" pitchFamily="34" charset="-120"/>
              <a:ea typeface="Noto Sans TC Regular" pitchFamily="34" charset="-120"/>
            </a:endParaRPr>
          </a:p>
          <a:p>
            <a:r>
              <a:rPr lang="en-US" altLang="zh-TW" sz="3733" dirty="0">
                <a:solidFill>
                  <a:srgbClr val="122A3E"/>
                </a:solidFill>
                <a:latin typeface="Noto Sans TC Regular" pitchFamily="34" charset="-120"/>
                <a:ea typeface="Noto Sans TC Regular" pitchFamily="34" charset="-120"/>
              </a:rPr>
              <a:t>4.</a:t>
            </a:r>
            <a:r>
              <a:rPr lang="zh-TW" altLang="en-US" sz="3733" b="1" dirty="0">
                <a:solidFill>
                  <a:srgbClr val="122A3E"/>
                </a:solidFill>
                <a:latin typeface="Noto Sans TC Regular" pitchFamily="34" charset="-120"/>
                <a:ea typeface="Noto Sans TC Regular" pitchFamily="34" charset="-120"/>
              </a:rPr>
              <a:t>進行</a:t>
            </a:r>
            <a:r>
              <a:rPr lang="zh-TW" altLang="en-US" sz="3733" dirty="0">
                <a:solidFill>
                  <a:srgbClr val="122A3E"/>
                </a:solidFill>
                <a:latin typeface="Noto Sans TC Regular" pitchFamily="34" charset="-120"/>
                <a:ea typeface="Noto Sans TC Regular" pitchFamily="34" charset="-120"/>
              </a:rPr>
              <a:t>學校課程評鑑計畫</a:t>
            </a:r>
          </a:p>
          <a:p>
            <a:endParaRPr lang="zh-TW" altLang="en-US" sz="3733" dirty="0">
              <a:latin typeface="Noto Sans TC Regular" pitchFamily="34" charset="-120"/>
              <a:ea typeface="Noto Sans TC Regular" pitchFamily="34" charset="-120"/>
            </a:endParaRPr>
          </a:p>
          <a:p>
            <a:endParaRPr lang="zh-TW" altLang="en-US" sz="3733" dirty="0">
              <a:latin typeface="Noto Sans TC Regular" pitchFamily="34" charset="-120"/>
              <a:ea typeface="Noto Sans TC Regular" pitchFamily="34" charset="-120"/>
            </a:endParaRPr>
          </a:p>
          <a:p>
            <a:endParaRPr lang="zh-TW" altLang="en-US" sz="3733" dirty="0">
              <a:latin typeface="Noto Sans TC Regular" pitchFamily="34" charset="-120"/>
              <a:ea typeface="Noto Sans TC Regular" pitchFamily="34" charset="-120"/>
            </a:endParaRPr>
          </a:p>
          <a:p>
            <a:endParaRPr lang="zh-TW" altLang="en-US" dirty="0">
              <a:latin typeface="Noto Sans TC Regular" pitchFamily="34" charset="-120"/>
              <a:ea typeface="Noto Sans TC Regular" pitchFamily="34" charset="-120"/>
            </a:endParaRPr>
          </a:p>
        </p:txBody>
      </p:sp>
      <p:grpSp>
        <p:nvGrpSpPr>
          <p:cNvPr id="6" name="群組 5"/>
          <p:cNvGrpSpPr/>
          <p:nvPr/>
        </p:nvGrpSpPr>
        <p:grpSpPr>
          <a:xfrm>
            <a:off x="0" y="1"/>
            <a:ext cx="554451" cy="6858001"/>
            <a:chOff x="0" y="0"/>
            <a:chExt cx="415838" cy="5143501"/>
          </a:xfrm>
        </p:grpSpPr>
        <p:grpSp>
          <p:nvGrpSpPr>
            <p:cNvPr id="7" name="群組 6"/>
            <p:cNvGrpSpPr/>
            <p:nvPr/>
          </p:nvGrpSpPr>
          <p:grpSpPr>
            <a:xfrm>
              <a:off x="0" y="0"/>
              <a:ext cx="415838" cy="5143501"/>
              <a:chOff x="0" y="0"/>
              <a:chExt cx="415838" cy="5143501"/>
            </a:xfrm>
          </p:grpSpPr>
          <p:sp>
            <p:nvSpPr>
              <p:cNvPr id="9" name="矩形 8"/>
              <p:cNvSpPr/>
              <p:nvPr/>
            </p:nvSpPr>
            <p:spPr>
              <a:xfrm>
                <a:off x="152400" y="0"/>
                <a:ext cx="263438" cy="51435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sp>
            <p:nvSpPr>
              <p:cNvPr id="10" name="矩形 9"/>
              <p:cNvSpPr/>
              <p:nvPr/>
            </p:nvSpPr>
            <p:spPr>
              <a:xfrm>
                <a:off x="0" y="1"/>
                <a:ext cx="263438" cy="51435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grpSp>
        <p:sp>
          <p:nvSpPr>
            <p:cNvPr id="8" name="矩形 7"/>
            <p:cNvSpPr/>
            <p:nvPr/>
          </p:nvSpPr>
          <p:spPr>
            <a:xfrm>
              <a:off x="163831" y="1"/>
              <a:ext cx="45719" cy="5143500"/>
            </a:xfrm>
            <a:prstGeom prst="rect">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grpSp>
    </p:spTree>
    <p:extLst>
      <p:ext uri="{BB962C8B-B14F-4D97-AF65-F5344CB8AC3E}">
        <p14:creationId xmlns:p14="http://schemas.microsoft.com/office/powerpoint/2010/main" val="2197841469"/>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623394" y="-62841"/>
            <a:ext cx="11229428" cy="1143000"/>
          </a:xfrm>
        </p:spPr>
        <p:txBody>
          <a:bodyPr>
            <a:normAutofit/>
          </a:bodyPr>
          <a:lstStyle/>
          <a:p>
            <a:r>
              <a:rPr lang="zh-TW" altLang="en-US" sz="4267" dirty="0">
                <a:solidFill>
                  <a:schemeClr val="accent1"/>
                </a:solidFill>
                <a:latin typeface="Noto Sans TC Bold" pitchFamily="34" charset="-120"/>
                <a:ea typeface="Noto Sans TC Bold" pitchFamily="34" charset="-120"/>
              </a:rPr>
              <a:t>一</a:t>
            </a:r>
            <a:r>
              <a:rPr lang="en-US" altLang="zh-TW" sz="4267" dirty="0">
                <a:solidFill>
                  <a:schemeClr val="accent1"/>
                </a:solidFill>
                <a:latin typeface="Noto Sans TC Bold" pitchFamily="34" charset="-120"/>
                <a:ea typeface="Noto Sans TC Bold" pitchFamily="34" charset="-120"/>
              </a:rPr>
              <a:t>.</a:t>
            </a:r>
            <a:r>
              <a:rPr lang="zh-TW" altLang="en-US" sz="4267" dirty="0">
                <a:solidFill>
                  <a:schemeClr val="accent1"/>
                </a:solidFill>
                <a:latin typeface="Noto Sans TC Bold" pitchFamily="34" charset="-120"/>
                <a:ea typeface="Noto Sans TC Bold" pitchFamily="34" charset="-120"/>
              </a:rPr>
              <a:t>掌握學校教育願景   發展學校本位課程</a:t>
            </a:r>
          </a:p>
        </p:txBody>
      </p:sp>
      <p:sp>
        <p:nvSpPr>
          <p:cNvPr id="3" name="投影片編號版面配置區 2"/>
          <p:cNvSpPr>
            <a:spLocks noGrp="1"/>
          </p:cNvSpPr>
          <p:nvPr>
            <p:ph type="sldNum" sz="quarter" idx="12"/>
          </p:nvPr>
        </p:nvSpPr>
        <p:spPr/>
        <p:txBody>
          <a:bodyPr/>
          <a:lstStyle/>
          <a:p>
            <a:fld id="{A262F1E5-B8D5-4ABC-8576-D8EA445A15AD}" type="slidenum">
              <a:rPr lang="zh-TW" altLang="en-US" smtClean="0">
                <a:solidFill>
                  <a:srgbClr val="000000">
                    <a:tint val="75000"/>
                  </a:srgbClr>
                </a:solidFill>
              </a:rPr>
              <a:pPr/>
              <a:t>22</a:t>
            </a:fld>
            <a:endParaRPr lang="zh-TW" altLang="en-US">
              <a:solidFill>
                <a:srgbClr val="000000">
                  <a:tint val="75000"/>
                </a:srgbClr>
              </a:solidFill>
            </a:endParaRPr>
          </a:p>
        </p:txBody>
      </p:sp>
      <p:sp>
        <p:nvSpPr>
          <p:cNvPr id="4" name="內容版面配置區 3"/>
          <p:cNvSpPr>
            <a:spLocks noGrp="1"/>
          </p:cNvSpPr>
          <p:nvPr>
            <p:ph sz="quarter" idx="1"/>
          </p:nvPr>
        </p:nvSpPr>
        <p:spPr>
          <a:xfrm>
            <a:off x="911425" y="1647481"/>
            <a:ext cx="3791204" cy="4572000"/>
          </a:xfrm>
        </p:spPr>
        <p:txBody>
          <a:bodyPr/>
          <a:lstStyle/>
          <a:p>
            <a:r>
              <a:rPr lang="en-US" altLang="zh-TW" sz="3733" dirty="0">
                <a:latin typeface="Noto Sans TC Bold" pitchFamily="34" charset="-120"/>
                <a:ea typeface="Noto Sans TC Bold" pitchFamily="34" charset="-120"/>
              </a:rPr>
              <a:t>1</a:t>
            </a:r>
            <a:r>
              <a:rPr lang="zh-TW" altLang="en-US" sz="3733" dirty="0">
                <a:latin typeface="Noto Sans TC Bold" pitchFamily="34" charset="-120"/>
                <a:ea typeface="Noto Sans TC Bold" pitchFamily="34" charset="-120"/>
              </a:rPr>
              <a:t>領域學習課程</a:t>
            </a:r>
            <a:endParaRPr lang="en-US" altLang="zh-TW" sz="3733" dirty="0">
              <a:latin typeface="Noto Sans TC Bold" pitchFamily="34" charset="-120"/>
              <a:ea typeface="Noto Sans TC Bold" pitchFamily="34" charset="-120"/>
            </a:endParaRPr>
          </a:p>
          <a:p>
            <a:r>
              <a:rPr lang="en-US" altLang="zh-TW" sz="3733" dirty="0">
                <a:latin typeface="Noto Sans TC Bold" pitchFamily="34" charset="-120"/>
                <a:ea typeface="Noto Sans TC Bold" pitchFamily="34" charset="-120"/>
              </a:rPr>
              <a:t>2</a:t>
            </a:r>
            <a:r>
              <a:rPr lang="zh-TW" altLang="en-US" sz="3733" dirty="0">
                <a:latin typeface="Noto Sans TC Bold" pitchFamily="34" charset="-120"/>
                <a:ea typeface="Noto Sans TC Bold" pitchFamily="34" charset="-120"/>
              </a:rPr>
              <a:t>彈性學習課程</a:t>
            </a:r>
            <a:endParaRPr lang="en-US" altLang="zh-TW" sz="3733" dirty="0">
              <a:latin typeface="Noto Sans TC Bold" pitchFamily="34" charset="-120"/>
              <a:ea typeface="Noto Sans TC Bold" pitchFamily="34" charset="-120"/>
            </a:endParaRPr>
          </a:p>
          <a:p>
            <a:endParaRPr lang="zh-TW" altLang="en-US" sz="3733" dirty="0">
              <a:latin typeface="Noto Sans TC Bold" pitchFamily="34" charset="-120"/>
              <a:ea typeface="Noto Sans TC Bold" pitchFamily="34" charset="-120"/>
            </a:endParaRPr>
          </a:p>
          <a:p>
            <a:endParaRPr lang="zh-TW" altLang="en-US" sz="3733" dirty="0">
              <a:latin typeface="Noto Sans TC Bold" pitchFamily="34" charset="-120"/>
              <a:ea typeface="Noto Sans TC Bold" pitchFamily="34" charset="-120"/>
            </a:endParaRPr>
          </a:p>
          <a:p>
            <a:endParaRPr lang="zh-TW" altLang="en-US" dirty="0">
              <a:latin typeface="Noto Sans TC Bold" pitchFamily="34" charset="-120"/>
              <a:ea typeface="Noto Sans TC Bold" pitchFamily="34" charset="-120"/>
            </a:endParaRPr>
          </a:p>
        </p:txBody>
      </p:sp>
      <p:pic>
        <p:nvPicPr>
          <p:cNvPr id="10" name="圖片 9"/>
          <p:cNvPicPr>
            <a:picLocks noChangeAspect="1"/>
          </p:cNvPicPr>
          <p:nvPr/>
        </p:nvPicPr>
        <p:blipFill>
          <a:blip r:embed="rId2">
            <a:extLst>
              <a:ext uri="{BEBA8EAE-BF5A-486C-A8C5-ECC9F3942E4B}">
                <a14:imgProps xmlns:a14="http://schemas.microsoft.com/office/drawing/2010/main">
                  <a14:imgLayer r:embed="rId3">
                    <a14:imgEffect>
                      <a14:colorTemperature colorTemp="4700"/>
                    </a14:imgEffect>
                  </a14:imgLayer>
                </a14:imgProps>
              </a:ext>
            </a:extLst>
          </a:blip>
          <a:stretch>
            <a:fillRect/>
          </a:stretch>
        </p:blipFill>
        <p:spPr>
          <a:xfrm>
            <a:off x="5154753" y="1191487"/>
            <a:ext cx="5338881" cy="5384181"/>
          </a:xfrm>
          <a:prstGeom prst="rect">
            <a:avLst/>
          </a:prstGeom>
        </p:spPr>
      </p:pic>
      <p:grpSp>
        <p:nvGrpSpPr>
          <p:cNvPr id="6" name="群組 5"/>
          <p:cNvGrpSpPr/>
          <p:nvPr/>
        </p:nvGrpSpPr>
        <p:grpSpPr>
          <a:xfrm>
            <a:off x="0" y="1"/>
            <a:ext cx="554451" cy="6858001"/>
            <a:chOff x="0" y="0"/>
            <a:chExt cx="415838" cy="5143501"/>
          </a:xfrm>
        </p:grpSpPr>
        <p:grpSp>
          <p:nvGrpSpPr>
            <p:cNvPr id="7" name="群組 6"/>
            <p:cNvGrpSpPr/>
            <p:nvPr/>
          </p:nvGrpSpPr>
          <p:grpSpPr>
            <a:xfrm>
              <a:off x="0" y="0"/>
              <a:ext cx="415838" cy="5143501"/>
              <a:chOff x="0" y="0"/>
              <a:chExt cx="415838" cy="5143501"/>
            </a:xfrm>
          </p:grpSpPr>
          <p:sp>
            <p:nvSpPr>
              <p:cNvPr id="9" name="矩形 8"/>
              <p:cNvSpPr/>
              <p:nvPr/>
            </p:nvSpPr>
            <p:spPr>
              <a:xfrm>
                <a:off x="152400" y="0"/>
                <a:ext cx="263438" cy="51435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sp>
            <p:nvSpPr>
              <p:cNvPr id="11" name="矩形 10"/>
              <p:cNvSpPr/>
              <p:nvPr/>
            </p:nvSpPr>
            <p:spPr>
              <a:xfrm>
                <a:off x="0" y="1"/>
                <a:ext cx="263438" cy="51435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grpSp>
        <p:sp>
          <p:nvSpPr>
            <p:cNvPr id="8" name="矩形 7"/>
            <p:cNvSpPr/>
            <p:nvPr/>
          </p:nvSpPr>
          <p:spPr>
            <a:xfrm>
              <a:off x="163831" y="1"/>
              <a:ext cx="45719" cy="5143500"/>
            </a:xfrm>
            <a:prstGeom prst="rect">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grpSp>
    </p:spTree>
    <p:extLst>
      <p:ext uri="{BB962C8B-B14F-4D97-AF65-F5344CB8AC3E}">
        <p14:creationId xmlns:p14="http://schemas.microsoft.com/office/powerpoint/2010/main" val="352278383"/>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4267" dirty="0">
                <a:solidFill>
                  <a:schemeClr val="accent1"/>
                </a:solidFill>
                <a:latin typeface="Noto Sans TC Bold" pitchFamily="34" charset="-120"/>
                <a:ea typeface="Noto Sans TC Bold" pitchFamily="34" charset="-120"/>
              </a:rPr>
              <a:t>發展學校本位課程建議步驟</a:t>
            </a:r>
          </a:p>
        </p:txBody>
      </p:sp>
      <p:sp>
        <p:nvSpPr>
          <p:cNvPr id="3" name="頁尾版面配置區 2"/>
          <p:cNvSpPr>
            <a:spLocks noGrp="1"/>
          </p:cNvSpPr>
          <p:nvPr>
            <p:ph type="ftr" sz="quarter" idx="11"/>
          </p:nvPr>
        </p:nvSpPr>
        <p:spPr/>
        <p:txBody>
          <a:bodyPr/>
          <a:lstStyle/>
          <a:p>
            <a:r>
              <a:rPr lang="en-US" altLang="zh-CN" smtClean="0">
                <a:solidFill>
                  <a:srgbClr val="000000">
                    <a:tint val="75000"/>
                  </a:srgbClr>
                </a:solidFill>
              </a:rPr>
              <a:t>www.islide.cc </a:t>
            </a:r>
            <a:r>
              <a:rPr lang="zh-CN" altLang="en-US" smtClean="0">
                <a:solidFill>
                  <a:srgbClr val="000000">
                    <a:tint val="75000"/>
                  </a:srgbClr>
                </a:solidFill>
              </a:rPr>
              <a:t>「 让</a:t>
            </a:r>
            <a:r>
              <a:rPr lang="en-US" altLang="zh-CN" smtClean="0">
                <a:solidFill>
                  <a:srgbClr val="000000">
                    <a:tint val="75000"/>
                  </a:srgbClr>
                </a:solidFill>
              </a:rPr>
              <a:t>PPT</a:t>
            </a:r>
            <a:r>
              <a:rPr lang="zh-CN" altLang="en-US" smtClean="0">
                <a:solidFill>
                  <a:srgbClr val="000000">
                    <a:tint val="75000"/>
                  </a:srgbClr>
                </a:solidFill>
              </a:rPr>
              <a:t>设计简单起来！」</a:t>
            </a:r>
            <a:endParaRPr lang="zh-CN" altLang="en-US">
              <a:solidFill>
                <a:srgbClr val="000000">
                  <a:tint val="75000"/>
                </a:srgbClr>
              </a:solidFill>
            </a:endParaRPr>
          </a:p>
        </p:txBody>
      </p:sp>
      <p:sp>
        <p:nvSpPr>
          <p:cNvPr id="4" name="投影片編號版面配置區 3"/>
          <p:cNvSpPr>
            <a:spLocks noGrp="1"/>
          </p:cNvSpPr>
          <p:nvPr>
            <p:ph type="sldNum" sz="quarter" idx="12"/>
          </p:nvPr>
        </p:nvSpPr>
        <p:spPr/>
        <p:txBody>
          <a:bodyPr/>
          <a:lstStyle/>
          <a:p>
            <a:fld id="{5DD3DB80-B894-403A-B48E-6FDC1A72010E}" type="slidenum">
              <a:rPr lang="zh-CN" altLang="en-US" smtClean="0">
                <a:solidFill>
                  <a:srgbClr val="000000">
                    <a:tint val="75000"/>
                  </a:srgbClr>
                </a:solidFill>
              </a:rPr>
              <a:pPr/>
              <a:t>23</a:t>
            </a:fld>
            <a:endParaRPr lang="zh-CN" altLang="en-US">
              <a:solidFill>
                <a:srgbClr val="000000">
                  <a:tint val="75000"/>
                </a:srgbClr>
              </a:solidFill>
            </a:endParaRPr>
          </a:p>
        </p:txBody>
      </p:sp>
      <p:cxnSp>
        <p:nvCxnSpPr>
          <p:cNvPr id="7" name="直接连接符 3">
            <a:extLst>
              <a:ext uri="{FF2B5EF4-FFF2-40B4-BE49-F238E27FC236}">
                <a16:creationId xmlns:a16="http://schemas.microsoft.com/office/drawing/2014/main" xmlns="" id="{A5A1D8F8-8BBA-478A-A988-8BC1D2455B34}"/>
              </a:ext>
            </a:extLst>
          </p:cNvPr>
          <p:cNvCxnSpPr>
            <a:cxnSpLocks/>
          </p:cNvCxnSpPr>
          <p:nvPr/>
        </p:nvCxnSpPr>
        <p:spPr>
          <a:xfrm flipH="1">
            <a:off x="6903482" y="4125709"/>
            <a:ext cx="305201" cy="941832"/>
          </a:xfrm>
          <a:prstGeom prst="line">
            <a:avLst/>
          </a:prstGeom>
          <a:ln w="152400" cap="rnd">
            <a:solidFill>
              <a:schemeClr val="tx1">
                <a:lumMod val="75000"/>
                <a:lumOff val="25000"/>
              </a:schemeClr>
            </a:solidFill>
            <a:round/>
          </a:ln>
        </p:spPr>
        <p:style>
          <a:lnRef idx="1">
            <a:schemeClr val="accent1"/>
          </a:lnRef>
          <a:fillRef idx="0">
            <a:schemeClr val="accent1"/>
          </a:fillRef>
          <a:effectRef idx="0">
            <a:schemeClr val="accent1"/>
          </a:effectRef>
          <a:fontRef idx="minor">
            <a:schemeClr val="tx1"/>
          </a:fontRef>
        </p:style>
      </p:cxnSp>
      <p:cxnSp>
        <p:nvCxnSpPr>
          <p:cNvPr id="8" name="直接连接符 4">
            <a:extLst>
              <a:ext uri="{FF2B5EF4-FFF2-40B4-BE49-F238E27FC236}">
                <a16:creationId xmlns:a16="http://schemas.microsoft.com/office/drawing/2014/main" xmlns="" id="{BA136589-445A-48D7-A528-75A163DF9456}"/>
              </a:ext>
            </a:extLst>
          </p:cNvPr>
          <p:cNvCxnSpPr>
            <a:cxnSpLocks/>
          </p:cNvCxnSpPr>
          <p:nvPr/>
        </p:nvCxnSpPr>
        <p:spPr>
          <a:xfrm flipH="1">
            <a:off x="3886609" y="5110693"/>
            <a:ext cx="271411" cy="876257"/>
          </a:xfrm>
          <a:prstGeom prst="line">
            <a:avLst/>
          </a:prstGeom>
          <a:ln w="152400" cap="rnd">
            <a:solidFill>
              <a:schemeClr val="tx1">
                <a:lumMod val="75000"/>
                <a:lumOff val="25000"/>
              </a:schemeClr>
            </a:solidFill>
            <a:round/>
          </a:ln>
        </p:spPr>
        <p:style>
          <a:lnRef idx="1">
            <a:schemeClr val="accent1"/>
          </a:lnRef>
          <a:fillRef idx="0">
            <a:schemeClr val="accent1"/>
          </a:fillRef>
          <a:effectRef idx="0">
            <a:schemeClr val="accent1"/>
          </a:effectRef>
          <a:fontRef idx="minor">
            <a:schemeClr val="tx1"/>
          </a:fontRef>
        </p:style>
      </p:cxnSp>
      <p:cxnSp>
        <p:nvCxnSpPr>
          <p:cNvPr id="9" name="直接连接符 5">
            <a:extLst>
              <a:ext uri="{FF2B5EF4-FFF2-40B4-BE49-F238E27FC236}">
                <a16:creationId xmlns:a16="http://schemas.microsoft.com/office/drawing/2014/main" xmlns="" id="{11A6D17D-FCC1-4761-8331-9593F4A7D812}"/>
              </a:ext>
            </a:extLst>
          </p:cNvPr>
          <p:cNvCxnSpPr/>
          <p:nvPr/>
        </p:nvCxnSpPr>
        <p:spPr>
          <a:xfrm>
            <a:off x="776064" y="6074097"/>
            <a:ext cx="3131091" cy="0"/>
          </a:xfrm>
          <a:prstGeom prst="line">
            <a:avLst/>
          </a:prstGeom>
          <a:ln w="152400" cap="rnd">
            <a:solidFill>
              <a:schemeClr val="tx1">
                <a:lumMod val="75000"/>
                <a:lumOff val="25000"/>
              </a:schemeClr>
            </a:solidFill>
            <a:round/>
            <a:tailEnd type="arrow" w="sm" len="sm"/>
          </a:ln>
        </p:spPr>
        <p:style>
          <a:lnRef idx="1">
            <a:schemeClr val="accent1"/>
          </a:lnRef>
          <a:fillRef idx="0">
            <a:schemeClr val="accent1"/>
          </a:fillRef>
          <a:effectRef idx="0">
            <a:schemeClr val="accent1"/>
          </a:effectRef>
          <a:fontRef idx="minor">
            <a:schemeClr val="tx1"/>
          </a:fontRef>
        </p:style>
      </p:cxnSp>
      <p:cxnSp>
        <p:nvCxnSpPr>
          <p:cNvPr id="10" name="直接连接符 6">
            <a:extLst>
              <a:ext uri="{FF2B5EF4-FFF2-40B4-BE49-F238E27FC236}">
                <a16:creationId xmlns:a16="http://schemas.microsoft.com/office/drawing/2014/main" xmlns="" id="{1D65AEF2-392B-4502-8EB4-54BF09655759}"/>
              </a:ext>
            </a:extLst>
          </p:cNvPr>
          <p:cNvCxnSpPr>
            <a:cxnSpLocks/>
          </p:cNvCxnSpPr>
          <p:nvPr/>
        </p:nvCxnSpPr>
        <p:spPr>
          <a:xfrm>
            <a:off x="4158020" y="5108715"/>
            <a:ext cx="2805245" cy="0"/>
          </a:xfrm>
          <a:prstGeom prst="line">
            <a:avLst/>
          </a:prstGeom>
          <a:ln w="152400" cap="rnd">
            <a:solidFill>
              <a:schemeClr val="tx1">
                <a:lumMod val="75000"/>
                <a:lumOff val="25000"/>
              </a:schemeClr>
            </a:solidFill>
            <a:round/>
            <a:tailEnd type="arrow" w="sm" len="sm"/>
          </a:ln>
        </p:spPr>
        <p:style>
          <a:lnRef idx="1">
            <a:schemeClr val="accent1"/>
          </a:lnRef>
          <a:fillRef idx="0">
            <a:schemeClr val="accent1"/>
          </a:fillRef>
          <a:effectRef idx="0">
            <a:schemeClr val="accent1"/>
          </a:effectRef>
          <a:fontRef idx="minor">
            <a:schemeClr val="tx1"/>
          </a:fontRef>
        </p:style>
      </p:cxnSp>
      <p:cxnSp>
        <p:nvCxnSpPr>
          <p:cNvPr id="11" name="直接连接符 7">
            <a:extLst>
              <a:ext uri="{FF2B5EF4-FFF2-40B4-BE49-F238E27FC236}">
                <a16:creationId xmlns:a16="http://schemas.microsoft.com/office/drawing/2014/main" xmlns="" id="{ABC8CCA5-CF98-4115-81EA-DB86764A96F1}"/>
              </a:ext>
            </a:extLst>
          </p:cNvPr>
          <p:cNvCxnSpPr>
            <a:cxnSpLocks/>
          </p:cNvCxnSpPr>
          <p:nvPr/>
        </p:nvCxnSpPr>
        <p:spPr>
          <a:xfrm>
            <a:off x="7217433" y="4125711"/>
            <a:ext cx="3005643" cy="42024"/>
          </a:xfrm>
          <a:prstGeom prst="line">
            <a:avLst/>
          </a:prstGeom>
          <a:ln w="152400" cap="rnd">
            <a:solidFill>
              <a:schemeClr val="tx1">
                <a:lumMod val="75000"/>
                <a:lumOff val="25000"/>
              </a:schemeClr>
            </a:solidFill>
            <a:round/>
            <a:tailEnd type="arrow" w="sm" len="sm"/>
          </a:ln>
        </p:spPr>
        <p:style>
          <a:lnRef idx="1">
            <a:schemeClr val="accent1"/>
          </a:lnRef>
          <a:fillRef idx="0">
            <a:schemeClr val="accent1"/>
          </a:fillRef>
          <a:effectRef idx="0">
            <a:schemeClr val="accent1"/>
          </a:effectRef>
          <a:fontRef idx="minor">
            <a:schemeClr val="tx1"/>
          </a:fontRef>
        </p:style>
      </p:cxnSp>
      <p:sp>
        <p:nvSpPr>
          <p:cNvPr id="12" name="ïṧḷîḑè">
            <a:extLst>
              <a:ext uri="{FF2B5EF4-FFF2-40B4-BE49-F238E27FC236}">
                <a16:creationId xmlns:a16="http://schemas.microsoft.com/office/drawing/2014/main" xmlns="" id="{192B4765-9F3F-4759-83F7-8FB6386A1E20}"/>
              </a:ext>
            </a:extLst>
          </p:cNvPr>
          <p:cNvSpPr/>
          <p:nvPr/>
        </p:nvSpPr>
        <p:spPr>
          <a:xfrm>
            <a:off x="727549" y="5695335"/>
            <a:ext cx="723900" cy="723895"/>
          </a:xfrm>
          <a:prstGeom prst="ellipse">
            <a:avLst/>
          </a:pr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a:bodyP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fontAlgn="auto">
              <a:spcBef>
                <a:spcPts val="0"/>
              </a:spcBef>
              <a:spcAft>
                <a:spcPts val="0"/>
              </a:spcAft>
            </a:pPr>
            <a:r>
              <a:rPr lang="en-US" sz="2400" dirty="0">
                <a:solidFill>
                  <a:srgbClr val="FFFFFF"/>
                </a:solidFill>
                <a:latin typeface="Impact" panose="020B0806030902050204" pitchFamily="34" charset="0"/>
              </a:rPr>
              <a:t>1</a:t>
            </a:r>
            <a:endParaRPr sz="2400" dirty="0">
              <a:solidFill>
                <a:srgbClr val="FFFFFF"/>
              </a:solidFill>
              <a:latin typeface="Impact" panose="020B0806030902050204" pitchFamily="34" charset="0"/>
            </a:endParaRPr>
          </a:p>
        </p:txBody>
      </p:sp>
      <p:sp>
        <p:nvSpPr>
          <p:cNvPr id="13" name="ïşḷiḍe">
            <a:extLst>
              <a:ext uri="{FF2B5EF4-FFF2-40B4-BE49-F238E27FC236}">
                <a16:creationId xmlns:a16="http://schemas.microsoft.com/office/drawing/2014/main" xmlns="" id="{02FACDCD-811C-4398-BD9C-160DE312E8E2}"/>
              </a:ext>
            </a:extLst>
          </p:cNvPr>
          <p:cNvSpPr/>
          <p:nvPr/>
        </p:nvSpPr>
        <p:spPr>
          <a:xfrm>
            <a:off x="3841145" y="4705595"/>
            <a:ext cx="723900" cy="723895"/>
          </a:xfrm>
          <a:prstGeom prst="ellipse">
            <a:avLst/>
          </a:pr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a:bodyP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fontAlgn="auto">
              <a:spcBef>
                <a:spcPts val="0"/>
              </a:spcBef>
              <a:spcAft>
                <a:spcPts val="0"/>
              </a:spcAft>
            </a:pPr>
            <a:r>
              <a:rPr lang="en-US" sz="2400" dirty="0">
                <a:solidFill>
                  <a:srgbClr val="FFFFFF"/>
                </a:solidFill>
                <a:latin typeface="Impact" panose="020B0806030902050204" pitchFamily="34" charset="0"/>
              </a:rPr>
              <a:t>2</a:t>
            </a:r>
            <a:endParaRPr sz="2400" dirty="0">
              <a:solidFill>
                <a:srgbClr val="FFFFFF"/>
              </a:solidFill>
              <a:latin typeface="Impact" panose="020B0806030902050204" pitchFamily="34" charset="0"/>
            </a:endParaRPr>
          </a:p>
        </p:txBody>
      </p:sp>
      <p:sp>
        <p:nvSpPr>
          <p:cNvPr id="14" name="iš1îdé">
            <a:extLst>
              <a:ext uri="{FF2B5EF4-FFF2-40B4-BE49-F238E27FC236}">
                <a16:creationId xmlns:a16="http://schemas.microsoft.com/office/drawing/2014/main" xmlns="" id="{02F95AB7-F5F6-46EB-A451-0BD58FBDBE25}"/>
              </a:ext>
            </a:extLst>
          </p:cNvPr>
          <p:cNvSpPr/>
          <p:nvPr/>
        </p:nvSpPr>
        <p:spPr>
          <a:xfrm>
            <a:off x="6889657" y="3722589"/>
            <a:ext cx="723900" cy="723895"/>
          </a:xfrm>
          <a:prstGeom prst="ellipse">
            <a:avLst/>
          </a:pr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a:bodyP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fontAlgn="auto">
              <a:spcBef>
                <a:spcPts val="0"/>
              </a:spcBef>
              <a:spcAft>
                <a:spcPts val="0"/>
              </a:spcAft>
            </a:pPr>
            <a:r>
              <a:rPr lang="en-US" sz="2400" dirty="0">
                <a:solidFill>
                  <a:srgbClr val="FFFFFF"/>
                </a:solidFill>
                <a:latin typeface="Impact" panose="020B0806030902050204" pitchFamily="34" charset="0"/>
              </a:rPr>
              <a:t>3</a:t>
            </a:r>
            <a:endParaRPr sz="2400" dirty="0">
              <a:solidFill>
                <a:srgbClr val="FFFFFF"/>
              </a:solidFill>
              <a:latin typeface="Impact" panose="020B0806030902050204" pitchFamily="34" charset="0"/>
            </a:endParaRPr>
          </a:p>
        </p:txBody>
      </p:sp>
      <p:sp>
        <p:nvSpPr>
          <p:cNvPr id="15" name="íşļide">
            <a:extLst>
              <a:ext uri="{FF2B5EF4-FFF2-40B4-BE49-F238E27FC236}">
                <a16:creationId xmlns:a16="http://schemas.microsoft.com/office/drawing/2014/main" xmlns="" id="{89EDFFFD-99F9-44E3-A25B-751C26ACA19B}"/>
              </a:ext>
            </a:extLst>
          </p:cNvPr>
          <p:cNvSpPr/>
          <p:nvPr/>
        </p:nvSpPr>
        <p:spPr>
          <a:xfrm>
            <a:off x="10231826" y="3763761"/>
            <a:ext cx="723900" cy="723895"/>
          </a:xfrm>
          <a:prstGeom prst="ellipse">
            <a:avLst/>
          </a:pr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a:bodyP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fontAlgn="auto">
              <a:spcBef>
                <a:spcPts val="0"/>
              </a:spcBef>
              <a:spcAft>
                <a:spcPts val="0"/>
              </a:spcAft>
            </a:pPr>
            <a:r>
              <a:rPr lang="en-US" sz="2400" dirty="0">
                <a:solidFill>
                  <a:srgbClr val="FFFFFF"/>
                </a:solidFill>
                <a:latin typeface="Impact" panose="020B0806030902050204" pitchFamily="34" charset="0"/>
              </a:rPr>
              <a:t>4</a:t>
            </a:r>
            <a:endParaRPr sz="2400" dirty="0">
              <a:solidFill>
                <a:srgbClr val="FFFFFF"/>
              </a:solidFill>
              <a:latin typeface="Impact" panose="020B0806030902050204" pitchFamily="34" charset="0"/>
            </a:endParaRPr>
          </a:p>
        </p:txBody>
      </p:sp>
      <p:sp>
        <p:nvSpPr>
          <p:cNvPr id="26" name="îṧḷíḑe">
            <a:extLst>
              <a:ext uri="{FF2B5EF4-FFF2-40B4-BE49-F238E27FC236}">
                <a16:creationId xmlns:a16="http://schemas.microsoft.com/office/drawing/2014/main" xmlns="" id="{8A71189F-8904-4951-B4FC-381094B54451}"/>
              </a:ext>
            </a:extLst>
          </p:cNvPr>
          <p:cNvSpPr txBox="1"/>
          <p:nvPr/>
        </p:nvSpPr>
        <p:spPr>
          <a:xfrm>
            <a:off x="518085" y="3722589"/>
            <a:ext cx="2775339" cy="1386127"/>
          </a:xfrm>
          <a:prstGeom prst="rect">
            <a:avLst/>
          </a:prstGeom>
          <a:noFill/>
        </p:spPr>
        <p:txBody>
          <a:bodyPr wrap="square" rtlCol="0" anchor="b">
            <a:noAutofit/>
          </a:bodyPr>
          <a:lstStyle/>
          <a:p>
            <a:pPr marL="380990" indent="-380990" fontAlgn="auto">
              <a:spcBef>
                <a:spcPts val="0"/>
              </a:spcBef>
              <a:spcAft>
                <a:spcPts val="0"/>
              </a:spcAft>
              <a:buFont typeface="Wingdings" panose="05000000000000000000" pitchFamily="2" charset="2"/>
              <a:buChar char="l"/>
            </a:pPr>
            <a:r>
              <a:rPr lang="zh-TW" altLang="en-US" sz="1867" dirty="0">
                <a:solidFill>
                  <a:srgbClr val="000000"/>
                </a:solidFill>
                <a:latin typeface="Noto Sans TC Bold" pitchFamily="34" charset="-120"/>
                <a:ea typeface="Noto Sans TC Bold" pitchFamily="34" charset="-120"/>
              </a:rPr>
              <a:t>校本課程發展</a:t>
            </a:r>
            <a:endParaRPr lang="en-US" altLang="zh-TW" sz="1867" dirty="0">
              <a:solidFill>
                <a:srgbClr val="000000"/>
              </a:solidFill>
              <a:latin typeface="Noto Sans TC Bold" pitchFamily="34" charset="-120"/>
              <a:ea typeface="Noto Sans TC Bold" pitchFamily="34" charset="-120"/>
            </a:endParaRPr>
          </a:p>
          <a:p>
            <a:pPr marL="380990" indent="-380990" fontAlgn="auto">
              <a:spcBef>
                <a:spcPts val="0"/>
              </a:spcBef>
              <a:spcAft>
                <a:spcPts val="0"/>
              </a:spcAft>
              <a:buFont typeface="Wingdings" panose="05000000000000000000" pitchFamily="2" charset="2"/>
              <a:buChar char="l"/>
            </a:pPr>
            <a:r>
              <a:rPr lang="zh-TW" altLang="en-US" sz="1867" dirty="0">
                <a:solidFill>
                  <a:srgbClr val="000000"/>
                </a:solidFill>
                <a:latin typeface="Noto Sans TC Bold" pitchFamily="34" charset="-120"/>
                <a:ea typeface="Noto Sans TC Bold" pitchFamily="34" charset="-120"/>
              </a:rPr>
              <a:t>領域課程規劃</a:t>
            </a:r>
            <a:endParaRPr lang="en-US" altLang="zh-TW" sz="1867" dirty="0">
              <a:solidFill>
                <a:srgbClr val="000000"/>
              </a:solidFill>
              <a:latin typeface="Noto Sans TC Bold" pitchFamily="34" charset="-120"/>
              <a:ea typeface="Noto Sans TC Bold" pitchFamily="34" charset="-120"/>
            </a:endParaRPr>
          </a:p>
          <a:p>
            <a:pPr marL="380990" indent="-380990" fontAlgn="auto">
              <a:spcBef>
                <a:spcPts val="0"/>
              </a:spcBef>
              <a:spcAft>
                <a:spcPts val="0"/>
              </a:spcAft>
              <a:buFont typeface="Wingdings" panose="05000000000000000000" pitchFamily="2" charset="2"/>
              <a:buChar char="l"/>
            </a:pPr>
            <a:r>
              <a:rPr lang="zh-TW" altLang="en-US" sz="1867" dirty="0">
                <a:solidFill>
                  <a:srgbClr val="000000"/>
                </a:solidFill>
                <a:latin typeface="Noto Sans TC Bold" pitchFamily="34" charset="-120"/>
                <a:ea typeface="Noto Sans TC Bold" pitchFamily="34" charset="-120"/>
              </a:rPr>
              <a:t>彈性學習課程架構</a:t>
            </a:r>
          </a:p>
        </p:txBody>
      </p:sp>
      <p:sp>
        <p:nvSpPr>
          <p:cNvPr id="30" name="文字方塊 29"/>
          <p:cNvSpPr txBox="1"/>
          <p:nvPr/>
        </p:nvSpPr>
        <p:spPr>
          <a:xfrm>
            <a:off x="518085" y="5108715"/>
            <a:ext cx="2461040" cy="502766"/>
          </a:xfrm>
          <a:prstGeom prst="rect">
            <a:avLst/>
          </a:prstGeom>
          <a:noFill/>
        </p:spPr>
        <p:txBody>
          <a:bodyPr wrap="square" rtlCol="0">
            <a:spAutoFit/>
          </a:bodyPr>
          <a:lstStyle/>
          <a:p>
            <a:pPr fontAlgn="auto">
              <a:spcBef>
                <a:spcPts val="0"/>
              </a:spcBef>
              <a:spcAft>
                <a:spcPts val="0"/>
              </a:spcAft>
            </a:pPr>
            <a:r>
              <a:rPr lang="zh-TW" altLang="en-US" sz="2667" b="1" dirty="0">
                <a:solidFill>
                  <a:srgbClr val="EE7721"/>
                </a:solidFill>
                <a:latin typeface="Noto Sans TC Black" pitchFamily="34" charset="-120"/>
                <a:ea typeface="Noto Sans TC Black" pitchFamily="34" charset="-120"/>
              </a:rPr>
              <a:t>核心工作小組</a:t>
            </a:r>
          </a:p>
        </p:txBody>
      </p:sp>
      <p:sp>
        <p:nvSpPr>
          <p:cNvPr id="75" name="文字方塊 74"/>
          <p:cNvSpPr txBox="1"/>
          <p:nvPr/>
        </p:nvSpPr>
        <p:spPr>
          <a:xfrm>
            <a:off x="873484" y="1430443"/>
            <a:ext cx="2461040" cy="913199"/>
          </a:xfrm>
          <a:prstGeom prst="rect">
            <a:avLst/>
          </a:prstGeom>
          <a:noFill/>
        </p:spPr>
        <p:txBody>
          <a:bodyPr wrap="square" rtlCol="0">
            <a:spAutoFit/>
          </a:bodyPr>
          <a:lstStyle/>
          <a:p>
            <a:pPr fontAlgn="auto">
              <a:spcBef>
                <a:spcPts val="0"/>
              </a:spcBef>
              <a:spcAft>
                <a:spcPts val="0"/>
              </a:spcAft>
            </a:pPr>
            <a:r>
              <a:rPr lang="zh-TW" altLang="en-US" sz="2667" b="1" dirty="0">
                <a:solidFill>
                  <a:srgbClr val="EE7721"/>
                </a:solidFill>
                <a:latin typeface="Noto Sans TC Black" pitchFamily="34" charset="-120"/>
                <a:ea typeface="Noto Sans TC Black" pitchFamily="34" charset="-120"/>
              </a:rPr>
              <a:t>領域教學研究會或學年會議</a:t>
            </a:r>
          </a:p>
        </p:txBody>
      </p:sp>
      <p:sp>
        <p:nvSpPr>
          <p:cNvPr id="76" name="îṧḷíḑe">
            <a:extLst>
              <a:ext uri="{FF2B5EF4-FFF2-40B4-BE49-F238E27FC236}">
                <a16:creationId xmlns:a16="http://schemas.microsoft.com/office/drawing/2014/main" xmlns="" id="{8A71189F-8904-4951-B4FC-381094B54451}"/>
              </a:ext>
            </a:extLst>
          </p:cNvPr>
          <p:cNvSpPr txBox="1"/>
          <p:nvPr/>
        </p:nvSpPr>
        <p:spPr>
          <a:xfrm>
            <a:off x="461029" y="1875235"/>
            <a:ext cx="2989546" cy="1143029"/>
          </a:xfrm>
          <a:prstGeom prst="rect">
            <a:avLst/>
          </a:prstGeom>
          <a:noFill/>
        </p:spPr>
        <p:txBody>
          <a:bodyPr wrap="square" rtlCol="0" anchor="b">
            <a:normAutofit/>
          </a:bodyPr>
          <a:lstStyle/>
          <a:p>
            <a:pPr marL="380990" indent="-380990" fontAlgn="auto">
              <a:spcBef>
                <a:spcPts val="0"/>
              </a:spcBef>
              <a:spcAft>
                <a:spcPts val="0"/>
              </a:spcAft>
              <a:buFont typeface="Wingdings" panose="05000000000000000000" pitchFamily="2" charset="2"/>
              <a:buChar char="l"/>
            </a:pPr>
            <a:r>
              <a:rPr lang="zh-TW" altLang="en-US" sz="1867" dirty="0">
                <a:solidFill>
                  <a:srgbClr val="000000"/>
                </a:solidFill>
                <a:latin typeface="Noto Sans TC Bold" pitchFamily="34" charset="-120"/>
                <a:ea typeface="Noto Sans TC Bold" pitchFamily="34" charset="-120"/>
              </a:rPr>
              <a:t>發展彈性學習課程架構</a:t>
            </a:r>
          </a:p>
          <a:p>
            <a:pPr marL="380990" indent="-380990" fontAlgn="auto">
              <a:spcBef>
                <a:spcPts val="0"/>
              </a:spcBef>
              <a:spcAft>
                <a:spcPts val="0"/>
              </a:spcAft>
              <a:buFont typeface="Wingdings" panose="05000000000000000000" pitchFamily="2" charset="2"/>
              <a:buChar char="l"/>
            </a:pPr>
            <a:r>
              <a:rPr lang="zh-TW" altLang="en-US" sz="1867" dirty="0">
                <a:solidFill>
                  <a:srgbClr val="000000"/>
                </a:solidFill>
                <a:latin typeface="Noto Sans TC Bold" pitchFamily="34" charset="-120"/>
                <a:ea typeface="Noto Sans TC Bold" pitchFamily="34" charset="-120"/>
              </a:rPr>
              <a:t>領域課程規劃</a:t>
            </a:r>
          </a:p>
        </p:txBody>
      </p:sp>
      <p:cxnSp>
        <p:nvCxnSpPr>
          <p:cNvPr id="77" name="直線單箭頭接點 76"/>
          <p:cNvCxnSpPr/>
          <p:nvPr/>
        </p:nvCxnSpPr>
        <p:spPr>
          <a:xfrm>
            <a:off x="1624180" y="3351562"/>
            <a:ext cx="13592" cy="791767"/>
          </a:xfrm>
          <a:prstGeom prst="straightConnector1">
            <a:avLst/>
          </a:prstGeom>
          <a:ln w="76200">
            <a:headEnd type="triangle"/>
            <a:tailEnd type="triangle"/>
          </a:ln>
        </p:spPr>
        <p:style>
          <a:lnRef idx="1">
            <a:schemeClr val="accent1"/>
          </a:lnRef>
          <a:fillRef idx="0">
            <a:schemeClr val="accent1"/>
          </a:fillRef>
          <a:effectRef idx="0">
            <a:schemeClr val="accent1"/>
          </a:effectRef>
          <a:fontRef idx="minor">
            <a:schemeClr val="tx1"/>
          </a:fontRef>
        </p:style>
      </p:cxnSp>
      <p:sp>
        <p:nvSpPr>
          <p:cNvPr id="78" name="圓角矩形 77"/>
          <p:cNvSpPr/>
          <p:nvPr/>
        </p:nvSpPr>
        <p:spPr>
          <a:xfrm>
            <a:off x="461029" y="1342615"/>
            <a:ext cx="3005502" cy="1938969"/>
          </a:xfrm>
          <a:prstGeom prst="roundRect">
            <a:avLst/>
          </a:prstGeom>
          <a:noFill/>
          <a:ln w="57150">
            <a:solidFill>
              <a:schemeClr val="accent6">
                <a:lumMod val="60000"/>
                <a:lumOff val="40000"/>
              </a:schemeClr>
            </a:solidFill>
          </a:ln>
        </p:spPr>
        <p:style>
          <a:lnRef idx="2">
            <a:schemeClr val="accent1"/>
          </a:lnRef>
          <a:fillRef idx="1">
            <a:schemeClr val="lt1"/>
          </a:fillRef>
          <a:effectRef idx="0">
            <a:schemeClr val="accent1"/>
          </a:effectRef>
          <a:fontRef idx="minor">
            <a:schemeClr val="dk1"/>
          </a:fontRef>
        </p:style>
        <p:txBody>
          <a:bodyPr rtlCol="0" anchor="ctr"/>
          <a:lstStyle/>
          <a:p>
            <a:pPr algn="ctr" fontAlgn="auto">
              <a:spcBef>
                <a:spcPts val="0"/>
              </a:spcBef>
              <a:spcAft>
                <a:spcPts val="0"/>
              </a:spcAft>
            </a:pPr>
            <a:endParaRPr lang="zh-TW" altLang="en-US">
              <a:solidFill>
                <a:srgbClr val="000000"/>
              </a:solidFill>
            </a:endParaRPr>
          </a:p>
        </p:txBody>
      </p:sp>
      <p:sp>
        <p:nvSpPr>
          <p:cNvPr id="92" name="îṧḷíḑe">
            <a:extLst>
              <a:ext uri="{FF2B5EF4-FFF2-40B4-BE49-F238E27FC236}">
                <a16:creationId xmlns:a16="http://schemas.microsoft.com/office/drawing/2014/main" xmlns="" id="{8A71189F-8904-4951-B4FC-381094B54451}"/>
              </a:ext>
            </a:extLst>
          </p:cNvPr>
          <p:cNvSpPr txBox="1"/>
          <p:nvPr/>
        </p:nvSpPr>
        <p:spPr>
          <a:xfrm>
            <a:off x="3334524" y="2698409"/>
            <a:ext cx="2775339" cy="1386127"/>
          </a:xfrm>
          <a:prstGeom prst="rect">
            <a:avLst/>
          </a:prstGeom>
          <a:noFill/>
        </p:spPr>
        <p:txBody>
          <a:bodyPr wrap="square" rtlCol="0" anchor="b">
            <a:noAutofit/>
          </a:bodyPr>
          <a:lstStyle/>
          <a:p>
            <a:pPr marL="380990" indent="-380990" fontAlgn="auto">
              <a:spcBef>
                <a:spcPts val="0"/>
              </a:spcBef>
              <a:spcAft>
                <a:spcPts val="0"/>
              </a:spcAft>
              <a:buFont typeface="Wingdings" panose="05000000000000000000" pitchFamily="2" charset="2"/>
              <a:buChar char="l"/>
            </a:pPr>
            <a:r>
              <a:rPr lang="zh-TW" altLang="en-US" sz="1867" dirty="0">
                <a:solidFill>
                  <a:srgbClr val="000000"/>
                </a:solidFill>
                <a:latin typeface="Noto Sans TC Bold" pitchFamily="34" charset="-120"/>
                <a:ea typeface="Noto Sans TC Bold" pitchFamily="34" charset="-120"/>
              </a:rPr>
              <a:t>審議課程架構</a:t>
            </a:r>
          </a:p>
        </p:txBody>
      </p:sp>
      <p:sp>
        <p:nvSpPr>
          <p:cNvPr id="93" name="文字方塊 92"/>
          <p:cNvSpPr txBox="1"/>
          <p:nvPr/>
        </p:nvSpPr>
        <p:spPr>
          <a:xfrm>
            <a:off x="3334524" y="4084535"/>
            <a:ext cx="2775339" cy="502766"/>
          </a:xfrm>
          <a:prstGeom prst="rect">
            <a:avLst/>
          </a:prstGeom>
          <a:noFill/>
        </p:spPr>
        <p:txBody>
          <a:bodyPr wrap="square" rtlCol="0">
            <a:spAutoFit/>
          </a:bodyPr>
          <a:lstStyle/>
          <a:p>
            <a:pPr fontAlgn="auto">
              <a:spcBef>
                <a:spcPts val="0"/>
              </a:spcBef>
              <a:spcAft>
                <a:spcPts val="0"/>
              </a:spcAft>
            </a:pPr>
            <a:r>
              <a:rPr lang="zh-TW" altLang="en-US" sz="2667" b="1" dirty="0">
                <a:solidFill>
                  <a:srgbClr val="EE7721"/>
                </a:solidFill>
                <a:latin typeface="Noto Sans TC Black" pitchFamily="34" charset="-120"/>
                <a:ea typeface="Noto Sans TC Black" pitchFamily="34" charset="-120"/>
              </a:rPr>
              <a:t>課程發展委員會</a:t>
            </a:r>
          </a:p>
        </p:txBody>
      </p:sp>
      <p:sp>
        <p:nvSpPr>
          <p:cNvPr id="94" name="îṧḷíḑe">
            <a:extLst>
              <a:ext uri="{FF2B5EF4-FFF2-40B4-BE49-F238E27FC236}">
                <a16:creationId xmlns:a16="http://schemas.microsoft.com/office/drawing/2014/main" xmlns="" id="{8A71189F-8904-4951-B4FC-381094B54451}"/>
              </a:ext>
            </a:extLst>
          </p:cNvPr>
          <p:cNvSpPr txBox="1"/>
          <p:nvPr/>
        </p:nvSpPr>
        <p:spPr>
          <a:xfrm>
            <a:off x="6383036" y="1334529"/>
            <a:ext cx="2775339" cy="1386127"/>
          </a:xfrm>
          <a:prstGeom prst="rect">
            <a:avLst/>
          </a:prstGeom>
          <a:noFill/>
        </p:spPr>
        <p:txBody>
          <a:bodyPr wrap="square" rtlCol="0" anchor="b">
            <a:noAutofit/>
          </a:bodyPr>
          <a:lstStyle/>
          <a:p>
            <a:pPr marL="380990" indent="-380990" fontAlgn="auto">
              <a:spcBef>
                <a:spcPts val="0"/>
              </a:spcBef>
              <a:spcAft>
                <a:spcPts val="0"/>
              </a:spcAft>
              <a:buFont typeface="Wingdings" panose="05000000000000000000" pitchFamily="2" charset="2"/>
              <a:buChar char="l"/>
            </a:pPr>
            <a:r>
              <a:rPr lang="zh-TW" altLang="en-US" sz="1867" dirty="0">
                <a:solidFill>
                  <a:srgbClr val="000000"/>
                </a:solidFill>
                <a:latin typeface="Noto Sans TC Bold" pitchFamily="34" charset="-120"/>
                <a:ea typeface="Noto Sans TC Bold" pitchFamily="34" charset="-120"/>
              </a:rPr>
              <a:t>發展彈性學習課程</a:t>
            </a:r>
          </a:p>
          <a:p>
            <a:pPr marL="380990" indent="-380990" fontAlgn="auto">
              <a:spcBef>
                <a:spcPts val="0"/>
              </a:spcBef>
              <a:spcAft>
                <a:spcPts val="0"/>
              </a:spcAft>
              <a:buFont typeface="Wingdings" panose="05000000000000000000" pitchFamily="2" charset="2"/>
              <a:buChar char="l"/>
            </a:pPr>
            <a:r>
              <a:rPr lang="zh-TW" altLang="en-US" sz="1867" dirty="0">
                <a:solidFill>
                  <a:srgbClr val="000000"/>
                </a:solidFill>
                <a:latin typeface="Noto Sans TC Bold" pitchFamily="34" charset="-120"/>
                <a:ea typeface="Noto Sans TC Bold" pitchFamily="34" charset="-120"/>
              </a:rPr>
              <a:t>教材發展</a:t>
            </a:r>
          </a:p>
        </p:txBody>
      </p:sp>
      <p:sp>
        <p:nvSpPr>
          <p:cNvPr id="95" name="文字方塊 94"/>
          <p:cNvSpPr txBox="1"/>
          <p:nvPr/>
        </p:nvSpPr>
        <p:spPr>
          <a:xfrm>
            <a:off x="6383036" y="2720655"/>
            <a:ext cx="2461040" cy="913199"/>
          </a:xfrm>
          <a:prstGeom prst="rect">
            <a:avLst/>
          </a:prstGeom>
          <a:noFill/>
        </p:spPr>
        <p:txBody>
          <a:bodyPr wrap="square" rtlCol="0">
            <a:spAutoFit/>
          </a:bodyPr>
          <a:lstStyle/>
          <a:p>
            <a:pPr fontAlgn="auto">
              <a:spcBef>
                <a:spcPts val="0"/>
              </a:spcBef>
              <a:spcAft>
                <a:spcPts val="0"/>
              </a:spcAft>
            </a:pPr>
            <a:r>
              <a:rPr lang="zh-TW" altLang="en-US" sz="2667" b="1" dirty="0">
                <a:solidFill>
                  <a:srgbClr val="EE7721"/>
                </a:solidFill>
                <a:latin typeface="Noto Sans TC Black" pitchFamily="34" charset="-120"/>
                <a:ea typeface="Noto Sans TC Black" pitchFamily="34" charset="-120"/>
              </a:rPr>
              <a:t>領域教學研究會或學年會議</a:t>
            </a:r>
          </a:p>
        </p:txBody>
      </p:sp>
      <p:sp>
        <p:nvSpPr>
          <p:cNvPr id="96" name="îṧḷíḑe">
            <a:extLst>
              <a:ext uri="{FF2B5EF4-FFF2-40B4-BE49-F238E27FC236}">
                <a16:creationId xmlns:a16="http://schemas.microsoft.com/office/drawing/2014/main" xmlns="" id="{8A71189F-8904-4951-B4FC-381094B54451}"/>
              </a:ext>
            </a:extLst>
          </p:cNvPr>
          <p:cNvSpPr txBox="1"/>
          <p:nvPr/>
        </p:nvSpPr>
        <p:spPr>
          <a:xfrm>
            <a:off x="9386784" y="1766493"/>
            <a:ext cx="2775339" cy="1386127"/>
          </a:xfrm>
          <a:prstGeom prst="rect">
            <a:avLst/>
          </a:prstGeom>
          <a:noFill/>
        </p:spPr>
        <p:txBody>
          <a:bodyPr wrap="square" rtlCol="0" anchor="b">
            <a:noAutofit/>
          </a:bodyPr>
          <a:lstStyle/>
          <a:p>
            <a:pPr marL="380990" indent="-380990" fontAlgn="auto">
              <a:spcBef>
                <a:spcPts val="0"/>
              </a:spcBef>
              <a:spcAft>
                <a:spcPts val="0"/>
              </a:spcAft>
              <a:buFont typeface="Wingdings" panose="05000000000000000000" pitchFamily="2" charset="2"/>
              <a:buChar char="l"/>
            </a:pPr>
            <a:r>
              <a:rPr lang="zh-TW" altLang="en-US" sz="1867" dirty="0">
                <a:solidFill>
                  <a:srgbClr val="000000"/>
                </a:solidFill>
                <a:latin typeface="Noto Sans TC Bold" pitchFamily="34" charset="-120"/>
                <a:ea typeface="Noto Sans TC Bold" pitchFamily="34" charset="-120"/>
              </a:rPr>
              <a:t>確認校本課程</a:t>
            </a:r>
          </a:p>
        </p:txBody>
      </p:sp>
      <p:sp>
        <p:nvSpPr>
          <p:cNvPr id="97" name="文字方塊 96"/>
          <p:cNvSpPr txBox="1"/>
          <p:nvPr/>
        </p:nvSpPr>
        <p:spPr>
          <a:xfrm>
            <a:off x="9386783" y="3152619"/>
            <a:ext cx="2646879" cy="502766"/>
          </a:xfrm>
          <a:prstGeom prst="rect">
            <a:avLst/>
          </a:prstGeom>
          <a:noFill/>
        </p:spPr>
        <p:txBody>
          <a:bodyPr wrap="square" rtlCol="0">
            <a:spAutoFit/>
          </a:bodyPr>
          <a:lstStyle/>
          <a:p>
            <a:pPr fontAlgn="auto">
              <a:spcBef>
                <a:spcPts val="0"/>
              </a:spcBef>
              <a:spcAft>
                <a:spcPts val="0"/>
              </a:spcAft>
            </a:pPr>
            <a:r>
              <a:rPr lang="zh-TW" altLang="en-US" sz="2667" b="1" dirty="0">
                <a:solidFill>
                  <a:srgbClr val="EE7721"/>
                </a:solidFill>
                <a:latin typeface="Noto Sans TC Black" pitchFamily="34" charset="-120"/>
                <a:ea typeface="Noto Sans TC Black" pitchFamily="34" charset="-120"/>
              </a:rPr>
              <a:t>課程發展委員會</a:t>
            </a:r>
          </a:p>
        </p:txBody>
      </p:sp>
    </p:spTree>
    <p:extLst>
      <p:ext uri="{BB962C8B-B14F-4D97-AF65-F5344CB8AC3E}">
        <p14:creationId xmlns:p14="http://schemas.microsoft.com/office/powerpoint/2010/main" val="1026831809"/>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 name="課程計畫編寫與審查流程SOP"/>
          <p:cNvSpPr txBox="1">
            <a:spLocks noGrp="1"/>
          </p:cNvSpPr>
          <p:nvPr>
            <p:ph type="title"/>
          </p:nvPr>
        </p:nvSpPr>
        <p:spPr>
          <a:prstGeom prst="rect">
            <a:avLst/>
          </a:prstGeom>
        </p:spPr>
        <p:txBody>
          <a:bodyPr>
            <a:normAutofit/>
          </a:bodyPr>
          <a:lstStyle>
            <a:lvl1pPr>
              <a:defRPr>
                <a:solidFill>
                  <a:srgbClr val="005493"/>
                </a:solidFill>
                <a:latin typeface="Hannotate TC Regular"/>
                <a:ea typeface="Hannotate TC Regular"/>
                <a:cs typeface="Hannotate TC Regular"/>
                <a:sym typeface="Hannotate TC Regular"/>
              </a:defRPr>
            </a:lvl1pPr>
          </a:lstStyle>
          <a:p>
            <a:r>
              <a:rPr lang="zh-TW" altLang="en-US" sz="4267" dirty="0">
                <a:solidFill>
                  <a:schemeClr val="accent1"/>
                </a:solidFill>
                <a:latin typeface="Noto Sans TC Bold" pitchFamily="34" charset="-120"/>
                <a:ea typeface="Noto Sans TC Bold" pitchFamily="34" charset="-120"/>
              </a:rPr>
              <a:t>二</a:t>
            </a:r>
            <a:r>
              <a:rPr lang="en-US" sz="4267" dirty="0">
                <a:solidFill>
                  <a:schemeClr val="accent1"/>
                </a:solidFill>
                <a:latin typeface="Noto Sans TC Bold" pitchFamily="34" charset="-120"/>
                <a:ea typeface="Noto Sans TC Bold" pitchFamily="34" charset="-120"/>
              </a:rPr>
              <a:t>.</a:t>
            </a:r>
            <a:r>
              <a:rPr lang="zh-TW" altLang="en-US" sz="4267" dirty="0">
                <a:solidFill>
                  <a:schemeClr val="accent1"/>
                </a:solidFill>
                <a:latin typeface="Noto Sans TC Bold" pitchFamily="34" charset="-120"/>
                <a:ea typeface="Noto Sans TC Bold" pitchFamily="34" charset="-120"/>
              </a:rPr>
              <a:t>審議學校課程計畫</a:t>
            </a:r>
            <a:r>
              <a:rPr lang="en-US" altLang="zh-TW" sz="4267" dirty="0">
                <a:solidFill>
                  <a:schemeClr val="accent1"/>
                </a:solidFill>
                <a:latin typeface="Noto Sans TC Bold" pitchFamily="34" charset="-120"/>
                <a:ea typeface="Noto Sans TC Bold" pitchFamily="34" charset="-120"/>
              </a:rPr>
              <a:t>(</a:t>
            </a:r>
            <a:r>
              <a:rPr lang="zh-TW" altLang="en-US" sz="4267" dirty="0">
                <a:solidFill>
                  <a:schemeClr val="accent1"/>
                </a:solidFill>
                <a:latin typeface="Noto Sans TC Bold" pitchFamily="34" charset="-120"/>
                <a:ea typeface="Noto Sans TC Bold" pitchFamily="34" charset="-120"/>
              </a:rPr>
              <a:t>包含前面二項內容</a:t>
            </a:r>
            <a:r>
              <a:rPr lang="en-US" altLang="zh-TW" sz="4267" dirty="0">
                <a:solidFill>
                  <a:schemeClr val="accent1"/>
                </a:solidFill>
                <a:latin typeface="Noto Sans TC Bold" pitchFamily="34" charset="-120"/>
                <a:ea typeface="Noto Sans TC Bold" pitchFamily="34" charset="-120"/>
              </a:rPr>
              <a:t>)</a:t>
            </a:r>
            <a:endParaRPr sz="2133" dirty="0">
              <a:solidFill>
                <a:schemeClr val="accent1"/>
              </a:solidFill>
              <a:latin typeface="Noto Sans TC Bold" pitchFamily="34" charset="-120"/>
              <a:ea typeface="Noto Sans TC Bold" pitchFamily="34" charset="-120"/>
            </a:endParaRPr>
          </a:p>
        </p:txBody>
      </p:sp>
      <p:sp>
        <p:nvSpPr>
          <p:cNvPr id="6" name="文字版面配置區 2"/>
          <p:cNvSpPr>
            <a:spLocks noGrp="1"/>
          </p:cNvSpPr>
          <p:nvPr>
            <p:ph type="body" idx="4294967295"/>
          </p:nvPr>
        </p:nvSpPr>
        <p:spPr>
          <a:xfrm>
            <a:off x="997526" y="1701800"/>
            <a:ext cx="10418620" cy="4555067"/>
          </a:xfrm>
        </p:spPr>
        <p:txBody>
          <a:bodyPr>
            <a:normAutofit/>
          </a:bodyPr>
          <a:lstStyle/>
          <a:p>
            <a:r>
              <a:rPr lang="zh-TW" altLang="en-US" sz="3733" dirty="0">
                <a:latin typeface="Noto Sans TC Bold" pitchFamily="34" charset="-120"/>
                <a:ea typeface="Noto Sans TC Bold" pitchFamily="34" charset="-120"/>
              </a:rPr>
              <a:t>課程計畫應包括</a:t>
            </a:r>
            <a:r>
              <a:rPr lang="zh-TW" altLang="en-US" sz="3733" dirty="0" smtClean="0">
                <a:latin typeface="Noto Sans TC Bold" pitchFamily="34" charset="-120"/>
                <a:ea typeface="Noto Sans TC Bold" pitchFamily="34" charset="-120"/>
              </a:rPr>
              <a:t>事項</a:t>
            </a:r>
            <a:endParaRPr lang="en-US" altLang="zh-TW" sz="3733" dirty="0" smtClean="0">
              <a:latin typeface="Noto Sans TC Bold" pitchFamily="34" charset="-120"/>
              <a:ea typeface="Noto Sans TC Bold" pitchFamily="34" charset="-120"/>
            </a:endParaRPr>
          </a:p>
          <a:p>
            <a:pPr marL="0" indent="0">
              <a:buNone/>
            </a:pPr>
            <a:r>
              <a:rPr lang="en-US" altLang="zh-TW" sz="3733" dirty="0" smtClean="0">
                <a:latin typeface="Noto Sans TC Bold" pitchFamily="34" charset="-120"/>
                <a:ea typeface="Noto Sans TC Bold" pitchFamily="34" charset="-120"/>
              </a:rPr>
              <a:t>1</a:t>
            </a:r>
            <a:r>
              <a:rPr lang="zh-TW" altLang="en-US" sz="3733" dirty="0">
                <a:latin typeface="Noto Sans TC Bold" pitchFamily="34" charset="-120"/>
                <a:ea typeface="Noto Sans TC Bold" pitchFamily="34" charset="-120"/>
              </a:rPr>
              <a:t>、學校課程總體架構</a:t>
            </a:r>
            <a:endParaRPr lang="en-US" altLang="zh-TW" sz="3733" dirty="0">
              <a:latin typeface="Noto Sans TC Bold" pitchFamily="34" charset="-120"/>
              <a:ea typeface="Noto Sans TC Bold" pitchFamily="34" charset="-120"/>
            </a:endParaRPr>
          </a:p>
          <a:p>
            <a:pPr marL="0" indent="0">
              <a:buNone/>
            </a:pPr>
            <a:r>
              <a:rPr lang="en-US" altLang="zh-TW" sz="3733" dirty="0">
                <a:latin typeface="Noto Sans TC Bold" pitchFamily="34" charset="-120"/>
                <a:ea typeface="Noto Sans TC Bold" pitchFamily="34" charset="-120"/>
              </a:rPr>
              <a:t>2</a:t>
            </a:r>
            <a:r>
              <a:rPr lang="zh-TW" altLang="en-US" sz="3733" dirty="0">
                <a:latin typeface="Noto Sans TC Bold" pitchFamily="34" charset="-120"/>
                <a:ea typeface="Noto Sans TC Bold" pitchFamily="34" charset="-120"/>
              </a:rPr>
              <a:t>、各年級各領域</a:t>
            </a:r>
            <a:r>
              <a:rPr lang="en-US" altLang="zh-TW" sz="3733" dirty="0">
                <a:latin typeface="Noto Sans TC Bold" pitchFamily="34" charset="-120"/>
                <a:ea typeface="Noto Sans TC Bold" pitchFamily="34" charset="-120"/>
              </a:rPr>
              <a:t>/</a:t>
            </a:r>
            <a:r>
              <a:rPr lang="zh-TW" altLang="en-US" sz="3733" dirty="0">
                <a:latin typeface="Noto Sans TC Bold" pitchFamily="34" charset="-120"/>
                <a:ea typeface="Noto Sans TC Bold" pitchFamily="34" charset="-120"/>
              </a:rPr>
              <a:t>科目 課程計畫</a:t>
            </a:r>
            <a:endParaRPr lang="en-US" altLang="zh-TW" sz="3733" dirty="0">
              <a:latin typeface="Noto Sans TC Bold" pitchFamily="34" charset="-120"/>
              <a:ea typeface="Noto Sans TC Bold" pitchFamily="34" charset="-120"/>
            </a:endParaRPr>
          </a:p>
          <a:p>
            <a:pPr marL="0" indent="0">
              <a:buNone/>
            </a:pPr>
            <a:r>
              <a:rPr lang="en-US" altLang="zh-TW" sz="3733" dirty="0">
                <a:latin typeface="Noto Sans TC Bold" pitchFamily="34" charset="-120"/>
                <a:ea typeface="Noto Sans TC Bold" pitchFamily="34" charset="-120"/>
              </a:rPr>
              <a:t>3</a:t>
            </a:r>
            <a:r>
              <a:rPr lang="zh-TW" altLang="en-US" sz="3733" dirty="0">
                <a:latin typeface="Noto Sans TC Bold" pitchFamily="34" charset="-120"/>
                <a:ea typeface="Noto Sans TC Bold" pitchFamily="34" charset="-120"/>
              </a:rPr>
              <a:t>、彈性學習課程（校訂課程）計畫</a:t>
            </a:r>
            <a:endParaRPr lang="en-US" altLang="zh-TW" sz="3733" dirty="0">
              <a:latin typeface="Noto Sans TC Bold" pitchFamily="34" charset="-120"/>
              <a:ea typeface="Noto Sans TC Bold" pitchFamily="34" charset="-120"/>
            </a:endParaRPr>
          </a:p>
          <a:p>
            <a:pPr marL="0" indent="0">
              <a:buNone/>
            </a:pPr>
            <a:endParaRPr lang="en-US" altLang="zh-TW" sz="3733" dirty="0">
              <a:latin typeface="Noto Sans TC Bold" pitchFamily="34" charset="-120"/>
              <a:ea typeface="Noto Sans TC Bold" pitchFamily="34" charset="-120"/>
            </a:endParaRPr>
          </a:p>
        </p:txBody>
      </p:sp>
      <p:grpSp>
        <p:nvGrpSpPr>
          <p:cNvPr id="4" name="群組 3"/>
          <p:cNvGrpSpPr/>
          <p:nvPr/>
        </p:nvGrpSpPr>
        <p:grpSpPr>
          <a:xfrm>
            <a:off x="0" y="1"/>
            <a:ext cx="554451" cy="6858001"/>
            <a:chOff x="0" y="0"/>
            <a:chExt cx="415838" cy="5143501"/>
          </a:xfrm>
        </p:grpSpPr>
        <p:grpSp>
          <p:nvGrpSpPr>
            <p:cNvPr id="5" name="群組 4"/>
            <p:cNvGrpSpPr/>
            <p:nvPr/>
          </p:nvGrpSpPr>
          <p:grpSpPr>
            <a:xfrm>
              <a:off x="0" y="0"/>
              <a:ext cx="415838" cy="5143501"/>
              <a:chOff x="0" y="0"/>
              <a:chExt cx="415838" cy="5143501"/>
            </a:xfrm>
          </p:grpSpPr>
          <p:sp>
            <p:nvSpPr>
              <p:cNvPr id="8" name="矩形 7"/>
              <p:cNvSpPr/>
              <p:nvPr/>
            </p:nvSpPr>
            <p:spPr>
              <a:xfrm>
                <a:off x="152400" y="0"/>
                <a:ext cx="263438" cy="51435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sp>
            <p:nvSpPr>
              <p:cNvPr id="9" name="矩形 8"/>
              <p:cNvSpPr/>
              <p:nvPr/>
            </p:nvSpPr>
            <p:spPr>
              <a:xfrm>
                <a:off x="0" y="1"/>
                <a:ext cx="263438" cy="51435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grpSp>
        <p:sp>
          <p:nvSpPr>
            <p:cNvPr id="7" name="矩形 6"/>
            <p:cNvSpPr/>
            <p:nvPr/>
          </p:nvSpPr>
          <p:spPr>
            <a:xfrm>
              <a:off x="163831" y="1"/>
              <a:ext cx="45719" cy="5143500"/>
            </a:xfrm>
            <a:prstGeom prst="rect">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grpSp>
    </p:spTree>
    <p:extLst>
      <p:ext uri="{BB962C8B-B14F-4D97-AF65-F5344CB8AC3E}">
        <p14:creationId xmlns:p14="http://schemas.microsoft.com/office/powerpoint/2010/main" val="3647845219"/>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en-US" altLang="zh-TW" sz="4000" dirty="0">
                <a:solidFill>
                  <a:schemeClr val="accent1"/>
                </a:solidFill>
              </a:rPr>
              <a:t>1</a:t>
            </a:r>
            <a:r>
              <a:rPr lang="zh-TW" altLang="en-US" sz="4000" dirty="0">
                <a:solidFill>
                  <a:schemeClr val="accent1"/>
                </a:solidFill>
              </a:rPr>
              <a:t>、學校課程總體架構</a:t>
            </a:r>
          </a:p>
        </p:txBody>
      </p:sp>
      <p:sp>
        <p:nvSpPr>
          <p:cNvPr id="4" name="投影片編號版面配置區 3"/>
          <p:cNvSpPr>
            <a:spLocks noGrp="1"/>
          </p:cNvSpPr>
          <p:nvPr>
            <p:ph type="sldNum" sz="quarter" idx="12"/>
          </p:nvPr>
        </p:nvSpPr>
        <p:spPr/>
        <p:txBody>
          <a:bodyPr/>
          <a:lstStyle/>
          <a:p>
            <a:pPr>
              <a:defRPr/>
            </a:pPr>
            <a:fld id="{DF9460B3-9ABE-4C9D-A384-F253A5F08D44}" type="slidenum">
              <a:rPr lang="en-US" altLang="zh-TW" smtClean="0">
                <a:solidFill>
                  <a:srgbClr val="000000">
                    <a:tint val="75000"/>
                  </a:srgbClr>
                </a:solidFill>
              </a:rPr>
              <a:pPr>
                <a:defRPr/>
              </a:pPr>
              <a:t>25</a:t>
            </a:fld>
            <a:endParaRPr lang="zh-TW" altLang="en-US">
              <a:solidFill>
                <a:srgbClr val="000000">
                  <a:tint val="75000"/>
                </a:srgbClr>
              </a:solidFill>
            </a:endParaRPr>
          </a:p>
        </p:txBody>
      </p:sp>
      <p:sp>
        <p:nvSpPr>
          <p:cNvPr id="3" name="文字版面配置區 2"/>
          <p:cNvSpPr>
            <a:spLocks noGrp="1"/>
          </p:cNvSpPr>
          <p:nvPr>
            <p:ph type="body" idx="4294967295"/>
          </p:nvPr>
        </p:nvSpPr>
        <p:spPr>
          <a:xfrm>
            <a:off x="1301835" y="1287520"/>
            <a:ext cx="11495315" cy="4555067"/>
          </a:xfrm>
        </p:spPr>
        <p:txBody>
          <a:bodyPr>
            <a:noAutofit/>
          </a:bodyPr>
          <a:lstStyle/>
          <a:p>
            <a:r>
              <a:rPr lang="zh-TW" altLang="en-US" sz="2667" dirty="0">
                <a:latin typeface="Noto Sans TC Bold" pitchFamily="34" charset="-120"/>
                <a:ea typeface="Noto Sans TC Bold" pitchFamily="34" charset="-120"/>
              </a:rPr>
              <a:t> </a:t>
            </a:r>
            <a:r>
              <a:rPr lang="en-US" altLang="zh-TW" sz="2667" dirty="0">
                <a:latin typeface="Noto Sans TC Bold" pitchFamily="34" charset="-120"/>
                <a:ea typeface="Noto Sans TC Bold" pitchFamily="34" charset="-120"/>
              </a:rPr>
              <a:t>a. </a:t>
            </a:r>
            <a:r>
              <a:rPr lang="zh-TW" altLang="en-US" sz="2667" dirty="0">
                <a:latin typeface="Noto Sans TC Bold" pitchFamily="34" charset="-120"/>
                <a:ea typeface="Noto Sans TC Bold" pitchFamily="34" charset="-120"/>
              </a:rPr>
              <a:t>必備項目：</a:t>
            </a:r>
            <a:endParaRPr lang="en-US" altLang="zh-TW" sz="2667" dirty="0">
              <a:latin typeface="Noto Sans TC Bold" pitchFamily="34" charset="-120"/>
              <a:ea typeface="Noto Sans TC Bold" pitchFamily="34" charset="-120"/>
            </a:endParaRPr>
          </a:p>
          <a:p>
            <a:pPr marL="833946" indent="0">
              <a:buNone/>
            </a:pPr>
            <a:r>
              <a:rPr lang="zh-TW" altLang="en-US" sz="2667" dirty="0">
                <a:latin typeface="Noto Sans TC Bold" pitchFamily="34" charset="-120"/>
                <a:ea typeface="Noto Sans TC Bold" pitchFamily="34" charset="-120"/>
              </a:rPr>
              <a:t>學校現況與背景分析</a:t>
            </a:r>
            <a:endParaRPr lang="en-US" altLang="zh-TW" sz="2667" dirty="0">
              <a:latin typeface="Noto Sans TC Bold" pitchFamily="34" charset="-120"/>
              <a:ea typeface="Noto Sans TC Bold" pitchFamily="34" charset="-120"/>
            </a:endParaRPr>
          </a:p>
          <a:p>
            <a:pPr marL="833946" indent="0">
              <a:buNone/>
            </a:pPr>
            <a:r>
              <a:rPr lang="zh-TW" altLang="en-US" sz="2667" dirty="0">
                <a:latin typeface="Noto Sans TC Bold" pitchFamily="34" charset="-120"/>
                <a:ea typeface="Noto Sans TC Bold" pitchFamily="34" charset="-120"/>
              </a:rPr>
              <a:t>課程願景</a:t>
            </a:r>
            <a:endParaRPr lang="en-US" altLang="zh-TW" sz="2667" dirty="0">
              <a:latin typeface="Noto Sans TC Bold" pitchFamily="34" charset="-120"/>
              <a:ea typeface="Noto Sans TC Bold" pitchFamily="34" charset="-120"/>
            </a:endParaRPr>
          </a:p>
          <a:p>
            <a:pPr marL="833946" indent="0">
              <a:buNone/>
            </a:pPr>
            <a:r>
              <a:rPr lang="zh-TW" altLang="en-US" sz="2667" dirty="0">
                <a:latin typeface="Noto Sans TC Bold" pitchFamily="34" charset="-120"/>
                <a:ea typeface="Noto Sans TC Bold" pitchFamily="34" charset="-120"/>
              </a:rPr>
              <a:t>各年級各領域</a:t>
            </a:r>
            <a:r>
              <a:rPr lang="en-US" altLang="zh-TW" sz="2667" dirty="0">
                <a:latin typeface="Noto Sans TC Bold" pitchFamily="34" charset="-120"/>
                <a:ea typeface="Noto Sans TC Bold" pitchFamily="34" charset="-120"/>
              </a:rPr>
              <a:t>/</a:t>
            </a:r>
            <a:r>
              <a:rPr lang="zh-TW" altLang="en-US" sz="2667" dirty="0">
                <a:latin typeface="Noto Sans TC Bold" pitchFamily="34" charset="-120"/>
                <a:ea typeface="Noto Sans TC Bold" pitchFamily="34" charset="-120"/>
              </a:rPr>
              <a:t>科目及彈性學習課程名稱與節數一覽表</a:t>
            </a:r>
            <a:endParaRPr lang="en-US" altLang="zh-TW" sz="2667" dirty="0">
              <a:latin typeface="Noto Sans TC Bold" pitchFamily="34" charset="-120"/>
              <a:ea typeface="Noto Sans TC Bold" pitchFamily="34" charset="-120"/>
            </a:endParaRPr>
          </a:p>
          <a:p>
            <a:pPr marL="833946" indent="0">
              <a:buNone/>
            </a:pPr>
            <a:r>
              <a:rPr lang="zh-TW" altLang="en-US" sz="2667" dirty="0">
                <a:latin typeface="Noto Sans TC Bold" pitchFamily="34" charset="-120"/>
                <a:ea typeface="Noto Sans TC Bold" pitchFamily="34" charset="-120"/>
              </a:rPr>
              <a:t>法律規定教育議題實施規劃</a:t>
            </a:r>
            <a:endParaRPr lang="en-US" altLang="zh-TW" sz="2667" dirty="0">
              <a:latin typeface="Noto Sans TC Bold" pitchFamily="34" charset="-120"/>
              <a:ea typeface="Noto Sans TC Bold" pitchFamily="34" charset="-120"/>
            </a:endParaRPr>
          </a:p>
          <a:p>
            <a:pPr marL="833946" indent="0">
              <a:buNone/>
            </a:pPr>
            <a:r>
              <a:rPr lang="zh-TW" altLang="en-US" sz="2667" dirty="0">
                <a:latin typeface="Noto Sans TC Bold" pitchFamily="34" charset="-120"/>
                <a:ea typeface="Noto Sans TC Bold" pitchFamily="34" charset="-120"/>
              </a:rPr>
              <a:t>學生畢業考或會考後至畢業前課程活動規劃</a:t>
            </a:r>
            <a:endParaRPr lang="en-US" altLang="zh-TW" sz="2667" dirty="0">
              <a:latin typeface="Noto Sans TC Bold" pitchFamily="34" charset="-120"/>
              <a:ea typeface="Noto Sans TC Bold" pitchFamily="34" charset="-120"/>
            </a:endParaRPr>
          </a:p>
          <a:p>
            <a:pPr marL="833946" indent="0">
              <a:buNone/>
            </a:pPr>
            <a:r>
              <a:rPr lang="zh-TW" altLang="en-US" sz="2667" dirty="0">
                <a:latin typeface="Noto Sans TC Bold" pitchFamily="34" charset="-120"/>
                <a:ea typeface="Noto Sans TC Bold" pitchFamily="34" charset="-120"/>
              </a:rPr>
              <a:t>課程實施說明</a:t>
            </a:r>
            <a:endParaRPr lang="en-US" altLang="zh-TW" sz="2667" dirty="0">
              <a:latin typeface="Noto Sans TC Bold" pitchFamily="34" charset="-120"/>
              <a:ea typeface="Noto Sans TC Bold" pitchFamily="34" charset="-120"/>
            </a:endParaRPr>
          </a:p>
          <a:p>
            <a:pPr marL="833946" indent="0">
              <a:buNone/>
            </a:pPr>
            <a:r>
              <a:rPr lang="zh-TW" altLang="en-US" sz="2667" dirty="0">
                <a:latin typeface="Noto Sans TC Bold" pitchFamily="34" charset="-120"/>
                <a:ea typeface="Noto Sans TC Bold" pitchFamily="34" charset="-120"/>
              </a:rPr>
              <a:t>課程評鑑規劃 </a:t>
            </a:r>
          </a:p>
          <a:p>
            <a:r>
              <a:rPr lang="en-US" altLang="zh-TW" sz="2667" dirty="0">
                <a:latin typeface="Noto Sans TC Bold" pitchFamily="34" charset="-120"/>
                <a:ea typeface="Noto Sans TC Bold" pitchFamily="34" charset="-120"/>
              </a:rPr>
              <a:t>b. </a:t>
            </a:r>
            <a:r>
              <a:rPr lang="zh-TW" altLang="en-US" sz="2667" dirty="0">
                <a:latin typeface="Noto Sans TC Bold" pitchFamily="34" charset="-120"/>
                <a:ea typeface="Noto Sans TC Bold" pitchFamily="34" charset="-120"/>
              </a:rPr>
              <a:t>鼓勵項目：</a:t>
            </a:r>
            <a:endParaRPr lang="en-US" altLang="zh-TW" sz="2667" dirty="0">
              <a:latin typeface="Noto Sans TC Bold" pitchFamily="34" charset="-120"/>
              <a:ea typeface="Noto Sans TC Bold" pitchFamily="34" charset="-120"/>
            </a:endParaRPr>
          </a:p>
          <a:p>
            <a:pPr marL="0" indent="833946">
              <a:buNone/>
            </a:pPr>
            <a:r>
              <a:rPr lang="zh-TW" altLang="en-US" sz="2667" dirty="0">
                <a:latin typeface="Noto Sans TC Bold" pitchFamily="34" charset="-120"/>
                <a:ea typeface="Noto Sans TC Bold" pitchFamily="34" charset="-120"/>
              </a:rPr>
              <a:t>課程發展過程與理念、各類課程架構圖示等。 </a:t>
            </a:r>
          </a:p>
          <a:p>
            <a:endParaRPr lang="zh-TW" altLang="en-US" sz="2667" dirty="0">
              <a:latin typeface="Noto Sans TC Bold" pitchFamily="34" charset="-120"/>
              <a:ea typeface="Noto Sans TC Bold" pitchFamily="34" charset="-120"/>
            </a:endParaRPr>
          </a:p>
        </p:txBody>
      </p:sp>
      <p:grpSp>
        <p:nvGrpSpPr>
          <p:cNvPr id="5" name="群組 4"/>
          <p:cNvGrpSpPr/>
          <p:nvPr/>
        </p:nvGrpSpPr>
        <p:grpSpPr>
          <a:xfrm>
            <a:off x="0" y="1"/>
            <a:ext cx="554451" cy="6858001"/>
            <a:chOff x="0" y="0"/>
            <a:chExt cx="415838" cy="5143501"/>
          </a:xfrm>
        </p:grpSpPr>
        <p:grpSp>
          <p:nvGrpSpPr>
            <p:cNvPr id="6" name="群組 5"/>
            <p:cNvGrpSpPr/>
            <p:nvPr/>
          </p:nvGrpSpPr>
          <p:grpSpPr>
            <a:xfrm>
              <a:off x="0" y="0"/>
              <a:ext cx="415838" cy="5143501"/>
              <a:chOff x="0" y="0"/>
              <a:chExt cx="415838" cy="5143501"/>
            </a:xfrm>
          </p:grpSpPr>
          <p:sp>
            <p:nvSpPr>
              <p:cNvPr id="8" name="矩形 7"/>
              <p:cNvSpPr/>
              <p:nvPr/>
            </p:nvSpPr>
            <p:spPr>
              <a:xfrm>
                <a:off x="152400" y="0"/>
                <a:ext cx="263438" cy="51435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sp>
            <p:nvSpPr>
              <p:cNvPr id="9" name="矩形 8"/>
              <p:cNvSpPr/>
              <p:nvPr/>
            </p:nvSpPr>
            <p:spPr>
              <a:xfrm>
                <a:off x="0" y="1"/>
                <a:ext cx="263438" cy="51435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grpSp>
        <p:sp>
          <p:nvSpPr>
            <p:cNvPr id="7" name="矩形 6"/>
            <p:cNvSpPr/>
            <p:nvPr/>
          </p:nvSpPr>
          <p:spPr>
            <a:xfrm>
              <a:off x="163831" y="1"/>
              <a:ext cx="45719" cy="5143500"/>
            </a:xfrm>
            <a:prstGeom prst="rect">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grpSp>
    </p:spTree>
    <p:extLst>
      <p:ext uri="{BB962C8B-B14F-4D97-AF65-F5344CB8AC3E}">
        <p14:creationId xmlns:p14="http://schemas.microsoft.com/office/powerpoint/2010/main" val="479348858"/>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en-US" altLang="zh-TW" sz="4000" dirty="0">
                <a:solidFill>
                  <a:schemeClr val="accent1"/>
                </a:solidFill>
              </a:rPr>
              <a:t>2</a:t>
            </a:r>
            <a:r>
              <a:rPr lang="zh-TW" altLang="en-US" sz="4000" dirty="0">
                <a:solidFill>
                  <a:schemeClr val="accent1"/>
                </a:solidFill>
              </a:rPr>
              <a:t>、各年級各領域</a:t>
            </a:r>
            <a:r>
              <a:rPr lang="en-US" altLang="zh-TW" sz="4000" dirty="0">
                <a:solidFill>
                  <a:schemeClr val="accent1"/>
                </a:solidFill>
              </a:rPr>
              <a:t>/</a:t>
            </a:r>
            <a:r>
              <a:rPr lang="zh-TW" altLang="en-US" sz="4000" dirty="0">
                <a:solidFill>
                  <a:schemeClr val="accent1"/>
                </a:solidFill>
              </a:rPr>
              <a:t>科目課程計畫</a:t>
            </a:r>
          </a:p>
        </p:txBody>
      </p:sp>
      <p:sp>
        <p:nvSpPr>
          <p:cNvPr id="4" name="投影片編號版面配置區 3"/>
          <p:cNvSpPr>
            <a:spLocks noGrp="1"/>
          </p:cNvSpPr>
          <p:nvPr>
            <p:ph type="sldNum" sz="quarter" idx="12"/>
          </p:nvPr>
        </p:nvSpPr>
        <p:spPr/>
        <p:txBody>
          <a:bodyPr/>
          <a:lstStyle/>
          <a:p>
            <a:pPr>
              <a:defRPr/>
            </a:pPr>
            <a:fld id="{DF9460B3-9ABE-4C9D-A384-F253A5F08D44}" type="slidenum">
              <a:rPr lang="en-US" altLang="zh-TW" smtClean="0">
                <a:solidFill>
                  <a:srgbClr val="000000">
                    <a:tint val="75000"/>
                  </a:srgbClr>
                </a:solidFill>
              </a:rPr>
              <a:pPr>
                <a:defRPr/>
              </a:pPr>
              <a:t>26</a:t>
            </a:fld>
            <a:endParaRPr lang="zh-TW" altLang="en-US">
              <a:solidFill>
                <a:srgbClr val="000000">
                  <a:tint val="75000"/>
                </a:srgbClr>
              </a:solidFill>
            </a:endParaRPr>
          </a:p>
        </p:txBody>
      </p:sp>
      <p:sp>
        <p:nvSpPr>
          <p:cNvPr id="3" name="文字版面配置區 2"/>
          <p:cNvSpPr>
            <a:spLocks noGrp="1"/>
          </p:cNvSpPr>
          <p:nvPr>
            <p:ph type="body" idx="4294967295"/>
          </p:nvPr>
        </p:nvSpPr>
        <p:spPr>
          <a:xfrm>
            <a:off x="1390309" y="1354265"/>
            <a:ext cx="10697248" cy="4555067"/>
          </a:xfrm>
        </p:spPr>
        <p:txBody>
          <a:bodyPr>
            <a:noAutofit/>
          </a:bodyPr>
          <a:lstStyle/>
          <a:p>
            <a:r>
              <a:rPr lang="en-US" altLang="zh-TW" sz="3200" dirty="0">
                <a:latin typeface="Noto Sans TC Bold" pitchFamily="34" charset="-120"/>
                <a:ea typeface="Noto Sans TC Bold" pitchFamily="34" charset="-120"/>
              </a:rPr>
              <a:t>a. </a:t>
            </a:r>
            <a:r>
              <a:rPr lang="zh-TW" altLang="en-US" sz="3200" dirty="0">
                <a:latin typeface="Noto Sans TC Bold" pitchFamily="34" charset="-120"/>
                <a:ea typeface="Noto Sans TC Bold" pitchFamily="34" charset="-120"/>
              </a:rPr>
              <a:t>必備項目：</a:t>
            </a:r>
            <a:endParaRPr lang="en-US" altLang="zh-TW" sz="3200" dirty="0">
              <a:latin typeface="Noto Sans TC Bold" pitchFamily="34" charset="-120"/>
              <a:ea typeface="Noto Sans TC Bold" pitchFamily="34" charset="-120"/>
            </a:endParaRPr>
          </a:p>
          <a:p>
            <a:pPr marL="0" indent="719649">
              <a:buNone/>
            </a:pPr>
            <a:r>
              <a:rPr lang="zh-TW" altLang="en-US" sz="3200" dirty="0">
                <a:latin typeface="Noto Sans TC Bold" pitchFamily="34" charset="-120"/>
                <a:ea typeface="Noto Sans TC Bold" pitchFamily="34" charset="-120"/>
              </a:rPr>
              <a:t>各單元</a:t>
            </a:r>
            <a:r>
              <a:rPr lang="en-US" altLang="zh-TW" sz="3200" dirty="0">
                <a:latin typeface="Noto Sans TC Bold" pitchFamily="34" charset="-120"/>
                <a:ea typeface="Noto Sans TC Bold" pitchFamily="34" charset="-120"/>
              </a:rPr>
              <a:t>/</a:t>
            </a:r>
            <a:r>
              <a:rPr lang="zh-TW" altLang="en-US" sz="3200" dirty="0">
                <a:latin typeface="Noto Sans TC Bold" pitchFamily="34" charset="-120"/>
                <a:ea typeface="Noto Sans TC Bold" pitchFamily="34" charset="-120"/>
              </a:rPr>
              <a:t>主題名稱與教學重點、教學進度、評量方式。</a:t>
            </a:r>
            <a:endParaRPr lang="en-US" altLang="zh-TW" sz="3200" dirty="0">
              <a:latin typeface="Noto Sans TC Bold" pitchFamily="34" charset="-120"/>
              <a:ea typeface="Noto Sans TC Bold" pitchFamily="34" charset="-120"/>
            </a:endParaRPr>
          </a:p>
          <a:p>
            <a:r>
              <a:rPr lang="zh-TW" altLang="en-US" sz="3200" dirty="0">
                <a:latin typeface="Noto Sans TC Bold" pitchFamily="34" charset="-120"/>
                <a:ea typeface="Noto Sans TC Bold" pitchFamily="34" charset="-120"/>
              </a:rPr>
              <a:t> </a:t>
            </a:r>
            <a:r>
              <a:rPr lang="en-US" altLang="zh-TW" sz="3200" dirty="0">
                <a:latin typeface="Noto Sans TC Bold" pitchFamily="34" charset="-120"/>
                <a:ea typeface="Noto Sans TC Bold" pitchFamily="34" charset="-120"/>
              </a:rPr>
              <a:t>b. </a:t>
            </a:r>
            <a:r>
              <a:rPr lang="zh-TW" altLang="en-US" sz="3200" dirty="0">
                <a:latin typeface="Noto Sans TC Bold" pitchFamily="34" charset="-120"/>
                <a:ea typeface="Noto Sans TC Bold" pitchFamily="34" charset="-120"/>
              </a:rPr>
              <a:t>鼓勵項目：</a:t>
            </a:r>
            <a:endParaRPr lang="en-US" altLang="zh-TW" sz="3200" dirty="0">
              <a:latin typeface="Noto Sans TC Bold" pitchFamily="34" charset="-120"/>
              <a:ea typeface="Noto Sans TC Bold" pitchFamily="34" charset="-120"/>
            </a:endParaRPr>
          </a:p>
          <a:p>
            <a:pPr marL="0" indent="719649">
              <a:buNone/>
            </a:pPr>
            <a:r>
              <a:rPr lang="zh-TW" altLang="en-US" sz="3200" dirty="0">
                <a:latin typeface="Noto Sans TC Bold" pitchFamily="34" charset="-120"/>
                <a:ea typeface="Noto Sans TC Bold" pitchFamily="34" charset="-120"/>
              </a:rPr>
              <a:t>各年級課程目標或核心素養</a:t>
            </a:r>
            <a:endParaRPr lang="en-US" altLang="zh-TW" sz="3200" dirty="0">
              <a:latin typeface="Noto Sans TC Bold" pitchFamily="34" charset="-120"/>
              <a:ea typeface="Noto Sans TC Bold" pitchFamily="34" charset="-120"/>
            </a:endParaRPr>
          </a:p>
          <a:p>
            <a:pPr marL="0" indent="719649">
              <a:buNone/>
            </a:pPr>
            <a:r>
              <a:rPr lang="zh-TW" altLang="en-US" sz="3200" dirty="0">
                <a:latin typeface="Noto Sans TC Bold" pitchFamily="34" charset="-120"/>
                <a:ea typeface="Noto Sans TC Bold" pitchFamily="34" charset="-120"/>
              </a:rPr>
              <a:t>融入議題之內容重點</a:t>
            </a:r>
            <a:endParaRPr lang="en-US" altLang="zh-TW" sz="3200" dirty="0">
              <a:latin typeface="Noto Sans TC Bold" pitchFamily="34" charset="-120"/>
              <a:ea typeface="Noto Sans TC Bold" pitchFamily="34" charset="-120"/>
            </a:endParaRPr>
          </a:p>
          <a:p>
            <a:pPr marL="0" indent="719649">
              <a:buNone/>
            </a:pPr>
            <a:r>
              <a:rPr lang="zh-TW" altLang="en-US" sz="3200" dirty="0">
                <a:latin typeface="Noto Sans TC Bold" pitchFamily="34" charset="-120"/>
                <a:ea typeface="Noto Sans TC Bold" pitchFamily="34" charset="-120"/>
              </a:rPr>
              <a:t>跨領域</a:t>
            </a:r>
            <a:r>
              <a:rPr lang="en-US" altLang="zh-TW" sz="3200" dirty="0">
                <a:latin typeface="Noto Sans TC Bold" pitchFamily="34" charset="-120"/>
                <a:ea typeface="Noto Sans TC Bold" pitchFamily="34" charset="-120"/>
              </a:rPr>
              <a:t>/ </a:t>
            </a:r>
            <a:r>
              <a:rPr lang="zh-TW" altLang="en-US" sz="3200" dirty="0">
                <a:latin typeface="Noto Sans TC Bold" pitchFamily="34" charset="-120"/>
                <a:ea typeface="Noto Sans TC Bold" pitchFamily="34" charset="-120"/>
              </a:rPr>
              <a:t>科目統整課程計畫及協同教學規劃</a:t>
            </a:r>
            <a:endParaRPr lang="en-US" altLang="zh-TW" sz="3200" dirty="0">
              <a:latin typeface="Noto Sans TC Bold" pitchFamily="34" charset="-120"/>
              <a:ea typeface="Noto Sans TC Bold" pitchFamily="34" charset="-120"/>
            </a:endParaRPr>
          </a:p>
          <a:p>
            <a:pPr marL="0" indent="719649">
              <a:buNone/>
            </a:pPr>
            <a:r>
              <a:rPr lang="zh-TW" altLang="en-US" sz="3200" dirty="0">
                <a:latin typeface="Noto Sans TC Bold" pitchFamily="34" charset="-120"/>
                <a:ea typeface="Noto Sans TC Bold" pitchFamily="34" charset="-120"/>
              </a:rPr>
              <a:t>選用教科書或自編教材一覽表等</a:t>
            </a:r>
          </a:p>
        </p:txBody>
      </p:sp>
      <p:grpSp>
        <p:nvGrpSpPr>
          <p:cNvPr id="5" name="群組 4"/>
          <p:cNvGrpSpPr/>
          <p:nvPr/>
        </p:nvGrpSpPr>
        <p:grpSpPr>
          <a:xfrm>
            <a:off x="0" y="1"/>
            <a:ext cx="554451" cy="6858001"/>
            <a:chOff x="0" y="0"/>
            <a:chExt cx="415838" cy="5143501"/>
          </a:xfrm>
        </p:grpSpPr>
        <p:grpSp>
          <p:nvGrpSpPr>
            <p:cNvPr id="6" name="群組 5"/>
            <p:cNvGrpSpPr/>
            <p:nvPr/>
          </p:nvGrpSpPr>
          <p:grpSpPr>
            <a:xfrm>
              <a:off x="0" y="0"/>
              <a:ext cx="415838" cy="5143501"/>
              <a:chOff x="0" y="0"/>
              <a:chExt cx="415838" cy="5143501"/>
            </a:xfrm>
          </p:grpSpPr>
          <p:sp>
            <p:nvSpPr>
              <p:cNvPr id="8" name="矩形 7"/>
              <p:cNvSpPr/>
              <p:nvPr/>
            </p:nvSpPr>
            <p:spPr>
              <a:xfrm>
                <a:off x="152400" y="0"/>
                <a:ext cx="263438" cy="51435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sp>
            <p:nvSpPr>
              <p:cNvPr id="9" name="矩形 8"/>
              <p:cNvSpPr/>
              <p:nvPr/>
            </p:nvSpPr>
            <p:spPr>
              <a:xfrm>
                <a:off x="0" y="1"/>
                <a:ext cx="263438" cy="51435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grpSp>
        <p:sp>
          <p:nvSpPr>
            <p:cNvPr id="7" name="矩形 6"/>
            <p:cNvSpPr/>
            <p:nvPr/>
          </p:nvSpPr>
          <p:spPr>
            <a:xfrm>
              <a:off x="163831" y="1"/>
              <a:ext cx="45719" cy="5143500"/>
            </a:xfrm>
            <a:prstGeom prst="rect">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grpSp>
    </p:spTree>
    <p:extLst>
      <p:ext uri="{BB962C8B-B14F-4D97-AF65-F5344CB8AC3E}">
        <p14:creationId xmlns:p14="http://schemas.microsoft.com/office/powerpoint/2010/main" val="1438955552"/>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en-US" altLang="zh-TW" sz="4000" dirty="0">
                <a:solidFill>
                  <a:schemeClr val="accent1"/>
                </a:solidFill>
              </a:rPr>
              <a:t>3</a:t>
            </a:r>
            <a:r>
              <a:rPr lang="zh-TW" altLang="en-US" sz="4000" dirty="0">
                <a:solidFill>
                  <a:schemeClr val="accent1"/>
                </a:solidFill>
              </a:rPr>
              <a:t>、各年級各彈性學習課程計畫</a:t>
            </a:r>
          </a:p>
        </p:txBody>
      </p:sp>
      <p:sp>
        <p:nvSpPr>
          <p:cNvPr id="4" name="投影片編號版面配置區 3"/>
          <p:cNvSpPr>
            <a:spLocks noGrp="1"/>
          </p:cNvSpPr>
          <p:nvPr>
            <p:ph type="sldNum" sz="quarter" idx="12"/>
          </p:nvPr>
        </p:nvSpPr>
        <p:spPr/>
        <p:txBody>
          <a:bodyPr/>
          <a:lstStyle/>
          <a:p>
            <a:pPr>
              <a:defRPr/>
            </a:pPr>
            <a:fld id="{DF9460B3-9ABE-4C9D-A384-F253A5F08D44}" type="slidenum">
              <a:rPr lang="en-US" altLang="zh-TW" smtClean="0">
                <a:solidFill>
                  <a:srgbClr val="000000">
                    <a:tint val="75000"/>
                  </a:srgbClr>
                </a:solidFill>
              </a:rPr>
              <a:pPr>
                <a:defRPr/>
              </a:pPr>
              <a:t>27</a:t>
            </a:fld>
            <a:endParaRPr lang="zh-TW" altLang="en-US">
              <a:solidFill>
                <a:srgbClr val="000000">
                  <a:tint val="75000"/>
                </a:srgbClr>
              </a:solidFill>
            </a:endParaRPr>
          </a:p>
        </p:txBody>
      </p:sp>
      <p:sp>
        <p:nvSpPr>
          <p:cNvPr id="3" name="文字版面配置區 2"/>
          <p:cNvSpPr>
            <a:spLocks noGrp="1"/>
          </p:cNvSpPr>
          <p:nvPr>
            <p:ph type="body" idx="4294967295"/>
          </p:nvPr>
        </p:nvSpPr>
        <p:spPr>
          <a:xfrm>
            <a:off x="1319635" y="1345365"/>
            <a:ext cx="10665581" cy="4555067"/>
          </a:xfrm>
        </p:spPr>
        <p:txBody>
          <a:bodyPr>
            <a:noAutofit/>
          </a:bodyPr>
          <a:lstStyle/>
          <a:p>
            <a:r>
              <a:rPr lang="en-US" altLang="zh-TW" sz="3200" dirty="0">
                <a:latin typeface="Noto Sans TC Bold" pitchFamily="34" charset="-120"/>
                <a:ea typeface="Noto Sans TC Bold" pitchFamily="34" charset="-120"/>
              </a:rPr>
              <a:t>a. </a:t>
            </a:r>
            <a:r>
              <a:rPr lang="zh-TW" altLang="en-US" sz="3200" dirty="0">
                <a:latin typeface="Noto Sans TC Bold" pitchFamily="34" charset="-120"/>
                <a:ea typeface="Noto Sans TC Bold" pitchFamily="34" charset="-120"/>
              </a:rPr>
              <a:t>必備項目：</a:t>
            </a:r>
            <a:endParaRPr lang="en-US" altLang="zh-TW" sz="3200" dirty="0">
              <a:latin typeface="Noto Sans TC Bold" pitchFamily="34" charset="-120"/>
              <a:ea typeface="Noto Sans TC Bold" pitchFamily="34" charset="-120"/>
            </a:endParaRPr>
          </a:p>
          <a:p>
            <a:pPr marL="596885" indent="0">
              <a:buNone/>
            </a:pPr>
            <a:r>
              <a:rPr lang="zh-TW" altLang="en-US" sz="3200" dirty="0">
                <a:latin typeface="Noto Sans TC Bold" pitchFamily="34" charset="-120"/>
                <a:ea typeface="Noto Sans TC Bold" pitchFamily="34" charset="-120"/>
              </a:rPr>
              <a:t>各單元</a:t>
            </a:r>
            <a:r>
              <a:rPr lang="en-US" altLang="zh-TW" sz="3200" dirty="0">
                <a:latin typeface="Noto Sans TC Bold" pitchFamily="34" charset="-120"/>
                <a:ea typeface="Noto Sans TC Bold" pitchFamily="34" charset="-120"/>
              </a:rPr>
              <a:t>/</a:t>
            </a:r>
            <a:r>
              <a:rPr lang="zh-TW" altLang="en-US" sz="3200" dirty="0">
                <a:latin typeface="Noto Sans TC Bold" pitchFamily="34" charset="-120"/>
                <a:ea typeface="Noto Sans TC Bold" pitchFamily="34" charset="-120"/>
              </a:rPr>
              <a:t>主題名稱與教學重點、教學進度、評量方式、</a:t>
            </a:r>
            <a:r>
              <a:rPr lang="zh-TW" altLang="en-US" sz="3200" b="1" dirty="0">
                <a:solidFill>
                  <a:srgbClr val="0070C0"/>
                </a:solidFill>
                <a:latin typeface="Noto Sans TC Bold" pitchFamily="34" charset="-120"/>
                <a:ea typeface="Noto Sans TC Bold" pitchFamily="34" charset="-120"/>
              </a:rPr>
              <a:t>各年級各彈性學習課程目標或核心素養</a:t>
            </a:r>
            <a:endParaRPr lang="en-US" altLang="zh-TW" sz="3200" b="1" dirty="0">
              <a:solidFill>
                <a:srgbClr val="0070C0"/>
              </a:solidFill>
              <a:latin typeface="Noto Sans TC Bold" pitchFamily="34" charset="-120"/>
              <a:ea typeface="Noto Sans TC Bold" pitchFamily="34" charset="-120"/>
            </a:endParaRPr>
          </a:p>
          <a:p>
            <a:pPr marL="596885" indent="0">
              <a:buNone/>
            </a:pPr>
            <a:r>
              <a:rPr lang="zh-TW" altLang="en-US" sz="3200" b="1" dirty="0">
                <a:solidFill>
                  <a:srgbClr val="0070C0"/>
                </a:solidFill>
                <a:latin typeface="Noto Sans TC Bold" pitchFamily="34" charset="-120"/>
                <a:ea typeface="Noto Sans TC Bold" pitchFamily="34" charset="-120"/>
              </a:rPr>
              <a:t>融入議題之內容重點</a:t>
            </a:r>
            <a:endParaRPr lang="en-US" altLang="zh-TW" sz="3200" b="1" dirty="0">
              <a:solidFill>
                <a:srgbClr val="0070C0"/>
              </a:solidFill>
              <a:latin typeface="Noto Sans TC Bold" pitchFamily="34" charset="-120"/>
              <a:ea typeface="Noto Sans TC Bold" pitchFamily="34" charset="-120"/>
            </a:endParaRPr>
          </a:p>
          <a:p>
            <a:pPr marL="596885" indent="0">
              <a:buNone/>
            </a:pPr>
            <a:r>
              <a:rPr lang="zh-TW" altLang="en-US" sz="3200" b="1" dirty="0">
                <a:solidFill>
                  <a:srgbClr val="0070C0"/>
                </a:solidFill>
                <a:latin typeface="Noto Sans TC Bold" pitchFamily="34" charset="-120"/>
                <a:ea typeface="Noto Sans TC Bold" pitchFamily="34" charset="-120"/>
              </a:rPr>
              <a:t>選用教科書或自編教材一覽表</a:t>
            </a:r>
            <a:endParaRPr lang="en-US" altLang="zh-TW" sz="3200" b="1" dirty="0">
              <a:solidFill>
                <a:srgbClr val="0070C0"/>
              </a:solidFill>
              <a:latin typeface="Noto Sans TC Bold" pitchFamily="34" charset="-120"/>
              <a:ea typeface="Noto Sans TC Bold" pitchFamily="34" charset="-120"/>
            </a:endParaRPr>
          </a:p>
          <a:p>
            <a:r>
              <a:rPr lang="zh-TW" altLang="en-US" sz="3200" dirty="0">
                <a:latin typeface="Noto Sans TC Bold" pitchFamily="34" charset="-120"/>
                <a:ea typeface="Noto Sans TC Bold" pitchFamily="34" charset="-120"/>
              </a:rPr>
              <a:t> </a:t>
            </a:r>
            <a:r>
              <a:rPr lang="en-US" altLang="zh-TW" sz="3200" dirty="0">
                <a:latin typeface="Noto Sans TC Bold" pitchFamily="34" charset="-120"/>
                <a:ea typeface="Noto Sans TC Bold" pitchFamily="34" charset="-120"/>
              </a:rPr>
              <a:t>b</a:t>
            </a:r>
            <a:r>
              <a:rPr lang="en-US" altLang="zh-TW" sz="3200" dirty="0" smtClean="0">
                <a:latin typeface="Noto Sans TC Bold" pitchFamily="34" charset="-120"/>
                <a:ea typeface="Noto Sans TC Bold" pitchFamily="34" charset="-120"/>
              </a:rPr>
              <a:t>.</a:t>
            </a:r>
            <a:r>
              <a:rPr lang="zh-TW" altLang="en-US" sz="3200" dirty="0" smtClean="0">
                <a:latin typeface="Noto Sans TC Bold" pitchFamily="34" charset="-120"/>
                <a:ea typeface="Noto Sans TC Bold" pitchFamily="34" charset="-120"/>
              </a:rPr>
              <a:t>鼓勵</a:t>
            </a:r>
            <a:r>
              <a:rPr lang="zh-TW" altLang="en-US" sz="3200" dirty="0">
                <a:latin typeface="Noto Sans TC Bold" pitchFamily="34" charset="-120"/>
                <a:ea typeface="Noto Sans TC Bold" pitchFamily="34" charset="-120"/>
              </a:rPr>
              <a:t>項目：</a:t>
            </a:r>
            <a:endParaRPr lang="en-US" altLang="zh-TW" sz="3200" dirty="0">
              <a:latin typeface="Noto Sans TC Bold" pitchFamily="34" charset="-120"/>
              <a:ea typeface="Noto Sans TC Bold" pitchFamily="34" charset="-120"/>
            </a:endParaRPr>
          </a:p>
          <a:p>
            <a:pPr marL="596885" indent="0">
              <a:buNone/>
            </a:pPr>
            <a:r>
              <a:rPr lang="zh-TW" altLang="en-US" sz="3200" dirty="0">
                <a:latin typeface="Noto Sans TC Bold" pitchFamily="34" charset="-120"/>
                <a:ea typeface="Noto Sans TC Bold" pitchFamily="34" charset="-120"/>
              </a:rPr>
              <a:t>各年級各彈性學習課程師資一覽表</a:t>
            </a:r>
            <a:endParaRPr lang="en-US" altLang="zh-TW" sz="3200" dirty="0">
              <a:latin typeface="Noto Sans TC Bold" pitchFamily="34" charset="-120"/>
              <a:ea typeface="Noto Sans TC Bold" pitchFamily="34" charset="-120"/>
            </a:endParaRPr>
          </a:p>
          <a:p>
            <a:pPr marL="596885" indent="0">
              <a:buNone/>
            </a:pPr>
            <a:r>
              <a:rPr lang="zh-TW" altLang="en-US" sz="3200" dirty="0">
                <a:latin typeface="Noto Sans TC Bold" pitchFamily="34" charset="-120"/>
                <a:ea typeface="Noto Sans TC Bold" pitchFamily="34" charset="-120"/>
              </a:rPr>
              <a:t> 符合課程綱要總綱四大類彈性學習課程自我檢核表等</a:t>
            </a:r>
          </a:p>
        </p:txBody>
      </p:sp>
      <p:grpSp>
        <p:nvGrpSpPr>
          <p:cNvPr id="5" name="群組 4"/>
          <p:cNvGrpSpPr/>
          <p:nvPr/>
        </p:nvGrpSpPr>
        <p:grpSpPr>
          <a:xfrm>
            <a:off x="0" y="1"/>
            <a:ext cx="554451" cy="6858001"/>
            <a:chOff x="0" y="0"/>
            <a:chExt cx="415838" cy="5143501"/>
          </a:xfrm>
        </p:grpSpPr>
        <p:grpSp>
          <p:nvGrpSpPr>
            <p:cNvPr id="6" name="群組 5"/>
            <p:cNvGrpSpPr/>
            <p:nvPr/>
          </p:nvGrpSpPr>
          <p:grpSpPr>
            <a:xfrm>
              <a:off x="0" y="0"/>
              <a:ext cx="415838" cy="5143501"/>
              <a:chOff x="0" y="0"/>
              <a:chExt cx="415838" cy="5143501"/>
            </a:xfrm>
          </p:grpSpPr>
          <p:sp>
            <p:nvSpPr>
              <p:cNvPr id="8" name="矩形 7"/>
              <p:cNvSpPr/>
              <p:nvPr/>
            </p:nvSpPr>
            <p:spPr>
              <a:xfrm>
                <a:off x="152400" y="0"/>
                <a:ext cx="263438" cy="51435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sp>
            <p:nvSpPr>
              <p:cNvPr id="9" name="矩形 8"/>
              <p:cNvSpPr/>
              <p:nvPr/>
            </p:nvSpPr>
            <p:spPr>
              <a:xfrm>
                <a:off x="0" y="1"/>
                <a:ext cx="263438" cy="51435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grpSp>
        <p:sp>
          <p:nvSpPr>
            <p:cNvPr id="7" name="矩形 6"/>
            <p:cNvSpPr/>
            <p:nvPr/>
          </p:nvSpPr>
          <p:spPr>
            <a:xfrm>
              <a:off x="163831" y="1"/>
              <a:ext cx="45719" cy="5143500"/>
            </a:xfrm>
            <a:prstGeom prst="rect">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grpSp>
    </p:spTree>
    <p:extLst>
      <p:ext uri="{BB962C8B-B14F-4D97-AF65-F5344CB8AC3E}">
        <p14:creationId xmlns:p14="http://schemas.microsoft.com/office/powerpoint/2010/main" val="741238680"/>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4000" b="0" dirty="0">
                <a:solidFill>
                  <a:schemeClr val="accent1"/>
                </a:solidFill>
                <a:latin typeface="Noto Sans TC Bold" pitchFamily="34" charset="-120"/>
                <a:ea typeface="Noto Sans TC Bold" pitchFamily="34" charset="-120"/>
              </a:rPr>
              <a:t>  </a:t>
            </a:r>
            <a:r>
              <a:rPr lang="en-US" altLang="zh-TW" sz="4000" dirty="0">
                <a:solidFill>
                  <a:schemeClr val="accent1"/>
                </a:solidFill>
              </a:rPr>
              <a:t>4.</a:t>
            </a:r>
            <a:r>
              <a:rPr lang="zh-TW" altLang="en-US" sz="4000" dirty="0">
                <a:solidFill>
                  <a:schemeClr val="accent1"/>
                </a:solidFill>
              </a:rPr>
              <a:t>附件</a:t>
            </a:r>
          </a:p>
        </p:txBody>
      </p:sp>
      <p:sp>
        <p:nvSpPr>
          <p:cNvPr id="4" name="投影片編號版面配置區 3"/>
          <p:cNvSpPr>
            <a:spLocks noGrp="1"/>
          </p:cNvSpPr>
          <p:nvPr>
            <p:ph type="sldNum" sz="quarter" idx="12"/>
          </p:nvPr>
        </p:nvSpPr>
        <p:spPr/>
        <p:txBody>
          <a:bodyPr/>
          <a:lstStyle/>
          <a:p>
            <a:pPr>
              <a:defRPr/>
            </a:pPr>
            <a:fld id="{DF9460B3-9ABE-4C9D-A384-F253A5F08D44}" type="slidenum">
              <a:rPr lang="en-US" altLang="zh-TW" smtClean="0">
                <a:solidFill>
                  <a:srgbClr val="000000">
                    <a:tint val="75000"/>
                  </a:srgbClr>
                </a:solidFill>
              </a:rPr>
              <a:pPr>
                <a:defRPr/>
              </a:pPr>
              <a:t>28</a:t>
            </a:fld>
            <a:endParaRPr lang="zh-TW" altLang="en-US">
              <a:solidFill>
                <a:srgbClr val="000000">
                  <a:tint val="75000"/>
                </a:srgbClr>
              </a:solidFill>
            </a:endParaRPr>
          </a:p>
        </p:txBody>
      </p:sp>
      <p:sp>
        <p:nvSpPr>
          <p:cNvPr id="3" name="文字版面配置區 2"/>
          <p:cNvSpPr>
            <a:spLocks noGrp="1"/>
          </p:cNvSpPr>
          <p:nvPr>
            <p:ph type="body" idx="4294967295"/>
          </p:nvPr>
        </p:nvSpPr>
        <p:spPr>
          <a:xfrm>
            <a:off x="832659" y="1028704"/>
            <a:ext cx="11452783" cy="4917017"/>
          </a:xfrm>
        </p:spPr>
        <p:txBody>
          <a:bodyPr>
            <a:noAutofit/>
          </a:bodyPr>
          <a:lstStyle/>
          <a:p>
            <a:r>
              <a:rPr lang="en-US" altLang="zh-TW" sz="3200" dirty="0">
                <a:latin typeface="Noto Sans TC Bold" pitchFamily="34" charset="-120"/>
                <a:ea typeface="Noto Sans TC Bold" pitchFamily="34" charset="-120"/>
              </a:rPr>
              <a:t>a. </a:t>
            </a:r>
            <a:r>
              <a:rPr lang="zh-TW" altLang="en-US" sz="3200" dirty="0">
                <a:latin typeface="Noto Sans TC Bold" pitchFamily="34" charset="-120"/>
                <a:ea typeface="Noto Sans TC Bold" pitchFamily="34" charset="-120"/>
              </a:rPr>
              <a:t>必備項目：</a:t>
            </a:r>
            <a:endParaRPr lang="en-US" altLang="zh-TW" sz="3200" dirty="0">
              <a:latin typeface="Noto Sans TC Bold" pitchFamily="34" charset="-120"/>
              <a:ea typeface="Noto Sans TC Bold" pitchFamily="34" charset="-120"/>
            </a:endParaRPr>
          </a:p>
          <a:p>
            <a:pPr marL="480472" indent="0">
              <a:buNone/>
            </a:pPr>
            <a:r>
              <a:rPr lang="zh-TW" altLang="en-US" sz="3200" dirty="0">
                <a:latin typeface="Noto Sans TC Bold" pitchFamily="34" charset="-120"/>
                <a:ea typeface="Noto Sans TC Bold" pitchFamily="34" charset="-120"/>
              </a:rPr>
              <a:t>學校課程發展委員會組織要點</a:t>
            </a:r>
            <a:endParaRPr lang="en-US" altLang="zh-TW" sz="3200" dirty="0">
              <a:latin typeface="Noto Sans TC Bold" pitchFamily="34" charset="-120"/>
              <a:ea typeface="Noto Sans TC Bold" pitchFamily="34" charset="-120"/>
            </a:endParaRPr>
          </a:p>
          <a:p>
            <a:pPr marL="480472" indent="0">
              <a:buNone/>
            </a:pPr>
            <a:r>
              <a:rPr lang="zh-TW" altLang="en-US" sz="3200" dirty="0">
                <a:latin typeface="Noto Sans TC Bold" pitchFamily="34" charset="-120"/>
                <a:ea typeface="Noto Sans TC Bold" pitchFamily="34" charset="-120"/>
              </a:rPr>
              <a:t>課程發展委員會審議課程計畫紀錄。</a:t>
            </a:r>
            <a:endParaRPr lang="en-US" altLang="zh-TW" sz="3200" dirty="0">
              <a:latin typeface="Noto Sans TC Bold" pitchFamily="34" charset="-120"/>
              <a:ea typeface="Noto Sans TC Bold" pitchFamily="34" charset="-120"/>
            </a:endParaRPr>
          </a:p>
          <a:p>
            <a:r>
              <a:rPr lang="zh-TW" altLang="en-US" sz="3200" dirty="0">
                <a:latin typeface="Noto Sans TC Bold" pitchFamily="34" charset="-120"/>
                <a:ea typeface="Noto Sans TC Bold" pitchFamily="34" charset="-120"/>
              </a:rPr>
              <a:t> </a:t>
            </a:r>
            <a:r>
              <a:rPr lang="en-US" altLang="zh-TW" sz="3200" dirty="0">
                <a:latin typeface="Noto Sans TC Bold" pitchFamily="34" charset="-120"/>
                <a:ea typeface="Noto Sans TC Bold" pitchFamily="34" charset="-120"/>
              </a:rPr>
              <a:t>b. </a:t>
            </a:r>
            <a:r>
              <a:rPr lang="zh-TW" altLang="en-US" sz="3200" dirty="0">
                <a:latin typeface="Noto Sans TC Bold" pitchFamily="34" charset="-120"/>
                <a:ea typeface="Noto Sans TC Bold" pitchFamily="34" charset="-120"/>
              </a:rPr>
              <a:t>鼓勵項目：</a:t>
            </a:r>
            <a:endParaRPr lang="en-US" altLang="zh-TW" sz="3200" dirty="0">
              <a:latin typeface="Noto Sans TC Bold" pitchFamily="34" charset="-120"/>
              <a:ea typeface="Noto Sans TC Bold" pitchFamily="34" charset="-120"/>
            </a:endParaRPr>
          </a:p>
          <a:p>
            <a:pPr marL="0" indent="480472">
              <a:buNone/>
            </a:pPr>
            <a:r>
              <a:rPr lang="zh-TW" altLang="en-US" sz="3200" dirty="0">
                <a:latin typeface="Noto Sans TC Bold" pitchFamily="34" charset="-120"/>
                <a:ea typeface="Noto Sans TC Bold" pitchFamily="34" charset="-120"/>
              </a:rPr>
              <a:t>學生在同一學習階段使用不同版本教科書之銜接計畫</a:t>
            </a:r>
            <a:endParaRPr lang="en-US" altLang="zh-TW" sz="3200" dirty="0">
              <a:latin typeface="Noto Sans TC Bold" pitchFamily="34" charset="-120"/>
              <a:ea typeface="Noto Sans TC Bold" pitchFamily="34" charset="-120"/>
            </a:endParaRPr>
          </a:p>
          <a:p>
            <a:pPr marL="0" indent="480472">
              <a:buNone/>
            </a:pPr>
            <a:r>
              <a:rPr lang="zh-TW" altLang="en-US" sz="3200" dirty="0">
                <a:latin typeface="Noto Sans TC Bold" pitchFamily="34" charset="-120"/>
                <a:ea typeface="Noto Sans TC Bold" pitchFamily="34" charset="-120"/>
              </a:rPr>
              <a:t>全校教師授課節數一覽表、全校學生每日作息時間表</a:t>
            </a:r>
            <a:endParaRPr lang="en-US" altLang="zh-TW" sz="3200" dirty="0">
              <a:latin typeface="Noto Sans TC Bold" pitchFamily="34" charset="-120"/>
              <a:ea typeface="Noto Sans TC Bold" pitchFamily="34" charset="-120"/>
            </a:endParaRPr>
          </a:p>
          <a:p>
            <a:pPr marL="0" indent="480472">
              <a:buNone/>
            </a:pPr>
            <a:r>
              <a:rPr lang="zh-TW" altLang="en-US" sz="3200" dirty="0">
                <a:latin typeface="Noto Sans TC Bold" pitchFamily="34" charset="-120"/>
                <a:ea typeface="Noto Sans TC Bold" pitchFamily="34" charset="-120"/>
              </a:rPr>
              <a:t>學校年度重大活動行事 曆、課程評鑑計畫及相關表格工具</a:t>
            </a:r>
            <a:endParaRPr lang="en-US" altLang="zh-TW" sz="3200" dirty="0">
              <a:latin typeface="Noto Sans TC Bold" pitchFamily="34" charset="-120"/>
              <a:ea typeface="Noto Sans TC Bold" pitchFamily="34" charset="-120"/>
            </a:endParaRPr>
          </a:p>
          <a:p>
            <a:pPr marL="0" indent="480472">
              <a:buNone/>
            </a:pPr>
            <a:r>
              <a:rPr lang="zh-TW" altLang="en-US" sz="3200" dirty="0">
                <a:latin typeface="Noto Sans TC Bold" pitchFamily="34" charset="-120"/>
                <a:ea typeface="Noto Sans TC Bold" pitchFamily="34" charset="-120"/>
              </a:rPr>
              <a:t>上學年課程計畫實施情形檢討</a:t>
            </a:r>
            <a:endParaRPr lang="en-US" altLang="zh-TW" sz="3200" dirty="0">
              <a:latin typeface="Noto Sans TC Bold" pitchFamily="34" charset="-120"/>
              <a:ea typeface="Noto Sans TC Bold" pitchFamily="34" charset="-120"/>
            </a:endParaRPr>
          </a:p>
          <a:p>
            <a:pPr marL="0" indent="480472">
              <a:buNone/>
            </a:pPr>
            <a:r>
              <a:rPr lang="zh-TW" altLang="en-US" sz="3200" dirty="0">
                <a:latin typeface="Noto Sans TC Bold" pitchFamily="34" charset="-120"/>
                <a:ea typeface="Noto Sans TC Bold" pitchFamily="34" charset="-120"/>
              </a:rPr>
              <a:t>學校 社區課程資源調查與運用一覽表</a:t>
            </a:r>
            <a:endParaRPr lang="en-US" altLang="zh-TW" sz="3200" dirty="0">
              <a:latin typeface="Noto Sans TC Bold" pitchFamily="34" charset="-120"/>
              <a:ea typeface="Noto Sans TC Bold" pitchFamily="34" charset="-120"/>
            </a:endParaRPr>
          </a:p>
          <a:p>
            <a:pPr marL="0" indent="480472">
              <a:buNone/>
            </a:pPr>
            <a:r>
              <a:rPr lang="zh-TW" altLang="en-US" sz="3200" dirty="0">
                <a:latin typeface="Noto Sans TC Bold" pitchFamily="34" charset="-120"/>
                <a:ea typeface="Noto Sans TC Bold" pitchFamily="34" charset="-120"/>
              </a:rPr>
              <a:t>學校校長及教師公開課實施計畫等</a:t>
            </a:r>
          </a:p>
          <a:p>
            <a:endParaRPr lang="zh-TW" altLang="en-US" sz="3200" dirty="0">
              <a:latin typeface="Noto Sans TC Bold" pitchFamily="34" charset="-120"/>
              <a:ea typeface="Noto Sans TC Bold" pitchFamily="34" charset="-120"/>
            </a:endParaRPr>
          </a:p>
        </p:txBody>
      </p:sp>
      <p:grpSp>
        <p:nvGrpSpPr>
          <p:cNvPr id="5" name="群組 4"/>
          <p:cNvGrpSpPr/>
          <p:nvPr/>
        </p:nvGrpSpPr>
        <p:grpSpPr>
          <a:xfrm>
            <a:off x="0" y="1"/>
            <a:ext cx="554451" cy="6858001"/>
            <a:chOff x="0" y="0"/>
            <a:chExt cx="415838" cy="5143501"/>
          </a:xfrm>
        </p:grpSpPr>
        <p:grpSp>
          <p:nvGrpSpPr>
            <p:cNvPr id="6" name="群組 5"/>
            <p:cNvGrpSpPr/>
            <p:nvPr/>
          </p:nvGrpSpPr>
          <p:grpSpPr>
            <a:xfrm>
              <a:off x="0" y="0"/>
              <a:ext cx="415838" cy="5143501"/>
              <a:chOff x="0" y="0"/>
              <a:chExt cx="415838" cy="5143501"/>
            </a:xfrm>
          </p:grpSpPr>
          <p:sp>
            <p:nvSpPr>
              <p:cNvPr id="8" name="矩形 7"/>
              <p:cNvSpPr/>
              <p:nvPr/>
            </p:nvSpPr>
            <p:spPr>
              <a:xfrm>
                <a:off x="152400" y="0"/>
                <a:ext cx="263438" cy="51435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sp>
            <p:nvSpPr>
              <p:cNvPr id="9" name="矩形 8"/>
              <p:cNvSpPr/>
              <p:nvPr/>
            </p:nvSpPr>
            <p:spPr>
              <a:xfrm>
                <a:off x="0" y="1"/>
                <a:ext cx="263438" cy="51435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grpSp>
        <p:sp>
          <p:nvSpPr>
            <p:cNvPr id="7" name="矩形 6"/>
            <p:cNvSpPr/>
            <p:nvPr/>
          </p:nvSpPr>
          <p:spPr>
            <a:xfrm>
              <a:off x="163831" y="1"/>
              <a:ext cx="45719" cy="5143500"/>
            </a:xfrm>
            <a:prstGeom prst="rect">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grpSp>
    </p:spTree>
    <p:extLst>
      <p:ext uri="{BB962C8B-B14F-4D97-AF65-F5344CB8AC3E}">
        <p14:creationId xmlns:p14="http://schemas.microsoft.com/office/powerpoint/2010/main" val="186608535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標題 5"/>
          <p:cNvSpPr>
            <a:spLocks noGrp="1"/>
          </p:cNvSpPr>
          <p:nvPr>
            <p:ph type="title"/>
          </p:nvPr>
        </p:nvSpPr>
        <p:spPr>
          <a:xfrm>
            <a:off x="669925" y="66685"/>
            <a:ext cx="11522075" cy="1028699"/>
          </a:xfrm>
        </p:spPr>
        <p:txBody>
          <a:bodyPr>
            <a:noAutofit/>
          </a:bodyPr>
          <a:lstStyle/>
          <a:p>
            <a:r>
              <a:rPr lang="zh-TW" altLang="en-US" sz="4267" dirty="0">
                <a:solidFill>
                  <a:schemeClr val="accent1"/>
                </a:solidFill>
                <a:latin typeface="Noto Sans TC Bold" pitchFamily="34" charset="-120"/>
                <a:ea typeface="Noto Sans TC Bold" pitchFamily="34" charset="-120"/>
                <a:cs typeface="Hannotate TC Regular"/>
                <a:sym typeface="Hannotate TC Regular"/>
              </a:rPr>
              <a:t>三</a:t>
            </a:r>
            <a:r>
              <a:rPr lang="en-US" altLang="zh-TW" sz="4267" dirty="0">
                <a:solidFill>
                  <a:schemeClr val="accent1"/>
                </a:solidFill>
                <a:latin typeface="Noto Sans TC Bold" pitchFamily="34" charset="-120"/>
                <a:ea typeface="Noto Sans TC Bold" pitchFamily="34" charset="-120"/>
                <a:cs typeface="Hannotate TC Regular"/>
                <a:sym typeface="Hannotate TC Regular"/>
              </a:rPr>
              <a:t>.</a:t>
            </a:r>
            <a:r>
              <a:rPr lang="zh-TW" altLang="en-US" sz="4267" dirty="0">
                <a:solidFill>
                  <a:schemeClr val="accent1"/>
                </a:solidFill>
                <a:latin typeface="Noto Sans TC Bold" pitchFamily="34" charset="-120"/>
                <a:ea typeface="Noto Sans TC Bold" pitchFamily="34" charset="-120"/>
                <a:cs typeface="Hannotate TC Regular"/>
                <a:sym typeface="Hannotate TC Regular"/>
              </a:rPr>
              <a:t>審查自編自選教材</a:t>
            </a:r>
          </a:p>
        </p:txBody>
      </p:sp>
      <p:sp>
        <p:nvSpPr>
          <p:cNvPr id="2" name="投影片編號版面配置區 1"/>
          <p:cNvSpPr>
            <a:spLocks noGrp="1"/>
          </p:cNvSpPr>
          <p:nvPr>
            <p:ph type="sldNum" sz="quarter" idx="12"/>
          </p:nvPr>
        </p:nvSpPr>
        <p:spPr>
          <a:prstGeom prst="ellipse">
            <a:avLst/>
          </a:prstGeom>
        </p:spPr>
        <p:txBody>
          <a:bodyPr/>
          <a:lstStyle/>
          <a:p>
            <a:fld id="{A262F1E5-B8D5-4ABC-8576-D8EA445A15AD}" type="slidenum">
              <a:rPr lang="zh-TW" altLang="en-US" smtClean="0">
                <a:solidFill>
                  <a:srgbClr val="000000">
                    <a:tint val="75000"/>
                  </a:srgbClr>
                </a:solidFill>
              </a:rPr>
              <a:pPr/>
              <a:t>29</a:t>
            </a:fld>
            <a:endParaRPr lang="zh-TW" altLang="en-US">
              <a:solidFill>
                <a:srgbClr val="000000">
                  <a:tint val="75000"/>
                </a:srgbClr>
              </a:solidFill>
            </a:endParaRPr>
          </a:p>
        </p:txBody>
      </p:sp>
      <p:sp>
        <p:nvSpPr>
          <p:cNvPr id="4" name="標題 6"/>
          <p:cNvSpPr txBox="1">
            <a:spLocks/>
          </p:cNvSpPr>
          <p:nvPr/>
        </p:nvSpPr>
        <p:spPr>
          <a:xfrm>
            <a:off x="932299" y="1145241"/>
            <a:ext cx="10363200" cy="1143000"/>
          </a:xfrm>
          <a:prstGeom prst="rect">
            <a:avLst/>
          </a:prstGeom>
        </p:spPr>
        <p:txBody>
          <a:bodyPr/>
          <a:lstStyle>
            <a:lvl1pPr algn="l" rtl="0" eaLnBrk="1" latinLnBrk="0" hangingPunct="1">
              <a:spcBef>
                <a:spcPct val="0"/>
              </a:spcBef>
              <a:buNone/>
              <a:defRPr kumimoji="0" sz="4000" kern="1200">
                <a:solidFill>
                  <a:schemeClr val="tx2"/>
                </a:solidFill>
                <a:latin typeface="+mj-lt"/>
                <a:ea typeface="+mj-ea"/>
                <a:cs typeface="+mj-cs"/>
              </a:defRPr>
            </a:lvl1pPr>
          </a:lstStyle>
          <a:p>
            <a:pPr fontAlgn="auto">
              <a:spcAft>
                <a:spcPts val="0"/>
              </a:spcAft>
            </a:pPr>
            <a:r>
              <a:rPr lang="zh-TW" altLang="en-US" sz="5333" dirty="0">
                <a:solidFill>
                  <a:srgbClr val="44546A"/>
                </a:solidFill>
                <a:latin typeface="Noto Sans TC Bold" pitchFamily="34" charset="-120"/>
                <a:ea typeface="Noto Sans TC Bold" pitchFamily="34" charset="-120"/>
              </a:rPr>
              <a:t>自編教材審查參考規準</a:t>
            </a:r>
          </a:p>
        </p:txBody>
      </p:sp>
      <p:sp>
        <p:nvSpPr>
          <p:cNvPr id="5" name="內容版面配置區 7"/>
          <p:cNvSpPr txBox="1">
            <a:spLocks/>
          </p:cNvSpPr>
          <p:nvPr/>
        </p:nvSpPr>
        <p:spPr>
          <a:xfrm>
            <a:off x="707600" y="2074225"/>
            <a:ext cx="10587899" cy="4835647"/>
          </a:xfrm>
          <a:prstGeom prst="rect">
            <a:avLst/>
          </a:prstGeom>
        </p:spPr>
        <p:txBody>
          <a:bodyPr>
            <a:noAutofit/>
          </a:bodyPr>
          <a:lstStyle>
            <a:lvl1pPr marL="274320" indent="-274320" algn="l" rtl="0" eaLnBrk="1" latinLnBrk="0" hangingPunct="1">
              <a:spcBef>
                <a:spcPts val="580"/>
              </a:spcBef>
              <a:buClr>
                <a:schemeClr val="accent1"/>
              </a:buClr>
              <a:buSzPct val="85000"/>
              <a:buFont typeface="Wingdings 2"/>
              <a:buChar char=""/>
              <a:defRPr kumimoji="0" sz="2600" kern="1200">
                <a:solidFill>
                  <a:schemeClr val="tx1"/>
                </a:solidFill>
                <a:latin typeface="+mn-lt"/>
                <a:ea typeface="+mn-ea"/>
                <a:cs typeface="+mn-cs"/>
              </a:defRPr>
            </a:lvl1pPr>
            <a:lvl2pPr marL="548640" indent="-228600" algn="l" rtl="0" eaLnBrk="1" latinLnBrk="0" hangingPunct="1">
              <a:spcBef>
                <a:spcPts val="370"/>
              </a:spcBef>
              <a:buClr>
                <a:schemeClr val="accent2"/>
              </a:buClr>
              <a:buSzPct val="85000"/>
              <a:buFont typeface="Wingdings 2"/>
              <a:buChar char=""/>
              <a:defRPr kumimoji="0" sz="2400" kern="1200">
                <a:solidFill>
                  <a:schemeClr val="tx1"/>
                </a:solidFill>
                <a:latin typeface="+mn-lt"/>
                <a:ea typeface="+mn-ea"/>
                <a:cs typeface="+mn-cs"/>
              </a:defRPr>
            </a:lvl2pPr>
            <a:lvl3pPr marL="822960" indent="-228600" algn="l" rtl="0" eaLnBrk="1" latinLnBrk="0" hangingPunct="1">
              <a:spcBef>
                <a:spcPts val="370"/>
              </a:spcBef>
              <a:buClr>
                <a:schemeClr val="accent1">
                  <a:tint val="60000"/>
                </a:schemeClr>
              </a:buClr>
              <a:buSzPct val="85000"/>
              <a:buFont typeface="Wingdings 2"/>
              <a:buChar char=""/>
              <a:defRPr kumimoji="0" sz="2000" kern="1200">
                <a:solidFill>
                  <a:schemeClr val="tx1"/>
                </a:solidFill>
                <a:latin typeface="+mn-lt"/>
                <a:ea typeface="+mn-ea"/>
                <a:cs typeface="+mn-cs"/>
              </a:defRPr>
            </a:lvl3pPr>
            <a:lvl4pPr marL="1097280" indent="-228600" algn="l" rtl="0" eaLnBrk="1" latinLnBrk="0" hangingPunct="1">
              <a:spcBef>
                <a:spcPts val="370"/>
              </a:spcBef>
              <a:buClr>
                <a:schemeClr val="accent3"/>
              </a:buClr>
              <a:buSzPct val="80000"/>
              <a:buFont typeface="Wingdings 2"/>
              <a:buChar char=""/>
              <a:defRPr kumimoji="0" sz="2000" kern="1200">
                <a:solidFill>
                  <a:schemeClr val="tx1"/>
                </a:solidFill>
                <a:latin typeface="+mn-lt"/>
                <a:ea typeface="+mn-ea"/>
                <a:cs typeface="+mn-cs"/>
              </a:defRPr>
            </a:lvl4pPr>
            <a:lvl5pPr marL="1371600" indent="-228600" algn="l" rtl="0" eaLnBrk="1" latinLnBrk="0" hangingPunct="1">
              <a:spcBef>
                <a:spcPts val="370"/>
              </a:spcBef>
              <a:buClr>
                <a:schemeClr val="accent3"/>
              </a:buClr>
              <a:buFontTx/>
              <a:buChar char="o"/>
              <a:defRPr kumimoji="0" sz="2000" kern="1200">
                <a:solidFill>
                  <a:schemeClr val="tx1"/>
                </a:solidFill>
                <a:latin typeface="+mn-lt"/>
                <a:ea typeface="+mn-ea"/>
                <a:cs typeface="+mn-cs"/>
              </a:defRPr>
            </a:lvl5pPr>
            <a:lvl6pPr marL="1645920" indent="-228600" algn="l" rtl="0" eaLnBrk="1" latinLnBrk="0" hangingPunct="1">
              <a:spcBef>
                <a:spcPts val="370"/>
              </a:spcBef>
              <a:buClr>
                <a:schemeClr val="accent3"/>
              </a:buClr>
              <a:buChar char="•"/>
              <a:defRPr kumimoji="0" sz="1800" kern="1200" baseline="0">
                <a:solidFill>
                  <a:schemeClr val="tx1"/>
                </a:solidFill>
                <a:latin typeface="+mn-lt"/>
                <a:ea typeface="+mn-ea"/>
                <a:cs typeface="+mn-cs"/>
              </a:defRPr>
            </a:lvl6pPr>
            <a:lvl7pPr marL="1920240" indent="-228600" algn="l" rtl="0" eaLnBrk="1" latinLnBrk="0" hangingPunct="1">
              <a:spcBef>
                <a:spcPts val="370"/>
              </a:spcBef>
              <a:buClr>
                <a:schemeClr val="accent2"/>
              </a:buClr>
              <a:buChar char="•"/>
              <a:defRPr kumimoji="0" sz="1800" kern="1200">
                <a:solidFill>
                  <a:schemeClr val="tx1"/>
                </a:solidFill>
                <a:latin typeface="+mn-lt"/>
                <a:ea typeface="+mn-ea"/>
                <a:cs typeface="+mn-cs"/>
              </a:defRPr>
            </a:lvl7pPr>
            <a:lvl8pPr marL="2194560" indent="-228600" algn="l" rtl="0" eaLnBrk="1" latinLnBrk="0" hangingPunct="1">
              <a:spcBef>
                <a:spcPts val="370"/>
              </a:spcBef>
              <a:buClr>
                <a:schemeClr val="accent1">
                  <a:tint val="60000"/>
                </a:schemeClr>
              </a:buClr>
              <a:buChar char="•"/>
              <a:defRPr kumimoji="0" sz="1800" kern="1200">
                <a:solidFill>
                  <a:schemeClr val="tx1"/>
                </a:solidFill>
                <a:latin typeface="+mn-lt"/>
                <a:ea typeface="+mn-ea"/>
                <a:cs typeface="+mn-cs"/>
              </a:defRPr>
            </a:lvl8pPr>
            <a:lvl9pPr marL="2468880" indent="-228600" algn="l" rtl="0" eaLnBrk="1" latinLnBrk="0" hangingPunct="1">
              <a:spcBef>
                <a:spcPts val="370"/>
              </a:spcBef>
              <a:buClr>
                <a:schemeClr val="accent2">
                  <a:tint val="60000"/>
                </a:schemeClr>
              </a:buClr>
              <a:buChar char="•"/>
              <a:defRPr kumimoji="0" sz="1800" kern="1200">
                <a:solidFill>
                  <a:schemeClr val="tx1"/>
                </a:solidFill>
                <a:latin typeface="+mn-lt"/>
                <a:ea typeface="+mn-ea"/>
                <a:cs typeface="+mn-cs"/>
              </a:defRPr>
            </a:lvl9pPr>
          </a:lstStyle>
          <a:p>
            <a:pPr fontAlgn="auto">
              <a:spcAft>
                <a:spcPts val="0"/>
              </a:spcAft>
              <a:buClr>
                <a:srgbClr val="EE7721"/>
              </a:buClr>
            </a:pPr>
            <a:r>
              <a:rPr lang="en-US" altLang="zh-TW" sz="3733" kern="0" dirty="0">
                <a:solidFill>
                  <a:srgbClr val="000000"/>
                </a:solidFill>
                <a:latin typeface="Noto Sans TC Bold" pitchFamily="34" charset="-120"/>
                <a:ea typeface="Noto Sans TC Bold" pitchFamily="34" charset="-120"/>
              </a:rPr>
              <a:t>1</a:t>
            </a:r>
            <a:r>
              <a:rPr lang="zh-TW" altLang="en-US" sz="3733" kern="0" dirty="0">
                <a:solidFill>
                  <a:srgbClr val="000000"/>
                </a:solidFill>
                <a:latin typeface="Noto Sans TC Bold" pitchFamily="34" charset="-120"/>
                <a:ea typeface="Noto Sans TC Bold" pitchFamily="34" charset="-120"/>
              </a:rPr>
              <a:t>設計</a:t>
            </a:r>
            <a:r>
              <a:rPr lang="zh-TW" altLang="zh-TW" sz="3733" kern="0" dirty="0">
                <a:solidFill>
                  <a:srgbClr val="000000"/>
                </a:solidFill>
                <a:latin typeface="Noto Sans TC Bold" pitchFamily="34" charset="-120"/>
                <a:ea typeface="Noto Sans TC Bold" pitchFamily="34" charset="-120"/>
              </a:rPr>
              <a:t>理念符合</a:t>
            </a:r>
            <a:r>
              <a:rPr lang="zh-TW" altLang="en-US" sz="3733" kern="0" dirty="0">
                <a:solidFill>
                  <a:srgbClr val="000000"/>
                </a:solidFill>
                <a:latin typeface="Noto Sans TC Bold" pitchFamily="34" charset="-120"/>
                <a:ea typeface="Noto Sans TC Bold" pitchFamily="34" charset="-120"/>
              </a:rPr>
              <a:t>總綱</a:t>
            </a:r>
            <a:r>
              <a:rPr lang="zh-TW" altLang="zh-TW" sz="3733" kern="0" dirty="0">
                <a:solidFill>
                  <a:srgbClr val="000000"/>
                </a:solidFill>
                <a:latin typeface="Noto Sans TC Bold" pitchFamily="34" charset="-120"/>
                <a:ea typeface="Noto Sans TC Bold" pitchFamily="34" charset="-120"/>
              </a:rPr>
              <a:t>精神，</a:t>
            </a:r>
            <a:r>
              <a:rPr lang="zh-TW" altLang="en-US" sz="3733" kern="0" dirty="0">
                <a:solidFill>
                  <a:srgbClr val="000000"/>
                </a:solidFill>
                <a:latin typeface="Noto Sans TC Bold" pitchFamily="34" charset="-120"/>
                <a:ea typeface="Noto Sans TC Bold" pitchFamily="34" charset="-120"/>
              </a:rPr>
              <a:t>教學</a:t>
            </a:r>
            <a:r>
              <a:rPr lang="zh-TW" altLang="zh-TW" sz="3733" kern="0" dirty="0">
                <a:solidFill>
                  <a:srgbClr val="000000"/>
                </a:solidFill>
                <a:latin typeface="Noto Sans TC Bold" pitchFamily="34" charset="-120"/>
                <a:ea typeface="Noto Sans TC Bold" pitchFamily="34" charset="-120"/>
              </a:rPr>
              <a:t>計畫完整適切。</a:t>
            </a:r>
            <a:endParaRPr lang="zh-TW" altLang="zh-TW" sz="3733" kern="100" dirty="0">
              <a:solidFill>
                <a:srgbClr val="000000"/>
              </a:solidFill>
              <a:latin typeface="Noto Sans TC Bold" pitchFamily="34" charset="-120"/>
              <a:ea typeface="Noto Sans TC Bold" pitchFamily="34" charset="-120"/>
            </a:endParaRPr>
          </a:p>
          <a:p>
            <a:pPr fontAlgn="auto">
              <a:spcAft>
                <a:spcPts val="0"/>
              </a:spcAft>
              <a:buClr>
                <a:srgbClr val="EE7721"/>
              </a:buClr>
            </a:pPr>
            <a:r>
              <a:rPr lang="en-US" altLang="zh-TW" sz="3733" kern="0" dirty="0">
                <a:solidFill>
                  <a:srgbClr val="000000"/>
                </a:solidFill>
                <a:latin typeface="Noto Sans TC Bold" pitchFamily="34" charset="-120"/>
                <a:ea typeface="Noto Sans TC Bold" pitchFamily="34" charset="-120"/>
              </a:rPr>
              <a:t>2</a:t>
            </a:r>
            <a:r>
              <a:rPr lang="zh-TW" altLang="en-US" sz="3733" kern="0" dirty="0">
                <a:solidFill>
                  <a:srgbClr val="FF0000"/>
                </a:solidFill>
                <a:latin typeface="Noto Sans TC Bold" pitchFamily="34" charset="-120"/>
                <a:ea typeface="Noto Sans TC Bold" pitchFamily="34" charset="-120"/>
              </a:rPr>
              <a:t>學習</a:t>
            </a:r>
            <a:r>
              <a:rPr lang="zh-TW" altLang="zh-TW" sz="3733" kern="0" dirty="0">
                <a:solidFill>
                  <a:srgbClr val="FF0000"/>
                </a:solidFill>
                <a:latin typeface="Noto Sans TC Bold" pitchFamily="34" charset="-120"/>
                <a:ea typeface="Noto Sans TC Bold" pitchFamily="34" charset="-120"/>
              </a:rPr>
              <a:t>目標呼應課程綱要、教學原理與</a:t>
            </a:r>
            <a:r>
              <a:rPr lang="zh-TW" altLang="en-US" sz="3733" kern="0" dirty="0">
                <a:solidFill>
                  <a:srgbClr val="FF0000"/>
                </a:solidFill>
                <a:latin typeface="Noto Sans TC Bold" pitchFamily="34" charset="-120"/>
                <a:ea typeface="Noto Sans TC Bold" pitchFamily="34" charset="-120"/>
              </a:rPr>
              <a:t>核心素養</a:t>
            </a:r>
            <a:r>
              <a:rPr lang="zh-TW" altLang="zh-TW" sz="3733" kern="0" dirty="0">
                <a:solidFill>
                  <a:srgbClr val="000000"/>
                </a:solidFill>
                <a:latin typeface="Noto Sans TC Bold" pitchFamily="34" charset="-120"/>
                <a:ea typeface="Noto Sans TC Bold" pitchFamily="34" charset="-120"/>
              </a:rPr>
              <a:t>。</a:t>
            </a:r>
            <a:endParaRPr lang="zh-TW" altLang="zh-TW" sz="3733" kern="100" dirty="0">
              <a:solidFill>
                <a:srgbClr val="000000"/>
              </a:solidFill>
              <a:latin typeface="Noto Sans TC Bold" pitchFamily="34" charset="-120"/>
              <a:ea typeface="Noto Sans TC Bold" pitchFamily="34" charset="-120"/>
            </a:endParaRPr>
          </a:p>
          <a:p>
            <a:pPr fontAlgn="auto">
              <a:spcAft>
                <a:spcPts val="0"/>
              </a:spcAft>
              <a:buClr>
                <a:srgbClr val="EE7721"/>
              </a:buClr>
            </a:pPr>
            <a:r>
              <a:rPr lang="en-US" altLang="zh-TW" sz="3733" kern="0" dirty="0">
                <a:solidFill>
                  <a:srgbClr val="000000"/>
                </a:solidFill>
                <a:latin typeface="Noto Sans TC Bold" pitchFamily="34" charset="-120"/>
                <a:ea typeface="Noto Sans TC Bold" pitchFamily="34" charset="-120"/>
              </a:rPr>
              <a:t>3</a:t>
            </a:r>
            <a:r>
              <a:rPr lang="zh-TW" altLang="zh-TW" sz="3733" kern="0" dirty="0">
                <a:solidFill>
                  <a:srgbClr val="000000"/>
                </a:solidFill>
                <a:latin typeface="Noto Sans TC Bold" pitchFamily="34" charset="-120"/>
                <a:ea typeface="Noto Sans TC Bold" pitchFamily="34" charset="-120"/>
              </a:rPr>
              <a:t>教材呼應學校願景、學校本位課程。</a:t>
            </a:r>
            <a:endParaRPr lang="zh-TW" altLang="zh-TW" sz="3733" kern="100" dirty="0">
              <a:solidFill>
                <a:srgbClr val="000000"/>
              </a:solidFill>
              <a:latin typeface="Noto Sans TC Bold" pitchFamily="34" charset="-120"/>
              <a:ea typeface="Noto Sans TC Bold" pitchFamily="34" charset="-120"/>
            </a:endParaRPr>
          </a:p>
          <a:p>
            <a:pPr fontAlgn="auto">
              <a:spcAft>
                <a:spcPts val="0"/>
              </a:spcAft>
              <a:buClr>
                <a:srgbClr val="EE7721"/>
              </a:buClr>
            </a:pPr>
            <a:r>
              <a:rPr lang="en-US" altLang="zh-TW" sz="3733" kern="0" dirty="0">
                <a:solidFill>
                  <a:srgbClr val="000000"/>
                </a:solidFill>
                <a:latin typeface="Noto Sans TC Bold" pitchFamily="34" charset="-120"/>
                <a:ea typeface="Noto Sans TC Bold" pitchFamily="34" charset="-120"/>
              </a:rPr>
              <a:t>4</a:t>
            </a:r>
            <a:r>
              <a:rPr lang="zh-TW" altLang="zh-TW" sz="3733" kern="0" dirty="0">
                <a:solidFill>
                  <a:srgbClr val="000000"/>
                </a:solidFill>
                <a:latin typeface="Noto Sans TC Bold" pitchFamily="34" charset="-120"/>
                <a:ea typeface="Noto Sans TC Bold" pitchFamily="34" charset="-120"/>
              </a:rPr>
              <a:t>教材內容生活化，以學生生活經驗為中心。</a:t>
            </a:r>
            <a:endParaRPr lang="zh-TW" altLang="zh-TW" sz="3733" kern="100" dirty="0">
              <a:solidFill>
                <a:srgbClr val="000000"/>
              </a:solidFill>
              <a:latin typeface="Noto Sans TC Bold" pitchFamily="34" charset="-120"/>
              <a:ea typeface="Noto Sans TC Bold" pitchFamily="34" charset="-120"/>
            </a:endParaRPr>
          </a:p>
          <a:p>
            <a:pPr algn="just" fontAlgn="auto">
              <a:spcAft>
                <a:spcPts val="0"/>
              </a:spcAft>
              <a:buClr>
                <a:srgbClr val="EE7721"/>
              </a:buClr>
            </a:pPr>
            <a:r>
              <a:rPr lang="en-US" altLang="zh-TW" sz="3733" kern="0" dirty="0">
                <a:solidFill>
                  <a:srgbClr val="000000"/>
                </a:solidFill>
                <a:latin typeface="Noto Sans TC Bold" pitchFamily="34" charset="-120"/>
                <a:ea typeface="Noto Sans TC Bold" pitchFamily="34" charset="-120"/>
              </a:rPr>
              <a:t>5</a:t>
            </a:r>
            <a:r>
              <a:rPr lang="zh-TW" altLang="zh-TW" sz="3733" kern="0" dirty="0">
                <a:solidFill>
                  <a:srgbClr val="000000"/>
                </a:solidFill>
                <a:latin typeface="Noto Sans TC Bold" pitchFamily="34" charset="-120"/>
                <a:ea typeface="Noto Sans TC Bold" pitchFamily="34" charset="-120"/>
              </a:rPr>
              <a:t>教材份量的適中，內容的難易度適切。</a:t>
            </a:r>
            <a:endParaRPr lang="zh-TW" altLang="zh-TW" sz="3733" kern="100" dirty="0">
              <a:solidFill>
                <a:srgbClr val="000000"/>
              </a:solidFill>
              <a:latin typeface="Noto Sans TC Bold" pitchFamily="34" charset="-120"/>
              <a:ea typeface="Noto Sans TC Bold" pitchFamily="34" charset="-120"/>
            </a:endParaRPr>
          </a:p>
        </p:txBody>
      </p:sp>
      <p:grpSp>
        <p:nvGrpSpPr>
          <p:cNvPr id="7" name="群組 6"/>
          <p:cNvGrpSpPr/>
          <p:nvPr/>
        </p:nvGrpSpPr>
        <p:grpSpPr>
          <a:xfrm>
            <a:off x="0" y="1"/>
            <a:ext cx="554451" cy="6858001"/>
            <a:chOff x="0" y="0"/>
            <a:chExt cx="415838" cy="5143501"/>
          </a:xfrm>
        </p:grpSpPr>
        <p:grpSp>
          <p:nvGrpSpPr>
            <p:cNvPr id="8" name="群組 7"/>
            <p:cNvGrpSpPr/>
            <p:nvPr/>
          </p:nvGrpSpPr>
          <p:grpSpPr>
            <a:xfrm>
              <a:off x="0" y="0"/>
              <a:ext cx="415838" cy="5143501"/>
              <a:chOff x="0" y="0"/>
              <a:chExt cx="415838" cy="5143501"/>
            </a:xfrm>
          </p:grpSpPr>
          <p:sp>
            <p:nvSpPr>
              <p:cNvPr id="10" name="矩形 9"/>
              <p:cNvSpPr/>
              <p:nvPr/>
            </p:nvSpPr>
            <p:spPr>
              <a:xfrm>
                <a:off x="152400" y="0"/>
                <a:ext cx="263438" cy="51435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sp>
            <p:nvSpPr>
              <p:cNvPr id="11" name="矩形 10"/>
              <p:cNvSpPr/>
              <p:nvPr/>
            </p:nvSpPr>
            <p:spPr>
              <a:xfrm>
                <a:off x="0" y="1"/>
                <a:ext cx="263438" cy="51435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grpSp>
        <p:sp>
          <p:nvSpPr>
            <p:cNvPr id="9" name="矩形 8"/>
            <p:cNvSpPr/>
            <p:nvPr/>
          </p:nvSpPr>
          <p:spPr>
            <a:xfrm>
              <a:off x="163831" y="1"/>
              <a:ext cx="45719" cy="5143500"/>
            </a:xfrm>
            <a:prstGeom prst="rect">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grpSp>
    </p:spTree>
    <p:extLst>
      <p:ext uri="{BB962C8B-B14F-4D97-AF65-F5344CB8AC3E}">
        <p14:creationId xmlns:p14="http://schemas.microsoft.com/office/powerpoint/2010/main" val="233417560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099" name="文本框 54"/>
          <p:cNvSpPr>
            <a:spLocks noChangeArrowheads="1"/>
          </p:cNvSpPr>
          <p:nvPr/>
        </p:nvSpPr>
        <p:spPr bwMode="auto">
          <a:xfrm>
            <a:off x="320675" y="339725"/>
            <a:ext cx="274947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4000" b="1" dirty="0" smtClean="0">
                <a:solidFill>
                  <a:srgbClr val="000000"/>
                </a:solidFill>
                <a:latin typeface="微软雅黑" pitchFamily="34" charset="-122"/>
                <a:ea typeface="微软雅黑" pitchFamily="34" charset="-122"/>
                <a:sym typeface="微软雅黑" pitchFamily="34" charset="-122"/>
              </a:rPr>
              <a:t>工作實務篇</a:t>
            </a:r>
            <a:endParaRPr lang="zh-CN" altLang="en-US" sz="4000" b="1" dirty="0">
              <a:solidFill>
                <a:srgbClr val="000000"/>
              </a:solidFill>
              <a:latin typeface="微软雅黑" pitchFamily="34" charset="-122"/>
              <a:ea typeface="微软雅黑" pitchFamily="34" charset="-122"/>
              <a:sym typeface="微软雅黑" pitchFamily="34" charset="-122"/>
            </a:endParaRPr>
          </a:p>
        </p:txBody>
      </p:sp>
      <p:sp>
        <p:nvSpPr>
          <p:cNvPr id="4102" name="文本框 58"/>
          <p:cNvSpPr>
            <a:spLocks noChangeArrowheads="1"/>
          </p:cNvSpPr>
          <p:nvPr/>
        </p:nvSpPr>
        <p:spPr bwMode="auto">
          <a:xfrm>
            <a:off x="5196755" y="2713546"/>
            <a:ext cx="469872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教務工作內容簡介與提醒</a:t>
            </a:r>
            <a:endParaRPr lang="zh-CN"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sp>
        <p:nvSpPr>
          <p:cNvPr id="4103" name="文本框 82"/>
          <p:cNvSpPr>
            <a:spLocks noChangeArrowheads="1"/>
          </p:cNvSpPr>
          <p:nvPr/>
        </p:nvSpPr>
        <p:spPr bwMode="auto">
          <a:xfrm>
            <a:off x="2276475" y="3090863"/>
            <a:ext cx="1857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endParaRPr lang="zh-CN" altLang="zh-CN" sz="2400" b="1">
              <a:solidFill>
                <a:srgbClr val="FFFBEF"/>
              </a:solidFill>
              <a:latin typeface="微软雅黑" pitchFamily="34" charset="-122"/>
              <a:ea typeface="微软雅黑" pitchFamily="34" charset="-122"/>
              <a:sym typeface="微软雅黑" pitchFamily="34" charset="-122"/>
            </a:endParaRPr>
          </a:p>
        </p:txBody>
      </p:sp>
      <p:grpSp>
        <p:nvGrpSpPr>
          <p:cNvPr id="4104" name="组合 6"/>
          <p:cNvGrpSpPr>
            <a:grpSpLocks/>
          </p:cNvGrpSpPr>
          <p:nvPr/>
        </p:nvGrpSpPr>
        <p:grpSpPr bwMode="auto">
          <a:xfrm>
            <a:off x="4425490" y="1665514"/>
            <a:ext cx="665162" cy="719137"/>
            <a:chOff x="0" y="0"/>
            <a:chExt cx="665978" cy="720170"/>
          </a:xfrm>
        </p:grpSpPr>
        <p:sp>
          <p:nvSpPr>
            <p:cNvPr id="4105" name="椭圆 62"/>
            <p:cNvSpPr>
              <a:spLocks noChangeArrowheads="1"/>
            </p:cNvSpPr>
            <p:nvPr/>
          </p:nvSpPr>
          <p:spPr bwMode="auto">
            <a:xfrm>
              <a:off x="0" y="0"/>
              <a:ext cx="665978" cy="665978"/>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06" name="文本框 89"/>
            <p:cNvSpPr>
              <a:spLocks noChangeArrowheads="1"/>
            </p:cNvSpPr>
            <p:nvPr/>
          </p:nvSpPr>
          <p:spPr bwMode="auto">
            <a:xfrm>
              <a:off x="99179" y="12284"/>
              <a:ext cx="50045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FFFBEF"/>
                  </a:solidFill>
                  <a:latin typeface="微软雅黑" pitchFamily="34" charset="-122"/>
                  <a:ea typeface="微软雅黑" pitchFamily="34" charset="-122"/>
                  <a:sym typeface="微软雅黑" pitchFamily="34" charset="-122"/>
                </a:rPr>
                <a:t>1</a:t>
              </a:r>
              <a:endParaRPr lang="zh-CN" altLang="en-US" sz="1600" b="1" dirty="0">
                <a:solidFill>
                  <a:srgbClr val="FFFBEF"/>
                </a:solidFill>
                <a:latin typeface="微软雅黑" pitchFamily="34" charset="-122"/>
                <a:ea typeface="微软雅黑" pitchFamily="34" charset="-122"/>
                <a:sym typeface="微软雅黑" pitchFamily="34" charset="-122"/>
              </a:endParaRPr>
            </a:p>
          </p:txBody>
        </p:sp>
      </p:grpSp>
      <p:grpSp>
        <p:nvGrpSpPr>
          <p:cNvPr id="4110" name="组合 8"/>
          <p:cNvGrpSpPr>
            <a:grpSpLocks/>
          </p:cNvGrpSpPr>
          <p:nvPr/>
        </p:nvGrpSpPr>
        <p:grpSpPr bwMode="auto">
          <a:xfrm>
            <a:off x="4448934" y="2643659"/>
            <a:ext cx="665162" cy="715963"/>
            <a:chOff x="0" y="0"/>
            <a:chExt cx="665978" cy="716479"/>
          </a:xfrm>
        </p:grpSpPr>
        <p:sp>
          <p:nvSpPr>
            <p:cNvPr id="4111" name="椭圆 61"/>
            <p:cNvSpPr>
              <a:spLocks noChangeArrowheads="1"/>
            </p:cNvSpPr>
            <p:nvPr/>
          </p:nvSpPr>
          <p:spPr bwMode="auto">
            <a:xfrm>
              <a:off x="0" y="0"/>
              <a:ext cx="665978" cy="665978"/>
            </a:xfrm>
            <a:prstGeom prst="ellipse">
              <a:avLst/>
            </a:prstGeom>
            <a:solidFill>
              <a:srgbClr val="FFDE6F"/>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12" name="文本框 91"/>
            <p:cNvSpPr>
              <a:spLocks noChangeArrowheads="1"/>
            </p:cNvSpPr>
            <p:nvPr/>
          </p:nvSpPr>
          <p:spPr bwMode="auto">
            <a:xfrm>
              <a:off x="82760" y="8593"/>
              <a:ext cx="50045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TW" sz="4000" b="1" dirty="0" smtClean="0">
                  <a:solidFill>
                    <a:srgbClr val="FFFBEF"/>
                  </a:solidFill>
                  <a:latin typeface="微软雅黑" pitchFamily="34" charset="-122"/>
                  <a:ea typeface="微软雅黑" pitchFamily="34" charset="-122"/>
                  <a:sym typeface="微软雅黑" pitchFamily="34" charset="-122"/>
                </a:rPr>
                <a:t>2</a:t>
              </a:r>
              <a:endParaRPr lang="zh-CN" altLang="en-US" sz="1600" b="1" dirty="0">
                <a:solidFill>
                  <a:srgbClr val="FFFBEF"/>
                </a:solidFill>
                <a:latin typeface="微软雅黑" pitchFamily="34" charset="-122"/>
                <a:ea typeface="微软雅黑" pitchFamily="34" charset="-122"/>
                <a:sym typeface="微软雅黑" pitchFamily="34" charset="-122"/>
              </a:endParaRPr>
            </a:p>
          </p:txBody>
        </p:sp>
      </p:grpSp>
      <p:grpSp>
        <p:nvGrpSpPr>
          <p:cNvPr id="4113" name="组合 9"/>
          <p:cNvGrpSpPr>
            <a:grpSpLocks/>
          </p:cNvGrpSpPr>
          <p:nvPr/>
        </p:nvGrpSpPr>
        <p:grpSpPr bwMode="auto">
          <a:xfrm>
            <a:off x="4448934" y="3618135"/>
            <a:ext cx="665162" cy="708025"/>
            <a:chOff x="0" y="0"/>
            <a:chExt cx="665978" cy="707886"/>
          </a:xfrm>
        </p:grpSpPr>
        <p:sp>
          <p:nvSpPr>
            <p:cNvPr id="4114" name="椭圆 64"/>
            <p:cNvSpPr>
              <a:spLocks noChangeArrowheads="1"/>
            </p:cNvSpPr>
            <p:nvPr/>
          </p:nvSpPr>
          <p:spPr bwMode="auto">
            <a:xfrm>
              <a:off x="0" y="0"/>
              <a:ext cx="665978" cy="665978"/>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15" name="文本框 92"/>
            <p:cNvSpPr>
              <a:spLocks noChangeArrowheads="1"/>
            </p:cNvSpPr>
            <p:nvPr/>
          </p:nvSpPr>
          <p:spPr bwMode="auto">
            <a:xfrm>
              <a:off x="82761" y="0"/>
              <a:ext cx="50045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TW" sz="4000" b="1" dirty="0" smtClean="0">
                  <a:solidFill>
                    <a:srgbClr val="FFFBEF"/>
                  </a:solidFill>
                  <a:latin typeface="微软雅黑" pitchFamily="34" charset="-122"/>
                  <a:ea typeface="微软雅黑" pitchFamily="34" charset="-122"/>
                  <a:sym typeface="微软雅黑" pitchFamily="34" charset="-122"/>
                </a:rPr>
                <a:t>3</a:t>
              </a:r>
              <a:endParaRPr lang="zh-CN" altLang="en-US" sz="1600" b="1" dirty="0">
                <a:solidFill>
                  <a:srgbClr val="FFFBEF"/>
                </a:solidFill>
                <a:latin typeface="微软雅黑" pitchFamily="34" charset="-122"/>
                <a:ea typeface="微软雅黑" pitchFamily="34" charset="-122"/>
                <a:sym typeface="微软雅黑" pitchFamily="34" charset="-122"/>
              </a:endParaRPr>
            </a:p>
          </p:txBody>
        </p:sp>
      </p:grpSp>
      <p:sp>
        <p:nvSpPr>
          <p:cNvPr id="4125" name="文本框 109"/>
          <p:cNvSpPr>
            <a:spLocks noChangeArrowheads="1"/>
          </p:cNvSpPr>
          <p:nvPr/>
        </p:nvSpPr>
        <p:spPr bwMode="auto">
          <a:xfrm>
            <a:off x="5196755" y="1665514"/>
            <a:ext cx="469872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rPr>
              <a:t>教務</a:t>
            </a:r>
            <a:r>
              <a:rPr lang="zh-TW" altLang="en-US" sz="32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工作職掌角色與責任</a:t>
            </a:r>
            <a:endParaRPr lang="zh-CN"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sp>
        <p:nvSpPr>
          <p:cNvPr id="4128" name="文本框 112"/>
          <p:cNvSpPr>
            <a:spLocks noChangeArrowheads="1"/>
          </p:cNvSpPr>
          <p:nvPr/>
        </p:nvSpPr>
        <p:spPr bwMode="auto">
          <a:xfrm>
            <a:off x="5196755" y="3679759"/>
            <a:ext cx="469872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年度各</a:t>
            </a:r>
            <a:r>
              <a:rPr lang="zh-TW"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rPr>
              <a:t>月份教務工作記要</a:t>
            </a:r>
            <a:endParaRPr lang="zh-CN" altLang="en-US" sz="32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grpSp>
        <p:nvGrpSpPr>
          <p:cNvPr id="2" name="群組 1"/>
          <p:cNvGrpSpPr/>
          <p:nvPr/>
        </p:nvGrpSpPr>
        <p:grpSpPr>
          <a:xfrm>
            <a:off x="469821" y="1889151"/>
            <a:ext cx="3602037" cy="3609975"/>
            <a:chOff x="1652588" y="1785938"/>
            <a:chExt cx="3602037" cy="3609975"/>
          </a:xfrm>
        </p:grpSpPr>
        <p:grpSp>
          <p:nvGrpSpPr>
            <p:cNvPr id="4116" name="组合 11"/>
            <p:cNvGrpSpPr>
              <a:grpSpLocks/>
            </p:cNvGrpSpPr>
            <p:nvPr/>
          </p:nvGrpSpPr>
          <p:grpSpPr bwMode="auto">
            <a:xfrm>
              <a:off x="2455863" y="2370138"/>
              <a:ext cx="2227262" cy="2227262"/>
              <a:chOff x="0" y="0"/>
              <a:chExt cx="2227477" cy="2227477"/>
            </a:xfrm>
          </p:grpSpPr>
          <p:sp>
            <p:nvSpPr>
              <p:cNvPr id="4117" name="椭圆 103"/>
              <p:cNvSpPr>
                <a:spLocks noChangeArrowheads="1"/>
              </p:cNvSpPr>
              <p:nvPr/>
            </p:nvSpPr>
            <p:spPr bwMode="auto">
              <a:xfrm>
                <a:off x="0" y="0"/>
                <a:ext cx="2227477" cy="2227477"/>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19" name="文本框 83"/>
              <p:cNvSpPr>
                <a:spLocks noChangeArrowheads="1"/>
              </p:cNvSpPr>
              <p:nvPr/>
            </p:nvSpPr>
            <p:spPr bwMode="auto">
              <a:xfrm>
                <a:off x="309175" y="656565"/>
                <a:ext cx="1569812" cy="923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5400" b="1" dirty="0" smtClean="0">
                    <a:solidFill>
                      <a:srgbClr val="FFFBEF"/>
                    </a:solidFill>
                    <a:latin typeface="微软雅黑" pitchFamily="34" charset="-122"/>
                    <a:ea typeface="微软雅黑" pitchFamily="34" charset="-122"/>
                    <a:sym typeface="微软雅黑" pitchFamily="34" charset="-122"/>
                  </a:rPr>
                  <a:t>大綱</a:t>
                </a:r>
                <a:endParaRPr lang="zh-CN" altLang="en-US" sz="2400" b="1" dirty="0">
                  <a:solidFill>
                    <a:srgbClr val="FFFBEF"/>
                  </a:solidFill>
                  <a:latin typeface="微软雅黑" pitchFamily="34" charset="-122"/>
                  <a:ea typeface="微软雅黑" pitchFamily="34" charset="-122"/>
                  <a:sym typeface="微软雅黑" pitchFamily="34" charset="-122"/>
                </a:endParaRPr>
              </a:p>
            </p:txBody>
          </p:sp>
        </p:grpSp>
        <p:sp>
          <p:nvSpPr>
            <p:cNvPr id="4135" name="椭圆 120"/>
            <p:cNvSpPr>
              <a:spLocks noChangeArrowheads="1"/>
            </p:cNvSpPr>
            <p:nvPr/>
          </p:nvSpPr>
          <p:spPr bwMode="auto">
            <a:xfrm>
              <a:off x="1652588" y="4098925"/>
              <a:ext cx="779462" cy="777875"/>
            </a:xfrm>
            <a:prstGeom prst="ellipse">
              <a:avLst/>
            </a:prstGeom>
            <a:solidFill>
              <a:srgbClr val="FFDE6F"/>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36" name="椭圆 123"/>
            <p:cNvSpPr>
              <a:spLocks noChangeArrowheads="1"/>
            </p:cNvSpPr>
            <p:nvPr/>
          </p:nvSpPr>
          <p:spPr bwMode="auto">
            <a:xfrm>
              <a:off x="1668463" y="2654300"/>
              <a:ext cx="584200" cy="584200"/>
            </a:xfrm>
            <a:prstGeom prst="ellipse">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37" name="椭圆 124"/>
            <p:cNvSpPr>
              <a:spLocks noChangeArrowheads="1"/>
            </p:cNvSpPr>
            <p:nvPr/>
          </p:nvSpPr>
          <p:spPr bwMode="auto">
            <a:xfrm>
              <a:off x="2608263" y="1785938"/>
              <a:ext cx="554037" cy="554037"/>
            </a:xfrm>
            <a:prstGeom prst="ellipse">
              <a:avLst/>
            </a:prstGeom>
            <a:solidFill>
              <a:srgbClr val="FFDE6F"/>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38" name="椭圆 125"/>
            <p:cNvSpPr>
              <a:spLocks noChangeArrowheads="1"/>
            </p:cNvSpPr>
            <p:nvPr/>
          </p:nvSpPr>
          <p:spPr bwMode="auto">
            <a:xfrm>
              <a:off x="4683125" y="2482850"/>
              <a:ext cx="571500" cy="571500"/>
            </a:xfrm>
            <a:prstGeom prst="ellipse">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4139" name="椭圆 126"/>
            <p:cNvSpPr>
              <a:spLocks noChangeArrowheads="1"/>
            </p:cNvSpPr>
            <p:nvPr/>
          </p:nvSpPr>
          <p:spPr bwMode="auto">
            <a:xfrm>
              <a:off x="3954463" y="4749800"/>
              <a:ext cx="646112" cy="646113"/>
            </a:xfrm>
            <a:prstGeom prst="ellipse">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grpSp>
      <p:pic>
        <p:nvPicPr>
          <p:cNvPr id="45" name="圖片 4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273602" y="4853014"/>
            <a:ext cx="5225849" cy="1835988"/>
          </a:xfrm>
          <a:prstGeom prst="rect">
            <a:avLst/>
          </a:prstGeom>
        </p:spPr>
      </p:pic>
    </p:spTree>
  </p:cSld>
  <p:clrMapOvr>
    <a:masterClrMapping/>
  </p:clrMapOvr>
  <p:transition spd="slow"/>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標題 6"/>
          <p:cNvSpPr>
            <a:spLocks noGrp="1"/>
          </p:cNvSpPr>
          <p:nvPr>
            <p:ph type="title"/>
          </p:nvPr>
        </p:nvSpPr>
        <p:spPr/>
        <p:txBody>
          <a:bodyPr>
            <a:normAutofit/>
          </a:bodyPr>
          <a:lstStyle/>
          <a:p>
            <a:r>
              <a:rPr lang="zh-TW" altLang="en-US" sz="4267" dirty="0">
                <a:solidFill>
                  <a:schemeClr val="accent1"/>
                </a:solidFill>
                <a:latin typeface="Noto Sans TC Bold" pitchFamily="34" charset="-120"/>
                <a:ea typeface="Noto Sans TC Bold" pitchFamily="34" charset="-120"/>
              </a:rPr>
              <a:t>自編教材審查參考規準</a:t>
            </a:r>
          </a:p>
        </p:txBody>
      </p:sp>
      <p:sp>
        <p:nvSpPr>
          <p:cNvPr id="3" name="投影片編號版面配置區 2"/>
          <p:cNvSpPr>
            <a:spLocks noGrp="1"/>
          </p:cNvSpPr>
          <p:nvPr>
            <p:ph type="sldNum" sz="quarter" idx="12"/>
          </p:nvPr>
        </p:nvSpPr>
        <p:spPr/>
        <p:txBody>
          <a:bodyPr/>
          <a:lstStyle/>
          <a:p>
            <a:fld id="{A262F1E5-B8D5-4ABC-8576-D8EA445A15AD}" type="slidenum">
              <a:rPr lang="zh-TW" altLang="en-US" smtClean="0">
                <a:solidFill>
                  <a:srgbClr val="000000">
                    <a:tint val="75000"/>
                  </a:srgbClr>
                </a:solidFill>
              </a:rPr>
              <a:pPr/>
              <a:t>30</a:t>
            </a:fld>
            <a:endParaRPr lang="zh-TW" altLang="en-US">
              <a:solidFill>
                <a:srgbClr val="000000">
                  <a:tint val="75000"/>
                </a:srgbClr>
              </a:solidFill>
            </a:endParaRPr>
          </a:p>
        </p:txBody>
      </p:sp>
      <p:sp>
        <p:nvSpPr>
          <p:cNvPr id="8" name="內容版面配置區 7"/>
          <p:cNvSpPr>
            <a:spLocks noGrp="1"/>
          </p:cNvSpPr>
          <p:nvPr>
            <p:ph sz="quarter" idx="4294967295"/>
          </p:nvPr>
        </p:nvSpPr>
        <p:spPr>
          <a:xfrm>
            <a:off x="712521" y="1339851"/>
            <a:ext cx="11479480" cy="5005916"/>
          </a:xfrm>
        </p:spPr>
        <p:txBody>
          <a:bodyPr>
            <a:noAutofit/>
          </a:bodyPr>
          <a:lstStyle/>
          <a:p>
            <a:pPr algn="just"/>
            <a:r>
              <a:rPr lang="en-US" altLang="zh-TW" sz="3200" b="1" kern="0" dirty="0">
                <a:solidFill>
                  <a:srgbClr val="FF0000"/>
                </a:solidFill>
                <a:latin typeface="Noto Sans TC Bold" pitchFamily="34" charset="-120"/>
                <a:ea typeface="Noto Sans TC Bold" pitchFamily="34" charset="-120"/>
              </a:rPr>
              <a:t>6</a:t>
            </a:r>
            <a:r>
              <a:rPr lang="zh-TW" altLang="zh-TW" sz="3200" b="1" kern="0" dirty="0">
                <a:solidFill>
                  <a:srgbClr val="FF0000"/>
                </a:solidFill>
                <a:latin typeface="Noto Sans TC Bold" pitchFamily="34" charset="-120"/>
                <a:ea typeface="Noto Sans TC Bold" pitchFamily="34" charset="-120"/>
              </a:rPr>
              <a:t>教學設計充分呼應</a:t>
            </a:r>
            <a:r>
              <a:rPr lang="zh-TW" altLang="en-US" sz="3200" b="1" kern="0" dirty="0">
                <a:solidFill>
                  <a:srgbClr val="FF0000"/>
                </a:solidFill>
                <a:latin typeface="Noto Sans TC Bold" pitchFamily="34" charset="-120"/>
                <a:ea typeface="Noto Sans TC Bold" pitchFamily="34" charset="-120"/>
              </a:rPr>
              <a:t>學習重點</a:t>
            </a:r>
            <a:r>
              <a:rPr lang="zh-TW" altLang="zh-TW" sz="3200" b="1" kern="0" dirty="0">
                <a:solidFill>
                  <a:srgbClr val="FF0000"/>
                </a:solidFill>
                <a:latin typeface="Noto Sans TC Bold" pitchFamily="34" charset="-120"/>
                <a:ea typeface="Noto Sans TC Bold" pitchFamily="34" charset="-120"/>
              </a:rPr>
              <a:t>、</a:t>
            </a:r>
            <a:r>
              <a:rPr lang="zh-TW" altLang="en-US" sz="3200" b="1" kern="0" dirty="0">
                <a:solidFill>
                  <a:srgbClr val="FF0000"/>
                </a:solidFill>
                <a:latin typeface="Noto Sans TC Bold" pitchFamily="34" charset="-120"/>
                <a:ea typeface="Noto Sans TC Bold" pitchFamily="34" charset="-120"/>
              </a:rPr>
              <a:t>學習</a:t>
            </a:r>
            <a:r>
              <a:rPr lang="zh-TW" altLang="zh-TW" sz="3200" b="1" kern="0" dirty="0">
                <a:solidFill>
                  <a:srgbClr val="FF0000"/>
                </a:solidFill>
                <a:latin typeface="Noto Sans TC Bold" pitchFamily="34" charset="-120"/>
                <a:ea typeface="Noto Sans TC Bold" pitchFamily="34" charset="-120"/>
              </a:rPr>
              <a:t>目標。</a:t>
            </a:r>
            <a:endParaRPr lang="zh-TW" altLang="zh-TW" sz="3200" b="1" kern="100" dirty="0">
              <a:solidFill>
                <a:srgbClr val="FF0000"/>
              </a:solidFill>
              <a:latin typeface="Noto Sans TC Bold" pitchFamily="34" charset="-120"/>
              <a:ea typeface="Noto Sans TC Bold" pitchFamily="34" charset="-120"/>
            </a:endParaRPr>
          </a:p>
          <a:p>
            <a:pPr algn="just"/>
            <a:r>
              <a:rPr lang="en-US" altLang="zh-TW" sz="3200" b="1" kern="0" dirty="0">
                <a:solidFill>
                  <a:srgbClr val="FF0000"/>
                </a:solidFill>
                <a:latin typeface="Noto Sans TC Bold" pitchFamily="34" charset="-120"/>
                <a:ea typeface="Noto Sans TC Bold" pitchFamily="34" charset="-120"/>
              </a:rPr>
              <a:t>7</a:t>
            </a:r>
            <a:r>
              <a:rPr lang="zh-TW" altLang="zh-TW" sz="3200" b="1" kern="0" dirty="0">
                <a:solidFill>
                  <a:srgbClr val="FF0000"/>
                </a:solidFill>
                <a:latin typeface="Noto Sans TC Bold" pitchFamily="34" charset="-120"/>
                <a:ea typeface="Noto Sans TC Bold" pitchFamily="34" charset="-120"/>
              </a:rPr>
              <a:t>教學設計之教學模式能靈活運用教學方法。</a:t>
            </a:r>
            <a:endParaRPr lang="zh-TW" altLang="zh-TW" sz="3200" b="1" kern="100" dirty="0">
              <a:solidFill>
                <a:srgbClr val="FF0000"/>
              </a:solidFill>
              <a:latin typeface="Noto Sans TC Bold" pitchFamily="34" charset="-120"/>
              <a:ea typeface="Noto Sans TC Bold" pitchFamily="34" charset="-120"/>
            </a:endParaRPr>
          </a:p>
          <a:p>
            <a:pPr algn="just"/>
            <a:r>
              <a:rPr lang="en-US" altLang="zh-TW" sz="3200" kern="0" dirty="0">
                <a:solidFill>
                  <a:srgbClr val="FF0000"/>
                </a:solidFill>
                <a:latin typeface="Noto Sans TC Bold" pitchFamily="34" charset="-120"/>
                <a:ea typeface="Noto Sans TC Bold" pitchFamily="34" charset="-120"/>
              </a:rPr>
              <a:t>8</a:t>
            </a:r>
            <a:r>
              <a:rPr lang="zh-TW" altLang="zh-TW" sz="3200" kern="0" dirty="0">
                <a:solidFill>
                  <a:srgbClr val="FF0000"/>
                </a:solidFill>
                <a:latin typeface="Noto Sans TC Bold" pitchFamily="34" charset="-120"/>
                <a:ea typeface="Noto Sans TC Bold" pitchFamily="34" charset="-120"/>
              </a:rPr>
              <a:t>教學活動能激發學生主動參與、顧及個別差異。</a:t>
            </a:r>
            <a:endParaRPr lang="zh-TW" altLang="zh-TW" sz="3200" kern="100" dirty="0">
              <a:solidFill>
                <a:srgbClr val="FF0000"/>
              </a:solidFill>
              <a:latin typeface="Noto Sans TC Bold" pitchFamily="34" charset="-120"/>
              <a:ea typeface="Noto Sans TC Bold" pitchFamily="34" charset="-120"/>
            </a:endParaRPr>
          </a:p>
          <a:p>
            <a:pPr algn="just"/>
            <a:r>
              <a:rPr lang="en-US" altLang="zh-TW" sz="3200" b="1" kern="0" dirty="0">
                <a:solidFill>
                  <a:srgbClr val="FF0000"/>
                </a:solidFill>
                <a:latin typeface="Noto Sans TC Bold" pitchFamily="34" charset="-120"/>
                <a:ea typeface="Noto Sans TC Bold" pitchFamily="34" charset="-120"/>
              </a:rPr>
              <a:t>9</a:t>
            </a:r>
            <a:r>
              <a:rPr lang="zh-TW" altLang="zh-TW" sz="3200" b="1" kern="0" dirty="0">
                <a:solidFill>
                  <a:srgbClr val="FF0000"/>
                </a:solidFill>
                <a:latin typeface="Noto Sans TC Bold" pitchFamily="34" charset="-120"/>
                <a:ea typeface="Noto Sans TC Bold" pitchFamily="34" charset="-120"/>
              </a:rPr>
              <a:t>教學評量方式多元化，且易於實施。</a:t>
            </a:r>
            <a:endParaRPr lang="zh-TW" altLang="zh-TW" sz="3200" b="1" kern="100" dirty="0">
              <a:solidFill>
                <a:srgbClr val="FF0000"/>
              </a:solidFill>
              <a:latin typeface="Noto Sans TC Bold" pitchFamily="34" charset="-120"/>
              <a:ea typeface="Noto Sans TC Bold" pitchFamily="34" charset="-120"/>
            </a:endParaRPr>
          </a:p>
          <a:p>
            <a:pPr algn="just"/>
            <a:r>
              <a:rPr lang="en-US" altLang="zh-TW" sz="3200" kern="0" dirty="0">
                <a:solidFill>
                  <a:srgbClr val="FF0000"/>
                </a:solidFill>
                <a:latin typeface="Noto Sans TC Bold" pitchFamily="34" charset="-120"/>
                <a:ea typeface="Noto Sans TC Bold" pitchFamily="34" charset="-120"/>
              </a:rPr>
              <a:t>10</a:t>
            </a:r>
            <a:r>
              <a:rPr lang="zh-TW" altLang="en-US" sz="3200" kern="0" dirty="0">
                <a:solidFill>
                  <a:srgbClr val="FF0000"/>
                </a:solidFill>
                <a:latin typeface="Noto Sans TC Bold" pitchFamily="34" charset="-120"/>
                <a:ea typeface="Noto Sans TC Bold" pitchFamily="34" charset="-120"/>
              </a:rPr>
              <a:t>學習</a:t>
            </a:r>
            <a:r>
              <a:rPr lang="zh-TW" altLang="zh-TW" sz="3200" kern="0" dirty="0">
                <a:solidFill>
                  <a:srgbClr val="FF0000"/>
                </a:solidFill>
                <a:latin typeface="Noto Sans TC Bold" pitchFamily="34" charset="-120"/>
                <a:ea typeface="Noto Sans TC Bold" pitchFamily="34" charset="-120"/>
              </a:rPr>
              <a:t>領域內連貫統整，領域間配合與聯繫適切。</a:t>
            </a:r>
            <a:endParaRPr lang="zh-TW" altLang="zh-TW" sz="3200" kern="100" dirty="0">
              <a:solidFill>
                <a:srgbClr val="FF0000"/>
              </a:solidFill>
              <a:latin typeface="Noto Sans TC Bold" pitchFamily="34" charset="-120"/>
              <a:ea typeface="Noto Sans TC Bold" pitchFamily="34" charset="-120"/>
            </a:endParaRPr>
          </a:p>
          <a:p>
            <a:pPr algn="just"/>
            <a:r>
              <a:rPr lang="en-US" altLang="zh-TW" sz="3200" kern="0" dirty="0">
                <a:latin typeface="Noto Sans TC Bold" pitchFamily="34" charset="-120"/>
                <a:ea typeface="Noto Sans TC Bold" pitchFamily="34" charset="-120"/>
              </a:rPr>
              <a:t>11</a:t>
            </a:r>
            <a:r>
              <a:rPr lang="zh-TW" altLang="zh-TW" sz="3200" kern="0" dirty="0">
                <a:latin typeface="Noto Sans TC Bold" pitchFamily="34" charset="-120"/>
                <a:ea typeface="Noto Sans TC Bold" pitchFamily="34" charset="-120"/>
              </a:rPr>
              <a:t>教師手冊或補充內容參考資料豐富適切。</a:t>
            </a:r>
            <a:endParaRPr lang="zh-TW" altLang="zh-TW" sz="3200" kern="100" dirty="0">
              <a:latin typeface="Noto Sans TC Bold" pitchFamily="34" charset="-120"/>
              <a:ea typeface="Noto Sans TC Bold" pitchFamily="34" charset="-120"/>
            </a:endParaRPr>
          </a:p>
          <a:p>
            <a:pPr algn="just"/>
            <a:r>
              <a:rPr lang="en-US" altLang="zh-TW" sz="3200" kern="0" dirty="0">
                <a:latin typeface="Noto Sans TC Bold" pitchFamily="34" charset="-120"/>
                <a:ea typeface="Noto Sans TC Bold" pitchFamily="34" charset="-120"/>
              </a:rPr>
              <a:t>12</a:t>
            </a:r>
            <a:r>
              <a:rPr lang="zh-TW" altLang="zh-TW" sz="3200" kern="0" dirty="0">
                <a:latin typeface="Noto Sans TC Bold" pitchFamily="34" charset="-120"/>
                <a:ea typeface="Noto Sans TC Bold" pitchFamily="34" charset="-120"/>
              </a:rPr>
              <a:t>提供各種教學資源、補充教材或媒體。</a:t>
            </a:r>
            <a:endParaRPr lang="zh-TW" altLang="zh-TW" sz="3200" kern="100" dirty="0">
              <a:latin typeface="Noto Sans TC Bold" pitchFamily="34" charset="-120"/>
              <a:ea typeface="Noto Sans TC Bold" pitchFamily="34" charset="-120"/>
            </a:endParaRPr>
          </a:p>
          <a:p>
            <a:pPr algn="just"/>
            <a:r>
              <a:rPr lang="en-US" altLang="zh-TW" sz="3200" kern="0" dirty="0">
                <a:latin typeface="Noto Sans TC Bold" pitchFamily="34" charset="-120"/>
                <a:ea typeface="Noto Sans TC Bold" pitchFamily="34" charset="-120"/>
              </a:rPr>
              <a:t>13</a:t>
            </a:r>
            <a:r>
              <a:rPr lang="zh-TW" altLang="zh-TW" sz="3200" kern="0" dirty="0">
                <a:latin typeface="Noto Sans TC Bold" pitchFamily="34" charset="-120"/>
                <a:ea typeface="Noto Sans TC Bold" pitchFamily="34" charset="-120"/>
              </a:rPr>
              <a:t>版面設計調和美觀，圖畫活潑、生活化。</a:t>
            </a:r>
            <a:endParaRPr lang="zh-TW" altLang="zh-TW" sz="3200" kern="100" dirty="0">
              <a:latin typeface="Noto Sans TC Bold" pitchFamily="34" charset="-120"/>
              <a:ea typeface="Noto Sans TC Bold" pitchFamily="34" charset="-120"/>
            </a:endParaRPr>
          </a:p>
          <a:p>
            <a:pPr algn="just"/>
            <a:r>
              <a:rPr lang="en-US" altLang="zh-TW" sz="3200" kern="0" dirty="0">
                <a:latin typeface="Noto Sans TC Bold" pitchFamily="34" charset="-120"/>
                <a:ea typeface="Noto Sans TC Bold" pitchFamily="34" charset="-120"/>
              </a:rPr>
              <a:t>14</a:t>
            </a:r>
            <a:r>
              <a:rPr lang="zh-TW" altLang="zh-TW" sz="3200" kern="0" dirty="0">
                <a:latin typeface="Noto Sans TC Bold" pitchFamily="34" charset="-120"/>
                <a:ea typeface="Noto Sans TC Bold" pitchFamily="34" charset="-120"/>
              </a:rPr>
              <a:t>印刷品質與紙張適切、裝訂牢固與安全</a:t>
            </a:r>
            <a:r>
              <a:rPr lang="zh-TW" altLang="zh-TW" sz="3733" kern="0" dirty="0">
                <a:latin typeface="Noto Sans TC Bold" pitchFamily="34" charset="-120"/>
                <a:ea typeface="Noto Sans TC Bold" pitchFamily="34" charset="-120"/>
              </a:rPr>
              <a:t>。</a:t>
            </a:r>
            <a:endParaRPr lang="zh-TW" altLang="zh-TW" sz="3733" kern="100" dirty="0">
              <a:latin typeface="Noto Sans TC Bold" pitchFamily="34" charset="-120"/>
              <a:ea typeface="Noto Sans TC Bold" pitchFamily="34" charset="-120"/>
            </a:endParaRPr>
          </a:p>
        </p:txBody>
      </p:sp>
      <p:grpSp>
        <p:nvGrpSpPr>
          <p:cNvPr id="5" name="群組 4"/>
          <p:cNvGrpSpPr/>
          <p:nvPr/>
        </p:nvGrpSpPr>
        <p:grpSpPr>
          <a:xfrm>
            <a:off x="0" y="1"/>
            <a:ext cx="554451" cy="6858001"/>
            <a:chOff x="0" y="0"/>
            <a:chExt cx="415838" cy="5143501"/>
          </a:xfrm>
        </p:grpSpPr>
        <p:grpSp>
          <p:nvGrpSpPr>
            <p:cNvPr id="6" name="群組 5"/>
            <p:cNvGrpSpPr/>
            <p:nvPr/>
          </p:nvGrpSpPr>
          <p:grpSpPr>
            <a:xfrm>
              <a:off x="0" y="0"/>
              <a:ext cx="415838" cy="5143501"/>
              <a:chOff x="0" y="0"/>
              <a:chExt cx="415838" cy="5143501"/>
            </a:xfrm>
          </p:grpSpPr>
          <p:sp>
            <p:nvSpPr>
              <p:cNvPr id="10" name="矩形 9"/>
              <p:cNvSpPr/>
              <p:nvPr/>
            </p:nvSpPr>
            <p:spPr>
              <a:xfrm>
                <a:off x="152400" y="0"/>
                <a:ext cx="263438" cy="51435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sp>
            <p:nvSpPr>
              <p:cNvPr id="11" name="矩形 10"/>
              <p:cNvSpPr/>
              <p:nvPr/>
            </p:nvSpPr>
            <p:spPr>
              <a:xfrm>
                <a:off x="0" y="1"/>
                <a:ext cx="263438" cy="51435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grpSp>
        <p:sp>
          <p:nvSpPr>
            <p:cNvPr id="9" name="矩形 8"/>
            <p:cNvSpPr/>
            <p:nvPr/>
          </p:nvSpPr>
          <p:spPr>
            <a:xfrm>
              <a:off x="163831" y="1"/>
              <a:ext cx="45719" cy="5143500"/>
            </a:xfrm>
            <a:prstGeom prst="rect">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zh-TW" altLang="en-US">
                <a:solidFill>
                  <a:srgbClr val="FFFFFF"/>
                </a:solidFill>
              </a:endParaRPr>
            </a:p>
          </p:txBody>
        </p:sp>
      </p:grpSp>
    </p:spTree>
    <p:extLst>
      <p:ext uri="{BB962C8B-B14F-4D97-AF65-F5344CB8AC3E}">
        <p14:creationId xmlns:p14="http://schemas.microsoft.com/office/powerpoint/2010/main" val="2247719188"/>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投影片編號版面配置區 3"/>
          <p:cNvSpPr>
            <a:spLocks noGrp="1"/>
          </p:cNvSpPr>
          <p:nvPr>
            <p:ph type="sldNum" sz="quarter" idx="12"/>
          </p:nvPr>
        </p:nvSpPr>
        <p:spPr/>
        <p:txBody>
          <a:bodyPr/>
          <a:lstStyle/>
          <a:p>
            <a:fld id="{5DD3DB80-B894-403A-B48E-6FDC1A72010E}" type="slidenum">
              <a:rPr lang="zh-CN" altLang="en-US" smtClean="0">
                <a:solidFill>
                  <a:srgbClr val="000000">
                    <a:tint val="75000"/>
                  </a:srgbClr>
                </a:solidFill>
              </a:rPr>
              <a:pPr/>
              <a:t>31</a:t>
            </a:fld>
            <a:endParaRPr lang="zh-CN" altLang="en-US">
              <a:solidFill>
                <a:srgbClr val="000000">
                  <a:tint val="75000"/>
                </a:srgbClr>
              </a:solidFill>
            </a:endParaRPr>
          </a:p>
        </p:txBody>
      </p:sp>
      <p:sp>
        <p:nvSpPr>
          <p:cNvPr id="8" name="Content Placeholder 5"/>
          <p:cNvSpPr txBox="1">
            <a:spLocks/>
          </p:cNvSpPr>
          <p:nvPr/>
        </p:nvSpPr>
        <p:spPr>
          <a:xfrm>
            <a:off x="356259" y="1929609"/>
            <a:ext cx="11673443" cy="3684588"/>
          </a:xfrm>
          <a:prstGeom prst="rect">
            <a:avLst/>
          </a:prstGeom>
        </p:spPr>
        <p:txBody>
          <a:bodyPr vert="horz" lIns="121920" tIns="60960" rIns="121920" bIns="60960" rtlCol="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514338" indent="-514338" fontAlgn="auto">
              <a:spcAft>
                <a:spcPts val="0"/>
              </a:spcAft>
              <a:buFont typeface="+mj-lt"/>
              <a:buAutoNum type="arabicPeriod"/>
            </a:pPr>
            <a:r>
              <a:rPr lang="zh-TW" altLang="en-US" sz="4267" b="1" dirty="0">
                <a:solidFill>
                  <a:srgbClr val="000000"/>
                </a:solidFill>
                <a:latin typeface="Microsoft JhengHei" panose="020B0604030504040204" pitchFamily="34" charset="-120"/>
                <a:ea typeface="Microsoft JhengHei" panose="020B0604030504040204" pitchFamily="34" charset="-120"/>
              </a:rPr>
              <a:t>目標：</a:t>
            </a:r>
            <a:r>
              <a:rPr lang="zh-TW" altLang="zh-TW" sz="4267" kern="0" dirty="0">
                <a:latin typeface="Noto Sans TC Bold" pitchFamily="34" charset="-120"/>
                <a:ea typeface="Noto Sans TC Bold" pitchFamily="34" charset="-120"/>
              </a:rPr>
              <a:t>呼應課程綱要</a:t>
            </a:r>
            <a:r>
              <a:rPr lang="zh-TW" altLang="en-US" sz="4267" kern="0" dirty="0">
                <a:latin typeface="Noto Sans TC Bold" pitchFamily="34" charset="-120"/>
                <a:ea typeface="Noto Sans TC Bold" pitchFamily="34" charset="-120"/>
              </a:rPr>
              <a:t>核心素養與</a:t>
            </a:r>
            <a:r>
              <a:rPr lang="zh-TW" altLang="zh-TW" sz="4267" kern="0" dirty="0">
                <a:solidFill>
                  <a:srgbClr val="000000"/>
                </a:solidFill>
                <a:latin typeface="Noto Sans TC Bold" pitchFamily="34" charset="-120"/>
                <a:ea typeface="Noto Sans TC Bold" pitchFamily="34" charset="-120"/>
              </a:rPr>
              <a:t>學校本位課程</a:t>
            </a:r>
            <a:endParaRPr lang="en-US" altLang="zh-TW" sz="4267" b="1" dirty="0">
              <a:solidFill>
                <a:srgbClr val="000000"/>
              </a:solidFill>
              <a:latin typeface="Microsoft JhengHei" panose="020B0604030504040204" pitchFamily="34" charset="-120"/>
              <a:ea typeface="Microsoft JhengHei" panose="020B0604030504040204" pitchFamily="34" charset="-120"/>
            </a:endParaRPr>
          </a:p>
          <a:p>
            <a:pPr marL="514338" indent="-514338" fontAlgn="auto">
              <a:spcAft>
                <a:spcPts val="0"/>
              </a:spcAft>
              <a:buFont typeface="+mj-lt"/>
              <a:buAutoNum type="arabicPeriod"/>
            </a:pPr>
            <a:r>
              <a:rPr lang="zh-TW" altLang="en-US" sz="4267" b="1" dirty="0">
                <a:solidFill>
                  <a:srgbClr val="000000"/>
                </a:solidFill>
                <a:latin typeface="Microsoft JhengHei" panose="020B0604030504040204" pitchFamily="34" charset="-120"/>
                <a:ea typeface="Microsoft JhengHei" panose="020B0604030504040204" pitchFamily="34" charset="-120"/>
              </a:rPr>
              <a:t>評量：</a:t>
            </a:r>
            <a:r>
              <a:rPr lang="zh-TW" altLang="zh-TW" sz="4267" kern="0" dirty="0">
                <a:latin typeface="Noto Sans TC Bold" pitchFamily="34" charset="-120"/>
                <a:ea typeface="Noto Sans TC Bold" pitchFamily="34" charset="-120"/>
              </a:rPr>
              <a:t>方式多元化，且易於</a:t>
            </a:r>
            <a:r>
              <a:rPr lang="zh-TW" altLang="zh-TW" sz="4267" kern="0" dirty="0" smtClean="0">
                <a:latin typeface="Noto Sans TC Bold" pitchFamily="34" charset="-120"/>
                <a:ea typeface="Noto Sans TC Bold" pitchFamily="34" charset="-120"/>
              </a:rPr>
              <a:t>實施</a:t>
            </a:r>
            <a:r>
              <a:rPr lang="zh-TW" altLang="en-US" sz="4267" kern="0" dirty="0" smtClean="0">
                <a:latin typeface="新細明體" panose="02020500000000000000" pitchFamily="18" charset="-120"/>
                <a:ea typeface="新細明體" panose="02020500000000000000" pitchFamily="18" charset="-120"/>
              </a:rPr>
              <a:t>。</a:t>
            </a:r>
            <a:endParaRPr lang="en-US" altLang="zh-TW" sz="4267" dirty="0">
              <a:latin typeface="Microsoft JhengHei" panose="020B0604030504040204" pitchFamily="34" charset="-120"/>
              <a:ea typeface="Microsoft JhengHei" panose="020B0604030504040204" pitchFamily="34" charset="-120"/>
            </a:endParaRPr>
          </a:p>
          <a:p>
            <a:pPr marL="514338" indent="-514338" defTabSz="952476" fontAlgn="auto">
              <a:spcAft>
                <a:spcPts val="0"/>
              </a:spcAft>
              <a:buFont typeface="+mj-lt"/>
              <a:buAutoNum type="arabicPeriod"/>
            </a:pPr>
            <a:r>
              <a:rPr lang="zh-TW" altLang="en-US" sz="4267" b="1" dirty="0">
                <a:solidFill>
                  <a:srgbClr val="000000"/>
                </a:solidFill>
                <a:latin typeface="Microsoft JhengHei" panose="020B0604030504040204" pitchFamily="34" charset="-120"/>
                <a:ea typeface="Microsoft JhengHei" panose="020B0604030504040204" pitchFamily="34" charset="-120"/>
              </a:rPr>
              <a:t>教學：</a:t>
            </a:r>
            <a:r>
              <a:rPr lang="zh-TW" altLang="zh-TW" sz="4267" kern="0" dirty="0">
                <a:latin typeface="Noto Sans TC Bold" pitchFamily="34" charset="-120"/>
                <a:ea typeface="Noto Sans TC Bold" pitchFamily="34" charset="-120"/>
              </a:rPr>
              <a:t>設計充分呼應</a:t>
            </a:r>
            <a:r>
              <a:rPr lang="zh-TW" altLang="en-US" sz="4267" kern="0" dirty="0">
                <a:solidFill>
                  <a:srgbClr val="FF0000"/>
                </a:solidFill>
                <a:latin typeface="Noto Sans TC Bold" pitchFamily="34" charset="-120"/>
                <a:ea typeface="Noto Sans TC Bold" pitchFamily="34" charset="-120"/>
              </a:rPr>
              <a:t>學習重點</a:t>
            </a:r>
            <a:r>
              <a:rPr lang="zh-TW" altLang="zh-TW" sz="4267" kern="0" dirty="0">
                <a:solidFill>
                  <a:srgbClr val="FF0000"/>
                </a:solidFill>
                <a:latin typeface="Noto Sans TC Bold" pitchFamily="34" charset="-120"/>
                <a:ea typeface="Noto Sans TC Bold" pitchFamily="34" charset="-120"/>
              </a:rPr>
              <a:t>、</a:t>
            </a:r>
            <a:r>
              <a:rPr lang="zh-TW" altLang="en-US" sz="4267" kern="0" dirty="0">
                <a:solidFill>
                  <a:srgbClr val="FF0000"/>
                </a:solidFill>
                <a:latin typeface="Noto Sans TC Bold" pitchFamily="34" charset="-120"/>
                <a:ea typeface="Noto Sans TC Bold" pitchFamily="34" charset="-120"/>
              </a:rPr>
              <a:t>學習</a:t>
            </a:r>
            <a:r>
              <a:rPr lang="zh-TW" altLang="zh-TW" sz="4267" kern="0" dirty="0" smtClean="0">
                <a:solidFill>
                  <a:srgbClr val="FF0000"/>
                </a:solidFill>
                <a:latin typeface="Noto Sans TC Bold" pitchFamily="34" charset="-120"/>
                <a:ea typeface="Noto Sans TC Bold" pitchFamily="34" charset="-120"/>
              </a:rPr>
              <a:t>目標</a:t>
            </a:r>
            <a:endParaRPr lang="en-US" altLang="zh-TW" sz="4267" kern="0" dirty="0" smtClean="0">
              <a:solidFill>
                <a:srgbClr val="FF0000"/>
              </a:solidFill>
              <a:latin typeface="Noto Sans TC Bold" pitchFamily="34" charset="-120"/>
              <a:ea typeface="Noto Sans TC Bold" pitchFamily="34" charset="-120"/>
            </a:endParaRPr>
          </a:p>
          <a:p>
            <a:pPr marL="0" indent="0" defTabSz="952476" fontAlgn="auto">
              <a:spcAft>
                <a:spcPts val="0"/>
              </a:spcAft>
              <a:buNone/>
            </a:pPr>
            <a:r>
              <a:rPr lang="zh-TW" altLang="en-US" sz="4267" kern="0" dirty="0" smtClean="0">
                <a:solidFill>
                  <a:srgbClr val="FF0000"/>
                </a:solidFill>
                <a:latin typeface="Noto Sans TC Bold" pitchFamily="34" charset="-120"/>
                <a:ea typeface="Noto Sans TC Bold" pitchFamily="34" charset="-120"/>
              </a:rPr>
              <a:t>              </a:t>
            </a:r>
            <a:r>
              <a:rPr lang="zh-TW" altLang="zh-TW" sz="4267" kern="0" dirty="0" smtClean="0">
                <a:latin typeface="Noto Sans TC Bold" pitchFamily="34" charset="-120"/>
                <a:ea typeface="Noto Sans TC Bold" pitchFamily="34" charset="-120"/>
              </a:rPr>
              <a:t>教學</a:t>
            </a:r>
            <a:r>
              <a:rPr lang="zh-TW" altLang="zh-TW" sz="4267" kern="0" dirty="0">
                <a:latin typeface="Noto Sans TC Bold" pitchFamily="34" charset="-120"/>
                <a:ea typeface="Noto Sans TC Bold" pitchFamily="34" charset="-120"/>
              </a:rPr>
              <a:t>模式能靈活運用教學</a:t>
            </a:r>
            <a:r>
              <a:rPr lang="zh-TW" altLang="zh-TW" sz="4267" kern="0" dirty="0" smtClean="0">
                <a:latin typeface="Noto Sans TC Bold" pitchFamily="34" charset="-120"/>
                <a:ea typeface="Noto Sans TC Bold" pitchFamily="34" charset="-120"/>
              </a:rPr>
              <a:t>方法</a:t>
            </a:r>
            <a:r>
              <a:rPr lang="zh-TW" altLang="en-US" sz="4267" kern="0" dirty="0" smtClean="0">
                <a:latin typeface="新細明體" panose="02020500000000000000" pitchFamily="18" charset="-120"/>
                <a:ea typeface="新細明體" panose="02020500000000000000" pitchFamily="18" charset="-120"/>
              </a:rPr>
              <a:t>。</a:t>
            </a:r>
            <a:endParaRPr lang="zh-TW" altLang="en-US" sz="4267" dirty="0">
              <a:latin typeface="Microsoft JhengHei" panose="020B0604030504040204" pitchFamily="34" charset="-120"/>
              <a:ea typeface="Microsoft JhengHei" panose="020B0604030504040204" pitchFamily="34" charset="-120"/>
            </a:endParaRPr>
          </a:p>
          <a:p>
            <a:pPr marL="0" indent="0" fontAlgn="auto">
              <a:spcAft>
                <a:spcPts val="0"/>
              </a:spcAft>
              <a:buNone/>
            </a:pPr>
            <a:r>
              <a:rPr lang="en-US" altLang="zh-TW" sz="4267" b="1" dirty="0" smtClean="0">
                <a:solidFill>
                  <a:srgbClr val="000000"/>
                </a:solidFill>
                <a:latin typeface="Microsoft JhengHei" panose="020B0604030504040204" pitchFamily="34" charset="-120"/>
                <a:ea typeface="Microsoft JhengHei" panose="020B0604030504040204" pitchFamily="34" charset="-120"/>
              </a:rPr>
              <a:t>4.</a:t>
            </a:r>
            <a:r>
              <a:rPr lang="zh-TW" altLang="en-US" sz="4267" b="1" dirty="0" smtClean="0">
                <a:solidFill>
                  <a:srgbClr val="000000"/>
                </a:solidFill>
                <a:latin typeface="Microsoft JhengHei" panose="020B0604030504040204" pitchFamily="34" charset="-120"/>
                <a:ea typeface="Microsoft JhengHei" panose="020B0604030504040204" pitchFamily="34" charset="-120"/>
              </a:rPr>
              <a:t>內容</a:t>
            </a:r>
            <a:r>
              <a:rPr lang="zh-TW" altLang="en-US" sz="4267" b="1" dirty="0">
                <a:solidFill>
                  <a:srgbClr val="000000"/>
                </a:solidFill>
                <a:latin typeface="Microsoft JhengHei" panose="020B0604030504040204" pitchFamily="34" charset="-120"/>
                <a:ea typeface="Microsoft JhengHei" panose="020B0604030504040204" pitchFamily="34" charset="-120"/>
              </a:rPr>
              <a:t>：</a:t>
            </a:r>
            <a:r>
              <a:rPr lang="zh-TW" altLang="zh-TW" sz="4267" kern="0" dirty="0">
                <a:solidFill>
                  <a:srgbClr val="000000"/>
                </a:solidFill>
                <a:latin typeface="Noto Sans TC Bold" pitchFamily="34" charset="-120"/>
                <a:ea typeface="Noto Sans TC Bold" pitchFamily="34" charset="-120"/>
              </a:rPr>
              <a:t>連貫統整，</a:t>
            </a:r>
            <a:r>
              <a:rPr lang="zh-TW" altLang="en-US" sz="4267" kern="0" dirty="0">
                <a:solidFill>
                  <a:srgbClr val="000000"/>
                </a:solidFill>
                <a:latin typeface="Noto Sans TC Bold" pitchFamily="34" charset="-120"/>
                <a:ea typeface="Noto Sans TC Bold" pitchFamily="34" charset="-120"/>
              </a:rPr>
              <a:t>橫向、縱向</a:t>
            </a:r>
            <a:r>
              <a:rPr lang="zh-TW" altLang="zh-TW" sz="4267" kern="0" dirty="0">
                <a:solidFill>
                  <a:srgbClr val="000000"/>
                </a:solidFill>
                <a:latin typeface="Noto Sans TC Bold" pitchFamily="34" charset="-120"/>
                <a:ea typeface="Noto Sans TC Bold" pitchFamily="34" charset="-120"/>
              </a:rPr>
              <a:t>間配合與</a:t>
            </a:r>
            <a:r>
              <a:rPr lang="zh-TW" altLang="zh-TW" sz="4267" kern="0" dirty="0" smtClean="0">
                <a:solidFill>
                  <a:srgbClr val="000000"/>
                </a:solidFill>
                <a:latin typeface="Noto Sans TC Bold" pitchFamily="34" charset="-120"/>
                <a:ea typeface="Noto Sans TC Bold" pitchFamily="34" charset="-120"/>
              </a:rPr>
              <a:t>聯繫</a:t>
            </a:r>
            <a:endParaRPr lang="en-US" altLang="zh-TW" sz="4267" kern="0" dirty="0" smtClean="0">
              <a:solidFill>
                <a:srgbClr val="000000"/>
              </a:solidFill>
              <a:latin typeface="Noto Sans TC Bold" pitchFamily="34" charset="-120"/>
              <a:ea typeface="Noto Sans TC Bold" pitchFamily="34" charset="-120"/>
            </a:endParaRPr>
          </a:p>
          <a:p>
            <a:pPr marL="0" indent="0" fontAlgn="auto">
              <a:spcAft>
                <a:spcPts val="0"/>
              </a:spcAft>
              <a:buNone/>
            </a:pPr>
            <a:r>
              <a:rPr lang="zh-TW" altLang="en-US" sz="4267" kern="0" dirty="0">
                <a:solidFill>
                  <a:srgbClr val="000000"/>
                </a:solidFill>
                <a:latin typeface="Noto Sans TC Bold" pitchFamily="34" charset="-120"/>
                <a:ea typeface="Noto Sans TC Bold" pitchFamily="34" charset="-120"/>
              </a:rPr>
              <a:t> </a:t>
            </a:r>
            <a:r>
              <a:rPr lang="zh-TW" altLang="en-US" sz="4267" kern="0" dirty="0" smtClean="0">
                <a:solidFill>
                  <a:srgbClr val="000000"/>
                </a:solidFill>
                <a:latin typeface="Noto Sans TC Bold" pitchFamily="34" charset="-120"/>
                <a:ea typeface="Noto Sans TC Bold" pitchFamily="34" charset="-120"/>
              </a:rPr>
              <a:t>             </a:t>
            </a:r>
            <a:r>
              <a:rPr lang="zh-TW" altLang="zh-TW" sz="4267" kern="0" dirty="0" smtClean="0">
                <a:solidFill>
                  <a:srgbClr val="000000"/>
                </a:solidFill>
                <a:latin typeface="Noto Sans TC Bold" pitchFamily="34" charset="-120"/>
                <a:ea typeface="Noto Sans TC Bold" pitchFamily="34" charset="-120"/>
              </a:rPr>
              <a:t>適切</a:t>
            </a:r>
            <a:r>
              <a:rPr lang="zh-TW" altLang="en-US" sz="4267" kern="0" dirty="0" smtClean="0">
                <a:solidFill>
                  <a:srgbClr val="000000"/>
                </a:solidFill>
                <a:latin typeface="新細明體" panose="02020500000000000000" pitchFamily="18" charset="-120"/>
                <a:ea typeface="新細明體" panose="02020500000000000000" pitchFamily="18" charset="-120"/>
              </a:rPr>
              <a:t>。</a:t>
            </a:r>
            <a:endParaRPr lang="en-US" altLang="zh-TW" sz="4267" b="1" dirty="0">
              <a:solidFill>
                <a:srgbClr val="000000"/>
              </a:solidFill>
              <a:latin typeface="Microsoft JhengHei" panose="020B0604030504040204" pitchFamily="34" charset="-120"/>
              <a:ea typeface="Microsoft JhengHei" panose="020B0604030504040204" pitchFamily="34" charset="-120"/>
            </a:endParaRPr>
          </a:p>
        </p:txBody>
      </p:sp>
      <p:sp>
        <p:nvSpPr>
          <p:cNvPr id="9" name="標題 6"/>
          <p:cNvSpPr>
            <a:spLocks noGrp="1"/>
          </p:cNvSpPr>
          <p:nvPr>
            <p:ph type="title"/>
          </p:nvPr>
        </p:nvSpPr>
        <p:spPr>
          <a:xfrm>
            <a:off x="669925" y="4"/>
            <a:ext cx="10850563" cy="1028699"/>
          </a:xfrm>
        </p:spPr>
        <p:txBody>
          <a:bodyPr>
            <a:normAutofit/>
          </a:bodyPr>
          <a:lstStyle/>
          <a:p>
            <a:r>
              <a:rPr lang="zh-TW" altLang="en-US" sz="4267" dirty="0">
                <a:solidFill>
                  <a:schemeClr val="accent1"/>
                </a:solidFill>
                <a:latin typeface="Noto Sans TC Bold" pitchFamily="34" charset="-120"/>
                <a:ea typeface="Noto Sans TC Bold" pitchFamily="34" charset="-120"/>
              </a:rPr>
              <a:t>自編教材審查參考規準摘要</a:t>
            </a:r>
          </a:p>
        </p:txBody>
      </p:sp>
    </p:spTree>
    <p:extLst>
      <p:ext uri="{BB962C8B-B14F-4D97-AF65-F5344CB8AC3E}">
        <p14:creationId xmlns:p14="http://schemas.microsoft.com/office/powerpoint/2010/main" val="289349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barn(inVertical)">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8">
                                            <p:txEl>
                                              <p:pRg st="2" end="2"/>
                                            </p:txEl>
                                          </p:spTgt>
                                        </p:tgtEl>
                                        <p:attrNameLst>
                                          <p:attrName>style.visibility</p:attrName>
                                        </p:attrNameLst>
                                      </p:cBhvr>
                                      <p:to>
                                        <p:strVal val="visible"/>
                                      </p:to>
                                    </p:set>
                                    <p:animEffect transition="in" filter="barn(inVertical)">
                                      <p:cBhvr>
                                        <p:cTn id="12" dur="500"/>
                                        <p:tgtEl>
                                          <p:spTgt spid="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8">
                                            <p:txEl>
                                              <p:pRg st="3" end="3"/>
                                            </p:txEl>
                                          </p:spTgt>
                                        </p:tgtEl>
                                        <p:attrNameLst>
                                          <p:attrName>style.visibility</p:attrName>
                                        </p:attrNameLst>
                                      </p:cBhvr>
                                      <p:to>
                                        <p:strVal val="visible"/>
                                      </p:to>
                                    </p:set>
                                    <p:animEffect transition="in" filter="barn(inVertical)">
                                      <p:cBhvr>
                                        <p:cTn id="17" dur="500"/>
                                        <p:tgtEl>
                                          <p:spTgt spid="8">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8">
                                            <p:txEl>
                                              <p:pRg st="1" end="1"/>
                                            </p:txEl>
                                          </p:spTgt>
                                        </p:tgtEl>
                                        <p:attrNameLst>
                                          <p:attrName>style.visibility</p:attrName>
                                        </p:attrNameLst>
                                      </p:cBhvr>
                                      <p:to>
                                        <p:strVal val="visible"/>
                                      </p:to>
                                    </p:set>
                                    <p:animEffect transition="in" filter="barn(inVertical)">
                                      <p:cBhvr>
                                        <p:cTn id="22" dur="500"/>
                                        <p:tgtEl>
                                          <p:spTgt spid="8">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8">
                                            <p:txEl>
                                              <p:pRg st="4" end="4"/>
                                            </p:txEl>
                                          </p:spTgt>
                                        </p:tgtEl>
                                        <p:attrNameLst>
                                          <p:attrName>style.visibility</p:attrName>
                                        </p:attrNameLst>
                                      </p:cBhvr>
                                      <p:to>
                                        <p:strVal val="visible"/>
                                      </p:to>
                                    </p:set>
                                    <p:animEffect transition="in" filter="barn(inVertical)">
                                      <p:cBhvr>
                                        <p:cTn id="27" dur="500"/>
                                        <p:tgtEl>
                                          <p:spTgt spid="8">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8">
                                            <p:txEl>
                                              <p:pRg st="5" end="5"/>
                                            </p:txEl>
                                          </p:spTgt>
                                        </p:tgtEl>
                                        <p:attrNameLst>
                                          <p:attrName>style.visibility</p:attrName>
                                        </p:attrNameLst>
                                      </p:cBhvr>
                                      <p:to>
                                        <p:strVal val="visible"/>
                                      </p:to>
                                    </p:set>
                                    <p:animEffect transition="in" filter="barn(inVertical)">
                                      <p:cBhvr>
                                        <p:cTn id="32" dur="5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標題 4"/>
          <p:cNvSpPr>
            <a:spLocks noGrp="1"/>
          </p:cNvSpPr>
          <p:nvPr>
            <p:ph type="title"/>
          </p:nvPr>
        </p:nvSpPr>
        <p:spPr/>
        <p:txBody>
          <a:bodyPr>
            <a:normAutofit/>
          </a:bodyPr>
          <a:lstStyle/>
          <a:p>
            <a:r>
              <a:rPr lang="zh-TW" altLang="en-US" sz="4267" dirty="0">
                <a:solidFill>
                  <a:schemeClr val="accent1"/>
                </a:solidFill>
                <a:latin typeface="Noto Sans TC Bold" pitchFamily="34" charset="-120"/>
                <a:ea typeface="Noto Sans TC Bold" pitchFamily="34" charset="-120"/>
                <a:cs typeface="Hannotate TC Regular"/>
              </a:rPr>
              <a:t>四</a:t>
            </a:r>
            <a:r>
              <a:rPr lang="en-US" altLang="zh-TW" sz="4267" dirty="0">
                <a:solidFill>
                  <a:schemeClr val="accent1"/>
                </a:solidFill>
                <a:latin typeface="Noto Sans TC Bold" pitchFamily="34" charset="-120"/>
                <a:ea typeface="Noto Sans TC Bold" pitchFamily="34" charset="-120"/>
                <a:cs typeface="Hannotate TC Regular"/>
              </a:rPr>
              <a:t>.</a:t>
            </a:r>
            <a:r>
              <a:rPr lang="zh-TW" altLang="en-US" sz="4267" dirty="0">
                <a:solidFill>
                  <a:schemeClr val="accent1"/>
                </a:solidFill>
                <a:latin typeface="Noto Sans TC Bold" pitchFamily="34" charset="-120"/>
                <a:ea typeface="Noto Sans TC Bold" pitchFamily="34" charset="-120"/>
                <a:cs typeface="Hannotate TC Regular"/>
              </a:rPr>
              <a:t>進行學校課程評鑑計畫</a:t>
            </a:r>
          </a:p>
        </p:txBody>
      </p:sp>
      <p:sp>
        <p:nvSpPr>
          <p:cNvPr id="2" name="投影片編號版面配置區 1"/>
          <p:cNvSpPr>
            <a:spLocks noGrp="1"/>
          </p:cNvSpPr>
          <p:nvPr>
            <p:ph type="sldNum" sz="quarter" idx="12"/>
          </p:nvPr>
        </p:nvSpPr>
        <p:spPr>
          <a:prstGeom prst="ellipse">
            <a:avLst/>
          </a:prstGeom>
        </p:spPr>
        <p:txBody>
          <a:bodyPr/>
          <a:lstStyle/>
          <a:p>
            <a:fld id="{A262F1E5-B8D5-4ABC-8576-D8EA445A15AD}" type="slidenum">
              <a:rPr lang="zh-TW" altLang="en-US" smtClean="0"/>
              <a:pPr/>
              <a:t>32</a:t>
            </a:fld>
            <a:endParaRPr lang="zh-TW" altLang="en-US"/>
          </a:p>
        </p:txBody>
      </p:sp>
      <p:sp>
        <p:nvSpPr>
          <p:cNvPr id="4" name="矩形 3">
            <a:extLst>
              <a:ext uri="{FF2B5EF4-FFF2-40B4-BE49-F238E27FC236}">
                <a16:creationId xmlns:a16="http://schemas.microsoft.com/office/drawing/2014/main" xmlns="" id="{950953F7-EA15-4EAB-A3EC-12F5C4CB8361}"/>
              </a:ext>
            </a:extLst>
          </p:cNvPr>
          <p:cNvSpPr/>
          <p:nvPr/>
        </p:nvSpPr>
        <p:spPr>
          <a:xfrm>
            <a:off x="1128845" y="1844825"/>
            <a:ext cx="10439763" cy="5611280"/>
          </a:xfrm>
          <a:prstGeom prst="rect">
            <a:avLst/>
          </a:prstGeom>
        </p:spPr>
        <p:txBody>
          <a:bodyPr wrap="square">
            <a:spAutoFit/>
          </a:bodyPr>
          <a:lstStyle/>
          <a:p>
            <a:pPr marL="478355" indent="-478355" fontAlgn="auto">
              <a:spcBef>
                <a:spcPts val="2400"/>
              </a:spcBef>
              <a:spcAft>
                <a:spcPts val="0"/>
              </a:spcAft>
            </a:pPr>
            <a:r>
              <a:rPr lang="en-US" altLang="zh-TW" sz="4000" dirty="0">
                <a:solidFill>
                  <a:srgbClr val="000000"/>
                </a:solidFill>
                <a:latin typeface="Arial"/>
                <a:ea typeface="微软雅黑"/>
              </a:rPr>
              <a:t>&lt;</a:t>
            </a:r>
            <a:r>
              <a:rPr lang="zh-TW" altLang="en-US" sz="4000" dirty="0">
                <a:solidFill>
                  <a:srgbClr val="000000"/>
                </a:solidFill>
                <a:latin typeface="Arial"/>
                <a:ea typeface="微软雅黑"/>
              </a:rPr>
              <a:t>總綱第</a:t>
            </a:r>
            <a:r>
              <a:rPr lang="en-US" altLang="zh-TW" sz="4000" dirty="0">
                <a:solidFill>
                  <a:srgbClr val="000000"/>
                </a:solidFill>
                <a:latin typeface="Arial"/>
                <a:ea typeface="微软雅黑"/>
              </a:rPr>
              <a:t>32</a:t>
            </a:r>
            <a:r>
              <a:rPr lang="zh-TW" altLang="en-US" sz="4000" dirty="0">
                <a:solidFill>
                  <a:srgbClr val="000000"/>
                </a:solidFill>
                <a:latin typeface="Arial"/>
                <a:ea typeface="微软雅黑"/>
              </a:rPr>
              <a:t>頁</a:t>
            </a:r>
            <a:r>
              <a:rPr lang="en-US" altLang="zh-TW" sz="4000" dirty="0">
                <a:solidFill>
                  <a:srgbClr val="000000"/>
                </a:solidFill>
                <a:latin typeface="Arial"/>
                <a:ea typeface="微软雅黑"/>
              </a:rPr>
              <a:t>&gt;</a:t>
            </a:r>
          </a:p>
          <a:p>
            <a:pPr marL="478355" indent="-478355">
              <a:spcBef>
                <a:spcPts val="2400"/>
              </a:spcBef>
            </a:pPr>
            <a:r>
              <a:rPr lang="zh-TW" altLang="en-US" sz="3733" b="1" dirty="0" smtClean="0">
                <a:latin typeface="微軟正黑體" panose="020B0604030504040204" pitchFamily="34" charset="-120"/>
                <a:ea typeface="微軟正黑體" panose="020B0604030504040204" pitchFamily="34" charset="-120"/>
              </a:rPr>
              <a:t>    學校</a:t>
            </a:r>
            <a:r>
              <a:rPr lang="zh-TW" altLang="en-US" sz="3733" b="1" dirty="0">
                <a:latin typeface="微軟正黑體" panose="020B0604030504040204" pitchFamily="34" charset="-120"/>
                <a:ea typeface="微軟正黑體" panose="020B0604030504040204" pitchFamily="34" charset="-120"/>
              </a:rPr>
              <a:t>課程評鑑以</a:t>
            </a:r>
            <a:r>
              <a:rPr lang="zh-TW" altLang="en-US" sz="3733" b="1" dirty="0">
                <a:solidFill>
                  <a:srgbClr val="C00000"/>
                </a:solidFill>
                <a:latin typeface="微軟正黑體" panose="020B0604030504040204" pitchFamily="34" charset="-120"/>
                <a:ea typeface="微軟正黑體" panose="020B0604030504040204" pitchFamily="34" charset="-120"/>
              </a:rPr>
              <a:t>協助教師教學與改善學生學習為目標</a:t>
            </a:r>
            <a:r>
              <a:rPr lang="zh-TW" altLang="en-US" sz="3733" b="1" dirty="0">
                <a:latin typeface="微軟正黑體" panose="020B0604030504040204" pitchFamily="34" charset="-120"/>
                <a:ea typeface="微軟正黑體" panose="020B0604030504040204" pitchFamily="34" charset="-120"/>
              </a:rPr>
              <a:t>，可結合校外專業資源，</a:t>
            </a:r>
            <a:r>
              <a:rPr lang="zh-TW" altLang="en-US" sz="3733" b="1" dirty="0">
                <a:solidFill>
                  <a:srgbClr val="0070C0"/>
                </a:solidFill>
                <a:latin typeface="微軟正黑體" panose="020B0604030504040204" pitchFamily="34" charset="-120"/>
                <a:ea typeface="微軟正黑體" panose="020B0604030504040204" pitchFamily="34" charset="-120"/>
              </a:rPr>
              <a:t>鼓勵教師個人反思與社群專業對話，</a:t>
            </a:r>
            <a:r>
              <a:rPr lang="zh-TW" altLang="en-US" sz="3733" b="1" dirty="0">
                <a:latin typeface="微軟正黑體" panose="020B0604030504040204" pitchFamily="34" charset="-120"/>
                <a:ea typeface="微軟正黑體" panose="020B0604030504040204" pitchFamily="34" charset="-120"/>
              </a:rPr>
              <a:t>以引導學校課程與教學的變革與創新。學校課程評鑑之 實施期程、內容與方式，由各該主管機關訂定之 </a:t>
            </a:r>
            <a:r>
              <a:rPr lang="zh-TW" altLang="en-US" sz="3733" b="1" dirty="0" smtClean="0">
                <a:latin typeface="微軟正黑體" panose="020B0604030504040204" pitchFamily="34" charset="-120"/>
                <a:ea typeface="微軟正黑體" panose="020B0604030504040204" pitchFamily="34" charset="-120"/>
              </a:rPr>
              <a:t>。</a:t>
            </a:r>
            <a:endParaRPr lang="zh-TW" altLang="en-US" sz="3733" b="1" dirty="0">
              <a:latin typeface="微軟正黑體" panose="020B0604030504040204" pitchFamily="34" charset="-120"/>
              <a:ea typeface="微軟正黑體" panose="020B0604030504040204" pitchFamily="34" charset="-120"/>
            </a:endParaRPr>
          </a:p>
          <a:p>
            <a:pPr>
              <a:spcBef>
                <a:spcPts val="2400"/>
              </a:spcBef>
            </a:pPr>
            <a:endParaRPr lang="en-US" altLang="zh-TW" sz="3733" dirty="0">
              <a:solidFill>
                <a:schemeClr val="accent6">
                  <a:lumMod val="60000"/>
                  <a:lumOff val="40000"/>
                </a:schemeClr>
              </a:solidFill>
              <a:latin typeface="Noto Sans TC Bold" pitchFamily="34" charset="-120"/>
              <a:ea typeface="Noto Sans TC Bold" pitchFamily="34" charset="-120"/>
            </a:endParaRPr>
          </a:p>
          <a:p>
            <a:pPr>
              <a:spcBef>
                <a:spcPts val="2400"/>
              </a:spcBef>
            </a:pPr>
            <a:endParaRPr lang="zh-TW" altLang="en-US" sz="3733" dirty="0">
              <a:solidFill>
                <a:schemeClr val="accent6">
                  <a:lumMod val="60000"/>
                  <a:lumOff val="40000"/>
                </a:schemeClr>
              </a:solidFill>
              <a:latin typeface="Noto Sans TC Bold" pitchFamily="34" charset="-120"/>
              <a:ea typeface="Noto Sans TC Bold" pitchFamily="34" charset="-120"/>
            </a:endParaRPr>
          </a:p>
        </p:txBody>
      </p:sp>
      <p:grpSp>
        <p:nvGrpSpPr>
          <p:cNvPr id="6" name="群組 5"/>
          <p:cNvGrpSpPr/>
          <p:nvPr/>
        </p:nvGrpSpPr>
        <p:grpSpPr>
          <a:xfrm>
            <a:off x="0" y="1"/>
            <a:ext cx="554451" cy="6858001"/>
            <a:chOff x="0" y="0"/>
            <a:chExt cx="415838" cy="5143501"/>
          </a:xfrm>
        </p:grpSpPr>
        <p:grpSp>
          <p:nvGrpSpPr>
            <p:cNvPr id="7" name="群組 6"/>
            <p:cNvGrpSpPr/>
            <p:nvPr/>
          </p:nvGrpSpPr>
          <p:grpSpPr>
            <a:xfrm>
              <a:off x="0" y="0"/>
              <a:ext cx="415838" cy="5143501"/>
              <a:chOff x="0" y="0"/>
              <a:chExt cx="415838" cy="5143501"/>
            </a:xfrm>
          </p:grpSpPr>
          <p:sp>
            <p:nvSpPr>
              <p:cNvPr id="9" name="矩形 8"/>
              <p:cNvSpPr/>
              <p:nvPr/>
            </p:nvSpPr>
            <p:spPr>
              <a:xfrm>
                <a:off x="152400" y="0"/>
                <a:ext cx="263438" cy="51435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矩形 9"/>
              <p:cNvSpPr/>
              <p:nvPr/>
            </p:nvSpPr>
            <p:spPr>
              <a:xfrm>
                <a:off x="0" y="1"/>
                <a:ext cx="263438" cy="51435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sp>
          <p:nvSpPr>
            <p:cNvPr id="8" name="矩形 7"/>
            <p:cNvSpPr/>
            <p:nvPr/>
          </p:nvSpPr>
          <p:spPr>
            <a:xfrm>
              <a:off x="163831" y="1"/>
              <a:ext cx="45719" cy="5143500"/>
            </a:xfrm>
            <a:prstGeom prst="rect">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spTree>
    <p:extLst>
      <p:ext uri="{BB962C8B-B14F-4D97-AF65-F5344CB8AC3E}">
        <p14:creationId xmlns:p14="http://schemas.microsoft.com/office/powerpoint/2010/main" val="958356066"/>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277427" y="1716391"/>
            <a:ext cx="4558501" cy="3904366"/>
          </a:xfrm>
          <a:prstGeom prst="rect">
            <a:avLst/>
          </a:prstGeom>
        </p:spPr>
      </p:pic>
      <p:pic>
        <p:nvPicPr>
          <p:cNvPr id="59" name="图片 58"/>
          <p:cNvPicPr>
            <a:picLocks noChangeAspect="1"/>
          </p:cNvPicPr>
          <p:nvPr/>
        </p:nvPicPr>
        <p:blipFill rotWithShape="1">
          <a:blip r:embed="rId4" cstate="print">
            <a:extLst>
              <a:ext uri="{28A0092B-C50C-407E-A947-70E740481C1C}">
                <a14:useLocalDpi xmlns:a14="http://schemas.microsoft.com/office/drawing/2010/main" val="0"/>
              </a:ext>
            </a:extLst>
          </a:blip>
          <a:srcRect b="39445"/>
          <a:stretch/>
        </p:blipFill>
        <p:spPr>
          <a:xfrm>
            <a:off x="338307" y="292100"/>
            <a:ext cx="1072811" cy="787400"/>
          </a:xfrm>
          <a:prstGeom prst="rect">
            <a:avLst/>
          </a:prstGeom>
        </p:spPr>
      </p:pic>
      <p:sp>
        <p:nvSpPr>
          <p:cNvPr id="61" name="文本框 60"/>
          <p:cNvSpPr txBox="1"/>
          <p:nvPr/>
        </p:nvSpPr>
        <p:spPr>
          <a:xfrm>
            <a:off x="1519465" y="357493"/>
            <a:ext cx="5271616" cy="769441"/>
          </a:xfrm>
          <a:prstGeom prst="rect">
            <a:avLst/>
          </a:prstGeom>
          <a:noFill/>
        </p:spPr>
        <p:txBody>
          <a:bodyPr wrap="square" rtlCol="0">
            <a:spAutoFit/>
            <a:scene3d>
              <a:camera prst="orthographicFront"/>
              <a:lightRig rig="threePt" dir="t"/>
            </a:scene3d>
            <a:sp3d contourW="12700"/>
          </a:bodyPr>
          <a:lstStyle/>
          <a:p>
            <a:pPr lvl="0">
              <a:defRPr/>
            </a:pPr>
            <a:r>
              <a:rPr lang="zh-TW" altLang="en-US"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評鑑</a:t>
            </a:r>
            <a:r>
              <a:rPr lang="en-US" altLang="zh-TW"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a:t>
            </a:r>
            <a:r>
              <a:rPr lang="zh-TW" altLang="en-US"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檢核</a:t>
            </a:r>
            <a:r>
              <a:rPr lang="en-US" altLang="zh-TW"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a:t>
            </a:r>
            <a:r>
              <a:rPr kumimoji="0" lang="zh-TW" altLang="en-US" sz="4400" b="1" i="0" u="none" strike="noStrike" kern="1200" cap="none" spc="0" normalizeH="0" baseline="0" noProof="0" dirty="0" smtClean="0">
                <a:ln>
                  <a:noFill/>
                </a:ln>
                <a:solidFill>
                  <a:prstClr val="black">
                    <a:lumMod val="75000"/>
                    <a:lumOff val="25000"/>
                  </a:prstClr>
                </a:solidFill>
                <a:effectLst/>
                <a:uLnTx/>
                <a:uFillTx/>
                <a:latin typeface="微軟正黑體" panose="020B0604030504040204" pitchFamily="34" charset="-120"/>
                <a:ea typeface="微軟正黑體" panose="020B0604030504040204" pitchFamily="34" charset="-120"/>
              </a:rPr>
              <a:t>人員分工</a:t>
            </a:r>
            <a:endParaRPr kumimoji="0" lang="zh-CN" altLang="en-US" sz="4400" b="1" i="0" u="none" strike="noStrike" kern="1200" cap="none" spc="0" normalizeH="0" baseline="0" noProof="0" dirty="0">
              <a:ln>
                <a:noFill/>
              </a:ln>
              <a:solidFill>
                <a:prstClr val="black">
                  <a:lumMod val="75000"/>
                  <a:lumOff val="25000"/>
                </a:prstClr>
              </a:solidFill>
              <a:effectLst/>
              <a:uLnTx/>
              <a:uFillTx/>
              <a:latin typeface="微軟正黑體" panose="020B0604030504040204" pitchFamily="34" charset="-120"/>
              <a:ea typeface="微軟正黑體" panose="020B0604030504040204" pitchFamily="34" charset="-120"/>
            </a:endParaRPr>
          </a:p>
        </p:txBody>
      </p:sp>
      <p:grpSp>
        <p:nvGrpSpPr>
          <p:cNvPr id="21" name="组合 20"/>
          <p:cNvGrpSpPr/>
          <p:nvPr/>
        </p:nvGrpSpPr>
        <p:grpSpPr>
          <a:xfrm>
            <a:off x="1002293" y="2069739"/>
            <a:ext cx="6216757" cy="1300799"/>
            <a:chOff x="1002294" y="2069739"/>
            <a:chExt cx="4547784" cy="1300799"/>
          </a:xfrm>
        </p:grpSpPr>
        <p:grpSp>
          <p:nvGrpSpPr>
            <p:cNvPr id="4" name="Group 3"/>
            <p:cNvGrpSpPr>
              <a:grpSpLocks noChangeAspect="1"/>
            </p:cNvGrpSpPr>
            <p:nvPr/>
          </p:nvGrpSpPr>
          <p:grpSpPr>
            <a:xfrm rot="5400000">
              <a:off x="1558438" y="1896578"/>
              <a:ext cx="1006179" cy="1390489"/>
              <a:chOff x="3149600" y="2480384"/>
              <a:chExt cx="1201204" cy="1660005"/>
            </a:xfrm>
          </p:grpSpPr>
          <p:sp>
            <p:nvSpPr>
              <p:cNvPr id="57" name="Isosceles Triangle 4"/>
              <p:cNvSpPr/>
              <p:nvPr/>
            </p:nvSpPr>
            <p:spPr>
              <a:xfrm flipV="1">
                <a:off x="3149600" y="3200460"/>
                <a:ext cx="1201204" cy="939929"/>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a:endParaRPr/>
              </a:p>
            </p:txBody>
          </p:sp>
          <p:sp>
            <p:nvSpPr>
              <p:cNvPr id="58" name="Rectangle 5"/>
              <p:cNvSpPr/>
              <p:nvPr/>
            </p:nvSpPr>
            <p:spPr>
              <a:xfrm>
                <a:off x="3630724"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a:endParaRPr/>
              </a:p>
            </p:txBody>
          </p:sp>
        </p:grpSp>
        <p:sp>
          <p:nvSpPr>
            <p:cNvPr id="8" name="Oval 17"/>
            <p:cNvSpPr>
              <a:spLocks noChangeAspect="1"/>
            </p:cNvSpPr>
            <p:nvPr/>
          </p:nvSpPr>
          <p:spPr>
            <a:xfrm rot="5400000">
              <a:off x="1002293" y="2431822"/>
              <a:ext cx="325809" cy="325808"/>
            </a:xfrm>
            <a:prstGeom prst="ellipse">
              <a:avLst/>
            </a:prstGeom>
            <a:solidFill>
              <a:schemeClr val="accent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nvGrpSpPr>
            <p:cNvPr id="18" name="Group 44"/>
            <p:cNvGrpSpPr/>
            <p:nvPr/>
          </p:nvGrpSpPr>
          <p:grpSpPr>
            <a:xfrm>
              <a:off x="2366753" y="2227404"/>
              <a:ext cx="176868" cy="254197"/>
              <a:chOff x="-1588" y="-3175"/>
              <a:chExt cx="341313" cy="490538"/>
            </a:xfrm>
            <a:solidFill>
              <a:schemeClr val="bg1"/>
            </a:solidFill>
          </p:grpSpPr>
          <p:sp>
            <p:nvSpPr>
              <p:cNvPr id="40" name="Freeform: Shape 45"/>
              <p:cNvSpPr>
                <a:spLocks/>
              </p:cNvSpPr>
              <p:nvPr/>
            </p:nvSpPr>
            <p:spPr bwMode="auto">
              <a:xfrm>
                <a:off x="-1588" y="-3175"/>
                <a:ext cx="341313" cy="490538"/>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round/>
                    <a:headEnd/>
                    <a:tailEnd/>
                  </a14:hiddenLine>
                </a:ext>
              </a:extLst>
            </p:spPr>
            <p:txBody>
              <a:bodyPr anchor="ctr"/>
              <a:lstStyle/>
              <a:p>
                <a:pPr algn="ctr"/>
                <a:endParaRPr/>
              </a:p>
            </p:txBody>
          </p:sp>
          <p:sp>
            <p:nvSpPr>
              <p:cNvPr id="41" name="Freeform: Shape 46"/>
              <p:cNvSpPr>
                <a:spLocks/>
              </p:cNvSpPr>
              <p:nvPr/>
            </p:nvSpPr>
            <p:spPr bwMode="auto">
              <a:xfrm>
                <a:off x="76200" y="73025"/>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round/>
                    <a:headEnd/>
                    <a:tailEnd/>
                  </a14:hiddenLine>
                </a:ext>
              </a:extLst>
            </p:spPr>
            <p:txBody>
              <a:bodyPr anchor="ctr"/>
              <a:lstStyle/>
              <a:p>
                <a:pPr algn="ctr"/>
                <a:endParaRPr/>
              </a:p>
            </p:txBody>
          </p:sp>
        </p:grpSp>
        <p:grpSp>
          <p:nvGrpSpPr>
            <p:cNvPr id="71" name="组合 70"/>
            <p:cNvGrpSpPr/>
            <p:nvPr/>
          </p:nvGrpSpPr>
          <p:grpSpPr>
            <a:xfrm>
              <a:off x="2895422" y="2069739"/>
              <a:ext cx="2654656" cy="1300799"/>
              <a:chOff x="7427767" y="3328182"/>
              <a:chExt cx="2654656" cy="1300799"/>
            </a:xfrm>
          </p:grpSpPr>
          <p:sp>
            <p:nvSpPr>
              <p:cNvPr id="72" name="矩形 71"/>
              <p:cNvSpPr/>
              <p:nvPr/>
            </p:nvSpPr>
            <p:spPr>
              <a:xfrm>
                <a:off x="7427767" y="3797984"/>
                <a:ext cx="2654656" cy="83099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000" dirty="0" smtClean="0">
                    <a:solidFill>
                      <a:schemeClr val="tx1">
                        <a:lumMod val="75000"/>
                        <a:lumOff val="25000"/>
                      </a:schemeClr>
                    </a:solidFill>
                    <a:latin typeface="+mn-ea"/>
                  </a:rPr>
                  <a:t>課程發展委員會專案小組</a:t>
                </a:r>
                <a:endParaRPr lang="zh-CN" altLang="en-US" sz="2000" dirty="0">
                  <a:solidFill>
                    <a:schemeClr val="tx1">
                      <a:lumMod val="75000"/>
                      <a:lumOff val="25000"/>
                    </a:schemeClr>
                  </a:solidFill>
                  <a:latin typeface="+mn-ea"/>
                </a:endParaRPr>
              </a:p>
            </p:txBody>
          </p:sp>
          <p:sp>
            <p:nvSpPr>
              <p:cNvPr id="73" name="矩形 72"/>
              <p:cNvSpPr/>
              <p:nvPr/>
            </p:nvSpPr>
            <p:spPr>
              <a:xfrm>
                <a:off x="7427767" y="3328182"/>
                <a:ext cx="2050552" cy="565604"/>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800" b="1" dirty="0" smtClean="0">
                    <a:latin typeface="+mn-ea"/>
                  </a:rPr>
                  <a:t>課程總體架構</a:t>
                </a:r>
                <a:endParaRPr lang="zh-CN" altLang="en-US" sz="2800" b="1" dirty="0">
                  <a:latin typeface="+mn-ea"/>
                </a:endParaRPr>
              </a:p>
            </p:txBody>
          </p:sp>
        </p:grpSp>
      </p:grpSp>
      <p:grpSp>
        <p:nvGrpSpPr>
          <p:cNvPr id="22" name="组合 21"/>
          <p:cNvGrpSpPr/>
          <p:nvPr/>
        </p:nvGrpSpPr>
        <p:grpSpPr>
          <a:xfrm>
            <a:off x="1001971" y="3226864"/>
            <a:ext cx="6533067" cy="1416195"/>
            <a:chOff x="1001971" y="3226864"/>
            <a:chExt cx="4824307" cy="1416195"/>
          </a:xfrm>
        </p:grpSpPr>
        <p:grpSp>
          <p:nvGrpSpPr>
            <p:cNvPr id="5" name="Group 6"/>
            <p:cNvGrpSpPr>
              <a:grpSpLocks noChangeAspect="1"/>
            </p:cNvGrpSpPr>
            <p:nvPr/>
          </p:nvGrpSpPr>
          <p:grpSpPr>
            <a:xfrm rot="5400000">
              <a:off x="1593237" y="3059320"/>
              <a:ext cx="1006179" cy="1460087"/>
              <a:chOff x="3149600" y="2397296"/>
              <a:chExt cx="1201204" cy="1743093"/>
            </a:xfrm>
          </p:grpSpPr>
          <p:sp>
            <p:nvSpPr>
              <p:cNvPr id="55" name="Isosceles Triangle 7"/>
              <p:cNvSpPr/>
              <p:nvPr/>
            </p:nvSpPr>
            <p:spPr>
              <a:xfrm flipV="1">
                <a:off x="3149600" y="3200460"/>
                <a:ext cx="1201204" cy="939929"/>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a:endParaRPr/>
              </a:p>
            </p:txBody>
          </p:sp>
          <p:sp>
            <p:nvSpPr>
              <p:cNvPr id="56" name="Rectangle 8"/>
              <p:cNvSpPr/>
              <p:nvPr/>
            </p:nvSpPr>
            <p:spPr>
              <a:xfrm>
                <a:off x="3630723" y="2397296"/>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a:endParaRPr/>
              </a:p>
            </p:txBody>
          </p:sp>
        </p:grpSp>
        <p:sp>
          <p:nvSpPr>
            <p:cNvPr id="9" name="Oval 18"/>
            <p:cNvSpPr>
              <a:spLocks noChangeAspect="1"/>
            </p:cNvSpPr>
            <p:nvPr/>
          </p:nvSpPr>
          <p:spPr>
            <a:xfrm rot="5400000">
              <a:off x="1001970" y="3623898"/>
              <a:ext cx="325809" cy="325808"/>
            </a:xfrm>
            <a:prstGeom prst="ellipse">
              <a:avLst/>
            </a:prstGeom>
            <a:solidFill>
              <a:schemeClr val="accent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nvGrpSpPr>
            <p:cNvPr id="19" name="Group 47"/>
            <p:cNvGrpSpPr/>
            <p:nvPr/>
          </p:nvGrpSpPr>
          <p:grpSpPr>
            <a:xfrm>
              <a:off x="2343482" y="3436114"/>
              <a:ext cx="232461" cy="232460"/>
              <a:chOff x="9526" y="4763"/>
              <a:chExt cx="490538" cy="490537"/>
            </a:xfrm>
            <a:solidFill>
              <a:schemeClr val="bg1"/>
            </a:solidFill>
          </p:grpSpPr>
          <p:sp>
            <p:nvSpPr>
              <p:cNvPr id="30" name="Freeform: Shape 48"/>
              <p:cNvSpPr>
                <a:spLocks/>
              </p:cNvSpPr>
              <p:nvPr/>
            </p:nvSpPr>
            <p:spPr bwMode="auto">
              <a:xfrm>
                <a:off x="9526" y="4763"/>
                <a:ext cx="490538" cy="490537"/>
              </a:xfrm>
              <a:custGeom>
                <a:avLst/>
                <a:gdLst>
                  <a:gd name="T0" fmla="*/ 117 w 128"/>
                  <a:gd name="T1" fmla="*/ 12 h 128"/>
                  <a:gd name="T2" fmla="*/ 100 w 128"/>
                  <a:gd name="T3" fmla="*/ 12 h 128"/>
                  <a:gd name="T4" fmla="*/ 100 w 128"/>
                  <a:gd name="T5" fmla="*/ 4 h 128"/>
                  <a:gd name="T6" fmla="*/ 96 w 128"/>
                  <a:gd name="T7" fmla="*/ 0 h 128"/>
                  <a:gd name="T8" fmla="*/ 92 w 128"/>
                  <a:gd name="T9" fmla="*/ 4 h 128"/>
                  <a:gd name="T10" fmla="*/ 92 w 128"/>
                  <a:gd name="T11" fmla="*/ 12 h 128"/>
                  <a:gd name="T12" fmla="*/ 68 w 128"/>
                  <a:gd name="T13" fmla="*/ 12 h 128"/>
                  <a:gd name="T14" fmla="*/ 68 w 128"/>
                  <a:gd name="T15" fmla="*/ 4 h 128"/>
                  <a:gd name="T16" fmla="*/ 64 w 128"/>
                  <a:gd name="T17" fmla="*/ 0 h 128"/>
                  <a:gd name="T18" fmla="*/ 60 w 128"/>
                  <a:gd name="T19" fmla="*/ 4 h 128"/>
                  <a:gd name="T20" fmla="*/ 60 w 128"/>
                  <a:gd name="T21" fmla="*/ 12 h 128"/>
                  <a:gd name="T22" fmla="*/ 36 w 128"/>
                  <a:gd name="T23" fmla="*/ 12 h 128"/>
                  <a:gd name="T24" fmla="*/ 36 w 128"/>
                  <a:gd name="T25" fmla="*/ 4 h 128"/>
                  <a:gd name="T26" fmla="*/ 32 w 128"/>
                  <a:gd name="T27" fmla="*/ 0 h 128"/>
                  <a:gd name="T28" fmla="*/ 28 w 128"/>
                  <a:gd name="T29" fmla="*/ 4 h 128"/>
                  <a:gd name="T30" fmla="*/ 28 w 128"/>
                  <a:gd name="T31" fmla="*/ 12 h 128"/>
                  <a:gd name="T32" fmla="*/ 11 w 128"/>
                  <a:gd name="T33" fmla="*/ 12 h 128"/>
                  <a:gd name="T34" fmla="*/ 0 w 128"/>
                  <a:gd name="T35" fmla="*/ 23 h 128"/>
                  <a:gd name="T36" fmla="*/ 0 w 128"/>
                  <a:gd name="T37" fmla="*/ 117 h 128"/>
                  <a:gd name="T38" fmla="*/ 11 w 128"/>
                  <a:gd name="T39" fmla="*/ 128 h 128"/>
                  <a:gd name="T40" fmla="*/ 117 w 128"/>
                  <a:gd name="T41" fmla="*/ 128 h 128"/>
                  <a:gd name="T42" fmla="*/ 128 w 128"/>
                  <a:gd name="T43" fmla="*/ 117 h 128"/>
                  <a:gd name="T44" fmla="*/ 128 w 128"/>
                  <a:gd name="T45" fmla="*/ 23 h 128"/>
                  <a:gd name="T46" fmla="*/ 117 w 128"/>
                  <a:gd name="T47" fmla="*/ 12 h 128"/>
                  <a:gd name="T48" fmla="*/ 120 w 128"/>
                  <a:gd name="T49" fmla="*/ 117 h 128"/>
                  <a:gd name="T50" fmla="*/ 117 w 128"/>
                  <a:gd name="T51" fmla="*/ 120 h 128"/>
                  <a:gd name="T52" fmla="*/ 11 w 128"/>
                  <a:gd name="T53" fmla="*/ 120 h 128"/>
                  <a:gd name="T54" fmla="*/ 8 w 128"/>
                  <a:gd name="T55" fmla="*/ 117 h 128"/>
                  <a:gd name="T56" fmla="*/ 8 w 128"/>
                  <a:gd name="T57" fmla="*/ 23 h 128"/>
                  <a:gd name="T58" fmla="*/ 11 w 128"/>
                  <a:gd name="T59" fmla="*/ 20 h 128"/>
                  <a:gd name="T60" fmla="*/ 28 w 128"/>
                  <a:gd name="T61" fmla="*/ 20 h 128"/>
                  <a:gd name="T62" fmla="*/ 28 w 128"/>
                  <a:gd name="T63" fmla="*/ 28 h 128"/>
                  <a:gd name="T64" fmla="*/ 32 w 128"/>
                  <a:gd name="T65" fmla="*/ 32 h 128"/>
                  <a:gd name="T66" fmla="*/ 36 w 128"/>
                  <a:gd name="T67" fmla="*/ 28 h 128"/>
                  <a:gd name="T68" fmla="*/ 36 w 128"/>
                  <a:gd name="T69" fmla="*/ 20 h 128"/>
                  <a:gd name="T70" fmla="*/ 60 w 128"/>
                  <a:gd name="T71" fmla="*/ 20 h 128"/>
                  <a:gd name="T72" fmla="*/ 60 w 128"/>
                  <a:gd name="T73" fmla="*/ 28 h 128"/>
                  <a:gd name="T74" fmla="*/ 64 w 128"/>
                  <a:gd name="T75" fmla="*/ 32 h 128"/>
                  <a:gd name="T76" fmla="*/ 68 w 128"/>
                  <a:gd name="T77" fmla="*/ 28 h 128"/>
                  <a:gd name="T78" fmla="*/ 68 w 128"/>
                  <a:gd name="T79" fmla="*/ 20 h 128"/>
                  <a:gd name="T80" fmla="*/ 92 w 128"/>
                  <a:gd name="T81" fmla="*/ 20 h 128"/>
                  <a:gd name="T82" fmla="*/ 92 w 128"/>
                  <a:gd name="T83" fmla="*/ 28 h 128"/>
                  <a:gd name="T84" fmla="*/ 96 w 128"/>
                  <a:gd name="T85" fmla="*/ 32 h 128"/>
                  <a:gd name="T86" fmla="*/ 100 w 128"/>
                  <a:gd name="T87" fmla="*/ 28 h 128"/>
                  <a:gd name="T88" fmla="*/ 100 w 128"/>
                  <a:gd name="T89" fmla="*/ 20 h 128"/>
                  <a:gd name="T90" fmla="*/ 117 w 128"/>
                  <a:gd name="T91" fmla="*/ 20 h 128"/>
                  <a:gd name="T92" fmla="*/ 120 w 128"/>
                  <a:gd name="T93" fmla="*/ 23 h 128"/>
                  <a:gd name="T94" fmla="*/ 120 w 128"/>
                  <a:gd name="T95" fmla="*/ 11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 h="128">
                    <a:moveTo>
                      <a:pt x="117" y="12"/>
                    </a:moveTo>
                    <a:cubicBezTo>
                      <a:pt x="100" y="12"/>
                      <a:pt x="100" y="12"/>
                      <a:pt x="100" y="12"/>
                    </a:cubicBezTo>
                    <a:cubicBezTo>
                      <a:pt x="100" y="4"/>
                      <a:pt x="100" y="4"/>
                      <a:pt x="100" y="4"/>
                    </a:cubicBezTo>
                    <a:cubicBezTo>
                      <a:pt x="100" y="2"/>
                      <a:pt x="98" y="0"/>
                      <a:pt x="96" y="0"/>
                    </a:cubicBezTo>
                    <a:cubicBezTo>
                      <a:pt x="94" y="0"/>
                      <a:pt x="92" y="2"/>
                      <a:pt x="92" y="4"/>
                    </a:cubicBezTo>
                    <a:cubicBezTo>
                      <a:pt x="92" y="12"/>
                      <a:pt x="92" y="12"/>
                      <a:pt x="92" y="12"/>
                    </a:cubicBezTo>
                    <a:cubicBezTo>
                      <a:pt x="68" y="12"/>
                      <a:pt x="68" y="12"/>
                      <a:pt x="68" y="12"/>
                    </a:cubicBezTo>
                    <a:cubicBezTo>
                      <a:pt x="68" y="4"/>
                      <a:pt x="68" y="4"/>
                      <a:pt x="68" y="4"/>
                    </a:cubicBezTo>
                    <a:cubicBezTo>
                      <a:pt x="68" y="2"/>
                      <a:pt x="66" y="0"/>
                      <a:pt x="64" y="0"/>
                    </a:cubicBezTo>
                    <a:cubicBezTo>
                      <a:pt x="62" y="0"/>
                      <a:pt x="60" y="2"/>
                      <a:pt x="60" y="4"/>
                    </a:cubicBezTo>
                    <a:cubicBezTo>
                      <a:pt x="60" y="12"/>
                      <a:pt x="60" y="12"/>
                      <a:pt x="60" y="12"/>
                    </a:cubicBezTo>
                    <a:cubicBezTo>
                      <a:pt x="36" y="12"/>
                      <a:pt x="36" y="12"/>
                      <a:pt x="36" y="12"/>
                    </a:cubicBezTo>
                    <a:cubicBezTo>
                      <a:pt x="36" y="4"/>
                      <a:pt x="36" y="4"/>
                      <a:pt x="36" y="4"/>
                    </a:cubicBezTo>
                    <a:cubicBezTo>
                      <a:pt x="36" y="2"/>
                      <a:pt x="34" y="0"/>
                      <a:pt x="32" y="0"/>
                    </a:cubicBezTo>
                    <a:cubicBezTo>
                      <a:pt x="30" y="0"/>
                      <a:pt x="28" y="2"/>
                      <a:pt x="28" y="4"/>
                    </a:cubicBezTo>
                    <a:cubicBezTo>
                      <a:pt x="28" y="12"/>
                      <a:pt x="28" y="12"/>
                      <a:pt x="28" y="12"/>
                    </a:cubicBezTo>
                    <a:cubicBezTo>
                      <a:pt x="11" y="12"/>
                      <a:pt x="11" y="12"/>
                      <a:pt x="11" y="12"/>
                    </a:cubicBezTo>
                    <a:cubicBezTo>
                      <a:pt x="5" y="12"/>
                      <a:pt x="0" y="17"/>
                      <a:pt x="0" y="23"/>
                    </a:cubicBezTo>
                    <a:cubicBezTo>
                      <a:pt x="0" y="117"/>
                      <a:pt x="0" y="117"/>
                      <a:pt x="0" y="117"/>
                    </a:cubicBezTo>
                    <a:cubicBezTo>
                      <a:pt x="0" y="123"/>
                      <a:pt x="5" y="128"/>
                      <a:pt x="11" y="128"/>
                    </a:cubicBezTo>
                    <a:cubicBezTo>
                      <a:pt x="117" y="128"/>
                      <a:pt x="117" y="128"/>
                      <a:pt x="117" y="128"/>
                    </a:cubicBezTo>
                    <a:cubicBezTo>
                      <a:pt x="123" y="128"/>
                      <a:pt x="128" y="123"/>
                      <a:pt x="128" y="117"/>
                    </a:cubicBezTo>
                    <a:cubicBezTo>
                      <a:pt x="128" y="23"/>
                      <a:pt x="128" y="23"/>
                      <a:pt x="128" y="23"/>
                    </a:cubicBezTo>
                    <a:cubicBezTo>
                      <a:pt x="128" y="17"/>
                      <a:pt x="123" y="12"/>
                      <a:pt x="117" y="12"/>
                    </a:cubicBezTo>
                    <a:close/>
                    <a:moveTo>
                      <a:pt x="120" y="117"/>
                    </a:moveTo>
                    <a:cubicBezTo>
                      <a:pt x="120" y="119"/>
                      <a:pt x="119" y="120"/>
                      <a:pt x="117" y="120"/>
                    </a:cubicBezTo>
                    <a:cubicBezTo>
                      <a:pt x="11" y="120"/>
                      <a:pt x="11" y="120"/>
                      <a:pt x="11" y="120"/>
                    </a:cubicBezTo>
                    <a:cubicBezTo>
                      <a:pt x="9" y="120"/>
                      <a:pt x="8" y="119"/>
                      <a:pt x="8" y="117"/>
                    </a:cubicBezTo>
                    <a:cubicBezTo>
                      <a:pt x="8" y="23"/>
                      <a:pt x="8" y="23"/>
                      <a:pt x="8" y="23"/>
                    </a:cubicBezTo>
                    <a:cubicBezTo>
                      <a:pt x="8" y="21"/>
                      <a:pt x="9" y="20"/>
                      <a:pt x="11" y="20"/>
                    </a:cubicBezTo>
                    <a:cubicBezTo>
                      <a:pt x="28" y="20"/>
                      <a:pt x="28" y="20"/>
                      <a:pt x="28" y="20"/>
                    </a:cubicBezTo>
                    <a:cubicBezTo>
                      <a:pt x="28" y="28"/>
                      <a:pt x="28" y="28"/>
                      <a:pt x="28" y="28"/>
                    </a:cubicBezTo>
                    <a:cubicBezTo>
                      <a:pt x="28" y="30"/>
                      <a:pt x="30" y="32"/>
                      <a:pt x="32" y="32"/>
                    </a:cubicBezTo>
                    <a:cubicBezTo>
                      <a:pt x="34" y="32"/>
                      <a:pt x="36" y="30"/>
                      <a:pt x="36" y="28"/>
                    </a:cubicBezTo>
                    <a:cubicBezTo>
                      <a:pt x="36" y="20"/>
                      <a:pt x="36" y="20"/>
                      <a:pt x="36" y="20"/>
                    </a:cubicBezTo>
                    <a:cubicBezTo>
                      <a:pt x="60" y="20"/>
                      <a:pt x="60" y="20"/>
                      <a:pt x="60" y="20"/>
                    </a:cubicBezTo>
                    <a:cubicBezTo>
                      <a:pt x="60" y="28"/>
                      <a:pt x="60" y="28"/>
                      <a:pt x="60" y="28"/>
                    </a:cubicBezTo>
                    <a:cubicBezTo>
                      <a:pt x="60" y="30"/>
                      <a:pt x="62" y="32"/>
                      <a:pt x="64" y="32"/>
                    </a:cubicBezTo>
                    <a:cubicBezTo>
                      <a:pt x="66" y="32"/>
                      <a:pt x="68" y="30"/>
                      <a:pt x="68" y="28"/>
                    </a:cubicBezTo>
                    <a:cubicBezTo>
                      <a:pt x="68" y="20"/>
                      <a:pt x="68" y="20"/>
                      <a:pt x="68" y="20"/>
                    </a:cubicBezTo>
                    <a:cubicBezTo>
                      <a:pt x="92" y="20"/>
                      <a:pt x="92" y="20"/>
                      <a:pt x="92" y="20"/>
                    </a:cubicBezTo>
                    <a:cubicBezTo>
                      <a:pt x="92" y="28"/>
                      <a:pt x="92" y="28"/>
                      <a:pt x="92" y="28"/>
                    </a:cubicBezTo>
                    <a:cubicBezTo>
                      <a:pt x="92" y="30"/>
                      <a:pt x="94" y="32"/>
                      <a:pt x="96" y="32"/>
                    </a:cubicBezTo>
                    <a:cubicBezTo>
                      <a:pt x="98" y="32"/>
                      <a:pt x="100" y="30"/>
                      <a:pt x="100" y="28"/>
                    </a:cubicBezTo>
                    <a:cubicBezTo>
                      <a:pt x="100" y="20"/>
                      <a:pt x="100" y="20"/>
                      <a:pt x="100" y="20"/>
                    </a:cubicBezTo>
                    <a:cubicBezTo>
                      <a:pt x="117" y="20"/>
                      <a:pt x="117" y="20"/>
                      <a:pt x="117" y="20"/>
                    </a:cubicBezTo>
                    <a:cubicBezTo>
                      <a:pt x="119" y="20"/>
                      <a:pt x="120" y="21"/>
                      <a:pt x="120" y="23"/>
                    </a:cubicBezTo>
                    <a:lnTo>
                      <a:pt x="120" y="117"/>
                    </a:lnTo>
                    <a:close/>
                  </a:path>
                </a:pathLst>
              </a:custGeom>
              <a:grp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round/>
                    <a:headEnd/>
                    <a:tailEnd/>
                  </a14:hiddenLine>
                </a:ext>
              </a:extLst>
            </p:spPr>
            <p:txBody>
              <a:bodyPr anchor="ctr"/>
              <a:lstStyle/>
              <a:p>
                <a:pPr algn="ctr"/>
                <a:endParaRPr/>
              </a:p>
            </p:txBody>
          </p:sp>
          <p:sp>
            <p:nvSpPr>
              <p:cNvPr id="31" name="Rectangle 49"/>
              <p:cNvSpPr>
                <a:spLocks/>
              </p:cNvSpPr>
              <p:nvPr/>
            </p:nvSpPr>
            <p:spPr bwMode="auto">
              <a:xfrm>
                <a:off x="115888" y="188913"/>
                <a:ext cx="61913" cy="46037"/>
              </a:xfrm>
              <a:prstGeom prst="rect">
                <a:avLst/>
              </a:prstGeom>
              <a:grp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miter lim="800000"/>
                    <a:headEnd/>
                    <a:tailEnd/>
                  </a14:hiddenLine>
                </a:ext>
              </a:extLst>
            </p:spPr>
            <p:txBody>
              <a:bodyPr anchor="ctr"/>
              <a:lstStyle/>
              <a:p>
                <a:pPr algn="ctr"/>
                <a:endParaRPr/>
              </a:p>
            </p:txBody>
          </p:sp>
          <p:sp>
            <p:nvSpPr>
              <p:cNvPr id="32" name="Rectangle 50"/>
              <p:cNvSpPr>
                <a:spLocks/>
              </p:cNvSpPr>
              <p:nvPr/>
            </p:nvSpPr>
            <p:spPr bwMode="auto">
              <a:xfrm>
                <a:off x="115888" y="265113"/>
                <a:ext cx="61913" cy="46037"/>
              </a:xfrm>
              <a:prstGeom prst="rect">
                <a:avLst/>
              </a:prstGeom>
              <a:grp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miter lim="800000"/>
                    <a:headEnd/>
                    <a:tailEnd/>
                  </a14:hiddenLine>
                </a:ext>
              </a:extLst>
            </p:spPr>
            <p:txBody>
              <a:bodyPr anchor="ctr"/>
              <a:lstStyle/>
              <a:p>
                <a:pPr algn="ctr"/>
                <a:endParaRPr/>
              </a:p>
            </p:txBody>
          </p:sp>
          <p:sp>
            <p:nvSpPr>
              <p:cNvPr id="33" name="Rectangle 51"/>
              <p:cNvSpPr>
                <a:spLocks/>
              </p:cNvSpPr>
              <p:nvPr/>
            </p:nvSpPr>
            <p:spPr bwMode="auto">
              <a:xfrm>
                <a:off x="115888" y="342900"/>
                <a:ext cx="61913" cy="44450"/>
              </a:xfrm>
              <a:prstGeom prst="rect">
                <a:avLst/>
              </a:prstGeom>
              <a:grp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miter lim="800000"/>
                    <a:headEnd/>
                    <a:tailEnd/>
                  </a14:hiddenLine>
                </a:ext>
              </a:extLst>
            </p:spPr>
            <p:txBody>
              <a:bodyPr anchor="ctr"/>
              <a:lstStyle/>
              <a:p>
                <a:pPr algn="ctr"/>
                <a:endParaRPr/>
              </a:p>
            </p:txBody>
          </p:sp>
          <p:sp>
            <p:nvSpPr>
              <p:cNvPr id="34" name="Rectangle 52"/>
              <p:cNvSpPr>
                <a:spLocks/>
              </p:cNvSpPr>
              <p:nvPr/>
            </p:nvSpPr>
            <p:spPr bwMode="auto">
              <a:xfrm>
                <a:off x="223838" y="342900"/>
                <a:ext cx="61913" cy="44450"/>
              </a:xfrm>
              <a:prstGeom prst="rect">
                <a:avLst/>
              </a:prstGeom>
              <a:grp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miter lim="800000"/>
                    <a:headEnd/>
                    <a:tailEnd/>
                  </a14:hiddenLine>
                </a:ext>
              </a:extLst>
            </p:spPr>
            <p:txBody>
              <a:bodyPr anchor="ctr"/>
              <a:lstStyle/>
              <a:p>
                <a:pPr algn="ctr"/>
                <a:endParaRPr/>
              </a:p>
            </p:txBody>
          </p:sp>
          <p:sp>
            <p:nvSpPr>
              <p:cNvPr id="35" name="Rectangle 53"/>
              <p:cNvSpPr>
                <a:spLocks/>
              </p:cNvSpPr>
              <p:nvPr/>
            </p:nvSpPr>
            <p:spPr bwMode="auto">
              <a:xfrm>
                <a:off x="223838" y="265113"/>
                <a:ext cx="61913" cy="46037"/>
              </a:xfrm>
              <a:prstGeom prst="rect">
                <a:avLst/>
              </a:prstGeom>
              <a:grp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miter lim="800000"/>
                    <a:headEnd/>
                    <a:tailEnd/>
                  </a14:hiddenLine>
                </a:ext>
              </a:extLst>
            </p:spPr>
            <p:txBody>
              <a:bodyPr anchor="ctr"/>
              <a:lstStyle/>
              <a:p>
                <a:pPr algn="ctr"/>
                <a:endParaRPr/>
              </a:p>
            </p:txBody>
          </p:sp>
          <p:sp>
            <p:nvSpPr>
              <p:cNvPr id="36" name="Rectangle 54"/>
              <p:cNvSpPr>
                <a:spLocks/>
              </p:cNvSpPr>
              <p:nvPr/>
            </p:nvSpPr>
            <p:spPr bwMode="auto">
              <a:xfrm>
                <a:off x="223838" y="188913"/>
                <a:ext cx="61913" cy="46037"/>
              </a:xfrm>
              <a:prstGeom prst="rect">
                <a:avLst/>
              </a:prstGeom>
              <a:grp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miter lim="800000"/>
                    <a:headEnd/>
                    <a:tailEnd/>
                  </a14:hiddenLine>
                </a:ext>
              </a:extLst>
            </p:spPr>
            <p:txBody>
              <a:bodyPr anchor="ctr"/>
              <a:lstStyle/>
              <a:p>
                <a:pPr algn="ctr"/>
                <a:endParaRPr/>
              </a:p>
            </p:txBody>
          </p:sp>
          <p:sp>
            <p:nvSpPr>
              <p:cNvPr id="37" name="Rectangle 55"/>
              <p:cNvSpPr>
                <a:spLocks/>
              </p:cNvSpPr>
              <p:nvPr/>
            </p:nvSpPr>
            <p:spPr bwMode="auto">
              <a:xfrm>
                <a:off x="331788" y="342900"/>
                <a:ext cx="60325" cy="44450"/>
              </a:xfrm>
              <a:prstGeom prst="rect">
                <a:avLst/>
              </a:prstGeom>
              <a:grp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miter lim="800000"/>
                    <a:headEnd/>
                    <a:tailEnd/>
                  </a14:hiddenLine>
                </a:ext>
              </a:extLst>
            </p:spPr>
            <p:txBody>
              <a:bodyPr anchor="ctr"/>
              <a:lstStyle/>
              <a:p>
                <a:pPr algn="ctr"/>
                <a:endParaRPr/>
              </a:p>
            </p:txBody>
          </p:sp>
          <p:sp>
            <p:nvSpPr>
              <p:cNvPr id="38" name="Rectangle 56"/>
              <p:cNvSpPr>
                <a:spLocks/>
              </p:cNvSpPr>
              <p:nvPr/>
            </p:nvSpPr>
            <p:spPr bwMode="auto">
              <a:xfrm>
                <a:off x="331788" y="265113"/>
                <a:ext cx="60325" cy="46037"/>
              </a:xfrm>
              <a:prstGeom prst="rect">
                <a:avLst/>
              </a:prstGeom>
              <a:grp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miter lim="800000"/>
                    <a:headEnd/>
                    <a:tailEnd/>
                  </a14:hiddenLine>
                </a:ext>
              </a:extLst>
            </p:spPr>
            <p:txBody>
              <a:bodyPr anchor="ctr"/>
              <a:lstStyle/>
              <a:p>
                <a:pPr algn="ctr"/>
                <a:endParaRPr/>
              </a:p>
            </p:txBody>
          </p:sp>
          <p:sp>
            <p:nvSpPr>
              <p:cNvPr id="39" name="Rectangle 57"/>
              <p:cNvSpPr>
                <a:spLocks/>
              </p:cNvSpPr>
              <p:nvPr/>
            </p:nvSpPr>
            <p:spPr bwMode="auto">
              <a:xfrm>
                <a:off x="331788" y="188913"/>
                <a:ext cx="60325" cy="46037"/>
              </a:xfrm>
              <a:prstGeom prst="rect">
                <a:avLst/>
              </a:prstGeom>
              <a:grpFill/>
              <a:ln>
                <a:noFill/>
              </a:ln>
              <a:extLst>
                <a:ext uri="{91240B29-F687-4f45-9708-019B960494DF}">
                  <a14:hiddenLine xmlns:a14="http://schemas.microsoft.com/office/drawing/2010/main" xmlns:p14="http://schemas.microsoft.com/office/powerpoint/2010/main" xmlns:lc="http://schemas.openxmlformats.org/drawingml/2006/lockedCanvas" xmlns="" w="9525">
                    <a:solidFill>
                      <a:srgbClr val="000000"/>
                    </a:solidFill>
                    <a:miter lim="800000"/>
                    <a:headEnd/>
                    <a:tailEnd/>
                  </a14:hiddenLine>
                </a:ext>
              </a:extLst>
            </p:spPr>
            <p:txBody>
              <a:bodyPr anchor="ctr"/>
              <a:lstStyle/>
              <a:p>
                <a:pPr algn="ctr"/>
                <a:endParaRPr/>
              </a:p>
            </p:txBody>
          </p:sp>
        </p:grpSp>
        <p:grpSp>
          <p:nvGrpSpPr>
            <p:cNvPr id="74" name="组合 73"/>
            <p:cNvGrpSpPr/>
            <p:nvPr/>
          </p:nvGrpSpPr>
          <p:grpSpPr>
            <a:xfrm>
              <a:off x="2882623" y="3226864"/>
              <a:ext cx="2943655" cy="1416195"/>
              <a:chOff x="7414968" y="3294255"/>
              <a:chExt cx="2943655" cy="1416195"/>
            </a:xfrm>
          </p:grpSpPr>
          <p:sp>
            <p:nvSpPr>
              <p:cNvPr id="75" name="矩形 74"/>
              <p:cNvSpPr/>
              <p:nvPr/>
            </p:nvSpPr>
            <p:spPr>
              <a:xfrm>
                <a:off x="7454548" y="3879453"/>
                <a:ext cx="2904075" cy="83099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000" dirty="0" smtClean="0">
                    <a:solidFill>
                      <a:schemeClr val="tx1">
                        <a:lumMod val="75000"/>
                        <a:lumOff val="25000"/>
                      </a:schemeClr>
                    </a:solidFill>
                    <a:latin typeface="+mn-ea"/>
                  </a:rPr>
                  <a:t>學年</a:t>
                </a:r>
                <a:r>
                  <a:rPr lang="en-US" altLang="zh-TW" sz="2000" dirty="0" smtClean="0">
                    <a:solidFill>
                      <a:schemeClr val="tx1">
                        <a:lumMod val="75000"/>
                        <a:lumOff val="25000"/>
                      </a:schemeClr>
                    </a:solidFill>
                    <a:latin typeface="+mn-ea"/>
                  </a:rPr>
                  <a:t>/</a:t>
                </a:r>
                <a:r>
                  <a:rPr lang="zh-TW" altLang="en-US" sz="2000" dirty="0" smtClean="0">
                    <a:solidFill>
                      <a:schemeClr val="tx1">
                        <a:lumMod val="75000"/>
                        <a:lumOff val="25000"/>
                      </a:schemeClr>
                    </a:solidFill>
                    <a:latin typeface="+mn-ea"/>
                  </a:rPr>
                  <a:t>年段會議或各</a:t>
                </a:r>
                <a:r>
                  <a:rPr lang="en-US" altLang="zh-TW" sz="2000" dirty="0" smtClean="0">
                    <a:solidFill>
                      <a:schemeClr val="tx1">
                        <a:lumMod val="75000"/>
                        <a:lumOff val="25000"/>
                      </a:schemeClr>
                    </a:solidFill>
                    <a:latin typeface="+mn-ea"/>
                  </a:rPr>
                  <a:t>(</a:t>
                </a:r>
                <a:r>
                  <a:rPr lang="zh-TW" altLang="en-US" sz="2000" dirty="0">
                    <a:solidFill>
                      <a:schemeClr val="tx1">
                        <a:lumMod val="75000"/>
                        <a:lumOff val="25000"/>
                      </a:schemeClr>
                    </a:solidFill>
                    <a:latin typeface="+mn-ea"/>
                  </a:rPr>
                  <a:t>跨</a:t>
                </a:r>
                <a:r>
                  <a:rPr lang="en-US" altLang="zh-TW" sz="2000" dirty="0" smtClean="0">
                    <a:solidFill>
                      <a:schemeClr val="tx1">
                        <a:lumMod val="75000"/>
                        <a:lumOff val="25000"/>
                      </a:schemeClr>
                    </a:solidFill>
                    <a:latin typeface="+mn-ea"/>
                  </a:rPr>
                  <a:t>)</a:t>
                </a:r>
                <a:r>
                  <a:rPr lang="zh-TW" altLang="en-US" sz="2000" dirty="0" smtClean="0">
                    <a:solidFill>
                      <a:schemeClr val="tx1">
                        <a:lumMod val="75000"/>
                        <a:lumOff val="25000"/>
                      </a:schemeClr>
                    </a:solidFill>
                    <a:latin typeface="+mn-ea"/>
                  </a:rPr>
                  <a:t>領域教學研究會</a:t>
                </a:r>
                <a:endParaRPr lang="zh-CN" altLang="en-US" sz="2000" dirty="0">
                  <a:solidFill>
                    <a:schemeClr val="tx1">
                      <a:lumMod val="75000"/>
                      <a:lumOff val="25000"/>
                    </a:schemeClr>
                  </a:solidFill>
                  <a:latin typeface="+mn-ea"/>
                </a:endParaRPr>
              </a:p>
            </p:txBody>
          </p:sp>
          <p:sp>
            <p:nvSpPr>
              <p:cNvPr id="76" name="矩形 75"/>
              <p:cNvSpPr/>
              <p:nvPr/>
            </p:nvSpPr>
            <p:spPr>
              <a:xfrm>
                <a:off x="7414968" y="3294255"/>
                <a:ext cx="2910464" cy="60939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800" b="1" dirty="0" smtClean="0">
                    <a:latin typeface="+mn-ea"/>
                  </a:rPr>
                  <a:t>各</a:t>
                </a:r>
                <a:r>
                  <a:rPr lang="en-US" altLang="zh-TW" sz="2800" b="1" dirty="0" smtClean="0">
                    <a:latin typeface="+mn-ea"/>
                  </a:rPr>
                  <a:t>(</a:t>
                </a:r>
                <a:r>
                  <a:rPr lang="zh-TW" altLang="en-US" sz="2800" b="1" dirty="0" smtClean="0">
                    <a:latin typeface="+mn-ea"/>
                  </a:rPr>
                  <a:t>跨</a:t>
                </a:r>
                <a:r>
                  <a:rPr lang="en-US" altLang="zh-TW" sz="2800" b="1" dirty="0" smtClean="0">
                    <a:latin typeface="+mn-ea"/>
                  </a:rPr>
                  <a:t>)</a:t>
                </a:r>
                <a:r>
                  <a:rPr lang="zh-TW" altLang="en-US" sz="2800" b="1" dirty="0" smtClean="0">
                    <a:latin typeface="+mn-ea"/>
                  </a:rPr>
                  <a:t>領域學習課程</a:t>
                </a:r>
                <a:endParaRPr lang="zh-CN" altLang="en-US" sz="2800" b="1" dirty="0">
                  <a:latin typeface="+mn-ea"/>
                </a:endParaRPr>
              </a:p>
            </p:txBody>
          </p:sp>
        </p:grpSp>
      </p:grpSp>
      <p:grpSp>
        <p:nvGrpSpPr>
          <p:cNvPr id="23" name="组合 22"/>
          <p:cNvGrpSpPr/>
          <p:nvPr/>
        </p:nvGrpSpPr>
        <p:grpSpPr>
          <a:xfrm>
            <a:off x="1002293" y="4483815"/>
            <a:ext cx="6726297" cy="1517292"/>
            <a:chOff x="1002294" y="4483815"/>
            <a:chExt cx="4734006" cy="1517292"/>
          </a:xfrm>
        </p:grpSpPr>
        <p:grpSp>
          <p:nvGrpSpPr>
            <p:cNvPr id="6" name="Group 9"/>
            <p:cNvGrpSpPr>
              <a:grpSpLocks noChangeAspect="1"/>
            </p:cNvGrpSpPr>
            <p:nvPr/>
          </p:nvGrpSpPr>
          <p:grpSpPr>
            <a:xfrm rot="5400000">
              <a:off x="1558438" y="4291660"/>
              <a:ext cx="1006179" cy="1390489"/>
              <a:chOff x="3149600" y="2480384"/>
              <a:chExt cx="1201204" cy="1660005"/>
            </a:xfrm>
          </p:grpSpPr>
          <p:sp>
            <p:nvSpPr>
              <p:cNvPr id="53" name="Isosceles Triangle 10"/>
              <p:cNvSpPr/>
              <p:nvPr/>
            </p:nvSpPr>
            <p:spPr>
              <a:xfrm flipV="1">
                <a:off x="3149600" y="3200460"/>
                <a:ext cx="1201204" cy="939929"/>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a:endParaRPr/>
              </a:p>
            </p:txBody>
          </p:sp>
          <p:sp>
            <p:nvSpPr>
              <p:cNvPr id="54" name="Rectangle 11"/>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a:endParaRPr/>
              </a:p>
            </p:txBody>
          </p:sp>
        </p:grpSp>
        <p:sp>
          <p:nvSpPr>
            <p:cNvPr id="10" name="Oval 19"/>
            <p:cNvSpPr>
              <a:spLocks noChangeAspect="1"/>
            </p:cNvSpPr>
            <p:nvPr/>
          </p:nvSpPr>
          <p:spPr>
            <a:xfrm rot="5400000">
              <a:off x="1002293" y="4833902"/>
              <a:ext cx="325809" cy="325808"/>
            </a:xfrm>
            <a:prstGeom prst="ellipse">
              <a:avLst/>
            </a:prstGeom>
            <a:solidFill>
              <a:schemeClr val="accent4"/>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20" name="Freeform: Shape 58"/>
            <p:cNvSpPr>
              <a:spLocks/>
            </p:cNvSpPr>
            <p:nvPr/>
          </p:nvSpPr>
          <p:spPr bwMode="auto">
            <a:xfrm>
              <a:off x="2318744" y="4629679"/>
              <a:ext cx="252597" cy="252598"/>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p:spPr>
          <p:txBody>
            <a:bodyPr anchor="ctr"/>
            <a:lstStyle/>
            <a:p>
              <a:pPr algn="ctr"/>
              <a:endParaRPr/>
            </a:p>
          </p:txBody>
        </p:sp>
        <p:grpSp>
          <p:nvGrpSpPr>
            <p:cNvPr id="77" name="组合 76"/>
            <p:cNvGrpSpPr/>
            <p:nvPr/>
          </p:nvGrpSpPr>
          <p:grpSpPr>
            <a:xfrm>
              <a:off x="2832225" y="4579012"/>
              <a:ext cx="2904075" cy="1422095"/>
              <a:chOff x="7364570" y="3432849"/>
              <a:chExt cx="2904075" cy="1422095"/>
            </a:xfrm>
          </p:grpSpPr>
          <p:sp>
            <p:nvSpPr>
              <p:cNvPr id="78" name="矩形 77"/>
              <p:cNvSpPr/>
              <p:nvPr/>
            </p:nvSpPr>
            <p:spPr>
              <a:xfrm>
                <a:off x="7364570" y="4023947"/>
                <a:ext cx="2904075" cy="83099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000" dirty="0">
                    <a:solidFill>
                      <a:schemeClr val="tx1">
                        <a:lumMod val="75000"/>
                        <a:lumOff val="25000"/>
                      </a:schemeClr>
                    </a:solidFill>
                    <a:latin typeface="+mn-ea"/>
                  </a:rPr>
                  <a:t>學年</a:t>
                </a:r>
                <a:r>
                  <a:rPr lang="en-US" altLang="zh-TW" sz="2000" dirty="0">
                    <a:solidFill>
                      <a:schemeClr val="tx1">
                        <a:lumMod val="75000"/>
                        <a:lumOff val="25000"/>
                      </a:schemeClr>
                    </a:solidFill>
                    <a:latin typeface="+mn-ea"/>
                  </a:rPr>
                  <a:t>/</a:t>
                </a:r>
                <a:r>
                  <a:rPr lang="zh-TW" altLang="en-US" sz="2000" dirty="0">
                    <a:solidFill>
                      <a:schemeClr val="tx1">
                        <a:lumMod val="75000"/>
                        <a:lumOff val="25000"/>
                      </a:schemeClr>
                    </a:solidFill>
                    <a:latin typeface="+mn-ea"/>
                  </a:rPr>
                  <a:t>年段</a:t>
                </a:r>
                <a:r>
                  <a:rPr lang="zh-TW" altLang="en-US" sz="2000" dirty="0" smtClean="0">
                    <a:solidFill>
                      <a:schemeClr val="tx1">
                        <a:lumMod val="75000"/>
                        <a:lumOff val="25000"/>
                      </a:schemeClr>
                    </a:solidFill>
                    <a:latin typeface="+mn-ea"/>
                  </a:rPr>
                  <a:t>會議、彈性課程推動小組</a:t>
                </a:r>
                <a:r>
                  <a:rPr lang="zh-TW" altLang="en-US" sz="2000" dirty="0" smtClean="0">
                    <a:solidFill>
                      <a:schemeClr val="tx1">
                        <a:lumMod val="75000"/>
                        <a:lumOff val="25000"/>
                      </a:schemeClr>
                    </a:solidFill>
                    <a:latin typeface="新細明體" panose="02020500000000000000" pitchFamily="18" charset="-120"/>
                    <a:ea typeface="新細明體" panose="02020500000000000000" pitchFamily="18" charset="-120"/>
                  </a:rPr>
                  <a:t>、</a:t>
                </a:r>
                <a:r>
                  <a:rPr lang="zh-TW" altLang="en-US" sz="2000" dirty="0" smtClean="0">
                    <a:solidFill>
                      <a:schemeClr val="tx1">
                        <a:lumMod val="75000"/>
                        <a:lumOff val="25000"/>
                      </a:schemeClr>
                    </a:solidFill>
                    <a:latin typeface="+mn-ea"/>
                  </a:rPr>
                  <a:t>教師專業社群共備會議</a:t>
                </a:r>
                <a:endParaRPr lang="zh-CN" altLang="en-US" sz="2000" dirty="0">
                  <a:solidFill>
                    <a:schemeClr val="tx1">
                      <a:lumMod val="75000"/>
                      <a:lumOff val="25000"/>
                    </a:schemeClr>
                  </a:solidFill>
                  <a:latin typeface="+mn-ea"/>
                </a:endParaRPr>
              </a:p>
            </p:txBody>
          </p:sp>
          <p:sp>
            <p:nvSpPr>
              <p:cNvPr id="79" name="矩形 78"/>
              <p:cNvSpPr/>
              <p:nvPr/>
            </p:nvSpPr>
            <p:spPr>
              <a:xfrm>
                <a:off x="7368126" y="3432849"/>
                <a:ext cx="2764296" cy="60939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800" b="1" dirty="0" smtClean="0">
                    <a:latin typeface="+mn-ea"/>
                  </a:rPr>
                  <a:t>各彈性學習課程</a:t>
                </a:r>
                <a:endParaRPr lang="zh-CN" altLang="en-US" sz="2800" b="1" dirty="0">
                  <a:latin typeface="+mn-ea"/>
                </a:endParaRPr>
              </a:p>
            </p:txBody>
          </p:sp>
        </p:grpSp>
      </p:grpSp>
    </p:spTree>
    <p:extLst>
      <p:ext uri="{BB962C8B-B14F-4D97-AF65-F5344CB8AC3E}">
        <p14:creationId xmlns:p14="http://schemas.microsoft.com/office/powerpoint/2010/main" val="36640717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p:tgtEl>
                                          <p:spTgt spid="21"/>
                                        </p:tgtEl>
                                        <p:attrNameLst>
                                          <p:attrName>ppt_x</p:attrName>
                                        </p:attrNameLst>
                                      </p:cBhvr>
                                      <p:tavLst>
                                        <p:tav tm="0">
                                          <p:val>
                                            <p:strVal val="#ppt_x-#ppt_w*1.125000"/>
                                          </p:val>
                                        </p:tav>
                                        <p:tav tm="100000">
                                          <p:val>
                                            <p:strVal val="#ppt_x"/>
                                          </p:val>
                                        </p:tav>
                                      </p:tavLst>
                                    </p:anim>
                                    <p:animEffect transition="in" filter="wipe(right)">
                                      <p:cBhvr>
                                        <p:cTn id="8" dur="500"/>
                                        <p:tgtEl>
                                          <p:spTgt spid="21"/>
                                        </p:tgtEl>
                                      </p:cBhvr>
                                    </p:animEffect>
                                  </p:childTnLst>
                                </p:cTn>
                              </p:par>
                            </p:childTnLst>
                          </p:cTn>
                        </p:par>
                        <p:par>
                          <p:cTn id="9" fill="hold">
                            <p:stCondLst>
                              <p:cond delay="500"/>
                            </p:stCondLst>
                            <p:childTnLst>
                              <p:par>
                                <p:cTn id="10" presetID="12" presetClass="entr" presetSubtype="8"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additive="base">
                                        <p:cTn id="12" dur="500"/>
                                        <p:tgtEl>
                                          <p:spTgt spid="22"/>
                                        </p:tgtEl>
                                        <p:attrNameLst>
                                          <p:attrName>ppt_x</p:attrName>
                                        </p:attrNameLst>
                                      </p:cBhvr>
                                      <p:tavLst>
                                        <p:tav tm="0">
                                          <p:val>
                                            <p:strVal val="#ppt_x-#ppt_w*1.125000"/>
                                          </p:val>
                                        </p:tav>
                                        <p:tav tm="100000">
                                          <p:val>
                                            <p:strVal val="#ppt_x"/>
                                          </p:val>
                                        </p:tav>
                                      </p:tavLst>
                                    </p:anim>
                                    <p:animEffect transition="in" filter="wipe(right)">
                                      <p:cBhvr>
                                        <p:cTn id="13" dur="500"/>
                                        <p:tgtEl>
                                          <p:spTgt spid="22"/>
                                        </p:tgtEl>
                                      </p:cBhvr>
                                    </p:animEffect>
                                  </p:childTnLst>
                                </p:cTn>
                              </p:par>
                            </p:childTnLst>
                          </p:cTn>
                        </p:par>
                        <p:par>
                          <p:cTn id="14" fill="hold">
                            <p:stCondLst>
                              <p:cond delay="1000"/>
                            </p:stCondLst>
                            <p:childTnLst>
                              <p:par>
                                <p:cTn id="15" presetID="12" presetClass="entr" presetSubtype="8"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p:tgtEl>
                                          <p:spTgt spid="23"/>
                                        </p:tgtEl>
                                        <p:attrNameLst>
                                          <p:attrName>ppt_x</p:attrName>
                                        </p:attrNameLst>
                                      </p:cBhvr>
                                      <p:tavLst>
                                        <p:tav tm="0">
                                          <p:val>
                                            <p:strVal val="#ppt_x-#ppt_w*1.125000"/>
                                          </p:val>
                                        </p:tav>
                                        <p:tav tm="100000">
                                          <p:val>
                                            <p:strVal val="#ppt_x"/>
                                          </p:val>
                                        </p:tav>
                                      </p:tavLst>
                                    </p:anim>
                                    <p:animEffect transition="in" filter="wipe(right)">
                                      <p:cBhvr>
                                        <p:cTn id="1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1605464" y="1923144"/>
            <a:ext cx="4029324" cy="3732437"/>
            <a:chOff x="875420" y="1322766"/>
            <a:chExt cx="4547538" cy="4212468"/>
          </a:xfrm>
        </p:grpSpPr>
        <p:sp>
          <p:nvSpPr>
            <p:cNvPr id="24" name="椭圆 23"/>
            <p:cNvSpPr/>
            <p:nvPr/>
          </p:nvSpPr>
          <p:spPr bwMode="auto">
            <a:xfrm>
              <a:off x="2276621" y="1322766"/>
              <a:ext cx="1745137" cy="1745137"/>
            </a:xfrm>
            <a:prstGeom prst="ellipse">
              <a:avLst/>
            </a:prstGeom>
            <a:solidFill>
              <a:schemeClr val="accent1">
                <a:lumMod val="100000"/>
              </a:schemeClr>
            </a:solidFill>
            <a:ln w="19050">
              <a:noFill/>
              <a:round/>
              <a:headEnd/>
              <a:tailEnd/>
            </a:ln>
          </p:spPr>
          <p:txBody>
            <a:bodyPr anchor="ctr"/>
            <a:lstStyle/>
            <a:p>
              <a:pPr algn="ctr"/>
              <a:endParaRPr/>
            </a:p>
          </p:txBody>
        </p:sp>
        <p:sp>
          <p:nvSpPr>
            <p:cNvPr id="25" name="椭圆 24"/>
            <p:cNvSpPr/>
            <p:nvPr/>
          </p:nvSpPr>
          <p:spPr bwMode="auto">
            <a:xfrm>
              <a:off x="875420" y="3790097"/>
              <a:ext cx="1745137" cy="1745137"/>
            </a:xfrm>
            <a:prstGeom prst="ellipse">
              <a:avLst/>
            </a:prstGeom>
            <a:solidFill>
              <a:schemeClr val="accent2"/>
            </a:solidFill>
            <a:ln w="19050">
              <a:noFill/>
              <a:round/>
              <a:headEnd/>
              <a:tailEnd/>
            </a:ln>
          </p:spPr>
          <p:txBody>
            <a:bodyPr anchor="ctr"/>
            <a:lstStyle/>
            <a:p>
              <a:pPr algn="ctr"/>
              <a:endParaRPr/>
            </a:p>
          </p:txBody>
        </p:sp>
        <p:sp>
          <p:nvSpPr>
            <p:cNvPr id="26" name="椭圆 25"/>
            <p:cNvSpPr/>
            <p:nvPr/>
          </p:nvSpPr>
          <p:spPr bwMode="auto">
            <a:xfrm>
              <a:off x="3677821" y="3790097"/>
              <a:ext cx="1745137" cy="1745137"/>
            </a:xfrm>
            <a:prstGeom prst="ellipse">
              <a:avLst/>
            </a:prstGeom>
            <a:solidFill>
              <a:schemeClr val="accent3">
                <a:lumMod val="100000"/>
              </a:schemeClr>
            </a:solidFill>
            <a:ln w="19050">
              <a:noFill/>
              <a:round/>
              <a:headEnd/>
              <a:tailEnd/>
            </a:ln>
          </p:spPr>
          <p:txBody>
            <a:bodyPr anchor="ctr"/>
            <a:lstStyle/>
            <a:p>
              <a:pPr algn="ctr"/>
              <a:endParaRPr/>
            </a:p>
          </p:txBody>
        </p:sp>
        <p:sp>
          <p:nvSpPr>
            <p:cNvPr id="27" name="等腰三角形 26"/>
            <p:cNvSpPr/>
            <p:nvPr/>
          </p:nvSpPr>
          <p:spPr bwMode="auto">
            <a:xfrm>
              <a:off x="1309797" y="1834816"/>
              <a:ext cx="3680230" cy="3172614"/>
            </a:xfrm>
            <a:prstGeom prst="triangle">
              <a:avLst/>
            </a:prstGeom>
            <a:solidFill>
              <a:schemeClr val="bg1"/>
            </a:solidFill>
            <a:ln w="19050">
              <a:solidFill>
                <a:schemeClr val="bg2"/>
              </a:solidFill>
              <a:round/>
              <a:headEnd/>
              <a:tailEnd/>
            </a:ln>
          </p:spPr>
          <p:txBody>
            <a:bodyPr anchor="ctr"/>
            <a:lstStyle/>
            <a:p>
              <a:pPr algn="ctr"/>
              <a:endParaRPr/>
            </a:p>
          </p:txBody>
        </p:sp>
        <p:sp>
          <p:nvSpPr>
            <p:cNvPr id="28" name="椭圆 27"/>
            <p:cNvSpPr/>
            <p:nvPr/>
          </p:nvSpPr>
          <p:spPr bwMode="auto">
            <a:xfrm>
              <a:off x="2382070" y="1428215"/>
              <a:ext cx="1534239" cy="1534239"/>
            </a:xfrm>
            <a:prstGeom prst="ellipse">
              <a:avLst/>
            </a:prstGeom>
            <a:solidFill>
              <a:schemeClr val="bg1"/>
            </a:solidFill>
            <a:ln w="57150" cap="flat" cmpd="sng" algn="ctr">
              <a:solidFill>
                <a:schemeClr val="accent1">
                  <a:lumMod val="100000"/>
                </a:schemeClr>
              </a:solidFill>
              <a:prstDash val="solid"/>
              <a:round/>
              <a:headEnd type="none" w="med" len="med"/>
              <a:tailEnd type="none" w="med" len="med"/>
            </a:ln>
          </p:spPr>
          <p:txBody>
            <a:bodyPr anchor="ctr"/>
            <a:lstStyle/>
            <a:p>
              <a:pPr algn="ctr"/>
              <a:endParaRPr/>
            </a:p>
          </p:txBody>
        </p:sp>
        <p:sp>
          <p:nvSpPr>
            <p:cNvPr id="29" name="椭圆 28"/>
            <p:cNvSpPr/>
            <p:nvPr/>
          </p:nvSpPr>
          <p:spPr bwMode="auto">
            <a:xfrm>
              <a:off x="980869" y="3895546"/>
              <a:ext cx="1534239" cy="1534239"/>
            </a:xfrm>
            <a:prstGeom prst="ellipse">
              <a:avLst/>
            </a:prstGeom>
            <a:solidFill>
              <a:schemeClr val="bg1"/>
            </a:solidFill>
            <a:ln w="57150" cap="flat" cmpd="sng" algn="ctr">
              <a:solidFill>
                <a:schemeClr val="accent2">
                  <a:lumMod val="100000"/>
                </a:schemeClr>
              </a:solidFill>
              <a:prstDash val="solid"/>
              <a:round/>
              <a:headEnd type="none" w="med" len="med"/>
              <a:tailEnd type="none" w="med" len="med"/>
            </a:ln>
          </p:spPr>
          <p:txBody>
            <a:bodyPr anchor="ctr"/>
            <a:lstStyle/>
            <a:p>
              <a:pPr algn="ctr"/>
              <a:endParaRPr/>
            </a:p>
          </p:txBody>
        </p:sp>
        <p:sp>
          <p:nvSpPr>
            <p:cNvPr id="30" name="椭圆 29"/>
            <p:cNvSpPr/>
            <p:nvPr/>
          </p:nvSpPr>
          <p:spPr bwMode="auto">
            <a:xfrm>
              <a:off x="3783270" y="3895546"/>
              <a:ext cx="1534239" cy="1534239"/>
            </a:xfrm>
            <a:prstGeom prst="ellipse">
              <a:avLst/>
            </a:prstGeom>
            <a:solidFill>
              <a:schemeClr val="bg1"/>
            </a:solidFill>
            <a:ln w="57150" cap="flat" cmpd="sng" algn="ctr">
              <a:solidFill>
                <a:schemeClr val="accent3">
                  <a:lumMod val="100000"/>
                </a:schemeClr>
              </a:solidFill>
              <a:prstDash val="solid"/>
              <a:round/>
              <a:headEnd type="none" w="med" len="med"/>
              <a:tailEnd type="none" w="med" len="med"/>
            </a:ln>
          </p:spPr>
          <p:txBody>
            <a:bodyPr anchor="ctr"/>
            <a:lstStyle/>
            <a:p>
              <a:pPr algn="ctr"/>
              <a:endParaRPr/>
            </a:p>
          </p:txBody>
        </p:sp>
        <p:sp>
          <p:nvSpPr>
            <p:cNvPr id="31" name="椭圆 30"/>
            <p:cNvSpPr/>
            <p:nvPr/>
          </p:nvSpPr>
          <p:spPr bwMode="auto">
            <a:xfrm>
              <a:off x="2506007" y="1552152"/>
              <a:ext cx="1286364" cy="1286364"/>
            </a:xfrm>
            <a:prstGeom prst="ellipse">
              <a:avLst/>
            </a:prstGeom>
            <a:solidFill>
              <a:schemeClr val="accent1">
                <a:lumMod val="100000"/>
              </a:schemeClr>
            </a:solidFill>
            <a:ln w="19050">
              <a:noFill/>
              <a:round/>
              <a:headEnd/>
              <a:tailEnd/>
            </a:ln>
          </p:spPr>
          <p:txBody>
            <a:bodyPr anchor="ctr"/>
            <a:lstStyle/>
            <a:p>
              <a:pPr algn="ctr"/>
              <a:endParaRPr/>
            </a:p>
          </p:txBody>
        </p:sp>
        <p:sp>
          <p:nvSpPr>
            <p:cNvPr id="32" name="椭圆 31"/>
            <p:cNvSpPr/>
            <p:nvPr/>
          </p:nvSpPr>
          <p:spPr bwMode="auto">
            <a:xfrm>
              <a:off x="1104806" y="4019484"/>
              <a:ext cx="1286364" cy="1286364"/>
            </a:xfrm>
            <a:prstGeom prst="ellipse">
              <a:avLst/>
            </a:prstGeom>
            <a:solidFill>
              <a:schemeClr val="accent2">
                <a:lumMod val="100000"/>
              </a:schemeClr>
            </a:solidFill>
            <a:ln w="19050">
              <a:noFill/>
              <a:round/>
              <a:headEnd/>
              <a:tailEnd/>
            </a:ln>
          </p:spPr>
          <p:txBody>
            <a:bodyPr anchor="ctr"/>
            <a:lstStyle/>
            <a:p>
              <a:pPr algn="ctr"/>
              <a:endParaRPr/>
            </a:p>
          </p:txBody>
        </p:sp>
        <p:sp>
          <p:nvSpPr>
            <p:cNvPr id="33" name="椭圆 32"/>
            <p:cNvSpPr/>
            <p:nvPr/>
          </p:nvSpPr>
          <p:spPr bwMode="auto">
            <a:xfrm>
              <a:off x="3907208" y="4019484"/>
              <a:ext cx="1286364" cy="1286364"/>
            </a:xfrm>
            <a:prstGeom prst="ellipse">
              <a:avLst/>
            </a:prstGeom>
            <a:solidFill>
              <a:schemeClr val="accent3">
                <a:lumMod val="100000"/>
              </a:schemeClr>
            </a:solidFill>
            <a:ln w="19050">
              <a:noFill/>
              <a:round/>
              <a:headEnd/>
              <a:tailEnd/>
            </a:ln>
          </p:spPr>
          <p:txBody>
            <a:bodyPr anchor="ctr"/>
            <a:lstStyle/>
            <a:p>
              <a:pPr algn="ctr"/>
              <a:endParaRPr/>
            </a:p>
          </p:txBody>
        </p:sp>
        <p:sp>
          <p:nvSpPr>
            <p:cNvPr id="34" name="任意多边形: 形状 18"/>
            <p:cNvSpPr/>
            <p:nvPr/>
          </p:nvSpPr>
          <p:spPr>
            <a:xfrm>
              <a:off x="1561458" y="4476137"/>
              <a:ext cx="373062" cy="373060"/>
            </a:xfrm>
            <a:custGeom>
              <a:avLst/>
              <a:gdLst/>
              <a:ahLst/>
              <a:cxnLst>
                <a:cxn ang="0">
                  <a:pos x="wd2" y="hd2"/>
                </a:cxn>
                <a:cxn ang="5400000">
                  <a:pos x="wd2" y="hd2"/>
                </a:cxn>
                <a:cxn ang="10800000">
                  <a:pos x="wd2" y="hd2"/>
                </a:cxn>
                <a:cxn ang="16200000">
                  <a:pos x="wd2" y="hd2"/>
                </a:cxn>
              </a:cxnLst>
              <a:rect l="0" t="0" r="r" b="b"/>
              <a:pathLst>
                <a:path w="21551" h="21600" extrusionOk="0">
                  <a:moveTo>
                    <a:pt x="19313" y="4353"/>
                  </a:moveTo>
                  <a:lnTo>
                    <a:pt x="16178" y="7496"/>
                  </a:lnTo>
                  <a:cubicBezTo>
                    <a:pt x="16034" y="7640"/>
                    <a:pt x="15980" y="7851"/>
                    <a:pt x="16036" y="8047"/>
                  </a:cubicBezTo>
                  <a:lnTo>
                    <a:pt x="18732" y="17470"/>
                  </a:lnTo>
                  <a:cubicBezTo>
                    <a:pt x="18788" y="17666"/>
                    <a:pt x="18734" y="17878"/>
                    <a:pt x="18590" y="18022"/>
                  </a:cubicBezTo>
                  <a:lnTo>
                    <a:pt x="17170" y="19445"/>
                  </a:lnTo>
                  <a:cubicBezTo>
                    <a:pt x="17059" y="19556"/>
                    <a:pt x="16916" y="19609"/>
                    <a:pt x="16775" y="19609"/>
                  </a:cubicBezTo>
                  <a:cubicBezTo>
                    <a:pt x="16581" y="19609"/>
                    <a:pt x="16390" y="19510"/>
                    <a:pt x="16285" y="19322"/>
                  </a:cubicBezTo>
                  <a:lnTo>
                    <a:pt x="12375" y="12317"/>
                  </a:lnTo>
                  <a:cubicBezTo>
                    <a:pt x="12271" y="12129"/>
                    <a:pt x="12079" y="12029"/>
                    <a:pt x="11886" y="12029"/>
                  </a:cubicBezTo>
                  <a:cubicBezTo>
                    <a:pt x="11744" y="12029"/>
                    <a:pt x="11602" y="12083"/>
                    <a:pt x="11491" y="12194"/>
                  </a:cubicBezTo>
                  <a:lnTo>
                    <a:pt x="8519" y="15172"/>
                  </a:lnTo>
                  <a:cubicBezTo>
                    <a:pt x="8388" y="15304"/>
                    <a:pt x="8330" y="15492"/>
                    <a:pt x="8365" y="15674"/>
                  </a:cubicBezTo>
                  <a:lnTo>
                    <a:pt x="8996" y="18989"/>
                  </a:lnTo>
                  <a:cubicBezTo>
                    <a:pt x="9031" y="19171"/>
                    <a:pt x="8973" y="19359"/>
                    <a:pt x="8842" y="19491"/>
                  </a:cubicBezTo>
                  <a:lnTo>
                    <a:pt x="8441" y="19893"/>
                  </a:lnTo>
                  <a:cubicBezTo>
                    <a:pt x="8330" y="20004"/>
                    <a:pt x="8187" y="20058"/>
                    <a:pt x="8046" y="20058"/>
                  </a:cubicBezTo>
                  <a:cubicBezTo>
                    <a:pt x="7852" y="20058"/>
                    <a:pt x="7661" y="19958"/>
                    <a:pt x="7556" y="19770"/>
                  </a:cubicBezTo>
                  <a:lnTo>
                    <a:pt x="5577" y="16226"/>
                  </a:lnTo>
                  <a:cubicBezTo>
                    <a:pt x="5526" y="16136"/>
                    <a:pt x="5452" y="16061"/>
                    <a:pt x="5362" y="16010"/>
                  </a:cubicBezTo>
                  <a:lnTo>
                    <a:pt x="1826" y="14027"/>
                  </a:lnTo>
                  <a:cubicBezTo>
                    <a:pt x="1502" y="13845"/>
                    <a:pt x="1441" y="13403"/>
                    <a:pt x="1703" y="13141"/>
                  </a:cubicBezTo>
                  <a:lnTo>
                    <a:pt x="2105" y="12738"/>
                  </a:lnTo>
                  <a:cubicBezTo>
                    <a:pt x="2211" y="12632"/>
                    <a:pt x="2354" y="12574"/>
                    <a:pt x="2501" y="12574"/>
                  </a:cubicBezTo>
                  <a:cubicBezTo>
                    <a:pt x="2536" y="12574"/>
                    <a:pt x="2571" y="12577"/>
                    <a:pt x="2606" y="12584"/>
                  </a:cubicBezTo>
                  <a:lnTo>
                    <a:pt x="5913" y="13216"/>
                  </a:lnTo>
                  <a:cubicBezTo>
                    <a:pt x="5948" y="13223"/>
                    <a:pt x="5983" y="13226"/>
                    <a:pt x="6018" y="13226"/>
                  </a:cubicBezTo>
                  <a:cubicBezTo>
                    <a:pt x="6165" y="13226"/>
                    <a:pt x="6308" y="13168"/>
                    <a:pt x="6414" y="13062"/>
                  </a:cubicBezTo>
                  <a:lnTo>
                    <a:pt x="9385" y="10083"/>
                  </a:lnTo>
                  <a:cubicBezTo>
                    <a:pt x="9648" y="9820"/>
                    <a:pt x="9587" y="9379"/>
                    <a:pt x="9263" y="9197"/>
                  </a:cubicBezTo>
                  <a:lnTo>
                    <a:pt x="2273" y="5278"/>
                  </a:lnTo>
                  <a:cubicBezTo>
                    <a:pt x="1949" y="5097"/>
                    <a:pt x="1888" y="4655"/>
                    <a:pt x="2150" y="4392"/>
                  </a:cubicBezTo>
                  <a:lnTo>
                    <a:pt x="3571" y="2968"/>
                  </a:lnTo>
                  <a:cubicBezTo>
                    <a:pt x="3677" y="2862"/>
                    <a:pt x="3820" y="2804"/>
                    <a:pt x="3966" y="2804"/>
                  </a:cubicBezTo>
                  <a:cubicBezTo>
                    <a:pt x="4018" y="2804"/>
                    <a:pt x="4070" y="2811"/>
                    <a:pt x="4121" y="2826"/>
                  </a:cubicBezTo>
                  <a:lnTo>
                    <a:pt x="13523" y="5528"/>
                  </a:lnTo>
                  <a:cubicBezTo>
                    <a:pt x="13574" y="5543"/>
                    <a:pt x="13625" y="5550"/>
                    <a:pt x="13677" y="5550"/>
                  </a:cubicBezTo>
                  <a:cubicBezTo>
                    <a:pt x="13823" y="5550"/>
                    <a:pt x="13966" y="5493"/>
                    <a:pt x="14073" y="5386"/>
                  </a:cubicBezTo>
                  <a:lnTo>
                    <a:pt x="17208" y="2243"/>
                  </a:lnTo>
                  <a:cubicBezTo>
                    <a:pt x="17593" y="1857"/>
                    <a:pt x="18321" y="1542"/>
                    <a:pt x="18937" y="1542"/>
                  </a:cubicBezTo>
                  <a:cubicBezTo>
                    <a:pt x="19252" y="1542"/>
                    <a:pt x="19538" y="1624"/>
                    <a:pt x="19734" y="1821"/>
                  </a:cubicBezTo>
                  <a:cubicBezTo>
                    <a:pt x="20316" y="2404"/>
                    <a:pt x="19895" y="3770"/>
                    <a:pt x="19313" y="4353"/>
                  </a:cubicBezTo>
                  <a:cubicBezTo>
                    <a:pt x="19313" y="4353"/>
                    <a:pt x="19313" y="4353"/>
                    <a:pt x="19313" y="4353"/>
                  </a:cubicBezTo>
                  <a:close/>
                  <a:moveTo>
                    <a:pt x="20822" y="731"/>
                  </a:moveTo>
                  <a:cubicBezTo>
                    <a:pt x="20557" y="465"/>
                    <a:pt x="20235" y="268"/>
                    <a:pt x="19866" y="145"/>
                  </a:cubicBezTo>
                  <a:cubicBezTo>
                    <a:pt x="19578" y="49"/>
                    <a:pt x="19266" y="0"/>
                    <a:pt x="18937" y="0"/>
                  </a:cubicBezTo>
                  <a:cubicBezTo>
                    <a:pt x="18441" y="0"/>
                    <a:pt x="17909" y="111"/>
                    <a:pt x="17399" y="322"/>
                  </a:cubicBezTo>
                  <a:cubicBezTo>
                    <a:pt x="16897" y="530"/>
                    <a:pt x="16455" y="817"/>
                    <a:pt x="16120" y="1153"/>
                  </a:cubicBezTo>
                  <a:lnTo>
                    <a:pt x="13392" y="3887"/>
                  </a:lnTo>
                  <a:lnTo>
                    <a:pt x="4545" y="1343"/>
                  </a:lnTo>
                  <a:cubicBezTo>
                    <a:pt x="4357" y="1289"/>
                    <a:pt x="4162" y="1262"/>
                    <a:pt x="3966" y="1262"/>
                  </a:cubicBezTo>
                  <a:cubicBezTo>
                    <a:pt x="3691" y="1262"/>
                    <a:pt x="3423" y="1315"/>
                    <a:pt x="3169" y="1420"/>
                  </a:cubicBezTo>
                  <a:cubicBezTo>
                    <a:pt x="2911" y="1526"/>
                    <a:pt x="2680" y="1680"/>
                    <a:pt x="2482" y="1878"/>
                  </a:cubicBezTo>
                  <a:lnTo>
                    <a:pt x="1062" y="3301"/>
                  </a:lnTo>
                  <a:cubicBezTo>
                    <a:pt x="828" y="3536"/>
                    <a:pt x="650" y="3827"/>
                    <a:pt x="549" y="4142"/>
                  </a:cubicBezTo>
                  <a:cubicBezTo>
                    <a:pt x="452" y="4442"/>
                    <a:pt x="424" y="4765"/>
                    <a:pt x="467" y="5077"/>
                  </a:cubicBezTo>
                  <a:cubicBezTo>
                    <a:pt x="511" y="5389"/>
                    <a:pt x="625" y="5693"/>
                    <a:pt x="799" y="5955"/>
                  </a:cubicBezTo>
                  <a:cubicBezTo>
                    <a:pt x="982" y="6230"/>
                    <a:pt x="1232" y="6462"/>
                    <a:pt x="1522" y="6624"/>
                  </a:cubicBezTo>
                  <a:lnTo>
                    <a:pt x="7382" y="9910"/>
                  </a:lnTo>
                  <a:lnTo>
                    <a:pt x="5692" y="11604"/>
                  </a:lnTo>
                  <a:lnTo>
                    <a:pt x="2894" y="11069"/>
                  </a:lnTo>
                  <a:cubicBezTo>
                    <a:pt x="2765" y="11044"/>
                    <a:pt x="2632" y="11031"/>
                    <a:pt x="2501" y="11031"/>
                  </a:cubicBezTo>
                  <a:cubicBezTo>
                    <a:pt x="2225" y="11031"/>
                    <a:pt x="1956" y="11085"/>
                    <a:pt x="1701" y="11190"/>
                  </a:cubicBezTo>
                  <a:cubicBezTo>
                    <a:pt x="1444" y="11296"/>
                    <a:pt x="1213" y="11450"/>
                    <a:pt x="1017" y="11647"/>
                  </a:cubicBezTo>
                  <a:lnTo>
                    <a:pt x="615" y="12050"/>
                  </a:lnTo>
                  <a:cubicBezTo>
                    <a:pt x="380" y="12285"/>
                    <a:pt x="203" y="12576"/>
                    <a:pt x="101" y="12891"/>
                  </a:cubicBezTo>
                  <a:cubicBezTo>
                    <a:pt x="5" y="13191"/>
                    <a:pt x="-23" y="13513"/>
                    <a:pt x="20" y="13826"/>
                  </a:cubicBezTo>
                  <a:cubicBezTo>
                    <a:pt x="63" y="14138"/>
                    <a:pt x="178" y="14441"/>
                    <a:pt x="352" y="14703"/>
                  </a:cubicBezTo>
                  <a:cubicBezTo>
                    <a:pt x="535" y="14979"/>
                    <a:pt x="785" y="15210"/>
                    <a:pt x="1074" y="15373"/>
                  </a:cubicBezTo>
                  <a:lnTo>
                    <a:pt x="4369" y="17221"/>
                  </a:lnTo>
                  <a:lnTo>
                    <a:pt x="6213" y="20524"/>
                  </a:lnTo>
                  <a:cubicBezTo>
                    <a:pt x="6584" y="21188"/>
                    <a:pt x="7286" y="21600"/>
                    <a:pt x="8046" y="21600"/>
                  </a:cubicBezTo>
                  <a:cubicBezTo>
                    <a:pt x="8606" y="21600"/>
                    <a:pt x="9132" y="21381"/>
                    <a:pt x="9529" y="20984"/>
                  </a:cubicBezTo>
                  <a:lnTo>
                    <a:pt x="9930" y="20581"/>
                  </a:lnTo>
                  <a:cubicBezTo>
                    <a:pt x="10422" y="20088"/>
                    <a:pt x="10638" y="19385"/>
                    <a:pt x="10508" y="18700"/>
                  </a:cubicBezTo>
                  <a:lnTo>
                    <a:pt x="9974" y="15896"/>
                  </a:lnTo>
                  <a:lnTo>
                    <a:pt x="11664" y="14201"/>
                  </a:lnTo>
                  <a:lnTo>
                    <a:pt x="14942" y="20075"/>
                  </a:lnTo>
                  <a:cubicBezTo>
                    <a:pt x="15313" y="20739"/>
                    <a:pt x="16015" y="21152"/>
                    <a:pt x="16775" y="21152"/>
                  </a:cubicBezTo>
                  <a:cubicBezTo>
                    <a:pt x="17335" y="21152"/>
                    <a:pt x="17861" y="20933"/>
                    <a:pt x="18258" y="20536"/>
                  </a:cubicBezTo>
                  <a:lnTo>
                    <a:pt x="19678" y="19113"/>
                  </a:lnTo>
                  <a:cubicBezTo>
                    <a:pt x="20217" y="18572"/>
                    <a:pt x="20422" y="17780"/>
                    <a:pt x="20211" y="17045"/>
                  </a:cubicBezTo>
                  <a:lnTo>
                    <a:pt x="17674" y="8178"/>
                  </a:lnTo>
                  <a:lnTo>
                    <a:pt x="20402" y="5443"/>
                  </a:lnTo>
                  <a:cubicBezTo>
                    <a:pt x="20900" y="4943"/>
                    <a:pt x="21298" y="4185"/>
                    <a:pt x="21464" y="3413"/>
                  </a:cubicBezTo>
                  <a:cubicBezTo>
                    <a:pt x="21559" y="2971"/>
                    <a:pt x="21577" y="2546"/>
                    <a:pt x="21517" y="2149"/>
                  </a:cubicBezTo>
                  <a:cubicBezTo>
                    <a:pt x="21432" y="1592"/>
                    <a:pt x="21192" y="1102"/>
                    <a:pt x="20822" y="731"/>
                  </a:cubicBezTo>
                  <a:cubicBezTo>
                    <a:pt x="20822" y="731"/>
                    <a:pt x="20822" y="731"/>
                    <a:pt x="20822" y="731"/>
                  </a:cubicBezTo>
                  <a:close/>
                </a:path>
              </a:pathLst>
            </a:custGeom>
            <a:solidFill>
              <a:srgbClr val="FFFFFF"/>
            </a:solidFill>
            <a:ln w="12700" cap="flat">
              <a:noFill/>
              <a:miter lim="400000"/>
            </a:ln>
            <a:effectLst/>
          </p:spPr>
          <p:txBody>
            <a:bodyPr anchor="ctr"/>
            <a:lstStyle/>
            <a:p>
              <a:pPr algn="ctr"/>
              <a:endParaRPr/>
            </a:p>
          </p:txBody>
        </p:sp>
        <p:sp>
          <p:nvSpPr>
            <p:cNvPr id="35" name="任意多边形: 形状 19"/>
            <p:cNvSpPr/>
            <p:nvPr/>
          </p:nvSpPr>
          <p:spPr>
            <a:xfrm>
              <a:off x="2948100" y="2031938"/>
              <a:ext cx="402178" cy="326794"/>
            </a:xfrm>
            <a:custGeom>
              <a:avLst/>
              <a:gdLst/>
              <a:ahLst/>
              <a:cxnLst>
                <a:cxn ang="0">
                  <a:pos x="wd2" y="hd2"/>
                </a:cxn>
                <a:cxn ang="5400000">
                  <a:pos x="wd2" y="hd2"/>
                </a:cxn>
                <a:cxn ang="10800000">
                  <a:pos x="wd2" y="hd2"/>
                </a:cxn>
                <a:cxn ang="16200000">
                  <a:pos x="wd2" y="hd2"/>
                </a:cxn>
              </a:cxnLst>
              <a:rect l="0" t="0" r="r" b="b"/>
              <a:pathLst>
                <a:path w="21600" h="21600" extrusionOk="0">
                  <a:moveTo>
                    <a:pt x="2024" y="0"/>
                  </a:moveTo>
                  <a:cubicBezTo>
                    <a:pt x="912" y="0"/>
                    <a:pt x="0" y="1122"/>
                    <a:pt x="0" y="2491"/>
                  </a:cubicBezTo>
                  <a:lnTo>
                    <a:pt x="0" y="11634"/>
                  </a:lnTo>
                  <a:cubicBezTo>
                    <a:pt x="0" y="13008"/>
                    <a:pt x="912" y="14134"/>
                    <a:pt x="2024" y="14134"/>
                  </a:cubicBezTo>
                  <a:lnTo>
                    <a:pt x="2024" y="16617"/>
                  </a:lnTo>
                  <a:cubicBezTo>
                    <a:pt x="2024" y="17994"/>
                    <a:pt x="2935" y="19109"/>
                    <a:pt x="4049" y="19109"/>
                  </a:cubicBezTo>
                  <a:lnTo>
                    <a:pt x="4822" y="19109"/>
                  </a:lnTo>
                  <a:cubicBezTo>
                    <a:pt x="5125" y="20540"/>
                    <a:pt x="6166" y="21600"/>
                    <a:pt x="7423" y="21600"/>
                  </a:cubicBezTo>
                  <a:cubicBezTo>
                    <a:pt x="8673" y="21600"/>
                    <a:pt x="9726" y="20540"/>
                    <a:pt x="10030" y="19109"/>
                  </a:cubicBezTo>
                  <a:lnTo>
                    <a:pt x="13594" y="19109"/>
                  </a:lnTo>
                  <a:cubicBezTo>
                    <a:pt x="13897" y="20540"/>
                    <a:pt x="14942" y="21600"/>
                    <a:pt x="16202" y="21600"/>
                  </a:cubicBezTo>
                  <a:cubicBezTo>
                    <a:pt x="17449" y="21600"/>
                    <a:pt x="18498" y="20540"/>
                    <a:pt x="18803" y="19109"/>
                  </a:cubicBezTo>
                  <a:lnTo>
                    <a:pt x="19576" y="19109"/>
                  </a:lnTo>
                  <a:cubicBezTo>
                    <a:pt x="20692" y="19109"/>
                    <a:pt x="21600" y="17994"/>
                    <a:pt x="21600" y="16617"/>
                  </a:cubicBezTo>
                  <a:lnTo>
                    <a:pt x="21600" y="11634"/>
                  </a:lnTo>
                  <a:cubicBezTo>
                    <a:pt x="21600" y="11142"/>
                    <a:pt x="21482" y="10663"/>
                    <a:pt x="21259" y="10248"/>
                  </a:cubicBezTo>
                  <a:lnTo>
                    <a:pt x="18554" y="5265"/>
                  </a:lnTo>
                  <a:cubicBezTo>
                    <a:pt x="18182" y="4566"/>
                    <a:pt x="17557" y="4160"/>
                    <a:pt x="16876" y="4160"/>
                  </a:cubicBezTo>
                  <a:lnTo>
                    <a:pt x="14177" y="4160"/>
                  </a:lnTo>
                  <a:lnTo>
                    <a:pt x="14177" y="2491"/>
                  </a:lnTo>
                  <a:cubicBezTo>
                    <a:pt x="14177" y="1122"/>
                    <a:pt x="13265" y="0"/>
                    <a:pt x="12146" y="0"/>
                  </a:cubicBezTo>
                  <a:lnTo>
                    <a:pt x="2024" y="0"/>
                  </a:lnTo>
                  <a:close/>
                  <a:moveTo>
                    <a:pt x="2024" y="1669"/>
                  </a:moveTo>
                  <a:lnTo>
                    <a:pt x="12146" y="1669"/>
                  </a:lnTo>
                  <a:cubicBezTo>
                    <a:pt x="12524" y="1669"/>
                    <a:pt x="12821" y="2034"/>
                    <a:pt x="12821" y="2491"/>
                  </a:cubicBezTo>
                  <a:lnTo>
                    <a:pt x="12821" y="11634"/>
                  </a:lnTo>
                  <a:cubicBezTo>
                    <a:pt x="12821" y="12090"/>
                    <a:pt x="12524" y="12465"/>
                    <a:pt x="12146" y="12465"/>
                  </a:cubicBezTo>
                  <a:cubicBezTo>
                    <a:pt x="12146" y="12465"/>
                    <a:pt x="2024" y="12465"/>
                    <a:pt x="2024" y="12465"/>
                  </a:cubicBezTo>
                  <a:cubicBezTo>
                    <a:pt x="1649" y="12465"/>
                    <a:pt x="1350" y="12090"/>
                    <a:pt x="1350" y="11634"/>
                  </a:cubicBezTo>
                  <a:lnTo>
                    <a:pt x="1350" y="2491"/>
                  </a:lnTo>
                  <a:cubicBezTo>
                    <a:pt x="1350" y="2034"/>
                    <a:pt x="1649" y="1669"/>
                    <a:pt x="2024" y="1669"/>
                  </a:cubicBezTo>
                  <a:close/>
                  <a:moveTo>
                    <a:pt x="14177" y="5821"/>
                  </a:moveTo>
                  <a:lnTo>
                    <a:pt x="16876" y="5821"/>
                  </a:lnTo>
                  <a:cubicBezTo>
                    <a:pt x="17102" y="5821"/>
                    <a:pt x="17311" y="5958"/>
                    <a:pt x="17440" y="6184"/>
                  </a:cubicBezTo>
                  <a:lnTo>
                    <a:pt x="20132" y="11175"/>
                  </a:lnTo>
                  <a:cubicBezTo>
                    <a:pt x="20206" y="11307"/>
                    <a:pt x="20250" y="11475"/>
                    <a:pt x="20250" y="11634"/>
                  </a:cubicBezTo>
                  <a:cubicBezTo>
                    <a:pt x="20250" y="11634"/>
                    <a:pt x="20250" y="16617"/>
                    <a:pt x="20250" y="16617"/>
                  </a:cubicBezTo>
                  <a:cubicBezTo>
                    <a:pt x="20250" y="17074"/>
                    <a:pt x="19946" y="17448"/>
                    <a:pt x="19576" y="17448"/>
                  </a:cubicBezTo>
                  <a:lnTo>
                    <a:pt x="18803" y="17448"/>
                  </a:lnTo>
                  <a:cubicBezTo>
                    <a:pt x="18498" y="16016"/>
                    <a:pt x="17455" y="14956"/>
                    <a:pt x="16202" y="14956"/>
                  </a:cubicBezTo>
                  <a:cubicBezTo>
                    <a:pt x="14942" y="14956"/>
                    <a:pt x="13897" y="16016"/>
                    <a:pt x="13594" y="17448"/>
                  </a:cubicBezTo>
                  <a:lnTo>
                    <a:pt x="10030" y="17448"/>
                  </a:lnTo>
                  <a:cubicBezTo>
                    <a:pt x="9729" y="16016"/>
                    <a:pt x="8678" y="14956"/>
                    <a:pt x="7423" y="14956"/>
                  </a:cubicBezTo>
                  <a:cubicBezTo>
                    <a:pt x="6166" y="14956"/>
                    <a:pt x="5125" y="16016"/>
                    <a:pt x="4822" y="17448"/>
                  </a:cubicBezTo>
                  <a:lnTo>
                    <a:pt x="4049" y="17448"/>
                  </a:lnTo>
                  <a:cubicBezTo>
                    <a:pt x="3676" y="17448"/>
                    <a:pt x="3374" y="17074"/>
                    <a:pt x="3374" y="16617"/>
                  </a:cubicBezTo>
                  <a:lnTo>
                    <a:pt x="3374" y="14134"/>
                  </a:lnTo>
                  <a:lnTo>
                    <a:pt x="12146" y="14134"/>
                  </a:lnTo>
                  <a:cubicBezTo>
                    <a:pt x="13265" y="14134"/>
                    <a:pt x="14177" y="13008"/>
                    <a:pt x="14177" y="11634"/>
                  </a:cubicBezTo>
                  <a:lnTo>
                    <a:pt x="14177" y="5821"/>
                  </a:lnTo>
                  <a:close/>
                  <a:moveTo>
                    <a:pt x="15553" y="6450"/>
                  </a:moveTo>
                  <a:cubicBezTo>
                    <a:pt x="15182" y="6450"/>
                    <a:pt x="14885" y="6824"/>
                    <a:pt x="14885" y="7281"/>
                  </a:cubicBezTo>
                  <a:lnTo>
                    <a:pt x="14885" y="12263"/>
                  </a:lnTo>
                  <a:cubicBezTo>
                    <a:pt x="14885" y="12721"/>
                    <a:pt x="15182" y="13102"/>
                    <a:pt x="15553" y="13102"/>
                  </a:cubicBezTo>
                  <a:lnTo>
                    <a:pt x="18259" y="13102"/>
                  </a:lnTo>
                  <a:cubicBezTo>
                    <a:pt x="18629" y="13102"/>
                    <a:pt x="18934" y="12721"/>
                    <a:pt x="18934" y="12263"/>
                  </a:cubicBezTo>
                  <a:lnTo>
                    <a:pt x="18934" y="11022"/>
                  </a:lnTo>
                  <a:cubicBezTo>
                    <a:pt x="18934" y="10857"/>
                    <a:pt x="18888" y="10694"/>
                    <a:pt x="18816" y="10554"/>
                  </a:cubicBezTo>
                  <a:cubicBezTo>
                    <a:pt x="18816" y="10554"/>
                    <a:pt x="16798" y="6829"/>
                    <a:pt x="16798" y="6829"/>
                  </a:cubicBezTo>
                  <a:cubicBezTo>
                    <a:pt x="16673" y="6592"/>
                    <a:pt x="16460" y="6450"/>
                    <a:pt x="16234" y="6450"/>
                  </a:cubicBezTo>
                  <a:lnTo>
                    <a:pt x="15553" y="6450"/>
                  </a:lnTo>
                  <a:close/>
                  <a:moveTo>
                    <a:pt x="15553" y="7281"/>
                  </a:moveTo>
                  <a:lnTo>
                    <a:pt x="16234" y="7281"/>
                  </a:lnTo>
                  <a:lnTo>
                    <a:pt x="18259" y="11022"/>
                  </a:lnTo>
                  <a:cubicBezTo>
                    <a:pt x="18259" y="11022"/>
                    <a:pt x="18259" y="12263"/>
                    <a:pt x="18259" y="12263"/>
                  </a:cubicBezTo>
                  <a:lnTo>
                    <a:pt x="15553" y="12263"/>
                  </a:lnTo>
                  <a:lnTo>
                    <a:pt x="15553" y="7281"/>
                  </a:lnTo>
                  <a:close/>
                  <a:moveTo>
                    <a:pt x="7423" y="16617"/>
                  </a:moveTo>
                  <a:cubicBezTo>
                    <a:pt x="8167" y="16617"/>
                    <a:pt x="8772" y="17365"/>
                    <a:pt x="8772" y="18278"/>
                  </a:cubicBezTo>
                  <a:cubicBezTo>
                    <a:pt x="8772" y="19191"/>
                    <a:pt x="8167" y="19939"/>
                    <a:pt x="7423" y="19939"/>
                  </a:cubicBezTo>
                  <a:cubicBezTo>
                    <a:pt x="6677" y="19939"/>
                    <a:pt x="6073" y="19191"/>
                    <a:pt x="6073" y="18278"/>
                  </a:cubicBezTo>
                  <a:cubicBezTo>
                    <a:pt x="6073" y="17365"/>
                    <a:pt x="6677" y="16617"/>
                    <a:pt x="7423" y="16617"/>
                  </a:cubicBezTo>
                  <a:close/>
                  <a:moveTo>
                    <a:pt x="16202" y="16617"/>
                  </a:moveTo>
                  <a:cubicBezTo>
                    <a:pt x="16943" y="16617"/>
                    <a:pt x="17551" y="17365"/>
                    <a:pt x="17551" y="18278"/>
                  </a:cubicBezTo>
                  <a:cubicBezTo>
                    <a:pt x="17551" y="19191"/>
                    <a:pt x="16943" y="19939"/>
                    <a:pt x="16202" y="19939"/>
                  </a:cubicBezTo>
                  <a:cubicBezTo>
                    <a:pt x="15454" y="19939"/>
                    <a:pt x="14852" y="19191"/>
                    <a:pt x="14852" y="18278"/>
                  </a:cubicBezTo>
                  <a:cubicBezTo>
                    <a:pt x="14852" y="17365"/>
                    <a:pt x="15454" y="16617"/>
                    <a:pt x="16202" y="16617"/>
                  </a:cubicBezTo>
                  <a:close/>
                </a:path>
              </a:pathLst>
            </a:custGeom>
            <a:solidFill>
              <a:srgbClr val="FFFFFF"/>
            </a:solidFill>
            <a:ln w="12700" cap="flat">
              <a:noFill/>
              <a:miter lim="400000"/>
            </a:ln>
            <a:effectLst/>
          </p:spPr>
          <p:txBody>
            <a:bodyPr anchor="ctr"/>
            <a:lstStyle/>
            <a:p>
              <a:pPr algn="ctr"/>
              <a:endParaRPr/>
            </a:p>
          </p:txBody>
        </p:sp>
        <p:sp>
          <p:nvSpPr>
            <p:cNvPr id="36" name="任意多边形: 形状 20"/>
            <p:cNvSpPr/>
            <p:nvPr/>
          </p:nvSpPr>
          <p:spPr>
            <a:xfrm>
              <a:off x="4376380" y="4441928"/>
              <a:ext cx="348020" cy="441478"/>
            </a:xfrm>
            <a:custGeom>
              <a:avLst/>
              <a:gdLst/>
              <a:ahLst/>
              <a:cxnLst>
                <a:cxn ang="0">
                  <a:pos x="wd2" y="hd2"/>
                </a:cxn>
                <a:cxn ang="5400000">
                  <a:pos x="wd2" y="hd2"/>
                </a:cxn>
                <a:cxn ang="10800000">
                  <a:pos x="wd2" y="hd2"/>
                </a:cxn>
                <a:cxn ang="16200000">
                  <a:pos x="wd2" y="hd2"/>
                </a:cxn>
              </a:cxnLst>
              <a:rect l="0" t="0" r="r" b="b"/>
              <a:pathLst>
                <a:path w="21600" h="21600" extrusionOk="0">
                  <a:moveTo>
                    <a:pt x="18003" y="6729"/>
                  </a:moveTo>
                  <a:cubicBezTo>
                    <a:pt x="17891" y="6790"/>
                    <a:pt x="17842" y="6883"/>
                    <a:pt x="17842" y="6994"/>
                  </a:cubicBezTo>
                  <a:cubicBezTo>
                    <a:pt x="17842" y="7080"/>
                    <a:pt x="17901" y="7139"/>
                    <a:pt x="18015" y="7191"/>
                  </a:cubicBezTo>
                  <a:cubicBezTo>
                    <a:pt x="18122" y="7230"/>
                    <a:pt x="18344" y="7284"/>
                    <a:pt x="18697" y="7352"/>
                  </a:cubicBezTo>
                  <a:cubicBezTo>
                    <a:pt x="19207" y="7434"/>
                    <a:pt x="19552" y="7540"/>
                    <a:pt x="19715" y="7661"/>
                  </a:cubicBezTo>
                  <a:cubicBezTo>
                    <a:pt x="19899" y="7775"/>
                    <a:pt x="19976" y="7963"/>
                    <a:pt x="19976" y="8220"/>
                  </a:cubicBezTo>
                  <a:cubicBezTo>
                    <a:pt x="19976" y="8479"/>
                    <a:pt x="19851" y="8684"/>
                    <a:pt x="19591" y="8842"/>
                  </a:cubicBezTo>
                  <a:cubicBezTo>
                    <a:pt x="19332" y="8993"/>
                    <a:pt x="18985" y="9069"/>
                    <a:pt x="18546" y="9069"/>
                  </a:cubicBezTo>
                  <a:cubicBezTo>
                    <a:pt x="18091" y="9069"/>
                    <a:pt x="17748" y="8987"/>
                    <a:pt x="17505" y="8826"/>
                  </a:cubicBezTo>
                  <a:cubicBezTo>
                    <a:pt x="17256" y="8660"/>
                    <a:pt x="17122" y="8433"/>
                    <a:pt x="17105" y="8130"/>
                  </a:cubicBezTo>
                  <a:lnTo>
                    <a:pt x="17814" y="8130"/>
                  </a:lnTo>
                  <a:cubicBezTo>
                    <a:pt x="17814" y="8283"/>
                    <a:pt x="17879" y="8395"/>
                    <a:pt x="18015" y="8471"/>
                  </a:cubicBezTo>
                  <a:cubicBezTo>
                    <a:pt x="18132" y="8553"/>
                    <a:pt x="18312" y="8592"/>
                    <a:pt x="18546" y="8592"/>
                  </a:cubicBezTo>
                  <a:cubicBezTo>
                    <a:pt x="18773" y="8592"/>
                    <a:pt x="18957" y="8562"/>
                    <a:pt x="19091" y="8501"/>
                  </a:cubicBezTo>
                  <a:cubicBezTo>
                    <a:pt x="19217" y="8442"/>
                    <a:pt x="19283" y="8356"/>
                    <a:pt x="19283" y="8253"/>
                  </a:cubicBezTo>
                  <a:cubicBezTo>
                    <a:pt x="19283" y="8152"/>
                    <a:pt x="19234" y="8078"/>
                    <a:pt x="19148" y="8024"/>
                  </a:cubicBezTo>
                  <a:cubicBezTo>
                    <a:pt x="19054" y="7973"/>
                    <a:pt x="18860" y="7926"/>
                    <a:pt x="18555" y="7874"/>
                  </a:cubicBezTo>
                  <a:cubicBezTo>
                    <a:pt x="18003" y="7775"/>
                    <a:pt x="17623" y="7669"/>
                    <a:pt x="17440" y="7554"/>
                  </a:cubicBezTo>
                  <a:cubicBezTo>
                    <a:pt x="17256" y="7442"/>
                    <a:pt x="17161" y="7268"/>
                    <a:pt x="17161" y="7024"/>
                  </a:cubicBezTo>
                  <a:cubicBezTo>
                    <a:pt x="17161" y="6759"/>
                    <a:pt x="17278" y="6550"/>
                    <a:pt x="17527" y="6388"/>
                  </a:cubicBezTo>
                  <a:cubicBezTo>
                    <a:pt x="17776" y="6230"/>
                    <a:pt x="18103" y="6154"/>
                    <a:pt x="18524" y="6154"/>
                  </a:cubicBezTo>
                  <a:cubicBezTo>
                    <a:pt x="18919" y="6154"/>
                    <a:pt x="19234" y="6230"/>
                    <a:pt x="19487" y="6397"/>
                  </a:cubicBezTo>
                  <a:cubicBezTo>
                    <a:pt x="19737" y="6563"/>
                    <a:pt x="19868" y="6785"/>
                    <a:pt x="19899" y="7063"/>
                  </a:cubicBezTo>
                  <a:lnTo>
                    <a:pt x="19179" y="7063"/>
                  </a:lnTo>
                  <a:cubicBezTo>
                    <a:pt x="19169" y="6926"/>
                    <a:pt x="19091" y="6820"/>
                    <a:pt x="18967" y="6747"/>
                  </a:cubicBezTo>
                  <a:cubicBezTo>
                    <a:pt x="18832" y="6670"/>
                    <a:pt x="18648" y="6631"/>
                    <a:pt x="18437" y="6631"/>
                  </a:cubicBezTo>
                  <a:cubicBezTo>
                    <a:pt x="18257" y="6631"/>
                    <a:pt x="18103" y="6661"/>
                    <a:pt x="18003" y="6729"/>
                  </a:cubicBezTo>
                  <a:cubicBezTo>
                    <a:pt x="18003" y="6729"/>
                    <a:pt x="18003" y="6729"/>
                    <a:pt x="18003" y="6729"/>
                  </a:cubicBezTo>
                  <a:close/>
                  <a:moveTo>
                    <a:pt x="15761" y="7344"/>
                  </a:moveTo>
                  <a:cubicBezTo>
                    <a:pt x="15665" y="7405"/>
                    <a:pt x="15528" y="7434"/>
                    <a:pt x="15338" y="7434"/>
                  </a:cubicBezTo>
                  <a:lnTo>
                    <a:pt x="14490" y="7434"/>
                  </a:lnTo>
                  <a:lnTo>
                    <a:pt x="14490" y="6707"/>
                  </a:lnTo>
                  <a:lnTo>
                    <a:pt x="15366" y="6707"/>
                  </a:lnTo>
                  <a:cubicBezTo>
                    <a:pt x="15549" y="6707"/>
                    <a:pt x="15675" y="6738"/>
                    <a:pt x="15768" y="6798"/>
                  </a:cubicBezTo>
                  <a:cubicBezTo>
                    <a:pt x="15865" y="6857"/>
                    <a:pt x="15902" y="6950"/>
                    <a:pt x="15902" y="7070"/>
                  </a:cubicBezTo>
                  <a:cubicBezTo>
                    <a:pt x="15902" y="7191"/>
                    <a:pt x="15855" y="7284"/>
                    <a:pt x="15761" y="7344"/>
                  </a:cubicBezTo>
                  <a:cubicBezTo>
                    <a:pt x="15761" y="7344"/>
                    <a:pt x="15761" y="7344"/>
                    <a:pt x="15761" y="7344"/>
                  </a:cubicBezTo>
                  <a:close/>
                  <a:moveTo>
                    <a:pt x="16633" y="6994"/>
                  </a:moveTo>
                  <a:cubicBezTo>
                    <a:pt x="16633" y="6769"/>
                    <a:pt x="16526" y="6579"/>
                    <a:pt x="16326" y="6435"/>
                  </a:cubicBezTo>
                  <a:cubicBezTo>
                    <a:pt x="16124" y="6299"/>
                    <a:pt x="15855" y="6230"/>
                    <a:pt x="15518" y="6230"/>
                  </a:cubicBezTo>
                  <a:lnTo>
                    <a:pt x="13751" y="6230"/>
                  </a:lnTo>
                  <a:lnTo>
                    <a:pt x="13751" y="8993"/>
                  </a:lnTo>
                  <a:lnTo>
                    <a:pt x="14490" y="8993"/>
                  </a:lnTo>
                  <a:lnTo>
                    <a:pt x="14490" y="7904"/>
                  </a:lnTo>
                  <a:lnTo>
                    <a:pt x="15210" y="7904"/>
                  </a:lnTo>
                  <a:cubicBezTo>
                    <a:pt x="15432" y="7904"/>
                    <a:pt x="15577" y="7926"/>
                    <a:pt x="15665" y="7980"/>
                  </a:cubicBezTo>
                  <a:cubicBezTo>
                    <a:pt x="15761" y="8032"/>
                    <a:pt x="15800" y="8122"/>
                    <a:pt x="15800" y="8245"/>
                  </a:cubicBezTo>
                  <a:lnTo>
                    <a:pt x="15806" y="8494"/>
                  </a:lnTo>
                  <a:cubicBezTo>
                    <a:pt x="15806" y="8609"/>
                    <a:pt x="15815" y="8706"/>
                    <a:pt x="15837" y="8805"/>
                  </a:cubicBezTo>
                  <a:cubicBezTo>
                    <a:pt x="15855" y="8895"/>
                    <a:pt x="15865" y="8963"/>
                    <a:pt x="15886" y="8987"/>
                  </a:cubicBezTo>
                  <a:lnTo>
                    <a:pt x="16692" y="8987"/>
                  </a:lnTo>
                  <a:lnTo>
                    <a:pt x="16692" y="8919"/>
                  </a:lnTo>
                  <a:cubicBezTo>
                    <a:pt x="16633" y="8895"/>
                    <a:pt x="16585" y="8864"/>
                    <a:pt x="16575" y="8826"/>
                  </a:cubicBezTo>
                  <a:cubicBezTo>
                    <a:pt x="16547" y="8788"/>
                    <a:pt x="16538" y="8720"/>
                    <a:pt x="16526" y="8638"/>
                  </a:cubicBezTo>
                  <a:lnTo>
                    <a:pt x="16519" y="8184"/>
                  </a:lnTo>
                  <a:cubicBezTo>
                    <a:pt x="16508" y="7963"/>
                    <a:pt x="16401" y="7805"/>
                    <a:pt x="16202" y="7707"/>
                  </a:cubicBezTo>
                  <a:cubicBezTo>
                    <a:pt x="16174" y="7691"/>
                    <a:pt x="16135" y="7685"/>
                    <a:pt x="16086" y="7661"/>
                  </a:cubicBezTo>
                  <a:cubicBezTo>
                    <a:pt x="16163" y="7639"/>
                    <a:pt x="16230" y="7609"/>
                    <a:pt x="16298" y="7579"/>
                  </a:cubicBezTo>
                  <a:cubicBezTo>
                    <a:pt x="16519" y="7456"/>
                    <a:pt x="16633" y="7260"/>
                    <a:pt x="16633" y="6994"/>
                  </a:cubicBezTo>
                  <a:cubicBezTo>
                    <a:pt x="16633" y="6994"/>
                    <a:pt x="16633" y="6994"/>
                    <a:pt x="16633" y="6994"/>
                  </a:cubicBezTo>
                  <a:close/>
                  <a:moveTo>
                    <a:pt x="12311" y="8993"/>
                  </a:moveTo>
                  <a:lnTo>
                    <a:pt x="12311" y="7737"/>
                  </a:lnTo>
                  <a:lnTo>
                    <a:pt x="10936" y="7737"/>
                  </a:lnTo>
                  <a:lnTo>
                    <a:pt x="10936" y="8993"/>
                  </a:lnTo>
                  <a:lnTo>
                    <a:pt x="10200" y="8993"/>
                  </a:lnTo>
                  <a:lnTo>
                    <a:pt x="10200" y="6230"/>
                  </a:lnTo>
                  <a:lnTo>
                    <a:pt x="10936" y="6230"/>
                  </a:lnTo>
                  <a:lnTo>
                    <a:pt x="10936" y="7268"/>
                  </a:lnTo>
                  <a:lnTo>
                    <a:pt x="12311" y="7268"/>
                  </a:lnTo>
                  <a:lnTo>
                    <a:pt x="12311" y="6230"/>
                  </a:lnTo>
                  <a:lnTo>
                    <a:pt x="13033" y="6230"/>
                  </a:lnTo>
                  <a:lnTo>
                    <a:pt x="13033" y="8993"/>
                  </a:lnTo>
                  <a:cubicBezTo>
                    <a:pt x="13033" y="8993"/>
                    <a:pt x="12311" y="8993"/>
                    <a:pt x="12311" y="8993"/>
                  </a:cubicBezTo>
                  <a:close/>
                  <a:moveTo>
                    <a:pt x="16086" y="3348"/>
                  </a:moveTo>
                  <a:lnTo>
                    <a:pt x="16135" y="3271"/>
                  </a:lnTo>
                  <a:lnTo>
                    <a:pt x="17787" y="1111"/>
                  </a:lnTo>
                  <a:lnTo>
                    <a:pt x="17787" y="3348"/>
                  </a:lnTo>
                  <a:cubicBezTo>
                    <a:pt x="17787" y="3348"/>
                    <a:pt x="16086" y="3348"/>
                    <a:pt x="16086" y="3348"/>
                  </a:cubicBezTo>
                  <a:close/>
                  <a:moveTo>
                    <a:pt x="17787" y="5367"/>
                  </a:moveTo>
                  <a:lnTo>
                    <a:pt x="19104" y="5367"/>
                  </a:lnTo>
                  <a:lnTo>
                    <a:pt x="19104" y="4180"/>
                  </a:lnTo>
                  <a:lnTo>
                    <a:pt x="19868" y="4180"/>
                  </a:lnTo>
                  <a:lnTo>
                    <a:pt x="19868" y="3348"/>
                  </a:lnTo>
                  <a:lnTo>
                    <a:pt x="19104" y="3348"/>
                  </a:lnTo>
                  <a:lnTo>
                    <a:pt x="19104" y="0"/>
                  </a:lnTo>
                  <a:lnTo>
                    <a:pt x="17613" y="0"/>
                  </a:lnTo>
                  <a:lnTo>
                    <a:pt x="15106" y="3271"/>
                  </a:lnTo>
                  <a:lnTo>
                    <a:pt x="15106" y="4180"/>
                  </a:lnTo>
                  <a:lnTo>
                    <a:pt x="17787" y="4180"/>
                  </a:lnTo>
                  <a:cubicBezTo>
                    <a:pt x="17787" y="4180"/>
                    <a:pt x="17787" y="5367"/>
                    <a:pt x="17787" y="5367"/>
                  </a:cubicBezTo>
                  <a:close/>
                  <a:moveTo>
                    <a:pt x="14415" y="5367"/>
                  </a:moveTo>
                  <a:lnTo>
                    <a:pt x="9776" y="5367"/>
                  </a:lnTo>
                  <a:lnTo>
                    <a:pt x="9776" y="5360"/>
                  </a:lnTo>
                  <a:cubicBezTo>
                    <a:pt x="9776" y="4876"/>
                    <a:pt x="9929" y="4451"/>
                    <a:pt x="10247" y="4095"/>
                  </a:cubicBezTo>
                  <a:cubicBezTo>
                    <a:pt x="10563" y="3746"/>
                    <a:pt x="11159" y="3340"/>
                    <a:pt x="12024" y="2853"/>
                  </a:cubicBezTo>
                  <a:cubicBezTo>
                    <a:pt x="12410" y="2643"/>
                    <a:pt x="12676" y="2443"/>
                    <a:pt x="12841" y="2271"/>
                  </a:cubicBezTo>
                  <a:cubicBezTo>
                    <a:pt x="13003" y="2089"/>
                    <a:pt x="13081" y="1892"/>
                    <a:pt x="13081" y="1674"/>
                  </a:cubicBezTo>
                  <a:cubicBezTo>
                    <a:pt x="13081" y="1440"/>
                    <a:pt x="12995" y="1243"/>
                    <a:pt x="12820" y="1106"/>
                  </a:cubicBezTo>
                  <a:cubicBezTo>
                    <a:pt x="12648" y="954"/>
                    <a:pt x="12416" y="885"/>
                    <a:pt x="12121" y="885"/>
                  </a:cubicBezTo>
                  <a:cubicBezTo>
                    <a:pt x="11824" y="885"/>
                    <a:pt x="11581" y="976"/>
                    <a:pt x="11419" y="1158"/>
                  </a:cubicBezTo>
                  <a:cubicBezTo>
                    <a:pt x="11235" y="1342"/>
                    <a:pt x="11159" y="1590"/>
                    <a:pt x="11169" y="1892"/>
                  </a:cubicBezTo>
                  <a:lnTo>
                    <a:pt x="9863" y="1892"/>
                  </a:lnTo>
                  <a:cubicBezTo>
                    <a:pt x="9842" y="1317"/>
                    <a:pt x="10038" y="855"/>
                    <a:pt x="10449" y="514"/>
                  </a:cubicBezTo>
                  <a:cubicBezTo>
                    <a:pt x="10851" y="175"/>
                    <a:pt x="11419" y="0"/>
                    <a:pt x="12139" y="0"/>
                  </a:cubicBezTo>
                  <a:cubicBezTo>
                    <a:pt x="12801" y="0"/>
                    <a:pt x="13348" y="159"/>
                    <a:pt x="13779" y="470"/>
                  </a:cubicBezTo>
                  <a:cubicBezTo>
                    <a:pt x="14194" y="786"/>
                    <a:pt x="14415" y="1188"/>
                    <a:pt x="14415" y="1679"/>
                  </a:cubicBezTo>
                  <a:cubicBezTo>
                    <a:pt x="14415" y="2089"/>
                    <a:pt x="14290" y="2430"/>
                    <a:pt x="14051" y="2695"/>
                  </a:cubicBezTo>
                  <a:cubicBezTo>
                    <a:pt x="13810" y="2960"/>
                    <a:pt x="13358" y="3263"/>
                    <a:pt x="12697" y="3595"/>
                  </a:cubicBezTo>
                  <a:cubicBezTo>
                    <a:pt x="12080" y="3907"/>
                    <a:pt x="11668" y="4180"/>
                    <a:pt x="11438" y="4429"/>
                  </a:cubicBezTo>
                  <a:lnTo>
                    <a:pt x="11438" y="4437"/>
                  </a:lnTo>
                  <a:lnTo>
                    <a:pt x="14415" y="4437"/>
                  </a:lnTo>
                  <a:cubicBezTo>
                    <a:pt x="14415" y="4437"/>
                    <a:pt x="14415" y="5367"/>
                    <a:pt x="14415" y="5367"/>
                  </a:cubicBezTo>
                  <a:close/>
                  <a:moveTo>
                    <a:pt x="11045" y="20298"/>
                  </a:moveTo>
                  <a:cubicBezTo>
                    <a:pt x="11045" y="21008"/>
                    <a:pt x="10314" y="21600"/>
                    <a:pt x="9403" y="21600"/>
                  </a:cubicBezTo>
                  <a:cubicBezTo>
                    <a:pt x="8489" y="21600"/>
                    <a:pt x="7750" y="21008"/>
                    <a:pt x="7750" y="20298"/>
                  </a:cubicBezTo>
                  <a:cubicBezTo>
                    <a:pt x="7750" y="19577"/>
                    <a:pt x="8489" y="18995"/>
                    <a:pt x="9403" y="18995"/>
                  </a:cubicBezTo>
                  <a:cubicBezTo>
                    <a:pt x="10314" y="18995"/>
                    <a:pt x="11045" y="19577"/>
                    <a:pt x="11045" y="20298"/>
                  </a:cubicBezTo>
                  <a:cubicBezTo>
                    <a:pt x="11045" y="20298"/>
                    <a:pt x="11045" y="20298"/>
                    <a:pt x="11045" y="20298"/>
                  </a:cubicBezTo>
                  <a:close/>
                  <a:moveTo>
                    <a:pt x="5175" y="20298"/>
                  </a:moveTo>
                  <a:cubicBezTo>
                    <a:pt x="5175" y="21008"/>
                    <a:pt x="4448" y="21600"/>
                    <a:pt x="3541" y="21600"/>
                  </a:cubicBezTo>
                  <a:cubicBezTo>
                    <a:pt x="2625" y="21600"/>
                    <a:pt x="1882" y="21008"/>
                    <a:pt x="1882" y="20298"/>
                  </a:cubicBezTo>
                  <a:cubicBezTo>
                    <a:pt x="1882" y="19577"/>
                    <a:pt x="2625" y="18995"/>
                    <a:pt x="3541" y="18995"/>
                  </a:cubicBezTo>
                  <a:cubicBezTo>
                    <a:pt x="4448" y="18995"/>
                    <a:pt x="5175" y="19577"/>
                    <a:pt x="5175" y="20298"/>
                  </a:cubicBezTo>
                  <a:cubicBezTo>
                    <a:pt x="5175" y="20298"/>
                    <a:pt x="5175" y="20298"/>
                    <a:pt x="5175" y="20298"/>
                  </a:cubicBezTo>
                  <a:close/>
                  <a:moveTo>
                    <a:pt x="21600" y="12006"/>
                  </a:moveTo>
                  <a:cubicBezTo>
                    <a:pt x="21600" y="12259"/>
                    <a:pt x="21339" y="12460"/>
                    <a:pt x="21021" y="12460"/>
                  </a:cubicBezTo>
                  <a:lnTo>
                    <a:pt x="16990" y="12460"/>
                  </a:lnTo>
                  <a:lnTo>
                    <a:pt x="13714" y="18359"/>
                  </a:lnTo>
                  <a:cubicBezTo>
                    <a:pt x="13627" y="18526"/>
                    <a:pt x="13417" y="18624"/>
                    <a:pt x="13184" y="18624"/>
                  </a:cubicBezTo>
                  <a:lnTo>
                    <a:pt x="847" y="18624"/>
                  </a:lnTo>
                  <a:cubicBezTo>
                    <a:pt x="523" y="18624"/>
                    <a:pt x="264" y="18428"/>
                    <a:pt x="264" y="18177"/>
                  </a:cubicBezTo>
                  <a:cubicBezTo>
                    <a:pt x="264" y="17928"/>
                    <a:pt x="523" y="17723"/>
                    <a:pt x="847" y="17723"/>
                  </a:cubicBezTo>
                  <a:lnTo>
                    <a:pt x="12810" y="17723"/>
                  </a:lnTo>
                  <a:lnTo>
                    <a:pt x="16086" y="11824"/>
                  </a:lnTo>
                  <a:cubicBezTo>
                    <a:pt x="16174" y="11657"/>
                    <a:pt x="16384" y="11554"/>
                    <a:pt x="16613" y="11554"/>
                  </a:cubicBezTo>
                  <a:lnTo>
                    <a:pt x="21021" y="11554"/>
                  </a:lnTo>
                  <a:cubicBezTo>
                    <a:pt x="21339" y="11554"/>
                    <a:pt x="21600" y="11758"/>
                    <a:pt x="21600" y="12006"/>
                  </a:cubicBezTo>
                  <a:cubicBezTo>
                    <a:pt x="21600" y="12006"/>
                    <a:pt x="21600" y="12006"/>
                    <a:pt x="21600" y="12006"/>
                  </a:cubicBezTo>
                  <a:close/>
                  <a:moveTo>
                    <a:pt x="3650" y="4466"/>
                  </a:moveTo>
                  <a:cubicBezTo>
                    <a:pt x="5034" y="4466"/>
                    <a:pt x="6147" y="5345"/>
                    <a:pt x="6147" y="6435"/>
                  </a:cubicBezTo>
                  <a:lnTo>
                    <a:pt x="6147" y="9675"/>
                  </a:lnTo>
                  <a:lnTo>
                    <a:pt x="1158" y="9675"/>
                  </a:lnTo>
                  <a:lnTo>
                    <a:pt x="1158" y="6435"/>
                  </a:lnTo>
                  <a:cubicBezTo>
                    <a:pt x="1158" y="5345"/>
                    <a:pt x="2273" y="4466"/>
                    <a:pt x="3650" y="4466"/>
                  </a:cubicBezTo>
                  <a:cubicBezTo>
                    <a:pt x="3650" y="4466"/>
                    <a:pt x="3650" y="4466"/>
                    <a:pt x="3650" y="4466"/>
                  </a:cubicBezTo>
                  <a:close/>
                  <a:moveTo>
                    <a:pt x="10936" y="11113"/>
                  </a:moveTo>
                  <a:lnTo>
                    <a:pt x="5982" y="15080"/>
                  </a:lnTo>
                  <a:cubicBezTo>
                    <a:pt x="4963" y="13984"/>
                    <a:pt x="5059" y="12430"/>
                    <a:pt x="6310" y="11431"/>
                  </a:cubicBezTo>
                  <a:cubicBezTo>
                    <a:pt x="6992" y="10888"/>
                    <a:pt x="7903" y="10585"/>
                    <a:pt x="8872" y="10585"/>
                  </a:cubicBezTo>
                  <a:cubicBezTo>
                    <a:pt x="9620" y="10590"/>
                    <a:pt x="10341" y="10772"/>
                    <a:pt x="10936" y="11113"/>
                  </a:cubicBezTo>
                  <a:cubicBezTo>
                    <a:pt x="10936" y="11113"/>
                    <a:pt x="10936" y="11113"/>
                    <a:pt x="10936" y="11113"/>
                  </a:cubicBezTo>
                  <a:close/>
                  <a:moveTo>
                    <a:pt x="11438" y="15405"/>
                  </a:moveTo>
                  <a:cubicBezTo>
                    <a:pt x="10228" y="16366"/>
                    <a:pt x="8201" y="16481"/>
                    <a:pt x="6809" y="15716"/>
                  </a:cubicBezTo>
                  <a:lnTo>
                    <a:pt x="11765" y="11750"/>
                  </a:lnTo>
                  <a:cubicBezTo>
                    <a:pt x="12784" y="12856"/>
                    <a:pt x="12685" y="14398"/>
                    <a:pt x="11438" y="15405"/>
                  </a:cubicBezTo>
                  <a:cubicBezTo>
                    <a:pt x="11438" y="15405"/>
                    <a:pt x="11438" y="15405"/>
                    <a:pt x="11438" y="15405"/>
                  </a:cubicBezTo>
                  <a:close/>
                  <a:moveTo>
                    <a:pt x="1158" y="14082"/>
                  </a:moveTo>
                  <a:lnTo>
                    <a:pt x="1158" y="10585"/>
                  </a:lnTo>
                  <a:lnTo>
                    <a:pt x="5811" y="10585"/>
                  </a:lnTo>
                  <a:cubicBezTo>
                    <a:pt x="5704" y="10652"/>
                    <a:pt x="5590" y="10720"/>
                    <a:pt x="5493" y="10794"/>
                  </a:cubicBezTo>
                  <a:cubicBezTo>
                    <a:pt x="3821" y="12135"/>
                    <a:pt x="3713" y="14218"/>
                    <a:pt x="5109" y="15670"/>
                  </a:cubicBezTo>
                  <a:cubicBezTo>
                    <a:pt x="4686" y="15913"/>
                    <a:pt x="4187" y="16050"/>
                    <a:pt x="3650" y="16050"/>
                  </a:cubicBezTo>
                  <a:cubicBezTo>
                    <a:pt x="2273" y="16050"/>
                    <a:pt x="1158" y="15170"/>
                    <a:pt x="1158" y="14082"/>
                  </a:cubicBezTo>
                  <a:cubicBezTo>
                    <a:pt x="1158" y="14082"/>
                    <a:pt x="1158" y="14082"/>
                    <a:pt x="1158" y="14082"/>
                  </a:cubicBezTo>
                  <a:close/>
                  <a:moveTo>
                    <a:pt x="3650" y="16958"/>
                  </a:moveTo>
                  <a:cubicBezTo>
                    <a:pt x="4485" y="16958"/>
                    <a:pt x="5271" y="16732"/>
                    <a:pt x="5916" y="16323"/>
                  </a:cubicBezTo>
                  <a:cubicBezTo>
                    <a:pt x="6761" y="16852"/>
                    <a:pt x="7778" y="17155"/>
                    <a:pt x="8872" y="17155"/>
                  </a:cubicBezTo>
                  <a:cubicBezTo>
                    <a:pt x="10151" y="17155"/>
                    <a:pt x="11360" y="16761"/>
                    <a:pt x="12252" y="16041"/>
                  </a:cubicBezTo>
                  <a:cubicBezTo>
                    <a:pt x="14088" y="14573"/>
                    <a:pt x="14067" y="12195"/>
                    <a:pt x="12204" y="10750"/>
                  </a:cubicBezTo>
                  <a:cubicBezTo>
                    <a:pt x="11304" y="10059"/>
                    <a:pt x="10123" y="9675"/>
                    <a:pt x="8872" y="9675"/>
                  </a:cubicBezTo>
                  <a:cubicBezTo>
                    <a:pt x="8326" y="9675"/>
                    <a:pt x="7799" y="9764"/>
                    <a:pt x="7297" y="9902"/>
                  </a:cubicBezTo>
                  <a:lnTo>
                    <a:pt x="7297" y="6435"/>
                  </a:lnTo>
                  <a:cubicBezTo>
                    <a:pt x="7297" y="4846"/>
                    <a:pt x="5667" y="3557"/>
                    <a:pt x="3650" y="3557"/>
                  </a:cubicBezTo>
                  <a:cubicBezTo>
                    <a:pt x="1639" y="3557"/>
                    <a:pt x="0" y="4846"/>
                    <a:pt x="0" y="6435"/>
                  </a:cubicBezTo>
                  <a:lnTo>
                    <a:pt x="0" y="14082"/>
                  </a:lnTo>
                  <a:cubicBezTo>
                    <a:pt x="0" y="15670"/>
                    <a:pt x="1639" y="16958"/>
                    <a:pt x="3650" y="16958"/>
                  </a:cubicBezTo>
                  <a:cubicBezTo>
                    <a:pt x="3650" y="16958"/>
                    <a:pt x="3650" y="16958"/>
                    <a:pt x="3650" y="16958"/>
                  </a:cubicBezTo>
                  <a:close/>
                </a:path>
              </a:pathLst>
            </a:custGeom>
            <a:solidFill>
              <a:srgbClr val="FFFFFF"/>
            </a:solidFill>
            <a:ln w="12700" cap="flat">
              <a:noFill/>
              <a:miter lim="400000"/>
            </a:ln>
            <a:effectLst/>
          </p:spPr>
          <p:txBody>
            <a:bodyPr anchor="ctr"/>
            <a:lstStyle/>
            <a:p>
              <a:pPr algn="ctr"/>
              <a:endParaRPr/>
            </a:p>
          </p:txBody>
        </p:sp>
        <p:sp>
          <p:nvSpPr>
            <p:cNvPr id="37" name="任意多边形: 形状 21"/>
            <p:cNvSpPr>
              <a:spLocks/>
            </p:cNvSpPr>
            <p:nvPr/>
          </p:nvSpPr>
          <p:spPr>
            <a:xfrm>
              <a:off x="2837108" y="3463792"/>
              <a:ext cx="625608" cy="625608"/>
            </a:xfrm>
            <a:custGeom>
              <a:avLst/>
              <a:gdLst/>
              <a:ahLst/>
              <a:cxnLst>
                <a:cxn ang="0">
                  <a:pos x="wd2" y="hd2"/>
                </a:cxn>
                <a:cxn ang="5400000">
                  <a:pos x="wd2" y="hd2"/>
                </a:cxn>
                <a:cxn ang="10800000">
                  <a:pos x="wd2" y="hd2"/>
                </a:cxn>
                <a:cxn ang="16200000">
                  <a:pos x="wd2" y="hd2"/>
                </a:cxn>
              </a:cxnLst>
              <a:rect l="0" t="0" r="r" b="b"/>
              <a:pathLst>
                <a:path w="21600" h="21600" extrusionOk="0">
                  <a:moveTo>
                    <a:pt x="14896" y="15577"/>
                  </a:moveTo>
                  <a:cubicBezTo>
                    <a:pt x="12144" y="16865"/>
                    <a:pt x="9844" y="18851"/>
                    <a:pt x="8177" y="21278"/>
                  </a:cubicBezTo>
                  <a:cubicBezTo>
                    <a:pt x="9017" y="21487"/>
                    <a:pt x="9895" y="21600"/>
                    <a:pt x="10801" y="21600"/>
                  </a:cubicBezTo>
                  <a:cubicBezTo>
                    <a:pt x="12429" y="21600"/>
                    <a:pt x="13973" y="21237"/>
                    <a:pt x="15358" y="20591"/>
                  </a:cubicBezTo>
                  <a:cubicBezTo>
                    <a:pt x="15580" y="19502"/>
                    <a:pt x="15699" y="18376"/>
                    <a:pt x="15699" y="17222"/>
                  </a:cubicBezTo>
                  <a:cubicBezTo>
                    <a:pt x="15699" y="16807"/>
                    <a:pt x="15679" y="16394"/>
                    <a:pt x="15648" y="15985"/>
                  </a:cubicBezTo>
                  <a:cubicBezTo>
                    <a:pt x="15371" y="15896"/>
                    <a:pt x="15116" y="15757"/>
                    <a:pt x="14896" y="15577"/>
                  </a:cubicBezTo>
                  <a:close/>
                  <a:moveTo>
                    <a:pt x="18049" y="2796"/>
                  </a:moveTo>
                  <a:cubicBezTo>
                    <a:pt x="16319" y="2963"/>
                    <a:pt x="14667" y="3397"/>
                    <a:pt x="13127" y="4050"/>
                  </a:cubicBezTo>
                  <a:cubicBezTo>
                    <a:pt x="13136" y="4125"/>
                    <a:pt x="13139" y="4202"/>
                    <a:pt x="13139" y="4280"/>
                  </a:cubicBezTo>
                  <a:cubicBezTo>
                    <a:pt x="13139" y="4642"/>
                    <a:pt x="13052" y="4984"/>
                    <a:pt x="12904" y="5289"/>
                  </a:cubicBezTo>
                  <a:cubicBezTo>
                    <a:pt x="14441" y="7094"/>
                    <a:pt x="15635" y="9198"/>
                    <a:pt x="16388" y="11500"/>
                  </a:cubicBezTo>
                  <a:cubicBezTo>
                    <a:pt x="17323" y="11517"/>
                    <a:pt x="18121" y="12090"/>
                    <a:pt x="18465" y="12903"/>
                  </a:cubicBezTo>
                  <a:cubicBezTo>
                    <a:pt x="19505" y="12797"/>
                    <a:pt x="20517" y="12599"/>
                    <a:pt x="21493" y="12312"/>
                  </a:cubicBezTo>
                  <a:cubicBezTo>
                    <a:pt x="21562" y="11817"/>
                    <a:pt x="21600" y="11314"/>
                    <a:pt x="21600" y="10799"/>
                  </a:cubicBezTo>
                  <a:cubicBezTo>
                    <a:pt x="21600" y="7626"/>
                    <a:pt x="20230" y="4772"/>
                    <a:pt x="18049" y="2796"/>
                  </a:cubicBezTo>
                  <a:close/>
                  <a:moveTo>
                    <a:pt x="13739" y="14349"/>
                  </a:moveTo>
                  <a:cubicBezTo>
                    <a:pt x="11074" y="13908"/>
                    <a:pt x="8601" y="12890"/>
                    <a:pt x="6450" y="11433"/>
                  </a:cubicBezTo>
                  <a:cubicBezTo>
                    <a:pt x="6101" y="11646"/>
                    <a:pt x="5691" y="11773"/>
                    <a:pt x="5251" y="11773"/>
                  </a:cubicBezTo>
                  <a:cubicBezTo>
                    <a:pt x="5090" y="11773"/>
                    <a:pt x="4933" y="11755"/>
                    <a:pt x="4781" y="11724"/>
                  </a:cubicBezTo>
                  <a:cubicBezTo>
                    <a:pt x="3750" y="13677"/>
                    <a:pt x="3093" y="15854"/>
                    <a:pt x="2903" y="18164"/>
                  </a:cubicBezTo>
                  <a:cubicBezTo>
                    <a:pt x="3931" y="19266"/>
                    <a:pt x="5186" y="20154"/>
                    <a:pt x="6595" y="20750"/>
                  </a:cubicBezTo>
                  <a:cubicBezTo>
                    <a:pt x="8345" y="18059"/>
                    <a:pt x="10792" y="15833"/>
                    <a:pt x="13739" y="14349"/>
                  </a:cubicBezTo>
                  <a:close/>
                  <a:moveTo>
                    <a:pt x="17258" y="15906"/>
                  </a:moveTo>
                  <a:cubicBezTo>
                    <a:pt x="17290" y="16340"/>
                    <a:pt x="17306" y="16780"/>
                    <a:pt x="17306" y="17222"/>
                  </a:cubicBezTo>
                  <a:cubicBezTo>
                    <a:pt x="17306" y="18003"/>
                    <a:pt x="17256" y="18770"/>
                    <a:pt x="17163" y="19525"/>
                  </a:cubicBezTo>
                  <a:cubicBezTo>
                    <a:pt x="18993" y="18186"/>
                    <a:pt x="20389" y="16288"/>
                    <a:pt x="21091" y="14080"/>
                  </a:cubicBezTo>
                  <a:cubicBezTo>
                    <a:pt x="20259" y="14281"/>
                    <a:pt x="19403" y="14425"/>
                    <a:pt x="18531" y="14508"/>
                  </a:cubicBezTo>
                  <a:cubicBezTo>
                    <a:pt x="18326" y="15137"/>
                    <a:pt x="17860" y="15646"/>
                    <a:pt x="17258" y="15906"/>
                  </a:cubicBezTo>
                  <a:close/>
                  <a:moveTo>
                    <a:pt x="14278" y="12804"/>
                  </a:moveTo>
                  <a:cubicBezTo>
                    <a:pt x="14421" y="12507"/>
                    <a:pt x="14624" y="12244"/>
                    <a:pt x="14874" y="12035"/>
                  </a:cubicBezTo>
                  <a:cubicBezTo>
                    <a:pt x="14196" y="9947"/>
                    <a:pt x="13122" y="8037"/>
                    <a:pt x="11738" y="6396"/>
                  </a:cubicBezTo>
                  <a:cubicBezTo>
                    <a:pt x="11462" y="6512"/>
                    <a:pt x="11160" y="6577"/>
                    <a:pt x="10842" y="6577"/>
                  </a:cubicBezTo>
                  <a:cubicBezTo>
                    <a:pt x="10343" y="6577"/>
                    <a:pt x="9883" y="6417"/>
                    <a:pt x="9507" y="6147"/>
                  </a:cubicBezTo>
                  <a:cubicBezTo>
                    <a:pt x="8673" y="6781"/>
                    <a:pt x="7903" y="7490"/>
                    <a:pt x="7202" y="8265"/>
                  </a:cubicBezTo>
                  <a:cubicBezTo>
                    <a:pt x="7421" y="8615"/>
                    <a:pt x="7550" y="9030"/>
                    <a:pt x="7550" y="9475"/>
                  </a:cubicBezTo>
                  <a:cubicBezTo>
                    <a:pt x="7550" y="9715"/>
                    <a:pt x="7513" y="9946"/>
                    <a:pt x="7444" y="10163"/>
                  </a:cubicBezTo>
                  <a:cubicBezTo>
                    <a:pt x="9459" y="11510"/>
                    <a:pt x="11779" y="12433"/>
                    <a:pt x="14278" y="12804"/>
                  </a:cubicBezTo>
                  <a:close/>
                  <a:moveTo>
                    <a:pt x="10842" y="1982"/>
                  </a:moveTo>
                  <a:cubicBezTo>
                    <a:pt x="11448" y="1982"/>
                    <a:pt x="11999" y="2219"/>
                    <a:pt x="12409" y="2604"/>
                  </a:cubicBezTo>
                  <a:cubicBezTo>
                    <a:pt x="13608" y="2088"/>
                    <a:pt x="14870" y="1692"/>
                    <a:pt x="16183" y="1439"/>
                  </a:cubicBezTo>
                  <a:cubicBezTo>
                    <a:pt x="14599" y="526"/>
                    <a:pt x="12761" y="0"/>
                    <a:pt x="10801" y="0"/>
                  </a:cubicBezTo>
                  <a:cubicBezTo>
                    <a:pt x="9464" y="0"/>
                    <a:pt x="8183" y="245"/>
                    <a:pt x="7001" y="690"/>
                  </a:cubicBezTo>
                  <a:cubicBezTo>
                    <a:pt x="7940" y="1152"/>
                    <a:pt x="8833" y="1693"/>
                    <a:pt x="9674" y="2303"/>
                  </a:cubicBezTo>
                  <a:cubicBezTo>
                    <a:pt x="10018" y="2100"/>
                    <a:pt x="10415" y="1982"/>
                    <a:pt x="10842" y="1982"/>
                  </a:cubicBezTo>
                  <a:close/>
                  <a:moveTo>
                    <a:pt x="2954" y="9475"/>
                  </a:moveTo>
                  <a:cubicBezTo>
                    <a:pt x="2954" y="9153"/>
                    <a:pt x="3021" y="8844"/>
                    <a:pt x="3141" y="8566"/>
                  </a:cubicBezTo>
                  <a:cubicBezTo>
                    <a:pt x="2404" y="7757"/>
                    <a:pt x="1736" y="6884"/>
                    <a:pt x="1151" y="5952"/>
                  </a:cubicBezTo>
                  <a:cubicBezTo>
                    <a:pt x="417" y="7410"/>
                    <a:pt x="0" y="9056"/>
                    <a:pt x="0" y="10799"/>
                  </a:cubicBezTo>
                  <a:cubicBezTo>
                    <a:pt x="0" y="12819"/>
                    <a:pt x="556" y="14708"/>
                    <a:pt x="1521" y="16325"/>
                  </a:cubicBezTo>
                  <a:cubicBezTo>
                    <a:pt x="1866" y="14381"/>
                    <a:pt x="2520" y="12545"/>
                    <a:pt x="3424" y="10861"/>
                  </a:cubicBezTo>
                  <a:cubicBezTo>
                    <a:pt x="3130" y="10477"/>
                    <a:pt x="2954" y="9996"/>
                    <a:pt x="2954" y="9475"/>
                  </a:cubicBezTo>
                  <a:close/>
                  <a:moveTo>
                    <a:pt x="5251" y="7176"/>
                  </a:moveTo>
                  <a:cubicBezTo>
                    <a:pt x="5487" y="7176"/>
                    <a:pt x="5715" y="7213"/>
                    <a:pt x="5930" y="7278"/>
                  </a:cubicBezTo>
                  <a:cubicBezTo>
                    <a:pt x="6738" y="6372"/>
                    <a:pt x="7636" y="5547"/>
                    <a:pt x="8608" y="4813"/>
                  </a:cubicBezTo>
                  <a:cubicBezTo>
                    <a:pt x="8567" y="4642"/>
                    <a:pt x="8543" y="4464"/>
                    <a:pt x="8543" y="4280"/>
                  </a:cubicBezTo>
                  <a:cubicBezTo>
                    <a:pt x="8543" y="4026"/>
                    <a:pt x="8587" y="3781"/>
                    <a:pt x="8663" y="3552"/>
                  </a:cubicBezTo>
                  <a:cubicBezTo>
                    <a:pt x="7575" y="2771"/>
                    <a:pt x="6391" y="2115"/>
                    <a:pt x="5131" y="1609"/>
                  </a:cubicBezTo>
                  <a:cubicBezTo>
                    <a:pt x="3949" y="2338"/>
                    <a:pt x="2920" y="3289"/>
                    <a:pt x="2099" y="4405"/>
                  </a:cubicBezTo>
                  <a:cubicBezTo>
                    <a:pt x="2708" y="5484"/>
                    <a:pt x="3433" y="6491"/>
                    <a:pt x="4256" y="7407"/>
                  </a:cubicBezTo>
                  <a:cubicBezTo>
                    <a:pt x="4557" y="7261"/>
                    <a:pt x="4895" y="7176"/>
                    <a:pt x="5251" y="7176"/>
                  </a:cubicBezTo>
                  <a:close/>
                </a:path>
              </a:pathLst>
            </a:custGeom>
            <a:solidFill>
              <a:schemeClr val="bg2">
                <a:lumMod val="50000"/>
              </a:schemeClr>
            </a:solidFill>
            <a:ln w="12700">
              <a:miter lim="400000"/>
            </a:ln>
          </p:spPr>
          <p:txBody>
            <a:bodyPr anchor="ctr"/>
            <a:lstStyle/>
            <a:p>
              <a:pPr algn="ctr"/>
              <a:endParaRPr/>
            </a:p>
          </p:txBody>
        </p:sp>
      </p:grpSp>
      <p:grpSp>
        <p:nvGrpSpPr>
          <p:cNvPr id="5" name="组合 4"/>
          <p:cNvGrpSpPr/>
          <p:nvPr/>
        </p:nvGrpSpPr>
        <p:grpSpPr>
          <a:xfrm>
            <a:off x="6370132" y="2372106"/>
            <a:ext cx="551035" cy="2834513"/>
            <a:chOff x="6806244" y="1884382"/>
            <a:chExt cx="621904" cy="3199061"/>
          </a:xfrm>
        </p:grpSpPr>
        <p:grpSp>
          <p:nvGrpSpPr>
            <p:cNvPr id="6" name="组合 5"/>
            <p:cNvGrpSpPr/>
            <p:nvPr/>
          </p:nvGrpSpPr>
          <p:grpSpPr>
            <a:xfrm>
              <a:off x="6806244" y="3118048"/>
              <a:ext cx="621904" cy="621904"/>
              <a:chOff x="6132004" y="1552154"/>
              <a:chExt cx="959568" cy="959568"/>
            </a:xfrm>
          </p:grpSpPr>
          <p:sp>
            <p:nvSpPr>
              <p:cNvPr id="22" name="椭圆 21"/>
              <p:cNvSpPr/>
              <p:nvPr/>
            </p:nvSpPr>
            <p:spPr bwMode="auto">
              <a:xfrm>
                <a:off x="6132004" y="1552154"/>
                <a:ext cx="959568" cy="959568"/>
              </a:xfrm>
              <a:prstGeom prst="ellipse">
                <a:avLst/>
              </a:prstGeom>
              <a:noFill/>
              <a:ln w="9525">
                <a:solidFill>
                  <a:schemeClr val="accent2"/>
                </a:solidFill>
                <a:round/>
                <a:headEnd/>
                <a:tailEnd/>
              </a:ln>
            </p:spPr>
            <p:txBody>
              <a:bodyPr anchor="ctr"/>
              <a:lstStyle/>
              <a:p>
                <a:pPr algn="ctr"/>
                <a:endParaRPr/>
              </a:p>
            </p:txBody>
          </p:sp>
          <p:sp>
            <p:nvSpPr>
              <p:cNvPr id="23" name="椭圆 22"/>
              <p:cNvSpPr/>
              <p:nvPr/>
            </p:nvSpPr>
            <p:spPr bwMode="auto">
              <a:xfrm>
                <a:off x="6200476" y="1620626"/>
                <a:ext cx="822624" cy="822624"/>
              </a:xfrm>
              <a:prstGeom prst="ellipse">
                <a:avLst/>
              </a:prstGeom>
              <a:solidFill>
                <a:schemeClr val="accent2"/>
              </a:solidFill>
              <a:ln w="19050">
                <a:noFill/>
                <a:round/>
                <a:headEnd/>
                <a:tailEnd/>
              </a:ln>
            </p:spPr>
            <p:txBody>
              <a:bodyPr vert="horz" wrap="none" lIns="91440" tIns="45720" rIns="91440" bIns="45720" anchor="ctr" anchorCtr="1" compatLnSpc="1">
                <a:prstTxWarp prst="textNoShape">
                  <a:avLst/>
                </a:prstTxWarp>
                <a:normAutofit fontScale="62500" lnSpcReduction="20000"/>
              </a:bodyPr>
              <a:lstStyle/>
              <a:p>
                <a:pPr algn="ctr">
                  <a:lnSpc>
                    <a:spcPct val="120000"/>
                  </a:lnSpc>
                </a:pPr>
                <a:r>
                  <a:rPr lang="en-US" altLang="zh-CN" sz="2400">
                    <a:solidFill>
                      <a:schemeClr val="bg1"/>
                    </a:solidFill>
                    <a:latin typeface="Impact" panose="020B0806030902050204" pitchFamily="34" charset="0"/>
                  </a:rPr>
                  <a:t>02</a:t>
                </a:r>
              </a:p>
            </p:txBody>
          </p:sp>
        </p:grpSp>
        <p:grpSp>
          <p:nvGrpSpPr>
            <p:cNvPr id="8" name="组合 7"/>
            <p:cNvGrpSpPr/>
            <p:nvPr/>
          </p:nvGrpSpPr>
          <p:grpSpPr>
            <a:xfrm>
              <a:off x="6806244" y="1884382"/>
              <a:ext cx="621904" cy="621904"/>
              <a:chOff x="6132004" y="1552154"/>
              <a:chExt cx="959568" cy="959568"/>
            </a:xfrm>
          </p:grpSpPr>
          <p:sp>
            <p:nvSpPr>
              <p:cNvPr id="18" name="椭圆 17"/>
              <p:cNvSpPr/>
              <p:nvPr/>
            </p:nvSpPr>
            <p:spPr bwMode="auto">
              <a:xfrm>
                <a:off x="6132004" y="1552154"/>
                <a:ext cx="959568" cy="959568"/>
              </a:xfrm>
              <a:prstGeom prst="ellipse">
                <a:avLst/>
              </a:prstGeom>
              <a:noFill/>
              <a:ln w="12700" cap="flat" cmpd="sng" algn="ctr">
                <a:solidFill>
                  <a:schemeClr val="accent1">
                    <a:lumMod val="100000"/>
                  </a:schemeClr>
                </a:solidFill>
                <a:prstDash val="solid"/>
                <a:round/>
                <a:headEnd type="none" w="med" len="med"/>
                <a:tailEnd type="none" w="med" len="med"/>
              </a:ln>
            </p:spPr>
            <p:txBody>
              <a:bodyPr anchor="ctr"/>
              <a:lstStyle/>
              <a:p>
                <a:pPr algn="ctr"/>
                <a:endParaRPr/>
              </a:p>
            </p:txBody>
          </p:sp>
          <p:sp>
            <p:nvSpPr>
              <p:cNvPr id="19" name="椭圆 18"/>
              <p:cNvSpPr/>
              <p:nvPr/>
            </p:nvSpPr>
            <p:spPr bwMode="auto">
              <a:xfrm>
                <a:off x="6200476" y="1620626"/>
                <a:ext cx="822624" cy="822624"/>
              </a:xfrm>
              <a:prstGeom prst="ellipse">
                <a:avLst/>
              </a:prstGeom>
              <a:solidFill>
                <a:schemeClr val="accent1">
                  <a:lumMod val="100000"/>
                </a:schemeClr>
              </a:solidFill>
              <a:ln w="19050">
                <a:noFill/>
                <a:round/>
                <a:headEnd/>
                <a:tailEnd/>
              </a:ln>
            </p:spPr>
            <p:txBody>
              <a:bodyPr vert="horz" wrap="none" lIns="91440" tIns="45720" rIns="91440" bIns="45720" anchor="ctr" anchorCtr="1" compatLnSpc="1">
                <a:prstTxWarp prst="textNoShape">
                  <a:avLst/>
                </a:prstTxWarp>
                <a:normAutofit fontScale="62500" lnSpcReduction="20000"/>
              </a:bodyPr>
              <a:lstStyle/>
              <a:p>
                <a:pPr algn="ctr">
                  <a:lnSpc>
                    <a:spcPct val="120000"/>
                  </a:lnSpc>
                </a:pPr>
                <a:r>
                  <a:rPr lang="en-US" altLang="zh-CN" sz="2400" dirty="0">
                    <a:solidFill>
                      <a:schemeClr val="bg1"/>
                    </a:solidFill>
                    <a:latin typeface="Impact" panose="020B0806030902050204" pitchFamily="34" charset="0"/>
                  </a:rPr>
                  <a:t>01</a:t>
                </a:r>
              </a:p>
            </p:txBody>
          </p:sp>
        </p:grpSp>
        <p:grpSp>
          <p:nvGrpSpPr>
            <p:cNvPr id="10" name="组合 9"/>
            <p:cNvGrpSpPr/>
            <p:nvPr/>
          </p:nvGrpSpPr>
          <p:grpSpPr>
            <a:xfrm>
              <a:off x="6806244" y="4461539"/>
              <a:ext cx="621904" cy="621904"/>
              <a:chOff x="6132004" y="1552154"/>
              <a:chExt cx="959568" cy="959568"/>
            </a:xfrm>
          </p:grpSpPr>
          <p:sp>
            <p:nvSpPr>
              <p:cNvPr id="14" name="椭圆 13"/>
              <p:cNvSpPr/>
              <p:nvPr/>
            </p:nvSpPr>
            <p:spPr bwMode="auto">
              <a:xfrm>
                <a:off x="6132004" y="1552154"/>
                <a:ext cx="959568" cy="959568"/>
              </a:xfrm>
              <a:prstGeom prst="ellipse">
                <a:avLst/>
              </a:prstGeom>
              <a:noFill/>
              <a:ln w="12700" cap="flat" cmpd="sng" algn="ctr">
                <a:solidFill>
                  <a:schemeClr val="accent3">
                    <a:lumMod val="100000"/>
                  </a:schemeClr>
                </a:solidFill>
                <a:prstDash val="solid"/>
                <a:round/>
                <a:headEnd type="none" w="med" len="med"/>
                <a:tailEnd type="none" w="med" len="med"/>
              </a:ln>
            </p:spPr>
            <p:txBody>
              <a:bodyPr anchor="ctr"/>
              <a:lstStyle/>
              <a:p>
                <a:pPr algn="ctr"/>
                <a:endParaRPr/>
              </a:p>
            </p:txBody>
          </p:sp>
          <p:sp>
            <p:nvSpPr>
              <p:cNvPr id="15" name="椭圆 14"/>
              <p:cNvSpPr/>
              <p:nvPr/>
            </p:nvSpPr>
            <p:spPr bwMode="auto">
              <a:xfrm>
                <a:off x="6200476" y="1620626"/>
                <a:ext cx="822624" cy="822624"/>
              </a:xfrm>
              <a:prstGeom prst="ellipse">
                <a:avLst/>
              </a:prstGeom>
              <a:solidFill>
                <a:schemeClr val="accent3">
                  <a:lumMod val="100000"/>
                </a:schemeClr>
              </a:solidFill>
              <a:ln w="19050">
                <a:noFill/>
                <a:round/>
                <a:headEnd/>
                <a:tailEnd/>
              </a:ln>
            </p:spPr>
            <p:txBody>
              <a:bodyPr vert="horz" wrap="none" lIns="91440" tIns="45720" rIns="91440" bIns="45720" anchor="ctr" anchorCtr="1" compatLnSpc="1">
                <a:prstTxWarp prst="textNoShape">
                  <a:avLst/>
                </a:prstTxWarp>
                <a:normAutofit fontScale="62500" lnSpcReduction="20000"/>
              </a:bodyPr>
              <a:lstStyle/>
              <a:p>
                <a:pPr algn="ctr">
                  <a:lnSpc>
                    <a:spcPct val="120000"/>
                  </a:lnSpc>
                </a:pPr>
                <a:r>
                  <a:rPr lang="en-US" altLang="zh-CN" sz="2400">
                    <a:solidFill>
                      <a:schemeClr val="bg1"/>
                    </a:solidFill>
                    <a:latin typeface="Impact" panose="020B0806030902050204" pitchFamily="34" charset="0"/>
                  </a:rPr>
                  <a:t>03</a:t>
                </a:r>
              </a:p>
            </p:txBody>
          </p:sp>
        </p:grpSp>
      </p:grpSp>
      <p:pic>
        <p:nvPicPr>
          <p:cNvPr id="38" name="图片 37"/>
          <p:cNvPicPr>
            <a:picLocks noChangeAspect="1"/>
          </p:cNvPicPr>
          <p:nvPr/>
        </p:nvPicPr>
        <p:blipFill rotWithShape="1">
          <a:blip r:embed="rId3" cstate="print">
            <a:extLst>
              <a:ext uri="{28A0092B-C50C-407E-A947-70E740481C1C}">
                <a14:useLocalDpi xmlns:a14="http://schemas.microsoft.com/office/drawing/2010/main" val="0"/>
              </a:ext>
            </a:extLst>
          </a:blip>
          <a:srcRect b="39445"/>
          <a:stretch/>
        </p:blipFill>
        <p:spPr>
          <a:xfrm>
            <a:off x="338307" y="292100"/>
            <a:ext cx="1072811" cy="787400"/>
          </a:xfrm>
          <a:prstGeom prst="rect">
            <a:avLst/>
          </a:prstGeom>
        </p:spPr>
      </p:pic>
      <p:sp>
        <p:nvSpPr>
          <p:cNvPr id="40" name="文本框 39"/>
          <p:cNvSpPr txBox="1"/>
          <p:nvPr/>
        </p:nvSpPr>
        <p:spPr>
          <a:xfrm>
            <a:off x="1533918" y="363433"/>
            <a:ext cx="4612049" cy="769441"/>
          </a:xfrm>
          <a:prstGeom prst="rect">
            <a:avLst/>
          </a:prstGeom>
          <a:noFill/>
        </p:spPr>
        <p:txBody>
          <a:bodyPr wrap="square" rtlCol="0">
            <a:spAutoFit/>
            <a:scene3d>
              <a:camera prst="orthographicFront"/>
              <a:lightRig rig="threePt" dir="t"/>
            </a:scene3d>
            <a:sp3d contourW="12700"/>
          </a:bodyPr>
          <a:lstStyle/>
          <a:p>
            <a:pPr lvl="0">
              <a:defRPr/>
            </a:pPr>
            <a:r>
              <a:rPr lang="zh-TW" altLang="en-US"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評鑑</a:t>
            </a:r>
            <a:r>
              <a:rPr lang="en-US" altLang="zh-TW"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a:t>
            </a:r>
            <a:r>
              <a:rPr lang="zh-TW" altLang="en-US"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檢核</a:t>
            </a:r>
            <a:r>
              <a:rPr lang="en-US" altLang="zh-TW"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a:t>
            </a:r>
            <a:r>
              <a:rPr lang="zh-TW" altLang="en-US"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層面</a:t>
            </a:r>
            <a:endParaRPr lang="zh-TW" altLang="en-US" sz="3600" b="1" dirty="0">
              <a:solidFill>
                <a:prstClr val="black">
                  <a:lumMod val="75000"/>
                  <a:lumOff val="25000"/>
                </a:prstClr>
              </a:solidFill>
              <a:latin typeface="微軟正黑體" panose="020B0604030504040204" pitchFamily="34" charset="-120"/>
              <a:ea typeface="微軟正黑體" panose="020B0604030504040204" pitchFamily="34" charset="-120"/>
            </a:endParaRPr>
          </a:p>
        </p:txBody>
      </p:sp>
      <p:grpSp>
        <p:nvGrpSpPr>
          <p:cNvPr id="50" name="组合 49"/>
          <p:cNvGrpSpPr/>
          <p:nvPr/>
        </p:nvGrpSpPr>
        <p:grpSpPr>
          <a:xfrm>
            <a:off x="7049387" y="2230217"/>
            <a:ext cx="4208226" cy="945354"/>
            <a:chOff x="7483989" y="3433235"/>
            <a:chExt cx="3847213" cy="473921"/>
          </a:xfrm>
        </p:grpSpPr>
        <p:sp>
          <p:nvSpPr>
            <p:cNvPr id="51" name="矩形 50"/>
            <p:cNvSpPr/>
            <p:nvPr/>
          </p:nvSpPr>
          <p:spPr>
            <a:xfrm>
              <a:off x="7483990" y="3675716"/>
              <a:ext cx="3847212" cy="231440"/>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000" dirty="0">
                  <a:solidFill>
                    <a:schemeClr val="tx1">
                      <a:lumMod val="75000"/>
                      <a:lumOff val="25000"/>
                    </a:schemeClr>
                  </a:solidFill>
                  <a:latin typeface="+mn-ea"/>
                </a:rPr>
                <a:t>課程計畫與教材及學習資源。</a:t>
              </a:r>
              <a:endParaRPr lang="zh-CN" altLang="en-US" sz="2000" dirty="0">
                <a:solidFill>
                  <a:schemeClr val="tx1">
                    <a:lumMod val="75000"/>
                    <a:lumOff val="25000"/>
                  </a:schemeClr>
                </a:solidFill>
                <a:latin typeface="+mn-ea"/>
              </a:endParaRPr>
            </a:p>
          </p:txBody>
        </p:sp>
        <p:sp>
          <p:nvSpPr>
            <p:cNvPr id="52" name="矩形 51"/>
            <p:cNvSpPr/>
            <p:nvPr/>
          </p:nvSpPr>
          <p:spPr>
            <a:xfrm>
              <a:off x="7483989" y="3433235"/>
              <a:ext cx="2050552" cy="305501"/>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800" b="1" dirty="0" smtClean="0">
                  <a:latin typeface="+mn-ea"/>
                </a:rPr>
                <a:t>課程設計</a:t>
              </a:r>
              <a:endParaRPr lang="zh-CN" altLang="en-US" sz="2800" b="1" dirty="0">
                <a:latin typeface="+mn-ea"/>
              </a:endParaRPr>
            </a:p>
          </p:txBody>
        </p:sp>
      </p:grpSp>
      <p:grpSp>
        <p:nvGrpSpPr>
          <p:cNvPr id="53" name="组合 52"/>
          <p:cNvGrpSpPr/>
          <p:nvPr/>
        </p:nvGrpSpPr>
        <p:grpSpPr>
          <a:xfrm>
            <a:off x="7049387" y="3323307"/>
            <a:ext cx="4208226" cy="987966"/>
            <a:chOff x="7483989" y="3433235"/>
            <a:chExt cx="3847213" cy="493345"/>
          </a:xfrm>
        </p:grpSpPr>
        <p:sp>
          <p:nvSpPr>
            <p:cNvPr id="54" name="矩形 53"/>
            <p:cNvSpPr/>
            <p:nvPr/>
          </p:nvSpPr>
          <p:spPr>
            <a:xfrm>
              <a:off x="7483990" y="3696045"/>
              <a:ext cx="3847212" cy="230535"/>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000" dirty="0">
                  <a:solidFill>
                    <a:schemeClr val="tx1">
                      <a:lumMod val="75000"/>
                      <a:lumOff val="25000"/>
                    </a:schemeClr>
                  </a:solidFill>
                  <a:latin typeface="+mn-ea"/>
                </a:rPr>
                <a:t>課程實施準備措施及課程實施情形。</a:t>
              </a:r>
              <a:endParaRPr lang="zh-CN" altLang="en-US" sz="2000" dirty="0">
                <a:solidFill>
                  <a:schemeClr val="tx1">
                    <a:lumMod val="75000"/>
                    <a:lumOff val="25000"/>
                  </a:schemeClr>
                </a:solidFill>
                <a:latin typeface="+mn-ea"/>
              </a:endParaRPr>
            </a:p>
          </p:txBody>
        </p:sp>
        <p:sp>
          <p:nvSpPr>
            <p:cNvPr id="55" name="矩形 54"/>
            <p:cNvSpPr/>
            <p:nvPr/>
          </p:nvSpPr>
          <p:spPr>
            <a:xfrm>
              <a:off x="7483989" y="3433235"/>
              <a:ext cx="2050552" cy="3043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800" b="1" dirty="0" smtClean="0">
                  <a:latin typeface="+mn-ea"/>
                </a:rPr>
                <a:t>課程實施</a:t>
              </a:r>
              <a:endParaRPr lang="zh-CN" altLang="en-US" sz="2800" b="1" dirty="0">
                <a:latin typeface="+mn-ea"/>
              </a:endParaRPr>
            </a:p>
          </p:txBody>
        </p:sp>
      </p:grpSp>
      <p:grpSp>
        <p:nvGrpSpPr>
          <p:cNvPr id="56" name="组合 55"/>
          <p:cNvGrpSpPr/>
          <p:nvPr/>
        </p:nvGrpSpPr>
        <p:grpSpPr>
          <a:xfrm>
            <a:off x="7049387" y="4532046"/>
            <a:ext cx="4208226" cy="1019014"/>
            <a:chOff x="7483989" y="3443640"/>
            <a:chExt cx="3847213" cy="577737"/>
          </a:xfrm>
        </p:grpSpPr>
        <p:sp>
          <p:nvSpPr>
            <p:cNvPr id="57" name="矩形 56"/>
            <p:cNvSpPr/>
            <p:nvPr/>
          </p:nvSpPr>
          <p:spPr>
            <a:xfrm>
              <a:off x="7483990" y="3759633"/>
              <a:ext cx="3847212" cy="261744"/>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000" dirty="0">
                  <a:solidFill>
                    <a:schemeClr val="tx1">
                      <a:lumMod val="75000"/>
                      <a:lumOff val="25000"/>
                    </a:schemeClr>
                  </a:solidFill>
                  <a:latin typeface="+mn-ea"/>
                </a:rPr>
                <a:t>學生多元學習成效。</a:t>
              </a:r>
              <a:endParaRPr lang="zh-CN" altLang="en-US" sz="2000" dirty="0">
                <a:solidFill>
                  <a:schemeClr val="tx1">
                    <a:lumMod val="75000"/>
                    <a:lumOff val="25000"/>
                  </a:schemeClr>
                </a:solidFill>
                <a:latin typeface="+mn-ea"/>
              </a:endParaRPr>
            </a:p>
          </p:txBody>
        </p:sp>
        <p:sp>
          <p:nvSpPr>
            <p:cNvPr id="58" name="矩形 57"/>
            <p:cNvSpPr/>
            <p:nvPr/>
          </p:nvSpPr>
          <p:spPr>
            <a:xfrm>
              <a:off x="7483989" y="3443640"/>
              <a:ext cx="2050552" cy="345502"/>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800" b="1" dirty="0" smtClean="0">
                  <a:latin typeface="+mn-ea"/>
                </a:rPr>
                <a:t>課程效果</a:t>
              </a:r>
              <a:endParaRPr lang="zh-CN" altLang="en-US" sz="2800" b="1" dirty="0">
                <a:latin typeface="+mn-ea"/>
              </a:endParaRPr>
            </a:p>
          </p:txBody>
        </p:sp>
      </p:grpSp>
    </p:spTree>
    <p:extLst>
      <p:ext uri="{BB962C8B-B14F-4D97-AF65-F5344CB8AC3E}">
        <p14:creationId xmlns:p14="http://schemas.microsoft.com/office/powerpoint/2010/main" val="418923255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2" presetClass="entr" presetSubtype="2" fill="hold" nodeType="afterEffect">
                                  <p:stCondLst>
                                    <p:cond delay="0"/>
                                  </p:stCondLst>
                                  <p:childTnLst>
                                    <p:set>
                                      <p:cBhvr>
                                        <p:cTn id="19" dur="1" fill="hold">
                                          <p:stCondLst>
                                            <p:cond delay="0"/>
                                          </p:stCondLst>
                                        </p:cTn>
                                        <p:tgtEl>
                                          <p:spTgt spid="50"/>
                                        </p:tgtEl>
                                        <p:attrNameLst>
                                          <p:attrName>style.visibility</p:attrName>
                                        </p:attrNameLst>
                                      </p:cBhvr>
                                      <p:to>
                                        <p:strVal val="visible"/>
                                      </p:to>
                                    </p:set>
                                    <p:anim calcmode="lin" valueType="num">
                                      <p:cBhvr additive="base">
                                        <p:cTn id="20" dur="500" fill="hold"/>
                                        <p:tgtEl>
                                          <p:spTgt spid="50"/>
                                        </p:tgtEl>
                                        <p:attrNameLst>
                                          <p:attrName>ppt_x</p:attrName>
                                        </p:attrNameLst>
                                      </p:cBhvr>
                                      <p:tavLst>
                                        <p:tav tm="0">
                                          <p:val>
                                            <p:strVal val="1+#ppt_w/2"/>
                                          </p:val>
                                        </p:tav>
                                        <p:tav tm="100000">
                                          <p:val>
                                            <p:strVal val="#ppt_x"/>
                                          </p:val>
                                        </p:tav>
                                      </p:tavLst>
                                    </p:anim>
                                    <p:anim calcmode="lin" valueType="num">
                                      <p:cBhvr additive="base">
                                        <p:cTn id="21" dur="500" fill="hold"/>
                                        <p:tgtEl>
                                          <p:spTgt spid="50"/>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 presetClass="entr" presetSubtype="2" fill="hold" nodeType="afterEffect">
                                  <p:stCondLst>
                                    <p:cond delay="0"/>
                                  </p:stCondLst>
                                  <p:childTnLst>
                                    <p:set>
                                      <p:cBhvr>
                                        <p:cTn id="24" dur="1" fill="hold">
                                          <p:stCondLst>
                                            <p:cond delay="0"/>
                                          </p:stCondLst>
                                        </p:cTn>
                                        <p:tgtEl>
                                          <p:spTgt spid="53"/>
                                        </p:tgtEl>
                                        <p:attrNameLst>
                                          <p:attrName>style.visibility</p:attrName>
                                        </p:attrNameLst>
                                      </p:cBhvr>
                                      <p:to>
                                        <p:strVal val="visible"/>
                                      </p:to>
                                    </p:set>
                                    <p:anim calcmode="lin" valueType="num">
                                      <p:cBhvr additive="base">
                                        <p:cTn id="25" dur="500" fill="hold"/>
                                        <p:tgtEl>
                                          <p:spTgt spid="53"/>
                                        </p:tgtEl>
                                        <p:attrNameLst>
                                          <p:attrName>ppt_x</p:attrName>
                                        </p:attrNameLst>
                                      </p:cBhvr>
                                      <p:tavLst>
                                        <p:tav tm="0">
                                          <p:val>
                                            <p:strVal val="1+#ppt_w/2"/>
                                          </p:val>
                                        </p:tav>
                                        <p:tav tm="100000">
                                          <p:val>
                                            <p:strVal val="#ppt_x"/>
                                          </p:val>
                                        </p:tav>
                                      </p:tavLst>
                                    </p:anim>
                                    <p:anim calcmode="lin" valueType="num">
                                      <p:cBhvr additive="base">
                                        <p:cTn id="26" dur="500" fill="hold"/>
                                        <p:tgtEl>
                                          <p:spTgt spid="53"/>
                                        </p:tgtEl>
                                        <p:attrNameLst>
                                          <p:attrName>ppt_y</p:attrName>
                                        </p:attrNameLst>
                                      </p:cBhvr>
                                      <p:tavLst>
                                        <p:tav tm="0">
                                          <p:val>
                                            <p:strVal val="#ppt_y"/>
                                          </p:val>
                                        </p:tav>
                                        <p:tav tm="100000">
                                          <p:val>
                                            <p:strVal val="#ppt_y"/>
                                          </p:val>
                                        </p:tav>
                                      </p:tavLst>
                                    </p:anim>
                                  </p:childTnLst>
                                </p:cTn>
                              </p:par>
                            </p:childTnLst>
                          </p:cTn>
                        </p:par>
                        <p:par>
                          <p:cTn id="27" fill="hold">
                            <p:stCondLst>
                              <p:cond delay="3000"/>
                            </p:stCondLst>
                            <p:childTnLst>
                              <p:par>
                                <p:cTn id="28" presetID="2" presetClass="entr" presetSubtype="2"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 calcmode="lin" valueType="num">
                                      <p:cBhvr additive="base">
                                        <p:cTn id="30" dur="500" fill="hold"/>
                                        <p:tgtEl>
                                          <p:spTgt spid="56"/>
                                        </p:tgtEl>
                                        <p:attrNameLst>
                                          <p:attrName>ppt_x</p:attrName>
                                        </p:attrNameLst>
                                      </p:cBhvr>
                                      <p:tavLst>
                                        <p:tav tm="0">
                                          <p:val>
                                            <p:strVal val="1+#ppt_w/2"/>
                                          </p:val>
                                        </p:tav>
                                        <p:tav tm="100000">
                                          <p:val>
                                            <p:strVal val="#ppt_x"/>
                                          </p:val>
                                        </p:tav>
                                      </p:tavLst>
                                    </p:anim>
                                    <p:anim calcmode="lin" valueType="num">
                                      <p:cBhvr additive="base">
                                        <p:cTn id="31" dur="5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5fdf9a82-c279-460a-a0ae-4c6c6900a864"/>
          <p:cNvGrpSpPr>
            <a:grpSpLocks noChangeAspect="1"/>
          </p:cNvGrpSpPr>
          <p:nvPr/>
        </p:nvGrpSpPr>
        <p:grpSpPr>
          <a:xfrm>
            <a:off x="1221771" y="1866018"/>
            <a:ext cx="10215724" cy="4684684"/>
            <a:chOff x="1352824" y="1691263"/>
            <a:chExt cx="10215724" cy="4684684"/>
          </a:xfrm>
        </p:grpSpPr>
        <p:sp>
          <p:nvSpPr>
            <p:cNvPr id="4" name="Rectangle 1"/>
            <p:cNvSpPr/>
            <p:nvPr/>
          </p:nvSpPr>
          <p:spPr>
            <a:xfrm>
              <a:off x="1352824" y="3176972"/>
              <a:ext cx="2474920" cy="3198975"/>
            </a:xfrm>
            <a:prstGeom prst="rect">
              <a:avLst/>
            </a:prstGeom>
            <a:solidFill>
              <a:schemeClr val="bg1">
                <a:lumMod val="9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5" name="Rectangle 2"/>
            <p:cNvSpPr/>
            <p:nvPr/>
          </p:nvSpPr>
          <p:spPr>
            <a:xfrm>
              <a:off x="8560186" y="3176972"/>
              <a:ext cx="3008362" cy="3198975"/>
            </a:xfrm>
            <a:prstGeom prst="rect">
              <a:avLst/>
            </a:prstGeom>
            <a:solidFill>
              <a:schemeClr val="bg1">
                <a:lumMod val="9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nvGrpSpPr>
            <p:cNvPr id="6" name="Group 30"/>
            <p:cNvGrpSpPr/>
            <p:nvPr/>
          </p:nvGrpSpPr>
          <p:grpSpPr>
            <a:xfrm>
              <a:off x="3954040" y="2108497"/>
              <a:ext cx="672715" cy="360266"/>
              <a:chOff x="3246637" y="2558266"/>
              <a:chExt cx="883575" cy="616450"/>
            </a:xfrm>
          </p:grpSpPr>
          <p:sp>
            <p:nvSpPr>
              <p:cNvPr id="37" name="Arrow: Chevron 31"/>
              <p:cNvSpPr/>
              <p:nvPr/>
            </p:nvSpPr>
            <p:spPr>
              <a:xfrm>
                <a:off x="3246637" y="2558266"/>
                <a:ext cx="400692" cy="616450"/>
              </a:xfrm>
              <a:prstGeom prst="chevron">
                <a:avLst>
                  <a:gd name="adj" fmla="val 6014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8" name="Arrow: Chevron 32"/>
              <p:cNvSpPr/>
              <p:nvPr/>
            </p:nvSpPr>
            <p:spPr>
              <a:xfrm>
                <a:off x="3488077" y="2558266"/>
                <a:ext cx="400692" cy="616450"/>
              </a:xfrm>
              <a:prstGeom prst="chevron">
                <a:avLst>
                  <a:gd name="adj" fmla="val 60145"/>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9" name="Arrow: Chevron 33"/>
              <p:cNvSpPr/>
              <p:nvPr/>
            </p:nvSpPr>
            <p:spPr>
              <a:xfrm>
                <a:off x="3729520" y="2558266"/>
                <a:ext cx="400692" cy="616450"/>
              </a:xfrm>
              <a:prstGeom prst="chevron">
                <a:avLst>
                  <a:gd name="adj" fmla="val 60145"/>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grpSp>
          <p:nvGrpSpPr>
            <p:cNvPr id="7" name="Group 34"/>
            <p:cNvGrpSpPr/>
            <p:nvPr/>
          </p:nvGrpSpPr>
          <p:grpSpPr>
            <a:xfrm>
              <a:off x="7601801" y="2108497"/>
              <a:ext cx="672715" cy="360266"/>
              <a:chOff x="3246637" y="2558266"/>
              <a:chExt cx="883575" cy="616450"/>
            </a:xfrm>
          </p:grpSpPr>
          <p:sp>
            <p:nvSpPr>
              <p:cNvPr id="34" name="Arrow: Chevron 35"/>
              <p:cNvSpPr/>
              <p:nvPr/>
            </p:nvSpPr>
            <p:spPr>
              <a:xfrm>
                <a:off x="3246637" y="2558266"/>
                <a:ext cx="400692" cy="616450"/>
              </a:xfrm>
              <a:prstGeom prst="chevron">
                <a:avLst>
                  <a:gd name="adj" fmla="val 6014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5" name="Arrow: Chevron 36"/>
              <p:cNvSpPr/>
              <p:nvPr/>
            </p:nvSpPr>
            <p:spPr>
              <a:xfrm>
                <a:off x="3488077" y="2558266"/>
                <a:ext cx="400692" cy="616450"/>
              </a:xfrm>
              <a:prstGeom prst="chevron">
                <a:avLst>
                  <a:gd name="adj" fmla="val 60145"/>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6" name="Arrow: Chevron 37"/>
              <p:cNvSpPr/>
              <p:nvPr/>
            </p:nvSpPr>
            <p:spPr>
              <a:xfrm>
                <a:off x="3729520" y="2558266"/>
                <a:ext cx="400692" cy="616450"/>
              </a:xfrm>
              <a:prstGeom prst="chevron">
                <a:avLst>
                  <a:gd name="adj" fmla="val 60145"/>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
          <p:nvSpPr>
            <p:cNvPr id="8" name="Rectangle 38"/>
            <p:cNvSpPr/>
            <p:nvPr/>
          </p:nvSpPr>
          <p:spPr>
            <a:xfrm>
              <a:off x="4269141" y="3176972"/>
              <a:ext cx="3735256" cy="3198975"/>
            </a:xfrm>
            <a:prstGeom prst="rect">
              <a:avLst/>
            </a:prstGeom>
            <a:solidFill>
              <a:schemeClr val="bg1">
                <a:lumMod val="9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9" name="Rectangle 40"/>
            <p:cNvSpPr/>
            <p:nvPr/>
          </p:nvSpPr>
          <p:spPr>
            <a:xfrm>
              <a:off x="4487915" y="3273827"/>
              <a:ext cx="3297708" cy="37173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a:bodyPr>
            <a:lstStyle/>
            <a:p>
              <a:pPr algn="ctr">
                <a:buClr>
                  <a:prstClr val="white"/>
                </a:buClr>
                <a:defRPr/>
              </a:pPr>
              <a:endParaRPr lang="zh-CN" altLang="en-US" sz="1400" b="1" dirty="0">
                <a:solidFill>
                  <a:schemeClr val="bg1"/>
                </a:solidFill>
              </a:endParaRPr>
            </a:p>
          </p:txBody>
        </p:sp>
        <p:sp>
          <p:nvSpPr>
            <p:cNvPr id="10" name="Rectangle 43"/>
            <p:cNvSpPr/>
            <p:nvPr/>
          </p:nvSpPr>
          <p:spPr>
            <a:xfrm>
              <a:off x="4487915" y="4505071"/>
              <a:ext cx="3297708" cy="37173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a:bodyPr>
            <a:lstStyle/>
            <a:p>
              <a:pPr algn="ctr">
                <a:buClr>
                  <a:prstClr val="white"/>
                </a:buClr>
                <a:defRPr/>
              </a:pPr>
              <a:endParaRPr lang="zh-CN" altLang="en-US" sz="1400" b="1" dirty="0">
                <a:solidFill>
                  <a:schemeClr val="bg1"/>
                </a:solidFill>
              </a:endParaRPr>
            </a:p>
          </p:txBody>
        </p:sp>
        <p:sp>
          <p:nvSpPr>
            <p:cNvPr id="11" name="Oval 65"/>
            <p:cNvSpPr/>
            <p:nvPr/>
          </p:nvSpPr>
          <p:spPr>
            <a:xfrm>
              <a:off x="8693445" y="3416497"/>
              <a:ext cx="535387" cy="53538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ormAutofit/>
            </a:bodyPr>
            <a:lstStyle/>
            <a:p>
              <a:pPr algn="ctr">
                <a:spcBef>
                  <a:spcPct val="0"/>
                </a:spcBef>
              </a:pPr>
              <a:r>
                <a:rPr lang="en-US" altLang="ko-KR">
                  <a:solidFill>
                    <a:schemeClr val="bg1"/>
                  </a:solidFill>
                </a:rPr>
                <a:t>01</a:t>
              </a:r>
            </a:p>
          </p:txBody>
        </p:sp>
        <p:sp>
          <p:nvSpPr>
            <p:cNvPr id="12" name="Oval 69"/>
            <p:cNvSpPr/>
            <p:nvPr/>
          </p:nvSpPr>
          <p:spPr>
            <a:xfrm>
              <a:off x="8774229" y="4772763"/>
              <a:ext cx="535387" cy="53538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ormAutofit/>
            </a:bodyPr>
            <a:lstStyle/>
            <a:p>
              <a:pPr algn="ctr">
                <a:spcBef>
                  <a:spcPct val="0"/>
                </a:spcBef>
              </a:pPr>
              <a:r>
                <a:rPr lang="en-US" altLang="ko-KR" dirty="0">
                  <a:solidFill>
                    <a:schemeClr val="bg1"/>
                  </a:solidFill>
                </a:rPr>
                <a:t>02</a:t>
              </a:r>
            </a:p>
          </p:txBody>
        </p:sp>
        <p:grpSp>
          <p:nvGrpSpPr>
            <p:cNvPr id="14" name="Group 81"/>
            <p:cNvGrpSpPr/>
            <p:nvPr/>
          </p:nvGrpSpPr>
          <p:grpSpPr>
            <a:xfrm>
              <a:off x="9164674" y="1691263"/>
              <a:ext cx="1194732" cy="1194731"/>
              <a:chOff x="9164674" y="1691263"/>
              <a:chExt cx="1194732" cy="1194731"/>
            </a:xfrm>
          </p:grpSpPr>
          <p:sp>
            <p:nvSpPr>
              <p:cNvPr id="32" name="Oval 26"/>
              <p:cNvSpPr/>
              <p:nvPr/>
            </p:nvSpPr>
            <p:spPr>
              <a:xfrm>
                <a:off x="9164674" y="1691263"/>
                <a:ext cx="1194732" cy="119473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3" name="Freeform: Shape 76"/>
              <p:cNvSpPr>
                <a:spLocks/>
              </p:cNvSpPr>
              <p:nvPr/>
            </p:nvSpPr>
            <p:spPr bwMode="auto">
              <a:xfrm>
                <a:off x="9461831" y="1978535"/>
                <a:ext cx="600418" cy="600418"/>
              </a:xfrm>
              <a:custGeom>
                <a:avLst/>
                <a:gdLst>
                  <a:gd name="T0" fmla="*/ 223 w 228"/>
                  <a:gd name="T1" fmla="*/ 95 h 228"/>
                  <a:gd name="T2" fmla="*/ 196 w 228"/>
                  <a:gd name="T3" fmla="*/ 90 h 228"/>
                  <a:gd name="T4" fmla="*/ 189 w 228"/>
                  <a:gd name="T5" fmla="*/ 74 h 228"/>
                  <a:gd name="T6" fmla="*/ 205 w 228"/>
                  <a:gd name="T7" fmla="*/ 50 h 228"/>
                  <a:gd name="T8" fmla="*/ 205 w 228"/>
                  <a:gd name="T9" fmla="*/ 43 h 228"/>
                  <a:gd name="T10" fmla="*/ 185 w 228"/>
                  <a:gd name="T11" fmla="*/ 24 h 228"/>
                  <a:gd name="T12" fmla="*/ 178 w 228"/>
                  <a:gd name="T13" fmla="*/ 23 h 228"/>
                  <a:gd name="T14" fmla="*/ 155 w 228"/>
                  <a:gd name="T15" fmla="*/ 39 h 228"/>
                  <a:gd name="T16" fmla="*/ 138 w 228"/>
                  <a:gd name="T17" fmla="*/ 32 h 228"/>
                  <a:gd name="T18" fmla="*/ 133 w 228"/>
                  <a:gd name="T19" fmla="*/ 5 h 228"/>
                  <a:gd name="T20" fmla="*/ 127 w 228"/>
                  <a:gd name="T21" fmla="*/ 0 h 228"/>
                  <a:gd name="T22" fmla="*/ 100 w 228"/>
                  <a:gd name="T23" fmla="*/ 0 h 228"/>
                  <a:gd name="T24" fmla="*/ 94 w 228"/>
                  <a:gd name="T25" fmla="*/ 5 h 228"/>
                  <a:gd name="T26" fmla="*/ 89 w 228"/>
                  <a:gd name="T27" fmla="*/ 32 h 228"/>
                  <a:gd name="T28" fmla="*/ 73 w 228"/>
                  <a:gd name="T29" fmla="*/ 39 h 228"/>
                  <a:gd name="T30" fmla="*/ 50 w 228"/>
                  <a:gd name="T31" fmla="*/ 23 h 228"/>
                  <a:gd name="T32" fmla="*/ 43 w 228"/>
                  <a:gd name="T33" fmla="*/ 24 h 228"/>
                  <a:gd name="T34" fmla="*/ 23 w 228"/>
                  <a:gd name="T35" fmla="*/ 43 h 228"/>
                  <a:gd name="T36" fmla="*/ 23 w 228"/>
                  <a:gd name="T37" fmla="*/ 51 h 228"/>
                  <a:gd name="T38" fmla="*/ 39 w 228"/>
                  <a:gd name="T39" fmla="*/ 74 h 228"/>
                  <a:gd name="T40" fmla="*/ 32 w 228"/>
                  <a:gd name="T41" fmla="*/ 90 h 228"/>
                  <a:gd name="T42" fmla="*/ 5 w 228"/>
                  <a:gd name="T43" fmla="*/ 95 h 228"/>
                  <a:gd name="T44" fmla="*/ 0 w 228"/>
                  <a:gd name="T45" fmla="*/ 100 h 228"/>
                  <a:gd name="T46" fmla="*/ 0 w 228"/>
                  <a:gd name="T47" fmla="*/ 128 h 228"/>
                  <a:gd name="T48" fmla="*/ 5 w 228"/>
                  <a:gd name="T49" fmla="*/ 134 h 228"/>
                  <a:gd name="T50" fmla="*/ 32 w 228"/>
                  <a:gd name="T51" fmla="*/ 139 h 228"/>
                  <a:gd name="T52" fmla="*/ 39 w 228"/>
                  <a:gd name="T53" fmla="*/ 155 h 228"/>
                  <a:gd name="T54" fmla="*/ 23 w 228"/>
                  <a:gd name="T55" fmla="*/ 178 h 228"/>
                  <a:gd name="T56" fmla="*/ 24 w 228"/>
                  <a:gd name="T57" fmla="*/ 185 h 228"/>
                  <a:gd name="T58" fmla="*/ 43 w 228"/>
                  <a:gd name="T59" fmla="*/ 204 h 228"/>
                  <a:gd name="T60" fmla="*/ 51 w 228"/>
                  <a:gd name="T61" fmla="*/ 205 h 228"/>
                  <a:gd name="T62" fmla="*/ 73 w 228"/>
                  <a:gd name="T63" fmla="*/ 189 h 228"/>
                  <a:gd name="T64" fmla="*/ 89 w 228"/>
                  <a:gd name="T65" fmla="*/ 196 h 228"/>
                  <a:gd name="T66" fmla="*/ 94 w 228"/>
                  <a:gd name="T67" fmla="*/ 223 h 228"/>
                  <a:gd name="T68" fmla="*/ 100 w 228"/>
                  <a:gd name="T69" fmla="*/ 228 h 228"/>
                  <a:gd name="T70" fmla="*/ 127 w 228"/>
                  <a:gd name="T71" fmla="*/ 228 h 228"/>
                  <a:gd name="T72" fmla="*/ 133 w 228"/>
                  <a:gd name="T73" fmla="*/ 223 h 228"/>
                  <a:gd name="T74" fmla="*/ 138 w 228"/>
                  <a:gd name="T75" fmla="*/ 196 h 228"/>
                  <a:gd name="T76" fmla="*/ 154 w 228"/>
                  <a:gd name="T77" fmla="*/ 190 h 228"/>
                  <a:gd name="T78" fmla="*/ 177 w 228"/>
                  <a:gd name="T79" fmla="*/ 205 h 228"/>
                  <a:gd name="T80" fmla="*/ 185 w 228"/>
                  <a:gd name="T81" fmla="*/ 205 h 228"/>
                  <a:gd name="T82" fmla="*/ 204 w 228"/>
                  <a:gd name="T83" fmla="*/ 185 h 228"/>
                  <a:gd name="T84" fmla="*/ 205 w 228"/>
                  <a:gd name="T85" fmla="*/ 178 h 228"/>
                  <a:gd name="T86" fmla="*/ 189 w 228"/>
                  <a:gd name="T87" fmla="*/ 155 h 228"/>
                  <a:gd name="T88" fmla="*/ 196 w 228"/>
                  <a:gd name="T89" fmla="*/ 139 h 228"/>
                  <a:gd name="T90" fmla="*/ 223 w 228"/>
                  <a:gd name="T91" fmla="*/ 134 h 228"/>
                  <a:gd name="T92" fmla="*/ 228 w 228"/>
                  <a:gd name="T93" fmla="*/ 128 h 228"/>
                  <a:gd name="T94" fmla="*/ 228 w 228"/>
                  <a:gd name="T95" fmla="*/ 100 h 228"/>
                  <a:gd name="T96" fmla="*/ 223 w 228"/>
                  <a:gd name="T97" fmla="*/ 95 h 228"/>
                  <a:gd name="T98" fmla="*/ 114 w 228"/>
                  <a:gd name="T99" fmla="*/ 149 h 228"/>
                  <a:gd name="T100" fmla="*/ 79 w 228"/>
                  <a:gd name="T101" fmla="*/ 114 h 228"/>
                  <a:gd name="T102" fmla="*/ 114 w 228"/>
                  <a:gd name="T103" fmla="*/ 79 h 228"/>
                  <a:gd name="T104" fmla="*/ 149 w 228"/>
                  <a:gd name="T105" fmla="*/ 114 h 228"/>
                  <a:gd name="T106" fmla="*/ 114 w 228"/>
                  <a:gd name="T107" fmla="*/ 14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8" h="228">
                    <a:moveTo>
                      <a:pt x="223" y="95"/>
                    </a:moveTo>
                    <a:cubicBezTo>
                      <a:pt x="196" y="90"/>
                      <a:pt x="196" y="90"/>
                      <a:pt x="196" y="90"/>
                    </a:cubicBezTo>
                    <a:cubicBezTo>
                      <a:pt x="194" y="84"/>
                      <a:pt x="192" y="79"/>
                      <a:pt x="189" y="74"/>
                    </a:cubicBezTo>
                    <a:cubicBezTo>
                      <a:pt x="205" y="50"/>
                      <a:pt x="205" y="50"/>
                      <a:pt x="205" y="50"/>
                    </a:cubicBezTo>
                    <a:cubicBezTo>
                      <a:pt x="207" y="48"/>
                      <a:pt x="206" y="45"/>
                      <a:pt x="205" y="43"/>
                    </a:cubicBezTo>
                    <a:cubicBezTo>
                      <a:pt x="185" y="24"/>
                      <a:pt x="185" y="24"/>
                      <a:pt x="185" y="24"/>
                    </a:cubicBezTo>
                    <a:cubicBezTo>
                      <a:pt x="183" y="22"/>
                      <a:pt x="180" y="21"/>
                      <a:pt x="178" y="23"/>
                    </a:cubicBezTo>
                    <a:cubicBezTo>
                      <a:pt x="155" y="39"/>
                      <a:pt x="155" y="39"/>
                      <a:pt x="155" y="39"/>
                    </a:cubicBezTo>
                    <a:cubicBezTo>
                      <a:pt x="149" y="36"/>
                      <a:pt x="144" y="34"/>
                      <a:pt x="138" y="32"/>
                    </a:cubicBezTo>
                    <a:cubicBezTo>
                      <a:pt x="133" y="5"/>
                      <a:pt x="133" y="5"/>
                      <a:pt x="133" y="5"/>
                    </a:cubicBezTo>
                    <a:cubicBezTo>
                      <a:pt x="133" y="2"/>
                      <a:pt x="130" y="0"/>
                      <a:pt x="127" y="0"/>
                    </a:cubicBezTo>
                    <a:cubicBezTo>
                      <a:pt x="100" y="0"/>
                      <a:pt x="100" y="0"/>
                      <a:pt x="100" y="0"/>
                    </a:cubicBezTo>
                    <a:cubicBezTo>
                      <a:pt x="97" y="0"/>
                      <a:pt x="95" y="2"/>
                      <a:pt x="94" y="5"/>
                    </a:cubicBezTo>
                    <a:cubicBezTo>
                      <a:pt x="89" y="32"/>
                      <a:pt x="89" y="32"/>
                      <a:pt x="89" y="32"/>
                    </a:cubicBezTo>
                    <a:cubicBezTo>
                      <a:pt x="83" y="34"/>
                      <a:pt x="78" y="36"/>
                      <a:pt x="73" y="39"/>
                    </a:cubicBezTo>
                    <a:cubicBezTo>
                      <a:pt x="50" y="23"/>
                      <a:pt x="50" y="23"/>
                      <a:pt x="50" y="23"/>
                    </a:cubicBezTo>
                    <a:cubicBezTo>
                      <a:pt x="48" y="22"/>
                      <a:pt x="45" y="22"/>
                      <a:pt x="43" y="24"/>
                    </a:cubicBezTo>
                    <a:cubicBezTo>
                      <a:pt x="23" y="43"/>
                      <a:pt x="23" y="43"/>
                      <a:pt x="23" y="43"/>
                    </a:cubicBezTo>
                    <a:cubicBezTo>
                      <a:pt x="22" y="45"/>
                      <a:pt x="21" y="49"/>
                      <a:pt x="23" y="51"/>
                    </a:cubicBezTo>
                    <a:cubicBezTo>
                      <a:pt x="39" y="74"/>
                      <a:pt x="39" y="74"/>
                      <a:pt x="39" y="74"/>
                    </a:cubicBezTo>
                    <a:cubicBezTo>
                      <a:pt x="36" y="79"/>
                      <a:pt x="34" y="84"/>
                      <a:pt x="32" y="90"/>
                    </a:cubicBezTo>
                    <a:cubicBezTo>
                      <a:pt x="5" y="95"/>
                      <a:pt x="5" y="95"/>
                      <a:pt x="5" y="95"/>
                    </a:cubicBezTo>
                    <a:cubicBezTo>
                      <a:pt x="2" y="95"/>
                      <a:pt x="0" y="98"/>
                      <a:pt x="0" y="100"/>
                    </a:cubicBezTo>
                    <a:cubicBezTo>
                      <a:pt x="0" y="128"/>
                      <a:pt x="0" y="128"/>
                      <a:pt x="0" y="128"/>
                    </a:cubicBezTo>
                    <a:cubicBezTo>
                      <a:pt x="0" y="131"/>
                      <a:pt x="2" y="133"/>
                      <a:pt x="5" y="134"/>
                    </a:cubicBezTo>
                    <a:cubicBezTo>
                      <a:pt x="32" y="139"/>
                      <a:pt x="32" y="139"/>
                      <a:pt x="32" y="139"/>
                    </a:cubicBezTo>
                    <a:cubicBezTo>
                      <a:pt x="34" y="144"/>
                      <a:pt x="36" y="150"/>
                      <a:pt x="39" y="155"/>
                    </a:cubicBezTo>
                    <a:cubicBezTo>
                      <a:pt x="23" y="178"/>
                      <a:pt x="23" y="178"/>
                      <a:pt x="23" y="178"/>
                    </a:cubicBezTo>
                    <a:cubicBezTo>
                      <a:pt x="22" y="180"/>
                      <a:pt x="22" y="183"/>
                      <a:pt x="24" y="185"/>
                    </a:cubicBezTo>
                    <a:cubicBezTo>
                      <a:pt x="43" y="204"/>
                      <a:pt x="43" y="204"/>
                      <a:pt x="43" y="204"/>
                    </a:cubicBezTo>
                    <a:cubicBezTo>
                      <a:pt x="45" y="206"/>
                      <a:pt x="48" y="207"/>
                      <a:pt x="51" y="205"/>
                    </a:cubicBezTo>
                    <a:cubicBezTo>
                      <a:pt x="73" y="189"/>
                      <a:pt x="73" y="189"/>
                      <a:pt x="73" y="189"/>
                    </a:cubicBezTo>
                    <a:cubicBezTo>
                      <a:pt x="78" y="192"/>
                      <a:pt x="84" y="194"/>
                      <a:pt x="89" y="196"/>
                    </a:cubicBezTo>
                    <a:cubicBezTo>
                      <a:pt x="94" y="223"/>
                      <a:pt x="94" y="223"/>
                      <a:pt x="94" y="223"/>
                    </a:cubicBezTo>
                    <a:cubicBezTo>
                      <a:pt x="95" y="226"/>
                      <a:pt x="97" y="228"/>
                      <a:pt x="100" y="228"/>
                    </a:cubicBezTo>
                    <a:cubicBezTo>
                      <a:pt x="127" y="228"/>
                      <a:pt x="127" y="228"/>
                      <a:pt x="127" y="228"/>
                    </a:cubicBezTo>
                    <a:cubicBezTo>
                      <a:pt x="130" y="228"/>
                      <a:pt x="133" y="226"/>
                      <a:pt x="133" y="223"/>
                    </a:cubicBezTo>
                    <a:cubicBezTo>
                      <a:pt x="138" y="196"/>
                      <a:pt x="138" y="196"/>
                      <a:pt x="138" y="196"/>
                    </a:cubicBezTo>
                    <a:cubicBezTo>
                      <a:pt x="144" y="194"/>
                      <a:pt x="149" y="192"/>
                      <a:pt x="154" y="190"/>
                    </a:cubicBezTo>
                    <a:cubicBezTo>
                      <a:pt x="177" y="205"/>
                      <a:pt x="177" y="205"/>
                      <a:pt x="177" y="205"/>
                    </a:cubicBezTo>
                    <a:cubicBezTo>
                      <a:pt x="180" y="207"/>
                      <a:pt x="183" y="207"/>
                      <a:pt x="185" y="205"/>
                    </a:cubicBezTo>
                    <a:cubicBezTo>
                      <a:pt x="204" y="185"/>
                      <a:pt x="204" y="185"/>
                      <a:pt x="204" y="185"/>
                    </a:cubicBezTo>
                    <a:cubicBezTo>
                      <a:pt x="206" y="183"/>
                      <a:pt x="206" y="180"/>
                      <a:pt x="205" y="178"/>
                    </a:cubicBezTo>
                    <a:cubicBezTo>
                      <a:pt x="189" y="155"/>
                      <a:pt x="189" y="155"/>
                      <a:pt x="189" y="155"/>
                    </a:cubicBezTo>
                    <a:cubicBezTo>
                      <a:pt x="192" y="150"/>
                      <a:pt x="194" y="144"/>
                      <a:pt x="196" y="139"/>
                    </a:cubicBezTo>
                    <a:cubicBezTo>
                      <a:pt x="223" y="134"/>
                      <a:pt x="223" y="134"/>
                      <a:pt x="223" y="134"/>
                    </a:cubicBezTo>
                    <a:cubicBezTo>
                      <a:pt x="226" y="133"/>
                      <a:pt x="228" y="131"/>
                      <a:pt x="228" y="128"/>
                    </a:cubicBezTo>
                    <a:cubicBezTo>
                      <a:pt x="228" y="100"/>
                      <a:pt x="228" y="100"/>
                      <a:pt x="228" y="100"/>
                    </a:cubicBezTo>
                    <a:cubicBezTo>
                      <a:pt x="228" y="98"/>
                      <a:pt x="226" y="95"/>
                      <a:pt x="223" y="95"/>
                    </a:cubicBezTo>
                    <a:close/>
                    <a:moveTo>
                      <a:pt x="114" y="149"/>
                    </a:moveTo>
                    <a:cubicBezTo>
                      <a:pt x="95" y="149"/>
                      <a:pt x="79" y="133"/>
                      <a:pt x="79" y="114"/>
                    </a:cubicBezTo>
                    <a:cubicBezTo>
                      <a:pt x="79" y="95"/>
                      <a:pt x="95" y="79"/>
                      <a:pt x="114" y="79"/>
                    </a:cubicBezTo>
                    <a:cubicBezTo>
                      <a:pt x="133" y="79"/>
                      <a:pt x="149" y="95"/>
                      <a:pt x="149" y="114"/>
                    </a:cubicBezTo>
                    <a:cubicBezTo>
                      <a:pt x="149" y="133"/>
                      <a:pt x="133" y="149"/>
                      <a:pt x="114" y="149"/>
                    </a:cubicBezTo>
                    <a:close/>
                  </a:path>
                </a:pathLst>
              </a:custGeom>
              <a:solidFill>
                <a:schemeClr val="bg1"/>
              </a:solidFill>
              <a:ln>
                <a:noFill/>
              </a:ln>
              <a:extLst/>
            </p:spPr>
            <p:txBody>
              <a:bodyPr anchor="ctr"/>
              <a:lstStyle/>
              <a:p>
                <a:pPr algn="ctr"/>
                <a:endParaRPr/>
              </a:p>
            </p:txBody>
          </p:sp>
        </p:grpSp>
        <p:grpSp>
          <p:nvGrpSpPr>
            <p:cNvPr id="15" name="Group 79"/>
            <p:cNvGrpSpPr/>
            <p:nvPr/>
          </p:nvGrpSpPr>
          <p:grpSpPr>
            <a:xfrm>
              <a:off x="1869151" y="1691264"/>
              <a:ext cx="1194732" cy="1194731"/>
              <a:chOff x="1869151" y="1691264"/>
              <a:chExt cx="1194732" cy="1194731"/>
            </a:xfrm>
          </p:grpSpPr>
          <p:sp>
            <p:nvSpPr>
              <p:cNvPr id="30" name="Oval 4"/>
              <p:cNvSpPr/>
              <p:nvPr/>
            </p:nvSpPr>
            <p:spPr>
              <a:xfrm>
                <a:off x="1869151" y="1691264"/>
                <a:ext cx="1194732" cy="11947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1" name="Freeform: Shape 77"/>
              <p:cNvSpPr>
                <a:spLocks/>
              </p:cNvSpPr>
              <p:nvPr/>
            </p:nvSpPr>
            <p:spPr bwMode="auto">
              <a:xfrm>
                <a:off x="2171564" y="1990350"/>
                <a:ext cx="600418" cy="600418"/>
              </a:xfrm>
              <a:custGeom>
                <a:avLst/>
                <a:gdLst>
                  <a:gd name="T0" fmla="*/ 130 w 236"/>
                  <a:gd name="T1" fmla="*/ 1 h 236"/>
                  <a:gd name="T2" fmla="*/ 118 w 236"/>
                  <a:gd name="T3" fmla="*/ 0 h 236"/>
                  <a:gd name="T4" fmla="*/ 30 w 236"/>
                  <a:gd name="T5" fmla="*/ 40 h 236"/>
                  <a:gd name="T6" fmla="*/ 68 w 236"/>
                  <a:gd name="T7" fmla="*/ 105 h 236"/>
                  <a:gd name="T8" fmla="*/ 130 w 236"/>
                  <a:gd name="T9" fmla="*/ 1 h 236"/>
                  <a:gd name="T10" fmla="*/ 20 w 236"/>
                  <a:gd name="T11" fmla="*/ 52 h 236"/>
                  <a:gd name="T12" fmla="*/ 0 w 236"/>
                  <a:gd name="T13" fmla="*/ 118 h 236"/>
                  <a:gd name="T14" fmla="*/ 5 w 236"/>
                  <a:gd name="T15" fmla="*/ 153 h 236"/>
                  <a:gd name="T16" fmla="*/ 81 w 236"/>
                  <a:gd name="T17" fmla="*/ 153 h 236"/>
                  <a:gd name="T18" fmla="*/ 20 w 236"/>
                  <a:gd name="T19" fmla="*/ 52 h 236"/>
                  <a:gd name="T20" fmla="*/ 225 w 236"/>
                  <a:gd name="T21" fmla="*/ 68 h 236"/>
                  <a:gd name="T22" fmla="*/ 145 w 236"/>
                  <a:gd name="T23" fmla="*/ 3 h 236"/>
                  <a:gd name="T24" fmla="*/ 106 w 236"/>
                  <a:gd name="T25" fmla="*/ 68 h 236"/>
                  <a:gd name="T26" fmla="*/ 225 w 236"/>
                  <a:gd name="T27" fmla="*/ 68 h 236"/>
                  <a:gd name="T28" fmla="*/ 130 w 236"/>
                  <a:gd name="T29" fmla="*/ 167 h 236"/>
                  <a:gd name="T30" fmla="*/ 11 w 236"/>
                  <a:gd name="T31" fmla="*/ 167 h 236"/>
                  <a:gd name="T32" fmla="*/ 96 w 236"/>
                  <a:gd name="T33" fmla="*/ 234 h 236"/>
                  <a:gd name="T34" fmla="*/ 93 w 236"/>
                  <a:gd name="T35" fmla="*/ 232 h 236"/>
                  <a:gd name="T36" fmla="*/ 130 w 236"/>
                  <a:gd name="T37" fmla="*/ 167 h 236"/>
                  <a:gd name="T38" fmla="*/ 230 w 236"/>
                  <a:gd name="T39" fmla="*/ 82 h 236"/>
                  <a:gd name="T40" fmla="*/ 155 w 236"/>
                  <a:gd name="T41" fmla="*/ 82 h 236"/>
                  <a:gd name="T42" fmla="*/ 215 w 236"/>
                  <a:gd name="T43" fmla="*/ 186 h 236"/>
                  <a:gd name="T44" fmla="*/ 236 w 236"/>
                  <a:gd name="T45" fmla="*/ 118 h 236"/>
                  <a:gd name="T46" fmla="*/ 230 w 236"/>
                  <a:gd name="T47" fmla="*/ 82 h 236"/>
                  <a:gd name="T48" fmla="*/ 108 w 236"/>
                  <a:gd name="T49" fmla="*/ 236 h 236"/>
                  <a:gd name="T50" fmla="*/ 118 w 236"/>
                  <a:gd name="T51" fmla="*/ 236 h 236"/>
                  <a:gd name="T52" fmla="*/ 205 w 236"/>
                  <a:gd name="T53" fmla="*/ 198 h 236"/>
                  <a:gd name="T54" fmla="*/ 167 w 236"/>
                  <a:gd name="T55" fmla="*/ 132 h 236"/>
                  <a:gd name="T56" fmla="*/ 108 w 236"/>
                  <a:gd name="T57" fmla="*/ 2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6" h="236">
                    <a:moveTo>
                      <a:pt x="130" y="1"/>
                    </a:moveTo>
                    <a:cubicBezTo>
                      <a:pt x="126" y="0"/>
                      <a:pt x="122" y="0"/>
                      <a:pt x="118" y="0"/>
                    </a:cubicBezTo>
                    <a:cubicBezTo>
                      <a:pt x="83" y="0"/>
                      <a:pt x="51" y="16"/>
                      <a:pt x="30" y="40"/>
                    </a:cubicBezTo>
                    <a:cubicBezTo>
                      <a:pt x="68" y="105"/>
                      <a:pt x="68" y="105"/>
                      <a:pt x="68" y="105"/>
                    </a:cubicBezTo>
                    <a:lnTo>
                      <a:pt x="130" y="1"/>
                    </a:lnTo>
                    <a:close/>
                    <a:moveTo>
                      <a:pt x="20" y="52"/>
                    </a:moveTo>
                    <a:cubicBezTo>
                      <a:pt x="7" y="71"/>
                      <a:pt x="0" y="94"/>
                      <a:pt x="0" y="118"/>
                    </a:cubicBezTo>
                    <a:cubicBezTo>
                      <a:pt x="0" y="130"/>
                      <a:pt x="2" y="142"/>
                      <a:pt x="5" y="153"/>
                    </a:cubicBezTo>
                    <a:cubicBezTo>
                      <a:pt x="81" y="153"/>
                      <a:pt x="81" y="153"/>
                      <a:pt x="81" y="153"/>
                    </a:cubicBezTo>
                    <a:lnTo>
                      <a:pt x="20" y="52"/>
                    </a:lnTo>
                    <a:close/>
                    <a:moveTo>
                      <a:pt x="225" y="68"/>
                    </a:moveTo>
                    <a:cubicBezTo>
                      <a:pt x="210" y="36"/>
                      <a:pt x="180" y="11"/>
                      <a:pt x="145" y="3"/>
                    </a:cubicBezTo>
                    <a:cubicBezTo>
                      <a:pt x="106" y="68"/>
                      <a:pt x="106" y="68"/>
                      <a:pt x="106" y="68"/>
                    </a:cubicBezTo>
                    <a:lnTo>
                      <a:pt x="225" y="68"/>
                    </a:lnTo>
                    <a:close/>
                    <a:moveTo>
                      <a:pt x="130" y="167"/>
                    </a:moveTo>
                    <a:cubicBezTo>
                      <a:pt x="11" y="167"/>
                      <a:pt x="11" y="167"/>
                      <a:pt x="11" y="167"/>
                    </a:cubicBezTo>
                    <a:cubicBezTo>
                      <a:pt x="26" y="201"/>
                      <a:pt x="58" y="227"/>
                      <a:pt x="96" y="234"/>
                    </a:cubicBezTo>
                    <a:cubicBezTo>
                      <a:pt x="93" y="232"/>
                      <a:pt x="93" y="232"/>
                      <a:pt x="93" y="232"/>
                    </a:cubicBezTo>
                    <a:lnTo>
                      <a:pt x="130" y="167"/>
                    </a:lnTo>
                    <a:close/>
                    <a:moveTo>
                      <a:pt x="230" y="82"/>
                    </a:moveTo>
                    <a:cubicBezTo>
                      <a:pt x="155" y="82"/>
                      <a:pt x="155" y="82"/>
                      <a:pt x="155" y="82"/>
                    </a:cubicBezTo>
                    <a:cubicBezTo>
                      <a:pt x="215" y="186"/>
                      <a:pt x="215" y="186"/>
                      <a:pt x="215" y="186"/>
                    </a:cubicBezTo>
                    <a:cubicBezTo>
                      <a:pt x="228" y="167"/>
                      <a:pt x="236" y="143"/>
                      <a:pt x="236" y="118"/>
                    </a:cubicBezTo>
                    <a:cubicBezTo>
                      <a:pt x="236" y="106"/>
                      <a:pt x="234" y="94"/>
                      <a:pt x="230" y="82"/>
                    </a:cubicBezTo>
                    <a:close/>
                    <a:moveTo>
                      <a:pt x="108" y="236"/>
                    </a:moveTo>
                    <a:cubicBezTo>
                      <a:pt x="111" y="236"/>
                      <a:pt x="115" y="236"/>
                      <a:pt x="118" y="236"/>
                    </a:cubicBezTo>
                    <a:cubicBezTo>
                      <a:pt x="152" y="236"/>
                      <a:pt x="183" y="221"/>
                      <a:pt x="205" y="198"/>
                    </a:cubicBezTo>
                    <a:cubicBezTo>
                      <a:pt x="167" y="132"/>
                      <a:pt x="167" y="132"/>
                      <a:pt x="167" y="132"/>
                    </a:cubicBezTo>
                    <a:lnTo>
                      <a:pt x="108" y="236"/>
                    </a:lnTo>
                    <a:close/>
                  </a:path>
                </a:pathLst>
              </a:custGeom>
              <a:solidFill>
                <a:schemeClr val="bg1"/>
              </a:solidFill>
              <a:ln>
                <a:noFill/>
              </a:ln>
              <a:extLst/>
            </p:spPr>
            <p:txBody>
              <a:bodyPr anchor="ctr"/>
              <a:lstStyle/>
              <a:p>
                <a:pPr algn="ctr"/>
                <a:endParaRPr/>
              </a:p>
            </p:txBody>
          </p:sp>
        </p:grpSp>
        <p:grpSp>
          <p:nvGrpSpPr>
            <p:cNvPr id="16" name="Group 80"/>
            <p:cNvGrpSpPr/>
            <p:nvPr/>
          </p:nvGrpSpPr>
          <p:grpSpPr>
            <a:xfrm>
              <a:off x="5516912" y="1691263"/>
              <a:ext cx="1194732" cy="1194731"/>
              <a:chOff x="5539402" y="1691263"/>
              <a:chExt cx="1194732" cy="1194731"/>
            </a:xfrm>
          </p:grpSpPr>
          <p:sp>
            <p:nvSpPr>
              <p:cNvPr id="28" name="Oval 17"/>
              <p:cNvSpPr/>
              <p:nvPr/>
            </p:nvSpPr>
            <p:spPr>
              <a:xfrm>
                <a:off x="5539402" y="1691263"/>
                <a:ext cx="1194732" cy="119473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29" name="Freeform: Shape 78"/>
              <p:cNvSpPr>
                <a:spLocks/>
              </p:cNvSpPr>
              <p:nvPr/>
            </p:nvSpPr>
            <p:spPr bwMode="auto">
              <a:xfrm>
                <a:off x="5831975" y="2001635"/>
                <a:ext cx="600418" cy="600418"/>
              </a:xfrm>
              <a:custGeom>
                <a:avLst/>
                <a:gdLst>
                  <a:gd name="T0" fmla="*/ 118 w 236"/>
                  <a:gd name="T1" fmla="*/ 142 h 236"/>
                  <a:gd name="T2" fmla="*/ 142 w 236"/>
                  <a:gd name="T3" fmla="*/ 118 h 236"/>
                  <a:gd name="T4" fmla="*/ 137 w 236"/>
                  <a:gd name="T5" fmla="*/ 105 h 236"/>
                  <a:gd name="T6" fmla="*/ 118 w 236"/>
                  <a:gd name="T7" fmla="*/ 95 h 236"/>
                  <a:gd name="T8" fmla="*/ 99 w 236"/>
                  <a:gd name="T9" fmla="*/ 105 h 236"/>
                  <a:gd name="T10" fmla="*/ 94 w 236"/>
                  <a:gd name="T11" fmla="*/ 118 h 236"/>
                  <a:gd name="T12" fmla="*/ 118 w 236"/>
                  <a:gd name="T13" fmla="*/ 142 h 236"/>
                  <a:gd name="T14" fmla="*/ 170 w 236"/>
                  <a:gd name="T15" fmla="*/ 89 h 236"/>
                  <a:gd name="T16" fmla="*/ 170 w 236"/>
                  <a:gd name="T17" fmla="*/ 70 h 236"/>
                  <a:gd name="T18" fmla="*/ 170 w 236"/>
                  <a:gd name="T19" fmla="*/ 67 h 236"/>
                  <a:gd name="T20" fmla="*/ 167 w 236"/>
                  <a:gd name="T21" fmla="*/ 67 h 236"/>
                  <a:gd name="T22" fmla="*/ 147 w 236"/>
                  <a:gd name="T23" fmla="*/ 67 h 236"/>
                  <a:gd name="T24" fmla="*/ 147 w 236"/>
                  <a:gd name="T25" fmla="*/ 90 h 236"/>
                  <a:gd name="T26" fmla="*/ 170 w 236"/>
                  <a:gd name="T27" fmla="*/ 89 h 236"/>
                  <a:gd name="T28" fmla="*/ 118 w 236"/>
                  <a:gd name="T29" fmla="*/ 0 h 236"/>
                  <a:gd name="T30" fmla="*/ 0 w 236"/>
                  <a:gd name="T31" fmla="*/ 118 h 236"/>
                  <a:gd name="T32" fmla="*/ 118 w 236"/>
                  <a:gd name="T33" fmla="*/ 236 h 236"/>
                  <a:gd name="T34" fmla="*/ 236 w 236"/>
                  <a:gd name="T35" fmla="*/ 118 h 236"/>
                  <a:gd name="T36" fmla="*/ 118 w 236"/>
                  <a:gd name="T37" fmla="*/ 0 h 236"/>
                  <a:gd name="T38" fmla="*/ 185 w 236"/>
                  <a:gd name="T39" fmla="*/ 105 h 236"/>
                  <a:gd name="T40" fmla="*/ 185 w 236"/>
                  <a:gd name="T41" fmla="*/ 160 h 236"/>
                  <a:gd name="T42" fmla="*/ 159 w 236"/>
                  <a:gd name="T43" fmla="*/ 186 h 236"/>
                  <a:gd name="T44" fmla="*/ 77 w 236"/>
                  <a:gd name="T45" fmla="*/ 186 h 236"/>
                  <a:gd name="T46" fmla="*/ 51 w 236"/>
                  <a:gd name="T47" fmla="*/ 160 h 236"/>
                  <a:gd name="T48" fmla="*/ 51 w 236"/>
                  <a:gd name="T49" fmla="*/ 105 h 236"/>
                  <a:gd name="T50" fmla="*/ 51 w 236"/>
                  <a:gd name="T51" fmla="*/ 77 h 236"/>
                  <a:gd name="T52" fmla="*/ 77 w 236"/>
                  <a:gd name="T53" fmla="*/ 51 h 236"/>
                  <a:gd name="T54" fmla="*/ 159 w 236"/>
                  <a:gd name="T55" fmla="*/ 51 h 236"/>
                  <a:gd name="T56" fmla="*/ 185 w 236"/>
                  <a:gd name="T57" fmla="*/ 77 h 236"/>
                  <a:gd name="T58" fmla="*/ 185 w 236"/>
                  <a:gd name="T59" fmla="*/ 105 h 236"/>
                  <a:gd name="T60" fmla="*/ 155 w 236"/>
                  <a:gd name="T61" fmla="*/ 118 h 236"/>
                  <a:gd name="T62" fmla="*/ 118 w 236"/>
                  <a:gd name="T63" fmla="*/ 155 h 236"/>
                  <a:gd name="T64" fmla="*/ 81 w 236"/>
                  <a:gd name="T65" fmla="*/ 118 h 236"/>
                  <a:gd name="T66" fmla="*/ 84 w 236"/>
                  <a:gd name="T67" fmla="*/ 105 h 236"/>
                  <a:gd name="T68" fmla="*/ 64 w 236"/>
                  <a:gd name="T69" fmla="*/ 105 h 236"/>
                  <a:gd name="T70" fmla="*/ 64 w 236"/>
                  <a:gd name="T71" fmla="*/ 160 h 236"/>
                  <a:gd name="T72" fmla="*/ 77 w 236"/>
                  <a:gd name="T73" fmla="*/ 172 h 236"/>
                  <a:gd name="T74" fmla="*/ 159 w 236"/>
                  <a:gd name="T75" fmla="*/ 172 h 236"/>
                  <a:gd name="T76" fmla="*/ 172 w 236"/>
                  <a:gd name="T77" fmla="*/ 160 h 236"/>
                  <a:gd name="T78" fmla="*/ 172 w 236"/>
                  <a:gd name="T79" fmla="*/ 105 h 236"/>
                  <a:gd name="T80" fmla="*/ 152 w 236"/>
                  <a:gd name="T81" fmla="*/ 105 h 236"/>
                  <a:gd name="T82" fmla="*/ 155 w 236"/>
                  <a:gd name="T83" fmla="*/ 11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6" h="236">
                    <a:moveTo>
                      <a:pt x="118" y="142"/>
                    </a:moveTo>
                    <a:cubicBezTo>
                      <a:pt x="131" y="142"/>
                      <a:pt x="142" y="131"/>
                      <a:pt x="142" y="118"/>
                    </a:cubicBezTo>
                    <a:cubicBezTo>
                      <a:pt x="142" y="113"/>
                      <a:pt x="140" y="108"/>
                      <a:pt x="137" y="105"/>
                    </a:cubicBezTo>
                    <a:cubicBezTo>
                      <a:pt x="133" y="99"/>
                      <a:pt x="126" y="95"/>
                      <a:pt x="118" y="95"/>
                    </a:cubicBezTo>
                    <a:cubicBezTo>
                      <a:pt x="110" y="95"/>
                      <a:pt x="103" y="99"/>
                      <a:pt x="99" y="105"/>
                    </a:cubicBezTo>
                    <a:cubicBezTo>
                      <a:pt x="96" y="108"/>
                      <a:pt x="94" y="113"/>
                      <a:pt x="94" y="118"/>
                    </a:cubicBezTo>
                    <a:cubicBezTo>
                      <a:pt x="94" y="131"/>
                      <a:pt x="105" y="142"/>
                      <a:pt x="118" y="142"/>
                    </a:cubicBezTo>
                    <a:close/>
                    <a:moveTo>
                      <a:pt x="170" y="89"/>
                    </a:moveTo>
                    <a:cubicBezTo>
                      <a:pt x="170" y="70"/>
                      <a:pt x="170" y="70"/>
                      <a:pt x="170" y="70"/>
                    </a:cubicBezTo>
                    <a:cubicBezTo>
                      <a:pt x="170" y="67"/>
                      <a:pt x="170" y="67"/>
                      <a:pt x="170" y="67"/>
                    </a:cubicBezTo>
                    <a:cubicBezTo>
                      <a:pt x="167" y="67"/>
                      <a:pt x="167" y="67"/>
                      <a:pt x="167" y="67"/>
                    </a:cubicBezTo>
                    <a:cubicBezTo>
                      <a:pt x="147" y="67"/>
                      <a:pt x="147" y="67"/>
                      <a:pt x="147" y="67"/>
                    </a:cubicBezTo>
                    <a:cubicBezTo>
                      <a:pt x="147" y="90"/>
                      <a:pt x="147" y="90"/>
                      <a:pt x="147" y="90"/>
                    </a:cubicBezTo>
                    <a:lnTo>
                      <a:pt x="170" y="89"/>
                    </a:lnTo>
                    <a:close/>
                    <a:moveTo>
                      <a:pt x="118" y="0"/>
                    </a:moveTo>
                    <a:cubicBezTo>
                      <a:pt x="53" y="0"/>
                      <a:pt x="0" y="53"/>
                      <a:pt x="0" y="118"/>
                    </a:cubicBezTo>
                    <a:cubicBezTo>
                      <a:pt x="0" y="183"/>
                      <a:pt x="53" y="236"/>
                      <a:pt x="118" y="236"/>
                    </a:cubicBezTo>
                    <a:cubicBezTo>
                      <a:pt x="183" y="236"/>
                      <a:pt x="236" y="183"/>
                      <a:pt x="236" y="118"/>
                    </a:cubicBezTo>
                    <a:cubicBezTo>
                      <a:pt x="236" y="53"/>
                      <a:pt x="183" y="0"/>
                      <a:pt x="118" y="0"/>
                    </a:cubicBezTo>
                    <a:close/>
                    <a:moveTo>
                      <a:pt x="185" y="105"/>
                    </a:moveTo>
                    <a:cubicBezTo>
                      <a:pt x="185" y="160"/>
                      <a:pt x="185" y="160"/>
                      <a:pt x="185" y="160"/>
                    </a:cubicBezTo>
                    <a:cubicBezTo>
                      <a:pt x="185" y="174"/>
                      <a:pt x="173" y="186"/>
                      <a:pt x="159" y="186"/>
                    </a:cubicBezTo>
                    <a:cubicBezTo>
                      <a:pt x="77" y="186"/>
                      <a:pt x="77" y="186"/>
                      <a:pt x="77" y="186"/>
                    </a:cubicBezTo>
                    <a:cubicBezTo>
                      <a:pt x="62" y="186"/>
                      <a:pt x="51" y="174"/>
                      <a:pt x="51" y="160"/>
                    </a:cubicBezTo>
                    <a:cubicBezTo>
                      <a:pt x="51" y="105"/>
                      <a:pt x="51" y="105"/>
                      <a:pt x="51" y="105"/>
                    </a:cubicBezTo>
                    <a:cubicBezTo>
                      <a:pt x="51" y="77"/>
                      <a:pt x="51" y="77"/>
                      <a:pt x="51" y="77"/>
                    </a:cubicBezTo>
                    <a:cubicBezTo>
                      <a:pt x="51" y="63"/>
                      <a:pt x="62" y="51"/>
                      <a:pt x="77" y="51"/>
                    </a:cubicBezTo>
                    <a:cubicBezTo>
                      <a:pt x="159" y="51"/>
                      <a:pt x="159" y="51"/>
                      <a:pt x="159" y="51"/>
                    </a:cubicBezTo>
                    <a:cubicBezTo>
                      <a:pt x="173" y="51"/>
                      <a:pt x="185" y="63"/>
                      <a:pt x="185" y="77"/>
                    </a:cubicBezTo>
                    <a:lnTo>
                      <a:pt x="185" y="105"/>
                    </a:lnTo>
                    <a:close/>
                    <a:moveTo>
                      <a:pt x="155" y="118"/>
                    </a:moveTo>
                    <a:cubicBezTo>
                      <a:pt x="155" y="139"/>
                      <a:pt x="138" y="155"/>
                      <a:pt x="118" y="155"/>
                    </a:cubicBezTo>
                    <a:cubicBezTo>
                      <a:pt x="98" y="155"/>
                      <a:pt x="81" y="139"/>
                      <a:pt x="81" y="118"/>
                    </a:cubicBezTo>
                    <a:cubicBezTo>
                      <a:pt x="81" y="114"/>
                      <a:pt x="82" y="109"/>
                      <a:pt x="84" y="105"/>
                    </a:cubicBezTo>
                    <a:cubicBezTo>
                      <a:pt x="64" y="105"/>
                      <a:pt x="64" y="105"/>
                      <a:pt x="64" y="105"/>
                    </a:cubicBezTo>
                    <a:cubicBezTo>
                      <a:pt x="64" y="160"/>
                      <a:pt x="64" y="160"/>
                      <a:pt x="64" y="160"/>
                    </a:cubicBezTo>
                    <a:cubicBezTo>
                      <a:pt x="64" y="167"/>
                      <a:pt x="70" y="172"/>
                      <a:pt x="77" y="172"/>
                    </a:cubicBezTo>
                    <a:cubicBezTo>
                      <a:pt x="159" y="172"/>
                      <a:pt x="159" y="172"/>
                      <a:pt x="159" y="172"/>
                    </a:cubicBezTo>
                    <a:cubicBezTo>
                      <a:pt x="166" y="172"/>
                      <a:pt x="172" y="167"/>
                      <a:pt x="172" y="160"/>
                    </a:cubicBezTo>
                    <a:cubicBezTo>
                      <a:pt x="172" y="105"/>
                      <a:pt x="172" y="105"/>
                      <a:pt x="172" y="105"/>
                    </a:cubicBezTo>
                    <a:cubicBezTo>
                      <a:pt x="152" y="105"/>
                      <a:pt x="152" y="105"/>
                      <a:pt x="152" y="105"/>
                    </a:cubicBezTo>
                    <a:cubicBezTo>
                      <a:pt x="154" y="109"/>
                      <a:pt x="155" y="114"/>
                      <a:pt x="155" y="118"/>
                    </a:cubicBezTo>
                    <a:close/>
                  </a:path>
                </a:pathLst>
              </a:custGeom>
              <a:solidFill>
                <a:schemeClr val="bg1"/>
              </a:solidFill>
              <a:ln>
                <a:noFill/>
              </a:ln>
              <a:extLst/>
            </p:spPr>
            <p:txBody>
              <a:bodyPr anchor="ctr"/>
              <a:lstStyle/>
              <a:p>
                <a:pPr algn="ctr"/>
                <a:endParaRPr/>
              </a:p>
            </p:txBody>
          </p:sp>
        </p:grpSp>
        <p:sp>
          <p:nvSpPr>
            <p:cNvPr id="22" name="Oval 49"/>
            <p:cNvSpPr/>
            <p:nvPr/>
          </p:nvSpPr>
          <p:spPr>
            <a:xfrm>
              <a:off x="1482438" y="3416497"/>
              <a:ext cx="535387" cy="535384"/>
            </a:xfrm>
            <a:prstGeom prst="ellipse">
              <a:avLst/>
            </a:prstGeom>
            <a:solidFill>
              <a:schemeClr val="accent1">
                <a:lumMod val="10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ormAutofit/>
            </a:bodyPr>
            <a:lstStyle/>
            <a:p>
              <a:pPr algn="ctr">
                <a:spcBef>
                  <a:spcPct val="0"/>
                </a:spcBef>
              </a:pPr>
              <a:r>
                <a:rPr lang="en-US" altLang="ko-KR" dirty="0">
                  <a:solidFill>
                    <a:schemeClr val="bg1"/>
                  </a:solidFill>
                </a:rPr>
                <a:t>01</a:t>
              </a:r>
            </a:p>
          </p:txBody>
        </p:sp>
        <p:sp>
          <p:nvSpPr>
            <p:cNvPr id="23" name="Oval 53"/>
            <p:cNvSpPr/>
            <p:nvPr/>
          </p:nvSpPr>
          <p:spPr>
            <a:xfrm>
              <a:off x="1472985" y="4505071"/>
              <a:ext cx="535387" cy="535384"/>
            </a:xfrm>
            <a:prstGeom prst="ellipse">
              <a:avLst/>
            </a:prstGeom>
            <a:solidFill>
              <a:schemeClr val="accent1">
                <a:lumMod val="10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ormAutofit/>
            </a:bodyPr>
            <a:lstStyle/>
            <a:p>
              <a:pPr algn="ctr">
                <a:spcBef>
                  <a:spcPct val="0"/>
                </a:spcBef>
              </a:pPr>
              <a:r>
                <a:rPr lang="en-US" altLang="ko-KR" dirty="0">
                  <a:solidFill>
                    <a:schemeClr val="bg1"/>
                  </a:solidFill>
                </a:rPr>
                <a:t>02</a:t>
              </a:r>
            </a:p>
          </p:txBody>
        </p:sp>
      </p:grpSp>
      <p:pic>
        <p:nvPicPr>
          <p:cNvPr id="40" name="图片 39"/>
          <p:cNvPicPr>
            <a:picLocks noChangeAspect="1"/>
          </p:cNvPicPr>
          <p:nvPr/>
        </p:nvPicPr>
        <p:blipFill rotWithShape="1">
          <a:blip r:embed="rId3" cstate="print">
            <a:extLst>
              <a:ext uri="{28A0092B-C50C-407E-A947-70E740481C1C}">
                <a14:useLocalDpi xmlns:a14="http://schemas.microsoft.com/office/drawing/2010/main" val="0"/>
              </a:ext>
            </a:extLst>
          </a:blip>
          <a:srcRect b="39445"/>
          <a:stretch/>
        </p:blipFill>
        <p:spPr>
          <a:xfrm>
            <a:off x="338307" y="292100"/>
            <a:ext cx="1072811" cy="787400"/>
          </a:xfrm>
          <a:prstGeom prst="rect">
            <a:avLst/>
          </a:prstGeom>
        </p:spPr>
      </p:pic>
      <p:sp>
        <p:nvSpPr>
          <p:cNvPr id="42" name="文本框 41"/>
          <p:cNvSpPr txBox="1"/>
          <p:nvPr/>
        </p:nvSpPr>
        <p:spPr>
          <a:xfrm>
            <a:off x="1626509" y="272279"/>
            <a:ext cx="5469171" cy="1200329"/>
          </a:xfrm>
          <a:prstGeom prst="rect">
            <a:avLst/>
          </a:prstGeom>
          <a:noFill/>
        </p:spPr>
        <p:txBody>
          <a:bodyPr wrap="square" rtlCol="0">
            <a:spAutoFit/>
            <a:scene3d>
              <a:camera prst="orthographicFront"/>
              <a:lightRig rig="threePt" dir="t"/>
            </a:scene3d>
            <a:sp3d contourW="12700"/>
          </a:bodyPr>
          <a:lstStyle/>
          <a:p>
            <a:pPr>
              <a:defRPr/>
            </a:pPr>
            <a:r>
              <a:rPr lang="zh-TW" altLang="en-US"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評鑑</a:t>
            </a:r>
            <a:r>
              <a:rPr lang="en-US" altLang="zh-TW"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a:t>
            </a:r>
            <a:r>
              <a:rPr lang="zh-TW" altLang="en-US"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檢核</a:t>
            </a:r>
            <a:r>
              <a:rPr lang="en-US" altLang="zh-TW"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a:t>
            </a:r>
            <a:r>
              <a:rPr lang="zh-TW" altLang="en-US" sz="4400" b="1" dirty="0" smtClean="0">
                <a:solidFill>
                  <a:prstClr val="black">
                    <a:lumMod val="75000"/>
                    <a:lumOff val="25000"/>
                  </a:prstClr>
                </a:solidFill>
                <a:latin typeface="微軟正黑體" panose="020B0604030504040204" pitchFamily="34" charset="-120"/>
                <a:ea typeface="微軟正黑體" panose="020B0604030504040204" pitchFamily="34" charset="-120"/>
              </a:rPr>
              <a:t>層面</a:t>
            </a:r>
            <a:endParaRPr lang="zh-TW" altLang="en-US" sz="4400" b="1" dirty="0">
              <a:solidFill>
                <a:prstClr val="black">
                  <a:lumMod val="75000"/>
                  <a:lumOff val="25000"/>
                </a:prstClr>
              </a:solidFill>
              <a:latin typeface="微軟正黑體" panose="020B0604030504040204" pitchFamily="34" charset="-120"/>
              <a:ea typeface="微軟正黑體" panose="020B0604030504040204" pitchFamily="34" charset="-120"/>
            </a:endParaRPr>
          </a:p>
          <a:p>
            <a:pPr marL="0" marR="0" lvl="0" indent="0" defTabSz="914400" rtl="0" eaLnBrk="1" fontAlgn="auto" latinLnBrk="0" hangingPunct="1">
              <a:lnSpc>
                <a:spcPct val="100000"/>
              </a:lnSpc>
              <a:spcBef>
                <a:spcPts val="0"/>
              </a:spcBef>
              <a:spcAft>
                <a:spcPts val="0"/>
              </a:spcAft>
              <a:buClrTx/>
              <a:buSzTx/>
              <a:buFontTx/>
              <a:buNone/>
              <a:tabLst/>
              <a:defRPr/>
            </a:pPr>
            <a:endParaRPr kumimoji="0" lang="zh-CN" altLang="en-US" sz="2800" b="1"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endParaRPr>
          </a:p>
        </p:txBody>
      </p:sp>
      <p:sp>
        <p:nvSpPr>
          <p:cNvPr id="53" name="矩形 52"/>
          <p:cNvSpPr/>
          <p:nvPr/>
        </p:nvSpPr>
        <p:spPr>
          <a:xfrm>
            <a:off x="4128056" y="3834776"/>
            <a:ext cx="3710338" cy="794064"/>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1200" dirty="0" smtClean="0">
                <a:solidFill>
                  <a:schemeClr val="tx1">
                    <a:lumMod val="75000"/>
                    <a:lumOff val="25000"/>
                  </a:schemeClr>
                </a:solidFill>
                <a:latin typeface="+mn-ea"/>
              </a:rPr>
              <a:t>透過</a:t>
            </a:r>
            <a:r>
              <a:rPr lang="zh-TW" altLang="en-US" sz="1200" dirty="0">
                <a:solidFill>
                  <a:schemeClr val="tx1">
                    <a:lumMod val="75000"/>
                    <a:lumOff val="25000"/>
                  </a:schemeClr>
                </a:solidFill>
                <a:latin typeface="+mn-ea"/>
              </a:rPr>
              <a:t>學年會議或領域研究會的提案討論，提供教師課程與教學的</a:t>
            </a:r>
            <a:r>
              <a:rPr lang="zh-TW" altLang="en-US" sz="1200" b="1" dirty="0">
                <a:solidFill>
                  <a:schemeClr val="tx1">
                    <a:lumMod val="75000"/>
                    <a:lumOff val="25000"/>
                  </a:schemeClr>
                </a:solidFill>
                <a:latin typeface="+mn-ea"/>
              </a:rPr>
              <a:t>實施前中後</a:t>
            </a:r>
            <a:r>
              <a:rPr lang="zh-TW" altLang="en-US" sz="1200" dirty="0">
                <a:solidFill>
                  <a:schemeClr val="tx1">
                    <a:lumMod val="75000"/>
                    <a:lumOff val="25000"/>
                  </a:schemeClr>
                </a:solidFill>
                <a:latin typeface="+mn-ea"/>
              </a:rPr>
              <a:t>的準備、進行、檢核省思，並以利適時改進課程計畫及其實施</a:t>
            </a:r>
            <a:r>
              <a:rPr lang="zh-TW" altLang="en-US" sz="1400" dirty="0">
                <a:solidFill>
                  <a:schemeClr val="tx1">
                    <a:lumMod val="75000"/>
                    <a:lumOff val="25000"/>
                  </a:schemeClr>
                </a:solidFill>
                <a:latin typeface="+mn-ea"/>
              </a:rPr>
              <a:t>。</a:t>
            </a:r>
            <a:endParaRPr lang="zh-CN" altLang="en-US" sz="1400" dirty="0">
              <a:solidFill>
                <a:schemeClr val="tx1">
                  <a:lumMod val="75000"/>
                  <a:lumOff val="25000"/>
                </a:schemeClr>
              </a:solidFill>
              <a:latin typeface="+mn-ea"/>
            </a:endParaRPr>
          </a:p>
        </p:txBody>
      </p:sp>
      <p:sp>
        <p:nvSpPr>
          <p:cNvPr id="54" name="矩形 53"/>
          <p:cNvSpPr/>
          <p:nvPr/>
        </p:nvSpPr>
        <p:spPr>
          <a:xfrm>
            <a:off x="4495702" y="3448582"/>
            <a:ext cx="2050552" cy="38779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lnSpc>
                <a:spcPct val="120000"/>
              </a:lnSpc>
              <a:buFont typeface="Wingdings" panose="05000000000000000000" pitchFamily="2" charset="2"/>
              <a:buChar char="l"/>
            </a:pPr>
            <a:r>
              <a:rPr lang="zh-TW" altLang="en-US" sz="1600" b="1" dirty="0" smtClean="0">
                <a:solidFill>
                  <a:schemeClr val="bg1"/>
                </a:solidFill>
                <a:latin typeface="+mn-ea"/>
              </a:rPr>
              <a:t>實施準備</a:t>
            </a:r>
            <a:endParaRPr lang="zh-CN" altLang="en-US" sz="1600" b="1" dirty="0">
              <a:solidFill>
                <a:schemeClr val="bg1"/>
              </a:solidFill>
              <a:latin typeface="+mn-ea"/>
            </a:endParaRPr>
          </a:p>
        </p:txBody>
      </p:sp>
      <p:sp>
        <p:nvSpPr>
          <p:cNvPr id="55" name="矩形 54"/>
          <p:cNvSpPr/>
          <p:nvPr/>
        </p:nvSpPr>
        <p:spPr>
          <a:xfrm>
            <a:off x="4550555" y="4650524"/>
            <a:ext cx="2050552" cy="38779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lnSpc>
                <a:spcPct val="120000"/>
              </a:lnSpc>
              <a:buFont typeface="Wingdings" panose="05000000000000000000" pitchFamily="2" charset="2"/>
              <a:buChar char="l"/>
            </a:pPr>
            <a:r>
              <a:rPr lang="zh-TW" altLang="en-US" sz="1600" b="1" dirty="0" smtClean="0">
                <a:solidFill>
                  <a:schemeClr val="bg1"/>
                </a:solidFill>
                <a:latin typeface="+mn-ea"/>
              </a:rPr>
              <a:t>實施情形</a:t>
            </a:r>
            <a:endParaRPr lang="zh-CN" altLang="en-US" sz="1600" b="1" dirty="0">
              <a:solidFill>
                <a:schemeClr val="bg1"/>
              </a:solidFill>
              <a:latin typeface="+mn-ea"/>
            </a:endParaRPr>
          </a:p>
        </p:txBody>
      </p:sp>
      <p:sp>
        <p:nvSpPr>
          <p:cNvPr id="56" name="矩形 55"/>
          <p:cNvSpPr/>
          <p:nvPr/>
        </p:nvSpPr>
        <p:spPr>
          <a:xfrm>
            <a:off x="4138088" y="5044895"/>
            <a:ext cx="3735256" cy="978729"/>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1200" dirty="0" smtClean="0">
                <a:solidFill>
                  <a:schemeClr val="tx1">
                    <a:lumMod val="75000"/>
                    <a:lumOff val="25000"/>
                  </a:schemeClr>
                </a:solidFill>
                <a:latin typeface="+mn-ea"/>
              </a:rPr>
              <a:t>透過</a:t>
            </a:r>
            <a:r>
              <a:rPr lang="zh-TW" altLang="en-US" sz="1200" dirty="0">
                <a:solidFill>
                  <a:schemeClr val="tx1">
                    <a:lumMod val="75000"/>
                    <a:lumOff val="25000"/>
                  </a:schemeClr>
                </a:solidFill>
                <a:latin typeface="+mn-ea"/>
              </a:rPr>
              <a:t>課程發展委員會、學習領域研究會、學年會議等會議紀錄、教師專業學習社群的討論和對話紀錄，提供教師掌握教學進度、是否需要調整，教材是否適切、是否達成課程目標、核心素養。</a:t>
            </a:r>
            <a:endParaRPr lang="zh-CN" altLang="en-US" sz="1200" dirty="0">
              <a:solidFill>
                <a:schemeClr val="tx1">
                  <a:lumMod val="75000"/>
                  <a:lumOff val="25000"/>
                </a:schemeClr>
              </a:solidFill>
              <a:latin typeface="+mn-ea"/>
            </a:endParaRPr>
          </a:p>
        </p:txBody>
      </p:sp>
      <p:sp>
        <p:nvSpPr>
          <p:cNvPr id="57" name="矩形 56"/>
          <p:cNvSpPr/>
          <p:nvPr/>
        </p:nvSpPr>
        <p:spPr>
          <a:xfrm>
            <a:off x="1863520" y="3578023"/>
            <a:ext cx="1835854" cy="1089529"/>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dirty="0" smtClean="0">
                <a:solidFill>
                  <a:schemeClr val="tx1">
                    <a:lumMod val="75000"/>
                    <a:lumOff val="25000"/>
                  </a:schemeClr>
                </a:solidFill>
                <a:latin typeface="+mn-ea"/>
              </a:rPr>
              <a:t>審查</a:t>
            </a:r>
            <a:r>
              <a:rPr lang="zh-TW" altLang="en-US" dirty="0">
                <a:solidFill>
                  <a:schemeClr val="tx1">
                    <a:lumMod val="75000"/>
                    <a:lumOff val="25000"/>
                  </a:schemeClr>
                </a:solidFill>
                <a:latin typeface="+mn-ea"/>
              </a:rPr>
              <a:t>課程計畫，提供課程設計修正建議。</a:t>
            </a:r>
            <a:endParaRPr lang="zh-CN" altLang="en-US" dirty="0">
              <a:solidFill>
                <a:schemeClr val="tx1">
                  <a:lumMod val="75000"/>
                  <a:lumOff val="25000"/>
                </a:schemeClr>
              </a:solidFill>
              <a:latin typeface="+mn-ea"/>
            </a:endParaRPr>
          </a:p>
        </p:txBody>
      </p:sp>
      <p:sp>
        <p:nvSpPr>
          <p:cNvPr id="58" name="矩形 57"/>
          <p:cNvSpPr/>
          <p:nvPr/>
        </p:nvSpPr>
        <p:spPr>
          <a:xfrm>
            <a:off x="1833141" y="4776738"/>
            <a:ext cx="1863550" cy="424732"/>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dirty="0" smtClean="0">
                <a:solidFill>
                  <a:schemeClr val="tx1">
                    <a:lumMod val="75000"/>
                    <a:lumOff val="25000"/>
                  </a:schemeClr>
                </a:solidFill>
                <a:latin typeface="+mn-ea"/>
              </a:rPr>
              <a:t>自</a:t>
            </a:r>
            <a:r>
              <a:rPr lang="zh-TW" altLang="en-US" dirty="0">
                <a:solidFill>
                  <a:schemeClr val="tx1">
                    <a:lumMod val="75000"/>
                    <a:lumOff val="25000"/>
                  </a:schemeClr>
                </a:solidFill>
                <a:latin typeface="+mn-ea"/>
              </a:rPr>
              <a:t>編</a:t>
            </a:r>
            <a:r>
              <a:rPr lang="zh-TW" altLang="en-US" dirty="0" smtClean="0">
                <a:solidFill>
                  <a:schemeClr val="tx1">
                    <a:lumMod val="75000"/>
                    <a:lumOff val="25000"/>
                  </a:schemeClr>
                </a:solidFill>
                <a:latin typeface="+mn-ea"/>
              </a:rPr>
              <a:t>教材的審議</a:t>
            </a:r>
            <a:r>
              <a:rPr lang="zh-TW" altLang="en-US" dirty="0">
                <a:solidFill>
                  <a:schemeClr val="tx1">
                    <a:lumMod val="75000"/>
                    <a:lumOff val="25000"/>
                  </a:schemeClr>
                </a:solidFill>
                <a:latin typeface="+mn-ea"/>
              </a:rPr>
              <a:t>。</a:t>
            </a:r>
            <a:endParaRPr lang="zh-CN" altLang="en-US" dirty="0">
              <a:solidFill>
                <a:schemeClr val="tx1">
                  <a:lumMod val="75000"/>
                  <a:lumOff val="25000"/>
                </a:schemeClr>
              </a:solidFill>
              <a:latin typeface="+mn-ea"/>
            </a:endParaRPr>
          </a:p>
        </p:txBody>
      </p:sp>
      <p:sp>
        <p:nvSpPr>
          <p:cNvPr id="60" name="矩形 59"/>
          <p:cNvSpPr/>
          <p:nvPr/>
        </p:nvSpPr>
        <p:spPr>
          <a:xfrm>
            <a:off x="9178562" y="3578023"/>
            <a:ext cx="2154001" cy="1384995"/>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1400" b="1" dirty="0" smtClean="0">
                <a:solidFill>
                  <a:schemeClr val="tx1">
                    <a:lumMod val="75000"/>
                    <a:lumOff val="25000"/>
                  </a:schemeClr>
                </a:solidFill>
                <a:latin typeface="+mn-ea"/>
              </a:rPr>
              <a:t>平時</a:t>
            </a:r>
            <a:r>
              <a:rPr lang="zh-TW" altLang="en-US" sz="1400" b="1" dirty="0">
                <a:solidFill>
                  <a:schemeClr val="tx1">
                    <a:lumMod val="75000"/>
                    <a:lumOff val="25000"/>
                  </a:schemeClr>
                </a:solidFill>
                <a:latin typeface="+mn-ea"/>
              </a:rPr>
              <a:t>評量</a:t>
            </a:r>
            <a:r>
              <a:rPr lang="zh-TW" altLang="en-US" sz="1400" dirty="0">
                <a:solidFill>
                  <a:schemeClr val="tx1">
                    <a:lumMod val="75000"/>
                    <a:lumOff val="25000"/>
                  </a:schemeClr>
                </a:solidFill>
                <a:latin typeface="+mn-ea"/>
              </a:rPr>
              <a:t>：結合觀察、實作、活動、聽力、檔案、鑑賞等多元的形成性評量方式，評估學生學習成效，以進行即時補強。</a:t>
            </a:r>
            <a:endParaRPr lang="zh-CN" altLang="en-US" sz="1400" dirty="0">
              <a:solidFill>
                <a:schemeClr val="tx1">
                  <a:lumMod val="75000"/>
                  <a:lumOff val="25000"/>
                </a:schemeClr>
              </a:solidFill>
              <a:latin typeface="+mn-ea"/>
            </a:endParaRPr>
          </a:p>
        </p:txBody>
      </p:sp>
      <p:sp>
        <p:nvSpPr>
          <p:cNvPr id="61" name="矩形 60"/>
          <p:cNvSpPr/>
          <p:nvPr/>
        </p:nvSpPr>
        <p:spPr>
          <a:xfrm>
            <a:off x="9199289" y="5025024"/>
            <a:ext cx="2238206" cy="1384995"/>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1400" b="1" dirty="0" smtClean="0">
                <a:solidFill>
                  <a:schemeClr val="tx1">
                    <a:lumMod val="75000"/>
                    <a:lumOff val="25000"/>
                  </a:schemeClr>
                </a:solidFill>
                <a:latin typeface="+mn-ea"/>
              </a:rPr>
              <a:t>定期</a:t>
            </a:r>
            <a:r>
              <a:rPr lang="zh-TW" altLang="en-US" sz="1400" b="1" dirty="0">
                <a:solidFill>
                  <a:schemeClr val="tx1">
                    <a:lumMod val="75000"/>
                    <a:lumOff val="25000"/>
                  </a:schemeClr>
                </a:solidFill>
                <a:latin typeface="+mn-ea"/>
              </a:rPr>
              <a:t>評量</a:t>
            </a:r>
            <a:r>
              <a:rPr lang="zh-TW" altLang="en-US" sz="1400" dirty="0">
                <a:solidFill>
                  <a:schemeClr val="tx1">
                    <a:lumMod val="75000"/>
                    <a:lumOff val="25000"/>
                  </a:schemeClr>
                </a:solidFill>
                <a:latin typeface="+mn-ea"/>
              </a:rPr>
              <a:t>：結合紙筆和聽力測驗等評量方式，以評估學生學習成效，以利規劃進行學習扶助或學習輔導方案與教學調整。</a:t>
            </a:r>
            <a:endParaRPr lang="zh-CN" altLang="en-US" sz="1400" dirty="0">
              <a:solidFill>
                <a:schemeClr val="tx1">
                  <a:lumMod val="75000"/>
                  <a:lumOff val="25000"/>
                </a:schemeClr>
              </a:solidFill>
              <a:latin typeface="+mn-ea"/>
            </a:endParaRPr>
          </a:p>
        </p:txBody>
      </p:sp>
      <p:sp>
        <p:nvSpPr>
          <p:cNvPr id="45" name="矩形 44"/>
          <p:cNvSpPr/>
          <p:nvPr/>
        </p:nvSpPr>
        <p:spPr>
          <a:xfrm>
            <a:off x="1590040" y="1300560"/>
            <a:ext cx="2242971" cy="60939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800" b="1" dirty="0" smtClean="0">
                <a:latin typeface="+mn-ea"/>
              </a:rPr>
              <a:t>課程設計</a:t>
            </a:r>
            <a:endParaRPr lang="zh-CN" altLang="en-US" sz="2800" b="1" dirty="0">
              <a:latin typeface="+mn-ea"/>
            </a:endParaRPr>
          </a:p>
        </p:txBody>
      </p:sp>
      <p:sp>
        <p:nvSpPr>
          <p:cNvPr id="46" name="矩形 45"/>
          <p:cNvSpPr/>
          <p:nvPr/>
        </p:nvSpPr>
        <p:spPr>
          <a:xfrm>
            <a:off x="5212217" y="1272134"/>
            <a:ext cx="2242971" cy="609399"/>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800" b="1" dirty="0" smtClean="0">
                <a:latin typeface="+mn-ea"/>
              </a:rPr>
              <a:t>課程實施</a:t>
            </a:r>
            <a:endParaRPr lang="zh-CN" altLang="en-US" sz="2800" b="1" dirty="0">
              <a:latin typeface="+mn-ea"/>
            </a:endParaRPr>
          </a:p>
        </p:txBody>
      </p:sp>
      <p:sp>
        <p:nvSpPr>
          <p:cNvPr id="47" name="矩形 46"/>
          <p:cNvSpPr/>
          <p:nvPr/>
        </p:nvSpPr>
        <p:spPr>
          <a:xfrm>
            <a:off x="8834394" y="1311993"/>
            <a:ext cx="2242971" cy="60939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800" b="1" dirty="0" smtClean="0">
                <a:latin typeface="+mn-ea"/>
              </a:rPr>
              <a:t>課程效果</a:t>
            </a:r>
            <a:endParaRPr lang="zh-CN" altLang="en-US" sz="2800" b="1" dirty="0">
              <a:latin typeface="+mn-ea"/>
            </a:endParaRPr>
          </a:p>
        </p:txBody>
      </p:sp>
    </p:spTree>
    <p:extLst>
      <p:ext uri="{BB962C8B-B14F-4D97-AF65-F5344CB8AC3E}">
        <p14:creationId xmlns:p14="http://schemas.microsoft.com/office/powerpoint/2010/main" val="19813501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57"/>
                                        </p:tgtEl>
                                        <p:attrNameLst>
                                          <p:attrName>style.visibility</p:attrName>
                                        </p:attrNameLst>
                                      </p:cBhvr>
                                      <p:to>
                                        <p:strVal val="visible"/>
                                      </p:to>
                                    </p:set>
                                    <p:animEffect transition="in" filter="fade">
                                      <p:cBhvr>
                                        <p:cTn id="13" dur="500"/>
                                        <p:tgtEl>
                                          <p:spTgt spid="5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4"/>
                                        </p:tgtEl>
                                        <p:attrNameLst>
                                          <p:attrName>style.visibility</p:attrName>
                                        </p:attrNameLst>
                                      </p:cBhvr>
                                      <p:to>
                                        <p:strVal val="visible"/>
                                      </p:to>
                                    </p:set>
                                    <p:animEffect transition="in" filter="fade">
                                      <p:cBhvr>
                                        <p:cTn id="22" dur="500"/>
                                        <p:tgtEl>
                                          <p:spTgt spid="5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5"/>
                                        </p:tgtEl>
                                        <p:attrNameLst>
                                          <p:attrName>style.visibility</p:attrName>
                                        </p:attrNameLst>
                                      </p:cBhvr>
                                      <p:to>
                                        <p:strVal val="visible"/>
                                      </p:to>
                                    </p:set>
                                    <p:animEffect transition="in" filter="fade">
                                      <p:cBhvr>
                                        <p:cTn id="25" dur="500"/>
                                        <p:tgtEl>
                                          <p:spTgt spid="5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6"/>
                                        </p:tgtEl>
                                        <p:attrNameLst>
                                          <p:attrName>style.visibility</p:attrName>
                                        </p:attrNameLst>
                                      </p:cBhvr>
                                      <p:to>
                                        <p:strVal val="visible"/>
                                      </p:to>
                                    </p:set>
                                    <p:animEffect transition="in" filter="fade">
                                      <p:cBhvr>
                                        <p:cTn id="28" dur="500"/>
                                        <p:tgtEl>
                                          <p:spTgt spid="5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0"/>
                                        </p:tgtEl>
                                        <p:attrNameLst>
                                          <p:attrName>style.visibility</p:attrName>
                                        </p:attrNameLst>
                                      </p:cBhvr>
                                      <p:to>
                                        <p:strVal val="visible"/>
                                      </p:to>
                                    </p:set>
                                    <p:animEffect transition="in" filter="fade">
                                      <p:cBhvr>
                                        <p:cTn id="31" dur="500"/>
                                        <p:tgtEl>
                                          <p:spTgt spid="6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1"/>
                                        </p:tgtEl>
                                        <p:attrNameLst>
                                          <p:attrName>style.visibility</p:attrName>
                                        </p:attrNameLst>
                                      </p:cBhvr>
                                      <p:to>
                                        <p:strVal val="visible"/>
                                      </p:to>
                                    </p:set>
                                    <p:animEffect transition="in" filter="fade">
                                      <p:cBhvr>
                                        <p:cTn id="34"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4" grpId="0"/>
      <p:bldP spid="55" grpId="0"/>
      <p:bldP spid="56" grpId="0"/>
      <p:bldP spid="57" grpId="0"/>
      <p:bldP spid="58" grpId="0"/>
      <p:bldP spid="60" grpId="0"/>
      <p:bldP spid="61"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1519836" y="292100"/>
            <a:ext cx="4698722" cy="769441"/>
          </a:xfrm>
          <a:prstGeom prst="rect">
            <a:avLst/>
          </a:prstGeom>
        </p:spPr>
        <p:txBody>
          <a:bodyPr wrap="none">
            <a:spAutoFit/>
          </a:bodyPr>
          <a:lstStyle/>
          <a:p>
            <a:r>
              <a:rPr lang="zh-TW" altLang="en-US" sz="4400" b="1" dirty="0" smtClean="0">
                <a:latin typeface="微軟正黑體" panose="020B0604030504040204" pitchFamily="34" charset="-120"/>
                <a:ea typeface="微軟正黑體" panose="020B0604030504040204" pitchFamily="34" charset="-120"/>
              </a:rPr>
              <a:t>課程評鑑實施時程</a:t>
            </a:r>
            <a:endParaRPr lang="zh-TW" altLang="en-US" dirty="0">
              <a:latin typeface="微軟正黑體" panose="020B0604030504040204" pitchFamily="34" charset="-120"/>
              <a:ea typeface="微軟正黑體" panose="020B0604030504040204" pitchFamily="34" charset="-120"/>
            </a:endParaRPr>
          </a:p>
        </p:txBody>
      </p:sp>
      <p:graphicFrame>
        <p:nvGraphicFramePr>
          <p:cNvPr id="5" name="表格 4"/>
          <p:cNvGraphicFramePr>
            <a:graphicFrameLocks noGrp="1"/>
          </p:cNvGraphicFramePr>
          <p:nvPr>
            <p:extLst/>
          </p:nvPr>
        </p:nvGraphicFramePr>
        <p:xfrm>
          <a:off x="674558" y="1176936"/>
          <a:ext cx="11088000" cy="5521740"/>
        </p:xfrm>
        <a:graphic>
          <a:graphicData uri="http://schemas.openxmlformats.org/drawingml/2006/table">
            <a:tbl>
              <a:tblPr firstRow="1" bandRow="1">
                <a:tableStyleId>{5C22544A-7EE6-4342-B048-85BDC9FD1C3A}</a:tableStyleId>
              </a:tblPr>
              <a:tblGrid>
                <a:gridCol w="2772000"/>
                <a:gridCol w="2772000"/>
                <a:gridCol w="2772000"/>
                <a:gridCol w="2772000"/>
              </a:tblGrid>
              <a:tr h="1446343">
                <a:tc>
                  <a:txBody>
                    <a:bodyPr/>
                    <a:lstStyle/>
                    <a:p>
                      <a:endParaRPr lang="zh-TW" altLang="en-US" sz="1800" dirty="0"/>
                    </a:p>
                  </a:txBody>
                  <a:tcPr anchor="ctr"/>
                </a:tc>
                <a:tc>
                  <a:txBody>
                    <a:bodyPr/>
                    <a:lstStyle/>
                    <a:p>
                      <a:pPr algn="ctr">
                        <a:spcAft>
                          <a:spcPts val="0"/>
                        </a:spcAft>
                        <a:tabLst>
                          <a:tab pos="8731250" algn="l"/>
                        </a:tabLst>
                      </a:pPr>
                      <a:r>
                        <a:rPr lang="zh-TW" sz="2800" kern="100" dirty="0">
                          <a:effectLst/>
                        </a:rPr>
                        <a:t>課程總體架構</a:t>
                      </a:r>
                      <a:endParaRPr lang="zh-TW" sz="28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pPr algn="ctr">
                        <a:spcAft>
                          <a:spcPts val="0"/>
                        </a:spcAft>
                        <a:tabLst>
                          <a:tab pos="8731250" algn="l"/>
                        </a:tabLst>
                      </a:pPr>
                      <a:r>
                        <a:rPr lang="zh-TW" sz="2800" kern="100" dirty="0">
                          <a:effectLst/>
                        </a:rPr>
                        <a:t>各</a:t>
                      </a:r>
                      <a:r>
                        <a:rPr lang="en-US" sz="2800" kern="100" dirty="0">
                          <a:effectLst/>
                        </a:rPr>
                        <a:t>(</a:t>
                      </a:r>
                      <a:r>
                        <a:rPr lang="zh-TW" sz="2800" kern="100" dirty="0">
                          <a:effectLst/>
                        </a:rPr>
                        <a:t>跨</a:t>
                      </a:r>
                      <a:r>
                        <a:rPr lang="en-US" sz="2800" kern="100" dirty="0">
                          <a:effectLst/>
                        </a:rPr>
                        <a:t>)</a:t>
                      </a:r>
                      <a:r>
                        <a:rPr lang="zh-TW" sz="2800" kern="100" dirty="0">
                          <a:effectLst/>
                        </a:rPr>
                        <a:t>領域</a:t>
                      </a:r>
                      <a:r>
                        <a:rPr lang="en-US" sz="2800" kern="100" dirty="0">
                          <a:effectLst/>
                        </a:rPr>
                        <a:t>/</a:t>
                      </a:r>
                      <a:r>
                        <a:rPr lang="zh-TW" sz="2800" kern="100" dirty="0">
                          <a:effectLst/>
                        </a:rPr>
                        <a:t>科目課程</a:t>
                      </a:r>
                      <a:endParaRPr lang="zh-TW" sz="28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pPr algn="ctr">
                        <a:spcAft>
                          <a:spcPts val="0"/>
                        </a:spcAft>
                        <a:tabLst>
                          <a:tab pos="8731250" algn="l"/>
                        </a:tabLst>
                      </a:pPr>
                      <a:r>
                        <a:rPr lang="zh-TW" sz="2800" kern="100" dirty="0">
                          <a:effectLst/>
                        </a:rPr>
                        <a:t>各彈性學習課程</a:t>
                      </a:r>
                    </a:p>
                    <a:p>
                      <a:pPr algn="ctr">
                        <a:spcAft>
                          <a:spcPts val="0"/>
                        </a:spcAft>
                        <a:tabLst>
                          <a:tab pos="8731250" algn="l"/>
                        </a:tabLst>
                      </a:pPr>
                      <a:r>
                        <a:rPr lang="zh-TW" sz="1800" kern="100" dirty="0">
                          <a:effectLst/>
                        </a:rPr>
                        <a:t>配合各該課程之設計、實施準備、實施情形和效果評估之進程辦理</a:t>
                      </a:r>
                      <a:endParaRPr lang="zh-TW" sz="28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r>
              <a:tr h="1080000">
                <a:tc>
                  <a:txBody>
                    <a:bodyPr/>
                    <a:lstStyle/>
                    <a:p>
                      <a:pPr marL="0" marR="0" lvl="0" indent="0" algn="ctr" defTabSz="914400" rtl="0" eaLnBrk="1" fontAlgn="auto" latinLnBrk="0" hangingPunct="1">
                        <a:lnSpc>
                          <a:spcPct val="100000"/>
                        </a:lnSpc>
                        <a:spcBef>
                          <a:spcPts val="600"/>
                        </a:spcBef>
                        <a:spcAft>
                          <a:spcPts val="600"/>
                        </a:spcAft>
                        <a:buClrTx/>
                        <a:buSzTx/>
                        <a:buFontTx/>
                        <a:buNone/>
                        <a:tabLst>
                          <a:tab pos="8731250" algn="l"/>
                        </a:tabLst>
                        <a:defRPr/>
                      </a:pPr>
                      <a:r>
                        <a:rPr lang="zh-TW" sz="2400" b="1" kern="100" dirty="0">
                          <a:effectLst/>
                        </a:rPr>
                        <a:t>課程設計</a:t>
                      </a:r>
                      <a:r>
                        <a:rPr lang="zh-TW" sz="2400" b="1" kern="100" dirty="0" smtClean="0">
                          <a:effectLst/>
                        </a:rPr>
                        <a:t>階段</a:t>
                      </a:r>
                      <a:endParaRPr lang="en-US" altLang="zh-TW" sz="2400" b="1" kern="100" dirty="0" smtClean="0">
                        <a:effectLst/>
                      </a:endParaRPr>
                    </a:p>
                    <a:p>
                      <a:pPr marL="0" marR="0" lvl="0" indent="0" algn="ctr" defTabSz="914400" rtl="0" eaLnBrk="1" fontAlgn="auto" latinLnBrk="0" hangingPunct="1">
                        <a:lnSpc>
                          <a:spcPct val="100000"/>
                        </a:lnSpc>
                        <a:spcBef>
                          <a:spcPts val="600"/>
                        </a:spcBef>
                        <a:spcAft>
                          <a:spcPts val="600"/>
                        </a:spcAft>
                        <a:buClrTx/>
                        <a:buSzTx/>
                        <a:buFontTx/>
                        <a:buNone/>
                        <a:tabLst>
                          <a:tab pos="8731250" algn="l"/>
                        </a:tabLst>
                        <a:defRPr/>
                      </a:pPr>
                      <a:r>
                        <a:rPr lang="en-US" altLang="zh-TW" sz="1800" kern="100" dirty="0" smtClean="0">
                          <a:effectLst/>
                          <a:latin typeface="微軟正黑體" panose="020B0604030504040204" pitchFamily="34" charset="-120"/>
                          <a:ea typeface="微軟正黑體" panose="020B0604030504040204" pitchFamily="34" charset="-120"/>
                        </a:rPr>
                        <a:t>(</a:t>
                      </a:r>
                      <a:r>
                        <a:rPr lang="zh-TW" altLang="en-US" sz="1800" kern="100" dirty="0" smtClean="0">
                          <a:effectLst/>
                          <a:latin typeface="微軟正黑體" panose="020B0604030504040204" pitchFamily="34" charset="-120"/>
                          <a:ea typeface="微軟正黑體" panose="020B0604030504040204" pitchFamily="34" charset="-120"/>
                        </a:rPr>
                        <a:t>下一學年度</a:t>
                      </a:r>
                      <a:r>
                        <a:rPr lang="en-US" altLang="zh-TW" sz="1800" kern="100" dirty="0" smtClean="0">
                          <a:effectLst/>
                          <a:latin typeface="微軟正黑體" panose="020B0604030504040204" pitchFamily="34" charset="-120"/>
                          <a:ea typeface="微軟正黑體" panose="020B0604030504040204" pitchFamily="34" charset="-120"/>
                        </a:rPr>
                        <a:t>)</a:t>
                      </a:r>
                      <a:endParaRPr lang="zh-TW" sz="2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pPr algn="ctr">
                        <a:spcBef>
                          <a:spcPts val="600"/>
                        </a:spcBef>
                        <a:spcAft>
                          <a:spcPts val="600"/>
                        </a:spcAft>
                        <a:tabLst>
                          <a:tab pos="8731250" algn="l"/>
                        </a:tabLst>
                      </a:pPr>
                      <a:r>
                        <a:rPr lang="zh-TW" altLang="en-US" sz="2400" kern="100" dirty="0" smtClean="0">
                          <a:effectLst/>
                          <a:latin typeface="微軟正黑體" panose="020B0604030504040204" pitchFamily="34" charset="-120"/>
                          <a:ea typeface="微軟正黑體" panose="020B0604030504040204" pitchFamily="34" charset="-120"/>
                        </a:rPr>
                        <a:t>每學年</a:t>
                      </a:r>
                      <a:r>
                        <a:rPr lang="en-US" altLang="zh-TW" sz="2400" kern="100" dirty="0" smtClean="0">
                          <a:effectLst/>
                          <a:latin typeface="微軟正黑體" panose="020B0604030504040204" pitchFamily="34" charset="-120"/>
                          <a:ea typeface="微軟正黑體" panose="020B0604030504040204" pitchFamily="34" charset="-120"/>
                        </a:rPr>
                        <a:t>4-6</a:t>
                      </a:r>
                      <a:r>
                        <a:rPr lang="zh-TW" altLang="en-US" sz="2400" kern="100" dirty="0" smtClean="0">
                          <a:effectLst/>
                          <a:latin typeface="微軟正黑體" panose="020B0604030504040204" pitchFamily="34" charset="-120"/>
                          <a:ea typeface="微軟正黑體" panose="020B0604030504040204" pitchFamily="34" charset="-120"/>
                        </a:rPr>
                        <a:t>月</a:t>
                      </a:r>
                      <a:endParaRPr lang="en-US" altLang="zh-TW" sz="2400" kern="100" dirty="0" smtClean="0">
                        <a:effectLst/>
                        <a:latin typeface="微軟正黑體" panose="020B0604030504040204" pitchFamily="34" charset="-120"/>
                        <a:ea typeface="微軟正黑體" panose="020B0604030504040204" pitchFamily="34" charset="-120"/>
                      </a:endParaRPr>
                    </a:p>
                  </a:txBody>
                  <a:tcPr marL="68580" marR="68580" marT="0" marB="0" anchor="ctr"/>
                </a:tc>
                <a:tc>
                  <a:txBody>
                    <a:bodyPr/>
                    <a:lstStyle/>
                    <a:p>
                      <a:pPr algn="ctr">
                        <a:spcBef>
                          <a:spcPts val="600"/>
                        </a:spcBef>
                        <a:spcAft>
                          <a:spcPts val="600"/>
                        </a:spcAft>
                        <a:tabLst>
                          <a:tab pos="8731250" algn="l"/>
                        </a:tabLst>
                      </a:pPr>
                      <a:r>
                        <a:rPr lang="zh-TW" altLang="en-US" sz="2400" kern="100" dirty="0" smtClean="0">
                          <a:effectLst/>
                          <a:latin typeface="微軟正黑體" panose="020B0604030504040204" pitchFamily="34" charset="-120"/>
                          <a:ea typeface="微軟正黑體" panose="020B0604030504040204" pitchFamily="34" charset="-120"/>
                        </a:rPr>
                        <a:t>每學年</a:t>
                      </a:r>
                      <a:r>
                        <a:rPr lang="en-US" altLang="zh-TW" sz="2400" kern="100" dirty="0" smtClean="0">
                          <a:effectLst/>
                          <a:latin typeface="微軟正黑體" panose="020B0604030504040204" pitchFamily="34" charset="-120"/>
                          <a:ea typeface="微軟正黑體" panose="020B0604030504040204" pitchFamily="34" charset="-120"/>
                        </a:rPr>
                        <a:t>4-6</a:t>
                      </a:r>
                      <a:r>
                        <a:rPr lang="zh-TW" altLang="en-US" sz="2400" kern="100" dirty="0" smtClean="0">
                          <a:effectLst/>
                          <a:latin typeface="微軟正黑體" panose="020B0604030504040204" pitchFamily="34" charset="-120"/>
                          <a:ea typeface="微軟正黑體" panose="020B0604030504040204" pitchFamily="34" charset="-120"/>
                        </a:rPr>
                        <a:t>月</a:t>
                      </a:r>
                      <a:endParaRPr lang="zh-TW" alt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pPr algn="ctr">
                        <a:spcBef>
                          <a:spcPts val="600"/>
                        </a:spcBef>
                        <a:spcAft>
                          <a:spcPts val="600"/>
                        </a:spcAft>
                        <a:tabLst>
                          <a:tab pos="8731250" algn="l"/>
                        </a:tabLst>
                      </a:pPr>
                      <a:r>
                        <a:rPr lang="zh-TW" altLang="en-US" sz="2400" kern="100" dirty="0" smtClean="0">
                          <a:effectLst/>
                          <a:latin typeface="微軟正黑體" panose="020B0604030504040204" pitchFamily="34" charset="-120"/>
                          <a:ea typeface="微軟正黑體" panose="020B0604030504040204" pitchFamily="34" charset="-120"/>
                        </a:rPr>
                        <a:t>每學年</a:t>
                      </a:r>
                      <a:r>
                        <a:rPr lang="en-US" altLang="zh-TW" sz="2400" kern="100" dirty="0" smtClean="0">
                          <a:effectLst/>
                          <a:latin typeface="微軟正黑體" panose="020B0604030504040204" pitchFamily="34" charset="-120"/>
                          <a:ea typeface="微軟正黑體" panose="020B0604030504040204" pitchFamily="34" charset="-120"/>
                        </a:rPr>
                        <a:t>4-6</a:t>
                      </a:r>
                      <a:r>
                        <a:rPr lang="zh-TW" altLang="en-US" sz="2400" kern="100" dirty="0" smtClean="0">
                          <a:effectLst/>
                          <a:latin typeface="微軟正黑體" panose="020B0604030504040204" pitchFamily="34" charset="-120"/>
                          <a:ea typeface="微軟正黑體" panose="020B0604030504040204" pitchFamily="34" charset="-120"/>
                        </a:rPr>
                        <a:t>月</a:t>
                      </a:r>
                      <a:endParaRPr lang="zh-TW" alt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r>
              <a:tr h="818117">
                <a:tc>
                  <a:txBody>
                    <a:bodyPr/>
                    <a:lstStyle/>
                    <a:p>
                      <a:pPr algn="ctr">
                        <a:spcBef>
                          <a:spcPts val="600"/>
                        </a:spcBef>
                        <a:spcAft>
                          <a:spcPts val="600"/>
                        </a:spcAft>
                        <a:tabLst>
                          <a:tab pos="8731250" algn="l"/>
                        </a:tabLst>
                      </a:pPr>
                      <a:r>
                        <a:rPr lang="zh-TW" sz="2400" b="1" kern="100" dirty="0">
                          <a:effectLst/>
                        </a:rPr>
                        <a:t>課程實施準備</a:t>
                      </a:r>
                      <a:r>
                        <a:rPr lang="zh-TW" sz="2400" b="1" kern="100" dirty="0" smtClean="0">
                          <a:effectLst/>
                        </a:rPr>
                        <a:t>階段</a:t>
                      </a:r>
                      <a:endParaRPr lang="en-US" altLang="zh-TW" sz="2400" b="1" kern="100" dirty="0" smtClean="0">
                        <a:effectLst/>
                      </a:endParaRPr>
                    </a:p>
                    <a:p>
                      <a:pPr marL="0" marR="0" lvl="0" indent="0" algn="ctr" defTabSz="914400" rtl="0" eaLnBrk="1" fontAlgn="auto" latinLnBrk="0" hangingPunct="1">
                        <a:lnSpc>
                          <a:spcPct val="100000"/>
                        </a:lnSpc>
                        <a:spcBef>
                          <a:spcPts val="600"/>
                        </a:spcBef>
                        <a:spcAft>
                          <a:spcPts val="600"/>
                        </a:spcAft>
                        <a:buClrTx/>
                        <a:buSzTx/>
                        <a:buFontTx/>
                        <a:buNone/>
                        <a:tabLst>
                          <a:tab pos="8731250" algn="l"/>
                        </a:tabLst>
                        <a:defRPr/>
                      </a:pPr>
                      <a:r>
                        <a:rPr lang="en-US" altLang="zh-TW" sz="1800" kern="100" dirty="0" smtClean="0">
                          <a:effectLst/>
                          <a:latin typeface="微軟正黑體" panose="020B0604030504040204" pitchFamily="34" charset="-120"/>
                          <a:ea typeface="微軟正黑體" panose="020B0604030504040204" pitchFamily="34" charset="-120"/>
                        </a:rPr>
                        <a:t>(</a:t>
                      </a:r>
                      <a:r>
                        <a:rPr lang="zh-TW" altLang="en-US" sz="1800" kern="100" dirty="0" smtClean="0">
                          <a:effectLst/>
                          <a:latin typeface="微軟正黑體" panose="020B0604030504040204" pitchFamily="34" charset="-120"/>
                          <a:ea typeface="微軟正黑體" panose="020B0604030504040204" pitchFamily="34" charset="-120"/>
                        </a:rPr>
                        <a:t>下一學年度</a:t>
                      </a:r>
                      <a:r>
                        <a:rPr lang="en-US" altLang="zh-TW" sz="1800" kern="100" dirty="0" smtClean="0">
                          <a:effectLst/>
                          <a:latin typeface="微軟正黑體" panose="020B0604030504040204" pitchFamily="34" charset="-120"/>
                          <a:ea typeface="微軟正黑體" panose="020B0604030504040204" pitchFamily="34" charset="-120"/>
                        </a:rPr>
                        <a:t>)</a:t>
                      </a:r>
                      <a:endParaRPr lang="zh-TW" sz="2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pPr algn="ctr">
                        <a:spcBef>
                          <a:spcPts val="600"/>
                        </a:spcBef>
                        <a:spcAft>
                          <a:spcPts val="600"/>
                        </a:spcAft>
                        <a:tabLst>
                          <a:tab pos="8731250" algn="l"/>
                        </a:tabLst>
                      </a:pPr>
                      <a:r>
                        <a:rPr lang="zh-TW" altLang="en-US" sz="2400" kern="100" dirty="0" smtClean="0">
                          <a:effectLst/>
                        </a:rPr>
                        <a:t>╳</a:t>
                      </a:r>
                      <a:endParaRPr lang="zh-TW" alt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pPr algn="ctr">
                        <a:spcBef>
                          <a:spcPts val="0"/>
                        </a:spcBef>
                        <a:spcAft>
                          <a:spcPts val="0"/>
                        </a:spcAft>
                        <a:tabLst>
                          <a:tab pos="8731250" algn="l"/>
                        </a:tabLst>
                      </a:pPr>
                      <a:r>
                        <a:rPr lang="zh-TW" altLang="en-US" sz="2400"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每學年</a:t>
                      </a:r>
                      <a:r>
                        <a:rPr lang="en-US" altLang="zh-TW" sz="2400"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6-8</a:t>
                      </a:r>
                      <a:r>
                        <a:rPr lang="zh-TW" altLang="en-US" sz="2400"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月</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8731250" algn="l"/>
                        </a:tabLst>
                        <a:defRPr/>
                      </a:pPr>
                      <a:r>
                        <a:rPr lang="zh-TW" altLang="en-US" sz="2400"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每學年</a:t>
                      </a:r>
                      <a:r>
                        <a:rPr lang="en-US" altLang="zh-TW" sz="2400"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6-8</a:t>
                      </a:r>
                      <a:r>
                        <a:rPr lang="zh-TW" altLang="en-US" sz="2400"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月</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r>
              <a:tr h="1080000">
                <a:tc>
                  <a:txBody>
                    <a:bodyPr/>
                    <a:lstStyle/>
                    <a:p>
                      <a:pPr marL="0" marR="0" lvl="0" indent="0" algn="ctr" defTabSz="914400" rtl="0" eaLnBrk="1" fontAlgn="auto" latinLnBrk="0" hangingPunct="1">
                        <a:lnSpc>
                          <a:spcPct val="100000"/>
                        </a:lnSpc>
                        <a:spcBef>
                          <a:spcPts val="600"/>
                        </a:spcBef>
                        <a:spcAft>
                          <a:spcPts val="600"/>
                        </a:spcAft>
                        <a:buClrTx/>
                        <a:buSzTx/>
                        <a:buFontTx/>
                        <a:buNone/>
                        <a:tabLst>
                          <a:tab pos="8731250" algn="l"/>
                        </a:tabLst>
                        <a:defRPr/>
                      </a:pPr>
                      <a:r>
                        <a:rPr lang="zh-TW" sz="2400" b="1" kern="100" dirty="0">
                          <a:effectLst/>
                        </a:rPr>
                        <a:t>課程實施情形</a:t>
                      </a:r>
                      <a:r>
                        <a:rPr lang="zh-TW" sz="2400" b="1" kern="100" dirty="0" smtClean="0">
                          <a:effectLst/>
                        </a:rPr>
                        <a:t>階段</a:t>
                      </a:r>
                      <a:r>
                        <a:rPr kumimoji="0" lang="en-US" altLang="zh-TW" sz="1800" u="none" strike="noStrike" kern="100" cap="none" spc="0" normalizeH="0" baseline="0" noProof="0" dirty="0" smtClean="0">
                          <a:ln>
                            <a:noFill/>
                          </a:ln>
                          <a:effectLst/>
                          <a:uLnTx/>
                          <a:uFillTx/>
                        </a:rPr>
                        <a:t>(</a:t>
                      </a:r>
                      <a:r>
                        <a:rPr kumimoji="0" lang="zh-TW" altLang="en-US" sz="1800" u="none" strike="noStrike" kern="100" cap="none" spc="0" normalizeH="0" baseline="0" noProof="0" dirty="0" smtClean="0">
                          <a:ln>
                            <a:noFill/>
                          </a:ln>
                          <a:effectLst/>
                          <a:uLnTx/>
                          <a:uFillTx/>
                        </a:rPr>
                        <a:t>當個學年度</a:t>
                      </a:r>
                      <a:r>
                        <a:rPr kumimoji="0" lang="en-US" altLang="zh-TW" sz="1800" u="none" strike="noStrike" kern="100" cap="none" spc="0" normalizeH="0" baseline="0" noProof="0" dirty="0" smtClean="0">
                          <a:ln>
                            <a:noFill/>
                          </a:ln>
                          <a:effectLst/>
                          <a:uLnTx/>
                          <a:uFillTx/>
                        </a:rPr>
                        <a:t>)</a:t>
                      </a:r>
                      <a:endParaRPr lang="zh-TW" sz="2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pPr algn="ctr">
                        <a:spcBef>
                          <a:spcPts val="600"/>
                        </a:spcBef>
                        <a:spcAft>
                          <a:spcPts val="600"/>
                        </a:spcAft>
                        <a:tabLst>
                          <a:tab pos="8731250" algn="l"/>
                        </a:tabLst>
                      </a:pPr>
                      <a:r>
                        <a:rPr lang="zh-TW" altLang="en-US" sz="2400" kern="100" dirty="0" smtClean="0">
                          <a:effectLst/>
                        </a:rPr>
                        <a:t>╳</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r>
                        <a:rPr lang="zh-TW" altLang="zh-TW" sz="1800" b="1" kern="1200" dirty="0" smtClean="0">
                          <a:solidFill>
                            <a:schemeClr val="dk1"/>
                          </a:solidFill>
                          <a:effectLst/>
                          <a:latin typeface="+mn-lt"/>
                          <a:ea typeface="+mn-ea"/>
                          <a:cs typeface="+mn-cs"/>
                        </a:rPr>
                        <a:t>每學期期末及及定期評量結束後辦理</a:t>
                      </a:r>
                      <a:endParaRPr lang="zh-TW" altLang="zh-TW" sz="1800" kern="1200" dirty="0" smtClean="0">
                        <a:solidFill>
                          <a:schemeClr val="dk1"/>
                        </a:solidFill>
                        <a:effectLst/>
                        <a:latin typeface="+mn-lt"/>
                        <a:ea typeface="+mn-ea"/>
                        <a:cs typeface="+mn-cs"/>
                      </a:endParaRPr>
                    </a:p>
                    <a:p>
                      <a:r>
                        <a:rPr lang="zh-TW" altLang="zh-TW" sz="1800" b="1" kern="1200" dirty="0" smtClean="0">
                          <a:solidFill>
                            <a:schemeClr val="dk1"/>
                          </a:solidFill>
                          <a:effectLst/>
                          <a:latin typeface="+mn-lt"/>
                          <a:ea typeface="+mn-ea"/>
                          <a:cs typeface="+mn-cs"/>
                        </a:rPr>
                        <a:t>上學期：</a:t>
                      </a:r>
                      <a:r>
                        <a:rPr lang="en-US" altLang="zh-TW" sz="1800" b="1" kern="1200" dirty="0" smtClean="0">
                          <a:solidFill>
                            <a:schemeClr val="dk1"/>
                          </a:solidFill>
                          <a:effectLst/>
                          <a:latin typeface="+mn-lt"/>
                          <a:ea typeface="+mn-ea"/>
                          <a:cs typeface="+mn-cs"/>
                        </a:rPr>
                        <a:t>12-1</a:t>
                      </a:r>
                      <a:r>
                        <a:rPr lang="zh-TW" altLang="zh-TW" sz="1800" b="1" kern="1200" dirty="0" smtClean="0">
                          <a:solidFill>
                            <a:schemeClr val="dk1"/>
                          </a:solidFill>
                          <a:effectLst/>
                          <a:latin typeface="+mn-lt"/>
                          <a:ea typeface="+mn-ea"/>
                          <a:cs typeface="+mn-cs"/>
                        </a:rPr>
                        <a:t>月</a:t>
                      </a:r>
                      <a:endParaRPr lang="zh-TW" altLang="zh-TW" sz="1800" kern="1200" dirty="0" smtClean="0">
                        <a:solidFill>
                          <a:schemeClr val="dk1"/>
                        </a:solidFill>
                        <a:effectLst/>
                        <a:latin typeface="+mn-lt"/>
                        <a:ea typeface="+mn-ea"/>
                        <a:cs typeface="+mn-cs"/>
                      </a:endParaRPr>
                    </a:p>
                    <a:p>
                      <a:r>
                        <a:rPr lang="zh-TW" altLang="zh-TW" sz="1800" b="1" kern="1200" dirty="0" smtClean="0">
                          <a:solidFill>
                            <a:schemeClr val="dk1"/>
                          </a:solidFill>
                          <a:effectLst/>
                          <a:latin typeface="+mn-lt"/>
                          <a:ea typeface="+mn-ea"/>
                          <a:cs typeface="+mn-cs"/>
                        </a:rPr>
                        <a:t>下學期：</a:t>
                      </a:r>
                      <a:r>
                        <a:rPr lang="en-US" altLang="zh-TW" sz="1800" b="1" kern="1200" dirty="0" smtClean="0">
                          <a:solidFill>
                            <a:schemeClr val="dk1"/>
                          </a:solidFill>
                          <a:effectLst/>
                          <a:latin typeface="+mn-lt"/>
                          <a:ea typeface="+mn-ea"/>
                          <a:cs typeface="+mn-cs"/>
                        </a:rPr>
                        <a:t>5-6</a:t>
                      </a:r>
                      <a:r>
                        <a:rPr lang="zh-TW" altLang="zh-TW" sz="1800" b="1" kern="1200" dirty="0" smtClean="0">
                          <a:solidFill>
                            <a:schemeClr val="dk1"/>
                          </a:solidFill>
                          <a:effectLst/>
                          <a:latin typeface="+mn-lt"/>
                          <a:ea typeface="+mn-ea"/>
                          <a:cs typeface="+mn-cs"/>
                        </a:rPr>
                        <a:t>月</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r>
                        <a:rPr lang="zh-TW" altLang="zh-TW" sz="1800" b="1" kern="1200" dirty="0" smtClean="0">
                          <a:solidFill>
                            <a:schemeClr val="dk1"/>
                          </a:solidFill>
                          <a:effectLst/>
                          <a:latin typeface="+mn-lt"/>
                          <a:ea typeface="+mn-ea"/>
                          <a:cs typeface="+mn-cs"/>
                        </a:rPr>
                        <a:t>平時</a:t>
                      </a:r>
                      <a:r>
                        <a:rPr lang="en-US" altLang="zh-TW" sz="1800" b="1" kern="1200" dirty="0" smtClean="0">
                          <a:solidFill>
                            <a:schemeClr val="dk1"/>
                          </a:solidFill>
                          <a:effectLst/>
                          <a:latin typeface="+mn-lt"/>
                          <a:ea typeface="+mn-ea"/>
                          <a:cs typeface="+mn-cs"/>
                        </a:rPr>
                        <a:t>(</a:t>
                      </a:r>
                      <a:r>
                        <a:rPr lang="zh-TW" altLang="zh-TW" sz="1800" b="1" kern="1200" dirty="0" smtClean="0">
                          <a:solidFill>
                            <a:schemeClr val="dk1"/>
                          </a:solidFill>
                          <a:effectLst/>
                          <a:latin typeface="+mn-lt"/>
                          <a:ea typeface="+mn-ea"/>
                          <a:cs typeface="+mn-cs"/>
                        </a:rPr>
                        <a:t>各單元主題結束</a:t>
                      </a:r>
                      <a:r>
                        <a:rPr lang="en-US" altLang="zh-TW" sz="1800" b="1" kern="1200" dirty="0" smtClean="0">
                          <a:solidFill>
                            <a:schemeClr val="dk1"/>
                          </a:solidFill>
                          <a:effectLst/>
                          <a:latin typeface="+mn-lt"/>
                          <a:ea typeface="+mn-ea"/>
                          <a:cs typeface="+mn-cs"/>
                        </a:rPr>
                        <a:t>)</a:t>
                      </a:r>
                      <a:r>
                        <a:rPr lang="zh-TW" altLang="zh-TW" sz="1800" b="1" kern="1200" dirty="0" smtClean="0">
                          <a:solidFill>
                            <a:schemeClr val="dk1"/>
                          </a:solidFill>
                          <a:effectLst/>
                          <a:latin typeface="+mn-lt"/>
                          <a:ea typeface="+mn-ea"/>
                          <a:cs typeface="+mn-cs"/>
                        </a:rPr>
                        <a:t>及每學期期末辦理</a:t>
                      </a:r>
                      <a:endParaRPr lang="zh-TW" altLang="zh-TW" sz="1800" kern="1200" dirty="0" smtClean="0">
                        <a:solidFill>
                          <a:schemeClr val="dk1"/>
                        </a:solidFill>
                        <a:effectLst/>
                        <a:latin typeface="+mn-lt"/>
                        <a:ea typeface="+mn-ea"/>
                        <a:cs typeface="+mn-cs"/>
                      </a:endParaRPr>
                    </a:p>
                    <a:p>
                      <a:r>
                        <a:rPr lang="zh-TW" altLang="zh-TW" sz="1800" b="1" kern="1200" dirty="0" smtClean="0">
                          <a:solidFill>
                            <a:schemeClr val="dk1"/>
                          </a:solidFill>
                          <a:effectLst/>
                          <a:latin typeface="+mn-lt"/>
                          <a:ea typeface="+mn-ea"/>
                          <a:cs typeface="+mn-cs"/>
                        </a:rPr>
                        <a:t>上學期：</a:t>
                      </a:r>
                      <a:r>
                        <a:rPr lang="en-US" altLang="zh-TW" sz="1800" b="1" kern="1200" dirty="0" smtClean="0">
                          <a:solidFill>
                            <a:schemeClr val="dk1"/>
                          </a:solidFill>
                          <a:effectLst/>
                          <a:latin typeface="+mn-lt"/>
                          <a:ea typeface="+mn-ea"/>
                          <a:cs typeface="+mn-cs"/>
                        </a:rPr>
                        <a:t>12-1</a:t>
                      </a:r>
                      <a:r>
                        <a:rPr lang="zh-TW" altLang="zh-TW" sz="1800" b="1" kern="1200" dirty="0" smtClean="0">
                          <a:solidFill>
                            <a:schemeClr val="dk1"/>
                          </a:solidFill>
                          <a:effectLst/>
                          <a:latin typeface="+mn-lt"/>
                          <a:ea typeface="+mn-ea"/>
                          <a:cs typeface="+mn-cs"/>
                        </a:rPr>
                        <a:t>月</a:t>
                      </a:r>
                      <a:endParaRPr lang="zh-TW" altLang="zh-TW" sz="1800" kern="1200" dirty="0" smtClean="0">
                        <a:solidFill>
                          <a:schemeClr val="dk1"/>
                        </a:solidFill>
                        <a:effectLst/>
                        <a:latin typeface="+mn-lt"/>
                        <a:ea typeface="+mn-ea"/>
                        <a:cs typeface="+mn-cs"/>
                      </a:endParaRPr>
                    </a:p>
                    <a:p>
                      <a:r>
                        <a:rPr lang="zh-TW" altLang="zh-TW" sz="1800" b="1" kern="1200" dirty="0" smtClean="0">
                          <a:solidFill>
                            <a:schemeClr val="dk1"/>
                          </a:solidFill>
                          <a:effectLst/>
                          <a:latin typeface="+mn-lt"/>
                          <a:ea typeface="+mn-ea"/>
                          <a:cs typeface="+mn-cs"/>
                        </a:rPr>
                        <a:t>下學期：</a:t>
                      </a:r>
                      <a:r>
                        <a:rPr lang="en-US" altLang="zh-TW" sz="1800" b="1" kern="1200" dirty="0" smtClean="0">
                          <a:solidFill>
                            <a:schemeClr val="dk1"/>
                          </a:solidFill>
                          <a:effectLst/>
                          <a:latin typeface="+mn-lt"/>
                          <a:ea typeface="+mn-ea"/>
                          <a:cs typeface="+mn-cs"/>
                        </a:rPr>
                        <a:t>5-6</a:t>
                      </a:r>
                      <a:r>
                        <a:rPr lang="zh-TW" altLang="zh-TW" sz="1800" b="1" kern="1200" dirty="0" smtClean="0">
                          <a:solidFill>
                            <a:schemeClr val="dk1"/>
                          </a:solidFill>
                          <a:effectLst/>
                          <a:latin typeface="+mn-lt"/>
                          <a:ea typeface="+mn-ea"/>
                          <a:cs typeface="+mn-cs"/>
                        </a:rPr>
                        <a:t>月</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r>
              <a:tr h="1080000">
                <a:tc>
                  <a:txBody>
                    <a:bodyPr/>
                    <a:lstStyle/>
                    <a:p>
                      <a:pPr algn="ctr">
                        <a:spcBef>
                          <a:spcPts val="600"/>
                        </a:spcBef>
                        <a:spcAft>
                          <a:spcPts val="600"/>
                        </a:spcAft>
                        <a:tabLst>
                          <a:tab pos="8731250" algn="l"/>
                        </a:tabLst>
                      </a:pPr>
                      <a:r>
                        <a:rPr lang="zh-TW" sz="2400" b="1" kern="100" dirty="0">
                          <a:effectLst/>
                        </a:rPr>
                        <a:t>課程效果</a:t>
                      </a:r>
                      <a:r>
                        <a:rPr lang="zh-TW" sz="2400" b="1" kern="100" dirty="0" smtClean="0">
                          <a:effectLst/>
                        </a:rPr>
                        <a:t>階段</a:t>
                      </a:r>
                      <a:endParaRPr lang="en-US" altLang="zh-TW" sz="2400" b="1" kern="100" dirty="0" smtClean="0">
                        <a:effectLst/>
                      </a:endParaRPr>
                    </a:p>
                    <a:p>
                      <a:pPr marL="0" marR="0" lvl="0" indent="0" algn="ctr" defTabSz="914400" rtl="0" eaLnBrk="1" fontAlgn="auto" latinLnBrk="0" hangingPunct="1">
                        <a:lnSpc>
                          <a:spcPct val="100000"/>
                        </a:lnSpc>
                        <a:spcBef>
                          <a:spcPts val="600"/>
                        </a:spcBef>
                        <a:spcAft>
                          <a:spcPts val="600"/>
                        </a:spcAft>
                        <a:buClrTx/>
                        <a:buSzTx/>
                        <a:buFontTx/>
                        <a:buNone/>
                        <a:tabLst>
                          <a:tab pos="8731250" algn="l"/>
                        </a:tabLst>
                        <a:defRPr/>
                      </a:pPr>
                      <a:r>
                        <a:rPr kumimoji="0" lang="en-US" altLang="zh-TW" sz="1800" u="none" strike="noStrike" kern="100" cap="none" spc="0" normalizeH="0" baseline="0" noProof="0" dirty="0" smtClean="0">
                          <a:ln>
                            <a:noFill/>
                          </a:ln>
                          <a:effectLst/>
                          <a:uLnTx/>
                          <a:uFillTx/>
                        </a:rPr>
                        <a:t>(</a:t>
                      </a:r>
                      <a:r>
                        <a:rPr kumimoji="0" lang="zh-TW" altLang="en-US" sz="1800" u="none" strike="noStrike" kern="100" cap="none" spc="0" normalizeH="0" baseline="0" noProof="0" dirty="0" smtClean="0">
                          <a:ln>
                            <a:noFill/>
                          </a:ln>
                          <a:effectLst/>
                          <a:uLnTx/>
                          <a:uFillTx/>
                        </a:rPr>
                        <a:t>當個學年度</a:t>
                      </a:r>
                      <a:r>
                        <a:rPr kumimoji="0" lang="en-US" altLang="zh-TW" sz="1800" u="none" strike="noStrike" kern="100" cap="none" spc="0" normalizeH="0" baseline="0" noProof="0" dirty="0" smtClean="0">
                          <a:ln>
                            <a:noFill/>
                          </a:ln>
                          <a:effectLst/>
                          <a:uLnTx/>
                          <a:uFillTx/>
                        </a:rPr>
                        <a:t>)</a:t>
                      </a:r>
                      <a:endParaRPr lang="zh-TW" sz="2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pPr algn="ctr">
                        <a:spcBef>
                          <a:spcPts val="600"/>
                        </a:spcBef>
                        <a:spcAft>
                          <a:spcPts val="600"/>
                        </a:spcAft>
                        <a:tabLst>
                          <a:tab pos="8731250" algn="l"/>
                        </a:tabLst>
                      </a:pPr>
                      <a:r>
                        <a:rPr lang="zh-TW" sz="2400" kern="100" dirty="0">
                          <a:effectLst/>
                        </a:rPr>
                        <a:t>每</a:t>
                      </a:r>
                      <a:r>
                        <a:rPr lang="zh-TW" sz="2400" kern="100" dirty="0" smtClean="0">
                          <a:effectLst/>
                        </a:rPr>
                        <a:t>學</a:t>
                      </a:r>
                      <a:r>
                        <a:rPr lang="zh-TW" altLang="en-US" sz="2400" kern="100" dirty="0" smtClean="0">
                          <a:effectLst/>
                        </a:rPr>
                        <a:t>年</a:t>
                      </a:r>
                      <a:r>
                        <a:rPr lang="zh-TW" sz="2400" kern="100" dirty="0" smtClean="0">
                          <a:effectLst/>
                        </a:rPr>
                        <a:t>末</a:t>
                      </a:r>
                      <a:r>
                        <a:rPr lang="en-US" altLang="zh-TW" sz="2400" kern="100" dirty="0" smtClean="0">
                          <a:effectLst/>
                        </a:rPr>
                        <a:t>5-6</a:t>
                      </a:r>
                      <a:r>
                        <a:rPr lang="zh-TW" altLang="en-US" sz="2400" kern="100" dirty="0" smtClean="0">
                          <a:effectLst/>
                        </a:rPr>
                        <a:t>月</a:t>
                      </a:r>
                      <a:endParaRPr lang="en-US" altLang="zh-TW" sz="2400" kern="100" dirty="0" smtClean="0">
                        <a:effectLst/>
                      </a:endParaRPr>
                    </a:p>
                  </a:txBody>
                  <a:tcPr marL="68580" marR="68580" marT="0" marB="0" anchor="ctr"/>
                </a:tc>
                <a:tc>
                  <a:txBody>
                    <a:bodyPr/>
                    <a:lstStyle/>
                    <a:p>
                      <a:pPr algn="just">
                        <a:spcBef>
                          <a:spcPts val="0"/>
                        </a:spcBef>
                        <a:spcAft>
                          <a:spcPts val="0"/>
                        </a:spcAft>
                        <a:tabLst>
                          <a:tab pos="8731250" algn="l"/>
                        </a:tabLst>
                      </a:pP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每學期期末辦理</a:t>
                      </a:r>
                    </a:p>
                    <a:p>
                      <a:pPr algn="just">
                        <a:spcBef>
                          <a:spcPts val="0"/>
                        </a:spcBef>
                        <a:spcAft>
                          <a:spcPts val="0"/>
                        </a:spcAft>
                        <a:tabLst>
                          <a:tab pos="8731250" algn="l"/>
                        </a:tabLst>
                      </a:pP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上學期：</a:t>
                      </a:r>
                      <a:r>
                        <a:rPr lang="en-US" altLang="zh-TW"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12-1</a:t>
                      </a: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月</a:t>
                      </a:r>
                    </a:p>
                    <a:p>
                      <a:pPr algn="just">
                        <a:spcBef>
                          <a:spcPts val="0"/>
                        </a:spcBef>
                        <a:spcAft>
                          <a:spcPts val="0"/>
                        </a:spcAft>
                        <a:tabLst>
                          <a:tab pos="8731250" algn="l"/>
                        </a:tabLst>
                      </a:pP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下學期：</a:t>
                      </a:r>
                      <a:r>
                        <a:rPr lang="en-US" altLang="zh-TW"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5-6</a:t>
                      </a: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月</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c>
                  <a:txBody>
                    <a:bodyPr/>
                    <a:lstStyle/>
                    <a:p>
                      <a:pPr algn="just">
                        <a:spcBef>
                          <a:spcPts val="0"/>
                        </a:spcBef>
                        <a:spcAft>
                          <a:spcPts val="0"/>
                        </a:spcAft>
                        <a:tabLst>
                          <a:tab pos="8731250" algn="l"/>
                        </a:tabLst>
                      </a:pP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每學期期末辦理</a:t>
                      </a:r>
                    </a:p>
                    <a:p>
                      <a:pPr algn="just">
                        <a:spcBef>
                          <a:spcPts val="0"/>
                        </a:spcBef>
                        <a:spcAft>
                          <a:spcPts val="0"/>
                        </a:spcAft>
                        <a:tabLst>
                          <a:tab pos="8731250" algn="l"/>
                        </a:tabLst>
                      </a:pP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上學期：</a:t>
                      </a:r>
                      <a:r>
                        <a:rPr lang="en-US" altLang="zh-TW"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12-1</a:t>
                      </a: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月</a:t>
                      </a:r>
                    </a:p>
                    <a:p>
                      <a:pPr algn="just">
                        <a:spcBef>
                          <a:spcPts val="0"/>
                        </a:spcBef>
                        <a:spcAft>
                          <a:spcPts val="0"/>
                        </a:spcAft>
                        <a:tabLst>
                          <a:tab pos="8731250" algn="l"/>
                        </a:tabLst>
                      </a:pP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下學期：</a:t>
                      </a:r>
                      <a:r>
                        <a:rPr lang="en-US" altLang="zh-TW"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5-6</a:t>
                      </a: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月</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tc>
              </a:tr>
            </a:tbl>
          </a:graphicData>
        </a:graphic>
      </p:graphicFrame>
      <p:pic>
        <p:nvPicPr>
          <p:cNvPr id="6" name="图片 29"/>
          <p:cNvPicPr>
            <a:picLocks noChangeAspect="1"/>
          </p:cNvPicPr>
          <p:nvPr/>
        </p:nvPicPr>
        <p:blipFill rotWithShape="1">
          <a:blip r:embed="rId2" cstate="print">
            <a:extLst>
              <a:ext uri="{28A0092B-C50C-407E-A947-70E740481C1C}">
                <a14:useLocalDpi xmlns:a14="http://schemas.microsoft.com/office/drawing/2010/main" val="0"/>
              </a:ext>
            </a:extLst>
          </a:blip>
          <a:srcRect b="39445"/>
          <a:stretch/>
        </p:blipFill>
        <p:spPr>
          <a:xfrm>
            <a:off x="338307" y="292100"/>
            <a:ext cx="1072811" cy="787400"/>
          </a:xfrm>
          <a:prstGeom prst="rect">
            <a:avLst/>
          </a:prstGeom>
        </p:spPr>
      </p:pic>
    </p:spTree>
    <p:extLst>
      <p:ext uri="{BB962C8B-B14F-4D97-AF65-F5344CB8AC3E}">
        <p14:creationId xmlns:p14="http://schemas.microsoft.com/office/powerpoint/2010/main" val="103691902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5"/>
          <p:cNvSpPr txBox="1"/>
          <p:nvPr/>
        </p:nvSpPr>
        <p:spPr>
          <a:xfrm>
            <a:off x="5128765" y="5380236"/>
            <a:ext cx="588568" cy="298527"/>
          </a:xfrm>
          <a:prstGeom prst="rect">
            <a:avLst/>
          </a:prstGeom>
          <a:noFill/>
        </p:spPr>
        <p:txBody>
          <a:bodyPr wrap="square">
            <a:normAutofit fontScale="92500" lnSpcReduction="20000"/>
          </a:bodyPr>
          <a:lstStyle/>
          <a:p>
            <a:r>
              <a:rPr lang="en-US" sz="1697" b="1" dirty="0">
                <a:solidFill>
                  <a:schemeClr val="bg1"/>
                </a:solidFill>
              </a:rPr>
              <a:t>04</a:t>
            </a:r>
          </a:p>
        </p:txBody>
      </p:sp>
      <p:sp>
        <p:nvSpPr>
          <p:cNvPr id="9" name="文本框 6"/>
          <p:cNvSpPr txBox="1"/>
          <p:nvPr/>
        </p:nvSpPr>
        <p:spPr>
          <a:xfrm>
            <a:off x="4557846" y="5380236"/>
            <a:ext cx="588568" cy="298527"/>
          </a:xfrm>
          <a:prstGeom prst="rect">
            <a:avLst/>
          </a:prstGeom>
          <a:noFill/>
        </p:spPr>
        <p:txBody>
          <a:bodyPr wrap="square">
            <a:normAutofit fontScale="92500" lnSpcReduction="20000"/>
          </a:bodyPr>
          <a:lstStyle/>
          <a:p>
            <a:r>
              <a:rPr lang="en-US" sz="1697" b="1">
                <a:solidFill>
                  <a:schemeClr val="bg1"/>
                </a:solidFill>
              </a:rPr>
              <a:t>03</a:t>
            </a:r>
          </a:p>
        </p:txBody>
      </p:sp>
      <p:sp>
        <p:nvSpPr>
          <p:cNvPr id="10" name="文本框 7"/>
          <p:cNvSpPr txBox="1"/>
          <p:nvPr/>
        </p:nvSpPr>
        <p:spPr>
          <a:xfrm>
            <a:off x="3986927" y="5380236"/>
            <a:ext cx="588568" cy="298527"/>
          </a:xfrm>
          <a:prstGeom prst="rect">
            <a:avLst/>
          </a:prstGeom>
          <a:noFill/>
        </p:spPr>
        <p:txBody>
          <a:bodyPr wrap="square">
            <a:normAutofit fontScale="92500" lnSpcReduction="20000"/>
          </a:bodyPr>
          <a:lstStyle/>
          <a:p>
            <a:r>
              <a:rPr lang="en-US" sz="1697" b="1">
                <a:solidFill>
                  <a:schemeClr val="bg1"/>
                </a:solidFill>
              </a:rPr>
              <a:t>02</a:t>
            </a:r>
          </a:p>
        </p:txBody>
      </p:sp>
      <p:sp>
        <p:nvSpPr>
          <p:cNvPr id="11" name="文本框 8"/>
          <p:cNvSpPr txBox="1"/>
          <p:nvPr/>
        </p:nvSpPr>
        <p:spPr>
          <a:xfrm>
            <a:off x="3416010" y="5380236"/>
            <a:ext cx="588568" cy="298527"/>
          </a:xfrm>
          <a:prstGeom prst="rect">
            <a:avLst/>
          </a:prstGeom>
          <a:noFill/>
        </p:spPr>
        <p:txBody>
          <a:bodyPr wrap="square">
            <a:normAutofit fontScale="92500" lnSpcReduction="20000"/>
          </a:bodyPr>
          <a:lstStyle/>
          <a:p>
            <a:r>
              <a:rPr lang="en-US" sz="1697" b="1">
                <a:solidFill>
                  <a:schemeClr val="bg1"/>
                </a:solidFill>
              </a:rPr>
              <a:t>01</a:t>
            </a:r>
          </a:p>
        </p:txBody>
      </p:sp>
      <p:pic>
        <p:nvPicPr>
          <p:cNvPr id="30" name="图片 29"/>
          <p:cNvPicPr>
            <a:picLocks noChangeAspect="1"/>
          </p:cNvPicPr>
          <p:nvPr/>
        </p:nvPicPr>
        <p:blipFill rotWithShape="1">
          <a:blip r:embed="rId3" cstate="print">
            <a:extLst>
              <a:ext uri="{28A0092B-C50C-407E-A947-70E740481C1C}">
                <a14:useLocalDpi xmlns:a14="http://schemas.microsoft.com/office/drawing/2010/main" val="0"/>
              </a:ext>
            </a:extLst>
          </a:blip>
          <a:srcRect b="39445"/>
          <a:stretch/>
        </p:blipFill>
        <p:spPr>
          <a:xfrm>
            <a:off x="338307" y="292100"/>
            <a:ext cx="1072811" cy="787400"/>
          </a:xfrm>
          <a:prstGeom prst="rect">
            <a:avLst/>
          </a:prstGeom>
        </p:spPr>
      </p:pic>
      <p:sp>
        <p:nvSpPr>
          <p:cNvPr id="32" name="文本框 31"/>
          <p:cNvSpPr txBox="1"/>
          <p:nvPr/>
        </p:nvSpPr>
        <p:spPr>
          <a:xfrm>
            <a:off x="1533918" y="363433"/>
            <a:ext cx="6650712" cy="769441"/>
          </a:xfrm>
          <a:prstGeom prst="rect">
            <a:avLst/>
          </a:prstGeom>
          <a:noFill/>
        </p:spPr>
        <p:txBody>
          <a:bodyPr wrap="square" rtlCol="0">
            <a:spAutoFit/>
            <a:scene3d>
              <a:camera prst="orthographicFront"/>
              <a:lightRig rig="threePt" dir="t"/>
            </a:scene3d>
            <a:sp3d contourW="12700"/>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zh-TW" altLang="en-US" sz="4400" b="1" i="0" u="none" strike="noStrike" kern="1200" cap="none" spc="0" normalizeH="0" baseline="0" noProof="0" dirty="0" smtClean="0">
                <a:ln>
                  <a:noFill/>
                </a:ln>
                <a:solidFill>
                  <a:prstClr val="black">
                    <a:lumMod val="75000"/>
                    <a:lumOff val="25000"/>
                  </a:prstClr>
                </a:solidFill>
                <a:effectLst/>
                <a:uLnTx/>
                <a:uFillTx/>
                <a:latin typeface="微软雅黑"/>
                <a:ea typeface="微软雅黑"/>
                <a:cs typeface="+mn-cs"/>
              </a:rPr>
              <a:t>課程總體架構之檢核工具</a:t>
            </a:r>
            <a:endParaRPr kumimoji="0" lang="zh-CN" altLang="en-US" sz="4400" b="1"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endParaRPr>
          </a:p>
        </p:txBody>
      </p:sp>
      <p:graphicFrame>
        <p:nvGraphicFramePr>
          <p:cNvPr id="19" name="表格 18"/>
          <p:cNvGraphicFramePr>
            <a:graphicFrameLocks noGrp="1"/>
          </p:cNvGraphicFramePr>
          <p:nvPr>
            <p:extLst/>
          </p:nvPr>
        </p:nvGraphicFramePr>
        <p:xfrm>
          <a:off x="584617" y="1469038"/>
          <a:ext cx="11062740" cy="4467067"/>
        </p:xfrm>
        <a:graphic>
          <a:graphicData uri="http://schemas.openxmlformats.org/drawingml/2006/table">
            <a:tbl>
              <a:tblPr firstRow="1" firstCol="1" bandRow="1">
                <a:tableStyleId>{5C22544A-7EE6-4342-B048-85BDC9FD1C3A}</a:tableStyleId>
              </a:tblPr>
              <a:tblGrid>
                <a:gridCol w="1154242"/>
                <a:gridCol w="764964"/>
                <a:gridCol w="1232661"/>
                <a:gridCol w="7910873"/>
              </a:tblGrid>
              <a:tr h="600227">
                <a:tc>
                  <a:txBody>
                    <a:bodyPr/>
                    <a:lstStyle/>
                    <a:p>
                      <a:pPr algn="ctr">
                        <a:spcAft>
                          <a:spcPts val="0"/>
                        </a:spcAft>
                        <a:tabLst>
                          <a:tab pos="8731250" algn="l"/>
                        </a:tabLst>
                      </a:pPr>
                      <a:r>
                        <a:rPr lang="zh-TW" sz="2000" kern="100" dirty="0" smtClean="0">
                          <a:effectLst/>
                        </a:rPr>
                        <a:t>檢核</a:t>
                      </a:r>
                      <a:r>
                        <a:rPr lang="zh-TW" sz="2000" kern="100" dirty="0">
                          <a:effectLst/>
                        </a:rPr>
                        <a:t>對象</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gridSpan="2">
                  <a:txBody>
                    <a:bodyPr/>
                    <a:lstStyle/>
                    <a:p>
                      <a:pPr algn="ctr">
                        <a:spcAft>
                          <a:spcPts val="0"/>
                        </a:spcAft>
                        <a:tabLst>
                          <a:tab pos="8731250" algn="l"/>
                        </a:tabLst>
                      </a:pPr>
                      <a:r>
                        <a:rPr lang="zh-TW" sz="2000" kern="100" dirty="0">
                          <a:effectLst/>
                        </a:rPr>
                        <a:t>檢核層面</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hMerge="1">
                  <a:txBody>
                    <a:bodyPr/>
                    <a:lstStyle/>
                    <a:p>
                      <a:endParaRPr lang="zh-TW" altLang="en-US"/>
                    </a:p>
                  </a:txBody>
                  <a:tcPr/>
                </a:tc>
                <a:tc>
                  <a:txBody>
                    <a:bodyPr/>
                    <a:lstStyle/>
                    <a:p>
                      <a:pPr algn="ctr">
                        <a:spcAft>
                          <a:spcPts val="0"/>
                        </a:spcAft>
                        <a:tabLst>
                          <a:tab pos="8731250" algn="l"/>
                        </a:tabLst>
                      </a:pPr>
                      <a:r>
                        <a:rPr lang="zh-TW" sz="2000" kern="100" dirty="0">
                          <a:effectLst/>
                        </a:rPr>
                        <a:t>檢核資料與方法</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r>
              <a:tr h="878478">
                <a:tc rowSpan="4">
                  <a:txBody>
                    <a:bodyPr/>
                    <a:lstStyle/>
                    <a:p>
                      <a:pPr algn="ctr">
                        <a:spcAft>
                          <a:spcPts val="0"/>
                        </a:spcAft>
                        <a:tabLst>
                          <a:tab pos="8731250" algn="l"/>
                        </a:tabLst>
                      </a:pPr>
                      <a:r>
                        <a:rPr lang="zh-TW" sz="2000" kern="100" dirty="0">
                          <a:effectLst/>
                        </a:rPr>
                        <a:t>課程總體架構</a:t>
                      </a:r>
                    </a:p>
                    <a:p>
                      <a:pPr algn="ctr">
                        <a:spcAft>
                          <a:spcPts val="0"/>
                        </a:spcAft>
                        <a:tabLst>
                          <a:tab pos="8731250" algn="l"/>
                        </a:tabLst>
                      </a:pPr>
                      <a:r>
                        <a:rPr lang="en-US" sz="2000" kern="100" dirty="0">
                          <a:effectLst/>
                        </a:rPr>
                        <a:t>(</a:t>
                      </a:r>
                      <a:r>
                        <a:rPr lang="zh-TW" sz="2000" kern="100" dirty="0">
                          <a:effectLst/>
                        </a:rPr>
                        <a:t>相關表件如附件二、</a:t>
                      </a:r>
                      <a:r>
                        <a:rPr lang="zh-TW" sz="2000" kern="100" dirty="0" smtClean="0">
                          <a:effectLst/>
                        </a:rPr>
                        <a:t>附件</a:t>
                      </a:r>
                      <a:r>
                        <a:rPr lang="zh-TW" altLang="en-US" sz="2000" kern="100" dirty="0" smtClean="0">
                          <a:effectLst/>
                        </a:rPr>
                        <a:t>八</a:t>
                      </a:r>
                      <a:r>
                        <a:rPr lang="en-US" sz="2000" kern="100" dirty="0" smtClean="0">
                          <a:effectLst/>
                        </a:rPr>
                        <a:t>)</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gridSpan="2">
                  <a:txBody>
                    <a:bodyPr/>
                    <a:lstStyle/>
                    <a:p>
                      <a:pPr algn="ctr">
                        <a:spcAft>
                          <a:spcPts val="0"/>
                        </a:spcAft>
                        <a:tabLst>
                          <a:tab pos="8731250" algn="l"/>
                        </a:tabLst>
                      </a:pPr>
                      <a:r>
                        <a:rPr lang="zh-TW" sz="2400" b="1" kern="100" dirty="0">
                          <a:effectLst/>
                        </a:rPr>
                        <a:t>課程設計</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hMerge="1">
                  <a:txBody>
                    <a:bodyPr/>
                    <a:lstStyle/>
                    <a:p>
                      <a:endParaRPr lang="zh-TW" altLang="en-US"/>
                    </a:p>
                  </a:txBody>
                  <a:tcPr/>
                </a:tc>
                <a:tc>
                  <a:txBody>
                    <a:bodyPr/>
                    <a:lstStyle/>
                    <a:p>
                      <a:pPr algn="l">
                        <a:spcAft>
                          <a:spcPts val="0"/>
                        </a:spcAft>
                        <a:tabLst>
                          <a:tab pos="8731250" algn="l"/>
                        </a:tabLst>
                      </a:pPr>
                      <a:r>
                        <a:rPr lang="en-US" sz="2000" kern="100" dirty="0">
                          <a:effectLst/>
                        </a:rPr>
                        <a:t>1.</a:t>
                      </a:r>
                      <a:r>
                        <a:rPr lang="zh-TW" sz="2000" kern="100" dirty="0">
                          <a:effectLst/>
                        </a:rPr>
                        <a:t>檢視分析學校課程計畫中之課程總體架構內容。</a:t>
                      </a:r>
                      <a:r>
                        <a:rPr lang="en-US" sz="2000" kern="100" dirty="0">
                          <a:effectLst/>
                        </a:rPr>
                        <a:t>(C2-1</a:t>
                      </a:r>
                      <a:r>
                        <a:rPr lang="zh-TW" sz="2000" kern="100" dirty="0">
                          <a:effectLst/>
                        </a:rPr>
                        <a:t>或大系統</a:t>
                      </a:r>
                      <a:r>
                        <a:rPr lang="en-US" sz="2000" kern="100" dirty="0">
                          <a:effectLst/>
                        </a:rPr>
                        <a:t>)</a:t>
                      </a:r>
                      <a:endParaRPr lang="zh-TW" sz="2000" kern="100" dirty="0">
                        <a:effectLst/>
                      </a:endParaRPr>
                    </a:p>
                    <a:p>
                      <a:pPr algn="l">
                        <a:spcAft>
                          <a:spcPts val="0"/>
                        </a:spcAft>
                        <a:tabLst>
                          <a:tab pos="8731250" algn="l"/>
                        </a:tabLst>
                      </a:pPr>
                      <a:r>
                        <a:rPr lang="en-US" sz="2000" kern="100" dirty="0">
                          <a:effectLst/>
                        </a:rPr>
                        <a:t>2.</a:t>
                      </a:r>
                      <a:r>
                        <a:rPr lang="zh-TW" sz="2000" kern="100" dirty="0">
                          <a:effectLst/>
                        </a:rPr>
                        <a:t>訪談教師對課程總體架構之意見。</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r>
              <a:tr h="919496">
                <a:tc vMerge="1">
                  <a:txBody>
                    <a:bodyPr/>
                    <a:lstStyle/>
                    <a:p>
                      <a:endParaRPr lang="zh-TW" altLang="en-US"/>
                    </a:p>
                  </a:txBody>
                  <a:tcPr/>
                </a:tc>
                <a:tc rowSpan="2">
                  <a:txBody>
                    <a:bodyPr/>
                    <a:lstStyle/>
                    <a:p>
                      <a:pPr algn="ctr">
                        <a:spcAft>
                          <a:spcPts val="0"/>
                        </a:spcAft>
                        <a:tabLst>
                          <a:tab pos="8731250" algn="l"/>
                        </a:tabLst>
                      </a:pPr>
                      <a:r>
                        <a:rPr lang="zh-TW" sz="2400" b="1" kern="100" dirty="0">
                          <a:effectLst/>
                        </a:rPr>
                        <a:t>課程實施</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a:txBody>
                    <a:bodyPr/>
                    <a:lstStyle/>
                    <a:p>
                      <a:pPr algn="ctr">
                        <a:spcAft>
                          <a:spcPts val="0"/>
                        </a:spcAft>
                        <a:tabLst>
                          <a:tab pos="8731250" algn="l"/>
                        </a:tabLst>
                      </a:pPr>
                      <a:r>
                        <a:rPr lang="zh-TW" sz="2400" b="1" kern="100" dirty="0">
                          <a:effectLst/>
                        </a:rPr>
                        <a:t>實施</a:t>
                      </a:r>
                    </a:p>
                    <a:p>
                      <a:pPr algn="ctr">
                        <a:spcAft>
                          <a:spcPts val="0"/>
                        </a:spcAft>
                        <a:tabLst>
                          <a:tab pos="8731250" algn="l"/>
                        </a:tabLst>
                      </a:pPr>
                      <a:r>
                        <a:rPr lang="zh-TW" sz="2400" b="1" kern="100" dirty="0">
                          <a:effectLst/>
                        </a:rPr>
                        <a:t>準備</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a:txBody>
                    <a:bodyPr/>
                    <a:lstStyle/>
                    <a:p>
                      <a:pPr algn="l">
                        <a:spcAft>
                          <a:spcPts val="0"/>
                        </a:spcAft>
                        <a:tabLst>
                          <a:tab pos="8731250" algn="l"/>
                        </a:tabLst>
                      </a:pPr>
                      <a:r>
                        <a:rPr lang="en-US" sz="2000" kern="100" dirty="0">
                          <a:effectLst/>
                        </a:rPr>
                        <a:t>1.</a:t>
                      </a:r>
                      <a:r>
                        <a:rPr lang="zh-TW" sz="2000" kern="100" dirty="0">
                          <a:effectLst/>
                        </a:rPr>
                        <a:t>檢視分析各處室有關課程實施準備的相關資料。</a:t>
                      </a:r>
                    </a:p>
                    <a:p>
                      <a:pPr algn="l">
                        <a:spcAft>
                          <a:spcPts val="0"/>
                        </a:spcAft>
                        <a:tabLst>
                          <a:tab pos="8731250" algn="l"/>
                        </a:tabLst>
                      </a:pPr>
                      <a:r>
                        <a:rPr lang="en-US" sz="2000" kern="100" dirty="0">
                          <a:effectLst/>
                        </a:rPr>
                        <a:t>2.</a:t>
                      </a:r>
                      <a:r>
                        <a:rPr lang="zh-TW" sz="2000" kern="100" dirty="0">
                          <a:effectLst/>
                        </a:rPr>
                        <a:t>實地觀察檢視各課程實施場所之設備與材料。</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r>
              <a:tr h="1149370">
                <a:tc vMerge="1">
                  <a:txBody>
                    <a:bodyPr/>
                    <a:lstStyle/>
                    <a:p>
                      <a:endParaRPr lang="zh-TW" altLang="en-US"/>
                    </a:p>
                  </a:txBody>
                  <a:tcPr/>
                </a:tc>
                <a:tc vMerge="1">
                  <a:txBody>
                    <a:bodyPr/>
                    <a:lstStyle/>
                    <a:p>
                      <a:endParaRPr lang="zh-TW" altLang="en-US"/>
                    </a:p>
                  </a:txBody>
                  <a:tcPr/>
                </a:tc>
                <a:tc>
                  <a:txBody>
                    <a:bodyPr/>
                    <a:lstStyle/>
                    <a:p>
                      <a:pPr algn="ctr">
                        <a:spcAft>
                          <a:spcPts val="0"/>
                        </a:spcAft>
                        <a:tabLst>
                          <a:tab pos="8731250" algn="l"/>
                        </a:tabLst>
                      </a:pPr>
                      <a:r>
                        <a:rPr lang="zh-TW" sz="2400" b="1" kern="100" dirty="0">
                          <a:effectLst/>
                        </a:rPr>
                        <a:t>實施</a:t>
                      </a:r>
                    </a:p>
                    <a:p>
                      <a:pPr algn="ctr">
                        <a:spcAft>
                          <a:spcPts val="0"/>
                        </a:spcAft>
                        <a:tabLst>
                          <a:tab pos="8731250" algn="l"/>
                        </a:tabLst>
                      </a:pPr>
                      <a:r>
                        <a:rPr lang="zh-TW" sz="2400" b="1" kern="100" dirty="0">
                          <a:effectLst/>
                        </a:rPr>
                        <a:t>情形</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a:txBody>
                    <a:bodyPr/>
                    <a:lstStyle/>
                    <a:p>
                      <a:pPr algn="l">
                        <a:spcAft>
                          <a:spcPts val="0"/>
                        </a:spcAft>
                        <a:tabLst>
                          <a:tab pos="8731250" algn="l"/>
                        </a:tabLst>
                      </a:pPr>
                      <a:r>
                        <a:rPr lang="en-US" sz="2000" kern="100" dirty="0">
                          <a:effectLst/>
                        </a:rPr>
                        <a:t>1.</a:t>
                      </a:r>
                      <a:r>
                        <a:rPr lang="zh-TW" sz="2000" kern="100" dirty="0">
                          <a:effectLst/>
                        </a:rPr>
                        <a:t>觀察各課程實施情形。</a:t>
                      </a:r>
                    </a:p>
                    <a:p>
                      <a:pPr marL="152400" indent="-152400" algn="l">
                        <a:spcAft>
                          <a:spcPts val="0"/>
                        </a:spcAft>
                        <a:tabLst>
                          <a:tab pos="8731250" algn="l"/>
                        </a:tabLst>
                      </a:pPr>
                      <a:r>
                        <a:rPr lang="en-US" sz="2000" kern="100" dirty="0">
                          <a:effectLst/>
                        </a:rPr>
                        <a:t>2.</a:t>
                      </a:r>
                      <a:r>
                        <a:rPr lang="zh-TW" sz="2000" kern="100" dirty="0">
                          <a:effectLst/>
                        </a:rPr>
                        <a:t>分析各領域</a:t>
                      </a:r>
                      <a:r>
                        <a:rPr lang="en-US" sz="2000" kern="100" dirty="0">
                          <a:effectLst/>
                        </a:rPr>
                        <a:t>/</a:t>
                      </a:r>
                      <a:r>
                        <a:rPr lang="zh-TW" sz="2000" kern="100" dirty="0">
                          <a:effectLst/>
                        </a:rPr>
                        <a:t>科目教學研究會及彈性學習課程設計與推動小組之會議記錄、觀、議課紀錄。</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r>
              <a:tr h="919496">
                <a:tc vMerge="1">
                  <a:txBody>
                    <a:bodyPr/>
                    <a:lstStyle/>
                    <a:p>
                      <a:endParaRPr lang="zh-TW" altLang="en-US"/>
                    </a:p>
                  </a:txBody>
                  <a:tcPr/>
                </a:tc>
                <a:tc gridSpan="2">
                  <a:txBody>
                    <a:bodyPr/>
                    <a:lstStyle/>
                    <a:p>
                      <a:pPr algn="ctr">
                        <a:spcAft>
                          <a:spcPts val="0"/>
                        </a:spcAft>
                        <a:tabLst>
                          <a:tab pos="8731250" algn="l"/>
                        </a:tabLst>
                      </a:pPr>
                      <a:r>
                        <a:rPr lang="zh-TW" sz="2400" b="1" kern="100" dirty="0">
                          <a:effectLst/>
                        </a:rPr>
                        <a:t>課程效果</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hMerge="1">
                  <a:txBody>
                    <a:bodyPr/>
                    <a:lstStyle/>
                    <a:p>
                      <a:endParaRPr lang="zh-TW" altLang="en-US"/>
                    </a:p>
                  </a:txBody>
                  <a:tcPr/>
                </a:tc>
                <a:tc>
                  <a:txBody>
                    <a:bodyPr/>
                    <a:lstStyle/>
                    <a:p>
                      <a:pPr algn="l">
                        <a:spcAft>
                          <a:spcPts val="0"/>
                        </a:spcAft>
                        <a:tabLst>
                          <a:tab pos="8731250" algn="l"/>
                        </a:tabLst>
                      </a:pPr>
                      <a:r>
                        <a:rPr lang="zh-TW" sz="2000" kern="100" dirty="0">
                          <a:effectLst/>
                        </a:rPr>
                        <a:t>檢視分析各領域</a:t>
                      </a:r>
                      <a:r>
                        <a:rPr lang="en-US" sz="2000" kern="100" dirty="0">
                          <a:effectLst/>
                        </a:rPr>
                        <a:t>/</a:t>
                      </a:r>
                      <a:r>
                        <a:rPr lang="zh-TW" sz="2000" kern="100" dirty="0">
                          <a:effectLst/>
                        </a:rPr>
                        <a:t>科目教學研究會及彈性學習課程設計與推動小組提供之課程效果評估資料。</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r>
            </a:tbl>
          </a:graphicData>
        </a:graphic>
      </p:graphicFrame>
    </p:spTree>
    <p:extLst>
      <p:ext uri="{BB962C8B-B14F-4D97-AF65-F5344CB8AC3E}">
        <p14:creationId xmlns:p14="http://schemas.microsoft.com/office/powerpoint/2010/main" val="8711817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5"/>
          <p:cNvSpPr txBox="1"/>
          <p:nvPr/>
        </p:nvSpPr>
        <p:spPr>
          <a:xfrm>
            <a:off x="5128765" y="5380236"/>
            <a:ext cx="588568" cy="298527"/>
          </a:xfrm>
          <a:prstGeom prst="rect">
            <a:avLst/>
          </a:prstGeom>
          <a:noFill/>
        </p:spPr>
        <p:txBody>
          <a:bodyPr wrap="square">
            <a:normAutofit fontScale="92500" lnSpcReduction="20000"/>
          </a:bodyPr>
          <a:lstStyle/>
          <a:p>
            <a:r>
              <a:rPr lang="en-US" sz="1697" b="1" dirty="0">
                <a:solidFill>
                  <a:schemeClr val="bg1"/>
                </a:solidFill>
              </a:rPr>
              <a:t>04</a:t>
            </a:r>
          </a:p>
        </p:txBody>
      </p:sp>
      <p:sp>
        <p:nvSpPr>
          <p:cNvPr id="9" name="文本框 6"/>
          <p:cNvSpPr txBox="1"/>
          <p:nvPr/>
        </p:nvSpPr>
        <p:spPr>
          <a:xfrm>
            <a:off x="4557846" y="5380236"/>
            <a:ext cx="588568" cy="298527"/>
          </a:xfrm>
          <a:prstGeom prst="rect">
            <a:avLst/>
          </a:prstGeom>
          <a:noFill/>
        </p:spPr>
        <p:txBody>
          <a:bodyPr wrap="square">
            <a:normAutofit fontScale="92500" lnSpcReduction="20000"/>
          </a:bodyPr>
          <a:lstStyle/>
          <a:p>
            <a:r>
              <a:rPr lang="en-US" sz="1697" b="1">
                <a:solidFill>
                  <a:schemeClr val="bg1"/>
                </a:solidFill>
              </a:rPr>
              <a:t>03</a:t>
            </a:r>
          </a:p>
        </p:txBody>
      </p:sp>
      <p:sp>
        <p:nvSpPr>
          <p:cNvPr id="10" name="文本框 7"/>
          <p:cNvSpPr txBox="1"/>
          <p:nvPr/>
        </p:nvSpPr>
        <p:spPr>
          <a:xfrm>
            <a:off x="3986927" y="5380236"/>
            <a:ext cx="588568" cy="298527"/>
          </a:xfrm>
          <a:prstGeom prst="rect">
            <a:avLst/>
          </a:prstGeom>
          <a:noFill/>
        </p:spPr>
        <p:txBody>
          <a:bodyPr wrap="square">
            <a:normAutofit fontScale="92500" lnSpcReduction="20000"/>
          </a:bodyPr>
          <a:lstStyle/>
          <a:p>
            <a:r>
              <a:rPr lang="en-US" sz="1697" b="1">
                <a:solidFill>
                  <a:schemeClr val="bg1"/>
                </a:solidFill>
              </a:rPr>
              <a:t>02</a:t>
            </a:r>
          </a:p>
        </p:txBody>
      </p:sp>
      <p:sp>
        <p:nvSpPr>
          <p:cNvPr id="11" name="文本框 8"/>
          <p:cNvSpPr txBox="1"/>
          <p:nvPr/>
        </p:nvSpPr>
        <p:spPr>
          <a:xfrm>
            <a:off x="3416010" y="5380236"/>
            <a:ext cx="588568" cy="298527"/>
          </a:xfrm>
          <a:prstGeom prst="rect">
            <a:avLst/>
          </a:prstGeom>
          <a:noFill/>
        </p:spPr>
        <p:txBody>
          <a:bodyPr wrap="square">
            <a:normAutofit fontScale="92500" lnSpcReduction="20000"/>
          </a:bodyPr>
          <a:lstStyle/>
          <a:p>
            <a:r>
              <a:rPr lang="en-US" sz="1697" b="1">
                <a:solidFill>
                  <a:schemeClr val="bg1"/>
                </a:solidFill>
              </a:rPr>
              <a:t>01</a:t>
            </a:r>
          </a:p>
        </p:txBody>
      </p:sp>
      <p:pic>
        <p:nvPicPr>
          <p:cNvPr id="30" name="图片 29"/>
          <p:cNvPicPr>
            <a:picLocks noChangeAspect="1"/>
          </p:cNvPicPr>
          <p:nvPr/>
        </p:nvPicPr>
        <p:blipFill rotWithShape="1">
          <a:blip r:embed="rId3" cstate="print">
            <a:extLst>
              <a:ext uri="{28A0092B-C50C-407E-A947-70E740481C1C}">
                <a14:useLocalDpi xmlns:a14="http://schemas.microsoft.com/office/drawing/2010/main" val="0"/>
              </a:ext>
            </a:extLst>
          </a:blip>
          <a:srcRect b="39445"/>
          <a:stretch/>
        </p:blipFill>
        <p:spPr>
          <a:xfrm>
            <a:off x="338307" y="292100"/>
            <a:ext cx="1072811" cy="787400"/>
          </a:xfrm>
          <a:prstGeom prst="rect">
            <a:avLst/>
          </a:prstGeom>
        </p:spPr>
      </p:pic>
      <p:sp>
        <p:nvSpPr>
          <p:cNvPr id="32" name="文本框 31"/>
          <p:cNvSpPr txBox="1"/>
          <p:nvPr/>
        </p:nvSpPr>
        <p:spPr>
          <a:xfrm>
            <a:off x="1533918" y="363433"/>
            <a:ext cx="7205348" cy="769441"/>
          </a:xfrm>
          <a:prstGeom prst="rect">
            <a:avLst/>
          </a:prstGeom>
          <a:noFill/>
        </p:spPr>
        <p:txBody>
          <a:bodyPr wrap="square" rtlCol="0">
            <a:spAutoFit/>
            <a:scene3d>
              <a:camera prst="orthographicFront"/>
              <a:lightRig rig="threePt" dir="t"/>
            </a:scene3d>
            <a:sp3d contourW="12700"/>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zh-TW" altLang="en-US" sz="4400" b="1" i="0" u="none" strike="noStrike" kern="1200" cap="none" spc="0" normalizeH="0" baseline="0" noProof="0" dirty="0" smtClean="0">
                <a:ln>
                  <a:noFill/>
                </a:ln>
                <a:solidFill>
                  <a:prstClr val="black">
                    <a:lumMod val="75000"/>
                    <a:lumOff val="25000"/>
                  </a:prstClr>
                </a:solidFill>
                <a:effectLst/>
                <a:uLnTx/>
                <a:uFillTx/>
                <a:latin typeface="微软雅黑"/>
                <a:ea typeface="微软雅黑"/>
                <a:cs typeface="+mn-cs"/>
              </a:rPr>
              <a:t>各</a:t>
            </a:r>
            <a:r>
              <a:rPr kumimoji="0" lang="en-US" altLang="zh-TW" sz="4400" b="1" i="0" u="none" strike="noStrike" kern="1200" cap="none" spc="0" normalizeH="0" baseline="0" noProof="0" dirty="0" smtClean="0">
                <a:ln>
                  <a:noFill/>
                </a:ln>
                <a:solidFill>
                  <a:prstClr val="black">
                    <a:lumMod val="75000"/>
                    <a:lumOff val="25000"/>
                  </a:prstClr>
                </a:solidFill>
                <a:effectLst/>
                <a:uLnTx/>
                <a:uFillTx/>
                <a:latin typeface="微软雅黑"/>
                <a:ea typeface="微软雅黑"/>
                <a:cs typeface="+mn-cs"/>
              </a:rPr>
              <a:t>(</a:t>
            </a:r>
            <a:r>
              <a:rPr kumimoji="0" lang="zh-TW" altLang="en-US" sz="4400" b="1" i="0" u="none" strike="noStrike" kern="1200" cap="none" spc="0" normalizeH="0" baseline="0" noProof="0" dirty="0" smtClean="0">
                <a:ln>
                  <a:noFill/>
                </a:ln>
                <a:solidFill>
                  <a:prstClr val="black">
                    <a:lumMod val="75000"/>
                    <a:lumOff val="25000"/>
                  </a:prstClr>
                </a:solidFill>
                <a:effectLst/>
                <a:uLnTx/>
                <a:uFillTx/>
                <a:latin typeface="微软雅黑"/>
                <a:ea typeface="微软雅黑"/>
                <a:cs typeface="+mn-cs"/>
              </a:rPr>
              <a:t>跨</a:t>
            </a:r>
            <a:r>
              <a:rPr kumimoji="0" lang="en-US" altLang="zh-TW" sz="4400" b="1" i="0" u="none" strike="noStrike" kern="1200" cap="none" spc="0" normalizeH="0" baseline="0" noProof="0" dirty="0" smtClean="0">
                <a:ln>
                  <a:noFill/>
                </a:ln>
                <a:solidFill>
                  <a:prstClr val="black">
                    <a:lumMod val="75000"/>
                    <a:lumOff val="25000"/>
                  </a:prstClr>
                </a:solidFill>
                <a:effectLst/>
                <a:uLnTx/>
                <a:uFillTx/>
                <a:latin typeface="微软雅黑"/>
                <a:ea typeface="微软雅黑"/>
                <a:cs typeface="+mn-cs"/>
              </a:rPr>
              <a:t>)</a:t>
            </a:r>
            <a:r>
              <a:rPr kumimoji="0" lang="zh-TW" altLang="en-US" sz="4400" b="1" i="0" u="none" strike="noStrike" kern="1200" cap="none" spc="0" normalizeH="0" baseline="0" noProof="0" dirty="0" smtClean="0">
                <a:ln>
                  <a:noFill/>
                </a:ln>
                <a:solidFill>
                  <a:prstClr val="black">
                    <a:lumMod val="75000"/>
                    <a:lumOff val="25000"/>
                  </a:prstClr>
                </a:solidFill>
                <a:effectLst/>
                <a:uLnTx/>
                <a:uFillTx/>
                <a:latin typeface="微软雅黑"/>
                <a:ea typeface="微软雅黑"/>
                <a:cs typeface="+mn-cs"/>
              </a:rPr>
              <a:t>領域課程之檢核工具</a:t>
            </a:r>
            <a:endParaRPr kumimoji="0" lang="zh-CN" altLang="en-US" sz="4400" b="1"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endParaRPr>
          </a:p>
        </p:txBody>
      </p:sp>
      <p:graphicFrame>
        <p:nvGraphicFramePr>
          <p:cNvPr id="19" name="表格 18"/>
          <p:cNvGraphicFramePr>
            <a:graphicFrameLocks noGrp="1"/>
          </p:cNvGraphicFramePr>
          <p:nvPr>
            <p:extLst/>
          </p:nvPr>
        </p:nvGraphicFramePr>
        <p:xfrm>
          <a:off x="509666" y="1588958"/>
          <a:ext cx="11257613" cy="4240992"/>
        </p:xfrm>
        <a:graphic>
          <a:graphicData uri="http://schemas.openxmlformats.org/drawingml/2006/table">
            <a:tbl>
              <a:tblPr firstRow="1" firstCol="1" bandRow="1">
                <a:tableStyleId>{5C22544A-7EE6-4342-B048-85BDC9FD1C3A}</a:tableStyleId>
              </a:tblPr>
              <a:tblGrid>
                <a:gridCol w="1174574"/>
                <a:gridCol w="778439"/>
                <a:gridCol w="1254375"/>
                <a:gridCol w="8050225"/>
              </a:tblGrid>
              <a:tr h="614556">
                <a:tc>
                  <a:txBody>
                    <a:bodyPr/>
                    <a:lstStyle/>
                    <a:p>
                      <a:pPr algn="ctr">
                        <a:spcAft>
                          <a:spcPts val="0"/>
                        </a:spcAft>
                        <a:tabLst>
                          <a:tab pos="8731250" algn="l"/>
                        </a:tabLst>
                      </a:pPr>
                      <a:r>
                        <a:rPr lang="zh-TW" sz="2000" kern="100" dirty="0" smtClean="0">
                          <a:effectLst/>
                        </a:rPr>
                        <a:t>檢核</a:t>
                      </a:r>
                      <a:r>
                        <a:rPr lang="zh-TW" sz="2000" kern="100" dirty="0">
                          <a:effectLst/>
                        </a:rPr>
                        <a:t>對象</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gridSpan="2">
                  <a:txBody>
                    <a:bodyPr/>
                    <a:lstStyle/>
                    <a:p>
                      <a:pPr algn="ctr">
                        <a:spcAft>
                          <a:spcPts val="0"/>
                        </a:spcAft>
                        <a:tabLst>
                          <a:tab pos="8731250" algn="l"/>
                        </a:tabLst>
                      </a:pPr>
                      <a:r>
                        <a:rPr lang="zh-TW" sz="2000" kern="100" dirty="0">
                          <a:effectLst/>
                        </a:rPr>
                        <a:t>檢核層面</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hMerge="1">
                  <a:txBody>
                    <a:bodyPr/>
                    <a:lstStyle/>
                    <a:p>
                      <a:endParaRPr lang="zh-TW" altLang="en-US"/>
                    </a:p>
                  </a:txBody>
                  <a:tcPr/>
                </a:tc>
                <a:tc>
                  <a:txBody>
                    <a:bodyPr/>
                    <a:lstStyle/>
                    <a:p>
                      <a:pPr algn="ctr">
                        <a:spcAft>
                          <a:spcPts val="0"/>
                        </a:spcAft>
                        <a:tabLst>
                          <a:tab pos="8731250" algn="l"/>
                        </a:tabLst>
                      </a:pPr>
                      <a:r>
                        <a:rPr lang="zh-TW" sz="2000" kern="100" dirty="0">
                          <a:effectLst/>
                        </a:rPr>
                        <a:t>檢核資料與方法</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r>
              <a:tr h="764538">
                <a:tc rowSpan="4">
                  <a:txBody>
                    <a:bodyPr/>
                    <a:lstStyle/>
                    <a:p>
                      <a:pPr algn="ctr">
                        <a:spcAft>
                          <a:spcPts val="0"/>
                        </a:spcAft>
                        <a:tabLst>
                          <a:tab pos="8731250" algn="l"/>
                        </a:tabLst>
                      </a:pPr>
                      <a:r>
                        <a:rPr lang="zh-TW" altLang="en-US" sz="2000" kern="100" dirty="0" smtClean="0">
                          <a:effectLst/>
                        </a:rPr>
                        <a:t>各</a:t>
                      </a:r>
                      <a:r>
                        <a:rPr lang="en-US" altLang="zh-TW" sz="2000" kern="100" dirty="0" smtClean="0">
                          <a:effectLst/>
                        </a:rPr>
                        <a:t>(</a:t>
                      </a:r>
                      <a:r>
                        <a:rPr lang="zh-TW" altLang="en-US" sz="2000" kern="100" dirty="0" smtClean="0">
                          <a:effectLst/>
                        </a:rPr>
                        <a:t>跨</a:t>
                      </a:r>
                      <a:r>
                        <a:rPr lang="en-US" altLang="zh-TW" sz="2000" kern="100" dirty="0" smtClean="0">
                          <a:effectLst/>
                        </a:rPr>
                        <a:t>)</a:t>
                      </a:r>
                      <a:r>
                        <a:rPr lang="zh-TW" altLang="en-US" sz="2000" kern="100" dirty="0" smtClean="0">
                          <a:effectLst/>
                        </a:rPr>
                        <a:t>領域課程</a:t>
                      </a:r>
                      <a:endParaRPr lang="en-US" altLang="zh-TW" sz="2000" kern="100" dirty="0" smtClean="0">
                        <a:effectLst/>
                      </a:endParaRPr>
                    </a:p>
                    <a:p>
                      <a:pPr algn="ctr">
                        <a:spcAft>
                          <a:spcPts val="0"/>
                        </a:spcAft>
                        <a:tabLst>
                          <a:tab pos="8731250" algn="l"/>
                        </a:tabLst>
                      </a:pPr>
                      <a:r>
                        <a:rPr lang="en-US" sz="2000" kern="100" dirty="0" smtClean="0">
                          <a:effectLst/>
                        </a:rPr>
                        <a:t>(</a:t>
                      </a:r>
                      <a:r>
                        <a:rPr lang="zh-TW" sz="2000" kern="100" dirty="0" smtClean="0">
                          <a:effectLst/>
                        </a:rPr>
                        <a:t>相關表件如附件</a:t>
                      </a:r>
                      <a:r>
                        <a:rPr lang="zh-TW" altLang="en-US" sz="2000" kern="100" dirty="0" smtClean="0">
                          <a:effectLst/>
                        </a:rPr>
                        <a:t>三</a:t>
                      </a:r>
                      <a:r>
                        <a:rPr lang="zh-TW" sz="2000" kern="100" dirty="0" smtClean="0">
                          <a:effectLst/>
                        </a:rPr>
                        <a:t>、</a:t>
                      </a:r>
                      <a:r>
                        <a:rPr lang="zh-TW" altLang="en-US" sz="2000" kern="100" dirty="0" smtClean="0">
                          <a:effectLst/>
                        </a:rPr>
                        <a:t>附件四</a:t>
                      </a:r>
                      <a:r>
                        <a:rPr lang="zh-TW" altLang="en-US" sz="2000" kern="100" dirty="0" smtClean="0">
                          <a:effectLst/>
                          <a:latin typeface="+mn-ea"/>
                          <a:ea typeface="+mn-ea"/>
                        </a:rPr>
                        <a:t>、</a:t>
                      </a:r>
                      <a:r>
                        <a:rPr lang="zh-TW" sz="2000" kern="100" dirty="0" smtClean="0">
                          <a:effectLst/>
                        </a:rPr>
                        <a:t>附件</a:t>
                      </a:r>
                      <a:r>
                        <a:rPr lang="zh-TW" altLang="en-US" sz="2000" kern="100" dirty="0" smtClean="0">
                          <a:effectLst/>
                        </a:rPr>
                        <a:t>六</a:t>
                      </a:r>
                      <a:r>
                        <a:rPr lang="zh-TW" altLang="en-US" sz="2000" kern="100" dirty="0" smtClean="0">
                          <a:effectLst/>
                          <a:latin typeface="+mn-ea"/>
                          <a:ea typeface="+mn-ea"/>
                        </a:rPr>
                        <a:t>、</a:t>
                      </a:r>
                      <a:r>
                        <a:rPr lang="zh-TW" altLang="zh-TW" sz="2000" kern="100" dirty="0" smtClean="0">
                          <a:effectLst/>
                        </a:rPr>
                        <a:t>附件</a:t>
                      </a:r>
                      <a:r>
                        <a:rPr lang="zh-TW" altLang="en-US" sz="2000" kern="100" dirty="0" smtClean="0">
                          <a:effectLst/>
                        </a:rPr>
                        <a:t>九</a:t>
                      </a:r>
                      <a:r>
                        <a:rPr lang="en-US" sz="2000" kern="100" dirty="0" smtClean="0">
                          <a:effectLst/>
                        </a:rPr>
                        <a:t>)</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gridSpan="2">
                  <a:txBody>
                    <a:bodyPr/>
                    <a:lstStyle/>
                    <a:p>
                      <a:pPr algn="ctr">
                        <a:spcAft>
                          <a:spcPts val="0"/>
                        </a:spcAft>
                        <a:tabLst>
                          <a:tab pos="8731250" algn="l"/>
                        </a:tabLst>
                      </a:pPr>
                      <a:r>
                        <a:rPr lang="zh-TW" sz="2400" b="1" kern="100" dirty="0">
                          <a:effectLst/>
                        </a:rPr>
                        <a:t>課程設計</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hMerge="1">
                  <a:txBody>
                    <a:bodyPr/>
                    <a:lstStyle/>
                    <a:p>
                      <a:endParaRPr lang="zh-TW" altLang="en-US"/>
                    </a:p>
                  </a:txBody>
                  <a:tcPr/>
                </a:tc>
                <a:tc>
                  <a:txBody>
                    <a:bodyPr/>
                    <a:lstStyle/>
                    <a:p>
                      <a:pPr marL="152400" indent="-152400" algn="l">
                        <a:spcAft>
                          <a:spcPts val="0"/>
                        </a:spcAft>
                        <a:tabLst>
                          <a:tab pos="8731250" algn="l"/>
                        </a:tabLst>
                      </a:pPr>
                      <a:r>
                        <a:rPr lang="en-US" sz="2000" kern="100" dirty="0">
                          <a:effectLst/>
                          <a:latin typeface="+mn-ea"/>
                          <a:ea typeface="+mn-ea"/>
                          <a:cs typeface="Times New Roman" panose="02020603050405020304" pitchFamily="18" charset="0"/>
                        </a:rPr>
                        <a:t>1.</a:t>
                      </a:r>
                      <a:r>
                        <a:rPr lang="zh-TW" sz="2000" kern="100" dirty="0">
                          <a:effectLst/>
                          <a:latin typeface="+mn-ea"/>
                          <a:ea typeface="+mn-ea"/>
                          <a:cs typeface="Times New Roman" panose="02020603050405020304" pitchFamily="18" charset="0"/>
                        </a:rPr>
                        <a:t>檢視分析各該</a:t>
                      </a:r>
                      <a:r>
                        <a:rPr lang="en-US" sz="2000" kern="100" dirty="0">
                          <a:effectLst/>
                          <a:latin typeface="+mn-ea"/>
                          <a:ea typeface="+mn-ea"/>
                          <a:cs typeface="Times New Roman" panose="02020603050405020304" pitchFamily="18" charset="0"/>
                        </a:rPr>
                        <a:t>(</a:t>
                      </a:r>
                      <a:r>
                        <a:rPr lang="zh-TW" sz="2000" kern="100" dirty="0">
                          <a:effectLst/>
                          <a:latin typeface="+mn-ea"/>
                          <a:ea typeface="+mn-ea"/>
                          <a:cs typeface="Times New Roman" panose="02020603050405020304" pitchFamily="18" charset="0"/>
                        </a:rPr>
                        <a:t>跨</a:t>
                      </a:r>
                      <a:r>
                        <a:rPr lang="en-US" sz="2000" kern="100" dirty="0">
                          <a:effectLst/>
                          <a:latin typeface="+mn-ea"/>
                          <a:ea typeface="+mn-ea"/>
                          <a:cs typeface="Times New Roman" panose="02020603050405020304" pitchFamily="18" charset="0"/>
                        </a:rPr>
                        <a:t>)</a:t>
                      </a:r>
                      <a:r>
                        <a:rPr lang="zh-TW" sz="2000" kern="100" dirty="0">
                          <a:effectLst/>
                          <a:latin typeface="+mn-ea"/>
                          <a:ea typeface="+mn-ea"/>
                          <a:cs typeface="Times New Roman" panose="02020603050405020304" pitchFamily="18" charset="0"/>
                        </a:rPr>
                        <a:t>領域</a:t>
                      </a:r>
                      <a:r>
                        <a:rPr lang="en-US" sz="2000" kern="100" dirty="0">
                          <a:effectLst/>
                          <a:latin typeface="+mn-ea"/>
                          <a:ea typeface="+mn-ea"/>
                          <a:cs typeface="Times New Roman" panose="02020603050405020304" pitchFamily="18" charset="0"/>
                        </a:rPr>
                        <a:t>/</a:t>
                      </a:r>
                      <a:r>
                        <a:rPr lang="zh-TW" sz="2000" kern="100" dirty="0">
                          <a:effectLst/>
                          <a:latin typeface="+mn-ea"/>
                          <a:ea typeface="+mn-ea"/>
                          <a:cs typeface="Times New Roman" panose="02020603050405020304" pitchFamily="18" charset="0"/>
                        </a:rPr>
                        <a:t>科目課程計畫、教材、教科書、學習資源。</a:t>
                      </a:r>
                    </a:p>
                    <a:p>
                      <a:pPr algn="l">
                        <a:spcAft>
                          <a:spcPts val="0"/>
                        </a:spcAft>
                        <a:tabLst>
                          <a:tab pos="8731250" algn="l"/>
                        </a:tabLst>
                      </a:pPr>
                      <a:r>
                        <a:rPr lang="en-US" sz="2000" kern="100" dirty="0">
                          <a:effectLst/>
                          <a:latin typeface="+mn-ea"/>
                          <a:ea typeface="+mn-ea"/>
                          <a:cs typeface="Times New Roman" panose="02020603050405020304" pitchFamily="18" charset="0"/>
                        </a:rPr>
                        <a:t>2.</a:t>
                      </a:r>
                      <a:r>
                        <a:rPr lang="zh-TW" sz="2000" kern="100" dirty="0">
                          <a:effectLst/>
                          <a:latin typeface="+mn-ea"/>
                          <a:ea typeface="+mn-ea"/>
                          <a:cs typeface="Times New Roman" panose="02020603050405020304" pitchFamily="18" charset="0"/>
                        </a:rPr>
                        <a:t>與授課教師針對課程設計內容之意見對話。</a:t>
                      </a:r>
                    </a:p>
                  </a:txBody>
                  <a:tcPr marL="68580" marR="68580" marT="0" marB="0" anchor="ctr"/>
                </a:tc>
              </a:tr>
              <a:tr h="941447">
                <a:tc vMerge="1">
                  <a:txBody>
                    <a:bodyPr/>
                    <a:lstStyle/>
                    <a:p>
                      <a:endParaRPr lang="zh-TW" altLang="en-US"/>
                    </a:p>
                  </a:txBody>
                  <a:tcPr/>
                </a:tc>
                <a:tc rowSpan="2">
                  <a:txBody>
                    <a:bodyPr/>
                    <a:lstStyle/>
                    <a:p>
                      <a:pPr algn="ctr">
                        <a:spcAft>
                          <a:spcPts val="0"/>
                        </a:spcAft>
                        <a:tabLst>
                          <a:tab pos="8731250" algn="l"/>
                        </a:tabLst>
                      </a:pPr>
                      <a:r>
                        <a:rPr lang="zh-TW" sz="2400" b="1" kern="100" dirty="0">
                          <a:effectLst/>
                        </a:rPr>
                        <a:t>課程實施</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a:txBody>
                    <a:bodyPr/>
                    <a:lstStyle/>
                    <a:p>
                      <a:pPr algn="ctr">
                        <a:spcAft>
                          <a:spcPts val="0"/>
                        </a:spcAft>
                        <a:tabLst>
                          <a:tab pos="8731250" algn="l"/>
                        </a:tabLst>
                      </a:pPr>
                      <a:r>
                        <a:rPr lang="zh-TW" sz="2400" b="1" kern="100" dirty="0">
                          <a:effectLst/>
                        </a:rPr>
                        <a:t>實施</a:t>
                      </a:r>
                    </a:p>
                    <a:p>
                      <a:pPr algn="ctr">
                        <a:spcAft>
                          <a:spcPts val="0"/>
                        </a:spcAft>
                        <a:tabLst>
                          <a:tab pos="8731250" algn="l"/>
                        </a:tabLst>
                      </a:pPr>
                      <a:r>
                        <a:rPr lang="zh-TW" sz="2400" b="1" kern="100" dirty="0">
                          <a:effectLst/>
                        </a:rPr>
                        <a:t>準備</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a:txBody>
                    <a:bodyPr/>
                    <a:lstStyle/>
                    <a:p>
                      <a:pPr algn="l">
                        <a:spcAft>
                          <a:spcPts val="0"/>
                        </a:spcAft>
                        <a:tabLst>
                          <a:tab pos="8731250" algn="l"/>
                        </a:tabLst>
                      </a:pPr>
                      <a:r>
                        <a:rPr lang="en-US" sz="2000" kern="100" dirty="0">
                          <a:effectLst/>
                          <a:latin typeface="+mn-ea"/>
                          <a:ea typeface="+mn-ea"/>
                          <a:cs typeface="Times New Roman" panose="02020603050405020304" pitchFamily="18" charset="0"/>
                        </a:rPr>
                        <a:t>1.</a:t>
                      </a:r>
                      <a:r>
                        <a:rPr lang="zh-TW" sz="2000" kern="100" dirty="0">
                          <a:effectLst/>
                          <a:latin typeface="+mn-ea"/>
                          <a:ea typeface="+mn-ea"/>
                          <a:cs typeface="Times New Roman" panose="02020603050405020304" pitchFamily="18" charset="0"/>
                        </a:rPr>
                        <a:t>實地檢視各該課程實施場所之設備與材料。</a:t>
                      </a:r>
                    </a:p>
                    <a:p>
                      <a:pPr marL="152400" indent="-152400" algn="l">
                        <a:spcAft>
                          <a:spcPts val="0"/>
                        </a:spcAft>
                        <a:tabLst>
                          <a:tab pos="8731250" algn="l"/>
                        </a:tabLst>
                      </a:pPr>
                      <a:r>
                        <a:rPr lang="en-US" sz="2000" kern="100" dirty="0">
                          <a:effectLst/>
                          <a:latin typeface="+mn-ea"/>
                          <a:ea typeface="+mn-ea"/>
                          <a:cs typeface="Times New Roman" panose="02020603050405020304" pitchFamily="18" charset="0"/>
                        </a:rPr>
                        <a:t>2.</a:t>
                      </a:r>
                      <a:r>
                        <a:rPr lang="zh-TW" sz="2000" kern="100" dirty="0">
                          <a:effectLst/>
                          <a:latin typeface="+mn-ea"/>
                          <a:ea typeface="+mn-ea"/>
                          <a:cs typeface="Times New Roman" panose="02020603050405020304" pitchFamily="18" charset="0"/>
                        </a:rPr>
                        <a:t>分析各該</a:t>
                      </a:r>
                      <a:r>
                        <a:rPr lang="en-US" sz="2000" kern="100" dirty="0">
                          <a:effectLst/>
                          <a:latin typeface="+mn-ea"/>
                          <a:ea typeface="+mn-ea"/>
                          <a:cs typeface="Times New Roman" panose="02020603050405020304" pitchFamily="18" charset="0"/>
                        </a:rPr>
                        <a:t>(</a:t>
                      </a:r>
                      <a:r>
                        <a:rPr lang="zh-TW" sz="2000" kern="100" dirty="0">
                          <a:effectLst/>
                          <a:latin typeface="+mn-ea"/>
                          <a:ea typeface="+mn-ea"/>
                          <a:cs typeface="Times New Roman" panose="02020603050405020304" pitchFamily="18" charset="0"/>
                        </a:rPr>
                        <a:t>跨</a:t>
                      </a:r>
                      <a:r>
                        <a:rPr lang="en-US" sz="2000" kern="100" dirty="0">
                          <a:effectLst/>
                          <a:latin typeface="+mn-ea"/>
                          <a:ea typeface="+mn-ea"/>
                          <a:cs typeface="Times New Roman" panose="02020603050405020304" pitchFamily="18" charset="0"/>
                        </a:rPr>
                        <a:t>)</a:t>
                      </a:r>
                      <a:r>
                        <a:rPr lang="zh-TW" sz="2000" kern="100" dirty="0">
                          <a:effectLst/>
                          <a:latin typeface="+mn-ea"/>
                          <a:ea typeface="+mn-ea"/>
                          <a:cs typeface="Times New Roman" panose="02020603050405020304" pitchFamily="18" charset="0"/>
                        </a:rPr>
                        <a:t>領域</a:t>
                      </a:r>
                      <a:r>
                        <a:rPr lang="en-US" sz="2000" kern="100" dirty="0">
                          <a:effectLst/>
                          <a:latin typeface="+mn-ea"/>
                          <a:ea typeface="+mn-ea"/>
                          <a:cs typeface="Times New Roman" panose="02020603050405020304" pitchFamily="18" charset="0"/>
                        </a:rPr>
                        <a:t>/</a:t>
                      </a:r>
                      <a:r>
                        <a:rPr lang="zh-TW" sz="2000" kern="100" dirty="0">
                          <a:effectLst/>
                          <a:latin typeface="+mn-ea"/>
                          <a:ea typeface="+mn-ea"/>
                          <a:cs typeface="Times New Roman" panose="02020603050405020304" pitchFamily="18" charset="0"/>
                        </a:rPr>
                        <a:t>科目教學研究會議、學年</a:t>
                      </a:r>
                      <a:r>
                        <a:rPr lang="en-US" sz="2000" kern="100" dirty="0">
                          <a:effectLst/>
                          <a:latin typeface="+mn-ea"/>
                          <a:ea typeface="+mn-ea"/>
                          <a:cs typeface="Times New Roman" panose="02020603050405020304" pitchFamily="18" charset="0"/>
                        </a:rPr>
                        <a:t>/</a:t>
                      </a:r>
                      <a:r>
                        <a:rPr lang="zh-TW" sz="2000" kern="100" dirty="0">
                          <a:effectLst/>
                          <a:latin typeface="+mn-ea"/>
                          <a:ea typeface="+mn-ea"/>
                          <a:cs typeface="Times New Roman" panose="02020603050405020304" pitchFamily="18" charset="0"/>
                        </a:rPr>
                        <a:t>年段共備會議、專業社群共備會議紀錄、共同備、議課記錄。</a:t>
                      </a:r>
                    </a:p>
                  </a:txBody>
                  <a:tcPr marL="68580" marR="68580" marT="0" marB="0" anchor="ctr"/>
                </a:tc>
              </a:tr>
              <a:tr h="979004">
                <a:tc vMerge="1">
                  <a:txBody>
                    <a:bodyPr/>
                    <a:lstStyle/>
                    <a:p>
                      <a:endParaRPr lang="zh-TW" altLang="en-US"/>
                    </a:p>
                  </a:txBody>
                  <a:tcPr/>
                </a:tc>
                <a:tc vMerge="1">
                  <a:txBody>
                    <a:bodyPr/>
                    <a:lstStyle/>
                    <a:p>
                      <a:endParaRPr lang="zh-TW" altLang="en-US"/>
                    </a:p>
                  </a:txBody>
                  <a:tcPr/>
                </a:tc>
                <a:tc>
                  <a:txBody>
                    <a:bodyPr/>
                    <a:lstStyle/>
                    <a:p>
                      <a:pPr algn="ctr">
                        <a:spcAft>
                          <a:spcPts val="0"/>
                        </a:spcAft>
                        <a:tabLst>
                          <a:tab pos="8731250" algn="l"/>
                        </a:tabLst>
                      </a:pPr>
                      <a:r>
                        <a:rPr lang="zh-TW" sz="2400" b="1" kern="100" dirty="0">
                          <a:effectLst/>
                        </a:rPr>
                        <a:t>實施</a:t>
                      </a:r>
                    </a:p>
                    <a:p>
                      <a:pPr algn="ctr">
                        <a:spcAft>
                          <a:spcPts val="0"/>
                        </a:spcAft>
                        <a:tabLst>
                          <a:tab pos="8731250" algn="l"/>
                        </a:tabLst>
                      </a:pPr>
                      <a:r>
                        <a:rPr lang="zh-TW" sz="2400" b="1" kern="100" dirty="0">
                          <a:effectLst/>
                        </a:rPr>
                        <a:t>情形</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a:txBody>
                    <a:bodyPr/>
                    <a:lstStyle/>
                    <a:p>
                      <a:pPr marL="152400" indent="-152400" algn="l">
                        <a:spcAft>
                          <a:spcPts val="0"/>
                        </a:spcAft>
                        <a:tabLst>
                          <a:tab pos="8731250" algn="l"/>
                        </a:tabLst>
                      </a:pPr>
                      <a:r>
                        <a:rPr lang="en-US" sz="2000" kern="100" dirty="0">
                          <a:effectLst/>
                          <a:latin typeface="+mn-ea"/>
                          <a:ea typeface="+mn-ea"/>
                          <a:cs typeface="Times New Roman" panose="02020603050405020304" pitchFamily="18" charset="0"/>
                        </a:rPr>
                        <a:t>1.</a:t>
                      </a:r>
                      <a:r>
                        <a:rPr lang="zh-TW" sz="2000" kern="100" dirty="0">
                          <a:effectLst/>
                          <a:latin typeface="+mn-ea"/>
                          <a:ea typeface="+mn-ea"/>
                          <a:cs typeface="Times New Roman" panose="02020603050405020304" pitchFamily="18" charset="0"/>
                        </a:rPr>
                        <a:t>於各該</a:t>
                      </a:r>
                      <a:r>
                        <a:rPr lang="en-US" sz="2000" kern="100" dirty="0">
                          <a:effectLst/>
                          <a:latin typeface="+mn-ea"/>
                          <a:ea typeface="+mn-ea"/>
                          <a:cs typeface="Times New Roman" panose="02020603050405020304" pitchFamily="18" charset="0"/>
                        </a:rPr>
                        <a:t>(</a:t>
                      </a:r>
                      <a:r>
                        <a:rPr lang="zh-TW" sz="2000" kern="100" dirty="0">
                          <a:effectLst/>
                          <a:latin typeface="+mn-ea"/>
                          <a:ea typeface="+mn-ea"/>
                          <a:cs typeface="Times New Roman" panose="02020603050405020304" pitchFamily="18" charset="0"/>
                        </a:rPr>
                        <a:t>跨</a:t>
                      </a:r>
                      <a:r>
                        <a:rPr lang="en-US" sz="2000" kern="100" dirty="0">
                          <a:effectLst/>
                          <a:latin typeface="+mn-ea"/>
                          <a:ea typeface="+mn-ea"/>
                          <a:cs typeface="Times New Roman" panose="02020603050405020304" pitchFamily="18" charset="0"/>
                        </a:rPr>
                        <a:t>)</a:t>
                      </a:r>
                      <a:r>
                        <a:rPr lang="zh-TW" sz="2000" kern="100" dirty="0">
                          <a:effectLst/>
                          <a:latin typeface="+mn-ea"/>
                          <a:ea typeface="+mn-ea"/>
                          <a:cs typeface="Times New Roman" panose="02020603050405020304" pitchFamily="18" charset="0"/>
                        </a:rPr>
                        <a:t>領域</a:t>
                      </a:r>
                      <a:r>
                        <a:rPr lang="en-US" sz="2000" kern="100" dirty="0">
                          <a:effectLst/>
                          <a:latin typeface="+mn-ea"/>
                          <a:ea typeface="+mn-ea"/>
                          <a:cs typeface="Times New Roman" panose="02020603050405020304" pitchFamily="18" charset="0"/>
                        </a:rPr>
                        <a:t>/</a:t>
                      </a:r>
                      <a:r>
                        <a:rPr lang="zh-TW" sz="2000" kern="100" dirty="0">
                          <a:effectLst/>
                          <a:latin typeface="+mn-ea"/>
                          <a:ea typeface="+mn-ea"/>
                          <a:cs typeface="Times New Roman" panose="02020603050405020304" pitchFamily="18" charset="0"/>
                        </a:rPr>
                        <a:t>科目公開課、觀課和議課活動中了解實施情形。</a:t>
                      </a:r>
                    </a:p>
                    <a:p>
                      <a:pPr algn="l">
                        <a:spcAft>
                          <a:spcPts val="0"/>
                        </a:spcAft>
                        <a:tabLst>
                          <a:tab pos="8731250" algn="l"/>
                        </a:tabLst>
                      </a:pPr>
                      <a:r>
                        <a:rPr lang="en-US" sz="2000" kern="100" dirty="0">
                          <a:effectLst/>
                          <a:latin typeface="+mn-ea"/>
                          <a:ea typeface="+mn-ea"/>
                          <a:cs typeface="Times New Roman" panose="02020603050405020304" pitchFamily="18" charset="0"/>
                        </a:rPr>
                        <a:t>2.</a:t>
                      </a:r>
                      <a:r>
                        <a:rPr lang="zh-TW" sz="2000" kern="100" dirty="0">
                          <a:effectLst/>
                          <a:latin typeface="+mn-ea"/>
                          <a:ea typeface="+mn-ea"/>
                          <a:cs typeface="Times New Roman" panose="02020603050405020304" pitchFamily="18" charset="0"/>
                        </a:rPr>
                        <a:t>與授課教師針對課程實施情形之省思回饋對話。</a:t>
                      </a:r>
                    </a:p>
                  </a:txBody>
                  <a:tcPr marL="68580" marR="68580" marT="0" marB="0" anchor="ctr"/>
                </a:tc>
              </a:tr>
              <a:tr h="941447">
                <a:tc vMerge="1">
                  <a:txBody>
                    <a:bodyPr/>
                    <a:lstStyle/>
                    <a:p>
                      <a:endParaRPr lang="zh-TW" altLang="en-US"/>
                    </a:p>
                  </a:txBody>
                  <a:tcPr/>
                </a:tc>
                <a:tc gridSpan="2">
                  <a:txBody>
                    <a:bodyPr/>
                    <a:lstStyle/>
                    <a:p>
                      <a:pPr algn="ctr">
                        <a:spcAft>
                          <a:spcPts val="0"/>
                        </a:spcAft>
                        <a:tabLst>
                          <a:tab pos="8731250" algn="l"/>
                        </a:tabLst>
                      </a:pPr>
                      <a:r>
                        <a:rPr lang="zh-TW" sz="2400" b="1" kern="100" dirty="0">
                          <a:effectLst/>
                        </a:rPr>
                        <a:t>課程效果</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hMerge="1">
                  <a:txBody>
                    <a:bodyPr/>
                    <a:lstStyle/>
                    <a:p>
                      <a:endParaRPr lang="zh-TW" altLang="en-US"/>
                    </a:p>
                  </a:txBody>
                  <a:tcPr/>
                </a:tc>
                <a:tc>
                  <a:txBody>
                    <a:bodyPr/>
                    <a:lstStyle/>
                    <a:p>
                      <a:pPr marL="152400" indent="-152400" algn="l">
                        <a:spcAft>
                          <a:spcPts val="0"/>
                        </a:spcAft>
                        <a:tabLst>
                          <a:tab pos="8731250" algn="l"/>
                        </a:tabLst>
                      </a:pPr>
                      <a:r>
                        <a:rPr lang="en-US" sz="2000" kern="100" dirty="0">
                          <a:effectLst/>
                          <a:latin typeface="+mn-ea"/>
                          <a:ea typeface="+mn-ea"/>
                          <a:cs typeface="Times New Roman" panose="02020603050405020304" pitchFamily="18" charset="0"/>
                        </a:rPr>
                        <a:t>1.</a:t>
                      </a:r>
                      <a:r>
                        <a:rPr lang="zh-TW" sz="2000" kern="100" dirty="0">
                          <a:effectLst/>
                          <a:latin typeface="+mn-ea"/>
                          <a:ea typeface="+mn-ea"/>
                          <a:cs typeface="Times New Roman" panose="02020603050405020304" pitchFamily="18" charset="0"/>
                        </a:rPr>
                        <a:t>分析學生於平時評量之學習成果資料，定期評量之試後雙向細目分析。</a:t>
                      </a:r>
                    </a:p>
                    <a:p>
                      <a:pPr algn="l">
                        <a:spcAft>
                          <a:spcPts val="0"/>
                        </a:spcAft>
                        <a:tabLst>
                          <a:tab pos="8731250" algn="l"/>
                        </a:tabLst>
                      </a:pPr>
                      <a:r>
                        <a:rPr lang="en-US" sz="2000" kern="100" dirty="0">
                          <a:effectLst/>
                          <a:latin typeface="+mn-ea"/>
                          <a:ea typeface="+mn-ea"/>
                          <a:cs typeface="Times New Roman" panose="02020603050405020304" pitchFamily="18" charset="0"/>
                        </a:rPr>
                        <a:t>2.</a:t>
                      </a:r>
                      <a:r>
                        <a:rPr lang="zh-TW" sz="2000" kern="100" dirty="0">
                          <a:effectLst/>
                          <a:latin typeface="+mn-ea"/>
                          <a:ea typeface="+mn-ea"/>
                          <a:cs typeface="Times New Roman" panose="02020603050405020304" pitchFamily="18" charset="0"/>
                        </a:rPr>
                        <a:t>每學期末分析學生之定期評量結果資料。</a:t>
                      </a:r>
                    </a:p>
                    <a:p>
                      <a:pPr algn="l">
                        <a:spcAft>
                          <a:spcPts val="0"/>
                        </a:spcAft>
                        <a:tabLst>
                          <a:tab pos="8731250" algn="l"/>
                        </a:tabLst>
                      </a:pPr>
                      <a:r>
                        <a:rPr lang="en-US" sz="2000" kern="100" dirty="0">
                          <a:effectLst/>
                          <a:latin typeface="+mn-ea"/>
                          <a:ea typeface="+mn-ea"/>
                          <a:cs typeface="Times New Roman" panose="02020603050405020304" pitchFamily="18" charset="0"/>
                        </a:rPr>
                        <a:t>3.</a:t>
                      </a:r>
                      <a:r>
                        <a:rPr lang="zh-TW" sz="2000" kern="100" dirty="0">
                          <a:effectLst/>
                          <a:latin typeface="+mn-ea"/>
                          <a:ea typeface="+mn-ea"/>
                          <a:cs typeface="Times New Roman" panose="02020603050405020304" pitchFamily="18" charset="0"/>
                        </a:rPr>
                        <a:t>分析學生之作業成品、實做評量或學習檔案資料。</a:t>
                      </a:r>
                    </a:p>
                  </a:txBody>
                  <a:tcPr marL="68580" marR="68580" marT="0" marB="0" anchor="ctr"/>
                </a:tc>
              </a:tr>
            </a:tbl>
          </a:graphicData>
        </a:graphic>
      </p:graphicFrame>
    </p:spTree>
    <p:extLst>
      <p:ext uri="{BB962C8B-B14F-4D97-AF65-F5344CB8AC3E}">
        <p14:creationId xmlns:p14="http://schemas.microsoft.com/office/powerpoint/2010/main" val="13192799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5"/>
          <p:cNvSpPr txBox="1"/>
          <p:nvPr/>
        </p:nvSpPr>
        <p:spPr>
          <a:xfrm>
            <a:off x="5128765" y="5380236"/>
            <a:ext cx="588568" cy="298527"/>
          </a:xfrm>
          <a:prstGeom prst="rect">
            <a:avLst/>
          </a:prstGeom>
          <a:noFill/>
        </p:spPr>
        <p:txBody>
          <a:bodyPr wrap="square">
            <a:normAutofit fontScale="92500" lnSpcReduction="20000"/>
          </a:bodyPr>
          <a:lstStyle/>
          <a:p>
            <a:r>
              <a:rPr lang="en-US" sz="1697" b="1" dirty="0">
                <a:solidFill>
                  <a:schemeClr val="bg1"/>
                </a:solidFill>
              </a:rPr>
              <a:t>04</a:t>
            </a:r>
          </a:p>
        </p:txBody>
      </p:sp>
      <p:sp>
        <p:nvSpPr>
          <p:cNvPr id="9" name="文本框 6"/>
          <p:cNvSpPr txBox="1"/>
          <p:nvPr/>
        </p:nvSpPr>
        <p:spPr>
          <a:xfrm>
            <a:off x="4557846" y="5380236"/>
            <a:ext cx="588568" cy="298527"/>
          </a:xfrm>
          <a:prstGeom prst="rect">
            <a:avLst/>
          </a:prstGeom>
          <a:noFill/>
        </p:spPr>
        <p:txBody>
          <a:bodyPr wrap="square">
            <a:normAutofit fontScale="92500" lnSpcReduction="20000"/>
          </a:bodyPr>
          <a:lstStyle/>
          <a:p>
            <a:r>
              <a:rPr lang="en-US" sz="1697" b="1">
                <a:solidFill>
                  <a:schemeClr val="bg1"/>
                </a:solidFill>
              </a:rPr>
              <a:t>03</a:t>
            </a:r>
          </a:p>
        </p:txBody>
      </p:sp>
      <p:sp>
        <p:nvSpPr>
          <p:cNvPr id="10" name="文本框 7"/>
          <p:cNvSpPr txBox="1"/>
          <p:nvPr/>
        </p:nvSpPr>
        <p:spPr>
          <a:xfrm>
            <a:off x="3986927" y="5380236"/>
            <a:ext cx="588568" cy="298527"/>
          </a:xfrm>
          <a:prstGeom prst="rect">
            <a:avLst/>
          </a:prstGeom>
          <a:noFill/>
        </p:spPr>
        <p:txBody>
          <a:bodyPr wrap="square">
            <a:normAutofit fontScale="92500" lnSpcReduction="20000"/>
          </a:bodyPr>
          <a:lstStyle/>
          <a:p>
            <a:r>
              <a:rPr lang="en-US" sz="1697" b="1">
                <a:solidFill>
                  <a:schemeClr val="bg1"/>
                </a:solidFill>
              </a:rPr>
              <a:t>02</a:t>
            </a:r>
          </a:p>
        </p:txBody>
      </p:sp>
      <p:sp>
        <p:nvSpPr>
          <p:cNvPr id="11" name="文本框 8"/>
          <p:cNvSpPr txBox="1"/>
          <p:nvPr/>
        </p:nvSpPr>
        <p:spPr>
          <a:xfrm>
            <a:off x="3416010" y="5380236"/>
            <a:ext cx="588568" cy="298527"/>
          </a:xfrm>
          <a:prstGeom prst="rect">
            <a:avLst/>
          </a:prstGeom>
          <a:noFill/>
        </p:spPr>
        <p:txBody>
          <a:bodyPr wrap="square">
            <a:normAutofit fontScale="92500" lnSpcReduction="20000"/>
          </a:bodyPr>
          <a:lstStyle/>
          <a:p>
            <a:r>
              <a:rPr lang="en-US" sz="1697" b="1">
                <a:solidFill>
                  <a:schemeClr val="bg1"/>
                </a:solidFill>
              </a:rPr>
              <a:t>01</a:t>
            </a:r>
          </a:p>
        </p:txBody>
      </p:sp>
      <p:pic>
        <p:nvPicPr>
          <p:cNvPr id="30" name="图片 29"/>
          <p:cNvPicPr>
            <a:picLocks noChangeAspect="1"/>
          </p:cNvPicPr>
          <p:nvPr/>
        </p:nvPicPr>
        <p:blipFill rotWithShape="1">
          <a:blip r:embed="rId3" cstate="print">
            <a:extLst>
              <a:ext uri="{28A0092B-C50C-407E-A947-70E740481C1C}">
                <a14:useLocalDpi xmlns:a14="http://schemas.microsoft.com/office/drawing/2010/main" val="0"/>
              </a:ext>
            </a:extLst>
          </a:blip>
          <a:srcRect b="39445"/>
          <a:stretch/>
        </p:blipFill>
        <p:spPr>
          <a:xfrm>
            <a:off x="338307" y="292100"/>
            <a:ext cx="1072811" cy="787400"/>
          </a:xfrm>
          <a:prstGeom prst="rect">
            <a:avLst/>
          </a:prstGeom>
        </p:spPr>
      </p:pic>
      <p:sp>
        <p:nvSpPr>
          <p:cNvPr id="32" name="文本框 31"/>
          <p:cNvSpPr txBox="1"/>
          <p:nvPr/>
        </p:nvSpPr>
        <p:spPr>
          <a:xfrm>
            <a:off x="1533918" y="363433"/>
            <a:ext cx="7205348" cy="769441"/>
          </a:xfrm>
          <a:prstGeom prst="rect">
            <a:avLst/>
          </a:prstGeom>
          <a:noFill/>
        </p:spPr>
        <p:txBody>
          <a:bodyPr wrap="square" rtlCol="0">
            <a:spAutoFit/>
            <a:scene3d>
              <a:camera prst="orthographicFront"/>
              <a:lightRig rig="threePt" dir="t"/>
            </a:scene3d>
            <a:sp3d contourW="12700"/>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zh-TW" altLang="en-US" sz="4400" b="1" i="0" u="none" strike="noStrike" kern="1200" cap="none" spc="0" normalizeH="0" baseline="0" noProof="0" dirty="0" smtClean="0">
                <a:ln>
                  <a:noFill/>
                </a:ln>
                <a:solidFill>
                  <a:prstClr val="black">
                    <a:lumMod val="75000"/>
                    <a:lumOff val="25000"/>
                  </a:prstClr>
                </a:solidFill>
                <a:effectLst/>
                <a:uLnTx/>
                <a:uFillTx/>
                <a:latin typeface="微软雅黑"/>
                <a:ea typeface="微软雅黑"/>
                <a:cs typeface="+mn-cs"/>
              </a:rPr>
              <a:t>各彈性學習課程之檢核工具</a:t>
            </a:r>
            <a:endParaRPr kumimoji="0" lang="zh-CN" altLang="en-US" sz="4400" b="1"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endParaRPr>
          </a:p>
        </p:txBody>
      </p:sp>
      <p:graphicFrame>
        <p:nvGraphicFramePr>
          <p:cNvPr id="19" name="表格 18"/>
          <p:cNvGraphicFramePr>
            <a:graphicFrameLocks noGrp="1"/>
          </p:cNvGraphicFramePr>
          <p:nvPr>
            <p:extLst/>
          </p:nvPr>
        </p:nvGraphicFramePr>
        <p:xfrm>
          <a:off x="584617" y="1469037"/>
          <a:ext cx="11062740" cy="4576642"/>
        </p:xfrm>
        <a:graphic>
          <a:graphicData uri="http://schemas.openxmlformats.org/drawingml/2006/table">
            <a:tbl>
              <a:tblPr firstRow="1" firstCol="1" bandRow="1">
                <a:tableStyleId>{5C22544A-7EE6-4342-B048-85BDC9FD1C3A}</a:tableStyleId>
              </a:tblPr>
              <a:tblGrid>
                <a:gridCol w="1154242"/>
                <a:gridCol w="764964"/>
                <a:gridCol w="1232661"/>
                <a:gridCol w="7910873"/>
              </a:tblGrid>
              <a:tr h="614556">
                <a:tc>
                  <a:txBody>
                    <a:bodyPr/>
                    <a:lstStyle/>
                    <a:p>
                      <a:pPr algn="ctr">
                        <a:spcAft>
                          <a:spcPts val="0"/>
                        </a:spcAft>
                        <a:tabLst>
                          <a:tab pos="8731250" algn="l"/>
                        </a:tabLst>
                      </a:pPr>
                      <a:r>
                        <a:rPr lang="zh-TW" sz="2000" kern="100" dirty="0" smtClean="0">
                          <a:effectLst/>
                        </a:rPr>
                        <a:t>檢核</a:t>
                      </a:r>
                      <a:r>
                        <a:rPr lang="zh-TW" sz="2000" kern="100" dirty="0">
                          <a:effectLst/>
                        </a:rPr>
                        <a:t>對象</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gridSpan="2">
                  <a:txBody>
                    <a:bodyPr/>
                    <a:lstStyle/>
                    <a:p>
                      <a:pPr algn="ctr">
                        <a:spcAft>
                          <a:spcPts val="0"/>
                        </a:spcAft>
                        <a:tabLst>
                          <a:tab pos="8731250" algn="l"/>
                        </a:tabLst>
                      </a:pPr>
                      <a:r>
                        <a:rPr lang="zh-TW" sz="2000" kern="100" dirty="0">
                          <a:effectLst/>
                        </a:rPr>
                        <a:t>檢核層面</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hMerge="1">
                  <a:txBody>
                    <a:bodyPr/>
                    <a:lstStyle/>
                    <a:p>
                      <a:endParaRPr lang="zh-TW" altLang="en-US"/>
                    </a:p>
                  </a:txBody>
                  <a:tcPr/>
                </a:tc>
                <a:tc>
                  <a:txBody>
                    <a:bodyPr/>
                    <a:lstStyle/>
                    <a:p>
                      <a:pPr algn="ctr">
                        <a:spcAft>
                          <a:spcPts val="0"/>
                        </a:spcAft>
                        <a:tabLst>
                          <a:tab pos="8731250" algn="l"/>
                        </a:tabLst>
                      </a:pPr>
                      <a:r>
                        <a:rPr lang="zh-TW" sz="2000" kern="100" dirty="0">
                          <a:effectLst/>
                        </a:rPr>
                        <a:t>檢核資料與方法</a:t>
                      </a:r>
                      <a:endParaRPr 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r>
              <a:tr h="749548">
                <a:tc rowSpan="4">
                  <a:txBody>
                    <a:bodyPr/>
                    <a:lstStyle/>
                    <a:p>
                      <a:pPr algn="ctr">
                        <a:spcAft>
                          <a:spcPts val="0"/>
                        </a:spcAft>
                        <a:tabLst>
                          <a:tab pos="8731250" algn="l"/>
                        </a:tabLst>
                      </a:pPr>
                      <a:r>
                        <a:rPr lang="zh-TW" altLang="en-US" sz="2000" kern="100" dirty="0" smtClean="0">
                          <a:effectLst/>
                        </a:rPr>
                        <a:t>各彈性學習課程</a:t>
                      </a:r>
                      <a:endParaRPr lang="en-US" altLang="zh-TW" sz="2000" kern="100" dirty="0" smtClean="0">
                        <a:effectLst/>
                      </a:endParaRPr>
                    </a:p>
                    <a:p>
                      <a:pPr algn="ctr">
                        <a:spcAft>
                          <a:spcPts val="0"/>
                        </a:spcAft>
                        <a:tabLst>
                          <a:tab pos="8731250" algn="l"/>
                        </a:tabLst>
                      </a:pPr>
                      <a:r>
                        <a:rPr lang="en-US" altLang="zh-TW" sz="2000" kern="100" dirty="0" smtClean="0">
                          <a:effectLst/>
                        </a:rPr>
                        <a:t>(</a:t>
                      </a:r>
                      <a:r>
                        <a:rPr lang="zh-TW" altLang="zh-TW" sz="2000" kern="100" dirty="0" smtClean="0">
                          <a:effectLst/>
                        </a:rPr>
                        <a:t>相關表件如附件</a:t>
                      </a:r>
                      <a:r>
                        <a:rPr lang="zh-TW" altLang="en-US" sz="2000" kern="100" dirty="0" smtClean="0">
                          <a:effectLst/>
                        </a:rPr>
                        <a:t>五</a:t>
                      </a:r>
                      <a:r>
                        <a:rPr lang="zh-TW" altLang="zh-TW" sz="2000" kern="100" dirty="0" smtClean="0">
                          <a:effectLst/>
                        </a:rPr>
                        <a:t>、</a:t>
                      </a:r>
                      <a:r>
                        <a:rPr lang="zh-TW" altLang="en-US" sz="2000" kern="100" dirty="0" smtClean="0">
                          <a:effectLst/>
                        </a:rPr>
                        <a:t>附件七</a:t>
                      </a:r>
                      <a:r>
                        <a:rPr lang="zh-TW" altLang="en-US" sz="2000" kern="100" dirty="0" smtClean="0">
                          <a:effectLst/>
                          <a:latin typeface="+mn-ea"/>
                          <a:ea typeface="+mn-ea"/>
                        </a:rPr>
                        <a:t>、</a:t>
                      </a:r>
                      <a:r>
                        <a:rPr lang="zh-TW" altLang="zh-TW" sz="2000" kern="100" dirty="0" smtClean="0">
                          <a:effectLst/>
                        </a:rPr>
                        <a:t>附件</a:t>
                      </a:r>
                      <a:r>
                        <a:rPr lang="zh-TW" altLang="en-US" sz="2000" kern="100" dirty="0" smtClean="0">
                          <a:effectLst/>
                        </a:rPr>
                        <a:t>十</a:t>
                      </a:r>
                      <a:r>
                        <a:rPr lang="en-US" altLang="zh-TW" sz="2000" kern="100" dirty="0" smtClean="0">
                          <a:effectLst/>
                        </a:rPr>
                        <a:t>)</a:t>
                      </a:r>
                      <a:endParaRPr lang="zh-TW" altLang="zh-TW" sz="20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gridSpan="2">
                  <a:txBody>
                    <a:bodyPr/>
                    <a:lstStyle/>
                    <a:p>
                      <a:pPr algn="ctr">
                        <a:spcAft>
                          <a:spcPts val="0"/>
                        </a:spcAft>
                        <a:tabLst>
                          <a:tab pos="8731250" algn="l"/>
                        </a:tabLst>
                      </a:pPr>
                      <a:r>
                        <a:rPr lang="zh-TW" sz="2400" b="1" kern="100" dirty="0">
                          <a:effectLst/>
                        </a:rPr>
                        <a:t>課程設計</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hMerge="1">
                  <a:txBody>
                    <a:bodyPr/>
                    <a:lstStyle/>
                    <a:p>
                      <a:endParaRPr lang="zh-TW" altLang="en-US"/>
                    </a:p>
                  </a:txBody>
                  <a:tcPr/>
                </a:tc>
                <a:tc>
                  <a:txBody>
                    <a:bodyPr/>
                    <a:lstStyle/>
                    <a:p>
                      <a:pPr algn="l">
                        <a:spcAft>
                          <a:spcPts val="0"/>
                        </a:spcAft>
                        <a:tabLst>
                          <a:tab pos="8731250" algn="l"/>
                        </a:tabLst>
                      </a:pPr>
                      <a:r>
                        <a:rPr lang="en-US" sz="2000" kern="100" dirty="0">
                          <a:effectLst/>
                          <a:latin typeface="+mn-ea"/>
                          <a:ea typeface="+mn-ea"/>
                          <a:cs typeface="Times New Roman" panose="02020603050405020304" pitchFamily="18" charset="0"/>
                        </a:rPr>
                        <a:t>1.</a:t>
                      </a:r>
                      <a:r>
                        <a:rPr lang="zh-TW" sz="2000" kern="100" dirty="0">
                          <a:effectLst/>
                          <a:latin typeface="+mn-ea"/>
                          <a:ea typeface="+mn-ea"/>
                          <a:cs typeface="Times New Roman" panose="02020603050405020304" pitchFamily="18" charset="0"/>
                        </a:rPr>
                        <a:t>檢視分析各彈性學習課程之課程計畫、教材、學習資源。</a:t>
                      </a:r>
                    </a:p>
                    <a:p>
                      <a:pPr algn="l">
                        <a:spcAft>
                          <a:spcPts val="0"/>
                        </a:spcAft>
                        <a:tabLst>
                          <a:tab pos="8731250" algn="l"/>
                        </a:tabLst>
                      </a:pPr>
                      <a:r>
                        <a:rPr lang="en-US" sz="2000" kern="100" dirty="0">
                          <a:effectLst/>
                          <a:latin typeface="+mn-ea"/>
                          <a:ea typeface="+mn-ea"/>
                          <a:cs typeface="Times New Roman" panose="02020603050405020304" pitchFamily="18" charset="0"/>
                        </a:rPr>
                        <a:t>2.</a:t>
                      </a:r>
                      <a:r>
                        <a:rPr lang="zh-TW" sz="2000" kern="100" dirty="0">
                          <a:effectLst/>
                          <a:latin typeface="+mn-ea"/>
                          <a:ea typeface="+mn-ea"/>
                          <a:cs typeface="Times New Roman" panose="02020603050405020304" pitchFamily="18" charset="0"/>
                        </a:rPr>
                        <a:t>訪談授課教師或學生對課程設計內容之意見。</a:t>
                      </a:r>
                    </a:p>
                  </a:txBody>
                  <a:tcPr marL="68580" marR="68580" marT="0" marB="0" anchor="ctr"/>
                </a:tc>
              </a:tr>
              <a:tr h="1094282">
                <a:tc vMerge="1">
                  <a:txBody>
                    <a:bodyPr/>
                    <a:lstStyle/>
                    <a:p>
                      <a:endParaRPr lang="zh-TW" altLang="en-US"/>
                    </a:p>
                  </a:txBody>
                  <a:tcPr/>
                </a:tc>
                <a:tc rowSpan="2">
                  <a:txBody>
                    <a:bodyPr/>
                    <a:lstStyle/>
                    <a:p>
                      <a:pPr algn="ctr">
                        <a:spcAft>
                          <a:spcPts val="0"/>
                        </a:spcAft>
                        <a:tabLst>
                          <a:tab pos="8731250" algn="l"/>
                        </a:tabLst>
                      </a:pPr>
                      <a:r>
                        <a:rPr lang="zh-TW" sz="2400" b="1" kern="100" dirty="0">
                          <a:effectLst/>
                        </a:rPr>
                        <a:t>課程實施</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a:txBody>
                    <a:bodyPr/>
                    <a:lstStyle/>
                    <a:p>
                      <a:pPr algn="ctr">
                        <a:spcAft>
                          <a:spcPts val="0"/>
                        </a:spcAft>
                        <a:tabLst>
                          <a:tab pos="8731250" algn="l"/>
                        </a:tabLst>
                      </a:pPr>
                      <a:r>
                        <a:rPr lang="zh-TW" sz="2400" b="1" kern="100" dirty="0">
                          <a:effectLst/>
                        </a:rPr>
                        <a:t>實施</a:t>
                      </a:r>
                    </a:p>
                    <a:p>
                      <a:pPr algn="ctr">
                        <a:spcAft>
                          <a:spcPts val="0"/>
                        </a:spcAft>
                        <a:tabLst>
                          <a:tab pos="8731250" algn="l"/>
                        </a:tabLst>
                      </a:pPr>
                      <a:r>
                        <a:rPr lang="zh-TW" sz="2400" b="1" kern="100" dirty="0">
                          <a:effectLst/>
                        </a:rPr>
                        <a:t>準備</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a:txBody>
                    <a:bodyPr/>
                    <a:lstStyle/>
                    <a:p>
                      <a:pPr algn="l">
                        <a:spcAft>
                          <a:spcPts val="0"/>
                        </a:spcAft>
                        <a:tabLst>
                          <a:tab pos="8731250" algn="l"/>
                        </a:tabLst>
                      </a:pPr>
                      <a:r>
                        <a:rPr lang="en-US" sz="2000" kern="100" dirty="0">
                          <a:effectLst/>
                          <a:latin typeface="+mn-ea"/>
                          <a:ea typeface="+mn-ea"/>
                          <a:cs typeface="Times New Roman" panose="02020603050405020304" pitchFamily="18" charset="0"/>
                        </a:rPr>
                        <a:t>1.</a:t>
                      </a:r>
                      <a:r>
                        <a:rPr lang="zh-TW" sz="2000" kern="100" dirty="0">
                          <a:effectLst/>
                          <a:latin typeface="+mn-ea"/>
                          <a:ea typeface="+mn-ea"/>
                          <a:cs typeface="Times New Roman" panose="02020603050405020304" pitchFamily="18" charset="0"/>
                        </a:rPr>
                        <a:t>實地訪視各該課程實施場所之設備與材料。</a:t>
                      </a:r>
                    </a:p>
                    <a:p>
                      <a:pPr marL="152400" indent="-152400" algn="l">
                        <a:spcAft>
                          <a:spcPts val="0"/>
                        </a:spcAft>
                        <a:tabLst>
                          <a:tab pos="8731250" algn="l"/>
                        </a:tabLst>
                      </a:pPr>
                      <a:r>
                        <a:rPr lang="en-US" sz="2000" kern="100" dirty="0">
                          <a:effectLst/>
                          <a:latin typeface="+mn-ea"/>
                          <a:ea typeface="+mn-ea"/>
                          <a:cs typeface="Times New Roman" panose="02020603050405020304" pitchFamily="18" charset="0"/>
                        </a:rPr>
                        <a:t>2.</a:t>
                      </a:r>
                      <a:r>
                        <a:rPr lang="zh-TW" sz="2000" kern="100" dirty="0">
                          <a:effectLst/>
                          <a:latin typeface="+mn-ea"/>
                          <a:ea typeface="+mn-ea"/>
                          <a:cs typeface="Times New Roman" panose="02020603050405020304" pitchFamily="18" charset="0"/>
                        </a:rPr>
                        <a:t>分析課程設計與推動小組、學年</a:t>
                      </a:r>
                      <a:r>
                        <a:rPr lang="en-US" sz="2000" kern="100" dirty="0">
                          <a:effectLst/>
                          <a:latin typeface="+mn-ea"/>
                          <a:ea typeface="+mn-ea"/>
                          <a:cs typeface="Times New Roman" panose="02020603050405020304" pitchFamily="18" charset="0"/>
                        </a:rPr>
                        <a:t>/</a:t>
                      </a:r>
                      <a:r>
                        <a:rPr lang="zh-TW" sz="2000" kern="100" dirty="0">
                          <a:effectLst/>
                          <a:latin typeface="+mn-ea"/>
                          <a:ea typeface="+mn-ea"/>
                          <a:cs typeface="Times New Roman" panose="02020603050405020304" pitchFamily="18" charset="0"/>
                        </a:rPr>
                        <a:t>年段共備會議、專業社群共備會議紀錄、共同備、議課紀錄。</a:t>
                      </a:r>
                    </a:p>
                  </a:txBody>
                  <a:tcPr marL="68580" marR="68580" marT="0" marB="0" anchor="ctr"/>
                </a:tc>
              </a:tr>
              <a:tr h="1176809">
                <a:tc vMerge="1">
                  <a:txBody>
                    <a:bodyPr/>
                    <a:lstStyle/>
                    <a:p>
                      <a:endParaRPr lang="zh-TW" altLang="en-US"/>
                    </a:p>
                  </a:txBody>
                  <a:tcPr/>
                </a:tc>
                <a:tc vMerge="1">
                  <a:txBody>
                    <a:bodyPr/>
                    <a:lstStyle/>
                    <a:p>
                      <a:endParaRPr lang="zh-TW" altLang="en-US"/>
                    </a:p>
                  </a:txBody>
                  <a:tcPr/>
                </a:tc>
                <a:tc>
                  <a:txBody>
                    <a:bodyPr/>
                    <a:lstStyle/>
                    <a:p>
                      <a:pPr algn="ctr">
                        <a:spcAft>
                          <a:spcPts val="0"/>
                        </a:spcAft>
                        <a:tabLst>
                          <a:tab pos="8731250" algn="l"/>
                        </a:tabLst>
                      </a:pPr>
                      <a:r>
                        <a:rPr lang="zh-TW" sz="2400" b="1" kern="100" dirty="0">
                          <a:effectLst/>
                        </a:rPr>
                        <a:t>實施</a:t>
                      </a:r>
                    </a:p>
                    <a:p>
                      <a:pPr algn="ctr">
                        <a:spcAft>
                          <a:spcPts val="0"/>
                        </a:spcAft>
                        <a:tabLst>
                          <a:tab pos="8731250" algn="l"/>
                        </a:tabLst>
                      </a:pPr>
                      <a:r>
                        <a:rPr lang="zh-TW" sz="2400" b="1" kern="100" dirty="0">
                          <a:effectLst/>
                        </a:rPr>
                        <a:t>情形</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a:txBody>
                    <a:bodyPr/>
                    <a:lstStyle/>
                    <a:p>
                      <a:pPr marL="152400" indent="-152400" algn="l">
                        <a:spcAft>
                          <a:spcPts val="0"/>
                        </a:spcAft>
                        <a:tabLst>
                          <a:tab pos="8731250" algn="l"/>
                        </a:tabLst>
                      </a:pPr>
                      <a:r>
                        <a:rPr lang="en-US" sz="2000" kern="100" dirty="0">
                          <a:effectLst/>
                          <a:latin typeface="+mn-ea"/>
                          <a:ea typeface="+mn-ea"/>
                          <a:cs typeface="Times New Roman" panose="02020603050405020304" pitchFamily="18" charset="0"/>
                        </a:rPr>
                        <a:t>1.</a:t>
                      </a:r>
                      <a:r>
                        <a:rPr lang="zh-TW" sz="2000" kern="100" dirty="0">
                          <a:effectLst/>
                          <a:latin typeface="+mn-ea"/>
                          <a:ea typeface="+mn-ea"/>
                          <a:cs typeface="Times New Roman" panose="02020603050405020304" pitchFamily="18" charset="0"/>
                        </a:rPr>
                        <a:t>辦理各該彈性學習課程之公開課、觀課和議課活動，從中了解實施情形。</a:t>
                      </a:r>
                    </a:p>
                    <a:p>
                      <a:pPr algn="l">
                        <a:spcAft>
                          <a:spcPts val="0"/>
                        </a:spcAft>
                        <a:tabLst>
                          <a:tab pos="8731250" algn="l"/>
                        </a:tabLst>
                      </a:pPr>
                      <a:r>
                        <a:rPr lang="en-US" sz="2000" kern="100" dirty="0">
                          <a:effectLst/>
                          <a:latin typeface="+mn-ea"/>
                          <a:ea typeface="+mn-ea"/>
                          <a:cs typeface="Times New Roman" panose="02020603050405020304" pitchFamily="18" charset="0"/>
                        </a:rPr>
                        <a:t>2.</a:t>
                      </a:r>
                      <a:r>
                        <a:rPr lang="zh-TW" sz="2000" kern="100" dirty="0">
                          <a:effectLst/>
                          <a:latin typeface="+mn-ea"/>
                          <a:ea typeface="+mn-ea"/>
                          <a:cs typeface="Times New Roman" panose="02020603050405020304" pitchFamily="18" charset="0"/>
                        </a:rPr>
                        <a:t>與授課教師針對課程實施情形之省思回饋對話。</a:t>
                      </a:r>
                    </a:p>
                  </a:txBody>
                  <a:tcPr marL="68580" marR="68580" marT="0" marB="0" anchor="ctr"/>
                </a:tc>
              </a:tr>
              <a:tr h="941447">
                <a:tc vMerge="1">
                  <a:txBody>
                    <a:bodyPr/>
                    <a:lstStyle/>
                    <a:p>
                      <a:endParaRPr lang="zh-TW" altLang="en-US"/>
                    </a:p>
                  </a:txBody>
                  <a:tcPr/>
                </a:tc>
                <a:tc gridSpan="2">
                  <a:txBody>
                    <a:bodyPr/>
                    <a:lstStyle/>
                    <a:p>
                      <a:pPr algn="ctr">
                        <a:spcAft>
                          <a:spcPts val="0"/>
                        </a:spcAft>
                        <a:tabLst>
                          <a:tab pos="8731250" algn="l"/>
                        </a:tabLst>
                      </a:pPr>
                      <a:r>
                        <a:rPr lang="zh-TW" sz="2400" b="1" kern="100" dirty="0">
                          <a:effectLst/>
                        </a:rPr>
                        <a:t>課程效果</a:t>
                      </a:r>
                      <a:endParaRPr lang="zh-TW" sz="2400" b="1"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tc>
                <a:tc hMerge="1">
                  <a:txBody>
                    <a:bodyPr/>
                    <a:lstStyle/>
                    <a:p>
                      <a:endParaRPr lang="zh-TW" altLang="en-US"/>
                    </a:p>
                  </a:txBody>
                  <a:tcPr/>
                </a:tc>
                <a:tc>
                  <a:txBody>
                    <a:bodyPr/>
                    <a:lstStyle/>
                    <a:p>
                      <a:pPr algn="l">
                        <a:spcAft>
                          <a:spcPts val="0"/>
                        </a:spcAft>
                        <a:tabLst>
                          <a:tab pos="8731250" algn="l"/>
                        </a:tabLst>
                      </a:pPr>
                      <a:r>
                        <a:rPr lang="en-US" sz="2000" kern="100" dirty="0">
                          <a:effectLst/>
                          <a:latin typeface="+mn-ea"/>
                          <a:ea typeface="+mn-ea"/>
                          <a:cs typeface="Times New Roman" panose="02020603050405020304" pitchFamily="18" charset="0"/>
                        </a:rPr>
                        <a:t>1.</a:t>
                      </a:r>
                      <a:r>
                        <a:rPr lang="zh-TW" sz="2000" kern="100" dirty="0">
                          <a:effectLst/>
                          <a:latin typeface="+mn-ea"/>
                          <a:ea typeface="+mn-ea"/>
                          <a:cs typeface="Times New Roman" panose="02020603050405020304" pitchFamily="18" charset="0"/>
                        </a:rPr>
                        <a:t>分析學生於平時評量之學習成果資料。</a:t>
                      </a:r>
                    </a:p>
                    <a:p>
                      <a:pPr marL="152400" indent="-152400" algn="l">
                        <a:spcAft>
                          <a:spcPts val="0"/>
                        </a:spcAft>
                        <a:tabLst>
                          <a:tab pos="8731250" algn="l"/>
                        </a:tabLst>
                      </a:pPr>
                      <a:r>
                        <a:rPr lang="en-US" sz="2000" kern="100" dirty="0">
                          <a:effectLst/>
                          <a:latin typeface="+mn-ea"/>
                          <a:ea typeface="+mn-ea"/>
                          <a:cs typeface="Times New Roman" panose="02020603050405020304" pitchFamily="18" charset="0"/>
                        </a:rPr>
                        <a:t>2.</a:t>
                      </a:r>
                      <a:r>
                        <a:rPr lang="zh-TW" sz="2000" kern="100" dirty="0">
                          <a:effectLst/>
                          <a:latin typeface="+mn-ea"/>
                          <a:ea typeface="+mn-ea"/>
                          <a:cs typeface="Times New Roman" panose="02020603050405020304" pitchFamily="18" charset="0"/>
                        </a:rPr>
                        <a:t>課程結束時分析學生之期末評量、作品、學習檔案或實做評量結果資料。</a:t>
                      </a:r>
                    </a:p>
                  </a:txBody>
                  <a:tcPr marL="68580" marR="68580" marT="0" marB="0" anchor="ctr"/>
                </a:tc>
              </a:tr>
            </a:tbl>
          </a:graphicData>
        </a:graphic>
      </p:graphicFrame>
    </p:spTree>
    <p:extLst>
      <p:ext uri="{BB962C8B-B14F-4D97-AF65-F5344CB8AC3E}">
        <p14:creationId xmlns:p14="http://schemas.microsoft.com/office/powerpoint/2010/main" val="25990282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F5244">
            <a:alpha val="60000"/>
          </a:srgbClr>
        </a:solidFill>
        <a:effectLst/>
      </p:bgPr>
    </p:bg>
    <p:spTree>
      <p:nvGrpSpPr>
        <p:cNvPr id="1" name=""/>
        <p:cNvGrpSpPr/>
        <p:nvPr/>
      </p:nvGrpSpPr>
      <p:grpSpPr>
        <a:xfrm>
          <a:off x="0" y="0"/>
          <a:ext cx="0" cy="0"/>
          <a:chOff x="0" y="0"/>
          <a:chExt cx="0" cy="0"/>
        </a:xfrm>
      </p:grpSpPr>
      <p:grpSp>
        <p:nvGrpSpPr>
          <p:cNvPr id="196" name="群組 195"/>
          <p:cNvGrpSpPr/>
          <p:nvPr/>
        </p:nvGrpSpPr>
        <p:grpSpPr>
          <a:xfrm>
            <a:off x="777091" y="798024"/>
            <a:ext cx="3302001" cy="5313363"/>
            <a:chOff x="2264696" y="1030085"/>
            <a:chExt cx="3302001" cy="5313363"/>
          </a:xfrm>
        </p:grpSpPr>
        <p:sp>
          <p:nvSpPr>
            <p:cNvPr id="176" name="Freeform 176"/>
            <p:cNvSpPr>
              <a:spLocks noEditPoints="1"/>
            </p:cNvSpPr>
            <p:nvPr/>
          </p:nvSpPr>
          <p:spPr bwMode="auto">
            <a:xfrm>
              <a:off x="2645696" y="1946073"/>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6" name="组合 205"/>
            <p:cNvGrpSpPr/>
            <p:nvPr/>
          </p:nvGrpSpPr>
          <p:grpSpPr>
            <a:xfrm>
              <a:off x="2610771" y="3123998"/>
              <a:ext cx="247651" cy="312737"/>
              <a:chOff x="1516063" y="3252788"/>
              <a:chExt cx="247651" cy="312737"/>
            </a:xfrm>
          </p:grpSpPr>
          <p:sp>
            <p:nvSpPr>
              <p:cNvPr id="182" name="Freeform 182"/>
              <p:cNvSpPr>
                <a:spLocks/>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3" name="Freeform 183"/>
              <p:cNvSpPr>
                <a:spLocks/>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4" name="Freeform 184"/>
              <p:cNvSpPr>
                <a:spLocks/>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5" name="Freeform 185"/>
            <p:cNvSpPr>
              <a:spLocks noEditPoints="1"/>
            </p:cNvSpPr>
            <p:nvPr/>
          </p:nvSpPr>
          <p:spPr bwMode="auto">
            <a:xfrm>
              <a:off x="2988596" y="1915910"/>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5" name="群組 194"/>
            <p:cNvGrpSpPr/>
            <p:nvPr/>
          </p:nvGrpSpPr>
          <p:grpSpPr>
            <a:xfrm>
              <a:off x="2264696" y="1030085"/>
              <a:ext cx="3302001" cy="5313363"/>
              <a:chOff x="2264696" y="1030085"/>
              <a:chExt cx="3302001" cy="5313363"/>
            </a:xfrm>
          </p:grpSpPr>
          <p:sp>
            <p:nvSpPr>
              <p:cNvPr id="168" name="Freeform 168"/>
              <p:cNvSpPr>
                <a:spLocks noEditPoints="1"/>
              </p:cNvSpPr>
              <p:nvPr/>
            </p:nvSpPr>
            <p:spPr bwMode="auto">
              <a:xfrm>
                <a:off x="4166521" y="2288973"/>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4" name="群組 3"/>
              <p:cNvGrpSpPr/>
              <p:nvPr/>
            </p:nvGrpSpPr>
            <p:grpSpPr>
              <a:xfrm>
                <a:off x="2264696" y="1030085"/>
                <a:ext cx="3302001" cy="5313363"/>
                <a:chOff x="2264696" y="1030085"/>
                <a:chExt cx="3302001" cy="5313363"/>
              </a:xfrm>
            </p:grpSpPr>
            <p:sp>
              <p:nvSpPr>
                <p:cNvPr id="154" name="Freeform 154"/>
                <p:cNvSpPr>
                  <a:spLocks noEditPoints="1"/>
                </p:cNvSpPr>
                <p:nvPr/>
              </p:nvSpPr>
              <p:spPr bwMode="auto">
                <a:xfrm>
                  <a:off x="4836446" y="3247823"/>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1" name="Freeform 171"/>
                <p:cNvSpPr>
                  <a:spLocks noEditPoints="1"/>
                </p:cNvSpPr>
                <p:nvPr/>
              </p:nvSpPr>
              <p:spPr bwMode="auto">
                <a:xfrm>
                  <a:off x="3552159" y="2225473"/>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2" name="Freeform 172"/>
                <p:cNvSpPr>
                  <a:spLocks noEditPoints="1"/>
                </p:cNvSpPr>
                <p:nvPr/>
              </p:nvSpPr>
              <p:spPr bwMode="auto">
                <a:xfrm>
                  <a:off x="3968084" y="2950960"/>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3" name="群組 2"/>
                <p:cNvGrpSpPr/>
                <p:nvPr/>
              </p:nvGrpSpPr>
              <p:grpSpPr>
                <a:xfrm>
                  <a:off x="2264696" y="1030085"/>
                  <a:ext cx="3302001" cy="5313363"/>
                  <a:chOff x="2264696" y="1030085"/>
                  <a:chExt cx="3302001" cy="5313363"/>
                </a:xfrm>
              </p:grpSpPr>
              <p:sp>
                <p:nvSpPr>
                  <p:cNvPr id="170" name="Freeform 170"/>
                  <p:cNvSpPr>
                    <a:spLocks noEditPoints="1"/>
                  </p:cNvSpPr>
                  <p:nvPr/>
                </p:nvSpPr>
                <p:spPr bwMode="auto">
                  <a:xfrm>
                    <a:off x="4463384" y="1747635"/>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 name="群組 1"/>
                  <p:cNvGrpSpPr/>
                  <p:nvPr/>
                </p:nvGrpSpPr>
                <p:grpSpPr>
                  <a:xfrm>
                    <a:off x="2264696" y="1030085"/>
                    <a:ext cx="3302001" cy="5313363"/>
                    <a:chOff x="2264696" y="1030085"/>
                    <a:chExt cx="3302001" cy="5313363"/>
                  </a:xfrm>
                </p:grpSpPr>
                <p:grpSp>
                  <p:nvGrpSpPr>
                    <p:cNvPr id="209" name="组合 208"/>
                    <p:cNvGrpSpPr/>
                    <p:nvPr/>
                  </p:nvGrpSpPr>
                  <p:grpSpPr>
                    <a:xfrm>
                      <a:off x="3847434" y="4216198"/>
                      <a:ext cx="184150" cy="644525"/>
                      <a:chOff x="2752726" y="4344988"/>
                      <a:chExt cx="184150" cy="644525"/>
                    </a:xfrm>
                  </p:grpSpPr>
                  <p:sp>
                    <p:nvSpPr>
                      <p:cNvPr id="101" name="Freeform 101"/>
                      <p:cNvSpPr>
                        <a:spLocks/>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2" name="Freeform 102"/>
                      <p:cNvSpPr>
                        <a:spLocks/>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3" name="Freeform 103"/>
                      <p:cNvSpPr>
                        <a:spLocks/>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4" name="Freeform 104"/>
                      <p:cNvSpPr>
                        <a:spLocks/>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6" name="组合 215"/>
                    <p:cNvGrpSpPr/>
                    <p:nvPr/>
                  </p:nvGrpSpPr>
                  <p:grpSpPr>
                    <a:xfrm>
                      <a:off x="3237834" y="4801985"/>
                      <a:ext cx="1414463" cy="1541463"/>
                      <a:chOff x="2143126" y="4930775"/>
                      <a:chExt cx="1414463" cy="1541463"/>
                    </a:xfrm>
                  </p:grpSpPr>
                  <p:sp>
                    <p:nvSpPr>
                      <p:cNvPr id="5"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0"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1"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2"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3"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4"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5"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6"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7"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8"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9"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0"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1"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2"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3"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4"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5"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6"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7"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8"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9"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0"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1"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2"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3"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4"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5"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6"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7"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8"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9"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0"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1"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2"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3"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4"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5"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6"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7"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8"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9"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0"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1"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2"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3"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4"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5"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6"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7"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8"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9"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0"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1"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2"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3"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4"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5"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6"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7"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8"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9"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0"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1"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2"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3"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4"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5"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6"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7"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8"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9"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0"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1"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2"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3"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4"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5"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6"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7"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8"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9"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0"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8"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0" name="组合 209"/>
                    <p:cNvGrpSpPr/>
                    <p:nvPr/>
                  </p:nvGrpSpPr>
                  <p:grpSpPr>
                    <a:xfrm>
                      <a:off x="3650584" y="4211435"/>
                      <a:ext cx="203200" cy="601663"/>
                      <a:chOff x="2555876" y="4340225"/>
                      <a:chExt cx="203200" cy="601663"/>
                    </a:xfrm>
                  </p:grpSpPr>
                  <p:sp>
                    <p:nvSpPr>
                      <p:cNvPr id="105" name="Freeform 105"/>
                      <p:cNvSpPr>
                        <a:spLocks/>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6" name="Freeform 106"/>
                      <p:cNvSpPr>
                        <a:spLocks/>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7" name="Freeform 107"/>
                      <p:cNvSpPr>
                        <a:spLocks/>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9" name="Freeform 109"/>
                      <p:cNvSpPr>
                        <a:spLocks/>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8" name="组合 207"/>
                    <p:cNvGrpSpPr/>
                    <p:nvPr/>
                  </p:nvGrpSpPr>
                  <p:grpSpPr>
                    <a:xfrm>
                      <a:off x="4114134" y="4217785"/>
                      <a:ext cx="796925" cy="612776"/>
                      <a:chOff x="3019426" y="4346575"/>
                      <a:chExt cx="796925" cy="612776"/>
                    </a:xfrm>
                  </p:grpSpPr>
                  <p:sp>
                    <p:nvSpPr>
                      <p:cNvPr id="110" name="Freeform 110"/>
                      <p:cNvSpPr>
                        <a:spLocks/>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1" name="Rectangle 111"/>
                      <p:cNvSpPr>
                        <a:spLocks noChangeArrowheads="1"/>
                      </p:cNvSpPr>
                      <p:nvPr/>
                    </p:nvSpPr>
                    <p:spPr bwMode="auto">
                      <a:xfrm>
                        <a:off x="3049588" y="4510088"/>
                        <a:ext cx="22225" cy="255588"/>
                      </a:xfrm>
                      <a:prstGeom prst="rect">
                        <a:avLst/>
                      </a:prstGeom>
                      <a:solidFill>
                        <a:srgbClr val="FF8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2" name="Freeform 112"/>
                      <p:cNvSpPr>
                        <a:spLocks/>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3" name="Freeform 113"/>
                      <p:cNvSpPr>
                        <a:spLocks/>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4" name="Freeform 114"/>
                      <p:cNvSpPr>
                        <a:spLocks/>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5" name="Freeform 115"/>
                      <p:cNvSpPr>
                        <a:spLocks/>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16" name="Freeform 116"/>
                    <p:cNvSpPr>
                      <a:spLocks noEditPoints="1"/>
                    </p:cNvSpPr>
                    <p:nvPr/>
                  </p:nvSpPr>
                  <p:spPr bwMode="auto">
                    <a:xfrm>
                      <a:off x="5125371" y="2090535"/>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5" name="组合 204"/>
                    <p:cNvGrpSpPr/>
                    <p:nvPr/>
                  </p:nvGrpSpPr>
                  <p:grpSpPr>
                    <a:xfrm>
                      <a:off x="2296446" y="1923848"/>
                      <a:ext cx="404813" cy="611188"/>
                      <a:chOff x="1201738" y="2052638"/>
                      <a:chExt cx="404813" cy="611188"/>
                    </a:xfrm>
                  </p:grpSpPr>
                  <p:sp>
                    <p:nvSpPr>
                      <p:cNvPr id="117" name="Freeform 117"/>
                      <p:cNvSpPr>
                        <a:spLocks/>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8" name="Freeform 118"/>
                      <p:cNvSpPr>
                        <a:spLocks/>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9" name="Freeform 119"/>
                      <p:cNvSpPr>
                        <a:spLocks/>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0" name="Freeform 120"/>
                      <p:cNvSpPr>
                        <a:spLocks/>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2" name="组合 201"/>
                    <p:cNvGrpSpPr/>
                    <p:nvPr/>
                  </p:nvGrpSpPr>
                  <p:grpSpPr>
                    <a:xfrm>
                      <a:off x="3206084" y="1584123"/>
                      <a:ext cx="601663" cy="601663"/>
                      <a:chOff x="2111376" y="1712913"/>
                      <a:chExt cx="601663" cy="601663"/>
                    </a:xfrm>
                  </p:grpSpPr>
                  <p:sp>
                    <p:nvSpPr>
                      <p:cNvPr id="121"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2"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3"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4"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5" name="Freeform 125"/>
                      <p:cNvSpPr>
                        <a:spLocks/>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4" name="组合 203"/>
                    <p:cNvGrpSpPr/>
                    <p:nvPr/>
                  </p:nvGrpSpPr>
                  <p:grpSpPr>
                    <a:xfrm>
                      <a:off x="2588546" y="1412673"/>
                      <a:ext cx="381000" cy="484187"/>
                      <a:chOff x="1493838" y="1541463"/>
                      <a:chExt cx="381000" cy="484187"/>
                    </a:xfrm>
                  </p:grpSpPr>
                  <p:sp>
                    <p:nvSpPr>
                      <p:cNvPr id="126"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7" name="Rectangle 127"/>
                      <p:cNvSpPr>
                        <a:spLocks noChangeArrowheads="1"/>
                      </p:cNvSpPr>
                      <p:nvPr/>
                    </p:nvSpPr>
                    <p:spPr bwMode="auto">
                      <a:xfrm>
                        <a:off x="1811338" y="1541463"/>
                        <a:ext cx="63500" cy="471488"/>
                      </a:xfrm>
                      <a:prstGeom prst="rect">
                        <a:avLst/>
                      </a:prstGeom>
                      <a:solidFill>
                        <a:srgbClr val="EDCD2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28" name="Freeform 128"/>
                    <p:cNvSpPr>
                      <a:spLocks noEditPoints="1"/>
                    </p:cNvSpPr>
                    <p:nvPr/>
                  </p:nvSpPr>
                  <p:spPr bwMode="auto">
                    <a:xfrm>
                      <a:off x="4504659" y="3779635"/>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7" name="组合 206"/>
                    <p:cNvGrpSpPr/>
                    <p:nvPr/>
                  </p:nvGrpSpPr>
                  <p:grpSpPr>
                    <a:xfrm>
                      <a:off x="2988596" y="4176510"/>
                      <a:ext cx="495300" cy="644526"/>
                      <a:chOff x="1893888" y="4305300"/>
                      <a:chExt cx="495300" cy="644526"/>
                    </a:xfrm>
                  </p:grpSpPr>
                  <p:sp>
                    <p:nvSpPr>
                      <p:cNvPr id="129" name="Freeform 129"/>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0"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1" name="Freeform 131"/>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2" name="Freeform 132"/>
                      <p:cNvSpPr>
                        <a:spLocks/>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3" name="Freeform 133"/>
                      <p:cNvSpPr>
                        <a:spLocks/>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4" name="Freeform 134"/>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5"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6" name="Freeform 136"/>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199" name="组合 198"/>
                    <p:cNvGrpSpPr/>
                    <p:nvPr/>
                  </p:nvGrpSpPr>
                  <p:grpSpPr>
                    <a:xfrm>
                      <a:off x="4941221" y="1685723"/>
                      <a:ext cx="323850" cy="576262"/>
                      <a:chOff x="3846513" y="1814513"/>
                      <a:chExt cx="323850" cy="576262"/>
                    </a:xfrm>
                  </p:grpSpPr>
                  <p:sp>
                    <p:nvSpPr>
                      <p:cNvPr id="137"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8" name="Freeform 138"/>
                      <p:cNvSpPr>
                        <a:spLocks/>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9" name="Freeform 139"/>
                      <p:cNvSpPr>
                        <a:spLocks/>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40" name="Freeform 140"/>
                    <p:cNvSpPr>
                      <a:spLocks/>
                    </p:cNvSpPr>
                    <p:nvPr/>
                  </p:nvSpPr>
                  <p:spPr bwMode="auto">
                    <a:xfrm>
                      <a:off x="3660109" y="1030085"/>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1" name="Freeform 141"/>
                    <p:cNvSpPr>
                      <a:spLocks noEditPoints="1"/>
                    </p:cNvSpPr>
                    <p:nvPr/>
                  </p:nvSpPr>
                  <p:spPr bwMode="auto">
                    <a:xfrm>
                      <a:off x="3701384" y="3603423"/>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2" name="Freeform 142"/>
                    <p:cNvSpPr>
                      <a:spLocks noEditPoints="1"/>
                    </p:cNvSpPr>
                    <p:nvPr/>
                  </p:nvSpPr>
                  <p:spPr bwMode="auto">
                    <a:xfrm>
                      <a:off x="2409159" y="2562023"/>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3" name="Freeform 143"/>
                    <p:cNvSpPr>
                      <a:spLocks noEditPoints="1"/>
                    </p:cNvSpPr>
                    <p:nvPr/>
                  </p:nvSpPr>
                  <p:spPr bwMode="auto">
                    <a:xfrm>
                      <a:off x="2264696" y="2839835"/>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4" name="组合 213"/>
                    <p:cNvGrpSpPr/>
                    <p:nvPr/>
                  </p:nvGrpSpPr>
                  <p:grpSpPr>
                    <a:xfrm>
                      <a:off x="3252121" y="2925560"/>
                      <a:ext cx="571500" cy="574675"/>
                      <a:chOff x="2157413" y="3054350"/>
                      <a:chExt cx="571500" cy="574675"/>
                    </a:xfrm>
                  </p:grpSpPr>
                  <p:sp>
                    <p:nvSpPr>
                      <p:cNvPr id="144"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5" name="Freeform 145"/>
                      <p:cNvSpPr>
                        <a:spLocks/>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2" name="组合 211"/>
                    <p:cNvGrpSpPr/>
                    <p:nvPr/>
                  </p:nvGrpSpPr>
                  <p:grpSpPr>
                    <a:xfrm>
                      <a:off x="3145759" y="3663748"/>
                      <a:ext cx="447675" cy="422275"/>
                      <a:chOff x="2051051" y="3792538"/>
                      <a:chExt cx="447675" cy="422275"/>
                    </a:xfrm>
                  </p:grpSpPr>
                  <p:sp>
                    <p:nvSpPr>
                      <p:cNvPr id="146" name="Freeform 146"/>
                      <p:cNvSpPr>
                        <a:spLocks/>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7" name="Freeform 147"/>
                      <p:cNvSpPr>
                        <a:spLocks/>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1" name="组合 200"/>
                    <p:cNvGrpSpPr/>
                    <p:nvPr/>
                  </p:nvGrpSpPr>
                  <p:grpSpPr>
                    <a:xfrm>
                      <a:off x="4285584" y="1101523"/>
                      <a:ext cx="676275" cy="555625"/>
                      <a:chOff x="3190876" y="1230313"/>
                      <a:chExt cx="676275" cy="555625"/>
                    </a:xfrm>
                  </p:grpSpPr>
                  <p:sp>
                    <p:nvSpPr>
                      <p:cNvPr id="148" name="Freeform 148"/>
                      <p:cNvSpPr>
                        <a:spLocks/>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9" name="Freeform 149"/>
                      <p:cNvSpPr>
                        <a:spLocks/>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0" name="Freeform 150"/>
                      <p:cNvSpPr>
                        <a:spLocks/>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51" name="Freeform 151"/>
                    <p:cNvSpPr>
                      <a:spLocks noEditPoints="1"/>
                    </p:cNvSpPr>
                    <p:nvPr/>
                  </p:nvSpPr>
                  <p:spPr bwMode="auto">
                    <a:xfrm>
                      <a:off x="2647284" y="3503410"/>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2" name="Freeform 152"/>
                    <p:cNvSpPr>
                      <a:spLocks noEditPoints="1"/>
                    </p:cNvSpPr>
                    <p:nvPr/>
                  </p:nvSpPr>
                  <p:spPr bwMode="auto">
                    <a:xfrm>
                      <a:off x="5019009" y="2639810"/>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3" name="Freeform 153"/>
                    <p:cNvSpPr>
                      <a:spLocks noEditPoints="1"/>
                    </p:cNvSpPr>
                    <p:nvPr/>
                  </p:nvSpPr>
                  <p:spPr bwMode="auto">
                    <a:xfrm>
                      <a:off x="3023521" y="1095173"/>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3" name="组合 212"/>
                    <p:cNvGrpSpPr/>
                    <p:nvPr/>
                  </p:nvGrpSpPr>
                  <p:grpSpPr>
                    <a:xfrm>
                      <a:off x="2799684" y="2127048"/>
                      <a:ext cx="619125" cy="650875"/>
                      <a:chOff x="1704976" y="2255838"/>
                      <a:chExt cx="619125" cy="650875"/>
                    </a:xfrm>
                  </p:grpSpPr>
                  <p:sp>
                    <p:nvSpPr>
                      <p:cNvPr id="155" name="Rectangle 155"/>
                      <p:cNvSpPr>
                        <a:spLocks noChangeArrowheads="1"/>
                      </p:cNvSpPr>
                      <p:nvPr/>
                    </p:nvSpPr>
                    <p:spPr bwMode="auto">
                      <a:xfrm>
                        <a:off x="1704976" y="2873375"/>
                        <a:ext cx="6191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6" name="Rectangle 156"/>
                      <p:cNvSpPr>
                        <a:spLocks noChangeArrowheads="1"/>
                      </p:cNvSpPr>
                      <p:nvPr/>
                    </p:nvSpPr>
                    <p:spPr bwMode="auto">
                      <a:xfrm>
                        <a:off x="1730376" y="2811463"/>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7" name="Rectangle 157"/>
                      <p:cNvSpPr>
                        <a:spLocks noChangeArrowheads="1"/>
                      </p:cNvSpPr>
                      <p:nvPr/>
                    </p:nvSpPr>
                    <p:spPr bwMode="auto">
                      <a:xfrm>
                        <a:off x="1954213"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8" name="Rectangle 158"/>
                      <p:cNvSpPr>
                        <a:spLocks noChangeArrowheads="1"/>
                      </p:cNvSpPr>
                      <p:nvPr/>
                    </p:nvSpPr>
                    <p:spPr bwMode="auto">
                      <a:xfrm>
                        <a:off x="1976438"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9" name="Rectangle 159"/>
                      <p:cNvSpPr>
                        <a:spLocks noChangeArrowheads="1"/>
                      </p:cNvSpPr>
                      <p:nvPr/>
                    </p:nvSpPr>
                    <p:spPr bwMode="auto">
                      <a:xfrm>
                        <a:off x="1954213"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0" name="Rectangle 160"/>
                      <p:cNvSpPr>
                        <a:spLocks noChangeArrowheads="1"/>
                      </p:cNvSpPr>
                      <p:nvPr/>
                    </p:nvSpPr>
                    <p:spPr bwMode="auto">
                      <a:xfrm>
                        <a:off x="1774826" y="2747963"/>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1" name="Rectangle 161"/>
                      <p:cNvSpPr>
                        <a:spLocks noChangeArrowheads="1"/>
                      </p:cNvSpPr>
                      <p:nvPr/>
                    </p:nvSpPr>
                    <p:spPr bwMode="auto">
                      <a:xfrm>
                        <a:off x="1795463"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2" name="Rectangle 162"/>
                      <p:cNvSpPr>
                        <a:spLocks noChangeArrowheads="1"/>
                      </p:cNvSpPr>
                      <p:nvPr/>
                    </p:nvSpPr>
                    <p:spPr bwMode="auto">
                      <a:xfrm>
                        <a:off x="1774826" y="2505075"/>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3" name="Rectangle 163"/>
                      <p:cNvSpPr>
                        <a:spLocks noChangeArrowheads="1"/>
                      </p:cNvSpPr>
                      <p:nvPr/>
                    </p:nvSpPr>
                    <p:spPr bwMode="auto">
                      <a:xfrm>
                        <a:off x="2135188"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4" name="Rectangle 164"/>
                      <p:cNvSpPr>
                        <a:spLocks noChangeArrowheads="1"/>
                      </p:cNvSpPr>
                      <p:nvPr/>
                    </p:nvSpPr>
                    <p:spPr bwMode="auto">
                      <a:xfrm>
                        <a:off x="2157413" y="2517775"/>
                        <a:ext cx="76200"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5" name="Rectangle 165"/>
                      <p:cNvSpPr>
                        <a:spLocks noChangeArrowheads="1"/>
                      </p:cNvSpPr>
                      <p:nvPr/>
                    </p:nvSpPr>
                    <p:spPr bwMode="auto">
                      <a:xfrm>
                        <a:off x="2135188"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6" name="Rectangle 166"/>
                      <p:cNvSpPr>
                        <a:spLocks noChangeArrowheads="1"/>
                      </p:cNvSpPr>
                      <p:nvPr/>
                    </p:nvSpPr>
                    <p:spPr bwMode="auto">
                      <a:xfrm>
                        <a:off x="1730376" y="2435225"/>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7" name="Freeform 167"/>
                      <p:cNvSpPr>
                        <a:spLocks/>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69" name="Freeform 169"/>
                    <p:cNvSpPr>
                      <a:spLocks noEditPoints="1"/>
                    </p:cNvSpPr>
                    <p:nvPr/>
                  </p:nvSpPr>
                  <p:spPr bwMode="auto">
                    <a:xfrm>
                      <a:off x="3029871" y="2857298"/>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1" name="组合 210"/>
                    <p:cNvGrpSpPr/>
                    <p:nvPr/>
                  </p:nvGrpSpPr>
                  <p:grpSpPr>
                    <a:xfrm>
                      <a:off x="4187159" y="2208010"/>
                      <a:ext cx="209550" cy="200025"/>
                      <a:chOff x="3092451" y="2336800"/>
                      <a:chExt cx="209550" cy="200025"/>
                    </a:xfrm>
                  </p:grpSpPr>
                  <p:sp>
                    <p:nvSpPr>
                      <p:cNvPr id="173" name="Freeform 173"/>
                      <p:cNvSpPr>
                        <a:spLocks/>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4" name="Freeform 174"/>
                      <p:cNvSpPr>
                        <a:spLocks/>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75" name="Freeform 175"/>
                    <p:cNvSpPr>
                      <a:spLocks noEditPoints="1"/>
                    </p:cNvSpPr>
                    <p:nvPr/>
                  </p:nvSpPr>
                  <p:spPr bwMode="auto">
                    <a:xfrm>
                      <a:off x="4409409" y="3530398"/>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7" name="Freeform 177"/>
                    <p:cNvSpPr>
                      <a:spLocks noEditPoints="1"/>
                    </p:cNvSpPr>
                    <p:nvPr/>
                  </p:nvSpPr>
                  <p:spPr bwMode="auto">
                    <a:xfrm>
                      <a:off x="3898234" y="1533323"/>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8" name="组合 197"/>
                    <p:cNvGrpSpPr/>
                    <p:nvPr/>
                  </p:nvGrpSpPr>
                  <p:grpSpPr>
                    <a:xfrm>
                      <a:off x="4237959" y="1449185"/>
                      <a:ext cx="363538" cy="220663"/>
                      <a:chOff x="3143251" y="1577975"/>
                      <a:chExt cx="363538" cy="220663"/>
                    </a:xfrm>
                  </p:grpSpPr>
                  <p:sp>
                    <p:nvSpPr>
                      <p:cNvPr id="178"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9" name="Freeform 179"/>
                      <p:cNvSpPr>
                        <a:spLocks/>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0" name="Freeform 180"/>
                      <p:cNvSpPr>
                        <a:spLocks/>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1" name="Freeform 181"/>
                    <p:cNvSpPr>
                      <a:spLocks noEditPoints="1"/>
                    </p:cNvSpPr>
                    <p:nvPr/>
                  </p:nvSpPr>
                  <p:spPr bwMode="auto">
                    <a:xfrm>
                      <a:off x="4250659" y="2731885"/>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0" name="组合 199"/>
                    <p:cNvGrpSpPr/>
                    <p:nvPr/>
                  </p:nvGrpSpPr>
                  <p:grpSpPr>
                    <a:xfrm>
                      <a:off x="4760246" y="2971598"/>
                      <a:ext cx="265113" cy="334963"/>
                      <a:chOff x="3665538" y="3100388"/>
                      <a:chExt cx="265113" cy="334963"/>
                    </a:xfrm>
                  </p:grpSpPr>
                  <p:sp>
                    <p:nvSpPr>
                      <p:cNvPr id="186" name="Freeform 186"/>
                      <p:cNvSpPr>
                        <a:spLocks/>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7" name="Freeform 187"/>
                      <p:cNvSpPr>
                        <a:spLocks/>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8" name="Freeform 188"/>
                      <p:cNvSpPr>
                        <a:spLocks/>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9" name="Freeform 189"/>
                    <p:cNvSpPr>
                      <a:spLocks noEditPoints="1"/>
                    </p:cNvSpPr>
                    <p:nvPr/>
                  </p:nvSpPr>
                  <p:spPr bwMode="auto">
                    <a:xfrm>
                      <a:off x="3461671" y="4587673"/>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5" name="组合 214"/>
                    <p:cNvGrpSpPr/>
                    <p:nvPr/>
                  </p:nvGrpSpPr>
                  <p:grpSpPr>
                    <a:xfrm>
                      <a:off x="3774409" y="2795385"/>
                      <a:ext cx="160337" cy="255588"/>
                      <a:chOff x="2679701" y="2924175"/>
                      <a:chExt cx="160337" cy="255588"/>
                    </a:xfrm>
                  </p:grpSpPr>
                  <p:sp>
                    <p:nvSpPr>
                      <p:cNvPr id="190" name="Freeform 190"/>
                      <p:cNvSpPr>
                        <a:spLocks/>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1" name="Freeform 191"/>
                      <p:cNvSpPr>
                        <a:spLocks/>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2" name="Freeform 192"/>
                      <p:cNvSpPr>
                        <a:spLocks/>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3" name="Freeform 193"/>
                      <p:cNvSpPr>
                        <a:spLocks/>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grpSp>
          </p:grpSp>
        </p:grpSp>
        <p:sp>
          <p:nvSpPr>
            <p:cNvPr id="194" name="Freeform 194"/>
            <p:cNvSpPr>
              <a:spLocks noEditPoints="1"/>
            </p:cNvSpPr>
            <p:nvPr/>
          </p:nvSpPr>
          <p:spPr bwMode="auto">
            <a:xfrm>
              <a:off x="3756946" y="1485698"/>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217" name="文本框 216"/>
          <p:cNvSpPr txBox="1"/>
          <p:nvPr/>
        </p:nvSpPr>
        <p:spPr>
          <a:xfrm>
            <a:off x="4590267" y="2432285"/>
            <a:ext cx="6539626" cy="2554545"/>
          </a:xfrm>
          <a:prstGeom prst="rect">
            <a:avLst/>
          </a:prstGeom>
          <a:noFill/>
        </p:spPr>
        <p:txBody>
          <a:bodyPr wrap="square" rtlCol="0">
            <a:spAutoFit/>
          </a:bodyPr>
          <a:lstStyle/>
          <a:p>
            <a:pPr algn="ctr" fontAlgn="auto">
              <a:spcBef>
                <a:spcPts val="0"/>
              </a:spcBef>
              <a:spcAft>
                <a:spcPts val="0"/>
              </a:spcAft>
              <a:buFontTx/>
              <a:buNone/>
            </a:pPr>
            <a:r>
              <a:rPr lang="zh-TW" altLang="en-US" sz="8000" b="1" dirty="0" smtClean="0">
                <a:ln w="9525">
                  <a:solidFill>
                    <a:srgbClr val="FFC000"/>
                  </a:solidFill>
                  <a:prstDash val="solid"/>
                </a:ln>
                <a:solidFill>
                  <a:schemeClr val="bg1"/>
                </a:solidFill>
                <a:effectLst>
                  <a:glow rad="139700">
                    <a:schemeClr val="accent2">
                      <a:satMod val="175000"/>
                      <a:alpha val="40000"/>
                    </a:schemeClr>
                  </a:glow>
                  <a:outerShdw blurRad="12700" dist="38100" dir="2700000" algn="tl" rotWithShape="0">
                    <a:schemeClr val="bg1">
                      <a:lumMod val="50000"/>
                    </a:schemeClr>
                  </a:outerShdw>
                </a:effectLst>
                <a:latin typeface="Impact"/>
                <a:ea typeface="微软雅黑"/>
              </a:rPr>
              <a:t>教務工作職掌角色與責任</a:t>
            </a:r>
            <a:endParaRPr lang="zh-CN" altLang="en-US" sz="8000" b="1" dirty="0">
              <a:ln w="9525">
                <a:solidFill>
                  <a:srgbClr val="FFC000"/>
                </a:solidFill>
                <a:prstDash val="solid"/>
              </a:ln>
              <a:solidFill>
                <a:schemeClr val="bg1"/>
              </a:solidFill>
              <a:effectLst>
                <a:glow rad="139700">
                  <a:schemeClr val="accent2">
                    <a:satMod val="175000"/>
                    <a:alpha val="40000"/>
                  </a:schemeClr>
                </a:glow>
                <a:outerShdw blurRad="12700" dist="38100" dir="2700000" algn="tl" rotWithShape="0">
                  <a:schemeClr val="bg1">
                    <a:lumMod val="50000"/>
                  </a:schemeClr>
                </a:outerShdw>
              </a:effectLst>
              <a:latin typeface="Impact"/>
              <a:ea typeface="微软雅黑"/>
            </a:endParaRPr>
          </a:p>
        </p:txBody>
      </p:sp>
      <p:cxnSp>
        <p:nvCxnSpPr>
          <p:cNvPr id="219" name="Straight Connector 13"/>
          <p:cNvCxnSpPr>
            <a:cxnSpLocks noChangeShapeType="1"/>
          </p:cNvCxnSpPr>
          <p:nvPr/>
        </p:nvCxnSpPr>
        <p:spPr bwMode="auto">
          <a:xfrm flipH="1">
            <a:off x="4293686" y="5106233"/>
            <a:ext cx="6380114" cy="0"/>
          </a:xfrm>
          <a:prstGeom prst="line">
            <a:avLst/>
          </a:prstGeom>
          <a:ln w="57150">
            <a:headEnd type="oval" w="med" len="med"/>
            <a:tailEnd/>
          </a:ln>
          <a:extLst/>
        </p:spPr>
        <p:style>
          <a:lnRef idx="3">
            <a:schemeClr val="accent2"/>
          </a:lnRef>
          <a:fillRef idx="0">
            <a:schemeClr val="accent2"/>
          </a:fillRef>
          <a:effectRef idx="2">
            <a:schemeClr val="accent2"/>
          </a:effectRef>
          <a:fontRef idx="minor">
            <a:schemeClr val="tx1"/>
          </a:fontRef>
        </p:style>
      </p:cxnSp>
      <p:sp>
        <p:nvSpPr>
          <p:cNvPr id="220" name="Text Placeholder 3"/>
          <p:cNvSpPr txBox="1">
            <a:spLocks noChangeArrowheads="1"/>
          </p:cNvSpPr>
          <p:nvPr/>
        </p:nvSpPr>
        <p:spPr bwMode="auto">
          <a:xfrm>
            <a:off x="5199013" y="797409"/>
            <a:ext cx="16414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cene3d>
              <a:camera prst="orthographicFront"/>
              <a:lightRig rig="soft" dir="t">
                <a:rot lat="0" lon="0" rev="15600000"/>
              </a:lightRig>
            </a:scene3d>
            <a:sp3d extrusionH="57150" prstMaterial="softEdge">
              <a:bevelT w="25400" h="38100"/>
            </a:sp3d>
          </a:bodyPr>
          <a:lstStyle>
            <a:lvl1pPr>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ctr">
              <a:spcBef>
                <a:spcPct val="20000"/>
              </a:spcBef>
            </a:pPr>
            <a:r>
              <a:rPr lang="zh-TW" altLang="en-US" sz="8000" b="1" i="1" dirty="0" smtClean="0">
                <a:ln/>
                <a:solidFill>
                  <a:schemeClr val="accent4"/>
                </a:solidFill>
                <a:effectLst>
                  <a:glow rad="228600">
                    <a:schemeClr val="accent2">
                      <a:satMod val="175000"/>
                      <a:alpha val="40000"/>
                    </a:schemeClr>
                  </a:glow>
                </a:effectLst>
              </a:rPr>
              <a:t>          </a:t>
            </a:r>
            <a:r>
              <a:rPr lang="zh-TW" altLang="en-US" sz="7200" b="1" i="1" dirty="0" smtClean="0">
                <a:ln/>
                <a:solidFill>
                  <a:schemeClr val="accent4"/>
                </a:solidFill>
                <a:effectLst>
                  <a:glow rad="228600">
                    <a:schemeClr val="accent2">
                      <a:satMod val="175000"/>
                      <a:alpha val="40000"/>
                    </a:schemeClr>
                  </a:glow>
                </a:effectLst>
              </a:rPr>
              <a:t>工作實務篇</a:t>
            </a:r>
            <a:r>
              <a:rPr lang="en-US" altLang="en-US" sz="7200" b="1" i="1" dirty="0" smtClean="0">
                <a:ln/>
                <a:solidFill>
                  <a:schemeClr val="accent4"/>
                </a:solidFill>
                <a:effectLst>
                  <a:glow rad="228600">
                    <a:schemeClr val="accent2">
                      <a:satMod val="175000"/>
                      <a:alpha val="40000"/>
                    </a:schemeClr>
                  </a:glow>
                </a:effectLst>
              </a:rPr>
              <a:t>01</a:t>
            </a:r>
            <a:r>
              <a:rPr lang="zh-TW" altLang="en-US" sz="7200" b="1" i="1" dirty="0" smtClean="0">
                <a:ln/>
                <a:solidFill>
                  <a:schemeClr val="accent4"/>
                </a:solidFill>
                <a:effectLst>
                  <a:glow rad="228600">
                    <a:schemeClr val="accent2">
                      <a:satMod val="175000"/>
                      <a:alpha val="40000"/>
                    </a:schemeClr>
                  </a:glow>
                </a:effectLst>
              </a:rPr>
              <a:t> </a:t>
            </a:r>
            <a:endParaRPr lang="en-US" altLang="en-US" sz="7200" b="1" i="1" dirty="0">
              <a:ln/>
              <a:solidFill>
                <a:schemeClr val="accent4"/>
              </a:solidFill>
              <a:effectLst>
                <a:glow rad="228600">
                  <a:schemeClr val="accent2">
                    <a:satMod val="175000"/>
                    <a:alpha val="40000"/>
                  </a:schemeClr>
                </a:glow>
              </a:effectLst>
            </a:endParaRPr>
          </a:p>
        </p:txBody>
      </p:sp>
      <p:grpSp>
        <p:nvGrpSpPr>
          <p:cNvPr id="221" name="组合 4"/>
          <p:cNvGrpSpPr>
            <a:grpSpLocks/>
          </p:cNvGrpSpPr>
          <p:nvPr/>
        </p:nvGrpSpPr>
        <p:grpSpPr bwMode="auto">
          <a:xfrm>
            <a:off x="10561088" y="4639775"/>
            <a:ext cx="1435100" cy="1309687"/>
            <a:chOff x="9933940" y="3132138"/>
            <a:chExt cx="1435100" cy="1309686"/>
          </a:xfrm>
          <a:solidFill>
            <a:srgbClr val="FFFF00"/>
          </a:solidFill>
        </p:grpSpPr>
        <p:sp>
          <p:nvSpPr>
            <p:cNvPr id="222" name="等腰三角形 22"/>
            <p:cNvSpPr>
              <a:spLocks noChangeArrowheads="1"/>
            </p:cNvSpPr>
            <p:nvPr/>
          </p:nvSpPr>
          <p:spPr bwMode="auto">
            <a:xfrm rot="-8687839">
              <a:off x="9933940" y="3427412"/>
              <a:ext cx="1176338" cy="1014412"/>
            </a:xfrm>
            <a:prstGeom prst="triangle">
              <a:avLst>
                <a:gd name="adj" fmla="val 50000"/>
              </a:avLst>
            </a:prstGeom>
            <a:grpFill/>
            <a:ln w="28575">
              <a:solidFill>
                <a:srgbClr val="197519"/>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3" name="组合 2"/>
            <p:cNvGrpSpPr>
              <a:grpSpLocks/>
            </p:cNvGrpSpPr>
            <p:nvPr/>
          </p:nvGrpSpPr>
          <p:grpSpPr bwMode="auto">
            <a:xfrm>
              <a:off x="10065703" y="3132138"/>
              <a:ext cx="1303337" cy="1279524"/>
              <a:chOff x="10065703" y="3132138"/>
              <a:chExt cx="1303337" cy="1279524"/>
            </a:xfrm>
            <a:grpFill/>
          </p:grpSpPr>
          <p:sp>
            <p:nvSpPr>
              <p:cNvPr id="224" name="等腰三角形 21"/>
              <p:cNvSpPr>
                <a:spLocks noChangeArrowheads="1"/>
              </p:cNvSpPr>
              <p:nvPr/>
            </p:nvSpPr>
            <p:spPr bwMode="auto">
              <a:xfrm rot="-8687839">
                <a:off x="10065703" y="3487738"/>
                <a:ext cx="944562" cy="815975"/>
              </a:xfrm>
              <a:prstGeom prst="triangle">
                <a:avLst>
                  <a:gd name="adj" fmla="val 50000"/>
                </a:avLst>
              </a:prstGeom>
              <a:grpFill/>
              <a:ln w="12700">
                <a:solidFill>
                  <a:srgbClr val="000000"/>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5" name="组合 1"/>
              <p:cNvGrpSpPr>
                <a:grpSpLocks/>
              </p:cNvGrpSpPr>
              <p:nvPr/>
            </p:nvGrpSpPr>
            <p:grpSpPr bwMode="auto">
              <a:xfrm>
                <a:off x="10165715" y="3132138"/>
                <a:ext cx="1203325" cy="1279524"/>
                <a:chOff x="10165715" y="3132138"/>
                <a:chExt cx="1203325" cy="1279524"/>
              </a:xfrm>
              <a:grpFill/>
            </p:grpSpPr>
            <p:sp>
              <p:nvSpPr>
                <p:cNvPr id="226" name="椭圆 23"/>
                <p:cNvSpPr>
                  <a:spLocks noChangeArrowheads="1"/>
                </p:cNvSpPr>
                <p:nvPr/>
              </p:nvSpPr>
              <p:spPr bwMode="auto">
                <a:xfrm rot="9110320">
                  <a:off x="11254740" y="37925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7" name="椭圆 24"/>
                <p:cNvSpPr>
                  <a:spLocks noChangeArrowheads="1"/>
                </p:cNvSpPr>
                <p:nvPr/>
              </p:nvSpPr>
              <p:spPr bwMode="auto">
                <a:xfrm rot="9110320">
                  <a:off x="10165715" y="4295774"/>
                  <a:ext cx="115888" cy="115888"/>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8" name="椭圆 25"/>
                <p:cNvSpPr>
                  <a:spLocks noChangeArrowheads="1"/>
                </p:cNvSpPr>
                <p:nvPr/>
              </p:nvSpPr>
              <p:spPr bwMode="auto">
                <a:xfrm rot="9110320">
                  <a:off x="10283190" y="31321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grpSp>
        </p:grpSp>
      </p:grpSp>
    </p:spTree>
    <p:extLst>
      <p:ext uri="{BB962C8B-B14F-4D97-AF65-F5344CB8AC3E}">
        <p14:creationId xmlns:p14="http://schemas.microsoft.com/office/powerpoint/2010/main" val="19230085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300"/>
                                  </p:stCondLst>
                                  <p:childTnLst>
                                    <p:set>
                                      <p:cBhvr>
                                        <p:cTn id="6" dur="1" fill="hold">
                                          <p:stCondLst>
                                            <p:cond delay="0"/>
                                          </p:stCondLst>
                                        </p:cTn>
                                        <p:tgtEl>
                                          <p:spTgt spid="219"/>
                                        </p:tgtEl>
                                        <p:attrNameLst>
                                          <p:attrName>style.visibility</p:attrName>
                                        </p:attrNameLst>
                                      </p:cBhvr>
                                      <p:to>
                                        <p:strVal val="visible"/>
                                      </p:to>
                                    </p:set>
                                    <p:animEffect transition="in" filter="wipe(left)">
                                      <p:cBhvr>
                                        <p:cTn id="7" dur="500"/>
                                        <p:tgtEl>
                                          <p:spTgt spid="219"/>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220"/>
                                        </p:tgtEl>
                                        <p:attrNameLst>
                                          <p:attrName>style.visibility</p:attrName>
                                        </p:attrNameLst>
                                      </p:cBhvr>
                                      <p:to>
                                        <p:strVal val="visible"/>
                                      </p:to>
                                    </p:set>
                                    <p:anim calcmode="lin" valueType="num">
                                      <p:cBhvr>
                                        <p:cTn id="10" dur="500" fill="hold"/>
                                        <p:tgtEl>
                                          <p:spTgt spid="220"/>
                                        </p:tgtEl>
                                        <p:attrNameLst>
                                          <p:attrName>ppt_w</p:attrName>
                                        </p:attrNameLst>
                                      </p:cBhvr>
                                      <p:tavLst>
                                        <p:tav tm="0">
                                          <p:val>
                                            <p:fltVal val="0"/>
                                          </p:val>
                                        </p:tav>
                                        <p:tav tm="100000">
                                          <p:val>
                                            <p:strVal val="#ppt_w"/>
                                          </p:val>
                                        </p:tav>
                                      </p:tavLst>
                                    </p:anim>
                                    <p:anim calcmode="lin" valueType="num">
                                      <p:cBhvr>
                                        <p:cTn id="11" dur="500" fill="hold"/>
                                        <p:tgtEl>
                                          <p:spTgt spid="220"/>
                                        </p:tgtEl>
                                        <p:attrNameLst>
                                          <p:attrName>ppt_h</p:attrName>
                                        </p:attrNameLst>
                                      </p:cBhvr>
                                      <p:tavLst>
                                        <p:tav tm="0">
                                          <p:val>
                                            <p:fltVal val="0"/>
                                          </p:val>
                                        </p:tav>
                                        <p:tav tm="100000">
                                          <p:val>
                                            <p:strVal val="#ppt_h"/>
                                          </p:val>
                                        </p:tav>
                                      </p:tavLst>
                                    </p:anim>
                                    <p:animEffect transition="in" filter="fade">
                                      <p:cBhvr>
                                        <p:cTn id="12" dur="500"/>
                                        <p:tgtEl>
                                          <p:spTgt spid="220"/>
                                        </p:tgtEl>
                                      </p:cBhvr>
                                    </p:animEffect>
                                  </p:childTnLst>
                                </p:cTn>
                              </p:par>
                              <p:par>
                                <p:cTn id="13" presetID="1" presetClass="entr" presetSubtype="0" fill="hold" nodeType="withEffect">
                                  <p:stCondLst>
                                    <p:cond delay="0"/>
                                  </p:stCondLst>
                                  <p:childTnLst>
                                    <p:set>
                                      <p:cBhvr>
                                        <p:cTn id="14" dur="1" fill="hold">
                                          <p:stCondLst>
                                            <p:cond delay="0"/>
                                          </p:stCondLst>
                                        </p:cTn>
                                        <p:tgtEl>
                                          <p:spTgt spid="221"/>
                                        </p:tgtEl>
                                        <p:attrNameLst>
                                          <p:attrName>style.visibility</p:attrName>
                                        </p:attrNameLst>
                                      </p:cBhvr>
                                      <p:to>
                                        <p:strVal val="visible"/>
                                      </p:to>
                                    </p:set>
                                  </p:childTnLst>
                                </p:cTn>
                              </p:par>
                              <p:par>
                                <p:cTn id="15" presetID="8" presetClass="emph" presetSubtype="0" fill="hold" nodeType="withEffect">
                                  <p:stCondLst>
                                    <p:cond delay="0"/>
                                  </p:stCondLst>
                                  <p:childTnLst>
                                    <p:animRot by="21600000">
                                      <p:cBhvr>
                                        <p:cTn id="16" dur="1000" fill="hold"/>
                                        <p:tgtEl>
                                          <p:spTgt spid="2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31"/>
          <p:cNvSpPr txBox="1"/>
          <p:nvPr/>
        </p:nvSpPr>
        <p:spPr>
          <a:xfrm>
            <a:off x="1533918" y="363433"/>
            <a:ext cx="9273990" cy="769441"/>
          </a:xfrm>
          <a:prstGeom prst="rect">
            <a:avLst/>
          </a:prstGeom>
          <a:noFill/>
        </p:spPr>
        <p:txBody>
          <a:bodyPr wrap="square" rtlCol="0">
            <a:spAutoFit/>
            <a:scene3d>
              <a:camera prst="orthographicFront"/>
              <a:lightRig rig="threePt" dir="t"/>
            </a:scene3d>
            <a:sp3d contourW="12700"/>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zh-TW" altLang="en-US" sz="4400" b="1" i="0" u="none" strike="noStrike" kern="1200" cap="none" spc="0" normalizeH="0" baseline="0" noProof="0" dirty="0" smtClean="0">
                <a:ln>
                  <a:noFill/>
                </a:ln>
                <a:solidFill>
                  <a:prstClr val="black">
                    <a:lumMod val="75000"/>
                    <a:lumOff val="25000"/>
                  </a:prstClr>
                </a:solidFill>
                <a:effectLst/>
                <a:uLnTx/>
                <a:uFillTx/>
                <a:latin typeface="微软雅黑"/>
                <a:ea typeface="微软雅黑"/>
                <a:cs typeface="+mn-cs"/>
              </a:rPr>
              <a:t>課程評鑑</a:t>
            </a:r>
            <a:r>
              <a:rPr kumimoji="0" lang="en-US" altLang="zh-TW" sz="4400" b="1" i="0" u="none" strike="noStrike" kern="1200" cap="none" spc="0" normalizeH="0" baseline="0" noProof="0" dirty="0" smtClean="0">
                <a:ln>
                  <a:noFill/>
                </a:ln>
                <a:solidFill>
                  <a:prstClr val="black">
                    <a:lumMod val="75000"/>
                    <a:lumOff val="25000"/>
                  </a:prstClr>
                </a:solidFill>
                <a:effectLst/>
                <a:uLnTx/>
                <a:uFillTx/>
                <a:latin typeface="微软雅黑"/>
                <a:ea typeface="微软雅黑"/>
                <a:cs typeface="+mn-cs"/>
              </a:rPr>
              <a:t>(</a:t>
            </a:r>
            <a:r>
              <a:rPr kumimoji="0" lang="zh-TW" altLang="en-US" sz="4400" b="1" i="0" u="none" strike="noStrike" kern="1200" cap="none" spc="0" normalizeH="0" baseline="0" noProof="0" dirty="0" smtClean="0">
                <a:ln>
                  <a:noFill/>
                </a:ln>
                <a:solidFill>
                  <a:prstClr val="black">
                    <a:lumMod val="75000"/>
                    <a:lumOff val="25000"/>
                  </a:prstClr>
                </a:solidFill>
                <a:effectLst/>
                <a:uLnTx/>
                <a:uFillTx/>
                <a:latin typeface="微软雅黑"/>
                <a:ea typeface="微软雅黑"/>
                <a:cs typeface="+mn-cs"/>
              </a:rPr>
              <a:t>檢核</a:t>
            </a:r>
            <a:r>
              <a:rPr kumimoji="0" lang="en-US" altLang="zh-TW" sz="4400" b="1" i="0" u="none" strike="noStrike" kern="1200" cap="none" spc="0" normalizeH="0" baseline="0" noProof="0" dirty="0" smtClean="0">
                <a:ln>
                  <a:noFill/>
                </a:ln>
                <a:solidFill>
                  <a:prstClr val="black">
                    <a:lumMod val="75000"/>
                    <a:lumOff val="25000"/>
                  </a:prstClr>
                </a:solidFill>
                <a:effectLst/>
                <a:uLnTx/>
                <a:uFillTx/>
                <a:latin typeface="微软雅黑"/>
                <a:ea typeface="微软雅黑"/>
                <a:cs typeface="+mn-cs"/>
              </a:rPr>
              <a:t>)</a:t>
            </a:r>
            <a:r>
              <a:rPr kumimoji="0" lang="zh-TW" altLang="en-US" sz="4400" b="1" i="0" u="none" strike="noStrike" kern="1200" cap="none" spc="0" normalizeH="0" baseline="0" noProof="0" dirty="0" smtClean="0">
                <a:ln>
                  <a:noFill/>
                </a:ln>
                <a:solidFill>
                  <a:prstClr val="black">
                    <a:lumMod val="75000"/>
                    <a:lumOff val="25000"/>
                  </a:prstClr>
                </a:solidFill>
                <a:effectLst/>
                <a:uLnTx/>
                <a:uFillTx/>
                <a:latin typeface="微软雅黑"/>
                <a:ea typeface="微软雅黑"/>
                <a:cs typeface="+mn-cs"/>
              </a:rPr>
              <a:t>之實施工具雙向細目</a:t>
            </a:r>
            <a:endParaRPr kumimoji="0" lang="zh-CN" altLang="en-US" sz="4400" b="1" i="0" u="none" strike="noStrike" kern="1200" cap="none" spc="0" normalizeH="0" baseline="0" noProof="0" dirty="0">
              <a:ln>
                <a:noFill/>
              </a:ln>
              <a:solidFill>
                <a:prstClr val="black">
                  <a:lumMod val="75000"/>
                  <a:lumOff val="25000"/>
                </a:prstClr>
              </a:solidFill>
              <a:effectLst/>
              <a:uLnTx/>
              <a:uFillTx/>
              <a:latin typeface="微软雅黑"/>
              <a:ea typeface="微软雅黑"/>
              <a:cs typeface="+mn-cs"/>
            </a:endParaRPr>
          </a:p>
        </p:txBody>
      </p:sp>
      <p:pic>
        <p:nvPicPr>
          <p:cNvPr id="3" name="图片 29"/>
          <p:cNvPicPr>
            <a:picLocks noChangeAspect="1"/>
          </p:cNvPicPr>
          <p:nvPr/>
        </p:nvPicPr>
        <p:blipFill rotWithShape="1">
          <a:blip r:embed="rId2" cstate="print">
            <a:extLst>
              <a:ext uri="{28A0092B-C50C-407E-A947-70E740481C1C}">
                <a14:useLocalDpi xmlns:a14="http://schemas.microsoft.com/office/drawing/2010/main" val="0"/>
              </a:ext>
            </a:extLst>
          </a:blip>
          <a:srcRect b="39445"/>
          <a:stretch/>
        </p:blipFill>
        <p:spPr>
          <a:xfrm>
            <a:off x="338307" y="292100"/>
            <a:ext cx="1072811" cy="787400"/>
          </a:xfrm>
          <a:prstGeom prst="rect">
            <a:avLst/>
          </a:prstGeom>
        </p:spPr>
      </p:pic>
      <p:pic>
        <p:nvPicPr>
          <p:cNvPr id="5" name="圖片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3250" y="1132874"/>
            <a:ext cx="11154550" cy="5426569"/>
          </a:xfrm>
          <a:prstGeom prst="rect">
            <a:avLst/>
          </a:prstGeom>
        </p:spPr>
      </p:pic>
      <p:sp>
        <p:nvSpPr>
          <p:cNvPr id="6" name="矩形 5"/>
          <p:cNvSpPr/>
          <p:nvPr/>
        </p:nvSpPr>
        <p:spPr>
          <a:xfrm>
            <a:off x="5105400" y="3746500"/>
            <a:ext cx="6324600" cy="1409700"/>
          </a:xfrm>
          <a:prstGeom prst="rect">
            <a:avLst/>
          </a:prstGeom>
          <a:noFill/>
          <a:ln w="571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1288805744"/>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dirty="0" smtClean="0"/>
              <a:t>學校課程發展委員會應辦事項甘特圖</a:t>
            </a:r>
            <a:r>
              <a:rPr lang="en-US" altLang="zh-TW" dirty="0" smtClean="0"/>
              <a:t>(</a:t>
            </a:r>
            <a:r>
              <a:rPr lang="zh-TW" altLang="en-US" dirty="0" smtClean="0"/>
              <a:t>參考版</a:t>
            </a:r>
            <a:r>
              <a:rPr lang="en-US" altLang="zh-TW" dirty="0" smtClean="0"/>
              <a:t>)</a:t>
            </a:r>
            <a:endParaRPr lang="zh-TW" altLang="en-US" dirty="0"/>
          </a:p>
        </p:txBody>
      </p:sp>
      <p:pic>
        <p:nvPicPr>
          <p:cNvPr id="6" name="圖片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69925" y="1232417"/>
            <a:ext cx="11185312" cy="5524643"/>
          </a:xfrm>
          <a:prstGeom prst="rect">
            <a:avLst/>
          </a:prstGeom>
        </p:spPr>
      </p:pic>
      <p:grpSp>
        <p:nvGrpSpPr>
          <p:cNvPr id="7" name="群組 6"/>
          <p:cNvGrpSpPr/>
          <p:nvPr/>
        </p:nvGrpSpPr>
        <p:grpSpPr>
          <a:xfrm>
            <a:off x="0" y="1"/>
            <a:ext cx="554451" cy="6858001"/>
            <a:chOff x="0" y="0"/>
            <a:chExt cx="415838" cy="5143501"/>
          </a:xfrm>
        </p:grpSpPr>
        <p:grpSp>
          <p:nvGrpSpPr>
            <p:cNvPr id="8" name="群組 7"/>
            <p:cNvGrpSpPr/>
            <p:nvPr/>
          </p:nvGrpSpPr>
          <p:grpSpPr>
            <a:xfrm>
              <a:off x="0" y="0"/>
              <a:ext cx="415838" cy="5143501"/>
              <a:chOff x="0" y="0"/>
              <a:chExt cx="415838" cy="5143501"/>
            </a:xfrm>
          </p:grpSpPr>
          <p:sp>
            <p:nvSpPr>
              <p:cNvPr id="10" name="矩形 9"/>
              <p:cNvSpPr/>
              <p:nvPr/>
            </p:nvSpPr>
            <p:spPr>
              <a:xfrm>
                <a:off x="152400" y="0"/>
                <a:ext cx="263438" cy="51435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矩形 10"/>
              <p:cNvSpPr/>
              <p:nvPr/>
            </p:nvSpPr>
            <p:spPr>
              <a:xfrm>
                <a:off x="0" y="1"/>
                <a:ext cx="263438" cy="51435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sp>
          <p:nvSpPr>
            <p:cNvPr id="9" name="矩形 8"/>
            <p:cNvSpPr/>
            <p:nvPr/>
          </p:nvSpPr>
          <p:spPr>
            <a:xfrm>
              <a:off x="163831" y="1"/>
              <a:ext cx="45719" cy="5143500"/>
            </a:xfrm>
            <a:prstGeom prst="rect">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spTree>
    <p:extLst>
      <p:ext uri="{BB962C8B-B14F-4D97-AF65-F5344CB8AC3E}">
        <p14:creationId xmlns:p14="http://schemas.microsoft.com/office/powerpoint/2010/main" val="338026033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 name="等腰三角形 29"/>
          <p:cNvSpPr>
            <a:spLocks noChangeArrowheads="1"/>
          </p:cNvSpPr>
          <p:nvPr/>
        </p:nvSpPr>
        <p:spPr bwMode="auto">
          <a:xfrm rot="9233090">
            <a:off x="11144250" y="6661150"/>
            <a:ext cx="122238" cy="1047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31" name="等腰三角形 30"/>
          <p:cNvSpPr>
            <a:spLocks noChangeArrowheads="1"/>
          </p:cNvSpPr>
          <p:nvPr/>
        </p:nvSpPr>
        <p:spPr bwMode="auto">
          <a:xfrm rot="-6030424">
            <a:off x="10903744" y="6634956"/>
            <a:ext cx="180975" cy="157163"/>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32" name="等腰三角形 31"/>
          <p:cNvSpPr>
            <a:spLocks noChangeArrowheads="1"/>
          </p:cNvSpPr>
          <p:nvPr/>
        </p:nvSpPr>
        <p:spPr bwMode="auto">
          <a:xfrm rot="-228606">
            <a:off x="11358563" y="6643688"/>
            <a:ext cx="120650" cy="1047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33" name="等腰三角形 32"/>
          <p:cNvSpPr>
            <a:spLocks noChangeArrowheads="1"/>
          </p:cNvSpPr>
          <p:nvPr/>
        </p:nvSpPr>
        <p:spPr bwMode="auto">
          <a:xfrm rot="-3389783">
            <a:off x="11098213" y="6572250"/>
            <a:ext cx="58737" cy="49213"/>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38" name="等腰三角形 37"/>
          <p:cNvSpPr>
            <a:spLocks noChangeArrowheads="1"/>
          </p:cNvSpPr>
          <p:nvPr/>
        </p:nvSpPr>
        <p:spPr bwMode="auto">
          <a:xfrm rot="8748521">
            <a:off x="11287125" y="6657975"/>
            <a:ext cx="58738" cy="49213"/>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41" name="任意多边形 40"/>
          <p:cNvSpPr/>
          <p:nvPr/>
        </p:nvSpPr>
        <p:spPr>
          <a:xfrm>
            <a:off x="1539874" y="3105034"/>
            <a:ext cx="2552700" cy="3131994"/>
          </a:xfrm>
          <a:custGeom>
            <a:avLst/>
            <a:gdLst>
              <a:gd name="connsiteX0" fmla="*/ 0 w 2081770"/>
              <a:gd name="connsiteY0" fmla="*/ 0 h 3444647"/>
              <a:gd name="connsiteX1" fmla="*/ 2081770 w 2081770"/>
              <a:gd name="connsiteY1" fmla="*/ 0 h 3444647"/>
              <a:gd name="connsiteX2" fmla="*/ 2081770 w 2081770"/>
              <a:gd name="connsiteY2" fmla="*/ 3020507 h 3444647"/>
              <a:gd name="connsiteX3" fmla="*/ 2081769 w 2081770"/>
              <a:gd name="connsiteY3" fmla="*/ 3020507 h 3444647"/>
              <a:gd name="connsiteX4" fmla="*/ 1040904 w 2081770"/>
              <a:gd name="connsiteY4" fmla="*/ 3444647 h 3444647"/>
              <a:gd name="connsiteX5" fmla="*/ 38 w 2081770"/>
              <a:gd name="connsiteY5" fmla="*/ 3020507 h 3444647"/>
              <a:gd name="connsiteX6" fmla="*/ 0 w 2081770"/>
              <a:gd name="connsiteY6" fmla="*/ 3020507 h 3444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1770" h="3444647">
                <a:moveTo>
                  <a:pt x="0" y="0"/>
                </a:moveTo>
                <a:lnTo>
                  <a:pt x="2081770" y="0"/>
                </a:lnTo>
                <a:lnTo>
                  <a:pt x="2081770" y="3020507"/>
                </a:lnTo>
                <a:lnTo>
                  <a:pt x="2081769" y="3020507"/>
                </a:lnTo>
                <a:lnTo>
                  <a:pt x="1040904" y="3444647"/>
                </a:lnTo>
                <a:lnTo>
                  <a:pt x="38" y="3020507"/>
                </a:lnTo>
                <a:lnTo>
                  <a:pt x="0" y="3020507"/>
                </a:lnTo>
                <a:close/>
              </a:path>
            </a:pathLst>
          </a:cu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p>
        </p:txBody>
      </p:sp>
      <p:sp>
        <p:nvSpPr>
          <p:cNvPr id="36" name="任意多边形 35"/>
          <p:cNvSpPr/>
          <p:nvPr/>
        </p:nvSpPr>
        <p:spPr>
          <a:xfrm>
            <a:off x="4816474" y="3105034"/>
            <a:ext cx="2555875" cy="3131994"/>
          </a:xfrm>
          <a:custGeom>
            <a:avLst/>
            <a:gdLst>
              <a:gd name="connsiteX0" fmla="*/ 3574 w 2556274"/>
              <a:gd name="connsiteY0" fmla="*/ 0 h 4035448"/>
              <a:gd name="connsiteX1" fmla="*/ 2556274 w 2556274"/>
              <a:gd name="connsiteY1" fmla="*/ 0 h 4035448"/>
              <a:gd name="connsiteX2" fmla="*/ 2556274 w 2556274"/>
              <a:gd name="connsiteY2" fmla="*/ 3537962 h 4035448"/>
              <a:gd name="connsiteX3" fmla="*/ 2550778 w 2556274"/>
              <a:gd name="connsiteY3" fmla="*/ 3537962 h 4035448"/>
              <a:gd name="connsiteX4" fmla="*/ 2550194 w 2556274"/>
              <a:gd name="connsiteY4" fmla="*/ 3538647 h 4035448"/>
              <a:gd name="connsiteX5" fmla="*/ 2556250 w 2556274"/>
              <a:gd name="connsiteY5" fmla="*/ 3538647 h 4035448"/>
              <a:gd name="connsiteX6" fmla="*/ 1279924 w 2556274"/>
              <a:gd name="connsiteY6" fmla="*/ 4035448 h 4035448"/>
              <a:gd name="connsiteX7" fmla="*/ 31869 w 2556274"/>
              <a:gd name="connsiteY7" fmla="*/ 3549651 h 4035448"/>
              <a:gd name="connsiteX8" fmla="*/ 28247 w 2556274"/>
              <a:gd name="connsiteY8" fmla="*/ 3549073 h 4035448"/>
              <a:gd name="connsiteX9" fmla="*/ 7579 w 2556274"/>
              <a:gd name="connsiteY9" fmla="*/ 3541806 h 4035448"/>
              <a:gd name="connsiteX10" fmla="*/ 5528 w 2556274"/>
              <a:gd name="connsiteY10" fmla="*/ 3539398 h 4035448"/>
              <a:gd name="connsiteX11" fmla="*/ 3598 w 2556274"/>
              <a:gd name="connsiteY11" fmla="*/ 3538647 h 4035448"/>
              <a:gd name="connsiteX12" fmla="*/ 4888 w 2556274"/>
              <a:gd name="connsiteY12" fmla="*/ 3538647 h 4035448"/>
              <a:gd name="connsiteX13" fmla="*/ 4305 w 2556274"/>
              <a:gd name="connsiteY13" fmla="*/ 3537962 h 4035448"/>
              <a:gd name="connsiteX14" fmla="*/ 3574 w 2556274"/>
              <a:gd name="connsiteY14" fmla="*/ 3537962 h 4035448"/>
              <a:gd name="connsiteX15" fmla="*/ 3574 w 2556274"/>
              <a:gd name="connsiteY15" fmla="*/ 3537104 h 4035448"/>
              <a:gd name="connsiteX16" fmla="*/ 0 w 2556274"/>
              <a:gd name="connsiteY16" fmla="*/ 3532908 h 4035448"/>
              <a:gd name="connsiteX17" fmla="*/ 3574 w 2556274"/>
              <a:gd name="connsiteY17" fmla="*/ 3528712 h 403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6274" h="4035448">
                <a:moveTo>
                  <a:pt x="3574" y="0"/>
                </a:moveTo>
                <a:lnTo>
                  <a:pt x="2556274" y="0"/>
                </a:lnTo>
                <a:lnTo>
                  <a:pt x="2556274" y="3537962"/>
                </a:lnTo>
                <a:lnTo>
                  <a:pt x="2550778" y="3537962"/>
                </a:lnTo>
                <a:lnTo>
                  <a:pt x="2550194" y="3538647"/>
                </a:lnTo>
                <a:lnTo>
                  <a:pt x="2556250" y="3538647"/>
                </a:lnTo>
                <a:lnTo>
                  <a:pt x="1279924" y="4035448"/>
                </a:lnTo>
                <a:lnTo>
                  <a:pt x="31869" y="3549651"/>
                </a:lnTo>
                <a:lnTo>
                  <a:pt x="28247" y="3549073"/>
                </a:lnTo>
                <a:cubicBezTo>
                  <a:pt x="19521" y="3547004"/>
                  <a:pt x="12459" y="3544541"/>
                  <a:pt x="7579" y="3541806"/>
                </a:cubicBezTo>
                <a:lnTo>
                  <a:pt x="5528" y="3539398"/>
                </a:lnTo>
                <a:lnTo>
                  <a:pt x="3598" y="3538647"/>
                </a:lnTo>
                <a:lnTo>
                  <a:pt x="4888" y="3538647"/>
                </a:lnTo>
                <a:lnTo>
                  <a:pt x="4305" y="3537962"/>
                </a:lnTo>
                <a:lnTo>
                  <a:pt x="3574" y="3537962"/>
                </a:lnTo>
                <a:lnTo>
                  <a:pt x="3574" y="3537104"/>
                </a:lnTo>
                <a:lnTo>
                  <a:pt x="0" y="3532908"/>
                </a:lnTo>
                <a:lnTo>
                  <a:pt x="3574" y="3528712"/>
                </a:lnTo>
                <a:close/>
              </a:path>
            </a:pathLst>
          </a:cu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p>
        </p:txBody>
      </p:sp>
      <p:sp>
        <p:nvSpPr>
          <p:cNvPr id="43" name="任意多边形 42"/>
          <p:cNvSpPr/>
          <p:nvPr/>
        </p:nvSpPr>
        <p:spPr>
          <a:xfrm>
            <a:off x="8096249" y="3105033"/>
            <a:ext cx="2552700" cy="3131995"/>
          </a:xfrm>
          <a:custGeom>
            <a:avLst/>
            <a:gdLst>
              <a:gd name="connsiteX0" fmla="*/ 0 w 2081770"/>
              <a:gd name="connsiteY0" fmla="*/ 0 h 3444647"/>
              <a:gd name="connsiteX1" fmla="*/ 2081770 w 2081770"/>
              <a:gd name="connsiteY1" fmla="*/ 0 h 3444647"/>
              <a:gd name="connsiteX2" fmla="*/ 2081770 w 2081770"/>
              <a:gd name="connsiteY2" fmla="*/ 3020507 h 3444647"/>
              <a:gd name="connsiteX3" fmla="*/ 2081731 w 2081770"/>
              <a:gd name="connsiteY3" fmla="*/ 3020507 h 3444647"/>
              <a:gd name="connsiteX4" fmla="*/ 1040866 w 2081770"/>
              <a:gd name="connsiteY4" fmla="*/ 3444647 h 3444647"/>
              <a:gd name="connsiteX5" fmla="*/ 0 w 2081770"/>
              <a:gd name="connsiteY5" fmla="*/ 3020507 h 3444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1770" h="3444647">
                <a:moveTo>
                  <a:pt x="0" y="0"/>
                </a:moveTo>
                <a:lnTo>
                  <a:pt x="2081770" y="0"/>
                </a:lnTo>
                <a:lnTo>
                  <a:pt x="2081770" y="3020507"/>
                </a:lnTo>
                <a:lnTo>
                  <a:pt x="2081731" y="3020507"/>
                </a:lnTo>
                <a:lnTo>
                  <a:pt x="1040866" y="3444647"/>
                </a:lnTo>
                <a:lnTo>
                  <a:pt x="0" y="3020507"/>
                </a:lnTo>
                <a:close/>
              </a:path>
            </a:pathLst>
          </a:cu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p>
        </p:txBody>
      </p:sp>
      <p:sp>
        <p:nvSpPr>
          <p:cNvPr id="44" name="Freeform 13"/>
          <p:cNvSpPr>
            <a:spLocks noEditPoints="1" noChangeArrowheads="1"/>
          </p:cNvSpPr>
          <p:nvPr/>
        </p:nvSpPr>
        <p:spPr bwMode="auto">
          <a:xfrm>
            <a:off x="5844124" y="3400599"/>
            <a:ext cx="482600" cy="382691"/>
          </a:xfrm>
          <a:custGeom>
            <a:avLst/>
            <a:gdLst>
              <a:gd name="T0" fmla="*/ 55 w 77"/>
              <a:gd name="T1" fmla="*/ 14 h 59"/>
              <a:gd name="T2" fmla="*/ 4 w 77"/>
              <a:gd name="T3" fmla="*/ 18 h 59"/>
              <a:gd name="T4" fmla="*/ 65 w 77"/>
              <a:gd name="T5" fmla="*/ 55 h 59"/>
              <a:gd name="T6" fmla="*/ 67 w 77"/>
              <a:gd name="T7" fmla="*/ 34 h 59"/>
              <a:gd name="T8" fmla="*/ 68 w 77"/>
              <a:gd name="T9" fmla="*/ 32 h 59"/>
              <a:gd name="T10" fmla="*/ 68 w 77"/>
              <a:gd name="T11" fmla="*/ 31 h 59"/>
              <a:gd name="T12" fmla="*/ 68 w 77"/>
              <a:gd name="T13" fmla="*/ 59 h 59"/>
              <a:gd name="T14" fmla="*/ 2 w 77"/>
              <a:gd name="T15" fmla="*/ 59 h 59"/>
              <a:gd name="T16" fmla="*/ 0 w 77"/>
              <a:gd name="T17" fmla="*/ 57 h 59"/>
              <a:gd name="T18" fmla="*/ 0 w 77"/>
              <a:gd name="T19" fmla="*/ 14 h 59"/>
              <a:gd name="T20" fmla="*/ 10 w 77"/>
              <a:gd name="T21" fmla="*/ 38 h 59"/>
              <a:gd name="T22" fmla="*/ 29 w 77"/>
              <a:gd name="T23" fmla="*/ 41 h 59"/>
              <a:gd name="T24" fmla="*/ 10 w 77"/>
              <a:gd name="T25" fmla="*/ 38 h 59"/>
              <a:gd name="T26" fmla="*/ 10 w 77"/>
              <a:gd name="T27" fmla="*/ 33 h 59"/>
              <a:gd name="T28" fmla="*/ 43 w 77"/>
              <a:gd name="T29" fmla="*/ 30 h 59"/>
              <a:gd name="T30" fmla="*/ 10 w 77"/>
              <a:gd name="T31" fmla="*/ 22 h 59"/>
              <a:gd name="T32" fmla="*/ 43 w 77"/>
              <a:gd name="T33" fmla="*/ 25 h 59"/>
              <a:gd name="T34" fmla="*/ 10 w 77"/>
              <a:gd name="T35" fmla="*/ 22 h 59"/>
              <a:gd name="T36" fmla="*/ 71 w 77"/>
              <a:gd name="T37" fmla="*/ 9 h 59"/>
              <a:gd name="T38" fmla="*/ 67 w 77"/>
              <a:gd name="T39" fmla="*/ 25 h 59"/>
              <a:gd name="T40" fmla="*/ 70 w 77"/>
              <a:gd name="T41" fmla="*/ 24 h 59"/>
              <a:gd name="T42" fmla="*/ 76 w 77"/>
              <a:gd name="T43" fmla="*/ 10 h 59"/>
              <a:gd name="T44" fmla="*/ 75 w 77"/>
              <a:gd name="T45" fmla="*/ 8 h 59"/>
              <a:gd name="T46" fmla="*/ 61 w 77"/>
              <a:gd name="T47" fmla="*/ 9 h 59"/>
              <a:gd name="T48" fmla="*/ 65 w 77"/>
              <a:gd name="T49" fmla="*/ 29 h 59"/>
              <a:gd name="T50" fmla="*/ 52 w 77"/>
              <a:gd name="T51" fmla="*/ 40 h 59"/>
              <a:gd name="T52" fmla="*/ 50 w 77"/>
              <a:gd name="T53" fmla="*/ 49 h 59"/>
              <a:gd name="T54" fmla="*/ 53 w 77"/>
              <a:gd name="T55" fmla="*/ 45 h 59"/>
              <a:gd name="T56" fmla="*/ 54 w 77"/>
              <a:gd name="T57" fmla="*/ 43 h 59"/>
              <a:gd name="T58" fmla="*/ 54 w 77"/>
              <a:gd name="T59" fmla="*/ 46 h 59"/>
              <a:gd name="T60" fmla="*/ 53 w 77"/>
              <a:gd name="T61" fmla="*/ 50 h 59"/>
              <a:gd name="T62" fmla="*/ 59 w 77"/>
              <a:gd name="T63" fmla="*/ 42 h 59"/>
              <a:gd name="T64" fmla="*/ 64 w 77"/>
              <a:gd name="T65" fmla="*/ 30 h 59"/>
              <a:gd name="T66" fmla="*/ 51 w 77"/>
              <a:gd name="T67" fmla="*/ 38 h 59"/>
              <a:gd name="T68" fmla="*/ 64 w 77"/>
              <a:gd name="T69" fmla="*/ 30 h 59"/>
              <a:gd name="T70" fmla="*/ 24 w 77"/>
              <a:gd name="T71" fmla="*/ 52 h 59"/>
              <a:gd name="T72" fmla="*/ 29 w 77"/>
              <a:gd name="T73" fmla="*/ 48 h 59"/>
              <a:gd name="T74" fmla="*/ 30 w 77"/>
              <a:gd name="T75" fmla="*/ 52 h 59"/>
              <a:gd name="T76" fmla="*/ 37 w 77"/>
              <a:gd name="T77" fmla="*/ 50 h 59"/>
              <a:gd name="T78" fmla="*/ 40 w 77"/>
              <a:gd name="T79" fmla="*/ 51 h 59"/>
              <a:gd name="T80" fmla="*/ 40 w 77"/>
              <a:gd name="T81" fmla="*/ 51 h 59"/>
              <a:gd name="T82" fmla="*/ 40 w 77"/>
              <a:gd name="T83" fmla="*/ 54 h 59"/>
              <a:gd name="T84" fmla="*/ 46 w 77"/>
              <a:gd name="T85" fmla="*/ 55 h 59"/>
              <a:gd name="T86" fmla="*/ 43 w 77"/>
              <a:gd name="T87" fmla="*/ 52 h 59"/>
              <a:gd name="T88" fmla="*/ 43 w 77"/>
              <a:gd name="T89" fmla="*/ 52 h 59"/>
              <a:gd name="T90" fmla="*/ 42 w 77"/>
              <a:gd name="T91" fmla="*/ 48 h 59"/>
              <a:gd name="T92" fmla="*/ 39 w 77"/>
              <a:gd name="T93" fmla="*/ 49 h 59"/>
              <a:gd name="T94" fmla="*/ 31 w 77"/>
              <a:gd name="T95" fmla="*/ 49 h 59"/>
              <a:gd name="T96" fmla="*/ 23 w 77"/>
              <a:gd name="T97" fmla="*/ 5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 h="59">
                <a:moveTo>
                  <a:pt x="2" y="14"/>
                </a:moveTo>
                <a:cubicBezTo>
                  <a:pt x="55" y="14"/>
                  <a:pt x="55" y="14"/>
                  <a:pt x="55" y="14"/>
                </a:cubicBezTo>
                <a:cubicBezTo>
                  <a:pt x="55" y="16"/>
                  <a:pt x="54" y="17"/>
                  <a:pt x="54" y="18"/>
                </a:cubicBezTo>
                <a:cubicBezTo>
                  <a:pt x="4" y="18"/>
                  <a:pt x="4" y="18"/>
                  <a:pt x="4" y="18"/>
                </a:cubicBezTo>
                <a:cubicBezTo>
                  <a:pt x="4" y="55"/>
                  <a:pt x="4" y="55"/>
                  <a:pt x="4" y="55"/>
                </a:cubicBezTo>
                <a:cubicBezTo>
                  <a:pt x="65" y="55"/>
                  <a:pt x="65" y="55"/>
                  <a:pt x="65" y="55"/>
                </a:cubicBezTo>
                <a:cubicBezTo>
                  <a:pt x="65" y="40"/>
                  <a:pt x="65" y="40"/>
                  <a:pt x="65" y="40"/>
                </a:cubicBezTo>
                <a:cubicBezTo>
                  <a:pt x="65" y="38"/>
                  <a:pt x="66" y="36"/>
                  <a:pt x="67" y="34"/>
                </a:cubicBezTo>
                <a:cubicBezTo>
                  <a:pt x="67" y="34"/>
                  <a:pt x="67" y="34"/>
                  <a:pt x="67" y="34"/>
                </a:cubicBezTo>
                <a:cubicBezTo>
                  <a:pt x="68" y="32"/>
                  <a:pt x="68" y="32"/>
                  <a:pt x="68" y="32"/>
                </a:cubicBezTo>
                <a:cubicBezTo>
                  <a:pt x="68" y="31"/>
                  <a:pt x="68" y="31"/>
                  <a:pt x="68" y="31"/>
                </a:cubicBezTo>
                <a:cubicBezTo>
                  <a:pt x="68" y="31"/>
                  <a:pt x="68" y="31"/>
                  <a:pt x="68" y="31"/>
                </a:cubicBezTo>
                <a:cubicBezTo>
                  <a:pt x="68" y="57"/>
                  <a:pt x="68" y="57"/>
                  <a:pt x="68" y="57"/>
                </a:cubicBezTo>
                <a:cubicBezTo>
                  <a:pt x="68" y="59"/>
                  <a:pt x="68" y="59"/>
                  <a:pt x="68" y="59"/>
                </a:cubicBezTo>
                <a:cubicBezTo>
                  <a:pt x="66" y="59"/>
                  <a:pt x="66" y="59"/>
                  <a:pt x="66" y="59"/>
                </a:cubicBezTo>
                <a:cubicBezTo>
                  <a:pt x="2" y="59"/>
                  <a:pt x="2" y="59"/>
                  <a:pt x="2" y="59"/>
                </a:cubicBezTo>
                <a:cubicBezTo>
                  <a:pt x="0" y="59"/>
                  <a:pt x="0" y="59"/>
                  <a:pt x="0" y="59"/>
                </a:cubicBezTo>
                <a:cubicBezTo>
                  <a:pt x="0" y="57"/>
                  <a:pt x="0" y="57"/>
                  <a:pt x="0" y="57"/>
                </a:cubicBezTo>
                <a:cubicBezTo>
                  <a:pt x="0" y="16"/>
                  <a:pt x="0" y="16"/>
                  <a:pt x="0" y="16"/>
                </a:cubicBezTo>
                <a:cubicBezTo>
                  <a:pt x="0" y="14"/>
                  <a:pt x="0" y="14"/>
                  <a:pt x="0" y="14"/>
                </a:cubicBezTo>
                <a:cubicBezTo>
                  <a:pt x="2" y="14"/>
                  <a:pt x="2" y="14"/>
                  <a:pt x="2" y="14"/>
                </a:cubicBezTo>
                <a:close/>
                <a:moveTo>
                  <a:pt x="10" y="38"/>
                </a:moveTo>
                <a:cubicBezTo>
                  <a:pt x="10" y="41"/>
                  <a:pt x="10" y="41"/>
                  <a:pt x="10" y="41"/>
                </a:cubicBezTo>
                <a:cubicBezTo>
                  <a:pt x="29" y="41"/>
                  <a:pt x="29" y="41"/>
                  <a:pt x="29" y="41"/>
                </a:cubicBezTo>
                <a:cubicBezTo>
                  <a:pt x="29" y="38"/>
                  <a:pt x="29" y="38"/>
                  <a:pt x="29" y="38"/>
                </a:cubicBezTo>
                <a:cubicBezTo>
                  <a:pt x="10" y="38"/>
                  <a:pt x="10" y="38"/>
                  <a:pt x="10" y="38"/>
                </a:cubicBezTo>
                <a:close/>
                <a:moveTo>
                  <a:pt x="10" y="30"/>
                </a:moveTo>
                <a:cubicBezTo>
                  <a:pt x="10" y="33"/>
                  <a:pt x="10" y="33"/>
                  <a:pt x="10" y="33"/>
                </a:cubicBezTo>
                <a:cubicBezTo>
                  <a:pt x="43" y="33"/>
                  <a:pt x="43" y="33"/>
                  <a:pt x="43" y="33"/>
                </a:cubicBezTo>
                <a:cubicBezTo>
                  <a:pt x="43" y="30"/>
                  <a:pt x="43" y="30"/>
                  <a:pt x="43" y="30"/>
                </a:cubicBezTo>
                <a:cubicBezTo>
                  <a:pt x="10" y="30"/>
                  <a:pt x="10" y="30"/>
                  <a:pt x="10" y="30"/>
                </a:cubicBezTo>
                <a:close/>
                <a:moveTo>
                  <a:pt x="10" y="22"/>
                </a:moveTo>
                <a:cubicBezTo>
                  <a:pt x="10" y="25"/>
                  <a:pt x="10" y="25"/>
                  <a:pt x="10" y="25"/>
                </a:cubicBezTo>
                <a:cubicBezTo>
                  <a:pt x="43" y="25"/>
                  <a:pt x="43" y="25"/>
                  <a:pt x="43" y="25"/>
                </a:cubicBezTo>
                <a:cubicBezTo>
                  <a:pt x="43" y="22"/>
                  <a:pt x="43" y="22"/>
                  <a:pt x="43" y="22"/>
                </a:cubicBezTo>
                <a:cubicBezTo>
                  <a:pt x="10" y="22"/>
                  <a:pt x="10" y="22"/>
                  <a:pt x="10" y="22"/>
                </a:cubicBezTo>
                <a:close/>
                <a:moveTo>
                  <a:pt x="70" y="12"/>
                </a:moveTo>
                <a:cubicBezTo>
                  <a:pt x="71" y="11"/>
                  <a:pt x="71" y="10"/>
                  <a:pt x="71" y="9"/>
                </a:cubicBezTo>
                <a:cubicBezTo>
                  <a:pt x="74" y="10"/>
                  <a:pt x="74" y="10"/>
                  <a:pt x="74" y="10"/>
                </a:cubicBezTo>
                <a:cubicBezTo>
                  <a:pt x="72" y="13"/>
                  <a:pt x="67" y="24"/>
                  <a:pt x="67" y="25"/>
                </a:cubicBezTo>
                <a:cubicBezTo>
                  <a:pt x="68" y="27"/>
                  <a:pt x="69" y="27"/>
                  <a:pt x="69" y="27"/>
                </a:cubicBezTo>
                <a:cubicBezTo>
                  <a:pt x="70" y="24"/>
                  <a:pt x="70" y="24"/>
                  <a:pt x="70" y="24"/>
                </a:cubicBezTo>
                <a:cubicBezTo>
                  <a:pt x="70" y="24"/>
                  <a:pt x="69" y="24"/>
                  <a:pt x="69" y="24"/>
                </a:cubicBezTo>
                <a:cubicBezTo>
                  <a:pt x="69" y="24"/>
                  <a:pt x="76" y="10"/>
                  <a:pt x="76" y="10"/>
                </a:cubicBezTo>
                <a:cubicBezTo>
                  <a:pt x="77" y="9"/>
                  <a:pt x="77" y="9"/>
                  <a:pt x="77" y="9"/>
                </a:cubicBezTo>
                <a:cubicBezTo>
                  <a:pt x="75" y="8"/>
                  <a:pt x="75" y="8"/>
                  <a:pt x="75" y="8"/>
                </a:cubicBezTo>
                <a:cubicBezTo>
                  <a:pt x="71" y="7"/>
                  <a:pt x="71" y="7"/>
                  <a:pt x="71" y="7"/>
                </a:cubicBezTo>
                <a:cubicBezTo>
                  <a:pt x="71" y="0"/>
                  <a:pt x="65" y="0"/>
                  <a:pt x="61" y="9"/>
                </a:cubicBezTo>
                <a:cubicBezTo>
                  <a:pt x="59" y="15"/>
                  <a:pt x="57" y="20"/>
                  <a:pt x="55" y="25"/>
                </a:cubicBezTo>
                <a:cubicBezTo>
                  <a:pt x="65" y="29"/>
                  <a:pt x="65" y="29"/>
                  <a:pt x="65" y="29"/>
                </a:cubicBezTo>
                <a:cubicBezTo>
                  <a:pt x="67" y="23"/>
                  <a:pt x="69" y="18"/>
                  <a:pt x="70" y="12"/>
                </a:cubicBezTo>
                <a:close/>
                <a:moveTo>
                  <a:pt x="52" y="40"/>
                </a:moveTo>
                <a:cubicBezTo>
                  <a:pt x="49" y="42"/>
                  <a:pt x="49" y="42"/>
                  <a:pt x="49" y="42"/>
                </a:cubicBezTo>
                <a:cubicBezTo>
                  <a:pt x="50" y="49"/>
                  <a:pt x="50" y="49"/>
                  <a:pt x="50" y="49"/>
                </a:cubicBezTo>
                <a:cubicBezTo>
                  <a:pt x="51" y="49"/>
                  <a:pt x="51" y="49"/>
                  <a:pt x="51" y="49"/>
                </a:cubicBezTo>
                <a:cubicBezTo>
                  <a:pt x="53" y="45"/>
                  <a:pt x="53" y="45"/>
                  <a:pt x="53" y="45"/>
                </a:cubicBezTo>
                <a:cubicBezTo>
                  <a:pt x="52" y="45"/>
                  <a:pt x="52" y="44"/>
                  <a:pt x="52" y="44"/>
                </a:cubicBezTo>
                <a:cubicBezTo>
                  <a:pt x="53" y="43"/>
                  <a:pt x="54" y="42"/>
                  <a:pt x="54" y="43"/>
                </a:cubicBezTo>
                <a:cubicBezTo>
                  <a:pt x="55" y="43"/>
                  <a:pt x="55" y="44"/>
                  <a:pt x="55" y="45"/>
                </a:cubicBezTo>
                <a:cubicBezTo>
                  <a:pt x="55" y="45"/>
                  <a:pt x="54" y="46"/>
                  <a:pt x="54" y="46"/>
                </a:cubicBezTo>
                <a:cubicBezTo>
                  <a:pt x="52" y="50"/>
                  <a:pt x="52" y="50"/>
                  <a:pt x="52" y="50"/>
                </a:cubicBezTo>
                <a:cubicBezTo>
                  <a:pt x="53" y="50"/>
                  <a:pt x="53" y="50"/>
                  <a:pt x="53" y="50"/>
                </a:cubicBezTo>
                <a:cubicBezTo>
                  <a:pt x="58" y="46"/>
                  <a:pt x="58" y="46"/>
                  <a:pt x="58" y="46"/>
                </a:cubicBezTo>
                <a:cubicBezTo>
                  <a:pt x="59" y="42"/>
                  <a:pt x="59" y="42"/>
                  <a:pt x="59" y="42"/>
                </a:cubicBezTo>
                <a:cubicBezTo>
                  <a:pt x="52" y="40"/>
                  <a:pt x="52" y="40"/>
                  <a:pt x="52" y="40"/>
                </a:cubicBezTo>
                <a:close/>
                <a:moveTo>
                  <a:pt x="64" y="30"/>
                </a:moveTo>
                <a:cubicBezTo>
                  <a:pt x="55" y="27"/>
                  <a:pt x="55" y="27"/>
                  <a:pt x="55" y="27"/>
                </a:cubicBezTo>
                <a:cubicBezTo>
                  <a:pt x="54" y="31"/>
                  <a:pt x="53" y="34"/>
                  <a:pt x="51" y="38"/>
                </a:cubicBezTo>
                <a:cubicBezTo>
                  <a:pt x="54" y="39"/>
                  <a:pt x="57" y="40"/>
                  <a:pt x="59" y="41"/>
                </a:cubicBezTo>
                <a:cubicBezTo>
                  <a:pt x="61" y="38"/>
                  <a:pt x="63" y="34"/>
                  <a:pt x="64" y="30"/>
                </a:cubicBezTo>
                <a:close/>
                <a:moveTo>
                  <a:pt x="23" y="50"/>
                </a:moveTo>
                <a:cubicBezTo>
                  <a:pt x="24" y="52"/>
                  <a:pt x="24" y="52"/>
                  <a:pt x="24" y="52"/>
                </a:cubicBezTo>
                <a:cubicBezTo>
                  <a:pt x="24" y="52"/>
                  <a:pt x="30" y="46"/>
                  <a:pt x="30" y="47"/>
                </a:cubicBezTo>
                <a:cubicBezTo>
                  <a:pt x="30" y="47"/>
                  <a:pt x="30" y="47"/>
                  <a:pt x="29" y="48"/>
                </a:cubicBezTo>
                <a:cubicBezTo>
                  <a:pt x="28" y="49"/>
                  <a:pt x="28" y="49"/>
                  <a:pt x="28" y="50"/>
                </a:cubicBezTo>
                <a:cubicBezTo>
                  <a:pt x="28" y="51"/>
                  <a:pt x="28" y="52"/>
                  <a:pt x="30" y="52"/>
                </a:cubicBezTo>
                <a:cubicBezTo>
                  <a:pt x="32" y="52"/>
                  <a:pt x="33" y="51"/>
                  <a:pt x="34" y="51"/>
                </a:cubicBezTo>
                <a:cubicBezTo>
                  <a:pt x="35" y="51"/>
                  <a:pt x="36" y="50"/>
                  <a:pt x="37" y="50"/>
                </a:cubicBezTo>
                <a:cubicBezTo>
                  <a:pt x="37" y="51"/>
                  <a:pt x="37" y="51"/>
                  <a:pt x="38" y="51"/>
                </a:cubicBezTo>
                <a:cubicBezTo>
                  <a:pt x="38" y="51"/>
                  <a:pt x="39" y="51"/>
                  <a:pt x="40" y="51"/>
                </a:cubicBezTo>
                <a:cubicBezTo>
                  <a:pt x="40" y="51"/>
                  <a:pt x="40" y="51"/>
                  <a:pt x="40" y="51"/>
                </a:cubicBezTo>
                <a:cubicBezTo>
                  <a:pt x="40" y="51"/>
                  <a:pt x="40" y="51"/>
                  <a:pt x="40" y="51"/>
                </a:cubicBezTo>
                <a:cubicBezTo>
                  <a:pt x="40" y="51"/>
                  <a:pt x="40" y="51"/>
                  <a:pt x="40" y="51"/>
                </a:cubicBezTo>
                <a:cubicBezTo>
                  <a:pt x="40" y="52"/>
                  <a:pt x="40" y="53"/>
                  <a:pt x="40" y="54"/>
                </a:cubicBezTo>
                <a:cubicBezTo>
                  <a:pt x="40" y="55"/>
                  <a:pt x="41" y="55"/>
                  <a:pt x="42" y="55"/>
                </a:cubicBezTo>
                <a:cubicBezTo>
                  <a:pt x="43" y="54"/>
                  <a:pt x="46" y="55"/>
                  <a:pt x="46" y="55"/>
                </a:cubicBezTo>
                <a:cubicBezTo>
                  <a:pt x="46" y="52"/>
                  <a:pt x="46" y="52"/>
                  <a:pt x="46" y="52"/>
                </a:cubicBezTo>
                <a:cubicBezTo>
                  <a:pt x="46" y="52"/>
                  <a:pt x="44" y="52"/>
                  <a:pt x="43" y="52"/>
                </a:cubicBezTo>
                <a:cubicBezTo>
                  <a:pt x="43" y="52"/>
                  <a:pt x="43" y="52"/>
                  <a:pt x="43" y="52"/>
                </a:cubicBezTo>
                <a:cubicBezTo>
                  <a:pt x="43" y="52"/>
                  <a:pt x="43" y="52"/>
                  <a:pt x="43" y="52"/>
                </a:cubicBezTo>
                <a:cubicBezTo>
                  <a:pt x="43" y="51"/>
                  <a:pt x="43" y="51"/>
                  <a:pt x="43" y="51"/>
                </a:cubicBezTo>
                <a:cubicBezTo>
                  <a:pt x="43" y="49"/>
                  <a:pt x="43" y="48"/>
                  <a:pt x="42" y="48"/>
                </a:cubicBezTo>
                <a:cubicBezTo>
                  <a:pt x="41" y="48"/>
                  <a:pt x="40" y="48"/>
                  <a:pt x="39" y="49"/>
                </a:cubicBezTo>
                <a:cubicBezTo>
                  <a:pt x="39" y="49"/>
                  <a:pt x="39" y="49"/>
                  <a:pt x="39" y="49"/>
                </a:cubicBezTo>
                <a:cubicBezTo>
                  <a:pt x="37" y="47"/>
                  <a:pt x="35" y="48"/>
                  <a:pt x="33" y="49"/>
                </a:cubicBezTo>
                <a:cubicBezTo>
                  <a:pt x="33" y="49"/>
                  <a:pt x="32" y="49"/>
                  <a:pt x="31" y="49"/>
                </a:cubicBezTo>
                <a:cubicBezTo>
                  <a:pt x="32" y="48"/>
                  <a:pt x="33" y="48"/>
                  <a:pt x="33" y="47"/>
                </a:cubicBezTo>
                <a:cubicBezTo>
                  <a:pt x="33" y="42"/>
                  <a:pt x="23" y="50"/>
                  <a:pt x="23"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2" name="Freeform 21"/>
          <p:cNvSpPr>
            <a:spLocks noEditPoints="1" noChangeArrowheads="1"/>
          </p:cNvSpPr>
          <p:nvPr/>
        </p:nvSpPr>
        <p:spPr bwMode="auto">
          <a:xfrm>
            <a:off x="9131298" y="3471139"/>
            <a:ext cx="482600" cy="388937"/>
          </a:xfrm>
          <a:custGeom>
            <a:avLst/>
            <a:gdLst>
              <a:gd name="T0" fmla="*/ 212 w 228"/>
              <a:gd name="T1" fmla="*/ 150 h 202"/>
              <a:gd name="T2" fmla="*/ 142 w 228"/>
              <a:gd name="T3" fmla="*/ 150 h 202"/>
              <a:gd name="T4" fmla="*/ 0 w 228"/>
              <a:gd name="T5" fmla="*/ 0 h 202"/>
              <a:gd name="T6" fmla="*/ 173 w 228"/>
              <a:gd name="T7" fmla="*/ 95 h 202"/>
              <a:gd name="T8" fmla="*/ 166 w 228"/>
              <a:gd name="T9" fmla="*/ 103 h 202"/>
              <a:gd name="T10" fmla="*/ 156 w 228"/>
              <a:gd name="T11" fmla="*/ 107 h 202"/>
              <a:gd name="T12" fmla="*/ 154 w 228"/>
              <a:gd name="T13" fmla="*/ 117 h 202"/>
              <a:gd name="T14" fmla="*/ 148 w 228"/>
              <a:gd name="T15" fmla="*/ 126 h 202"/>
              <a:gd name="T16" fmla="*/ 153 w 228"/>
              <a:gd name="T17" fmla="*/ 135 h 202"/>
              <a:gd name="T18" fmla="*/ 153 w 228"/>
              <a:gd name="T19" fmla="*/ 146 h 202"/>
              <a:gd name="T20" fmla="*/ 163 w 228"/>
              <a:gd name="T21" fmla="*/ 150 h 202"/>
              <a:gd name="T22" fmla="*/ 169 w 228"/>
              <a:gd name="T23" fmla="*/ 159 h 202"/>
              <a:gd name="T24" fmla="*/ 180 w 228"/>
              <a:gd name="T25" fmla="*/ 157 h 202"/>
              <a:gd name="T26" fmla="*/ 190 w 228"/>
              <a:gd name="T27" fmla="*/ 160 h 202"/>
              <a:gd name="T28" fmla="*/ 197 w 228"/>
              <a:gd name="T29" fmla="*/ 153 h 202"/>
              <a:gd name="T30" fmla="*/ 207 w 228"/>
              <a:gd name="T31" fmla="*/ 149 h 202"/>
              <a:gd name="T32" fmla="*/ 209 w 228"/>
              <a:gd name="T33" fmla="*/ 139 h 202"/>
              <a:gd name="T34" fmla="*/ 215 w 228"/>
              <a:gd name="T35" fmla="*/ 130 h 202"/>
              <a:gd name="T36" fmla="*/ 210 w 228"/>
              <a:gd name="T37" fmla="*/ 121 h 202"/>
              <a:gd name="T38" fmla="*/ 210 w 228"/>
              <a:gd name="T39" fmla="*/ 110 h 202"/>
              <a:gd name="T40" fmla="*/ 200 w 228"/>
              <a:gd name="T41" fmla="*/ 105 h 202"/>
              <a:gd name="T42" fmla="*/ 194 w 228"/>
              <a:gd name="T43" fmla="*/ 97 h 202"/>
              <a:gd name="T44" fmla="*/ 183 w 228"/>
              <a:gd name="T45" fmla="*/ 99 h 202"/>
              <a:gd name="T46" fmla="*/ 143 w 228"/>
              <a:gd name="T47" fmla="*/ 192 h 202"/>
              <a:gd name="T48" fmla="*/ 171 w 228"/>
              <a:gd name="T49" fmla="*/ 187 h 202"/>
              <a:gd name="T50" fmla="*/ 175 w 228"/>
              <a:gd name="T51" fmla="*/ 161 h 202"/>
              <a:gd name="T52" fmla="*/ 163 w 228"/>
              <a:gd name="T53" fmla="*/ 162 h 202"/>
              <a:gd name="T54" fmla="*/ 157 w 228"/>
              <a:gd name="T55" fmla="*/ 152 h 202"/>
              <a:gd name="T56" fmla="*/ 146 w 228"/>
              <a:gd name="T57" fmla="*/ 183 h 202"/>
              <a:gd name="T58" fmla="*/ 204 w 228"/>
              <a:gd name="T59" fmla="*/ 152 h 202"/>
              <a:gd name="T60" fmla="*/ 199 w 228"/>
              <a:gd name="T61" fmla="*/ 162 h 202"/>
              <a:gd name="T62" fmla="*/ 188 w 228"/>
              <a:gd name="T63" fmla="*/ 163 h 202"/>
              <a:gd name="T64" fmla="*/ 209 w 228"/>
              <a:gd name="T65" fmla="*/ 188 h 202"/>
              <a:gd name="T66" fmla="*/ 157 w 228"/>
              <a:gd name="T67" fmla="*/ 128 h 202"/>
              <a:gd name="T68" fmla="*/ 199 w 228"/>
              <a:gd name="T69" fmla="*/ 110 h 202"/>
              <a:gd name="T70" fmla="*/ 158 w 228"/>
              <a:gd name="T71" fmla="*/ 128 h 202"/>
              <a:gd name="T72" fmla="*/ 198 w 228"/>
              <a:gd name="T73" fmla="*/ 111 h 202"/>
              <a:gd name="T74" fmla="*/ 145 w 228"/>
              <a:gd name="T75" fmla="*/ 135 h 202"/>
              <a:gd name="T76" fmla="*/ 149 w 228"/>
              <a:gd name="T77" fmla="*/ 124 h 202"/>
              <a:gd name="T78" fmla="*/ 148 w 228"/>
              <a:gd name="T79" fmla="*/ 112 h 202"/>
              <a:gd name="T80" fmla="*/ 158 w 228"/>
              <a:gd name="T81" fmla="*/ 106 h 202"/>
              <a:gd name="T82" fmla="*/ 164 w 228"/>
              <a:gd name="T83" fmla="*/ 95 h 202"/>
              <a:gd name="T84" fmla="*/ 175 w 228"/>
              <a:gd name="T85" fmla="*/ 96 h 202"/>
              <a:gd name="T86" fmla="*/ 186 w 228"/>
              <a:gd name="T87" fmla="*/ 91 h 202"/>
              <a:gd name="T88" fmla="*/ 195 w 228"/>
              <a:gd name="T89" fmla="*/ 98 h 202"/>
              <a:gd name="T90" fmla="*/ 207 w 228"/>
              <a:gd name="T91" fmla="*/ 101 h 202"/>
              <a:gd name="T92" fmla="*/ 34 w 228"/>
              <a:gd name="T93" fmla="*/ 126 h 202"/>
              <a:gd name="T94" fmla="*/ 90 w 228"/>
              <a:gd name="T95" fmla="*/ 126 h 202"/>
              <a:gd name="T96" fmla="*/ 45 w 228"/>
              <a:gd name="T97" fmla="*/ 55 h 202"/>
              <a:gd name="T98" fmla="*/ 45 w 228"/>
              <a:gd name="T99" fmla="*/ 44 h 202"/>
              <a:gd name="T100" fmla="*/ 45 w 228"/>
              <a:gd name="T101" fmla="*/ 64 h 202"/>
              <a:gd name="T102" fmla="*/ 45 w 228"/>
              <a:gd name="T103" fmla="*/ 84 h 202"/>
              <a:gd name="T104" fmla="*/ 45 w 228"/>
              <a:gd name="T105" fmla="*/ 7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8" h="202">
                <a:moveTo>
                  <a:pt x="0" y="0"/>
                </a:moveTo>
                <a:cubicBezTo>
                  <a:pt x="228" y="0"/>
                  <a:pt x="228" y="0"/>
                  <a:pt x="228" y="0"/>
                </a:cubicBezTo>
                <a:cubicBezTo>
                  <a:pt x="228" y="160"/>
                  <a:pt x="228" y="160"/>
                  <a:pt x="228" y="160"/>
                </a:cubicBezTo>
                <a:cubicBezTo>
                  <a:pt x="215" y="160"/>
                  <a:pt x="215" y="160"/>
                  <a:pt x="215" y="160"/>
                </a:cubicBezTo>
                <a:cubicBezTo>
                  <a:pt x="212" y="150"/>
                  <a:pt x="212" y="150"/>
                  <a:pt x="212" y="150"/>
                </a:cubicBezTo>
                <a:cubicBezTo>
                  <a:pt x="219" y="150"/>
                  <a:pt x="219" y="150"/>
                  <a:pt x="219" y="150"/>
                </a:cubicBezTo>
                <a:cubicBezTo>
                  <a:pt x="219" y="11"/>
                  <a:pt x="219" y="11"/>
                  <a:pt x="219" y="11"/>
                </a:cubicBezTo>
                <a:cubicBezTo>
                  <a:pt x="11" y="11"/>
                  <a:pt x="11" y="11"/>
                  <a:pt x="11" y="11"/>
                </a:cubicBezTo>
                <a:cubicBezTo>
                  <a:pt x="11" y="150"/>
                  <a:pt x="11" y="150"/>
                  <a:pt x="11" y="150"/>
                </a:cubicBezTo>
                <a:cubicBezTo>
                  <a:pt x="142" y="150"/>
                  <a:pt x="142" y="150"/>
                  <a:pt x="142" y="150"/>
                </a:cubicBezTo>
                <a:cubicBezTo>
                  <a:pt x="156" y="150"/>
                  <a:pt x="156" y="150"/>
                  <a:pt x="156" y="150"/>
                </a:cubicBezTo>
                <a:cubicBezTo>
                  <a:pt x="152" y="160"/>
                  <a:pt x="152" y="160"/>
                  <a:pt x="152" y="160"/>
                </a:cubicBezTo>
                <a:cubicBezTo>
                  <a:pt x="142" y="160"/>
                  <a:pt x="142" y="160"/>
                  <a:pt x="142" y="160"/>
                </a:cubicBezTo>
                <a:cubicBezTo>
                  <a:pt x="0" y="160"/>
                  <a:pt x="0" y="160"/>
                  <a:pt x="0" y="160"/>
                </a:cubicBezTo>
                <a:cubicBezTo>
                  <a:pt x="0" y="0"/>
                  <a:pt x="0" y="0"/>
                  <a:pt x="0" y="0"/>
                </a:cubicBezTo>
                <a:close/>
                <a:moveTo>
                  <a:pt x="181" y="94"/>
                </a:moveTo>
                <a:cubicBezTo>
                  <a:pt x="180" y="99"/>
                  <a:pt x="180" y="99"/>
                  <a:pt x="180" y="99"/>
                </a:cubicBezTo>
                <a:cubicBezTo>
                  <a:pt x="177" y="95"/>
                  <a:pt x="177" y="95"/>
                  <a:pt x="177" y="95"/>
                </a:cubicBezTo>
                <a:cubicBezTo>
                  <a:pt x="176" y="99"/>
                  <a:pt x="176" y="99"/>
                  <a:pt x="176" y="99"/>
                </a:cubicBezTo>
                <a:cubicBezTo>
                  <a:pt x="173" y="95"/>
                  <a:pt x="173" y="95"/>
                  <a:pt x="173" y="95"/>
                </a:cubicBezTo>
                <a:cubicBezTo>
                  <a:pt x="172" y="100"/>
                  <a:pt x="172" y="100"/>
                  <a:pt x="172" y="100"/>
                </a:cubicBezTo>
                <a:cubicBezTo>
                  <a:pt x="169" y="97"/>
                  <a:pt x="169" y="97"/>
                  <a:pt x="169" y="97"/>
                </a:cubicBezTo>
                <a:cubicBezTo>
                  <a:pt x="169" y="101"/>
                  <a:pt x="169" y="101"/>
                  <a:pt x="169" y="101"/>
                </a:cubicBezTo>
                <a:cubicBezTo>
                  <a:pt x="165" y="99"/>
                  <a:pt x="165" y="99"/>
                  <a:pt x="165" y="99"/>
                </a:cubicBezTo>
                <a:cubicBezTo>
                  <a:pt x="166" y="103"/>
                  <a:pt x="166" y="103"/>
                  <a:pt x="166" y="103"/>
                </a:cubicBezTo>
                <a:cubicBezTo>
                  <a:pt x="162" y="101"/>
                  <a:pt x="162" y="101"/>
                  <a:pt x="162" y="101"/>
                </a:cubicBezTo>
                <a:cubicBezTo>
                  <a:pt x="163" y="105"/>
                  <a:pt x="163" y="105"/>
                  <a:pt x="163" y="105"/>
                </a:cubicBezTo>
                <a:cubicBezTo>
                  <a:pt x="159" y="103"/>
                  <a:pt x="159" y="103"/>
                  <a:pt x="159" y="103"/>
                </a:cubicBezTo>
                <a:cubicBezTo>
                  <a:pt x="160" y="108"/>
                  <a:pt x="160" y="108"/>
                  <a:pt x="160" y="108"/>
                </a:cubicBezTo>
                <a:cubicBezTo>
                  <a:pt x="156" y="107"/>
                  <a:pt x="156" y="107"/>
                  <a:pt x="156" y="107"/>
                </a:cubicBezTo>
                <a:cubicBezTo>
                  <a:pt x="158" y="111"/>
                  <a:pt x="158" y="111"/>
                  <a:pt x="158" y="111"/>
                </a:cubicBezTo>
                <a:cubicBezTo>
                  <a:pt x="153" y="110"/>
                  <a:pt x="153" y="110"/>
                  <a:pt x="153" y="110"/>
                </a:cubicBezTo>
                <a:cubicBezTo>
                  <a:pt x="156" y="114"/>
                  <a:pt x="156" y="114"/>
                  <a:pt x="156" y="114"/>
                </a:cubicBezTo>
                <a:cubicBezTo>
                  <a:pt x="151" y="114"/>
                  <a:pt x="151" y="114"/>
                  <a:pt x="151" y="114"/>
                </a:cubicBezTo>
                <a:cubicBezTo>
                  <a:pt x="154" y="117"/>
                  <a:pt x="154" y="117"/>
                  <a:pt x="154" y="117"/>
                </a:cubicBezTo>
                <a:cubicBezTo>
                  <a:pt x="150" y="117"/>
                  <a:pt x="150" y="117"/>
                  <a:pt x="150" y="117"/>
                </a:cubicBezTo>
                <a:cubicBezTo>
                  <a:pt x="153" y="121"/>
                  <a:pt x="153" y="121"/>
                  <a:pt x="153" y="121"/>
                </a:cubicBezTo>
                <a:cubicBezTo>
                  <a:pt x="149" y="122"/>
                  <a:pt x="149" y="122"/>
                  <a:pt x="149" y="122"/>
                </a:cubicBezTo>
                <a:cubicBezTo>
                  <a:pt x="152" y="124"/>
                  <a:pt x="152" y="124"/>
                  <a:pt x="152" y="124"/>
                </a:cubicBezTo>
                <a:cubicBezTo>
                  <a:pt x="148" y="126"/>
                  <a:pt x="148" y="126"/>
                  <a:pt x="148" y="126"/>
                </a:cubicBezTo>
                <a:cubicBezTo>
                  <a:pt x="152" y="128"/>
                  <a:pt x="152" y="128"/>
                  <a:pt x="152" y="128"/>
                </a:cubicBezTo>
                <a:cubicBezTo>
                  <a:pt x="148" y="130"/>
                  <a:pt x="148" y="130"/>
                  <a:pt x="148" y="130"/>
                </a:cubicBezTo>
                <a:cubicBezTo>
                  <a:pt x="152" y="131"/>
                  <a:pt x="152" y="131"/>
                  <a:pt x="152" y="131"/>
                </a:cubicBezTo>
                <a:cubicBezTo>
                  <a:pt x="149" y="134"/>
                  <a:pt x="149" y="134"/>
                  <a:pt x="149" y="134"/>
                </a:cubicBezTo>
                <a:cubicBezTo>
                  <a:pt x="153" y="135"/>
                  <a:pt x="153" y="135"/>
                  <a:pt x="153" y="135"/>
                </a:cubicBezTo>
                <a:cubicBezTo>
                  <a:pt x="150" y="138"/>
                  <a:pt x="150" y="138"/>
                  <a:pt x="150" y="138"/>
                </a:cubicBezTo>
                <a:cubicBezTo>
                  <a:pt x="154" y="139"/>
                  <a:pt x="154" y="139"/>
                  <a:pt x="154" y="139"/>
                </a:cubicBezTo>
                <a:cubicBezTo>
                  <a:pt x="151" y="142"/>
                  <a:pt x="151" y="142"/>
                  <a:pt x="151" y="142"/>
                </a:cubicBezTo>
                <a:cubicBezTo>
                  <a:pt x="156" y="142"/>
                  <a:pt x="156" y="142"/>
                  <a:pt x="156" y="142"/>
                </a:cubicBezTo>
                <a:cubicBezTo>
                  <a:pt x="153" y="146"/>
                  <a:pt x="153" y="146"/>
                  <a:pt x="153" y="146"/>
                </a:cubicBezTo>
                <a:cubicBezTo>
                  <a:pt x="158" y="145"/>
                  <a:pt x="158" y="145"/>
                  <a:pt x="158" y="145"/>
                </a:cubicBezTo>
                <a:cubicBezTo>
                  <a:pt x="156" y="149"/>
                  <a:pt x="156" y="149"/>
                  <a:pt x="156" y="149"/>
                </a:cubicBezTo>
                <a:cubicBezTo>
                  <a:pt x="160" y="148"/>
                  <a:pt x="160" y="148"/>
                  <a:pt x="160" y="148"/>
                </a:cubicBezTo>
                <a:cubicBezTo>
                  <a:pt x="159" y="152"/>
                  <a:pt x="159" y="152"/>
                  <a:pt x="159" y="152"/>
                </a:cubicBezTo>
                <a:cubicBezTo>
                  <a:pt x="163" y="150"/>
                  <a:pt x="163" y="150"/>
                  <a:pt x="163" y="150"/>
                </a:cubicBezTo>
                <a:cubicBezTo>
                  <a:pt x="162" y="155"/>
                  <a:pt x="162" y="155"/>
                  <a:pt x="162" y="155"/>
                </a:cubicBezTo>
                <a:cubicBezTo>
                  <a:pt x="166" y="153"/>
                  <a:pt x="166" y="153"/>
                  <a:pt x="166" y="153"/>
                </a:cubicBezTo>
                <a:cubicBezTo>
                  <a:pt x="165" y="157"/>
                  <a:pt x="165" y="157"/>
                  <a:pt x="165" y="157"/>
                </a:cubicBezTo>
                <a:cubicBezTo>
                  <a:pt x="169" y="154"/>
                  <a:pt x="169" y="154"/>
                  <a:pt x="169" y="154"/>
                </a:cubicBezTo>
                <a:cubicBezTo>
                  <a:pt x="169" y="159"/>
                  <a:pt x="169" y="159"/>
                  <a:pt x="169" y="159"/>
                </a:cubicBezTo>
                <a:cubicBezTo>
                  <a:pt x="172" y="156"/>
                  <a:pt x="172" y="156"/>
                  <a:pt x="172" y="156"/>
                </a:cubicBezTo>
                <a:cubicBezTo>
                  <a:pt x="173" y="160"/>
                  <a:pt x="173" y="160"/>
                  <a:pt x="173" y="160"/>
                </a:cubicBezTo>
                <a:cubicBezTo>
                  <a:pt x="176" y="157"/>
                  <a:pt x="176" y="157"/>
                  <a:pt x="176" y="157"/>
                </a:cubicBezTo>
                <a:cubicBezTo>
                  <a:pt x="177" y="161"/>
                  <a:pt x="177" y="161"/>
                  <a:pt x="177" y="161"/>
                </a:cubicBezTo>
                <a:cubicBezTo>
                  <a:pt x="180" y="157"/>
                  <a:pt x="180" y="157"/>
                  <a:pt x="180" y="157"/>
                </a:cubicBezTo>
                <a:cubicBezTo>
                  <a:pt x="181" y="161"/>
                  <a:pt x="181" y="161"/>
                  <a:pt x="181" y="161"/>
                </a:cubicBezTo>
                <a:cubicBezTo>
                  <a:pt x="183" y="157"/>
                  <a:pt x="183" y="157"/>
                  <a:pt x="183" y="157"/>
                </a:cubicBezTo>
                <a:cubicBezTo>
                  <a:pt x="186" y="161"/>
                  <a:pt x="186" y="161"/>
                  <a:pt x="186" y="161"/>
                </a:cubicBezTo>
                <a:cubicBezTo>
                  <a:pt x="187" y="157"/>
                  <a:pt x="187" y="157"/>
                  <a:pt x="187" y="157"/>
                </a:cubicBezTo>
                <a:cubicBezTo>
                  <a:pt x="190" y="160"/>
                  <a:pt x="190" y="160"/>
                  <a:pt x="190" y="160"/>
                </a:cubicBezTo>
                <a:cubicBezTo>
                  <a:pt x="190" y="156"/>
                  <a:pt x="190" y="156"/>
                  <a:pt x="190" y="156"/>
                </a:cubicBezTo>
                <a:cubicBezTo>
                  <a:pt x="194" y="159"/>
                  <a:pt x="194" y="159"/>
                  <a:pt x="194" y="159"/>
                </a:cubicBezTo>
                <a:cubicBezTo>
                  <a:pt x="194" y="154"/>
                  <a:pt x="194" y="154"/>
                  <a:pt x="194" y="154"/>
                </a:cubicBezTo>
                <a:cubicBezTo>
                  <a:pt x="197" y="157"/>
                  <a:pt x="197" y="157"/>
                  <a:pt x="197" y="157"/>
                </a:cubicBezTo>
                <a:cubicBezTo>
                  <a:pt x="197" y="153"/>
                  <a:pt x="197" y="153"/>
                  <a:pt x="197" y="153"/>
                </a:cubicBezTo>
                <a:cubicBezTo>
                  <a:pt x="201" y="155"/>
                  <a:pt x="201" y="155"/>
                  <a:pt x="201" y="155"/>
                </a:cubicBezTo>
                <a:cubicBezTo>
                  <a:pt x="200" y="150"/>
                  <a:pt x="200" y="150"/>
                  <a:pt x="200" y="150"/>
                </a:cubicBezTo>
                <a:cubicBezTo>
                  <a:pt x="204" y="152"/>
                  <a:pt x="204" y="152"/>
                  <a:pt x="204" y="152"/>
                </a:cubicBezTo>
                <a:cubicBezTo>
                  <a:pt x="203" y="148"/>
                  <a:pt x="203" y="148"/>
                  <a:pt x="203" y="148"/>
                </a:cubicBezTo>
                <a:cubicBezTo>
                  <a:pt x="207" y="149"/>
                  <a:pt x="207" y="149"/>
                  <a:pt x="207" y="149"/>
                </a:cubicBezTo>
                <a:cubicBezTo>
                  <a:pt x="205" y="145"/>
                  <a:pt x="205" y="145"/>
                  <a:pt x="205" y="145"/>
                </a:cubicBezTo>
                <a:cubicBezTo>
                  <a:pt x="210" y="146"/>
                  <a:pt x="210" y="146"/>
                  <a:pt x="210" y="146"/>
                </a:cubicBezTo>
                <a:cubicBezTo>
                  <a:pt x="207" y="142"/>
                  <a:pt x="207" y="142"/>
                  <a:pt x="207" y="142"/>
                </a:cubicBezTo>
                <a:cubicBezTo>
                  <a:pt x="212" y="142"/>
                  <a:pt x="212" y="142"/>
                  <a:pt x="212" y="142"/>
                </a:cubicBezTo>
                <a:cubicBezTo>
                  <a:pt x="209" y="139"/>
                  <a:pt x="209" y="139"/>
                  <a:pt x="209" y="139"/>
                </a:cubicBezTo>
                <a:cubicBezTo>
                  <a:pt x="213" y="138"/>
                  <a:pt x="213" y="138"/>
                  <a:pt x="213" y="138"/>
                </a:cubicBezTo>
                <a:cubicBezTo>
                  <a:pt x="210" y="135"/>
                  <a:pt x="210" y="135"/>
                  <a:pt x="210" y="135"/>
                </a:cubicBezTo>
                <a:cubicBezTo>
                  <a:pt x="214" y="134"/>
                  <a:pt x="214" y="134"/>
                  <a:pt x="214" y="134"/>
                </a:cubicBezTo>
                <a:cubicBezTo>
                  <a:pt x="211" y="131"/>
                  <a:pt x="211" y="131"/>
                  <a:pt x="211" y="131"/>
                </a:cubicBezTo>
                <a:cubicBezTo>
                  <a:pt x="215" y="130"/>
                  <a:pt x="215" y="130"/>
                  <a:pt x="215" y="130"/>
                </a:cubicBezTo>
                <a:cubicBezTo>
                  <a:pt x="211" y="128"/>
                  <a:pt x="211" y="128"/>
                  <a:pt x="211" y="128"/>
                </a:cubicBezTo>
                <a:cubicBezTo>
                  <a:pt x="215" y="126"/>
                  <a:pt x="215" y="126"/>
                  <a:pt x="215" y="126"/>
                </a:cubicBezTo>
                <a:cubicBezTo>
                  <a:pt x="211" y="124"/>
                  <a:pt x="211" y="124"/>
                  <a:pt x="211" y="124"/>
                </a:cubicBezTo>
                <a:cubicBezTo>
                  <a:pt x="214" y="122"/>
                  <a:pt x="214" y="122"/>
                  <a:pt x="214" y="122"/>
                </a:cubicBezTo>
                <a:cubicBezTo>
                  <a:pt x="210" y="121"/>
                  <a:pt x="210" y="121"/>
                  <a:pt x="210" y="121"/>
                </a:cubicBezTo>
                <a:cubicBezTo>
                  <a:pt x="213" y="117"/>
                  <a:pt x="213" y="117"/>
                  <a:pt x="213" y="117"/>
                </a:cubicBezTo>
                <a:cubicBezTo>
                  <a:pt x="209" y="117"/>
                  <a:pt x="209" y="117"/>
                  <a:pt x="209" y="117"/>
                </a:cubicBezTo>
                <a:cubicBezTo>
                  <a:pt x="212" y="114"/>
                  <a:pt x="212" y="114"/>
                  <a:pt x="212" y="114"/>
                </a:cubicBezTo>
                <a:cubicBezTo>
                  <a:pt x="207" y="114"/>
                  <a:pt x="207" y="114"/>
                  <a:pt x="207" y="114"/>
                </a:cubicBezTo>
                <a:cubicBezTo>
                  <a:pt x="210" y="110"/>
                  <a:pt x="210" y="110"/>
                  <a:pt x="210" y="110"/>
                </a:cubicBezTo>
                <a:cubicBezTo>
                  <a:pt x="205" y="111"/>
                  <a:pt x="205" y="111"/>
                  <a:pt x="205" y="111"/>
                </a:cubicBezTo>
                <a:cubicBezTo>
                  <a:pt x="207" y="107"/>
                  <a:pt x="207" y="107"/>
                  <a:pt x="207" y="107"/>
                </a:cubicBezTo>
                <a:cubicBezTo>
                  <a:pt x="203" y="108"/>
                  <a:pt x="203" y="108"/>
                  <a:pt x="203" y="108"/>
                </a:cubicBezTo>
                <a:cubicBezTo>
                  <a:pt x="204" y="103"/>
                  <a:pt x="204" y="103"/>
                  <a:pt x="204" y="103"/>
                </a:cubicBezTo>
                <a:cubicBezTo>
                  <a:pt x="200" y="105"/>
                  <a:pt x="200" y="105"/>
                  <a:pt x="200" y="105"/>
                </a:cubicBezTo>
                <a:cubicBezTo>
                  <a:pt x="201" y="101"/>
                  <a:pt x="201" y="101"/>
                  <a:pt x="201" y="101"/>
                </a:cubicBezTo>
                <a:cubicBezTo>
                  <a:pt x="197" y="103"/>
                  <a:pt x="197" y="103"/>
                  <a:pt x="197" y="103"/>
                </a:cubicBezTo>
                <a:cubicBezTo>
                  <a:pt x="197" y="99"/>
                  <a:pt x="197" y="99"/>
                  <a:pt x="197" y="99"/>
                </a:cubicBezTo>
                <a:cubicBezTo>
                  <a:pt x="194" y="101"/>
                  <a:pt x="194" y="101"/>
                  <a:pt x="194" y="101"/>
                </a:cubicBezTo>
                <a:cubicBezTo>
                  <a:pt x="194" y="97"/>
                  <a:pt x="194" y="97"/>
                  <a:pt x="194" y="97"/>
                </a:cubicBezTo>
                <a:cubicBezTo>
                  <a:pt x="190" y="100"/>
                  <a:pt x="190" y="100"/>
                  <a:pt x="190" y="100"/>
                </a:cubicBezTo>
                <a:cubicBezTo>
                  <a:pt x="190" y="95"/>
                  <a:pt x="190" y="95"/>
                  <a:pt x="190" y="95"/>
                </a:cubicBezTo>
                <a:cubicBezTo>
                  <a:pt x="187" y="99"/>
                  <a:pt x="187" y="99"/>
                  <a:pt x="187" y="99"/>
                </a:cubicBezTo>
                <a:cubicBezTo>
                  <a:pt x="186" y="95"/>
                  <a:pt x="186" y="95"/>
                  <a:pt x="186" y="95"/>
                </a:cubicBezTo>
                <a:cubicBezTo>
                  <a:pt x="183" y="99"/>
                  <a:pt x="183" y="99"/>
                  <a:pt x="183" y="99"/>
                </a:cubicBezTo>
                <a:cubicBezTo>
                  <a:pt x="181" y="94"/>
                  <a:pt x="181" y="94"/>
                  <a:pt x="181" y="94"/>
                </a:cubicBezTo>
                <a:close/>
                <a:moveTo>
                  <a:pt x="146" y="183"/>
                </a:moveTo>
                <a:cubicBezTo>
                  <a:pt x="145" y="183"/>
                  <a:pt x="145" y="184"/>
                  <a:pt x="145" y="184"/>
                </a:cubicBezTo>
                <a:cubicBezTo>
                  <a:pt x="145" y="184"/>
                  <a:pt x="145" y="184"/>
                  <a:pt x="145" y="184"/>
                </a:cubicBezTo>
                <a:cubicBezTo>
                  <a:pt x="143" y="192"/>
                  <a:pt x="143" y="192"/>
                  <a:pt x="143" y="192"/>
                </a:cubicBezTo>
                <a:cubicBezTo>
                  <a:pt x="158" y="190"/>
                  <a:pt x="158" y="190"/>
                  <a:pt x="158" y="190"/>
                </a:cubicBezTo>
                <a:cubicBezTo>
                  <a:pt x="166" y="202"/>
                  <a:pt x="166" y="202"/>
                  <a:pt x="166" y="202"/>
                </a:cubicBezTo>
                <a:cubicBezTo>
                  <a:pt x="171" y="188"/>
                  <a:pt x="171" y="188"/>
                  <a:pt x="171" y="188"/>
                </a:cubicBezTo>
                <a:cubicBezTo>
                  <a:pt x="171" y="188"/>
                  <a:pt x="171" y="188"/>
                  <a:pt x="171" y="188"/>
                </a:cubicBezTo>
                <a:cubicBezTo>
                  <a:pt x="171" y="187"/>
                  <a:pt x="171" y="187"/>
                  <a:pt x="171" y="187"/>
                </a:cubicBezTo>
                <a:cubicBezTo>
                  <a:pt x="171" y="187"/>
                  <a:pt x="171" y="187"/>
                  <a:pt x="171" y="187"/>
                </a:cubicBezTo>
                <a:cubicBezTo>
                  <a:pt x="179" y="163"/>
                  <a:pt x="179" y="163"/>
                  <a:pt x="179" y="163"/>
                </a:cubicBezTo>
                <a:cubicBezTo>
                  <a:pt x="179" y="162"/>
                  <a:pt x="179" y="162"/>
                  <a:pt x="179" y="162"/>
                </a:cubicBezTo>
                <a:cubicBezTo>
                  <a:pt x="176" y="166"/>
                  <a:pt x="176" y="166"/>
                  <a:pt x="176" y="166"/>
                </a:cubicBezTo>
                <a:cubicBezTo>
                  <a:pt x="175" y="161"/>
                  <a:pt x="175" y="161"/>
                  <a:pt x="175" y="161"/>
                </a:cubicBezTo>
                <a:cubicBezTo>
                  <a:pt x="172" y="165"/>
                  <a:pt x="172" y="165"/>
                  <a:pt x="172" y="165"/>
                </a:cubicBezTo>
                <a:cubicBezTo>
                  <a:pt x="171" y="160"/>
                  <a:pt x="171" y="160"/>
                  <a:pt x="171" y="160"/>
                </a:cubicBezTo>
                <a:cubicBezTo>
                  <a:pt x="167" y="164"/>
                  <a:pt x="167" y="164"/>
                  <a:pt x="167" y="164"/>
                </a:cubicBezTo>
                <a:cubicBezTo>
                  <a:pt x="167" y="159"/>
                  <a:pt x="167" y="159"/>
                  <a:pt x="167" y="159"/>
                </a:cubicBezTo>
                <a:cubicBezTo>
                  <a:pt x="163" y="162"/>
                  <a:pt x="163" y="162"/>
                  <a:pt x="163" y="162"/>
                </a:cubicBezTo>
                <a:cubicBezTo>
                  <a:pt x="163" y="157"/>
                  <a:pt x="163" y="157"/>
                  <a:pt x="163" y="157"/>
                </a:cubicBezTo>
                <a:cubicBezTo>
                  <a:pt x="159" y="159"/>
                  <a:pt x="159" y="159"/>
                  <a:pt x="159" y="159"/>
                </a:cubicBezTo>
                <a:cubicBezTo>
                  <a:pt x="160" y="154"/>
                  <a:pt x="160" y="154"/>
                  <a:pt x="160" y="154"/>
                </a:cubicBezTo>
                <a:cubicBezTo>
                  <a:pt x="155" y="156"/>
                  <a:pt x="155" y="156"/>
                  <a:pt x="155" y="156"/>
                </a:cubicBezTo>
                <a:cubicBezTo>
                  <a:pt x="157" y="152"/>
                  <a:pt x="157" y="152"/>
                  <a:pt x="157" y="152"/>
                </a:cubicBezTo>
                <a:cubicBezTo>
                  <a:pt x="157" y="152"/>
                  <a:pt x="157" y="152"/>
                  <a:pt x="157" y="152"/>
                </a:cubicBezTo>
                <a:cubicBezTo>
                  <a:pt x="148" y="177"/>
                  <a:pt x="148" y="177"/>
                  <a:pt x="148" y="177"/>
                </a:cubicBezTo>
                <a:cubicBezTo>
                  <a:pt x="148" y="177"/>
                  <a:pt x="148" y="177"/>
                  <a:pt x="148" y="178"/>
                </a:cubicBezTo>
                <a:cubicBezTo>
                  <a:pt x="148" y="178"/>
                  <a:pt x="148" y="178"/>
                  <a:pt x="148" y="178"/>
                </a:cubicBezTo>
                <a:cubicBezTo>
                  <a:pt x="146" y="183"/>
                  <a:pt x="146" y="183"/>
                  <a:pt x="146" y="183"/>
                </a:cubicBezTo>
                <a:cubicBezTo>
                  <a:pt x="146" y="183"/>
                  <a:pt x="146" y="183"/>
                  <a:pt x="146" y="183"/>
                </a:cubicBezTo>
                <a:close/>
                <a:moveTo>
                  <a:pt x="210" y="149"/>
                </a:moveTo>
                <a:cubicBezTo>
                  <a:pt x="207" y="148"/>
                  <a:pt x="207" y="148"/>
                  <a:pt x="207" y="148"/>
                </a:cubicBezTo>
                <a:cubicBezTo>
                  <a:pt x="209" y="153"/>
                  <a:pt x="209" y="153"/>
                  <a:pt x="209" y="153"/>
                </a:cubicBezTo>
                <a:cubicBezTo>
                  <a:pt x="204" y="152"/>
                  <a:pt x="204" y="152"/>
                  <a:pt x="204" y="152"/>
                </a:cubicBezTo>
                <a:cubicBezTo>
                  <a:pt x="206" y="156"/>
                  <a:pt x="206" y="156"/>
                  <a:pt x="206" y="156"/>
                </a:cubicBezTo>
                <a:cubicBezTo>
                  <a:pt x="201" y="154"/>
                  <a:pt x="201" y="154"/>
                  <a:pt x="201" y="154"/>
                </a:cubicBezTo>
                <a:cubicBezTo>
                  <a:pt x="202" y="159"/>
                  <a:pt x="202" y="159"/>
                  <a:pt x="202" y="159"/>
                </a:cubicBezTo>
                <a:cubicBezTo>
                  <a:pt x="198" y="157"/>
                  <a:pt x="198" y="157"/>
                  <a:pt x="198" y="157"/>
                </a:cubicBezTo>
                <a:cubicBezTo>
                  <a:pt x="199" y="162"/>
                  <a:pt x="199" y="162"/>
                  <a:pt x="199" y="162"/>
                </a:cubicBezTo>
                <a:cubicBezTo>
                  <a:pt x="195" y="159"/>
                  <a:pt x="195" y="159"/>
                  <a:pt x="195" y="159"/>
                </a:cubicBezTo>
                <a:cubicBezTo>
                  <a:pt x="194" y="164"/>
                  <a:pt x="194" y="164"/>
                  <a:pt x="194" y="164"/>
                </a:cubicBezTo>
                <a:cubicBezTo>
                  <a:pt x="191" y="160"/>
                  <a:pt x="191" y="160"/>
                  <a:pt x="191" y="160"/>
                </a:cubicBezTo>
                <a:cubicBezTo>
                  <a:pt x="190" y="165"/>
                  <a:pt x="190" y="165"/>
                  <a:pt x="190" y="165"/>
                </a:cubicBezTo>
                <a:cubicBezTo>
                  <a:pt x="188" y="163"/>
                  <a:pt x="188" y="163"/>
                  <a:pt x="188" y="163"/>
                </a:cubicBezTo>
                <a:cubicBezTo>
                  <a:pt x="195" y="183"/>
                  <a:pt x="195" y="183"/>
                  <a:pt x="195" y="183"/>
                </a:cubicBezTo>
                <a:cubicBezTo>
                  <a:pt x="195" y="183"/>
                  <a:pt x="195" y="183"/>
                  <a:pt x="195" y="183"/>
                </a:cubicBezTo>
                <a:cubicBezTo>
                  <a:pt x="196" y="184"/>
                  <a:pt x="196" y="184"/>
                  <a:pt x="196" y="184"/>
                </a:cubicBezTo>
                <a:cubicBezTo>
                  <a:pt x="201" y="200"/>
                  <a:pt x="201" y="200"/>
                  <a:pt x="201" y="200"/>
                </a:cubicBezTo>
                <a:cubicBezTo>
                  <a:pt x="209" y="188"/>
                  <a:pt x="209" y="188"/>
                  <a:pt x="209" y="188"/>
                </a:cubicBezTo>
                <a:cubicBezTo>
                  <a:pt x="224" y="190"/>
                  <a:pt x="224" y="190"/>
                  <a:pt x="224" y="190"/>
                </a:cubicBezTo>
                <a:cubicBezTo>
                  <a:pt x="210" y="149"/>
                  <a:pt x="210" y="149"/>
                  <a:pt x="210" y="149"/>
                </a:cubicBezTo>
                <a:close/>
                <a:moveTo>
                  <a:pt x="181" y="103"/>
                </a:moveTo>
                <a:cubicBezTo>
                  <a:pt x="175" y="103"/>
                  <a:pt x="168" y="106"/>
                  <a:pt x="164" y="110"/>
                </a:cubicBezTo>
                <a:cubicBezTo>
                  <a:pt x="159" y="115"/>
                  <a:pt x="157" y="121"/>
                  <a:pt x="157" y="128"/>
                </a:cubicBezTo>
                <a:cubicBezTo>
                  <a:pt x="157" y="135"/>
                  <a:pt x="159" y="141"/>
                  <a:pt x="164" y="145"/>
                </a:cubicBezTo>
                <a:cubicBezTo>
                  <a:pt x="168" y="150"/>
                  <a:pt x="175" y="153"/>
                  <a:pt x="181" y="153"/>
                </a:cubicBezTo>
                <a:cubicBezTo>
                  <a:pt x="188" y="153"/>
                  <a:pt x="194" y="150"/>
                  <a:pt x="199" y="145"/>
                </a:cubicBezTo>
                <a:cubicBezTo>
                  <a:pt x="203" y="141"/>
                  <a:pt x="206" y="135"/>
                  <a:pt x="206" y="128"/>
                </a:cubicBezTo>
                <a:cubicBezTo>
                  <a:pt x="206" y="121"/>
                  <a:pt x="203" y="115"/>
                  <a:pt x="199" y="110"/>
                </a:cubicBezTo>
                <a:cubicBezTo>
                  <a:pt x="194" y="106"/>
                  <a:pt x="188" y="103"/>
                  <a:pt x="181" y="103"/>
                </a:cubicBezTo>
                <a:close/>
                <a:moveTo>
                  <a:pt x="198" y="111"/>
                </a:moveTo>
                <a:cubicBezTo>
                  <a:pt x="194" y="107"/>
                  <a:pt x="188" y="104"/>
                  <a:pt x="181" y="104"/>
                </a:cubicBezTo>
                <a:cubicBezTo>
                  <a:pt x="175" y="104"/>
                  <a:pt x="169" y="107"/>
                  <a:pt x="165" y="111"/>
                </a:cubicBezTo>
                <a:cubicBezTo>
                  <a:pt x="161" y="115"/>
                  <a:pt x="158" y="121"/>
                  <a:pt x="158" y="128"/>
                </a:cubicBezTo>
                <a:cubicBezTo>
                  <a:pt x="158" y="134"/>
                  <a:pt x="161" y="140"/>
                  <a:pt x="165" y="144"/>
                </a:cubicBezTo>
                <a:cubicBezTo>
                  <a:pt x="169" y="149"/>
                  <a:pt x="175" y="151"/>
                  <a:pt x="181" y="151"/>
                </a:cubicBezTo>
                <a:cubicBezTo>
                  <a:pt x="188" y="151"/>
                  <a:pt x="194" y="149"/>
                  <a:pt x="198" y="144"/>
                </a:cubicBezTo>
                <a:cubicBezTo>
                  <a:pt x="202" y="140"/>
                  <a:pt x="205" y="134"/>
                  <a:pt x="205" y="128"/>
                </a:cubicBezTo>
                <a:cubicBezTo>
                  <a:pt x="205" y="121"/>
                  <a:pt x="202" y="115"/>
                  <a:pt x="198" y="111"/>
                </a:cubicBezTo>
                <a:close/>
                <a:moveTo>
                  <a:pt x="23" y="23"/>
                </a:moveTo>
                <a:cubicBezTo>
                  <a:pt x="23" y="138"/>
                  <a:pt x="23" y="138"/>
                  <a:pt x="23" y="138"/>
                </a:cubicBezTo>
                <a:cubicBezTo>
                  <a:pt x="148" y="138"/>
                  <a:pt x="148" y="138"/>
                  <a:pt x="148" y="138"/>
                </a:cubicBezTo>
                <a:cubicBezTo>
                  <a:pt x="150" y="136"/>
                  <a:pt x="150" y="136"/>
                  <a:pt x="150" y="136"/>
                </a:cubicBezTo>
                <a:cubicBezTo>
                  <a:pt x="145" y="135"/>
                  <a:pt x="145" y="135"/>
                  <a:pt x="145" y="135"/>
                </a:cubicBezTo>
                <a:cubicBezTo>
                  <a:pt x="149" y="132"/>
                  <a:pt x="149" y="132"/>
                  <a:pt x="149" y="132"/>
                </a:cubicBezTo>
                <a:cubicBezTo>
                  <a:pt x="145" y="130"/>
                  <a:pt x="145" y="130"/>
                  <a:pt x="145" y="130"/>
                </a:cubicBezTo>
                <a:cubicBezTo>
                  <a:pt x="149" y="128"/>
                  <a:pt x="149" y="128"/>
                  <a:pt x="149" y="128"/>
                </a:cubicBezTo>
                <a:cubicBezTo>
                  <a:pt x="145" y="125"/>
                  <a:pt x="145" y="125"/>
                  <a:pt x="145" y="125"/>
                </a:cubicBezTo>
                <a:cubicBezTo>
                  <a:pt x="149" y="124"/>
                  <a:pt x="149" y="124"/>
                  <a:pt x="149" y="124"/>
                </a:cubicBezTo>
                <a:cubicBezTo>
                  <a:pt x="145" y="121"/>
                  <a:pt x="145" y="121"/>
                  <a:pt x="145" y="121"/>
                </a:cubicBezTo>
                <a:cubicBezTo>
                  <a:pt x="150" y="120"/>
                  <a:pt x="150" y="120"/>
                  <a:pt x="150" y="120"/>
                </a:cubicBezTo>
                <a:cubicBezTo>
                  <a:pt x="146" y="116"/>
                  <a:pt x="146" y="116"/>
                  <a:pt x="146" y="116"/>
                </a:cubicBezTo>
                <a:cubicBezTo>
                  <a:pt x="151" y="116"/>
                  <a:pt x="151" y="116"/>
                  <a:pt x="151" y="116"/>
                </a:cubicBezTo>
                <a:cubicBezTo>
                  <a:pt x="148" y="112"/>
                  <a:pt x="148" y="112"/>
                  <a:pt x="148" y="112"/>
                </a:cubicBezTo>
                <a:cubicBezTo>
                  <a:pt x="153" y="112"/>
                  <a:pt x="153" y="112"/>
                  <a:pt x="153" y="112"/>
                </a:cubicBezTo>
                <a:cubicBezTo>
                  <a:pt x="150" y="108"/>
                  <a:pt x="150" y="108"/>
                  <a:pt x="150" y="108"/>
                </a:cubicBezTo>
                <a:cubicBezTo>
                  <a:pt x="155" y="109"/>
                  <a:pt x="155" y="109"/>
                  <a:pt x="155" y="109"/>
                </a:cubicBezTo>
                <a:cubicBezTo>
                  <a:pt x="153" y="104"/>
                  <a:pt x="153" y="104"/>
                  <a:pt x="153" y="104"/>
                </a:cubicBezTo>
                <a:cubicBezTo>
                  <a:pt x="158" y="106"/>
                  <a:pt x="158" y="106"/>
                  <a:pt x="158" y="106"/>
                </a:cubicBezTo>
                <a:cubicBezTo>
                  <a:pt x="156" y="101"/>
                  <a:pt x="156" y="101"/>
                  <a:pt x="156" y="101"/>
                </a:cubicBezTo>
                <a:cubicBezTo>
                  <a:pt x="161" y="103"/>
                  <a:pt x="161" y="103"/>
                  <a:pt x="161" y="103"/>
                </a:cubicBezTo>
                <a:cubicBezTo>
                  <a:pt x="160" y="98"/>
                  <a:pt x="160" y="98"/>
                  <a:pt x="160" y="98"/>
                </a:cubicBezTo>
                <a:cubicBezTo>
                  <a:pt x="164" y="100"/>
                  <a:pt x="164" y="100"/>
                  <a:pt x="164" y="100"/>
                </a:cubicBezTo>
                <a:cubicBezTo>
                  <a:pt x="164" y="95"/>
                  <a:pt x="164" y="95"/>
                  <a:pt x="164" y="95"/>
                </a:cubicBezTo>
                <a:cubicBezTo>
                  <a:pt x="168" y="98"/>
                  <a:pt x="168" y="98"/>
                  <a:pt x="168" y="98"/>
                </a:cubicBezTo>
                <a:cubicBezTo>
                  <a:pt x="168" y="93"/>
                  <a:pt x="168" y="93"/>
                  <a:pt x="168" y="93"/>
                </a:cubicBezTo>
                <a:cubicBezTo>
                  <a:pt x="171" y="97"/>
                  <a:pt x="171" y="97"/>
                  <a:pt x="171" y="97"/>
                </a:cubicBezTo>
                <a:cubicBezTo>
                  <a:pt x="172" y="92"/>
                  <a:pt x="172" y="92"/>
                  <a:pt x="172" y="92"/>
                </a:cubicBezTo>
                <a:cubicBezTo>
                  <a:pt x="175" y="96"/>
                  <a:pt x="175" y="96"/>
                  <a:pt x="175" y="96"/>
                </a:cubicBezTo>
                <a:cubicBezTo>
                  <a:pt x="177" y="91"/>
                  <a:pt x="177" y="91"/>
                  <a:pt x="177" y="91"/>
                </a:cubicBezTo>
                <a:cubicBezTo>
                  <a:pt x="179" y="95"/>
                  <a:pt x="179" y="95"/>
                  <a:pt x="179" y="95"/>
                </a:cubicBezTo>
                <a:cubicBezTo>
                  <a:pt x="181" y="91"/>
                  <a:pt x="181" y="91"/>
                  <a:pt x="181" y="91"/>
                </a:cubicBezTo>
                <a:cubicBezTo>
                  <a:pt x="183" y="95"/>
                  <a:pt x="183" y="95"/>
                  <a:pt x="183" y="95"/>
                </a:cubicBezTo>
                <a:cubicBezTo>
                  <a:pt x="186" y="91"/>
                  <a:pt x="186" y="91"/>
                  <a:pt x="186" y="91"/>
                </a:cubicBezTo>
                <a:cubicBezTo>
                  <a:pt x="187" y="96"/>
                  <a:pt x="187" y="96"/>
                  <a:pt x="187" y="96"/>
                </a:cubicBezTo>
                <a:cubicBezTo>
                  <a:pt x="191" y="92"/>
                  <a:pt x="191" y="92"/>
                  <a:pt x="191" y="92"/>
                </a:cubicBezTo>
                <a:cubicBezTo>
                  <a:pt x="191" y="97"/>
                  <a:pt x="191" y="97"/>
                  <a:pt x="191" y="97"/>
                </a:cubicBezTo>
                <a:cubicBezTo>
                  <a:pt x="195" y="93"/>
                  <a:pt x="195" y="93"/>
                  <a:pt x="195" y="93"/>
                </a:cubicBezTo>
                <a:cubicBezTo>
                  <a:pt x="195" y="98"/>
                  <a:pt x="195" y="98"/>
                  <a:pt x="195" y="98"/>
                </a:cubicBezTo>
                <a:cubicBezTo>
                  <a:pt x="199" y="95"/>
                  <a:pt x="199" y="95"/>
                  <a:pt x="199" y="95"/>
                </a:cubicBezTo>
                <a:cubicBezTo>
                  <a:pt x="199" y="100"/>
                  <a:pt x="199" y="100"/>
                  <a:pt x="199" y="100"/>
                </a:cubicBezTo>
                <a:cubicBezTo>
                  <a:pt x="203" y="98"/>
                  <a:pt x="203" y="98"/>
                  <a:pt x="203" y="98"/>
                </a:cubicBezTo>
                <a:cubicBezTo>
                  <a:pt x="202" y="103"/>
                  <a:pt x="202" y="103"/>
                  <a:pt x="202" y="103"/>
                </a:cubicBezTo>
                <a:cubicBezTo>
                  <a:pt x="207" y="101"/>
                  <a:pt x="207" y="101"/>
                  <a:pt x="207" y="101"/>
                </a:cubicBezTo>
                <a:cubicBezTo>
                  <a:pt x="205" y="106"/>
                  <a:pt x="205" y="106"/>
                  <a:pt x="205" y="106"/>
                </a:cubicBezTo>
                <a:cubicBezTo>
                  <a:pt x="207" y="105"/>
                  <a:pt x="207" y="105"/>
                  <a:pt x="207" y="105"/>
                </a:cubicBezTo>
                <a:cubicBezTo>
                  <a:pt x="207" y="23"/>
                  <a:pt x="207" y="23"/>
                  <a:pt x="207" y="23"/>
                </a:cubicBezTo>
                <a:cubicBezTo>
                  <a:pt x="23" y="23"/>
                  <a:pt x="23" y="23"/>
                  <a:pt x="23" y="23"/>
                </a:cubicBezTo>
                <a:close/>
                <a:moveTo>
                  <a:pt x="34" y="126"/>
                </a:moveTo>
                <a:cubicBezTo>
                  <a:pt x="34" y="130"/>
                  <a:pt x="34" y="130"/>
                  <a:pt x="34" y="130"/>
                </a:cubicBezTo>
                <a:cubicBezTo>
                  <a:pt x="69" y="130"/>
                  <a:pt x="69" y="130"/>
                  <a:pt x="69" y="130"/>
                </a:cubicBezTo>
                <a:cubicBezTo>
                  <a:pt x="69" y="126"/>
                  <a:pt x="69" y="126"/>
                  <a:pt x="69" y="126"/>
                </a:cubicBezTo>
                <a:cubicBezTo>
                  <a:pt x="34" y="126"/>
                  <a:pt x="34" y="126"/>
                  <a:pt x="34" y="126"/>
                </a:cubicBezTo>
                <a:close/>
                <a:moveTo>
                  <a:pt x="90" y="126"/>
                </a:moveTo>
                <a:cubicBezTo>
                  <a:pt x="90" y="130"/>
                  <a:pt x="90" y="130"/>
                  <a:pt x="90" y="130"/>
                </a:cubicBezTo>
                <a:cubicBezTo>
                  <a:pt x="125" y="130"/>
                  <a:pt x="125" y="130"/>
                  <a:pt x="125" y="130"/>
                </a:cubicBezTo>
                <a:cubicBezTo>
                  <a:pt x="125" y="126"/>
                  <a:pt x="125" y="126"/>
                  <a:pt x="125" y="126"/>
                </a:cubicBezTo>
                <a:cubicBezTo>
                  <a:pt x="90" y="126"/>
                  <a:pt x="90" y="126"/>
                  <a:pt x="90" y="126"/>
                </a:cubicBezTo>
                <a:close/>
                <a:moveTo>
                  <a:pt x="45" y="55"/>
                </a:moveTo>
                <a:cubicBezTo>
                  <a:pt x="45" y="58"/>
                  <a:pt x="45" y="58"/>
                  <a:pt x="45" y="58"/>
                </a:cubicBezTo>
                <a:cubicBezTo>
                  <a:pt x="185" y="58"/>
                  <a:pt x="185" y="58"/>
                  <a:pt x="185" y="58"/>
                </a:cubicBezTo>
                <a:cubicBezTo>
                  <a:pt x="185" y="55"/>
                  <a:pt x="185" y="55"/>
                  <a:pt x="185" y="55"/>
                </a:cubicBezTo>
                <a:cubicBezTo>
                  <a:pt x="45" y="55"/>
                  <a:pt x="45" y="55"/>
                  <a:pt x="45" y="55"/>
                </a:cubicBezTo>
                <a:close/>
                <a:moveTo>
                  <a:pt x="45" y="44"/>
                </a:moveTo>
                <a:cubicBezTo>
                  <a:pt x="45" y="48"/>
                  <a:pt x="45" y="48"/>
                  <a:pt x="45" y="48"/>
                </a:cubicBezTo>
                <a:cubicBezTo>
                  <a:pt x="185" y="48"/>
                  <a:pt x="185" y="48"/>
                  <a:pt x="185" y="48"/>
                </a:cubicBezTo>
                <a:cubicBezTo>
                  <a:pt x="185" y="44"/>
                  <a:pt x="185" y="44"/>
                  <a:pt x="185" y="44"/>
                </a:cubicBezTo>
                <a:cubicBezTo>
                  <a:pt x="45" y="44"/>
                  <a:pt x="45" y="44"/>
                  <a:pt x="45" y="44"/>
                </a:cubicBezTo>
                <a:close/>
                <a:moveTo>
                  <a:pt x="45" y="64"/>
                </a:moveTo>
                <a:cubicBezTo>
                  <a:pt x="45" y="68"/>
                  <a:pt x="45" y="68"/>
                  <a:pt x="45" y="68"/>
                </a:cubicBezTo>
                <a:cubicBezTo>
                  <a:pt x="185" y="68"/>
                  <a:pt x="185" y="68"/>
                  <a:pt x="185" y="68"/>
                </a:cubicBezTo>
                <a:cubicBezTo>
                  <a:pt x="185" y="64"/>
                  <a:pt x="185" y="64"/>
                  <a:pt x="185" y="64"/>
                </a:cubicBezTo>
                <a:cubicBezTo>
                  <a:pt x="45" y="64"/>
                  <a:pt x="45" y="64"/>
                  <a:pt x="45" y="64"/>
                </a:cubicBezTo>
                <a:close/>
                <a:moveTo>
                  <a:pt x="45" y="84"/>
                </a:moveTo>
                <a:cubicBezTo>
                  <a:pt x="45" y="88"/>
                  <a:pt x="45" y="88"/>
                  <a:pt x="45" y="88"/>
                </a:cubicBezTo>
                <a:cubicBezTo>
                  <a:pt x="156" y="88"/>
                  <a:pt x="156" y="88"/>
                  <a:pt x="156" y="88"/>
                </a:cubicBezTo>
                <a:cubicBezTo>
                  <a:pt x="156" y="84"/>
                  <a:pt x="156" y="84"/>
                  <a:pt x="156" y="84"/>
                </a:cubicBezTo>
                <a:cubicBezTo>
                  <a:pt x="45" y="84"/>
                  <a:pt x="45" y="84"/>
                  <a:pt x="45" y="84"/>
                </a:cubicBezTo>
                <a:close/>
                <a:moveTo>
                  <a:pt x="45" y="74"/>
                </a:moveTo>
                <a:cubicBezTo>
                  <a:pt x="45" y="78"/>
                  <a:pt x="45" y="78"/>
                  <a:pt x="45" y="78"/>
                </a:cubicBezTo>
                <a:cubicBezTo>
                  <a:pt x="156" y="78"/>
                  <a:pt x="156" y="78"/>
                  <a:pt x="156" y="78"/>
                </a:cubicBezTo>
                <a:cubicBezTo>
                  <a:pt x="156" y="74"/>
                  <a:pt x="156" y="74"/>
                  <a:pt x="156" y="74"/>
                </a:cubicBezTo>
                <a:lnTo>
                  <a:pt x="45" y="7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 name="Freeform 5"/>
          <p:cNvSpPr>
            <a:spLocks noEditPoints="1" noChangeArrowheads="1"/>
          </p:cNvSpPr>
          <p:nvPr/>
        </p:nvSpPr>
        <p:spPr bwMode="auto">
          <a:xfrm>
            <a:off x="2573337" y="3500864"/>
            <a:ext cx="482600" cy="388937"/>
          </a:xfrm>
          <a:custGeom>
            <a:avLst/>
            <a:gdLst>
              <a:gd name="T0" fmla="*/ 17 w 71"/>
              <a:gd name="T1" fmla="*/ 2 h 57"/>
              <a:gd name="T2" fmla="*/ 49 w 71"/>
              <a:gd name="T3" fmla="*/ 2 h 57"/>
              <a:gd name="T4" fmla="*/ 66 w 71"/>
              <a:gd name="T5" fmla="*/ 5 h 57"/>
              <a:gd name="T6" fmla="*/ 61 w 71"/>
              <a:gd name="T7" fmla="*/ 21 h 57"/>
              <a:gd name="T8" fmla="*/ 48 w 71"/>
              <a:gd name="T9" fmla="*/ 6 h 57"/>
              <a:gd name="T10" fmla="*/ 35 w 71"/>
              <a:gd name="T11" fmla="*/ 44 h 57"/>
              <a:gd name="T12" fmla="*/ 40 w 71"/>
              <a:gd name="T13" fmla="*/ 47 h 57"/>
              <a:gd name="T14" fmla="*/ 41 w 71"/>
              <a:gd name="T15" fmla="*/ 48 h 57"/>
              <a:gd name="T16" fmla="*/ 33 w 71"/>
              <a:gd name="T17" fmla="*/ 49 h 57"/>
              <a:gd name="T18" fmla="*/ 18 w 71"/>
              <a:gd name="T19" fmla="*/ 49 h 57"/>
              <a:gd name="T20" fmla="*/ 0 w 71"/>
              <a:gd name="T21" fmla="*/ 47 h 57"/>
              <a:gd name="T22" fmla="*/ 2 w 71"/>
              <a:gd name="T23" fmla="*/ 2 h 57"/>
              <a:gd name="T24" fmla="*/ 49 w 71"/>
              <a:gd name="T25" fmla="*/ 30 h 57"/>
              <a:gd name="T26" fmla="*/ 47 w 71"/>
              <a:gd name="T27" fmla="*/ 42 h 57"/>
              <a:gd name="T28" fmla="*/ 59 w 71"/>
              <a:gd name="T29" fmla="*/ 43 h 57"/>
              <a:gd name="T30" fmla="*/ 60 w 71"/>
              <a:gd name="T31" fmla="*/ 31 h 57"/>
              <a:gd name="T32" fmla="*/ 46 w 71"/>
              <a:gd name="T33" fmla="*/ 27 h 57"/>
              <a:gd name="T34" fmla="*/ 44 w 71"/>
              <a:gd name="T35" fmla="*/ 44 h 57"/>
              <a:gd name="T36" fmla="*/ 60 w 71"/>
              <a:gd name="T37" fmla="*/ 48 h 57"/>
              <a:gd name="T38" fmla="*/ 65 w 71"/>
              <a:gd name="T39" fmla="*/ 55 h 57"/>
              <a:gd name="T40" fmla="*/ 69 w 71"/>
              <a:gd name="T41" fmla="*/ 56 h 57"/>
              <a:gd name="T42" fmla="*/ 65 w 71"/>
              <a:gd name="T43" fmla="*/ 46 h 57"/>
              <a:gd name="T44" fmla="*/ 66 w 71"/>
              <a:gd name="T45" fmla="*/ 38 h 57"/>
              <a:gd name="T46" fmla="*/ 55 w 71"/>
              <a:gd name="T47" fmla="*/ 24 h 57"/>
              <a:gd name="T48" fmla="*/ 48 w 71"/>
              <a:gd name="T49" fmla="*/ 37 h 57"/>
              <a:gd name="T50" fmla="*/ 48 w 71"/>
              <a:gd name="T51" fmla="*/ 37 h 57"/>
              <a:gd name="T52" fmla="*/ 38 w 71"/>
              <a:gd name="T53" fmla="*/ 15 h 57"/>
              <a:gd name="T54" fmla="*/ 58 w 71"/>
              <a:gd name="T55" fmla="*/ 19 h 57"/>
              <a:gd name="T56" fmla="*/ 58 w 71"/>
              <a:gd name="T57" fmla="*/ 12 h 57"/>
              <a:gd name="T58" fmla="*/ 38 w 71"/>
              <a:gd name="T59" fmla="*/ 12 h 57"/>
              <a:gd name="T60" fmla="*/ 58 w 71"/>
              <a:gd name="T61" fmla="*/ 12 h 57"/>
              <a:gd name="T62" fmla="*/ 8 w 71"/>
              <a:gd name="T63" fmla="*/ 41 h 57"/>
              <a:gd name="T64" fmla="*/ 28 w 71"/>
              <a:gd name="T65" fmla="*/ 38 h 57"/>
              <a:gd name="T66" fmla="*/ 8 w 71"/>
              <a:gd name="T67" fmla="*/ 34 h 57"/>
              <a:gd name="T68" fmla="*/ 28 w 71"/>
              <a:gd name="T69" fmla="*/ 33 h 57"/>
              <a:gd name="T70" fmla="*/ 8 w 71"/>
              <a:gd name="T71" fmla="*/ 34 h 57"/>
              <a:gd name="T72" fmla="*/ 8 w 71"/>
              <a:gd name="T73" fmla="*/ 30 h 57"/>
              <a:gd name="T74" fmla="*/ 28 w 71"/>
              <a:gd name="T75" fmla="*/ 26 h 57"/>
              <a:gd name="T76" fmla="*/ 18 w 71"/>
              <a:gd name="T77" fmla="*/ 21 h 57"/>
              <a:gd name="T78" fmla="*/ 28 w 71"/>
              <a:gd name="T79" fmla="*/ 22 h 57"/>
              <a:gd name="T80" fmla="*/ 18 w 71"/>
              <a:gd name="T81" fmla="*/ 21 h 57"/>
              <a:gd name="T82" fmla="*/ 18 w 71"/>
              <a:gd name="T83" fmla="*/ 17 h 57"/>
              <a:gd name="T84" fmla="*/ 28 w 71"/>
              <a:gd name="T85" fmla="*/ 15 h 57"/>
              <a:gd name="T86" fmla="*/ 18 w 71"/>
              <a:gd name="T87" fmla="*/ 11 h 57"/>
              <a:gd name="T88" fmla="*/ 28 w 71"/>
              <a:gd name="T89" fmla="*/ 12 h 57"/>
              <a:gd name="T90" fmla="*/ 18 w 71"/>
              <a:gd name="T91" fmla="*/ 11 h 57"/>
              <a:gd name="T92" fmla="*/ 8 w 71"/>
              <a:gd name="T93" fmla="*/ 25 h 57"/>
              <a:gd name="T94" fmla="*/ 16 w 71"/>
              <a:gd name="T95" fmla="*/ 11 h 57"/>
              <a:gd name="T96" fmla="*/ 17 w 71"/>
              <a:gd name="T97" fmla="*/ 6 h 57"/>
              <a:gd name="T98" fmla="*/ 4 w 71"/>
              <a:gd name="T99" fmla="*/ 45 h 57"/>
              <a:gd name="T100" fmla="*/ 30 w 71"/>
              <a:gd name="T101" fmla="*/ 44 h 57"/>
              <a:gd name="T102" fmla="*/ 17 w 71"/>
              <a:gd name="T103"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57">
                <a:moveTo>
                  <a:pt x="2" y="2"/>
                </a:moveTo>
                <a:cubicBezTo>
                  <a:pt x="7" y="3"/>
                  <a:pt x="12" y="2"/>
                  <a:pt x="17" y="2"/>
                </a:cubicBezTo>
                <a:cubicBezTo>
                  <a:pt x="23" y="1"/>
                  <a:pt x="29" y="0"/>
                  <a:pt x="33" y="2"/>
                </a:cubicBezTo>
                <a:cubicBezTo>
                  <a:pt x="37" y="0"/>
                  <a:pt x="43" y="1"/>
                  <a:pt x="49" y="2"/>
                </a:cubicBezTo>
                <a:cubicBezTo>
                  <a:pt x="54" y="2"/>
                  <a:pt x="59" y="3"/>
                  <a:pt x="63" y="2"/>
                </a:cubicBezTo>
                <a:cubicBezTo>
                  <a:pt x="66" y="5"/>
                  <a:pt x="66" y="5"/>
                  <a:pt x="66" y="5"/>
                </a:cubicBezTo>
                <a:cubicBezTo>
                  <a:pt x="66" y="24"/>
                  <a:pt x="66" y="24"/>
                  <a:pt x="66" y="24"/>
                </a:cubicBezTo>
                <a:cubicBezTo>
                  <a:pt x="64" y="23"/>
                  <a:pt x="63" y="22"/>
                  <a:pt x="61" y="21"/>
                </a:cubicBezTo>
                <a:cubicBezTo>
                  <a:pt x="61" y="7"/>
                  <a:pt x="61" y="7"/>
                  <a:pt x="61" y="7"/>
                </a:cubicBezTo>
                <a:cubicBezTo>
                  <a:pt x="57" y="7"/>
                  <a:pt x="52" y="7"/>
                  <a:pt x="48" y="6"/>
                </a:cubicBezTo>
                <a:cubicBezTo>
                  <a:pt x="43" y="6"/>
                  <a:pt x="38" y="5"/>
                  <a:pt x="35" y="6"/>
                </a:cubicBezTo>
                <a:cubicBezTo>
                  <a:pt x="35" y="44"/>
                  <a:pt x="35" y="44"/>
                  <a:pt x="35" y="44"/>
                </a:cubicBezTo>
                <a:cubicBezTo>
                  <a:pt x="36" y="44"/>
                  <a:pt x="37" y="44"/>
                  <a:pt x="38" y="44"/>
                </a:cubicBezTo>
                <a:cubicBezTo>
                  <a:pt x="39" y="45"/>
                  <a:pt x="40" y="46"/>
                  <a:pt x="40" y="47"/>
                </a:cubicBezTo>
                <a:cubicBezTo>
                  <a:pt x="41" y="48"/>
                  <a:pt x="41" y="48"/>
                  <a:pt x="42" y="48"/>
                </a:cubicBezTo>
                <a:cubicBezTo>
                  <a:pt x="41" y="48"/>
                  <a:pt x="41" y="48"/>
                  <a:pt x="41" y="48"/>
                </a:cubicBezTo>
                <a:cubicBezTo>
                  <a:pt x="38" y="48"/>
                  <a:pt x="35" y="48"/>
                  <a:pt x="34" y="49"/>
                </a:cubicBezTo>
                <a:cubicBezTo>
                  <a:pt x="33" y="49"/>
                  <a:pt x="33" y="49"/>
                  <a:pt x="33" y="49"/>
                </a:cubicBezTo>
                <a:cubicBezTo>
                  <a:pt x="31" y="49"/>
                  <a:pt x="31" y="49"/>
                  <a:pt x="31" y="49"/>
                </a:cubicBezTo>
                <a:cubicBezTo>
                  <a:pt x="29" y="48"/>
                  <a:pt x="24" y="48"/>
                  <a:pt x="18" y="49"/>
                </a:cubicBezTo>
                <a:cubicBezTo>
                  <a:pt x="13" y="50"/>
                  <a:pt x="7" y="50"/>
                  <a:pt x="2" y="50"/>
                </a:cubicBezTo>
                <a:cubicBezTo>
                  <a:pt x="0" y="47"/>
                  <a:pt x="0" y="47"/>
                  <a:pt x="0" y="47"/>
                </a:cubicBezTo>
                <a:cubicBezTo>
                  <a:pt x="0" y="5"/>
                  <a:pt x="0" y="5"/>
                  <a:pt x="0" y="5"/>
                </a:cubicBezTo>
                <a:cubicBezTo>
                  <a:pt x="2" y="2"/>
                  <a:pt x="2" y="2"/>
                  <a:pt x="2" y="2"/>
                </a:cubicBezTo>
                <a:close/>
                <a:moveTo>
                  <a:pt x="55" y="28"/>
                </a:moveTo>
                <a:cubicBezTo>
                  <a:pt x="53" y="28"/>
                  <a:pt x="50" y="28"/>
                  <a:pt x="49" y="30"/>
                </a:cubicBezTo>
                <a:cubicBezTo>
                  <a:pt x="47" y="31"/>
                  <a:pt x="46" y="33"/>
                  <a:pt x="45" y="36"/>
                </a:cubicBezTo>
                <a:cubicBezTo>
                  <a:pt x="45" y="38"/>
                  <a:pt x="46" y="40"/>
                  <a:pt x="47" y="42"/>
                </a:cubicBezTo>
                <a:cubicBezTo>
                  <a:pt x="49" y="44"/>
                  <a:pt x="51" y="45"/>
                  <a:pt x="53" y="45"/>
                </a:cubicBezTo>
                <a:cubicBezTo>
                  <a:pt x="55" y="45"/>
                  <a:pt x="57" y="45"/>
                  <a:pt x="59" y="43"/>
                </a:cubicBezTo>
                <a:cubicBezTo>
                  <a:pt x="61" y="42"/>
                  <a:pt x="62" y="40"/>
                  <a:pt x="62" y="38"/>
                </a:cubicBezTo>
                <a:cubicBezTo>
                  <a:pt x="62" y="35"/>
                  <a:pt x="62" y="33"/>
                  <a:pt x="60" y="31"/>
                </a:cubicBezTo>
                <a:cubicBezTo>
                  <a:pt x="59" y="30"/>
                  <a:pt x="57" y="28"/>
                  <a:pt x="55" y="28"/>
                </a:cubicBezTo>
                <a:close/>
                <a:moveTo>
                  <a:pt x="46" y="27"/>
                </a:moveTo>
                <a:cubicBezTo>
                  <a:pt x="43" y="29"/>
                  <a:pt x="41" y="32"/>
                  <a:pt x="41" y="35"/>
                </a:cubicBezTo>
                <a:cubicBezTo>
                  <a:pt x="41" y="38"/>
                  <a:pt x="42" y="42"/>
                  <a:pt x="44" y="44"/>
                </a:cubicBezTo>
                <a:cubicBezTo>
                  <a:pt x="46" y="47"/>
                  <a:pt x="49" y="49"/>
                  <a:pt x="52" y="49"/>
                </a:cubicBezTo>
                <a:cubicBezTo>
                  <a:pt x="55" y="50"/>
                  <a:pt x="57" y="49"/>
                  <a:pt x="60" y="48"/>
                </a:cubicBezTo>
                <a:cubicBezTo>
                  <a:pt x="60" y="49"/>
                  <a:pt x="60" y="49"/>
                  <a:pt x="61" y="50"/>
                </a:cubicBezTo>
                <a:cubicBezTo>
                  <a:pt x="65" y="55"/>
                  <a:pt x="65" y="55"/>
                  <a:pt x="65" y="55"/>
                </a:cubicBezTo>
                <a:cubicBezTo>
                  <a:pt x="66" y="57"/>
                  <a:pt x="68" y="57"/>
                  <a:pt x="69" y="56"/>
                </a:cubicBezTo>
                <a:cubicBezTo>
                  <a:pt x="69" y="56"/>
                  <a:pt x="69" y="56"/>
                  <a:pt x="69" y="56"/>
                </a:cubicBezTo>
                <a:cubicBezTo>
                  <a:pt x="70" y="55"/>
                  <a:pt x="71" y="53"/>
                  <a:pt x="70" y="52"/>
                </a:cubicBezTo>
                <a:cubicBezTo>
                  <a:pt x="65" y="46"/>
                  <a:pt x="65" y="46"/>
                  <a:pt x="65" y="46"/>
                </a:cubicBezTo>
                <a:cubicBezTo>
                  <a:pt x="65" y="46"/>
                  <a:pt x="64" y="45"/>
                  <a:pt x="63" y="45"/>
                </a:cubicBezTo>
                <a:cubicBezTo>
                  <a:pt x="65" y="43"/>
                  <a:pt x="66" y="41"/>
                  <a:pt x="66" y="38"/>
                </a:cubicBezTo>
                <a:cubicBezTo>
                  <a:pt x="67" y="35"/>
                  <a:pt x="66" y="32"/>
                  <a:pt x="64" y="29"/>
                </a:cubicBezTo>
                <a:cubicBezTo>
                  <a:pt x="62" y="26"/>
                  <a:pt x="59" y="24"/>
                  <a:pt x="55" y="24"/>
                </a:cubicBezTo>
                <a:cubicBezTo>
                  <a:pt x="52" y="24"/>
                  <a:pt x="49" y="24"/>
                  <a:pt x="46" y="27"/>
                </a:cubicBezTo>
                <a:close/>
                <a:moveTo>
                  <a:pt x="48" y="37"/>
                </a:moveTo>
                <a:cubicBezTo>
                  <a:pt x="49" y="34"/>
                  <a:pt x="53" y="32"/>
                  <a:pt x="57" y="31"/>
                </a:cubicBezTo>
                <a:cubicBezTo>
                  <a:pt x="53" y="28"/>
                  <a:pt x="47" y="32"/>
                  <a:pt x="48" y="37"/>
                </a:cubicBezTo>
                <a:close/>
                <a:moveTo>
                  <a:pt x="58" y="17"/>
                </a:moveTo>
                <a:cubicBezTo>
                  <a:pt x="54" y="17"/>
                  <a:pt x="42" y="15"/>
                  <a:pt x="38" y="15"/>
                </a:cubicBezTo>
                <a:cubicBezTo>
                  <a:pt x="38" y="16"/>
                  <a:pt x="38" y="17"/>
                  <a:pt x="38" y="17"/>
                </a:cubicBezTo>
                <a:cubicBezTo>
                  <a:pt x="42" y="17"/>
                  <a:pt x="55" y="19"/>
                  <a:pt x="58" y="19"/>
                </a:cubicBezTo>
                <a:cubicBezTo>
                  <a:pt x="58" y="19"/>
                  <a:pt x="58" y="18"/>
                  <a:pt x="58" y="17"/>
                </a:cubicBezTo>
                <a:close/>
                <a:moveTo>
                  <a:pt x="58" y="12"/>
                </a:moveTo>
                <a:cubicBezTo>
                  <a:pt x="54" y="12"/>
                  <a:pt x="42" y="10"/>
                  <a:pt x="38" y="10"/>
                </a:cubicBezTo>
                <a:cubicBezTo>
                  <a:pt x="38" y="11"/>
                  <a:pt x="38" y="11"/>
                  <a:pt x="38" y="12"/>
                </a:cubicBezTo>
                <a:cubicBezTo>
                  <a:pt x="42" y="12"/>
                  <a:pt x="55" y="14"/>
                  <a:pt x="58" y="14"/>
                </a:cubicBezTo>
                <a:cubicBezTo>
                  <a:pt x="58" y="13"/>
                  <a:pt x="58" y="12"/>
                  <a:pt x="58" y="12"/>
                </a:cubicBezTo>
                <a:close/>
                <a:moveTo>
                  <a:pt x="8" y="40"/>
                </a:moveTo>
                <a:cubicBezTo>
                  <a:pt x="8" y="40"/>
                  <a:pt x="8" y="41"/>
                  <a:pt x="8" y="41"/>
                </a:cubicBezTo>
                <a:cubicBezTo>
                  <a:pt x="12" y="42"/>
                  <a:pt x="24" y="39"/>
                  <a:pt x="28" y="39"/>
                </a:cubicBezTo>
                <a:cubicBezTo>
                  <a:pt x="28" y="39"/>
                  <a:pt x="28" y="38"/>
                  <a:pt x="28" y="38"/>
                </a:cubicBezTo>
                <a:cubicBezTo>
                  <a:pt x="25" y="37"/>
                  <a:pt x="13" y="40"/>
                  <a:pt x="8" y="40"/>
                </a:cubicBezTo>
                <a:close/>
                <a:moveTo>
                  <a:pt x="8" y="34"/>
                </a:moveTo>
                <a:cubicBezTo>
                  <a:pt x="8" y="34"/>
                  <a:pt x="8" y="35"/>
                  <a:pt x="8" y="35"/>
                </a:cubicBezTo>
                <a:cubicBezTo>
                  <a:pt x="12" y="36"/>
                  <a:pt x="24" y="33"/>
                  <a:pt x="28" y="33"/>
                </a:cubicBezTo>
                <a:cubicBezTo>
                  <a:pt x="28" y="33"/>
                  <a:pt x="28" y="32"/>
                  <a:pt x="28" y="32"/>
                </a:cubicBezTo>
                <a:cubicBezTo>
                  <a:pt x="25" y="31"/>
                  <a:pt x="13" y="34"/>
                  <a:pt x="8" y="34"/>
                </a:cubicBezTo>
                <a:close/>
                <a:moveTo>
                  <a:pt x="8" y="28"/>
                </a:moveTo>
                <a:cubicBezTo>
                  <a:pt x="8" y="29"/>
                  <a:pt x="8" y="29"/>
                  <a:pt x="8" y="30"/>
                </a:cubicBezTo>
                <a:cubicBezTo>
                  <a:pt x="12" y="30"/>
                  <a:pt x="24" y="28"/>
                  <a:pt x="28" y="28"/>
                </a:cubicBezTo>
                <a:cubicBezTo>
                  <a:pt x="28" y="27"/>
                  <a:pt x="28" y="27"/>
                  <a:pt x="28" y="26"/>
                </a:cubicBezTo>
                <a:cubicBezTo>
                  <a:pt x="25" y="26"/>
                  <a:pt x="13" y="28"/>
                  <a:pt x="8" y="28"/>
                </a:cubicBezTo>
                <a:close/>
                <a:moveTo>
                  <a:pt x="18" y="21"/>
                </a:moveTo>
                <a:cubicBezTo>
                  <a:pt x="18" y="21"/>
                  <a:pt x="18" y="22"/>
                  <a:pt x="18" y="22"/>
                </a:cubicBezTo>
                <a:cubicBezTo>
                  <a:pt x="20" y="22"/>
                  <a:pt x="24" y="21"/>
                  <a:pt x="28" y="22"/>
                </a:cubicBezTo>
                <a:cubicBezTo>
                  <a:pt x="28" y="21"/>
                  <a:pt x="28" y="20"/>
                  <a:pt x="28" y="20"/>
                </a:cubicBezTo>
                <a:cubicBezTo>
                  <a:pt x="25" y="20"/>
                  <a:pt x="21" y="20"/>
                  <a:pt x="18" y="21"/>
                </a:cubicBezTo>
                <a:close/>
                <a:moveTo>
                  <a:pt x="18" y="16"/>
                </a:moveTo>
                <a:cubicBezTo>
                  <a:pt x="18" y="16"/>
                  <a:pt x="18" y="17"/>
                  <a:pt x="18" y="17"/>
                </a:cubicBezTo>
                <a:cubicBezTo>
                  <a:pt x="20" y="17"/>
                  <a:pt x="24" y="16"/>
                  <a:pt x="28" y="16"/>
                </a:cubicBezTo>
                <a:cubicBezTo>
                  <a:pt x="28" y="16"/>
                  <a:pt x="28" y="15"/>
                  <a:pt x="28" y="15"/>
                </a:cubicBezTo>
                <a:cubicBezTo>
                  <a:pt x="25" y="14"/>
                  <a:pt x="21" y="15"/>
                  <a:pt x="18" y="16"/>
                </a:cubicBezTo>
                <a:close/>
                <a:moveTo>
                  <a:pt x="18" y="11"/>
                </a:moveTo>
                <a:cubicBezTo>
                  <a:pt x="18" y="12"/>
                  <a:pt x="18" y="13"/>
                  <a:pt x="18" y="13"/>
                </a:cubicBezTo>
                <a:cubicBezTo>
                  <a:pt x="20" y="13"/>
                  <a:pt x="24" y="12"/>
                  <a:pt x="28" y="12"/>
                </a:cubicBezTo>
                <a:cubicBezTo>
                  <a:pt x="28" y="12"/>
                  <a:pt x="28" y="11"/>
                  <a:pt x="28" y="10"/>
                </a:cubicBezTo>
                <a:cubicBezTo>
                  <a:pt x="25" y="10"/>
                  <a:pt x="21" y="11"/>
                  <a:pt x="18" y="11"/>
                </a:cubicBezTo>
                <a:close/>
                <a:moveTo>
                  <a:pt x="8" y="11"/>
                </a:moveTo>
                <a:cubicBezTo>
                  <a:pt x="8" y="25"/>
                  <a:pt x="8" y="25"/>
                  <a:pt x="8" y="25"/>
                </a:cubicBezTo>
                <a:cubicBezTo>
                  <a:pt x="16" y="24"/>
                  <a:pt x="16" y="24"/>
                  <a:pt x="16" y="24"/>
                </a:cubicBezTo>
                <a:cubicBezTo>
                  <a:pt x="16" y="11"/>
                  <a:pt x="16" y="11"/>
                  <a:pt x="16" y="11"/>
                </a:cubicBezTo>
                <a:cubicBezTo>
                  <a:pt x="8" y="11"/>
                  <a:pt x="8" y="11"/>
                  <a:pt x="8" y="11"/>
                </a:cubicBezTo>
                <a:close/>
                <a:moveTo>
                  <a:pt x="17" y="6"/>
                </a:moveTo>
                <a:cubicBezTo>
                  <a:pt x="13" y="7"/>
                  <a:pt x="9" y="7"/>
                  <a:pt x="4" y="7"/>
                </a:cubicBezTo>
                <a:cubicBezTo>
                  <a:pt x="4" y="45"/>
                  <a:pt x="4" y="45"/>
                  <a:pt x="4" y="45"/>
                </a:cubicBezTo>
                <a:cubicBezTo>
                  <a:pt x="9" y="45"/>
                  <a:pt x="13" y="45"/>
                  <a:pt x="17" y="44"/>
                </a:cubicBezTo>
                <a:cubicBezTo>
                  <a:pt x="22" y="44"/>
                  <a:pt x="27" y="43"/>
                  <a:pt x="30" y="44"/>
                </a:cubicBezTo>
                <a:cubicBezTo>
                  <a:pt x="30" y="6"/>
                  <a:pt x="30" y="6"/>
                  <a:pt x="30" y="6"/>
                </a:cubicBezTo>
                <a:cubicBezTo>
                  <a:pt x="28" y="5"/>
                  <a:pt x="23" y="6"/>
                  <a:pt x="17"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 name="矩形 1"/>
          <p:cNvSpPr>
            <a:spLocks noChangeArrowheads="1"/>
          </p:cNvSpPr>
          <p:nvPr/>
        </p:nvSpPr>
        <p:spPr bwMode="auto">
          <a:xfrm>
            <a:off x="2039143" y="4126277"/>
            <a:ext cx="1711325"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TW" altLang="en-US" sz="2800" b="1" dirty="0" smtClean="0">
                <a:solidFill>
                  <a:schemeClr val="bg1"/>
                </a:solidFill>
                <a:latin typeface="微軟正黑體" panose="020B0604030504040204" pitchFamily="34" charset="-120"/>
                <a:ea typeface="微軟正黑體" panose="020B0604030504040204" pitchFamily="34" charset="-120"/>
              </a:rPr>
              <a:t>員額編制說明與</a:t>
            </a:r>
            <a:endParaRPr lang="en-US" altLang="zh-TW" sz="2800" b="1" dirty="0" smtClean="0">
              <a:solidFill>
                <a:schemeClr val="bg1"/>
              </a:solidFill>
              <a:latin typeface="微軟正黑體" panose="020B0604030504040204" pitchFamily="34" charset="-120"/>
              <a:ea typeface="微軟正黑體" panose="020B0604030504040204" pitchFamily="34" charset="-120"/>
            </a:endParaRPr>
          </a:p>
          <a:p>
            <a:pPr algn="ctr"/>
            <a:r>
              <a:rPr lang="zh-TW" altLang="en-US" sz="2800" b="1" dirty="0" smtClean="0">
                <a:solidFill>
                  <a:schemeClr val="bg1"/>
                </a:solidFill>
                <a:latin typeface="微軟正黑體" panose="020B0604030504040204" pitchFamily="34" charset="-120"/>
                <a:ea typeface="微軟正黑體" panose="020B0604030504040204" pitchFamily="34" charset="-120"/>
              </a:rPr>
              <a:t>名詞解釋</a:t>
            </a:r>
            <a:endParaRPr lang="zh-CN" altLang="en-US" sz="2800" b="1" dirty="0">
              <a:solidFill>
                <a:schemeClr val="bg1"/>
              </a:solidFill>
              <a:latin typeface="微軟正黑體" panose="020B0604030504040204" pitchFamily="34" charset="-120"/>
              <a:ea typeface="微軟正黑體" panose="020B0604030504040204" pitchFamily="34" charset="-120"/>
            </a:endParaRPr>
          </a:p>
        </p:txBody>
      </p:sp>
      <p:sp>
        <p:nvSpPr>
          <p:cNvPr id="22" name="矩形 21"/>
          <p:cNvSpPr>
            <a:spLocks noChangeArrowheads="1"/>
          </p:cNvSpPr>
          <p:nvPr/>
        </p:nvSpPr>
        <p:spPr bwMode="auto">
          <a:xfrm>
            <a:off x="4997058" y="4126278"/>
            <a:ext cx="2194708"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zh-TW" altLang="en-US" sz="2800" b="1" dirty="0" smtClean="0">
                <a:solidFill>
                  <a:schemeClr val="bg1"/>
                </a:solidFill>
                <a:latin typeface="微軟正黑體" panose="020B0604030504040204" pitchFamily="34" charset="-120"/>
                <a:ea typeface="微軟正黑體" panose="020B0604030504040204" pitchFamily="34" charset="-120"/>
              </a:rPr>
              <a:t>經費支應</a:t>
            </a:r>
            <a:endParaRPr lang="en-US" altLang="zh-TW" sz="2800" b="1" dirty="0" smtClean="0">
              <a:solidFill>
                <a:schemeClr val="bg1"/>
              </a:solidFill>
              <a:latin typeface="微軟正黑體" panose="020B0604030504040204" pitchFamily="34" charset="-120"/>
              <a:ea typeface="微軟正黑體" panose="020B0604030504040204" pitchFamily="34" charset="-120"/>
            </a:endParaRPr>
          </a:p>
          <a:p>
            <a:pPr algn="ctr"/>
            <a:r>
              <a:rPr lang="zh-TW" altLang="en-US" sz="2800" b="1" dirty="0" smtClean="0">
                <a:solidFill>
                  <a:schemeClr val="bg1"/>
                </a:solidFill>
                <a:latin typeface="微軟正黑體" panose="020B0604030504040204" pitchFamily="34" charset="-120"/>
                <a:ea typeface="微軟正黑體" panose="020B0604030504040204" pitchFamily="34" charset="-120"/>
              </a:rPr>
              <a:t>項目與來源說明</a:t>
            </a:r>
            <a:endParaRPr lang="zh-CN" altLang="en-US" sz="2800" b="1" dirty="0">
              <a:solidFill>
                <a:schemeClr val="bg1"/>
              </a:solidFill>
              <a:latin typeface="微軟正黑體" panose="020B0604030504040204" pitchFamily="34" charset="-120"/>
              <a:ea typeface="微軟正黑體" panose="020B0604030504040204" pitchFamily="34" charset="-120"/>
            </a:endParaRPr>
          </a:p>
        </p:txBody>
      </p:sp>
      <p:sp>
        <p:nvSpPr>
          <p:cNvPr id="27" name="矩形 26"/>
          <p:cNvSpPr>
            <a:spLocks noChangeArrowheads="1"/>
          </p:cNvSpPr>
          <p:nvPr/>
        </p:nvSpPr>
        <p:spPr bwMode="auto">
          <a:xfrm>
            <a:off x="8516936" y="4126276"/>
            <a:ext cx="1711325"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TW" altLang="en-US" sz="2800" b="1" dirty="0" smtClean="0">
                <a:solidFill>
                  <a:schemeClr val="bg1"/>
                </a:solidFill>
                <a:latin typeface="微軟正黑體" panose="020B0604030504040204" pitchFamily="34" charset="-120"/>
                <a:ea typeface="微軟正黑體" panose="020B0604030504040204" pitchFamily="34" charset="-120"/>
              </a:rPr>
              <a:t>市預算款或</a:t>
            </a:r>
            <a:endParaRPr lang="en-US" altLang="zh-TW" sz="2800" b="1" dirty="0" smtClean="0">
              <a:solidFill>
                <a:schemeClr val="bg1"/>
              </a:solidFill>
              <a:latin typeface="微軟正黑體" panose="020B0604030504040204" pitchFamily="34" charset="-120"/>
              <a:ea typeface="微軟正黑體" panose="020B0604030504040204" pitchFamily="34" charset="-120"/>
            </a:endParaRPr>
          </a:p>
          <a:p>
            <a:pPr algn="ctr"/>
            <a:r>
              <a:rPr lang="zh-TW" altLang="en-US" sz="2800" b="1" dirty="0" smtClean="0">
                <a:solidFill>
                  <a:schemeClr val="bg1"/>
                </a:solidFill>
                <a:latin typeface="微軟正黑體" panose="020B0604030504040204" pitchFamily="34" charset="-120"/>
                <a:ea typeface="微軟正黑體" panose="020B0604030504040204" pitchFamily="34" charset="-120"/>
              </a:rPr>
              <a:t>國教署款</a:t>
            </a:r>
            <a:endParaRPr lang="zh-CN" altLang="en-US" sz="2800" b="1" dirty="0">
              <a:solidFill>
                <a:schemeClr val="bg1"/>
              </a:solidFill>
              <a:latin typeface="微軟正黑體" panose="020B0604030504040204" pitchFamily="34" charset="-120"/>
              <a:ea typeface="微軟正黑體" panose="020B0604030504040204" pitchFamily="34" charset="-120"/>
            </a:endParaRPr>
          </a:p>
        </p:txBody>
      </p:sp>
      <p:sp>
        <p:nvSpPr>
          <p:cNvPr id="40" name="矩形 39"/>
          <p:cNvSpPr>
            <a:spLocks noChangeArrowheads="1"/>
          </p:cNvSpPr>
          <p:nvPr/>
        </p:nvSpPr>
        <p:spPr bwMode="auto">
          <a:xfrm>
            <a:off x="1149351" y="372658"/>
            <a:ext cx="1032205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3200" b="1" dirty="0" smtClean="0">
                <a:latin typeface="微軟正黑體" panose="020B0604030504040204" pitchFamily="34" charset="-120"/>
                <a:ea typeface="微軟正黑體" panose="020B0604030504040204" pitchFamily="34" charset="-120"/>
              </a:rPr>
              <a:t>三、弄清楚</a:t>
            </a:r>
            <a:r>
              <a:rPr lang="zh-TW" altLang="en-US" sz="3200" b="1" dirty="0">
                <a:latin typeface="微軟正黑體" panose="020B0604030504040204" pitchFamily="34" charset="-120"/>
                <a:ea typeface="微軟正黑體" panose="020B0604030504040204" pitchFamily="34" charset="-120"/>
              </a:rPr>
              <a:t>各項與教師有關的人事經費來源</a:t>
            </a:r>
            <a:r>
              <a:rPr lang="en-US" altLang="zh-TW" sz="3200" b="1" dirty="0">
                <a:latin typeface="微軟正黑體" panose="020B0604030504040204" pitchFamily="34" charset="-120"/>
                <a:ea typeface="微軟正黑體" panose="020B0604030504040204" pitchFamily="34" charset="-120"/>
              </a:rPr>
              <a:t>(</a:t>
            </a:r>
            <a:r>
              <a:rPr lang="zh-TW" altLang="en-US" sz="3200" b="1" dirty="0">
                <a:latin typeface="微軟正黑體" panose="020B0604030504040204" pitchFamily="34" charset="-120"/>
                <a:ea typeface="微軟正黑體" panose="020B0604030504040204" pitchFamily="34" charset="-120"/>
              </a:rPr>
              <a:t>以國小為例</a:t>
            </a:r>
            <a:r>
              <a:rPr lang="en-US" altLang="zh-TW" sz="3200" b="1" dirty="0" smtClean="0">
                <a:latin typeface="微軟正黑體" panose="020B0604030504040204" pitchFamily="34" charset="-120"/>
                <a:ea typeface="微軟正黑體" panose="020B0604030504040204" pitchFamily="34" charset="-120"/>
              </a:rPr>
              <a:t>)</a:t>
            </a:r>
            <a:endParaRPr lang="zh-CN" altLang="en-US" sz="3200" dirty="0">
              <a:solidFill>
                <a:srgbClr val="197519"/>
              </a:solidFill>
            </a:endParaRPr>
          </a:p>
        </p:txBody>
      </p:sp>
      <p:sp>
        <p:nvSpPr>
          <p:cNvPr id="42" name="等腰三角形 41"/>
          <p:cNvSpPr>
            <a:spLocks noChangeArrowheads="1"/>
          </p:cNvSpPr>
          <p:nvPr/>
        </p:nvSpPr>
        <p:spPr bwMode="auto">
          <a:xfrm>
            <a:off x="196850" y="360363"/>
            <a:ext cx="563563" cy="485775"/>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 name="等腰三角形 44"/>
          <p:cNvSpPr>
            <a:spLocks noChangeArrowheads="1"/>
          </p:cNvSpPr>
          <p:nvPr/>
        </p:nvSpPr>
        <p:spPr bwMode="auto">
          <a:xfrm>
            <a:off x="760413" y="696913"/>
            <a:ext cx="265112" cy="228600"/>
          </a:xfrm>
          <a:prstGeom prst="triangle">
            <a:avLst>
              <a:gd name="adj" fmla="val 50000"/>
            </a:avLst>
          </a:prstGeom>
          <a:solidFill>
            <a:srgbClr val="197519">
              <a:alpha val="8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6" name="等腰三角形 45"/>
          <p:cNvSpPr>
            <a:spLocks noChangeArrowheads="1"/>
          </p:cNvSpPr>
          <p:nvPr/>
        </p:nvSpPr>
        <p:spPr bwMode="auto">
          <a:xfrm flipH="1">
            <a:off x="630238" y="469900"/>
            <a:ext cx="85725" cy="74613"/>
          </a:xfrm>
          <a:prstGeom prst="triangle">
            <a:avLst>
              <a:gd name="adj" fmla="val 50000"/>
            </a:avLst>
          </a:prstGeom>
          <a:solidFill>
            <a:srgbClr val="197519">
              <a:alpha val="46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7" name="等腰三角形 46"/>
          <p:cNvSpPr>
            <a:spLocks noChangeArrowheads="1"/>
          </p:cNvSpPr>
          <p:nvPr/>
        </p:nvSpPr>
        <p:spPr bwMode="auto">
          <a:xfrm>
            <a:off x="833438" y="490538"/>
            <a:ext cx="177800" cy="152400"/>
          </a:xfrm>
          <a:prstGeom prst="triangle">
            <a:avLst>
              <a:gd name="adj" fmla="val 50000"/>
            </a:avLst>
          </a:prstGeom>
          <a:solidFill>
            <a:srgbClr val="197519">
              <a:alpha val="71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 name="矩形 2"/>
          <p:cNvSpPr/>
          <p:nvPr/>
        </p:nvSpPr>
        <p:spPr>
          <a:xfrm>
            <a:off x="196850" y="1115027"/>
            <a:ext cx="11643799" cy="2246769"/>
          </a:xfrm>
          <a:prstGeom prst="rect">
            <a:avLst/>
          </a:prstGeom>
        </p:spPr>
        <p:txBody>
          <a:bodyPr wrap="square">
            <a:spAutoFit/>
          </a:bodyPr>
          <a:lstStyle/>
          <a:p>
            <a:pPr marL="228600" lvl="0" indent="-228600" fontAlgn="auto">
              <a:spcBef>
                <a:spcPts val="600"/>
              </a:spcBef>
              <a:spcAft>
                <a:spcPts val="0"/>
              </a:spcAft>
              <a:buFont typeface="Wingdings" panose="05000000000000000000" pitchFamily="2" charset="2"/>
              <a:buChar char="§"/>
            </a:pPr>
            <a:r>
              <a:rPr lang="zh-TW" altLang="en-US" sz="2400" dirty="0">
                <a:solidFill>
                  <a:srgbClr val="7030A0"/>
                </a:solidFill>
                <a:latin typeface="微軟正黑體" panose="020B0604030504040204" pitchFamily="34" charset="-120"/>
                <a:ea typeface="微軟正黑體" panose="020B0604030504040204" pitchFamily="34" charset="-120"/>
              </a:rPr>
              <a:t>務必請先清楚了解</a:t>
            </a:r>
            <a:r>
              <a:rPr lang="zh-TW" altLang="en-US" sz="2400" dirty="0" smtClean="0">
                <a:solidFill>
                  <a:srgbClr val="7030A0"/>
                </a:solidFill>
                <a:latin typeface="微軟正黑體" panose="020B0604030504040204" pitchFamily="34" charset="-120"/>
                <a:ea typeface="微軟正黑體" panose="020B0604030504040204" pitchFamily="34" charset="-120"/>
              </a:rPr>
              <a:t>學校教師</a:t>
            </a:r>
            <a:r>
              <a:rPr lang="zh-TW" altLang="en-US" sz="2400" dirty="0">
                <a:solidFill>
                  <a:srgbClr val="7030A0"/>
                </a:solidFill>
                <a:latin typeface="微軟正黑體" panose="020B0604030504040204" pitchFamily="34" charset="-120"/>
                <a:ea typeface="微軟正黑體" panose="020B0604030504040204" pitchFamily="34" charset="-120"/>
              </a:rPr>
              <a:t>員額</a:t>
            </a:r>
            <a:r>
              <a:rPr lang="en-US" altLang="zh-TW" sz="2400" dirty="0" smtClean="0">
                <a:solidFill>
                  <a:srgbClr val="7030A0"/>
                </a:solidFill>
                <a:latin typeface="微軟正黑體" panose="020B0604030504040204" pitchFamily="34" charset="-120"/>
                <a:ea typeface="微軟正黑體" panose="020B0604030504040204" pitchFamily="34" charset="-120"/>
              </a:rPr>
              <a:t>~</a:t>
            </a:r>
          </a:p>
          <a:p>
            <a:pPr marL="228600" lvl="0" indent="-228600" fontAlgn="auto">
              <a:spcBef>
                <a:spcPts val="600"/>
              </a:spcBef>
              <a:spcAft>
                <a:spcPts val="0"/>
              </a:spcAft>
              <a:buFont typeface="Wingdings" panose="05000000000000000000" pitchFamily="2" charset="2"/>
              <a:buChar char="§"/>
            </a:pPr>
            <a:r>
              <a:rPr lang="zh-TW" altLang="en-US" sz="2400" b="1" dirty="0" smtClean="0">
                <a:solidFill>
                  <a:srgbClr val="7030A0"/>
                </a:solidFill>
                <a:latin typeface="標楷體" panose="03000509000000000000" pitchFamily="65" charset="-120"/>
                <a:ea typeface="標楷體" panose="03000509000000000000" pitchFamily="65" charset="-120"/>
              </a:rPr>
              <a:t>「</a:t>
            </a:r>
            <a:r>
              <a:rPr lang="en-US" altLang="zh-TW" sz="2400" b="1" dirty="0" smtClean="0">
                <a:solidFill>
                  <a:srgbClr val="7030A0"/>
                </a:solidFill>
                <a:latin typeface="微軟正黑體" panose="020B0604030504040204" pitchFamily="34" charset="-120"/>
                <a:ea typeface="微軟正黑體" panose="020B0604030504040204" pitchFamily="34" charset="-120"/>
              </a:rPr>
              <a:t>109</a:t>
            </a:r>
            <a:r>
              <a:rPr lang="zh-TW" altLang="en-US" sz="2400" b="1" dirty="0" smtClean="0">
                <a:solidFill>
                  <a:srgbClr val="7030A0"/>
                </a:solidFill>
                <a:latin typeface="微軟正黑體" panose="020B0604030504040204" pitchFamily="34" charset="-120"/>
                <a:ea typeface="微軟正黑體" panose="020B0604030504040204" pitchFamily="34" charset="-120"/>
              </a:rPr>
              <a:t>學年</a:t>
            </a:r>
            <a:r>
              <a:rPr lang="zh-TW" altLang="en-US" sz="2400" b="1" dirty="0">
                <a:solidFill>
                  <a:srgbClr val="7030A0"/>
                </a:solidFill>
                <a:latin typeface="微軟正黑體" panose="020B0604030504040204" pitchFamily="34" charset="-120"/>
                <a:ea typeface="微軟正黑體" panose="020B0604030504040204" pitchFamily="34" charset="-120"/>
              </a:rPr>
              <a:t>度國小教師員額編制一覽表</a:t>
            </a:r>
            <a:r>
              <a:rPr lang="zh-TW" altLang="en-US" sz="2400" b="1" dirty="0" smtClean="0">
                <a:solidFill>
                  <a:srgbClr val="7030A0"/>
                </a:solidFill>
                <a:latin typeface="標楷體" panose="03000509000000000000" pitchFamily="65" charset="-120"/>
                <a:ea typeface="標楷體" panose="03000509000000000000" pitchFamily="65" charset="-120"/>
              </a:rPr>
              <a:t>」</a:t>
            </a:r>
            <a:r>
              <a:rPr lang="en-US" altLang="zh-TW" sz="2000" b="1" dirty="0" smtClean="0">
                <a:solidFill>
                  <a:srgbClr val="FF0000"/>
                </a:solidFill>
                <a:latin typeface="新細明體" panose="02020500000000000000" pitchFamily="18" charset="-120"/>
                <a:ea typeface="新細明體" panose="02020500000000000000" pitchFamily="18" charset="-120"/>
              </a:rPr>
              <a:t>(</a:t>
            </a:r>
            <a:r>
              <a:rPr lang="en-US" altLang="zh-TW" sz="2000" b="1" dirty="0" smtClean="0">
                <a:solidFill>
                  <a:srgbClr val="FF0000"/>
                </a:solidFill>
                <a:latin typeface="微軟正黑體" panose="020B0604030504040204" pitchFamily="34" charset="-120"/>
                <a:ea typeface="微軟正黑體" panose="020B0604030504040204" pitchFamily="34" charset="-120"/>
              </a:rPr>
              <a:t> </a:t>
            </a:r>
            <a:r>
              <a:rPr lang="en-US" altLang="zh-TW" sz="2000" b="1" dirty="0">
                <a:solidFill>
                  <a:srgbClr val="FF0000"/>
                </a:solidFill>
                <a:latin typeface="微軟正黑體" panose="020B0604030504040204" pitchFamily="34" charset="-120"/>
                <a:ea typeface="微軟正黑體" panose="020B0604030504040204" pitchFamily="34" charset="-120"/>
              </a:rPr>
              <a:t>109.7.6</a:t>
            </a:r>
            <a:r>
              <a:rPr lang="zh-TW" altLang="en-US" sz="2000" b="1" dirty="0">
                <a:solidFill>
                  <a:srgbClr val="FF0000"/>
                </a:solidFill>
                <a:latin typeface="微軟正黑體" panose="020B0604030504040204" pitchFamily="34" charset="-120"/>
                <a:ea typeface="微軟正黑體" panose="020B0604030504040204" pitchFamily="34" charset="-120"/>
              </a:rPr>
              <a:t>臺南市教育網路中心第</a:t>
            </a:r>
            <a:r>
              <a:rPr lang="en-US" altLang="zh-TW" sz="2000" b="1" dirty="0">
                <a:solidFill>
                  <a:srgbClr val="FF0000"/>
                </a:solidFill>
                <a:latin typeface="微軟正黑體" panose="020B0604030504040204" pitchFamily="34" charset="-120"/>
                <a:ea typeface="微軟正黑體" panose="020B0604030504040204" pitchFamily="34" charset="-120"/>
              </a:rPr>
              <a:t>161078</a:t>
            </a:r>
            <a:r>
              <a:rPr lang="zh-TW" altLang="en-US" sz="2000" b="1" dirty="0">
                <a:solidFill>
                  <a:srgbClr val="FF0000"/>
                </a:solidFill>
                <a:latin typeface="微軟正黑體" panose="020B0604030504040204" pitchFamily="34" charset="-120"/>
                <a:ea typeface="微軟正黑體" panose="020B0604030504040204" pitchFamily="34" charset="-120"/>
              </a:rPr>
              <a:t>號</a:t>
            </a:r>
            <a:r>
              <a:rPr lang="zh-TW" altLang="en-US" sz="2000" b="1" dirty="0" smtClean="0">
                <a:solidFill>
                  <a:srgbClr val="FF0000"/>
                </a:solidFill>
                <a:latin typeface="微軟正黑體" panose="020B0604030504040204" pitchFamily="34" charset="-120"/>
                <a:ea typeface="微軟正黑體" panose="020B0604030504040204" pitchFamily="34" charset="-120"/>
              </a:rPr>
              <a:t>公告</a:t>
            </a:r>
            <a:r>
              <a:rPr lang="en-US" altLang="zh-TW" sz="2000" b="1" dirty="0" smtClean="0">
                <a:solidFill>
                  <a:srgbClr val="FF0000"/>
                </a:solidFill>
                <a:latin typeface="微軟正黑體" panose="020B0604030504040204" pitchFamily="34" charset="-120"/>
                <a:ea typeface="微軟正黑體" panose="020B0604030504040204" pitchFamily="34" charset="-120"/>
              </a:rPr>
              <a:t>)</a:t>
            </a:r>
          </a:p>
          <a:p>
            <a:pPr lvl="0" fontAlgn="auto">
              <a:spcBef>
                <a:spcPts val="600"/>
              </a:spcBef>
              <a:spcAft>
                <a:spcPts val="0"/>
              </a:spcAft>
            </a:pPr>
            <a:r>
              <a:rPr lang="zh-TW" altLang="en-US" sz="2000" b="1" dirty="0" smtClean="0">
                <a:solidFill>
                  <a:srgbClr val="FF0000"/>
                </a:solidFill>
                <a:latin typeface="微軟正黑體" panose="020B0604030504040204" pitchFamily="34" charset="-120"/>
                <a:ea typeface="微軟正黑體" panose="020B0604030504040204" pitchFamily="34" charset="-120"/>
              </a:rPr>
              <a:t>     </a:t>
            </a:r>
            <a:r>
              <a:rPr lang="zh-TW" altLang="en-US" sz="2400" b="1" dirty="0" smtClean="0">
                <a:solidFill>
                  <a:srgbClr val="7030A0"/>
                </a:solidFill>
                <a:latin typeface="微軟正黑體" panose="020B0604030504040204" pitchFamily="34" charset="-120"/>
                <a:ea typeface="微軟正黑體" panose="020B0604030504040204" pitchFamily="34" charset="-120"/>
              </a:rPr>
              <a:t>分</a:t>
            </a:r>
            <a:r>
              <a:rPr lang="zh-TW" altLang="en-US" sz="2400" b="1" dirty="0" smtClean="0">
                <a:solidFill>
                  <a:srgbClr val="7030A0"/>
                </a:solidFill>
                <a:latin typeface="標楷體" panose="03000509000000000000" pitchFamily="65" charset="-120"/>
                <a:ea typeface="標楷體" panose="03000509000000000000" pitchFamily="65" charset="-120"/>
              </a:rPr>
              <a:t>「</a:t>
            </a:r>
            <a:r>
              <a:rPr lang="zh-TW" altLang="en-US" sz="2400" b="1" dirty="0" smtClean="0">
                <a:solidFill>
                  <a:srgbClr val="7030A0"/>
                </a:solidFill>
                <a:latin typeface="微軟正黑體" panose="020B0604030504040204" pitchFamily="34" charset="-120"/>
                <a:ea typeface="微軟正黑體" panose="020B0604030504040204" pitchFamily="34" charset="-120"/>
              </a:rPr>
              <a:t>一般地區學校</a:t>
            </a:r>
            <a:r>
              <a:rPr lang="zh-TW" altLang="en-US" sz="2400" b="1" dirty="0" smtClean="0">
                <a:solidFill>
                  <a:srgbClr val="7030A0"/>
                </a:solidFill>
                <a:latin typeface="標楷體" panose="03000509000000000000" pitchFamily="65" charset="-120"/>
                <a:ea typeface="標楷體" panose="03000509000000000000" pitchFamily="65" charset="-120"/>
              </a:rPr>
              <a:t>」</a:t>
            </a:r>
            <a:r>
              <a:rPr lang="zh-TW" altLang="en-US" sz="2400" b="1" dirty="0" smtClean="0">
                <a:solidFill>
                  <a:srgbClr val="7030A0"/>
                </a:solidFill>
                <a:latin typeface="微軟正黑體" panose="020B0604030504040204" pitchFamily="34" charset="-120"/>
                <a:ea typeface="微軟正黑體" panose="020B0604030504040204" pitchFamily="34" charset="-120"/>
              </a:rPr>
              <a:t>與</a:t>
            </a:r>
            <a:r>
              <a:rPr lang="zh-TW" altLang="en-US" sz="2400" b="1" dirty="0" smtClean="0">
                <a:solidFill>
                  <a:srgbClr val="7030A0"/>
                </a:solidFill>
                <a:latin typeface="標楷體" panose="03000509000000000000" pitchFamily="65" charset="-120"/>
                <a:ea typeface="標楷體" panose="03000509000000000000" pitchFamily="65" charset="-120"/>
              </a:rPr>
              <a:t>「</a:t>
            </a:r>
            <a:r>
              <a:rPr lang="zh-TW" altLang="en-US" sz="2400" b="1" dirty="0" smtClean="0">
                <a:solidFill>
                  <a:srgbClr val="7030A0"/>
                </a:solidFill>
                <a:latin typeface="微軟正黑體" panose="020B0604030504040204" pitchFamily="34" charset="-120"/>
                <a:ea typeface="微軟正黑體" panose="020B0604030504040204" pitchFamily="34" charset="-120"/>
              </a:rPr>
              <a:t>偏遠地區學校</a:t>
            </a:r>
            <a:r>
              <a:rPr lang="zh-TW" altLang="en-US" sz="2400" b="1" dirty="0" smtClean="0">
                <a:solidFill>
                  <a:srgbClr val="7030A0"/>
                </a:solidFill>
                <a:latin typeface="標楷體" panose="03000509000000000000" pitchFamily="65" charset="-120"/>
                <a:ea typeface="標楷體" panose="03000509000000000000" pitchFamily="65" charset="-120"/>
              </a:rPr>
              <a:t>」</a:t>
            </a:r>
            <a:endParaRPr lang="en-US" altLang="zh-TW" sz="2400" b="1" dirty="0" smtClean="0">
              <a:solidFill>
                <a:srgbClr val="7030A0"/>
              </a:solidFill>
              <a:latin typeface="微軟正黑體" panose="020B0604030504040204" pitchFamily="34" charset="-120"/>
              <a:ea typeface="微軟正黑體" panose="020B0604030504040204" pitchFamily="34" charset="-120"/>
            </a:endParaRPr>
          </a:p>
          <a:p>
            <a:pPr marL="228600" indent="-228600" fontAlgn="auto">
              <a:spcBef>
                <a:spcPts val="600"/>
              </a:spcBef>
              <a:spcAft>
                <a:spcPts val="0"/>
              </a:spcAft>
              <a:buFont typeface="Wingdings" panose="05000000000000000000" pitchFamily="2" charset="2"/>
              <a:buChar char="§"/>
            </a:pPr>
            <a:r>
              <a:rPr lang="zh-TW" altLang="en-US" sz="2400" b="1" dirty="0" smtClean="0">
                <a:solidFill>
                  <a:srgbClr val="7030A0"/>
                </a:solidFill>
                <a:latin typeface="新細明體" panose="02020500000000000000" pitchFamily="18" charset="-120"/>
                <a:ea typeface="新細明體" panose="02020500000000000000" pitchFamily="18" charset="-120"/>
              </a:rPr>
              <a:t>「</a:t>
            </a:r>
            <a:r>
              <a:rPr lang="zh-TW" altLang="en-US" sz="2400" b="1" dirty="0" smtClean="0">
                <a:solidFill>
                  <a:srgbClr val="7030A0"/>
                </a:solidFill>
                <a:latin typeface="微軟正黑體" panose="020B0604030504040204" pitchFamily="34" charset="-120"/>
                <a:ea typeface="微軟正黑體" panose="020B0604030504040204" pitchFamily="34" charset="-120"/>
              </a:rPr>
              <a:t>教師授課節數需求調查表</a:t>
            </a:r>
            <a:r>
              <a:rPr lang="zh-TW" altLang="en-US" sz="2400" b="1" dirty="0" smtClean="0">
                <a:solidFill>
                  <a:srgbClr val="7030A0"/>
                </a:solidFill>
                <a:latin typeface="新細明體" panose="02020500000000000000" pitchFamily="18" charset="-120"/>
                <a:ea typeface="新細明體" panose="02020500000000000000" pitchFamily="18" charset="-120"/>
              </a:rPr>
              <a:t>」</a:t>
            </a:r>
            <a:r>
              <a:rPr lang="en-US" altLang="zh-TW" sz="2000" b="1" dirty="0">
                <a:solidFill>
                  <a:srgbClr val="FF0000"/>
                </a:solidFill>
                <a:latin typeface="新細明體" panose="02020500000000000000" pitchFamily="18" charset="-120"/>
                <a:ea typeface="新細明體" panose="02020500000000000000" pitchFamily="18" charset="-120"/>
              </a:rPr>
              <a:t>(</a:t>
            </a:r>
            <a:r>
              <a:rPr lang="en-US" altLang="zh-TW" sz="2000" b="1" dirty="0">
                <a:solidFill>
                  <a:srgbClr val="FF0000"/>
                </a:solidFill>
                <a:latin typeface="微軟正黑體" panose="020B0604030504040204" pitchFamily="34" charset="-120"/>
                <a:ea typeface="微軟正黑體" panose="020B0604030504040204" pitchFamily="34" charset="-120"/>
              </a:rPr>
              <a:t> </a:t>
            </a:r>
            <a:r>
              <a:rPr lang="en-US" altLang="zh-TW" sz="2000" b="1" dirty="0" smtClean="0">
                <a:solidFill>
                  <a:srgbClr val="FF0000"/>
                </a:solidFill>
                <a:latin typeface="微軟正黑體" panose="020B0604030504040204" pitchFamily="34" charset="-120"/>
                <a:ea typeface="微軟正黑體" panose="020B0604030504040204" pitchFamily="34" charset="-120"/>
              </a:rPr>
              <a:t>109.7.28</a:t>
            </a:r>
            <a:r>
              <a:rPr lang="zh-TW" altLang="en-US" sz="2000" b="1" dirty="0" smtClean="0">
                <a:solidFill>
                  <a:srgbClr val="FF0000"/>
                </a:solidFill>
                <a:latin typeface="微軟正黑體" panose="020B0604030504040204" pitchFamily="34" charset="-120"/>
                <a:ea typeface="微軟正黑體" panose="020B0604030504040204" pitchFamily="34" charset="-120"/>
              </a:rPr>
              <a:t>臺</a:t>
            </a:r>
            <a:r>
              <a:rPr lang="zh-TW" altLang="en-US" sz="2000" b="1" dirty="0">
                <a:solidFill>
                  <a:srgbClr val="FF0000"/>
                </a:solidFill>
                <a:latin typeface="微軟正黑體" panose="020B0604030504040204" pitchFamily="34" charset="-120"/>
                <a:ea typeface="微軟正黑體" panose="020B0604030504040204" pitchFamily="34" charset="-120"/>
              </a:rPr>
              <a:t>南市教育網路中心第</a:t>
            </a:r>
            <a:r>
              <a:rPr lang="en-US" altLang="zh-TW" sz="2000" b="1" dirty="0" smtClean="0">
                <a:solidFill>
                  <a:srgbClr val="FF0000"/>
                </a:solidFill>
                <a:latin typeface="微軟正黑體" panose="020B0604030504040204" pitchFamily="34" charset="-120"/>
                <a:ea typeface="微軟正黑體" panose="020B0604030504040204" pitchFamily="34" charset="-120"/>
              </a:rPr>
              <a:t>162273</a:t>
            </a:r>
            <a:r>
              <a:rPr lang="zh-TW" altLang="en-US" sz="2000" b="1" dirty="0" smtClean="0">
                <a:solidFill>
                  <a:srgbClr val="FF0000"/>
                </a:solidFill>
                <a:latin typeface="微軟正黑體" panose="020B0604030504040204" pitchFamily="34" charset="-120"/>
                <a:ea typeface="微軟正黑體" panose="020B0604030504040204" pitchFamily="34" charset="-120"/>
              </a:rPr>
              <a:t>號</a:t>
            </a:r>
            <a:r>
              <a:rPr lang="zh-TW" altLang="en-US" sz="2000" b="1" dirty="0">
                <a:solidFill>
                  <a:srgbClr val="FF0000"/>
                </a:solidFill>
                <a:latin typeface="微軟正黑體" panose="020B0604030504040204" pitchFamily="34" charset="-120"/>
                <a:ea typeface="微軟正黑體" panose="020B0604030504040204" pitchFamily="34" charset="-120"/>
              </a:rPr>
              <a:t>公告</a:t>
            </a:r>
            <a:r>
              <a:rPr lang="en-US" altLang="zh-TW" sz="2000" b="1" dirty="0">
                <a:solidFill>
                  <a:srgbClr val="FF0000"/>
                </a:solidFill>
                <a:latin typeface="微軟正黑體" panose="020B0604030504040204" pitchFamily="34" charset="-120"/>
                <a:ea typeface="微軟正黑體" panose="020B0604030504040204" pitchFamily="34" charset="-120"/>
              </a:rPr>
              <a:t>)</a:t>
            </a:r>
          </a:p>
          <a:p>
            <a:pPr marL="228600" lvl="0" indent="-228600" fontAlgn="auto">
              <a:spcBef>
                <a:spcPts val="600"/>
              </a:spcBef>
              <a:spcAft>
                <a:spcPts val="0"/>
              </a:spcAft>
              <a:buFont typeface="Wingdings" panose="05000000000000000000" pitchFamily="2" charset="2"/>
              <a:buChar char="§"/>
            </a:pPr>
            <a:endParaRPr lang="en-US" altLang="zh-TW" sz="2400" b="1" dirty="0">
              <a:solidFill>
                <a:srgbClr val="FF0000"/>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131258507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fill="hold" grpId="0" nodeType="withEffect">
                                  <p:stCondLst>
                                    <p:cond delay="0"/>
                                  </p:stCondLst>
                                  <p:childTnLst>
                                    <p:animRot by="21600000">
                                      <p:cBhvr>
                                        <p:cTn id="6" dur="2000" fill="hold"/>
                                        <p:tgtEl>
                                          <p:spTgt spid="30"/>
                                        </p:tgtEl>
                                        <p:attrNameLst>
                                          <p:attrName>r</p:attrName>
                                        </p:attrNameLst>
                                      </p:cBhvr>
                                    </p:animRot>
                                  </p:childTnLst>
                                </p:cTn>
                              </p:par>
                              <p:par>
                                <p:cTn id="7" presetID="8" presetClass="emph" presetSubtype="0" fill="hold" grpId="0" nodeType="withEffect">
                                  <p:stCondLst>
                                    <p:cond delay="0"/>
                                  </p:stCondLst>
                                  <p:childTnLst>
                                    <p:animRot by="21600000">
                                      <p:cBhvr>
                                        <p:cTn id="8" dur="2000" fill="hold"/>
                                        <p:tgtEl>
                                          <p:spTgt spid="31"/>
                                        </p:tgtEl>
                                        <p:attrNameLst>
                                          <p:attrName>r</p:attrName>
                                        </p:attrNameLst>
                                      </p:cBhvr>
                                    </p:animRot>
                                  </p:childTnLst>
                                </p:cTn>
                              </p:par>
                              <p:par>
                                <p:cTn id="9" presetID="8" presetClass="emph" presetSubtype="0" fill="hold" grpId="0" nodeType="withEffect">
                                  <p:stCondLst>
                                    <p:cond delay="0"/>
                                  </p:stCondLst>
                                  <p:childTnLst>
                                    <p:animRot by="21600000">
                                      <p:cBhvr>
                                        <p:cTn id="10" dur="2000" fill="hold"/>
                                        <p:tgtEl>
                                          <p:spTgt spid="32"/>
                                        </p:tgtEl>
                                        <p:attrNameLst>
                                          <p:attrName>r</p:attrName>
                                        </p:attrNameLst>
                                      </p:cBhvr>
                                    </p:animRot>
                                  </p:childTnLst>
                                </p:cTn>
                              </p:par>
                              <p:par>
                                <p:cTn id="11" presetID="8" presetClass="emph" presetSubtype="0" fill="hold" grpId="0" nodeType="withEffect">
                                  <p:stCondLst>
                                    <p:cond delay="0"/>
                                  </p:stCondLst>
                                  <p:childTnLst>
                                    <p:animRot by="21600000">
                                      <p:cBhvr>
                                        <p:cTn id="12" dur="2000" fill="hold"/>
                                        <p:tgtEl>
                                          <p:spTgt spid="33"/>
                                        </p:tgtEl>
                                        <p:attrNameLst>
                                          <p:attrName>r</p:attrName>
                                        </p:attrNameLst>
                                      </p:cBhvr>
                                    </p:animRot>
                                  </p:childTnLst>
                                </p:cTn>
                              </p:par>
                              <p:par>
                                <p:cTn id="13" presetID="8" presetClass="emph" presetSubtype="0" fill="hold" grpId="0" nodeType="withEffect">
                                  <p:stCondLst>
                                    <p:cond delay="0"/>
                                  </p:stCondLst>
                                  <p:childTnLst>
                                    <p:animRot by="21600000">
                                      <p:cBhvr>
                                        <p:cTn id="14" dur="2000" fill="hold"/>
                                        <p:tgtEl>
                                          <p:spTgt spid="38"/>
                                        </p:tgtEl>
                                        <p:attrNameLst>
                                          <p:attrName>r</p:attrName>
                                        </p:attrNameLst>
                                      </p:cBhvr>
                                    </p:animRot>
                                  </p:childTnLst>
                                </p:cTn>
                              </p:par>
                              <p:par>
                                <p:cTn id="15" presetID="2" presetClass="entr" presetSubtype="4" fill="hold" grpId="1" nodeType="with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ppt_x</p:attrName>
                                        </p:attrNameLst>
                                      </p:cBhvr>
                                      <p:tavLst>
                                        <p:tav tm="0">
                                          <p:val>
                                            <p:strVal val="#ppt_x"/>
                                          </p:val>
                                        </p:tav>
                                        <p:tav tm="100000">
                                          <p:val>
                                            <p:strVal val="#ppt_x"/>
                                          </p:val>
                                        </p:tav>
                                      </p:tavLst>
                                    </p:anim>
                                    <p:anim calcmode="lin" valueType="num">
                                      <p:cBhvr>
                                        <p:cTn id="18" dur="500" fill="hold"/>
                                        <p:tgtEl>
                                          <p:spTgt spid="30"/>
                                        </p:tgtEl>
                                        <p:attrNameLst>
                                          <p:attrName>ppt_y</p:attrName>
                                        </p:attrNameLst>
                                      </p:cBhvr>
                                      <p:tavLst>
                                        <p:tav tm="0">
                                          <p:val>
                                            <p:strVal val="1+#ppt_h/2"/>
                                          </p:val>
                                        </p:tav>
                                        <p:tav tm="100000">
                                          <p:val>
                                            <p:strVal val="#ppt_y"/>
                                          </p:val>
                                        </p:tav>
                                      </p:tavLst>
                                    </p:anim>
                                  </p:childTnLst>
                                </p:cTn>
                              </p:par>
                              <p:par>
                                <p:cTn id="19" presetID="2" presetClass="entr" presetSubtype="4" fill="hold" grpId="1" nodeType="with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p:cTn id="21" dur="500" fill="hold"/>
                                        <p:tgtEl>
                                          <p:spTgt spid="31"/>
                                        </p:tgtEl>
                                        <p:attrNameLst>
                                          <p:attrName>ppt_x</p:attrName>
                                        </p:attrNameLst>
                                      </p:cBhvr>
                                      <p:tavLst>
                                        <p:tav tm="0">
                                          <p:val>
                                            <p:strVal val="#ppt_x"/>
                                          </p:val>
                                        </p:tav>
                                        <p:tav tm="100000">
                                          <p:val>
                                            <p:strVal val="#ppt_x"/>
                                          </p:val>
                                        </p:tav>
                                      </p:tavLst>
                                    </p:anim>
                                    <p:anim calcmode="lin" valueType="num">
                                      <p:cBhvr>
                                        <p:cTn id="22" dur="500" fill="hold"/>
                                        <p:tgtEl>
                                          <p:spTgt spid="31"/>
                                        </p:tgtEl>
                                        <p:attrNameLst>
                                          <p:attrName>ppt_y</p:attrName>
                                        </p:attrNameLst>
                                      </p:cBhvr>
                                      <p:tavLst>
                                        <p:tav tm="0">
                                          <p:val>
                                            <p:strVal val="1+#ppt_h/2"/>
                                          </p:val>
                                        </p:tav>
                                        <p:tav tm="100000">
                                          <p:val>
                                            <p:strVal val="#ppt_y"/>
                                          </p:val>
                                        </p:tav>
                                      </p:tavLst>
                                    </p:anim>
                                  </p:childTnLst>
                                </p:cTn>
                              </p:par>
                              <p:par>
                                <p:cTn id="23" presetID="2" presetClass="entr" presetSubtype="4" fill="hold" grpId="1"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ppt_x</p:attrName>
                                        </p:attrNameLst>
                                      </p:cBhvr>
                                      <p:tavLst>
                                        <p:tav tm="0">
                                          <p:val>
                                            <p:strVal val="#ppt_x"/>
                                          </p:val>
                                        </p:tav>
                                        <p:tav tm="100000">
                                          <p:val>
                                            <p:strVal val="#ppt_x"/>
                                          </p:val>
                                        </p:tav>
                                      </p:tavLst>
                                    </p:anim>
                                    <p:anim calcmode="lin" valueType="num">
                                      <p:cBhvr>
                                        <p:cTn id="26" dur="500" fill="hold"/>
                                        <p:tgtEl>
                                          <p:spTgt spid="32"/>
                                        </p:tgtEl>
                                        <p:attrNameLst>
                                          <p:attrName>ppt_y</p:attrName>
                                        </p:attrNameLst>
                                      </p:cBhvr>
                                      <p:tavLst>
                                        <p:tav tm="0">
                                          <p:val>
                                            <p:strVal val="1+#ppt_h/2"/>
                                          </p:val>
                                        </p:tav>
                                        <p:tav tm="100000">
                                          <p:val>
                                            <p:strVal val="#ppt_y"/>
                                          </p:val>
                                        </p:tav>
                                      </p:tavLst>
                                    </p:anim>
                                  </p:childTnLst>
                                </p:cTn>
                              </p:par>
                              <p:par>
                                <p:cTn id="27" presetID="2" presetClass="entr" presetSubtype="4" fill="hold" grpId="1" nodeType="withEffect">
                                  <p:stCondLst>
                                    <p:cond delay="0"/>
                                  </p:stCondLst>
                                  <p:childTnLst>
                                    <p:set>
                                      <p:cBhvr>
                                        <p:cTn id="28" dur="1" fill="hold">
                                          <p:stCondLst>
                                            <p:cond delay="0"/>
                                          </p:stCondLst>
                                        </p:cTn>
                                        <p:tgtEl>
                                          <p:spTgt spid="33"/>
                                        </p:tgtEl>
                                        <p:attrNameLst>
                                          <p:attrName>style.visibility</p:attrName>
                                        </p:attrNameLst>
                                      </p:cBhvr>
                                      <p:to>
                                        <p:strVal val="visible"/>
                                      </p:to>
                                    </p:set>
                                    <p:anim calcmode="lin" valueType="num">
                                      <p:cBhvr>
                                        <p:cTn id="29" dur="500" fill="hold"/>
                                        <p:tgtEl>
                                          <p:spTgt spid="33"/>
                                        </p:tgtEl>
                                        <p:attrNameLst>
                                          <p:attrName>ppt_x</p:attrName>
                                        </p:attrNameLst>
                                      </p:cBhvr>
                                      <p:tavLst>
                                        <p:tav tm="0">
                                          <p:val>
                                            <p:strVal val="#ppt_x"/>
                                          </p:val>
                                        </p:tav>
                                        <p:tav tm="100000">
                                          <p:val>
                                            <p:strVal val="#ppt_x"/>
                                          </p:val>
                                        </p:tav>
                                      </p:tavLst>
                                    </p:anim>
                                    <p:anim calcmode="lin" valueType="num">
                                      <p:cBhvr>
                                        <p:cTn id="30" dur="500" fill="hold"/>
                                        <p:tgtEl>
                                          <p:spTgt spid="33"/>
                                        </p:tgtEl>
                                        <p:attrNameLst>
                                          <p:attrName>ppt_y</p:attrName>
                                        </p:attrNameLst>
                                      </p:cBhvr>
                                      <p:tavLst>
                                        <p:tav tm="0">
                                          <p:val>
                                            <p:strVal val="1+#ppt_h/2"/>
                                          </p:val>
                                        </p:tav>
                                        <p:tav tm="100000">
                                          <p:val>
                                            <p:strVal val="#ppt_y"/>
                                          </p:val>
                                        </p:tav>
                                      </p:tavLst>
                                    </p:anim>
                                  </p:childTnLst>
                                </p:cTn>
                              </p:par>
                              <p:par>
                                <p:cTn id="31" presetID="2" presetClass="entr" presetSubtype="4" fill="hold" grpId="1" nodeType="with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ppt_x</p:attrName>
                                        </p:attrNameLst>
                                      </p:cBhvr>
                                      <p:tavLst>
                                        <p:tav tm="0">
                                          <p:val>
                                            <p:strVal val="#ppt_x"/>
                                          </p:val>
                                        </p:tav>
                                        <p:tav tm="100000">
                                          <p:val>
                                            <p:strVal val="#ppt_x"/>
                                          </p:val>
                                        </p:tav>
                                      </p:tavLst>
                                    </p:anim>
                                    <p:anim calcmode="lin" valueType="num">
                                      <p:cBhvr>
                                        <p:cTn id="34" dur="500" fill="hold"/>
                                        <p:tgtEl>
                                          <p:spTgt spid="38"/>
                                        </p:tgtEl>
                                        <p:attrNameLst>
                                          <p:attrName>ppt_y</p:attrName>
                                        </p:attrNameLst>
                                      </p:cBhvr>
                                      <p:tavLst>
                                        <p:tav tm="0">
                                          <p:val>
                                            <p:strVal val="1+#ppt_h/2"/>
                                          </p:val>
                                        </p:tav>
                                        <p:tav tm="100000">
                                          <p:val>
                                            <p:strVal val="#ppt_y"/>
                                          </p:val>
                                        </p:tav>
                                      </p:tavLst>
                                    </p:anim>
                                  </p:childTnLst>
                                </p:cTn>
                              </p:par>
                              <p:par>
                                <p:cTn id="35" presetID="2" presetClass="entr" presetSubtype="1" fill="hold" grpId="0" nodeType="with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500" fill="hold"/>
                                        <p:tgtEl>
                                          <p:spTgt spid="41"/>
                                        </p:tgtEl>
                                        <p:attrNameLst>
                                          <p:attrName>ppt_x</p:attrName>
                                        </p:attrNameLst>
                                      </p:cBhvr>
                                      <p:tavLst>
                                        <p:tav tm="0">
                                          <p:val>
                                            <p:strVal val="#ppt_x"/>
                                          </p:val>
                                        </p:tav>
                                        <p:tav tm="100000">
                                          <p:val>
                                            <p:strVal val="#ppt_x"/>
                                          </p:val>
                                        </p:tav>
                                      </p:tavLst>
                                    </p:anim>
                                    <p:anim calcmode="lin" valueType="num">
                                      <p:cBhvr>
                                        <p:cTn id="38" dur="500" fill="hold"/>
                                        <p:tgtEl>
                                          <p:spTgt spid="41"/>
                                        </p:tgtEl>
                                        <p:attrNameLst>
                                          <p:attrName>ppt_y</p:attrName>
                                        </p:attrNameLst>
                                      </p:cBhvr>
                                      <p:tavLst>
                                        <p:tav tm="0">
                                          <p:val>
                                            <p:strVal val="0-#ppt_h/2"/>
                                          </p:val>
                                        </p:tav>
                                        <p:tav tm="100000">
                                          <p:val>
                                            <p:strVal val="#ppt_y"/>
                                          </p:val>
                                        </p:tav>
                                      </p:tavLst>
                                    </p:anim>
                                  </p:childTnLst>
                                </p:cTn>
                              </p:par>
                              <p:par>
                                <p:cTn id="39" presetID="53" presetClass="entr" presetSubtype="16" fill="hold" grpId="0" nodeType="withEffect">
                                  <p:stCondLst>
                                    <p:cond delay="500"/>
                                  </p:stCondLst>
                                  <p:childTnLst>
                                    <p:set>
                                      <p:cBhvr>
                                        <p:cTn id="40" dur="1" fill="hold">
                                          <p:stCondLst>
                                            <p:cond delay="0"/>
                                          </p:stCondLst>
                                        </p:cTn>
                                        <p:tgtEl>
                                          <p:spTgt spid="44"/>
                                        </p:tgtEl>
                                        <p:attrNameLst>
                                          <p:attrName>style.visibility</p:attrName>
                                        </p:attrNameLst>
                                      </p:cBhvr>
                                      <p:to>
                                        <p:strVal val="visible"/>
                                      </p:to>
                                    </p:set>
                                    <p:anim calcmode="lin" valueType="num">
                                      <p:cBhvr>
                                        <p:cTn id="41" dur="500" fill="hold"/>
                                        <p:tgtEl>
                                          <p:spTgt spid="44"/>
                                        </p:tgtEl>
                                        <p:attrNameLst>
                                          <p:attrName>ppt_w</p:attrName>
                                        </p:attrNameLst>
                                      </p:cBhvr>
                                      <p:tavLst>
                                        <p:tav tm="0">
                                          <p:val>
                                            <p:fltVal val="0"/>
                                          </p:val>
                                        </p:tav>
                                        <p:tav tm="100000">
                                          <p:val>
                                            <p:strVal val="#ppt_w"/>
                                          </p:val>
                                        </p:tav>
                                      </p:tavLst>
                                    </p:anim>
                                    <p:anim calcmode="lin" valueType="num">
                                      <p:cBhvr>
                                        <p:cTn id="42" dur="500" fill="hold"/>
                                        <p:tgtEl>
                                          <p:spTgt spid="44"/>
                                        </p:tgtEl>
                                        <p:attrNameLst>
                                          <p:attrName>ppt_h</p:attrName>
                                        </p:attrNameLst>
                                      </p:cBhvr>
                                      <p:tavLst>
                                        <p:tav tm="0">
                                          <p:val>
                                            <p:fltVal val="0"/>
                                          </p:val>
                                        </p:tav>
                                        <p:tav tm="100000">
                                          <p:val>
                                            <p:strVal val="#ppt_h"/>
                                          </p:val>
                                        </p:tav>
                                      </p:tavLst>
                                    </p:anim>
                                    <p:animEffect transition="in" filter="fade">
                                      <p:cBhvr>
                                        <p:cTn id="43" dur="500"/>
                                        <p:tgtEl>
                                          <p:spTgt spid="44"/>
                                        </p:tgtEl>
                                      </p:cBhvr>
                                    </p:animEffect>
                                  </p:childTnLst>
                                </p:cTn>
                              </p:par>
                              <p:par>
                                <p:cTn id="44" presetID="10" presetClass="entr" presetSubtype="0" fill="hold" grpId="0" nodeType="withEffect">
                                  <p:stCondLst>
                                    <p:cond delay="900"/>
                                  </p:stCondLst>
                                  <p:iterate type="lt">
                                    <p:tmPct val="10000"/>
                                  </p:iterate>
                                  <p:childTnLst>
                                    <p:set>
                                      <p:cBhvr>
                                        <p:cTn id="45" dur="1" fill="hold">
                                          <p:stCondLst>
                                            <p:cond delay="0"/>
                                          </p:stCondLst>
                                        </p:cTn>
                                        <p:tgtEl>
                                          <p:spTgt spid="2"/>
                                        </p:tgtEl>
                                        <p:attrNameLst>
                                          <p:attrName>style.visibility</p:attrName>
                                        </p:attrNameLst>
                                      </p:cBhvr>
                                      <p:to>
                                        <p:strVal val="visible"/>
                                      </p:to>
                                    </p:set>
                                    <p:animEffect transition="in" filter="fade">
                                      <p:cBhvr>
                                        <p:cTn id="46" dur="500"/>
                                        <p:tgtEl>
                                          <p:spTgt spid="2"/>
                                        </p:tgtEl>
                                      </p:cBhvr>
                                    </p:animEffect>
                                  </p:childTnLst>
                                </p:cTn>
                              </p:par>
                              <p:par>
                                <p:cTn id="47" presetID="2" presetClass="entr" presetSubtype="1" fill="hold" grpId="0" nodeType="withEffect">
                                  <p:stCondLst>
                                    <p:cond delay="0"/>
                                  </p:stCondLst>
                                  <p:childTnLst>
                                    <p:set>
                                      <p:cBhvr>
                                        <p:cTn id="48" dur="1" fill="hold">
                                          <p:stCondLst>
                                            <p:cond delay="0"/>
                                          </p:stCondLst>
                                        </p:cTn>
                                        <p:tgtEl>
                                          <p:spTgt spid="36"/>
                                        </p:tgtEl>
                                        <p:attrNameLst>
                                          <p:attrName>style.visibility</p:attrName>
                                        </p:attrNameLst>
                                      </p:cBhvr>
                                      <p:to>
                                        <p:strVal val="visible"/>
                                      </p:to>
                                    </p:set>
                                    <p:anim calcmode="lin" valueType="num">
                                      <p:cBhvr>
                                        <p:cTn id="49" dur="500" fill="hold"/>
                                        <p:tgtEl>
                                          <p:spTgt spid="36"/>
                                        </p:tgtEl>
                                        <p:attrNameLst>
                                          <p:attrName>ppt_x</p:attrName>
                                        </p:attrNameLst>
                                      </p:cBhvr>
                                      <p:tavLst>
                                        <p:tav tm="0">
                                          <p:val>
                                            <p:strVal val="#ppt_x"/>
                                          </p:val>
                                        </p:tav>
                                        <p:tav tm="100000">
                                          <p:val>
                                            <p:strVal val="#ppt_x"/>
                                          </p:val>
                                        </p:tav>
                                      </p:tavLst>
                                    </p:anim>
                                    <p:anim calcmode="lin" valueType="num">
                                      <p:cBhvr>
                                        <p:cTn id="50" dur="500" fill="hold"/>
                                        <p:tgtEl>
                                          <p:spTgt spid="36"/>
                                        </p:tgtEl>
                                        <p:attrNameLst>
                                          <p:attrName>ppt_y</p:attrName>
                                        </p:attrNameLst>
                                      </p:cBhvr>
                                      <p:tavLst>
                                        <p:tav tm="0">
                                          <p:val>
                                            <p:strVal val="0-#ppt_h/2"/>
                                          </p:val>
                                        </p:tav>
                                        <p:tav tm="100000">
                                          <p:val>
                                            <p:strVal val="#ppt_y"/>
                                          </p:val>
                                        </p:tav>
                                      </p:tavLst>
                                    </p:anim>
                                  </p:childTnLst>
                                </p:cTn>
                              </p:par>
                              <p:par>
                                <p:cTn id="51" presetID="53" presetClass="entr" presetSubtype="16" fill="hold" grpId="0" nodeType="withEffect">
                                  <p:stCondLst>
                                    <p:cond delay="500"/>
                                  </p:stCondLst>
                                  <p:childTnLst>
                                    <p:set>
                                      <p:cBhvr>
                                        <p:cTn id="52" dur="1" fill="hold">
                                          <p:stCondLst>
                                            <p:cond delay="0"/>
                                          </p:stCondLst>
                                        </p:cTn>
                                        <p:tgtEl>
                                          <p:spTgt spid="52"/>
                                        </p:tgtEl>
                                        <p:attrNameLst>
                                          <p:attrName>style.visibility</p:attrName>
                                        </p:attrNameLst>
                                      </p:cBhvr>
                                      <p:to>
                                        <p:strVal val="visible"/>
                                      </p:to>
                                    </p:set>
                                    <p:anim calcmode="lin" valueType="num">
                                      <p:cBhvr>
                                        <p:cTn id="53" dur="500" fill="hold"/>
                                        <p:tgtEl>
                                          <p:spTgt spid="52"/>
                                        </p:tgtEl>
                                        <p:attrNameLst>
                                          <p:attrName>ppt_w</p:attrName>
                                        </p:attrNameLst>
                                      </p:cBhvr>
                                      <p:tavLst>
                                        <p:tav tm="0">
                                          <p:val>
                                            <p:fltVal val="0"/>
                                          </p:val>
                                        </p:tav>
                                        <p:tav tm="100000">
                                          <p:val>
                                            <p:strVal val="#ppt_w"/>
                                          </p:val>
                                        </p:tav>
                                      </p:tavLst>
                                    </p:anim>
                                    <p:anim calcmode="lin" valueType="num">
                                      <p:cBhvr>
                                        <p:cTn id="54" dur="500" fill="hold"/>
                                        <p:tgtEl>
                                          <p:spTgt spid="52"/>
                                        </p:tgtEl>
                                        <p:attrNameLst>
                                          <p:attrName>ppt_h</p:attrName>
                                        </p:attrNameLst>
                                      </p:cBhvr>
                                      <p:tavLst>
                                        <p:tav tm="0">
                                          <p:val>
                                            <p:fltVal val="0"/>
                                          </p:val>
                                        </p:tav>
                                        <p:tav tm="100000">
                                          <p:val>
                                            <p:strVal val="#ppt_h"/>
                                          </p:val>
                                        </p:tav>
                                      </p:tavLst>
                                    </p:anim>
                                    <p:animEffect transition="in" filter="fade">
                                      <p:cBhvr>
                                        <p:cTn id="55" dur="500"/>
                                        <p:tgtEl>
                                          <p:spTgt spid="52"/>
                                        </p:tgtEl>
                                      </p:cBhvr>
                                    </p:animEffect>
                                  </p:childTnLst>
                                </p:cTn>
                              </p:par>
                              <p:par>
                                <p:cTn id="56" presetID="10" presetClass="entr" presetSubtype="0" fill="hold" grpId="0" nodeType="withEffect">
                                  <p:stCondLst>
                                    <p:cond delay="1000"/>
                                  </p:stCondLst>
                                  <p:iterate type="lt">
                                    <p:tmPct val="10000"/>
                                  </p:iterate>
                                  <p:childTnLst>
                                    <p:set>
                                      <p:cBhvr>
                                        <p:cTn id="57" dur="1" fill="hold">
                                          <p:stCondLst>
                                            <p:cond delay="0"/>
                                          </p:stCondLst>
                                        </p:cTn>
                                        <p:tgtEl>
                                          <p:spTgt spid="22"/>
                                        </p:tgtEl>
                                        <p:attrNameLst>
                                          <p:attrName>style.visibility</p:attrName>
                                        </p:attrNameLst>
                                      </p:cBhvr>
                                      <p:to>
                                        <p:strVal val="visible"/>
                                      </p:to>
                                    </p:set>
                                    <p:animEffect transition="in" filter="fade">
                                      <p:cBhvr>
                                        <p:cTn id="58" dur="500"/>
                                        <p:tgtEl>
                                          <p:spTgt spid="22"/>
                                        </p:tgtEl>
                                      </p:cBhvr>
                                    </p:animEffect>
                                  </p:childTnLst>
                                </p:cTn>
                              </p:par>
                              <p:par>
                                <p:cTn id="59" presetID="2" presetClass="entr" presetSubtype="1" fill="hold" grpId="0"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ppt_x</p:attrName>
                                        </p:attrNameLst>
                                      </p:cBhvr>
                                      <p:tavLst>
                                        <p:tav tm="0">
                                          <p:val>
                                            <p:strVal val="#ppt_x"/>
                                          </p:val>
                                        </p:tav>
                                        <p:tav tm="100000">
                                          <p:val>
                                            <p:strVal val="#ppt_x"/>
                                          </p:val>
                                        </p:tav>
                                      </p:tavLst>
                                    </p:anim>
                                    <p:anim calcmode="lin" valueType="num">
                                      <p:cBhvr>
                                        <p:cTn id="62" dur="500" fill="hold"/>
                                        <p:tgtEl>
                                          <p:spTgt spid="43"/>
                                        </p:tgtEl>
                                        <p:attrNameLst>
                                          <p:attrName>ppt_y</p:attrName>
                                        </p:attrNameLst>
                                      </p:cBhvr>
                                      <p:tavLst>
                                        <p:tav tm="0">
                                          <p:val>
                                            <p:strVal val="0-#ppt_h/2"/>
                                          </p:val>
                                        </p:tav>
                                        <p:tav tm="100000">
                                          <p:val>
                                            <p:strVal val="#ppt_y"/>
                                          </p:val>
                                        </p:tav>
                                      </p:tavLst>
                                    </p:anim>
                                  </p:childTnLst>
                                </p:cTn>
                              </p:par>
                              <p:par>
                                <p:cTn id="63" presetID="53" presetClass="entr" presetSubtype="16" fill="hold" grpId="0" nodeType="withEffect">
                                  <p:stCondLst>
                                    <p:cond delay="500"/>
                                  </p:stCondLst>
                                  <p:childTnLst>
                                    <p:set>
                                      <p:cBhvr>
                                        <p:cTn id="64" dur="1" fill="hold">
                                          <p:stCondLst>
                                            <p:cond delay="0"/>
                                          </p:stCondLst>
                                        </p:cTn>
                                        <p:tgtEl>
                                          <p:spTgt spid="11"/>
                                        </p:tgtEl>
                                        <p:attrNameLst>
                                          <p:attrName>style.visibility</p:attrName>
                                        </p:attrNameLst>
                                      </p:cBhvr>
                                      <p:to>
                                        <p:strVal val="visible"/>
                                      </p:to>
                                    </p:set>
                                    <p:anim calcmode="lin" valueType="num">
                                      <p:cBhvr>
                                        <p:cTn id="65" dur="500" fill="hold"/>
                                        <p:tgtEl>
                                          <p:spTgt spid="11"/>
                                        </p:tgtEl>
                                        <p:attrNameLst>
                                          <p:attrName>ppt_w</p:attrName>
                                        </p:attrNameLst>
                                      </p:cBhvr>
                                      <p:tavLst>
                                        <p:tav tm="0">
                                          <p:val>
                                            <p:fltVal val="0"/>
                                          </p:val>
                                        </p:tav>
                                        <p:tav tm="100000">
                                          <p:val>
                                            <p:strVal val="#ppt_w"/>
                                          </p:val>
                                        </p:tav>
                                      </p:tavLst>
                                    </p:anim>
                                    <p:anim calcmode="lin" valueType="num">
                                      <p:cBhvr>
                                        <p:cTn id="66" dur="500" fill="hold"/>
                                        <p:tgtEl>
                                          <p:spTgt spid="11"/>
                                        </p:tgtEl>
                                        <p:attrNameLst>
                                          <p:attrName>ppt_h</p:attrName>
                                        </p:attrNameLst>
                                      </p:cBhvr>
                                      <p:tavLst>
                                        <p:tav tm="0">
                                          <p:val>
                                            <p:fltVal val="0"/>
                                          </p:val>
                                        </p:tav>
                                        <p:tav tm="100000">
                                          <p:val>
                                            <p:strVal val="#ppt_h"/>
                                          </p:val>
                                        </p:tav>
                                      </p:tavLst>
                                    </p:anim>
                                    <p:animEffect transition="in" filter="fade">
                                      <p:cBhvr>
                                        <p:cTn id="67" dur="500"/>
                                        <p:tgtEl>
                                          <p:spTgt spid="11"/>
                                        </p:tgtEl>
                                      </p:cBhvr>
                                    </p:animEffect>
                                  </p:childTnLst>
                                </p:cTn>
                              </p:par>
                              <p:par>
                                <p:cTn id="68" presetID="10" presetClass="entr" presetSubtype="0" fill="hold" grpId="0" nodeType="withEffect">
                                  <p:stCondLst>
                                    <p:cond delay="1000"/>
                                  </p:stCondLst>
                                  <p:iterate type="lt">
                                    <p:tmPct val="10000"/>
                                  </p:iterate>
                                  <p:childTnLst>
                                    <p:set>
                                      <p:cBhvr>
                                        <p:cTn id="69" dur="1" fill="hold">
                                          <p:stCondLst>
                                            <p:cond delay="0"/>
                                          </p:stCondLst>
                                        </p:cTn>
                                        <p:tgtEl>
                                          <p:spTgt spid="27"/>
                                        </p:tgtEl>
                                        <p:attrNameLst>
                                          <p:attrName>style.visibility</p:attrName>
                                        </p:attrNameLst>
                                      </p:cBhvr>
                                      <p:to>
                                        <p:strVal val="visible"/>
                                      </p:to>
                                    </p:set>
                                    <p:animEffect transition="in" filter="fade">
                                      <p:cBhvr>
                                        <p:cTn id="70" dur="500"/>
                                        <p:tgtEl>
                                          <p:spTgt spid="27"/>
                                        </p:tgtEl>
                                      </p:cBhvr>
                                    </p:animEffect>
                                  </p:childTnLst>
                                </p:cTn>
                              </p:par>
                              <p:par>
                                <p:cTn id="71" presetID="2" presetClass="entr" presetSubtype="8" fill="hold" grpId="0" nodeType="withEffect">
                                  <p:stCondLst>
                                    <p:cond delay="0"/>
                                  </p:stCondLst>
                                  <p:childTnLst>
                                    <p:set>
                                      <p:cBhvr>
                                        <p:cTn id="72" dur="1" fill="hold">
                                          <p:stCondLst>
                                            <p:cond delay="0"/>
                                          </p:stCondLst>
                                        </p:cTn>
                                        <p:tgtEl>
                                          <p:spTgt spid="42"/>
                                        </p:tgtEl>
                                        <p:attrNameLst>
                                          <p:attrName>style.visibility</p:attrName>
                                        </p:attrNameLst>
                                      </p:cBhvr>
                                      <p:to>
                                        <p:strVal val="visible"/>
                                      </p:to>
                                    </p:set>
                                    <p:anim calcmode="lin" valueType="num">
                                      <p:cBhvr>
                                        <p:cTn id="73" dur="500" fill="hold"/>
                                        <p:tgtEl>
                                          <p:spTgt spid="42"/>
                                        </p:tgtEl>
                                        <p:attrNameLst>
                                          <p:attrName>ppt_x</p:attrName>
                                        </p:attrNameLst>
                                      </p:cBhvr>
                                      <p:tavLst>
                                        <p:tav tm="0">
                                          <p:val>
                                            <p:strVal val="0-#ppt_w/2"/>
                                          </p:val>
                                        </p:tav>
                                        <p:tav tm="100000">
                                          <p:val>
                                            <p:strVal val="#ppt_x"/>
                                          </p:val>
                                        </p:tav>
                                      </p:tavLst>
                                    </p:anim>
                                    <p:anim calcmode="lin" valueType="num">
                                      <p:cBhvr>
                                        <p:cTn id="74" dur="500" fill="hold"/>
                                        <p:tgtEl>
                                          <p:spTgt spid="42"/>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p:cTn id="77" dur="500" fill="hold"/>
                                        <p:tgtEl>
                                          <p:spTgt spid="45"/>
                                        </p:tgtEl>
                                        <p:attrNameLst>
                                          <p:attrName>ppt_x</p:attrName>
                                        </p:attrNameLst>
                                      </p:cBhvr>
                                      <p:tavLst>
                                        <p:tav tm="0">
                                          <p:val>
                                            <p:strVal val="0-#ppt_w/2"/>
                                          </p:val>
                                        </p:tav>
                                        <p:tav tm="100000">
                                          <p:val>
                                            <p:strVal val="#ppt_x"/>
                                          </p:val>
                                        </p:tav>
                                      </p:tavLst>
                                    </p:anim>
                                    <p:anim calcmode="lin" valueType="num">
                                      <p:cBhvr>
                                        <p:cTn id="78" dur="500" fill="hold"/>
                                        <p:tgtEl>
                                          <p:spTgt spid="45"/>
                                        </p:tgtEl>
                                        <p:attrNameLst>
                                          <p:attrName>ppt_y</p:attrName>
                                        </p:attrNameLst>
                                      </p:cBhvr>
                                      <p:tavLst>
                                        <p:tav tm="0">
                                          <p:val>
                                            <p:strVal val="#ppt_y"/>
                                          </p:val>
                                        </p:tav>
                                        <p:tav tm="100000">
                                          <p:val>
                                            <p:strVal val="#ppt_y"/>
                                          </p:val>
                                        </p:tav>
                                      </p:tavLst>
                                    </p:anim>
                                  </p:childTnLst>
                                </p:cTn>
                              </p:par>
                              <p:par>
                                <p:cTn id="79" presetID="2" presetClass="entr" presetSubtype="8" fill="hold" grpId="0" nodeType="withEffect">
                                  <p:stCondLst>
                                    <p:cond delay="0"/>
                                  </p:stCondLst>
                                  <p:childTnLst>
                                    <p:set>
                                      <p:cBhvr>
                                        <p:cTn id="80" dur="1" fill="hold">
                                          <p:stCondLst>
                                            <p:cond delay="0"/>
                                          </p:stCondLst>
                                        </p:cTn>
                                        <p:tgtEl>
                                          <p:spTgt spid="46"/>
                                        </p:tgtEl>
                                        <p:attrNameLst>
                                          <p:attrName>style.visibility</p:attrName>
                                        </p:attrNameLst>
                                      </p:cBhvr>
                                      <p:to>
                                        <p:strVal val="visible"/>
                                      </p:to>
                                    </p:set>
                                    <p:anim calcmode="lin" valueType="num">
                                      <p:cBhvr>
                                        <p:cTn id="81" dur="500" fill="hold"/>
                                        <p:tgtEl>
                                          <p:spTgt spid="46"/>
                                        </p:tgtEl>
                                        <p:attrNameLst>
                                          <p:attrName>ppt_x</p:attrName>
                                        </p:attrNameLst>
                                      </p:cBhvr>
                                      <p:tavLst>
                                        <p:tav tm="0">
                                          <p:val>
                                            <p:strVal val="0-#ppt_w/2"/>
                                          </p:val>
                                        </p:tav>
                                        <p:tav tm="100000">
                                          <p:val>
                                            <p:strVal val="#ppt_x"/>
                                          </p:val>
                                        </p:tav>
                                      </p:tavLst>
                                    </p:anim>
                                    <p:anim calcmode="lin" valueType="num">
                                      <p:cBhvr>
                                        <p:cTn id="82" dur="500" fill="hold"/>
                                        <p:tgtEl>
                                          <p:spTgt spid="46"/>
                                        </p:tgtEl>
                                        <p:attrNameLst>
                                          <p:attrName>ppt_y</p:attrName>
                                        </p:attrNameLst>
                                      </p:cBhvr>
                                      <p:tavLst>
                                        <p:tav tm="0">
                                          <p:val>
                                            <p:strVal val="#ppt_y"/>
                                          </p:val>
                                        </p:tav>
                                        <p:tav tm="100000">
                                          <p:val>
                                            <p:strVal val="#ppt_y"/>
                                          </p:val>
                                        </p:tav>
                                      </p:tavLst>
                                    </p:anim>
                                  </p:childTnLst>
                                </p:cTn>
                              </p:par>
                              <p:par>
                                <p:cTn id="83" presetID="2" presetClass="entr" presetSubtype="8" fill="hold" grpId="0" nodeType="withEffect">
                                  <p:stCondLst>
                                    <p:cond delay="0"/>
                                  </p:stCondLst>
                                  <p:childTnLst>
                                    <p:set>
                                      <p:cBhvr>
                                        <p:cTn id="84" dur="1" fill="hold">
                                          <p:stCondLst>
                                            <p:cond delay="0"/>
                                          </p:stCondLst>
                                        </p:cTn>
                                        <p:tgtEl>
                                          <p:spTgt spid="47"/>
                                        </p:tgtEl>
                                        <p:attrNameLst>
                                          <p:attrName>style.visibility</p:attrName>
                                        </p:attrNameLst>
                                      </p:cBhvr>
                                      <p:to>
                                        <p:strVal val="visible"/>
                                      </p:to>
                                    </p:set>
                                    <p:anim calcmode="lin" valueType="num">
                                      <p:cBhvr>
                                        <p:cTn id="85" dur="500" fill="hold"/>
                                        <p:tgtEl>
                                          <p:spTgt spid="47"/>
                                        </p:tgtEl>
                                        <p:attrNameLst>
                                          <p:attrName>ppt_x</p:attrName>
                                        </p:attrNameLst>
                                      </p:cBhvr>
                                      <p:tavLst>
                                        <p:tav tm="0">
                                          <p:val>
                                            <p:strVal val="0-#ppt_w/2"/>
                                          </p:val>
                                        </p:tav>
                                        <p:tav tm="100000">
                                          <p:val>
                                            <p:strVal val="#ppt_x"/>
                                          </p:val>
                                        </p:tav>
                                      </p:tavLst>
                                    </p:anim>
                                    <p:anim calcmode="lin" valueType="num">
                                      <p:cBhvr>
                                        <p:cTn id="86" dur="500" fill="hold"/>
                                        <p:tgtEl>
                                          <p:spTgt spid="47"/>
                                        </p:tgtEl>
                                        <p:attrNameLst>
                                          <p:attrName>ppt_y</p:attrName>
                                        </p:attrNameLst>
                                      </p:cBhvr>
                                      <p:tavLst>
                                        <p:tav tm="0">
                                          <p:val>
                                            <p:strVal val="#ppt_y"/>
                                          </p:val>
                                        </p:tav>
                                        <p:tav tm="100000">
                                          <p:val>
                                            <p:strVal val="#ppt_y"/>
                                          </p:val>
                                        </p:tav>
                                      </p:tavLst>
                                    </p:anim>
                                  </p:childTnLst>
                                </p:cTn>
                              </p:par>
                              <p:par>
                                <p:cTn id="87" presetID="8" presetClass="emph" presetSubtype="0" fill="hold" grpId="1" nodeType="withEffect">
                                  <p:stCondLst>
                                    <p:cond delay="0"/>
                                  </p:stCondLst>
                                  <p:childTnLst>
                                    <p:animRot by="21600000">
                                      <p:cBhvr>
                                        <p:cTn id="88" dur="500" fill="hold"/>
                                        <p:tgtEl>
                                          <p:spTgt spid="42"/>
                                        </p:tgtEl>
                                        <p:attrNameLst>
                                          <p:attrName>r</p:attrName>
                                        </p:attrNameLst>
                                      </p:cBhvr>
                                    </p:animRot>
                                  </p:childTnLst>
                                </p:cTn>
                              </p:par>
                              <p:par>
                                <p:cTn id="89" presetID="8" presetClass="emph" presetSubtype="0" fill="hold" grpId="1" nodeType="withEffect">
                                  <p:stCondLst>
                                    <p:cond delay="0"/>
                                  </p:stCondLst>
                                  <p:childTnLst>
                                    <p:animRot by="21600000">
                                      <p:cBhvr>
                                        <p:cTn id="90" dur="500" fill="hold"/>
                                        <p:tgtEl>
                                          <p:spTgt spid="45"/>
                                        </p:tgtEl>
                                        <p:attrNameLst>
                                          <p:attrName>r</p:attrName>
                                        </p:attrNameLst>
                                      </p:cBhvr>
                                    </p:animRot>
                                  </p:childTnLst>
                                </p:cTn>
                              </p:par>
                              <p:par>
                                <p:cTn id="91" presetID="8" presetClass="emph" presetSubtype="0" fill="hold" grpId="1" nodeType="withEffect">
                                  <p:stCondLst>
                                    <p:cond delay="0"/>
                                  </p:stCondLst>
                                  <p:childTnLst>
                                    <p:animRot by="21600000">
                                      <p:cBhvr>
                                        <p:cTn id="92" dur="500" fill="hold"/>
                                        <p:tgtEl>
                                          <p:spTgt spid="46"/>
                                        </p:tgtEl>
                                        <p:attrNameLst>
                                          <p:attrName>r</p:attrName>
                                        </p:attrNameLst>
                                      </p:cBhvr>
                                    </p:animRot>
                                  </p:childTnLst>
                                </p:cTn>
                              </p:par>
                              <p:par>
                                <p:cTn id="93" presetID="8" presetClass="emph" presetSubtype="0" fill="hold" grpId="1" nodeType="withEffect">
                                  <p:stCondLst>
                                    <p:cond delay="0"/>
                                  </p:stCondLst>
                                  <p:childTnLst>
                                    <p:animRot by="21600000">
                                      <p:cBhvr>
                                        <p:cTn id="94" dur="500" fill="hold"/>
                                        <p:tgtEl>
                                          <p:spTgt spid="47"/>
                                        </p:tgtEl>
                                        <p:attrNameLst>
                                          <p:attrName>r</p:attrName>
                                        </p:attrNameLst>
                                      </p:cBhvr>
                                    </p:animRot>
                                  </p:childTnLst>
                                </p:cTn>
                              </p:par>
                              <p:par>
                                <p:cTn id="95" presetID="10" presetClass="entr" presetSubtype="0" fill="hold" grpId="0" nodeType="withEffect">
                                  <p:stCondLst>
                                    <p:cond delay="30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1" grpId="0" animBg="1"/>
      <p:bldP spid="31" grpId="1" animBg="1"/>
      <p:bldP spid="32" grpId="0" animBg="1"/>
      <p:bldP spid="32" grpId="1" animBg="1"/>
      <p:bldP spid="33" grpId="0" animBg="1"/>
      <p:bldP spid="33" grpId="1" animBg="1"/>
      <p:bldP spid="38" grpId="0" animBg="1"/>
      <p:bldP spid="38" grpId="1" animBg="1"/>
      <p:bldP spid="41" grpId="0" animBg="1"/>
      <p:bldP spid="36" grpId="0" animBg="1"/>
      <p:bldP spid="43" grpId="0" animBg="1"/>
      <p:bldP spid="44" grpId="0" animBg="1"/>
      <p:bldP spid="52" grpId="0" animBg="1"/>
      <p:bldP spid="11" grpId="0" animBg="1"/>
      <p:bldP spid="2" grpId="0"/>
      <p:bldP spid="22" grpId="0"/>
      <p:bldP spid="27" grpId="0"/>
      <p:bldP spid="40" grpId="0"/>
      <p:bldP spid="42" grpId="0" animBg="1"/>
      <p:bldP spid="42" grpId="1" animBg="1"/>
      <p:bldP spid="45" grpId="0" animBg="1"/>
      <p:bldP spid="45" grpId="1" animBg="1"/>
      <p:bldP spid="46" grpId="0" animBg="1"/>
      <p:bldP spid="46" grpId="1" animBg="1"/>
      <p:bldP spid="47" grpId="0" animBg="1"/>
      <p:bldP spid="47" grpId="1"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24268" y="3608849"/>
            <a:ext cx="11340414" cy="2653698"/>
          </a:xfrm>
          <a:prstGeom prst="rect">
            <a:avLst/>
          </a:prstGeom>
        </p:spPr>
      </p:pic>
      <p:sp>
        <p:nvSpPr>
          <p:cNvPr id="13" name="標題 1"/>
          <p:cNvSpPr>
            <a:spLocks noGrp="1"/>
          </p:cNvSpPr>
          <p:nvPr>
            <p:ph type="title"/>
          </p:nvPr>
        </p:nvSpPr>
        <p:spPr/>
        <p:txBody>
          <a:bodyPr rtlCol="0">
            <a:normAutofit/>
          </a:bodyPr>
          <a:lstStyle/>
          <a:p>
            <a:r>
              <a:rPr lang="zh-TW" altLang="en-US" sz="3600" b="1" spc="5" dirty="0" smtClean="0">
                <a:solidFill>
                  <a:schemeClr val="bg2"/>
                </a:solidFill>
                <a:latin typeface="微軟正黑體" panose="020B0604030504040204" pitchFamily="34" charset="-120"/>
                <a:ea typeface="微軟正黑體" panose="020B0604030504040204" pitchFamily="34" charset="-120"/>
              </a:rPr>
              <a:t>員額編制說明</a:t>
            </a:r>
            <a:r>
              <a:rPr lang="en-US" altLang="zh-TW" sz="3600" b="1" spc="5" dirty="0" smtClean="0">
                <a:solidFill>
                  <a:schemeClr val="bg2"/>
                </a:solidFill>
                <a:latin typeface="微軟正黑體" panose="020B0604030504040204" pitchFamily="34" charset="-120"/>
                <a:ea typeface="微軟正黑體" panose="020B0604030504040204" pitchFamily="34" charset="-120"/>
              </a:rPr>
              <a:t>PA</a:t>
            </a:r>
            <a:r>
              <a:rPr lang="zh-CN" altLang="en-US" sz="3600" b="1" spc="10" dirty="0" smtClean="0">
                <a:solidFill>
                  <a:schemeClr val="bg2"/>
                </a:solidFill>
                <a:latin typeface="微軟正黑體" panose="020B0604030504040204" pitchFamily="34" charset="-120"/>
                <a:ea typeface="微軟正黑體" panose="020B0604030504040204" pitchFamily="34" charset="-120"/>
              </a:rPr>
              <a:t>RT</a:t>
            </a:r>
            <a:r>
              <a:rPr lang="en-US" altLang="zh-TW" sz="3600" b="1" spc="10" dirty="0" smtClean="0">
                <a:solidFill>
                  <a:schemeClr val="bg2"/>
                </a:solidFill>
                <a:latin typeface="微軟正黑體" panose="020B0604030504040204" pitchFamily="34" charset="-120"/>
                <a:ea typeface="微軟正黑體" panose="020B0604030504040204" pitchFamily="34" charset="-120"/>
              </a:rPr>
              <a:t>1-</a:t>
            </a:r>
            <a:r>
              <a:rPr lang="zh-TW" altLang="en-US" sz="3600" b="1" spc="10" dirty="0" smtClean="0">
                <a:solidFill>
                  <a:schemeClr val="bg2"/>
                </a:solidFill>
                <a:latin typeface="微軟正黑體" panose="020B0604030504040204" pitchFamily="34" charset="-120"/>
                <a:ea typeface="微軟正黑體" panose="020B0604030504040204" pitchFamily="34" charset="-120"/>
              </a:rPr>
              <a:t>「</a:t>
            </a:r>
            <a:r>
              <a:rPr lang="zh-TW" altLang="en-US" sz="3600" b="1" spc="10" dirty="0">
                <a:solidFill>
                  <a:schemeClr val="bg2"/>
                </a:solidFill>
                <a:latin typeface="微軟正黑體" panose="020B0604030504040204" pitchFamily="34" charset="-120"/>
                <a:ea typeface="微軟正黑體" panose="020B0604030504040204" pitchFamily="34" charset="-120"/>
              </a:rPr>
              <a:t>一般地區學校」</a:t>
            </a:r>
            <a:endParaRPr lang="zh-TW" altLang="en-US" sz="3200" b="1" dirty="0">
              <a:solidFill>
                <a:schemeClr val="bg2"/>
              </a:solidFill>
              <a:latin typeface="微軟正黑體" panose="020B0604030504040204" pitchFamily="34" charset="-120"/>
              <a:ea typeface="微軟正黑體" panose="020B0604030504040204" pitchFamily="34" charset="-120"/>
            </a:endParaRPr>
          </a:p>
        </p:txBody>
      </p:sp>
      <p:sp>
        <p:nvSpPr>
          <p:cNvPr id="14" name="內容預留位置 2"/>
          <p:cNvSpPr>
            <a:spLocks noGrp="1"/>
          </p:cNvSpPr>
          <p:nvPr>
            <p:ph idx="1"/>
          </p:nvPr>
        </p:nvSpPr>
        <p:spPr>
          <a:xfrm>
            <a:off x="0" y="2439972"/>
            <a:ext cx="12101848" cy="1301223"/>
          </a:xfrm>
        </p:spPr>
        <p:txBody>
          <a:bodyPr rtlCol="0">
            <a:noAutofit/>
          </a:bodyPr>
          <a:lstStyle/>
          <a:p>
            <a:r>
              <a:rPr lang="zh-TW" altLang="en-US" sz="2400" b="1" dirty="0" smtClean="0">
                <a:solidFill>
                  <a:srgbClr val="FF0000"/>
                </a:solidFill>
                <a:latin typeface="微軟正黑體" panose="020B0604030504040204" pitchFamily="34" charset="-120"/>
                <a:ea typeface="微軟正黑體" panose="020B0604030504040204" pitchFamily="34" charset="-120"/>
              </a:rPr>
              <a:t>「</a:t>
            </a:r>
            <a:r>
              <a:rPr lang="zh-TW" altLang="en-US" sz="2400" b="1" dirty="0">
                <a:solidFill>
                  <a:srgbClr val="FF0000"/>
                </a:solidFill>
                <a:latin typeface="微軟正黑體" panose="020B0604030504040204" pitchFamily="34" charset="-120"/>
                <a:ea typeface="微軟正黑體" panose="020B0604030504040204" pitchFamily="34" charset="-120"/>
              </a:rPr>
              <a:t>一般地區學校」</a:t>
            </a:r>
            <a:r>
              <a:rPr lang="zh-TW" altLang="en-US" sz="2400" dirty="0">
                <a:latin typeface="微軟正黑體" panose="020B0604030504040204" pitchFamily="34" charset="-120"/>
                <a:ea typeface="微軟正黑體" panose="020B0604030504040204" pitchFamily="34" charset="-120"/>
              </a:rPr>
              <a:t>：在滿足學生學習節數之原則下，</a:t>
            </a:r>
            <a:r>
              <a:rPr lang="zh-TW" altLang="en-US" sz="2400" b="1" dirty="0">
                <a:latin typeface="微軟正黑體" panose="020B0604030504040204" pitchFamily="34" charset="-120"/>
                <a:ea typeface="微軟正黑體" panose="020B0604030504040204" pitchFamily="34" charset="-120"/>
              </a:rPr>
              <a:t>調整不同班級數增置之編制外代理教師數</a:t>
            </a:r>
            <a:r>
              <a:rPr lang="zh-TW" altLang="en-US" sz="2400" dirty="0" smtClean="0">
                <a:latin typeface="新細明體" panose="02020500000000000000" pitchFamily="18" charset="-120"/>
                <a:ea typeface="新細明體" panose="02020500000000000000" pitchFamily="18" charset="-120"/>
              </a:rPr>
              <a:t>。</a:t>
            </a:r>
            <a:endParaRPr lang="en-US" altLang="zh-TW" sz="2400" b="1" dirty="0" smtClean="0">
              <a:solidFill>
                <a:srgbClr val="FF0000"/>
              </a:solidFill>
              <a:latin typeface="微軟正黑體" panose="020B0604030504040204" pitchFamily="34" charset="-120"/>
              <a:ea typeface="微軟正黑體" panose="020B0604030504040204" pitchFamily="34" charset="-120"/>
            </a:endParaRPr>
          </a:p>
          <a:p>
            <a:endParaRPr lang="en-US" altLang="zh-TW" sz="2400" b="1" dirty="0" smtClean="0">
              <a:solidFill>
                <a:srgbClr val="7030A0"/>
              </a:solidFill>
              <a:latin typeface="新細明體" panose="02020500000000000000" pitchFamily="18" charset="-120"/>
              <a:ea typeface="新細明體" panose="02020500000000000000" pitchFamily="18" charset="-120"/>
            </a:endParaRPr>
          </a:p>
        </p:txBody>
      </p:sp>
      <p:sp>
        <p:nvSpPr>
          <p:cNvPr id="4" name="矩形 3"/>
          <p:cNvSpPr/>
          <p:nvPr/>
        </p:nvSpPr>
        <p:spPr>
          <a:xfrm>
            <a:off x="7877254" y="4389589"/>
            <a:ext cx="1558343" cy="1837003"/>
          </a:xfrm>
          <a:prstGeom prst="rect">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a:solidFill>
                <a:srgbClr val="E5E6DA"/>
              </a:solidFill>
            </a:endParaRPr>
          </a:p>
        </p:txBody>
      </p:sp>
      <p:sp>
        <p:nvSpPr>
          <p:cNvPr id="7" name="矩形 6"/>
          <p:cNvSpPr/>
          <p:nvPr/>
        </p:nvSpPr>
        <p:spPr>
          <a:xfrm>
            <a:off x="1734987" y="4352711"/>
            <a:ext cx="1504681" cy="1910761"/>
          </a:xfrm>
          <a:prstGeom prst="rect">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a:solidFill>
                <a:srgbClr val="E5E6DA"/>
              </a:solidFill>
            </a:endParaRPr>
          </a:p>
        </p:txBody>
      </p:sp>
      <p:sp>
        <p:nvSpPr>
          <p:cNvPr id="8" name="矩形 7"/>
          <p:cNvSpPr/>
          <p:nvPr/>
        </p:nvSpPr>
        <p:spPr>
          <a:xfrm>
            <a:off x="4192037" y="5100130"/>
            <a:ext cx="2052563" cy="1162879"/>
          </a:xfrm>
          <a:prstGeom prst="rect">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a:solidFill>
                <a:srgbClr val="E5E6DA"/>
              </a:solidFill>
            </a:endParaRPr>
          </a:p>
        </p:txBody>
      </p:sp>
    </p:spTree>
    <p:extLst>
      <p:ext uri="{BB962C8B-B14F-4D97-AF65-F5344CB8AC3E}">
        <p14:creationId xmlns:p14="http://schemas.microsoft.com/office/powerpoint/2010/main" val="1323391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8"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a:hlinkClick r:id="rId3" action="ppaction://hlinkfile"/>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05317" y="4081421"/>
            <a:ext cx="11871517" cy="2652147"/>
          </a:xfrm>
          <a:prstGeom prst="rect">
            <a:avLst/>
          </a:prstGeom>
        </p:spPr>
      </p:pic>
      <p:sp>
        <p:nvSpPr>
          <p:cNvPr id="13" name="標題 1"/>
          <p:cNvSpPr>
            <a:spLocks noGrp="1"/>
          </p:cNvSpPr>
          <p:nvPr>
            <p:ph type="title"/>
          </p:nvPr>
        </p:nvSpPr>
        <p:spPr/>
        <p:txBody>
          <a:bodyPr rtlCol="0">
            <a:normAutofit/>
          </a:bodyPr>
          <a:lstStyle/>
          <a:p>
            <a:r>
              <a:rPr lang="zh-TW" altLang="en-US" sz="3600" b="1" spc="5" dirty="0" smtClean="0">
                <a:solidFill>
                  <a:schemeClr val="bg2"/>
                </a:solidFill>
                <a:latin typeface="微軟正黑體" panose="020B0604030504040204" pitchFamily="34" charset="-120"/>
                <a:ea typeface="微軟正黑體" panose="020B0604030504040204" pitchFamily="34" charset="-120"/>
              </a:rPr>
              <a:t>員額編制說明</a:t>
            </a:r>
            <a:r>
              <a:rPr lang="en-US" altLang="zh-TW" sz="3600" b="1" spc="5" dirty="0" smtClean="0">
                <a:solidFill>
                  <a:schemeClr val="bg2"/>
                </a:solidFill>
                <a:latin typeface="微軟正黑體" panose="020B0604030504040204" pitchFamily="34" charset="-120"/>
                <a:ea typeface="微軟正黑體" panose="020B0604030504040204" pitchFamily="34" charset="-120"/>
              </a:rPr>
              <a:t>PA</a:t>
            </a:r>
            <a:r>
              <a:rPr lang="zh-CN" altLang="en-US" sz="3600" b="1" spc="10" dirty="0" smtClean="0">
                <a:solidFill>
                  <a:schemeClr val="bg2"/>
                </a:solidFill>
                <a:latin typeface="微軟正黑體" panose="020B0604030504040204" pitchFamily="34" charset="-120"/>
                <a:ea typeface="微軟正黑體" panose="020B0604030504040204" pitchFamily="34" charset="-120"/>
              </a:rPr>
              <a:t>RT</a:t>
            </a:r>
            <a:r>
              <a:rPr lang="en-US" altLang="zh-TW" sz="3600" b="1" spc="10" dirty="0" smtClean="0">
                <a:solidFill>
                  <a:schemeClr val="bg2"/>
                </a:solidFill>
                <a:latin typeface="微軟正黑體" panose="020B0604030504040204" pitchFamily="34" charset="-120"/>
                <a:ea typeface="微軟正黑體" panose="020B0604030504040204" pitchFamily="34" charset="-120"/>
              </a:rPr>
              <a:t>1-</a:t>
            </a:r>
            <a:r>
              <a:rPr lang="zh-TW" altLang="en-US" sz="3600" b="1" spc="10" dirty="0">
                <a:solidFill>
                  <a:schemeClr val="bg2"/>
                </a:solidFill>
                <a:latin typeface="微軟正黑體" panose="020B0604030504040204" pitchFamily="34" charset="-120"/>
                <a:ea typeface="微軟正黑體" panose="020B0604030504040204" pitchFamily="34" charset="-120"/>
              </a:rPr>
              <a:t>「偏遠地區學校」</a:t>
            </a:r>
            <a:endParaRPr lang="zh-TW" altLang="en-US" sz="3200" b="1" dirty="0">
              <a:solidFill>
                <a:schemeClr val="bg2"/>
              </a:solidFill>
              <a:latin typeface="微軟正黑體" panose="020B0604030504040204" pitchFamily="34" charset="-120"/>
              <a:ea typeface="微軟正黑體" panose="020B0604030504040204" pitchFamily="34" charset="-120"/>
            </a:endParaRPr>
          </a:p>
        </p:txBody>
      </p:sp>
      <p:sp>
        <p:nvSpPr>
          <p:cNvPr id="14" name="內容預留位置 2"/>
          <p:cNvSpPr>
            <a:spLocks noGrp="1"/>
          </p:cNvSpPr>
          <p:nvPr>
            <p:ph idx="1"/>
          </p:nvPr>
        </p:nvSpPr>
        <p:spPr>
          <a:xfrm>
            <a:off x="90152" y="1872568"/>
            <a:ext cx="12101848" cy="1475939"/>
          </a:xfrm>
        </p:spPr>
        <p:txBody>
          <a:bodyPr rtlCol="0">
            <a:noAutofit/>
          </a:bodyPr>
          <a:lstStyle/>
          <a:p>
            <a:r>
              <a:rPr lang="zh-TW" altLang="en-US" sz="2400" b="1" dirty="0" smtClean="0">
                <a:solidFill>
                  <a:srgbClr val="FF0000"/>
                </a:solidFill>
              </a:rPr>
              <a:t>「</a:t>
            </a:r>
            <a:r>
              <a:rPr lang="zh-TW" altLang="en-US" sz="2400" b="1" dirty="0">
                <a:solidFill>
                  <a:srgbClr val="FF0000"/>
                </a:solidFill>
              </a:rPr>
              <a:t>偏遠地區學校</a:t>
            </a:r>
            <a:r>
              <a:rPr lang="zh-TW" altLang="en-US" sz="2400" b="1" dirty="0" smtClean="0">
                <a:solidFill>
                  <a:srgbClr val="FF0000"/>
                </a:solidFill>
              </a:rPr>
              <a:t>」</a:t>
            </a:r>
            <a:r>
              <a:rPr lang="zh-TW" altLang="en-US" sz="2400" dirty="0" smtClean="0"/>
              <a:t>：</a:t>
            </a:r>
            <a:r>
              <a:rPr lang="zh-TW" altLang="en-US" sz="2400" dirty="0"/>
              <a:t>為</a:t>
            </a:r>
            <a:r>
              <a:rPr lang="zh-TW" altLang="en-US" sz="2400" dirty="0" smtClean="0"/>
              <a:t>配合</a:t>
            </a:r>
            <a:r>
              <a:rPr lang="zh-TW" altLang="en-US" sz="2400" b="1" dirty="0" smtClean="0">
                <a:latin typeface="標楷體" panose="03000509000000000000" pitchFamily="65" charset="-120"/>
                <a:ea typeface="標楷體" panose="03000509000000000000" pitchFamily="65" charset="-120"/>
              </a:rPr>
              <a:t>「</a:t>
            </a:r>
            <a:r>
              <a:rPr lang="zh-TW" altLang="en-US" sz="2400" b="1" dirty="0" smtClean="0"/>
              <a:t>偏遠</a:t>
            </a:r>
            <a:r>
              <a:rPr lang="zh-TW" altLang="en-US" sz="2400" b="1" dirty="0"/>
              <a:t>地區學校教育發展</a:t>
            </a:r>
            <a:r>
              <a:rPr lang="zh-TW" altLang="en-US" sz="2400" b="1" dirty="0" smtClean="0"/>
              <a:t>條例</a:t>
            </a:r>
            <a:r>
              <a:rPr lang="zh-TW" altLang="en-US" sz="2400" b="1" dirty="0" smtClean="0">
                <a:latin typeface="標楷體" panose="03000509000000000000" pitchFamily="65" charset="-120"/>
                <a:ea typeface="標楷體" panose="03000509000000000000" pitchFamily="65" charset="-120"/>
              </a:rPr>
              <a:t>」</a:t>
            </a:r>
            <a:r>
              <a:rPr lang="zh-TW" altLang="en-US" sz="2400" dirty="0" smtClean="0"/>
              <a:t>規定</a:t>
            </a:r>
            <a:r>
              <a:rPr lang="zh-TW" altLang="en-US" sz="2400" dirty="0" smtClean="0">
                <a:latin typeface="標楷體" panose="03000509000000000000" pitchFamily="65" charset="-120"/>
                <a:ea typeface="標楷體" panose="03000509000000000000" pitchFamily="65" charset="-120"/>
              </a:rPr>
              <a:t>，</a:t>
            </a:r>
            <a:r>
              <a:rPr lang="zh-TW" altLang="en-US" sz="2400" dirty="0" smtClean="0"/>
              <a:t>按教師授課節數滿足學生學習節數之原則下，自</a:t>
            </a:r>
            <a:r>
              <a:rPr lang="en-US" sz="2400" dirty="0" smtClean="0"/>
              <a:t>109</a:t>
            </a:r>
            <a:r>
              <a:rPr lang="zh-TW" altLang="en-US" sz="2400" dirty="0" smtClean="0"/>
              <a:t>學年度起</a:t>
            </a:r>
            <a:r>
              <a:rPr lang="zh-TW" altLang="en-US" sz="2400" dirty="0"/>
              <a:t>，</a:t>
            </a:r>
            <a:r>
              <a:rPr lang="zh-TW" altLang="en-US" sz="2400" dirty="0" smtClean="0"/>
              <a:t>所增置之員額</a:t>
            </a:r>
            <a:r>
              <a:rPr lang="zh-TW" altLang="en-US" sz="2400" b="1" dirty="0" smtClean="0"/>
              <a:t>全數納入專任教師編制</a:t>
            </a:r>
            <a:r>
              <a:rPr lang="zh-TW" altLang="en-US" sz="2400" dirty="0" smtClean="0"/>
              <a:t>。另全校</a:t>
            </a:r>
            <a:r>
              <a:rPr lang="zh-TW" altLang="en-US" sz="2400" b="1" dirty="0" smtClean="0"/>
              <a:t>學生人數未達</a:t>
            </a:r>
            <a:r>
              <a:rPr lang="en-US" sz="2400" b="1" dirty="0" smtClean="0"/>
              <a:t>31</a:t>
            </a:r>
            <a:r>
              <a:rPr lang="zh-TW" altLang="en-US" sz="2400" b="1" dirty="0" smtClean="0"/>
              <a:t>人</a:t>
            </a:r>
            <a:r>
              <a:rPr lang="zh-TW" altLang="en-US" sz="2400" dirty="0" smtClean="0"/>
              <a:t>學校，所增置之員額仍採</a:t>
            </a:r>
            <a:r>
              <a:rPr lang="zh-TW" altLang="en-US" sz="2400" b="1" u="sng" dirty="0" smtClean="0"/>
              <a:t>編制外</a:t>
            </a:r>
            <a:r>
              <a:rPr lang="zh-TW" altLang="en-US" sz="2400" u="sng" dirty="0" smtClean="0"/>
              <a:t>代理教師</a:t>
            </a:r>
            <a:r>
              <a:rPr lang="zh-TW" altLang="en-US" sz="2400" dirty="0" smtClean="0"/>
              <a:t>方式補助。</a:t>
            </a:r>
            <a:endParaRPr lang="en-US" altLang="zh-TW" sz="2400" dirty="0" smtClean="0"/>
          </a:p>
          <a:p>
            <a:r>
              <a:rPr lang="zh-TW" altLang="en-US" sz="2400" dirty="0">
                <a:latin typeface="微軟正黑體" panose="020B0604030504040204" pitchFamily="34" charset="-120"/>
                <a:ea typeface="微軟正黑體" panose="020B0604030504040204" pitchFamily="34" charset="-120"/>
              </a:rPr>
              <a:t>惟部分學校增置之員額未及於納入教甄聘專任教師，爰</a:t>
            </a:r>
            <a:r>
              <a:rPr lang="en-US" altLang="zh-TW" sz="2400" b="1" dirty="0">
                <a:latin typeface="微軟正黑體" panose="020B0604030504040204" pitchFamily="34" charset="-120"/>
                <a:ea typeface="微軟正黑體" panose="020B0604030504040204" pitchFamily="34" charset="-120"/>
              </a:rPr>
              <a:t>109</a:t>
            </a:r>
            <a:r>
              <a:rPr lang="zh-TW" altLang="en-US" sz="2400" b="1" dirty="0">
                <a:latin typeface="微軟正黑體" panose="020B0604030504040204" pitchFamily="34" charset="-120"/>
                <a:ea typeface="微軟正黑體" panose="020B0604030504040204" pitchFamily="34" charset="-120"/>
              </a:rPr>
              <a:t>學年度先納入管控，並聘任代理教師。</a:t>
            </a:r>
            <a:endParaRPr lang="en-US" altLang="zh-TW" sz="2400" b="1" dirty="0" smtClean="0">
              <a:latin typeface="微軟正黑體" panose="020B0604030504040204" pitchFamily="34" charset="-120"/>
              <a:ea typeface="微軟正黑體" panose="020B0604030504040204" pitchFamily="34" charset="-120"/>
            </a:endParaRPr>
          </a:p>
          <a:p>
            <a:endParaRPr lang="en-US" altLang="zh-TW" sz="2400" dirty="0" smtClean="0"/>
          </a:p>
          <a:p>
            <a:endParaRPr lang="en-US" altLang="zh-TW" sz="2400" b="1" dirty="0" smtClean="0">
              <a:solidFill>
                <a:srgbClr val="7030A0"/>
              </a:solidFill>
              <a:latin typeface="新細明體" panose="02020500000000000000" pitchFamily="18" charset="-120"/>
              <a:ea typeface="新細明體" panose="02020500000000000000" pitchFamily="18" charset="-120"/>
            </a:endParaRPr>
          </a:p>
        </p:txBody>
      </p:sp>
      <p:sp>
        <p:nvSpPr>
          <p:cNvPr id="7" name="矩形 6"/>
          <p:cNvSpPr/>
          <p:nvPr/>
        </p:nvSpPr>
        <p:spPr>
          <a:xfrm>
            <a:off x="8271876" y="4708412"/>
            <a:ext cx="1322698" cy="2025156"/>
          </a:xfrm>
          <a:prstGeom prst="rect">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a:solidFill>
                <a:srgbClr val="E5E6DA"/>
              </a:solidFill>
            </a:endParaRPr>
          </a:p>
        </p:txBody>
      </p:sp>
      <p:sp>
        <p:nvSpPr>
          <p:cNvPr id="8" name="矩形 7"/>
          <p:cNvSpPr/>
          <p:nvPr/>
        </p:nvSpPr>
        <p:spPr>
          <a:xfrm>
            <a:off x="1280160" y="4708412"/>
            <a:ext cx="2523214" cy="2025156"/>
          </a:xfrm>
          <a:prstGeom prst="rect">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a:solidFill>
                <a:srgbClr val="E5E6DA"/>
              </a:solidFill>
            </a:endParaRPr>
          </a:p>
        </p:txBody>
      </p:sp>
      <p:sp>
        <p:nvSpPr>
          <p:cNvPr id="9" name="矩形 8"/>
          <p:cNvSpPr/>
          <p:nvPr/>
        </p:nvSpPr>
        <p:spPr>
          <a:xfrm>
            <a:off x="4878217" y="5407494"/>
            <a:ext cx="1906896" cy="1326074"/>
          </a:xfrm>
          <a:prstGeom prst="rect">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buFontTx/>
              <a:buNone/>
            </a:pPr>
            <a:endParaRPr lang="zh-TW" altLang="en-US">
              <a:solidFill>
                <a:srgbClr val="E5E6DA"/>
              </a:solidFill>
            </a:endParaRPr>
          </a:p>
        </p:txBody>
      </p:sp>
    </p:spTree>
    <p:extLst>
      <p:ext uri="{BB962C8B-B14F-4D97-AF65-F5344CB8AC3E}">
        <p14:creationId xmlns:p14="http://schemas.microsoft.com/office/powerpoint/2010/main" val="3676309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標題 1"/>
          <p:cNvSpPr>
            <a:spLocks noGrp="1"/>
          </p:cNvSpPr>
          <p:nvPr>
            <p:ph type="title"/>
          </p:nvPr>
        </p:nvSpPr>
        <p:spPr/>
        <p:txBody>
          <a:bodyPr rtlCol="0">
            <a:normAutofit/>
          </a:bodyPr>
          <a:lstStyle/>
          <a:p>
            <a:r>
              <a:rPr lang="zh-TW" altLang="en-US" sz="3600" b="1" spc="5" dirty="0">
                <a:solidFill>
                  <a:schemeClr val="bg2"/>
                </a:solidFill>
                <a:latin typeface="微軟正黑體" panose="020B0604030504040204" pitchFamily="34" charset="-120"/>
                <a:ea typeface="微軟正黑體" panose="020B0604030504040204" pitchFamily="34" charset="-120"/>
              </a:rPr>
              <a:t>員額編制說明</a:t>
            </a:r>
            <a:r>
              <a:rPr lang="en-US" altLang="zh-TW" sz="3600" b="1" spc="5" dirty="0">
                <a:solidFill>
                  <a:schemeClr val="bg2"/>
                </a:solidFill>
                <a:latin typeface="微軟正黑體" panose="020B0604030504040204" pitchFamily="34" charset="-120"/>
                <a:ea typeface="微軟正黑體" panose="020B0604030504040204" pitchFamily="34" charset="-120"/>
              </a:rPr>
              <a:t>PA</a:t>
            </a:r>
            <a:r>
              <a:rPr lang="zh-CN" altLang="en-US" sz="3600" b="1" spc="10" dirty="0">
                <a:solidFill>
                  <a:schemeClr val="bg2"/>
                </a:solidFill>
                <a:latin typeface="微軟正黑體" panose="020B0604030504040204" pitchFamily="34" charset="-120"/>
                <a:ea typeface="微軟正黑體" panose="020B0604030504040204" pitchFamily="34" charset="-120"/>
              </a:rPr>
              <a:t>R</a:t>
            </a:r>
            <a:r>
              <a:rPr lang="zh-CN" altLang="en-US" sz="3600" b="1" spc="10" dirty="0" smtClean="0">
                <a:solidFill>
                  <a:schemeClr val="bg2"/>
                </a:solidFill>
                <a:latin typeface="微軟正黑體" panose="020B0604030504040204" pitchFamily="34" charset="-120"/>
                <a:ea typeface="微軟正黑體" panose="020B0604030504040204" pitchFamily="34" charset="-120"/>
              </a:rPr>
              <a:t>T</a:t>
            </a:r>
            <a:r>
              <a:rPr lang="en-US" altLang="zh-TW" sz="3600" b="1" spc="10" dirty="0" smtClean="0">
                <a:solidFill>
                  <a:schemeClr val="bg2"/>
                </a:solidFill>
                <a:latin typeface="微軟正黑體" panose="020B0604030504040204" pitchFamily="34" charset="-120"/>
                <a:ea typeface="微軟正黑體" panose="020B0604030504040204" pitchFamily="34" charset="-120"/>
              </a:rPr>
              <a:t>2(</a:t>
            </a:r>
            <a:r>
              <a:rPr lang="zh-TW" altLang="en-US" sz="3600" b="1" spc="10" dirty="0" smtClean="0">
                <a:solidFill>
                  <a:schemeClr val="bg2"/>
                </a:solidFill>
                <a:latin typeface="微軟正黑體" panose="020B0604030504040204" pitchFamily="34" charset="-120"/>
                <a:ea typeface="微軟正黑體" panose="020B0604030504040204" pitchFamily="34" charset="-120"/>
              </a:rPr>
              <a:t>名詞解釋</a:t>
            </a:r>
            <a:r>
              <a:rPr lang="en-US" altLang="zh-TW" sz="3600" b="1" spc="10" dirty="0" smtClean="0">
                <a:solidFill>
                  <a:schemeClr val="bg2"/>
                </a:solidFill>
                <a:latin typeface="微軟正黑體" panose="020B0604030504040204" pitchFamily="34" charset="-120"/>
                <a:ea typeface="微軟正黑體" panose="020B0604030504040204" pitchFamily="34" charset="-120"/>
              </a:rPr>
              <a:t>)</a:t>
            </a:r>
            <a:endParaRPr lang="zh-TW" altLang="en-US" sz="3200" b="1" dirty="0">
              <a:solidFill>
                <a:schemeClr val="bg2"/>
              </a:solidFill>
              <a:latin typeface="微軟正黑體" panose="020B0604030504040204" pitchFamily="34" charset="-120"/>
              <a:ea typeface="微軟正黑體" panose="020B0604030504040204" pitchFamily="34" charset="-120"/>
            </a:endParaRPr>
          </a:p>
        </p:txBody>
      </p:sp>
      <p:sp>
        <p:nvSpPr>
          <p:cNvPr id="5" name="內容預留位置 2"/>
          <p:cNvSpPr>
            <a:spLocks noGrp="1"/>
          </p:cNvSpPr>
          <p:nvPr>
            <p:ph idx="1"/>
          </p:nvPr>
        </p:nvSpPr>
        <p:spPr>
          <a:xfrm>
            <a:off x="762000" y="1971675"/>
            <a:ext cx="11214100" cy="4351338"/>
          </a:xfrm>
        </p:spPr>
        <p:txBody>
          <a:bodyPr rtlCol="0">
            <a:noAutofit/>
          </a:bodyPr>
          <a:lstStyle/>
          <a:p>
            <a:r>
              <a:rPr lang="zh-TW" altLang="en-US" sz="2800" b="1" dirty="0" smtClean="0">
                <a:latin typeface="微軟正黑體" panose="020B0604030504040204" pitchFamily="34" charset="-120"/>
                <a:ea typeface="微軟正黑體" panose="020B0604030504040204" pitchFamily="34" charset="-120"/>
              </a:rPr>
              <a:t>編制</a:t>
            </a:r>
            <a:r>
              <a:rPr lang="zh-TW" altLang="en-US" sz="2800" b="1" dirty="0" smtClean="0">
                <a:solidFill>
                  <a:srgbClr val="FF0000"/>
                </a:solidFill>
                <a:latin typeface="微軟正黑體" panose="020B0604030504040204" pitchFamily="34" charset="-120"/>
                <a:ea typeface="微軟正黑體" panose="020B0604030504040204" pitchFamily="34" charset="-120"/>
              </a:rPr>
              <a:t>內</a:t>
            </a:r>
            <a:r>
              <a:rPr lang="zh-TW" altLang="en-US" sz="2800" dirty="0" smtClean="0">
                <a:latin typeface="微軟正黑體" panose="020B0604030504040204" pitchFamily="34" charset="-120"/>
                <a:ea typeface="微軟正黑體" panose="020B0604030504040204" pitchFamily="34" charset="-120"/>
              </a:rPr>
              <a:t>教師有</a:t>
            </a:r>
            <a:r>
              <a:rPr lang="zh-TW" altLang="en-US" sz="2800" b="1" dirty="0" smtClean="0">
                <a:latin typeface="微軟正黑體" panose="020B0604030504040204" pitchFamily="34" charset="-120"/>
                <a:ea typeface="微軟正黑體" panose="020B0604030504040204" pitchFamily="34" charset="-120"/>
              </a:rPr>
              <a:t>四</a:t>
            </a:r>
            <a:r>
              <a:rPr lang="zh-TW" altLang="en-US" sz="2800" dirty="0" smtClean="0">
                <a:latin typeface="微軟正黑體" panose="020B0604030504040204" pitchFamily="34" charset="-120"/>
                <a:ea typeface="微軟正黑體" panose="020B0604030504040204" pitchFamily="34" charset="-120"/>
              </a:rPr>
              <a:t>種：</a:t>
            </a:r>
            <a:endParaRPr lang="en-US" altLang="zh-TW" sz="2800" dirty="0" smtClean="0">
              <a:latin typeface="微軟正黑體" panose="020B0604030504040204" pitchFamily="34" charset="-120"/>
              <a:ea typeface="微軟正黑體" panose="020B0604030504040204" pitchFamily="34" charset="-120"/>
            </a:endParaRPr>
          </a:p>
          <a:p>
            <a:pPr marL="0" indent="0">
              <a:buNone/>
            </a:pPr>
            <a:r>
              <a:rPr lang="zh-TW" altLang="en-US" sz="2800" dirty="0" smtClean="0">
                <a:latin typeface="微軟正黑體" panose="020B0604030504040204" pitchFamily="34" charset="-120"/>
                <a:ea typeface="微軟正黑體" panose="020B0604030504040204" pitchFamily="34" charset="-120"/>
              </a:rPr>
              <a:t>   </a:t>
            </a:r>
            <a:r>
              <a:rPr lang="en-US" altLang="zh-TW" sz="2800" dirty="0" smtClean="0">
                <a:latin typeface="微軟正黑體" panose="020B0604030504040204" pitchFamily="34" charset="-120"/>
                <a:ea typeface="微軟正黑體" panose="020B0604030504040204" pitchFamily="34" charset="-120"/>
              </a:rPr>
              <a:t>(1)</a:t>
            </a:r>
            <a:r>
              <a:rPr lang="zh-TW" altLang="en-US" sz="2800" dirty="0">
                <a:latin typeface="微軟正黑體" panose="020B0604030504040204" pitchFamily="34" charset="-120"/>
                <a:ea typeface="微軟正黑體" panose="020B0604030504040204" pitchFamily="34" charset="-120"/>
              </a:rPr>
              <a:t>正式</a:t>
            </a:r>
            <a:r>
              <a:rPr lang="zh-TW" altLang="en-US" sz="2800" dirty="0" smtClean="0">
                <a:latin typeface="微軟正黑體" panose="020B0604030504040204" pitchFamily="34" charset="-120"/>
                <a:ea typeface="微軟正黑體" panose="020B0604030504040204" pitchFamily="34" charset="-120"/>
              </a:rPr>
              <a:t>教師</a:t>
            </a:r>
            <a:endParaRPr lang="en-US" altLang="zh-TW" sz="2800" dirty="0" smtClean="0">
              <a:latin typeface="微軟正黑體" panose="020B0604030504040204" pitchFamily="34" charset="-120"/>
              <a:ea typeface="微軟正黑體" panose="020B0604030504040204" pitchFamily="34" charset="-120"/>
            </a:endParaRPr>
          </a:p>
          <a:p>
            <a:pPr marL="0" indent="0">
              <a:buNone/>
            </a:pPr>
            <a:r>
              <a:rPr lang="zh-TW" altLang="en-US" sz="2800" dirty="0" smtClean="0">
                <a:latin typeface="微軟正黑體" panose="020B0604030504040204" pitchFamily="34" charset="-120"/>
                <a:ea typeface="微軟正黑體" panose="020B0604030504040204" pitchFamily="34" charset="-120"/>
              </a:rPr>
              <a:t>   </a:t>
            </a:r>
            <a:r>
              <a:rPr lang="en-US" altLang="zh-TW" sz="2800" dirty="0" smtClean="0">
                <a:latin typeface="微軟正黑體" panose="020B0604030504040204" pitchFamily="34" charset="-120"/>
                <a:ea typeface="微軟正黑體" panose="020B0604030504040204" pitchFamily="34" charset="-120"/>
              </a:rPr>
              <a:t>(2)</a:t>
            </a:r>
            <a:r>
              <a:rPr lang="zh-TW" altLang="en-US" sz="2800" dirty="0">
                <a:latin typeface="微軟正黑體" panose="020B0604030504040204" pitchFamily="34" charset="-120"/>
                <a:ea typeface="微軟正黑體" panose="020B0604030504040204" pitchFamily="34" charset="-120"/>
              </a:rPr>
              <a:t>管</a:t>
            </a:r>
            <a:r>
              <a:rPr lang="zh-TW" altLang="en-US" sz="2800" dirty="0" smtClean="0">
                <a:latin typeface="微軟正黑體" panose="020B0604030504040204" pitchFamily="34" charset="-120"/>
                <a:ea typeface="微軟正黑體" panose="020B0604030504040204" pitchFamily="34" charset="-120"/>
              </a:rPr>
              <a:t>控懸</a:t>
            </a:r>
            <a:r>
              <a:rPr lang="zh-TW" altLang="en-US" sz="2800" dirty="0">
                <a:latin typeface="微軟正黑體" panose="020B0604030504040204" pitchFamily="34" charset="-120"/>
                <a:ea typeface="微軟正黑體" panose="020B0604030504040204" pitchFamily="34" charset="-120"/>
              </a:rPr>
              <a:t>缺</a:t>
            </a:r>
            <a:r>
              <a:rPr lang="zh-TW" altLang="en-US" sz="2800" dirty="0" smtClean="0">
                <a:latin typeface="微軟正黑體" panose="020B0604030504040204" pitchFamily="34" charset="-120"/>
                <a:ea typeface="微軟正黑體" panose="020B0604030504040204" pitchFamily="34" charset="-120"/>
              </a:rPr>
              <a:t>員額</a:t>
            </a:r>
            <a:r>
              <a:rPr lang="zh-TW" altLang="en-US" sz="2800" dirty="0">
                <a:latin typeface="微軟正黑體" panose="020B0604030504040204" pitchFamily="34" charset="-120"/>
                <a:ea typeface="微軟正黑體" panose="020B0604030504040204" pitchFamily="34" charset="-120"/>
              </a:rPr>
              <a:t>長</a:t>
            </a:r>
            <a:r>
              <a:rPr lang="zh-TW" altLang="en-US" sz="2800" dirty="0" smtClean="0">
                <a:latin typeface="微軟正黑體" panose="020B0604030504040204" pitchFamily="34" charset="-120"/>
                <a:ea typeface="微軟正黑體" panose="020B0604030504040204" pitchFamily="34" charset="-120"/>
              </a:rPr>
              <a:t>代</a:t>
            </a:r>
            <a:endParaRPr lang="en-US" altLang="zh-TW" sz="2800" dirty="0" smtClean="0">
              <a:latin typeface="微軟正黑體" panose="020B0604030504040204" pitchFamily="34" charset="-120"/>
              <a:ea typeface="微軟正黑體" panose="020B0604030504040204" pitchFamily="34" charset="-120"/>
            </a:endParaRPr>
          </a:p>
          <a:p>
            <a:pPr marL="0" indent="0">
              <a:buNone/>
            </a:pPr>
            <a:r>
              <a:rPr lang="zh-TW" altLang="en-US" sz="2800" dirty="0" smtClean="0">
                <a:latin typeface="微軟正黑體" panose="020B0604030504040204" pitchFamily="34" charset="-120"/>
                <a:ea typeface="微軟正黑體" panose="020B0604030504040204" pitchFamily="34" charset="-120"/>
              </a:rPr>
              <a:t>   </a:t>
            </a:r>
            <a:r>
              <a:rPr lang="en-US" altLang="zh-TW" sz="2800" dirty="0" smtClean="0">
                <a:latin typeface="微軟正黑體" panose="020B0604030504040204" pitchFamily="34" charset="-120"/>
                <a:ea typeface="微軟正黑體" panose="020B0604030504040204" pitchFamily="34" charset="-120"/>
              </a:rPr>
              <a:t>(3)</a:t>
            </a:r>
            <a:r>
              <a:rPr lang="zh-TW" altLang="en-US" sz="2800" dirty="0">
                <a:latin typeface="微軟正黑體" panose="020B0604030504040204" pitchFamily="34" charset="-120"/>
                <a:ea typeface="微軟正黑體" panose="020B0604030504040204" pitchFamily="34" charset="-120"/>
              </a:rPr>
              <a:t>增置編制內教師</a:t>
            </a:r>
            <a:r>
              <a:rPr lang="en-US" altLang="zh-TW" sz="2800" dirty="0" smtClean="0">
                <a:latin typeface="微軟正黑體" panose="020B0604030504040204" pitchFamily="34" charset="-120"/>
                <a:ea typeface="微軟正黑體" panose="020B0604030504040204" pitchFamily="34" charset="-120"/>
              </a:rPr>
              <a:t>(</a:t>
            </a:r>
            <a:r>
              <a:rPr lang="zh-TW" altLang="en-US" sz="2800" dirty="0" smtClean="0">
                <a:latin typeface="微軟正黑體" panose="020B0604030504040204" pitchFamily="34" charset="-120"/>
                <a:ea typeface="微軟正黑體" panose="020B0604030504040204" pitchFamily="34" charset="-120"/>
              </a:rPr>
              <a:t>偏遠地區學校</a:t>
            </a:r>
            <a:r>
              <a:rPr lang="en-US" altLang="zh-TW" sz="2800" dirty="0" smtClean="0">
                <a:latin typeface="微軟正黑體" panose="020B0604030504040204" pitchFamily="34" charset="-120"/>
                <a:ea typeface="微軟正黑體" panose="020B0604030504040204" pitchFamily="34" charset="-120"/>
              </a:rPr>
              <a:t>)</a:t>
            </a:r>
          </a:p>
          <a:p>
            <a:pPr marL="0" indent="0">
              <a:buNone/>
            </a:pPr>
            <a:r>
              <a:rPr lang="zh-TW" altLang="en-US" sz="2800" dirty="0" smtClean="0">
                <a:latin typeface="微軟正黑體" panose="020B0604030504040204" pitchFamily="34" charset="-120"/>
                <a:ea typeface="微軟正黑體" panose="020B0604030504040204" pitchFamily="34" charset="-120"/>
              </a:rPr>
              <a:t>   </a:t>
            </a:r>
            <a:r>
              <a:rPr lang="en-US" altLang="zh-TW" sz="2800" dirty="0" smtClean="0">
                <a:latin typeface="微軟正黑體" panose="020B0604030504040204" pitchFamily="34" charset="-120"/>
                <a:ea typeface="微軟正黑體" panose="020B0604030504040204" pitchFamily="34" charset="-120"/>
              </a:rPr>
              <a:t>(4)</a:t>
            </a:r>
            <a:r>
              <a:rPr lang="zh-TW" altLang="en-US" sz="2800" dirty="0" smtClean="0">
                <a:latin typeface="微軟正黑體" panose="020B0604030504040204" pitchFamily="34" charset="-120"/>
                <a:ea typeface="微軟正黑體" panose="020B0604030504040204" pitchFamily="34" charset="-120"/>
              </a:rPr>
              <a:t>非實聘編餘缺或實</a:t>
            </a:r>
            <a:r>
              <a:rPr lang="zh-TW" altLang="en-US" sz="2800" dirty="0">
                <a:latin typeface="微軟正黑體" panose="020B0604030504040204" pitchFamily="34" charset="-120"/>
                <a:ea typeface="微軟正黑體" panose="020B0604030504040204" pitchFamily="34" charset="-120"/>
              </a:rPr>
              <a:t>聘編餘缺</a:t>
            </a:r>
            <a:r>
              <a:rPr lang="en-US" altLang="zh-TW" sz="2800" dirty="0">
                <a:latin typeface="微軟正黑體" panose="020B0604030504040204" pitchFamily="34" charset="-120"/>
                <a:ea typeface="微軟正黑體" panose="020B0604030504040204" pitchFamily="34" charset="-120"/>
              </a:rPr>
              <a:t>(</a:t>
            </a:r>
            <a:r>
              <a:rPr lang="zh-TW" altLang="en-US" sz="2800" dirty="0">
                <a:latin typeface="微軟正黑體" panose="020B0604030504040204" pitchFamily="34" charset="-120"/>
                <a:ea typeface="微軟正黑體" panose="020B0604030504040204" pitchFamily="34" charset="-120"/>
              </a:rPr>
              <a:t>正式或長代</a:t>
            </a:r>
            <a:r>
              <a:rPr lang="en-US" altLang="zh-TW" sz="2800" dirty="0" smtClean="0">
                <a:latin typeface="微軟正黑體" panose="020B0604030504040204" pitchFamily="34" charset="-120"/>
                <a:ea typeface="微軟正黑體" panose="020B0604030504040204" pitchFamily="34" charset="-120"/>
              </a:rPr>
              <a:t>)</a:t>
            </a:r>
          </a:p>
          <a:p>
            <a:r>
              <a:rPr lang="zh-TW" altLang="en-US" sz="2800" b="1" dirty="0" smtClean="0">
                <a:latin typeface="微軟正黑體" panose="020B0604030504040204" pitchFamily="34" charset="-120"/>
                <a:ea typeface="微軟正黑體" panose="020B0604030504040204" pitchFamily="34" charset="-120"/>
              </a:rPr>
              <a:t>編制</a:t>
            </a:r>
            <a:r>
              <a:rPr lang="zh-TW" altLang="en-US" sz="2800" b="1" dirty="0" smtClean="0">
                <a:solidFill>
                  <a:srgbClr val="FF0000"/>
                </a:solidFill>
                <a:latin typeface="微軟正黑體" panose="020B0604030504040204" pitchFamily="34" charset="-120"/>
                <a:ea typeface="微軟正黑體" panose="020B0604030504040204" pitchFamily="34" charset="-120"/>
              </a:rPr>
              <a:t>外</a:t>
            </a:r>
            <a:r>
              <a:rPr lang="zh-TW" altLang="en-US" sz="2800" dirty="0" smtClean="0">
                <a:latin typeface="微軟正黑體" panose="020B0604030504040204" pitchFamily="34" charset="-120"/>
                <a:ea typeface="微軟正黑體" panose="020B0604030504040204" pitchFamily="34" charset="-120"/>
              </a:rPr>
              <a:t>教師只有一種</a:t>
            </a:r>
            <a:r>
              <a:rPr lang="zh-TW" altLang="en-US" sz="2800" dirty="0">
                <a:latin typeface="微軟正黑體" panose="020B0604030504040204" pitchFamily="34" charset="-120"/>
                <a:ea typeface="微軟正黑體" panose="020B0604030504040204" pitchFamily="34" charset="-120"/>
              </a:rPr>
              <a:t>：</a:t>
            </a:r>
            <a:r>
              <a:rPr lang="zh-TW" altLang="en-US" sz="2800" b="1" dirty="0">
                <a:latin typeface="微軟正黑體" panose="020B0604030504040204" pitchFamily="34" charset="-120"/>
                <a:ea typeface="微軟正黑體" panose="020B0604030504040204" pitchFamily="34" charset="-120"/>
              </a:rPr>
              <a:t>合理員額補助增</a:t>
            </a:r>
            <a:r>
              <a:rPr lang="zh-TW" altLang="en-US" sz="2800" b="1" dirty="0" smtClean="0">
                <a:latin typeface="微軟正黑體" panose="020B0604030504040204" pitchFamily="34" charset="-120"/>
                <a:ea typeface="微軟正黑體" panose="020B0604030504040204" pitchFamily="34" charset="-120"/>
              </a:rPr>
              <a:t>置長期代理教師</a:t>
            </a:r>
            <a:endParaRPr lang="en-US" altLang="zh-TW" sz="2800" b="1" dirty="0" smtClean="0">
              <a:latin typeface="微軟正黑體" panose="020B0604030504040204" pitchFamily="34" charset="-120"/>
              <a:ea typeface="微軟正黑體" panose="020B0604030504040204" pitchFamily="34" charset="-120"/>
            </a:endParaRPr>
          </a:p>
          <a:p>
            <a:r>
              <a:rPr lang="zh-TW" altLang="en-US" sz="2800" b="1" dirty="0" smtClean="0">
                <a:solidFill>
                  <a:srgbClr val="FF0000"/>
                </a:solidFill>
                <a:latin typeface="微軟正黑體" panose="020B0604030504040204" pitchFamily="34" charset="-120"/>
                <a:ea typeface="微軟正黑體" panose="020B0604030504040204" pitchFamily="34" charset="-120"/>
              </a:rPr>
              <a:t>回兼節數由編制內教師及長代回兼</a:t>
            </a:r>
            <a:r>
              <a:rPr lang="en-US" altLang="zh-TW" sz="2800" b="1" dirty="0" smtClean="0">
                <a:solidFill>
                  <a:srgbClr val="FF0000"/>
                </a:solidFill>
                <a:latin typeface="微軟正黑體" panose="020B0604030504040204" pitchFamily="34" charset="-120"/>
                <a:ea typeface="微軟正黑體" panose="020B0604030504040204" pitchFamily="34" charset="-120"/>
              </a:rPr>
              <a:t>(</a:t>
            </a:r>
            <a:r>
              <a:rPr lang="zh-TW" altLang="en-US" sz="2800" b="1" dirty="0" smtClean="0">
                <a:solidFill>
                  <a:srgbClr val="FF0000"/>
                </a:solidFill>
                <a:latin typeface="微軟正黑體" panose="020B0604030504040204" pitchFamily="34" charset="-120"/>
                <a:ea typeface="微軟正黑體" panose="020B0604030504040204" pitchFamily="34" charset="-120"/>
              </a:rPr>
              <a:t>超鐘</a:t>
            </a:r>
            <a:r>
              <a:rPr lang="en-US" altLang="zh-TW" sz="2800" b="1" dirty="0" smtClean="0">
                <a:solidFill>
                  <a:srgbClr val="FF0000"/>
                </a:solidFill>
                <a:latin typeface="微軟正黑體" panose="020B0604030504040204" pitchFamily="34" charset="-120"/>
                <a:ea typeface="微軟正黑體" panose="020B0604030504040204" pitchFamily="34" charset="-120"/>
              </a:rPr>
              <a:t>)</a:t>
            </a:r>
            <a:r>
              <a:rPr lang="zh-TW" altLang="en-US" sz="2800" b="1" dirty="0" smtClean="0">
                <a:solidFill>
                  <a:srgbClr val="FF0000"/>
                </a:solidFill>
                <a:latin typeface="微軟正黑體" panose="020B0604030504040204" pitchFamily="34" charset="-120"/>
                <a:ea typeface="微軟正黑體" panose="020B0604030504040204" pitchFamily="34" charset="-120"/>
              </a:rPr>
              <a:t>之節數</a:t>
            </a:r>
            <a:endParaRPr lang="en-US" altLang="zh-TW" sz="2800" b="1" dirty="0">
              <a:solidFill>
                <a:srgbClr val="FF0000"/>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1337555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標題 3"/>
          <p:cNvSpPr>
            <a:spLocks noGrp="1"/>
          </p:cNvSpPr>
          <p:nvPr>
            <p:ph type="title"/>
          </p:nvPr>
        </p:nvSpPr>
        <p:spPr/>
        <p:txBody>
          <a:bodyPr>
            <a:normAutofit/>
          </a:bodyPr>
          <a:lstStyle/>
          <a:p>
            <a:r>
              <a:rPr lang="zh-TW" altLang="en-US" sz="3600" b="1" dirty="0" smtClean="0">
                <a:latin typeface="微軟正黑體" panose="020B0604030504040204" pitchFamily="34" charset="-120"/>
                <a:ea typeface="微軟正黑體" panose="020B0604030504040204" pitchFamily="34" charset="-120"/>
              </a:rPr>
              <a:t>經費來源說明</a:t>
            </a:r>
            <a:endParaRPr lang="zh-TW" altLang="en-US" sz="3600" b="1" dirty="0">
              <a:latin typeface="微軟正黑體" panose="020B0604030504040204" pitchFamily="34" charset="-120"/>
              <a:ea typeface="微軟正黑體" panose="020B0604030504040204" pitchFamily="34" charset="-120"/>
            </a:endParaRPr>
          </a:p>
        </p:txBody>
      </p:sp>
      <p:sp>
        <p:nvSpPr>
          <p:cNvPr id="6" name="文字版面配置區 5"/>
          <p:cNvSpPr>
            <a:spLocks noGrp="1"/>
          </p:cNvSpPr>
          <p:nvPr>
            <p:ph type="body" sz="half" idx="2"/>
          </p:nvPr>
        </p:nvSpPr>
        <p:spPr>
          <a:xfrm>
            <a:off x="408453" y="2103192"/>
            <a:ext cx="11372045" cy="4932608"/>
          </a:xfrm>
        </p:spPr>
        <p:txBody>
          <a:bodyPr>
            <a:noAutofit/>
          </a:bodyPr>
          <a:lstStyle/>
          <a:p>
            <a:pPr>
              <a:spcBef>
                <a:spcPts val="600"/>
              </a:spcBef>
            </a:pPr>
            <a:r>
              <a:rPr lang="zh-TW" altLang="en-US" sz="2400" dirty="0">
                <a:solidFill>
                  <a:srgbClr val="FF0000"/>
                </a:solidFill>
                <a:latin typeface="微軟正黑體" panose="020B0604030504040204" pitchFamily="34" charset="-120"/>
                <a:ea typeface="微軟正黑體" panose="020B0604030504040204" pitchFamily="34" charset="-120"/>
              </a:rPr>
              <a:t>★</a:t>
            </a:r>
            <a:r>
              <a:rPr lang="zh-TW" altLang="en-US" sz="2400" b="1" dirty="0">
                <a:solidFill>
                  <a:srgbClr val="FF0000"/>
                </a:solidFill>
                <a:latin typeface="微軟正黑體" panose="020B0604030504040204" pitchFamily="34" charset="-120"/>
                <a:ea typeface="微軟正黑體" panose="020B0604030504040204" pitchFamily="34" charset="-120"/>
              </a:rPr>
              <a:t>不足節數由市預算學校人事費支應</a:t>
            </a:r>
            <a:r>
              <a:rPr lang="zh-TW" altLang="en-US" sz="2400" dirty="0">
                <a:solidFill>
                  <a:srgbClr val="FF0000"/>
                </a:solidFill>
                <a:latin typeface="微軟正黑體" panose="020B0604030504040204" pitchFamily="34" charset="-120"/>
                <a:ea typeface="微軟正黑體" panose="020B0604030504040204" pitchFamily="34" charset="-120"/>
              </a:rPr>
              <a:t>。</a:t>
            </a:r>
            <a:br>
              <a:rPr lang="zh-TW" altLang="en-US" sz="2400" dirty="0">
                <a:solidFill>
                  <a:srgbClr val="FF0000"/>
                </a:solidFill>
                <a:latin typeface="微軟正黑體" panose="020B0604030504040204" pitchFamily="34" charset="-120"/>
                <a:ea typeface="微軟正黑體" panose="020B0604030504040204" pitchFamily="34" charset="-120"/>
              </a:rPr>
            </a:br>
            <a:r>
              <a:rPr lang="zh-TW" altLang="en-US" sz="2400" dirty="0">
                <a:solidFill>
                  <a:srgbClr val="0070C0"/>
                </a:solidFill>
                <a:latin typeface="微軟正黑體" panose="020B0604030504040204" pitchFamily="34" charset="-120"/>
                <a:ea typeface="微軟正黑體" panose="020B0604030504040204" pitchFamily="34" charset="-120"/>
              </a:rPr>
              <a:t>★國教署中央補助款支應項目如下：</a:t>
            </a:r>
          </a:p>
          <a:p>
            <a:pPr>
              <a:spcBef>
                <a:spcPts val="0"/>
              </a:spcBef>
            </a:pPr>
            <a:r>
              <a:rPr lang="zh-TW" altLang="en-US" sz="2400" b="1" dirty="0" smtClean="0">
                <a:latin typeface="微軟正黑體" panose="020B0604030504040204" pitchFamily="34" charset="-120"/>
                <a:ea typeface="微軟正黑體" panose="020B0604030504040204" pitchFamily="34" charset="-120"/>
              </a:rPr>
              <a:t>項目一</a:t>
            </a:r>
            <a:r>
              <a:rPr lang="zh-TW" altLang="en-US" sz="2400" dirty="0" smtClean="0">
                <a:latin typeface="新細明體" panose="02020500000000000000" pitchFamily="18" charset="-120"/>
                <a:ea typeface="新細明體" panose="02020500000000000000" pitchFamily="18" charset="-120"/>
              </a:rPr>
              <a:t>：</a:t>
            </a:r>
            <a:r>
              <a:rPr lang="zh-TW" altLang="en-US" sz="2400" dirty="0" smtClean="0">
                <a:latin typeface="微軟正黑體" panose="020B0604030504040204" pitchFamily="34" charset="-120"/>
                <a:ea typeface="微軟正黑體" panose="020B0604030504040204" pitchFamily="34" charset="-120"/>
              </a:rPr>
              <a:t>編制</a:t>
            </a:r>
            <a:r>
              <a:rPr lang="zh-TW" altLang="en-US" sz="2400" dirty="0">
                <a:latin typeface="微軟正黑體" panose="020B0604030504040204" pitchFamily="34" charset="-120"/>
                <a:ea typeface="微軟正黑體" panose="020B0604030504040204" pitchFamily="34" charset="-120"/>
              </a:rPr>
              <a:t>外合理員額長代</a:t>
            </a:r>
            <a:r>
              <a:rPr lang="zh-TW" altLang="en-US" sz="2400" b="1" dirty="0">
                <a:latin typeface="微軟正黑體" panose="020B0604030504040204" pitchFamily="34" charset="-120"/>
                <a:ea typeface="微軟正黑體" panose="020B0604030504040204" pitchFamily="34" charset="-120"/>
              </a:rPr>
              <a:t>月薪</a:t>
            </a:r>
          </a:p>
          <a:p>
            <a:pPr>
              <a:spcBef>
                <a:spcPts val="0"/>
              </a:spcBef>
            </a:pPr>
            <a:r>
              <a:rPr lang="zh-TW" altLang="en-US" sz="2400" b="1" dirty="0" smtClean="0">
                <a:latin typeface="微軟正黑體" panose="020B0604030504040204" pitchFamily="34" charset="-120"/>
                <a:ea typeface="微軟正黑體" panose="020B0604030504040204" pitchFamily="34" charset="-120"/>
              </a:rPr>
              <a:t>項目二</a:t>
            </a:r>
            <a:r>
              <a:rPr lang="zh-TW" altLang="en-US" sz="2400" dirty="0" smtClean="0">
                <a:latin typeface="新細明體" panose="02020500000000000000" pitchFamily="18" charset="-120"/>
                <a:ea typeface="新細明體" panose="02020500000000000000" pitchFamily="18" charset="-120"/>
              </a:rPr>
              <a:t>：</a:t>
            </a:r>
            <a:r>
              <a:rPr lang="zh-TW" altLang="en-US" sz="2400" dirty="0" smtClean="0">
                <a:latin typeface="微軟正黑體" panose="020B0604030504040204" pitchFamily="34" charset="-120"/>
                <a:ea typeface="微軟正黑體" panose="020B0604030504040204" pitchFamily="34" charset="-120"/>
              </a:rPr>
              <a:t>回</a:t>
            </a:r>
            <a:r>
              <a:rPr lang="zh-TW" altLang="en-US" sz="2400" dirty="0">
                <a:latin typeface="微軟正黑體" panose="020B0604030504040204" pitchFamily="34" charset="-120"/>
                <a:ea typeface="微軟正黑體" panose="020B0604030504040204" pitchFamily="34" charset="-120"/>
              </a:rPr>
              <a:t>兼節數</a:t>
            </a:r>
            <a:r>
              <a:rPr lang="zh-TW" altLang="en-US" sz="2400" b="1" dirty="0">
                <a:latin typeface="微軟正黑體" panose="020B0604030504040204" pitchFamily="34" charset="-120"/>
                <a:ea typeface="微軟正黑體" panose="020B0604030504040204" pitchFamily="34" charset="-120"/>
              </a:rPr>
              <a:t>鐘點費</a:t>
            </a:r>
            <a:r>
              <a:rPr lang="zh-TW" altLang="en-US" sz="2400" dirty="0" smtClean="0">
                <a:latin typeface="微軟正黑體" panose="020B0604030504040204" pitchFamily="34" charset="-120"/>
                <a:ea typeface="微軟正黑體" panose="020B0604030504040204" pitchFamily="34" charset="-120"/>
              </a:rPr>
              <a:t>（</a:t>
            </a:r>
            <a:r>
              <a:rPr lang="en-US" altLang="zh-TW" sz="2400" dirty="0" smtClean="0">
                <a:latin typeface="微軟正黑體" panose="020B0604030504040204" pitchFamily="34" charset="-120"/>
                <a:ea typeface="微軟正黑體" panose="020B0604030504040204" pitchFamily="34" charset="-120"/>
              </a:rPr>
              <a:t>320</a:t>
            </a:r>
            <a:r>
              <a:rPr lang="zh-TW" altLang="en-US" sz="2400" dirty="0">
                <a:latin typeface="微軟正黑體" panose="020B0604030504040204" pitchFamily="34" charset="-120"/>
                <a:ea typeface="微軟正黑體" panose="020B0604030504040204" pitchFamily="34" charset="-120"/>
              </a:rPr>
              <a:t>元），不含勞健保</a:t>
            </a:r>
            <a:r>
              <a:rPr lang="zh-TW" altLang="en-US" sz="2400" dirty="0" smtClean="0">
                <a:latin typeface="微軟正黑體" panose="020B0604030504040204" pitchFamily="34" charset="-120"/>
                <a:ea typeface="微軟正黑體" panose="020B0604030504040204" pitchFamily="34" charset="-120"/>
              </a:rPr>
              <a:t>。</a:t>
            </a:r>
            <a:endParaRPr lang="en-US" altLang="zh-TW" sz="2400" dirty="0" smtClean="0">
              <a:latin typeface="微軟正黑體" panose="020B0604030504040204" pitchFamily="34" charset="-120"/>
              <a:ea typeface="微軟正黑體" panose="020B0604030504040204" pitchFamily="34" charset="-120"/>
            </a:endParaRPr>
          </a:p>
          <a:p>
            <a:pPr>
              <a:spcBef>
                <a:spcPts val="0"/>
              </a:spcBef>
            </a:pPr>
            <a:r>
              <a:rPr lang="zh-TW" altLang="en-US" sz="2400" b="1" dirty="0" smtClean="0">
                <a:latin typeface="微軟正黑體" panose="020B0604030504040204" pitchFamily="34" charset="-120"/>
                <a:ea typeface="微軟正黑體" panose="020B0604030504040204" pitchFamily="34" charset="-120"/>
              </a:rPr>
              <a:t>項目三</a:t>
            </a:r>
            <a:r>
              <a:rPr lang="zh-TW" altLang="en-US" sz="2400" b="1" dirty="0" smtClean="0">
                <a:latin typeface="新細明體" panose="02020500000000000000" pitchFamily="18" charset="-120"/>
                <a:ea typeface="新細明體" panose="02020500000000000000" pitchFamily="18" charset="-120"/>
              </a:rPr>
              <a:t>：</a:t>
            </a:r>
            <a:r>
              <a:rPr lang="zh-TW" altLang="en-US" sz="2400" b="1" dirty="0" smtClean="0">
                <a:latin typeface="微軟正黑體" panose="020B0604030504040204" pitchFamily="34" charset="-120"/>
                <a:ea typeface="微軟正黑體" panose="020B0604030504040204" pitchFamily="34" charset="-120"/>
              </a:rPr>
              <a:t>偏遠地區學校增置編制內教師薪資</a:t>
            </a:r>
            <a:r>
              <a:rPr lang="en-US" altLang="zh-TW" sz="2400" b="1" dirty="0" smtClean="0">
                <a:latin typeface="微軟正黑體" panose="020B0604030504040204" pitchFamily="34" charset="-120"/>
                <a:ea typeface="微軟正黑體" panose="020B0604030504040204" pitchFamily="34" charset="-120"/>
              </a:rPr>
              <a:t>(</a:t>
            </a:r>
            <a:r>
              <a:rPr lang="zh-TW" altLang="en-US" sz="2400" b="1" dirty="0" smtClean="0">
                <a:latin typeface="微軟正黑體" panose="020B0604030504040204" pitchFamily="34" charset="-120"/>
                <a:ea typeface="微軟正黑體" panose="020B0604030504040204" pitchFamily="34" charset="-120"/>
              </a:rPr>
              <a:t>正式教師已納編</a:t>
            </a:r>
            <a:r>
              <a:rPr lang="en-US" altLang="zh-TW" sz="2400" b="1" dirty="0" smtClean="0">
                <a:latin typeface="微軟正黑體" panose="020B0604030504040204" pitchFamily="34" charset="-120"/>
                <a:ea typeface="微軟正黑體" panose="020B0604030504040204" pitchFamily="34" charset="-120"/>
              </a:rPr>
              <a:t>)</a:t>
            </a:r>
          </a:p>
          <a:p>
            <a:pPr>
              <a:spcBef>
                <a:spcPts val="0"/>
              </a:spcBef>
            </a:pPr>
            <a:r>
              <a:rPr lang="zh-TW" altLang="en-US" sz="2400" b="1" dirty="0" smtClean="0">
                <a:solidFill>
                  <a:srgbClr val="0070C0"/>
                </a:solidFill>
                <a:latin typeface="微軟正黑體" panose="020B0604030504040204" pitchFamily="34" charset="-120"/>
                <a:ea typeface="微軟正黑體" panose="020B0604030504040204" pitchFamily="34" charset="-120"/>
              </a:rPr>
              <a:t>項目四</a:t>
            </a:r>
            <a:r>
              <a:rPr lang="zh-TW" altLang="en-US" sz="2400" dirty="0" smtClean="0">
                <a:solidFill>
                  <a:srgbClr val="0070C0"/>
                </a:solidFill>
                <a:latin typeface="新細明體" panose="02020500000000000000" pitchFamily="18" charset="-120"/>
                <a:ea typeface="新細明體" panose="02020500000000000000" pitchFamily="18" charset="-120"/>
              </a:rPr>
              <a:t>：</a:t>
            </a:r>
            <a:r>
              <a:rPr lang="zh-TW" altLang="en-US" sz="2400" dirty="0" smtClean="0">
                <a:solidFill>
                  <a:srgbClr val="0070C0"/>
                </a:solidFill>
                <a:latin typeface="微軟正黑體" panose="020B0604030504040204" pitchFamily="34" charset="-120"/>
                <a:ea typeface="微軟正黑體" panose="020B0604030504040204" pitchFamily="34" charset="-120"/>
              </a:rPr>
              <a:t>提高</a:t>
            </a:r>
            <a:r>
              <a:rPr lang="zh-TW" altLang="en-US" sz="2400" dirty="0">
                <a:solidFill>
                  <a:srgbClr val="0070C0"/>
                </a:solidFill>
                <a:latin typeface="微軟正黑體" panose="020B0604030504040204" pitchFamily="34" charset="-120"/>
                <a:ea typeface="微軟正黑體" panose="020B0604030504040204" pitchFamily="34" charset="-120"/>
              </a:rPr>
              <a:t>國小教師員額編制至每班</a:t>
            </a:r>
            <a:r>
              <a:rPr lang="en-US" altLang="zh-TW" sz="2400" dirty="0">
                <a:solidFill>
                  <a:srgbClr val="0070C0"/>
                </a:solidFill>
                <a:latin typeface="微軟正黑體" panose="020B0604030504040204" pitchFamily="34" charset="-120"/>
                <a:ea typeface="微軟正黑體" panose="020B0604030504040204" pitchFamily="34" charset="-120"/>
              </a:rPr>
              <a:t>1.65</a:t>
            </a:r>
            <a:r>
              <a:rPr lang="zh-TW" altLang="en-US" sz="2400" dirty="0">
                <a:solidFill>
                  <a:srgbClr val="0070C0"/>
                </a:solidFill>
                <a:latin typeface="微軟正黑體" panose="020B0604030504040204" pitchFamily="34" charset="-120"/>
                <a:ea typeface="微軟正黑體" panose="020B0604030504040204" pitchFamily="34" charset="-120"/>
              </a:rPr>
              <a:t>名經費</a:t>
            </a:r>
          </a:p>
          <a:p>
            <a:pPr>
              <a:spcBef>
                <a:spcPts val="0"/>
              </a:spcBef>
            </a:pPr>
            <a:r>
              <a:rPr lang="zh-TW" altLang="en-US" sz="2400" b="1" dirty="0" smtClean="0">
                <a:solidFill>
                  <a:srgbClr val="0070C0"/>
                </a:solidFill>
                <a:latin typeface="微軟正黑體" panose="020B0604030504040204" pitchFamily="34" charset="-120"/>
                <a:ea typeface="微軟正黑體" panose="020B0604030504040204" pitchFamily="34" charset="-120"/>
              </a:rPr>
              <a:t>項目五</a:t>
            </a:r>
            <a:r>
              <a:rPr lang="zh-TW" altLang="en-US" sz="2400" dirty="0" smtClean="0">
                <a:solidFill>
                  <a:srgbClr val="0070C0"/>
                </a:solidFill>
                <a:latin typeface="新細明體" panose="02020500000000000000" pitchFamily="18" charset="-120"/>
                <a:ea typeface="新細明體" panose="02020500000000000000" pitchFamily="18" charset="-120"/>
              </a:rPr>
              <a:t>：</a:t>
            </a:r>
            <a:r>
              <a:rPr lang="zh-TW" altLang="en-US" sz="2400" dirty="0" smtClean="0">
                <a:solidFill>
                  <a:srgbClr val="0070C0"/>
                </a:solidFill>
                <a:latin typeface="微軟正黑體" panose="020B0604030504040204" pitchFamily="34" charset="-120"/>
                <a:ea typeface="微軟正黑體" panose="020B0604030504040204" pitchFamily="34" charset="-120"/>
              </a:rPr>
              <a:t>課稅</a:t>
            </a:r>
            <a:r>
              <a:rPr lang="zh-TW" altLang="en-US" sz="2400" dirty="0">
                <a:solidFill>
                  <a:srgbClr val="0070C0"/>
                </a:solidFill>
                <a:latin typeface="微軟正黑體" panose="020B0604030504040204" pitchFamily="34" charset="-120"/>
                <a:ea typeface="微軟正黑體" panose="020B0604030504040204" pitchFamily="34" charset="-120"/>
              </a:rPr>
              <a:t>配套經費補助導師費：每月</a:t>
            </a:r>
            <a:r>
              <a:rPr lang="en-US" altLang="zh-TW" sz="2400" dirty="0">
                <a:solidFill>
                  <a:srgbClr val="0070C0"/>
                </a:solidFill>
                <a:latin typeface="微軟正黑體" panose="020B0604030504040204" pitchFamily="34" charset="-120"/>
                <a:ea typeface="微軟正黑體" panose="020B0604030504040204" pitchFamily="34" charset="-120"/>
              </a:rPr>
              <a:t>1,000</a:t>
            </a:r>
            <a:r>
              <a:rPr lang="zh-TW" altLang="en-US" sz="2400" dirty="0">
                <a:solidFill>
                  <a:srgbClr val="0070C0"/>
                </a:solidFill>
                <a:latin typeface="微軟正黑體" panose="020B0604030504040204" pitchFamily="34" charset="-120"/>
                <a:ea typeface="微軟正黑體" panose="020B0604030504040204" pitchFamily="34" charset="-120"/>
              </a:rPr>
              <a:t>元乘以班級數導師費</a:t>
            </a:r>
          </a:p>
          <a:p>
            <a:pPr>
              <a:spcBef>
                <a:spcPts val="0"/>
              </a:spcBef>
            </a:pPr>
            <a:r>
              <a:rPr lang="en-US" altLang="zh-TW" sz="2400" dirty="0">
                <a:latin typeface="微軟正黑體" panose="020B0604030504040204" pitchFamily="34" charset="-120"/>
                <a:ea typeface="微軟正黑體" panose="020B0604030504040204" pitchFamily="34" charset="-120"/>
              </a:rPr>
              <a:t>【</a:t>
            </a:r>
            <a:r>
              <a:rPr lang="zh-TW" altLang="en-US" sz="2400" dirty="0">
                <a:latin typeface="微軟正黑體" panose="020B0604030504040204" pitchFamily="34" charset="-120"/>
                <a:ea typeface="微軟正黑體" panose="020B0604030504040204" pitchFamily="34" charset="-120"/>
              </a:rPr>
              <a:t>說明</a:t>
            </a:r>
            <a:r>
              <a:rPr lang="en-US" altLang="zh-TW" sz="2400" dirty="0">
                <a:latin typeface="微軟正黑體" panose="020B0604030504040204" pitchFamily="34" charset="-120"/>
                <a:ea typeface="微軟正黑體" panose="020B0604030504040204" pitchFamily="34" charset="-120"/>
              </a:rPr>
              <a:t>】</a:t>
            </a:r>
          </a:p>
          <a:p>
            <a:pPr>
              <a:spcBef>
                <a:spcPts val="0"/>
              </a:spcBef>
            </a:pPr>
            <a:r>
              <a:rPr lang="en-US" altLang="zh-TW" sz="2400" b="1" dirty="0">
                <a:latin typeface="微軟正黑體" panose="020B0604030504040204" pitchFamily="34" charset="-120"/>
                <a:ea typeface="微軟正黑體" panose="020B0604030504040204" pitchFamily="34" charset="-120"/>
              </a:rPr>
              <a:t>※</a:t>
            </a:r>
            <a:r>
              <a:rPr lang="zh-TW" altLang="en-US" sz="2400" dirty="0">
                <a:latin typeface="微軟正黑體" panose="020B0604030504040204" pitchFamily="34" charset="-120"/>
                <a:ea typeface="微軟正黑體" panose="020B0604030504040204" pitchFamily="34" charset="-120"/>
              </a:rPr>
              <a:t>項目</a:t>
            </a:r>
            <a:r>
              <a:rPr lang="zh-TW" altLang="en-US" sz="2400" dirty="0" smtClean="0">
                <a:latin typeface="微軟正黑體" panose="020B0604030504040204" pitchFamily="34" charset="-120"/>
                <a:ea typeface="微軟正黑體" panose="020B0604030504040204" pitchFamily="34" charset="-120"/>
              </a:rPr>
              <a:t>一</a:t>
            </a:r>
            <a:r>
              <a:rPr lang="zh-TW" altLang="en-US" sz="2400" dirty="0" smtClean="0">
                <a:latin typeface="新細明體" panose="02020500000000000000" pitchFamily="18" charset="-120"/>
                <a:ea typeface="新細明體" panose="02020500000000000000" pitchFamily="18" charset="-120"/>
              </a:rPr>
              <a:t>、</a:t>
            </a:r>
            <a:r>
              <a:rPr lang="zh-TW" altLang="en-US" sz="2400" dirty="0" smtClean="0">
                <a:latin typeface="微軟正黑體" panose="020B0604030504040204" pitchFamily="34" charset="-120"/>
                <a:ea typeface="微軟正黑體" panose="020B0604030504040204" pitchFamily="34" charset="-120"/>
              </a:rPr>
              <a:t>二與三即</a:t>
            </a:r>
            <a:r>
              <a:rPr lang="zh-TW" altLang="en-US" sz="2400" dirty="0">
                <a:latin typeface="微軟正黑體" panose="020B0604030504040204" pitchFamily="34" charset="-120"/>
                <a:ea typeface="微軟正黑體" panose="020B0604030504040204" pitchFamily="34" charset="-120"/>
              </a:rPr>
              <a:t>是</a:t>
            </a:r>
            <a:r>
              <a:rPr lang="zh-TW" altLang="en-US" sz="2400" b="1" dirty="0">
                <a:latin typeface="微軟正黑體" panose="020B0604030504040204" pitchFamily="34" charset="-120"/>
                <a:ea typeface="微軟正黑體" panose="020B0604030504040204" pitchFamily="34" charset="-120"/>
              </a:rPr>
              <a:t>合理員額編制經費</a:t>
            </a:r>
            <a:r>
              <a:rPr lang="zh-TW" altLang="en-US" sz="2400" dirty="0">
                <a:latin typeface="微軟正黑體" panose="020B0604030504040204" pitchFamily="34" charset="-120"/>
                <a:ea typeface="微軟正黑體" panose="020B0604030504040204" pitchFamily="34" charset="-120"/>
              </a:rPr>
              <a:t>。</a:t>
            </a:r>
          </a:p>
          <a:p>
            <a:pPr>
              <a:spcBef>
                <a:spcPts val="0"/>
              </a:spcBef>
            </a:pPr>
            <a:r>
              <a:rPr lang="en-US" altLang="zh-TW" sz="2400" b="1" dirty="0">
                <a:latin typeface="微軟正黑體" panose="020B0604030504040204" pitchFamily="34" charset="-120"/>
                <a:ea typeface="微軟正黑體" panose="020B0604030504040204" pitchFamily="34" charset="-120"/>
              </a:rPr>
              <a:t>※</a:t>
            </a:r>
            <a:r>
              <a:rPr lang="zh-TW" altLang="en-US" sz="2400" dirty="0" smtClean="0">
                <a:latin typeface="微軟正黑體" panose="020B0604030504040204" pitchFamily="34" charset="-120"/>
                <a:ea typeface="微軟正黑體" panose="020B0604030504040204" pitchFamily="34" charset="-120"/>
              </a:rPr>
              <a:t>項目四</a:t>
            </a:r>
            <a:r>
              <a:rPr lang="zh-TW" altLang="en-US" sz="2400" b="1" dirty="0">
                <a:latin typeface="新細明體" panose="02020500000000000000" pitchFamily="18" charset="-120"/>
                <a:ea typeface="新細明體" panose="02020500000000000000" pitchFamily="18" charset="-120"/>
              </a:rPr>
              <a:t>：</a:t>
            </a:r>
            <a:r>
              <a:rPr lang="zh-TW" altLang="en-US" sz="2400" dirty="0" smtClean="0">
                <a:latin typeface="微軟正黑體" panose="020B0604030504040204" pitchFamily="34" charset="-120"/>
                <a:ea typeface="微軟正黑體" panose="020B0604030504040204" pitchFamily="34" charset="-120"/>
              </a:rPr>
              <a:t>即</a:t>
            </a:r>
            <a:r>
              <a:rPr lang="zh-TW" altLang="en-US" sz="2400" dirty="0">
                <a:latin typeface="微軟正黑體" panose="020B0604030504040204" pitchFamily="34" charset="-120"/>
                <a:ea typeface="微軟正黑體" panose="020B0604030504040204" pitchFamily="34" charset="-120"/>
              </a:rPr>
              <a:t>補足</a:t>
            </a:r>
            <a:r>
              <a:rPr lang="en-US" altLang="zh-TW" sz="2400" dirty="0">
                <a:latin typeface="微軟正黑體" panose="020B0604030504040204" pitchFamily="34" charset="-120"/>
                <a:ea typeface="微軟正黑體" panose="020B0604030504040204" pitchFamily="34" charset="-120"/>
              </a:rPr>
              <a:t>1.65</a:t>
            </a:r>
            <a:r>
              <a:rPr lang="zh-TW" altLang="en-US" sz="2400" dirty="0">
                <a:latin typeface="微軟正黑體" panose="020B0604030504040204" pitchFamily="34" charset="-120"/>
                <a:ea typeface="微軟正黑體" panose="020B0604030504040204" pitchFamily="34" charset="-120"/>
              </a:rPr>
              <a:t>員額之薪資。</a:t>
            </a:r>
            <a:r>
              <a:rPr lang="en-US" altLang="zh-TW" sz="2400" b="1" dirty="0">
                <a:latin typeface="微軟正黑體" panose="020B0604030504040204" pitchFamily="34" charset="-120"/>
                <a:ea typeface="微軟正黑體" panose="020B0604030504040204" pitchFamily="34" charset="-120"/>
              </a:rPr>
              <a:t>(</a:t>
            </a:r>
            <a:r>
              <a:rPr lang="zh-TW" altLang="en-US" sz="2400" b="1" dirty="0">
                <a:latin typeface="微軟正黑體" panose="020B0604030504040204" pitchFamily="34" charset="-120"/>
                <a:ea typeface="微軟正黑體" panose="020B0604030504040204" pitchFamily="34" charset="-120"/>
              </a:rPr>
              <a:t>部分正式教師薪資</a:t>
            </a:r>
            <a:r>
              <a:rPr lang="en-US" altLang="zh-TW" sz="2400" b="1" dirty="0">
                <a:latin typeface="微軟正黑體" panose="020B0604030504040204" pitchFamily="34" charset="-120"/>
                <a:ea typeface="微軟正黑體" panose="020B0604030504040204" pitchFamily="34" charset="-120"/>
              </a:rPr>
              <a:t>)</a:t>
            </a:r>
          </a:p>
          <a:p>
            <a:pPr>
              <a:spcBef>
                <a:spcPts val="0"/>
              </a:spcBef>
            </a:pPr>
            <a:r>
              <a:rPr lang="en-US" altLang="zh-TW" sz="2400" b="1" dirty="0">
                <a:latin typeface="微軟正黑體" panose="020B0604030504040204" pitchFamily="34" charset="-120"/>
                <a:ea typeface="微軟正黑體" panose="020B0604030504040204" pitchFamily="34" charset="-120"/>
              </a:rPr>
              <a:t>※</a:t>
            </a:r>
            <a:r>
              <a:rPr lang="zh-TW" altLang="en-US" sz="2400" dirty="0" smtClean="0">
                <a:latin typeface="微軟正黑體" panose="020B0604030504040204" pitchFamily="34" charset="-120"/>
                <a:ea typeface="微軟正黑體" panose="020B0604030504040204" pitchFamily="34" charset="-120"/>
              </a:rPr>
              <a:t>項目五</a:t>
            </a:r>
            <a:r>
              <a:rPr lang="zh-TW" altLang="en-US" sz="2400" b="1" dirty="0">
                <a:latin typeface="新細明體" panose="02020500000000000000" pitchFamily="18" charset="-120"/>
                <a:ea typeface="新細明體" panose="02020500000000000000" pitchFamily="18" charset="-120"/>
              </a:rPr>
              <a:t>：</a:t>
            </a:r>
            <a:r>
              <a:rPr lang="zh-TW" altLang="en-US" sz="2400" dirty="0" smtClean="0">
                <a:latin typeface="微軟正黑體" panose="020B0604030504040204" pitchFamily="34" charset="-120"/>
                <a:ea typeface="微軟正黑體" panose="020B0604030504040204" pitchFamily="34" charset="-120"/>
              </a:rPr>
              <a:t>每</a:t>
            </a:r>
            <a:r>
              <a:rPr lang="zh-TW" altLang="en-US" sz="2400" dirty="0">
                <a:latin typeface="微軟正黑體" panose="020B0604030504040204" pitchFamily="34" charset="-120"/>
                <a:ea typeface="微軟正黑體" panose="020B0604030504040204" pitchFamily="34" charset="-120"/>
              </a:rPr>
              <a:t>班導師費為</a:t>
            </a:r>
            <a:r>
              <a:rPr lang="en-US" altLang="zh-TW" sz="2400" b="1" dirty="0">
                <a:latin typeface="微軟正黑體" panose="020B0604030504040204" pitchFamily="34" charset="-120"/>
                <a:ea typeface="微軟正黑體" panose="020B0604030504040204" pitchFamily="34" charset="-120"/>
              </a:rPr>
              <a:t>3,000</a:t>
            </a:r>
            <a:r>
              <a:rPr lang="zh-TW" altLang="en-US" sz="2400" b="1" dirty="0">
                <a:latin typeface="微軟正黑體" panose="020B0604030504040204" pitchFamily="34" charset="-120"/>
                <a:ea typeface="微軟正黑體" panose="020B0604030504040204" pitchFamily="34" charset="-120"/>
              </a:rPr>
              <a:t>元</a:t>
            </a:r>
            <a:r>
              <a:rPr lang="zh-TW" altLang="en-US" sz="2400" dirty="0">
                <a:latin typeface="微軟正黑體" panose="020B0604030504040204" pitchFamily="34" charset="-120"/>
                <a:ea typeface="微軟正黑體" panose="020B0604030504040204" pitchFamily="34" charset="-120"/>
              </a:rPr>
              <a:t>，</a:t>
            </a:r>
            <a:r>
              <a:rPr lang="en-US" altLang="zh-TW" sz="2400" b="1" dirty="0">
                <a:solidFill>
                  <a:srgbClr val="FF0000"/>
                </a:solidFill>
                <a:latin typeface="微軟正黑體" panose="020B0604030504040204" pitchFamily="34" charset="-120"/>
                <a:ea typeface="微軟正黑體" panose="020B0604030504040204" pitchFamily="34" charset="-120"/>
              </a:rPr>
              <a:t>2,000</a:t>
            </a:r>
            <a:r>
              <a:rPr lang="zh-TW" altLang="en-US" sz="2400" b="1" dirty="0">
                <a:solidFill>
                  <a:srgbClr val="FF0000"/>
                </a:solidFill>
                <a:latin typeface="微軟正黑體" panose="020B0604030504040204" pitchFamily="34" charset="-120"/>
                <a:ea typeface="微軟正黑體" panose="020B0604030504040204" pitchFamily="34" charset="-120"/>
              </a:rPr>
              <a:t>元由學校人事費支應</a:t>
            </a:r>
            <a:r>
              <a:rPr lang="zh-TW" altLang="en-US" sz="2400" b="1" dirty="0" smtClean="0">
                <a:latin typeface="微軟正黑體" panose="020B0604030504040204" pitchFamily="34" charset="-120"/>
                <a:ea typeface="微軟正黑體" panose="020B0604030504040204" pitchFamily="34" charset="-120"/>
              </a:rPr>
              <a:t>，</a:t>
            </a:r>
            <a:r>
              <a:rPr lang="en-US" altLang="zh-TW" sz="2400" b="1" dirty="0" smtClean="0">
                <a:solidFill>
                  <a:srgbClr val="0070C0"/>
                </a:solidFill>
                <a:latin typeface="微軟正黑體" panose="020B0604030504040204" pitchFamily="34" charset="-120"/>
                <a:ea typeface="微軟正黑體" panose="020B0604030504040204" pitchFamily="34" charset="-120"/>
              </a:rPr>
              <a:t>1,000</a:t>
            </a:r>
            <a:r>
              <a:rPr lang="zh-TW" altLang="en-US" sz="2400" b="1" dirty="0">
                <a:solidFill>
                  <a:srgbClr val="0070C0"/>
                </a:solidFill>
                <a:latin typeface="微軟正黑體" panose="020B0604030504040204" pitchFamily="34" charset="-120"/>
                <a:ea typeface="微軟正黑體" panose="020B0604030504040204" pitchFamily="34" charset="-120"/>
              </a:rPr>
              <a:t>元由國教</a:t>
            </a:r>
            <a:r>
              <a:rPr lang="zh-TW" altLang="en-US" sz="2400" b="1" dirty="0" smtClean="0">
                <a:solidFill>
                  <a:srgbClr val="0070C0"/>
                </a:solidFill>
                <a:latin typeface="微軟正黑體" panose="020B0604030504040204" pitchFamily="34" charset="-120"/>
                <a:ea typeface="微軟正黑體" panose="020B0604030504040204" pitchFamily="34" charset="-120"/>
              </a:rPr>
              <a:t>署</a:t>
            </a:r>
            <a:endParaRPr lang="en-US" altLang="zh-TW" sz="2400" b="1" dirty="0" smtClean="0">
              <a:solidFill>
                <a:srgbClr val="0070C0"/>
              </a:solidFill>
              <a:latin typeface="微軟正黑體" panose="020B0604030504040204" pitchFamily="34" charset="-120"/>
              <a:ea typeface="微軟正黑體" panose="020B0604030504040204" pitchFamily="34" charset="-120"/>
            </a:endParaRPr>
          </a:p>
          <a:p>
            <a:pPr>
              <a:spcBef>
                <a:spcPts val="0"/>
              </a:spcBef>
            </a:pPr>
            <a:r>
              <a:rPr lang="zh-TW" altLang="en-US" sz="2400" b="1" dirty="0">
                <a:solidFill>
                  <a:srgbClr val="0070C0"/>
                </a:solidFill>
                <a:latin typeface="微軟正黑體" panose="020B0604030504040204" pitchFamily="34" charset="-120"/>
                <a:ea typeface="微軟正黑體" panose="020B0604030504040204" pitchFamily="34" charset="-120"/>
              </a:rPr>
              <a:t> </a:t>
            </a:r>
            <a:r>
              <a:rPr lang="zh-TW" altLang="en-US" sz="2400" b="1" dirty="0" smtClean="0">
                <a:solidFill>
                  <a:srgbClr val="0070C0"/>
                </a:solidFill>
                <a:latin typeface="微軟正黑體" panose="020B0604030504040204" pitchFamily="34" charset="-120"/>
                <a:ea typeface="微軟正黑體" panose="020B0604030504040204" pitchFamily="34" charset="-120"/>
              </a:rPr>
              <a:t>  中央</a:t>
            </a:r>
            <a:r>
              <a:rPr lang="zh-TW" altLang="en-US" sz="2400" b="1" dirty="0">
                <a:solidFill>
                  <a:srgbClr val="0070C0"/>
                </a:solidFill>
                <a:latin typeface="微軟正黑體" panose="020B0604030504040204" pitchFamily="34" charset="-120"/>
                <a:ea typeface="微軟正黑體" panose="020B0604030504040204" pitchFamily="34" charset="-120"/>
              </a:rPr>
              <a:t>補助款支應</a:t>
            </a:r>
            <a:r>
              <a:rPr lang="zh-TW" altLang="en-US" sz="2400" dirty="0">
                <a:solidFill>
                  <a:srgbClr val="0070C0"/>
                </a:solidFill>
                <a:latin typeface="微軟正黑體" panose="020B0604030504040204" pitchFamily="34" charset="-120"/>
                <a:ea typeface="微軟正黑體" panose="020B0604030504040204" pitchFamily="34" charset="-120"/>
              </a:rPr>
              <a:t>。</a:t>
            </a:r>
          </a:p>
          <a:p>
            <a:pPr>
              <a:spcBef>
                <a:spcPts val="600"/>
              </a:spcBef>
            </a:pPr>
            <a:endParaRPr lang="zh-TW" altLang="en-US" sz="2400" dirty="0">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5715049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3600" b="1" dirty="0">
                <a:latin typeface="微軟正黑體" panose="020B0604030504040204" pitchFamily="34" charset="-120"/>
                <a:ea typeface="微軟正黑體" panose="020B0604030504040204" pitchFamily="34" charset="-120"/>
              </a:rPr>
              <a:t>國小人事經費支應來源</a:t>
            </a:r>
            <a:r>
              <a:rPr lang="zh-TW" altLang="en-US" sz="3600" b="1" dirty="0" smtClean="0">
                <a:latin typeface="微軟正黑體" panose="020B0604030504040204" pitchFamily="34" charset="-120"/>
                <a:ea typeface="微軟正黑體" panose="020B0604030504040204" pitchFamily="34" charset="-120"/>
              </a:rPr>
              <a:t>說明</a:t>
            </a:r>
            <a:endParaRPr lang="zh-TW" altLang="en-US" sz="3600" b="1" dirty="0">
              <a:latin typeface="微軟正黑體" panose="020B0604030504040204" pitchFamily="34" charset="-120"/>
              <a:ea typeface="微軟正黑體" panose="020B0604030504040204" pitchFamily="34" charset="-120"/>
            </a:endParaRPr>
          </a:p>
        </p:txBody>
      </p:sp>
      <p:graphicFrame>
        <p:nvGraphicFramePr>
          <p:cNvPr id="5" name="表格 4"/>
          <p:cNvGraphicFramePr>
            <a:graphicFrameLocks noGrp="1"/>
          </p:cNvGraphicFramePr>
          <p:nvPr>
            <p:extLst/>
          </p:nvPr>
        </p:nvGraphicFramePr>
        <p:xfrm>
          <a:off x="208026" y="1917757"/>
          <a:ext cx="11772899" cy="4774775"/>
        </p:xfrm>
        <a:graphic>
          <a:graphicData uri="http://schemas.openxmlformats.org/drawingml/2006/table">
            <a:tbl>
              <a:tblPr firstRow="1" bandRow="1">
                <a:tableStyleId>{AF606853-7671-496A-8E4F-DF71F8EC918B}</a:tableStyleId>
              </a:tblPr>
              <a:tblGrid>
                <a:gridCol w="762000"/>
                <a:gridCol w="4078831"/>
                <a:gridCol w="6932068"/>
              </a:tblGrid>
              <a:tr h="449971">
                <a:tc>
                  <a:txBody>
                    <a:bodyPr/>
                    <a:lstStyle/>
                    <a:p>
                      <a:pPr algn="ctr"/>
                      <a:r>
                        <a:rPr lang="zh-TW" altLang="en-US" sz="1800" dirty="0" smtClean="0">
                          <a:latin typeface="微軟正黑體" panose="020B0604030504040204" pitchFamily="34" charset="-120"/>
                          <a:ea typeface="微軟正黑體" panose="020B0604030504040204" pitchFamily="34" charset="-120"/>
                        </a:rPr>
                        <a:t>序號</a:t>
                      </a:r>
                      <a:endParaRPr lang="zh-TW" altLang="en-US" sz="1800"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sz="2400" dirty="0" smtClean="0">
                          <a:latin typeface="微軟正黑體" panose="020B0604030504040204" pitchFamily="34" charset="-120"/>
                          <a:ea typeface="微軟正黑體" panose="020B0604030504040204" pitchFamily="34" charset="-120"/>
                        </a:rPr>
                        <a:t>項目</a:t>
                      </a:r>
                      <a:endParaRPr lang="zh-TW" altLang="en-US" sz="2400"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sz="2400" dirty="0" smtClean="0">
                          <a:latin typeface="微軟正黑體" panose="020B0604030504040204" pitchFamily="34" charset="-120"/>
                          <a:ea typeface="微軟正黑體" panose="020B0604030504040204" pitchFamily="34" charset="-120"/>
                        </a:rPr>
                        <a:t>支應來源</a:t>
                      </a:r>
                      <a:endParaRPr lang="zh-TW" altLang="en-US" sz="2400"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449971">
                <a:tc>
                  <a:txBody>
                    <a:bodyPr/>
                    <a:lstStyle/>
                    <a:p>
                      <a:pPr algn="ctr"/>
                      <a:r>
                        <a:rPr lang="en-US" altLang="zh-TW" sz="2400" b="1" dirty="0" smtClean="0">
                          <a:latin typeface="微軟正黑體" panose="020B0604030504040204" pitchFamily="34" charset="-120"/>
                          <a:ea typeface="微軟正黑體" panose="020B0604030504040204" pitchFamily="34" charset="-120"/>
                        </a:rPr>
                        <a:t>1</a:t>
                      </a:r>
                      <a:endParaRPr lang="zh-TW" altLang="en-US" sz="2400" b="1"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sz="2000" b="1" dirty="0" smtClean="0">
                          <a:latin typeface="微軟正黑體" panose="020B0604030504040204" pitchFamily="34" charset="-120"/>
                          <a:ea typeface="微軟正黑體" panose="020B0604030504040204" pitchFamily="34" charset="-120"/>
                        </a:rPr>
                        <a:t>部分正式教師薪資</a:t>
                      </a:r>
                      <a:endParaRPr lang="zh-TW" altLang="en-US" sz="2000" b="1"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lang="zh-TW" altLang="en-US" sz="2400" dirty="0" smtClean="0">
                          <a:latin typeface="微軟正黑體" panose="020B0604030504040204" pitchFamily="34" charset="-120"/>
                          <a:ea typeface="微軟正黑體" panose="020B0604030504040204" pitchFamily="34" charset="-120"/>
                        </a:rPr>
                        <a:t>「提高國小教師員額編制至每班 </a:t>
                      </a:r>
                      <a:r>
                        <a:rPr lang="en-US" altLang="zh-TW" sz="2400" dirty="0" smtClean="0">
                          <a:latin typeface="微軟正黑體" panose="020B0604030504040204" pitchFamily="34" charset="-120"/>
                          <a:ea typeface="微軟正黑體" panose="020B0604030504040204" pitchFamily="34" charset="-120"/>
                        </a:rPr>
                        <a:t>1.65 </a:t>
                      </a:r>
                      <a:r>
                        <a:rPr lang="zh-TW" altLang="en-US" sz="2400" dirty="0" smtClean="0">
                          <a:latin typeface="微軟正黑體" panose="020B0604030504040204" pitchFamily="34" charset="-120"/>
                          <a:ea typeface="微軟正黑體" panose="020B0604030504040204" pitchFamily="34" charset="-120"/>
                        </a:rPr>
                        <a:t>名」經費</a:t>
                      </a:r>
                      <a:endParaRPr lang="zh-TW" altLang="en-US" sz="2400"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809948">
                <a:tc>
                  <a:txBody>
                    <a:bodyPr/>
                    <a:lstStyle/>
                    <a:p>
                      <a:pPr algn="ctr"/>
                      <a:r>
                        <a:rPr lang="en-US" altLang="zh-TW" sz="2400" b="1" dirty="0" smtClean="0">
                          <a:solidFill>
                            <a:schemeClr val="tx2"/>
                          </a:solidFill>
                          <a:latin typeface="微軟正黑體" panose="020B0604030504040204" pitchFamily="34" charset="-120"/>
                          <a:ea typeface="微軟正黑體" panose="020B0604030504040204" pitchFamily="34" charset="-120"/>
                        </a:rPr>
                        <a:t>2</a:t>
                      </a:r>
                      <a:endParaRPr lang="zh-TW" altLang="en-US" sz="2400" b="1" dirty="0">
                        <a:solidFill>
                          <a:schemeClr val="tx2"/>
                        </a:solidFill>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sz="2000" b="1" dirty="0" smtClean="0">
                          <a:solidFill>
                            <a:schemeClr val="tx2"/>
                          </a:solidFill>
                          <a:latin typeface="微軟正黑體" panose="020B0604030504040204" pitchFamily="34" charset="-120"/>
                          <a:ea typeface="微軟正黑體" panose="020B0604030504040204" pitchFamily="34" charset="-120"/>
                        </a:rPr>
                        <a:t>閩南語、客語</a:t>
                      </a:r>
                      <a:endParaRPr lang="zh-TW" altLang="en-US" sz="2000" b="1" dirty="0">
                        <a:solidFill>
                          <a:schemeClr val="tx2"/>
                        </a:solidFill>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lang="en-US" altLang="zh-TW" sz="2400" dirty="0" smtClean="0">
                          <a:solidFill>
                            <a:schemeClr val="tx2"/>
                          </a:solidFill>
                          <a:latin typeface="微軟正黑體" panose="020B0604030504040204" pitchFamily="34" charset="-120"/>
                          <a:ea typeface="微軟正黑體" panose="020B0604030504040204" pitchFamily="34" charset="-120"/>
                        </a:rPr>
                        <a:t>1.</a:t>
                      </a:r>
                      <a:r>
                        <a:rPr lang="zh-TW" altLang="en-US" sz="2400" dirty="0" smtClean="0">
                          <a:solidFill>
                            <a:schemeClr val="tx2"/>
                          </a:solidFill>
                          <a:latin typeface="微軟正黑體" panose="020B0604030504040204" pitchFamily="34" charset="-120"/>
                          <a:ea typeface="微軟正黑體" panose="020B0604030504040204" pitchFamily="34" charset="-120"/>
                        </a:rPr>
                        <a:t>「提高國小教師員額編制至每班 </a:t>
                      </a:r>
                      <a:r>
                        <a:rPr lang="en-US" altLang="zh-TW" sz="2400" dirty="0" smtClean="0">
                          <a:solidFill>
                            <a:schemeClr val="tx2"/>
                          </a:solidFill>
                          <a:latin typeface="微軟正黑體" panose="020B0604030504040204" pitchFamily="34" charset="-120"/>
                          <a:ea typeface="微軟正黑體" panose="020B0604030504040204" pitchFamily="34" charset="-120"/>
                        </a:rPr>
                        <a:t>1.65 </a:t>
                      </a:r>
                      <a:r>
                        <a:rPr lang="zh-TW" altLang="en-US" sz="2400" dirty="0" smtClean="0">
                          <a:solidFill>
                            <a:schemeClr val="tx2"/>
                          </a:solidFill>
                          <a:latin typeface="微軟正黑體" panose="020B0604030504040204" pitchFamily="34" charset="-120"/>
                          <a:ea typeface="微軟正黑體" panose="020B0604030504040204" pitchFamily="34" charset="-120"/>
                        </a:rPr>
                        <a:t>名」經費</a:t>
                      </a:r>
                    </a:p>
                    <a:p>
                      <a:pPr algn="l"/>
                      <a:r>
                        <a:rPr lang="en-US" altLang="zh-TW" sz="2400" dirty="0" smtClean="0">
                          <a:solidFill>
                            <a:schemeClr val="tx2"/>
                          </a:solidFill>
                          <a:latin typeface="微軟正黑體" panose="020B0604030504040204" pitchFamily="34" charset="-120"/>
                          <a:ea typeface="微軟正黑體" panose="020B0604030504040204" pitchFamily="34" charset="-120"/>
                        </a:rPr>
                        <a:t>2.</a:t>
                      </a:r>
                      <a:r>
                        <a:rPr lang="zh-TW" altLang="en-US" sz="2400" dirty="0" smtClean="0">
                          <a:solidFill>
                            <a:schemeClr val="tx2"/>
                          </a:solidFill>
                          <a:latin typeface="微軟正黑體" panose="020B0604030504040204" pitchFamily="34" charset="-120"/>
                          <a:ea typeface="微軟正黑體" panose="020B0604030504040204" pitchFamily="34" charset="-120"/>
                        </a:rPr>
                        <a:t>學校人事費</a:t>
                      </a:r>
                      <a:r>
                        <a:rPr lang="en-US" altLang="zh-TW" sz="2400" dirty="0" smtClean="0">
                          <a:solidFill>
                            <a:schemeClr val="tx2"/>
                          </a:solidFill>
                          <a:latin typeface="微軟正黑體" panose="020B0604030504040204" pitchFamily="34" charset="-120"/>
                          <a:ea typeface="微軟正黑體" panose="020B0604030504040204" pitchFamily="34" charset="-120"/>
                        </a:rPr>
                        <a:t>(</a:t>
                      </a:r>
                      <a:r>
                        <a:rPr lang="zh-TW" altLang="en-US" sz="2400" dirty="0" smtClean="0">
                          <a:solidFill>
                            <a:schemeClr val="tx2"/>
                          </a:solidFill>
                          <a:latin typeface="微軟正黑體" panose="020B0604030504040204" pitchFamily="34" charset="-120"/>
                          <a:ea typeface="微軟正黑體" panose="020B0604030504040204" pitchFamily="34" charset="-120"/>
                        </a:rPr>
                        <a:t>員額管控經費</a:t>
                      </a:r>
                      <a:r>
                        <a:rPr lang="en-US" altLang="zh-TW" sz="2400" dirty="0" smtClean="0">
                          <a:solidFill>
                            <a:schemeClr val="tx2"/>
                          </a:solidFill>
                          <a:latin typeface="微軟正黑體" panose="020B0604030504040204" pitchFamily="34" charset="-120"/>
                          <a:ea typeface="微軟正黑體" panose="020B0604030504040204" pitchFamily="34" charset="-120"/>
                        </a:rPr>
                        <a:t>)</a:t>
                      </a:r>
                      <a:endParaRPr lang="zh-TW" altLang="en-US" sz="2400" dirty="0">
                        <a:solidFill>
                          <a:schemeClr val="tx2"/>
                        </a:solidFill>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432000">
                <a:tc>
                  <a:txBody>
                    <a:bodyPr/>
                    <a:lstStyle/>
                    <a:p>
                      <a:pPr algn="ctr"/>
                      <a:r>
                        <a:rPr lang="en-US" altLang="zh-TW" sz="2400" b="1" dirty="0" smtClean="0">
                          <a:latin typeface="微軟正黑體" panose="020B0604030504040204" pitchFamily="34" charset="-120"/>
                          <a:ea typeface="微軟正黑體" panose="020B0604030504040204" pitchFamily="34" charset="-120"/>
                        </a:rPr>
                        <a:t>3</a:t>
                      </a:r>
                      <a:endParaRPr lang="zh-TW" altLang="en-US" sz="2400" b="1"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sz="2000" b="1" dirty="0" smtClean="0">
                          <a:latin typeface="微軟正黑體" panose="020B0604030504040204" pitchFamily="34" charset="-120"/>
                          <a:ea typeface="微軟正黑體" panose="020B0604030504040204" pitchFamily="34" charset="-120"/>
                        </a:rPr>
                        <a:t>不足節數</a:t>
                      </a:r>
                      <a:endParaRPr lang="zh-TW" altLang="en-US" sz="2000" b="1"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lang="zh-TW" altLang="en-US" sz="2400" dirty="0" smtClean="0">
                          <a:latin typeface="微軟正黑體" panose="020B0604030504040204" pitchFamily="34" charset="-120"/>
                          <a:ea typeface="微軟正黑體" panose="020B0604030504040204" pitchFamily="34" charset="-120"/>
                        </a:rPr>
                        <a:t>學校人事費</a:t>
                      </a:r>
                      <a:r>
                        <a:rPr lang="en-US" altLang="zh-TW" sz="2400" dirty="0" smtClean="0">
                          <a:latin typeface="微軟正黑體" panose="020B0604030504040204" pitchFamily="34" charset="-120"/>
                          <a:ea typeface="微軟正黑體" panose="020B0604030504040204" pitchFamily="34" charset="-120"/>
                        </a:rPr>
                        <a:t>(</a:t>
                      </a:r>
                      <a:r>
                        <a:rPr lang="zh-TW" altLang="en-US" sz="2400" dirty="0" smtClean="0">
                          <a:latin typeface="微軟正黑體" panose="020B0604030504040204" pitchFamily="34" charset="-120"/>
                          <a:ea typeface="微軟正黑體" panose="020B0604030504040204" pitchFamily="34" charset="-120"/>
                        </a:rPr>
                        <a:t>員額管控經費</a:t>
                      </a:r>
                      <a:r>
                        <a:rPr lang="en-US" altLang="zh-TW" sz="2400" dirty="0" smtClean="0">
                          <a:latin typeface="微軟正黑體" panose="020B0604030504040204" pitchFamily="34" charset="-120"/>
                          <a:ea typeface="微軟正黑體" panose="020B0604030504040204" pitchFamily="34" charset="-120"/>
                        </a:rPr>
                        <a:t>)</a:t>
                      </a:r>
                      <a:endParaRPr lang="zh-TW" altLang="en-US" sz="2400"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809948">
                <a:tc>
                  <a:txBody>
                    <a:bodyPr/>
                    <a:lstStyle/>
                    <a:p>
                      <a:pPr algn="ctr"/>
                      <a:r>
                        <a:rPr lang="en-US" altLang="zh-TW" sz="2400" b="1" dirty="0" smtClean="0">
                          <a:solidFill>
                            <a:schemeClr val="tx2"/>
                          </a:solidFill>
                          <a:latin typeface="微軟正黑體" panose="020B0604030504040204" pitchFamily="34" charset="-120"/>
                          <a:ea typeface="微軟正黑體" panose="020B0604030504040204" pitchFamily="34" charset="-120"/>
                        </a:rPr>
                        <a:t>4</a:t>
                      </a:r>
                      <a:endParaRPr lang="zh-TW" altLang="en-US" sz="2400" b="1" dirty="0">
                        <a:solidFill>
                          <a:schemeClr val="tx2"/>
                        </a:solidFill>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sz="2000" b="1" dirty="0" smtClean="0">
                          <a:solidFill>
                            <a:schemeClr val="tx2"/>
                          </a:solidFill>
                          <a:latin typeface="微軟正黑體" panose="020B0604030504040204" pitchFamily="34" charset="-120"/>
                          <a:ea typeface="微軟正黑體" panose="020B0604030504040204" pitchFamily="34" charset="-120"/>
                        </a:rPr>
                        <a:t>導師費</a:t>
                      </a:r>
                      <a:r>
                        <a:rPr lang="en-US" altLang="zh-TW" sz="2000" b="1" dirty="0" smtClean="0">
                          <a:solidFill>
                            <a:schemeClr val="tx2"/>
                          </a:solidFill>
                          <a:latin typeface="微軟正黑體" panose="020B0604030504040204" pitchFamily="34" charset="-120"/>
                          <a:ea typeface="微軟正黑體" panose="020B0604030504040204" pitchFamily="34" charset="-120"/>
                        </a:rPr>
                        <a:t>(3000</a:t>
                      </a:r>
                      <a:r>
                        <a:rPr lang="zh-TW" altLang="en-US" sz="2000" b="1" dirty="0" smtClean="0">
                          <a:solidFill>
                            <a:schemeClr val="tx2"/>
                          </a:solidFill>
                          <a:latin typeface="微軟正黑體" panose="020B0604030504040204" pitchFamily="34" charset="-120"/>
                          <a:ea typeface="微軟正黑體" panose="020B0604030504040204" pitchFamily="34" charset="-120"/>
                        </a:rPr>
                        <a:t>元</a:t>
                      </a:r>
                      <a:r>
                        <a:rPr lang="en-US" altLang="zh-TW" sz="2000" b="1" dirty="0" smtClean="0">
                          <a:solidFill>
                            <a:schemeClr val="tx2"/>
                          </a:solidFill>
                          <a:latin typeface="微軟正黑體" panose="020B0604030504040204" pitchFamily="34" charset="-120"/>
                          <a:ea typeface="微軟正黑體" panose="020B0604030504040204" pitchFamily="34" charset="-120"/>
                        </a:rPr>
                        <a:t>)</a:t>
                      </a:r>
                      <a:endParaRPr lang="zh-TW" altLang="en-US" sz="2000" b="1" dirty="0">
                        <a:solidFill>
                          <a:schemeClr val="tx2"/>
                        </a:solidFill>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lang="en-US" altLang="zh-TW" sz="2400" dirty="0" smtClean="0">
                          <a:solidFill>
                            <a:schemeClr val="tx2"/>
                          </a:solidFill>
                          <a:latin typeface="微軟正黑體" panose="020B0604030504040204" pitchFamily="34" charset="-120"/>
                          <a:ea typeface="微軟正黑體" panose="020B0604030504040204" pitchFamily="34" charset="-120"/>
                        </a:rPr>
                        <a:t>2,000 </a:t>
                      </a:r>
                      <a:r>
                        <a:rPr lang="zh-TW" altLang="en-US" sz="2400" dirty="0" smtClean="0">
                          <a:solidFill>
                            <a:schemeClr val="tx2"/>
                          </a:solidFill>
                          <a:latin typeface="微軟正黑體" panose="020B0604030504040204" pitchFamily="34" charset="-120"/>
                          <a:ea typeface="微軟正黑體" panose="020B0604030504040204" pitchFamily="34" charset="-120"/>
                        </a:rPr>
                        <a:t>元由學校人事費</a:t>
                      </a:r>
                      <a:r>
                        <a:rPr lang="en-US" altLang="zh-TW" sz="2400" dirty="0" smtClean="0">
                          <a:solidFill>
                            <a:schemeClr val="tx2"/>
                          </a:solidFill>
                          <a:latin typeface="微軟正黑體" panose="020B0604030504040204" pitchFamily="34" charset="-120"/>
                          <a:ea typeface="微軟正黑體" panose="020B0604030504040204" pitchFamily="34" charset="-120"/>
                        </a:rPr>
                        <a:t>(</a:t>
                      </a:r>
                      <a:r>
                        <a:rPr lang="zh-TW" altLang="en-US" sz="2400" dirty="0" smtClean="0">
                          <a:solidFill>
                            <a:schemeClr val="tx2"/>
                          </a:solidFill>
                          <a:latin typeface="微軟正黑體" panose="020B0604030504040204" pitchFamily="34" charset="-120"/>
                          <a:ea typeface="微軟正黑體" panose="020B0604030504040204" pitchFamily="34" charset="-120"/>
                        </a:rPr>
                        <a:t>員額管控經費</a:t>
                      </a:r>
                      <a:r>
                        <a:rPr lang="en-US" altLang="zh-TW" sz="2400" dirty="0" smtClean="0">
                          <a:solidFill>
                            <a:schemeClr val="tx2"/>
                          </a:solidFill>
                          <a:latin typeface="微軟正黑體" panose="020B0604030504040204" pitchFamily="34" charset="-120"/>
                          <a:ea typeface="微軟正黑體" panose="020B0604030504040204" pitchFamily="34" charset="-120"/>
                        </a:rPr>
                        <a:t>)</a:t>
                      </a:r>
                      <a:r>
                        <a:rPr lang="zh-TW" altLang="en-US" sz="2400" dirty="0" smtClean="0">
                          <a:solidFill>
                            <a:schemeClr val="tx2"/>
                          </a:solidFill>
                          <a:latin typeface="微軟正黑體" panose="020B0604030504040204" pitchFamily="34" charset="-120"/>
                          <a:ea typeface="微軟正黑體" panose="020B0604030504040204" pitchFamily="34" charset="-120"/>
                        </a:rPr>
                        <a:t>支應</a:t>
                      </a:r>
                      <a:endParaRPr lang="en-US" altLang="zh-TW" sz="2400" dirty="0" smtClean="0">
                        <a:solidFill>
                          <a:schemeClr val="tx2"/>
                        </a:solidFill>
                        <a:latin typeface="微軟正黑體" panose="020B0604030504040204" pitchFamily="34" charset="-120"/>
                        <a:ea typeface="微軟正黑體" panose="020B0604030504040204" pitchFamily="34" charset="-120"/>
                      </a:endParaRPr>
                    </a:p>
                    <a:p>
                      <a:pPr algn="l"/>
                      <a:r>
                        <a:rPr lang="en-US" altLang="zh-TW" sz="2400" dirty="0" smtClean="0">
                          <a:solidFill>
                            <a:schemeClr val="tx2"/>
                          </a:solidFill>
                          <a:latin typeface="微軟正黑體" panose="020B0604030504040204" pitchFamily="34" charset="-120"/>
                          <a:ea typeface="微軟正黑體" panose="020B0604030504040204" pitchFamily="34" charset="-120"/>
                        </a:rPr>
                        <a:t>1,000 </a:t>
                      </a:r>
                      <a:r>
                        <a:rPr lang="zh-TW" altLang="en-US" sz="2400" dirty="0" smtClean="0">
                          <a:solidFill>
                            <a:schemeClr val="tx2"/>
                          </a:solidFill>
                          <a:latin typeface="微軟正黑體" panose="020B0604030504040204" pitchFamily="34" charset="-120"/>
                          <a:ea typeface="微軟正黑體" panose="020B0604030504040204" pitchFamily="34" charset="-120"/>
                        </a:rPr>
                        <a:t>元由</a:t>
                      </a:r>
                      <a:r>
                        <a:rPr lang="zh-TW" altLang="en-US" sz="2400" b="1" dirty="0" smtClean="0">
                          <a:solidFill>
                            <a:schemeClr val="tx2"/>
                          </a:solidFill>
                          <a:latin typeface="微軟正黑體" panose="020B0604030504040204" pitchFamily="34" charset="-120"/>
                          <a:ea typeface="微軟正黑體" panose="020B0604030504040204" pitchFamily="34" charset="-120"/>
                        </a:rPr>
                        <a:t>課稅配套經費</a:t>
                      </a:r>
                      <a:r>
                        <a:rPr lang="zh-TW" altLang="en-US" sz="2400" dirty="0" smtClean="0">
                          <a:solidFill>
                            <a:schemeClr val="tx2"/>
                          </a:solidFill>
                          <a:latin typeface="微軟正黑體" panose="020B0604030504040204" pitchFamily="34" charset="-120"/>
                          <a:ea typeface="微軟正黑體" panose="020B0604030504040204" pitchFamily="34" charset="-120"/>
                        </a:rPr>
                        <a:t>支應</a:t>
                      </a:r>
                      <a:endParaRPr lang="zh-TW" altLang="en-US" sz="2400" dirty="0">
                        <a:solidFill>
                          <a:schemeClr val="tx2"/>
                        </a:solidFill>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95993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b="1" dirty="0" smtClean="0">
                          <a:latin typeface="微軟正黑體" panose="020B0604030504040204" pitchFamily="34" charset="-120"/>
                          <a:ea typeface="微軟正黑體" panose="020B0604030504040204" pitchFamily="34" charset="-120"/>
                        </a:rPr>
                        <a:t>5</a:t>
                      </a:r>
                      <a:endParaRPr lang="zh-TW" altLang="en-US" sz="2400" b="1"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sz="2000" b="1" dirty="0" smtClean="0">
                          <a:latin typeface="微軟正黑體" panose="020B0604030504040204" pitchFamily="34" charset="-120"/>
                          <a:ea typeface="微軟正黑體" panose="020B0604030504040204" pitchFamily="34" charset="-120"/>
                        </a:rPr>
                        <a:t>編制外長期代理教師</a:t>
                      </a:r>
                      <a:endParaRPr lang="en-US" altLang="zh-TW" sz="2000" b="1" dirty="0" smtClean="0">
                        <a:latin typeface="微軟正黑體" panose="020B0604030504040204" pitchFamily="34" charset="-120"/>
                        <a:ea typeface="微軟正黑體" panose="020B0604030504040204" pitchFamily="34" charset="-120"/>
                      </a:endParaRPr>
                    </a:p>
                    <a:p>
                      <a:pPr algn="ctr"/>
                      <a:r>
                        <a:rPr lang="zh-TW" altLang="en-US" sz="1800" b="1" dirty="0" smtClean="0">
                          <a:latin typeface="微軟正黑體" panose="020B0604030504040204" pitchFamily="34" charset="-120"/>
                          <a:ea typeface="微軟正黑體" panose="020B0604030504040204" pitchFamily="34" charset="-120"/>
                        </a:rPr>
                        <a:t>編制內教師及長代教師回兼節數鐘點費</a:t>
                      </a:r>
                      <a:endParaRPr lang="en-US" altLang="zh-TW" sz="1800" b="1" dirty="0" smtClean="0">
                        <a:latin typeface="微軟正黑體" panose="020B0604030504040204" pitchFamily="34" charset="-120"/>
                        <a:ea typeface="微軟正黑體" panose="020B0604030504040204" pitchFamily="34" charset="-120"/>
                      </a:endParaRPr>
                    </a:p>
                    <a:p>
                      <a:pPr algn="ctr"/>
                      <a:r>
                        <a:rPr lang="zh-TW" altLang="en-US" sz="2000" b="1" dirty="0" smtClean="0">
                          <a:latin typeface="微軟正黑體" panose="020B0604030504040204" pitchFamily="34" charset="-120"/>
                          <a:ea typeface="微軟正黑體" panose="020B0604030504040204" pitchFamily="34" charset="-120"/>
                        </a:rPr>
                        <a:t>偏遠地區學校增置編制內教師</a:t>
                      </a:r>
                      <a:endParaRPr lang="zh-TW" altLang="en-US" sz="2000" b="1"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lang="zh-TW" altLang="en-US" sz="2400" b="1" dirty="0" smtClean="0">
                          <a:latin typeface="微軟正黑體" panose="020B0604030504040204" pitchFamily="34" charset="-120"/>
                          <a:ea typeface="微軟正黑體" panose="020B0604030504040204" pitchFamily="34" charset="-120"/>
                        </a:rPr>
                        <a:t>合理教師員額編制經費</a:t>
                      </a:r>
                      <a:endParaRPr lang="zh-TW" alt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781895">
                <a:tc>
                  <a:txBody>
                    <a:bodyPr/>
                    <a:lstStyle/>
                    <a:p>
                      <a:pPr algn="ctr"/>
                      <a:r>
                        <a:rPr lang="en-US" altLang="zh-TW" sz="2400" b="1" dirty="0" smtClean="0">
                          <a:solidFill>
                            <a:schemeClr val="tx2"/>
                          </a:solidFill>
                          <a:latin typeface="微軟正黑體" panose="020B0604030504040204" pitchFamily="34" charset="-120"/>
                          <a:ea typeface="微軟正黑體" panose="020B0604030504040204" pitchFamily="34" charset="-120"/>
                        </a:rPr>
                        <a:t>6</a:t>
                      </a:r>
                      <a:endParaRPr lang="zh-TW" altLang="en-US" sz="2400" b="1" dirty="0">
                        <a:solidFill>
                          <a:schemeClr val="tx2"/>
                        </a:solidFill>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sz="2000" b="1" dirty="0" smtClean="0">
                          <a:solidFill>
                            <a:schemeClr val="tx2"/>
                          </a:solidFill>
                          <a:latin typeface="微軟正黑體" panose="020B0604030504040204" pitchFamily="34" charset="-120"/>
                          <a:ea typeface="微軟正黑體" panose="020B0604030504040204" pitchFamily="34" charset="-120"/>
                        </a:rPr>
                        <a:t>藝才班體育班之</a:t>
                      </a:r>
                      <a:endParaRPr lang="en-US" altLang="zh-TW" sz="2000" b="1" dirty="0" smtClean="0">
                        <a:solidFill>
                          <a:schemeClr val="tx2"/>
                        </a:solidFill>
                        <a:latin typeface="微軟正黑體" panose="020B0604030504040204" pitchFamily="34" charset="-120"/>
                        <a:ea typeface="微軟正黑體" panose="020B0604030504040204" pitchFamily="34" charset="-120"/>
                      </a:endParaRPr>
                    </a:p>
                    <a:p>
                      <a:pPr algn="ctr"/>
                      <a:r>
                        <a:rPr lang="zh-TW" altLang="en-US" sz="2000" b="1" dirty="0" smtClean="0">
                          <a:solidFill>
                            <a:schemeClr val="tx2"/>
                          </a:solidFill>
                          <a:latin typeface="微軟正黑體" panose="020B0604030504040204" pitchFamily="34" charset="-120"/>
                          <a:ea typeface="微軟正黑體" panose="020B0604030504040204" pitchFamily="34" charset="-120"/>
                        </a:rPr>
                        <a:t>調整教師授課節數鐘點費</a:t>
                      </a:r>
                      <a:endParaRPr lang="zh-TW" altLang="en-US" sz="2000" b="1" dirty="0">
                        <a:solidFill>
                          <a:schemeClr val="tx2"/>
                        </a:solidFill>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2400" b="1" spc="-5" dirty="0" smtClean="0">
                          <a:solidFill>
                            <a:srgbClr val="000000"/>
                          </a:solidFill>
                          <a:latin typeface="微軟正黑體" panose="020B0604030504040204" pitchFamily="34" charset="-120"/>
                          <a:ea typeface="微軟正黑體" panose="020B0604030504040204" pitchFamily="34" charset="-120"/>
                        </a:rPr>
                        <a:t>課稅</a:t>
                      </a:r>
                      <a:r>
                        <a:rPr lang="zh-CN" altLang="en-US" sz="2400" b="1" dirty="0" smtClean="0">
                          <a:solidFill>
                            <a:srgbClr val="000000"/>
                          </a:solidFill>
                          <a:latin typeface="微軟正黑體" panose="020B0604030504040204" pitchFamily="34" charset="-120"/>
                          <a:ea typeface="微軟正黑體" panose="020B0604030504040204" pitchFamily="34" charset="-120"/>
                        </a:rPr>
                        <a:t>配套經費</a:t>
                      </a:r>
                      <a:endParaRPr lang="zh-TW" altLang="en-US" sz="2400" b="1"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1224855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3600" b="1" dirty="0">
                <a:latin typeface="微軟正黑體" panose="020B0604030504040204" pitchFamily="34" charset="-120"/>
                <a:ea typeface="微軟正黑體" panose="020B0604030504040204" pitchFamily="34" charset="-120"/>
              </a:rPr>
              <a:t>國教署中央補助經費</a:t>
            </a:r>
            <a:r>
              <a:rPr lang="zh-TW" altLang="en-US" sz="3600" b="1" dirty="0" smtClean="0">
                <a:latin typeface="微軟正黑體" panose="020B0604030504040204" pitchFamily="34" charset="-120"/>
                <a:ea typeface="微軟正黑體" panose="020B0604030504040204" pitchFamily="34" charset="-120"/>
              </a:rPr>
              <a:t>注意事項</a:t>
            </a:r>
            <a:endParaRPr lang="zh-TW" altLang="en-US" sz="3600" b="1" dirty="0">
              <a:latin typeface="微軟正黑體" panose="020B0604030504040204" pitchFamily="34" charset="-120"/>
              <a:ea typeface="微軟正黑體" panose="020B0604030504040204" pitchFamily="34" charset="-120"/>
            </a:endParaRPr>
          </a:p>
        </p:txBody>
      </p:sp>
      <p:graphicFrame>
        <p:nvGraphicFramePr>
          <p:cNvPr id="5" name="表格 4"/>
          <p:cNvGraphicFramePr>
            <a:graphicFrameLocks noGrp="1"/>
          </p:cNvGraphicFramePr>
          <p:nvPr>
            <p:extLst/>
          </p:nvPr>
        </p:nvGraphicFramePr>
        <p:xfrm>
          <a:off x="266700" y="1998472"/>
          <a:ext cx="11573589" cy="4787040"/>
        </p:xfrm>
        <a:graphic>
          <a:graphicData uri="http://schemas.openxmlformats.org/drawingml/2006/table">
            <a:tbl>
              <a:tblPr firstRow="1" bandRow="1">
                <a:tableStyleId>{D7AC3CCA-C797-4891-BE02-D94E43425B78}</a:tableStyleId>
              </a:tblPr>
              <a:tblGrid>
                <a:gridCol w="2743200"/>
                <a:gridCol w="4912555"/>
                <a:gridCol w="3917834"/>
              </a:tblGrid>
              <a:tr h="446562">
                <a:tc>
                  <a:txBody>
                    <a:bodyPr/>
                    <a:lstStyle/>
                    <a:p>
                      <a:pPr algn="ctr"/>
                      <a:r>
                        <a:rPr lang="zh-TW" altLang="en-US" sz="2400" dirty="0" smtClean="0">
                          <a:latin typeface="微軟正黑體" panose="020B0604030504040204" pitchFamily="34" charset="-120"/>
                          <a:ea typeface="微軟正黑體" panose="020B0604030504040204" pitchFamily="34" charset="-120"/>
                        </a:rPr>
                        <a:t> 經費名稱</a:t>
                      </a:r>
                      <a:endParaRPr lang="zh-TW" altLang="en-US" sz="2400" b="1" dirty="0">
                        <a:latin typeface="微軟正黑體" panose="020B0604030504040204" pitchFamily="34" charset="-120"/>
                        <a:ea typeface="微軟正黑體" panose="020B0604030504040204" pitchFamily="34" charset="-12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2400" dirty="0" smtClean="0">
                          <a:latin typeface="微軟正黑體" panose="020B0604030504040204" pitchFamily="34" charset="-120"/>
                          <a:ea typeface="微軟正黑體" panose="020B0604030504040204" pitchFamily="34" charset="-120"/>
                        </a:rPr>
                        <a:t>支應項目	</a:t>
                      </a:r>
                      <a:endParaRPr lang="zh-TW" altLang="en-US" sz="2400" b="1" dirty="0">
                        <a:latin typeface="微軟正黑體" panose="020B0604030504040204" pitchFamily="34" charset="-120"/>
                        <a:ea typeface="微軟正黑體" panose="020B0604030504040204" pitchFamily="34" charset="-12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2400" dirty="0" smtClean="0">
                          <a:latin typeface="微軟正黑體" panose="020B0604030504040204" pitchFamily="34" charset="-120"/>
                          <a:ea typeface="微軟正黑體" panose="020B0604030504040204" pitchFamily="34" charset="-120"/>
                        </a:rPr>
                        <a:t>補充說明</a:t>
                      </a:r>
                      <a:endParaRPr lang="zh-TW" altLang="en-US" dirty="0">
                        <a:latin typeface="微軟正黑體" panose="020B0604030504040204" pitchFamily="34" charset="-120"/>
                        <a:ea typeface="微軟正黑體" panose="020B0604030504040204" pitchFamily="34" charset="-120"/>
                      </a:endParaRPr>
                    </a:p>
                  </a:txBody>
                  <a:tcPr anchor="ctr"/>
                </a:tc>
              </a:tr>
              <a:tr h="1918002">
                <a:tc>
                  <a:txBody>
                    <a:bodyPr/>
                    <a:lstStyle/>
                    <a:p>
                      <a:pPr algn="ctr"/>
                      <a:r>
                        <a:rPr lang="zh-TW" altLang="en-US" sz="2200" b="1" dirty="0" smtClean="0">
                          <a:latin typeface="微軟正黑體" panose="020B0604030504040204" pitchFamily="34" charset="-120"/>
                          <a:ea typeface="微軟正黑體" panose="020B0604030504040204" pitchFamily="34" charset="-120"/>
                        </a:rPr>
                        <a:t>「提高國小教師員額編制至每班 </a:t>
                      </a:r>
                      <a:r>
                        <a:rPr lang="en-US" altLang="zh-TW" sz="2200" b="1" dirty="0" smtClean="0">
                          <a:latin typeface="微軟正黑體" panose="020B0604030504040204" pitchFamily="34" charset="-120"/>
                          <a:ea typeface="微軟正黑體" panose="020B0604030504040204" pitchFamily="34" charset="-120"/>
                        </a:rPr>
                        <a:t>1.65</a:t>
                      </a:r>
                      <a:r>
                        <a:rPr lang="zh-TW" altLang="en-US" sz="2200" b="1" dirty="0" smtClean="0">
                          <a:latin typeface="微軟正黑體" panose="020B0604030504040204" pitchFamily="34" charset="-120"/>
                          <a:ea typeface="微軟正黑體" panose="020B0604030504040204" pitchFamily="34" charset="-120"/>
                        </a:rPr>
                        <a:t>名」經費</a:t>
                      </a:r>
                      <a:endParaRPr lang="zh-TW" altLang="en-US" sz="2200" b="1" dirty="0">
                        <a:latin typeface="微軟正黑體" panose="020B0604030504040204" pitchFamily="34" charset="-120"/>
                        <a:ea typeface="微軟正黑體" panose="020B0604030504040204" pitchFamily="34" charset="-120"/>
                      </a:endParaRPr>
                    </a:p>
                  </a:txBody>
                  <a:tcPr anchor="ctr"/>
                </a:tc>
                <a:tc>
                  <a:txBody>
                    <a:bodyPr/>
                    <a:lstStyle/>
                    <a:p>
                      <a:pPr marL="216000" indent="-515111" hangingPunct="0">
                        <a:lnSpc>
                          <a:spcPct val="95416"/>
                        </a:lnSpc>
                      </a:pPr>
                      <a:r>
                        <a:rPr lang="zh-CN" altLang="en-US" sz="2000" spc="10" dirty="0" smtClean="0">
                          <a:solidFill>
                            <a:srgbClr val="000000"/>
                          </a:solidFill>
                          <a:latin typeface="微軟正黑體" panose="020B0604030504040204" pitchFamily="34" charset="-120"/>
                          <a:ea typeface="微軟正黑體" panose="020B0604030504040204" pitchFamily="34" charset="-120"/>
                        </a:rPr>
                        <a:t>1.</a:t>
                      </a:r>
                      <a:r>
                        <a:rPr lang="zh-CN" altLang="en-US" sz="2000" b="1" spc="20" dirty="0" smtClean="0">
                          <a:solidFill>
                            <a:srgbClr val="000000"/>
                          </a:solidFill>
                          <a:latin typeface="微軟正黑體" panose="020B0604030504040204" pitchFamily="34" charset="-120"/>
                          <a:ea typeface="微軟正黑體" panose="020B0604030504040204" pitchFamily="34" charset="-120"/>
                        </a:rPr>
                        <a:t>正式教師</a:t>
                      </a:r>
                      <a:r>
                        <a:rPr lang="zh-CN" altLang="en-US" sz="2000" spc="20" dirty="0" smtClean="0">
                          <a:solidFill>
                            <a:srgbClr val="000000"/>
                          </a:solidFill>
                          <a:latin typeface="微軟正黑體" panose="020B0604030504040204" pitchFamily="34" charset="-120"/>
                          <a:ea typeface="微軟正黑體" panose="020B0604030504040204" pitchFamily="34" charset="-120"/>
                        </a:rPr>
                        <a:t>含月薪</a:t>
                      </a:r>
                      <a:r>
                        <a:rPr lang="zh-CN" altLang="en-US" sz="2000" spc="25" dirty="0" smtClean="0">
                          <a:solidFill>
                            <a:srgbClr val="000000"/>
                          </a:solidFill>
                          <a:latin typeface="微軟正黑體" panose="020B0604030504040204" pitchFamily="34" charset="-120"/>
                          <a:ea typeface="微軟正黑體" panose="020B0604030504040204" pitchFamily="34" charset="-120"/>
                        </a:rPr>
                        <a:t>(</a:t>
                      </a:r>
                      <a:r>
                        <a:rPr lang="zh-CN" altLang="en-US" sz="2000" spc="20" dirty="0" smtClean="0">
                          <a:solidFill>
                            <a:srgbClr val="000000"/>
                          </a:solidFill>
                          <a:latin typeface="微軟正黑體" panose="020B0604030504040204" pitchFamily="34" charset="-120"/>
                          <a:ea typeface="微軟正黑體" panose="020B0604030504040204" pitchFamily="34" charset="-120"/>
                        </a:rPr>
                        <a:t>不含導師費</a:t>
                      </a:r>
                      <a:r>
                        <a:rPr lang="zh-CN" altLang="en-US" sz="2000" spc="34" dirty="0" smtClean="0">
                          <a:solidFill>
                            <a:srgbClr val="000000"/>
                          </a:solidFill>
                          <a:latin typeface="微軟正黑體" panose="020B0604030504040204" pitchFamily="34" charset="-120"/>
                          <a:ea typeface="微軟正黑體" panose="020B0604030504040204" pitchFamily="34" charset="-120"/>
                        </a:rPr>
                        <a:t>、</a:t>
                      </a:r>
                      <a:r>
                        <a:rPr lang="zh-CN" altLang="en-US" sz="2000" spc="20" dirty="0" smtClean="0">
                          <a:solidFill>
                            <a:srgbClr val="000000"/>
                          </a:solidFill>
                          <a:latin typeface="微軟正黑體" panose="020B0604030504040204" pitchFamily="34" charset="-120"/>
                          <a:ea typeface="微軟正黑體" panose="020B0604030504040204" pitchFamily="34" charset="-120"/>
                        </a:rPr>
                        <a:t>行</a:t>
                      </a:r>
                      <a:r>
                        <a:rPr lang="zh-CN" altLang="en-US" sz="2000" spc="89" dirty="0" smtClean="0">
                          <a:solidFill>
                            <a:srgbClr val="000000"/>
                          </a:solidFill>
                          <a:latin typeface="微軟正黑體" panose="020B0604030504040204" pitchFamily="34" charset="-120"/>
                          <a:ea typeface="微軟正黑體" panose="020B0604030504040204" pitchFamily="34" charset="-120"/>
                        </a:rPr>
                        <a:t>政職務加給及考</a:t>
                      </a:r>
                      <a:r>
                        <a:rPr lang="zh-CN" altLang="en-US" sz="2000" spc="94" dirty="0" smtClean="0">
                          <a:solidFill>
                            <a:srgbClr val="000000"/>
                          </a:solidFill>
                          <a:latin typeface="微軟正黑體" panose="020B0604030504040204" pitchFamily="34" charset="-120"/>
                          <a:ea typeface="微軟正黑體" panose="020B0604030504040204" pitchFamily="34" charset="-120"/>
                        </a:rPr>
                        <a:t>績獎金</a:t>
                      </a:r>
                      <a:r>
                        <a:rPr lang="zh-CN" altLang="en-US" sz="2000" spc="60" dirty="0" smtClean="0">
                          <a:solidFill>
                            <a:srgbClr val="000000"/>
                          </a:solidFill>
                          <a:latin typeface="微軟正黑體" panose="020B0604030504040204" pitchFamily="34" charset="-120"/>
                          <a:ea typeface="微軟正黑體" panose="020B0604030504040204" pitchFamily="34" charset="-120"/>
                        </a:rPr>
                        <a:t>)</a:t>
                      </a:r>
                      <a:r>
                        <a:rPr lang="zh-CN" altLang="en-US" sz="2000" spc="89" dirty="0" smtClean="0">
                          <a:solidFill>
                            <a:srgbClr val="000000"/>
                          </a:solidFill>
                          <a:latin typeface="微軟正黑體" panose="020B0604030504040204" pitchFamily="34" charset="-120"/>
                          <a:ea typeface="微軟正黑體" panose="020B0604030504040204" pitchFamily="34" charset="-120"/>
                        </a:rPr>
                        <a:t>、公保</a:t>
                      </a:r>
                      <a:r>
                        <a:rPr lang="zh-CN" altLang="en-US" sz="2000" dirty="0" smtClean="0">
                          <a:solidFill>
                            <a:srgbClr val="000000"/>
                          </a:solidFill>
                          <a:latin typeface="微軟正黑體" panose="020B0604030504040204" pitchFamily="34" charset="-120"/>
                          <a:ea typeface="微軟正黑體" panose="020B0604030504040204" pitchFamily="34" charset="-120"/>
                        </a:rPr>
                        <a:t>健保、退撫基金及年終獎金</a:t>
                      </a:r>
                      <a:r>
                        <a:rPr lang="zh-CN" altLang="en-US" sz="2000" spc="-5" dirty="0" smtClean="0">
                          <a:solidFill>
                            <a:srgbClr val="000000"/>
                          </a:solidFill>
                          <a:latin typeface="微軟正黑體" panose="020B0604030504040204" pitchFamily="34" charset="-120"/>
                          <a:ea typeface="微軟正黑體" panose="020B0604030504040204" pitchFamily="34" charset="-120"/>
                        </a:rPr>
                        <a:t>。</a:t>
                      </a:r>
                    </a:p>
                    <a:p>
                      <a:pPr marL="252000" indent="-515111" hangingPunct="0">
                        <a:lnSpc>
                          <a:spcPct val="95416"/>
                        </a:lnSpc>
                        <a:spcBef>
                          <a:spcPts val="395"/>
                        </a:spcBef>
                      </a:pPr>
                      <a:r>
                        <a:rPr lang="zh-CN" altLang="en-US" sz="2000" spc="135" dirty="0" smtClean="0">
                          <a:solidFill>
                            <a:srgbClr val="000000"/>
                          </a:solidFill>
                          <a:latin typeface="微軟正黑體" panose="020B0604030504040204" pitchFamily="34" charset="-120"/>
                          <a:ea typeface="微軟正黑體" panose="020B0604030504040204" pitchFamily="34" charset="-120"/>
                        </a:rPr>
                        <a:t>2.</a:t>
                      </a:r>
                      <a:r>
                        <a:rPr lang="zh-CN" altLang="en-US" sz="2000" b="1" spc="279" dirty="0" smtClean="0">
                          <a:solidFill>
                            <a:srgbClr val="000000"/>
                          </a:solidFill>
                          <a:latin typeface="微軟正黑體" panose="020B0604030504040204" pitchFamily="34" charset="-120"/>
                          <a:ea typeface="微軟正黑體" panose="020B0604030504040204" pitchFamily="34" charset="-120"/>
                        </a:rPr>
                        <a:t>教學支援工作人員</a:t>
                      </a:r>
                      <a:r>
                        <a:rPr lang="zh-CN" altLang="en-US" sz="2000" spc="279" dirty="0" smtClean="0">
                          <a:solidFill>
                            <a:srgbClr val="000000"/>
                          </a:solidFill>
                          <a:latin typeface="微軟正黑體" panose="020B0604030504040204" pitchFamily="34" charset="-120"/>
                          <a:ea typeface="微軟正黑體" panose="020B0604030504040204" pitchFamily="34" charset="-120"/>
                        </a:rPr>
                        <a:t>鐘點費每節</a:t>
                      </a:r>
                      <a:r>
                        <a:rPr lang="en-US" altLang="zh-CN" sz="2000" spc="50" dirty="0" smtClean="0">
                          <a:solidFill>
                            <a:srgbClr val="000000"/>
                          </a:solidFill>
                          <a:latin typeface="微軟正黑體" panose="020B0604030504040204" pitchFamily="34" charset="-120"/>
                          <a:ea typeface="微軟正黑體" panose="020B0604030504040204" pitchFamily="34" charset="-120"/>
                        </a:rPr>
                        <a:t>320</a:t>
                      </a:r>
                      <a:r>
                        <a:rPr lang="zh-CN" altLang="en-US" sz="2000" spc="100" dirty="0" smtClean="0">
                          <a:solidFill>
                            <a:srgbClr val="000000"/>
                          </a:solidFill>
                          <a:latin typeface="微軟正黑體" panose="020B0604030504040204" pitchFamily="34" charset="-120"/>
                          <a:ea typeface="微軟正黑體" panose="020B0604030504040204" pitchFamily="34" charset="-120"/>
                        </a:rPr>
                        <a:t>元，勞健保</a:t>
                      </a:r>
                      <a:r>
                        <a:rPr lang="zh-CN" altLang="en-US" sz="2000" spc="104" dirty="0" smtClean="0">
                          <a:solidFill>
                            <a:srgbClr val="000000"/>
                          </a:solidFill>
                          <a:latin typeface="微軟正黑體" panose="020B0604030504040204" pitchFamily="34" charset="-120"/>
                          <a:ea typeface="微軟正黑體" panose="020B0604030504040204" pitchFamily="34" charset="-120"/>
                        </a:rPr>
                        <a:t>、</a:t>
                      </a:r>
                      <a:r>
                        <a:rPr lang="zh-CN" altLang="en-US" sz="2000" spc="100" dirty="0" smtClean="0">
                          <a:solidFill>
                            <a:srgbClr val="000000"/>
                          </a:solidFill>
                          <a:latin typeface="微軟正黑體" panose="020B0604030504040204" pitchFamily="34" charset="-120"/>
                          <a:ea typeface="微軟正黑體" panose="020B0604030504040204" pitchFamily="34" charset="-120"/>
                        </a:rPr>
                        <a:t>勞退金均由該</a:t>
                      </a:r>
                      <a:r>
                        <a:rPr lang="zh-CN" altLang="en-US" sz="2000" dirty="0" smtClean="0">
                          <a:solidFill>
                            <a:srgbClr val="000000"/>
                          </a:solidFill>
                          <a:latin typeface="微軟正黑體" panose="020B0604030504040204" pitchFamily="34" charset="-120"/>
                          <a:ea typeface="微軟正黑體" panose="020B0604030504040204" pitchFamily="34" charset="-120"/>
                        </a:rPr>
                        <a:t>經費支應</a:t>
                      </a:r>
                      <a:r>
                        <a:rPr lang="zh-CN" altLang="en-US" sz="2000" spc="-10" dirty="0" smtClean="0">
                          <a:solidFill>
                            <a:srgbClr val="000000"/>
                          </a:solidFill>
                          <a:latin typeface="微軟正黑體" panose="020B0604030504040204" pitchFamily="34" charset="-120"/>
                          <a:ea typeface="微軟正黑體" panose="020B0604030504040204" pitchFamily="34" charset="-120"/>
                        </a:rPr>
                        <a:t>。</a:t>
                      </a:r>
                      <a:endParaRPr lang="zh-TW" altLang="en-US" sz="2000" dirty="0"/>
                    </a:p>
                  </a:txBody>
                  <a:tcPr/>
                </a:tc>
                <a:tc>
                  <a:txBody>
                    <a:bodyPr/>
                    <a:lstStyle/>
                    <a:p>
                      <a:pPr marL="252000" marR="0" lvl="0" indent="-45720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8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1.</a:t>
                      </a:r>
                      <a:r>
                        <a:rPr kumimoji="0" lang="zh-CN" altLang="en-US" sz="2000" b="0" i="0" u="none" strike="noStrike" kern="1200" cap="none" spc="17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導師費</a:t>
                      </a:r>
                      <a:r>
                        <a:rPr kumimoji="0" lang="zh-CN" altLang="en-US" sz="2000" b="0" i="0" u="none" strike="noStrike" kern="1200" cap="none" spc="175"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a:t>
                      </a:r>
                      <a:r>
                        <a:rPr kumimoji="0" lang="zh-CN" altLang="en-US" sz="2000" b="0" i="0" u="none" strike="noStrike" kern="1200" cap="none" spc="17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行政職務加給及考績獎金由校</a:t>
                      </a:r>
                      <a:r>
                        <a:rPr kumimoji="0" lang="zh-CN" altLang="en-US" sz="2000" b="0" i="0" u="none" strike="noStrike" kern="1200" cap="none" spc="16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內預算支應</a:t>
                      </a:r>
                      <a:r>
                        <a:rPr kumimoji="0" lang="zh-CN" altLang="en-US" sz="2000" b="0" i="0" u="none" strike="noStrike" kern="1200" cap="none" spc="160" normalizeH="0" baseline="0" noProof="0" dirty="0" smtClean="0">
                          <a:ln>
                            <a:noFill/>
                          </a:ln>
                          <a:solidFill>
                            <a:srgbClr val="000000"/>
                          </a:solidFill>
                          <a:effectLst/>
                          <a:uLnTx/>
                          <a:uFillTx/>
                          <a:latin typeface="新細明體" panose="02020500000000000000" pitchFamily="18" charset="-120"/>
                          <a:ea typeface="新細明體" panose="02020500000000000000" pitchFamily="18" charset="-120"/>
                          <a:cs typeface="+mn-cs"/>
                        </a:rPr>
                        <a:t>。</a:t>
                      </a:r>
                      <a:endParaRPr kumimoji="0" lang="zh-CN" altLang="en-US" sz="2000" b="0" i="0" u="none" strike="noStrike" kern="1200" cap="none" spc="16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endParaRPr>
                    </a:p>
                    <a:p>
                      <a:pPr marL="234000" marR="0" lvl="0" indent="-457200" algn="l" defTabSz="914400" rtl="0" eaLnBrk="1" fontAlgn="auto" latinLnBrk="0" hangingPunct="0">
                        <a:lnSpc>
                          <a:spcPct val="100000"/>
                        </a:lnSpc>
                        <a:spcBef>
                          <a:spcPts val="0"/>
                        </a:spcBef>
                        <a:spcAft>
                          <a:spcPts val="0"/>
                        </a:spcAft>
                        <a:buClrTx/>
                        <a:buSzTx/>
                        <a:buFontTx/>
                        <a:buNone/>
                        <a:tabLst/>
                        <a:defRPr/>
                      </a:pPr>
                      <a:r>
                        <a:rPr kumimoji="0" lang="zh-CN" altLang="en-US" sz="2000" b="0" i="0" u="none" strike="noStrike" kern="1200" cap="none" spc="8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2.</a:t>
                      </a:r>
                      <a:r>
                        <a:rPr kumimoji="0" lang="zh-CN" altLang="en-US" sz="2000" b="0" i="0" u="none" strike="noStrike" kern="1200" cap="none" spc="164"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教師請假逕依</a:t>
                      </a:r>
                      <a:r>
                        <a:rPr kumimoji="0" lang="zh-CN" altLang="en-US" sz="2000" b="0" i="0" u="none" strike="noStrike" kern="1200" cap="none" spc="175"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a:t>
                      </a:r>
                      <a:r>
                        <a:rPr kumimoji="0" lang="zh-CN" altLang="en-US" sz="2000" b="0" i="0" u="none" strike="noStrike" kern="1200" cap="none" spc="164"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臺南市立</a:t>
                      </a:r>
                      <a:r>
                        <a:rPr kumimoji="0" lang="zh-CN" altLang="en-US" sz="2000" b="0" i="0" u="none" strike="noStrike" kern="1200" cap="none" spc="184"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高級</a:t>
                      </a:r>
                      <a:r>
                        <a:rPr kumimoji="0" lang="zh-CN" altLang="en-US" sz="2000" b="0" i="0" u="none" strike="noStrike" kern="1200" cap="none" spc="179"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中等以下學校及幼兒</a:t>
                      </a:r>
                      <a:r>
                        <a:rPr kumimoji="0" lang="zh-CN" altLang="en-US" sz="2000" b="0" i="0" u="none" strike="noStrike" kern="1200" cap="none" spc="184"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園教</a:t>
                      </a:r>
                      <a:r>
                        <a:rPr kumimoji="0" lang="zh-CN" altLang="en-US" sz="2000" b="0" i="0" u="none" strike="noStrike" kern="1200" cap="none" spc="179"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師請假調課補課代課實施要點</a:t>
                      </a:r>
                      <a:r>
                        <a:rPr kumimoji="0" lang="zh-CN" altLang="en-US" sz="2000" b="0" i="0" u="none" strike="noStrike" kern="1200" cap="none" spc="185"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a:t>
                      </a:r>
                      <a:r>
                        <a:rPr kumimoji="0" lang="zh-CN" altLang="en-US" sz="2000" b="0" i="0" u="none" strike="noStrike" kern="1200" cap="none" spc="179"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規定辦理</a:t>
                      </a:r>
                      <a:r>
                        <a:rPr kumimoji="0" lang="zh-CN" altLang="en-US" sz="2000" b="0" i="0" u="none" strike="noStrike" kern="1200" cap="none" spc="185"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a:t>
                      </a:r>
                      <a:r>
                        <a:rPr kumimoji="0" lang="zh-CN" altLang="en-US" sz="2000" b="0" i="0" u="none" strike="noStrike" kern="1200" cap="none" spc="179"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請</a:t>
                      </a:r>
                      <a:r>
                        <a:rPr kumimoji="0" lang="zh-CN" altLang="en-US" sz="2000" b="0" i="0" u="none" strike="noStrike" kern="1200" cap="none" spc="184"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假期</a:t>
                      </a:r>
                      <a:r>
                        <a:rPr kumimoji="0" lang="zh-CN" altLang="en-US" sz="2000" b="0" i="0" u="none" strike="noStrike" kern="1200" cap="none" spc="179"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間所衍生費用由學校</a:t>
                      </a:r>
                      <a:r>
                        <a:rPr kumimoji="0" lang="zh-CN" altLang="en-US" sz="2000" b="0" i="0" u="none" strike="noStrike" kern="1200" cap="none" spc="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人事費項下支應</a:t>
                      </a:r>
                      <a:r>
                        <a:rPr kumimoji="0" lang="zh-CN" altLang="en-US" sz="2000" b="0" i="0" u="none" strike="noStrike" kern="1200" cap="none" spc="0" normalizeH="0" baseline="0" noProof="0" dirty="0" smtClean="0">
                          <a:ln>
                            <a:noFill/>
                          </a:ln>
                          <a:solidFill>
                            <a:srgbClr val="000000"/>
                          </a:solidFill>
                          <a:effectLst/>
                          <a:uLnTx/>
                          <a:uFillTx/>
                          <a:latin typeface="新細明體" panose="02020500000000000000" pitchFamily="18" charset="-120"/>
                          <a:ea typeface="新細明體" panose="02020500000000000000" pitchFamily="18" charset="-120"/>
                          <a:cs typeface="+mn-cs"/>
                        </a:rPr>
                        <a:t>。</a:t>
                      </a:r>
                      <a:endParaRPr lang="zh-TW" altLang="en-US" sz="2000" dirty="0">
                        <a:latin typeface="微軟正黑體" panose="020B0604030504040204" pitchFamily="34" charset="-120"/>
                        <a:ea typeface="微軟正黑體" panose="020B0604030504040204" pitchFamily="34" charset="-120"/>
                      </a:endParaRPr>
                    </a:p>
                  </a:txBody>
                  <a:tcPr/>
                </a:tc>
              </a:tr>
              <a:tr h="18000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altLang="en-US" sz="2200" b="1" spc="-5" dirty="0" smtClean="0">
                          <a:solidFill>
                            <a:schemeClr val="bg1">
                              <a:lumMod val="25000"/>
                            </a:schemeClr>
                          </a:solidFill>
                          <a:latin typeface="微軟正黑體" panose="020B0604030504040204" pitchFamily="34" charset="-120"/>
                          <a:ea typeface="微軟正黑體" panose="020B0604030504040204" pitchFamily="34" charset="-120"/>
                        </a:rPr>
                        <a:t>合理</a:t>
                      </a:r>
                      <a:r>
                        <a:rPr lang="zh-CN" altLang="en-US" sz="2200" b="1" dirty="0" smtClean="0">
                          <a:solidFill>
                            <a:schemeClr val="bg1">
                              <a:lumMod val="25000"/>
                            </a:schemeClr>
                          </a:solidFill>
                          <a:latin typeface="微軟正黑體" panose="020B0604030504040204" pitchFamily="34" charset="-120"/>
                          <a:ea typeface="微軟正黑體" panose="020B0604030504040204" pitchFamily="34" charset="-120"/>
                        </a:rPr>
                        <a:t>教師員額編制</a:t>
                      </a:r>
                      <a:endParaRPr lang="en-US" altLang="zh-CN" sz="2200" b="1" dirty="0" smtClean="0">
                        <a:solidFill>
                          <a:schemeClr val="bg1">
                            <a:lumMod val="25000"/>
                          </a:schemeClr>
                        </a:solidFill>
                        <a:latin typeface="微軟正黑體" panose="020B0604030504040204" pitchFamily="34" charset="-120"/>
                        <a:ea typeface="微軟正黑體" panose="020B0604030504040204" pitchFamily="34" charset="-12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2200" b="1" dirty="0" smtClean="0">
                          <a:solidFill>
                            <a:schemeClr val="bg1">
                              <a:lumMod val="25000"/>
                            </a:schemeClr>
                          </a:solidFill>
                          <a:latin typeface="微軟正黑體" panose="020B0604030504040204" pitchFamily="34" charset="-120"/>
                          <a:ea typeface="微軟正黑體" panose="020B0604030504040204" pitchFamily="34" charset="-120"/>
                        </a:rPr>
                        <a:t>經費</a:t>
                      </a:r>
                      <a:endParaRPr lang="zh-TW" altLang="en-US" sz="2200" b="1" dirty="0">
                        <a:solidFill>
                          <a:schemeClr val="bg1">
                            <a:lumMod val="25000"/>
                          </a:schemeClr>
                        </a:solidFill>
                        <a:latin typeface="微軟正黑體" panose="020B0604030504040204" pitchFamily="34" charset="-120"/>
                        <a:ea typeface="微軟正黑體" panose="020B0604030504040204" pitchFamily="34" charset="-120"/>
                      </a:endParaRPr>
                    </a:p>
                  </a:txBody>
                  <a:tcPr anchor="ctr"/>
                </a:tc>
                <a:tc>
                  <a:txBody>
                    <a:bodyPr/>
                    <a:lstStyle/>
                    <a:p>
                      <a:pPr marL="216000" marR="0" lvl="0" indent="-457200" algn="l" defTabSz="914400" rtl="0" eaLnBrk="1" fontAlgn="auto" latinLnBrk="0" hangingPunct="0">
                        <a:lnSpc>
                          <a:spcPct val="95833"/>
                        </a:lnSpc>
                        <a:spcBef>
                          <a:spcPts val="0"/>
                        </a:spcBef>
                        <a:spcAft>
                          <a:spcPts val="0"/>
                        </a:spcAft>
                        <a:buClrTx/>
                        <a:buSzTx/>
                        <a:buFontTx/>
                        <a:buNone/>
                        <a:tabLst/>
                        <a:defRPr/>
                      </a:pPr>
                      <a:r>
                        <a:rPr lang="zh-CN" altLang="en-US" sz="2000" spc="25" dirty="0" smtClean="0">
                          <a:solidFill>
                            <a:srgbClr val="000000"/>
                          </a:solidFill>
                          <a:latin typeface="微軟正黑體" panose="020B0604030504040204" pitchFamily="34" charset="-120"/>
                          <a:ea typeface="微軟正黑體" panose="020B0604030504040204" pitchFamily="34" charset="-120"/>
                        </a:rPr>
                        <a:t>1.</a:t>
                      </a:r>
                      <a:r>
                        <a:rPr lang="zh-CN" altLang="en-US" sz="2000" spc="50" dirty="0" smtClean="0">
                          <a:solidFill>
                            <a:srgbClr val="000000"/>
                          </a:solidFill>
                          <a:latin typeface="微軟正黑體" panose="020B0604030504040204" pitchFamily="34" charset="-120"/>
                          <a:ea typeface="微軟正黑體" panose="020B0604030504040204" pitchFamily="34" charset="-120"/>
                        </a:rPr>
                        <a:t>代理教師薪資含月薪</a:t>
                      </a:r>
                      <a:r>
                        <a:rPr lang="zh-CN" altLang="en-US" sz="2000" spc="125" dirty="0" smtClean="0">
                          <a:solidFill>
                            <a:srgbClr val="000000"/>
                          </a:solidFill>
                          <a:latin typeface="微軟正黑體" panose="020B0604030504040204" pitchFamily="34" charset="-120"/>
                          <a:ea typeface="微軟正黑體" panose="020B0604030504040204" pitchFamily="34" charset="-120"/>
                        </a:rPr>
                        <a:t>、勞健保</a:t>
                      </a:r>
                      <a:r>
                        <a:rPr lang="zh-CN" altLang="en-US" sz="2000" spc="129" dirty="0" smtClean="0">
                          <a:solidFill>
                            <a:srgbClr val="000000"/>
                          </a:solidFill>
                          <a:latin typeface="微軟正黑體" panose="020B0604030504040204" pitchFamily="34" charset="-120"/>
                          <a:ea typeface="微軟正黑體" panose="020B0604030504040204" pitchFamily="34" charset="-120"/>
                        </a:rPr>
                        <a:t>、</a:t>
                      </a:r>
                      <a:r>
                        <a:rPr lang="zh-CN" altLang="en-US" sz="2000" spc="125" dirty="0" smtClean="0">
                          <a:solidFill>
                            <a:srgbClr val="000000"/>
                          </a:solidFill>
                          <a:latin typeface="微軟正黑體" panose="020B0604030504040204" pitchFamily="34" charset="-120"/>
                          <a:ea typeface="微軟正黑體" panose="020B0604030504040204" pitchFamily="34" charset="-120"/>
                        </a:rPr>
                        <a:t>勞退</a:t>
                      </a:r>
                      <a:r>
                        <a:rPr lang="zh-CN" altLang="en-US" sz="2000" dirty="0" smtClean="0">
                          <a:solidFill>
                            <a:srgbClr val="000000"/>
                          </a:solidFill>
                          <a:latin typeface="微軟正黑體" panose="020B0604030504040204" pitchFamily="34" charset="-120"/>
                          <a:ea typeface="微軟正黑體" panose="020B0604030504040204" pitchFamily="34" charset="-120"/>
                        </a:rPr>
                        <a:t>金及年終獎金</a:t>
                      </a:r>
                      <a:r>
                        <a:rPr lang="zh-CN" altLang="en-US" sz="2000" b="1" spc="25" dirty="0" smtClean="0">
                          <a:solidFill>
                            <a:srgbClr val="000000"/>
                          </a:solidFill>
                          <a:latin typeface="微軟正黑體" panose="020B0604030504040204" pitchFamily="34" charset="-120"/>
                          <a:ea typeface="微軟正黑體" panose="020B0604030504040204" pitchFamily="34" charset="-120"/>
                        </a:rPr>
                        <a:t>(</a:t>
                      </a:r>
                      <a:r>
                        <a:rPr lang="zh-CN" altLang="en-US" sz="2000" b="1" spc="50" dirty="0" smtClean="0">
                          <a:solidFill>
                            <a:srgbClr val="000000"/>
                          </a:solidFill>
                          <a:latin typeface="微軟正黑體" panose="020B0604030504040204" pitchFamily="34" charset="-120"/>
                          <a:ea typeface="微軟正黑體" panose="020B0604030504040204" pitchFamily="34" charset="-120"/>
                        </a:rPr>
                        <a:t>不含導師費</a:t>
                      </a:r>
                      <a:r>
                        <a:rPr lang="zh-CN" altLang="en-US" sz="2000" b="1" spc="125" dirty="0" smtClean="0">
                          <a:solidFill>
                            <a:srgbClr val="000000"/>
                          </a:solidFill>
                          <a:latin typeface="微軟正黑體" panose="020B0604030504040204" pitchFamily="34" charset="-120"/>
                          <a:ea typeface="微軟正黑體" panose="020B0604030504040204" pitchFamily="34" charset="-120"/>
                        </a:rPr>
                        <a:t>行政職務加</a:t>
                      </a:r>
                      <a:r>
                        <a:rPr lang="zh-CN" altLang="en-US" sz="2000" b="1" spc="129" dirty="0" smtClean="0">
                          <a:solidFill>
                            <a:srgbClr val="000000"/>
                          </a:solidFill>
                          <a:latin typeface="微軟正黑體" panose="020B0604030504040204" pitchFamily="34" charset="-120"/>
                          <a:ea typeface="微軟正黑體" panose="020B0604030504040204" pitchFamily="34" charset="-120"/>
                        </a:rPr>
                        <a:t>給</a:t>
                      </a:r>
                      <a:r>
                        <a:rPr lang="zh-CN" altLang="en-US" sz="2000" b="1" spc="64" dirty="0" smtClean="0">
                          <a:solidFill>
                            <a:srgbClr val="000000"/>
                          </a:solidFill>
                          <a:latin typeface="微軟正黑體" panose="020B0604030504040204" pitchFamily="34" charset="-120"/>
                          <a:ea typeface="微軟正黑體" panose="020B0604030504040204" pitchFamily="34" charset="-120"/>
                        </a:rPr>
                        <a:t>)</a:t>
                      </a:r>
                      <a:r>
                        <a:rPr lang="zh-CN" altLang="en-US" sz="2000" spc="125" dirty="0" smtClean="0">
                          <a:solidFill>
                            <a:srgbClr val="000000"/>
                          </a:solidFill>
                          <a:latin typeface="微軟正黑體" panose="020B0604030504040204" pitchFamily="34" charset="-120"/>
                          <a:ea typeface="微軟正黑體" panose="020B0604030504040204" pitchFamily="34" charset="-120"/>
                        </a:rPr>
                        <a:t> </a:t>
                      </a:r>
                      <a:r>
                        <a:rPr lang="zh-CN" altLang="en-US" sz="2000" spc="-10" dirty="0" smtClean="0">
                          <a:solidFill>
                            <a:srgbClr val="000000"/>
                          </a:solidFill>
                          <a:latin typeface="微軟正黑體" panose="020B0604030504040204" pitchFamily="34" charset="-120"/>
                          <a:ea typeface="微軟正黑體" panose="020B0604030504040204" pitchFamily="34" charset="-120"/>
                        </a:rPr>
                        <a:t>。</a:t>
                      </a:r>
                      <a:endParaRPr lang="en-US" altLang="zh-CN" sz="2000" spc="-10" dirty="0" smtClean="0">
                        <a:solidFill>
                          <a:srgbClr val="000000"/>
                        </a:solidFill>
                        <a:latin typeface="微軟正黑體" panose="020B0604030504040204" pitchFamily="34" charset="-120"/>
                        <a:ea typeface="微軟正黑體" panose="020B0604030504040204" pitchFamily="34" charset="-120"/>
                      </a:endParaRPr>
                    </a:p>
                    <a:p>
                      <a:pPr marL="216000" indent="-457200" hangingPunct="0">
                        <a:lnSpc>
                          <a:spcPct val="95833"/>
                        </a:lnSpc>
                      </a:pPr>
                      <a:r>
                        <a:rPr lang="en-US" altLang="zh-TW" sz="2000" spc="-10" dirty="0" smtClean="0">
                          <a:solidFill>
                            <a:srgbClr val="000000"/>
                          </a:solidFill>
                          <a:latin typeface="微軟正黑體" panose="020B0604030504040204" pitchFamily="34" charset="-120"/>
                          <a:ea typeface="微軟正黑體" panose="020B0604030504040204" pitchFamily="34" charset="-120"/>
                        </a:rPr>
                        <a:t>2.</a:t>
                      </a:r>
                      <a:r>
                        <a:rPr lang="zh-TW" altLang="en-US" sz="2000" spc="-10" dirty="0" smtClean="0">
                          <a:solidFill>
                            <a:srgbClr val="000000"/>
                          </a:solidFill>
                          <a:latin typeface="微軟正黑體" panose="020B0604030504040204" pitchFamily="34" charset="-120"/>
                          <a:ea typeface="微軟正黑體" panose="020B0604030504040204" pitchFamily="34" charset="-120"/>
                        </a:rPr>
                        <a:t>偏遠地區學校增置教師</a:t>
                      </a:r>
                      <a:r>
                        <a:rPr lang="en-US" altLang="zh-TW" sz="2000" spc="-10" dirty="0" smtClean="0">
                          <a:solidFill>
                            <a:srgbClr val="000000"/>
                          </a:solidFill>
                          <a:latin typeface="微軟正黑體" panose="020B0604030504040204" pitchFamily="34" charset="-120"/>
                          <a:ea typeface="微軟正黑體" panose="020B0604030504040204" pitchFamily="34" charset="-120"/>
                        </a:rPr>
                        <a:t>(</a:t>
                      </a:r>
                      <a:r>
                        <a:rPr lang="zh-TW" altLang="en-US" sz="2000" spc="-10" dirty="0" smtClean="0">
                          <a:solidFill>
                            <a:srgbClr val="000000"/>
                          </a:solidFill>
                          <a:latin typeface="微軟正黑體" panose="020B0604030504040204" pitchFamily="34" charset="-120"/>
                          <a:ea typeface="微軟正黑體" panose="020B0604030504040204" pitchFamily="34" charset="-120"/>
                        </a:rPr>
                        <a:t>正式教師薪資</a:t>
                      </a:r>
                      <a:r>
                        <a:rPr lang="en-US" altLang="zh-TW" sz="2000" spc="-10" dirty="0" smtClean="0">
                          <a:solidFill>
                            <a:srgbClr val="000000"/>
                          </a:solidFill>
                          <a:latin typeface="微軟正黑體" panose="020B0604030504040204" pitchFamily="34" charset="-120"/>
                          <a:ea typeface="微軟正黑體" panose="020B0604030504040204" pitchFamily="34" charset="-120"/>
                        </a:rPr>
                        <a:t>)</a:t>
                      </a:r>
                      <a:endParaRPr lang="zh-CN" altLang="en-US" sz="2400" spc="-10" dirty="0" smtClean="0">
                        <a:solidFill>
                          <a:srgbClr val="000000"/>
                        </a:solidFill>
                        <a:latin typeface="微軟正黑體" panose="020B0604030504040204" pitchFamily="34" charset="-120"/>
                        <a:ea typeface="微軟正黑體" panose="020B0604030504040204" pitchFamily="34" charset="-120"/>
                      </a:endParaRPr>
                    </a:p>
                    <a:p>
                      <a:pPr marL="216000" indent="-457200" algn="l" hangingPunct="0">
                        <a:lnSpc>
                          <a:spcPct val="95833"/>
                        </a:lnSpc>
                        <a:spcBef>
                          <a:spcPts val="215"/>
                        </a:spcBef>
                      </a:pPr>
                      <a:r>
                        <a:rPr lang="en-US" altLang="zh-TW" sz="2000" spc="110" dirty="0" smtClean="0">
                          <a:solidFill>
                            <a:srgbClr val="000000"/>
                          </a:solidFill>
                          <a:latin typeface="微軟正黑體" panose="020B0604030504040204" pitchFamily="34" charset="-120"/>
                          <a:ea typeface="微軟正黑體" panose="020B0604030504040204" pitchFamily="34" charset="-120"/>
                        </a:rPr>
                        <a:t>3</a:t>
                      </a:r>
                      <a:r>
                        <a:rPr lang="zh-CN" altLang="en-US" sz="2000" spc="110" dirty="0" smtClean="0">
                          <a:solidFill>
                            <a:srgbClr val="000000"/>
                          </a:solidFill>
                          <a:latin typeface="微軟正黑體" panose="020B0604030504040204" pitchFamily="34" charset="-120"/>
                          <a:ea typeface="微軟正黑體" panose="020B0604030504040204" pitchFamily="34" charset="-120"/>
                        </a:rPr>
                        <a:t>.</a:t>
                      </a:r>
                      <a:r>
                        <a:rPr lang="zh-CN" altLang="en-US" sz="2000" spc="220" dirty="0" smtClean="0">
                          <a:solidFill>
                            <a:srgbClr val="000000"/>
                          </a:solidFill>
                          <a:latin typeface="微軟正黑體" panose="020B0604030504040204" pitchFamily="34" charset="-120"/>
                          <a:ea typeface="微軟正黑體" panose="020B0604030504040204" pitchFamily="34" charset="-120"/>
                        </a:rPr>
                        <a:t>教師回兼節數之鐘點費每節</a:t>
                      </a:r>
                      <a:r>
                        <a:rPr lang="en-US" altLang="zh-TW" sz="2000" spc="110" dirty="0" smtClean="0">
                          <a:solidFill>
                            <a:srgbClr val="000000"/>
                          </a:solidFill>
                          <a:latin typeface="微軟正黑體" panose="020B0604030504040204" pitchFamily="34" charset="-120"/>
                          <a:ea typeface="微軟正黑體" panose="020B0604030504040204" pitchFamily="34" charset="-120"/>
                        </a:rPr>
                        <a:t>320</a:t>
                      </a:r>
                      <a:r>
                        <a:rPr lang="zh-CN" altLang="en-US" sz="2000" spc="-5" dirty="0" smtClean="0">
                          <a:solidFill>
                            <a:srgbClr val="000000"/>
                          </a:solidFill>
                          <a:latin typeface="微軟正黑體" panose="020B0604030504040204" pitchFamily="34" charset="-120"/>
                          <a:ea typeface="微軟正黑體" panose="020B0604030504040204" pitchFamily="34" charset="-120"/>
                        </a:rPr>
                        <a:t>元。</a:t>
                      </a:r>
                      <a:endParaRPr lang="zh-TW" altLang="en-US" sz="2000" dirty="0">
                        <a:latin typeface="微軟正黑體" panose="020B0604030504040204" pitchFamily="34" charset="-120"/>
                        <a:ea typeface="微軟正黑體" panose="020B0604030504040204" pitchFamily="34" charset="-120"/>
                      </a:endParaRPr>
                    </a:p>
                  </a:txBody>
                  <a:tcPr/>
                </a:tc>
                <a:tc>
                  <a:txBody>
                    <a:bodyPr/>
                    <a:lstStyle/>
                    <a:p>
                      <a:pPr marL="234000" marR="0" lvl="0" indent="-45720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8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1.</a:t>
                      </a:r>
                      <a:r>
                        <a:rPr kumimoji="0" lang="zh-CN" altLang="en-US" sz="2000" b="0" i="0" u="none" strike="noStrike" kern="1200" cap="none" spc="17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導師費</a:t>
                      </a:r>
                      <a:r>
                        <a:rPr kumimoji="0" lang="zh-CN" altLang="en-US" sz="2000" b="0" i="0" u="none" strike="noStrike" kern="1200" cap="none" spc="175"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a:t>
                      </a:r>
                      <a:r>
                        <a:rPr kumimoji="0" lang="zh-CN" altLang="en-US" sz="2000" b="0" i="0" u="none" strike="noStrike" kern="1200" cap="none" spc="164"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行政職務加給由</a:t>
                      </a:r>
                      <a:r>
                        <a:rPr kumimoji="0" lang="zh-CN" altLang="en-US" sz="2000" b="0" i="0" u="none" strike="noStrike" kern="1200" cap="none" spc="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校內預算支應</a:t>
                      </a:r>
                      <a:r>
                        <a:rPr kumimoji="0" lang="zh-CN" altLang="en-US" sz="2000" b="0" i="0" u="none" strike="noStrike" kern="1200" cap="none" spc="-1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a:t>
                      </a:r>
                    </a:p>
                    <a:p>
                      <a:pPr marL="216000" marR="0" lvl="0" indent="-457200" algn="l" defTabSz="914400" rtl="0" eaLnBrk="1" fontAlgn="auto" latinLnBrk="0" hangingPunct="0">
                        <a:lnSpc>
                          <a:spcPct val="100000"/>
                        </a:lnSpc>
                        <a:spcBef>
                          <a:spcPts val="0"/>
                        </a:spcBef>
                        <a:spcAft>
                          <a:spcPts val="0"/>
                        </a:spcAft>
                        <a:buClrTx/>
                        <a:buSzTx/>
                        <a:buFontTx/>
                        <a:buNone/>
                        <a:tabLst/>
                        <a:defRPr/>
                      </a:pPr>
                      <a:r>
                        <a:rPr kumimoji="0" lang="zh-CN" altLang="en-US" sz="2000" b="0" i="0" u="none" strike="noStrike" kern="1200" cap="none" spc="85"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2.</a:t>
                      </a:r>
                      <a:r>
                        <a:rPr kumimoji="0" lang="zh-CN" altLang="en-US" sz="2000" b="0" i="0" u="none" strike="noStrike" kern="1200" cap="none" spc="17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回兼節數支領逕依</a:t>
                      </a:r>
                      <a:r>
                        <a:rPr kumimoji="0" lang="zh-CN" altLang="en-US" sz="2000" b="0" i="0" u="none" strike="noStrike" kern="1200" cap="none" spc="179"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a:t>
                      </a:r>
                      <a:r>
                        <a:rPr kumimoji="0" lang="zh-CN" altLang="en-US" sz="2000" b="0" i="0" u="none" strike="noStrike" kern="1200" cap="none" spc="17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臺南</a:t>
                      </a:r>
                      <a:r>
                        <a:rPr kumimoji="0" lang="zh-CN" altLang="en-US" sz="2000" b="0" i="0" u="none" strike="noStrike" kern="1200" cap="none" spc="189"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市立國民中</a:t>
                      </a:r>
                      <a:r>
                        <a:rPr kumimoji="0" lang="zh-CN" altLang="en-US" sz="2000" b="0" i="0" u="none" strike="noStrike" kern="1200" cap="none" spc="185"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小學教師超時</a:t>
                      </a:r>
                      <a:r>
                        <a:rPr kumimoji="0" lang="zh-CN" altLang="en-US" sz="2000" b="0" i="0" u="none" strike="noStrike" kern="1200" cap="none" spc="25"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授課鐘點費支領補充規定</a:t>
                      </a:r>
                      <a:r>
                        <a:rPr kumimoji="0" lang="zh-CN" altLang="en-US" sz="2000" b="0" i="0" u="none" strike="noStrike" kern="1200" cap="none" spc="40"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a:t>
                      </a:r>
                      <a:r>
                        <a:rPr kumimoji="0" lang="zh-CN" altLang="en-US" sz="2000" b="0" i="0" u="none" strike="noStrike" kern="1200" cap="none" spc="-5" normalizeH="0" baseline="0" noProof="0" dirty="0" smtClean="0">
                          <a:ln>
                            <a:noFill/>
                          </a:ln>
                          <a:solidFill>
                            <a:srgbClr val="000000"/>
                          </a:solidFill>
                          <a:effectLst/>
                          <a:uLnTx/>
                          <a:uFillTx/>
                          <a:latin typeface="微軟正黑體" panose="020B0604030504040204" pitchFamily="34" charset="-120"/>
                          <a:ea typeface="微軟正黑體" panose="020B0604030504040204" pitchFamily="34" charset="-120"/>
                          <a:cs typeface="+mn-cs"/>
                        </a:rPr>
                        <a:t>辦理。</a:t>
                      </a:r>
                      <a:endParaRPr lang="zh-TW" altLang="en-US" dirty="0"/>
                    </a:p>
                  </a:txBody>
                  <a:tcPr/>
                </a:tc>
              </a:tr>
            </a:tbl>
          </a:graphicData>
        </a:graphic>
      </p:graphicFrame>
    </p:spTree>
    <p:extLst>
      <p:ext uri="{BB962C8B-B14F-4D97-AF65-F5344CB8AC3E}">
        <p14:creationId xmlns:p14="http://schemas.microsoft.com/office/powerpoint/2010/main" val="2595562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 name="等腰三角形 44"/>
          <p:cNvSpPr>
            <a:spLocks noChangeArrowheads="1"/>
          </p:cNvSpPr>
          <p:nvPr/>
        </p:nvSpPr>
        <p:spPr bwMode="auto">
          <a:xfrm rot="9233090">
            <a:off x="11144250" y="6661150"/>
            <a:ext cx="122238" cy="1047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46" name="等腰三角形 45"/>
          <p:cNvSpPr>
            <a:spLocks noChangeArrowheads="1"/>
          </p:cNvSpPr>
          <p:nvPr/>
        </p:nvSpPr>
        <p:spPr bwMode="auto">
          <a:xfrm rot="-6030424">
            <a:off x="10903744" y="6634956"/>
            <a:ext cx="180975" cy="157163"/>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47" name="等腰三角形 46"/>
          <p:cNvSpPr>
            <a:spLocks noChangeArrowheads="1"/>
          </p:cNvSpPr>
          <p:nvPr/>
        </p:nvSpPr>
        <p:spPr bwMode="auto">
          <a:xfrm rot="-228606">
            <a:off x="11358563" y="6643688"/>
            <a:ext cx="122237" cy="1047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48" name="等腰三角形 47"/>
          <p:cNvSpPr>
            <a:spLocks noChangeArrowheads="1"/>
          </p:cNvSpPr>
          <p:nvPr/>
        </p:nvSpPr>
        <p:spPr bwMode="auto">
          <a:xfrm rot="-3389783">
            <a:off x="11098213" y="6572250"/>
            <a:ext cx="58737" cy="49213"/>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49" name="等腰三角形 48"/>
          <p:cNvSpPr>
            <a:spLocks noChangeArrowheads="1"/>
          </p:cNvSpPr>
          <p:nvPr/>
        </p:nvSpPr>
        <p:spPr bwMode="auto">
          <a:xfrm rot="8748521">
            <a:off x="11287125" y="6657975"/>
            <a:ext cx="58738" cy="49213"/>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grpSp>
        <p:nvGrpSpPr>
          <p:cNvPr id="8" name="组合 7"/>
          <p:cNvGrpSpPr>
            <a:grpSpLocks/>
          </p:cNvGrpSpPr>
          <p:nvPr/>
        </p:nvGrpSpPr>
        <p:grpSpPr bwMode="auto">
          <a:xfrm>
            <a:off x="4656138" y="1316038"/>
            <a:ext cx="2878137" cy="2879725"/>
            <a:chOff x="4656249" y="1455848"/>
            <a:chExt cx="2879504" cy="2879504"/>
          </a:xfrm>
          <a:solidFill>
            <a:srgbClr val="92D050"/>
          </a:solidFill>
        </p:grpSpPr>
        <p:sp>
          <p:nvSpPr>
            <p:cNvPr id="8200" name="椭圆 27"/>
            <p:cNvSpPr>
              <a:spLocks noChangeArrowheads="1"/>
            </p:cNvSpPr>
            <p:nvPr/>
          </p:nvSpPr>
          <p:spPr bwMode="auto">
            <a:xfrm>
              <a:off x="4656249" y="1455848"/>
              <a:ext cx="2879504" cy="287950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01" name="Freeform 12"/>
            <p:cNvSpPr>
              <a:spLocks noChangeArrowheads="1"/>
            </p:cNvSpPr>
            <p:nvPr/>
          </p:nvSpPr>
          <p:spPr bwMode="auto">
            <a:xfrm>
              <a:off x="5437235" y="2270103"/>
              <a:ext cx="1317532" cy="1250994"/>
            </a:xfrm>
            <a:custGeom>
              <a:avLst/>
              <a:gdLst>
                <a:gd name="T0" fmla="*/ 164 w 165"/>
                <a:gd name="T1" fmla="*/ 131 h 156"/>
                <a:gd name="T2" fmla="*/ 145 w 165"/>
                <a:gd name="T3" fmla="*/ 119 h 156"/>
                <a:gd name="T4" fmla="*/ 119 w 165"/>
                <a:gd name="T5" fmla="*/ 108 h 156"/>
                <a:gd name="T6" fmla="*/ 112 w 165"/>
                <a:gd name="T7" fmla="*/ 106 h 156"/>
                <a:gd name="T8" fmla="*/ 105 w 165"/>
                <a:gd name="T9" fmla="*/ 94 h 156"/>
                <a:gd name="T10" fmla="*/ 101 w 165"/>
                <a:gd name="T11" fmla="*/ 94 h 156"/>
                <a:gd name="T12" fmla="*/ 105 w 165"/>
                <a:gd name="T13" fmla="*/ 85 h 156"/>
                <a:gd name="T14" fmla="*/ 107 w 165"/>
                <a:gd name="T15" fmla="*/ 74 h 156"/>
                <a:gd name="T16" fmla="*/ 112 w 165"/>
                <a:gd name="T17" fmla="*/ 70 h 156"/>
                <a:gd name="T18" fmla="*/ 114 w 165"/>
                <a:gd name="T19" fmla="*/ 63 h 156"/>
                <a:gd name="T20" fmla="*/ 114 w 165"/>
                <a:gd name="T21" fmla="*/ 51 h 156"/>
                <a:gd name="T22" fmla="*/ 112 w 165"/>
                <a:gd name="T23" fmla="*/ 46 h 156"/>
                <a:gd name="T24" fmla="*/ 113 w 165"/>
                <a:gd name="T25" fmla="*/ 30 h 156"/>
                <a:gd name="T26" fmla="*/ 111 w 165"/>
                <a:gd name="T27" fmla="*/ 19 h 156"/>
                <a:gd name="T28" fmla="*/ 107 w 165"/>
                <a:gd name="T29" fmla="*/ 12 h 156"/>
                <a:gd name="T30" fmla="*/ 102 w 165"/>
                <a:gd name="T31" fmla="*/ 11 h 156"/>
                <a:gd name="T32" fmla="*/ 99 w 165"/>
                <a:gd name="T33" fmla="*/ 8 h 156"/>
                <a:gd name="T34" fmla="*/ 64 w 165"/>
                <a:gd name="T35" fmla="*/ 9 h 156"/>
                <a:gd name="T36" fmla="*/ 51 w 165"/>
                <a:gd name="T37" fmla="*/ 46 h 156"/>
                <a:gd name="T38" fmla="*/ 49 w 165"/>
                <a:gd name="T39" fmla="*/ 53 h 156"/>
                <a:gd name="T40" fmla="*/ 54 w 165"/>
                <a:gd name="T41" fmla="*/ 72 h 156"/>
                <a:gd name="T42" fmla="*/ 58 w 165"/>
                <a:gd name="T43" fmla="*/ 73 h 156"/>
                <a:gd name="T44" fmla="*/ 59 w 165"/>
                <a:gd name="T45" fmla="*/ 86 h 156"/>
                <a:gd name="T46" fmla="*/ 63 w 165"/>
                <a:gd name="T47" fmla="*/ 94 h 156"/>
                <a:gd name="T48" fmla="*/ 60 w 165"/>
                <a:gd name="T49" fmla="*/ 94 h 156"/>
                <a:gd name="T50" fmla="*/ 53 w 165"/>
                <a:gd name="T51" fmla="*/ 106 h 156"/>
                <a:gd name="T52" fmla="*/ 46 w 165"/>
                <a:gd name="T53" fmla="*/ 108 h 156"/>
                <a:gd name="T54" fmla="*/ 20 w 165"/>
                <a:gd name="T55" fmla="*/ 119 h 156"/>
                <a:gd name="T56" fmla="*/ 1 w 165"/>
                <a:gd name="T57" fmla="*/ 131 h 156"/>
                <a:gd name="T58" fmla="*/ 0 w 165"/>
                <a:gd name="T59" fmla="*/ 156 h 156"/>
                <a:gd name="T60" fmla="*/ 72 w 165"/>
                <a:gd name="T61" fmla="*/ 156 h 156"/>
                <a:gd name="T62" fmla="*/ 78 w 165"/>
                <a:gd name="T63" fmla="*/ 120 h 156"/>
                <a:gd name="T64" fmla="*/ 73 w 165"/>
                <a:gd name="T65" fmla="*/ 111 h 156"/>
                <a:gd name="T66" fmla="*/ 83 w 165"/>
                <a:gd name="T67" fmla="*/ 106 h 156"/>
                <a:gd name="T68" fmla="*/ 92 w 165"/>
                <a:gd name="T69" fmla="*/ 111 h 156"/>
                <a:gd name="T70" fmla="*/ 87 w 165"/>
                <a:gd name="T71" fmla="*/ 120 h 156"/>
                <a:gd name="T72" fmla="*/ 96 w 165"/>
                <a:gd name="T73" fmla="*/ 156 h 156"/>
                <a:gd name="T74" fmla="*/ 164 w 165"/>
                <a:gd name="T75" fmla="*/ 156 h 156"/>
                <a:gd name="T76" fmla="*/ 164 w 165"/>
                <a:gd name="T77" fmla="*/ 13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156">
                  <a:moveTo>
                    <a:pt x="164" y="131"/>
                  </a:moveTo>
                  <a:cubicBezTo>
                    <a:pt x="161" y="123"/>
                    <a:pt x="152" y="122"/>
                    <a:pt x="145" y="119"/>
                  </a:cubicBezTo>
                  <a:cubicBezTo>
                    <a:pt x="137" y="115"/>
                    <a:pt x="127" y="111"/>
                    <a:pt x="119" y="108"/>
                  </a:cubicBezTo>
                  <a:cubicBezTo>
                    <a:pt x="117" y="107"/>
                    <a:pt x="114" y="107"/>
                    <a:pt x="112" y="106"/>
                  </a:cubicBezTo>
                  <a:cubicBezTo>
                    <a:pt x="109" y="104"/>
                    <a:pt x="107" y="98"/>
                    <a:pt x="105" y="94"/>
                  </a:cubicBezTo>
                  <a:cubicBezTo>
                    <a:pt x="104" y="94"/>
                    <a:pt x="102" y="94"/>
                    <a:pt x="101" y="94"/>
                  </a:cubicBezTo>
                  <a:cubicBezTo>
                    <a:pt x="101" y="89"/>
                    <a:pt x="104" y="89"/>
                    <a:pt x="105" y="85"/>
                  </a:cubicBezTo>
                  <a:cubicBezTo>
                    <a:pt x="106" y="81"/>
                    <a:pt x="105" y="77"/>
                    <a:pt x="107" y="74"/>
                  </a:cubicBezTo>
                  <a:cubicBezTo>
                    <a:pt x="108" y="72"/>
                    <a:pt x="111" y="72"/>
                    <a:pt x="112" y="70"/>
                  </a:cubicBezTo>
                  <a:cubicBezTo>
                    <a:pt x="113" y="68"/>
                    <a:pt x="114" y="65"/>
                    <a:pt x="114" y="63"/>
                  </a:cubicBezTo>
                  <a:cubicBezTo>
                    <a:pt x="115" y="60"/>
                    <a:pt x="116" y="55"/>
                    <a:pt x="114" y="51"/>
                  </a:cubicBezTo>
                  <a:cubicBezTo>
                    <a:pt x="113" y="49"/>
                    <a:pt x="112" y="49"/>
                    <a:pt x="112" y="46"/>
                  </a:cubicBezTo>
                  <a:cubicBezTo>
                    <a:pt x="111" y="43"/>
                    <a:pt x="113" y="33"/>
                    <a:pt x="113" y="30"/>
                  </a:cubicBezTo>
                  <a:cubicBezTo>
                    <a:pt x="113" y="25"/>
                    <a:pt x="113" y="24"/>
                    <a:pt x="111" y="19"/>
                  </a:cubicBezTo>
                  <a:cubicBezTo>
                    <a:pt x="111" y="19"/>
                    <a:pt x="110" y="14"/>
                    <a:pt x="107" y="12"/>
                  </a:cubicBezTo>
                  <a:cubicBezTo>
                    <a:pt x="102" y="11"/>
                    <a:pt x="102" y="11"/>
                    <a:pt x="102" y="11"/>
                  </a:cubicBezTo>
                  <a:cubicBezTo>
                    <a:pt x="99" y="8"/>
                    <a:pt x="99" y="8"/>
                    <a:pt x="99" y="8"/>
                  </a:cubicBezTo>
                  <a:cubicBezTo>
                    <a:pt x="86" y="0"/>
                    <a:pt x="71" y="6"/>
                    <a:pt x="64" y="9"/>
                  </a:cubicBezTo>
                  <a:cubicBezTo>
                    <a:pt x="53" y="12"/>
                    <a:pt x="46" y="23"/>
                    <a:pt x="51" y="46"/>
                  </a:cubicBezTo>
                  <a:cubicBezTo>
                    <a:pt x="52" y="49"/>
                    <a:pt x="49" y="51"/>
                    <a:pt x="49" y="53"/>
                  </a:cubicBezTo>
                  <a:cubicBezTo>
                    <a:pt x="50" y="58"/>
                    <a:pt x="50" y="69"/>
                    <a:pt x="54" y="72"/>
                  </a:cubicBezTo>
                  <a:cubicBezTo>
                    <a:pt x="54" y="72"/>
                    <a:pt x="58" y="73"/>
                    <a:pt x="58" y="73"/>
                  </a:cubicBezTo>
                  <a:cubicBezTo>
                    <a:pt x="58" y="77"/>
                    <a:pt x="58" y="82"/>
                    <a:pt x="59" y="86"/>
                  </a:cubicBezTo>
                  <a:cubicBezTo>
                    <a:pt x="60" y="89"/>
                    <a:pt x="63" y="89"/>
                    <a:pt x="63" y="94"/>
                  </a:cubicBezTo>
                  <a:cubicBezTo>
                    <a:pt x="60" y="94"/>
                    <a:pt x="60" y="94"/>
                    <a:pt x="60" y="94"/>
                  </a:cubicBezTo>
                  <a:cubicBezTo>
                    <a:pt x="58" y="98"/>
                    <a:pt x="56" y="104"/>
                    <a:pt x="53" y="106"/>
                  </a:cubicBezTo>
                  <a:cubicBezTo>
                    <a:pt x="51" y="107"/>
                    <a:pt x="48" y="107"/>
                    <a:pt x="46" y="108"/>
                  </a:cubicBezTo>
                  <a:cubicBezTo>
                    <a:pt x="38" y="111"/>
                    <a:pt x="28" y="115"/>
                    <a:pt x="20" y="119"/>
                  </a:cubicBezTo>
                  <a:cubicBezTo>
                    <a:pt x="13" y="122"/>
                    <a:pt x="4" y="123"/>
                    <a:pt x="1" y="131"/>
                  </a:cubicBezTo>
                  <a:cubicBezTo>
                    <a:pt x="1" y="136"/>
                    <a:pt x="0" y="149"/>
                    <a:pt x="0" y="156"/>
                  </a:cubicBezTo>
                  <a:cubicBezTo>
                    <a:pt x="72" y="156"/>
                    <a:pt x="72" y="156"/>
                    <a:pt x="72" y="156"/>
                  </a:cubicBezTo>
                  <a:cubicBezTo>
                    <a:pt x="78" y="120"/>
                    <a:pt x="78" y="120"/>
                    <a:pt x="78" y="120"/>
                  </a:cubicBezTo>
                  <a:cubicBezTo>
                    <a:pt x="73" y="111"/>
                    <a:pt x="73" y="111"/>
                    <a:pt x="73" y="111"/>
                  </a:cubicBezTo>
                  <a:cubicBezTo>
                    <a:pt x="83" y="106"/>
                    <a:pt x="83" y="106"/>
                    <a:pt x="83" y="106"/>
                  </a:cubicBezTo>
                  <a:cubicBezTo>
                    <a:pt x="92" y="111"/>
                    <a:pt x="92" y="111"/>
                    <a:pt x="92" y="111"/>
                  </a:cubicBezTo>
                  <a:cubicBezTo>
                    <a:pt x="87" y="120"/>
                    <a:pt x="87" y="120"/>
                    <a:pt x="87" y="120"/>
                  </a:cubicBezTo>
                  <a:cubicBezTo>
                    <a:pt x="96" y="156"/>
                    <a:pt x="96" y="156"/>
                    <a:pt x="96" y="156"/>
                  </a:cubicBezTo>
                  <a:cubicBezTo>
                    <a:pt x="164" y="156"/>
                    <a:pt x="164" y="156"/>
                    <a:pt x="164" y="156"/>
                  </a:cubicBezTo>
                  <a:cubicBezTo>
                    <a:pt x="165" y="149"/>
                    <a:pt x="164" y="136"/>
                    <a:pt x="164" y="131"/>
                  </a:cubicBez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6" name="组合 5"/>
          <p:cNvGrpSpPr>
            <a:grpSpLocks/>
          </p:cNvGrpSpPr>
          <p:nvPr/>
        </p:nvGrpSpPr>
        <p:grpSpPr bwMode="auto">
          <a:xfrm>
            <a:off x="854075" y="1666875"/>
            <a:ext cx="2179638" cy="2178050"/>
            <a:chOff x="855043" y="1806122"/>
            <a:chExt cx="2178956" cy="2178956"/>
          </a:xfrm>
          <a:solidFill>
            <a:srgbClr val="92D050"/>
          </a:solidFill>
        </p:grpSpPr>
        <p:sp>
          <p:nvSpPr>
            <p:cNvPr id="8203" name="椭圆 25"/>
            <p:cNvSpPr>
              <a:spLocks noChangeArrowheads="1"/>
            </p:cNvSpPr>
            <p:nvPr/>
          </p:nvSpPr>
          <p:spPr bwMode="auto">
            <a:xfrm>
              <a:off x="855043" y="1806122"/>
              <a:ext cx="2178956" cy="2178956"/>
            </a:xfrm>
            <a:prstGeom prst="ellipse">
              <a:avLst/>
            </a:prstGeom>
            <a:solidFill>
              <a:srgbClr val="92D050">
                <a:alpha val="60000"/>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zh-CN" altLang="en-US"/>
            </a:p>
          </p:txBody>
        </p:sp>
        <p:sp>
          <p:nvSpPr>
            <p:cNvPr id="8204" name="Freeform 16"/>
            <p:cNvSpPr>
              <a:spLocks noEditPoints="1" noChangeArrowheads="1"/>
            </p:cNvSpPr>
            <p:nvPr/>
          </p:nvSpPr>
          <p:spPr bwMode="auto">
            <a:xfrm>
              <a:off x="1650854" y="2522800"/>
              <a:ext cx="587334" cy="745600"/>
            </a:xfrm>
            <a:custGeom>
              <a:avLst/>
              <a:gdLst>
                <a:gd name="T0" fmla="*/ 84 w 138"/>
                <a:gd name="T1" fmla="*/ 71 h 176"/>
                <a:gd name="T2" fmla="*/ 69 w 138"/>
                <a:gd name="T3" fmla="*/ 69 h 176"/>
                <a:gd name="T4" fmla="*/ 54 w 138"/>
                <a:gd name="T5" fmla="*/ 71 h 176"/>
                <a:gd name="T6" fmla="*/ 54 w 138"/>
                <a:gd name="T7" fmla="*/ 26 h 176"/>
                <a:gd name="T8" fmla="*/ 15 w 138"/>
                <a:gd name="T9" fmla="*/ 26 h 176"/>
                <a:gd name="T10" fmla="*/ 15 w 138"/>
                <a:gd name="T11" fmla="*/ 48 h 176"/>
                <a:gd name="T12" fmla="*/ 34 w 138"/>
                <a:gd name="T13" fmla="*/ 82 h 176"/>
                <a:gd name="T14" fmla="*/ 16 w 138"/>
                <a:gd name="T15" fmla="*/ 122 h 176"/>
                <a:gd name="T16" fmla="*/ 69 w 138"/>
                <a:gd name="T17" fmla="*/ 176 h 176"/>
                <a:gd name="T18" fmla="*/ 122 w 138"/>
                <a:gd name="T19" fmla="*/ 122 h 176"/>
                <a:gd name="T20" fmla="*/ 101 w 138"/>
                <a:gd name="T21" fmla="*/ 80 h 176"/>
                <a:gd name="T22" fmla="*/ 123 w 138"/>
                <a:gd name="T23" fmla="*/ 49 h 176"/>
                <a:gd name="T24" fmla="*/ 123 w 138"/>
                <a:gd name="T25" fmla="*/ 26 h 176"/>
                <a:gd name="T26" fmla="*/ 84 w 138"/>
                <a:gd name="T27" fmla="*/ 26 h 176"/>
                <a:gd name="T28" fmla="*/ 84 w 138"/>
                <a:gd name="T29" fmla="*/ 71 h 176"/>
                <a:gd name="T30" fmla="*/ 103 w 138"/>
                <a:gd name="T31" fmla="*/ 122 h 176"/>
                <a:gd name="T32" fmla="*/ 69 w 138"/>
                <a:gd name="T33" fmla="*/ 157 h 176"/>
                <a:gd name="T34" fmla="*/ 35 w 138"/>
                <a:gd name="T35" fmla="*/ 122 h 176"/>
                <a:gd name="T36" fmla="*/ 69 w 138"/>
                <a:gd name="T37" fmla="*/ 88 h 176"/>
                <a:gd name="T38" fmla="*/ 103 w 138"/>
                <a:gd name="T39" fmla="*/ 122 h 176"/>
                <a:gd name="T40" fmla="*/ 0 w 138"/>
                <a:gd name="T41" fmla="*/ 0 h 176"/>
                <a:gd name="T42" fmla="*/ 0 w 138"/>
                <a:gd name="T43" fmla="*/ 16 h 176"/>
                <a:gd name="T44" fmla="*/ 138 w 138"/>
                <a:gd name="T45" fmla="*/ 16 h 176"/>
                <a:gd name="T46" fmla="*/ 138 w 138"/>
                <a:gd name="T47" fmla="*/ 0 h 176"/>
                <a:gd name="T48" fmla="*/ 0 w 138"/>
                <a:gd name="T49" fmla="*/ 0 h 176"/>
                <a:gd name="T50" fmla="*/ 68 w 138"/>
                <a:gd name="T51" fmla="*/ 91 h 176"/>
                <a:gd name="T52" fmla="*/ 61 w 138"/>
                <a:gd name="T53" fmla="*/ 111 h 176"/>
                <a:gd name="T54" fmla="*/ 39 w 138"/>
                <a:gd name="T55" fmla="*/ 111 h 176"/>
                <a:gd name="T56" fmla="*/ 38 w 138"/>
                <a:gd name="T57" fmla="*/ 112 h 176"/>
                <a:gd name="T58" fmla="*/ 38 w 138"/>
                <a:gd name="T59" fmla="*/ 114 h 176"/>
                <a:gd name="T60" fmla="*/ 56 w 138"/>
                <a:gd name="T61" fmla="*/ 127 h 176"/>
                <a:gd name="T62" fmla="*/ 49 w 138"/>
                <a:gd name="T63" fmla="*/ 148 h 176"/>
                <a:gd name="T64" fmla="*/ 50 w 138"/>
                <a:gd name="T65" fmla="*/ 149 h 176"/>
                <a:gd name="T66" fmla="*/ 51 w 138"/>
                <a:gd name="T67" fmla="*/ 149 h 176"/>
                <a:gd name="T68" fmla="*/ 69 w 138"/>
                <a:gd name="T69" fmla="*/ 136 h 176"/>
                <a:gd name="T70" fmla="*/ 87 w 138"/>
                <a:gd name="T71" fmla="*/ 149 h 176"/>
                <a:gd name="T72" fmla="*/ 88 w 138"/>
                <a:gd name="T73" fmla="*/ 149 h 176"/>
                <a:gd name="T74" fmla="*/ 88 w 138"/>
                <a:gd name="T75" fmla="*/ 149 h 176"/>
                <a:gd name="T76" fmla="*/ 89 w 138"/>
                <a:gd name="T77" fmla="*/ 148 h 176"/>
                <a:gd name="T78" fmla="*/ 82 w 138"/>
                <a:gd name="T79" fmla="*/ 127 h 176"/>
                <a:gd name="T80" fmla="*/ 100 w 138"/>
                <a:gd name="T81" fmla="*/ 114 h 176"/>
                <a:gd name="T82" fmla="*/ 100 w 138"/>
                <a:gd name="T83" fmla="*/ 112 h 176"/>
                <a:gd name="T84" fmla="*/ 99 w 138"/>
                <a:gd name="T85" fmla="*/ 111 h 176"/>
                <a:gd name="T86" fmla="*/ 77 w 138"/>
                <a:gd name="T87" fmla="*/ 111 h 176"/>
                <a:gd name="T88" fmla="*/ 70 w 138"/>
                <a:gd name="T89" fmla="*/ 91 h 176"/>
                <a:gd name="T90" fmla="*/ 69 w 138"/>
                <a:gd name="T91" fmla="*/ 90 h 176"/>
                <a:gd name="T92" fmla="*/ 68 w 138"/>
                <a:gd name="T93" fmla="*/ 9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8" h="176">
                  <a:moveTo>
                    <a:pt x="84" y="71"/>
                  </a:moveTo>
                  <a:cubicBezTo>
                    <a:pt x="79" y="70"/>
                    <a:pt x="74" y="69"/>
                    <a:pt x="69" y="69"/>
                  </a:cubicBezTo>
                  <a:cubicBezTo>
                    <a:pt x="64" y="69"/>
                    <a:pt x="59" y="70"/>
                    <a:pt x="54" y="71"/>
                  </a:cubicBezTo>
                  <a:cubicBezTo>
                    <a:pt x="54" y="26"/>
                    <a:pt x="54" y="26"/>
                    <a:pt x="54" y="26"/>
                  </a:cubicBezTo>
                  <a:cubicBezTo>
                    <a:pt x="15" y="26"/>
                    <a:pt x="15" y="26"/>
                    <a:pt x="15" y="26"/>
                  </a:cubicBezTo>
                  <a:cubicBezTo>
                    <a:pt x="15" y="48"/>
                    <a:pt x="15" y="48"/>
                    <a:pt x="15" y="48"/>
                  </a:cubicBezTo>
                  <a:cubicBezTo>
                    <a:pt x="34" y="82"/>
                    <a:pt x="34" y="82"/>
                    <a:pt x="34" y="82"/>
                  </a:cubicBezTo>
                  <a:cubicBezTo>
                    <a:pt x="23" y="92"/>
                    <a:pt x="16" y="106"/>
                    <a:pt x="16" y="122"/>
                  </a:cubicBezTo>
                  <a:cubicBezTo>
                    <a:pt x="16" y="152"/>
                    <a:pt x="40" y="176"/>
                    <a:pt x="69" y="176"/>
                  </a:cubicBezTo>
                  <a:cubicBezTo>
                    <a:pt x="98" y="176"/>
                    <a:pt x="122" y="152"/>
                    <a:pt x="122" y="122"/>
                  </a:cubicBezTo>
                  <a:cubicBezTo>
                    <a:pt x="122" y="105"/>
                    <a:pt x="114" y="90"/>
                    <a:pt x="101" y="80"/>
                  </a:cubicBezTo>
                  <a:cubicBezTo>
                    <a:pt x="123" y="49"/>
                    <a:pt x="123" y="49"/>
                    <a:pt x="123" y="49"/>
                  </a:cubicBezTo>
                  <a:cubicBezTo>
                    <a:pt x="123" y="26"/>
                    <a:pt x="123" y="26"/>
                    <a:pt x="123" y="26"/>
                  </a:cubicBezTo>
                  <a:cubicBezTo>
                    <a:pt x="84" y="26"/>
                    <a:pt x="84" y="26"/>
                    <a:pt x="84" y="26"/>
                  </a:cubicBezTo>
                  <a:lnTo>
                    <a:pt x="84" y="71"/>
                  </a:lnTo>
                  <a:close/>
                  <a:moveTo>
                    <a:pt x="103" y="122"/>
                  </a:moveTo>
                  <a:cubicBezTo>
                    <a:pt x="103" y="141"/>
                    <a:pt x="88" y="157"/>
                    <a:pt x="69" y="157"/>
                  </a:cubicBezTo>
                  <a:cubicBezTo>
                    <a:pt x="50" y="157"/>
                    <a:pt x="35" y="141"/>
                    <a:pt x="35" y="122"/>
                  </a:cubicBezTo>
                  <a:cubicBezTo>
                    <a:pt x="35" y="104"/>
                    <a:pt x="50" y="88"/>
                    <a:pt x="69" y="88"/>
                  </a:cubicBezTo>
                  <a:cubicBezTo>
                    <a:pt x="88" y="88"/>
                    <a:pt x="103" y="104"/>
                    <a:pt x="103" y="122"/>
                  </a:cubicBezTo>
                  <a:close/>
                  <a:moveTo>
                    <a:pt x="0" y="0"/>
                  </a:moveTo>
                  <a:cubicBezTo>
                    <a:pt x="0" y="16"/>
                    <a:pt x="0" y="16"/>
                    <a:pt x="0" y="16"/>
                  </a:cubicBezTo>
                  <a:cubicBezTo>
                    <a:pt x="138" y="16"/>
                    <a:pt x="138" y="16"/>
                    <a:pt x="138" y="16"/>
                  </a:cubicBezTo>
                  <a:cubicBezTo>
                    <a:pt x="138" y="0"/>
                    <a:pt x="138" y="0"/>
                    <a:pt x="138" y="0"/>
                  </a:cubicBezTo>
                  <a:lnTo>
                    <a:pt x="0" y="0"/>
                  </a:lnTo>
                  <a:close/>
                  <a:moveTo>
                    <a:pt x="68" y="91"/>
                  </a:moveTo>
                  <a:cubicBezTo>
                    <a:pt x="61" y="111"/>
                    <a:pt x="61" y="111"/>
                    <a:pt x="61" y="111"/>
                  </a:cubicBezTo>
                  <a:cubicBezTo>
                    <a:pt x="39" y="111"/>
                    <a:pt x="39" y="111"/>
                    <a:pt x="39" y="111"/>
                  </a:cubicBezTo>
                  <a:cubicBezTo>
                    <a:pt x="39" y="111"/>
                    <a:pt x="38" y="112"/>
                    <a:pt x="38" y="112"/>
                  </a:cubicBezTo>
                  <a:cubicBezTo>
                    <a:pt x="38" y="113"/>
                    <a:pt x="38" y="113"/>
                    <a:pt x="38" y="114"/>
                  </a:cubicBezTo>
                  <a:cubicBezTo>
                    <a:pt x="56" y="127"/>
                    <a:pt x="56" y="127"/>
                    <a:pt x="56" y="127"/>
                  </a:cubicBezTo>
                  <a:cubicBezTo>
                    <a:pt x="49" y="148"/>
                    <a:pt x="49" y="148"/>
                    <a:pt x="49" y="148"/>
                  </a:cubicBezTo>
                  <a:cubicBezTo>
                    <a:pt x="49" y="148"/>
                    <a:pt x="49" y="149"/>
                    <a:pt x="50" y="149"/>
                  </a:cubicBezTo>
                  <a:cubicBezTo>
                    <a:pt x="50" y="149"/>
                    <a:pt x="51" y="149"/>
                    <a:pt x="51" y="149"/>
                  </a:cubicBezTo>
                  <a:cubicBezTo>
                    <a:pt x="69" y="136"/>
                    <a:pt x="69" y="136"/>
                    <a:pt x="69" y="136"/>
                  </a:cubicBezTo>
                  <a:cubicBezTo>
                    <a:pt x="87" y="149"/>
                    <a:pt x="87" y="149"/>
                    <a:pt x="87" y="149"/>
                  </a:cubicBezTo>
                  <a:cubicBezTo>
                    <a:pt x="87" y="149"/>
                    <a:pt x="87" y="149"/>
                    <a:pt x="88" y="149"/>
                  </a:cubicBezTo>
                  <a:cubicBezTo>
                    <a:pt x="88" y="149"/>
                    <a:pt x="88" y="149"/>
                    <a:pt x="88" y="149"/>
                  </a:cubicBezTo>
                  <a:cubicBezTo>
                    <a:pt x="89" y="149"/>
                    <a:pt x="89" y="148"/>
                    <a:pt x="89" y="148"/>
                  </a:cubicBezTo>
                  <a:cubicBezTo>
                    <a:pt x="82" y="127"/>
                    <a:pt x="82" y="127"/>
                    <a:pt x="82" y="127"/>
                  </a:cubicBezTo>
                  <a:cubicBezTo>
                    <a:pt x="100" y="114"/>
                    <a:pt x="100" y="114"/>
                    <a:pt x="100" y="114"/>
                  </a:cubicBezTo>
                  <a:cubicBezTo>
                    <a:pt x="100" y="113"/>
                    <a:pt x="100" y="113"/>
                    <a:pt x="100" y="112"/>
                  </a:cubicBezTo>
                  <a:cubicBezTo>
                    <a:pt x="100" y="112"/>
                    <a:pt x="99" y="111"/>
                    <a:pt x="99" y="111"/>
                  </a:cubicBezTo>
                  <a:cubicBezTo>
                    <a:pt x="77" y="111"/>
                    <a:pt x="77" y="111"/>
                    <a:pt x="77" y="111"/>
                  </a:cubicBezTo>
                  <a:cubicBezTo>
                    <a:pt x="70" y="91"/>
                    <a:pt x="70" y="91"/>
                    <a:pt x="70" y="91"/>
                  </a:cubicBezTo>
                  <a:cubicBezTo>
                    <a:pt x="70" y="90"/>
                    <a:pt x="70" y="90"/>
                    <a:pt x="69" y="90"/>
                  </a:cubicBezTo>
                  <a:cubicBezTo>
                    <a:pt x="68" y="90"/>
                    <a:pt x="68" y="90"/>
                    <a:pt x="68" y="91"/>
                  </a:cubicBez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zh-CN" altLang="en-US"/>
            </a:p>
          </p:txBody>
        </p:sp>
      </p:grpSp>
      <p:grpSp>
        <p:nvGrpSpPr>
          <p:cNvPr id="10" name="组合 9"/>
          <p:cNvGrpSpPr>
            <a:grpSpLocks/>
          </p:cNvGrpSpPr>
          <p:nvPr/>
        </p:nvGrpSpPr>
        <p:grpSpPr bwMode="auto">
          <a:xfrm>
            <a:off x="9177338" y="1666875"/>
            <a:ext cx="2179637" cy="2178050"/>
            <a:chOff x="9158002" y="1806122"/>
            <a:chExt cx="2178956" cy="2178956"/>
          </a:xfrm>
          <a:solidFill>
            <a:srgbClr val="92D050">
              <a:alpha val="61000"/>
            </a:srgbClr>
          </a:solidFill>
        </p:grpSpPr>
        <p:sp>
          <p:nvSpPr>
            <p:cNvPr id="8206" name="椭圆 22"/>
            <p:cNvSpPr>
              <a:spLocks noChangeArrowheads="1"/>
            </p:cNvSpPr>
            <p:nvPr/>
          </p:nvSpPr>
          <p:spPr bwMode="auto">
            <a:xfrm>
              <a:off x="9158002" y="1806122"/>
              <a:ext cx="2178956" cy="21789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07" name="Freeform 20"/>
            <p:cNvSpPr>
              <a:spLocks noEditPoints="1" noChangeArrowheads="1"/>
            </p:cNvSpPr>
            <p:nvPr/>
          </p:nvSpPr>
          <p:spPr bwMode="auto">
            <a:xfrm>
              <a:off x="9873043" y="2530484"/>
              <a:ext cx="748874" cy="730232"/>
            </a:xfrm>
            <a:custGeom>
              <a:avLst/>
              <a:gdLst>
                <a:gd name="T0" fmla="*/ 132 w 201"/>
                <a:gd name="T1" fmla="*/ 17 h 196"/>
                <a:gd name="T2" fmla="*/ 49 w 201"/>
                <a:gd name="T3" fmla="*/ 29 h 196"/>
                <a:gd name="T4" fmla="*/ 55 w 201"/>
                <a:gd name="T5" fmla="*/ 32 h 196"/>
                <a:gd name="T6" fmla="*/ 77 w 201"/>
                <a:gd name="T7" fmla="*/ 32 h 196"/>
                <a:gd name="T8" fmla="*/ 81 w 201"/>
                <a:gd name="T9" fmla="*/ 42 h 196"/>
                <a:gd name="T10" fmla="*/ 82 w 201"/>
                <a:gd name="T11" fmla="*/ 63 h 196"/>
                <a:gd name="T12" fmla="*/ 86 w 201"/>
                <a:gd name="T13" fmla="*/ 78 h 196"/>
                <a:gd name="T14" fmla="*/ 87 w 201"/>
                <a:gd name="T15" fmla="*/ 67 h 196"/>
                <a:gd name="T16" fmla="*/ 91 w 201"/>
                <a:gd name="T17" fmla="*/ 84 h 196"/>
                <a:gd name="T18" fmla="*/ 109 w 201"/>
                <a:gd name="T19" fmla="*/ 101 h 196"/>
                <a:gd name="T20" fmla="*/ 115 w 201"/>
                <a:gd name="T21" fmla="*/ 117 h 196"/>
                <a:gd name="T22" fmla="*/ 114 w 201"/>
                <a:gd name="T23" fmla="*/ 144 h 196"/>
                <a:gd name="T24" fmla="*/ 99 w 201"/>
                <a:gd name="T25" fmla="*/ 174 h 196"/>
                <a:gd name="T26" fmla="*/ 97 w 201"/>
                <a:gd name="T27" fmla="*/ 184 h 196"/>
                <a:gd name="T28" fmla="*/ 119 w 201"/>
                <a:gd name="T29" fmla="*/ 54 h 196"/>
                <a:gd name="T30" fmla="*/ 102 w 201"/>
                <a:gd name="T31" fmla="*/ 179 h 196"/>
                <a:gd name="T32" fmla="*/ 124 w 201"/>
                <a:gd name="T33" fmla="*/ 164 h 196"/>
                <a:gd name="T34" fmla="*/ 157 w 201"/>
                <a:gd name="T35" fmla="*/ 136 h 196"/>
                <a:gd name="T36" fmla="*/ 137 w 201"/>
                <a:gd name="T37" fmla="*/ 112 h 196"/>
                <a:gd name="T38" fmla="*/ 114 w 201"/>
                <a:gd name="T39" fmla="*/ 97 h 196"/>
                <a:gd name="T40" fmla="*/ 113 w 201"/>
                <a:gd name="T41" fmla="*/ 77 h 196"/>
                <a:gd name="T42" fmla="*/ 140 w 201"/>
                <a:gd name="T43" fmla="*/ 66 h 196"/>
                <a:gd name="T44" fmla="*/ 145 w 201"/>
                <a:gd name="T45" fmla="*/ 62 h 196"/>
                <a:gd name="T46" fmla="*/ 147 w 201"/>
                <a:gd name="T47" fmla="*/ 48 h 196"/>
                <a:gd name="T48" fmla="*/ 133 w 201"/>
                <a:gd name="T49" fmla="*/ 50 h 196"/>
                <a:gd name="T50" fmla="*/ 129 w 201"/>
                <a:gd name="T51" fmla="*/ 33 h 196"/>
                <a:gd name="T52" fmla="*/ 133 w 201"/>
                <a:gd name="T53" fmla="*/ 31 h 196"/>
                <a:gd name="T54" fmla="*/ 137 w 201"/>
                <a:gd name="T55" fmla="*/ 38 h 196"/>
                <a:gd name="T56" fmla="*/ 149 w 201"/>
                <a:gd name="T57" fmla="*/ 44 h 196"/>
                <a:gd name="T58" fmla="*/ 148 w 201"/>
                <a:gd name="T59" fmla="*/ 37 h 196"/>
                <a:gd name="T60" fmla="*/ 136 w 201"/>
                <a:gd name="T61" fmla="*/ 28 h 196"/>
                <a:gd name="T62" fmla="*/ 129 w 201"/>
                <a:gd name="T63" fmla="*/ 31 h 196"/>
                <a:gd name="T64" fmla="*/ 121 w 201"/>
                <a:gd name="T65" fmla="*/ 21 h 196"/>
                <a:gd name="T66" fmla="*/ 112 w 201"/>
                <a:gd name="T67" fmla="*/ 25 h 196"/>
                <a:gd name="T68" fmla="*/ 87 w 201"/>
                <a:gd name="T69" fmla="*/ 20 h 196"/>
                <a:gd name="T70" fmla="*/ 124 w 201"/>
                <a:gd name="T71" fmla="*/ 15 h 196"/>
                <a:gd name="T72" fmla="*/ 129 w 201"/>
                <a:gd name="T73" fmla="*/ 20 h 196"/>
                <a:gd name="T74" fmla="*/ 129 w 201"/>
                <a:gd name="T75" fmla="*/ 22 h 196"/>
                <a:gd name="T76" fmla="*/ 138 w 201"/>
                <a:gd name="T77" fmla="*/ 25 h 196"/>
                <a:gd name="T78" fmla="*/ 147 w 201"/>
                <a:gd name="T79" fmla="*/ 27 h 196"/>
                <a:gd name="T80" fmla="*/ 159 w 201"/>
                <a:gd name="T81" fmla="*/ 43 h 196"/>
                <a:gd name="T82" fmla="*/ 165 w 201"/>
                <a:gd name="T83" fmla="*/ 57 h 196"/>
                <a:gd name="T84" fmla="*/ 180 w 201"/>
                <a:gd name="T85" fmla="*/ 60 h 196"/>
                <a:gd name="T86" fmla="*/ 182 w 201"/>
                <a:gd name="T87" fmla="*/ 66 h 196"/>
                <a:gd name="T88" fmla="*/ 125 w 201"/>
                <a:gd name="T89" fmla="*/ 64 h 196"/>
                <a:gd name="T90" fmla="*/ 111 w 201"/>
                <a:gd name="T91" fmla="*/ 14 h 196"/>
                <a:gd name="T92" fmla="*/ 109 w 201"/>
                <a:gd name="T93" fmla="*/ 16 h 196"/>
                <a:gd name="T94" fmla="*/ 106 w 201"/>
                <a:gd name="T95" fmla="*/ 17 h 196"/>
                <a:gd name="T96" fmla="*/ 101 w 201"/>
                <a:gd name="T97" fmla="*/ 15 h 196"/>
                <a:gd name="T98" fmla="*/ 43 w 201"/>
                <a:gd name="T99" fmla="*/ 35 h 196"/>
                <a:gd name="T100" fmla="*/ 122 w 201"/>
                <a:gd name="T101" fmla="*/ 15 h 196"/>
                <a:gd name="T102" fmla="*/ 116 w 201"/>
                <a:gd name="T103" fmla="*/ 14 h 196"/>
                <a:gd name="T104" fmla="*/ 145 w 201"/>
                <a:gd name="T105" fmla="*/ 46 h 196"/>
                <a:gd name="T106" fmla="*/ 157 w 201"/>
                <a:gd name="T107" fmla="*/ 66 h 196"/>
                <a:gd name="T108" fmla="*/ 128 w 201"/>
                <a:gd name="T109" fmla="*/ 96 h 196"/>
                <a:gd name="T110" fmla="*/ 124 w 201"/>
                <a:gd name="T111" fmla="*/ 93 h 196"/>
                <a:gd name="T112" fmla="*/ 116 w 201"/>
                <a:gd name="T113" fmla="*/ 17 h 196"/>
                <a:gd name="T114" fmla="*/ 125 w 201"/>
                <a:gd name="T115" fmla="*/ 21 h 196"/>
                <a:gd name="T116" fmla="*/ 114 w 201"/>
                <a:gd name="T117" fmla="*/ 19 h 196"/>
                <a:gd name="T118" fmla="*/ 104 w 201"/>
                <a:gd name="T119" fmla="*/ 18 h 196"/>
                <a:gd name="T120" fmla="*/ 101 w 201"/>
                <a:gd name="T121" fmla="*/ 18 h 196"/>
                <a:gd name="T122" fmla="*/ 116 w 201"/>
                <a:gd name="T123" fmla="*/ 25 h 196"/>
                <a:gd name="T124" fmla="*/ 116 w 201"/>
                <a:gd name="T125" fmla="*/ 2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196">
                  <a:moveTo>
                    <a:pt x="190" y="124"/>
                  </a:moveTo>
                  <a:cubicBezTo>
                    <a:pt x="201" y="86"/>
                    <a:pt x="187" y="47"/>
                    <a:pt x="156" y="25"/>
                  </a:cubicBezTo>
                  <a:cubicBezTo>
                    <a:pt x="148" y="19"/>
                    <a:pt x="138" y="14"/>
                    <a:pt x="127" y="11"/>
                  </a:cubicBezTo>
                  <a:cubicBezTo>
                    <a:pt x="89" y="0"/>
                    <a:pt x="49" y="14"/>
                    <a:pt x="26" y="44"/>
                  </a:cubicBezTo>
                  <a:cubicBezTo>
                    <a:pt x="20" y="52"/>
                    <a:pt x="15" y="62"/>
                    <a:pt x="12" y="72"/>
                  </a:cubicBezTo>
                  <a:cubicBezTo>
                    <a:pt x="0" y="110"/>
                    <a:pt x="15" y="149"/>
                    <a:pt x="46" y="171"/>
                  </a:cubicBezTo>
                  <a:cubicBezTo>
                    <a:pt x="54" y="177"/>
                    <a:pt x="64" y="182"/>
                    <a:pt x="75" y="185"/>
                  </a:cubicBezTo>
                  <a:cubicBezTo>
                    <a:pt x="113" y="196"/>
                    <a:pt x="153" y="182"/>
                    <a:pt x="176" y="152"/>
                  </a:cubicBezTo>
                  <a:cubicBezTo>
                    <a:pt x="182" y="144"/>
                    <a:pt x="187" y="134"/>
                    <a:pt x="190" y="124"/>
                  </a:cubicBezTo>
                  <a:close/>
                  <a:moveTo>
                    <a:pt x="177" y="56"/>
                  </a:moveTo>
                  <a:cubicBezTo>
                    <a:pt x="177" y="57"/>
                    <a:pt x="178" y="57"/>
                    <a:pt x="178" y="57"/>
                  </a:cubicBezTo>
                  <a:cubicBezTo>
                    <a:pt x="178" y="57"/>
                    <a:pt x="178" y="57"/>
                    <a:pt x="178" y="57"/>
                  </a:cubicBezTo>
                  <a:cubicBezTo>
                    <a:pt x="178" y="57"/>
                    <a:pt x="178" y="57"/>
                    <a:pt x="178" y="57"/>
                  </a:cubicBezTo>
                  <a:cubicBezTo>
                    <a:pt x="179" y="58"/>
                    <a:pt x="179" y="58"/>
                    <a:pt x="179" y="58"/>
                  </a:cubicBezTo>
                  <a:cubicBezTo>
                    <a:pt x="179" y="59"/>
                    <a:pt x="179" y="59"/>
                    <a:pt x="179" y="59"/>
                  </a:cubicBezTo>
                  <a:cubicBezTo>
                    <a:pt x="179" y="59"/>
                    <a:pt x="180" y="59"/>
                    <a:pt x="180" y="59"/>
                  </a:cubicBezTo>
                  <a:cubicBezTo>
                    <a:pt x="179" y="59"/>
                    <a:pt x="179" y="59"/>
                    <a:pt x="179" y="59"/>
                  </a:cubicBezTo>
                  <a:cubicBezTo>
                    <a:pt x="179" y="58"/>
                    <a:pt x="179" y="58"/>
                    <a:pt x="178" y="58"/>
                  </a:cubicBezTo>
                  <a:cubicBezTo>
                    <a:pt x="178" y="57"/>
                    <a:pt x="178" y="57"/>
                    <a:pt x="177" y="57"/>
                  </a:cubicBezTo>
                  <a:cubicBezTo>
                    <a:pt x="177" y="57"/>
                    <a:pt x="177" y="57"/>
                    <a:pt x="177" y="56"/>
                  </a:cubicBezTo>
                  <a:cubicBezTo>
                    <a:pt x="177" y="56"/>
                    <a:pt x="177" y="56"/>
                    <a:pt x="177" y="56"/>
                  </a:cubicBezTo>
                  <a:close/>
                  <a:moveTo>
                    <a:pt x="132" y="17"/>
                  </a:moveTo>
                  <a:cubicBezTo>
                    <a:pt x="132" y="17"/>
                    <a:pt x="132" y="18"/>
                    <a:pt x="132" y="18"/>
                  </a:cubicBezTo>
                  <a:cubicBezTo>
                    <a:pt x="132" y="17"/>
                    <a:pt x="132" y="17"/>
                    <a:pt x="132" y="17"/>
                  </a:cubicBezTo>
                  <a:cubicBezTo>
                    <a:pt x="132" y="17"/>
                    <a:pt x="132" y="17"/>
                    <a:pt x="132" y="17"/>
                  </a:cubicBezTo>
                  <a:close/>
                  <a:moveTo>
                    <a:pt x="55" y="24"/>
                  </a:moveTo>
                  <a:cubicBezTo>
                    <a:pt x="55" y="24"/>
                    <a:pt x="55" y="24"/>
                    <a:pt x="55" y="24"/>
                  </a:cubicBezTo>
                  <a:cubicBezTo>
                    <a:pt x="55" y="24"/>
                    <a:pt x="57" y="24"/>
                    <a:pt x="57" y="25"/>
                  </a:cubicBezTo>
                  <a:cubicBezTo>
                    <a:pt x="56" y="25"/>
                    <a:pt x="56" y="25"/>
                    <a:pt x="56" y="25"/>
                  </a:cubicBezTo>
                  <a:cubicBezTo>
                    <a:pt x="55" y="25"/>
                    <a:pt x="55" y="25"/>
                    <a:pt x="55" y="25"/>
                  </a:cubicBezTo>
                  <a:cubicBezTo>
                    <a:pt x="55" y="25"/>
                    <a:pt x="55" y="25"/>
                    <a:pt x="55" y="25"/>
                  </a:cubicBezTo>
                  <a:cubicBezTo>
                    <a:pt x="55" y="25"/>
                    <a:pt x="55" y="25"/>
                    <a:pt x="54" y="25"/>
                  </a:cubicBezTo>
                  <a:cubicBezTo>
                    <a:pt x="55" y="25"/>
                    <a:pt x="55" y="25"/>
                    <a:pt x="55" y="24"/>
                  </a:cubicBezTo>
                  <a:close/>
                  <a:moveTo>
                    <a:pt x="76" y="181"/>
                  </a:moveTo>
                  <a:cubicBezTo>
                    <a:pt x="66" y="178"/>
                    <a:pt x="57" y="173"/>
                    <a:pt x="49" y="167"/>
                  </a:cubicBezTo>
                  <a:cubicBezTo>
                    <a:pt x="20" y="146"/>
                    <a:pt x="6" y="109"/>
                    <a:pt x="16" y="74"/>
                  </a:cubicBezTo>
                  <a:cubicBezTo>
                    <a:pt x="19" y="64"/>
                    <a:pt x="24" y="55"/>
                    <a:pt x="30" y="47"/>
                  </a:cubicBezTo>
                  <a:cubicBezTo>
                    <a:pt x="36" y="39"/>
                    <a:pt x="43" y="32"/>
                    <a:pt x="51" y="27"/>
                  </a:cubicBezTo>
                  <a:cubicBezTo>
                    <a:pt x="51" y="27"/>
                    <a:pt x="51" y="27"/>
                    <a:pt x="51" y="27"/>
                  </a:cubicBezTo>
                  <a:cubicBezTo>
                    <a:pt x="52" y="27"/>
                    <a:pt x="54" y="26"/>
                    <a:pt x="54" y="26"/>
                  </a:cubicBezTo>
                  <a:cubicBezTo>
                    <a:pt x="54" y="27"/>
                    <a:pt x="56" y="26"/>
                    <a:pt x="56" y="26"/>
                  </a:cubicBezTo>
                  <a:cubicBezTo>
                    <a:pt x="56" y="27"/>
                    <a:pt x="55" y="27"/>
                    <a:pt x="55" y="27"/>
                  </a:cubicBezTo>
                  <a:cubicBezTo>
                    <a:pt x="55" y="27"/>
                    <a:pt x="55" y="27"/>
                    <a:pt x="54" y="27"/>
                  </a:cubicBezTo>
                  <a:cubicBezTo>
                    <a:pt x="54" y="27"/>
                    <a:pt x="53" y="27"/>
                    <a:pt x="53" y="27"/>
                  </a:cubicBezTo>
                  <a:cubicBezTo>
                    <a:pt x="53" y="27"/>
                    <a:pt x="52" y="27"/>
                    <a:pt x="52" y="27"/>
                  </a:cubicBezTo>
                  <a:cubicBezTo>
                    <a:pt x="52" y="27"/>
                    <a:pt x="52" y="27"/>
                    <a:pt x="52" y="28"/>
                  </a:cubicBezTo>
                  <a:cubicBezTo>
                    <a:pt x="51" y="28"/>
                    <a:pt x="51" y="28"/>
                    <a:pt x="51" y="28"/>
                  </a:cubicBezTo>
                  <a:cubicBezTo>
                    <a:pt x="50" y="28"/>
                    <a:pt x="50" y="28"/>
                    <a:pt x="50" y="28"/>
                  </a:cubicBezTo>
                  <a:cubicBezTo>
                    <a:pt x="50" y="29"/>
                    <a:pt x="50" y="29"/>
                    <a:pt x="50" y="29"/>
                  </a:cubicBezTo>
                  <a:cubicBezTo>
                    <a:pt x="50" y="29"/>
                    <a:pt x="50" y="29"/>
                    <a:pt x="49" y="29"/>
                  </a:cubicBezTo>
                  <a:cubicBezTo>
                    <a:pt x="49" y="29"/>
                    <a:pt x="50" y="29"/>
                    <a:pt x="50" y="30"/>
                  </a:cubicBezTo>
                  <a:cubicBezTo>
                    <a:pt x="49" y="30"/>
                    <a:pt x="50" y="30"/>
                    <a:pt x="50" y="30"/>
                  </a:cubicBezTo>
                  <a:cubicBezTo>
                    <a:pt x="50" y="30"/>
                    <a:pt x="50" y="31"/>
                    <a:pt x="51" y="30"/>
                  </a:cubicBezTo>
                  <a:cubicBezTo>
                    <a:pt x="51" y="30"/>
                    <a:pt x="51" y="31"/>
                    <a:pt x="51" y="31"/>
                  </a:cubicBezTo>
                  <a:cubicBezTo>
                    <a:pt x="51" y="31"/>
                    <a:pt x="52" y="31"/>
                    <a:pt x="53" y="31"/>
                  </a:cubicBezTo>
                  <a:cubicBezTo>
                    <a:pt x="53" y="31"/>
                    <a:pt x="53" y="31"/>
                    <a:pt x="53" y="31"/>
                  </a:cubicBezTo>
                  <a:cubicBezTo>
                    <a:pt x="53" y="31"/>
                    <a:pt x="53" y="31"/>
                    <a:pt x="54" y="31"/>
                  </a:cubicBezTo>
                  <a:cubicBezTo>
                    <a:pt x="54" y="31"/>
                    <a:pt x="54" y="31"/>
                    <a:pt x="55" y="31"/>
                  </a:cubicBezTo>
                  <a:cubicBezTo>
                    <a:pt x="55" y="31"/>
                    <a:pt x="55" y="31"/>
                    <a:pt x="54" y="32"/>
                  </a:cubicBezTo>
                  <a:cubicBezTo>
                    <a:pt x="53" y="32"/>
                    <a:pt x="52" y="33"/>
                    <a:pt x="52" y="33"/>
                  </a:cubicBezTo>
                  <a:cubicBezTo>
                    <a:pt x="52" y="33"/>
                    <a:pt x="51" y="33"/>
                    <a:pt x="51" y="33"/>
                  </a:cubicBezTo>
                  <a:cubicBezTo>
                    <a:pt x="50" y="33"/>
                    <a:pt x="50" y="33"/>
                    <a:pt x="50" y="33"/>
                  </a:cubicBezTo>
                  <a:cubicBezTo>
                    <a:pt x="49" y="33"/>
                    <a:pt x="49" y="33"/>
                    <a:pt x="49" y="33"/>
                  </a:cubicBezTo>
                  <a:cubicBezTo>
                    <a:pt x="49" y="33"/>
                    <a:pt x="48" y="34"/>
                    <a:pt x="47" y="34"/>
                  </a:cubicBezTo>
                  <a:cubicBezTo>
                    <a:pt x="47" y="34"/>
                    <a:pt x="46" y="35"/>
                    <a:pt x="46" y="35"/>
                  </a:cubicBezTo>
                  <a:cubicBezTo>
                    <a:pt x="46" y="35"/>
                    <a:pt x="46" y="35"/>
                    <a:pt x="46" y="35"/>
                  </a:cubicBezTo>
                  <a:cubicBezTo>
                    <a:pt x="46" y="35"/>
                    <a:pt x="47" y="35"/>
                    <a:pt x="47" y="35"/>
                  </a:cubicBezTo>
                  <a:cubicBezTo>
                    <a:pt x="47" y="35"/>
                    <a:pt x="47" y="35"/>
                    <a:pt x="48" y="34"/>
                  </a:cubicBezTo>
                  <a:cubicBezTo>
                    <a:pt x="48" y="34"/>
                    <a:pt x="49" y="34"/>
                    <a:pt x="49" y="34"/>
                  </a:cubicBezTo>
                  <a:cubicBezTo>
                    <a:pt x="49" y="34"/>
                    <a:pt x="49" y="34"/>
                    <a:pt x="50" y="34"/>
                  </a:cubicBezTo>
                  <a:cubicBezTo>
                    <a:pt x="50" y="34"/>
                    <a:pt x="51" y="34"/>
                    <a:pt x="51" y="34"/>
                  </a:cubicBezTo>
                  <a:cubicBezTo>
                    <a:pt x="51" y="34"/>
                    <a:pt x="51" y="34"/>
                    <a:pt x="51" y="34"/>
                  </a:cubicBezTo>
                  <a:cubicBezTo>
                    <a:pt x="51" y="34"/>
                    <a:pt x="51" y="34"/>
                    <a:pt x="51" y="33"/>
                  </a:cubicBezTo>
                  <a:cubicBezTo>
                    <a:pt x="51" y="33"/>
                    <a:pt x="52" y="33"/>
                    <a:pt x="53" y="33"/>
                  </a:cubicBezTo>
                  <a:cubicBezTo>
                    <a:pt x="54" y="32"/>
                    <a:pt x="55" y="33"/>
                    <a:pt x="55" y="32"/>
                  </a:cubicBezTo>
                  <a:cubicBezTo>
                    <a:pt x="56" y="32"/>
                    <a:pt x="56" y="32"/>
                    <a:pt x="57" y="32"/>
                  </a:cubicBezTo>
                  <a:cubicBezTo>
                    <a:pt x="58" y="31"/>
                    <a:pt x="58" y="31"/>
                    <a:pt x="58" y="31"/>
                  </a:cubicBezTo>
                  <a:cubicBezTo>
                    <a:pt x="58" y="31"/>
                    <a:pt x="58" y="31"/>
                    <a:pt x="59" y="31"/>
                  </a:cubicBezTo>
                  <a:cubicBezTo>
                    <a:pt x="60" y="31"/>
                    <a:pt x="59" y="30"/>
                    <a:pt x="59" y="30"/>
                  </a:cubicBezTo>
                  <a:cubicBezTo>
                    <a:pt x="59" y="30"/>
                    <a:pt x="59" y="30"/>
                    <a:pt x="60" y="30"/>
                  </a:cubicBezTo>
                  <a:cubicBezTo>
                    <a:pt x="60" y="29"/>
                    <a:pt x="60" y="30"/>
                    <a:pt x="61" y="29"/>
                  </a:cubicBezTo>
                  <a:cubicBezTo>
                    <a:pt x="62" y="28"/>
                    <a:pt x="62" y="30"/>
                    <a:pt x="61" y="30"/>
                  </a:cubicBezTo>
                  <a:cubicBezTo>
                    <a:pt x="61" y="30"/>
                    <a:pt x="62" y="30"/>
                    <a:pt x="62" y="30"/>
                  </a:cubicBezTo>
                  <a:cubicBezTo>
                    <a:pt x="62" y="30"/>
                    <a:pt x="63" y="30"/>
                    <a:pt x="63" y="30"/>
                  </a:cubicBezTo>
                  <a:cubicBezTo>
                    <a:pt x="64" y="29"/>
                    <a:pt x="65" y="29"/>
                    <a:pt x="65" y="29"/>
                  </a:cubicBezTo>
                  <a:cubicBezTo>
                    <a:pt x="65" y="29"/>
                    <a:pt x="65" y="29"/>
                    <a:pt x="65" y="29"/>
                  </a:cubicBezTo>
                  <a:cubicBezTo>
                    <a:pt x="66" y="28"/>
                    <a:pt x="66" y="28"/>
                    <a:pt x="67" y="28"/>
                  </a:cubicBezTo>
                  <a:cubicBezTo>
                    <a:pt x="67" y="28"/>
                    <a:pt x="67" y="29"/>
                    <a:pt x="67" y="29"/>
                  </a:cubicBezTo>
                  <a:cubicBezTo>
                    <a:pt x="67" y="29"/>
                    <a:pt x="66" y="29"/>
                    <a:pt x="66" y="29"/>
                  </a:cubicBezTo>
                  <a:cubicBezTo>
                    <a:pt x="66" y="29"/>
                    <a:pt x="67" y="29"/>
                    <a:pt x="68" y="29"/>
                  </a:cubicBezTo>
                  <a:cubicBezTo>
                    <a:pt x="69" y="30"/>
                    <a:pt x="70" y="29"/>
                    <a:pt x="70" y="29"/>
                  </a:cubicBezTo>
                  <a:cubicBezTo>
                    <a:pt x="70" y="29"/>
                    <a:pt x="70" y="29"/>
                    <a:pt x="70" y="29"/>
                  </a:cubicBezTo>
                  <a:cubicBezTo>
                    <a:pt x="71" y="30"/>
                    <a:pt x="71" y="30"/>
                    <a:pt x="71" y="30"/>
                  </a:cubicBezTo>
                  <a:cubicBezTo>
                    <a:pt x="71" y="30"/>
                    <a:pt x="73" y="30"/>
                    <a:pt x="73" y="30"/>
                  </a:cubicBezTo>
                  <a:cubicBezTo>
                    <a:pt x="73" y="31"/>
                    <a:pt x="74" y="31"/>
                    <a:pt x="74" y="31"/>
                  </a:cubicBezTo>
                  <a:cubicBezTo>
                    <a:pt x="74" y="31"/>
                    <a:pt x="75" y="32"/>
                    <a:pt x="75" y="32"/>
                  </a:cubicBezTo>
                  <a:cubicBezTo>
                    <a:pt x="75" y="33"/>
                    <a:pt x="75" y="33"/>
                    <a:pt x="75" y="33"/>
                  </a:cubicBezTo>
                  <a:cubicBezTo>
                    <a:pt x="76" y="33"/>
                    <a:pt x="76" y="33"/>
                    <a:pt x="76" y="34"/>
                  </a:cubicBezTo>
                  <a:cubicBezTo>
                    <a:pt x="76" y="33"/>
                    <a:pt x="76" y="33"/>
                    <a:pt x="77" y="33"/>
                  </a:cubicBezTo>
                  <a:cubicBezTo>
                    <a:pt x="77" y="33"/>
                    <a:pt x="76" y="33"/>
                    <a:pt x="77" y="32"/>
                  </a:cubicBezTo>
                  <a:cubicBezTo>
                    <a:pt x="77" y="31"/>
                    <a:pt x="77" y="31"/>
                    <a:pt x="77" y="31"/>
                  </a:cubicBezTo>
                  <a:cubicBezTo>
                    <a:pt x="77" y="31"/>
                    <a:pt x="77" y="32"/>
                    <a:pt x="77" y="32"/>
                  </a:cubicBezTo>
                  <a:cubicBezTo>
                    <a:pt x="77" y="33"/>
                    <a:pt x="77" y="33"/>
                    <a:pt x="77" y="33"/>
                  </a:cubicBezTo>
                  <a:cubicBezTo>
                    <a:pt x="78" y="33"/>
                    <a:pt x="78" y="32"/>
                    <a:pt x="78" y="32"/>
                  </a:cubicBezTo>
                  <a:cubicBezTo>
                    <a:pt x="78" y="32"/>
                    <a:pt x="78" y="33"/>
                    <a:pt x="78" y="33"/>
                  </a:cubicBezTo>
                  <a:cubicBezTo>
                    <a:pt x="78" y="33"/>
                    <a:pt x="77" y="33"/>
                    <a:pt x="77" y="33"/>
                  </a:cubicBezTo>
                  <a:cubicBezTo>
                    <a:pt x="77" y="33"/>
                    <a:pt x="76" y="34"/>
                    <a:pt x="77" y="34"/>
                  </a:cubicBezTo>
                  <a:cubicBezTo>
                    <a:pt x="77" y="34"/>
                    <a:pt x="77" y="34"/>
                    <a:pt x="77" y="35"/>
                  </a:cubicBezTo>
                  <a:cubicBezTo>
                    <a:pt x="76" y="35"/>
                    <a:pt x="77" y="35"/>
                    <a:pt x="77" y="35"/>
                  </a:cubicBezTo>
                  <a:cubicBezTo>
                    <a:pt x="77" y="35"/>
                    <a:pt x="78" y="35"/>
                    <a:pt x="78" y="36"/>
                  </a:cubicBezTo>
                  <a:cubicBezTo>
                    <a:pt x="78" y="36"/>
                    <a:pt x="78" y="35"/>
                    <a:pt x="78" y="35"/>
                  </a:cubicBezTo>
                  <a:cubicBezTo>
                    <a:pt x="78" y="35"/>
                    <a:pt x="79" y="35"/>
                    <a:pt x="78" y="35"/>
                  </a:cubicBezTo>
                  <a:cubicBezTo>
                    <a:pt x="78" y="36"/>
                    <a:pt x="79" y="36"/>
                    <a:pt x="79" y="36"/>
                  </a:cubicBezTo>
                  <a:cubicBezTo>
                    <a:pt x="79" y="36"/>
                    <a:pt x="79" y="36"/>
                    <a:pt x="79" y="37"/>
                  </a:cubicBezTo>
                  <a:cubicBezTo>
                    <a:pt x="79" y="37"/>
                    <a:pt x="79" y="37"/>
                    <a:pt x="79" y="38"/>
                  </a:cubicBezTo>
                  <a:cubicBezTo>
                    <a:pt x="79" y="38"/>
                    <a:pt x="79" y="38"/>
                    <a:pt x="80" y="38"/>
                  </a:cubicBezTo>
                  <a:cubicBezTo>
                    <a:pt x="80" y="38"/>
                    <a:pt x="80" y="38"/>
                    <a:pt x="80" y="38"/>
                  </a:cubicBezTo>
                  <a:cubicBezTo>
                    <a:pt x="80" y="38"/>
                    <a:pt x="80" y="38"/>
                    <a:pt x="80" y="38"/>
                  </a:cubicBezTo>
                  <a:cubicBezTo>
                    <a:pt x="80" y="38"/>
                    <a:pt x="80" y="39"/>
                    <a:pt x="80" y="39"/>
                  </a:cubicBezTo>
                  <a:cubicBezTo>
                    <a:pt x="80" y="39"/>
                    <a:pt x="80" y="40"/>
                    <a:pt x="81" y="40"/>
                  </a:cubicBezTo>
                  <a:cubicBezTo>
                    <a:pt x="81" y="40"/>
                    <a:pt x="80" y="40"/>
                    <a:pt x="81" y="41"/>
                  </a:cubicBezTo>
                  <a:cubicBezTo>
                    <a:pt x="81" y="41"/>
                    <a:pt x="81" y="41"/>
                    <a:pt x="80" y="40"/>
                  </a:cubicBezTo>
                  <a:cubicBezTo>
                    <a:pt x="80" y="40"/>
                    <a:pt x="80" y="40"/>
                    <a:pt x="79" y="41"/>
                  </a:cubicBezTo>
                  <a:cubicBezTo>
                    <a:pt x="79" y="41"/>
                    <a:pt x="80" y="42"/>
                    <a:pt x="81" y="42"/>
                  </a:cubicBezTo>
                  <a:cubicBezTo>
                    <a:pt x="81" y="42"/>
                    <a:pt x="81" y="42"/>
                    <a:pt x="81" y="42"/>
                  </a:cubicBezTo>
                  <a:cubicBezTo>
                    <a:pt x="81" y="42"/>
                    <a:pt x="81" y="43"/>
                    <a:pt x="82" y="43"/>
                  </a:cubicBezTo>
                  <a:cubicBezTo>
                    <a:pt x="82" y="43"/>
                    <a:pt x="82" y="43"/>
                    <a:pt x="82" y="43"/>
                  </a:cubicBezTo>
                  <a:cubicBezTo>
                    <a:pt x="82" y="43"/>
                    <a:pt x="82" y="43"/>
                    <a:pt x="82" y="43"/>
                  </a:cubicBezTo>
                  <a:cubicBezTo>
                    <a:pt x="82" y="43"/>
                    <a:pt x="82" y="43"/>
                    <a:pt x="82" y="44"/>
                  </a:cubicBezTo>
                  <a:cubicBezTo>
                    <a:pt x="82" y="44"/>
                    <a:pt x="83" y="44"/>
                    <a:pt x="83" y="44"/>
                  </a:cubicBezTo>
                  <a:cubicBezTo>
                    <a:pt x="83" y="44"/>
                    <a:pt x="83" y="44"/>
                    <a:pt x="82" y="44"/>
                  </a:cubicBezTo>
                  <a:cubicBezTo>
                    <a:pt x="82" y="44"/>
                    <a:pt x="82" y="45"/>
                    <a:pt x="82" y="45"/>
                  </a:cubicBezTo>
                  <a:cubicBezTo>
                    <a:pt x="82" y="45"/>
                    <a:pt x="82" y="45"/>
                    <a:pt x="82" y="46"/>
                  </a:cubicBezTo>
                  <a:cubicBezTo>
                    <a:pt x="82" y="46"/>
                    <a:pt x="81" y="48"/>
                    <a:pt x="81" y="49"/>
                  </a:cubicBezTo>
                  <a:cubicBezTo>
                    <a:pt x="81" y="49"/>
                    <a:pt x="80" y="50"/>
                    <a:pt x="80" y="50"/>
                  </a:cubicBezTo>
                  <a:cubicBezTo>
                    <a:pt x="80" y="51"/>
                    <a:pt x="80" y="51"/>
                    <a:pt x="80" y="51"/>
                  </a:cubicBezTo>
                  <a:cubicBezTo>
                    <a:pt x="80" y="51"/>
                    <a:pt x="80" y="52"/>
                    <a:pt x="79" y="53"/>
                  </a:cubicBezTo>
                  <a:cubicBezTo>
                    <a:pt x="78" y="53"/>
                    <a:pt x="78" y="54"/>
                    <a:pt x="79" y="54"/>
                  </a:cubicBezTo>
                  <a:cubicBezTo>
                    <a:pt x="79" y="54"/>
                    <a:pt x="79" y="54"/>
                    <a:pt x="79" y="54"/>
                  </a:cubicBezTo>
                  <a:cubicBezTo>
                    <a:pt x="79" y="55"/>
                    <a:pt x="79" y="55"/>
                    <a:pt x="79" y="55"/>
                  </a:cubicBezTo>
                  <a:cubicBezTo>
                    <a:pt x="79" y="56"/>
                    <a:pt x="79" y="56"/>
                    <a:pt x="79" y="56"/>
                  </a:cubicBezTo>
                  <a:cubicBezTo>
                    <a:pt x="79" y="57"/>
                    <a:pt x="79" y="57"/>
                    <a:pt x="79" y="58"/>
                  </a:cubicBezTo>
                  <a:cubicBezTo>
                    <a:pt x="79" y="58"/>
                    <a:pt x="79" y="58"/>
                    <a:pt x="80" y="58"/>
                  </a:cubicBezTo>
                  <a:cubicBezTo>
                    <a:pt x="80" y="58"/>
                    <a:pt x="80" y="59"/>
                    <a:pt x="79" y="59"/>
                  </a:cubicBezTo>
                  <a:cubicBezTo>
                    <a:pt x="79" y="59"/>
                    <a:pt x="80" y="59"/>
                    <a:pt x="80" y="59"/>
                  </a:cubicBezTo>
                  <a:cubicBezTo>
                    <a:pt x="80" y="59"/>
                    <a:pt x="80" y="60"/>
                    <a:pt x="80" y="61"/>
                  </a:cubicBezTo>
                  <a:cubicBezTo>
                    <a:pt x="81" y="61"/>
                    <a:pt x="81" y="61"/>
                    <a:pt x="81" y="62"/>
                  </a:cubicBezTo>
                  <a:cubicBezTo>
                    <a:pt x="81" y="62"/>
                    <a:pt x="81" y="62"/>
                    <a:pt x="81" y="62"/>
                  </a:cubicBezTo>
                  <a:cubicBezTo>
                    <a:pt x="82" y="62"/>
                    <a:pt x="82" y="62"/>
                    <a:pt x="82" y="62"/>
                  </a:cubicBezTo>
                  <a:cubicBezTo>
                    <a:pt x="82" y="63"/>
                    <a:pt x="82" y="63"/>
                    <a:pt x="82" y="63"/>
                  </a:cubicBezTo>
                  <a:cubicBezTo>
                    <a:pt x="82" y="63"/>
                    <a:pt x="83" y="63"/>
                    <a:pt x="83" y="63"/>
                  </a:cubicBezTo>
                  <a:cubicBezTo>
                    <a:pt x="83" y="63"/>
                    <a:pt x="83" y="63"/>
                    <a:pt x="83" y="63"/>
                  </a:cubicBezTo>
                  <a:cubicBezTo>
                    <a:pt x="83" y="63"/>
                    <a:pt x="83" y="63"/>
                    <a:pt x="83" y="63"/>
                  </a:cubicBezTo>
                  <a:cubicBezTo>
                    <a:pt x="83" y="64"/>
                    <a:pt x="83" y="64"/>
                    <a:pt x="83" y="65"/>
                  </a:cubicBezTo>
                  <a:cubicBezTo>
                    <a:pt x="83" y="65"/>
                    <a:pt x="83" y="65"/>
                    <a:pt x="83" y="65"/>
                  </a:cubicBezTo>
                  <a:cubicBezTo>
                    <a:pt x="83" y="65"/>
                    <a:pt x="83" y="65"/>
                    <a:pt x="83" y="65"/>
                  </a:cubicBezTo>
                  <a:cubicBezTo>
                    <a:pt x="83" y="65"/>
                    <a:pt x="83" y="66"/>
                    <a:pt x="83" y="66"/>
                  </a:cubicBezTo>
                  <a:cubicBezTo>
                    <a:pt x="83" y="66"/>
                    <a:pt x="83" y="67"/>
                    <a:pt x="83" y="67"/>
                  </a:cubicBezTo>
                  <a:cubicBezTo>
                    <a:pt x="83" y="67"/>
                    <a:pt x="83" y="68"/>
                    <a:pt x="83" y="68"/>
                  </a:cubicBezTo>
                  <a:cubicBezTo>
                    <a:pt x="83" y="68"/>
                    <a:pt x="84" y="68"/>
                    <a:pt x="84" y="69"/>
                  </a:cubicBezTo>
                  <a:cubicBezTo>
                    <a:pt x="84" y="69"/>
                    <a:pt x="83" y="69"/>
                    <a:pt x="84" y="69"/>
                  </a:cubicBezTo>
                  <a:cubicBezTo>
                    <a:pt x="84" y="69"/>
                    <a:pt x="84" y="70"/>
                    <a:pt x="84" y="70"/>
                  </a:cubicBezTo>
                  <a:cubicBezTo>
                    <a:pt x="84" y="71"/>
                    <a:pt x="85" y="71"/>
                    <a:pt x="85" y="71"/>
                  </a:cubicBezTo>
                  <a:cubicBezTo>
                    <a:pt x="85" y="71"/>
                    <a:pt x="84" y="71"/>
                    <a:pt x="84" y="71"/>
                  </a:cubicBezTo>
                  <a:cubicBezTo>
                    <a:pt x="84" y="71"/>
                    <a:pt x="83" y="70"/>
                    <a:pt x="84" y="70"/>
                  </a:cubicBezTo>
                  <a:cubicBezTo>
                    <a:pt x="84" y="70"/>
                    <a:pt x="83" y="71"/>
                    <a:pt x="83" y="72"/>
                  </a:cubicBezTo>
                  <a:cubicBezTo>
                    <a:pt x="84" y="72"/>
                    <a:pt x="84" y="73"/>
                    <a:pt x="84" y="73"/>
                  </a:cubicBezTo>
                  <a:cubicBezTo>
                    <a:pt x="85" y="73"/>
                    <a:pt x="85" y="73"/>
                    <a:pt x="85" y="73"/>
                  </a:cubicBezTo>
                  <a:cubicBezTo>
                    <a:pt x="85" y="73"/>
                    <a:pt x="85" y="73"/>
                    <a:pt x="85" y="74"/>
                  </a:cubicBezTo>
                  <a:cubicBezTo>
                    <a:pt x="85" y="74"/>
                    <a:pt x="86" y="74"/>
                    <a:pt x="86" y="74"/>
                  </a:cubicBezTo>
                  <a:cubicBezTo>
                    <a:pt x="86" y="74"/>
                    <a:pt x="86" y="75"/>
                    <a:pt x="86" y="75"/>
                  </a:cubicBezTo>
                  <a:cubicBezTo>
                    <a:pt x="86" y="76"/>
                    <a:pt x="85" y="76"/>
                    <a:pt x="85" y="76"/>
                  </a:cubicBezTo>
                  <a:cubicBezTo>
                    <a:pt x="85" y="76"/>
                    <a:pt x="85" y="76"/>
                    <a:pt x="86" y="76"/>
                  </a:cubicBezTo>
                  <a:cubicBezTo>
                    <a:pt x="86" y="76"/>
                    <a:pt x="85" y="77"/>
                    <a:pt x="86" y="77"/>
                  </a:cubicBezTo>
                  <a:cubicBezTo>
                    <a:pt x="86" y="77"/>
                    <a:pt x="86" y="77"/>
                    <a:pt x="86" y="78"/>
                  </a:cubicBezTo>
                  <a:cubicBezTo>
                    <a:pt x="86" y="78"/>
                    <a:pt x="86" y="78"/>
                    <a:pt x="87" y="78"/>
                  </a:cubicBezTo>
                  <a:cubicBezTo>
                    <a:pt x="87" y="78"/>
                    <a:pt x="87" y="79"/>
                    <a:pt x="87" y="79"/>
                  </a:cubicBezTo>
                  <a:cubicBezTo>
                    <a:pt x="87" y="79"/>
                    <a:pt x="87" y="80"/>
                    <a:pt x="88" y="79"/>
                  </a:cubicBezTo>
                  <a:cubicBezTo>
                    <a:pt x="88" y="79"/>
                    <a:pt x="88" y="79"/>
                    <a:pt x="88" y="79"/>
                  </a:cubicBezTo>
                  <a:cubicBezTo>
                    <a:pt x="88" y="78"/>
                    <a:pt x="88" y="78"/>
                    <a:pt x="88" y="78"/>
                  </a:cubicBezTo>
                  <a:cubicBezTo>
                    <a:pt x="88" y="77"/>
                    <a:pt x="87" y="77"/>
                    <a:pt x="87" y="77"/>
                  </a:cubicBezTo>
                  <a:cubicBezTo>
                    <a:pt x="87" y="76"/>
                    <a:pt x="87" y="76"/>
                    <a:pt x="87" y="76"/>
                  </a:cubicBezTo>
                  <a:cubicBezTo>
                    <a:pt x="87" y="76"/>
                    <a:pt x="87" y="75"/>
                    <a:pt x="87" y="75"/>
                  </a:cubicBezTo>
                  <a:cubicBezTo>
                    <a:pt x="87" y="75"/>
                    <a:pt x="87" y="75"/>
                    <a:pt x="87" y="74"/>
                  </a:cubicBezTo>
                  <a:cubicBezTo>
                    <a:pt x="87" y="74"/>
                    <a:pt x="87" y="74"/>
                    <a:pt x="87" y="74"/>
                  </a:cubicBezTo>
                  <a:cubicBezTo>
                    <a:pt x="87" y="73"/>
                    <a:pt x="87" y="73"/>
                    <a:pt x="87" y="73"/>
                  </a:cubicBezTo>
                  <a:cubicBezTo>
                    <a:pt x="87" y="73"/>
                    <a:pt x="87" y="73"/>
                    <a:pt x="87" y="73"/>
                  </a:cubicBezTo>
                  <a:cubicBezTo>
                    <a:pt x="87" y="73"/>
                    <a:pt x="86" y="73"/>
                    <a:pt x="86" y="72"/>
                  </a:cubicBezTo>
                  <a:cubicBezTo>
                    <a:pt x="86" y="72"/>
                    <a:pt x="86" y="72"/>
                    <a:pt x="86" y="72"/>
                  </a:cubicBezTo>
                  <a:cubicBezTo>
                    <a:pt x="86" y="72"/>
                    <a:pt x="86" y="71"/>
                    <a:pt x="86" y="71"/>
                  </a:cubicBezTo>
                  <a:cubicBezTo>
                    <a:pt x="86" y="71"/>
                    <a:pt x="86" y="70"/>
                    <a:pt x="86" y="70"/>
                  </a:cubicBezTo>
                  <a:cubicBezTo>
                    <a:pt x="86" y="70"/>
                    <a:pt x="86" y="70"/>
                    <a:pt x="86" y="69"/>
                  </a:cubicBezTo>
                  <a:cubicBezTo>
                    <a:pt x="86" y="69"/>
                    <a:pt x="86" y="69"/>
                    <a:pt x="86" y="69"/>
                  </a:cubicBezTo>
                  <a:cubicBezTo>
                    <a:pt x="85" y="69"/>
                    <a:pt x="85" y="69"/>
                    <a:pt x="85" y="69"/>
                  </a:cubicBezTo>
                  <a:cubicBezTo>
                    <a:pt x="85" y="69"/>
                    <a:pt x="85" y="69"/>
                    <a:pt x="85" y="68"/>
                  </a:cubicBezTo>
                  <a:cubicBezTo>
                    <a:pt x="85" y="68"/>
                    <a:pt x="85" y="68"/>
                    <a:pt x="85" y="68"/>
                  </a:cubicBezTo>
                  <a:cubicBezTo>
                    <a:pt x="85" y="67"/>
                    <a:pt x="85" y="67"/>
                    <a:pt x="85" y="67"/>
                  </a:cubicBezTo>
                  <a:cubicBezTo>
                    <a:pt x="85" y="67"/>
                    <a:pt x="85" y="67"/>
                    <a:pt x="85" y="66"/>
                  </a:cubicBezTo>
                  <a:cubicBezTo>
                    <a:pt x="86" y="67"/>
                    <a:pt x="86" y="67"/>
                    <a:pt x="86" y="67"/>
                  </a:cubicBezTo>
                  <a:cubicBezTo>
                    <a:pt x="86" y="67"/>
                    <a:pt x="86" y="67"/>
                    <a:pt x="87" y="67"/>
                  </a:cubicBezTo>
                  <a:cubicBezTo>
                    <a:pt x="87" y="68"/>
                    <a:pt x="87" y="68"/>
                    <a:pt x="87" y="68"/>
                  </a:cubicBezTo>
                  <a:cubicBezTo>
                    <a:pt x="87" y="68"/>
                    <a:pt x="87" y="68"/>
                    <a:pt x="87" y="68"/>
                  </a:cubicBezTo>
                  <a:cubicBezTo>
                    <a:pt x="87" y="69"/>
                    <a:pt x="87" y="69"/>
                    <a:pt x="87" y="69"/>
                  </a:cubicBezTo>
                  <a:cubicBezTo>
                    <a:pt x="87" y="70"/>
                    <a:pt x="87" y="70"/>
                    <a:pt x="87" y="70"/>
                  </a:cubicBezTo>
                  <a:cubicBezTo>
                    <a:pt x="87" y="70"/>
                    <a:pt x="87" y="70"/>
                    <a:pt x="87" y="70"/>
                  </a:cubicBezTo>
                  <a:cubicBezTo>
                    <a:pt x="87" y="71"/>
                    <a:pt x="87" y="71"/>
                    <a:pt x="87" y="71"/>
                  </a:cubicBezTo>
                  <a:cubicBezTo>
                    <a:pt x="87" y="71"/>
                    <a:pt x="87" y="71"/>
                    <a:pt x="87" y="71"/>
                  </a:cubicBezTo>
                  <a:cubicBezTo>
                    <a:pt x="87" y="71"/>
                    <a:pt x="87" y="71"/>
                    <a:pt x="87" y="72"/>
                  </a:cubicBezTo>
                  <a:cubicBezTo>
                    <a:pt x="88" y="72"/>
                    <a:pt x="88" y="72"/>
                    <a:pt x="88" y="72"/>
                  </a:cubicBezTo>
                  <a:cubicBezTo>
                    <a:pt x="88" y="73"/>
                    <a:pt x="88" y="73"/>
                    <a:pt x="88" y="73"/>
                  </a:cubicBezTo>
                  <a:cubicBezTo>
                    <a:pt x="88" y="73"/>
                    <a:pt x="88" y="73"/>
                    <a:pt x="88" y="73"/>
                  </a:cubicBezTo>
                  <a:cubicBezTo>
                    <a:pt x="88" y="73"/>
                    <a:pt x="89" y="73"/>
                    <a:pt x="89" y="74"/>
                  </a:cubicBezTo>
                  <a:cubicBezTo>
                    <a:pt x="89" y="74"/>
                    <a:pt x="89" y="74"/>
                    <a:pt x="89" y="74"/>
                  </a:cubicBezTo>
                  <a:cubicBezTo>
                    <a:pt x="89" y="74"/>
                    <a:pt x="89" y="74"/>
                    <a:pt x="89" y="75"/>
                  </a:cubicBezTo>
                  <a:cubicBezTo>
                    <a:pt x="89" y="75"/>
                    <a:pt x="89" y="75"/>
                    <a:pt x="89" y="75"/>
                  </a:cubicBezTo>
                  <a:cubicBezTo>
                    <a:pt x="89" y="75"/>
                    <a:pt x="89" y="75"/>
                    <a:pt x="89" y="75"/>
                  </a:cubicBezTo>
                  <a:cubicBezTo>
                    <a:pt x="89" y="76"/>
                    <a:pt x="89" y="76"/>
                    <a:pt x="89" y="76"/>
                  </a:cubicBezTo>
                  <a:cubicBezTo>
                    <a:pt x="89" y="76"/>
                    <a:pt x="89" y="76"/>
                    <a:pt x="90" y="76"/>
                  </a:cubicBezTo>
                  <a:cubicBezTo>
                    <a:pt x="90" y="77"/>
                    <a:pt x="90" y="77"/>
                    <a:pt x="90" y="78"/>
                  </a:cubicBezTo>
                  <a:cubicBezTo>
                    <a:pt x="90" y="78"/>
                    <a:pt x="91" y="78"/>
                    <a:pt x="91" y="79"/>
                  </a:cubicBezTo>
                  <a:cubicBezTo>
                    <a:pt x="91" y="79"/>
                    <a:pt x="91" y="79"/>
                    <a:pt x="91" y="80"/>
                  </a:cubicBezTo>
                  <a:cubicBezTo>
                    <a:pt x="92" y="81"/>
                    <a:pt x="92" y="81"/>
                    <a:pt x="92" y="82"/>
                  </a:cubicBezTo>
                  <a:cubicBezTo>
                    <a:pt x="92" y="82"/>
                    <a:pt x="92" y="82"/>
                    <a:pt x="92" y="82"/>
                  </a:cubicBezTo>
                  <a:cubicBezTo>
                    <a:pt x="92" y="82"/>
                    <a:pt x="92" y="83"/>
                    <a:pt x="92" y="83"/>
                  </a:cubicBezTo>
                  <a:cubicBezTo>
                    <a:pt x="92" y="83"/>
                    <a:pt x="91" y="83"/>
                    <a:pt x="91" y="84"/>
                  </a:cubicBezTo>
                  <a:cubicBezTo>
                    <a:pt x="91" y="84"/>
                    <a:pt x="91" y="84"/>
                    <a:pt x="91" y="84"/>
                  </a:cubicBezTo>
                  <a:cubicBezTo>
                    <a:pt x="91" y="84"/>
                    <a:pt x="91" y="84"/>
                    <a:pt x="91" y="84"/>
                  </a:cubicBezTo>
                  <a:cubicBezTo>
                    <a:pt x="91" y="85"/>
                    <a:pt x="91" y="85"/>
                    <a:pt x="92" y="86"/>
                  </a:cubicBezTo>
                  <a:cubicBezTo>
                    <a:pt x="92" y="86"/>
                    <a:pt x="92" y="86"/>
                    <a:pt x="93" y="87"/>
                  </a:cubicBezTo>
                  <a:cubicBezTo>
                    <a:pt x="93" y="88"/>
                    <a:pt x="94" y="88"/>
                    <a:pt x="94" y="88"/>
                  </a:cubicBezTo>
                  <a:cubicBezTo>
                    <a:pt x="95" y="89"/>
                    <a:pt x="95" y="89"/>
                    <a:pt x="95" y="90"/>
                  </a:cubicBezTo>
                  <a:cubicBezTo>
                    <a:pt x="95" y="90"/>
                    <a:pt x="95" y="90"/>
                    <a:pt x="96" y="90"/>
                  </a:cubicBezTo>
                  <a:cubicBezTo>
                    <a:pt x="96" y="90"/>
                    <a:pt x="97" y="92"/>
                    <a:pt x="98" y="92"/>
                  </a:cubicBezTo>
                  <a:cubicBezTo>
                    <a:pt x="98" y="92"/>
                    <a:pt x="99" y="93"/>
                    <a:pt x="99" y="93"/>
                  </a:cubicBezTo>
                  <a:cubicBezTo>
                    <a:pt x="99" y="93"/>
                    <a:pt x="100" y="93"/>
                    <a:pt x="100" y="93"/>
                  </a:cubicBezTo>
                  <a:cubicBezTo>
                    <a:pt x="100" y="93"/>
                    <a:pt x="101" y="94"/>
                    <a:pt x="101" y="93"/>
                  </a:cubicBezTo>
                  <a:cubicBezTo>
                    <a:pt x="102" y="92"/>
                    <a:pt x="103" y="93"/>
                    <a:pt x="103" y="93"/>
                  </a:cubicBezTo>
                  <a:cubicBezTo>
                    <a:pt x="103" y="94"/>
                    <a:pt x="104" y="94"/>
                    <a:pt x="104" y="94"/>
                  </a:cubicBezTo>
                  <a:cubicBezTo>
                    <a:pt x="104" y="95"/>
                    <a:pt x="104" y="95"/>
                    <a:pt x="104" y="95"/>
                  </a:cubicBezTo>
                  <a:cubicBezTo>
                    <a:pt x="104" y="95"/>
                    <a:pt x="104" y="96"/>
                    <a:pt x="104" y="96"/>
                  </a:cubicBezTo>
                  <a:cubicBezTo>
                    <a:pt x="104" y="96"/>
                    <a:pt x="104" y="97"/>
                    <a:pt x="105" y="97"/>
                  </a:cubicBezTo>
                  <a:cubicBezTo>
                    <a:pt x="105" y="97"/>
                    <a:pt x="105" y="97"/>
                    <a:pt x="105" y="97"/>
                  </a:cubicBezTo>
                  <a:cubicBezTo>
                    <a:pt x="106" y="98"/>
                    <a:pt x="106" y="98"/>
                    <a:pt x="106" y="98"/>
                  </a:cubicBezTo>
                  <a:cubicBezTo>
                    <a:pt x="107" y="98"/>
                    <a:pt x="107" y="98"/>
                    <a:pt x="107" y="99"/>
                  </a:cubicBezTo>
                  <a:cubicBezTo>
                    <a:pt x="107" y="99"/>
                    <a:pt x="107" y="99"/>
                    <a:pt x="107" y="99"/>
                  </a:cubicBezTo>
                  <a:cubicBezTo>
                    <a:pt x="107" y="99"/>
                    <a:pt x="107" y="99"/>
                    <a:pt x="108" y="99"/>
                  </a:cubicBezTo>
                  <a:cubicBezTo>
                    <a:pt x="108" y="99"/>
                    <a:pt x="108" y="99"/>
                    <a:pt x="109" y="100"/>
                  </a:cubicBezTo>
                  <a:cubicBezTo>
                    <a:pt x="109" y="100"/>
                    <a:pt x="109" y="100"/>
                    <a:pt x="109" y="100"/>
                  </a:cubicBezTo>
                  <a:cubicBezTo>
                    <a:pt x="109" y="100"/>
                    <a:pt x="109" y="100"/>
                    <a:pt x="109" y="100"/>
                  </a:cubicBezTo>
                  <a:cubicBezTo>
                    <a:pt x="109" y="101"/>
                    <a:pt x="109" y="101"/>
                    <a:pt x="109" y="101"/>
                  </a:cubicBezTo>
                  <a:cubicBezTo>
                    <a:pt x="110" y="102"/>
                    <a:pt x="110" y="102"/>
                    <a:pt x="110" y="102"/>
                  </a:cubicBezTo>
                  <a:cubicBezTo>
                    <a:pt x="110" y="103"/>
                    <a:pt x="110" y="103"/>
                    <a:pt x="111" y="103"/>
                  </a:cubicBezTo>
                  <a:cubicBezTo>
                    <a:pt x="110" y="103"/>
                    <a:pt x="110" y="103"/>
                    <a:pt x="110" y="104"/>
                  </a:cubicBezTo>
                  <a:cubicBezTo>
                    <a:pt x="110" y="104"/>
                    <a:pt x="110" y="104"/>
                    <a:pt x="110" y="105"/>
                  </a:cubicBezTo>
                  <a:cubicBezTo>
                    <a:pt x="110" y="105"/>
                    <a:pt x="111" y="105"/>
                    <a:pt x="111" y="105"/>
                  </a:cubicBezTo>
                  <a:cubicBezTo>
                    <a:pt x="111" y="105"/>
                    <a:pt x="111" y="105"/>
                    <a:pt x="111" y="105"/>
                  </a:cubicBezTo>
                  <a:cubicBezTo>
                    <a:pt x="112" y="106"/>
                    <a:pt x="112" y="106"/>
                    <a:pt x="112" y="107"/>
                  </a:cubicBezTo>
                  <a:cubicBezTo>
                    <a:pt x="112" y="107"/>
                    <a:pt x="112" y="107"/>
                    <a:pt x="112" y="107"/>
                  </a:cubicBezTo>
                  <a:cubicBezTo>
                    <a:pt x="112" y="107"/>
                    <a:pt x="112" y="107"/>
                    <a:pt x="113" y="108"/>
                  </a:cubicBezTo>
                  <a:cubicBezTo>
                    <a:pt x="113" y="108"/>
                    <a:pt x="114" y="108"/>
                    <a:pt x="114" y="108"/>
                  </a:cubicBezTo>
                  <a:cubicBezTo>
                    <a:pt x="114" y="109"/>
                    <a:pt x="114" y="109"/>
                    <a:pt x="114" y="109"/>
                  </a:cubicBezTo>
                  <a:cubicBezTo>
                    <a:pt x="114" y="109"/>
                    <a:pt x="114" y="109"/>
                    <a:pt x="114" y="109"/>
                  </a:cubicBezTo>
                  <a:cubicBezTo>
                    <a:pt x="114" y="109"/>
                    <a:pt x="114" y="109"/>
                    <a:pt x="114" y="110"/>
                  </a:cubicBezTo>
                  <a:cubicBezTo>
                    <a:pt x="114" y="110"/>
                    <a:pt x="115" y="110"/>
                    <a:pt x="116" y="110"/>
                  </a:cubicBezTo>
                  <a:cubicBezTo>
                    <a:pt x="116" y="109"/>
                    <a:pt x="115" y="109"/>
                    <a:pt x="115" y="109"/>
                  </a:cubicBezTo>
                  <a:cubicBezTo>
                    <a:pt x="115" y="109"/>
                    <a:pt x="116" y="109"/>
                    <a:pt x="117" y="108"/>
                  </a:cubicBezTo>
                  <a:cubicBezTo>
                    <a:pt x="117" y="108"/>
                    <a:pt x="118" y="108"/>
                    <a:pt x="118" y="109"/>
                  </a:cubicBezTo>
                  <a:cubicBezTo>
                    <a:pt x="118" y="109"/>
                    <a:pt x="118" y="110"/>
                    <a:pt x="118" y="110"/>
                  </a:cubicBezTo>
                  <a:cubicBezTo>
                    <a:pt x="118" y="110"/>
                    <a:pt x="118" y="110"/>
                    <a:pt x="118" y="111"/>
                  </a:cubicBezTo>
                  <a:cubicBezTo>
                    <a:pt x="118" y="111"/>
                    <a:pt x="118" y="111"/>
                    <a:pt x="118" y="111"/>
                  </a:cubicBezTo>
                  <a:cubicBezTo>
                    <a:pt x="118" y="112"/>
                    <a:pt x="118" y="112"/>
                    <a:pt x="118" y="112"/>
                  </a:cubicBezTo>
                  <a:cubicBezTo>
                    <a:pt x="118" y="113"/>
                    <a:pt x="118" y="113"/>
                    <a:pt x="118" y="113"/>
                  </a:cubicBezTo>
                  <a:cubicBezTo>
                    <a:pt x="117" y="114"/>
                    <a:pt x="117" y="114"/>
                    <a:pt x="117" y="115"/>
                  </a:cubicBezTo>
                  <a:cubicBezTo>
                    <a:pt x="117" y="115"/>
                    <a:pt x="117" y="116"/>
                    <a:pt x="116" y="116"/>
                  </a:cubicBezTo>
                  <a:cubicBezTo>
                    <a:pt x="115" y="117"/>
                    <a:pt x="116" y="117"/>
                    <a:pt x="115" y="117"/>
                  </a:cubicBezTo>
                  <a:cubicBezTo>
                    <a:pt x="114" y="118"/>
                    <a:pt x="114" y="118"/>
                    <a:pt x="114" y="118"/>
                  </a:cubicBezTo>
                  <a:cubicBezTo>
                    <a:pt x="113" y="118"/>
                    <a:pt x="113" y="118"/>
                    <a:pt x="113" y="119"/>
                  </a:cubicBezTo>
                  <a:cubicBezTo>
                    <a:pt x="113" y="119"/>
                    <a:pt x="112" y="119"/>
                    <a:pt x="112" y="119"/>
                  </a:cubicBezTo>
                  <a:cubicBezTo>
                    <a:pt x="112" y="120"/>
                    <a:pt x="112" y="120"/>
                    <a:pt x="112" y="120"/>
                  </a:cubicBezTo>
                  <a:cubicBezTo>
                    <a:pt x="112" y="120"/>
                    <a:pt x="111" y="120"/>
                    <a:pt x="111" y="121"/>
                  </a:cubicBezTo>
                  <a:cubicBezTo>
                    <a:pt x="111" y="122"/>
                    <a:pt x="110" y="122"/>
                    <a:pt x="110" y="123"/>
                  </a:cubicBezTo>
                  <a:cubicBezTo>
                    <a:pt x="111" y="123"/>
                    <a:pt x="111" y="123"/>
                    <a:pt x="111" y="123"/>
                  </a:cubicBezTo>
                  <a:cubicBezTo>
                    <a:pt x="111" y="123"/>
                    <a:pt x="111" y="123"/>
                    <a:pt x="111" y="124"/>
                  </a:cubicBezTo>
                  <a:cubicBezTo>
                    <a:pt x="111" y="124"/>
                    <a:pt x="111" y="124"/>
                    <a:pt x="111" y="124"/>
                  </a:cubicBezTo>
                  <a:cubicBezTo>
                    <a:pt x="111" y="124"/>
                    <a:pt x="110" y="124"/>
                    <a:pt x="110" y="124"/>
                  </a:cubicBezTo>
                  <a:cubicBezTo>
                    <a:pt x="109" y="125"/>
                    <a:pt x="109" y="125"/>
                    <a:pt x="109" y="125"/>
                  </a:cubicBezTo>
                  <a:cubicBezTo>
                    <a:pt x="109" y="126"/>
                    <a:pt x="109" y="126"/>
                    <a:pt x="109" y="127"/>
                  </a:cubicBezTo>
                  <a:cubicBezTo>
                    <a:pt x="109" y="127"/>
                    <a:pt x="108" y="126"/>
                    <a:pt x="109" y="127"/>
                  </a:cubicBezTo>
                  <a:cubicBezTo>
                    <a:pt x="109" y="128"/>
                    <a:pt x="110" y="128"/>
                    <a:pt x="110" y="128"/>
                  </a:cubicBezTo>
                  <a:cubicBezTo>
                    <a:pt x="110" y="129"/>
                    <a:pt x="110" y="129"/>
                    <a:pt x="110" y="130"/>
                  </a:cubicBezTo>
                  <a:cubicBezTo>
                    <a:pt x="110" y="130"/>
                    <a:pt x="110" y="130"/>
                    <a:pt x="110" y="130"/>
                  </a:cubicBezTo>
                  <a:cubicBezTo>
                    <a:pt x="110" y="132"/>
                    <a:pt x="110" y="132"/>
                    <a:pt x="110" y="133"/>
                  </a:cubicBezTo>
                  <a:cubicBezTo>
                    <a:pt x="110" y="134"/>
                    <a:pt x="110" y="135"/>
                    <a:pt x="111" y="136"/>
                  </a:cubicBezTo>
                  <a:cubicBezTo>
                    <a:pt x="111" y="137"/>
                    <a:pt x="111" y="137"/>
                    <a:pt x="111" y="138"/>
                  </a:cubicBezTo>
                  <a:cubicBezTo>
                    <a:pt x="111" y="138"/>
                    <a:pt x="111" y="138"/>
                    <a:pt x="110" y="138"/>
                  </a:cubicBezTo>
                  <a:cubicBezTo>
                    <a:pt x="110" y="138"/>
                    <a:pt x="111" y="139"/>
                    <a:pt x="111" y="139"/>
                  </a:cubicBezTo>
                  <a:cubicBezTo>
                    <a:pt x="111" y="139"/>
                    <a:pt x="111" y="140"/>
                    <a:pt x="111" y="140"/>
                  </a:cubicBezTo>
                  <a:cubicBezTo>
                    <a:pt x="112" y="141"/>
                    <a:pt x="112" y="141"/>
                    <a:pt x="112" y="141"/>
                  </a:cubicBezTo>
                  <a:cubicBezTo>
                    <a:pt x="113" y="142"/>
                    <a:pt x="113" y="142"/>
                    <a:pt x="113" y="143"/>
                  </a:cubicBezTo>
                  <a:cubicBezTo>
                    <a:pt x="114" y="143"/>
                    <a:pt x="114" y="143"/>
                    <a:pt x="114" y="144"/>
                  </a:cubicBezTo>
                  <a:cubicBezTo>
                    <a:pt x="114" y="144"/>
                    <a:pt x="114" y="144"/>
                    <a:pt x="114" y="144"/>
                  </a:cubicBezTo>
                  <a:cubicBezTo>
                    <a:pt x="114" y="144"/>
                    <a:pt x="115" y="145"/>
                    <a:pt x="115" y="145"/>
                  </a:cubicBezTo>
                  <a:cubicBezTo>
                    <a:pt x="114" y="146"/>
                    <a:pt x="114" y="147"/>
                    <a:pt x="114" y="148"/>
                  </a:cubicBezTo>
                  <a:cubicBezTo>
                    <a:pt x="114" y="148"/>
                    <a:pt x="114" y="149"/>
                    <a:pt x="113" y="150"/>
                  </a:cubicBezTo>
                  <a:cubicBezTo>
                    <a:pt x="112" y="151"/>
                    <a:pt x="112" y="153"/>
                    <a:pt x="111" y="153"/>
                  </a:cubicBezTo>
                  <a:cubicBezTo>
                    <a:pt x="111" y="153"/>
                    <a:pt x="110" y="155"/>
                    <a:pt x="110" y="155"/>
                  </a:cubicBezTo>
                  <a:cubicBezTo>
                    <a:pt x="110" y="155"/>
                    <a:pt x="110" y="154"/>
                    <a:pt x="110" y="155"/>
                  </a:cubicBezTo>
                  <a:cubicBezTo>
                    <a:pt x="109" y="157"/>
                    <a:pt x="108" y="157"/>
                    <a:pt x="109" y="157"/>
                  </a:cubicBezTo>
                  <a:cubicBezTo>
                    <a:pt x="109" y="158"/>
                    <a:pt x="108" y="158"/>
                    <a:pt x="108" y="158"/>
                  </a:cubicBezTo>
                  <a:cubicBezTo>
                    <a:pt x="108" y="158"/>
                    <a:pt x="107" y="159"/>
                    <a:pt x="107" y="160"/>
                  </a:cubicBezTo>
                  <a:cubicBezTo>
                    <a:pt x="107" y="160"/>
                    <a:pt x="106" y="162"/>
                    <a:pt x="106" y="162"/>
                  </a:cubicBezTo>
                  <a:cubicBezTo>
                    <a:pt x="106" y="162"/>
                    <a:pt x="106" y="163"/>
                    <a:pt x="105" y="163"/>
                  </a:cubicBezTo>
                  <a:cubicBezTo>
                    <a:pt x="104" y="164"/>
                    <a:pt x="104" y="165"/>
                    <a:pt x="104" y="165"/>
                  </a:cubicBezTo>
                  <a:cubicBezTo>
                    <a:pt x="103" y="165"/>
                    <a:pt x="103" y="165"/>
                    <a:pt x="102" y="166"/>
                  </a:cubicBezTo>
                  <a:cubicBezTo>
                    <a:pt x="102" y="166"/>
                    <a:pt x="103" y="166"/>
                    <a:pt x="103" y="166"/>
                  </a:cubicBezTo>
                  <a:cubicBezTo>
                    <a:pt x="102" y="167"/>
                    <a:pt x="102" y="167"/>
                    <a:pt x="102" y="167"/>
                  </a:cubicBezTo>
                  <a:cubicBezTo>
                    <a:pt x="102" y="168"/>
                    <a:pt x="102" y="168"/>
                    <a:pt x="102" y="168"/>
                  </a:cubicBezTo>
                  <a:cubicBezTo>
                    <a:pt x="101" y="169"/>
                    <a:pt x="101" y="170"/>
                    <a:pt x="101" y="170"/>
                  </a:cubicBezTo>
                  <a:cubicBezTo>
                    <a:pt x="100" y="170"/>
                    <a:pt x="100" y="171"/>
                    <a:pt x="99" y="171"/>
                  </a:cubicBezTo>
                  <a:cubicBezTo>
                    <a:pt x="99" y="172"/>
                    <a:pt x="99" y="172"/>
                    <a:pt x="99" y="172"/>
                  </a:cubicBezTo>
                  <a:cubicBezTo>
                    <a:pt x="100" y="172"/>
                    <a:pt x="101" y="171"/>
                    <a:pt x="101" y="171"/>
                  </a:cubicBezTo>
                  <a:cubicBezTo>
                    <a:pt x="101" y="171"/>
                    <a:pt x="101" y="170"/>
                    <a:pt x="101" y="171"/>
                  </a:cubicBezTo>
                  <a:cubicBezTo>
                    <a:pt x="102" y="171"/>
                    <a:pt x="101" y="171"/>
                    <a:pt x="101" y="171"/>
                  </a:cubicBezTo>
                  <a:cubicBezTo>
                    <a:pt x="101" y="171"/>
                    <a:pt x="101" y="172"/>
                    <a:pt x="100" y="172"/>
                  </a:cubicBezTo>
                  <a:cubicBezTo>
                    <a:pt x="100" y="173"/>
                    <a:pt x="99" y="174"/>
                    <a:pt x="99" y="174"/>
                  </a:cubicBezTo>
                  <a:cubicBezTo>
                    <a:pt x="99" y="174"/>
                    <a:pt x="100" y="173"/>
                    <a:pt x="99" y="173"/>
                  </a:cubicBezTo>
                  <a:cubicBezTo>
                    <a:pt x="99" y="173"/>
                    <a:pt x="99" y="173"/>
                    <a:pt x="98" y="173"/>
                  </a:cubicBezTo>
                  <a:cubicBezTo>
                    <a:pt x="98" y="174"/>
                    <a:pt x="98" y="174"/>
                    <a:pt x="98" y="174"/>
                  </a:cubicBezTo>
                  <a:cubicBezTo>
                    <a:pt x="97" y="174"/>
                    <a:pt x="97" y="175"/>
                    <a:pt x="97" y="175"/>
                  </a:cubicBezTo>
                  <a:cubicBezTo>
                    <a:pt x="97" y="175"/>
                    <a:pt x="97" y="175"/>
                    <a:pt x="96" y="175"/>
                  </a:cubicBezTo>
                  <a:cubicBezTo>
                    <a:pt x="97" y="175"/>
                    <a:pt x="97" y="175"/>
                    <a:pt x="98" y="176"/>
                  </a:cubicBezTo>
                  <a:cubicBezTo>
                    <a:pt x="97" y="176"/>
                    <a:pt x="97" y="177"/>
                    <a:pt x="97" y="177"/>
                  </a:cubicBezTo>
                  <a:cubicBezTo>
                    <a:pt x="95" y="177"/>
                    <a:pt x="95" y="178"/>
                    <a:pt x="95" y="178"/>
                  </a:cubicBezTo>
                  <a:cubicBezTo>
                    <a:pt x="95" y="178"/>
                    <a:pt x="95" y="179"/>
                    <a:pt x="95" y="179"/>
                  </a:cubicBezTo>
                  <a:cubicBezTo>
                    <a:pt x="94" y="180"/>
                    <a:pt x="95" y="179"/>
                    <a:pt x="95" y="179"/>
                  </a:cubicBezTo>
                  <a:cubicBezTo>
                    <a:pt x="95" y="180"/>
                    <a:pt x="95" y="180"/>
                    <a:pt x="94" y="180"/>
                  </a:cubicBezTo>
                  <a:cubicBezTo>
                    <a:pt x="94" y="180"/>
                    <a:pt x="94" y="180"/>
                    <a:pt x="95" y="180"/>
                  </a:cubicBezTo>
                  <a:cubicBezTo>
                    <a:pt x="94" y="180"/>
                    <a:pt x="94" y="180"/>
                    <a:pt x="94" y="181"/>
                  </a:cubicBezTo>
                  <a:cubicBezTo>
                    <a:pt x="94" y="181"/>
                    <a:pt x="95" y="181"/>
                    <a:pt x="94" y="181"/>
                  </a:cubicBezTo>
                  <a:cubicBezTo>
                    <a:pt x="94" y="182"/>
                    <a:pt x="95" y="182"/>
                    <a:pt x="95" y="182"/>
                  </a:cubicBezTo>
                  <a:cubicBezTo>
                    <a:pt x="95" y="182"/>
                    <a:pt x="95" y="182"/>
                    <a:pt x="94" y="182"/>
                  </a:cubicBezTo>
                  <a:cubicBezTo>
                    <a:pt x="95" y="182"/>
                    <a:pt x="95" y="182"/>
                    <a:pt x="95" y="182"/>
                  </a:cubicBezTo>
                  <a:cubicBezTo>
                    <a:pt x="95" y="182"/>
                    <a:pt x="95" y="183"/>
                    <a:pt x="95" y="183"/>
                  </a:cubicBezTo>
                  <a:cubicBezTo>
                    <a:pt x="95" y="183"/>
                    <a:pt x="95" y="183"/>
                    <a:pt x="95" y="183"/>
                  </a:cubicBezTo>
                  <a:cubicBezTo>
                    <a:pt x="96" y="183"/>
                    <a:pt x="96" y="183"/>
                    <a:pt x="96" y="183"/>
                  </a:cubicBezTo>
                  <a:cubicBezTo>
                    <a:pt x="96" y="183"/>
                    <a:pt x="96" y="183"/>
                    <a:pt x="96" y="183"/>
                  </a:cubicBezTo>
                  <a:cubicBezTo>
                    <a:pt x="96" y="183"/>
                    <a:pt x="96" y="183"/>
                    <a:pt x="96" y="183"/>
                  </a:cubicBezTo>
                  <a:cubicBezTo>
                    <a:pt x="96" y="184"/>
                    <a:pt x="97" y="184"/>
                    <a:pt x="97" y="184"/>
                  </a:cubicBezTo>
                  <a:cubicBezTo>
                    <a:pt x="97" y="184"/>
                    <a:pt x="97" y="184"/>
                    <a:pt x="97" y="184"/>
                  </a:cubicBezTo>
                  <a:cubicBezTo>
                    <a:pt x="97" y="184"/>
                    <a:pt x="97" y="184"/>
                    <a:pt x="97" y="184"/>
                  </a:cubicBezTo>
                  <a:cubicBezTo>
                    <a:pt x="97" y="184"/>
                    <a:pt x="97" y="184"/>
                    <a:pt x="97" y="184"/>
                  </a:cubicBezTo>
                  <a:cubicBezTo>
                    <a:pt x="90" y="184"/>
                    <a:pt x="83" y="183"/>
                    <a:pt x="76" y="181"/>
                  </a:cubicBezTo>
                  <a:close/>
                  <a:moveTo>
                    <a:pt x="122" y="60"/>
                  </a:moveTo>
                  <a:cubicBezTo>
                    <a:pt x="122" y="62"/>
                    <a:pt x="121" y="62"/>
                    <a:pt x="121" y="62"/>
                  </a:cubicBezTo>
                  <a:cubicBezTo>
                    <a:pt x="121" y="62"/>
                    <a:pt x="120" y="62"/>
                    <a:pt x="120" y="62"/>
                  </a:cubicBezTo>
                  <a:cubicBezTo>
                    <a:pt x="120" y="61"/>
                    <a:pt x="120" y="61"/>
                    <a:pt x="120" y="61"/>
                  </a:cubicBezTo>
                  <a:cubicBezTo>
                    <a:pt x="121" y="60"/>
                    <a:pt x="121" y="60"/>
                    <a:pt x="121" y="59"/>
                  </a:cubicBezTo>
                  <a:cubicBezTo>
                    <a:pt x="121" y="59"/>
                    <a:pt x="121" y="58"/>
                    <a:pt x="122" y="58"/>
                  </a:cubicBezTo>
                  <a:cubicBezTo>
                    <a:pt x="121" y="58"/>
                    <a:pt x="121" y="58"/>
                    <a:pt x="121" y="58"/>
                  </a:cubicBezTo>
                  <a:cubicBezTo>
                    <a:pt x="121" y="58"/>
                    <a:pt x="121" y="57"/>
                    <a:pt x="122" y="57"/>
                  </a:cubicBezTo>
                  <a:cubicBezTo>
                    <a:pt x="122" y="57"/>
                    <a:pt x="122" y="57"/>
                    <a:pt x="123" y="57"/>
                  </a:cubicBezTo>
                  <a:cubicBezTo>
                    <a:pt x="123" y="57"/>
                    <a:pt x="124" y="57"/>
                    <a:pt x="124" y="57"/>
                  </a:cubicBezTo>
                  <a:cubicBezTo>
                    <a:pt x="124" y="58"/>
                    <a:pt x="124" y="58"/>
                    <a:pt x="123" y="58"/>
                  </a:cubicBezTo>
                  <a:cubicBezTo>
                    <a:pt x="123" y="58"/>
                    <a:pt x="122" y="59"/>
                    <a:pt x="122" y="60"/>
                  </a:cubicBezTo>
                  <a:close/>
                  <a:moveTo>
                    <a:pt x="125" y="56"/>
                  </a:moveTo>
                  <a:cubicBezTo>
                    <a:pt x="124" y="56"/>
                    <a:pt x="124" y="56"/>
                    <a:pt x="124" y="56"/>
                  </a:cubicBezTo>
                  <a:cubicBezTo>
                    <a:pt x="123" y="56"/>
                    <a:pt x="123" y="56"/>
                    <a:pt x="123" y="56"/>
                  </a:cubicBezTo>
                  <a:cubicBezTo>
                    <a:pt x="122" y="56"/>
                    <a:pt x="122" y="56"/>
                    <a:pt x="122" y="56"/>
                  </a:cubicBezTo>
                  <a:cubicBezTo>
                    <a:pt x="122" y="56"/>
                    <a:pt x="122" y="55"/>
                    <a:pt x="122" y="55"/>
                  </a:cubicBezTo>
                  <a:cubicBezTo>
                    <a:pt x="122" y="55"/>
                    <a:pt x="122" y="55"/>
                    <a:pt x="121" y="55"/>
                  </a:cubicBezTo>
                  <a:cubicBezTo>
                    <a:pt x="121" y="55"/>
                    <a:pt x="122" y="55"/>
                    <a:pt x="122" y="55"/>
                  </a:cubicBezTo>
                  <a:cubicBezTo>
                    <a:pt x="121" y="55"/>
                    <a:pt x="121" y="54"/>
                    <a:pt x="121" y="54"/>
                  </a:cubicBezTo>
                  <a:cubicBezTo>
                    <a:pt x="120" y="55"/>
                    <a:pt x="120" y="55"/>
                    <a:pt x="120" y="55"/>
                  </a:cubicBezTo>
                  <a:cubicBezTo>
                    <a:pt x="119" y="55"/>
                    <a:pt x="119" y="55"/>
                    <a:pt x="118" y="55"/>
                  </a:cubicBezTo>
                  <a:cubicBezTo>
                    <a:pt x="119" y="55"/>
                    <a:pt x="119" y="55"/>
                    <a:pt x="119" y="54"/>
                  </a:cubicBezTo>
                  <a:cubicBezTo>
                    <a:pt x="118" y="54"/>
                    <a:pt x="118" y="54"/>
                    <a:pt x="117" y="54"/>
                  </a:cubicBezTo>
                  <a:cubicBezTo>
                    <a:pt x="118" y="54"/>
                    <a:pt x="118" y="54"/>
                    <a:pt x="119" y="53"/>
                  </a:cubicBezTo>
                  <a:cubicBezTo>
                    <a:pt x="119" y="53"/>
                    <a:pt x="120" y="53"/>
                    <a:pt x="120" y="53"/>
                  </a:cubicBezTo>
                  <a:cubicBezTo>
                    <a:pt x="121" y="53"/>
                    <a:pt x="121" y="53"/>
                    <a:pt x="121" y="53"/>
                  </a:cubicBezTo>
                  <a:cubicBezTo>
                    <a:pt x="122" y="53"/>
                    <a:pt x="122" y="53"/>
                    <a:pt x="123" y="53"/>
                  </a:cubicBezTo>
                  <a:cubicBezTo>
                    <a:pt x="123" y="53"/>
                    <a:pt x="123" y="53"/>
                    <a:pt x="124" y="54"/>
                  </a:cubicBezTo>
                  <a:cubicBezTo>
                    <a:pt x="124" y="54"/>
                    <a:pt x="124" y="54"/>
                    <a:pt x="124" y="55"/>
                  </a:cubicBezTo>
                  <a:cubicBezTo>
                    <a:pt x="124" y="55"/>
                    <a:pt x="124" y="55"/>
                    <a:pt x="125" y="55"/>
                  </a:cubicBezTo>
                  <a:cubicBezTo>
                    <a:pt x="125" y="56"/>
                    <a:pt x="125" y="56"/>
                    <a:pt x="125" y="56"/>
                  </a:cubicBezTo>
                  <a:cubicBezTo>
                    <a:pt x="125" y="57"/>
                    <a:pt x="125" y="57"/>
                    <a:pt x="125" y="57"/>
                  </a:cubicBezTo>
                  <a:cubicBezTo>
                    <a:pt x="125" y="57"/>
                    <a:pt x="125" y="57"/>
                    <a:pt x="125" y="56"/>
                  </a:cubicBezTo>
                  <a:close/>
                  <a:moveTo>
                    <a:pt x="99" y="184"/>
                  </a:moveTo>
                  <a:cubicBezTo>
                    <a:pt x="100" y="184"/>
                    <a:pt x="100" y="184"/>
                    <a:pt x="100" y="184"/>
                  </a:cubicBezTo>
                  <a:cubicBezTo>
                    <a:pt x="101" y="184"/>
                    <a:pt x="102" y="184"/>
                    <a:pt x="102" y="184"/>
                  </a:cubicBezTo>
                  <a:cubicBezTo>
                    <a:pt x="101" y="184"/>
                    <a:pt x="101" y="183"/>
                    <a:pt x="101" y="183"/>
                  </a:cubicBezTo>
                  <a:cubicBezTo>
                    <a:pt x="100" y="183"/>
                    <a:pt x="100" y="183"/>
                    <a:pt x="100" y="183"/>
                  </a:cubicBezTo>
                  <a:cubicBezTo>
                    <a:pt x="100" y="182"/>
                    <a:pt x="100" y="182"/>
                    <a:pt x="100" y="182"/>
                  </a:cubicBezTo>
                  <a:cubicBezTo>
                    <a:pt x="100" y="182"/>
                    <a:pt x="100" y="182"/>
                    <a:pt x="100" y="182"/>
                  </a:cubicBezTo>
                  <a:cubicBezTo>
                    <a:pt x="100" y="181"/>
                    <a:pt x="100" y="181"/>
                    <a:pt x="100" y="181"/>
                  </a:cubicBezTo>
                  <a:cubicBezTo>
                    <a:pt x="100" y="181"/>
                    <a:pt x="100" y="181"/>
                    <a:pt x="100" y="181"/>
                  </a:cubicBezTo>
                  <a:cubicBezTo>
                    <a:pt x="100" y="181"/>
                    <a:pt x="100" y="181"/>
                    <a:pt x="101" y="180"/>
                  </a:cubicBezTo>
                  <a:cubicBezTo>
                    <a:pt x="100" y="180"/>
                    <a:pt x="100" y="180"/>
                    <a:pt x="100" y="180"/>
                  </a:cubicBezTo>
                  <a:cubicBezTo>
                    <a:pt x="100" y="180"/>
                    <a:pt x="101" y="180"/>
                    <a:pt x="101" y="180"/>
                  </a:cubicBezTo>
                  <a:cubicBezTo>
                    <a:pt x="101" y="180"/>
                    <a:pt x="101" y="180"/>
                    <a:pt x="101" y="180"/>
                  </a:cubicBezTo>
                  <a:cubicBezTo>
                    <a:pt x="102" y="179"/>
                    <a:pt x="102" y="179"/>
                    <a:pt x="102" y="179"/>
                  </a:cubicBezTo>
                  <a:cubicBezTo>
                    <a:pt x="102" y="179"/>
                    <a:pt x="102" y="179"/>
                    <a:pt x="103" y="178"/>
                  </a:cubicBezTo>
                  <a:cubicBezTo>
                    <a:pt x="103" y="178"/>
                    <a:pt x="103" y="178"/>
                    <a:pt x="103" y="178"/>
                  </a:cubicBezTo>
                  <a:cubicBezTo>
                    <a:pt x="104" y="178"/>
                    <a:pt x="104" y="178"/>
                    <a:pt x="104" y="178"/>
                  </a:cubicBezTo>
                  <a:cubicBezTo>
                    <a:pt x="105" y="177"/>
                    <a:pt x="105" y="177"/>
                    <a:pt x="105" y="177"/>
                  </a:cubicBezTo>
                  <a:cubicBezTo>
                    <a:pt x="105" y="177"/>
                    <a:pt x="105" y="177"/>
                    <a:pt x="105" y="176"/>
                  </a:cubicBezTo>
                  <a:cubicBezTo>
                    <a:pt x="105" y="176"/>
                    <a:pt x="105" y="176"/>
                    <a:pt x="104" y="176"/>
                  </a:cubicBezTo>
                  <a:cubicBezTo>
                    <a:pt x="104" y="176"/>
                    <a:pt x="104" y="176"/>
                    <a:pt x="104" y="175"/>
                  </a:cubicBezTo>
                  <a:cubicBezTo>
                    <a:pt x="105" y="175"/>
                    <a:pt x="105" y="175"/>
                    <a:pt x="105" y="175"/>
                  </a:cubicBezTo>
                  <a:cubicBezTo>
                    <a:pt x="105" y="175"/>
                    <a:pt x="106" y="174"/>
                    <a:pt x="106" y="174"/>
                  </a:cubicBezTo>
                  <a:cubicBezTo>
                    <a:pt x="106" y="174"/>
                    <a:pt x="107" y="174"/>
                    <a:pt x="108" y="173"/>
                  </a:cubicBezTo>
                  <a:cubicBezTo>
                    <a:pt x="108" y="173"/>
                    <a:pt x="109" y="172"/>
                    <a:pt x="109" y="172"/>
                  </a:cubicBezTo>
                  <a:cubicBezTo>
                    <a:pt x="110" y="172"/>
                    <a:pt x="110" y="172"/>
                    <a:pt x="110" y="172"/>
                  </a:cubicBezTo>
                  <a:cubicBezTo>
                    <a:pt x="110" y="172"/>
                    <a:pt x="110" y="172"/>
                    <a:pt x="110" y="172"/>
                  </a:cubicBezTo>
                  <a:cubicBezTo>
                    <a:pt x="110" y="172"/>
                    <a:pt x="109" y="172"/>
                    <a:pt x="109" y="172"/>
                  </a:cubicBezTo>
                  <a:cubicBezTo>
                    <a:pt x="109" y="172"/>
                    <a:pt x="109" y="172"/>
                    <a:pt x="109" y="172"/>
                  </a:cubicBezTo>
                  <a:cubicBezTo>
                    <a:pt x="109" y="171"/>
                    <a:pt x="109" y="171"/>
                    <a:pt x="109" y="170"/>
                  </a:cubicBezTo>
                  <a:cubicBezTo>
                    <a:pt x="109" y="170"/>
                    <a:pt x="111" y="171"/>
                    <a:pt x="112" y="171"/>
                  </a:cubicBezTo>
                  <a:cubicBezTo>
                    <a:pt x="113" y="170"/>
                    <a:pt x="113" y="169"/>
                    <a:pt x="113" y="169"/>
                  </a:cubicBezTo>
                  <a:cubicBezTo>
                    <a:pt x="114" y="169"/>
                    <a:pt x="114" y="169"/>
                    <a:pt x="114" y="169"/>
                  </a:cubicBezTo>
                  <a:cubicBezTo>
                    <a:pt x="115" y="169"/>
                    <a:pt x="116" y="168"/>
                    <a:pt x="116" y="168"/>
                  </a:cubicBezTo>
                  <a:cubicBezTo>
                    <a:pt x="116" y="168"/>
                    <a:pt x="117" y="169"/>
                    <a:pt x="118" y="168"/>
                  </a:cubicBezTo>
                  <a:cubicBezTo>
                    <a:pt x="119" y="167"/>
                    <a:pt x="120" y="167"/>
                    <a:pt x="120" y="167"/>
                  </a:cubicBezTo>
                  <a:cubicBezTo>
                    <a:pt x="120" y="166"/>
                    <a:pt x="120" y="166"/>
                    <a:pt x="120" y="166"/>
                  </a:cubicBezTo>
                  <a:cubicBezTo>
                    <a:pt x="120" y="166"/>
                    <a:pt x="121" y="165"/>
                    <a:pt x="122" y="165"/>
                  </a:cubicBezTo>
                  <a:cubicBezTo>
                    <a:pt x="123" y="165"/>
                    <a:pt x="123" y="165"/>
                    <a:pt x="124" y="164"/>
                  </a:cubicBezTo>
                  <a:cubicBezTo>
                    <a:pt x="124" y="164"/>
                    <a:pt x="125" y="164"/>
                    <a:pt x="125" y="164"/>
                  </a:cubicBezTo>
                  <a:cubicBezTo>
                    <a:pt x="125" y="164"/>
                    <a:pt x="126" y="162"/>
                    <a:pt x="126" y="162"/>
                  </a:cubicBezTo>
                  <a:cubicBezTo>
                    <a:pt x="127" y="162"/>
                    <a:pt x="128" y="162"/>
                    <a:pt x="128" y="162"/>
                  </a:cubicBezTo>
                  <a:cubicBezTo>
                    <a:pt x="128" y="162"/>
                    <a:pt x="129" y="161"/>
                    <a:pt x="130" y="161"/>
                  </a:cubicBezTo>
                  <a:cubicBezTo>
                    <a:pt x="130" y="160"/>
                    <a:pt x="131" y="159"/>
                    <a:pt x="131" y="159"/>
                  </a:cubicBezTo>
                  <a:cubicBezTo>
                    <a:pt x="131" y="159"/>
                    <a:pt x="133" y="158"/>
                    <a:pt x="133" y="158"/>
                  </a:cubicBezTo>
                  <a:cubicBezTo>
                    <a:pt x="133" y="157"/>
                    <a:pt x="134" y="156"/>
                    <a:pt x="134" y="156"/>
                  </a:cubicBezTo>
                  <a:cubicBezTo>
                    <a:pt x="134" y="156"/>
                    <a:pt x="135" y="156"/>
                    <a:pt x="136" y="155"/>
                  </a:cubicBezTo>
                  <a:cubicBezTo>
                    <a:pt x="136" y="155"/>
                    <a:pt x="138" y="154"/>
                    <a:pt x="138" y="154"/>
                  </a:cubicBezTo>
                  <a:cubicBezTo>
                    <a:pt x="139" y="154"/>
                    <a:pt x="139" y="154"/>
                    <a:pt x="139" y="154"/>
                  </a:cubicBezTo>
                  <a:cubicBezTo>
                    <a:pt x="140" y="154"/>
                    <a:pt x="141" y="154"/>
                    <a:pt x="142" y="154"/>
                  </a:cubicBezTo>
                  <a:cubicBezTo>
                    <a:pt x="142" y="154"/>
                    <a:pt x="142" y="154"/>
                    <a:pt x="142" y="153"/>
                  </a:cubicBezTo>
                  <a:cubicBezTo>
                    <a:pt x="143" y="153"/>
                    <a:pt x="143" y="154"/>
                    <a:pt x="143" y="153"/>
                  </a:cubicBezTo>
                  <a:cubicBezTo>
                    <a:pt x="144" y="153"/>
                    <a:pt x="144" y="152"/>
                    <a:pt x="145" y="152"/>
                  </a:cubicBezTo>
                  <a:cubicBezTo>
                    <a:pt x="145" y="151"/>
                    <a:pt x="146" y="150"/>
                    <a:pt x="146" y="150"/>
                  </a:cubicBezTo>
                  <a:cubicBezTo>
                    <a:pt x="146" y="150"/>
                    <a:pt x="147" y="149"/>
                    <a:pt x="148" y="149"/>
                  </a:cubicBezTo>
                  <a:cubicBezTo>
                    <a:pt x="149" y="149"/>
                    <a:pt x="148" y="148"/>
                    <a:pt x="148" y="148"/>
                  </a:cubicBezTo>
                  <a:cubicBezTo>
                    <a:pt x="148" y="148"/>
                    <a:pt x="149" y="147"/>
                    <a:pt x="149" y="146"/>
                  </a:cubicBezTo>
                  <a:cubicBezTo>
                    <a:pt x="149" y="146"/>
                    <a:pt x="151" y="144"/>
                    <a:pt x="151" y="144"/>
                  </a:cubicBezTo>
                  <a:cubicBezTo>
                    <a:pt x="152" y="144"/>
                    <a:pt x="154" y="142"/>
                    <a:pt x="154" y="142"/>
                  </a:cubicBezTo>
                  <a:cubicBezTo>
                    <a:pt x="154" y="142"/>
                    <a:pt x="154" y="141"/>
                    <a:pt x="155" y="141"/>
                  </a:cubicBezTo>
                  <a:cubicBezTo>
                    <a:pt x="157" y="141"/>
                    <a:pt x="157" y="139"/>
                    <a:pt x="157" y="139"/>
                  </a:cubicBezTo>
                  <a:cubicBezTo>
                    <a:pt x="158" y="138"/>
                    <a:pt x="157" y="138"/>
                    <a:pt x="158" y="137"/>
                  </a:cubicBezTo>
                  <a:cubicBezTo>
                    <a:pt x="158" y="136"/>
                    <a:pt x="158" y="136"/>
                    <a:pt x="158" y="136"/>
                  </a:cubicBezTo>
                  <a:cubicBezTo>
                    <a:pt x="158" y="136"/>
                    <a:pt x="157" y="136"/>
                    <a:pt x="157" y="136"/>
                  </a:cubicBezTo>
                  <a:cubicBezTo>
                    <a:pt x="156" y="136"/>
                    <a:pt x="155" y="134"/>
                    <a:pt x="155" y="134"/>
                  </a:cubicBezTo>
                  <a:cubicBezTo>
                    <a:pt x="155" y="134"/>
                    <a:pt x="155" y="133"/>
                    <a:pt x="155" y="133"/>
                  </a:cubicBezTo>
                  <a:cubicBezTo>
                    <a:pt x="155" y="133"/>
                    <a:pt x="155" y="133"/>
                    <a:pt x="155" y="132"/>
                  </a:cubicBezTo>
                  <a:cubicBezTo>
                    <a:pt x="154" y="132"/>
                    <a:pt x="153" y="132"/>
                    <a:pt x="152" y="132"/>
                  </a:cubicBezTo>
                  <a:cubicBezTo>
                    <a:pt x="152" y="132"/>
                    <a:pt x="152" y="132"/>
                    <a:pt x="151" y="132"/>
                  </a:cubicBezTo>
                  <a:cubicBezTo>
                    <a:pt x="151" y="131"/>
                    <a:pt x="151" y="132"/>
                    <a:pt x="151" y="132"/>
                  </a:cubicBezTo>
                  <a:cubicBezTo>
                    <a:pt x="151" y="132"/>
                    <a:pt x="150" y="131"/>
                    <a:pt x="150" y="130"/>
                  </a:cubicBezTo>
                  <a:cubicBezTo>
                    <a:pt x="150" y="129"/>
                    <a:pt x="148" y="128"/>
                    <a:pt x="148" y="128"/>
                  </a:cubicBezTo>
                  <a:cubicBezTo>
                    <a:pt x="147" y="128"/>
                    <a:pt x="147" y="125"/>
                    <a:pt x="147" y="125"/>
                  </a:cubicBezTo>
                  <a:cubicBezTo>
                    <a:pt x="147" y="125"/>
                    <a:pt x="146" y="125"/>
                    <a:pt x="146" y="124"/>
                  </a:cubicBezTo>
                  <a:cubicBezTo>
                    <a:pt x="146" y="124"/>
                    <a:pt x="146" y="122"/>
                    <a:pt x="146" y="122"/>
                  </a:cubicBezTo>
                  <a:cubicBezTo>
                    <a:pt x="146" y="122"/>
                    <a:pt x="145" y="122"/>
                    <a:pt x="145" y="121"/>
                  </a:cubicBezTo>
                  <a:cubicBezTo>
                    <a:pt x="145" y="120"/>
                    <a:pt x="144" y="119"/>
                    <a:pt x="144" y="119"/>
                  </a:cubicBezTo>
                  <a:cubicBezTo>
                    <a:pt x="144" y="119"/>
                    <a:pt x="144" y="119"/>
                    <a:pt x="143" y="119"/>
                  </a:cubicBezTo>
                  <a:cubicBezTo>
                    <a:pt x="142" y="118"/>
                    <a:pt x="141" y="119"/>
                    <a:pt x="141" y="119"/>
                  </a:cubicBezTo>
                  <a:cubicBezTo>
                    <a:pt x="141" y="119"/>
                    <a:pt x="140" y="118"/>
                    <a:pt x="140" y="117"/>
                  </a:cubicBezTo>
                  <a:cubicBezTo>
                    <a:pt x="140" y="117"/>
                    <a:pt x="140" y="116"/>
                    <a:pt x="140" y="116"/>
                  </a:cubicBezTo>
                  <a:cubicBezTo>
                    <a:pt x="139" y="116"/>
                    <a:pt x="139" y="115"/>
                    <a:pt x="139" y="115"/>
                  </a:cubicBezTo>
                  <a:cubicBezTo>
                    <a:pt x="139" y="114"/>
                    <a:pt x="138" y="114"/>
                    <a:pt x="138" y="113"/>
                  </a:cubicBezTo>
                  <a:cubicBezTo>
                    <a:pt x="138" y="113"/>
                    <a:pt x="138" y="113"/>
                    <a:pt x="137" y="112"/>
                  </a:cubicBezTo>
                  <a:cubicBezTo>
                    <a:pt x="138" y="112"/>
                    <a:pt x="138" y="112"/>
                    <a:pt x="138" y="112"/>
                  </a:cubicBezTo>
                  <a:cubicBezTo>
                    <a:pt x="138" y="111"/>
                    <a:pt x="138" y="111"/>
                    <a:pt x="138" y="111"/>
                  </a:cubicBezTo>
                  <a:cubicBezTo>
                    <a:pt x="138" y="111"/>
                    <a:pt x="138" y="111"/>
                    <a:pt x="137" y="111"/>
                  </a:cubicBezTo>
                  <a:cubicBezTo>
                    <a:pt x="137" y="111"/>
                    <a:pt x="137" y="112"/>
                    <a:pt x="137" y="112"/>
                  </a:cubicBezTo>
                  <a:cubicBezTo>
                    <a:pt x="137" y="112"/>
                    <a:pt x="137" y="112"/>
                    <a:pt x="137" y="112"/>
                  </a:cubicBezTo>
                  <a:cubicBezTo>
                    <a:pt x="137" y="111"/>
                    <a:pt x="137" y="111"/>
                    <a:pt x="137" y="111"/>
                  </a:cubicBezTo>
                  <a:cubicBezTo>
                    <a:pt x="136" y="111"/>
                    <a:pt x="136" y="111"/>
                    <a:pt x="135" y="110"/>
                  </a:cubicBezTo>
                  <a:cubicBezTo>
                    <a:pt x="135" y="110"/>
                    <a:pt x="135" y="110"/>
                    <a:pt x="135" y="110"/>
                  </a:cubicBezTo>
                  <a:cubicBezTo>
                    <a:pt x="135" y="110"/>
                    <a:pt x="134" y="111"/>
                    <a:pt x="133" y="111"/>
                  </a:cubicBezTo>
                  <a:cubicBezTo>
                    <a:pt x="132" y="111"/>
                    <a:pt x="133" y="109"/>
                    <a:pt x="132" y="110"/>
                  </a:cubicBezTo>
                  <a:cubicBezTo>
                    <a:pt x="132" y="110"/>
                    <a:pt x="130" y="109"/>
                    <a:pt x="130" y="109"/>
                  </a:cubicBezTo>
                  <a:cubicBezTo>
                    <a:pt x="131" y="108"/>
                    <a:pt x="129" y="108"/>
                    <a:pt x="129" y="108"/>
                  </a:cubicBezTo>
                  <a:cubicBezTo>
                    <a:pt x="129" y="107"/>
                    <a:pt x="129" y="107"/>
                    <a:pt x="129" y="107"/>
                  </a:cubicBezTo>
                  <a:cubicBezTo>
                    <a:pt x="128" y="107"/>
                    <a:pt x="128" y="107"/>
                    <a:pt x="128" y="108"/>
                  </a:cubicBezTo>
                  <a:cubicBezTo>
                    <a:pt x="127" y="108"/>
                    <a:pt x="127" y="108"/>
                    <a:pt x="127" y="108"/>
                  </a:cubicBezTo>
                  <a:cubicBezTo>
                    <a:pt x="127" y="108"/>
                    <a:pt x="127" y="107"/>
                    <a:pt x="128" y="106"/>
                  </a:cubicBezTo>
                  <a:cubicBezTo>
                    <a:pt x="128" y="106"/>
                    <a:pt x="127" y="105"/>
                    <a:pt x="126" y="106"/>
                  </a:cubicBezTo>
                  <a:cubicBezTo>
                    <a:pt x="124" y="108"/>
                    <a:pt x="124" y="106"/>
                    <a:pt x="123" y="107"/>
                  </a:cubicBezTo>
                  <a:cubicBezTo>
                    <a:pt x="121" y="107"/>
                    <a:pt x="121" y="109"/>
                    <a:pt x="121" y="109"/>
                  </a:cubicBezTo>
                  <a:cubicBezTo>
                    <a:pt x="120" y="108"/>
                    <a:pt x="119" y="109"/>
                    <a:pt x="119" y="109"/>
                  </a:cubicBezTo>
                  <a:cubicBezTo>
                    <a:pt x="119" y="109"/>
                    <a:pt x="118" y="107"/>
                    <a:pt x="117" y="107"/>
                  </a:cubicBezTo>
                  <a:cubicBezTo>
                    <a:pt x="116" y="107"/>
                    <a:pt x="116" y="108"/>
                    <a:pt x="114" y="107"/>
                  </a:cubicBezTo>
                  <a:cubicBezTo>
                    <a:pt x="113" y="107"/>
                    <a:pt x="113" y="104"/>
                    <a:pt x="113" y="104"/>
                  </a:cubicBezTo>
                  <a:cubicBezTo>
                    <a:pt x="113" y="103"/>
                    <a:pt x="113" y="103"/>
                    <a:pt x="113" y="103"/>
                  </a:cubicBezTo>
                  <a:cubicBezTo>
                    <a:pt x="114" y="102"/>
                    <a:pt x="114" y="102"/>
                    <a:pt x="114" y="102"/>
                  </a:cubicBezTo>
                  <a:cubicBezTo>
                    <a:pt x="114" y="101"/>
                    <a:pt x="114" y="101"/>
                    <a:pt x="114" y="100"/>
                  </a:cubicBezTo>
                  <a:cubicBezTo>
                    <a:pt x="114" y="100"/>
                    <a:pt x="115" y="100"/>
                    <a:pt x="115" y="100"/>
                  </a:cubicBezTo>
                  <a:cubicBezTo>
                    <a:pt x="115" y="99"/>
                    <a:pt x="115" y="99"/>
                    <a:pt x="115" y="98"/>
                  </a:cubicBezTo>
                  <a:cubicBezTo>
                    <a:pt x="115" y="98"/>
                    <a:pt x="115" y="98"/>
                    <a:pt x="114" y="98"/>
                  </a:cubicBezTo>
                  <a:cubicBezTo>
                    <a:pt x="114" y="97"/>
                    <a:pt x="114" y="97"/>
                    <a:pt x="114" y="97"/>
                  </a:cubicBezTo>
                  <a:cubicBezTo>
                    <a:pt x="113" y="97"/>
                    <a:pt x="113" y="97"/>
                    <a:pt x="112" y="96"/>
                  </a:cubicBezTo>
                  <a:cubicBezTo>
                    <a:pt x="112" y="96"/>
                    <a:pt x="110" y="96"/>
                    <a:pt x="109" y="96"/>
                  </a:cubicBezTo>
                  <a:cubicBezTo>
                    <a:pt x="109" y="96"/>
                    <a:pt x="109" y="95"/>
                    <a:pt x="110" y="95"/>
                  </a:cubicBezTo>
                  <a:cubicBezTo>
                    <a:pt x="111" y="95"/>
                    <a:pt x="111" y="93"/>
                    <a:pt x="111" y="93"/>
                  </a:cubicBezTo>
                  <a:cubicBezTo>
                    <a:pt x="111" y="92"/>
                    <a:pt x="111" y="92"/>
                    <a:pt x="112" y="92"/>
                  </a:cubicBezTo>
                  <a:cubicBezTo>
                    <a:pt x="112" y="92"/>
                    <a:pt x="112" y="90"/>
                    <a:pt x="112" y="90"/>
                  </a:cubicBezTo>
                  <a:cubicBezTo>
                    <a:pt x="113" y="90"/>
                    <a:pt x="113" y="89"/>
                    <a:pt x="113" y="89"/>
                  </a:cubicBezTo>
                  <a:cubicBezTo>
                    <a:pt x="113" y="89"/>
                    <a:pt x="113" y="89"/>
                    <a:pt x="113" y="88"/>
                  </a:cubicBezTo>
                  <a:cubicBezTo>
                    <a:pt x="112" y="88"/>
                    <a:pt x="112" y="88"/>
                    <a:pt x="111" y="88"/>
                  </a:cubicBezTo>
                  <a:cubicBezTo>
                    <a:pt x="111" y="88"/>
                    <a:pt x="110" y="88"/>
                    <a:pt x="110" y="88"/>
                  </a:cubicBezTo>
                  <a:cubicBezTo>
                    <a:pt x="110" y="88"/>
                    <a:pt x="110" y="88"/>
                    <a:pt x="109" y="88"/>
                  </a:cubicBezTo>
                  <a:cubicBezTo>
                    <a:pt x="109" y="88"/>
                    <a:pt x="109" y="88"/>
                    <a:pt x="109" y="88"/>
                  </a:cubicBezTo>
                  <a:cubicBezTo>
                    <a:pt x="108" y="88"/>
                    <a:pt x="108" y="89"/>
                    <a:pt x="108" y="89"/>
                  </a:cubicBezTo>
                  <a:cubicBezTo>
                    <a:pt x="108" y="89"/>
                    <a:pt x="108" y="90"/>
                    <a:pt x="107" y="90"/>
                  </a:cubicBezTo>
                  <a:cubicBezTo>
                    <a:pt x="106" y="90"/>
                    <a:pt x="105" y="91"/>
                    <a:pt x="105" y="91"/>
                  </a:cubicBezTo>
                  <a:cubicBezTo>
                    <a:pt x="105" y="91"/>
                    <a:pt x="104" y="90"/>
                    <a:pt x="104" y="90"/>
                  </a:cubicBezTo>
                  <a:cubicBezTo>
                    <a:pt x="104" y="90"/>
                    <a:pt x="103" y="89"/>
                    <a:pt x="102" y="89"/>
                  </a:cubicBezTo>
                  <a:cubicBezTo>
                    <a:pt x="102" y="89"/>
                    <a:pt x="102" y="87"/>
                    <a:pt x="102" y="87"/>
                  </a:cubicBezTo>
                  <a:cubicBezTo>
                    <a:pt x="101" y="86"/>
                    <a:pt x="101" y="85"/>
                    <a:pt x="101" y="85"/>
                  </a:cubicBezTo>
                  <a:cubicBezTo>
                    <a:pt x="101" y="85"/>
                    <a:pt x="100" y="84"/>
                    <a:pt x="102" y="83"/>
                  </a:cubicBezTo>
                  <a:cubicBezTo>
                    <a:pt x="103" y="81"/>
                    <a:pt x="102" y="81"/>
                    <a:pt x="103" y="80"/>
                  </a:cubicBezTo>
                  <a:cubicBezTo>
                    <a:pt x="104" y="79"/>
                    <a:pt x="102" y="77"/>
                    <a:pt x="104" y="77"/>
                  </a:cubicBezTo>
                  <a:cubicBezTo>
                    <a:pt x="106" y="76"/>
                    <a:pt x="108" y="75"/>
                    <a:pt x="108" y="75"/>
                  </a:cubicBezTo>
                  <a:cubicBezTo>
                    <a:pt x="108" y="75"/>
                    <a:pt x="109" y="75"/>
                    <a:pt x="110" y="76"/>
                  </a:cubicBezTo>
                  <a:cubicBezTo>
                    <a:pt x="111" y="77"/>
                    <a:pt x="113" y="78"/>
                    <a:pt x="113" y="77"/>
                  </a:cubicBezTo>
                  <a:cubicBezTo>
                    <a:pt x="113" y="77"/>
                    <a:pt x="113" y="78"/>
                    <a:pt x="114" y="78"/>
                  </a:cubicBezTo>
                  <a:cubicBezTo>
                    <a:pt x="114" y="78"/>
                    <a:pt x="114" y="76"/>
                    <a:pt x="114" y="76"/>
                  </a:cubicBezTo>
                  <a:cubicBezTo>
                    <a:pt x="114" y="76"/>
                    <a:pt x="115" y="77"/>
                    <a:pt x="117" y="77"/>
                  </a:cubicBezTo>
                  <a:cubicBezTo>
                    <a:pt x="118" y="77"/>
                    <a:pt x="118" y="78"/>
                    <a:pt x="118" y="78"/>
                  </a:cubicBezTo>
                  <a:cubicBezTo>
                    <a:pt x="118" y="78"/>
                    <a:pt x="119" y="79"/>
                    <a:pt x="120" y="79"/>
                  </a:cubicBezTo>
                  <a:cubicBezTo>
                    <a:pt x="120" y="78"/>
                    <a:pt x="121" y="80"/>
                    <a:pt x="120" y="81"/>
                  </a:cubicBezTo>
                  <a:cubicBezTo>
                    <a:pt x="120" y="82"/>
                    <a:pt x="121" y="82"/>
                    <a:pt x="121" y="83"/>
                  </a:cubicBezTo>
                  <a:cubicBezTo>
                    <a:pt x="121" y="84"/>
                    <a:pt x="121" y="84"/>
                    <a:pt x="121" y="85"/>
                  </a:cubicBezTo>
                  <a:cubicBezTo>
                    <a:pt x="121" y="87"/>
                    <a:pt x="122" y="87"/>
                    <a:pt x="123" y="85"/>
                  </a:cubicBezTo>
                  <a:cubicBezTo>
                    <a:pt x="123" y="83"/>
                    <a:pt x="124" y="83"/>
                    <a:pt x="123" y="82"/>
                  </a:cubicBezTo>
                  <a:cubicBezTo>
                    <a:pt x="123" y="82"/>
                    <a:pt x="124" y="81"/>
                    <a:pt x="123" y="80"/>
                  </a:cubicBezTo>
                  <a:cubicBezTo>
                    <a:pt x="123" y="79"/>
                    <a:pt x="123" y="77"/>
                    <a:pt x="124" y="77"/>
                  </a:cubicBezTo>
                  <a:cubicBezTo>
                    <a:pt x="125" y="77"/>
                    <a:pt x="126" y="76"/>
                    <a:pt x="127" y="76"/>
                  </a:cubicBezTo>
                  <a:cubicBezTo>
                    <a:pt x="127" y="76"/>
                    <a:pt x="127" y="75"/>
                    <a:pt x="129" y="75"/>
                  </a:cubicBezTo>
                  <a:cubicBezTo>
                    <a:pt x="130" y="75"/>
                    <a:pt x="132" y="74"/>
                    <a:pt x="131" y="73"/>
                  </a:cubicBezTo>
                  <a:cubicBezTo>
                    <a:pt x="131" y="72"/>
                    <a:pt x="132" y="71"/>
                    <a:pt x="132" y="71"/>
                  </a:cubicBezTo>
                  <a:cubicBezTo>
                    <a:pt x="132" y="71"/>
                    <a:pt x="133" y="71"/>
                    <a:pt x="133" y="70"/>
                  </a:cubicBezTo>
                  <a:cubicBezTo>
                    <a:pt x="133" y="70"/>
                    <a:pt x="134" y="70"/>
                    <a:pt x="134" y="68"/>
                  </a:cubicBezTo>
                  <a:cubicBezTo>
                    <a:pt x="134" y="68"/>
                    <a:pt x="136" y="69"/>
                    <a:pt x="137" y="68"/>
                  </a:cubicBezTo>
                  <a:cubicBezTo>
                    <a:pt x="137" y="68"/>
                    <a:pt x="138" y="68"/>
                    <a:pt x="138" y="69"/>
                  </a:cubicBezTo>
                  <a:cubicBezTo>
                    <a:pt x="138" y="69"/>
                    <a:pt x="139" y="69"/>
                    <a:pt x="139" y="68"/>
                  </a:cubicBezTo>
                  <a:cubicBezTo>
                    <a:pt x="139" y="68"/>
                    <a:pt x="139" y="68"/>
                    <a:pt x="138" y="68"/>
                  </a:cubicBezTo>
                  <a:cubicBezTo>
                    <a:pt x="138" y="68"/>
                    <a:pt x="138" y="68"/>
                    <a:pt x="138" y="67"/>
                  </a:cubicBezTo>
                  <a:cubicBezTo>
                    <a:pt x="138" y="67"/>
                    <a:pt x="138" y="67"/>
                    <a:pt x="139" y="66"/>
                  </a:cubicBezTo>
                  <a:cubicBezTo>
                    <a:pt x="139" y="66"/>
                    <a:pt x="140" y="66"/>
                    <a:pt x="140" y="66"/>
                  </a:cubicBezTo>
                  <a:cubicBezTo>
                    <a:pt x="140" y="66"/>
                    <a:pt x="141" y="66"/>
                    <a:pt x="141" y="66"/>
                  </a:cubicBezTo>
                  <a:cubicBezTo>
                    <a:pt x="141" y="66"/>
                    <a:pt x="142" y="66"/>
                    <a:pt x="142" y="66"/>
                  </a:cubicBezTo>
                  <a:cubicBezTo>
                    <a:pt x="143" y="66"/>
                    <a:pt x="143" y="65"/>
                    <a:pt x="143" y="65"/>
                  </a:cubicBezTo>
                  <a:cubicBezTo>
                    <a:pt x="144" y="66"/>
                    <a:pt x="144" y="65"/>
                    <a:pt x="145" y="66"/>
                  </a:cubicBezTo>
                  <a:cubicBezTo>
                    <a:pt x="145" y="66"/>
                    <a:pt x="144" y="66"/>
                    <a:pt x="144" y="66"/>
                  </a:cubicBezTo>
                  <a:cubicBezTo>
                    <a:pt x="143" y="67"/>
                    <a:pt x="143" y="67"/>
                    <a:pt x="144" y="68"/>
                  </a:cubicBezTo>
                  <a:cubicBezTo>
                    <a:pt x="144" y="68"/>
                    <a:pt x="145" y="68"/>
                    <a:pt x="145" y="67"/>
                  </a:cubicBezTo>
                  <a:cubicBezTo>
                    <a:pt x="146" y="67"/>
                    <a:pt x="146" y="68"/>
                    <a:pt x="147" y="67"/>
                  </a:cubicBezTo>
                  <a:cubicBezTo>
                    <a:pt x="147" y="67"/>
                    <a:pt x="148" y="68"/>
                    <a:pt x="148" y="67"/>
                  </a:cubicBezTo>
                  <a:cubicBezTo>
                    <a:pt x="148" y="67"/>
                    <a:pt x="149" y="68"/>
                    <a:pt x="149" y="67"/>
                  </a:cubicBezTo>
                  <a:cubicBezTo>
                    <a:pt x="149" y="67"/>
                    <a:pt x="150" y="68"/>
                    <a:pt x="150" y="67"/>
                  </a:cubicBezTo>
                  <a:cubicBezTo>
                    <a:pt x="150" y="67"/>
                    <a:pt x="150" y="66"/>
                    <a:pt x="150" y="66"/>
                  </a:cubicBezTo>
                  <a:cubicBezTo>
                    <a:pt x="150" y="66"/>
                    <a:pt x="150" y="66"/>
                    <a:pt x="150" y="66"/>
                  </a:cubicBezTo>
                  <a:cubicBezTo>
                    <a:pt x="149" y="65"/>
                    <a:pt x="149" y="66"/>
                    <a:pt x="149" y="66"/>
                  </a:cubicBezTo>
                  <a:cubicBezTo>
                    <a:pt x="149" y="66"/>
                    <a:pt x="148" y="66"/>
                    <a:pt x="148" y="67"/>
                  </a:cubicBezTo>
                  <a:cubicBezTo>
                    <a:pt x="148" y="67"/>
                    <a:pt x="148" y="66"/>
                    <a:pt x="147" y="66"/>
                  </a:cubicBezTo>
                  <a:cubicBezTo>
                    <a:pt x="147" y="66"/>
                    <a:pt x="148" y="66"/>
                    <a:pt x="148" y="66"/>
                  </a:cubicBezTo>
                  <a:cubicBezTo>
                    <a:pt x="148" y="65"/>
                    <a:pt x="147" y="65"/>
                    <a:pt x="147" y="65"/>
                  </a:cubicBezTo>
                  <a:cubicBezTo>
                    <a:pt x="147" y="65"/>
                    <a:pt x="147" y="65"/>
                    <a:pt x="146" y="65"/>
                  </a:cubicBezTo>
                  <a:cubicBezTo>
                    <a:pt x="146" y="64"/>
                    <a:pt x="146" y="64"/>
                    <a:pt x="146" y="64"/>
                  </a:cubicBezTo>
                  <a:cubicBezTo>
                    <a:pt x="146" y="64"/>
                    <a:pt x="146" y="64"/>
                    <a:pt x="146" y="64"/>
                  </a:cubicBezTo>
                  <a:cubicBezTo>
                    <a:pt x="146" y="64"/>
                    <a:pt x="146" y="64"/>
                    <a:pt x="146" y="65"/>
                  </a:cubicBezTo>
                  <a:cubicBezTo>
                    <a:pt x="146" y="64"/>
                    <a:pt x="146" y="64"/>
                    <a:pt x="146" y="64"/>
                  </a:cubicBezTo>
                  <a:cubicBezTo>
                    <a:pt x="146" y="64"/>
                    <a:pt x="145" y="63"/>
                    <a:pt x="146" y="63"/>
                  </a:cubicBezTo>
                  <a:cubicBezTo>
                    <a:pt x="146" y="63"/>
                    <a:pt x="145" y="63"/>
                    <a:pt x="145" y="62"/>
                  </a:cubicBezTo>
                  <a:cubicBezTo>
                    <a:pt x="145" y="62"/>
                    <a:pt x="145" y="63"/>
                    <a:pt x="146" y="62"/>
                  </a:cubicBezTo>
                  <a:cubicBezTo>
                    <a:pt x="146" y="62"/>
                    <a:pt x="146" y="63"/>
                    <a:pt x="146" y="62"/>
                  </a:cubicBezTo>
                  <a:cubicBezTo>
                    <a:pt x="147" y="61"/>
                    <a:pt x="145" y="61"/>
                    <a:pt x="145" y="61"/>
                  </a:cubicBezTo>
                  <a:cubicBezTo>
                    <a:pt x="145" y="61"/>
                    <a:pt x="145" y="61"/>
                    <a:pt x="144" y="60"/>
                  </a:cubicBezTo>
                  <a:cubicBezTo>
                    <a:pt x="144" y="60"/>
                    <a:pt x="142" y="60"/>
                    <a:pt x="141" y="61"/>
                  </a:cubicBezTo>
                  <a:cubicBezTo>
                    <a:pt x="141" y="61"/>
                    <a:pt x="142" y="59"/>
                    <a:pt x="143" y="60"/>
                  </a:cubicBezTo>
                  <a:cubicBezTo>
                    <a:pt x="143" y="60"/>
                    <a:pt x="144" y="59"/>
                    <a:pt x="145" y="59"/>
                  </a:cubicBezTo>
                  <a:cubicBezTo>
                    <a:pt x="145" y="59"/>
                    <a:pt x="148" y="60"/>
                    <a:pt x="149" y="61"/>
                  </a:cubicBezTo>
                  <a:cubicBezTo>
                    <a:pt x="150" y="62"/>
                    <a:pt x="151" y="62"/>
                    <a:pt x="151" y="62"/>
                  </a:cubicBezTo>
                  <a:cubicBezTo>
                    <a:pt x="151" y="62"/>
                    <a:pt x="153" y="61"/>
                    <a:pt x="154" y="62"/>
                  </a:cubicBezTo>
                  <a:cubicBezTo>
                    <a:pt x="154" y="62"/>
                    <a:pt x="155" y="61"/>
                    <a:pt x="155" y="61"/>
                  </a:cubicBezTo>
                  <a:cubicBezTo>
                    <a:pt x="155" y="61"/>
                    <a:pt x="155" y="60"/>
                    <a:pt x="155" y="60"/>
                  </a:cubicBezTo>
                  <a:cubicBezTo>
                    <a:pt x="155" y="59"/>
                    <a:pt x="155" y="59"/>
                    <a:pt x="154" y="59"/>
                  </a:cubicBezTo>
                  <a:cubicBezTo>
                    <a:pt x="154" y="59"/>
                    <a:pt x="154" y="58"/>
                    <a:pt x="154" y="58"/>
                  </a:cubicBezTo>
                  <a:cubicBezTo>
                    <a:pt x="154" y="58"/>
                    <a:pt x="154" y="58"/>
                    <a:pt x="154" y="58"/>
                  </a:cubicBezTo>
                  <a:cubicBezTo>
                    <a:pt x="153" y="57"/>
                    <a:pt x="153" y="57"/>
                    <a:pt x="153" y="57"/>
                  </a:cubicBezTo>
                  <a:cubicBezTo>
                    <a:pt x="153" y="57"/>
                    <a:pt x="153" y="57"/>
                    <a:pt x="153" y="56"/>
                  </a:cubicBezTo>
                  <a:cubicBezTo>
                    <a:pt x="152" y="56"/>
                    <a:pt x="152" y="56"/>
                    <a:pt x="152" y="56"/>
                  </a:cubicBezTo>
                  <a:cubicBezTo>
                    <a:pt x="151" y="55"/>
                    <a:pt x="151" y="55"/>
                    <a:pt x="151" y="55"/>
                  </a:cubicBezTo>
                  <a:cubicBezTo>
                    <a:pt x="151" y="55"/>
                    <a:pt x="151" y="55"/>
                    <a:pt x="151" y="55"/>
                  </a:cubicBezTo>
                  <a:cubicBezTo>
                    <a:pt x="151" y="55"/>
                    <a:pt x="151" y="54"/>
                    <a:pt x="151" y="53"/>
                  </a:cubicBezTo>
                  <a:cubicBezTo>
                    <a:pt x="151" y="52"/>
                    <a:pt x="150" y="52"/>
                    <a:pt x="150" y="52"/>
                  </a:cubicBezTo>
                  <a:cubicBezTo>
                    <a:pt x="150" y="52"/>
                    <a:pt x="150" y="50"/>
                    <a:pt x="149" y="50"/>
                  </a:cubicBezTo>
                  <a:cubicBezTo>
                    <a:pt x="149" y="49"/>
                    <a:pt x="148" y="47"/>
                    <a:pt x="148" y="47"/>
                  </a:cubicBezTo>
                  <a:cubicBezTo>
                    <a:pt x="148" y="47"/>
                    <a:pt x="148" y="48"/>
                    <a:pt x="147" y="48"/>
                  </a:cubicBezTo>
                  <a:cubicBezTo>
                    <a:pt x="147" y="48"/>
                    <a:pt x="147" y="48"/>
                    <a:pt x="147" y="49"/>
                  </a:cubicBezTo>
                  <a:cubicBezTo>
                    <a:pt x="147" y="49"/>
                    <a:pt x="146" y="49"/>
                    <a:pt x="146" y="49"/>
                  </a:cubicBezTo>
                  <a:cubicBezTo>
                    <a:pt x="145" y="49"/>
                    <a:pt x="145" y="48"/>
                    <a:pt x="144" y="48"/>
                  </a:cubicBezTo>
                  <a:cubicBezTo>
                    <a:pt x="144" y="48"/>
                    <a:pt x="143" y="47"/>
                    <a:pt x="144" y="46"/>
                  </a:cubicBezTo>
                  <a:cubicBezTo>
                    <a:pt x="144" y="46"/>
                    <a:pt x="144" y="46"/>
                    <a:pt x="144" y="45"/>
                  </a:cubicBezTo>
                  <a:cubicBezTo>
                    <a:pt x="144" y="45"/>
                    <a:pt x="143" y="45"/>
                    <a:pt x="143" y="45"/>
                  </a:cubicBezTo>
                  <a:cubicBezTo>
                    <a:pt x="143" y="45"/>
                    <a:pt x="143" y="45"/>
                    <a:pt x="142" y="44"/>
                  </a:cubicBezTo>
                  <a:cubicBezTo>
                    <a:pt x="142" y="44"/>
                    <a:pt x="142" y="44"/>
                    <a:pt x="142" y="43"/>
                  </a:cubicBezTo>
                  <a:cubicBezTo>
                    <a:pt x="141" y="43"/>
                    <a:pt x="141" y="42"/>
                    <a:pt x="141" y="42"/>
                  </a:cubicBezTo>
                  <a:cubicBezTo>
                    <a:pt x="141" y="42"/>
                    <a:pt x="140" y="41"/>
                    <a:pt x="140" y="41"/>
                  </a:cubicBezTo>
                  <a:cubicBezTo>
                    <a:pt x="139" y="41"/>
                    <a:pt x="139" y="41"/>
                    <a:pt x="138" y="41"/>
                  </a:cubicBezTo>
                  <a:cubicBezTo>
                    <a:pt x="138" y="41"/>
                    <a:pt x="138" y="40"/>
                    <a:pt x="137" y="40"/>
                  </a:cubicBezTo>
                  <a:cubicBezTo>
                    <a:pt x="136" y="40"/>
                    <a:pt x="135" y="39"/>
                    <a:pt x="136" y="41"/>
                  </a:cubicBezTo>
                  <a:cubicBezTo>
                    <a:pt x="136" y="42"/>
                    <a:pt x="135" y="42"/>
                    <a:pt x="135" y="42"/>
                  </a:cubicBezTo>
                  <a:cubicBezTo>
                    <a:pt x="135" y="42"/>
                    <a:pt x="136" y="42"/>
                    <a:pt x="136" y="43"/>
                  </a:cubicBezTo>
                  <a:cubicBezTo>
                    <a:pt x="136" y="43"/>
                    <a:pt x="136" y="43"/>
                    <a:pt x="135" y="43"/>
                  </a:cubicBezTo>
                  <a:cubicBezTo>
                    <a:pt x="135" y="44"/>
                    <a:pt x="135" y="44"/>
                    <a:pt x="135" y="44"/>
                  </a:cubicBezTo>
                  <a:cubicBezTo>
                    <a:pt x="135" y="44"/>
                    <a:pt x="135" y="44"/>
                    <a:pt x="135" y="44"/>
                  </a:cubicBezTo>
                  <a:cubicBezTo>
                    <a:pt x="135" y="44"/>
                    <a:pt x="135" y="44"/>
                    <a:pt x="134" y="44"/>
                  </a:cubicBezTo>
                  <a:cubicBezTo>
                    <a:pt x="135" y="45"/>
                    <a:pt x="135" y="45"/>
                    <a:pt x="136" y="45"/>
                  </a:cubicBezTo>
                  <a:cubicBezTo>
                    <a:pt x="136" y="45"/>
                    <a:pt x="136" y="46"/>
                    <a:pt x="136" y="47"/>
                  </a:cubicBezTo>
                  <a:cubicBezTo>
                    <a:pt x="136" y="48"/>
                    <a:pt x="134" y="49"/>
                    <a:pt x="134" y="49"/>
                  </a:cubicBezTo>
                  <a:cubicBezTo>
                    <a:pt x="134" y="48"/>
                    <a:pt x="133" y="48"/>
                    <a:pt x="132" y="48"/>
                  </a:cubicBezTo>
                  <a:cubicBezTo>
                    <a:pt x="132" y="49"/>
                    <a:pt x="132" y="49"/>
                    <a:pt x="132" y="49"/>
                  </a:cubicBezTo>
                  <a:cubicBezTo>
                    <a:pt x="133" y="49"/>
                    <a:pt x="133" y="50"/>
                    <a:pt x="133" y="50"/>
                  </a:cubicBezTo>
                  <a:cubicBezTo>
                    <a:pt x="133" y="50"/>
                    <a:pt x="133" y="51"/>
                    <a:pt x="133" y="51"/>
                  </a:cubicBezTo>
                  <a:cubicBezTo>
                    <a:pt x="133" y="51"/>
                    <a:pt x="133" y="52"/>
                    <a:pt x="132" y="52"/>
                  </a:cubicBezTo>
                  <a:cubicBezTo>
                    <a:pt x="132" y="52"/>
                    <a:pt x="132" y="52"/>
                    <a:pt x="132" y="52"/>
                  </a:cubicBezTo>
                  <a:cubicBezTo>
                    <a:pt x="132" y="52"/>
                    <a:pt x="131" y="52"/>
                    <a:pt x="131" y="52"/>
                  </a:cubicBezTo>
                  <a:cubicBezTo>
                    <a:pt x="131" y="52"/>
                    <a:pt x="131" y="52"/>
                    <a:pt x="131" y="52"/>
                  </a:cubicBezTo>
                  <a:cubicBezTo>
                    <a:pt x="131" y="51"/>
                    <a:pt x="130" y="51"/>
                    <a:pt x="130" y="51"/>
                  </a:cubicBezTo>
                  <a:cubicBezTo>
                    <a:pt x="131" y="51"/>
                    <a:pt x="131" y="51"/>
                    <a:pt x="131" y="51"/>
                  </a:cubicBezTo>
                  <a:cubicBezTo>
                    <a:pt x="131" y="51"/>
                    <a:pt x="131" y="50"/>
                    <a:pt x="131" y="50"/>
                  </a:cubicBezTo>
                  <a:cubicBezTo>
                    <a:pt x="131" y="50"/>
                    <a:pt x="130" y="50"/>
                    <a:pt x="130" y="49"/>
                  </a:cubicBezTo>
                  <a:cubicBezTo>
                    <a:pt x="130" y="49"/>
                    <a:pt x="130" y="49"/>
                    <a:pt x="130" y="49"/>
                  </a:cubicBezTo>
                  <a:cubicBezTo>
                    <a:pt x="130" y="49"/>
                    <a:pt x="130" y="48"/>
                    <a:pt x="130" y="48"/>
                  </a:cubicBezTo>
                  <a:cubicBezTo>
                    <a:pt x="131" y="47"/>
                    <a:pt x="129" y="46"/>
                    <a:pt x="129" y="46"/>
                  </a:cubicBezTo>
                  <a:cubicBezTo>
                    <a:pt x="129" y="46"/>
                    <a:pt x="127" y="46"/>
                    <a:pt x="127" y="45"/>
                  </a:cubicBezTo>
                  <a:cubicBezTo>
                    <a:pt x="126" y="45"/>
                    <a:pt x="125" y="45"/>
                    <a:pt x="124" y="43"/>
                  </a:cubicBezTo>
                  <a:cubicBezTo>
                    <a:pt x="124" y="42"/>
                    <a:pt x="123" y="42"/>
                    <a:pt x="123" y="42"/>
                  </a:cubicBezTo>
                  <a:cubicBezTo>
                    <a:pt x="123" y="42"/>
                    <a:pt x="122" y="42"/>
                    <a:pt x="121" y="41"/>
                  </a:cubicBezTo>
                  <a:cubicBezTo>
                    <a:pt x="120" y="41"/>
                    <a:pt x="120" y="39"/>
                    <a:pt x="120" y="39"/>
                  </a:cubicBezTo>
                  <a:cubicBezTo>
                    <a:pt x="119" y="39"/>
                    <a:pt x="119" y="39"/>
                    <a:pt x="118" y="39"/>
                  </a:cubicBezTo>
                  <a:cubicBezTo>
                    <a:pt x="118" y="39"/>
                    <a:pt x="118" y="37"/>
                    <a:pt x="120" y="36"/>
                  </a:cubicBezTo>
                  <a:cubicBezTo>
                    <a:pt x="121" y="36"/>
                    <a:pt x="123" y="35"/>
                    <a:pt x="124" y="35"/>
                  </a:cubicBezTo>
                  <a:cubicBezTo>
                    <a:pt x="124" y="35"/>
                    <a:pt x="124" y="35"/>
                    <a:pt x="124" y="34"/>
                  </a:cubicBezTo>
                  <a:cubicBezTo>
                    <a:pt x="124" y="34"/>
                    <a:pt x="125" y="35"/>
                    <a:pt x="125" y="34"/>
                  </a:cubicBezTo>
                  <a:cubicBezTo>
                    <a:pt x="125" y="34"/>
                    <a:pt x="126" y="35"/>
                    <a:pt x="127" y="34"/>
                  </a:cubicBezTo>
                  <a:cubicBezTo>
                    <a:pt x="127" y="34"/>
                    <a:pt x="128" y="34"/>
                    <a:pt x="128" y="33"/>
                  </a:cubicBezTo>
                  <a:cubicBezTo>
                    <a:pt x="128" y="33"/>
                    <a:pt x="129" y="33"/>
                    <a:pt x="129" y="33"/>
                  </a:cubicBezTo>
                  <a:cubicBezTo>
                    <a:pt x="130" y="32"/>
                    <a:pt x="129" y="32"/>
                    <a:pt x="129" y="32"/>
                  </a:cubicBezTo>
                  <a:cubicBezTo>
                    <a:pt x="129" y="32"/>
                    <a:pt x="130" y="32"/>
                    <a:pt x="130" y="33"/>
                  </a:cubicBezTo>
                  <a:cubicBezTo>
                    <a:pt x="130" y="33"/>
                    <a:pt x="130" y="33"/>
                    <a:pt x="130" y="33"/>
                  </a:cubicBezTo>
                  <a:cubicBezTo>
                    <a:pt x="130" y="34"/>
                    <a:pt x="130" y="33"/>
                    <a:pt x="129" y="33"/>
                  </a:cubicBezTo>
                  <a:cubicBezTo>
                    <a:pt x="129" y="34"/>
                    <a:pt x="128" y="35"/>
                    <a:pt x="128" y="35"/>
                  </a:cubicBezTo>
                  <a:cubicBezTo>
                    <a:pt x="128" y="35"/>
                    <a:pt x="128" y="35"/>
                    <a:pt x="127" y="35"/>
                  </a:cubicBezTo>
                  <a:cubicBezTo>
                    <a:pt x="127" y="35"/>
                    <a:pt x="128" y="36"/>
                    <a:pt x="129" y="36"/>
                  </a:cubicBezTo>
                  <a:cubicBezTo>
                    <a:pt x="129" y="36"/>
                    <a:pt x="129" y="36"/>
                    <a:pt x="129" y="37"/>
                  </a:cubicBezTo>
                  <a:cubicBezTo>
                    <a:pt x="129" y="37"/>
                    <a:pt x="130" y="36"/>
                    <a:pt x="130" y="36"/>
                  </a:cubicBezTo>
                  <a:cubicBezTo>
                    <a:pt x="130" y="36"/>
                    <a:pt x="131" y="37"/>
                    <a:pt x="131" y="36"/>
                  </a:cubicBezTo>
                  <a:cubicBezTo>
                    <a:pt x="131" y="36"/>
                    <a:pt x="131" y="36"/>
                    <a:pt x="132" y="37"/>
                  </a:cubicBezTo>
                  <a:cubicBezTo>
                    <a:pt x="132" y="37"/>
                    <a:pt x="133" y="37"/>
                    <a:pt x="133" y="37"/>
                  </a:cubicBezTo>
                  <a:cubicBezTo>
                    <a:pt x="133" y="37"/>
                    <a:pt x="133" y="38"/>
                    <a:pt x="134" y="38"/>
                  </a:cubicBezTo>
                  <a:cubicBezTo>
                    <a:pt x="134" y="38"/>
                    <a:pt x="135" y="38"/>
                    <a:pt x="135" y="38"/>
                  </a:cubicBezTo>
                  <a:cubicBezTo>
                    <a:pt x="135" y="38"/>
                    <a:pt x="134" y="37"/>
                    <a:pt x="133" y="37"/>
                  </a:cubicBezTo>
                  <a:cubicBezTo>
                    <a:pt x="133" y="37"/>
                    <a:pt x="133" y="36"/>
                    <a:pt x="132" y="35"/>
                  </a:cubicBezTo>
                  <a:cubicBezTo>
                    <a:pt x="132" y="35"/>
                    <a:pt x="132" y="35"/>
                    <a:pt x="132" y="35"/>
                  </a:cubicBezTo>
                  <a:cubicBezTo>
                    <a:pt x="132" y="35"/>
                    <a:pt x="131" y="35"/>
                    <a:pt x="131" y="34"/>
                  </a:cubicBezTo>
                  <a:cubicBezTo>
                    <a:pt x="131" y="34"/>
                    <a:pt x="131" y="35"/>
                    <a:pt x="132" y="35"/>
                  </a:cubicBezTo>
                  <a:cubicBezTo>
                    <a:pt x="132" y="35"/>
                    <a:pt x="132" y="33"/>
                    <a:pt x="131" y="33"/>
                  </a:cubicBezTo>
                  <a:cubicBezTo>
                    <a:pt x="131" y="33"/>
                    <a:pt x="132" y="33"/>
                    <a:pt x="132" y="34"/>
                  </a:cubicBezTo>
                  <a:cubicBezTo>
                    <a:pt x="132" y="34"/>
                    <a:pt x="132" y="34"/>
                    <a:pt x="132" y="33"/>
                  </a:cubicBezTo>
                  <a:cubicBezTo>
                    <a:pt x="132" y="33"/>
                    <a:pt x="133" y="34"/>
                    <a:pt x="134" y="34"/>
                  </a:cubicBezTo>
                  <a:cubicBezTo>
                    <a:pt x="134" y="34"/>
                    <a:pt x="135" y="33"/>
                    <a:pt x="134" y="33"/>
                  </a:cubicBezTo>
                  <a:cubicBezTo>
                    <a:pt x="133" y="32"/>
                    <a:pt x="133" y="31"/>
                    <a:pt x="133" y="31"/>
                  </a:cubicBezTo>
                  <a:cubicBezTo>
                    <a:pt x="133" y="31"/>
                    <a:pt x="134" y="32"/>
                    <a:pt x="135" y="32"/>
                  </a:cubicBezTo>
                  <a:cubicBezTo>
                    <a:pt x="135" y="32"/>
                    <a:pt x="135" y="31"/>
                    <a:pt x="134" y="31"/>
                  </a:cubicBezTo>
                  <a:cubicBezTo>
                    <a:pt x="134" y="31"/>
                    <a:pt x="134" y="30"/>
                    <a:pt x="134" y="30"/>
                  </a:cubicBezTo>
                  <a:cubicBezTo>
                    <a:pt x="134" y="30"/>
                    <a:pt x="134" y="30"/>
                    <a:pt x="135" y="30"/>
                  </a:cubicBezTo>
                  <a:cubicBezTo>
                    <a:pt x="135" y="30"/>
                    <a:pt x="135" y="31"/>
                    <a:pt x="135" y="31"/>
                  </a:cubicBezTo>
                  <a:cubicBezTo>
                    <a:pt x="136" y="31"/>
                    <a:pt x="136" y="31"/>
                    <a:pt x="136" y="31"/>
                  </a:cubicBezTo>
                  <a:cubicBezTo>
                    <a:pt x="136" y="31"/>
                    <a:pt x="136" y="31"/>
                    <a:pt x="137" y="31"/>
                  </a:cubicBezTo>
                  <a:cubicBezTo>
                    <a:pt x="137" y="31"/>
                    <a:pt x="137" y="31"/>
                    <a:pt x="137" y="31"/>
                  </a:cubicBezTo>
                  <a:cubicBezTo>
                    <a:pt x="138" y="31"/>
                    <a:pt x="138" y="31"/>
                    <a:pt x="138" y="31"/>
                  </a:cubicBezTo>
                  <a:cubicBezTo>
                    <a:pt x="138" y="32"/>
                    <a:pt x="138" y="32"/>
                    <a:pt x="139" y="32"/>
                  </a:cubicBezTo>
                  <a:cubicBezTo>
                    <a:pt x="139" y="33"/>
                    <a:pt x="139" y="33"/>
                    <a:pt x="140" y="33"/>
                  </a:cubicBezTo>
                  <a:cubicBezTo>
                    <a:pt x="140" y="33"/>
                    <a:pt x="140" y="34"/>
                    <a:pt x="140" y="34"/>
                  </a:cubicBezTo>
                  <a:cubicBezTo>
                    <a:pt x="140" y="34"/>
                    <a:pt x="140" y="34"/>
                    <a:pt x="141" y="34"/>
                  </a:cubicBezTo>
                  <a:cubicBezTo>
                    <a:pt x="141" y="35"/>
                    <a:pt x="141" y="35"/>
                    <a:pt x="141" y="36"/>
                  </a:cubicBezTo>
                  <a:cubicBezTo>
                    <a:pt x="141" y="35"/>
                    <a:pt x="141" y="35"/>
                    <a:pt x="142" y="35"/>
                  </a:cubicBezTo>
                  <a:cubicBezTo>
                    <a:pt x="142" y="36"/>
                    <a:pt x="142" y="36"/>
                    <a:pt x="142" y="36"/>
                  </a:cubicBezTo>
                  <a:cubicBezTo>
                    <a:pt x="142" y="36"/>
                    <a:pt x="142" y="36"/>
                    <a:pt x="142" y="37"/>
                  </a:cubicBezTo>
                  <a:cubicBezTo>
                    <a:pt x="142" y="37"/>
                    <a:pt x="141" y="37"/>
                    <a:pt x="141" y="37"/>
                  </a:cubicBezTo>
                  <a:cubicBezTo>
                    <a:pt x="141" y="37"/>
                    <a:pt x="140" y="37"/>
                    <a:pt x="140" y="37"/>
                  </a:cubicBezTo>
                  <a:cubicBezTo>
                    <a:pt x="140" y="38"/>
                    <a:pt x="140" y="38"/>
                    <a:pt x="140" y="38"/>
                  </a:cubicBezTo>
                  <a:cubicBezTo>
                    <a:pt x="140" y="38"/>
                    <a:pt x="139" y="38"/>
                    <a:pt x="139" y="37"/>
                  </a:cubicBezTo>
                  <a:cubicBezTo>
                    <a:pt x="138" y="37"/>
                    <a:pt x="138" y="37"/>
                    <a:pt x="137" y="37"/>
                  </a:cubicBezTo>
                  <a:cubicBezTo>
                    <a:pt x="137" y="37"/>
                    <a:pt x="137" y="37"/>
                    <a:pt x="137" y="37"/>
                  </a:cubicBezTo>
                  <a:cubicBezTo>
                    <a:pt x="136" y="37"/>
                    <a:pt x="136" y="37"/>
                    <a:pt x="136" y="38"/>
                  </a:cubicBezTo>
                  <a:cubicBezTo>
                    <a:pt x="137" y="38"/>
                    <a:pt x="137" y="38"/>
                    <a:pt x="137" y="38"/>
                  </a:cubicBezTo>
                  <a:cubicBezTo>
                    <a:pt x="138" y="38"/>
                    <a:pt x="138" y="39"/>
                    <a:pt x="138" y="39"/>
                  </a:cubicBezTo>
                  <a:cubicBezTo>
                    <a:pt x="138" y="39"/>
                    <a:pt x="138" y="39"/>
                    <a:pt x="139" y="39"/>
                  </a:cubicBezTo>
                  <a:cubicBezTo>
                    <a:pt x="139" y="39"/>
                    <a:pt x="140" y="39"/>
                    <a:pt x="140" y="39"/>
                  </a:cubicBezTo>
                  <a:cubicBezTo>
                    <a:pt x="140" y="40"/>
                    <a:pt x="141" y="40"/>
                    <a:pt x="141" y="40"/>
                  </a:cubicBezTo>
                  <a:cubicBezTo>
                    <a:pt x="141" y="41"/>
                    <a:pt x="142" y="41"/>
                    <a:pt x="142" y="41"/>
                  </a:cubicBezTo>
                  <a:cubicBezTo>
                    <a:pt x="142" y="41"/>
                    <a:pt x="142" y="42"/>
                    <a:pt x="142" y="42"/>
                  </a:cubicBezTo>
                  <a:cubicBezTo>
                    <a:pt x="142" y="42"/>
                    <a:pt x="142" y="42"/>
                    <a:pt x="142" y="42"/>
                  </a:cubicBezTo>
                  <a:cubicBezTo>
                    <a:pt x="143" y="42"/>
                    <a:pt x="143" y="42"/>
                    <a:pt x="143" y="43"/>
                  </a:cubicBezTo>
                  <a:cubicBezTo>
                    <a:pt x="143" y="43"/>
                    <a:pt x="143" y="43"/>
                    <a:pt x="143" y="43"/>
                  </a:cubicBezTo>
                  <a:cubicBezTo>
                    <a:pt x="144" y="43"/>
                    <a:pt x="144" y="43"/>
                    <a:pt x="144" y="43"/>
                  </a:cubicBezTo>
                  <a:cubicBezTo>
                    <a:pt x="144" y="43"/>
                    <a:pt x="144" y="44"/>
                    <a:pt x="145" y="44"/>
                  </a:cubicBezTo>
                  <a:cubicBezTo>
                    <a:pt x="145" y="44"/>
                    <a:pt x="146" y="45"/>
                    <a:pt x="146" y="45"/>
                  </a:cubicBezTo>
                  <a:cubicBezTo>
                    <a:pt x="147" y="45"/>
                    <a:pt x="147" y="45"/>
                    <a:pt x="147" y="45"/>
                  </a:cubicBezTo>
                  <a:cubicBezTo>
                    <a:pt x="147" y="45"/>
                    <a:pt x="147" y="45"/>
                    <a:pt x="147" y="45"/>
                  </a:cubicBezTo>
                  <a:cubicBezTo>
                    <a:pt x="146" y="44"/>
                    <a:pt x="146" y="44"/>
                    <a:pt x="146" y="44"/>
                  </a:cubicBezTo>
                  <a:cubicBezTo>
                    <a:pt x="146" y="43"/>
                    <a:pt x="146" y="43"/>
                    <a:pt x="145" y="43"/>
                  </a:cubicBezTo>
                  <a:cubicBezTo>
                    <a:pt x="146" y="43"/>
                    <a:pt x="146" y="43"/>
                    <a:pt x="146" y="43"/>
                  </a:cubicBezTo>
                  <a:cubicBezTo>
                    <a:pt x="147" y="44"/>
                    <a:pt x="147" y="44"/>
                    <a:pt x="147" y="44"/>
                  </a:cubicBezTo>
                  <a:cubicBezTo>
                    <a:pt x="147" y="44"/>
                    <a:pt x="147" y="44"/>
                    <a:pt x="148" y="45"/>
                  </a:cubicBezTo>
                  <a:cubicBezTo>
                    <a:pt x="148" y="45"/>
                    <a:pt x="148" y="45"/>
                    <a:pt x="148" y="45"/>
                  </a:cubicBezTo>
                  <a:cubicBezTo>
                    <a:pt x="148" y="45"/>
                    <a:pt x="148" y="46"/>
                    <a:pt x="149" y="46"/>
                  </a:cubicBezTo>
                  <a:cubicBezTo>
                    <a:pt x="149" y="45"/>
                    <a:pt x="148" y="45"/>
                    <a:pt x="148" y="45"/>
                  </a:cubicBezTo>
                  <a:cubicBezTo>
                    <a:pt x="148" y="45"/>
                    <a:pt x="148" y="45"/>
                    <a:pt x="148" y="44"/>
                  </a:cubicBezTo>
                  <a:cubicBezTo>
                    <a:pt x="149" y="44"/>
                    <a:pt x="149" y="44"/>
                    <a:pt x="149" y="44"/>
                  </a:cubicBezTo>
                  <a:cubicBezTo>
                    <a:pt x="149" y="44"/>
                    <a:pt x="149" y="44"/>
                    <a:pt x="149" y="44"/>
                  </a:cubicBezTo>
                  <a:cubicBezTo>
                    <a:pt x="149" y="44"/>
                    <a:pt x="149" y="44"/>
                    <a:pt x="149" y="44"/>
                  </a:cubicBezTo>
                  <a:cubicBezTo>
                    <a:pt x="149" y="43"/>
                    <a:pt x="149" y="43"/>
                    <a:pt x="149" y="43"/>
                  </a:cubicBezTo>
                  <a:cubicBezTo>
                    <a:pt x="148" y="43"/>
                    <a:pt x="148" y="43"/>
                    <a:pt x="148" y="43"/>
                  </a:cubicBezTo>
                  <a:cubicBezTo>
                    <a:pt x="148" y="43"/>
                    <a:pt x="148" y="43"/>
                    <a:pt x="148" y="42"/>
                  </a:cubicBezTo>
                  <a:cubicBezTo>
                    <a:pt x="148" y="42"/>
                    <a:pt x="148" y="42"/>
                    <a:pt x="147" y="42"/>
                  </a:cubicBezTo>
                  <a:cubicBezTo>
                    <a:pt x="147" y="42"/>
                    <a:pt x="147" y="41"/>
                    <a:pt x="147" y="41"/>
                  </a:cubicBezTo>
                  <a:cubicBezTo>
                    <a:pt x="147" y="41"/>
                    <a:pt x="147" y="41"/>
                    <a:pt x="147" y="40"/>
                  </a:cubicBezTo>
                  <a:cubicBezTo>
                    <a:pt x="147" y="40"/>
                    <a:pt x="147" y="40"/>
                    <a:pt x="147" y="40"/>
                  </a:cubicBezTo>
                  <a:cubicBezTo>
                    <a:pt x="147" y="40"/>
                    <a:pt x="147" y="40"/>
                    <a:pt x="147" y="40"/>
                  </a:cubicBezTo>
                  <a:cubicBezTo>
                    <a:pt x="148" y="40"/>
                    <a:pt x="148" y="41"/>
                    <a:pt x="148" y="41"/>
                  </a:cubicBezTo>
                  <a:cubicBezTo>
                    <a:pt x="148" y="41"/>
                    <a:pt x="148" y="41"/>
                    <a:pt x="148" y="41"/>
                  </a:cubicBezTo>
                  <a:cubicBezTo>
                    <a:pt x="148" y="42"/>
                    <a:pt x="148" y="42"/>
                    <a:pt x="148" y="42"/>
                  </a:cubicBezTo>
                  <a:cubicBezTo>
                    <a:pt x="149" y="42"/>
                    <a:pt x="149" y="42"/>
                    <a:pt x="149" y="42"/>
                  </a:cubicBezTo>
                  <a:cubicBezTo>
                    <a:pt x="149" y="43"/>
                    <a:pt x="149" y="43"/>
                    <a:pt x="149" y="43"/>
                  </a:cubicBezTo>
                  <a:cubicBezTo>
                    <a:pt x="149" y="43"/>
                    <a:pt x="150" y="43"/>
                    <a:pt x="150" y="43"/>
                  </a:cubicBezTo>
                  <a:cubicBezTo>
                    <a:pt x="150" y="43"/>
                    <a:pt x="150" y="43"/>
                    <a:pt x="150" y="42"/>
                  </a:cubicBezTo>
                  <a:cubicBezTo>
                    <a:pt x="150" y="43"/>
                    <a:pt x="150" y="43"/>
                    <a:pt x="151" y="43"/>
                  </a:cubicBezTo>
                  <a:cubicBezTo>
                    <a:pt x="151" y="43"/>
                    <a:pt x="151" y="43"/>
                    <a:pt x="151" y="42"/>
                  </a:cubicBezTo>
                  <a:cubicBezTo>
                    <a:pt x="151" y="42"/>
                    <a:pt x="152" y="42"/>
                    <a:pt x="152" y="42"/>
                  </a:cubicBezTo>
                  <a:cubicBezTo>
                    <a:pt x="152" y="42"/>
                    <a:pt x="151" y="41"/>
                    <a:pt x="150" y="41"/>
                  </a:cubicBezTo>
                  <a:cubicBezTo>
                    <a:pt x="150" y="41"/>
                    <a:pt x="150" y="40"/>
                    <a:pt x="150" y="40"/>
                  </a:cubicBezTo>
                  <a:cubicBezTo>
                    <a:pt x="150" y="40"/>
                    <a:pt x="150" y="40"/>
                    <a:pt x="149" y="39"/>
                  </a:cubicBezTo>
                  <a:cubicBezTo>
                    <a:pt x="149" y="39"/>
                    <a:pt x="149" y="39"/>
                    <a:pt x="148" y="38"/>
                  </a:cubicBezTo>
                  <a:cubicBezTo>
                    <a:pt x="147" y="38"/>
                    <a:pt x="147" y="37"/>
                    <a:pt x="147" y="37"/>
                  </a:cubicBezTo>
                  <a:cubicBezTo>
                    <a:pt x="147" y="37"/>
                    <a:pt x="147" y="37"/>
                    <a:pt x="148" y="37"/>
                  </a:cubicBezTo>
                  <a:cubicBezTo>
                    <a:pt x="147" y="37"/>
                    <a:pt x="147" y="37"/>
                    <a:pt x="147" y="36"/>
                  </a:cubicBezTo>
                  <a:cubicBezTo>
                    <a:pt x="147" y="36"/>
                    <a:pt x="147" y="36"/>
                    <a:pt x="147" y="36"/>
                  </a:cubicBezTo>
                  <a:cubicBezTo>
                    <a:pt x="147" y="35"/>
                    <a:pt x="147" y="35"/>
                    <a:pt x="146" y="35"/>
                  </a:cubicBezTo>
                  <a:cubicBezTo>
                    <a:pt x="146" y="35"/>
                    <a:pt x="146" y="35"/>
                    <a:pt x="146" y="34"/>
                  </a:cubicBezTo>
                  <a:cubicBezTo>
                    <a:pt x="146" y="34"/>
                    <a:pt x="146" y="34"/>
                    <a:pt x="146" y="34"/>
                  </a:cubicBezTo>
                  <a:cubicBezTo>
                    <a:pt x="145" y="34"/>
                    <a:pt x="145" y="34"/>
                    <a:pt x="145" y="33"/>
                  </a:cubicBezTo>
                  <a:cubicBezTo>
                    <a:pt x="145" y="33"/>
                    <a:pt x="145" y="33"/>
                    <a:pt x="144" y="33"/>
                  </a:cubicBezTo>
                  <a:cubicBezTo>
                    <a:pt x="144" y="33"/>
                    <a:pt x="144" y="33"/>
                    <a:pt x="144" y="32"/>
                  </a:cubicBezTo>
                  <a:cubicBezTo>
                    <a:pt x="144" y="32"/>
                    <a:pt x="142" y="31"/>
                    <a:pt x="142" y="31"/>
                  </a:cubicBezTo>
                  <a:cubicBezTo>
                    <a:pt x="142" y="31"/>
                    <a:pt x="142" y="31"/>
                    <a:pt x="142" y="31"/>
                  </a:cubicBezTo>
                  <a:cubicBezTo>
                    <a:pt x="141" y="30"/>
                    <a:pt x="141" y="30"/>
                    <a:pt x="141" y="30"/>
                  </a:cubicBezTo>
                  <a:cubicBezTo>
                    <a:pt x="141" y="30"/>
                    <a:pt x="141" y="30"/>
                    <a:pt x="141" y="29"/>
                  </a:cubicBezTo>
                  <a:cubicBezTo>
                    <a:pt x="140" y="29"/>
                    <a:pt x="140" y="29"/>
                    <a:pt x="140" y="29"/>
                  </a:cubicBezTo>
                  <a:cubicBezTo>
                    <a:pt x="140" y="29"/>
                    <a:pt x="140" y="29"/>
                    <a:pt x="140" y="29"/>
                  </a:cubicBezTo>
                  <a:cubicBezTo>
                    <a:pt x="140" y="29"/>
                    <a:pt x="140" y="29"/>
                    <a:pt x="140" y="29"/>
                  </a:cubicBezTo>
                  <a:cubicBezTo>
                    <a:pt x="140" y="28"/>
                    <a:pt x="139" y="28"/>
                    <a:pt x="139" y="28"/>
                  </a:cubicBezTo>
                  <a:cubicBezTo>
                    <a:pt x="139" y="27"/>
                    <a:pt x="139" y="27"/>
                    <a:pt x="138" y="27"/>
                  </a:cubicBezTo>
                  <a:cubicBezTo>
                    <a:pt x="138" y="27"/>
                    <a:pt x="138" y="27"/>
                    <a:pt x="137" y="27"/>
                  </a:cubicBezTo>
                  <a:cubicBezTo>
                    <a:pt x="137" y="26"/>
                    <a:pt x="136" y="26"/>
                    <a:pt x="136" y="26"/>
                  </a:cubicBezTo>
                  <a:cubicBezTo>
                    <a:pt x="136" y="26"/>
                    <a:pt x="136" y="26"/>
                    <a:pt x="136" y="26"/>
                  </a:cubicBezTo>
                  <a:cubicBezTo>
                    <a:pt x="136" y="27"/>
                    <a:pt x="136" y="27"/>
                    <a:pt x="137" y="27"/>
                  </a:cubicBezTo>
                  <a:cubicBezTo>
                    <a:pt x="137" y="27"/>
                    <a:pt x="137" y="28"/>
                    <a:pt x="137" y="28"/>
                  </a:cubicBezTo>
                  <a:cubicBezTo>
                    <a:pt x="138" y="28"/>
                    <a:pt x="138" y="28"/>
                    <a:pt x="138" y="28"/>
                  </a:cubicBezTo>
                  <a:cubicBezTo>
                    <a:pt x="138" y="28"/>
                    <a:pt x="138" y="28"/>
                    <a:pt x="137" y="28"/>
                  </a:cubicBezTo>
                  <a:cubicBezTo>
                    <a:pt x="137" y="28"/>
                    <a:pt x="137" y="28"/>
                    <a:pt x="136" y="28"/>
                  </a:cubicBezTo>
                  <a:cubicBezTo>
                    <a:pt x="136" y="28"/>
                    <a:pt x="136" y="28"/>
                    <a:pt x="135" y="28"/>
                  </a:cubicBezTo>
                  <a:cubicBezTo>
                    <a:pt x="135" y="28"/>
                    <a:pt x="136" y="28"/>
                    <a:pt x="136" y="27"/>
                  </a:cubicBezTo>
                  <a:cubicBezTo>
                    <a:pt x="136" y="27"/>
                    <a:pt x="136" y="26"/>
                    <a:pt x="136" y="26"/>
                  </a:cubicBezTo>
                  <a:cubicBezTo>
                    <a:pt x="135" y="26"/>
                    <a:pt x="135" y="25"/>
                    <a:pt x="134" y="25"/>
                  </a:cubicBezTo>
                  <a:cubicBezTo>
                    <a:pt x="134" y="25"/>
                    <a:pt x="134" y="25"/>
                    <a:pt x="133" y="25"/>
                  </a:cubicBezTo>
                  <a:cubicBezTo>
                    <a:pt x="133" y="25"/>
                    <a:pt x="133" y="25"/>
                    <a:pt x="132" y="25"/>
                  </a:cubicBezTo>
                  <a:cubicBezTo>
                    <a:pt x="132" y="25"/>
                    <a:pt x="132" y="25"/>
                    <a:pt x="132" y="25"/>
                  </a:cubicBezTo>
                  <a:cubicBezTo>
                    <a:pt x="131" y="25"/>
                    <a:pt x="131" y="26"/>
                    <a:pt x="131" y="26"/>
                  </a:cubicBezTo>
                  <a:cubicBezTo>
                    <a:pt x="132" y="26"/>
                    <a:pt x="132" y="26"/>
                    <a:pt x="132" y="26"/>
                  </a:cubicBezTo>
                  <a:cubicBezTo>
                    <a:pt x="132" y="26"/>
                    <a:pt x="131" y="26"/>
                    <a:pt x="131" y="26"/>
                  </a:cubicBezTo>
                  <a:cubicBezTo>
                    <a:pt x="131" y="26"/>
                    <a:pt x="131" y="27"/>
                    <a:pt x="132" y="27"/>
                  </a:cubicBezTo>
                  <a:cubicBezTo>
                    <a:pt x="132" y="27"/>
                    <a:pt x="130" y="27"/>
                    <a:pt x="131" y="26"/>
                  </a:cubicBezTo>
                  <a:cubicBezTo>
                    <a:pt x="131" y="25"/>
                    <a:pt x="131" y="25"/>
                    <a:pt x="131" y="25"/>
                  </a:cubicBezTo>
                  <a:cubicBezTo>
                    <a:pt x="131" y="25"/>
                    <a:pt x="132" y="24"/>
                    <a:pt x="132" y="24"/>
                  </a:cubicBezTo>
                  <a:cubicBezTo>
                    <a:pt x="132" y="24"/>
                    <a:pt x="131" y="24"/>
                    <a:pt x="130" y="24"/>
                  </a:cubicBezTo>
                  <a:cubicBezTo>
                    <a:pt x="130" y="24"/>
                    <a:pt x="129" y="24"/>
                    <a:pt x="128" y="24"/>
                  </a:cubicBezTo>
                  <a:cubicBezTo>
                    <a:pt x="127" y="25"/>
                    <a:pt x="127" y="26"/>
                    <a:pt x="127" y="26"/>
                  </a:cubicBezTo>
                  <a:cubicBezTo>
                    <a:pt x="128" y="26"/>
                    <a:pt x="128" y="26"/>
                    <a:pt x="129" y="26"/>
                  </a:cubicBezTo>
                  <a:cubicBezTo>
                    <a:pt x="128" y="26"/>
                    <a:pt x="128" y="26"/>
                    <a:pt x="127" y="26"/>
                  </a:cubicBezTo>
                  <a:cubicBezTo>
                    <a:pt x="127" y="26"/>
                    <a:pt x="128" y="27"/>
                    <a:pt x="129" y="27"/>
                  </a:cubicBezTo>
                  <a:cubicBezTo>
                    <a:pt x="129" y="27"/>
                    <a:pt x="129" y="28"/>
                    <a:pt x="130" y="28"/>
                  </a:cubicBezTo>
                  <a:cubicBezTo>
                    <a:pt x="130" y="28"/>
                    <a:pt x="130" y="28"/>
                    <a:pt x="131" y="29"/>
                  </a:cubicBezTo>
                  <a:cubicBezTo>
                    <a:pt x="131" y="29"/>
                    <a:pt x="130" y="31"/>
                    <a:pt x="130" y="31"/>
                  </a:cubicBezTo>
                  <a:cubicBezTo>
                    <a:pt x="130" y="31"/>
                    <a:pt x="130" y="30"/>
                    <a:pt x="129" y="30"/>
                  </a:cubicBezTo>
                  <a:cubicBezTo>
                    <a:pt x="129" y="30"/>
                    <a:pt x="129" y="31"/>
                    <a:pt x="129" y="31"/>
                  </a:cubicBezTo>
                  <a:cubicBezTo>
                    <a:pt x="129" y="31"/>
                    <a:pt x="128" y="31"/>
                    <a:pt x="128" y="30"/>
                  </a:cubicBezTo>
                  <a:cubicBezTo>
                    <a:pt x="128" y="29"/>
                    <a:pt x="129" y="30"/>
                    <a:pt x="128" y="29"/>
                  </a:cubicBezTo>
                  <a:cubicBezTo>
                    <a:pt x="128" y="29"/>
                    <a:pt x="128" y="29"/>
                    <a:pt x="127" y="28"/>
                  </a:cubicBezTo>
                  <a:cubicBezTo>
                    <a:pt x="127" y="28"/>
                    <a:pt x="126" y="28"/>
                    <a:pt x="126" y="29"/>
                  </a:cubicBezTo>
                  <a:cubicBezTo>
                    <a:pt x="126" y="29"/>
                    <a:pt x="125" y="29"/>
                    <a:pt x="126" y="28"/>
                  </a:cubicBezTo>
                  <a:cubicBezTo>
                    <a:pt x="127" y="27"/>
                    <a:pt x="126" y="27"/>
                    <a:pt x="126" y="27"/>
                  </a:cubicBezTo>
                  <a:cubicBezTo>
                    <a:pt x="125" y="27"/>
                    <a:pt x="125" y="27"/>
                    <a:pt x="125" y="27"/>
                  </a:cubicBezTo>
                  <a:cubicBezTo>
                    <a:pt x="125" y="27"/>
                    <a:pt x="125" y="27"/>
                    <a:pt x="124" y="27"/>
                  </a:cubicBezTo>
                  <a:cubicBezTo>
                    <a:pt x="124" y="26"/>
                    <a:pt x="125" y="26"/>
                    <a:pt x="125" y="26"/>
                  </a:cubicBezTo>
                  <a:cubicBezTo>
                    <a:pt x="125" y="26"/>
                    <a:pt x="125" y="26"/>
                    <a:pt x="124" y="25"/>
                  </a:cubicBezTo>
                  <a:cubicBezTo>
                    <a:pt x="124" y="25"/>
                    <a:pt x="124" y="25"/>
                    <a:pt x="123" y="24"/>
                  </a:cubicBezTo>
                  <a:cubicBezTo>
                    <a:pt x="123" y="24"/>
                    <a:pt x="124" y="24"/>
                    <a:pt x="124" y="23"/>
                  </a:cubicBezTo>
                  <a:cubicBezTo>
                    <a:pt x="124" y="23"/>
                    <a:pt x="125" y="23"/>
                    <a:pt x="125" y="23"/>
                  </a:cubicBezTo>
                  <a:cubicBezTo>
                    <a:pt x="125" y="23"/>
                    <a:pt x="125" y="23"/>
                    <a:pt x="126" y="23"/>
                  </a:cubicBezTo>
                  <a:cubicBezTo>
                    <a:pt x="126" y="23"/>
                    <a:pt x="127" y="23"/>
                    <a:pt x="128" y="23"/>
                  </a:cubicBezTo>
                  <a:cubicBezTo>
                    <a:pt x="128" y="23"/>
                    <a:pt x="128" y="22"/>
                    <a:pt x="127" y="22"/>
                  </a:cubicBezTo>
                  <a:cubicBezTo>
                    <a:pt x="126" y="23"/>
                    <a:pt x="126" y="22"/>
                    <a:pt x="126" y="22"/>
                  </a:cubicBezTo>
                  <a:cubicBezTo>
                    <a:pt x="126" y="22"/>
                    <a:pt x="123" y="21"/>
                    <a:pt x="123" y="21"/>
                  </a:cubicBezTo>
                  <a:cubicBezTo>
                    <a:pt x="122" y="21"/>
                    <a:pt x="122" y="22"/>
                    <a:pt x="122" y="22"/>
                  </a:cubicBezTo>
                  <a:cubicBezTo>
                    <a:pt x="122" y="22"/>
                    <a:pt x="122" y="22"/>
                    <a:pt x="122" y="23"/>
                  </a:cubicBezTo>
                  <a:cubicBezTo>
                    <a:pt x="122" y="23"/>
                    <a:pt x="122" y="23"/>
                    <a:pt x="122" y="23"/>
                  </a:cubicBezTo>
                  <a:cubicBezTo>
                    <a:pt x="122" y="23"/>
                    <a:pt x="122" y="23"/>
                    <a:pt x="121" y="24"/>
                  </a:cubicBezTo>
                  <a:cubicBezTo>
                    <a:pt x="121" y="23"/>
                    <a:pt x="121" y="23"/>
                    <a:pt x="121" y="23"/>
                  </a:cubicBezTo>
                  <a:cubicBezTo>
                    <a:pt x="121" y="23"/>
                    <a:pt x="121" y="23"/>
                    <a:pt x="121" y="23"/>
                  </a:cubicBezTo>
                  <a:cubicBezTo>
                    <a:pt x="121" y="22"/>
                    <a:pt x="121" y="22"/>
                    <a:pt x="121" y="21"/>
                  </a:cubicBezTo>
                  <a:cubicBezTo>
                    <a:pt x="121" y="21"/>
                    <a:pt x="121" y="21"/>
                    <a:pt x="120" y="21"/>
                  </a:cubicBezTo>
                  <a:cubicBezTo>
                    <a:pt x="120" y="20"/>
                    <a:pt x="120" y="20"/>
                    <a:pt x="120" y="20"/>
                  </a:cubicBezTo>
                  <a:cubicBezTo>
                    <a:pt x="120" y="20"/>
                    <a:pt x="119" y="20"/>
                    <a:pt x="119" y="20"/>
                  </a:cubicBezTo>
                  <a:cubicBezTo>
                    <a:pt x="118" y="20"/>
                    <a:pt x="118" y="20"/>
                    <a:pt x="118" y="20"/>
                  </a:cubicBezTo>
                  <a:cubicBezTo>
                    <a:pt x="117" y="20"/>
                    <a:pt x="117" y="20"/>
                    <a:pt x="117" y="20"/>
                  </a:cubicBezTo>
                  <a:cubicBezTo>
                    <a:pt x="117" y="20"/>
                    <a:pt x="117" y="20"/>
                    <a:pt x="117" y="21"/>
                  </a:cubicBezTo>
                  <a:cubicBezTo>
                    <a:pt x="117" y="21"/>
                    <a:pt x="117" y="21"/>
                    <a:pt x="117" y="21"/>
                  </a:cubicBezTo>
                  <a:cubicBezTo>
                    <a:pt x="117" y="21"/>
                    <a:pt x="117" y="21"/>
                    <a:pt x="116" y="20"/>
                  </a:cubicBezTo>
                  <a:cubicBezTo>
                    <a:pt x="116" y="20"/>
                    <a:pt x="116" y="20"/>
                    <a:pt x="116" y="21"/>
                  </a:cubicBezTo>
                  <a:cubicBezTo>
                    <a:pt x="115" y="21"/>
                    <a:pt x="115" y="21"/>
                    <a:pt x="115" y="21"/>
                  </a:cubicBezTo>
                  <a:cubicBezTo>
                    <a:pt x="116" y="21"/>
                    <a:pt x="116" y="21"/>
                    <a:pt x="116" y="22"/>
                  </a:cubicBezTo>
                  <a:cubicBezTo>
                    <a:pt x="117" y="22"/>
                    <a:pt x="117" y="22"/>
                    <a:pt x="117" y="22"/>
                  </a:cubicBezTo>
                  <a:cubicBezTo>
                    <a:pt x="118" y="22"/>
                    <a:pt x="118" y="23"/>
                    <a:pt x="118" y="23"/>
                  </a:cubicBezTo>
                  <a:cubicBezTo>
                    <a:pt x="118" y="23"/>
                    <a:pt x="119" y="23"/>
                    <a:pt x="119" y="23"/>
                  </a:cubicBezTo>
                  <a:cubicBezTo>
                    <a:pt x="119" y="23"/>
                    <a:pt x="120" y="23"/>
                    <a:pt x="120" y="23"/>
                  </a:cubicBezTo>
                  <a:cubicBezTo>
                    <a:pt x="120" y="24"/>
                    <a:pt x="120" y="24"/>
                    <a:pt x="121" y="24"/>
                  </a:cubicBezTo>
                  <a:cubicBezTo>
                    <a:pt x="121" y="24"/>
                    <a:pt x="120" y="24"/>
                    <a:pt x="120" y="25"/>
                  </a:cubicBezTo>
                  <a:cubicBezTo>
                    <a:pt x="120" y="25"/>
                    <a:pt x="121" y="25"/>
                    <a:pt x="120" y="26"/>
                  </a:cubicBezTo>
                  <a:cubicBezTo>
                    <a:pt x="120" y="26"/>
                    <a:pt x="120" y="25"/>
                    <a:pt x="120" y="25"/>
                  </a:cubicBezTo>
                  <a:cubicBezTo>
                    <a:pt x="120" y="25"/>
                    <a:pt x="119" y="25"/>
                    <a:pt x="119" y="25"/>
                  </a:cubicBezTo>
                  <a:cubicBezTo>
                    <a:pt x="118" y="25"/>
                    <a:pt x="118" y="26"/>
                    <a:pt x="118" y="26"/>
                  </a:cubicBezTo>
                  <a:cubicBezTo>
                    <a:pt x="118" y="26"/>
                    <a:pt x="118" y="26"/>
                    <a:pt x="118" y="26"/>
                  </a:cubicBezTo>
                  <a:cubicBezTo>
                    <a:pt x="118" y="26"/>
                    <a:pt x="118" y="26"/>
                    <a:pt x="117" y="27"/>
                  </a:cubicBezTo>
                  <a:cubicBezTo>
                    <a:pt x="117" y="27"/>
                    <a:pt x="116" y="27"/>
                    <a:pt x="115" y="27"/>
                  </a:cubicBezTo>
                  <a:cubicBezTo>
                    <a:pt x="114" y="26"/>
                    <a:pt x="112" y="25"/>
                    <a:pt x="112" y="25"/>
                  </a:cubicBezTo>
                  <a:cubicBezTo>
                    <a:pt x="111" y="24"/>
                    <a:pt x="110" y="24"/>
                    <a:pt x="109" y="24"/>
                  </a:cubicBezTo>
                  <a:cubicBezTo>
                    <a:pt x="109" y="24"/>
                    <a:pt x="108" y="24"/>
                    <a:pt x="108" y="24"/>
                  </a:cubicBezTo>
                  <a:cubicBezTo>
                    <a:pt x="107" y="25"/>
                    <a:pt x="109" y="25"/>
                    <a:pt x="108" y="27"/>
                  </a:cubicBezTo>
                  <a:cubicBezTo>
                    <a:pt x="108" y="27"/>
                    <a:pt x="109" y="25"/>
                    <a:pt x="107" y="25"/>
                  </a:cubicBezTo>
                  <a:cubicBezTo>
                    <a:pt x="107" y="25"/>
                    <a:pt x="107" y="25"/>
                    <a:pt x="106" y="25"/>
                  </a:cubicBezTo>
                  <a:cubicBezTo>
                    <a:pt x="106" y="25"/>
                    <a:pt x="107" y="24"/>
                    <a:pt x="106" y="24"/>
                  </a:cubicBezTo>
                  <a:cubicBezTo>
                    <a:pt x="106" y="24"/>
                    <a:pt x="105" y="25"/>
                    <a:pt x="104" y="25"/>
                  </a:cubicBezTo>
                  <a:cubicBezTo>
                    <a:pt x="102" y="24"/>
                    <a:pt x="101" y="24"/>
                    <a:pt x="101" y="24"/>
                  </a:cubicBezTo>
                  <a:cubicBezTo>
                    <a:pt x="102" y="24"/>
                    <a:pt x="102" y="24"/>
                    <a:pt x="103" y="23"/>
                  </a:cubicBezTo>
                  <a:cubicBezTo>
                    <a:pt x="103" y="23"/>
                    <a:pt x="103" y="23"/>
                    <a:pt x="101" y="22"/>
                  </a:cubicBezTo>
                  <a:cubicBezTo>
                    <a:pt x="100" y="22"/>
                    <a:pt x="99" y="22"/>
                    <a:pt x="99" y="22"/>
                  </a:cubicBezTo>
                  <a:cubicBezTo>
                    <a:pt x="99" y="22"/>
                    <a:pt x="99" y="22"/>
                    <a:pt x="98" y="22"/>
                  </a:cubicBezTo>
                  <a:cubicBezTo>
                    <a:pt x="97" y="21"/>
                    <a:pt x="97" y="21"/>
                    <a:pt x="97" y="21"/>
                  </a:cubicBezTo>
                  <a:cubicBezTo>
                    <a:pt x="96" y="21"/>
                    <a:pt x="96" y="21"/>
                    <a:pt x="96" y="21"/>
                  </a:cubicBezTo>
                  <a:cubicBezTo>
                    <a:pt x="96" y="21"/>
                    <a:pt x="94" y="20"/>
                    <a:pt x="94" y="21"/>
                  </a:cubicBezTo>
                  <a:cubicBezTo>
                    <a:pt x="94" y="21"/>
                    <a:pt x="94" y="21"/>
                    <a:pt x="93" y="21"/>
                  </a:cubicBezTo>
                  <a:cubicBezTo>
                    <a:pt x="93" y="21"/>
                    <a:pt x="94" y="21"/>
                    <a:pt x="94" y="20"/>
                  </a:cubicBezTo>
                  <a:cubicBezTo>
                    <a:pt x="93" y="20"/>
                    <a:pt x="93" y="20"/>
                    <a:pt x="93" y="20"/>
                  </a:cubicBezTo>
                  <a:cubicBezTo>
                    <a:pt x="93" y="20"/>
                    <a:pt x="93" y="20"/>
                    <a:pt x="93" y="20"/>
                  </a:cubicBezTo>
                  <a:cubicBezTo>
                    <a:pt x="93" y="20"/>
                    <a:pt x="92" y="21"/>
                    <a:pt x="92" y="21"/>
                  </a:cubicBezTo>
                  <a:cubicBezTo>
                    <a:pt x="91" y="21"/>
                    <a:pt x="91" y="20"/>
                    <a:pt x="91" y="20"/>
                  </a:cubicBezTo>
                  <a:cubicBezTo>
                    <a:pt x="91" y="20"/>
                    <a:pt x="90" y="19"/>
                    <a:pt x="90" y="20"/>
                  </a:cubicBezTo>
                  <a:cubicBezTo>
                    <a:pt x="89" y="20"/>
                    <a:pt x="89" y="20"/>
                    <a:pt x="89" y="20"/>
                  </a:cubicBezTo>
                  <a:cubicBezTo>
                    <a:pt x="89" y="20"/>
                    <a:pt x="89" y="20"/>
                    <a:pt x="89" y="20"/>
                  </a:cubicBezTo>
                  <a:cubicBezTo>
                    <a:pt x="88" y="20"/>
                    <a:pt x="88" y="20"/>
                    <a:pt x="87" y="20"/>
                  </a:cubicBezTo>
                  <a:cubicBezTo>
                    <a:pt x="87" y="20"/>
                    <a:pt x="87" y="20"/>
                    <a:pt x="87" y="20"/>
                  </a:cubicBezTo>
                  <a:cubicBezTo>
                    <a:pt x="86" y="20"/>
                    <a:pt x="86" y="20"/>
                    <a:pt x="86" y="20"/>
                  </a:cubicBezTo>
                  <a:cubicBezTo>
                    <a:pt x="85" y="20"/>
                    <a:pt x="85" y="20"/>
                    <a:pt x="85" y="20"/>
                  </a:cubicBezTo>
                  <a:cubicBezTo>
                    <a:pt x="85" y="20"/>
                    <a:pt x="84" y="20"/>
                    <a:pt x="84" y="20"/>
                  </a:cubicBezTo>
                  <a:cubicBezTo>
                    <a:pt x="84" y="20"/>
                    <a:pt x="83" y="20"/>
                    <a:pt x="82" y="20"/>
                  </a:cubicBezTo>
                  <a:cubicBezTo>
                    <a:pt x="81" y="20"/>
                    <a:pt x="80" y="21"/>
                    <a:pt x="80" y="21"/>
                  </a:cubicBezTo>
                  <a:cubicBezTo>
                    <a:pt x="80" y="21"/>
                    <a:pt x="80" y="21"/>
                    <a:pt x="80" y="20"/>
                  </a:cubicBezTo>
                  <a:cubicBezTo>
                    <a:pt x="80" y="20"/>
                    <a:pt x="79" y="20"/>
                    <a:pt x="79" y="20"/>
                  </a:cubicBezTo>
                  <a:cubicBezTo>
                    <a:pt x="79" y="20"/>
                    <a:pt x="78" y="20"/>
                    <a:pt x="78" y="20"/>
                  </a:cubicBezTo>
                  <a:cubicBezTo>
                    <a:pt x="78" y="20"/>
                    <a:pt x="77" y="20"/>
                    <a:pt x="77" y="20"/>
                  </a:cubicBezTo>
                  <a:cubicBezTo>
                    <a:pt x="76" y="20"/>
                    <a:pt x="76" y="20"/>
                    <a:pt x="75" y="20"/>
                  </a:cubicBezTo>
                  <a:cubicBezTo>
                    <a:pt x="74" y="20"/>
                    <a:pt x="73" y="20"/>
                    <a:pt x="73" y="20"/>
                  </a:cubicBezTo>
                  <a:cubicBezTo>
                    <a:pt x="73" y="20"/>
                    <a:pt x="73" y="20"/>
                    <a:pt x="72" y="20"/>
                  </a:cubicBezTo>
                  <a:cubicBezTo>
                    <a:pt x="72" y="20"/>
                    <a:pt x="68" y="20"/>
                    <a:pt x="68" y="20"/>
                  </a:cubicBezTo>
                  <a:cubicBezTo>
                    <a:pt x="68" y="20"/>
                    <a:pt x="68" y="20"/>
                    <a:pt x="68" y="20"/>
                  </a:cubicBezTo>
                  <a:cubicBezTo>
                    <a:pt x="67" y="20"/>
                    <a:pt x="67" y="20"/>
                    <a:pt x="66" y="20"/>
                  </a:cubicBezTo>
                  <a:cubicBezTo>
                    <a:pt x="66" y="20"/>
                    <a:pt x="66" y="20"/>
                    <a:pt x="66" y="20"/>
                  </a:cubicBezTo>
                  <a:cubicBezTo>
                    <a:pt x="65" y="20"/>
                    <a:pt x="65" y="20"/>
                    <a:pt x="64" y="20"/>
                  </a:cubicBezTo>
                  <a:cubicBezTo>
                    <a:pt x="64" y="20"/>
                    <a:pt x="64" y="20"/>
                    <a:pt x="64" y="21"/>
                  </a:cubicBezTo>
                  <a:cubicBezTo>
                    <a:pt x="63" y="21"/>
                    <a:pt x="63" y="21"/>
                    <a:pt x="62" y="21"/>
                  </a:cubicBezTo>
                  <a:cubicBezTo>
                    <a:pt x="62" y="21"/>
                    <a:pt x="62" y="21"/>
                    <a:pt x="61" y="21"/>
                  </a:cubicBezTo>
                  <a:cubicBezTo>
                    <a:pt x="61" y="21"/>
                    <a:pt x="61" y="21"/>
                    <a:pt x="60" y="22"/>
                  </a:cubicBezTo>
                  <a:cubicBezTo>
                    <a:pt x="60" y="22"/>
                    <a:pt x="60" y="22"/>
                    <a:pt x="60" y="22"/>
                  </a:cubicBezTo>
                  <a:cubicBezTo>
                    <a:pt x="79" y="12"/>
                    <a:pt x="102" y="9"/>
                    <a:pt x="124" y="15"/>
                  </a:cubicBezTo>
                  <a:cubicBezTo>
                    <a:pt x="124" y="15"/>
                    <a:pt x="124" y="15"/>
                    <a:pt x="124" y="15"/>
                  </a:cubicBezTo>
                  <a:cubicBezTo>
                    <a:pt x="124" y="15"/>
                    <a:pt x="124" y="15"/>
                    <a:pt x="124" y="15"/>
                  </a:cubicBezTo>
                  <a:cubicBezTo>
                    <a:pt x="124" y="15"/>
                    <a:pt x="124" y="15"/>
                    <a:pt x="124" y="15"/>
                  </a:cubicBezTo>
                  <a:cubicBezTo>
                    <a:pt x="125" y="16"/>
                    <a:pt x="125" y="16"/>
                    <a:pt x="125" y="16"/>
                  </a:cubicBezTo>
                  <a:cubicBezTo>
                    <a:pt x="125" y="16"/>
                    <a:pt x="125" y="16"/>
                    <a:pt x="125" y="16"/>
                  </a:cubicBezTo>
                  <a:cubicBezTo>
                    <a:pt x="125" y="16"/>
                    <a:pt x="125" y="16"/>
                    <a:pt x="126" y="16"/>
                  </a:cubicBezTo>
                  <a:cubicBezTo>
                    <a:pt x="126" y="17"/>
                    <a:pt x="126" y="17"/>
                    <a:pt x="126" y="17"/>
                  </a:cubicBezTo>
                  <a:cubicBezTo>
                    <a:pt x="127" y="17"/>
                    <a:pt x="127" y="18"/>
                    <a:pt x="127" y="18"/>
                  </a:cubicBezTo>
                  <a:cubicBezTo>
                    <a:pt x="128" y="18"/>
                    <a:pt x="128" y="18"/>
                    <a:pt x="128" y="18"/>
                  </a:cubicBezTo>
                  <a:cubicBezTo>
                    <a:pt x="129" y="18"/>
                    <a:pt x="129" y="18"/>
                    <a:pt x="129" y="18"/>
                  </a:cubicBezTo>
                  <a:cubicBezTo>
                    <a:pt x="130" y="18"/>
                    <a:pt x="130" y="19"/>
                    <a:pt x="130" y="19"/>
                  </a:cubicBezTo>
                  <a:cubicBezTo>
                    <a:pt x="130" y="19"/>
                    <a:pt x="130" y="19"/>
                    <a:pt x="131" y="19"/>
                  </a:cubicBezTo>
                  <a:cubicBezTo>
                    <a:pt x="131" y="19"/>
                    <a:pt x="131" y="18"/>
                    <a:pt x="132" y="18"/>
                  </a:cubicBezTo>
                  <a:cubicBezTo>
                    <a:pt x="132" y="18"/>
                    <a:pt x="131" y="18"/>
                    <a:pt x="131" y="19"/>
                  </a:cubicBezTo>
                  <a:cubicBezTo>
                    <a:pt x="131" y="19"/>
                    <a:pt x="131" y="19"/>
                    <a:pt x="132" y="19"/>
                  </a:cubicBezTo>
                  <a:cubicBezTo>
                    <a:pt x="132" y="19"/>
                    <a:pt x="132" y="20"/>
                    <a:pt x="133" y="20"/>
                  </a:cubicBezTo>
                  <a:cubicBezTo>
                    <a:pt x="133" y="20"/>
                    <a:pt x="133" y="20"/>
                    <a:pt x="133" y="21"/>
                  </a:cubicBezTo>
                  <a:cubicBezTo>
                    <a:pt x="133" y="20"/>
                    <a:pt x="133" y="20"/>
                    <a:pt x="133" y="20"/>
                  </a:cubicBezTo>
                  <a:cubicBezTo>
                    <a:pt x="132" y="20"/>
                    <a:pt x="132" y="20"/>
                    <a:pt x="132" y="20"/>
                  </a:cubicBezTo>
                  <a:cubicBezTo>
                    <a:pt x="132" y="19"/>
                    <a:pt x="131" y="19"/>
                    <a:pt x="131" y="19"/>
                  </a:cubicBezTo>
                  <a:cubicBezTo>
                    <a:pt x="131" y="19"/>
                    <a:pt x="131" y="19"/>
                    <a:pt x="130" y="19"/>
                  </a:cubicBezTo>
                  <a:cubicBezTo>
                    <a:pt x="131" y="19"/>
                    <a:pt x="131" y="19"/>
                    <a:pt x="131" y="19"/>
                  </a:cubicBezTo>
                  <a:cubicBezTo>
                    <a:pt x="131" y="20"/>
                    <a:pt x="131" y="20"/>
                    <a:pt x="131" y="20"/>
                  </a:cubicBezTo>
                  <a:cubicBezTo>
                    <a:pt x="131" y="20"/>
                    <a:pt x="131" y="20"/>
                    <a:pt x="131" y="20"/>
                  </a:cubicBezTo>
                  <a:cubicBezTo>
                    <a:pt x="131" y="20"/>
                    <a:pt x="130" y="20"/>
                    <a:pt x="130" y="20"/>
                  </a:cubicBezTo>
                  <a:cubicBezTo>
                    <a:pt x="130" y="20"/>
                    <a:pt x="129" y="20"/>
                    <a:pt x="129" y="20"/>
                  </a:cubicBezTo>
                  <a:cubicBezTo>
                    <a:pt x="129" y="19"/>
                    <a:pt x="129" y="20"/>
                    <a:pt x="129" y="20"/>
                  </a:cubicBezTo>
                  <a:cubicBezTo>
                    <a:pt x="129" y="20"/>
                    <a:pt x="128" y="19"/>
                    <a:pt x="128" y="20"/>
                  </a:cubicBezTo>
                  <a:cubicBezTo>
                    <a:pt x="128" y="20"/>
                    <a:pt x="128" y="20"/>
                    <a:pt x="128" y="20"/>
                  </a:cubicBezTo>
                  <a:cubicBezTo>
                    <a:pt x="128" y="20"/>
                    <a:pt x="128" y="20"/>
                    <a:pt x="127" y="19"/>
                  </a:cubicBezTo>
                  <a:cubicBezTo>
                    <a:pt x="127" y="19"/>
                    <a:pt x="127" y="19"/>
                    <a:pt x="127" y="19"/>
                  </a:cubicBezTo>
                  <a:cubicBezTo>
                    <a:pt x="126" y="19"/>
                    <a:pt x="126" y="19"/>
                    <a:pt x="126" y="19"/>
                  </a:cubicBezTo>
                  <a:cubicBezTo>
                    <a:pt x="126" y="19"/>
                    <a:pt x="126" y="19"/>
                    <a:pt x="126" y="19"/>
                  </a:cubicBezTo>
                  <a:cubicBezTo>
                    <a:pt x="126" y="19"/>
                    <a:pt x="126" y="18"/>
                    <a:pt x="125" y="18"/>
                  </a:cubicBezTo>
                  <a:cubicBezTo>
                    <a:pt x="125" y="18"/>
                    <a:pt x="125" y="18"/>
                    <a:pt x="124" y="18"/>
                  </a:cubicBezTo>
                  <a:cubicBezTo>
                    <a:pt x="124" y="18"/>
                    <a:pt x="124" y="18"/>
                    <a:pt x="123" y="18"/>
                  </a:cubicBezTo>
                  <a:cubicBezTo>
                    <a:pt x="123" y="18"/>
                    <a:pt x="123" y="18"/>
                    <a:pt x="122" y="17"/>
                  </a:cubicBezTo>
                  <a:cubicBezTo>
                    <a:pt x="122" y="17"/>
                    <a:pt x="122" y="17"/>
                    <a:pt x="122" y="17"/>
                  </a:cubicBezTo>
                  <a:cubicBezTo>
                    <a:pt x="122" y="17"/>
                    <a:pt x="123" y="18"/>
                    <a:pt x="123" y="18"/>
                  </a:cubicBezTo>
                  <a:cubicBezTo>
                    <a:pt x="123" y="19"/>
                    <a:pt x="124" y="19"/>
                    <a:pt x="124" y="19"/>
                  </a:cubicBezTo>
                  <a:cubicBezTo>
                    <a:pt x="124" y="19"/>
                    <a:pt x="124" y="19"/>
                    <a:pt x="125" y="19"/>
                  </a:cubicBezTo>
                  <a:cubicBezTo>
                    <a:pt x="125" y="19"/>
                    <a:pt x="125" y="19"/>
                    <a:pt x="126" y="19"/>
                  </a:cubicBezTo>
                  <a:cubicBezTo>
                    <a:pt x="126" y="20"/>
                    <a:pt x="126" y="20"/>
                    <a:pt x="126" y="20"/>
                  </a:cubicBezTo>
                  <a:cubicBezTo>
                    <a:pt x="126" y="20"/>
                    <a:pt x="126" y="20"/>
                    <a:pt x="126" y="20"/>
                  </a:cubicBezTo>
                  <a:cubicBezTo>
                    <a:pt x="126" y="20"/>
                    <a:pt x="126" y="20"/>
                    <a:pt x="126" y="20"/>
                  </a:cubicBezTo>
                  <a:cubicBezTo>
                    <a:pt x="126" y="21"/>
                    <a:pt x="126" y="21"/>
                    <a:pt x="126" y="21"/>
                  </a:cubicBezTo>
                  <a:cubicBezTo>
                    <a:pt x="126" y="21"/>
                    <a:pt x="126" y="21"/>
                    <a:pt x="126" y="21"/>
                  </a:cubicBezTo>
                  <a:cubicBezTo>
                    <a:pt x="127" y="21"/>
                    <a:pt x="127" y="22"/>
                    <a:pt x="127" y="22"/>
                  </a:cubicBezTo>
                  <a:cubicBezTo>
                    <a:pt x="127" y="22"/>
                    <a:pt x="127" y="22"/>
                    <a:pt x="128" y="22"/>
                  </a:cubicBezTo>
                  <a:cubicBezTo>
                    <a:pt x="128" y="22"/>
                    <a:pt x="128" y="22"/>
                    <a:pt x="129" y="22"/>
                  </a:cubicBezTo>
                  <a:cubicBezTo>
                    <a:pt x="129" y="22"/>
                    <a:pt x="129" y="22"/>
                    <a:pt x="129" y="22"/>
                  </a:cubicBezTo>
                  <a:cubicBezTo>
                    <a:pt x="130" y="23"/>
                    <a:pt x="130" y="23"/>
                    <a:pt x="131" y="23"/>
                  </a:cubicBezTo>
                  <a:cubicBezTo>
                    <a:pt x="132" y="24"/>
                    <a:pt x="133" y="24"/>
                    <a:pt x="134" y="24"/>
                  </a:cubicBezTo>
                  <a:cubicBezTo>
                    <a:pt x="134" y="24"/>
                    <a:pt x="135" y="25"/>
                    <a:pt x="135" y="25"/>
                  </a:cubicBezTo>
                  <a:cubicBezTo>
                    <a:pt x="135" y="25"/>
                    <a:pt x="135" y="25"/>
                    <a:pt x="136" y="25"/>
                  </a:cubicBezTo>
                  <a:cubicBezTo>
                    <a:pt x="136" y="25"/>
                    <a:pt x="136" y="25"/>
                    <a:pt x="137" y="25"/>
                  </a:cubicBezTo>
                  <a:cubicBezTo>
                    <a:pt x="137" y="25"/>
                    <a:pt x="137" y="25"/>
                    <a:pt x="137" y="25"/>
                  </a:cubicBezTo>
                  <a:cubicBezTo>
                    <a:pt x="137" y="25"/>
                    <a:pt x="137" y="25"/>
                    <a:pt x="137" y="25"/>
                  </a:cubicBezTo>
                  <a:cubicBezTo>
                    <a:pt x="137" y="24"/>
                    <a:pt x="137" y="24"/>
                    <a:pt x="137" y="24"/>
                  </a:cubicBezTo>
                  <a:cubicBezTo>
                    <a:pt x="136" y="24"/>
                    <a:pt x="136" y="24"/>
                    <a:pt x="136" y="23"/>
                  </a:cubicBezTo>
                  <a:cubicBezTo>
                    <a:pt x="135" y="23"/>
                    <a:pt x="135" y="23"/>
                    <a:pt x="134" y="23"/>
                  </a:cubicBezTo>
                  <a:cubicBezTo>
                    <a:pt x="133" y="23"/>
                    <a:pt x="133" y="23"/>
                    <a:pt x="132" y="22"/>
                  </a:cubicBezTo>
                  <a:cubicBezTo>
                    <a:pt x="132" y="22"/>
                    <a:pt x="131" y="23"/>
                    <a:pt x="131" y="22"/>
                  </a:cubicBezTo>
                  <a:cubicBezTo>
                    <a:pt x="130" y="21"/>
                    <a:pt x="129" y="21"/>
                    <a:pt x="129" y="21"/>
                  </a:cubicBezTo>
                  <a:cubicBezTo>
                    <a:pt x="129" y="21"/>
                    <a:pt x="129" y="21"/>
                    <a:pt x="128" y="20"/>
                  </a:cubicBezTo>
                  <a:cubicBezTo>
                    <a:pt x="128" y="20"/>
                    <a:pt x="129" y="20"/>
                    <a:pt x="129" y="21"/>
                  </a:cubicBezTo>
                  <a:cubicBezTo>
                    <a:pt x="129" y="21"/>
                    <a:pt x="129" y="21"/>
                    <a:pt x="130" y="20"/>
                  </a:cubicBezTo>
                  <a:cubicBezTo>
                    <a:pt x="130" y="21"/>
                    <a:pt x="130" y="21"/>
                    <a:pt x="131" y="21"/>
                  </a:cubicBezTo>
                  <a:cubicBezTo>
                    <a:pt x="132" y="21"/>
                    <a:pt x="132" y="21"/>
                    <a:pt x="132" y="22"/>
                  </a:cubicBezTo>
                  <a:cubicBezTo>
                    <a:pt x="133" y="22"/>
                    <a:pt x="133" y="22"/>
                    <a:pt x="133" y="22"/>
                  </a:cubicBezTo>
                  <a:cubicBezTo>
                    <a:pt x="133" y="22"/>
                    <a:pt x="134" y="22"/>
                    <a:pt x="134" y="22"/>
                  </a:cubicBezTo>
                  <a:cubicBezTo>
                    <a:pt x="134" y="22"/>
                    <a:pt x="135" y="22"/>
                    <a:pt x="135" y="22"/>
                  </a:cubicBezTo>
                  <a:cubicBezTo>
                    <a:pt x="136" y="23"/>
                    <a:pt x="136" y="23"/>
                    <a:pt x="136" y="23"/>
                  </a:cubicBezTo>
                  <a:cubicBezTo>
                    <a:pt x="136" y="23"/>
                    <a:pt x="136" y="23"/>
                    <a:pt x="136" y="23"/>
                  </a:cubicBezTo>
                  <a:cubicBezTo>
                    <a:pt x="137" y="24"/>
                    <a:pt x="137" y="24"/>
                    <a:pt x="137" y="24"/>
                  </a:cubicBezTo>
                  <a:cubicBezTo>
                    <a:pt x="137" y="24"/>
                    <a:pt x="138" y="24"/>
                    <a:pt x="138" y="25"/>
                  </a:cubicBezTo>
                  <a:cubicBezTo>
                    <a:pt x="138" y="24"/>
                    <a:pt x="138" y="24"/>
                    <a:pt x="138" y="24"/>
                  </a:cubicBezTo>
                  <a:cubicBezTo>
                    <a:pt x="139" y="24"/>
                    <a:pt x="139" y="24"/>
                    <a:pt x="139" y="24"/>
                  </a:cubicBezTo>
                  <a:cubicBezTo>
                    <a:pt x="139" y="24"/>
                    <a:pt x="139" y="24"/>
                    <a:pt x="139" y="23"/>
                  </a:cubicBezTo>
                  <a:cubicBezTo>
                    <a:pt x="139" y="23"/>
                    <a:pt x="139" y="23"/>
                    <a:pt x="139" y="23"/>
                  </a:cubicBezTo>
                  <a:cubicBezTo>
                    <a:pt x="139" y="23"/>
                    <a:pt x="139" y="23"/>
                    <a:pt x="139" y="23"/>
                  </a:cubicBezTo>
                  <a:cubicBezTo>
                    <a:pt x="140" y="23"/>
                    <a:pt x="140" y="23"/>
                    <a:pt x="141" y="23"/>
                  </a:cubicBezTo>
                  <a:cubicBezTo>
                    <a:pt x="141" y="23"/>
                    <a:pt x="141" y="23"/>
                    <a:pt x="141" y="23"/>
                  </a:cubicBezTo>
                  <a:cubicBezTo>
                    <a:pt x="142" y="23"/>
                    <a:pt x="142" y="23"/>
                    <a:pt x="142" y="23"/>
                  </a:cubicBezTo>
                  <a:cubicBezTo>
                    <a:pt x="142" y="23"/>
                    <a:pt x="142" y="23"/>
                    <a:pt x="143" y="23"/>
                  </a:cubicBezTo>
                  <a:cubicBezTo>
                    <a:pt x="142" y="23"/>
                    <a:pt x="142" y="23"/>
                    <a:pt x="142" y="22"/>
                  </a:cubicBezTo>
                  <a:cubicBezTo>
                    <a:pt x="142" y="22"/>
                    <a:pt x="143" y="22"/>
                    <a:pt x="143" y="22"/>
                  </a:cubicBezTo>
                  <a:cubicBezTo>
                    <a:pt x="143" y="22"/>
                    <a:pt x="143" y="22"/>
                    <a:pt x="143" y="22"/>
                  </a:cubicBezTo>
                  <a:cubicBezTo>
                    <a:pt x="143" y="22"/>
                    <a:pt x="143" y="23"/>
                    <a:pt x="143" y="23"/>
                  </a:cubicBezTo>
                  <a:cubicBezTo>
                    <a:pt x="144" y="23"/>
                    <a:pt x="144" y="23"/>
                    <a:pt x="144" y="23"/>
                  </a:cubicBezTo>
                  <a:cubicBezTo>
                    <a:pt x="144" y="23"/>
                    <a:pt x="144" y="23"/>
                    <a:pt x="144" y="23"/>
                  </a:cubicBezTo>
                  <a:cubicBezTo>
                    <a:pt x="146" y="24"/>
                    <a:pt x="148" y="25"/>
                    <a:pt x="150" y="26"/>
                  </a:cubicBezTo>
                  <a:cubicBezTo>
                    <a:pt x="150" y="27"/>
                    <a:pt x="150" y="27"/>
                    <a:pt x="150" y="27"/>
                  </a:cubicBezTo>
                  <a:cubicBezTo>
                    <a:pt x="150" y="26"/>
                    <a:pt x="149" y="26"/>
                    <a:pt x="149" y="26"/>
                  </a:cubicBezTo>
                  <a:cubicBezTo>
                    <a:pt x="148" y="25"/>
                    <a:pt x="147" y="25"/>
                    <a:pt x="147" y="25"/>
                  </a:cubicBezTo>
                  <a:cubicBezTo>
                    <a:pt x="146" y="25"/>
                    <a:pt x="146" y="25"/>
                    <a:pt x="146" y="25"/>
                  </a:cubicBezTo>
                  <a:cubicBezTo>
                    <a:pt x="145" y="24"/>
                    <a:pt x="145" y="24"/>
                    <a:pt x="144" y="24"/>
                  </a:cubicBezTo>
                  <a:cubicBezTo>
                    <a:pt x="144" y="24"/>
                    <a:pt x="144" y="24"/>
                    <a:pt x="143" y="24"/>
                  </a:cubicBezTo>
                  <a:cubicBezTo>
                    <a:pt x="144" y="25"/>
                    <a:pt x="144" y="25"/>
                    <a:pt x="145" y="25"/>
                  </a:cubicBezTo>
                  <a:cubicBezTo>
                    <a:pt x="145" y="26"/>
                    <a:pt x="145" y="26"/>
                    <a:pt x="146" y="26"/>
                  </a:cubicBezTo>
                  <a:cubicBezTo>
                    <a:pt x="146" y="26"/>
                    <a:pt x="146" y="26"/>
                    <a:pt x="147" y="27"/>
                  </a:cubicBezTo>
                  <a:cubicBezTo>
                    <a:pt x="146" y="26"/>
                    <a:pt x="146" y="26"/>
                    <a:pt x="145" y="26"/>
                  </a:cubicBezTo>
                  <a:cubicBezTo>
                    <a:pt x="145" y="26"/>
                    <a:pt x="145" y="26"/>
                    <a:pt x="145" y="26"/>
                  </a:cubicBezTo>
                  <a:cubicBezTo>
                    <a:pt x="145" y="27"/>
                    <a:pt x="145" y="27"/>
                    <a:pt x="146" y="27"/>
                  </a:cubicBezTo>
                  <a:cubicBezTo>
                    <a:pt x="146" y="27"/>
                    <a:pt x="146" y="27"/>
                    <a:pt x="146" y="28"/>
                  </a:cubicBezTo>
                  <a:cubicBezTo>
                    <a:pt x="146" y="28"/>
                    <a:pt x="146" y="28"/>
                    <a:pt x="147" y="28"/>
                  </a:cubicBezTo>
                  <a:cubicBezTo>
                    <a:pt x="147" y="29"/>
                    <a:pt x="147" y="29"/>
                    <a:pt x="148" y="29"/>
                  </a:cubicBezTo>
                  <a:cubicBezTo>
                    <a:pt x="148" y="29"/>
                    <a:pt x="149" y="29"/>
                    <a:pt x="149" y="29"/>
                  </a:cubicBezTo>
                  <a:cubicBezTo>
                    <a:pt x="150" y="30"/>
                    <a:pt x="150" y="30"/>
                    <a:pt x="150" y="30"/>
                  </a:cubicBezTo>
                  <a:cubicBezTo>
                    <a:pt x="150" y="30"/>
                    <a:pt x="151" y="30"/>
                    <a:pt x="151" y="31"/>
                  </a:cubicBezTo>
                  <a:cubicBezTo>
                    <a:pt x="152" y="31"/>
                    <a:pt x="152" y="31"/>
                    <a:pt x="153" y="32"/>
                  </a:cubicBezTo>
                  <a:cubicBezTo>
                    <a:pt x="153" y="32"/>
                    <a:pt x="153" y="32"/>
                    <a:pt x="153" y="33"/>
                  </a:cubicBezTo>
                  <a:cubicBezTo>
                    <a:pt x="154" y="33"/>
                    <a:pt x="154" y="33"/>
                    <a:pt x="154" y="33"/>
                  </a:cubicBezTo>
                  <a:cubicBezTo>
                    <a:pt x="155" y="34"/>
                    <a:pt x="155" y="34"/>
                    <a:pt x="155" y="34"/>
                  </a:cubicBezTo>
                  <a:cubicBezTo>
                    <a:pt x="155" y="35"/>
                    <a:pt x="155" y="35"/>
                    <a:pt x="156" y="36"/>
                  </a:cubicBezTo>
                  <a:cubicBezTo>
                    <a:pt x="156" y="37"/>
                    <a:pt x="156" y="37"/>
                    <a:pt x="156" y="37"/>
                  </a:cubicBezTo>
                  <a:cubicBezTo>
                    <a:pt x="156" y="37"/>
                    <a:pt x="156" y="38"/>
                    <a:pt x="157" y="38"/>
                  </a:cubicBezTo>
                  <a:cubicBezTo>
                    <a:pt x="157" y="38"/>
                    <a:pt x="157" y="38"/>
                    <a:pt x="157" y="38"/>
                  </a:cubicBezTo>
                  <a:cubicBezTo>
                    <a:pt x="157" y="39"/>
                    <a:pt x="157" y="39"/>
                    <a:pt x="157" y="40"/>
                  </a:cubicBezTo>
                  <a:cubicBezTo>
                    <a:pt x="157" y="40"/>
                    <a:pt x="157" y="40"/>
                    <a:pt x="158" y="40"/>
                  </a:cubicBezTo>
                  <a:cubicBezTo>
                    <a:pt x="158" y="41"/>
                    <a:pt x="158" y="41"/>
                    <a:pt x="158" y="41"/>
                  </a:cubicBezTo>
                  <a:cubicBezTo>
                    <a:pt x="157" y="41"/>
                    <a:pt x="157" y="41"/>
                    <a:pt x="157" y="41"/>
                  </a:cubicBezTo>
                  <a:cubicBezTo>
                    <a:pt x="157" y="42"/>
                    <a:pt x="157" y="42"/>
                    <a:pt x="157" y="42"/>
                  </a:cubicBezTo>
                  <a:cubicBezTo>
                    <a:pt x="158" y="42"/>
                    <a:pt x="158" y="42"/>
                    <a:pt x="158" y="42"/>
                  </a:cubicBezTo>
                  <a:cubicBezTo>
                    <a:pt x="158" y="43"/>
                    <a:pt x="158" y="43"/>
                    <a:pt x="159" y="43"/>
                  </a:cubicBezTo>
                  <a:cubicBezTo>
                    <a:pt x="159" y="43"/>
                    <a:pt x="159" y="43"/>
                    <a:pt x="159" y="43"/>
                  </a:cubicBezTo>
                  <a:cubicBezTo>
                    <a:pt x="159" y="43"/>
                    <a:pt x="159" y="43"/>
                    <a:pt x="159" y="43"/>
                  </a:cubicBezTo>
                  <a:cubicBezTo>
                    <a:pt x="159" y="43"/>
                    <a:pt x="159" y="43"/>
                    <a:pt x="160" y="43"/>
                  </a:cubicBezTo>
                  <a:cubicBezTo>
                    <a:pt x="160" y="43"/>
                    <a:pt x="160" y="43"/>
                    <a:pt x="160" y="43"/>
                  </a:cubicBezTo>
                  <a:cubicBezTo>
                    <a:pt x="160" y="44"/>
                    <a:pt x="160" y="44"/>
                    <a:pt x="160" y="45"/>
                  </a:cubicBezTo>
                  <a:cubicBezTo>
                    <a:pt x="160" y="44"/>
                    <a:pt x="160" y="44"/>
                    <a:pt x="159" y="44"/>
                  </a:cubicBezTo>
                  <a:cubicBezTo>
                    <a:pt x="159" y="44"/>
                    <a:pt x="159" y="44"/>
                    <a:pt x="158" y="44"/>
                  </a:cubicBezTo>
                  <a:cubicBezTo>
                    <a:pt x="158" y="44"/>
                    <a:pt x="158" y="44"/>
                    <a:pt x="158" y="45"/>
                  </a:cubicBezTo>
                  <a:cubicBezTo>
                    <a:pt x="158" y="45"/>
                    <a:pt x="158" y="45"/>
                    <a:pt x="158" y="45"/>
                  </a:cubicBezTo>
                  <a:cubicBezTo>
                    <a:pt x="158" y="45"/>
                    <a:pt x="158" y="45"/>
                    <a:pt x="158" y="45"/>
                  </a:cubicBezTo>
                  <a:cubicBezTo>
                    <a:pt x="158" y="46"/>
                    <a:pt x="158" y="46"/>
                    <a:pt x="158" y="46"/>
                  </a:cubicBezTo>
                  <a:cubicBezTo>
                    <a:pt x="158" y="47"/>
                    <a:pt x="158" y="47"/>
                    <a:pt x="159" y="47"/>
                  </a:cubicBezTo>
                  <a:cubicBezTo>
                    <a:pt x="159" y="48"/>
                    <a:pt x="159" y="48"/>
                    <a:pt x="159" y="48"/>
                  </a:cubicBezTo>
                  <a:cubicBezTo>
                    <a:pt x="159" y="49"/>
                    <a:pt x="159" y="49"/>
                    <a:pt x="159" y="49"/>
                  </a:cubicBezTo>
                  <a:cubicBezTo>
                    <a:pt x="159" y="49"/>
                    <a:pt x="160" y="50"/>
                    <a:pt x="160" y="50"/>
                  </a:cubicBezTo>
                  <a:cubicBezTo>
                    <a:pt x="160" y="50"/>
                    <a:pt x="160" y="50"/>
                    <a:pt x="160" y="51"/>
                  </a:cubicBezTo>
                  <a:cubicBezTo>
                    <a:pt x="160" y="51"/>
                    <a:pt x="160" y="51"/>
                    <a:pt x="161" y="51"/>
                  </a:cubicBezTo>
                  <a:cubicBezTo>
                    <a:pt x="161" y="52"/>
                    <a:pt x="161" y="52"/>
                    <a:pt x="161" y="53"/>
                  </a:cubicBezTo>
                  <a:cubicBezTo>
                    <a:pt x="161" y="53"/>
                    <a:pt x="161" y="53"/>
                    <a:pt x="162" y="54"/>
                  </a:cubicBezTo>
                  <a:cubicBezTo>
                    <a:pt x="162" y="54"/>
                    <a:pt x="162" y="54"/>
                    <a:pt x="162" y="54"/>
                  </a:cubicBezTo>
                  <a:cubicBezTo>
                    <a:pt x="162" y="55"/>
                    <a:pt x="162" y="55"/>
                    <a:pt x="162" y="55"/>
                  </a:cubicBezTo>
                  <a:cubicBezTo>
                    <a:pt x="162" y="55"/>
                    <a:pt x="163" y="55"/>
                    <a:pt x="163" y="55"/>
                  </a:cubicBezTo>
                  <a:cubicBezTo>
                    <a:pt x="163" y="56"/>
                    <a:pt x="163" y="56"/>
                    <a:pt x="164" y="56"/>
                  </a:cubicBezTo>
                  <a:cubicBezTo>
                    <a:pt x="164" y="56"/>
                    <a:pt x="164" y="56"/>
                    <a:pt x="164" y="56"/>
                  </a:cubicBezTo>
                  <a:cubicBezTo>
                    <a:pt x="164" y="56"/>
                    <a:pt x="164" y="57"/>
                    <a:pt x="165" y="57"/>
                  </a:cubicBezTo>
                  <a:cubicBezTo>
                    <a:pt x="165" y="57"/>
                    <a:pt x="165" y="57"/>
                    <a:pt x="165" y="57"/>
                  </a:cubicBezTo>
                  <a:cubicBezTo>
                    <a:pt x="165" y="57"/>
                    <a:pt x="165" y="57"/>
                    <a:pt x="165" y="58"/>
                  </a:cubicBezTo>
                  <a:cubicBezTo>
                    <a:pt x="165" y="58"/>
                    <a:pt x="165" y="58"/>
                    <a:pt x="166" y="58"/>
                  </a:cubicBezTo>
                  <a:cubicBezTo>
                    <a:pt x="166" y="58"/>
                    <a:pt x="166" y="58"/>
                    <a:pt x="166" y="58"/>
                  </a:cubicBezTo>
                  <a:cubicBezTo>
                    <a:pt x="167" y="58"/>
                    <a:pt x="167" y="57"/>
                    <a:pt x="167" y="57"/>
                  </a:cubicBezTo>
                  <a:cubicBezTo>
                    <a:pt x="167" y="56"/>
                    <a:pt x="167" y="56"/>
                    <a:pt x="167" y="56"/>
                  </a:cubicBezTo>
                  <a:cubicBezTo>
                    <a:pt x="167" y="56"/>
                    <a:pt x="167" y="56"/>
                    <a:pt x="168" y="56"/>
                  </a:cubicBezTo>
                  <a:cubicBezTo>
                    <a:pt x="168" y="56"/>
                    <a:pt x="168" y="56"/>
                    <a:pt x="168" y="55"/>
                  </a:cubicBezTo>
                  <a:cubicBezTo>
                    <a:pt x="168" y="55"/>
                    <a:pt x="168" y="55"/>
                    <a:pt x="168" y="54"/>
                  </a:cubicBezTo>
                  <a:cubicBezTo>
                    <a:pt x="169" y="54"/>
                    <a:pt x="169" y="54"/>
                    <a:pt x="169" y="54"/>
                  </a:cubicBezTo>
                  <a:cubicBezTo>
                    <a:pt x="170" y="55"/>
                    <a:pt x="170" y="55"/>
                    <a:pt x="170" y="55"/>
                  </a:cubicBezTo>
                  <a:cubicBezTo>
                    <a:pt x="170" y="55"/>
                    <a:pt x="170" y="55"/>
                    <a:pt x="170" y="55"/>
                  </a:cubicBezTo>
                  <a:cubicBezTo>
                    <a:pt x="170" y="55"/>
                    <a:pt x="170" y="55"/>
                    <a:pt x="171" y="55"/>
                  </a:cubicBezTo>
                  <a:cubicBezTo>
                    <a:pt x="171" y="55"/>
                    <a:pt x="171" y="55"/>
                    <a:pt x="172" y="56"/>
                  </a:cubicBezTo>
                  <a:cubicBezTo>
                    <a:pt x="172" y="56"/>
                    <a:pt x="172" y="56"/>
                    <a:pt x="172" y="56"/>
                  </a:cubicBezTo>
                  <a:cubicBezTo>
                    <a:pt x="173" y="56"/>
                    <a:pt x="173" y="56"/>
                    <a:pt x="173" y="56"/>
                  </a:cubicBezTo>
                  <a:cubicBezTo>
                    <a:pt x="174" y="56"/>
                    <a:pt x="174" y="56"/>
                    <a:pt x="174" y="56"/>
                  </a:cubicBezTo>
                  <a:cubicBezTo>
                    <a:pt x="174" y="55"/>
                    <a:pt x="174" y="55"/>
                    <a:pt x="173" y="54"/>
                  </a:cubicBezTo>
                  <a:cubicBezTo>
                    <a:pt x="174" y="55"/>
                    <a:pt x="174" y="55"/>
                    <a:pt x="175" y="56"/>
                  </a:cubicBezTo>
                  <a:cubicBezTo>
                    <a:pt x="175" y="57"/>
                    <a:pt x="175" y="57"/>
                    <a:pt x="175" y="57"/>
                  </a:cubicBezTo>
                  <a:cubicBezTo>
                    <a:pt x="176" y="57"/>
                    <a:pt x="176" y="57"/>
                    <a:pt x="176" y="57"/>
                  </a:cubicBezTo>
                  <a:cubicBezTo>
                    <a:pt x="176" y="58"/>
                    <a:pt x="177" y="58"/>
                    <a:pt x="177" y="58"/>
                  </a:cubicBezTo>
                  <a:cubicBezTo>
                    <a:pt x="177" y="58"/>
                    <a:pt x="178" y="58"/>
                    <a:pt x="178" y="59"/>
                  </a:cubicBezTo>
                  <a:cubicBezTo>
                    <a:pt x="178" y="59"/>
                    <a:pt x="178" y="59"/>
                    <a:pt x="178" y="58"/>
                  </a:cubicBezTo>
                  <a:cubicBezTo>
                    <a:pt x="179" y="59"/>
                    <a:pt x="179" y="59"/>
                    <a:pt x="180" y="60"/>
                  </a:cubicBezTo>
                  <a:cubicBezTo>
                    <a:pt x="180" y="60"/>
                    <a:pt x="180" y="60"/>
                    <a:pt x="180" y="60"/>
                  </a:cubicBezTo>
                  <a:cubicBezTo>
                    <a:pt x="181" y="61"/>
                    <a:pt x="181" y="63"/>
                    <a:pt x="182" y="65"/>
                  </a:cubicBezTo>
                  <a:cubicBezTo>
                    <a:pt x="182" y="65"/>
                    <a:pt x="182" y="65"/>
                    <a:pt x="182" y="65"/>
                  </a:cubicBezTo>
                  <a:cubicBezTo>
                    <a:pt x="182" y="65"/>
                    <a:pt x="182" y="65"/>
                    <a:pt x="182" y="65"/>
                  </a:cubicBezTo>
                  <a:cubicBezTo>
                    <a:pt x="182" y="65"/>
                    <a:pt x="182" y="65"/>
                    <a:pt x="182" y="65"/>
                  </a:cubicBezTo>
                  <a:cubicBezTo>
                    <a:pt x="182" y="65"/>
                    <a:pt x="182" y="65"/>
                    <a:pt x="182" y="65"/>
                  </a:cubicBezTo>
                  <a:cubicBezTo>
                    <a:pt x="182" y="65"/>
                    <a:pt x="182" y="65"/>
                    <a:pt x="182" y="65"/>
                  </a:cubicBezTo>
                  <a:cubicBezTo>
                    <a:pt x="182" y="64"/>
                    <a:pt x="182" y="64"/>
                    <a:pt x="181" y="64"/>
                  </a:cubicBezTo>
                  <a:cubicBezTo>
                    <a:pt x="181" y="64"/>
                    <a:pt x="181" y="64"/>
                    <a:pt x="181" y="64"/>
                  </a:cubicBezTo>
                  <a:cubicBezTo>
                    <a:pt x="181" y="63"/>
                    <a:pt x="181" y="63"/>
                    <a:pt x="181" y="63"/>
                  </a:cubicBezTo>
                  <a:cubicBezTo>
                    <a:pt x="180" y="63"/>
                    <a:pt x="180" y="62"/>
                    <a:pt x="180" y="62"/>
                  </a:cubicBezTo>
                  <a:cubicBezTo>
                    <a:pt x="180" y="62"/>
                    <a:pt x="180" y="62"/>
                    <a:pt x="180" y="62"/>
                  </a:cubicBezTo>
                  <a:cubicBezTo>
                    <a:pt x="180" y="63"/>
                    <a:pt x="180" y="63"/>
                    <a:pt x="179" y="63"/>
                  </a:cubicBezTo>
                  <a:cubicBezTo>
                    <a:pt x="180" y="63"/>
                    <a:pt x="180" y="63"/>
                    <a:pt x="180" y="63"/>
                  </a:cubicBezTo>
                  <a:cubicBezTo>
                    <a:pt x="180" y="64"/>
                    <a:pt x="181" y="64"/>
                    <a:pt x="181" y="64"/>
                  </a:cubicBezTo>
                  <a:cubicBezTo>
                    <a:pt x="181" y="64"/>
                    <a:pt x="181" y="64"/>
                    <a:pt x="181" y="64"/>
                  </a:cubicBezTo>
                  <a:cubicBezTo>
                    <a:pt x="181" y="64"/>
                    <a:pt x="181" y="64"/>
                    <a:pt x="180" y="64"/>
                  </a:cubicBezTo>
                  <a:cubicBezTo>
                    <a:pt x="180" y="64"/>
                    <a:pt x="180" y="64"/>
                    <a:pt x="180" y="64"/>
                  </a:cubicBezTo>
                  <a:cubicBezTo>
                    <a:pt x="180" y="64"/>
                    <a:pt x="180" y="64"/>
                    <a:pt x="180" y="64"/>
                  </a:cubicBezTo>
                  <a:cubicBezTo>
                    <a:pt x="181" y="64"/>
                    <a:pt x="181" y="64"/>
                    <a:pt x="181" y="65"/>
                  </a:cubicBezTo>
                  <a:cubicBezTo>
                    <a:pt x="181" y="65"/>
                    <a:pt x="181" y="65"/>
                    <a:pt x="181" y="65"/>
                  </a:cubicBezTo>
                  <a:cubicBezTo>
                    <a:pt x="181" y="65"/>
                    <a:pt x="181" y="65"/>
                    <a:pt x="182" y="65"/>
                  </a:cubicBezTo>
                  <a:cubicBezTo>
                    <a:pt x="181" y="65"/>
                    <a:pt x="181" y="65"/>
                    <a:pt x="181" y="65"/>
                  </a:cubicBezTo>
                  <a:cubicBezTo>
                    <a:pt x="181" y="65"/>
                    <a:pt x="181" y="65"/>
                    <a:pt x="181" y="65"/>
                  </a:cubicBezTo>
                  <a:cubicBezTo>
                    <a:pt x="181" y="66"/>
                    <a:pt x="181" y="66"/>
                    <a:pt x="182" y="66"/>
                  </a:cubicBezTo>
                  <a:cubicBezTo>
                    <a:pt x="182" y="66"/>
                    <a:pt x="182" y="66"/>
                    <a:pt x="182" y="66"/>
                  </a:cubicBezTo>
                  <a:cubicBezTo>
                    <a:pt x="182" y="67"/>
                    <a:pt x="182" y="67"/>
                    <a:pt x="183" y="67"/>
                  </a:cubicBezTo>
                  <a:cubicBezTo>
                    <a:pt x="183" y="67"/>
                    <a:pt x="183" y="68"/>
                    <a:pt x="183" y="68"/>
                  </a:cubicBezTo>
                  <a:cubicBezTo>
                    <a:pt x="183" y="68"/>
                    <a:pt x="183" y="68"/>
                    <a:pt x="184" y="68"/>
                  </a:cubicBezTo>
                  <a:cubicBezTo>
                    <a:pt x="190" y="85"/>
                    <a:pt x="191" y="104"/>
                    <a:pt x="186" y="122"/>
                  </a:cubicBezTo>
                  <a:cubicBezTo>
                    <a:pt x="183" y="132"/>
                    <a:pt x="178" y="141"/>
                    <a:pt x="172" y="149"/>
                  </a:cubicBezTo>
                  <a:cubicBezTo>
                    <a:pt x="155" y="171"/>
                    <a:pt x="128" y="185"/>
                    <a:pt x="99" y="184"/>
                  </a:cubicBezTo>
                  <a:close/>
                  <a:moveTo>
                    <a:pt x="128" y="59"/>
                  </a:moveTo>
                  <a:cubicBezTo>
                    <a:pt x="128" y="59"/>
                    <a:pt x="129" y="59"/>
                    <a:pt x="129" y="59"/>
                  </a:cubicBezTo>
                  <a:cubicBezTo>
                    <a:pt x="129" y="60"/>
                    <a:pt x="129" y="60"/>
                    <a:pt x="129" y="61"/>
                  </a:cubicBezTo>
                  <a:cubicBezTo>
                    <a:pt x="129" y="61"/>
                    <a:pt x="129" y="61"/>
                    <a:pt x="129" y="61"/>
                  </a:cubicBezTo>
                  <a:cubicBezTo>
                    <a:pt x="128" y="60"/>
                    <a:pt x="128" y="60"/>
                    <a:pt x="128" y="60"/>
                  </a:cubicBezTo>
                  <a:cubicBezTo>
                    <a:pt x="128" y="60"/>
                    <a:pt x="128" y="60"/>
                    <a:pt x="128" y="60"/>
                  </a:cubicBezTo>
                  <a:cubicBezTo>
                    <a:pt x="128" y="61"/>
                    <a:pt x="127" y="61"/>
                    <a:pt x="127" y="61"/>
                  </a:cubicBezTo>
                  <a:cubicBezTo>
                    <a:pt x="127" y="61"/>
                    <a:pt x="127" y="61"/>
                    <a:pt x="127" y="62"/>
                  </a:cubicBezTo>
                  <a:cubicBezTo>
                    <a:pt x="127" y="62"/>
                    <a:pt x="126" y="62"/>
                    <a:pt x="126" y="62"/>
                  </a:cubicBezTo>
                  <a:cubicBezTo>
                    <a:pt x="126" y="62"/>
                    <a:pt x="127" y="61"/>
                    <a:pt x="126" y="61"/>
                  </a:cubicBezTo>
                  <a:cubicBezTo>
                    <a:pt x="125" y="60"/>
                    <a:pt x="126" y="60"/>
                    <a:pt x="126" y="60"/>
                  </a:cubicBezTo>
                  <a:cubicBezTo>
                    <a:pt x="126" y="60"/>
                    <a:pt x="126" y="58"/>
                    <a:pt x="125" y="58"/>
                  </a:cubicBezTo>
                  <a:cubicBezTo>
                    <a:pt x="125" y="58"/>
                    <a:pt x="126" y="58"/>
                    <a:pt x="127" y="59"/>
                  </a:cubicBezTo>
                  <a:cubicBezTo>
                    <a:pt x="128" y="60"/>
                    <a:pt x="128" y="59"/>
                    <a:pt x="128" y="59"/>
                  </a:cubicBezTo>
                  <a:close/>
                  <a:moveTo>
                    <a:pt x="130" y="64"/>
                  </a:moveTo>
                  <a:cubicBezTo>
                    <a:pt x="129" y="64"/>
                    <a:pt x="129" y="64"/>
                    <a:pt x="128" y="64"/>
                  </a:cubicBezTo>
                  <a:cubicBezTo>
                    <a:pt x="128" y="64"/>
                    <a:pt x="127" y="64"/>
                    <a:pt x="127" y="64"/>
                  </a:cubicBezTo>
                  <a:cubicBezTo>
                    <a:pt x="127" y="64"/>
                    <a:pt x="126" y="64"/>
                    <a:pt x="126" y="64"/>
                  </a:cubicBezTo>
                  <a:cubicBezTo>
                    <a:pt x="126" y="64"/>
                    <a:pt x="126" y="64"/>
                    <a:pt x="125" y="64"/>
                  </a:cubicBezTo>
                  <a:cubicBezTo>
                    <a:pt x="125" y="64"/>
                    <a:pt x="126" y="63"/>
                    <a:pt x="126" y="63"/>
                  </a:cubicBezTo>
                  <a:cubicBezTo>
                    <a:pt x="127" y="63"/>
                    <a:pt x="127" y="63"/>
                    <a:pt x="128" y="63"/>
                  </a:cubicBezTo>
                  <a:cubicBezTo>
                    <a:pt x="129" y="63"/>
                    <a:pt x="130" y="64"/>
                    <a:pt x="130" y="64"/>
                  </a:cubicBezTo>
                  <a:close/>
                  <a:moveTo>
                    <a:pt x="129" y="62"/>
                  </a:moveTo>
                  <a:cubicBezTo>
                    <a:pt x="129" y="62"/>
                    <a:pt x="130" y="62"/>
                    <a:pt x="131" y="62"/>
                  </a:cubicBezTo>
                  <a:cubicBezTo>
                    <a:pt x="131" y="63"/>
                    <a:pt x="132" y="63"/>
                    <a:pt x="132" y="63"/>
                  </a:cubicBezTo>
                  <a:cubicBezTo>
                    <a:pt x="132" y="63"/>
                    <a:pt x="132" y="63"/>
                    <a:pt x="133" y="63"/>
                  </a:cubicBezTo>
                  <a:cubicBezTo>
                    <a:pt x="133" y="63"/>
                    <a:pt x="133" y="63"/>
                    <a:pt x="133" y="64"/>
                  </a:cubicBezTo>
                  <a:cubicBezTo>
                    <a:pt x="133" y="64"/>
                    <a:pt x="133" y="64"/>
                    <a:pt x="133" y="64"/>
                  </a:cubicBezTo>
                  <a:cubicBezTo>
                    <a:pt x="132" y="64"/>
                    <a:pt x="132" y="64"/>
                    <a:pt x="131" y="64"/>
                  </a:cubicBezTo>
                  <a:cubicBezTo>
                    <a:pt x="131" y="63"/>
                    <a:pt x="131" y="63"/>
                    <a:pt x="131" y="63"/>
                  </a:cubicBezTo>
                  <a:cubicBezTo>
                    <a:pt x="130" y="63"/>
                    <a:pt x="130" y="63"/>
                    <a:pt x="129" y="62"/>
                  </a:cubicBezTo>
                  <a:close/>
                  <a:moveTo>
                    <a:pt x="135" y="99"/>
                  </a:moveTo>
                  <a:cubicBezTo>
                    <a:pt x="134" y="99"/>
                    <a:pt x="134" y="100"/>
                    <a:pt x="134" y="100"/>
                  </a:cubicBezTo>
                  <a:cubicBezTo>
                    <a:pt x="135" y="100"/>
                    <a:pt x="135" y="100"/>
                    <a:pt x="136" y="100"/>
                  </a:cubicBezTo>
                  <a:cubicBezTo>
                    <a:pt x="136" y="100"/>
                    <a:pt x="136" y="100"/>
                    <a:pt x="135" y="99"/>
                  </a:cubicBezTo>
                  <a:close/>
                  <a:moveTo>
                    <a:pt x="109" y="14"/>
                  </a:moveTo>
                  <a:cubicBezTo>
                    <a:pt x="109" y="14"/>
                    <a:pt x="109" y="14"/>
                    <a:pt x="108" y="13"/>
                  </a:cubicBezTo>
                  <a:cubicBezTo>
                    <a:pt x="108" y="13"/>
                    <a:pt x="108" y="13"/>
                    <a:pt x="107" y="13"/>
                  </a:cubicBezTo>
                  <a:cubicBezTo>
                    <a:pt x="108" y="14"/>
                    <a:pt x="108" y="14"/>
                    <a:pt x="108" y="14"/>
                  </a:cubicBezTo>
                  <a:cubicBezTo>
                    <a:pt x="108" y="14"/>
                    <a:pt x="108" y="14"/>
                    <a:pt x="107" y="14"/>
                  </a:cubicBezTo>
                  <a:cubicBezTo>
                    <a:pt x="108" y="14"/>
                    <a:pt x="108" y="14"/>
                    <a:pt x="108" y="14"/>
                  </a:cubicBezTo>
                  <a:cubicBezTo>
                    <a:pt x="108" y="14"/>
                    <a:pt x="109" y="14"/>
                    <a:pt x="109" y="15"/>
                  </a:cubicBezTo>
                  <a:cubicBezTo>
                    <a:pt x="109" y="14"/>
                    <a:pt x="109" y="14"/>
                    <a:pt x="110" y="14"/>
                  </a:cubicBezTo>
                  <a:cubicBezTo>
                    <a:pt x="110" y="14"/>
                    <a:pt x="110" y="15"/>
                    <a:pt x="111" y="14"/>
                  </a:cubicBezTo>
                  <a:cubicBezTo>
                    <a:pt x="111" y="14"/>
                    <a:pt x="112" y="13"/>
                    <a:pt x="112" y="13"/>
                  </a:cubicBezTo>
                  <a:cubicBezTo>
                    <a:pt x="112" y="13"/>
                    <a:pt x="112" y="13"/>
                    <a:pt x="111" y="13"/>
                  </a:cubicBezTo>
                  <a:cubicBezTo>
                    <a:pt x="111" y="13"/>
                    <a:pt x="111" y="13"/>
                    <a:pt x="111" y="13"/>
                  </a:cubicBezTo>
                  <a:cubicBezTo>
                    <a:pt x="110" y="13"/>
                    <a:pt x="110" y="13"/>
                    <a:pt x="110" y="13"/>
                  </a:cubicBezTo>
                  <a:cubicBezTo>
                    <a:pt x="109" y="13"/>
                    <a:pt x="109" y="13"/>
                    <a:pt x="109" y="13"/>
                  </a:cubicBezTo>
                  <a:cubicBezTo>
                    <a:pt x="109" y="13"/>
                    <a:pt x="108" y="13"/>
                    <a:pt x="108" y="13"/>
                  </a:cubicBezTo>
                  <a:cubicBezTo>
                    <a:pt x="108" y="13"/>
                    <a:pt x="108" y="13"/>
                    <a:pt x="108" y="13"/>
                  </a:cubicBezTo>
                  <a:cubicBezTo>
                    <a:pt x="108" y="13"/>
                    <a:pt x="108" y="13"/>
                    <a:pt x="108" y="13"/>
                  </a:cubicBezTo>
                  <a:cubicBezTo>
                    <a:pt x="109" y="13"/>
                    <a:pt x="109" y="14"/>
                    <a:pt x="109" y="14"/>
                  </a:cubicBezTo>
                  <a:close/>
                  <a:moveTo>
                    <a:pt x="107" y="14"/>
                  </a:moveTo>
                  <a:cubicBezTo>
                    <a:pt x="107" y="13"/>
                    <a:pt x="107" y="13"/>
                    <a:pt x="107" y="13"/>
                  </a:cubicBezTo>
                  <a:cubicBezTo>
                    <a:pt x="107" y="13"/>
                    <a:pt x="106" y="13"/>
                    <a:pt x="106" y="13"/>
                  </a:cubicBezTo>
                  <a:cubicBezTo>
                    <a:pt x="106" y="13"/>
                    <a:pt x="106" y="13"/>
                    <a:pt x="106" y="13"/>
                  </a:cubicBezTo>
                  <a:cubicBezTo>
                    <a:pt x="106" y="14"/>
                    <a:pt x="106" y="14"/>
                    <a:pt x="106" y="14"/>
                  </a:cubicBezTo>
                  <a:cubicBezTo>
                    <a:pt x="107" y="14"/>
                    <a:pt x="107" y="14"/>
                    <a:pt x="107" y="14"/>
                  </a:cubicBezTo>
                  <a:close/>
                  <a:moveTo>
                    <a:pt x="114" y="15"/>
                  </a:moveTo>
                  <a:cubicBezTo>
                    <a:pt x="114" y="15"/>
                    <a:pt x="114" y="15"/>
                    <a:pt x="114" y="15"/>
                  </a:cubicBezTo>
                  <a:cubicBezTo>
                    <a:pt x="115" y="15"/>
                    <a:pt x="115" y="16"/>
                    <a:pt x="116" y="16"/>
                  </a:cubicBezTo>
                  <a:cubicBezTo>
                    <a:pt x="115" y="15"/>
                    <a:pt x="115" y="15"/>
                    <a:pt x="115" y="15"/>
                  </a:cubicBezTo>
                  <a:cubicBezTo>
                    <a:pt x="115" y="15"/>
                    <a:pt x="114" y="15"/>
                    <a:pt x="114" y="15"/>
                  </a:cubicBezTo>
                  <a:close/>
                  <a:moveTo>
                    <a:pt x="110" y="15"/>
                  </a:moveTo>
                  <a:cubicBezTo>
                    <a:pt x="109" y="15"/>
                    <a:pt x="109" y="15"/>
                    <a:pt x="109" y="16"/>
                  </a:cubicBezTo>
                  <a:cubicBezTo>
                    <a:pt x="109" y="16"/>
                    <a:pt x="110" y="16"/>
                    <a:pt x="110" y="16"/>
                  </a:cubicBezTo>
                  <a:cubicBezTo>
                    <a:pt x="110" y="16"/>
                    <a:pt x="110" y="16"/>
                    <a:pt x="110" y="16"/>
                  </a:cubicBezTo>
                  <a:cubicBezTo>
                    <a:pt x="110" y="16"/>
                    <a:pt x="110" y="16"/>
                    <a:pt x="109" y="16"/>
                  </a:cubicBezTo>
                  <a:cubicBezTo>
                    <a:pt x="110" y="16"/>
                    <a:pt x="110" y="16"/>
                    <a:pt x="110" y="16"/>
                  </a:cubicBezTo>
                  <a:cubicBezTo>
                    <a:pt x="110" y="16"/>
                    <a:pt x="110" y="16"/>
                    <a:pt x="109" y="16"/>
                  </a:cubicBezTo>
                  <a:cubicBezTo>
                    <a:pt x="109" y="16"/>
                    <a:pt x="109" y="16"/>
                    <a:pt x="108" y="16"/>
                  </a:cubicBezTo>
                  <a:cubicBezTo>
                    <a:pt x="108" y="16"/>
                    <a:pt x="108" y="16"/>
                    <a:pt x="108" y="15"/>
                  </a:cubicBezTo>
                  <a:cubicBezTo>
                    <a:pt x="107" y="15"/>
                    <a:pt x="107" y="15"/>
                    <a:pt x="107" y="15"/>
                  </a:cubicBezTo>
                  <a:cubicBezTo>
                    <a:pt x="107" y="15"/>
                    <a:pt x="107" y="15"/>
                    <a:pt x="106" y="15"/>
                  </a:cubicBezTo>
                  <a:cubicBezTo>
                    <a:pt x="106" y="15"/>
                    <a:pt x="106" y="15"/>
                    <a:pt x="106" y="15"/>
                  </a:cubicBezTo>
                  <a:cubicBezTo>
                    <a:pt x="106" y="15"/>
                    <a:pt x="106" y="15"/>
                    <a:pt x="106" y="15"/>
                  </a:cubicBezTo>
                  <a:cubicBezTo>
                    <a:pt x="106" y="15"/>
                    <a:pt x="107" y="15"/>
                    <a:pt x="107" y="15"/>
                  </a:cubicBezTo>
                  <a:cubicBezTo>
                    <a:pt x="107" y="15"/>
                    <a:pt x="107" y="14"/>
                    <a:pt x="107" y="14"/>
                  </a:cubicBezTo>
                  <a:cubicBezTo>
                    <a:pt x="107" y="14"/>
                    <a:pt x="107" y="14"/>
                    <a:pt x="107" y="14"/>
                  </a:cubicBezTo>
                  <a:cubicBezTo>
                    <a:pt x="107" y="14"/>
                    <a:pt x="107" y="14"/>
                    <a:pt x="106" y="14"/>
                  </a:cubicBezTo>
                  <a:cubicBezTo>
                    <a:pt x="106" y="14"/>
                    <a:pt x="106" y="14"/>
                    <a:pt x="106" y="15"/>
                  </a:cubicBezTo>
                  <a:cubicBezTo>
                    <a:pt x="106" y="15"/>
                    <a:pt x="105" y="14"/>
                    <a:pt x="104" y="15"/>
                  </a:cubicBezTo>
                  <a:cubicBezTo>
                    <a:pt x="104" y="15"/>
                    <a:pt x="104" y="15"/>
                    <a:pt x="104" y="15"/>
                  </a:cubicBezTo>
                  <a:cubicBezTo>
                    <a:pt x="104" y="15"/>
                    <a:pt x="104" y="15"/>
                    <a:pt x="103" y="15"/>
                  </a:cubicBezTo>
                  <a:cubicBezTo>
                    <a:pt x="102" y="15"/>
                    <a:pt x="102" y="16"/>
                    <a:pt x="102" y="16"/>
                  </a:cubicBezTo>
                  <a:cubicBezTo>
                    <a:pt x="103" y="16"/>
                    <a:pt x="103" y="16"/>
                    <a:pt x="103" y="16"/>
                  </a:cubicBezTo>
                  <a:cubicBezTo>
                    <a:pt x="103" y="16"/>
                    <a:pt x="104" y="17"/>
                    <a:pt x="104" y="16"/>
                  </a:cubicBezTo>
                  <a:cubicBezTo>
                    <a:pt x="104" y="16"/>
                    <a:pt x="104" y="17"/>
                    <a:pt x="105" y="16"/>
                  </a:cubicBezTo>
                  <a:cubicBezTo>
                    <a:pt x="106" y="16"/>
                    <a:pt x="106" y="16"/>
                    <a:pt x="106" y="16"/>
                  </a:cubicBezTo>
                  <a:cubicBezTo>
                    <a:pt x="106" y="16"/>
                    <a:pt x="106" y="16"/>
                    <a:pt x="106" y="16"/>
                  </a:cubicBezTo>
                  <a:cubicBezTo>
                    <a:pt x="106" y="17"/>
                    <a:pt x="106" y="17"/>
                    <a:pt x="105" y="17"/>
                  </a:cubicBezTo>
                  <a:cubicBezTo>
                    <a:pt x="105" y="17"/>
                    <a:pt x="105" y="17"/>
                    <a:pt x="105" y="17"/>
                  </a:cubicBezTo>
                  <a:cubicBezTo>
                    <a:pt x="105" y="17"/>
                    <a:pt x="106" y="17"/>
                    <a:pt x="106" y="17"/>
                  </a:cubicBezTo>
                  <a:cubicBezTo>
                    <a:pt x="106" y="17"/>
                    <a:pt x="106" y="17"/>
                    <a:pt x="107" y="17"/>
                  </a:cubicBezTo>
                  <a:cubicBezTo>
                    <a:pt x="107" y="17"/>
                    <a:pt x="107" y="17"/>
                    <a:pt x="108" y="17"/>
                  </a:cubicBezTo>
                  <a:cubicBezTo>
                    <a:pt x="108" y="17"/>
                    <a:pt x="108" y="17"/>
                    <a:pt x="109" y="17"/>
                  </a:cubicBezTo>
                  <a:cubicBezTo>
                    <a:pt x="109" y="17"/>
                    <a:pt x="109" y="17"/>
                    <a:pt x="110" y="17"/>
                  </a:cubicBezTo>
                  <a:cubicBezTo>
                    <a:pt x="111" y="17"/>
                    <a:pt x="111" y="17"/>
                    <a:pt x="112" y="18"/>
                  </a:cubicBezTo>
                  <a:cubicBezTo>
                    <a:pt x="112" y="18"/>
                    <a:pt x="113" y="18"/>
                    <a:pt x="113" y="18"/>
                  </a:cubicBezTo>
                  <a:cubicBezTo>
                    <a:pt x="114" y="17"/>
                    <a:pt x="114" y="17"/>
                    <a:pt x="114" y="17"/>
                  </a:cubicBezTo>
                  <a:cubicBezTo>
                    <a:pt x="114" y="17"/>
                    <a:pt x="114" y="17"/>
                    <a:pt x="114" y="16"/>
                  </a:cubicBezTo>
                  <a:cubicBezTo>
                    <a:pt x="113" y="16"/>
                    <a:pt x="113" y="16"/>
                    <a:pt x="113" y="17"/>
                  </a:cubicBezTo>
                  <a:cubicBezTo>
                    <a:pt x="112" y="16"/>
                    <a:pt x="112" y="16"/>
                    <a:pt x="112" y="16"/>
                  </a:cubicBezTo>
                  <a:cubicBezTo>
                    <a:pt x="112" y="16"/>
                    <a:pt x="112" y="16"/>
                    <a:pt x="112" y="16"/>
                  </a:cubicBezTo>
                  <a:cubicBezTo>
                    <a:pt x="112" y="16"/>
                    <a:pt x="112" y="15"/>
                    <a:pt x="112" y="15"/>
                  </a:cubicBezTo>
                  <a:cubicBezTo>
                    <a:pt x="111" y="15"/>
                    <a:pt x="111" y="15"/>
                    <a:pt x="111" y="15"/>
                  </a:cubicBezTo>
                  <a:cubicBezTo>
                    <a:pt x="111" y="15"/>
                    <a:pt x="111" y="15"/>
                    <a:pt x="110" y="15"/>
                  </a:cubicBezTo>
                  <a:cubicBezTo>
                    <a:pt x="110" y="15"/>
                    <a:pt x="110" y="15"/>
                    <a:pt x="110" y="15"/>
                  </a:cubicBezTo>
                  <a:close/>
                  <a:moveTo>
                    <a:pt x="40" y="36"/>
                  </a:moveTo>
                  <a:cubicBezTo>
                    <a:pt x="40" y="36"/>
                    <a:pt x="40" y="36"/>
                    <a:pt x="40" y="37"/>
                  </a:cubicBezTo>
                  <a:cubicBezTo>
                    <a:pt x="40" y="37"/>
                    <a:pt x="40" y="36"/>
                    <a:pt x="40" y="36"/>
                  </a:cubicBezTo>
                  <a:cubicBezTo>
                    <a:pt x="41" y="36"/>
                    <a:pt x="41" y="36"/>
                    <a:pt x="41" y="36"/>
                  </a:cubicBezTo>
                  <a:cubicBezTo>
                    <a:pt x="40" y="36"/>
                    <a:pt x="40" y="36"/>
                    <a:pt x="40" y="36"/>
                  </a:cubicBezTo>
                  <a:close/>
                  <a:moveTo>
                    <a:pt x="99" y="15"/>
                  </a:moveTo>
                  <a:cubicBezTo>
                    <a:pt x="99" y="15"/>
                    <a:pt x="99" y="15"/>
                    <a:pt x="100" y="15"/>
                  </a:cubicBezTo>
                  <a:cubicBezTo>
                    <a:pt x="100" y="15"/>
                    <a:pt x="100" y="15"/>
                    <a:pt x="100" y="15"/>
                  </a:cubicBezTo>
                  <a:cubicBezTo>
                    <a:pt x="100" y="15"/>
                    <a:pt x="100" y="15"/>
                    <a:pt x="101" y="15"/>
                  </a:cubicBezTo>
                  <a:cubicBezTo>
                    <a:pt x="101" y="15"/>
                    <a:pt x="101" y="15"/>
                    <a:pt x="101" y="15"/>
                  </a:cubicBezTo>
                  <a:cubicBezTo>
                    <a:pt x="102" y="15"/>
                    <a:pt x="102" y="15"/>
                    <a:pt x="102" y="15"/>
                  </a:cubicBezTo>
                  <a:cubicBezTo>
                    <a:pt x="102" y="15"/>
                    <a:pt x="102" y="14"/>
                    <a:pt x="103" y="14"/>
                  </a:cubicBezTo>
                  <a:cubicBezTo>
                    <a:pt x="103" y="14"/>
                    <a:pt x="103" y="14"/>
                    <a:pt x="103" y="15"/>
                  </a:cubicBezTo>
                  <a:cubicBezTo>
                    <a:pt x="103" y="15"/>
                    <a:pt x="103" y="15"/>
                    <a:pt x="103" y="15"/>
                  </a:cubicBezTo>
                  <a:cubicBezTo>
                    <a:pt x="103" y="15"/>
                    <a:pt x="103" y="15"/>
                    <a:pt x="103" y="15"/>
                  </a:cubicBezTo>
                  <a:cubicBezTo>
                    <a:pt x="103" y="15"/>
                    <a:pt x="103" y="15"/>
                    <a:pt x="104" y="14"/>
                  </a:cubicBezTo>
                  <a:cubicBezTo>
                    <a:pt x="104" y="14"/>
                    <a:pt x="104" y="14"/>
                    <a:pt x="104" y="14"/>
                  </a:cubicBezTo>
                  <a:cubicBezTo>
                    <a:pt x="105" y="14"/>
                    <a:pt x="105" y="14"/>
                    <a:pt x="105" y="14"/>
                  </a:cubicBezTo>
                  <a:cubicBezTo>
                    <a:pt x="105" y="14"/>
                    <a:pt x="105" y="14"/>
                    <a:pt x="105" y="14"/>
                  </a:cubicBezTo>
                  <a:cubicBezTo>
                    <a:pt x="105" y="14"/>
                    <a:pt x="105" y="14"/>
                    <a:pt x="105" y="14"/>
                  </a:cubicBezTo>
                  <a:cubicBezTo>
                    <a:pt x="105" y="14"/>
                    <a:pt x="105" y="14"/>
                    <a:pt x="105" y="14"/>
                  </a:cubicBezTo>
                  <a:cubicBezTo>
                    <a:pt x="105" y="13"/>
                    <a:pt x="105" y="13"/>
                    <a:pt x="104" y="13"/>
                  </a:cubicBezTo>
                  <a:cubicBezTo>
                    <a:pt x="104" y="13"/>
                    <a:pt x="104" y="13"/>
                    <a:pt x="104" y="14"/>
                  </a:cubicBezTo>
                  <a:cubicBezTo>
                    <a:pt x="104" y="14"/>
                    <a:pt x="103" y="14"/>
                    <a:pt x="103" y="13"/>
                  </a:cubicBezTo>
                  <a:cubicBezTo>
                    <a:pt x="103" y="13"/>
                    <a:pt x="103" y="13"/>
                    <a:pt x="102" y="13"/>
                  </a:cubicBezTo>
                  <a:cubicBezTo>
                    <a:pt x="102" y="13"/>
                    <a:pt x="102" y="13"/>
                    <a:pt x="102" y="13"/>
                  </a:cubicBezTo>
                  <a:cubicBezTo>
                    <a:pt x="102" y="14"/>
                    <a:pt x="102" y="14"/>
                    <a:pt x="101" y="14"/>
                  </a:cubicBezTo>
                  <a:cubicBezTo>
                    <a:pt x="101" y="14"/>
                    <a:pt x="101" y="14"/>
                    <a:pt x="101" y="14"/>
                  </a:cubicBezTo>
                  <a:cubicBezTo>
                    <a:pt x="100" y="14"/>
                    <a:pt x="100" y="14"/>
                    <a:pt x="99" y="14"/>
                  </a:cubicBezTo>
                  <a:cubicBezTo>
                    <a:pt x="99" y="14"/>
                    <a:pt x="99" y="14"/>
                    <a:pt x="98" y="14"/>
                  </a:cubicBezTo>
                  <a:cubicBezTo>
                    <a:pt x="98" y="14"/>
                    <a:pt x="98" y="14"/>
                    <a:pt x="98" y="14"/>
                  </a:cubicBezTo>
                  <a:cubicBezTo>
                    <a:pt x="98" y="15"/>
                    <a:pt x="98" y="15"/>
                    <a:pt x="98" y="15"/>
                  </a:cubicBezTo>
                  <a:cubicBezTo>
                    <a:pt x="98" y="15"/>
                    <a:pt x="99" y="15"/>
                    <a:pt x="99" y="15"/>
                  </a:cubicBezTo>
                  <a:close/>
                  <a:moveTo>
                    <a:pt x="44" y="35"/>
                  </a:moveTo>
                  <a:cubicBezTo>
                    <a:pt x="44" y="35"/>
                    <a:pt x="44" y="35"/>
                    <a:pt x="43" y="35"/>
                  </a:cubicBezTo>
                  <a:cubicBezTo>
                    <a:pt x="43" y="35"/>
                    <a:pt x="43" y="35"/>
                    <a:pt x="43" y="36"/>
                  </a:cubicBezTo>
                  <a:cubicBezTo>
                    <a:pt x="43" y="36"/>
                    <a:pt x="43" y="36"/>
                    <a:pt x="42" y="36"/>
                  </a:cubicBezTo>
                  <a:cubicBezTo>
                    <a:pt x="42" y="36"/>
                    <a:pt x="42" y="36"/>
                    <a:pt x="41" y="36"/>
                  </a:cubicBezTo>
                  <a:cubicBezTo>
                    <a:pt x="41" y="36"/>
                    <a:pt x="41" y="36"/>
                    <a:pt x="41" y="36"/>
                  </a:cubicBezTo>
                  <a:cubicBezTo>
                    <a:pt x="41" y="36"/>
                    <a:pt x="42" y="36"/>
                    <a:pt x="43" y="36"/>
                  </a:cubicBezTo>
                  <a:cubicBezTo>
                    <a:pt x="43" y="36"/>
                    <a:pt x="44" y="35"/>
                    <a:pt x="44" y="35"/>
                  </a:cubicBezTo>
                  <a:cubicBezTo>
                    <a:pt x="44" y="35"/>
                    <a:pt x="44" y="35"/>
                    <a:pt x="45" y="35"/>
                  </a:cubicBezTo>
                  <a:cubicBezTo>
                    <a:pt x="45" y="35"/>
                    <a:pt x="45" y="35"/>
                    <a:pt x="44" y="35"/>
                  </a:cubicBezTo>
                  <a:close/>
                  <a:moveTo>
                    <a:pt x="122" y="16"/>
                  </a:moveTo>
                  <a:cubicBezTo>
                    <a:pt x="122" y="16"/>
                    <a:pt x="122" y="16"/>
                    <a:pt x="122" y="16"/>
                  </a:cubicBezTo>
                  <a:cubicBezTo>
                    <a:pt x="122" y="17"/>
                    <a:pt x="122" y="17"/>
                    <a:pt x="123" y="17"/>
                  </a:cubicBezTo>
                  <a:cubicBezTo>
                    <a:pt x="123" y="17"/>
                    <a:pt x="123" y="17"/>
                    <a:pt x="124" y="18"/>
                  </a:cubicBezTo>
                  <a:cubicBezTo>
                    <a:pt x="124" y="18"/>
                    <a:pt x="124" y="18"/>
                    <a:pt x="124" y="18"/>
                  </a:cubicBezTo>
                  <a:cubicBezTo>
                    <a:pt x="124" y="18"/>
                    <a:pt x="125" y="18"/>
                    <a:pt x="125" y="18"/>
                  </a:cubicBezTo>
                  <a:cubicBezTo>
                    <a:pt x="125" y="18"/>
                    <a:pt x="125" y="18"/>
                    <a:pt x="126" y="18"/>
                  </a:cubicBezTo>
                  <a:cubicBezTo>
                    <a:pt x="126" y="18"/>
                    <a:pt x="126" y="18"/>
                    <a:pt x="126" y="18"/>
                  </a:cubicBezTo>
                  <a:cubicBezTo>
                    <a:pt x="126" y="18"/>
                    <a:pt x="126" y="18"/>
                    <a:pt x="126" y="18"/>
                  </a:cubicBezTo>
                  <a:cubicBezTo>
                    <a:pt x="125" y="17"/>
                    <a:pt x="125" y="17"/>
                    <a:pt x="125" y="17"/>
                  </a:cubicBezTo>
                  <a:cubicBezTo>
                    <a:pt x="125" y="17"/>
                    <a:pt x="125" y="17"/>
                    <a:pt x="125" y="17"/>
                  </a:cubicBezTo>
                  <a:cubicBezTo>
                    <a:pt x="125" y="17"/>
                    <a:pt x="125" y="17"/>
                    <a:pt x="125" y="17"/>
                  </a:cubicBezTo>
                  <a:cubicBezTo>
                    <a:pt x="125" y="16"/>
                    <a:pt x="125" y="16"/>
                    <a:pt x="125" y="16"/>
                  </a:cubicBezTo>
                  <a:cubicBezTo>
                    <a:pt x="124" y="16"/>
                    <a:pt x="124" y="16"/>
                    <a:pt x="124" y="16"/>
                  </a:cubicBezTo>
                  <a:cubicBezTo>
                    <a:pt x="124" y="16"/>
                    <a:pt x="123" y="16"/>
                    <a:pt x="123" y="16"/>
                  </a:cubicBezTo>
                  <a:cubicBezTo>
                    <a:pt x="123" y="16"/>
                    <a:pt x="123" y="16"/>
                    <a:pt x="123" y="15"/>
                  </a:cubicBezTo>
                  <a:cubicBezTo>
                    <a:pt x="122" y="15"/>
                    <a:pt x="122" y="15"/>
                    <a:pt x="122" y="15"/>
                  </a:cubicBezTo>
                  <a:cubicBezTo>
                    <a:pt x="122" y="15"/>
                    <a:pt x="122" y="15"/>
                    <a:pt x="121" y="16"/>
                  </a:cubicBezTo>
                  <a:cubicBezTo>
                    <a:pt x="121" y="16"/>
                    <a:pt x="121" y="16"/>
                    <a:pt x="121" y="16"/>
                  </a:cubicBezTo>
                  <a:cubicBezTo>
                    <a:pt x="121" y="16"/>
                    <a:pt x="122" y="16"/>
                    <a:pt x="122" y="16"/>
                  </a:cubicBezTo>
                  <a:close/>
                  <a:moveTo>
                    <a:pt x="48" y="30"/>
                  </a:moveTo>
                  <a:cubicBezTo>
                    <a:pt x="48" y="30"/>
                    <a:pt x="47" y="30"/>
                    <a:pt x="47" y="30"/>
                  </a:cubicBezTo>
                  <a:cubicBezTo>
                    <a:pt x="47" y="31"/>
                    <a:pt x="47" y="31"/>
                    <a:pt x="47" y="31"/>
                  </a:cubicBezTo>
                  <a:cubicBezTo>
                    <a:pt x="48" y="31"/>
                    <a:pt x="48" y="31"/>
                    <a:pt x="48" y="31"/>
                  </a:cubicBezTo>
                  <a:cubicBezTo>
                    <a:pt x="48" y="30"/>
                    <a:pt x="48" y="30"/>
                    <a:pt x="49" y="30"/>
                  </a:cubicBezTo>
                  <a:cubicBezTo>
                    <a:pt x="49" y="30"/>
                    <a:pt x="49" y="30"/>
                    <a:pt x="49" y="30"/>
                  </a:cubicBezTo>
                  <a:cubicBezTo>
                    <a:pt x="48" y="30"/>
                    <a:pt x="48" y="30"/>
                    <a:pt x="48" y="30"/>
                  </a:cubicBezTo>
                  <a:close/>
                  <a:moveTo>
                    <a:pt x="60" y="31"/>
                  </a:moveTo>
                  <a:cubicBezTo>
                    <a:pt x="59" y="31"/>
                    <a:pt x="59" y="31"/>
                    <a:pt x="59" y="31"/>
                  </a:cubicBezTo>
                  <a:cubicBezTo>
                    <a:pt x="59" y="31"/>
                    <a:pt x="58" y="31"/>
                    <a:pt x="58" y="32"/>
                  </a:cubicBezTo>
                  <a:cubicBezTo>
                    <a:pt x="58" y="32"/>
                    <a:pt x="58" y="32"/>
                    <a:pt x="58" y="32"/>
                  </a:cubicBezTo>
                  <a:cubicBezTo>
                    <a:pt x="57" y="32"/>
                    <a:pt x="57" y="32"/>
                    <a:pt x="57" y="32"/>
                  </a:cubicBezTo>
                  <a:cubicBezTo>
                    <a:pt x="57" y="32"/>
                    <a:pt x="57" y="32"/>
                    <a:pt x="57" y="32"/>
                  </a:cubicBezTo>
                  <a:cubicBezTo>
                    <a:pt x="57" y="32"/>
                    <a:pt x="57" y="33"/>
                    <a:pt x="56" y="33"/>
                  </a:cubicBezTo>
                  <a:cubicBezTo>
                    <a:pt x="57" y="33"/>
                    <a:pt x="57" y="33"/>
                    <a:pt x="57" y="33"/>
                  </a:cubicBezTo>
                  <a:cubicBezTo>
                    <a:pt x="57" y="33"/>
                    <a:pt x="58" y="33"/>
                    <a:pt x="58" y="32"/>
                  </a:cubicBezTo>
                  <a:cubicBezTo>
                    <a:pt x="58" y="32"/>
                    <a:pt x="58" y="32"/>
                    <a:pt x="59" y="32"/>
                  </a:cubicBezTo>
                  <a:cubicBezTo>
                    <a:pt x="59" y="32"/>
                    <a:pt x="59" y="32"/>
                    <a:pt x="59" y="32"/>
                  </a:cubicBezTo>
                  <a:cubicBezTo>
                    <a:pt x="59" y="32"/>
                    <a:pt x="60" y="31"/>
                    <a:pt x="60" y="31"/>
                  </a:cubicBezTo>
                  <a:cubicBezTo>
                    <a:pt x="60" y="31"/>
                    <a:pt x="60" y="31"/>
                    <a:pt x="60" y="31"/>
                  </a:cubicBezTo>
                  <a:close/>
                  <a:moveTo>
                    <a:pt x="115" y="14"/>
                  </a:moveTo>
                  <a:cubicBezTo>
                    <a:pt x="116" y="14"/>
                    <a:pt x="116" y="14"/>
                    <a:pt x="116" y="14"/>
                  </a:cubicBezTo>
                  <a:cubicBezTo>
                    <a:pt x="116" y="14"/>
                    <a:pt x="116" y="14"/>
                    <a:pt x="115" y="14"/>
                  </a:cubicBezTo>
                  <a:cubicBezTo>
                    <a:pt x="115" y="14"/>
                    <a:pt x="115" y="14"/>
                    <a:pt x="115" y="14"/>
                  </a:cubicBezTo>
                  <a:cubicBezTo>
                    <a:pt x="116" y="15"/>
                    <a:pt x="116" y="15"/>
                    <a:pt x="116" y="15"/>
                  </a:cubicBezTo>
                  <a:cubicBezTo>
                    <a:pt x="116" y="15"/>
                    <a:pt x="116" y="15"/>
                    <a:pt x="116" y="15"/>
                  </a:cubicBezTo>
                  <a:cubicBezTo>
                    <a:pt x="117" y="15"/>
                    <a:pt x="117" y="15"/>
                    <a:pt x="117" y="15"/>
                  </a:cubicBezTo>
                  <a:cubicBezTo>
                    <a:pt x="117" y="15"/>
                    <a:pt x="117" y="15"/>
                    <a:pt x="118" y="15"/>
                  </a:cubicBezTo>
                  <a:cubicBezTo>
                    <a:pt x="118" y="15"/>
                    <a:pt x="118" y="15"/>
                    <a:pt x="118" y="15"/>
                  </a:cubicBezTo>
                  <a:cubicBezTo>
                    <a:pt x="119" y="15"/>
                    <a:pt x="119" y="15"/>
                    <a:pt x="119" y="15"/>
                  </a:cubicBezTo>
                  <a:cubicBezTo>
                    <a:pt x="119" y="16"/>
                    <a:pt x="119" y="16"/>
                    <a:pt x="120" y="16"/>
                  </a:cubicBezTo>
                  <a:cubicBezTo>
                    <a:pt x="120" y="16"/>
                    <a:pt x="120" y="16"/>
                    <a:pt x="121" y="16"/>
                  </a:cubicBezTo>
                  <a:cubicBezTo>
                    <a:pt x="121" y="16"/>
                    <a:pt x="121" y="16"/>
                    <a:pt x="121" y="16"/>
                  </a:cubicBezTo>
                  <a:cubicBezTo>
                    <a:pt x="121" y="16"/>
                    <a:pt x="121" y="16"/>
                    <a:pt x="121" y="16"/>
                  </a:cubicBezTo>
                  <a:cubicBezTo>
                    <a:pt x="121" y="16"/>
                    <a:pt x="121" y="16"/>
                    <a:pt x="121" y="15"/>
                  </a:cubicBezTo>
                  <a:cubicBezTo>
                    <a:pt x="120" y="15"/>
                    <a:pt x="120" y="15"/>
                    <a:pt x="120" y="15"/>
                  </a:cubicBezTo>
                  <a:cubicBezTo>
                    <a:pt x="120" y="15"/>
                    <a:pt x="120" y="15"/>
                    <a:pt x="120" y="15"/>
                  </a:cubicBezTo>
                  <a:cubicBezTo>
                    <a:pt x="119" y="15"/>
                    <a:pt x="119" y="15"/>
                    <a:pt x="119" y="14"/>
                  </a:cubicBezTo>
                  <a:cubicBezTo>
                    <a:pt x="119" y="14"/>
                    <a:pt x="119" y="14"/>
                    <a:pt x="119" y="14"/>
                  </a:cubicBezTo>
                  <a:cubicBezTo>
                    <a:pt x="118" y="14"/>
                    <a:pt x="118" y="14"/>
                    <a:pt x="118" y="14"/>
                  </a:cubicBezTo>
                  <a:cubicBezTo>
                    <a:pt x="118" y="14"/>
                    <a:pt x="118" y="14"/>
                    <a:pt x="118" y="14"/>
                  </a:cubicBezTo>
                  <a:cubicBezTo>
                    <a:pt x="117" y="14"/>
                    <a:pt x="117" y="13"/>
                    <a:pt x="116" y="13"/>
                  </a:cubicBezTo>
                  <a:cubicBezTo>
                    <a:pt x="116" y="13"/>
                    <a:pt x="116" y="13"/>
                    <a:pt x="115" y="13"/>
                  </a:cubicBezTo>
                  <a:cubicBezTo>
                    <a:pt x="115" y="13"/>
                    <a:pt x="115" y="13"/>
                    <a:pt x="115" y="13"/>
                  </a:cubicBezTo>
                  <a:cubicBezTo>
                    <a:pt x="115" y="13"/>
                    <a:pt x="115" y="13"/>
                    <a:pt x="115" y="14"/>
                  </a:cubicBezTo>
                  <a:cubicBezTo>
                    <a:pt x="115" y="14"/>
                    <a:pt x="115" y="14"/>
                    <a:pt x="115" y="14"/>
                  </a:cubicBezTo>
                  <a:close/>
                  <a:moveTo>
                    <a:pt x="145" y="46"/>
                  </a:moveTo>
                  <a:cubicBezTo>
                    <a:pt x="145" y="46"/>
                    <a:pt x="145" y="46"/>
                    <a:pt x="145" y="46"/>
                  </a:cubicBezTo>
                  <a:cubicBezTo>
                    <a:pt x="145" y="46"/>
                    <a:pt x="145" y="46"/>
                    <a:pt x="145" y="46"/>
                  </a:cubicBezTo>
                  <a:cubicBezTo>
                    <a:pt x="145" y="46"/>
                    <a:pt x="145" y="46"/>
                    <a:pt x="145" y="46"/>
                  </a:cubicBezTo>
                  <a:cubicBezTo>
                    <a:pt x="145" y="46"/>
                    <a:pt x="145" y="46"/>
                    <a:pt x="145" y="46"/>
                  </a:cubicBezTo>
                  <a:close/>
                  <a:moveTo>
                    <a:pt x="148" y="46"/>
                  </a:moveTo>
                  <a:cubicBezTo>
                    <a:pt x="148" y="46"/>
                    <a:pt x="148" y="46"/>
                    <a:pt x="148" y="47"/>
                  </a:cubicBezTo>
                  <a:cubicBezTo>
                    <a:pt x="148" y="46"/>
                    <a:pt x="148" y="46"/>
                    <a:pt x="148" y="46"/>
                  </a:cubicBezTo>
                  <a:cubicBezTo>
                    <a:pt x="148" y="46"/>
                    <a:pt x="148" y="46"/>
                    <a:pt x="148" y="45"/>
                  </a:cubicBezTo>
                  <a:cubicBezTo>
                    <a:pt x="148" y="46"/>
                    <a:pt x="148" y="46"/>
                    <a:pt x="148" y="46"/>
                  </a:cubicBezTo>
                  <a:close/>
                  <a:moveTo>
                    <a:pt x="123" y="96"/>
                  </a:moveTo>
                  <a:cubicBezTo>
                    <a:pt x="121" y="95"/>
                    <a:pt x="121" y="96"/>
                    <a:pt x="123" y="97"/>
                  </a:cubicBezTo>
                  <a:cubicBezTo>
                    <a:pt x="124" y="98"/>
                    <a:pt x="124" y="97"/>
                    <a:pt x="124" y="97"/>
                  </a:cubicBezTo>
                  <a:cubicBezTo>
                    <a:pt x="124" y="97"/>
                    <a:pt x="124" y="96"/>
                    <a:pt x="123" y="96"/>
                  </a:cubicBezTo>
                  <a:close/>
                  <a:moveTo>
                    <a:pt x="134" y="39"/>
                  </a:moveTo>
                  <a:cubicBezTo>
                    <a:pt x="134" y="40"/>
                    <a:pt x="134" y="40"/>
                    <a:pt x="134" y="40"/>
                  </a:cubicBezTo>
                  <a:cubicBezTo>
                    <a:pt x="134" y="40"/>
                    <a:pt x="135" y="41"/>
                    <a:pt x="135" y="40"/>
                  </a:cubicBezTo>
                  <a:cubicBezTo>
                    <a:pt x="135" y="39"/>
                    <a:pt x="134" y="39"/>
                    <a:pt x="134" y="39"/>
                  </a:cubicBezTo>
                  <a:close/>
                  <a:moveTo>
                    <a:pt x="132" y="47"/>
                  </a:moveTo>
                  <a:cubicBezTo>
                    <a:pt x="132" y="47"/>
                    <a:pt x="133" y="47"/>
                    <a:pt x="134" y="47"/>
                  </a:cubicBezTo>
                  <a:cubicBezTo>
                    <a:pt x="134" y="47"/>
                    <a:pt x="134" y="47"/>
                    <a:pt x="134" y="46"/>
                  </a:cubicBezTo>
                  <a:cubicBezTo>
                    <a:pt x="133" y="46"/>
                    <a:pt x="133" y="47"/>
                    <a:pt x="133" y="47"/>
                  </a:cubicBezTo>
                  <a:cubicBezTo>
                    <a:pt x="132" y="47"/>
                    <a:pt x="132" y="47"/>
                    <a:pt x="132" y="47"/>
                  </a:cubicBezTo>
                  <a:close/>
                  <a:moveTo>
                    <a:pt x="157" y="68"/>
                  </a:moveTo>
                  <a:cubicBezTo>
                    <a:pt x="157" y="67"/>
                    <a:pt x="157" y="67"/>
                    <a:pt x="157" y="67"/>
                  </a:cubicBezTo>
                  <a:cubicBezTo>
                    <a:pt x="157" y="66"/>
                    <a:pt x="157" y="66"/>
                    <a:pt x="157" y="66"/>
                  </a:cubicBezTo>
                  <a:cubicBezTo>
                    <a:pt x="156" y="66"/>
                    <a:pt x="156" y="65"/>
                    <a:pt x="156" y="65"/>
                  </a:cubicBezTo>
                  <a:cubicBezTo>
                    <a:pt x="155" y="65"/>
                    <a:pt x="155" y="65"/>
                    <a:pt x="155" y="65"/>
                  </a:cubicBezTo>
                  <a:cubicBezTo>
                    <a:pt x="155" y="64"/>
                    <a:pt x="155" y="64"/>
                    <a:pt x="155" y="64"/>
                  </a:cubicBezTo>
                  <a:cubicBezTo>
                    <a:pt x="154" y="64"/>
                    <a:pt x="154" y="64"/>
                    <a:pt x="154" y="64"/>
                  </a:cubicBezTo>
                  <a:cubicBezTo>
                    <a:pt x="154" y="63"/>
                    <a:pt x="155" y="63"/>
                    <a:pt x="155" y="63"/>
                  </a:cubicBezTo>
                  <a:cubicBezTo>
                    <a:pt x="155" y="62"/>
                    <a:pt x="155" y="62"/>
                    <a:pt x="155" y="62"/>
                  </a:cubicBezTo>
                  <a:cubicBezTo>
                    <a:pt x="154" y="62"/>
                    <a:pt x="154" y="62"/>
                    <a:pt x="153" y="63"/>
                  </a:cubicBezTo>
                  <a:cubicBezTo>
                    <a:pt x="153" y="63"/>
                    <a:pt x="152" y="64"/>
                    <a:pt x="152" y="64"/>
                  </a:cubicBezTo>
                  <a:cubicBezTo>
                    <a:pt x="151" y="64"/>
                    <a:pt x="151" y="64"/>
                    <a:pt x="151" y="64"/>
                  </a:cubicBezTo>
                  <a:cubicBezTo>
                    <a:pt x="151" y="64"/>
                    <a:pt x="151" y="64"/>
                    <a:pt x="152" y="65"/>
                  </a:cubicBezTo>
                  <a:cubicBezTo>
                    <a:pt x="151" y="65"/>
                    <a:pt x="151" y="65"/>
                    <a:pt x="151" y="66"/>
                  </a:cubicBezTo>
                  <a:cubicBezTo>
                    <a:pt x="151" y="66"/>
                    <a:pt x="152" y="66"/>
                    <a:pt x="152" y="66"/>
                  </a:cubicBezTo>
                  <a:cubicBezTo>
                    <a:pt x="153" y="66"/>
                    <a:pt x="153" y="66"/>
                    <a:pt x="153" y="67"/>
                  </a:cubicBezTo>
                  <a:cubicBezTo>
                    <a:pt x="154" y="67"/>
                    <a:pt x="154" y="67"/>
                    <a:pt x="155" y="67"/>
                  </a:cubicBezTo>
                  <a:cubicBezTo>
                    <a:pt x="154" y="67"/>
                    <a:pt x="154" y="67"/>
                    <a:pt x="153" y="67"/>
                  </a:cubicBezTo>
                  <a:cubicBezTo>
                    <a:pt x="154" y="68"/>
                    <a:pt x="154" y="68"/>
                    <a:pt x="155" y="68"/>
                  </a:cubicBezTo>
                  <a:cubicBezTo>
                    <a:pt x="155" y="68"/>
                    <a:pt x="155" y="68"/>
                    <a:pt x="156" y="68"/>
                  </a:cubicBezTo>
                  <a:cubicBezTo>
                    <a:pt x="156" y="68"/>
                    <a:pt x="156" y="68"/>
                    <a:pt x="156" y="69"/>
                  </a:cubicBezTo>
                  <a:cubicBezTo>
                    <a:pt x="156" y="69"/>
                    <a:pt x="156" y="69"/>
                    <a:pt x="157" y="69"/>
                  </a:cubicBezTo>
                  <a:cubicBezTo>
                    <a:pt x="157" y="69"/>
                    <a:pt x="157" y="69"/>
                    <a:pt x="157" y="68"/>
                  </a:cubicBezTo>
                  <a:cubicBezTo>
                    <a:pt x="157" y="68"/>
                    <a:pt x="157" y="68"/>
                    <a:pt x="157" y="68"/>
                  </a:cubicBezTo>
                  <a:close/>
                  <a:moveTo>
                    <a:pt x="132" y="98"/>
                  </a:moveTo>
                  <a:cubicBezTo>
                    <a:pt x="132" y="98"/>
                    <a:pt x="132" y="97"/>
                    <a:pt x="131" y="96"/>
                  </a:cubicBezTo>
                  <a:cubicBezTo>
                    <a:pt x="130" y="96"/>
                    <a:pt x="129" y="96"/>
                    <a:pt x="129" y="96"/>
                  </a:cubicBezTo>
                  <a:cubicBezTo>
                    <a:pt x="129" y="95"/>
                    <a:pt x="128" y="96"/>
                    <a:pt x="128" y="96"/>
                  </a:cubicBezTo>
                  <a:cubicBezTo>
                    <a:pt x="128" y="96"/>
                    <a:pt x="129" y="96"/>
                    <a:pt x="128" y="97"/>
                  </a:cubicBezTo>
                  <a:cubicBezTo>
                    <a:pt x="127" y="97"/>
                    <a:pt x="129" y="97"/>
                    <a:pt x="129" y="97"/>
                  </a:cubicBezTo>
                  <a:cubicBezTo>
                    <a:pt x="129" y="97"/>
                    <a:pt x="128" y="98"/>
                    <a:pt x="128" y="97"/>
                  </a:cubicBezTo>
                  <a:cubicBezTo>
                    <a:pt x="127" y="97"/>
                    <a:pt x="126" y="96"/>
                    <a:pt x="126" y="97"/>
                  </a:cubicBezTo>
                  <a:cubicBezTo>
                    <a:pt x="126" y="98"/>
                    <a:pt x="127" y="98"/>
                    <a:pt x="127" y="98"/>
                  </a:cubicBezTo>
                  <a:cubicBezTo>
                    <a:pt x="128" y="98"/>
                    <a:pt x="128" y="98"/>
                    <a:pt x="129" y="98"/>
                  </a:cubicBezTo>
                  <a:cubicBezTo>
                    <a:pt x="129" y="98"/>
                    <a:pt x="129" y="99"/>
                    <a:pt x="129" y="99"/>
                  </a:cubicBezTo>
                  <a:cubicBezTo>
                    <a:pt x="130" y="99"/>
                    <a:pt x="130" y="98"/>
                    <a:pt x="130" y="98"/>
                  </a:cubicBezTo>
                  <a:cubicBezTo>
                    <a:pt x="131" y="99"/>
                    <a:pt x="131" y="99"/>
                    <a:pt x="131" y="99"/>
                  </a:cubicBezTo>
                  <a:cubicBezTo>
                    <a:pt x="131" y="99"/>
                    <a:pt x="133" y="100"/>
                    <a:pt x="133" y="99"/>
                  </a:cubicBezTo>
                  <a:cubicBezTo>
                    <a:pt x="133" y="98"/>
                    <a:pt x="132" y="98"/>
                    <a:pt x="132" y="98"/>
                  </a:cubicBezTo>
                  <a:close/>
                  <a:moveTo>
                    <a:pt x="127" y="94"/>
                  </a:moveTo>
                  <a:cubicBezTo>
                    <a:pt x="127" y="94"/>
                    <a:pt x="126" y="93"/>
                    <a:pt x="126" y="93"/>
                  </a:cubicBezTo>
                  <a:cubicBezTo>
                    <a:pt x="126" y="93"/>
                    <a:pt x="125" y="93"/>
                    <a:pt x="125" y="92"/>
                  </a:cubicBezTo>
                  <a:cubicBezTo>
                    <a:pt x="124" y="91"/>
                    <a:pt x="124" y="91"/>
                    <a:pt x="124" y="90"/>
                  </a:cubicBezTo>
                  <a:cubicBezTo>
                    <a:pt x="123" y="90"/>
                    <a:pt x="123" y="90"/>
                    <a:pt x="123" y="90"/>
                  </a:cubicBezTo>
                  <a:cubicBezTo>
                    <a:pt x="123" y="90"/>
                    <a:pt x="123" y="89"/>
                    <a:pt x="121" y="88"/>
                  </a:cubicBezTo>
                  <a:cubicBezTo>
                    <a:pt x="119" y="87"/>
                    <a:pt x="116" y="88"/>
                    <a:pt x="116" y="88"/>
                  </a:cubicBezTo>
                  <a:cubicBezTo>
                    <a:pt x="116" y="88"/>
                    <a:pt x="116" y="89"/>
                    <a:pt x="117" y="89"/>
                  </a:cubicBezTo>
                  <a:cubicBezTo>
                    <a:pt x="117" y="89"/>
                    <a:pt x="118" y="89"/>
                    <a:pt x="119" y="89"/>
                  </a:cubicBezTo>
                  <a:cubicBezTo>
                    <a:pt x="120" y="89"/>
                    <a:pt x="120" y="90"/>
                    <a:pt x="120" y="90"/>
                  </a:cubicBezTo>
                  <a:cubicBezTo>
                    <a:pt x="120" y="90"/>
                    <a:pt x="121" y="90"/>
                    <a:pt x="121" y="91"/>
                  </a:cubicBezTo>
                  <a:cubicBezTo>
                    <a:pt x="121" y="91"/>
                    <a:pt x="122" y="91"/>
                    <a:pt x="122" y="91"/>
                  </a:cubicBezTo>
                  <a:cubicBezTo>
                    <a:pt x="122" y="91"/>
                    <a:pt x="123" y="93"/>
                    <a:pt x="123" y="93"/>
                  </a:cubicBezTo>
                  <a:cubicBezTo>
                    <a:pt x="124" y="93"/>
                    <a:pt x="124" y="93"/>
                    <a:pt x="124" y="93"/>
                  </a:cubicBezTo>
                  <a:cubicBezTo>
                    <a:pt x="124" y="93"/>
                    <a:pt x="124" y="93"/>
                    <a:pt x="123" y="93"/>
                  </a:cubicBezTo>
                  <a:cubicBezTo>
                    <a:pt x="123" y="94"/>
                    <a:pt x="123" y="94"/>
                    <a:pt x="123" y="94"/>
                  </a:cubicBezTo>
                  <a:cubicBezTo>
                    <a:pt x="124" y="94"/>
                    <a:pt x="124" y="94"/>
                    <a:pt x="125" y="95"/>
                  </a:cubicBezTo>
                  <a:cubicBezTo>
                    <a:pt x="125" y="95"/>
                    <a:pt x="127" y="95"/>
                    <a:pt x="127" y="95"/>
                  </a:cubicBezTo>
                  <a:cubicBezTo>
                    <a:pt x="127" y="95"/>
                    <a:pt x="127" y="95"/>
                    <a:pt x="127" y="94"/>
                  </a:cubicBezTo>
                  <a:close/>
                  <a:moveTo>
                    <a:pt x="124" y="19"/>
                  </a:moveTo>
                  <a:cubicBezTo>
                    <a:pt x="124" y="19"/>
                    <a:pt x="124" y="20"/>
                    <a:pt x="123" y="19"/>
                  </a:cubicBezTo>
                  <a:cubicBezTo>
                    <a:pt x="123" y="19"/>
                    <a:pt x="123" y="19"/>
                    <a:pt x="123" y="19"/>
                  </a:cubicBezTo>
                  <a:cubicBezTo>
                    <a:pt x="123" y="19"/>
                    <a:pt x="122" y="19"/>
                    <a:pt x="122" y="19"/>
                  </a:cubicBezTo>
                  <a:cubicBezTo>
                    <a:pt x="122" y="19"/>
                    <a:pt x="122" y="19"/>
                    <a:pt x="122" y="19"/>
                  </a:cubicBezTo>
                  <a:cubicBezTo>
                    <a:pt x="122" y="19"/>
                    <a:pt x="121" y="19"/>
                    <a:pt x="121" y="18"/>
                  </a:cubicBezTo>
                  <a:cubicBezTo>
                    <a:pt x="121" y="18"/>
                    <a:pt x="121" y="18"/>
                    <a:pt x="121" y="18"/>
                  </a:cubicBezTo>
                  <a:cubicBezTo>
                    <a:pt x="121" y="18"/>
                    <a:pt x="121" y="18"/>
                    <a:pt x="121" y="17"/>
                  </a:cubicBezTo>
                  <a:cubicBezTo>
                    <a:pt x="121" y="17"/>
                    <a:pt x="121" y="17"/>
                    <a:pt x="120" y="17"/>
                  </a:cubicBezTo>
                  <a:cubicBezTo>
                    <a:pt x="120" y="17"/>
                    <a:pt x="120" y="17"/>
                    <a:pt x="120" y="17"/>
                  </a:cubicBezTo>
                  <a:cubicBezTo>
                    <a:pt x="120" y="17"/>
                    <a:pt x="120" y="17"/>
                    <a:pt x="120" y="17"/>
                  </a:cubicBezTo>
                  <a:cubicBezTo>
                    <a:pt x="120" y="17"/>
                    <a:pt x="119" y="17"/>
                    <a:pt x="119" y="17"/>
                  </a:cubicBezTo>
                  <a:cubicBezTo>
                    <a:pt x="119" y="17"/>
                    <a:pt x="119" y="17"/>
                    <a:pt x="118" y="17"/>
                  </a:cubicBezTo>
                  <a:cubicBezTo>
                    <a:pt x="118" y="17"/>
                    <a:pt x="119" y="18"/>
                    <a:pt x="119" y="18"/>
                  </a:cubicBezTo>
                  <a:cubicBezTo>
                    <a:pt x="119" y="18"/>
                    <a:pt x="118" y="17"/>
                    <a:pt x="118" y="17"/>
                  </a:cubicBezTo>
                  <a:cubicBezTo>
                    <a:pt x="118" y="17"/>
                    <a:pt x="118" y="17"/>
                    <a:pt x="118" y="17"/>
                  </a:cubicBezTo>
                  <a:cubicBezTo>
                    <a:pt x="118" y="17"/>
                    <a:pt x="117" y="17"/>
                    <a:pt x="117" y="17"/>
                  </a:cubicBezTo>
                  <a:cubicBezTo>
                    <a:pt x="117" y="17"/>
                    <a:pt x="117" y="17"/>
                    <a:pt x="117" y="17"/>
                  </a:cubicBezTo>
                  <a:cubicBezTo>
                    <a:pt x="117" y="17"/>
                    <a:pt x="117" y="17"/>
                    <a:pt x="117" y="17"/>
                  </a:cubicBezTo>
                  <a:cubicBezTo>
                    <a:pt x="117" y="17"/>
                    <a:pt x="117" y="17"/>
                    <a:pt x="116" y="17"/>
                  </a:cubicBezTo>
                  <a:cubicBezTo>
                    <a:pt x="116" y="16"/>
                    <a:pt x="116" y="16"/>
                    <a:pt x="116" y="16"/>
                  </a:cubicBezTo>
                  <a:cubicBezTo>
                    <a:pt x="116" y="16"/>
                    <a:pt x="116" y="16"/>
                    <a:pt x="116" y="16"/>
                  </a:cubicBezTo>
                  <a:cubicBezTo>
                    <a:pt x="115" y="16"/>
                    <a:pt x="115" y="16"/>
                    <a:pt x="115" y="16"/>
                  </a:cubicBezTo>
                  <a:cubicBezTo>
                    <a:pt x="115" y="16"/>
                    <a:pt x="115" y="16"/>
                    <a:pt x="115" y="16"/>
                  </a:cubicBezTo>
                  <a:cubicBezTo>
                    <a:pt x="115" y="16"/>
                    <a:pt x="115" y="16"/>
                    <a:pt x="115" y="17"/>
                  </a:cubicBezTo>
                  <a:cubicBezTo>
                    <a:pt x="115" y="17"/>
                    <a:pt x="115" y="17"/>
                    <a:pt x="115" y="17"/>
                  </a:cubicBezTo>
                  <a:cubicBezTo>
                    <a:pt x="115" y="17"/>
                    <a:pt x="115" y="17"/>
                    <a:pt x="116" y="17"/>
                  </a:cubicBezTo>
                  <a:cubicBezTo>
                    <a:pt x="116" y="17"/>
                    <a:pt x="116" y="17"/>
                    <a:pt x="116" y="18"/>
                  </a:cubicBezTo>
                  <a:cubicBezTo>
                    <a:pt x="116" y="18"/>
                    <a:pt x="116" y="18"/>
                    <a:pt x="116" y="18"/>
                  </a:cubicBezTo>
                  <a:cubicBezTo>
                    <a:pt x="117" y="18"/>
                    <a:pt x="117" y="18"/>
                    <a:pt x="117" y="18"/>
                  </a:cubicBezTo>
                  <a:cubicBezTo>
                    <a:pt x="118" y="18"/>
                    <a:pt x="118" y="18"/>
                    <a:pt x="118" y="18"/>
                  </a:cubicBezTo>
                  <a:cubicBezTo>
                    <a:pt x="118" y="19"/>
                    <a:pt x="118" y="19"/>
                    <a:pt x="118" y="19"/>
                  </a:cubicBezTo>
                  <a:cubicBezTo>
                    <a:pt x="119" y="19"/>
                    <a:pt x="119" y="19"/>
                    <a:pt x="119" y="19"/>
                  </a:cubicBezTo>
                  <a:cubicBezTo>
                    <a:pt x="119" y="19"/>
                    <a:pt x="119" y="19"/>
                    <a:pt x="120" y="19"/>
                  </a:cubicBezTo>
                  <a:cubicBezTo>
                    <a:pt x="120" y="19"/>
                    <a:pt x="120" y="19"/>
                    <a:pt x="121" y="20"/>
                  </a:cubicBezTo>
                  <a:cubicBezTo>
                    <a:pt x="121" y="19"/>
                    <a:pt x="121" y="19"/>
                    <a:pt x="121" y="19"/>
                  </a:cubicBezTo>
                  <a:cubicBezTo>
                    <a:pt x="121" y="19"/>
                    <a:pt x="121" y="19"/>
                    <a:pt x="121" y="19"/>
                  </a:cubicBezTo>
                  <a:cubicBezTo>
                    <a:pt x="121" y="19"/>
                    <a:pt x="122" y="19"/>
                    <a:pt x="122" y="19"/>
                  </a:cubicBezTo>
                  <a:cubicBezTo>
                    <a:pt x="122" y="19"/>
                    <a:pt x="122" y="19"/>
                    <a:pt x="122" y="19"/>
                  </a:cubicBezTo>
                  <a:cubicBezTo>
                    <a:pt x="122" y="19"/>
                    <a:pt x="122" y="19"/>
                    <a:pt x="122" y="20"/>
                  </a:cubicBezTo>
                  <a:cubicBezTo>
                    <a:pt x="122" y="20"/>
                    <a:pt x="122" y="20"/>
                    <a:pt x="122" y="20"/>
                  </a:cubicBezTo>
                  <a:cubicBezTo>
                    <a:pt x="122" y="20"/>
                    <a:pt x="122" y="20"/>
                    <a:pt x="122" y="20"/>
                  </a:cubicBezTo>
                  <a:cubicBezTo>
                    <a:pt x="123" y="20"/>
                    <a:pt x="123" y="21"/>
                    <a:pt x="123" y="21"/>
                  </a:cubicBezTo>
                  <a:cubicBezTo>
                    <a:pt x="123" y="21"/>
                    <a:pt x="123" y="21"/>
                    <a:pt x="123" y="21"/>
                  </a:cubicBezTo>
                  <a:cubicBezTo>
                    <a:pt x="124" y="21"/>
                    <a:pt x="124" y="21"/>
                    <a:pt x="125" y="21"/>
                  </a:cubicBezTo>
                  <a:cubicBezTo>
                    <a:pt x="125" y="21"/>
                    <a:pt x="125" y="21"/>
                    <a:pt x="125" y="20"/>
                  </a:cubicBezTo>
                  <a:cubicBezTo>
                    <a:pt x="125" y="20"/>
                    <a:pt x="124" y="19"/>
                    <a:pt x="124" y="19"/>
                  </a:cubicBezTo>
                  <a:close/>
                  <a:moveTo>
                    <a:pt x="139" y="35"/>
                  </a:moveTo>
                  <a:cubicBezTo>
                    <a:pt x="139" y="35"/>
                    <a:pt x="139" y="35"/>
                    <a:pt x="140" y="35"/>
                  </a:cubicBezTo>
                  <a:cubicBezTo>
                    <a:pt x="140" y="35"/>
                    <a:pt x="140" y="35"/>
                    <a:pt x="140" y="35"/>
                  </a:cubicBezTo>
                  <a:cubicBezTo>
                    <a:pt x="140" y="34"/>
                    <a:pt x="139" y="34"/>
                    <a:pt x="139" y="34"/>
                  </a:cubicBezTo>
                  <a:cubicBezTo>
                    <a:pt x="139" y="34"/>
                    <a:pt x="138" y="34"/>
                    <a:pt x="138" y="34"/>
                  </a:cubicBezTo>
                  <a:cubicBezTo>
                    <a:pt x="138" y="34"/>
                    <a:pt x="138" y="34"/>
                    <a:pt x="138" y="34"/>
                  </a:cubicBezTo>
                  <a:cubicBezTo>
                    <a:pt x="138" y="35"/>
                    <a:pt x="138" y="35"/>
                    <a:pt x="139" y="35"/>
                  </a:cubicBezTo>
                  <a:close/>
                  <a:moveTo>
                    <a:pt x="117" y="24"/>
                  </a:moveTo>
                  <a:cubicBezTo>
                    <a:pt x="117" y="24"/>
                    <a:pt x="117" y="24"/>
                    <a:pt x="117" y="24"/>
                  </a:cubicBezTo>
                  <a:cubicBezTo>
                    <a:pt x="117" y="24"/>
                    <a:pt x="117" y="24"/>
                    <a:pt x="117" y="23"/>
                  </a:cubicBezTo>
                  <a:cubicBezTo>
                    <a:pt x="117" y="23"/>
                    <a:pt x="117" y="23"/>
                    <a:pt x="116" y="23"/>
                  </a:cubicBezTo>
                  <a:cubicBezTo>
                    <a:pt x="116" y="23"/>
                    <a:pt x="116" y="23"/>
                    <a:pt x="116" y="24"/>
                  </a:cubicBezTo>
                  <a:cubicBezTo>
                    <a:pt x="116" y="24"/>
                    <a:pt x="117" y="24"/>
                    <a:pt x="117" y="24"/>
                  </a:cubicBezTo>
                  <a:close/>
                  <a:moveTo>
                    <a:pt x="116" y="18"/>
                  </a:moveTo>
                  <a:cubicBezTo>
                    <a:pt x="116" y="17"/>
                    <a:pt x="115" y="17"/>
                    <a:pt x="115" y="17"/>
                  </a:cubicBezTo>
                  <a:cubicBezTo>
                    <a:pt x="114" y="17"/>
                    <a:pt x="114" y="17"/>
                    <a:pt x="114" y="18"/>
                  </a:cubicBezTo>
                  <a:cubicBezTo>
                    <a:pt x="114" y="18"/>
                    <a:pt x="114" y="18"/>
                    <a:pt x="114" y="18"/>
                  </a:cubicBezTo>
                  <a:cubicBezTo>
                    <a:pt x="114" y="18"/>
                    <a:pt x="115" y="19"/>
                    <a:pt x="116" y="18"/>
                  </a:cubicBezTo>
                  <a:close/>
                  <a:moveTo>
                    <a:pt x="113" y="21"/>
                  </a:moveTo>
                  <a:cubicBezTo>
                    <a:pt x="113" y="21"/>
                    <a:pt x="113" y="21"/>
                    <a:pt x="113" y="21"/>
                  </a:cubicBezTo>
                  <a:cubicBezTo>
                    <a:pt x="113" y="20"/>
                    <a:pt x="113" y="20"/>
                    <a:pt x="113" y="20"/>
                  </a:cubicBezTo>
                  <a:cubicBezTo>
                    <a:pt x="114" y="20"/>
                    <a:pt x="114" y="20"/>
                    <a:pt x="114" y="20"/>
                  </a:cubicBezTo>
                  <a:cubicBezTo>
                    <a:pt x="114" y="20"/>
                    <a:pt x="114" y="19"/>
                    <a:pt x="114" y="19"/>
                  </a:cubicBezTo>
                  <a:cubicBezTo>
                    <a:pt x="113" y="19"/>
                    <a:pt x="113" y="19"/>
                    <a:pt x="113" y="19"/>
                  </a:cubicBezTo>
                  <a:cubicBezTo>
                    <a:pt x="113" y="19"/>
                    <a:pt x="112" y="19"/>
                    <a:pt x="112" y="19"/>
                  </a:cubicBezTo>
                  <a:cubicBezTo>
                    <a:pt x="112" y="19"/>
                    <a:pt x="112" y="19"/>
                    <a:pt x="112" y="19"/>
                  </a:cubicBezTo>
                  <a:cubicBezTo>
                    <a:pt x="111" y="19"/>
                    <a:pt x="111" y="19"/>
                    <a:pt x="111" y="19"/>
                  </a:cubicBezTo>
                  <a:cubicBezTo>
                    <a:pt x="111" y="19"/>
                    <a:pt x="111" y="19"/>
                    <a:pt x="110" y="19"/>
                  </a:cubicBezTo>
                  <a:cubicBezTo>
                    <a:pt x="110" y="20"/>
                    <a:pt x="110" y="21"/>
                    <a:pt x="110" y="21"/>
                  </a:cubicBezTo>
                  <a:cubicBezTo>
                    <a:pt x="110" y="21"/>
                    <a:pt x="110" y="21"/>
                    <a:pt x="110" y="21"/>
                  </a:cubicBezTo>
                  <a:cubicBezTo>
                    <a:pt x="110" y="21"/>
                    <a:pt x="110" y="21"/>
                    <a:pt x="110" y="20"/>
                  </a:cubicBezTo>
                  <a:cubicBezTo>
                    <a:pt x="110" y="20"/>
                    <a:pt x="110" y="20"/>
                    <a:pt x="110" y="20"/>
                  </a:cubicBezTo>
                  <a:cubicBezTo>
                    <a:pt x="110" y="20"/>
                    <a:pt x="110" y="20"/>
                    <a:pt x="109" y="20"/>
                  </a:cubicBezTo>
                  <a:cubicBezTo>
                    <a:pt x="110" y="20"/>
                    <a:pt x="110" y="20"/>
                    <a:pt x="110" y="20"/>
                  </a:cubicBezTo>
                  <a:cubicBezTo>
                    <a:pt x="110" y="20"/>
                    <a:pt x="110" y="20"/>
                    <a:pt x="110" y="20"/>
                  </a:cubicBezTo>
                  <a:cubicBezTo>
                    <a:pt x="109" y="20"/>
                    <a:pt x="109" y="20"/>
                    <a:pt x="109" y="19"/>
                  </a:cubicBezTo>
                  <a:cubicBezTo>
                    <a:pt x="109" y="19"/>
                    <a:pt x="109" y="19"/>
                    <a:pt x="109" y="19"/>
                  </a:cubicBezTo>
                  <a:cubicBezTo>
                    <a:pt x="109" y="19"/>
                    <a:pt x="109" y="19"/>
                    <a:pt x="109" y="19"/>
                  </a:cubicBezTo>
                  <a:cubicBezTo>
                    <a:pt x="108" y="19"/>
                    <a:pt x="108" y="19"/>
                    <a:pt x="108" y="19"/>
                  </a:cubicBezTo>
                  <a:cubicBezTo>
                    <a:pt x="108" y="19"/>
                    <a:pt x="108" y="19"/>
                    <a:pt x="108" y="19"/>
                  </a:cubicBezTo>
                  <a:cubicBezTo>
                    <a:pt x="108" y="19"/>
                    <a:pt x="108" y="19"/>
                    <a:pt x="108" y="19"/>
                  </a:cubicBezTo>
                  <a:cubicBezTo>
                    <a:pt x="107" y="19"/>
                    <a:pt x="107" y="19"/>
                    <a:pt x="107" y="19"/>
                  </a:cubicBezTo>
                  <a:cubicBezTo>
                    <a:pt x="107" y="19"/>
                    <a:pt x="106" y="19"/>
                    <a:pt x="106" y="19"/>
                  </a:cubicBezTo>
                  <a:cubicBezTo>
                    <a:pt x="106" y="19"/>
                    <a:pt x="106" y="19"/>
                    <a:pt x="105" y="18"/>
                  </a:cubicBezTo>
                  <a:cubicBezTo>
                    <a:pt x="105" y="19"/>
                    <a:pt x="105" y="19"/>
                    <a:pt x="105" y="19"/>
                  </a:cubicBezTo>
                  <a:cubicBezTo>
                    <a:pt x="105" y="19"/>
                    <a:pt x="105" y="18"/>
                    <a:pt x="105" y="18"/>
                  </a:cubicBezTo>
                  <a:cubicBezTo>
                    <a:pt x="105" y="18"/>
                    <a:pt x="105" y="18"/>
                    <a:pt x="104" y="18"/>
                  </a:cubicBezTo>
                  <a:cubicBezTo>
                    <a:pt x="104" y="18"/>
                    <a:pt x="104" y="18"/>
                    <a:pt x="104" y="18"/>
                  </a:cubicBezTo>
                  <a:cubicBezTo>
                    <a:pt x="104" y="18"/>
                    <a:pt x="104" y="18"/>
                    <a:pt x="103" y="17"/>
                  </a:cubicBezTo>
                  <a:cubicBezTo>
                    <a:pt x="103" y="17"/>
                    <a:pt x="103" y="17"/>
                    <a:pt x="103" y="17"/>
                  </a:cubicBezTo>
                  <a:cubicBezTo>
                    <a:pt x="102" y="17"/>
                    <a:pt x="102" y="17"/>
                    <a:pt x="102" y="17"/>
                  </a:cubicBezTo>
                  <a:cubicBezTo>
                    <a:pt x="101" y="17"/>
                    <a:pt x="101" y="17"/>
                    <a:pt x="101" y="16"/>
                  </a:cubicBezTo>
                  <a:cubicBezTo>
                    <a:pt x="100" y="16"/>
                    <a:pt x="99" y="16"/>
                    <a:pt x="99" y="16"/>
                  </a:cubicBezTo>
                  <a:cubicBezTo>
                    <a:pt x="98" y="16"/>
                    <a:pt x="98" y="16"/>
                    <a:pt x="97" y="16"/>
                  </a:cubicBezTo>
                  <a:cubicBezTo>
                    <a:pt x="96" y="16"/>
                    <a:pt x="96" y="16"/>
                    <a:pt x="95" y="16"/>
                  </a:cubicBezTo>
                  <a:cubicBezTo>
                    <a:pt x="95" y="16"/>
                    <a:pt x="95" y="16"/>
                    <a:pt x="95" y="17"/>
                  </a:cubicBezTo>
                  <a:cubicBezTo>
                    <a:pt x="96" y="17"/>
                    <a:pt x="96" y="17"/>
                    <a:pt x="96" y="17"/>
                  </a:cubicBezTo>
                  <a:cubicBezTo>
                    <a:pt x="95" y="17"/>
                    <a:pt x="95" y="17"/>
                    <a:pt x="95" y="17"/>
                  </a:cubicBezTo>
                  <a:cubicBezTo>
                    <a:pt x="95" y="17"/>
                    <a:pt x="95" y="17"/>
                    <a:pt x="95" y="17"/>
                  </a:cubicBezTo>
                  <a:cubicBezTo>
                    <a:pt x="94" y="17"/>
                    <a:pt x="94" y="17"/>
                    <a:pt x="94" y="18"/>
                  </a:cubicBezTo>
                  <a:cubicBezTo>
                    <a:pt x="94" y="18"/>
                    <a:pt x="93" y="18"/>
                    <a:pt x="93" y="18"/>
                  </a:cubicBezTo>
                  <a:cubicBezTo>
                    <a:pt x="94" y="18"/>
                    <a:pt x="94" y="19"/>
                    <a:pt x="94" y="19"/>
                  </a:cubicBezTo>
                  <a:cubicBezTo>
                    <a:pt x="95" y="19"/>
                    <a:pt x="95" y="19"/>
                    <a:pt x="95" y="19"/>
                  </a:cubicBezTo>
                  <a:cubicBezTo>
                    <a:pt x="95" y="19"/>
                    <a:pt x="95" y="19"/>
                    <a:pt x="95" y="19"/>
                  </a:cubicBezTo>
                  <a:cubicBezTo>
                    <a:pt x="95" y="19"/>
                    <a:pt x="95" y="20"/>
                    <a:pt x="96" y="20"/>
                  </a:cubicBezTo>
                  <a:cubicBezTo>
                    <a:pt x="96" y="19"/>
                    <a:pt x="96" y="19"/>
                    <a:pt x="96" y="19"/>
                  </a:cubicBezTo>
                  <a:cubicBezTo>
                    <a:pt x="97" y="19"/>
                    <a:pt x="97" y="19"/>
                    <a:pt x="97" y="19"/>
                  </a:cubicBezTo>
                  <a:cubicBezTo>
                    <a:pt x="98" y="19"/>
                    <a:pt x="98" y="19"/>
                    <a:pt x="98" y="19"/>
                  </a:cubicBezTo>
                  <a:cubicBezTo>
                    <a:pt x="98" y="19"/>
                    <a:pt x="98" y="19"/>
                    <a:pt x="98" y="19"/>
                  </a:cubicBezTo>
                  <a:cubicBezTo>
                    <a:pt x="99" y="19"/>
                    <a:pt x="99" y="19"/>
                    <a:pt x="99" y="19"/>
                  </a:cubicBezTo>
                  <a:cubicBezTo>
                    <a:pt x="100" y="18"/>
                    <a:pt x="100" y="18"/>
                    <a:pt x="100" y="18"/>
                  </a:cubicBezTo>
                  <a:cubicBezTo>
                    <a:pt x="101" y="18"/>
                    <a:pt x="102" y="18"/>
                    <a:pt x="102" y="18"/>
                  </a:cubicBezTo>
                  <a:cubicBezTo>
                    <a:pt x="102" y="18"/>
                    <a:pt x="101" y="18"/>
                    <a:pt x="101" y="18"/>
                  </a:cubicBezTo>
                  <a:cubicBezTo>
                    <a:pt x="100" y="19"/>
                    <a:pt x="100" y="19"/>
                    <a:pt x="100" y="19"/>
                  </a:cubicBezTo>
                  <a:cubicBezTo>
                    <a:pt x="100" y="19"/>
                    <a:pt x="99" y="19"/>
                    <a:pt x="99" y="19"/>
                  </a:cubicBezTo>
                  <a:cubicBezTo>
                    <a:pt x="99" y="19"/>
                    <a:pt x="100" y="19"/>
                    <a:pt x="100" y="20"/>
                  </a:cubicBezTo>
                  <a:cubicBezTo>
                    <a:pt x="100" y="20"/>
                    <a:pt x="100" y="20"/>
                    <a:pt x="101" y="20"/>
                  </a:cubicBezTo>
                  <a:cubicBezTo>
                    <a:pt x="100" y="20"/>
                    <a:pt x="100" y="20"/>
                    <a:pt x="100" y="20"/>
                  </a:cubicBezTo>
                  <a:cubicBezTo>
                    <a:pt x="100" y="20"/>
                    <a:pt x="100" y="20"/>
                    <a:pt x="101" y="20"/>
                  </a:cubicBezTo>
                  <a:cubicBezTo>
                    <a:pt x="102" y="21"/>
                    <a:pt x="103" y="21"/>
                    <a:pt x="105" y="21"/>
                  </a:cubicBezTo>
                  <a:cubicBezTo>
                    <a:pt x="104" y="21"/>
                    <a:pt x="103" y="21"/>
                    <a:pt x="101" y="21"/>
                  </a:cubicBezTo>
                  <a:cubicBezTo>
                    <a:pt x="100" y="21"/>
                    <a:pt x="100" y="21"/>
                    <a:pt x="100" y="21"/>
                  </a:cubicBezTo>
                  <a:cubicBezTo>
                    <a:pt x="100" y="21"/>
                    <a:pt x="100" y="21"/>
                    <a:pt x="100" y="22"/>
                  </a:cubicBezTo>
                  <a:cubicBezTo>
                    <a:pt x="101" y="22"/>
                    <a:pt x="101" y="22"/>
                    <a:pt x="101" y="22"/>
                  </a:cubicBezTo>
                  <a:cubicBezTo>
                    <a:pt x="101" y="22"/>
                    <a:pt x="103" y="22"/>
                    <a:pt x="103" y="23"/>
                  </a:cubicBezTo>
                  <a:cubicBezTo>
                    <a:pt x="103" y="23"/>
                    <a:pt x="104" y="23"/>
                    <a:pt x="104" y="23"/>
                  </a:cubicBezTo>
                  <a:cubicBezTo>
                    <a:pt x="105" y="23"/>
                    <a:pt x="105" y="24"/>
                    <a:pt x="106" y="24"/>
                  </a:cubicBezTo>
                  <a:cubicBezTo>
                    <a:pt x="106" y="24"/>
                    <a:pt x="107" y="24"/>
                    <a:pt x="107" y="24"/>
                  </a:cubicBezTo>
                  <a:cubicBezTo>
                    <a:pt x="108" y="24"/>
                    <a:pt x="108" y="24"/>
                    <a:pt x="108" y="24"/>
                  </a:cubicBezTo>
                  <a:cubicBezTo>
                    <a:pt x="108" y="24"/>
                    <a:pt x="109" y="24"/>
                    <a:pt x="109" y="24"/>
                  </a:cubicBezTo>
                  <a:cubicBezTo>
                    <a:pt x="110" y="24"/>
                    <a:pt x="110" y="24"/>
                    <a:pt x="110" y="24"/>
                  </a:cubicBezTo>
                  <a:cubicBezTo>
                    <a:pt x="111" y="24"/>
                    <a:pt x="111" y="24"/>
                    <a:pt x="111" y="24"/>
                  </a:cubicBezTo>
                  <a:cubicBezTo>
                    <a:pt x="112" y="24"/>
                    <a:pt x="112" y="24"/>
                    <a:pt x="112" y="24"/>
                  </a:cubicBezTo>
                  <a:cubicBezTo>
                    <a:pt x="112" y="25"/>
                    <a:pt x="112" y="25"/>
                    <a:pt x="113" y="25"/>
                  </a:cubicBezTo>
                  <a:cubicBezTo>
                    <a:pt x="113" y="25"/>
                    <a:pt x="114" y="25"/>
                    <a:pt x="114" y="25"/>
                  </a:cubicBezTo>
                  <a:cubicBezTo>
                    <a:pt x="114" y="25"/>
                    <a:pt x="114" y="25"/>
                    <a:pt x="115" y="26"/>
                  </a:cubicBezTo>
                  <a:cubicBezTo>
                    <a:pt x="115" y="25"/>
                    <a:pt x="115" y="25"/>
                    <a:pt x="115" y="25"/>
                  </a:cubicBezTo>
                  <a:cubicBezTo>
                    <a:pt x="116" y="25"/>
                    <a:pt x="116" y="25"/>
                    <a:pt x="116" y="25"/>
                  </a:cubicBezTo>
                  <a:cubicBezTo>
                    <a:pt x="116" y="24"/>
                    <a:pt x="116" y="24"/>
                    <a:pt x="116" y="24"/>
                  </a:cubicBezTo>
                  <a:cubicBezTo>
                    <a:pt x="116" y="24"/>
                    <a:pt x="115" y="24"/>
                    <a:pt x="115" y="24"/>
                  </a:cubicBezTo>
                  <a:cubicBezTo>
                    <a:pt x="115" y="23"/>
                    <a:pt x="115" y="23"/>
                    <a:pt x="115" y="23"/>
                  </a:cubicBezTo>
                  <a:cubicBezTo>
                    <a:pt x="114" y="23"/>
                    <a:pt x="114" y="23"/>
                    <a:pt x="114" y="23"/>
                  </a:cubicBezTo>
                  <a:cubicBezTo>
                    <a:pt x="114" y="22"/>
                    <a:pt x="114" y="22"/>
                    <a:pt x="113" y="22"/>
                  </a:cubicBezTo>
                  <a:cubicBezTo>
                    <a:pt x="113" y="22"/>
                    <a:pt x="113" y="22"/>
                    <a:pt x="113" y="21"/>
                  </a:cubicBezTo>
                  <a:close/>
                  <a:moveTo>
                    <a:pt x="131" y="37"/>
                  </a:moveTo>
                  <a:cubicBezTo>
                    <a:pt x="130" y="37"/>
                    <a:pt x="130" y="38"/>
                    <a:pt x="130" y="38"/>
                  </a:cubicBezTo>
                  <a:cubicBezTo>
                    <a:pt x="131" y="39"/>
                    <a:pt x="132" y="39"/>
                    <a:pt x="132" y="39"/>
                  </a:cubicBezTo>
                  <a:cubicBezTo>
                    <a:pt x="132" y="38"/>
                    <a:pt x="132" y="38"/>
                    <a:pt x="132" y="38"/>
                  </a:cubicBezTo>
                  <a:cubicBezTo>
                    <a:pt x="132" y="38"/>
                    <a:pt x="132" y="37"/>
                    <a:pt x="131" y="37"/>
                  </a:cubicBezTo>
                  <a:close/>
                  <a:moveTo>
                    <a:pt x="136" y="32"/>
                  </a:moveTo>
                  <a:cubicBezTo>
                    <a:pt x="136" y="32"/>
                    <a:pt x="136" y="32"/>
                    <a:pt x="136" y="33"/>
                  </a:cubicBezTo>
                  <a:cubicBezTo>
                    <a:pt x="136" y="33"/>
                    <a:pt x="136" y="33"/>
                    <a:pt x="137" y="33"/>
                  </a:cubicBezTo>
                  <a:cubicBezTo>
                    <a:pt x="137" y="33"/>
                    <a:pt x="137" y="32"/>
                    <a:pt x="137" y="32"/>
                  </a:cubicBezTo>
                  <a:cubicBezTo>
                    <a:pt x="137" y="32"/>
                    <a:pt x="138" y="32"/>
                    <a:pt x="138" y="32"/>
                  </a:cubicBezTo>
                  <a:cubicBezTo>
                    <a:pt x="138" y="31"/>
                    <a:pt x="137" y="31"/>
                    <a:pt x="137" y="31"/>
                  </a:cubicBezTo>
                  <a:cubicBezTo>
                    <a:pt x="137" y="32"/>
                    <a:pt x="136" y="32"/>
                    <a:pt x="136" y="32"/>
                  </a:cubicBezTo>
                  <a:close/>
                  <a:moveTo>
                    <a:pt x="116" y="25"/>
                  </a:moveTo>
                  <a:cubicBezTo>
                    <a:pt x="116" y="26"/>
                    <a:pt x="115" y="26"/>
                    <a:pt x="115" y="26"/>
                  </a:cubicBezTo>
                  <a:cubicBezTo>
                    <a:pt x="116" y="26"/>
                    <a:pt x="116" y="26"/>
                    <a:pt x="116" y="26"/>
                  </a:cubicBezTo>
                  <a:cubicBezTo>
                    <a:pt x="116" y="26"/>
                    <a:pt x="116" y="26"/>
                    <a:pt x="116" y="26"/>
                  </a:cubicBezTo>
                  <a:cubicBezTo>
                    <a:pt x="116" y="26"/>
                    <a:pt x="117" y="26"/>
                    <a:pt x="117" y="26"/>
                  </a:cubicBezTo>
                  <a:cubicBezTo>
                    <a:pt x="117" y="26"/>
                    <a:pt x="117" y="25"/>
                    <a:pt x="116" y="25"/>
                  </a:cubicBezTo>
                  <a:cubicBezTo>
                    <a:pt x="116" y="25"/>
                    <a:pt x="116" y="25"/>
                    <a:pt x="116" y="25"/>
                  </a:cubicBez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7" name="组合 6"/>
          <p:cNvGrpSpPr>
            <a:grpSpLocks/>
          </p:cNvGrpSpPr>
          <p:nvPr/>
        </p:nvGrpSpPr>
        <p:grpSpPr bwMode="auto">
          <a:xfrm>
            <a:off x="2670175" y="1485900"/>
            <a:ext cx="2538413" cy="2540000"/>
            <a:chOff x="2575525" y="1626001"/>
            <a:chExt cx="2539198" cy="2539198"/>
          </a:xfrm>
          <a:solidFill>
            <a:srgbClr val="92D050">
              <a:alpha val="61000"/>
            </a:srgbClr>
          </a:solidFill>
        </p:grpSpPr>
        <p:sp>
          <p:nvSpPr>
            <p:cNvPr id="8209" name="椭圆 26"/>
            <p:cNvSpPr>
              <a:spLocks noChangeArrowheads="1"/>
            </p:cNvSpPr>
            <p:nvPr/>
          </p:nvSpPr>
          <p:spPr bwMode="auto">
            <a:xfrm>
              <a:off x="2575525" y="1626001"/>
              <a:ext cx="2539198" cy="253919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10" name="Freeform 5"/>
            <p:cNvSpPr>
              <a:spLocks noEditPoints="1" noChangeArrowheads="1"/>
            </p:cNvSpPr>
            <p:nvPr/>
          </p:nvSpPr>
          <p:spPr bwMode="auto">
            <a:xfrm>
              <a:off x="3296460" y="2427781"/>
              <a:ext cx="1097328" cy="935638"/>
            </a:xfrm>
            <a:custGeom>
              <a:avLst/>
              <a:gdLst>
                <a:gd name="T0" fmla="*/ 20 w 86"/>
                <a:gd name="T1" fmla="*/ 2 h 70"/>
                <a:gd name="T2" fmla="*/ 60 w 86"/>
                <a:gd name="T3" fmla="*/ 2 h 70"/>
                <a:gd name="T4" fmla="*/ 80 w 86"/>
                <a:gd name="T5" fmla="*/ 6 h 70"/>
                <a:gd name="T6" fmla="*/ 74 w 86"/>
                <a:gd name="T7" fmla="*/ 26 h 70"/>
                <a:gd name="T8" fmla="*/ 59 w 86"/>
                <a:gd name="T9" fmla="*/ 8 h 70"/>
                <a:gd name="T10" fmla="*/ 43 w 86"/>
                <a:gd name="T11" fmla="*/ 54 h 70"/>
                <a:gd name="T12" fmla="*/ 49 w 86"/>
                <a:gd name="T13" fmla="*/ 58 h 70"/>
                <a:gd name="T14" fmla="*/ 50 w 86"/>
                <a:gd name="T15" fmla="*/ 59 h 70"/>
                <a:gd name="T16" fmla="*/ 40 w 86"/>
                <a:gd name="T17" fmla="*/ 60 h 70"/>
                <a:gd name="T18" fmla="*/ 22 w 86"/>
                <a:gd name="T19" fmla="*/ 60 h 70"/>
                <a:gd name="T20" fmla="*/ 0 w 86"/>
                <a:gd name="T21" fmla="*/ 58 h 70"/>
                <a:gd name="T22" fmla="*/ 3 w 86"/>
                <a:gd name="T23" fmla="*/ 3 h 70"/>
                <a:gd name="T24" fmla="*/ 59 w 86"/>
                <a:gd name="T25" fmla="*/ 37 h 70"/>
                <a:gd name="T26" fmla="*/ 57 w 86"/>
                <a:gd name="T27" fmla="*/ 51 h 70"/>
                <a:gd name="T28" fmla="*/ 72 w 86"/>
                <a:gd name="T29" fmla="*/ 53 h 70"/>
                <a:gd name="T30" fmla="*/ 74 w 86"/>
                <a:gd name="T31" fmla="*/ 39 h 70"/>
                <a:gd name="T32" fmla="*/ 56 w 86"/>
                <a:gd name="T33" fmla="*/ 33 h 70"/>
                <a:gd name="T34" fmla="*/ 53 w 86"/>
                <a:gd name="T35" fmla="*/ 55 h 70"/>
                <a:gd name="T36" fmla="*/ 73 w 86"/>
                <a:gd name="T37" fmla="*/ 59 h 70"/>
                <a:gd name="T38" fmla="*/ 79 w 86"/>
                <a:gd name="T39" fmla="*/ 68 h 70"/>
                <a:gd name="T40" fmla="*/ 84 w 86"/>
                <a:gd name="T41" fmla="*/ 69 h 70"/>
                <a:gd name="T42" fmla="*/ 80 w 86"/>
                <a:gd name="T43" fmla="*/ 57 h 70"/>
                <a:gd name="T44" fmla="*/ 81 w 86"/>
                <a:gd name="T45" fmla="*/ 47 h 70"/>
                <a:gd name="T46" fmla="*/ 67 w 86"/>
                <a:gd name="T47" fmla="*/ 29 h 70"/>
                <a:gd name="T48" fmla="*/ 58 w 86"/>
                <a:gd name="T49" fmla="*/ 46 h 70"/>
                <a:gd name="T50" fmla="*/ 58 w 86"/>
                <a:gd name="T51" fmla="*/ 46 h 70"/>
                <a:gd name="T52" fmla="*/ 47 w 86"/>
                <a:gd name="T53" fmla="*/ 19 h 70"/>
                <a:gd name="T54" fmla="*/ 71 w 86"/>
                <a:gd name="T55" fmla="*/ 24 h 70"/>
                <a:gd name="T56" fmla="*/ 71 w 86"/>
                <a:gd name="T57" fmla="*/ 15 h 70"/>
                <a:gd name="T58" fmla="*/ 47 w 86"/>
                <a:gd name="T59" fmla="*/ 14 h 70"/>
                <a:gd name="T60" fmla="*/ 71 w 86"/>
                <a:gd name="T61" fmla="*/ 15 h 70"/>
                <a:gd name="T62" fmla="*/ 10 w 86"/>
                <a:gd name="T63" fmla="*/ 51 h 70"/>
                <a:gd name="T64" fmla="*/ 34 w 86"/>
                <a:gd name="T65" fmla="*/ 46 h 70"/>
                <a:gd name="T66" fmla="*/ 10 w 86"/>
                <a:gd name="T67" fmla="*/ 41 h 70"/>
                <a:gd name="T68" fmla="*/ 34 w 86"/>
                <a:gd name="T69" fmla="*/ 41 h 70"/>
                <a:gd name="T70" fmla="*/ 10 w 86"/>
                <a:gd name="T71" fmla="*/ 41 h 70"/>
                <a:gd name="T72" fmla="*/ 10 w 86"/>
                <a:gd name="T73" fmla="*/ 37 h 70"/>
                <a:gd name="T74" fmla="*/ 34 w 86"/>
                <a:gd name="T75" fmla="*/ 32 h 70"/>
                <a:gd name="T76" fmla="*/ 22 w 86"/>
                <a:gd name="T77" fmla="*/ 25 h 70"/>
                <a:gd name="T78" fmla="*/ 34 w 86"/>
                <a:gd name="T79" fmla="*/ 27 h 70"/>
                <a:gd name="T80" fmla="*/ 22 w 86"/>
                <a:gd name="T81" fmla="*/ 25 h 70"/>
                <a:gd name="T82" fmla="*/ 22 w 86"/>
                <a:gd name="T83" fmla="*/ 21 h 70"/>
                <a:gd name="T84" fmla="*/ 34 w 86"/>
                <a:gd name="T85" fmla="*/ 18 h 70"/>
                <a:gd name="T86" fmla="*/ 22 w 86"/>
                <a:gd name="T87" fmla="*/ 14 h 70"/>
                <a:gd name="T88" fmla="*/ 34 w 86"/>
                <a:gd name="T89" fmla="*/ 15 h 70"/>
                <a:gd name="T90" fmla="*/ 22 w 86"/>
                <a:gd name="T91" fmla="*/ 14 h 70"/>
                <a:gd name="T92" fmla="*/ 9 w 86"/>
                <a:gd name="T93" fmla="*/ 31 h 70"/>
                <a:gd name="T94" fmla="*/ 19 w 86"/>
                <a:gd name="T95" fmla="*/ 13 h 70"/>
                <a:gd name="T96" fmla="*/ 21 w 86"/>
                <a:gd name="T97" fmla="*/ 8 h 70"/>
                <a:gd name="T98" fmla="*/ 5 w 86"/>
                <a:gd name="T99" fmla="*/ 56 h 70"/>
                <a:gd name="T100" fmla="*/ 37 w 86"/>
                <a:gd name="T101" fmla="*/ 54 h 70"/>
                <a:gd name="T102" fmla="*/ 21 w 86"/>
                <a:gd name="T103" fmla="*/ 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70">
                  <a:moveTo>
                    <a:pt x="3" y="3"/>
                  </a:moveTo>
                  <a:cubicBezTo>
                    <a:pt x="8" y="4"/>
                    <a:pt x="14" y="3"/>
                    <a:pt x="20" y="2"/>
                  </a:cubicBezTo>
                  <a:cubicBezTo>
                    <a:pt x="28" y="1"/>
                    <a:pt x="35" y="0"/>
                    <a:pt x="40" y="3"/>
                  </a:cubicBezTo>
                  <a:cubicBezTo>
                    <a:pt x="45" y="0"/>
                    <a:pt x="52" y="1"/>
                    <a:pt x="60" y="2"/>
                  </a:cubicBezTo>
                  <a:cubicBezTo>
                    <a:pt x="65" y="3"/>
                    <a:pt x="72" y="4"/>
                    <a:pt x="77" y="3"/>
                  </a:cubicBezTo>
                  <a:cubicBezTo>
                    <a:pt x="80" y="6"/>
                    <a:pt x="80" y="6"/>
                    <a:pt x="80" y="6"/>
                  </a:cubicBezTo>
                  <a:cubicBezTo>
                    <a:pt x="80" y="30"/>
                    <a:pt x="80" y="30"/>
                    <a:pt x="80" y="30"/>
                  </a:cubicBezTo>
                  <a:cubicBezTo>
                    <a:pt x="78" y="28"/>
                    <a:pt x="76" y="27"/>
                    <a:pt x="74" y="26"/>
                  </a:cubicBezTo>
                  <a:cubicBezTo>
                    <a:pt x="74" y="9"/>
                    <a:pt x="74" y="9"/>
                    <a:pt x="74" y="9"/>
                  </a:cubicBezTo>
                  <a:cubicBezTo>
                    <a:pt x="69" y="9"/>
                    <a:pt x="64" y="8"/>
                    <a:pt x="59" y="8"/>
                  </a:cubicBezTo>
                  <a:cubicBezTo>
                    <a:pt x="52" y="7"/>
                    <a:pt x="46" y="6"/>
                    <a:pt x="43" y="8"/>
                  </a:cubicBezTo>
                  <a:cubicBezTo>
                    <a:pt x="43" y="54"/>
                    <a:pt x="43" y="54"/>
                    <a:pt x="43" y="54"/>
                  </a:cubicBezTo>
                  <a:cubicBezTo>
                    <a:pt x="44" y="54"/>
                    <a:pt x="45" y="54"/>
                    <a:pt x="47" y="54"/>
                  </a:cubicBezTo>
                  <a:cubicBezTo>
                    <a:pt x="47" y="55"/>
                    <a:pt x="48" y="56"/>
                    <a:pt x="49" y="58"/>
                  </a:cubicBezTo>
                  <a:cubicBezTo>
                    <a:pt x="50" y="58"/>
                    <a:pt x="50" y="59"/>
                    <a:pt x="51" y="59"/>
                  </a:cubicBezTo>
                  <a:cubicBezTo>
                    <a:pt x="50" y="59"/>
                    <a:pt x="50" y="59"/>
                    <a:pt x="50" y="59"/>
                  </a:cubicBezTo>
                  <a:cubicBezTo>
                    <a:pt x="46" y="59"/>
                    <a:pt x="43" y="59"/>
                    <a:pt x="41" y="60"/>
                  </a:cubicBezTo>
                  <a:cubicBezTo>
                    <a:pt x="40" y="60"/>
                    <a:pt x="40" y="60"/>
                    <a:pt x="40" y="60"/>
                  </a:cubicBezTo>
                  <a:cubicBezTo>
                    <a:pt x="38" y="60"/>
                    <a:pt x="38" y="60"/>
                    <a:pt x="38" y="60"/>
                  </a:cubicBezTo>
                  <a:cubicBezTo>
                    <a:pt x="36" y="59"/>
                    <a:pt x="29" y="59"/>
                    <a:pt x="22" y="60"/>
                  </a:cubicBezTo>
                  <a:cubicBezTo>
                    <a:pt x="15" y="61"/>
                    <a:pt x="8" y="62"/>
                    <a:pt x="2" y="61"/>
                  </a:cubicBezTo>
                  <a:cubicBezTo>
                    <a:pt x="0" y="58"/>
                    <a:pt x="0" y="58"/>
                    <a:pt x="0" y="58"/>
                  </a:cubicBezTo>
                  <a:cubicBezTo>
                    <a:pt x="0" y="6"/>
                    <a:pt x="0" y="6"/>
                    <a:pt x="0" y="6"/>
                  </a:cubicBezTo>
                  <a:cubicBezTo>
                    <a:pt x="3" y="3"/>
                    <a:pt x="3" y="3"/>
                    <a:pt x="3" y="3"/>
                  </a:cubicBezTo>
                  <a:close/>
                  <a:moveTo>
                    <a:pt x="67" y="35"/>
                  </a:moveTo>
                  <a:cubicBezTo>
                    <a:pt x="64" y="34"/>
                    <a:pt x="61" y="35"/>
                    <a:pt x="59" y="37"/>
                  </a:cubicBezTo>
                  <a:cubicBezTo>
                    <a:pt x="57" y="39"/>
                    <a:pt x="56" y="41"/>
                    <a:pt x="55" y="44"/>
                  </a:cubicBezTo>
                  <a:cubicBezTo>
                    <a:pt x="55" y="46"/>
                    <a:pt x="56" y="49"/>
                    <a:pt x="57" y="51"/>
                  </a:cubicBezTo>
                  <a:cubicBezTo>
                    <a:pt x="59" y="54"/>
                    <a:pt x="62" y="55"/>
                    <a:pt x="64" y="55"/>
                  </a:cubicBezTo>
                  <a:cubicBezTo>
                    <a:pt x="67" y="56"/>
                    <a:pt x="70" y="55"/>
                    <a:pt x="72" y="53"/>
                  </a:cubicBezTo>
                  <a:cubicBezTo>
                    <a:pt x="74" y="51"/>
                    <a:pt x="76" y="49"/>
                    <a:pt x="76" y="46"/>
                  </a:cubicBezTo>
                  <a:cubicBezTo>
                    <a:pt x="76" y="44"/>
                    <a:pt x="75" y="41"/>
                    <a:pt x="74" y="39"/>
                  </a:cubicBezTo>
                  <a:cubicBezTo>
                    <a:pt x="72" y="36"/>
                    <a:pt x="69" y="35"/>
                    <a:pt x="67" y="35"/>
                  </a:cubicBezTo>
                  <a:close/>
                  <a:moveTo>
                    <a:pt x="56" y="33"/>
                  </a:moveTo>
                  <a:cubicBezTo>
                    <a:pt x="52" y="35"/>
                    <a:pt x="50" y="39"/>
                    <a:pt x="50" y="43"/>
                  </a:cubicBezTo>
                  <a:cubicBezTo>
                    <a:pt x="50" y="47"/>
                    <a:pt x="51" y="51"/>
                    <a:pt x="53" y="55"/>
                  </a:cubicBezTo>
                  <a:cubicBezTo>
                    <a:pt x="56" y="58"/>
                    <a:pt x="60" y="60"/>
                    <a:pt x="64" y="60"/>
                  </a:cubicBezTo>
                  <a:cubicBezTo>
                    <a:pt x="67" y="61"/>
                    <a:pt x="70" y="60"/>
                    <a:pt x="73" y="59"/>
                  </a:cubicBezTo>
                  <a:cubicBezTo>
                    <a:pt x="73" y="60"/>
                    <a:pt x="73" y="61"/>
                    <a:pt x="74" y="61"/>
                  </a:cubicBezTo>
                  <a:cubicBezTo>
                    <a:pt x="79" y="68"/>
                    <a:pt x="79" y="68"/>
                    <a:pt x="79" y="68"/>
                  </a:cubicBezTo>
                  <a:cubicBezTo>
                    <a:pt x="80" y="70"/>
                    <a:pt x="83" y="70"/>
                    <a:pt x="84" y="69"/>
                  </a:cubicBezTo>
                  <a:cubicBezTo>
                    <a:pt x="84" y="69"/>
                    <a:pt x="84" y="69"/>
                    <a:pt x="84" y="69"/>
                  </a:cubicBezTo>
                  <a:cubicBezTo>
                    <a:pt x="86" y="67"/>
                    <a:pt x="86" y="65"/>
                    <a:pt x="85" y="63"/>
                  </a:cubicBezTo>
                  <a:cubicBezTo>
                    <a:pt x="80" y="57"/>
                    <a:pt x="80" y="57"/>
                    <a:pt x="80" y="57"/>
                  </a:cubicBezTo>
                  <a:cubicBezTo>
                    <a:pt x="79" y="56"/>
                    <a:pt x="78" y="55"/>
                    <a:pt x="77" y="55"/>
                  </a:cubicBezTo>
                  <a:cubicBezTo>
                    <a:pt x="79" y="53"/>
                    <a:pt x="81" y="50"/>
                    <a:pt x="81" y="47"/>
                  </a:cubicBezTo>
                  <a:cubicBezTo>
                    <a:pt x="82" y="43"/>
                    <a:pt x="81" y="39"/>
                    <a:pt x="78" y="35"/>
                  </a:cubicBezTo>
                  <a:cubicBezTo>
                    <a:pt x="75" y="32"/>
                    <a:pt x="71" y="30"/>
                    <a:pt x="67" y="29"/>
                  </a:cubicBezTo>
                  <a:cubicBezTo>
                    <a:pt x="63" y="29"/>
                    <a:pt x="59" y="30"/>
                    <a:pt x="56" y="33"/>
                  </a:cubicBezTo>
                  <a:close/>
                  <a:moveTo>
                    <a:pt x="58" y="46"/>
                  </a:moveTo>
                  <a:cubicBezTo>
                    <a:pt x="60" y="41"/>
                    <a:pt x="64" y="39"/>
                    <a:pt x="70" y="38"/>
                  </a:cubicBezTo>
                  <a:cubicBezTo>
                    <a:pt x="64" y="34"/>
                    <a:pt x="57" y="40"/>
                    <a:pt x="58" y="46"/>
                  </a:cubicBezTo>
                  <a:close/>
                  <a:moveTo>
                    <a:pt x="71" y="21"/>
                  </a:moveTo>
                  <a:cubicBezTo>
                    <a:pt x="65" y="21"/>
                    <a:pt x="51" y="19"/>
                    <a:pt x="47" y="19"/>
                  </a:cubicBezTo>
                  <a:cubicBezTo>
                    <a:pt x="47" y="20"/>
                    <a:pt x="47" y="21"/>
                    <a:pt x="47" y="21"/>
                  </a:cubicBezTo>
                  <a:cubicBezTo>
                    <a:pt x="51" y="21"/>
                    <a:pt x="67" y="24"/>
                    <a:pt x="71" y="24"/>
                  </a:cubicBezTo>
                  <a:cubicBezTo>
                    <a:pt x="71" y="23"/>
                    <a:pt x="71" y="22"/>
                    <a:pt x="71" y="21"/>
                  </a:cubicBezTo>
                  <a:close/>
                  <a:moveTo>
                    <a:pt x="71" y="15"/>
                  </a:moveTo>
                  <a:cubicBezTo>
                    <a:pt x="65" y="15"/>
                    <a:pt x="51" y="12"/>
                    <a:pt x="47" y="12"/>
                  </a:cubicBezTo>
                  <a:cubicBezTo>
                    <a:pt x="47" y="13"/>
                    <a:pt x="47" y="14"/>
                    <a:pt x="47" y="14"/>
                  </a:cubicBezTo>
                  <a:cubicBezTo>
                    <a:pt x="51" y="14"/>
                    <a:pt x="67" y="17"/>
                    <a:pt x="71" y="17"/>
                  </a:cubicBezTo>
                  <a:cubicBezTo>
                    <a:pt x="71" y="16"/>
                    <a:pt x="71" y="15"/>
                    <a:pt x="71" y="15"/>
                  </a:cubicBezTo>
                  <a:close/>
                  <a:moveTo>
                    <a:pt x="10" y="49"/>
                  </a:moveTo>
                  <a:cubicBezTo>
                    <a:pt x="10" y="49"/>
                    <a:pt x="10" y="50"/>
                    <a:pt x="10" y="51"/>
                  </a:cubicBezTo>
                  <a:cubicBezTo>
                    <a:pt x="14" y="51"/>
                    <a:pt x="29" y="48"/>
                    <a:pt x="34" y="48"/>
                  </a:cubicBezTo>
                  <a:cubicBezTo>
                    <a:pt x="34" y="48"/>
                    <a:pt x="34" y="47"/>
                    <a:pt x="34" y="46"/>
                  </a:cubicBezTo>
                  <a:cubicBezTo>
                    <a:pt x="30" y="46"/>
                    <a:pt x="15" y="49"/>
                    <a:pt x="10" y="49"/>
                  </a:cubicBezTo>
                  <a:close/>
                  <a:moveTo>
                    <a:pt x="10" y="41"/>
                  </a:moveTo>
                  <a:cubicBezTo>
                    <a:pt x="10" y="42"/>
                    <a:pt x="10" y="43"/>
                    <a:pt x="10" y="43"/>
                  </a:cubicBezTo>
                  <a:cubicBezTo>
                    <a:pt x="14" y="44"/>
                    <a:pt x="29" y="41"/>
                    <a:pt x="34" y="41"/>
                  </a:cubicBezTo>
                  <a:cubicBezTo>
                    <a:pt x="34" y="40"/>
                    <a:pt x="34" y="40"/>
                    <a:pt x="34" y="39"/>
                  </a:cubicBezTo>
                  <a:cubicBezTo>
                    <a:pt x="30" y="39"/>
                    <a:pt x="15" y="41"/>
                    <a:pt x="10" y="41"/>
                  </a:cubicBezTo>
                  <a:close/>
                  <a:moveTo>
                    <a:pt x="10" y="34"/>
                  </a:moveTo>
                  <a:cubicBezTo>
                    <a:pt x="10" y="35"/>
                    <a:pt x="10" y="36"/>
                    <a:pt x="10" y="37"/>
                  </a:cubicBezTo>
                  <a:cubicBezTo>
                    <a:pt x="14" y="37"/>
                    <a:pt x="29" y="34"/>
                    <a:pt x="34" y="34"/>
                  </a:cubicBezTo>
                  <a:cubicBezTo>
                    <a:pt x="34" y="33"/>
                    <a:pt x="34" y="33"/>
                    <a:pt x="34" y="32"/>
                  </a:cubicBezTo>
                  <a:cubicBezTo>
                    <a:pt x="30" y="32"/>
                    <a:pt x="15" y="34"/>
                    <a:pt x="10" y="34"/>
                  </a:cubicBezTo>
                  <a:close/>
                  <a:moveTo>
                    <a:pt x="22" y="25"/>
                  </a:moveTo>
                  <a:cubicBezTo>
                    <a:pt x="22" y="26"/>
                    <a:pt x="22" y="27"/>
                    <a:pt x="22" y="28"/>
                  </a:cubicBezTo>
                  <a:cubicBezTo>
                    <a:pt x="25" y="28"/>
                    <a:pt x="29" y="26"/>
                    <a:pt x="34" y="27"/>
                  </a:cubicBezTo>
                  <a:cubicBezTo>
                    <a:pt x="34" y="26"/>
                    <a:pt x="34" y="25"/>
                    <a:pt x="34" y="24"/>
                  </a:cubicBezTo>
                  <a:cubicBezTo>
                    <a:pt x="30" y="24"/>
                    <a:pt x="26" y="25"/>
                    <a:pt x="22" y="25"/>
                  </a:cubicBezTo>
                  <a:close/>
                  <a:moveTo>
                    <a:pt x="22" y="19"/>
                  </a:moveTo>
                  <a:cubicBezTo>
                    <a:pt x="22" y="20"/>
                    <a:pt x="22" y="21"/>
                    <a:pt x="22" y="21"/>
                  </a:cubicBezTo>
                  <a:cubicBezTo>
                    <a:pt x="25" y="21"/>
                    <a:pt x="29" y="20"/>
                    <a:pt x="34" y="20"/>
                  </a:cubicBezTo>
                  <a:cubicBezTo>
                    <a:pt x="34" y="20"/>
                    <a:pt x="34" y="19"/>
                    <a:pt x="34" y="18"/>
                  </a:cubicBezTo>
                  <a:cubicBezTo>
                    <a:pt x="30" y="18"/>
                    <a:pt x="26" y="19"/>
                    <a:pt x="22" y="19"/>
                  </a:cubicBezTo>
                  <a:close/>
                  <a:moveTo>
                    <a:pt x="22" y="14"/>
                  </a:moveTo>
                  <a:cubicBezTo>
                    <a:pt x="22" y="15"/>
                    <a:pt x="22" y="15"/>
                    <a:pt x="22" y="16"/>
                  </a:cubicBezTo>
                  <a:cubicBezTo>
                    <a:pt x="25" y="16"/>
                    <a:pt x="29" y="15"/>
                    <a:pt x="34" y="15"/>
                  </a:cubicBezTo>
                  <a:cubicBezTo>
                    <a:pt x="34" y="14"/>
                    <a:pt x="34" y="14"/>
                    <a:pt x="34" y="13"/>
                  </a:cubicBezTo>
                  <a:cubicBezTo>
                    <a:pt x="30" y="13"/>
                    <a:pt x="26" y="13"/>
                    <a:pt x="22" y="14"/>
                  </a:cubicBezTo>
                  <a:close/>
                  <a:moveTo>
                    <a:pt x="9" y="14"/>
                  </a:moveTo>
                  <a:cubicBezTo>
                    <a:pt x="9" y="31"/>
                    <a:pt x="9" y="31"/>
                    <a:pt x="9" y="31"/>
                  </a:cubicBezTo>
                  <a:cubicBezTo>
                    <a:pt x="19" y="30"/>
                    <a:pt x="19" y="30"/>
                    <a:pt x="19" y="30"/>
                  </a:cubicBezTo>
                  <a:cubicBezTo>
                    <a:pt x="19" y="13"/>
                    <a:pt x="19" y="13"/>
                    <a:pt x="19" y="13"/>
                  </a:cubicBezTo>
                  <a:cubicBezTo>
                    <a:pt x="9" y="14"/>
                    <a:pt x="9" y="14"/>
                    <a:pt x="9" y="14"/>
                  </a:cubicBezTo>
                  <a:close/>
                  <a:moveTo>
                    <a:pt x="21" y="8"/>
                  </a:moveTo>
                  <a:cubicBezTo>
                    <a:pt x="16" y="8"/>
                    <a:pt x="10" y="9"/>
                    <a:pt x="5" y="9"/>
                  </a:cubicBezTo>
                  <a:cubicBezTo>
                    <a:pt x="5" y="56"/>
                    <a:pt x="5" y="56"/>
                    <a:pt x="5" y="56"/>
                  </a:cubicBezTo>
                  <a:cubicBezTo>
                    <a:pt x="10" y="56"/>
                    <a:pt x="16" y="55"/>
                    <a:pt x="21" y="55"/>
                  </a:cubicBezTo>
                  <a:cubicBezTo>
                    <a:pt x="27" y="54"/>
                    <a:pt x="33" y="53"/>
                    <a:pt x="37" y="54"/>
                  </a:cubicBezTo>
                  <a:cubicBezTo>
                    <a:pt x="37" y="8"/>
                    <a:pt x="37" y="8"/>
                    <a:pt x="37" y="8"/>
                  </a:cubicBezTo>
                  <a:cubicBezTo>
                    <a:pt x="34" y="6"/>
                    <a:pt x="27" y="7"/>
                    <a:pt x="21" y="8"/>
                  </a:cubicBez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36" name="矩形 35"/>
          <p:cNvSpPr>
            <a:spLocks noChangeArrowheads="1"/>
          </p:cNvSpPr>
          <p:nvPr/>
        </p:nvSpPr>
        <p:spPr bwMode="auto">
          <a:xfrm>
            <a:off x="907063" y="4395933"/>
            <a:ext cx="2087562"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lnSpc>
                <a:spcPct val="125000"/>
              </a:lnSpc>
            </a:pPr>
            <a:r>
              <a:rPr lang="zh-TW" altLang="en-US" sz="2400" b="1" dirty="0">
                <a:latin typeface="微軟正黑體" panose="020B0604030504040204" pitchFamily="34" charset="-120"/>
                <a:ea typeface="微軟正黑體" panose="020B0604030504040204" pitchFamily="34" charset="-120"/>
              </a:rPr>
              <a:t>甄選或再聘</a:t>
            </a:r>
            <a:endParaRPr lang="zh-CN" altLang="en-US" sz="2400" b="1" dirty="0">
              <a:latin typeface="微軟正黑體" panose="020B0604030504040204" pitchFamily="34" charset="-120"/>
              <a:ea typeface="微軟正黑體" panose="020B0604030504040204" pitchFamily="34" charset="-120"/>
            </a:endParaRPr>
          </a:p>
        </p:txBody>
      </p:sp>
      <p:sp>
        <p:nvSpPr>
          <p:cNvPr id="42" name="等腰三角形 41"/>
          <p:cNvSpPr>
            <a:spLocks noChangeArrowheads="1"/>
          </p:cNvSpPr>
          <p:nvPr/>
        </p:nvSpPr>
        <p:spPr bwMode="auto">
          <a:xfrm>
            <a:off x="196850" y="360363"/>
            <a:ext cx="563563" cy="485775"/>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 name="等腰三角形 43"/>
          <p:cNvSpPr>
            <a:spLocks noChangeArrowheads="1"/>
          </p:cNvSpPr>
          <p:nvPr/>
        </p:nvSpPr>
        <p:spPr bwMode="auto">
          <a:xfrm>
            <a:off x="760413" y="696913"/>
            <a:ext cx="265112" cy="228600"/>
          </a:xfrm>
          <a:prstGeom prst="triangle">
            <a:avLst>
              <a:gd name="adj" fmla="val 50000"/>
            </a:avLst>
          </a:prstGeom>
          <a:solidFill>
            <a:srgbClr val="197519">
              <a:alpha val="8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54" name="等腰三角形 53"/>
          <p:cNvSpPr>
            <a:spLocks noChangeArrowheads="1"/>
          </p:cNvSpPr>
          <p:nvPr/>
        </p:nvSpPr>
        <p:spPr bwMode="auto">
          <a:xfrm flipH="1">
            <a:off x="630238" y="469900"/>
            <a:ext cx="85725" cy="74613"/>
          </a:xfrm>
          <a:prstGeom prst="triangle">
            <a:avLst>
              <a:gd name="adj" fmla="val 50000"/>
            </a:avLst>
          </a:prstGeom>
          <a:solidFill>
            <a:srgbClr val="197519">
              <a:alpha val="46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56" name="等腰三角形 55"/>
          <p:cNvSpPr>
            <a:spLocks noChangeArrowheads="1"/>
          </p:cNvSpPr>
          <p:nvPr/>
        </p:nvSpPr>
        <p:spPr bwMode="auto">
          <a:xfrm>
            <a:off x="833438" y="490538"/>
            <a:ext cx="177800" cy="152400"/>
          </a:xfrm>
          <a:prstGeom prst="triangle">
            <a:avLst>
              <a:gd name="adj" fmla="val 50000"/>
            </a:avLst>
          </a:prstGeom>
          <a:solidFill>
            <a:srgbClr val="197519">
              <a:alpha val="71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50" name="標題 1"/>
          <p:cNvSpPr txBox="1">
            <a:spLocks/>
          </p:cNvSpPr>
          <p:nvPr/>
        </p:nvSpPr>
        <p:spPr>
          <a:xfrm>
            <a:off x="1279526" y="352225"/>
            <a:ext cx="10515600" cy="866899"/>
          </a:xfrm>
          <a:prstGeom prst="rect">
            <a:avLst/>
          </a:prstGeom>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fontAlgn="auto">
              <a:spcAft>
                <a:spcPts val="0"/>
              </a:spcAft>
              <a:buFontTx/>
            </a:pPr>
            <a:r>
              <a:rPr lang="zh-TW" altLang="en-US" sz="4800" b="1" dirty="0" smtClean="0">
                <a:latin typeface="微軟正黑體" panose="020B0604030504040204" pitchFamily="34" charset="-120"/>
                <a:ea typeface="微軟正黑體" panose="020B0604030504040204" pitchFamily="34" charset="-120"/>
              </a:rPr>
              <a:t>四、如何為學校舉才</a:t>
            </a:r>
            <a:endParaRPr lang="zh-TW" altLang="en-US" sz="4800" b="1" dirty="0">
              <a:latin typeface="微軟正黑體" panose="020B0604030504040204" pitchFamily="34" charset="-120"/>
              <a:ea typeface="微軟正黑體" panose="020B0604030504040204" pitchFamily="34" charset="-120"/>
            </a:endParaRPr>
          </a:p>
        </p:txBody>
      </p:sp>
      <p:sp>
        <p:nvSpPr>
          <p:cNvPr id="51" name="矩形 50">
            <a:hlinkClick r:id="rId3" action="ppaction://hlinkfile"/>
          </p:cNvPr>
          <p:cNvSpPr>
            <a:spLocks noChangeArrowheads="1"/>
          </p:cNvSpPr>
          <p:nvPr/>
        </p:nvSpPr>
        <p:spPr bwMode="auto">
          <a:xfrm>
            <a:off x="2994625" y="4362953"/>
            <a:ext cx="2087562"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lnSpc>
                <a:spcPct val="125000"/>
              </a:lnSpc>
            </a:pPr>
            <a:r>
              <a:rPr lang="zh-TW" altLang="en-US" sz="2400" b="1" dirty="0" smtClean="0">
                <a:latin typeface="微軟正黑體" panose="020B0604030504040204" pitchFamily="34" charset="-120"/>
                <a:ea typeface="微軟正黑體" panose="020B0604030504040204" pitchFamily="34" charset="-120"/>
              </a:rPr>
              <a:t>完成甄選簡章</a:t>
            </a:r>
            <a:endParaRPr lang="zh-CN" altLang="en-US" sz="2400" b="1" dirty="0">
              <a:latin typeface="微軟正黑體" panose="020B0604030504040204" pitchFamily="34" charset="-120"/>
              <a:ea typeface="微軟正黑體" panose="020B0604030504040204" pitchFamily="34" charset="-120"/>
            </a:endParaRPr>
          </a:p>
        </p:txBody>
      </p:sp>
      <p:sp>
        <p:nvSpPr>
          <p:cNvPr id="52" name="矩形 51"/>
          <p:cNvSpPr>
            <a:spLocks noChangeArrowheads="1"/>
          </p:cNvSpPr>
          <p:nvPr/>
        </p:nvSpPr>
        <p:spPr bwMode="auto">
          <a:xfrm>
            <a:off x="5208588" y="4396505"/>
            <a:ext cx="2087562"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2400" b="1" dirty="0">
                <a:latin typeface="微軟正黑體" panose="020B0604030504040204" pitchFamily="34" charset="-120"/>
                <a:ea typeface="微軟正黑體" panose="020B0604030504040204" pitchFamily="34" charset="-120"/>
              </a:rPr>
              <a:t>自辦甄選流程</a:t>
            </a:r>
            <a:r>
              <a:rPr lang="zh-TW" altLang="en-US" sz="2400" b="1" dirty="0" smtClean="0">
                <a:latin typeface="微軟正黑體" panose="020B0604030504040204" pitchFamily="34" charset="-120"/>
                <a:ea typeface="微軟正黑體" panose="020B0604030504040204" pitchFamily="34" charset="-120"/>
              </a:rPr>
              <a:t>檢核注意事項，</a:t>
            </a:r>
            <a:r>
              <a:rPr lang="zh-TW" altLang="en-US" sz="2400" b="1" dirty="0">
                <a:latin typeface="微軟正黑體" panose="020B0604030504040204" pitchFamily="34" charset="-120"/>
                <a:ea typeface="微軟正黑體" panose="020B0604030504040204" pitchFamily="34" charset="-120"/>
              </a:rPr>
              <a:t>教評會監督，甄選專業舉才</a:t>
            </a:r>
            <a:endParaRPr lang="zh-CN" altLang="en-US" sz="2400" b="1" dirty="0">
              <a:latin typeface="微軟正黑體" panose="020B0604030504040204" pitchFamily="34" charset="-120"/>
              <a:ea typeface="微軟正黑體" panose="020B0604030504040204" pitchFamily="34" charset="-120"/>
            </a:endParaRPr>
          </a:p>
          <a:p>
            <a:pPr>
              <a:buFontTx/>
              <a:buNone/>
            </a:pPr>
            <a:endParaRPr lang="en-US" altLang="zh-TW" sz="2400" b="1" dirty="0">
              <a:latin typeface="微軟正黑體" panose="020B0604030504040204" pitchFamily="34" charset="-120"/>
              <a:ea typeface="微軟正黑體" panose="020B0604030504040204" pitchFamily="34" charset="-120"/>
            </a:endParaRPr>
          </a:p>
        </p:txBody>
      </p:sp>
      <p:sp>
        <p:nvSpPr>
          <p:cNvPr id="60" name="矩形 59">
            <a:hlinkClick r:id="rId4" action="ppaction://hlinksldjump"/>
          </p:cNvPr>
          <p:cNvSpPr>
            <a:spLocks noChangeArrowheads="1"/>
          </p:cNvSpPr>
          <p:nvPr/>
        </p:nvSpPr>
        <p:spPr bwMode="auto">
          <a:xfrm>
            <a:off x="7393391" y="4395933"/>
            <a:ext cx="208756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zh-TW" altLang="en-US" sz="2400" b="1" dirty="0" smtClean="0">
                <a:latin typeface="微軟正黑體" panose="020B0604030504040204" pitchFamily="34" charset="-120"/>
                <a:ea typeface="微軟正黑體" panose="020B0604030504040204" pitchFamily="34" charset="-120"/>
              </a:rPr>
              <a:t>自辦長代甄選</a:t>
            </a:r>
            <a:endParaRPr lang="en-US" altLang="zh-TW" sz="2400" b="1" dirty="0" smtClean="0">
              <a:latin typeface="微軟正黑體" panose="020B0604030504040204" pitchFamily="34" charset="-120"/>
              <a:ea typeface="微軟正黑體" panose="020B0604030504040204" pitchFamily="34" charset="-120"/>
            </a:endParaRPr>
          </a:p>
          <a:p>
            <a:pPr algn="ctr"/>
            <a:r>
              <a:rPr lang="zh-TW" altLang="en-US" sz="2400" b="1" dirty="0" smtClean="0">
                <a:latin typeface="微軟正黑體" panose="020B0604030504040204" pitchFamily="34" charset="-120"/>
                <a:ea typeface="微軟正黑體" panose="020B0604030504040204" pitchFamily="34" charset="-120"/>
              </a:rPr>
              <a:t>常見問題</a:t>
            </a:r>
            <a:endParaRPr lang="zh-CN" altLang="en-US" sz="2400" b="1" dirty="0">
              <a:latin typeface="微軟正黑體" panose="020B0604030504040204" pitchFamily="34" charset="-120"/>
              <a:ea typeface="微軟正黑體" panose="020B0604030504040204" pitchFamily="34" charset="-120"/>
            </a:endParaRPr>
          </a:p>
        </p:txBody>
      </p:sp>
      <p:sp>
        <p:nvSpPr>
          <p:cNvPr id="61" name="矩形 60">
            <a:hlinkClick r:id="rId5" action="ppaction://hlinkfile"/>
          </p:cNvPr>
          <p:cNvSpPr>
            <a:spLocks noChangeArrowheads="1"/>
          </p:cNvSpPr>
          <p:nvPr/>
        </p:nvSpPr>
        <p:spPr bwMode="auto">
          <a:xfrm>
            <a:off x="9480953" y="4345132"/>
            <a:ext cx="208756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zh-TW" altLang="en-US" sz="2400" b="1" dirty="0">
                <a:latin typeface="微軟正黑體" panose="020B0604030504040204" pitchFamily="34" charset="-120"/>
                <a:ea typeface="微軟正黑體" panose="020B0604030504040204" pitchFamily="34" charset="-120"/>
              </a:rPr>
              <a:t>錯誤樣態</a:t>
            </a:r>
            <a:r>
              <a:rPr lang="zh-TW" altLang="en-US" sz="2400" b="1" dirty="0" smtClean="0">
                <a:latin typeface="微軟正黑體" panose="020B0604030504040204" pitchFamily="34" charset="-120"/>
                <a:ea typeface="微軟正黑體" panose="020B0604030504040204" pitchFamily="34" charset="-120"/>
              </a:rPr>
              <a:t>說明與修正建議</a:t>
            </a:r>
            <a:endParaRPr lang="zh-CN" altLang="en-US" sz="2400" b="1" dirty="0">
              <a:latin typeface="微軟正黑體" panose="020B0604030504040204" pitchFamily="34" charset="-120"/>
              <a:ea typeface="微軟正黑體" panose="020B0604030504040204" pitchFamily="34" charset="-120"/>
            </a:endParaRPr>
          </a:p>
        </p:txBody>
      </p:sp>
      <p:grpSp>
        <p:nvGrpSpPr>
          <p:cNvPr id="9" name="组合 8"/>
          <p:cNvGrpSpPr>
            <a:grpSpLocks/>
          </p:cNvGrpSpPr>
          <p:nvPr/>
        </p:nvGrpSpPr>
        <p:grpSpPr bwMode="auto">
          <a:xfrm>
            <a:off x="7086600" y="1580429"/>
            <a:ext cx="2538413" cy="2540000"/>
            <a:chOff x="7143974" y="1720499"/>
            <a:chExt cx="2539198" cy="2539198"/>
          </a:xfrm>
          <a:solidFill>
            <a:srgbClr val="92D050"/>
          </a:solidFill>
        </p:grpSpPr>
        <p:sp>
          <p:nvSpPr>
            <p:cNvPr id="8213" name="Freeform 9"/>
            <p:cNvSpPr>
              <a:spLocks noEditPoints="1" noChangeArrowheads="1"/>
            </p:cNvSpPr>
            <p:nvPr/>
          </p:nvSpPr>
          <p:spPr bwMode="auto">
            <a:xfrm>
              <a:off x="7910894" y="2528335"/>
              <a:ext cx="871968" cy="734530"/>
            </a:xfrm>
            <a:custGeom>
              <a:avLst/>
              <a:gdLst>
                <a:gd name="T0" fmla="*/ 22 w 67"/>
                <a:gd name="T1" fmla="*/ 52 h 52"/>
                <a:gd name="T2" fmla="*/ 30 w 67"/>
                <a:gd name="T3" fmla="*/ 52 h 52"/>
                <a:gd name="T4" fmla="*/ 32 w 67"/>
                <a:gd name="T5" fmla="*/ 51 h 52"/>
                <a:gd name="T6" fmla="*/ 32 w 67"/>
                <a:gd name="T7" fmla="*/ 34 h 52"/>
                <a:gd name="T8" fmla="*/ 27 w 67"/>
                <a:gd name="T9" fmla="*/ 31 h 52"/>
                <a:gd name="T10" fmla="*/ 20 w 67"/>
                <a:gd name="T11" fmla="*/ 35 h 52"/>
                <a:gd name="T12" fmla="*/ 20 w 67"/>
                <a:gd name="T13" fmla="*/ 51 h 52"/>
                <a:gd name="T14" fmla="*/ 22 w 67"/>
                <a:gd name="T15" fmla="*/ 52 h 52"/>
                <a:gd name="T16" fmla="*/ 0 w 67"/>
                <a:gd name="T17" fmla="*/ 34 h 52"/>
                <a:gd name="T18" fmla="*/ 25 w 67"/>
                <a:gd name="T19" fmla="*/ 19 h 52"/>
                <a:gd name="T20" fmla="*/ 27 w 67"/>
                <a:gd name="T21" fmla="*/ 18 h 52"/>
                <a:gd name="T22" fmla="*/ 28 w 67"/>
                <a:gd name="T23" fmla="*/ 19 h 52"/>
                <a:gd name="T24" fmla="*/ 36 w 67"/>
                <a:gd name="T25" fmla="*/ 23 h 52"/>
                <a:gd name="T26" fmla="*/ 56 w 67"/>
                <a:gd name="T27" fmla="*/ 6 h 52"/>
                <a:gd name="T28" fmla="*/ 53 w 67"/>
                <a:gd name="T29" fmla="*/ 3 h 52"/>
                <a:gd name="T30" fmla="*/ 60 w 67"/>
                <a:gd name="T31" fmla="*/ 1 h 52"/>
                <a:gd name="T32" fmla="*/ 67 w 67"/>
                <a:gd name="T33" fmla="*/ 0 h 52"/>
                <a:gd name="T34" fmla="*/ 65 w 67"/>
                <a:gd name="T35" fmla="*/ 7 h 52"/>
                <a:gd name="T36" fmla="*/ 63 w 67"/>
                <a:gd name="T37" fmla="*/ 14 h 52"/>
                <a:gd name="T38" fmla="*/ 60 w 67"/>
                <a:gd name="T39" fmla="*/ 10 h 52"/>
                <a:gd name="T40" fmla="*/ 38 w 67"/>
                <a:gd name="T41" fmla="*/ 29 h 52"/>
                <a:gd name="T42" fmla="*/ 36 w 67"/>
                <a:gd name="T43" fmla="*/ 31 h 52"/>
                <a:gd name="T44" fmla="*/ 35 w 67"/>
                <a:gd name="T45" fmla="*/ 30 h 52"/>
                <a:gd name="T46" fmla="*/ 27 w 67"/>
                <a:gd name="T47" fmla="*/ 25 h 52"/>
                <a:gd name="T48" fmla="*/ 3 w 67"/>
                <a:gd name="T49" fmla="*/ 39 h 52"/>
                <a:gd name="T50" fmla="*/ 0 w 67"/>
                <a:gd name="T51" fmla="*/ 34 h 52"/>
                <a:gd name="T52" fmla="*/ 6 w 67"/>
                <a:gd name="T53" fmla="*/ 52 h 52"/>
                <a:gd name="T54" fmla="*/ 14 w 67"/>
                <a:gd name="T55" fmla="*/ 52 h 52"/>
                <a:gd name="T56" fmla="*/ 16 w 67"/>
                <a:gd name="T57" fmla="*/ 51 h 52"/>
                <a:gd name="T58" fmla="*/ 16 w 67"/>
                <a:gd name="T59" fmla="*/ 38 h 52"/>
                <a:gd name="T60" fmla="*/ 4 w 67"/>
                <a:gd name="T61" fmla="*/ 44 h 52"/>
                <a:gd name="T62" fmla="*/ 4 w 67"/>
                <a:gd name="T63" fmla="*/ 51 h 52"/>
                <a:gd name="T64" fmla="*/ 6 w 67"/>
                <a:gd name="T65" fmla="*/ 52 h 52"/>
                <a:gd name="T66" fmla="*/ 38 w 67"/>
                <a:gd name="T67" fmla="*/ 52 h 52"/>
                <a:gd name="T68" fmla="*/ 46 w 67"/>
                <a:gd name="T69" fmla="*/ 52 h 52"/>
                <a:gd name="T70" fmla="*/ 48 w 67"/>
                <a:gd name="T71" fmla="*/ 51 h 52"/>
                <a:gd name="T72" fmla="*/ 48 w 67"/>
                <a:gd name="T73" fmla="*/ 27 h 52"/>
                <a:gd name="T74" fmla="*/ 48 w 67"/>
                <a:gd name="T75" fmla="*/ 27 h 52"/>
                <a:gd name="T76" fmla="*/ 37 w 67"/>
                <a:gd name="T77" fmla="*/ 37 h 52"/>
                <a:gd name="T78" fmla="*/ 37 w 67"/>
                <a:gd name="T79" fmla="*/ 36 h 52"/>
                <a:gd name="T80" fmla="*/ 37 w 67"/>
                <a:gd name="T81" fmla="*/ 51 h 52"/>
                <a:gd name="T82" fmla="*/ 38 w 67"/>
                <a:gd name="T83" fmla="*/ 52 h 52"/>
                <a:gd name="T84" fmla="*/ 55 w 67"/>
                <a:gd name="T85" fmla="*/ 52 h 52"/>
                <a:gd name="T86" fmla="*/ 62 w 67"/>
                <a:gd name="T87" fmla="*/ 52 h 52"/>
                <a:gd name="T88" fmla="*/ 64 w 67"/>
                <a:gd name="T89" fmla="*/ 51 h 52"/>
                <a:gd name="T90" fmla="*/ 64 w 67"/>
                <a:gd name="T91" fmla="*/ 22 h 52"/>
                <a:gd name="T92" fmla="*/ 60 w 67"/>
                <a:gd name="T93" fmla="*/ 17 h 52"/>
                <a:gd name="T94" fmla="*/ 53 w 67"/>
                <a:gd name="T95" fmla="*/ 23 h 52"/>
                <a:gd name="T96" fmla="*/ 53 w 67"/>
                <a:gd name="T97" fmla="*/ 51 h 52"/>
                <a:gd name="T98" fmla="*/ 55 w 67"/>
                <a:gd name="T9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52">
                  <a:moveTo>
                    <a:pt x="22" y="52"/>
                  </a:moveTo>
                  <a:cubicBezTo>
                    <a:pt x="25" y="52"/>
                    <a:pt x="28" y="52"/>
                    <a:pt x="30" y="52"/>
                  </a:cubicBezTo>
                  <a:cubicBezTo>
                    <a:pt x="31" y="52"/>
                    <a:pt x="32" y="52"/>
                    <a:pt x="32" y="51"/>
                  </a:cubicBezTo>
                  <a:cubicBezTo>
                    <a:pt x="32" y="34"/>
                    <a:pt x="32" y="34"/>
                    <a:pt x="32" y="34"/>
                  </a:cubicBezTo>
                  <a:cubicBezTo>
                    <a:pt x="27" y="31"/>
                    <a:pt x="27" y="31"/>
                    <a:pt x="27" y="31"/>
                  </a:cubicBezTo>
                  <a:cubicBezTo>
                    <a:pt x="20" y="35"/>
                    <a:pt x="20" y="35"/>
                    <a:pt x="20" y="35"/>
                  </a:cubicBezTo>
                  <a:cubicBezTo>
                    <a:pt x="20" y="51"/>
                    <a:pt x="20" y="51"/>
                    <a:pt x="20" y="51"/>
                  </a:cubicBezTo>
                  <a:cubicBezTo>
                    <a:pt x="20" y="52"/>
                    <a:pt x="21" y="52"/>
                    <a:pt x="22" y="52"/>
                  </a:cubicBezTo>
                  <a:close/>
                  <a:moveTo>
                    <a:pt x="0" y="34"/>
                  </a:moveTo>
                  <a:cubicBezTo>
                    <a:pt x="25" y="19"/>
                    <a:pt x="25" y="19"/>
                    <a:pt x="25" y="19"/>
                  </a:cubicBezTo>
                  <a:cubicBezTo>
                    <a:pt x="27" y="18"/>
                    <a:pt x="27" y="18"/>
                    <a:pt x="27" y="18"/>
                  </a:cubicBezTo>
                  <a:cubicBezTo>
                    <a:pt x="28" y="19"/>
                    <a:pt x="28" y="19"/>
                    <a:pt x="28" y="19"/>
                  </a:cubicBezTo>
                  <a:cubicBezTo>
                    <a:pt x="36" y="23"/>
                    <a:pt x="36" y="23"/>
                    <a:pt x="36" y="23"/>
                  </a:cubicBezTo>
                  <a:cubicBezTo>
                    <a:pt x="56" y="6"/>
                    <a:pt x="56" y="6"/>
                    <a:pt x="56" y="6"/>
                  </a:cubicBezTo>
                  <a:cubicBezTo>
                    <a:pt x="53" y="3"/>
                    <a:pt x="53" y="3"/>
                    <a:pt x="53" y="3"/>
                  </a:cubicBezTo>
                  <a:cubicBezTo>
                    <a:pt x="60" y="1"/>
                    <a:pt x="60" y="1"/>
                    <a:pt x="60" y="1"/>
                  </a:cubicBezTo>
                  <a:cubicBezTo>
                    <a:pt x="67" y="0"/>
                    <a:pt x="67" y="0"/>
                    <a:pt x="67" y="0"/>
                  </a:cubicBezTo>
                  <a:cubicBezTo>
                    <a:pt x="65" y="7"/>
                    <a:pt x="65" y="7"/>
                    <a:pt x="65" y="7"/>
                  </a:cubicBezTo>
                  <a:cubicBezTo>
                    <a:pt x="63" y="14"/>
                    <a:pt x="63" y="14"/>
                    <a:pt x="63" y="14"/>
                  </a:cubicBezTo>
                  <a:cubicBezTo>
                    <a:pt x="60" y="10"/>
                    <a:pt x="60" y="10"/>
                    <a:pt x="60" y="10"/>
                  </a:cubicBezTo>
                  <a:cubicBezTo>
                    <a:pt x="38" y="29"/>
                    <a:pt x="38" y="29"/>
                    <a:pt x="38" y="29"/>
                  </a:cubicBezTo>
                  <a:cubicBezTo>
                    <a:pt x="36" y="31"/>
                    <a:pt x="36" y="31"/>
                    <a:pt x="36" y="31"/>
                  </a:cubicBezTo>
                  <a:cubicBezTo>
                    <a:pt x="35" y="30"/>
                    <a:pt x="35" y="30"/>
                    <a:pt x="35" y="30"/>
                  </a:cubicBezTo>
                  <a:cubicBezTo>
                    <a:pt x="27" y="25"/>
                    <a:pt x="27" y="25"/>
                    <a:pt x="27" y="25"/>
                  </a:cubicBezTo>
                  <a:cubicBezTo>
                    <a:pt x="3" y="39"/>
                    <a:pt x="3" y="39"/>
                    <a:pt x="3" y="39"/>
                  </a:cubicBezTo>
                  <a:cubicBezTo>
                    <a:pt x="0" y="34"/>
                    <a:pt x="0" y="34"/>
                    <a:pt x="0" y="34"/>
                  </a:cubicBezTo>
                  <a:close/>
                  <a:moveTo>
                    <a:pt x="6" y="52"/>
                  </a:moveTo>
                  <a:cubicBezTo>
                    <a:pt x="14" y="52"/>
                    <a:pt x="14" y="52"/>
                    <a:pt x="14" y="52"/>
                  </a:cubicBezTo>
                  <a:cubicBezTo>
                    <a:pt x="15" y="52"/>
                    <a:pt x="16" y="52"/>
                    <a:pt x="16" y="51"/>
                  </a:cubicBezTo>
                  <a:cubicBezTo>
                    <a:pt x="16" y="38"/>
                    <a:pt x="16" y="38"/>
                    <a:pt x="16" y="38"/>
                  </a:cubicBezTo>
                  <a:cubicBezTo>
                    <a:pt x="4" y="44"/>
                    <a:pt x="4" y="44"/>
                    <a:pt x="4" y="44"/>
                  </a:cubicBezTo>
                  <a:cubicBezTo>
                    <a:pt x="4" y="51"/>
                    <a:pt x="4" y="51"/>
                    <a:pt x="4" y="51"/>
                  </a:cubicBezTo>
                  <a:cubicBezTo>
                    <a:pt x="4" y="52"/>
                    <a:pt x="5" y="52"/>
                    <a:pt x="6" y="52"/>
                  </a:cubicBezTo>
                  <a:close/>
                  <a:moveTo>
                    <a:pt x="38" y="52"/>
                  </a:moveTo>
                  <a:cubicBezTo>
                    <a:pt x="41" y="52"/>
                    <a:pt x="44" y="52"/>
                    <a:pt x="46" y="52"/>
                  </a:cubicBezTo>
                  <a:cubicBezTo>
                    <a:pt x="47" y="52"/>
                    <a:pt x="48" y="52"/>
                    <a:pt x="48" y="51"/>
                  </a:cubicBezTo>
                  <a:cubicBezTo>
                    <a:pt x="48" y="43"/>
                    <a:pt x="48" y="35"/>
                    <a:pt x="48" y="27"/>
                  </a:cubicBezTo>
                  <a:cubicBezTo>
                    <a:pt x="48" y="27"/>
                    <a:pt x="48" y="27"/>
                    <a:pt x="48" y="27"/>
                  </a:cubicBezTo>
                  <a:cubicBezTo>
                    <a:pt x="37" y="37"/>
                    <a:pt x="37" y="37"/>
                    <a:pt x="37" y="37"/>
                  </a:cubicBezTo>
                  <a:cubicBezTo>
                    <a:pt x="37" y="36"/>
                    <a:pt x="37" y="36"/>
                    <a:pt x="37" y="36"/>
                  </a:cubicBezTo>
                  <a:cubicBezTo>
                    <a:pt x="37" y="51"/>
                    <a:pt x="37" y="51"/>
                    <a:pt x="37" y="51"/>
                  </a:cubicBezTo>
                  <a:cubicBezTo>
                    <a:pt x="37" y="52"/>
                    <a:pt x="37" y="52"/>
                    <a:pt x="38" y="52"/>
                  </a:cubicBezTo>
                  <a:close/>
                  <a:moveTo>
                    <a:pt x="55" y="52"/>
                  </a:moveTo>
                  <a:cubicBezTo>
                    <a:pt x="62" y="52"/>
                    <a:pt x="62" y="52"/>
                    <a:pt x="62" y="52"/>
                  </a:cubicBezTo>
                  <a:cubicBezTo>
                    <a:pt x="63" y="52"/>
                    <a:pt x="64" y="52"/>
                    <a:pt x="64" y="51"/>
                  </a:cubicBezTo>
                  <a:cubicBezTo>
                    <a:pt x="64" y="22"/>
                    <a:pt x="64" y="22"/>
                    <a:pt x="64" y="22"/>
                  </a:cubicBezTo>
                  <a:cubicBezTo>
                    <a:pt x="60" y="17"/>
                    <a:pt x="60" y="17"/>
                    <a:pt x="60" y="17"/>
                  </a:cubicBezTo>
                  <a:cubicBezTo>
                    <a:pt x="53" y="23"/>
                    <a:pt x="53" y="23"/>
                    <a:pt x="53" y="23"/>
                  </a:cubicBezTo>
                  <a:cubicBezTo>
                    <a:pt x="53" y="51"/>
                    <a:pt x="53" y="51"/>
                    <a:pt x="53" y="51"/>
                  </a:cubicBezTo>
                  <a:cubicBezTo>
                    <a:pt x="53" y="52"/>
                    <a:pt x="54" y="52"/>
                    <a:pt x="55" y="52"/>
                  </a:cubicBez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12" name="椭圆 23"/>
            <p:cNvSpPr>
              <a:spLocks noChangeArrowheads="1"/>
            </p:cNvSpPr>
            <p:nvPr/>
          </p:nvSpPr>
          <p:spPr bwMode="auto">
            <a:xfrm>
              <a:off x="7143974" y="1720499"/>
              <a:ext cx="2539198" cy="2539198"/>
            </a:xfrm>
            <a:prstGeom prst="ellipse">
              <a:avLst/>
            </a:prstGeom>
            <a:solidFill>
              <a:srgbClr val="92D050">
                <a:alpha val="61000"/>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Tree>
    <p:extLst>
      <p:ext uri="{BB962C8B-B14F-4D97-AF65-F5344CB8AC3E}">
        <p14:creationId xmlns:p14="http://schemas.microsoft.com/office/powerpoint/2010/main" val="229532751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fill="hold" grpId="0" nodeType="withEffect">
                                  <p:stCondLst>
                                    <p:cond delay="0"/>
                                  </p:stCondLst>
                                  <p:childTnLst>
                                    <p:animRot by="21600000">
                                      <p:cBhvr>
                                        <p:cTn id="6" dur="1000" fill="hold"/>
                                        <p:tgtEl>
                                          <p:spTgt spid="45"/>
                                        </p:tgtEl>
                                        <p:attrNameLst>
                                          <p:attrName>r</p:attrName>
                                        </p:attrNameLst>
                                      </p:cBhvr>
                                    </p:animRot>
                                  </p:childTnLst>
                                </p:cTn>
                              </p:par>
                              <p:par>
                                <p:cTn id="7" presetID="8" presetClass="emph" presetSubtype="0" fill="hold" grpId="0" nodeType="withEffect">
                                  <p:stCondLst>
                                    <p:cond delay="0"/>
                                  </p:stCondLst>
                                  <p:childTnLst>
                                    <p:animRot by="21600000">
                                      <p:cBhvr>
                                        <p:cTn id="8" dur="1000" fill="hold"/>
                                        <p:tgtEl>
                                          <p:spTgt spid="46"/>
                                        </p:tgtEl>
                                        <p:attrNameLst>
                                          <p:attrName>r</p:attrName>
                                        </p:attrNameLst>
                                      </p:cBhvr>
                                    </p:animRot>
                                  </p:childTnLst>
                                </p:cTn>
                              </p:par>
                              <p:par>
                                <p:cTn id="9" presetID="8" presetClass="emph" presetSubtype="0" fill="hold" grpId="0" nodeType="withEffect">
                                  <p:stCondLst>
                                    <p:cond delay="0"/>
                                  </p:stCondLst>
                                  <p:childTnLst>
                                    <p:animRot by="21600000">
                                      <p:cBhvr>
                                        <p:cTn id="10" dur="1000" fill="hold"/>
                                        <p:tgtEl>
                                          <p:spTgt spid="47"/>
                                        </p:tgtEl>
                                        <p:attrNameLst>
                                          <p:attrName>r</p:attrName>
                                        </p:attrNameLst>
                                      </p:cBhvr>
                                    </p:animRot>
                                  </p:childTnLst>
                                </p:cTn>
                              </p:par>
                              <p:par>
                                <p:cTn id="11" presetID="8" presetClass="emph" presetSubtype="0" fill="hold" grpId="0" nodeType="withEffect">
                                  <p:stCondLst>
                                    <p:cond delay="0"/>
                                  </p:stCondLst>
                                  <p:childTnLst>
                                    <p:animRot by="21600000">
                                      <p:cBhvr>
                                        <p:cTn id="12" dur="1000" fill="hold"/>
                                        <p:tgtEl>
                                          <p:spTgt spid="48"/>
                                        </p:tgtEl>
                                        <p:attrNameLst>
                                          <p:attrName>r</p:attrName>
                                        </p:attrNameLst>
                                      </p:cBhvr>
                                    </p:animRot>
                                  </p:childTnLst>
                                </p:cTn>
                              </p:par>
                              <p:par>
                                <p:cTn id="13" presetID="8" presetClass="emph" presetSubtype="0" fill="hold" grpId="0" nodeType="withEffect">
                                  <p:stCondLst>
                                    <p:cond delay="0"/>
                                  </p:stCondLst>
                                  <p:childTnLst>
                                    <p:animRot by="21600000">
                                      <p:cBhvr>
                                        <p:cTn id="14" dur="1000" fill="hold"/>
                                        <p:tgtEl>
                                          <p:spTgt spid="49"/>
                                        </p:tgtEl>
                                        <p:attrNameLst>
                                          <p:attrName>r</p:attrName>
                                        </p:attrNameLst>
                                      </p:cBhvr>
                                    </p:animRot>
                                  </p:childTnLst>
                                </p:cTn>
                              </p:par>
                              <p:par>
                                <p:cTn id="15" presetID="2" presetClass="entr" presetSubtype="8" fill="hold" grpId="0" nodeType="withEffect">
                                  <p:stCondLst>
                                    <p:cond delay="0"/>
                                  </p:stCondLst>
                                  <p:childTnLst>
                                    <p:set>
                                      <p:cBhvr>
                                        <p:cTn id="16" dur="1" fill="hold">
                                          <p:stCondLst>
                                            <p:cond delay="0"/>
                                          </p:stCondLst>
                                        </p:cTn>
                                        <p:tgtEl>
                                          <p:spTgt spid="42"/>
                                        </p:tgtEl>
                                        <p:attrNameLst>
                                          <p:attrName>style.visibility</p:attrName>
                                        </p:attrNameLst>
                                      </p:cBhvr>
                                      <p:to>
                                        <p:strVal val="visible"/>
                                      </p:to>
                                    </p:set>
                                    <p:anim calcmode="lin" valueType="num">
                                      <p:cBhvr>
                                        <p:cTn id="17" dur="500" fill="hold"/>
                                        <p:tgtEl>
                                          <p:spTgt spid="42"/>
                                        </p:tgtEl>
                                        <p:attrNameLst>
                                          <p:attrName>ppt_x</p:attrName>
                                        </p:attrNameLst>
                                      </p:cBhvr>
                                      <p:tavLst>
                                        <p:tav tm="0">
                                          <p:val>
                                            <p:strVal val="0-#ppt_w/2"/>
                                          </p:val>
                                        </p:tav>
                                        <p:tav tm="100000">
                                          <p:val>
                                            <p:strVal val="#ppt_x"/>
                                          </p:val>
                                        </p:tav>
                                      </p:tavLst>
                                    </p:anim>
                                    <p:anim calcmode="lin" valueType="num">
                                      <p:cBhvr>
                                        <p:cTn id="18" dur="500" fill="hold"/>
                                        <p:tgtEl>
                                          <p:spTgt spid="42"/>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4"/>
                                        </p:tgtEl>
                                        <p:attrNameLst>
                                          <p:attrName>style.visibility</p:attrName>
                                        </p:attrNameLst>
                                      </p:cBhvr>
                                      <p:to>
                                        <p:strVal val="visible"/>
                                      </p:to>
                                    </p:set>
                                    <p:anim calcmode="lin" valueType="num">
                                      <p:cBhvr>
                                        <p:cTn id="21" dur="500" fill="hold"/>
                                        <p:tgtEl>
                                          <p:spTgt spid="44"/>
                                        </p:tgtEl>
                                        <p:attrNameLst>
                                          <p:attrName>ppt_x</p:attrName>
                                        </p:attrNameLst>
                                      </p:cBhvr>
                                      <p:tavLst>
                                        <p:tav tm="0">
                                          <p:val>
                                            <p:strVal val="0-#ppt_w/2"/>
                                          </p:val>
                                        </p:tav>
                                        <p:tav tm="100000">
                                          <p:val>
                                            <p:strVal val="#ppt_x"/>
                                          </p:val>
                                        </p:tav>
                                      </p:tavLst>
                                    </p:anim>
                                    <p:anim calcmode="lin" valueType="num">
                                      <p:cBhvr>
                                        <p:cTn id="22" dur="500" fill="hold"/>
                                        <p:tgtEl>
                                          <p:spTgt spid="44"/>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54"/>
                                        </p:tgtEl>
                                        <p:attrNameLst>
                                          <p:attrName>style.visibility</p:attrName>
                                        </p:attrNameLst>
                                      </p:cBhvr>
                                      <p:to>
                                        <p:strVal val="visible"/>
                                      </p:to>
                                    </p:set>
                                    <p:anim calcmode="lin" valueType="num">
                                      <p:cBhvr>
                                        <p:cTn id="25" dur="500" fill="hold"/>
                                        <p:tgtEl>
                                          <p:spTgt spid="54"/>
                                        </p:tgtEl>
                                        <p:attrNameLst>
                                          <p:attrName>ppt_x</p:attrName>
                                        </p:attrNameLst>
                                      </p:cBhvr>
                                      <p:tavLst>
                                        <p:tav tm="0">
                                          <p:val>
                                            <p:strVal val="0-#ppt_w/2"/>
                                          </p:val>
                                        </p:tav>
                                        <p:tav tm="100000">
                                          <p:val>
                                            <p:strVal val="#ppt_x"/>
                                          </p:val>
                                        </p:tav>
                                      </p:tavLst>
                                    </p:anim>
                                    <p:anim calcmode="lin" valueType="num">
                                      <p:cBhvr>
                                        <p:cTn id="26" dur="500" fill="hold"/>
                                        <p:tgtEl>
                                          <p:spTgt spid="54"/>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56"/>
                                        </p:tgtEl>
                                        <p:attrNameLst>
                                          <p:attrName>style.visibility</p:attrName>
                                        </p:attrNameLst>
                                      </p:cBhvr>
                                      <p:to>
                                        <p:strVal val="visible"/>
                                      </p:to>
                                    </p:set>
                                    <p:anim calcmode="lin" valueType="num">
                                      <p:cBhvr>
                                        <p:cTn id="29" dur="500" fill="hold"/>
                                        <p:tgtEl>
                                          <p:spTgt spid="56"/>
                                        </p:tgtEl>
                                        <p:attrNameLst>
                                          <p:attrName>ppt_x</p:attrName>
                                        </p:attrNameLst>
                                      </p:cBhvr>
                                      <p:tavLst>
                                        <p:tav tm="0">
                                          <p:val>
                                            <p:strVal val="0-#ppt_w/2"/>
                                          </p:val>
                                        </p:tav>
                                        <p:tav tm="100000">
                                          <p:val>
                                            <p:strVal val="#ppt_x"/>
                                          </p:val>
                                        </p:tav>
                                      </p:tavLst>
                                    </p:anim>
                                    <p:anim calcmode="lin" valueType="num">
                                      <p:cBhvr>
                                        <p:cTn id="30" dur="500" fill="hold"/>
                                        <p:tgtEl>
                                          <p:spTgt spid="56"/>
                                        </p:tgtEl>
                                        <p:attrNameLst>
                                          <p:attrName>ppt_y</p:attrName>
                                        </p:attrNameLst>
                                      </p:cBhvr>
                                      <p:tavLst>
                                        <p:tav tm="0">
                                          <p:val>
                                            <p:strVal val="#ppt_y"/>
                                          </p:val>
                                        </p:tav>
                                        <p:tav tm="100000">
                                          <p:val>
                                            <p:strVal val="#ppt_y"/>
                                          </p:val>
                                        </p:tav>
                                      </p:tavLst>
                                    </p:anim>
                                  </p:childTnLst>
                                </p:cTn>
                              </p:par>
                              <p:par>
                                <p:cTn id="31" presetID="8" presetClass="emph" presetSubtype="0" fill="hold" grpId="1" nodeType="withEffect">
                                  <p:stCondLst>
                                    <p:cond delay="0"/>
                                  </p:stCondLst>
                                  <p:childTnLst>
                                    <p:animRot by="21600000">
                                      <p:cBhvr>
                                        <p:cTn id="32" dur="500" fill="hold"/>
                                        <p:tgtEl>
                                          <p:spTgt spid="42"/>
                                        </p:tgtEl>
                                        <p:attrNameLst>
                                          <p:attrName>r</p:attrName>
                                        </p:attrNameLst>
                                      </p:cBhvr>
                                    </p:animRot>
                                  </p:childTnLst>
                                </p:cTn>
                              </p:par>
                              <p:par>
                                <p:cTn id="33" presetID="8" presetClass="emph" presetSubtype="0" fill="hold" grpId="1" nodeType="withEffect">
                                  <p:stCondLst>
                                    <p:cond delay="0"/>
                                  </p:stCondLst>
                                  <p:childTnLst>
                                    <p:animRot by="21600000">
                                      <p:cBhvr>
                                        <p:cTn id="34" dur="500" fill="hold"/>
                                        <p:tgtEl>
                                          <p:spTgt spid="44"/>
                                        </p:tgtEl>
                                        <p:attrNameLst>
                                          <p:attrName>r</p:attrName>
                                        </p:attrNameLst>
                                      </p:cBhvr>
                                    </p:animRot>
                                  </p:childTnLst>
                                </p:cTn>
                              </p:par>
                              <p:par>
                                <p:cTn id="35" presetID="8" presetClass="emph" presetSubtype="0" fill="hold" grpId="1" nodeType="withEffect">
                                  <p:stCondLst>
                                    <p:cond delay="0"/>
                                  </p:stCondLst>
                                  <p:childTnLst>
                                    <p:animRot by="21600000">
                                      <p:cBhvr>
                                        <p:cTn id="36" dur="500" fill="hold"/>
                                        <p:tgtEl>
                                          <p:spTgt spid="54"/>
                                        </p:tgtEl>
                                        <p:attrNameLst>
                                          <p:attrName>r</p:attrName>
                                        </p:attrNameLst>
                                      </p:cBhvr>
                                    </p:animRot>
                                  </p:childTnLst>
                                </p:cTn>
                              </p:par>
                              <p:par>
                                <p:cTn id="37" presetID="8" presetClass="emph" presetSubtype="0" fill="hold" grpId="1" nodeType="withEffect">
                                  <p:stCondLst>
                                    <p:cond delay="0"/>
                                  </p:stCondLst>
                                  <p:childTnLst>
                                    <p:animRot by="21600000">
                                      <p:cBhvr>
                                        <p:cTn id="38" dur="500" fill="hold"/>
                                        <p:tgtEl>
                                          <p:spTgt spid="56"/>
                                        </p:tgtEl>
                                        <p:attrNameLst>
                                          <p:attrName>r</p:attrName>
                                        </p:attrNameLst>
                                      </p:cBhvr>
                                    </p:animRot>
                                  </p:childTnLst>
                                </p:cTn>
                              </p:par>
                              <p:par>
                                <p:cTn id="39" presetID="23" presetClass="entr" presetSubtype="16" fill="hold" nodeType="withEffect">
                                  <p:stCondLst>
                                    <p:cond delay="300"/>
                                  </p:stCondLst>
                                  <p:childTnLst>
                                    <p:set>
                                      <p:cBhvr>
                                        <p:cTn id="40" dur="1" fill="hold">
                                          <p:stCondLst>
                                            <p:cond delay="0"/>
                                          </p:stCondLst>
                                        </p:cTn>
                                        <p:tgtEl>
                                          <p:spTgt spid="8"/>
                                        </p:tgtEl>
                                        <p:attrNameLst>
                                          <p:attrName>style.visibility</p:attrName>
                                        </p:attrNameLst>
                                      </p:cBhvr>
                                      <p:to>
                                        <p:strVal val="visible"/>
                                      </p:to>
                                    </p:set>
                                    <p:anim calcmode="lin" valueType="num">
                                      <p:cBhvr>
                                        <p:cTn id="41" dur="500" fill="hold"/>
                                        <p:tgtEl>
                                          <p:spTgt spid="8"/>
                                        </p:tgtEl>
                                        <p:attrNameLst>
                                          <p:attrName>ppt_w</p:attrName>
                                        </p:attrNameLst>
                                      </p:cBhvr>
                                      <p:tavLst>
                                        <p:tav tm="0">
                                          <p:val>
                                            <p:fltVal val="0"/>
                                          </p:val>
                                        </p:tav>
                                        <p:tav tm="100000">
                                          <p:val>
                                            <p:strVal val="#ppt_w"/>
                                          </p:val>
                                        </p:tav>
                                      </p:tavLst>
                                    </p:anim>
                                    <p:anim calcmode="lin" valueType="num">
                                      <p:cBhvr>
                                        <p:cTn id="42" dur="500" fill="hold"/>
                                        <p:tgtEl>
                                          <p:spTgt spid="8"/>
                                        </p:tgtEl>
                                        <p:attrNameLst>
                                          <p:attrName>ppt_h</p:attrName>
                                        </p:attrNameLst>
                                      </p:cBhvr>
                                      <p:tavLst>
                                        <p:tav tm="0">
                                          <p:val>
                                            <p:fltVal val="0"/>
                                          </p:val>
                                        </p:tav>
                                        <p:tav tm="100000">
                                          <p:val>
                                            <p:strVal val="#ppt_h"/>
                                          </p:val>
                                        </p:tav>
                                      </p:tavLst>
                                    </p:anim>
                                  </p:childTnLst>
                                </p:cTn>
                              </p:par>
                              <p:par>
                                <p:cTn id="43" presetID="23" presetClass="entr" presetSubtype="16" fill="hold" nodeType="withEffect">
                                  <p:stCondLst>
                                    <p:cond delay="600"/>
                                  </p:stCondLst>
                                  <p:childTnLst>
                                    <p:set>
                                      <p:cBhvr>
                                        <p:cTn id="44" dur="1" fill="hold">
                                          <p:stCondLst>
                                            <p:cond delay="0"/>
                                          </p:stCondLst>
                                        </p:cTn>
                                        <p:tgtEl>
                                          <p:spTgt spid="9"/>
                                        </p:tgtEl>
                                        <p:attrNameLst>
                                          <p:attrName>style.visibility</p:attrName>
                                        </p:attrNameLst>
                                      </p:cBhvr>
                                      <p:to>
                                        <p:strVal val="visible"/>
                                      </p:to>
                                    </p:set>
                                    <p:anim calcmode="lin" valueType="num">
                                      <p:cBhvr>
                                        <p:cTn id="45" dur="500" fill="hold"/>
                                        <p:tgtEl>
                                          <p:spTgt spid="9"/>
                                        </p:tgtEl>
                                        <p:attrNameLst>
                                          <p:attrName>ppt_w</p:attrName>
                                        </p:attrNameLst>
                                      </p:cBhvr>
                                      <p:tavLst>
                                        <p:tav tm="0">
                                          <p:val>
                                            <p:fltVal val="0"/>
                                          </p:val>
                                        </p:tav>
                                        <p:tav tm="100000">
                                          <p:val>
                                            <p:strVal val="#ppt_w"/>
                                          </p:val>
                                        </p:tav>
                                      </p:tavLst>
                                    </p:anim>
                                    <p:anim calcmode="lin" valueType="num">
                                      <p:cBhvr>
                                        <p:cTn id="46" dur="500" fill="hold"/>
                                        <p:tgtEl>
                                          <p:spTgt spid="9"/>
                                        </p:tgtEl>
                                        <p:attrNameLst>
                                          <p:attrName>ppt_h</p:attrName>
                                        </p:attrNameLst>
                                      </p:cBhvr>
                                      <p:tavLst>
                                        <p:tav tm="0">
                                          <p:val>
                                            <p:fltVal val="0"/>
                                          </p:val>
                                        </p:tav>
                                        <p:tav tm="100000">
                                          <p:val>
                                            <p:strVal val="#ppt_h"/>
                                          </p:val>
                                        </p:tav>
                                      </p:tavLst>
                                    </p:anim>
                                  </p:childTnLst>
                                </p:cTn>
                              </p:par>
                              <p:par>
                                <p:cTn id="47" presetID="23" presetClass="entr" presetSubtype="16" fill="hold" nodeType="withEffect">
                                  <p:stCondLst>
                                    <p:cond delay="1000"/>
                                  </p:stCondLst>
                                  <p:childTnLst>
                                    <p:set>
                                      <p:cBhvr>
                                        <p:cTn id="48" dur="1" fill="hold">
                                          <p:stCondLst>
                                            <p:cond delay="0"/>
                                          </p:stCondLst>
                                        </p:cTn>
                                        <p:tgtEl>
                                          <p:spTgt spid="10"/>
                                        </p:tgtEl>
                                        <p:attrNameLst>
                                          <p:attrName>style.visibility</p:attrName>
                                        </p:attrNameLst>
                                      </p:cBhvr>
                                      <p:to>
                                        <p:strVal val="visible"/>
                                      </p:to>
                                    </p:set>
                                    <p:anim calcmode="lin" valueType="num">
                                      <p:cBhvr>
                                        <p:cTn id="49" dur="500" fill="hold"/>
                                        <p:tgtEl>
                                          <p:spTgt spid="10"/>
                                        </p:tgtEl>
                                        <p:attrNameLst>
                                          <p:attrName>ppt_w</p:attrName>
                                        </p:attrNameLst>
                                      </p:cBhvr>
                                      <p:tavLst>
                                        <p:tav tm="0">
                                          <p:val>
                                            <p:fltVal val="0"/>
                                          </p:val>
                                        </p:tav>
                                        <p:tav tm="100000">
                                          <p:val>
                                            <p:strVal val="#ppt_w"/>
                                          </p:val>
                                        </p:tav>
                                      </p:tavLst>
                                    </p:anim>
                                    <p:anim calcmode="lin" valueType="num">
                                      <p:cBhvr>
                                        <p:cTn id="50" dur="500" fill="hold"/>
                                        <p:tgtEl>
                                          <p:spTgt spid="10"/>
                                        </p:tgtEl>
                                        <p:attrNameLst>
                                          <p:attrName>ppt_h</p:attrName>
                                        </p:attrNameLst>
                                      </p:cBhvr>
                                      <p:tavLst>
                                        <p:tav tm="0">
                                          <p:val>
                                            <p:fltVal val="0"/>
                                          </p:val>
                                        </p:tav>
                                        <p:tav tm="100000">
                                          <p:val>
                                            <p:strVal val="#ppt_h"/>
                                          </p:val>
                                        </p:tav>
                                      </p:tavLst>
                                    </p:anim>
                                  </p:childTnLst>
                                </p:cTn>
                              </p:par>
                              <p:par>
                                <p:cTn id="51" presetID="23" presetClass="entr" presetSubtype="16" fill="hold" nodeType="withEffect">
                                  <p:stCondLst>
                                    <p:cond delay="600"/>
                                  </p:stCondLst>
                                  <p:childTnLst>
                                    <p:set>
                                      <p:cBhvr>
                                        <p:cTn id="52" dur="1" fill="hold">
                                          <p:stCondLst>
                                            <p:cond delay="0"/>
                                          </p:stCondLst>
                                        </p:cTn>
                                        <p:tgtEl>
                                          <p:spTgt spid="7"/>
                                        </p:tgtEl>
                                        <p:attrNameLst>
                                          <p:attrName>style.visibility</p:attrName>
                                        </p:attrNameLst>
                                      </p:cBhvr>
                                      <p:to>
                                        <p:strVal val="visible"/>
                                      </p:to>
                                    </p:set>
                                    <p:anim calcmode="lin" valueType="num">
                                      <p:cBhvr>
                                        <p:cTn id="53" dur="500" fill="hold"/>
                                        <p:tgtEl>
                                          <p:spTgt spid="7"/>
                                        </p:tgtEl>
                                        <p:attrNameLst>
                                          <p:attrName>ppt_w</p:attrName>
                                        </p:attrNameLst>
                                      </p:cBhvr>
                                      <p:tavLst>
                                        <p:tav tm="0">
                                          <p:val>
                                            <p:fltVal val="0"/>
                                          </p:val>
                                        </p:tav>
                                        <p:tav tm="100000">
                                          <p:val>
                                            <p:strVal val="#ppt_w"/>
                                          </p:val>
                                        </p:tav>
                                      </p:tavLst>
                                    </p:anim>
                                    <p:anim calcmode="lin" valueType="num">
                                      <p:cBhvr>
                                        <p:cTn id="54" dur="500" fill="hold"/>
                                        <p:tgtEl>
                                          <p:spTgt spid="7"/>
                                        </p:tgtEl>
                                        <p:attrNameLst>
                                          <p:attrName>ppt_h</p:attrName>
                                        </p:attrNameLst>
                                      </p:cBhvr>
                                      <p:tavLst>
                                        <p:tav tm="0">
                                          <p:val>
                                            <p:fltVal val="0"/>
                                          </p:val>
                                        </p:tav>
                                        <p:tav tm="100000">
                                          <p:val>
                                            <p:strVal val="#ppt_h"/>
                                          </p:val>
                                        </p:tav>
                                      </p:tavLst>
                                    </p:anim>
                                  </p:childTnLst>
                                </p:cTn>
                              </p:par>
                              <p:par>
                                <p:cTn id="55" presetID="23" presetClass="entr" presetSubtype="16" fill="hold" nodeType="withEffect">
                                  <p:stCondLst>
                                    <p:cond delay="1100"/>
                                  </p:stCondLst>
                                  <p:childTnLst>
                                    <p:set>
                                      <p:cBhvr>
                                        <p:cTn id="56" dur="1" fill="hold">
                                          <p:stCondLst>
                                            <p:cond delay="0"/>
                                          </p:stCondLst>
                                        </p:cTn>
                                        <p:tgtEl>
                                          <p:spTgt spid="6"/>
                                        </p:tgtEl>
                                        <p:attrNameLst>
                                          <p:attrName>style.visibility</p:attrName>
                                        </p:attrNameLst>
                                      </p:cBhvr>
                                      <p:to>
                                        <p:strVal val="visible"/>
                                      </p:to>
                                    </p:set>
                                    <p:anim calcmode="lin" valueType="num">
                                      <p:cBhvr>
                                        <p:cTn id="57" dur="500" fill="hold"/>
                                        <p:tgtEl>
                                          <p:spTgt spid="6"/>
                                        </p:tgtEl>
                                        <p:attrNameLst>
                                          <p:attrName>ppt_w</p:attrName>
                                        </p:attrNameLst>
                                      </p:cBhvr>
                                      <p:tavLst>
                                        <p:tav tm="0">
                                          <p:val>
                                            <p:fltVal val="0"/>
                                          </p:val>
                                        </p:tav>
                                        <p:tav tm="100000">
                                          <p:val>
                                            <p:strVal val="#ppt_w"/>
                                          </p:val>
                                        </p:tav>
                                      </p:tavLst>
                                    </p:anim>
                                    <p:anim calcmode="lin" valueType="num">
                                      <p:cBhvr>
                                        <p:cTn id="58" dur="500" fill="hold"/>
                                        <p:tgtEl>
                                          <p:spTgt spid="6"/>
                                        </p:tgtEl>
                                        <p:attrNameLst>
                                          <p:attrName>ppt_h</p:attrName>
                                        </p:attrNameLst>
                                      </p:cBhvr>
                                      <p:tavLst>
                                        <p:tav tm="0">
                                          <p:val>
                                            <p:fltVal val="0"/>
                                          </p:val>
                                        </p:tav>
                                        <p:tav tm="100000">
                                          <p:val>
                                            <p:strVal val="#ppt_h"/>
                                          </p:val>
                                        </p:tav>
                                      </p:tavLst>
                                    </p:anim>
                                  </p:childTnLst>
                                </p:cTn>
                              </p:par>
                              <p:par>
                                <p:cTn id="59" presetID="10" presetClass="entr" presetSubtype="0" fill="hold" grpId="0" nodeType="withEffect">
                                  <p:stCondLst>
                                    <p:cond delay="1500"/>
                                  </p:stCondLst>
                                  <p:iterate type="lt">
                                    <p:tmPct val="10000"/>
                                  </p:iterate>
                                  <p:childTnLst>
                                    <p:set>
                                      <p:cBhvr>
                                        <p:cTn id="60" dur="1" fill="hold">
                                          <p:stCondLst>
                                            <p:cond delay="0"/>
                                          </p:stCondLst>
                                        </p:cTn>
                                        <p:tgtEl>
                                          <p:spTgt spid="36"/>
                                        </p:tgtEl>
                                        <p:attrNameLst>
                                          <p:attrName>style.visibility</p:attrName>
                                        </p:attrNameLst>
                                      </p:cBhvr>
                                      <p:to>
                                        <p:strVal val="visible"/>
                                      </p:to>
                                    </p:set>
                                    <p:animEffect transition="in" filter="fade">
                                      <p:cBhvr>
                                        <p:cTn id="61" dur="500"/>
                                        <p:tgtEl>
                                          <p:spTgt spid="36"/>
                                        </p:tgtEl>
                                      </p:cBhvr>
                                    </p:animEffect>
                                  </p:childTnLst>
                                </p:cTn>
                              </p:par>
                              <p:par>
                                <p:cTn id="62" presetID="10" presetClass="entr" presetSubtype="0" fill="hold" grpId="0" nodeType="withEffect">
                                  <p:stCondLst>
                                    <p:cond delay="1500"/>
                                  </p:stCondLst>
                                  <p:iterate type="lt">
                                    <p:tmPct val="10000"/>
                                  </p:iterate>
                                  <p:childTnLst>
                                    <p:set>
                                      <p:cBhvr>
                                        <p:cTn id="63" dur="1" fill="hold">
                                          <p:stCondLst>
                                            <p:cond delay="0"/>
                                          </p:stCondLst>
                                        </p:cTn>
                                        <p:tgtEl>
                                          <p:spTgt spid="51"/>
                                        </p:tgtEl>
                                        <p:attrNameLst>
                                          <p:attrName>style.visibility</p:attrName>
                                        </p:attrNameLst>
                                      </p:cBhvr>
                                      <p:to>
                                        <p:strVal val="visible"/>
                                      </p:to>
                                    </p:set>
                                    <p:animEffect transition="in" filter="fade">
                                      <p:cBhvr>
                                        <p:cTn id="64" dur="500"/>
                                        <p:tgtEl>
                                          <p:spTgt spid="51"/>
                                        </p:tgtEl>
                                      </p:cBhvr>
                                    </p:animEffect>
                                  </p:childTnLst>
                                </p:cTn>
                              </p:par>
                              <p:par>
                                <p:cTn id="65" presetID="10" presetClass="entr" presetSubtype="0" fill="hold" grpId="0" nodeType="withEffect">
                                  <p:stCondLst>
                                    <p:cond delay="1500"/>
                                  </p:stCondLst>
                                  <p:iterate type="lt">
                                    <p:tmPct val="10000"/>
                                  </p:iterate>
                                  <p:childTnLst>
                                    <p:set>
                                      <p:cBhvr>
                                        <p:cTn id="66" dur="1" fill="hold">
                                          <p:stCondLst>
                                            <p:cond delay="0"/>
                                          </p:stCondLst>
                                        </p:cTn>
                                        <p:tgtEl>
                                          <p:spTgt spid="52"/>
                                        </p:tgtEl>
                                        <p:attrNameLst>
                                          <p:attrName>style.visibility</p:attrName>
                                        </p:attrNameLst>
                                      </p:cBhvr>
                                      <p:to>
                                        <p:strVal val="visible"/>
                                      </p:to>
                                    </p:set>
                                    <p:animEffect transition="in" filter="fade">
                                      <p:cBhvr>
                                        <p:cTn id="67" dur="500"/>
                                        <p:tgtEl>
                                          <p:spTgt spid="52"/>
                                        </p:tgtEl>
                                      </p:cBhvr>
                                    </p:animEffect>
                                  </p:childTnLst>
                                </p:cTn>
                              </p:par>
                              <p:par>
                                <p:cTn id="68" presetID="10" presetClass="entr" presetSubtype="0" fill="hold" grpId="0" nodeType="withEffect">
                                  <p:stCondLst>
                                    <p:cond delay="1500"/>
                                  </p:stCondLst>
                                  <p:iterate type="lt">
                                    <p:tmPct val="10000"/>
                                  </p:iterate>
                                  <p:childTnLst>
                                    <p:set>
                                      <p:cBhvr>
                                        <p:cTn id="69" dur="1" fill="hold">
                                          <p:stCondLst>
                                            <p:cond delay="0"/>
                                          </p:stCondLst>
                                        </p:cTn>
                                        <p:tgtEl>
                                          <p:spTgt spid="60"/>
                                        </p:tgtEl>
                                        <p:attrNameLst>
                                          <p:attrName>style.visibility</p:attrName>
                                        </p:attrNameLst>
                                      </p:cBhvr>
                                      <p:to>
                                        <p:strVal val="visible"/>
                                      </p:to>
                                    </p:set>
                                    <p:animEffect transition="in" filter="fade">
                                      <p:cBhvr>
                                        <p:cTn id="70" dur="500"/>
                                        <p:tgtEl>
                                          <p:spTgt spid="60"/>
                                        </p:tgtEl>
                                      </p:cBhvr>
                                    </p:animEffect>
                                  </p:childTnLst>
                                </p:cTn>
                              </p:par>
                              <p:par>
                                <p:cTn id="71" presetID="10" presetClass="entr" presetSubtype="0" fill="hold" grpId="0" nodeType="withEffect">
                                  <p:stCondLst>
                                    <p:cond delay="1500"/>
                                  </p:stCondLst>
                                  <p:iterate type="lt">
                                    <p:tmPct val="10000"/>
                                  </p:iterate>
                                  <p:childTnLst>
                                    <p:set>
                                      <p:cBhvr>
                                        <p:cTn id="72" dur="1" fill="hold">
                                          <p:stCondLst>
                                            <p:cond delay="0"/>
                                          </p:stCondLst>
                                        </p:cTn>
                                        <p:tgtEl>
                                          <p:spTgt spid="61"/>
                                        </p:tgtEl>
                                        <p:attrNameLst>
                                          <p:attrName>style.visibility</p:attrName>
                                        </p:attrNameLst>
                                      </p:cBhvr>
                                      <p:to>
                                        <p:strVal val="visible"/>
                                      </p:to>
                                    </p:set>
                                    <p:animEffect transition="in" filter="fade">
                                      <p:cBhvr>
                                        <p:cTn id="73"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47" grpId="0" animBg="1"/>
      <p:bldP spid="48" grpId="0" animBg="1"/>
      <p:bldP spid="49" grpId="0" animBg="1"/>
      <p:bldP spid="36" grpId="0"/>
      <p:bldP spid="42" grpId="0" animBg="1"/>
      <p:bldP spid="42" grpId="1" animBg="1"/>
      <p:bldP spid="44" grpId="0" animBg="1"/>
      <p:bldP spid="44" grpId="1" animBg="1"/>
      <p:bldP spid="54" grpId="0" animBg="1"/>
      <p:bldP spid="54" grpId="1" animBg="1"/>
      <p:bldP spid="56" grpId="0" animBg="1"/>
      <p:bldP spid="56" grpId="1" animBg="1"/>
      <p:bldP spid="51" grpId="0"/>
      <p:bldP spid="52" grpId="0"/>
      <p:bldP spid="60" grpId="0"/>
      <p:bldP spid="6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88982" y="151396"/>
            <a:ext cx="9667499" cy="1280890"/>
          </a:xfrm>
        </p:spPr>
        <p:txBody>
          <a:bodyPr>
            <a:noAutofit/>
          </a:bodyPr>
          <a:lstStyle/>
          <a:p>
            <a:r>
              <a:rPr lang="zh-TW" altLang="en-US" sz="4800" b="1" dirty="0" smtClean="0">
                <a:latin typeface="微軟正黑體" panose="020B0604030504040204" pitchFamily="34" charset="-120"/>
                <a:ea typeface="微軟正黑體" panose="020B0604030504040204" pitchFamily="34" charset="-120"/>
              </a:rPr>
              <a:t>教務主任與教學組長的角色與責任</a:t>
            </a:r>
            <a:endParaRPr lang="zh-TW" altLang="en-US" sz="4800"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a:xfrm>
            <a:off x="4047315" y="1564472"/>
            <a:ext cx="7903697" cy="4800767"/>
          </a:xfrm>
        </p:spPr>
        <p:txBody>
          <a:bodyPr>
            <a:normAutofit fontScale="92500" lnSpcReduction="20000"/>
          </a:bodyPr>
          <a:lstStyle/>
          <a:p>
            <a:pPr marL="230400" indent="-230400">
              <a:lnSpc>
                <a:spcPct val="110000"/>
              </a:lnSpc>
            </a:pPr>
            <a:r>
              <a:rPr lang="zh-TW" altLang="en-US" sz="3200" b="1" dirty="0">
                <a:latin typeface="微軟正黑體" panose="020B0604030504040204" pitchFamily="34" charset="-120"/>
                <a:ea typeface="微軟正黑體" panose="020B0604030504040204" pitchFamily="34" charset="-120"/>
              </a:rPr>
              <a:t>學校的首席主任</a:t>
            </a:r>
            <a:endParaRPr lang="en-US" altLang="zh-TW" sz="3200" b="1" dirty="0">
              <a:latin typeface="微軟正黑體" panose="020B0604030504040204" pitchFamily="34" charset="-120"/>
              <a:ea typeface="微軟正黑體" panose="020B0604030504040204" pitchFamily="34" charset="-120"/>
            </a:endParaRPr>
          </a:p>
          <a:p>
            <a:pPr marL="230400" indent="-230400">
              <a:lnSpc>
                <a:spcPct val="110000"/>
              </a:lnSpc>
            </a:pPr>
            <a:r>
              <a:rPr lang="zh-TW" altLang="en-US" sz="3200" b="1" dirty="0" smtClean="0">
                <a:latin typeface="微軟正黑體" panose="020B0604030504040204" pitchFamily="34" charset="-120"/>
                <a:ea typeface="微軟正黑體" panose="020B0604030504040204" pitchFamily="34" charset="-120"/>
              </a:rPr>
              <a:t>校長的幕僚和得力助手</a:t>
            </a:r>
            <a:endParaRPr lang="en-US" altLang="zh-TW" sz="3200" b="1" dirty="0" smtClean="0">
              <a:latin typeface="微軟正黑體" panose="020B0604030504040204" pitchFamily="34" charset="-120"/>
              <a:ea typeface="微軟正黑體" panose="020B0604030504040204" pitchFamily="34" charset="-120"/>
            </a:endParaRPr>
          </a:p>
          <a:p>
            <a:pPr marL="230400" indent="-230400">
              <a:lnSpc>
                <a:spcPct val="110000"/>
              </a:lnSpc>
            </a:pPr>
            <a:r>
              <a:rPr lang="zh-TW" altLang="en-US" sz="3200" b="1" dirty="0" smtClean="0">
                <a:latin typeface="微軟正黑體" panose="020B0604030504040204" pitchFamily="34" charset="-120"/>
                <a:ea typeface="微軟正黑體" panose="020B0604030504040204" pitchFamily="34" charset="-120"/>
              </a:rPr>
              <a:t>校長理念的執行者</a:t>
            </a:r>
            <a:endParaRPr lang="en-US" altLang="zh-TW" sz="3200" b="1" dirty="0" smtClean="0">
              <a:latin typeface="微軟正黑體" panose="020B0604030504040204" pitchFamily="34" charset="-120"/>
              <a:ea typeface="微軟正黑體" panose="020B0604030504040204" pitchFamily="34" charset="-120"/>
            </a:endParaRPr>
          </a:p>
          <a:p>
            <a:pPr marL="230400" indent="-230400">
              <a:lnSpc>
                <a:spcPct val="110000"/>
              </a:lnSpc>
            </a:pPr>
            <a:r>
              <a:rPr lang="zh-TW" altLang="en-US" sz="3200" b="1" dirty="0" smtClean="0">
                <a:latin typeface="微軟正黑體" panose="020B0604030504040204" pitchFamily="34" charset="-120"/>
                <a:ea typeface="微軟正黑體" panose="020B0604030504040204" pitchFamily="34" charset="-120"/>
              </a:rPr>
              <a:t>校長</a:t>
            </a:r>
            <a:r>
              <a:rPr lang="zh-TW" altLang="en-US" sz="3200" b="1" dirty="0">
                <a:latin typeface="微軟正黑體" panose="020B0604030504040204" pitchFamily="34" charset="-120"/>
                <a:ea typeface="微軟正黑體" panose="020B0604030504040204" pitchFamily="34" charset="-120"/>
              </a:rPr>
              <a:t>與教師溝通的聯絡者、協調</a:t>
            </a:r>
            <a:r>
              <a:rPr lang="zh-TW" altLang="en-US" sz="3200" b="1" dirty="0" smtClean="0">
                <a:latin typeface="微軟正黑體" panose="020B0604030504040204" pitchFamily="34" charset="-120"/>
                <a:ea typeface="微軟正黑體" panose="020B0604030504040204" pitchFamily="34" charset="-120"/>
              </a:rPr>
              <a:t>者</a:t>
            </a:r>
            <a:endParaRPr lang="en-US" altLang="zh-TW" sz="3200" b="1" dirty="0" smtClean="0">
              <a:latin typeface="微軟正黑體" panose="020B0604030504040204" pitchFamily="34" charset="-120"/>
              <a:ea typeface="微軟正黑體" panose="020B0604030504040204" pitchFamily="34" charset="-120"/>
            </a:endParaRPr>
          </a:p>
          <a:p>
            <a:pPr marL="230400" indent="-230400">
              <a:lnSpc>
                <a:spcPct val="110000"/>
              </a:lnSpc>
            </a:pPr>
            <a:r>
              <a:rPr lang="zh-TW" altLang="en-US" sz="3200" b="1" dirty="0" smtClean="0">
                <a:latin typeface="微軟正黑體" panose="020B0604030504040204" pitchFamily="34" charset="-120"/>
                <a:ea typeface="微軟正黑體" panose="020B0604030504040204" pitchFamily="34" charset="-120"/>
              </a:rPr>
              <a:t>學校</a:t>
            </a:r>
            <a:r>
              <a:rPr lang="zh-TW" altLang="en-US" sz="3200" b="1" dirty="0">
                <a:latin typeface="微軟正黑體" panose="020B0604030504040204" pitchFamily="34" charset="-120"/>
                <a:ea typeface="微軟正黑體" panose="020B0604030504040204" pitchFamily="34" charset="-120"/>
              </a:rPr>
              <a:t>管理制度執行的監督</a:t>
            </a:r>
            <a:r>
              <a:rPr lang="zh-TW" altLang="en-US" sz="3200" b="1" dirty="0" smtClean="0">
                <a:latin typeface="微軟正黑體" panose="020B0604030504040204" pitchFamily="34" charset="-120"/>
                <a:ea typeface="微軟正黑體" panose="020B0604030504040204" pitchFamily="34" charset="-120"/>
              </a:rPr>
              <a:t>者</a:t>
            </a:r>
            <a:endParaRPr lang="en-US" altLang="zh-TW" sz="3200" b="1" dirty="0" smtClean="0">
              <a:latin typeface="微軟正黑體" panose="020B0604030504040204" pitchFamily="34" charset="-120"/>
              <a:ea typeface="微軟正黑體" panose="020B0604030504040204" pitchFamily="34" charset="-120"/>
            </a:endParaRPr>
          </a:p>
          <a:p>
            <a:pPr marL="230400" indent="-230400">
              <a:lnSpc>
                <a:spcPct val="110000"/>
              </a:lnSpc>
            </a:pPr>
            <a:r>
              <a:rPr lang="zh-TW" altLang="en-US" sz="3200" b="1" dirty="0" smtClean="0">
                <a:latin typeface="微軟正黑體" panose="020B0604030504040204" pitchFamily="34" charset="-120"/>
                <a:ea typeface="微軟正黑體" panose="020B0604030504040204" pitchFamily="34" charset="-120"/>
              </a:rPr>
              <a:t>教主的好幫手、學校第一大組</a:t>
            </a:r>
            <a:endParaRPr lang="en-US" altLang="zh-TW" sz="3200" b="1" dirty="0" smtClean="0">
              <a:latin typeface="微軟正黑體" panose="020B0604030504040204" pitchFamily="34" charset="-120"/>
              <a:ea typeface="微軟正黑體" panose="020B0604030504040204" pitchFamily="34" charset="-120"/>
            </a:endParaRPr>
          </a:p>
          <a:p>
            <a:pPr marL="230400" indent="-230400">
              <a:lnSpc>
                <a:spcPct val="110000"/>
              </a:lnSpc>
            </a:pPr>
            <a:r>
              <a:rPr lang="zh-TW" altLang="en-US" sz="3200" b="1" dirty="0" smtClean="0">
                <a:latin typeface="微軟正黑體" panose="020B0604030504040204" pitchFamily="34" charset="-120"/>
                <a:ea typeface="微軟正黑體" panose="020B0604030504040204" pitchFamily="34" charset="-120"/>
              </a:rPr>
              <a:t>都是行政與教學的橋樑</a:t>
            </a:r>
            <a:endParaRPr lang="en-US" altLang="zh-TW" sz="3200" b="1" dirty="0" smtClean="0">
              <a:latin typeface="微軟正黑體" panose="020B0604030504040204" pitchFamily="34" charset="-120"/>
              <a:ea typeface="微軟正黑體" panose="020B0604030504040204" pitchFamily="34" charset="-120"/>
            </a:endParaRPr>
          </a:p>
          <a:p>
            <a:pPr marL="230400" indent="-230400">
              <a:lnSpc>
                <a:spcPct val="110000"/>
              </a:lnSpc>
            </a:pPr>
            <a:r>
              <a:rPr lang="zh-TW" altLang="en-US" sz="3200" b="1" dirty="0" smtClean="0">
                <a:latin typeface="微軟正黑體" panose="020B0604030504040204" pitchFamily="34" charset="-120"/>
                <a:ea typeface="微軟正黑體" panose="020B0604030504040204" pitchFamily="34" charset="-120"/>
              </a:rPr>
              <a:t>都是</a:t>
            </a:r>
            <a:r>
              <a:rPr lang="zh-TW" altLang="en-US" sz="3200" b="1" dirty="0" smtClean="0">
                <a:solidFill>
                  <a:srgbClr val="FF0000"/>
                </a:solidFill>
                <a:latin typeface="微軟正黑體" panose="020B0604030504040204" pitchFamily="34" charset="-120"/>
                <a:ea typeface="微軟正黑體" panose="020B0604030504040204" pitchFamily="34" charset="-120"/>
              </a:rPr>
              <a:t>課程與教學</a:t>
            </a:r>
            <a:r>
              <a:rPr lang="zh-TW" altLang="en-US" sz="3200" b="1" dirty="0" smtClean="0">
                <a:latin typeface="微軟正黑體" panose="020B0604030504040204" pitchFamily="34" charset="-120"/>
                <a:ea typeface="微軟正黑體" panose="020B0604030504040204" pitchFamily="34" charset="-120"/>
              </a:rPr>
              <a:t>領導人</a:t>
            </a:r>
            <a:r>
              <a:rPr lang="en-US" altLang="zh-TW" sz="3200" b="1" dirty="0" smtClean="0">
                <a:latin typeface="微軟正黑體" panose="020B0604030504040204" pitchFamily="34" charset="-120"/>
                <a:ea typeface="微軟正黑體" panose="020B0604030504040204" pitchFamily="34" charset="-120"/>
              </a:rPr>
              <a:t>(</a:t>
            </a:r>
            <a:r>
              <a:rPr lang="zh-TW" altLang="en-US" sz="3200" b="1" dirty="0" smtClean="0">
                <a:solidFill>
                  <a:srgbClr val="FF0000"/>
                </a:solidFill>
                <a:latin typeface="微軟正黑體" panose="020B0604030504040204" pitchFamily="34" charset="-120"/>
                <a:ea typeface="微軟正黑體" panose="020B0604030504040204" pitchFamily="34" charset="-120"/>
              </a:rPr>
              <a:t>課程領導</a:t>
            </a:r>
            <a:r>
              <a:rPr lang="en-US" altLang="zh-TW" sz="3200" b="1" dirty="0" smtClean="0">
                <a:latin typeface="微軟正黑體" panose="020B0604030504040204" pitchFamily="34" charset="-120"/>
                <a:ea typeface="微軟正黑體" panose="020B0604030504040204" pitchFamily="34" charset="-120"/>
              </a:rPr>
              <a:t>)</a:t>
            </a:r>
          </a:p>
          <a:p>
            <a:pPr marL="0" indent="0">
              <a:buNone/>
            </a:pPr>
            <a:r>
              <a:rPr lang="zh-TW" altLang="en-US" sz="2400" b="1" dirty="0" smtClean="0">
                <a:latin typeface="微軟正黑體" panose="020B0604030504040204" pitchFamily="34" charset="-120"/>
                <a:ea typeface="微軟正黑體" panose="020B0604030504040204" pitchFamily="34" charset="-120"/>
              </a:rPr>
              <a:t>   </a:t>
            </a:r>
            <a:endParaRPr lang="zh-TW" altLang="en-US" sz="2400" b="1" dirty="0">
              <a:latin typeface="微軟正黑體" panose="020B0604030504040204" pitchFamily="34" charset="-120"/>
              <a:ea typeface="微軟正黑體" panose="020B0604030504040204" pitchFamily="34" charset="-120"/>
            </a:endParaRPr>
          </a:p>
        </p:txBody>
      </p:sp>
      <p:sp>
        <p:nvSpPr>
          <p:cNvPr id="5"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pic>
        <p:nvPicPr>
          <p:cNvPr id="1026" name="Picture 2" descr="https://www.flaticon.com/premium-icon/icons/svg/3330/3330375.sv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8982" y="2409786"/>
            <a:ext cx="2848569" cy="31101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610048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ctrTitle"/>
          </p:nvPr>
        </p:nvSpPr>
        <p:spPr>
          <a:xfrm>
            <a:off x="1978025" y="2205039"/>
            <a:ext cx="8675688" cy="2306637"/>
          </a:xfrm>
        </p:spPr>
        <p:txBody>
          <a:bodyPr/>
          <a:lstStyle/>
          <a:p>
            <a:pPr algn="ctr" eaLnBrk="1" hangingPunct="1"/>
            <a:r>
              <a:rPr lang="en-US" altLang="zh-TW" smtClean="0">
                <a:ea typeface="標楷體" panose="03000509000000000000" pitchFamily="65" charset="-120"/>
              </a:rPr>
              <a:t> </a:t>
            </a:r>
            <a:r>
              <a:rPr lang="zh-TW" altLang="en-US" b="1" smtClean="0">
                <a:latin typeface="微軟正黑體" panose="020B0604030504040204" pitchFamily="34" charset="-120"/>
              </a:rPr>
              <a:t>自辦甄選長期代理老師</a:t>
            </a:r>
            <a:r>
              <a:rPr lang="en-US" altLang="zh-TW" b="1" smtClean="0">
                <a:latin typeface="微軟正黑體" panose="020B0604030504040204" pitchFamily="34" charset="-120"/>
              </a:rPr>
              <a:t/>
            </a:r>
            <a:br>
              <a:rPr lang="en-US" altLang="zh-TW" b="1" smtClean="0">
                <a:latin typeface="微軟正黑體" panose="020B0604030504040204" pitchFamily="34" charset="-120"/>
              </a:rPr>
            </a:br>
            <a:r>
              <a:rPr lang="zh-TW" altLang="en-US" b="1" smtClean="0">
                <a:latin typeface="微軟正黑體" panose="020B0604030504040204" pitchFamily="34" charset="-120"/>
              </a:rPr>
              <a:t>常見問題</a:t>
            </a:r>
            <a:r>
              <a:rPr lang="zh-TW" altLang="en-US" smtClean="0"/>
              <a:t> </a:t>
            </a:r>
          </a:p>
        </p:txBody>
      </p:sp>
    </p:spTree>
    <p:extLst>
      <p:ext uri="{BB962C8B-B14F-4D97-AF65-F5344CB8AC3E}">
        <p14:creationId xmlns:p14="http://schemas.microsoft.com/office/powerpoint/2010/main" val="3858868140"/>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Rectangle 3"/>
          <p:cNvSpPr>
            <a:spLocks noGrp="1" noChangeArrowheads="1"/>
          </p:cNvSpPr>
          <p:nvPr>
            <p:ph idx="1"/>
          </p:nvPr>
        </p:nvSpPr>
        <p:spPr>
          <a:xfrm>
            <a:off x="764274" y="1814538"/>
            <a:ext cx="10795379" cy="5329237"/>
          </a:xfrm>
        </p:spPr>
        <p:txBody>
          <a:bodyPr rtlCol="0">
            <a:noAutofit/>
          </a:bodyPr>
          <a:lstStyle/>
          <a:p>
            <a:pPr eaLnBrk="1" fontAlgn="auto" hangingPunct="1">
              <a:lnSpc>
                <a:spcPts val="3500"/>
              </a:lnSpc>
              <a:buFont typeface="Arial"/>
              <a:buChar char="•"/>
              <a:defRPr/>
            </a:pPr>
            <a:r>
              <a:rPr lang="zh-TW" altLang="en-US" dirty="0" smtClean="0">
                <a:solidFill>
                  <a:srgbClr val="0070C0"/>
                </a:solidFill>
                <a:latin typeface="微軟正黑體" panose="020B0604030504040204" pitchFamily="34" charset="-120"/>
                <a:ea typeface="微軟正黑體" panose="020B0604030504040204" pitchFamily="34" charset="-120"/>
              </a:rPr>
              <a:t>專任教師</a:t>
            </a:r>
            <a:r>
              <a:rPr lang="zh-TW" altLang="en-US" dirty="0" smtClean="0">
                <a:solidFill>
                  <a:schemeClr val="tx1">
                    <a:lumMod val="85000"/>
                    <a:lumOff val="15000"/>
                  </a:schemeClr>
                </a:solidFill>
                <a:latin typeface="標楷體" panose="03000509000000000000" pitchFamily="65" charset="-120"/>
                <a:ea typeface="標楷體" panose="03000509000000000000" pitchFamily="65" charset="-120"/>
              </a:rPr>
              <a:t>：</a:t>
            </a:r>
            <a:r>
              <a:rPr lang="zh-TW" altLang="en-US" dirty="0" smtClean="0">
                <a:solidFill>
                  <a:schemeClr val="tx1">
                    <a:lumMod val="85000"/>
                    <a:lumOff val="15000"/>
                  </a:schemeClr>
                </a:solidFill>
                <a:latin typeface="微軟正黑體" panose="020B0604030504040204" pitchFamily="34" charset="-120"/>
                <a:ea typeface="微軟正黑體" panose="020B0604030504040204" pitchFamily="34" charset="-120"/>
              </a:rPr>
              <a:t>編制內，按月支給待遇，並依法取得教師資格者。</a:t>
            </a:r>
          </a:p>
          <a:p>
            <a:pPr eaLnBrk="1" fontAlgn="auto" hangingPunct="1">
              <a:lnSpc>
                <a:spcPts val="2500"/>
              </a:lnSpc>
              <a:buFont typeface="Arial"/>
              <a:buChar char="•"/>
              <a:defRPr/>
            </a:pPr>
            <a:r>
              <a:rPr lang="zh-TW" altLang="en-US" dirty="0" smtClean="0">
                <a:solidFill>
                  <a:srgbClr val="FF0000"/>
                </a:solidFill>
                <a:latin typeface="微軟正黑體" panose="020B0604030504040204" pitchFamily="34" charset="-120"/>
                <a:ea typeface="微軟正黑體" panose="020B0604030504040204" pitchFamily="34" charset="-120"/>
              </a:rPr>
              <a:t>代理教師</a:t>
            </a:r>
            <a:r>
              <a:rPr lang="zh-TW" altLang="en-US" dirty="0" smtClean="0">
                <a:solidFill>
                  <a:schemeClr val="tx1">
                    <a:lumMod val="85000"/>
                    <a:lumOff val="15000"/>
                  </a:schemeClr>
                </a:solidFill>
                <a:latin typeface="標楷體" panose="03000509000000000000" pitchFamily="65" charset="-120"/>
                <a:ea typeface="標楷體" panose="03000509000000000000" pitchFamily="65" charset="-120"/>
              </a:rPr>
              <a:t>：</a:t>
            </a:r>
            <a:r>
              <a:rPr lang="zh-TW" altLang="en-US" dirty="0" smtClean="0">
                <a:solidFill>
                  <a:schemeClr val="tx1">
                    <a:lumMod val="85000"/>
                    <a:lumOff val="15000"/>
                  </a:schemeClr>
                </a:solidFill>
                <a:latin typeface="微軟正黑體" panose="020B0604030504040204" pitchFamily="34" charset="-120"/>
                <a:ea typeface="微軟正黑體" panose="020B0604030504040204" pitchFamily="34" charset="-120"/>
              </a:rPr>
              <a:t>以</a:t>
            </a:r>
            <a:r>
              <a:rPr lang="zh-TW" altLang="en-US" dirty="0" smtClean="0">
                <a:solidFill>
                  <a:srgbClr val="FF0000"/>
                </a:solidFill>
                <a:latin typeface="微軟正黑體" panose="020B0604030504040204" pitchFamily="34" charset="-120"/>
                <a:ea typeface="微軟正黑體" panose="020B0604030504040204" pitchFamily="34" charset="-120"/>
              </a:rPr>
              <a:t>全部</a:t>
            </a:r>
            <a:r>
              <a:rPr lang="zh-TW" altLang="en-US" dirty="0" smtClean="0">
                <a:solidFill>
                  <a:schemeClr val="tx1">
                    <a:lumMod val="85000"/>
                    <a:lumOff val="15000"/>
                  </a:schemeClr>
                </a:solidFill>
                <a:latin typeface="微軟正黑體" panose="020B0604030504040204" pitchFamily="34" charset="-120"/>
                <a:ea typeface="微軟正黑體" panose="020B0604030504040204" pitchFamily="34" charset="-120"/>
              </a:rPr>
              <a:t>時間擔任學校編制內教師因差假或其他原因所遺之</a:t>
            </a:r>
            <a:endParaRPr lang="en-US" altLang="zh-TW" dirty="0" smtClean="0">
              <a:solidFill>
                <a:schemeClr val="tx1">
                  <a:lumMod val="85000"/>
                  <a:lumOff val="15000"/>
                </a:schemeClr>
              </a:solidFill>
              <a:latin typeface="微軟正黑體" panose="020B0604030504040204" pitchFamily="34" charset="-120"/>
              <a:ea typeface="微軟正黑體" panose="020B0604030504040204" pitchFamily="34" charset="-120"/>
            </a:endParaRPr>
          </a:p>
          <a:p>
            <a:pPr marL="0" indent="0" eaLnBrk="1" fontAlgn="auto" hangingPunct="1">
              <a:lnSpc>
                <a:spcPts val="2500"/>
              </a:lnSpc>
              <a:buNone/>
              <a:defRPr/>
            </a:pPr>
            <a:r>
              <a:rPr lang="zh-TW" altLang="en-US" dirty="0" smtClean="0">
                <a:solidFill>
                  <a:schemeClr val="tx1">
                    <a:lumMod val="85000"/>
                    <a:lumOff val="15000"/>
                  </a:schemeClr>
                </a:solidFill>
                <a:latin typeface="微軟正黑體" panose="020B0604030504040204" pitchFamily="34" charset="-120"/>
                <a:ea typeface="微軟正黑體" panose="020B0604030504040204" pitchFamily="34" charset="-120"/>
              </a:rPr>
              <a:t>                        課務者。</a:t>
            </a:r>
          </a:p>
          <a:p>
            <a:pPr eaLnBrk="1" fontAlgn="auto" hangingPunct="1">
              <a:lnSpc>
                <a:spcPts val="2500"/>
              </a:lnSpc>
              <a:buFont typeface="Arial"/>
              <a:buChar char="•"/>
              <a:defRPr/>
            </a:pPr>
            <a:r>
              <a:rPr lang="zh-TW" altLang="en-US" dirty="0" smtClean="0">
                <a:solidFill>
                  <a:srgbClr val="00B050"/>
                </a:solidFill>
                <a:latin typeface="微軟正黑體" panose="020B0604030504040204" pitchFamily="34" charset="-120"/>
                <a:ea typeface="微軟正黑體" panose="020B0604030504040204" pitchFamily="34" charset="-120"/>
              </a:rPr>
              <a:t>代課教師</a:t>
            </a:r>
            <a:r>
              <a:rPr lang="zh-TW" altLang="en-US" dirty="0" smtClean="0">
                <a:solidFill>
                  <a:schemeClr val="tx1">
                    <a:lumMod val="85000"/>
                    <a:lumOff val="15000"/>
                  </a:schemeClr>
                </a:solidFill>
                <a:latin typeface="標楷體" panose="03000509000000000000" pitchFamily="65" charset="-120"/>
                <a:ea typeface="標楷體" panose="03000509000000000000" pitchFamily="65" charset="-120"/>
              </a:rPr>
              <a:t>：</a:t>
            </a:r>
            <a:r>
              <a:rPr lang="zh-TW" altLang="en-US" dirty="0" smtClean="0">
                <a:solidFill>
                  <a:schemeClr val="tx1">
                    <a:lumMod val="85000"/>
                    <a:lumOff val="15000"/>
                  </a:schemeClr>
                </a:solidFill>
                <a:latin typeface="微軟正黑體" panose="020B0604030504040204" pitchFamily="34" charset="-120"/>
                <a:ea typeface="微軟正黑體" panose="020B0604030504040204" pitchFamily="34" charset="-120"/>
              </a:rPr>
              <a:t>以</a:t>
            </a:r>
            <a:r>
              <a:rPr lang="zh-TW" altLang="en-US" dirty="0" smtClean="0">
                <a:solidFill>
                  <a:srgbClr val="FF0000"/>
                </a:solidFill>
                <a:latin typeface="微軟正黑體" panose="020B0604030504040204" pitchFamily="34" charset="-120"/>
                <a:ea typeface="微軟正黑體" panose="020B0604030504040204" pitchFamily="34" charset="-120"/>
              </a:rPr>
              <a:t>部分</a:t>
            </a:r>
            <a:r>
              <a:rPr lang="zh-TW" altLang="en-US" dirty="0" smtClean="0">
                <a:solidFill>
                  <a:schemeClr val="tx1">
                    <a:lumMod val="85000"/>
                    <a:lumOff val="15000"/>
                  </a:schemeClr>
                </a:solidFill>
                <a:latin typeface="微軟正黑體" panose="020B0604030504040204" pitchFamily="34" charset="-120"/>
                <a:ea typeface="微軟正黑體" panose="020B0604030504040204" pitchFamily="34" charset="-120"/>
              </a:rPr>
              <a:t>時間擔任學校編制內因差假或其他原因所遺之課務者。</a:t>
            </a:r>
            <a:endParaRPr lang="en-US" altLang="zh-TW" dirty="0" smtClean="0">
              <a:solidFill>
                <a:schemeClr val="tx1">
                  <a:lumMod val="85000"/>
                  <a:lumOff val="15000"/>
                </a:schemeClr>
              </a:solidFill>
              <a:latin typeface="微軟正黑體" panose="020B0604030504040204" pitchFamily="34" charset="-120"/>
              <a:ea typeface="微軟正黑體" panose="020B0604030504040204" pitchFamily="34" charset="-120"/>
            </a:endParaRPr>
          </a:p>
          <a:p>
            <a:pPr eaLnBrk="1" fontAlgn="auto" hangingPunct="1">
              <a:lnSpc>
                <a:spcPts val="2500"/>
              </a:lnSpc>
              <a:buFont typeface="Arial"/>
              <a:buChar char="•"/>
              <a:defRPr/>
            </a:pPr>
            <a:r>
              <a:rPr lang="zh-TW" altLang="en-US" dirty="0" smtClean="0">
                <a:solidFill>
                  <a:srgbClr val="7030A0"/>
                </a:solidFill>
                <a:latin typeface="微軟正黑體" panose="020B0604030504040204" pitchFamily="34" charset="-120"/>
                <a:ea typeface="微軟正黑體" panose="020B0604030504040204" pitchFamily="34" charset="-120"/>
              </a:rPr>
              <a:t>兼任教師</a:t>
            </a:r>
            <a:r>
              <a:rPr lang="zh-TW" altLang="en-US" dirty="0" smtClean="0">
                <a:solidFill>
                  <a:schemeClr val="tx1">
                    <a:lumMod val="85000"/>
                    <a:lumOff val="15000"/>
                  </a:schemeClr>
                </a:solidFill>
                <a:latin typeface="標楷體" panose="03000509000000000000" pitchFamily="65" charset="-120"/>
                <a:ea typeface="標楷體" panose="03000509000000000000" pitchFamily="65" charset="-120"/>
              </a:rPr>
              <a:t>：</a:t>
            </a:r>
            <a:r>
              <a:rPr lang="zh-TW" altLang="en-US" dirty="0" smtClean="0">
                <a:solidFill>
                  <a:schemeClr val="tx1">
                    <a:lumMod val="85000"/>
                    <a:lumOff val="15000"/>
                  </a:schemeClr>
                </a:solidFill>
                <a:latin typeface="微軟正黑體" panose="020B0604030504040204" pitchFamily="34" charset="-120"/>
                <a:ea typeface="微軟正黑體" panose="020B0604030504040204" pitchFamily="34" charset="-120"/>
              </a:rPr>
              <a:t>以部分時間擔任學校編制內教師依規定排課後尚餘之課務或</a:t>
            </a:r>
            <a:endParaRPr lang="en-US" altLang="zh-TW" dirty="0" smtClean="0">
              <a:solidFill>
                <a:schemeClr val="tx1">
                  <a:lumMod val="85000"/>
                  <a:lumOff val="15000"/>
                </a:schemeClr>
              </a:solidFill>
              <a:latin typeface="微軟正黑體" panose="020B0604030504040204" pitchFamily="34" charset="-120"/>
              <a:ea typeface="微軟正黑體" panose="020B0604030504040204" pitchFamily="34" charset="-120"/>
            </a:endParaRPr>
          </a:p>
          <a:p>
            <a:pPr marL="0" indent="0" eaLnBrk="1" fontAlgn="auto" hangingPunct="1">
              <a:lnSpc>
                <a:spcPts val="2500"/>
              </a:lnSpc>
              <a:buNone/>
              <a:defRPr/>
            </a:pPr>
            <a:r>
              <a:rPr lang="zh-TW" altLang="en-US" dirty="0" smtClean="0">
                <a:solidFill>
                  <a:schemeClr val="tx1">
                    <a:lumMod val="85000"/>
                    <a:lumOff val="15000"/>
                  </a:schemeClr>
                </a:solidFill>
                <a:latin typeface="微軟正黑體" panose="020B0604030504040204" pitchFamily="34" charset="-120"/>
                <a:ea typeface="微軟正黑體" panose="020B0604030504040204" pitchFamily="34" charset="-120"/>
              </a:rPr>
              <a:t>                        特殊類科之課務者。</a:t>
            </a:r>
          </a:p>
          <a:p>
            <a:pPr eaLnBrk="1" fontAlgn="auto" hangingPunct="1">
              <a:lnSpc>
                <a:spcPts val="2500"/>
              </a:lnSpc>
              <a:buFont typeface="Arial"/>
              <a:buChar char="•"/>
              <a:defRPr/>
            </a:pPr>
            <a:r>
              <a:rPr lang="zh-TW" altLang="en-US" dirty="0" smtClean="0">
                <a:solidFill>
                  <a:schemeClr val="accent1">
                    <a:lumMod val="50000"/>
                  </a:schemeClr>
                </a:solidFill>
                <a:latin typeface="微軟正黑體" panose="020B0604030504040204" pitchFamily="34" charset="-120"/>
                <a:ea typeface="微軟正黑體" panose="020B0604030504040204" pitchFamily="34" charset="-120"/>
              </a:rPr>
              <a:t>教學支援工作人員</a:t>
            </a:r>
            <a:r>
              <a:rPr lang="zh-TW" altLang="en-US" dirty="0" smtClean="0">
                <a:solidFill>
                  <a:schemeClr val="tx1">
                    <a:lumMod val="85000"/>
                    <a:lumOff val="15000"/>
                  </a:schemeClr>
                </a:solidFill>
                <a:latin typeface="標楷體" panose="03000509000000000000" pitchFamily="65" charset="-120"/>
                <a:ea typeface="標楷體" panose="03000509000000000000" pitchFamily="65" charset="-120"/>
              </a:rPr>
              <a:t>：</a:t>
            </a:r>
            <a:r>
              <a:rPr lang="zh-TW" altLang="en-US" dirty="0" smtClean="0">
                <a:solidFill>
                  <a:schemeClr val="tx1">
                    <a:lumMod val="85000"/>
                    <a:lumOff val="15000"/>
                  </a:schemeClr>
                </a:solidFill>
                <a:latin typeface="微軟正黑體" panose="020B0604030504040204" pitchFamily="34" charset="-120"/>
                <a:ea typeface="微軟正黑體" panose="020B0604030504040204" pitchFamily="34" charset="-120"/>
              </a:rPr>
              <a:t>指具有特定科目、領域之專長，並以部分時間擔任教學</a:t>
            </a:r>
            <a:endParaRPr lang="en-US" altLang="zh-TW" dirty="0" smtClean="0">
              <a:solidFill>
                <a:schemeClr val="tx1">
                  <a:lumMod val="85000"/>
                  <a:lumOff val="15000"/>
                </a:schemeClr>
              </a:solidFill>
              <a:latin typeface="微軟正黑體" panose="020B0604030504040204" pitchFamily="34" charset="-120"/>
              <a:ea typeface="微軟正黑體" panose="020B0604030504040204" pitchFamily="34" charset="-120"/>
            </a:endParaRPr>
          </a:p>
          <a:p>
            <a:pPr marL="0" indent="0" eaLnBrk="1" fontAlgn="auto" hangingPunct="1">
              <a:lnSpc>
                <a:spcPts val="2500"/>
              </a:lnSpc>
              <a:buNone/>
              <a:defRPr/>
            </a:pPr>
            <a:r>
              <a:rPr lang="zh-TW" altLang="en-US" dirty="0">
                <a:solidFill>
                  <a:schemeClr val="tx1">
                    <a:lumMod val="85000"/>
                    <a:lumOff val="15000"/>
                  </a:schemeClr>
                </a:solidFill>
                <a:latin typeface="微軟正黑體" panose="020B0604030504040204" pitchFamily="34" charset="-120"/>
                <a:ea typeface="微軟正黑體" panose="020B0604030504040204" pitchFamily="34" charset="-120"/>
              </a:rPr>
              <a:t> </a:t>
            </a:r>
            <a:r>
              <a:rPr lang="zh-TW" altLang="en-US" dirty="0" smtClean="0">
                <a:solidFill>
                  <a:schemeClr val="tx1">
                    <a:lumMod val="85000"/>
                    <a:lumOff val="15000"/>
                  </a:schemeClr>
                </a:solidFill>
                <a:latin typeface="微軟正黑體" panose="020B0604030504040204" pitchFamily="34" charset="-120"/>
                <a:ea typeface="微軟正黑體" panose="020B0604030504040204" pitchFamily="34" charset="-120"/>
              </a:rPr>
              <a:t>                                       支援工作者。</a:t>
            </a:r>
          </a:p>
        </p:txBody>
      </p:sp>
      <p:sp>
        <p:nvSpPr>
          <p:cNvPr id="4" name="圓角矩形 3"/>
          <p:cNvSpPr/>
          <p:nvPr/>
        </p:nvSpPr>
        <p:spPr>
          <a:xfrm>
            <a:off x="1158070" y="719044"/>
            <a:ext cx="2087563" cy="822325"/>
          </a:xfrm>
          <a:prstGeom prst="roundRect">
            <a:avLst/>
          </a:prstGeom>
          <a:solidFill>
            <a:srgbClr val="FF9999"/>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教師類別</a:t>
            </a:r>
          </a:p>
        </p:txBody>
      </p:sp>
    </p:spTree>
    <p:extLst>
      <p:ext uri="{BB962C8B-B14F-4D97-AF65-F5344CB8AC3E}">
        <p14:creationId xmlns:p14="http://schemas.microsoft.com/office/powerpoint/2010/main" val="2144155954"/>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9378" name="Group 50"/>
          <p:cNvGraphicFramePr>
            <a:graphicFrameLocks noGrp="1"/>
          </p:cNvGraphicFramePr>
          <p:nvPr>
            <p:ph type="tbl" idx="4294967295"/>
            <p:extLst>
              <p:ext uri="{D42A27DB-BD31-4B8C-83A1-F6EECF244321}">
                <p14:modId xmlns:p14="http://schemas.microsoft.com/office/powerpoint/2010/main" val="2777927848"/>
              </p:ext>
            </p:extLst>
          </p:nvPr>
        </p:nvGraphicFramePr>
        <p:xfrm>
          <a:off x="2063751" y="2205180"/>
          <a:ext cx="9045527" cy="2813050"/>
        </p:xfrm>
        <a:graphic>
          <a:graphicData uri="http://schemas.openxmlformats.org/drawingml/2006/table">
            <a:tbl>
              <a:tblPr/>
              <a:tblGrid>
                <a:gridCol w="1760942"/>
                <a:gridCol w="7284585"/>
              </a:tblGrid>
              <a:tr h="1701233">
                <a:tc>
                  <a:txBody>
                    <a:bodyPr/>
                    <a:lstStyle/>
                    <a:p>
                      <a:pPr marL="0" marR="0" lvl="0" indent="0" algn="l" defTabSz="914400" rtl="0" eaLnBrk="1" fontAlgn="base" latinLnBrk="0" hangingPunct="1">
                        <a:lnSpc>
                          <a:spcPct val="100000"/>
                        </a:lnSpc>
                        <a:spcBef>
                          <a:spcPct val="20000"/>
                        </a:spcBef>
                        <a:spcAft>
                          <a:spcPct val="0"/>
                        </a:spcAft>
                        <a:buClr>
                          <a:schemeClr val="folHlink"/>
                        </a:buClr>
                        <a:buSzPct val="60000"/>
                        <a:buFont typeface="Wingdings" pitchFamily="2" charset="2"/>
                        <a:buNone/>
                        <a:tabLst/>
                      </a:pPr>
                      <a:endParaRPr kumimoji="1" lang="en-US" altLang="zh-TW"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endParaRPr>
                    </a:p>
                    <a:p>
                      <a:pPr marL="0" marR="0" lvl="0" indent="0" algn="l" defTabSz="914400" rtl="0" eaLnBrk="1" fontAlgn="base" latinLnBrk="0" hangingPunct="1">
                        <a:lnSpc>
                          <a:spcPct val="100000"/>
                        </a:lnSpc>
                        <a:spcBef>
                          <a:spcPct val="20000"/>
                        </a:spcBef>
                        <a:spcAft>
                          <a:spcPct val="0"/>
                        </a:spcAft>
                        <a:buClr>
                          <a:schemeClr val="folHlink"/>
                        </a:buClr>
                        <a:buSzPct val="60000"/>
                        <a:buFont typeface="Wingdings" pitchFamily="2" charset="2"/>
                        <a:buNone/>
                        <a:tabLst/>
                        <a:defRPr/>
                      </a:pPr>
                      <a:r>
                        <a:rPr kumimoji="1" lang="zh-TW" altLang="en-US"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rPr>
                        <a:t>代理教師</a:t>
                      </a:r>
                    </a:p>
                    <a:p>
                      <a:pPr marL="0" marR="0" lvl="0" indent="0" algn="l" defTabSz="914400" rtl="0" eaLnBrk="1" fontAlgn="base" latinLnBrk="0" hangingPunct="1">
                        <a:lnSpc>
                          <a:spcPct val="100000"/>
                        </a:lnSpc>
                        <a:spcBef>
                          <a:spcPct val="20000"/>
                        </a:spcBef>
                        <a:spcAft>
                          <a:spcPct val="0"/>
                        </a:spcAft>
                        <a:buClr>
                          <a:schemeClr val="folHlink"/>
                        </a:buClr>
                        <a:buSzPct val="60000"/>
                        <a:buFont typeface="Wingdings" pitchFamily="2" charset="2"/>
                        <a:buNone/>
                        <a:tabLst/>
                      </a:pPr>
                      <a:endParaRPr kumimoji="1" lang="zh-TW" altLang="en-US"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endParaRPr>
                    </a:p>
                  </a:txBody>
                  <a:tcPr marL="91447" marR="91447" marT="45707" marB="45707" anchor="ctr"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accent1">
                        <a:lumMod val="20000"/>
                        <a:lumOff val="8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folHlink"/>
                        </a:buClr>
                        <a:buSzPct val="60000"/>
                        <a:buFont typeface="Wingdings" pitchFamily="2" charset="2"/>
                        <a:buNone/>
                        <a:tabLst/>
                      </a:pPr>
                      <a:r>
                        <a:rPr kumimoji="1" lang="zh-TW" altLang="en-US"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rPr>
                        <a:t>代理三個月以上者，依實際代理之月數，按月支給；</a:t>
                      </a:r>
                      <a:endParaRPr kumimoji="1" lang="en-US" altLang="zh-TW"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endParaRPr>
                    </a:p>
                    <a:p>
                      <a:pPr marL="0" marR="0" lvl="0" indent="0" algn="l" defTabSz="914400" rtl="0" eaLnBrk="1" fontAlgn="base" latinLnBrk="0" hangingPunct="1">
                        <a:lnSpc>
                          <a:spcPct val="100000"/>
                        </a:lnSpc>
                        <a:spcBef>
                          <a:spcPct val="20000"/>
                        </a:spcBef>
                        <a:spcAft>
                          <a:spcPct val="0"/>
                        </a:spcAft>
                        <a:buClr>
                          <a:schemeClr val="folHlink"/>
                        </a:buClr>
                        <a:buSzPct val="60000"/>
                        <a:buFont typeface="Wingdings" pitchFamily="2" charset="2"/>
                        <a:buNone/>
                        <a:tabLst/>
                      </a:pPr>
                      <a:r>
                        <a:rPr kumimoji="1" lang="zh-TW" altLang="en-US"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rPr>
                        <a:t>未滿三個月者，按實際代理之日數支給。</a:t>
                      </a:r>
                      <a:endParaRPr kumimoji="1" lang="en-US" altLang="zh-TW"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endParaRPr>
                    </a:p>
                    <a:p>
                      <a:pPr marL="0" marR="0" lvl="0" indent="0" algn="l" defTabSz="914400" rtl="0" eaLnBrk="1" fontAlgn="base" latinLnBrk="0" hangingPunct="1">
                        <a:lnSpc>
                          <a:spcPct val="100000"/>
                        </a:lnSpc>
                        <a:spcBef>
                          <a:spcPct val="20000"/>
                        </a:spcBef>
                        <a:spcAft>
                          <a:spcPct val="0"/>
                        </a:spcAft>
                        <a:buClr>
                          <a:schemeClr val="folHlink"/>
                        </a:buClr>
                        <a:buSzPct val="60000"/>
                        <a:buFont typeface="Wingdings" pitchFamily="2" charset="2"/>
                        <a:buNone/>
                        <a:tabLst/>
                      </a:pPr>
                      <a:r>
                        <a:rPr kumimoji="1" lang="zh-TW" altLang="en-US"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rPr>
                        <a:t>分本薪、加給及獎金三種 。</a:t>
                      </a:r>
                    </a:p>
                  </a:txBody>
                  <a:tcPr marL="91447" marR="91447" marT="45707" marB="45707"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accent1">
                        <a:lumMod val="20000"/>
                        <a:lumOff val="80000"/>
                      </a:schemeClr>
                    </a:solidFill>
                  </a:tcPr>
                </a:tc>
              </a:tr>
              <a:tr h="1111817">
                <a:tc>
                  <a:txBody>
                    <a:bodyPr/>
                    <a:lstStyle/>
                    <a:p>
                      <a:pPr marL="0" marR="0" lvl="0" indent="0" algn="l" defTabSz="914400" rtl="0" eaLnBrk="1" fontAlgn="base" latinLnBrk="0" hangingPunct="1">
                        <a:lnSpc>
                          <a:spcPct val="100000"/>
                        </a:lnSpc>
                        <a:spcBef>
                          <a:spcPct val="20000"/>
                        </a:spcBef>
                        <a:spcAft>
                          <a:spcPct val="0"/>
                        </a:spcAft>
                        <a:buClr>
                          <a:schemeClr val="folHlink"/>
                        </a:buClr>
                        <a:buSzPct val="60000"/>
                        <a:buFont typeface="Wingdings" pitchFamily="2" charset="2"/>
                        <a:buNone/>
                        <a:tabLst/>
                      </a:pPr>
                      <a:r>
                        <a:rPr kumimoji="1" lang="zh-TW" altLang="en-US"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rPr>
                        <a:t>代課教師</a:t>
                      </a:r>
                      <a:endParaRPr kumimoji="1" lang="en-US" altLang="zh-TW"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endParaRPr>
                    </a:p>
                  </a:txBody>
                  <a:tcPr marL="91447" marR="91447" marT="45707" marB="45707" anchor="ctr"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solidFill>
                      <a:schemeClr val="accent1">
                        <a:lumMod val="60000"/>
                        <a:lumOff val="4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folHlink"/>
                        </a:buClr>
                        <a:buSzPct val="60000"/>
                        <a:buFont typeface="Wingdings" pitchFamily="2" charset="2"/>
                        <a:buNone/>
                        <a:tabLst/>
                        <a:defRPr/>
                      </a:pPr>
                      <a:r>
                        <a:rPr kumimoji="1" lang="zh-TW" altLang="en-US"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rPr>
                        <a:t>以鐘點費支給。</a:t>
                      </a:r>
                      <a:endParaRPr kumimoji="1" lang="en-US" altLang="zh-TW" sz="2400" b="1" i="0" u="none" strike="noStrike" cap="none" normalizeH="0" baseline="0" dirty="0" smtClean="0">
                        <a:ln>
                          <a:noFill/>
                        </a:ln>
                        <a:solidFill>
                          <a:schemeClr val="tx1"/>
                        </a:solidFill>
                        <a:effectLst/>
                        <a:latin typeface="微軟正黑體" panose="020B0604030504040204" pitchFamily="34" charset="-120"/>
                        <a:ea typeface="微軟正黑體" panose="020B0604030504040204" pitchFamily="34" charset="-120"/>
                      </a:endParaRPr>
                    </a:p>
                  </a:txBody>
                  <a:tcPr marL="91447" marR="91447" marT="45707" marB="45707"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solidFill>
                      <a:schemeClr val="accent1">
                        <a:lumMod val="60000"/>
                        <a:lumOff val="40000"/>
                      </a:schemeClr>
                    </a:solidFill>
                  </a:tcPr>
                </a:tc>
              </a:tr>
            </a:tbl>
          </a:graphicData>
        </a:graphic>
      </p:graphicFrame>
      <p:sp>
        <p:nvSpPr>
          <p:cNvPr id="5" name="圓角矩形 4"/>
          <p:cNvSpPr/>
          <p:nvPr/>
        </p:nvSpPr>
        <p:spPr>
          <a:xfrm>
            <a:off x="2063751" y="855522"/>
            <a:ext cx="8062888" cy="1096108"/>
          </a:xfrm>
          <a:prstGeom prst="roundRect">
            <a:avLst/>
          </a:prstGeom>
          <a:solidFill>
            <a:srgbClr val="FF9999"/>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兼任、代課及代理教師之待遇規定</a:t>
            </a:r>
            <a:r>
              <a:rPr kumimoji="1" lang="en-US" altLang="zh-TW" sz="3200" b="1" dirty="0">
                <a:solidFill>
                  <a:prstClr val="white"/>
                </a:solidFill>
                <a:latin typeface="微軟正黑體" panose="020B0604030504040204" pitchFamily="34" charset="-120"/>
                <a:ea typeface="微軟正黑體" panose="020B0604030504040204" pitchFamily="34" charset="-120"/>
              </a:rPr>
              <a:t/>
            </a:r>
            <a:br>
              <a:rPr kumimoji="1" lang="en-US" altLang="zh-TW" sz="3200" b="1" dirty="0">
                <a:solidFill>
                  <a:prstClr val="white"/>
                </a:solidFill>
                <a:latin typeface="微軟正黑體" panose="020B0604030504040204" pitchFamily="34" charset="-120"/>
                <a:ea typeface="微軟正黑體" panose="020B0604030504040204" pitchFamily="34" charset="-120"/>
              </a:rPr>
            </a:br>
            <a:r>
              <a:rPr kumimoji="1" lang="en-US" altLang="zh-TW" sz="2000" b="1" dirty="0">
                <a:solidFill>
                  <a:srgbClr val="212121"/>
                </a:solidFill>
                <a:latin typeface="微軟正黑體" panose="020B0604030504040204" pitchFamily="34" charset="-120"/>
                <a:ea typeface="微軟正黑體" panose="020B0604030504040204" pitchFamily="34" charset="-120"/>
              </a:rPr>
              <a:t>(</a:t>
            </a:r>
            <a:r>
              <a:rPr kumimoji="1" lang="zh-TW" altLang="en-US" sz="2000" b="1" dirty="0">
                <a:solidFill>
                  <a:srgbClr val="212121"/>
                </a:solidFill>
                <a:latin typeface="微軟正黑體" panose="020B0604030504040204" pitchFamily="34" charset="-120"/>
                <a:ea typeface="微軟正黑體" panose="020B0604030504040204" pitchFamily="34" charset="-120"/>
              </a:rPr>
              <a:t>中小學兼任代課及代理教師聘任辦法第</a:t>
            </a:r>
            <a:r>
              <a:rPr kumimoji="1" lang="en-US" altLang="zh-TW" sz="2000" b="1" dirty="0">
                <a:solidFill>
                  <a:srgbClr val="212121"/>
                </a:solidFill>
                <a:latin typeface="微軟正黑體" panose="020B0604030504040204" pitchFamily="34" charset="-120"/>
                <a:ea typeface="微軟正黑體" panose="020B0604030504040204" pitchFamily="34" charset="-120"/>
              </a:rPr>
              <a:t>16</a:t>
            </a:r>
            <a:r>
              <a:rPr kumimoji="1" lang="zh-TW" altLang="en-US" sz="2000" b="1" dirty="0">
                <a:solidFill>
                  <a:srgbClr val="212121"/>
                </a:solidFill>
                <a:latin typeface="微軟正黑體" panose="020B0604030504040204" pitchFamily="34" charset="-120"/>
                <a:ea typeface="微軟正黑體" panose="020B0604030504040204" pitchFamily="34" charset="-120"/>
              </a:rPr>
              <a:t>條</a:t>
            </a:r>
            <a:r>
              <a:rPr kumimoji="1" lang="en-US" altLang="zh-TW" sz="2000" b="1" dirty="0">
                <a:solidFill>
                  <a:srgbClr val="212121"/>
                </a:solidFill>
                <a:latin typeface="微軟正黑體" panose="020B0604030504040204" pitchFamily="34" charset="-120"/>
                <a:ea typeface="微軟正黑體" panose="020B0604030504040204" pitchFamily="34" charset="-120"/>
              </a:rPr>
              <a:t>)</a:t>
            </a:r>
            <a:endParaRPr kumimoji="1" lang="zh-TW" altLang="en-US" sz="2000" dirty="0">
              <a:solidFill>
                <a:prstClr val="white"/>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1231920400"/>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3"/>
          <p:cNvSpPr>
            <a:spLocks noGrp="1" noChangeArrowheads="1"/>
          </p:cNvSpPr>
          <p:nvPr>
            <p:ph idx="1"/>
          </p:nvPr>
        </p:nvSpPr>
        <p:spPr>
          <a:xfrm>
            <a:off x="641444" y="1233892"/>
            <a:ext cx="11273051" cy="4968875"/>
          </a:xfrm>
        </p:spPr>
        <p:txBody>
          <a:bodyPr/>
          <a:lstStyle/>
          <a:p>
            <a:pPr eaLnBrk="1" hangingPunct="1">
              <a:lnSpc>
                <a:spcPts val="2500"/>
              </a:lnSpc>
              <a:defRPr/>
            </a:pPr>
            <a:r>
              <a:rPr lang="zh-TW" altLang="en-US" dirty="0">
                <a:latin typeface="微軟正黑體" panose="020B0604030504040204" pitchFamily="34" charset="-120"/>
                <a:ea typeface="微軟正黑體" panose="020B0604030504040204" pitchFamily="34" charset="-120"/>
              </a:rPr>
              <a:t>名　　稱：教師法</a:t>
            </a:r>
          </a:p>
          <a:p>
            <a:pPr eaLnBrk="1" hangingPunct="1">
              <a:lnSpc>
                <a:spcPts val="2500"/>
              </a:lnSpc>
              <a:defRPr/>
            </a:pPr>
            <a:r>
              <a:rPr lang="zh-TW" altLang="en-US" dirty="0">
                <a:latin typeface="微軟正黑體" panose="020B0604030504040204" pitchFamily="34" charset="-120"/>
                <a:ea typeface="微軟正黑體" panose="020B0604030504040204" pitchFamily="34" charset="-120"/>
              </a:rPr>
              <a:t>修正日期：民國 </a:t>
            </a:r>
            <a:r>
              <a:rPr lang="en-US" altLang="zh-TW" dirty="0">
                <a:latin typeface="微軟正黑體" panose="020B0604030504040204" pitchFamily="34" charset="-120"/>
                <a:ea typeface="微軟正黑體" panose="020B0604030504040204" pitchFamily="34" charset="-120"/>
              </a:rPr>
              <a:t>108 </a:t>
            </a:r>
            <a:r>
              <a:rPr lang="zh-TW" altLang="en-US" dirty="0">
                <a:latin typeface="微軟正黑體" panose="020B0604030504040204" pitchFamily="34" charset="-120"/>
                <a:ea typeface="微軟正黑體" panose="020B0604030504040204" pitchFamily="34" charset="-120"/>
              </a:rPr>
              <a:t>年 </a:t>
            </a:r>
            <a:r>
              <a:rPr lang="en-US" altLang="zh-TW" dirty="0">
                <a:latin typeface="微軟正黑體" panose="020B0604030504040204" pitchFamily="34" charset="-120"/>
                <a:ea typeface="微軟正黑體" panose="020B0604030504040204" pitchFamily="34" charset="-120"/>
              </a:rPr>
              <a:t>06 </a:t>
            </a:r>
            <a:r>
              <a:rPr lang="zh-TW" altLang="en-US" dirty="0">
                <a:latin typeface="微軟正黑體" panose="020B0604030504040204" pitchFamily="34" charset="-120"/>
                <a:ea typeface="微軟正黑體" panose="020B0604030504040204" pitchFamily="34" charset="-120"/>
              </a:rPr>
              <a:t>月 </a:t>
            </a:r>
            <a:r>
              <a:rPr lang="en-US" altLang="zh-TW" dirty="0">
                <a:latin typeface="微軟正黑體" panose="020B0604030504040204" pitchFamily="34" charset="-120"/>
                <a:ea typeface="微軟正黑體" panose="020B0604030504040204" pitchFamily="34" charset="-120"/>
              </a:rPr>
              <a:t>05 </a:t>
            </a:r>
            <a:r>
              <a:rPr lang="zh-TW" altLang="en-US" dirty="0">
                <a:latin typeface="微軟正黑體" panose="020B0604030504040204" pitchFamily="34" charset="-120"/>
                <a:ea typeface="微軟正黑體" panose="020B0604030504040204" pitchFamily="34" charset="-120"/>
              </a:rPr>
              <a:t>日</a:t>
            </a:r>
          </a:p>
          <a:p>
            <a:pPr eaLnBrk="1" hangingPunct="1">
              <a:lnSpc>
                <a:spcPts val="2500"/>
              </a:lnSpc>
              <a:defRPr/>
            </a:pPr>
            <a:r>
              <a:rPr lang="zh-TW" altLang="en-US" dirty="0">
                <a:latin typeface="微軟正黑體" panose="020B0604030504040204" pitchFamily="34" charset="-120"/>
                <a:ea typeface="微軟正黑體" panose="020B0604030504040204" pitchFamily="34" charset="-120"/>
              </a:rPr>
              <a:t>本法 </a:t>
            </a:r>
            <a:r>
              <a:rPr lang="en-US" altLang="zh-TW" dirty="0">
                <a:latin typeface="微軟正黑體" panose="020B0604030504040204" pitchFamily="34" charset="-120"/>
                <a:ea typeface="微軟正黑體" panose="020B0604030504040204" pitchFamily="34" charset="-120"/>
              </a:rPr>
              <a:t>108.06.05 </a:t>
            </a:r>
            <a:r>
              <a:rPr lang="zh-TW" altLang="en-US" dirty="0">
                <a:latin typeface="微軟正黑體" panose="020B0604030504040204" pitchFamily="34" charset="-120"/>
                <a:ea typeface="微軟正黑體" panose="020B0604030504040204" pitchFamily="34" charset="-120"/>
              </a:rPr>
              <a:t>修正之全文 </a:t>
            </a:r>
            <a:r>
              <a:rPr lang="en-US" altLang="zh-TW" dirty="0">
                <a:latin typeface="微軟正黑體" panose="020B0604030504040204" pitchFamily="34" charset="-120"/>
                <a:ea typeface="微軟正黑體" panose="020B0604030504040204" pitchFamily="34" charset="-120"/>
              </a:rPr>
              <a:t>53 </a:t>
            </a:r>
            <a:r>
              <a:rPr lang="zh-TW" altLang="en-US" dirty="0">
                <a:latin typeface="微軟正黑體" panose="020B0604030504040204" pitchFamily="34" charset="-120"/>
                <a:ea typeface="微軟正黑體" panose="020B0604030504040204" pitchFamily="34" charset="-120"/>
              </a:rPr>
              <a:t>條，自中華民國</a:t>
            </a:r>
            <a:r>
              <a:rPr lang="zh-TW" altLang="en-US" dirty="0">
                <a:solidFill>
                  <a:srgbClr val="FF0000"/>
                </a:solidFill>
                <a:latin typeface="微軟正黑體" panose="020B0604030504040204" pitchFamily="34" charset="-120"/>
                <a:ea typeface="微軟正黑體" panose="020B0604030504040204" pitchFamily="34" charset="-120"/>
              </a:rPr>
              <a:t>一百零九年六月三十</a:t>
            </a:r>
            <a:r>
              <a:rPr lang="zh-TW" altLang="en-US" dirty="0">
                <a:latin typeface="微軟正黑體" panose="020B0604030504040204" pitchFamily="34" charset="-120"/>
                <a:ea typeface="微軟正黑體" panose="020B0604030504040204" pitchFamily="34" charset="-120"/>
              </a:rPr>
              <a:t>日施行。</a:t>
            </a:r>
            <a:endParaRPr lang="en-US" altLang="zh-TW" dirty="0">
              <a:latin typeface="微軟正黑體" panose="020B0604030504040204" pitchFamily="34" charset="-120"/>
              <a:ea typeface="微軟正黑體" panose="020B0604030504040204" pitchFamily="34" charset="-120"/>
            </a:endParaRPr>
          </a:p>
          <a:p>
            <a:pPr eaLnBrk="1" hangingPunct="1">
              <a:lnSpc>
                <a:spcPts val="2500"/>
              </a:lnSpc>
              <a:defRPr/>
            </a:pPr>
            <a:r>
              <a:rPr lang="zh-TW" altLang="en-US" dirty="0">
                <a:solidFill>
                  <a:srgbClr val="FF0000"/>
                </a:solidFill>
                <a:latin typeface="微軟正黑體" panose="020B0604030504040204" pitchFamily="34" charset="-120"/>
                <a:ea typeface="微軟正黑體" panose="020B0604030504040204" pitchFamily="34" charset="-120"/>
              </a:rPr>
              <a:t>第</a:t>
            </a:r>
            <a:r>
              <a:rPr lang="en-US" altLang="zh-TW" dirty="0">
                <a:solidFill>
                  <a:srgbClr val="FF0000"/>
                </a:solidFill>
                <a:latin typeface="微軟正黑體" panose="020B0604030504040204" pitchFamily="34" charset="-120"/>
                <a:ea typeface="微軟正黑體" panose="020B0604030504040204" pitchFamily="34" charset="-120"/>
              </a:rPr>
              <a:t>14 </a:t>
            </a:r>
            <a:r>
              <a:rPr lang="zh-TW" altLang="en-US" dirty="0">
                <a:solidFill>
                  <a:srgbClr val="FF0000"/>
                </a:solidFill>
                <a:latin typeface="微軟正黑體" panose="020B0604030504040204" pitchFamily="34" charset="-120"/>
                <a:ea typeface="微軟正黑體" panose="020B0604030504040204" pitchFamily="34" charset="-120"/>
              </a:rPr>
              <a:t>條教師有下列各款情形之一者，應予解聘，且終身不得聘任為教師共</a:t>
            </a:r>
            <a:r>
              <a:rPr lang="en-US" altLang="zh-TW" dirty="0">
                <a:solidFill>
                  <a:srgbClr val="FF0000"/>
                </a:solidFill>
                <a:latin typeface="微軟正黑體" panose="020B0604030504040204" pitchFamily="34" charset="-120"/>
                <a:ea typeface="微軟正黑體" panose="020B0604030504040204" pitchFamily="34" charset="-120"/>
              </a:rPr>
              <a:t>11</a:t>
            </a:r>
            <a:r>
              <a:rPr lang="zh-TW" altLang="en-US" dirty="0">
                <a:solidFill>
                  <a:srgbClr val="FF0000"/>
                </a:solidFill>
                <a:latin typeface="微軟正黑體" panose="020B0604030504040204" pitchFamily="34" charset="-120"/>
                <a:ea typeface="微軟正黑體" panose="020B0604030504040204" pitchFamily="34" charset="-120"/>
              </a:rPr>
              <a:t>款</a:t>
            </a:r>
            <a:endParaRPr lang="en-US" altLang="zh-TW" dirty="0">
              <a:solidFill>
                <a:srgbClr val="FF0000"/>
              </a:solidFill>
              <a:latin typeface="微軟正黑體" panose="020B0604030504040204" pitchFamily="34" charset="-120"/>
              <a:ea typeface="微軟正黑體" panose="020B0604030504040204" pitchFamily="34" charset="-120"/>
            </a:endParaRPr>
          </a:p>
          <a:p>
            <a:pPr eaLnBrk="1" hangingPunct="1">
              <a:lnSpc>
                <a:spcPts val="2500"/>
              </a:lnSpc>
              <a:defRPr/>
            </a:pPr>
            <a:r>
              <a:rPr lang="zh-TW" altLang="en-US" dirty="0">
                <a:solidFill>
                  <a:srgbClr val="FF0000"/>
                </a:solidFill>
                <a:latin typeface="微軟正黑體" panose="020B0604030504040204" pitchFamily="34" charset="-120"/>
                <a:ea typeface="微軟正黑體" panose="020B0604030504040204" pitchFamily="34" charset="-120"/>
              </a:rPr>
              <a:t>高級中等以下學校兼任代課及代理教師聘任辦法</a:t>
            </a:r>
            <a:r>
              <a:rPr lang="zh-TW" altLang="en-US" dirty="0">
                <a:latin typeface="微軟正黑體" panose="020B0604030504040204" pitchFamily="34" charset="-120"/>
                <a:ea typeface="微軟正黑體" panose="020B0604030504040204" pitchFamily="34" charset="-120"/>
              </a:rPr>
              <a:t>第 九 條有下列各款情形之一者，不得聘任為兼任、代課及代理教師；已聘任者，學校應予以終止聘約</a:t>
            </a:r>
            <a:r>
              <a:rPr lang="en-US" altLang="zh-TW" dirty="0">
                <a:latin typeface="微軟正黑體" panose="020B0604030504040204" pitchFamily="34" charset="-120"/>
                <a:ea typeface="微軟正黑體" panose="020B0604030504040204" pitchFamily="34" charset="-120"/>
              </a:rPr>
              <a:t>:</a:t>
            </a:r>
          </a:p>
          <a:p>
            <a:pPr marL="0" indent="0" eaLnBrk="1" hangingPunct="1">
              <a:lnSpc>
                <a:spcPts val="2500"/>
              </a:lnSpc>
              <a:buNone/>
              <a:defRPr/>
            </a:pPr>
            <a:r>
              <a:rPr lang="zh-TW" altLang="en-US" dirty="0">
                <a:latin typeface="微軟正黑體" panose="020B0604030504040204" pitchFamily="34" charset="-120"/>
                <a:ea typeface="微軟正黑體" panose="020B0604030504040204" pitchFamily="34" charset="-120"/>
              </a:rPr>
              <a:t>   </a:t>
            </a:r>
            <a:r>
              <a:rPr lang="zh-TW" altLang="en-US" dirty="0">
                <a:solidFill>
                  <a:srgbClr val="FF0000"/>
                </a:solidFill>
                <a:latin typeface="微軟正黑體" panose="020B0604030504040204" pitchFamily="34" charset="-120"/>
                <a:ea typeface="微軟正黑體" panose="020B0604030504040204" pitchFamily="34" charset="-120"/>
              </a:rPr>
              <a:t>有第六條第一項各款情形</a:t>
            </a:r>
            <a:r>
              <a:rPr lang="en-US" altLang="zh-TW" dirty="0">
                <a:solidFill>
                  <a:srgbClr val="FF0000"/>
                </a:solidFill>
                <a:latin typeface="微軟正黑體" panose="020B0604030504040204" pitchFamily="34" charset="-120"/>
                <a:ea typeface="微軟正黑體" panose="020B0604030504040204" pitchFamily="34" charset="-120"/>
              </a:rPr>
              <a:t>(</a:t>
            </a:r>
            <a:r>
              <a:rPr lang="zh-TW" altLang="en-US" dirty="0">
                <a:solidFill>
                  <a:srgbClr val="FF0000"/>
                </a:solidFill>
                <a:latin typeface="微軟正黑體" panose="020B0604030504040204" pitchFamily="34" charset="-120"/>
                <a:ea typeface="微軟正黑體" panose="020B0604030504040204" pitchFamily="34" charset="-120"/>
              </a:rPr>
              <a:t>教師法第</a:t>
            </a:r>
            <a:r>
              <a:rPr lang="en-US" altLang="zh-TW" dirty="0">
                <a:solidFill>
                  <a:srgbClr val="FF0000"/>
                </a:solidFill>
                <a:latin typeface="微軟正黑體" panose="020B0604030504040204" pitchFamily="34" charset="-120"/>
                <a:ea typeface="微軟正黑體" panose="020B0604030504040204" pitchFamily="34" charset="-120"/>
              </a:rPr>
              <a:t>14 </a:t>
            </a:r>
            <a:r>
              <a:rPr lang="zh-TW" altLang="en-US" dirty="0">
                <a:solidFill>
                  <a:srgbClr val="FF0000"/>
                </a:solidFill>
                <a:latin typeface="微軟正黑體" panose="020B0604030504040204" pitchFamily="34" charset="-120"/>
                <a:ea typeface="微軟正黑體" panose="020B0604030504040204" pitchFamily="34" charset="-120"/>
              </a:rPr>
              <a:t>條</a:t>
            </a:r>
            <a:r>
              <a:rPr lang="en-US" altLang="zh-TW" dirty="0">
                <a:solidFill>
                  <a:srgbClr val="FF0000"/>
                </a:solidFill>
                <a:latin typeface="微軟正黑體" panose="020B0604030504040204" pitchFamily="34" charset="-120"/>
                <a:ea typeface="微軟正黑體" panose="020B0604030504040204" pitchFamily="34" charset="-120"/>
              </a:rPr>
              <a:t>)</a:t>
            </a:r>
            <a:r>
              <a:rPr lang="zh-TW" altLang="en-US" dirty="0">
                <a:solidFill>
                  <a:srgbClr val="FF0000"/>
                </a:solidFill>
                <a:latin typeface="微軟正黑體" panose="020B0604030504040204" pitchFamily="34" charset="-120"/>
                <a:ea typeface="微軟正黑體" panose="020B0604030504040204" pitchFamily="34" charset="-120"/>
              </a:rPr>
              <a:t>。</a:t>
            </a:r>
            <a:endParaRPr lang="en-US" altLang="zh-TW" dirty="0">
              <a:solidFill>
                <a:srgbClr val="FF0000"/>
              </a:solidFill>
              <a:latin typeface="微軟正黑體" panose="020B0604030504040204" pitchFamily="34" charset="-120"/>
              <a:ea typeface="微軟正黑體" panose="020B0604030504040204" pitchFamily="34" charset="-120"/>
            </a:endParaRPr>
          </a:p>
          <a:p>
            <a:pPr eaLnBrk="1" hangingPunct="1">
              <a:lnSpc>
                <a:spcPts val="2500"/>
              </a:lnSpc>
              <a:defRPr/>
            </a:pPr>
            <a:r>
              <a:rPr lang="zh-TW" altLang="en-US" dirty="0">
                <a:latin typeface="微軟正黑體" panose="020B0604030504040204" pitchFamily="34" charset="-120"/>
                <a:ea typeface="微軟正黑體" panose="020B0604030504040204" pitchFamily="34" charset="-120"/>
              </a:rPr>
              <a:t>甄選簡章</a:t>
            </a:r>
            <a:r>
              <a:rPr lang="zh-TW" altLang="zh-TW" dirty="0">
                <a:latin typeface="微軟正黑體" panose="020B0604030504040204" pitchFamily="34" charset="-120"/>
                <a:ea typeface="微軟正黑體" panose="020B0604030504040204" pitchFamily="34" charset="-120"/>
              </a:rPr>
              <a:t>報名資格</a:t>
            </a:r>
            <a:r>
              <a:rPr lang="zh-TW" altLang="en-US" dirty="0">
                <a:latin typeface="微軟正黑體" panose="020B0604030504040204" pitchFamily="34" charset="-120"/>
                <a:ea typeface="微軟正黑體" panose="020B0604030504040204" pitchFamily="34" charset="-120"/>
              </a:rPr>
              <a:t>修正依據法條</a:t>
            </a:r>
            <a:r>
              <a:rPr lang="en-US" altLang="zh-TW" dirty="0">
                <a:latin typeface="微軟正黑體" panose="020B0604030504040204" pitchFamily="34" charset="-120"/>
                <a:ea typeface="微軟正黑體" panose="020B0604030504040204" pitchFamily="34" charset="-120"/>
              </a:rPr>
              <a:t>:</a:t>
            </a:r>
            <a:endParaRPr lang="zh-TW" altLang="zh-TW" dirty="0">
              <a:latin typeface="微軟正黑體" panose="020B0604030504040204" pitchFamily="34" charset="-120"/>
              <a:ea typeface="微軟正黑體" panose="020B0604030504040204" pitchFamily="34" charset="-120"/>
            </a:endParaRPr>
          </a:p>
          <a:p>
            <a:pPr eaLnBrk="1" hangingPunct="1">
              <a:lnSpc>
                <a:spcPts val="2500"/>
              </a:lnSpc>
              <a:defRPr/>
            </a:pPr>
            <a:r>
              <a:rPr lang="zh-TW" altLang="zh-TW" dirty="0">
                <a:latin typeface="微軟正黑體" panose="020B0604030504040204" pitchFamily="34" charset="-120"/>
                <a:ea typeface="微軟正黑體" panose="020B0604030504040204" pitchFamily="34" charset="-120"/>
              </a:rPr>
              <a:t>一、基本條件：</a:t>
            </a:r>
          </a:p>
          <a:p>
            <a:pPr eaLnBrk="1" hangingPunct="1">
              <a:lnSpc>
                <a:spcPts val="2500"/>
              </a:lnSpc>
              <a:defRPr/>
            </a:pPr>
            <a:r>
              <a:rPr lang="en-US" altLang="zh-TW" dirty="0">
                <a:solidFill>
                  <a:srgbClr val="FF0000"/>
                </a:solidFill>
                <a:latin typeface="微軟正黑體" panose="020B0604030504040204" pitchFamily="34" charset="-120"/>
                <a:ea typeface="微軟正黑體" panose="020B0604030504040204" pitchFamily="34" charset="-120"/>
              </a:rPr>
              <a:t>(</a:t>
            </a:r>
            <a:r>
              <a:rPr lang="zh-TW" altLang="zh-TW" dirty="0">
                <a:solidFill>
                  <a:srgbClr val="FF0000"/>
                </a:solidFill>
                <a:latin typeface="微軟正黑體" panose="020B0604030504040204" pitchFamily="34" charset="-120"/>
                <a:ea typeface="微軟正黑體" panose="020B0604030504040204" pitchFamily="34" charset="-120"/>
              </a:rPr>
              <a:t>二</a:t>
            </a:r>
            <a:r>
              <a:rPr lang="en-US" altLang="zh-TW" dirty="0">
                <a:solidFill>
                  <a:srgbClr val="FF0000"/>
                </a:solidFill>
                <a:latin typeface="微軟正黑體" panose="020B0604030504040204" pitchFamily="34" charset="-120"/>
                <a:ea typeface="微軟正黑體" panose="020B0604030504040204" pitchFamily="34" charset="-120"/>
              </a:rPr>
              <a:t>)</a:t>
            </a:r>
            <a:r>
              <a:rPr lang="zh-TW" altLang="zh-TW" dirty="0">
                <a:solidFill>
                  <a:srgbClr val="FF0000"/>
                </a:solidFill>
                <a:latin typeface="微軟正黑體" panose="020B0604030504040204" pitchFamily="34" charset="-120"/>
                <a:ea typeface="微軟正黑體" panose="020B0604030504040204" pitchFamily="34" charset="-120"/>
              </a:rPr>
              <a:t>無高級中等以下學校兼任代課及代理教師聘任辦法第</a:t>
            </a:r>
            <a:r>
              <a:rPr lang="en-US" altLang="zh-TW" dirty="0">
                <a:solidFill>
                  <a:srgbClr val="FF0000"/>
                </a:solidFill>
                <a:latin typeface="微軟正黑體" panose="020B0604030504040204" pitchFamily="34" charset="-120"/>
                <a:ea typeface="微軟正黑體" panose="020B0604030504040204" pitchFamily="34" charset="-120"/>
              </a:rPr>
              <a:t>9</a:t>
            </a:r>
            <a:r>
              <a:rPr lang="zh-TW" altLang="zh-TW" dirty="0">
                <a:solidFill>
                  <a:srgbClr val="FF0000"/>
                </a:solidFill>
                <a:latin typeface="微軟正黑體" panose="020B0604030504040204" pitchFamily="34" charset="-120"/>
                <a:ea typeface="微軟正黑體" panose="020B0604030504040204" pitchFamily="34" charset="-120"/>
              </a:rPr>
              <a:t>條第</a:t>
            </a:r>
            <a:r>
              <a:rPr lang="en-US" altLang="zh-TW" dirty="0">
                <a:solidFill>
                  <a:srgbClr val="FF0000"/>
                </a:solidFill>
                <a:latin typeface="微軟正黑體" panose="020B0604030504040204" pitchFamily="34" charset="-120"/>
                <a:ea typeface="微軟正黑體" panose="020B0604030504040204" pitchFamily="34" charset="-120"/>
              </a:rPr>
              <a:t>1</a:t>
            </a:r>
            <a:r>
              <a:rPr lang="zh-TW" altLang="zh-TW" dirty="0">
                <a:solidFill>
                  <a:srgbClr val="FF0000"/>
                </a:solidFill>
                <a:latin typeface="微軟正黑體" panose="020B0604030504040204" pitchFamily="34" charset="-120"/>
                <a:ea typeface="微軟正黑體" panose="020B0604030504040204" pitchFamily="34" charset="-120"/>
              </a:rPr>
              <a:t>項各款之情事。</a:t>
            </a:r>
          </a:p>
          <a:p>
            <a:pPr eaLnBrk="1" hangingPunct="1">
              <a:defRPr/>
            </a:pPr>
            <a:endParaRPr lang="en-US" altLang="zh-TW" sz="1800" dirty="0"/>
          </a:p>
          <a:p>
            <a:pPr eaLnBrk="1" hangingPunct="1">
              <a:defRPr/>
            </a:pPr>
            <a:endParaRPr lang="en-US" altLang="zh-TW" sz="1800" dirty="0"/>
          </a:p>
          <a:p>
            <a:pPr eaLnBrk="1" hangingPunct="1">
              <a:defRPr/>
            </a:pPr>
            <a:endParaRPr lang="zh-TW" altLang="en-US" sz="1800" dirty="0"/>
          </a:p>
        </p:txBody>
      </p:sp>
      <p:sp>
        <p:nvSpPr>
          <p:cNvPr id="4" name="圓角矩形 3"/>
          <p:cNvSpPr/>
          <p:nvPr/>
        </p:nvSpPr>
        <p:spPr>
          <a:xfrm>
            <a:off x="8178683" y="735558"/>
            <a:ext cx="2232025" cy="720725"/>
          </a:xfrm>
          <a:prstGeom prst="roundRect">
            <a:avLst/>
          </a:prstGeom>
          <a:solidFill>
            <a:srgbClr val="FF9999"/>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Tx/>
              <a:buNone/>
              <a:defRPr/>
            </a:pPr>
            <a:r>
              <a:rPr kumimoji="1" lang="zh-TW" altLang="en-US" sz="2800" b="1" dirty="0">
                <a:solidFill>
                  <a:prstClr val="white"/>
                </a:solidFill>
                <a:latin typeface="微軟正黑體" panose="020B0604030504040204" pitchFamily="34" charset="-120"/>
                <a:ea typeface="微軟正黑體" panose="020B0604030504040204" pitchFamily="34" charset="-120"/>
              </a:rPr>
              <a:t>教師法修正</a:t>
            </a:r>
            <a:endParaRPr kumimoji="1" lang="zh-TW" altLang="en-US" sz="1600" b="1" dirty="0">
              <a:solidFill>
                <a:prstClr val="white"/>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147291963"/>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3"/>
          <p:cNvSpPr>
            <a:spLocks noGrp="1" noChangeArrowheads="1"/>
          </p:cNvSpPr>
          <p:nvPr>
            <p:ph idx="1"/>
          </p:nvPr>
        </p:nvSpPr>
        <p:spPr>
          <a:xfrm>
            <a:off x="1091821" y="1268413"/>
            <a:ext cx="11209361" cy="4889500"/>
          </a:xfrm>
        </p:spPr>
        <p:txBody>
          <a:bodyPr/>
          <a:lstStyle/>
          <a:p>
            <a:pPr eaLnBrk="1" hangingPunct="1">
              <a:lnSpc>
                <a:spcPts val="2500"/>
              </a:lnSpc>
              <a:buNone/>
            </a:pPr>
            <a:r>
              <a:rPr lang="zh-TW" altLang="en-US" dirty="0">
                <a:latin typeface="微軟正黑體" panose="020B0604030504040204" pitchFamily="34" charset="-120"/>
                <a:ea typeface="微軟正黑體" panose="020B0604030504040204" pitchFamily="34" charset="-120"/>
              </a:rPr>
              <a:t>第 </a:t>
            </a:r>
            <a:r>
              <a:rPr lang="en-US" altLang="zh-TW" dirty="0">
                <a:latin typeface="微軟正黑體" panose="020B0604030504040204" pitchFamily="34" charset="-120"/>
                <a:ea typeface="微軟正黑體" panose="020B0604030504040204" pitchFamily="34" charset="-120"/>
              </a:rPr>
              <a:t>3 </a:t>
            </a:r>
            <a:r>
              <a:rPr lang="zh-TW" altLang="en-US" dirty="0">
                <a:latin typeface="微軟正黑體" panose="020B0604030504040204" pitchFamily="34" charset="-120"/>
                <a:ea typeface="微軟正黑體" panose="020B0604030504040204" pitchFamily="34" charset="-120"/>
              </a:rPr>
              <a:t>條</a:t>
            </a:r>
          </a:p>
          <a:p>
            <a:pPr eaLnBrk="1" hangingPunct="1">
              <a:lnSpc>
                <a:spcPts val="2500"/>
              </a:lnSpc>
              <a:buNone/>
            </a:pPr>
            <a:r>
              <a:rPr lang="en-US" altLang="zh-TW" dirty="0">
                <a:latin typeface="微軟正黑體" panose="020B0604030504040204" pitchFamily="34" charset="-120"/>
                <a:ea typeface="微軟正黑體" panose="020B0604030504040204" pitchFamily="34" charset="-120"/>
              </a:rPr>
              <a:t>……</a:t>
            </a:r>
            <a:r>
              <a:rPr lang="zh-TW" altLang="en-US" dirty="0">
                <a:latin typeface="微軟正黑體" panose="020B0604030504040204" pitchFamily="34" charset="-120"/>
                <a:ea typeface="微軟正黑體" panose="020B0604030504040204" pitchFamily="34" charset="-120"/>
              </a:rPr>
              <a:t>中小學聘任三個月以上之代課、代理教師，應依下列資格順序公開甄選，</a:t>
            </a:r>
            <a:endParaRPr lang="en-US" altLang="zh-TW" dirty="0">
              <a:latin typeface="微軟正黑體" panose="020B0604030504040204" pitchFamily="34" charset="-120"/>
              <a:ea typeface="微軟正黑體" panose="020B0604030504040204" pitchFamily="34" charset="-120"/>
            </a:endParaRPr>
          </a:p>
          <a:p>
            <a:pPr eaLnBrk="1" hangingPunct="1">
              <a:lnSpc>
                <a:spcPts val="2500"/>
              </a:lnSpc>
              <a:buNone/>
            </a:pPr>
            <a:r>
              <a:rPr lang="zh-TW" altLang="en-US" dirty="0">
                <a:latin typeface="微軟正黑體" panose="020B0604030504040204" pitchFamily="34" charset="-120"/>
                <a:ea typeface="微軟正黑體" panose="020B0604030504040204" pitchFamily="34" charset="-120"/>
              </a:rPr>
              <a:t>    經教師評審委員會審查通過後，由校長聘任之：</a:t>
            </a:r>
          </a:p>
          <a:p>
            <a:pPr eaLnBrk="1" hangingPunct="1">
              <a:lnSpc>
                <a:spcPts val="2500"/>
              </a:lnSpc>
              <a:buNone/>
            </a:pPr>
            <a:r>
              <a:rPr lang="zh-TW" altLang="en-US" dirty="0">
                <a:latin typeface="微軟正黑體" panose="020B0604030504040204" pitchFamily="34" charset="-120"/>
                <a:ea typeface="微軟正黑體" panose="020B0604030504040204" pitchFamily="34" charset="-120"/>
              </a:rPr>
              <a:t>一、具有各該教育階段、科（類）</a:t>
            </a:r>
            <a:r>
              <a:rPr lang="zh-TW" altLang="en-US" dirty="0">
                <a:solidFill>
                  <a:srgbClr val="FF0000"/>
                </a:solidFill>
                <a:latin typeface="微軟正黑體" panose="020B0604030504040204" pitchFamily="34" charset="-120"/>
                <a:ea typeface="微軟正黑體" panose="020B0604030504040204" pitchFamily="34" charset="-120"/>
              </a:rPr>
              <a:t>合格教師證書者。</a:t>
            </a:r>
          </a:p>
          <a:p>
            <a:pPr eaLnBrk="1" hangingPunct="1">
              <a:lnSpc>
                <a:spcPts val="2500"/>
              </a:lnSpc>
              <a:buNone/>
            </a:pPr>
            <a:r>
              <a:rPr lang="zh-TW" altLang="en-US" dirty="0">
                <a:latin typeface="微軟正黑體" panose="020B0604030504040204" pitchFamily="34" charset="-120"/>
                <a:ea typeface="微軟正黑體" panose="020B0604030504040204" pitchFamily="34" charset="-120"/>
              </a:rPr>
              <a:t>二、無前款人員報名或前款人員經甄選未通過者，得為具有</a:t>
            </a:r>
            <a:r>
              <a:rPr lang="zh-TW" altLang="en-US" dirty="0">
                <a:solidFill>
                  <a:srgbClr val="FF0000"/>
                </a:solidFill>
                <a:latin typeface="微軟正黑體" panose="020B0604030504040204" pitchFamily="34" charset="-120"/>
                <a:ea typeface="微軟正黑體" panose="020B0604030504040204" pitchFamily="34" charset="-120"/>
              </a:rPr>
              <a:t>修畢師資職</a:t>
            </a:r>
            <a:r>
              <a:rPr lang="zh-TW" altLang="en-US" dirty="0" smtClean="0">
                <a:solidFill>
                  <a:srgbClr val="FF0000"/>
                </a:solidFill>
                <a:latin typeface="微軟正黑體" panose="020B0604030504040204" pitchFamily="34" charset="-120"/>
                <a:ea typeface="微軟正黑體" panose="020B0604030504040204" pitchFamily="34" charset="-120"/>
              </a:rPr>
              <a:t>前</a:t>
            </a:r>
            <a:endParaRPr lang="en-US" altLang="zh-TW" dirty="0" smtClean="0">
              <a:solidFill>
                <a:srgbClr val="FF0000"/>
              </a:solidFill>
              <a:latin typeface="微軟正黑體" panose="020B0604030504040204" pitchFamily="34" charset="-120"/>
              <a:ea typeface="微軟正黑體" panose="020B0604030504040204" pitchFamily="34" charset="-120"/>
            </a:endParaRPr>
          </a:p>
          <a:p>
            <a:pPr eaLnBrk="1" hangingPunct="1">
              <a:lnSpc>
                <a:spcPts val="2500"/>
              </a:lnSpc>
              <a:buNone/>
            </a:pPr>
            <a:r>
              <a:rPr lang="zh-TW" altLang="en-US" dirty="0">
                <a:solidFill>
                  <a:srgbClr val="FF0000"/>
                </a:solidFill>
                <a:latin typeface="微軟正黑體" panose="020B0604030504040204" pitchFamily="34" charset="-120"/>
                <a:ea typeface="微軟正黑體" panose="020B0604030504040204" pitchFamily="34" charset="-120"/>
              </a:rPr>
              <a:t> </a:t>
            </a:r>
            <a:r>
              <a:rPr lang="zh-TW" altLang="en-US" dirty="0" smtClean="0">
                <a:solidFill>
                  <a:srgbClr val="FF0000"/>
                </a:solidFill>
                <a:latin typeface="微軟正黑體" panose="020B0604030504040204" pitchFamily="34" charset="-120"/>
                <a:ea typeface="微軟正黑體" panose="020B0604030504040204" pitchFamily="34" charset="-120"/>
              </a:rPr>
              <a:t>       教育</a:t>
            </a:r>
            <a:r>
              <a:rPr lang="zh-TW" altLang="en-US" dirty="0">
                <a:solidFill>
                  <a:srgbClr val="FF0000"/>
                </a:solidFill>
                <a:latin typeface="微軟正黑體" panose="020B0604030504040204" pitchFamily="34" charset="-120"/>
                <a:ea typeface="微軟正黑體" panose="020B0604030504040204" pitchFamily="34" charset="-120"/>
              </a:rPr>
              <a:t>課程，取得修畢證明書者。</a:t>
            </a:r>
          </a:p>
          <a:p>
            <a:pPr eaLnBrk="1" hangingPunct="1">
              <a:lnSpc>
                <a:spcPts val="2500"/>
              </a:lnSpc>
              <a:buNone/>
            </a:pPr>
            <a:r>
              <a:rPr lang="zh-TW" altLang="en-US" dirty="0">
                <a:latin typeface="微軟正黑體" panose="020B0604030504040204" pitchFamily="34" charset="-120"/>
                <a:ea typeface="微軟正黑體" panose="020B0604030504040204" pitchFamily="34" charset="-120"/>
              </a:rPr>
              <a:t>三、無前款人員報名或前款人員經甄選未通過者，得為具有</a:t>
            </a:r>
            <a:r>
              <a:rPr lang="zh-TW" altLang="en-US" dirty="0">
                <a:solidFill>
                  <a:srgbClr val="FF0000"/>
                </a:solidFill>
                <a:latin typeface="微軟正黑體" panose="020B0604030504040204" pitchFamily="34" charset="-120"/>
                <a:ea typeface="微軟正黑體" panose="020B0604030504040204" pitchFamily="34" charset="-120"/>
              </a:rPr>
              <a:t>大學以上畢業者</a:t>
            </a:r>
            <a:r>
              <a:rPr lang="zh-TW" altLang="en-US" dirty="0">
                <a:latin typeface="微軟正黑體" panose="020B0604030504040204" pitchFamily="34" charset="-120"/>
                <a:ea typeface="微軟正黑體" panose="020B0604030504040204" pitchFamily="34" charset="-120"/>
              </a:rPr>
              <a:t>。</a:t>
            </a:r>
          </a:p>
          <a:p>
            <a:pPr eaLnBrk="1" hangingPunct="1">
              <a:lnSpc>
                <a:spcPts val="2500"/>
              </a:lnSpc>
              <a:buNone/>
            </a:pPr>
            <a:r>
              <a:rPr lang="zh-TW" altLang="en-US" dirty="0">
                <a:latin typeface="微軟正黑體" panose="020B0604030504040204" pitchFamily="34" charset="-120"/>
                <a:ea typeface="微軟正黑體" panose="020B0604030504040204" pitchFamily="34" charset="-120"/>
              </a:rPr>
              <a:t>    前項第二款、第三款資格，應以具出缺科（類）專長者，優先聘任之。</a:t>
            </a:r>
            <a:endParaRPr lang="en-US" altLang="zh-TW" dirty="0">
              <a:latin typeface="微軟正黑體" panose="020B0604030504040204" pitchFamily="34" charset="-120"/>
              <a:ea typeface="微軟正黑體" panose="020B0604030504040204" pitchFamily="34" charset="-120"/>
            </a:endParaRPr>
          </a:p>
          <a:p>
            <a:pPr eaLnBrk="1" hangingPunct="1">
              <a:lnSpc>
                <a:spcPts val="2500"/>
              </a:lnSpc>
              <a:buNone/>
            </a:pPr>
            <a:r>
              <a:rPr lang="zh-TW" altLang="en-US" dirty="0">
                <a:solidFill>
                  <a:schemeClr val="hlink"/>
                </a:solidFill>
                <a:latin typeface="微軟正黑體" panose="020B0604030504040204" pitchFamily="34" charset="-120"/>
                <a:ea typeface="微軟正黑體" panose="020B0604030504040204" pitchFamily="34" charset="-120"/>
              </a:rPr>
              <a:t>    第三項甄選作業，得以</a:t>
            </a:r>
            <a:r>
              <a:rPr lang="zh-TW" altLang="en-US" b="1" dirty="0">
                <a:solidFill>
                  <a:srgbClr val="FF0000"/>
                </a:solidFill>
                <a:latin typeface="微軟正黑體" panose="020B0604030504040204" pitchFamily="34" charset="-120"/>
                <a:ea typeface="微軟正黑體" panose="020B0604030504040204" pitchFamily="34" charset="-120"/>
              </a:rPr>
              <a:t>一次公告分次招考方式</a:t>
            </a:r>
            <a:r>
              <a:rPr lang="zh-TW" altLang="en-US" dirty="0">
                <a:solidFill>
                  <a:schemeClr val="hlink"/>
                </a:solidFill>
                <a:latin typeface="微軟正黑體" panose="020B0604030504040204" pitchFamily="34" charset="-120"/>
                <a:ea typeface="微軟正黑體" panose="020B0604030504040204" pitchFamily="34" charset="-120"/>
              </a:rPr>
              <a:t>辦理</a:t>
            </a:r>
            <a:r>
              <a:rPr lang="zh-TW" altLang="en-US" dirty="0">
                <a:latin typeface="微軟正黑體" panose="020B0604030504040204" pitchFamily="34" charset="-120"/>
                <a:ea typeface="微軟正黑體" panose="020B0604030504040204" pitchFamily="34" charset="-120"/>
              </a:rPr>
              <a:t>；甄選作業完竣後， </a:t>
            </a:r>
            <a:endParaRPr lang="en-US" altLang="zh-TW" dirty="0">
              <a:latin typeface="微軟正黑體" panose="020B0604030504040204" pitchFamily="34" charset="-120"/>
              <a:ea typeface="微軟正黑體" panose="020B0604030504040204" pitchFamily="34" charset="-120"/>
            </a:endParaRPr>
          </a:p>
          <a:p>
            <a:pPr eaLnBrk="1" hangingPunct="1">
              <a:lnSpc>
                <a:spcPts val="2500"/>
              </a:lnSpc>
              <a:buNone/>
            </a:pPr>
            <a:r>
              <a:rPr lang="zh-TW" altLang="en-US" dirty="0">
                <a:latin typeface="微軟正黑體" panose="020B0604030504040204" pitchFamily="34" charset="-120"/>
                <a:ea typeface="微軟正黑體" panose="020B0604030504040204" pitchFamily="34" charset="-120"/>
              </a:rPr>
              <a:t>    學校應檢附甄選簡章、錄取名單及相關會議紀錄，報各該主管教育行政</a:t>
            </a:r>
            <a:endParaRPr lang="en-US" altLang="zh-TW" dirty="0">
              <a:latin typeface="微軟正黑體" panose="020B0604030504040204" pitchFamily="34" charset="-120"/>
              <a:ea typeface="微軟正黑體" panose="020B0604030504040204" pitchFamily="34" charset="-120"/>
            </a:endParaRPr>
          </a:p>
          <a:p>
            <a:pPr eaLnBrk="1" hangingPunct="1">
              <a:lnSpc>
                <a:spcPts val="2500"/>
              </a:lnSpc>
              <a:buNone/>
            </a:pPr>
            <a:r>
              <a:rPr lang="zh-TW" altLang="en-US" dirty="0">
                <a:latin typeface="微軟正黑體" panose="020B0604030504040204" pitchFamily="34" charset="-120"/>
                <a:ea typeface="微軟正黑體" panose="020B0604030504040204" pitchFamily="34" charset="-120"/>
              </a:rPr>
              <a:t>    機關備查。但經各該主管教育行政機關核准免報者，不在此限。 </a:t>
            </a:r>
          </a:p>
        </p:txBody>
      </p:sp>
      <p:sp>
        <p:nvSpPr>
          <p:cNvPr id="4" name="圓角矩形 3"/>
          <p:cNvSpPr/>
          <p:nvPr/>
        </p:nvSpPr>
        <p:spPr>
          <a:xfrm>
            <a:off x="2424113" y="404813"/>
            <a:ext cx="7825356" cy="863600"/>
          </a:xfrm>
          <a:prstGeom prst="roundRect">
            <a:avLst/>
          </a:prstGeom>
          <a:solidFill>
            <a:srgbClr val="FF9999"/>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buFontTx/>
              <a:buNone/>
              <a:defRPr/>
            </a:pPr>
            <a:r>
              <a:rPr kumimoji="1" lang="en-US" altLang="zh-TW" sz="2400" b="1" dirty="0">
                <a:solidFill>
                  <a:prstClr val="white"/>
                </a:solidFill>
                <a:ea typeface="標楷體" panose="03000509000000000000" pitchFamily="65" charset="-120"/>
              </a:rPr>
              <a:t/>
            </a:r>
            <a:br>
              <a:rPr kumimoji="1" lang="en-US" altLang="zh-TW" sz="2400" b="1" dirty="0">
                <a:solidFill>
                  <a:prstClr val="white"/>
                </a:solidFill>
                <a:ea typeface="標楷體" panose="03000509000000000000" pitchFamily="65" charset="-120"/>
              </a:rPr>
            </a:br>
            <a:r>
              <a:rPr kumimoji="1" lang="zh-TW" altLang="en-US" sz="2800" b="1" dirty="0">
                <a:solidFill>
                  <a:prstClr val="white"/>
                </a:solidFill>
                <a:latin typeface="微軟正黑體" panose="020B0604030504040204" pitchFamily="34" charset="-120"/>
                <a:ea typeface="微軟正黑體" panose="020B0604030504040204" pitchFamily="34" charset="-120"/>
              </a:rPr>
              <a:t>高級中等以下學校兼任代課及代理教師聘任辦法</a:t>
            </a:r>
            <a:r>
              <a:rPr kumimoji="1" lang="en-US" altLang="zh-TW" b="1" dirty="0">
                <a:solidFill>
                  <a:srgbClr val="FF0000"/>
                </a:solidFill>
                <a:latin typeface="微軟正黑體" panose="020B0604030504040204" pitchFamily="34" charset="-120"/>
                <a:ea typeface="微軟正黑體" panose="020B0604030504040204" pitchFamily="34" charset="-120"/>
              </a:rPr>
              <a:t>(</a:t>
            </a:r>
            <a:r>
              <a:rPr kumimoji="1" lang="zh-TW" altLang="en-US" b="1" dirty="0">
                <a:solidFill>
                  <a:srgbClr val="FF0000"/>
                </a:solidFill>
                <a:latin typeface="微軟正黑體" panose="020B0604030504040204" pitchFamily="34" charset="-120"/>
                <a:ea typeface="微軟正黑體" panose="020B0604030504040204" pitchFamily="34" charset="-120"/>
              </a:rPr>
              <a:t>民國</a:t>
            </a:r>
            <a:r>
              <a:rPr kumimoji="1" lang="en-US" altLang="zh-TW" b="1" dirty="0">
                <a:solidFill>
                  <a:srgbClr val="FF0000"/>
                </a:solidFill>
                <a:latin typeface="微軟正黑體" panose="020B0604030504040204" pitchFamily="34" charset="-120"/>
                <a:ea typeface="微軟正黑體" panose="020B0604030504040204" pitchFamily="34" charset="-120"/>
              </a:rPr>
              <a:t>109 </a:t>
            </a:r>
            <a:r>
              <a:rPr kumimoji="1" lang="zh-TW" altLang="en-US" b="1" dirty="0">
                <a:solidFill>
                  <a:srgbClr val="FF0000"/>
                </a:solidFill>
                <a:latin typeface="微軟正黑體" panose="020B0604030504040204" pitchFamily="34" charset="-120"/>
                <a:ea typeface="微軟正黑體" panose="020B0604030504040204" pitchFamily="34" charset="-120"/>
              </a:rPr>
              <a:t>年 </a:t>
            </a:r>
            <a:r>
              <a:rPr kumimoji="1" lang="en-US" altLang="zh-TW" b="1" dirty="0">
                <a:solidFill>
                  <a:srgbClr val="FF0000"/>
                </a:solidFill>
                <a:latin typeface="微軟正黑體" panose="020B0604030504040204" pitchFamily="34" charset="-120"/>
                <a:ea typeface="微軟正黑體" panose="020B0604030504040204" pitchFamily="34" charset="-120"/>
              </a:rPr>
              <a:t>6 </a:t>
            </a:r>
            <a:r>
              <a:rPr kumimoji="1" lang="zh-TW" altLang="en-US" b="1" dirty="0">
                <a:solidFill>
                  <a:srgbClr val="FF0000"/>
                </a:solidFill>
                <a:latin typeface="微軟正黑體" panose="020B0604030504040204" pitchFamily="34" charset="-120"/>
                <a:ea typeface="微軟正黑體" panose="020B0604030504040204" pitchFamily="34" charset="-120"/>
              </a:rPr>
              <a:t>月 </a:t>
            </a:r>
            <a:r>
              <a:rPr kumimoji="1" lang="en-US" altLang="zh-TW" b="1" dirty="0">
                <a:solidFill>
                  <a:srgbClr val="FF0000"/>
                </a:solidFill>
                <a:latin typeface="微軟正黑體" panose="020B0604030504040204" pitchFamily="34" charset="-120"/>
                <a:ea typeface="微軟正黑體" panose="020B0604030504040204" pitchFamily="34" charset="-120"/>
              </a:rPr>
              <a:t>28 </a:t>
            </a:r>
            <a:r>
              <a:rPr kumimoji="1" lang="zh-TW" altLang="en-US" b="1" dirty="0">
                <a:solidFill>
                  <a:srgbClr val="FF0000"/>
                </a:solidFill>
                <a:latin typeface="微軟正黑體" panose="020B0604030504040204" pitchFamily="34" charset="-120"/>
                <a:ea typeface="微軟正黑體" panose="020B0604030504040204" pitchFamily="34" charset="-120"/>
              </a:rPr>
              <a:t>日修正 </a:t>
            </a:r>
            <a:r>
              <a:rPr kumimoji="1" lang="en-US" altLang="zh-TW" b="1" dirty="0">
                <a:solidFill>
                  <a:srgbClr val="FF0000"/>
                </a:solidFill>
                <a:latin typeface="微軟正黑體" panose="020B0604030504040204" pitchFamily="34" charset="-120"/>
                <a:ea typeface="微軟正黑體" panose="020B0604030504040204" pitchFamily="34" charset="-120"/>
              </a:rPr>
              <a:t>)</a:t>
            </a:r>
          </a:p>
          <a:p>
            <a:pPr>
              <a:buFont typeface="Wingdings" panose="05000000000000000000" pitchFamily="2" charset="2"/>
              <a:buNone/>
              <a:defRPr/>
            </a:pPr>
            <a:endParaRPr kumimoji="1" lang="zh-TW" altLang="en-US" sz="1600" dirty="0">
              <a:solidFill>
                <a:prstClr val="white"/>
              </a:solidFill>
              <a:ea typeface="標楷體" panose="03000509000000000000" pitchFamily="65" charset="-120"/>
            </a:endParaRPr>
          </a:p>
        </p:txBody>
      </p:sp>
    </p:spTree>
    <p:extLst>
      <p:ext uri="{BB962C8B-B14F-4D97-AF65-F5344CB8AC3E}">
        <p14:creationId xmlns:p14="http://schemas.microsoft.com/office/powerpoint/2010/main" val="1427595710"/>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3468688" y="623888"/>
            <a:ext cx="6589712" cy="1281112"/>
          </a:xfrm>
        </p:spPr>
        <p:txBody>
          <a:bodyPr/>
          <a:lstStyle/>
          <a:p>
            <a:pPr eaLnBrk="1" hangingPunct="1"/>
            <a:r>
              <a:rPr lang="zh-TW" altLang="en-US" b="1" dirty="0" smtClean="0">
                <a:latin typeface="微軟正黑體" panose="020B0604030504040204" pitchFamily="34" charset="-120"/>
                <a:ea typeface="微軟正黑體" panose="020B0604030504040204" pitchFamily="34" charset="-120"/>
              </a:rPr>
              <a:t>甄選作業流程</a:t>
            </a:r>
            <a:r>
              <a:rPr lang="en-US" altLang="zh-TW" b="1" dirty="0" smtClean="0">
                <a:latin typeface="微軟正黑體" panose="020B0604030504040204" pitchFamily="34" charset="-120"/>
                <a:ea typeface="微軟正黑體" panose="020B0604030504040204" pitchFamily="34" charset="-120"/>
              </a:rPr>
              <a:t>(</a:t>
            </a:r>
            <a:r>
              <a:rPr lang="zh-TW" altLang="en-US" b="1" dirty="0" smtClean="0">
                <a:latin typeface="微軟正黑體" panose="020B0604030504040204" pitchFamily="34" charset="-120"/>
                <a:ea typeface="微軟正黑體" panose="020B0604030504040204" pitchFamily="34" charset="-120"/>
              </a:rPr>
              <a:t>一</a:t>
            </a:r>
            <a:r>
              <a:rPr lang="en-US" altLang="zh-TW" b="1" dirty="0" smtClean="0">
                <a:latin typeface="微軟正黑體" panose="020B0604030504040204" pitchFamily="34" charset="-120"/>
                <a:ea typeface="微軟正黑體" panose="020B0604030504040204" pitchFamily="34" charset="-120"/>
              </a:rPr>
              <a:t>)</a:t>
            </a:r>
          </a:p>
        </p:txBody>
      </p:sp>
      <p:sp>
        <p:nvSpPr>
          <p:cNvPr id="24579" name="Rectangle 3"/>
          <p:cNvSpPr>
            <a:spLocks noGrp="1" noChangeArrowheads="1"/>
          </p:cNvSpPr>
          <p:nvPr>
            <p:ph idx="1"/>
          </p:nvPr>
        </p:nvSpPr>
        <p:spPr>
          <a:xfrm>
            <a:off x="1895537" y="1518950"/>
            <a:ext cx="8559800" cy="4114800"/>
          </a:xfrm>
        </p:spPr>
        <p:txBody>
          <a:bodyPr/>
          <a:lstStyle/>
          <a:p>
            <a:pPr eaLnBrk="1" hangingPunct="1">
              <a:lnSpc>
                <a:spcPct val="80000"/>
              </a:lnSpc>
              <a:spcBef>
                <a:spcPts val="3000"/>
              </a:spcBef>
            </a:pPr>
            <a:r>
              <a:rPr lang="zh-TW" altLang="en-US" sz="2800" dirty="0">
                <a:latin typeface="微軟正黑體" panose="020B0604030504040204" pitchFamily="34" charset="-120"/>
                <a:ea typeface="微軟正黑體" panose="020B0604030504040204" pitchFamily="34" charset="-120"/>
              </a:rPr>
              <a:t>校長召集教務主任、人事單位及相關領域成立缺額審查小組，決定開缺數。</a:t>
            </a:r>
          </a:p>
          <a:p>
            <a:pPr eaLnBrk="1" hangingPunct="1">
              <a:lnSpc>
                <a:spcPct val="80000"/>
              </a:lnSpc>
              <a:spcBef>
                <a:spcPts val="3000"/>
              </a:spcBef>
            </a:pPr>
            <a:r>
              <a:rPr lang="zh-TW" altLang="en-US" sz="2800" b="1" dirty="0">
                <a:solidFill>
                  <a:srgbClr val="FF0000"/>
                </a:solidFill>
                <a:latin typeface="微軟正黑體" panose="020B0604030504040204" pitchFamily="34" charset="-120"/>
                <a:ea typeface="微軟正黑體" panose="020B0604030504040204" pitchFamily="34" charset="-120"/>
              </a:rPr>
              <a:t>召開教評會審查簡章</a:t>
            </a:r>
            <a:r>
              <a:rPr lang="zh-TW" altLang="en-US" sz="2800" dirty="0">
                <a:latin typeface="微軟正黑體" panose="020B0604030504040204" pitchFamily="34" charset="-120"/>
                <a:ea typeface="微軟正黑體" panose="020B0604030504040204" pitchFamily="34" charset="-120"/>
              </a:rPr>
              <a:t>及相關表件，決定甄選方式，並視需要成立甄選工作小組。</a:t>
            </a:r>
          </a:p>
          <a:p>
            <a:pPr eaLnBrk="1" hangingPunct="1">
              <a:lnSpc>
                <a:spcPct val="80000"/>
              </a:lnSpc>
              <a:spcBef>
                <a:spcPts val="3000"/>
              </a:spcBef>
            </a:pPr>
            <a:r>
              <a:rPr lang="zh-TW" altLang="en-US" sz="2800" dirty="0">
                <a:latin typeface="微軟正黑體" panose="020B0604030504040204" pitchFamily="34" charset="-120"/>
                <a:ea typeface="微軟正黑體" panose="020B0604030504040204" pitchFamily="34" charset="-120"/>
              </a:rPr>
              <a:t>公告簡章。</a:t>
            </a:r>
            <a:r>
              <a:rPr lang="zh-TW" altLang="en-US" sz="2800" b="1" dirty="0">
                <a:solidFill>
                  <a:srgbClr val="FF0000"/>
                </a:solidFill>
                <a:latin typeface="微軟正黑體" panose="020B0604030504040204" pitchFamily="34" charset="-120"/>
                <a:ea typeface="微軟正黑體" panose="020B0604030504040204" pitchFamily="34" charset="-120"/>
              </a:rPr>
              <a:t>公告翌日起算須達「</a:t>
            </a:r>
            <a:r>
              <a:rPr lang="en-US" altLang="zh-TW" sz="2800" b="1" dirty="0">
                <a:solidFill>
                  <a:srgbClr val="FF0000"/>
                </a:solidFill>
                <a:latin typeface="微軟正黑體" panose="020B0604030504040204" pitchFamily="34" charset="-120"/>
                <a:ea typeface="微軟正黑體" panose="020B0604030504040204" pitchFamily="34" charset="-120"/>
              </a:rPr>
              <a:t>5</a:t>
            </a:r>
            <a:r>
              <a:rPr lang="zh-TW" altLang="en-US" sz="2800" b="1" dirty="0">
                <a:solidFill>
                  <a:srgbClr val="FF0000"/>
                </a:solidFill>
                <a:latin typeface="微軟正黑體" panose="020B0604030504040204" pitchFamily="34" charset="-120"/>
                <a:ea typeface="微軟正黑體" panose="020B0604030504040204" pitchFamily="34" charset="-120"/>
              </a:rPr>
              <a:t>天」</a:t>
            </a:r>
            <a:r>
              <a:rPr lang="en-US" altLang="zh-TW" sz="2800" b="1" dirty="0">
                <a:solidFill>
                  <a:srgbClr val="FF0000"/>
                </a:solidFill>
                <a:latin typeface="微軟正黑體" panose="020B0604030504040204" pitchFamily="34" charset="-120"/>
                <a:ea typeface="微軟正黑體" panose="020B0604030504040204" pitchFamily="34" charset="-120"/>
              </a:rPr>
              <a:t>(</a:t>
            </a:r>
            <a:r>
              <a:rPr lang="zh-TW" altLang="en-US" sz="2800" b="1" dirty="0">
                <a:solidFill>
                  <a:srgbClr val="FF0000"/>
                </a:solidFill>
                <a:latin typeface="微軟正黑體" panose="020B0604030504040204" pitchFamily="34" charset="-120"/>
                <a:ea typeface="微軟正黑體" panose="020B0604030504040204" pitchFamily="34" charset="-120"/>
              </a:rPr>
              <a:t>起始日當日不計，再公告日須達五天</a:t>
            </a:r>
            <a:r>
              <a:rPr lang="en-US" altLang="zh-TW" sz="2800" b="1" dirty="0">
                <a:solidFill>
                  <a:srgbClr val="FF0000"/>
                </a:solidFill>
                <a:latin typeface="微軟正黑體" panose="020B0604030504040204" pitchFamily="34" charset="-120"/>
                <a:ea typeface="微軟正黑體" panose="020B0604030504040204" pitchFamily="34" charset="-120"/>
              </a:rPr>
              <a:t>)</a:t>
            </a:r>
            <a:r>
              <a:rPr lang="zh-TW" altLang="en-US" sz="2800" dirty="0">
                <a:latin typeface="微軟正黑體" panose="020B0604030504040204" pitchFamily="34" charset="-120"/>
                <a:ea typeface="微軟正黑體" panose="020B0604030504040204" pitchFamily="34" charset="-120"/>
              </a:rPr>
              <a:t>，始可辦理甄選作業，公告末日雖可辦理甄選，惟該日報名截止時間應以各校之下班時間為宜，以免損及考生權益。</a:t>
            </a:r>
          </a:p>
          <a:p>
            <a:pPr eaLnBrk="1" hangingPunct="1">
              <a:lnSpc>
                <a:spcPct val="80000"/>
              </a:lnSpc>
              <a:spcBef>
                <a:spcPts val="3000"/>
              </a:spcBef>
            </a:pPr>
            <a:r>
              <a:rPr lang="zh-TW" altLang="en-US" sz="2800" dirty="0">
                <a:latin typeface="微軟正黑體" panose="020B0604030504040204" pitchFamily="34" charset="-120"/>
                <a:ea typeface="微軟正黑體" panose="020B0604030504040204" pitchFamily="34" charset="-120"/>
              </a:rPr>
              <a:t>受理報名。</a:t>
            </a:r>
          </a:p>
          <a:p>
            <a:pPr eaLnBrk="1" hangingPunct="1">
              <a:lnSpc>
                <a:spcPct val="80000"/>
              </a:lnSpc>
              <a:spcBef>
                <a:spcPts val="3000"/>
              </a:spcBef>
            </a:pPr>
            <a:r>
              <a:rPr lang="zh-TW" altLang="en-US" sz="2800" dirty="0">
                <a:latin typeface="微軟正黑體" panose="020B0604030504040204" pitchFamily="34" charset="-120"/>
                <a:ea typeface="微軟正黑體" panose="020B0604030504040204" pitchFamily="34" charset="-120"/>
              </a:rPr>
              <a:t>舉行甄選</a:t>
            </a:r>
          </a:p>
        </p:txBody>
      </p:sp>
    </p:spTree>
    <p:extLst>
      <p:ext uri="{BB962C8B-B14F-4D97-AF65-F5344CB8AC3E}">
        <p14:creationId xmlns:p14="http://schemas.microsoft.com/office/powerpoint/2010/main" val="1731656441"/>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xfrm>
            <a:off x="2079275" y="671389"/>
            <a:ext cx="6589712" cy="1281112"/>
          </a:xfrm>
        </p:spPr>
        <p:txBody>
          <a:bodyPr/>
          <a:lstStyle/>
          <a:p>
            <a:pPr eaLnBrk="1" hangingPunct="1"/>
            <a:r>
              <a:rPr lang="zh-TW" altLang="en-US" b="1" dirty="0" smtClean="0">
                <a:latin typeface="微軟正黑體" panose="020B0604030504040204" pitchFamily="34" charset="-120"/>
                <a:ea typeface="微軟正黑體" panose="020B0604030504040204" pitchFamily="34" charset="-120"/>
              </a:rPr>
              <a:t>甄選作業流程</a:t>
            </a:r>
            <a:r>
              <a:rPr lang="en-US" altLang="zh-TW" b="1" dirty="0" smtClean="0">
                <a:latin typeface="微軟正黑體" panose="020B0604030504040204" pitchFamily="34" charset="-120"/>
                <a:ea typeface="微軟正黑體" panose="020B0604030504040204" pitchFamily="34" charset="-120"/>
              </a:rPr>
              <a:t>(</a:t>
            </a:r>
            <a:r>
              <a:rPr lang="zh-TW" altLang="en-US" b="1" dirty="0" smtClean="0">
                <a:latin typeface="微軟正黑體" panose="020B0604030504040204" pitchFamily="34" charset="-120"/>
                <a:ea typeface="微軟正黑體" panose="020B0604030504040204" pitchFamily="34" charset="-120"/>
              </a:rPr>
              <a:t>二</a:t>
            </a:r>
            <a:r>
              <a:rPr lang="en-US" altLang="zh-TW" b="1" dirty="0" smtClean="0">
                <a:latin typeface="微軟正黑體" panose="020B0604030504040204" pitchFamily="34" charset="-120"/>
                <a:ea typeface="微軟正黑體" panose="020B0604030504040204" pitchFamily="34" charset="-120"/>
              </a:rPr>
              <a:t>)</a:t>
            </a:r>
          </a:p>
        </p:txBody>
      </p:sp>
      <p:sp>
        <p:nvSpPr>
          <p:cNvPr id="25603" name="Rectangle 3"/>
          <p:cNvSpPr>
            <a:spLocks noGrp="1" noChangeArrowheads="1"/>
          </p:cNvSpPr>
          <p:nvPr>
            <p:ph idx="1"/>
          </p:nvPr>
        </p:nvSpPr>
        <p:spPr>
          <a:xfrm>
            <a:off x="2433946" y="1952501"/>
            <a:ext cx="8538855" cy="3778250"/>
          </a:xfrm>
        </p:spPr>
        <p:txBody>
          <a:bodyPr/>
          <a:lstStyle/>
          <a:p>
            <a:pPr eaLnBrk="1" hangingPunct="1">
              <a:lnSpc>
                <a:spcPct val="90000"/>
              </a:lnSpc>
            </a:pPr>
            <a:r>
              <a:rPr lang="zh-TW" altLang="en-US" sz="2800" dirty="0">
                <a:latin typeface="微軟正黑體" panose="020B0604030504040204" pitchFamily="34" charset="-120"/>
              </a:rPr>
              <a:t>成績統計。各項成績經試務組統計後，即不得更改。</a:t>
            </a:r>
          </a:p>
          <a:p>
            <a:pPr eaLnBrk="1" hangingPunct="1">
              <a:lnSpc>
                <a:spcPct val="90000"/>
              </a:lnSpc>
            </a:pPr>
            <a:r>
              <a:rPr lang="zh-TW" altLang="en-US" sz="2800" dirty="0">
                <a:latin typeface="微軟正黑體" panose="020B0604030504040204" pitchFamily="34" charset="-120"/>
              </a:rPr>
              <a:t>召開教評</a:t>
            </a:r>
            <a:r>
              <a:rPr lang="en-US" altLang="zh-TW" sz="2800" dirty="0">
                <a:latin typeface="微軟正黑體" panose="020B0604030504040204" pitchFamily="34" charset="-120"/>
              </a:rPr>
              <a:t>(</a:t>
            </a:r>
            <a:r>
              <a:rPr lang="zh-TW" altLang="en-US" sz="2800" dirty="0">
                <a:latin typeface="微軟正黑體" panose="020B0604030504040204" pitchFamily="34" charset="-120"/>
              </a:rPr>
              <a:t>甄審</a:t>
            </a:r>
            <a:r>
              <a:rPr lang="en-US" altLang="zh-TW" sz="2800" dirty="0">
                <a:latin typeface="微軟正黑體" panose="020B0604030504040204" pitchFamily="34" charset="-120"/>
              </a:rPr>
              <a:t>)</a:t>
            </a:r>
            <a:r>
              <a:rPr lang="zh-TW" altLang="en-US" sz="2800" dirty="0">
                <a:latin typeface="微軟正黑體" panose="020B0604030504040204" pitchFamily="34" charset="-120"/>
              </a:rPr>
              <a:t>會，議決甄選結果。依簡章所列錄取標準，確認正取、備取名單。</a:t>
            </a:r>
          </a:p>
          <a:p>
            <a:pPr eaLnBrk="1" hangingPunct="1">
              <a:lnSpc>
                <a:spcPct val="90000"/>
              </a:lnSpc>
            </a:pPr>
            <a:r>
              <a:rPr lang="zh-TW" altLang="en-US" sz="2800" dirty="0">
                <a:latin typeface="微軟正黑體" panose="020B0604030504040204" pitchFamily="34" charset="-120"/>
              </a:rPr>
              <a:t>寄發成績單</a:t>
            </a:r>
            <a:r>
              <a:rPr lang="en-US" altLang="zh-TW" sz="2800" dirty="0">
                <a:latin typeface="微軟正黑體" panose="020B0604030504040204" pitchFamily="34" charset="-120"/>
              </a:rPr>
              <a:t>(mail)</a:t>
            </a:r>
            <a:r>
              <a:rPr lang="zh-TW" altLang="en-US" sz="2800" dirty="0">
                <a:latin typeface="微軟正黑體" panose="020B0604030504040204" pitchFamily="34" charset="-120"/>
              </a:rPr>
              <a:t>給考生</a:t>
            </a:r>
          </a:p>
          <a:p>
            <a:pPr eaLnBrk="1" hangingPunct="1">
              <a:lnSpc>
                <a:spcPct val="90000"/>
              </a:lnSpc>
            </a:pPr>
            <a:r>
              <a:rPr lang="zh-TW" altLang="en-US" sz="2800" dirty="0">
                <a:latin typeface="微軟正黑體" panose="020B0604030504040204" pitchFamily="34" charset="-120"/>
              </a:rPr>
              <a:t>無人複查或成績複查無誤</a:t>
            </a:r>
          </a:p>
          <a:p>
            <a:pPr eaLnBrk="1" hangingPunct="1">
              <a:lnSpc>
                <a:spcPct val="90000"/>
              </a:lnSpc>
            </a:pPr>
            <a:r>
              <a:rPr lang="zh-TW" altLang="en-US" sz="2800" dirty="0">
                <a:latin typeface="微軟正黑體" panose="020B0604030504040204" pitchFamily="34" charset="-120"/>
              </a:rPr>
              <a:t>甄選結果公告</a:t>
            </a:r>
          </a:p>
          <a:p>
            <a:pPr eaLnBrk="1" hangingPunct="1">
              <a:lnSpc>
                <a:spcPct val="90000"/>
              </a:lnSpc>
            </a:pPr>
            <a:r>
              <a:rPr lang="zh-TW" altLang="en-US" sz="2800" dirty="0">
                <a:latin typeface="微軟正黑體" panose="020B0604030504040204" pitchFamily="34" charset="-120"/>
              </a:rPr>
              <a:t>校長聘任</a:t>
            </a:r>
          </a:p>
        </p:txBody>
      </p:sp>
    </p:spTree>
    <p:extLst>
      <p:ext uri="{BB962C8B-B14F-4D97-AF65-F5344CB8AC3E}">
        <p14:creationId xmlns:p14="http://schemas.microsoft.com/office/powerpoint/2010/main" val="3607836131"/>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996125" y="647860"/>
            <a:ext cx="8785599" cy="587173"/>
          </a:xfrm>
        </p:spPr>
        <p:txBody>
          <a:bodyPr/>
          <a:lstStyle/>
          <a:p>
            <a:r>
              <a:rPr lang="zh-TW" altLang="en-US" b="1" dirty="0" smtClean="0"/>
              <a:t>三個月以上代理</a:t>
            </a:r>
            <a:r>
              <a:rPr lang="en-US" altLang="zh-TW" b="1" dirty="0" smtClean="0"/>
              <a:t>(</a:t>
            </a:r>
            <a:r>
              <a:rPr lang="zh-TW" altLang="en-US" b="1" dirty="0" smtClean="0"/>
              <a:t>課</a:t>
            </a:r>
            <a:r>
              <a:rPr lang="en-US" altLang="zh-TW" b="1" dirty="0" smtClean="0"/>
              <a:t>)</a:t>
            </a:r>
            <a:r>
              <a:rPr lang="zh-TW" altLang="en-US" b="1" dirty="0" smtClean="0"/>
              <a:t>教師甄選流程之一</a:t>
            </a:r>
            <a:endParaRPr lang="zh-TW" altLang="en-US" b="1" dirty="0"/>
          </a:p>
        </p:txBody>
      </p:sp>
      <p:sp>
        <p:nvSpPr>
          <p:cNvPr id="3" name="內容版面配置區 2"/>
          <p:cNvSpPr>
            <a:spLocks noGrp="1"/>
          </p:cNvSpPr>
          <p:nvPr>
            <p:ph idx="1"/>
          </p:nvPr>
        </p:nvSpPr>
        <p:spPr>
          <a:xfrm>
            <a:off x="760020" y="1591294"/>
            <a:ext cx="11234057" cy="4916384"/>
          </a:xfrm>
        </p:spPr>
        <p:txBody>
          <a:bodyPr/>
          <a:lstStyle/>
          <a:p>
            <a:r>
              <a:rPr lang="zh-TW" altLang="en-US" sz="2400" dirty="0" smtClean="0"/>
              <a:t>各校自行辦理</a:t>
            </a:r>
            <a:r>
              <a:rPr lang="zh-TW" altLang="en-US" sz="2400" b="1" dirty="0" smtClean="0"/>
              <a:t>聘期三個月以上代理</a:t>
            </a:r>
            <a:r>
              <a:rPr lang="en-US" altLang="zh-TW" sz="2400" b="1" dirty="0" smtClean="0"/>
              <a:t>(</a:t>
            </a:r>
            <a:r>
              <a:rPr lang="zh-TW" altLang="en-US" sz="2400" b="1" dirty="0" smtClean="0"/>
              <a:t>課</a:t>
            </a:r>
            <a:r>
              <a:rPr lang="en-US" altLang="zh-TW" sz="2400" b="1" dirty="0" smtClean="0"/>
              <a:t>)</a:t>
            </a:r>
            <a:r>
              <a:rPr lang="zh-TW" altLang="en-US" sz="2400" b="1" dirty="0" smtClean="0"/>
              <a:t>教師甄選</a:t>
            </a:r>
            <a:r>
              <a:rPr lang="zh-TW" altLang="en-US" sz="2400" dirty="0" smtClean="0"/>
              <a:t>時，務必依據</a:t>
            </a:r>
            <a:r>
              <a:rPr lang="zh-TW" altLang="en-US" sz="2400" dirty="0"/>
              <a:t>「高級中等以下學校兼任代課及代理教師聘任辦法」</a:t>
            </a:r>
            <a:r>
              <a:rPr lang="zh-TW" altLang="en-US" sz="2400" dirty="0" smtClean="0"/>
              <a:t>及「公立高級中等以下學校教師甄選作業要點」辦理。</a:t>
            </a:r>
          </a:p>
          <a:p>
            <a:pPr marL="0" indent="0">
              <a:buNone/>
            </a:pPr>
            <a:r>
              <a:rPr lang="en-US" altLang="zh-TW" sz="2400" b="1" dirty="0" smtClean="0"/>
              <a:t>(</a:t>
            </a:r>
            <a:r>
              <a:rPr lang="zh-TW" altLang="en-US" sz="2400" b="1" dirty="0" smtClean="0"/>
              <a:t>一</a:t>
            </a:r>
            <a:r>
              <a:rPr lang="en-US" altLang="zh-TW" sz="2400" b="1" dirty="0" smtClean="0"/>
              <a:t>)</a:t>
            </a:r>
            <a:r>
              <a:rPr lang="zh-TW" altLang="en-US" sz="2400" b="1" dirty="0" smtClean="0"/>
              <a:t>學校遴聘代理代課教師，甄選作業得以一次公告分次招考方式辦理，惟公告開始至報名截止期間</a:t>
            </a:r>
            <a:r>
              <a:rPr lang="zh-TW" altLang="en-US" sz="2400" b="1" u="sng" dirty="0" smtClean="0">
                <a:solidFill>
                  <a:srgbClr val="FF2C44"/>
                </a:solidFill>
              </a:rPr>
              <a:t>不得少於五日（含例假日</a:t>
            </a:r>
            <a:r>
              <a:rPr lang="en-US" altLang="zh-TW" sz="2400" b="1" u="sng" dirty="0" smtClean="0">
                <a:solidFill>
                  <a:srgbClr val="FF2C44"/>
                </a:solidFill>
              </a:rPr>
              <a:t>)</a:t>
            </a:r>
            <a:r>
              <a:rPr lang="zh-TW" altLang="en-US" sz="2400" b="1" dirty="0" smtClean="0"/>
              <a:t>，並依下列資格順序公開甄選：</a:t>
            </a:r>
          </a:p>
          <a:p>
            <a:r>
              <a:rPr lang="en-US" altLang="zh-TW" dirty="0" smtClean="0"/>
              <a:t>1.</a:t>
            </a:r>
            <a:r>
              <a:rPr lang="zh-TW" altLang="en-US" dirty="0" smtClean="0"/>
              <a:t>具有各該教育階段、科（類）合格教師證書者。</a:t>
            </a:r>
            <a:r>
              <a:rPr lang="en-US" altLang="zh-TW" dirty="0" smtClean="0"/>
              <a:t>………………………</a:t>
            </a:r>
            <a:r>
              <a:rPr lang="zh-TW" altLang="en-US" dirty="0" smtClean="0"/>
              <a:t> </a:t>
            </a:r>
            <a:r>
              <a:rPr lang="en-US" altLang="zh-TW" b="1" dirty="0" smtClean="0"/>
              <a:t>( A )</a:t>
            </a:r>
          </a:p>
          <a:p>
            <a:r>
              <a:rPr lang="en-US" altLang="zh-TW" dirty="0" smtClean="0"/>
              <a:t>2.</a:t>
            </a:r>
            <a:r>
              <a:rPr lang="zh-TW" altLang="en-US" dirty="0" smtClean="0"/>
              <a:t>具有各該教育階段、科（類）合格教師證書者或具有修畢師資職前教育課程，取得修畢證明書者。</a:t>
            </a:r>
            <a:r>
              <a:rPr lang="en-US" altLang="zh-TW" dirty="0" smtClean="0"/>
              <a:t>………………………………………………</a:t>
            </a:r>
            <a:r>
              <a:rPr lang="zh-TW" altLang="en-US" dirty="0" smtClean="0"/>
              <a:t> </a:t>
            </a:r>
            <a:r>
              <a:rPr lang="en-US" altLang="zh-TW" b="1" dirty="0" smtClean="0"/>
              <a:t>( B )</a:t>
            </a:r>
          </a:p>
          <a:p>
            <a:r>
              <a:rPr lang="en-US" altLang="zh-TW" dirty="0" smtClean="0"/>
              <a:t>3.</a:t>
            </a:r>
            <a:r>
              <a:rPr lang="zh-TW" altLang="en-US" dirty="0" smtClean="0"/>
              <a:t>具有各該教育階段、科（類）合格教師證書者、具有修畢師資職前教育課程，取得修畢證明書者、具有大學以上畢業者。</a:t>
            </a:r>
            <a:r>
              <a:rPr lang="en-US" altLang="zh-TW" dirty="0" smtClean="0"/>
              <a:t>……………………</a:t>
            </a:r>
            <a:r>
              <a:rPr lang="zh-TW" altLang="en-US" dirty="0" smtClean="0"/>
              <a:t> </a:t>
            </a:r>
            <a:r>
              <a:rPr lang="en-US" altLang="zh-TW" b="1" dirty="0" smtClean="0"/>
              <a:t>( C )</a:t>
            </a:r>
          </a:p>
          <a:p>
            <a:pPr marL="0" indent="0">
              <a:spcBef>
                <a:spcPts val="0"/>
              </a:spcBef>
              <a:buNone/>
            </a:pPr>
            <a:r>
              <a:rPr lang="zh-TW" altLang="en-US" dirty="0" smtClean="0"/>
              <a:t>     前項具有修畢師資職前教育課程，取得修畢證明書者、具有大學以上畢業者，</a:t>
            </a:r>
            <a:r>
              <a:rPr lang="zh-TW" altLang="en-US" b="1" dirty="0" smtClean="0"/>
              <a:t>應以具出缺科（類）</a:t>
            </a:r>
            <a:endParaRPr lang="en-US" altLang="zh-TW" b="1" dirty="0" smtClean="0"/>
          </a:p>
          <a:p>
            <a:pPr marL="0" indent="0">
              <a:spcBef>
                <a:spcPts val="0"/>
              </a:spcBef>
              <a:buNone/>
            </a:pPr>
            <a:r>
              <a:rPr lang="zh-TW" altLang="en-US" b="1" dirty="0"/>
              <a:t> </a:t>
            </a:r>
            <a:r>
              <a:rPr lang="zh-TW" altLang="en-US" b="1" dirty="0" smtClean="0"/>
              <a:t>    專長者，優先聘任之</a:t>
            </a:r>
            <a:r>
              <a:rPr lang="zh-TW" altLang="en-US" dirty="0" smtClean="0"/>
              <a:t>。</a:t>
            </a:r>
          </a:p>
          <a:p>
            <a:endParaRPr lang="zh-TW" altLang="en-US" dirty="0"/>
          </a:p>
        </p:txBody>
      </p:sp>
    </p:spTree>
    <p:extLst>
      <p:ext uri="{BB962C8B-B14F-4D97-AF65-F5344CB8AC3E}">
        <p14:creationId xmlns:p14="http://schemas.microsoft.com/office/powerpoint/2010/main" val="2278344475"/>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925943" y="659737"/>
            <a:ext cx="8785599" cy="634674"/>
          </a:xfrm>
        </p:spPr>
        <p:txBody>
          <a:bodyPr/>
          <a:lstStyle/>
          <a:p>
            <a:r>
              <a:rPr lang="zh-TW" altLang="en-US" b="1" dirty="0" smtClean="0"/>
              <a:t>三個月以上代理</a:t>
            </a:r>
            <a:r>
              <a:rPr lang="en-US" altLang="zh-TW" b="1" dirty="0" smtClean="0"/>
              <a:t>(</a:t>
            </a:r>
            <a:r>
              <a:rPr lang="zh-TW" altLang="en-US" b="1" dirty="0" smtClean="0"/>
              <a:t>課</a:t>
            </a:r>
            <a:r>
              <a:rPr lang="en-US" altLang="zh-TW" b="1" dirty="0" smtClean="0"/>
              <a:t>)</a:t>
            </a:r>
            <a:r>
              <a:rPr lang="zh-TW" altLang="en-US" b="1" dirty="0" smtClean="0"/>
              <a:t>教師甄選流程之二</a:t>
            </a:r>
            <a:endParaRPr lang="zh-TW" altLang="en-US" dirty="0"/>
          </a:p>
        </p:txBody>
      </p:sp>
      <p:graphicFrame>
        <p:nvGraphicFramePr>
          <p:cNvPr id="4" name="表格版面配置區 2"/>
          <p:cNvGraphicFramePr>
            <a:graphicFrameLocks/>
          </p:cNvGraphicFramePr>
          <p:nvPr>
            <p:extLst>
              <p:ext uri="{D42A27DB-BD31-4B8C-83A1-F6EECF244321}">
                <p14:modId xmlns:p14="http://schemas.microsoft.com/office/powerpoint/2010/main" val="3242437547"/>
              </p:ext>
            </p:extLst>
          </p:nvPr>
        </p:nvGraphicFramePr>
        <p:xfrm>
          <a:off x="1925943" y="2119870"/>
          <a:ext cx="8538358" cy="4352630"/>
        </p:xfrm>
        <a:graphic>
          <a:graphicData uri="http://schemas.openxmlformats.org/drawingml/2006/table">
            <a:tbl>
              <a:tblPr/>
              <a:tblGrid>
                <a:gridCol w="460461"/>
                <a:gridCol w="575323"/>
                <a:gridCol w="719662"/>
                <a:gridCol w="864001"/>
                <a:gridCol w="1448471"/>
                <a:gridCol w="4470440"/>
              </a:tblGrid>
              <a:tr h="362315">
                <a:tc gridSpan="6">
                  <a:txBody>
                    <a:bodyPr/>
                    <a:lstStyle/>
                    <a:p>
                      <a:pPr algn="ctr">
                        <a:spcAft>
                          <a:spcPts val="0"/>
                        </a:spcAft>
                      </a:pPr>
                      <a:r>
                        <a:rPr lang="zh-TW" sz="2800" b="1" kern="0" dirty="0">
                          <a:effectLst/>
                          <a:latin typeface="微軟正黑體" panose="020B0604030504040204" pitchFamily="34" charset="-120"/>
                          <a:ea typeface="微軟正黑體" panose="020B0604030504040204" pitchFamily="34" charset="-120"/>
                          <a:cs typeface="新細明體" panose="02020500000000000000" pitchFamily="18" charset="-120"/>
                        </a:rPr>
                        <a:t>以</a:t>
                      </a:r>
                      <a:r>
                        <a:rPr lang="en-US" sz="2800" b="1" kern="0" dirty="0">
                          <a:effectLst/>
                          <a:latin typeface="微軟正黑體" panose="020B0604030504040204" pitchFamily="34" charset="-120"/>
                          <a:ea typeface="微軟正黑體" panose="020B0604030504040204" pitchFamily="34" charset="-120"/>
                          <a:cs typeface="新細明體" panose="02020500000000000000" pitchFamily="18" charset="-120"/>
                        </a:rPr>
                        <a:t>108</a:t>
                      </a:r>
                      <a:r>
                        <a:rPr lang="zh-TW" sz="2800" b="1" kern="0" dirty="0">
                          <a:effectLst/>
                          <a:latin typeface="微軟正黑體" panose="020B0604030504040204" pitchFamily="34" charset="-120"/>
                          <a:ea typeface="微軟正黑體" panose="020B0604030504040204" pitchFamily="34" charset="-120"/>
                          <a:cs typeface="新細明體" panose="02020500000000000000" pitchFamily="18" charset="-120"/>
                        </a:rPr>
                        <a:t>年</a:t>
                      </a:r>
                      <a:r>
                        <a:rPr lang="en-US" sz="2800" b="1" kern="0" dirty="0">
                          <a:effectLst/>
                          <a:latin typeface="微軟正黑體" panose="020B0604030504040204" pitchFamily="34" charset="-120"/>
                          <a:ea typeface="微軟正黑體" panose="020B0604030504040204" pitchFamily="34" charset="-120"/>
                          <a:cs typeface="新細明體" panose="02020500000000000000" pitchFamily="18" charset="-120"/>
                        </a:rPr>
                        <a:t>8</a:t>
                      </a:r>
                      <a:r>
                        <a:rPr lang="zh-TW" sz="2800" b="1" kern="0" dirty="0">
                          <a:effectLst/>
                          <a:latin typeface="微軟正黑體" panose="020B0604030504040204" pitchFamily="34" charset="-120"/>
                          <a:ea typeface="微軟正黑體" panose="020B0604030504040204" pitchFamily="34" charset="-120"/>
                          <a:cs typeface="新細明體" panose="02020500000000000000" pitchFamily="18" charset="-120"/>
                        </a:rPr>
                        <a:t>月</a:t>
                      </a:r>
                      <a:r>
                        <a:rPr lang="en-US" sz="2800" b="1" kern="0" dirty="0">
                          <a:effectLst/>
                          <a:latin typeface="微軟正黑體" panose="020B0604030504040204" pitchFamily="34" charset="-120"/>
                          <a:ea typeface="微軟正黑體" panose="020B0604030504040204" pitchFamily="34" charset="-120"/>
                          <a:cs typeface="新細明體" panose="02020500000000000000" pitchFamily="18" charset="-120"/>
                        </a:rPr>
                        <a:t>1</a:t>
                      </a:r>
                      <a:r>
                        <a:rPr lang="zh-TW" sz="2800" b="1" kern="0" dirty="0">
                          <a:effectLst/>
                          <a:latin typeface="微軟正黑體" panose="020B0604030504040204" pitchFamily="34" charset="-120"/>
                          <a:ea typeface="微軟正黑體" panose="020B0604030504040204" pitchFamily="34" charset="-120"/>
                          <a:cs typeface="新細明體" panose="02020500000000000000" pitchFamily="18" charset="-120"/>
                        </a:rPr>
                        <a:t>日開始公告為例</a:t>
                      </a:r>
                      <a:endParaRPr lang="zh-TW" sz="28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9050" cap="flat" cmpd="sng" algn="ctr">
                      <a:solidFill>
                        <a:srgbClr val="00000A"/>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436382">
                <a:tc>
                  <a:txBody>
                    <a:bodyPr/>
                    <a:lstStyle/>
                    <a:p>
                      <a:pPr algn="ctr">
                        <a:spcAft>
                          <a:spcPts val="0"/>
                        </a:spcAft>
                      </a:pPr>
                      <a:r>
                        <a:rPr lang="zh-TW" sz="2000" b="1" kern="0" dirty="0">
                          <a:effectLst/>
                          <a:latin typeface="微軟正黑體" panose="020B0604030504040204" pitchFamily="34" charset="-120"/>
                          <a:ea typeface="微軟正黑體" panose="020B0604030504040204" pitchFamily="34" charset="-120"/>
                          <a:cs typeface="新細明體" panose="02020500000000000000" pitchFamily="18" charset="-120"/>
                        </a:rPr>
                        <a:t>月</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9050" cap="flat" cmpd="sng" algn="ctr">
                      <a:solidFill>
                        <a:srgbClr val="00000A"/>
                      </a:solidFill>
                      <a:prstDash val="solid"/>
                      <a:round/>
                      <a:headEnd type="none" w="med" len="med"/>
                      <a:tailEnd type="none" w="med" len="med"/>
                    </a:lnB>
                    <a:solidFill>
                      <a:srgbClr val="FFFFFF"/>
                    </a:solidFill>
                  </a:tcPr>
                </a:tc>
                <a:tc>
                  <a:txBody>
                    <a:bodyPr/>
                    <a:lstStyle/>
                    <a:p>
                      <a:pPr algn="ctr">
                        <a:spcAft>
                          <a:spcPts val="0"/>
                        </a:spcAft>
                      </a:pPr>
                      <a:r>
                        <a:rPr lang="zh-TW" sz="2000" b="1" kern="0">
                          <a:effectLst/>
                          <a:latin typeface="微軟正黑體" panose="020B0604030504040204" pitchFamily="34" charset="-120"/>
                          <a:ea typeface="微軟正黑體" panose="020B0604030504040204" pitchFamily="34" charset="-120"/>
                          <a:cs typeface="新細明體" panose="02020500000000000000" pitchFamily="18" charset="-120"/>
                        </a:rPr>
                        <a:t>日</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9050" cap="flat" cmpd="sng" algn="ctr">
                      <a:solidFill>
                        <a:srgbClr val="00000A"/>
                      </a:solidFill>
                      <a:prstDash val="solid"/>
                      <a:round/>
                      <a:headEnd type="none" w="med" len="med"/>
                      <a:tailEnd type="none" w="med" len="med"/>
                    </a:lnB>
                    <a:solidFill>
                      <a:srgbClr val="FFFFFF"/>
                    </a:solidFill>
                  </a:tcPr>
                </a:tc>
                <a:tc>
                  <a:txBody>
                    <a:bodyPr/>
                    <a:lstStyle/>
                    <a:p>
                      <a:pPr algn="ctr">
                        <a:spcAft>
                          <a:spcPts val="0"/>
                        </a:spcAft>
                      </a:pPr>
                      <a:r>
                        <a:rPr lang="zh-TW" sz="2000" b="1" kern="0">
                          <a:effectLst/>
                          <a:latin typeface="微軟正黑體" panose="020B0604030504040204" pitchFamily="34" charset="-120"/>
                          <a:ea typeface="微軟正黑體" panose="020B0604030504040204" pitchFamily="34" charset="-120"/>
                          <a:cs typeface="新細明體" panose="02020500000000000000" pitchFamily="18" charset="-120"/>
                        </a:rPr>
                        <a:t>星期</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9050" cap="flat" cmpd="sng" algn="ctr">
                      <a:solidFill>
                        <a:srgbClr val="00000A"/>
                      </a:solidFill>
                      <a:prstDash val="solid"/>
                      <a:round/>
                      <a:headEnd type="none" w="med" len="med"/>
                      <a:tailEnd type="none" w="med" len="med"/>
                    </a:lnB>
                    <a:solidFill>
                      <a:srgbClr val="FFFFFF"/>
                    </a:solidFill>
                  </a:tcPr>
                </a:tc>
                <a:tc>
                  <a:txBody>
                    <a:bodyPr/>
                    <a:lstStyle/>
                    <a:p>
                      <a:pPr algn="ctr">
                        <a:spcAft>
                          <a:spcPts val="0"/>
                        </a:spcAft>
                      </a:pPr>
                      <a:r>
                        <a:rPr lang="zh-TW" sz="2000" b="1" kern="0">
                          <a:effectLst/>
                          <a:latin typeface="微軟正黑體" panose="020B0604030504040204" pitchFamily="34" charset="-120"/>
                          <a:ea typeface="微軟正黑體" panose="020B0604030504040204" pitchFamily="34" charset="-120"/>
                          <a:cs typeface="新細明體" panose="02020500000000000000" pitchFamily="18" charset="-120"/>
                        </a:rPr>
                        <a:t>公告</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9050" cap="flat" cmpd="sng" algn="ctr">
                      <a:solidFill>
                        <a:srgbClr val="00000A"/>
                      </a:solidFill>
                      <a:prstDash val="solid"/>
                      <a:round/>
                      <a:headEnd type="none" w="med" len="med"/>
                      <a:tailEnd type="none" w="med" len="med"/>
                    </a:lnB>
                    <a:solidFill>
                      <a:srgbClr val="FFFFFF"/>
                    </a:solidFill>
                  </a:tcPr>
                </a:tc>
                <a:tc>
                  <a:txBody>
                    <a:bodyPr/>
                    <a:lstStyle/>
                    <a:p>
                      <a:pPr algn="ctr">
                        <a:spcAft>
                          <a:spcPts val="0"/>
                        </a:spcAft>
                      </a:pPr>
                      <a:r>
                        <a:rPr lang="zh-TW" sz="2000" b="1" kern="0" dirty="0">
                          <a:effectLst/>
                          <a:latin typeface="微軟正黑體" panose="020B0604030504040204" pitchFamily="34" charset="-120"/>
                          <a:ea typeface="微軟正黑體" panose="020B0604030504040204" pitchFamily="34" charset="-120"/>
                          <a:cs typeface="新細明體" panose="02020500000000000000" pitchFamily="18" charset="-120"/>
                        </a:rPr>
                        <a:t>報名</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9050" cap="flat" cmpd="sng" algn="ctr">
                      <a:solidFill>
                        <a:srgbClr val="00000A"/>
                      </a:solidFill>
                      <a:prstDash val="solid"/>
                      <a:round/>
                      <a:headEnd type="none" w="med" len="med"/>
                      <a:tailEnd type="none" w="med" len="med"/>
                    </a:lnB>
                    <a:solidFill>
                      <a:srgbClr val="FFFFFF"/>
                    </a:solidFill>
                  </a:tcPr>
                </a:tc>
                <a:tc>
                  <a:txBody>
                    <a:bodyPr/>
                    <a:lstStyle/>
                    <a:p>
                      <a:pPr algn="ctr">
                        <a:spcAft>
                          <a:spcPts val="0"/>
                        </a:spcAft>
                      </a:pPr>
                      <a:r>
                        <a:rPr lang="zh-TW" sz="2000" b="1" kern="0" dirty="0">
                          <a:effectLst/>
                          <a:latin typeface="微軟正黑體" panose="020B0604030504040204" pitchFamily="34" charset="-120"/>
                          <a:ea typeface="微軟正黑體" panose="020B0604030504040204" pitchFamily="34" charset="-120"/>
                          <a:cs typeface="新細明體" panose="02020500000000000000" pitchFamily="18" charset="-120"/>
                        </a:rPr>
                        <a:t>考試、放榜</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9050" cap="flat" cmpd="sng" algn="ctr">
                      <a:solidFill>
                        <a:srgbClr val="00000A"/>
                      </a:solidFill>
                      <a:prstDash val="solid"/>
                      <a:round/>
                      <a:headEnd type="none" w="med" len="med"/>
                      <a:tailEnd type="none" w="med" len="med"/>
                    </a:lnB>
                    <a:solidFill>
                      <a:srgbClr val="FFFFFF"/>
                    </a:solidFill>
                  </a:tcPr>
                </a:tc>
              </a:tr>
              <a:tr h="441528">
                <a:tc>
                  <a:txBody>
                    <a:bodyPr/>
                    <a:lstStyle/>
                    <a:p>
                      <a:pPr algn="ctr">
                        <a:spcAft>
                          <a:spcPts val="0"/>
                        </a:spcAft>
                      </a:pPr>
                      <a:r>
                        <a:rPr lang="en-US" sz="2000" b="1" kern="0" dirty="0">
                          <a:effectLst/>
                          <a:latin typeface="微軟正黑體" panose="020B0604030504040204" pitchFamily="34" charset="-120"/>
                          <a:ea typeface="微軟正黑體" panose="020B0604030504040204" pitchFamily="34" charset="-120"/>
                          <a:cs typeface="新細明體" panose="02020500000000000000" pitchFamily="18" charset="-120"/>
                        </a:rPr>
                        <a:t>8</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BFBFBF"/>
                    </a:solidFill>
                  </a:tcPr>
                </a:tc>
                <a:tc>
                  <a:txBody>
                    <a:bodyPr/>
                    <a:lstStyle/>
                    <a:p>
                      <a:pPr algn="ctr">
                        <a:spcAft>
                          <a:spcPts val="0"/>
                        </a:spcAft>
                      </a:pPr>
                      <a:r>
                        <a:rPr lang="en-US" sz="2000" b="1" kern="0" dirty="0">
                          <a:effectLst/>
                          <a:latin typeface="微軟正黑體" panose="020B0604030504040204" pitchFamily="34" charset="-120"/>
                          <a:ea typeface="微軟正黑體" panose="020B0604030504040204" pitchFamily="34" charset="-120"/>
                          <a:cs typeface="新細明體" panose="02020500000000000000" pitchFamily="18" charset="-120"/>
                        </a:rPr>
                        <a:t>1</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BFBFBF"/>
                    </a:solidFill>
                  </a:tcPr>
                </a:tc>
                <a:tc>
                  <a:txBody>
                    <a:bodyPr/>
                    <a:lstStyle/>
                    <a:p>
                      <a:pPr algn="ctr">
                        <a:spcAft>
                          <a:spcPts val="0"/>
                        </a:spcAft>
                      </a:pPr>
                      <a:r>
                        <a:rPr lang="zh-TW" sz="2000" b="1" kern="0" dirty="0">
                          <a:effectLst/>
                          <a:latin typeface="微軟正黑體" panose="020B0604030504040204" pitchFamily="34" charset="-120"/>
                          <a:ea typeface="微軟正黑體" panose="020B0604030504040204" pitchFamily="34" charset="-120"/>
                          <a:cs typeface="新細明體" panose="02020500000000000000" pitchFamily="18" charset="-120"/>
                        </a:rPr>
                        <a:t>五</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BFBFBF"/>
                    </a:solidFill>
                  </a:tcPr>
                </a:tc>
                <a:tc>
                  <a:txBody>
                    <a:bodyPr/>
                    <a:lstStyle/>
                    <a:p>
                      <a:pPr algn="ctr">
                        <a:spcAft>
                          <a:spcPts val="0"/>
                        </a:spcAft>
                      </a:pPr>
                      <a:r>
                        <a:rPr lang="zh-TW" sz="2000" b="1" kern="0">
                          <a:effectLst/>
                          <a:latin typeface="微軟正黑體" panose="020B0604030504040204" pitchFamily="34" charset="-120"/>
                          <a:ea typeface="微軟正黑體" panose="020B0604030504040204" pitchFamily="34" charset="-120"/>
                          <a:cs typeface="新細明體" panose="02020500000000000000" pitchFamily="18" charset="-120"/>
                        </a:rPr>
                        <a:t>公告</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BFBFBF"/>
                    </a:solidFill>
                  </a:tcPr>
                </a:tc>
                <a:tc>
                  <a:txBody>
                    <a:bodyPr/>
                    <a:lstStyle/>
                    <a:p>
                      <a:pPr algn="ctr">
                        <a:spcAft>
                          <a:spcPts val="0"/>
                        </a:spcAft>
                      </a:pPr>
                      <a:r>
                        <a:rPr lang="en-US" sz="2000" b="1" kern="0" dirty="0">
                          <a:effectLst/>
                          <a:latin typeface="微軟正黑體" panose="020B0604030504040204" pitchFamily="34" charset="-120"/>
                          <a:ea typeface="微軟正黑體" panose="020B0604030504040204" pitchFamily="34" charset="-120"/>
                          <a:cs typeface="新細明體" panose="02020500000000000000" pitchFamily="18" charset="-120"/>
                        </a:rPr>
                        <a:t>A</a:t>
                      </a:r>
                      <a:r>
                        <a:rPr lang="zh-TW" sz="2000" b="1" kern="0" dirty="0">
                          <a:effectLst/>
                          <a:latin typeface="微軟正黑體" panose="020B0604030504040204" pitchFamily="34" charset="-120"/>
                          <a:ea typeface="微軟正黑體" panose="020B0604030504040204" pitchFamily="34" charset="-120"/>
                          <a:cs typeface="新細明體" panose="02020500000000000000" pitchFamily="18" charset="-120"/>
                        </a:rPr>
                        <a:t>報名</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BFBFBF"/>
                    </a:solidFill>
                  </a:tcPr>
                </a:tc>
                <a:tc>
                  <a:txBody>
                    <a:bodyPr/>
                    <a:lstStyle/>
                    <a:p>
                      <a:pPr algn="ctr">
                        <a:spcAft>
                          <a:spcPts val="0"/>
                        </a:spcAft>
                      </a:pPr>
                      <a:r>
                        <a:rPr lang="zh-TW" sz="2000" b="1" kern="0" dirty="0">
                          <a:effectLst/>
                          <a:latin typeface="微軟正黑體" panose="020B0604030504040204" pitchFamily="34" charset="-120"/>
                          <a:ea typeface="微軟正黑體" panose="020B0604030504040204" pitchFamily="34" charset="-120"/>
                          <a:cs typeface="新細明體" panose="02020500000000000000" pitchFamily="18" charset="-120"/>
                        </a:rPr>
                        <a:t>起始日不計算在內</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905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BFBFBF"/>
                    </a:solidFill>
                  </a:tcPr>
                </a:tc>
              </a:tr>
              <a:tr h="303534">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2</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六</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公告</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報名</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r>
              <a:tr h="303534">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3</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日</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公告</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報名</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r>
              <a:tr h="303534">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4</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一</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a:effectLst/>
                          <a:latin typeface="微軟正黑體" panose="020B0604030504040204" pitchFamily="34" charset="-120"/>
                          <a:ea typeface="微軟正黑體" panose="020B0604030504040204" pitchFamily="34" charset="-120"/>
                          <a:cs typeface="新細明體" panose="02020500000000000000" pitchFamily="18" charset="-120"/>
                        </a:rPr>
                        <a:t>公告</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報名</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r>
              <a:tr h="303534">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5</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a:effectLst/>
                          <a:latin typeface="微軟正黑體" panose="020B0604030504040204" pitchFamily="34" charset="-120"/>
                          <a:ea typeface="微軟正黑體" panose="020B0604030504040204" pitchFamily="34" charset="-120"/>
                          <a:cs typeface="新細明體" panose="02020500000000000000" pitchFamily="18" charset="-120"/>
                        </a:rPr>
                        <a:t>二</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公告</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報名</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r>
              <a:tr h="303534">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6</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a:effectLst/>
                          <a:latin typeface="微軟正黑體" panose="020B0604030504040204" pitchFamily="34" charset="-120"/>
                          <a:ea typeface="微軟正黑體" panose="020B0604030504040204" pitchFamily="34" charset="-120"/>
                          <a:cs typeface="新細明體" panose="02020500000000000000" pitchFamily="18" charset="-120"/>
                        </a:rPr>
                        <a:t>三</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公告</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報名</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r>
              <a:tr h="303534">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7</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a:effectLst/>
                          <a:latin typeface="微軟正黑體" panose="020B0604030504040204" pitchFamily="34" charset="-120"/>
                          <a:ea typeface="微軟正黑體" panose="020B0604030504040204" pitchFamily="34" charset="-120"/>
                          <a:cs typeface="新細明體" panose="02020500000000000000" pitchFamily="18" charset="-120"/>
                        </a:rPr>
                        <a:t>四</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1"/>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t>
                      </a: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1</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招：第</a:t>
                      </a: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1</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次招考】</a:t>
                      </a: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考試、放榜</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1"/>
                      </a:solidFill>
                      <a:prstDash val="solid"/>
                      <a:round/>
                      <a:headEnd type="none" w="med" len="med"/>
                      <a:tailEnd type="none" w="med" len="med"/>
                    </a:lnB>
                    <a:solidFill>
                      <a:srgbClr val="FFFFFF"/>
                    </a:solidFill>
                  </a:tcPr>
                </a:tc>
              </a:tr>
              <a:tr h="303534">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8</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a:effectLst/>
                          <a:latin typeface="微軟正黑體" panose="020B0604030504040204" pitchFamily="34" charset="-120"/>
                          <a:ea typeface="微軟正黑體" panose="020B0604030504040204" pitchFamily="34" charset="-120"/>
                          <a:cs typeface="新細明體" panose="02020500000000000000" pitchFamily="18" charset="-120"/>
                        </a:rPr>
                        <a:t>五</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AB</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報名</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1"/>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2700" cap="flat" cmpd="sng" algn="ctr">
                      <a:solidFill>
                        <a:srgbClr val="000001"/>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r>
              <a:tr h="303534">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9</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a:effectLst/>
                          <a:latin typeface="微軟正黑體" panose="020B0604030504040204" pitchFamily="34" charset="-120"/>
                          <a:ea typeface="微軟正黑體" panose="020B0604030504040204" pitchFamily="34" charset="-120"/>
                          <a:cs typeface="新細明體" panose="02020500000000000000" pitchFamily="18" charset="-120"/>
                        </a:rPr>
                        <a:t>六</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1"/>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t>
                      </a: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2</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招：第</a:t>
                      </a: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2</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次招考】</a:t>
                      </a: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AB</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考試、放榜</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1"/>
                      </a:solidFill>
                      <a:prstDash val="solid"/>
                      <a:round/>
                      <a:headEnd type="none" w="med" len="med"/>
                      <a:tailEnd type="none" w="med" len="med"/>
                    </a:lnB>
                    <a:solidFill>
                      <a:srgbClr val="FFFFFF"/>
                    </a:solidFill>
                  </a:tcPr>
                </a:tc>
              </a:tr>
              <a:tr h="303534">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10</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a:effectLst/>
                          <a:latin typeface="微軟正黑體" panose="020B0604030504040204" pitchFamily="34" charset="-120"/>
                          <a:ea typeface="微軟正黑體" panose="020B0604030504040204" pitchFamily="34" charset="-120"/>
                          <a:cs typeface="新細明體" panose="02020500000000000000" pitchFamily="18" charset="-120"/>
                        </a:rPr>
                        <a:t>日</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ABC</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報名</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1"/>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2700" cap="flat" cmpd="sng" algn="ctr">
                      <a:solidFill>
                        <a:srgbClr val="000001"/>
                      </a:solidFill>
                      <a:prstDash val="solid"/>
                      <a:round/>
                      <a:headEnd type="none" w="med" len="med"/>
                      <a:tailEnd type="none" w="med" len="med"/>
                    </a:lnT>
                    <a:lnB w="12700" cap="flat" cmpd="sng" algn="ctr">
                      <a:solidFill>
                        <a:srgbClr val="00000A"/>
                      </a:solidFill>
                      <a:prstDash val="solid"/>
                      <a:round/>
                      <a:headEnd type="none" w="med" len="med"/>
                      <a:tailEnd type="none" w="med" len="med"/>
                    </a:lnB>
                    <a:solidFill>
                      <a:srgbClr val="FFFFFF"/>
                    </a:solidFill>
                  </a:tcPr>
                </a:tc>
              </a:tr>
              <a:tr h="303534">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905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9050" cap="flat" cmpd="sng" algn="ctr">
                      <a:solidFill>
                        <a:srgbClr val="000001"/>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11</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9050" cap="flat" cmpd="sng" algn="ctr">
                      <a:solidFill>
                        <a:srgbClr val="000001"/>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a:effectLst/>
                          <a:latin typeface="微軟正黑體" panose="020B0604030504040204" pitchFamily="34" charset="-120"/>
                          <a:ea typeface="微軟正黑體" panose="020B0604030504040204" pitchFamily="34" charset="-120"/>
                          <a:cs typeface="新細明體" panose="02020500000000000000" pitchFamily="18" charset="-120"/>
                        </a:rPr>
                        <a:t>一</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9050" cap="flat" cmpd="sng" algn="ctr">
                      <a:solidFill>
                        <a:srgbClr val="000001"/>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9050" cap="flat" cmpd="sng" algn="ctr">
                      <a:solidFill>
                        <a:srgbClr val="000001"/>
                      </a:solidFill>
                      <a:prstDash val="solid"/>
                      <a:round/>
                      <a:headEnd type="none" w="med" len="med"/>
                      <a:tailEnd type="none" w="med" len="med"/>
                    </a:lnB>
                    <a:solidFill>
                      <a:srgbClr val="FFFFFF"/>
                    </a:solidFill>
                  </a:tcPr>
                </a:tc>
                <a:tc>
                  <a:txBody>
                    <a:bodyPr/>
                    <a:lstStyle/>
                    <a:p>
                      <a:pPr algn="ctr">
                        <a:lnSpc>
                          <a:spcPct val="100000"/>
                        </a:lnSpc>
                        <a:spcAft>
                          <a:spcPts val="0"/>
                        </a:spcAft>
                      </a:pP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 </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270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9050" cap="flat" cmpd="sng" algn="ctr">
                      <a:solidFill>
                        <a:srgbClr val="000001"/>
                      </a:solidFill>
                      <a:prstDash val="solid"/>
                      <a:round/>
                      <a:headEnd type="none" w="med" len="med"/>
                      <a:tailEnd type="none" w="med" len="med"/>
                    </a:lnB>
                    <a:solidFill>
                      <a:srgbClr val="FFFFFF"/>
                    </a:solidFill>
                  </a:tcPr>
                </a:tc>
                <a:tc>
                  <a:txBody>
                    <a:bodyPr/>
                    <a:lstStyle/>
                    <a:p>
                      <a:pPr algn="ctr">
                        <a:lnSpc>
                          <a:spcPct val="100000"/>
                        </a:lnSpc>
                        <a:spcAft>
                          <a:spcPts val="0"/>
                        </a:spcAft>
                      </a:pP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t>
                      </a: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3</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招：第</a:t>
                      </a: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3</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次招考】</a:t>
                      </a:r>
                      <a:r>
                        <a:rPr lang="en-US" sz="2000" kern="0" dirty="0">
                          <a:effectLst/>
                          <a:latin typeface="微軟正黑體" panose="020B0604030504040204" pitchFamily="34" charset="-120"/>
                          <a:ea typeface="微軟正黑體" panose="020B0604030504040204" pitchFamily="34" charset="-120"/>
                          <a:cs typeface="新細明體" panose="02020500000000000000" pitchFamily="18" charset="-120"/>
                        </a:rPr>
                        <a:t>ABC</a:t>
                      </a:r>
                      <a:r>
                        <a:rPr lang="zh-TW" sz="2000" kern="0" dirty="0">
                          <a:effectLst/>
                          <a:latin typeface="微軟正黑體" panose="020B0604030504040204" pitchFamily="34" charset="-120"/>
                          <a:ea typeface="微軟正黑體" panose="020B0604030504040204" pitchFamily="34" charset="-120"/>
                          <a:cs typeface="新細明體" panose="02020500000000000000" pitchFamily="18" charset="-120"/>
                        </a:rPr>
                        <a:t>考試、放榜</a:t>
                      </a:r>
                      <a:endParaRPr lang="zh-TW" sz="2000" kern="15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0" marR="17780" marT="0" marB="0" anchor="ctr">
                    <a:lnL w="12700" cap="flat" cmpd="sng" algn="ctr">
                      <a:solidFill>
                        <a:srgbClr val="00000A"/>
                      </a:solidFill>
                      <a:prstDash val="solid"/>
                      <a:round/>
                      <a:headEnd type="none" w="med" len="med"/>
                      <a:tailEnd type="none" w="med" len="med"/>
                    </a:lnL>
                    <a:lnR w="19050" cap="flat" cmpd="sng" algn="ctr">
                      <a:solidFill>
                        <a:srgbClr val="00000A"/>
                      </a:solidFill>
                      <a:prstDash val="solid"/>
                      <a:round/>
                      <a:headEnd type="none" w="med" len="med"/>
                      <a:tailEnd type="none" w="med" len="med"/>
                    </a:lnR>
                    <a:lnT w="12700" cap="flat" cmpd="sng" algn="ctr">
                      <a:solidFill>
                        <a:srgbClr val="00000A"/>
                      </a:solidFill>
                      <a:prstDash val="solid"/>
                      <a:round/>
                      <a:headEnd type="none" w="med" len="med"/>
                      <a:tailEnd type="none" w="med" len="med"/>
                    </a:lnT>
                    <a:lnB w="19050" cap="flat" cmpd="sng" algn="ctr">
                      <a:solidFill>
                        <a:srgbClr val="000001"/>
                      </a:solidFill>
                      <a:prstDash val="solid"/>
                      <a:round/>
                      <a:headEnd type="none" w="med" len="med"/>
                      <a:tailEnd type="none" w="med" len="med"/>
                    </a:lnB>
                    <a:solidFill>
                      <a:srgbClr val="FFFFFF"/>
                    </a:solidFill>
                  </a:tcPr>
                </a:tc>
              </a:tr>
            </a:tbl>
          </a:graphicData>
        </a:graphic>
      </p:graphicFrame>
      <p:sp>
        <p:nvSpPr>
          <p:cNvPr id="5" name="矩形 4"/>
          <p:cNvSpPr/>
          <p:nvPr/>
        </p:nvSpPr>
        <p:spPr>
          <a:xfrm>
            <a:off x="1803583" y="1631826"/>
            <a:ext cx="5040162" cy="461665"/>
          </a:xfrm>
          <a:prstGeom prst="rect">
            <a:avLst/>
          </a:prstGeom>
        </p:spPr>
        <p:txBody>
          <a:bodyPr wrap="none">
            <a:spAutoFit/>
          </a:bodyPr>
          <a:lstStyle/>
          <a:p>
            <a:r>
              <a:rPr lang="en-US" altLang="zh-TW" sz="2400" b="1" dirty="0">
                <a:latin typeface="微軟正黑體" panose="020B0604030504040204" pitchFamily="34" charset="-120"/>
                <a:ea typeface="微軟正黑體" panose="020B0604030504040204" pitchFamily="34" charset="-120"/>
              </a:rPr>
              <a:t>(</a:t>
            </a:r>
            <a:r>
              <a:rPr lang="zh-TW" altLang="en-US" sz="2400" b="1" dirty="0">
                <a:latin typeface="微軟正黑體" panose="020B0604030504040204" pitchFamily="34" charset="-120"/>
                <a:ea typeface="微軟正黑體" panose="020B0604030504040204" pitchFamily="34" charset="-120"/>
              </a:rPr>
              <a:t>二</a:t>
            </a:r>
            <a:r>
              <a:rPr lang="en-US" altLang="zh-TW" sz="2400" b="1" dirty="0">
                <a:latin typeface="微軟正黑體" panose="020B0604030504040204" pitchFamily="34" charset="-120"/>
                <a:ea typeface="微軟正黑體" panose="020B0604030504040204" pitchFamily="34" charset="-120"/>
              </a:rPr>
              <a:t>)</a:t>
            </a:r>
            <a:r>
              <a:rPr lang="zh-TW" altLang="en-US" sz="2400" b="1" dirty="0">
                <a:solidFill>
                  <a:srgbClr val="FF0000"/>
                </a:solidFill>
                <a:latin typeface="微軟正黑體" panose="020B0604030504040204" pitchFamily="34" charset="-120"/>
                <a:ea typeface="微軟正黑體" panose="020B0604030504040204" pitchFamily="34" charset="-120"/>
              </a:rPr>
              <a:t>一次公告分次招考</a:t>
            </a:r>
            <a:r>
              <a:rPr lang="zh-TW" altLang="en-US" sz="2400" b="1" dirty="0">
                <a:latin typeface="微軟正黑體" panose="020B0604030504040204" pitchFamily="34" charset="-120"/>
                <a:ea typeface="微軟正黑體" panose="020B0604030504040204" pitchFamily="34" charset="-120"/>
              </a:rPr>
              <a:t>說明如下表：</a:t>
            </a:r>
            <a:endParaRPr lang="zh-TW" altLang="en-US" sz="2400" dirty="0">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937813316"/>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內容版面配置區 6"/>
          <p:cNvSpPr>
            <a:spLocks noGrp="1"/>
          </p:cNvSpPr>
          <p:nvPr>
            <p:ph idx="1"/>
          </p:nvPr>
        </p:nvSpPr>
        <p:spPr>
          <a:xfrm>
            <a:off x="1128154" y="1392863"/>
            <a:ext cx="10723419" cy="4794182"/>
          </a:xfrm>
        </p:spPr>
        <p:txBody>
          <a:bodyPr/>
          <a:lstStyle/>
          <a:p>
            <a:pPr marL="0" indent="0">
              <a:buNone/>
            </a:pPr>
            <a:r>
              <a:rPr lang="en-US" altLang="zh-TW" sz="2400" b="1" dirty="0" smtClean="0">
                <a:latin typeface="微軟正黑體" panose="020B0604030504040204" pitchFamily="34" charset="-120"/>
                <a:ea typeface="微軟正黑體" panose="020B0604030504040204" pitchFamily="34" charset="-120"/>
              </a:rPr>
              <a:t>(</a:t>
            </a:r>
            <a:r>
              <a:rPr lang="zh-TW" altLang="en-US" sz="2400" b="1" dirty="0" smtClean="0">
                <a:latin typeface="微軟正黑體" panose="020B0604030504040204" pitchFamily="34" charset="-120"/>
                <a:ea typeface="微軟正黑體" panose="020B0604030504040204" pitchFamily="34" charset="-120"/>
              </a:rPr>
              <a:t>三</a:t>
            </a:r>
            <a:r>
              <a:rPr lang="en-US" altLang="zh-TW" sz="2400" b="1" dirty="0" smtClean="0">
                <a:latin typeface="微軟正黑體" panose="020B0604030504040204" pitchFamily="34" charset="-120"/>
                <a:ea typeface="微軟正黑體" panose="020B0604030504040204" pitchFamily="34" charset="-120"/>
              </a:rPr>
              <a:t>)</a:t>
            </a:r>
            <a:r>
              <a:rPr lang="zh-TW" altLang="en-US" sz="2400" b="1" dirty="0" smtClean="0">
                <a:latin typeface="微軟正黑體" panose="020B0604030504040204" pitchFamily="34" charset="-120"/>
                <a:ea typeface="微軟正黑體" panose="020B0604030504040204" pitchFamily="34" charset="-120"/>
              </a:rPr>
              <a:t>依據公立高級中等以下學校教師甄選作業要點之規定：教師甄選得以筆試</a:t>
            </a:r>
            <a:endParaRPr lang="en-US" altLang="zh-TW" sz="2400" b="1" dirty="0" smtClean="0">
              <a:latin typeface="微軟正黑體" panose="020B0604030504040204" pitchFamily="34" charset="-120"/>
              <a:ea typeface="微軟正黑體" panose="020B0604030504040204" pitchFamily="34" charset="-120"/>
            </a:endParaRPr>
          </a:p>
          <a:p>
            <a:pPr marL="0" indent="0">
              <a:buNone/>
            </a:pPr>
            <a:r>
              <a:rPr lang="zh-TW" altLang="en-US" sz="2400" b="1" dirty="0">
                <a:latin typeface="微軟正黑體" panose="020B0604030504040204" pitchFamily="34" charset="-120"/>
                <a:ea typeface="微軟正黑體" panose="020B0604030504040204" pitchFamily="34" charset="-120"/>
              </a:rPr>
              <a:t> </a:t>
            </a:r>
            <a:r>
              <a:rPr lang="zh-TW" altLang="en-US" sz="2400" b="1" dirty="0" smtClean="0">
                <a:latin typeface="微軟正黑體" panose="020B0604030504040204" pitchFamily="34" charset="-120"/>
                <a:ea typeface="微軟正黑體" panose="020B0604030504040204" pitchFamily="34" charset="-120"/>
              </a:rPr>
              <a:t>     、口試、試教、實作方式辦理，以二種以上方式綜合考評為原則。</a:t>
            </a:r>
          </a:p>
          <a:p>
            <a:pPr marL="0" indent="0">
              <a:buNone/>
            </a:pPr>
            <a:r>
              <a:rPr lang="en-US" altLang="zh-TW" sz="2400" b="1" dirty="0">
                <a:latin typeface="+mn-ea"/>
              </a:rPr>
              <a:t>(</a:t>
            </a:r>
            <a:r>
              <a:rPr lang="zh-TW" altLang="zh-TW" sz="2400" b="1" dirty="0">
                <a:latin typeface="+mn-ea"/>
              </a:rPr>
              <a:t>四</a:t>
            </a:r>
            <a:r>
              <a:rPr lang="en-US" altLang="zh-TW" sz="2400" b="1" dirty="0">
                <a:latin typeface="+mn-ea"/>
              </a:rPr>
              <a:t>)</a:t>
            </a:r>
            <a:r>
              <a:rPr lang="zh-TW" altLang="zh-TW" sz="2400" b="1" dirty="0">
                <a:latin typeface="+mn-ea"/>
              </a:rPr>
              <a:t>三個月以上之代理代課教師經學校教評會審查通過後，應檢附以下資料</a:t>
            </a:r>
            <a:r>
              <a:rPr lang="zh-TW" altLang="zh-TW" sz="2400" b="1" dirty="0" smtClean="0">
                <a:latin typeface="+mn-ea"/>
              </a:rPr>
              <a:t>報</a:t>
            </a:r>
            <a:endParaRPr lang="en-US" altLang="zh-TW" sz="2400" b="1" dirty="0" smtClean="0">
              <a:latin typeface="+mn-ea"/>
            </a:endParaRPr>
          </a:p>
          <a:p>
            <a:pPr marL="0" indent="0">
              <a:buNone/>
            </a:pPr>
            <a:r>
              <a:rPr lang="zh-TW" altLang="en-US" sz="2400" b="1" dirty="0" smtClean="0">
                <a:latin typeface="+mn-ea"/>
              </a:rPr>
              <a:t>       教育局</a:t>
            </a:r>
            <a:r>
              <a:rPr lang="zh-TW" altLang="zh-TW" sz="2400" b="1" dirty="0" smtClean="0">
                <a:latin typeface="+mn-ea"/>
              </a:rPr>
              <a:t>備查</a:t>
            </a:r>
            <a:r>
              <a:rPr lang="zh-TW" altLang="zh-TW" sz="2400" b="1" dirty="0">
                <a:latin typeface="+mn-ea"/>
              </a:rPr>
              <a:t>：</a:t>
            </a:r>
          </a:p>
          <a:p>
            <a:pPr lvl="0"/>
            <a:r>
              <a:rPr lang="zh-TW" altLang="en-US" sz="2400" dirty="0" smtClean="0"/>
              <a:t>候</a:t>
            </a:r>
            <a:r>
              <a:rPr lang="zh-TW" altLang="zh-TW" sz="2400" dirty="0" smtClean="0"/>
              <a:t>用</a:t>
            </a:r>
            <a:r>
              <a:rPr lang="zh-TW" altLang="zh-TW" sz="2400" dirty="0"/>
              <a:t>教師</a:t>
            </a:r>
            <a:r>
              <a:rPr lang="zh-TW" altLang="zh-TW" sz="2400" dirty="0" smtClean="0"/>
              <a:t>名冊</a:t>
            </a:r>
            <a:r>
              <a:rPr lang="en-US" altLang="zh-TW" sz="2400" dirty="0" smtClean="0"/>
              <a:t>(8</a:t>
            </a:r>
            <a:r>
              <a:rPr lang="zh-TW" altLang="en-US" sz="2400" dirty="0" smtClean="0"/>
              <a:t>月</a:t>
            </a:r>
            <a:r>
              <a:rPr lang="en-US" altLang="zh-TW" sz="2400" dirty="0" smtClean="0"/>
              <a:t>15</a:t>
            </a:r>
            <a:r>
              <a:rPr lang="zh-TW" altLang="en-US" sz="2400" dirty="0" smtClean="0"/>
              <a:t>日前公告</a:t>
            </a:r>
            <a:r>
              <a:rPr lang="en-US" altLang="zh-TW" sz="2400" dirty="0" smtClean="0"/>
              <a:t>)</a:t>
            </a:r>
            <a:r>
              <a:rPr lang="zh-TW" altLang="zh-TW" sz="2400" dirty="0" smtClean="0"/>
              <a:t>。</a:t>
            </a:r>
            <a:endParaRPr lang="zh-TW" altLang="zh-TW" sz="2400" dirty="0"/>
          </a:p>
          <a:p>
            <a:pPr lvl="0"/>
            <a:r>
              <a:rPr lang="zh-TW" altLang="zh-TW" sz="2400" dirty="0"/>
              <a:t>貴校公告甄選教師之公告影本及簡章。</a:t>
            </a:r>
          </a:p>
          <a:p>
            <a:pPr lvl="0"/>
            <a:r>
              <a:rPr lang="zh-TW" altLang="zh-TW" sz="2400" dirty="0"/>
              <a:t>教評會會議紀錄</a:t>
            </a:r>
            <a:r>
              <a:rPr lang="en-US" altLang="zh-TW" sz="2400" dirty="0"/>
              <a:t>(</a:t>
            </a:r>
            <a:r>
              <a:rPr lang="zh-TW" altLang="zh-TW" sz="2400" dirty="0"/>
              <a:t>含簽到單</a:t>
            </a:r>
            <a:r>
              <a:rPr lang="en-US" altLang="zh-TW" sz="2400" dirty="0"/>
              <a:t>)</a:t>
            </a:r>
            <a:r>
              <a:rPr lang="zh-TW" altLang="zh-TW" sz="2400" dirty="0"/>
              <a:t>。</a:t>
            </a:r>
          </a:p>
          <a:p>
            <a:pPr lvl="0"/>
            <a:r>
              <a:rPr lang="zh-TW" altLang="zh-TW" sz="2400" dirty="0"/>
              <a:t>代理教師身份證正反面影本。</a:t>
            </a:r>
          </a:p>
          <a:p>
            <a:pPr lvl="0"/>
            <a:r>
              <a:rPr lang="zh-TW" altLang="zh-TW" sz="2400" dirty="0"/>
              <a:t>最高學歷證明及合格教師證書。</a:t>
            </a:r>
          </a:p>
          <a:p>
            <a:pPr lvl="0"/>
            <a:r>
              <a:rPr lang="zh-TW" altLang="zh-TW" sz="2400" dirty="0"/>
              <a:t>缺額為留職停薪缺、調用教師、退休教師缺等，請檢附教育局同意核備文</a:t>
            </a:r>
            <a:r>
              <a:rPr lang="zh-TW" altLang="zh-TW" sz="2400" dirty="0" smtClean="0"/>
              <a:t>。</a:t>
            </a:r>
            <a:r>
              <a:rPr lang="en-US" altLang="zh-TW" sz="2400" dirty="0"/>
              <a:t> </a:t>
            </a:r>
            <a:endParaRPr lang="zh-TW" altLang="zh-TW" sz="2400" dirty="0"/>
          </a:p>
          <a:p>
            <a:endParaRPr lang="zh-TW" altLang="en-US" sz="2400" dirty="0"/>
          </a:p>
        </p:txBody>
      </p:sp>
      <p:sp>
        <p:nvSpPr>
          <p:cNvPr id="8" name="矩形 7"/>
          <p:cNvSpPr/>
          <p:nvPr/>
        </p:nvSpPr>
        <p:spPr>
          <a:xfrm>
            <a:off x="1900860" y="584262"/>
            <a:ext cx="7895110" cy="646331"/>
          </a:xfrm>
          <a:prstGeom prst="rect">
            <a:avLst/>
          </a:prstGeom>
        </p:spPr>
        <p:txBody>
          <a:bodyPr wrap="none">
            <a:spAutoFit/>
          </a:bodyPr>
          <a:lstStyle/>
          <a:p>
            <a:r>
              <a:rPr lang="zh-TW" altLang="en-US" sz="3600" b="1" dirty="0">
                <a:latin typeface="微軟正黑體" panose="020B0604030504040204" pitchFamily="34" charset="-120"/>
                <a:ea typeface="微軟正黑體" panose="020B0604030504040204" pitchFamily="34" charset="-120"/>
              </a:rPr>
              <a:t>三個月以上代理</a:t>
            </a:r>
            <a:r>
              <a:rPr lang="en-US" altLang="zh-TW" sz="3600" b="1" dirty="0">
                <a:latin typeface="微軟正黑體" panose="020B0604030504040204" pitchFamily="34" charset="-120"/>
                <a:ea typeface="微軟正黑體" panose="020B0604030504040204" pitchFamily="34" charset="-120"/>
              </a:rPr>
              <a:t>(</a:t>
            </a:r>
            <a:r>
              <a:rPr lang="zh-TW" altLang="en-US" sz="3600" b="1" dirty="0">
                <a:latin typeface="微軟正黑體" panose="020B0604030504040204" pitchFamily="34" charset="-120"/>
                <a:ea typeface="微軟正黑體" panose="020B0604030504040204" pitchFamily="34" charset="-120"/>
              </a:rPr>
              <a:t>課</a:t>
            </a:r>
            <a:r>
              <a:rPr lang="en-US" altLang="zh-TW" sz="3600" b="1" dirty="0">
                <a:latin typeface="微軟正黑體" panose="020B0604030504040204" pitchFamily="34" charset="-120"/>
                <a:ea typeface="微軟正黑體" panose="020B0604030504040204" pitchFamily="34" charset="-120"/>
              </a:rPr>
              <a:t>)</a:t>
            </a:r>
            <a:r>
              <a:rPr lang="zh-TW" altLang="en-US" sz="3600" b="1" dirty="0">
                <a:latin typeface="微軟正黑體" panose="020B0604030504040204" pitchFamily="34" charset="-120"/>
                <a:ea typeface="微軟正黑體" panose="020B0604030504040204" pitchFamily="34" charset="-120"/>
              </a:rPr>
              <a:t>教師甄選</a:t>
            </a:r>
            <a:r>
              <a:rPr lang="zh-TW" altLang="en-US" sz="3600" b="1" dirty="0" smtClean="0">
                <a:latin typeface="微軟正黑體" panose="020B0604030504040204" pitchFamily="34" charset="-120"/>
                <a:ea typeface="微軟正黑體" panose="020B0604030504040204" pitchFamily="34" charset="-120"/>
              </a:rPr>
              <a:t>流程之三</a:t>
            </a:r>
            <a:endParaRPr lang="zh-TW" altLang="en-US" sz="3600" dirty="0">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223915740"/>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標題 12"/>
          <p:cNvSpPr>
            <a:spLocks noGrp="1"/>
          </p:cNvSpPr>
          <p:nvPr>
            <p:ph type="title"/>
          </p:nvPr>
        </p:nvSpPr>
        <p:spPr>
          <a:xfrm>
            <a:off x="463875" y="68239"/>
            <a:ext cx="8911687" cy="1280890"/>
          </a:xfrm>
        </p:spPr>
        <p:txBody>
          <a:bodyPr rtlCol="0">
            <a:normAutofit/>
          </a:bodyPr>
          <a:lstStyle/>
          <a:p>
            <a:pPr rtl="0"/>
            <a:r>
              <a:rPr lang="zh-TW" altLang="en-US" sz="4800" b="1" dirty="0" smtClean="0">
                <a:latin typeface="微軟正黑體" panose="020B0604030504040204" pitchFamily="34" charset="-120"/>
                <a:ea typeface="微軟正黑體" panose="020B0604030504040204" pitchFamily="34" charset="-120"/>
                <a:sym typeface="Salesforce Sans"/>
              </a:rPr>
              <a:t>教務主任工作職掌一</a:t>
            </a:r>
            <a:endParaRPr lang="zh-TW" altLang="en-US" sz="4800" b="1" dirty="0">
              <a:latin typeface="微軟正黑體" panose="020B0604030504040204" pitchFamily="34" charset="-120"/>
              <a:ea typeface="微軟正黑體" panose="020B0604030504040204" pitchFamily="34" charset="-120"/>
              <a:sym typeface="Salesforce Sans"/>
            </a:endParaRPr>
          </a:p>
        </p:txBody>
      </p:sp>
      <p:sp>
        <p:nvSpPr>
          <p:cNvPr id="14" name="內容預留位置 13"/>
          <p:cNvSpPr>
            <a:spLocks noGrp="1"/>
          </p:cNvSpPr>
          <p:nvPr>
            <p:ph idx="1"/>
          </p:nvPr>
        </p:nvSpPr>
        <p:spPr>
          <a:xfrm>
            <a:off x="463875" y="1457668"/>
            <a:ext cx="7069689" cy="4870324"/>
          </a:xfrm>
        </p:spPr>
        <p:txBody>
          <a:bodyPr rtlCol="0">
            <a:normAutofit fontScale="85000" lnSpcReduction="20000"/>
          </a:bodyPr>
          <a:lstStyle/>
          <a:p>
            <a:pPr indent="-252000" rtl="0">
              <a:lnSpc>
                <a:spcPct val="110000"/>
              </a:lnSpc>
            </a:pPr>
            <a:r>
              <a:rPr lang="zh-TW" altLang="en-US" sz="3500" b="1" dirty="0" smtClean="0">
                <a:latin typeface="微軟正黑體" panose="020B0604030504040204" pitchFamily="34" charset="-120"/>
                <a:ea typeface="微軟正黑體" panose="020B0604030504040204" pitchFamily="34" charset="-120"/>
                <a:sym typeface="Salesforce Sans"/>
              </a:rPr>
              <a:t>擬定教務處工作計畫。</a:t>
            </a:r>
            <a:endParaRPr lang="en-US" altLang="zh-TW" sz="3500" b="1" dirty="0" smtClean="0">
              <a:latin typeface="微軟正黑體" panose="020B0604030504040204" pitchFamily="34" charset="-120"/>
              <a:ea typeface="微軟正黑體" panose="020B0604030504040204" pitchFamily="34" charset="-120"/>
              <a:sym typeface="Salesforce Sans"/>
            </a:endParaRPr>
          </a:p>
          <a:p>
            <a:pPr indent="-252000" rtl="0">
              <a:lnSpc>
                <a:spcPct val="110000"/>
              </a:lnSpc>
            </a:pPr>
            <a:r>
              <a:rPr lang="zh-TW" altLang="en-US" sz="3500" b="1" dirty="0" smtClean="0">
                <a:latin typeface="微軟正黑體" panose="020B0604030504040204" pitchFamily="34" charset="-120"/>
                <a:ea typeface="微軟正黑體" panose="020B0604030504040204" pitchFamily="34" charset="-120"/>
                <a:sym typeface="Salesforce Sans"/>
              </a:rPr>
              <a:t>彙編學校學年度行事曆。</a:t>
            </a:r>
            <a:endParaRPr lang="zh-TW" altLang="en-US" sz="3500" b="1" dirty="0">
              <a:latin typeface="微軟正黑體" panose="020B0604030504040204" pitchFamily="34" charset="-120"/>
              <a:ea typeface="微軟正黑體" panose="020B0604030504040204" pitchFamily="34" charset="-120"/>
              <a:sym typeface="Salesforce Sans"/>
            </a:endParaRPr>
          </a:p>
          <a:p>
            <a:pPr indent="-252000" rtl="0">
              <a:lnSpc>
                <a:spcPct val="110000"/>
              </a:lnSpc>
            </a:pPr>
            <a:r>
              <a:rPr lang="zh-TW" altLang="en-US" sz="3500" b="1" dirty="0" smtClean="0">
                <a:latin typeface="微軟正黑體" panose="020B0604030504040204" pitchFamily="34" charset="-120"/>
                <a:ea typeface="微軟正黑體" panose="020B0604030504040204" pitchFamily="34" charset="-120"/>
                <a:sym typeface="Salesforce Sans"/>
              </a:rPr>
              <a:t>分配規劃教師行政、級任科任職務。</a:t>
            </a:r>
            <a:endParaRPr lang="en-US" altLang="zh-TW" sz="3500" b="1" dirty="0" smtClean="0">
              <a:latin typeface="微軟正黑體" panose="020B0604030504040204" pitchFamily="34" charset="-120"/>
              <a:ea typeface="微軟正黑體" panose="020B0604030504040204" pitchFamily="34" charset="-120"/>
              <a:sym typeface="Salesforce Sans"/>
            </a:endParaRPr>
          </a:p>
          <a:p>
            <a:pPr indent="-252000" rtl="0">
              <a:lnSpc>
                <a:spcPct val="110000"/>
              </a:lnSpc>
            </a:pPr>
            <a:r>
              <a:rPr lang="zh-TW" altLang="en-US" sz="3500" b="1" dirty="0" smtClean="0">
                <a:latin typeface="微軟正黑體" panose="020B0604030504040204" pitchFamily="34" charset="-120"/>
                <a:ea typeface="微軟正黑體" panose="020B0604030504040204" pitchFamily="34" charset="-120"/>
                <a:sym typeface="Salesforce Sans"/>
              </a:rPr>
              <a:t>分配規劃教師擔任</a:t>
            </a:r>
            <a:r>
              <a:rPr lang="zh-TW" altLang="en-US" sz="3500" b="1" dirty="0">
                <a:latin typeface="微軟正黑體" panose="020B0604030504040204" pitchFamily="34" charset="-120"/>
                <a:ea typeface="微軟正黑體" panose="020B0604030504040204" pitchFamily="34" charset="-120"/>
                <a:sym typeface="Salesforce Sans"/>
              </a:rPr>
              <a:t>課</a:t>
            </a:r>
            <a:r>
              <a:rPr lang="zh-TW" altLang="en-US" sz="3500" b="1" dirty="0" smtClean="0">
                <a:latin typeface="微軟正黑體" panose="020B0604030504040204" pitchFamily="34" charset="-120"/>
                <a:ea typeface="微軟正黑體" panose="020B0604030504040204" pitchFamily="34" charset="-120"/>
                <a:sym typeface="Salesforce Sans"/>
              </a:rPr>
              <a:t>務事宜。</a:t>
            </a:r>
            <a:endParaRPr lang="en-US" altLang="zh-TW" sz="3500" b="1" dirty="0" smtClean="0">
              <a:latin typeface="微軟正黑體" panose="020B0604030504040204" pitchFamily="34" charset="-120"/>
              <a:ea typeface="微軟正黑體" panose="020B0604030504040204" pitchFamily="34" charset="-120"/>
              <a:sym typeface="Salesforce Sans"/>
            </a:endParaRPr>
          </a:p>
          <a:p>
            <a:pPr indent="-252000" rtl="0">
              <a:lnSpc>
                <a:spcPct val="110000"/>
              </a:lnSpc>
            </a:pPr>
            <a:r>
              <a:rPr lang="zh-TW" altLang="en-US" sz="3500" b="1" dirty="0" smtClean="0">
                <a:latin typeface="微軟正黑體" panose="020B0604030504040204" pitchFamily="34" charset="-120"/>
                <a:ea typeface="微軟正黑體" panose="020B0604030504040204" pitchFamily="34" charset="-120"/>
                <a:sym typeface="Salesforce Sans"/>
              </a:rPr>
              <a:t>辦理各項教師研習及各項實驗研究事宜。</a:t>
            </a:r>
            <a:endParaRPr lang="en-US" altLang="zh-TW" sz="3500" b="1" dirty="0" smtClean="0">
              <a:latin typeface="微軟正黑體" panose="020B0604030504040204" pitchFamily="34" charset="-120"/>
              <a:ea typeface="微軟正黑體" panose="020B0604030504040204" pitchFamily="34" charset="-120"/>
              <a:sym typeface="Salesforce Sans"/>
            </a:endParaRPr>
          </a:p>
          <a:p>
            <a:pPr indent="-252000" rtl="0">
              <a:lnSpc>
                <a:spcPct val="110000"/>
              </a:lnSpc>
            </a:pPr>
            <a:r>
              <a:rPr lang="zh-TW" altLang="en-US" sz="3500" b="1" dirty="0" smtClean="0">
                <a:latin typeface="微軟正黑體" panose="020B0604030504040204" pitchFamily="34" charset="-120"/>
                <a:ea typeface="微軟正黑體" panose="020B0604030504040204" pitchFamily="34" charset="-120"/>
                <a:sym typeface="Salesforce Sans"/>
              </a:rPr>
              <a:t>處理校務會議、學年會議及領域研究會議的討論或建議案。</a:t>
            </a:r>
            <a:endParaRPr lang="en-US" altLang="zh-TW" sz="3500" b="1" dirty="0" smtClean="0">
              <a:latin typeface="微軟正黑體" panose="020B0604030504040204" pitchFamily="34" charset="-120"/>
              <a:ea typeface="微軟正黑體" panose="020B0604030504040204" pitchFamily="34" charset="-120"/>
              <a:sym typeface="Salesforce Sans"/>
            </a:endParaRPr>
          </a:p>
          <a:p>
            <a:pPr indent="-252000" rtl="0">
              <a:lnSpc>
                <a:spcPct val="110000"/>
              </a:lnSpc>
            </a:pPr>
            <a:r>
              <a:rPr lang="zh-TW" altLang="en-US" sz="3500" b="1" dirty="0" smtClean="0">
                <a:latin typeface="微軟正黑體" panose="020B0604030504040204" pitchFamily="34" charset="-120"/>
                <a:ea typeface="微軟正黑體" panose="020B0604030504040204" pitchFamily="34" charset="-120"/>
                <a:sym typeface="Salesforce Sans"/>
              </a:rPr>
              <a:t>調閱各科作業。</a:t>
            </a:r>
            <a:endParaRPr lang="en-US" altLang="zh-TW" sz="3500" b="1" dirty="0" smtClean="0">
              <a:latin typeface="微軟正黑體" panose="020B0604030504040204" pitchFamily="34" charset="-120"/>
              <a:ea typeface="微軟正黑體" panose="020B0604030504040204" pitchFamily="34" charset="-120"/>
              <a:sym typeface="Salesforce Sans"/>
            </a:endParaRPr>
          </a:p>
          <a:p>
            <a:pPr indent="-252000" rtl="0">
              <a:lnSpc>
                <a:spcPct val="110000"/>
              </a:lnSpc>
            </a:pPr>
            <a:r>
              <a:rPr lang="zh-TW" altLang="en-US" sz="3500" b="1" dirty="0" smtClean="0">
                <a:latin typeface="微軟正黑體" panose="020B0604030504040204" pitchFamily="34" charset="-120"/>
                <a:ea typeface="微軟正黑體" panose="020B0604030504040204" pitchFamily="34" charset="-120"/>
                <a:sym typeface="Salesforce Sans"/>
              </a:rPr>
              <a:t>公差假課務派代安排與鐘點請領。</a:t>
            </a:r>
            <a:endParaRPr lang="en-US" altLang="zh-TW" sz="3500" b="1" dirty="0" smtClean="0">
              <a:latin typeface="微軟正黑體" panose="020B0604030504040204" pitchFamily="34" charset="-120"/>
              <a:ea typeface="微軟正黑體" panose="020B0604030504040204" pitchFamily="34" charset="-120"/>
              <a:sym typeface="Salesforce Sans"/>
            </a:endParaRPr>
          </a:p>
          <a:p>
            <a:pPr indent="-252000" rtl="0">
              <a:spcBef>
                <a:spcPts val="1200"/>
              </a:spcBef>
            </a:pPr>
            <a:endParaRPr lang="zh-TW" altLang="en-US" dirty="0">
              <a:latin typeface="Salesforce Sans"/>
              <a:sym typeface="Salesforce Sans"/>
            </a:endParaRPr>
          </a:p>
        </p:txBody>
      </p:sp>
      <p:sp>
        <p:nvSpPr>
          <p:cNvPr id="5"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pic>
        <p:nvPicPr>
          <p:cNvPr id="6" name="图片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33564" y="1457668"/>
            <a:ext cx="4658436" cy="4645331"/>
          </a:xfrm>
          <a:prstGeom prst="rect">
            <a:avLst/>
          </a:prstGeom>
        </p:spPr>
      </p:pic>
    </p:spTree>
    <p:extLst>
      <p:ext uri="{BB962C8B-B14F-4D97-AF65-F5344CB8AC3E}">
        <p14:creationId xmlns:p14="http://schemas.microsoft.com/office/powerpoint/2010/main" val="962151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21000" fill="hold" nodeType="afterEffect" p14:presetBounceEnd="82000">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14:bounceEnd="82000">
                                          <p:cBhvr additive="base">
                                            <p:cTn id="7" dur="1200" fill="hold"/>
                                            <p:tgtEl>
                                              <p:spTgt spid="6"/>
                                            </p:tgtEl>
                                            <p:attrNameLst>
                                              <p:attrName>ppt_x</p:attrName>
                                            </p:attrNameLst>
                                          </p:cBhvr>
                                          <p:tavLst>
                                            <p:tav tm="0">
                                              <p:val>
                                                <p:strVal val="#ppt_x"/>
                                              </p:val>
                                            </p:tav>
                                            <p:tav tm="100000">
                                              <p:val>
                                                <p:strVal val="#ppt_x"/>
                                              </p:val>
                                            </p:tav>
                                          </p:tavLst>
                                        </p:anim>
                                        <p:anim calcmode="lin" valueType="num" p14:bounceEnd="82000">
                                          <p:cBhvr additive="base">
                                            <p:cTn id="8" dur="12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21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200" fill="hold"/>
                                            <p:tgtEl>
                                              <p:spTgt spid="6"/>
                                            </p:tgtEl>
                                            <p:attrNameLst>
                                              <p:attrName>ppt_x</p:attrName>
                                            </p:attrNameLst>
                                          </p:cBhvr>
                                          <p:tavLst>
                                            <p:tav tm="0">
                                              <p:val>
                                                <p:strVal val="#ppt_x"/>
                                              </p:val>
                                            </p:tav>
                                            <p:tav tm="100000">
                                              <p:val>
                                                <p:strVal val="#ppt_x"/>
                                              </p:val>
                                            </p:tav>
                                          </p:tavLst>
                                        </p:anim>
                                        <p:anim calcmode="lin" valueType="num">
                                          <p:cBhvr additive="base">
                                            <p:cTn id="8" dur="12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內容版面配置區 2"/>
          <p:cNvSpPr>
            <a:spLocks noGrp="1"/>
          </p:cNvSpPr>
          <p:nvPr>
            <p:ph idx="1"/>
          </p:nvPr>
        </p:nvSpPr>
        <p:spPr>
          <a:xfrm>
            <a:off x="2266002" y="1891234"/>
            <a:ext cx="7920038" cy="3444875"/>
          </a:xfrm>
        </p:spPr>
        <p:txBody>
          <a:bodyPr/>
          <a:lstStyle/>
          <a:p>
            <a:pPr marL="0" indent="0" eaLnBrk="1" hangingPunct="1">
              <a:lnSpc>
                <a:spcPts val="3000"/>
              </a:lnSpc>
              <a:buNone/>
            </a:pPr>
            <a:r>
              <a:rPr lang="zh-TW" altLang="en-US" b="1" dirty="0" smtClean="0">
                <a:latin typeface="微軟正黑體" panose="020B0604030504040204" pitchFamily="34" charset="-120"/>
                <a:ea typeface="微軟正黑體" panose="020B0604030504040204" pitchFamily="34" charset="-120"/>
              </a:rPr>
              <a:t>一、公告簡章         報名         考試             教評會</a:t>
            </a:r>
            <a:endParaRPr lang="en-US" altLang="zh-TW" b="1" dirty="0" smtClean="0">
              <a:latin typeface="微軟正黑體" panose="020B0604030504040204" pitchFamily="34" charset="-120"/>
              <a:ea typeface="微軟正黑體" panose="020B0604030504040204" pitchFamily="34" charset="-120"/>
            </a:endParaRPr>
          </a:p>
          <a:p>
            <a:pPr marL="0" indent="0" eaLnBrk="1" hangingPunct="1">
              <a:lnSpc>
                <a:spcPts val="3000"/>
              </a:lnSpc>
              <a:buNone/>
            </a:pPr>
            <a:r>
              <a:rPr lang="zh-TW" altLang="en-US" b="1" dirty="0" smtClean="0">
                <a:latin typeface="微軟正黑體" panose="020B0604030504040204" pitchFamily="34" charset="-120"/>
                <a:ea typeface="微軟正黑體" panose="020B0604030504040204" pitchFamily="34" charset="-120"/>
              </a:rPr>
              <a:t>         寄發成績單</a:t>
            </a:r>
            <a:r>
              <a:rPr lang="en-US" altLang="zh-TW" b="1" dirty="0" smtClean="0">
                <a:latin typeface="微軟正黑體" panose="020B0604030504040204" pitchFamily="34" charset="-120"/>
                <a:ea typeface="微軟正黑體" panose="020B0604030504040204" pitchFamily="34" charset="-120"/>
              </a:rPr>
              <a:t>(mail)</a:t>
            </a:r>
            <a:r>
              <a:rPr lang="zh-TW" altLang="en-US" b="1" dirty="0" smtClean="0">
                <a:latin typeface="微軟正黑體" panose="020B0604030504040204" pitchFamily="34" charset="-120"/>
                <a:ea typeface="微軟正黑體" panose="020B0604030504040204" pitchFamily="34" charset="-120"/>
              </a:rPr>
              <a:t>         成績複查          甄選結果公告</a:t>
            </a:r>
            <a:endParaRPr lang="en-US" altLang="zh-TW" b="1" dirty="0" smtClean="0">
              <a:latin typeface="微軟正黑體" panose="020B0604030504040204" pitchFamily="34" charset="-120"/>
              <a:ea typeface="微軟正黑體" panose="020B0604030504040204" pitchFamily="34" charset="-120"/>
            </a:endParaRPr>
          </a:p>
          <a:p>
            <a:pPr marL="0" indent="0" eaLnBrk="1" hangingPunct="1">
              <a:lnSpc>
                <a:spcPts val="3000"/>
              </a:lnSpc>
              <a:buNone/>
            </a:pPr>
            <a:endParaRPr lang="en-US" altLang="zh-TW" b="1" dirty="0" smtClean="0">
              <a:latin typeface="標楷體" panose="03000509000000000000" pitchFamily="65" charset="-120"/>
              <a:ea typeface="標楷體" panose="03000509000000000000" pitchFamily="65" charset="-120"/>
            </a:endParaRPr>
          </a:p>
          <a:p>
            <a:pPr marL="0" indent="0" eaLnBrk="1" hangingPunct="1">
              <a:lnSpc>
                <a:spcPts val="3000"/>
              </a:lnSpc>
              <a:buNone/>
            </a:pPr>
            <a:r>
              <a:rPr lang="zh-TW" altLang="en-US" b="1" dirty="0" smtClean="0">
                <a:solidFill>
                  <a:srgbClr val="FF0000"/>
                </a:solidFill>
                <a:latin typeface="微軟正黑體" panose="020B0604030504040204" pitchFamily="34" charset="-120"/>
                <a:ea typeface="微軟正黑體" panose="020B0604030504040204" pitchFamily="34" charset="-120"/>
              </a:rPr>
              <a:t>二、教評會</a:t>
            </a:r>
            <a:r>
              <a:rPr lang="en-US" altLang="zh-TW" b="1" dirty="0" smtClean="0">
                <a:solidFill>
                  <a:srgbClr val="FF0000"/>
                </a:solidFill>
                <a:latin typeface="微軟正黑體" panose="020B0604030504040204" pitchFamily="34" charset="-120"/>
                <a:ea typeface="微軟正黑體" panose="020B0604030504040204" pitchFamily="34" charset="-120"/>
              </a:rPr>
              <a:t>(</a:t>
            </a:r>
            <a:r>
              <a:rPr lang="zh-TW" altLang="en-US" b="1" dirty="0" smtClean="0">
                <a:solidFill>
                  <a:srgbClr val="FF0000"/>
                </a:solidFill>
                <a:latin typeface="微軟正黑體" panose="020B0604030504040204" pitchFamily="34" charset="-120"/>
                <a:ea typeface="微軟正黑體" panose="020B0604030504040204" pitchFamily="34" charset="-120"/>
              </a:rPr>
              <a:t>或甄選會</a:t>
            </a:r>
            <a:r>
              <a:rPr lang="en-US" altLang="zh-TW" b="1" dirty="0" smtClean="0">
                <a:solidFill>
                  <a:srgbClr val="FF0000"/>
                </a:solidFill>
                <a:latin typeface="微軟正黑體" panose="020B0604030504040204" pitchFamily="34" charset="-120"/>
                <a:ea typeface="微軟正黑體" panose="020B0604030504040204" pitchFamily="34" charset="-120"/>
              </a:rPr>
              <a:t>)</a:t>
            </a:r>
            <a:r>
              <a:rPr lang="zh-TW" altLang="en-US" b="1" dirty="0" smtClean="0">
                <a:solidFill>
                  <a:srgbClr val="FF0000"/>
                </a:solidFill>
                <a:latin typeface="微軟正黑體" panose="020B0604030504040204" pitchFamily="34" charset="-120"/>
                <a:ea typeface="微軟正黑體" panose="020B0604030504040204" pitchFamily="34" charset="-120"/>
              </a:rPr>
              <a:t>會議紀錄日期時間，需在甄選錄取</a:t>
            </a:r>
            <a:endParaRPr lang="en-US" altLang="zh-TW" b="1" dirty="0" smtClean="0">
              <a:solidFill>
                <a:srgbClr val="FF0000"/>
              </a:solidFill>
              <a:latin typeface="微軟正黑體" panose="020B0604030504040204" pitchFamily="34" charset="-120"/>
              <a:ea typeface="微軟正黑體" panose="020B0604030504040204" pitchFamily="34" charset="-120"/>
            </a:endParaRPr>
          </a:p>
          <a:p>
            <a:pPr marL="0" indent="0" eaLnBrk="1" hangingPunct="1">
              <a:lnSpc>
                <a:spcPts val="3000"/>
              </a:lnSpc>
              <a:buNone/>
            </a:pPr>
            <a:r>
              <a:rPr lang="zh-TW" altLang="en-US" b="1" dirty="0" smtClean="0">
                <a:solidFill>
                  <a:srgbClr val="FF0000"/>
                </a:solidFill>
                <a:latin typeface="微軟正黑體" panose="020B0604030504040204" pitchFamily="34" charset="-120"/>
                <a:ea typeface="微軟正黑體" panose="020B0604030504040204" pitchFamily="34" charset="-120"/>
              </a:rPr>
              <a:t>    結果公告之前。</a:t>
            </a:r>
            <a:endParaRPr lang="en-US" altLang="zh-TW" b="1" dirty="0" smtClean="0">
              <a:solidFill>
                <a:srgbClr val="FF0000"/>
              </a:solidFill>
              <a:latin typeface="微軟正黑體" panose="020B0604030504040204" pitchFamily="34" charset="-120"/>
              <a:ea typeface="微軟正黑體" panose="020B0604030504040204" pitchFamily="34" charset="-120"/>
            </a:endParaRPr>
          </a:p>
        </p:txBody>
      </p:sp>
      <p:sp>
        <p:nvSpPr>
          <p:cNvPr id="5" name="圓角矩形 4"/>
          <p:cNvSpPr/>
          <p:nvPr/>
        </p:nvSpPr>
        <p:spPr>
          <a:xfrm>
            <a:off x="2424113" y="476251"/>
            <a:ext cx="2159000" cy="822325"/>
          </a:xfrm>
          <a:prstGeom prst="roundRect">
            <a:avLst/>
          </a:prstGeom>
          <a:solidFill>
            <a:srgbClr val="FF9999"/>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甄選作業</a:t>
            </a:r>
          </a:p>
        </p:txBody>
      </p:sp>
      <p:sp>
        <p:nvSpPr>
          <p:cNvPr id="4" name="向右箭號 3"/>
          <p:cNvSpPr/>
          <p:nvPr/>
        </p:nvSpPr>
        <p:spPr>
          <a:xfrm>
            <a:off x="4241802" y="1920011"/>
            <a:ext cx="576262" cy="42386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buFontTx/>
              <a:buNone/>
              <a:defRPr/>
            </a:pPr>
            <a:endParaRPr kumimoji="1" lang="zh-TW" altLang="en-US">
              <a:solidFill>
                <a:prstClr val="white"/>
              </a:solidFill>
            </a:endParaRPr>
          </a:p>
        </p:txBody>
      </p:sp>
      <p:sp>
        <p:nvSpPr>
          <p:cNvPr id="8" name="向右箭號 7"/>
          <p:cNvSpPr/>
          <p:nvPr/>
        </p:nvSpPr>
        <p:spPr>
          <a:xfrm>
            <a:off x="5530376" y="1891234"/>
            <a:ext cx="576263" cy="42386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buFontTx/>
              <a:buNone/>
              <a:defRPr/>
            </a:pPr>
            <a:endParaRPr kumimoji="1" lang="zh-TW" altLang="en-US">
              <a:solidFill>
                <a:prstClr val="white"/>
              </a:solidFill>
            </a:endParaRPr>
          </a:p>
        </p:txBody>
      </p:sp>
      <p:sp>
        <p:nvSpPr>
          <p:cNvPr id="13" name="向右箭號 12"/>
          <p:cNvSpPr/>
          <p:nvPr/>
        </p:nvSpPr>
        <p:spPr>
          <a:xfrm>
            <a:off x="7032626" y="1891234"/>
            <a:ext cx="576263" cy="42386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buFontTx/>
              <a:buNone/>
              <a:defRPr/>
            </a:pPr>
            <a:endParaRPr kumimoji="1" lang="zh-TW" altLang="en-US">
              <a:solidFill>
                <a:prstClr val="white"/>
              </a:solidFill>
            </a:endParaRPr>
          </a:p>
        </p:txBody>
      </p:sp>
      <p:sp>
        <p:nvSpPr>
          <p:cNvPr id="14" name="向右箭號 13"/>
          <p:cNvSpPr/>
          <p:nvPr/>
        </p:nvSpPr>
        <p:spPr>
          <a:xfrm>
            <a:off x="2327227" y="2467924"/>
            <a:ext cx="576263" cy="42227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buFontTx/>
              <a:buNone/>
              <a:defRPr/>
            </a:pPr>
            <a:endParaRPr kumimoji="1" lang="zh-TW" altLang="en-US">
              <a:solidFill>
                <a:prstClr val="white"/>
              </a:solidFill>
            </a:endParaRPr>
          </a:p>
        </p:txBody>
      </p:sp>
      <p:sp>
        <p:nvSpPr>
          <p:cNvPr id="15" name="向右箭號 14"/>
          <p:cNvSpPr/>
          <p:nvPr/>
        </p:nvSpPr>
        <p:spPr>
          <a:xfrm>
            <a:off x="5485085" y="2475388"/>
            <a:ext cx="576263" cy="42227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buFontTx/>
              <a:buNone/>
              <a:defRPr/>
            </a:pPr>
            <a:endParaRPr kumimoji="1" lang="zh-TW" altLang="en-US">
              <a:solidFill>
                <a:prstClr val="white"/>
              </a:solidFill>
            </a:endParaRPr>
          </a:p>
        </p:txBody>
      </p:sp>
      <p:sp>
        <p:nvSpPr>
          <p:cNvPr id="16" name="向右箭號 15"/>
          <p:cNvSpPr/>
          <p:nvPr/>
        </p:nvSpPr>
        <p:spPr>
          <a:xfrm>
            <a:off x="7429192" y="2467925"/>
            <a:ext cx="576262" cy="42227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buFontTx/>
              <a:buNone/>
              <a:defRPr/>
            </a:pPr>
            <a:endParaRPr kumimoji="1" lang="zh-TW" altLang="en-US">
              <a:solidFill>
                <a:prstClr val="white"/>
              </a:solidFill>
            </a:endParaRPr>
          </a:p>
        </p:txBody>
      </p:sp>
    </p:spTree>
    <p:extLst>
      <p:ext uri="{BB962C8B-B14F-4D97-AF65-F5344CB8AC3E}">
        <p14:creationId xmlns:p14="http://schemas.microsoft.com/office/powerpoint/2010/main" val="902028620"/>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8" name="內容版面配置區 3"/>
          <p:cNvPicPr>
            <a:picLocks noGrp="1" noChangeAspect="1"/>
          </p:cNvPicPr>
          <p:nvPr>
            <p:ph idx="1"/>
          </p:nvPr>
        </p:nvPicPr>
        <p:blipFill>
          <a:blip r:embed="rId2">
            <a:extLst>
              <a:ext uri="{28A0092B-C50C-407E-A947-70E740481C1C}">
                <a14:useLocalDpi xmlns:a14="http://schemas.microsoft.com/office/drawing/2010/main" val="0"/>
              </a:ext>
            </a:extLst>
          </a:blip>
          <a:srcRect/>
          <a:stretch>
            <a:fillRect/>
          </a:stretch>
        </p:blipFill>
        <p:spPr>
          <a:xfrm>
            <a:off x="2085975" y="1787525"/>
            <a:ext cx="2681288" cy="4724400"/>
          </a:xfrm>
        </p:spPr>
      </p:pic>
      <p:pic>
        <p:nvPicPr>
          <p:cNvPr id="24579" name="圖片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032375" y="1787525"/>
            <a:ext cx="255905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0" name="圖片 6"/>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623175" y="1770064"/>
            <a:ext cx="2559050" cy="4700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圓角矩形 5"/>
          <p:cNvSpPr/>
          <p:nvPr/>
        </p:nvSpPr>
        <p:spPr>
          <a:xfrm>
            <a:off x="2023666" y="795338"/>
            <a:ext cx="2870200" cy="822325"/>
          </a:xfrm>
          <a:prstGeom prst="roundRect">
            <a:avLst/>
          </a:prstGeom>
          <a:solidFill>
            <a:srgbClr val="FF9999"/>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教網各校公告</a:t>
            </a:r>
          </a:p>
        </p:txBody>
      </p:sp>
      <p:sp>
        <p:nvSpPr>
          <p:cNvPr id="7" name="圓角矩形 6"/>
          <p:cNvSpPr/>
          <p:nvPr/>
        </p:nvSpPr>
        <p:spPr>
          <a:xfrm>
            <a:off x="5348777" y="795338"/>
            <a:ext cx="2160588" cy="822325"/>
          </a:xfrm>
          <a:prstGeom prst="roundRect">
            <a:avLst/>
          </a:prstGeom>
          <a:solidFill>
            <a:srgbClr val="00B05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代課人力</a:t>
            </a:r>
          </a:p>
        </p:txBody>
      </p:sp>
      <p:sp>
        <p:nvSpPr>
          <p:cNvPr id="8" name="圓角矩形 7"/>
          <p:cNvSpPr/>
          <p:nvPr/>
        </p:nvSpPr>
        <p:spPr>
          <a:xfrm>
            <a:off x="7964276" y="795338"/>
            <a:ext cx="2159000" cy="822325"/>
          </a:xfrm>
          <a:prstGeom prst="roundRect">
            <a:avLst/>
          </a:prstGeom>
          <a:solidFill>
            <a:srgbClr val="7030A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校網首頁</a:t>
            </a:r>
          </a:p>
        </p:txBody>
      </p:sp>
      <p:sp>
        <p:nvSpPr>
          <p:cNvPr id="9" name="圓角矩形 8"/>
          <p:cNvSpPr/>
          <p:nvPr/>
        </p:nvSpPr>
        <p:spPr>
          <a:xfrm>
            <a:off x="4993971" y="134938"/>
            <a:ext cx="2870200" cy="584200"/>
          </a:xfrm>
          <a:prstGeom prst="roundRect">
            <a:avLst/>
          </a:prstGeom>
          <a:solidFill>
            <a:srgbClr val="FFCC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buFontTx/>
              <a:buNone/>
              <a:defRPr/>
            </a:pPr>
            <a:endParaRPr kumimoji="1" lang="en-US" altLang="zh-TW" sz="3200" dirty="0">
              <a:solidFill>
                <a:prstClr val="white"/>
              </a:solidFill>
              <a:latin typeface="標楷體" panose="03000509000000000000" pitchFamily="65" charset="-120"/>
              <a:ea typeface="標楷體" panose="03000509000000000000" pitchFamily="65" charset="-120"/>
            </a:endParaRPr>
          </a:p>
          <a:p>
            <a:pPr algn="ctr">
              <a:buFontTx/>
              <a:buNone/>
              <a:defRPr/>
            </a:pPr>
            <a:r>
              <a:rPr kumimoji="1" lang="zh-TW" altLang="en-US" sz="3200" dirty="0">
                <a:solidFill>
                  <a:prstClr val="white"/>
                </a:solidFill>
                <a:latin typeface="標楷體" panose="03000509000000000000" pitchFamily="65" charset="-120"/>
                <a:ea typeface="標楷體" panose="03000509000000000000" pitchFamily="65" charset="-120"/>
              </a:rPr>
              <a:t> </a:t>
            </a:r>
            <a:r>
              <a:rPr kumimoji="1" lang="zh-TW" altLang="en-US" sz="3200" b="1" dirty="0">
                <a:solidFill>
                  <a:prstClr val="white"/>
                </a:solidFill>
                <a:latin typeface="微軟正黑體" panose="020B0604030504040204" pitchFamily="34" charset="-120"/>
                <a:ea typeface="微軟正黑體" panose="020B0604030504040204" pitchFamily="34" charset="-120"/>
              </a:rPr>
              <a:t>第一次公告</a:t>
            </a:r>
          </a:p>
          <a:p>
            <a:pPr>
              <a:buFont typeface="Wingdings" panose="05000000000000000000" pitchFamily="2" charset="2"/>
              <a:buNone/>
              <a:defRPr/>
            </a:pPr>
            <a:endParaRPr kumimoji="1" lang="zh-TW" altLang="en-US" sz="3200" dirty="0">
              <a:solidFill>
                <a:prstClr val="white"/>
              </a:solidFill>
              <a:ea typeface="標楷體" panose="03000509000000000000" pitchFamily="65" charset="-120"/>
            </a:endParaRPr>
          </a:p>
        </p:txBody>
      </p:sp>
    </p:spTree>
    <p:extLst>
      <p:ext uri="{BB962C8B-B14F-4D97-AF65-F5344CB8AC3E}">
        <p14:creationId xmlns:p14="http://schemas.microsoft.com/office/powerpoint/2010/main" val="4129592978"/>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2" name="內容版面配置區 3"/>
          <p:cNvPicPr>
            <a:picLocks noGrp="1" noChangeAspect="1"/>
          </p:cNvPicPr>
          <p:nvPr>
            <p:ph idx="1"/>
          </p:nvPr>
        </p:nvPicPr>
        <p:blipFill>
          <a:blip r:embed="rId2">
            <a:extLst>
              <a:ext uri="{28A0092B-C50C-407E-A947-70E740481C1C}">
                <a14:useLocalDpi xmlns:a14="http://schemas.microsoft.com/office/drawing/2010/main" val="0"/>
              </a:ext>
            </a:extLst>
          </a:blip>
          <a:srcRect/>
          <a:stretch>
            <a:fillRect/>
          </a:stretch>
        </p:blipFill>
        <p:spPr>
          <a:xfrm>
            <a:off x="2295525" y="2222500"/>
            <a:ext cx="2916238" cy="4052888"/>
          </a:xfrm>
        </p:spPr>
      </p:pic>
      <p:pic>
        <p:nvPicPr>
          <p:cNvPr id="25603" name="圖片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72100" y="1287463"/>
            <a:ext cx="3600450"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圓角矩形 4"/>
          <p:cNvSpPr/>
          <p:nvPr/>
        </p:nvSpPr>
        <p:spPr>
          <a:xfrm>
            <a:off x="2318544" y="1396693"/>
            <a:ext cx="2870200" cy="661987"/>
          </a:xfrm>
          <a:prstGeom prst="roundRect">
            <a:avLst/>
          </a:prstGeom>
          <a:solidFill>
            <a:srgbClr val="FF9999"/>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教網各校公告</a:t>
            </a:r>
          </a:p>
        </p:txBody>
      </p:sp>
      <p:sp>
        <p:nvSpPr>
          <p:cNvPr id="7" name="圓角矩形 6"/>
          <p:cNvSpPr/>
          <p:nvPr/>
        </p:nvSpPr>
        <p:spPr>
          <a:xfrm>
            <a:off x="6092031" y="439739"/>
            <a:ext cx="2160588" cy="731837"/>
          </a:xfrm>
          <a:prstGeom prst="roundRect">
            <a:avLst/>
          </a:prstGeom>
          <a:solidFill>
            <a:srgbClr val="7030A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校網首頁</a:t>
            </a:r>
          </a:p>
        </p:txBody>
      </p:sp>
      <p:sp>
        <p:nvSpPr>
          <p:cNvPr id="8" name="圓角矩形 7"/>
          <p:cNvSpPr/>
          <p:nvPr/>
        </p:nvSpPr>
        <p:spPr>
          <a:xfrm>
            <a:off x="2385219" y="298143"/>
            <a:ext cx="2736850" cy="962024"/>
          </a:xfrm>
          <a:prstGeom prst="roundRect">
            <a:avLst/>
          </a:prstGeom>
          <a:solidFill>
            <a:srgbClr val="FFCC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buFontTx/>
              <a:buNone/>
              <a:defRPr/>
            </a:pPr>
            <a:endParaRPr kumimoji="1" lang="en-US" altLang="zh-TW" sz="3200" dirty="0">
              <a:solidFill>
                <a:prstClr val="white"/>
              </a:solidFill>
              <a:latin typeface="標楷體" panose="03000509000000000000" pitchFamily="65" charset="-120"/>
              <a:ea typeface="標楷體" panose="03000509000000000000" pitchFamily="65" charset="-120"/>
            </a:endParaRPr>
          </a:p>
          <a:p>
            <a:pPr>
              <a:buFontTx/>
              <a:buNone/>
              <a:defRPr/>
            </a:pPr>
            <a:r>
              <a:rPr kumimoji="1" lang="zh-TW" altLang="en-US" sz="3200" dirty="0">
                <a:solidFill>
                  <a:prstClr val="white"/>
                </a:solidFill>
                <a:latin typeface="標楷體" panose="03000509000000000000" pitchFamily="65" charset="-120"/>
                <a:ea typeface="標楷體" panose="03000509000000000000" pitchFamily="65" charset="-120"/>
              </a:rPr>
              <a:t> </a:t>
            </a:r>
            <a:r>
              <a:rPr kumimoji="1" lang="zh-TW" altLang="en-US" sz="3200" b="1" dirty="0">
                <a:solidFill>
                  <a:prstClr val="white"/>
                </a:solidFill>
                <a:latin typeface="微軟正黑體" panose="020B0604030504040204" pitchFamily="34" charset="-120"/>
                <a:ea typeface="微軟正黑體" panose="020B0604030504040204" pitchFamily="34" charset="-120"/>
              </a:rPr>
              <a:t>第二次公告  一招甄選結果</a:t>
            </a:r>
          </a:p>
          <a:p>
            <a:pPr>
              <a:buFont typeface="Wingdings" panose="05000000000000000000" pitchFamily="2" charset="2"/>
              <a:buNone/>
              <a:defRPr/>
            </a:pPr>
            <a:endParaRPr kumimoji="1" lang="zh-TW" altLang="en-US" sz="3200" dirty="0">
              <a:solidFill>
                <a:prstClr val="white"/>
              </a:solidFill>
              <a:ea typeface="標楷體" panose="03000509000000000000" pitchFamily="65" charset="-120"/>
            </a:endParaRPr>
          </a:p>
        </p:txBody>
      </p:sp>
    </p:spTree>
    <p:extLst>
      <p:ext uri="{BB962C8B-B14F-4D97-AF65-F5344CB8AC3E}">
        <p14:creationId xmlns:p14="http://schemas.microsoft.com/office/powerpoint/2010/main" val="133856549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內容版面配置區 3"/>
          <p:cNvPicPr>
            <a:picLocks noGrp="1" noChangeAspect="1"/>
          </p:cNvPicPr>
          <p:nvPr>
            <p:ph idx="1"/>
          </p:nvPr>
        </p:nvPicPr>
        <p:blipFill>
          <a:blip r:embed="rId2">
            <a:extLst>
              <a:ext uri="{28A0092B-C50C-407E-A947-70E740481C1C}">
                <a14:useLocalDpi xmlns:a14="http://schemas.microsoft.com/office/drawing/2010/main" val="0"/>
              </a:ext>
            </a:extLst>
          </a:blip>
          <a:srcRect/>
          <a:stretch>
            <a:fillRect/>
          </a:stretch>
        </p:blipFill>
        <p:spPr>
          <a:xfrm>
            <a:off x="2579689" y="2276475"/>
            <a:ext cx="2808287" cy="4464050"/>
          </a:xfrm>
        </p:spPr>
      </p:pic>
      <p:pic>
        <p:nvPicPr>
          <p:cNvPr id="26627" name="圖片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789614" y="1341438"/>
            <a:ext cx="3494087" cy="5067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圓角矩形 4"/>
          <p:cNvSpPr/>
          <p:nvPr/>
        </p:nvSpPr>
        <p:spPr>
          <a:xfrm>
            <a:off x="2517776" y="1488509"/>
            <a:ext cx="2870200" cy="661987"/>
          </a:xfrm>
          <a:prstGeom prst="roundRect">
            <a:avLst/>
          </a:prstGeom>
          <a:solidFill>
            <a:srgbClr val="FF9999"/>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教網各校公告</a:t>
            </a:r>
          </a:p>
        </p:txBody>
      </p:sp>
      <p:sp>
        <p:nvSpPr>
          <p:cNvPr id="6" name="圓角矩形 5"/>
          <p:cNvSpPr/>
          <p:nvPr/>
        </p:nvSpPr>
        <p:spPr>
          <a:xfrm>
            <a:off x="6753699" y="419101"/>
            <a:ext cx="2160588" cy="731837"/>
          </a:xfrm>
          <a:prstGeom prst="roundRect">
            <a:avLst/>
          </a:prstGeom>
          <a:solidFill>
            <a:srgbClr val="7030A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校網首頁</a:t>
            </a:r>
          </a:p>
        </p:txBody>
      </p:sp>
      <p:sp>
        <p:nvSpPr>
          <p:cNvPr id="7" name="圓角矩形 6"/>
          <p:cNvSpPr/>
          <p:nvPr/>
        </p:nvSpPr>
        <p:spPr>
          <a:xfrm>
            <a:off x="2517776" y="358776"/>
            <a:ext cx="2995612" cy="982662"/>
          </a:xfrm>
          <a:prstGeom prst="roundRect">
            <a:avLst/>
          </a:prstGeom>
          <a:solidFill>
            <a:srgbClr val="FFCC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buFontTx/>
              <a:buNone/>
              <a:defRPr/>
            </a:pPr>
            <a:endParaRPr kumimoji="1" lang="en-US" altLang="zh-TW" sz="3200" u="sng" dirty="0">
              <a:solidFill>
                <a:prstClr val="white"/>
              </a:solidFill>
              <a:latin typeface="標楷體" panose="03000509000000000000" pitchFamily="65" charset="-120"/>
              <a:ea typeface="標楷體" panose="03000509000000000000" pitchFamily="65" charset="-120"/>
            </a:endParaRPr>
          </a:p>
          <a:p>
            <a:pPr algn="ctr">
              <a:buFontTx/>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第三次公告 </a:t>
            </a:r>
            <a:endParaRPr kumimoji="1" lang="en-US" altLang="zh-TW" sz="3200" b="1" dirty="0">
              <a:solidFill>
                <a:prstClr val="white"/>
              </a:solidFill>
              <a:latin typeface="微軟正黑體" panose="020B0604030504040204" pitchFamily="34" charset="-120"/>
              <a:ea typeface="微軟正黑體" panose="020B0604030504040204" pitchFamily="34" charset="-120"/>
            </a:endParaRPr>
          </a:p>
          <a:p>
            <a:pPr algn="ctr">
              <a:buFontTx/>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二招甄選結果</a:t>
            </a:r>
          </a:p>
          <a:p>
            <a:pPr>
              <a:buFont typeface="Wingdings" panose="05000000000000000000" pitchFamily="2" charset="2"/>
              <a:buNone/>
              <a:defRPr/>
            </a:pPr>
            <a:endParaRPr kumimoji="1" lang="zh-TW" altLang="en-US" sz="3200" dirty="0">
              <a:solidFill>
                <a:prstClr val="white"/>
              </a:solidFill>
              <a:ea typeface="標楷體" panose="03000509000000000000" pitchFamily="65" charset="-120"/>
            </a:endParaRPr>
          </a:p>
        </p:txBody>
      </p:sp>
    </p:spTree>
    <p:extLst>
      <p:ext uri="{BB962C8B-B14F-4D97-AF65-F5344CB8AC3E}">
        <p14:creationId xmlns:p14="http://schemas.microsoft.com/office/powerpoint/2010/main" val="3122594374"/>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內容版面配置區 3"/>
          <p:cNvPicPr>
            <a:picLocks noGrp="1" noChangeAspect="1"/>
          </p:cNvPicPr>
          <p:nvPr>
            <p:ph idx="1"/>
          </p:nvPr>
        </p:nvPicPr>
        <p:blipFill>
          <a:blip r:embed="rId2">
            <a:extLst>
              <a:ext uri="{28A0092B-C50C-407E-A947-70E740481C1C}">
                <a14:useLocalDpi xmlns:a14="http://schemas.microsoft.com/office/drawing/2010/main" val="0"/>
              </a:ext>
            </a:extLst>
          </a:blip>
          <a:srcRect/>
          <a:stretch>
            <a:fillRect/>
          </a:stretch>
        </p:blipFill>
        <p:spPr>
          <a:xfrm>
            <a:off x="2747964" y="2316163"/>
            <a:ext cx="2592387" cy="4044950"/>
          </a:xfrm>
        </p:spPr>
      </p:pic>
      <p:pic>
        <p:nvPicPr>
          <p:cNvPr id="27651" name="圖片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591175" y="1379539"/>
            <a:ext cx="3024188" cy="501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圓角矩形 4"/>
          <p:cNvSpPr/>
          <p:nvPr/>
        </p:nvSpPr>
        <p:spPr>
          <a:xfrm>
            <a:off x="2505075" y="1345420"/>
            <a:ext cx="2870200" cy="665163"/>
          </a:xfrm>
          <a:prstGeom prst="roundRect">
            <a:avLst/>
          </a:prstGeom>
          <a:solidFill>
            <a:srgbClr val="FF9999"/>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教網各校公告</a:t>
            </a:r>
          </a:p>
        </p:txBody>
      </p:sp>
      <p:sp>
        <p:nvSpPr>
          <p:cNvPr id="6" name="圓角矩形 5"/>
          <p:cNvSpPr/>
          <p:nvPr/>
        </p:nvSpPr>
        <p:spPr>
          <a:xfrm>
            <a:off x="6022975" y="484522"/>
            <a:ext cx="2160588" cy="665163"/>
          </a:xfrm>
          <a:prstGeom prst="roundRect">
            <a:avLst/>
          </a:prstGeom>
          <a:solidFill>
            <a:srgbClr val="7030A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校網首頁</a:t>
            </a:r>
          </a:p>
        </p:txBody>
      </p:sp>
      <p:sp>
        <p:nvSpPr>
          <p:cNvPr id="7" name="圓角矩形 6"/>
          <p:cNvSpPr/>
          <p:nvPr/>
        </p:nvSpPr>
        <p:spPr>
          <a:xfrm>
            <a:off x="2505075" y="227027"/>
            <a:ext cx="2809875" cy="965603"/>
          </a:xfrm>
          <a:prstGeom prst="roundRect">
            <a:avLst/>
          </a:prstGeom>
          <a:solidFill>
            <a:srgbClr val="FFCC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buFontTx/>
              <a:buNone/>
              <a:defRPr/>
            </a:pPr>
            <a:endParaRPr kumimoji="1" lang="en-US" altLang="zh-TW" sz="3200" dirty="0">
              <a:solidFill>
                <a:prstClr val="white"/>
              </a:solidFill>
              <a:latin typeface="標楷體" panose="03000509000000000000" pitchFamily="65" charset="-120"/>
              <a:ea typeface="標楷體" panose="03000509000000000000" pitchFamily="65" charset="-120"/>
            </a:endParaRPr>
          </a:p>
          <a:p>
            <a:pPr>
              <a:buFontTx/>
              <a:buNone/>
              <a:defRPr/>
            </a:pPr>
            <a:r>
              <a:rPr kumimoji="1" lang="zh-TW" altLang="en-US" sz="3200" dirty="0">
                <a:solidFill>
                  <a:prstClr val="white"/>
                </a:solidFill>
                <a:latin typeface="標楷體" panose="03000509000000000000" pitchFamily="65" charset="-120"/>
                <a:ea typeface="標楷體" panose="03000509000000000000" pitchFamily="65" charset="-120"/>
              </a:rPr>
              <a:t> </a:t>
            </a:r>
            <a:r>
              <a:rPr kumimoji="1" lang="zh-TW" altLang="en-US" sz="3200" b="1" dirty="0">
                <a:solidFill>
                  <a:prstClr val="white"/>
                </a:solidFill>
                <a:latin typeface="微軟正黑體" panose="020B0604030504040204" pitchFamily="34" charset="-120"/>
                <a:ea typeface="微軟正黑體" panose="020B0604030504040204" pitchFamily="34" charset="-120"/>
              </a:rPr>
              <a:t>第四次公告  三招甄選結果</a:t>
            </a:r>
          </a:p>
          <a:p>
            <a:pPr>
              <a:buFont typeface="Wingdings" panose="05000000000000000000" pitchFamily="2" charset="2"/>
              <a:buNone/>
              <a:defRPr/>
            </a:pPr>
            <a:endParaRPr kumimoji="1" lang="zh-TW" altLang="en-US" sz="3200" dirty="0">
              <a:solidFill>
                <a:prstClr val="white"/>
              </a:solidFill>
              <a:ea typeface="標楷體" panose="03000509000000000000" pitchFamily="65" charset="-120"/>
            </a:endParaRPr>
          </a:p>
        </p:txBody>
      </p:sp>
    </p:spTree>
    <p:extLst>
      <p:ext uri="{BB962C8B-B14F-4D97-AF65-F5344CB8AC3E}">
        <p14:creationId xmlns:p14="http://schemas.microsoft.com/office/powerpoint/2010/main" val="2293372598"/>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內容版面配置區 1"/>
          <p:cNvSpPr>
            <a:spLocks noGrp="1"/>
          </p:cNvSpPr>
          <p:nvPr>
            <p:ph idx="1"/>
          </p:nvPr>
        </p:nvSpPr>
        <p:spPr>
          <a:xfrm>
            <a:off x="1919288" y="2017713"/>
            <a:ext cx="8559800" cy="4114800"/>
          </a:xfrm>
        </p:spPr>
        <p:txBody>
          <a:bodyPr rtlCol="0">
            <a:normAutofit/>
          </a:bodyPr>
          <a:lstStyle/>
          <a:p>
            <a:pPr eaLnBrk="1" fontAlgn="auto" hangingPunct="1">
              <a:buFont typeface="Arial"/>
              <a:buChar char="•"/>
              <a:defRPr/>
            </a:pPr>
            <a:endParaRPr lang="zh-TW" altLang="en-US" dirty="0">
              <a:solidFill>
                <a:schemeClr val="tx1">
                  <a:lumMod val="85000"/>
                  <a:lumOff val="15000"/>
                </a:schemeClr>
              </a:solidFill>
            </a:endParaRPr>
          </a:p>
          <a:p>
            <a:pPr marL="0" indent="0" eaLnBrk="1" fontAlgn="auto" hangingPunct="1">
              <a:buNone/>
              <a:defRPr/>
            </a:pPr>
            <a:endParaRPr lang="zh-TW" altLang="en-US" dirty="0">
              <a:solidFill>
                <a:schemeClr val="tx1">
                  <a:lumMod val="85000"/>
                  <a:lumOff val="15000"/>
                </a:schemeClr>
              </a:solidFill>
            </a:endParaRPr>
          </a:p>
        </p:txBody>
      </p:sp>
      <p:graphicFrame>
        <p:nvGraphicFramePr>
          <p:cNvPr id="3" name="表格 2"/>
          <p:cNvGraphicFramePr>
            <a:graphicFrameLocks noGrp="1"/>
          </p:cNvGraphicFramePr>
          <p:nvPr>
            <p:extLst>
              <p:ext uri="{D42A27DB-BD31-4B8C-83A1-F6EECF244321}">
                <p14:modId xmlns:p14="http://schemas.microsoft.com/office/powerpoint/2010/main" val="3468511615"/>
              </p:ext>
            </p:extLst>
          </p:nvPr>
        </p:nvGraphicFramePr>
        <p:xfrm>
          <a:off x="1323833" y="1778000"/>
          <a:ext cx="9799093" cy="4447576"/>
        </p:xfrm>
        <a:graphic>
          <a:graphicData uri="http://schemas.openxmlformats.org/drawingml/2006/table">
            <a:tbl>
              <a:tblPr firstRow="1" bandRow="1">
                <a:tableStyleId>{8A107856-5554-42FB-B03E-39F5DBC370BA}</a:tableStyleId>
              </a:tblPr>
              <a:tblGrid>
                <a:gridCol w="566199"/>
                <a:gridCol w="2358764"/>
                <a:gridCol w="6874130"/>
              </a:tblGrid>
              <a:tr h="480014">
                <a:tc>
                  <a:txBody>
                    <a:bodyPr/>
                    <a:lstStyle/>
                    <a:p>
                      <a:endParaRPr lang="zh-TW" altLang="en-US" sz="1800" dirty="0"/>
                    </a:p>
                  </a:txBody>
                  <a:tcPr marL="91456" marR="91456" marT="45709" marB="45709"/>
                </a:tc>
                <a:tc>
                  <a:txBody>
                    <a:bodyPr/>
                    <a:lstStyle/>
                    <a:p>
                      <a:pPr algn="ct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錯誤樣態</a:t>
                      </a:r>
                      <a:endParaRPr lang="zh-TW" altLang="en-US" sz="2400" b="1" dirty="0">
                        <a:latin typeface="微軟正黑體" panose="020B0604030504040204" pitchFamily="34" charset="-120"/>
                        <a:ea typeface="微軟正黑體" panose="020B0604030504040204" pitchFamily="34" charset="-120"/>
                      </a:endParaRPr>
                    </a:p>
                  </a:txBody>
                  <a:tcPr marL="91456" marR="91456" marT="45709" marB="45709" anchor="ctr"/>
                </a:tc>
                <a:tc>
                  <a:txBody>
                    <a:bodyPr/>
                    <a:lstStyle/>
                    <a:p>
                      <a:pPr algn="ct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查核缺失事項及意見</a:t>
                      </a:r>
                      <a:endParaRPr lang="zh-TW" altLang="en-US" sz="2400" b="1" dirty="0">
                        <a:latin typeface="微軟正黑體" panose="020B0604030504040204" pitchFamily="34" charset="-120"/>
                        <a:ea typeface="微軟正黑體" panose="020B0604030504040204" pitchFamily="34" charset="-120"/>
                      </a:endParaRPr>
                    </a:p>
                  </a:txBody>
                  <a:tcPr marL="91456" marR="91456" marT="45709" marB="45709" anchor="ctr"/>
                </a:tc>
              </a:tr>
              <a:tr h="1234417">
                <a:tc>
                  <a:txBody>
                    <a:bodyPr/>
                    <a:lstStyle/>
                    <a:p>
                      <a:pPr algn="l"/>
                      <a:r>
                        <a:rPr lang="en-US" altLang="zh-TW" sz="2400" b="1" dirty="0" smtClean="0">
                          <a:latin typeface="微軟正黑體" panose="020B0604030504040204" pitchFamily="34" charset="-120"/>
                          <a:ea typeface="微軟正黑體" panose="020B0604030504040204" pitchFamily="34" charset="-120"/>
                        </a:rPr>
                        <a:t>  </a:t>
                      </a:r>
                    </a:p>
                    <a:p>
                      <a:pPr algn="l"/>
                      <a:r>
                        <a:rPr lang="en-US" altLang="zh-TW" sz="2400" b="1" baseline="0" dirty="0" smtClean="0">
                          <a:latin typeface="微軟正黑體" panose="020B0604030504040204" pitchFamily="34" charset="-120"/>
                          <a:ea typeface="微軟正黑體" panose="020B0604030504040204" pitchFamily="34" charset="-120"/>
                        </a:rPr>
                        <a:t>  </a:t>
                      </a:r>
                      <a:r>
                        <a:rPr lang="en-US" altLang="zh-TW" sz="2400" b="1" dirty="0" smtClean="0">
                          <a:latin typeface="微軟正黑體" panose="020B0604030504040204" pitchFamily="34" charset="-120"/>
                          <a:ea typeface="微軟正黑體" panose="020B0604030504040204" pitchFamily="34" charset="-120"/>
                        </a:rPr>
                        <a:t>1</a:t>
                      </a:r>
                      <a:endParaRPr lang="zh-TW" altLang="en-US" sz="2400" b="1" dirty="0">
                        <a:latin typeface="微軟正黑體" panose="020B0604030504040204" pitchFamily="34" charset="-120"/>
                        <a:ea typeface="微軟正黑體" panose="020B0604030504040204" pitchFamily="34" charset="-120"/>
                      </a:endParaRPr>
                    </a:p>
                  </a:txBody>
                  <a:tcPr marL="91456" marR="91456" marT="45709" marB="45709"/>
                </a:tc>
                <a:tc>
                  <a:txBody>
                    <a:bodyPr/>
                    <a:lstStyle/>
                    <a:p>
                      <a:endPar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表件格式不符</a:t>
                      </a:r>
                    </a:p>
                    <a:p>
                      <a:endParaRPr lang="zh-TW" altLang="en-US" sz="2400" b="1" dirty="0">
                        <a:latin typeface="微軟正黑體" panose="020B0604030504040204" pitchFamily="34" charset="-120"/>
                        <a:ea typeface="微軟正黑體" panose="020B0604030504040204" pitchFamily="34" charset="-120"/>
                      </a:endParaRPr>
                    </a:p>
                  </a:txBody>
                  <a:tcPr marL="91456" marR="91456" marT="45709" marB="45709"/>
                </a:tc>
                <a:tc>
                  <a:txBody>
                    <a:bodyPr/>
                    <a:lstStyle/>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1.</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檢核表沿用舊表。</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2.</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檢核表誤用新聘案檢核表。</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3.</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聘用名冊格式不符	</a:t>
                      </a:r>
                    </a:p>
                  </a:txBody>
                  <a:tcPr marL="91456" marR="91456" marT="45709" marB="45709"/>
                </a:tc>
              </a:tr>
              <a:tr h="2640081">
                <a:tc>
                  <a:txBody>
                    <a:bodyPr/>
                    <a:lstStyle/>
                    <a:p>
                      <a:pPr algn="l"/>
                      <a:r>
                        <a:rPr lang="en-US" altLang="zh-TW" sz="2400" b="1" dirty="0" smtClean="0">
                          <a:latin typeface="微軟正黑體" panose="020B0604030504040204" pitchFamily="34" charset="-120"/>
                          <a:ea typeface="微軟正黑體" panose="020B0604030504040204" pitchFamily="34" charset="-120"/>
                        </a:rPr>
                        <a:t>   </a:t>
                      </a:r>
                    </a:p>
                    <a:p>
                      <a:pPr algn="l"/>
                      <a:endParaRPr lang="en-US" altLang="zh-TW" sz="2400" b="1" dirty="0" smtClean="0">
                        <a:latin typeface="微軟正黑體" panose="020B0604030504040204" pitchFamily="34" charset="-120"/>
                        <a:ea typeface="微軟正黑體" panose="020B0604030504040204" pitchFamily="34" charset="-120"/>
                      </a:endParaRPr>
                    </a:p>
                    <a:p>
                      <a:pPr algn="l"/>
                      <a:endParaRPr lang="en-US" altLang="zh-TW" sz="2400" b="1" dirty="0" smtClean="0">
                        <a:latin typeface="微軟正黑體" panose="020B0604030504040204" pitchFamily="34" charset="-120"/>
                        <a:ea typeface="微軟正黑體" panose="020B0604030504040204" pitchFamily="34" charset="-120"/>
                      </a:endParaRPr>
                    </a:p>
                    <a:p>
                      <a:pPr algn="l"/>
                      <a:r>
                        <a:rPr lang="en-US" altLang="zh-TW" sz="2400" b="1" dirty="0" smtClean="0">
                          <a:latin typeface="微軟正黑體" panose="020B0604030504040204" pitchFamily="34" charset="-120"/>
                          <a:ea typeface="微軟正黑體" panose="020B0604030504040204" pitchFamily="34" charset="-120"/>
                        </a:rPr>
                        <a:t>  2</a:t>
                      </a:r>
                      <a:endParaRPr lang="zh-TW" altLang="en-US" sz="2400" b="1" dirty="0">
                        <a:latin typeface="微軟正黑體" panose="020B0604030504040204" pitchFamily="34" charset="-120"/>
                        <a:ea typeface="微軟正黑體" panose="020B0604030504040204" pitchFamily="34" charset="-120"/>
                      </a:endParaRPr>
                    </a:p>
                  </a:txBody>
                  <a:tcPr marL="91456" marR="91456" marT="45709" marB="45709"/>
                </a:tc>
                <a:tc>
                  <a:txBody>
                    <a:bodyPr/>
                    <a:lstStyle/>
                    <a:p>
                      <a:endPar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 </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公告資訊瑕疵	</a:t>
                      </a:r>
                    </a:p>
                    <a:p>
                      <a:endParaRPr lang="zh-TW" altLang="en-US" sz="2400" b="1" dirty="0">
                        <a:latin typeface="微軟正黑體" panose="020B0604030504040204" pitchFamily="34" charset="-120"/>
                        <a:ea typeface="微軟正黑體" panose="020B0604030504040204" pitchFamily="34" charset="-120"/>
                      </a:endParaRPr>
                    </a:p>
                  </a:txBody>
                  <a:tcPr marL="91456" marR="91456" marT="45709" marB="45709"/>
                </a:tc>
                <a:tc>
                  <a:txBody>
                    <a:bodyPr/>
                    <a:lstStyle/>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1.</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公告簡章需三處：</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rgbClr val="FF0000"/>
                          </a:solidFill>
                          <a:latin typeface="微軟正黑體" panose="020B0604030504040204" pitchFamily="34" charset="-120"/>
                          <a:ea typeface="微軟正黑體" panose="020B0604030504040204" pitchFamily="34" charset="-120"/>
                          <a:cs typeface="+mn-cs"/>
                        </a:rPr>
                        <a:t>(1)</a:t>
                      </a:r>
                      <a:r>
                        <a:rPr lang="zh-TW" altLang="en-US" sz="2400" b="1" i="0" u="none" strike="noStrike" kern="1200" baseline="0" dirty="0" smtClean="0">
                          <a:solidFill>
                            <a:srgbClr val="FF0000"/>
                          </a:solidFill>
                          <a:latin typeface="微軟正黑體" panose="020B0604030504040204" pitchFamily="34" charset="-120"/>
                          <a:ea typeface="微軟正黑體" panose="020B0604030504040204" pitchFamily="34" charset="-120"/>
                          <a:cs typeface="+mn-cs"/>
                        </a:rPr>
                        <a:t>教育局校務資訊</a:t>
                      </a:r>
                      <a:r>
                        <a:rPr lang="en-US" altLang="zh-TW" sz="2400" b="1" i="0" u="none" strike="noStrike" kern="1200" baseline="0" dirty="0" smtClean="0">
                          <a:solidFill>
                            <a:srgbClr val="FF0000"/>
                          </a:solidFill>
                          <a:latin typeface="微軟正黑體" panose="020B0604030504040204" pitchFamily="34" charset="-120"/>
                          <a:ea typeface="微軟正黑體" panose="020B0604030504040204" pitchFamily="34" charset="-120"/>
                          <a:cs typeface="+mn-cs"/>
                        </a:rPr>
                        <a:t>(2)</a:t>
                      </a:r>
                      <a:r>
                        <a:rPr lang="zh-TW" altLang="en-US" sz="2400" b="1" i="0" u="none" strike="noStrike" kern="1200" baseline="0" dirty="0" smtClean="0">
                          <a:solidFill>
                            <a:srgbClr val="FF0000"/>
                          </a:solidFill>
                          <a:latin typeface="微軟正黑體" panose="020B0604030504040204" pitchFamily="34" charset="-120"/>
                          <a:ea typeface="微軟正黑體" panose="020B0604030504040204" pitchFamily="34" charset="-120"/>
                          <a:cs typeface="+mn-cs"/>
                        </a:rPr>
                        <a:t>代課人力網</a:t>
                      </a:r>
                      <a:r>
                        <a:rPr lang="en-US" altLang="zh-TW" sz="2400" b="1" i="0" u="none" strike="noStrike" kern="1200" baseline="0" dirty="0" smtClean="0">
                          <a:solidFill>
                            <a:srgbClr val="FF0000"/>
                          </a:solidFill>
                          <a:latin typeface="微軟正黑體" panose="020B0604030504040204" pitchFamily="34" charset="-120"/>
                          <a:ea typeface="微軟正黑體" panose="020B0604030504040204" pitchFamily="34" charset="-120"/>
                          <a:cs typeface="+mn-cs"/>
                        </a:rPr>
                        <a:t> (3)</a:t>
                      </a:r>
                      <a:r>
                        <a:rPr lang="zh-TW" altLang="en-US" sz="2400" b="1" i="0" u="none" strike="noStrike" kern="1200" baseline="0" dirty="0" smtClean="0">
                          <a:solidFill>
                            <a:srgbClr val="FF0000"/>
                          </a:solidFill>
                          <a:latin typeface="微軟正黑體" panose="020B0604030504040204" pitchFamily="34" charset="-120"/>
                          <a:ea typeface="微軟正黑體" panose="020B0604030504040204" pitchFamily="34" charset="-120"/>
                          <a:cs typeface="+mn-cs"/>
                        </a:rPr>
                        <a:t>校網首頁。</a:t>
                      </a:r>
                      <a:endParaRPr lang="en-US" altLang="zh-TW" sz="2400" b="1" i="0" u="none" strike="noStrike" kern="1200" baseline="0" dirty="0" smtClean="0">
                        <a:solidFill>
                          <a:srgbClr val="FF0000"/>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2.</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甄選結果公告內容及標題可列出進入下一招流程。</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3.</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不適任教師查詢身份證字號錯誤。</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4.</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甄選公告標題建議註明</a:t>
                      </a:r>
                      <a:r>
                        <a:rPr lang="zh-TW" altLang="en-US" sz="2400" b="1" i="0" u="none" strike="noStrike" kern="1200" baseline="0" dirty="0" smtClean="0">
                          <a:solidFill>
                            <a:srgbClr val="FF0000"/>
                          </a:solidFill>
                          <a:latin typeface="微軟正黑體" panose="020B0604030504040204" pitchFamily="34" charset="-120"/>
                          <a:ea typeface="微軟正黑體" panose="020B0604030504040204" pitchFamily="34" charset="-120"/>
                          <a:cs typeface="+mn-cs"/>
                        </a:rPr>
                        <a:t>招考次數。</a:t>
                      </a:r>
                      <a:endParaRPr lang="en-US" altLang="zh-TW" sz="2400" b="1" i="0" u="none" strike="noStrike" kern="1200" baseline="0" dirty="0" smtClean="0">
                        <a:solidFill>
                          <a:srgbClr val="FF0000"/>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5.</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簡章內容二、三次公告的日期，可如實寫出實際</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   </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公告日期。</a:t>
                      </a:r>
                      <a:endParaRPr lang="zh-TW" altLang="en-US" sz="2400" b="1" dirty="0">
                        <a:latin typeface="微軟正黑體" panose="020B0604030504040204" pitchFamily="34" charset="-120"/>
                        <a:ea typeface="微軟正黑體" panose="020B0604030504040204" pitchFamily="34" charset="-120"/>
                      </a:endParaRPr>
                    </a:p>
                  </a:txBody>
                  <a:tcPr marL="91456" marR="91456" marT="45709" marB="45709"/>
                </a:tc>
              </a:tr>
            </a:tbl>
          </a:graphicData>
        </a:graphic>
      </p:graphicFrame>
      <p:sp>
        <p:nvSpPr>
          <p:cNvPr id="5" name="圓角矩形 4"/>
          <p:cNvSpPr/>
          <p:nvPr/>
        </p:nvSpPr>
        <p:spPr>
          <a:xfrm>
            <a:off x="1323833" y="533400"/>
            <a:ext cx="9512490" cy="909638"/>
          </a:xfrm>
          <a:prstGeom prst="roundRect">
            <a:avLst/>
          </a:prstGeom>
          <a:solidFill>
            <a:srgbClr val="FF9999"/>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Wingdings" panose="05000000000000000000" pitchFamily="2" charset="2"/>
              <a:buNone/>
              <a:defRPr/>
            </a:pPr>
            <a:r>
              <a:rPr kumimoji="1" lang="zh-TW" altLang="en-US" sz="3200" b="1" dirty="0">
                <a:solidFill>
                  <a:prstClr val="white"/>
                </a:solidFill>
                <a:latin typeface="微軟正黑體" panose="020B0604030504040204" pitchFamily="34" charset="-120"/>
                <a:ea typeface="微軟正黑體" panose="020B0604030504040204" pitchFamily="34" charset="-120"/>
              </a:rPr>
              <a:t>代理教師聘任案抽查結果錯誤態樣暨重點宣導事項</a:t>
            </a:r>
          </a:p>
        </p:txBody>
      </p:sp>
    </p:spTree>
    <p:extLst>
      <p:ext uri="{BB962C8B-B14F-4D97-AF65-F5344CB8AC3E}">
        <p14:creationId xmlns:p14="http://schemas.microsoft.com/office/powerpoint/2010/main" val="280668489"/>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內容版面配置區 1"/>
          <p:cNvSpPr>
            <a:spLocks noGrp="1"/>
          </p:cNvSpPr>
          <p:nvPr>
            <p:ph idx="1"/>
          </p:nvPr>
        </p:nvSpPr>
        <p:spPr>
          <a:xfrm>
            <a:off x="1919288" y="2017713"/>
            <a:ext cx="8559800" cy="4114800"/>
          </a:xfrm>
        </p:spPr>
        <p:txBody>
          <a:bodyPr rtlCol="0">
            <a:normAutofit/>
          </a:bodyPr>
          <a:lstStyle/>
          <a:p>
            <a:pPr eaLnBrk="1" fontAlgn="auto" hangingPunct="1">
              <a:buFont typeface="Arial"/>
              <a:buChar char="•"/>
              <a:defRPr/>
            </a:pPr>
            <a:endParaRPr lang="zh-TW" altLang="en-US" dirty="0">
              <a:solidFill>
                <a:schemeClr val="tx1">
                  <a:lumMod val="85000"/>
                  <a:lumOff val="15000"/>
                </a:schemeClr>
              </a:solidFill>
            </a:endParaRPr>
          </a:p>
          <a:p>
            <a:pPr marL="0" indent="0" eaLnBrk="1" fontAlgn="auto" hangingPunct="1">
              <a:buNone/>
              <a:defRPr/>
            </a:pPr>
            <a:endParaRPr lang="zh-TW" altLang="en-US" dirty="0">
              <a:solidFill>
                <a:schemeClr val="tx1">
                  <a:lumMod val="85000"/>
                  <a:lumOff val="15000"/>
                </a:schemeClr>
              </a:solidFill>
            </a:endParaRPr>
          </a:p>
        </p:txBody>
      </p:sp>
      <p:graphicFrame>
        <p:nvGraphicFramePr>
          <p:cNvPr id="3" name="表格 2"/>
          <p:cNvGraphicFramePr>
            <a:graphicFrameLocks noGrp="1"/>
          </p:cNvGraphicFramePr>
          <p:nvPr>
            <p:extLst>
              <p:ext uri="{D42A27DB-BD31-4B8C-83A1-F6EECF244321}">
                <p14:modId xmlns:p14="http://schemas.microsoft.com/office/powerpoint/2010/main" val="31055436"/>
              </p:ext>
            </p:extLst>
          </p:nvPr>
        </p:nvGraphicFramePr>
        <p:xfrm>
          <a:off x="1277843" y="796214"/>
          <a:ext cx="9763196" cy="5542402"/>
        </p:xfrm>
        <a:graphic>
          <a:graphicData uri="http://schemas.openxmlformats.org/drawingml/2006/table">
            <a:tbl>
              <a:tblPr firstRow="1" bandRow="1">
                <a:tableStyleId>{8A107856-5554-42FB-B03E-39F5DBC370BA}</a:tableStyleId>
              </a:tblPr>
              <a:tblGrid>
                <a:gridCol w="803604"/>
                <a:gridCol w="3295771"/>
                <a:gridCol w="5663821"/>
              </a:tblGrid>
              <a:tr h="445104">
                <a:tc>
                  <a:txBody>
                    <a:bodyPr/>
                    <a:lstStyle/>
                    <a:p>
                      <a:endParaRPr lang="zh-TW" altLang="en-US" sz="1800" dirty="0"/>
                    </a:p>
                  </a:txBody>
                  <a:tcPr marL="91445" marR="91445" marT="45698" marB="45698"/>
                </a:tc>
                <a:tc>
                  <a:txBody>
                    <a:bodyPr/>
                    <a:lstStyle/>
                    <a:p>
                      <a:pPr algn="ct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錯誤樣態</a:t>
                      </a:r>
                      <a:endParaRPr lang="zh-TW" altLang="en-US" sz="2400" b="1" dirty="0">
                        <a:latin typeface="微軟正黑體" panose="020B0604030504040204" pitchFamily="34" charset="-120"/>
                        <a:ea typeface="微軟正黑體" panose="020B0604030504040204" pitchFamily="34" charset="-120"/>
                      </a:endParaRPr>
                    </a:p>
                  </a:txBody>
                  <a:tcPr marL="91445" marR="91445" marT="45698" marB="45698"/>
                </a:tc>
                <a:tc>
                  <a:txBody>
                    <a:bodyPr/>
                    <a:lstStyle/>
                    <a:p>
                      <a:pPr algn="ct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查核缺失事項及意見</a:t>
                      </a:r>
                      <a:endParaRPr lang="zh-TW" altLang="en-US" sz="2400" b="1" dirty="0">
                        <a:latin typeface="微軟正黑體" panose="020B0604030504040204" pitchFamily="34" charset="-120"/>
                        <a:ea typeface="微軟正黑體" panose="020B0604030504040204" pitchFamily="34" charset="-120"/>
                      </a:endParaRPr>
                    </a:p>
                  </a:txBody>
                  <a:tcPr marL="91445" marR="91445" marT="45698" marB="45698"/>
                </a:tc>
              </a:tr>
              <a:tr h="2275326">
                <a:tc>
                  <a:txBody>
                    <a:bodyPr/>
                    <a:lstStyle/>
                    <a:p>
                      <a:pPr algn="ctr"/>
                      <a:r>
                        <a:rPr lang="en-US" altLang="zh-TW" sz="2400" b="1" dirty="0" smtClean="0">
                          <a:latin typeface="微軟正黑體" panose="020B0604030504040204" pitchFamily="34" charset="-120"/>
                          <a:ea typeface="微軟正黑體" panose="020B0604030504040204" pitchFamily="34" charset="-120"/>
                        </a:rPr>
                        <a:t>  </a:t>
                      </a:r>
                    </a:p>
                    <a:p>
                      <a:pPr algn="ctr"/>
                      <a:endParaRPr lang="en-US" altLang="zh-TW" sz="2400" b="1" dirty="0" smtClean="0">
                        <a:latin typeface="微軟正黑體" panose="020B0604030504040204" pitchFamily="34" charset="-120"/>
                        <a:ea typeface="微軟正黑體" panose="020B0604030504040204" pitchFamily="34" charset="-120"/>
                      </a:endParaRPr>
                    </a:p>
                    <a:p>
                      <a:pPr algn="ctr"/>
                      <a:r>
                        <a:rPr lang="en-US" altLang="zh-TW" sz="2400" b="1" dirty="0" smtClean="0">
                          <a:latin typeface="微軟正黑體" panose="020B0604030504040204" pitchFamily="34" charset="-120"/>
                          <a:ea typeface="微軟正黑體" panose="020B0604030504040204" pitchFamily="34" charset="-120"/>
                        </a:rPr>
                        <a:t>  3</a:t>
                      </a:r>
                      <a:endParaRPr lang="zh-TW" altLang="en-US" sz="2400" b="1" dirty="0">
                        <a:latin typeface="微軟正黑體" panose="020B0604030504040204" pitchFamily="34" charset="-120"/>
                        <a:ea typeface="微軟正黑體" panose="020B0604030504040204" pitchFamily="34" charset="-120"/>
                      </a:endParaRPr>
                    </a:p>
                  </a:txBody>
                  <a:tcPr marL="91445" marR="91445" marT="45698" marB="45698"/>
                </a:tc>
                <a:tc>
                  <a:txBody>
                    <a:bodyPr/>
                    <a:lstStyle/>
                    <a:p>
                      <a:endPar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未依規定檢附妥存資料</a:t>
                      </a:r>
                    </a:p>
                  </a:txBody>
                  <a:tcPr marL="91445" marR="91445" marT="45698" marB="45698"/>
                </a:tc>
                <a:tc>
                  <a:txBody>
                    <a:bodyPr/>
                    <a:lstStyle/>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1.</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漏未檢附教評會議紀錄。</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2.</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漏未檢附聘用名冊。</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3.</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未以檢核表檢核。</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4.</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漏未檢附候用名冊。</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5.</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漏未檢附合格教師證。</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6.</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漏未檢附簡章公告</a:t>
                      </a: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三處</a:t>
                      </a: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a:t>
                      </a:r>
                      <a:endParaRPr lang="zh-TW" altLang="en-US" sz="2400" b="1" dirty="0">
                        <a:latin typeface="微軟正黑體" panose="020B0604030504040204" pitchFamily="34" charset="-120"/>
                        <a:ea typeface="微軟正黑體" panose="020B0604030504040204" pitchFamily="34" charset="-120"/>
                      </a:endParaRPr>
                    </a:p>
                  </a:txBody>
                  <a:tcPr marL="91445" marR="91445" marT="45698" marB="45698"/>
                </a:tc>
              </a:tr>
              <a:tr h="2615869">
                <a:tc>
                  <a:txBody>
                    <a:bodyPr/>
                    <a:lstStyle/>
                    <a:p>
                      <a:pPr algn="ctr"/>
                      <a:r>
                        <a:rPr lang="en-US" altLang="zh-TW" sz="2400" b="1" dirty="0" smtClean="0">
                          <a:latin typeface="微軟正黑體" panose="020B0604030504040204" pitchFamily="34" charset="-120"/>
                          <a:ea typeface="微軟正黑體" panose="020B0604030504040204" pitchFamily="34" charset="-120"/>
                        </a:rPr>
                        <a:t>   </a:t>
                      </a:r>
                    </a:p>
                    <a:p>
                      <a:pPr algn="ctr"/>
                      <a:endParaRPr lang="en-US" altLang="zh-TW" sz="2400" b="1" dirty="0" smtClean="0">
                        <a:latin typeface="微軟正黑體" panose="020B0604030504040204" pitchFamily="34" charset="-120"/>
                        <a:ea typeface="微軟正黑體" panose="020B0604030504040204" pitchFamily="34" charset="-120"/>
                      </a:endParaRPr>
                    </a:p>
                    <a:p>
                      <a:pPr algn="ctr"/>
                      <a:r>
                        <a:rPr lang="en-US" altLang="zh-TW" sz="2400" b="1" dirty="0" smtClean="0">
                          <a:latin typeface="微軟正黑體" panose="020B0604030504040204" pitchFamily="34" charset="-120"/>
                          <a:ea typeface="微軟正黑體" panose="020B0604030504040204" pitchFamily="34" charset="-120"/>
                        </a:rPr>
                        <a:t>  </a:t>
                      </a:r>
                    </a:p>
                    <a:p>
                      <a:pPr algn="ctr"/>
                      <a:r>
                        <a:rPr lang="en-US" altLang="zh-TW" sz="2400" b="1" dirty="0" smtClean="0">
                          <a:latin typeface="微軟正黑體" panose="020B0604030504040204" pitchFamily="34" charset="-120"/>
                          <a:ea typeface="微軟正黑體" panose="020B0604030504040204" pitchFamily="34" charset="-120"/>
                        </a:rPr>
                        <a:t>4</a:t>
                      </a:r>
                      <a:endParaRPr lang="zh-TW" altLang="en-US" sz="2400" b="1" dirty="0">
                        <a:latin typeface="微軟正黑體" panose="020B0604030504040204" pitchFamily="34" charset="-120"/>
                        <a:ea typeface="微軟正黑體" panose="020B0604030504040204" pitchFamily="34" charset="-120"/>
                      </a:endParaRPr>
                    </a:p>
                  </a:txBody>
                  <a:tcPr marL="91445" marR="91445" marT="45698" marB="45698"/>
                </a:tc>
                <a:tc>
                  <a:txBody>
                    <a:bodyPr/>
                    <a:lstStyle/>
                    <a:p>
                      <a:endPar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 </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資料誤植或不全	</a:t>
                      </a:r>
                    </a:p>
                    <a:p>
                      <a:endParaRPr lang="zh-TW" altLang="en-US" sz="2400" b="1" dirty="0">
                        <a:latin typeface="微軟正黑體" panose="020B0604030504040204" pitchFamily="34" charset="-120"/>
                        <a:ea typeface="微軟正黑體" panose="020B0604030504040204" pitchFamily="34" charset="-120"/>
                      </a:endParaRPr>
                    </a:p>
                  </a:txBody>
                  <a:tcPr marL="91445" marR="91445" marT="45698" marB="45698"/>
                </a:tc>
                <a:tc>
                  <a:txBody>
                    <a:bodyPr/>
                    <a:lstStyle/>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1.</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聘用名冊甄選資格誤植。</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2.</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教評會會議紀錄未載明「符合學校現行</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   </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校務需求」。</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3.</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聘期迄日誤植。</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4.</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不適任教師查詢身份證字號錯誤。</a:t>
                      </a:r>
                      <a:endPar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endParaRPr>
                    </a:p>
                    <a:p>
                      <a:pPr>
                        <a:lnSpc>
                          <a:spcPts val="3000"/>
                        </a:lnSpc>
                      </a:pPr>
                      <a:r>
                        <a:rPr lang="en-US" altLang="zh-TW"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5.</a:t>
                      </a:r>
                      <a:r>
                        <a:rPr lang="zh-TW" altLang="en-US" sz="2400" b="1" i="0" u="none" strike="noStrike" kern="1200" baseline="0" dirty="0" smtClean="0">
                          <a:solidFill>
                            <a:schemeClr val="dk1"/>
                          </a:solidFill>
                          <a:latin typeface="微軟正黑體" panose="020B0604030504040204" pitchFamily="34" charset="-120"/>
                          <a:ea typeface="微軟正黑體" panose="020B0604030504040204" pitchFamily="34" charset="-120"/>
                          <a:cs typeface="+mn-cs"/>
                        </a:rPr>
                        <a:t>請假假別誤植致請假迄日超過上限。	</a:t>
                      </a:r>
                    </a:p>
                  </a:txBody>
                  <a:tcPr marL="91445" marR="91445" marT="45698" marB="45698"/>
                </a:tc>
              </a:tr>
            </a:tbl>
          </a:graphicData>
        </a:graphic>
      </p:graphicFrame>
    </p:spTree>
    <p:extLst>
      <p:ext uri="{BB962C8B-B14F-4D97-AF65-F5344CB8AC3E}">
        <p14:creationId xmlns:p14="http://schemas.microsoft.com/office/powerpoint/2010/main" val="2905794937"/>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標題 1"/>
          <p:cNvSpPr>
            <a:spLocks noGrp="1"/>
          </p:cNvSpPr>
          <p:nvPr>
            <p:ph type="title"/>
          </p:nvPr>
        </p:nvSpPr>
        <p:spPr>
          <a:xfrm>
            <a:off x="2149434" y="563366"/>
            <a:ext cx="7793037" cy="754795"/>
          </a:xfrm>
        </p:spPr>
        <p:txBody>
          <a:bodyPr/>
          <a:lstStyle/>
          <a:p>
            <a:pPr eaLnBrk="1" hangingPunct="1"/>
            <a:r>
              <a:rPr lang="zh-TW" altLang="en-US" b="1" dirty="0" smtClean="0">
                <a:latin typeface="微軟正黑體" panose="020B0604030504040204" pitchFamily="34" charset="-120"/>
                <a:ea typeface="微軟正黑體" panose="020B0604030504040204" pitchFamily="34" charset="-120"/>
              </a:rPr>
              <a:t>實務宣導</a:t>
            </a:r>
            <a:r>
              <a:rPr lang="zh-TW" altLang="en-US" dirty="0" smtClean="0">
                <a:latin typeface="標楷體" panose="03000509000000000000" pitchFamily="65" charset="-120"/>
                <a:ea typeface="標楷體" panose="03000509000000000000" pitchFamily="65" charset="-120"/>
              </a:rPr>
              <a:t>	</a:t>
            </a:r>
            <a:br>
              <a:rPr lang="zh-TW" altLang="en-US" dirty="0" smtClean="0">
                <a:latin typeface="標楷體" panose="03000509000000000000" pitchFamily="65" charset="-120"/>
                <a:ea typeface="標楷體" panose="03000509000000000000" pitchFamily="65" charset="-120"/>
              </a:rPr>
            </a:br>
            <a:endParaRPr lang="zh-TW" altLang="en-US" dirty="0" smtClean="0">
              <a:latin typeface="標楷體" panose="03000509000000000000" pitchFamily="65" charset="-120"/>
              <a:ea typeface="標楷體" panose="03000509000000000000" pitchFamily="65" charset="-120"/>
            </a:endParaRPr>
          </a:p>
        </p:txBody>
      </p:sp>
      <p:sp>
        <p:nvSpPr>
          <p:cNvPr id="31747" name="內容版面配置區 2"/>
          <p:cNvSpPr>
            <a:spLocks noGrp="1"/>
          </p:cNvSpPr>
          <p:nvPr>
            <p:ph idx="1"/>
          </p:nvPr>
        </p:nvSpPr>
        <p:spPr>
          <a:xfrm>
            <a:off x="2054431" y="1828800"/>
            <a:ext cx="8715417" cy="5230215"/>
          </a:xfrm>
        </p:spPr>
        <p:txBody>
          <a:bodyPr/>
          <a:lstStyle/>
          <a:p>
            <a:pPr marL="0" indent="0" eaLnBrk="1" hangingPunct="1">
              <a:lnSpc>
                <a:spcPts val="3000"/>
              </a:lnSpc>
              <a:buNone/>
            </a:pPr>
            <a:r>
              <a:rPr lang="en-US" altLang="zh-TW" sz="2400" b="1" dirty="0">
                <a:latin typeface="微軟正黑體" panose="020B0604030504040204" pitchFamily="34" charset="-120"/>
                <a:ea typeface="微軟正黑體" panose="020B0604030504040204" pitchFamily="34" charset="-120"/>
              </a:rPr>
              <a:t>1.</a:t>
            </a:r>
            <a:r>
              <a:rPr lang="zh-TW" altLang="en-US" sz="2400" dirty="0">
                <a:latin typeface="微軟正黑體" panose="020B0604030504040204" pitchFamily="34" charset="-120"/>
                <a:ea typeface="微軟正黑體" panose="020B0604030504040204" pitchFamily="34" charset="-120"/>
              </a:rPr>
              <a:t>甄選結果需以</a:t>
            </a:r>
            <a:r>
              <a:rPr lang="zh-TW" altLang="en-US" sz="2400" dirty="0">
                <a:solidFill>
                  <a:srgbClr val="FF0000"/>
                </a:solidFill>
                <a:latin typeface="微軟正黑體" panose="020B0604030504040204" pitchFamily="34" charset="-120"/>
                <a:ea typeface="微軟正黑體" panose="020B0604030504040204" pitchFamily="34" charset="-120"/>
              </a:rPr>
              <a:t>會議決議通過後，始公告錄取</a:t>
            </a:r>
            <a:r>
              <a:rPr lang="zh-TW" altLang="en-US" sz="2400" dirty="0">
                <a:latin typeface="微軟正黑體" panose="020B0604030504040204" pitchFamily="34" charset="-120"/>
                <a:ea typeface="微軟正黑體" panose="020B0604030504040204" pitchFamily="34" charset="-120"/>
              </a:rPr>
              <a:t>：</a:t>
            </a:r>
          </a:p>
          <a:p>
            <a:pPr marL="0" indent="0" eaLnBrk="1" hangingPunct="1">
              <a:lnSpc>
                <a:spcPts val="3000"/>
              </a:lnSpc>
              <a:buNone/>
            </a:pPr>
            <a:r>
              <a:rPr lang="en-US" altLang="zh-TW" sz="2400" dirty="0">
                <a:latin typeface="微軟正黑體" panose="020B0604030504040204" pitchFamily="34" charset="-120"/>
                <a:ea typeface="微軟正黑體" panose="020B0604030504040204" pitchFamily="34" charset="-120"/>
              </a:rPr>
              <a:t>(1) </a:t>
            </a:r>
            <a:r>
              <a:rPr lang="zh-TW" altLang="en-US" sz="2400" dirty="0">
                <a:latin typeface="微軟正黑體" panose="020B0604030504040204" pitchFamily="34" charset="-120"/>
                <a:ea typeface="微軟正黑體" panose="020B0604030504040204" pitchFamily="34" charset="-120"/>
              </a:rPr>
              <a:t>學校自辦甄選結果，需以會議</a:t>
            </a:r>
            <a:r>
              <a:rPr lang="en-US" altLang="zh-TW" sz="2400" dirty="0">
                <a:latin typeface="微軟正黑體" panose="020B0604030504040204" pitchFamily="34" charset="-120"/>
                <a:ea typeface="微軟正黑體" panose="020B0604030504040204" pitchFamily="34" charset="-120"/>
              </a:rPr>
              <a:t>(</a:t>
            </a:r>
            <a:r>
              <a:rPr lang="zh-TW" altLang="en-US" sz="2400" dirty="0">
                <a:latin typeface="微軟正黑體" panose="020B0604030504040204" pitchFamily="34" charset="-120"/>
                <a:ea typeface="微軟正黑體" panose="020B0604030504040204" pitchFamily="34" charset="-120"/>
              </a:rPr>
              <a:t>教評會或甄選會</a:t>
            </a:r>
            <a:r>
              <a:rPr lang="en-US" altLang="zh-TW" sz="2400" dirty="0">
                <a:latin typeface="微軟正黑體" panose="020B0604030504040204" pitchFamily="34" charset="-120"/>
                <a:ea typeface="微軟正黑體" panose="020B0604030504040204" pitchFamily="34" charset="-120"/>
              </a:rPr>
              <a:t>)</a:t>
            </a:r>
            <a:r>
              <a:rPr lang="zh-TW" altLang="en-US" sz="2400" dirty="0">
                <a:latin typeface="微軟正黑體" panose="020B0604030504040204" pitchFamily="34" charset="-120"/>
                <a:ea typeface="微軟正黑體" panose="020B0604030504040204" pitchFamily="34" charset="-120"/>
              </a:rPr>
              <a:t>決議通過後，始公告錄取。按上揭法規規定，若經教師評審委員會（以下簡稱教評會）決議成立甄選委員會，其組織及作業規定，由教評會定之。</a:t>
            </a:r>
            <a:r>
              <a:rPr lang="en-US" altLang="zh-TW" sz="2400" dirty="0">
                <a:latin typeface="微軟正黑體" panose="020B0604030504040204" pitchFamily="34" charset="-120"/>
                <a:ea typeface="微軟正黑體" panose="020B0604030504040204" pitchFamily="34" charset="-120"/>
              </a:rPr>
              <a:t>【</a:t>
            </a:r>
            <a:r>
              <a:rPr lang="zh-TW" altLang="en-US" sz="2400" dirty="0">
                <a:latin typeface="微軟正黑體" panose="020B0604030504040204" pitchFamily="34" charset="-120"/>
                <a:ea typeface="微軟正黑體" panose="020B0604030504040204" pitchFamily="34" charset="-120"/>
              </a:rPr>
              <a:t>各校教評會若另有訂定者，從其規定</a:t>
            </a:r>
            <a:r>
              <a:rPr lang="en-US" altLang="zh-TW" sz="2400" dirty="0">
                <a:latin typeface="微軟正黑體" panose="020B0604030504040204" pitchFamily="34" charset="-120"/>
                <a:ea typeface="微軟正黑體" panose="020B0604030504040204" pitchFamily="34" charset="-120"/>
              </a:rPr>
              <a:t>(</a:t>
            </a:r>
            <a:r>
              <a:rPr lang="zh-TW" altLang="en-US" sz="2400" dirty="0">
                <a:latin typeface="微軟正黑體" panose="020B0604030504040204" pitchFamily="34" charset="-120"/>
                <a:ea typeface="微軟正黑體" panose="020B0604030504040204" pitchFamily="34" charset="-120"/>
              </a:rPr>
              <a:t>需附佐證文件併甄選資料妥存</a:t>
            </a:r>
            <a:r>
              <a:rPr lang="en-US" altLang="zh-TW" sz="2400" dirty="0">
                <a:latin typeface="微軟正黑體" panose="020B0604030504040204" pitchFamily="34" charset="-120"/>
                <a:ea typeface="微軟正黑體" panose="020B0604030504040204" pitchFamily="34" charset="-120"/>
              </a:rPr>
              <a:t>)】</a:t>
            </a:r>
            <a:r>
              <a:rPr lang="zh-TW" altLang="en-US" sz="2400" dirty="0">
                <a:latin typeface="微軟正黑體" panose="020B0604030504040204" pitchFamily="34" charset="-120"/>
                <a:ea typeface="微軟正黑體" panose="020B0604030504040204" pitchFamily="34" charset="-120"/>
              </a:rPr>
              <a:t>。</a:t>
            </a:r>
          </a:p>
          <a:p>
            <a:pPr marL="0" indent="0" eaLnBrk="1" hangingPunct="1">
              <a:lnSpc>
                <a:spcPts val="3000"/>
              </a:lnSpc>
              <a:buNone/>
            </a:pPr>
            <a:r>
              <a:rPr lang="en-US" altLang="zh-TW" sz="2400" b="1" dirty="0">
                <a:latin typeface="微軟正黑體" panose="020B0604030504040204" pitchFamily="34" charset="-120"/>
                <a:ea typeface="微軟正黑體" panose="020B0604030504040204" pitchFamily="34" charset="-120"/>
              </a:rPr>
              <a:t>(2) </a:t>
            </a:r>
            <a:r>
              <a:rPr lang="zh-TW" altLang="en-US" sz="2400" dirty="0">
                <a:latin typeface="微軟正黑體" panose="020B0604030504040204" pitchFamily="34" charset="-120"/>
                <a:ea typeface="微軟正黑體" panose="020B0604030504040204" pitchFamily="34" charset="-120"/>
              </a:rPr>
              <a:t>承上，本市各校辦理教師甄選，</a:t>
            </a:r>
            <a:r>
              <a:rPr lang="zh-TW" altLang="en-US" sz="2400" dirty="0">
                <a:solidFill>
                  <a:srgbClr val="FF0000"/>
                </a:solidFill>
                <a:latin typeface="微軟正黑體" panose="020B0604030504040204" pitchFamily="34" charset="-120"/>
                <a:ea typeface="微軟正黑體" panose="020B0604030504040204" pitchFamily="34" charset="-120"/>
              </a:rPr>
              <a:t>教評會</a:t>
            </a:r>
            <a:r>
              <a:rPr lang="en-US" altLang="zh-TW" sz="2400" b="1" dirty="0">
                <a:solidFill>
                  <a:srgbClr val="FF0000"/>
                </a:solidFill>
                <a:latin typeface="微軟正黑體" panose="020B0604030504040204" pitchFamily="34" charset="-120"/>
                <a:ea typeface="微軟正黑體" panose="020B0604030504040204" pitchFamily="34" charset="-120"/>
              </a:rPr>
              <a:t>(</a:t>
            </a:r>
            <a:r>
              <a:rPr lang="zh-TW" altLang="en-US" sz="2400" dirty="0">
                <a:solidFill>
                  <a:srgbClr val="FF0000"/>
                </a:solidFill>
                <a:latin typeface="微軟正黑體" panose="020B0604030504040204" pitchFamily="34" charset="-120"/>
                <a:ea typeface="微軟正黑體" panose="020B0604030504040204" pitchFamily="34" charset="-120"/>
              </a:rPr>
              <a:t>或甄選會</a:t>
            </a:r>
            <a:r>
              <a:rPr lang="en-US" altLang="zh-TW" sz="2400" b="1" dirty="0">
                <a:solidFill>
                  <a:srgbClr val="FF0000"/>
                </a:solidFill>
                <a:latin typeface="微軟正黑體" panose="020B0604030504040204" pitchFamily="34" charset="-120"/>
                <a:ea typeface="微軟正黑體" panose="020B0604030504040204" pitchFamily="34" charset="-120"/>
              </a:rPr>
              <a:t>)</a:t>
            </a:r>
            <a:r>
              <a:rPr lang="zh-TW" altLang="en-US" sz="2400" dirty="0">
                <a:solidFill>
                  <a:srgbClr val="FF0000"/>
                </a:solidFill>
                <a:latin typeface="微軟正黑體" panose="020B0604030504040204" pitchFamily="34" charset="-120"/>
                <a:ea typeface="微軟正黑體" panose="020B0604030504040204" pitchFamily="34" charset="-120"/>
              </a:rPr>
              <a:t>會議紀錄日期時間，需在甄選錄取結果公告之前</a:t>
            </a:r>
            <a:endParaRPr lang="en-US" altLang="zh-TW" sz="2400" dirty="0">
              <a:solidFill>
                <a:srgbClr val="FF0000"/>
              </a:solidFill>
              <a:latin typeface="微軟正黑體" panose="020B0604030504040204" pitchFamily="34" charset="-120"/>
              <a:ea typeface="微軟正黑體" panose="020B0604030504040204" pitchFamily="34" charset="-120"/>
            </a:endParaRPr>
          </a:p>
          <a:p>
            <a:pPr marL="0" indent="0" eaLnBrk="1" hangingPunct="1">
              <a:lnSpc>
                <a:spcPts val="3000"/>
              </a:lnSpc>
              <a:buNone/>
            </a:pPr>
            <a:r>
              <a:rPr lang="en-US" altLang="zh-TW" sz="2400" dirty="0">
                <a:solidFill>
                  <a:srgbClr val="FF0000"/>
                </a:solidFill>
                <a:latin typeface="微軟正黑體" panose="020B0604030504040204" pitchFamily="34" charset="-120"/>
                <a:ea typeface="微軟正黑體" panose="020B0604030504040204" pitchFamily="34" charset="-120"/>
              </a:rPr>
              <a:t>(3)</a:t>
            </a:r>
            <a:r>
              <a:rPr lang="zh-TW" altLang="en-US" sz="2400" u="sng" dirty="0">
                <a:solidFill>
                  <a:srgbClr val="FF0000"/>
                </a:solidFill>
                <a:latin typeface="微軟正黑體" panose="020B0604030504040204" pitchFamily="34" charset="-120"/>
                <a:ea typeface="微軟正黑體" panose="020B0604030504040204" pitchFamily="34" charset="-120"/>
              </a:rPr>
              <a:t>錄取名單需經教評會通過，才可公告</a:t>
            </a:r>
            <a:r>
              <a:rPr lang="zh-TW" altLang="en-US" sz="2400" u="sng" dirty="0" smtClean="0">
                <a:solidFill>
                  <a:srgbClr val="FF0000"/>
                </a:solidFill>
                <a:latin typeface="微軟正黑體" panose="020B0604030504040204" pitchFamily="34" charset="-120"/>
                <a:ea typeface="微軟正黑體" panose="020B0604030504040204" pitchFamily="34" charset="-120"/>
              </a:rPr>
              <a:t>。</a:t>
            </a:r>
            <a:endParaRPr lang="zh-TW" altLang="en-US" sz="2000" dirty="0" smtClean="0">
              <a:solidFill>
                <a:srgbClr val="FF0000"/>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231780661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標題 1"/>
          <p:cNvSpPr>
            <a:spLocks noGrp="1"/>
          </p:cNvSpPr>
          <p:nvPr>
            <p:ph type="title"/>
          </p:nvPr>
        </p:nvSpPr>
        <p:spPr>
          <a:xfrm>
            <a:off x="2065894" y="476251"/>
            <a:ext cx="6589712" cy="720725"/>
          </a:xfrm>
        </p:spPr>
        <p:txBody>
          <a:bodyPr/>
          <a:lstStyle/>
          <a:p>
            <a:pPr eaLnBrk="1" hangingPunct="1"/>
            <a:r>
              <a:rPr lang="zh-TW" altLang="en-US" b="1" dirty="0" smtClean="0">
                <a:latin typeface="微軟正黑體" panose="020B0604030504040204" pitchFamily="34" charset="-120"/>
                <a:ea typeface="微軟正黑體" panose="020B0604030504040204" pitchFamily="34" charset="-120"/>
              </a:rPr>
              <a:t>實務宣導</a:t>
            </a:r>
          </a:p>
        </p:txBody>
      </p:sp>
      <p:sp>
        <p:nvSpPr>
          <p:cNvPr id="3" name="內容版面配置區 2"/>
          <p:cNvSpPr>
            <a:spLocks noGrp="1"/>
          </p:cNvSpPr>
          <p:nvPr>
            <p:ph idx="1"/>
          </p:nvPr>
        </p:nvSpPr>
        <p:spPr>
          <a:xfrm>
            <a:off x="2065893" y="1541360"/>
            <a:ext cx="9108787" cy="4895850"/>
          </a:xfrm>
        </p:spPr>
        <p:txBody>
          <a:bodyPr rtlCol="0">
            <a:normAutofit fontScale="25000" lnSpcReduction="20000"/>
          </a:bodyPr>
          <a:lstStyle/>
          <a:p>
            <a:pPr marL="0" indent="0" eaLnBrk="1" fontAlgn="auto" hangingPunct="1">
              <a:lnSpc>
                <a:spcPts val="3000"/>
              </a:lnSpc>
              <a:spcAft>
                <a:spcPts val="0"/>
              </a:spcAft>
              <a:buNone/>
              <a:defRPr/>
            </a:pPr>
            <a:r>
              <a:rPr lang="en-US" altLang="zh-TW" sz="11200" dirty="0">
                <a:solidFill>
                  <a:schemeClr val="tx1">
                    <a:lumMod val="75000"/>
                    <a:lumOff val="25000"/>
                  </a:schemeClr>
                </a:solidFill>
                <a:latin typeface="微軟正黑體" panose="020B0604030504040204" pitchFamily="34" charset="-120"/>
                <a:ea typeface="微軟正黑體" panose="020B0604030504040204" pitchFamily="34" charset="-120"/>
              </a:rPr>
              <a:t>1.</a:t>
            </a:r>
            <a:r>
              <a:rPr lang="zh-TW" altLang="en-US" sz="11200" dirty="0">
                <a:solidFill>
                  <a:schemeClr val="tx1">
                    <a:lumMod val="75000"/>
                    <a:lumOff val="25000"/>
                  </a:schemeClr>
                </a:solidFill>
                <a:latin typeface="微軟正黑體" panose="020B0604030504040204" pitchFamily="34" charset="-120"/>
                <a:ea typeface="微軟正黑體" panose="020B0604030504040204" pitchFamily="34" charset="-120"/>
              </a:rPr>
              <a:t>甄選資訊</a:t>
            </a:r>
            <a:r>
              <a:rPr lang="en-US" altLang="zh-TW" sz="11200" b="1" dirty="0">
                <a:solidFill>
                  <a:schemeClr val="tx1">
                    <a:lumMod val="75000"/>
                    <a:lumOff val="25000"/>
                  </a:schemeClr>
                </a:solidFill>
                <a:latin typeface="微軟正黑體" panose="020B0604030504040204" pitchFamily="34" charset="-120"/>
                <a:ea typeface="微軟正黑體" panose="020B0604030504040204" pitchFamily="34" charset="-120"/>
              </a:rPr>
              <a:t>(</a:t>
            </a:r>
            <a:r>
              <a:rPr lang="zh-TW" altLang="en-US" sz="11200" dirty="0">
                <a:solidFill>
                  <a:schemeClr val="tx1">
                    <a:lumMod val="75000"/>
                    <a:lumOff val="25000"/>
                  </a:schemeClr>
                </a:solidFill>
                <a:latin typeface="微軟正黑體" panose="020B0604030504040204" pitchFamily="34" charset="-120"/>
                <a:ea typeface="微軟正黑體" panose="020B0604030504040204" pitchFamily="34" charset="-120"/>
              </a:rPr>
              <a:t>簡章、招考、錄取結果</a:t>
            </a:r>
            <a:r>
              <a:rPr lang="en-US" altLang="zh-TW" sz="11200" b="1" dirty="0">
                <a:solidFill>
                  <a:schemeClr val="tx1">
                    <a:lumMod val="75000"/>
                    <a:lumOff val="25000"/>
                  </a:schemeClr>
                </a:solidFill>
                <a:latin typeface="微軟正黑體" panose="020B0604030504040204" pitchFamily="34" charset="-120"/>
                <a:ea typeface="微軟正黑體" panose="020B0604030504040204" pitchFamily="34" charset="-120"/>
              </a:rPr>
              <a:t>)</a:t>
            </a:r>
            <a:r>
              <a:rPr lang="zh-TW" altLang="en-US" sz="11200" dirty="0">
                <a:solidFill>
                  <a:schemeClr val="tx1">
                    <a:lumMod val="75000"/>
                    <a:lumOff val="25000"/>
                  </a:schemeClr>
                </a:solidFill>
                <a:latin typeface="微軟正黑體" panose="020B0604030504040204" pitchFamily="34" charset="-120"/>
                <a:ea typeface="微軟正黑體" panose="020B0604030504040204" pitchFamily="34" charset="-120"/>
              </a:rPr>
              <a:t>三處公告：</a:t>
            </a:r>
          </a:p>
          <a:p>
            <a:pPr marL="0" indent="0" eaLnBrk="1" fontAlgn="auto" hangingPunct="1">
              <a:lnSpc>
                <a:spcPts val="3000"/>
              </a:lnSpc>
              <a:spcAft>
                <a:spcPts val="0"/>
              </a:spcAft>
              <a:buNone/>
              <a:defRPr/>
            </a:pPr>
            <a:r>
              <a:rPr lang="en-US" altLang="zh-TW" sz="11200" dirty="0">
                <a:solidFill>
                  <a:schemeClr val="tx1">
                    <a:lumMod val="75000"/>
                    <a:lumOff val="25000"/>
                  </a:schemeClr>
                </a:solidFill>
                <a:latin typeface="微軟正黑體" panose="020B0604030504040204" pitchFamily="34" charset="-120"/>
                <a:ea typeface="微軟正黑體" panose="020B0604030504040204" pitchFamily="34" charset="-120"/>
              </a:rPr>
              <a:t>(1)</a:t>
            </a:r>
            <a:r>
              <a:rPr lang="zh-TW" altLang="en-US" sz="11200" dirty="0">
                <a:solidFill>
                  <a:schemeClr val="tx1">
                    <a:lumMod val="75000"/>
                    <a:lumOff val="25000"/>
                  </a:schemeClr>
                </a:solidFill>
                <a:latin typeface="微軟正黑體" panose="020B0604030504040204" pitchFamily="34" charset="-120"/>
                <a:ea typeface="微軟正黑體" panose="020B0604030504040204" pitchFamily="34" charset="-120"/>
              </a:rPr>
              <a:t>依上開法規，各校甄選簡章及職缺等有關教師甄試之資訊，應於</a:t>
            </a:r>
            <a:r>
              <a:rPr lang="zh-TW" altLang="en-US" sz="11200" dirty="0">
                <a:solidFill>
                  <a:srgbClr val="FF0000"/>
                </a:solidFill>
                <a:latin typeface="微軟正黑體" panose="020B0604030504040204" pitchFamily="34" charset="-120"/>
                <a:ea typeface="微軟正黑體" panose="020B0604030504040204" pitchFamily="34" charset="-120"/>
              </a:rPr>
              <a:t>學校、主管教育行政機關網站</a:t>
            </a:r>
            <a:r>
              <a:rPr lang="zh-TW" altLang="en-US" sz="11200" dirty="0">
                <a:solidFill>
                  <a:schemeClr val="tx1">
                    <a:lumMod val="75000"/>
                    <a:lumOff val="25000"/>
                  </a:schemeClr>
                </a:solidFill>
                <a:latin typeface="微軟正黑體" panose="020B0604030504040204" pitchFamily="34" charset="-120"/>
                <a:ea typeface="微軟正黑體" panose="020B0604030504040204" pitchFamily="34" charset="-120"/>
              </a:rPr>
              <a:t>公告。</a:t>
            </a:r>
          </a:p>
          <a:p>
            <a:pPr marL="0" indent="0" eaLnBrk="1" fontAlgn="auto" hangingPunct="1">
              <a:lnSpc>
                <a:spcPts val="3000"/>
              </a:lnSpc>
              <a:spcAft>
                <a:spcPts val="0"/>
              </a:spcAft>
              <a:buNone/>
              <a:defRPr/>
            </a:pPr>
            <a:r>
              <a:rPr lang="en-US" altLang="zh-TW" sz="11200" dirty="0">
                <a:solidFill>
                  <a:schemeClr val="tx1">
                    <a:lumMod val="75000"/>
                    <a:lumOff val="25000"/>
                  </a:schemeClr>
                </a:solidFill>
                <a:latin typeface="微軟正黑體" panose="020B0604030504040204" pitchFamily="34" charset="-120"/>
                <a:ea typeface="微軟正黑體" panose="020B0604030504040204" pitchFamily="34" charset="-120"/>
              </a:rPr>
              <a:t>(2)</a:t>
            </a:r>
            <a:r>
              <a:rPr lang="zh-TW" altLang="en-US" sz="11200" dirty="0">
                <a:solidFill>
                  <a:schemeClr val="tx1">
                    <a:lumMod val="75000"/>
                    <a:lumOff val="25000"/>
                  </a:schemeClr>
                </a:solidFill>
                <a:latin typeface="微軟正黑體" panose="020B0604030504040204" pitchFamily="34" charset="-120"/>
                <a:ea typeface="微軟正黑體" panose="020B0604030504040204" pitchFamily="34" charset="-120"/>
              </a:rPr>
              <a:t>基於公開辦理教師甄選原則，且囿於學校校務現況，請各辦理甄選學校至少需於以下三處公告甄選資料</a:t>
            </a:r>
            <a:endParaRPr lang="en-US" altLang="zh-TW" sz="11200" dirty="0">
              <a:solidFill>
                <a:schemeClr val="tx1">
                  <a:lumMod val="75000"/>
                  <a:lumOff val="25000"/>
                </a:schemeClr>
              </a:solidFill>
              <a:latin typeface="微軟正黑體" panose="020B0604030504040204" pitchFamily="34" charset="-120"/>
              <a:ea typeface="微軟正黑體" panose="020B0604030504040204" pitchFamily="34" charset="-120"/>
            </a:endParaRPr>
          </a:p>
          <a:p>
            <a:pPr marL="0" indent="0" eaLnBrk="1" fontAlgn="auto" hangingPunct="1">
              <a:lnSpc>
                <a:spcPts val="3000"/>
              </a:lnSpc>
              <a:spcAft>
                <a:spcPts val="0"/>
              </a:spcAft>
              <a:buNone/>
              <a:defRPr/>
            </a:pPr>
            <a:r>
              <a:rPr lang="en-US" altLang="zh-TW" sz="11200" b="1" dirty="0">
                <a:solidFill>
                  <a:srgbClr val="FF0000"/>
                </a:solidFill>
                <a:latin typeface="微軟正黑體" panose="020B0604030504040204" pitchFamily="34" charset="-120"/>
                <a:ea typeface="微軟正黑體" panose="020B0604030504040204" pitchFamily="34" charset="-120"/>
                <a:sym typeface="Wingdings 2" panose="05020102010507070707" pitchFamily="18" charset="2"/>
              </a:rPr>
              <a:t>    </a:t>
            </a:r>
            <a:r>
              <a:rPr lang="zh-TW" altLang="en-US" sz="11200" dirty="0">
                <a:solidFill>
                  <a:srgbClr val="FF0000"/>
                </a:solidFill>
                <a:latin typeface="微軟正黑體" panose="020B0604030504040204" pitchFamily="34" charset="-120"/>
                <a:ea typeface="微軟正黑體" panose="020B0604030504040204" pitchFamily="34" charset="-120"/>
              </a:rPr>
              <a:t>代課人力網</a:t>
            </a:r>
            <a:r>
              <a:rPr lang="en-US" altLang="zh-TW" sz="11200" b="1" dirty="0">
                <a:solidFill>
                  <a:srgbClr val="FF0000"/>
                </a:solidFill>
                <a:latin typeface="微軟正黑體" panose="020B0604030504040204" pitchFamily="34" charset="-120"/>
                <a:ea typeface="微軟正黑體" panose="020B0604030504040204" pitchFamily="34" charset="-120"/>
                <a:sym typeface="Wingdings 2" panose="05020102010507070707" pitchFamily="18" charset="2"/>
              </a:rPr>
              <a:t> </a:t>
            </a:r>
            <a:r>
              <a:rPr lang="zh-TW" altLang="en-US" sz="11200" dirty="0" smtClean="0">
                <a:solidFill>
                  <a:srgbClr val="FF0000"/>
                </a:solidFill>
                <a:latin typeface="微軟正黑體" panose="020B0604030504040204" pitchFamily="34" charset="-120"/>
                <a:ea typeface="微軟正黑體" panose="020B0604030504040204" pitchFamily="34" charset="-120"/>
              </a:rPr>
              <a:t>教育局校務資訊公告</a:t>
            </a:r>
            <a:r>
              <a:rPr lang="en-US" altLang="zh-TW" sz="11200" b="1" dirty="0" smtClean="0">
                <a:solidFill>
                  <a:srgbClr val="FF0000"/>
                </a:solidFill>
                <a:latin typeface="微軟正黑體" panose="020B0604030504040204" pitchFamily="34" charset="-120"/>
                <a:ea typeface="微軟正黑體" panose="020B0604030504040204" pitchFamily="34" charset="-120"/>
                <a:sym typeface="Wingdings 2" panose="05020102010507070707" pitchFamily="18" charset="2"/>
              </a:rPr>
              <a:t></a:t>
            </a:r>
            <a:r>
              <a:rPr lang="zh-TW" altLang="en-US" sz="11200" dirty="0">
                <a:solidFill>
                  <a:srgbClr val="FF0000"/>
                </a:solidFill>
                <a:latin typeface="微軟正黑體" panose="020B0604030504040204" pitchFamily="34" charset="-120"/>
                <a:ea typeface="微軟正黑體" panose="020B0604030504040204" pitchFamily="34" charset="-120"/>
              </a:rPr>
              <a:t>學校校網。</a:t>
            </a:r>
            <a:endParaRPr lang="en-US" altLang="zh-TW" sz="11200" dirty="0">
              <a:solidFill>
                <a:srgbClr val="FF0000"/>
              </a:solidFill>
              <a:latin typeface="微軟正黑體" panose="020B0604030504040204" pitchFamily="34" charset="-120"/>
              <a:ea typeface="微軟正黑體" panose="020B0604030504040204" pitchFamily="34" charset="-120"/>
            </a:endParaRPr>
          </a:p>
          <a:p>
            <a:pPr marL="0" indent="0" eaLnBrk="1" fontAlgn="auto" hangingPunct="1">
              <a:lnSpc>
                <a:spcPts val="3000"/>
              </a:lnSpc>
              <a:spcAft>
                <a:spcPts val="0"/>
              </a:spcAft>
              <a:buNone/>
              <a:defRPr/>
            </a:pPr>
            <a:r>
              <a:rPr lang="en-US" altLang="zh-TW" sz="11200" dirty="0">
                <a:solidFill>
                  <a:srgbClr val="FF0000"/>
                </a:solidFill>
                <a:latin typeface="微軟正黑體" panose="020B0604030504040204" pitchFamily="34" charset="-120"/>
                <a:ea typeface="微軟正黑體" panose="020B0604030504040204" pitchFamily="34" charset="-120"/>
              </a:rPr>
              <a:t>    (</a:t>
            </a:r>
            <a:r>
              <a:rPr lang="zh-TW" altLang="en-US" sz="11200" dirty="0">
                <a:solidFill>
                  <a:srgbClr val="FF0000"/>
                </a:solidFill>
                <a:latin typeface="微軟正黑體" panose="020B0604030504040204" pitchFamily="34" charset="-120"/>
                <a:ea typeface="微軟正黑體" panose="020B0604030504040204" pitchFamily="34" charset="-120"/>
              </a:rPr>
              <a:t>需附佐證文件併甄選資料妥存</a:t>
            </a:r>
            <a:r>
              <a:rPr lang="en-US" altLang="zh-TW" sz="11200" dirty="0">
                <a:solidFill>
                  <a:srgbClr val="FF0000"/>
                </a:solidFill>
                <a:latin typeface="微軟正黑體" panose="020B0604030504040204" pitchFamily="34" charset="-120"/>
                <a:ea typeface="微軟正黑體" panose="020B0604030504040204" pitchFamily="34" charset="-120"/>
              </a:rPr>
              <a:t>)</a:t>
            </a:r>
          </a:p>
          <a:p>
            <a:pPr marL="0" indent="0" eaLnBrk="1" fontAlgn="auto" hangingPunct="1">
              <a:lnSpc>
                <a:spcPts val="3000"/>
              </a:lnSpc>
              <a:spcAft>
                <a:spcPts val="0"/>
              </a:spcAft>
              <a:buNone/>
              <a:defRPr/>
            </a:pPr>
            <a:r>
              <a:rPr lang="zh-TW" altLang="en-US" dirty="0">
                <a:solidFill>
                  <a:schemeClr val="tx1">
                    <a:lumMod val="75000"/>
                    <a:lumOff val="25000"/>
                  </a:schemeClr>
                </a:solidFill>
              </a:rPr>
              <a:t>	</a:t>
            </a:r>
          </a:p>
          <a:p>
            <a:pPr eaLnBrk="1" fontAlgn="auto" hangingPunct="1">
              <a:spcAft>
                <a:spcPts val="0"/>
              </a:spcAft>
              <a:buFont typeface="Wingdings 3" charset="2"/>
              <a:buChar char=""/>
              <a:defRPr/>
            </a:pPr>
            <a:endParaRPr lang="zh-TW" altLang="en-US" dirty="0">
              <a:solidFill>
                <a:schemeClr val="tx1">
                  <a:lumMod val="75000"/>
                  <a:lumOff val="25000"/>
                </a:schemeClr>
              </a:solidFill>
            </a:endParaRPr>
          </a:p>
        </p:txBody>
      </p:sp>
    </p:spTree>
    <p:extLst>
      <p:ext uri="{BB962C8B-B14F-4D97-AF65-F5344CB8AC3E}">
        <p14:creationId xmlns:p14="http://schemas.microsoft.com/office/powerpoint/2010/main" val="90930827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標題 1"/>
          <p:cNvSpPr>
            <a:spLocks noGrp="1"/>
          </p:cNvSpPr>
          <p:nvPr>
            <p:ph type="title"/>
          </p:nvPr>
        </p:nvSpPr>
        <p:spPr>
          <a:xfrm>
            <a:off x="2091150" y="646908"/>
            <a:ext cx="6589712" cy="640556"/>
          </a:xfrm>
        </p:spPr>
        <p:txBody>
          <a:bodyPr/>
          <a:lstStyle/>
          <a:p>
            <a:pPr eaLnBrk="1" hangingPunct="1"/>
            <a:r>
              <a:rPr lang="zh-TW" altLang="en-US" b="1" dirty="0" smtClean="0">
                <a:latin typeface="微軟正黑體" panose="020B0604030504040204" pitchFamily="34" charset="-120"/>
                <a:ea typeface="微軟正黑體" panose="020B0604030504040204" pitchFamily="34" charset="-120"/>
              </a:rPr>
              <a:t>實務宣導</a:t>
            </a:r>
          </a:p>
        </p:txBody>
      </p:sp>
      <p:sp>
        <p:nvSpPr>
          <p:cNvPr id="3" name="內容版面配置區 2"/>
          <p:cNvSpPr>
            <a:spLocks noGrp="1"/>
          </p:cNvSpPr>
          <p:nvPr>
            <p:ph idx="1"/>
          </p:nvPr>
        </p:nvSpPr>
        <p:spPr>
          <a:xfrm>
            <a:off x="2091150" y="1501221"/>
            <a:ext cx="9451666" cy="5094287"/>
          </a:xfrm>
        </p:spPr>
        <p:txBody>
          <a:bodyPr rtlCol="0">
            <a:normAutofit/>
          </a:bodyPr>
          <a:lstStyle/>
          <a:p>
            <a:pPr marL="0" indent="0" eaLnBrk="1" fontAlgn="auto" hangingPunct="1">
              <a:lnSpc>
                <a:spcPts val="3000"/>
              </a:lnSpc>
              <a:spcAft>
                <a:spcPts val="0"/>
              </a:spcAft>
              <a:buNone/>
              <a:defRPr/>
            </a:pPr>
            <a:r>
              <a:rPr lang="en-US" altLang="zh-TW" sz="2800" dirty="0">
                <a:solidFill>
                  <a:schemeClr val="tx1">
                    <a:lumMod val="75000"/>
                    <a:lumOff val="25000"/>
                  </a:schemeClr>
                </a:solidFill>
                <a:latin typeface="微軟正黑體" panose="020B0604030504040204" pitchFamily="34" charset="-120"/>
                <a:ea typeface="微軟正黑體" panose="020B0604030504040204" pitchFamily="34" charset="-120"/>
              </a:rPr>
              <a:t>1.</a:t>
            </a:r>
            <a:r>
              <a:rPr lang="zh-TW" altLang="en-US" sz="2800" dirty="0">
                <a:solidFill>
                  <a:schemeClr val="tx1">
                    <a:lumMod val="75000"/>
                    <a:lumOff val="25000"/>
                  </a:schemeClr>
                </a:solidFill>
                <a:latin typeface="微軟正黑體" panose="020B0604030504040204" pitchFamily="34" charset="-120"/>
                <a:ea typeface="微軟正黑體" panose="020B0604030504040204" pitchFamily="34" charset="-120"/>
              </a:rPr>
              <a:t> 教評會會議紀錄重點摘要事項：</a:t>
            </a:r>
          </a:p>
          <a:p>
            <a:pPr marL="0" indent="0" eaLnBrk="1" fontAlgn="auto" hangingPunct="1">
              <a:lnSpc>
                <a:spcPts val="3000"/>
              </a:lnSpc>
              <a:spcAft>
                <a:spcPts val="0"/>
              </a:spcAft>
              <a:buNone/>
              <a:defRPr/>
            </a:pPr>
            <a:r>
              <a:rPr lang="en-US" altLang="zh-TW" sz="2800" dirty="0">
                <a:solidFill>
                  <a:schemeClr val="tx1">
                    <a:lumMod val="75000"/>
                    <a:lumOff val="25000"/>
                  </a:schemeClr>
                </a:solidFill>
                <a:latin typeface="微軟正黑體" panose="020B0604030504040204" pitchFamily="34" charset="-120"/>
                <a:ea typeface="微軟正黑體" panose="020B0604030504040204" pitchFamily="34" charset="-120"/>
              </a:rPr>
              <a:t>(1)</a:t>
            </a:r>
            <a:r>
              <a:rPr lang="zh-TW" altLang="en-US" sz="2800" dirty="0">
                <a:solidFill>
                  <a:schemeClr val="tx1">
                    <a:lumMod val="75000"/>
                    <a:lumOff val="25000"/>
                  </a:schemeClr>
                </a:solidFill>
                <a:latin typeface="微軟正黑體" panose="020B0604030504040204" pitchFamily="34" charset="-120"/>
                <a:ea typeface="微軟正黑體" panose="020B0604030504040204" pitchFamily="34" charset="-120"/>
              </a:rPr>
              <a:t>新聘案：除基本載明事項外，需於會議紀錄中，簡要</a:t>
            </a:r>
            <a:endParaRPr lang="en-US" altLang="zh-TW" sz="2800" dirty="0">
              <a:solidFill>
                <a:schemeClr val="tx1">
                  <a:lumMod val="75000"/>
                  <a:lumOff val="25000"/>
                </a:schemeClr>
              </a:solidFill>
              <a:latin typeface="微軟正黑體" panose="020B0604030504040204" pitchFamily="34" charset="-120"/>
              <a:ea typeface="微軟正黑體" panose="020B0604030504040204" pitchFamily="34" charset="-120"/>
            </a:endParaRPr>
          </a:p>
          <a:p>
            <a:pPr marL="0" indent="0" eaLnBrk="1" fontAlgn="auto" hangingPunct="1">
              <a:lnSpc>
                <a:spcPts val="3000"/>
              </a:lnSpc>
              <a:spcAft>
                <a:spcPts val="0"/>
              </a:spcAft>
              <a:buNone/>
              <a:defRPr/>
            </a:pPr>
            <a:r>
              <a:rPr lang="en-US" altLang="zh-TW" sz="2800" dirty="0">
                <a:solidFill>
                  <a:schemeClr val="tx1">
                    <a:lumMod val="75000"/>
                    <a:lumOff val="25000"/>
                  </a:schemeClr>
                </a:solidFill>
                <a:latin typeface="微軟正黑體" panose="020B0604030504040204" pitchFamily="34" charset="-120"/>
                <a:ea typeface="微軟正黑體" panose="020B0604030504040204" pitchFamily="34" charset="-120"/>
              </a:rPr>
              <a:t>   </a:t>
            </a:r>
            <a:r>
              <a:rPr lang="zh-TW" altLang="en-US" sz="2800" dirty="0">
                <a:solidFill>
                  <a:schemeClr val="tx1">
                    <a:lumMod val="75000"/>
                    <a:lumOff val="25000"/>
                  </a:schemeClr>
                </a:solidFill>
                <a:latin typeface="微軟正黑體" panose="020B0604030504040204" pitchFamily="34" charset="-120"/>
                <a:ea typeface="微軟正黑體" panose="020B0604030504040204" pitchFamily="34" charset="-120"/>
              </a:rPr>
              <a:t>說明甄選過程、錄取者及不錄取者甄試表現概況；口</a:t>
            </a:r>
            <a:endParaRPr lang="en-US" altLang="zh-TW" sz="2800" dirty="0">
              <a:solidFill>
                <a:schemeClr val="tx1">
                  <a:lumMod val="75000"/>
                  <a:lumOff val="25000"/>
                </a:schemeClr>
              </a:solidFill>
              <a:latin typeface="微軟正黑體" panose="020B0604030504040204" pitchFamily="34" charset="-120"/>
              <a:ea typeface="微軟正黑體" panose="020B0604030504040204" pitchFamily="34" charset="-120"/>
            </a:endParaRPr>
          </a:p>
          <a:p>
            <a:pPr marL="0" indent="0" eaLnBrk="1" fontAlgn="auto" hangingPunct="1">
              <a:lnSpc>
                <a:spcPts val="3000"/>
              </a:lnSpc>
              <a:spcAft>
                <a:spcPts val="0"/>
              </a:spcAft>
              <a:buNone/>
              <a:defRPr/>
            </a:pPr>
            <a:r>
              <a:rPr lang="en-US" altLang="zh-TW" sz="2800" dirty="0">
                <a:solidFill>
                  <a:schemeClr val="tx1">
                    <a:lumMod val="75000"/>
                    <a:lumOff val="25000"/>
                  </a:schemeClr>
                </a:solidFill>
                <a:latin typeface="微軟正黑體" panose="020B0604030504040204" pitchFamily="34" charset="-120"/>
                <a:ea typeface="微軟正黑體" panose="020B0604030504040204" pitchFamily="34" charset="-120"/>
              </a:rPr>
              <a:t>   </a:t>
            </a:r>
            <a:r>
              <a:rPr lang="zh-TW" altLang="en-US" sz="2800" dirty="0">
                <a:solidFill>
                  <a:schemeClr val="tx1">
                    <a:lumMod val="75000"/>
                    <a:lumOff val="25000"/>
                  </a:schemeClr>
                </a:solidFill>
                <a:latin typeface="微軟正黑體" panose="020B0604030504040204" pitchFamily="34" charset="-120"/>
                <a:ea typeface="微軟正黑體" panose="020B0604030504040204" pitchFamily="34" charset="-120"/>
              </a:rPr>
              <a:t>試、試教之評分設最高、最低標準分數，高於最高標</a:t>
            </a:r>
            <a:endParaRPr lang="en-US" altLang="zh-TW" sz="2800" dirty="0">
              <a:solidFill>
                <a:schemeClr val="tx1">
                  <a:lumMod val="75000"/>
                  <a:lumOff val="25000"/>
                </a:schemeClr>
              </a:solidFill>
              <a:latin typeface="微軟正黑體" panose="020B0604030504040204" pitchFamily="34" charset="-120"/>
              <a:ea typeface="微軟正黑體" panose="020B0604030504040204" pitchFamily="34" charset="-120"/>
            </a:endParaRPr>
          </a:p>
          <a:p>
            <a:pPr marL="0" indent="0" eaLnBrk="1" fontAlgn="auto" hangingPunct="1">
              <a:lnSpc>
                <a:spcPts val="3000"/>
              </a:lnSpc>
              <a:spcAft>
                <a:spcPts val="0"/>
              </a:spcAft>
              <a:buNone/>
              <a:defRPr/>
            </a:pPr>
            <a:r>
              <a:rPr lang="en-US" altLang="zh-TW" sz="2800" dirty="0">
                <a:solidFill>
                  <a:schemeClr val="tx1">
                    <a:lumMod val="75000"/>
                    <a:lumOff val="25000"/>
                  </a:schemeClr>
                </a:solidFill>
                <a:latin typeface="微軟正黑體" panose="020B0604030504040204" pitchFamily="34" charset="-120"/>
                <a:ea typeface="微軟正黑體" panose="020B0604030504040204" pitchFamily="34" charset="-120"/>
              </a:rPr>
              <a:t>   </a:t>
            </a:r>
            <a:r>
              <a:rPr lang="zh-TW" altLang="en-US" sz="2800" dirty="0">
                <a:solidFill>
                  <a:schemeClr val="tx1">
                    <a:lumMod val="75000"/>
                    <a:lumOff val="25000"/>
                  </a:schemeClr>
                </a:solidFill>
                <a:latin typeface="微軟正黑體" panose="020B0604030504040204" pitchFamily="34" charset="-120"/>
                <a:ea typeface="微軟正黑體" panose="020B0604030504040204" pitchFamily="34" charset="-120"/>
              </a:rPr>
              <a:t>準、低於最低標準或評分有變更時，應敘明理由。</a:t>
            </a:r>
          </a:p>
          <a:p>
            <a:pPr marL="0" indent="0" eaLnBrk="1" fontAlgn="auto" hangingPunct="1">
              <a:lnSpc>
                <a:spcPts val="3000"/>
              </a:lnSpc>
              <a:spcAft>
                <a:spcPts val="0"/>
              </a:spcAft>
              <a:buNone/>
              <a:defRPr/>
            </a:pPr>
            <a:r>
              <a:rPr lang="en-US" altLang="zh-TW" sz="2800" dirty="0">
                <a:solidFill>
                  <a:schemeClr val="tx1">
                    <a:lumMod val="75000"/>
                    <a:lumOff val="25000"/>
                  </a:schemeClr>
                </a:solidFill>
                <a:latin typeface="微軟正黑體" panose="020B0604030504040204" pitchFamily="34" charset="-120"/>
                <a:ea typeface="微軟正黑體" panose="020B0604030504040204" pitchFamily="34" charset="-120"/>
              </a:rPr>
              <a:t>(2)</a:t>
            </a:r>
            <a:r>
              <a:rPr lang="zh-TW" altLang="en-US" sz="2800" dirty="0">
                <a:solidFill>
                  <a:schemeClr val="tx1">
                    <a:lumMod val="75000"/>
                    <a:lumOff val="25000"/>
                  </a:schemeClr>
                </a:solidFill>
                <a:latin typeface="微軟正黑體" panose="020B0604030504040204" pitchFamily="34" charset="-120"/>
                <a:ea typeface="微軟正黑體" panose="020B0604030504040204" pitchFamily="34" charset="-120"/>
              </a:rPr>
              <a:t>再聘案：除基本載明事項外，需於會議紀錄中，載明</a:t>
            </a:r>
            <a:endParaRPr lang="en-US" altLang="zh-TW" sz="2800" dirty="0">
              <a:solidFill>
                <a:schemeClr val="tx1">
                  <a:lumMod val="75000"/>
                  <a:lumOff val="25000"/>
                </a:schemeClr>
              </a:solidFill>
              <a:latin typeface="微軟正黑體" panose="020B0604030504040204" pitchFamily="34" charset="-120"/>
              <a:ea typeface="微軟正黑體" panose="020B0604030504040204" pitchFamily="34" charset="-120"/>
            </a:endParaRPr>
          </a:p>
          <a:p>
            <a:pPr marL="0" indent="0" eaLnBrk="1" fontAlgn="auto" hangingPunct="1">
              <a:lnSpc>
                <a:spcPts val="3000"/>
              </a:lnSpc>
              <a:spcAft>
                <a:spcPts val="0"/>
              </a:spcAft>
              <a:buNone/>
              <a:defRPr/>
            </a:pPr>
            <a:r>
              <a:rPr lang="en-US" altLang="zh-TW" sz="2800" dirty="0">
                <a:solidFill>
                  <a:schemeClr val="tx1">
                    <a:lumMod val="75000"/>
                    <a:lumOff val="25000"/>
                  </a:schemeClr>
                </a:solidFill>
                <a:latin typeface="微軟正黑體" panose="020B0604030504040204" pitchFamily="34" charset="-120"/>
                <a:ea typeface="微軟正黑體" panose="020B0604030504040204" pitchFamily="34" charset="-120"/>
              </a:rPr>
              <a:t>   </a:t>
            </a:r>
            <a:r>
              <a:rPr lang="zh-TW" altLang="en-US" sz="2800" dirty="0">
                <a:solidFill>
                  <a:schemeClr val="tx1">
                    <a:lumMod val="75000"/>
                    <a:lumOff val="25000"/>
                  </a:schemeClr>
                </a:solidFill>
                <a:latin typeface="微軟正黑體" panose="020B0604030504040204" pitchFamily="34" charset="-120"/>
                <a:ea typeface="微軟正黑體" panose="020B0604030504040204" pitchFamily="34" charset="-120"/>
              </a:rPr>
              <a:t>再聘次數、「</a:t>
            </a:r>
            <a:r>
              <a:rPr lang="zh-TW" altLang="en-US" sz="2800" dirty="0">
                <a:solidFill>
                  <a:srgbClr val="FF0000"/>
                </a:solidFill>
                <a:latin typeface="微軟正黑體" panose="020B0604030504040204" pitchFamily="34" charset="-120"/>
                <a:ea typeface="微軟正黑體" panose="020B0604030504040204" pitchFamily="34" charset="-120"/>
              </a:rPr>
              <a:t>具有合格教師證、服務成績優良、符合</a:t>
            </a:r>
            <a:endParaRPr lang="en-US" altLang="zh-TW" sz="2800" dirty="0">
              <a:solidFill>
                <a:srgbClr val="FF0000"/>
              </a:solidFill>
              <a:latin typeface="微軟正黑體" panose="020B0604030504040204" pitchFamily="34" charset="-120"/>
              <a:ea typeface="微軟正黑體" panose="020B0604030504040204" pitchFamily="34" charset="-120"/>
            </a:endParaRPr>
          </a:p>
          <a:p>
            <a:pPr marL="0" indent="0" eaLnBrk="1" fontAlgn="auto" hangingPunct="1">
              <a:lnSpc>
                <a:spcPts val="3000"/>
              </a:lnSpc>
              <a:spcAft>
                <a:spcPts val="0"/>
              </a:spcAft>
              <a:buNone/>
              <a:defRPr/>
            </a:pPr>
            <a:r>
              <a:rPr lang="en-US" altLang="zh-TW" sz="2800" dirty="0">
                <a:solidFill>
                  <a:srgbClr val="FF0000"/>
                </a:solidFill>
                <a:latin typeface="微軟正黑體" panose="020B0604030504040204" pitchFamily="34" charset="-120"/>
                <a:ea typeface="微軟正黑體" panose="020B0604030504040204" pitchFamily="34" charset="-120"/>
              </a:rPr>
              <a:t>   </a:t>
            </a:r>
            <a:r>
              <a:rPr lang="zh-TW" altLang="en-US" sz="2800" dirty="0">
                <a:solidFill>
                  <a:srgbClr val="FF0000"/>
                </a:solidFill>
                <a:latin typeface="微軟正黑體" panose="020B0604030504040204" pitchFamily="34" charset="-120"/>
                <a:ea typeface="微軟正黑體" panose="020B0604030504040204" pitchFamily="34" charset="-120"/>
              </a:rPr>
              <a:t>學校校務需求」</a:t>
            </a:r>
            <a:r>
              <a:rPr lang="zh-TW" altLang="en-US" sz="2800" dirty="0">
                <a:solidFill>
                  <a:schemeClr val="tx1">
                    <a:lumMod val="75000"/>
                    <a:lumOff val="25000"/>
                  </a:schemeClr>
                </a:solidFill>
                <a:latin typeface="微軟正黑體" panose="020B0604030504040204" pitchFamily="34" charset="-120"/>
                <a:ea typeface="微軟正黑體" panose="020B0604030504040204" pitchFamily="34" charset="-120"/>
              </a:rPr>
              <a:t>，以符應再聘相關規定。	</a:t>
            </a:r>
          </a:p>
          <a:p>
            <a:pPr eaLnBrk="1" fontAlgn="auto" hangingPunct="1">
              <a:spcAft>
                <a:spcPts val="0"/>
              </a:spcAft>
              <a:buFont typeface="Wingdings 3" charset="2"/>
              <a:buChar char=""/>
              <a:defRPr/>
            </a:pPr>
            <a:endParaRPr lang="zh-TW" altLang="en-US" dirty="0">
              <a:solidFill>
                <a:schemeClr val="tx1">
                  <a:lumMod val="75000"/>
                  <a:lumOff val="25000"/>
                </a:schemeClr>
              </a:solidFill>
            </a:endParaRPr>
          </a:p>
        </p:txBody>
      </p:sp>
    </p:spTree>
    <p:extLst>
      <p:ext uri="{BB962C8B-B14F-4D97-AF65-F5344CB8AC3E}">
        <p14:creationId xmlns:p14="http://schemas.microsoft.com/office/powerpoint/2010/main" val="509482517"/>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15838" y="47625"/>
            <a:ext cx="10058402" cy="1219200"/>
          </a:xfrm>
        </p:spPr>
        <p:txBody>
          <a:bodyPr>
            <a:normAutofit/>
          </a:bodyPr>
          <a:lstStyle/>
          <a:p>
            <a:r>
              <a:rPr lang="zh-TW" altLang="en-US" sz="4800" b="1" dirty="0" smtClean="0">
                <a:latin typeface="微軟正黑體" panose="020B0604030504040204" pitchFamily="34" charset="-120"/>
                <a:ea typeface="微軟正黑體" panose="020B0604030504040204" pitchFamily="34" charset="-120"/>
                <a:sym typeface="Salesforce Sans"/>
              </a:rPr>
              <a:t>教務主任工作職掌二</a:t>
            </a:r>
            <a:endParaRPr lang="zh-TW" altLang="en-US" sz="4800"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a:xfrm>
            <a:off x="3595700" y="1305931"/>
            <a:ext cx="8362367" cy="5857875"/>
          </a:xfrm>
        </p:spPr>
        <p:txBody>
          <a:bodyPr>
            <a:normAutofit fontScale="62500" lnSpcReduction="20000"/>
          </a:bodyPr>
          <a:lstStyle/>
          <a:p>
            <a:pPr>
              <a:lnSpc>
                <a:spcPct val="120000"/>
              </a:lnSpc>
            </a:pPr>
            <a:r>
              <a:rPr lang="zh-TW" altLang="en-US" sz="4500" b="1" dirty="0" smtClean="0">
                <a:latin typeface="微軟正黑體" panose="020B0604030504040204" pitchFamily="34" charset="-120"/>
                <a:ea typeface="微軟正黑體" panose="020B0604030504040204" pitchFamily="34" charset="-120"/>
              </a:rPr>
              <a:t>辦理有關教務校際活動或比賽事宜。</a:t>
            </a:r>
            <a:endParaRPr lang="en-US" altLang="zh-TW" sz="4500" b="1" dirty="0" smtClean="0">
              <a:latin typeface="微軟正黑體" panose="020B0604030504040204" pitchFamily="34" charset="-120"/>
              <a:ea typeface="微軟正黑體" panose="020B0604030504040204" pitchFamily="34" charset="-120"/>
            </a:endParaRPr>
          </a:p>
          <a:p>
            <a:pPr>
              <a:lnSpc>
                <a:spcPct val="120000"/>
              </a:lnSpc>
            </a:pPr>
            <a:r>
              <a:rPr lang="zh-TW" altLang="en-US" sz="4500" b="1" dirty="0" smtClean="0">
                <a:latin typeface="微軟正黑體" panose="020B0604030504040204" pitchFamily="34" charset="-120"/>
                <a:ea typeface="微軟正黑體" panose="020B0604030504040204" pitchFamily="34" charset="-120"/>
              </a:rPr>
              <a:t>擬定社會教育推行計畫，例如成人教育、新住民、</a:t>
            </a:r>
            <a:endParaRPr lang="en-US" altLang="zh-TW" sz="4500" b="1" dirty="0" smtClean="0">
              <a:latin typeface="微軟正黑體" panose="020B0604030504040204" pitchFamily="34" charset="-120"/>
              <a:ea typeface="微軟正黑體" panose="020B0604030504040204" pitchFamily="34" charset="-120"/>
            </a:endParaRPr>
          </a:p>
          <a:p>
            <a:pPr marL="0" indent="0">
              <a:lnSpc>
                <a:spcPct val="120000"/>
              </a:lnSpc>
              <a:buNone/>
            </a:pPr>
            <a:r>
              <a:rPr lang="en-US" altLang="zh-TW" sz="4500" b="1" dirty="0">
                <a:latin typeface="微軟正黑體" panose="020B0604030504040204" pitchFamily="34" charset="-120"/>
                <a:ea typeface="微軟正黑體" panose="020B0604030504040204" pitchFamily="34" charset="-120"/>
              </a:rPr>
              <a:t> </a:t>
            </a:r>
            <a:r>
              <a:rPr lang="en-US" altLang="zh-TW" sz="4500" b="1" dirty="0" smtClean="0">
                <a:latin typeface="微軟正黑體" panose="020B0604030504040204" pitchFamily="34" charset="-120"/>
                <a:ea typeface="微軟正黑體" panose="020B0604030504040204" pitchFamily="34" charset="-120"/>
              </a:rPr>
              <a:t>  </a:t>
            </a:r>
            <a:r>
              <a:rPr lang="zh-TW" altLang="en-US" sz="4500" b="1" dirty="0" smtClean="0">
                <a:latin typeface="微軟正黑體" panose="020B0604030504040204" pitchFamily="34" charset="-120"/>
                <a:ea typeface="微軟正黑體" panose="020B0604030504040204" pitchFamily="34" charset="-120"/>
              </a:rPr>
              <a:t>樂齡</a:t>
            </a:r>
            <a:r>
              <a:rPr lang="en-US" altLang="zh-TW" sz="4500" b="1" dirty="0" smtClean="0">
                <a:latin typeface="微軟正黑體" panose="020B0604030504040204" pitchFamily="34" charset="-120"/>
                <a:ea typeface="微軟正黑體" panose="020B0604030504040204" pitchFamily="34" charset="-120"/>
              </a:rPr>
              <a:t>…</a:t>
            </a:r>
            <a:r>
              <a:rPr lang="zh-TW" altLang="en-US" sz="4500" b="1" dirty="0" smtClean="0">
                <a:latin typeface="微軟正黑體" panose="020B0604030504040204" pitchFamily="34" charset="-120"/>
                <a:ea typeface="微軟正黑體" panose="020B0604030504040204" pitchFamily="34" charset="-120"/>
              </a:rPr>
              <a:t>等。</a:t>
            </a:r>
            <a:endParaRPr lang="en-US" altLang="zh-TW" sz="4500" b="1" dirty="0" smtClean="0">
              <a:latin typeface="微軟正黑體" panose="020B0604030504040204" pitchFamily="34" charset="-120"/>
              <a:ea typeface="微軟正黑體" panose="020B0604030504040204" pitchFamily="34" charset="-120"/>
            </a:endParaRPr>
          </a:p>
          <a:p>
            <a:pPr>
              <a:lnSpc>
                <a:spcPct val="120000"/>
              </a:lnSpc>
            </a:pPr>
            <a:r>
              <a:rPr lang="zh-TW" altLang="en-US" sz="4500" b="1" dirty="0" smtClean="0">
                <a:latin typeface="微軟正黑體" panose="020B0604030504040204" pitchFamily="34" charset="-120"/>
                <a:ea typeface="微軟正黑體" panose="020B0604030504040204" pitchFamily="34" charset="-120"/>
              </a:rPr>
              <a:t>策</a:t>
            </a:r>
            <a:r>
              <a:rPr lang="zh-TW" altLang="en-US" sz="4500" b="1" dirty="0">
                <a:latin typeface="微軟正黑體" panose="020B0604030504040204" pitchFamily="34" charset="-120"/>
                <a:ea typeface="微軟正黑體" panose="020B0604030504040204" pitchFamily="34" charset="-120"/>
              </a:rPr>
              <a:t>劃</a:t>
            </a:r>
            <a:r>
              <a:rPr lang="zh-TW" altLang="en-US" sz="4500" b="1" dirty="0" smtClean="0">
                <a:latin typeface="微軟正黑體" panose="020B0604030504040204" pitchFamily="34" charset="-120"/>
                <a:ea typeface="微軟正黑體" panose="020B0604030504040204" pitchFamily="34" charset="-120"/>
              </a:rPr>
              <a:t>及督導教學環境佈置。</a:t>
            </a:r>
            <a:endParaRPr lang="en-US" altLang="zh-TW" sz="4500" b="1" dirty="0" smtClean="0">
              <a:latin typeface="微軟正黑體" panose="020B0604030504040204" pitchFamily="34" charset="-120"/>
              <a:ea typeface="微軟正黑體" panose="020B0604030504040204" pitchFamily="34" charset="-120"/>
            </a:endParaRPr>
          </a:p>
          <a:p>
            <a:pPr>
              <a:lnSpc>
                <a:spcPct val="120000"/>
              </a:lnSpc>
            </a:pPr>
            <a:r>
              <a:rPr lang="zh-TW" altLang="en-US" sz="4500" b="1" dirty="0">
                <a:latin typeface="微軟正黑體" panose="020B0604030504040204" pitchFamily="34" charset="-120"/>
                <a:ea typeface="微軟正黑體" panose="020B0604030504040204" pitchFamily="34" charset="-120"/>
              </a:rPr>
              <a:t>巡</a:t>
            </a:r>
            <a:r>
              <a:rPr lang="zh-TW" altLang="en-US" sz="4500" b="1" dirty="0" smtClean="0">
                <a:latin typeface="微軟正黑體" panose="020B0604030504040204" pitchFamily="34" charset="-120"/>
                <a:ea typeface="微軟正黑體" panose="020B0604030504040204" pitchFamily="34" charset="-120"/>
              </a:rPr>
              <a:t>查各班教學情形，建立紀錄。</a:t>
            </a:r>
            <a:endParaRPr lang="en-US" altLang="zh-TW" sz="4500" b="1" dirty="0">
              <a:latin typeface="微軟正黑體" panose="020B0604030504040204" pitchFamily="34" charset="-120"/>
              <a:ea typeface="微軟正黑體" panose="020B0604030504040204" pitchFamily="34" charset="-120"/>
            </a:endParaRPr>
          </a:p>
          <a:p>
            <a:pPr>
              <a:lnSpc>
                <a:spcPct val="120000"/>
              </a:lnSpc>
            </a:pPr>
            <a:r>
              <a:rPr lang="zh-TW" altLang="en-US" sz="4500" b="1" dirty="0" smtClean="0">
                <a:latin typeface="微軟正黑體" panose="020B0604030504040204" pitchFamily="34" charset="-120"/>
                <a:ea typeface="微軟正黑體" panose="020B0604030504040204" pitchFamily="34" charset="-120"/>
              </a:rPr>
              <a:t>辦理實習教師、初任教師配置與輔導事宜。</a:t>
            </a:r>
            <a:endParaRPr lang="en-US" altLang="zh-TW" sz="4500" b="1" dirty="0" smtClean="0">
              <a:latin typeface="微軟正黑體" panose="020B0604030504040204" pitchFamily="34" charset="-120"/>
              <a:ea typeface="微軟正黑體" panose="020B0604030504040204" pitchFamily="34" charset="-120"/>
            </a:endParaRPr>
          </a:p>
          <a:p>
            <a:pPr>
              <a:lnSpc>
                <a:spcPct val="120000"/>
              </a:lnSpc>
            </a:pPr>
            <a:r>
              <a:rPr lang="zh-TW" altLang="en-US" sz="4500" b="1" dirty="0" smtClean="0">
                <a:latin typeface="微軟正黑體" panose="020B0604030504040204" pitchFamily="34" charset="-120"/>
                <a:ea typeface="微軟正黑體" panose="020B0604030504040204" pitchFamily="34" charset="-120"/>
              </a:rPr>
              <a:t>畢業典禮統籌辦理。</a:t>
            </a:r>
            <a:endParaRPr lang="en-US" altLang="zh-TW" sz="4500" b="1" dirty="0" smtClean="0">
              <a:latin typeface="微軟正黑體" panose="020B0604030504040204" pitchFamily="34" charset="-120"/>
              <a:ea typeface="微軟正黑體" panose="020B0604030504040204" pitchFamily="34" charset="-120"/>
            </a:endParaRPr>
          </a:p>
          <a:p>
            <a:pPr>
              <a:lnSpc>
                <a:spcPct val="120000"/>
              </a:lnSpc>
            </a:pPr>
            <a:r>
              <a:rPr lang="zh-TW" altLang="en-US" sz="4500" b="1" dirty="0" smtClean="0">
                <a:latin typeface="微軟正黑體" panose="020B0604030504040204" pitchFamily="34" charset="-120"/>
                <a:ea typeface="微軟正黑體" panose="020B0604030504040204" pitchFamily="34" charset="-120"/>
              </a:rPr>
              <a:t>掌握各項重大教育政策或議題與推展。</a:t>
            </a:r>
            <a:endParaRPr lang="en-US" altLang="zh-TW" sz="4500" b="1" dirty="0" smtClean="0">
              <a:latin typeface="微軟正黑體" panose="020B0604030504040204" pitchFamily="34" charset="-120"/>
              <a:ea typeface="微軟正黑體" panose="020B0604030504040204" pitchFamily="34" charset="-120"/>
            </a:endParaRPr>
          </a:p>
          <a:p>
            <a:pPr>
              <a:lnSpc>
                <a:spcPct val="120000"/>
              </a:lnSpc>
            </a:pPr>
            <a:r>
              <a:rPr lang="zh-TW" altLang="en-US" sz="4500" b="1" dirty="0">
                <a:latin typeface="微軟正黑體" panose="020B0604030504040204" pitchFamily="34" charset="-120"/>
                <a:ea typeface="微軟正黑體" panose="020B0604030504040204" pitchFamily="34" charset="-120"/>
              </a:rPr>
              <a:t>推</a:t>
            </a:r>
            <a:r>
              <a:rPr lang="zh-TW" altLang="en-US" sz="4500" b="1" dirty="0" smtClean="0">
                <a:latin typeface="微軟正黑體" panose="020B0604030504040204" pitchFamily="34" charset="-120"/>
                <a:ea typeface="微軟正黑體" panose="020B0604030504040204" pitchFamily="34" charset="-120"/>
              </a:rPr>
              <a:t>展課程教學</a:t>
            </a:r>
            <a:r>
              <a:rPr lang="zh-TW" altLang="en-US" sz="4500" b="1" dirty="0">
                <a:latin typeface="微軟正黑體" panose="020B0604030504040204" pitchFamily="34" charset="-120"/>
                <a:ea typeface="微軟正黑體" panose="020B0604030504040204" pitchFamily="34" charset="-120"/>
              </a:rPr>
              <a:t>工作相關</a:t>
            </a:r>
            <a:r>
              <a:rPr lang="zh-TW" altLang="en-US" sz="4500" b="1" dirty="0" smtClean="0">
                <a:latin typeface="微軟正黑體" panose="020B0604030504040204" pitchFamily="34" charset="-120"/>
                <a:ea typeface="微軟正黑體" panose="020B0604030504040204" pitchFamily="34" charset="-120"/>
              </a:rPr>
              <a:t>事宜與輔助教務處各組工作。</a:t>
            </a:r>
            <a:endParaRPr lang="en-US" altLang="zh-TW" sz="4500" b="1" dirty="0" smtClean="0">
              <a:latin typeface="微軟正黑體" panose="020B0604030504040204" pitchFamily="34" charset="-120"/>
              <a:ea typeface="微軟正黑體" panose="020B0604030504040204" pitchFamily="34" charset="-120"/>
            </a:endParaRPr>
          </a:p>
          <a:p>
            <a:endParaRPr lang="zh-TW" altLang="en-US" b="1" dirty="0"/>
          </a:p>
        </p:txBody>
      </p:sp>
      <p:sp>
        <p:nvSpPr>
          <p:cNvPr id="4"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grpSp>
        <p:nvGrpSpPr>
          <p:cNvPr id="5" name="Group 2"/>
          <p:cNvGrpSpPr/>
          <p:nvPr/>
        </p:nvGrpSpPr>
        <p:grpSpPr>
          <a:xfrm>
            <a:off x="-150126" y="2141165"/>
            <a:ext cx="3357349" cy="3850201"/>
            <a:chOff x="6121705" y="1444037"/>
            <a:chExt cx="4228570" cy="4544744"/>
          </a:xfrm>
        </p:grpSpPr>
        <p:sp>
          <p:nvSpPr>
            <p:cNvPr id="6" name="Freeform: Shape 3"/>
            <p:cNvSpPr>
              <a:spLocks/>
            </p:cNvSpPr>
            <p:nvPr/>
          </p:nvSpPr>
          <p:spPr bwMode="auto">
            <a:xfrm>
              <a:off x="6968130" y="2344911"/>
              <a:ext cx="2211796" cy="2617032"/>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anchor="ctr"/>
            <a:lstStyle/>
            <a:p>
              <a:pPr algn="ctr"/>
              <a:endParaRPr/>
            </a:p>
          </p:txBody>
        </p:sp>
        <p:grpSp>
          <p:nvGrpSpPr>
            <p:cNvPr id="7" name="Group 4"/>
            <p:cNvGrpSpPr/>
            <p:nvPr/>
          </p:nvGrpSpPr>
          <p:grpSpPr>
            <a:xfrm>
              <a:off x="6893884" y="2267576"/>
              <a:ext cx="2337077" cy="2751595"/>
              <a:chOff x="3371851" y="1649413"/>
              <a:chExt cx="2398713" cy="2824162"/>
            </a:xfrm>
          </p:grpSpPr>
          <p:sp>
            <p:nvSpPr>
              <p:cNvPr id="15" name="Freeform: Shape 5"/>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anchor="ctr"/>
              <a:lstStyle/>
              <a:p>
                <a:pPr algn="ctr"/>
                <a:endParaRPr/>
              </a:p>
            </p:txBody>
          </p:sp>
          <p:sp>
            <p:nvSpPr>
              <p:cNvPr id="16" name="Freeform: Shape 6"/>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anchor="ctr"/>
              <a:lstStyle/>
              <a:p>
                <a:pPr algn="ctr"/>
                <a:endParaRPr/>
              </a:p>
            </p:txBody>
          </p:sp>
          <p:sp>
            <p:nvSpPr>
              <p:cNvPr id="17" name="Freeform: Shape 7"/>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anchor="ctr"/>
              <a:lstStyle/>
              <a:p>
                <a:pPr algn="ctr"/>
                <a:endParaRPr/>
              </a:p>
            </p:txBody>
          </p:sp>
          <p:sp>
            <p:nvSpPr>
              <p:cNvPr id="18" name="Freeform: Shape 8"/>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anchor="ctr"/>
              <a:lstStyle/>
              <a:p>
                <a:pPr algn="ctr"/>
                <a:endParaRPr/>
              </a:p>
            </p:txBody>
          </p:sp>
          <p:sp>
            <p:nvSpPr>
              <p:cNvPr id="19" name="Freeform: Shape 9"/>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anchor="ctr"/>
              <a:lstStyle/>
              <a:p>
                <a:pPr algn="ctr"/>
                <a:endParaRPr/>
              </a:p>
            </p:txBody>
          </p:sp>
          <p:sp>
            <p:nvSpPr>
              <p:cNvPr id="20" name="Freeform: Shape 10"/>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anchor="ctr"/>
              <a:lstStyle/>
              <a:p>
                <a:pPr algn="ctr"/>
                <a:endParaRPr/>
              </a:p>
            </p:txBody>
          </p:sp>
          <p:sp>
            <p:nvSpPr>
              <p:cNvPr id="21" name="Freeform: Shape 11"/>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anchor="ctr"/>
              <a:lstStyle/>
              <a:p>
                <a:pPr algn="ctr"/>
                <a:endParaRPr/>
              </a:p>
            </p:txBody>
          </p:sp>
          <p:sp>
            <p:nvSpPr>
              <p:cNvPr id="22" name="Freeform: Shape 12"/>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anchor="ctr"/>
              <a:lstStyle/>
              <a:p>
                <a:pPr algn="ctr"/>
                <a:endParaRPr/>
              </a:p>
            </p:txBody>
          </p:sp>
          <p:sp>
            <p:nvSpPr>
              <p:cNvPr id="23" name="Freeform: Shape 13"/>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anchor="ctr"/>
              <a:lstStyle/>
              <a:p>
                <a:pPr algn="ctr"/>
                <a:endParaRPr/>
              </a:p>
            </p:txBody>
          </p:sp>
          <p:sp>
            <p:nvSpPr>
              <p:cNvPr id="24" name="Freeform: Shape 14"/>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anchor="ctr"/>
              <a:lstStyle/>
              <a:p>
                <a:pPr algn="ctr"/>
                <a:endParaRPr/>
              </a:p>
            </p:txBody>
          </p:sp>
          <p:sp>
            <p:nvSpPr>
              <p:cNvPr id="25" name="Freeform: Shape 15"/>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anchor="ctr"/>
              <a:lstStyle/>
              <a:p>
                <a:pPr algn="ctr"/>
                <a:endParaRPr/>
              </a:p>
            </p:txBody>
          </p:sp>
          <p:sp>
            <p:nvSpPr>
              <p:cNvPr id="26" name="Freeform: Shape 16"/>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anchor="ctr"/>
              <a:lstStyle/>
              <a:p>
                <a:pPr algn="ctr"/>
                <a:endParaRPr/>
              </a:p>
            </p:txBody>
          </p:sp>
          <p:sp>
            <p:nvSpPr>
              <p:cNvPr id="27" name="Freeform: Shape 17"/>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anchor="ctr"/>
              <a:lstStyle/>
              <a:p>
                <a:pPr algn="ctr"/>
                <a:endParaRPr/>
              </a:p>
            </p:txBody>
          </p:sp>
          <p:sp>
            <p:nvSpPr>
              <p:cNvPr id="28" name="Freeform: Shape 18"/>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anchor="ctr"/>
              <a:lstStyle/>
              <a:p>
                <a:pPr algn="ctr"/>
                <a:endParaRPr/>
              </a:p>
            </p:txBody>
          </p:sp>
          <p:sp>
            <p:nvSpPr>
              <p:cNvPr id="29" name="Freeform: Shape 19"/>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anchor="ctr"/>
              <a:lstStyle/>
              <a:p>
                <a:pPr algn="ctr"/>
                <a:endParaRPr/>
              </a:p>
            </p:txBody>
          </p:sp>
          <p:sp>
            <p:nvSpPr>
              <p:cNvPr id="30" name="Freeform: Shape 20"/>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anchor="ctr"/>
              <a:lstStyle/>
              <a:p>
                <a:pPr algn="ctr"/>
                <a:endParaRPr/>
              </a:p>
            </p:txBody>
          </p:sp>
          <p:sp>
            <p:nvSpPr>
              <p:cNvPr id="31" name="Freeform: Shape 21"/>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anchor="ctr"/>
              <a:lstStyle/>
              <a:p>
                <a:pPr algn="ctr"/>
                <a:endParaRPr/>
              </a:p>
            </p:txBody>
          </p:sp>
          <p:sp>
            <p:nvSpPr>
              <p:cNvPr id="32" name="Freeform: Shape 22"/>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anchor="ctr"/>
              <a:lstStyle/>
              <a:p>
                <a:pPr algn="ctr"/>
                <a:endParaRPr/>
              </a:p>
            </p:txBody>
          </p:sp>
          <p:sp>
            <p:nvSpPr>
              <p:cNvPr id="33" name="Freeform: Shape 23"/>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anchor="ctr"/>
              <a:lstStyle/>
              <a:p>
                <a:pPr algn="ctr"/>
                <a:endParaRPr/>
              </a:p>
            </p:txBody>
          </p:sp>
          <p:sp>
            <p:nvSpPr>
              <p:cNvPr id="34" name="Freeform: Shape 24"/>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anchor="ctr"/>
              <a:lstStyle/>
              <a:p>
                <a:pPr algn="ctr"/>
                <a:endParaRPr/>
              </a:p>
            </p:txBody>
          </p:sp>
          <p:sp>
            <p:nvSpPr>
              <p:cNvPr id="35" name="Freeform: Shape 25"/>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anchor="ctr"/>
              <a:lstStyle/>
              <a:p>
                <a:pPr algn="ctr"/>
                <a:endParaRPr/>
              </a:p>
            </p:txBody>
          </p:sp>
          <p:sp>
            <p:nvSpPr>
              <p:cNvPr id="36" name="Freeform: Shape 26"/>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anchor="ctr"/>
              <a:lstStyle/>
              <a:p>
                <a:pPr algn="ctr"/>
                <a:endParaRPr/>
              </a:p>
            </p:txBody>
          </p:sp>
          <p:sp>
            <p:nvSpPr>
              <p:cNvPr id="37" name="Freeform: Shape 27"/>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anchor="ctr"/>
              <a:lstStyle/>
              <a:p>
                <a:pPr algn="ctr"/>
                <a:endParaRPr/>
              </a:p>
            </p:txBody>
          </p:sp>
          <p:sp>
            <p:nvSpPr>
              <p:cNvPr id="38" name="Freeform: Shape 28"/>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anchor="ctr"/>
              <a:lstStyle/>
              <a:p>
                <a:pPr algn="ctr"/>
                <a:endParaRPr/>
              </a:p>
            </p:txBody>
          </p:sp>
          <p:sp>
            <p:nvSpPr>
              <p:cNvPr id="39" name="Freeform: Shape 29"/>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anchor="ctr"/>
              <a:lstStyle/>
              <a:p>
                <a:pPr algn="ctr"/>
                <a:endParaRPr/>
              </a:p>
            </p:txBody>
          </p:sp>
          <p:sp>
            <p:nvSpPr>
              <p:cNvPr id="40" name="Freeform: Shape 30"/>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anchor="ctr"/>
              <a:lstStyle/>
              <a:p>
                <a:pPr algn="ctr"/>
                <a:endParaRPr/>
              </a:p>
            </p:txBody>
          </p:sp>
          <p:sp>
            <p:nvSpPr>
              <p:cNvPr id="41" name="Freeform: Shape 31"/>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anchor="ctr"/>
              <a:lstStyle/>
              <a:p>
                <a:pPr algn="ctr"/>
                <a:endParaRPr/>
              </a:p>
            </p:txBody>
          </p:sp>
          <p:sp>
            <p:nvSpPr>
              <p:cNvPr id="42" name="Freeform: Shape 32"/>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anchor="ctr"/>
              <a:lstStyle/>
              <a:p>
                <a:pPr algn="ctr"/>
                <a:endParaRPr/>
              </a:p>
            </p:txBody>
          </p:sp>
          <p:sp>
            <p:nvSpPr>
              <p:cNvPr id="43" name="Freeform: Shape 33"/>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anchor="ctr"/>
              <a:lstStyle/>
              <a:p>
                <a:pPr algn="ctr"/>
                <a:endParaRPr/>
              </a:p>
            </p:txBody>
          </p:sp>
          <p:sp>
            <p:nvSpPr>
              <p:cNvPr id="44" name="Freeform: Shape 34"/>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anchor="ctr"/>
              <a:lstStyle/>
              <a:p>
                <a:pPr algn="ctr"/>
                <a:endParaRPr/>
              </a:p>
            </p:txBody>
          </p:sp>
          <p:sp>
            <p:nvSpPr>
              <p:cNvPr id="45" name="Freeform: Shape 35"/>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anchor="ctr"/>
              <a:lstStyle/>
              <a:p>
                <a:pPr algn="ctr"/>
                <a:endParaRPr/>
              </a:p>
            </p:txBody>
          </p:sp>
          <p:sp>
            <p:nvSpPr>
              <p:cNvPr id="46" name="Freeform: Shape 36"/>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anchor="ctr"/>
              <a:lstStyle/>
              <a:p>
                <a:pPr algn="ctr"/>
                <a:endParaRPr/>
              </a:p>
            </p:txBody>
          </p:sp>
          <p:sp>
            <p:nvSpPr>
              <p:cNvPr id="47" name="Freeform: Shape 37"/>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anchor="ctr"/>
              <a:lstStyle/>
              <a:p>
                <a:pPr algn="ctr"/>
                <a:endParaRPr/>
              </a:p>
            </p:txBody>
          </p:sp>
          <p:sp>
            <p:nvSpPr>
              <p:cNvPr id="48" name="Freeform: Shape 38"/>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anchor="ctr"/>
              <a:lstStyle/>
              <a:p>
                <a:pPr algn="ctr"/>
                <a:endParaRPr/>
              </a:p>
            </p:txBody>
          </p:sp>
        </p:grpSp>
        <p:sp>
          <p:nvSpPr>
            <p:cNvPr id="8" name="Arc 78"/>
            <p:cNvSpPr/>
            <p:nvPr/>
          </p:nvSpPr>
          <p:spPr>
            <a:xfrm>
              <a:off x="6121705" y="1692052"/>
              <a:ext cx="4077806" cy="4077803"/>
            </a:xfrm>
            <a:prstGeom prst="arc">
              <a:avLst>
                <a:gd name="adj1" fmla="val 16200000"/>
                <a:gd name="adj2" fmla="val 5686778"/>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endParaRPr/>
            </a:p>
          </p:txBody>
        </p:sp>
        <p:sp>
          <p:nvSpPr>
            <p:cNvPr id="9" name="Oval 79"/>
            <p:cNvSpPr/>
            <p:nvPr/>
          </p:nvSpPr>
          <p:spPr>
            <a:xfrm>
              <a:off x="7908839" y="1444037"/>
              <a:ext cx="437851" cy="43785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10" name="Oval 80"/>
            <p:cNvSpPr/>
            <p:nvPr/>
          </p:nvSpPr>
          <p:spPr>
            <a:xfrm>
              <a:off x="9247998" y="1956186"/>
              <a:ext cx="437851" cy="43785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11" name="Oval 81"/>
            <p:cNvSpPr/>
            <p:nvPr/>
          </p:nvSpPr>
          <p:spPr>
            <a:xfrm>
              <a:off x="9895763" y="2934207"/>
              <a:ext cx="437851" cy="43785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12" name="Oval 82"/>
            <p:cNvSpPr/>
            <p:nvPr/>
          </p:nvSpPr>
          <p:spPr>
            <a:xfrm>
              <a:off x="9912424" y="4065364"/>
              <a:ext cx="437851" cy="43785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13" name="Oval 83"/>
            <p:cNvSpPr/>
            <p:nvPr/>
          </p:nvSpPr>
          <p:spPr>
            <a:xfrm>
              <a:off x="9123580" y="5131779"/>
              <a:ext cx="437851" cy="43785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14" name="Oval 84"/>
            <p:cNvSpPr/>
            <p:nvPr/>
          </p:nvSpPr>
          <p:spPr>
            <a:xfrm>
              <a:off x="7908839" y="5550930"/>
              <a:ext cx="437851" cy="43785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Tree>
    <p:extLst>
      <p:ext uri="{BB962C8B-B14F-4D97-AF65-F5344CB8AC3E}">
        <p14:creationId xmlns:p14="http://schemas.microsoft.com/office/powerpoint/2010/main" val="543207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3" name="组合 2"/>
          <p:cNvGrpSpPr>
            <a:grpSpLocks/>
          </p:cNvGrpSpPr>
          <p:nvPr/>
        </p:nvGrpSpPr>
        <p:grpSpPr bwMode="auto">
          <a:xfrm>
            <a:off x="5359400" y="1089025"/>
            <a:ext cx="715963" cy="2792413"/>
            <a:chOff x="5358714" y="1088571"/>
            <a:chExt cx="716454" cy="2793646"/>
          </a:xfrm>
          <a:solidFill>
            <a:srgbClr val="92D050"/>
          </a:solidFill>
        </p:grpSpPr>
        <p:sp>
          <p:nvSpPr>
            <p:cNvPr id="1454" name="Freeform 5"/>
            <p:cNvSpPr/>
            <p:nvPr/>
          </p:nvSpPr>
          <p:spPr bwMode="auto">
            <a:xfrm>
              <a:off x="5358714" y="1088571"/>
              <a:ext cx="716454" cy="2793646"/>
            </a:xfrm>
            <a:custGeom>
              <a:avLst/>
              <a:gdLst>
                <a:gd name="T0" fmla="*/ 234 w 234"/>
                <a:gd name="T1" fmla="*/ 1196 h 1196"/>
                <a:gd name="T2" fmla="*/ 0 w 234"/>
                <a:gd name="T3" fmla="*/ 1196 h 1196"/>
                <a:gd name="T4" fmla="*/ 0 w 234"/>
                <a:gd name="T5" fmla="*/ 34 h 1196"/>
                <a:gd name="T6" fmla="*/ 118 w 234"/>
                <a:gd name="T7" fmla="*/ 0 h 1196"/>
                <a:gd name="T8" fmla="*/ 234 w 234"/>
                <a:gd name="T9" fmla="*/ 34 h 1196"/>
                <a:gd name="T10" fmla="*/ 234 w 234"/>
                <a:gd name="T11" fmla="*/ 1196 h 1196"/>
              </a:gdLst>
              <a:ahLst/>
              <a:cxnLst>
                <a:cxn ang="0">
                  <a:pos x="T0" y="T1"/>
                </a:cxn>
                <a:cxn ang="0">
                  <a:pos x="T2" y="T3"/>
                </a:cxn>
                <a:cxn ang="0">
                  <a:pos x="T4" y="T5"/>
                </a:cxn>
                <a:cxn ang="0">
                  <a:pos x="T6" y="T7"/>
                </a:cxn>
                <a:cxn ang="0">
                  <a:pos x="T8" y="T9"/>
                </a:cxn>
                <a:cxn ang="0">
                  <a:pos x="T10" y="T11"/>
                </a:cxn>
              </a:cxnLst>
              <a:rect l="0" t="0" r="r" b="b"/>
              <a:pathLst>
                <a:path w="234" h="1196">
                  <a:moveTo>
                    <a:pt x="234" y="1196"/>
                  </a:moveTo>
                  <a:lnTo>
                    <a:pt x="0" y="1196"/>
                  </a:lnTo>
                  <a:lnTo>
                    <a:pt x="0" y="34"/>
                  </a:lnTo>
                  <a:lnTo>
                    <a:pt x="118" y="0"/>
                  </a:lnTo>
                  <a:lnTo>
                    <a:pt x="234" y="34"/>
                  </a:lnTo>
                  <a:lnTo>
                    <a:pt x="234" y="1196"/>
                  </a:lnTo>
                  <a:close/>
                </a:path>
              </a:pathLst>
            </a:custGeom>
            <a:grp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noProof="1"/>
            </a:p>
          </p:txBody>
        </p:sp>
        <p:grpSp>
          <p:nvGrpSpPr>
            <p:cNvPr id="20483" name="组合 1684"/>
            <p:cNvGrpSpPr>
              <a:grpSpLocks/>
            </p:cNvGrpSpPr>
            <p:nvPr/>
          </p:nvGrpSpPr>
          <p:grpSpPr bwMode="auto">
            <a:xfrm>
              <a:off x="5641815" y="1498844"/>
              <a:ext cx="150253" cy="1625600"/>
              <a:chOff x="5667696" y="1565275"/>
              <a:chExt cx="150253" cy="1625600"/>
            </a:xfrm>
            <a:grpFill/>
          </p:grpSpPr>
          <p:cxnSp>
            <p:nvCxnSpPr>
              <p:cNvPr id="1675" name="直接连接符 1674"/>
              <p:cNvCxnSpPr/>
              <p:nvPr/>
            </p:nvCxnSpPr>
            <p:spPr>
              <a:xfrm flipV="1">
                <a:off x="5818280" y="1779165"/>
                <a:ext cx="0" cy="1210209"/>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76" name="直接连接符 1675"/>
              <p:cNvCxnSpPr/>
              <p:nvPr/>
            </p:nvCxnSpPr>
            <p:spPr>
              <a:xfrm flipV="1">
                <a:off x="5667364" y="1564758"/>
                <a:ext cx="0" cy="1626317"/>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6" name="组合 5"/>
          <p:cNvGrpSpPr>
            <a:grpSpLocks/>
          </p:cNvGrpSpPr>
          <p:nvPr/>
        </p:nvGrpSpPr>
        <p:grpSpPr bwMode="auto">
          <a:xfrm>
            <a:off x="6086475" y="3897313"/>
            <a:ext cx="725488" cy="2560637"/>
            <a:chOff x="6086956" y="3897262"/>
            <a:chExt cx="725638" cy="2560908"/>
          </a:xfrm>
          <a:solidFill>
            <a:srgbClr val="92D050"/>
          </a:solidFill>
        </p:grpSpPr>
        <p:sp>
          <p:nvSpPr>
            <p:cNvPr id="1457" name="Freeform 8"/>
            <p:cNvSpPr/>
            <p:nvPr/>
          </p:nvSpPr>
          <p:spPr bwMode="auto">
            <a:xfrm>
              <a:off x="6086956" y="3897262"/>
              <a:ext cx="725638" cy="2560908"/>
            </a:xfrm>
            <a:custGeom>
              <a:avLst/>
              <a:gdLst>
                <a:gd name="T0" fmla="*/ 237 w 237"/>
                <a:gd name="T1" fmla="*/ 974 h 1007"/>
                <a:gd name="T2" fmla="*/ 119 w 237"/>
                <a:gd name="T3" fmla="*/ 1007 h 1007"/>
                <a:gd name="T4" fmla="*/ 0 w 237"/>
                <a:gd name="T5" fmla="*/ 974 h 1007"/>
                <a:gd name="T6" fmla="*/ 0 w 237"/>
                <a:gd name="T7" fmla="*/ 0 h 1007"/>
                <a:gd name="T8" fmla="*/ 237 w 237"/>
                <a:gd name="T9" fmla="*/ 0 h 1007"/>
                <a:gd name="T10" fmla="*/ 237 w 237"/>
                <a:gd name="T11" fmla="*/ 974 h 1007"/>
              </a:gdLst>
              <a:ahLst/>
              <a:cxnLst>
                <a:cxn ang="0">
                  <a:pos x="T0" y="T1"/>
                </a:cxn>
                <a:cxn ang="0">
                  <a:pos x="T2" y="T3"/>
                </a:cxn>
                <a:cxn ang="0">
                  <a:pos x="T4" y="T5"/>
                </a:cxn>
                <a:cxn ang="0">
                  <a:pos x="T6" y="T7"/>
                </a:cxn>
                <a:cxn ang="0">
                  <a:pos x="T8" y="T9"/>
                </a:cxn>
                <a:cxn ang="0">
                  <a:pos x="T10" y="T11"/>
                </a:cxn>
              </a:cxnLst>
              <a:rect l="0" t="0" r="r" b="b"/>
              <a:pathLst>
                <a:path w="237" h="1007">
                  <a:moveTo>
                    <a:pt x="237" y="974"/>
                  </a:moveTo>
                  <a:lnTo>
                    <a:pt x="119" y="1007"/>
                  </a:lnTo>
                  <a:lnTo>
                    <a:pt x="0" y="974"/>
                  </a:lnTo>
                  <a:lnTo>
                    <a:pt x="0" y="0"/>
                  </a:lnTo>
                  <a:lnTo>
                    <a:pt x="237" y="0"/>
                  </a:lnTo>
                  <a:lnTo>
                    <a:pt x="237" y="974"/>
                  </a:lnTo>
                  <a:close/>
                </a:path>
              </a:pathLst>
            </a:custGeom>
            <a:grp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noProof="1"/>
            </a:p>
          </p:txBody>
        </p:sp>
        <p:cxnSp>
          <p:nvCxnSpPr>
            <p:cNvPr id="1678" name="直接连接符 1677"/>
            <p:cNvCxnSpPr/>
            <p:nvPr/>
          </p:nvCxnSpPr>
          <p:spPr>
            <a:xfrm flipV="1">
              <a:off x="6515670" y="4830811"/>
              <a:ext cx="0" cy="1236793"/>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79" name="直接连接符 1678"/>
            <p:cNvCxnSpPr/>
            <p:nvPr/>
          </p:nvCxnSpPr>
          <p:spPr>
            <a:xfrm flipV="1">
              <a:off x="6383880" y="4652992"/>
              <a:ext cx="0" cy="1243144"/>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 name="组合 4"/>
          <p:cNvGrpSpPr>
            <a:grpSpLocks/>
          </p:cNvGrpSpPr>
          <p:nvPr/>
        </p:nvGrpSpPr>
        <p:grpSpPr bwMode="auto">
          <a:xfrm>
            <a:off x="6086475" y="3124200"/>
            <a:ext cx="4816475" cy="760413"/>
            <a:chOff x="6086956" y="3124444"/>
            <a:chExt cx="4816475" cy="760776"/>
          </a:xfrm>
          <a:solidFill>
            <a:srgbClr val="92D050"/>
          </a:solidFill>
        </p:grpSpPr>
        <p:sp>
          <p:nvSpPr>
            <p:cNvPr id="1455" name="Freeform 6"/>
            <p:cNvSpPr/>
            <p:nvPr/>
          </p:nvSpPr>
          <p:spPr bwMode="auto">
            <a:xfrm>
              <a:off x="6086956" y="3124444"/>
              <a:ext cx="4816475" cy="760776"/>
            </a:xfrm>
            <a:custGeom>
              <a:avLst/>
              <a:gdLst>
                <a:gd name="T0" fmla="*/ 702 w 735"/>
                <a:gd name="T1" fmla="*/ 236 h 236"/>
                <a:gd name="T2" fmla="*/ 0 w 735"/>
                <a:gd name="T3" fmla="*/ 236 h 236"/>
                <a:gd name="T4" fmla="*/ 0 w 735"/>
                <a:gd name="T5" fmla="*/ 0 h 236"/>
                <a:gd name="T6" fmla="*/ 702 w 735"/>
                <a:gd name="T7" fmla="*/ 0 h 236"/>
                <a:gd name="T8" fmla="*/ 735 w 735"/>
                <a:gd name="T9" fmla="*/ 118 h 236"/>
                <a:gd name="T10" fmla="*/ 702 w 735"/>
                <a:gd name="T11" fmla="*/ 236 h 236"/>
              </a:gdLst>
              <a:ahLst/>
              <a:cxnLst>
                <a:cxn ang="0">
                  <a:pos x="T0" y="T1"/>
                </a:cxn>
                <a:cxn ang="0">
                  <a:pos x="T2" y="T3"/>
                </a:cxn>
                <a:cxn ang="0">
                  <a:pos x="T4" y="T5"/>
                </a:cxn>
                <a:cxn ang="0">
                  <a:pos x="T6" y="T7"/>
                </a:cxn>
                <a:cxn ang="0">
                  <a:pos x="T8" y="T9"/>
                </a:cxn>
                <a:cxn ang="0">
                  <a:pos x="T10" y="T11"/>
                </a:cxn>
              </a:cxnLst>
              <a:rect l="0" t="0" r="r" b="b"/>
              <a:pathLst>
                <a:path w="735" h="236">
                  <a:moveTo>
                    <a:pt x="702" y="236"/>
                  </a:moveTo>
                  <a:lnTo>
                    <a:pt x="0" y="236"/>
                  </a:lnTo>
                  <a:lnTo>
                    <a:pt x="0" y="0"/>
                  </a:lnTo>
                  <a:lnTo>
                    <a:pt x="702" y="0"/>
                  </a:lnTo>
                  <a:lnTo>
                    <a:pt x="735" y="118"/>
                  </a:lnTo>
                  <a:lnTo>
                    <a:pt x="702" y="236"/>
                  </a:lnTo>
                  <a:close/>
                </a:path>
              </a:pathLst>
            </a:custGeom>
            <a:grp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noProof="1"/>
            </a:p>
          </p:txBody>
        </p:sp>
        <p:grpSp>
          <p:nvGrpSpPr>
            <p:cNvPr id="20492" name="组合 1685"/>
            <p:cNvGrpSpPr>
              <a:grpSpLocks/>
            </p:cNvGrpSpPr>
            <p:nvPr/>
          </p:nvGrpSpPr>
          <p:grpSpPr bwMode="auto">
            <a:xfrm rot="5400000">
              <a:off x="8503566" y="2084344"/>
              <a:ext cx="150253" cy="2840975"/>
              <a:chOff x="5667696" y="1364343"/>
              <a:chExt cx="150253" cy="1826532"/>
            </a:xfrm>
            <a:grpFill/>
          </p:grpSpPr>
          <p:cxnSp>
            <p:nvCxnSpPr>
              <p:cNvPr id="1687" name="直接连接符 1686"/>
              <p:cNvCxnSpPr/>
              <p:nvPr/>
            </p:nvCxnSpPr>
            <p:spPr>
              <a:xfrm flipV="1">
                <a:off x="5818265" y="1363723"/>
                <a:ext cx="0" cy="1624863"/>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88" name="直接连接符 1687"/>
              <p:cNvCxnSpPr/>
              <p:nvPr/>
            </p:nvCxnSpPr>
            <p:spPr>
              <a:xfrm flipV="1">
                <a:off x="5667380" y="1564790"/>
                <a:ext cx="0" cy="1624863"/>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7" name="组合 6"/>
          <p:cNvGrpSpPr>
            <a:grpSpLocks/>
          </p:cNvGrpSpPr>
          <p:nvPr/>
        </p:nvGrpSpPr>
        <p:grpSpPr bwMode="auto">
          <a:xfrm>
            <a:off x="1289050" y="3890963"/>
            <a:ext cx="4786313" cy="765175"/>
            <a:chOff x="1288569" y="3891743"/>
            <a:chExt cx="4786599" cy="764000"/>
          </a:xfrm>
          <a:solidFill>
            <a:srgbClr val="92D050"/>
          </a:solidFill>
        </p:grpSpPr>
        <p:sp>
          <p:nvSpPr>
            <p:cNvPr id="1456" name="Freeform 7"/>
            <p:cNvSpPr/>
            <p:nvPr/>
          </p:nvSpPr>
          <p:spPr bwMode="auto">
            <a:xfrm>
              <a:off x="1288569" y="3891743"/>
              <a:ext cx="4786599" cy="764000"/>
            </a:xfrm>
            <a:custGeom>
              <a:avLst/>
              <a:gdLst>
                <a:gd name="T0" fmla="*/ 900 w 900"/>
                <a:gd name="T1" fmla="*/ 237 h 237"/>
                <a:gd name="T2" fmla="*/ 33 w 900"/>
                <a:gd name="T3" fmla="*/ 237 h 237"/>
                <a:gd name="T4" fmla="*/ 0 w 900"/>
                <a:gd name="T5" fmla="*/ 119 h 237"/>
                <a:gd name="T6" fmla="*/ 33 w 900"/>
                <a:gd name="T7" fmla="*/ 0 h 237"/>
                <a:gd name="T8" fmla="*/ 900 w 900"/>
                <a:gd name="T9" fmla="*/ 0 h 237"/>
                <a:gd name="T10" fmla="*/ 900 w 900"/>
                <a:gd name="T11" fmla="*/ 237 h 237"/>
              </a:gdLst>
              <a:ahLst/>
              <a:cxnLst>
                <a:cxn ang="0">
                  <a:pos x="T0" y="T1"/>
                </a:cxn>
                <a:cxn ang="0">
                  <a:pos x="T2" y="T3"/>
                </a:cxn>
                <a:cxn ang="0">
                  <a:pos x="T4" y="T5"/>
                </a:cxn>
                <a:cxn ang="0">
                  <a:pos x="T6" y="T7"/>
                </a:cxn>
                <a:cxn ang="0">
                  <a:pos x="T8" y="T9"/>
                </a:cxn>
                <a:cxn ang="0">
                  <a:pos x="T10" y="T11"/>
                </a:cxn>
              </a:cxnLst>
              <a:rect l="0" t="0" r="r" b="b"/>
              <a:pathLst>
                <a:path w="900" h="237">
                  <a:moveTo>
                    <a:pt x="900" y="237"/>
                  </a:moveTo>
                  <a:lnTo>
                    <a:pt x="33" y="237"/>
                  </a:lnTo>
                  <a:lnTo>
                    <a:pt x="0" y="119"/>
                  </a:lnTo>
                  <a:lnTo>
                    <a:pt x="33" y="0"/>
                  </a:lnTo>
                  <a:lnTo>
                    <a:pt x="900" y="0"/>
                  </a:lnTo>
                  <a:lnTo>
                    <a:pt x="900" y="237"/>
                  </a:lnTo>
                  <a:close/>
                </a:path>
              </a:pathLst>
            </a:custGeom>
            <a:grp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noProof="1"/>
            </a:p>
          </p:txBody>
        </p:sp>
        <p:grpSp>
          <p:nvGrpSpPr>
            <p:cNvPr id="20497" name="组合 1688"/>
            <p:cNvGrpSpPr>
              <a:grpSpLocks/>
            </p:cNvGrpSpPr>
            <p:nvPr/>
          </p:nvGrpSpPr>
          <p:grpSpPr bwMode="auto">
            <a:xfrm rot="5400000">
              <a:off x="3354594" y="2853255"/>
              <a:ext cx="150253" cy="2840975"/>
              <a:chOff x="5667696" y="1364343"/>
              <a:chExt cx="150253" cy="1826532"/>
            </a:xfrm>
            <a:grpFill/>
          </p:grpSpPr>
          <p:cxnSp>
            <p:nvCxnSpPr>
              <p:cNvPr id="1690" name="直接连接符 1689"/>
              <p:cNvCxnSpPr/>
              <p:nvPr/>
            </p:nvCxnSpPr>
            <p:spPr>
              <a:xfrm flipV="1">
                <a:off x="5817321" y="1363749"/>
                <a:ext cx="0" cy="1624960"/>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91" name="直接连接符 1690"/>
              <p:cNvCxnSpPr/>
              <p:nvPr/>
            </p:nvCxnSpPr>
            <p:spPr>
              <a:xfrm flipV="1">
                <a:off x="5668326" y="1564827"/>
                <a:ext cx="0" cy="1624960"/>
              </a:xfrm>
              <a:prstGeom prst="line">
                <a:avLst/>
              </a:prstGeom>
              <a:grpFill/>
              <a:ln>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1671" name="组合 1670"/>
          <p:cNvGrpSpPr>
            <a:grpSpLocks/>
          </p:cNvGrpSpPr>
          <p:nvPr/>
        </p:nvGrpSpPr>
        <p:grpSpPr bwMode="auto">
          <a:xfrm>
            <a:off x="5453063" y="4027488"/>
            <a:ext cx="495300" cy="492125"/>
            <a:chOff x="5547107" y="4005405"/>
            <a:chExt cx="495634" cy="493181"/>
          </a:xfrm>
        </p:grpSpPr>
        <p:sp>
          <p:nvSpPr>
            <p:cNvPr id="20501" name="Oval 1603"/>
            <p:cNvSpPr>
              <a:spLocks noChangeArrowheads="1"/>
            </p:cNvSpPr>
            <p:nvPr/>
          </p:nvSpPr>
          <p:spPr bwMode="auto">
            <a:xfrm>
              <a:off x="5547107" y="4005405"/>
              <a:ext cx="495634" cy="493181"/>
            </a:xfrm>
            <a:prstGeom prst="ellipse">
              <a:avLst/>
            </a:pr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02" name="Oval 1604"/>
            <p:cNvSpPr>
              <a:spLocks noChangeArrowheads="1"/>
            </p:cNvSpPr>
            <p:nvPr/>
          </p:nvSpPr>
          <p:spPr bwMode="auto">
            <a:xfrm>
              <a:off x="5564282" y="4027488"/>
              <a:ext cx="453923" cy="4539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20503" name="组合 1"/>
            <p:cNvGrpSpPr>
              <a:grpSpLocks/>
            </p:cNvGrpSpPr>
            <p:nvPr/>
          </p:nvGrpSpPr>
          <p:grpSpPr bwMode="auto">
            <a:xfrm>
              <a:off x="5682057" y="4086375"/>
              <a:ext cx="225734" cy="331241"/>
              <a:chOff x="5682057" y="3603931"/>
              <a:chExt cx="225734" cy="331241"/>
            </a:xfrm>
          </p:grpSpPr>
          <p:sp>
            <p:nvSpPr>
              <p:cNvPr id="20504" name="Freeform 407"/>
              <p:cNvSpPr>
                <a:spLocks noChangeArrowheads="1"/>
              </p:cNvSpPr>
              <p:nvPr/>
            </p:nvSpPr>
            <p:spPr bwMode="auto">
              <a:xfrm>
                <a:off x="5775295" y="3756056"/>
                <a:ext cx="29444" cy="29444"/>
              </a:xfrm>
              <a:custGeom>
                <a:avLst/>
                <a:gdLst>
                  <a:gd name="T0" fmla="*/ 2 w 5"/>
                  <a:gd name="T1" fmla="*/ 5 h 5"/>
                  <a:gd name="T2" fmla="*/ 1 w 5"/>
                  <a:gd name="T3" fmla="*/ 5 h 5"/>
                  <a:gd name="T4" fmla="*/ 1 w 5"/>
                  <a:gd name="T5" fmla="*/ 3 h 5"/>
                  <a:gd name="T6" fmla="*/ 3 w 5"/>
                  <a:gd name="T7" fmla="*/ 1 h 5"/>
                  <a:gd name="T8" fmla="*/ 4 w 5"/>
                  <a:gd name="T9" fmla="*/ 0 h 5"/>
                  <a:gd name="T10" fmla="*/ 5 w 5"/>
                  <a:gd name="T11" fmla="*/ 2 h 5"/>
                  <a:gd name="T12" fmla="*/ 3 w 5"/>
                  <a:gd name="T13" fmla="*/ 5 h 5"/>
                  <a:gd name="T14" fmla="*/ 2 w 5"/>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2" y="5"/>
                    </a:moveTo>
                    <a:cubicBezTo>
                      <a:pt x="2" y="5"/>
                      <a:pt x="1" y="5"/>
                      <a:pt x="1" y="5"/>
                    </a:cubicBezTo>
                    <a:cubicBezTo>
                      <a:pt x="1" y="5"/>
                      <a:pt x="0" y="4"/>
                      <a:pt x="1" y="3"/>
                    </a:cubicBezTo>
                    <a:cubicBezTo>
                      <a:pt x="3" y="1"/>
                      <a:pt x="3" y="1"/>
                      <a:pt x="3" y="1"/>
                    </a:cubicBezTo>
                    <a:cubicBezTo>
                      <a:pt x="3" y="0"/>
                      <a:pt x="4" y="0"/>
                      <a:pt x="4" y="0"/>
                    </a:cubicBezTo>
                    <a:cubicBezTo>
                      <a:pt x="5" y="1"/>
                      <a:pt x="5" y="1"/>
                      <a:pt x="5" y="2"/>
                    </a:cubicBezTo>
                    <a:cubicBezTo>
                      <a:pt x="3" y="5"/>
                      <a:pt x="3" y="5"/>
                      <a:pt x="3" y="5"/>
                    </a:cubicBezTo>
                    <a:cubicBezTo>
                      <a:pt x="3" y="5"/>
                      <a:pt x="2" y="5"/>
                      <a:pt x="2" y="5"/>
                    </a:cubicBez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05" name="Oval 1605"/>
              <p:cNvSpPr>
                <a:spLocks noChangeArrowheads="1"/>
              </p:cNvSpPr>
              <p:nvPr/>
            </p:nvSpPr>
            <p:spPr bwMode="auto">
              <a:xfrm>
                <a:off x="5775295" y="3900821"/>
                <a:ext cx="34351" cy="34351"/>
              </a:xfrm>
              <a:prstGeom prst="ellipse">
                <a:avLst/>
              </a:pr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06" name="Freeform 1606"/>
              <p:cNvSpPr>
                <a:spLocks noChangeArrowheads="1"/>
              </p:cNvSpPr>
              <p:nvPr/>
            </p:nvSpPr>
            <p:spPr bwMode="auto">
              <a:xfrm>
                <a:off x="5745851" y="3778139"/>
                <a:ext cx="98145" cy="144765"/>
              </a:xfrm>
              <a:custGeom>
                <a:avLst/>
                <a:gdLst>
                  <a:gd name="T0" fmla="*/ 17 w 17"/>
                  <a:gd name="T1" fmla="*/ 14 h 25"/>
                  <a:gd name="T2" fmla="*/ 10 w 17"/>
                  <a:gd name="T3" fmla="*/ 25 h 25"/>
                  <a:gd name="T4" fmla="*/ 7 w 17"/>
                  <a:gd name="T5" fmla="*/ 25 h 25"/>
                  <a:gd name="T6" fmla="*/ 0 w 17"/>
                  <a:gd name="T7" fmla="*/ 14 h 25"/>
                  <a:gd name="T8" fmla="*/ 0 w 17"/>
                  <a:gd name="T9" fmla="*/ 0 h 25"/>
                  <a:gd name="T10" fmla="*/ 17 w 17"/>
                  <a:gd name="T11" fmla="*/ 0 h 25"/>
                  <a:gd name="T12" fmla="*/ 17 w 17"/>
                  <a:gd name="T13" fmla="*/ 14 h 25"/>
                </a:gdLst>
                <a:ahLst/>
                <a:cxnLst>
                  <a:cxn ang="0">
                    <a:pos x="T0" y="T1"/>
                  </a:cxn>
                  <a:cxn ang="0">
                    <a:pos x="T2" y="T3"/>
                  </a:cxn>
                  <a:cxn ang="0">
                    <a:pos x="T4" y="T5"/>
                  </a:cxn>
                  <a:cxn ang="0">
                    <a:pos x="T6" y="T7"/>
                  </a:cxn>
                  <a:cxn ang="0">
                    <a:pos x="T8" y="T9"/>
                  </a:cxn>
                  <a:cxn ang="0">
                    <a:pos x="T10" y="T11"/>
                  </a:cxn>
                  <a:cxn ang="0">
                    <a:pos x="T12" y="T13"/>
                  </a:cxn>
                </a:cxnLst>
                <a:rect l="0" t="0" r="r" b="b"/>
                <a:pathLst>
                  <a:path w="17" h="25">
                    <a:moveTo>
                      <a:pt x="17" y="14"/>
                    </a:moveTo>
                    <a:cubicBezTo>
                      <a:pt x="17" y="20"/>
                      <a:pt x="14" y="25"/>
                      <a:pt x="10" y="25"/>
                    </a:cubicBezTo>
                    <a:cubicBezTo>
                      <a:pt x="7" y="25"/>
                      <a:pt x="7" y="25"/>
                      <a:pt x="7" y="25"/>
                    </a:cubicBezTo>
                    <a:cubicBezTo>
                      <a:pt x="3" y="25"/>
                      <a:pt x="0" y="20"/>
                      <a:pt x="0" y="14"/>
                    </a:cubicBezTo>
                    <a:cubicBezTo>
                      <a:pt x="0" y="0"/>
                      <a:pt x="0" y="0"/>
                      <a:pt x="0" y="0"/>
                    </a:cubicBezTo>
                    <a:cubicBezTo>
                      <a:pt x="17" y="0"/>
                      <a:pt x="17" y="0"/>
                      <a:pt x="17" y="0"/>
                    </a:cubicBezTo>
                    <a:lnTo>
                      <a:pt x="17" y="14"/>
                    </a:ln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07" name="Freeform 1607"/>
              <p:cNvSpPr>
                <a:spLocks noChangeArrowheads="1"/>
              </p:cNvSpPr>
              <p:nvPr/>
            </p:nvSpPr>
            <p:spPr bwMode="auto">
              <a:xfrm>
                <a:off x="5745851" y="3778139"/>
                <a:ext cx="98145" cy="58887"/>
              </a:xfrm>
              <a:custGeom>
                <a:avLst/>
                <a:gdLst>
                  <a:gd name="T0" fmla="*/ 0 w 17"/>
                  <a:gd name="T1" fmla="*/ 10 h 10"/>
                  <a:gd name="T2" fmla="*/ 17 w 17"/>
                  <a:gd name="T3" fmla="*/ 3 h 10"/>
                  <a:gd name="T4" fmla="*/ 17 w 17"/>
                  <a:gd name="T5" fmla="*/ 0 h 10"/>
                  <a:gd name="T6" fmla="*/ 17 w 17"/>
                  <a:gd name="T7" fmla="*/ 0 h 10"/>
                  <a:gd name="T8" fmla="*/ 0 w 17"/>
                  <a:gd name="T9" fmla="*/ 7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17" y="3"/>
                      <a:pt x="17" y="3"/>
                      <a:pt x="17" y="3"/>
                    </a:cubicBezTo>
                    <a:cubicBezTo>
                      <a:pt x="17" y="0"/>
                      <a:pt x="17" y="0"/>
                      <a:pt x="17" y="0"/>
                    </a:cubicBezTo>
                    <a:cubicBezTo>
                      <a:pt x="17" y="0"/>
                      <a:pt x="17" y="0"/>
                      <a:pt x="17" y="0"/>
                    </a:cubicBezTo>
                    <a:cubicBezTo>
                      <a:pt x="0" y="7"/>
                      <a:pt x="0" y="7"/>
                      <a:pt x="0" y="7"/>
                    </a:cubicBezTo>
                    <a:lnTo>
                      <a:pt x="0" y="10"/>
                    </a:lnTo>
                    <a:close/>
                  </a:path>
                </a:pathLst>
              </a:cu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08" name="Freeform 1608"/>
              <p:cNvSpPr>
                <a:spLocks noChangeArrowheads="1"/>
              </p:cNvSpPr>
              <p:nvPr/>
            </p:nvSpPr>
            <p:spPr bwMode="auto">
              <a:xfrm>
                <a:off x="5745851" y="3812490"/>
                <a:ext cx="98145" cy="58887"/>
              </a:xfrm>
              <a:custGeom>
                <a:avLst/>
                <a:gdLst>
                  <a:gd name="T0" fmla="*/ 0 w 17"/>
                  <a:gd name="T1" fmla="*/ 8 h 10"/>
                  <a:gd name="T2" fmla="*/ 0 w 17"/>
                  <a:gd name="T3" fmla="*/ 10 h 10"/>
                  <a:gd name="T4" fmla="*/ 17 w 17"/>
                  <a:gd name="T5" fmla="*/ 3 h 10"/>
                  <a:gd name="T6" fmla="*/ 17 w 17"/>
                  <a:gd name="T7" fmla="*/ 0 h 10"/>
                  <a:gd name="T8" fmla="*/ 0 w 17"/>
                  <a:gd name="T9" fmla="*/ 7 h 10"/>
                  <a:gd name="T10" fmla="*/ 0 w 17"/>
                  <a:gd name="T11" fmla="*/ 8 h 10"/>
                </a:gdLst>
                <a:ahLst/>
                <a:cxnLst>
                  <a:cxn ang="0">
                    <a:pos x="T0" y="T1"/>
                  </a:cxn>
                  <a:cxn ang="0">
                    <a:pos x="T2" y="T3"/>
                  </a:cxn>
                  <a:cxn ang="0">
                    <a:pos x="T4" y="T5"/>
                  </a:cxn>
                  <a:cxn ang="0">
                    <a:pos x="T6" y="T7"/>
                  </a:cxn>
                  <a:cxn ang="0">
                    <a:pos x="T8" y="T9"/>
                  </a:cxn>
                  <a:cxn ang="0">
                    <a:pos x="T10" y="T11"/>
                  </a:cxn>
                </a:cxnLst>
                <a:rect l="0" t="0" r="r" b="b"/>
                <a:pathLst>
                  <a:path w="17" h="10">
                    <a:moveTo>
                      <a:pt x="0" y="8"/>
                    </a:moveTo>
                    <a:cubicBezTo>
                      <a:pt x="0" y="8"/>
                      <a:pt x="0" y="9"/>
                      <a:pt x="0" y="10"/>
                    </a:cubicBezTo>
                    <a:cubicBezTo>
                      <a:pt x="17" y="3"/>
                      <a:pt x="17" y="3"/>
                      <a:pt x="17" y="3"/>
                    </a:cubicBezTo>
                    <a:cubicBezTo>
                      <a:pt x="17" y="0"/>
                      <a:pt x="17" y="0"/>
                      <a:pt x="17" y="0"/>
                    </a:cubicBezTo>
                    <a:cubicBezTo>
                      <a:pt x="0" y="7"/>
                      <a:pt x="0" y="7"/>
                      <a:pt x="0" y="7"/>
                    </a:cubicBezTo>
                    <a:lnTo>
                      <a:pt x="0" y="8"/>
                    </a:lnTo>
                    <a:close/>
                  </a:path>
                </a:pathLst>
              </a:cu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09" name="Freeform 1609"/>
              <p:cNvSpPr>
                <a:spLocks noChangeArrowheads="1"/>
              </p:cNvSpPr>
              <p:nvPr/>
            </p:nvSpPr>
            <p:spPr bwMode="auto">
              <a:xfrm>
                <a:off x="5745851" y="3841934"/>
                <a:ext cx="98145" cy="58887"/>
              </a:xfrm>
              <a:custGeom>
                <a:avLst/>
                <a:gdLst>
                  <a:gd name="T0" fmla="*/ 1 w 17"/>
                  <a:gd name="T1" fmla="*/ 10 h 10"/>
                  <a:gd name="T2" fmla="*/ 17 w 17"/>
                  <a:gd name="T3" fmla="*/ 3 h 10"/>
                  <a:gd name="T4" fmla="*/ 17 w 17"/>
                  <a:gd name="T5" fmla="*/ 3 h 10"/>
                  <a:gd name="T6" fmla="*/ 17 w 17"/>
                  <a:gd name="T7" fmla="*/ 0 h 10"/>
                  <a:gd name="T8" fmla="*/ 0 w 17"/>
                  <a:gd name="T9" fmla="*/ 7 h 10"/>
                  <a:gd name="T10" fmla="*/ 1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1" y="10"/>
                    </a:moveTo>
                    <a:cubicBezTo>
                      <a:pt x="17" y="3"/>
                      <a:pt x="17" y="3"/>
                      <a:pt x="17" y="3"/>
                    </a:cubicBezTo>
                    <a:cubicBezTo>
                      <a:pt x="17" y="3"/>
                      <a:pt x="17" y="3"/>
                      <a:pt x="17" y="3"/>
                    </a:cubicBezTo>
                    <a:cubicBezTo>
                      <a:pt x="17" y="0"/>
                      <a:pt x="17" y="0"/>
                      <a:pt x="17" y="0"/>
                    </a:cubicBezTo>
                    <a:cubicBezTo>
                      <a:pt x="0" y="7"/>
                      <a:pt x="0" y="7"/>
                      <a:pt x="0" y="7"/>
                    </a:cubicBezTo>
                    <a:cubicBezTo>
                      <a:pt x="0" y="8"/>
                      <a:pt x="1" y="9"/>
                      <a:pt x="1" y="10"/>
                    </a:cubicBezTo>
                    <a:close/>
                  </a:path>
                </a:pathLst>
              </a:cu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10" name="Freeform 1610"/>
              <p:cNvSpPr>
                <a:spLocks noChangeArrowheads="1"/>
              </p:cNvSpPr>
              <p:nvPr/>
            </p:nvSpPr>
            <p:spPr bwMode="auto">
              <a:xfrm>
                <a:off x="5758120" y="3871377"/>
                <a:ext cx="85877" cy="46619"/>
              </a:xfrm>
              <a:custGeom>
                <a:avLst/>
                <a:gdLst>
                  <a:gd name="T0" fmla="*/ 3 w 15"/>
                  <a:gd name="T1" fmla="*/ 8 h 8"/>
                  <a:gd name="T2" fmla="*/ 14 w 15"/>
                  <a:gd name="T3" fmla="*/ 4 h 8"/>
                  <a:gd name="T4" fmla="*/ 15 w 15"/>
                  <a:gd name="T5" fmla="*/ 0 h 8"/>
                  <a:gd name="T6" fmla="*/ 0 w 15"/>
                  <a:gd name="T7" fmla="*/ 6 h 8"/>
                  <a:gd name="T8" fmla="*/ 3 w 15"/>
                  <a:gd name="T9" fmla="*/ 8 h 8"/>
                </a:gdLst>
                <a:ahLst/>
                <a:cxnLst>
                  <a:cxn ang="0">
                    <a:pos x="T0" y="T1"/>
                  </a:cxn>
                  <a:cxn ang="0">
                    <a:pos x="T2" y="T3"/>
                  </a:cxn>
                  <a:cxn ang="0">
                    <a:pos x="T4" y="T5"/>
                  </a:cxn>
                  <a:cxn ang="0">
                    <a:pos x="T6" y="T7"/>
                  </a:cxn>
                  <a:cxn ang="0">
                    <a:pos x="T8" y="T9"/>
                  </a:cxn>
                </a:cxnLst>
                <a:rect l="0" t="0" r="r" b="b"/>
                <a:pathLst>
                  <a:path w="15" h="8">
                    <a:moveTo>
                      <a:pt x="3" y="8"/>
                    </a:moveTo>
                    <a:cubicBezTo>
                      <a:pt x="14" y="4"/>
                      <a:pt x="14" y="4"/>
                      <a:pt x="14" y="4"/>
                    </a:cubicBezTo>
                    <a:cubicBezTo>
                      <a:pt x="14" y="3"/>
                      <a:pt x="15" y="2"/>
                      <a:pt x="15" y="0"/>
                    </a:cubicBezTo>
                    <a:cubicBezTo>
                      <a:pt x="0" y="6"/>
                      <a:pt x="0" y="6"/>
                      <a:pt x="0" y="6"/>
                    </a:cubicBezTo>
                    <a:cubicBezTo>
                      <a:pt x="1" y="7"/>
                      <a:pt x="2" y="8"/>
                      <a:pt x="3" y="8"/>
                    </a:cubicBezTo>
                    <a:close/>
                  </a:path>
                </a:pathLst>
              </a:cu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11" name="Oval 1611"/>
              <p:cNvSpPr>
                <a:spLocks noChangeArrowheads="1"/>
              </p:cNvSpPr>
              <p:nvPr/>
            </p:nvSpPr>
            <p:spPr bwMode="auto">
              <a:xfrm>
                <a:off x="5682057" y="3603931"/>
                <a:ext cx="225734" cy="233096"/>
              </a:xfrm>
              <a:prstGeom prst="ellipse">
                <a:avLst/>
              </a:pr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12" name="Oval 1613"/>
              <p:cNvSpPr>
                <a:spLocks noChangeArrowheads="1"/>
              </p:cNvSpPr>
              <p:nvPr/>
            </p:nvSpPr>
            <p:spPr bwMode="auto">
              <a:xfrm>
                <a:off x="5686964" y="3616199"/>
                <a:ext cx="215920" cy="20855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13" name="Freeform 1614"/>
              <p:cNvSpPr>
                <a:spLocks noChangeArrowheads="1"/>
              </p:cNvSpPr>
              <p:nvPr/>
            </p:nvSpPr>
            <p:spPr bwMode="auto">
              <a:xfrm>
                <a:off x="5775295" y="3709437"/>
                <a:ext cx="51526" cy="115321"/>
              </a:xfrm>
              <a:custGeom>
                <a:avLst/>
                <a:gdLst>
                  <a:gd name="T0" fmla="*/ 8 w 9"/>
                  <a:gd name="T1" fmla="*/ 0 h 20"/>
                  <a:gd name="T2" fmla="*/ 8 w 9"/>
                  <a:gd name="T3" fmla="*/ 0 h 20"/>
                  <a:gd name="T4" fmla="*/ 8 w 9"/>
                  <a:gd name="T5" fmla="*/ 0 h 20"/>
                  <a:gd name="T6" fmla="*/ 6 w 9"/>
                  <a:gd name="T7" fmla="*/ 1 h 20"/>
                  <a:gd name="T8" fmla="*/ 5 w 9"/>
                  <a:gd name="T9" fmla="*/ 1 h 20"/>
                  <a:gd name="T10" fmla="*/ 3 w 9"/>
                  <a:gd name="T11" fmla="*/ 1 h 20"/>
                  <a:gd name="T12" fmla="*/ 1 w 9"/>
                  <a:gd name="T13" fmla="*/ 0 h 20"/>
                  <a:gd name="T14" fmla="*/ 0 w 9"/>
                  <a:gd name="T15" fmla="*/ 1 h 20"/>
                  <a:gd name="T16" fmla="*/ 1 w 9"/>
                  <a:gd name="T17" fmla="*/ 0 h 20"/>
                  <a:gd name="T18" fmla="*/ 3 w 9"/>
                  <a:gd name="T19" fmla="*/ 1 h 20"/>
                  <a:gd name="T20" fmla="*/ 5 w 9"/>
                  <a:gd name="T21" fmla="*/ 1 h 20"/>
                  <a:gd name="T22" fmla="*/ 6 w 9"/>
                  <a:gd name="T23" fmla="*/ 2 h 20"/>
                  <a:gd name="T24" fmla="*/ 7 w 9"/>
                  <a:gd name="T25" fmla="*/ 1 h 20"/>
                  <a:gd name="T26" fmla="*/ 7 w 9"/>
                  <a:gd name="T27" fmla="*/ 1 h 20"/>
                  <a:gd name="T28" fmla="*/ 8 w 9"/>
                  <a:gd name="T29" fmla="*/ 1 h 20"/>
                  <a:gd name="T30" fmla="*/ 4 w 9"/>
                  <a:gd name="T31" fmla="*/ 20 h 20"/>
                  <a:gd name="T32" fmla="*/ 5 w 9"/>
                  <a:gd name="T33" fmla="*/ 20 h 20"/>
                  <a:gd name="T34" fmla="*/ 8 w 9"/>
                  <a:gd name="T35" fmla="*/ 3 h 20"/>
                  <a:gd name="T36" fmla="*/ 8 w 9"/>
                  <a:gd name="T37" fmla="*/ 1 h 20"/>
                  <a:gd name="T38" fmla="*/ 9 w 9"/>
                  <a:gd name="T39" fmla="*/ 1 h 20"/>
                  <a:gd name="T40" fmla="*/ 8 w 9"/>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20">
                    <a:moveTo>
                      <a:pt x="8" y="0"/>
                    </a:moveTo>
                    <a:cubicBezTo>
                      <a:pt x="8" y="0"/>
                      <a:pt x="8" y="0"/>
                      <a:pt x="8" y="0"/>
                    </a:cubicBezTo>
                    <a:cubicBezTo>
                      <a:pt x="8" y="0"/>
                      <a:pt x="8" y="0"/>
                      <a:pt x="8" y="0"/>
                    </a:cubicBezTo>
                    <a:cubicBezTo>
                      <a:pt x="6" y="1"/>
                      <a:pt x="6" y="1"/>
                      <a:pt x="6" y="1"/>
                    </a:cubicBezTo>
                    <a:cubicBezTo>
                      <a:pt x="5" y="1"/>
                      <a:pt x="5" y="1"/>
                      <a:pt x="5" y="1"/>
                    </a:cubicBezTo>
                    <a:cubicBezTo>
                      <a:pt x="3" y="1"/>
                      <a:pt x="3" y="1"/>
                      <a:pt x="3" y="1"/>
                    </a:cubicBezTo>
                    <a:cubicBezTo>
                      <a:pt x="1" y="0"/>
                      <a:pt x="1" y="0"/>
                      <a:pt x="1" y="0"/>
                    </a:cubicBezTo>
                    <a:cubicBezTo>
                      <a:pt x="0" y="1"/>
                      <a:pt x="0" y="1"/>
                      <a:pt x="0" y="1"/>
                    </a:cubicBezTo>
                    <a:cubicBezTo>
                      <a:pt x="1" y="0"/>
                      <a:pt x="1" y="0"/>
                      <a:pt x="1" y="0"/>
                    </a:cubicBezTo>
                    <a:cubicBezTo>
                      <a:pt x="3" y="1"/>
                      <a:pt x="3" y="1"/>
                      <a:pt x="3" y="1"/>
                    </a:cubicBezTo>
                    <a:cubicBezTo>
                      <a:pt x="5" y="1"/>
                      <a:pt x="5" y="1"/>
                      <a:pt x="5" y="1"/>
                    </a:cubicBezTo>
                    <a:cubicBezTo>
                      <a:pt x="6" y="2"/>
                      <a:pt x="6" y="2"/>
                      <a:pt x="6" y="2"/>
                    </a:cubicBezTo>
                    <a:cubicBezTo>
                      <a:pt x="7" y="1"/>
                      <a:pt x="7" y="1"/>
                      <a:pt x="7" y="1"/>
                    </a:cubicBezTo>
                    <a:cubicBezTo>
                      <a:pt x="7" y="1"/>
                      <a:pt x="7" y="1"/>
                      <a:pt x="7" y="1"/>
                    </a:cubicBezTo>
                    <a:cubicBezTo>
                      <a:pt x="7" y="1"/>
                      <a:pt x="8" y="1"/>
                      <a:pt x="8" y="1"/>
                    </a:cubicBezTo>
                    <a:cubicBezTo>
                      <a:pt x="4" y="20"/>
                      <a:pt x="4" y="20"/>
                      <a:pt x="4" y="20"/>
                    </a:cubicBezTo>
                    <a:cubicBezTo>
                      <a:pt x="5" y="20"/>
                      <a:pt x="5" y="20"/>
                      <a:pt x="5" y="20"/>
                    </a:cubicBezTo>
                    <a:cubicBezTo>
                      <a:pt x="8" y="3"/>
                      <a:pt x="8" y="3"/>
                      <a:pt x="8" y="3"/>
                    </a:cubicBezTo>
                    <a:cubicBezTo>
                      <a:pt x="8" y="1"/>
                      <a:pt x="8" y="1"/>
                      <a:pt x="8" y="1"/>
                    </a:cubicBezTo>
                    <a:cubicBezTo>
                      <a:pt x="9" y="1"/>
                      <a:pt x="9" y="1"/>
                      <a:pt x="9" y="1"/>
                    </a:cubicBezTo>
                    <a:cubicBezTo>
                      <a:pt x="9" y="0"/>
                      <a:pt x="9" y="0"/>
                      <a:pt x="8" y="0"/>
                    </a:cubicBez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14" name="Freeform 1615"/>
              <p:cNvSpPr>
                <a:spLocks noChangeArrowheads="1"/>
              </p:cNvSpPr>
              <p:nvPr/>
            </p:nvSpPr>
            <p:spPr bwMode="auto">
              <a:xfrm>
                <a:off x="5758120" y="3709437"/>
                <a:ext cx="26990" cy="115321"/>
              </a:xfrm>
              <a:custGeom>
                <a:avLst/>
                <a:gdLst>
                  <a:gd name="T0" fmla="*/ 2 w 5"/>
                  <a:gd name="T1" fmla="*/ 0 h 20"/>
                  <a:gd name="T2" fmla="*/ 2 w 5"/>
                  <a:gd name="T3" fmla="*/ 0 h 20"/>
                  <a:gd name="T4" fmla="*/ 2 w 5"/>
                  <a:gd name="T5" fmla="*/ 0 h 20"/>
                  <a:gd name="T6" fmla="*/ 1 w 5"/>
                  <a:gd name="T7" fmla="*/ 0 h 20"/>
                  <a:gd name="T8" fmla="*/ 0 w 5"/>
                  <a:gd name="T9" fmla="*/ 1 h 20"/>
                  <a:gd name="T10" fmla="*/ 1 w 5"/>
                  <a:gd name="T11" fmla="*/ 1 h 20"/>
                  <a:gd name="T12" fmla="*/ 4 w 5"/>
                  <a:gd name="T13" fmla="*/ 20 h 20"/>
                  <a:gd name="T14" fmla="*/ 5 w 5"/>
                  <a:gd name="T15" fmla="*/ 20 h 20"/>
                  <a:gd name="T16" fmla="*/ 1 w 5"/>
                  <a:gd name="T17" fmla="*/ 1 h 20"/>
                  <a:gd name="T18" fmla="*/ 2 w 5"/>
                  <a:gd name="T19" fmla="*/ 1 h 20"/>
                  <a:gd name="T20" fmla="*/ 3 w 5"/>
                  <a:gd name="T21" fmla="*/ 1 h 20"/>
                  <a:gd name="T22" fmla="*/ 3 w 5"/>
                  <a:gd name="T23" fmla="*/ 1 h 20"/>
                  <a:gd name="T24" fmla="*/ 3 w 5"/>
                  <a:gd name="T25" fmla="*/ 1 h 20"/>
                  <a:gd name="T26" fmla="*/ 2 w 5"/>
                  <a:gd name="T2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0">
                    <a:moveTo>
                      <a:pt x="2" y="0"/>
                    </a:moveTo>
                    <a:cubicBezTo>
                      <a:pt x="2" y="0"/>
                      <a:pt x="2" y="0"/>
                      <a:pt x="2" y="0"/>
                    </a:cubicBezTo>
                    <a:cubicBezTo>
                      <a:pt x="2" y="0"/>
                      <a:pt x="2" y="0"/>
                      <a:pt x="2" y="0"/>
                    </a:cubicBezTo>
                    <a:cubicBezTo>
                      <a:pt x="2" y="0"/>
                      <a:pt x="1" y="0"/>
                      <a:pt x="1" y="0"/>
                    </a:cubicBezTo>
                    <a:cubicBezTo>
                      <a:pt x="0" y="0"/>
                      <a:pt x="0" y="0"/>
                      <a:pt x="0" y="1"/>
                    </a:cubicBezTo>
                    <a:cubicBezTo>
                      <a:pt x="0" y="1"/>
                      <a:pt x="1" y="1"/>
                      <a:pt x="1" y="1"/>
                    </a:cubicBezTo>
                    <a:cubicBezTo>
                      <a:pt x="4" y="20"/>
                      <a:pt x="4" y="20"/>
                      <a:pt x="4" y="20"/>
                    </a:cubicBezTo>
                    <a:cubicBezTo>
                      <a:pt x="5" y="20"/>
                      <a:pt x="5" y="20"/>
                      <a:pt x="5" y="20"/>
                    </a:cubicBezTo>
                    <a:cubicBezTo>
                      <a:pt x="1" y="1"/>
                      <a:pt x="1" y="1"/>
                      <a:pt x="1" y="1"/>
                    </a:cubicBezTo>
                    <a:cubicBezTo>
                      <a:pt x="2" y="1"/>
                      <a:pt x="2" y="1"/>
                      <a:pt x="2" y="1"/>
                    </a:cubicBezTo>
                    <a:cubicBezTo>
                      <a:pt x="3" y="1"/>
                      <a:pt x="3" y="1"/>
                      <a:pt x="3" y="1"/>
                    </a:cubicBezTo>
                    <a:cubicBezTo>
                      <a:pt x="3" y="1"/>
                      <a:pt x="3" y="1"/>
                      <a:pt x="3" y="1"/>
                    </a:cubicBezTo>
                    <a:cubicBezTo>
                      <a:pt x="3" y="1"/>
                      <a:pt x="3" y="1"/>
                      <a:pt x="3" y="1"/>
                    </a:cubicBezTo>
                    <a:lnTo>
                      <a:pt x="2" y="0"/>
                    </a:ln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grpSp>
        <p:nvGrpSpPr>
          <p:cNvPr id="1672" name="组合 1671"/>
          <p:cNvGrpSpPr>
            <a:grpSpLocks/>
          </p:cNvGrpSpPr>
          <p:nvPr/>
        </p:nvGrpSpPr>
        <p:grpSpPr bwMode="auto">
          <a:xfrm>
            <a:off x="5468938" y="3265488"/>
            <a:ext cx="495300" cy="501650"/>
            <a:chOff x="5547107" y="3406717"/>
            <a:chExt cx="495634" cy="500542"/>
          </a:xfrm>
        </p:grpSpPr>
        <p:sp>
          <p:nvSpPr>
            <p:cNvPr id="20516" name="Freeform 1205"/>
            <p:cNvSpPr>
              <a:spLocks noChangeArrowheads="1"/>
            </p:cNvSpPr>
            <p:nvPr/>
          </p:nvSpPr>
          <p:spPr bwMode="auto">
            <a:xfrm>
              <a:off x="5605994" y="3504863"/>
              <a:ext cx="41712" cy="41712"/>
            </a:xfrm>
            <a:custGeom>
              <a:avLst/>
              <a:gdLst>
                <a:gd name="T0" fmla="*/ 7 w 7"/>
                <a:gd name="T1" fmla="*/ 7 h 7"/>
                <a:gd name="T2" fmla="*/ 7 w 7"/>
                <a:gd name="T3" fmla="*/ 5 h 7"/>
                <a:gd name="T4" fmla="*/ 2 w 7"/>
                <a:gd name="T5" fmla="*/ 1 h 7"/>
                <a:gd name="T6" fmla="*/ 0 w 7"/>
                <a:gd name="T7" fmla="*/ 1 h 7"/>
                <a:gd name="T8" fmla="*/ 0 w 7"/>
                <a:gd name="T9" fmla="*/ 1 h 7"/>
                <a:gd name="T10" fmla="*/ 1 w 7"/>
                <a:gd name="T11" fmla="*/ 3 h 7"/>
                <a:gd name="T12" fmla="*/ 5 w 7"/>
                <a:gd name="T13" fmla="*/ 7 h 7"/>
                <a:gd name="T14" fmla="*/ 7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7"/>
                  </a:moveTo>
                  <a:cubicBezTo>
                    <a:pt x="7" y="6"/>
                    <a:pt x="7" y="5"/>
                    <a:pt x="7" y="5"/>
                  </a:cubicBezTo>
                  <a:cubicBezTo>
                    <a:pt x="2" y="1"/>
                    <a:pt x="2" y="1"/>
                    <a:pt x="2" y="1"/>
                  </a:cubicBezTo>
                  <a:cubicBezTo>
                    <a:pt x="2" y="0"/>
                    <a:pt x="1" y="0"/>
                    <a:pt x="0" y="1"/>
                  </a:cubicBezTo>
                  <a:cubicBezTo>
                    <a:pt x="0" y="1"/>
                    <a:pt x="0" y="1"/>
                    <a:pt x="0" y="1"/>
                  </a:cubicBezTo>
                  <a:cubicBezTo>
                    <a:pt x="0" y="2"/>
                    <a:pt x="0" y="2"/>
                    <a:pt x="1" y="3"/>
                  </a:cubicBezTo>
                  <a:cubicBezTo>
                    <a:pt x="5" y="7"/>
                    <a:pt x="5" y="7"/>
                    <a:pt x="5" y="7"/>
                  </a:cubicBezTo>
                  <a:cubicBezTo>
                    <a:pt x="6" y="7"/>
                    <a:pt x="7" y="7"/>
                    <a:pt x="7" y="7"/>
                  </a:cubicBez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17" name="Oval 1616"/>
            <p:cNvSpPr>
              <a:spLocks noChangeArrowheads="1"/>
            </p:cNvSpPr>
            <p:nvPr/>
          </p:nvSpPr>
          <p:spPr bwMode="auto">
            <a:xfrm>
              <a:off x="5547107" y="3406717"/>
              <a:ext cx="495634" cy="500542"/>
            </a:xfrm>
            <a:prstGeom prst="ellipse">
              <a:avLst/>
            </a:pr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18" name="Oval 1617"/>
            <p:cNvSpPr>
              <a:spLocks noChangeArrowheads="1"/>
            </p:cNvSpPr>
            <p:nvPr/>
          </p:nvSpPr>
          <p:spPr bwMode="auto">
            <a:xfrm>
              <a:off x="5564282" y="3431254"/>
              <a:ext cx="453923" cy="45146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20519" name="组合 1654"/>
            <p:cNvGrpSpPr>
              <a:grpSpLocks/>
            </p:cNvGrpSpPr>
            <p:nvPr/>
          </p:nvGrpSpPr>
          <p:grpSpPr bwMode="auto">
            <a:xfrm>
              <a:off x="5610901" y="3482780"/>
              <a:ext cx="368046" cy="348417"/>
              <a:chOff x="5610901" y="3000336"/>
              <a:chExt cx="368046" cy="348417"/>
            </a:xfrm>
          </p:grpSpPr>
          <p:sp>
            <p:nvSpPr>
              <p:cNvPr id="20520" name="Freeform 1618"/>
              <p:cNvSpPr>
                <a:spLocks noChangeArrowheads="1"/>
              </p:cNvSpPr>
              <p:nvPr/>
            </p:nvSpPr>
            <p:spPr bwMode="auto">
              <a:xfrm>
                <a:off x="5682057" y="3000336"/>
                <a:ext cx="169301" cy="110414"/>
              </a:xfrm>
              <a:custGeom>
                <a:avLst/>
                <a:gdLst>
                  <a:gd name="T0" fmla="*/ 11 w 29"/>
                  <a:gd name="T1" fmla="*/ 0 h 19"/>
                  <a:gd name="T2" fmla="*/ 0 w 29"/>
                  <a:gd name="T3" fmla="*/ 11 h 19"/>
                  <a:gd name="T4" fmla="*/ 9 w 29"/>
                  <a:gd name="T5" fmla="*/ 19 h 19"/>
                  <a:gd name="T6" fmla="*/ 29 w 29"/>
                  <a:gd name="T7" fmla="*/ 0 h 19"/>
                  <a:gd name="T8" fmla="*/ 11 w 29"/>
                  <a:gd name="T9" fmla="*/ 0 h 19"/>
                </a:gdLst>
                <a:ahLst/>
                <a:cxnLst>
                  <a:cxn ang="0">
                    <a:pos x="T0" y="T1"/>
                  </a:cxn>
                  <a:cxn ang="0">
                    <a:pos x="T2" y="T3"/>
                  </a:cxn>
                  <a:cxn ang="0">
                    <a:pos x="T4" y="T5"/>
                  </a:cxn>
                  <a:cxn ang="0">
                    <a:pos x="T6" y="T7"/>
                  </a:cxn>
                  <a:cxn ang="0">
                    <a:pos x="T8" y="T9"/>
                  </a:cxn>
                </a:cxnLst>
                <a:rect l="0" t="0" r="r" b="b"/>
                <a:pathLst>
                  <a:path w="29" h="19">
                    <a:moveTo>
                      <a:pt x="11" y="0"/>
                    </a:moveTo>
                    <a:cubicBezTo>
                      <a:pt x="7" y="2"/>
                      <a:pt x="0" y="11"/>
                      <a:pt x="0" y="11"/>
                    </a:cubicBezTo>
                    <a:cubicBezTo>
                      <a:pt x="9" y="19"/>
                      <a:pt x="9" y="19"/>
                      <a:pt x="9" y="19"/>
                    </a:cubicBezTo>
                    <a:cubicBezTo>
                      <a:pt x="9" y="19"/>
                      <a:pt x="20" y="4"/>
                      <a:pt x="29" y="0"/>
                    </a:cubicBezTo>
                    <a:lnTo>
                      <a:pt x="11" y="0"/>
                    </a:ln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21" name="Freeform 1619"/>
              <p:cNvSpPr>
                <a:spLocks noChangeArrowheads="1"/>
              </p:cNvSpPr>
              <p:nvPr/>
            </p:nvSpPr>
            <p:spPr bwMode="auto">
              <a:xfrm>
                <a:off x="5745851" y="3000336"/>
                <a:ext cx="179115" cy="122682"/>
              </a:xfrm>
              <a:custGeom>
                <a:avLst/>
                <a:gdLst>
                  <a:gd name="T0" fmla="*/ 31 w 31"/>
                  <a:gd name="T1" fmla="*/ 4 h 21"/>
                  <a:gd name="T2" fmla="*/ 28 w 31"/>
                  <a:gd name="T3" fmla="*/ 21 h 21"/>
                  <a:gd name="T4" fmla="*/ 11 w 31"/>
                  <a:gd name="T5" fmla="*/ 18 h 21"/>
                  <a:gd name="T6" fmla="*/ 16 w 31"/>
                  <a:gd name="T7" fmla="*/ 14 h 21"/>
                  <a:gd name="T8" fmla="*/ 0 w 31"/>
                  <a:gd name="T9" fmla="*/ 0 h 21"/>
                  <a:gd name="T10" fmla="*/ 18 w 31"/>
                  <a:gd name="T11" fmla="*/ 0 h 21"/>
                  <a:gd name="T12" fmla="*/ 26 w 31"/>
                  <a:gd name="T13" fmla="*/ 7 h 21"/>
                  <a:gd name="T14" fmla="*/ 31 w 31"/>
                  <a:gd name="T15" fmla="*/ 4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1">
                    <a:moveTo>
                      <a:pt x="31" y="4"/>
                    </a:moveTo>
                    <a:cubicBezTo>
                      <a:pt x="28" y="21"/>
                      <a:pt x="28" y="21"/>
                      <a:pt x="28" y="21"/>
                    </a:cubicBezTo>
                    <a:cubicBezTo>
                      <a:pt x="11" y="18"/>
                      <a:pt x="11" y="18"/>
                      <a:pt x="11" y="18"/>
                    </a:cubicBezTo>
                    <a:cubicBezTo>
                      <a:pt x="16" y="14"/>
                      <a:pt x="16" y="14"/>
                      <a:pt x="16" y="14"/>
                    </a:cubicBezTo>
                    <a:cubicBezTo>
                      <a:pt x="12" y="10"/>
                      <a:pt x="4" y="1"/>
                      <a:pt x="0" y="0"/>
                    </a:cubicBezTo>
                    <a:cubicBezTo>
                      <a:pt x="18" y="0"/>
                      <a:pt x="18" y="0"/>
                      <a:pt x="18" y="0"/>
                    </a:cubicBezTo>
                    <a:cubicBezTo>
                      <a:pt x="21" y="2"/>
                      <a:pt x="24" y="5"/>
                      <a:pt x="26" y="7"/>
                    </a:cubicBezTo>
                    <a:lnTo>
                      <a:pt x="31" y="4"/>
                    </a:lnTo>
                    <a:close/>
                  </a:path>
                </a:pathLst>
              </a:cu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22" name="Freeform 1620"/>
              <p:cNvSpPr>
                <a:spLocks noChangeArrowheads="1"/>
              </p:cNvSpPr>
              <p:nvPr/>
            </p:nvSpPr>
            <p:spPr bwMode="auto">
              <a:xfrm>
                <a:off x="5630531" y="3208895"/>
                <a:ext cx="149672" cy="117775"/>
              </a:xfrm>
              <a:custGeom>
                <a:avLst/>
                <a:gdLst>
                  <a:gd name="T0" fmla="*/ 9 w 26"/>
                  <a:gd name="T1" fmla="*/ 16 h 20"/>
                  <a:gd name="T2" fmla="*/ 24 w 26"/>
                  <a:gd name="T3" fmla="*/ 20 h 20"/>
                  <a:gd name="T4" fmla="*/ 26 w 26"/>
                  <a:gd name="T5" fmla="*/ 8 h 20"/>
                  <a:gd name="T6" fmla="*/ 0 w 26"/>
                  <a:gd name="T7" fmla="*/ 0 h 20"/>
                  <a:gd name="T8" fmla="*/ 9 w 26"/>
                  <a:gd name="T9" fmla="*/ 16 h 20"/>
                </a:gdLst>
                <a:ahLst/>
                <a:cxnLst>
                  <a:cxn ang="0">
                    <a:pos x="T0" y="T1"/>
                  </a:cxn>
                  <a:cxn ang="0">
                    <a:pos x="T2" y="T3"/>
                  </a:cxn>
                  <a:cxn ang="0">
                    <a:pos x="T4" y="T5"/>
                  </a:cxn>
                  <a:cxn ang="0">
                    <a:pos x="T6" y="T7"/>
                  </a:cxn>
                  <a:cxn ang="0">
                    <a:pos x="T8" y="T9"/>
                  </a:cxn>
                </a:cxnLst>
                <a:rect l="0" t="0" r="r" b="b"/>
                <a:pathLst>
                  <a:path w="26" h="20">
                    <a:moveTo>
                      <a:pt x="9" y="16"/>
                    </a:moveTo>
                    <a:cubicBezTo>
                      <a:pt x="12" y="19"/>
                      <a:pt x="24" y="20"/>
                      <a:pt x="24" y="20"/>
                    </a:cubicBezTo>
                    <a:cubicBezTo>
                      <a:pt x="26" y="8"/>
                      <a:pt x="26" y="8"/>
                      <a:pt x="26" y="8"/>
                    </a:cubicBezTo>
                    <a:cubicBezTo>
                      <a:pt x="26" y="8"/>
                      <a:pt x="7" y="6"/>
                      <a:pt x="0" y="0"/>
                    </a:cubicBezTo>
                    <a:lnTo>
                      <a:pt x="9" y="16"/>
                    </a:ln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23" name="Freeform 1621"/>
              <p:cNvSpPr>
                <a:spLocks noChangeArrowheads="1"/>
              </p:cNvSpPr>
              <p:nvPr/>
            </p:nvSpPr>
            <p:spPr bwMode="auto">
              <a:xfrm>
                <a:off x="5610901" y="3098481"/>
                <a:ext cx="130043" cy="203652"/>
              </a:xfrm>
              <a:custGeom>
                <a:avLst/>
                <a:gdLst>
                  <a:gd name="T0" fmla="*/ 0 w 22"/>
                  <a:gd name="T1" fmla="*/ 7 h 35"/>
                  <a:gd name="T2" fmla="*/ 16 w 22"/>
                  <a:gd name="T3" fmla="*/ 0 h 35"/>
                  <a:gd name="T4" fmla="*/ 22 w 22"/>
                  <a:gd name="T5" fmla="*/ 17 h 35"/>
                  <a:gd name="T6" fmla="*/ 16 w 22"/>
                  <a:gd name="T7" fmla="*/ 14 h 35"/>
                  <a:gd name="T8" fmla="*/ 12 w 22"/>
                  <a:gd name="T9" fmla="*/ 35 h 35"/>
                  <a:gd name="T10" fmla="*/ 3 w 22"/>
                  <a:gd name="T11" fmla="*/ 19 h 35"/>
                  <a:gd name="T12" fmla="*/ 5 w 22"/>
                  <a:gd name="T13" fmla="*/ 9 h 35"/>
                  <a:gd name="T14" fmla="*/ 0 w 22"/>
                  <a:gd name="T15" fmla="*/ 7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5">
                    <a:moveTo>
                      <a:pt x="0" y="7"/>
                    </a:moveTo>
                    <a:cubicBezTo>
                      <a:pt x="16" y="0"/>
                      <a:pt x="16" y="0"/>
                      <a:pt x="16" y="0"/>
                    </a:cubicBezTo>
                    <a:cubicBezTo>
                      <a:pt x="22" y="17"/>
                      <a:pt x="22" y="17"/>
                      <a:pt x="22" y="17"/>
                    </a:cubicBezTo>
                    <a:cubicBezTo>
                      <a:pt x="16" y="14"/>
                      <a:pt x="16" y="14"/>
                      <a:pt x="16" y="14"/>
                    </a:cubicBezTo>
                    <a:cubicBezTo>
                      <a:pt x="14" y="20"/>
                      <a:pt x="11" y="31"/>
                      <a:pt x="12" y="35"/>
                    </a:cubicBezTo>
                    <a:cubicBezTo>
                      <a:pt x="3" y="19"/>
                      <a:pt x="3" y="19"/>
                      <a:pt x="3" y="19"/>
                    </a:cubicBezTo>
                    <a:cubicBezTo>
                      <a:pt x="3" y="15"/>
                      <a:pt x="4" y="11"/>
                      <a:pt x="5" y="9"/>
                    </a:cubicBezTo>
                    <a:lnTo>
                      <a:pt x="0" y="7"/>
                    </a:lnTo>
                    <a:close/>
                  </a:path>
                </a:pathLst>
              </a:cu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24" name="Freeform 1622"/>
              <p:cNvSpPr>
                <a:spLocks noChangeArrowheads="1"/>
              </p:cNvSpPr>
              <p:nvPr/>
            </p:nvSpPr>
            <p:spPr bwMode="auto">
              <a:xfrm>
                <a:off x="5885709" y="3115657"/>
                <a:ext cx="93238" cy="181569"/>
              </a:xfrm>
              <a:custGeom>
                <a:avLst/>
                <a:gdLst>
                  <a:gd name="T0" fmla="*/ 15 w 16"/>
                  <a:gd name="T1" fmla="*/ 15 h 31"/>
                  <a:gd name="T2" fmla="*/ 11 w 16"/>
                  <a:gd name="T3" fmla="*/ 0 h 31"/>
                  <a:gd name="T4" fmla="*/ 0 w 16"/>
                  <a:gd name="T5" fmla="*/ 4 h 31"/>
                  <a:gd name="T6" fmla="*/ 6 w 16"/>
                  <a:gd name="T7" fmla="*/ 31 h 31"/>
                  <a:gd name="T8" fmla="*/ 15 w 16"/>
                  <a:gd name="T9" fmla="*/ 15 h 31"/>
                </a:gdLst>
                <a:ahLst/>
                <a:cxnLst>
                  <a:cxn ang="0">
                    <a:pos x="T0" y="T1"/>
                  </a:cxn>
                  <a:cxn ang="0">
                    <a:pos x="T2" y="T3"/>
                  </a:cxn>
                  <a:cxn ang="0">
                    <a:pos x="T4" y="T5"/>
                  </a:cxn>
                  <a:cxn ang="0">
                    <a:pos x="T6" y="T7"/>
                  </a:cxn>
                  <a:cxn ang="0">
                    <a:pos x="T8" y="T9"/>
                  </a:cxn>
                </a:cxnLst>
                <a:rect l="0" t="0" r="r" b="b"/>
                <a:pathLst>
                  <a:path w="16" h="31">
                    <a:moveTo>
                      <a:pt x="15" y="15"/>
                    </a:moveTo>
                    <a:cubicBezTo>
                      <a:pt x="16" y="11"/>
                      <a:pt x="11" y="0"/>
                      <a:pt x="11" y="0"/>
                    </a:cubicBezTo>
                    <a:cubicBezTo>
                      <a:pt x="0" y="4"/>
                      <a:pt x="0" y="4"/>
                      <a:pt x="0" y="4"/>
                    </a:cubicBezTo>
                    <a:cubicBezTo>
                      <a:pt x="0" y="4"/>
                      <a:pt x="8" y="22"/>
                      <a:pt x="6" y="31"/>
                    </a:cubicBezTo>
                    <a:lnTo>
                      <a:pt x="15" y="15"/>
                    </a:ln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25" name="Freeform 1623"/>
              <p:cNvSpPr>
                <a:spLocks noChangeArrowheads="1"/>
              </p:cNvSpPr>
              <p:nvPr/>
            </p:nvSpPr>
            <p:spPr bwMode="auto">
              <a:xfrm>
                <a:off x="5785110" y="3203988"/>
                <a:ext cx="186476" cy="144765"/>
              </a:xfrm>
              <a:custGeom>
                <a:avLst/>
                <a:gdLst>
                  <a:gd name="T0" fmla="*/ 14 w 32"/>
                  <a:gd name="T1" fmla="*/ 25 h 25"/>
                  <a:gd name="T2" fmla="*/ 0 w 32"/>
                  <a:gd name="T3" fmla="*/ 15 h 25"/>
                  <a:gd name="T4" fmla="*/ 11 w 32"/>
                  <a:gd name="T5" fmla="*/ 1 h 25"/>
                  <a:gd name="T6" fmla="*/ 12 w 32"/>
                  <a:gd name="T7" fmla="*/ 7 h 25"/>
                  <a:gd name="T8" fmla="*/ 32 w 32"/>
                  <a:gd name="T9" fmla="*/ 0 h 25"/>
                  <a:gd name="T10" fmla="*/ 23 w 32"/>
                  <a:gd name="T11" fmla="*/ 16 h 25"/>
                  <a:gd name="T12" fmla="*/ 13 w 32"/>
                  <a:gd name="T13" fmla="*/ 20 h 25"/>
                  <a:gd name="T14" fmla="*/ 14 w 32"/>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5">
                    <a:moveTo>
                      <a:pt x="14" y="25"/>
                    </a:moveTo>
                    <a:cubicBezTo>
                      <a:pt x="0" y="15"/>
                      <a:pt x="0" y="15"/>
                      <a:pt x="0" y="15"/>
                    </a:cubicBezTo>
                    <a:cubicBezTo>
                      <a:pt x="11" y="1"/>
                      <a:pt x="11" y="1"/>
                      <a:pt x="11" y="1"/>
                    </a:cubicBezTo>
                    <a:cubicBezTo>
                      <a:pt x="12" y="7"/>
                      <a:pt x="12" y="7"/>
                      <a:pt x="12" y="7"/>
                    </a:cubicBezTo>
                    <a:cubicBezTo>
                      <a:pt x="18" y="6"/>
                      <a:pt x="30" y="3"/>
                      <a:pt x="32" y="0"/>
                    </a:cubicBezTo>
                    <a:cubicBezTo>
                      <a:pt x="23" y="16"/>
                      <a:pt x="23" y="16"/>
                      <a:pt x="23" y="16"/>
                    </a:cubicBezTo>
                    <a:cubicBezTo>
                      <a:pt x="20" y="18"/>
                      <a:pt x="16" y="19"/>
                      <a:pt x="13" y="20"/>
                    </a:cubicBezTo>
                    <a:lnTo>
                      <a:pt x="14" y="25"/>
                    </a:lnTo>
                    <a:close/>
                  </a:path>
                </a:pathLst>
              </a:cu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grpSp>
        <p:nvGrpSpPr>
          <p:cNvPr id="1673" name="组合 1672"/>
          <p:cNvGrpSpPr>
            <a:grpSpLocks/>
          </p:cNvGrpSpPr>
          <p:nvPr/>
        </p:nvGrpSpPr>
        <p:grpSpPr bwMode="auto">
          <a:xfrm>
            <a:off x="6186488" y="3254375"/>
            <a:ext cx="495300" cy="500063"/>
            <a:chOff x="6145794" y="3406717"/>
            <a:chExt cx="495634" cy="500542"/>
          </a:xfrm>
        </p:grpSpPr>
        <p:sp>
          <p:nvSpPr>
            <p:cNvPr id="20527" name="Oval 1624"/>
            <p:cNvSpPr>
              <a:spLocks noChangeArrowheads="1"/>
            </p:cNvSpPr>
            <p:nvPr/>
          </p:nvSpPr>
          <p:spPr bwMode="auto">
            <a:xfrm>
              <a:off x="6145794" y="3406717"/>
              <a:ext cx="495634" cy="500542"/>
            </a:xfrm>
            <a:prstGeom prst="ellipse">
              <a:avLst/>
            </a:pr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28" name="Oval 1625"/>
            <p:cNvSpPr>
              <a:spLocks noChangeArrowheads="1"/>
            </p:cNvSpPr>
            <p:nvPr/>
          </p:nvSpPr>
          <p:spPr bwMode="auto">
            <a:xfrm>
              <a:off x="6162970" y="3431254"/>
              <a:ext cx="453923" cy="45146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20529" name="组合 1653"/>
            <p:cNvGrpSpPr>
              <a:grpSpLocks/>
            </p:cNvGrpSpPr>
            <p:nvPr/>
          </p:nvGrpSpPr>
          <p:grpSpPr bwMode="auto">
            <a:xfrm>
              <a:off x="6263569" y="3470512"/>
              <a:ext cx="260085" cy="338602"/>
              <a:chOff x="6263569" y="2988068"/>
              <a:chExt cx="260085" cy="338602"/>
            </a:xfrm>
          </p:grpSpPr>
          <p:sp>
            <p:nvSpPr>
              <p:cNvPr id="20530" name="Rectangle 1626"/>
              <p:cNvSpPr>
                <a:spLocks noChangeArrowheads="1"/>
              </p:cNvSpPr>
              <p:nvPr/>
            </p:nvSpPr>
            <p:spPr bwMode="auto">
              <a:xfrm>
                <a:off x="6293012" y="3115657"/>
                <a:ext cx="201198" cy="203652"/>
              </a:xfrm>
              <a:prstGeom prst="rect">
                <a:avLst/>
              </a:prstGeom>
              <a:solidFill>
                <a:srgbClr val="63973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31" name="Rectangle 1627"/>
              <p:cNvSpPr>
                <a:spLocks noChangeArrowheads="1"/>
              </p:cNvSpPr>
              <p:nvPr/>
            </p:nvSpPr>
            <p:spPr bwMode="auto">
              <a:xfrm>
                <a:off x="6315095" y="3145101"/>
                <a:ext cx="58887" cy="76063"/>
              </a:xfrm>
              <a:prstGeom prst="rect">
                <a:avLst/>
              </a:prstGeom>
              <a:solidFill>
                <a:srgbClr val="82C24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32" name="Rectangle 1628"/>
              <p:cNvSpPr>
                <a:spLocks noChangeArrowheads="1"/>
              </p:cNvSpPr>
              <p:nvPr/>
            </p:nvSpPr>
            <p:spPr bwMode="auto">
              <a:xfrm>
                <a:off x="6413240" y="3145101"/>
                <a:ext cx="53980" cy="76063"/>
              </a:xfrm>
              <a:prstGeom prst="rect">
                <a:avLst/>
              </a:prstGeom>
              <a:solidFill>
                <a:srgbClr val="82C24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33" name="Rectangle 1629"/>
              <p:cNvSpPr>
                <a:spLocks noChangeArrowheads="1"/>
              </p:cNvSpPr>
              <p:nvPr/>
            </p:nvSpPr>
            <p:spPr bwMode="auto">
              <a:xfrm>
                <a:off x="6320002" y="3150008"/>
                <a:ext cx="24536" cy="294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34" name="Rectangle 1630"/>
              <p:cNvSpPr>
                <a:spLocks noChangeArrowheads="1"/>
              </p:cNvSpPr>
              <p:nvPr/>
            </p:nvSpPr>
            <p:spPr bwMode="auto">
              <a:xfrm>
                <a:off x="6344539" y="3150008"/>
                <a:ext cx="22083" cy="294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35" name="Rectangle 1631"/>
              <p:cNvSpPr>
                <a:spLocks noChangeArrowheads="1"/>
              </p:cNvSpPr>
              <p:nvPr/>
            </p:nvSpPr>
            <p:spPr bwMode="auto">
              <a:xfrm>
                <a:off x="6320002" y="3186812"/>
                <a:ext cx="24536" cy="3435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36" name="Rectangle 1632"/>
              <p:cNvSpPr>
                <a:spLocks noChangeArrowheads="1"/>
              </p:cNvSpPr>
              <p:nvPr/>
            </p:nvSpPr>
            <p:spPr bwMode="auto">
              <a:xfrm>
                <a:off x="6344539" y="3186812"/>
                <a:ext cx="22083" cy="3435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37" name="Rectangle 1633"/>
              <p:cNvSpPr>
                <a:spLocks noChangeArrowheads="1"/>
              </p:cNvSpPr>
              <p:nvPr/>
            </p:nvSpPr>
            <p:spPr bwMode="auto">
              <a:xfrm>
                <a:off x="6420601" y="3150008"/>
                <a:ext cx="17175" cy="294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38" name="Rectangle 1634"/>
              <p:cNvSpPr>
                <a:spLocks noChangeArrowheads="1"/>
              </p:cNvSpPr>
              <p:nvPr/>
            </p:nvSpPr>
            <p:spPr bwMode="auto">
              <a:xfrm>
                <a:off x="6442684" y="3150008"/>
                <a:ext cx="17175" cy="294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39" name="Rectangle 1635"/>
              <p:cNvSpPr>
                <a:spLocks noChangeArrowheads="1"/>
              </p:cNvSpPr>
              <p:nvPr/>
            </p:nvSpPr>
            <p:spPr bwMode="auto">
              <a:xfrm>
                <a:off x="6420601" y="3186812"/>
                <a:ext cx="17175" cy="3435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40" name="Rectangle 1636"/>
              <p:cNvSpPr>
                <a:spLocks noChangeArrowheads="1"/>
              </p:cNvSpPr>
              <p:nvPr/>
            </p:nvSpPr>
            <p:spPr bwMode="auto">
              <a:xfrm>
                <a:off x="6442684" y="3186812"/>
                <a:ext cx="17175" cy="3435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41" name="Rectangle 1637"/>
              <p:cNvSpPr>
                <a:spLocks noChangeArrowheads="1"/>
              </p:cNvSpPr>
              <p:nvPr/>
            </p:nvSpPr>
            <p:spPr bwMode="auto">
              <a:xfrm>
                <a:off x="6366621" y="3238339"/>
                <a:ext cx="53980" cy="76063"/>
              </a:xfrm>
              <a:prstGeom prst="rect">
                <a:avLst/>
              </a:prstGeom>
              <a:solidFill>
                <a:srgbClr val="82C24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42" name="Rectangle 1638"/>
              <p:cNvSpPr>
                <a:spLocks noChangeArrowheads="1"/>
              </p:cNvSpPr>
              <p:nvPr/>
            </p:nvSpPr>
            <p:spPr bwMode="auto">
              <a:xfrm>
                <a:off x="6373982" y="3243246"/>
                <a:ext cx="39258" cy="63795"/>
              </a:xfrm>
              <a:prstGeom prst="rect">
                <a:avLst/>
              </a:prstGeom>
              <a:solidFill>
                <a:srgbClr val="63973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43" name="Rectangle 1639"/>
              <p:cNvSpPr>
                <a:spLocks noChangeArrowheads="1"/>
              </p:cNvSpPr>
              <p:nvPr/>
            </p:nvSpPr>
            <p:spPr bwMode="auto">
              <a:xfrm>
                <a:off x="6356807" y="3307041"/>
                <a:ext cx="68702" cy="19629"/>
              </a:xfrm>
              <a:prstGeom prst="rect">
                <a:avLst/>
              </a:prstGeom>
              <a:solidFill>
                <a:srgbClr val="82C24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44" name="Oval 1640"/>
              <p:cNvSpPr>
                <a:spLocks noChangeArrowheads="1"/>
              </p:cNvSpPr>
              <p:nvPr/>
            </p:nvSpPr>
            <p:spPr bwMode="auto">
              <a:xfrm>
                <a:off x="6408333" y="3280051"/>
                <a:ext cx="4907" cy="4907"/>
              </a:xfrm>
              <a:prstGeom prst="ellipse">
                <a:avLst/>
              </a:pr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45" name="Freeform 1641"/>
              <p:cNvSpPr>
                <a:spLocks noChangeArrowheads="1"/>
              </p:cNvSpPr>
              <p:nvPr/>
            </p:nvSpPr>
            <p:spPr bwMode="auto">
              <a:xfrm>
                <a:off x="6263569" y="2988068"/>
                <a:ext cx="260085" cy="139857"/>
              </a:xfrm>
              <a:custGeom>
                <a:avLst/>
                <a:gdLst>
                  <a:gd name="T0" fmla="*/ 0 w 106"/>
                  <a:gd name="T1" fmla="*/ 57 h 57"/>
                  <a:gd name="T2" fmla="*/ 52 w 106"/>
                  <a:gd name="T3" fmla="*/ 0 h 57"/>
                  <a:gd name="T4" fmla="*/ 106 w 106"/>
                  <a:gd name="T5" fmla="*/ 57 h 57"/>
                  <a:gd name="T6" fmla="*/ 0 w 106"/>
                  <a:gd name="T7" fmla="*/ 57 h 57"/>
                </a:gdLst>
                <a:ahLst/>
                <a:cxnLst>
                  <a:cxn ang="0">
                    <a:pos x="T0" y="T1"/>
                  </a:cxn>
                  <a:cxn ang="0">
                    <a:pos x="T2" y="T3"/>
                  </a:cxn>
                  <a:cxn ang="0">
                    <a:pos x="T4" y="T5"/>
                  </a:cxn>
                  <a:cxn ang="0">
                    <a:pos x="T6" y="T7"/>
                  </a:cxn>
                </a:cxnLst>
                <a:rect l="0" t="0" r="r" b="b"/>
                <a:pathLst>
                  <a:path w="106" h="57">
                    <a:moveTo>
                      <a:pt x="0" y="57"/>
                    </a:moveTo>
                    <a:lnTo>
                      <a:pt x="52" y="0"/>
                    </a:lnTo>
                    <a:lnTo>
                      <a:pt x="106" y="57"/>
                    </a:lnTo>
                    <a:lnTo>
                      <a:pt x="0" y="57"/>
                    </a:lnTo>
                    <a:close/>
                  </a:path>
                </a:pathLst>
              </a:cu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46" name="Freeform 1642"/>
              <p:cNvSpPr>
                <a:spLocks noChangeArrowheads="1"/>
              </p:cNvSpPr>
              <p:nvPr/>
            </p:nvSpPr>
            <p:spPr bwMode="auto">
              <a:xfrm>
                <a:off x="6293012" y="3005243"/>
                <a:ext cx="201198" cy="110414"/>
              </a:xfrm>
              <a:custGeom>
                <a:avLst/>
                <a:gdLst>
                  <a:gd name="T0" fmla="*/ 0 w 82"/>
                  <a:gd name="T1" fmla="*/ 45 h 45"/>
                  <a:gd name="T2" fmla="*/ 40 w 82"/>
                  <a:gd name="T3" fmla="*/ 0 h 45"/>
                  <a:gd name="T4" fmla="*/ 82 w 82"/>
                  <a:gd name="T5" fmla="*/ 45 h 45"/>
                  <a:gd name="T6" fmla="*/ 0 w 82"/>
                  <a:gd name="T7" fmla="*/ 45 h 45"/>
                </a:gdLst>
                <a:ahLst/>
                <a:cxnLst>
                  <a:cxn ang="0">
                    <a:pos x="T0" y="T1"/>
                  </a:cxn>
                  <a:cxn ang="0">
                    <a:pos x="T2" y="T3"/>
                  </a:cxn>
                  <a:cxn ang="0">
                    <a:pos x="T4" y="T5"/>
                  </a:cxn>
                  <a:cxn ang="0">
                    <a:pos x="T6" y="T7"/>
                  </a:cxn>
                </a:cxnLst>
                <a:rect l="0" t="0" r="r" b="b"/>
                <a:pathLst>
                  <a:path w="82" h="45">
                    <a:moveTo>
                      <a:pt x="0" y="45"/>
                    </a:moveTo>
                    <a:lnTo>
                      <a:pt x="40" y="0"/>
                    </a:lnTo>
                    <a:lnTo>
                      <a:pt x="82" y="45"/>
                    </a:lnTo>
                    <a:lnTo>
                      <a:pt x="0" y="45"/>
                    </a:ln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47" name="Freeform 1643"/>
              <p:cNvSpPr>
                <a:spLocks noChangeArrowheads="1"/>
              </p:cNvSpPr>
              <p:nvPr/>
            </p:nvSpPr>
            <p:spPr bwMode="auto">
              <a:xfrm>
                <a:off x="6361714" y="3069038"/>
                <a:ext cx="58887" cy="29444"/>
              </a:xfrm>
              <a:custGeom>
                <a:avLst/>
                <a:gdLst>
                  <a:gd name="T0" fmla="*/ 10 w 10"/>
                  <a:gd name="T1" fmla="*/ 5 h 5"/>
                  <a:gd name="T2" fmla="*/ 0 w 10"/>
                  <a:gd name="T3" fmla="*/ 5 h 5"/>
                  <a:gd name="T4" fmla="*/ 5 w 10"/>
                  <a:gd name="T5" fmla="*/ 0 h 5"/>
                  <a:gd name="T6" fmla="*/ 10 w 10"/>
                  <a:gd name="T7" fmla="*/ 5 h 5"/>
                </a:gdLst>
                <a:ahLst/>
                <a:cxnLst>
                  <a:cxn ang="0">
                    <a:pos x="T0" y="T1"/>
                  </a:cxn>
                  <a:cxn ang="0">
                    <a:pos x="T2" y="T3"/>
                  </a:cxn>
                  <a:cxn ang="0">
                    <a:pos x="T4" y="T5"/>
                  </a:cxn>
                  <a:cxn ang="0">
                    <a:pos x="T6" y="T7"/>
                  </a:cxn>
                </a:cxnLst>
                <a:rect l="0" t="0" r="r" b="b"/>
                <a:pathLst>
                  <a:path w="10" h="5">
                    <a:moveTo>
                      <a:pt x="10" y="5"/>
                    </a:moveTo>
                    <a:cubicBezTo>
                      <a:pt x="0" y="5"/>
                      <a:pt x="0" y="5"/>
                      <a:pt x="0" y="5"/>
                    </a:cubicBezTo>
                    <a:cubicBezTo>
                      <a:pt x="0" y="2"/>
                      <a:pt x="3" y="0"/>
                      <a:pt x="5" y="0"/>
                    </a:cubicBezTo>
                    <a:cubicBezTo>
                      <a:pt x="8" y="0"/>
                      <a:pt x="10" y="2"/>
                      <a:pt x="10" y="5"/>
                    </a:cubicBezTo>
                    <a:close/>
                  </a:path>
                </a:pathLst>
              </a:cu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48" name="Freeform 1644"/>
              <p:cNvSpPr>
                <a:spLocks noChangeArrowheads="1"/>
              </p:cNvSpPr>
              <p:nvPr/>
            </p:nvSpPr>
            <p:spPr bwMode="auto">
              <a:xfrm>
                <a:off x="6366621" y="3076399"/>
                <a:ext cx="46619" cy="17175"/>
              </a:xfrm>
              <a:custGeom>
                <a:avLst/>
                <a:gdLst>
                  <a:gd name="T0" fmla="*/ 8 w 8"/>
                  <a:gd name="T1" fmla="*/ 3 h 3"/>
                  <a:gd name="T2" fmla="*/ 0 w 8"/>
                  <a:gd name="T3" fmla="*/ 3 h 3"/>
                  <a:gd name="T4" fmla="*/ 4 w 8"/>
                  <a:gd name="T5" fmla="*/ 0 h 3"/>
                  <a:gd name="T6" fmla="*/ 8 w 8"/>
                  <a:gd name="T7" fmla="*/ 3 h 3"/>
                </a:gdLst>
                <a:ahLst/>
                <a:cxnLst>
                  <a:cxn ang="0">
                    <a:pos x="T0" y="T1"/>
                  </a:cxn>
                  <a:cxn ang="0">
                    <a:pos x="T2" y="T3"/>
                  </a:cxn>
                  <a:cxn ang="0">
                    <a:pos x="T4" y="T5"/>
                  </a:cxn>
                  <a:cxn ang="0">
                    <a:pos x="T6" y="T7"/>
                  </a:cxn>
                </a:cxnLst>
                <a:rect l="0" t="0" r="r" b="b"/>
                <a:pathLst>
                  <a:path w="8" h="3">
                    <a:moveTo>
                      <a:pt x="8" y="3"/>
                    </a:moveTo>
                    <a:cubicBezTo>
                      <a:pt x="0" y="3"/>
                      <a:pt x="0" y="3"/>
                      <a:pt x="0" y="3"/>
                    </a:cubicBezTo>
                    <a:cubicBezTo>
                      <a:pt x="0" y="1"/>
                      <a:pt x="2" y="0"/>
                      <a:pt x="4" y="0"/>
                    </a:cubicBezTo>
                    <a:cubicBezTo>
                      <a:pt x="6" y="0"/>
                      <a:pt x="8" y="1"/>
                      <a:pt x="8" y="3"/>
                    </a:cubicBez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grpSp>
        <p:nvGrpSpPr>
          <p:cNvPr id="1668" name="组合 1667"/>
          <p:cNvGrpSpPr>
            <a:grpSpLocks/>
          </p:cNvGrpSpPr>
          <p:nvPr/>
        </p:nvGrpSpPr>
        <p:grpSpPr bwMode="auto">
          <a:xfrm>
            <a:off x="6202363" y="4002088"/>
            <a:ext cx="495300" cy="493712"/>
            <a:chOff x="6239032" y="4069199"/>
            <a:chExt cx="495634" cy="493181"/>
          </a:xfrm>
        </p:grpSpPr>
        <p:sp>
          <p:nvSpPr>
            <p:cNvPr id="20550" name="Oval 1645"/>
            <p:cNvSpPr>
              <a:spLocks noChangeArrowheads="1"/>
            </p:cNvSpPr>
            <p:nvPr/>
          </p:nvSpPr>
          <p:spPr bwMode="auto">
            <a:xfrm>
              <a:off x="6239032" y="4069199"/>
              <a:ext cx="495634" cy="493181"/>
            </a:xfrm>
            <a:prstGeom prst="ellipse">
              <a:avLst/>
            </a:pr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51" name="Oval 1646"/>
            <p:cNvSpPr>
              <a:spLocks noChangeArrowheads="1"/>
            </p:cNvSpPr>
            <p:nvPr/>
          </p:nvSpPr>
          <p:spPr bwMode="auto">
            <a:xfrm>
              <a:off x="6256208" y="4091281"/>
              <a:ext cx="453923" cy="4539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20552" name="组合 3"/>
            <p:cNvGrpSpPr>
              <a:grpSpLocks/>
            </p:cNvGrpSpPr>
            <p:nvPr/>
          </p:nvGrpSpPr>
          <p:grpSpPr bwMode="auto">
            <a:xfrm>
              <a:off x="6332270" y="4196788"/>
              <a:ext cx="309158" cy="245363"/>
              <a:chOff x="6239032" y="3650550"/>
              <a:chExt cx="309158" cy="245363"/>
            </a:xfrm>
          </p:grpSpPr>
          <p:sp>
            <p:nvSpPr>
              <p:cNvPr id="20553" name="Freeform 1647"/>
              <p:cNvSpPr>
                <a:spLocks noChangeArrowheads="1"/>
              </p:cNvSpPr>
              <p:nvPr/>
            </p:nvSpPr>
            <p:spPr bwMode="auto">
              <a:xfrm>
                <a:off x="6273383" y="3650550"/>
                <a:ext cx="240456" cy="174208"/>
              </a:xfrm>
              <a:custGeom>
                <a:avLst/>
                <a:gdLst>
                  <a:gd name="T0" fmla="*/ 41 w 41"/>
                  <a:gd name="T1" fmla="*/ 15 h 30"/>
                  <a:gd name="T2" fmla="*/ 20 w 41"/>
                  <a:gd name="T3" fmla="*/ 30 h 30"/>
                  <a:gd name="T4" fmla="*/ 0 w 41"/>
                  <a:gd name="T5" fmla="*/ 15 h 30"/>
                  <a:gd name="T6" fmla="*/ 20 w 41"/>
                  <a:gd name="T7" fmla="*/ 0 h 30"/>
                  <a:gd name="T8" fmla="*/ 41 w 41"/>
                  <a:gd name="T9" fmla="*/ 15 h 30"/>
                </a:gdLst>
                <a:ahLst/>
                <a:cxnLst>
                  <a:cxn ang="0">
                    <a:pos x="T0" y="T1"/>
                  </a:cxn>
                  <a:cxn ang="0">
                    <a:pos x="T2" y="T3"/>
                  </a:cxn>
                  <a:cxn ang="0">
                    <a:pos x="T4" y="T5"/>
                  </a:cxn>
                  <a:cxn ang="0">
                    <a:pos x="T6" y="T7"/>
                  </a:cxn>
                  <a:cxn ang="0">
                    <a:pos x="T8" y="T9"/>
                  </a:cxn>
                </a:cxnLst>
                <a:rect l="0" t="0" r="r" b="b"/>
                <a:pathLst>
                  <a:path w="41" h="30">
                    <a:moveTo>
                      <a:pt x="41" y="15"/>
                    </a:moveTo>
                    <a:cubicBezTo>
                      <a:pt x="41" y="23"/>
                      <a:pt x="32" y="30"/>
                      <a:pt x="20" y="30"/>
                    </a:cubicBezTo>
                    <a:cubicBezTo>
                      <a:pt x="9" y="30"/>
                      <a:pt x="0" y="23"/>
                      <a:pt x="0" y="15"/>
                    </a:cubicBezTo>
                    <a:cubicBezTo>
                      <a:pt x="0" y="6"/>
                      <a:pt x="5" y="0"/>
                      <a:pt x="20" y="0"/>
                    </a:cubicBezTo>
                    <a:cubicBezTo>
                      <a:pt x="36" y="0"/>
                      <a:pt x="41" y="6"/>
                      <a:pt x="41" y="15"/>
                    </a:cubicBez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54" name="Freeform 1648"/>
              <p:cNvSpPr>
                <a:spLocks noChangeArrowheads="1"/>
              </p:cNvSpPr>
              <p:nvPr/>
            </p:nvSpPr>
            <p:spPr bwMode="auto">
              <a:xfrm>
                <a:off x="6285651" y="3655457"/>
                <a:ext cx="208559" cy="157033"/>
              </a:xfrm>
              <a:custGeom>
                <a:avLst/>
                <a:gdLst>
                  <a:gd name="T0" fmla="*/ 36 w 36"/>
                  <a:gd name="T1" fmla="*/ 14 h 27"/>
                  <a:gd name="T2" fmla="*/ 18 w 36"/>
                  <a:gd name="T3" fmla="*/ 27 h 27"/>
                  <a:gd name="T4" fmla="*/ 0 w 36"/>
                  <a:gd name="T5" fmla="*/ 14 h 27"/>
                  <a:gd name="T6" fmla="*/ 18 w 36"/>
                  <a:gd name="T7" fmla="*/ 0 h 27"/>
                  <a:gd name="T8" fmla="*/ 36 w 36"/>
                  <a:gd name="T9" fmla="*/ 14 h 27"/>
                </a:gdLst>
                <a:ahLst/>
                <a:cxnLst>
                  <a:cxn ang="0">
                    <a:pos x="T0" y="T1"/>
                  </a:cxn>
                  <a:cxn ang="0">
                    <a:pos x="T2" y="T3"/>
                  </a:cxn>
                  <a:cxn ang="0">
                    <a:pos x="T4" y="T5"/>
                  </a:cxn>
                  <a:cxn ang="0">
                    <a:pos x="T6" y="T7"/>
                  </a:cxn>
                  <a:cxn ang="0">
                    <a:pos x="T8" y="T9"/>
                  </a:cxn>
                </a:cxnLst>
                <a:rect l="0" t="0" r="r" b="b"/>
                <a:pathLst>
                  <a:path w="36" h="27">
                    <a:moveTo>
                      <a:pt x="36" y="14"/>
                    </a:moveTo>
                    <a:cubicBezTo>
                      <a:pt x="36" y="21"/>
                      <a:pt x="28" y="27"/>
                      <a:pt x="18" y="27"/>
                    </a:cubicBezTo>
                    <a:cubicBezTo>
                      <a:pt x="8" y="27"/>
                      <a:pt x="0" y="21"/>
                      <a:pt x="0" y="14"/>
                    </a:cubicBezTo>
                    <a:cubicBezTo>
                      <a:pt x="0" y="6"/>
                      <a:pt x="4" y="0"/>
                      <a:pt x="18" y="0"/>
                    </a:cubicBezTo>
                    <a:cubicBezTo>
                      <a:pt x="32" y="0"/>
                      <a:pt x="36" y="6"/>
                      <a:pt x="36"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55" name="Freeform 1649"/>
              <p:cNvSpPr>
                <a:spLocks noChangeArrowheads="1"/>
              </p:cNvSpPr>
              <p:nvPr/>
            </p:nvSpPr>
            <p:spPr bwMode="auto">
              <a:xfrm>
                <a:off x="6263569" y="3773231"/>
                <a:ext cx="51526" cy="122682"/>
              </a:xfrm>
              <a:custGeom>
                <a:avLst/>
                <a:gdLst>
                  <a:gd name="T0" fmla="*/ 9 w 9"/>
                  <a:gd name="T1" fmla="*/ 17 h 21"/>
                  <a:gd name="T2" fmla="*/ 4 w 9"/>
                  <a:gd name="T3" fmla="*/ 21 h 21"/>
                  <a:gd name="T4" fmla="*/ 4 w 9"/>
                  <a:gd name="T5" fmla="*/ 21 h 21"/>
                  <a:gd name="T6" fmla="*/ 0 w 9"/>
                  <a:gd name="T7" fmla="*/ 17 h 21"/>
                  <a:gd name="T8" fmla="*/ 0 w 9"/>
                  <a:gd name="T9" fmla="*/ 5 h 21"/>
                  <a:gd name="T10" fmla="*/ 4 w 9"/>
                  <a:gd name="T11" fmla="*/ 0 h 21"/>
                  <a:gd name="T12" fmla="*/ 4 w 9"/>
                  <a:gd name="T13" fmla="*/ 0 h 21"/>
                  <a:gd name="T14" fmla="*/ 9 w 9"/>
                  <a:gd name="T15" fmla="*/ 5 h 21"/>
                  <a:gd name="T16" fmla="*/ 9 w 9"/>
                  <a:gd name="T1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1">
                    <a:moveTo>
                      <a:pt x="9" y="17"/>
                    </a:moveTo>
                    <a:cubicBezTo>
                      <a:pt x="9" y="19"/>
                      <a:pt x="7" y="21"/>
                      <a:pt x="4" y="21"/>
                    </a:cubicBezTo>
                    <a:cubicBezTo>
                      <a:pt x="4" y="21"/>
                      <a:pt x="4" y="21"/>
                      <a:pt x="4" y="21"/>
                    </a:cubicBezTo>
                    <a:cubicBezTo>
                      <a:pt x="2" y="21"/>
                      <a:pt x="0" y="19"/>
                      <a:pt x="0" y="17"/>
                    </a:cubicBezTo>
                    <a:cubicBezTo>
                      <a:pt x="0" y="5"/>
                      <a:pt x="0" y="5"/>
                      <a:pt x="0" y="5"/>
                    </a:cubicBezTo>
                    <a:cubicBezTo>
                      <a:pt x="0" y="2"/>
                      <a:pt x="2" y="0"/>
                      <a:pt x="4" y="0"/>
                    </a:cubicBezTo>
                    <a:cubicBezTo>
                      <a:pt x="4" y="0"/>
                      <a:pt x="4" y="0"/>
                      <a:pt x="4" y="0"/>
                    </a:cubicBezTo>
                    <a:cubicBezTo>
                      <a:pt x="7" y="0"/>
                      <a:pt x="9" y="2"/>
                      <a:pt x="9" y="5"/>
                    </a:cubicBezTo>
                    <a:lnTo>
                      <a:pt x="9" y="17"/>
                    </a:ln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56" name="Freeform 1650"/>
              <p:cNvSpPr>
                <a:spLocks noChangeArrowheads="1"/>
              </p:cNvSpPr>
              <p:nvPr/>
            </p:nvSpPr>
            <p:spPr bwMode="auto">
              <a:xfrm>
                <a:off x="6472128" y="3773231"/>
                <a:ext cx="51526" cy="122682"/>
              </a:xfrm>
              <a:custGeom>
                <a:avLst/>
                <a:gdLst>
                  <a:gd name="T0" fmla="*/ 9 w 9"/>
                  <a:gd name="T1" fmla="*/ 17 h 21"/>
                  <a:gd name="T2" fmla="*/ 4 w 9"/>
                  <a:gd name="T3" fmla="*/ 21 h 21"/>
                  <a:gd name="T4" fmla="*/ 4 w 9"/>
                  <a:gd name="T5" fmla="*/ 21 h 21"/>
                  <a:gd name="T6" fmla="*/ 0 w 9"/>
                  <a:gd name="T7" fmla="*/ 17 h 21"/>
                  <a:gd name="T8" fmla="*/ 0 w 9"/>
                  <a:gd name="T9" fmla="*/ 5 h 21"/>
                  <a:gd name="T10" fmla="*/ 4 w 9"/>
                  <a:gd name="T11" fmla="*/ 0 h 21"/>
                  <a:gd name="T12" fmla="*/ 4 w 9"/>
                  <a:gd name="T13" fmla="*/ 0 h 21"/>
                  <a:gd name="T14" fmla="*/ 9 w 9"/>
                  <a:gd name="T15" fmla="*/ 5 h 21"/>
                  <a:gd name="T16" fmla="*/ 9 w 9"/>
                  <a:gd name="T1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1">
                    <a:moveTo>
                      <a:pt x="9" y="17"/>
                    </a:moveTo>
                    <a:cubicBezTo>
                      <a:pt x="9" y="19"/>
                      <a:pt x="7" y="21"/>
                      <a:pt x="4" y="21"/>
                    </a:cubicBezTo>
                    <a:cubicBezTo>
                      <a:pt x="4" y="21"/>
                      <a:pt x="4" y="21"/>
                      <a:pt x="4" y="21"/>
                    </a:cubicBezTo>
                    <a:cubicBezTo>
                      <a:pt x="2" y="21"/>
                      <a:pt x="0" y="19"/>
                      <a:pt x="0" y="17"/>
                    </a:cubicBezTo>
                    <a:cubicBezTo>
                      <a:pt x="0" y="5"/>
                      <a:pt x="0" y="5"/>
                      <a:pt x="0" y="5"/>
                    </a:cubicBezTo>
                    <a:cubicBezTo>
                      <a:pt x="0" y="2"/>
                      <a:pt x="2" y="0"/>
                      <a:pt x="4" y="0"/>
                    </a:cubicBezTo>
                    <a:cubicBezTo>
                      <a:pt x="4" y="0"/>
                      <a:pt x="4" y="0"/>
                      <a:pt x="4" y="0"/>
                    </a:cubicBezTo>
                    <a:cubicBezTo>
                      <a:pt x="7" y="0"/>
                      <a:pt x="9" y="2"/>
                      <a:pt x="9" y="5"/>
                    </a:cubicBezTo>
                    <a:lnTo>
                      <a:pt x="9" y="17"/>
                    </a:ln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57" name="Freeform 1651"/>
              <p:cNvSpPr>
                <a:spLocks noChangeArrowheads="1"/>
              </p:cNvSpPr>
              <p:nvPr/>
            </p:nvSpPr>
            <p:spPr bwMode="auto">
              <a:xfrm>
                <a:off x="6239032" y="3731520"/>
                <a:ext cx="309158" cy="105506"/>
              </a:xfrm>
              <a:custGeom>
                <a:avLst/>
                <a:gdLst>
                  <a:gd name="T0" fmla="*/ 53 w 53"/>
                  <a:gd name="T1" fmla="*/ 12 h 18"/>
                  <a:gd name="T2" fmla="*/ 46 w 53"/>
                  <a:gd name="T3" fmla="*/ 18 h 18"/>
                  <a:gd name="T4" fmla="*/ 6 w 53"/>
                  <a:gd name="T5" fmla="*/ 18 h 18"/>
                  <a:gd name="T6" fmla="*/ 0 w 53"/>
                  <a:gd name="T7" fmla="*/ 12 h 18"/>
                  <a:gd name="T8" fmla="*/ 0 w 53"/>
                  <a:gd name="T9" fmla="*/ 6 h 18"/>
                  <a:gd name="T10" fmla="*/ 6 w 53"/>
                  <a:gd name="T11" fmla="*/ 0 h 18"/>
                  <a:gd name="T12" fmla="*/ 46 w 53"/>
                  <a:gd name="T13" fmla="*/ 0 h 18"/>
                  <a:gd name="T14" fmla="*/ 53 w 53"/>
                  <a:gd name="T15" fmla="*/ 6 h 18"/>
                  <a:gd name="T16" fmla="*/ 53 w 53"/>
                  <a:gd name="T1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8">
                    <a:moveTo>
                      <a:pt x="53" y="12"/>
                    </a:moveTo>
                    <a:cubicBezTo>
                      <a:pt x="53" y="15"/>
                      <a:pt x="50" y="18"/>
                      <a:pt x="46" y="18"/>
                    </a:cubicBezTo>
                    <a:cubicBezTo>
                      <a:pt x="6" y="18"/>
                      <a:pt x="6" y="18"/>
                      <a:pt x="6" y="18"/>
                    </a:cubicBezTo>
                    <a:cubicBezTo>
                      <a:pt x="3" y="18"/>
                      <a:pt x="0" y="15"/>
                      <a:pt x="0" y="12"/>
                    </a:cubicBezTo>
                    <a:cubicBezTo>
                      <a:pt x="0" y="6"/>
                      <a:pt x="0" y="6"/>
                      <a:pt x="0" y="6"/>
                    </a:cubicBezTo>
                    <a:cubicBezTo>
                      <a:pt x="0" y="2"/>
                      <a:pt x="3" y="0"/>
                      <a:pt x="6" y="0"/>
                    </a:cubicBezTo>
                    <a:cubicBezTo>
                      <a:pt x="46" y="0"/>
                      <a:pt x="46" y="0"/>
                      <a:pt x="46" y="0"/>
                    </a:cubicBezTo>
                    <a:cubicBezTo>
                      <a:pt x="50" y="0"/>
                      <a:pt x="53" y="2"/>
                      <a:pt x="53" y="6"/>
                    </a:cubicBezTo>
                    <a:lnTo>
                      <a:pt x="53" y="12"/>
                    </a:lnTo>
                    <a:close/>
                  </a:path>
                </a:pathLst>
              </a:custGeom>
              <a:solidFill>
                <a:srgbClr val="639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58" name="Oval 1652"/>
              <p:cNvSpPr>
                <a:spLocks noChangeArrowheads="1"/>
              </p:cNvSpPr>
              <p:nvPr/>
            </p:nvSpPr>
            <p:spPr bwMode="auto">
              <a:xfrm>
                <a:off x="6268476" y="3756056"/>
                <a:ext cx="46619" cy="46619"/>
              </a:xfrm>
              <a:prstGeom prst="ellipse">
                <a:avLst/>
              </a:pr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559" name="Oval 1653"/>
              <p:cNvSpPr>
                <a:spLocks noChangeArrowheads="1"/>
              </p:cNvSpPr>
              <p:nvPr/>
            </p:nvSpPr>
            <p:spPr bwMode="auto">
              <a:xfrm>
                <a:off x="6467220" y="3756056"/>
                <a:ext cx="51526" cy="46619"/>
              </a:xfrm>
              <a:prstGeom prst="ellipse">
                <a:avLst/>
              </a:prstGeom>
              <a:solidFill>
                <a:srgbClr val="82C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sp>
        <p:nvSpPr>
          <p:cNvPr id="1701" name="矩形 1700"/>
          <p:cNvSpPr>
            <a:spLocks noChangeArrowheads="1"/>
          </p:cNvSpPr>
          <p:nvPr/>
        </p:nvSpPr>
        <p:spPr bwMode="auto">
          <a:xfrm>
            <a:off x="1406769" y="2002279"/>
            <a:ext cx="3801819"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a:lnSpc>
                <a:spcPct val="125000"/>
              </a:lnSpc>
            </a:pPr>
            <a:r>
              <a:rPr lang="zh-TW" altLang="en-US" sz="2800" b="1" dirty="0">
                <a:latin typeface="微軟正黑體" panose="020B0604030504040204" pitchFamily="34" charset="-120"/>
                <a:ea typeface="微軟正黑體" panose="020B0604030504040204" pitchFamily="34" charset="-120"/>
              </a:rPr>
              <a:t>安排寒暑假備課</a:t>
            </a:r>
            <a:r>
              <a:rPr lang="zh-TW" altLang="en-US" sz="2800" b="1" dirty="0" smtClean="0">
                <a:latin typeface="微軟正黑體" panose="020B0604030504040204" pitchFamily="34" charset="-120"/>
                <a:ea typeface="微軟正黑體" panose="020B0604030504040204" pitchFamily="34" charset="-120"/>
              </a:rPr>
              <a:t>時間或規劃</a:t>
            </a:r>
            <a:r>
              <a:rPr lang="zh-TW" altLang="en-US" sz="2800" b="1" dirty="0">
                <a:latin typeface="微軟正黑體" panose="020B0604030504040204" pitchFamily="34" charset="-120"/>
                <a:ea typeface="微軟正黑體" panose="020B0604030504040204" pitchFamily="34" charset="-120"/>
              </a:rPr>
              <a:t>研習</a:t>
            </a:r>
            <a:r>
              <a:rPr lang="zh-TW" altLang="en-US" sz="2800" b="1" dirty="0" smtClean="0">
                <a:latin typeface="微軟正黑體" panose="020B0604030504040204" pitchFamily="34" charset="-120"/>
                <a:ea typeface="微軟正黑體" panose="020B0604030504040204" pitchFamily="34" charset="-120"/>
              </a:rPr>
              <a:t>。</a:t>
            </a:r>
            <a:endParaRPr lang="zh-CN" altLang="en-US" sz="2800" b="1" dirty="0">
              <a:latin typeface="微軟正黑體" panose="020B0604030504040204" pitchFamily="34" charset="-120"/>
              <a:ea typeface="微軟正黑體" panose="020B0604030504040204" pitchFamily="34" charset="-120"/>
            </a:endParaRPr>
          </a:p>
        </p:txBody>
      </p:sp>
      <p:sp>
        <p:nvSpPr>
          <p:cNvPr id="96" name="等腰三角形 95"/>
          <p:cNvSpPr>
            <a:spLocks noChangeArrowheads="1"/>
          </p:cNvSpPr>
          <p:nvPr/>
        </p:nvSpPr>
        <p:spPr bwMode="auto">
          <a:xfrm rot="9233090">
            <a:off x="11156950" y="6661150"/>
            <a:ext cx="120650" cy="104775"/>
          </a:xfrm>
          <a:prstGeom prst="triangle">
            <a:avLst>
              <a:gd name="adj" fmla="val 50000"/>
            </a:avLst>
          </a:prstGeom>
          <a:solidFill>
            <a:srgbClr val="5EA45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FFC20F"/>
              </a:solidFill>
              <a:latin typeface="Calibri" pitchFamily="34" charset="0"/>
              <a:ea typeface="幼圆" pitchFamily="49" charset="-122"/>
            </a:endParaRPr>
          </a:p>
        </p:txBody>
      </p:sp>
      <p:sp>
        <p:nvSpPr>
          <p:cNvPr id="97" name="等腰三角形 96"/>
          <p:cNvSpPr>
            <a:spLocks noChangeArrowheads="1"/>
          </p:cNvSpPr>
          <p:nvPr/>
        </p:nvSpPr>
        <p:spPr bwMode="auto">
          <a:xfrm rot="-6030424">
            <a:off x="10914856" y="6634957"/>
            <a:ext cx="180975" cy="157162"/>
          </a:xfrm>
          <a:prstGeom prst="triangle">
            <a:avLst>
              <a:gd name="adj" fmla="val 50000"/>
            </a:avLst>
          </a:prstGeom>
          <a:solidFill>
            <a:srgbClr val="309030"/>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FFC20F"/>
              </a:solidFill>
              <a:latin typeface="Calibri" pitchFamily="34" charset="0"/>
              <a:ea typeface="幼圆" pitchFamily="49" charset="-122"/>
            </a:endParaRPr>
          </a:p>
        </p:txBody>
      </p:sp>
      <p:sp>
        <p:nvSpPr>
          <p:cNvPr id="98" name="等腰三角形 97"/>
          <p:cNvSpPr>
            <a:spLocks noChangeArrowheads="1"/>
          </p:cNvSpPr>
          <p:nvPr/>
        </p:nvSpPr>
        <p:spPr bwMode="auto">
          <a:xfrm rot="-228606">
            <a:off x="11369675" y="6643688"/>
            <a:ext cx="122238" cy="104775"/>
          </a:xfrm>
          <a:prstGeom prst="triangle">
            <a:avLst>
              <a:gd name="adj" fmla="val 50000"/>
            </a:avLst>
          </a:prstGeom>
          <a:solidFill>
            <a:srgbClr val="2B7E2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FFC20F"/>
              </a:solidFill>
              <a:latin typeface="Calibri" pitchFamily="34" charset="0"/>
              <a:ea typeface="幼圆" pitchFamily="49" charset="-122"/>
            </a:endParaRPr>
          </a:p>
        </p:txBody>
      </p:sp>
      <p:sp>
        <p:nvSpPr>
          <p:cNvPr id="99" name="等腰三角形 98"/>
          <p:cNvSpPr>
            <a:spLocks noChangeArrowheads="1"/>
          </p:cNvSpPr>
          <p:nvPr/>
        </p:nvSpPr>
        <p:spPr bwMode="auto">
          <a:xfrm rot="-3389783">
            <a:off x="11110119" y="6571457"/>
            <a:ext cx="58737" cy="50800"/>
          </a:xfrm>
          <a:prstGeom prst="triangle">
            <a:avLst>
              <a:gd name="adj" fmla="val 50000"/>
            </a:avLst>
          </a:prstGeom>
          <a:solidFill>
            <a:srgbClr val="5EA45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FFC20F"/>
              </a:solidFill>
              <a:latin typeface="Calibri" pitchFamily="34" charset="0"/>
              <a:ea typeface="幼圆" pitchFamily="49" charset="-122"/>
            </a:endParaRPr>
          </a:p>
        </p:txBody>
      </p:sp>
      <p:sp>
        <p:nvSpPr>
          <p:cNvPr id="100" name="等腰三角形 99"/>
          <p:cNvSpPr>
            <a:spLocks noChangeArrowheads="1"/>
          </p:cNvSpPr>
          <p:nvPr/>
        </p:nvSpPr>
        <p:spPr bwMode="auto">
          <a:xfrm rot="8748521">
            <a:off x="11299825" y="6657975"/>
            <a:ext cx="58738" cy="49213"/>
          </a:xfrm>
          <a:prstGeom prst="triangle">
            <a:avLst>
              <a:gd name="adj" fmla="val 50000"/>
            </a:avLst>
          </a:prstGeom>
          <a:solidFill>
            <a:srgbClr val="55955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FFC20F"/>
              </a:solidFill>
              <a:latin typeface="Calibri" pitchFamily="34" charset="0"/>
              <a:ea typeface="幼圆" pitchFamily="49" charset="-122"/>
            </a:endParaRPr>
          </a:p>
        </p:txBody>
      </p:sp>
      <p:sp>
        <p:nvSpPr>
          <p:cNvPr id="111" name="矩形 110"/>
          <p:cNvSpPr>
            <a:spLocks noChangeArrowheads="1"/>
          </p:cNvSpPr>
          <p:nvPr/>
        </p:nvSpPr>
        <p:spPr bwMode="auto">
          <a:xfrm>
            <a:off x="1212691" y="266774"/>
            <a:ext cx="1034129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4400" b="1" dirty="0" smtClean="0">
                <a:latin typeface="微軟正黑體" panose="020B0604030504040204" pitchFamily="34" charset="-120"/>
                <a:ea typeface="微軟正黑體" panose="020B0604030504040204" pitchFamily="34" charset="-120"/>
              </a:rPr>
              <a:t>五、</a:t>
            </a:r>
            <a:r>
              <a:rPr lang="zh-TW" altLang="en-US" sz="4400" b="1" dirty="0">
                <a:latin typeface="微軟正黑體" panose="020B0604030504040204" pitchFamily="34" charset="-120"/>
                <a:ea typeface="微軟正黑體" panose="020B0604030504040204" pitchFamily="34" charset="-120"/>
              </a:rPr>
              <a:t>教師專業成長及週三進修規劃與實施</a:t>
            </a:r>
            <a:endParaRPr lang="zh-CN" altLang="en-US" sz="4400" dirty="0">
              <a:solidFill>
                <a:srgbClr val="197519"/>
              </a:solidFill>
            </a:endParaRPr>
          </a:p>
        </p:txBody>
      </p:sp>
      <p:sp>
        <p:nvSpPr>
          <p:cNvPr id="112" name="等腰三角形 111"/>
          <p:cNvSpPr>
            <a:spLocks noChangeArrowheads="1"/>
          </p:cNvSpPr>
          <p:nvPr/>
        </p:nvSpPr>
        <p:spPr bwMode="auto">
          <a:xfrm>
            <a:off x="196850" y="360363"/>
            <a:ext cx="563563" cy="485775"/>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13" name="等腰三角形 112"/>
          <p:cNvSpPr>
            <a:spLocks noChangeArrowheads="1"/>
          </p:cNvSpPr>
          <p:nvPr/>
        </p:nvSpPr>
        <p:spPr bwMode="auto">
          <a:xfrm>
            <a:off x="760413" y="696913"/>
            <a:ext cx="265112" cy="228600"/>
          </a:xfrm>
          <a:prstGeom prst="triangle">
            <a:avLst>
              <a:gd name="adj" fmla="val 50000"/>
            </a:avLst>
          </a:prstGeom>
          <a:solidFill>
            <a:srgbClr val="197519">
              <a:alpha val="8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14" name="等腰三角形 113"/>
          <p:cNvSpPr>
            <a:spLocks noChangeArrowheads="1"/>
          </p:cNvSpPr>
          <p:nvPr/>
        </p:nvSpPr>
        <p:spPr bwMode="auto">
          <a:xfrm flipH="1">
            <a:off x="630238" y="469900"/>
            <a:ext cx="85725" cy="74613"/>
          </a:xfrm>
          <a:prstGeom prst="triangle">
            <a:avLst>
              <a:gd name="adj" fmla="val 50000"/>
            </a:avLst>
          </a:prstGeom>
          <a:solidFill>
            <a:srgbClr val="197519">
              <a:alpha val="46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15" name="等腰三角形 114"/>
          <p:cNvSpPr>
            <a:spLocks noChangeArrowheads="1"/>
          </p:cNvSpPr>
          <p:nvPr/>
        </p:nvSpPr>
        <p:spPr bwMode="auto">
          <a:xfrm>
            <a:off x="833438" y="490538"/>
            <a:ext cx="177800" cy="152400"/>
          </a:xfrm>
          <a:prstGeom prst="triangle">
            <a:avLst>
              <a:gd name="adj" fmla="val 50000"/>
            </a:avLst>
          </a:prstGeom>
          <a:solidFill>
            <a:srgbClr val="197519">
              <a:alpha val="71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01" name="矩形 100"/>
          <p:cNvSpPr>
            <a:spLocks noChangeArrowheads="1"/>
          </p:cNvSpPr>
          <p:nvPr/>
        </p:nvSpPr>
        <p:spPr bwMode="auto">
          <a:xfrm>
            <a:off x="715963" y="4824973"/>
            <a:ext cx="5184525" cy="1117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a:lnSpc>
                <a:spcPct val="125000"/>
              </a:lnSpc>
            </a:pPr>
            <a:r>
              <a:rPr lang="en-US" altLang="zh-TW" sz="2800" b="1" dirty="0" smtClean="0">
                <a:latin typeface="微軟正黑體" panose="020B0604030504040204" pitchFamily="34" charset="-120"/>
                <a:ea typeface="微軟正黑體" panose="020B0604030504040204" pitchFamily="34" charset="-120"/>
              </a:rPr>
              <a:t>1.</a:t>
            </a:r>
            <a:r>
              <a:rPr lang="zh-TW" altLang="en-US" sz="2800" b="1" dirty="0" smtClean="0">
                <a:latin typeface="微軟正黑體" panose="020B0604030504040204" pitchFamily="34" charset="-120"/>
                <a:ea typeface="微軟正黑體" panose="020B0604030504040204" pitchFamily="34" charset="-120"/>
              </a:rPr>
              <a:t>規劃校內教師</a:t>
            </a:r>
            <a:r>
              <a:rPr lang="zh-TW" altLang="en-US" sz="2800" b="1" dirty="0">
                <a:latin typeface="微軟正黑體" panose="020B0604030504040204" pitchFamily="34" charset="-120"/>
                <a:ea typeface="微軟正黑體" panose="020B0604030504040204" pitchFamily="34" charset="-120"/>
              </a:rPr>
              <a:t>社</a:t>
            </a:r>
            <a:r>
              <a:rPr lang="zh-TW" altLang="en-US" sz="2800" b="1" dirty="0" smtClean="0">
                <a:latin typeface="微軟正黑體" panose="020B0604030504040204" pitchFamily="34" charset="-120"/>
                <a:ea typeface="微軟正黑體" panose="020B0604030504040204" pitchFamily="34" charset="-120"/>
              </a:rPr>
              <a:t>群或跨校社群</a:t>
            </a:r>
            <a:endParaRPr lang="en-US" altLang="zh-TW" sz="2800" b="1" dirty="0" smtClean="0">
              <a:latin typeface="微軟正黑體" panose="020B0604030504040204" pitchFamily="34" charset="-120"/>
              <a:ea typeface="微軟正黑體" panose="020B0604030504040204" pitchFamily="34" charset="-120"/>
            </a:endParaRPr>
          </a:p>
          <a:p>
            <a:pPr algn="r">
              <a:lnSpc>
                <a:spcPct val="125000"/>
              </a:lnSpc>
            </a:pPr>
            <a:r>
              <a:rPr lang="en-US" altLang="zh-TW" sz="2800" b="1" dirty="0" smtClean="0">
                <a:latin typeface="微軟正黑體" panose="020B0604030504040204" pitchFamily="34" charset="-120"/>
                <a:ea typeface="微軟正黑體" panose="020B0604030504040204" pitchFamily="34" charset="-120"/>
              </a:rPr>
              <a:t>2.</a:t>
            </a:r>
            <a:r>
              <a:rPr lang="zh-TW" altLang="en-US" sz="2800" b="1" dirty="0" smtClean="0">
                <a:latin typeface="微軟正黑體" panose="020B0604030504040204" pitchFamily="34" charset="-120"/>
                <a:ea typeface="微軟正黑體" panose="020B0604030504040204" pitchFamily="34" charset="-120"/>
              </a:rPr>
              <a:t>安排學年或領域共同空堂</a:t>
            </a:r>
            <a:endParaRPr lang="zh-CN" altLang="en-US" sz="2800" b="1" dirty="0">
              <a:latin typeface="微軟正黑體" panose="020B0604030504040204" pitchFamily="34" charset="-120"/>
              <a:ea typeface="微軟正黑體" panose="020B0604030504040204" pitchFamily="34" charset="-120"/>
            </a:endParaRPr>
          </a:p>
        </p:txBody>
      </p:sp>
      <p:sp>
        <p:nvSpPr>
          <p:cNvPr id="102" name="矩形 101"/>
          <p:cNvSpPr>
            <a:spLocks noChangeArrowheads="1"/>
          </p:cNvSpPr>
          <p:nvPr/>
        </p:nvSpPr>
        <p:spPr bwMode="auto">
          <a:xfrm>
            <a:off x="6186488" y="1732974"/>
            <a:ext cx="4476823"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25000"/>
              </a:lnSpc>
            </a:pPr>
            <a:r>
              <a:rPr lang="zh-TW" altLang="en-US" sz="2800" b="1" dirty="0">
                <a:latin typeface="微軟正黑體" panose="020B0604030504040204" pitchFamily="34" charset="-120"/>
                <a:ea typeface="微軟正黑體" panose="020B0604030504040204" pitchFamily="34" charset="-120"/>
              </a:rPr>
              <a:t>彙整協調各處室的週三進修或宣導研習</a:t>
            </a:r>
            <a:r>
              <a:rPr lang="zh-TW" altLang="en-US" sz="2800" b="1" dirty="0" smtClean="0">
                <a:latin typeface="微軟正黑體" panose="020B0604030504040204" pitchFamily="34" charset="-120"/>
                <a:ea typeface="微軟正黑體" panose="020B0604030504040204" pitchFamily="34" charset="-120"/>
              </a:rPr>
              <a:t>成研習行事曆</a:t>
            </a:r>
            <a:r>
              <a:rPr lang="zh-TW" altLang="en-US" sz="2800" b="1" dirty="0">
                <a:latin typeface="微軟正黑體" panose="020B0604030504040204" pitchFamily="34" charset="-120"/>
                <a:ea typeface="微軟正黑體" panose="020B0604030504040204" pitchFamily="34" charset="-120"/>
              </a:rPr>
              <a:t>。</a:t>
            </a:r>
            <a:endParaRPr lang="zh-CN" altLang="en-US" sz="2800" b="1" dirty="0">
              <a:latin typeface="微軟正黑體" panose="020B0604030504040204" pitchFamily="34" charset="-120"/>
              <a:ea typeface="微軟正黑體" panose="020B0604030504040204" pitchFamily="34" charset="-120"/>
            </a:endParaRPr>
          </a:p>
        </p:txBody>
      </p:sp>
      <p:sp>
        <p:nvSpPr>
          <p:cNvPr id="103" name="矩形 102"/>
          <p:cNvSpPr>
            <a:spLocks noChangeArrowheads="1"/>
          </p:cNvSpPr>
          <p:nvPr/>
        </p:nvSpPr>
        <p:spPr bwMode="auto">
          <a:xfrm>
            <a:off x="6985097" y="4108285"/>
            <a:ext cx="4381231"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25000"/>
              </a:lnSpc>
            </a:pPr>
            <a:r>
              <a:rPr lang="zh-TW" altLang="en-US" sz="2800" b="1" dirty="0">
                <a:latin typeface="微軟正黑體" panose="020B0604030504040204" pitchFamily="34" charset="-120"/>
                <a:ea typeface="微軟正黑體" panose="020B0604030504040204" pitchFamily="34" charset="-120"/>
              </a:rPr>
              <a:t>需求取向之學校本位進修，營造學習型學校。</a:t>
            </a:r>
          </a:p>
        </p:txBody>
      </p:sp>
    </p:spTree>
    <p:extLst>
      <p:ext uri="{BB962C8B-B14F-4D97-AF65-F5344CB8AC3E}">
        <p14:creationId xmlns:p14="http://schemas.microsoft.com/office/powerpoint/2010/main" val="348708274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fill="hold" grpId="0" nodeType="withEffect">
                                  <p:stCondLst>
                                    <p:cond delay="0"/>
                                  </p:stCondLst>
                                  <p:childTnLst>
                                    <p:animRot by="21600000">
                                      <p:cBhvr>
                                        <p:cTn id="6" dur="2000" fill="hold"/>
                                        <p:tgtEl>
                                          <p:spTgt spid="96"/>
                                        </p:tgtEl>
                                        <p:attrNameLst>
                                          <p:attrName>r</p:attrName>
                                        </p:attrNameLst>
                                      </p:cBhvr>
                                    </p:animRot>
                                  </p:childTnLst>
                                </p:cTn>
                              </p:par>
                              <p:par>
                                <p:cTn id="7" presetID="8" presetClass="emph" presetSubtype="0" fill="hold" grpId="0" nodeType="withEffect">
                                  <p:stCondLst>
                                    <p:cond delay="0"/>
                                  </p:stCondLst>
                                  <p:childTnLst>
                                    <p:animRot by="21600000">
                                      <p:cBhvr>
                                        <p:cTn id="8" dur="2000" fill="hold"/>
                                        <p:tgtEl>
                                          <p:spTgt spid="97"/>
                                        </p:tgtEl>
                                        <p:attrNameLst>
                                          <p:attrName>r</p:attrName>
                                        </p:attrNameLst>
                                      </p:cBhvr>
                                    </p:animRot>
                                  </p:childTnLst>
                                </p:cTn>
                              </p:par>
                              <p:par>
                                <p:cTn id="9" presetID="8" presetClass="emph" presetSubtype="0" fill="hold" grpId="0" nodeType="withEffect">
                                  <p:stCondLst>
                                    <p:cond delay="0"/>
                                  </p:stCondLst>
                                  <p:childTnLst>
                                    <p:animRot by="21600000">
                                      <p:cBhvr>
                                        <p:cTn id="10" dur="2000" fill="hold"/>
                                        <p:tgtEl>
                                          <p:spTgt spid="98"/>
                                        </p:tgtEl>
                                        <p:attrNameLst>
                                          <p:attrName>r</p:attrName>
                                        </p:attrNameLst>
                                      </p:cBhvr>
                                    </p:animRot>
                                  </p:childTnLst>
                                </p:cTn>
                              </p:par>
                              <p:par>
                                <p:cTn id="11" presetID="8" presetClass="emph" presetSubtype="0" fill="hold" grpId="0" nodeType="withEffect">
                                  <p:stCondLst>
                                    <p:cond delay="0"/>
                                  </p:stCondLst>
                                  <p:childTnLst>
                                    <p:animRot by="21600000">
                                      <p:cBhvr>
                                        <p:cTn id="12" dur="2000" fill="hold"/>
                                        <p:tgtEl>
                                          <p:spTgt spid="99"/>
                                        </p:tgtEl>
                                        <p:attrNameLst>
                                          <p:attrName>r</p:attrName>
                                        </p:attrNameLst>
                                      </p:cBhvr>
                                    </p:animRot>
                                  </p:childTnLst>
                                </p:cTn>
                              </p:par>
                              <p:par>
                                <p:cTn id="13" presetID="8" presetClass="emph" presetSubtype="0" fill="hold" grpId="0" nodeType="withEffect">
                                  <p:stCondLst>
                                    <p:cond delay="0"/>
                                  </p:stCondLst>
                                  <p:childTnLst>
                                    <p:animRot by="21600000">
                                      <p:cBhvr>
                                        <p:cTn id="14" dur="2000" fill="hold"/>
                                        <p:tgtEl>
                                          <p:spTgt spid="100"/>
                                        </p:tgtEl>
                                        <p:attrNameLst>
                                          <p:attrName>r</p:attrName>
                                        </p:attrNameLst>
                                      </p:cBhvr>
                                    </p:animRot>
                                  </p:childTnLst>
                                </p:cTn>
                              </p:par>
                              <p:par>
                                <p:cTn id="15" presetID="2" presetClass="entr" presetSubtype="4" fill="hold" grpId="1" nodeType="withEffect">
                                  <p:stCondLst>
                                    <p:cond delay="0"/>
                                  </p:stCondLst>
                                  <p:childTnLst>
                                    <p:set>
                                      <p:cBhvr>
                                        <p:cTn id="16" dur="1" fill="hold">
                                          <p:stCondLst>
                                            <p:cond delay="0"/>
                                          </p:stCondLst>
                                        </p:cTn>
                                        <p:tgtEl>
                                          <p:spTgt spid="96"/>
                                        </p:tgtEl>
                                        <p:attrNameLst>
                                          <p:attrName>style.visibility</p:attrName>
                                        </p:attrNameLst>
                                      </p:cBhvr>
                                      <p:to>
                                        <p:strVal val="visible"/>
                                      </p:to>
                                    </p:set>
                                    <p:anim calcmode="lin" valueType="num">
                                      <p:cBhvr>
                                        <p:cTn id="17" dur="500" fill="hold"/>
                                        <p:tgtEl>
                                          <p:spTgt spid="96"/>
                                        </p:tgtEl>
                                        <p:attrNameLst>
                                          <p:attrName>ppt_x</p:attrName>
                                        </p:attrNameLst>
                                      </p:cBhvr>
                                      <p:tavLst>
                                        <p:tav tm="0">
                                          <p:val>
                                            <p:strVal val="#ppt_x"/>
                                          </p:val>
                                        </p:tav>
                                        <p:tav tm="100000">
                                          <p:val>
                                            <p:strVal val="#ppt_x"/>
                                          </p:val>
                                        </p:tav>
                                      </p:tavLst>
                                    </p:anim>
                                    <p:anim calcmode="lin" valueType="num">
                                      <p:cBhvr>
                                        <p:cTn id="18" dur="500" fill="hold"/>
                                        <p:tgtEl>
                                          <p:spTgt spid="96"/>
                                        </p:tgtEl>
                                        <p:attrNameLst>
                                          <p:attrName>ppt_y</p:attrName>
                                        </p:attrNameLst>
                                      </p:cBhvr>
                                      <p:tavLst>
                                        <p:tav tm="0">
                                          <p:val>
                                            <p:strVal val="1+#ppt_h/2"/>
                                          </p:val>
                                        </p:tav>
                                        <p:tav tm="100000">
                                          <p:val>
                                            <p:strVal val="#ppt_y"/>
                                          </p:val>
                                        </p:tav>
                                      </p:tavLst>
                                    </p:anim>
                                  </p:childTnLst>
                                </p:cTn>
                              </p:par>
                              <p:par>
                                <p:cTn id="19" presetID="2" presetClass="entr" presetSubtype="4" fill="hold" grpId="1" nodeType="withEffect">
                                  <p:stCondLst>
                                    <p:cond delay="0"/>
                                  </p:stCondLst>
                                  <p:childTnLst>
                                    <p:set>
                                      <p:cBhvr>
                                        <p:cTn id="20" dur="1" fill="hold">
                                          <p:stCondLst>
                                            <p:cond delay="0"/>
                                          </p:stCondLst>
                                        </p:cTn>
                                        <p:tgtEl>
                                          <p:spTgt spid="97"/>
                                        </p:tgtEl>
                                        <p:attrNameLst>
                                          <p:attrName>style.visibility</p:attrName>
                                        </p:attrNameLst>
                                      </p:cBhvr>
                                      <p:to>
                                        <p:strVal val="visible"/>
                                      </p:to>
                                    </p:set>
                                    <p:anim calcmode="lin" valueType="num">
                                      <p:cBhvr>
                                        <p:cTn id="21" dur="500" fill="hold"/>
                                        <p:tgtEl>
                                          <p:spTgt spid="97"/>
                                        </p:tgtEl>
                                        <p:attrNameLst>
                                          <p:attrName>ppt_x</p:attrName>
                                        </p:attrNameLst>
                                      </p:cBhvr>
                                      <p:tavLst>
                                        <p:tav tm="0">
                                          <p:val>
                                            <p:strVal val="#ppt_x"/>
                                          </p:val>
                                        </p:tav>
                                        <p:tav tm="100000">
                                          <p:val>
                                            <p:strVal val="#ppt_x"/>
                                          </p:val>
                                        </p:tav>
                                      </p:tavLst>
                                    </p:anim>
                                    <p:anim calcmode="lin" valueType="num">
                                      <p:cBhvr>
                                        <p:cTn id="22" dur="500" fill="hold"/>
                                        <p:tgtEl>
                                          <p:spTgt spid="97"/>
                                        </p:tgtEl>
                                        <p:attrNameLst>
                                          <p:attrName>ppt_y</p:attrName>
                                        </p:attrNameLst>
                                      </p:cBhvr>
                                      <p:tavLst>
                                        <p:tav tm="0">
                                          <p:val>
                                            <p:strVal val="1+#ppt_h/2"/>
                                          </p:val>
                                        </p:tav>
                                        <p:tav tm="100000">
                                          <p:val>
                                            <p:strVal val="#ppt_y"/>
                                          </p:val>
                                        </p:tav>
                                      </p:tavLst>
                                    </p:anim>
                                  </p:childTnLst>
                                </p:cTn>
                              </p:par>
                              <p:par>
                                <p:cTn id="23" presetID="2" presetClass="entr" presetSubtype="4" fill="hold" grpId="1" nodeType="withEffect">
                                  <p:stCondLst>
                                    <p:cond delay="0"/>
                                  </p:stCondLst>
                                  <p:childTnLst>
                                    <p:set>
                                      <p:cBhvr>
                                        <p:cTn id="24" dur="1" fill="hold">
                                          <p:stCondLst>
                                            <p:cond delay="0"/>
                                          </p:stCondLst>
                                        </p:cTn>
                                        <p:tgtEl>
                                          <p:spTgt spid="98"/>
                                        </p:tgtEl>
                                        <p:attrNameLst>
                                          <p:attrName>style.visibility</p:attrName>
                                        </p:attrNameLst>
                                      </p:cBhvr>
                                      <p:to>
                                        <p:strVal val="visible"/>
                                      </p:to>
                                    </p:set>
                                    <p:anim calcmode="lin" valueType="num">
                                      <p:cBhvr>
                                        <p:cTn id="25" dur="500" fill="hold"/>
                                        <p:tgtEl>
                                          <p:spTgt spid="98"/>
                                        </p:tgtEl>
                                        <p:attrNameLst>
                                          <p:attrName>ppt_x</p:attrName>
                                        </p:attrNameLst>
                                      </p:cBhvr>
                                      <p:tavLst>
                                        <p:tav tm="0">
                                          <p:val>
                                            <p:strVal val="#ppt_x"/>
                                          </p:val>
                                        </p:tav>
                                        <p:tav tm="100000">
                                          <p:val>
                                            <p:strVal val="#ppt_x"/>
                                          </p:val>
                                        </p:tav>
                                      </p:tavLst>
                                    </p:anim>
                                    <p:anim calcmode="lin" valueType="num">
                                      <p:cBhvr>
                                        <p:cTn id="26" dur="500" fill="hold"/>
                                        <p:tgtEl>
                                          <p:spTgt spid="98"/>
                                        </p:tgtEl>
                                        <p:attrNameLst>
                                          <p:attrName>ppt_y</p:attrName>
                                        </p:attrNameLst>
                                      </p:cBhvr>
                                      <p:tavLst>
                                        <p:tav tm="0">
                                          <p:val>
                                            <p:strVal val="1+#ppt_h/2"/>
                                          </p:val>
                                        </p:tav>
                                        <p:tav tm="100000">
                                          <p:val>
                                            <p:strVal val="#ppt_y"/>
                                          </p:val>
                                        </p:tav>
                                      </p:tavLst>
                                    </p:anim>
                                  </p:childTnLst>
                                </p:cTn>
                              </p:par>
                              <p:par>
                                <p:cTn id="27" presetID="2" presetClass="entr" presetSubtype="4" fill="hold" grpId="1" nodeType="withEffect">
                                  <p:stCondLst>
                                    <p:cond delay="0"/>
                                  </p:stCondLst>
                                  <p:childTnLst>
                                    <p:set>
                                      <p:cBhvr>
                                        <p:cTn id="28" dur="1" fill="hold">
                                          <p:stCondLst>
                                            <p:cond delay="0"/>
                                          </p:stCondLst>
                                        </p:cTn>
                                        <p:tgtEl>
                                          <p:spTgt spid="99"/>
                                        </p:tgtEl>
                                        <p:attrNameLst>
                                          <p:attrName>style.visibility</p:attrName>
                                        </p:attrNameLst>
                                      </p:cBhvr>
                                      <p:to>
                                        <p:strVal val="visible"/>
                                      </p:to>
                                    </p:set>
                                    <p:anim calcmode="lin" valueType="num">
                                      <p:cBhvr>
                                        <p:cTn id="29" dur="500" fill="hold"/>
                                        <p:tgtEl>
                                          <p:spTgt spid="99"/>
                                        </p:tgtEl>
                                        <p:attrNameLst>
                                          <p:attrName>ppt_x</p:attrName>
                                        </p:attrNameLst>
                                      </p:cBhvr>
                                      <p:tavLst>
                                        <p:tav tm="0">
                                          <p:val>
                                            <p:strVal val="#ppt_x"/>
                                          </p:val>
                                        </p:tav>
                                        <p:tav tm="100000">
                                          <p:val>
                                            <p:strVal val="#ppt_x"/>
                                          </p:val>
                                        </p:tav>
                                      </p:tavLst>
                                    </p:anim>
                                    <p:anim calcmode="lin" valueType="num">
                                      <p:cBhvr>
                                        <p:cTn id="30" dur="500" fill="hold"/>
                                        <p:tgtEl>
                                          <p:spTgt spid="99"/>
                                        </p:tgtEl>
                                        <p:attrNameLst>
                                          <p:attrName>ppt_y</p:attrName>
                                        </p:attrNameLst>
                                      </p:cBhvr>
                                      <p:tavLst>
                                        <p:tav tm="0">
                                          <p:val>
                                            <p:strVal val="1+#ppt_h/2"/>
                                          </p:val>
                                        </p:tav>
                                        <p:tav tm="100000">
                                          <p:val>
                                            <p:strVal val="#ppt_y"/>
                                          </p:val>
                                        </p:tav>
                                      </p:tavLst>
                                    </p:anim>
                                  </p:childTnLst>
                                </p:cTn>
                              </p:par>
                              <p:par>
                                <p:cTn id="31" presetID="2" presetClass="entr" presetSubtype="4" fill="hold" grpId="1" nodeType="withEffect">
                                  <p:stCondLst>
                                    <p:cond delay="0"/>
                                  </p:stCondLst>
                                  <p:childTnLst>
                                    <p:set>
                                      <p:cBhvr>
                                        <p:cTn id="32" dur="1" fill="hold">
                                          <p:stCondLst>
                                            <p:cond delay="0"/>
                                          </p:stCondLst>
                                        </p:cTn>
                                        <p:tgtEl>
                                          <p:spTgt spid="100"/>
                                        </p:tgtEl>
                                        <p:attrNameLst>
                                          <p:attrName>style.visibility</p:attrName>
                                        </p:attrNameLst>
                                      </p:cBhvr>
                                      <p:to>
                                        <p:strVal val="visible"/>
                                      </p:to>
                                    </p:set>
                                    <p:anim calcmode="lin" valueType="num">
                                      <p:cBhvr>
                                        <p:cTn id="33" dur="500" fill="hold"/>
                                        <p:tgtEl>
                                          <p:spTgt spid="100"/>
                                        </p:tgtEl>
                                        <p:attrNameLst>
                                          <p:attrName>ppt_x</p:attrName>
                                        </p:attrNameLst>
                                      </p:cBhvr>
                                      <p:tavLst>
                                        <p:tav tm="0">
                                          <p:val>
                                            <p:strVal val="#ppt_x"/>
                                          </p:val>
                                        </p:tav>
                                        <p:tav tm="100000">
                                          <p:val>
                                            <p:strVal val="#ppt_x"/>
                                          </p:val>
                                        </p:tav>
                                      </p:tavLst>
                                    </p:anim>
                                    <p:anim calcmode="lin" valueType="num">
                                      <p:cBhvr>
                                        <p:cTn id="34" dur="500" fill="hold"/>
                                        <p:tgtEl>
                                          <p:spTgt spid="100"/>
                                        </p:tgtEl>
                                        <p:attrNameLst>
                                          <p:attrName>ppt_y</p:attrName>
                                        </p:attrNameLst>
                                      </p:cBhvr>
                                      <p:tavLst>
                                        <p:tav tm="0">
                                          <p:val>
                                            <p:strVal val="1+#ppt_h/2"/>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p:cTn id="37" dur="500" fill="hold"/>
                                        <p:tgtEl>
                                          <p:spTgt spid="5"/>
                                        </p:tgtEl>
                                        <p:attrNameLst>
                                          <p:attrName>ppt_x</p:attrName>
                                        </p:attrNameLst>
                                      </p:cBhvr>
                                      <p:tavLst>
                                        <p:tav tm="0">
                                          <p:val>
                                            <p:strVal val="1+#ppt_w/2"/>
                                          </p:val>
                                        </p:tav>
                                        <p:tav tm="100000">
                                          <p:val>
                                            <p:strVal val="#ppt_x"/>
                                          </p:val>
                                        </p:tav>
                                      </p:tavLst>
                                    </p:anim>
                                    <p:anim calcmode="lin" valueType="num">
                                      <p:cBhvr>
                                        <p:cTn id="38" dur="500" fill="hold"/>
                                        <p:tgtEl>
                                          <p:spTgt spid="5"/>
                                        </p:tgtEl>
                                        <p:attrNameLst>
                                          <p:attrName>ppt_y</p:attrName>
                                        </p:attrNameLst>
                                      </p:cBhvr>
                                      <p:tavLst>
                                        <p:tav tm="0">
                                          <p:val>
                                            <p:strVal val="#ppt_y"/>
                                          </p:val>
                                        </p:tav>
                                        <p:tav tm="100000">
                                          <p:val>
                                            <p:strVal val="#ppt_y"/>
                                          </p:val>
                                        </p:tav>
                                      </p:tavLst>
                                    </p:anim>
                                  </p:childTnLst>
                                </p:cTn>
                              </p:par>
                              <p:par>
                                <p:cTn id="39" presetID="2" presetClass="entr" presetSubtype="1"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p:cTn id="41" dur="500" fill="hold"/>
                                        <p:tgtEl>
                                          <p:spTgt spid="3"/>
                                        </p:tgtEl>
                                        <p:attrNameLst>
                                          <p:attrName>ppt_x</p:attrName>
                                        </p:attrNameLst>
                                      </p:cBhvr>
                                      <p:tavLst>
                                        <p:tav tm="0">
                                          <p:val>
                                            <p:strVal val="#ppt_x"/>
                                          </p:val>
                                        </p:tav>
                                        <p:tav tm="100000">
                                          <p:val>
                                            <p:strVal val="#ppt_x"/>
                                          </p:val>
                                        </p:tav>
                                      </p:tavLst>
                                    </p:anim>
                                    <p:anim calcmode="lin" valueType="num">
                                      <p:cBhvr>
                                        <p:cTn id="42" dur="500" fill="hold"/>
                                        <p:tgtEl>
                                          <p:spTgt spid="3"/>
                                        </p:tgtEl>
                                        <p:attrNameLst>
                                          <p:attrName>ppt_y</p:attrName>
                                        </p:attrNameLst>
                                      </p:cBhvr>
                                      <p:tavLst>
                                        <p:tav tm="0">
                                          <p:val>
                                            <p:strVal val="0-#ppt_h/2"/>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7"/>
                                        </p:tgtEl>
                                        <p:attrNameLst>
                                          <p:attrName>style.visibility</p:attrName>
                                        </p:attrNameLst>
                                      </p:cBhvr>
                                      <p:to>
                                        <p:strVal val="visible"/>
                                      </p:to>
                                    </p:set>
                                    <p:anim calcmode="lin" valueType="num">
                                      <p:cBhvr>
                                        <p:cTn id="45" dur="500" fill="hold"/>
                                        <p:tgtEl>
                                          <p:spTgt spid="7"/>
                                        </p:tgtEl>
                                        <p:attrNameLst>
                                          <p:attrName>ppt_x</p:attrName>
                                        </p:attrNameLst>
                                      </p:cBhvr>
                                      <p:tavLst>
                                        <p:tav tm="0">
                                          <p:val>
                                            <p:strVal val="0-#ppt_w/2"/>
                                          </p:val>
                                        </p:tav>
                                        <p:tav tm="100000">
                                          <p:val>
                                            <p:strVal val="#ppt_x"/>
                                          </p:val>
                                        </p:tav>
                                      </p:tavLst>
                                    </p:anim>
                                    <p:anim calcmode="lin" valueType="num">
                                      <p:cBhvr>
                                        <p:cTn id="46" dur="500" fill="hold"/>
                                        <p:tgtEl>
                                          <p:spTgt spid="7"/>
                                        </p:tgtEl>
                                        <p:attrNameLst>
                                          <p:attrName>ppt_y</p:attrName>
                                        </p:attrNameLst>
                                      </p:cBhvr>
                                      <p:tavLst>
                                        <p:tav tm="0">
                                          <p:val>
                                            <p:strVal val="#ppt_y"/>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500" fill="hold"/>
                                        <p:tgtEl>
                                          <p:spTgt spid="6"/>
                                        </p:tgtEl>
                                        <p:attrNameLst>
                                          <p:attrName>ppt_x</p:attrName>
                                        </p:attrNameLst>
                                      </p:cBhvr>
                                      <p:tavLst>
                                        <p:tav tm="0">
                                          <p:val>
                                            <p:strVal val="#ppt_x"/>
                                          </p:val>
                                        </p:tav>
                                        <p:tav tm="100000">
                                          <p:val>
                                            <p:strVal val="#ppt_x"/>
                                          </p:val>
                                        </p:tav>
                                      </p:tavLst>
                                    </p:anim>
                                    <p:anim calcmode="lin" valueType="num">
                                      <p:cBhvr>
                                        <p:cTn id="50" dur="500" fill="hold"/>
                                        <p:tgtEl>
                                          <p:spTgt spid="6"/>
                                        </p:tgtEl>
                                        <p:attrNameLst>
                                          <p:attrName>ppt_y</p:attrName>
                                        </p:attrNameLst>
                                      </p:cBhvr>
                                      <p:tavLst>
                                        <p:tav tm="0">
                                          <p:val>
                                            <p:strVal val="1+#ppt_h/2"/>
                                          </p:val>
                                        </p:tav>
                                        <p:tav tm="100000">
                                          <p:val>
                                            <p:strVal val="#ppt_y"/>
                                          </p:val>
                                        </p:tav>
                                      </p:tavLst>
                                    </p:anim>
                                  </p:childTnLst>
                                </p:cTn>
                              </p:par>
                              <p:par>
                                <p:cTn id="51" presetID="53" presetClass="entr" presetSubtype="16" fill="hold" nodeType="withEffect">
                                  <p:stCondLst>
                                    <p:cond delay="200"/>
                                  </p:stCondLst>
                                  <p:childTnLst>
                                    <p:set>
                                      <p:cBhvr>
                                        <p:cTn id="52" dur="1" fill="hold">
                                          <p:stCondLst>
                                            <p:cond delay="0"/>
                                          </p:stCondLst>
                                        </p:cTn>
                                        <p:tgtEl>
                                          <p:spTgt spid="1672"/>
                                        </p:tgtEl>
                                        <p:attrNameLst>
                                          <p:attrName>style.visibility</p:attrName>
                                        </p:attrNameLst>
                                      </p:cBhvr>
                                      <p:to>
                                        <p:strVal val="visible"/>
                                      </p:to>
                                    </p:set>
                                    <p:anim calcmode="lin" valueType="num">
                                      <p:cBhvr>
                                        <p:cTn id="53" dur="500" fill="hold"/>
                                        <p:tgtEl>
                                          <p:spTgt spid="1672"/>
                                        </p:tgtEl>
                                        <p:attrNameLst>
                                          <p:attrName>ppt_w</p:attrName>
                                        </p:attrNameLst>
                                      </p:cBhvr>
                                      <p:tavLst>
                                        <p:tav tm="0">
                                          <p:val>
                                            <p:fltVal val="0"/>
                                          </p:val>
                                        </p:tav>
                                        <p:tav tm="100000">
                                          <p:val>
                                            <p:strVal val="#ppt_w"/>
                                          </p:val>
                                        </p:tav>
                                      </p:tavLst>
                                    </p:anim>
                                    <p:anim calcmode="lin" valueType="num">
                                      <p:cBhvr>
                                        <p:cTn id="54" dur="500" fill="hold"/>
                                        <p:tgtEl>
                                          <p:spTgt spid="1672"/>
                                        </p:tgtEl>
                                        <p:attrNameLst>
                                          <p:attrName>ppt_h</p:attrName>
                                        </p:attrNameLst>
                                      </p:cBhvr>
                                      <p:tavLst>
                                        <p:tav tm="0">
                                          <p:val>
                                            <p:fltVal val="0"/>
                                          </p:val>
                                        </p:tav>
                                        <p:tav tm="100000">
                                          <p:val>
                                            <p:strVal val="#ppt_h"/>
                                          </p:val>
                                        </p:tav>
                                      </p:tavLst>
                                    </p:anim>
                                    <p:animEffect transition="in" filter="fade">
                                      <p:cBhvr>
                                        <p:cTn id="55" dur="500"/>
                                        <p:tgtEl>
                                          <p:spTgt spid="1672"/>
                                        </p:tgtEl>
                                      </p:cBhvr>
                                    </p:animEffect>
                                  </p:childTnLst>
                                </p:cTn>
                              </p:par>
                              <p:par>
                                <p:cTn id="56" presetID="53" presetClass="entr" presetSubtype="16" fill="hold" nodeType="withEffect">
                                  <p:stCondLst>
                                    <p:cond delay="400"/>
                                  </p:stCondLst>
                                  <p:childTnLst>
                                    <p:set>
                                      <p:cBhvr>
                                        <p:cTn id="57" dur="1" fill="hold">
                                          <p:stCondLst>
                                            <p:cond delay="0"/>
                                          </p:stCondLst>
                                        </p:cTn>
                                        <p:tgtEl>
                                          <p:spTgt spid="1673"/>
                                        </p:tgtEl>
                                        <p:attrNameLst>
                                          <p:attrName>style.visibility</p:attrName>
                                        </p:attrNameLst>
                                      </p:cBhvr>
                                      <p:to>
                                        <p:strVal val="visible"/>
                                      </p:to>
                                    </p:set>
                                    <p:anim calcmode="lin" valueType="num">
                                      <p:cBhvr>
                                        <p:cTn id="58" dur="500" fill="hold"/>
                                        <p:tgtEl>
                                          <p:spTgt spid="1673"/>
                                        </p:tgtEl>
                                        <p:attrNameLst>
                                          <p:attrName>ppt_w</p:attrName>
                                        </p:attrNameLst>
                                      </p:cBhvr>
                                      <p:tavLst>
                                        <p:tav tm="0">
                                          <p:val>
                                            <p:fltVal val="0"/>
                                          </p:val>
                                        </p:tav>
                                        <p:tav tm="100000">
                                          <p:val>
                                            <p:strVal val="#ppt_w"/>
                                          </p:val>
                                        </p:tav>
                                      </p:tavLst>
                                    </p:anim>
                                    <p:anim calcmode="lin" valueType="num">
                                      <p:cBhvr>
                                        <p:cTn id="59" dur="500" fill="hold"/>
                                        <p:tgtEl>
                                          <p:spTgt spid="1673"/>
                                        </p:tgtEl>
                                        <p:attrNameLst>
                                          <p:attrName>ppt_h</p:attrName>
                                        </p:attrNameLst>
                                      </p:cBhvr>
                                      <p:tavLst>
                                        <p:tav tm="0">
                                          <p:val>
                                            <p:fltVal val="0"/>
                                          </p:val>
                                        </p:tav>
                                        <p:tav tm="100000">
                                          <p:val>
                                            <p:strVal val="#ppt_h"/>
                                          </p:val>
                                        </p:tav>
                                      </p:tavLst>
                                    </p:anim>
                                    <p:animEffect transition="in" filter="fade">
                                      <p:cBhvr>
                                        <p:cTn id="60" dur="500"/>
                                        <p:tgtEl>
                                          <p:spTgt spid="1673"/>
                                        </p:tgtEl>
                                      </p:cBhvr>
                                    </p:animEffect>
                                  </p:childTnLst>
                                </p:cTn>
                              </p:par>
                              <p:par>
                                <p:cTn id="61" presetID="53" presetClass="entr" presetSubtype="16" fill="hold" nodeType="withEffect">
                                  <p:stCondLst>
                                    <p:cond delay="600"/>
                                  </p:stCondLst>
                                  <p:childTnLst>
                                    <p:set>
                                      <p:cBhvr>
                                        <p:cTn id="62" dur="1" fill="hold">
                                          <p:stCondLst>
                                            <p:cond delay="0"/>
                                          </p:stCondLst>
                                        </p:cTn>
                                        <p:tgtEl>
                                          <p:spTgt spid="1668"/>
                                        </p:tgtEl>
                                        <p:attrNameLst>
                                          <p:attrName>style.visibility</p:attrName>
                                        </p:attrNameLst>
                                      </p:cBhvr>
                                      <p:to>
                                        <p:strVal val="visible"/>
                                      </p:to>
                                    </p:set>
                                    <p:anim calcmode="lin" valueType="num">
                                      <p:cBhvr>
                                        <p:cTn id="63" dur="500" fill="hold"/>
                                        <p:tgtEl>
                                          <p:spTgt spid="1668"/>
                                        </p:tgtEl>
                                        <p:attrNameLst>
                                          <p:attrName>ppt_w</p:attrName>
                                        </p:attrNameLst>
                                      </p:cBhvr>
                                      <p:tavLst>
                                        <p:tav tm="0">
                                          <p:val>
                                            <p:fltVal val="0"/>
                                          </p:val>
                                        </p:tav>
                                        <p:tav tm="100000">
                                          <p:val>
                                            <p:strVal val="#ppt_w"/>
                                          </p:val>
                                        </p:tav>
                                      </p:tavLst>
                                    </p:anim>
                                    <p:anim calcmode="lin" valueType="num">
                                      <p:cBhvr>
                                        <p:cTn id="64" dur="500" fill="hold"/>
                                        <p:tgtEl>
                                          <p:spTgt spid="1668"/>
                                        </p:tgtEl>
                                        <p:attrNameLst>
                                          <p:attrName>ppt_h</p:attrName>
                                        </p:attrNameLst>
                                      </p:cBhvr>
                                      <p:tavLst>
                                        <p:tav tm="0">
                                          <p:val>
                                            <p:fltVal val="0"/>
                                          </p:val>
                                        </p:tav>
                                        <p:tav tm="100000">
                                          <p:val>
                                            <p:strVal val="#ppt_h"/>
                                          </p:val>
                                        </p:tav>
                                      </p:tavLst>
                                    </p:anim>
                                    <p:animEffect transition="in" filter="fade">
                                      <p:cBhvr>
                                        <p:cTn id="65" dur="500"/>
                                        <p:tgtEl>
                                          <p:spTgt spid="1668"/>
                                        </p:tgtEl>
                                      </p:cBhvr>
                                    </p:animEffect>
                                  </p:childTnLst>
                                </p:cTn>
                              </p:par>
                              <p:par>
                                <p:cTn id="66" presetID="53" presetClass="entr" presetSubtype="16" fill="hold" nodeType="withEffect">
                                  <p:stCondLst>
                                    <p:cond delay="900"/>
                                  </p:stCondLst>
                                  <p:childTnLst>
                                    <p:set>
                                      <p:cBhvr>
                                        <p:cTn id="67" dur="1" fill="hold">
                                          <p:stCondLst>
                                            <p:cond delay="0"/>
                                          </p:stCondLst>
                                        </p:cTn>
                                        <p:tgtEl>
                                          <p:spTgt spid="1671"/>
                                        </p:tgtEl>
                                        <p:attrNameLst>
                                          <p:attrName>style.visibility</p:attrName>
                                        </p:attrNameLst>
                                      </p:cBhvr>
                                      <p:to>
                                        <p:strVal val="visible"/>
                                      </p:to>
                                    </p:set>
                                    <p:anim calcmode="lin" valueType="num">
                                      <p:cBhvr>
                                        <p:cTn id="68" dur="500" fill="hold"/>
                                        <p:tgtEl>
                                          <p:spTgt spid="1671"/>
                                        </p:tgtEl>
                                        <p:attrNameLst>
                                          <p:attrName>ppt_w</p:attrName>
                                        </p:attrNameLst>
                                      </p:cBhvr>
                                      <p:tavLst>
                                        <p:tav tm="0">
                                          <p:val>
                                            <p:fltVal val="0"/>
                                          </p:val>
                                        </p:tav>
                                        <p:tav tm="100000">
                                          <p:val>
                                            <p:strVal val="#ppt_w"/>
                                          </p:val>
                                        </p:tav>
                                      </p:tavLst>
                                    </p:anim>
                                    <p:anim calcmode="lin" valueType="num">
                                      <p:cBhvr>
                                        <p:cTn id="69" dur="500" fill="hold"/>
                                        <p:tgtEl>
                                          <p:spTgt spid="1671"/>
                                        </p:tgtEl>
                                        <p:attrNameLst>
                                          <p:attrName>ppt_h</p:attrName>
                                        </p:attrNameLst>
                                      </p:cBhvr>
                                      <p:tavLst>
                                        <p:tav tm="0">
                                          <p:val>
                                            <p:fltVal val="0"/>
                                          </p:val>
                                        </p:tav>
                                        <p:tav tm="100000">
                                          <p:val>
                                            <p:strVal val="#ppt_h"/>
                                          </p:val>
                                        </p:tav>
                                      </p:tavLst>
                                    </p:anim>
                                    <p:animEffect transition="in" filter="fade">
                                      <p:cBhvr>
                                        <p:cTn id="70" dur="500"/>
                                        <p:tgtEl>
                                          <p:spTgt spid="1671"/>
                                        </p:tgtEl>
                                      </p:cBhvr>
                                    </p:animEffect>
                                  </p:childTnLst>
                                </p:cTn>
                              </p:par>
                              <p:par>
                                <p:cTn id="71" presetID="22" presetClass="entr" presetSubtype="8" fill="hold" grpId="0" nodeType="withEffect">
                                  <p:stCondLst>
                                    <p:cond delay="1200"/>
                                  </p:stCondLst>
                                  <p:childTnLst>
                                    <p:set>
                                      <p:cBhvr>
                                        <p:cTn id="72" dur="1" fill="hold">
                                          <p:stCondLst>
                                            <p:cond delay="0"/>
                                          </p:stCondLst>
                                        </p:cTn>
                                        <p:tgtEl>
                                          <p:spTgt spid="1701"/>
                                        </p:tgtEl>
                                        <p:attrNameLst>
                                          <p:attrName>style.visibility</p:attrName>
                                        </p:attrNameLst>
                                      </p:cBhvr>
                                      <p:to>
                                        <p:strVal val="visible"/>
                                      </p:to>
                                    </p:set>
                                    <p:animEffect transition="in" filter="wipe(left)">
                                      <p:cBhvr>
                                        <p:cTn id="73" dur="500"/>
                                        <p:tgtEl>
                                          <p:spTgt spid="1701"/>
                                        </p:tgtEl>
                                      </p:cBhvr>
                                    </p:animEffect>
                                  </p:childTnLst>
                                </p:cTn>
                              </p:par>
                              <p:par>
                                <p:cTn id="74" presetID="2" presetClass="entr" presetSubtype="8" fill="hold" grpId="0" nodeType="withEffect">
                                  <p:stCondLst>
                                    <p:cond delay="0"/>
                                  </p:stCondLst>
                                  <p:childTnLst>
                                    <p:set>
                                      <p:cBhvr>
                                        <p:cTn id="75" dur="1" fill="hold">
                                          <p:stCondLst>
                                            <p:cond delay="0"/>
                                          </p:stCondLst>
                                        </p:cTn>
                                        <p:tgtEl>
                                          <p:spTgt spid="112"/>
                                        </p:tgtEl>
                                        <p:attrNameLst>
                                          <p:attrName>style.visibility</p:attrName>
                                        </p:attrNameLst>
                                      </p:cBhvr>
                                      <p:to>
                                        <p:strVal val="visible"/>
                                      </p:to>
                                    </p:set>
                                    <p:anim calcmode="lin" valueType="num">
                                      <p:cBhvr>
                                        <p:cTn id="76" dur="500" fill="hold"/>
                                        <p:tgtEl>
                                          <p:spTgt spid="112"/>
                                        </p:tgtEl>
                                        <p:attrNameLst>
                                          <p:attrName>ppt_x</p:attrName>
                                        </p:attrNameLst>
                                      </p:cBhvr>
                                      <p:tavLst>
                                        <p:tav tm="0">
                                          <p:val>
                                            <p:strVal val="0-#ppt_w/2"/>
                                          </p:val>
                                        </p:tav>
                                        <p:tav tm="100000">
                                          <p:val>
                                            <p:strVal val="#ppt_x"/>
                                          </p:val>
                                        </p:tav>
                                      </p:tavLst>
                                    </p:anim>
                                    <p:anim calcmode="lin" valueType="num">
                                      <p:cBhvr>
                                        <p:cTn id="77" dur="500" fill="hold"/>
                                        <p:tgtEl>
                                          <p:spTgt spid="112"/>
                                        </p:tgtEl>
                                        <p:attrNameLst>
                                          <p:attrName>ppt_y</p:attrName>
                                        </p:attrNameLst>
                                      </p:cBhvr>
                                      <p:tavLst>
                                        <p:tav tm="0">
                                          <p:val>
                                            <p:strVal val="#ppt_y"/>
                                          </p:val>
                                        </p:tav>
                                        <p:tav tm="100000">
                                          <p:val>
                                            <p:strVal val="#ppt_y"/>
                                          </p:val>
                                        </p:tav>
                                      </p:tavLst>
                                    </p:anim>
                                  </p:childTnLst>
                                </p:cTn>
                              </p:par>
                              <p:par>
                                <p:cTn id="78" presetID="2" presetClass="entr" presetSubtype="8" fill="hold" grpId="0" nodeType="withEffect">
                                  <p:stCondLst>
                                    <p:cond delay="0"/>
                                  </p:stCondLst>
                                  <p:childTnLst>
                                    <p:set>
                                      <p:cBhvr>
                                        <p:cTn id="79" dur="1" fill="hold">
                                          <p:stCondLst>
                                            <p:cond delay="0"/>
                                          </p:stCondLst>
                                        </p:cTn>
                                        <p:tgtEl>
                                          <p:spTgt spid="113"/>
                                        </p:tgtEl>
                                        <p:attrNameLst>
                                          <p:attrName>style.visibility</p:attrName>
                                        </p:attrNameLst>
                                      </p:cBhvr>
                                      <p:to>
                                        <p:strVal val="visible"/>
                                      </p:to>
                                    </p:set>
                                    <p:anim calcmode="lin" valueType="num">
                                      <p:cBhvr>
                                        <p:cTn id="80" dur="500" fill="hold"/>
                                        <p:tgtEl>
                                          <p:spTgt spid="113"/>
                                        </p:tgtEl>
                                        <p:attrNameLst>
                                          <p:attrName>ppt_x</p:attrName>
                                        </p:attrNameLst>
                                      </p:cBhvr>
                                      <p:tavLst>
                                        <p:tav tm="0">
                                          <p:val>
                                            <p:strVal val="0-#ppt_w/2"/>
                                          </p:val>
                                        </p:tav>
                                        <p:tav tm="100000">
                                          <p:val>
                                            <p:strVal val="#ppt_x"/>
                                          </p:val>
                                        </p:tav>
                                      </p:tavLst>
                                    </p:anim>
                                    <p:anim calcmode="lin" valueType="num">
                                      <p:cBhvr>
                                        <p:cTn id="81" dur="500" fill="hold"/>
                                        <p:tgtEl>
                                          <p:spTgt spid="113"/>
                                        </p:tgtEl>
                                        <p:attrNameLst>
                                          <p:attrName>ppt_y</p:attrName>
                                        </p:attrNameLst>
                                      </p:cBhvr>
                                      <p:tavLst>
                                        <p:tav tm="0">
                                          <p:val>
                                            <p:strVal val="#ppt_y"/>
                                          </p:val>
                                        </p:tav>
                                        <p:tav tm="100000">
                                          <p:val>
                                            <p:strVal val="#ppt_y"/>
                                          </p:val>
                                        </p:tav>
                                      </p:tavLst>
                                    </p:anim>
                                  </p:childTnLst>
                                </p:cTn>
                              </p:par>
                              <p:par>
                                <p:cTn id="82" presetID="2" presetClass="entr" presetSubtype="8" fill="hold" grpId="0" nodeType="withEffect">
                                  <p:stCondLst>
                                    <p:cond delay="0"/>
                                  </p:stCondLst>
                                  <p:childTnLst>
                                    <p:set>
                                      <p:cBhvr>
                                        <p:cTn id="83" dur="1" fill="hold">
                                          <p:stCondLst>
                                            <p:cond delay="0"/>
                                          </p:stCondLst>
                                        </p:cTn>
                                        <p:tgtEl>
                                          <p:spTgt spid="114"/>
                                        </p:tgtEl>
                                        <p:attrNameLst>
                                          <p:attrName>style.visibility</p:attrName>
                                        </p:attrNameLst>
                                      </p:cBhvr>
                                      <p:to>
                                        <p:strVal val="visible"/>
                                      </p:to>
                                    </p:set>
                                    <p:anim calcmode="lin" valueType="num">
                                      <p:cBhvr>
                                        <p:cTn id="84" dur="500" fill="hold"/>
                                        <p:tgtEl>
                                          <p:spTgt spid="114"/>
                                        </p:tgtEl>
                                        <p:attrNameLst>
                                          <p:attrName>ppt_x</p:attrName>
                                        </p:attrNameLst>
                                      </p:cBhvr>
                                      <p:tavLst>
                                        <p:tav tm="0">
                                          <p:val>
                                            <p:strVal val="0-#ppt_w/2"/>
                                          </p:val>
                                        </p:tav>
                                        <p:tav tm="100000">
                                          <p:val>
                                            <p:strVal val="#ppt_x"/>
                                          </p:val>
                                        </p:tav>
                                      </p:tavLst>
                                    </p:anim>
                                    <p:anim calcmode="lin" valueType="num">
                                      <p:cBhvr>
                                        <p:cTn id="85" dur="500" fill="hold"/>
                                        <p:tgtEl>
                                          <p:spTgt spid="114"/>
                                        </p:tgtEl>
                                        <p:attrNameLst>
                                          <p:attrName>ppt_y</p:attrName>
                                        </p:attrNameLst>
                                      </p:cBhvr>
                                      <p:tavLst>
                                        <p:tav tm="0">
                                          <p:val>
                                            <p:strVal val="#ppt_y"/>
                                          </p:val>
                                        </p:tav>
                                        <p:tav tm="100000">
                                          <p:val>
                                            <p:strVal val="#ppt_y"/>
                                          </p:val>
                                        </p:tav>
                                      </p:tavLst>
                                    </p:anim>
                                  </p:childTnLst>
                                </p:cTn>
                              </p:par>
                              <p:par>
                                <p:cTn id="86" presetID="2" presetClass="entr" presetSubtype="8" fill="hold" grpId="0" nodeType="withEffect">
                                  <p:stCondLst>
                                    <p:cond delay="0"/>
                                  </p:stCondLst>
                                  <p:childTnLst>
                                    <p:set>
                                      <p:cBhvr>
                                        <p:cTn id="87" dur="1" fill="hold">
                                          <p:stCondLst>
                                            <p:cond delay="0"/>
                                          </p:stCondLst>
                                        </p:cTn>
                                        <p:tgtEl>
                                          <p:spTgt spid="115"/>
                                        </p:tgtEl>
                                        <p:attrNameLst>
                                          <p:attrName>style.visibility</p:attrName>
                                        </p:attrNameLst>
                                      </p:cBhvr>
                                      <p:to>
                                        <p:strVal val="visible"/>
                                      </p:to>
                                    </p:set>
                                    <p:anim calcmode="lin" valueType="num">
                                      <p:cBhvr>
                                        <p:cTn id="88" dur="500" fill="hold"/>
                                        <p:tgtEl>
                                          <p:spTgt spid="115"/>
                                        </p:tgtEl>
                                        <p:attrNameLst>
                                          <p:attrName>ppt_x</p:attrName>
                                        </p:attrNameLst>
                                      </p:cBhvr>
                                      <p:tavLst>
                                        <p:tav tm="0">
                                          <p:val>
                                            <p:strVal val="0-#ppt_w/2"/>
                                          </p:val>
                                        </p:tav>
                                        <p:tav tm="100000">
                                          <p:val>
                                            <p:strVal val="#ppt_x"/>
                                          </p:val>
                                        </p:tav>
                                      </p:tavLst>
                                    </p:anim>
                                    <p:anim calcmode="lin" valueType="num">
                                      <p:cBhvr>
                                        <p:cTn id="89" dur="500" fill="hold"/>
                                        <p:tgtEl>
                                          <p:spTgt spid="115"/>
                                        </p:tgtEl>
                                        <p:attrNameLst>
                                          <p:attrName>ppt_y</p:attrName>
                                        </p:attrNameLst>
                                      </p:cBhvr>
                                      <p:tavLst>
                                        <p:tav tm="0">
                                          <p:val>
                                            <p:strVal val="#ppt_y"/>
                                          </p:val>
                                        </p:tav>
                                        <p:tav tm="100000">
                                          <p:val>
                                            <p:strVal val="#ppt_y"/>
                                          </p:val>
                                        </p:tav>
                                      </p:tavLst>
                                    </p:anim>
                                  </p:childTnLst>
                                </p:cTn>
                              </p:par>
                              <p:par>
                                <p:cTn id="90" presetID="8" presetClass="emph" presetSubtype="0" fill="hold" grpId="1" nodeType="withEffect">
                                  <p:stCondLst>
                                    <p:cond delay="0"/>
                                  </p:stCondLst>
                                  <p:childTnLst>
                                    <p:animRot by="21600000">
                                      <p:cBhvr>
                                        <p:cTn id="91" dur="500" fill="hold"/>
                                        <p:tgtEl>
                                          <p:spTgt spid="112"/>
                                        </p:tgtEl>
                                        <p:attrNameLst>
                                          <p:attrName>r</p:attrName>
                                        </p:attrNameLst>
                                      </p:cBhvr>
                                    </p:animRot>
                                  </p:childTnLst>
                                </p:cTn>
                              </p:par>
                              <p:par>
                                <p:cTn id="92" presetID="8" presetClass="emph" presetSubtype="0" fill="hold" grpId="1" nodeType="withEffect">
                                  <p:stCondLst>
                                    <p:cond delay="0"/>
                                  </p:stCondLst>
                                  <p:childTnLst>
                                    <p:animRot by="21600000">
                                      <p:cBhvr>
                                        <p:cTn id="93" dur="500" fill="hold"/>
                                        <p:tgtEl>
                                          <p:spTgt spid="113"/>
                                        </p:tgtEl>
                                        <p:attrNameLst>
                                          <p:attrName>r</p:attrName>
                                        </p:attrNameLst>
                                      </p:cBhvr>
                                    </p:animRot>
                                  </p:childTnLst>
                                </p:cTn>
                              </p:par>
                              <p:par>
                                <p:cTn id="94" presetID="8" presetClass="emph" presetSubtype="0" fill="hold" grpId="1" nodeType="withEffect">
                                  <p:stCondLst>
                                    <p:cond delay="0"/>
                                  </p:stCondLst>
                                  <p:childTnLst>
                                    <p:animRot by="21600000">
                                      <p:cBhvr>
                                        <p:cTn id="95" dur="500" fill="hold"/>
                                        <p:tgtEl>
                                          <p:spTgt spid="114"/>
                                        </p:tgtEl>
                                        <p:attrNameLst>
                                          <p:attrName>r</p:attrName>
                                        </p:attrNameLst>
                                      </p:cBhvr>
                                    </p:animRot>
                                  </p:childTnLst>
                                </p:cTn>
                              </p:par>
                              <p:par>
                                <p:cTn id="96" presetID="8" presetClass="emph" presetSubtype="0" fill="hold" grpId="1" nodeType="withEffect">
                                  <p:stCondLst>
                                    <p:cond delay="0"/>
                                  </p:stCondLst>
                                  <p:childTnLst>
                                    <p:animRot by="21600000">
                                      <p:cBhvr>
                                        <p:cTn id="97" dur="500" fill="hold"/>
                                        <p:tgtEl>
                                          <p:spTgt spid="115"/>
                                        </p:tgtEl>
                                        <p:attrNameLst>
                                          <p:attrName>r</p:attrName>
                                        </p:attrNameLst>
                                      </p:cBhvr>
                                    </p:animRot>
                                  </p:childTnLst>
                                </p:cTn>
                              </p:par>
                              <p:par>
                                <p:cTn id="98" presetID="10" presetClass="entr" presetSubtype="0" fill="hold" grpId="0" nodeType="withEffect">
                                  <p:stCondLst>
                                    <p:cond delay="300"/>
                                  </p:stCondLst>
                                  <p:childTnLst>
                                    <p:set>
                                      <p:cBhvr>
                                        <p:cTn id="99" dur="1" fill="hold">
                                          <p:stCondLst>
                                            <p:cond delay="0"/>
                                          </p:stCondLst>
                                        </p:cTn>
                                        <p:tgtEl>
                                          <p:spTgt spid="111"/>
                                        </p:tgtEl>
                                        <p:attrNameLst>
                                          <p:attrName>style.visibility</p:attrName>
                                        </p:attrNameLst>
                                      </p:cBhvr>
                                      <p:to>
                                        <p:strVal val="visible"/>
                                      </p:to>
                                    </p:set>
                                    <p:animEffect transition="in" filter="fade">
                                      <p:cBhvr>
                                        <p:cTn id="100" dur="500"/>
                                        <p:tgtEl>
                                          <p:spTgt spid="111"/>
                                        </p:tgtEl>
                                      </p:cBhvr>
                                    </p:animEffect>
                                  </p:childTnLst>
                                </p:cTn>
                              </p:par>
                              <p:par>
                                <p:cTn id="101" presetID="22" presetClass="entr" presetSubtype="8" fill="hold" grpId="0" nodeType="withEffect">
                                  <p:stCondLst>
                                    <p:cond delay="1200"/>
                                  </p:stCondLst>
                                  <p:childTnLst>
                                    <p:set>
                                      <p:cBhvr>
                                        <p:cTn id="102" dur="1" fill="hold">
                                          <p:stCondLst>
                                            <p:cond delay="0"/>
                                          </p:stCondLst>
                                        </p:cTn>
                                        <p:tgtEl>
                                          <p:spTgt spid="101"/>
                                        </p:tgtEl>
                                        <p:attrNameLst>
                                          <p:attrName>style.visibility</p:attrName>
                                        </p:attrNameLst>
                                      </p:cBhvr>
                                      <p:to>
                                        <p:strVal val="visible"/>
                                      </p:to>
                                    </p:set>
                                    <p:animEffect transition="in" filter="wipe(left)">
                                      <p:cBhvr>
                                        <p:cTn id="103" dur="500"/>
                                        <p:tgtEl>
                                          <p:spTgt spid="101"/>
                                        </p:tgtEl>
                                      </p:cBhvr>
                                    </p:animEffect>
                                  </p:childTnLst>
                                </p:cTn>
                              </p:par>
                              <p:par>
                                <p:cTn id="104" presetID="22" presetClass="entr" presetSubtype="8" fill="hold" grpId="0" nodeType="withEffect">
                                  <p:stCondLst>
                                    <p:cond delay="1200"/>
                                  </p:stCondLst>
                                  <p:childTnLst>
                                    <p:set>
                                      <p:cBhvr>
                                        <p:cTn id="105" dur="1" fill="hold">
                                          <p:stCondLst>
                                            <p:cond delay="0"/>
                                          </p:stCondLst>
                                        </p:cTn>
                                        <p:tgtEl>
                                          <p:spTgt spid="102"/>
                                        </p:tgtEl>
                                        <p:attrNameLst>
                                          <p:attrName>style.visibility</p:attrName>
                                        </p:attrNameLst>
                                      </p:cBhvr>
                                      <p:to>
                                        <p:strVal val="visible"/>
                                      </p:to>
                                    </p:set>
                                    <p:animEffect transition="in" filter="wipe(left)">
                                      <p:cBhvr>
                                        <p:cTn id="106" dur="500"/>
                                        <p:tgtEl>
                                          <p:spTgt spid="102"/>
                                        </p:tgtEl>
                                      </p:cBhvr>
                                    </p:animEffect>
                                  </p:childTnLst>
                                </p:cTn>
                              </p:par>
                              <p:par>
                                <p:cTn id="107" presetID="22" presetClass="entr" presetSubtype="8" fill="hold" grpId="0" nodeType="withEffect">
                                  <p:stCondLst>
                                    <p:cond delay="1200"/>
                                  </p:stCondLst>
                                  <p:childTnLst>
                                    <p:set>
                                      <p:cBhvr>
                                        <p:cTn id="108" dur="1" fill="hold">
                                          <p:stCondLst>
                                            <p:cond delay="0"/>
                                          </p:stCondLst>
                                        </p:cTn>
                                        <p:tgtEl>
                                          <p:spTgt spid="103"/>
                                        </p:tgtEl>
                                        <p:attrNameLst>
                                          <p:attrName>style.visibility</p:attrName>
                                        </p:attrNameLst>
                                      </p:cBhvr>
                                      <p:to>
                                        <p:strVal val="visible"/>
                                      </p:to>
                                    </p:set>
                                    <p:animEffect transition="in" filter="wipe(left)">
                                      <p:cBhvr>
                                        <p:cTn id="109" dur="5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1" grpId="0"/>
      <p:bldP spid="96" grpId="0" animBg="1"/>
      <p:bldP spid="96" grpId="1" animBg="1"/>
      <p:bldP spid="97" grpId="0" animBg="1"/>
      <p:bldP spid="97" grpId="1" animBg="1"/>
      <p:bldP spid="98" grpId="0" animBg="1"/>
      <p:bldP spid="98" grpId="1" animBg="1"/>
      <p:bldP spid="99" grpId="0" animBg="1"/>
      <p:bldP spid="99" grpId="1" animBg="1"/>
      <p:bldP spid="100" grpId="0" animBg="1"/>
      <p:bldP spid="100" grpId="1" animBg="1"/>
      <p:bldP spid="111" grpId="0"/>
      <p:bldP spid="112" grpId="0" animBg="1"/>
      <p:bldP spid="112" grpId="1" animBg="1"/>
      <p:bldP spid="113" grpId="0" animBg="1"/>
      <p:bldP spid="113" grpId="1" animBg="1"/>
      <p:bldP spid="114" grpId="0" animBg="1"/>
      <p:bldP spid="114" grpId="1" animBg="1"/>
      <p:bldP spid="115" grpId="0" animBg="1"/>
      <p:bldP spid="115" grpId="1" animBg="1"/>
      <p:bldP spid="101" grpId="0"/>
      <p:bldP spid="102" grpId="0"/>
      <p:bldP spid="103" grpId="0"/>
    </p:bldLst>
  </p:timing>
</p:sld>
</file>

<file path=ppt/slides/slide7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 name="等腰三角形 17"/>
          <p:cNvSpPr>
            <a:spLocks noChangeArrowheads="1"/>
          </p:cNvSpPr>
          <p:nvPr/>
        </p:nvSpPr>
        <p:spPr bwMode="auto">
          <a:xfrm rot="9233090">
            <a:off x="11149013" y="6661150"/>
            <a:ext cx="122237" cy="1047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19" name="等腰三角形 18"/>
          <p:cNvSpPr>
            <a:spLocks noChangeArrowheads="1"/>
          </p:cNvSpPr>
          <p:nvPr/>
        </p:nvSpPr>
        <p:spPr bwMode="auto">
          <a:xfrm rot="-6030424">
            <a:off x="10908506" y="6634957"/>
            <a:ext cx="180975" cy="157162"/>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20" name="等腰三角形 19"/>
          <p:cNvSpPr>
            <a:spLocks noChangeArrowheads="1"/>
          </p:cNvSpPr>
          <p:nvPr/>
        </p:nvSpPr>
        <p:spPr bwMode="auto">
          <a:xfrm rot="-228606">
            <a:off x="11363325" y="6643688"/>
            <a:ext cx="122238" cy="1047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21" name="等腰三角形 20"/>
          <p:cNvSpPr>
            <a:spLocks noChangeArrowheads="1"/>
          </p:cNvSpPr>
          <p:nvPr/>
        </p:nvSpPr>
        <p:spPr bwMode="auto">
          <a:xfrm rot="-3389783">
            <a:off x="11102975" y="6572251"/>
            <a:ext cx="58737" cy="49212"/>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22" name="等腰三角形 21"/>
          <p:cNvSpPr>
            <a:spLocks noChangeArrowheads="1"/>
          </p:cNvSpPr>
          <p:nvPr/>
        </p:nvSpPr>
        <p:spPr bwMode="auto">
          <a:xfrm rot="8748521">
            <a:off x="11291888" y="6657975"/>
            <a:ext cx="58737" cy="49213"/>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en-US">
              <a:solidFill>
                <a:srgbClr val="197519"/>
              </a:solidFill>
              <a:latin typeface="Calibri" pitchFamily="34" charset="0"/>
              <a:ea typeface="幼圆" pitchFamily="49" charset="-122"/>
            </a:endParaRPr>
          </a:p>
        </p:txBody>
      </p:sp>
      <p:sp>
        <p:nvSpPr>
          <p:cNvPr id="5" name="Freeform 5"/>
          <p:cNvSpPr>
            <a:spLocks noEditPoints="1" noChangeArrowheads="1"/>
          </p:cNvSpPr>
          <p:nvPr/>
        </p:nvSpPr>
        <p:spPr bwMode="auto">
          <a:xfrm rot="-455902">
            <a:off x="952500" y="3749675"/>
            <a:ext cx="2281238" cy="2592388"/>
          </a:xfrm>
          <a:custGeom>
            <a:avLst/>
            <a:gdLst>
              <a:gd name="T0" fmla="*/ 14 w 71"/>
              <a:gd name="T1" fmla="*/ 4 h 81"/>
              <a:gd name="T2" fmla="*/ 6 w 71"/>
              <a:gd name="T3" fmla="*/ 13 h 81"/>
              <a:gd name="T4" fmla="*/ 14 w 71"/>
              <a:gd name="T5" fmla="*/ 22 h 81"/>
              <a:gd name="T6" fmla="*/ 23 w 71"/>
              <a:gd name="T7" fmla="*/ 13 h 81"/>
              <a:gd name="T8" fmla="*/ 14 w 71"/>
              <a:gd name="T9" fmla="*/ 4 h 81"/>
              <a:gd name="T10" fmla="*/ 40 w 71"/>
              <a:gd name="T11" fmla="*/ 23 h 81"/>
              <a:gd name="T12" fmla="*/ 41 w 71"/>
              <a:gd name="T13" fmla="*/ 30 h 81"/>
              <a:gd name="T14" fmla="*/ 45 w 71"/>
              <a:gd name="T15" fmla="*/ 31 h 81"/>
              <a:gd name="T16" fmla="*/ 48 w 71"/>
              <a:gd name="T17" fmla="*/ 25 h 81"/>
              <a:gd name="T18" fmla="*/ 40 w 71"/>
              <a:gd name="T19" fmla="*/ 23 h 81"/>
              <a:gd name="T20" fmla="*/ 53 w 71"/>
              <a:gd name="T21" fmla="*/ 26 h 81"/>
              <a:gd name="T22" fmla="*/ 48 w 71"/>
              <a:gd name="T23" fmla="*/ 35 h 81"/>
              <a:gd name="T24" fmla="*/ 48 w 71"/>
              <a:gd name="T25" fmla="*/ 37 h 81"/>
              <a:gd name="T26" fmla="*/ 46 w 71"/>
              <a:gd name="T27" fmla="*/ 36 h 81"/>
              <a:gd name="T28" fmla="*/ 42 w 71"/>
              <a:gd name="T29" fmla="*/ 35 h 81"/>
              <a:gd name="T30" fmla="*/ 31 w 71"/>
              <a:gd name="T31" fmla="*/ 43 h 81"/>
              <a:gd name="T32" fmla="*/ 24 w 71"/>
              <a:gd name="T33" fmla="*/ 36 h 81"/>
              <a:gd name="T34" fmla="*/ 24 w 71"/>
              <a:gd name="T35" fmla="*/ 51 h 81"/>
              <a:gd name="T36" fmla="*/ 25 w 71"/>
              <a:gd name="T37" fmla="*/ 81 h 81"/>
              <a:gd name="T38" fmla="*/ 18 w 71"/>
              <a:gd name="T39" fmla="*/ 81 h 81"/>
              <a:gd name="T40" fmla="*/ 16 w 71"/>
              <a:gd name="T41" fmla="*/ 55 h 81"/>
              <a:gd name="T42" fmla="*/ 13 w 71"/>
              <a:gd name="T43" fmla="*/ 55 h 81"/>
              <a:gd name="T44" fmla="*/ 12 w 71"/>
              <a:gd name="T45" fmla="*/ 81 h 81"/>
              <a:gd name="T46" fmla="*/ 4 w 71"/>
              <a:gd name="T47" fmla="*/ 81 h 81"/>
              <a:gd name="T48" fmla="*/ 5 w 71"/>
              <a:gd name="T49" fmla="*/ 51 h 81"/>
              <a:gd name="T50" fmla="*/ 0 w 71"/>
              <a:gd name="T51" fmla="*/ 46 h 81"/>
              <a:gd name="T52" fmla="*/ 4 w 71"/>
              <a:gd name="T53" fmla="*/ 24 h 81"/>
              <a:gd name="T54" fmla="*/ 25 w 71"/>
              <a:gd name="T55" fmla="*/ 24 h 81"/>
              <a:gd name="T56" fmla="*/ 32 w 71"/>
              <a:gd name="T57" fmla="*/ 34 h 81"/>
              <a:gd name="T58" fmla="*/ 37 w 71"/>
              <a:gd name="T59" fmla="*/ 33 h 81"/>
              <a:gd name="T60" fmla="*/ 37 w 71"/>
              <a:gd name="T61" fmla="*/ 33 h 81"/>
              <a:gd name="T62" fmla="*/ 35 w 71"/>
              <a:gd name="T63" fmla="*/ 22 h 81"/>
              <a:gd name="T64" fmla="*/ 28 w 71"/>
              <a:gd name="T65" fmla="*/ 20 h 81"/>
              <a:gd name="T66" fmla="*/ 28 w 71"/>
              <a:gd name="T67" fmla="*/ 10 h 81"/>
              <a:gd name="T68" fmla="*/ 71 w 71"/>
              <a:gd name="T69" fmla="*/ 0 h 81"/>
              <a:gd name="T70" fmla="*/ 71 w 71"/>
              <a:gd name="T71" fmla="*/ 30 h 81"/>
              <a:gd name="T72" fmla="*/ 53 w 71"/>
              <a:gd name="T73" fmla="*/ 26 h 81"/>
              <a:gd name="T74" fmla="*/ 31 w 71"/>
              <a:gd name="T75" fmla="*/ 12 h 81"/>
              <a:gd name="T76" fmla="*/ 31 w 71"/>
              <a:gd name="T77" fmla="*/ 14 h 81"/>
              <a:gd name="T78" fmla="*/ 67 w 71"/>
              <a:gd name="T79" fmla="*/ 12 h 81"/>
              <a:gd name="T80" fmla="*/ 67 w 71"/>
              <a:gd name="T81" fmla="*/ 5 h 81"/>
              <a:gd name="T82" fmla="*/ 31 w 71"/>
              <a:gd name="T83"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 h="81">
                <a:moveTo>
                  <a:pt x="14" y="4"/>
                </a:moveTo>
                <a:cubicBezTo>
                  <a:pt x="10" y="4"/>
                  <a:pt x="6" y="8"/>
                  <a:pt x="6" y="13"/>
                </a:cubicBezTo>
                <a:cubicBezTo>
                  <a:pt x="6" y="18"/>
                  <a:pt x="10" y="22"/>
                  <a:pt x="14" y="22"/>
                </a:cubicBezTo>
                <a:cubicBezTo>
                  <a:pt x="19" y="22"/>
                  <a:pt x="23" y="18"/>
                  <a:pt x="23" y="13"/>
                </a:cubicBezTo>
                <a:cubicBezTo>
                  <a:pt x="23" y="8"/>
                  <a:pt x="19" y="4"/>
                  <a:pt x="14" y="4"/>
                </a:cubicBezTo>
                <a:close/>
                <a:moveTo>
                  <a:pt x="40" y="23"/>
                </a:moveTo>
                <a:cubicBezTo>
                  <a:pt x="41" y="30"/>
                  <a:pt x="41" y="30"/>
                  <a:pt x="41" y="30"/>
                </a:cubicBezTo>
                <a:cubicBezTo>
                  <a:pt x="45" y="31"/>
                  <a:pt x="45" y="31"/>
                  <a:pt x="45" y="31"/>
                </a:cubicBezTo>
                <a:cubicBezTo>
                  <a:pt x="48" y="25"/>
                  <a:pt x="48" y="25"/>
                  <a:pt x="48" y="25"/>
                </a:cubicBezTo>
                <a:cubicBezTo>
                  <a:pt x="40" y="23"/>
                  <a:pt x="40" y="23"/>
                  <a:pt x="40" y="23"/>
                </a:cubicBezTo>
                <a:close/>
                <a:moveTo>
                  <a:pt x="53" y="26"/>
                </a:moveTo>
                <a:cubicBezTo>
                  <a:pt x="48" y="35"/>
                  <a:pt x="48" y="35"/>
                  <a:pt x="48" y="35"/>
                </a:cubicBezTo>
                <a:cubicBezTo>
                  <a:pt x="48" y="37"/>
                  <a:pt x="48" y="37"/>
                  <a:pt x="48" y="37"/>
                </a:cubicBezTo>
                <a:cubicBezTo>
                  <a:pt x="46" y="36"/>
                  <a:pt x="46" y="36"/>
                  <a:pt x="46" y="36"/>
                </a:cubicBezTo>
                <a:cubicBezTo>
                  <a:pt x="42" y="35"/>
                  <a:pt x="42" y="35"/>
                  <a:pt x="42" y="35"/>
                </a:cubicBezTo>
                <a:cubicBezTo>
                  <a:pt x="31" y="43"/>
                  <a:pt x="31" y="43"/>
                  <a:pt x="31" y="43"/>
                </a:cubicBezTo>
                <a:cubicBezTo>
                  <a:pt x="24" y="36"/>
                  <a:pt x="24" y="36"/>
                  <a:pt x="24" y="36"/>
                </a:cubicBezTo>
                <a:cubicBezTo>
                  <a:pt x="24" y="51"/>
                  <a:pt x="24" y="51"/>
                  <a:pt x="24" y="51"/>
                </a:cubicBezTo>
                <a:cubicBezTo>
                  <a:pt x="25" y="81"/>
                  <a:pt x="25" y="81"/>
                  <a:pt x="25" y="81"/>
                </a:cubicBezTo>
                <a:cubicBezTo>
                  <a:pt x="18" y="81"/>
                  <a:pt x="18" y="81"/>
                  <a:pt x="18" y="81"/>
                </a:cubicBezTo>
                <a:cubicBezTo>
                  <a:pt x="16" y="55"/>
                  <a:pt x="16" y="55"/>
                  <a:pt x="16" y="55"/>
                </a:cubicBezTo>
                <a:cubicBezTo>
                  <a:pt x="13" y="55"/>
                  <a:pt x="13" y="55"/>
                  <a:pt x="13" y="55"/>
                </a:cubicBezTo>
                <a:cubicBezTo>
                  <a:pt x="12" y="81"/>
                  <a:pt x="12" y="81"/>
                  <a:pt x="12" y="81"/>
                </a:cubicBezTo>
                <a:cubicBezTo>
                  <a:pt x="4" y="81"/>
                  <a:pt x="4" y="81"/>
                  <a:pt x="4" y="81"/>
                </a:cubicBezTo>
                <a:cubicBezTo>
                  <a:pt x="5" y="51"/>
                  <a:pt x="5" y="51"/>
                  <a:pt x="5" y="51"/>
                </a:cubicBezTo>
                <a:cubicBezTo>
                  <a:pt x="4" y="49"/>
                  <a:pt x="2" y="48"/>
                  <a:pt x="0" y="46"/>
                </a:cubicBezTo>
                <a:cubicBezTo>
                  <a:pt x="4" y="24"/>
                  <a:pt x="4" y="24"/>
                  <a:pt x="4" y="24"/>
                </a:cubicBezTo>
                <a:cubicBezTo>
                  <a:pt x="27" y="24"/>
                  <a:pt x="2" y="24"/>
                  <a:pt x="25" y="24"/>
                </a:cubicBezTo>
                <a:cubicBezTo>
                  <a:pt x="32" y="34"/>
                  <a:pt x="32" y="34"/>
                  <a:pt x="32" y="34"/>
                </a:cubicBezTo>
                <a:cubicBezTo>
                  <a:pt x="37" y="33"/>
                  <a:pt x="37" y="33"/>
                  <a:pt x="37" y="33"/>
                </a:cubicBezTo>
                <a:cubicBezTo>
                  <a:pt x="37" y="33"/>
                  <a:pt x="37" y="33"/>
                  <a:pt x="37" y="33"/>
                </a:cubicBezTo>
                <a:cubicBezTo>
                  <a:pt x="35" y="22"/>
                  <a:pt x="35" y="22"/>
                  <a:pt x="35" y="22"/>
                </a:cubicBezTo>
                <a:cubicBezTo>
                  <a:pt x="28" y="20"/>
                  <a:pt x="28" y="20"/>
                  <a:pt x="28" y="20"/>
                </a:cubicBezTo>
                <a:cubicBezTo>
                  <a:pt x="28" y="10"/>
                  <a:pt x="28" y="10"/>
                  <a:pt x="28" y="10"/>
                </a:cubicBezTo>
                <a:cubicBezTo>
                  <a:pt x="71" y="0"/>
                  <a:pt x="71" y="0"/>
                  <a:pt x="71" y="0"/>
                </a:cubicBezTo>
                <a:cubicBezTo>
                  <a:pt x="71" y="30"/>
                  <a:pt x="71" y="30"/>
                  <a:pt x="71" y="30"/>
                </a:cubicBezTo>
                <a:cubicBezTo>
                  <a:pt x="53" y="26"/>
                  <a:pt x="53" y="26"/>
                  <a:pt x="53" y="26"/>
                </a:cubicBezTo>
                <a:close/>
                <a:moveTo>
                  <a:pt x="31" y="12"/>
                </a:moveTo>
                <a:cubicBezTo>
                  <a:pt x="31" y="14"/>
                  <a:pt x="31" y="14"/>
                  <a:pt x="31" y="14"/>
                </a:cubicBezTo>
                <a:cubicBezTo>
                  <a:pt x="67" y="12"/>
                  <a:pt x="67" y="12"/>
                  <a:pt x="67" y="12"/>
                </a:cubicBezTo>
                <a:cubicBezTo>
                  <a:pt x="67" y="5"/>
                  <a:pt x="67" y="5"/>
                  <a:pt x="67" y="5"/>
                </a:cubicBezTo>
                <a:lnTo>
                  <a:pt x="31" y="12"/>
                </a:lnTo>
                <a:close/>
              </a:path>
            </a:pathLst>
          </a:custGeom>
          <a:solidFill>
            <a:srgbClr val="92D050"/>
          </a:solidFill>
          <a:ln>
            <a:noFill/>
          </a:ln>
          <a:extLst/>
        </p:spPr>
        <p:txBody>
          <a:bodyPr/>
          <a:lstStyle/>
          <a:p>
            <a:endParaRPr lang="zh-CN" altLang="en-US"/>
          </a:p>
        </p:txBody>
      </p:sp>
      <p:cxnSp>
        <p:nvCxnSpPr>
          <p:cNvPr id="3" name="直接连接符 2"/>
          <p:cNvCxnSpPr/>
          <p:nvPr/>
        </p:nvCxnSpPr>
        <p:spPr>
          <a:xfrm flipV="1">
            <a:off x="3574537" y="2300288"/>
            <a:ext cx="1238199" cy="1085851"/>
          </a:xfrm>
          <a:prstGeom prst="line">
            <a:avLst/>
          </a:prstGeom>
          <a:ln w="53975">
            <a:gradFill>
              <a:gsLst>
                <a:gs pos="0">
                  <a:schemeClr val="accent1">
                    <a:lumMod val="5000"/>
                    <a:lumOff val="95000"/>
                  </a:schemeClr>
                </a:gs>
                <a:gs pos="60000">
                  <a:srgbClr val="197519">
                    <a:alpha val="85000"/>
                  </a:srgbClr>
                </a:gs>
                <a:gs pos="100000">
                  <a:srgbClr val="197519"/>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6" name="直接连接符 5"/>
          <p:cNvCxnSpPr/>
          <p:nvPr/>
        </p:nvCxnSpPr>
        <p:spPr>
          <a:xfrm flipV="1">
            <a:off x="3888862" y="3400425"/>
            <a:ext cx="1414463" cy="445296"/>
          </a:xfrm>
          <a:prstGeom prst="line">
            <a:avLst/>
          </a:prstGeom>
          <a:ln w="53975">
            <a:gradFill>
              <a:gsLst>
                <a:gs pos="0">
                  <a:schemeClr val="accent1">
                    <a:lumMod val="5000"/>
                    <a:lumOff val="95000"/>
                  </a:schemeClr>
                </a:gs>
                <a:gs pos="60000">
                  <a:srgbClr val="197519">
                    <a:alpha val="85000"/>
                  </a:srgbClr>
                </a:gs>
                <a:gs pos="100000">
                  <a:srgbClr val="197519"/>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a:xfrm>
            <a:off x="3888862" y="4503739"/>
            <a:ext cx="1285875" cy="70458"/>
          </a:xfrm>
          <a:prstGeom prst="line">
            <a:avLst/>
          </a:prstGeom>
          <a:ln w="53975">
            <a:gradFill>
              <a:gsLst>
                <a:gs pos="0">
                  <a:schemeClr val="accent1">
                    <a:lumMod val="5000"/>
                    <a:lumOff val="95000"/>
                  </a:schemeClr>
                </a:gs>
                <a:gs pos="60000">
                  <a:srgbClr val="197519">
                    <a:alpha val="85000"/>
                  </a:srgbClr>
                </a:gs>
                <a:gs pos="100000">
                  <a:srgbClr val="197519"/>
                </a:gs>
              </a:gsLst>
              <a:lin ang="5400000" scaled="1"/>
            </a:gradFill>
          </a:ln>
        </p:spPr>
        <p:style>
          <a:lnRef idx="1">
            <a:schemeClr val="accent1"/>
          </a:lnRef>
          <a:fillRef idx="0">
            <a:schemeClr val="accent1"/>
          </a:fillRef>
          <a:effectRef idx="0">
            <a:schemeClr val="accent1"/>
          </a:effectRef>
          <a:fontRef idx="minor">
            <a:schemeClr val="tx1"/>
          </a:fontRef>
        </p:style>
      </p:cxnSp>
      <p:grpSp>
        <p:nvGrpSpPr>
          <p:cNvPr id="4" name="组合 3"/>
          <p:cNvGrpSpPr>
            <a:grpSpLocks/>
          </p:cNvGrpSpPr>
          <p:nvPr/>
        </p:nvGrpSpPr>
        <p:grpSpPr bwMode="auto">
          <a:xfrm>
            <a:off x="5519738" y="2881313"/>
            <a:ext cx="742950" cy="742950"/>
            <a:chOff x="5519224" y="2881313"/>
            <a:chExt cx="742950" cy="742950"/>
          </a:xfrm>
        </p:grpSpPr>
        <p:sp>
          <p:nvSpPr>
            <p:cNvPr id="14347" name="椭圆 27"/>
            <p:cNvSpPr>
              <a:spLocks noChangeArrowheads="1"/>
            </p:cNvSpPr>
            <p:nvPr/>
          </p:nvSpPr>
          <p:spPr bwMode="auto">
            <a:xfrm>
              <a:off x="5519224" y="2881313"/>
              <a:ext cx="742950" cy="742950"/>
            </a:xfrm>
            <a:prstGeom prst="ellipse">
              <a:avLst/>
            </a:prstGeom>
            <a:solidFill>
              <a:srgbClr val="92D0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4348" name="Freeform 13"/>
            <p:cNvSpPr>
              <a:spLocks noEditPoints="1" noChangeArrowheads="1"/>
            </p:cNvSpPr>
            <p:nvPr/>
          </p:nvSpPr>
          <p:spPr bwMode="auto">
            <a:xfrm>
              <a:off x="5666827" y="3037738"/>
              <a:ext cx="482670" cy="388892"/>
            </a:xfrm>
            <a:custGeom>
              <a:avLst/>
              <a:gdLst>
                <a:gd name="T0" fmla="*/ 55 w 77"/>
                <a:gd name="T1" fmla="*/ 14 h 59"/>
                <a:gd name="T2" fmla="*/ 4 w 77"/>
                <a:gd name="T3" fmla="*/ 18 h 59"/>
                <a:gd name="T4" fmla="*/ 65 w 77"/>
                <a:gd name="T5" fmla="*/ 55 h 59"/>
                <a:gd name="T6" fmla="*/ 67 w 77"/>
                <a:gd name="T7" fmla="*/ 34 h 59"/>
                <a:gd name="T8" fmla="*/ 68 w 77"/>
                <a:gd name="T9" fmla="*/ 32 h 59"/>
                <a:gd name="T10" fmla="*/ 68 w 77"/>
                <a:gd name="T11" fmla="*/ 31 h 59"/>
                <a:gd name="T12" fmla="*/ 68 w 77"/>
                <a:gd name="T13" fmla="*/ 59 h 59"/>
                <a:gd name="T14" fmla="*/ 2 w 77"/>
                <a:gd name="T15" fmla="*/ 59 h 59"/>
                <a:gd name="T16" fmla="*/ 0 w 77"/>
                <a:gd name="T17" fmla="*/ 57 h 59"/>
                <a:gd name="T18" fmla="*/ 0 w 77"/>
                <a:gd name="T19" fmla="*/ 14 h 59"/>
                <a:gd name="T20" fmla="*/ 10 w 77"/>
                <a:gd name="T21" fmla="*/ 38 h 59"/>
                <a:gd name="T22" fmla="*/ 29 w 77"/>
                <a:gd name="T23" fmla="*/ 41 h 59"/>
                <a:gd name="T24" fmla="*/ 10 w 77"/>
                <a:gd name="T25" fmla="*/ 38 h 59"/>
                <a:gd name="T26" fmla="*/ 10 w 77"/>
                <a:gd name="T27" fmla="*/ 33 h 59"/>
                <a:gd name="T28" fmla="*/ 43 w 77"/>
                <a:gd name="T29" fmla="*/ 30 h 59"/>
                <a:gd name="T30" fmla="*/ 10 w 77"/>
                <a:gd name="T31" fmla="*/ 22 h 59"/>
                <a:gd name="T32" fmla="*/ 43 w 77"/>
                <a:gd name="T33" fmla="*/ 25 h 59"/>
                <a:gd name="T34" fmla="*/ 10 w 77"/>
                <a:gd name="T35" fmla="*/ 22 h 59"/>
                <a:gd name="T36" fmla="*/ 71 w 77"/>
                <a:gd name="T37" fmla="*/ 9 h 59"/>
                <a:gd name="T38" fmla="*/ 67 w 77"/>
                <a:gd name="T39" fmla="*/ 25 h 59"/>
                <a:gd name="T40" fmla="*/ 70 w 77"/>
                <a:gd name="T41" fmla="*/ 24 h 59"/>
                <a:gd name="T42" fmla="*/ 76 w 77"/>
                <a:gd name="T43" fmla="*/ 10 h 59"/>
                <a:gd name="T44" fmla="*/ 75 w 77"/>
                <a:gd name="T45" fmla="*/ 8 h 59"/>
                <a:gd name="T46" fmla="*/ 61 w 77"/>
                <a:gd name="T47" fmla="*/ 9 h 59"/>
                <a:gd name="T48" fmla="*/ 65 w 77"/>
                <a:gd name="T49" fmla="*/ 29 h 59"/>
                <a:gd name="T50" fmla="*/ 52 w 77"/>
                <a:gd name="T51" fmla="*/ 40 h 59"/>
                <a:gd name="T52" fmla="*/ 50 w 77"/>
                <a:gd name="T53" fmla="*/ 49 h 59"/>
                <a:gd name="T54" fmla="*/ 53 w 77"/>
                <a:gd name="T55" fmla="*/ 45 h 59"/>
                <a:gd name="T56" fmla="*/ 54 w 77"/>
                <a:gd name="T57" fmla="*/ 43 h 59"/>
                <a:gd name="T58" fmla="*/ 54 w 77"/>
                <a:gd name="T59" fmla="*/ 46 h 59"/>
                <a:gd name="T60" fmla="*/ 53 w 77"/>
                <a:gd name="T61" fmla="*/ 50 h 59"/>
                <a:gd name="T62" fmla="*/ 59 w 77"/>
                <a:gd name="T63" fmla="*/ 42 h 59"/>
                <a:gd name="T64" fmla="*/ 64 w 77"/>
                <a:gd name="T65" fmla="*/ 30 h 59"/>
                <a:gd name="T66" fmla="*/ 51 w 77"/>
                <a:gd name="T67" fmla="*/ 38 h 59"/>
                <a:gd name="T68" fmla="*/ 64 w 77"/>
                <a:gd name="T69" fmla="*/ 30 h 59"/>
                <a:gd name="T70" fmla="*/ 24 w 77"/>
                <a:gd name="T71" fmla="*/ 52 h 59"/>
                <a:gd name="T72" fmla="*/ 29 w 77"/>
                <a:gd name="T73" fmla="*/ 48 h 59"/>
                <a:gd name="T74" fmla="*/ 30 w 77"/>
                <a:gd name="T75" fmla="*/ 52 h 59"/>
                <a:gd name="T76" fmla="*/ 37 w 77"/>
                <a:gd name="T77" fmla="*/ 50 h 59"/>
                <a:gd name="T78" fmla="*/ 40 w 77"/>
                <a:gd name="T79" fmla="*/ 51 h 59"/>
                <a:gd name="T80" fmla="*/ 40 w 77"/>
                <a:gd name="T81" fmla="*/ 51 h 59"/>
                <a:gd name="T82" fmla="*/ 40 w 77"/>
                <a:gd name="T83" fmla="*/ 54 h 59"/>
                <a:gd name="T84" fmla="*/ 46 w 77"/>
                <a:gd name="T85" fmla="*/ 55 h 59"/>
                <a:gd name="T86" fmla="*/ 43 w 77"/>
                <a:gd name="T87" fmla="*/ 52 h 59"/>
                <a:gd name="T88" fmla="*/ 43 w 77"/>
                <a:gd name="T89" fmla="*/ 52 h 59"/>
                <a:gd name="T90" fmla="*/ 42 w 77"/>
                <a:gd name="T91" fmla="*/ 48 h 59"/>
                <a:gd name="T92" fmla="*/ 39 w 77"/>
                <a:gd name="T93" fmla="*/ 49 h 59"/>
                <a:gd name="T94" fmla="*/ 31 w 77"/>
                <a:gd name="T95" fmla="*/ 49 h 59"/>
                <a:gd name="T96" fmla="*/ 23 w 77"/>
                <a:gd name="T97" fmla="*/ 5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 h="59">
                  <a:moveTo>
                    <a:pt x="2" y="14"/>
                  </a:moveTo>
                  <a:cubicBezTo>
                    <a:pt x="55" y="14"/>
                    <a:pt x="55" y="14"/>
                    <a:pt x="55" y="14"/>
                  </a:cubicBezTo>
                  <a:cubicBezTo>
                    <a:pt x="55" y="16"/>
                    <a:pt x="54" y="17"/>
                    <a:pt x="54" y="18"/>
                  </a:cubicBezTo>
                  <a:cubicBezTo>
                    <a:pt x="4" y="18"/>
                    <a:pt x="4" y="18"/>
                    <a:pt x="4" y="18"/>
                  </a:cubicBezTo>
                  <a:cubicBezTo>
                    <a:pt x="4" y="55"/>
                    <a:pt x="4" y="55"/>
                    <a:pt x="4" y="55"/>
                  </a:cubicBezTo>
                  <a:cubicBezTo>
                    <a:pt x="65" y="55"/>
                    <a:pt x="65" y="55"/>
                    <a:pt x="65" y="55"/>
                  </a:cubicBezTo>
                  <a:cubicBezTo>
                    <a:pt x="65" y="40"/>
                    <a:pt x="65" y="40"/>
                    <a:pt x="65" y="40"/>
                  </a:cubicBezTo>
                  <a:cubicBezTo>
                    <a:pt x="65" y="38"/>
                    <a:pt x="66" y="36"/>
                    <a:pt x="67" y="34"/>
                  </a:cubicBezTo>
                  <a:cubicBezTo>
                    <a:pt x="67" y="34"/>
                    <a:pt x="67" y="34"/>
                    <a:pt x="67" y="34"/>
                  </a:cubicBezTo>
                  <a:cubicBezTo>
                    <a:pt x="68" y="32"/>
                    <a:pt x="68" y="32"/>
                    <a:pt x="68" y="32"/>
                  </a:cubicBezTo>
                  <a:cubicBezTo>
                    <a:pt x="68" y="31"/>
                    <a:pt x="68" y="31"/>
                    <a:pt x="68" y="31"/>
                  </a:cubicBezTo>
                  <a:cubicBezTo>
                    <a:pt x="68" y="31"/>
                    <a:pt x="68" y="31"/>
                    <a:pt x="68" y="31"/>
                  </a:cubicBezTo>
                  <a:cubicBezTo>
                    <a:pt x="68" y="57"/>
                    <a:pt x="68" y="57"/>
                    <a:pt x="68" y="57"/>
                  </a:cubicBezTo>
                  <a:cubicBezTo>
                    <a:pt x="68" y="59"/>
                    <a:pt x="68" y="59"/>
                    <a:pt x="68" y="59"/>
                  </a:cubicBezTo>
                  <a:cubicBezTo>
                    <a:pt x="66" y="59"/>
                    <a:pt x="66" y="59"/>
                    <a:pt x="66" y="59"/>
                  </a:cubicBezTo>
                  <a:cubicBezTo>
                    <a:pt x="2" y="59"/>
                    <a:pt x="2" y="59"/>
                    <a:pt x="2" y="59"/>
                  </a:cubicBezTo>
                  <a:cubicBezTo>
                    <a:pt x="0" y="59"/>
                    <a:pt x="0" y="59"/>
                    <a:pt x="0" y="59"/>
                  </a:cubicBezTo>
                  <a:cubicBezTo>
                    <a:pt x="0" y="57"/>
                    <a:pt x="0" y="57"/>
                    <a:pt x="0" y="57"/>
                  </a:cubicBezTo>
                  <a:cubicBezTo>
                    <a:pt x="0" y="16"/>
                    <a:pt x="0" y="16"/>
                    <a:pt x="0" y="16"/>
                  </a:cubicBezTo>
                  <a:cubicBezTo>
                    <a:pt x="0" y="14"/>
                    <a:pt x="0" y="14"/>
                    <a:pt x="0" y="14"/>
                  </a:cubicBezTo>
                  <a:cubicBezTo>
                    <a:pt x="2" y="14"/>
                    <a:pt x="2" y="14"/>
                    <a:pt x="2" y="14"/>
                  </a:cubicBezTo>
                  <a:close/>
                  <a:moveTo>
                    <a:pt x="10" y="38"/>
                  </a:moveTo>
                  <a:cubicBezTo>
                    <a:pt x="10" y="41"/>
                    <a:pt x="10" y="41"/>
                    <a:pt x="10" y="41"/>
                  </a:cubicBezTo>
                  <a:cubicBezTo>
                    <a:pt x="29" y="41"/>
                    <a:pt x="29" y="41"/>
                    <a:pt x="29" y="41"/>
                  </a:cubicBezTo>
                  <a:cubicBezTo>
                    <a:pt x="29" y="38"/>
                    <a:pt x="29" y="38"/>
                    <a:pt x="29" y="38"/>
                  </a:cubicBezTo>
                  <a:cubicBezTo>
                    <a:pt x="10" y="38"/>
                    <a:pt x="10" y="38"/>
                    <a:pt x="10" y="38"/>
                  </a:cubicBezTo>
                  <a:close/>
                  <a:moveTo>
                    <a:pt x="10" y="30"/>
                  </a:moveTo>
                  <a:cubicBezTo>
                    <a:pt x="10" y="33"/>
                    <a:pt x="10" y="33"/>
                    <a:pt x="10" y="33"/>
                  </a:cubicBezTo>
                  <a:cubicBezTo>
                    <a:pt x="43" y="33"/>
                    <a:pt x="43" y="33"/>
                    <a:pt x="43" y="33"/>
                  </a:cubicBezTo>
                  <a:cubicBezTo>
                    <a:pt x="43" y="30"/>
                    <a:pt x="43" y="30"/>
                    <a:pt x="43" y="30"/>
                  </a:cubicBezTo>
                  <a:cubicBezTo>
                    <a:pt x="10" y="30"/>
                    <a:pt x="10" y="30"/>
                    <a:pt x="10" y="30"/>
                  </a:cubicBezTo>
                  <a:close/>
                  <a:moveTo>
                    <a:pt x="10" y="22"/>
                  </a:moveTo>
                  <a:cubicBezTo>
                    <a:pt x="10" y="25"/>
                    <a:pt x="10" y="25"/>
                    <a:pt x="10" y="25"/>
                  </a:cubicBezTo>
                  <a:cubicBezTo>
                    <a:pt x="43" y="25"/>
                    <a:pt x="43" y="25"/>
                    <a:pt x="43" y="25"/>
                  </a:cubicBezTo>
                  <a:cubicBezTo>
                    <a:pt x="43" y="22"/>
                    <a:pt x="43" y="22"/>
                    <a:pt x="43" y="22"/>
                  </a:cubicBezTo>
                  <a:cubicBezTo>
                    <a:pt x="10" y="22"/>
                    <a:pt x="10" y="22"/>
                    <a:pt x="10" y="22"/>
                  </a:cubicBezTo>
                  <a:close/>
                  <a:moveTo>
                    <a:pt x="70" y="12"/>
                  </a:moveTo>
                  <a:cubicBezTo>
                    <a:pt x="71" y="11"/>
                    <a:pt x="71" y="10"/>
                    <a:pt x="71" y="9"/>
                  </a:cubicBezTo>
                  <a:cubicBezTo>
                    <a:pt x="74" y="10"/>
                    <a:pt x="74" y="10"/>
                    <a:pt x="74" y="10"/>
                  </a:cubicBezTo>
                  <a:cubicBezTo>
                    <a:pt x="72" y="13"/>
                    <a:pt x="67" y="24"/>
                    <a:pt x="67" y="25"/>
                  </a:cubicBezTo>
                  <a:cubicBezTo>
                    <a:pt x="68" y="27"/>
                    <a:pt x="69" y="27"/>
                    <a:pt x="69" y="27"/>
                  </a:cubicBezTo>
                  <a:cubicBezTo>
                    <a:pt x="70" y="24"/>
                    <a:pt x="70" y="24"/>
                    <a:pt x="70" y="24"/>
                  </a:cubicBezTo>
                  <a:cubicBezTo>
                    <a:pt x="70" y="24"/>
                    <a:pt x="69" y="24"/>
                    <a:pt x="69" y="24"/>
                  </a:cubicBezTo>
                  <a:cubicBezTo>
                    <a:pt x="69" y="24"/>
                    <a:pt x="76" y="10"/>
                    <a:pt x="76" y="10"/>
                  </a:cubicBezTo>
                  <a:cubicBezTo>
                    <a:pt x="77" y="9"/>
                    <a:pt x="77" y="9"/>
                    <a:pt x="77" y="9"/>
                  </a:cubicBezTo>
                  <a:cubicBezTo>
                    <a:pt x="75" y="8"/>
                    <a:pt x="75" y="8"/>
                    <a:pt x="75" y="8"/>
                  </a:cubicBezTo>
                  <a:cubicBezTo>
                    <a:pt x="71" y="7"/>
                    <a:pt x="71" y="7"/>
                    <a:pt x="71" y="7"/>
                  </a:cubicBezTo>
                  <a:cubicBezTo>
                    <a:pt x="71" y="0"/>
                    <a:pt x="65" y="0"/>
                    <a:pt x="61" y="9"/>
                  </a:cubicBezTo>
                  <a:cubicBezTo>
                    <a:pt x="59" y="15"/>
                    <a:pt x="57" y="20"/>
                    <a:pt x="55" y="25"/>
                  </a:cubicBezTo>
                  <a:cubicBezTo>
                    <a:pt x="65" y="29"/>
                    <a:pt x="65" y="29"/>
                    <a:pt x="65" y="29"/>
                  </a:cubicBezTo>
                  <a:cubicBezTo>
                    <a:pt x="67" y="23"/>
                    <a:pt x="69" y="18"/>
                    <a:pt x="70" y="12"/>
                  </a:cubicBezTo>
                  <a:close/>
                  <a:moveTo>
                    <a:pt x="52" y="40"/>
                  </a:moveTo>
                  <a:cubicBezTo>
                    <a:pt x="49" y="42"/>
                    <a:pt x="49" y="42"/>
                    <a:pt x="49" y="42"/>
                  </a:cubicBezTo>
                  <a:cubicBezTo>
                    <a:pt x="50" y="49"/>
                    <a:pt x="50" y="49"/>
                    <a:pt x="50" y="49"/>
                  </a:cubicBezTo>
                  <a:cubicBezTo>
                    <a:pt x="51" y="49"/>
                    <a:pt x="51" y="49"/>
                    <a:pt x="51" y="49"/>
                  </a:cubicBezTo>
                  <a:cubicBezTo>
                    <a:pt x="53" y="45"/>
                    <a:pt x="53" y="45"/>
                    <a:pt x="53" y="45"/>
                  </a:cubicBezTo>
                  <a:cubicBezTo>
                    <a:pt x="52" y="45"/>
                    <a:pt x="52" y="44"/>
                    <a:pt x="52" y="44"/>
                  </a:cubicBezTo>
                  <a:cubicBezTo>
                    <a:pt x="53" y="43"/>
                    <a:pt x="54" y="42"/>
                    <a:pt x="54" y="43"/>
                  </a:cubicBezTo>
                  <a:cubicBezTo>
                    <a:pt x="55" y="43"/>
                    <a:pt x="55" y="44"/>
                    <a:pt x="55" y="45"/>
                  </a:cubicBezTo>
                  <a:cubicBezTo>
                    <a:pt x="55" y="45"/>
                    <a:pt x="54" y="46"/>
                    <a:pt x="54" y="46"/>
                  </a:cubicBezTo>
                  <a:cubicBezTo>
                    <a:pt x="52" y="50"/>
                    <a:pt x="52" y="50"/>
                    <a:pt x="52" y="50"/>
                  </a:cubicBezTo>
                  <a:cubicBezTo>
                    <a:pt x="53" y="50"/>
                    <a:pt x="53" y="50"/>
                    <a:pt x="53" y="50"/>
                  </a:cubicBezTo>
                  <a:cubicBezTo>
                    <a:pt x="58" y="46"/>
                    <a:pt x="58" y="46"/>
                    <a:pt x="58" y="46"/>
                  </a:cubicBezTo>
                  <a:cubicBezTo>
                    <a:pt x="59" y="42"/>
                    <a:pt x="59" y="42"/>
                    <a:pt x="59" y="42"/>
                  </a:cubicBezTo>
                  <a:cubicBezTo>
                    <a:pt x="52" y="40"/>
                    <a:pt x="52" y="40"/>
                    <a:pt x="52" y="40"/>
                  </a:cubicBezTo>
                  <a:close/>
                  <a:moveTo>
                    <a:pt x="64" y="30"/>
                  </a:moveTo>
                  <a:cubicBezTo>
                    <a:pt x="55" y="27"/>
                    <a:pt x="55" y="27"/>
                    <a:pt x="55" y="27"/>
                  </a:cubicBezTo>
                  <a:cubicBezTo>
                    <a:pt x="54" y="31"/>
                    <a:pt x="53" y="34"/>
                    <a:pt x="51" y="38"/>
                  </a:cubicBezTo>
                  <a:cubicBezTo>
                    <a:pt x="54" y="39"/>
                    <a:pt x="57" y="40"/>
                    <a:pt x="59" y="41"/>
                  </a:cubicBezTo>
                  <a:cubicBezTo>
                    <a:pt x="61" y="38"/>
                    <a:pt x="63" y="34"/>
                    <a:pt x="64" y="30"/>
                  </a:cubicBezTo>
                  <a:close/>
                  <a:moveTo>
                    <a:pt x="23" y="50"/>
                  </a:moveTo>
                  <a:cubicBezTo>
                    <a:pt x="24" y="52"/>
                    <a:pt x="24" y="52"/>
                    <a:pt x="24" y="52"/>
                  </a:cubicBezTo>
                  <a:cubicBezTo>
                    <a:pt x="24" y="52"/>
                    <a:pt x="30" y="46"/>
                    <a:pt x="30" y="47"/>
                  </a:cubicBezTo>
                  <a:cubicBezTo>
                    <a:pt x="30" y="47"/>
                    <a:pt x="30" y="47"/>
                    <a:pt x="29" y="48"/>
                  </a:cubicBezTo>
                  <a:cubicBezTo>
                    <a:pt x="28" y="49"/>
                    <a:pt x="28" y="49"/>
                    <a:pt x="28" y="50"/>
                  </a:cubicBezTo>
                  <a:cubicBezTo>
                    <a:pt x="28" y="51"/>
                    <a:pt x="28" y="52"/>
                    <a:pt x="30" y="52"/>
                  </a:cubicBezTo>
                  <a:cubicBezTo>
                    <a:pt x="32" y="52"/>
                    <a:pt x="33" y="51"/>
                    <a:pt x="34" y="51"/>
                  </a:cubicBezTo>
                  <a:cubicBezTo>
                    <a:pt x="35" y="51"/>
                    <a:pt x="36" y="50"/>
                    <a:pt x="37" y="50"/>
                  </a:cubicBezTo>
                  <a:cubicBezTo>
                    <a:pt x="37" y="51"/>
                    <a:pt x="37" y="51"/>
                    <a:pt x="38" y="51"/>
                  </a:cubicBezTo>
                  <a:cubicBezTo>
                    <a:pt x="38" y="51"/>
                    <a:pt x="39" y="51"/>
                    <a:pt x="40" y="51"/>
                  </a:cubicBezTo>
                  <a:cubicBezTo>
                    <a:pt x="40" y="51"/>
                    <a:pt x="40" y="51"/>
                    <a:pt x="40" y="51"/>
                  </a:cubicBezTo>
                  <a:cubicBezTo>
                    <a:pt x="40" y="51"/>
                    <a:pt x="40" y="51"/>
                    <a:pt x="40" y="51"/>
                  </a:cubicBezTo>
                  <a:cubicBezTo>
                    <a:pt x="40" y="51"/>
                    <a:pt x="40" y="51"/>
                    <a:pt x="40" y="51"/>
                  </a:cubicBezTo>
                  <a:cubicBezTo>
                    <a:pt x="40" y="52"/>
                    <a:pt x="40" y="53"/>
                    <a:pt x="40" y="54"/>
                  </a:cubicBezTo>
                  <a:cubicBezTo>
                    <a:pt x="40" y="55"/>
                    <a:pt x="41" y="55"/>
                    <a:pt x="42" y="55"/>
                  </a:cubicBezTo>
                  <a:cubicBezTo>
                    <a:pt x="43" y="54"/>
                    <a:pt x="46" y="55"/>
                    <a:pt x="46" y="55"/>
                  </a:cubicBezTo>
                  <a:cubicBezTo>
                    <a:pt x="46" y="52"/>
                    <a:pt x="46" y="52"/>
                    <a:pt x="46" y="52"/>
                  </a:cubicBezTo>
                  <a:cubicBezTo>
                    <a:pt x="46" y="52"/>
                    <a:pt x="44" y="52"/>
                    <a:pt x="43" y="52"/>
                  </a:cubicBezTo>
                  <a:cubicBezTo>
                    <a:pt x="43" y="52"/>
                    <a:pt x="43" y="52"/>
                    <a:pt x="43" y="52"/>
                  </a:cubicBezTo>
                  <a:cubicBezTo>
                    <a:pt x="43" y="52"/>
                    <a:pt x="43" y="52"/>
                    <a:pt x="43" y="52"/>
                  </a:cubicBezTo>
                  <a:cubicBezTo>
                    <a:pt x="43" y="51"/>
                    <a:pt x="43" y="51"/>
                    <a:pt x="43" y="51"/>
                  </a:cubicBezTo>
                  <a:cubicBezTo>
                    <a:pt x="43" y="49"/>
                    <a:pt x="43" y="48"/>
                    <a:pt x="42" y="48"/>
                  </a:cubicBezTo>
                  <a:cubicBezTo>
                    <a:pt x="41" y="48"/>
                    <a:pt x="40" y="48"/>
                    <a:pt x="39" y="49"/>
                  </a:cubicBezTo>
                  <a:cubicBezTo>
                    <a:pt x="39" y="49"/>
                    <a:pt x="39" y="49"/>
                    <a:pt x="39" y="49"/>
                  </a:cubicBezTo>
                  <a:cubicBezTo>
                    <a:pt x="37" y="47"/>
                    <a:pt x="35" y="48"/>
                    <a:pt x="33" y="49"/>
                  </a:cubicBezTo>
                  <a:cubicBezTo>
                    <a:pt x="33" y="49"/>
                    <a:pt x="32" y="49"/>
                    <a:pt x="31" y="49"/>
                  </a:cubicBezTo>
                  <a:cubicBezTo>
                    <a:pt x="32" y="48"/>
                    <a:pt x="33" y="48"/>
                    <a:pt x="33" y="47"/>
                  </a:cubicBezTo>
                  <a:cubicBezTo>
                    <a:pt x="33" y="42"/>
                    <a:pt x="23" y="50"/>
                    <a:pt x="23" y="50"/>
                  </a:cubicBez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7" name="组合 6"/>
          <p:cNvGrpSpPr>
            <a:grpSpLocks/>
          </p:cNvGrpSpPr>
          <p:nvPr/>
        </p:nvGrpSpPr>
        <p:grpSpPr bwMode="auto">
          <a:xfrm>
            <a:off x="5505450" y="4310063"/>
            <a:ext cx="742950" cy="742950"/>
            <a:chOff x="5504937" y="4310063"/>
            <a:chExt cx="742950" cy="742950"/>
          </a:xfrm>
          <a:solidFill>
            <a:srgbClr val="92D050"/>
          </a:solidFill>
        </p:grpSpPr>
        <p:sp>
          <p:nvSpPr>
            <p:cNvPr id="14350" name="椭圆 28"/>
            <p:cNvSpPr>
              <a:spLocks noChangeArrowheads="1"/>
            </p:cNvSpPr>
            <p:nvPr/>
          </p:nvSpPr>
          <p:spPr bwMode="auto">
            <a:xfrm>
              <a:off x="5504937" y="4310063"/>
              <a:ext cx="742950" cy="742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4351" name="Freeform 21"/>
            <p:cNvSpPr>
              <a:spLocks noEditPoints="1" noChangeArrowheads="1"/>
            </p:cNvSpPr>
            <p:nvPr/>
          </p:nvSpPr>
          <p:spPr bwMode="auto">
            <a:xfrm>
              <a:off x="5626822" y="4538606"/>
              <a:ext cx="482670" cy="388892"/>
            </a:xfrm>
            <a:custGeom>
              <a:avLst/>
              <a:gdLst>
                <a:gd name="T0" fmla="*/ 212 w 228"/>
                <a:gd name="T1" fmla="*/ 150 h 202"/>
                <a:gd name="T2" fmla="*/ 142 w 228"/>
                <a:gd name="T3" fmla="*/ 150 h 202"/>
                <a:gd name="T4" fmla="*/ 0 w 228"/>
                <a:gd name="T5" fmla="*/ 0 h 202"/>
                <a:gd name="T6" fmla="*/ 173 w 228"/>
                <a:gd name="T7" fmla="*/ 95 h 202"/>
                <a:gd name="T8" fmla="*/ 166 w 228"/>
                <a:gd name="T9" fmla="*/ 103 h 202"/>
                <a:gd name="T10" fmla="*/ 156 w 228"/>
                <a:gd name="T11" fmla="*/ 107 h 202"/>
                <a:gd name="T12" fmla="*/ 154 w 228"/>
                <a:gd name="T13" fmla="*/ 117 h 202"/>
                <a:gd name="T14" fmla="*/ 148 w 228"/>
                <a:gd name="T15" fmla="*/ 126 h 202"/>
                <a:gd name="T16" fmla="*/ 153 w 228"/>
                <a:gd name="T17" fmla="*/ 135 h 202"/>
                <a:gd name="T18" fmla="*/ 153 w 228"/>
                <a:gd name="T19" fmla="*/ 146 h 202"/>
                <a:gd name="T20" fmla="*/ 163 w 228"/>
                <a:gd name="T21" fmla="*/ 150 h 202"/>
                <a:gd name="T22" fmla="*/ 169 w 228"/>
                <a:gd name="T23" fmla="*/ 159 h 202"/>
                <a:gd name="T24" fmla="*/ 180 w 228"/>
                <a:gd name="T25" fmla="*/ 157 h 202"/>
                <a:gd name="T26" fmla="*/ 190 w 228"/>
                <a:gd name="T27" fmla="*/ 160 h 202"/>
                <a:gd name="T28" fmla="*/ 197 w 228"/>
                <a:gd name="T29" fmla="*/ 153 h 202"/>
                <a:gd name="T30" fmla="*/ 207 w 228"/>
                <a:gd name="T31" fmla="*/ 149 h 202"/>
                <a:gd name="T32" fmla="*/ 209 w 228"/>
                <a:gd name="T33" fmla="*/ 139 h 202"/>
                <a:gd name="T34" fmla="*/ 215 w 228"/>
                <a:gd name="T35" fmla="*/ 130 h 202"/>
                <a:gd name="T36" fmla="*/ 210 w 228"/>
                <a:gd name="T37" fmla="*/ 121 h 202"/>
                <a:gd name="T38" fmla="*/ 210 w 228"/>
                <a:gd name="T39" fmla="*/ 110 h 202"/>
                <a:gd name="T40" fmla="*/ 200 w 228"/>
                <a:gd name="T41" fmla="*/ 105 h 202"/>
                <a:gd name="T42" fmla="*/ 194 w 228"/>
                <a:gd name="T43" fmla="*/ 97 h 202"/>
                <a:gd name="T44" fmla="*/ 183 w 228"/>
                <a:gd name="T45" fmla="*/ 99 h 202"/>
                <a:gd name="T46" fmla="*/ 143 w 228"/>
                <a:gd name="T47" fmla="*/ 192 h 202"/>
                <a:gd name="T48" fmla="*/ 171 w 228"/>
                <a:gd name="T49" fmla="*/ 187 h 202"/>
                <a:gd name="T50" fmla="*/ 175 w 228"/>
                <a:gd name="T51" fmla="*/ 161 h 202"/>
                <a:gd name="T52" fmla="*/ 163 w 228"/>
                <a:gd name="T53" fmla="*/ 162 h 202"/>
                <a:gd name="T54" fmla="*/ 157 w 228"/>
                <a:gd name="T55" fmla="*/ 152 h 202"/>
                <a:gd name="T56" fmla="*/ 146 w 228"/>
                <a:gd name="T57" fmla="*/ 183 h 202"/>
                <a:gd name="T58" fmla="*/ 204 w 228"/>
                <a:gd name="T59" fmla="*/ 152 h 202"/>
                <a:gd name="T60" fmla="*/ 199 w 228"/>
                <a:gd name="T61" fmla="*/ 162 h 202"/>
                <a:gd name="T62" fmla="*/ 188 w 228"/>
                <a:gd name="T63" fmla="*/ 163 h 202"/>
                <a:gd name="T64" fmla="*/ 209 w 228"/>
                <a:gd name="T65" fmla="*/ 188 h 202"/>
                <a:gd name="T66" fmla="*/ 157 w 228"/>
                <a:gd name="T67" fmla="*/ 128 h 202"/>
                <a:gd name="T68" fmla="*/ 199 w 228"/>
                <a:gd name="T69" fmla="*/ 110 h 202"/>
                <a:gd name="T70" fmla="*/ 158 w 228"/>
                <a:gd name="T71" fmla="*/ 128 h 202"/>
                <a:gd name="T72" fmla="*/ 198 w 228"/>
                <a:gd name="T73" fmla="*/ 111 h 202"/>
                <a:gd name="T74" fmla="*/ 145 w 228"/>
                <a:gd name="T75" fmla="*/ 135 h 202"/>
                <a:gd name="T76" fmla="*/ 149 w 228"/>
                <a:gd name="T77" fmla="*/ 124 h 202"/>
                <a:gd name="T78" fmla="*/ 148 w 228"/>
                <a:gd name="T79" fmla="*/ 112 h 202"/>
                <a:gd name="T80" fmla="*/ 158 w 228"/>
                <a:gd name="T81" fmla="*/ 106 h 202"/>
                <a:gd name="T82" fmla="*/ 164 w 228"/>
                <a:gd name="T83" fmla="*/ 95 h 202"/>
                <a:gd name="T84" fmla="*/ 175 w 228"/>
                <a:gd name="T85" fmla="*/ 96 h 202"/>
                <a:gd name="T86" fmla="*/ 186 w 228"/>
                <a:gd name="T87" fmla="*/ 91 h 202"/>
                <a:gd name="T88" fmla="*/ 195 w 228"/>
                <a:gd name="T89" fmla="*/ 98 h 202"/>
                <a:gd name="T90" fmla="*/ 207 w 228"/>
                <a:gd name="T91" fmla="*/ 101 h 202"/>
                <a:gd name="T92" fmla="*/ 34 w 228"/>
                <a:gd name="T93" fmla="*/ 126 h 202"/>
                <a:gd name="T94" fmla="*/ 90 w 228"/>
                <a:gd name="T95" fmla="*/ 126 h 202"/>
                <a:gd name="T96" fmla="*/ 45 w 228"/>
                <a:gd name="T97" fmla="*/ 55 h 202"/>
                <a:gd name="T98" fmla="*/ 45 w 228"/>
                <a:gd name="T99" fmla="*/ 44 h 202"/>
                <a:gd name="T100" fmla="*/ 45 w 228"/>
                <a:gd name="T101" fmla="*/ 64 h 202"/>
                <a:gd name="T102" fmla="*/ 45 w 228"/>
                <a:gd name="T103" fmla="*/ 84 h 202"/>
                <a:gd name="T104" fmla="*/ 45 w 228"/>
                <a:gd name="T105" fmla="*/ 7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8" h="202">
                  <a:moveTo>
                    <a:pt x="0" y="0"/>
                  </a:moveTo>
                  <a:cubicBezTo>
                    <a:pt x="228" y="0"/>
                    <a:pt x="228" y="0"/>
                    <a:pt x="228" y="0"/>
                  </a:cubicBezTo>
                  <a:cubicBezTo>
                    <a:pt x="228" y="160"/>
                    <a:pt x="228" y="160"/>
                    <a:pt x="228" y="160"/>
                  </a:cubicBezTo>
                  <a:cubicBezTo>
                    <a:pt x="215" y="160"/>
                    <a:pt x="215" y="160"/>
                    <a:pt x="215" y="160"/>
                  </a:cubicBezTo>
                  <a:cubicBezTo>
                    <a:pt x="212" y="150"/>
                    <a:pt x="212" y="150"/>
                    <a:pt x="212" y="150"/>
                  </a:cubicBezTo>
                  <a:cubicBezTo>
                    <a:pt x="219" y="150"/>
                    <a:pt x="219" y="150"/>
                    <a:pt x="219" y="150"/>
                  </a:cubicBezTo>
                  <a:cubicBezTo>
                    <a:pt x="219" y="11"/>
                    <a:pt x="219" y="11"/>
                    <a:pt x="219" y="11"/>
                  </a:cubicBezTo>
                  <a:cubicBezTo>
                    <a:pt x="11" y="11"/>
                    <a:pt x="11" y="11"/>
                    <a:pt x="11" y="11"/>
                  </a:cubicBezTo>
                  <a:cubicBezTo>
                    <a:pt x="11" y="150"/>
                    <a:pt x="11" y="150"/>
                    <a:pt x="11" y="150"/>
                  </a:cubicBezTo>
                  <a:cubicBezTo>
                    <a:pt x="142" y="150"/>
                    <a:pt x="142" y="150"/>
                    <a:pt x="142" y="150"/>
                  </a:cubicBezTo>
                  <a:cubicBezTo>
                    <a:pt x="156" y="150"/>
                    <a:pt x="156" y="150"/>
                    <a:pt x="156" y="150"/>
                  </a:cubicBezTo>
                  <a:cubicBezTo>
                    <a:pt x="152" y="160"/>
                    <a:pt x="152" y="160"/>
                    <a:pt x="152" y="160"/>
                  </a:cubicBezTo>
                  <a:cubicBezTo>
                    <a:pt x="142" y="160"/>
                    <a:pt x="142" y="160"/>
                    <a:pt x="142" y="160"/>
                  </a:cubicBezTo>
                  <a:cubicBezTo>
                    <a:pt x="0" y="160"/>
                    <a:pt x="0" y="160"/>
                    <a:pt x="0" y="160"/>
                  </a:cubicBezTo>
                  <a:cubicBezTo>
                    <a:pt x="0" y="0"/>
                    <a:pt x="0" y="0"/>
                    <a:pt x="0" y="0"/>
                  </a:cubicBezTo>
                  <a:close/>
                  <a:moveTo>
                    <a:pt x="181" y="94"/>
                  </a:moveTo>
                  <a:cubicBezTo>
                    <a:pt x="180" y="99"/>
                    <a:pt x="180" y="99"/>
                    <a:pt x="180" y="99"/>
                  </a:cubicBezTo>
                  <a:cubicBezTo>
                    <a:pt x="177" y="95"/>
                    <a:pt x="177" y="95"/>
                    <a:pt x="177" y="95"/>
                  </a:cubicBezTo>
                  <a:cubicBezTo>
                    <a:pt x="176" y="99"/>
                    <a:pt x="176" y="99"/>
                    <a:pt x="176" y="99"/>
                  </a:cubicBezTo>
                  <a:cubicBezTo>
                    <a:pt x="173" y="95"/>
                    <a:pt x="173" y="95"/>
                    <a:pt x="173" y="95"/>
                  </a:cubicBezTo>
                  <a:cubicBezTo>
                    <a:pt x="172" y="100"/>
                    <a:pt x="172" y="100"/>
                    <a:pt x="172" y="100"/>
                  </a:cubicBezTo>
                  <a:cubicBezTo>
                    <a:pt x="169" y="97"/>
                    <a:pt x="169" y="97"/>
                    <a:pt x="169" y="97"/>
                  </a:cubicBezTo>
                  <a:cubicBezTo>
                    <a:pt x="169" y="101"/>
                    <a:pt x="169" y="101"/>
                    <a:pt x="169" y="101"/>
                  </a:cubicBezTo>
                  <a:cubicBezTo>
                    <a:pt x="165" y="99"/>
                    <a:pt x="165" y="99"/>
                    <a:pt x="165" y="99"/>
                  </a:cubicBezTo>
                  <a:cubicBezTo>
                    <a:pt x="166" y="103"/>
                    <a:pt x="166" y="103"/>
                    <a:pt x="166" y="103"/>
                  </a:cubicBezTo>
                  <a:cubicBezTo>
                    <a:pt x="162" y="101"/>
                    <a:pt x="162" y="101"/>
                    <a:pt x="162" y="101"/>
                  </a:cubicBezTo>
                  <a:cubicBezTo>
                    <a:pt x="163" y="105"/>
                    <a:pt x="163" y="105"/>
                    <a:pt x="163" y="105"/>
                  </a:cubicBezTo>
                  <a:cubicBezTo>
                    <a:pt x="159" y="103"/>
                    <a:pt x="159" y="103"/>
                    <a:pt x="159" y="103"/>
                  </a:cubicBezTo>
                  <a:cubicBezTo>
                    <a:pt x="160" y="108"/>
                    <a:pt x="160" y="108"/>
                    <a:pt x="160" y="108"/>
                  </a:cubicBezTo>
                  <a:cubicBezTo>
                    <a:pt x="156" y="107"/>
                    <a:pt x="156" y="107"/>
                    <a:pt x="156" y="107"/>
                  </a:cubicBezTo>
                  <a:cubicBezTo>
                    <a:pt x="158" y="111"/>
                    <a:pt x="158" y="111"/>
                    <a:pt x="158" y="111"/>
                  </a:cubicBezTo>
                  <a:cubicBezTo>
                    <a:pt x="153" y="110"/>
                    <a:pt x="153" y="110"/>
                    <a:pt x="153" y="110"/>
                  </a:cubicBezTo>
                  <a:cubicBezTo>
                    <a:pt x="156" y="114"/>
                    <a:pt x="156" y="114"/>
                    <a:pt x="156" y="114"/>
                  </a:cubicBezTo>
                  <a:cubicBezTo>
                    <a:pt x="151" y="114"/>
                    <a:pt x="151" y="114"/>
                    <a:pt x="151" y="114"/>
                  </a:cubicBezTo>
                  <a:cubicBezTo>
                    <a:pt x="154" y="117"/>
                    <a:pt x="154" y="117"/>
                    <a:pt x="154" y="117"/>
                  </a:cubicBezTo>
                  <a:cubicBezTo>
                    <a:pt x="150" y="117"/>
                    <a:pt x="150" y="117"/>
                    <a:pt x="150" y="117"/>
                  </a:cubicBezTo>
                  <a:cubicBezTo>
                    <a:pt x="153" y="121"/>
                    <a:pt x="153" y="121"/>
                    <a:pt x="153" y="121"/>
                  </a:cubicBezTo>
                  <a:cubicBezTo>
                    <a:pt x="149" y="122"/>
                    <a:pt x="149" y="122"/>
                    <a:pt x="149" y="122"/>
                  </a:cubicBezTo>
                  <a:cubicBezTo>
                    <a:pt x="152" y="124"/>
                    <a:pt x="152" y="124"/>
                    <a:pt x="152" y="124"/>
                  </a:cubicBezTo>
                  <a:cubicBezTo>
                    <a:pt x="148" y="126"/>
                    <a:pt x="148" y="126"/>
                    <a:pt x="148" y="126"/>
                  </a:cubicBezTo>
                  <a:cubicBezTo>
                    <a:pt x="152" y="128"/>
                    <a:pt x="152" y="128"/>
                    <a:pt x="152" y="128"/>
                  </a:cubicBezTo>
                  <a:cubicBezTo>
                    <a:pt x="148" y="130"/>
                    <a:pt x="148" y="130"/>
                    <a:pt x="148" y="130"/>
                  </a:cubicBezTo>
                  <a:cubicBezTo>
                    <a:pt x="152" y="131"/>
                    <a:pt x="152" y="131"/>
                    <a:pt x="152" y="131"/>
                  </a:cubicBezTo>
                  <a:cubicBezTo>
                    <a:pt x="149" y="134"/>
                    <a:pt x="149" y="134"/>
                    <a:pt x="149" y="134"/>
                  </a:cubicBezTo>
                  <a:cubicBezTo>
                    <a:pt x="153" y="135"/>
                    <a:pt x="153" y="135"/>
                    <a:pt x="153" y="135"/>
                  </a:cubicBezTo>
                  <a:cubicBezTo>
                    <a:pt x="150" y="138"/>
                    <a:pt x="150" y="138"/>
                    <a:pt x="150" y="138"/>
                  </a:cubicBezTo>
                  <a:cubicBezTo>
                    <a:pt x="154" y="139"/>
                    <a:pt x="154" y="139"/>
                    <a:pt x="154" y="139"/>
                  </a:cubicBezTo>
                  <a:cubicBezTo>
                    <a:pt x="151" y="142"/>
                    <a:pt x="151" y="142"/>
                    <a:pt x="151" y="142"/>
                  </a:cubicBezTo>
                  <a:cubicBezTo>
                    <a:pt x="156" y="142"/>
                    <a:pt x="156" y="142"/>
                    <a:pt x="156" y="142"/>
                  </a:cubicBezTo>
                  <a:cubicBezTo>
                    <a:pt x="153" y="146"/>
                    <a:pt x="153" y="146"/>
                    <a:pt x="153" y="146"/>
                  </a:cubicBezTo>
                  <a:cubicBezTo>
                    <a:pt x="158" y="145"/>
                    <a:pt x="158" y="145"/>
                    <a:pt x="158" y="145"/>
                  </a:cubicBezTo>
                  <a:cubicBezTo>
                    <a:pt x="156" y="149"/>
                    <a:pt x="156" y="149"/>
                    <a:pt x="156" y="149"/>
                  </a:cubicBezTo>
                  <a:cubicBezTo>
                    <a:pt x="160" y="148"/>
                    <a:pt x="160" y="148"/>
                    <a:pt x="160" y="148"/>
                  </a:cubicBezTo>
                  <a:cubicBezTo>
                    <a:pt x="159" y="152"/>
                    <a:pt x="159" y="152"/>
                    <a:pt x="159" y="152"/>
                  </a:cubicBezTo>
                  <a:cubicBezTo>
                    <a:pt x="163" y="150"/>
                    <a:pt x="163" y="150"/>
                    <a:pt x="163" y="150"/>
                  </a:cubicBezTo>
                  <a:cubicBezTo>
                    <a:pt x="162" y="155"/>
                    <a:pt x="162" y="155"/>
                    <a:pt x="162" y="155"/>
                  </a:cubicBezTo>
                  <a:cubicBezTo>
                    <a:pt x="166" y="153"/>
                    <a:pt x="166" y="153"/>
                    <a:pt x="166" y="153"/>
                  </a:cubicBezTo>
                  <a:cubicBezTo>
                    <a:pt x="165" y="157"/>
                    <a:pt x="165" y="157"/>
                    <a:pt x="165" y="157"/>
                  </a:cubicBezTo>
                  <a:cubicBezTo>
                    <a:pt x="169" y="154"/>
                    <a:pt x="169" y="154"/>
                    <a:pt x="169" y="154"/>
                  </a:cubicBezTo>
                  <a:cubicBezTo>
                    <a:pt x="169" y="159"/>
                    <a:pt x="169" y="159"/>
                    <a:pt x="169" y="159"/>
                  </a:cubicBezTo>
                  <a:cubicBezTo>
                    <a:pt x="172" y="156"/>
                    <a:pt x="172" y="156"/>
                    <a:pt x="172" y="156"/>
                  </a:cubicBezTo>
                  <a:cubicBezTo>
                    <a:pt x="173" y="160"/>
                    <a:pt x="173" y="160"/>
                    <a:pt x="173" y="160"/>
                  </a:cubicBezTo>
                  <a:cubicBezTo>
                    <a:pt x="176" y="157"/>
                    <a:pt x="176" y="157"/>
                    <a:pt x="176" y="157"/>
                  </a:cubicBezTo>
                  <a:cubicBezTo>
                    <a:pt x="177" y="161"/>
                    <a:pt x="177" y="161"/>
                    <a:pt x="177" y="161"/>
                  </a:cubicBezTo>
                  <a:cubicBezTo>
                    <a:pt x="180" y="157"/>
                    <a:pt x="180" y="157"/>
                    <a:pt x="180" y="157"/>
                  </a:cubicBezTo>
                  <a:cubicBezTo>
                    <a:pt x="181" y="161"/>
                    <a:pt x="181" y="161"/>
                    <a:pt x="181" y="161"/>
                  </a:cubicBezTo>
                  <a:cubicBezTo>
                    <a:pt x="183" y="157"/>
                    <a:pt x="183" y="157"/>
                    <a:pt x="183" y="157"/>
                  </a:cubicBezTo>
                  <a:cubicBezTo>
                    <a:pt x="186" y="161"/>
                    <a:pt x="186" y="161"/>
                    <a:pt x="186" y="161"/>
                  </a:cubicBezTo>
                  <a:cubicBezTo>
                    <a:pt x="187" y="157"/>
                    <a:pt x="187" y="157"/>
                    <a:pt x="187" y="157"/>
                  </a:cubicBezTo>
                  <a:cubicBezTo>
                    <a:pt x="190" y="160"/>
                    <a:pt x="190" y="160"/>
                    <a:pt x="190" y="160"/>
                  </a:cubicBezTo>
                  <a:cubicBezTo>
                    <a:pt x="190" y="156"/>
                    <a:pt x="190" y="156"/>
                    <a:pt x="190" y="156"/>
                  </a:cubicBezTo>
                  <a:cubicBezTo>
                    <a:pt x="194" y="159"/>
                    <a:pt x="194" y="159"/>
                    <a:pt x="194" y="159"/>
                  </a:cubicBezTo>
                  <a:cubicBezTo>
                    <a:pt x="194" y="154"/>
                    <a:pt x="194" y="154"/>
                    <a:pt x="194" y="154"/>
                  </a:cubicBezTo>
                  <a:cubicBezTo>
                    <a:pt x="197" y="157"/>
                    <a:pt x="197" y="157"/>
                    <a:pt x="197" y="157"/>
                  </a:cubicBezTo>
                  <a:cubicBezTo>
                    <a:pt x="197" y="153"/>
                    <a:pt x="197" y="153"/>
                    <a:pt x="197" y="153"/>
                  </a:cubicBezTo>
                  <a:cubicBezTo>
                    <a:pt x="201" y="155"/>
                    <a:pt x="201" y="155"/>
                    <a:pt x="201" y="155"/>
                  </a:cubicBezTo>
                  <a:cubicBezTo>
                    <a:pt x="200" y="150"/>
                    <a:pt x="200" y="150"/>
                    <a:pt x="200" y="150"/>
                  </a:cubicBezTo>
                  <a:cubicBezTo>
                    <a:pt x="204" y="152"/>
                    <a:pt x="204" y="152"/>
                    <a:pt x="204" y="152"/>
                  </a:cubicBezTo>
                  <a:cubicBezTo>
                    <a:pt x="203" y="148"/>
                    <a:pt x="203" y="148"/>
                    <a:pt x="203" y="148"/>
                  </a:cubicBezTo>
                  <a:cubicBezTo>
                    <a:pt x="207" y="149"/>
                    <a:pt x="207" y="149"/>
                    <a:pt x="207" y="149"/>
                  </a:cubicBezTo>
                  <a:cubicBezTo>
                    <a:pt x="205" y="145"/>
                    <a:pt x="205" y="145"/>
                    <a:pt x="205" y="145"/>
                  </a:cubicBezTo>
                  <a:cubicBezTo>
                    <a:pt x="210" y="146"/>
                    <a:pt x="210" y="146"/>
                    <a:pt x="210" y="146"/>
                  </a:cubicBezTo>
                  <a:cubicBezTo>
                    <a:pt x="207" y="142"/>
                    <a:pt x="207" y="142"/>
                    <a:pt x="207" y="142"/>
                  </a:cubicBezTo>
                  <a:cubicBezTo>
                    <a:pt x="212" y="142"/>
                    <a:pt x="212" y="142"/>
                    <a:pt x="212" y="142"/>
                  </a:cubicBezTo>
                  <a:cubicBezTo>
                    <a:pt x="209" y="139"/>
                    <a:pt x="209" y="139"/>
                    <a:pt x="209" y="139"/>
                  </a:cubicBezTo>
                  <a:cubicBezTo>
                    <a:pt x="213" y="138"/>
                    <a:pt x="213" y="138"/>
                    <a:pt x="213" y="138"/>
                  </a:cubicBezTo>
                  <a:cubicBezTo>
                    <a:pt x="210" y="135"/>
                    <a:pt x="210" y="135"/>
                    <a:pt x="210" y="135"/>
                  </a:cubicBezTo>
                  <a:cubicBezTo>
                    <a:pt x="214" y="134"/>
                    <a:pt x="214" y="134"/>
                    <a:pt x="214" y="134"/>
                  </a:cubicBezTo>
                  <a:cubicBezTo>
                    <a:pt x="211" y="131"/>
                    <a:pt x="211" y="131"/>
                    <a:pt x="211" y="131"/>
                  </a:cubicBezTo>
                  <a:cubicBezTo>
                    <a:pt x="215" y="130"/>
                    <a:pt x="215" y="130"/>
                    <a:pt x="215" y="130"/>
                  </a:cubicBezTo>
                  <a:cubicBezTo>
                    <a:pt x="211" y="128"/>
                    <a:pt x="211" y="128"/>
                    <a:pt x="211" y="128"/>
                  </a:cubicBezTo>
                  <a:cubicBezTo>
                    <a:pt x="215" y="126"/>
                    <a:pt x="215" y="126"/>
                    <a:pt x="215" y="126"/>
                  </a:cubicBezTo>
                  <a:cubicBezTo>
                    <a:pt x="211" y="124"/>
                    <a:pt x="211" y="124"/>
                    <a:pt x="211" y="124"/>
                  </a:cubicBezTo>
                  <a:cubicBezTo>
                    <a:pt x="214" y="122"/>
                    <a:pt x="214" y="122"/>
                    <a:pt x="214" y="122"/>
                  </a:cubicBezTo>
                  <a:cubicBezTo>
                    <a:pt x="210" y="121"/>
                    <a:pt x="210" y="121"/>
                    <a:pt x="210" y="121"/>
                  </a:cubicBezTo>
                  <a:cubicBezTo>
                    <a:pt x="213" y="117"/>
                    <a:pt x="213" y="117"/>
                    <a:pt x="213" y="117"/>
                  </a:cubicBezTo>
                  <a:cubicBezTo>
                    <a:pt x="209" y="117"/>
                    <a:pt x="209" y="117"/>
                    <a:pt x="209" y="117"/>
                  </a:cubicBezTo>
                  <a:cubicBezTo>
                    <a:pt x="212" y="114"/>
                    <a:pt x="212" y="114"/>
                    <a:pt x="212" y="114"/>
                  </a:cubicBezTo>
                  <a:cubicBezTo>
                    <a:pt x="207" y="114"/>
                    <a:pt x="207" y="114"/>
                    <a:pt x="207" y="114"/>
                  </a:cubicBezTo>
                  <a:cubicBezTo>
                    <a:pt x="210" y="110"/>
                    <a:pt x="210" y="110"/>
                    <a:pt x="210" y="110"/>
                  </a:cubicBezTo>
                  <a:cubicBezTo>
                    <a:pt x="205" y="111"/>
                    <a:pt x="205" y="111"/>
                    <a:pt x="205" y="111"/>
                  </a:cubicBezTo>
                  <a:cubicBezTo>
                    <a:pt x="207" y="107"/>
                    <a:pt x="207" y="107"/>
                    <a:pt x="207" y="107"/>
                  </a:cubicBezTo>
                  <a:cubicBezTo>
                    <a:pt x="203" y="108"/>
                    <a:pt x="203" y="108"/>
                    <a:pt x="203" y="108"/>
                  </a:cubicBezTo>
                  <a:cubicBezTo>
                    <a:pt x="204" y="103"/>
                    <a:pt x="204" y="103"/>
                    <a:pt x="204" y="103"/>
                  </a:cubicBezTo>
                  <a:cubicBezTo>
                    <a:pt x="200" y="105"/>
                    <a:pt x="200" y="105"/>
                    <a:pt x="200" y="105"/>
                  </a:cubicBezTo>
                  <a:cubicBezTo>
                    <a:pt x="201" y="101"/>
                    <a:pt x="201" y="101"/>
                    <a:pt x="201" y="101"/>
                  </a:cubicBezTo>
                  <a:cubicBezTo>
                    <a:pt x="197" y="103"/>
                    <a:pt x="197" y="103"/>
                    <a:pt x="197" y="103"/>
                  </a:cubicBezTo>
                  <a:cubicBezTo>
                    <a:pt x="197" y="99"/>
                    <a:pt x="197" y="99"/>
                    <a:pt x="197" y="99"/>
                  </a:cubicBezTo>
                  <a:cubicBezTo>
                    <a:pt x="194" y="101"/>
                    <a:pt x="194" y="101"/>
                    <a:pt x="194" y="101"/>
                  </a:cubicBezTo>
                  <a:cubicBezTo>
                    <a:pt x="194" y="97"/>
                    <a:pt x="194" y="97"/>
                    <a:pt x="194" y="97"/>
                  </a:cubicBezTo>
                  <a:cubicBezTo>
                    <a:pt x="190" y="100"/>
                    <a:pt x="190" y="100"/>
                    <a:pt x="190" y="100"/>
                  </a:cubicBezTo>
                  <a:cubicBezTo>
                    <a:pt x="190" y="95"/>
                    <a:pt x="190" y="95"/>
                    <a:pt x="190" y="95"/>
                  </a:cubicBezTo>
                  <a:cubicBezTo>
                    <a:pt x="187" y="99"/>
                    <a:pt x="187" y="99"/>
                    <a:pt x="187" y="99"/>
                  </a:cubicBezTo>
                  <a:cubicBezTo>
                    <a:pt x="186" y="95"/>
                    <a:pt x="186" y="95"/>
                    <a:pt x="186" y="95"/>
                  </a:cubicBezTo>
                  <a:cubicBezTo>
                    <a:pt x="183" y="99"/>
                    <a:pt x="183" y="99"/>
                    <a:pt x="183" y="99"/>
                  </a:cubicBezTo>
                  <a:cubicBezTo>
                    <a:pt x="181" y="94"/>
                    <a:pt x="181" y="94"/>
                    <a:pt x="181" y="94"/>
                  </a:cubicBezTo>
                  <a:close/>
                  <a:moveTo>
                    <a:pt x="146" y="183"/>
                  </a:moveTo>
                  <a:cubicBezTo>
                    <a:pt x="145" y="183"/>
                    <a:pt x="145" y="184"/>
                    <a:pt x="145" y="184"/>
                  </a:cubicBezTo>
                  <a:cubicBezTo>
                    <a:pt x="145" y="184"/>
                    <a:pt x="145" y="184"/>
                    <a:pt x="145" y="184"/>
                  </a:cubicBezTo>
                  <a:cubicBezTo>
                    <a:pt x="143" y="192"/>
                    <a:pt x="143" y="192"/>
                    <a:pt x="143" y="192"/>
                  </a:cubicBezTo>
                  <a:cubicBezTo>
                    <a:pt x="158" y="190"/>
                    <a:pt x="158" y="190"/>
                    <a:pt x="158" y="190"/>
                  </a:cubicBezTo>
                  <a:cubicBezTo>
                    <a:pt x="166" y="202"/>
                    <a:pt x="166" y="202"/>
                    <a:pt x="166" y="202"/>
                  </a:cubicBezTo>
                  <a:cubicBezTo>
                    <a:pt x="171" y="188"/>
                    <a:pt x="171" y="188"/>
                    <a:pt x="171" y="188"/>
                  </a:cubicBezTo>
                  <a:cubicBezTo>
                    <a:pt x="171" y="188"/>
                    <a:pt x="171" y="188"/>
                    <a:pt x="171" y="188"/>
                  </a:cubicBezTo>
                  <a:cubicBezTo>
                    <a:pt x="171" y="187"/>
                    <a:pt x="171" y="187"/>
                    <a:pt x="171" y="187"/>
                  </a:cubicBezTo>
                  <a:cubicBezTo>
                    <a:pt x="171" y="187"/>
                    <a:pt x="171" y="187"/>
                    <a:pt x="171" y="187"/>
                  </a:cubicBezTo>
                  <a:cubicBezTo>
                    <a:pt x="179" y="163"/>
                    <a:pt x="179" y="163"/>
                    <a:pt x="179" y="163"/>
                  </a:cubicBezTo>
                  <a:cubicBezTo>
                    <a:pt x="179" y="162"/>
                    <a:pt x="179" y="162"/>
                    <a:pt x="179" y="162"/>
                  </a:cubicBezTo>
                  <a:cubicBezTo>
                    <a:pt x="176" y="166"/>
                    <a:pt x="176" y="166"/>
                    <a:pt x="176" y="166"/>
                  </a:cubicBezTo>
                  <a:cubicBezTo>
                    <a:pt x="175" y="161"/>
                    <a:pt x="175" y="161"/>
                    <a:pt x="175" y="161"/>
                  </a:cubicBezTo>
                  <a:cubicBezTo>
                    <a:pt x="172" y="165"/>
                    <a:pt x="172" y="165"/>
                    <a:pt x="172" y="165"/>
                  </a:cubicBezTo>
                  <a:cubicBezTo>
                    <a:pt x="171" y="160"/>
                    <a:pt x="171" y="160"/>
                    <a:pt x="171" y="160"/>
                  </a:cubicBezTo>
                  <a:cubicBezTo>
                    <a:pt x="167" y="164"/>
                    <a:pt x="167" y="164"/>
                    <a:pt x="167" y="164"/>
                  </a:cubicBezTo>
                  <a:cubicBezTo>
                    <a:pt x="167" y="159"/>
                    <a:pt x="167" y="159"/>
                    <a:pt x="167" y="159"/>
                  </a:cubicBezTo>
                  <a:cubicBezTo>
                    <a:pt x="163" y="162"/>
                    <a:pt x="163" y="162"/>
                    <a:pt x="163" y="162"/>
                  </a:cubicBezTo>
                  <a:cubicBezTo>
                    <a:pt x="163" y="157"/>
                    <a:pt x="163" y="157"/>
                    <a:pt x="163" y="157"/>
                  </a:cubicBezTo>
                  <a:cubicBezTo>
                    <a:pt x="159" y="159"/>
                    <a:pt x="159" y="159"/>
                    <a:pt x="159" y="159"/>
                  </a:cubicBezTo>
                  <a:cubicBezTo>
                    <a:pt x="160" y="154"/>
                    <a:pt x="160" y="154"/>
                    <a:pt x="160" y="154"/>
                  </a:cubicBezTo>
                  <a:cubicBezTo>
                    <a:pt x="155" y="156"/>
                    <a:pt x="155" y="156"/>
                    <a:pt x="155" y="156"/>
                  </a:cubicBezTo>
                  <a:cubicBezTo>
                    <a:pt x="157" y="152"/>
                    <a:pt x="157" y="152"/>
                    <a:pt x="157" y="152"/>
                  </a:cubicBezTo>
                  <a:cubicBezTo>
                    <a:pt x="157" y="152"/>
                    <a:pt x="157" y="152"/>
                    <a:pt x="157" y="152"/>
                  </a:cubicBezTo>
                  <a:cubicBezTo>
                    <a:pt x="148" y="177"/>
                    <a:pt x="148" y="177"/>
                    <a:pt x="148" y="177"/>
                  </a:cubicBezTo>
                  <a:cubicBezTo>
                    <a:pt x="148" y="177"/>
                    <a:pt x="148" y="177"/>
                    <a:pt x="148" y="178"/>
                  </a:cubicBezTo>
                  <a:cubicBezTo>
                    <a:pt x="148" y="178"/>
                    <a:pt x="148" y="178"/>
                    <a:pt x="148" y="178"/>
                  </a:cubicBezTo>
                  <a:cubicBezTo>
                    <a:pt x="146" y="183"/>
                    <a:pt x="146" y="183"/>
                    <a:pt x="146" y="183"/>
                  </a:cubicBezTo>
                  <a:cubicBezTo>
                    <a:pt x="146" y="183"/>
                    <a:pt x="146" y="183"/>
                    <a:pt x="146" y="183"/>
                  </a:cubicBezTo>
                  <a:close/>
                  <a:moveTo>
                    <a:pt x="210" y="149"/>
                  </a:moveTo>
                  <a:cubicBezTo>
                    <a:pt x="207" y="148"/>
                    <a:pt x="207" y="148"/>
                    <a:pt x="207" y="148"/>
                  </a:cubicBezTo>
                  <a:cubicBezTo>
                    <a:pt x="209" y="153"/>
                    <a:pt x="209" y="153"/>
                    <a:pt x="209" y="153"/>
                  </a:cubicBezTo>
                  <a:cubicBezTo>
                    <a:pt x="204" y="152"/>
                    <a:pt x="204" y="152"/>
                    <a:pt x="204" y="152"/>
                  </a:cubicBezTo>
                  <a:cubicBezTo>
                    <a:pt x="206" y="156"/>
                    <a:pt x="206" y="156"/>
                    <a:pt x="206" y="156"/>
                  </a:cubicBezTo>
                  <a:cubicBezTo>
                    <a:pt x="201" y="154"/>
                    <a:pt x="201" y="154"/>
                    <a:pt x="201" y="154"/>
                  </a:cubicBezTo>
                  <a:cubicBezTo>
                    <a:pt x="202" y="159"/>
                    <a:pt x="202" y="159"/>
                    <a:pt x="202" y="159"/>
                  </a:cubicBezTo>
                  <a:cubicBezTo>
                    <a:pt x="198" y="157"/>
                    <a:pt x="198" y="157"/>
                    <a:pt x="198" y="157"/>
                  </a:cubicBezTo>
                  <a:cubicBezTo>
                    <a:pt x="199" y="162"/>
                    <a:pt x="199" y="162"/>
                    <a:pt x="199" y="162"/>
                  </a:cubicBezTo>
                  <a:cubicBezTo>
                    <a:pt x="195" y="159"/>
                    <a:pt x="195" y="159"/>
                    <a:pt x="195" y="159"/>
                  </a:cubicBezTo>
                  <a:cubicBezTo>
                    <a:pt x="194" y="164"/>
                    <a:pt x="194" y="164"/>
                    <a:pt x="194" y="164"/>
                  </a:cubicBezTo>
                  <a:cubicBezTo>
                    <a:pt x="191" y="160"/>
                    <a:pt x="191" y="160"/>
                    <a:pt x="191" y="160"/>
                  </a:cubicBezTo>
                  <a:cubicBezTo>
                    <a:pt x="190" y="165"/>
                    <a:pt x="190" y="165"/>
                    <a:pt x="190" y="165"/>
                  </a:cubicBezTo>
                  <a:cubicBezTo>
                    <a:pt x="188" y="163"/>
                    <a:pt x="188" y="163"/>
                    <a:pt x="188" y="163"/>
                  </a:cubicBezTo>
                  <a:cubicBezTo>
                    <a:pt x="195" y="183"/>
                    <a:pt x="195" y="183"/>
                    <a:pt x="195" y="183"/>
                  </a:cubicBezTo>
                  <a:cubicBezTo>
                    <a:pt x="195" y="183"/>
                    <a:pt x="195" y="183"/>
                    <a:pt x="195" y="183"/>
                  </a:cubicBezTo>
                  <a:cubicBezTo>
                    <a:pt x="196" y="184"/>
                    <a:pt x="196" y="184"/>
                    <a:pt x="196" y="184"/>
                  </a:cubicBezTo>
                  <a:cubicBezTo>
                    <a:pt x="201" y="200"/>
                    <a:pt x="201" y="200"/>
                    <a:pt x="201" y="200"/>
                  </a:cubicBezTo>
                  <a:cubicBezTo>
                    <a:pt x="209" y="188"/>
                    <a:pt x="209" y="188"/>
                    <a:pt x="209" y="188"/>
                  </a:cubicBezTo>
                  <a:cubicBezTo>
                    <a:pt x="224" y="190"/>
                    <a:pt x="224" y="190"/>
                    <a:pt x="224" y="190"/>
                  </a:cubicBezTo>
                  <a:cubicBezTo>
                    <a:pt x="210" y="149"/>
                    <a:pt x="210" y="149"/>
                    <a:pt x="210" y="149"/>
                  </a:cubicBezTo>
                  <a:close/>
                  <a:moveTo>
                    <a:pt x="181" y="103"/>
                  </a:moveTo>
                  <a:cubicBezTo>
                    <a:pt x="175" y="103"/>
                    <a:pt x="168" y="106"/>
                    <a:pt x="164" y="110"/>
                  </a:cubicBezTo>
                  <a:cubicBezTo>
                    <a:pt x="159" y="115"/>
                    <a:pt x="157" y="121"/>
                    <a:pt x="157" y="128"/>
                  </a:cubicBezTo>
                  <a:cubicBezTo>
                    <a:pt x="157" y="135"/>
                    <a:pt x="159" y="141"/>
                    <a:pt x="164" y="145"/>
                  </a:cubicBezTo>
                  <a:cubicBezTo>
                    <a:pt x="168" y="150"/>
                    <a:pt x="175" y="153"/>
                    <a:pt x="181" y="153"/>
                  </a:cubicBezTo>
                  <a:cubicBezTo>
                    <a:pt x="188" y="153"/>
                    <a:pt x="194" y="150"/>
                    <a:pt x="199" y="145"/>
                  </a:cubicBezTo>
                  <a:cubicBezTo>
                    <a:pt x="203" y="141"/>
                    <a:pt x="206" y="135"/>
                    <a:pt x="206" y="128"/>
                  </a:cubicBezTo>
                  <a:cubicBezTo>
                    <a:pt x="206" y="121"/>
                    <a:pt x="203" y="115"/>
                    <a:pt x="199" y="110"/>
                  </a:cubicBezTo>
                  <a:cubicBezTo>
                    <a:pt x="194" y="106"/>
                    <a:pt x="188" y="103"/>
                    <a:pt x="181" y="103"/>
                  </a:cubicBezTo>
                  <a:close/>
                  <a:moveTo>
                    <a:pt x="198" y="111"/>
                  </a:moveTo>
                  <a:cubicBezTo>
                    <a:pt x="194" y="107"/>
                    <a:pt x="188" y="104"/>
                    <a:pt x="181" y="104"/>
                  </a:cubicBezTo>
                  <a:cubicBezTo>
                    <a:pt x="175" y="104"/>
                    <a:pt x="169" y="107"/>
                    <a:pt x="165" y="111"/>
                  </a:cubicBezTo>
                  <a:cubicBezTo>
                    <a:pt x="161" y="115"/>
                    <a:pt x="158" y="121"/>
                    <a:pt x="158" y="128"/>
                  </a:cubicBezTo>
                  <a:cubicBezTo>
                    <a:pt x="158" y="134"/>
                    <a:pt x="161" y="140"/>
                    <a:pt x="165" y="144"/>
                  </a:cubicBezTo>
                  <a:cubicBezTo>
                    <a:pt x="169" y="149"/>
                    <a:pt x="175" y="151"/>
                    <a:pt x="181" y="151"/>
                  </a:cubicBezTo>
                  <a:cubicBezTo>
                    <a:pt x="188" y="151"/>
                    <a:pt x="194" y="149"/>
                    <a:pt x="198" y="144"/>
                  </a:cubicBezTo>
                  <a:cubicBezTo>
                    <a:pt x="202" y="140"/>
                    <a:pt x="205" y="134"/>
                    <a:pt x="205" y="128"/>
                  </a:cubicBezTo>
                  <a:cubicBezTo>
                    <a:pt x="205" y="121"/>
                    <a:pt x="202" y="115"/>
                    <a:pt x="198" y="111"/>
                  </a:cubicBezTo>
                  <a:close/>
                  <a:moveTo>
                    <a:pt x="23" y="23"/>
                  </a:moveTo>
                  <a:cubicBezTo>
                    <a:pt x="23" y="138"/>
                    <a:pt x="23" y="138"/>
                    <a:pt x="23" y="138"/>
                  </a:cubicBezTo>
                  <a:cubicBezTo>
                    <a:pt x="148" y="138"/>
                    <a:pt x="148" y="138"/>
                    <a:pt x="148" y="138"/>
                  </a:cubicBezTo>
                  <a:cubicBezTo>
                    <a:pt x="150" y="136"/>
                    <a:pt x="150" y="136"/>
                    <a:pt x="150" y="136"/>
                  </a:cubicBezTo>
                  <a:cubicBezTo>
                    <a:pt x="145" y="135"/>
                    <a:pt x="145" y="135"/>
                    <a:pt x="145" y="135"/>
                  </a:cubicBezTo>
                  <a:cubicBezTo>
                    <a:pt x="149" y="132"/>
                    <a:pt x="149" y="132"/>
                    <a:pt x="149" y="132"/>
                  </a:cubicBezTo>
                  <a:cubicBezTo>
                    <a:pt x="145" y="130"/>
                    <a:pt x="145" y="130"/>
                    <a:pt x="145" y="130"/>
                  </a:cubicBezTo>
                  <a:cubicBezTo>
                    <a:pt x="149" y="128"/>
                    <a:pt x="149" y="128"/>
                    <a:pt x="149" y="128"/>
                  </a:cubicBezTo>
                  <a:cubicBezTo>
                    <a:pt x="145" y="125"/>
                    <a:pt x="145" y="125"/>
                    <a:pt x="145" y="125"/>
                  </a:cubicBezTo>
                  <a:cubicBezTo>
                    <a:pt x="149" y="124"/>
                    <a:pt x="149" y="124"/>
                    <a:pt x="149" y="124"/>
                  </a:cubicBezTo>
                  <a:cubicBezTo>
                    <a:pt x="145" y="121"/>
                    <a:pt x="145" y="121"/>
                    <a:pt x="145" y="121"/>
                  </a:cubicBezTo>
                  <a:cubicBezTo>
                    <a:pt x="150" y="120"/>
                    <a:pt x="150" y="120"/>
                    <a:pt x="150" y="120"/>
                  </a:cubicBezTo>
                  <a:cubicBezTo>
                    <a:pt x="146" y="116"/>
                    <a:pt x="146" y="116"/>
                    <a:pt x="146" y="116"/>
                  </a:cubicBezTo>
                  <a:cubicBezTo>
                    <a:pt x="151" y="116"/>
                    <a:pt x="151" y="116"/>
                    <a:pt x="151" y="116"/>
                  </a:cubicBezTo>
                  <a:cubicBezTo>
                    <a:pt x="148" y="112"/>
                    <a:pt x="148" y="112"/>
                    <a:pt x="148" y="112"/>
                  </a:cubicBezTo>
                  <a:cubicBezTo>
                    <a:pt x="153" y="112"/>
                    <a:pt x="153" y="112"/>
                    <a:pt x="153" y="112"/>
                  </a:cubicBezTo>
                  <a:cubicBezTo>
                    <a:pt x="150" y="108"/>
                    <a:pt x="150" y="108"/>
                    <a:pt x="150" y="108"/>
                  </a:cubicBezTo>
                  <a:cubicBezTo>
                    <a:pt x="155" y="109"/>
                    <a:pt x="155" y="109"/>
                    <a:pt x="155" y="109"/>
                  </a:cubicBezTo>
                  <a:cubicBezTo>
                    <a:pt x="153" y="104"/>
                    <a:pt x="153" y="104"/>
                    <a:pt x="153" y="104"/>
                  </a:cubicBezTo>
                  <a:cubicBezTo>
                    <a:pt x="158" y="106"/>
                    <a:pt x="158" y="106"/>
                    <a:pt x="158" y="106"/>
                  </a:cubicBezTo>
                  <a:cubicBezTo>
                    <a:pt x="156" y="101"/>
                    <a:pt x="156" y="101"/>
                    <a:pt x="156" y="101"/>
                  </a:cubicBezTo>
                  <a:cubicBezTo>
                    <a:pt x="161" y="103"/>
                    <a:pt x="161" y="103"/>
                    <a:pt x="161" y="103"/>
                  </a:cubicBezTo>
                  <a:cubicBezTo>
                    <a:pt x="160" y="98"/>
                    <a:pt x="160" y="98"/>
                    <a:pt x="160" y="98"/>
                  </a:cubicBezTo>
                  <a:cubicBezTo>
                    <a:pt x="164" y="100"/>
                    <a:pt x="164" y="100"/>
                    <a:pt x="164" y="100"/>
                  </a:cubicBezTo>
                  <a:cubicBezTo>
                    <a:pt x="164" y="95"/>
                    <a:pt x="164" y="95"/>
                    <a:pt x="164" y="95"/>
                  </a:cubicBezTo>
                  <a:cubicBezTo>
                    <a:pt x="168" y="98"/>
                    <a:pt x="168" y="98"/>
                    <a:pt x="168" y="98"/>
                  </a:cubicBezTo>
                  <a:cubicBezTo>
                    <a:pt x="168" y="93"/>
                    <a:pt x="168" y="93"/>
                    <a:pt x="168" y="93"/>
                  </a:cubicBezTo>
                  <a:cubicBezTo>
                    <a:pt x="171" y="97"/>
                    <a:pt x="171" y="97"/>
                    <a:pt x="171" y="97"/>
                  </a:cubicBezTo>
                  <a:cubicBezTo>
                    <a:pt x="172" y="92"/>
                    <a:pt x="172" y="92"/>
                    <a:pt x="172" y="92"/>
                  </a:cubicBezTo>
                  <a:cubicBezTo>
                    <a:pt x="175" y="96"/>
                    <a:pt x="175" y="96"/>
                    <a:pt x="175" y="96"/>
                  </a:cubicBezTo>
                  <a:cubicBezTo>
                    <a:pt x="177" y="91"/>
                    <a:pt x="177" y="91"/>
                    <a:pt x="177" y="91"/>
                  </a:cubicBezTo>
                  <a:cubicBezTo>
                    <a:pt x="179" y="95"/>
                    <a:pt x="179" y="95"/>
                    <a:pt x="179" y="95"/>
                  </a:cubicBezTo>
                  <a:cubicBezTo>
                    <a:pt x="181" y="91"/>
                    <a:pt x="181" y="91"/>
                    <a:pt x="181" y="91"/>
                  </a:cubicBezTo>
                  <a:cubicBezTo>
                    <a:pt x="183" y="95"/>
                    <a:pt x="183" y="95"/>
                    <a:pt x="183" y="95"/>
                  </a:cubicBezTo>
                  <a:cubicBezTo>
                    <a:pt x="186" y="91"/>
                    <a:pt x="186" y="91"/>
                    <a:pt x="186" y="91"/>
                  </a:cubicBezTo>
                  <a:cubicBezTo>
                    <a:pt x="187" y="96"/>
                    <a:pt x="187" y="96"/>
                    <a:pt x="187" y="96"/>
                  </a:cubicBezTo>
                  <a:cubicBezTo>
                    <a:pt x="191" y="92"/>
                    <a:pt x="191" y="92"/>
                    <a:pt x="191" y="92"/>
                  </a:cubicBezTo>
                  <a:cubicBezTo>
                    <a:pt x="191" y="97"/>
                    <a:pt x="191" y="97"/>
                    <a:pt x="191" y="97"/>
                  </a:cubicBezTo>
                  <a:cubicBezTo>
                    <a:pt x="195" y="93"/>
                    <a:pt x="195" y="93"/>
                    <a:pt x="195" y="93"/>
                  </a:cubicBezTo>
                  <a:cubicBezTo>
                    <a:pt x="195" y="98"/>
                    <a:pt x="195" y="98"/>
                    <a:pt x="195" y="98"/>
                  </a:cubicBezTo>
                  <a:cubicBezTo>
                    <a:pt x="199" y="95"/>
                    <a:pt x="199" y="95"/>
                    <a:pt x="199" y="95"/>
                  </a:cubicBezTo>
                  <a:cubicBezTo>
                    <a:pt x="199" y="100"/>
                    <a:pt x="199" y="100"/>
                    <a:pt x="199" y="100"/>
                  </a:cubicBezTo>
                  <a:cubicBezTo>
                    <a:pt x="203" y="98"/>
                    <a:pt x="203" y="98"/>
                    <a:pt x="203" y="98"/>
                  </a:cubicBezTo>
                  <a:cubicBezTo>
                    <a:pt x="202" y="103"/>
                    <a:pt x="202" y="103"/>
                    <a:pt x="202" y="103"/>
                  </a:cubicBezTo>
                  <a:cubicBezTo>
                    <a:pt x="207" y="101"/>
                    <a:pt x="207" y="101"/>
                    <a:pt x="207" y="101"/>
                  </a:cubicBezTo>
                  <a:cubicBezTo>
                    <a:pt x="205" y="106"/>
                    <a:pt x="205" y="106"/>
                    <a:pt x="205" y="106"/>
                  </a:cubicBezTo>
                  <a:cubicBezTo>
                    <a:pt x="207" y="105"/>
                    <a:pt x="207" y="105"/>
                    <a:pt x="207" y="105"/>
                  </a:cubicBezTo>
                  <a:cubicBezTo>
                    <a:pt x="207" y="23"/>
                    <a:pt x="207" y="23"/>
                    <a:pt x="207" y="23"/>
                  </a:cubicBezTo>
                  <a:cubicBezTo>
                    <a:pt x="23" y="23"/>
                    <a:pt x="23" y="23"/>
                    <a:pt x="23" y="23"/>
                  </a:cubicBezTo>
                  <a:close/>
                  <a:moveTo>
                    <a:pt x="34" y="126"/>
                  </a:moveTo>
                  <a:cubicBezTo>
                    <a:pt x="34" y="130"/>
                    <a:pt x="34" y="130"/>
                    <a:pt x="34" y="130"/>
                  </a:cubicBezTo>
                  <a:cubicBezTo>
                    <a:pt x="69" y="130"/>
                    <a:pt x="69" y="130"/>
                    <a:pt x="69" y="130"/>
                  </a:cubicBezTo>
                  <a:cubicBezTo>
                    <a:pt x="69" y="126"/>
                    <a:pt x="69" y="126"/>
                    <a:pt x="69" y="126"/>
                  </a:cubicBezTo>
                  <a:cubicBezTo>
                    <a:pt x="34" y="126"/>
                    <a:pt x="34" y="126"/>
                    <a:pt x="34" y="126"/>
                  </a:cubicBezTo>
                  <a:close/>
                  <a:moveTo>
                    <a:pt x="90" y="126"/>
                  </a:moveTo>
                  <a:cubicBezTo>
                    <a:pt x="90" y="130"/>
                    <a:pt x="90" y="130"/>
                    <a:pt x="90" y="130"/>
                  </a:cubicBezTo>
                  <a:cubicBezTo>
                    <a:pt x="125" y="130"/>
                    <a:pt x="125" y="130"/>
                    <a:pt x="125" y="130"/>
                  </a:cubicBezTo>
                  <a:cubicBezTo>
                    <a:pt x="125" y="126"/>
                    <a:pt x="125" y="126"/>
                    <a:pt x="125" y="126"/>
                  </a:cubicBezTo>
                  <a:cubicBezTo>
                    <a:pt x="90" y="126"/>
                    <a:pt x="90" y="126"/>
                    <a:pt x="90" y="126"/>
                  </a:cubicBezTo>
                  <a:close/>
                  <a:moveTo>
                    <a:pt x="45" y="55"/>
                  </a:moveTo>
                  <a:cubicBezTo>
                    <a:pt x="45" y="58"/>
                    <a:pt x="45" y="58"/>
                    <a:pt x="45" y="58"/>
                  </a:cubicBezTo>
                  <a:cubicBezTo>
                    <a:pt x="185" y="58"/>
                    <a:pt x="185" y="58"/>
                    <a:pt x="185" y="58"/>
                  </a:cubicBezTo>
                  <a:cubicBezTo>
                    <a:pt x="185" y="55"/>
                    <a:pt x="185" y="55"/>
                    <a:pt x="185" y="55"/>
                  </a:cubicBezTo>
                  <a:cubicBezTo>
                    <a:pt x="45" y="55"/>
                    <a:pt x="45" y="55"/>
                    <a:pt x="45" y="55"/>
                  </a:cubicBezTo>
                  <a:close/>
                  <a:moveTo>
                    <a:pt x="45" y="44"/>
                  </a:moveTo>
                  <a:cubicBezTo>
                    <a:pt x="45" y="48"/>
                    <a:pt x="45" y="48"/>
                    <a:pt x="45" y="48"/>
                  </a:cubicBezTo>
                  <a:cubicBezTo>
                    <a:pt x="185" y="48"/>
                    <a:pt x="185" y="48"/>
                    <a:pt x="185" y="48"/>
                  </a:cubicBezTo>
                  <a:cubicBezTo>
                    <a:pt x="185" y="44"/>
                    <a:pt x="185" y="44"/>
                    <a:pt x="185" y="44"/>
                  </a:cubicBezTo>
                  <a:cubicBezTo>
                    <a:pt x="45" y="44"/>
                    <a:pt x="45" y="44"/>
                    <a:pt x="45" y="44"/>
                  </a:cubicBezTo>
                  <a:close/>
                  <a:moveTo>
                    <a:pt x="45" y="64"/>
                  </a:moveTo>
                  <a:cubicBezTo>
                    <a:pt x="45" y="68"/>
                    <a:pt x="45" y="68"/>
                    <a:pt x="45" y="68"/>
                  </a:cubicBezTo>
                  <a:cubicBezTo>
                    <a:pt x="185" y="68"/>
                    <a:pt x="185" y="68"/>
                    <a:pt x="185" y="68"/>
                  </a:cubicBezTo>
                  <a:cubicBezTo>
                    <a:pt x="185" y="64"/>
                    <a:pt x="185" y="64"/>
                    <a:pt x="185" y="64"/>
                  </a:cubicBezTo>
                  <a:cubicBezTo>
                    <a:pt x="45" y="64"/>
                    <a:pt x="45" y="64"/>
                    <a:pt x="45" y="64"/>
                  </a:cubicBezTo>
                  <a:close/>
                  <a:moveTo>
                    <a:pt x="45" y="84"/>
                  </a:moveTo>
                  <a:cubicBezTo>
                    <a:pt x="45" y="88"/>
                    <a:pt x="45" y="88"/>
                    <a:pt x="45" y="88"/>
                  </a:cubicBezTo>
                  <a:cubicBezTo>
                    <a:pt x="156" y="88"/>
                    <a:pt x="156" y="88"/>
                    <a:pt x="156" y="88"/>
                  </a:cubicBezTo>
                  <a:cubicBezTo>
                    <a:pt x="156" y="84"/>
                    <a:pt x="156" y="84"/>
                    <a:pt x="156" y="84"/>
                  </a:cubicBezTo>
                  <a:cubicBezTo>
                    <a:pt x="45" y="84"/>
                    <a:pt x="45" y="84"/>
                    <a:pt x="45" y="84"/>
                  </a:cubicBezTo>
                  <a:close/>
                  <a:moveTo>
                    <a:pt x="45" y="74"/>
                  </a:moveTo>
                  <a:cubicBezTo>
                    <a:pt x="45" y="78"/>
                    <a:pt x="45" y="78"/>
                    <a:pt x="45" y="78"/>
                  </a:cubicBezTo>
                  <a:cubicBezTo>
                    <a:pt x="156" y="78"/>
                    <a:pt x="156" y="78"/>
                    <a:pt x="156" y="78"/>
                  </a:cubicBezTo>
                  <a:cubicBezTo>
                    <a:pt x="156" y="74"/>
                    <a:pt x="156" y="74"/>
                    <a:pt x="156" y="74"/>
                  </a:cubicBezTo>
                  <a:lnTo>
                    <a:pt x="45" y="74"/>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2" name="组合 1"/>
          <p:cNvGrpSpPr>
            <a:grpSpLocks/>
          </p:cNvGrpSpPr>
          <p:nvPr/>
        </p:nvGrpSpPr>
        <p:grpSpPr bwMode="auto">
          <a:xfrm>
            <a:off x="5048250" y="1609725"/>
            <a:ext cx="742950" cy="742950"/>
            <a:chOff x="5047737" y="1609725"/>
            <a:chExt cx="742950" cy="742950"/>
          </a:xfrm>
          <a:solidFill>
            <a:srgbClr val="92D050"/>
          </a:solidFill>
        </p:grpSpPr>
        <p:sp>
          <p:nvSpPr>
            <p:cNvPr id="14353" name="椭圆 14"/>
            <p:cNvSpPr>
              <a:spLocks noChangeArrowheads="1"/>
            </p:cNvSpPr>
            <p:nvPr/>
          </p:nvSpPr>
          <p:spPr bwMode="auto">
            <a:xfrm>
              <a:off x="5047737" y="1609725"/>
              <a:ext cx="742950" cy="742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4354" name="Freeform 5"/>
            <p:cNvSpPr>
              <a:spLocks noEditPoints="1" noChangeArrowheads="1"/>
            </p:cNvSpPr>
            <p:nvPr/>
          </p:nvSpPr>
          <p:spPr bwMode="auto">
            <a:xfrm>
              <a:off x="5196927" y="1812154"/>
              <a:ext cx="482670" cy="388892"/>
            </a:xfrm>
            <a:custGeom>
              <a:avLst/>
              <a:gdLst>
                <a:gd name="T0" fmla="*/ 17 w 71"/>
                <a:gd name="T1" fmla="*/ 2 h 57"/>
                <a:gd name="T2" fmla="*/ 49 w 71"/>
                <a:gd name="T3" fmla="*/ 2 h 57"/>
                <a:gd name="T4" fmla="*/ 66 w 71"/>
                <a:gd name="T5" fmla="*/ 5 h 57"/>
                <a:gd name="T6" fmla="*/ 61 w 71"/>
                <a:gd name="T7" fmla="*/ 21 h 57"/>
                <a:gd name="T8" fmla="*/ 48 w 71"/>
                <a:gd name="T9" fmla="*/ 6 h 57"/>
                <a:gd name="T10" fmla="*/ 35 w 71"/>
                <a:gd name="T11" fmla="*/ 44 h 57"/>
                <a:gd name="T12" fmla="*/ 40 w 71"/>
                <a:gd name="T13" fmla="*/ 47 h 57"/>
                <a:gd name="T14" fmla="*/ 41 w 71"/>
                <a:gd name="T15" fmla="*/ 48 h 57"/>
                <a:gd name="T16" fmla="*/ 33 w 71"/>
                <a:gd name="T17" fmla="*/ 49 h 57"/>
                <a:gd name="T18" fmla="*/ 18 w 71"/>
                <a:gd name="T19" fmla="*/ 49 h 57"/>
                <a:gd name="T20" fmla="*/ 0 w 71"/>
                <a:gd name="T21" fmla="*/ 47 h 57"/>
                <a:gd name="T22" fmla="*/ 2 w 71"/>
                <a:gd name="T23" fmla="*/ 2 h 57"/>
                <a:gd name="T24" fmla="*/ 49 w 71"/>
                <a:gd name="T25" fmla="*/ 30 h 57"/>
                <a:gd name="T26" fmla="*/ 47 w 71"/>
                <a:gd name="T27" fmla="*/ 42 h 57"/>
                <a:gd name="T28" fmla="*/ 59 w 71"/>
                <a:gd name="T29" fmla="*/ 43 h 57"/>
                <a:gd name="T30" fmla="*/ 60 w 71"/>
                <a:gd name="T31" fmla="*/ 31 h 57"/>
                <a:gd name="T32" fmla="*/ 46 w 71"/>
                <a:gd name="T33" fmla="*/ 27 h 57"/>
                <a:gd name="T34" fmla="*/ 44 w 71"/>
                <a:gd name="T35" fmla="*/ 44 h 57"/>
                <a:gd name="T36" fmla="*/ 60 w 71"/>
                <a:gd name="T37" fmla="*/ 48 h 57"/>
                <a:gd name="T38" fmla="*/ 65 w 71"/>
                <a:gd name="T39" fmla="*/ 55 h 57"/>
                <a:gd name="T40" fmla="*/ 69 w 71"/>
                <a:gd name="T41" fmla="*/ 56 h 57"/>
                <a:gd name="T42" fmla="*/ 65 w 71"/>
                <a:gd name="T43" fmla="*/ 46 h 57"/>
                <a:gd name="T44" fmla="*/ 66 w 71"/>
                <a:gd name="T45" fmla="*/ 38 h 57"/>
                <a:gd name="T46" fmla="*/ 55 w 71"/>
                <a:gd name="T47" fmla="*/ 24 h 57"/>
                <a:gd name="T48" fmla="*/ 48 w 71"/>
                <a:gd name="T49" fmla="*/ 37 h 57"/>
                <a:gd name="T50" fmla="*/ 48 w 71"/>
                <a:gd name="T51" fmla="*/ 37 h 57"/>
                <a:gd name="T52" fmla="*/ 38 w 71"/>
                <a:gd name="T53" fmla="*/ 15 h 57"/>
                <a:gd name="T54" fmla="*/ 58 w 71"/>
                <a:gd name="T55" fmla="*/ 19 h 57"/>
                <a:gd name="T56" fmla="*/ 58 w 71"/>
                <a:gd name="T57" fmla="*/ 12 h 57"/>
                <a:gd name="T58" fmla="*/ 38 w 71"/>
                <a:gd name="T59" fmla="*/ 12 h 57"/>
                <a:gd name="T60" fmla="*/ 58 w 71"/>
                <a:gd name="T61" fmla="*/ 12 h 57"/>
                <a:gd name="T62" fmla="*/ 8 w 71"/>
                <a:gd name="T63" fmla="*/ 41 h 57"/>
                <a:gd name="T64" fmla="*/ 28 w 71"/>
                <a:gd name="T65" fmla="*/ 38 h 57"/>
                <a:gd name="T66" fmla="*/ 8 w 71"/>
                <a:gd name="T67" fmla="*/ 34 h 57"/>
                <a:gd name="T68" fmla="*/ 28 w 71"/>
                <a:gd name="T69" fmla="*/ 33 h 57"/>
                <a:gd name="T70" fmla="*/ 8 w 71"/>
                <a:gd name="T71" fmla="*/ 34 h 57"/>
                <a:gd name="T72" fmla="*/ 8 w 71"/>
                <a:gd name="T73" fmla="*/ 30 h 57"/>
                <a:gd name="T74" fmla="*/ 28 w 71"/>
                <a:gd name="T75" fmla="*/ 26 h 57"/>
                <a:gd name="T76" fmla="*/ 18 w 71"/>
                <a:gd name="T77" fmla="*/ 21 h 57"/>
                <a:gd name="T78" fmla="*/ 28 w 71"/>
                <a:gd name="T79" fmla="*/ 22 h 57"/>
                <a:gd name="T80" fmla="*/ 18 w 71"/>
                <a:gd name="T81" fmla="*/ 21 h 57"/>
                <a:gd name="T82" fmla="*/ 18 w 71"/>
                <a:gd name="T83" fmla="*/ 17 h 57"/>
                <a:gd name="T84" fmla="*/ 28 w 71"/>
                <a:gd name="T85" fmla="*/ 15 h 57"/>
                <a:gd name="T86" fmla="*/ 18 w 71"/>
                <a:gd name="T87" fmla="*/ 11 h 57"/>
                <a:gd name="T88" fmla="*/ 28 w 71"/>
                <a:gd name="T89" fmla="*/ 12 h 57"/>
                <a:gd name="T90" fmla="*/ 18 w 71"/>
                <a:gd name="T91" fmla="*/ 11 h 57"/>
                <a:gd name="T92" fmla="*/ 8 w 71"/>
                <a:gd name="T93" fmla="*/ 25 h 57"/>
                <a:gd name="T94" fmla="*/ 16 w 71"/>
                <a:gd name="T95" fmla="*/ 11 h 57"/>
                <a:gd name="T96" fmla="*/ 17 w 71"/>
                <a:gd name="T97" fmla="*/ 6 h 57"/>
                <a:gd name="T98" fmla="*/ 4 w 71"/>
                <a:gd name="T99" fmla="*/ 45 h 57"/>
                <a:gd name="T100" fmla="*/ 30 w 71"/>
                <a:gd name="T101" fmla="*/ 44 h 57"/>
                <a:gd name="T102" fmla="*/ 17 w 71"/>
                <a:gd name="T103"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57">
                  <a:moveTo>
                    <a:pt x="2" y="2"/>
                  </a:moveTo>
                  <a:cubicBezTo>
                    <a:pt x="7" y="3"/>
                    <a:pt x="12" y="2"/>
                    <a:pt x="17" y="2"/>
                  </a:cubicBezTo>
                  <a:cubicBezTo>
                    <a:pt x="23" y="1"/>
                    <a:pt x="29" y="0"/>
                    <a:pt x="33" y="2"/>
                  </a:cubicBezTo>
                  <a:cubicBezTo>
                    <a:pt x="37" y="0"/>
                    <a:pt x="43" y="1"/>
                    <a:pt x="49" y="2"/>
                  </a:cubicBezTo>
                  <a:cubicBezTo>
                    <a:pt x="54" y="2"/>
                    <a:pt x="59" y="3"/>
                    <a:pt x="63" y="2"/>
                  </a:cubicBezTo>
                  <a:cubicBezTo>
                    <a:pt x="66" y="5"/>
                    <a:pt x="66" y="5"/>
                    <a:pt x="66" y="5"/>
                  </a:cubicBezTo>
                  <a:cubicBezTo>
                    <a:pt x="66" y="24"/>
                    <a:pt x="66" y="24"/>
                    <a:pt x="66" y="24"/>
                  </a:cubicBezTo>
                  <a:cubicBezTo>
                    <a:pt x="64" y="23"/>
                    <a:pt x="63" y="22"/>
                    <a:pt x="61" y="21"/>
                  </a:cubicBezTo>
                  <a:cubicBezTo>
                    <a:pt x="61" y="7"/>
                    <a:pt x="61" y="7"/>
                    <a:pt x="61" y="7"/>
                  </a:cubicBezTo>
                  <a:cubicBezTo>
                    <a:pt x="57" y="7"/>
                    <a:pt x="52" y="7"/>
                    <a:pt x="48" y="6"/>
                  </a:cubicBezTo>
                  <a:cubicBezTo>
                    <a:pt x="43" y="6"/>
                    <a:pt x="38" y="5"/>
                    <a:pt x="35" y="6"/>
                  </a:cubicBezTo>
                  <a:cubicBezTo>
                    <a:pt x="35" y="44"/>
                    <a:pt x="35" y="44"/>
                    <a:pt x="35" y="44"/>
                  </a:cubicBezTo>
                  <a:cubicBezTo>
                    <a:pt x="36" y="44"/>
                    <a:pt x="37" y="44"/>
                    <a:pt x="38" y="44"/>
                  </a:cubicBezTo>
                  <a:cubicBezTo>
                    <a:pt x="39" y="45"/>
                    <a:pt x="40" y="46"/>
                    <a:pt x="40" y="47"/>
                  </a:cubicBezTo>
                  <a:cubicBezTo>
                    <a:pt x="41" y="48"/>
                    <a:pt x="41" y="48"/>
                    <a:pt x="42" y="48"/>
                  </a:cubicBezTo>
                  <a:cubicBezTo>
                    <a:pt x="41" y="48"/>
                    <a:pt x="41" y="48"/>
                    <a:pt x="41" y="48"/>
                  </a:cubicBezTo>
                  <a:cubicBezTo>
                    <a:pt x="38" y="48"/>
                    <a:pt x="35" y="48"/>
                    <a:pt x="34" y="49"/>
                  </a:cubicBezTo>
                  <a:cubicBezTo>
                    <a:pt x="33" y="49"/>
                    <a:pt x="33" y="49"/>
                    <a:pt x="33" y="49"/>
                  </a:cubicBezTo>
                  <a:cubicBezTo>
                    <a:pt x="31" y="49"/>
                    <a:pt x="31" y="49"/>
                    <a:pt x="31" y="49"/>
                  </a:cubicBezTo>
                  <a:cubicBezTo>
                    <a:pt x="29" y="48"/>
                    <a:pt x="24" y="48"/>
                    <a:pt x="18" y="49"/>
                  </a:cubicBezTo>
                  <a:cubicBezTo>
                    <a:pt x="13" y="50"/>
                    <a:pt x="7" y="50"/>
                    <a:pt x="2" y="50"/>
                  </a:cubicBezTo>
                  <a:cubicBezTo>
                    <a:pt x="0" y="47"/>
                    <a:pt x="0" y="47"/>
                    <a:pt x="0" y="47"/>
                  </a:cubicBezTo>
                  <a:cubicBezTo>
                    <a:pt x="0" y="5"/>
                    <a:pt x="0" y="5"/>
                    <a:pt x="0" y="5"/>
                  </a:cubicBezTo>
                  <a:cubicBezTo>
                    <a:pt x="2" y="2"/>
                    <a:pt x="2" y="2"/>
                    <a:pt x="2" y="2"/>
                  </a:cubicBezTo>
                  <a:close/>
                  <a:moveTo>
                    <a:pt x="55" y="28"/>
                  </a:moveTo>
                  <a:cubicBezTo>
                    <a:pt x="53" y="28"/>
                    <a:pt x="50" y="28"/>
                    <a:pt x="49" y="30"/>
                  </a:cubicBezTo>
                  <a:cubicBezTo>
                    <a:pt x="47" y="31"/>
                    <a:pt x="46" y="33"/>
                    <a:pt x="45" y="36"/>
                  </a:cubicBezTo>
                  <a:cubicBezTo>
                    <a:pt x="45" y="38"/>
                    <a:pt x="46" y="40"/>
                    <a:pt x="47" y="42"/>
                  </a:cubicBezTo>
                  <a:cubicBezTo>
                    <a:pt x="49" y="44"/>
                    <a:pt x="51" y="45"/>
                    <a:pt x="53" y="45"/>
                  </a:cubicBezTo>
                  <a:cubicBezTo>
                    <a:pt x="55" y="45"/>
                    <a:pt x="57" y="45"/>
                    <a:pt x="59" y="43"/>
                  </a:cubicBezTo>
                  <a:cubicBezTo>
                    <a:pt x="61" y="42"/>
                    <a:pt x="62" y="40"/>
                    <a:pt x="62" y="38"/>
                  </a:cubicBezTo>
                  <a:cubicBezTo>
                    <a:pt x="62" y="35"/>
                    <a:pt x="62" y="33"/>
                    <a:pt x="60" y="31"/>
                  </a:cubicBezTo>
                  <a:cubicBezTo>
                    <a:pt x="59" y="30"/>
                    <a:pt x="57" y="28"/>
                    <a:pt x="55" y="28"/>
                  </a:cubicBezTo>
                  <a:close/>
                  <a:moveTo>
                    <a:pt x="46" y="27"/>
                  </a:moveTo>
                  <a:cubicBezTo>
                    <a:pt x="43" y="29"/>
                    <a:pt x="41" y="32"/>
                    <a:pt x="41" y="35"/>
                  </a:cubicBezTo>
                  <a:cubicBezTo>
                    <a:pt x="41" y="38"/>
                    <a:pt x="42" y="42"/>
                    <a:pt x="44" y="44"/>
                  </a:cubicBezTo>
                  <a:cubicBezTo>
                    <a:pt x="46" y="47"/>
                    <a:pt x="49" y="49"/>
                    <a:pt x="52" y="49"/>
                  </a:cubicBezTo>
                  <a:cubicBezTo>
                    <a:pt x="55" y="50"/>
                    <a:pt x="57" y="49"/>
                    <a:pt x="60" y="48"/>
                  </a:cubicBezTo>
                  <a:cubicBezTo>
                    <a:pt x="60" y="49"/>
                    <a:pt x="60" y="49"/>
                    <a:pt x="61" y="50"/>
                  </a:cubicBezTo>
                  <a:cubicBezTo>
                    <a:pt x="65" y="55"/>
                    <a:pt x="65" y="55"/>
                    <a:pt x="65" y="55"/>
                  </a:cubicBezTo>
                  <a:cubicBezTo>
                    <a:pt x="66" y="57"/>
                    <a:pt x="68" y="57"/>
                    <a:pt x="69" y="56"/>
                  </a:cubicBezTo>
                  <a:cubicBezTo>
                    <a:pt x="69" y="56"/>
                    <a:pt x="69" y="56"/>
                    <a:pt x="69" y="56"/>
                  </a:cubicBezTo>
                  <a:cubicBezTo>
                    <a:pt x="70" y="55"/>
                    <a:pt x="71" y="53"/>
                    <a:pt x="70" y="52"/>
                  </a:cubicBezTo>
                  <a:cubicBezTo>
                    <a:pt x="65" y="46"/>
                    <a:pt x="65" y="46"/>
                    <a:pt x="65" y="46"/>
                  </a:cubicBezTo>
                  <a:cubicBezTo>
                    <a:pt x="65" y="46"/>
                    <a:pt x="64" y="45"/>
                    <a:pt x="63" y="45"/>
                  </a:cubicBezTo>
                  <a:cubicBezTo>
                    <a:pt x="65" y="43"/>
                    <a:pt x="66" y="41"/>
                    <a:pt x="66" y="38"/>
                  </a:cubicBezTo>
                  <a:cubicBezTo>
                    <a:pt x="67" y="35"/>
                    <a:pt x="66" y="32"/>
                    <a:pt x="64" y="29"/>
                  </a:cubicBezTo>
                  <a:cubicBezTo>
                    <a:pt x="62" y="26"/>
                    <a:pt x="59" y="24"/>
                    <a:pt x="55" y="24"/>
                  </a:cubicBezTo>
                  <a:cubicBezTo>
                    <a:pt x="52" y="24"/>
                    <a:pt x="49" y="24"/>
                    <a:pt x="46" y="27"/>
                  </a:cubicBezTo>
                  <a:close/>
                  <a:moveTo>
                    <a:pt x="48" y="37"/>
                  </a:moveTo>
                  <a:cubicBezTo>
                    <a:pt x="49" y="34"/>
                    <a:pt x="53" y="32"/>
                    <a:pt x="57" y="31"/>
                  </a:cubicBezTo>
                  <a:cubicBezTo>
                    <a:pt x="53" y="28"/>
                    <a:pt x="47" y="32"/>
                    <a:pt x="48" y="37"/>
                  </a:cubicBezTo>
                  <a:close/>
                  <a:moveTo>
                    <a:pt x="58" y="17"/>
                  </a:moveTo>
                  <a:cubicBezTo>
                    <a:pt x="54" y="17"/>
                    <a:pt x="42" y="15"/>
                    <a:pt x="38" y="15"/>
                  </a:cubicBezTo>
                  <a:cubicBezTo>
                    <a:pt x="38" y="16"/>
                    <a:pt x="38" y="17"/>
                    <a:pt x="38" y="17"/>
                  </a:cubicBezTo>
                  <a:cubicBezTo>
                    <a:pt x="42" y="17"/>
                    <a:pt x="55" y="19"/>
                    <a:pt x="58" y="19"/>
                  </a:cubicBezTo>
                  <a:cubicBezTo>
                    <a:pt x="58" y="19"/>
                    <a:pt x="58" y="18"/>
                    <a:pt x="58" y="17"/>
                  </a:cubicBezTo>
                  <a:close/>
                  <a:moveTo>
                    <a:pt x="58" y="12"/>
                  </a:moveTo>
                  <a:cubicBezTo>
                    <a:pt x="54" y="12"/>
                    <a:pt x="42" y="10"/>
                    <a:pt x="38" y="10"/>
                  </a:cubicBezTo>
                  <a:cubicBezTo>
                    <a:pt x="38" y="11"/>
                    <a:pt x="38" y="11"/>
                    <a:pt x="38" y="12"/>
                  </a:cubicBezTo>
                  <a:cubicBezTo>
                    <a:pt x="42" y="12"/>
                    <a:pt x="55" y="14"/>
                    <a:pt x="58" y="14"/>
                  </a:cubicBezTo>
                  <a:cubicBezTo>
                    <a:pt x="58" y="13"/>
                    <a:pt x="58" y="12"/>
                    <a:pt x="58" y="12"/>
                  </a:cubicBezTo>
                  <a:close/>
                  <a:moveTo>
                    <a:pt x="8" y="40"/>
                  </a:moveTo>
                  <a:cubicBezTo>
                    <a:pt x="8" y="40"/>
                    <a:pt x="8" y="41"/>
                    <a:pt x="8" y="41"/>
                  </a:cubicBezTo>
                  <a:cubicBezTo>
                    <a:pt x="12" y="42"/>
                    <a:pt x="24" y="39"/>
                    <a:pt x="28" y="39"/>
                  </a:cubicBezTo>
                  <a:cubicBezTo>
                    <a:pt x="28" y="39"/>
                    <a:pt x="28" y="38"/>
                    <a:pt x="28" y="38"/>
                  </a:cubicBezTo>
                  <a:cubicBezTo>
                    <a:pt x="25" y="37"/>
                    <a:pt x="13" y="40"/>
                    <a:pt x="8" y="40"/>
                  </a:cubicBezTo>
                  <a:close/>
                  <a:moveTo>
                    <a:pt x="8" y="34"/>
                  </a:moveTo>
                  <a:cubicBezTo>
                    <a:pt x="8" y="34"/>
                    <a:pt x="8" y="35"/>
                    <a:pt x="8" y="35"/>
                  </a:cubicBezTo>
                  <a:cubicBezTo>
                    <a:pt x="12" y="36"/>
                    <a:pt x="24" y="33"/>
                    <a:pt x="28" y="33"/>
                  </a:cubicBezTo>
                  <a:cubicBezTo>
                    <a:pt x="28" y="33"/>
                    <a:pt x="28" y="32"/>
                    <a:pt x="28" y="32"/>
                  </a:cubicBezTo>
                  <a:cubicBezTo>
                    <a:pt x="25" y="31"/>
                    <a:pt x="13" y="34"/>
                    <a:pt x="8" y="34"/>
                  </a:cubicBezTo>
                  <a:close/>
                  <a:moveTo>
                    <a:pt x="8" y="28"/>
                  </a:moveTo>
                  <a:cubicBezTo>
                    <a:pt x="8" y="29"/>
                    <a:pt x="8" y="29"/>
                    <a:pt x="8" y="30"/>
                  </a:cubicBezTo>
                  <a:cubicBezTo>
                    <a:pt x="12" y="30"/>
                    <a:pt x="24" y="28"/>
                    <a:pt x="28" y="28"/>
                  </a:cubicBezTo>
                  <a:cubicBezTo>
                    <a:pt x="28" y="27"/>
                    <a:pt x="28" y="27"/>
                    <a:pt x="28" y="26"/>
                  </a:cubicBezTo>
                  <a:cubicBezTo>
                    <a:pt x="25" y="26"/>
                    <a:pt x="13" y="28"/>
                    <a:pt x="8" y="28"/>
                  </a:cubicBezTo>
                  <a:close/>
                  <a:moveTo>
                    <a:pt x="18" y="21"/>
                  </a:moveTo>
                  <a:cubicBezTo>
                    <a:pt x="18" y="21"/>
                    <a:pt x="18" y="22"/>
                    <a:pt x="18" y="22"/>
                  </a:cubicBezTo>
                  <a:cubicBezTo>
                    <a:pt x="20" y="22"/>
                    <a:pt x="24" y="21"/>
                    <a:pt x="28" y="22"/>
                  </a:cubicBezTo>
                  <a:cubicBezTo>
                    <a:pt x="28" y="21"/>
                    <a:pt x="28" y="20"/>
                    <a:pt x="28" y="20"/>
                  </a:cubicBezTo>
                  <a:cubicBezTo>
                    <a:pt x="25" y="20"/>
                    <a:pt x="21" y="20"/>
                    <a:pt x="18" y="21"/>
                  </a:cubicBezTo>
                  <a:close/>
                  <a:moveTo>
                    <a:pt x="18" y="16"/>
                  </a:moveTo>
                  <a:cubicBezTo>
                    <a:pt x="18" y="16"/>
                    <a:pt x="18" y="17"/>
                    <a:pt x="18" y="17"/>
                  </a:cubicBezTo>
                  <a:cubicBezTo>
                    <a:pt x="20" y="17"/>
                    <a:pt x="24" y="16"/>
                    <a:pt x="28" y="16"/>
                  </a:cubicBezTo>
                  <a:cubicBezTo>
                    <a:pt x="28" y="16"/>
                    <a:pt x="28" y="15"/>
                    <a:pt x="28" y="15"/>
                  </a:cubicBezTo>
                  <a:cubicBezTo>
                    <a:pt x="25" y="14"/>
                    <a:pt x="21" y="15"/>
                    <a:pt x="18" y="16"/>
                  </a:cubicBezTo>
                  <a:close/>
                  <a:moveTo>
                    <a:pt x="18" y="11"/>
                  </a:moveTo>
                  <a:cubicBezTo>
                    <a:pt x="18" y="12"/>
                    <a:pt x="18" y="13"/>
                    <a:pt x="18" y="13"/>
                  </a:cubicBezTo>
                  <a:cubicBezTo>
                    <a:pt x="20" y="13"/>
                    <a:pt x="24" y="12"/>
                    <a:pt x="28" y="12"/>
                  </a:cubicBezTo>
                  <a:cubicBezTo>
                    <a:pt x="28" y="12"/>
                    <a:pt x="28" y="11"/>
                    <a:pt x="28" y="10"/>
                  </a:cubicBezTo>
                  <a:cubicBezTo>
                    <a:pt x="25" y="10"/>
                    <a:pt x="21" y="11"/>
                    <a:pt x="18" y="11"/>
                  </a:cubicBezTo>
                  <a:close/>
                  <a:moveTo>
                    <a:pt x="8" y="11"/>
                  </a:moveTo>
                  <a:cubicBezTo>
                    <a:pt x="8" y="25"/>
                    <a:pt x="8" y="25"/>
                    <a:pt x="8" y="25"/>
                  </a:cubicBezTo>
                  <a:cubicBezTo>
                    <a:pt x="16" y="24"/>
                    <a:pt x="16" y="24"/>
                    <a:pt x="16" y="24"/>
                  </a:cubicBezTo>
                  <a:cubicBezTo>
                    <a:pt x="16" y="11"/>
                    <a:pt x="16" y="11"/>
                    <a:pt x="16" y="11"/>
                  </a:cubicBezTo>
                  <a:cubicBezTo>
                    <a:pt x="8" y="11"/>
                    <a:pt x="8" y="11"/>
                    <a:pt x="8" y="11"/>
                  </a:cubicBezTo>
                  <a:close/>
                  <a:moveTo>
                    <a:pt x="17" y="6"/>
                  </a:moveTo>
                  <a:cubicBezTo>
                    <a:pt x="13" y="7"/>
                    <a:pt x="9" y="7"/>
                    <a:pt x="4" y="7"/>
                  </a:cubicBezTo>
                  <a:cubicBezTo>
                    <a:pt x="4" y="45"/>
                    <a:pt x="4" y="45"/>
                    <a:pt x="4" y="45"/>
                  </a:cubicBezTo>
                  <a:cubicBezTo>
                    <a:pt x="9" y="45"/>
                    <a:pt x="13" y="45"/>
                    <a:pt x="17" y="44"/>
                  </a:cubicBezTo>
                  <a:cubicBezTo>
                    <a:pt x="22" y="44"/>
                    <a:pt x="27" y="43"/>
                    <a:pt x="30" y="44"/>
                  </a:cubicBezTo>
                  <a:cubicBezTo>
                    <a:pt x="30" y="6"/>
                    <a:pt x="30" y="6"/>
                    <a:pt x="30" y="6"/>
                  </a:cubicBezTo>
                  <a:cubicBezTo>
                    <a:pt x="28" y="5"/>
                    <a:pt x="23" y="6"/>
                    <a:pt x="17" y="6"/>
                  </a:cubicBezTo>
                  <a:close/>
                </a:path>
              </a:pathLst>
            </a:custGeom>
            <a:solidFill>
              <a:schemeClr val="accent6">
                <a:lumMod val="50000"/>
                <a:alpha val="6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30" name="文本框 29"/>
          <p:cNvSpPr txBox="1">
            <a:spLocks noChangeArrowheads="1"/>
          </p:cNvSpPr>
          <p:nvPr/>
        </p:nvSpPr>
        <p:spPr bwMode="auto">
          <a:xfrm>
            <a:off x="6149975" y="1633538"/>
            <a:ext cx="462915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TW" altLang="en-US" sz="2400" b="1" dirty="0">
                <a:latin typeface="微軟正黑體" panose="020B0604030504040204" pitchFamily="34" charset="-120"/>
                <a:ea typeface="微軟正黑體" panose="020B0604030504040204" pitchFamily="34" charset="-120"/>
              </a:rPr>
              <a:t>新課綱實施前的自我檢核</a:t>
            </a:r>
            <a:endParaRPr lang="en-US" altLang="zh-TW" sz="2400" b="1" dirty="0">
              <a:latin typeface="微軟正黑體" panose="020B0604030504040204" pitchFamily="34" charset="-120"/>
              <a:ea typeface="微軟正黑體" panose="020B0604030504040204" pitchFamily="34" charset="-120"/>
            </a:endParaRPr>
          </a:p>
          <a:p>
            <a:r>
              <a:rPr lang="zh-TW" altLang="en-US" sz="2400" b="1" dirty="0" smtClean="0">
                <a:latin typeface="微軟正黑體" panose="020B0604030504040204" pitchFamily="34" charset="-120"/>
                <a:ea typeface="微軟正黑體" panose="020B0604030504040204" pitchFamily="34" charset="-120"/>
              </a:rPr>
              <a:t>並事先</a:t>
            </a:r>
            <a:r>
              <a:rPr lang="zh-TW" altLang="en-US" sz="2400" b="1" dirty="0">
                <a:latin typeface="微軟正黑體" panose="020B0604030504040204" pitchFamily="34" charset="-120"/>
                <a:ea typeface="微軟正黑體" panose="020B0604030504040204" pitchFamily="34" charset="-120"/>
              </a:rPr>
              <a:t>熟悉</a:t>
            </a:r>
            <a:r>
              <a:rPr lang="zh-TW" altLang="en-US" sz="2400" b="1" dirty="0">
                <a:latin typeface="微軟正黑體" panose="020B0604030504040204" pitchFamily="34" charset="-120"/>
                <a:ea typeface="微軟正黑體" panose="020B0604030504040204" pitchFamily="34" charset="-120"/>
                <a:hlinkClick r:id="rId2" action="ppaction://hlinkfile"/>
              </a:rPr>
              <a:t>總綱</a:t>
            </a:r>
            <a:endParaRPr lang="en-US" altLang="zh-TW" sz="2400" b="1" dirty="0">
              <a:latin typeface="微軟正黑體" panose="020B0604030504040204" pitchFamily="34" charset="-120"/>
              <a:ea typeface="微軟正黑體" panose="020B0604030504040204" pitchFamily="34" charset="-120"/>
            </a:endParaRPr>
          </a:p>
        </p:txBody>
      </p:sp>
      <p:sp>
        <p:nvSpPr>
          <p:cNvPr id="31" name="文本框 30"/>
          <p:cNvSpPr txBox="1">
            <a:spLocks noChangeArrowheads="1"/>
          </p:cNvSpPr>
          <p:nvPr/>
        </p:nvSpPr>
        <p:spPr bwMode="auto">
          <a:xfrm>
            <a:off x="6504443" y="2612468"/>
            <a:ext cx="490792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2400" b="1" dirty="0" smtClean="0">
                <a:latin typeface="微軟正黑體" panose="020B0604030504040204" pitchFamily="34" charset="-120"/>
                <a:ea typeface="微軟正黑體" panose="020B0604030504040204" pitchFamily="34" charset="-120"/>
              </a:rPr>
              <a:t>規劃檢視</a:t>
            </a:r>
            <a:r>
              <a:rPr lang="en-US" altLang="zh-TW" sz="2400" b="1" dirty="0" smtClean="0">
                <a:latin typeface="微軟正黑體" panose="020B0604030504040204" pitchFamily="34" charset="-120"/>
                <a:ea typeface="微軟正黑體" panose="020B0604030504040204" pitchFamily="34" charset="-120"/>
              </a:rPr>
              <a:t>108</a:t>
            </a:r>
            <a:r>
              <a:rPr lang="zh-TW" altLang="en-US" sz="2400" b="1" dirty="0">
                <a:latin typeface="微軟正黑體" panose="020B0604030504040204" pitchFamily="34" charset="-120"/>
                <a:ea typeface="微軟正黑體" panose="020B0604030504040204" pitchFamily="34" charset="-120"/>
              </a:rPr>
              <a:t>學年度開始校訂的彈性課程</a:t>
            </a:r>
            <a:r>
              <a:rPr lang="zh-TW" altLang="en-US" sz="2400" b="1" dirty="0" smtClean="0">
                <a:latin typeface="微軟正黑體" panose="020B0604030504040204" pitchFamily="34" charset="-120"/>
                <a:ea typeface="微軟正黑體" panose="020B0604030504040204" pitchFamily="34" charset="-120"/>
              </a:rPr>
              <a:t>架構</a:t>
            </a:r>
            <a:r>
              <a:rPr lang="en-US" altLang="zh-TW" sz="2400" b="1" dirty="0" smtClean="0">
                <a:latin typeface="微軟正黑體" panose="020B0604030504040204" pitchFamily="34" charset="-120"/>
                <a:ea typeface="微軟正黑體" panose="020B0604030504040204" pitchFamily="34" charset="-120"/>
              </a:rPr>
              <a:t>(</a:t>
            </a:r>
            <a:r>
              <a:rPr lang="zh-TW" altLang="en-US" sz="2400" b="1" dirty="0" smtClean="0">
                <a:latin typeface="微軟正黑體" panose="020B0604030504040204" pitchFamily="34" charset="-120"/>
                <a:ea typeface="微軟正黑體" panose="020B0604030504040204" pitchFamily="34" charset="-120"/>
              </a:rPr>
              <a:t>低年級正式上路</a:t>
            </a:r>
            <a:r>
              <a:rPr lang="en-US" altLang="zh-TW" sz="2400" b="1" dirty="0" smtClean="0">
                <a:latin typeface="微軟正黑體" panose="020B0604030504040204" pitchFamily="34" charset="-120"/>
                <a:ea typeface="微軟正黑體" panose="020B0604030504040204" pitchFamily="34" charset="-120"/>
              </a:rPr>
              <a:t>)</a:t>
            </a:r>
            <a:r>
              <a:rPr lang="zh-TW" altLang="en-US" sz="2400" b="1" dirty="0" smtClean="0">
                <a:latin typeface="微軟正黑體" panose="020B0604030504040204" pitchFamily="34" charset="-120"/>
                <a:ea typeface="微軟正黑體" panose="020B0604030504040204" pitchFamily="34" charset="-120"/>
              </a:rPr>
              <a:t>並據實檢視學校的大中小系統與符應彈性學習課程三原則</a:t>
            </a:r>
            <a:r>
              <a:rPr lang="en-US" altLang="zh-TW" sz="2400" b="1" dirty="0" smtClean="0">
                <a:latin typeface="微軟正黑體" panose="020B0604030504040204" pitchFamily="34" charset="-120"/>
                <a:ea typeface="微軟正黑體" panose="020B0604030504040204" pitchFamily="34" charset="-120"/>
              </a:rPr>
              <a:t>(</a:t>
            </a:r>
            <a:r>
              <a:rPr lang="zh-TW" altLang="en-US" sz="2400" b="1" dirty="0" smtClean="0">
                <a:latin typeface="微軟正黑體" panose="020B0604030504040204" pitchFamily="34" charset="-120"/>
                <a:ea typeface="微軟正黑體" panose="020B0604030504040204" pitchFamily="34" charset="-120"/>
              </a:rPr>
              <a:t>三原則三系統</a:t>
            </a:r>
            <a:r>
              <a:rPr lang="en-US" altLang="zh-TW" sz="2400" b="1" dirty="0" smtClean="0">
                <a:latin typeface="微軟正黑體" panose="020B0604030504040204" pitchFamily="34" charset="-120"/>
                <a:ea typeface="微軟正黑體" panose="020B0604030504040204" pitchFamily="34" charset="-120"/>
              </a:rPr>
              <a:t>)</a:t>
            </a:r>
            <a:endParaRPr lang="zh-TW" altLang="en-US" sz="2400" b="1" dirty="0">
              <a:latin typeface="微軟正黑體" panose="020B0604030504040204" pitchFamily="34" charset="-120"/>
              <a:ea typeface="微軟正黑體" panose="020B0604030504040204" pitchFamily="34" charset="-120"/>
            </a:endParaRPr>
          </a:p>
        </p:txBody>
      </p:sp>
      <p:sp>
        <p:nvSpPr>
          <p:cNvPr id="32" name="文本框 31">
            <a:hlinkClick r:id="rId3" action="ppaction://hlinkfile"/>
          </p:cNvPr>
          <p:cNvSpPr txBox="1">
            <a:spLocks noChangeArrowheads="1"/>
          </p:cNvSpPr>
          <p:nvPr/>
        </p:nvSpPr>
        <p:spPr bwMode="auto">
          <a:xfrm>
            <a:off x="6516688" y="4364038"/>
            <a:ext cx="462915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TW" altLang="en-US" sz="2400" b="1" dirty="0">
                <a:latin typeface="微軟正黑體" panose="020B0604030504040204" pitchFamily="34" charset="-120"/>
                <a:ea typeface="微軟正黑體" panose="020B0604030504040204" pitchFamily="34" charset="-120"/>
              </a:rPr>
              <a:t>了解市定英語與科技的彈性課程建議</a:t>
            </a:r>
            <a:r>
              <a:rPr lang="zh-TW" altLang="en-US" sz="2400" b="1" dirty="0" smtClean="0">
                <a:latin typeface="微軟正黑體" panose="020B0604030504040204" pitchFamily="34" charset="-120"/>
                <a:ea typeface="微軟正黑體" panose="020B0604030504040204" pitchFamily="34" charset="-120"/>
              </a:rPr>
              <a:t>措施並提早規劃</a:t>
            </a:r>
            <a:endParaRPr lang="zh-TW" altLang="en-US" sz="2400" b="1" dirty="0">
              <a:latin typeface="微軟正黑體" panose="020B0604030504040204" pitchFamily="34" charset="-120"/>
              <a:ea typeface="微軟正黑體" panose="020B0604030504040204" pitchFamily="34" charset="-120"/>
            </a:endParaRPr>
          </a:p>
        </p:txBody>
      </p:sp>
      <p:sp>
        <p:nvSpPr>
          <p:cNvPr id="41" name="矩形 40"/>
          <p:cNvSpPr>
            <a:spLocks noChangeArrowheads="1"/>
          </p:cNvSpPr>
          <p:nvPr/>
        </p:nvSpPr>
        <p:spPr bwMode="auto">
          <a:xfrm>
            <a:off x="1232866" y="316469"/>
            <a:ext cx="928812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TW" altLang="en-US" sz="4800" b="1" dirty="0" smtClean="0">
                <a:latin typeface="微軟正黑體" panose="020B0604030504040204" pitchFamily="34" charset="-120"/>
                <a:ea typeface="微軟正黑體" panose="020B0604030504040204" pitchFamily="34" charset="-120"/>
              </a:rPr>
              <a:t>六、</a:t>
            </a:r>
            <a:r>
              <a:rPr lang="zh-TW" altLang="en-US" sz="4800" b="1" dirty="0">
                <a:latin typeface="微軟正黑體" panose="020B0604030504040204" pitchFamily="34" charset="-120"/>
                <a:ea typeface="微軟正黑體" panose="020B0604030504040204" pitchFamily="34" charset="-120"/>
              </a:rPr>
              <a:t>十二年國教</a:t>
            </a:r>
            <a:r>
              <a:rPr lang="en-US" altLang="zh-TW" sz="4800" b="1" dirty="0">
                <a:latin typeface="微軟正黑體" panose="020B0604030504040204" pitchFamily="34" charset="-120"/>
                <a:ea typeface="微軟正黑體" panose="020B0604030504040204" pitchFamily="34" charset="-120"/>
              </a:rPr>
              <a:t>108</a:t>
            </a:r>
            <a:r>
              <a:rPr lang="zh-TW" altLang="en-US" sz="4800" b="1" dirty="0">
                <a:latin typeface="微軟正黑體" panose="020B0604030504040204" pitchFamily="34" charset="-120"/>
                <a:ea typeface="微軟正黑體" panose="020B0604030504040204" pitchFamily="34" charset="-120"/>
              </a:rPr>
              <a:t>新課綱的推展</a:t>
            </a:r>
            <a:endParaRPr lang="zh-CN" altLang="en-US" sz="4800" b="1" dirty="0">
              <a:solidFill>
                <a:srgbClr val="197519"/>
              </a:solidFill>
              <a:latin typeface="微軟正黑體" panose="020B0604030504040204" pitchFamily="34" charset="-120"/>
              <a:ea typeface="微軟正黑體" panose="020B0604030504040204" pitchFamily="34" charset="-120"/>
            </a:endParaRPr>
          </a:p>
        </p:txBody>
      </p:sp>
      <p:sp>
        <p:nvSpPr>
          <p:cNvPr id="42" name="等腰三角形 41"/>
          <p:cNvSpPr>
            <a:spLocks noChangeArrowheads="1"/>
          </p:cNvSpPr>
          <p:nvPr/>
        </p:nvSpPr>
        <p:spPr bwMode="auto">
          <a:xfrm>
            <a:off x="196850" y="360363"/>
            <a:ext cx="563563" cy="485775"/>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 name="等腰三角形 42"/>
          <p:cNvSpPr>
            <a:spLocks noChangeArrowheads="1"/>
          </p:cNvSpPr>
          <p:nvPr/>
        </p:nvSpPr>
        <p:spPr bwMode="auto">
          <a:xfrm>
            <a:off x="760413" y="696913"/>
            <a:ext cx="265112" cy="228600"/>
          </a:xfrm>
          <a:prstGeom prst="triangle">
            <a:avLst>
              <a:gd name="adj" fmla="val 50000"/>
            </a:avLst>
          </a:prstGeom>
          <a:solidFill>
            <a:srgbClr val="197519">
              <a:alpha val="8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 name="等腰三角形 43"/>
          <p:cNvSpPr>
            <a:spLocks noChangeArrowheads="1"/>
          </p:cNvSpPr>
          <p:nvPr/>
        </p:nvSpPr>
        <p:spPr bwMode="auto">
          <a:xfrm flipH="1">
            <a:off x="630238" y="469900"/>
            <a:ext cx="85725" cy="74613"/>
          </a:xfrm>
          <a:prstGeom prst="triangle">
            <a:avLst>
              <a:gd name="adj" fmla="val 50000"/>
            </a:avLst>
          </a:prstGeom>
          <a:solidFill>
            <a:srgbClr val="197519">
              <a:alpha val="46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 name="等腰三角形 44"/>
          <p:cNvSpPr>
            <a:spLocks noChangeArrowheads="1"/>
          </p:cNvSpPr>
          <p:nvPr/>
        </p:nvSpPr>
        <p:spPr bwMode="auto">
          <a:xfrm>
            <a:off x="833438" y="490538"/>
            <a:ext cx="177800" cy="152400"/>
          </a:xfrm>
          <a:prstGeom prst="triangle">
            <a:avLst>
              <a:gd name="adj" fmla="val 50000"/>
            </a:avLst>
          </a:prstGeom>
          <a:solidFill>
            <a:srgbClr val="197519">
              <a:alpha val="71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Tree>
    <p:extLst>
      <p:ext uri="{BB962C8B-B14F-4D97-AF65-F5344CB8AC3E}">
        <p14:creationId xmlns:p14="http://schemas.microsoft.com/office/powerpoint/2010/main" val="3669627904"/>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fill="hold" grpId="0" nodeType="withEffect">
                                  <p:stCondLst>
                                    <p:cond delay="0"/>
                                  </p:stCondLst>
                                  <p:childTnLst>
                                    <p:animRot by="21600000">
                                      <p:cBhvr>
                                        <p:cTn id="6" dur="2000" fill="hold"/>
                                        <p:tgtEl>
                                          <p:spTgt spid="18"/>
                                        </p:tgtEl>
                                        <p:attrNameLst>
                                          <p:attrName>r</p:attrName>
                                        </p:attrNameLst>
                                      </p:cBhvr>
                                    </p:animRot>
                                  </p:childTnLst>
                                </p:cTn>
                              </p:par>
                              <p:par>
                                <p:cTn id="7" presetID="8" presetClass="emph" presetSubtype="0" fill="hold" grpId="0" nodeType="withEffect">
                                  <p:stCondLst>
                                    <p:cond delay="0"/>
                                  </p:stCondLst>
                                  <p:childTnLst>
                                    <p:animRot by="21600000">
                                      <p:cBhvr>
                                        <p:cTn id="8" dur="2000" fill="hold"/>
                                        <p:tgtEl>
                                          <p:spTgt spid="19"/>
                                        </p:tgtEl>
                                        <p:attrNameLst>
                                          <p:attrName>r</p:attrName>
                                        </p:attrNameLst>
                                      </p:cBhvr>
                                    </p:animRot>
                                  </p:childTnLst>
                                </p:cTn>
                              </p:par>
                              <p:par>
                                <p:cTn id="9" presetID="8" presetClass="emph" presetSubtype="0" fill="hold" grpId="0" nodeType="withEffect">
                                  <p:stCondLst>
                                    <p:cond delay="0"/>
                                  </p:stCondLst>
                                  <p:childTnLst>
                                    <p:animRot by="21600000">
                                      <p:cBhvr>
                                        <p:cTn id="10" dur="2000" fill="hold"/>
                                        <p:tgtEl>
                                          <p:spTgt spid="20"/>
                                        </p:tgtEl>
                                        <p:attrNameLst>
                                          <p:attrName>r</p:attrName>
                                        </p:attrNameLst>
                                      </p:cBhvr>
                                    </p:animRot>
                                  </p:childTnLst>
                                </p:cTn>
                              </p:par>
                              <p:par>
                                <p:cTn id="11" presetID="8" presetClass="emph" presetSubtype="0" fill="hold" grpId="0" nodeType="withEffect">
                                  <p:stCondLst>
                                    <p:cond delay="0"/>
                                  </p:stCondLst>
                                  <p:childTnLst>
                                    <p:animRot by="21600000">
                                      <p:cBhvr>
                                        <p:cTn id="12" dur="2000" fill="hold"/>
                                        <p:tgtEl>
                                          <p:spTgt spid="21"/>
                                        </p:tgtEl>
                                        <p:attrNameLst>
                                          <p:attrName>r</p:attrName>
                                        </p:attrNameLst>
                                      </p:cBhvr>
                                    </p:animRot>
                                  </p:childTnLst>
                                </p:cTn>
                              </p:par>
                              <p:par>
                                <p:cTn id="13" presetID="8" presetClass="emph" presetSubtype="0" fill="hold" grpId="0" nodeType="withEffect">
                                  <p:stCondLst>
                                    <p:cond delay="0"/>
                                  </p:stCondLst>
                                  <p:childTnLst>
                                    <p:animRot by="21600000">
                                      <p:cBhvr>
                                        <p:cTn id="14" dur="2000" fill="hold"/>
                                        <p:tgtEl>
                                          <p:spTgt spid="22"/>
                                        </p:tgtEl>
                                        <p:attrNameLst>
                                          <p:attrName>r</p:attrName>
                                        </p:attrNameLst>
                                      </p:cBhvr>
                                    </p:animRot>
                                  </p:childTnLst>
                                </p:cTn>
                              </p:par>
                              <p:par>
                                <p:cTn id="15" presetID="2" presetClass="entr" presetSubtype="4" fill="hold" grpId="1" nodeType="with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p:cTn id="17" dur="500" fill="hold"/>
                                        <p:tgtEl>
                                          <p:spTgt spid="18"/>
                                        </p:tgtEl>
                                        <p:attrNameLst>
                                          <p:attrName>ppt_x</p:attrName>
                                        </p:attrNameLst>
                                      </p:cBhvr>
                                      <p:tavLst>
                                        <p:tav tm="0">
                                          <p:val>
                                            <p:strVal val="#ppt_x"/>
                                          </p:val>
                                        </p:tav>
                                        <p:tav tm="100000">
                                          <p:val>
                                            <p:strVal val="#ppt_x"/>
                                          </p:val>
                                        </p:tav>
                                      </p:tavLst>
                                    </p:anim>
                                    <p:anim calcmode="lin" valueType="num">
                                      <p:cBhvr>
                                        <p:cTn id="18" dur="500" fill="hold"/>
                                        <p:tgtEl>
                                          <p:spTgt spid="18"/>
                                        </p:tgtEl>
                                        <p:attrNameLst>
                                          <p:attrName>ppt_y</p:attrName>
                                        </p:attrNameLst>
                                      </p:cBhvr>
                                      <p:tavLst>
                                        <p:tav tm="0">
                                          <p:val>
                                            <p:strVal val="1+#ppt_h/2"/>
                                          </p:val>
                                        </p:tav>
                                        <p:tav tm="100000">
                                          <p:val>
                                            <p:strVal val="#ppt_y"/>
                                          </p:val>
                                        </p:tav>
                                      </p:tavLst>
                                    </p:anim>
                                  </p:childTnLst>
                                </p:cTn>
                              </p:par>
                              <p:par>
                                <p:cTn id="19" presetID="2" presetClass="entr" presetSubtype="4" fill="hold" grpId="1" nodeType="with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p:cTn id="21" dur="500" fill="hold"/>
                                        <p:tgtEl>
                                          <p:spTgt spid="19"/>
                                        </p:tgtEl>
                                        <p:attrNameLst>
                                          <p:attrName>ppt_x</p:attrName>
                                        </p:attrNameLst>
                                      </p:cBhvr>
                                      <p:tavLst>
                                        <p:tav tm="0">
                                          <p:val>
                                            <p:strVal val="#ppt_x"/>
                                          </p:val>
                                        </p:tav>
                                        <p:tav tm="100000">
                                          <p:val>
                                            <p:strVal val="#ppt_x"/>
                                          </p:val>
                                        </p:tav>
                                      </p:tavLst>
                                    </p:anim>
                                    <p:anim calcmode="lin" valueType="num">
                                      <p:cBhvr>
                                        <p:cTn id="22" dur="500" fill="hold"/>
                                        <p:tgtEl>
                                          <p:spTgt spid="19"/>
                                        </p:tgtEl>
                                        <p:attrNameLst>
                                          <p:attrName>ppt_y</p:attrName>
                                        </p:attrNameLst>
                                      </p:cBhvr>
                                      <p:tavLst>
                                        <p:tav tm="0">
                                          <p:val>
                                            <p:strVal val="1+#ppt_h/2"/>
                                          </p:val>
                                        </p:tav>
                                        <p:tav tm="100000">
                                          <p:val>
                                            <p:strVal val="#ppt_y"/>
                                          </p:val>
                                        </p:tav>
                                      </p:tavLst>
                                    </p:anim>
                                  </p:childTnLst>
                                </p:cTn>
                              </p:par>
                              <p:par>
                                <p:cTn id="23" presetID="2" presetClass="entr" presetSubtype="4" fill="hold" grpId="1" nodeType="with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p:cTn id="25" dur="500" fill="hold"/>
                                        <p:tgtEl>
                                          <p:spTgt spid="20"/>
                                        </p:tgtEl>
                                        <p:attrNameLst>
                                          <p:attrName>ppt_x</p:attrName>
                                        </p:attrNameLst>
                                      </p:cBhvr>
                                      <p:tavLst>
                                        <p:tav tm="0">
                                          <p:val>
                                            <p:strVal val="#ppt_x"/>
                                          </p:val>
                                        </p:tav>
                                        <p:tav tm="100000">
                                          <p:val>
                                            <p:strVal val="#ppt_x"/>
                                          </p:val>
                                        </p:tav>
                                      </p:tavLst>
                                    </p:anim>
                                    <p:anim calcmode="lin" valueType="num">
                                      <p:cBhvr>
                                        <p:cTn id="26" dur="500" fill="hold"/>
                                        <p:tgtEl>
                                          <p:spTgt spid="20"/>
                                        </p:tgtEl>
                                        <p:attrNameLst>
                                          <p:attrName>ppt_y</p:attrName>
                                        </p:attrNameLst>
                                      </p:cBhvr>
                                      <p:tavLst>
                                        <p:tav tm="0">
                                          <p:val>
                                            <p:strVal val="1+#ppt_h/2"/>
                                          </p:val>
                                        </p:tav>
                                        <p:tav tm="100000">
                                          <p:val>
                                            <p:strVal val="#ppt_y"/>
                                          </p:val>
                                        </p:tav>
                                      </p:tavLst>
                                    </p:anim>
                                  </p:childTnLst>
                                </p:cTn>
                              </p:par>
                              <p:par>
                                <p:cTn id="27" presetID="2" presetClass="entr" presetSubtype="4" fill="hold" grpId="1"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ppt_x</p:attrName>
                                        </p:attrNameLst>
                                      </p:cBhvr>
                                      <p:tavLst>
                                        <p:tav tm="0">
                                          <p:val>
                                            <p:strVal val="#ppt_x"/>
                                          </p:val>
                                        </p:tav>
                                        <p:tav tm="100000">
                                          <p:val>
                                            <p:strVal val="#ppt_x"/>
                                          </p:val>
                                        </p:tav>
                                      </p:tavLst>
                                    </p:anim>
                                    <p:anim calcmode="lin" valueType="num">
                                      <p:cBhvr>
                                        <p:cTn id="30" dur="500" fill="hold"/>
                                        <p:tgtEl>
                                          <p:spTgt spid="21"/>
                                        </p:tgtEl>
                                        <p:attrNameLst>
                                          <p:attrName>ppt_y</p:attrName>
                                        </p:attrNameLst>
                                      </p:cBhvr>
                                      <p:tavLst>
                                        <p:tav tm="0">
                                          <p:val>
                                            <p:strVal val="1+#ppt_h/2"/>
                                          </p:val>
                                        </p:tav>
                                        <p:tav tm="100000">
                                          <p:val>
                                            <p:strVal val="#ppt_y"/>
                                          </p:val>
                                        </p:tav>
                                      </p:tavLst>
                                    </p:anim>
                                  </p:childTnLst>
                                </p:cTn>
                              </p:par>
                              <p:par>
                                <p:cTn id="31" presetID="2" presetClass="entr" presetSubtype="4" fill="hold" grpId="1"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ppt_x</p:attrName>
                                        </p:attrNameLst>
                                      </p:cBhvr>
                                      <p:tavLst>
                                        <p:tav tm="0">
                                          <p:val>
                                            <p:strVal val="#ppt_x"/>
                                          </p:val>
                                        </p:tav>
                                        <p:tav tm="100000">
                                          <p:val>
                                            <p:strVal val="#ppt_x"/>
                                          </p:val>
                                        </p:tav>
                                      </p:tavLst>
                                    </p:anim>
                                    <p:anim calcmode="lin" valueType="num">
                                      <p:cBhvr>
                                        <p:cTn id="34" dur="500" fill="hold"/>
                                        <p:tgtEl>
                                          <p:spTgt spid="22"/>
                                        </p:tgtEl>
                                        <p:attrNameLst>
                                          <p:attrName>ppt_y</p:attrName>
                                        </p:attrNameLst>
                                      </p:cBhvr>
                                      <p:tavLst>
                                        <p:tav tm="0">
                                          <p:val>
                                            <p:strVal val="1+#ppt_h/2"/>
                                          </p:val>
                                        </p:tav>
                                        <p:tav tm="100000">
                                          <p:val>
                                            <p:strVal val="#ppt_y"/>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p:cTn id="37" dur="600" fill="hold"/>
                                        <p:tgtEl>
                                          <p:spTgt spid="5"/>
                                        </p:tgtEl>
                                        <p:attrNameLst>
                                          <p:attrName>ppt_w</p:attrName>
                                        </p:attrNameLst>
                                      </p:cBhvr>
                                      <p:tavLst>
                                        <p:tav tm="0">
                                          <p:val>
                                            <p:fltVal val="0"/>
                                          </p:val>
                                        </p:tav>
                                        <p:tav tm="100000">
                                          <p:val>
                                            <p:strVal val="#ppt_w"/>
                                          </p:val>
                                        </p:tav>
                                      </p:tavLst>
                                    </p:anim>
                                    <p:anim calcmode="lin" valueType="num">
                                      <p:cBhvr>
                                        <p:cTn id="38" dur="600" fill="hold"/>
                                        <p:tgtEl>
                                          <p:spTgt spid="5"/>
                                        </p:tgtEl>
                                        <p:attrNameLst>
                                          <p:attrName>ppt_h</p:attrName>
                                        </p:attrNameLst>
                                      </p:cBhvr>
                                      <p:tavLst>
                                        <p:tav tm="0">
                                          <p:val>
                                            <p:fltVal val="0"/>
                                          </p:val>
                                        </p:tav>
                                        <p:tav tm="100000">
                                          <p:val>
                                            <p:strVal val="#ppt_h"/>
                                          </p:val>
                                        </p:tav>
                                      </p:tavLst>
                                    </p:anim>
                                  </p:childTnLst>
                                </p:cTn>
                              </p:par>
                              <p:par>
                                <p:cTn id="39" presetID="8" presetClass="emph" presetSubtype="0" fill="hold" grpId="1" nodeType="withEffect">
                                  <p:stCondLst>
                                    <p:cond delay="0"/>
                                  </p:stCondLst>
                                  <p:childTnLst>
                                    <p:animRot by="21600000">
                                      <p:cBhvr>
                                        <p:cTn id="40" dur="700" fill="hold"/>
                                        <p:tgtEl>
                                          <p:spTgt spid="5"/>
                                        </p:tgtEl>
                                        <p:attrNameLst>
                                          <p:attrName>r</p:attrName>
                                        </p:attrNameLst>
                                      </p:cBhvr>
                                    </p:animRot>
                                  </p:childTnLst>
                                </p:cTn>
                              </p:par>
                              <p:par>
                                <p:cTn id="41" presetID="22" presetClass="entr" presetSubtype="8" fill="hold" nodeType="withEffect">
                                  <p:stCondLst>
                                    <p:cond delay="700"/>
                                  </p:stCondLst>
                                  <p:childTnLst>
                                    <p:set>
                                      <p:cBhvr>
                                        <p:cTn id="42" dur="1" fill="hold">
                                          <p:stCondLst>
                                            <p:cond delay="0"/>
                                          </p:stCondLst>
                                        </p:cTn>
                                        <p:tgtEl>
                                          <p:spTgt spid="3"/>
                                        </p:tgtEl>
                                        <p:attrNameLst>
                                          <p:attrName>style.visibility</p:attrName>
                                        </p:attrNameLst>
                                      </p:cBhvr>
                                      <p:to>
                                        <p:strVal val="visible"/>
                                      </p:to>
                                    </p:set>
                                    <p:animEffect transition="in" filter="wipe(left)">
                                      <p:cBhvr>
                                        <p:cTn id="43" dur="500"/>
                                        <p:tgtEl>
                                          <p:spTgt spid="3"/>
                                        </p:tgtEl>
                                      </p:cBhvr>
                                    </p:animEffect>
                                  </p:childTnLst>
                                </p:cTn>
                              </p:par>
                              <p:par>
                                <p:cTn id="44" presetID="22" presetClass="entr" presetSubtype="8" fill="hold" nodeType="withEffect">
                                  <p:stCondLst>
                                    <p:cond delay="700"/>
                                  </p:stCondLst>
                                  <p:childTnLst>
                                    <p:set>
                                      <p:cBhvr>
                                        <p:cTn id="45" dur="1" fill="hold">
                                          <p:stCondLst>
                                            <p:cond delay="0"/>
                                          </p:stCondLst>
                                        </p:cTn>
                                        <p:tgtEl>
                                          <p:spTgt spid="6"/>
                                        </p:tgtEl>
                                        <p:attrNameLst>
                                          <p:attrName>style.visibility</p:attrName>
                                        </p:attrNameLst>
                                      </p:cBhvr>
                                      <p:to>
                                        <p:strVal val="visible"/>
                                      </p:to>
                                    </p:set>
                                    <p:animEffect transition="in" filter="wipe(left)">
                                      <p:cBhvr>
                                        <p:cTn id="46" dur="500"/>
                                        <p:tgtEl>
                                          <p:spTgt spid="6"/>
                                        </p:tgtEl>
                                      </p:cBhvr>
                                    </p:animEffect>
                                  </p:childTnLst>
                                </p:cTn>
                              </p:par>
                              <p:par>
                                <p:cTn id="47" presetID="22" presetClass="entr" presetSubtype="8" fill="hold" nodeType="withEffect">
                                  <p:stCondLst>
                                    <p:cond delay="700"/>
                                  </p:stCondLst>
                                  <p:childTnLst>
                                    <p:set>
                                      <p:cBhvr>
                                        <p:cTn id="48" dur="1" fill="hold">
                                          <p:stCondLst>
                                            <p:cond delay="0"/>
                                          </p:stCondLst>
                                        </p:cTn>
                                        <p:tgtEl>
                                          <p:spTgt spid="8"/>
                                        </p:tgtEl>
                                        <p:attrNameLst>
                                          <p:attrName>style.visibility</p:attrName>
                                        </p:attrNameLst>
                                      </p:cBhvr>
                                      <p:to>
                                        <p:strVal val="visible"/>
                                      </p:to>
                                    </p:set>
                                    <p:animEffect transition="in" filter="wipe(left)">
                                      <p:cBhvr>
                                        <p:cTn id="49" dur="500"/>
                                        <p:tgtEl>
                                          <p:spTgt spid="8"/>
                                        </p:tgtEl>
                                      </p:cBhvr>
                                    </p:animEffect>
                                  </p:childTnLst>
                                </p:cTn>
                              </p:par>
                              <p:par>
                                <p:cTn id="50" presetID="23" presetClass="entr" presetSubtype="16" fill="hold" nodeType="withEffect">
                                  <p:stCondLst>
                                    <p:cond delay="1000"/>
                                  </p:stCondLst>
                                  <p:childTnLst>
                                    <p:set>
                                      <p:cBhvr>
                                        <p:cTn id="51" dur="1" fill="hold">
                                          <p:stCondLst>
                                            <p:cond delay="0"/>
                                          </p:stCondLst>
                                        </p:cTn>
                                        <p:tgtEl>
                                          <p:spTgt spid="2"/>
                                        </p:tgtEl>
                                        <p:attrNameLst>
                                          <p:attrName>style.visibility</p:attrName>
                                        </p:attrNameLst>
                                      </p:cBhvr>
                                      <p:to>
                                        <p:strVal val="visible"/>
                                      </p:to>
                                    </p:set>
                                    <p:anim calcmode="lin" valueType="num">
                                      <p:cBhvr>
                                        <p:cTn id="52" dur="500" fill="hold"/>
                                        <p:tgtEl>
                                          <p:spTgt spid="2"/>
                                        </p:tgtEl>
                                        <p:attrNameLst>
                                          <p:attrName>ppt_w</p:attrName>
                                        </p:attrNameLst>
                                      </p:cBhvr>
                                      <p:tavLst>
                                        <p:tav tm="0">
                                          <p:val>
                                            <p:fltVal val="0"/>
                                          </p:val>
                                        </p:tav>
                                        <p:tav tm="100000">
                                          <p:val>
                                            <p:strVal val="#ppt_w"/>
                                          </p:val>
                                        </p:tav>
                                      </p:tavLst>
                                    </p:anim>
                                    <p:anim calcmode="lin" valueType="num">
                                      <p:cBhvr>
                                        <p:cTn id="53" dur="500" fill="hold"/>
                                        <p:tgtEl>
                                          <p:spTgt spid="2"/>
                                        </p:tgtEl>
                                        <p:attrNameLst>
                                          <p:attrName>ppt_h</p:attrName>
                                        </p:attrNameLst>
                                      </p:cBhvr>
                                      <p:tavLst>
                                        <p:tav tm="0">
                                          <p:val>
                                            <p:fltVal val="0"/>
                                          </p:val>
                                        </p:tav>
                                        <p:tav tm="100000">
                                          <p:val>
                                            <p:strVal val="#ppt_h"/>
                                          </p:val>
                                        </p:tav>
                                      </p:tavLst>
                                    </p:anim>
                                  </p:childTnLst>
                                </p:cTn>
                              </p:par>
                              <p:par>
                                <p:cTn id="54" presetID="23" presetClass="entr" presetSubtype="16" fill="hold" nodeType="withEffect">
                                  <p:stCondLst>
                                    <p:cond delay="1100"/>
                                  </p:stCondLst>
                                  <p:childTnLst>
                                    <p:set>
                                      <p:cBhvr>
                                        <p:cTn id="55" dur="1" fill="hold">
                                          <p:stCondLst>
                                            <p:cond delay="0"/>
                                          </p:stCondLst>
                                        </p:cTn>
                                        <p:tgtEl>
                                          <p:spTgt spid="4"/>
                                        </p:tgtEl>
                                        <p:attrNameLst>
                                          <p:attrName>style.visibility</p:attrName>
                                        </p:attrNameLst>
                                      </p:cBhvr>
                                      <p:to>
                                        <p:strVal val="visible"/>
                                      </p:to>
                                    </p:set>
                                    <p:anim calcmode="lin" valueType="num">
                                      <p:cBhvr>
                                        <p:cTn id="56" dur="500" fill="hold"/>
                                        <p:tgtEl>
                                          <p:spTgt spid="4"/>
                                        </p:tgtEl>
                                        <p:attrNameLst>
                                          <p:attrName>ppt_w</p:attrName>
                                        </p:attrNameLst>
                                      </p:cBhvr>
                                      <p:tavLst>
                                        <p:tav tm="0">
                                          <p:val>
                                            <p:fltVal val="0"/>
                                          </p:val>
                                        </p:tav>
                                        <p:tav tm="100000">
                                          <p:val>
                                            <p:strVal val="#ppt_w"/>
                                          </p:val>
                                        </p:tav>
                                      </p:tavLst>
                                    </p:anim>
                                    <p:anim calcmode="lin" valueType="num">
                                      <p:cBhvr>
                                        <p:cTn id="57" dur="500" fill="hold"/>
                                        <p:tgtEl>
                                          <p:spTgt spid="4"/>
                                        </p:tgtEl>
                                        <p:attrNameLst>
                                          <p:attrName>ppt_h</p:attrName>
                                        </p:attrNameLst>
                                      </p:cBhvr>
                                      <p:tavLst>
                                        <p:tav tm="0">
                                          <p:val>
                                            <p:fltVal val="0"/>
                                          </p:val>
                                        </p:tav>
                                        <p:tav tm="100000">
                                          <p:val>
                                            <p:strVal val="#ppt_h"/>
                                          </p:val>
                                        </p:tav>
                                      </p:tavLst>
                                    </p:anim>
                                  </p:childTnLst>
                                </p:cTn>
                              </p:par>
                              <p:par>
                                <p:cTn id="58" presetID="23" presetClass="entr" presetSubtype="16" fill="hold" nodeType="withEffect">
                                  <p:stCondLst>
                                    <p:cond delay="1100"/>
                                  </p:stCondLst>
                                  <p:childTnLst>
                                    <p:set>
                                      <p:cBhvr>
                                        <p:cTn id="59" dur="1" fill="hold">
                                          <p:stCondLst>
                                            <p:cond delay="0"/>
                                          </p:stCondLst>
                                        </p:cTn>
                                        <p:tgtEl>
                                          <p:spTgt spid="7"/>
                                        </p:tgtEl>
                                        <p:attrNameLst>
                                          <p:attrName>style.visibility</p:attrName>
                                        </p:attrNameLst>
                                      </p:cBhvr>
                                      <p:to>
                                        <p:strVal val="visible"/>
                                      </p:to>
                                    </p:set>
                                    <p:anim calcmode="lin" valueType="num">
                                      <p:cBhvr>
                                        <p:cTn id="60" dur="500" fill="hold"/>
                                        <p:tgtEl>
                                          <p:spTgt spid="7"/>
                                        </p:tgtEl>
                                        <p:attrNameLst>
                                          <p:attrName>ppt_w</p:attrName>
                                        </p:attrNameLst>
                                      </p:cBhvr>
                                      <p:tavLst>
                                        <p:tav tm="0">
                                          <p:val>
                                            <p:fltVal val="0"/>
                                          </p:val>
                                        </p:tav>
                                        <p:tav tm="100000">
                                          <p:val>
                                            <p:strVal val="#ppt_w"/>
                                          </p:val>
                                        </p:tav>
                                      </p:tavLst>
                                    </p:anim>
                                    <p:anim calcmode="lin" valueType="num">
                                      <p:cBhvr>
                                        <p:cTn id="61" dur="500" fill="hold"/>
                                        <p:tgtEl>
                                          <p:spTgt spid="7"/>
                                        </p:tgtEl>
                                        <p:attrNameLst>
                                          <p:attrName>ppt_h</p:attrName>
                                        </p:attrNameLst>
                                      </p:cBhvr>
                                      <p:tavLst>
                                        <p:tav tm="0">
                                          <p:val>
                                            <p:fltVal val="0"/>
                                          </p:val>
                                        </p:tav>
                                        <p:tav tm="100000">
                                          <p:val>
                                            <p:strVal val="#ppt_h"/>
                                          </p:val>
                                        </p:tav>
                                      </p:tavLst>
                                    </p:anim>
                                  </p:childTnLst>
                                </p:cTn>
                              </p:par>
                              <p:par>
                                <p:cTn id="62" presetID="22" presetClass="entr" presetSubtype="8" fill="hold" grpId="0" nodeType="withEffect">
                                  <p:stCondLst>
                                    <p:cond delay="1500"/>
                                  </p:stCondLst>
                                  <p:childTnLst>
                                    <p:set>
                                      <p:cBhvr>
                                        <p:cTn id="63" dur="1" fill="hold">
                                          <p:stCondLst>
                                            <p:cond delay="0"/>
                                          </p:stCondLst>
                                        </p:cTn>
                                        <p:tgtEl>
                                          <p:spTgt spid="30"/>
                                        </p:tgtEl>
                                        <p:attrNameLst>
                                          <p:attrName>style.visibility</p:attrName>
                                        </p:attrNameLst>
                                      </p:cBhvr>
                                      <p:to>
                                        <p:strVal val="visible"/>
                                      </p:to>
                                    </p:set>
                                    <p:animEffect transition="in" filter="wipe(left)">
                                      <p:cBhvr>
                                        <p:cTn id="64" dur="500"/>
                                        <p:tgtEl>
                                          <p:spTgt spid="30"/>
                                        </p:tgtEl>
                                      </p:cBhvr>
                                    </p:animEffect>
                                  </p:childTnLst>
                                </p:cTn>
                              </p:par>
                              <p:par>
                                <p:cTn id="65" presetID="22" presetClass="entr" presetSubtype="8" fill="hold" grpId="0" nodeType="withEffect">
                                  <p:stCondLst>
                                    <p:cond delay="1700"/>
                                  </p:stCondLst>
                                  <p:childTnLst>
                                    <p:set>
                                      <p:cBhvr>
                                        <p:cTn id="66" dur="1" fill="hold">
                                          <p:stCondLst>
                                            <p:cond delay="0"/>
                                          </p:stCondLst>
                                        </p:cTn>
                                        <p:tgtEl>
                                          <p:spTgt spid="31"/>
                                        </p:tgtEl>
                                        <p:attrNameLst>
                                          <p:attrName>style.visibility</p:attrName>
                                        </p:attrNameLst>
                                      </p:cBhvr>
                                      <p:to>
                                        <p:strVal val="visible"/>
                                      </p:to>
                                    </p:set>
                                    <p:animEffect transition="in" filter="wipe(left)">
                                      <p:cBhvr>
                                        <p:cTn id="67" dur="500"/>
                                        <p:tgtEl>
                                          <p:spTgt spid="31"/>
                                        </p:tgtEl>
                                      </p:cBhvr>
                                    </p:animEffect>
                                  </p:childTnLst>
                                </p:cTn>
                              </p:par>
                              <p:par>
                                <p:cTn id="68" presetID="22" presetClass="entr" presetSubtype="8" fill="hold" grpId="0" nodeType="withEffect">
                                  <p:stCondLst>
                                    <p:cond delay="1900"/>
                                  </p:stCondLst>
                                  <p:childTnLst>
                                    <p:set>
                                      <p:cBhvr>
                                        <p:cTn id="69" dur="1" fill="hold">
                                          <p:stCondLst>
                                            <p:cond delay="0"/>
                                          </p:stCondLst>
                                        </p:cTn>
                                        <p:tgtEl>
                                          <p:spTgt spid="32"/>
                                        </p:tgtEl>
                                        <p:attrNameLst>
                                          <p:attrName>style.visibility</p:attrName>
                                        </p:attrNameLst>
                                      </p:cBhvr>
                                      <p:to>
                                        <p:strVal val="visible"/>
                                      </p:to>
                                    </p:set>
                                    <p:animEffect transition="in" filter="wipe(left)">
                                      <p:cBhvr>
                                        <p:cTn id="70" dur="500"/>
                                        <p:tgtEl>
                                          <p:spTgt spid="32"/>
                                        </p:tgtEl>
                                      </p:cBhvr>
                                    </p:animEffect>
                                  </p:childTnLst>
                                </p:cTn>
                              </p:par>
                              <p:par>
                                <p:cTn id="71" presetID="2" presetClass="entr" presetSubtype="8" fill="hold" grpId="0" nodeType="withEffect">
                                  <p:stCondLst>
                                    <p:cond delay="0"/>
                                  </p:stCondLst>
                                  <p:childTnLst>
                                    <p:set>
                                      <p:cBhvr>
                                        <p:cTn id="72" dur="1" fill="hold">
                                          <p:stCondLst>
                                            <p:cond delay="0"/>
                                          </p:stCondLst>
                                        </p:cTn>
                                        <p:tgtEl>
                                          <p:spTgt spid="42"/>
                                        </p:tgtEl>
                                        <p:attrNameLst>
                                          <p:attrName>style.visibility</p:attrName>
                                        </p:attrNameLst>
                                      </p:cBhvr>
                                      <p:to>
                                        <p:strVal val="visible"/>
                                      </p:to>
                                    </p:set>
                                    <p:anim calcmode="lin" valueType="num">
                                      <p:cBhvr>
                                        <p:cTn id="73" dur="500" fill="hold"/>
                                        <p:tgtEl>
                                          <p:spTgt spid="42"/>
                                        </p:tgtEl>
                                        <p:attrNameLst>
                                          <p:attrName>ppt_x</p:attrName>
                                        </p:attrNameLst>
                                      </p:cBhvr>
                                      <p:tavLst>
                                        <p:tav tm="0">
                                          <p:val>
                                            <p:strVal val="0-#ppt_w/2"/>
                                          </p:val>
                                        </p:tav>
                                        <p:tav tm="100000">
                                          <p:val>
                                            <p:strVal val="#ppt_x"/>
                                          </p:val>
                                        </p:tav>
                                      </p:tavLst>
                                    </p:anim>
                                    <p:anim calcmode="lin" valueType="num">
                                      <p:cBhvr>
                                        <p:cTn id="74" dur="500" fill="hold"/>
                                        <p:tgtEl>
                                          <p:spTgt spid="42"/>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43"/>
                                        </p:tgtEl>
                                        <p:attrNameLst>
                                          <p:attrName>style.visibility</p:attrName>
                                        </p:attrNameLst>
                                      </p:cBhvr>
                                      <p:to>
                                        <p:strVal val="visible"/>
                                      </p:to>
                                    </p:set>
                                    <p:anim calcmode="lin" valueType="num">
                                      <p:cBhvr>
                                        <p:cTn id="77" dur="500" fill="hold"/>
                                        <p:tgtEl>
                                          <p:spTgt spid="43"/>
                                        </p:tgtEl>
                                        <p:attrNameLst>
                                          <p:attrName>ppt_x</p:attrName>
                                        </p:attrNameLst>
                                      </p:cBhvr>
                                      <p:tavLst>
                                        <p:tav tm="0">
                                          <p:val>
                                            <p:strVal val="0-#ppt_w/2"/>
                                          </p:val>
                                        </p:tav>
                                        <p:tav tm="100000">
                                          <p:val>
                                            <p:strVal val="#ppt_x"/>
                                          </p:val>
                                        </p:tav>
                                      </p:tavLst>
                                    </p:anim>
                                    <p:anim calcmode="lin" valueType="num">
                                      <p:cBhvr>
                                        <p:cTn id="78" dur="500" fill="hold"/>
                                        <p:tgtEl>
                                          <p:spTgt spid="43"/>
                                        </p:tgtEl>
                                        <p:attrNameLst>
                                          <p:attrName>ppt_y</p:attrName>
                                        </p:attrNameLst>
                                      </p:cBhvr>
                                      <p:tavLst>
                                        <p:tav tm="0">
                                          <p:val>
                                            <p:strVal val="#ppt_y"/>
                                          </p:val>
                                        </p:tav>
                                        <p:tav tm="100000">
                                          <p:val>
                                            <p:strVal val="#ppt_y"/>
                                          </p:val>
                                        </p:tav>
                                      </p:tavLst>
                                    </p:anim>
                                  </p:childTnLst>
                                </p:cTn>
                              </p:par>
                              <p:par>
                                <p:cTn id="79" presetID="2" presetClass="entr" presetSubtype="8" fill="hold" grpId="0" nodeType="withEffect">
                                  <p:stCondLst>
                                    <p:cond delay="0"/>
                                  </p:stCondLst>
                                  <p:childTnLst>
                                    <p:set>
                                      <p:cBhvr>
                                        <p:cTn id="80" dur="1" fill="hold">
                                          <p:stCondLst>
                                            <p:cond delay="0"/>
                                          </p:stCondLst>
                                        </p:cTn>
                                        <p:tgtEl>
                                          <p:spTgt spid="44"/>
                                        </p:tgtEl>
                                        <p:attrNameLst>
                                          <p:attrName>style.visibility</p:attrName>
                                        </p:attrNameLst>
                                      </p:cBhvr>
                                      <p:to>
                                        <p:strVal val="visible"/>
                                      </p:to>
                                    </p:set>
                                    <p:anim calcmode="lin" valueType="num">
                                      <p:cBhvr>
                                        <p:cTn id="81" dur="500" fill="hold"/>
                                        <p:tgtEl>
                                          <p:spTgt spid="44"/>
                                        </p:tgtEl>
                                        <p:attrNameLst>
                                          <p:attrName>ppt_x</p:attrName>
                                        </p:attrNameLst>
                                      </p:cBhvr>
                                      <p:tavLst>
                                        <p:tav tm="0">
                                          <p:val>
                                            <p:strVal val="0-#ppt_w/2"/>
                                          </p:val>
                                        </p:tav>
                                        <p:tav tm="100000">
                                          <p:val>
                                            <p:strVal val="#ppt_x"/>
                                          </p:val>
                                        </p:tav>
                                      </p:tavLst>
                                    </p:anim>
                                    <p:anim calcmode="lin" valueType="num">
                                      <p:cBhvr>
                                        <p:cTn id="82" dur="500" fill="hold"/>
                                        <p:tgtEl>
                                          <p:spTgt spid="44"/>
                                        </p:tgtEl>
                                        <p:attrNameLst>
                                          <p:attrName>ppt_y</p:attrName>
                                        </p:attrNameLst>
                                      </p:cBhvr>
                                      <p:tavLst>
                                        <p:tav tm="0">
                                          <p:val>
                                            <p:strVal val="#ppt_y"/>
                                          </p:val>
                                        </p:tav>
                                        <p:tav tm="100000">
                                          <p:val>
                                            <p:strVal val="#ppt_y"/>
                                          </p:val>
                                        </p:tav>
                                      </p:tavLst>
                                    </p:anim>
                                  </p:childTnLst>
                                </p:cTn>
                              </p:par>
                              <p:par>
                                <p:cTn id="83" presetID="2" presetClass="entr" presetSubtype="8" fill="hold" grpId="0" nodeType="withEffect">
                                  <p:stCondLst>
                                    <p:cond delay="0"/>
                                  </p:stCondLst>
                                  <p:childTnLst>
                                    <p:set>
                                      <p:cBhvr>
                                        <p:cTn id="84" dur="1" fill="hold">
                                          <p:stCondLst>
                                            <p:cond delay="0"/>
                                          </p:stCondLst>
                                        </p:cTn>
                                        <p:tgtEl>
                                          <p:spTgt spid="45"/>
                                        </p:tgtEl>
                                        <p:attrNameLst>
                                          <p:attrName>style.visibility</p:attrName>
                                        </p:attrNameLst>
                                      </p:cBhvr>
                                      <p:to>
                                        <p:strVal val="visible"/>
                                      </p:to>
                                    </p:set>
                                    <p:anim calcmode="lin" valueType="num">
                                      <p:cBhvr>
                                        <p:cTn id="85" dur="500" fill="hold"/>
                                        <p:tgtEl>
                                          <p:spTgt spid="45"/>
                                        </p:tgtEl>
                                        <p:attrNameLst>
                                          <p:attrName>ppt_x</p:attrName>
                                        </p:attrNameLst>
                                      </p:cBhvr>
                                      <p:tavLst>
                                        <p:tav tm="0">
                                          <p:val>
                                            <p:strVal val="0-#ppt_w/2"/>
                                          </p:val>
                                        </p:tav>
                                        <p:tav tm="100000">
                                          <p:val>
                                            <p:strVal val="#ppt_x"/>
                                          </p:val>
                                        </p:tav>
                                      </p:tavLst>
                                    </p:anim>
                                    <p:anim calcmode="lin" valueType="num">
                                      <p:cBhvr>
                                        <p:cTn id="86" dur="500" fill="hold"/>
                                        <p:tgtEl>
                                          <p:spTgt spid="45"/>
                                        </p:tgtEl>
                                        <p:attrNameLst>
                                          <p:attrName>ppt_y</p:attrName>
                                        </p:attrNameLst>
                                      </p:cBhvr>
                                      <p:tavLst>
                                        <p:tav tm="0">
                                          <p:val>
                                            <p:strVal val="#ppt_y"/>
                                          </p:val>
                                        </p:tav>
                                        <p:tav tm="100000">
                                          <p:val>
                                            <p:strVal val="#ppt_y"/>
                                          </p:val>
                                        </p:tav>
                                      </p:tavLst>
                                    </p:anim>
                                  </p:childTnLst>
                                </p:cTn>
                              </p:par>
                              <p:par>
                                <p:cTn id="87" presetID="8" presetClass="emph" presetSubtype="0" fill="hold" grpId="1" nodeType="withEffect">
                                  <p:stCondLst>
                                    <p:cond delay="0"/>
                                  </p:stCondLst>
                                  <p:childTnLst>
                                    <p:animRot by="21600000">
                                      <p:cBhvr>
                                        <p:cTn id="88" dur="500" fill="hold"/>
                                        <p:tgtEl>
                                          <p:spTgt spid="42"/>
                                        </p:tgtEl>
                                        <p:attrNameLst>
                                          <p:attrName>r</p:attrName>
                                        </p:attrNameLst>
                                      </p:cBhvr>
                                    </p:animRot>
                                  </p:childTnLst>
                                </p:cTn>
                              </p:par>
                              <p:par>
                                <p:cTn id="89" presetID="8" presetClass="emph" presetSubtype="0" fill="hold" grpId="1" nodeType="withEffect">
                                  <p:stCondLst>
                                    <p:cond delay="0"/>
                                  </p:stCondLst>
                                  <p:childTnLst>
                                    <p:animRot by="21600000">
                                      <p:cBhvr>
                                        <p:cTn id="90" dur="500" fill="hold"/>
                                        <p:tgtEl>
                                          <p:spTgt spid="43"/>
                                        </p:tgtEl>
                                        <p:attrNameLst>
                                          <p:attrName>r</p:attrName>
                                        </p:attrNameLst>
                                      </p:cBhvr>
                                    </p:animRot>
                                  </p:childTnLst>
                                </p:cTn>
                              </p:par>
                              <p:par>
                                <p:cTn id="91" presetID="8" presetClass="emph" presetSubtype="0" fill="hold" grpId="1" nodeType="withEffect">
                                  <p:stCondLst>
                                    <p:cond delay="0"/>
                                  </p:stCondLst>
                                  <p:childTnLst>
                                    <p:animRot by="21600000">
                                      <p:cBhvr>
                                        <p:cTn id="92" dur="500" fill="hold"/>
                                        <p:tgtEl>
                                          <p:spTgt spid="44"/>
                                        </p:tgtEl>
                                        <p:attrNameLst>
                                          <p:attrName>r</p:attrName>
                                        </p:attrNameLst>
                                      </p:cBhvr>
                                    </p:animRot>
                                  </p:childTnLst>
                                </p:cTn>
                              </p:par>
                              <p:par>
                                <p:cTn id="93" presetID="8" presetClass="emph" presetSubtype="0" fill="hold" grpId="1" nodeType="withEffect">
                                  <p:stCondLst>
                                    <p:cond delay="0"/>
                                  </p:stCondLst>
                                  <p:childTnLst>
                                    <p:animRot by="21600000">
                                      <p:cBhvr>
                                        <p:cTn id="94" dur="500" fill="hold"/>
                                        <p:tgtEl>
                                          <p:spTgt spid="45"/>
                                        </p:tgtEl>
                                        <p:attrNameLst>
                                          <p:attrName>r</p:attrName>
                                        </p:attrNameLst>
                                      </p:cBhvr>
                                    </p:animRot>
                                  </p:childTnLst>
                                </p:cTn>
                              </p:par>
                              <p:par>
                                <p:cTn id="95" presetID="10" presetClass="entr" presetSubtype="0" fill="hold" grpId="0" nodeType="withEffect">
                                  <p:stCondLst>
                                    <p:cond delay="300"/>
                                  </p:stCondLst>
                                  <p:childTnLst>
                                    <p:set>
                                      <p:cBhvr>
                                        <p:cTn id="96" dur="1" fill="hold">
                                          <p:stCondLst>
                                            <p:cond delay="0"/>
                                          </p:stCondLst>
                                        </p:cTn>
                                        <p:tgtEl>
                                          <p:spTgt spid="41"/>
                                        </p:tgtEl>
                                        <p:attrNameLst>
                                          <p:attrName>style.visibility</p:attrName>
                                        </p:attrNameLst>
                                      </p:cBhvr>
                                      <p:to>
                                        <p:strVal val="visible"/>
                                      </p:to>
                                    </p:set>
                                    <p:animEffect transition="in" filter="fade">
                                      <p:cBhvr>
                                        <p:cTn id="9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19" grpId="0" animBg="1"/>
      <p:bldP spid="19" grpId="1" animBg="1"/>
      <p:bldP spid="20" grpId="0" animBg="1"/>
      <p:bldP spid="20" grpId="1" animBg="1"/>
      <p:bldP spid="21" grpId="0" animBg="1"/>
      <p:bldP spid="21" grpId="1" animBg="1"/>
      <p:bldP spid="22" grpId="0" animBg="1"/>
      <p:bldP spid="22" grpId="1" animBg="1"/>
      <p:bldP spid="5" grpId="0" animBg="1"/>
      <p:bldP spid="5" grpId="1" animBg="1"/>
      <p:bldP spid="30" grpId="0"/>
      <p:bldP spid="31" grpId="0"/>
      <p:bldP spid="32" grpId="0"/>
      <p:bldP spid="41" grpId="0"/>
      <p:bldP spid="42" grpId="0" animBg="1"/>
      <p:bldP spid="42" grpId="1" animBg="1"/>
      <p:bldP spid="43" grpId="0" animBg="1"/>
      <p:bldP spid="43" grpId="1" animBg="1"/>
      <p:bldP spid="44" grpId="0" animBg="1"/>
      <p:bldP spid="44" grpId="1" animBg="1"/>
      <p:bldP spid="45" grpId="0" animBg="1"/>
      <p:bldP spid="45" grpId="1"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a:extLst>
              <a:ext uri="{FF2B5EF4-FFF2-40B4-BE49-F238E27FC236}">
                <a16:creationId xmlns:a16="http://schemas.microsoft.com/office/drawing/2014/main" xmlns="" id="{58C05E96-69DD-4677-97E2-37A84D3CD8E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9C69C6E-5B5B-42A0-A246-D25A55335186}" type="slidenum">
              <a:rPr kumimoji="0" lang="zh-TW" altLang="en-US" sz="1200" b="0" i="0" u="none" strike="noStrike" kern="1200" cap="none" spc="0" normalizeH="0" baseline="0" noProof="0" smtClean="0">
                <a:ln>
                  <a:noFill/>
                </a:ln>
                <a:solidFill>
                  <a:prstClr val="black">
                    <a:tint val="75000"/>
                  </a:prstClr>
                </a:solidFill>
                <a:effectLst/>
                <a:uLnTx/>
                <a:uFillTx/>
                <a:latin typeface="Calibri"/>
                <a:ea typeface="新細明體" panose="02020500000000000000" pitchFamily="18"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zh-TW" altLang="en-US" sz="1200" b="0" i="0" u="none" strike="noStrike" kern="1200" cap="none" spc="0" normalizeH="0" baseline="0" noProof="0" dirty="0">
              <a:ln>
                <a:noFill/>
              </a:ln>
              <a:solidFill>
                <a:prstClr val="black">
                  <a:tint val="75000"/>
                </a:prstClr>
              </a:solidFill>
              <a:effectLst/>
              <a:uLnTx/>
              <a:uFillTx/>
              <a:latin typeface="Calibri"/>
              <a:ea typeface="新細明體" panose="02020500000000000000" pitchFamily="18" charset="-120"/>
              <a:cs typeface="+mn-cs"/>
            </a:endParaRPr>
          </a:p>
        </p:txBody>
      </p:sp>
      <p:graphicFrame>
        <p:nvGraphicFramePr>
          <p:cNvPr id="3" name="資料庫圖表 2">
            <a:extLst>
              <a:ext uri="{FF2B5EF4-FFF2-40B4-BE49-F238E27FC236}">
                <a16:creationId xmlns:a16="http://schemas.microsoft.com/office/drawing/2014/main" xmlns="" id="{7BD72AF0-7D7A-49EF-8480-82D8CDB970B3}"/>
              </a:ext>
            </a:extLst>
          </p:cNvPr>
          <p:cNvGraphicFramePr/>
          <p:nvPr>
            <p:extLst/>
          </p:nvPr>
        </p:nvGraphicFramePr>
        <p:xfrm>
          <a:off x="2522482" y="212834"/>
          <a:ext cx="7152291" cy="52328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文字方塊 3">
            <a:extLst>
              <a:ext uri="{FF2B5EF4-FFF2-40B4-BE49-F238E27FC236}">
                <a16:creationId xmlns:a16="http://schemas.microsoft.com/office/drawing/2014/main" xmlns="" id="{121A8CAD-35B0-44CB-8B1E-2E61C406FD6C}"/>
              </a:ext>
            </a:extLst>
          </p:cNvPr>
          <p:cNvSpPr txBox="1"/>
          <p:nvPr/>
        </p:nvSpPr>
        <p:spPr>
          <a:xfrm>
            <a:off x="2517227" y="5651837"/>
            <a:ext cx="7157546" cy="1015663"/>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微軟正黑體" panose="020B0604030504040204" pitchFamily="34" charset="-120"/>
                <a:ea typeface="微軟正黑體" panose="020B0604030504040204" pitchFamily="34" charset="-120"/>
              </a:rPr>
              <a:t>少、</a:t>
            </a:r>
            <a:r>
              <a:rPr kumimoji="0" lang="zh-TW" altLang="en-US" sz="6000" b="1" i="0" u="none" strike="noStrike" kern="1200" cap="none" spc="0" normalizeH="0" baseline="0" noProof="0" dirty="0">
                <a:ln>
                  <a:noFill/>
                </a:ln>
                <a:solidFill>
                  <a:srgbClr val="0000FF"/>
                </a:solidFill>
                <a:effectLst>
                  <a:outerShdw blurRad="38100" dist="38100" dir="2700000" algn="tl">
                    <a:srgbClr val="000000">
                      <a:alpha val="43137"/>
                    </a:srgbClr>
                  </a:outerShdw>
                </a:effectLst>
                <a:uLnTx/>
                <a:uFillTx/>
                <a:latin typeface="微軟正黑體" panose="020B0604030504040204" pitchFamily="34" charset="-120"/>
                <a:ea typeface="微軟正黑體" panose="020B0604030504040204" pitchFamily="34" charset="-120"/>
              </a:rPr>
              <a:t>慢</a:t>
            </a: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微軟正黑體" panose="020B0604030504040204" pitchFamily="34" charset="-120"/>
                <a:ea typeface="微軟正黑體" panose="020B0604030504040204" pitchFamily="34" charset="-120"/>
              </a:rPr>
              <a:t>、</a:t>
            </a:r>
            <a:r>
              <a:rPr kumimoji="0" lang="zh-TW" altLang="en-US" sz="6000" b="1" i="0" u="none" strike="noStrike" kern="1200" cap="none" spc="0" normalizeH="0" baseline="0" noProof="0" dirty="0">
                <a:ln>
                  <a:noFill/>
                </a:ln>
                <a:solidFill>
                  <a:srgbClr val="4BACC6">
                    <a:lumMod val="75000"/>
                  </a:srgbClr>
                </a:solidFill>
                <a:effectLst>
                  <a:outerShdw blurRad="38100" dist="38100" dir="2700000" algn="tl">
                    <a:srgbClr val="000000">
                      <a:alpha val="43137"/>
                    </a:srgbClr>
                  </a:outerShdw>
                </a:effectLst>
                <a:uLnTx/>
                <a:uFillTx/>
                <a:latin typeface="微軟正黑體" panose="020B0604030504040204" pitchFamily="34" charset="-120"/>
                <a:ea typeface="微軟正黑體" panose="020B0604030504040204" pitchFamily="34" charset="-120"/>
              </a:rPr>
              <a:t>深</a:t>
            </a:r>
          </a:p>
        </p:txBody>
      </p:sp>
      <p:sp>
        <p:nvSpPr>
          <p:cNvPr id="5" name="矩形 4"/>
          <p:cNvSpPr/>
          <p:nvPr/>
        </p:nvSpPr>
        <p:spPr>
          <a:xfrm>
            <a:off x="3023286" y="1694131"/>
            <a:ext cx="807308" cy="892552"/>
          </a:xfrm>
          <a:prstGeom prst="rect">
            <a:avLst/>
          </a:prstGeom>
        </p:spPr>
        <p:txBody>
          <a:bodyPr wrap="square">
            <a:spAutoFit/>
          </a:bodyPr>
          <a:lstStyle/>
          <a:p>
            <a:pPr algn="ctr"/>
            <a:r>
              <a:rPr lang="zh-TW" altLang="en-US" sz="2800" b="1" dirty="0">
                <a:solidFill>
                  <a:srgbClr val="8A0000"/>
                </a:solidFill>
                <a:latin typeface="微軟正黑體" panose="020B0604030504040204" pitchFamily="34" charset="-120"/>
                <a:ea typeface="微軟正黑體" panose="020B0604030504040204" pitchFamily="34" charset="-120"/>
              </a:rPr>
              <a:t>大</a:t>
            </a:r>
            <a:endParaRPr lang="en-US" altLang="zh-TW" sz="2800" b="1" dirty="0">
              <a:solidFill>
                <a:srgbClr val="8A0000"/>
              </a:solidFill>
              <a:latin typeface="微軟正黑體" panose="020B0604030504040204" pitchFamily="34" charset="-120"/>
              <a:ea typeface="微軟正黑體" panose="020B0604030504040204" pitchFamily="34" charset="-120"/>
            </a:endParaRPr>
          </a:p>
          <a:p>
            <a:pPr algn="ctr"/>
            <a:r>
              <a:rPr lang="zh-TW" altLang="en-US" sz="2400" b="1" dirty="0">
                <a:solidFill>
                  <a:srgbClr val="8A0000"/>
                </a:solidFill>
                <a:latin typeface="微軟正黑體" panose="020B0604030504040204" pitchFamily="34" charset="-120"/>
                <a:ea typeface="微軟正黑體" panose="020B0604030504040204" pitchFamily="34" charset="-120"/>
              </a:rPr>
              <a:t>系統</a:t>
            </a:r>
          </a:p>
        </p:txBody>
      </p:sp>
      <p:sp>
        <p:nvSpPr>
          <p:cNvPr id="6" name="矩形 5"/>
          <p:cNvSpPr/>
          <p:nvPr/>
        </p:nvSpPr>
        <p:spPr>
          <a:xfrm>
            <a:off x="3023286" y="3069850"/>
            <a:ext cx="807308" cy="892552"/>
          </a:xfrm>
          <a:prstGeom prst="rect">
            <a:avLst/>
          </a:prstGeom>
        </p:spPr>
        <p:txBody>
          <a:bodyPr wrap="square">
            <a:spAutoFit/>
          </a:bodyPr>
          <a:lstStyle/>
          <a:p>
            <a:pPr algn="ctr"/>
            <a:r>
              <a:rPr lang="zh-TW" altLang="en-US" sz="2800" b="1" dirty="0" smtClean="0">
                <a:solidFill>
                  <a:srgbClr val="8A0000"/>
                </a:solidFill>
                <a:latin typeface="微軟正黑體" panose="020B0604030504040204" pitchFamily="34" charset="-120"/>
                <a:ea typeface="微軟正黑體" panose="020B0604030504040204" pitchFamily="34" charset="-120"/>
              </a:rPr>
              <a:t>中</a:t>
            </a:r>
            <a:endParaRPr lang="en-US" altLang="zh-TW" sz="2800" b="1" dirty="0">
              <a:solidFill>
                <a:srgbClr val="8A0000"/>
              </a:solidFill>
              <a:latin typeface="微軟正黑體" panose="020B0604030504040204" pitchFamily="34" charset="-120"/>
              <a:ea typeface="微軟正黑體" panose="020B0604030504040204" pitchFamily="34" charset="-120"/>
            </a:endParaRPr>
          </a:p>
          <a:p>
            <a:pPr algn="ctr"/>
            <a:r>
              <a:rPr lang="zh-TW" altLang="en-US" sz="2400" b="1" dirty="0">
                <a:solidFill>
                  <a:srgbClr val="8A0000"/>
                </a:solidFill>
                <a:latin typeface="微軟正黑體" panose="020B0604030504040204" pitchFamily="34" charset="-120"/>
                <a:ea typeface="微軟正黑體" panose="020B0604030504040204" pitchFamily="34" charset="-120"/>
              </a:rPr>
              <a:t>系統</a:t>
            </a:r>
          </a:p>
        </p:txBody>
      </p:sp>
      <p:sp>
        <p:nvSpPr>
          <p:cNvPr id="7" name="矩形 6"/>
          <p:cNvSpPr/>
          <p:nvPr/>
        </p:nvSpPr>
        <p:spPr>
          <a:xfrm>
            <a:off x="3023286" y="4445569"/>
            <a:ext cx="807308" cy="892552"/>
          </a:xfrm>
          <a:prstGeom prst="rect">
            <a:avLst/>
          </a:prstGeom>
        </p:spPr>
        <p:txBody>
          <a:bodyPr wrap="square">
            <a:spAutoFit/>
          </a:bodyPr>
          <a:lstStyle/>
          <a:p>
            <a:pPr algn="ctr"/>
            <a:r>
              <a:rPr lang="zh-TW" altLang="en-US" sz="2800" b="1" dirty="0" smtClean="0">
                <a:solidFill>
                  <a:srgbClr val="8A0000"/>
                </a:solidFill>
                <a:latin typeface="微軟正黑體" panose="020B0604030504040204" pitchFamily="34" charset="-120"/>
                <a:ea typeface="微軟正黑體" panose="020B0604030504040204" pitchFamily="34" charset="-120"/>
              </a:rPr>
              <a:t>小</a:t>
            </a:r>
            <a:r>
              <a:rPr lang="zh-TW" altLang="en-US" sz="2400" b="1" dirty="0" smtClean="0">
                <a:solidFill>
                  <a:srgbClr val="8A0000"/>
                </a:solidFill>
                <a:latin typeface="微軟正黑體" panose="020B0604030504040204" pitchFamily="34" charset="-120"/>
                <a:ea typeface="微軟正黑體" panose="020B0604030504040204" pitchFamily="34" charset="-120"/>
              </a:rPr>
              <a:t>系統</a:t>
            </a:r>
            <a:endParaRPr lang="zh-TW" altLang="en-US" sz="2400" b="1" dirty="0">
              <a:solidFill>
                <a:srgbClr val="8A0000"/>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278511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731044" y="238395"/>
            <a:ext cx="10515600" cy="1325563"/>
          </a:xfrm>
        </p:spPr>
        <p:txBody>
          <a:bodyPr/>
          <a:lstStyle/>
          <a:p>
            <a:pPr lvl="0" algn="ctr">
              <a:lnSpc>
                <a:spcPct val="100000"/>
              </a:lnSpc>
              <a:spcBef>
                <a:spcPts val="0"/>
              </a:spcBef>
              <a:defRPr/>
            </a:pPr>
            <a:r>
              <a:rPr lang="zh-TW" altLang="en-US" b="1" u="sng" dirty="0">
                <a:solidFill>
                  <a:srgbClr val="0070C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彈性學習課程發展重點</a:t>
            </a:r>
          </a:p>
        </p:txBody>
      </p:sp>
      <p:sp>
        <p:nvSpPr>
          <p:cNvPr id="14339" name="Rectangle 3"/>
          <p:cNvSpPr>
            <a:spLocks noChangeArrowheads="1"/>
          </p:cNvSpPr>
          <p:nvPr/>
        </p:nvSpPr>
        <p:spPr bwMode="auto">
          <a:xfrm>
            <a:off x="2255837" y="3087688"/>
            <a:ext cx="1400175" cy="2354262"/>
          </a:xfrm>
          <a:prstGeom prst="rect">
            <a:avLst/>
          </a:prstGeom>
          <a:solidFill>
            <a:srgbClr val="EE4612"/>
          </a:solidFill>
          <a:ln w="12700" algn="ctr">
            <a:solidFill>
              <a:schemeClr val="tx1"/>
            </a:solidFill>
            <a:miter lim="800000"/>
            <a:headEnd/>
            <a:tailEnd/>
          </a:ln>
          <a:effectLst/>
          <a:extLst/>
        </p:spPr>
        <p:txBody>
          <a:bodyPr/>
          <a:lstStyle>
            <a:lvl1pPr marL="180975" indent="-180975">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學校願</a:t>
            </a:r>
            <a:r>
              <a:rPr lang="zh-TW" altLang="en-US" sz="1800" dirty="0">
                <a:latin typeface="微軟正黑體" panose="020B0604030504040204" pitchFamily="34" charset="-120"/>
                <a:ea typeface="微軟正黑體" panose="020B0604030504040204" pitchFamily="34" charset="-120"/>
                <a:cs typeface="Arial" panose="020B0604020202020204" pitchFamily="34" charset="0"/>
              </a:rPr>
              <a:t>景</a:t>
            </a:r>
            <a:endParaRPr lang="en-GB" altLang="en-US" sz="1800" dirty="0" smtClean="0">
              <a:latin typeface="微軟正黑體" panose="020B0604030504040204" pitchFamily="34" charset="-120"/>
              <a:ea typeface="微軟正黑體" panose="020B0604030504040204" pitchFamily="34" charset="-120"/>
              <a:cs typeface="Arial" panose="020B0604020202020204" pitchFamily="34" charset="0"/>
            </a:endParaRPr>
          </a:p>
          <a:p>
            <a:pPr eaLnBrk="1" hangingPunct="1">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兒童圖像</a:t>
            </a:r>
            <a:endParaRPr lang="en-GB" altLang="en-US" sz="1800" dirty="0" smtClean="0">
              <a:latin typeface="微軟正黑體" panose="020B0604030504040204" pitchFamily="34" charset="-120"/>
              <a:ea typeface="微軟正黑體" panose="020B0604030504040204" pitchFamily="34" charset="-120"/>
              <a:cs typeface="Arial" panose="020B0604020202020204" pitchFamily="34" charset="0"/>
            </a:endParaRPr>
          </a:p>
          <a:p>
            <a:pPr>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課程願景</a:t>
            </a:r>
            <a:endParaRPr lang="en-US" altLang="zh-TW" sz="1800" dirty="0" smtClean="0">
              <a:latin typeface="微軟正黑體" panose="020B0604030504040204" pitchFamily="34" charset="-120"/>
              <a:ea typeface="微軟正黑體" panose="020B0604030504040204" pitchFamily="34" charset="-120"/>
              <a:cs typeface="Arial" panose="020B0604020202020204" pitchFamily="34" charset="0"/>
            </a:endParaRPr>
          </a:p>
          <a:p>
            <a:pPr>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課程價值定</a:t>
            </a:r>
            <a:r>
              <a:rPr lang="zh-TW" altLang="en-US" sz="1800" dirty="0">
                <a:latin typeface="微軟正黑體" panose="020B0604030504040204" pitchFamily="34" charset="-120"/>
                <a:ea typeface="微軟正黑體" panose="020B0604030504040204" pitchFamily="34" charset="-120"/>
                <a:cs typeface="Arial" panose="020B0604020202020204" pitchFamily="34" charset="0"/>
              </a:rPr>
              <a:t>位</a:t>
            </a:r>
            <a:endParaRPr lang="en-GB" altLang="en-US" sz="1400" dirty="0">
              <a:latin typeface="微軟正黑體" panose="020B0604030504040204" pitchFamily="34" charset="-120"/>
              <a:ea typeface="微軟正黑體" panose="020B0604030504040204" pitchFamily="34" charset="-120"/>
              <a:cs typeface="Arial" panose="020B0604020202020204" pitchFamily="34" charset="0"/>
            </a:endParaRPr>
          </a:p>
        </p:txBody>
      </p:sp>
      <p:sp>
        <p:nvSpPr>
          <p:cNvPr id="14340" name="Rectangle 4"/>
          <p:cNvSpPr>
            <a:spLocks noChangeArrowheads="1"/>
          </p:cNvSpPr>
          <p:nvPr/>
        </p:nvSpPr>
        <p:spPr bwMode="auto">
          <a:xfrm>
            <a:off x="3790951" y="3087688"/>
            <a:ext cx="1376363" cy="2354262"/>
          </a:xfrm>
          <a:prstGeom prst="rect">
            <a:avLst/>
          </a:prstGeom>
          <a:solidFill>
            <a:srgbClr val="FFC000"/>
          </a:solidFill>
          <a:ln w="12700" algn="ctr">
            <a:solidFill>
              <a:schemeClr val="tx1"/>
            </a:solidFill>
            <a:miter lim="800000"/>
            <a:headEnd/>
            <a:tailEnd/>
          </a:ln>
          <a:effectLst/>
          <a:extLst/>
        </p:spPr>
        <p:txBody>
          <a:bodyPr/>
          <a:lstStyle>
            <a:lvl1pPr marL="180975" indent="-180975">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整體課程架構</a:t>
            </a:r>
            <a:endParaRPr lang="en-US" altLang="zh-TW" sz="1800" dirty="0" smtClean="0">
              <a:latin typeface="微軟正黑體" panose="020B0604030504040204" pitchFamily="34" charset="-120"/>
              <a:ea typeface="微軟正黑體" panose="020B0604030504040204" pitchFamily="34" charset="-120"/>
              <a:cs typeface="Arial" panose="020B0604020202020204" pitchFamily="34" charset="0"/>
            </a:endParaRPr>
          </a:p>
          <a:p>
            <a:pPr eaLnBrk="1" hangingPunct="1">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校訂課程規劃架構表</a:t>
            </a:r>
            <a:endParaRPr lang="en-GB" altLang="en-US" sz="1800" dirty="0">
              <a:latin typeface="微軟正黑體" panose="020B0604030504040204" pitchFamily="34" charset="-120"/>
              <a:ea typeface="微軟正黑體" panose="020B0604030504040204" pitchFamily="34" charset="-120"/>
              <a:cs typeface="Arial" panose="020B0604020202020204" pitchFamily="34" charset="0"/>
            </a:endParaRPr>
          </a:p>
        </p:txBody>
      </p:sp>
      <p:sp>
        <p:nvSpPr>
          <p:cNvPr id="14341" name="Rectangle 5"/>
          <p:cNvSpPr>
            <a:spLocks noChangeArrowheads="1"/>
          </p:cNvSpPr>
          <p:nvPr/>
        </p:nvSpPr>
        <p:spPr bwMode="auto">
          <a:xfrm>
            <a:off x="5300663" y="3087688"/>
            <a:ext cx="1376362" cy="2354262"/>
          </a:xfrm>
          <a:prstGeom prst="rect">
            <a:avLst/>
          </a:prstGeom>
          <a:solidFill>
            <a:srgbClr val="92D050"/>
          </a:solidFill>
          <a:ln w="12700" algn="ctr">
            <a:solidFill>
              <a:schemeClr val="tx2"/>
            </a:solidFill>
            <a:miter lim="800000"/>
            <a:headEnd/>
            <a:tailEnd/>
          </a:ln>
          <a:effectLst/>
          <a:extLst/>
        </p:spPr>
        <p:txBody>
          <a:bodyPr/>
          <a:lstStyle>
            <a:lvl1pPr marL="180975" indent="-180975">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學校主題</a:t>
            </a:r>
            <a:endParaRPr lang="en-GB" altLang="en-US" sz="1800" dirty="0">
              <a:latin typeface="微軟正黑體" panose="020B0604030504040204" pitchFamily="34" charset="-120"/>
              <a:ea typeface="微軟正黑體" panose="020B0604030504040204" pitchFamily="34" charset="-120"/>
              <a:cs typeface="Arial" panose="020B0604020202020204" pitchFamily="34" charset="0"/>
            </a:endParaRPr>
          </a:p>
          <a:p>
            <a:pPr eaLnBrk="1" hangingPunct="1">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領域的橫向統整</a:t>
            </a:r>
            <a:endParaRPr lang="en-US" altLang="zh-TW" sz="1800" dirty="0" smtClean="0">
              <a:latin typeface="微軟正黑體" panose="020B0604030504040204" pitchFamily="34" charset="-120"/>
              <a:ea typeface="微軟正黑體" panose="020B0604030504040204" pitchFamily="34" charset="-120"/>
              <a:cs typeface="Arial" panose="020B0604020202020204" pitchFamily="34" charset="0"/>
            </a:endParaRPr>
          </a:p>
          <a:p>
            <a:pPr eaLnBrk="1" hangingPunct="1">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年級的縱向連貫</a:t>
            </a:r>
            <a:endParaRPr lang="en-US" altLang="zh-TW" sz="1800" dirty="0" smtClean="0">
              <a:latin typeface="微軟正黑體" panose="020B0604030504040204" pitchFamily="34" charset="-120"/>
              <a:ea typeface="微軟正黑體" panose="020B0604030504040204" pitchFamily="34" charset="-120"/>
              <a:cs typeface="Arial" panose="020B0604020202020204" pitchFamily="34" charset="0"/>
            </a:endParaRPr>
          </a:p>
          <a:p>
            <a:pPr eaLnBrk="1" hangingPunct="1">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統整性探究課程架構規畫</a:t>
            </a:r>
            <a:r>
              <a:rPr lang="zh-TW" altLang="en-US" sz="1800" dirty="0">
                <a:latin typeface="微軟正黑體" panose="020B0604030504040204" pitchFamily="34" charset="-120"/>
                <a:ea typeface="微軟正黑體" panose="020B0604030504040204" pitchFamily="34" charset="-120"/>
                <a:cs typeface="Arial" panose="020B0604020202020204" pitchFamily="34" charset="0"/>
              </a:rPr>
              <a:t>表</a:t>
            </a:r>
            <a:endParaRPr lang="en-GB" altLang="en-US" sz="1800" dirty="0">
              <a:latin typeface="微軟正黑體" panose="020B0604030504040204" pitchFamily="34" charset="-120"/>
              <a:ea typeface="微軟正黑體" panose="020B0604030504040204" pitchFamily="34" charset="-120"/>
              <a:cs typeface="Arial" panose="020B0604020202020204" pitchFamily="34" charset="0"/>
            </a:endParaRPr>
          </a:p>
          <a:p>
            <a:pPr eaLnBrk="1" hangingPunct="1">
              <a:spcBef>
                <a:spcPct val="0"/>
              </a:spcBef>
            </a:pPr>
            <a:endParaRPr lang="en-GB" altLang="en-US" sz="1400" dirty="0">
              <a:cs typeface="Arial" panose="020B0604020202020204" pitchFamily="34" charset="0"/>
            </a:endParaRPr>
          </a:p>
          <a:p>
            <a:pPr eaLnBrk="1" hangingPunct="1">
              <a:spcBef>
                <a:spcPct val="0"/>
              </a:spcBef>
            </a:pPr>
            <a:endParaRPr lang="en-GB" altLang="en-US" sz="1400" dirty="0">
              <a:solidFill>
                <a:schemeClr val="accent2"/>
              </a:solidFill>
              <a:cs typeface="Arial" panose="020B0604020202020204" pitchFamily="34" charset="0"/>
            </a:endParaRPr>
          </a:p>
        </p:txBody>
      </p:sp>
      <p:sp>
        <p:nvSpPr>
          <p:cNvPr id="14342" name="Rectangle 6"/>
          <p:cNvSpPr>
            <a:spLocks noChangeArrowheads="1"/>
          </p:cNvSpPr>
          <p:nvPr/>
        </p:nvSpPr>
        <p:spPr bwMode="auto">
          <a:xfrm>
            <a:off x="6808788" y="3087688"/>
            <a:ext cx="1376362" cy="2354262"/>
          </a:xfrm>
          <a:prstGeom prst="rect">
            <a:avLst/>
          </a:prstGeom>
          <a:solidFill>
            <a:srgbClr val="00B0F0"/>
          </a:solidFill>
          <a:ln w="12700" algn="ctr">
            <a:solidFill>
              <a:schemeClr val="tx1"/>
            </a:solidFill>
            <a:miter lim="800000"/>
            <a:headEnd/>
            <a:tailEnd/>
          </a:ln>
          <a:effectLst/>
          <a:extLst/>
        </p:spPr>
        <p:txBody>
          <a:bodyPr/>
          <a:lstStyle>
            <a:lvl1pPr marL="180975" indent="-180975">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統整性探究課程設計</a:t>
            </a:r>
            <a:endParaRPr lang="en-US" altLang="zh-TW" sz="1800" dirty="0" smtClean="0">
              <a:latin typeface="微軟正黑體" panose="020B0604030504040204" pitchFamily="34" charset="-120"/>
              <a:ea typeface="微軟正黑體" panose="020B0604030504040204" pitchFamily="34" charset="-120"/>
              <a:cs typeface="Arial" panose="020B0604020202020204" pitchFamily="34" charset="0"/>
            </a:endParaRPr>
          </a:p>
          <a:p>
            <a:pPr eaLnBrk="1" hangingPunct="1">
              <a:spcBef>
                <a:spcPct val="0"/>
              </a:spcBef>
            </a:pP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結合素養導向</a:t>
            </a:r>
            <a:endParaRPr lang="en-US" altLang="zh-TW" sz="1800" dirty="0" smtClean="0">
              <a:latin typeface="微軟正黑體" panose="020B0604030504040204" pitchFamily="34" charset="-120"/>
              <a:ea typeface="微軟正黑體" panose="020B0604030504040204" pitchFamily="34" charset="-120"/>
              <a:cs typeface="Arial" panose="020B0604020202020204" pitchFamily="34" charset="0"/>
            </a:endParaRPr>
          </a:p>
          <a:p>
            <a:pPr eaLnBrk="1" hangingPunct="1">
              <a:spcBef>
                <a:spcPct val="0"/>
              </a:spcBef>
            </a:pPr>
            <a:r>
              <a:rPr lang="en-US" altLang="zh-TW" sz="1800" dirty="0" smtClean="0">
                <a:latin typeface="微軟正黑體" panose="020B0604030504040204" pitchFamily="34" charset="-120"/>
                <a:ea typeface="微軟正黑體" panose="020B0604030504040204" pitchFamily="34" charset="-120"/>
                <a:cs typeface="Arial" panose="020B0604020202020204" pitchFamily="34" charset="0"/>
              </a:rPr>
              <a:t>C6-1</a:t>
            </a:r>
            <a:r>
              <a:rPr lang="zh-TW" altLang="en-US" sz="1800" dirty="0" smtClean="0">
                <a:latin typeface="微軟正黑體" panose="020B0604030504040204" pitchFamily="34" charset="-120"/>
                <a:ea typeface="微軟正黑體" panose="020B0604030504040204" pitchFamily="34" charset="-120"/>
                <a:cs typeface="Arial" panose="020B0604020202020204" pitchFamily="34" charset="0"/>
              </a:rPr>
              <a:t>彈性學習課程計畫</a:t>
            </a:r>
            <a:endParaRPr lang="en-GB" altLang="en-US" sz="1800" dirty="0">
              <a:latin typeface="微軟正黑體" panose="020B0604030504040204" pitchFamily="34" charset="-120"/>
              <a:ea typeface="微軟正黑體" panose="020B0604030504040204" pitchFamily="34" charset="-120"/>
              <a:cs typeface="Arial" panose="020B0604020202020204" pitchFamily="34" charset="0"/>
            </a:endParaRPr>
          </a:p>
          <a:p>
            <a:pPr eaLnBrk="1" hangingPunct="1">
              <a:spcBef>
                <a:spcPct val="0"/>
              </a:spcBef>
            </a:pPr>
            <a:endParaRPr lang="en-GB" altLang="en-US" sz="1400" dirty="0">
              <a:cs typeface="Arial" panose="020B0604020202020204" pitchFamily="34" charset="0"/>
            </a:endParaRPr>
          </a:p>
        </p:txBody>
      </p:sp>
      <p:sp>
        <p:nvSpPr>
          <p:cNvPr id="14343" name="Rectangle 7"/>
          <p:cNvSpPr>
            <a:spLocks noChangeArrowheads="1"/>
          </p:cNvSpPr>
          <p:nvPr/>
        </p:nvSpPr>
        <p:spPr bwMode="auto">
          <a:xfrm>
            <a:off x="8320088" y="3087688"/>
            <a:ext cx="1515890" cy="2354262"/>
          </a:xfrm>
          <a:prstGeom prst="rect">
            <a:avLst/>
          </a:prstGeom>
          <a:solidFill>
            <a:srgbClr val="7030A0"/>
          </a:solidFill>
          <a:ln w="12700" algn="ctr">
            <a:solidFill>
              <a:schemeClr val="tx1"/>
            </a:solidFill>
            <a:miter lim="800000"/>
            <a:headEnd/>
            <a:tailEnd/>
          </a:ln>
          <a:effectLst/>
          <a:extLst/>
        </p:spPr>
        <p:txBody>
          <a:bodyPr/>
          <a:lstStyle>
            <a:lvl1pPr marL="180975" indent="-180975">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pPr>
            <a:r>
              <a:rPr lang="zh-TW" altLang="en-US" sz="2000" dirty="0" smtClean="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全校師生成為更好的自己</a:t>
            </a:r>
            <a:endParaRPr lang="en-GB" altLang="en-US" sz="2000" dirty="0">
              <a:solidFill>
                <a:schemeClr val="bg1"/>
              </a:solidFill>
              <a:latin typeface="微軟正黑體" panose="020B0604030504040204" pitchFamily="34" charset="-120"/>
              <a:ea typeface="微軟正黑體" panose="020B0604030504040204" pitchFamily="34" charset="-120"/>
              <a:cs typeface="Arial" panose="020B0604020202020204" pitchFamily="34" charset="0"/>
            </a:endParaRPr>
          </a:p>
        </p:txBody>
      </p:sp>
      <p:sp>
        <p:nvSpPr>
          <p:cNvPr id="14344" name="Freeform 8"/>
          <p:cNvSpPr>
            <a:spLocks/>
          </p:cNvSpPr>
          <p:nvPr/>
        </p:nvSpPr>
        <p:spPr bwMode="auto">
          <a:xfrm>
            <a:off x="3790950" y="1614488"/>
            <a:ext cx="1854200" cy="1270000"/>
          </a:xfrm>
          <a:custGeom>
            <a:avLst/>
            <a:gdLst>
              <a:gd name="T0" fmla="*/ 2147483646 w 1168"/>
              <a:gd name="T1" fmla="*/ 514111875 h 800"/>
              <a:gd name="T2" fmla="*/ 2147483646 w 1168"/>
              <a:gd name="T3" fmla="*/ 0 h 800"/>
              <a:gd name="T4" fmla="*/ 0 w 1168"/>
              <a:gd name="T5" fmla="*/ 0 h 800"/>
              <a:gd name="T6" fmla="*/ 388104063 w 1168"/>
              <a:gd name="T7" fmla="*/ 514111875 h 800"/>
              <a:gd name="T8" fmla="*/ 766127500 w 1168"/>
              <a:gd name="T9" fmla="*/ 1008062500 h 800"/>
              <a:gd name="T10" fmla="*/ 388104063 w 1168"/>
              <a:gd name="T11" fmla="*/ 1502013125 h 800"/>
              <a:gd name="T12" fmla="*/ 0 w 1168"/>
              <a:gd name="T13" fmla="*/ 2016125000 h 800"/>
              <a:gd name="T14" fmla="*/ 2147483646 w 1168"/>
              <a:gd name="T15" fmla="*/ 2016125000 h 800"/>
              <a:gd name="T16" fmla="*/ 2147483646 w 1168"/>
              <a:gd name="T17" fmla="*/ 1502013125 h 800"/>
              <a:gd name="T18" fmla="*/ 2147483646 w 1168"/>
              <a:gd name="T19" fmla="*/ 1008062500 h 800"/>
              <a:gd name="T20" fmla="*/ 2147483646 w 1168"/>
              <a:gd name="T21" fmla="*/ 514111875 h 8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68" h="800">
                <a:moveTo>
                  <a:pt x="1018" y="204"/>
                </a:moveTo>
                <a:lnTo>
                  <a:pt x="864" y="0"/>
                </a:lnTo>
                <a:lnTo>
                  <a:pt x="0" y="0"/>
                </a:lnTo>
                <a:lnTo>
                  <a:pt x="154" y="204"/>
                </a:lnTo>
                <a:lnTo>
                  <a:pt x="304" y="400"/>
                </a:lnTo>
                <a:lnTo>
                  <a:pt x="154" y="596"/>
                </a:lnTo>
                <a:lnTo>
                  <a:pt x="0" y="800"/>
                </a:lnTo>
                <a:lnTo>
                  <a:pt x="864" y="800"/>
                </a:lnTo>
                <a:lnTo>
                  <a:pt x="1018" y="596"/>
                </a:lnTo>
                <a:lnTo>
                  <a:pt x="1168" y="400"/>
                </a:lnTo>
                <a:lnTo>
                  <a:pt x="1018" y="204"/>
                </a:lnTo>
                <a:close/>
              </a:path>
            </a:pathLst>
          </a:custGeom>
          <a:solidFill>
            <a:srgbClr val="FFC000"/>
          </a:solidFill>
          <a:ln w="12700" cap="flat" cmpd="sng">
            <a:solidFill>
              <a:schemeClr val="tx1"/>
            </a:solidFill>
            <a:prstDash val="solid"/>
            <a:round/>
            <a:headEnd type="none" w="med" len="med"/>
            <a:tailEnd type="none" w="med" len="med"/>
          </a:ln>
          <a:effectLst/>
          <a:extLst/>
        </p:spPr>
        <p:txBody>
          <a:bodyPr/>
          <a:lstStyle/>
          <a:p>
            <a:endParaRPr lang="en-GB"/>
          </a:p>
        </p:txBody>
      </p:sp>
      <p:sp>
        <p:nvSpPr>
          <p:cNvPr id="14345" name="Freeform 9"/>
          <p:cNvSpPr>
            <a:spLocks/>
          </p:cNvSpPr>
          <p:nvPr/>
        </p:nvSpPr>
        <p:spPr bwMode="auto">
          <a:xfrm>
            <a:off x="2255838" y="1614488"/>
            <a:ext cx="1898650" cy="1270000"/>
          </a:xfrm>
          <a:custGeom>
            <a:avLst/>
            <a:gdLst>
              <a:gd name="T0" fmla="*/ 2147483646 w 1196"/>
              <a:gd name="T1" fmla="*/ 514111875 h 800"/>
              <a:gd name="T2" fmla="*/ 2147483646 w 1196"/>
              <a:gd name="T3" fmla="*/ 0 h 800"/>
              <a:gd name="T4" fmla="*/ 0 w 1196"/>
              <a:gd name="T5" fmla="*/ 0 h 800"/>
              <a:gd name="T6" fmla="*/ 0 w 1196"/>
              <a:gd name="T7" fmla="*/ 2016125000 h 800"/>
              <a:gd name="T8" fmla="*/ 2147483646 w 1196"/>
              <a:gd name="T9" fmla="*/ 2016125000 h 800"/>
              <a:gd name="T10" fmla="*/ 2147483646 w 1196"/>
              <a:gd name="T11" fmla="*/ 1502013125 h 800"/>
              <a:gd name="T12" fmla="*/ 2147483646 w 1196"/>
              <a:gd name="T13" fmla="*/ 1008062500 h 800"/>
              <a:gd name="T14" fmla="*/ 2147483646 w 1196"/>
              <a:gd name="T15" fmla="*/ 514111875 h 8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96" h="800">
                <a:moveTo>
                  <a:pt x="1046" y="204"/>
                </a:moveTo>
                <a:lnTo>
                  <a:pt x="892" y="0"/>
                </a:lnTo>
                <a:lnTo>
                  <a:pt x="0" y="0"/>
                </a:lnTo>
                <a:lnTo>
                  <a:pt x="0" y="800"/>
                </a:lnTo>
                <a:lnTo>
                  <a:pt x="892" y="800"/>
                </a:lnTo>
                <a:lnTo>
                  <a:pt x="1046" y="596"/>
                </a:lnTo>
                <a:lnTo>
                  <a:pt x="1196" y="400"/>
                </a:lnTo>
                <a:lnTo>
                  <a:pt x="1046" y="204"/>
                </a:lnTo>
                <a:close/>
              </a:path>
            </a:pathLst>
          </a:custGeom>
          <a:solidFill>
            <a:srgbClr val="EE4612"/>
          </a:solidFill>
          <a:ln w="12700" cap="flat" cmpd="sng">
            <a:solidFill>
              <a:schemeClr val="tx1"/>
            </a:solidFill>
            <a:prstDash val="solid"/>
            <a:round/>
            <a:headEnd type="none" w="med" len="med"/>
            <a:tailEnd type="none" w="med" len="med"/>
          </a:ln>
          <a:effectLst/>
          <a:extLst/>
        </p:spPr>
        <p:txBody>
          <a:bodyPr/>
          <a:lstStyle/>
          <a:p>
            <a:endParaRPr lang="en-GB"/>
          </a:p>
        </p:txBody>
      </p:sp>
      <p:sp>
        <p:nvSpPr>
          <p:cNvPr id="14346" name="Freeform 10"/>
          <p:cNvSpPr>
            <a:spLocks/>
          </p:cNvSpPr>
          <p:nvPr/>
        </p:nvSpPr>
        <p:spPr bwMode="auto">
          <a:xfrm>
            <a:off x="5300663" y="1614488"/>
            <a:ext cx="1854200" cy="1270000"/>
          </a:xfrm>
          <a:custGeom>
            <a:avLst/>
            <a:gdLst>
              <a:gd name="T0" fmla="*/ 2147483646 w 1168"/>
              <a:gd name="T1" fmla="*/ 514111875 h 800"/>
              <a:gd name="T2" fmla="*/ 2147483646 w 1168"/>
              <a:gd name="T3" fmla="*/ 0 h 800"/>
              <a:gd name="T4" fmla="*/ 0 w 1168"/>
              <a:gd name="T5" fmla="*/ 0 h 800"/>
              <a:gd name="T6" fmla="*/ 388104063 w 1168"/>
              <a:gd name="T7" fmla="*/ 514111875 h 800"/>
              <a:gd name="T8" fmla="*/ 766127500 w 1168"/>
              <a:gd name="T9" fmla="*/ 1008062500 h 800"/>
              <a:gd name="T10" fmla="*/ 388104063 w 1168"/>
              <a:gd name="T11" fmla="*/ 1502013125 h 800"/>
              <a:gd name="T12" fmla="*/ 0 w 1168"/>
              <a:gd name="T13" fmla="*/ 2016125000 h 800"/>
              <a:gd name="T14" fmla="*/ 2147483646 w 1168"/>
              <a:gd name="T15" fmla="*/ 2016125000 h 800"/>
              <a:gd name="T16" fmla="*/ 2147483646 w 1168"/>
              <a:gd name="T17" fmla="*/ 1502013125 h 800"/>
              <a:gd name="T18" fmla="*/ 2147483646 w 1168"/>
              <a:gd name="T19" fmla="*/ 1008062500 h 800"/>
              <a:gd name="T20" fmla="*/ 2147483646 w 1168"/>
              <a:gd name="T21" fmla="*/ 514111875 h 8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68" h="800">
                <a:moveTo>
                  <a:pt x="1018" y="204"/>
                </a:moveTo>
                <a:lnTo>
                  <a:pt x="864" y="0"/>
                </a:lnTo>
                <a:lnTo>
                  <a:pt x="0" y="0"/>
                </a:lnTo>
                <a:lnTo>
                  <a:pt x="154" y="204"/>
                </a:lnTo>
                <a:lnTo>
                  <a:pt x="304" y="400"/>
                </a:lnTo>
                <a:lnTo>
                  <a:pt x="154" y="596"/>
                </a:lnTo>
                <a:lnTo>
                  <a:pt x="0" y="800"/>
                </a:lnTo>
                <a:lnTo>
                  <a:pt x="864" y="800"/>
                </a:lnTo>
                <a:lnTo>
                  <a:pt x="1018" y="596"/>
                </a:lnTo>
                <a:lnTo>
                  <a:pt x="1168" y="400"/>
                </a:lnTo>
                <a:lnTo>
                  <a:pt x="1018" y="204"/>
                </a:lnTo>
                <a:close/>
              </a:path>
            </a:pathLst>
          </a:custGeom>
          <a:solidFill>
            <a:srgbClr val="92D050"/>
          </a:solidFill>
          <a:ln w="12700" cap="flat" cmpd="sng">
            <a:solidFill>
              <a:schemeClr val="tx1"/>
            </a:solidFill>
            <a:prstDash val="solid"/>
            <a:round/>
            <a:headEnd type="none" w="med" len="med"/>
            <a:tailEnd type="none" w="med" len="med"/>
          </a:ln>
          <a:effectLst/>
          <a:extLst/>
        </p:spPr>
        <p:txBody>
          <a:bodyPr/>
          <a:lstStyle/>
          <a:p>
            <a:endParaRPr lang="en-GB"/>
          </a:p>
        </p:txBody>
      </p:sp>
      <p:sp>
        <p:nvSpPr>
          <p:cNvPr id="14347" name="Freeform 11"/>
          <p:cNvSpPr>
            <a:spLocks/>
          </p:cNvSpPr>
          <p:nvPr/>
        </p:nvSpPr>
        <p:spPr bwMode="auto">
          <a:xfrm>
            <a:off x="6808789" y="1614488"/>
            <a:ext cx="1857375" cy="1270000"/>
          </a:xfrm>
          <a:custGeom>
            <a:avLst/>
            <a:gdLst>
              <a:gd name="T0" fmla="*/ 2147483646 w 1170"/>
              <a:gd name="T1" fmla="*/ 514111875 h 800"/>
              <a:gd name="T2" fmla="*/ 2147483646 w 1170"/>
              <a:gd name="T3" fmla="*/ 0 h 800"/>
              <a:gd name="T4" fmla="*/ 0 w 1170"/>
              <a:gd name="T5" fmla="*/ 0 h 800"/>
              <a:gd name="T6" fmla="*/ 393144375 w 1170"/>
              <a:gd name="T7" fmla="*/ 514111875 h 800"/>
              <a:gd name="T8" fmla="*/ 771167813 w 1170"/>
              <a:gd name="T9" fmla="*/ 1008062500 h 800"/>
              <a:gd name="T10" fmla="*/ 393144375 w 1170"/>
              <a:gd name="T11" fmla="*/ 1502013125 h 800"/>
              <a:gd name="T12" fmla="*/ 0 w 1170"/>
              <a:gd name="T13" fmla="*/ 2016125000 h 800"/>
              <a:gd name="T14" fmla="*/ 2147483646 w 1170"/>
              <a:gd name="T15" fmla="*/ 2016125000 h 800"/>
              <a:gd name="T16" fmla="*/ 2147483646 w 1170"/>
              <a:gd name="T17" fmla="*/ 1502013125 h 800"/>
              <a:gd name="T18" fmla="*/ 2147483646 w 1170"/>
              <a:gd name="T19" fmla="*/ 1008062500 h 800"/>
              <a:gd name="T20" fmla="*/ 2147483646 w 1170"/>
              <a:gd name="T21" fmla="*/ 514111875 h 8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70" h="800">
                <a:moveTo>
                  <a:pt x="1020" y="204"/>
                </a:moveTo>
                <a:lnTo>
                  <a:pt x="864" y="0"/>
                </a:lnTo>
                <a:lnTo>
                  <a:pt x="0" y="0"/>
                </a:lnTo>
                <a:lnTo>
                  <a:pt x="156" y="204"/>
                </a:lnTo>
                <a:lnTo>
                  <a:pt x="306" y="400"/>
                </a:lnTo>
                <a:lnTo>
                  <a:pt x="156" y="596"/>
                </a:lnTo>
                <a:lnTo>
                  <a:pt x="0" y="800"/>
                </a:lnTo>
                <a:lnTo>
                  <a:pt x="864" y="800"/>
                </a:lnTo>
                <a:lnTo>
                  <a:pt x="1020" y="596"/>
                </a:lnTo>
                <a:lnTo>
                  <a:pt x="1170" y="400"/>
                </a:lnTo>
                <a:lnTo>
                  <a:pt x="1020" y="204"/>
                </a:lnTo>
                <a:close/>
              </a:path>
            </a:pathLst>
          </a:custGeom>
          <a:solidFill>
            <a:srgbClr val="00B0F0"/>
          </a:solidFill>
          <a:ln w="12700" cmpd="sng">
            <a:solidFill>
              <a:schemeClr val="tx1"/>
            </a:solidFill>
            <a:prstDash val="solid"/>
            <a:round/>
            <a:headEnd/>
            <a:tailEnd/>
          </a:ln>
        </p:spPr>
        <p:txBody>
          <a:bodyPr/>
          <a:lstStyle/>
          <a:p>
            <a:endParaRPr lang="en-GB"/>
          </a:p>
        </p:txBody>
      </p:sp>
      <p:sp>
        <p:nvSpPr>
          <p:cNvPr id="14348" name="Freeform 12"/>
          <p:cNvSpPr>
            <a:spLocks/>
          </p:cNvSpPr>
          <p:nvPr/>
        </p:nvSpPr>
        <p:spPr bwMode="auto">
          <a:xfrm>
            <a:off x="8301039" y="1614488"/>
            <a:ext cx="1999596" cy="1270000"/>
          </a:xfrm>
          <a:custGeom>
            <a:avLst/>
            <a:gdLst>
              <a:gd name="T0" fmla="*/ 2147483646 w 1168"/>
              <a:gd name="T1" fmla="*/ 514111875 h 800"/>
              <a:gd name="T2" fmla="*/ 2147483646 w 1168"/>
              <a:gd name="T3" fmla="*/ 0 h 800"/>
              <a:gd name="T4" fmla="*/ 0 w 1168"/>
              <a:gd name="T5" fmla="*/ 0 h 800"/>
              <a:gd name="T6" fmla="*/ 388104063 w 1168"/>
              <a:gd name="T7" fmla="*/ 514111875 h 800"/>
              <a:gd name="T8" fmla="*/ 766127500 w 1168"/>
              <a:gd name="T9" fmla="*/ 1008062500 h 800"/>
              <a:gd name="T10" fmla="*/ 388104063 w 1168"/>
              <a:gd name="T11" fmla="*/ 1502013125 h 800"/>
              <a:gd name="T12" fmla="*/ 0 w 1168"/>
              <a:gd name="T13" fmla="*/ 2016125000 h 800"/>
              <a:gd name="T14" fmla="*/ 2147483646 w 1168"/>
              <a:gd name="T15" fmla="*/ 2016125000 h 800"/>
              <a:gd name="T16" fmla="*/ 2147483646 w 1168"/>
              <a:gd name="T17" fmla="*/ 1502013125 h 800"/>
              <a:gd name="T18" fmla="*/ 2147483646 w 1168"/>
              <a:gd name="T19" fmla="*/ 1008062500 h 800"/>
              <a:gd name="T20" fmla="*/ 2147483646 w 1168"/>
              <a:gd name="T21" fmla="*/ 514111875 h 8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68" h="800">
                <a:moveTo>
                  <a:pt x="1018" y="204"/>
                </a:moveTo>
                <a:lnTo>
                  <a:pt x="864" y="0"/>
                </a:lnTo>
                <a:lnTo>
                  <a:pt x="0" y="0"/>
                </a:lnTo>
                <a:lnTo>
                  <a:pt x="154" y="204"/>
                </a:lnTo>
                <a:lnTo>
                  <a:pt x="304" y="400"/>
                </a:lnTo>
                <a:lnTo>
                  <a:pt x="154" y="596"/>
                </a:lnTo>
                <a:lnTo>
                  <a:pt x="0" y="800"/>
                </a:lnTo>
                <a:lnTo>
                  <a:pt x="864" y="800"/>
                </a:lnTo>
                <a:lnTo>
                  <a:pt x="1018" y="596"/>
                </a:lnTo>
                <a:lnTo>
                  <a:pt x="1168" y="400"/>
                </a:lnTo>
                <a:lnTo>
                  <a:pt x="1018" y="204"/>
                </a:lnTo>
                <a:close/>
              </a:path>
            </a:pathLst>
          </a:custGeom>
          <a:solidFill>
            <a:srgbClr val="7030A0"/>
          </a:solidFill>
          <a:ln w="12700" cap="flat" cmpd="sng">
            <a:solidFill>
              <a:schemeClr val="tx1"/>
            </a:solidFill>
            <a:prstDash val="solid"/>
            <a:round/>
            <a:headEnd type="none" w="med" len="med"/>
            <a:tailEnd type="none" w="med" len="med"/>
          </a:ln>
          <a:effectLst/>
          <a:extLst/>
        </p:spPr>
        <p:txBody>
          <a:bodyPr/>
          <a:lstStyle/>
          <a:p>
            <a:endParaRPr lang="en-GB"/>
          </a:p>
        </p:txBody>
      </p:sp>
      <p:sp>
        <p:nvSpPr>
          <p:cNvPr id="14349" name="Text Box 13"/>
          <p:cNvSpPr txBox="1">
            <a:spLocks noChangeArrowheads="1"/>
          </p:cNvSpPr>
          <p:nvPr/>
        </p:nvSpPr>
        <p:spPr bwMode="auto">
          <a:xfrm>
            <a:off x="4251415" y="1987878"/>
            <a:ext cx="1261884"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zh-TW" altLang="en-US" sz="2800" b="1" dirty="0" smtClean="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大系統</a:t>
            </a:r>
            <a:endParaRPr lang="en-GB" altLang="en-US" sz="2800" b="1" dirty="0">
              <a:solidFill>
                <a:srgbClr val="FF0000"/>
              </a:solidFill>
              <a:latin typeface="微軟正黑體" panose="020B0604030504040204" pitchFamily="34" charset="-120"/>
              <a:ea typeface="微軟正黑體" panose="020B0604030504040204" pitchFamily="34" charset="-120"/>
              <a:cs typeface="Arial" panose="020B0604020202020204" pitchFamily="34" charset="0"/>
            </a:endParaRPr>
          </a:p>
        </p:txBody>
      </p:sp>
      <p:sp>
        <p:nvSpPr>
          <p:cNvPr id="14350" name="Text Box 14"/>
          <p:cNvSpPr txBox="1">
            <a:spLocks noChangeArrowheads="1"/>
          </p:cNvSpPr>
          <p:nvPr/>
        </p:nvSpPr>
        <p:spPr bwMode="auto">
          <a:xfrm>
            <a:off x="2286615" y="2014807"/>
            <a:ext cx="1620957" cy="523220"/>
          </a:xfrm>
          <a:prstGeom prst="rect">
            <a:avLst/>
          </a:prstGeom>
          <a:noFill/>
          <a:ln>
            <a:noFill/>
          </a:ln>
          <a:effectLst/>
          <a:extLst>
            <a:ext uri="{909E8E84-426E-40DD-AFC4-6F175D3DCCD1}">
              <a14:hiddenFill xmlns:a14="http://schemas.microsoft.com/office/drawing/2010/main">
                <a:solidFill>
                  <a:srgbClr val="2E4C9D"/>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zh-TW" altLang="en-US" sz="2800" b="1" dirty="0" smtClean="0">
                <a:latin typeface="微軟正黑體" panose="020B0604030504040204" pitchFamily="34" charset="-120"/>
                <a:ea typeface="微軟正黑體" panose="020B0604030504040204" pitchFamily="34" charset="-120"/>
                <a:cs typeface="Arial" panose="020B0604020202020204" pitchFamily="34" charset="0"/>
              </a:rPr>
              <a:t>學校願景</a:t>
            </a:r>
            <a:endParaRPr lang="en-GB" altLang="en-US" sz="2800" b="1" dirty="0">
              <a:latin typeface="微軟正黑體" panose="020B0604030504040204" pitchFamily="34" charset="-120"/>
              <a:ea typeface="微軟正黑體" panose="020B0604030504040204" pitchFamily="34" charset="-120"/>
              <a:cs typeface="Arial" panose="020B0604020202020204" pitchFamily="34" charset="0"/>
            </a:endParaRPr>
          </a:p>
        </p:txBody>
      </p:sp>
      <p:sp>
        <p:nvSpPr>
          <p:cNvPr id="14351" name="Text Box 15"/>
          <p:cNvSpPr txBox="1">
            <a:spLocks noChangeArrowheads="1"/>
          </p:cNvSpPr>
          <p:nvPr/>
        </p:nvSpPr>
        <p:spPr bwMode="auto">
          <a:xfrm>
            <a:off x="5768270" y="2014807"/>
            <a:ext cx="1261884"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zh-TW" altLang="en-US" sz="2800" b="1" dirty="0" smtClean="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中系統</a:t>
            </a:r>
            <a:endParaRPr lang="en-GB" altLang="en-US" sz="2800" b="1" dirty="0">
              <a:solidFill>
                <a:srgbClr val="FF0000"/>
              </a:solidFill>
              <a:latin typeface="微軟正黑體" panose="020B0604030504040204" pitchFamily="34" charset="-120"/>
              <a:ea typeface="微軟正黑體" panose="020B0604030504040204" pitchFamily="34" charset="-120"/>
              <a:cs typeface="Arial" panose="020B0604020202020204" pitchFamily="34" charset="0"/>
            </a:endParaRPr>
          </a:p>
        </p:txBody>
      </p:sp>
      <p:sp>
        <p:nvSpPr>
          <p:cNvPr id="14352" name="Text Box 16"/>
          <p:cNvSpPr txBox="1">
            <a:spLocks noChangeArrowheads="1"/>
          </p:cNvSpPr>
          <p:nvPr/>
        </p:nvSpPr>
        <p:spPr bwMode="auto">
          <a:xfrm>
            <a:off x="7277983" y="2014807"/>
            <a:ext cx="1261884"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zh-TW" altLang="en-US" sz="2800" b="1" dirty="0" smtClean="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小系統</a:t>
            </a:r>
            <a:endParaRPr lang="en-GB" altLang="en-US" sz="2800" b="1" dirty="0">
              <a:solidFill>
                <a:srgbClr val="FF0000"/>
              </a:solidFill>
              <a:latin typeface="微軟正黑體" panose="020B0604030504040204" pitchFamily="34" charset="-120"/>
              <a:ea typeface="微軟正黑體" panose="020B0604030504040204" pitchFamily="34" charset="-120"/>
              <a:cs typeface="Arial" panose="020B0604020202020204" pitchFamily="34" charset="0"/>
            </a:endParaRPr>
          </a:p>
        </p:txBody>
      </p:sp>
      <p:sp>
        <p:nvSpPr>
          <p:cNvPr id="14353" name="Text Box 17"/>
          <p:cNvSpPr txBox="1">
            <a:spLocks noChangeArrowheads="1"/>
          </p:cNvSpPr>
          <p:nvPr/>
        </p:nvSpPr>
        <p:spPr bwMode="auto">
          <a:xfrm>
            <a:off x="8724217" y="2030195"/>
            <a:ext cx="151836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zh-TW" altLang="en-US" sz="2600" b="1" dirty="0" smtClean="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終極目標</a:t>
            </a:r>
            <a:endParaRPr lang="en-GB" altLang="en-US" sz="2600" b="1" dirty="0">
              <a:solidFill>
                <a:schemeClr val="bg1"/>
              </a:solidFill>
              <a:latin typeface="微軟正黑體" panose="020B0604030504040204" pitchFamily="34" charset="-120"/>
              <a:ea typeface="微軟正黑體" panose="020B0604030504040204" pitchFamily="34" charset="-120"/>
              <a:cs typeface="Arial" panose="020B0604020202020204" pitchFamily="34" charset="0"/>
            </a:endParaRPr>
          </a:p>
        </p:txBody>
      </p:sp>
    </p:spTree>
    <p:extLst>
      <p:ext uri="{BB962C8B-B14F-4D97-AF65-F5344CB8AC3E}">
        <p14:creationId xmlns:p14="http://schemas.microsoft.com/office/powerpoint/2010/main" val="2686837414"/>
      </p:ext>
    </p:extLst>
  </p:cSld>
  <p:clrMapOvr>
    <a:masterClrMapping/>
  </p:clrMapOvr>
  <p:transition/>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905113" y="752398"/>
            <a:ext cx="8329643" cy="439719"/>
          </a:xfrm>
        </p:spPr>
        <p:txBody>
          <a:bodyPr>
            <a:noAutofit/>
          </a:bodyPr>
          <a:lstStyle/>
          <a:p>
            <a:pPr algn="ctr"/>
            <a:r>
              <a:rPr lang="zh-TW" altLang="en-US" sz="3600" b="1" dirty="0">
                <a:solidFill>
                  <a:schemeClr val="accent5">
                    <a:lumMod val="50000"/>
                  </a:schemeClr>
                </a:solidFill>
                <a:latin typeface="微軟正黑體" panose="020B0604030504040204" pitchFamily="34" charset="-120"/>
                <a:ea typeface="微軟正黑體" panose="020B0604030504040204" pitchFamily="34" charset="-120"/>
              </a:rPr>
              <a:t>彈性學習課程中的跨領域統整課程</a:t>
            </a:r>
          </a:p>
        </p:txBody>
      </p:sp>
      <p:graphicFrame>
        <p:nvGraphicFramePr>
          <p:cNvPr id="5" name="內容版面配置區 4"/>
          <p:cNvGraphicFramePr>
            <a:graphicFrameLocks noGrp="1"/>
          </p:cNvGraphicFramePr>
          <p:nvPr>
            <p:ph idx="1"/>
            <p:extLst>
              <p:ext uri="{D42A27DB-BD31-4B8C-83A1-F6EECF244321}">
                <p14:modId xmlns:p14="http://schemas.microsoft.com/office/powerpoint/2010/main" val="3679748617"/>
              </p:ext>
            </p:extLst>
          </p:nvPr>
        </p:nvGraphicFramePr>
        <p:xfrm>
          <a:off x="629267" y="1447971"/>
          <a:ext cx="10550013" cy="4480560"/>
        </p:xfrm>
        <a:graphic>
          <a:graphicData uri="http://schemas.openxmlformats.org/drawingml/2006/table">
            <a:tbl>
              <a:tblPr firstRow="1" bandRow="1">
                <a:tableStyleId>{5C22544A-7EE6-4342-B048-85BDC9FD1C3A}</a:tableStyleId>
              </a:tblPr>
              <a:tblGrid>
                <a:gridCol w="550000">
                  <a:extLst>
                    <a:ext uri="{9D8B030D-6E8A-4147-A177-3AD203B41FA5}">
                      <a16:colId xmlns:a16="http://schemas.microsoft.com/office/drawing/2014/main" xmlns="" val="20000"/>
                    </a:ext>
                  </a:extLst>
                </a:gridCol>
                <a:gridCol w="1184992">
                  <a:extLst>
                    <a:ext uri="{9D8B030D-6E8A-4147-A177-3AD203B41FA5}">
                      <a16:colId xmlns:a16="http://schemas.microsoft.com/office/drawing/2014/main" xmlns="" val="20001"/>
                    </a:ext>
                  </a:extLst>
                </a:gridCol>
                <a:gridCol w="3385752">
                  <a:extLst>
                    <a:ext uri="{9D8B030D-6E8A-4147-A177-3AD203B41FA5}">
                      <a16:colId xmlns:a16="http://schemas.microsoft.com/office/drawing/2014/main" xmlns="" val="20002"/>
                    </a:ext>
                  </a:extLst>
                </a:gridCol>
                <a:gridCol w="5429269">
                  <a:extLst>
                    <a:ext uri="{9D8B030D-6E8A-4147-A177-3AD203B41FA5}">
                      <a16:colId xmlns:a16="http://schemas.microsoft.com/office/drawing/2014/main" xmlns="" val="20003"/>
                    </a:ext>
                  </a:extLst>
                </a:gridCol>
              </a:tblGrid>
              <a:tr h="919271">
                <a:tc rowSpan="4">
                  <a:txBody>
                    <a:bodyPr/>
                    <a:lstStyle/>
                    <a:p>
                      <a:pPr algn="ctr"/>
                      <a:endParaRPr lang="en-US" altLang="zh-TW" sz="2000" dirty="0"/>
                    </a:p>
                    <a:p>
                      <a:pPr algn="ctr"/>
                      <a:endParaRPr lang="en-US" altLang="zh-TW" sz="2000" dirty="0"/>
                    </a:p>
                    <a:p>
                      <a:pPr algn="ctr"/>
                      <a:endParaRPr lang="en-US" altLang="zh-TW" sz="2000" dirty="0"/>
                    </a:p>
                    <a:p>
                      <a:pPr algn="ctr"/>
                      <a:endParaRPr lang="en-US" altLang="zh-TW" sz="2000" dirty="0"/>
                    </a:p>
                    <a:p>
                      <a:pPr algn="ctr"/>
                      <a:r>
                        <a:rPr lang="zh-TW" altLang="en-US" sz="2400" dirty="0">
                          <a:latin typeface="微軟正黑體" panose="020B0604030504040204" pitchFamily="34" charset="-120"/>
                          <a:ea typeface="微軟正黑體" panose="020B0604030504040204" pitchFamily="34" charset="-120"/>
                        </a:rPr>
                        <a:t>彈</a:t>
                      </a:r>
                      <a:endParaRPr lang="en-US" altLang="zh-TW" sz="2400" dirty="0">
                        <a:latin typeface="微軟正黑體" panose="020B0604030504040204" pitchFamily="34" charset="-120"/>
                        <a:ea typeface="微軟正黑體" panose="020B0604030504040204" pitchFamily="34" charset="-120"/>
                      </a:endParaRPr>
                    </a:p>
                    <a:p>
                      <a:pPr algn="ctr"/>
                      <a:r>
                        <a:rPr lang="zh-TW" altLang="en-US" sz="2400" dirty="0">
                          <a:latin typeface="微軟正黑體" panose="020B0604030504040204" pitchFamily="34" charset="-120"/>
                          <a:ea typeface="微軟正黑體" panose="020B0604030504040204" pitchFamily="34" charset="-120"/>
                        </a:rPr>
                        <a:t>性</a:t>
                      </a:r>
                      <a:endParaRPr lang="en-US" altLang="zh-TW" sz="2400" dirty="0">
                        <a:latin typeface="微軟正黑體" panose="020B0604030504040204" pitchFamily="34" charset="-120"/>
                        <a:ea typeface="微軟正黑體" panose="020B0604030504040204" pitchFamily="34" charset="-120"/>
                      </a:endParaRPr>
                    </a:p>
                    <a:p>
                      <a:pPr algn="ctr"/>
                      <a:r>
                        <a:rPr lang="zh-TW" altLang="en-US" sz="2400" dirty="0">
                          <a:latin typeface="微軟正黑體" panose="020B0604030504040204" pitchFamily="34" charset="-120"/>
                          <a:ea typeface="微軟正黑體" panose="020B0604030504040204" pitchFamily="34" charset="-120"/>
                        </a:rPr>
                        <a:t>學</a:t>
                      </a:r>
                      <a:endParaRPr lang="en-US" altLang="zh-TW" sz="2400" dirty="0">
                        <a:latin typeface="微軟正黑體" panose="020B0604030504040204" pitchFamily="34" charset="-120"/>
                        <a:ea typeface="微軟正黑體" panose="020B0604030504040204" pitchFamily="34" charset="-120"/>
                      </a:endParaRPr>
                    </a:p>
                    <a:p>
                      <a:pPr algn="ctr"/>
                      <a:r>
                        <a:rPr lang="zh-TW" altLang="en-US" sz="2400" dirty="0">
                          <a:latin typeface="微軟正黑體" panose="020B0604030504040204" pitchFamily="34" charset="-120"/>
                          <a:ea typeface="微軟正黑體" panose="020B0604030504040204" pitchFamily="34" charset="-120"/>
                        </a:rPr>
                        <a:t>習</a:t>
                      </a:r>
                      <a:endParaRPr lang="en-US" altLang="zh-TW" sz="2400" dirty="0">
                        <a:latin typeface="微軟正黑體" panose="020B0604030504040204" pitchFamily="34" charset="-120"/>
                        <a:ea typeface="微軟正黑體" panose="020B0604030504040204" pitchFamily="34" charset="-120"/>
                      </a:endParaRPr>
                    </a:p>
                    <a:p>
                      <a:pPr algn="ctr"/>
                      <a:r>
                        <a:rPr lang="zh-TW" altLang="en-US" sz="2400" dirty="0">
                          <a:latin typeface="微軟正黑體" panose="020B0604030504040204" pitchFamily="34" charset="-120"/>
                          <a:ea typeface="微軟正黑體" panose="020B0604030504040204" pitchFamily="34" charset="-120"/>
                        </a:rPr>
                        <a:t>課</a:t>
                      </a:r>
                      <a:endParaRPr lang="en-US" altLang="zh-TW" sz="2400" dirty="0">
                        <a:latin typeface="微軟正黑體" panose="020B0604030504040204" pitchFamily="34" charset="-120"/>
                        <a:ea typeface="微軟正黑體" panose="020B0604030504040204" pitchFamily="34" charset="-120"/>
                      </a:endParaRPr>
                    </a:p>
                    <a:p>
                      <a:pPr algn="ctr"/>
                      <a:r>
                        <a:rPr lang="zh-TW" altLang="en-US" sz="2400" dirty="0">
                          <a:latin typeface="微軟正黑體" panose="020B0604030504040204" pitchFamily="34" charset="-120"/>
                          <a:ea typeface="微軟正黑體" panose="020B0604030504040204" pitchFamily="34" charset="-120"/>
                        </a:rPr>
                        <a:t>程</a:t>
                      </a:r>
                    </a:p>
                  </a:txBody>
                  <a:tcPr/>
                </a:tc>
                <a:tc rowSpan="4">
                  <a:txBody>
                    <a:bodyPr/>
                    <a:lstStyle/>
                    <a:p>
                      <a:endParaRPr lang="en-US" altLang="zh-TW" sz="2400" dirty="0"/>
                    </a:p>
                    <a:p>
                      <a:r>
                        <a:rPr lang="zh-TW" altLang="en-US" sz="2400" dirty="0">
                          <a:latin typeface="微軟正黑體" panose="020B0604030504040204" pitchFamily="34" charset="-120"/>
                          <a:ea typeface="微軟正黑體" panose="020B0604030504040204" pitchFamily="34" charset="-120"/>
                        </a:rPr>
                        <a:t>國小低</a:t>
                      </a:r>
                      <a:endParaRPr lang="en-US" altLang="zh-TW" sz="2400" dirty="0">
                        <a:latin typeface="微軟正黑體" panose="020B0604030504040204" pitchFamily="34" charset="-120"/>
                        <a:ea typeface="微軟正黑體" panose="020B0604030504040204" pitchFamily="34" charset="-120"/>
                      </a:endParaRPr>
                    </a:p>
                    <a:p>
                      <a:r>
                        <a:rPr lang="en-US" altLang="zh-TW" sz="2400" dirty="0">
                          <a:latin typeface="微軟正黑體" panose="020B0604030504040204" pitchFamily="34" charset="-120"/>
                          <a:ea typeface="微軟正黑體" panose="020B0604030504040204" pitchFamily="34" charset="-120"/>
                        </a:rPr>
                        <a:t>2-4</a:t>
                      </a:r>
                      <a:r>
                        <a:rPr lang="zh-TW" altLang="en-US" sz="2400" dirty="0">
                          <a:latin typeface="微軟正黑體" panose="020B0604030504040204" pitchFamily="34" charset="-120"/>
                          <a:ea typeface="微軟正黑體" panose="020B0604030504040204" pitchFamily="34" charset="-120"/>
                        </a:rPr>
                        <a:t>節</a:t>
                      </a:r>
                      <a:endParaRPr lang="en-US" altLang="zh-TW" sz="2400" dirty="0">
                        <a:latin typeface="微軟正黑體" panose="020B0604030504040204" pitchFamily="34" charset="-120"/>
                        <a:ea typeface="微軟正黑體" panose="020B0604030504040204" pitchFamily="34" charset="-120"/>
                      </a:endParaRPr>
                    </a:p>
                    <a:p>
                      <a:endParaRPr lang="en-US" altLang="zh-TW" sz="2400" dirty="0">
                        <a:latin typeface="微軟正黑體" panose="020B0604030504040204" pitchFamily="34" charset="-120"/>
                        <a:ea typeface="微軟正黑體" panose="020B0604030504040204" pitchFamily="34" charset="-120"/>
                      </a:endParaRPr>
                    </a:p>
                    <a:p>
                      <a:r>
                        <a:rPr lang="zh-TW" altLang="en-US" sz="2400" dirty="0">
                          <a:latin typeface="微軟正黑體" panose="020B0604030504040204" pitchFamily="34" charset="-120"/>
                          <a:ea typeface="微軟正黑體" panose="020B0604030504040204" pitchFamily="34" charset="-120"/>
                        </a:rPr>
                        <a:t>國小中</a:t>
                      </a:r>
                      <a:endParaRPr lang="en-US" altLang="zh-TW" sz="2400" dirty="0">
                        <a:latin typeface="微軟正黑體" panose="020B0604030504040204" pitchFamily="34" charset="-120"/>
                        <a:ea typeface="微軟正黑體" panose="020B0604030504040204" pitchFamily="34" charset="-120"/>
                      </a:endParaRPr>
                    </a:p>
                    <a:p>
                      <a:r>
                        <a:rPr lang="en-US" altLang="zh-TW" sz="2400" dirty="0">
                          <a:latin typeface="微軟正黑體" panose="020B0604030504040204" pitchFamily="34" charset="-120"/>
                          <a:ea typeface="微軟正黑體" panose="020B0604030504040204" pitchFamily="34" charset="-120"/>
                        </a:rPr>
                        <a:t>3-6</a:t>
                      </a:r>
                      <a:r>
                        <a:rPr lang="zh-TW" altLang="en-US" sz="2400" dirty="0">
                          <a:latin typeface="微軟正黑體" panose="020B0604030504040204" pitchFamily="34" charset="-120"/>
                          <a:ea typeface="微軟正黑體" panose="020B0604030504040204" pitchFamily="34" charset="-120"/>
                        </a:rPr>
                        <a:t>節</a:t>
                      </a:r>
                      <a:endParaRPr lang="en-US" altLang="zh-TW" sz="2400" dirty="0">
                        <a:latin typeface="微軟正黑體" panose="020B0604030504040204" pitchFamily="34" charset="-120"/>
                        <a:ea typeface="微軟正黑體" panose="020B0604030504040204" pitchFamily="34" charset="-120"/>
                      </a:endParaRPr>
                    </a:p>
                    <a:p>
                      <a:endParaRPr lang="en-US" altLang="zh-TW" sz="2400" dirty="0">
                        <a:latin typeface="微軟正黑體" panose="020B0604030504040204" pitchFamily="34" charset="-120"/>
                        <a:ea typeface="微軟正黑體" panose="020B0604030504040204" pitchFamily="34" charset="-120"/>
                      </a:endParaRPr>
                    </a:p>
                    <a:p>
                      <a:r>
                        <a:rPr lang="zh-TW" altLang="en-US" sz="2400" dirty="0">
                          <a:latin typeface="微軟正黑體" panose="020B0604030504040204" pitchFamily="34" charset="-120"/>
                          <a:ea typeface="微軟正黑體" panose="020B0604030504040204" pitchFamily="34" charset="-120"/>
                        </a:rPr>
                        <a:t>國小高</a:t>
                      </a:r>
                      <a:endParaRPr lang="en-US" altLang="zh-TW" sz="2400" dirty="0">
                        <a:latin typeface="微軟正黑體" panose="020B0604030504040204" pitchFamily="34" charset="-120"/>
                        <a:ea typeface="微軟正黑體" panose="020B0604030504040204" pitchFamily="34" charset="-120"/>
                      </a:endParaRPr>
                    </a:p>
                    <a:p>
                      <a:r>
                        <a:rPr lang="en-US" altLang="zh-TW" sz="2400" dirty="0">
                          <a:latin typeface="微軟正黑體" panose="020B0604030504040204" pitchFamily="34" charset="-120"/>
                          <a:ea typeface="微軟正黑體" panose="020B0604030504040204" pitchFamily="34" charset="-120"/>
                        </a:rPr>
                        <a:t>4-7</a:t>
                      </a:r>
                      <a:r>
                        <a:rPr lang="zh-TW" altLang="en-US" sz="2400" dirty="0">
                          <a:latin typeface="微軟正黑體" panose="020B0604030504040204" pitchFamily="34" charset="-120"/>
                          <a:ea typeface="微軟正黑體" panose="020B0604030504040204" pitchFamily="34" charset="-120"/>
                        </a:rPr>
                        <a:t>節</a:t>
                      </a:r>
                      <a:endParaRPr lang="en-US" altLang="zh-TW" sz="2400" dirty="0">
                        <a:latin typeface="微軟正黑體" panose="020B0604030504040204" pitchFamily="34" charset="-120"/>
                        <a:ea typeface="微軟正黑體" panose="020B0604030504040204" pitchFamily="34" charset="-120"/>
                      </a:endParaRPr>
                    </a:p>
                    <a:p>
                      <a:endParaRPr lang="en-US" altLang="zh-TW" sz="2400" dirty="0">
                        <a:latin typeface="微軟正黑體" panose="020B0604030504040204" pitchFamily="34" charset="-120"/>
                        <a:ea typeface="微軟正黑體" panose="020B0604030504040204" pitchFamily="34" charset="-120"/>
                      </a:endParaRPr>
                    </a:p>
                    <a:p>
                      <a:r>
                        <a:rPr lang="zh-TW" altLang="en-US" sz="2400" dirty="0">
                          <a:latin typeface="微軟正黑體" panose="020B0604030504040204" pitchFamily="34" charset="-120"/>
                          <a:ea typeface="微軟正黑體" panose="020B0604030504040204" pitchFamily="34" charset="-120"/>
                        </a:rPr>
                        <a:t>國中</a:t>
                      </a:r>
                      <a:endParaRPr lang="en-US" altLang="zh-TW" sz="2400" dirty="0">
                        <a:latin typeface="微軟正黑體" panose="020B0604030504040204" pitchFamily="34" charset="-120"/>
                        <a:ea typeface="微軟正黑體" panose="020B0604030504040204" pitchFamily="34" charset="-120"/>
                      </a:endParaRPr>
                    </a:p>
                    <a:p>
                      <a:r>
                        <a:rPr lang="en-US" altLang="zh-TW" sz="2400" dirty="0">
                          <a:latin typeface="微軟正黑體" panose="020B0604030504040204" pitchFamily="34" charset="-120"/>
                          <a:ea typeface="微軟正黑體" panose="020B0604030504040204" pitchFamily="34" charset="-120"/>
                        </a:rPr>
                        <a:t>3-6</a:t>
                      </a:r>
                      <a:r>
                        <a:rPr lang="zh-TW" altLang="en-US" sz="2400" dirty="0">
                          <a:latin typeface="微軟正黑體" panose="020B0604030504040204" pitchFamily="34" charset="-120"/>
                          <a:ea typeface="微軟正黑體" panose="020B0604030504040204" pitchFamily="34" charset="-120"/>
                        </a:rPr>
                        <a:t>節</a:t>
                      </a:r>
                    </a:p>
                  </a:txBody>
                  <a:tcPr/>
                </a:tc>
                <a:tc>
                  <a:txBody>
                    <a:bodyPr/>
                    <a:lstStyle/>
                    <a:p>
                      <a:pPr marL="180975" indent="-180975">
                        <a:lnSpc>
                          <a:spcPts val="3200"/>
                        </a:lnSpc>
                        <a:spcBef>
                          <a:spcPts val="0"/>
                        </a:spcBef>
                      </a:pPr>
                      <a:r>
                        <a:rPr lang="en-US" altLang="zh-TW" sz="2400" b="1" kern="1200" dirty="0">
                          <a:solidFill>
                            <a:srgbClr val="C00000"/>
                          </a:solidFill>
                          <a:effectLst/>
                          <a:latin typeface="微軟正黑體" panose="020B0604030504040204" pitchFamily="34" charset="-120"/>
                          <a:ea typeface="微軟正黑體" panose="020B0604030504040204" pitchFamily="34" charset="-120"/>
                          <a:cs typeface="+mn-cs"/>
                        </a:rPr>
                        <a:t>1.</a:t>
                      </a:r>
                      <a:r>
                        <a:rPr lang="zh-TW" altLang="zh-TW" sz="2400" b="1" kern="1200" dirty="0">
                          <a:solidFill>
                            <a:srgbClr val="C00000"/>
                          </a:solidFill>
                          <a:effectLst/>
                          <a:latin typeface="微軟正黑體" panose="020B0604030504040204" pitchFamily="34" charset="-120"/>
                          <a:ea typeface="微軟正黑體" panose="020B0604030504040204" pitchFamily="34" charset="-120"/>
                          <a:cs typeface="+mn-cs"/>
                        </a:rPr>
                        <a:t>統整性主題</a:t>
                      </a:r>
                      <a:r>
                        <a:rPr lang="en-US" altLang="zh-TW" sz="2400" b="1" kern="1200" dirty="0">
                          <a:solidFill>
                            <a:srgbClr val="C00000"/>
                          </a:solidFill>
                          <a:effectLst/>
                          <a:latin typeface="微軟正黑體" panose="020B0604030504040204" pitchFamily="34" charset="-120"/>
                          <a:ea typeface="微軟正黑體" panose="020B0604030504040204" pitchFamily="34" charset="-120"/>
                          <a:cs typeface="+mn-cs"/>
                        </a:rPr>
                        <a:t>/</a:t>
                      </a:r>
                      <a:r>
                        <a:rPr lang="zh-TW" altLang="zh-TW" sz="2400" b="1" kern="1200" dirty="0">
                          <a:solidFill>
                            <a:srgbClr val="C00000"/>
                          </a:solidFill>
                          <a:effectLst/>
                          <a:latin typeface="微軟正黑體" panose="020B0604030504040204" pitchFamily="34" charset="-120"/>
                          <a:ea typeface="微軟正黑體" panose="020B0604030504040204" pitchFamily="34" charset="-120"/>
                          <a:cs typeface="+mn-cs"/>
                        </a:rPr>
                        <a:t>專題</a:t>
                      </a:r>
                      <a:r>
                        <a:rPr lang="en-US" altLang="zh-TW" sz="2400" b="1" kern="1200" dirty="0">
                          <a:solidFill>
                            <a:srgbClr val="C00000"/>
                          </a:solidFill>
                          <a:effectLst/>
                          <a:latin typeface="微軟正黑體" panose="020B0604030504040204" pitchFamily="34" charset="-120"/>
                          <a:ea typeface="微軟正黑體" panose="020B0604030504040204" pitchFamily="34" charset="-120"/>
                          <a:cs typeface="+mn-cs"/>
                        </a:rPr>
                        <a:t>/</a:t>
                      </a:r>
                      <a:r>
                        <a:rPr lang="zh-TW" altLang="zh-TW" sz="2400" b="1" kern="1200" dirty="0">
                          <a:solidFill>
                            <a:srgbClr val="C00000"/>
                          </a:solidFill>
                          <a:effectLst/>
                          <a:latin typeface="微軟正黑體" panose="020B0604030504040204" pitchFamily="34" charset="-120"/>
                          <a:ea typeface="微軟正黑體" panose="020B0604030504040204" pitchFamily="34" charset="-120"/>
                          <a:cs typeface="+mn-cs"/>
                        </a:rPr>
                        <a:t>議題探究課程</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solidFill>
                      <a:schemeClr val="accent1">
                        <a:lumMod val="20000"/>
                        <a:lumOff val="80000"/>
                      </a:schemeClr>
                    </a:solidFill>
                  </a:tcPr>
                </a:tc>
                <a:tc>
                  <a:txBody>
                    <a:bodyPr/>
                    <a:lstStyle/>
                    <a:p>
                      <a:pPr>
                        <a:lnSpc>
                          <a:spcPts val="3200"/>
                        </a:lnSpc>
                      </a:pPr>
                      <a:r>
                        <a:rPr lang="zh-TW" altLang="zh-TW" sz="2400" b="1" kern="1200" dirty="0">
                          <a:solidFill>
                            <a:schemeClr val="tx1"/>
                          </a:solidFill>
                          <a:effectLst/>
                          <a:latin typeface="微軟正黑體" panose="020B0604030504040204" pitchFamily="34" charset="-120"/>
                          <a:ea typeface="微軟正黑體" panose="020B0604030504040204" pitchFamily="34" charset="-120"/>
                          <a:cs typeface="+mn-cs"/>
                        </a:rPr>
                        <a:t>跨領域</a:t>
                      </a:r>
                      <a:r>
                        <a:rPr lang="en-US" altLang="zh-TW" sz="2400" b="1" kern="1200" dirty="0">
                          <a:solidFill>
                            <a:schemeClr val="tx1"/>
                          </a:solidFill>
                          <a:effectLst/>
                          <a:latin typeface="微軟正黑體" panose="020B0604030504040204" pitchFamily="34" charset="-120"/>
                          <a:ea typeface="微軟正黑體" panose="020B0604030504040204" pitchFamily="34" charset="-120"/>
                          <a:cs typeface="+mn-cs"/>
                        </a:rPr>
                        <a:t>/</a:t>
                      </a:r>
                      <a:r>
                        <a:rPr lang="zh-TW" altLang="zh-TW" sz="2400" b="1" kern="1200" dirty="0">
                          <a:solidFill>
                            <a:schemeClr val="tx1"/>
                          </a:solidFill>
                          <a:effectLst/>
                          <a:latin typeface="微軟正黑體" panose="020B0604030504040204" pitchFamily="34" charset="-120"/>
                          <a:ea typeface="微軟正黑體" panose="020B0604030504040204" pitchFamily="34" charset="-120"/>
                          <a:cs typeface="+mn-cs"/>
                        </a:rPr>
                        <a:t>科目或結合各項議題</a:t>
                      </a:r>
                      <a:r>
                        <a:rPr lang="zh-TW" altLang="zh-TW" sz="2400" b="0" kern="1200" dirty="0">
                          <a:solidFill>
                            <a:schemeClr val="tx1"/>
                          </a:solidFill>
                          <a:effectLst/>
                          <a:latin typeface="微軟正黑體" panose="020B0604030504040204" pitchFamily="34" charset="-120"/>
                          <a:ea typeface="微軟正黑體" panose="020B0604030504040204" pitchFamily="34" charset="-120"/>
                          <a:cs typeface="+mn-cs"/>
                        </a:rPr>
                        <a:t>，強化知能整合與生活運用能力。</a:t>
                      </a:r>
                      <a:endParaRPr lang="zh-TW" altLang="en-US" sz="2400" b="0" dirty="0">
                        <a:solidFill>
                          <a:schemeClr val="tx1"/>
                        </a:solidFill>
                        <a:latin typeface="微軟正黑體" panose="020B0604030504040204" pitchFamily="34" charset="-120"/>
                        <a:ea typeface="微軟正黑體" panose="020B0604030504040204" pitchFamily="34" charset="-120"/>
                      </a:endParaRPr>
                    </a:p>
                  </a:txBody>
                  <a:tcPr>
                    <a:solidFill>
                      <a:schemeClr val="accent1">
                        <a:lumMod val="20000"/>
                        <a:lumOff val="80000"/>
                      </a:schemeClr>
                    </a:solidFill>
                  </a:tcPr>
                </a:tc>
                <a:extLst>
                  <a:ext uri="{0D108BD9-81ED-4DB2-BD59-A6C34878D82A}">
                    <a16:rowId xmlns:a16="http://schemas.microsoft.com/office/drawing/2014/main" xmlns="" val="10000"/>
                  </a:ext>
                </a:extLst>
              </a:tr>
              <a:tr h="919858">
                <a:tc vMerge="1">
                  <a:txBody>
                    <a:bodyPr/>
                    <a:lstStyle/>
                    <a:p>
                      <a:endParaRPr lang="zh-TW" altLang="en-US" dirty="0"/>
                    </a:p>
                  </a:txBody>
                  <a:tcPr/>
                </a:tc>
                <a:tc vMerge="1">
                  <a:txBody>
                    <a:bodyPr/>
                    <a:lstStyle/>
                    <a:p>
                      <a:endParaRPr lang="zh-TW" altLang="en-US"/>
                    </a:p>
                  </a:txBody>
                  <a:tcPr/>
                </a:tc>
                <a:tc>
                  <a:txBody>
                    <a:bodyPr/>
                    <a:lstStyle/>
                    <a:p>
                      <a:pPr marL="180975" indent="-180975">
                        <a:lnSpc>
                          <a:spcPts val="3200"/>
                        </a:lnSpc>
                      </a:pPr>
                      <a:r>
                        <a:rPr lang="en-US" altLang="zh-TW" sz="2400" b="1" kern="1200" dirty="0">
                          <a:solidFill>
                            <a:srgbClr val="C00000"/>
                          </a:solidFill>
                          <a:effectLst/>
                          <a:latin typeface="微軟正黑體" panose="020B0604030504040204" pitchFamily="34" charset="-120"/>
                          <a:ea typeface="微軟正黑體" panose="020B0604030504040204" pitchFamily="34" charset="-120"/>
                          <a:cs typeface="+mn-cs"/>
                        </a:rPr>
                        <a:t>2.</a:t>
                      </a:r>
                      <a:r>
                        <a:rPr lang="zh-TW" altLang="zh-TW" sz="2400" b="1" kern="1200" dirty="0">
                          <a:solidFill>
                            <a:srgbClr val="C00000"/>
                          </a:solidFill>
                          <a:effectLst/>
                          <a:latin typeface="微軟正黑體" panose="020B0604030504040204" pitchFamily="34" charset="-120"/>
                          <a:ea typeface="微軟正黑體" panose="020B0604030504040204" pitchFamily="34" charset="-120"/>
                          <a:cs typeface="+mn-cs"/>
                        </a:rPr>
                        <a:t>社團活動與技藝課程</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tc>
                <a:tc>
                  <a:txBody>
                    <a:bodyPr/>
                    <a:lstStyle/>
                    <a:p>
                      <a:pPr>
                        <a:lnSpc>
                          <a:spcPts val="3200"/>
                        </a:lnSpc>
                      </a:pPr>
                      <a:r>
                        <a:rPr lang="zh-TW" altLang="zh-TW" sz="2400" kern="1200" dirty="0">
                          <a:solidFill>
                            <a:schemeClr val="dk1"/>
                          </a:solidFill>
                          <a:effectLst/>
                          <a:latin typeface="微軟正黑體" panose="020B0604030504040204" pitchFamily="34" charset="-120"/>
                          <a:ea typeface="微軟正黑體" panose="020B0604030504040204" pitchFamily="34" charset="-120"/>
                          <a:cs typeface="+mn-cs"/>
                        </a:rPr>
                        <a:t>讓學生依興趣</a:t>
                      </a:r>
                      <a:r>
                        <a:rPr lang="zh-TW" altLang="en-US" sz="2400" kern="1200" dirty="0">
                          <a:solidFill>
                            <a:schemeClr val="dk1"/>
                          </a:solidFill>
                          <a:effectLst/>
                          <a:latin typeface="微軟正黑體" panose="020B0604030504040204" pitchFamily="34" charset="-120"/>
                          <a:ea typeface="微軟正黑體" panose="020B0604030504040204" pitchFamily="34" charset="-120"/>
                          <a:cs typeface="+mn-cs"/>
                        </a:rPr>
                        <a:t>、性向</a:t>
                      </a:r>
                      <a:r>
                        <a:rPr lang="zh-TW" altLang="zh-TW" sz="2400" kern="1200" dirty="0">
                          <a:solidFill>
                            <a:schemeClr val="dk1"/>
                          </a:solidFill>
                          <a:effectLst/>
                          <a:latin typeface="微軟正黑體" panose="020B0604030504040204" pitchFamily="34" charset="-120"/>
                          <a:ea typeface="微軟正黑體" panose="020B0604030504040204" pitchFamily="34" charset="-120"/>
                          <a:cs typeface="+mn-cs"/>
                        </a:rPr>
                        <a:t>及能力分組</a:t>
                      </a:r>
                      <a:r>
                        <a:rPr lang="zh-TW" altLang="en-US" sz="2400" b="1" kern="1200" dirty="0">
                          <a:solidFill>
                            <a:schemeClr val="dk1"/>
                          </a:solidFill>
                          <a:effectLst/>
                          <a:latin typeface="微軟正黑體" panose="020B0604030504040204" pitchFamily="34" charset="-120"/>
                          <a:ea typeface="微軟正黑體" panose="020B0604030504040204" pitchFamily="34" charset="-120"/>
                          <a:cs typeface="+mn-cs"/>
                        </a:rPr>
                        <a:t>自由</a:t>
                      </a:r>
                      <a:r>
                        <a:rPr lang="zh-TW" altLang="zh-TW" sz="2400" b="1" kern="1200" dirty="0">
                          <a:solidFill>
                            <a:schemeClr val="dk1"/>
                          </a:solidFill>
                          <a:effectLst/>
                          <a:latin typeface="微軟正黑體" panose="020B0604030504040204" pitchFamily="34" charset="-120"/>
                          <a:ea typeface="微軟正黑體" panose="020B0604030504040204" pitchFamily="34" charset="-120"/>
                          <a:cs typeface="+mn-cs"/>
                        </a:rPr>
                        <a:t>選修</a:t>
                      </a:r>
                      <a:r>
                        <a:rPr lang="zh-TW" altLang="zh-TW" sz="2400" kern="1200" dirty="0">
                          <a:solidFill>
                            <a:schemeClr val="dk1"/>
                          </a:solidFill>
                          <a:effectLst/>
                          <a:latin typeface="微軟正黑體" panose="020B0604030504040204" pitchFamily="34" charset="-120"/>
                          <a:ea typeface="微軟正黑體" panose="020B0604030504040204" pitchFamily="34" charset="-120"/>
                          <a:cs typeface="+mn-cs"/>
                        </a:rPr>
                        <a:t>，與其他班級學生共同上課。</a:t>
                      </a:r>
                      <a:endParaRPr lang="zh-TW" altLang="en-US" sz="2400" dirty="0">
                        <a:latin typeface="微軟正黑體" panose="020B0604030504040204" pitchFamily="34" charset="-120"/>
                        <a:ea typeface="微軟正黑體" panose="020B0604030504040204" pitchFamily="34" charset="-120"/>
                      </a:endParaRPr>
                    </a:p>
                  </a:txBody>
                  <a:tcPr/>
                </a:tc>
                <a:extLst>
                  <a:ext uri="{0D108BD9-81ED-4DB2-BD59-A6C34878D82A}">
                    <a16:rowId xmlns:a16="http://schemas.microsoft.com/office/drawing/2014/main" xmlns="" val="10001"/>
                  </a:ext>
                </a:extLst>
              </a:tr>
              <a:tr h="815546">
                <a:tc vMerge="1">
                  <a:txBody>
                    <a:bodyPr/>
                    <a:lstStyle/>
                    <a:p>
                      <a:endParaRPr lang="zh-TW" altLang="en-US" dirty="0"/>
                    </a:p>
                  </a:txBody>
                  <a:tcPr/>
                </a:tc>
                <a:tc vMerge="1">
                  <a:txBody>
                    <a:bodyPr/>
                    <a:lstStyle/>
                    <a:p>
                      <a:endParaRPr lang="zh-TW" altLang="en-US"/>
                    </a:p>
                  </a:txBody>
                  <a:tcPr/>
                </a:tc>
                <a:tc>
                  <a:txBody>
                    <a:bodyPr/>
                    <a:lstStyle/>
                    <a:p>
                      <a:pPr marL="180975" indent="-180975">
                        <a:lnSpc>
                          <a:spcPts val="3200"/>
                        </a:lnSpc>
                      </a:pPr>
                      <a:r>
                        <a:rPr lang="en-US" altLang="zh-TW" sz="2400" b="1" kern="1200" dirty="0">
                          <a:solidFill>
                            <a:srgbClr val="C00000"/>
                          </a:solidFill>
                          <a:effectLst/>
                          <a:latin typeface="微軟正黑體" panose="020B0604030504040204" pitchFamily="34" charset="-120"/>
                          <a:ea typeface="微軟正黑體" panose="020B0604030504040204" pitchFamily="34" charset="-120"/>
                          <a:cs typeface="+mn-cs"/>
                        </a:rPr>
                        <a:t>3.</a:t>
                      </a:r>
                      <a:r>
                        <a:rPr lang="zh-TW" altLang="zh-TW" sz="2400" b="1" kern="1200" dirty="0">
                          <a:solidFill>
                            <a:srgbClr val="C00000"/>
                          </a:solidFill>
                          <a:effectLst/>
                          <a:latin typeface="微軟正黑體" panose="020B0604030504040204" pitchFamily="34" charset="-120"/>
                          <a:ea typeface="微軟正黑體" panose="020B0604030504040204" pitchFamily="34" charset="-120"/>
                          <a:cs typeface="+mn-cs"/>
                        </a:rPr>
                        <a:t>特殊需求領域課程</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tc>
                <a:tc>
                  <a:txBody>
                    <a:bodyPr/>
                    <a:lstStyle/>
                    <a:p>
                      <a:pPr>
                        <a:lnSpc>
                          <a:spcPts val="3200"/>
                        </a:lnSpc>
                      </a:pPr>
                      <a:r>
                        <a:rPr lang="zh-TW" altLang="zh-TW" sz="2400" kern="1200" dirty="0">
                          <a:solidFill>
                            <a:schemeClr val="dk1"/>
                          </a:solidFill>
                          <a:effectLst/>
                          <a:latin typeface="微軟正黑體" panose="020B0604030504040204" pitchFamily="34" charset="-120"/>
                          <a:ea typeface="微軟正黑體" panose="020B0604030504040204" pitchFamily="34" charset="-120"/>
                          <a:cs typeface="+mn-cs"/>
                        </a:rPr>
                        <a:t>專指身心障礙</a:t>
                      </a:r>
                      <a:r>
                        <a:rPr lang="zh-TW" altLang="en-US" sz="2400" kern="1200" dirty="0">
                          <a:solidFill>
                            <a:schemeClr val="dk1"/>
                          </a:solidFill>
                          <a:effectLst/>
                          <a:latin typeface="微軟正黑體" panose="020B0604030504040204" pitchFamily="34" charset="-120"/>
                          <a:ea typeface="微軟正黑體" panose="020B0604030504040204" pitchFamily="34" charset="-120"/>
                          <a:cs typeface="+mn-cs"/>
                        </a:rPr>
                        <a:t>、</a:t>
                      </a:r>
                      <a:r>
                        <a:rPr lang="zh-TW" altLang="zh-TW" sz="2400" kern="1200" dirty="0">
                          <a:solidFill>
                            <a:schemeClr val="dk1"/>
                          </a:solidFill>
                          <a:effectLst/>
                          <a:latin typeface="微軟正黑體" panose="020B0604030504040204" pitchFamily="34" charset="-120"/>
                          <a:ea typeface="微軟正黑體" panose="020B0604030504040204" pitchFamily="34" charset="-120"/>
                          <a:cs typeface="+mn-cs"/>
                        </a:rPr>
                        <a:t>資賦優異</a:t>
                      </a:r>
                      <a:r>
                        <a:rPr lang="zh-TW" altLang="en-US" sz="2400" kern="1200" dirty="0">
                          <a:solidFill>
                            <a:schemeClr val="dk1"/>
                          </a:solidFill>
                          <a:effectLst/>
                          <a:latin typeface="微軟正黑體" panose="020B0604030504040204" pitchFamily="34" charset="-120"/>
                          <a:ea typeface="微軟正黑體" panose="020B0604030504040204" pitchFamily="34" charset="-120"/>
                          <a:cs typeface="+mn-cs"/>
                        </a:rPr>
                        <a:t>、</a:t>
                      </a:r>
                      <a:r>
                        <a:rPr lang="zh-TW" altLang="zh-TW" sz="2400" kern="1200" dirty="0">
                          <a:solidFill>
                            <a:schemeClr val="dk1"/>
                          </a:solidFill>
                          <a:effectLst/>
                          <a:latin typeface="微軟正黑體" panose="020B0604030504040204" pitchFamily="34" charset="-120"/>
                          <a:ea typeface="微軟正黑體" panose="020B0604030504040204" pitchFamily="34" charset="-120"/>
                          <a:cs typeface="+mn-cs"/>
                        </a:rPr>
                        <a:t>體育班</a:t>
                      </a:r>
                      <a:r>
                        <a:rPr lang="zh-TW" altLang="en-US" sz="2400" kern="1200" dirty="0">
                          <a:solidFill>
                            <a:schemeClr val="dk1"/>
                          </a:solidFill>
                          <a:effectLst/>
                          <a:latin typeface="微軟正黑體" panose="020B0604030504040204" pitchFamily="34" charset="-120"/>
                          <a:ea typeface="微軟正黑體" panose="020B0604030504040204" pitchFamily="34" charset="-120"/>
                          <a:cs typeface="+mn-cs"/>
                        </a:rPr>
                        <a:t>或</a:t>
                      </a:r>
                      <a:r>
                        <a:rPr lang="zh-TW" altLang="zh-TW" sz="2400" kern="1200" dirty="0">
                          <a:solidFill>
                            <a:schemeClr val="dk1"/>
                          </a:solidFill>
                          <a:effectLst/>
                          <a:latin typeface="微軟正黑體" panose="020B0604030504040204" pitchFamily="34" charset="-120"/>
                          <a:ea typeface="微軟正黑體" panose="020B0604030504040204" pitchFamily="34" charset="-120"/>
                          <a:cs typeface="+mn-cs"/>
                        </a:rPr>
                        <a:t>藝術才能班</a:t>
                      </a:r>
                      <a:r>
                        <a:rPr lang="zh-TW" altLang="en-US" sz="2400" kern="1200" dirty="0">
                          <a:solidFill>
                            <a:schemeClr val="dk1"/>
                          </a:solidFill>
                          <a:effectLst/>
                          <a:latin typeface="微軟正黑體" panose="020B0604030504040204" pitchFamily="34" charset="-120"/>
                          <a:ea typeface="微軟正黑體" panose="020B0604030504040204" pitchFamily="34" charset="-120"/>
                          <a:cs typeface="+mn-cs"/>
                        </a:rPr>
                        <a:t>等學生</a:t>
                      </a:r>
                      <a:r>
                        <a:rPr lang="zh-TW" altLang="zh-TW" sz="2400" kern="1200" dirty="0">
                          <a:solidFill>
                            <a:schemeClr val="dk1"/>
                          </a:solidFill>
                          <a:effectLst/>
                          <a:latin typeface="微軟正黑體" panose="020B0604030504040204" pitchFamily="34" charset="-120"/>
                          <a:ea typeface="微軟正黑體" panose="020B0604030504040204" pitchFamily="34" charset="-120"/>
                          <a:cs typeface="+mn-cs"/>
                        </a:rPr>
                        <a:t>學習需求所安排之課程</a:t>
                      </a:r>
                      <a:r>
                        <a:rPr lang="zh-TW" altLang="en-US" sz="2400" kern="1200" dirty="0">
                          <a:solidFill>
                            <a:schemeClr val="dk1"/>
                          </a:solidFill>
                          <a:effectLst/>
                          <a:latin typeface="微軟正黑體" panose="020B0604030504040204" pitchFamily="34" charset="-120"/>
                          <a:ea typeface="微軟正黑體" panose="020B0604030504040204" pitchFamily="34" charset="-120"/>
                          <a:cs typeface="+mn-cs"/>
                        </a:rPr>
                        <a:t>。</a:t>
                      </a:r>
                      <a:endParaRPr lang="zh-TW" altLang="en-US" sz="2400" dirty="0">
                        <a:latin typeface="微軟正黑體" panose="020B0604030504040204" pitchFamily="34" charset="-120"/>
                        <a:ea typeface="微軟正黑體" panose="020B0604030504040204" pitchFamily="34" charset="-120"/>
                      </a:endParaRPr>
                    </a:p>
                  </a:txBody>
                  <a:tcPr/>
                </a:tc>
                <a:extLst>
                  <a:ext uri="{0D108BD9-81ED-4DB2-BD59-A6C34878D82A}">
                    <a16:rowId xmlns:a16="http://schemas.microsoft.com/office/drawing/2014/main" xmlns="" val="10002"/>
                  </a:ext>
                </a:extLst>
              </a:tr>
              <a:tr h="1711380">
                <a:tc vMerge="1">
                  <a:txBody>
                    <a:bodyPr/>
                    <a:lstStyle/>
                    <a:p>
                      <a:endParaRPr lang="zh-TW" altLang="en-US" dirty="0"/>
                    </a:p>
                  </a:txBody>
                  <a:tcPr/>
                </a:tc>
                <a:tc vMerge="1">
                  <a:txBody>
                    <a:bodyPr/>
                    <a:lstStyle/>
                    <a:p>
                      <a:endParaRPr lang="zh-TW" altLang="en-US"/>
                    </a:p>
                  </a:txBody>
                  <a:tcPr/>
                </a:tc>
                <a:tc>
                  <a:txBody>
                    <a:bodyPr/>
                    <a:lstStyle/>
                    <a:p>
                      <a:pPr>
                        <a:lnSpc>
                          <a:spcPts val="3200"/>
                        </a:lnSpc>
                      </a:pPr>
                      <a:r>
                        <a:rPr lang="en-US" altLang="zh-TW" sz="2400" b="1" kern="1200" dirty="0">
                          <a:solidFill>
                            <a:srgbClr val="C00000"/>
                          </a:solidFill>
                          <a:effectLst/>
                          <a:latin typeface="微軟正黑體" panose="020B0604030504040204" pitchFamily="34" charset="-120"/>
                          <a:ea typeface="微軟正黑體" panose="020B0604030504040204" pitchFamily="34" charset="-120"/>
                          <a:cs typeface="+mn-cs"/>
                        </a:rPr>
                        <a:t>4.</a:t>
                      </a:r>
                      <a:r>
                        <a:rPr lang="zh-TW" altLang="zh-TW" sz="2400" b="1" kern="1200" dirty="0">
                          <a:solidFill>
                            <a:srgbClr val="C00000"/>
                          </a:solidFill>
                          <a:effectLst/>
                          <a:latin typeface="微軟正黑體" panose="020B0604030504040204" pitchFamily="34" charset="-120"/>
                          <a:ea typeface="微軟正黑體" panose="020B0604030504040204" pitchFamily="34" charset="-120"/>
                          <a:cs typeface="+mn-cs"/>
                        </a:rPr>
                        <a:t>其他類課程</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tc>
                <a:tc>
                  <a:txBody>
                    <a:bodyPr/>
                    <a:lstStyle/>
                    <a:p>
                      <a:pPr>
                        <a:lnSpc>
                          <a:spcPts val="3200"/>
                        </a:lnSpc>
                      </a:pPr>
                      <a:r>
                        <a:rPr lang="zh-TW" altLang="zh-TW" sz="2400" kern="1200" dirty="0">
                          <a:solidFill>
                            <a:schemeClr val="dk1"/>
                          </a:solidFill>
                          <a:effectLst/>
                          <a:latin typeface="微軟正黑體" panose="020B0604030504040204" pitchFamily="34" charset="-120"/>
                          <a:ea typeface="微軟正黑體" panose="020B0604030504040204" pitchFamily="34" charset="-120"/>
                          <a:cs typeface="+mn-cs"/>
                        </a:rPr>
                        <a:t>包括本土語文</a:t>
                      </a:r>
                      <a:r>
                        <a:rPr lang="en-US" altLang="zh-TW" sz="2400" kern="1200" dirty="0">
                          <a:solidFill>
                            <a:schemeClr val="dk1"/>
                          </a:solidFill>
                          <a:effectLst/>
                          <a:latin typeface="微軟正黑體" panose="020B0604030504040204" pitchFamily="34" charset="-120"/>
                          <a:ea typeface="微軟正黑體" panose="020B0604030504040204" pitchFamily="34" charset="-120"/>
                          <a:cs typeface="+mn-cs"/>
                        </a:rPr>
                        <a:t>/</a:t>
                      </a:r>
                      <a:r>
                        <a:rPr lang="zh-TW" altLang="zh-TW" sz="2400" kern="1200" dirty="0">
                          <a:solidFill>
                            <a:schemeClr val="dk1"/>
                          </a:solidFill>
                          <a:effectLst/>
                          <a:latin typeface="微軟正黑體" panose="020B0604030504040204" pitchFamily="34" charset="-120"/>
                          <a:ea typeface="微軟正黑體" panose="020B0604030504040204" pitchFamily="34" charset="-120"/>
                          <a:cs typeface="+mn-cs"/>
                        </a:rPr>
                        <a:t>新住民語文、服務學習、戶外教育、班際或校際交流、自治活動、班級輔導、學生自主學習等各式課程，以及領域補救教學課程。</a:t>
                      </a:r>
                      <a:endParaRPr lang="zh-TW" altLang="en-US" sz="2400" dirty="0">
                        <a:latin typeface="微軟正黑體" panose="020B0604030504040204" pitchFamily="34" charset="-120"/>
                        <a:ea typeface="微軟正黑體" panose="020B0604030504040204" pitchFamily="34" charset="-120"/>
                      </a:endParaRPr>
                    </a:p>
                  </a:txBody>
                  <a:tcPr/>
                </a:tc>
                <a:extLst>
                  <a:ext uri="{0D108BD9-81ED-4DB2-BD59-A6C34878D82A}">
                    <a16:rowId xmlns:a16="http://schemas.microsoft.com/office/drawing/2014/main" xmlns="" val="10003"/>
                  </a:ext>
                </a:extLst>
              </a:tr>
            </a:tbl>
          </a:graphicData>
        </a:graphic>
      </p:graphicFrame>
      <p:sp>
        <p:nvSpPr>
          <p:cNvPr id="6" name="文字方塊 5"/>
          <p:cNvSpPr txBox="1"/>
          <p:nvPr/>
        </p:nvSpPr>
        <p:spPr>
          <a:xfrm>
            <a:off x="524542" y="5987018"/>
            <a:ext cx="11090787" cy="369332"/>
          </a:xfrm>
          <a:prstGeom prst="rect">
            <a:avLst/>
          </a:prstGeom>
          <a:noFill/>
        </p:spPr>
        <p:txBody>
          <a:bodyPr wrap="square" rtlCol="0">
            <a:spAutoFit/>
          </a:bodyPr>
          <a:lstStyle/>
          <a:p>
            <a:r>
              <a:rPr lang="zh-TW" altLang="zh-TW" dirty="0">
                <a:solidFill>
                  <a:schemeClr val="accent2">
                    <a:lumMod val="75000"/>
                  </a:schemeClr>
                </a:solidFill>
                <a:latin typeface="微軟正黑體" panose="020B0604030504040204" pitchFamily="34" charset="-120"/>
                <a:ea typeface="微軟正黑體" panose="020B0604030504040204" pitchFamily="34" charset="-120"/>
              </a:rPr>
              <a:t>彈性學習課程規劃為</a:t>
            </a:r>
            <a:r>
              <a:rPr lang="zh-TW" altLang="zh-TW" b="1" dirty="0">
                <a:solidFill>
                  <a:srgbClr val="FF0000"/>
                </a:solidFill>
                <a:latin typeface="微軟正黑體" panose="020B0604030504040204" pitchFamily="34" charset="-120"/>
                <a:ea typeface="微軟正黑體" panose="020B0604030504040204" pitchFamily="34" charset="-120"/>
              </a:rPr>
              <a:t>學校課程發展委員會</a:t>
            </a:r>
            <a:r>
              <a:rPr lang="zh-TW" altLang="zh-TW" dirty="0">
                <a:solidFill>
                  <a:schemeClr val="accent2">
                    <a:lumMod val="75000"/>
                  </a:schemeClr>
                </a:solidFill>
                <a:latin typeface="微軟正黑體" panose="020B0604030504040204" pitchFamily="34" charset="-120"/>
                <a:ea typeface="微軟正黑體" panose="020B0604030504040204" pitchFamily="34" charset="-120"/>
              </a:rPr>
              <a:t>之權責，應依學校需求開課，各該主管機關負監督之責</a:t>
            </a:r>
            <a:r>
              <a:rPr lang="zh-TW" altLang="en-US" dirty="0">
                <a:solidFill>
                  <a:schemeClr val="accent2">
                    <a:lumMod val="75000"/>
                  </a:schemeClr>
                </a:solidFill>
                <a:latin typeface="微軟正黑體" panose="020B0604030504040204" pitchFamily="34" charset="-120"/>
                <a:ea typeface="微軟正黑體" panose="020B0604030504040204" pitchFamily="34" charset="-120"/>
              </a:rPr>
              <a:t>（含</a:t>
            </a:r>
            <a:r>
              <a:rPr lang="zh-TW" altLang="en-US" b="1" dirty="0">
                <a:solidFill>
                  <a:schemeClr val="accent2">
                    <a:lumMod val="75000"/>
                  </a:schemeClr>
                </a:solidFill>
                <a:latin typeface="微軟正黑體" panose="020B0604030504040204" pitchFamily="34" charset="-120"/>
                <a:ea typeface="微軟正黑體" panose="020B0604030504040204" pitchFamily="34" charset="-120"/>
              </a:rPr>
              <a:t>備查</a:t>
            </a:r>
            <a:r>
              <a:rPr lang="zh-TW" altLang="en-US" dirty="0">
                <a:solidFill>
                  <a:schemeClr val="accent2">
                    <a:lumMod val="75000"/>
                  </a:schemeClr>
                </a:solidFill>
                <a:latin typeface="微軟正黑體" panose="020B0604030504040204" pitchFamily="34" charset="-120"/>
                <a:ea typeface="微軟正黑體" panose="020B0604030504040204" pitchFamily="34" charset="-120"/>
              </a:rPr>
              <a:t>）</a:t>
            </a:r>
            <a:r>
              <a:rPr lang="zh-TW" altLang="zh-TW" dirty="0">
                <a:solidFill>
                  <a:schemeClr val="accent2">
                    <a:lumMod val="75000"/>
                  </a:schemeClr>
                </a:solidFill>
                <a:latin typeface="微軟正黑體" panose="020B0604030504040204" pitchFamily="34" charset="-120"/>
                <a:ea typeface="微軟正黑體" panose="020B0604030504040204" pitchFamily="34" charset="-120"/>
              </a:rPr>
              <a:t>。</a:t>
            </a:r>
            <a:endParaRPr lang="zh-TW" altLang="en-US" dirty="0">
              <a:solidFill>
                <a:schemeClr val="accent2">
                  <a:lumMod val="75000"/>
                </a:schemeClr>
              </a:solidFill>
              <a:latin typeface="微軟正黑體" panose="020B0604030504040204" pitchFamily="34" charset="-120"/>
              <a:ea typeface="微軟正黑體" panose="020B0604030504040204" pitchFamily="34" charset="-120"/>
            </a:endParaRPr>
          </a:p>
        </p:txBody>
      </p:sp>
      <p:sp>
        <p:nvSpPr>
          <p:cNvPr id="3" name="矩形 2">
            <a:extLst>
              <a:ext uri="{FF2B5EF4-FFF2-40B4-BE49-F238E27FC236}">
                <a16:creationId xmlns:a16="http://schemas.microsoft.com/office/drawing/2014/main" xmlns="" id="{97D1CA1F-80D0-4294-9D43-20FF3A776CB8}"/>
              </a:ext>
            </a:extLst>
          </p:cNvPr>
          <p:cNvSpPr/>
          <p:nvPr/>
        </p:nvSpPr>
        <p:spPr>
          <a:xfrm>
            <a:off x="2335426" y="1460140"/>
            <a:ext cx="8843854" cy="896438"/>
          </a:xfrm>
          <a:prstGeom prst="rect">
            <a:avLst/>
          </a:prstGeom>
          <a:solidFill>
            <a:srgbClr val="4472C4">
              <a:alpha val="0"/>
            </a:srgbClr>
          </a:solid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24752594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9C69C6E-5B5B-42A0-A246-D25A55335186}" type="slidenum">
              <a:rPr kumimoji="0" lang="zh-TW" altLang="en-US" sz="1200" b="0" i="0" u="none" strike="noStrike" kern="1200" cap="none" spc="0" normalizeH="0" baseline="0" noProof="0" smtClean="0">
                <a:ln>
                  <a:noFill/>
                </a:ln>
                <a:solidFill>
                  <a:prstClr val="black">
                    <a:tint val="75000"/>
                  </a:prstClr>
                </a:solidFill>
                <a:effectLst/>
                <a:uLnTx/>
                <a:uFillTx/>
                <a:latin typeface="Calibri"/>
                <a:ea typeface="新細明體" panose="02020500000000000000" pitchFamily="18"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zh-TW" altLang="en-US" sz="1200" b="0" i="0" u="none" strike="noStrike" kern="1200" cap="none" spc="0" normalizeH="0" baseline="0" noProof="0" dirty="0">
              <a:ln>
                <a:noFill/>
              </a:ln>
              <a:solidFill>
                <a:prstClr val="black">
                  <a:tint val="75000"/>
                </a:prstClr>
              </a:solidFill>
              <a:effectLst/>
              <a:uLnTx/>
              <a:uFillTx/>
              <a:latin typeface="Calibri"/>
              <a:ea typeface="新細明體" panose="02020500000000000000" pitchFamily="18" charset="-120"/>
              <a:cs typeface="+mn-cs"/>
            </a:endParaRPr>
          </a:p>
        </p:txBody>
      </p:sp>
      <p:sp>
        <p:nvSpPr>
          <p:cNvPr id="4" name="文字方塊 3"/>
          <p:cNvSpPr txBox="1"/>
          <p:nvPr/>
        </p:nvSpPr>
        <p:spPr>
          <a:xfrm>
            <a:off x="3402261" y="58678"/>
            <a:ext cx="7880183"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4400" b="1" i="0" u="none" strike="noStrike" kern="1200" cap="none" spc="0" normalizeH="0" baseline="0" noProof="0" dirty="0">
                <a:ln>
                  <a:noFill/>
                </a:ln>
                <a:solidFill>
                  <a:srgbClr val="9BBB59">
                    <a:lumMod val="50000"/>
                  </a:srgbClr>
                </a:solidFill>
                <a:effectLst/>
                <a:uLnTx/>
                <a:uFillTx/>
                <a:latin typeface="微軟正黑體" panose="020B0604030504040204" pitchFamily="34" charset="-120"/>
                <a:ea typeface="微軟正黑體" panose="020B0604030504040204" pitchFamily="34" charset="-120"/>
                <a:cs typeface="+mn-cs"/>
              </a:rPr>
              <a:t>大</a:t>
            </a:r>
            <a:r>
              <a:rPr kumimoji="0" lang="zh-TW" altLang="en-US" sz="3200" b="1" i="0" u="none" strike="noStrike" kern="1200" cap="none" spc="0" normalizeH="0" baseline="0" noProof="0" dirty="0">
                <a:ln>
                  <a:noFill/>
                </a:ln>
                <a:solidFill>
                  <a:srgbClr val="9BBB59">
                    <a:lumMod val="50000"/>
                  </a:srgbClr>
                </a:solidFill>
                <a:effectLst/>
                <a:uLnTx/>
                <a:uFillTx/>
                <a:latin typeface="微軟正黑體" panose="020B0604030504040204" pitchFamily="34" charset="-120"/>
                <a:ea typeface="微軟正黑體" panose="020B0604030504040204" pitchFamily="34" charset="-120"/>
                <a:cs typeface="+mn-cs"/>
              </a:rPr>
              <a:t>系統：</a:t>
            </a:r>
            <a:r>
              <a:rPr kumimoji="0" lang="zh-TW" altLang="zh-TW" sz="3200" b="1" i="0" u="none" strike="noStrike" kern="1200" cap="none" spc="0" normalizeH="0" baseline="0" noProof="0" dirty="0">
                <a:ln>
                  <a:noFill/>
                </a:ln>
                <a:solidFill>
                  <a:srgbClr val="9BBB59">
                    <a:lumMod val="50000"/>
                  </a:srgbClr>
                </a:solidFill>
                <a:effectLst/>
                <a:uLnTx/>
                <a:uFillTx/>
                <a:latin typeface="微軟正黑體" panose="020B0604030504040204" pitchFamily="34" charset="-120"/>
                <a:ea typeface="微軟正黑體" panose="020B0604030504040204" pitchFamily="34" charset="-120"/>
                <a:cs typeface="+mn-cs"/>
              </a:rPr>
              <a:t>彈性學習課程</a:t>
            </a:r>
            <a:r>
              <a:rPr kumimoji="0" lang="zh-TW" altLang="en-US" sz="3200" b="1" i="0" u="none" strike="noStrike" kern="1200" cap="none" spc="0" normalizeH="0" baseline="0" noProof="0" dirty="0">
                <a:ln>
                  <a:noFill/>
                </a:ln>
                <a:solidFill>
                  <a:srgbClr val="9BBB59">
                    <a:lumMod val="50000"/>
                  </a:srgbClr>
                </a:solidFill>
                <a:effectLst/>
                <a:uLnTx/>
                <a:uFillTx/>
                <a:latin typeface="微軟正黑體" panose="020B0604030504040204" pitchFamily="34" charset="-120"/>
                <a:ea typeface="微軟正黑體" panose="020B0604030504040204" pitchFamily="34" charset="-120"/>
                <a:cs typeface="+mn-cs"/>
              </a:rPr>
              <a:t>整體架構</a:t>
            </a:r>
            <a:r>
              <a:rPr kumimoji="0" lang="zh-TW" altLang="zh-TW" sz="3200" b="1" i="0" u="none" strike="noStrike" kern="1200" cap="none" spc="0" normalizeH="0" baseline="0" noProof="0" dirty="0" smtClean="0">
                <a:ln>
                  <a:noFill/>
                </a:ln>
                <a:solidFill>
                  <a:srgbClr val="9BBB59">
                    <a:lumMod val="50000"/>
                  </a:srgbClr>
                </a:solidFill>
                <a:effectLst/>
                <a:uLnTx/>
                <a:uFillTx/>
                <a:latin typeface="微軟正黑體" panose="020B0604030504040204" pitchFamily="34" charset="-120"/>
                <a:ea typeface="微軟正黑體" panose="020B0604030504040204" pitchFamily="34" charset="-120"/>
                <a:cs typeface="+mn-cs"/>
              </a:rPr>
              <a:t>規劃</a:t>
            </a:r>
            <a:endParaRPr kumimoji="0" lang="zh-TW" altLang="en-US" sz="2800" b="0" i="0" u="none" strike="noStrike" kern="1200" cap="none" spc="0" normalizeH="0" baseline="0" noProof="0" dirty="0">
              <a:ln>
                <a:noFill/>
              </a:ln>
              <a:solidFill>
                <a:srgbClr val="9BBB59">
                  <a:lumMod val="50000"/>
                </a:srgbClr>
              </a:solidFill>
              <a:effectLst/>
              <a:uLnTx/>
              <a:uFillTx/>
              <a:latin typeface="微軟正黑體" panose="020B0604030504040204" pitchFamily="34" charset="-120"/>
              <a:ea typeface="微軟正黑體" panose="020B0604030504040204" pitchFamily="34" charset="-120"/>
              <a:cs typeface="+mn-cs"/>
            </a:endParaRPr>
          </a:p>
        </p:txBody>
      </p:sp>
      <p:graphicFrame>
        <p:nvGraphicFramePr>
          <p:cNvPr id="6" name="表格 5">
            <a:extLst>
              <a:ext uri="{FF2B5EF4-FFF2-40B4-BE49-F238E27FC236}">
                <a16:creationId xmlns:a16="http://schemas.microsoft.com/office/drawing/2014/main" xmlns="" id="{84B84AA0-09B4-44BC-9EFA-EC3D9B874FC8}"/>
              </a:ext>
            </a:extLst>
          </p:cNvPr>
          <p:cNvGraphicFramePr>
            <a:graphicFrameLocks noGrp="1"/>
          </p:cNvGraphicFramePr>
          <p:nvPr>
            <p:extLst/>
          </p:nvPr>
        </p:nvGraphicFramePr>
        <p:xfrm>
          <a:off x="2013037" y="921717"/>
          <a:ext cx="8534182" cy="5459611"/>
        </p:xfrm>
        <a:graphic>
          <a:graphicData uri="http://schemas.openxmlformats.org/drawingml/2006/table">
            <a:tbl>
              <a:tblPr>
                <a:tableStyleId>{5C22544A-7EE6-4342-B048-85BDC9FD1C3A}</a:tableStyleId>
              </a:tblPr>
              <a:tblGrid>
                <a:gridCol w="1852942">
                  <a:extLst>
                    <a:ext uri="{9D8B030D-6E8A-4147-A177-3AD203B41FA5}">
                      <a16:colId xmlns:a16="http://schemas.microsoft.com/office/drawing/2014/main" xmlns="" val="645631854"/>
                    </a:ext>
                  </a:extLst>
                </a:gridCol>
                <a:gridCol w="1064879">
                  <a:extLst>
                    <a:ext uri="{9D8B030D-6E8A-4147-A177-3AD203B41FA5}">
                      <a16:colId xmlns:a16="http://schemas.microsoft.com/office/drawing/2014/main" xmlns="" val="1853934847"/>
                    </a:ext>
                  </a:extLst>
                </a:gridCol>
                <a:gridCol w="2166489">
                  <a:extLst>
                    <a:ext uri="{9D8B030D-6E8A-4147-A177-3AD203B41FA5}">
                      <a16:colId xmlns:a16="http://schemas.microsoft.com/office/drawing/2014/main" xmlns="" val="1396286720"/>
                    </a:ext>
                  </a:extLst>
                </a:gridCol>
                <a:gridCol w="1724936">
                  <a:extLst>
                    <a:ext uri="{9D8B030D-6E8A-4147-A177-3AD203B41FA5}">
                      <a16:colId xmlns:a16="http://schemas.microsoft.com/office/drawing/2014/main" xmlns="" val="800225898"/>
                    </a:ext>
                  </a:extLst>
                </a:gridCol>
                <a:gridCol w="1724936">
                  <a:extLst>
                    <a:ext uri="{9D8B030D-6E8A-4147-A177-3AD203B41FA5}">
                      <a16:colId xmlns:a16="http://schemas.microsoft.com/office/drawing/2014/main" xmlns="" val="921783139"/>
                    </a:ext>
                  </a:extLst>
                </a:gridCol>
              </a:tblGrid>
              <a:tr h="740251">
                <a:tc gridSpan="2">
                  <a:txBody>
                    <a:bodyPr/>
                    <a:lstStyle/>
                    <a:p>
                      <a:pPr>
                        <a:spcAft>
                          <a:spcPts val="0"/>
                        </a:spcAft>
                      </a:pPr>
                      <a:r>
                        <a:rPr lang="en-US" sz="2400" kern="100" dirty="0">
                          <a:solidFill>
                            <a:schemeClr val="bg1">
                              <a:lumMod val="50000"/>
                            </a:schemeClr>
                          </a:solidFill>
                          <a:effectLst/>
                          <a:latin typeface="微軟正黑體" panose="020B0604030504040204" pitchFamily="34" charset="-120"/>
                          <a:ea typeface="微軟正黑體" panose="020B0604030504040204" pitchFamily="34" charset="-120"/>
                        </a:rPr>
                        <a:t>        </a:t>
                      </a:r>
                      <a:r>
                        <a:rPr lang="zh-TW" altLang="en-US" sz="2400" kern="100" dirty="0">
                          <a:solidFill>
                            <a:schemeClr val="bg1">
                              <a:lumMod val="50000"/>
                            </a:schemeClr>
                          </a:solidFill>
                          <a:effectLst/>
                          <a:latin typeface="微軟正黑體" panose="020B0604030504040204" pitchFamily="34" charset="-120"/>
                          <a:ea typeface="微軟正黑體" panose="020B0604030504040204" pitchFamily="34" charset="-120"/>
                        </a:rPr>
                        <a:t>                    </a:t>
                      </a:r>
                      <a:r>
                        <a:rPr lang="zh-TW" sz="2400" kern="100" dirty="0">
                          <a:solidFill>
                            <a:schemeClr val="bg1">
                              <a:lumMod val="50000"/>
                            </a:schemeClr>
                          </a:solidFill>
                          <a:effectLst/>
                          <a:latin typeface="微軟正黑體" panose="020B0604030504040204" pitchFamily="34" charset="-120"/>
                          <a:ea typeface="微軟正黑體" panose="020B0604030504040204" pitchFamily="34" charset="-120"/>
                        </a:rPr>
                        <a:t>年級</a:t>
                      </a:r>
                    </a:p>
                    <a:p>
                      <a:pPr>
                        <a:spcAft>
                          <a:spcPts val="0"/>
                        </a:spcAft>
                      </a:pPr>
                      <a:r>
                        <a:rPr lang="zh-TW" sz="2400" kern="100" dirty="0">
                          <a:solidFill>
                            <a:schemeClr val="bg1">
                              <a:lumMod val="50000"/>
                            </a:schemeClr>
                          </a:solidFill>
                          <a:effectLst/>
                          <a:latin typeface="微軟正黑體" panose="020B0604030504040204" pitchFamily="34" charset="-120"/>
                          <a:ea typeface="微軟正黑體" panose="020B0604030504040204" pitchFamily="34" charset="-120"/>
                        </a:rPr>
                        <a:t>課程類型及節數</a:t>
                      </a:r>
                      <a:endParaRPr lang="zh-TW" sz="2400" kern="100" dirty="0">
                        <a:solidFill>
                          <a:schemeClr val="bg1">
                            <a:lumMod val="50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hMerge="1">
                  <a:txBody>
                    <a:bodyPr/>
                    <a:lstStyle/>
                    <a:p>
                      <a:endParaRPr lang="zh-TW" altLang="en-US"/>
                    </a:p>
                  </a:txBody>
                  <a:tcPr/>
                </a:tc>
                <a:tc>
                  <a:txBody>
                    <a:bodyPr/>
                    <a:lstStyle/>
                    <a:p>
                      <a:pPr algn="ctr">
                        <a:lnSpc>
                          <a:spcPct val="150000"/>
                        </a:lnSpc>
                        <a:spcAft>
                          <a:spcPts val="0"/>
                        </a:spcAft>
                      </a:pPr>
                      <a:r>
                        <a:rPr lang="zh-TW" altLang="en-US" sz="2400" kern="100" dirty="0">
                          <a:solidFill>
                            <a:srgbClr val="FF6565"/>
                          </a:solidFill>
                          <a:effectLst/>
                          <a:latin typeface="微軟正黑體" panose="020B0604030504040204" pitchFamily="34" charset="-120"/>
                          <a:ea typeface="微軟正黑體" panose="020B0604030504040204" pitchFamily="34" charset="-120"/>
                        </a:rPr>
                        <a:t>？</a:t>
                      </a:r>
                      <a:r>
                        <a:rPr lang="zh-TW" alt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年級</a:t>
                      </a: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lnSpc>
                          <a:spcPct val="150000"/>
                        </a:lnSpc>
                        <a:spcAft>
                          <a:spcPts val="0"/>
                        </a:spcAft>
                      </a:pPr>
                      <a:r>
                        <a:rPr lang="zh-TW" altLang="en-US" sz="2400" kern="100" dirty="0">
                          <a:solidFill>
                            <a:srgbClr val="FF6565"/>
                          </a:solidFill>
                          <a:effectLst/>
                          <a:latin typeface="微軟正黑體" panose="020B0604030504040204" pitchFamily="34" charset="-120"/>
                          <a:ea typeface="微軟正黑體" panose="020B0604030504040204" pitchFamily="34" charset="-120"/>
                        </a:rPr>
                        <a:t>？</a:t>
                      </a:r>
                      <a:r>
                        <a:rPr lang="zh-TW" alt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年級</a:t>
                      </a: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lnSpc>
                          <a:spcPct val="150000"/>
                        </a:lnSpc>
                        <a:spcAft>
                          <a:spcPts val="0"/>
                        </a:spcAft>
                      </a:pPr>
                      <a:r>
                        <a:rPr lang="zh-TW" altLang="en-US" sz="2400" kern="100" dirty="0">
                          <a:solidFill>
                            <a:srgbClr val="FF6565"/>
                          </a:solidFill>
                          <a:effectLst/>
                          <a:latin typeface="微軟正黑體" panose="020B0604030504040204" pitchFamily="34" charset="-120"/>
                          <a:ea typeface="微軟正黑體" panose="020B0604030504040204" pitchFamily="34" charset="-120"/>
                        </a:rPr>
                        <a:t>？</a:t>
                      </a:r>
                      <a:r>
                        <a:rPr lang="zh-TW" alt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年級</a:t>
                      </a: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1045560841"/>
                  </a:ext>
                </a:extLst>
              </a:tr>
              <a:tr h="813592">
                <a:tc rowSpan="3">
                  <a:txBody>
                    <a:bodyPr/>
                    <a:lstStyle/>
                    <a:p>
                      <a:pPr>
                        <a:lnSpc>
                          <a:spcPct val="150000"/>
                        </a:lnSpc>
                        <a:spcBef>
                          <a:spcPts val="0"/>
                        </a:spcBef>
                        <a:spcAft>
                          <a:spcPts val="0"/>
                        </a:spcAft>
                      </a:pPr>
                      <a:r>
                        <a:rPr lang="zh-TW" sz="2400" kern="100" dirty="0">
                          <a:solidFill>
                            <a:schemeClr val="bg1">
                              <a:lumMod val="50000"/>
                            </a:schemeClr>
                          </a:solidFill>
                          <a:effectLst/>
                          <a:latin typeface="微軟正黑體" panose="020B0604030504040204" pitchFamily="34" charset="-120"/>
                          <a:ea typeface="微軟正黑體" panose="020B0604030504040204" pitchFamily="34" charset="-120"/>
                        </a:rPr>
                        <a:t>統整性主題</a:t>
                      </a:r>
                      <a:r>
                        <a:rPr lang="en-US" sz="2400" kern="100" dirty="0">
                          <a:solidFill>
                            <a:schemeClr val="bg1">
                              <a:lumMod val="50000"/>
                            </a:schemeClr>
                          </a:solidFill>
                          <a:effectLst/>
                          <a:latin typeface="微軟正黑體" panose="020B0604030504040204" pitchFamily="34" charset="-120"/>
                          <a:ea typeface="微軟正黑體" panose="020B0604030504040204" pitchFamily="34" charset="-120"/>
                        </a:rPr>
                        <a:t>/</a:t>
                      </a:r>
                      <a:r>
                        <a:rPr lang="zh-TW" sz="2400" kern="100" dirty="0">
                          <a:solidFill>
                            <a:schemeClr val="bg1">
                              <a:lumMod val="50000"/>
                            </a:schemeClr>
                          </a:solidFill>
                          <a:effectLst/>
                          <a:latin typeface="微軟正黑體" panose="020B0604030504040204" pitchFamily="34" charset="-120"/>
                          <a:ea typeface="微軟正黑體" panose="020B0604030504040204" pitchFamily="34" charset="-120"/>
                        </a:rPr>
                        <a:t>專題</a:t>
                      </a:r>
                      <a:r>
                        <a:rPr lang="en-US" sz="2400" kern="100" dirty="0">
                          <a:solidFill>
                            <a:schemeClr val="bg1">
                              <a:lumMod val="50000"/>
                            </a:schemeClr>
                          </a:solidFill>
                          <a:effectLst/>
                          <a:latin typeface="微軟正黑體" panose="020B0604030504040204" pitchFamily="34" charset="-120"/>
                          <a:ea typeface="微軟正黑體" panose="020B0604030504040204" pitchFamily="34" charset="-120"/>
                        </a:rPr>
                        <a:t>/</a:t>
                      </a:r>
                      <a:r>
                        <a:rPr lang="zh-TW" sz="2400" kern="100" dirty="0">
                          <a:solidFill>
                            <a:schemeClr val="bg1">
                              <a:lumMod val="50000"/>
                            </a:schemeClr>
                          </a:solidFill>
                          <a:effectLst/>
                          <a:latin typeface="微軟正黑體" panose="020B0604030504040204" pitchFamily="34" charset="-120"/>
                          <a:ea typeface="微軟正黑體" panose="020B0604030504040204" pitchFamily="34" charset="-120"/>
                        </a:rPr>
                        <a:t>議題探究課程</a:t>
                      </a:r>
                      <a:r>
                        <a:rPr lang="en-US" sz="2400" kern="100" dirty="0">
                          <a:solidFill>
                            <a:schemeClr val="bg1">
                              <a:lumMod val="50000"/>
                            </a:schemeClr>
                          </a:solidFill>
                          <a:effectLst/>
                          <a:latin typeface="微軟正黑體" panose="020B0604030504040204" pitchFamily="34" charset="-120"/>
                          <a:ea typeface="微軟正黑體" panose="020B0604030504040204" pitchFamily="34" charset="-120"/>
                        </a:rPr>
                        <a:t>  </a:t>
                      </a:r>
                      <a:endParaRPr lang="zh-TW" sz="2400" b="1" kern="100" dirty="0">
                        <a:solidFill>
                          <a:schemeClr val="bg1">
                            <a:lumMod val="50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50000"/>
                        </a:lnSpc>
                        <a:spcBef>
                          <a:spcPts val="0"/>
                        </a:spcBef>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566187372"/>
                  </a:ext>
                </a:extLst>
              </a:tr>
              <a:tr h="678446">
                <a:tc vMerge="1">
                  <a:txBody>
                    <a:bodyPr/>
                    <a:lstStyle/>
                    <a:p>
                      <a:endParaRPr lang="zh-TW" altLang="en-US"/>
                    </a:p>
                  </a:txBody>
                  <a:tcPr/>
                </a:tc>
                <a:tc>
                  <a:txBody>
                    <a:bodyPr/>
                    <a:lstStyle/>
                    <a:p>
                      <a:pPr>
                        <a:lnSpc>
                          <a:spcPct val="150000"/>
                        </a:lnSpc>
                        <a:spcBef>
                          <a:spcPts val="0"/>
                        </a:spcBef>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659546820"/>
                  </a:ext>
                </a:extLst>
              </a:tr>
              <a:tr h="830899">
                <a:tc vMerge="1">
                  <a:txBody>
                    <a:bodyPr/>
                    <a:lstStyle/>
                    <a:p>
                      <a:endParaRPr lang="zh-TW" altLang="en-US"/>
                    </a:p>
                  </a:txBody>
                  <a:tcPr/>
                </a:tc>
                <a:tc>
                  <a:txBody>
                    <a:bodyPr/>
                    <a:lstStyle/>
                    <a:p>
                      <a:pPr>
                        <a:lnSpc>
                          <a:spcPct val="150000"/>
                        </a:lnSpc>
                        <a:spcBef>
                          <a:spcPts val="0"/>
                        </a:spcBef>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524409469"/>
                  </a:ext>
                </a:extLst>
              </a:tr>
              <a:tr h="775568">
                <a:tc gridSpan="2">
                  <a:txBody>
                    <a:bodyPr/>
                    <a:lstStyle/>
                    <a:p>
                      <a:pPr>
                        <a:lnSpc>
                          <a:spcPct val="150000"/>
                        </a:lnSpc>
                        <a:spcBef>
                          <a:spcPts val="0"/>
                        </a:spcBef>
                        <a:spcAft>
                          <a:spcPts val="0"/>
                        </a:spcAft>
                      </a:pPr>
                      <a:r>
                        <a:rPr lang="zh-TW" alt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社團活動</a:t>
                      </a:r>
                      <a:r>
                        <a:rPr 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 / </a:t>
                      </a:r>
                      <a:r>
                        <a:rPr lang="zh-TW" alt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技藝課程</a:t>
                      </a:r>
                      <a:r>
                        <a:rPr 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2400" b="1" kern="100" dirty="0">
                        <a:solidFill>
                          <a:schemeClr val="bg1">
                            <a:lumMod val="50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TW" altLang="en-US"/>
                    </a:p>
                  </a:txBody>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430968403"/>
                  </a:ext>
                </a:extLst>
              </a:tr>
              <a:tr h="664592">
                <a:tc gridSpan="2">
                  <a:txBody>
                    <a:bodyPr/>
                    <a:lstStyle/>
                    <a:p>
                      <a:pPr>
                        <a:lnSpc>
                          <a:spcPct val="150000"/>
                        </a:lnSpc>
                        <a:spcBef>
                          <a:spcPts val="0"/>
                        </a:spcBef>
                        <a:spcAft>
                          <a:spcPts val="0"/>
                        </a:spcAft>
                      </a:pPr>
                      <a:r>
                        <a:rPr lang="zh-TW" alt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其他類課程</a:t>
                      </a:r>
                      <a:r>
                        <a:rPr 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2400" b="1" kern="100" dirty="0">
                        <a:solidFill>
                          <a:schemeClr val="bg1">
                            <a:lumMod val="50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TW" altLang="en-US"/>
                    </a:p>
                  </a:txBody>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509349275"/>
                  </a:ext>
                </a:extLst>
              </a:tr>
              <a:tr h="955556">
                <a:tc gridSpan="2">
                  <a:txBody>
                    <a:bodyPr/>
                    <a:lstStyle/>
                    <a:p>
                      <a:pPr>
                        <a:lnSpc>
                          <a:spcPct val="200000"/>
                        </a:lnSpc>
                        <a:spcBef>
                          <a:spcPts val="0"/>
                        </a:spcBef>
                        <a:spcAft>
                          <a:spcPts val="0"/>
                        </a:spcAft>
                      </a:pPr>
                      <a:r>
                        <a:rPr lang="zh-TW" alt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每週</a:t>
                      </a:r>
                      <a:r>
                        <a:rPr lang="en-US" altLang="zh-TW"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alt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學期</a:t>
                      </a:r>
                      <a:r>
                        <a:rPr lang="en-US" altLang="zh-TW"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altLang="en-US" sz="2400" kern="10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學年節數</a:t>
                      </a: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hMerge="1">
                  <a:txBody>
                    <a:bodyPr/>
                    <a:lstStyle/>
                    <a:p>
                      <a:endParaRPr lang="zh-TW" altLang="en-US"/>
                    </a:p>
                  </a:txBody>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spcAft>
                          <a:spcPts val="0"/>
                        </a:spcAft>
                      </a:pPr>
                      <a:r>
                        <a:rPr lang="en-US" sz="2400" kern="100" dirty="0">
                          <a:effectLst/>
                          <a:latin typeface="微軟正黑體" panose="020B0604030504040204" pitchFamily="34" charset="-120"/>
                          <a:ea typeface="微軟正黑體" panose="020B0604030504040204" pitchFamily="34" charset="-120"/>
                        </a:rPr>
                        <a:t> </a:t>
                      </a:r>
                      <a:endParaRPr lang="zh-TW" sz="2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7956" marR="67956" marT="9438"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xmlns="" val="2664255224"/>
                  </a:ext>
                </a:extLst>
              </a:tr>
            </a:tbl>
          </a:graphicData>
        </a:graphic>
      </p:graphicFrame>
      <p:sp>
        <p:nvSpPr>
          <p:cNvPr id="5" name="圖說文字: 直線 4">
            <a:extLst>
              <a:ext uri="{FF2B5EF4-FFF2-40B4-BE49-F238E27FC236}">
                <a16:creationId xmlns:a16="http://schemas.microsoft.com/office/drawing/2014/main" xmlns="" id="{4AF33E2D-BA5F-4139-9349-0A6895E518B9}"/>
              </a:ext>
            </a:extLst>
          </p:cNvPr>
          <p:cNvSpPr/>
          <p:nvPr/>
        </p:nvSpPr>
        <p:spPr>
          <a:xfrm>
            <a:off x="5043037" y="5477850"/>
            <a:ext cx="5301433" cy="903478"/>
          </a:xfrm>
          <a:prstGeom prst="borderCallout1">
            <a:avLst>
              <a:gd name="adj1" fmla="val 22575"/>
              <a:gd name="adj2" fmla="val -904"/>
              <a:gd name="adj3" fmla="val 51302"/>
              <a:gd name="adj4" fmla="val -12127"/>
            </a:avLst>
          </a:prstGeom>
          <a:solidFill>
            <a:srgbClr val="CC33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71463" marR="0" lvl="0" indent="-271463" algn="l"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a:ln>
                  <a:noFill/>
                </a:ln>
                <a:solidFill>
                  <a:prstClr val="white"/>
                </a:solidFill>
                <a:effectLst/>
                <a:uLnTx/>
                <a:uFillTx/>
                <a:latin typeface="微軟正黑體" panose="020B0604030504040204" pitchFamily="34" charset="-120"/>
                <a:ea typeface="微軟正黑體" panose="020B0604030504040204" pitchFamily="34" charset="-120"/>
              </a:rPr>
              <a:t>1.</a:t>
            </a:r>
            <a:r>
              <a:rPr kumimoji="0" lang="zh-TW" altLang="en-US" sz="2800" b="0" i="0" u="none" strike="noStrike" kern="1200" cap="none" spc="0" normalizeH="0" baseline="0" noProof="0" dirty="0">
                <a:ln>
                  <a:noFill/>
                </a:ln>
                <a:solidFill>
                  <a:prstClr val="white"/>
                </a:solidFill>
                <a:effectLst/>
                <a:uLnTx/>
                <a:uFillTx/>
                <a:latin typeface="微軟正黑體" panose="020B0604030504040204" pitchFamily="34" charset="-120"/>
                <a:ea typeface="微軟正黑體" panose="020B0604030504040204" pitchFamily="34" charset="-120"/>
              </a:rPr>
              <a:t>優先確定各學習階段彈性學習課程節數。</a:t>
            </a:r>
          </a:p>
        </p:txBody>
      </p:sp>
      <p:sp>
        <p:nvSpPr>
          <p:cNvPr id="7" name="圖說文字: 直線 6">
            <a:extLst>
              <a:ext uri="{FF2B5EF4-FFF2-40B4-BE49-F238E27FC236}">
                <a16:creationId xmlns:a16="http://schemas.microsoft.com/office/drawing/2014/main" xmlns="" id="{FB909E1C-9FF8-40AD-8E64-745D4025646E}"/>
              </a:ext>
            </a:extLst>
          </p:cNvPr>
          <p:cNvSpPr/>
          <p:nvPr/>
        </p:nvSpPr>
        <p:spPr>
          <a:xfrm>
            <a:off x="5043037" y="4178008"/>
            <a:ext cx="5301434" cy="1030507"/>
          </a:xfrm>
          <a:prstGeom prst="borderCallout1">
            <a:avLst>
              <a:gd name="adj1" fmla="val 22575"/>
              <a:gd name="adj2" fmla="val -904"/>
              <a:gd name="adj3" fmla="val 51302"/>
              <a:gd name="adj4" fmla="val -12127"/>
            </a:avLst>
          </a:prstGeom>
          <a:solidFill>
            <a:srgbClr val="CC33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a:ln>
                  <a:noFill/>
                </a:ln>
                <a:solidFill>
                  <a:prstClr val="white"/>
                </a:solidFill>
                <a:effectLst/>
                <a:uLnTx/>
                <a:uFillTx/>
                <a:latin typeface="Calibri"/>
                <a:ea typeface="新細明體" panose="02020500000000000000" pitchFamily="18" charset="-120"/>
                <a:cs typeface="+mn-cs"/>
              </a:rPr>
              <a:t>2.</a:t>
            </a:r>
            <a:r>
              <a:rPr kumimoji="0" lang="zh-TW" altLang="en-US" sz="2800" b="0" i="0" u="none" strike="noStrike" kern="1200" cap="none" spc="0" normalizeH="0" baseline="0" noProof="0" dirty="0">
                <a:ln>
                  <a:noFill/>
                </a:ln>
                <a:solidFill>
                  <a:prstClr val="white"/>
                </a:solidFill>
                <a:effectLst/>
                <a:uLnTx/>
                <a:uFillTx/>
                <a:latin typeface="微軟正黑體" panose="020B0604030504040204" pitchFamily="34" charset="-120"/>
                <a:ea typeface="微軟正黑體" panose="020B0604030504040204" pitchFamily="34" charset="-120"/>
              </a:rPr>
              <a:t>考量社團、技藝與其他類課程需有節數及內涵。</a:t>
            </a:r>
          </a:p>
        </p:txBody>
      </p:sp>
      <p:sp>
        <p:nvSpPr>
          <p:cNvPr id="8" name="圖說文字: 直線 7">
            <a:extLst>
              <a:ext uri="{FF2B5EF4-FFF2-40B4-BE49-F238E27FC236}">
                <a16:creationId xmlns:a16="http://schemas.microsoft.com/office/drawing/2014/main" xmlns="" id="{0BD25C60-EE0D-4DDF-B204-289DA4F7E1B3}"/>
              </a:ext>
            </a:extLst>
          </p:cNvPr>
          <p:cNvSpPr/>
          <p:nvPr/>
        </p:nvSpPr>
        <p:spPr>
          <a:xfrm>
            <a:off x="5043037" y="1700808"/>
            <a:ext cx="5301435" cy="2171982"/>
          </a:xfrm>
          <a:prstGeom prst="borderCallout1">
            <a:avLst>
              <a:gd name="adj1" fmla="val 22575"/>
              <a:gd name="adj2" fmla="val -904"/>
              <a:gd name="adj3" fmla="val 51302"/>
              <a:gd name="adj4" fmla="val -12127"/>
            </a:avLst>
          </a:prstGeom>
          <a:solidFill>
            <a:srgbClr val="CC33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a:ln>
                  <a:noFill/>
                </a:ln>
                <a:solidFill>
                  <a:prstClr val="white"/>
                </a:solidFill>
                <a:effectLst/>
                <a:uLnTx/>
                <a:uFillTx/>
                <a:latin typeface="Calibri"/>
                <a:ea typeface="新細明體" panose="02020500000000000000" pitchFamily="18" charset="-120"/>
                <a:cs typeface="+mn-cs"/>
              </a:rPr>
              <a:t>3.</a:t>
            </a:r>
            <a:r>
              <a:rPr kumimoji="0" lang="zh-TW" altLang="en-US" sz="2800" b="0" i="0" u="none" strike="noStrike" kern="1200" cap="none" spc="0" normalizeH="0" baseline="0" noProof="0" dirty="0">
                <a:ln>
                  <a:noFill/>
                </a:ln>
                <a:solidFill>
                  <a:prstClr val="white"/>
                </a:solidFill>
                <a:effectLst/>
                <a:uLnTx/>
                <a:uFillTx/>
                <a:latin typeface="微軟正黑體" panose="020B0604030504040204" pitchFamily="34" charset="-120"/>
                <a:ea typeface="微軟正黑體" panose="020B0604030504040204" pitchFamily="34" charset="-120"/>
              </a:rPr>
              <a:t>依據學校願景、特色及資源，盤整學校現有統整性探究課程。</a:t>
            </a:r>
            <a:endParaRPr kumimoji="0" lang="en-US" altLang="zh-TW" sz="2800" b="0" i="0" u="none" strike="noStrike" kern="1200" cap="none" spc="0" normalizeH="0" baseline="0" noProof="0" dirty="0">
              <a:ln>
                <a:noFill/>
              </a:ln>
              <a:solidFill>
                <a:prstClr val="white"/>
              </a:solidFill>
              <a:effectLst/>
              <a:uLnTx/>
              <a:uFillTx/>
              <a:latin typeface="微軟正黑體" panose="020B0604030504040204" pitchFamily="34" charset="-120"/>
              <a:ea typeface="微軟正黑體" panose="020B0604030504040204" pitchFamily="34" charset="-120"/>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a:ln>
                  <a:noFill/>
                </a:ln>
                <a:solidFill>
                  <a:prstClr val="white"/>
                </a:solidFill>
                <a:effectLst/>
                <a:uLnTx/>
                <a:uFillTx/>
                <a:latin typeface="微軟正黑體" panose="020B0604030504040204" pitchFamily="34" charset="-120"/>
                <a:ea typeface="微軟正黑體" panose="020B0604030504040204" pitchFamily="34" charset="-120"/>
              </a:rPr>
              <a:t>4.</a:t>
            </a:r>
            <a:r>
              <a:rPr kumimoji="0" lang="zh-TW" altLang="en-US" sz="2800" b="0" i="0" u="none" strike="noStrike" kern="1200" cap="none" spc="0" normalizeH="0" baseline="0" noProof="0" dirty="0">
                <a:ln>
                  <a:noFill/>
                </a:ln>
                <a:solidFill>
                  <a:prstClr val="white"/>
                </a:solidFill>
                <a:effectLst/>
                <a:uLnTx/>
                <a:uFillTx/>
                <a:latin typeface="微軟正黑體" panose="020B0604030504040204" pitchFamily="34" charset="-120"/>
                <a:ea typeface="微軟正黑體" panose="020B0604030504040204" pitchFamily="34" charset="-120"/>
              </a:rPr>
              <a:t>找出課程主軸線及概略內涵。</a:t>
            </a:r>
            <a:endParaRPr kumimoji="0" lang="en-US" altLang="zh-TW" sz="2800" b="0" i="0" u="none" strike="noStrike" kern="1200" cap="none" spc="0" normalizeH="0" baseline="0" noProof="0" dirty="0">
              <a:ln>
                <a:noFill/>
              </a:ln>
              <a:solidFill>
                <a:prstClr val="white"/>
              </a:solidFill>
              <a:effectLst/>
              <a:uLnTx/>
              <a:uFillTx/>
              <a:latin typeface="微軟正黑體" panose="020B0604030504040204" pitchFamily="34" charset="-120"/>
              <a:ea typeface="微軟正黑體" panose="020B0604030504040204" pitchFamily="34" charset="-120"/>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a:ln>
                  <a:noFill/>
                </a:ln>
                <a:solidFill>
                  <a:prstClr val="white"/>
                </a:solidFill>
                <a:effectLst/>
                <a:uLnTx/>
                <a:uFillTx/>
                <a:latin typeface="微軟正黑體" panose="020B0604030504040204" pitchFamily="34" charset="-120"/>
                <a:ea typeface="微軟正黑體" panose="020B0604030504040204" pitchFamily="34" charset="-120"/>
              </a:rPr>
              <a:t>5.</a:t>
            </a:r>
            <a:r>
              <a:rPr kumimoji="0" lang="zh-TW" altLang="en-US" sz="2800" b="0" i="0" u="none" strike="noStrike" kern="1200" cap="none" spc="0" normalizeH="0" baseline="0" noProof="0" dirty="0">
                <a:ln>
                  <a:noFill/>
                </a:ln>
                <a:solidFill>
                  <a:prstClr val="white"/>
                </a:solidFill>
                <a:effectLst/>
                <a:uLnTx/>
                <a:uFillTx/>
                <a:latin typeface="微軟正黑體" panose="020B0604030504040204" pitchFamily="34" charset="-120"/>
                <a:ea typeface="微軟正黑體" panose="020B0604030504040204" pitchFamily="34" charset="-120"/>
              </a:rPr>
              <a:t>依主軸線思考各年級的縱向連貫及需要開發的課程。</a:t>
            </a:r>
          </a:p>
        </p:txBody>
      </p:sp>
      <p:sp>
        <p:nvSpPr>
          <p:cNvPr id="9" name="矩形圖說文字 8"/>
          <p:cNvSpPr/>
          <p:nvPr/>
        </p:nvSpPr>
        <p:spPr>
          <a:xfrm>
            <a:off x="548710" y="122549"/>
            <a:ext cx="1806036" cy="918042"/>
          </a:xfrm>
          <a:prstGeom prst="wedgeRectCallout">
            <a:avLst>
              <a:gd name="adj1" fmla="val 56666"/>
              <a:gd name="adj2" fmla="val 70872"/>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0" i="0" u="none" strike="noStrike" kern="1200" cap="none" spc="0" normalizeH="0" baseline="0" noProof="0" dirty="0">
                <a:ln>
                  <a:noFill/>
                </a:ln>
                <a:solidFill>
                  <a:srgbClr val="FFFF00"/>
                </a:solidFill>
                <a:effectLst/>
                <a:uLnTx/>
                <a:uFillTx/>
                <a:latin typeface="微軟正黑體" pitchFamily="34" charset="-120"/>
                <a:ea typeface="微軟正黑體" pitchFamily="34" charset="-120"/>
                <a:cs typeface="+mn-cs"/>
              </a:rPr>
              <a:t>結合學校願景賦予價值</a:t>
            </a:r>
          </a:p>
        </p:txBody>
      </p:sp>
      <p:grpSp>
        <p:nvGrpSpPr>
          <p:cNvPr id="10" name="Group 37">
            <a:extLst>
              <a:ext uri="{FF2B5EF4-FFF2-40B4-BE49-F238E27FC236}">
                <a16:creationId xmlns:a16="http://schemas.microsoft.com/office/drawing/2014/main" xmlns="" id="{DFFFE2B2-9F74-4999-BD9D-315C6DBC7AD8}"/>
              </a:ext>
            </a:extLst>
          </p:cNvPr>
          <p:cNvGrpSpPr/>
          <p:nvPr/>
        </p:nvGrpSpPr>
        <p:grpSpPr>
          <a:xfrm>
            <a:off x="2832828" y="466828"/>
            <a:ext cx="939315" cy="132435"/>
            <a:chOff x="10811887" y="2519530"/>
            <a:chExt cx="2273141" cy="320492"/>
          </a:xfrm>
        </p:grpSpPr>
        <p:sp>
          <p:nvSpPr>
            <p:cNvPr id="11" name="Oval 38">
              <a:extLst>
                <a:ext uri="{FF2B5EF4-FFF2-40B4-BE49-F238E27FC236}">
                  <a16:creationId xmlns:a16="http://schemas.microsoft.com/office/drawing/2014/main" xmlns="" id="{160E7197-9D24-4DCA-B866-3D40DC969516}"/>
                </a:ext>
              </a:extLst>
            </p:cNvPr>
            <p:cNvSpPr/>
            <p:nvPr/>
          </p:nvSpPr>
          <p:spPr>
            <a:xfrm>
              <a:off x="10811887" y="2519530"/>
              <a:ext cx="320492" cy="320492"/>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sp>
          <p:nvSpPr>
            <p:cNvPr id="12" name="Oval 39">
              <a:extLst>
                <a:ext uri="{FF2B5EF4-FFF2-40B4-BE49-F238E27FC236}">
                  <a16:creationId xmlns:a16="http://schemas.microsoft.com/office/drawing/2014/main" xmlns="" id="{1D7F8832-CF71-4C3E-A598-78F5EF03E266}"/>
                </a:ext>
              </a:extLst>
            </p:cNvPr>
            <p:cNvSpPr/>
            <p:nvPr/>
          </p:nvSpPr>
          <p:spPr>
            <a:xfrm>
              <a:off x="11188410" y="2519530"/>
              <a:ext cx="320492" cy="320492"/>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sp>
          <p:nvSpPr>
            <p:cNvPr id="13" name="Oval 40">
              <a:extLst>
                <a:ext uri="{FF2B5EF4-FFF2-40B4-BE49-F238E27FC236}">
                  <a16:creationId xmlns:a16="http://schemas.microsoft.com/office/drawing/2014/main" xmlns="" id="{F886E11F-D82C-49D3-A8E5-AE527FBABA4A}"/>
                </a:ext>
              </a:extLst>
            </p:cNvPr>
            <p:cNvSpPr/>
            <p:nvPr/>
          </p:nvSpPr>
          <p:spPr>
            <a:xfrm>
              <a:off x="11583610" y="2519530"/>
              <a:ext cx="320492" cy="320492"/>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sp>
          <p:nvSpPr>
            <p:cNvPr id="14" name="Oval 41">
              <a:extLst>
                <a:ext uri="{FF2B5EF4-FFF2-40B4-BE49-F238E27FC236}">
                  <a16:creationId xmlns:a16="http://schemas.microsoft.com/office/drawing/2014/main" xmlns="" id="{DFBEA771-8960-4E4E-9DFB-7EEB45510C77}"/>
                </a:ext>
              </a:extLst>
            </p:cNvPr>
            <p:cNvSpPr/>
            <p:nvPr/>
          </p:nvSpPr>
          <p:spPr>
            <a:xfrm>
              <a:off x="11992813" y="2519530"/>
              <a:ext cx="320492" cy="320492"/>
            </a:xfrm>
            <a:prstGeom prst="ellipse">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sp>
          <p:nvSpPr>
            <p:cNvPr id="15" name="Oval 42">
              <a:extLst>
                <a:ext uri="{FF2B5EF4-FFF2-40B4-BE49-F238E27FC236}">
                  <a16:creationId xmlns:a16="http://schemas.microsoft.com/office/drawing/2014/main" xmlns="" id="{B61044AC-A4FC-4418-B216-F45103954369}"/>
                </a:ext>
              </a:extLst>
            </p:cNvPr>
            <p:cNvSpPr/>
            <p:nvPr/>
          </p:nvSpPr>
          <p:spPr>
            <a:xfrm>
              <a:off x="12369336" y="2519530"/>
              <a:ext cx="320492" cy="320492"/>
            </a:xfrm>
            <a:prstGeom prst="ellipse">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sp>
          <p:nvSpPr>
            <p:cNvPr id="16" name="Oval 43">
              <a:extLst>
                <a:ext uri="{FF2B5EF4-FFF2-40B4-BE49-F238E27FC236}">
                  <a16:creationId xmlns:a16="http://schemas.microsoft.com/office/drawing/2014/main" xmlns="" id="{930C968B-65E7-426B-A9FA-BC8D6F572818}"/>
                </a:ext>
              </a:extLst>
            </p:cNvPr>
            <p:cNvSpPr/>
            <p:nvPr/>
          </p:nvSpPr>
          <p:spPr>
            <a:xfrm>
              <a:off x="12764536" y="2519530"/>
              <a:ext cx="320492" cy="320492"/>
            </a:xfrm>
            <a:prstGeom prst="ellipse">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grpSp>
    </p:spTree>
    <p:extLst>
      <p:ext uri="{BB962C8B-B14F-4D97-AF65-F5344CB8AC3E}">
        <p14:creationId xmlns:p14="http://schemas.microsoft.com/office/powerpoint/2010/main" val="682795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8"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圖片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1882" y="432938"/>
            <a:ext cx="11649693" cy="6078725"/>
          </a:xfrm>
          <a:prstGeom prst="rect">
            <a:avLst/>
          </a:prstGeom>
        </p:spPr>
      </p:pic>
      <p:sp>
        <p:nvSpPr>
          <p:cNvPr id="6" name="矩形 5"/>
          <p:cNvSpPr/>
          <p:nvPr/>
        </p:nvSpPr>
        <p:spPr>
          <a:xfrm>
            <a:off x="1341912" y="5256544"/>
            <a:ext cx="10367155" cy="491114"/>
          </a:xfrm>
          <a:prstGeom prst="rect">
            <a:avLst/>
          </a:prstGeom>
          <a:noFill/>
          <a:ln w="73025">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5" name="矩形 4"/>
          <p:cNvSpPr/>
          <p:nvPr/>
        </p:nvSpPr>
        <p:spPr>
          <a:xfrm>
            <a:off x="2809793" y="1794286"/>
            <a:ext cx="8899275" cy="291566"/>
          </a:xfrm>
          <a:prstGeom prst="rect">
            <a:avLst/>
          </a:prstGeom>
          <a:noFill/>
          <a:ln w="730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矩形 6"/>
          <p:cNvSpPr/>
          <p:nvPr/>
        </p:nvSpPr>
        <p:spPr>
          <a:xfrm>
            <a:off x="2809793" y="2189400"/>
            <a:ext cx="8899275" cy="281764"/>
          </a:xfrm>
          <a:prstGeom prst="rect">
            <a:avLst/>
          </a:prstGeom>
          <a:noFill/>
          <a:ln w="730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1341913" y="2574712"/>
            <a:ext cx="10367156" cy="489480"/>
          </a:xfrm>
          <a:prstGeom prst="rect">
            <a:avLst/>
          </a:prstGeom>
          <a:noFill/>
          <a:ln w="730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矩形 8"/>
          <p:cNvSpPr/>
          <p:nvPr/>
        </p:nvSpPr>
        <p:spPr>
          <a:xfrm>
            <a:off x="2809794" y="1382964"/>
            <a:ext cx="8899275" cy="317575"/>
          </a:xfrm>
          <a:prstGeom prst="rect">
            <a:avLst/>
          </a:prstGeom>
          <a:noFill/>
          <a:ln w="730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矩形 9"/>
          <p:cNvSpPr/>
          <p:nvPr/>
        </p:nvSpPr>
        <p:spPr>
          <a:xfrm>
            <a:off x="1341913" y="3140572"/>
            <a:ext cx="10367156" cy="1539433"/>
          </a:xfrm>
          <a:prstGeom prst="rect">
            <a:avLst/>
          </a:prstGeom>
          <a:noFill/>
          <a:ln w="7302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3" name="文字方塊 2"/>
          <p:cNvSpPr txBox="1"/>
          <p:nvPr/>
        </p:nvSpPr>
        <p:spPr>
          <a:xfrm>
            <a:off x="5384177" y="391880"/>
            <a:ext cx="642551" cy="369332"/>
          </a:xfrm>
          <a:prstGeom prst="rect">
            <a:avLst/>
          </a:prstGeom>
          <a:noFill/>
        </p:spPr>
        <p:txBody>
          <a:bodyPr wrap="square" rtlCol="0">
            <a:spAutoFit/>
          </a:bodyPr>
          <a:lstStyle/>
          <a:p>
            <a:r>
              <a:rPr lang="zh-TW" altLang="en-US" b="1" dirty="0" smtClean="0">
                <a:solidFill>
                  <a:srgbClr val="0000FF"/>
                </a:solidFill>
                <a:latin typeface="微軟正黑體" panose="020B0604030504040204" pitchFamily="34" charset="-120"/>
                <a:ea typeface="微軟正黑體" panose="020B0604030504040204" pitchFamily="34" charset="-120"/>
              </a:rPr>
              <a:t>簡版</a:t>
            </a:r>
            <a:endParaRPr lang="zh-TW" altLang="en-US" b="1" dirty="0">
              <a:solidFill>
                <a:srgbClr val="0000FF"/>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6704445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ppt_x"/>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500" fill="hold"/>
                                        <p:tgtEl>
                                          <p:spTgt spid="7"/>
                                        </p:tgtEl>
                                        <p:attrNameLst>
                                          <p:attrName>ppt_x</p:attrName>
                                        </p:attrNameLst>
                                      </p:cBhvr>
                                      <p:tavLst>
                                        <p:tav tm="0">
                                          <p:val>
                                            <p:strVal val="#ppt_x"/>
                                          </p:val>
                                        </p:tav>
                                        <p:tav tm="100000">
                                          <p:val>
                                            <p:strVal val="#ppt_x"/>
                                          </p:val>
                                        </p:tav>
                                      </p:tavLst>
                                    </p:anim>
                                    <p:anim calcmode="lin" valueType="num">
                                      <p:cBhvr additive="base">
                                        <p:cTn id="3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5" grpId="0" animBg="1"/>
      <p:bldP spid="7" grpId="0" animBg="1"/>
      <p:bldP spid="8" grpId="0" animBg="1"/>
      <p:bldP spid="9" grpId="0" animBg="1"/>
      <p:bldP spid="10"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內容版面配置區 5">
            <a:extLst>
              <a:ext uri="{FF2B5EF4-FFF2-40B4-BE49-F238E27FC236}">
                <a16:creationId xmlns:a16="http://schemas.microsoft.com/office/drawing/2014/main" xmlns="" id="{2AE20AAF-7BF1-49E1-B47E-2DB2615016CE}"/>
              </a:ext>
            </a:extLst>
          </p:cNvPr>
          <p:cNvGraphicFramePr>
            <a:graphicFrameLocks noGrp="1"/>
          </p:cNvGraphicFramePr>
          <p:nvPr>
            <p:ph idx="1"/>
            <p:extLst>
              <p:ext uri="{D42A27DB-BD31-4B8C-83A1-F6EECF244321}">
                <p14:modId xmlns:p14="http://schemas.microsoft.com/office/powerpoint/2010/main" val="2539832002"/>
              </p:ext>
            </p:extLst>
          </p:nvPr>
        </p:nvGraphicFramePr>
        <p:xfrm>
          <a:off x="106878" y="1931309"/>
          <a:ext cx="11661569" cy="463385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標題 4">
            <a:extLst>
              <a:ext uri="{FF2B5EF4-FFF2-40B4-BE49-F238E27FC236}">
                <a16:creationId xmlns:a16="http://schemas.microsoft.com/office/drawing/2014/main" xmlns="" id="{FFFF53DB-B687-4E2C-AB47-42CB50D0D065}"/>
              </a:ext>
            </a:extLst>
          </p:cNvPr>
          <p:cNvSpPr txBox="1">
            <a:spLocks noGrp="1"/>
          </p:cNvSpPr>
          <p:nvPr>
            <p:ph type="title"/>
          </p:nvPr>
        </p:nvSpPr>
        <p:spPr>
          <a:xfrm>
            <a:off x="1489476" y="1052525"/>
            <a:ext cx="10590229" cy="757130"/>
          </a:xfrm>
          <a:prstGeom prst="rect">
            <a:avLst/>
          </a:prstGeom>
          <a:noFill/>
        </p:spPr>
        <p:txBody>
          <a:bodyPr wrap="square" rtlCol="0">
            <a:spAutoFit/>
          </a:bodyPr>
          <a:lstStyle/>
          <a:p>
            <a:pPr algn="ctr"/>
            <a:r>
              <a:rPr lang="zh-TW" altLang="en-US" sz="4800" b="1" dirty="0" smtClean="0">
                <a:solidFill>
                  <a:schemeClr val="accent5">
                    <a:lumMod val="50000"/>
                  </a:schemeClr>
                </a:solidFill>
                <a:latin typeface="微軟正黑體" panose="020B0604030504040204" pitchFamily="34" charset="-120"/>
                <a:ea typeface="微軟正黑體" panose="020B0604030504040204" pitchFamily="34" charset="-120"/>
              </a:rPr>
              <a:t>中</a:t>
            </a:r>
            <a:r>
              <a:rPr lang="zh-TW" altLang="en-US" sz="3600" b="1" dirty="0" smtClean="0">
                <a:solidFill>
                  <a:schemeClr val="accent5">
                    <a:lumMod val="50000"/>
                  </a:schemeClr>
                </a:solidFill>
                <a:latin typeface="微軟正黑體" panose="020B0604030504040204" pitchFamily="34" charset="-120"/>
                <a:ea typeface="微軟正黑體" panose="020B0604030504040204" pitchFamily="34" charset="-120"/>
              </a:rPr>
              <a:t>系統：學校</a:t>
            </a:r>
            <a:r>
              <a:rPr lang="zh-TW" altLang="en-US" sz="3600" b="1" dirty="0">
                <a:solidFill>
                  <a:schemeClr val="accent5">
                    <a:lumMod val="50000"/>
                  </a:schemeClr>
                </a:solidFill>
                <a:latin typeface="微軟正黑體" panose="020B0604030504040204" pitchFamily="34" charset="-120"/>
                <a:ea typeface="微軟正黑體" panose="020B0604030504040204" pitchFamily="34" charset="-120"/>
              </a:rPr>
              <a:t>主題之各年級縱向連貫</a:t>
            </a:r>
          </a:p>
        </p:txBody>
      </p:sp>
      <p:grpSp>
        <p:nvGrpSpPr>
          <p:cNvPr id="23" name="Group 37">
            <a:extLst>
              <a:ext uri="{FF2B5EF4-FFF2-40B4-BE49-F238E27FC236}">
                <a16:creationId xmlns:a16="http://schemas.microsoft.com/office/drawing/2014/main" xmlns="" id="{DFFFE2B2-9F74-4999-BD9D-315C6DBC7AD8}"/>
              </a:ext>
            </a:extLst>
          </p:cNvPr>
          <p:cNvGrpSpPr/>
          <p:nvPr/>
        </p:nvGrpSpPr>
        <p:grpSpPr>
          <a:xfrm>
            <a:off x="2019855" y="1431090"/>
            <a:ext cx="939315" cy="132435"/>
            <a:chOff x="10811887" y="2519530"/>
            <a:chExt cx="2273141" cy="320492"/>
          </a:xfrm>
        </p:grpSpPr>
        <p:sp>
          <p:nvSpPr>
            <p:cNvPr id="24" name="Oval 38">
              <a:extLst>
                <a:ext uri="{FF2B5EF4-FFF2-40B4-BE49-F238E27FC236}">
                  <a16:creationId xmlns:a16="http://schemas.microsoft.com/office/drawing/2014/main" xmlns="" id="{160E7197-9D24-4DCA-B866-3D40DC969516}"/>
                </a:ext>
              </a:extLst>
            </p:cNvPr>
            <p:cNvSpPr/>
            <p:nvPr/>
          </p:nvSpPr>
          <p:spPr>
            <a:xfrm>
              <a:off x="10811887" y="2519530"/>
              <a:ext cx="320492" cy="320492"/>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sp>
          <p:nvSpPr>
            <p:cNvPr id="25" name="Oval 39">
              <a:extLst>
                <a:ext uri="{FF2B5EF4-FFF2-40B4-BE49-F238E27FC236}">
                  <a16:creationId xmlns:a16="http://schemas.microsoft.com/office/drawing/2014/main" xmlns="" id="{1D7F8832-CF71-4C3E-A598-78F5EF03E266}"/>
                </a:ext>
              </a:extLst>
            </p:cNvPr>
            <p:cNvSpPr/>
            <p:nvPr/>
          </p:nvSpPr>
          <p:spPr>
            <a:xfrm>
              <a:off x="11188410" y="2519530"/>
              <a:ext cx="320492" cy="320492"/>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sp>
          <p:nvSpPr>
            <p:cNvPr id="26" name="Oval 40">
              <a:extLst>
                <a:ext uri="{FF2B5EF4-FFF2-40B4-BE49-F238E27FC236}">
                  <a16:creationId xmlns:a16="http://schemas.microsoft.com/office/drawing/2014/main" xmlns="" id="{F886E11F-D82C-49D3-A8E5-AE527FBABA4A}"/>
                </a:ext>
              </a:extLst>
            </p:cNvPr>
            <p:cNvSpPr/>
            <p:nvPr/>
          </p:nvSpPr>
          <p:spPr>
            <a:xfrm>
              <a:off x="11583610" y="2519530"/>
              <a:ext cx="320492" cy="320492"/>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sp>
          <p:nvSpPr>
            <p:cNvPr id="27" name="Oval 41">
              <a:extLst>
                <a:ext uri="{FF2B5EF4-FFF2-40B4-BE49-F238E27FC236}">
                  <a16:creationId xmlns:a16="http://schemas.microsoft.com/office/drawing/2014/main" xmlns="" id="{DFBEA771-8960-4E4E-9DFB-7EEB45510C77}"/>
                </a:ext>
              </a:extLst>
            </p:cNvPr>
            <p:cNvSpPr/>
            <p:nvPr/>
          </p:nvSpPr>
          <p:spPr>
            <a:xfrm>
              <a:off x="11992813" y="2519530"/>
              <a:ext cx="320492" cy="320492"/>
            </a:xfrm>
            <a:prstGeom prst="ellipse">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sp>
          <p:nvSpPr>
            <p:cNvPr id="28" name="Oval 42">
              <a:extLst>
                <a:ext uri="{FF2B5EF4-FFF2-40B4-BE49-F238E27FC236}">
                  <a16:creationId xmlns:a16="http://schemas.microsoft.com/office/drawing/2014/main" xmlns="" id="{B61044AC-A4FC-4418-B216-F45103954369}"/>
                </a:ext>
              </a:extLst>
            </p:cNvPr>
            <p:cNvSpPr/>
            <p:nvPr/>
          </p:nvSpPr>
          <p:spPr>
            <a:xfrm>
              <a:off x="12369336" y="2519530"/>
              <a:ext cx="320492" cy="320492"/>
            </a:xfrm>
            <a:prstGeom prst="ellipse">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sp>
          <p:nvSpPr>
            <p:cNvPr id="29" name="Oval 43">
              <a:extLst>
                <a:ext uri="{FF2B5EF4-FFF2-40B4-BE49-F238E27FC236}">
                  <a16:creationId xmlns:a16="http://schemas.microsoft.com/office/drawing/2014/main" xmlns="" id="{930C968B-65E7-426B-A9FA-BC8D6F572818}"/>
                </a:ext>
              </a:extLst>
            </p:cNvPr>
            <p:cNvSpPr/>
            <p:nvPr/>
          </p:nvSpPr>
          <p:spPr>
            <a:xfrm>
              <a:off x="12764536" y="2519530"/>
              <a:ext cx="320492" cy="320492"/>
            </a:xfrm>
            <a:prstGeom prst="ellipse">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grpSp>
      <p:sp>
        <p:nvSpPr>
          <p:cNvPr id="30" name="文本框 94"/>
          <p:cNvSpPr txBox="1"/>
          <p:nvPr/>
        </p:nvSpPr>
        <p:spPr>
          <a:xfrm>
            <a:off x="1226423" y="345395"/>
            <a:ext cx="10965577" cy="646303"/>
          </a:xfrm>
          <a:prstGeom prst="rect">
            <a:avLst/>
          </a:prstGeom>
          <a:noFill/>
        </p:spPr>
        <p:txBody>
          <a:bodyPr wrap="square" lIns="91412" tIns="45706" rIns="91412" bIns="45706" rtlCol="0">
            <a:spAutoFit/>
          </a:bodyPr>
          <a:lstStyle/>
          <a:p>
            <a:pPr algn="ctr"/>
            <a:r>
              <a:rPr lang="zh-TW" altLang="en-US" sz="3600" dirty="0" smtClean="0">
                <a:solidFill>
                  <a:srgbClr val="FF00FF"/>
                </a:solidFill>
                <a:latin typeface="微軟正黑體" panose="020B0604030504040204" pitchFamily="34" charset="-120"/>
                <a:ea typeface="微軟正黑體" panose="020B0604030504040204" pitchFamily="34" charset="-120"/>
              </a:rPr>
              <a:t>第</a:t>
            </a:r>
            <a:r>
              <a:rPr lang="en-US" altLang="zh-TW" sz="3600" dirty="0" smtClean="0">
                <a:solidFill>
                  <a:srgbClr val="FF00FF"/>
                </a:solidFill>
                <a:latin typeface="微軟正黑體" panose="020B0604030504040204" pitchFamily="34" charset="-120"/>
                <a:ea typeface="微軟正黑體" panose="020B0604030504040204" pitchFamily="34" charset="-120"/>
              </a:rPr>
              <a:t>1</a:t>
            </a:r>
            <a:r>
              <a:rPr lang="zh-TW" altLang="en-US" sz="3600" dirty="0" smtClean="0">
                <a:solidFill>
                  <a:srgbClr val="FF00FF"/>
                </a:solidFill>
                <a:latin typeface="微軟正黑體" panose="020B0604030504040204" pitchFamily="34" charset="-120"/>
                <a:ea typeface="微軟正黑體" panose="020B0604030504040204" pitchFamily="34" charset="-120"/>
              </a:rPr>
              <a:t>類</a:t>
            </a:r>
            <a:r>
              <a:rPr lang="zh-TW" altLang="en-US" sz="3600" dirty="0" smtClean="0">
                <a:solidFill>
                  <a:schemeClr val="tx1">
                    <a:lumMod val="75000"/>
                    <a:lumOff val="25000"/>
                  </a:schemeClr>
                </a:solidFill>
                <a:latin typeface="新細明體" panose="02020500000000000000" pitchFamily="18" charset="-120"/>
                <a:ea typeface="新細明體" panose="02020500000000000000" pitchFamily="18" charset="-120"/>
              </a:rPr>
              <a:t>：</a:t>
            </a:r>
            <a:r>
              <a:rPr lang="zh-TW" altLang="en-US" sz="3600" u="sng" dirty="0" smtClean="0">
                <a:solidFill>
                  <a:schemeClr val="tx1">
                    <a:lumMod val="75000"/>
                    <a:lumOff val="25000"/>
                  </a:schemeClr>
                </a:solidFill>
                <a:latin typeface="微軟正黑體" panose="020B0604030504040204" pitchFamily="34" charset="-120"/>
                <a:ea typeface="微軟正黑體" panose="020B0604030504040204" pitchFamily="34" charset="-120"/>
              </a:rPr>
              <a:t>統整性主題</a:t>
            </a:r>
            <a:r>
              <a:rPr lang="en-US" altLang="zh-TW" sz="3600" u="sng" dirty="0" smtClean="0">
                <a:solidFill>
                  <a:schemeClr val="tx1">
                    <a:lumMod val="75000"/>
                    <a:lumOff val="25000"/>
                  </a:schemeClr>
                </a:solidFill>
                <a:latin typeface="微軟正黑體" panose="020B0604030504040204" pitchFamily="34" charset="-120"/>
                <a:ea typeface="微軟正黑體" panose="020B0604030504040204" pitchFamily="34" charset="-120"/>
              </a:rPr>
              <a:t>/</a:t>
            </a:r>
            <a:r>
              <a:rPr lang="zh-TW" altLang="en-US" sz="3600" u="sng" dirty="0" smtClean="0">
                <a:solidFill>
                  <a:schemeClr val="tx1">
                    <a:lumMod val="75000"/>
                    <a:lumOff val="25000"/>
                  </a:schemeClr>
                </a:solidFill>
                <a:latin typeface="微軟正黑體" panose="020B0604030504040204" pitchFamily="34" charset="-120"/>
                <a:ea typeface="微軟正黑體" panose="020B0604030504040204" pitchFamily="34" charset="-120"/>
              </a:rPr>
              <a:t>專題</a:t>
            </a:r>
            <a:r>
              <a:rPr lang="en-US" altLang="zh-TW" sz="3600" u="sng" dirty="0" smtClean="0">
                <a:solidFill>
                  <a:schemeClr val="tx1">
                    <a:lumMod val="75000"/>
                    <a:lumOff val="25000"/>
                  </a:schemeClr>
                </a:solidFill>
                <a:latin typeface="微軟正黑體" panose="020B0604030504040204" pitchFamily="34" charset="-120"/>
                <a:ea typeface="微軟正黑體" panose="020B0604030504040204" pitchFamily="34" charset="-120"/>
              </a:rPr>
              <a:t>/</a:t>
            </a:r>
            <a:r>
              <a:rPr lang="zh-TW" altLang="en-US" sz="3600" u="sng" dirty="0" smtClean="0">
                <a:solidFill>
                  <a:schemeClr val="tx1">
                    <a:lumMod val="75000"/>
                    <a:lumOff val="25000"/>
                  </a:schemeClr>
                </a:solidFill>
                <a:latin typeface="微軟正黑體" panose="020B0604030504040204" pitchFamily="34" charset="-120"/>
                <a:ea typeface="微軟正黑體" panose="020B0604030504040204" pitchFamily="34" charset="-120"/>
              </a:rPr>
              <a:t>議題探究課程</a:t>
            </a:r>
            <a:r>
              <a:rPr lang="zh-TW" altLang="en-US" sz="3600" dirty="0" smtClean="0">
                <a:solidFill>
                  <a:schemeClr val="tx1">
                    <a:lumMod val="75000"/>
                    <a:lumOff val="25000"/>
                  </a:schemeClr>
                </a:solidFill>
                <a:latin typeface="微軟正黑體" panose="020B0604030504040204" pitchFamily="34" charset="-120"/>
                <a:ea typeface="微軟正黑體" panose="020B0604030504040204" pitchFamily="34" charset="-120"/>
              </a:rPr>
              <a:t>的設計</a:t>
            </a:r>
            <a:endParaRPr lang="zh-CN" altLang="en-US" sz="3600" dirty="0">
              <a:solidFill>
                <a:schemeClr val="tx1">
                  <a:lumMod val="75000"/>
                  <a:lumOff val="25000"/>
                </a:schemeClr>
              </a:solidFill>
              <a:latin typeface="微軟正黑體" panose="020B0604030504040204" pitchFamily="34" charset="-120"/>
              <a:ea typeface="微軟正黑體" panose="020B0604030504040204" pitchFamily="34" charset="-120"/>
            </a:endParaRPr>
          </a:p>
        </p:txBody>
      </p:sp>
      <p:pic>
        <p:nvPicPr>
          <p:cNvPr id="31" name="图片 3">
            <a:extLst>
              <a:ext uri="{FF2B5EF4-FFF2-40B4-BE49-F238E27FC236}">
                <a16:creationId xmlns="" xmlns:a16="http://schemas.microsoft.com/office/drawing/2014/main" id="{C363C101-3623-4A29-90FF-C7420093DBA7}"/>
              </a:ext>
            </a:extLst>
          </p:cNvPr>
          <p:cNvPicPr>
            <a:picLocks noChangeAspect="1"/>
          </p:cNvPicPr>
          <p:nvPr/>
        </p:nvPicPr>
        <p:blipFill rotWithShape="1">
          <a:blip r:embed="rId7" cstate="print">
            <a:biLevel thresh="75000"/>
            <a:extLst>
              <a:ext uri="{28A0092B-C50C-407E-A947-70E740481C1C}">
                <a14:useLocalDpi xmlns:a14="http://schemas.microsoft.com/office/drawing/2010/main" val="0"/>
              </a:ext>
            </a:extLst>
          </a:blip>
          <a:srcRect r="27837"/>
          <a:stretch/>
        </p:blipFill>
        <p:spPr>
          <a:xfrm>
            <a:off x="321266" y="180084"/>
            <a:ext cx="1598746" cy="1623227"/>
          </a:xfrm>
          <a:prstGeom prst="rect">
            <a:avLst/>
          </a:prstGeom>
        </p:spPr>
      </p:pic>
    </p:spTree>
    <p:extLst>
      <p:ext uri="{BB962C8B-B14F-4D97-AF65-F5344CB8AC3E}">
        <p14:creationId xmlns:p14="http://schemas.microsoft.com/office/powerpoint/2010/main" val="96318078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標題 1">
            <a:extLst>
              <a:ext uri="{FF2B5EF4-FFF2-40B4-BE49-F238E27FC236}">
                <a16:creationId xmlns:a16="http://schemas.microsoft.com/office/drawing/2014/main" xmlns="" id="{E1E2BCE2-851E-4FB6-8669-20D918307641}"/>
              </a:ext>
            </a:extLst>
          </p:cNvPr>
          <p:cNvSpPr>
            <a:spLocks noGrp="1"/>
          </p:cNvSpPr>
          <p:nvPr>
            <p:ph type="title"/>
          </p:nvPr>
        </p:nvSpPr>
        <p:spPr>
          <a:xfrm>
            <a:off x="864973" y="0"/>
            <a:ext cx="10515600" cy="907621"/>
          </a:xfrm>
        </p:spPr>
        <p:txBody>
          <a:bodyPr>
            <a:normAutofit/>
          </a:bodyPr>
          <a:lstStyle/>
          <a:p>
            <a:pPr algn="ctr"/>
            <a:r>
              <a:rPr lang="zh-TW" altLang="en-US" dirty="0">
                <a:latin typeface="微軟正黑體" panose="020B0604030504040204" pitchFamily="34" charset="-120"/>
                <a:ea typeface="微軟正黑體" panose="020B0604030504040204" pitchFamily="34" charset="-120"/>
              </a:rPr>
              <a:t>        </a:t>
            </a:r>
            <a:endParaRPr lang="zh-TW" altLang="en-US" sz="3600" dirty="0">
              <a:latin typeface="微軟正黑體" panose="020B0604030504040204" pitchFamily="34" charset="-120"/>
              <a:ea typeface="微軟正黑體" panose="020B0604030504040204" pitchFamily="34" charset="-120"/>
            </a:endParaRPr>
          </a:p>
        </p:txBody>
      </p:sp>
      <p:sp>
        <p:nvSpPr>
          <p:cNvPr id="3" name="矩形 2"/>
          <p:cNvSpPr/>
          <p:nvPr/>
        </p:nvSpPr>
        <p:spPr>
          <a:xfrm>
            <a:off x="2376695" y="217009"/>
            <a:ext cx="9453856" cy="769441"/>
          </a:xfrm>
          <a:prstGeom prst="rect">
            <a:avLst/>
          </a:prstGeom>
        </p:spPr>
        <p:txBody>
          <a:bodyPr wrap="square">
            <a:spAutoFit/>
          </a:bodyPr>
          <a:lstStyle/>
          <a:p>
            <a:r>
              <a:rPr lang="zh-TW" altLang="en-US" sz="4400" b="1" dirty="0">
                <a:solidFill>
                  <a:srgbClr val="0000FF"/>
                </a:solidFill>
                <a:latin typeface="微軟正黑體" panose="020B0604030504040204" pitchFamily="34" charset="-120"/>
                <a:ea typeface="微軟正黑體" panose="020B0604030504040204" pitchFamily="34" charset="-120"/>
              </a:rPr>
              <a:t>小</a:t>
            </a:r>
            <a:r>
              <a:rPr lang="zh-TW" altLang="en-US" sz="3600" b="1" dirty="0" smtClean="0">
                <a:solidFill>
                  <a:srgbClr val="0000FF"/>
                </a:solidFill>
                <a:latin typeface="微軟正黑體" panose="020B0604030504040204" pitchFamily="34" charset="-120"/>
                <a:ea typeface="微軟正黑體" panose="020B0604030504040204" pitchFamily="34" charset="-120"/>
              </a:rPr>
              <a:t>系統：彈性</a:t>
            </a:r>
            <a:r>
              <a:rPr lang="zh-TW" altLang="en-US" sz="3600" b="1" dirty="0">
                <a:solidFill>
                  <a:srgbClr val="0000FF"/>
                </a:solidFill>
                <a:latin typeface="微軟正黑體" panose="020B0604030504040204" pitchFamily="34" charset="-120"/>
                <a:ea typeface="微軟正黑體" panose="020B0604030504040204" pitchFamily="34" charset="-120"/>
              </a:rPr>
              <a:t>學習課程</a:t>
            </a:r>
            <a:r>
              <a:rPr lang="en-US" altLang="zh-TW" sz="3600" b="1" dirty="0">
                <a:solidFill>
                  <a:srgbClr val="0000FF"/>
                </a:solidFill>
                <a:latin typeface="微軟正黑體" panose="020B0604030504040204" pitchFamily="34" charset="-120"/>
                <a:ea typeface="微軟正黑體" panose="020B0604030504040204" pitchFamily="34" charset="-120"/>
              </a:rPr>
              <a:t>--</a:t>
            </a:r>
            <a:r>
              <a:rPr lang="zh-TW" altLang="en-US" sz="3600" b="1" dirty="0" smtClean="0">
                <a:solidFill>
                  <a:srgbClr val="0000FF"/>
                </a:solidFill>
                <a:latin typeface="微軟正黑體" panose="020B0604030504040204" pitchFamily="34" charset="-120"/>
                <a:ea typeface="微軟正黑體" panose="020B0604030504040204" pitchFamily="34" charset="-120"/>
              </a:rPr>
              <a:t>學期主題設計</a:t>
            </a:r>
            <a:r>
              <a:rPr lang="en-US" altLang="zh-TW" sz="3600" b="1" dirty="0" smtClean="0">
                <a:solidFill>
                  <a:srgbClr val="0000FF"/>
                </a:solidFill>
                <a:latin typeface="微軟正黑體" panose="020B0604030504040204" pitchFamily="34" charset="-120"/>
                <a:ea typeface="微軟正黑體" panose="020B0604030504040204" pitchFamily="34" charset="-120"/>
              </a:rPr>
              <a:t>(C6-1)</a:t>
            </a:r>
            <a:endParaRPr lang="zh-TW" altLang="en-US" sz="3600" b="1" dirty="0">
              <a:solidFill>
                <a:srgbClr val="0000FF"/>
              </a:solidFill>
              <a:latin typeface="微軟正黑體" panose="020B0604030504040204" pitchFamily="34" charset="-120"/>
              <a:ea typeface="微軟正黑體" panose="020B0604030504040204" pitchFamily="34" charset="-120"/>
            </a:endParaRPr>
          </a:p>
        </p:txBody>
      </p:sp>
      <p:grpSp>
        <p:nvGrpSpPr>
          <p:cNvPr id="8" name="Group 4"/>
          <p:cNvGrpSpPr>
            <a:grpSpLocks noChangeAspect="1"/>
          </p:cNvGrpSpPr>
          <p:nvPr/>
        </p:nvGrpSpPr>
        <p:grpSpPr bwMode="auto">
          <a:xfrm>
            <a:off x="10004647" y="4127420"/>
            <a:ext cx="2187353" cy="2636966"/>
            <a:chOff x="3388" y="1644"/>
            <a:chExt cx="938" cy="1037"/>
          </a:xfrm>
          <a:solidFill>
            <a:schemeClr val="accent2"/>
          </a:solidFill>
        </p:grpSpPr>
        <p:sp>
          <p:nvSpPr>
            <p:cNvPr id="9" name="Freeform 5"/>
            <p:cNvSpPr>
              <a:spLocks/>
            </p:cNvSpPr>
            <p:nvPr/>
          </p:nvSpPr>
          <p:spPr bwMode="auto">
            <a:xfrm>
              <a:off x="3702" y="1708"/>
              <a:ext cx="624" cy="485"/>
            </a:xfrm>
            <a:custGeom>
              <a:avLst/>
              <a:gdLst>
                <a:gd name="T0" fmla="*/ 94 w 262"/>
                <a:gd name="T1" fmla="*/ 17 h 204"/>
                <a:gd name="T2" fmla="*/ 28 w 262"/>
                <a:gd name="T3" fmla="*/ 137 h 204"/>
                <a:gd name="T4" fmla="*/ 101 w 262"/>
                <a:gd name="T5" fmla="*/ 186 h 204"/>
                <a:gd name="T6" fmla="*/ 195 w 262"/>
                <a:gd name="T7" fmla="*/ 189 h 204"/>
                <a:gd name="T8" fmla="*/ 233 w 262"/>
                <a:gd name="T9" fmla="*/ 45 h 204"/>
                <a:gd name="T10" fmla="*/ 156 w 262"/>
                <a:gd name="T11" fmla="*/ 3 h 204"/>
                <a:gd name="T12" fmla="*/ 71 w 262"/>
                <a:gd name="T13" fmla="*/ 30 h 204"/>
                <a:gd name="T14" fmla="*/ 73 w 262"/>
                <a:gd name="T15" fmla="*/ 36 h 204"/>
                <a:gd name="T16" fmla="*/ 212 w 262"/>
                <a:gd name="T17" fmla="*/ 34 h 204"/>
                <a:gd name="T18" fmla="*/ 198 w 262"/>
                <a:gd name="T19" fmla="*/ 179 h 204"/>
                <a:gd name="T20" fmla="*/ 117 w 262"/>
                <a:gd name="T21" fmla="*/ 183 h 204"/>
                <a:gd name="T22" fmla="*/ 51 w 262"/>
                <a:gd name="T23" fmla="*/ 154 h 204"/>
                <a:gd name="T24" fmla="*/ 31 w 262"/>
                <a:gd name="T25" fmla="*/ 79 h 204"/>
                <a:gd name="T26" fmla="*/ 94 w 262"/>
                <a:gd name="T27" fmla="*/ 24 h 204"/>
                <a:gd name="T28" fmla="*/ 94 w 262"/>
                <a:gd name="T29"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2" h="204">
                  <a:moveTo>
                    <a:pt x="94" y="17"/>
                  </a:moveTo>
                  <a:cubicBezTo>
                    <a:pt x="49" y="37"/>
                    <a:pt x="0" y="83"/>
                    <a:pt x="28" y="137"/>
                  </a:cubicBezTo>
                  <a:cubicBezTo>
                    <a:pt x="43" y="166"/>
                    <a:pt x="72" y="178"/>
                    <a:pt x="101" y="186"/>
                  </a:cubicBezTo>
                  <a:cubicBezTo>
                    <a:pt x="133" y="195"/>
                    <a:pt x="163" y="204"/>
                    <a:pt x="195" y="189"/>
                  </a:cubicBezTo>
                  <a:cubicBezTo>
                    <a:pt x="246" y="164"/>
                    <a:pt x="262" y="91"/>
                    <a:pt x="233" y="45"/>
                  </a:cubicBezTo>
                  <a:cubicBezTo>
                    <a:pt x="216" y="19"/>
                    <a:pt x="186" y="6"/>
                    <a:pt x="156" y="3"/>
                  </a:cubicBezTo>
                  <a:cubicBezTo>
                    <a:pt x="124" y="0"/>
                    <a:pt x="97" y="12"/>
                    <a:pt x="71" y="30"/>
                  </a:cubicBezTo>
                  <a:cubicBezTo>
                    <a:pt x="68" y="32"/>
                    <a:pt x="69" y="39"/>
                    <a:pt x="73" y="36"/>
                  </a:cubicBezTo>
                  <a:cubicBezTo>
                    <a:pt x="116" y="6"/>
                    <a:pt x="170" y="0"/>
                    <a:pt x="212" y="34"/>
                  </a:cubicBezTo>
                  <a:cubicBezTo>
                    <a:pt x="260" y="72"/>
                    <a:pt x="245" y="147"/>
                    <a:pt x="198" y="179"/>
                  </a:cubicBezTo>
                  <a:cubicBezTo>
                    <a:pt x="174" y="196"/>
                    <a:pt x="143" y="191"/>
                    <a:pt x="117" y="183"/>
                  </a:cubicBezTo>
                  <a:cubicBezTo>
                    <a:pt x="94" y="177"/>
                    <a:pt x="70" y="169"/>
                    <a:pt x="51" y="154"/>
                  </a:cubicBezTo>
                  <a:cubicBezTo>
                    <a:pt x="29" y="137"/>
                    <a:pt x="22" y="105"/>
                    <a:pt x="31" y="79"/>
                  </a:cubicBezTo>
                  <a:cubicBezTo>
                    <a:pt x="41" y="51"/>
                    <a:pt x="70" y="35"/>
                    <a:pt x="94" y="24"/>
                  </a:cubicBezTo>
                  <a:cubicBezTo>
                    <a:pt x="98" y="22"/>
                    <a:pt x="99" y="15"/>
                    <a:pt x="94" y="17"/>
                  </a:cubicBezTo>
                  <a:close/>
                </a:path>
              </a:pathLst>
            </a:custGeom>
            <a:grpFill/>
            <a:ln>
              <a:solidFill>
                <a:schemeClr val="accent2"/>
              </a:solidFill>
            </a:ln>
            <a:extLst/>
          </p:spPr>
          <p:txBody>
            <a:bodyPr vert="horz" wrap="square" lIns="121882" tIns="60941" rIns="121882" bIns="60941"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399"/>
            </a:p>
          </p:txBody>
        </p:sp>
        <p:sp>
          <p:nvSpPr>
            <p:cNvPr id="10" name="Freeform 6"/>
            <p:cNvSpPr>
              <a:spLocks/>
            </p:cNvSpPr>
            <p:nvPr/>
          </p:nvSpPr>
          <p:spPr bwMode="auto">
            <a:xfrm>
              <a:off x="3728" y="2115"/>
              <a:ext cx="345" cy="340"/>
            </a:xfrm>
            <a:custGeom>
              <a:avLst/>
              <a:gdLst>
                <a:gd name="T0" fmla="*/ 63 w 145"/>
                <a:gd name="T1" fmla="*/ 4 h 143"/>
                <a:gd name="T2" fmla="*/ 8 w 145"/>
                <a:gd name="T3" fmla="*/ 88 h 143"/>
                <a:gd name="T4" fmla="*/ 52 w 145"/>
                <a:gd name="T5" fmla="*/ 139 h 143"/>
                <a:gd name="T6" fmla="*/ 120 w 145"/>
                <a:gd name="T7" fmla="*/ 111 h 143"/>
                <a:gd name="T8" fmla="*/ 143 w 145"/>
                <a:gd name="T9" fmla="*/ 24 h 143"/>
                <a:gd name="T10" fmla="*/ 137 w 145"/>
                <a:gd name="T11" fmla="*/ 25 h 143"/>
                <a:gd name="T12" fmla="*/ 128 w 145"/>
                <a:gd name="T13" fmla="*/ 82 h 143"/>
                <a:gd name="T14" fmla="*/ 66 w 145"/>
                <a:gd name="T15" fmla="*/ 132 h 143"/>
                <a:gd name="T16" fmla="*/ 31 w 145"/>
                <a:gd name="T17" fmla="*/ 122 h 143"/>
                <a:gd name="T18" fmla="*/ 26 w 145"/>
                <a:gd name="T19" fmla="*/ 64 h 143"/>
                <a:gd name="T20" fmla="*/ 68 w 145"/>
                <a:gd name="T21" fmla="*/ 8 h 143"/>
                <a:gd name="T22" fmla="*/ 63 w 145"/>
                <a:gd name="T23" fmla="*/ 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143">
                  <a:moveTo>
                    <a:pt x="63" y="4"/>
                  </a:moveTo>
                  <a:cubicBezTo>
                    <a:pt x="43" y="30"/>
                    <a:pt x="18" y="56"/>
                    <a:pt x="8" y="88"/>
                  </a:cubicBezTo>
                  <a:cubicBezTo>
                    <a:pt x="0" y="116"/>
                    <a:pt x="29" y="135"/>
                    <a:pt x="52" y="139"/>
                  </a:cubicBezTo>
                  <a:cubicBezTo>
                    <a:pt x="78" y="143"/>
                    <a:pt x="104" y="130"/>
                    <a:pt x="120" y="111"/>
                  </a:cubicBezTo>
                  <a:cubicBezTo>
                    <a:pt x="142" y="87"/>
                    <a:pt x="135" y="53"/>
                    <a:pt x="143" y="24"/>
                  </a:cubicBezTo>
                  <a:cubicBezTo>
                    <a:pt x="145" y="19"/>
                    <a:pt x="138" y="21"/>
                    <a:pt x="137" y="25"/>
                  </a:cubicBezTo>
                  <a:cubicBezTo>
                    <a:pt x="131" y="43"/>
                    <a:pt x="133" y="63"/>
                    <a:pt x="128" y="82"/>
                  </a:cubicBezTo>
                  <a:cubicBezTo>
                    <a:pt x="122" y="112"/>
                    <a:pt x="94" y="130"/>
                    <a:pt x="66" y="132"/>
                  </a:cubicBezTo>
                  <a:cubicBezTo>
                    <a:pt x="53" y="133"/>
                    <a:pt x="41" y="129"/>
                    <a:pt x="31" y="122"/>
                  </a:cubicBezTo>
                  <a:cubicBezTo>
                    <a:pt x="8" y="108"/>
                    <a:pt x="14" y="83"/>
                    <a:pt x="26" y="64"/>
                  </a:cubicBezTo>
                  <a:cubicBezTo>
                    <a:pt x="38" y="44"/>
                    <a:pt x="53" y="26"/>
                    <a:pt x="68" y="8"/>
                  </a:cubicBezTo>
                  <a:cubicBezTo>
                    <a:pt x="72" y="4"/>
                    <a:pt x="67" y="0"/>
                    <a:pt x="63" y="4"/>
                  </a:cubicBezTo>
                  <a:close/>
                </a:path>
              </a:pathLst>
            </a:custGeom>
            <a:grpFill/>
            <a:ln>
              <a:solidFill>
                <a:schemeClr val="accent2"/>
              </a:solidFill>
            </a:ln>
            <a:extLst/>
          </p:spPr>
          <p:txBody>
            <a:bodyPr vert="horz" wrap="square" lIns="121882" tIns="60941" rIns="121882" bIns="60941"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399"/>
            </a:p>
          </p:txBody>
        </p:sp>
        <p:sp>
          <p:nvSpPr>
            <p:cNvPr id="11" name="Freeform 7"/>
            <p:cNvSpPr>
              <a:spLocks/>
            </p:cNvSpPr>
            <p:nvPr/>
          </p:nvSpPr>
          <p:spPr bwMode="auto">
            <a:xfrm>
              <a:off x="3766" y="2429"/>
              <a:ext cx="176" cy="243"/>
            </a:xfrm>
            <a:custGeom>
              <a:avLst/>
              <a:gdLst>
                <a:gd name="T0" fmla="*/ 23 w 74"/>
                <a:gd name="T1" fmla="*/ 7 h 102"/>
                <a:gd name="T2" fmla="*/ 35 w 74"/>
                <a:gd name="T3" fmla="*/ 43 h 102"/>
                <a:gd name="T4" fmla="*/ 52 w 74"/>
                <a:gd name="T5" fmla="*/ 75 h 102"/>
                <a:gd name="T6" fmla="*/ 55 w 74"/>
                <a:gd name="T7" fmla="*/ 68 h 102"/>
                <a:gd name="T8" fmla="*/ 10 w 74"/>
                <a:gd name="T9" fmla="*/ 80 h 102"/>
                <a:gd name="T10" fmla="*/ 22 w 74"/>
                <a:gd name="T11" fmla="*/ 99 h 102"/>
                <a:gd name="T12" fmla="*/ 66 w 74"/>
                <a:gd name="T13" fmla="*/ 84 h 102"/>
                <a:gd name="T14" fmla="*/ 51 w 74"/>
                <a:gd name="T15" fmla="*/ 65 h 102"/>
                <a:gd name="T16" fmla="*/ 49 w 74"/>
                <a:gd name="T17" fmla="*/ 72 h 102"/>
                <a:gd name="T18" fmla="*/ 51 w 74"/>
                <a:gd name="T19" fmla="*/ 87 h 102"/>
                <a:gd name="T20" fmla="*/ 35 w 74"/>
                <a:gd name="T21" fmla="*/ 92 h 102"/>
                <a:gd name="T22" fmla="*/ 30 w 74"/>
                <a:gd name="T23" fmla="*/ 92 h 102"/>
                <a:gd name="T24" fmla="*/ 19 w 74"/>
                <a:gd name="T25" fmla="*/ 82 h 102"/>
                <a:gd name="T26" fmla="*/ 54 w 74"/>
                <a:gd name="T27" fmla="*/ 76 h 102"/>
                <a:gd name="T28" fmla="*/ 57 w 74"/>
                <a:gd name="T29" fmla="*/ 69 h 102"/>
                <a:gd name="T30" fmla="*/ 28 w 74"/>
                <a:gd name="T31" fmla="*/ 2 h 102"/>
                <a:gd name="T32" fmla="*/ 25 w 74"/>
                <a:gd name="T33" fmla="*/ 0 h 102"/>
                <a:gd name="T34" fmla="*/ 24 w 74"/>
                <a:gd name="T35" fmla="*/ 0 h 102"/>
                <a:gd name="T36" fmla="*/ 23 w 74"/>
                <a:gd name="T37" fmla="*/ 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102">
                  <a:moveTo>
                    <a:pt x="23" y="7"/>
                  </a:moveTo>
                  <a:cubicBezTo>
                    <a:pt x="22" y="7"/>
                    <a:pt x="34" y="40"/>
                    <a:pt x="35" y="43"/>
                  </a:cubicBezTo>
                  <a:cubicBezTo>
                    <a:pt x="40" y="54"/>
                    <a:pt x="46" y="64"/>
                    <a:pt x="52" y="75"/>
                  </a:cubicBezTo>
                  <a:cubicBezTo>
                    <a:pt x="53" y="73"/>
                    <a:pt x="54" y="70"/>
                    <a:pt x="55" y="68"/>
                  </a:cubicBezTo>
                  <a:cubicBezTo>
                    <a:pt x="42" y="69"/>
                    <a:pt x="20" y="70"/>
                    <a:pt x="10" y="80"/>
                  </a:cubicBezTo>
                  <a:cubicBezTo>
                    <a:pt x="0" y="90"/>
                    <a:pt x="15" y="97"/>
                    <a:pt x="22" y="99"/>
                  </a:cubicBezTo>
                  <a:cubicBezTo>
                    <a:pt x="35" y="102"/>
                    <a:pt x="58" y="95"/>
                    <a:pt x="66" y="84"/>
                  </a:cubicBezTo>
                  <a:cubicBezTo>
                    <a:pt x="74" y="72"/>
                    <a:pt x="60" y="65"/>
                    <a:pt x="51" y="65"/>
                  </a:cubicBezTo>
                  <a:cubicBezTo>
                    <a:pt x="47" y="65"/>
                    <a:pt x="45" y="72"/>
                    <a:pt x="49" y="72"/>
                  </a:cubicBezTo>
                  <a:cubicBezTo>
                    <a:pt x="50" y="77"/>
                    <a:pt x="50" y="82"/>
                    <a:pt x="51" y="87"/>
                  </a:cubicBezTo>
                  <a:cubicBezTo>
                    <a:pt x="46" y="89"/>
                    <a:pt x="41" y="91"/>
                    <a:pt x="35" y="92"/>
                  </a:cubicBezTo>
                  <a:cubicBezTo>
                    <a:pt x="33" y="92"/>
                    <a:pt x="31" y="92"/>
                    <a:pt x="30" y="92"/>
                  </a:cubicBezTo>
                  <a:cubicBezTo>
                    <a:pt x="21" y="94"/>
                    <a:pt x="18" y="90"/>
                    <a:pt x="19" y="82"/>
                  </a:cubicBezTo>
                  <a:cubicBezTo>
                    <a:pt x="30" y="78"/>
                    <a:pt x="42" y="76"/>
                    <a:pt x="54" y="76"/>
                  </a:cubicBezTo>
                  <a:cubicBezTo>
                    <a:pt x="57" y="76"/>
                    <a:pt x="59" y="72"/>
                    <a:pt x="57" y="69"/>
                  </a:cubicBezTo>
                  <a:cubicBezTo>
                    <a:pt x="46" y="47"/>
                    <a:pt x="34" y="26"/>
                    <a:pt x="28" y="2"/>
                  </a:cubicBezTo>
                  <a:cubicBezTo>
                    <a:pt x="27" y="0"/>
                    <a:pt x="26" y="0"/>
                    <a:pt x="25" y="0"/>
                  </a:cubicBezTo>
                  <a:cubicBezTo>
                    <a:pt x="25" y="0"/>
                    <a:pt x="24" y="0"/>
                    <a:pt x="24" y="0"/>
                  </a:cubicBezTo>
                  <a:cubicBezTo>
                    <a:pt x="20" y="0"/>
                    <a:pt x="18" y="7"/>
                    <a:pt x="23" y="7"/>
                  </a:cubicBezTo>
                  <a:close/>
                </a:path>
              </a:pathLst>
            </a:custGeom>
            <a:grpFill/>
            <a:ln>
              <a:solidFill>
                <a:schemeClr val="accent2"/>
              </a:solidFill>
            </a:ln>
            <a:extLst/>
          </p:spPr>
          <p:txBody>
            <a:bodyPr vert="horz" wrap="square" lIns="121882" tIns="60941" rIns="121882" bIns="60941"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399"/>
            </a:p>
          </p:txBody>
        </p:sp>
        <p:sp>
          <p:nvSpPr>
            <p:cNvPr id="12" name="Freeform 8"/>
            <p:cNvSpPr>
              <a:spLocks/>
            </p:cNvSpPr>
            <p:nvPr/>
          </p:nvSpPr>
          <p:spPr bwMode="auto">
            <a:xfrm>
              <a:off x="3923" y="2407"/>
              <a:ext cx="222" cy="274"/>
            </a:xfrm>
            <a:custGeom>
              <a:avLst/>
              <a:gdLst>
                <a:gd name="T0" fmla="*/ 9 w 93"/>
                <a:gd name="T1" fmla="*/ 8 h 115"/>
                <a:gd name="T2" fmla="*/ 36 w 93"/>
                <a:gd name="T3" fmla="*/ 53 h 115"/>
                <a:gd name="T4" fmla="*/ 47 w 93"/>
                <a:gd name="T5" fmla="*/ 69 h 115"/>
                <a:gd name="T6" fmla="*/ 34 w 93"/>
                <a:gd name="T7" fmla="*/ 79 h 115"/>
                <a:gd name="T8" fmla="*/ 18 w 93"/>
                <a:gd name="T9" fmla="*/ 107 h 115"/>
                <a:gd name="T10" fmla="*/ 80 w 93"/>
                <a:gd name="T11" fmla="*/ 97 h 115"/>
                <a:gd name="T12" fmla="*/ 39 w 93"/>
                <a:gd name="T13" fmla="*/ 81 h 115"/>
                <a:gd name="T14" fmla="*/ 38 w 93"/>
                <a:gd name="T15" fmla="*/ 88 h 115"/>
                <a:gd name="T16" fmla="*/ 70 w 93"/>
                <a:gd name="T17" fmla="*/ 90 h 115"/>
                <a:gd name="T18" fmla="*/ 62 w 93"/>
                <a:gd name="T19" fmla="*/ 99 h 115"/>
                <a:gd name="T20" fmla="*/ 38 w 93"/>
                <a:gd name="T21" fmla="*/ 103 h 115"/>
                <a:gd name="T22" fmla="*/ 25 w 93"/>
                <a:gd name="T23" fmla="*/ 91 h 115"/>
                <a:gd name="T24" fmla="*/ 52 w 93"/>
                <a:gd name="T25" fmla="*/ 82 h 115"/>
                <a:gd name="T26" fmla="*/ 57 w 93"/>
                <a:gd name="T27" fmla="*/ 77 h 115"/>
                <a:gd name="T28" fmla="*/ 42 w 93"/>
                <a:gd name="T29" fmla="*/ 48 h 115"/>
                <a:gd name="T30" fmla="*/ 26 w 93"/>
                <a:gd name="T31" fmla="*/ 19 h 115"/>
                <a:gd name="T32" fmla="*/ 12 w 93"/>
                <a:gd name="T33" fmla="*/ 1 h 115"/>
                <a:gd name="T34" fmla="*/ 9 w 93"/>
                <a:gd name="T35" fmla="*/ 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115">
                  <a:moveTo>
                    <a:pt x="9" y="8"/>
                  </a:moveTo>
                  <a:cubicBezTo>
                    <a:pt x="20" y="11"/>
                    <a:pt x="30" y="43"/>
                    <a:pt x="36" y="53"/>
                  </a:cubicBezTo>
                  <a:cubicBezTo>
                    <a:pt x="39" y="59"/>
                    <a:pt x="43" y="64"/>
                    <a:pt x="47" y="69"/>
                  </a:cubicBezTo>
                  <a:cubicBezTo>
                    <a:pt x="53" y="78"/>
                    <a:pt x="40" y="77"/>
                    <a:pt x="34" y="79"/>
                  </a:cubicBezTo>
                  <a:cubicBezTo>
                    <a:pt x="24" y="82"/>
                    <a:pt x="0" y="98"/>
                    <a:pt x="18" y="107"/>
                  </a:cubicBezTo>
                  <a:cubicBezTo>
                    <a:pt x="32" y="115"/>
                    <a:pt x="70" y="111"/>
                    <a:pt x="80" y="97"/>
                  </a:cubicBezTo>
                  <a:cubicBezTo>
                    <a:pt x="93" y="79"/>
                    <a:pt x="44" y="81"/>
                    <a:pt x="39" y="81"/>
                  </a:cubicBezTo>
                  <a:cubicBezTo>
                    <a:pt x="35" y="81"/>
                    <a:pt x="33" y="88"/>
                    <a:pt x="38" y="88"/>
                  </a:cubicBezTo>
                  <a:cubicBezTo>
                    <a:pt x="48" y="88"/>
                    <a:pt x="59" y="88"/>
                    <a:pt x="70" y="90"/>
                  </a:cubicBezTo>
                  <a:cubicBezTo>
                    <a:pt x="71" y="96"/>
                    <a:pt x="68" y="99"/>
                    <a:pt x="62" y="99"/>
                  </a:cubicBezTo>
                  <a:cubicBezTo>
                    <a:pt x="55" y="102"/>
                    <a:pt x="46" y="103"/>
                    <a:pt x="38" y="103"/>
                  </a:cubicBezTo>
                  <a:cubicBezTo>
                    <a:pt x="27" y="106"/>
                    <a:pt x="23" y="102"/>
                    <a:pt x="25" y="91"/>
                  </a:cubicBezTo>
                  <a:cubicBezTo>
                    <a:pt x="34" y="86"/>
                    <a:pt x="42" y="84"/>
                    <a:pt x="52" y="82"/>
                  </a:cubicBezTo>
                  <a:cubicBezTo>
                    <a:pt x="54" y="82"/>
                    <a:pt x="56" y="79"/>
                    <a:pt x="57" y="77"/>
                  </a:cubicBezTo>
                  <a:cubicBezTo>
                    <a:pt x="60" y="69"/>
                    <a:pt x="45" y="54"/>
                    <a:pt x="42" y="48"/>
                  </a:cubicBezTo>
                  <a:cubicBezTo>
                    <a:pt x="36" y="38"/>
                    <a:pt x="31" y="29"/>
                    <a:pt x="26" y="19"/>
                  </a:cubicBezTo>
                  <a:cubicBezTo>
                    <a:pt x="22" y="12"/>
                    <a:pt x="21" y="3"/>
                    <a:pt x="12" y="1"/>
                  </a:cubicBezTo>
                  <a:cubicBezTo>
                    <a:pt x="8" y="0"/>
                    <a:pt x="5" y="7"/>
                    <a:pt x="9" y="8"/>
                  </a:cubicBezTo>
                  <a:close/>
                </a:path>
              </a:pathLst>
            </a:custGeom>
            <a:grpFill/>
            <a:ln>
              <a:solidFill>
                <a:schemeClr val="accent2"/>
              </a:solidFill>
            </a:ln>
            <a:extLst/>
          </p:spPr>
          <p:txBody>
            <a:bodyPr vert="horz" wrap="square" lIns="121882" tIns="60941" rIns="121882" bIns="60941"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399"/>
            </a:p>
          </p:txBody>
        </p:sp>
        <p:sp>
          <p:nvSpPr>
            <p:cNvPr id="13" name="Freeform 9"/>
            <p:cNvSpPr>
              <a:spLocks/>
            </p:cNvSpPr>
            <p:nvPr/>
          </p:nvSpPr>
          <p:spPr bwMode="auto">
            <a:xfrm>
              <a:off x="3557" y="1996"/>
              <a:ext cx="285" cy="219"/>
            </a:xfrm>
            <a:custGeom>
              <a:avLst/>
              <a:gdLst>
                <a:gd name="T0" fmla="*/ 115 w 120"/>
                <a:gd name="T1" fmla="*/ 85 h 92"/>
                <a:gd name="T2" fmla="*/ 57 w 120"/>
                <a:gd name="T3" fmla="*/ 70 h 92"/>
                <a:gd name="T4" fmla="*/ 8 w 120"/>
                <a:gd name="T5" fmla="*/ 4 h 92"/>
                <a:gd name="T6" fmla="*/ 1 w 120"/>
                <a:gd name="T7" fmla="*/ 8 h 92"/>
                <a:gd name="T8" fmla="*/ 48 w 120"/>
                <a:gd name="T9" fmla="*/ 73 h 92"/>
                <a:gd name="T10" fmla="*/ 79 w 120"/>
                <a:gd name="T11" fmla="*/ 85 h 92"/>
                <a:gd name="T12" fmla="*/ 114 w 120"/>
                <a:gd name="T13" fmla="*/ 92 h 92"/>
                <a:gd name="T14" fmla="*/ 115 w 120"/>
                <a:gd name="T15" fmla="*/ 85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92">
                  <a:moveTo>
                    <a:pt x="115" y="85"/>
                  </a:moveTo>
                  <a:cubicBezTo>
                    <a:pt x="98" y="85"/>
                    <a:pt x="73" y="78"/>
                    <a:pt x="57" y="70"/>
                  </a:cubicBezTo>
                  <a:cubicBezTo>
                    <a:pt x="35" y="58"/>
                    <a:pt x="17" y="27"/>
                    <a:pt x="8" y="4"/>
                  </a:cubicBezTo>
                  <a:cubicBezTo>
                    <a:pt x="6" y="0"/>
                    <a:pt x="0" y="5"/>
                    <a:pt x="1" y="8"/>
                  </a:cubicBezTo>
                  <a:cubicBezTo>
                    <a:pt x="12" y="33"/>
                    <a:pt x="27" y="55"/>
                    <a:pt x="48" y="73"/>
                  </a:cubicBezTo>
                  <a:cubicBezTo>
                    <a:pt x="57" y="81"/>
                    <a:pt x="69" y="83"/>
                    <a:pt x="79" y="85"/>
                  </a:cubicBezTo>
                  <a:cubicBezTo>
                    <a:pt x="91" y="88"/>
                    <a:pt x="102" y="92"/>
                    <a:pt x="114" y="92"/>
                  </a:cubicBezTo>
                  <a:cubicBezTo>
                    <a:pt x="118" y="92"/>
                    <a:pt x="120" y="85"/>
                    <a:pt x="115" y="85"/>
                  </a:cubicBezTo>
                  <a:close/>
                </a:path>
              </a:pathLst>
            </a:custGeom>
            <a:grpFill/>
            <a:ln>
              <a:solidFill>
                <a:schemeClr val="accent2"/>
              </a:solidFill>
            </a:ln>
            <a:extLst/>
          </p:spPr>
          <p:txBody>
            <a:bodyPr vert="horz" wrap="square" lIns="121882" tIns="60941" rIns="121882" bIns="60941"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399"/>
            </a:p>
          </p:txBody>
        </p:sp>
        <p:sp>
          <p:nvSpPr>
            <p:cNvPr id="14" name="Freeform 10"/>
            <p:cNvSpPr>
              <a:spLocks/>
            </p:cNvSpPr>
            <p:nvPr/>
          </p:nvSpPr>
          <p:spPr bwMode="auto">
            <a:xfrm>
              <a:off x="3511" y="1915"/>
              <a:ext cx="119" cy="102"/>
            </a:xfrm>
            <a:custGeom>
              <a:avLst/>
              <a:gdLst>
                <a:gd name="T0" fmla="*/ 13 w 50"/>
                <a:gd name="T1" fmla="*/ 33 h 43"/>
                <a:gd name="T2" fmla="*/ 29 w 50"/>
                <a:gd name="T3" fmla="*/ 41 h 43"/>
                <a:gd name="T4" fmla="*/ 43 w 50"/>
                <a:gd name="T5" fmla="*/ 28 h 43"/>
                <a:gd name="T6" fmla="*/ 28 w 50"/>
                <a:gd name="T7" fmla="*/ 1 h 43"/>
                <a:gd name="T8" fmla="*/ 1 w 50"/>
                <a:gd name="T9" fmla="*/ 26 h 43"/>
                <a:gd name="T10" fmla="*/ 6 w 50"/>
                <a:gd name="T11" fmla="*/ 37 h 43"/>
                <a:gd name="T12" fmla="*/ 30 w 50"/>
                <a:gd name="T13" fmla="*/ 25 h 43"/>
                <a:gd name="T14" fmla="*/ 28 w 50"/>
                <a:gd name="T15" fmla="*/ 19 h 43"/>
                <a:gd name="T16" fmla="*/ 16 w 50"/>
                <a:gd name="T17" fmla="*/ 27 h 43"/>
                <a:gd name="T18" fmla="*/ 9 w 50"/>
                <a:gd name="T19" fmla="*/ 30 h 43"/>
                <a:gd name="T20" fmla="*/ 7 w 50"/>
                <a:gd name="T21" fmla="*/ 25 h 43"/>
                <a:gd name="T22" fmla="*/ 23 w 50"/>
                <a:gd name="T23" fmla="*/ 9 h 43"/>
                <a:gd name="T24" fmla="*/ 39 w 50"/>
                <a:gd name="T25" fmla="*/ 20 h 43"/>
                <a:gd name="T26" fmla="*/ 33 w 50"/>
                <a:gd name="T27" fmla="*/ 32 h 43"/>
                <a:gd name="T28" fmla="*/ 19 w 50"/>
                <a:gd name="T29" fmla="*/ 27 h 43"/>
                <a:gd name="T30" fmla="*/ 13 w 50"/>
                <a:gd name="T31"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43">
                  <a:moveTo>
                    <a:pt x="13" y="33"/>
                  </a:moveTo>
                  <a:cubicBezTo>
                    <a:pt x="17" y="37"/>
                    <a:pt x="23" y="43"/>
                    <a:pt x="29" y="41"/>
                  </a:cubicBezTo>
                  <a:cubicBezTo>
                    <a:pt x="36" y="40"/>
                    <a:pt x="40" y="34"/>
                    <a:pt x="43" y="28"/>
                  </a:cubicBezTo>
                  <a:cubicBezTo>
                    <a:pt x="50" y="15"/>
                    <a:pt x="43" y="0"/>
                    <a:pt x="28" y="1"/>
                  </a:cubicBezTo>
                  <a:cubicBezTo>
                    <a:pt x="15" y="2"/>
                    <a:pt x="3" y="14"/>
                    <a:pt x="1" y="26"/>
                  </a:cubicBezTo>
                  <a:cubicBezTo>
                    <a:pt x="0" y="30"/>
                    <a:pt x="1" y="37"/>
                    <a:pt x="6" y="37"/>
                  </a:cubicBezTo>
                  <a:cubicBezTo>
                    <a:pt x="15" y="38"/>
                    <a:pt x="23" y="30"/>
                    <a:pt x="30" y="25"/>
                  </a:cubicBezTo>
                  <a:cubicBezTo>
                    <a:pt x="34" y="23"/>
                    <a:pt x="33" y="16"/>
                    <a:pt x="28" y="19"/>
                  </a:cubicBezTo>
                  <a:cubicBezTo>
                    <a:pt x="24" y="22"/>
                    <a:pt x="21" y="25"/>
                    <a:pt x="16" y="27"/>
                  </a:cubicBezTo>
                  <a:cubicBezTo>
                    <a:pt x="14" y="28"/>
                    <a:pt x="11" y="29"/>
                    <a:pt x="9" y="30"/>
                  </a:cubicBezTo>
                  <a:cubicBezTo>
                    <a:pt x="7" y="30"/>
                    <a:pt x="7" y="25"/>
                    <a:pt x="7" y="25"/>
                  </a:cubicBezTo>
                  <a:cubicBezTo>
                    <a:pt x="9" y="18"/>
                    <a:pt x="16" y="12"/>
                    <a:pt x="23" y="9"/>
                  </a:cubicBezTo>
                  <a:cubicBezTo>
                    <a:pt x="31" y="6"/>
                    <a:pt x="39" y="11"/>
                    <a:pt x="39" y="20"/>
                  </a:cubicBezTo>
                  <a:cubicBezTo>
                    <a:pt x="39" y="24"/>
                    <a:pt x="37" y="29"/>
                    <a:pt x="33" y="32"/>
                  </a:cubicBezTo>
                  <a:cubicBezTo>
                    <a:pt x="28" y="37"/>
                    <a:pt x="22" y="31"/>
                    <a:pt x="19" y="27"/>
                  </a:cubicBezTo>
                  <a:cubicBezTo>
                    <a:pt x="16" y="24"/>
                    <a:pt x="11" y="30"/>
                    <a:pt x="13" y="33"/>
                  </a:cubicBezTo>
                  <a:close/>
                </a:path>
              </a:pathLst>
            </a:custGeom>
            <a:grpFill/>
            <a:ln>
              <a:solidFill>
                <a:schemeClr val="accent2"/>
              </a:solidFill>
            </a:ln>
            <a:extLst/>
          </p:spPr>
          <p:txBody>
            <a:bodyPr vert="horz" wrap="square" lIns="121882" tIns="60941" rIns="121882" bIns="60941"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399"/>
            </a:p>
          </p:txBody>
        </p:sp>
        <p:sp>
          <p:nvSpPr>
            <p:cNvPr id="15" name="Freeform 11"/>
            <p:cNvSpPr>
              <a:spLocks/>
            </p:cNvSpPr>
            <p:nvPr/>
          </p:nvSpPr>
          <p:spPr bwMode="auto">
            <a:xfrm>
              <a:off x="3997" y="2148"/>
              <a:ext cx="269" cy="143"/>
            </a:xfrm>
            <a:custGeom>
              <a:avLst/>
              <a:gdLst>
                <a:gd name="T0" fmla="*/ 4 w 113"/>
                <a:gd name="T1" fmla="*/ 49 h 60"/>
                <a:gd name="T2" fmla="*/ 12 w 113"/>
                <a:gd name="T3" fmla="*/ 48 h 60"/>
                <a:gd name="T4" fmla="*/ 40 w 113"/>
                <a:gd name="T5" fmla="*/ 54 h 60"/>
                <a:gd name="T6" fmla="*/ 107 w 113"/>
                <a:gd name="T7" fmla="*/ 60 h 60"/>
                <a:gd name="T8" fmla="*/ 110 w 113"/>
                <a:gd name="T9" fmla="*/ 53 h 60"/>
                <a:gd name="T10" fmla="*/ 72 w 113"/>
                <a:gd name="T11" fmla="*/ 34 h 60"/>
                <a:gd name="T12" fmla="*/ 39 w 113"/>
                <a:gd name="T13" fmla="*/ 11 h 60"/>
                <a:gd name="T14" fmla="*/ 14 w 113"/>
                <a:gd name="T15" fmla="*/ 13 h 60"/>
                <a:gd name="T16" fmla="*/ 33 w 113"/>
                <a:gd name="T17" fmla="*/ 6 h 60"/>
                <a:gd name="T18" fmla="*/ 28 w 113"/>
                <a:gd name="T19" fmla="*/ 12 h 60"/>
                <a:gd name="T20" fmla="*/ 38 w 113"/>
                <a:gd name="T21" fmla="*/ 24 h 60"/>
                <a:gd name="T22" fmla="*/ 57 w 113"/>
                <a:gd name="T23" fmla="*/ 35 h 60"/>
                <a:gd name="T24" fmla="*/ 106 w 113"/>
                <a:gd name="T25" fmla="*/ 60 h 60"/>
                <a:gd name="T26" fmla="*/ 109 w 113"/>
                <a:gd name="T27" fmla="*/ 53 h 60"/>
                <a:gd name="T28" fmla="*/ 37 w 113"/>
                <a:gd name="T29" fmla="*/ 45 h 60"/>
                <a:gd name="T30" fmla="*/ 12 w 113"/>
                <a:gd name="T31" fmla="*/ 40 h 60"/>
                <a:gd name="T32" fmla="*/ 6 w 113"/>
                <a:gd name="T33" fmla="*/ 41 h 60"/>
                <a:gd name="T34" fmla="*/ 4 w 113"/>
                <a:gd name="T35" fmla="*/ 4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3" h="60">
                  <a:moveTo>
                    <a:pt x="4" y="49"/>
                  </a:moveTo>
                  <a:cubicBezTo>
                    <a:pt x="8" y="49"/>
                    <a:pt x="7" y="47"/>
                    <a:pt x="12" y="48"/>
                  </a:cubicBezTo>
                  <a:cubicBezTo>
                    <a:pt x="21" y="50"/>
                    <a:pt x="31" y="52"/>
                    <a:pt x="40" y="54"/>
                  </a:cubicBezTo>
                  <a:cubicBezTo>
                    <a:pt x="61" y="59"/>
                    <a:pt x="86" y="60"/>
                    <a:pt x="107" y="60"/>
                  </a:cubicBezTo>
                  <a:cubicBezTo>
                    <a:pt x="110" y="60"/>
                    <a:pt x="113" y="55"/>
                    <a:pt x="110" y="53"/>
                  </a:cubicBezTo>
                  <a:cubicBezTo>
                    <a:pt x="99" y="44"/>
                    <a:pt x="85" y="41"/>
                    <a:pt x="72" y="34"/>
                  </a:cubicBezTo>
                  <a:cubicBezTo>
                    <a:pt x="61" y="29"/>
                    <a:pt x="44" y="22"/>
                    <a:pt x="39" y="11"/>
                  </a:cubicBezTo>
                  <a:cubicBezTo>
                    <a:pt x="34" y="0"/>
                    <a:pt x="18" y="1"/>
                    <a:pt x="14" y="13"/>
                  </a:cubicBezTo>
                  <a:cubicBezTo>
                    <a:pt x="4" y="43"/>
                    <a:pt x="56" y="21"/>
                    <a:pt x="33" y="6"/>
                  </a:cubicBezTo>
                  <a:cubicBezTo>
                    <a:pt x="30" y="4"/>
                    <a:pt x="25" y="10"/>
                    <a:pt x="28" y="12"/>
                  </a:cubicBezTo>
                  <a:cubicBezTo>
                    <a:pt x="33" y="16"/>
                    <a:pt x="34" y="22"/>
                    <a:pt x="38" y="24"/>
                  </a:cubicBezTo>
                  <a:cubicBezTo>
                    <a:pt x="45" y="28"/>
                    <a:pt x="51" y="31"/>
                    <a:pt x="57" y="35"/>
                  </a:cubicBezTo>
                  <a:cubicBezTo>
                    <a:pt x="72" y="44"/>
                    <a:pt x="92" y="49"/>
                    <a:pt x="106" y="60"/>
                  </a:cubicBezTo>
                  <a:cubicBezTo>
                    <a:pt x="107" y="58"/>
                    <a:pt x="108" y="55"/>
                    <a:pt x="109" y="53"/>
                  </a:cubicBezTo>
                  <a:cubicBezTo>
                    <a:pt x="86" y="52"/>
                    <a:pt x="60" y="50"/>
                    <a:pt x="37" y="45"/>
                  </a:cubicBezTo>
                  <a:cubicBezTo>
                    <a:pt x="29" y="43"/>
                    <a:pt x="20" y="42"/>
                    <a:pt x="12" y="40"/>
                  </a:cubicBezTo>
                  <a:cubicBezTo>
                    <a:pt x="10" y="40"/>
                    <a:pt x="4" y="41"/>
                    <a:pt x="6" y="41"/>
                  </a:cubicBezTo>
                  <a:cubicBezTo>
                    <a:pt x="2" y="41"/>
                    <a:pt x="0" y="49"/>
                    <a:pt x="4" y="49"/>
                  </a:cubicBezTo>
                  <a:close/>
                </a:path>
              </a:pathLst>
            </a:custGeom>
            <a:grpFill/>
            <a:ln>
              <a:solidFill>
                <a:schemeClr val="accent2"/>
              </a:solidFill>
            </a:ln>
            <a:extLst/>
          </p:spPr>
          <p:txBody>
            <a:bodyPr vert="horz" wrap="square" lIns="121882" tIns="60941" rIns="121882" bIns="60941"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399"/>
            </a:p>
          </p:txBody>
        </p:sp>
        <p:sp>
          <p:nvSpPr>
            <p:cNvPr id="16" name="Freeform 12"/>
            <p:cNvSpPr>
              <a:spLocks/>
            </p:cNvSpPr>
            <p:nvPr/>
          </p:nvSpPr>
          <p:spPr bwMode="auto">
            <a:xfrm>
              <a:off x="3588" y="1951"/>
              <a:ext cx="464" cy="216"/>
            </a:xfrm>
            <a:custGeom>
              <a:avLst/>
              <a:gdLst>
                <a:gd name="T0" fmla="*/ 188 w 195"/>
                <a:gd name="T1" fmla="*/ 91 h 91"/>
                <a:gd name="T2" fmla="*/ 189 w 195"/>
                <a:gd name="T3" fmla="*/ 91 h 91"/>
                <a:gd name="T4" fmla="*/ 192 w 195"/>
                <a:gd name="T5" fmla="*/ 84 h 91"/>
                <a:gd name="T6" fmla="*/ 95 w 195"/>
                <a:gd name="T7" fmla="*/ 40 h 91"/>
                <a:gd name="T8" fmla="*/ 8 w 195"/>
                <a:gd name="T9" fmla="*/ 2 h 91"/>
                <a:gd name="T10" fmla="*/ 3 w 195"/>
                <a:gd name="T11" fmla="*/ 9 h 91"/>
                <a:gd name="T12" fmla="*/ 90 w 195"/>
                <a:gd name="T13" fmla="*/ 46 h 91"/>
                <a:gd name="T14" fmla="*/ 188 w 195"/>
                <a:gd name="T15" fmla="*/ 91 h 91"/>
                <a:gd name="T16" fmla="*/ 191 w 195"/>
                <a:gd name="T17" fmla="*/ 84 h 91"/>
                <a:gd name="T18" fmla="*/ 189 w 195"/>
                <a:gd name="T19" fmla="*/ 84 h 91"/>
                <a:gd name="T20" fmla="*/ 188 w 195"/>
                <a:gd name="T2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91">
                  <a:moveTo>
                    <a:pt x="188" y="91"/>
                  </a:moveTo>
                  <a:cubicBezTo>
                    <a:pt x="188" y="91"/>
                    <a:pt x="189" y="91"/>
                    <a:pt x="189" y="91"/>
                  </a:cubicBezTo>
                  <a:cubicBezTo>
                    <a:pt x="192" y="91"/>
                    <a:pt x="195" y="86"/>
                    <a:pt x="192" y="84"/>
                  </a:cubicBezTo>
                  <a:cubicBezTo>
                    <a:pt x="160" y="69"/>
                    <a:pt x="127" y="55"/>
                    <a:pt x="95" y="40"/>
                  </a:cubicBezTo>
                  <a:cubicBezTo>
                    <a:pt x="67" y="26"/>
                    <a:pt x="34" y="19"/>
                    <a:pt x="8" y="2"/>
                  </a:cubicBezTo>
                  <a:cubicBezTo>
                    <a:pt x="5" y="0"/>
                    <a:pt x="0" y="6"/>
                    <a:pt x="3" y="9"/>
                  </a:cubicBezTo>
                  <a:cubicBezTo>
                    <a:pt x="30" y="26"/>
                    <a:pt x="62" y="32"/>
                    <a:pt x="90" y="46"/>
                  </a:cubicBezTo>
                  <a:cubicBezTo>
                    <a:pt x="122" y="62"/>
                    <a:pt x="155" y="76"/>
                    <a:pt x="188" y="91"/>
                  </a:cubicBezTo>
                  <a:cubicBezTo>
                    <a:pt x="189" y="89"/>
                    <a:pt x="190" y="86"/>
                    <a:pt x="191" y="84"/>
                  </a:cubicBezTo>
                  <a:cubicBezTo>
                    <a:pt x="190" y="84"/>
                    <a:pt x="190" y="84"/>
                    <a:pt x="189" y="84"/>
                  </a:cubicBezTo>
                  <a:cubicBezTo>
                    <a:pt x="186" y="84"/>
                    <a:pt x="183" y="91"/>
                    <a:pt x="188" y="91"/>
                  </a:cubicBezTo>
                  <a:close/>
                </a:path>
              </a:pathLst>
            </a:custGeom>
            <a:grpFill/>
            <a:ln>
              <a:solidFill>
                <a:schemeClr val="accent2"/>
              </a:solidFill>
            </a:ln>
            <a:extLst/>
          </p:spPr>
          <p:txBody>
            <a:bodyPr vert="horz" wrap="square" lIns="121882" tIns="60941" rIns="121882" bIns="60941"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399"/>
            </a:p>
          </p:txBody>
        </p:sp>
        <p:sp>
          <p:nvSpPr>
            <p:cNvPr id="17" name="Freeform 13"/>
            <p:cNvSpPr>
              <a:spLocks/>
            </p:cNvSpPr>
            <p:nvPr/>
          </p:nvSpPr>
          <p:spPr bwMode="auto">
            <a:xfrm>
              <a:off x="3388" y="1860"/>
              <a:ext cx="161" cy="86"/>
            </a:xfrm>
            <a:custGeom>
              <a:avLst/>
              <a:gdLst>
                <a:gd name="T0" fmla="*/ 64 w 68"/>
                <a:gd name="T1" fmla="*/ 27 h 36"/>
                <a:gd name="T2" fmla="*/ 7 w 68"/>
                <a:gd name="T3" fmla="*/ 2 h 36"/>
                <a:gd name="T4" fmla="*/ 3 w 68"/>
                <a:gd name="T5" fmla="*/ 9 h 36"/>
                <a:gd name="T6" fmla="*/ 28 w 68"/>
                <a:gd name="T7" fmla="*/ 33 h 36"/>
                <a:gd name="T8" fmla="*/ 35 w 68"/>
                <a:gd name="T9" fmla="*/ 28 h 36"/>
                <a:gd name="T10" fmla="*/ 7 w 68"/>
                <a:gd name="T11" fmla="*/ 4 h 36"/>
                <a:gd name="T12" fmla="*/ 3 w 68"/>
                <a:gd name="T13" fmla="*/ 11 h 36"/>
                <a:gd name="T14" fmla="*/ 26 w 68"/>
                <a:gd name="T15" fmla="*/ 17 h 36"/>
                <a:gd name="T16" fmla="*/ 52 w 68"/>
                <a:gd name="T17" fmla="*/ 17 h 36"/>
                <a:gd name="T18" fmla="*/ 53 w 68"/>
                <a:gd name="T19" fmla="*/ 9 h 36"/>
                <a:gd name="T20" fmla="*/ 31 w 68"/>
                <a:gd name="T21" fmla="*/ 9 h 36"/>
                <a:gd name="T22" fmla="*/ 7 w 68"/>
                <a:gd name="T23" fmla="*/ 4 h 36"/>
                <a:gd name="T24" fmla="*/ 3 w 68"/>
                <a:gd name="T25" fmla="*/ 11 h 36"/>
                <a:gd name="T26" fmla="*/ 29 w 68"/>
                <a:gd name="T27" fmla="*/ 33 h 36"/>
                <a:gd name="T28" fmla="*/ 35 w 68"/>
                <a:gd name="T29" fmla="*/ 29 h 36"/>
                <a:gd name="T30" fmla="*/ 7 w 68"/>
                <a:gd name="T31" fmla="*/ 1 h 36"/>
                <a:gd name="T32" fmla="*/ 3 w 68"/>
                <a:gd name="T33" fmla="*/ 8 h 36"/>
                <a:gd name="T34" fmla="*/ 59 w 68"/>
                <a:gd name="T35" fmla="*/ 34 h 36"/>
                <a:gd name="T36" fmla="*/ 64 w 68"/>
                <a:gd name="T37"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36">
                  <a:moveTo>
                    <a:pt x="64" y="27"/>
                  </a:moveTo>
                  <a:cubicBezTo>
                    <a:pt x="45" y="18"/>
                    <a:pt x="26" y="11"/>
                    <a:pt x="7" y="2"/>
                  </a:cubicBezTo>
                  <a:cubicBezTo>
                    <a:pt x="6" y="4"/>
                    <a:pt x="5" y="6"/>
                    <a:pt x="3" y="9"/>
                  </a:cubicBezTo>
                  <a:cubicBezTo>
                    <a:pt x="12" y="12"/>
                    <a:pt x="26" y="23"/>
                    <a:pt x="28" y="33"/>
                  </a:cubicBezTo>
                  <a:cubicBezTo>
                    <a:pt x="30" y="31"/>
                    <a:pt x="32" y="29"/>
                    <a:pt x="35" y="28"/>
                  </a:cubicBezTo>
                  <a:cubicBezTo>
                    <a:pt x="26" y="19"/>
                    <a:pt x="17" y="12"/>
                    <a:pt x="7" y="4"/>
                  </a:cubicBezTo>
                  <a:cubicBezTo>
                    <a:pt x="6" y="6"/>
                    <a:pt x="5" y="9"/>
                    <a:pt x="3" y="11"/>
                  </a:cubicBezTo>
                  <a:cubicBezTo>
                    <a:pt x="11" y="12"/>
                    <a:pt x="18" y="16"/>
                    <a:pt x="26" y="17"/>
                  </a:cubicBezTo>
                  <a:cubicBezTo>
                    <a:pt x="34" y="18"/>
                    <a:pt x="43" y="17"/>
                    <a:pt x="52" y="17"/>
                  </a:cubicBezTo>
                  <a:cubicBezTo>
                    <a:pt x="55" y="17"/>
                    <a:pt x="58" y="9"/>
                    <a:pt x="53" y="9"/>
                  </a:cubicBezTo>
                  <a:cubicBezTo>
                    <a:pt x="46" y="9"/>
                    <a:pt x="39" y="9"/>
                    <a:pt x="31" y="9"/>
                  </a:cubicBezTo>
                  <a:cubicBezTo>
                    <a:pt x="23" y="9"/>
                    <a:pt x="15" y="5"/>
                    <a:pt x="7" y="4"/>
                  </a:cubicBezTo>
                  <a:cubicBezTo>
                    <a:pt x="3" y="3"/>
                    <a:pt x="0" y="8"/>
                    <a:pt x="3" y="11"/>
                  </a:cubicBezTo>
                  <a:cubicBezTo>
                    <a:pt x="12" y="18"/>
                    <a:pt x="21" y="25"/>
                    <a:pt x="29" y="33"/>
                  </a:cubicBezTo>
                  <a:cubicBezTo>
                    <a:pt x="31" y="36"/>
                    <a:pt x="36" y="32"/>
                    <a:pt x="35" y="29"/>
                  </a:cubicBezTo>
                  <a:cubicBezTo>
                    <a:pt x="32" y="17"/>
                    <a:pt x="17" y="6"/>
                    <a:pt x="7" y="1"/>
                  </a:cubicBezTo>
                  <a:cubicBezTo>
                    <a:pt x="3" y="0"/>
                    <a:pt x="0" y="7"/>
                    <a:pt x="3" y="8"/>
                  </a:cubicBezTo>
                  <a:cubicBezTo>
                    <a:pt x="21" y="17"/>
                    <a:pt x="41" y="25"/>
                    <a:pt x="59" y="34"/>
                  </a:cubicBezTo>
                  <a:cubicBezTo>
                    <a:pt x="63" y="36"/>
                    <a:pt x="68" y="29"/>
                    <a:pt x="64" y="27"/>
                  </a:cubicBezTo>
                  <a:close/>
                </a:path>
              </a:pathLst>
            </a:custGeom>
            <a:grpFill/>
            <a:ln>
              <a:solidFill>
                <a:schemeClr val="accent2"/>
              </a:solidFill>
            </a:ln>
            <a:extLst/>
          </p:spPr>
          <p:txBody>
            <a:bodyPr vert="horz" wrap="square" lIns="121882" tIns="60941" rIns="121882" bIns="60941"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399"/>
            </a:p>
          </p:txBody>
        </p:sp>
        <p:sp>
          <p:nvSpPr>
            <p:cNvPr id="18" name="Freeform 14"/>
            <p:cNvSpPr>
              <a:spLocks/>
            </p:cNvSpPr>
            <p:nvPr/>
          </p:nvSpPr>
          <p:spPr bwMode="auto">
            <a:xfrm>
              <a:off x="3583" y="1644"/>
              <a:ext cx="321" cy="290"/>
            </a:xfrm>
            <a:custGeom>
              <a:avLst/>
              <a:gdLst>
                <a:gd name="T0" fmla="*/ 8 w 135"/>
                <a:gd name="T1" fmla="*/ 118 h 122"/>
                <a:gd name="T2" fmla="*/ 58 w 135"/>
                <a:gd name="T3" fmla="*/ 52 h 122"/>
                <a:gd name="T4" fmla="*/ 132 w 135"/>
                <a:gd name="T5" fmla="*/ 8 h 122"/>
                <a:gd name="T6" fmla="*/ 135 w 135"/>
                <a:gd name="T7" fmla="*/ 3 h 122"/>
                <a:gd name="T8" fmla="*/ 135 w 135"/>
                <a:gd name="T9" fmla="*/ 3 h 122"/>
                <a:gd name="T10" fmla="*/ 130 w 135"/>
                <a:gd name="T11" fmla="*/ 1 h 122"/>
                <a:gd name="T12" fmla="*/ 129 w 135"/>
                <a:gd name="T13" fmla="*/ 2 h 122"/>
                <a:gd name="T14" fmla="*/ 133 w 135"/>
                <a:gd name="T15" fmla="*/ 7 h 122"/>
                <a:gd name="T16" fmla="*/ 133 w 135"/>
                <a:gd name="T17" fmla="*/ 6 h 122"/>
                <a:gd name="T18" fmla="*/ 128 w 135"/>
                <a:gd name="T19" fmla="*/ 5 h 122"/>
                <a:gd name="T20" fmla="*/ 92 w 135"/>
                <a:gd name="T21" fmla="*/ 18 h 122"/>
                <a:gd name="T22" fmla="*/ 57 w 135"/>
                <a:gd name="T23" fmla="*/ 43 h 122"/>
                <a:gd name="T24" fmla="*/ 2 w 135"/>
                <a:gd name="T25" fmla="*/ 116 h 122"/>
                <a:gd name="T26" fmla="*/ 8 w 135"/>
                <a:gd name="T27"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5" h="122">
                  <a:moveTo>
                    <a:pt x="8" y="118"/>
                  </a:moveTo>
                  <a:cubicBezTo>
                    <a:pt x="21" y="93"/>
                    <a:pt x="41" y="73"/>
                    <a:pt x="58" y="52"/>
                  </a:cubicBezTo>
                  <a:cubicBezTo>
                    <a:pt x="78" y="26"/>
                    <a:pt x="106" y="23"/>
                    <a:pt x="132" y="8"/>
                  </a:cubicBezTo>
                  <a:cubicBezTo>
                    <a:pt x="134" y="7"/>
                    <a:pt x="135" y="5"/>
                    <a:pt x="135" y="3"/>
                  </a:cubicBezTo>
                  <a:cubicBezTo>
                    <a:pt x="135" y="3"/>
                    <a:pt x="135" y="3"/>
                    <a:pt x="135" y="3"/>
                  </a:cubicBezTo>
                  <a:cubicBezTo>
                    <a:pt x="135" y="0"/>
                    <a:pt x="132" y="0"/>
                    <a:pt x="130" y="1"/>
                  </a:cubicBezTo>
                  <a:cubicBezTo>
                    <a:pt x="130" y="2"/>
                    <a:pt x="129" y="2"/>
                    <a:pt x="129" y="2"/>
                  </a:cubicBezTo>
                  <a:cubicBezTo>
                    <a:pt x="126" y="5"/>
                    <a:pt x="129" y="11"/>
                    <a:pt x="133" y="7"/>
                  </a:cubicBezTo>
                  <a:cubicBezTo>
                    <a:pt x="133" y="7"/>
                    <a:pt x="133" y="7"/>
                    <a:pt x="133" y="6"/>
                  </a:cubicBezTo>
                  <a:cubicBezTo>
                    <a:pt x="132" y="6"/>
                    <a:pt x="130" y="6"/>
                    <a:pt x="128" y="5"/>
                  </a:cubicBezTo>
                  <a:cubicBezTo>
                    <a:pt x="128" y="4"/>
                    <a:pt x="97" y="15"/>
                    <a:pt x="92" y="18"/>
                  </a:cubicBezTo>
                  <a:cubicBezTo>
                    <a:pt x="79" y="24"/>
                    <a:pt x="67" y="32"/>
                    <a:pt x="57" y="43"/>
                  </a:cubicBezTo>
                  <a:cubicBezTo>
                    <a:pt x="38" y="66"/>
                    <a:pt x="16" y="89"/>
                    <a:pt x="2" y="116"/>
                  </a:cubicBezTo>
                  <a:cubicBezTo>
                    <a:pt x="0" y="121"/>
                    <a:pt x="6" y="122"/>
                    <a:pt x="8" y="118"/>
                  </a:cubicBezTo>
                  <a:close/>
                </a:path>
              </a:pathLst>
            </a:custGeom>
            <a:grpFill/>
            <a:ln>
              <a:solidFill>
                <a:schemeClr val="accent2"/>
              </a:solidFill>
            </a:ln>
            <a:extLst/>
          </p:spPr>
          <p:txBody>
            <a:bodyPr vert="horz" wrap="square" lIns="121882" tIns="60941" rIns="121882" bIns="60941"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399"/>
            </a:p>
          </p:txBody>
        </p:sp>
        <p:sp>
          <p:nvSpPr>
            <p:cNvPr id="19" name="Freeform 15"/>
            <p:cNvSpPr>
              <a:spLocks/>
            </p:cNvSpPr>
            <p:nvPr/>
          </p:nvSpPr>
          <p:spPr bwMode="auto">
            <a:xfrm>
              <a:off x="3599" y="1658"/>
              <a:ext cx="284" cy="297"/>
            </a:xfrm>
            <a:custGeom>
              <a:avLst/>
              <a:gdLst>
                <a:gd name="T0" fmla="*/ 7 w 119"/>
                <a:gd name="T1" fmla="*/ 122 h 125"/>
                <a:gd name="T2" fmla="*/ 33 w 119"/>
                <a:gd name="T3" fmla="*/ 80 h 125"/>
                <a:gd name="T4" fmla="*/ 65 w 119"/>
                <a:gd name="T5" fmla="*/ 38 h 125"/>
                <a:gd name="T6" fmla="*/ 114 w 119"/>
                <a:gd name="T7" fmla="*/ 9 h 125"/>
                <a:gd name="T8" fmla="*/ 114 w 119"/>
                <a:gd name="T9" fmla="*/ 2 h 125"/>
                <a:gd name="T10" fmla="*/ 42 w 119"/>
                <a:gd name="T11" fmla="*/ 57 h 125"/>
                <a:gd name="T12" fmla="*/ 20 w 119"/>
                <a:gd name="T13" fmla="*/ 90 h 125"/>
                <a:gd name="T14" fmla="*/ 3 w 119"/>
                <a:gd name="T15" fmla="*/ 117 h 125"/>
                <a:gd name="T16" fmla="*/ 7 w 119"/>
                <a:gd name="T17" fmla="*/ 12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25">
                  <a:moveTo>
                    <a:pt x="7" y="122"/>
                  </a:moveTo>
                  <a:cubicBezTo>
                    <a:pt x="18" y="110"/>
                    <a:pt x="23" y="93"/>
                    <a:pt x="33" y="80"/>
                  </a:cubicBezTo>
                  <a:cubicBezTo>
                    <a:pt x="44" y="66"/>
                    <a:pt x="52" y="51"/>
                    <a:pt x="65" y="38"/>
                  </a:cubicBezTo>
                  <a:cubicBezTo>
                    <a:pt x="78" y="25"/>
                    <a:pt x="98" y="16"/>
                    <a:pt x="114" y="9"/>
                  </a:cubicBezTo>
                  <a:cubicBezTo>
                    <a:pt x="118" y="7"/>
                    <a:pt x="119" y="0"/>
                    <a:pt x="114" y="2"/>
                  </a:cubicBezTo>
                  <a:cubicBezTo>
                    <a:pt x="85" y="15"/>
                    <a:pt x="58" y="29"/>
                    <a:pt x="42" y="57"/>
                  </a:cubicBezTo>
                  <a:cubicBezTo>
                    <a:pt x="36" y="68"/>
                    <a:pt x="26" y="78"/>
                    <a:pt x="20" y="90"/>
                  </a:cubicBezTo>
                  <a:cubicBezTo>
                    <a:pt x="15" y="98"/>
                    <a:pt x="11" y="109"/>
                    <a:pt x="3" y="117"/>
                  </a:cubicBezTo>
                  <a:cubicBezTo>
                    <a:pt x="0" y="120"/>
                    <a:pt x="3" y="125"/>
                    <a:pt x="7" y="122"/>
                  </a:cubicBezTo>
                  <a:close/>
                </a:path>
              </a:pathLst>
            </a:custGeom>
            <a:grpFill/>
            <a:ln>
              <a:solidFill>
                <a:schemeClr val="accent2"/>
              </a:solidFill>
            </a:ln>
            <a:extLst/>
          </p:spPr>
          <p:txBody>
            <a:bodyPr vert="horz" wrap="square" lIns="121882" tIns="60941" rIns="121882" bIns="60941"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399"/>
            </a:p>
          </p:txBody>
        </p:sp>
        <p:sp>
          <p:nvSpPr>
            <p:cNvPr id="20" name="Freeform 16"/>
            <p:cNvSpPr>
              <a:spLocks/>
            </p:cNvSpPr>
            <p:nvPr/>
          </p:nvSpPr>
          <p:spPr bwMode="auto">
            <a:xfrm>
              <a:off x="3457" y="1996"/>
              <a:ext cx="102" cy="323"/>
            </a:xfrm>
            <a:custGeom>
              <a:avLst/>
              <a:gdLst>
                <a:gd name="T0" fmla="*/ 35 w 43"/>
                <a:gd name="T1" fmla="*/ 5 h 136"/>
                <a:gd name="T2" fmla="*/ 11 w 43"/>
                <a:gd name="T3" fmla="*/ 69 h 136"/>
                <a:gd name="T4" fmla="*/ 6 w 43"/>
                <a:gd name="T5" fmla="*/ 94 h 136"/>
                <a:gd name="T6" fmla="*/ 3 w 43"/>
                <a:gd name="T7" fmla="*/ 127 h 136"/>
                <a:gd name="T8" fmla="*/ 5 w 43"/>
                <a:gd name="T9" fmla="*/ 133 h 136"/>
                <a:gd name="T10" fmla="*/ 12 w 43"/>
                <a:gd name="T11" fmla="*/ 121 h 136"/>
                <a:gd name="T12" fmla="*/ 15 w 43"/>
                <a:gd name="T13" fmla="*/ 77 h 136"/>
                <a:gd name="T14" fmla="*/ 27 w 43"/>
                <a:gd name="T15" fmla="*/ 39 h 136"/>
                <a:gd name="T16" fmla="*/ 41 w 43"/>
                <a:gd name="T17" fmla="*/ 5 h 136"/>
                <a:gd name="T18" fmla="*/ 35 w 43"/>
                <a:gd name="T19" fmla="*/ 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136">
                  <a:moveTo>
                    <a:pt x="35" y="5"/>
                  </a:moveTo>
                  <a:cubicBezTo>
                    <a:pt x="29" y="27"/>
                    <a:pt x="16" y="47"/>
                    <a:pt x="11" y="69"/>
                  </a:cubicBezTo>
                  <a:cubicBezTo>
                    <a:pt x="9" y="78"/>
                    <a:pt x="6" y="85"/>
                    <a:pt x="6" y="94"/>
                  </a:cubicBezTo>
                  <a:cubicBezTo>
                    <a:pt x="5" y="100"/>
                    <a:pt x="8" y="124"/>
                    <a:pt x="3" y="127"/>
                  </a:cubicBezTo>
                  <a:cubicBezTo>
                    <a:pt x="0" y="129"/>
                    <a:pt x="1" y="136"/>
                    <a:pt x="5" y="133"/>
                  </a:cubicBezTo>
                  <a:cubicBezTo>
                    <a:pt x="10" y="130"/>
                    <a:pt x="12" y="127"/>
                    <a:pt x="12" y="121"/>
                  </a:cubicBezTo>
                  <a:cubicBezTo>
                    <a:pt x="12" y="108"/>
                    <a:pt x="10" y="91"/>
                    <a:pt x="15" y="77"/>
                  </a:cubicBezTo>
                  <a:cubicBezTo>
                    <a:pt x="19" y="65"/>
                    <a:pt x="22" y="52"/>
                    <a:pt x="27" y="39"/>
                  </a:cubicBezTo>
                  <a:cubicBezTo>
                    <a:pt x="31" y="28"/>
                    <a:pt x="38" y="16"/>
                    <a:pt x="41" y="5"/>
                  </a:cubicBezTo>
                  <a:cubicBezTo>
                    <a:pt x="43" y="0"/>
                    <a:pt x="36" y="1"/>
                    <a:pt x="35" y="5"/>
                  </a:cubicBezTo>
                  <a:close/>
                </a:path>
              </a:pathLst>
            </a:custGeom>
            <a:grpFill/>
            <a:ln>
              <a:solidFill>
                <a:schemeClr val="accent2"/>
              </a:solidFill>
            </a:ln>
            <a:extLst/>
          </p:spPr>
          <p:txBody>
            <a:bodyPr vert="horz" wrap="square" lIns="121882" tIns="60941" rIns="121882" bIns="60941"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399"/>
            </a:p>
          </p:txBody>
        </p:sp>
        <p:sp>
          <p:nvSpPr>
            <p:cNvPr id="21" name="Freeform 17"/>
            <p:cNvSpPr>
              <a:spLocks/>
            </p:cNvSpPr>
            <p:nvPr/>
          </p:nvSpPr>
          <p:spPr bwMode="auto">
            <a:xfrm>
              <a:off x="3466" y="1996"/>
              <a:ext cx="117" cy="307"/>
            </a:xfrm>
            <a:custGeom>
              <a:avLst/>
              <a:gdLst>
                <a:gd name="T0" fmla="*/ 41 w 49"/>
                <a:gd name="T1" fmla="*/ 4 h 129"/>
                <a:gd name="T2" fmla="*/ 14 w 49"/>
                <a:gd name="T3" fmla="*/ 76 h 129"/>
                <a:gd name="T4" fmla="*/ 1 w 49"/>
                <a:gd name="T5" fmla="*/ 123 h 129"/>
                <a:gd name="T6" fmla="*/ 7 w 49"/>
                <a:gd name="T7" fmla="*/ 124 h 129"/>
                <a:gd name="T8" fmla="*/ 19 w 49"/>
                <a:gd name="T9" fmla="*/ 80 h 129"/>
                <a:gd name="T10" fmla="*/ 28 w 49"/>
                <a:gd name="T11" fmla="*/ 49 h 129"/>
                <a:gd name="T12" fmla="*/ 47 w 49"/>
                <a:gd name="T13" fmla="*/ 5 h 129"/>
                <a:gd name="T14" fmla="*/ 41 w 49"/>
                <a:gd name="T15" fmla="*/ 4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129">
                  <a:moveTo>
                    <a:pt x="41" y="4"/>
                  </a:moveTo>
                  <a:cubicBezTo>
                    <a:pt x="31" y="28"/>
                    <a:pt x="19" y="50"/>
                    <a:pt x="14" y="76"/>
                  </a:cubicBezTo>
                  <a:cubicBezTo>
                    <a:pt x="11" y="92"/>
                    <a:pt x="6" y="107"/>
                    <a:pt x="1" y="123"/>
                  </a:cubicBezTo>
                  <a:cubicBezTo>
                    <a:pt x="0" y="128"/>
                    <a:pt x="6" y="129"/>
                    <a:pt x="7" y="124"/>
                  </a:cubicBezTo>
                  <a:cubicBezTo>
                    <a:pt x="12" y="110"/>
                    <a:pt x="15" y="95"/>
                    <a:pt x="19" y="80"/>
                  </a:cubicBezTo>
                  <a:cubicBezTo>
                    <a:pt x="23" y="70"/>
                    <a:pt x="24" y="60"/>
                    <a:pt x="28" y="49"/>
                  </a:cubicBezTo>
                  <a:cubicBezTo>
                    <a:pt x="33" y="34"/>
                    <a:pt x="41" y="20"/>
                    <a:pt x="47" y="5"/>
                  </a:cubicBezTo>
                  <a:cubicBezTo>
                    <a:pt x="49" y="1"/>
                    <a:pt x="43" y="0"/>
                    <a:pt x="41" y="4"/>
                  </a:cubicBezTo>
                  <a:close/>
                </a:path>
              </a:pathLst>
            </a:custGeom>
            <a:grpFill/>
            <a:ln>
              <a:solidFill>
                <a:schemeClr val="accent2"/>
              </a:solidFill>
            </a:ln>
            <a:extLst/>
          </p:spPr>
          <p:txBody>
            <a:bodyPr vert="horz" wrap="square" lIns="121882" tIns="60941" rIns="121882" bIns="60941"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399"/>
            </a:p>
          </p:txBody>
        </p:sp>
        <p:sp>
          <p:nvSpPr>
            <p:cNvPr id="22" name="Freeform 18"/>
            <p:cNvSpPr>
              <a:spLocks/>
            </p:cNvSpPr>
            <p:nvPr/>
          </p:nvSpPr>
          <p:spPr bwMode="auto">
            <a:xfrm>
              <a:off x="3864" y="1653"/>
              <a:ext cx="174" cy="528"/>
            </a:xfrm>
            <a:custGeom>
              <a:avLst/>
              <a:gdLst>
                <a:gd name="T0" fmla="*/ 1 w 73"/>
                <a:gd name="T1" fmla="*/ 8 h 222"/>
                <a:gd name="T2" fmla="*/ 26 w 73"/>
                <a:gd name="T3" fmla="*/ 110 h 222"/>
                <a:gd name="T4" fmla="*/ 40 w 73"/>
                <a:gd name="T5" fmla="*/ 160 h 222"/>
                <a:gd name="T6" fmla="*/ 65 w 73"/>
                <a:gd name="T7" fmla="*/ 217 h 222"/>
                <a:gd name="T8" fmla="*/ 71 w 73"/>
                <a:gd name="T9" fmla="*/ 213 h 222"/>
                <a:gd name="T10" fmla="*/ 32 w 73"/>
                <a:gd name="T11" fmla="*/ 106 h 222"/>
                <a:gd name="T12" fmla="*/ 7 w 73"/>
                <a:gd name="T13" fmla="*/ 4 h 222"/>
                <a:gd name="T14" fmla="*/ 1 w 73"/>
                <a:gd name="T15" fmla="*/ 8 h 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222">
                  <a:moveTo>
                    <a:pt x="1" y="8"/>
                  </a:moveTo>
                  <a:cubicBezTo>
                    <a:pt x="7" y="42"/>
                    <a:pt x="14" y="79"/>
                    <a:pt x="26" y="110"/>
                  </a:cubicBezTo>
                  <a:cubicBezTo>
                    <a:pt x="32" y="126"/>
                    <a:pt x="34" y="144"/>
                    <a:pt x="40" y="160"/>
                  </a:cubicBezTo>
                  <a:cubicBezTo>
                    <a:pt x="47" y="180"/>
                    <a:pt x="57" y="198"/>
                    <a:pt x="65" y="217"/>
                  </a:cubicBezTo>
                  <a:cubicBezTo>
                    <a:pt x="67" y="222"/>
                    <a:pt x="73" y="217"/>
                    <a:pt x="71" y="213"/>
                  </a:cubicBezTo>
                  <a:cubicBezTo>
                    <a:pt x="56" y="178"/>
                    <a:pt x="41" y="145"/>
                    <a:pt x="32" y="106"/>
                  </a:cubicBezTo>
                  <a:cubicBezTo>
                    <a:pt x="25" y="72"/>
                    <a:pt x="13" y="39"/>
                    <a:pt x="7" y="4"/>
                  </a:cubicBezTo>
                  <a:cubicBezTo>
                    <a:pt x="7" y="0"/>
                    <a:pt x="0" y="5"/>
                    <a:pt x="1" y="8"/>
                  </a:cubicBezTo>
                  <a:close/>
                </a:path>
              </a:pathLst>
            </a:custGeom>
            <a:grpFill/>
            <a:ln>
              <a:solidFill>
                <a:schemeClr val="accent2"/>
              </a:solidFill>
            </a:ln>
            <a:extLst/>
          </p:spPr>
          <p:txBody>
            <a:bodyPr vert="horz" wrap="square" lIns="121882" tIns="60941" rIns="121882" bIns="60941"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399"/>
            </a:p>
          </p:txBody>
        </p:sp>
        <p:sp>
          <p:nvSpPr>
            <p:cNvPr id="23" name="Freeform 19"/>
            <p:cNvSpPr>
              <a:spLocks/>
            </p:cNvSpPr>
            <p:nvPr/>
          </p:nvSpPr>
          <p:spPr bwMode="auto">
            <a:xfrm>
              <a:off x="3478" y="2146"/>
              <a:ext cx="569" cy="159"/>
            </a:xfrm>
            <a:custGeom>
              <a:avLst/>
              <a:gdLst>
                <a:gd name="T0" fmla="*/ 0 w 239"/>
                <a:gd name="T1" fmla="*/ 63 h 67"/>
                <a:gd name="T2" fmla="*/ 0 w 239"/>
                <a:gd name="T3" fmla="*/ 64 h 67"/>
                <a:gd name="T4" fmla="*/ 3 w 239"/>
                <a:gd name="T5" fmla="*/ 67 h 67"/>
                <a:gd name="T6" fmla="*/ 105 w 239"/>
                <a:gd name="T7" fmla="*/ 46 h 67"/>
                <a:gd name="T8" fmla="*/ 175 w 239"/>
                <a:gd name="T9" fmla="*/ 26 h 67"/>
                <a:gd name="T10" fmla="*/ 234 w 239"/>
                <a:gd name="T11" fmla="*/ 8 h 67"/>
                <a:gd name="T12" fmla="*/ 234 w 239"/>
                <a:gd name="T13" fmla="*/ 1 h 67"/>
                <a:gd name="T14" fmla="*/ 182 w 239"/>
                <a:gd name="T15" fmla="*/ 17 h 67"/>
                <a:gd name="T16" fmla="*/ 112 w 239"/>
                <a:gd name="T17" fmla="*/ 37 h 67"/>
                <a:gd name="T18" fmla="*/ 7 w 239"/>
                <a:gd name="T19" fmla="*/ 61 h 67"/>
                <a:gd name="T20" fmla="*/ 0 w 239"/>
                <a:gd name="T21"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67">
                  <a:moveTo>
                    <a:pt x="0" y="63"/>
                  </a:moveTo>
                  <a:cubicBezTo>
                    <a:pt x="0" y="64"/>
                    <a:pt x="0" y="64"/>
                    <a:pt x="0" y="64"/>
                  </a:cubicBezTo>
                  <a:cubicBezTo>
                    <a:pt x="0" y="65"/>
                    <a:pt x="1" y="67"/>
                    <a:pt x="3" y="67"/>
                  </a:cubicBezTo>
                  <a:cubicBezTo>
                    <a:pt x="37" y="61"/>
                    <a:pt x="72" y="54"/>
                    <a:pt x="105" y="46"/>
                  </a:cubicBezTo>
                  <a:cubicBezTo>
                    <a:pt x="128" y="40"/>
                    <a:pt x="152" y="33"/>
                    <a:pt x="175" y="26"/>
                  </a:cubicBezTo>
                  <a:cubicBezTo>
                    <a:pt x="195" y="21"/>
                    <a:pt x="214" y="14"/>
                    <a:pt x="234" y="8"/>
                  </a:cubicBezTo>
                  <a:cubicBezTo>
                    <a:pt x="238" y="8"/>
                    <a:pt x="239" y="0"/>
                    <a:pt x="234" y="1"/>
                  </a:cubicBezTo>
                  <a:cubicBezTo>
                    <a:pt x="216" y="6"/>
                    <a:pt x="199" y="12"/>
                    <a:pt x="182" y="17"/>
                  </a:cubicBezTo>
                  <a:cubicBezTo>
                    <a:pt x="159" y="24"/>
                    <a:pt x="135" y="30"/>
                    <a:pt x="112" y="37"/>
                  </a:cubicBezTo>
                  <a:cubicBezTo>
                    <a:pt x="104" y="39"/>
                    <a:pt x="7" y="54"/>
                    <a:pt x="7" y="61"/>
                  </a:cubicBezTo>
                  <a:cubicBezTo>
                    <a:pt x="7" y="56"/>
                    <a:pt x="0" y="60"/>
                    <a:pt x="0" y="63"/>
                  </a:cubicBezTo>
                  <a:close/>
                </a:path>
              </a:pathLst>
            </a:custGeom>
            <a:grpFill/>
            <a:ln>
              <a:solidFill>
                <a:schemeClr val="accent2"/>
              </a:solidFill>
            </a:ln>
            <a:extLst/>
          </p:spPr>
          <p:txBody>
            <a:bodyPr vert="horz" wrap="square" lIns="121882" tIns="60941" rIns="121882" bIns="60941"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399"/>
            </a:p>
          </p:txBody>
        </p:sp>
        <p:sp>
          <p:nvSpPr>
            <p:cNvPr id="24" name="Freeform 20"/>
            <p:cNvSpPr>
              <a:spLocks/>
            </p:cNvSpPr>
            <p:nvPr/>
          </p:nvSpPr>
          <p:spPr bwMode="auto">
            <a:xfrm>
              <a:off x="3804" y="1917"/>
              <a:ext cx="105" cy="65"/>
            </a:xfrm>
            <a:custGeom>
              <a:avLst/>
              <a:gdLst>
                <a:gd name="T0" fmla="*/ 7 w 44"/>
                <a:gd name="T1" fmla="*/ 5 h 27"/>
                <a:gd name="T2" fmla="*/ 7 w 44"/>
                <a:gd name="T3" fmla="*/ 5 h 27"/>
                <a:gd name="T4" fmla="*/ 0 w 44"/>
                <a:gd name="T5" fmla="*/ 7 h 27"/>
                <a:gd name="T6" fmla="*/ 39 w 44"/>
                <a:gd name="T7" fmla="*/ 21 h 27"/>
                <a:gd name="T8" fmla="*/ 39 w 44"/>
                <a:gd name="T9" fmla="*/ 14 h 27"/>
                <a:gd name="T10" fmla="*/ 7 w 44"/>
                <a:gd name="T11" fmla="*/ 5 h 27"/>
                <a:gd name="T12" fmla="*/ 0 w 44"/>
                <a:gd name="T13" fmla="*/ 7 h 27"/>
                <a:gd name="T14" fmla="*/ 0 w 44"/>
                <a:gd name="T15" fmla="*/ 8 h 27"/>
                <a:gd name="T16" fmla="*/ 7 w 44"/>
                <a:gd name="T17"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7">
                  <a:moveTo>
                    <a:pt x="7" y="5"/>
                  </a:moveTo>
                  <a:cubicBezTo>
                    <a:pt x="7" y="5"/>
                    <a:pt x="7" y="5"/>
                    <a:pt x="7" y="5"/>
                  </a:cubicBezTo>
                  <a:cubicBezTo>
                    <a:pt x="7" y="0"/>
                    <a:pt x="0" y="3"/>
                    <a:pt x="0" y="7"/>
                  </a:cubicBezTo>
                  <a:cubicBezTo>
                    <a:pt x="0" y="27"/>
                    <a:pt x="26" y="25"/>
                    <a:pt x="39" y="21"/>
                  </a:cubicBezTo>
                  <a:cubicBezTo>
                    <a:pt x="43" y="20"/>
                    <a:pt x="44" y="13"/>
                    <a:pt x="39" y="14"/>
                  </a:cubicBezTo>
                  <a:cubicBezTo>
                    <a:pt x="30" y="17"/>
                    <a:pt x="6" y="20"/>
                    <a:pt x="7" y="5"/>
                  </a:cubicBezTo>
                  <a:cubicBezTo>
                    <a:pt x="4" y="6"/>
                    <a:pt x="2" y="6"/>
                    <a:pt x="0" y="7"/>
                  </a:cubicBezTo>
                  <a:cubicBezTo>
                    <a:pt x="0" y="7"/>
                    <a:pt x="0" y="7"/>
                    <a:pt x="0" y="8"/>
                  </a:cubicBezTo>
                  <a:cubicBezTo>
                    <a:pt x="0" y="13"/>
                    <a:pt x="7" y="9"/>
                    <a:pt x="7" y="5"/>
                  </a:cubicBezTo>
                  <a:close/>
                </a:path>
              </a:pathLst>
            </a:custGeom>
            <a:grpFill/>
            <a:ln>
              <a:solidFill>
                <a:schemeClr val="accent2"/>
              </a:solidFill>
            </a:ln>
            <a:extLst/>
          </p:spPr>
          <p:txBody>
            <a:bodyPr vert="horz" wrap="square" lIns="121882" tIns="60941" rIns="121882" bIns="60941"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399"/>
            </a:p>
          </p:txBody>
        </p:sp>
        <p:sp>
          <p:nvSpPr>
            <p:cNvPr id="25" name="Freeform 21"/>
            <p:cNvSpPr>
              <a:spLocks/>
            </p:cNvSpPr>
            <p:nvPr/>
          </p:nvSpPr>
          <p:spPr bwMode="auto">
            <a:xfrm>
              <a:off x="3819" y="1865"/>
              <a:ext cx="21" cy="33"/>
            </a:xfrm>
            <a:custGeom>
              <a:avLst/>
              <a:gdLst>
                <a:gd name="T0" fmla="*/ 8 w 9"/>
                <a:gd name="T1" fmla="*/ 5 h 14"/>
                <a:gd name="T2" fmla="*/ 8 w 9"/>
                <a:gd name="T3" fmla="*/ 5 h 14"/>
                <a:gd name="T4" fmla="*/ 7 w 9"/>
                <a:gd name="T5" fmla="*/ 7 h 14"/>
                <a:gd name="T6" fmla="*/ 9 w 9"/>
                <a:gd name="T7" fmla="*/ 4 h 14"/>
                <a:gd name="T8" fmla="*/ 4 w 9"/>
                <a:gd name="T9" fmla="*/ 1 h 14"/>
                <a:gd name="T10" fmla="*/ 0 w 9"/>
                <a:gd name="T11" fmla="*/ 11 h 14"/>
                <a:gd name="T12" fmla="*/ 3 w 9"/>
                <a:gd name="T13" fmla="*/ 13 h 14"/>
                <a:gd name="T14" fmla="*/ 7 w 9"/>
                <a:gd name="T15" fmla="*/ 10 h 14"/>
                <a:gd name="T16" fmla="*/ 7 w 9"/>
                <a:gd name="T17" fmla="*/ 10 h 14"/>
                <a:gd name="T18" fmla="*/ 8 w 9"/>
                <a:gd name="T19" fmla="*/ 9 h 14"/>
                <a:gd name="T20" fmla="*/ 9 w 9"/>
                <a:gd name="T21" fmla="*/ 5 h 14"/>
                <a:gd name="T22" fmla="*/ 3 w 9"/>
                <a:gd name="T23" fmla="*/ 6 h 14"/>
                <a:gd name="T24" fmla="*/ 3 w 9"/>
                <a:gd name="T25" fmla="*/ 5 h 14"/>
                <a:gd name="T26" fmla="*/ 3 w 9"/>
                <a:gd name="T27" fmla="*/ 6 h 14"/>
                <a:gd name="T28" fmla="*/ 1 w 9"/>
                <a:gd name="T29" fmla="*/ 8 h 14"/>
                <a:gd name="T30" fmla="*/ 8 w 9"/>
                <a:gd name="T31" fmla="*/ 8 h 14"/>
                <a:gd name="T32" fmla="*/ 8 w 9"/>
                <a:gd name="T33" fmla="*/ 9 h 14"/>
                <a:gd name="T34" fmla="*/ 8 w 9"/>
                <a:gd name="T35" fmla="*/ 8 h 14"/>
                <a:gd name="T36" fmla="*/ 9 w 9"/>
                <a:gd name="T37" fmla="*/ 5 h 14"/>
                <a:gd name="T38" fmla="*/ 7 w 9"/>
                <a:gd name="T39" fmla="*/ 2 h 14"/>
                <a:gd name="T40" fmla="*/ 3 w 9"/>
                <a:gd name="T41" fmla="*/ 6 h 14"/>
                <a:gd name="T42" fmla="*/ 2 w 9"/>
                <a:gd name="T43" fmla="*/ 7 h 14"/>
                <a:gd name="T44" fmla="*/ 4 w 9"/>
                <a:gd name="T45" fmla="*/ 4 h 14"/>
                <a:gd name="T46" fmla="*/ 1 w 9"/>
                <a:gd name="T47" fmla="*/ 9 h 14"/>
                <a:gd name="T48" fmla="*/ 7 w 9"/>
                <a:gd name="T49" fmla="*/ 8 h 14"/>
                <a:gd name="T50" fmla="*/ 7 w 9"/>
                <a:gd name="T51" fmla="*/ 7 h 14"/>
                <a:gd name="T52" fmla="*/ 7 w 9"/>
                <a:gd name="T53" fmla="*/ 6 h 14"/>
                <a:gd name="T54" fmla="*/ 6 w 9"/>
                <a:gd name="T55" fmla="*/ 7 h 14"/>
                <a:gd name="T56" fmla="*/ 2 w 9"/>
                <a:gd name="T57" fmla="*/ 4 h 14"/>
                <a:gd name="T58" fmla="*/ 2 w 9"/>
                <a:gd name="T59" fmla="*/ 5 h 14"/>
                <a:gd name="T60" fmla="*/ 3 w 9"/>
                <a:gd name="T61" fmla="*/ 3 h 14"/>
                <a:gd name="T62" fmla="*/ 1 w 9"/>
                <a:gd name="T63" fmla="*/ 6 h 14"/>
                <a:gd name="T64" fmla="*/ 4 w 9"/>
                <a:gd name="T65" fmla="*/ 9 h 14"/>
                <a:gd name="T66" fmla="*/ 8 w 9"/>
                <a:gd name="T6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4">
                  <a:moveTo>
                    <a:pt x="8" y="5"/>
                  </a:moveTo>
                  <a:cubicBezTo>
                    <a:pt x="8" y="5"/>
                    <a:pt x="8" y="5"/>
                    <a:pt x="8" y="5"/>
                  </a:cubicBezTo>
                  <a:cubicBezTo>
                    <a:pt x="8" y="5"/>
                    <a:pt x="8" y="6"/>
                    <a:pt x="7" y="7"/>
                  </a:cubicBezTo>
                  <a:cubicBezTo>
                    <a:pt x="8" y="6"/>
                    <a:pt x="8" y="5"/>
                    <a:pt x="9" y="4"/>
                  </a:cubicBezTo>
                  <a:cubicBezTo>
                    <a:pt x="9" y="1"/>
                    <a:pt x="7" y="0"/>
                    <a:pt x="4" y="1"/>
                  </a:cubicBezTo>
                  <a:cubicBezTo>
                    <a:pt x="1" y="3"/>
                    <a:pt x="0" y="7"/>
                    <a:pt x="0" y="11"/>
                  </a:cubicBezTo>
                  <a:cubicBezTo>
                    <a:pt x="0" y="12"/>
                    <a:pt x="1" y="13"/>
                    <a:pt x="3" y="13"/>
                  </a:cubicBezTo>
                  <a:cubicBezTo>
                    <a:pt x="5" y="13"/>
                    <a:pt x="6" y="12"/>
                    <a:pt x="7" y="10"/>
                  </a:cubicBezTo>
                  <a:cubicBezTo>
                    <a:pt x="7" y="10"/>
                    <a:pt x="7" y="9"/>
                    <a:pt x="7" y="10"/>
                  </a:cubicBezTo>
                  <a:cubicBezTo>
                    <a:pt x="6" y="12"/>
                    <a:pt x="8" y="9"/>
                    <a:pt x="8" y="9"/>
                  </a:cubicBezTo>
                  <a:cubicBezTo>
                    <a:pt x="8" y="8"/>
                    <a:pt x="9" y="6"/>
                    <a:pt x="9" y="5"/>
                  </a:cubicBezTo>
                  <a:cubicBezTo>
                    <a:pt x="7" y="5"/>
                    <a:pt x="5" y="5"/>
                    <a:pt x="3" y="6"/>
                  </a:cubicBezTo>
                  <a:cubicBezTo>
                    <a:pt x="3" y="5"/>
                    <a:pt x="3" y="5"/>
                    <a:pt x="3" y="5"/>
                  </a:cubicBezTo>
                  <a:cubicBezTo>
                    <a:pt x="3" y="5"/>
                    <a:pt x="3" y="5"/>
                    <a:pt x="3" y="6"/>
                  </a:cubicBezTo>
                  <a:cubicBezTo>
                    <a:pt x="2" y="7"/>
                    <a:pt x="2" y="7"/>
                    <a:pt x="1" y="8"/>
                  </a:cubicBezTo>
                  <a:cubicBezTo>
                    <a:pt x="1" y="14"/>
                    <a:pt x="7" y="12"/>
                    <a:pt x="8" y="8"/>
                  </a:cubicBezTo>
                  <a:cubicBezTo>
                    <a:pt x="8" y="8"/>
                    <a:pt x="8" y="8"/>
                    <a:pt x="8" y="9"/>
                  </a:cubicBezTo>
                  <a:cubicBezTo>
                    <a:pt x="8" y="8"/>
                    <a:pt x="8" y="8"/>
                    <a:pt x="8" y="8"/>
                  </a:cubicBezTo>
                  <a:cubicBezTo>
                    <a:pt x="9" y="7"/>
                    <a:pt x="9" y="6"/>
                    <a:pt x="9" y="5"/>
                  </a:cubicBezTo>
                  <a:cubicBezTo>
                    <a:pt x="9" y="3"/>
                    <a:pt x="9" y="2"/>
                    <a:pt x="7" y="2"/>
                  </a:cubicBezTo>
                  <a:cubicBezTo>
                    <a:pt x="5" y="2"/>
                    <a:pt x="3" y="4"/>
                    <a:pt x="3" y="6"/>
                  </a:cubicBezTo>
                  <a:cubicBezTo>
                    <a:pt x="3" y="6"/>
                    <a:pt x="2" y="7"/>
                    <a:pt x="2" y="7"/>
                  </a:cubicBezTo>
                  <a:cubicBezTo>
                    <a:pt x="3" y="6"/>
                    <a:pt x="4" y="5"/>
                    <a:pt x="4" y="4"/>
                  </a:cubicBezTo>
                  <a:cubicBezTo>
                    <a:pt x="2" y="5"/>
                    <a:pt x="2" y="7"/>
                    <a:pt x="1" y="9"/>
                  </a:cubicBezTo>
                  <a:cubicBezTo>
                    <a:pt x="3" y="9"/>
                    <a:pt x="5" y="8"/>
                    <a:pt x="7" y="8"/>
                  </a:cubicBezTo>
                  <a:cubicBezTo>
                    <a:pt x="7" y="8"/>
                    <a:pt x="7" y="8"/>
                    <a:pt x="7" y="7"/>
                  </a:cubicBezTo>
                  <a:cubicBezTo>
                    <a:pt x="7" y="7"/>
                    <a:pt x="7" y="7"/>
                    <a:pt x="7" y="6"/>
                  </a:cubicBezTo>
                  <a:cubicBezTo>
                    <a:pt x="7" y="6"/>
                    <a:pt x="8" y="6"/>
                    <a:pt x="6" y="7"/>
                  </a:cubicBezTo>
                  <a:cubicBezTo>
                    <a:pt x="5" y="6"/>
                    <a:pt x="3" y="5"/>
                    <a:pt x="2" y="4"/>
                  </a:cubicBezTo>
                  <a:cubicBezTo>
                    <a:pt x="2" y="5"/>
                    <a:pt x="2" y="5"/>
                    <a:pt x="2" y="5"/>
                  </a:cubicBezTo>
                  <a:cubicBezTo>
                    <a:pt x="2" y="4"/>
                    <a:pt x="3" y="3"/>
                    <a:pt x="3" y="3"/>
                  </a:cubicBezTo>
                  <a:cubicBezTo>
                    <a:pt x="2" y="4"/>
                    <a:pt x="2" y="5"/>
                    <a:pt x="1" y="6"/>
                  </a:cubicBezTo>
                  <a:cubicBezTo>
                    <a:pt x="1" y="7"/>
                    <a:pt x="2" y="9"/>
                    <a:pt x="4" y="9"/>
                  </a:cubicBezTo>
                  <a:cubicBezTo>
                    <a:pt x="6" y="9"/>
                    <a:pt x="8" y="7"/>
                    <a:pt x="8" y="5"/>
                  </a:cubicBezTo>
                  <a:close/>
                </a:path>
              </a:pathLst>
            </a:custGeom>
            <a:grpFill/>
            <a:ln>
              <a:solidFill>
                <a:schemeClr val="accent2"/>
              </a:solidFill>
            </a:ln>
            <a:extLst/>
          </p:spPr>
          <p:txBody>
            <a:bodyPr vert="horz" wrap="square" lIns="121882" tIns="60941" rIns="121882" bIns="60941"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399"/>
            </a:p>
          </p:txBody>
        </p:sp>
        <p:sp>
          <p:nvSpPr>
            <p:cNvPr id="26" name="Freeform 22"/>
            <p:cNvSpPr>
              <a:spLocks/>
            </p:cNvSpPr>
            <p:nvPr/>
          </p:nvSpPr>
          <p:spPr bwMode="auto">
            <a:xfrm>
              <a:off x="3861" y="1889"/>
              <a:ext cx="53" cy="31"/>
            </a:xfrm>
            <a:custGeom>
              <a:avLst/>
              <a:gdLst>
                <a:gd name="T0" fmla="*/ 7 w 22"/>
                <a:gd name="T1" fmla="*/ 6 h 13"/>
                <a:gd name="T2" fmla="*/ 5 w 22"/>
                <a:gd name="T3" fmla="*/ 8 h 13"/>
                <a:gd name="T4" fmla="*/ 6 w 22"/>
                <a:gd name="T5" fmla="*/ 9 h 13"/>
                <a:gd name="T6" fmla="*/ 8 w 22"/>
                <a:gd name="T7" fmla="*/ 9 h 13"/>
                <a:gd name="T8" fmla="*/ 9 w 22"/>
                <a:gd name="T9" fmla="*/ 10 h 13"/>
                <a:gd name="T10" fmla="*/ 16 w 22"/>
                <a:gd name="T11" fmla="*/ 13 h 13"/>
                <a:gd name="T12" fmla="*/ 18 w 22"/>
                <a:gd name="T13" fmla="*/ 6 h 13"/>
                <a:gd name="T14" fmla="*/ 13 w 22"/>
                <a:gd name="T15" fmla="*/ 3 h 13"/>
                <a:gd name="T16" fmla="*/ 9 w 22"/>
                <a:gd name="T17" fmla="*/ 1 h 13"/>
                <a:gd name="T18" fmla="*/ 1 w 22"/>
                <a:gd name="T19" fmla="*/ 6 h 13"/>
                <a:gd name="T20" fmla="*/ 7 w 22"/>
                <a:gd name="T2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3">
                  <a:moveTo>
                    <a:pt x="7" y="6"/>
                  </a:moveTo>
                  <a:cubicBezTo>
                    <a:pt x="4" y="7"/>
                    <a:pt x="3" y="8"/>
                    <a:pt x="5" y="8"/>
                  </a:cubicBezTo>
                  <a:cubicBezTo>
                    <a:pt x="5" y="8"/>
                    <a:pt x="6" y="9"/>
                    <a:pt x="6" y="9"/>
                  </a:cubicBezTo>
                  <a:cubicBezTo>
                    <a:pt x="7" y="9"/>
                    <a:pt x="8" y="9"/>
                    <a:pt x="8" y="9"/>
                  </a:cubicBezTo>
                  <a:cubicBezTo>
                    <a:pt x="8" y="9"/>
                    <a:pt x="9" y="10"/>
                    <a:pt x="9" y="10"/>
                  </a:cubicBezTo>
                  <a:cubicBezTo>
                    <a:pt x="12" y="11"/>
                    <a:pt x="13" y="13"/>
                    <a:pt x="16" y="13"/>
                  </a:cubicBezTo>
                  <a:cubicBezTo>
                    <a:pt x="20" y="13"/>
                    <a:pt x="22" y="6"/>
                    <a:pt x="18" y="6"/>
                  </a:cubicBezTo>
                  <a:cubicBezTo>
                    <a:pt x="16" y="5"/>
                    <a:pt x="15" y="4"/>
                    <a:pt x="13" y="3"/>
                  </a:cubicBezTo>
                  <a:cubicBezTo>
                    <a:pt x="12" y="2"/>
                    <a:pt x="11" y="2"/>
                    <a:pt x="9" y="1"/>
                  </a:cubicBezTo>
                  <a:cubicBezTo>
                    <a:pt x="5" y="0"/>
                    <a:pt x="1" y="2"/>
                    <a:pt x="1" y="6"/>
                  </a:cubicBezTo>
                  <a:cubicBezTo>
                    <a:pt x="0" y="11"/>
                    <a:pt x="7" y="10"/>
                    <a:pt x="7" y="6"/>
                  </a:cubicBezTo>
                  <a:close/>
                </a:path>
              </a:pathLst>
            </a:custGeom>
            <a:grpFill/>
            <a:ln>
              <a:solidFill>
                <a:schemeClr val="accent2"/>
              </a:solidFill>
            </a:ln>
            <a:extLst/>
          </p:spPr>
          <p:txBody>
            <a:bodyPr vert="horz" wrap="square" lIns="121882" tIns="60941" rIns="121882" bIns="60941"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399"/>
            </a:p>
          </p:txBody>
        </p:sp>
        <p:sp>
          <p:nvSpPr>
            <p:cNvPr id="27" name="Freeform 23"/>
            <p:cNvSpPr>
              <a:spLocks/>
            </p:cNvSpPr>
            <p:nvPr/>
          </p:nvSpPr>
          <p:spPr bwMode="auto">
            <a:xfrm>
              <a:off x="4021" y="2015"/>
              <a:ext cx="109" cy="59"/>
            </a:xfrm>
            <a:custGeom>
              <a:avLst/>
              <a:gdLst>
                <a:gd name="T0" fmla="*/ 0 w 46"/>
                <a:gd name="T1" fmla="*/ 22 h 25"/>
                <a:gd name="T2" fmla="*/ 0 w 46"/>
                <a:gd name="T3" fmla="*/ 22 h 25"/>
                <a:gd name="T4" fmla="*/ 3 w 46"/>
                <a:gd name="T5" fmla="*/ 25 h 25"/>
                <a:gd name="T6" fmla="*/ 42 w 46"/>
                <a:gd name="T7" fmla="*/ 9 h 25"/>
                <a:gd name="T8" fmla="*/ 40 w 46"/>
                <a:gd name="T9" fmla="*/ 3 h 25"/>
                <a:gd name="T10" fmla="*/ 5 w 46"/>
                <a:gd name="T11" fmla="*/ 17 h 25"/>
                <a:gd name="T12" fmla="*/ 7 w 46"/>
                <a:gd name="T13" fmla="*/ 20 h 25"/>
                <a:gd name="T14" fmla="*/ 7 w 46"/>
                <a:gd name="T15" fmla="*/ 19 h 25"/>
                <a:gd name="T16" fmla="*/ 0 w 46"/>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5">
                  <a:moveTo>
                    <a:pt x="0" y="22"/>
                  </a:moveTo>
                  <a:cubicBezTo>
                    <a:pt x="0" y="22"/>
                    <a:pt x="0" y="22"/>
                    <a:pt x="0" y="22"/>
                  </a:cubicBezTo>
                  <a:cubicBezTo>
                    <a:pt x="0" y="24"/>
                    <a:pt x="1" y="25"/>
                    <a:pt x="3" y="25"/>
                  </a:cubicBezTo>
                  <a:cubicBezTo>
                    <a:pt x="17" y="25"/>
                    <a:pt x="31" y="17"/>
                    <a:pt x="42" y="9"/>
                  </a:cubicBezTo>
                  <a:cubicBezTo>
                    <a:pt x="46" y="7"/>
                    <a:pt x="45" y="0"/>
                    <a:pt x="40" y="3"/>
                  </a:cubicBezTo>
                  <a:cubicBezTo>
                    <a:pt x="30" y="10"/>
                    <a:pt x="17" y="17"/>
                    <a:pt x="5" y="17"/>
                  </a:cubicBezTo>
                  <a:cubicBezTo>
                    <a:pt x="5" y="18"/>
                    <a:pt x="6" y="19"/>
                    <a:pt x="7" y="20"/>
                  </a:cubicBezTo>
                  <a:cubicBezTo>
                    <a:pt x="7" y="20"/>
                    <a:pt x="7" y="20"/>
                    <a:pt x="7" y="19"/>
                  </a:cubicBezTo>
                  <a:cubicBezTo>
                    <a:pt x="7" y="14"/>
                    <a:pt x="0" y="18"/>
                    <a:pt x="0" y="22"/>
                  </a:cubicBezTo>
                  <a:close/>
                </a:path>
              </a:pathLst>
            </a:custGeom>
            <a:grpFill/>
            <a:ln>
              <a:solidFill>
                <a:schemeClr val="accent2"/>
              </a:solidFill>
            </a:ln>
            <a:extLst/>
          </p:spPr>
          <p:txBody>
            <a:bodyPr vert="horz" wrap="square" lIns="121882" tIns="60941" rIns="121882" bIns="60941"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399"/>
            </a:p>
          </p:txBody>
        </p:sp>
        <p:sp>
          <p:nvSpPr>
            <p:cNvPr id="28" name="Freeform 24"/>
            <p:cNvSpPr>
              <a:spLocks/>
            </p:cNvSpPr>
            <p:nvPr/>
          </p:nvSpPr>
          <p:spPr bwMode="auto">
            <a:xfrm>
              <a:off x="4050" y="2008"/>
              <a:ext cx="121" cy="100"/>
            </a:xfrm>
            <a:custGeom>
              <a:avLst/>
              <a:gdLst>
                <a:gd name="T0" fmla="*/ 5 w 51"/>
                <a:gd name="T1" fmla="*/ 26 h 42"/>
                <a:gd name="T2" fmla="*/ 5 w 51"/>
                <a:gd name="T3" fmla="*/ 26 h 42"/>
                <a:gd name="T4" fmla="*/ 3 w 51"/>
                <a:gd name="T5" fmla="*/ 24 h 42"/>
                <a:gd name="T6" fmla="*/ 20 w 51"/>
                <a:gd name="T7" fmla="*/ 39 h 42"/>
                <a:gd name="T8" fmla="*/ 42 w 51"/>
                <a:gd name="T9" fmla="*/ 39 h 42"/>
                <a:gd name="T10" fmla="*/ 50 w 51"/>
                <a:gd name="T11" fmla="*/ 23 h 42"/>
                <a:gd name="T12" fmla="*/ 43 w 51"/>
                <a:gd name="T13" fmla="*/ 12 h 42"/>
                <a:gd name="T14" fmla="*/ 36 w 51"/>
                <a:gd name="T15" fmla="*/ 2 h 42"/>
                <a:gd name="T16" fmla="*/ 32 w 51"/>
                <a:gd name="T17" fmla="*/ 8 h 42"/>
                <a:gd name="T18" fmla="*/ 36 w 51"/>
                <a:gd name="T19" fmla="*/ 15 h 42"/>
                <a:gd name="T20" fmla="*/ 38 w 51"/>
                <a:gd name="T21" fmla="*/ 33 h 42"/>
                <a:gd name="T22" fmla="*/ 9 w 51"/>
                <a:gd name="T23" fmla="*/ 20 h 42"/>
                <a:gd name="T24" fmla="*/ 7 w 51"/>
                <a:gd name="T25" fmla="*/ 19 h 42"/>
                <a:gd name="T26" fmla="*/ 6 w 51"/>
                <a:gd name="T27" fmla="*/ 19 h 42"/>
                <a:gd name="T28" fmla="*/ 5 w 51"/>
                <a:gd name="T29" fmla="*/ 2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42">
                  <a:moveTo>
                    <a:pt x="5" y="26"/>
                  </a:moveTo>
                  <a:cubicBezTo>
                    <a:pt x="5" y="26"/>
                    <a:pt x="5" y="26"/>
                    <a:pt x="5" y="26"/>
                  </a:cubicBezTo>
                  <a:cubicBezTo>
                    <a:pt x="5" y="26"/>
                    <a:pt x="4" y="25"/>
                    <a:pt x="3" y="24"/>
                  </a:cubicBezTo>
                  <a:cubicBezTo>
                    <a:pt x="6" y="32"/>
                    <a:pt x="12" y="37"/>
                    <a:pt x="20" y="39"/>
                  </a:cubicBezTo>
                  <a:cubicBezTo>
                    <a:pt x="25" y="41"/>
                    <a:pt x="37" y="42"/>
                    <a:pt x="42" y="39"/>
                  </a:cubicBezTo>
                  <a:cubicBezTo>
                    <a:pt x="47" y="35"/>
                    <a:pt x="51" y="29"/>
                    <a:pt x="50" y="23"/>
                  </a:cubicBezTo>
                  <a:cubicBezTo>
                    <a:pt x="49" y="18"/>
                    <a:pt x="46" y="15"/>
                    <a:pt x="43" y="12"/>
                  </a:cubicBezTo>
                  <a:cubicBezTo>
                    <a:pt x="41" y="9"/>
                    <a:pt x="39" y="4"/>
                    <a:pt x="36" y="2"/>
                  </a:cubicBezTo>
                  <a:cubicBezTo>
                    <a:pt x="33" y="0"/>
                    <a:pt x="28" y="6"/>
                    <a:pt x="32" y="8"/>
                  </a:cubicBezTo>
                  <a:cubicBezTo>
                    <a:pt x="33" y="9"/>
                    <a:pt x="35" y="14"/>
                    <a:pt x="36" y="15"/>
                  </a:cubicBezTo>
                  <a:cubicBezTo>
                    <a:pt x="39" y="19"/>
                    <a:pt x="49" y="31"/>
                    <a:pt x="38" y="33"/>
                  </a:cubicBezTo>
                  <a:cubicBezTo>
                    <a:pt x="27" y="35"/>
                    <a:pt x="14" y="31"/>
                    <a:pt x="9" y="20"/>
                  </a:cubicBezTo>
                  <a:cubicBezTo>
                    <a:pt x="9" y="19"/>
                    <a:pt x="8" y="19"/>
                    <a:pt x="7" y="19"/>
                  </a:cubicBezTo>
                  <a:cubicBezTo>
                    <a:pt x="7" y="19"/>
                    <a:pt x="7" y="19"/>
                    <a:pt x="6" y="19"/>
                  </a:cubicBezTo>
                  <a:cubicBezTo>
                    <a:pt x="3" y="19"/>
                    <a:pt x="0" y="26"/>
                    <a:pt x="5" y="26"/>
                  </a:cubicBezTo>
                  <a:close/>
                </a:path>
              </a:pathLst>
            </a:custGeom>
            <a:grpFill/>
            <a:ln>
              <a:solidFill>
                <a:schemeClr val="accent2"/>
              </a:solidFill>
            </a:ln>
            <a:extLst/>
          </p:spPr>
          <p:txBody>
            <a:bodyPr vert="horz" wrap="square" lIns="121882" tIns="60941" rIns="121882" bIns="60941"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399"/>
            </a:p>
          </p:txBody>
        </p:sp>
        <p:sp>
          <p:nvSpPr>
            <p:cNvPr id="29" name="Freeform 25"/>
            <p:cNvSpPr>
              <a:spLocks/>
            </p:cNvSpPr>
            <p:nvPr/>
          </p:nvSpPr>
          <p:spPr bwMode="auto">
            <a:xfrm>
              <a:off x="4090" y="2039"/>
              <a:ext cx="40" cy="42"/>
            </a:xfrm>
            <a:custGeom>
              <a:avLst/>
              <a:gdLst>
                <a:gd name="T0" fmla="*/ 2 w 17"/>
                <a:gd name="T1" fmla="*/ 7 h 18"/>
                <a:gd name="T2" fmla="*/ 8 w 17"/>
                <a:gd name="T3" fmla="*/ 12 h 18"/>
                <a:gd name="T4" fmla="*/ 12 w 17"/>
                <a:gd name="T5" fmla="*/ 17 h 18"/>
                <a:gd name="T6" fmla="*/ 17 w 17"/>
                <a:gd name="T7" fmla="*/ 14 h 18"/>
                <a:gd name="T8" fmla="*/ 15 w 17"/>
                <a:gd name="T9" fmla="*/ 10 h 18"/>
                <a:gd name="T10" fmla="*/ 15 w 17"/>
                <a:gd name="T11" fmla="*/ 9 h 18"/>
                <a:gd name="T12" fmla="*/ 14 w 17"/>
                <a:gd name="T13" fmla="*/ 8 h 18"/>
                <a:gd name="T14" fmla="*/ 13 w 17"/>
                <a:gd name="T15" fmla="*/ 5 h 18"/>
                <a:gd name="T16" fmla="*/ 7 w 17"/>
                <a:gd name="T17" fmla="*/ 1 h 18"/>
                <a:gd name="T18" fmla="*/ 2 w 17"/>
                <a:gd name="T19" fmla="*/ 3 h 18"/>
                <a:gd name="T20" fmla="*/ 2 w 17"/>
                <a:gd name="T21"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2" y="7"/>
                  </a:moveTo>
                  <a:cubicBezTo>
                    <a:pt x="4" y="9"/>
                    <a:pt x="7" y="10"/>
                    <a:pt x="8" y="12"/>
                  </a:cubicBezTo>
                  <a:cubicBezTo>
                    <a:pt x="9" y="14"/>
                    <a:pt x="10" y="16"/>
                    <a:pt x="12" y="17"/>
                  </a:cubicBezTo>
                  <a:cubicBezTo>
                    <a:pt x="14" y="18"/>
                    <a:pt x="16" y="16"/>
                    <a:pt x="17" y="14"/>
                  </a:cubicBezTo>
                  <a:cubicBezTo>
                    <a:pt x="17" y="12"/>
                    <a:pt x="17" y="11"/>
                    <a:pt x="15" y="10"/>
                  </a:cubicBezTo>
                  <a:cubicBezTo>
                    <a:pt x="16" y="10"/>
                    <a:pt x="15" y="10"/>
                    <a:pt x="15" y="9"/>
                  </a:cubicBezTo>
                  <a:cubicBezTo>
                    <a:pt x="15" y="9"/>
                    <a:pt x="15" y="8"/>
                    <a:pt x="14" y="8"/>
                  </a:cubicBezTo>
                  <a:cubicBezTo>
                    <a:pt x="14" y="7"/>
                    <a:pt x="13" y="6"/>
                    <a:pt x="13" y="5"/>
                  </a:cubicBezTo>
                  <a:cubicBezTo>
                    <a:pt x="11" y="3"/>
                    <a:pt x="9" y="2"/>
                    <a:pt x="7" y="1"/>
                  </a:cubicBezTo>
                  <a:cubicBezTo>
                    <a:pt x="5" y="0"/>
                    <a:pt x="3" y="1"/>
                    <a:pt x="2" y="3"/>
                  </a:cubicBezTo>
                  <a:cubicBezTo>
                    <a:pt x="1" y="4"/>
                    <a:pt x="0" y="7"/>
                    <a:pt x="2" y="7"/>
                  </a:cubicBezTo>
                  <a:close/>
                </a:path>
              </a:pathLst>
            </a:custGeom>
            <a:grpFill/>
            <a:ln>
              <a:solidFill>
                <a:schemeClr val="accent2"/>
              </a:solidFill>
            </a:ln>
            <a:extLst/>
          </p:spPr>
          <p:txBody>
            <a:bodyPr vert="horz" wrap="square" lIns="121882" tIns="60941" rIns="121882" bIns="60941"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399"/>
            </a:p>
          </p:txBody>
        </p:sp>
      </p:grpSp>
      <p:grpSp>
        <p:nvGrpSpPr>
          <p:cNvPr id="30" name="Group 37">
            <a:extLst>
              <a:ext uri="{FF2B5EF4-FFF2-40B4-BE49-F238E27FC236}">
                <a16:creationId xmlns:a16="http://schemas.microsoft.com/office/drawing/2014/main" xmlns="" id="{DFFFE2B2-9F74-4999-BD9D-315C6DBC7AD8}"/>
              </a:ext>
            </a:extLst>
          </p:cNvPr>
          <p:cNvGrpSpPr/>
          <p:nvPr/>
        </p:nvGrpSpPr>
        <p:grpSpPr>
          <a:xfrm>
            <a:off x="1437380" y="601729"/>
            <a:ext cx="939315" cy="132435"/>
            <a:chOff x="10811887" y="2519530"/>
            <a:chExt cx="2273141" cy="320492"/>
          </a:xfrm>
        </p:grpSpPr>
        <p:sp>
          <p:nvSpPr>
            <p:cNvPr id="31" name="Oval 38">
              <a:extLst>
                <a:ext uri="{FF2B5EF4-FFF2-40B4-BE49-F238E27FC236}">
                  <a16:creationId xmlns:a16="http://schemas.microsoft.com/office/drawing/2014/main" xmlns="" id="{160E7197-9D24-4DCA-B866-3D40DC969516}"/>
                </a:ext>
              </a:extLst>
            </p:cNvPr>
            <p:cNvSpPr/>
            <p:nvPr/>
          </p:nvSpPr>
          <p:spPr>
            <a:xfrm>
              <a:off x="10811887" y="2519530"/>
              <a:ext cx="320492" cy="320492"/>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sp>
          <p:nvSpPr>
            <p:cNvPr id="32" name="Oval 39">
              <a:extLst>
                <a:ext uri="{FF2B5EF4-FFF2-40B4-BE49-F238E27FC236}">
                  <a16:creationId xmlns:a16="http://schemas.microsoft.com/office/drawing/2014/main" xmlns="" id="{1D7F8832-CF71-4C3E-A598-78F5EF03E266}"/>
                </a:ext>
              </a:extLst>
            </p:cNvPr>
            <p:cNvSpPr/>
            <p:nvPr/>
          </p:nvSpPr>
          <p:spPr>
            <a:xfrm>
              <a:off x="11188410" y="2519530"/>
              <a:ext cx="320492" cy="320492"/>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sp>
          <p:nvSpPr>
            <p:cNvPr id="33" name="Oval 40">
              <a:extLst>
                <a:ext uri="{FF2B5EF4-FFF2-40B4-BE49-F238E27FC236}">
                  <a16:creationId xmlns:a16="http://schemas.microsoft.com/office/drawing/2014/main" xmlns="" id="{F886E11F-D82C-49D3-A8E5-AE527FBABA4A}"/>
                </a:ext>
              </a:extLst>
            </p:cNvPr>
            <p:cNvSpPr/>
            <p:nvPr/>
          </p:nvSpPr>
          <p:spPr>
            <a:xfrm>
              <a:off x="11583610" y="2519530"/>
              <a:ext cx="320492" cy="320492"/>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sp>
          <p:nvSpPr>
            <p:cNvPr id="34" name="Oval 41">
              <a:extLst>
                <a:ext uri="{FF2B5EF4-FFF2-40B4-BE49-F238E27FC236}">
                  <a16:creationId xmlns:a16="http://schemas.microsoft.com/office/drawing/2014/main" xmlns="" id="{DFBEA771-8960-4E4E-9DFB-7EEB45510C77}"/>
                </a:ext>
              </a:extLst>
            </p:cNvPr>
            <p:cNvSpPr/>
            <p:nvPr/>
          </p:nvSpPr>
          <p:spPr>
            <a:xfrm>
              <a:off x="11992813" y="2519530"/>
              <a:ext cx="320492" cy="320492"/>
            </a:xfrm>
            <a:prstGeom prst="ellipse">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sp>
          <p:nvSpPr>
            <p:cNvPr id="35" name="Oval 42">
              <a:extLst>
                <a:ext uri="{FF2B5EF4-FFF2-40B4-BE49-F238E27FC236}">
                  <a16:creationId xmlns:a16="http://schemas.microsoft.com/office/drawing/2014/main" xmlns="" id="{B61044AC-A4FC-4418-B216-F45103954369}"/>
                </a:ext>
              </a:extLst>
            </p:cNvPr>
            <p:cNvSpPr/>
            <p:nvPr/>
          </p:nvSpPr>
          <p:spPr>
            <a:xfrm>
              <a:off x="12369336" y="2519530"/>
              <a:ext cx="320492" cy="320492"/>
            </a:xfrm>
            <a:prstGeom prst="ellipse">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sp>
          <p:nvSpPr>
            <p:cNvPr id="36" name="Oval 43">
              <a:extLst>
                <a:ext uri="{FF2B5EF4-FFF2-40B4-BE49-F238E27FC236}">
                  <a16:creationId xmlns:a16="http://schemas.microsoft.com/office/drawing/2014/main" xmlns="" id="{930C968B-65E7-426B-A9FA-BC8D6F572818}"/>
                </a:ext>
              </a:extLst>
            </p:cNvPr>
            <p:cNvSpPr/>
            <p:nvPr/>
          </p:nvSpPr>
          <p:spPr>
            <a:xfrm>
              <a:off x="12764536" y="2519530"/>
              <a:ext cx="320492" cy="320492"/>
            </a:xfrm>
            <a:prstGeom prst="ellipse">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panose="02040502050405020303"/>
                <a:ea typeface="+mn-ea"/>
                <a:cs typeface="+mn-cs"/>
              </a:endParaRPr>
            </a:p>
          </p:txBody>
        </p:sp>
      </p:grpSp>
      <p:pic>
        <p:nvPicPr>
          <p:cNvPr id="37" name="內容版面配置區 36"/>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963575" y="986450"/>
            <a:ext cx="8835862" cy="5755050"/>
          </a:xfrm>
        </p:spPr>
      </p:pic>
    </p:spTree>
    <p:extLst>
      <p:ext uri="{BB962C8B-B14F-4D97-AF65-F5344CB8AC3E}">
        <p14:creationId xmlns:p14="http://schemas.microsoft.com/office/powerpoint/2010/main" val="886311847"/>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12122" y="258247"/>
            <a:ext cx="11167753" cy="1325563"/>
          </a:xfrm>
        </p:spPr>
        <p:txBody>
          <a:bodyPr>
            <a:normAutofit/>
          </a:bodyPr>
          <a:lstStyle/>
          <a:p>
            <a:r>
              <a:rPr lang="zh-TW" altLang="en-US" sz="3600" b="1" dirty="0" smtClean="0">
                <a:latin typeface="微軟正黑體" panose="020B0604030504040204" pitchFamily="34" charset="-120"/>
                <a:ea typeface="微軟正黑體" panose="020B0604030504040204" pitchFamily="34" charset="-120"/>
              </a:rPr>
              <a:t>臺南市十二年國民基本教育課程綱要國小彈性學習課程規劃建議措施 </a:t>
            </a:r>
            <a:r>
              <a:rPr lang="en-US" altLang="zh-TW" sz="3600" b="1" dirty="0" smtClean="0">
                <a:latin typeface="微軟正黑體" panose="020B0604030504040204" pitchFamily="34" charset="-120"/>
                <a:ea typeface="微軟正黑體" panose="020B0604030504040204" pitchFamily="34" charset="-120"/>
              </a:rPr>
              <a:t>(</a:t>
            </a:r>
            <a:r>
              <a:rPr lang="zh-TW" altLang="en-US" sz="3600" b="1" dirty="0" smtClean="0">
                <a:latin typeface="微軟正黑體" panose="020B0604030504040204" pitchFamily="34" charset="-120"/>
                <a:ea typeface="微軟正黑體" panose="020B0604030504040204" pitchFamily="34" charset="-120"/>
              </a:rPr>
              <a:t>英語及科技教育</a:t>
            </a:r>
            <a:r>
              <a:rPr lang="en-US" altLang="zh-TW" sz="3600" b="1" dirty="0" smtClean="0">
                <a:latin typeface="微軟正黑體" panose="020B0604030504040204" pitchFamily="34" charset="-120"/>
                <a:ea typeface="微軟正黑體" panose="020B0604030504040204" pitchFamily="34" charset="-120"/>
              </a:rPr>
              <a:t>) </a:t>
            </a:r>
            <a:endParaRPr lang="zh-TW" altLang="en-US" sz="3600" b="1" dirty="0">
              <a:latin typeface="微軟正黑體" panose="020B0604030504040204" pitchFamily="34" charset="-120"/>
              <a:ea typeface="微軟正黑體" panose="020B0604030504040204" pitchFamily="34" charset="-120"/>
            </a:endParaRPr>
          </a:p>
        </p:txBody>
      </p:sp>
      <p:pic>
        <p:nvPicPr>
          <p:cNvPr id="5" name="內容版面配置區 4"/>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1328057" y="2090798"/>
            <a:ext cx="9535885" cy="4504446"/>
          </a:xfrm>
        </p:spPr>
      </p:pic>
      <p:sp>
        <p:nvSpPr>
          <p:cNvPr id="6" name="矩形 5"/>
          <p:cNvSpPr/>
          <p:nvPr/>
        </p:nvSpPr>
        <p:spPr>
          <a:xfrm>
            <a:off x="838200" y="1583810"/>
            <a:ext cx="8471065" cy="400110"/>
          </a:xfrm>
          <a:prstGeom prst="rect">
            <a:avLst/>
          </a:prstGeom>
        </p:spPr>
        <p:txBody>
          <a:bodyPr wrap="square">
            <a:spAutoFit/>
          </a:bodyPr>
          <a:lstStyle/>
          <a:p>
            <a:r>
              <a:rPr lang="zh-TW" altLang="en-US" sz="2000" dirty="0" smtClean="0">
                <a:latin typeface="微軟正黑體" panose="020B0604030504040204" pitchFamily="34" charset="-120"/>
                <a:ea typeface="微軟正黑體" panose="020B0604030504040204" pitchFamily="34" charset="-120"/>
              </a:rPr>
              <a:t>依據中華民國</a:t>
            </a:r>
            <a:r>
              <a:rPr lang="en-US" altLang="zh-TW" sz="2000" dirty="0">
                <a:latin typeface="微軟正黑體" panose="020B0604030504040204" pitchFamily="34" charset="-120"/>
                <a:ea typeface="微軟正黑體" panose="020B0604030504040204" pitchFamily="34" charset="-120"/>
              </a:rPr>
              <a:t>107</a:t>
            </a:r>
            <a:r>
              <a:rPr lang="zh-TW" altLang="en-US" sz="2000" dirty="0">
                <a:latin typeface="微軟正黑體" panose="020B0604030504040204" pitchFamily="34" charset="-120"/>
                <a:ea typeface="微軟正黑體" panose="020B0604030504040204" pitchFamily="34" charset="-120"/>
              </a:rPr>
              <a:t>年</a:t>
            </a:r>
            <a:r>
              <a:rPr lang="en-US" altLang="zh-TW" sz="2000" dirty="0">
                <a:latin typeface="微軟正黑體" panose="020B0604030504040204" pitchFamily="34" charset="-120"/>
                <a:ea typeface="微軟正黑體" panose="020B0604030504040204" pitchFamily="34" charset="-120"/>
              </a:rPr>
              <a:t>7</a:t>
            </a:r>
            <a:r>
              <a:rPr lang="zh-TW" altLang="en-US" sz="2000" dirty="0">
                <a:latin typeface="微軟正黑體" panose="020B0604030504040204" pitchFamily="34" charset="-120"/>
                <a:ea typeface="微軟正黑體" panose="020B0604030504040204" pitchFamily="34" charset="-120"/>
              </a:rPr>
              <a:t>月</a:t>
            </a:r>
            <a:r>
              <a:rPr lang="en-US" altLang="zh-TW" sz="2000" dirty="0">
                <a:latin typeface="微軟正黑體" panose="020B0604030504040204" pitchFamily="34" charset="-120"/>
                <a:ea typeface="微軟正黑體" panose="020B0604030504040204" pitchFamily="34" charset="-120"/>
              </a:rPr>
              <a:t>4</a:t>
            </a:r>
            <a:r>
              <a:rPr lang="zh-TW" altLang="en-US" sz="2000" dirty="0">
                <a:latin typeface="微軟正黑體" panose="020B0604030504040204" pitchFamily="34" charset="-120"/>
                <a:ea typeface="微軟正黑體" panose="020B0604030504040204" pitchFamily="34" charset="-120"/>
              </a:rPr>
              <a:t>日 </a:t>
            </a:r>
            <a:r>
              <a:rPr lang="zh-TW" altLang="en-US" sz="2000" dirty="0" smtClean="0">
                <a:latin typeface="微軟正黑體" panose="020B0604030504040204" pitchFamily="34" charset="-120"/>
                <a:ea typeface="微軟正黑體" panose="020B0604030504040204" pitchFamily="34" charset="-120"/>
              </a:rPr>
              <a:t>南市</a:t>
            </a:r>
            <a:r>
              <a:rPr lang="zh-TW" altLang="en-US" sz="2000" dirty="0">
                <a:latin typeface="微軟正黑體" panose="020B0604030504040204" pitchFamily="34" charset="-120"/>
                <a:ea typeface="微軟正黑體" panose="020B0604030504040204" pitchFamily="34" charset="-120"/>
              </a:rPr>
              <a:t>教課</a:t>
            </a:r>
            <a:r>
              <a:rPr lang="en-US" altLang="zh-TW" sz="2000" dirty="0">
                <a:latin typeface="微軟正黑體" panose="020B0604030504040204" pitchFamily="34" charset="-120"/>
                <a:ea typeface="微軟正黑體" panose="020B0604030504040204" pitchFamily="34" charset="-120"/>
              </a:rPr>
              <a:t>(</a:t>
            </a:r>
            <a:r>
              <a:rPr lang="zh-TW" altLang="en-US" sz="2000" dirty="0">
                <a:latin typeface="微軟正黑體" panose="020B0604030504040204" pitchFamily="34" charset="-120"/>
                <a:ea typeface="微軟正黑體" panose="020B0604030504040204" pitchFamily="34" charset="-120"/>
              </a:rPr>
              <a:t>一</a:t>
            </a:r>
            <a:r>
              <a:rPr lang="en-US" altLang="zh-TW" sz="2000" dirty="0">
                <a:latin typeface="微軟正黑體" panose="020B0604030504040204" pitchFamily="34" charset="-120"/>
                <a:ea typeface="微軟正黑體" panose="020B0604030504040204" pitchFamily="34" charset="-120"/>
              </a:rPr>
              <a:t>)</a:t>
            </a:r>
            <a:r>
              <a:rPr lang="zh-TW" altLang="en-US" sz="2000" dirty="0">
                <a:latin typeface="微軟正黑體" panose="020B0604030504040204" pitchFamily="34" charset="-120"/>
                <a:ea typeface="微軟正黑體" panose="020B0604030504040204" pitchFamily="34" charset="-120"/>
              </a:rPr>
              <a:t>字第</a:t>
            </a:r>
            <a:r>
              <a:rPr lang="en-US" altLang="zh-TW" sz="2000" dirty="0">
                <a:latin typeface="微軟正黑體" panose="020B0604030504040204" pitchFamily="34" charset="-120"/>
                <a:ea typeface="微軟正黑體" panose="020B0604030504040204" pitchFamily="34" charset="-120"/>
              </a:rPr>
              <a:t>1070715928</a:t>
            </a:r>
            <a:r>
              <a:rPr lang="zh-TW" altLang="en-US" sz="2000" dirty="0">
                <a:latin typeface="微軟正黑體" panose="020B0604030504040204" pitchFamily="34" charset="-120"/>
                <a:ea typeface="微軟正黑體" panose="020B0604030504040204" pitchFamily="34" charset="-120"/>
              </a:rPr>
              <a:t>號 </a:t>
            </a:r>
          </a:p>
        </p:txBody>
      </p:sp>
    </p:spTree>
    <p:extLst>
      <p:ext uri="{BB962C8B-B14F-4D97-AF65-F5344CB8AC3E}">
        <p14:creationId xmlns:p14="http://schemas.microsoft.com/office/powerpoint/2010/main" val="956287643"/>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450016" y="16780"/>
            <a:ext cx="8911687" cy="1280890"/>
          </a:xfrm>
        </p:spPr>
        <p:txBody>
          <a:bodyPr>
            <a:normAutofit/>
          </a:bodyPr>
          <a:lstStyle/>
          <a:p>
            <a:r>
              <a:rPr lang="zh-TW" altLang="en-US" sz="4800" b="1" dirty="0" smtClean="0">
                <a:latin typeface="微軟正黑體" panose="020B0604030504040204" pitchFamily="34" charset="-120"/>
                <a:ea typeface="微軟正黑體" panose="020B0604030504040204" pitchFamily="34" charset="-120"/>
              </a:rPr>
              <a:t>教學</a:t>
            </a:r>
            <a:r>
              <a:rPr lang="en-US" altLang="zh-TW" sz="4800" b="1" dirty="0" smtClean="0">
                <a:latin typeface="微軟正黑體" panose="020B0604030504040204" pitchFamily="34" charset="-120"/>
                <a:ea typeface="微軟正黑體" panose="020B0604030504040204" pitchFamily="34" charset="-120"/>
              </a:rPr>
              <a:t>(</a:t>
            </a:r>
            <a:r>
              <a:rPr lang="zh-TW" altLang="en-US" sz="4800" b="1" dirty="0" smtClean="0">
                <a:latin typeface="微軟正黑體" panose="020B0604030504040204" pitchFamily="34" charset="-120"/>
                <a:ea typeface="微軟正黑體" panose="020B0604030504040204" pitchFamily="34" charset="-120"/>
              </a:rPr>
              <a:t>務</a:t>
            </a:r>
            <a:r>
              <a:rPr lang="en-US" altLang="zh-TW" sz="4800" b="1" dirty="0" smtClean="0">
                <a:latin typeface="微軟正黑體" panose="020B0604030504040204" pitchFamily="34" charset="-120"/>
                <a:ea typeface="微軟正黑體" panose="020B0604030504040204" pitchFamily="34" charset="-120"/>
              </a:rPr>
              <a:t>)</a:t>
            </a:r>
            <a:r>
              <a:rPr lang="zh-TW" altLang="en-US" sz="4800" b="1" dirty="0" smtClean="0">
                <a:latin typeface="微軟正黑體" panose="020B0604030504040204" pitchFamily="34" charset="-120"/>
                <a:ea typeface="微軟正黑體" panose="020B0604030504040204" pitchFamily="34" charset="-120"/>
              </a:rPr>
              <a:t>組長工作職掌</a:t>
            </a:r>
            <a:endParaRPr lang="zh-TW" altLang="en-US" sz="4800"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a:xfrm>
            <a:off x="641458" y="1297670"/>
            <a:ext cx="8570781" cy="4973053"/>
          </a:xfrm>
        </p:spPr>
        <p:txBody>
          <a:bodyPr>
            <a:noAutofit/>
          </a:bodyPr>
          <a:lstStyle/>
          <a:p>
            <a:r>
              <a:rPr lang="zh-TW" altLang="en-US" sz="3200" b="1" dirty="0" smtClean="0">
                <a:latin typeface="微軟正黑體" panose="020B0604030504040204" pitchFamily="34" charset="-120"/>
                <a:ea typeface="微軟正黑體" panose="020B0604030504040204" pitchFamily="34" charset="-120"/>
              </a:rPr>
              <a:t>編排配置全校課務</a:t>
            </a:r>
            <a:endParaRPr lang="en-US" altLang="zh-TW" sz="3200" b="1" dirty="0" smtClean="0">
              <a:latin typeface="微軟正黑體" panose="020B0604030504040204" pitchFamily="34" charset="-120"/>
              <a:ea typeface="微軟正黑體" panose="020B0604030504040204" pitchFamily="34" charset="-120"/>
            </a:endParaRPr>
          </a:p>
          <a:p>
            <a:r>
              <a:rPr lang="zh-TW" altLang="en-US" sz="3200" b="1" dirty="0" smtClean="0">
                <a:latin typeface="微軟正黑體" panose="020B0604030504040204" pitchFamily="34" charset="-120"/>
                <a:ea typeface="微軟正黑體" panose="020B0604030504040204" pitchFamily="34" charset="-120"/>
              </a:rPr>
              <a:t>各項兼代課鐘點費計算與請領</a:t>
            </a:r>
            <a:r>
              <a:rPr lang="en-US" altLang="zh-TW" sz="3200" b="1" dirty="0" smtClean="0">
                <a:latin typeface="微軟正黑體" panose="020B0604030504040204" pitchFamily="34" charset="-120"/>
                <a:ea typeface="微軟正黑體" panose="020B0604030504040204" pitchFamily="34" charset="-120"/>
              </a:rPr>
              <a:t>(</a:t>
            </a:r>
            <a:r>
              <a:rPr lang="zh-TW" altLang="en-US" sz="3200" b="1" dirty="0" smtClean="0">
                <a:latin typeface="微軟正黑體" panose="020B0604030504040204" pitchFamily="34" charset="-120"/>
                <a:ea typeface="微軟正黑體" panose="020B0604030504040204" pitchFamily="34" charset="-120"/>
              </a:rPr>
              <a:t>回兼、兼輔、不足節數、本語外聘</a:t>
            </a:r>
            <a:r>
              <a:rPr lang="en-US" altLang="zh-TW" sz="3200" b="1" dirty="0" smtClean="0">
                <a:latin typeface="微軟正黑體" panose="020B0604030504040204" pitchFamily="34" charset="-120"/>
                <a:ea typeface="微軟正黑體" panose="020B0604030504040204" pitchFamily="34" charset="-120"/>
              </a:rPr>
              <a:t>…)</a:t>
            </a:r>
          </a:p>
          <a:p>
            <a:r>
              <a:rPr lang="zh-TW" altLang="en-US" sz="3200" b="1" dirty="0" smtClean="0">
                <a:latin typeface="微軟正黑體" panose="020B0604030504040204" pitchFamily="34" charset="-120"/>
                <a:ea typeface="微軟正黑體" panose="020B0604030504040204" pitchFamily="34" charset="-120"/>
              </a:rPr>
              <a:t>辦理各項校內學藝競賽</a:t>
            </a:r>
            <a:endParaRPr lang="en-US" altLang="zh-TW" sz="3200" b="1" dirty="0" smtClean="0">
              <a:latin typeface="微軟正黑體" panose="020B0604030504040204" pitchFamily="34" charset="-120"/>
              <a:ea typeface="微軟正黑體" panose="020B0604030504040204" pitchFamily="34" charset="-120"/>
            </a:endParaRPr>
          </a:p>
          <a:p>
            <a:r>
              <a:rPr lang="zh-TW" altLang="en-US" sz="3200" b="1" dirty="0">
                <a:latin typeface="微軟正黑體" panose="020B0604030504040204" pitchFamily="34" charset="-120"/>
                <a:ea typeface="微軟正黑體" panose="020B0604030504040204" pitchFamily="34" charset="-120"/>
              </a:rPr>
              <a:t>彙</a:t>
            </a:r>
            <a:r>
              <a:rPr lang="zh-TW" altLang="en-US" sz="3200" b="1" dirty="0" smtClean="0">
                <a:latin typeface="微軟正黑體" panose="020B0604030504040204" pitchFamily="34" charset="-120"/>
                <a:ea typeface="微軟正黑體" panose="020B0604030504040204" pitchFamily="34" charset="-120"/>
              </a:rPr>
              <a:t>整檢核並說明課程計畫</a:t>
            </a:r>
            <a:endParaRPr lang="en-US" altLang="zh-TW" sz="3200" b="1" dirty="0" smtClean="0">
              <a:latin typeface="微軟正黑體" panose="020B0604030504040204" pitchFamily="34" charset="-120"/>
              <a:ea typeface="微軟正黑體" panose="020B0604030504040204" pitchFamily="34" charset="-120"/>
            </a:endParaRPr>
          </a:p>
          <a:p>
            <a:r>
              <a:rPr lang="zh-TW" altLang="en-US" sz="3200" b="1" dirty="0" smtClean="0">
                <a:latin typeface="微軟正黑體" panose="020B0604030504040204" pitchFamily="34" charset="-120"/>
                <a:ea typeface="微軟正黑體" panose="020B0604030504040204" pitchFamily="34" charset="-120"/>
              </a:rPr>
              <a:t>辦理各項課後班別及補助申請</a:t>
            </a:r>
            <a:endParaRPr lang="en-US" altLang="zh-TW" sz="3200" b="1" dirty="0" smtClean="0">
              <a:latin typeface="微軟正黑體" panose="020B0604030504040204" pitchFamily="34" charset="-120"/>
              <a:ea typeface="微軟正黑體" panose="020B0604030504040204" pitchFamily="34" charset="-120"/>
            </a:endParaRPr>
          </a:p>
          <a:p>
            <a:r>
              <a:rPr lang="zh-TW" altLang="en-US" sz="3200" b="1" dirty="0" smtClean="0">
                <a:latin typeface="微軟正黑體" panose="020B0604030504040204" pitchFamily="34" charset="-120"/>
                <a:ea typeface="微軟正黑體" panose="020B0604030504040204" pitchFamily="34" charset="-120"/>
              </a:rPr>
              <a:t>辦理各領域學習評量並彙整各項考試考卷及命題改進工作與試後分析彙整</a:t>
            </a:r>
            <a:endParaRPr lang="en-US" altLang="zh-TW" sz="3200" b="1" dirty="0" smtClean="0">
              <a:latin typeface="微軟正黑體" panose="020B0604030504040204" pitchFamily="34" charset="-120"/>
              <a:ea typeface="微軟正黑體" panose="020B0604030504040204" pitchFamily="34" charset="-120"/>
            </a:endParaRPr>
          </a:p>
          <a:p>
            <a:r>
              <a:rPr lang="zh-TW" altLang="en-US" sz="3200" b="1" dirty="0" smtClean="0">
                <a:latin typeface="微軟正黑體" panose="020B0604030504040204" pitchFamily="34" charset="-120"/>
                <a:ea typeface="微軟正黑體" panose="020B0604030504040204" pitchFamily="34" charset="-120"/>
              </a:rPr>
              <a:t>辦理教師調補課及</a:t>
            </a:r>
            <a:r>
              <a:rPr lang="zh-TW" altLang="en-US" sz="3200" b="1" dirty="0">
                <a:latin typeface="微軟正黑體" panose="020B0604030504040204" pitchFamily="34" charset="-120"/>
                <a:ea typeface="微軟正黑體" panose="020B0604030504040204" pitchFamily="34" charset="-120"/>
              </a:rPr>
              <a:t>調課</a:t>
            </a:r>
            <a:r>
              <a:rPr lang="zh-TW" altLang="en-US" sz="3200" b="1" dirty="0" smtClean="0">
                <a:latin typeface="微軟正黑體" panose="020B0604030504040204" pitchFamily="34" charset="-120"/>
                <a:ea typeface="微軟正黑體" panose="020B0604030504040204" pitchFamily="34" charset="-120"/>
              </a:rPr>
              <a:t>事宜</a:t>
            </a:r>
            <a:endParaRPr lang="zh-TW" altLang="en-US" sz="3200" b="1" dirty="0">
              <a:latin typeface="微軟正黑體" panose="020B0604030504040204" pitchFamily="34" charset="-120"/>
              <a:ea typeface="微軟正黑體" panose="020B0604030504040204" pitchFamily="34" charset="-120"/>
            </a:endParaRPr>
          </a:p>
        </p:txBody>
      </p:sp>
      <p:sp>
        <p:nvSpPr>
          <p:cNvPr id="4"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pic>
        <p:nvPicPr>
          <p:cNvPr id="5" name="PA_图片 2" descr="C:\Users\Administrator\Desktop\ad3f7e530655b8c404dc0be75b2a4c05.png"/>
          <p:cNvPicPr>
            <a:picLocks noChangeAspect="1" noChangeArrowheads="1"/>
          </p:cNvPicPr>
          <p:nvPr>
            <p:custDataLst>
              <p:tags r:id="rId1"/>
            </p:custDataLst>
          </p:nvPr>
        </p:nvPicPr>
        <p:blipFill>
          <a:blip r:embed="rId3" cstate="print">
            <a:extLst>
              <a:ext uri="{28A0092B-C50C-407E-A947-70E740481C1C}">
                <a14:useLocalDpi xmlns:a14="http://schemas.microsoft.com/office/drawing/2010/main" val="0"/>
              </a:ext>
            </a:extLst>
          </a:blip>
          <a:srcRect/>
          <a:stretch>
            <a:fillRect/>
          </a:stretch>
        </p:blipFill>
        <p:spPr bwMode="auto">
          <a:xfrm>
            <a:off x="7465325" y="1202281"/>
            <a:ext cx="4726675" cy="50684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065389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339"/>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矩形 1"/>
          <p:cNvSpPr>
            <a:spLocks noChangeArrowheads="1"/>
          </p:cNvSpPr>
          <p:nvPr/>
        </p:nvSpPr>
        <p:spPr bwMode="auto">
          <a:xfrm>
            <a:off x="1676400" y="1924050"/>
            <a:ext cx="1814513" cy="2590800"/>
          </a:xfrm>
          <a:prstGeom prst="rect">
            <a:avLst/>
          </a:prstGeom>
          <a:solidFill>
            <a:srgbClr val="A1BD7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A1BD70"/>
              </a:solidFill>
              <a:latin typeface="宋体" pitchFamily="2" charset="-122"/>
              <a:sym typeface="宋体" pitchFamily="2" charset="-122"/>
            </a:endParaRPr>
          </a:p>
        </p:txBody>
      </p:sp>
      <p:sp>
        <p:nvSpPr>
          <p:cNvPr id="6147" name="矩形 38"/>
          <p:cNvSpPr>
            <a:spLocks noChangeArrowheads="1"/>
          </p:cNvSpPr>
          <p:nvPr/>
        </p:nvSpPr>
        <p:spPr bwMode="auto">
          <a:xfrm>
            <a:off x="4064000" y="1924050"/>
            <a:ext cx="1814513" cy="2590800"/>
          </a:xfrm>
          <a:prstGeom prst="rect">
            <a:avLst/>
          </a:prstGeom>
          <a:solidFill>
            <a:srgbClr val="F58D76"/>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6148" name="矩形 39"/>
          <p:cNvSpPr>
            <a:spLocks noChangeArrowheads="1"/>
          </p:cNvSpPr>
          <p:nvPr/>
        </p:nvSpPr>
        <p:spPr bwMode="auto">
          <a:xfrm>
            <a:off x="6477000" y="1924050"/>
            <a:ext cx="1816100" cy="2590800"/>
          </a:xfrm>
          <a:prstGeom prst="rect">
            <a:avLst/>
          </a:prstGeom>
          <a:solidFill>
            <a:srgbClr val="A37F67"/>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6149" name="矩形 40"/>
          <p:cNvSpPr>
            <a:spLocks noChangeArrowheads="1"/>
          </p:cNvSpPr>
          <p:nvPr/>
        </p:nvSpPr>
        <p:spPr bwMode="auto">
          <a:xfrm>
            <a:off x="8891588" y="1924050"/>
            <a:ext cx="1814512" cy="2590800"/>
          </a:xfrm>
          <a:prstGeom prst="rect">
            <a:avLst/>
          </a:prstGeom>
          <a:solidFill>
            <a:srgbClr val="FFDD6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
        <p:nvSpPr>
          <p:cNvPr id="6150" name="任意多边形 54"/>
          <p:cNvSpPr>
            <a:spLocks noChangeArrowheads="1"/>
          </p:cNvSpPr>
          <p:nvPr/>
        </p:nvSpPr>
        <p:spPr bwMode="auto">
          <a:xfrm>
            <a:off x="6865938" y="4051300"/>
            <a:ext cx="925512" cy="925513"/>
          </a:xfrm>
          <a:custGeom>
            <a:avLst/>
            <a:gdLst>
              <a:gd name="T0" fmla="*/ 462702 w 925404"/>
              <a:gd name="T1" fmla="*/ 0 h 925404"/>
              <a:gd name="T2" fmla="*/ 925404 w 925404"/>
              <a:gd name="T3" fmla="*/ 462702 h 925404"/>
              <a:gd name="T4" fmla="*/ 462702 w 925404"/>
              <a:gd name="T5" fmla="*/ 925404 h 925404"/>
              <a:gd name="T6" fmla="*/ 0 w 925404"/>
              <a:gd name="T7" fmla="*/ 462702 h 925404"/>
              <a:gd name="T8" fmla="*/ 462702 w 925404"/>
              <a:gd name="T9" fmla="*/ 0 h 925404"/>
              <a:gd name="T10" fmla="*/ 0 60000 65536"/>
              <a:gd name="T11" fmla="*/ 0 60000 65536"/>
              <a:gd name="T12" fmla="*/ 0 60000 65536"/>
              <a:gd name="T13" fmla="*/ 0 60000 65536"/>
              <a:gd name="T14" fmla="*/ 0 60000 65536"/>
              <a:gd name="T15" fmla="*/ 0 w 925404"/>
              <a:gd name="T16" fmla="*/ 0 h 925404"/>
              <a:gd name="T17" fmla="*/ 925404 w 925404"/>
              <a:gd name="T18" fmla="*/ 925404 h 925404"/>
            </a:gdLst>
            <a:ahLst/>
            <a:cxnLst>
              <a:cxn ang="T10">
                <a:pos x="T0" y="T1"/>
              </a:cxn>
              <a:cxn ang="T11">
                <a:pos x="T2" y="T3"/>
              </a:cxn>
              <a:cxn ang="T12">
                <a:pos x="T4" y="T5"/>
              </a:cxn>
              <a:cxn ang="T13">
                <a:pos x="T6" y="T7"/>
              </a:cxn>
              <a:cxn ang="T14">
                <a:pos x="T8" y="T9"/>
              </a:cxn>
            </a:cxnLst>
            <a:rect l="T15" t="T16" r="T17" b="T18"/>
            <a:pathLst>
              <a:path w="925404" h="925404">
                <a:moveTo>
                  <a:pt x="462702" y="0"/>
                </a:moveTo>
                <a:cubicBezTo>
                  <a:pt x="718245" y="0"/>
                  <a:pt x="925404" y="207159"/>
                  <a:pt x="925404" y="462702"/>
                </a:cubicBezTo>
                <a:cubicBezTo>
                  <a:pt x="925404" y="718245"/>
                  <a:pt x="718245" y="925404"/>
                  <a:pt x="462702" y="925404"/>
                </a:cubicBezTo>
                <a:cubicBezTo>
                  <a:pt x="207159" y="925404"/>
                  <a:pt x="0" y="718245"/>
                  <a:pt x="0" y="462702"/>
                </a:cubicBezTo>
                <a:cubicBezTo>
                  <a:pt x="0" y="207159"/>
                  <a:pt x="207159" y="0"/>
                  <a:pt x="462702" y="0"/>
                </a:cubicBezTo>
                <a:close/>
              </a:path>
            </a:pathLst>
          </a:custGeom>
          <a:solidFill>
            <a:srgbClr val="A37F67"/>
          </a:solidFill>
          <a:ln w="69850" cap="flat" cmpd="sng">
            <a:solidFill>
              <a:srgbClr val="FFF6E7"/>
            </a:solidFill>
            <a:bevel/>
            <a:headEnd/>
            <a:tailEnd/>
          </a:ln>
        </p:spPr>
        <p:txBody>
          <a:bodyPr anchor="ctr"/>
          <a:lstStyle/>
          <a:p>
            <a:pPr algn="ctr"/>
            <a:endParaRPr lang="zh-CN" altLang="zh-CN">
              <a:solidFill>
                <a:srgbClr val="FFFFFF"/>
              </a:solidFill>
              <a:latin typeface="宋体" pitchFamily="2" charset="-122"/>
              <a:sym typeface="宋体" pitchFamily="2" charset="-122"/>
            </a:endParaRPr>
          </a:p>
        </p:txBody>
      </p:sp>
      <p:sp>
        <p:nvSpPr>
          <p:cNvPr id="6151" name="任意多边形 50"/>
          <p:cNvSpPr>
            <a:spLocks noChangeArrowheads="1"/>
          </p:cNvSpPr>
          <p:nvPr/>
        </p:nvSpPr>
        <p:spPr bwMode="auto">
          <a:xfrm>
            <a:off x="2120900" y="4051300"/>
            <a:ext cx="925513" cy="925513"/>
          </a:xfrm>
          <a:custGeom>
            <a:avLst/>
            <a:gdLst>
              <a:gd name="T0" fmla="*/ 462702 w 925404"/>
              <a:gd name="T1" fmla="*/ 0 h 925404"/>
              <a:gd name="T2" fmla="*/ 925404 w 925404"/>
              <a:gd name="T3" fmla="*/ 462702 h 925404"/>
              <a:gd name="T4" fmla="*/ 462702 w 925404"/>
              <a:gd name="T5" fmla="*/ 925404 h 925404"/>
              <a:gd name="T6" fmla="*/ 0 w 925404"/>
              <a:gd name="T7" fmla="*/ 462702 h 925404"/>
              <a:gd name="T8" fmla="*/ 462702 w 925404"/>
              <a:gd name="T9" fmla="*/ 0 h 925404"/>
              <a:gd name="T10" fmla="*/ 0 60000 65536"/>
              <a:gd name="T11" fmla="*/ 0 60000 65536"/>
              <a:gd name="T12" fmla="*/ 0 60000 65536"/>
              <a:gd name="T13" fmla="*/ 0 60000 65536"/>
              <a:gd name="T14" fmla="*/ 0 60000 65536"/>
              <a:gd name="T15" fmla="*/ 0 w 925404"/>
              <a:gd name="T16" fmla="*/ 0 h 925404"/>
              <a:gd name="T17" fmla="*/ 925404 w 925404"/>
              <a:gd name="T18" fmla="*/ 925404 h 925404"/>
            </a:gdLst>
            <a:ahLst/>
            <a:cxnLst>
              <a:cxn ang="T10">
                <a:pos x="T0" y="T1"/>
              </a:cxn>
              <a:cxn ang="T11">
                <a:pos x="T2" y="T3"/>
              </a:cxn>
              <a:cxn ang="T12">
                <a:pos x="T4" y="T5"/>
              </a:cxn>
              <a:cxn ang="T13">
                <a:pos x="T6" y="T7"/>
              </a:cxn>
              <a:cxn ang="T14">
                <a:pos x="T8" y="T9"/>
              </a:cxn>
            </a:cxnLst>
            <a:rect l="T15" t="T16" r="T17" b="T18"/>
            <a:pathLst>
              <a:path w="925404" h="925404">
                <a:moveTo>
                  <a:pt x="462702" y="0"/>
                </a:moveTo>
                <a:cubicBezTo>
                  <a:pt x="718245" y="0"/>
                  <a:pt x="925404" y="207159"/>
                  <a:pt x="925404" y="462702"/>
                </a:cubicBezTo>
                <a:cubicBezTo>
                  <a:pt x="925404" y="718245"/>
                  <a:pt x="718245" y="925404"/>
                  <a:pt x="462702" y="925404"/>
                </a:cubicBezTo>
                <a:cubicBezTo>
                  <a:pt x="207159" y="925404"/>
                  <a:pt x="0" y="718245"/>
                  <a:pt x="0" y="462702"/>
                </a:cubicBezTo>
                <a:cubicBezTo>
                  <a:pt x="0" y="207159"/>
                  <a:pt x="207159" y="0"/>
                  <a:pt x="462702" y="0"/>
                </a:cubicBezTo>
                <a:close/>
              </a:path>
            </a:pathLst>
          </a:custGeom>
          <a:solidFill>
            <a:srgbClr val="A1BD70"/>
          </a:solidFill>
          <a:ln w="69850" cap="flat" cmpd="sng">
            <a:solidFill>
              <a:srgbClr val="FFF6E7"/>
            </a:solidFill>
            <a:bevel/>
            <a:headEnd/>
            <a:tailEnd/>
          </a:ln>
        </p:spPr>
        <p:txBody>
          <a:bodyPr anchor="ctr"/>
          <a:lstStyle/>
          <a:p>
            <a:pPr algn="ctr"/>
            <a:endParaRPr lang="zh-CN" altLang="zh-CN">
              <a:solidFill>
                <a:srgbClr val="FFFFFF"/>
              </a:solidFill>
              <a:latin typeface="宋体" pitchFamily="2" charset="-122"/>
              <a:sym typeface="宋体" pitchFamily="2" charset="-122"/>
            </a:endParaRPr>
          </a:p>
        </p:txBody>
      </p:sp>
      <p:sp>
        <p:nvSpPr>
          <p:cNvPr id="6152" name="任意多边形 49"/>
          <p:cNvSpPr>
            <a:spLocks noChangeArrowheads="1"/>
          </p:cNvSpPr>
          <p:nvPr/>
        </p:nvSpPr>
        <p:spPr bwMode="auto">
          <a:xfrm>
            <a:off x="9312275" y="4051300"/>
            <a:ext cx="923925" cy="925513"/>
          </a:xfrm>
          <a:custGeom>
            <a:avLst/>
            <a:gdLst>
              <a:gd name="T0" fmla="*/ 462702 w 925404"/>
              <a:gd name="T1" fmla="*/ 0 h 925404"/>
              <a:gd name="T2" fmla="*/ 925404 w 925404"/>
              <a:gd name="T3" fmla="*/ 462702 h 925404"/>
              <a:gd name="T4" fmla="*/ 462702 w 925404"/>
              <a:gd name="T5" fmla="*/ 925404 h 925404"/>
              <a:gd name="T6" fmla="*/ 0 w 925404"/>
              <a:gd name="T7" fmla="*/ 462702 h 925404"/>
              <a:gd name="T8" fmla="*/ 462702 w 925404"/>
              <a:gd name="T9" fmla="*/ 0 h 925404"/>
              <a:gd name="T10" fmla="*/ 0 60000 65536"/>
              <a:gd name="T11" fmla="*/ 0 60000 65536"/>
              <a:gd name="T12" fmla="*/ 0 60000 65536"/>
              <a:gd name="T13" fmla="*/ 0 60000 65536"/>
              <a:gd name="T14" fmla="*/ 0 60000 65536"/>
              <a:gd name="T15" fmla="*/ 0 w 925404"/>
              <a:gd name="T16" fmla="*/ 0 h 925404"/>
              <a:gd name="T17" fmla="*/ 925404 w 925404"/>
              <a:gd name="T18" fmla="*/ 925404 h 925404"/>
            </a:gdLst>
            <a:ahLst/>
            <a:cxnLst>
              <a:cxn ang="T10">
                <a:pos x="T0" y="T1"/>
              </a:cxn>
              <a:cxn ang="T11">
                <a:pos x="T2" y="T3"/>
              </a:cxn>
              <a:cxn ang="T12">
                <a:pos x="T4" y="T5"/>
              </a:cxn>
              <a:cxn ang="T13">
                <a:pos x="T6" y="T7"/>
              </a:cxn>
              <a:cxn ang="T14">
                <a:pos x="T8" y="T9"/>
              </a:cxn>
            </a:cxnLst>
            <a:rect l="T15" t="T16" r="T17" b="T18"/>
            <a:pathLst>
              <a:path w="925404" h="925404">
                <a:moveTo>
                  <a:pt x="462702" y="0"/>
                </a:moveTo>
                <a:cubicBezTo>
                  <a:pt x="718245" y="0"/>
                  <a:pt x="925404" y="207159"/>
                  <a:pt x="925404" y="462702"/>
                </a:cubicBezTo>
                <a:cubicBezTo>
                  <a:pt x="925404" y="718245"/>
                  <a:pt x="718245" y="925404"/>
                  <a:pt x="462702" y="925404"/>
                </a:cubicBezTo>
                <a:cubicBezTo>
                  <a:pt x="207159" y="925404"/>
                  <a:pt x="0" y="718245"/>
                  <a:pt x="0" y="462702"/>
                </a:cubicBezTo>
                <a:cubicBezTo>
                  <a:pt x="0" y="207159"/>
                  <a:pt x="207159" y="0"/>
                  <a:pt x="462702" y="0"/>
                </a:cubicBezTo>
                <a:close/>
              </a:path>
            </a:pathLst>
          </a:custGeom>
          <a:solidFill>
            <a:srgbClr val="FFDD6C"/>
          </a:solidFill>
          <a:ln w="69850" cap="flat" cmpd="sng">
            <a:solidFill>
              <a:srgbClr val="FFF6E7"/>
            </a:solidFill>
            <a:bevel/>
            <a:headEnd/>
            <a:tailEnd/>
          </a:ln>
        </p:spPr>
        <p:txBody>
          <a:bodyPr anchor="ctr"/>
          <a:lstStyle/>
          <a:p>
            <a:pPr algn="ctr"/>
            <a:endParaRPr lang="zh-CN" altLang="zh-CN">
              <a:solidFill>
                <a:srgbClr val="FFFFFF"/>
              </a:solidFill>
              <a:latin typeface="宋体" pitchFamily="2" charset="-122"/>
              <a:sym typeface="宋体" pitchFamily="2" charset="-122"/>
            </a:endParaRPr>
          </a:p>
        </p:txBody>
      </p:sp>
      <p:sp>
        <p:nvSpPr>
          <p:cNvPr id="6153" name="任意多边形 48"/>
          <p:cNvSpPr>
            <a:spLocks noChangeArrowheads="1"/>
          </p:cNvSpPr>
          <p:nvPr/>
        </p:nvSpPr>
        <p:spPr bwMode="auto">
          <a:xfrm>
            <a:off x="4508500" y="4051300"/>
            <a:ext cx="925513" cy="925513"/>
          </a:xfrm>
          <a:custGeom>
            <a:avLst/>
            <a:gdLst>
              <a:gd name="T0" fmla="*/ 462702 w 925404"/>
              <a:gd name="T1" fmla="*/ 0 h 925404"/>
              <a:gd name="T2" fmla="*/ 925404 w 925404"/>
              <a:gd name="T3" fmla="*/ 462702 h 925404"/>
              <a:gd name="T4" fmla="*/ 462702 w 925404"/>
              <a:gd name="T5" fmla="*/ 925404 h 925404"/>
              <a:gd name="T6" fmla="*/ 0 w 925404"/>
              <a:gd name="T7" fmla="*/ 462702 h 925404"/>
              <a:gd name="T8" fmla="*/ 462702 w 925404"/>
              <a:gd name="T9" fmla="*/ 0 h 925404"/>
              <a:gd name="T10" fmla="*/ 0 60000 65536"/>
              <a:gd name="T11" fmla="*/ 0 60000 65536"/>
              <a:gd name="T12" fmla="*/ 0 60000 65536"/>
              <a:gd name="T13" fmla="*/ 0 60000 65536"/>
              <a:gd name="T14" fmla="*/ 0 60000 65536"/>
              <a:gd name="T15" fmla="*/ 0 w 925404"/>
              <a:gd name="T16" fmla="*/ 0 h 925404"/>
              <a:gd name="T17" fmla="*/ 925404 w 925404"/>
              <a:gd name="T18" fmla="*/ 925404 h 925404"/>
            </a:gdLst>
            <a:ahLst/>
            <a:cxnLst>
              <a:cxn ang="T10">
                <a:pos x="T0" y="T1"/>
              </a:cxn>
              <a:cxn ang="T11">
                <a:pos x="T2" y="T3"/>
              </a:cxn>
              <a:cxn ang="T12">
                <a:pos x="T4" y="T5"/>
              </a:cxn>
              <a:cxn ang="T13">
                <a:pos x="T6" y="T7"/>
              </a:cxn>
              <a:cxn ang="T14">
                <a:pos x="T8" y="T9"/>
              </a:cxn>
            </a:cxnLst>
            <a:rect l="T15" t="T16" r="T17" b="T18"/>
            <a:pathLst>
              <a:path w="925404" h="925404">
                <a:moveTo>
                  <a:pt x="462702" y="0"/>
                </a:moveTo>
                <a:cubicBezTo>
                  <a:pt x="718245" y="0"/>
                  <a:pt x="925404" y="207159"/>
                  <a:pt x="925404" y="462702"/>
                </a:cubicBezTo>
                <a:cubicBezTo>
                  <a:pt x="925404" y="718245"/>
                  <a:pt x="718245" y="925404"/>
                  <a:pt x="462702" y="925404"/>
                </a:cubicBezTo>
                <a:cubicBezTo>
                  <a:pt x="207159" y="925404"/>
                  <a:pt x="0" y="718245"/>
                  <a:pt x="0" y="462702"/>
                </a:cubicBezTo>
                <a:cubicBezTo>
                  <a:pt x="0" y="207159"/>
                  <a:pt x="207159" y="0"/>
                  <a:pt x="462702" y="0"/>
                </a:cubicBezTo>
                <a:close/>
              </a:path>
            </a:pathLst>
          </a:custGeom>
          <a:solidFill>
            <a:srgbClr val="F58D76"/>
          </a:solidFill>
          <a:ln w="69850" cap="flat" cmpd="sng">
            <a:solidFill>
              <a:srgbClr val="FFF6E7"/>
            </a:solidFill>
            <a:bevel/>
            <a:headEnd/>
            <a:tailEnd/>
          </a:ln>
        </p:spPr>
        <p:txBody>
          <a:bodyPr anchor="ctr"/>
          <a:lstStyle/>
          <a:p>
            <a:pPr algn="ctr"/>
            <a:endParaRPr lang="zh-CN" altLang="zh-CN">
              <a:solidFill>
                <a:srgbClr val="FFFFFF"/>
              </a:solidFill>
              <a:latin typeface="宋体" pitchFamily="2" charset="-122"/>
              <a:sym typeface="宋体" pitchFamily="2" charset="-122"/>
            </a:endParaRPr>
          </a:p>
        </p:txBody>
      </p:sp>
      <p:pic>
        <p:nvPicPr>
          <p:cNvPr id="6154" name="图片 5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48163" y="2070100"/>
            <a:ext cx="1247775" cy="135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5" name="图片 5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65938" y="2070100"/>
            <a:ext cx="1025525" cy="1049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6" name="图片 5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8622566">
            <a:off x="9424194" y="1861344"/>
            <a:ext cx="1079500" cy="1027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7" name="图片 5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82800" y="2070100"/>
            <a:ext cx="963613" cy="1071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58" name="文本框 60"/>
          <p:cNvSpPr>
            <a:spLocks noChangeArrowheads="1"/>
          </p:cNvSpPr>
          <p:nvPr/>
        </p:nvSpPr>
        <p:spPr bwMode="auto">
          <a:xfrm>
            <a:off x="2080954" y="2887216"/>
            <a:ext cx="100540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FFF6E7"/>
                </a:solidFill>
                <a:latin typeface="微软雅黑" pitchFamily="34" charset="-122"/>
                <a:ea typeface="微软雅黑" pitchFamily="34" charset="-122"/>
                <a:sym typeface="微软雅黑" pitchFamily="34" charset="-122"/>
              </a:rPr>
              <a:t>限制</a:t>
            </a:r>
            <a:endParaRPr lang="en-US" altLang="zh-TW" sz="3200" b="1" dirty="0" smtClean="0">
              <a:solidFill>
                <a:srgbClr val="FFF6E7"/>
              </a:solidFill>
              <a:latin typeface="微软雅黑" pitchFamily="34" charset="-122"/>
              <a:ea typeface="微软雅黑" pitchFamily="34" charset="-122"/>
              <a:sym typeface="微软雅黑" pitchFamily="34" charset="-122"/>
            </a:endParaRPr>
          </a:p>
          <a:p>
            <a:r>
              <a:rPr lang="zh-TW" altLang="en-US" sz="3200" b="1" dirty="0" smtClean="0">
                <a:solidFill>
                  <a:srgbClr val="FFF6E7"/>
                </a:solidFill>
                <a:latin typeface="微软雅黑" pitchFamily="34" charset="-122"/>
                <a:ea typeface="微软雅黑" pitchFamily="34" charset="-122"/>
                <a:sym typeface="微软雅黑" pitchFamily="34" charset="-122"/>
              </a:rPr>
              <a:t>為</a:t>
            </a:r>
            <a:r>
              <a:rPr lang="zh-TW" altLang="en-US" sz="3200" b="1" dirty="0">
                <a:solidFill>
                  <a:srgbClr val="FFF6E7"/>
                </a:solidFill>
                <a:latin typeface="微软雅黑" pitchFamily="34" charset="-122"/>
                <a:ea typeface="微软雅黑" pitchFamily="34" charset="-122"/>
                <a:sym typeface="微软雅黑" pitchFamily="34" charset="-122"/>
              </a:rPr>
              <a:t>難</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6159" name="文本框 61"/>
          <p:cNvSpPr>
            <a:spLocks noChangeArrowheads="1"/>
          </p:cNvSpPr>
          <p:nvPr/>
        </p:nvSpPr>
        <p:spPr bwMode="auto">
          <a:xfrm>
            <a:off x="4468554" y="3139744"/>
            <a:ext cx="100540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FFF6E7"/>
                </a:solidFill>
                <a:latin typeface="微软雅黑" pitchFamily="34" charset="-122"/>
                <a:ea typeface="微软雅黑" pitchFamily="34" charset="-122"/>
                <a:sym typeface="微软雅黑" pitchFamily="34" charset="-122"/>
              </a:rPr>
              <a:t>流程</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6160" name="文本框 62"/>
          <p:cNvSpPr>
            <a:spLocks noChangeArrowheads="1"/>
          </p:cNvSpPr>
          <p:nvPr/>
        </p:nvSpPr>
        <p:spPr bwMode="auto">
          <a:xfrm>
            <a:off x="6482259" y="3114510"/>
            <a:ext cx="182614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FFF6E7"/>
                </a:solidFill>
                <a:latin typeface="微软雅黑" pitchFamily="34" charset="-122"/>
                <a:ea typeface="微软雅黑" pitchFamily="34" charset="-122"/>
                <a:sym typeface="微软雅黑" pitchFamily="34" charset="-122"/>
              </a:rPr>
              <a:t>注意事項</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6161" name="文本框 63"/>
          <p:cNvSpPr>
            <a:spLocks noChangeArrowheads="1"/>
          </p:cNvSpPr>
          <p:nvPr/>
        </p:nvSpPr>
        <p:spPr bwMode="auto">
          <a:xfrm>
            <a:off x="9090958" y="3098731"/>
            <a:ext cx="141577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3200" b="1" dirty="0" smtClean="0">
                <a:solidFill>
                  <a:srgbClr val="FFF6E7"/>
                </a:solidFill>
                <a:latin typeface="微软雅黑" pitchFamily="34" charset="-122"/>
                <a:ea typeface="微软雅黑" pitchFamily="34" charset="-122"/>
                <a:sym typeface="微软雅黑" pitchFamily="34" charset="-122"/>
              </a:rPr>
              <a:t>經驗談</a:t>
            </a:r>
            <a:endParaRPr lang="zh-CN" altLang="en-US" sz="3200" b="1" dirty="0">
              <a:solidFill>
                <a:srgbClr val="FFF6E7"/>
              </a:solidFill>
              <a:latin typeface="微软雅黑" pitchFamily="34" charset="-122"/>
              <a:ea typeface="微软雅黑" pitchFamily="34" charset="-122"/>
              <a:sym typeface="微软雅黑" pitchFamily="34" charset="-122"/>
            </a:endParaRPr>
          </a:p>
        </p:txBody>
      </p:sp>
      <p:sp>
        <p:nvSpPr>
          <p:cNvPr id="6162" name="文本框 65"/>
          <p:cNvSpPr>
            <a:spLocks noChangeArrowheads="1"/>
          </p:cNvSpPr>
          <p:nvPr/>
        </p:nvSpPr>
        <p:spPr bwMode="auto">
          <a:xfrm>
            <a:off x="2349500" y="4202113"/>
            <a:ext cx="4699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FFF6E7"/>
                </a:solidFill>
                <a:latin typeface="微软雅黑" pitchFamily="34" charset="-122"/>
                <a:ea typeface="微软雅黑" pitchFamily="34" charset="-122"/>
                <a:sym typeface="微软雅黑" pitchFamily="34" charset="-122"/>
              </a:rPr>
              <a:t>1</a:t>
            </a:r>
            <a:endParaRPr lang="zh-CN" altLang="en-US" sz="3600" b="1">
              <a:solidFill>
                <a:srgbClr val="FFF6E7"/>
              </a:solidFill>
              <a:latin typeface="微软雅黑" pitchFamily="34" charset="-122"/>
              <a:ea typeface="微软雅黑" pitchFamily="34" charset="-122"/>
              <a:sym typeface="微软雅黑" pitchFamily="34" charset="-122"/>
            </a:endParaRPr>
          </a:p>
        </p:txBody>
      </p:sp>
      <p:sp>
        <p:nvSpPr>
          <p:cNvPr id="6163" name="文本框 66"/>
          <p:cNvSpPr>
            <a:spLocks noChangeArrowheads="1"/>
          </p:cNvSpPr>
          <p:nvPr/>
        </p:nvSpPr>
        <p:spPr bwMode="auto">
          <a:xfrm>
            <a:off x="4737100" y="4202113"/>
            <a:ext cx="4699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FFF6E7"/>
                </a:solidFill>
                <a:latin typeface="微软雅黑" pitchFamily="34" charset="-122"/>
                <a:ea typeface="微软雅黑" pitchFamily="34" charset="-122"/>
                <a:sym typeface="微软雅黑" pitchFamily="34" charset="-122"/>
              </a:rPr>
              <a:t>2</a:t>
            </a:r>
            <a:endParaRPr lang="zh-CN" altLang="en-US" sz="3600" b="1">
              <a:solidFill>
                <a:srgbClr val="FFF6E7"/>
              </a:solidFill>
              <a:latin typeface="微软雅黑" pitchFamily="34" charset="-122"/>
              <a:ea typeface="微软雅黑" pitchFamily="34" charset="-122"/>
              <a:sym typeface="微软雅黑" pitchFamily="34" charset="-122"/>
            </a:endParaRPr>
          </a:p>
        </p:txBody>
      </p:sp>
      <p:sp>
        <p:nvSpPr>
          <p:cNvPr id="6164" name="文本框 67"/>
          <p:cNvSpPr>
            <a:spLocks noChangeArrowheads="1"/>
          </p:cNvSpPr>
          <p:nvPr/>
        </p:nvSpPr>
        <p:spPr bwMode="auto">
          <a:xfrm>
            <a:off x="7104063" y="4238625"/>
            <a:ext cx="4699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FFF6E7"/>
                </a:solidFill>
                <a:latin typeface="微软雅黑" pitchFamily="34" charset="-122"/>
                <a:ea typeface="微软雅黑" pitchFamily="34" charset="-122"/>
                <a:sym typeface="微软雅黑" pitchFamily="34" charset="-122"/>
              </a:rPr>
              <a:t>3</a:t>
            </a:r>
            <a:endParaRPr lang="zh-CN" altLang="en-US" sz="3600" b="1">
              <a:solidFill>
                <a:srgbClr val="FFF6E7"/>
              </a:solidFill>
              <a:latin typeface="微软雅黑" pitchFamily="34" charset="-122"/>
              <a:ea typeface="微软雅黑" pitchFamily="34" charset="-122"/>
              <a:sym typeface="微软雅黑" pitchFamily="34" charset="-122"/>
            </a:endParaRPr>
          </a:p>
        </p:txBody>
      </p:sp>
      <p:sp>
        <p:nvSpPr>
          <p:cNvPr id="6165" name="文本框 68"/>
          <p:cNvSpPr>
            <a:spLocks noChangeArrowheads="1"/>
          </p:cNvSpPr>
          <p:nvPr/>
        </p:nvSpPr>
        <p:spPr bwMode="auto">
          <a:xfrm>
            <a:off x="9578975" y="4202113"/>
            <a:ext cx="4699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FFF6E7"/>
                </a:solidFill>
                <a:latin typeface="微软雅黑" pitchFamily="34" charset="-122"/>
                <a:ea typeface="微软雅黑" pitchFamily="34" charset="-122"/>
                <a:sym typeface="微软雅黑" pitchFamily="34" charset="-122"/>
              </a:rPr>
              <a:t>4</a:t>
            </a:r>
            <a:endParaRPr lang="zh-CN" altLang="en-US" sz="3600" b="1">
              <a:solidFill>
                <a:srgbClr val="FFF6E7"/>
              </a:solidFill>
              <a:latin typeface="微软雅黑" pitchFamily="34" charset="-122"/>
              <a:ea typeface="微软雅黑" pitchFamily="34" charset="-122"/>
              <a:sym typeface="微软雅黑" pitchFamily="34" charset="-122"/>
            </a:endParaRPr>
          </a:p>
        </p:txBody>
      </p:sp>
      <p:sp>
        <p:nvSpPr>
          <p:cNvPr id="6168" name="文本框 71"/>
          <p:cNvSpPr>
            <a:spLocks noChangeArrowheads="1"/>
          </p:cNvSpPr>
          <p:nvPr/>
        </p:nvSpPr>
        <p:spPr bwMode="auto">
          <a:xfrm>
            <a:off x="1490044" y="5063679"/>
            <a:ext cx="200086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TW"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1.</a:t>
            </a:r>
            <a:r>
              <a:rPr lang="zh-TW" altLang="en-US"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一定得配合</a:t>
            </a:r>
            <a:endParaRPr lang="en-US" altLang="zh-TW"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endParaRPr>
          </a:p>
          <a:p>
            <a:r>
              <a:rPr lang="en-US" altLang="zh-TW"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2.</a:t>
            </a:r>
            <a:r>
              <a:rPr lang="zh-TW" altLang="en-US"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盡量配合</a:t>
            </a:r>
            <a:endParaRPr lang="en-US" altLang="zh-TW"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endParaRPr>
          </a:p>
          <a:p>
            <a:r>
              <a:rPr lang="en-US" altLang="zh-TW"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3.</a:t>
            </a:r>
            <a:r>
              <a:rPr lang="zh-TW" altLang="en-US"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其他需求</a:t>
            </a:r>
            <a:endParaRPr lang="zh-CN" altLang="en-US" sz="24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sp>
        <p:nvSpPr>
          <p:cNvPr id="6172" name="文本框 75"/>
          <p:cNvSpPr>
            <a:spLocks noChangeArrowheads="1"/>
          </p:cNvSpPr>
          <p:nvPr/>
        </p:nvSpPr>
        <p:spPr bwMode="auto">
          <a:xfrm>
            <a:off x="3695704" y="4999038"/>
            <a:ext cx="2350392"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事先</a:t>
            </a:r>
            <a:r>
              <a:rPr lang="zh-TW" altLang="en-US" sz="2400" b="1" dirty="0">
                <a:solidFill>
                  <a:srgbClr val="000000"/>
                </a:solidFill>
                <a:latin typeface="微軟正黑體" panose="020B0604030504040204" pitchFamily="34" charset="-120"/>
                <a:ea typeface="微軟正黑體" panose="020B0604030504040204" pitchFamily="34" charset="-120"/>
                <a:sym typeface="微软雅黑" pitchFamily="34" charset="-122"/>
              </a:rPr>
              <a:t>蒐集排課所需</a:t>
            </a:r>
            <a:r>
              <a:rPr lang="zh-TW" altLang="en-US"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資料，熟悉</a:t>
            </a:r>
            <a:r>
              <a:rPr lang="zh-TW" altLang="en-US" sz="2400" b="1" dirty="0">
                <a:solidFill>
                  <a:srgbClr val="000000"/>
                </a:solidFill>
                <a:latin typeface="微軟正黑體" panose="020B0604030504040204" pitchFamily="34" charset="-120"/>
                <a:ea typeface="微軟正黑體" panose="020B0604030504040204" pitchFamily="34" charset="-120"/>
                <a:sym typeface="微软雅黑" pitchFamily="34" charset="-122"/>
              </a:rPr>
              <a:t>排課原則及</a:t>
            </a:r>
            <a:r>
              <a:rPr lang="zh-TW" altLang="en-US"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需求並完成</a:t>
            </a:r>
            <a:r>
              <a:rPr lang="zh-TW" altLang="en-US" sz="2400" b="1" dirty="0">
                <a:solidFill>
                  <a:srgbClr val="000000"/>
                </a:solidFill>
                <a:latin typeface="微軟正黑體" panose="020B0604030504040204" pitchFamily="34" charset="-120"/>
                <a:ea typeface="微軟正黑體" panose="020B0604030504040204" pitchFamily="34" charset="-120"/>
                <a:sym typeface="微软雅黑" pitchFamily="34" charset="-122"/>
              </a:rPr>
              <a:t>配課</a:t>
            </a:r>
          </a:p>
        </p:txBody>
      </p:sp>
      <p:sp>
        <p:nvSpPr>
          <p:cNvPr id="6176" name="文本框 95"/>
          <p:cNvSpPr>
            <a:spLocks noChangeArrowheads="1"/>
          </p:cNvSpPr>
          <p:nvPr/>
        </p:nvSpPr>
        <p:spPr bwMode="auto">
          <a:xfrm>
            <a:off x="6330449" y="5054619"/>
            <a:ext cx="2760509" cy="1785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altLang="zh-TW" sz="2200" b="1" spc="25" dirty="0" smtClean="0">
                <a:latin typeface="微軟正黑體" panose="020B0604030504040204" pitchFamily="34" charset="-120"/>
                <a:ea typeface="微軟正黑體" panose="020B0604030504040204" pitchFamily="34" charset="-120"/>
                <a:cs typeface="Noto Sans CJK JP Regular"/>
              </a:rPr>
              <a:t>1.</a:t>
            </a:r>
            <a:r>
              <a:rPr lang="zh-TW" altLang="en-US" sz="2200" b="1" spc="25" dirty="0" smtClean="0">
                <a:latin typeface="微軟正黑體" panose="020B0604030504040204" pitchFamily="34" charset="-120"/>
                <a:ea typeface="微軟正黑體" panose="020B0604030504040204" pitchFamily="34" charset="-120"/>
                <a:cs typeface="Noto Sans CJK JP Regular"/>
              </a:rPr>
              <a:t>考量</a:t>
            </a:r>
            <a:r>
              <a:rPr lang="zh-TW" altLang="en-US" sz="2200" b="1" spc="25" dirty="0">
                <a:latin typeface="微軟正黑體" panose="020B0604030504040204" pitchFamily="34" charset="-120"/>
                <a:ea typeface="微軟正黑體" panose="020B0604030504040204" pitchFamily="34" charset="-120"/>
                <a:cs typeface="Noto Sans CJK JP Regular"/>
              </a:rPr>
              <a:t>各學習</a:t>
            </a:r>
            <a:r>
              <a:rPr lang="zh-TW" altLang="en-US" sz="2200" b="1" spc="25" dirty="0" smtClean="0">
                <a:latin typeface="微軟正黑體" panose="020B0604030504040204" pitchFamily="34" charset="-120"/>
                <a:ea typeface="微軟正黑體" panose="020B0604030504040204" pitchFamily="34" charset="-120"/>
                <a:cs typeface="Noto Sans CJK JP Regular"/>
              </a:rPr>
              <a:t>領</a:t>
            </a:r>
            <a:endParaRPr lang="en-US" altLang="zh-TW" sz="2200" b="1" spc="25" dirty="0" smtClean="0">
              <a:latin typeface="微軟正黑體" panose="020B0604030504040204" pitchFamily="34" charset="-120"/>
              <a:ea typeface="微軟正黑體" panose="020B0604030504040204" pitchFamily="34" charset="-120"/>
              <a:cs typeface="Noto Sans CJK JP Regular"/>
            </a:endParaRPr>
          </a:p>
          <a:p>
            <a:r>
              <a:rPr lang="zh-TW" altLang="en-US" sz="2200" b="1" spc="25" dirty="0">
                <a:latin typeface="微軟正黑體" panose="020B0604030504040204" pitchFamily="34" charset="-120"/>
                <a:ea typeface="微軟正黑體" panose="020B0604030504040204" pitchFamily="34" charset="-120"/>
                <a:cs typeface="Noto Sans CJK JP Regular"/>
              </a:rPr>
              <a:t> </a:t>
            </a:r>
            <a:r>
              <a:rPr lang="zh-TW" altLang="en-US" sz="2200" b="1" spc="25" dirty="0" smtClean="0">
                <a:latin typeface="微軟正黑體" panose="020B0604030504040204" pitchFamily="34" charset="-120"/>
                <a:ea typeface="微軟正黑體" panose="020B0604030504040204" pitchFamily="34" charset="-120"/>
                <a:cs typeface="Noto Sans CJK JP Regular"/>
              </a:rPr>
              <a:t>  域</a:t>
            </a:r>
            <a:r>
              <a:rPr lang="zh-TW" altLang="en-US" sz="2200" b="1" spc="25" dirty="0">
                <a:latin typeface="微軟正黑體" panose="020B0604030504040204" pitchFamily="34" charset="-120"/>
                <a:ea typeface="微軟正黑體" panose="020B0604030504040204" pitchFamily="34" charset="-120"/>
                <a:cs typeface="Noto Sans CJK JP Regular"/>
              </a:rPr>
              <a:t>課程的</a:t>
            </a:r>
            <a:r>
              <a:rPr lang="zh-TW" altLang="en-US" sz="2200" b="1" spc="25" dirty="0" smtClean="0">
                <a:latin typeface="微軟正黑體" panose="020B0604030504040204" pitchFamily="34" charset="-120"/>
                <a:ea typeface="微軟正黑體" panose="020B0604030504040204" pitchFamily="34" charset="-120"/>
                <a:cs typeface="Noto Sans CJK JP Regular"/>
              </a:rPr>
              <a:t>特性</a:t>
            </a:r>
            <a:endParaRPr lang="en-US" altLang="zh-TW" sz="2200" b="1" spc="25" dirty="0" smtClean="0">
              <a:latin typeface="微軟正黑體" panose="020B0604030504040204" pitchFamily="34" charset="-120"/>
              <a:ea typeface="微軟正黑體" panose="020B0604030504040204" pitchFamily="34" charset="-120"/>
              <a:cs typeface="Noto Sans CJK JP Regular"/>
            </a:endParaRPr>
          </a:p>
          <a:p>
            <a:r>
              <a:rPr lang="en-US" altLang="zh-TW" sz="2200" b="1" spc="25" dirty="0" smtClean="0">
                <a:latin typeface="微軟正黑體" panose="020B0604030504040204" pitchFamily="34" charset="-120"/>
                <a:ea typeface="微軟正黑體" panose="020B0604030504040204" pitchFamily="34" charset="-120"/>
                <a:cs typeface="Noto Sans CJK JP Regular"/>
              </a:rPr>
              <a:t>2.</a:t>
            </a:r>
            <a:r>
              <a:rPr lang="zh-TW" altLang="en-US" sz="2200" b="1" spc="25" dirty="0" smtClean="0">
                <a:latin typeface="微軟正黑體" panose="020B0604030504040204" pitchFamily="34" charset="-120"/>
                <a:ea typeface="微軟正黑體" panose="020B0604030504040204" pitchFamily="34" charset="-120"/>
                <a:cs typeface="Noto Sans CJK JP Regular"/>
              </a:rPr>
              <a:t>優先</a:t>
            </a:r>
            <a:r>
              <a:rPr lang="zh-TW" altLang="en-US" sz="2200" b="1" spc="25" dirty="0">
                <a:latin typeface="微軟正黑體" panose="020B0604030504040204" pitchFamily="34" charset="-120"/>
                <a:ea typeface="微軟正黑體" panose="020B0604030504040204" pitchFamily="34" charset="-120"/>
                <a:cs typeface="Noto Sans CJK JP Regular"/>
              </a:rPr>
              <a:t>考量</a:t>
            </a:r>
            <a:r>
              <a:rPr lang="zh-TW" altLang="en-US" sz="2200" b="1" spc="25" dirty="0" smtClean="0">
                <a:latin typeface="微軟正黑體" panose="020B0604030504040204" pitchFamily="34" charset="-120"/>
                <a:ea typeface="微軟正黑體" panose="020B0604030504040204" pitchFamily="34" charset="-120"/>
                <a:cs typeface="Noto Sans CJK JP Regular"/>
              </a:rPr>
              <a:t>學校</a:t>
            </a:r>
            <a:endParaRPr lang="en-US" altLang="zh-TW" sz="2200" b="1" spc="25" dirty="0" smtClean="0">
              <a:latin typeface="微軟正黑體" panose="020B0604030504040204" pitchFamily="34" charset="-120"/>
              <a:ea typeface="微軟正黑體" panose="020B0604030504040204" pitchFamily="34" charset="-120"/>
              <a:cs typeface="Noto Sans CJK JP Regular"/>
            </a:endParaRPr>
          </a:p>
          <a:p>
            <a:r>
              <a:rPr lang="zh-TW" altLang="en-US" sz="2200" b="1" spc="25" dirty="0">
                <a:latin typeface="微軟正黑體" panose="020B0604030504040204" pitchFamily="34" charset="-120"/>
                <a:ea typeface="微軟正黑體" panose="020B0604030504040204" pitchFamily="34" charset="-120"/>
                <a:cs typeface="Noto Sans CJK JP Regular"/>
              </a:rPr>
              <a:t> </a:t>
            </a:r>
            <a:r>
              <a:rPr lang="zh-TW" altLang="en-US" sz="2200" b="1" spc="25" dirty="0" smtClean="0">
                <a:latin typeface="微軟正黑體" panose="020B0604030504040204" pitchFamily="34" charset="-120"/>
                <a:ea typeface="微軟正黑體" panose="020B0604030504040204" pitchFamily="34" charset="-120"/>
                <a:cs typeface="Noto Sans CJK JP Regular"/>
              </a:rPr>
              <a:t>  場地</a:t>
            </a:r>
            <a:r>
              <a:rPr lang="zh-TW" altLang="en-US" sz="2200" b="1" spc="25" dirty="0">
                <a:latin typeface="微軟正黑體" panose="020B0604030504040204" pitchFamily="34" charset="-120"/>
                <a:ea typeface="微軟正黑體" panose="020B0604030504040204" pitchFamily="34" charset="-120"/>
                <a:cs typeface="Noto Sans CJK JP Regular"/>
              </a:rPr>
              <a:t>使用</a:t>
            </a:r>
            <a:r>
              <a:rPr lang="zh-TW" altLang="en-US" sz="2200" b="1" spc="25" dirty="0" smtClean="0">
                <a:latin typeface="微軟正黑體" panose="020B0604030504040204" pitchFamily="34" charset="-120"/>
                <a:ea typeface="微軟正黑體" panose="020B0604030504040204" pitchFamily="34" charset="-120"/>
                <a:cs typeface="Noto Sans CJK JP Regular"/>
              </a:rPr>
              <a:t>狀況</a:t>
            </a:r>
            <a:endParaRPr lang="en-US" altLang="zh-TW" sz="2200" b="1" spc="25" dirty="0" smtClean="0">
              <a:latin typeface="微軟正黑體" panose="020B0604030504040204" pitchFamily="34" charset="-120"/>
              <a:ea typeface="微軟正黑體" panose="020B0604030504040204" pitchFamily="34" charset="-120"/>
              <a:cs typeface="Noto Sans CJK JP Regular"/>
            </a:endParaRPr>
          </a:p>
          <a:p>
            <a:r>
              <a:rPr lang="en-US" altLang="zh-TW" sz="2200" b="1" spc="25"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3.</a:t>
            </a:r>
            <a:r>
              <a:rPr lang="zh-TW" altLang="en-US" sz="2200" b="1" spc="25"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各類師資安排原則</a:t>
            </a:r>
            <a:endParaRPr lang="zh-CN" altLang="en-US" sz="22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sp>
        <p:nvSpPr>
          <p:cNvPr id="6180" name="文本框 99"/>
          <p:cNvSpPr>
            <a:spLocks noChangeArrowheads="1"/>
          </p:cNvSpPr>
          <p:nvPr/>
        </p:nvSpPr>
        <p:spPr bwMode="auto">
          <a:xfrm>
            <a:off x="8812190" y="4999038"/>
            <a:ext cx="229261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TW"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1.</a:t>
            </a:r>
            <a:r>
              <a:rPr lang="zh-TW" altLang="en-US"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排課順序經驗</a:t>
            </a:r>
            <a:endParaRPr lang="en-US" altLang="zh-TW"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endParaRPr>
          </a:p>
          <a:p>
            <a:r>
              <a:rPr lang="en-US" altLang="zh-TW"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2.</a:t>
            </a:r>
            <a:r>
              <a:rPr lang="zh-TW" altLang="en-US"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因校而宜</a:t>
            </a:r>
            <a:endParaRPr lang="en-US" altLang="zh-TW"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endParaRPr>
          </a:p>
          <a:p>
            <a:r>
              <a:rPr lang="en-US" altLang="zh-TW"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3.</a:t>
            </a:r>
            <a:r>
              <a:rPr lang="zh-TW" altLang="en-US" sz="24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其他提醒</a:t>
            </a:r>
            <a:endParaRPr lang="zh-CN" altLang="en-US" sz="2400" b="1" dirty="0">
              <a:solidFill>
                <a:srgbClr val="000000"/>
              </a:solidFill>
              <a:latin typeface="微軟正黑體" panose="020B0604030504040204" pitchFamily="34" charset="-120"/>
              <a:ea typeface="微軟正黑體" panose="020B0604030504040204" pitchFamily="34" charset="-120"/>
              <a:sym typeface="微软雅黑" pitchFamily="34" charset="-122"/>
            </a:endParaRPr>
          </a:p>
        </p:txBody>
      </p:sp>
      <p:sp>
        <p:nvSpPr>
          <p:cNvPr id="6183" name="文本框 102"/>
          <p:cNvSpPr>
            <a:spLocks noChangeArrowheads="1"/>
          </p:cNvSpPr>
          <p:nvPr/>
        </p:nvSpPr>
        <p:spPr bwMode="auto">
          <a:xfrm>
            <a:off x="1205817" y="227439"/>
            <a:ext cx="634019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TW" altLang="en-US" sz="4800" b="1" dirty="0" smtClean="0">
                <a:solidFill>
                  <a:srgbClr val="000000"/>
                </a:solidFill>
                <a:latin typeface="微軟正黑體" panose="020B0604030504040204" pitchFamily="34" charset="-120"/>
                <a:ea typeface="微軟正黑體" panose="020B0604030504040204" pitchFamily="34" charset="-120"/>
                <a:sym typeface="微软雅黑" pitchFamily="34" charset="-122"/>
              </a:rPr>
              <a:t>七</a:t>
            </a:r>
            <a:r>
              <a:rPr lang="zh-TW" altLang="en-US" sz="4800" b="1" dirty="0" smtClean="0">
                <a:latin typeface="微軟正黑體" panose="020B0604030504040204" pitchFamily="34" charset="-120"/>
                <a:ea typeface="微軟正黑體" panose="020B0604030504040204" pitchFamily="34" charset="-120"/>
              </a:rPr>
              <a:t>、</a:t>
            </a:r>
            <a:r>
              <a:rPr lang="zh-TW" altLang="en-US" sz="4800" b="1" dirty="0">
                <a:latin typeface="微軟正黑體" panose="020B0604030504040204" pitchFamily="34" charset="-120"/>
                <a:ea typeface="微軟正黑體" panose="020B0604030504040204" pitchFamily="34" charset="-120"/>
              </a:rPr>
              <a:t>排課實務經驗分享</a:t>
            </a:r>
            <a:endParaRPr lang="zh-TW" altLang="en-US" sz="4800" dirty="0"/>
          </a:p>
        </p:txBody>
      </p:sp>
      <p:grpSp>
        <p:nvGrpSpPr>
          <p:cNvPr id="40" name="群組 39"/>
          <p:cNvGrpSpPr/>
          <p:nvPr/>
        </p:nvGrpSpPr>
        <p:grpSpPr>
          <a:xfrm>
            <a:off x="196850" y="360363"/>
            <a:ext cx="828675" cy="565150"/>
            <a:chOff x="196850" y="360363"/>
            <a:chExt cx="828675" cy="565150"/>
          </a:xfrm>
        </p:grpSpPr>
        <p:sp>
          <p:nvSpPr>
            <p:cNvPr id="41" name="等腰三角形 40"/>
            <p:cNvSpPr>
              <a:spLocks noChangeArrowheads="1"/>
            </p:cNvSpPr>
            <p:nvPr/>
          </p:nvSpPr>
          <p:spPr bwMode="auto">
            <a:xfrm>
              <a:off x="196850" y="360363"/>
              <a:ext cx="563563" cy="485775"/>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 name="等腰三角形 41"/>
            <p:cNvSpPr>
              <a:spLocks noChangeArrowheads="1"/>
            </p:cNvSpPr>
            <p:nvPr/>
          </p:nvSpPr>
          <p:spPr bwMode="auto">
            <a:xfrm>
              <a:off x="760413" y="696913"/>
              <a:ext cx="265112" cy="228600"/>
            </a:xfrm>
            <a:prstGeom prst="triangle">
              <a:avLst>
                <a:gd name="adj" fmla="val 50000"/>
              </a:avLst>
            </a:prstGeom>
            <a:solidFill>
              <a:srgbClr val="197519">
                <a:alpha val="8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 name="等腰三角形 42"/>
            <p:cNvSpPr>
              <a:spLocks noChangeArrowheads="1"/>
            </p:cNvSpPr>
            <p:nvPr/>
          </p:nvSpPr>
          <p:spPr bwMode="auto">
            <a:xfrm flipH="1">
              <a:off x="630238" y="469900"/>
              <a:ext cx="85725" cy="74613"/>
            </a:xfrm>
            <a:prstGeom prst="triangle">
              <a:avLst>
                <a:gd name="adj" fmla="val 50000"/>
              </a:avLst>
            </a:prstGeom>
            <a:solidFill>
              <a:srgbClr val="197519">
                <a:alpha val="46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 name="等腰三角形 43"/>
            <p:cNvSpPr>
              <a:spLocks noChangeArrowheads="1"/>
            </p:cNvSpPr>
            <p:nvPr/>
          </p:nvSpPr>
          <p:spPr bwMode="auto">
            <a:xfrm>
              <a:off x="833438" y="490538"/>
              <a:ext cx="177800" cy="152400"/>
            </a:xfrm>
            <a:prstGeom prst="triangle">
              <a:avLst>
                <a:gd name="adj" fmla="val 50000"/>
              </a:avLst>
            </a:prstGeom>
            <a:solidFill>
              <a:srgbClr val="197519">
                <a:alpha val="71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spTree>
  </p:cSld>
  <p:clrMapOvr>
    <a:masterClrMapping/>
  </p:clrMapOvr>
  <p:transition spd="slow"/>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950495" y="216567"/>
            <a:ext cx="10058402" cy="838199"/>
          </a:xfrm>
        </p:spPr>
        <p:txBody>
          <a:bodyPr>
            <a:normAutofit/>
          </a:bodyPr>
          <a:lstStyle/>
          <a:p>
            <a:r>
              <a:rPr lang="zh-TW" altLang="en-US" sz="4800" b="1" dirty="0" smtClean="0">
                <a:latin typeface="微軟正黑體" panose="020B0604030504040204" pitchFamily="34" charset="-120"/>
                <a:ea typeface="微軟正黑體" panose="020B0604030504040204" pitchFamily="34" charset="-120"/>
              </a:rPr>
              <a:t>排課的限制</a:t>
            </a:r>
            <a:r>
              <a:rPr lang="en-US" altLang="zh-TW" sz="4800" b="1" dirty="0" smtClean="0">
                <a:latin typeface="微軟正黑體" panose="020B0604030504040204" pitchFamily="34" charset="-120"/>
                <a:ea typeface="微軟正黑體" panose="020B0604030504040204" pitchFamily="34" charset="-120"/>
              </a:rPr>
              <a:t>….</a:t>
            </a:r>
            <a:r>
              <a:rPr lang="zh-TW" altLang="en-US" sz="4800" b="1" dirty="0" smtClean="0">
                <a:latin typeface="微軟正黑體" panose="020B0604030504040204" pitchFamily="34" charset="-120"/>
                <a:ea typeface="微軟正黑體" panose="020B0604030504040204" pitchFamily="34" charset="-120"/>
              </a:rPr>
              <a:t>從教學組的角色談起</a:t>
            </a:r>
            <a:endParaRPr lang="zh-TW" altLang="en-US" sz="4800" b="1" dirty="0">
              <a:latin typeface="微軟正黑體" panose="020B0604030504040204" pitchFamily="34" charset="-120"/>
              <a:ea typeface="微軟正黑體" panose="020B0604030504040204" pitchFamily="34" charset="-120"/>
            </a:endParaRPr>
          </a:p>
        </p:txBody>
      </p:sp>
      <p:sp>
        <p:nvSpPr>
          <p:cNvPr id="5" name="矩形 4"/>
          <p:cNvSpPr/>
          <p:nvPr/>
        </p:nvSpPr>
        <p:spPr>
          <a:xfrm>
            <a:off x="505326" y="1199528"/>
            <a:ext cx="10732169" cy="5658472"/>
          </a:xfrm>
          <a:prstGeom prst="rect">
            <a:avLst/>
          </a:prstGeom>
        </p:spPr>
        <p:txBody>
          <a:bodyPr wrap="square">
            <a:spAutoFit/>
          </a:bodyPr>
          <a:lstStyle/>
          <a:p>
            <a:pPr marR="40640">
              <a:lnSpc>
                <a:spcPts val="1340"/>
              </a:lnSpc>
              <a:spcBef>
                <a:spcPts val="1000"/>
              </a:spcBef>
            </a:pPr>
            <a:r>
              <a:rPr lang="en-US" altLang="zh-TW" sz="2400" spc="30" dirty="0" smtClean="0">
                <a:latin typeface="華康標識篇" panose="05050102010706020507" pitchFamily="17" charset="0"/>
                <a:ea typeface="微軟正黑體" panose="020B0604030504040204" pitchFamily="34" charset="-120"/>
                <a:cs typeface="Noto Sans CJK JP Regular"/>
              </a:rPr>
              <a:t>~</a:t>
            </a:r>
            <a:r>
              <a:rPr lang="zh-TW" altLang="en-US" sz="2400" spc="30" dirty="0" smtClean="0">
                <a:latin typeface="微軟正黑體" panose="020B0604030504040204" pitchFamily="34" charset="-120"/>
                <a:ea typeface="微軟正黑體" panose="020B0604030504040204" pitchFamily="34" charset="-120"/>
                <a:cs typeface="Noto Sans CJK JP Regular"/>
              </a:rPr>
              <a:t>排</a:t>
            </a:r>
            <a:r>
              <a:rPr lang="zh-TW" altLang="en-US" sz="2400" spc="30" dirty="0">
                <a:latin typeface="微軟正黑體" panose="020B0604030504040204" pitchFamily="34" charset="-120"/>
                <a:ea typeface="微軟正黑體" panose="020B0604030504040204" pitchFamily="34" charset="-120"/>
                <a:cs typeface="Noto Sans CJK JP Regular"/>
              </a:rPr>
              <a:t>課的限制</a:t>
            </a:r>
            <a:r>
              <a:rPr lang="en-US" altLang="zh-TW" sz="2400" spc="5" dirty="0">
                <a:latin typeface="微軟正黑體" panose="020B0604030504040204" pitchFamily="34" charset="-120"/>
                <a:ea typeface="微軟正黑體" panose="020B0604030504040204" pitchFamily="34" charset="-120"/>
                <a:cs typeface="Noto Sans CJK JP Regular"/>
              </a:rPr>
              <a:t>--</a:t>
            </a:r>
            <a:r>
              <a:rPr lang="zh-TW" altLang="en-US" sz="2400" b="1" u="sng" spc="30" dirty="0">
                <a:solidFill>
                  <a:srgbClr val="FF0000"/>
                </a:solidFill>
                <a:latin typeface="微軟正黑體" panose="020B0604030504040204" pitchFamily="34" charset="-120"/>
                <a:ea typeface="微軟正黑體" panose="020B0604030504040204" pitchFamily="34" charset="-120"/>
                <a:cs typeface="Noto Sans CJK JP Regular"/>
              </a:rPr>
              <a:t>一定得配</a:t>
            </a:r>
            <a:r>
              <a:rPr lang="zh-TW" altLang="en-US" sz="2400" b="1" u="sng" spc="25" dirty="0">
                <a:solidFill>
                  <a:srgbClr val="FF0000"/>
                </a:solidFill>
                <a:latin typeface="微軟正黑體" panose="020B0604030504040204" pitchFamily="34" charset="-120"/>
                <a:ea typeface="微軟正黑體" panose="020B0604030504040204" pitchFamily="34" charset="-120"/>
                <a:cs typeface="Noto Sans CJK JP Regular"/>
              </a:rPr>
              <a:t>合</a:t>
            </a:r>
            <a:r>
              <a:rPr lang="zh-TW" altLang="en-US" sz="2400" spc="-5" dirty="0">
                <a:latin typeface="微軟正黑體" panose="020B0604030504040204" pitchFamily="34" charset="-120"/>
                <a:ea typeface="微軟正黑體" panose="020B0604030504040204" pitchFamily="34" charset="-120"/>
                <a:cs typeface="Noto Sans CJK JP Regular"/>
              </a:rPr>
              <a:t>的</a:t>
            </a:r>
            <a:r>
              <a:rPr lang="zh-TW" altLang="en-US" sz="2400" spc="-5" dirty="0" smtClean="0">
                <a:latin typeface="微軟正黑體" panose="020B0604030504040204" pitchFamily="34" charset="-120"/>
                <a:ea typeface="微軟正黑體" panose="020B0604030504040204" pitchFamily="34" charset="-120"/>
                <a:cs typeface="Noto Sans CJK JP Regular"/>
              </a:rPr>
              <a:t>項目</a:t>
            </a:r>
            <a:endParaRPr lang="zh-TW" altLang="en-US" sz="2400" dirty="0" smtClean="0">
              <a:latin typeface="微軟正黑體" panose="020B0604030504040204" pitchFamily="34" charset="-120"/>
              <a:ea typeface="微軟正黑體" panose="020B0604030504040204" pitchFamily="34" charset="-120"/>
              <a:cs typeface="Noto Sans CJK JP Regular"/>
            </a:endParaRPr>
          </a:p>
          <a:p>
            <a:pPr marL="137160" indent="-137160">
              <a:lnSpc>
                <a:spcPct val="100000"/>
              </a:lnSpc>
              <a:spcBef>
                <a:spcPts val="1000"/>
              </a:spcBef>
              <a:buClr>
                <a:srgbClr val="FE8637"/>
              </a:buClr>
              <a:buSzPct val="70000"/>
              <a:buFont typeface="Wingdings"/>
              <a:buChar char=""/>
              <a:tabLst>
                <a:tab pos="137160" algn="l"/>
              </a:tabLst>
            </a:pPr>
            <a:r>
              <a:rPr lang="zh-TW" altLang="en-US" sz="2400" dirty="0" smtClean="0">
                <a:latin typeface="微軟正黑體" panose="020B0604030504040204" pitchFamily="34" charset="-120"/>
                <a:ea typeface="微軟正黑體" panose="020B0604030504040204" pitchFamily="34" charset="-120"/>
                <a:cs typeface="Noto Sans Mono CJK JP Regular"/>
              </a:rPr>
              <a:t>配合本</a:t>
            </a:r>
            <a:r>
              <a:rPr lang="zh-TW" altLang="en-US" sz="2400" spc="-10" dirty="0" smtClean="0">
                <a:latin typeface="微軟正黑體" panose="020B0604030504040204" pitchFamily="34" charset="-120"/>
                <a:ea typeface="微軟正黑體" panose="020B0604030504040204" pitchFamily="34" charset="-120"/>
                <a:cs typeface="Noto Sans Mono CJK JP Regular"/>
              </a:rPr>
              <a:t>土</a:t>
            </a:r>
            <a:r>
              <a:rPr lang="zh-TW" altLang="en-US" sz="2400" dirty="0" smtClean="0">
                <a:latin typeface="微軟正黑體" panose="020B0604030504040204" pitchFamily="34" charset="-120"/>
                <a:ea typeface="微軟正黑體" panose="020B0604030504040204" pitchFamily="34" charset="-120"/>
                <a:cs typeface="Noto Sans Mono CJK JP Regular"/>
              </a:rPr>
              <a:t>語</a:t>
            </a:r>
            <a:r>
              <a:rPr lang="zh-TW" altLang="en-US" sz="2400" spc="-10" dirty="0" smtClean="0">
                <a:latin typeface="微軟正黑體" panose="020B0604030504040204" pitchFamily="34" charset="-120"/>
                <a:ea typeface="微軟正黑體" panose="020B0604030504040204" pitchFamily="34" charset="-120"/>
                <a:cs typeface="Noto Sans Mono CJK JP Regular"/>
              </a:rPr>
              <a:t>言</a:t>
            </a:r>
            <a:r>
              <a:rPr lang="zh-TW" altLang="en-US" sz="2400" dirty="0" smtClean="0">
                <a:latin typeface="微軟正黑體" panose="020B0604030504040204" pitchFamily="34" charset="-120"/>
                <a:ea typeface="微軟正黑體" panose="020B0604030504040204" pitchFamily="34" charset="-120"/>
                <a:cs typeface="Noto Sans Mono CJK JP Regular"/>
              </a:rPr>
              <a:t>教師（</a:t>
            </a:r>
            <a:r>
              <a:rPr lang="zh-TW" altLang="en-US" sz="2400" spc="-10" dirty="0" smtClean="0">
                <a:latin typeface="微軟正黑體" panose="020B0604030504040204" pitchFamily="34" charset="-120"/>
                <a:ea typeface="微軟正黑體" panose="020B0604030504040204" pitchFamily="34" charset="-120"/>
                <a:cs typeface="Noto Sans Mono CJK JP Regular"/>
              </a:rPr>
              <a:t>教學支援人</a:t>
            </a:r>
            <a:r>
              <a:rPr lang="zh-TW" altLang="en-US" sz="2400" spc="-10" dirty="0">
                <a:latin typeface="微軟正黑體" panose="020B0604030504040204" pitchFamily="34" charset="-120"/>
                <a:ea typeface="微軟正黑體" panose="020B0604030504040204" pitchFamily="34" charset="-120"/>
                <a:cs typeface="Noto Sans Mono CJK JP Regular"/>
              </a:rPr>
              <a:t>員</a:t>
            </a:r>
            <a:r>
              <a:rPr lang="zh-TW" altLang="en-US" sz="2400" dirty="0" smtClean="0">
                <a:latin typeface="微軟正黑體" panose="020B0604030504040204" pitchFamily="34" charset="-120"/>
                <a:ea typeface="微軟正黑體" panose="020B0604030504040204" pitchFamily="34" charset="-120"/>
                <a:cs typeface="Noto Sans Mono CJK JP Regular"/>
              </a:rPr>
              <a:t>）時間</a:t>
            </a:r>
          </a:p>
          <a:p>
            <a:pPr marL="137160" indent="-137160">
              <a:lnSpc>
                <a:spcPct val="100000"/>
              </a:lnSpc>
              <a:spcBef>
                <a:spcPts val="1000"/>
              </a:spcBef>
              <a:buClr>
                <a:srgbClr val="FE8637"/>
              </a:buClr>
              <a:buSzPct val="70000"/>
              <a:buFont typeface="Wingdings"/>
              <a:buChar char=""/>
              <a:tabLst>
                <a:tab pos="137160" algn="l"/>
              </a:tabLst>
            </a:pPr>
            <a:r>
              <a:rPr lang="zh-TW" altLang="en-US" sz="2400" dirty="0" smtClean="0">
                <a:latin typeface="微軟正黑體" panose="020B0604030504040204" pitchFamily="34" charset="-120"/>
                <a:ea typeface="微軟正黑體" panose="020B0604030504040204" pitchFamily="34" charset="-120"/>
                <a:cs typeface="Noto Sans Mono CJK JP Regular"/>
              </a:rPr>
              <a:t>校</a:t>
            </a:r>
            <a:r>
              <a:rPr lang="zh-TW" altLang="en-US" sz="2400" dirty="0">
                <a:latin typeface="微軟正黑體" panose="020B0604030504040204" pitchFamily="34" charset="-120"/>
                <a:ea typeface="微軟正黑體" panose="020B0604030504040204" pitchFamily="34" charset="-120"/>
                <a:cs typeface="Noto Sans Mono CJK JP Regular"/>
              </a:rPr>
              <a:t>內教</a:t>
            </a:r>
            <a:r>
              <a:rPr lang="zh-TW" altLang="en-US" sz="2400" spc="-10" dirty="0">
                <a:latin typeface="微軟正黑體" panose="020B0604030504040204" pitchFamily="34" charset="-120"/>
                <a:ea typeface="微軟正黑體" panose="020B0604030504040204" pitchFamily="34" charset="-120"/>
                <a:cs typeface="Noto Sans Mono CJK JP Regular"/>
              </a:rPr>
              <a:t>師</a:t>
            </a:r>
            <a:r>
              <a:rPr lang="zh-TW" altLang="en-US" sz="2400" dirty="0">
                <a:latin typeface="微軟正黑體" panose="020B0604030504040204" pitchFamily="34" charset="-120"/>
                <a:ea typeface="微軟正黑體" panose="020B0604030504040204" pitchFamily="34" charset="-120"/>
                <a:cs typeface="Noto Sans Mono CJK JP Regular"/>
              </a:rPr>
              <a:t>在</a:t>
            </a:r>
            <a:r>
              <a:rPr lang="zh-TW" altLang="en-US" sz="2400" spc="-10" dirty="0">
                <a:latin typeface="微軟正黑體" panose="020B0604030504040204" pitchFamily="34" charset="-120"/>
                <a:ea typeface="微軟正黑體" panose="020B0604030504040204" pitchFamily="34" charset="-120"/>
                <a:cs typeface="Noto Sans Mono CJK JP Regular"/>
              </a:rPr>
              <a:t>職</a:t>
            </a:r>
            <a:r>
              <a:rPr lang="zh-TW" altLang="en-US" sz="2400" dirty="0">
                <a:latin typeface="微軟正黑體" panose="020B0604030504040204" pitchFamily="34" charset="-120"/>
                <a:ea typeface="微軟正黑體" panose="020B0604030504040204" pitchFamily="34" charset="-120"/>
                <a:cs typeface="Noto Sans Mono CJK JP Regular"/>
              </a:rPr>
              <a:t>進修，</a:t>
            </a:r>
            <a:r>
              <a:rPr lang="zh-TW" altLang="en-US" sz="2400" spc="-10" dirty="0">
                <a:latin typeface="微軟正黑體" panose="020B0604030504040204" pitchFamily="34" charset="-120"/>
                <a:ea typeface="微軟正黑體" panose="020B0604030504040204" pitchFamily="34" charset="-120"/>
                <a:cs typeface="Noto Sans Mono CJK JP Regular"/>
              </a:rPr>
              <a:t>該</a:t>
            </a:r>
            <a:r>
              <a:rPr lang="zh-TW" altLang="en-US" sz="2400" dirty="0">
                <a:latin typeface="微軟正黑體" panose="020B0604030504040204" pitchFamily="34" charset="-120"/>
                <a:ea typeface="微軟正黑體" panose="020B0604030504040204" pitchFamily="34" charset="-120"/>
                <a:cs typeface="Noto Sans Mono CJK JP Regular"/>
              </a:rPr>
              <a:t>公</a:t>
            </a:r>
            <a:r>
              <a:rPr lang="zh-TW" altLang="en-US" sz="2400" spc="-10" dirty="0">
                <a:latin typeface="微軟正黑體" panose="020B0604030504040204" pitchFamily="34" charset="-120"/>
                <a:ea typeface="微軟正黑體" panose="020B0604030504040204" pitchFamily="34" charset="-120"/>
                <a:cs typeface="Noto Sans Mono CJK JP Regular"/>
              </a:rPr>
              <a:t>假</a:t>
            </a:r>
            <a:r>
              <a:rPr lang="zh-TW" altLang="en-US" sz="2400" dirty="0">
                <a:latin typeface="微軟正黑體" panose="020B0604030504040204" pitchFamily="34" charset="-120"/>
                <a:ea typeface="微軟正黑體" panose="020B0604030504040204" pitchFamily="34" charset="-120"/>
                <a:cs typeface="Noto Sans Mono CJK JP Regular"/>
              </a:rPr>
              <a:t>半天需</a:t>
            </a:r>
            <a:r>
              <a:rPr lang="zh-TW" altLang="en-US" sz="2400" spc="-10" dirty="0">
                <a:latin typeface="微軟正黑體" panose="020B0604030504040204" pitchFamily="34" charset="-120"/>
                <a:ea typeface="微軟正黑體" panose="020B0604030504040204" pitchFamily="34" charset="-120"/>
                <a:cs typeface="Noto Sans Mono CJK JP Regular"/>
              </a:rPr>
              <a:t>安</a:t>
            </a:r>
            <a:r>
              <a:rPr lang="zh-TW" altLang="en-US" sz="2400" dirty="0">
                <a:latin typeface="微軟正黑體" panose="020B0604030504040204" pitchFamily="34" charset="-120"/>
                <a:ea typeface="微軟正黑體" panose="020B0604030504040204" pitchFamily="34" charset="-120"/>
                <a:cs typeface="Noto Sans Mono CJK JP Regular"/>
              </a:rPr>
              <a:t>排</a:t>
            </a:r>
            <a:r>
              <a:rPr lang="zh-TW" altLang="en-US" sz="2400" spc="-10" dirty="0">
                <a:latin typeface="微軟正黑體" panose="020B0604030504040204" pitchFamily="34" charset="-120"/>
                <a:ea typeface="微軟正黑體" panose="020B0604030504040204" pitchFamily="34" charset="-120"/>
                <a:cs typeface="Noto Sans Mono CJK JP Regular"/>
              </a:rPr>
              <a:t>科</a:t>
            </a:r>
            <a:r>
              <a:rPr lang="zh-TW" altLang="en-US" sz="2400" dirty="0">
                <a:latin typeface="微軟正黑體" panose="020B0604030504040204" pitchFamily="34" charset="-120"/>
                <a:ea typeface="微軟正黑體" panose="020B0604030504040204" pitchFamily="34" charset="-120"/>
                <a:cs typeface="Noto Sans Mono CJK JP Regular"/>
              </a:rPr>
              <a:t>任課</a:t>
            </a:r>
          </a:p>
          <a:p>
            <a:pPr marL="137160" indent="-137160">
              <a:lnSpc>
                <a:spcPct val="100000"/>
              </a:lnSpc>
              <a:spcBef>
                <a:spcPts val="1000"/>
              </a:spcBef>
              <a:buClr>
                <a:srgbClr val="FE8637"/>
              </a:buClr>
              <a:buSzPct val="70000"/>
              <a:buFont typeface="Wingdings"/>
              <a:buChar char=""/>
              <a:tabLst>
                <a:tab pos="137160" algn="l"/>
              </a:tabLst>
            </a:pPr>
            <a:r>
              <a:rPr lang="zh-TW" altLang="en-US" sz="2400" dirty="0">
                <a:latin typeface="微軟正黑體" panose="020B0604030504040204" pitchFamily="34" charset="-120"/>
                <a:ea typeface="微軟正黑體" panose="020B0604030504040204" pitchFamily="34" charset="-120"/>
                <a:cs typeface="Noto Sans Mono CJK JP Regular"/>
              </a:rPr>
              <a:t>科任教</a:t>
            </a:r>
            <a:r>
              <a:rPr lang="zh-TW" altLang="en-US" sz="2400" spc="-10" dirty="0">
                <a:latin typeface="微軟正黑體" panose="020B0604030504040204" pitchFamily="34" charset="-120"/>
                <a:ea typeface="微軟正黑體" panose="020B0604030504040204" pitchFamily="34" charset="-120"/>
                <a:cs typeface="Noto Sans Mono CJK JP Regular"/>
              </a:rPr>
              <a:t>師</a:t>
            </a:r>
            <a:r>
              <a:rPr lang="zh-TW" altLang="en-US" sz="2400" dirty="0">
                <a:latin typeface="微軟正黑體" panose="020B0604030504040204" pitchFamily="34" charset="-120"/>
                <a:ea typeface="微軟正黑體" panose="020B0604030504040204" pitchFamily="34" charset="-120"/>
                <a:cs typeface="Noto Sans Mono CJK JP Regular"/>
              </a:rPr>
              <a:t>共</a:t>
            </a:r>
            <a:r>
              <a:rPr lang="zh-TW" altLang="en-US" sz="2400" spc="-10" dirty="0">
                <a:latin typeface="微軟正黑體" panose="020B0604030504040204" pitchFamily="34" charset="-120"/>
                <a:ea typeface="微軟正黑體" panose="020B0604030504040204" pitchFamily="34" charset="-120"/>
                <a:cs typeface="Noto Sans Mono CJK JP Regular"/>
              </a:rPr>
              <a:t>用</a:t>
            </a:r>
            <a:r>
              <a:rPr lang="zh-TW" altLang="en-US" sz="2400" dirty="0">
                <a:latin typeface="微軟正黑體" panose="020B0604030504040204" pitchFamily="34" charset="-120"/>
                <a:ea typeface="微軟正黑體" panose="020B0604030504040204" pitchFamily="34" charset="-120"/>
                <a:cs typeface="Noto Sans Mono CJK JP Regular"/>
              </a:rPr>
              <a:t>專科教室</a:t>
            </a:r>
          </a:p>
          <a:p>
            <a:pPr marL="137160" indent="-137160">
              <a:lnSpc>
                <a:spcPct val="100000"/>
              </a:lnSpc>
              <a:spcBef>
                <a:spcPts val="1000"/>
              </a:spcBef>
              <a:buClr>
                <a:srgbClr val="FE8637"/>
              </a:buClr>
              <a:buSzPct val="70000"/>
              <a:buFont typeface="Wingdings"/>
              <a:buChar char=""/>
              <a:tabLst>
                <a:tab pos="137160" algn="l"/>
              </a:tabLst>
            </a:pPr>
            <a:r>
              <a:rPr lang="zh-TW" altLang="en-US" sz="2400" dirty="0">
                <a:latin typeface="微軟正黑體" panose="020B0604030504040204" pitchFamily="34" charset="-120"/>
                <a:ea typeface="微軟正黑體" panose="020B0604030504040204" pitchFamily="34" charset="-120"/>
                <a:cs typeface="Noto Sans Mono CJK JP Regular"/>
              </a:rPr>
              <a:t>配合游</a:t>
            </a:r>
            <a:r>
              <a:rPr lang="zh-TW" altLang="en-US" sz="2400" spc="-10" dirty="0">
                <a:latin typeface="微軟正黑體" panose="020B0604030504040204" pitchFamily="34" charset="-120"/>
                <a:ea typeface="微軟正黑體" panose="020B0604030504040204" pitchFamily="34" charset="-120"/>
                <a:cs typeface="Noto Sans Mono CJK JP Regular"/>
              </a:rPr>
              <a:t>泳</a:t>
            </a:r>
            <a:r>
              <a:rPr lang="zh-TW" altLang="en-US" sz="2400" dirty="0">
                <a:latin typeface="微軟正黑體" panose="020B0604030504040204" pitchFamily="34" charset="-120"/>
                <a:ea typeface="微軟正黑體" panose="020B0604030504040204" pitchFamily="34" charset="-120"/>
                <a:cs typeface="Noto Sans Mono CJK JP Regular"/>
              </a:rPr>
              <a:t>教</a:t>
            </a:r>
            <a:r>
              <a:rPr lang="zh-TW" altLang="en-US" sz="2400" spc="-10" dirty="0">
                <a:latin typeface="微軟正黑體" panose="020B0604030504040204" pitchFamily="34" charset="-120"/>
                <a:ea typeface="微軟正黑體" panose="020B0604030504040204" pitchFamily="34" charset="-120"/>
                <a:cs typeface="Noto Sans Mono CJK JP Regular"/>
              </a:rPr>
              <a:t>學</a:t>
            </a:r>
            <a:r>
              <a:rPr lang="zh-TW" altLang="en-US" sz="2400" dirty="0">
                <a:latin typeface="微軟正黑體" panose="020B0604030504040204" pitchFamily="34" charset="-120"/>
                <a:ea typeface="微軟正黑體" panose="020B0604030504040204" pitchFamily="34" charset="-120"/>
                <a:cs typeface="Noto Sans Mono CJK JP Regular"/>
              </a:rPr>
              <a:t>安排課</a:t>
            </a:r>
            <a:r>
              <a:rPr lang="zh-TW" altLang="en-US" sz="2400" spc="-10" dirty="0">
                <a:latin typeface="微軟正黑體" panose="020B0604030504040204" pitchFamily="34" charset="-120"/>
                <a:ea typeface="微軟正黑體" panose="020B0604030504040204" pitchFamily="34" charset="-120"/>
                <a:cs typeface="Noto Sans Mono CJK JP Regular"/>
              </a:rPr>
              <a:t>程</a:t>
            </a:r>
            <a:r>
              <a:rPr lang="zh-TW" altLang="en-US" sz="2400" dirty="0">
                <a:latin typeface="微軟正黑體" panose="020B0604030504040204" pitchFamily="34" charset="-120"/>
                <a:ea typeface="微軟正黑體" panose="020B0604030504040204" pitchFamily="34" charset="-120"/>
                <a:cs typeface="Noto Sans Mono CJK JP Regular"/>
              </a:rPr>
              <a:t>時段</a:t>
            </a:r>
          </a:p>
          <a:p>
            <a:pPr marL="137160" marR="5080" indent="-137160">
              <a:lnSpc>
                <a:spcPct val="80000"/>
              </a:lnSpc>
              <a:spcBef>
                <a:spcPts val="1000"/>
              </a:spcBef>
              <a:buClr>
                <a:srgbClr val="FE8637"/>
              </a:buClr>
              <a:buSzPct val="70000"/>
              <a:buFont typeface="Wingdings"/>
              <a:buChar char=""/>
              <a:tabLst>
                <a:tab pos="137160" algn="l"/>
              </a:tabLst>
            </a:pPr>
            <a:r>
              <a:rPr lang="zh-TW" altLang="en-US" sz="2400" dirty="0">
                <a:latin typeface="微軟正黑體" panose="020B0604030504040204" pitchFamily="34" charset="-120"/>
                <a:ea typeface="微軟正黑體" panose="020B0604030504040204" pitchFamily="34" charset="-120"/>
                <a:cs typeface="Noto Sans Mono CJK JP Regular"/>
              </a:rPr>
              <a:t>市府規</a:t>
            </a:r>
            <a:r>
              <a:rPr lang="zh-TW" altLang="en-US" sz="2400" spc="-10" dirty="0">
                <a:latin typeface="微軟正黑體" panose="020B0604030504040204" pitchFamily="34" charset="-120"/>
                <a:ea typeface="微軟正黑體" panose="020B0604030504040204" pitchFamily="34" charset="-120"/>
                <a:cs typeface="Noto Sans Mono CJK JP Regular"/>
              </a:rPr>
              <a:t>定</a:t>
            </a:r>
            <a:r>
              <a:rPr lang="zh-TW" altLang="en-US" sz="2400" dirty="0">
                <a:latin typeface="微軟正黑體" panose="020B0604030504040204" pitchFamily="34" charset="-120"/>
                <a:ea typeface="微軟正黑體" panose="020B0604030504040204" pitchFamily="34" charset="-120"/>
                <a:cs typeface="Noto Sans Mono CJK JP Regular"/>
              </a:rPr>
              <a:t>相</a:t>
            </a:r>
            <a:r>
              <a:rPr lang="zh-TW" altLang="en-US" sz="2400" spc="-10" dirty="0">
                <a:latin typeface="微軟正黑體" panose="020B0604030504040204" pitchFamily="34" charset="-120"/>
                <a:ea typeface="微軟正黑體" panose="020B0604030504040204" pitchFamily="34" charset="-120"/>
                <a:cs typeface="Noto Sans Mono CJK JP Regular"/>
              </a:rPr>
              <a:t>關</a:t>
            </a:r>
            <a:r>
              <a:rPr lang="zh-TW" altLang="en-US" sz="2400" dirty="0">
                <a:latin typeface="微軟正黑體" panose="020B0604030504040204" pitchFamily="34" charset="-120"/>
                <a:ea typeface="微軟正黑體" panose="020B0604030504040204" pitchFamily="34" charset="-120"/>
                <a:cs typeface="Noto Sans Mono CJK JP Regular"/>
              </a:rPr>
              <a:t>人員</a:t>
            </a:r>
            <a:r>
              <a:rPr lang="zh-TW" altLang="en-US" sz="2400" b="1" u="sng" dirty="0">
                <a:solidFill>
                  <a:srgbClr val="D2611C"/>
                </a:solidFill>
                <a:uFill>
                  <a:solidFill>
                    <a:srgbClr val="D2611C"/>
                  </a:solidFill>
                </a:uFill>
                <a:latin typeface="微軟正黑體" panose="020B0604030504040204" pitchFamily="34" charset="-120"/>
                <a:ea typeface="微軟正黑體" panose="020B0604030504040204" pitchFamily="34" charset="-120"/>
                <a:cs typeface="Noto Sans Mono CJK JP Regular"/>
              </a:rPr>
              <a:t>共</a:t>
            </a:r>
            <a:r>
              <a:rPr lang="zh-TW" altLang="en-US" sz="2400" b="1" u="sng" spc="-10" dirty="0">
                <a:solidFill>
                  <a:srgbClr val="D2611C"/>
                </a:solidFill>
                <a:uFill>
                  <a:solidFill>
                    <a:srgbClr val="D2611C"/>
                  </a:solidFill>
                </a:uFill>
                <a:latin typeface="微軟正黑體" panose="020B0604030504040204" pitchFamily="34" charset="-120"/>
                <a:ea typeface="微軟正黑體" panose="020B0604030504040204" pitchFamily="34" charset="-120"/>
                <a:cs typeface="Noto Sans Mono CJK JP Regular"/>
              </a:rPr>
              <a:t>同</a:t>
            </a:r>
            <a:r>
              <a:rPr lang="zh-TW" altLang="en-US" sz="2400" b="1" u="sng" dirty="0">
                <a:solidFill>
                  <a:srgbClr val="D2611C"/>
                </a:solidFill>
                <a:uFill>
                  <a:solidFill>
                    <a:srgbClr val="D2611C"/>
                  </a:solidFill>
                </a:uFill>
                <a:latin typeface="微軟正黑體" panose="020B0604030504040204" pitchFamily="34" charset="-120"/>
                <a:ea typeface="微軟正黑體" panose="020B0604030504040204" pitchFamily="34" charset="-120"/>
                <a:cs typeface="Noto Sans Mono CJK JP Regular"/>
              </a:rPr>
              <a:t>不</a:t>
            </a:r>
            <a:r>
              <a:rPr lang="zh-TW" altLang="en-US" sz="2400" b="1" u="sng" spc="-10" dirty="0">
                <a:solidFill>
                  <a:srgbClr val="D2611C"/>
                </a:solidFill>
                <a:uFill>
                  <a:solidFill>
                    <a:srgbClr val="D2611C"/>
                  </a:solidFill>
                </a:uFill>
                <a:latin typeface="微軟正黑體" panose="020B0604030504040204" pitchFamily="34" charset="-120"/>
                <a:ea typeface="微軟正黑體" panose="020B0604030504040204" pitchFamily="34" charset="-120"/>
                <a:cs typeface="Noto Sans Mono CJK JP Regular"/>
              </a:rPr>
              <a:t>排</a:t>
            </a:r>
            <a:r>
              <a:rPr lang="zh-TW" altLang="en-US" sz="2400" b="1" u="sng" dirty="0">
                <a:solidFill>
                  <a:srgbClr val="D2611C"/>
                </a:solidFill>
                <a:uFill>
                  <a:solidFill>
                    <a:srgbClr val="D2611C"/>
                  </a:solidFill>
                </a:uFill>
                <a:latin typeface="微軟正黑體" panose="020B0604030504040204" pitchFamily="34" charset="-120"/>
                <a:ea typeface="微軟正黑體" panose="020B0604030504040204" pitchFamily="34" charset="-120"/>
                <a:cs typeface="Noto Sans Mono CJK JP Regular"/>
              </a:rPr>
              <a:t>課時間</a:t>
            </a:r>
            <a:r>
              <a:rPr lang="zh-TW" altLang="en-US" sz="2400" spc="-10" dirty="0">
                <a:latin typeface="微軟正黑體" panose="020B0604030504040204" pitchFamily="34" charset="-120"/>
                <a:ea typeface="微軟正黑體" panose="020B0604030504040204" pitchFamily="34" charset="-120"/>
                <a:cs typeface="Noto Sans Mono CJK JP Regular"/>
              </a:rPr>
              <a:t>（</a:t>
            </a:r>
            <a:r>
              <a:rPr lang="zh-TW" altLang="en-US" sz="2400" dirty="0">
                <a:latin typeface="微軟正黑體" panose="020B0604030504040204" pitchFamily="34" charset="-120"/>
                <a:ea typeface="微軟正黑體" panose="020B0604030504040204" pitchFamily="34" charset="-120"/>
                <a:cs typeface="Noto Sans Mono CJK JP Regular"/>
              </a:rPr>
              <a:t>主</a:t>
            </a:r>
            <a:r>
              <a:rPr lang="zh-TW" altLang="en-US" sz="2400" spc="-10" dirty="0">
                <a:latin typeface="微軟正黑體" panose="020B0604030504040204" pitchFamily="34" charset="-120"/>
                <a:ea typeface="微軟正黑體" panose="020B0604030504040204" pitchFamily="34" charset="-120"/>
                <a:cs typeface="Noto Sans Mono CJK JP Regular"/>
              </a:rPr>
              <a:t>任</a:t>
            </a:r>
            <a:r>
              <a:rPr lang="zh-TW" altLang="en-US" sz="2400" dirty="0">
                <a:latin typeface="微軟正黑體" panose="020B0604030504040204" pitchFamily="34" charset="-120"/>
                <a:ea typeface="微軟正黑體" panose="020B0604030504040204" pitchFamily="34" charset="-120"/>
                <a:cs typeface="Noto Sans Mono CJK JP Regular"/>
              </a:rPr>
              <a:t>、組長</a:t>
            </a:r>
            <a:r>
              <a:rPr lang="zh-TW" altLang="en-US" sz="2400" spc="-10" dirty="0">
                <a:latin typeface="微軟正黑體" panose="020B0604030504040204" pitchFamily="34" charset="-120"/>
                <a:ea typeface="微軟正黑體" panose="020B0604030504040204" pitchFamily="34" charset="-120"/>
                <a:cs typeface="Noto Sans Mono CJK JP Regular"/>
              </a:rPr>
              <a:t>、</a:t>
            </a:r>
            <a:r>
              <a:rPr lang="zh-TW" altLang="en-US" sz="2400" dirty="0">
                <a:latin typeface="微軟正黑體" panose="020B0604030504040204" pitchFamily="34" charset="-120"/>
                <a:ea typeface="微軟正黑體" panose="020B0604030504040204" pitchFamily="34" charset="-120"/>
                <a:cs typeface="Noto Sans Mono CJK JP Regular"/>
              </a:rPr>
              <a:t>兼</a:t>
            </a:r>
            <a:r>
              <a:rPr lang="zh-TW" altLang="en-US" sz="2400" spc="-10" dirty="0">
                <a:latin typeface="微軟正黑體" panose="020B0604030504040204" pitchFamily="34" charset="-120"/>
                <a:ea typeface="微軟正黑體" panose="020B0604030504040204" pitchFamily="34" charset="-120"/>
                <a:cs typeface="Noto Sans Mono CJK JP Regular"/>
              </a:rPr>
              <a:t>輔</a:t>
            </a:r>
            <a:r>
              <a:rPr lang="zh-TW" altLang="en-US" sz="2400" dirty="0">
                <a:latin typeface="微軟正黑體" panose="020B0604030504040204" pitchFamily="34" charset="-120"/>
                <a:ea typeface="微軟正黑體" panose="020B0604030504040204" pitchFamily="34" charset="-120"/>
                <a:cs typeface="Noto Sans Mono CJK JP Regular"/>
              </a:rPr>
              <a:t>教師、</a:t>
            </a:r>
            <a:r>
              <a:rPr lang="zh-TW" altLang="en-US" sz="2400" spc="-10" dirty="0">
                <a:latin typeface="微軟正黑體" panose="020B0604030504040204" pitchFamily="34" charset="-120"/>
                <a:ea typeface="微軟正黑體" panose="020B0604030504040204" pitchFamily="34" charset="-120"/>
                <a:cs typeface="Noto Sans Mono CJK JP Regular"/>
              </a:rPr>
              <a:t>輔</a:t>
            </a:r>
            <a:r>
              <a:rPr lang="zh-TW" altLang="en-US" sz="2400" dirty="0">
                <a:latin typeface="微軟正黑體" panose="020B0604030504040204" pitchFamily="34" charset="-120"/>
                <a:ea typeface="微軟正黑體" panose="020B0604030504040204" pitchFamily="34" charset="-120"/>
                <a:cs typeface="Noto Sans Mono CJK JP Regular"/>
              </a:rPr>
              <a:t>導 團</a:t>
            </a:r>
            <a:r>
              <a:rPr lang="en-US" altLang="zh-TW" sz="2400" dirty="0">
                <a:latin typeface="微軟正黑體" panose="020B0604030504040204" pitchFamily="34" charset="-120"/>
                <a:ea typeface="微軟正黑體" panose="020B0604030504040204" pitchFamily="34" charset="-120"/>
                <a:cs typeface="Noto Sans Mono CJK JP Regular"/>
              </a:rPr>
              <a:t>…</a:t>
            </a:r>
            <a:r>
              <a:rPr lang="zh-TW" altLang="en-US" sz="2400" dirty="0">
                <a:latin typeface="微軟正黑體" panose="020B0604030504040204" pitchFamily="34" charset="-120"/>
                <a:ea typeface="微軟正黑體" panose="020B0604030504040204" pitchFamily="34" charset="-120"/>
                <a:cs typeface="Noto Sans Mono CJK JP Regular"/>
              </a:rPr>
              <a:t>等）</a:t>
            </a:r>
          </a:p>
          <a:p>
            <a:pPr marL="137160" indent="-137160">
              <a:lnSpc>
                <a:spcPct val="100000"/>
              </a:lnSpc>
              <a:spcBef>
                <a:spcPts val="1000"/>
              </a:spcBef>
              <a:buClr>
                <a:srgbClr val="FE8637"/>
              </a:buClr>
              <a:buSzPct val="70000"/>
              <a:buFont typeface="Wingdings"/>
              <a:buChar char=""/>
              <a:tabLst>
                <a:tab pos="137160" algn="l"/>
              </a:tabLst>
            </a:pPr>
            <a:r>
              <a:rPr lang="zh-TW" altLang="en-US" sz="2400" dirty="0">
                <a:latin typeface="微軟正黑體" panose="020B0604030504040204" pitchFamily="34" charset="-120"/>
                <a:ea typeface="微軟正黑體" panose="020B0604030504040204" pitchFamily="34" charset="-120"/>
                <a:cs typeface="Noto Sans Mono CJK JP Regular"/>
              </a:rPr>
              <a:t>主管會</a:t>
            </a:r>
            <a:r>
              <a:rPr lang="zh-TW" altLang="en-US" sz="2400" spc="-10" dirty="0">
                <a:latin typeface="微軟正黑體" panose="020B0604030504040204" pitchFamily="34" charset="-120"/>
                <a:ea typeface="微軟正黑體" panose="020B0604030504040204" pitchFamily="34" charset="-120"/>
                <a:cs typeface="Noto Sans Mono CJK JP Regular"/>
              </a:rPr>
              <a:t>議</a:t>
            </a:r>
            <a:r>
              <a:rPr lang="zh-TW" altLang="en-US" sz="2400" dirty="0">
                <a:latin typeface="微軟正黑體" panose="020B0604030504040204" pitchFamily="34" charset="-120"/>
                <a:ea typeface="微軟正黑體" panose="020B0604030504040204" pitchFamily="34" charset="-120"/>
                <a:cs typeface="Noto Sans Mono CJK JP Regular"/>
              </a:rPr>
              <a:t>時</a:t>
            </a:r>
            <a:r>
              <a:rPr lang="zh-TW" altLang="en-US" sz="2400" spc="-10" dirty="0">
                <a:latin typeface="微軟正黑體" panose="020B0604030504040204" pitchFamily="34" charset="-120"/>
                <a:ea typeface="微軟正黑體" panose="020B0604030504040204" pitchFamily="34" charset="-120"/>
                <a:cs typeface="Noto Sans Mono CJK JP Regular"/>
              </a:rPr>
              <a:t>間</a:t>
            </a:r>
            <a:r>
              <a:rPr lang="zh-TW" altLang="en-US" sz="2400" dirty="0">
                <a:latin typeface="微軟正黑體" panose="020B0604030504040204" pitchFamily="34" charset="-120"/>
                <a:ea typeface="微軟正黑體" panose="020B0604030504040204" pitchFamily="34" charset="-120"/>
                <a:cs typeface="Noto Sans Mono CJK JP Regular"/>
              </a:rPr>
              <a:t>、擴大</a:t>
            </a:r>
            <a:r>
              <a:rPr lang="zh-TW" altLang="en-US" sz="2400" spc="-10" dirty="0">
                <a:latin typeface="微軟正黑體" panose="020B0604030504040204" pitchFamily="34" charset="-120"/>
                <a:ea typeface="微軟正黑體" panose="020B0604030504040204" pitchFamily="34" charset="-120"/>
                <a:cs typeface="Noto Sans Mono CJK JP Regular"/>
              </a:rPr>
              <a:t>行</a:t>
            </a:r>
            <a:r>
              <a:rPr lang="zh-TW" altLang="en-US" sz="2400" dirty="0">
                <a:latin typeface="微軟正黑體" panose="020B0604030504040204" pitchFamily="34" charset="-120"/>
                <a:ea typeface="微軟正黑體" panose="020B0604030504040204" pitchFamily="34" charset="-120"/>
                <a:cs typeface="Noto Sans Mono CJK JP Regular"/>
              </a:rPr>
              <a:t>政</a:t>
            </a:r>
            <a:r>
              <a:rPr lang="zh-TW" altLang="en-US" sz="2400" spc="-10" dirty="0">
                <a:latin typeface="微軟正黑體" panose="020B0604030504040204" pitchFamily="34" charset="-120"/>
                <a:ea typeface="微軟正黑體" panose="020B0604030504040204" pitchFamily="34" charset="-120"/>
                <a:cs typeface="Noto Sans Mono CJK JP Regular"/>
              </a:rPr>
              <a:t>會</a:t>
            </a:r>
            <a:r>
              <a:rPr lang="zh-TW" altLang="en-US" sz="2400" dirty="0">
                <a:latin typeface="微軟正黑體" panose="020B0604030504040204" pitchFamily="34" charset="-120"/>
                <a:ea typeface="微軟正黑體" panose="020B0604030504040204" pitchFamily="34" charset="-120"/>
                <a:cs typeface="Noto Sans Mono CJK JP Regular"/>
              </a:rPr>
              <a:t>議時間</a:t>
            </a:r>
            <a:r>
              <a:rPr lang="zh-TW" altLang="en-US" sz="2400" spc="-10" dirty="0">
                <a:latin typeface="微軟正黑體" panose="020B0604030504040204" pitchFamily="34" charset="-120"/>
                <a:ea typeface="微軟正黑體" panose="020B0604030504040204" pitchFamily="34" charset="-120"/>
                <a:cs typeface="Noto Sans Mono CJK JP Regular"/>
              </a:rPr>
              <a:t>相</a:t>
            </a:r>
            <a:r>
              <a:rPr lang="zh-TW" altLang="en-US" sz="2400" dirty="0">
                <a:latin typeface="微軟正黑體" panose="020B0604030504040204" pitchFamily="34" charset="-120"/>
                <a:ea typeface="微軟正黑體" panose="020B0604030504040204" pitchFamily="34" charset="-120"/>
                <a:cs typeface="Noto Sans Mono CJK JP Regular"/>
              </a:rPr>
              <a:t>關</a:t>
            </a:r>
            <a:r>
              <a:rPr lang="zh-TW" altLang="en-US" sz="2400" spc="-10" dirty="0">
                <a:latin typeface="微軟正黑體" panose="020B0604030504040204" pitchFamily="34" charset="-120"/>
                <a:ea typeface="微軟正黑體" panose="020B0604030504040204" pitchFamily="34" charset="-120"/>
                <a:cs typeface="Noto Sans Mono CJK JP Regular"/>
              </a:rPr>
              <a:t>人</a:t>
            </a:r>
            <a:r>
              <a:rPr lang="zh-TW" altLang="en-US" sz="2400" dirty="0">
                <a:latin typeface="微軟正黑體" panose="020B0604030504040204" pitchFamily="34" charset="-120"/>
                <a:ea typeface="微軟正黑體" panose="020B0604030504040204" pitchFamily="34" charset="-120"/>
                <a:cs typeface="Noto Sans Mono CJK JP Regular"/>
              </a:rPr>
              <a:t>員不排課</a:t>
            </a:r>
          </a:p>
          <a:p>
            <a:pPr marL="137160" indent="-137160">
              <a:lnSpc>
                <a:spcPct val="100000"/>
              </a:lnSpc>
              <a:spcBef>
                <a:spcPts val="1000"/>
              </a:spcBef>
              <a:buClr>
                <a:srgbClr val="FE8637"/>
              </a:buClr>
              <a:buSzPct val="70000"/>
              <a:buFont typeface="Wingdings"/>
              <a:buChar char=""/>
              <a:tabLst>
                <a:tab pos="137160" algn="l"/>
              </a:tabLst>
            </a:pPr>
            <a:r>
              <a:rPr lang="zh-TW" altLang="en-US" sz="2400" dirty="0">
                <a:latin typeface="微軟正黑體" panose="020B0604030504040204" pitchFamily="34" charset="-120"/>
                <a:ea typeface="微軟正黑體" panose="020B0604030504040204" pitchFamily="34" charset="-120"/>
                <a:cs typeface="Noto Sans Mono CJK JP Regular"/>
              </a:rPr>
              <a:t>外聘鐘</a:t>
            </a:r>
            <a:r>
              <a:rPr lang="zh-TW" altLang="en-US" sz="2400" spc="-10" dirty="0">
                <a:latin typeface="微軟正黑體" panose="020B0604030504040204" pitchFamily="34" charset="-120"/>
                <a:ea typeface="微軟正黑體" panose="020B0604030504040204" pitchFamily="34" charset="-120"/>
                <a:cs typeface="Noto Sans Mono CJK JP Regular"/>
              </a:rPr>
              <a:t>點</a:t>
            </a:r>
            <a:r>
              <a:rPr lang="zh-TW" altLang="en-US" sz="2400" dirty="0">
                <a:latin typeface="微軟正黑體" panose="020B0604030504040204" pitchFamily="34" charset="-120"/>
                <a:ea typeface="微軟正黑體" panose="020B0604030504040204" pitchFamily="34" charset="-120"/>
                <a:cs typeface="Noto Sans Mono CJK JP Regular"/>
              </a:rPr>
              <a:t>教</a:t>
            </a:r>
            <a:r>
              <a:rPr lang="zh-TW" altLang="en-US" sz="2400" spc="-10" dirty="0">
                <a:latin typeface="微軟正黑體" panose="020B0604030504040204" pitchFamily="34" charset="-120"/>
                <a:ea typeface="微軟正黑體" panose="020B0604030504040204" pitchFamily="34" charset="-120"/>
                <a:cs typeface="Noto Sans Mono CJK JP Regular"/>
              </a:rPr>
              <a:t>師</a:t>
            </a:r>
            <a:r>
              <a:rPr lang="zh-TW" altLang="en-US" sz="2400" dirty="0">
                <a:latin typeface="微軟正黑體" panose="020B0604030504040204" pitchFamily="34" charset="-120"/>
                <a:ea typeface="微軟正黑體" panose="020B0604030504040204" pitchFamily="34" charset="-120"/>
                <a:cs typeface="Noto Sans Mono CJK JP Regular"/>
              </a:rPr>
              <a:t>可以到</a:t>
            </a:r>
            <a:r>
              <a:rPr lang="zh-TW" altLang="en-US" sz="2400" spc="-10" dirty="0">
                <a:latin typeface="微軟正黑體" panose="020B0604030504040204" pitchFamily="34" charset="-120"/>
                <a:ea typeface="微軟正黑體" panose="020B0604030504040204" pitchFamily="34" charset="-120"/>
                <a:cs typeface="Noto Sans Mono CJK JP Regular"/>
              </a:rPr>
              <a:t>校</a:t>
            </a:r>
            <a:r>
              <a:rPr lang="zh-TW" altLang="en-US" sz="2400" dirty="0">
                <a:latin typeface="微軟正黑體" panose="020B0604030504040204" pitchFamily="34" charset="-120"/>
                <a:ea typeface="微軟正黑體" panose="020B0604030504040204" pitchFamily="34" charset="-120"/>
                <a:cs typeface="Noto Sans Mono CJK JP Regular"/>
              </a:rPr>
              <a:t>上</a:t>
            </a:r>
            <a:r>
              <a:rPr lang="zh-TW" altLang="en-US" sz="2400" spc="-10" dirty="0">
                <a:latin typeface="微軟正黑體" panose="020B0604030504040204" pitchFamily="34" charset="-120"/>
                <a:ea typeface="微軟正黑體" panose="020B0604030504040204" pitchFamily="34" charset="-120"/>
                <a:cs typeface="Noto Sans Mono CJK JP Regular"/>
              </a:rPr>
              <a:t>課</a:t>
            </a:r>
            <a:r>
              <a:rPr lang="zh-TW" altLang="en-US" sz="2400" dirty="0">
                <a:latin typeface="微軟正黑體" panose="020B0604030504040204" pitchFamily="34" charset="-120"/>
                <a:ea typeface="微軟正黑體" panose="020B0604030504040204" pitchFamily="34" charset="-120"/>
                <a:cs typeface="Noto Sans Mono CJK JP Regular"/>
              </a:rPr>
              <a:t>的時間</a:t>
            </a:r>
          </a:p>
          <a:p>
            <a:pPr>
              <a:lnSpc>
                <a:spcPct val="100000"/>
              </a:lnSpc>
              <a:spcBef>
                <a:spcPts val="1000"/>
              </a:spcBef>
            </a:pPr>
            <a:r>
              <a:rPr lang="en-US" altLang="zh-TW" sz="2400" spc="-5" dirty="0">
                <a:latin typeface="微軟正黑體" panose="020B0604030504040204" pitchFamily="34" charset="-120"/>
                <a:ea typeface="微軟正黑體" panose="020B0604030504040204" pitchFamily="34" charset="-120"/>
                <a:cs typeface="Noto Sans Mono CJK JP Regular"/>
              </a:rPr>
              <a:t>--------------------------</a:t>
            </a:r>
            <a:r>
              <a:rPr lang="zh-TW" altLang="en-US" sz="2400" spc="-5" dirty="0">
                <a:latin typeface="微軟正黑體" panose="020B0604030504040204" pitchFamily="34" charset="-120"/>
                <a:ea typeface="微軟正黑體" panose="020B0604030504040204" pitchFamily="34" charset="-120"/>
                <a:cs typeface="Noto Sans Mono CJK JP Regular"/>
              </a:rPr>
              <a:t>學校內</a:t>
            </a:r>
            <a:r>
              <a:rPr lang="zh-TW" altLang="en-US" sz="2400" spc="-5" dirty="0" smtClean="0">
                <a:latin typeface="微軟正黑體" panose="020B0604030504040204" pitchFamily="34" charset="-120"/>
                <a:ea typeface="微軟正黑體" panose="020B0604030504040204" pitchFamily="34" charset="-120"/>
                <a:cs typeface="Noto Sans Mono CJK JP Regular"/>
              </a:rPr>
              <a:t>規</a:t>
            </a:r>
            <a:r>
              <a:rPr lang="en-US" altLang="zh-TW" sz="2400" spc="-5" dirty="0" smtClean="0">
                <a:latin typeface="微軟正黑體" panose="020B0604030504040204" pitchFamily="34" charset="-120"/>
                <a:ea typeface="微軟正黑體" panose="020B0604030504040204" pitchFamily="34" charset="-120"/>
                <a:cs typeface="Noto Sans Mono CJK JP Regular"/>
              </a:rPr>
              <a:t>(</a:t>
            </a:r>
            <a:r>
              <a:rPr lang="zh-TW" altLang="en-US" sz="2400" spc="-5" dirty="0" smtClean="0">
                <a:latin typeface="微軟正黑體" panose="020B0604030504040204" pitchFamily="34" charset="-120"/>
                <a:ea typeface="微軟正黑體" panose="020B0604030504040204" pitchFamily="34" charset="-120"/>
                <a:cs typeface="Noto Sans Mono CJK JP Regular"/>
              </a:rPr>
              <a:t>舉例</a:t>
            </a:r>
            <a:r>
              <a:rPr lang="en-US" altLang="zh-TW" sz="2400" spc="-5" dirty="0" smtClean="0">
                <a:latin typeface="微軟正黑體" panose="020B0604030504040204" pitchFamily="34" charset="-120"/>
                <a:ea typeface="微軟正黑體" panose="020B0604030504040204" pitchFamily="34" charset="-120"/>
                <a:cs typeface="Noto Sans Mono CJK JP Regular"/>
              </a:rPr>
              <a:t>)--------------------------</a:t>
            </a:r>
          </a:p>
          <a:p>
            <a:pPr marL="137160" indent="-137160">
              <a:lnSpc>
                <a:spcPct val="100000"/>
              </a:lnSpc>
              <a:spcBef>
                <a:spcPts val="1000"/>
              </a:spcBef>
              <a:buClr>
                <a:srgbClr val="FE8637"/>
              </a:buClr>
              <a:buSzPct val="70000"/>
              <a:buFont typeface="Wingdings"/>
              <a:buChar char=""/>
              <a:tabLst>
                <a:tab pos="137160" algn="l"/>
              </a:tabLst>
            </a:pPr>
            <a:r>
              <a:rPr lang="zh-TW" altLang="en-US" sz="2400" dirty="0" smtClean="0">
                <a:latin typeface="微軟正黑體" panose="020B0604030504040204" pitchFamily="34" charset="-120"/>
                <a:ea typeface="微軟正黑體" panose="020B0604030504040204" pitchFamily="34" charset="-120"/>
                <a:cs typeface="Noto Sans Mono CJK JP Regular"/>
              </a:rPr>
              <a:t>圖書館</a:t>
            </a:r>
            <a:r>
              <a:rPr lang="zh-TW" altLang="en-US" sz="2400" spc="-10" dirty="0" smtClean="0">
                <a:latin typeface="微軟正黑體" panose="020B0604030504040204" pitchFamily="34" charset="-120"/>
                <a:ea typeface="微軟正黑體" panose="020B0604030504040204" pitchFamily="34" charset="-120"/>
                <a:cs typeface="Noto Sans Mono CJK JP Regular"/>
              </a:rPr>
              <a:t>場</a:t>
            </a:r>
            <a:r>
              <a:rPr lang="zh-TW" altLang="en-US" sz="2400" dirty="0" smtClean="0">
                <a:latin typeface="微軟正黑體" panose="020B0604030504040204" pitchFamily="34" charset="-120"/>
                <a:ea typeface="微軟正黑體" panose="020B0604030504040204" pitchFamily="34" charset="-120"/>
                <a:cs typeface="Noto Sans Mono CJK JP Regular"/>
              </a:rPr>
              <a:t>地</a:t>
            </a:r>
            <a:r>
              <a:rPr lang="zh-TW" altLang="en-US" sz="2400" spc="-10" dirty="0" smtClean="0">
                <a:latin typeface="微軟正黑體" panose="020B0604030504040204" pitchFamily="34" charset="-120"/>
                <a:ea typeface="微軟正黑體" panose="020B0604030504040204" pitchFamily="34" charset="-120"/>
                <a:cs typeface="Noto Sans Mono CJK JP Regular"/>
              </a:rPr>
              <a:t>安</a:t>
            </a:r>
            <a:r>
              <a:rPr lang="zh-TW" altLang="en-US" sz="2400" dirty="0" smtClean="0">
                <a:latin typeface="微軟正黑體" panose="020B0604030504040204" pitchFamily="34" charset="-120"/>
                <a:ea typeface="微軟正黑體" panose="020B0604030504040204" pitchFamily="34" charset="-120"/>
                <a:cs typeface="Noto Sans Mono CJK JP Regular"/>
              </a:rPr>
              <a:t>排限制</a:t>
            </a:r>
          </a:p>
          <a:p>
            <a:pPr marL="137160" indent="-137160">
              <a:lnSpc>
                <a:spcPct val="100000"/>
              </a:lnSpc>
              <a:spcBef>
                <a:spcPts val="1000"/>
              </a:spcBef>
              <a:buClr>
                <a:srgbClr val="FE8637"/>
              </a:buClr>
              <a:buSzPct val="70000"/>
              <a:buFont typeface="Wingdings"/>
              <a:buChar char=""/>
              <a:tabLst>
                <a:tab pos="137160" algn="l"/>
              </a:tabLst>
            </a:pPr>
            <a:r>
              <a:rPr lang="zh-TW" altLang="en-US" sz="2400" dirty="0" smtClean="0">
                <a:latin typeface="微軟正黑體" panose="020B0604030504040204" pitchFamily="34" charset="-120"/>
                <a:ea typeface="微軟正黑體" panose="020B0604030504040204" pitchFamily="34" charset="-120"/>
                <a:cs typeface="Noto Sans Mono CJK JP Regular"/>
              </a:rPr>
              <a:t>校內體</a:t>
            </a:r>
            <a:r>
              <a:rPr lang="zh-TW" altLang="en-US" sz="2400" spc="-10" dirty="0" smtClean="0">
                <a:latin typeface="微軟正黑體" panose="020B0604030504040204" pitchFamily="34" charset="-120"/>
                <a:ea typeface="微軟正黑體" panose="020B0604030504040204" pitchFamily="34" charset="-120"/>
                <a:cs typeface="Noto Sans Mono CJK JP Regular"/>
              </a:rPr>
              <a:t>育</a:t>
            </a:r>
            <a:r>
              <a:rPr lang="zh-TW" altLang="en-US" sz="2400" dirty="0" smtClean="0">
                <a:latin typeface="微軟正黑體" panose="020B0604030504040204" pitchFamily="34" charset="-120"/>
                <a:ea typeface="微軟正黑體" panose="020B0604030504040204" pitchFamily="34" charset="-120"/>
                <a:cs typeface="Noto Sans Mono CJK JP Regular"/>
              </a:rPr>
              <a:t>課</a:t>
            </a:r>
            <a:r>
              <a:rPr lang="zh-TW" altLang="en-US" sz="2400" spc="-10" dirty="0" smtClean="0">
                <a:latin typeface="微軟正黑體" panose="020B0604030504040204" pitchFamily="34" charset="-120"/>
                <a:ea typeface="微軟正黑體" panose="020B0604030504040204" pitchFamily="34" charset="-120"/>
                <a:cs typeface="Noto Sans Mono CJK JP Regular"/>
              </a:rPr>
              <a:t>安</a:t>
            </a:r>
            <a:r>
              <a:rPr lang="zh-TW" altLang="en-US" sz="2400" dirty="0" smtClean="0">
                <a:latin typeface="微軟正黑體" panose="020B0604030504040204" pitchFamily="34" charset="-120"/>
                <a:ea typeface="微軟正黑體" panose="020B0604030504040204" pitchFamily="34" charset="-120"/>
                <a:cs typeface="Noto Sans Mono CJK JP Regular"/>
              </a:rPr>
              <a:t>排時間</a:t>
            </a:r>
            <a:r>
              <a:rPr lang="zh-TW" altLang="en-US" sz="2400" spc="-10" dirty="0" smtClean="0">
                <a:latin typeface="微軟正黑體" panose="020B0604030504040204" pitchFamily="34" charset="-120"/>
                <a:ea typeface="微軟正黑體" panose="020B0604030504040204" pitchFamily="34" charset="-120"/>
                <a:cs typeface="Noto Sans Mono CJK JP Regular"/>
              </a:rPr>
              <a:t>的</a:t>
            </a:r>
            <a:r>
              <a:rPr lang="zh-TW" altLang="en-US" sz="2400" dirty="0" smtClean="0">
                <a:latin typeface="微軟正黑體" panose="020B0604030504040204" pitchFamily="34" charset="-120"/>
                <a:ea typeface="微軟正黑體" panose="020B0604030504040204" pitchFamily="34" charset="-120"/>
                <a:cs typeface="Noto Sans Mono CJK JP Regular"/>
              </a:rPr>
              <a:t>限</a:t>
            </a:r>
            <a:r>
              <a:rPr lang="zh-TW" altLang="en-US" sz="2400" spc="-10" dirty="0" smtClean="0">
                <a:latin typeface="微軟正黑體" panose="020B0604030504040204" pitchFamily="34" charset="-120"/>
                <a:ea typeface="微軟正黑體" panose="020B0604030504040204" pitchFamily="34" charset="-120"/>
                <a:cs typeface="Noto Sans Mono CJK JP Regular"/>
              </a:rPr>
              <a:t>制</a:t>
            </a:r>
            <a:endParaRPr lang="zh-TW" altLang="en-US" sz="2400" dirty="0" smtClean="0">
              <a:latin typeface="微軟正黑體" panose="020B0604030504040204" pitchFamily="34" charset="-120"/>
              <a:ea typeface="微軟正黑體" panose="020B0604030504040204" pitchFamily="34" charset="-120"/>
              <a:cs typeface="Noto Sans Mono CJK JP Regular"/>
            </a:endParaRPr>
          </a:p>
          <a:p>
            <a:pPr marL="137160" indent="-137160">
              <a:lnSpc>
                <a:spcPct val="100000"/>
              </a:lnSpc>
              <a:spcBef>
                <a:spcPts val="1000"/>
              </a:spcBef>
              <a:buClr>
                <a:srgbClr val="FE8637"/>
              </a:buClr>
              <a:buSzPct val="70000"/>
              <a:buFont typeface="Wingdings"/>
              <a:buChar char=""/>
              <a:tabLst>
                <a:tab pos="137160" algn="l"/>
              </a:tabLst>
            </a:pPr>
            <a:r>
              <a:rPr lang="zh-TW" altLang="en-US" sz="2400" dirty="0" smtClean="0">
                <a:latin typeface="微軟正黑體" panose="020B0604030504040204" pitchFamily="34" charset="-120"/>
                <a:ea typeface="微軟正黑體" panose="020B0604030504040204" pitchFamily="34" charset="-120"/>
                <a:cs typeface="Noto Sans Mono CJK JP Regular"/>
              </a:rPr>
              <a:t>學年共</a:t>
            </a:r>
            <a:r>
              <a:rPr lang="zh-TW" altLang="en-US" sz="2400" spc="-10" dirty="0" smtClean="0">
                <a:latin typeface="微軟正黑體" panose="020B0604030504040204" pitchFamily="34" charset="-120"/>
                <a:ea typeface="微軟正黑體" panose="020B0604030504040204" pitchFamily="34" charset="-120"/>
                <a:cs typeface="Noto Sans Mono CJK JP Regular"/>
              </a:rPr>
              <a:t>同</a:t>
            </a:r>
            <a:r>
              <a:rPr lang="zh-TW" altLang="en-US" sz="2400" dirty="0" smtClean="0">
                <a:latin typeface="微軟正黑體" panose="020B0604030504040204" pitchFamily="34" charset="-120"/>
                <a:ea typeface="微軟正黑體" panose="020B0604030504040204" pitchFamily="34" charset="-120"/>
                <a:cs typeface="Noto Sans Mono CJK JP Regular"/>
              </a:rPr>
              <a:t>時</a:t>
            </a:r>
            <a:r>
              <a:rPr lang="zh-TW" altLang="en-US" sz="2400" spc="-10" dirty="0" smtClean="0">
                <a:latin typeface="微軟正黑體" panose="020B0604030504040204" pitchFamily="34" charset="-120"/>
                <a:ea typeface="微軟正黑體" panose="020B0604030504040204" pitchFamily="34" charset="-120"/>
                <a:cs typeface="Noto Sans Mono CJK JP Regular"/>
              </a:rPr>
              <a:t>間</a:t>
            </a:r>
            <a:r>
              <a:rPr lang="zh-TW" altLang="en-US" sz="2400" dirty="0" smtClean="0">
                <a:latin typeface="微軟正黑體" panose="020B0604030504040204" pitchFamily="34" charset="-120"/>
                <a:ea typeface="微軟正黑體" panose="020B0604030504040204" pitchFamily="34" charset="-120"/>
                <a:cs typeface="Noto Sans Mono CJK JP Regular"/>
              </a:rPr>
              <a:t>安排</a:t>
            </a:r>
            <a:endParaRPr lang="zh-TW" altLang="en-US" sz="2400" dirty="0">
              <a:latin typeface="微軟正黑體" panose="020B0604030504040204" pitchFamily="34" charset="-120"/>
              <a:ea typeface="微軟正黑體" panose="020B0604030504040204" pitchFamily="34" charset="-120"/>
              <a:cs typeface="Noto Sans Mono CJK JP Regular"/>
            </a:endParaRPr>
          </a:p>
        </p:txBody>
      </p:sp>
      <p:sp>
        <p:nvSpPr>
          <p:cNvPr id="7" name="object 13"/>
          <p:cNvSpPr/>
          <p:nvPr/>
        </p:nvSpPr>
        <p:spPr>
          <a:xfrm>
            <a:off x="7050505" y="1199528"/>
            <a:ext cx="4981074" cy="2121188"/>
          </a:xfrm>
          <a:prstGeom prst="rect">
            <a:avLst/>
          </a:prstGeom>
          <a:blipFill>
            <a:blip r:embed="rId2" cstate="print"/>
            <a:stretch>
              <a:fillRect/>
            </a:stretch>
          </a:blipFill>
        </p:spPr>
        <p:txBody>
          <a:bodyPr wrap="square" lIns="0" tIns="0" rIns="0" bIns="0" rtlCol="0"/>
          <a:lstStyle/>
          <a:p>
            <a:endParaRPr/>
          </a:p>
        </p:txBody>
      </p:sp>
      <p:sp>
        <p:nvSpPr>
          <p:cNvPr id="8" name="object 15"/>
          <p:cNvSpPr txBox="1"/>
          <p:nvPr/>
        </p:nvSpPr>
        <p:spPr>
          <a:xfrm>
            <a:off x="8085421" y="1688656"/>
            <a:ext cx="3320516" cy="874598"/>
          </a:xfrm>
          <a:prstGeom prst="rect">
            <a:avLst/>
          </a:prstGeom>
        </p:spPr>
        <p:txBody>
          <a:bodyPr vert="horz" wrap="square" lIns="0" tIns="12700" rIns="0" bIns="0" rtlCol="0">
            <a:spAutoFit/>
          </a:bodyPr>
          <a:lstStyle/>
          <a:p>
            <a:pPr marL="63500" marR="5080" indent="-64135">
              <a:lnSpc>
                <a:spcPct val="100000"/>
              </a:lnSpc>
              <a:spcBef>
                <a:spcPts val="100"/>
              </a:spcBef>
            </a:pPr>
            <a:r>
              <a:rPr sz="2800" dirty="0">
                <a:latin typeface="華康抖抖體W5" panose="040B0509000000000000" pitchFamily="81" charset="-120"/>
                <a:ea typeface="華康抖抖體W5" panose="040B0509000000000000" pitchFamily="81" charset="-120"/>
                <a:cs typeface="Noto Sans CJK JP Regular"/>
              </a:rPr>
              <a:t>無法配合的話，會影 響全校課務的哦…</a:t>
            </a:r>
          </a:p>
        </p:txBody>
      </p:sp>
      <p:sp>
        <p:nvSpPr>
          <p:cNvPr id="6" name="矩形 5"/>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2030202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62708" y="304800"/>
            <a:ext cx="10972800" cy="898358"/>
          </a:xfrm>
        </p:spPr>
        <p:txBody>
          <a:bodyPr>
            <a:noAutofit/>
          </a:bodyPr>
          <a:lstStyle/>
          <a:p>
            <a:r>
              <a:rPr lang="zh-TW" altLang="en-US" sz="4800" b="1" dirty="0">
                <a:latin typeface="微軟正黑體" panose="020B0604030504040204" pitchFamily="34" charset="-120"/>
                <a:ea typeface="微軟正黑體" panose="020B0604030504040204" pitchFamily="34" charset="-120"/>
              </a:rPr>
              <a:t>排</a:t>
            </a:r>
            <a:r>
              <a:rPr lang="zh-TW" altLang="en-US" sz="4800" b="1" dirty="0" smtClean="0">
                <a:latin typeface="微軟正黑體" panose="020B0604030504040204" pitchFamily="34" charset="-120"/>
                <a:ea typeface="微軟正黑體" panose="020B0604030504040204" pitchFamily="34" charset="-120"/>
              </a:rPr>
              <a:t>課的為難之處</a:t>
            </a:r>
            <a:r>
              <a:rPr lang="en-US" altLang="zh-TW" sz="4800" b="1" dirty="0" smtClean="0">
                <a:latin typeface="微軟正黑體" panose="020B0604030504040204" pitchFamily="34" charset="-120"/>
                <a:ea typeface="微軟正黑體" panose="020B0604030504040204" pitchFamily="34" charset="-120"/>
              </a:rPr>
              <a:t>….</a:t>
            </a:r>
            <a:r>
              <a:rPr lang="zh-TW" altLang="en-US" sz="4800" b="1" dirty="0">
                <a:latin typeface="微軟正黑體" panose="020B0604030504040204" pitchFamily="34" charset="-120"/>
                <a:ea typeface="微軟正黑體" panose="020B0604030504040204" pitchFamily="34" charset="-120"/>
              </a:rPr>
              <a:t>從教學組的角色談起</a:t>
            </a:r>
          </a:p>
        </p:txBody>
      </p:sp>
      <p:sp>
        <p:nvSpPr>
          <p:cNvPr id="4" name="object 23"/>
          <p:cNvSpPr txBox="1"/>
          <p:nvPr/>
        </p:nvSpPr>
        <p:spPr>
          <a:xfrm>
            <a:off x="415507" y="1418401"/>
            <a:ext cx="11592009" cy="5028941"/>
          </a:xfrm>
          <a:prstGeom prst="rect">
            <a:avLst/>
          </a:prstGeom>
        </p:spPr>
        <p:txBody>
          <a:bodyPr vert="horz" wrap="square" lIns="0" tIns="12065" rIns="0" bIns="0" rtlCol="0">
            <a:spAutoFit/>
          </a:bodyPr>
          <a:lstStyle/>
          <a:p>
            <a:pPr>
              <a:lnSpc>
                <a:spcPts val="1200"/>
              </a:lnSpc>
              <a:spcBef>
                <a:spcPts val="1000"/>
              </a:spcBef>
            </a:pPr>
            <a:r>
              <a:rPr lang="en-US" altLang="zh-TW" sz="2400" spc="30" dirty="0">
                <a:latin typeface="華康標識篇" panose="05050102010706020507" pitchFamily="17" charset="0"/>
                <a:ea typeface="微軟正黑體" panose="020B0604030504040204" pitchFamily="34" charset="-120"/>
                <a:cs typeface="Noto Sans CJK JP Regular"/>
              </a:rPr>
              <a:t>~</a:t>
            </a:r>
            <a:r>
              <a:rPr sz="2400" spc="5" dirty="0" err="1" smtClean="0">
                <a:latin typeface="微軟正黑體" panose="020B0604030504040204" pitchFamily="34" charset="-120"/>
                <a:ea typeface="微軟正黑體" panose="020B0604030504040204" pitchFamily="34" charset="-120"/>
                <a:cs typeface="Noto Sans CJK JP Regular"/>
              </a:rPr>
              <a:t>排</a:t>
            </a:r>
            <a:r>
              <a:rPr sz="2400" dirty="0" err="1" smtClean="0">
                <a:latin typeface="微軟正黑體" panose="020B0604030504040204" pitchFamily="34" charset="-120"/>
                <a:ea typeface="微軟正黑體" panose="020B0604030504040204" pitchFamily="34" charset="-120"/>
                <a:cs typeface="Noto Sans CJK JP Regular"/>
              </a:rPr>
              <a:t>課的</a:t>
            </a:r>
            <a:r>
              <a:rPr sz="2400" spc="-5" dirty="0" err="1" smtClean="0">
                <a:latin typeface="微軟正黑體" panose="020B0604030504040204" pitchFamily="34" charset="-120"/>
                <a:ea typeface="微軟正黑體" panose="020B0604030504040204" pitchFamily="34" charset="-120"/>
                <a:cs typeface="Noto Sans CJK JP Regular"/>
              </a:rPr>
              <a:t>為</a:t>
            </a:r>
            <a:r>
              <a:rPr sz="2400" dirty="0" err="1" smtClean="0">
                <a:latin typeface="微軟正黑體" panose="020B0604030504040204" pitchFamily="34" charset="-120"/>
                <a:ea typeface="微軟正黑體" panose="020B0604030504040204" pitchFamily="34" charset="-120"/>
                <a:cs typeface="Noto Sans CJK JP Regular"/>
              </a:rPr>
              <a:t>難</a:t>
            </a:r>
            <a:r>
              <a:rPr sz="2400" spc="-5" dirty="0" err="1" smtClean="0">
                <a:latin typeface="微軟正黑體" panose="020B0604030504040204" pitchFamily="34" charset="-120"/>
                <a:ea typeface="微軟正黑體" panose="020B0604030504040204" pitchFamily="34" charset="-120"/>
                <a:cs typeface="Noto Sans CJK JP Regular"/>
              </a:rPr>
              <a:t>之</a:t>
            </a:r>
            <a:r>
              <a:rPr sz="2400" spc="125" dirty="0" err="1" smtClean="0">
                <a:latin typeface="微軟正黑體" panose="020B0604030504040204" pitchFamily="34" charset="-120"/>
                <a:ea typeface="微軟正黑體" panose="020B0604030504040204" pitchFamily="34" charset="-120"/>
                <a:cs typeface="Noto Sans CJK JP Regular"/>
              </a:rPr>
              <a:t>處</a:t>
            </a:r>
            <a:r>
              <a:rPr sz="2400" spc="60" dirty="0">
                <a:latin typeface="微軟正黑體" panose="020B0604030504040204" pitchFamily="34" charset="-120"/>
                <a:ea typeface="微軟正黑體" panose="020B0604030504040204" pitchFamily="34" charset="-120"/>
                <a:cs typeface="Noto Sans CJK JP Regular"/>
              </a:rPr>
              <a:t>---</a:t>
            </a:r>
            <a:r>
              <a:rPr sz="2400" b="1" u="sng" spc="195" dirty="0" err="1" smtClean="0">
                <a:solidFill>
                  <a:srgbClr val="FF0000"/>
                </a:solidFill>
                <a:latin typeface="微軟正黑體" panose="020B0604030504040204" pitchFamily="34" charset="-120"/>
                <a:ea typeface="微軟正黑體" panose="020B0604030504040204" pitchFamily="34" charset="-120"/>
                <a:cs typeface="Noto Sans CJK JP Regular"/>
              </a:rPr>
              <a:t>盡</a:t>
            </a:r>
            <a:r>
              <a:rPr sz="2400" b="1" u="sng" spc="-5" dirty="0" err="1" smtClean="0">
                <a:solidFill>
                  <a:srgbClr val="FF0000"/>
                </a:solidFill>
                <a:latin typeface="微軟正黑體" panose="020B0604030504040204" pitchFamily="34" charset="-120"/>
                <a:ea typeface="微軟正黑體" panose="020B0604030504040204" pitchFamily="34" charset="-120"/>
                <a:cs typeface="Noto Sans CJK JP Regular"/>
              </a:rPr>
              <a:t>量</a:t>
            </a:r>
            <a:r>
              <a:rPr sz="2400" b="1" u="sng" dirty="0" err="1" smtClean="0">
                <a:solidFill>
                  <a:srgbClr val="FF0000"/>
                </a:solidFill>
                <a:latin typeface="微軟正黑體" panose="020B0604030504040204" pitchFamily="34" charset="-120"/>
                <a:ea typeface="微軟正黑體" panose="020B0604030504040204" pitchFamily="34" charset="-120"/>
                <a:cs typeface="Noto Sans CJK JP Regular"/>
              </a:rPr>
              <a:t>配</a:t>
            </a:r>
            <a:r>
              <a:rPr sz="2400" b="1" u="sng" spc="-5" dirty="0" err="1" smtClean="0">
                <a:solidFill>
                  <a:srgbClr val="FF0000"/>
                </a:solidFill>
                <a:latin typeface="微軟正黑體" panose="020B0604030504040204" pitchFamily="34" charset="-120"/>
                <a:ea typeface="微軟正黑體" panose="020B0604030504040204" pitchFamily="34" charset="-120"/>
                <a:cs typeface="Noto Sans CJK JP Regular"/>
              </a:rPr>
              <a:t>合</a:t>
            </a:r>
            <a:r>
              <a:rPr sz="2400" spc="-5" dirty="0" err="1" smtClean="0">
                <a:latin typeface="微軟正黑體" panose="020B0604030504040204" pitchFamily="34" charset="-120"/>
                <a:ea typeface="微軟正黑體" panose="020B0604030504040204" pitchFamily="34" charset="-120"/>
                <a:cs typeface="Noto Sans CJK JP Regular"/>
              </a:rPr>
              <a:t>的</a:t>
            </a:r>
            <a:r>
              <a:rPr sz="2400" dirty="0" err="1" smtClean="0">
                <a:latin typeface="微軟正黑體" panose="020B0604030504040204" pitchFamily="34" charset="-120"/>
                <a:ea typeface="微軟正黑體" panose="020B0604030504040204" pitchFamily="34" charset="-120"/>
                <a:cs typeface="Noto Sans CJK JP Regular"/>
              </a:rPr>
              <a:t>項</a:t>
            </a:r>
            <a:r>
              <a:rPr sz="2400" spc="-10" dirty="0" err="1" smtClean="0">
                <a:latin typeface="微軟正黑體" panose="020B0604030504040204" pitchFamily="34" charset="-120"/>
                <a:ea typeface="微軟正黑體" panose="020B0604030504040204" pitchFamily="34" charset="-120"/>
                <a:cs typeface="Noto Sans CJK JP Regular"/>
              </a:rPr>
              <a:t>目</a:t>
            </a:r>
            <a:endParaRPr sz="2400" dirty="0">
              <a:latin typeface="微軟正黑體" panose="020B0604030504040204" pitchFamily="34" charset="-120"/>
              <a:ea typeface="微軟正黑體" panose="020B0604030504040204" pitchFamily="34" charset="-120"/>
              <a:cs typeface="Noto Sans Mono CJK JP Regular"/>
            </a:endParaRPr>
          </a:p>
          <a:p>
            <a:pPr marL="137160" indent="-137160">
              <a:lnSpc>
                <a:spcPct val="100000"/>
              </a:lnSpc>
              <a:spcBef>
                <a:spcPts val="1000"/>
              </a:spcBef>
              <a:buClr>
                <a:srgbClr val="FE8637"/>
              </a:buClr>
              <a:buSzPct val="70000"/>
              <a:buFont typeface="Wingdings"/>
              <a:buChar char=""/>
              <a:tabLst>
                <a:tab pos="137795" algn="l"/>
              </a:tabLst>
            </a:pPr>
            <a:r>
              <a:rPr sz="2400" dirty="0">
                <a:latin typeface="微軟正黑體" panose="020B0604030504040204" pitchFamily="34" charset="-120"/>
                <a:ea typeface="微軟正黑體" panose="020B0604030504040204" pitchFamily="34" charset="-120"/>
                <a:cs typeface="Noto Sans Mono CJK JP Regular"/>
              </a:rPr>
              <a:t>同一課</a:t>
            </a:r>
            <a:r>
              <a:rPr sz="2400" spc="-10" dirty="0">
                <a:latin typeface="微軟正黑體" panose="020B0604030504040204" pitchFamily="34" charset="-120"/>
                <a:ea typeface="微軟正黑體" panose="020B0604030504040204" pitchFamily="34" charset="-120"/>
                <a:cs typeface="Noto Sans Mono CJK JP Regular"/>
              </a:rPr>
              <a:t>程</a:t>
            </a:r>
            <a:r>
              <a:rPr sz="2400" dirty="0">
                <a:latin typeface="微軟正黑體" panose="020B0604030504040204" pitchFamily="34" charset="-120"/>
                <a:ea typeface="微軟正黑體" panose="020B0604030504040204" pitchFamily="34" charset="-120"/>
                <a:cs typeface="Noto Sans Mono CJK JP Regular"/>
              </a:rPr>
              <a:t>分</a:t>
            </a:r>
            <a:r>
              <a:rPr sz="2400" spc="-10" dirty="0">
                <a:latin typeface="微軟正黑體" panose="020B0604030504040204" pitchFamily="34" charset="-120"/>
                <a:ea typeface="微軟正黑體" panose="020B0604030504040204" pitchFamily="34" charset="-120"/>
                <a:cs typeface="Noto Sans Mono CJK JP Regular"/>
              </a:rPr>
              <a:t>開</a:t>
            </a:r>
            <a:r>
              <a:rPr sz="2400" dirty="0">
                <a:latin typeface="微軟正黑體" panose="020B0604030504040204" pitchFamily="34" charset="-120"/>
                <a:ea typeface="微軟正黑體" panose="020B0604030504040204" pitchFamily="34" charset="-120"/>
                <a:cs typeface="Noto Sans Mono CJK JP Regular"/>
              </a:rPr>
              <a:t>安排（</a:t>
            </a:r>
            <a:r>
              <a:rPr sz="2400" spc="-10" dirty="0">
                <a:latin typeface="微軟正黑體" panose="020B0604030504040204" pitchFamily="34" charset="-120"/>
                <a:ea typeface="微軟正黑體" panose="020B0604030504040204" pitchFamily="34" charset="-120"/>
                <a:cs typeface="Noto Sans Mono CJK JP Regular"/>
              </a:rPr>
              <a:t>例</a:t>
            </a:r>
            <a:r>
              <a:rPr sz="2400" dirty="0">
                <a:latin typeface="微軟正黑體" panose="020B0604030504040204" pitchFamily="34" charset="-120"/>
                <a:ea typeface="微軟正黑體" panose="020B0604030504040204" pitchFamily="34" charset="-120"/>
                <a:cs typeface="Noto Sans Mono CJK JP Regular"/>
              </a:rPr>
              <a:t>如</a:t>
            </a:r>
            <a:r>
              <a:rPr sz="2400" spc="-10" dirty="0">
                <a:latin typeface="微軟正黑體" panose="020B0604030504040204" pitchFamily="34" charset="-120"/>
                <a:ea typeface="微軟正黑體" panose="020B0604030504040204" pitchFamily="34" charset="-120"/>
                <a:cs typeface="Noto Sans Mono CJK JP Regular"/>
              </a:rPr>
              <a:t>音</a:t>
            </a:r>
            <a:r>
              <a:rPr sz="2400" dirty="0">
                <a:latin typeface="微軟正黑體" panose="020B0604030504040204" pitchFamily="34" charset="-120"/>
                <a:ea typeface="微軟正黑體" panose="020B0604030504040204" pitchFamily="34" charset="-120"/>
                <a:cs typeface="Noto Sans Mono CJK JP Regular"/>
              </a:rPr>
              <a:t>樂、體</a:t>
            </a:r>
            <a:r>
              <a:rPr sz="2400" spc="-10" dirty="0">
                <a:latin typeface="微軟正黑體" panose="020B0604030504040204" pitchFamily="34" charset="-120"/>
                <a:ea typeface="微軟正黑體" panose="020B0604030504040204" pitchFamily="34" charset="-120"/>
                <a:cs typeface="Noto Sans Mono CJK JP Regular"/>
              </a:rPr>
              <a:t>育</a:t>
            </a:r>
            <a:r>
              <a:rPr sz="2400" dirty="0">
                <a:latin typeface="微軟正黑體" panose="020B0604030504040204" pitchFamily="34" charset="-120"/>
                <a:ea typeface="微軟正黑體" panose="020B0604030504040204" pitchFamily="34" charset="-120"/>
                <a:cs typeface="Noto Sans Mono CJK JP Regular"/>
              </a:rPr>
              <a:t>等</a:t>
            </a:r>
            <a:r>
              <a:rPr sz="2400" spc="-10" dirty="0">
                <a:latin typeface="微軟正黑體" panose="020B0604030504040204" pitchFamily="34" charset="-120"/>
                <a:ea typeface="微軟正黑體" panose="020B0604030504040204" pitchFamily="34" charset="-120"/>
                <a:cs typeface="Noto Sans Mono CJK JP Regular"/>
              </a:rPr>
              <a:t>，</a:t>
            </a:r>
            <a:r>
              <a:rPr sz="2400" dirty="0">
                <a:latin typeface="微軟正黑體" panose="020B0604030504040204" pitchFamily="34" charset="-120"/>
                <a:ea typeface="微軟正黑體" panose="020B0604030504040204" pitchFamily="34" charset="-120"/>
                <a:cs typeface="Noto Sans Mono CJK JP Regular"/>
              </a:rPr>
              <a:t>一週內</a:t>
            </a:r>
            <a:r>
              <a:rPr sz="2400" spc="-10" dirty="0">
                <a:latin typeface="微軟正黑體" panose="020B0604030504040204" pitchFamily="34" charset="-120"/>
                <a:ea typeface="微軟正黑體" panose="020B0604030504040204" pitchFamily="34" charset="-120"/>
                <a:cs typeface="Noto Sans Mono CJK JP Regular"/>
              </a:rPr>
              <a:t>分</a:t>
            </a:r>
            <a:r>
              <a:rPr sz="2400" dirty="0">
                <a:latin typeface="微軟正黑體" panose="020B0604030504040204" pitchFamily="34" charset="-120"/>
                <a:ea typeface="微軟正黑體" panose="020B0604030504040204" pitchFamily="34" charset="-120"/>
                <a:cs typeface="Noto Sans Mono CJK JP Regular"/>
              </a:rPr>
              <a:t>散</a:t>
            </a:r>
            <a:r>
              <a:rPr sz="2400" spc="-10" dirty="0">
                <a:latin typeface="微軟正黑體" panose="020B0604030504040204" pitchFamily="34" charset="-120"/>
                <a:ea typeface="微軟正黑體" panose="020B0604030504040204" pitchFamily="34" charset="-120"/>
                <a:cs typeface="Noto Sans Mono CJK JP Regular"/>
              </a:rPr>
              <a:t>安</a:t>
            </a:r>
            <a:r>
              <a:rPr sz="2400" dirty="0">
                <a:latin typeface="微軟正黑體" panose="020B0604030504040204" pitchFamily="34" charset="-120"/>
                <a:ea typeface="微軟正黑體" panose="020B0604030504040204" pitchFamily="34" charset="-120"/>
                <a:cs typeface="Noto Sans Mono CJK JP Regular"/>
              </a:rPr>
              <a:t>排）</a:t>
            </a:r>
          </a:p>
          <a:p>
            <a:pPr marL="137160" indent="-137160">
              <a:lnSpc>
                <a:spcPct val="100000"/>
              </a:lnSpc>
              <a:spcBef>
                <a:spcPts val="1000"/>
              </a:spcBef>
              <a:buClr>
                <a:srgbClr val="FE8637"/>
              </a:buClr>
              <a:buSzPct val="70000"/>
              <a:buFont typeface="Wingdings"/>
              <a:buChar char=""/>
              <a:tabLst>
                <a:tab pos="137795" algn="l"/>
              </a:tabLst>
            </a:pPr>
            <a:r>
              <a:rPr sz="2400" dirty="0">
                <a:latin typeface="微軟正黑體" panose="020B0604030504040204" pitchFamily="34" charset="-120"/>
                <a:ea typeface="微軟正黑體" panose="020B0604030504040204" pitchFamily="34" charset="-120"/>
                <a:cs typeface="Noto Sans Mono CJK JP Regular"/>
              </a:rPr>
              <a:t>早上盡</a:t>
            </a:r>
            <a:r>
              <a:rPr sz="2400" spc="-10" dirty="0">
                <a:latin typeface="微軟正黑體" panose="020B0604030504040204" pitchFamily="34" charset="-120"/>
                <a:ea typeface="微軟正黑體" panose="020B0604030504040204" pitchFamily="34" charset="-120"/>
                <a:cs typeface="Noto Sans Mono CJK JP Regular"/>
              </a:rPr>
              <a:t>量</a:t>
            </a:r>
            <a:r>
              <a:rPr sz="2400" dirty="0">
                <a:latin typeface="微軟正黑體" panose="020B0604030504040204" pitchFamily="34" charset="-120"/>
                <a:ea typeface="微軟正黑體" panose="020B0604030504040204" pitchFamily="34" charset="-120"/>
                <a:cs typeface="Noto Sans Mono CJK JP Regular"/>
              </a:rPr>
              <a:t>安</a:t>
            </a:r>
            <a:r>
              <a:rPr sz="2400" spc="-10" dirty="0">
                <a:latin typeface="微軟正黑體" panose="020B0604030504040204" pitchFamily="34" charset="-120"/>
                <a:ea typeface="微軟正黑體" panose="020B0604030504040204" pitchFamily="34" charset="-120"/>
                <a:cs typeface="Noto Sans Mono CJK JP Regular"/>
              </a:rPr>
              <a:t>排</a:t>
            </a:r>
            <a:r>
              <a:rPr sz="2400" dirty="0">
                <a:latin typeface="微軟正黑體" panose="020B0604030504040204" pitchFamily="34" charset="-120"/>
                <a:ea typeface="微軟正黑體" panose="020B0604030504040204" pitchFamily="34" charset="-120"/>
                <a:cs typeface="Noto Sans Mono CJK JP Regular"/>
              </a:rPr>
              <a:t>導師課</a:t>
            </a:r>
            <a:r>
              <a:rPr sz="2400" spc="-10" dirty="0">
                <a:latin typeface="微軟正黑體" panose="020B0604030504040204" pitchFamily="34" charset="-120"/>
                <a:ea typeface="微軟正黑體" panose="020B0604030504040204" pitchFamily="34" charset="-120"/>
                <a:cs typeface="Noto Sans Mono CJK JP Regular"/>
              </a:rPr>
              <a:t>（</a:t>
            </a:r>
            <a:r>
              <a:rPr sz="2400" dirty="0">
                <a:latin typeface="微軟正黑體" panose="020B0604030504040204" pitchFamily="34" charset="-120"/>
                <a:ea typeface="微軟正黑體" panose="020B0604030504040204" pitchFamily="34" charset="-120"/>
                <a:cs typeface="Noto Sans Mono CJK JP Regular"/>
              </a:rPr>
              <a:t>以</a:t>
            </a:r>
            <a:r>
              <a:rPr sz="2400" spc="-10" dirty="0">
                <a:latin typeface="微軟正黑體" panose="020B0604030504040204" pitchFamily="34" charset="-120"/>
                <a:ea typeface="微軟正黑體" panose="020B0604030504040204" pitchFamily="34" charset="-120"/>
                <a:cs typeface="Noto Sans Mono CJK JP Regular"/>
              </a:rPr>
              <a:t>便</a:t>
            </a:r>
            <a:r>
              <a:rPr sz="2400" dirty="0">
                <a:latin typeface="微軟正黑體" panose="020B0604030504040204" pitchFamily="34" charset="-120"/>
                <a:ea typeface="微軟正黑體" panose="020B0604030504040204" pitchFamily="34" charset="-120"/>
                <a:cs typeface="Noto Sans Mono CJK JP Regular"/>
              </a:rPr>
              <a:t>安排偏</a:t>
            </a:r>
            <a:r>
              <a:rPr sz="2400" spc="-10" dirty="0">
                <a:latin typeface="微軟正黑體" panose="020B0604030504040204" pitchFamily="34" charset="-120"/>
                <a:ea typeface="微軟正黑體" panose="020B0604030504040204" pitchFamily="34" charset="-120"/>
                <a:cs typeface="Noto Sans Mono CJK JP Regular"/>
              </a:rPr>
              <a:t>重</a:t>
            </a:r>
            <a:r>
              <a:rPr sz="2400" dirty="0">
                <a:latin typeface="微軟正黑體" panose="020B0604030504040204" pitchFamily="34" charset="-120"/>
                <a:ea typeface="微軟正黑體" panose="020B0604030504040204" pitchFamily="34" charset="-120"/>
                <a:cs typeface="Noto Sans Mono CJK JP Regular"/>
              </a:rPr>
              <a:t>思</a:t>
            </a:r>
            <a:r>
              <a:rPr sz="2400" spc="-10" dirty="0">
                <a:latin typeface="微軟正黑體" panose="020B0604030504040204" pitchFamily="34" charset="-120"/>
                <a:ea typeface="微軟正黑體" panose="020B0604030504040204" pitchFamily="34" charset="-120"/>
                <a:cs typeface="Noto Sans Mono CJK JP Regular"/>
              </a:rPr>
              <a:t>考</a:t>
            </a:r>
            <a:r>
              <a:rPr sz="2400" dirty="0">
                <a:latin typeface="微軟正黑體" panose="020B0604030504040204" pitchFamily="34" charset="-120"/>
                <a:ea typeface="微軟正黑體" panose="020B0604030504040204" pitchFamily="34" charset="-120"/>
                <a:cs typeface="Noto Sans Mono CJK JP Regular"/>
              </a:rPr>
              <a:t>記憶的</a:t>
            </a:r>
            <a:r>
              <a:rPr sz="2400" spc="-10" dirty="0">
                <a:latin typeface="微軟正黑體" panose="020B0604030504040204" pitchFamily="34" charset="-120"/>
                <a:ea typeface="微軟正黑體" panose="020B0604030504040204" pitchFamily="34" charset="-120"/>
                <a:cs typeface="Noto Sans Mono CJK JP Regular"/>
              </a:rPr>
              <a:t>學</a:t>
            </a:r>
            <a:r>
              <a:rPr sz="2400" dirty="0">
                <a:latin typeface="微軟正黑體" panose="020B0604030504040204" pitchFamily="34" charset="-120"/>
                <a:ea typeface="微軟正黑體" panose="020B0604030504040204" pitchFamily="34" charset="-120"/>
                <a:cs typeface="Noto Sans Mono CJK JP Regular"/>
              </a:rPr>
              <a:t>習</a:t>
            </a:r>
            <a:r>
              <a:rPr sz="2400" spc="-10" dirty="0">
                <a:latin typeface="微軟正黑體" panose="020B0604030504040204" pitchFamily="34" charset="-120"/>
                <a:ea typeface="微軟正黑體" panose="020B0604030504040204" pitchFamily="34" charset="-120"/>
                <a:cs typeface="Noto Sans Mono CJK JP Regular"/>
              </a:rPr>
              <a:t>領</a:t>
            </a:r>
            <a:r>
              <a:rPr sz="2400" dirty="0">
                <a:latin typeface="微軟正黑體" panose="020B0604030504040204" pitchFamily="34" charset="-120"/>
                <a:ea typeface="微軟正黑體" panose="020B0604030504040204" pitchFamily="34" charset="-120"/>
                <a:cs typeface="Noto Sans Mono CJK JP Regular"/>
              </a:rPr>
              <a:t>域）</a:t>
            </a:r>
          </a:p>
          <a:p>
            <a:pPr marL="137160" indent="-137160">
              <a:lnSpc>
                <a:spcPct val="100000"/>
              </a:lnSpc>
              <a:spcBef>
                <a:spcPts val="1000"/>
              </a:spcBef>
              <a:buClr>
                <a:srgbClr val="FE8637"/>
              </a:buClr>
              <a:buSzPct val="70000"/>
              <a:buFont typeface="Wingdings"/>
              <a:buChar char=""/>
              <a:tabLst>
                <a:tab pos="137795" algn="l"/>
              </a:tabLst>
            </a:pPr>
            <a:r>
              <a:rPr sz="2400" dirty="0">
                <a:latin typeface="微軟正黑體" panose="020B0604030504040204" pitchFamily="34" charset="-120"/>
                <a:ea typeface="微軟正黑體" panose="020B0604030504040204" pitchFamily="34" charset="-120"/>
                <a:cs typeface="Noto Sans Mono CJK JP Regular"/>
              </a:rPr>
              <a:t>校內部</a:t>
            </a:r>
            <a:r>
              <a:rPr sz="2400" spc="-10" dirty="0">
                <a:latin typeface="微軟正黑體" panose="020B0604030504040204" pitchFamily="34" charset="-120"/>
                <a:ea typeface="微軟正黑體" panose="020B0604030504040204" pitchFamily="34" charset="-120"/>
                <a:cs typeface="Noto Sans Mono CJK JP Regular"/>
              </a:rPr>
              <a:t>分</a:t>
            </a:r>
            <a:r>
              <a:rPr sz="2400" dirty="0">
                <a:latin typeface="微軟正黑體" panose="020B0604030504040204" pitchFamily="34" charset="-120"/>
                <a:ea typeface="微軟正黑體" panose="020B0604030504040204" pitchFamily="34" charset="-120"/>
                <a:cs typeface="Noto Sans Mono CJK JP Regular"/>
              </a:rPr>
              <a:t>教</a:t>
            </a:r>
            <a:r>
              <a:rPr sz="2400" spc="-10" dirty="0">
                <a:latin typeface="微軟正黑體" panose="020B0604030504040204" pitchFamily="34" charset="-120"/>
                <a:ea typeface="微軟正黑體" panose="020B0604030504040204" pitchFamily="34" charset="-120"/>
                <a:cs typeface="Noto Sans Mono CJK JP Regular"/>
              </a:rPr>
              <a:t>師</a:t>
            </a:r>
            <a:r>
              <a:rPr sz="2400" dirty="0">
                <a:latin typeface="微軟正黑體" panose="020B0604030504040204" pitchFamily="34" charset="-120"/>
                <a:ea typeface="微軟正黑體" panose="020B0604030504040204" pitchFamily="34" charset="-120"/>
                <a:cs typeface="Noto Sans Mono CJK JP Regular"/>
              </a:rPr>
              <a:t>協同教</a:t>
            </a:r>
            <a:r>
              <a:rPr sz="2400" spc="-10" dirty="0">
                <a:latin typeface="微軟正黑體" panose="020B0604030504040204" pitchFamily="34" charset="-120"/>
                <a:ea typeface="微軟正黑體" panose="020B0604030504040204" pitchFamily="34" charset="-120"/>
                <a:cs typeface="Noto Sans Mono CJK JP Regular"/>
              </a:rPr>
              <a:t>學</a:t>
            </a:r>
            <a:r>
              <a:rPr sz="2400" dirty="0">
                <a:latin typeface="微軟正黑體" panose="020B0604030504040204" pitchFamily="34" charset="-120"/>
                <a:ea typeface="微軟正黑體" panose="020B0604030504040204" pitchFamily="34" charset="-120"/>
                <a:cs typeface="Noto Sans Mono CJK JP Regular"/>
              </a:rPr>
              <a:t>的</a:t>
            </a:r>
            <a:r>
              <a:rPr sz="2400" spc="-10" dirty="0">
                <a:latin typeface="微軟正黑體" panose="020B0604030504040204" pitchFamily="34" charset="-120"/>
                <a:ea typeface="微軟正黑體" panose="020B0604030504040204" pitchFamily="34" charset="-120"/>
                <a:cs typeface="Noto Sans Mono CJK JP Regular"/>
              </a:rPr>
              <a:t>排</a:t>
            </a:r>
            <a:r>
              <a:rPr sz="2400" dirty="0">
                <a:latin typeface="微軟正黑體" panose="020B0604030504040204" pitchFamily="34" charset="-120"/>
                <a:ea typeface="微軟正黑體" panose="020B0604030504040204" pitchFamily="34" charset="-120"/>
                <a:cs typeface="Noto Sans Mono CJK JP Regular"/>
              </a:rPr>
              <a:t>課安排</a:t>
            </a:r>
          </a:p>
          <a:p>
            <a:pPr marL="137160" indent="-137160">
              <a:lnSpc>
                <a:spcPct val="100000"/>
              </a:lnSpc>
              <a:spcBef>
                <a:spcPts val="1000"/>
              </a:spcBef>
              <a:buClr>
                <a:srgbClr val="FE8637"/>
              </a:buClr>
              <a:buSzPct val="70000"/>
              <a:buFont typeface="Wingdings"/>
              <a:buChar char=""/>
              <a:tabLst>
                <a:tab pos="137795" algn="l"/>
              </a:tabLst>
            </a:pPr>
            <a:r>
              <a:rPr sz="2400" dirty="0">
                <a:latin typeface="微軟正黑體" panose="020B0604030504040204" pitchFamily="34" charset="-120"/>
                <a:ea typeface="微軟正黑體" panose="020B0604030504040204" pitchFamily="34" charset="-120"/>
                <a:cs typeface="Noto Sans Mono CJK JP Regular"/>
              </a:rPr>
              <a:t>科任教</a:t>
            </a:r>
            <a:r>
              <a:rPr sz="2400" spc="-10" dirty="0">
                <a:latin typeface="微軟正黑體" panose="020B0604030504040204" pitchFamily="34" charset="-120"/>
                <a:ea typeface="微軟正黑體" panose="020B0604030504040204" pitchFamily="34" charset="-120"/>
                <a:cs typeface="Noto Sans Mono CJK JP Regular"/>
              </a:rPr>
              <a:t>師</a:t>
            </a:r>
            <a:r>
              <a:rPr sz="2400" dirty="0">
                <a:latin typeface="微軟正黑體" panose="020B0604030504040204" pitchFamily="34" charset="-120"/>
                <a:ea typeface="微軟正黑體" panose="020B0604030504040204" pitchFamily="34" charset="-120"/>
                <a:cs typeface="Noto Sans Mono CJK JP Regular"/>
              </a:rPr>
              <a:t>的</a:t>
            </a:r>
            <a:r>
              <a:rPr sz="2400" spc="-10" dirty="0">
                <a:latin typeface="微軟正黑體" panose="020B0604030504040204" pitchFamily="34" charset="-120"/>
                <a:ea typeface="微軟正黑體" panose="020B0604030504040204" pitchFamily="34" charset="-120"/>
                <a:cs typeface="Noto Sans Mono CJK JP Regular"/>
              </a:rPr>
              <a:t>課</a:t>
            </a:r>
            <a:r>
              <a:rPr sz="2400" dirty="0">
                <a:latin typeface="微軟正黑體" panose="020B0604030504040204" pitchFamily="34" charset="-120"/>
                <a:ea typeface="微軟正黑體" panose="020B0604030504040204" pitchFamily="34" charset="-120"/>
                <a:cs typeface="Noto Sans Mono CJK JP Regular"/>
              </a:rPr>
              <a:t>不要都</a:t>
            </a:r>
            <a:r>
              <a:rPr sz="2400" spc="-10" dirty="0">
                <a:latin typeface="微軟正黑體" panose="020B0604030504040204" pitchFamily="34" charset="-120"/>
                <a:ea typeface="微軟正黑體" panose="020B0604030504040204" pitchFamily="34" charset="-120"/>
                <a:cs typeface="Noto Sans Mono CJK JP Regular"/>
              </a:rPr>
              <a:t>排</a:t>
            </a:r>
            <a:r>
              <a:rPr sz="2400" dirty="0">
                <a:latin typeface="微軟正黑體" panose="020B0604030504040204" pitchFamily="34" charset="-120"/>
                <a:ea typeface="微軟正黑體" panose="020B0604030504040204" pitchFamily="34" charset="-120"/>
                <a:cs typeface="Noto Sans Mono CJK JP Regular"/>
              </a:rPr>
              <a:t>到</a:t>
            </a:r>
            <a:r>
              <a:rPr sz="2400" spc="-10" dirty="0">
                <a:latin typeface="微軟正黑體" panose="020B0604030504040204" pitchFamily="34" charset="-120"/>
                <a:ea typeface="微軟正黑體" panose="020B0604030504040204" pitchFamily="34" charset="-120"/>
                <a:cs typeface="Noto Sans Mono CJK JP Regular"/>
              </a:rPr>
              <a:t>最</a:t>
            </a:r>
            <a:r>
              <a:rPr sz="2400" dirty="0">
                <a:latin typeface="微軟正黑體" panose="020B0604030504040204" pitchFamily="34" charset="-120"/>
                <a:ea typeface="微軟正黑體" panose="020B0604030504040204" pitchFamily="34" charset="-120"/>
                <a:cs typeface="Noto Sans Mono CJK JP Regular"/>
              </a:rPr>
              <a:t>後一節</a:t>
            </a:r>
          </a:p>
          <a:p>
            <a:pPr marL="137160" indent="-137160">
              <a:lnSpc>
                <a:spcPct val="100000"/>
              </a:lnSpc>
              <a:spcBef>
                <a:spcPts val="1000"/>
              </a:spcBef>
              <a:buClr>
                <a:srgbClr val="FE8637"/>
              </a:buClr>
              <a:buSzPct val="70000"/>
              <a:buFont typeface="Wingdings"/>
              <a:buChar char=""/>
              <a:tabLst>
                <a:tab pos="137795" algn="l"/>
              </a:tabLst>
            </a:pPr>
            <a:r>
              <a:rPr sz="2400" dirty="0">
                <a:latin typeface="微軟正黑體" panose="020B0604030504040204" pitchFamily="34" charset="-120"/>
                <a:ea typeface="微軟正黑體" panose="020B0604030504040204" pitchFamily="34" charset="-120"/>
                <a:cs typeface="Noto Sans Mono CJK JP Regular"/>
              </a:rPr>
              <a:t>自然課</a:t>
            </a:r>
            <a:r>
              <a:rPr sz="2400" spc="-10" dirty="0">
                <a:latin typeface="微軟正黑體" panose="020B0604030504040204" pitchFamily="34" charset="-120"/>
                <a:ea typeface="微軟正黑體" panose="020B0604030504040204" pitchFamily="34" charset="-120"/>
                <a:cs typeface="Noto Sans Mono CJK JP Regular"/>
              </a:rPr>
              <a:t>程</a:t>
            </a:r>
            <a:r>
              <a:rPr sz="2400" dirty="0">
                <a:latin typeface="微軟正黑體" panose="020B0604030504040204" pitchFamily="34" charset="-120"/>
                <a:ea typeface="微軟正黑體" panose="020B0604030504040204" pitchFamily="34" charset="-120"/>
                <a:cs typeface="Noto Sans Mono CJK JP Regular"/>
              </a:rPr>
              <a:t>安</a:t>
            </a:r>
            <a:r>
              <a:rPr sz="2400" spc="-10" dirty="0">
                <a:latin typeface="微軟正黑體" panose="020B0604030504040204" pitchFamily="34" charset="-120"/>
                <a:ea typeface="微軟正黑體" panose="020B0604030504040204" pitchFamily="34" charset="-120"/>
                <a:cs typeface="Noto Sans Mono CJK JP Regular"/>
              </a:rPr>
              <a:t>排</a:t>
            </a:r>
            <a:r>
              <a:rPr sz="2400" dirty="0">
                <a:latin typeface="微軟正黑體" panose="020B0604030504040204" pitchFamily="34" charset="-120"/>
                <a:ea typeface="微軟正黑體" panose="020B0604030504040204" pitchFamily="34" charset="-120"/>
                <a:cs typeface="Noto Sans Mono CJK JP Regular"/>
              </a:rPr>
              <a:t>的需求</a:t>
            </a:r>
          </a:p>
          <a:p>
            <a:pPr marL="137160" indent="-137160">
              <a:lnSpc>
                <a:spcPct val="100000"/>
              </a:lnSpc>
              <a:spcBef>
                <a:spcPts val="1000"/>
              </a:spcBef>
              <a:buClr>
                <a:srgbClr val="FE8637"/>
              </a:buClr>
              <a:buSzPct val="70000"/>
              <a:buFont typeface="Wingdings"/>
              <a:buChar char=""/>
              <a:tabLst>
                <a:tab pos="137795" algn="l"/>
              </a:tabLst>
            </a:pPr>
            <a:r>
              <a:rPr sz="2400" dirty="0">
                <a:latin typeface="微軟正黑體" panose="020B0604030504040204" pitchFamily="34" charset="-120"/>
                <a:ea typeface="微軟正黑體" panose="020B0604030504040204" pitchFamily="34" charset="-120"/>
                <a:cs typeface="Noto Sans Mono CJK JP Regular"/>
              </a:rPr>
              <a:t>連兩節</a:t>
            </a:r>
            <a:r>
              <a:rPr sz="2400" spc="-10" dirty="0">
                <a:latin typeface="微軟正黑體" panose="020B0604030504040204" pitchFamily="34" charset="-120"/>
                <a:ea typeface="微軟正黑體" panose="020B0604030504040204" pitchFamily="34" charset="-120"/>
                <a:cs typeface="Noto Sans Mono CJK JP Regular"/>
              </a:rPr>
              <a:t>的</a:t>
            </a:r>
            <a:r>
              <a:rPr sz="2400" dirty="0">
                <a:latin typeface="微軟正黑體" panose="020B0604030504040204" pitchFamily="34" charset="-120"/>
                <a:ea typeface="微軟正黑體" panose="020B0604030504040204" pitchFamily="34" charset="-120"/>
                <a:cs typeface="Noto Sans Mono CJK JP Regular"/>
              </a:rPr>
              <a:t>課</a:t>
            </a:r>
            <a:r>
              <a:rPr sz="2400" spc="-10" dirty="0">
                <a:latin typeface="微軟正黑體" panose="020B0604030504040204" pitchFamily="34" charset="-120"/>
                <a:ea typeface="微軟正黑體" panose="020B0604030504040204" pitchFamily="34" charset="-120"/>
                <a:cs typeface="Noto Sans Mono CJK JP Regular"/>
              </a:rPr>
              <a:t>程</a:t>
            </a:r>
            <a:r>
              <a:rPr sz="2400" dirty="0">
                <a:latin typeface="微軟正黑體" panose="020B0604030504040204" pitchFamily="34" charset="-120"/>
                <a:ea typeface="微軟正黑體" panose="020B0604030504040204" pitchFamily="34" charset="-120"/>
                <a:cs typeface="Noto Sans Mono CJK JP Regular"/>
              </a:rPr>
              <a:t>盡量不</a:t>
            </a:r>
            <a:r>
              <a:rPr sz="2400" spc="-10" dirty="0">
                <a:latin typeface="微軟正黑體" panose="020B0604030504040204" pitchFamily="34" charset="-120"/>
                <a:ea typeface="微軟正黑體" panose="020B0604030504040204" pitchFamily="34" charset="-120"/>
                <a:cs typeface="Noto Sans Mono CJK JP Regular"/>
              </a:rPr>
              <a:t>要</a:t>
            </a:r>
            <a:r>
              <a:rPr sz="2400" dirty="0">
                <a:latin typeface="微軟正黑體" panose="020B0604030504040204" pitchFamily="34" charset="-120"/>
                <a:ea typeface="微軟正黑體" panose="020B0604030504040204" pitchFamily="34" charset="-120"/>
                <a:cs typeface="Noto Sans Mono CJK JP Regular"/>
              </a:rPr>
              <a:t>橫</a:t>
            </a:r>
            <a:r>
              <a:rPr sz="2400" spc="-10" dirty="0">
                <a:latin typeface="微軟正黑體" panose="020B0604030504040204" pitchFamily="34" charset="-120"/>
                <a:ea typeface="微軟正黑體" panose="020B0604030504040204" pitchFamily="34" charset="-120"/>
                <a:cs typeface="Noto Sans Mono CJK JP Regular"/>
              </a:rPr>
              <a:t>跨</a:t>
            </a:r>
            <a:r>
              <a:rPr sz="2400" dirty="0">
                <a:latin typeface="微軟正黑體" panose="020B0604030504040204" pitchFamily="34" charset="-120"/>
                <a:ea typeface="微軟正黑體" panose="020B0604030504040204" pitchFamily="34" charset="-120"/>
                <a:cs typeface="Noto Sans Mono CJK JP Regular"/>
              </a:rPr>
              <a:t>課間活</a:t>
            </a:r>
            <a:r>
              <a:rPr sz="2400" spc="-10" dirty="0">
                <a:latin typeface="微軟正黑體" panose="020B0604030504040204" pitchFamily="34" charset="-120"/>
                <a:ea typeface="微軟正黑體" panose="020B0604030504040204" pitchFamily="34" charset="-120"/>
                <a:cs typeface="Noto Sans Mono CJK JP Regular"/>
              </a:rPr>
              <a:t>動</a:t>
            </a:r>
            <a:r>
              <a:rPr sz="2400" dirty="0">
                <a:latin typeface="微軟正黑體" panose="020B0604030504040204" pitchFamily="34" charset="-120"/>
                <a:ea typeface="微軟正黑體" panose="020B0604030504040204" pitchFamily="34" charset="-120"/>
                <a:cs typeface="Noto Sans Mono CJK JP Regular"/>
              </a:rPr>
              <a:t>時</a:t>
            </a:r>
            <a:r>
              <a:rPr sz="2400" spc="-10" dirty="0">
                <a:latin typeface="微軟正黑體" panose="020B0604030504040204" pitchFamily="34" charset="-120"/>
                <a:ea typeface="微軟正黑體" panose="020B0604030504040204" pitchFamily="34" charset="-120"/>
                <a:cs typeface="Noto Sans Mono CJK JP Regular"/>
              </a:rPr>
              <a:t>間</a:t>
            </a:r>
            <a:r>
              <a:rPr sz="2400" dirty="0">
                <a:latin typeface="微軟正黑體" panose="020B0604030504040204" pitchFamily="34" charset="-120"/>
                <a:ea typeface="微軟正黑體" panose="020B0604030504040204" pitchFamily="34" charset="-120"/>
                <a:cs typeface="Noto Sans Mono CJK JP Regular"/>
              </a:rPr>
              <a:t>或打掃</a:t>
            </a:r>
            <a:r>
              <a:rPr sz="2400" spc="-10" dirty="0">
                <a:latin typeface="微軟正黑體" panose="020B0604030504040204" pitchFamily="34" charset="-120"/>
                <a:ea typeface="微軟正黑體" panose="020B0604030504040204" pitchFamily="34" charset="-120"/>
                <a:cs typeface="Noto Sans Mono CJK JP Regular"/>
              </a:rPr>
              <a:t>時</a:t>
            </a:r>
            <a:r>
              <a:rPr sz="2400" dirty="0">
                <a:latin typeface="微軟正黑體" panose="020B0604030504040204" pitchFamily="34" charset="-120"/>
                <a:ea typeface="微軟正黑體" panose="020B0604030504040204" pitchFamily="34" charset="-120"/>
                <a:cs typeface="Noto Sans Mono CJK JP Regular"/>
              </a:rPr>
              <a:t>間</a:t>
            </a:r>
          </a:p>
          <a:p>
            <a:pPr marL="137160" indent="-137160">
              <a:lnSpc>
                <a:spcPct val="100000"/>
              </a:lnSpc>
              <a:spcBef>
                <a:spcPts val="1000"/>
              </a:spcBef>
              <a:buClr>
                <a:srgbClr val="FE8637"/>
              </a:buClr>
              <a:buSzPct val="70000"/>
              <a:buFont typeface="Wingdings"/>
              <a:buChar char=""/>
              <a:tabLst>
                <a:tab pos="137795" algn="l"/>
              </a:tabLst>
            </a:pPr>
            <a:r>
              <a:rPr sz="2400" dirty="0">
                <a:latin typeface="微軟正黑體" panose="020B0604030504040204" pitchFamily="34" charset="-120"/>
                <a:ea typeface="微軟正黑體" panose="020B0604030504040204" pitchFamily="34" charset="-120"/>
                <a:cs typeface="Noto Sans Mono CJK JP Regular"/>
              </a:rPr>
              <a:t>考量特</a:t>
            </a:r>
            <a:r>
              <a:rPr sz="2400" spc="-10" dirty="0">
                <a:latin typeface="微軟正黑體" panose="020B0604030504040204" pitchFamily="34" charset="-120"/>
                <a:ea typeface="微軟正黑體" panose="020B0604030504040204" pitchFamily="34" charset="-120"/>
                <a:cs typeface="Noto Sans Mono CJK JP Regular"/>
              </a:rPr>
              <a:t>殊</a:t>
            </a:r>
            <a:r>
              <a:rPr sz="2400" dirty="0">
                <a:latin typeface="微軟正黑體" panose="020B0604030504040204" pitchFamily="34" charset="-120"/>
                <a:ea typeface="微軟正黑體" panose="020B0604030504040204" pitchFamily="34" charset="-120"/>
                <a:cs typeface="Noto Sans Mono CJK JP Regular"/>
              </a:rPr>
              <a:t>情</a:t>
            </a:r>
            <a:r>
              <a:rPr sz="2400" spc="-10" dirty="0">
                <a:latin typeface="微軟正黑體" panose="020B0604030504040204" pitchFamily="34" charset="-120"/>
                <a:ea typeface="微軟正黑體" panose="020B0604030504040204" pitchFamily="34" charset="-120"/>
                <a:cs typeface="Noto Sans Mono CJK JP Regular"/>
              </a:rPr>
              <a:t>形</a:t>
            </a:r>
            <a:r>
              <a:rPr sz="2400" dirty="0">
                <a:latin typeface="微軟正黑體" panose="020B0604030504040204" pitchFamily="34" charset="-120"/>
                <a:ea typeface="微軟正黑體" panose="020B0604030504040204" pitchFamily="34" charset="-120"/>
                <a:cs typeface="Noto Sans Mono CJK JP Regular"/>
              </a:rPr>
              <a:t>，某週</a:t>
            </a:r>
            <a:r>
              <a:rPr sz="2400" spc="-10" dirty="0">
                <a:latin typeface="微軟正黑體" panose="020B0604030504040204" pitchFamily="34" charset="-120"/>
                <a:ea typeface="微軟正黑體" panose="020B0604030504040204" pitchFamily="34" charset="-120"/>
                <a:cs typeface="Noto Sans Mono CJK JP Regular"/>
              </a:rPr>
              <a:t>起</a:t>
            </a:r>
            <a:r>
              <a:rPr sz="2400" dirty="0">
                <a:latin typeface="微軟正黑體" panose="020B0604030504040204" pitchFamily="34" charset="-120"/>
                <a:ea typeface="微軟正黑體" panose="020B0604030504040204" pitchFamily="34" charset="-120"/>
                <a:cs typeface="Noto Sans Mono CJK JP Regular"/>
              </a:rPr>
              <a:t>課</a:t>
            </a:r>
            <a:r>
              <a:rPr sz="2400" spc="-10" dirty="0">
                <a:latin typeface="微軟正黑體" panose="020B0604030504040204" pitchFamily="34" charset="-120"/>
                <a:ea typeface="微軟正黑體" panose="020B0604030504040204" pitchFamily="34" charset="-120"/>
                <a:cs typeface="Noto Sans Mono CJK JP Regular"/>
              </a:rPr>
              <a:t>表</a:t>
            </a:r>
            <a:r>
              <a:rPr sz="2400" dirty="0">
                <a:latin typeface="微軟正黑體" panose="020B0604030504040204" pitchFamily="34" charset="-120"/>
                <a:ea typeface="微軟正黑體" panose="020B0604030504040204" pitchFamily="34" charset="-120"/>
                <a:cs typeface="Noto Sans Mono CJK JP Regular"/>
              </a:rPr>
              <a:t>上的某</a:t>
            </a:r>
            <a:r>
              <a:rPr sz="2400" spc="-10" dirty="0">
                <a:latin typeface="微軟正黑體" panose="020B0604030504040204" pitchFamily="34" charset="-120"/>
                <a:ea typeface="微軟正黑體" panose="020B0604030504040204" pitchFamily="34" charset="-120"/>
                <a:cs typeface="Noto Sans Mono CJK JP Regular"/>
              </a:rPr>
              <a:t>些</a:t>
            </a:r>
            <a:r>
              <a:rPr sz="2400" dirty="0">
                <a:latin typeface="微軟正黑體" panose="020B0604030504040204" pitchFamily="34" charset="-120"/>
                <a:ea typeface="微軟正黑體" panose="020B0604030504040204" pitchFamily="34" charset="-120"/>
                <a:cs typeface="Noto Sans Mono CJK JP Regular"/>
              </a:rPr>
              <a:t>課</a:t>
            </a:r>
            <a:r>
              <a:rPr sz="2400" spc="-10" dirty="0">
                <a:latin typeface="微軟正黑體" panose="020B0604030504040204" pitchFamily="34" charset="-120"/>
                <a:ea typeface="微軟正黑體" panose="020B0604030504040204" pitchFamily="34" charset="-120"/>
                <a:cs typeface="Noto Sans Mono CJK JP Regular"/>
              </a:rPr>
              <a:t>程</a:t>
            </a:r>
            <a:r>
              <a:rPr sz="2400" dirty="0">
                <a:latin typeface="微軟正黑體" panose="020B0604030504040204" pitchFamily="34" charset="-120"/>
                <a:ea typeface="微軟正黑體" panose="020B0604030504040204" pitchFamily="34" charset="-120"/>
                <a:cs typeface="Noto Sans Mono CJK JP Regular"/>
              </a:rPr>
              <a:t>需要互</a:t>
            </a:r>
            <a:r>
              <a:rPr sz="2400" spc="-10" dirty="0">
                <a:latin typeface="微軟正黑體" panose="020B0604030504040204" pitchFamily="34" charset="-120"/>
                <a:ea typeface="微軟正黑體" panose="020B0604030504040204" pitchFamily="34" charset="-120"/>
                <a:cs typeface="Noto Sans Mono CJK JP Regular"/>
              </a:rPr>
              <a:t>調</a:t>
            </a:r>
            <a:r>
              <a:rPr sz="2400" dirty="0">
                <a:latin typeface="微軟正黑體" panose="020B0604030504040204" pitchFamily="34" charset="-120"/>
                <a:ea typeface="微軟正黑體" panose="020B0604030504040204" pitchFamily="34" charset="-120"/>
                <a:cs typeface="Noto Sans Mono CJK JP Regular"/>
              </a:rPr>
              <a:t>（</a:t>
            </a:r>
            <a:r>
              <a:rPr sz="2400" spc="-10" dirty="0">
                <a:latin typeface="微軟正黑體" panose="020B0604030504040204" pitchFamily="34" charset="-120"/>
                <a:ea typeface="微軟正黑體" panose="020B0604030504040204" pitchFamily="34" charset="-120"/>
                <a:cs typeface="Noto Sans Mono CJK JP Regular"/>
              </a:rPr>
              <a:t>例</a:t>
            </a:r>
            <a:r>
              <a:rPr sz="2400" dirty="0">
                <a:latin typeface="微軟正黑體" panose="020B0604030504040204" pitchFamily="34" charset="-120"/>
                <a:ea typeface="微軟正黑體" panose="020B0604030504040204" pitchFamily="34" charset="-120"/>
                <a:cs typeface="Noto Sans Mono CJK JP Regular"/>
              </a:rPr>
              <a:t>如：游</a:t>
            </a:r>
            <a:r>
              <a:rPr sz="2400" spc="-10" dirty="0">
                <a:latin typeface="微軟正黑體" panose="020B0604030504040204" pitchFamily="34" charset="-120"/>
                <a:ea typeface="微軟正黑體" panose="020B0604030504040204" pitchFamily="34" charset="-120"/>
                <a:cs typeface="Noto Sans Mono CJK JP Regular"/>
              </a:rPr>
              <a:t>泳</a:t>
            </a:r>
            <a:r>
              <a:rPr sz="2400" dirty="0">
                <a:latin typeface="微軟正黑體" panose="020B0604030504040204" pitchFamily="34" charset="-120"/>
                <a:ea typeface="微軟正黑體" panose="020B0604030504040204" pitchFamily="34" charset="-120"/>
                <a:cs typeface="Noto Sans Mono CJK JP Regular"/>
              </a:rPr>
              <a:t>課）</a:t>
            </a:r>
          </a:p>
          <a:p>
            <a:pPr indent="-137160">
              <a:lnSpc>
                <a:spcPct val="100000"/>
              </a:lnSpc>
              <a:spcBef>
                <a:spcPts val="1000"/>
              </a:spcBef>
              <a:buClr>
                <a:srgbClr val="FE8637"/>
              </a:buClr>
              <a:buSzPct val="70000"/>
              <a:buFont typeface="Wingdings"/>
              <a:buChar char=""/>
              <a:tabLst>
                <a:tab pos="137795" algn="l"/>
              </a:tabLst>
            </a:pPr>
            <a:r>
              <a:rPr sz="2400" dirty="0" err="1">
                <a:latin typeface="微軟正黑體" panose="020B0604030504040204" pitchFamily="34" charset="-120"/>
                <a:ea typeface="微軟正黑體" panose="020B0604030504040204" pitchFamily="34" charset="-120"/>
                <a:cs typeface="Noto Sans Mono CJK JP Regular"/>
              </a:rPr>
              <a:t>安排體</a:t>
            </a:r>
            <a:r>
              <a:rPr sz="2400" spc="-10" dirty="0" err="1">
                <a:latin typeface="微軟正黑體" panose="020B0604030504040204" pitchFamily="34" charset="-120"/>
                <a:ea typeface="微軟正黑體" panose="020B0604030504040204" pitchFamily="34" charset="-120"/>
                <a:cs typeface="Noto Sans Mono CJK JP Regular"/>
              </a:rPr>
              <a:t>育</a:t>
            </a:r>
            <a:r>
              <a:rPr sz="2400" dirty="0" err="1">
                <a:latin typeface="微軟正黑體" panose="020B0604030504040204" pitchFamily="34" charset="-120"/>
                <a:ea typeface="微軟正黑體" panose="020B0604030504040204" pitchFamily="34" charset="-120"/>
                <a:cs typeface="Noto Sans Mono CJK JP Regular"/>
              </a:rPr>
              <a:t>課</a:t>
            </a:r>
            <a:r>
              <a:rPr sz="2400" spc="-10" dirty="0" err="1">
                <a:latin typeface="微軟正黑體" panose="020B0604030504040204" pitchFamily="34" charset="-120"/>
                <a:ea typeface="微軟正黑體" panose="020B0604030504040204" pitchFamily="34" charset="-120"/>
                <a:cs typeface="Noto Sans Mono CJK JP Regular"/>
              </a:rPr>
              <a:t>程</a:t>
            </a:r>
            <a:r>
              <a:rPr sz="2400" dirty="0" err="1">
                <a:latin typeface="微軟正黑體" panose="020B0604030504040204" pitchFamily="34" charset="-120"/>
                <a:ea typeface="微軟正黑體" panose="020B0604030504040204" pitchFamily="34" charset="-120"/>
                <a:cs typeface="Noto Sans Mono CJK JP Regular"/>
              </a:rPr>
              <a:t>時，</a:t>
            </a:r>
            <a:r>
              <a:rPr sz="2400" dirty="0" err="1" smtClean="0">
                <a:latin typeface="微軟正黑體" panose="020B0604030504040204" pitchFamily="34" charset="-120"/>
                <a:ea typeface="微軟正黑體" panose="020B0604030504040204" pitchFamily="34" charset="-120"/>
                <a:cs typeface="Noto Sans Mono CJK JP Regular"/>
              </a:rPr>
              <a:t>考</a:t>
            </a:r>
            <a:r>
              <a:rPr sz="2400" spc="-10" dirty="0" err="1" smtClean="0">
                <a:latin typeface="微軟正黑體" panose="020B0604030504040204" pitchFamily="34" charset="-120"/>
                <a:ea typeface="微軟正黑體" panose="020B0604030504040204" pitchFamily="34" charset="-120"/>
                <a:cs typeface="Noto Sans Mono CJK JP Regular"/>
              </a:rPr>
              <a:t>量</a:t>
            </a:r>
            <a:r>
              <a:rPr sz="2400" dirty="0" err="1" smtClean="0">
                <a:latin typeface="微軟正黑體" panose="020B0604030504040204" pitchFamily="34" charset="-120"/>
                <a:ea typeface="微軟正黑體" panose="020B0604030504040204" pitchFamily="34" charset="-120"/>
                <a:cs typeface="Noto Sans Mono CJK JP Regular"/>
              </a:rPr>
              <a:t>場</a:t>
            </a:r>
            <a:r>
              <a:rPr sz="2400" spc="-10" dirty="0" err="1" smtClean="0">
                <a:latin typeface="微軟正黑體" panose="020B0604030504040204" pitchFamily="34" charset="-120"/>
                <a:ea typeface="微軟正黑體" panose="020B0604030504040204" pitchFamily="34" charset="-120"/>
                <a:cs typeface="Noto Sans Mono CJK JP Regular"/>
              </a:rPr>
              <a:t>地</a:t>
            </a:r>
            <a:r>
              <a:rPr lang="zh-TW" altLang="en-US" sz="2400" spc="-10" dirty="0" smtClean="0">
                <a:latin typeface="微軟正黑體" panose="020B0604030504040204" pitchFamily="34" charset="-120"/>
                <a:ea typeface="微軟正黑體" panose="020B0604030504040204" pitchFamily="34" charset="-120"/>
                <a:cs typeface="Noto Sans Mono CJK JP Regular"/>
              </a:rPr>
              <a:t>及時間</a:t>
            </a:r>
            <a:r>
              <a:rPr sz="2400" dirty="0" err="1" smtClean="0">
                <a:latin typeface="微軟正黑體" panose="020B0604030504040204" pitchFamily="34" charset="-120"/>
                <a:ea typeface="微軟正黑體" panose="020B0604030504040204" pitchFamily="34" charset="-120"/>
                <a:cs typeface="Noto Sans Mono CJK JP Regular"/>
              </a:rPr>
              <a:t>因素</a:t>
            </a:r>
            <a:r>
              <a:rPr sz="2400" dirty="0" err="1">
                <a:latin typeface="微軟正黑體" panose="020B0604030504040204" pitchFamily="34" charset="-120"/>
                <a:ea typeface="微軟正黑體" panose="020B0604030504040204" pitchFamily="34" charset="-120"/>
                <a:cs typeface="Noto Sans Mono CJK JP Regular"/>
              </a:rPr>
              <a:t>，</a:t>
            </a:r>
            <a:r>
              <a:rPr sz="2400" spc="-10" dirty="0" err="1" smtClean="0">
                <a:latin typeface="微軟正黑體" panose="020B0604030504040204" pitchFamily="34" charset="-120"/>
                <a:ea typeface="微軟正黑體" panose="020B0604030504040204" pitchFamily="34" charset="-120"/>
                <a:cs typeface="Noto Sans Mono CJK JP Regular"/>
              </a:rPr>
              <a:t>勿</a:t>
            </a:r>
            <a:r>
              <a:rPr sz="2400" dirty="0" err="1" smtClean="0">
                <a:latin typeface="微軟正黑體" panose="020B0604030504040204" pitchFamily="34" charset="-120"/>
                <a:ea typeface="微軟正黑體" panose="020B0604030504040204" pitchFamily="34" charset="-120"/>
                <a:cs typeface="Noto Sans Mono CJK JP Regular"/>
              </a:rPr>
              <a:t>太</a:t>
            </a:r>
            <a:r>
              <a:rPr sz="2400" spc="-10" dirty="0" err="1" smtClean="0">
                <a:latin typeface="微軟正黑體" panose="020B0604030504040204" pitchFamily="34" charset="-120"/>
                <a:ea typeface="微軟正黑體" panose="020B0604030504040204" pitchFamily="34" charset="-120"/>
                <a:cs typeface="Noto Sans Mono CJK JP Regular"/>
              </a:rPr>
              <a:t>多</a:t>
            </a:r>
            <a:r>
              <a:rPr sz="2400" dirty="0" err="1" smtClean="0">
                <a:latin typeface="微軟正黑體" panose="020B0604030504040204" pitchFamily="34" charset="-120"/>
                <a:ea typeface="微軟正黑體" panose="020B0604030504040204" pitchFamily="34" charset="-120"/>
                <a:cs typeface="Noto Sans Mono CJK JP Regular"/>
              </a:rPr>
              <a:t>班級在</a:t>
            </a:r>
            <a:r>
              <a:rPr sz="2400" spc="-10" dirty="0" err="1" smtClean="0">
                <a:latin typeface="微軟正黑體" panose="020B0604030504040204" pitchFamily="34" charset="-120"/>
                <a:ea typeface="微軟正黑體" panose="020B0604030504040204" pitchFamily="34" charset="-120"/>
                <a:cs typeface="Noto Sans Mono CJK JP Regular"/>
              </a:rPr>
              <a:t>同</a:t>
            </a:r>
            <a:r>
              <a:rPr sz="2400" dirty="0" err="1" smtClean="0">
                <a:latin typeface="微軟正黑體" panose="020B0604030504040204" pitchFamily="34" charset="-120"/>
                <a:ea typeface="微軟正黑體" panose="020B0604030504040204" pitchFamily="34" charset="-120"/>
                <a:cs typeface="Noto Sans Mono CJK JP Regular"/>
              </a:rPr>
              <a:t>一</a:t>
            </a:r>
            <a:r>
              <a:rPr sz="2400" spc="-10" dirty="0" err="1" smtClean="0">
                <a:latin typeface="微軟正黑體" panose="020B0604030504040204" pitchFamily="34" charset="-120"/>
                <a:ea typeface="微軟正黑體" panose="020B0604030504040204" pitchFamily="34" charset="-120"/>
                <a:cs typeface="Noto Sans Mono CJK JP Regular"/>
              </a:rPr>
              <a:t>時</a:t>
            </a:r>
            <a:r>
              <a:rPr sz="2400" dirty="0" err="1" smtClean="0">
                <a:latin typeface="微軟正黑體" panose="020B0604030504040204" pitchFamily="34" charset="-120"/>
                <a:ea typeface="微軟正黑體" panose="020B0604030504040204" pitchFamily="34" charset="-120"/>
                <a:cs typeface="Noto Sans Mono CJK JP Regular"/>
              </a:rPr>
              <a:t>間</a:t>
            </a:r>
            <a:r>
              <a:rPr lang="zh-TW" altLang="en-US" sz="2400" dirty="0" smtClean="0">
                <a:latin typeface="微軟正黑體" panose="020B0604030504040204" pitchFamily="34" charset="-120"/>
                <a:ea typeface="微軟正黑體" panose="020B0604030504040204" pitchFamily="34" charset="-120"/>
                <a:cs typeface="Noto Sans Mono CJK JP Regular"/>
              </a:rPr>
              <a:t>及上午最後一節</a:t>
            </a:r>
            <a:r>
              <a:rPr sz="2400" dirty="0" err="1" smtClean="0">
                <a:latin typeface="微軟正黑體" panose="020B0604030504040204" pitchFamily="34" charset="-120"/>
                <a:ea typeface="微軟正黑體" panose="020B0604030504040204" pitchFamily="34" charset="-120"/>
                <a:cs typeface="Noto Sans Mono CJK JP Regular"/>
              </a:rPr>
              <a:t>上課</a:t>
            </a:r>
            <a:endParaRPr sz="2400" dirty="0">
              <a:latin typeface="微軟正黑體" panose="020B0604030504040204" pitchFamily="34" charset="-120"/>
              <a:ea typeface="微軟正黑體" panose="020B0604030504040204" pitchFamily="34" charset="-120"/>
              <a:cs typeface="Noto Sans Mono CJK JP Regular"/>
            </a:endParaRPr>
          </a:p>
          <a:p>
            <a:pPr marR="12700" indent="-137160">
              <a:lnSpc>
                <a:spcPts val="2000"/>
              </a:lnSpc>
              <a:spcBef>
                <a:spcPts val="1000"/>
              </a:spcBef>
              <a:buClr>
                <a:srgbClr val="FE8637"/>
              </a:buClr>
              <a:buSzPct val="70000"/>
              <a:buFont typeface="Wingdings"/>
              <a:buChar char=""/>
              <a:tabLst>
                <a:tab pos="137795" algn="l"/>
              </a:tabLst>
            </a:pPr>
            <a:r>
              <a:rPr sz="2400" dirty="0" err="1" smtClean="0">
                <a:latin typeface="微軟正黑體" panose="020B0604030504040204" pitchFamily="34" charset="-120"/>
                <a:ea typeface="微軟正黑體" panose="020B0604030504040204" pitchFamily="34" charset="-120"/>
                <a:cs typeface="Noto Sans Mono CJK JP Regular"/>
              </a:rPr>
              <a:t>其他處</a:t>
            </a:r>
            <a:r>
              <a:rPr sz="2400" spc="-10" dirty="0" err="1" smtClean="0">
                <a:latin typeface="微軟正黑體" panose="020B0604030504040204" pitchFamily="34" charset="-120"/>
                <a:ea typeface="微軟正黑體" panose="020B0604030504040204" pitchFamily="34" charset="-120"/>
                <a:cs typeface="Noto Sans Mono CJK JP Regular"/>
              </a:rPr>
              <a:t>室</a:t>
            </a:r>
            <a:r>
              <a:rPr sz="2400" dirty="0" err="1" smtClean="0">
                <a:latin typeface="微軟正黑體" panose="020B0604030504040204" pitchFamily="34" charset="-120"/>
                <a:ea typeface="微軟正黑體" panose="020B0604030504040204" pitchFamily="34" charset="-120"/>
                <a:cs typeface="Noto Sans Mono CJK JP Regular"/>
              </a:rPr>
              <a:t>或</a:t>
            </a:r>
            <a:r>
              <a:rPr sz="2400" spc="-10" dirty="0" err="1" smtClean="0">
                <a:latin typeface="微軟正黑體" panose="020B0604030504040204" pitchFamily="34" charset="-120"/>
                <a:ea typeface="微軟正黑體" panose="020B0604030504040204" pitchFamily="34" charset="-120"/>
                <a:cs typeface="Noto Sans Mono CJK JP Regular"/>
              </a:rPr>
              <a:t>其</a:t>
            </a:r>
            <a:r>
              <a:rPr sz="2400" dirty="0" err="1" smtClean="0">
                <a:latin typeface="微軟正黑體" panose="020B0604030504040204" pitchFamily="34" charset="-120"/>
                <a:ea typeface="微軟正黑體" panose="020B0604030504040204" pitchFamily="34" charset="-120"/>
                <a:cs typeface="Noto Sans Mono CJK JP Regular"/>
              </a:rPr>
              <a:t>他希望</a:t>
            </a:r>
            <a:r>
              <a:rPr sz="2400" spc="-10" dirty="0" err="1" smtClean="0">
                <a:latin typeface="微軟正黑體" panose="020B0604030504040204" pitchFamily="34" charset="-120"/>
                <a:ea typeface="微軟正黑體" panose="020B0604030504040204" pitchFamily="34" charset="-120"/>
                <a:cs typeface="Noto Sans Mono CJK JP Regular"/>
              </a:rPr>
              <a:t>配</a:t>
            </a:r>
            <a:r>
              <a:rPr sz="2400" dirty="0" err="1" smtClean="0">
                <a:latin typeface="微軟正黑體" panose="020B0604030504040204" pitchFamily="34" charset="-120"/>
                <a:ea typeface="微軟正黑體" panose="020B0604030504040204" pitchFamily="34" charset="-120"/>
                <a:cs typeface="Noto Sans Mono CJK JP Regular"/>
              </a:rPr>
              <a:t>合</a:t>
            </a:r>
            <a:r>
              <a:rPr sz="2400" spc="-10" dirty="0" err="1" smtClean="0">
                <a:latin typeface="微軟正黑體" panose="020B0604030504040204" pitchFamily="34" charset="-120"/>
                <a:ea typeface="微軟正黑體" panose="020B0604030504040204" pitchFamily="34" charset="-120"/>
                <a:cs typeface="Noto Sans Mono CJK JP Regular"/>
              </a:rPr>
              <a:t>的</a:t>
            </a:r>
            <a:r>
              <a:rPr sz="2400" dirty="0" err="1" smtClean="0">
                <a:latin typeface="微軟正黑體" panose="020B0604030504040204" pitchFamily="34" charset="-120"/>
                <a:ea typeface="微軟正黑體" panose="020B0604030504040204" pitchFamily="34" charset="-120"/>
                <a:cs typeface="Noto Sans Mono CJK JP Regular"/>
              </a:rPr>
              <a:t>要求</a:t>
            </a:r>
            <a:endParaRPr sz="2400" dirty="0">
              <a:latin typeface="微軟正黑體" panose="020B0604030504040204" pitchFamily="34" charset="-120"/>
              <a:ea typeface="微軟正黑體" panose="020B0604030504040204" pitchFamily="34" charset="-120"/>
              <a:cs typeface="Noto Sans Mono CJK JP Regular"/>
            </a:endParaRPr>
          </a:p>
          <a:p>
            <a:pPr marL="137160" indent="-137160">
              <a:lnSpc>
                <a:spcPct val="100000"/>
              </a:lnSpc>
              <a:spcBef>
                <a:spcPts val="1000"/>
              </a:spcBef>
              <a:buClr>
                <a:srgbClr val="FE8637"/>
              </a:buClr>
              <a:buSzPct val="70000"/>
              <a:buFont typeface="Wingdings"/>
              <a:buChar char=""/>
              <a:tabLst>
                <a:tab pos="137795" algn="l"/>
              </a:tabLst>
            </a:pPr>
            <a:r>
              <a:rPr sz="2400" dirty="0">
                <a:latin typeface="微軟正黑體" panose="020B0604030504040204" pitchFamily="34" charset="-120"/>
                <a:ea typeface="微軟正黑體" panose="020B0604030504040204" pitchFamily="34" charset="-120"/>
                <a:cs typeface="Noto Sans Mono CJK JP Regular"/>
              </a:rPr>
              <a:t>任教班</a:t>
            </a:r>
            <a:r>
              <a:rPr sz="2400" spc="-10" dirty="0">
                <a:latin typeface="微軟正黑體" panose="020B0604030504040204" pitchFamily="34" charset="-120"/>
                <a:ea typeface="微軟正黑體" panose="020B0604030504040204" pitchFamily="34" charset="-120"/>
                <a:cs typeface="Noto Sans Mono CJK JP Regular"/>
              </a:rPr>
              <a:t>級</a:t>
            </a:r>
            <a:r>
              <a:rPr sz="2400" dirty="0">
                <a:latin typeface="微軟正黑體" panose="020B0604030504040204" pitchFamily="34" charset="-120"/>
                <a:ea typeface="微軟正黑體" panose="020B0604030504040204" pitchFamily="34" charset="-120"/>
                <a:cs typeface="Noto Sans Mono CJK JP Regular"/>
              </a:rPr>
              <a:t>避</a:t>
            </a:r>
            <a:r>
              <a:rPr sz="2400" spc="-10" dirty="0">
                <a:latin typeface="微軟正黑體" panose="020B0604030504040204" pitchFamily="34" charset="-120"/>
                <a:ea typeface="微軟正黑體" panose="020B0604030504040204" pitchFamily="34" charset="-120"/>
                <a:cs typeface="Noto Sans Mono CJK JP Regular"/>
              </a:rPr>
              <a:t>開</a:t>
            </a:r>
            <a:r>
              <a:rPr sz="2400" dirty="0">
                <a:latin typeface="微軟正黑體" panose="020B0604030504040204" pitchFamily="34" charset="-120"/>
                <a:ea typeface="微軟正黑體" panose="020B0604030504040204" pitchFamily="34" charset="-120"/>
                <a:cs typeface="Noto Sans Mono CJK JP Regular"/>
              </a:rPr>
              <a:t>自己的</a:t>
            </a:r>
            <a:r>
              <a:rPr sz="2400" spc="-10" dirty="0">
                <a:latin typeface="微軟正黑體" panose="020B0604030504040204" pitchFamily="34" charset="-120"/>
                <a:ea typeface="微軟正黑體" panose="020B0604030504040204" pitchFamily="34" charset="-120"/>
                <a:cs typeface="Noto Sans Mono CJK JP Regular"/>
              </a:rPr>
              <a:t>小</a:t>
            </a:r>
            <a:r>
              <a:rPr sz="2400" dirty="0">
                <a:latin typeface="微軟正黑體" panose="020B0604030504040204" pitchFamily="34" charset="-120"/>
                <a:ea typeface="微軟正黑體" panose="020B0604030504040204" pitchFamily="34" charset="-120"/>
                <a:cs typeface="Noto Sans Mono CJK JP Regular"/>
              </a:rPr>
              <a:t>孩</a:t>
            </a:r>
          </a:p>
        </p:txBody>
      </p:sp>
      <p:sp>
        <p:nvSpPr>
          <p:cNvPr id="5" name="object 13"/>
          <p:cNvSpPr/>
          <p:nvPr/>
        </p:nvSpPr>
        <p:spPr>
          <a:xfrm>
            <a:off x="7928810" y="1925054"/>
            <a:ext cx="4078706" cy="2261936"/>
          </a:xfrm>
          <a:prstGeom prst="rect">
            <a:avLst/>
          </a:prstGeom>
          <a:blipFill>
            <a:blip r:embed="rId2" cstate="print"/>
            <a:stretch>
              <a:fillRect/>
            </a:stretch>
          </a:blipFill>
        </p:spPr>
        <p:txBody>
          <a:bodyPr wrap="square" lIns="0" tIns="0" rIns="0" bIns="0" rtlCol="0"/>
          <a:lstStyle/>
          <a:p>
            <a:endParaRPr/>
          </a:p>
        </p:txBody>
      </p:sp>
      <p:sp>
        <p:nvSpPr>
          <p:cNvPr id="6" name="object 27"/>
          <p:cNvSpPr txBox="1"/>
          <p:nvPr/>
        </p:nvSpPr>
        <p:spPr>
          <a:xfrm>
            <a:off x="8720088" y="2400166"/>
            <a:ext cx="3034766" cy="935513"/>
          </a:xfrm>
          <a:prstGeom prst="rect">
            <a:avLst/>
          </a:prstGeom>
        </p:spPr>
        <p:txBody>
          <a:bodyPr vert="horz" wrap="square" lIns="0" tIns="12065" rIns="0" bIns="0" rtlCol="0">
            <a:spAutoFit/>
          </a:bodyPr>
          <a:lstStyle/>
          <a:p>
            <a:pPr marR="5080" algn="just">
              <a:lnSpc>
                <a:spcPct val="100000"/>
              </a:lnSpc>
              <a:spcBef>
                <a:spcPts val="95"/>
              </a:spcBef>
            </a:pPr>
            <a:r>
              <a:rPr sz="2000" spc="-5" dirty="0">
                <a:latin typeface="華康抖抖體W5" panose="040B0509000000000000" pitchFamily="81" charset="-120"/>
                <a:ea typeface="華康抖抖體W5" panose="040B0509000000000000" pitchFamily="81" charset="-120"/>
                <a:cs typeface="Noto Sans CJK JP Regular"/>
              </a:rPr>
              <a:t>無法配合的話，會影響學 生學習效果，也有可能遭 受校內老師的…砲轟…</a:t>
            </a:r>
            <a:endParaRPr sz="2000" dirty="0">
              <a:latin typeface="華康抖抖體W5" panose="040B0509000000000000" pitchFamily="81" charset="-120"/>
              <a:ea typeface="華康抖抖體W5" panose="040B0509000000000000" pitchFamily="81" charset="-120"/>
              <a:cs typeface="Noto Sans CJK JP Regular"/>
            </a:endParaRPr>
          </a:p>
        </p:txBody>
      </p:sp>
      <p:sp>
        <p:nvSpPr>
          <p:cNvPr id="7" name="矩形 6"/>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3132822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450167" y="304800"/>
            <a:ext cx="11521254" cy="850232"/>
          </a:xfrm>
        </p:spPr>
        <p:txBody>
          <a:bodyPr>
            <a:normAutofit/>
          </a:bodyPr>
          <a:lstStyle/>
          <a:p>
            <a:r>
              <a:rPr lang="zh-TW" altLang="en-US" sz="4800" b="1" dirty="0">
                <a:latin typeface="微軟正黑體" panose="020B0604030504040204" pitchFamily="34" charset="-120"/>
                <a:ea typeface="微軟正黑體" panose="020B0604030504040204" pitchFamily="34" charset="-120"/>
              </a:rPr>
              <a:t>排課的</a:t>
            </a:r>
            <a:r>
              <a:rPr lang="zh-TW" altLang="en-US" sz="4800" b="1" dirty="0" smtClean="0">
                <a:latin typeface="微軟正黑體" panose="020B0604030504040204" pitchFamily="34" charset="-120"/>
                <a:ea typeface="微軟正黑體" panose="020B0604030504040204" pitchFamily="34" charset="-120"/>
              </a:rPr>
              <a:t>為難之處</a:t>
            </a:r>
            <a:r>
              <a:rPr lang="en-US" altLang="zh-TW" sz="4800" b="1" dirty="0" smtClean="0">
                <a:latin typeface="微軟正黑體" panose="020B0604030504040204" pitchFamily="34" charset="-120"/>
                <a:ea typeface="微軟正黑體" panose="020B0604030504040204" pitchFamily="34" charset="-120"/>
              </a:rPr>
              <a:t>….</a:t>
            </a:r>
            <a:r>
              <a:rPr lang="zh-TW" altLang="en-US" sz="4800" b="1" dirty="0">
                <a:latin typeface="微軟正黑體" panose="020B0604030504040204" pitchFamily="34" charset="-120"/>
                <a:ea typeface="微軟正黑體" panose="020B0604030504040204" pitchFamily="34" charset="-120"/>
              </a:rPr>
              <a:t>從教學組的角色談起</a:t>
            </a:r>
          </a:p>
        </p:txBody>
      </p:sp>
      <p:sp>
        <p:nvSpPr>
          <p:cNvPr id="4" name="object 12"/>
          <p:cNvSpPr txBox="1"/>
          <p:nvPr/>
        </p:nvSpPr>
        <p:spPr>
          <a:xfrm>
            <a:off x="812550" y="1727507"/>
            <a:ext cx="10563725" cy="4785284"/>
          </a:xfrm>
          <a:prstGeom prst="rect">
            <a:avLst/>
          </a:prstGeom>
        </p:spPr>
        <p:txBody>
          <a:bodyPr vert="horz" wrap="square" lIns="0" tIns="24765" rIns="0" bIns="0" rtlCol="0">
            <a:spAutoFit/>
          </a:bodyPr>
          <a:lstStyle/>
          <a:p>
            <a:pPr marR="77470">
              <a:lnSpc>
                <a:spcPts val="1380"/>
              </a:lnSpc>
              <a:spcBef>
                <a:spcPts val="1000"/>
              </a:spcBef>
            </a:pPr>
            <a:r>
              <a:rPr lang="en-US" altLang="zh-TW" sz="2400" spc="30" dirty="0" smtClean="0">
                <a:latin typeface="華康標識篇" panose="05050102010706020507" pitchFamily="17" charset="0"/>
                <a:ea typeface="微軟正黑體" panose="020B0604030504040204" pitchFamily="34" charset="-120"/>
                <a:cs typeface="Noto Sans CJK JP Regular"/>
              </a:rPr>
              <a:t>~</a:t>
            </a:r>
            <a:r>
              <a:rPr sz="2400" spc="35" dirty="0" err="1" smtClean="0">
                <a:latin typeface="微軟正黑體" panose="020B0604030504040204" pitchFamily="34" charset="-120"/>
                <a:ea typeface="微軟正黑體" panose="020B0604030504040204" pitchFamily="34" charset="-120"/>
                <a:cs typeface="Noto Sans CJK JP Regular"/>
              </a:rPr>
              <a:t>排課的為難之處</a:t>
            </a:r>
            <a:r>
              <a:rPr sz="2400" spc="35" dirty="0" smtClean="0">
                <a:latin typeface="微軟正黑體" panose="020B0604030504040204" pitchFamily="34" charset="-120"/>
                <a:ea typeface="微軟正黑體" panose="020B0604030504040204" pitchFamily="34" charset="-120"/>
                <a:cs typeface="Noto Sans CJK JP Regular"/>
              </a:rPr>
              <a:t>---</a:t>
            </a:r>
            <a:r>
              <a:rPr sz="2400" b="1" u="sng" spc="35" dirty="0" err="1" smtClean="0">
                <a:solidFill>
                  <a:srgbClr val="FF0000"/>
                </a:solidFill>
                <a:latin typeface="微軟正黑體" panose="020B0604030504040204" pitchFamily="34" charset="-120"/>
                <a:ea typeface="微軟正黑體" panose="020B0604030504040204" pitchFamily="34" charset="-120"/>
                <a:cs typeface="Noto Sans CJK JP Regular"/>
              </a:rPr>
              <a:t>其他需求</a:t>
            </a:r>
            <a:endParaRPr sz="2400" b="1" u="sng" dirty="0" smtClean="0">
              <a:solidFill>
                <a:srgbClr val="FF0000"/>
              </a:solidFill>
              <a:latin typeface="微軟正黑體" panose="020B0604030504040204" pitchFamily="34" charset="-120"/>
              <a:ea typeface="微軟正黑體" panose="020B0604030504040204" pitchFamily="34" charset="-120"/>
              <a:cs typeface="Noto Sans Mono CJK JP Regular"/>
            </a:endParaRPr>
          </a:p>
          <a:p>
            <a:pPr marL="137160" indent="-137160">
              <a:lnSpc>
                <a:spcPct val="100000"/>
              </a:lnSpc>
              <a:spcBef>
                <a:spcPts val="1000"/>
              </a:spcBef>
              <a:buClr>
                <a:srgbClr val="FE8637"/>
              </a:buClr>
              <a:buSzPct val="70833"/>
              <a:buFont typeface="Wingdings"/>
              <a:buChar char=""/>
              <a:tabLst>
                <a:tab pos="137160" algn="l"/>
              </a:tabLst>
            </a:pPr>
            <a:r>
              <a:rPr sz="2400" dirty="0" err="1" smtClean="0">
                <a:latin typeface="微軟正黑體" panose="020B0604030504040204" pitchFamily="34" charset="-120"/>
                <a:ea typeface="微軟正黑體" panose="020B0604030504040204" pitchFamily="34" charset="-120"/>
                <a:cs typeface="Noto Sans Mono CJK JP Regular"/>
              </a:rPr>
              <a:t>兼任行政職務教師排課集中</a:t>
            </a:r>
            <a:r>
              <a:rPr sz="2400" dirty="0" smtClean="0">
                <a:latin typeface="微軟正黑體" panose="020B0604030504040204" pitchFamily="34" charset="-120"/>
                <a:ea typeface="微軟正黑體" panose="020B0604030504040204" pitchFamily="34" charset="-120"/>
                <a:cs typeface="Noto Sans Mono CJK JP Regular"/>
              </a:rPr>
              <a:t>/</a:t>
            </a:r>
            <a:r>
              <a:rPr sz="2400" dirty="0" err="1" smtClean="0">
                <a:latin typeface="微軟正黑體" panose="020B0604030504040204" pitchFamily="34" charset="-120"/>
                <a:ea typeface="微軟正黑體" panose="020B0604030504040204" pitchFamily="34" charset="-120"/>
                <a:cs typeface="Noto Sans Mono CJK JP Regular"/>
              </a:rPr>
              <a:t>空堂集中，以利推展業務</a:t>
            </a:r>
            <a:endParaRPr sz="2400" dirty="0" smtClean="0">
              <a:latin typeface="微軟正黑體" panose="020B0604030504040204" pitchFamily="34" charset="-120"/>
              <a:ea typeface="微軟正黑體" panose="020B0604030504040204" pitchFamily="34" charset="-120"/>
              <a:cs typeface="Noto Sans Mono CJK JP Regular"/>
            </a:endParaRPr>
          </a:p>
          <a:p>
            <a:pPr marL="137160" indent="-137160">
              <a:lnSpc>
                <a:spcPct val="100000"/>
              </a:lnSpc>
              <a:spcBef>
                <a:spcPts val="1000"/>
              </a:spcBef>
              <a:buClr>
                <a:srgbClr val="FE8637"/>
              </a:buClr>
              <a:buSzPct val="70833"/>
              <a:buFont typeface="Wingdings"/>
              <a:buChar char=""/>
              <a:tabLst>
                <a:tab pos="137160" algn="l"/>
              </a:tabLst>
            </a:pPr>
            <a:r>
              <a:rPr sz="2400" dirty="0" err="1" smtClean="0">
                <a:latin typeface="微軟正黑體" panose="020B0604030504040204" pitchFamily="34" charset="-120"/>
                <a:ea typeface="微軟正黑體" panose="020B0604030504040204" pitchFamily="34" charset="-120"/>
                <a:cs typeface="Noto Sans Mono CJK JP Regular"/>
              </a:rPr>
              <a:t>級任教師每天都有空堂</a:t>
            </a:r>
            <a:r>
              <a:rPr lang="zh-TW" altLang="en-US" sz="2400" dirty="0" smtClean="0">
                <a:latin typeface="微軟正黑體" panose="020B0604030504040204" pitchFamily="34" charset="-120"/>
                <a:ea typeface="微軟正黑體" panose="020B0604030504040204" pitchFamily="34" charset="-120"/>
                <a:cs typeface="Noto Sans Mono CJK JP Regular"/>
              </a:rPr>
              <a:t>且空堂儘量分布各天</a:t>
            </a:r>
            <a:endParaRPr sz="2400" dirty="0">
              <a:latin typeface="微軟正黑體" panose="020B0604030504040204" pitchFamily="34" charset="-120"/>
              <a:ea typeface="微軟正黑體" panose="020B0604030504040204" pitchFamily="34" charset="-120"/>
              <a:cs typeface="Noto Sans Mono CJK JP Regular"/>
            </a:endParaRPr>
          </a:p>
          <a:p>
            <a:pPr marL="137160" indent="-137160">
              <a:lnSpc>
                <a:spcPct val="100000"/>
              </a:lnSpc>
              <a:spcBef>
                <a:spcPts val="1000"/>
              </a:spcBef>
              <a:buClr>
                <a:srgbClr val="FE8637"/>
              </a:buClr>
              <a:buSzPct val="70833"/>
              <a:buFont typeface="Wingdings"/>
              <a:buChar char=""/>
              <a:tabLst>
                <a:tab pos="137160" algn="l"/>
              </a:tabLst>
            </a:pPr>
            <a:r>
              <a:rPr sz="2400" dirty="0">
                <a:latin typeface="微軟正黑體" panose="020B0604030504040204" pitchFamily="34" charset="-120"/>
                <a:ea typeface="微軟正黑體" panose="020B0604030504040204" pitchFamily="34" charset="-120"/>
                <a:cs typeface="Noto Sans Mono CJK JP Regular"/>
              </a:rPr>
              <a:t>科任教師同一年級同一科目盡量集中安排</a:t>
            </a:r>
          </a:p>
          <a:p>
            <a:pPr marL="137160" indent="-137160">
              <a:lnSpc>
                <a:spcPct val="100000"/>
              </a:lnSpc>
              <a:spcBef>
                <a:spcPts val="1000"/>
              </a:spcBef>
              <a:buClr>
                <a:srgbClr val="FE8637"/>
              </a:buClr>
              <a:buSzPct val="70833"/>
              <a:buFont typeface="Wingdings"/>
              <a:buChar char=""/>
              <a:tabLst>
                <a:tab pos="137160" algn="l"/>
              </a:tabLst>
            </a:pPr>
            <a:r>
              <a:rPr sz="2400" dirty="0" err="1" smtClean="0">
                <a:latin typeface="微軟正黑體" panose="020B0604030504040204" pitchFamily="34" charset="-120"/>
                <a:ea typeface="微軟正黑體" panose="020B0604030504040204" pitchFamily="34" charset="-120"/>
                <a:cs typeface="Noto Sans Mono CJK JP Regular"/>
              </a:rPr>
              <a:t>有些導師希望有幾天最後一節是科任課</a:t>
            </a:r>
            <a:r>
              <a:rPr lang="en-US" sz="2400" dirty="0" smtClean="0">
                <a:latin typeface="微軟正黑體" panose="020B0604030504040204" pitchFamily="34" charset="-120"/>
                <a:ea typeface="微軟正黑體" panose="020B0604030504040204" pitchFamily="34" charset="-120"/>
                <a:cs typeface="Noto Sans Mono CJK JP Regular"/>
              </a:rPr>
              <a:t>(</a:t>
            </a:r>
            <a:r>
              <a:rPr lang="zh-TW" altLang="en-US" sz="2400" dirty="0" smtClean="0">
                <a:latin typeface="微軟正黑體" panose="020B0604030504040204" pitchFamily="34" charset="-120"/>
                <a:ea typeface="微軟正黑體" panose="020B0604030504040204" pitchFamily="34" charset="-120"/>
                <a:cs typeface="Noto Sans Mono CJK JP Regular"/>
              </a:rPr>
              <a:t>可忽略</a:t>
            </a:r>
            <a:r>
              <a:rPr lang="en-US" sz="2400" dirty="0" smtClean="0">
                <a:latin typeface="微軟正黑體" panose="020B0604030504040204" pitchFamily="34" charset="-120"/>
                <a:ea typeface="微軟正黑體" panose="020B0604030504040204" pitchFamily="34" charset="-120"/>
                <a:cs typeface="Noto Sans Mono CJK JP Regular"/>
              </a:rPr>
              <a:t>)</a:t>
            </a:r>
            <a:endParaRPr sz="2400" dirty="0">
              <a:latin typeface="微軟正黑體" panose="020B0604030504040204" pitchFamily="34" charset="-120"/>
              <a:ea typeface="微軟正黑體" panose="020B0604030504040204" pitchFamily="34" charset="-120"/>
              <a:cs typeface="Noto Sans Mono CJK JP Regular"/>
            </a:endParaRPr>
          </a:p>
          <a:p>
            <a:pPr marL="137160" indent="-137160">
              <a:lnSpc>
                <a:spcPct val="100000"/>
              </a:lnSpc>
              <a:spcBef>
                <a:spcPts val="1000"/>
              </a:spcBef>
              <a:buClr>
                <a:srgbClr val="FE8637"/>
              </a:buClr>
              <a:buSzPct val="70833"/>
              <a:buFont typeface="Wingdings"/>
              <a:buChar char=""/>
              <a:tabLst>
                <a:tab pos="137160" algn="l"/>
              </a:tabLst>
            </a:pPr>
            <a:r>
              <a:rPr sz="2400" dirty="0">
                <a:latin typeface="微軟正黑體" panose="020B0604030504040204" pitchFamily="34" charset="-120"/>
                <a:ea typeface="微軟正黑體" panose="020B0604030504040204" pitchFamily="34" charset="-120"/>
                <a:cs typeface="Noto Sans Mono CJK JP Regular"/>
              </a:rPr>
              <a:t>科任教師的課不要都排到最後一節</a:t>
            </a:r>
          </a:p>
          <a:p>
            <a:pPr marL="137160" indent="-137160">
              <a:lnSpc>
                <a:spcPct val="100000"/>
              </a:lnSpc>
              <a:spcBef>
                <a:spcPts val="1000"/>
              </a:spcBef>
              <a:buClr>
                <a:srgbClr val="FE8637"/>
              </a:buClr>
              <a:buSzPct val="70833"/>
              <a:buFont typeface="Wingdings"/>
              <a:buChar char=""/>
              <a:tabLst>
                <a:tab pos="137160" algn="l"/>
              </a:tabLst>
            </a:pPr>
            <a:r>
              <a:rPr sz="2400" dirty="0" err="1" smtClean="0">
                <a:latin typeface="微軟正黑體" panose="020B0604030504040204" pitchFamily="34" charset="-120"/>
                <a:ea typeface="微軟正黑體" panose="020B0604030504040204" pitchFamily="34" charset="-120"/>
                <a:cs typeface="Noto Sans Mono CJK JP Regular"/>
              </a:rPr>
              <a:t>科任教師每週至少有</a:t>
            </a:r>
            <a:r>
              <a:rPr lang="zh-TW" altLang="en-US" sz="2400" dirty="0" smtClean="0">
                <a:latin typeface="微軟正黑體" panose="020B0604030504040204" pitchFamily="34" charset="-120"/>
                <a:ea typeface="微軟正黑體" panose="020B0604030504040204" pitchFamily="34" charset="-120"/>
                <a:cs typeface="Noto Sans Mono CJK JP Regular"/>
              </a:rPr>
              <a:t>完整兩節以上</a:t>
            </a:r>
            <a:r>
              <a:rPr sz="2400" dirty="0" err="1" smtClean="0">
                <a:latin typeface="微軟正黑體" panose="020B0604030504040204" pitchFamily="34" charset="-120"/>
                <a:ea typeface="微軟正黑體" panose="020B0604030504040204" pitchFamily="34" charset="-120"/>
                <a:cs typeface="Noto Sans Mono CJK JP Regular"/>
              </a:rPr>
              <a:t>空堂</a:t>
            </a:r>
            <a:endParaRPr sz="2400" dirty="0">
              <a:latin typeface="微軟正黑體" panose="020B0604030504040204" pitchFamily="34" charset="-120"/>
              <a:ea typeface="微軟正黑體" panose="020B0604030504040204" pitchFamily="34" charset="-120"/>
              <a:cs typeface="Noto Sans Mono CJK JP Regular"/>
            </a:endParaRPr>
          </a:p>
          <a:p>
            <a:pPr marL="137160" marR="5080" indent="-137160" algn="just">
              <a:lnSpc>
                <a:spcPts val="3300"/>
              </a:lnSpc>
              <a:spcBef>
                <a:spcPts val="1000"/>
              </a:spcBef>
              <a:buClr>
                <a:srgbClr val="FE8637"/>
              </a:buClr>
              <a:buSzPct val="70833"/>
              <a:buFont typeface="Wingdings"/>
              <a:buChar char=""/>
              <a:tabLst>
                <a:tab pos="137160" algn="l"/>
              </a:tabLst>
            </a:pPr>
            <a:r>
              <a:rPr sz="2400" dirty="0" err="1" smtClean="0">
                <a:latin typeface="微軟正黑體" panose="020B0604030504040204" pitchFamily="34" charset="-120"/>
                <a:ea typeface="微軟正黑體" panose="020B0604030504040204" pitchFamily="34" charset="-120"/>
                <a:cs typeface="Noto Sans Mono CJK JP Regular"/>
              </a:rPr>
              <a:t>鐘點教師上課時間盡量集中</a:t>
            </a:r>
            <a:r>
              <a:rPr sz="2400" dirty="0" err="1">
                <a:latin typeface="微軟正黑體" panose="020B0604030504040204" pitchFamily="34" charset="-120"/>
                <a:ea typeface="微軟正黑體" panose="020B0604030504040204" pitchFamily="34" charset="-120"/>
                <a:cs typeface="Noto Sans Mono CJK JP Regular"/>
              </a:rPr>
              <a:t>（</a:t>
            </a:r>
            <a:r>
              <a:rPr sz="2400" dirty="0" err="1" smtClean="0">
                <a:latin typeface="微軟正黑體" panose="020B0604030504040204" pitchFamily="34" charset="-120"/>
                <a:ea typeface="微軟正黑體" panose="020B0604030504040204" pitchFamily="34" charset="-120"/>
                <a:cs typeface="Noto Sans Mono CJK JP Regular"/>
              </a:rPr>
              <a:t>如果排課時尚未找到鐘點教師</a:t>
            </a:r>
            <a:r>
              <a:rPr sz="2400" dirty="0" err="1">
                <a:latin typeface="微軟正黑體" panose="020B0604030504040204" pitchFamily="34" charset="-120"/>
                <a:ea typeface="微軟正黑體" panose="020B0604030504040204" pitchFamily="34" charset="-120"/>
                <a:cs typeface="Noto Sans Mono CJK JP Regular"/>
              </a:rPr>
              <a:t>，集中課程可能比較好找人、</a:t>
            </a:r>
            <a:r>
              <a:rPr sz="2400" dirty="0" err="1" smtClean="0">
                <a:latin typeface="微軟正黑體" panose="020B0604030504040204" pitchFamily="34" charset="-120"/>
                <a:ea typeface="微軟正黑體" panose="020B0604030504040204" pitchFamily="34" charset="-120"/>
                <a:cs typeface="Noto Sans Mono CJK JP Regular"/>
              </a:rPr>
              <a:t>比較容易安排鐘點老師代課</a:t>
            </a:r>
            <a:r>
              <a:rPr sz="2400" dirty="0">
                <a:latin typeface="微軟正黑體" panose="020B0604030504040204" pitchFamily="34" charset="-120"/>
                <a:ea typeface="微軟正黑體" panose="020B0604030504040204" pitchFamily="34" charset="-120"/>
                <a:cs typeface="Noto Sans Mono CJK JP Regular"/>
              </a:rPr>
              <a:t>）</a:t>
            </a:r>
          </a:p>
          <a:p>
            <a:pPr marL="137160" indent="-137160">
              <a:lnSpc>
                <a:spcPct val="100000"/>
              </a:lnSpc>
              <a:spcBef>
                <a:spcPts val="1000"/>
              </a:spcBef>
              <a:buClr>
                <a:srgbClr val="FE8637"/>
              </a:buClr>
              <a:buSzPct val="70833"/>
              <a:buFont typeface="Wingdings"/>
              <a:buChar char=""/>
              <a:tabLst>
                <a:tab pos="137160" algn="l"/>
              </a:tabLst>
            </a:pPr>
            <a:r>
              <a:rPr sz="3200" b="1" dirty="0" err="1">
                <a:solidFill>
                  <a:srgbClr val="FF0000"/>
                </a:solidFill>
                <a:latin typeface="微軟正黑體" panose="020B0604030504040204" pitchFamily="34" charset="-120"/>
                <a:ea typeface="微軟正黑體" panose="020B0604030504040204" pitchFamily="34" charset="-120"/>
                <a:cs typeface="Noto Sans Mono CJK JP Regular"/>
              </a:rPr>
              <a:t>族繁不及備載</a:t>
            </a:r>
            <a:r>
              <a:rPr sz="3200" b="1" dirty="0" smtClean="0">
                <a:solidFill>
                  <a:srgbClr val="FF0000"/>
                </a:solidFill>
                <a:latin typeface="微軟正黑體" panose="020B0604030504040204" pitchFamily="34" charset="-120"/>
                <a:ea typeface="微軟正黑體" panose="020B0604030504040204" pitchFamily="34" charset="-120"/>
                <a:cs typeface="Noto Sans Mono CJK JP Regular"/>
              </a:rPr>
              <a:t>……</a:t>
            </a:r>
            <a:endParaRPr sz="3200" b="1" dirty="0">
              <a:solidFill>
                <a:srgbClr val="FF0000"/>
              </a:solidFill>
              <a:latin typeface="微軟正黑體" panose="020B0604030504040204" pitchFamily="34" charset="-120"/>
              <a:ea typeface="微軟正黑體" panose="020B0604030504040204" pitchFamily="34" charset="-120"/>
              <a:cs typeface="Noto Sans Mono CJK JP Regular"/>
            </a:endParaRPr>
          </a:p>
        </p:txBody>
      </p:sp>
      <p:sp>
        <p:nvSpPr>
          <p:cNvPr id="5" name="object 26"/>
          <p:cNvSpPr/>
          <p:nvPr/>
        </p:nvSpPr>
        <p:spPr>
          <a:xfrm>
            <a:off x="7951669" y="2117558"/>
            <a:ext cx="4019752" cy="2430378"/>
          </a:xfrm>
          <a:prstGeom prst="rect">
            <a:avLst/>
          </a:prstGeom>
          <a:blipFill>
            <a:blip r:embed="rId2" cstate="print"/>
            <a:stretch>
              <a:fillRect/>
            </a:stretch>
          </a:blipFill>
        </p:spPr>
        <p:txBody>
          <a:bodyPr wrap="square" lIns="0" tIns="0" rIns="0" bIns="0" rtlCol="0"/>
          <a:lstStyle/>
          <a:p>
            <a:endParaRPr/>
          </a:p>
        </p:txBody>
      </p:sp>
      <p:sp>
        <p:nvSpPr>
          <p:cNvPr id="6" name="object 27"/>
          <p:cNvSpPr txBox="1"/>
          <p:nvPr/>
        </p:nvSpPr>
        <p:spPr>
          <a:xfrm>
            <a:off x="8241029" y="2919795"/>
            <a:ext cx="3441032" cy="751488"/>
          </a:xfrm>
          <a:prstGeom prst="rect">
            <a:avLst/>
          </a:prstGeom>
        </p:spPr>
        <p:txBody>
          <a:bodyPr vert="horz" wrap="square" lIns="0" tIns="12700" rIns="0" bIns="0" rtlCol="0">
            <a:spAutoFit/>
          </a:bodyPr>
          <a:lstStyle/>
          <a:p>
            <a:pPr marR="5080" algn="ctr">
              <a:lnSpc>
                <a:spcPct val="100000"/>
              </a:lnSpc>
              <a:spcBef>
                <a:spcPts val="100"/>
              </a:spcBef>
            </a:pPr>
            <a:r>
              <a:rPr sz="2400" dirty="0" err="1" smtClean="0">
                <a:latin typeface="華康抖抖體W5" panose="040B0509000000000000" pitchFamily="81" charset="-120"/>
                <a:ea typeface="華康抖抖體W5" panose="040B0509000000000000" pitchFamily="81" charset="-120"/>
                <a:cs typeface="Noto Sans CJK JP Regular"/>
              </a:rPr>
              <a:t>比較站在老師的立場</a:t>
            </a:r>
            <a:r>
              <a:rPr sz="2400" dirty="0" err="1">
                <a:latin typeface="華康抖抖體W5" panose="040B0509000000000000" pitchFamily="81" charset="-120"/>
                <a:ea typeface="華康抖抖體W5" panose="040B0509000000000000" pitchFamily="81" charset="-120"/>
                <a:cs typeface="Noto Sans CJK JP Regular"/>
              </a:rPr>
              <a:t>，</a:t>
            </a:r>
            <a:r>
              <a:rPr sz="2400" dirty="0" err="1" smtClean="0">
                <a:latin typeface="華康抖抖體W5" panose="040B0509000000000000" pitchFamily="81" charset="-120"/>
                <a:ea typeface="華康抖抖體W5" panose="040B0509000000000000" pitchFamily="81" charset="-120"/>
                <a:cs typeface="Noto Sans CJK JP Regular"/>
              </a:rPr>
              <a:t>要思考配合排課的順位</a:t>
            </a:r>
            <a:r>
              <a:rPr sz="2400" dirty="0">
                <a:latin typeface="華康抖抖體W5" panose="040B0509000000000000" pitchFamily="81" charset="-120"/>
                <a:ea typeface="華康抖抖體W5" panose="040B0509000000000000" pitchFamily="81" charset="-120"/>
                <a:cs typeface="Noto Sans CJK JP Regular"/>
              </a:rPr>
              <a:t>…</a:t>
            </a:r>
          </a:p>
        </p:txBody>
      </p:sp>
      <p:sp>
        <p:nvSpPr>
          <p:cNvPr id="7" name="矩形 6"/>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309063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accent4">
            <a:lumMod val="40000"/>
            <a:lumOff val="60000"/>
            <a:alpha val="90000"/>
          </a:schemeClr>
        </a:solidFill>
        <a:effectLst/>
      </p:bgPr>
    </p:bg>
    <p:spTree>
      <p:nvGrpSpPr>
        <p:cNvPr id="1" name=""/>
        <p:cNvGrpSpPr/>
        <p:nvPr/>
      </p:nvGrpSpPr>
      <p:grpSpPr>
        <a:xfrm>
          <a:off x="0" y="0"/>
          <a:ext cx="0" cy="0"/>
          <a:chOff x="0" y="0"/>
          <a:chExt cx="0" cy="0"/>
        </a:xfrm>
      </p:grpSpPr>
      <p:sp>
        <p:nvSpPr>
          <p:cNvPr id="10" name="文字版面配置區 9"/>
          <p:cNvSpPr>
            <a:spLocks noGrp="1"/>
          </p:cNvSpPr>
          <p:nvPr>
            <p:ph type="body" sz="quarter" idx="10"/>
          </p:nvPr>
        </p:nvSpPr>
        <p:spPr>
          <a:xfrm>
            <a:off x="4254310" y="2103521"/>
            <a:ext cx="3152158" cy="2684790"/>
          </a:xfrm>
        </p:spPr>
        <p:txBody>
          <a:bodyPr>
            <a:normAutofit/>
          </a:bodyPr>
          <a:lstStyle/>
          <a:p>
            <a:pPr marL="401955" marR="273685" indent="-114300">
              <a:lnSpc>
                <a:spcPct val="99100"/>
              </a:lnSpc>
              <a:spcBef>
                <a:spcPts val="600"/>
              </a:spcBef>
              <a:buFont typeface="Georgia"/>
              <a:buChar char="•"/>
              <a:tabLst>
                <a:tab pos="402590" algn="l"/>
              </a:tabLst>
            </a:pPr>
            <a:r>
              <a:rPr lang="zh-TW" altLang="en-US" sz="2800" spc="5" dirty="0">
                <a:latin typeface="微軟正黑體" panose="020B0604030504040204" pitchFamily="34" charset="-120"/>
                <a:ea typeface="微軟正黑體" panose="020B0604030504040204" pitchFamily="34" charset="-120"/>
                <a:cs typeface="Noto Sans CJK JP Regular"/>
              </a:rPr>
              <a:t>掌握</a:t>
            </a:r>
            <a:r>
              <a:rPr lang="zh-TW" altLang="en-US" sz="2800" spc="5" dirty="0">
                <a:latin typeface="微軟正黑體" panose="020B0604030504040204" pitchFamily="34" charset="-120"/>
                <a:ea typeface="微軟正黑體" panose="020B0604030504040204" pitchFamily="34" charset="-120"/>
                <a:cs typeface="Noto Sans CJK JP Regular"/>
                <a:hlinkClick r:id="rId2" action="ppaction://hlinkfile"/>
              </a:rPr>
              <a:t>排</a:t>
            </a:r>
            <a:r>
              <a:rPr lang="zh-TW" altLang="en-US" sz="2800" spc="5" dirty="0" smtClean="0">
                <a:latin typeface="微軟正黑體" panose="020B0604030504040204" pitchFamily="34" charset="-120"/>
                <a:ea typeface="微軟正黑體" panose="020B0604030504040204" pitchFamily="34" charset="-120"/>
                <a:cs typeface="Noto Sans CJK JP Regular"/>
                <a:hlinkClick r:id="rId2" action="ppaction://hlinkfile"/>
              </a:rPr>
              <a:t>課原則</a:t>
            </a:r>
            <a:r>
              <a:rPr lang="zh-TW" altLang="en-US" sz="2800" spc="5" dirty="0">
                <a:latin typeface="微軟正黑體" panose="020B0604030504040204" pitchFamily="34" charset="-120"/>
                <a:ea typeface="微軟正黑體" panose="020B0604030504040204" pitchFamily="34" charset="-120"/>
                <a:cs typeface="Noto Sans CJK JP Regular"/>
              </a:rPr>
              <a:t>及</a:t>
            </a:r>
            <a:r>
              <a:rPr lang="zh-TW" altLang="en-US" sz="2800" spc="5" dirty="0" smtClean="0">
                <a:latin typeface="微軟正黑體" panose="020B0604030504040204" pitchFamily="34" charset="-120"/>
                <a:ea typeface="微軟正黑體" panose="020B0604030504040204" pitchFamily="34" charset="-120"/>
                <a:cs typeface="Noto Sans CJK JP Regular"/>
              </a:rPr>
              <a:t>需</a:t>
            </a:r>
            <a:r>
              <a:rPr lang="zh-TW" altLang="en-US" sz="2800" spc="-5" dirty="0" smtClean="0">
                <a:latin typeface="微軟正黑體" panose="020B0604030504040204" pitchFamily="34" charset="-120"/>
                <a:ea typeface="微軟正黑體" panose="020B0604030504040204" pitchFamily="34" charset="-120"/>
                <a:cs typeface="Noto Sans CJK JP Regular"/>
              </a:rPr>
              <a:t>求</a:t>
            </a:r>
            <a:endParaRPr lang="zh-TW" altLang="en-US" sz="2800" dirty="0">
              <a:latin typeface="微軟正黑體" panose="020B0604030504040204" pitchFamily="34" charset="-120"/>
              <a:ea typeface="微軟正黑體" panose="020B0604030504040204" pitchFamily="34" charset="-120"/>
              <a:cs typeface="Noto Sans CJK JP Regular"/>
            </a:endParaRPr>
          </a:p>
          <a:p>
            <a:pPr marL="401955" indent="-114300">
              <a:spcBef>
                <a:spcPts val="600"/>
              </a:spcBef>
              <a:buFont typeface="Georgia"/>
              <a:buChar char="•"/>
              <a:tabLst>
                <a:tab pos="402590" algn="l"/>
              </a:tabLst>
            </a:pPr>
            <a:r>
              <a:rPr lang="zh-TW" altLang="en-US" sz="2800" spc="5" dirty="0">
                <a:latin typeface="微軟正黑體" panose="020B0604030504040204" pitchFamily="34" charset="-120"/>
                <a:ea typeface="微軟正黑體" panose="020B0604030504040204" pitchFamily="34" charset="-120"/>
                <a:cs typeface="Noto Sans CJK JP Regular"/>
              </a:rPr>
              <a:t>頭腦清晰</a:t>
            </a:r>
            <a:endParaRPr lang="zh-TW" altLang="en-US" sz="2800" dirty="0">
              <a:latin typeface="微軟正黑體" panose="020B0604030504040204" pitchFamily="34" charset="-120"/>
              <a:ea typeface="微軟正黑體" panose="020B0604030504040204" pitchFamily="34" charset="-120"/>
              <a:cs typeface="Noto Sans CJK JP Regular"/>
            </a:endParaRPr>
          </a:p>
          <a:p>
            <a:pPr marL="401955" indent="-114300">
              <a:spcBef>
                <a:spcPts val="600"/>
              </a:spcBef>
              <a:buFont typeface="Georgia"/>
              <a:buChar char="•"/>
              <a:tabLst>
                <a:tab pos="402590" algn="l"/>
              </a:tabLst>
            </a:pPr>
            <a:r>
              <a:rPr lang="zh-TW" altLang="en-US" sz="2800" spc="5" dirty="0">
                <a:latin typeface="微軟正黑體" panose="020B0604030504040204" pitchFamily="34" charset="-120"/>
                <a:ea typeface="微軟正黑體" panose="020B0604030504040204" pitchFamily="34" charset="-120"/>
                <a:cs typeface="Noto Sans CJK JP Regular"/>
              </a:rPr>
              <a:t>遠離塵囂</a:t>
            </a:r>
            <a:endParaRPr lang="zh-TW" altLang="en-US" sz="2800" dirty="0">
              <a:latin typeface="微軟正黑體" panose="020B0604030504040204" pitchFamily="34" charset="-120"/>
              <a:ea typeface="微軟正黑體" panose="020B0604030504040204" pitchFamily="34" charset="-120"/>
              <a:cs typeface="Noto Sans CJK JP Regular"/>
            </a:endParaRPr>
          </a:p>
          <a:p>
            <a:pPr marL="401955" indent="-114300">
              <a:spcBef>
                <a:spcPts val="600"/>
              </a:spcBef>
              <a:buFont typeface="Georgia"/>
              <a:buChar char="•"/>
              <a:tabLst>
                <a:tab pos="402590" algn="l"/>
              </a:tabLst>
            </a:pPr>
            <a:r>
              <a:rPr lang="zh-TW" altLang="en-US" sz="2800" spc="5" dirty="0">
                <a:latin typeface="微軟正黑體" panose="020B0604030504040204" pitchFamily="34" charset="-120"/>
                <a:ea typeface="微軟正黑體" panose="020B0604030504040204" pitchFamily="34" charset="-120"/>
                <a:cs typeface="Noto Sans CJK JP Regular"/>
              </a:rPr>
              <a:t>一鼓作氣</a:t>
            </a:r>
            <a:endParaRPr lang="zh-TW" altLang="en-US" sz="2800" dirty="0">
              <a:latin typeface="微軟正黑體" panose="020B0604030504040204" pitchFamily="34" charset="-120"/>
              <a:ea typeface="微軟正黑體" panose="020B0604030504040204" pitchFamily="34" charset="-120"/>
              <a:cs typeface="Noto Sans CJK JP Regular"/>
            </a:endParaRPr>
          </a:p>
          <a:p>
            <a:endParaRPr lang="zh-TW" altLang="en-US" dirty="0"/>
          </a:p>
        </p:txBody>
      </p:sp>
      <p:sp>
        <p:nvSpPr>
          <p:cNvPr id="11" name="文字版面配置區 10"/>
          <p:cNvSpPr>
            <a:spLocks noGrp="1"/>
          </p:cNvSpPr>
          <p:nvPr>
            <p:ph type="body" sz="quarter" idx="11"/>
          </p:nvPr>
        </p:nvSpPr>
        <p:spPr>
          <a:xfrm>
            <a:off x="31062" y="2159010"/>
            <a:ext cx="3852168" cy="2327000"/>
          </a:xfrm>
        </p:spPr>
        <p:txBody>
          <a:bodyPr/>
          <a:lstStyle/>
          <a:p>
            <a:pPr marL="618490" marR="497840" indent="-114300">
              <a:lnSpc>
                <a:spcPct val="99100"/>
              </a:lnSpc>
              <a:spcBef>
                <a:spcPts val="5"/>
              </a:spcBef>
              <a:buFont typeface="Georgia"/>
              <a:buChar char="•"/>
              <a:tabLst>
                <a:tab pos="619125" algn="l"/>
              </a:tabLst>
            </a:pPr>
            <a:r>
              <a:rPr lang="zh-TW" altLang="en-US" sz="2800" spc="5" dirty="0">
                <a:latin typeface="微軟正黑體" panose="020B0604030504040204" pitchFamily="34" charset="-120"/>
                <a:ea typeface="微軟正黑體" panose="020B0604030504040204" pitchFamily="34" charset="-120"/>
                <a:cs typeface="Noto Sans CJK JP Regular"/>
              </a:rPr>
              <a:t>事先</a:t>
            </a:r>
            <a:r>
              <a:rPr lang="zh-TW" altLang="en-US" sz="2800" spc="5" dirty="0" smtClean="0">
                <a:latin typeface="微軟正黑體" panose="020B0604030504040204" pitchFamily="34" charset="-120"/>
                <a:ea typeface="微軟正黑體" panose="020B0604030504040204" pitchFamily="34" charset="-120"/>
                <a:cs typeface="Noto Sans CJK JP Regular"/>
              </a:rPr>
              <a:t>蒐集排</a:t>
            </a:r>
            <a:r>
              <a:rPr lang="zh-TW" altLang="en-US" sz="2800" spc="5" dirty="0">
                <a:latin typeface="微軟正黑體" panose="020B0604030504040204" pitchFamily="34" charset="-120"/>
                <a:ea typeface="微軟正黑體" panose="020B0604030504040204" pitchFamily="34" charset="-120"/>
                <a:cs typeface="Noto Sans CJK JP Regular"/>
              </a:rPr>
              <a:t>課所</a:t>
            </a:r>
            <a:r>
              <a:rPr lang="zh-TW" altLang="en-US" sz="2800" spc="5" dirty="0" smtClean="0">
                <a:latin typeface="微軟正黑體" panose="020B0604030504040204" pitchFamily="34" charset="-120"/>
                <a:ea typeface="微軟正黑體" panose="020B0604030504040204" pitchFamily="34" charset="-120"/>
                <a:cs typeface="Noto Sans CJK JP Regular"/>
              </a:rPr>
              <a:t>需</a:t>
            </a:r>
            <a:r>
              <a:rPr lang="zh-TW" altLang="en-US" sz="2800" dirty="0" smtClean="0">
                <a:latin typeface="微軟正黑體" panose="020B0604030504040204" pitchFamily="34" charset="-120"/>
                <a:ea typeface="微軟正黑體" panose="020B0604030504040204" pitchFamily="34" charset="-120"/>
                <a:cs typeface="Noto Sans CJK JP Regular"/>
              </a:rPr>
              <a:t>資料</a:t>
            </a:r>
            <a:endParaRPr lang="zh-TW" altLang="en-US" sz="2800" dirty="0">
              <a:latin typeface="微軟正黑體" panose="020B0604030504040204" pitchFamily="34" charset="-120"/>
              <a:ea typeface="微軟正黑體" panose="020B0604030504040204" pitchFamily="34" charset="-120"/>
              <a:cs typeface="Noto Sans CJK JP Regular"/>
            </a:endParaRPr>
          </a:p>
          <a:p>
            <a:pPr marL="618490" marR="497840" indent="-114300">
              <a:lnSpc>
                <a:spcPct val="98900"/>
              </a:lnSpc>
              <a:spcBef>
                <a:spcPts val="200"/>
              </a:spcBef>
              <a:buFont typeface="Georgia"/>
              <a:buChar char="•"/>
              <a:tabLst>
                <a:tab pos="619125" algn="l"/>
              </a:tabLst>
            </a:pPr>
            <a:r>
              <a:rPr lang="zh-TW" altLang="en-US" sz="2800" spc="5" dirty="0">
                <a:latin typeface="微軟正黑體" panose="020B0604030504040204" pitchFamily="34" charset="-120"/>
                <a:ea typeface="微軟正黑體" panose="020B0604030504040204" pitchFamily="34" charset="-120"/>
                <a:cs typeface="Noto Sans CJK JP Regular"/>
              </a:rPr>
              <a:t>熟悉排</a:t>
            </a:r>
            <a:r>
              <a:rPr lang="zh-TW" altLang="en-US" sz="2800" spc="5" dirty="0" smtClean="0">
                <a:latin typeface="微軟正黑體" panose="020B0604030504040204" pitchFamily="34" charset="-120"/>
                <a:ea typeface="微軟正黑體" panose="020B0604030504040204" pitchFamily="34" charset="-120"/>
                <a:cs typeface="Noto Sans CJK JP Regular"/>
              </a:rPr>
              <a:t>課原則</a:t>
            </a:r>
            <a:r>
              <a:rPr lang="zh-TW" altLang="en-US" sz="2800" spc="5" dirty="0">
                <a:latin typeface="微軟正黑體" panose="020B0604030504040204" pitchFamily="34" charset="-120"/>
                <a:ea typeface="微軟正黑體" panose="020B0604030504040204" pitchFamily="34" charset="-120"/>
                <a:cs typeface="Noto Sans CJK JP Regular"/>
              </a:rPr>
              <a:t>及</a:t>
            </a:r>
            <a:r>
              <a:rPr lang="zh-TW" altLang="en-US" sz="2800" spc="5" dirty="0" smtClean="0">
                <a:latin typeface="微軟正黑體" panose="020B0604030504040204" pitchFamily="34" charset="-120"/>
                <a:ea typeface="微軟正黑體" panose="020B0604030504040204" pitchFamily="34" charset="-120"/>
                <a:cs typeface="Noto Sans CJK JP Regular"/>
              </a:rPr>
              <a:t>需</a:t>
            </a:r>
            <a:r>
              <a:rPr lang="zh-TW" altLang="en-US" sz="2800" spc="-5" dirty="0" smtClean="0">
                <a:latin typeface="微軟正黑體" panose="020B0604030504040204" pitchFamily="34" charset="-120"/>
                <a:ea typeface="微軟正黑體" panose="020B0604030504040204" pitchFamily="34" charset="-120"/>
                <a:cs typeface="Noto Sans CJK JP Regular"/>
              </a:rPr>
              <a:t>求</a:t>
            </a:r>
            <a:endParaRPr lang="zh-TW" altLang="en-US" sz="2800" dirty="0">
              <a:latin typeface="微軟正黑體" panose="020B0604030504040204" pitchFamily="34" charset="-120"/>
              <a:ea typeface="微軟正黑體" panose="020B0604030504040204" pitchFamily="34" charset="-120"/>
              <a:cs typeface="Noto Sans CJK JP Regular"/>
            </a:endParaRPr>
          </a:p>
          <a:p>
            <a:pPr marL="618490" indent="-114300">
              <a:spcBef>
                <a:spcPts val="220"/>
              </a:spcBef>
              <a:buFont typeface="Georgia"/>
              <a:buChar char="•"/>
              <a:tabLst>
                <a:tab pos="619125" algn="l"/>
              </a:tabLst>
            </a:pPr>
            <a:r>
              <a:rPr lang="zh-TW" altLang="en-US" sz="2800" spc="5" dirty="0">
                <a:latin typeface="微軟正黑體" panose="020B0604030504040204" pitchFamily="34" charset="-120"/>
                <a:ea typeface="微軟正黑體" panose="020B0604030504040204" pitchFamily="34" charset="-120"/>
                <a:cs typeface="Noto Sans CJK JP Regular"/>
              </a:rPr>
              <a:t>完成配課</a:t>
            </a:r>
            <a:endParaRPr lang="zh-TW" altLang="en-US" sz="2800" dirty="0">
              <a:latin typeface="微軟正黑體" panose="020B0604030504040204" pitchFamily="34" charset="-120"/>
              <a:ea typeface="微軟正黑體" panose="020B0604030504040204" pitchFamily="34" charset="-120"/>
              <a:cs typeface="Noto Sans CJK JP Regular"/>
            </a:endParaRPr>
          </a:p>
          <a:p>
            <a:endParaRPr lang="zh-TW" altLang="en-US" dirty="0">
              <a:latin typeface="微軟正黑體" panose="020B0604030504040204" pitchFamily="34" charset="-120"/>
              <a:ea typeface="微軟正黑體" panose="020B0604030504040204" pitchFamily="34" charset="-120"/>
            </a:endParaRPr>
          </a:p>
        </p:txBody>
      </p:sp>
      <p:sp>
        <p:nvSpPr>
          <p:cNvPr id="2" name="標題 1"/>
          <p:cNvSpPr>
            <a:spLocks noGrp="1"/>
          </p:cNvSpPr>
          <p:nvPr>
            <p:ph type="title" idx="4294967295"/>
          </p:nvPr>
        </p:nvSpPr>
        <p:spPr>
          <a:xfrm>
            <a:off x="962527" y="568316"/>
            <a:ext cx="9083842" cy="910389"/>
          </a:xfrm>
        </p:spPr>
        <p:txBody>
          <a:bodyPr>
            <a:normAutofit/>
          </a:bodyPr>
          <a:lstStyle/>
          <a:p>
            <a:r>
              <a:rPr lang="zh-TW" altLang="en-US" sz="4800" b="1" dirty="0" smtClean="0">
                <a:latin typeface="微軟正黑體" panose="020B0604030504040204" pitchFamily="34" charset="-120"/>
                <a:ea typeface="微軟正黑體" panose="020B0604030504040204" pitchFamily="34" charset="-120"/>
              </a:rPr>
              <a:t>排課流程概略</a:t>
            </a:r>
            <a:endParaRPr lang="zh-TW" altLang="en-US" sz="4800" b="1" dirty="0">
              <a:latin typeface="微軟正黑體" panose="020B0604030504040204" pitchFamily="34" charset="-120"/>
              <a:ea typeface="微軟正黑體" panose="020B0604030504040204" pitchFamily="34" charset="-120"/>
            </a:endParaRPr>
          </a:p>
        </p:txBody>
      </p:sp>
      <p:pic>
        <p:nvPicPr>
          <p:cNvPr id="12" name="圖片 11"/>
          <p:cNvPicPr>
            <a:picLocks noChangeAspect="1"/>
          </p:cNvPicPr>
          <p:nvPr/>
        </p:nvPicPr>
        <p:blipFill>
          <a:blip r:embed="rId3"/>
          <a:stretch>
            <a:fillRect/>
          </a:stretch>
        </p:blipFill>
        <p:spPr>
          <a:xfrm>
            <a:off x="8280218" y="2064525"/>
            <a:ext cx="2516663" cy="2515969"/>
          </a:xfrm>
          <a:prstGeom prst="rect">
            <a:avLst/>
          </a:prstGeom>
        </p:spPr>
      </p:pic>
      <p:sp>
        <p:nvSpPr>
          <p:cNvPr id="13" name="文字版面配置區 10"/>
          <p:cNvSpPr txBox="1">
            <a:spLocks/>
          </p:cNvSpPr>
          <p:nvPr/>
        </p:nvSpPr>
        <p:spPr>
          <a:xfrm>
            <a:off x="8068206" y="2103521"/>
            <a:ext cx="2940689" cy="1665263"/>
          </a:xfrm>
          <a:prstGeom prst="rect">
            <a:avLst/>
          </a:prstGeom>
        </p:spPr>
        <p:txBody>
          <a:bodyPr vert="horz" lIns="91440" tIns="45720" rIns="91440" bIns="45720" rtlCol="0">
            <a:normAutofit/>
          </a:bodyPr>
          <a:lstStyle>
            <a:lvl1pPr marL="347472" indent="-347472" algn="l" defTabSz="914400" rtl="0" eaLnBrk="1" latinLnBrk="0" hangingPunct="1">
              <a:lnSpc>
                <a:spcPct val="100000"/>
              </a:lnSpc>
              <a:spcBef>
                <a:spcPts val="1800"/>
              </a:spcBef>
              <a:buFont typeface="Arial" panose="020B0604020202020204" pitchFamily="34" charset="0"/>
              <a:buChar char="•"/>
              <a:defRPr sz="2400" kern="1200">
                <a:solidFill>
                  <a:schemeClr val="tx1"/>
                </a:solidFill>
                <a:latin typeface="微軟正黑體" panose="020B0604030504040204" pitchFamily="34" charset="-120"/>
                <a:ea typeface="微軟正黑體" panose="020B0604030504040204" pitchFamily="34" charset="-120"/>
                <a:cs typeface="+mn-cs"/>
              </a:defRPr>
            </a:lvl1pPr>
            <a:lvl2pPr marL="740664" indent="-283464" algn="l" defTabSz="914400" rtl="0" eaLnBrk="1" latinLnBrk="0" hangingPunct="1">
              <a:lnSpc>
                <a:spcPct val="100000"/>
              </a:lnSpc>
              <a:spcBef>
                <a:spcPts val="1200"/>
              </a:spcBef>
              <a:buFont typeface="Arial" panose="020B0604020202020204" pitchFamily="34" charset="0"/>
              <a:buChar char="•"/>
              <a:defRPr sz="2000" kern="1200">
                <a:solidFill>
                  <a:schemeClr val="tx1"/>
                </a:solidFill>
                <a:latin typeface="微軟正黑體" panose="020B0604030504040204" pitchFamily="34" charset="-120"/>
                <a:ea typeface="微軟正黑體" panose="020B0604030504040204" pitchFamily="34" charset="-120"/>
                <a:cs typeface="+mn-cs"/>
              </a:defRPr>
            </a:lvl2pPr>
            <a:lvl3pPr marL="1143000" indent="-228600" algn="l" defTabSz="914400" rtl="0" eaLnBrk="1" latinLnBrk="0" hangingPunct="1">
              <a:lnSpc>
                <a:spcPct val="100000"/>
              </a:lnSpc>
              <a:spcBef>
                <a:spcPts val="800"/>
              </a:spcBef>
              <a:buFont typeface="Arial" panose="020B0604020202020204" pitchFamily="34" charset="0"/>
              <a:buChar char="•"/>
              <a:defRPr sz="1800" kern="1200">
                <a:solidFill>
                  <a:schemeClr val="tx1"/>
                </a:solidFill>
                <a:latin typeface="微軟正黑體" panose="020B0604030504040204" pitchFamily="34" charset="-120"/>
                <a:ea typeface="微軟正黑體" panose="020B0604030504040204" pitchFamily="34" charset="-120"/>
                <a:cs typeface="+mn-cs"/>
              </a:defRPr>
            </a:lvl3pPr>
            <a:lvl4pPr marL="1600200" indent="-228600" algn="l" defTabSz="914400" rtl="0" eaLnBrk="1" latinLnBrk="0" hangingPunct="1">
              <a:lnSpc>
                <a:spcPct val="100000"/>
              </a:lnSpc>
              <a:spcBef>
                <a:spcPts val="600"/>
              </a:spcBef>
              <a:buFont typeface="Arial" panose="020B0604020202020204" pitchFamily="34" charset="0"/>
              <a:buChar char="•"/>
              <a:defRPr sz="1600" kern="1200">
                <a:solidFill>
                  <a:schemeClr val="tx1"/>
                </a:solidFill>
                <a:latin typeface="微軟正黑體" panose="020B0604030504040204" pitchFamily="34" charset="-120"/>
                <a:ea typeface="微軟正黑體" panose="020B0604030504040204" pitchFamily="34" charset="-120"/>
                <a:cs typeface="+mn-cs"/>
              </a:defRPr>
            </a:lvl4pPr>
            <a:lvl5pPr marL="2057400" indent="-228600" algn="l" defTabSz="914400" rtl="0" eaLnBrk="1" latinLnBrk="0" hangingPunct="1">
              <a:lnSpc>
                <a:spcPct val="100000"/>
              </a:lnSpc>
              <a:spcBef>
                <a:spcPts val="600"/>
              </a:spcBef>
              <a:buFont typeface="Arial" panose="020B0604020202020204" pitchFamily="34" charset="0"/>
              <a:buChar char="•"/>
              <a:defRPr sz="1600" kern="1200">
                <a:solidFill>
                  <a:schemeClr val="tx1"/>
                </a:solidFill>
                <a:latin typeface="微軟正黑體" panose="020B0604030504040204" pitchFamily="34" charset="-120"/>
                <a:ea typeface="微軟正黑體" panose="020B0604030504040204" pitchFamily="34" charset="-120"/>
                <a:cs typeface="+mn-cs"/>
              </a:defRPr>
            </a:lvl5pPr>
            <a:lvl6pPr marL="2514600" indent="-228600" algn="l" defTabSz="914400" rtl="0" eaLnBrk="1" latinLnBrk="0" hangingPunct="1">
              <a:lnSpc>
                <a:spcPct val="90000"/>
              </a:lnSpc>
              <a:spcBef>
                <a:spcPts val="600"/>
              </a:spcBef>
              <a:buFont typeface="Arial" panose="020B060402020202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600"/>
              </a:spcBef>
              <a:buFont typeface="Arial" panose="020B0604020202020204" pitchFamily="34" charset="0"/>
              <a:buChar char="•"/>
              <a:defRPr sz="1600" kern="1200">
                <a:solidFill>
                  <a:schemeClr val="tx1"/>
                </a:solidFill>
                <a:latin typeface="+mn-lt"/>
                <a:ea typeface="+mn-ea"/>
                <a:cs typeface="+mn-cs"/>
              </a:defRPr>
            </a:lvl7pPr>
            <a:lvl8pPr marL="3429000" indent="-228600" algn="l" defTabSz="914400" rtl="0" eaLnBrk="1" latinLnBrk="0" hangingPunct="1">
              <a:lnSpc>
                <a:spcPct val="90000"/>
              </a:lnSpc>
              <a:spcBef>
                <a:spcPts val="600"/>
              </a:spcBef>
              <a:buFont typeface="Arial" panose="020B0604020202020204" pitchFamily="34" charset="0"/>
              <a:buChar char="•"/>
              <a:defRPr sz="1600" kern="1200" baseline="0">
                <a:solidFill>
                  <a:schemeClr val="tx1"/>
                </a:solidFill>
                <a:latin typeface="+mn-lt"/>
                <a:ea typeface="+mn-ea"/>
                <a:cs typeface="+mn-cs"/>
              </a:defRPr>
            </a:lvl8pPr>
            <a:lvl9pPr marL="3886200" indent="-228600" algn="l" defTabSz="914400" rtl="0" eaLnBrk="1" latinLnBrk="0" hangingPunct="1">
              <a:lnSpc>
                <a:spcPct val="90000"/>
              </a:lnSpc>
              <a:spcBef>
                <a:spcPts val="600"/>
              </a:spcBef>
              <a:buFont typeface="Arial" panose="020B0604020202020204" pitchFamily="34" charset="0"/>
              <a:buChar char="•"/>
              <a:defRPr sz="1600" kern="1200" baseline="0">
                <a:solidFill>
                  <a:schemeClr val="tx1"/>
                </a:solidFill>
                <a:latin typeface="+mn-lt"/>
                <a:ea typeface="+mn-ea"/>
                <a:cs typeface="+mn-cs"/>
              </a:defRPr>
            </a:lvl9pPr>
          </a:lstStyle>
          <a:p>
            <a:pPr marL="608965" indent="-114300">
              <a:spcBef>
                <a:spcPts val="1200"/>
              </a:spcBef>
              <a:buFont typeface="Georgia"/>
              <a:buChar char="•"/>
              <a:tabLst>
                <a:tab pos="609600" algn="l"/>
              </a:tabLst>
            </a:pPr>
            <a:r>
              <a:rPr lang="zh-TW" altLang="en-US" sz="2800" dirty="0" smtClean="0">
                <a:cs typeface="Noto Sans CJK JP Regular"/>
              </a:rPr>
              <a:t>檢視調整</a:t>
            </a:r>
          </a:p>
          <a:p>
            <a:pPr marL="608965" marR="120650" indent="-114300">
              <a:spcBef>
                <a:spcPts val="1200"/>
              </a:spcBef>
              <a:buFont typeface="Georgia"/>
              <a:buChar char="•"/>
              <a:tabLst>
                <a:tab pos="609600" algn="l"/>
              </a:tabLst>
            </a:pPr>
            <a:r>
              <a:rPr lang="en-US" altLang="zh-TW" sz="2800" b="1" dirty="0" smtClean="0">
                <a:cs typeface="Times New Roman"/>
              </a:rPr>
              <a:t>KE</a:t>
            </a:r>
            <a:r>
              <a:rPr lang="en-US" altLang="zh-TW" sz="2800" b="1" spc="-5" dirty="0" smtClean="0">
                <a:cs typeface="Times New Roman"/>
              </a:rPr>
              <a:t>Y</a:t>
            </a:r>
            <a:r>
              <a:rPr lang="zh-TW" altLang="en-US" sz="2800" dirty="0" smtClean="0">
                <a:cs typeface="Noto Sans CJK JP Regular"/>
              </a:rPr>
              <a:t>入課表</a:t>
            </a:r>
            <a:endParaRPr lang="zh-TW" altLang="en-US" sz="2800" dirty="0"/>
          </a:p>
        </p:txBody>
      </p:sp>
      <p:sp>
        <p:nvSpPr>
          <p:cNvPr id="14" name="向右箭號 13"/>
          <p:cNvSpPr/>
          <p:nvPr/>
        </p:nvSpPr>
        <p:spPr>
          <a:xfrm>
            <a:off x="3457649" y="2777973"/>
            <a:ext cx="838201" cy="90010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5" name="向右箭號 14"/>
          <p:cNvSpPr/>
          <p:nvPr/>
        </p:nvSpPr>
        <p:spPr>
          <a:xfrm>
            <a:off x="7030452" y="2777973"/>
            <a:ext cx="838201" cy="90010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矩形 8"/>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grpSp>
        <p:nvGrpSpPr>
          <p:cNvPr id="16" name="组合 30"/>
          <p:cNvGrpSpPr>
            <a:grpSpLocks/>
          </p:cNvGrpSpPr>
          <p:nvPr/>
        </p:nvGrpSpPr>
        <p:grpSpPr bwMode="auto">
          <a:xfrm>
            <a:off x="2337649" y="4565899"/>
            <a:ext cx="7200900" cy="1682750"/>
            <a:chOff x="0" y="0"/>
            <a:chExt cx="8278812" cy="1933575"/>
          </a:xfrm>
        </p:grpSpPr>
        <p:sp>
          <p:nvSpPr>
            <p:cNvPr id="17" name="Freeform 5"/>
            <p:cNvSpPr>
              <a:spLocks noChangeArrowheads="1"/>
            </p:cNvSpPr>
            <p:nvPr/>
          </p:nvSpPr>
          <p:spPr bwMode="auto">
            <a:xfrm>
              <a:off x="6072187" y="0"/>
              <a:ext cx="2206625" cy="1933575"/>
            </a:xfrm>
            <a:custGeom>
              <a:avLst/>
              <a:gdLst>
                <a:gd name="T0" fmla="*/ 89 w 93"/>
                <a:gd name="T1" fmla="*/ 47 h 79"/>
                <a:gd name="T2" fmla="*/ 89 w 93"/>
                <a:gd name="T3" fmla="*/ 32 h 79"/>
                <a:gd name="T4" fmla="*/ 61 w 93"/>
                <a:gd name="T5" fmla="*/ 5 h 79"/>
                <a:gd name="T6" fmla="*/ 54 w 93"/>
                <a:gd name="T7" fmla="*/ 8 h 79"/>
                <a:gd name="T8" fmla="*/ 54 w 93"/>
                <a:gd name="T9" fmla="*/ 8 h 79"/>
                <a:gd name="T10" fmla="*/ 43 w 93"/>
                <a:gd name="T11" fmla="*/ 18 h 79"/>
                <a:gd name="T12" fmla="*/ 11 w 93"/>
                <a:gd name="T13" fmla="*/ 18 h 79"/>
                <a:gd name="T14" fmla="*/ 0 w 93"/>
                <a:gd name="T15" fmla="*/ 29 h 79"/>
                <a:gd name="T16" fmla="*/ 0 w 93"/>
                <a:gd name="T17" fmla="*/ 50 h 79"/>
                <a:gd name="T18" fmla="*/ 11 w 93"/>
                <a:gd name="T19" fmla="*/ 61 h 79"/>
                <a:gd name="T20" fmla="*/ 43 w 93"/>
                <a:gd name="T21" fmla="*/ 61 h 79"/>
                <a:gd name="T22" fmla="*/ 54 w 93"/>
                <a:gd name="T23" fmla="*/ 72 h 79"/>
                <a:gd name="T24" fmla="*/ 54 w 93"/>
                <a:gd name="T25" fmla="*/ 72 h 79"/>
                <a:gd name="T26" fmla="*/ 61 w 93"/>
                <a:gd name="T27" fmla="*/ 75 h 79"/>
                <a:gd name="T28" fmla="*/ 89 w 93"/>
                <a:gd name="T29" fmla="*/ 47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3"/>
                <a:gd name="T46" fmla="*/ 0 h 79"/>
                <a:gd name="T47" fmla="*/ 93 w 9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3" h="79">
                  <a:moveTo>
                    <a:pt x="89" y="47"/>
                  </a:moveTo>
                  <a:cubicBezTo>
                    <a:pt x="93" y="43"/>
                    <a:pt x="93" y="36"/>
                    <a:pt x="89" y="32"/>
                  </a:cubicBezTo>
                  <a:cubicBezTo>
                    <a:pt x="61" y="5"/>
                    <a:pt x="61" y="5"/>
                    <a:pt x="61" y="5"/>
                  </a:cubicBezTo>
                  <a:cubicBezTo>
                    <a:pt x="57" y="0"/>
                    <a:pt x="54" y="2"/>
                    <a:pt x="54" y="8"/>
                  </a:cubicBezTo>
                  <a:cubicBezTo>
                    <a:pt x="54" y="8"/>
                    <a:pt x="54" y="8"/>
                    <a:pt x="54" y="8"/>
                  </a:cubicBezTo>
                  <a:cubicBezTo>
                    <a:pt x="54" y="14"/>
                    <a:pt x="49" y="18"/>
                    <a:pt x="43" y="18"/>
                  </a:cubicBezTo>
                  <a:cubicBezTo>
                    <a:pt x="11" y="18"/>
                    <a:pt x="11" y="18"/>
                    <a:pt x="11" y="18"/>
                  </a:cubicBezTo>
                  <a:cubicBezTo>
                    <a:pt x="5" y="18"/>
                    <a:pt x="0" y="23"/>
                    <a:pt x="0" y="29"/>
                  </a:cubicBezTo>
                  <a:cubicBezTo>
                    <a:pt x="0" y="50"/>
                    <a:pt x="0" y="50"/>
                    <a:pt x="0" y="50"/>
                  </a:cubicBezTo>
                  <a:cubicBezTo>
                    <a:pt x="0" y="56"/>
                    <a:pt x="5" y="61"/>
                    <a:pt x="11" y="61"/>
                  </a:cubicBezTo>
                  <a:cubicBezTo>
                    <a:pt x="43" y="61"/>
                    <a:pt x="43" y="61"/>
                    <a:pt x="43" y="61"/>
                  </a:cubicBezTo>
                  <a:cubicBezTo>
                    <a:pt x="49" y="61"/>
                    <a:pt x="54" y="66"/>
                    <a:pt x="54" y="72"/>
                  </a:cubicBezTo>
                  <a:cubicBezTo>
                    <a:pt x="54" y="72"/>
                    <a:pt x="54" y="72"/>
                    <a:pt x="54" y="72"/>
                  </a:cubicBezTo>
                  <a:cubicBezTo>
                    <a:pt x="54" y="78"/>
                    <a:pt x="57" y="79"/>
                    <a:pt x="61" y="75"/>
                  </a:cubicBezTo>
                  <a:lnTo>
                    <a:pt x="89" y="47"/>
                  </a:lnTo>
                  <a:close/>
                </a:path>
              </a:pathLst>
            </a:custGeom>
            <a:solidFill>
              <a:srgbClr val="B3D242"/>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ea typeface="宋体"/>
                <a:sym typeface="宋体" pitchFamily="2" charset="-122"/>
              </a:endParaRPr>
            </a:p>
          </p:txBody>
        </p:sp>
        <p:sp>
          <p:nvSpPr>
            <p:cNvPr id="18" name="Freeform 6"/>
            <p:cNvSpPr>
              <a:spLocks noChangeArrowheads="1"/>
            </p:cNvSpPr>
            <p:nvPr/>
          </p:nvSpPr>
          <p:spPr bwMode="auto">
            <a:xfrm>
              <a:off x="6072187" y="439738"/>
              <a:ext cx="806450" cy="1052513"/>
            </a:xfrm>
            <a:custGeom>
              <a:avLst/>
              <a:gdLst>
                <a:gd name="T0" fmla="*/ 0 w 34"/>
                <a:gd name="T1" fmla="*/ 11 h 43"/>
                <a:gd name="T2" fmla="*/ 0 w 34"/>
                <a:gd name="T3" fmla="*/ 32 h 43"/>
                <a:gd name="T4" fmla="*/ 11 w 34"/>
                <a:gd name="T5" fmla="*/ 43 h 43"/>
                <a:gd name="T6" fmla="*/ 16 w 34"/>
                <a:gd name="T7" fmla="*/ 43 h 43"/>
                <a:gd name="T8" fmla="*/ 29 w 34"/>
                <a:gd name="T9" fmla="*/ 29 h 43"/>
                <a:gd name="T10" fmla="*/ 29 w 34"/>
                <a:gd name="T11" fmla="*/ 14 h 43"/>
                <a:gd name="T12" fmla="*/ 16 w 34"/>
                <a:gd name="T13" fmla="*/ 0 h 43"/>
                <a:gd name="T14" fmla="*/ 11 w 34"/>
                <a:gd name="T15" fmla="*/ 0 h 43"/>
                <a:gd name="T16" fmla="*/ 0 w 34"/>
                <a:gd name="T17" fmla="*/ 11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43"/>
                <a:gd name="T29" fmla="*/ 34 w 34"/>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43">
                  <a:moveTo>
                    <a:pt x="0" y="11"/>
                  </a:moveTo>
                  <a:cubicBezTo>
                    <a:pt x="0" y="32"/>
                    <a:pt x="0" y="32"/>
                    <a:pt x="0" y="32"/>
                  </a:cubicBezTo>
                  <a:cubicBezTo>
                    <a:pt x="0" y="38"/>
                    <a:pt x="5" y="43"/>
                    <a:pt x="11" y="43"/>
                  </a:cubicBezTo>
                  <a:cubicBezTo>
                    <a:pt x="16" y="43"/>
                    <a:pt x="16" y="43"/>
                    <a:pt x="16" y="43"/>
                  </a:cubicBezTo>
                  <a:cubicBezTo>
                    <a:pt x="29" y="29"/>
                    <a:pt x="29" y="29"/>
                    <a:pt x="29" y="29"/>
                  </a:cubicBezTo>
                  <a:cubicBezTo>
                    <a:pt x="34" y="25"/>
                    <a:pt x="34" y="18"/>
                    <a:pt x="29" y="14"/>
                  </a:cubicBezTo>
                  <a:cubicBezTo>
                    <a:pt x="16" y="0"/>
                    <a:pt x="16" y="0"/>
                    <a:pt x="16" y="0"/>
                  </a:cubicBezTo>
                  <a:cubicBezTo>
                    <a:pt x="11" y="0"/>
                    <a:pt x="11" y="0"/>
                    <a:pt x="11" y="0"/>
                  </a:cubicBezTo>
                  <a:cubicBezTo>
                    <a:pt x="5" y="0"/>
                    <a:pt x="0" y="5"/>
                    <a:pt x="0" y="11"/>
                  </a:cubicBezTo>
                  <a:close/>
                </a:path>
              </a:pathLst>
            </a:custGeom>
            <a:solidFill>
              <a:srgbClr val="9CBA2C"/>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ea typeface="宋体"/>
                <a:sym typeface="宋体" pitchFamily="2" charset="-122"/>
              </a:endParaRPr>
            </a:p>
          </p:txBody>
        </p:sp>
        <p:sp>
          <p:nvSpPr>
            <p:cNvPr id="19" name="Freeform 7"/>
            <p:cNvSpPr>
              <a:spLocks noChangeArrowheads="1"/>
            </p:cNvSpPr>
            <p:nvPr/>
          </p:nvSpPr>
          <p:spPr bwMode="auto">
            <a:xfrm>
              <a:off x="4554537" y="0"/>
              <a:ext cx="2205038" cy="1933575"/>
            </a:xfrm>
            <a:custGeom>
              <a:avLst/>
              <a:gdLst>
                <a:gd name="T0" fmla="*/ 89 w 93"/>
                <a:gd name="T1" fmla="*/ 47 h 79"/>
                <a:gd name="T2" fmla="*/ 89 w 93"/>
                <a:gd name="T3" fmla="*/ 32 h 79"/>
                <a:gd name="T4" fmla="*/ 61 w 93"/>
                <a:gd name="T5" fmla="*/ 5 h 79"/>
                <a:gd name="T6" fmla="*/ 54 w 93"/>
                <a:gd name="T7" fmla="*/ 8 h 79"/>
                <a:gd name="T8" fmla="*/ 54 w 93"/>
                <a:gd name="T9" fmla="*/ 8 h 79"/>
                <a:gd name="T10" fmla="*/ 43 w 93"/>
                <a:gd name="T11" fmla="*/ 18 h 79"/>
                <a:gd name="T12" fmla="*/ 11 w 93"/>
                <a:gd name="T13" fmla="*/ 18 h 79"/>
                <a:gd name="T14" fmla="*/ 0 w 93"/>
                <a:gd name="T15" fmla="*/ 29 h 79"/>
                <a:gd name="T16" fmla="*/ 0 w 93"/>
                <a:gd name="T17" fmla="*/ 50 h 79"/>
                <a:gd name="T18" fmla="*/ 11 w 93"/>
                <a:gd name="T19" fmla="*/ 61 h 79"/>
                <a:gd name="T20" fmla="*/ 43 w 93"/>
                <a:gd name="T21" fmla="*/ 61 h 79"/>
                <a:gd name="T22" fmla="*/ 54 w 93"/>
                <a:gd name="T23" fmla="*/ 72 h 79"/>
                <a:gd name="T24" fmla="*/ 54 w 93"/>
                <a:gd name="T25" fmla="*/ 72 h 79"/>
                <a:gd name="T26" fmla="*/ 61 w 93"/>
                <a:gd name="T27" fmla="*/ 75 h 79"/>
                <a:gd name="T28" fmla="*/ 89 w 93"/>
                <a:gd name="T29" fmla="*/ 47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3"/>
                <a:gd name="T46" fmla="*/ 0 h 79"/>
                <a:gd name="T47" fmla="*/ 93 w 9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3" h="79">
                  <a:moveTo>
                    <a:pt x="89" y="47"/>
                  </a:moveTo>
                  <a:cubicBezTo>
                    <a:pt x="93" y="43"/>
                    <a:pt x="93" y="36"/>
                    <a:pt x="89" y="32"/>
                  </a:cubicBezTo>
                  <a:cubicBezTo>
                    <a:pt x="61" y="5"/>
                    <a:pt x="61" y="5"/>
                    <a:pt x="61" y="5"/>
                  </a:cubicBezTo>
                  <a:cubicBezTo>
                    <a:pt x="57" y="0"/>
                    <a:pt x="54" y="2"/>
                    <a:pt x="54" y="8"/>
                  </a:cubicBezTo>
                  <a:cubicBezTo>
                    <a:pt x="54" y="8"/>
                    <a:pt x="54" y="8"/>
                    <a:pt x="54" y="8"/>
                  </a:cubicBezTo>
                  <a:cubicBezTo>
                    <a:pt x="54" y="14"/>
                    <a:pt x="49" y="18"/>
                    <a:pt x="43" y="18"/>
                  </a:cubicBezTo>
                  <a:cubicBezTo>
                    <a:pt x="11" y="18"/>
                    <a:pt x="11" y="18"/>
                    <a:pt x="11" y="18"/>
                  </a:cubicBezTo>
                  <a:cubicBezTo>
                    <a:pt x="5" y="18"/>
                    <a:pt x="0" y="23"/>
                    <a:pt x="0" y="29"/>
                  </a:cubicBezTo>
                  <a:cubicBezTo>
                    <a:pt x="0" y="50"/>
                    <a:pt x="0" y="50"/>
                    <a:pt x="0" y="50"/>
                  </a:cubicBezTo>
                  <a:cubicBezTo>
                    <a:pt x="0" y="56"/>
                    <a:pt x="5" y="61"/>
                    <a:pt x="11" y="61"/>
                  </a:cubicBezTo>
                  <a:cubicBezTo>
                    <a:pt x="43" y="61"/>
                    <a:pt x="43" y="61"/>
                    <a:pt x="43" y="61"/>
                  </a:cubicBezTo>
                  <a:cubicBezTo>
                    <a:pt x="49" y="61"/>
                    <a:pt x="54" y="66"/>
                    <a:pt x="54" y="72"/>
                  </a:cubicBezTo>
                  <a:cubicBezTo>
                    <a:pt x="54" y="72"/>
                    <a:pt x="54" y="72"/>
                    <a:pt x="54" y="72"/>
                  </a:cubicBezTo>
                  <a:cubicBezTo>
                    <a:pt x="54" y="78"/>
                    <a:pt x="57" y="79"/>
                    <a:pt x="61" y="75"/>
                  </a:cubicBezTo>
                  <a:lnTo>
                    <a:pt x="89" y="47"/>
                  </a:lnTo>
                  <a:close/>
                </a:path>
              </a:pathLst>
            </a:custGeom>
            <a:solidFill>
              <a:srgbClr val="86DDCE"/>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ea typeface="宋体"/>
                <a:sym typeface="宋体" pitchFamily="2" charset="-122"/>
              </a:endParaRPr>
            </a:p>
          </p:txBody>
        </p:sp>
        <p:sp>
          <p:nvSpPr>
            <p:cNvPr id="20" name="Freeform 8"/>
            <p:cNvSpPr>
              <a:spLocks noChangeArrowheads="1"/>
            </p:cNvSpPr>
            <p:nvPr/>
          </p:nvSpPr>
          <p:spPr bwMode="auto">
            <a:xfrm>
              <a:off x="4554537" y="439738"/>
              <a:ext cx="806450" cy="1052513"/>
            </a:xfrm>
            <a:custGeom>
              <a:avLst/>
              <a:gdLst>
                <a:gd name="T0" fmla="*/ 0 w 34"/>
                <a:gd name="T1" fmla="*/ 11 h 43"/>
                <a:gd name="T2" fmla="*/ 0 w 34"/>
                <a:gd name="T3" fmla="*/ 32 h 43"/>
                <a:gd name="T4" fmla="*/ 11 w 34"/>
                <a:gd name="T5" fmla="*/ 43 h 43"/>
                <a:gd name="T6" fmla="*/ 16 w 34"/>
                <a:gd name="T7" fmla="*/ 43 h 43"/>
                <a:gd name="T8" fmla="*/ 29 w 34"/>
                <a:gd name="T9" fmla="*/ 29 h 43"/>
                <a:gd name="T10" fmla="*/ 29 w 34"/>
                <a:gd name="T11" fmla="*/ 14 h 43"/>
                <a:gd name="T12" fmla="*/ 16 w 34"/>
                <a:gd name="T13" fmla="*/ 0 h 43"/>
                <a:gd name="T14" fmla="*/ 11 w 34"/>
                <a:gd name="T15" fmla="*/ 0 h 43"/>
                <a:gd name="T16" fmla="*/ 0 w 34"/>
                <a:gd name="T17" fmla="*/ 11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43"/>
                <a:gd name="T29" fmla="*/ 34 w 34"/>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43">
                  <a:moveTo>
                    <a:pt x="0" y="11"/>
                  </a:moveTo>
                  <a:cubicBezTo>
                    <a:pt x="0" y="32"/>
                    <a:pt x="0" y="32"/>
                    <a:pt x="0" y="32"/>
                  </a:cubicBezTo>
                  <a:cubicBezTo>
                    <a:pt x="0" y="38"/>
                    <a:pt x="5" y="43"/>
                    <a:pt x="11" y="43"/>
                  </a:cubicBezTo>
                  <a:cubicBezTo>
                    <a:pt x="16" y="43"/>
                    <a:pt x="16" y="43"/>
                    <a:pt x="16" y="43"/>
                  </a:cubicBezTo>
                  <a:cubicBezTo>
                    <a:pt x="29" y="29"/>
                    <a:pt x="29" y="29"/>
                    <a:pt x="29" y="29"/>
                  </a:cubicBezTo>
                  <a:cubicBezTo>
                    <a:pt x="34" y="25"/>
                    <a:pt x="34" y="18"/>
                    <a:pt x="29" y="14"/>
                  </a:cubicBezTo>
                  <a:cubicBezTo>
                    <a:pt x="16" y="0"/>
                    <a:pt x="16" y="0"/>
                    <a:pt x="16" y="0"/>
                  </a:cubicBezTo>
                  <a:cubicBezTo>
                    <a:pt x="11" y="0"/>
                    <a:pt x="11" y="0"/>
                    <a:pt x="11" y="0"/>
                  </a:cubicBezTo>
                  <a:cubicBezTo>
                    <a:pt x="5" y="0"/>
                    <a:pt x="0" y="5"/>
                    <a:pt x="0" y="11"/>
                  </a:cubicBezTo>
                  <a:close/>
                </a:path>
              </a:pathLst>
            </a:custGeom>
            <a:solidFill>
              <a:srgbClr val="52CEB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ea typeface="宋体"/>
                <a:sym typeface="宋体" pitchFamily="2" charset="-122"/>
              </a:endParaRPr>
            </a:p>
          </p:txBody>
        </p:sp>
        <p:sp>
          <p:nvSpPr>
            <p:cNvPr id="21" name="Freeform 9"/>
            <p:cNvSpPr>
              <a:spLocks noChangeArrowheads="1"/>
            </p:cNvSpPr>
            <p:nvPr/>
          </p:nvSpPr>
          <p:spPr bwMode="auto">
            <a:xfrm>
              <a:off x="3035300" y="0"/>
              <a:ext cx="2206625" cy="1933575"/>
            </a:xfrm>
            <a:custGeom>
              <a:avLst/>
              <a:gdLst>
                <a:gd name="T0" fmla="*/ 89 w 93"/>
                <a:gd name="T1" fmla="*/ 47 h 79"/>
                <a:gd name="T2" fmla="*/ 89 w 93"/>
                <a:gd name="T3" fmla="*/ 32 h 79"/>
                <a:gd name="T4" fmla="*/ 61 w 93"/>
                <a:gd name="T5" fmla="*/ 5 h 79"/>
                <a:gd name="T6" fmla="*/ 54 w 93"/>
                <a:gd name="T7" fmla="*/ 8 h 79"/>
                <a:gd name="T8" fmla="*/ 54 w 93"/>
                <a:gd name="T9" fmla="*/ 8 h 79"/>
                <a:gd name="T10" fmla="*/ 43 w 93"/>
                <a:gd name="T11" fmla="*/ 18 h 79"/>
                <a:gd name="T12" fmla="*/ 11 w 93"/>
                <a:gd name="T13" fmla="*/ 18 h 79"/>
                <a:gd name="T14" fmla="*/ 0 w 93"/>
                <a:gd name="T15" fmla="*/ 29 h 79"/>
                <a:gd name="T16" fmla="*/ 0 w 93"/>
                <a:gd name="T17" fmla="*/ 50 h 79"/>
                <a:gd name="T18" fmla="*/ 11 w 93"/>
                <a:gd name="T19" fmla="*/ 61 h 79"/>
                <a:gd name="T20" fmla="*/ 43 w 93"/>
                <a:gd name="T21" fmla="*/ 61 h 79"/>
                <a:gd name="T22" fmla="*/ 54 w 93"/>
                <a:gd name="T23" fmla="*/ 72 h 79"/>
                <a:gd name="T24" fmla="*/ 54 w 93"/>
                <a:gd name="T25" fmla="*/ 72 h 79"/>
                <a:gd name="T26" fmla="*/ 61 w 93"/>
                <a:gd name="T27" fmla="*/ 75 h 79"/>
                <a:gd name="T28" fmla="*/ 89 w 93"/>
                <a:gd name="T29" fmla="*/ 47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3"/>
                <a:gd name="T46" fmla="*/ 0 h 79"/>
                <a:gd name="T47" fmla="*/ 93 w 9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3" h="79">
                  <a:moveTo>
                    <a:pt x="89" y="47"/>
                  </a:moveTo>
                  <a:cubicBezTo>
                    <a:pt x="93" y="43"/>
                    <a:pt x="93" y="36"/>
                    <a:pt x="89" y="32"/>
                  </a:cubicBezTo>
                  <a:cubicBezTo>
                    <a:pt x="61" y="5"/>
                    <a:pt x="61" y="5"/>
                    <a:pt x="61" y="5"/>
                  </a:cubicBezTo>
                  <a:cubicBezTo>
                    <a:pt x="57" y="0"/>
                    <a:pt x="54" y="2"/>
                    <a:pt x="54" y="8"/>
                  </a:cubicBezTo>
                  <a:cubicBezTo>
                    <a:pt x="54" y="8"/>
                    <a:pt x="54" y="8"/>
                    <a:pt x="54" y="8"/>
                  </a:cubicBezTo>
                  <a:cubicBezTo>
                    <a:pt x="54" y="14"/>
                    <a:pt x="49" y="18"/>
                    <a:pt x="43" y="18"/>
                  </a:cubicBezTo>
                  <a:cubicBezTo>
                    <a:pt x="11" y="18"/>
                    <a:pt x="11" y="18"/>
                    <a:pt x="11" y="18"/>
                  </a:cubicBezTo>
                  <a:cubicBezTo>
                    <a:pt x="5" y="18"/>
                    <a:pt x="0" y="23"/>
                    <a:pt x="0" y="29"/>
                  </a:cubicBezTo>
                  <a:cubicBezTo>
                    <a:pt x="0" y="50"/>
                    <a:pt x="0" y="50"/>
                    <a:pt x="0" y="50"/>
                  </a:cubicBezTo>
                  <a:cubicBezTo>
                    <a:pt x="0" y="56"/>
                    <a:pt x="5" y="61"/>
                    <a:pt x="11" y="61"/>
                  </a:cubicBezTo>
                  <a:cubicBezTo>
                    <a:pt x="43" y="61"/>
                    <a:pt x="43" y="61"/>
                    <a:pt x="43" y="61"/>
                  </a:cubicBezTo>
                  <a:cubicBezTo>
                    <a:pt x="49" y="61"/>
                    <a:pt x="54" y="66"/>
                    <a:pt x="54" y="72"/>
                  </a:cubicBezTo>
                  <a:cubicBezTo>
                    <a:pt x="54" y="72"/>
                    <a:pt x="54" y="72"/>
                    <a:pt x="54" y="72"/>
                  </a:cubicBezTo>
                  <a:cubicBezTo>
                    <a:pt x="54" y="78"/>
                    <a:pt x="57" y="79"/>
                    <a:pt x="61" y="75"/>
                  </a:cubicBezTo>
                  <a:lnTo>
                    <a:pt x="89" y="47"/>
                  </a:lnTo>
                  <a:close/>
                </a:path>
              </a:pathLst>
            </a:custGeom>
            <a:solidFill>
              <a:srgbClr val="FFD355"/>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ea typeface="宋体"/>
                <a:sym typeface="宋体" pitchFamily="2" charset="-122"/>
              </a:endParaRPr>
            </a:p>
          </p:txBody>
        </p:sp>
        <p:sp>
          <p:nvSpPr>
            <p:cNvPr id="22" name="Freeform 10"/>
            <p:cNvSpPr>
              <a:spLocks noChangeArrowheads="1"/>
            </p:cNvSpPr>
            <p:nvPr/>
          </p:nvSpPr>
          <p:spPr bwMode="auto">
            <a:xfrm>
              <a:off x="3035300" y="439738"/>
              <a:ext cx="782638" cy="1052513"/>
            </a:xfrm>
            <a:custGeom>
              <a:avLst/>
              <a:gdLst>
                <a:gd name="T0" fmla="*/ 0 w 33"/>
                <a:gd name="T1" fmla="*/ 11 h 43"/>
                <a:gd name="T2" fmla="*/ 0 w 33"/>
                <a:gd name="T3" fmla="*/ 32 h 43"/>
                <a:gd name="T4" fmla="*/ 11 w 33"/>
                <a:gd name="T5" fmla="*/ 43 h 43"/>
                <a:gd name="T6" fmla="*/ 16 w 33"/>
                <a:gd name="T7" fmla="*/ 43 h 43"/>
                <a:gd name="T8" fmla="*/ 29 w 33"/>
                <a:gd name="T9" fmla="*/ 29 h 43"/>
                <a:gd name="T10" fmla="*/ 29 w 33"/>
                <a:gd name="T11" fmla="*/ 14 h 43"/>
                <a:gd name="T12" fmla="*/ 16 w 33"/>
                <a:gd name="T13" fmla="*/ 0 h 43"/>
                <a:gd name="T14" fmla="*/ 11 w 33"/>
                <a:gd name="T15" fmla="*/ 0 h 43"/>
                <a:gd name="T16" fmla="*/ 0 w 33"/>
                <a:gd name="T17" fmla="*/ 11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3"/>
                <a:gd name="T29" fmla="*/ 33 w 33"/>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3">
                  <a:moveTo>
                    <a:pt x="0" y="11"/>
                  </a:moveTo>
                  <a:cubicBezTo>
                    <a:pt x="0" y="32"/>
                    <a:pt x="0" y="32"/>
                    <a:pt x="0" y="32"/>
                  </a:cubicBezTo>
                  <a:cubicBezTo>
                    <a:pt x="0" y="38"/>
                    <a:pt x="5" y="43"/>
                    <a:pt x="11" y="43"/>
                  </a:cubicBezTo>
                  <a:cubicBezTo>
                    <a:pt x="16" y="43"/>
                    <a:pt x="16" y="43"/>
                    <a:pt x="16" y="43"/>
                  </a:cubicBezTo>
                  <a:cubicBezTo>
                    <a:pt x="29" y="29"/>
                    <a:pt x="29" y="29"/>
                    <a:pt x="29" y="29"/>
                  </a:cubicBezTo>
                  <a:cubicBezTo>
                    <a:pt x="33" y="25"/>
                    <a:pt x="33" y="18"/>
                    <a:pt x="29" y="14"/>
                  </a:cubicBezTo>
                  <a:cubicBezTo>
                    <a:pt x="16" y="0"/>
                    <a:pt x="16" y="0"/>
                    <a:pt x="16" y="0"/>
                  </a:cubicBezTo>
                  <a:cubicBezTo>
                    <a:pt x="11" y="0"/>
                    <a:pt x="11" y="0"/>
                    <a:pt x="11" y="0"/>
                  </a:cubicBezTo>
                  <a:cubicBezTo>
                    <a:pt x="5" y="0"/>
                    <a:pt x="0" y="5"/>
                    <a:pt x="0" y="11"/>
                  </a:cubicBezTo>
                  <a:close/>
                </a:path>
              </a:pathLst>
            </a:custGeom>
            <a:solidFill>
              <a:srgbClr val="F2B300"/>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ea typeface="宋体"/>
                <a:sym typeface="宋体" pitchFamily="2" charset="-122"/>
              </a:endParaRPr>
            </a:p>
          </p:txBody>
        </p:sp>
        <p:sp>
          <p:nvSpPr>
            <p:cNvPr id="23" name="Freeform 11"/>
            <p:cNvSpPr>
              <a:spLocks noChangeArrowheads="1"/>
            </p:cNvSpPr>
            <p:nvPr/>
          </p:nvSpPr>
          <p:spPr bwMode="auto">
            <a:xfrm>
              <a:off x="1517650" y="0"/>
              <a:ext cx="2206625" cy="1933575"/>
            </a:xfrm>
            <a:custGeom>
              <a:avLst/>
              <a:gdLst>
                <a:gd name="T0" fmla="*/ 89 w 93"/>
                <a:gd name="T1" fmla="*/ 47 h 79"/>
                <a:gd name="T2" fmla="*/ 89 w 93"/>
                <a:gd name="T3" fmla="*/ 32 h 79"/>
                <a:gd name="T4" fmla="*/ 61 w 93"/>
                <a:gd name="T5" fmla="*/ 5 h 79"/>
                <a:gd name="T6" fmla="*/ 54 w 93"/>
                <a:gd name="T7" fmla="*/ 8 h 79"/>
                <a:gd name="T8" fmla="*/ 54 w 93"/>
                <a:gd name="T9" fmla="*/ 8 h 79"/>
                <a:gd name="T10" fmla="*/ 43 w 93"/>
                <a:gd name="T11" fmla="*/ 18 h 79"/>
                <a:gd name="T12" fmla="*/ 11 w 93"/>
                <a:gd name="T13" fmla="*/ 18 h 79"/>
                <a:gd name="T14" fmla="*/ 0 w 93"/>
                <a:gd name="T15" fmla="*/ 29 h 79"/>
                <a:gd name="T16" fmla="*/ 0 w 93"/>
                <a:gd name="T17" fmla="*/ 50 h 79"/>
                <a:gd name="T18" fmla="*/ 11 w 93"/>
                <a:gd name="T19" fmla="*/ 61 h 79"/>
                <a:gd name="T20" fmla="*/ 43 w 93"/>
                <a:gd name="T21" fmla="*/ 61 h 79"/>
                <a:gd name="T22" fmla="*/ 54 w 93"/>
                <a:gd name="T23" fmla="*/ 72 h 79"/>
                <a:gd name="T24" fmla="*/ 54 w 93"/>
                <a:gd name="T25" fmla="*/ 72 h 79"/>
                <a:gd name="T26" fmla="*/ 61 w 93"/>
                <a:gd name="T27" fmla="*/ 75 h 79"/>
                <a:gd name="T28" fmla="*/ 89 w 93"/>
                <a:gd name="T29" fmla="*/ 47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3"/>
                <a:gd name="T46" fmla="*/ 0 h 79"/>
                <a:gd name="T47" fmla="*/ 93 w 9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3" h="79">
                  <a:moveTo>
                    <a:pt x="89" y="47"/>
                  </a:moveTo>
                  <a:cubicBezTo>
                    <a:pt x="93" y="43"/>
                    <a:pt x="93" y="36"/>
                    <a:pt x="89" y="32"/>
                  </a:cubicBezTo>
                  <a:cubicBezTo>
                    <a:pt x="61" y="5"/>
                    <a:pt x="61" y="5"/>
                    <a:pt x="61" y="5"/>
                  </a:cubicBezTo>
                  <a:cubicBezTo>
                    <a:pt x="57" y="0"/>
                    <a:pt x="54" y="2"/>
                    <a:pt x="54" y="8"/>
                  </a:cubicBezTo>
                  <a:cubicBezTo>
                    <a:pt x="54" y="8"/>
                    <a:pt x="54" y="8"/>
                    <a:pt x="54" y="8"/>
                  </a:cubicBezTo>
                  <a:cubicBezTo>
                    <a:pt x="54" y="14"/>
                    <a:pt x="49" y="18"/>
                    <a:pt x="43" y="18"/>
                  </a:cubicBezTo>
                  <a:cubicBezTo>
                    <a:pt x="11" y="18"/>
                    <a:pt x="11" y="18"/>
                    <a:pt x="11" y="18"/>
                  </a:cubicBezTo>
                  <a:cubicBezTo>
                    <a:pt x="5" y="18"/>
                    <a:pt x="0" y="23"/>
                    <a:pt x="0" y="29"/>
                  </a:cubicBezTo>
                  <a:cubicBezTo>
                    <a:pt x="0" y="50"/>
                    <a:pt x="0" y="50"/>
                    <a:pt x="0" y="50"/>
                  </a:cubicBezTo>
                  <a:cubicBezTo>
                    <a:pt x="0" y="56"/>
                    <a:pt x="5" y="61"/>
                    <a:pt x="11" y="61"/>
                  </a:cubicBezTo>
                  <a:cubicBezTo>
                    <a:pt x="43" y="61"/>
                    <a:pt x="43" y="61"/>
                    <a:pt x="43" y="61"/>
                  </a:cubicBezTo>
                  <a:cubicBezTo>
                    <a:pt x="49" y="61"/>
                    <a:pt x="54" y="66"/>
                    <a:pt x="54" y="72"/>
                  </a:cubicBezTo>
                  <a:cubicBezTo>
                    <a:pt x="54" y="72"/>
                    <a:pt x="54" y="72"/>
                    <a:pt x="54" y="72"/>
                  </a:cubicBezTo>
                  <a:cubicBezTo>
                    <a:pt x="54" y="78"/>
                    <a:pt x="57" y="79"/>
                    <a:pt x="61" y="75"/>
                  </a:cubicBezTo>
                  <a:lnTo>
                    <a:pt x="89" y="47"/>
                  </a:lnTo>
                  <a:close/>
                </a:path>
              </a:pathLst>
            </a:custGeom>
            <a:solidFill>
              <a:srgbClr val="C986B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ea typeface="宋体"/>
                <a:sym typeface="宋体" pitchFamily="2" charset="-122"/>
              </a:endParaRPr>
            </a:p>
          </p:txBody>
        </p:sp>
        <p:sp>
          <p:nvSpPr>
            <p:cNvPr id="24" name="Freeform 12"/>
            <p:cNvSpPr>
              <a:spLocks noChangeArrowheads="1"/>
            </p:cNvSpPr>
            <p:nvPr/>
          </p:nvSpPr>
          <p:spPr bwMode="auto">
            <a:xfrm>
              <a:off x="1517650" y="439738"/>
              <a:ext cx="782638" cy="1052513"/>
            </a:xfrm>
            <a:custGeom>
              <a:avLst/>
              <a:gdLst>
                <a:gd name="T0" fmla="*/ 0 w 33"/>
                <a:gd name="T1" fmla="*/ 11 h 43"/>
                <a:gd name="T2" fmla="*/ 0 w 33"/>
                <a:gd name="T3" fmla="*/ 32 h 43"/>
                <a:gd name="T4" fmla="*/ 11 w 33"/>
                <a:gd name="T5" fmla="*/ 43 h 43"/>
                <a:gd name="T6" fmla="*/ 15 w 33"/>
                <a:gd name="T7" fmla="*/ 43 h 43"/>
                <a:gd name="T8" fmla="*/ 29 w 33"/>
                <a:gd name="T9" fmla="*/ 29 h 43"/>
                <a:gd name="T10" fmla="*/ 29 w 33"/>
                <a:gd name="T11" fmla="*/ 14 h 43"/>
                <a:gd name="T12" fmla="*/ 15 w 33"/>
                <a:gd name="T13" fmla="*/ 0 h 43"/>
                <a:gd name="T14" fmla="*/ 11 w 33"/>
                <a:gd name="T15" fmla="*/ 0 h 43"/>
                <a:gd name="T16" fmla="*/ 0 w 33"/>
                <a:gd name="T17" fmla="*/ 11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3"/>
                <a:gd name="T29" fmla="*/ 33 w 33"/>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3">
                  <a:moveTo>
                    <a:pt x="0" y="11"/>
                  </a:moveTo>
                  <a:cubicBezTo>
                    <a:pt x="0" y="32"/>
                    <a:pt x="0" y="32"/>
                    <a:pt x="0" y="32"/>
                  </a:cubicBezTo>
                  <a:cubicBezTo>
                    <a:pt x="0" y="38"/>
                    <a:pt x="5" y="43"/>
                    <a:pt x="11" y="43"/>
                  </a:cubicBezTo>
                  <a:cubicBezTo>
                    <a:pt x="15" y="43"/>
                    <a:pt x="15" y="43"/>
                    <a:pt x="15" y="43"/>
                  </a:cubicBezTo>
                  <a:cubicBezTo>
                    <a:pt x="29" y="29"/>
                    <a:pt x="29" y="29"/>
                    <a:pt x="29" y="29"/>
                  </a:cubicBezTo>
                  <a:cubicBezTo>
                    <a:pt x="33" y="25"/>
                    <a:pt x="33" y="18"/>
                    <a:pt x="29" y="14"/>
                  </a:cubicBezTo>
                  <a:cubicBezTo>
                    <a:pt x="15" y="0"/>
                    <a:pt x="15" y="0"/>
                    <a:pt x="15" y="0"/>
                  </a:cubicBezTo>
                  <a:cubicBezTo>
                    <a:pt x="11" y="0"/>
                    <a:pt x="11" y="0"/>
                    <a:pt x="11" y="0"/>
                  </a:cubicBezTo>
                  <a:cubicBezTo>
                    <a:pt x="5" y="0"/>
                    <a:pt x="0" y="5"/>
                    <a:pt x="0" y="11"/>
                  </a:cubicBezTo>
                  <a:close/>
                </a:path>
              </a:pathLst>
            </a:custGeom>
            <a:solidFill>
              <a:srgbClr val="B75DA2"/>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ea typeface="宋体"/>
                <a:sym typeface="宋体" pitchFamily="2" charset="-122"/>
              </a:endParaRPr>
            </a:p>
          </p:txBody>
        </p:sp>
        <p:sp>
          <p:nvSpPr>
            <p:cNvPr id="25" name="Freeform 13"/>
            <p:cNvSpPr>
              <a:spLocks noChangeArrowheads="1"/>
            </p:cNvSpPr>
            <p:nvPr/>
          </p:nvSpPr>
          <p:spPr bwMode="auto">
            <a:xfrm>
              <a:off x="0" y="0"/>
              <a:ext cx="2205038" cy="1933575"/>
            </a:xfrm>
            <a:custGeom>
              <a:avLst/>
              <a:gdLst>
                <a:gd name="T0" fmla="*/ 89 w 93"/>
                <a:gd name="T1" fmla="*/ 47 h 79"/>
                <a:gd name="T2" fmla="*/ 89 w 93"/>
                <a:gd name="T3" fmla="*/ 32 h 79"/>
                <a:gd name="T4" fmla="*/ 61 w 93"/>
                <a:gd name="T5" fmla="*/ 5 h 79"/>
                <a:gd name="T6" fmla="*/ 54 w 93"/>
                <a:gd name="T7" fmla="*/ 8 h 79"/>
                <a:gd name="T8" fmla="*/ 54 w 93"/>
                <a:gd name="T9" fmla="*/ 8 h 79"/>
                <a:gd name="T10" fmla="*/ 43 w 93"/>
                <a:gd name="T11" fmla="*/ 18 h 79"/>
                <a:gd name="T12" fmla="*/ 11 w 93"/>
                <a:gd name="T13" fmla="*/ 18 h 79"/>
                <a:gd name="T14" fmla="*/ 0 w 93"/>
                <a:gd name="T15" fmla="*/ 29 h 79"/>
                <a:gd name="T16" fmla="*/ 0 w 93"/>
                <a:gd name="T17" fmla="*/ 50 h 79"/>
                <a:gd name="T18" fmla="*/ 11 w 93"/>
                <a:gd name="T19" fmla="*/ 61 h 79"/>
                <a:gd name="T20" fmla="*/ 43 w 93"/>
                <a:gd name="T21" fmla="*/ 61 h 79"/>
                <a:gd name="T22" fmla="*/ 54 w 93"/>
                <a:gd name="T23" fmla="*/ 72 h 79"/>
                <a:gd name="T24" fmla="*/ 54 w 93"/>
                <a:gd name="T25" fmla="*/ 72 h 79"/>
                <a:gd name="T26" fmla="*/ 61 w 93"/>
                <a:gd name="T27" fmla="*/ 75 h 79"/>
                <a:gd name="T28" fmla="*/ 89 w 93"/>
                <a:gd name="T29" fmla="*/ 47 h 7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3"/>
                <a:gd name="T46" fmla="*/ 0 h 79"/>
                <a:gd name="T47" fmla="*/ 93 w 93"/>
                <a:gd name="T48" fmla="*/ 79 h 7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3" h="79">
                  <a:moveTo>
                    <a:pt x="89" y="47"/>
                  </a:moveTo>
                  <a:cubicBezTo>
                    <a:pt x="93" y="43"/>
                    <a:pt x="93" y="36"/>
                    <a:pt x="89" y="32"/>
                  </a:cubicBezTo>
                  <a:cubicBezTo>
                    <a:pt x="61" y="5"/>
                    <a:pt x="61" y="5"/>
                    <a:pt x="61" y="5"/>
                  </a:cubicBezTo>
                  <a:cubicBezTo>
                    <a:pt x="57" y="0"/>
                    <a:pt x="54" y="2"/>
                    <a:pt x="54" y="8"/>
                  </a:cubicBezTo>
                  <a:cubicBezTo>
                    <a:pt x="54" y="8"/>
                    <a:pt x="54" y="8"/>
                    <a:pt x="54" y="8"/>
                  </a:cubicBezTo>
                  <a:cubicBezTo>
                    <a:pt x="54" y="14"/>
                    <a:pt x="49" y="18"/>
                    <a:pt x="43" y="18"/>
                  </a:cubicBezTo>
                  <a:cubicBezTo>
                    <a:pt x="11" y="18"/>
                    <a:pt x="11" y="18"/>
                    <a:pt x="11" y="18"/>
                  </a:cubicBezTo>
                  <a:cubicBezTo>
                    <a:pt x="5" y="18"/>
                    <a:pt x="0" y="23"/>
                    <a:pt x="0" y="29"/>
                  </a:cubicBezTo>
                  <a:cubicBezTo>
                    <a:pt x="0" y="50"/>
                    <a:pt x="0" y="50"/>
                    <a:pt x="0" y="50"/>
                  </a:cubicBezTo>
                  <a:cubicBezTo>
                    <a:pt x="0" y="56"/>
                    <a:pt x="5" y="61"/>
                    <a:pt x="11" y="61"/>
                  </a:cubicBezTo>
                  <a:cubicBezTo>
                    <a:pt x="43" y="61"/>
                    <a:pt x="43" y="61"/>
                    <a:pt x="43" y="61"/>
                  </a:cubicBezTo>
                  <a:cubicBezTo>
                    <a:pt x="49" y="61"/>
                    <a:pt x="54" y="66"/>
                    <a:pt x="54" y="72"/>
                  </a:cubicBezTo>
                  <a:cubicBezTo>
                    <a:pt x="54" y="72"/>
                    <a:pt x="54" y="72"/>
                    <a:pt x="54" y="72"/>
                  </a:cubicBezTo>
                  <a:cubicBezTo>
                    <a:pt x="54" y="78"/>
                    <a:pt x="57" y="79"/>
                    <a:pt x="61" y="75"/>
                  </a:cubicBezTo>
                  <a:lnTo>
                    <a:pt x="89" y="47"/>
                  </a:lnTo>
                  <a:close/>
                </a:path>
              </a:pathLst>
            </a:custGeom>
            <a:solidFill>
              <a:srgbClr val="F6B87A"/>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zh-CN">
                <a:solidFill>
                  <a:srgbClr val="000000"/>
                </a:solidFill>
                <a:latin typeface="Calibri"/>
                <a:ea typeface="宋体"/>
                <a:sym typeface="宋体" pitchFamily="2" charset="-122"/>
              </a:endParaRPr>
            </a:p>
          </p:txBody>
        </p:sp>
        <p:sp>
          <p:nvSpPr>
            <p:cNvPr id="26" name="文本框 23"/>
            <p:cNvSpPr>
              <a:spLocks noChangeArrowheads="1"/>
            </p:cNvSpPr>
            <p:nvPr/>
          </p:nvSpPr>
          <p:spPr bwMode="auto">
            <a:xfrm>
              <a:off x="1219542" y="555783"/>
              <a:ext cx="429077" cy="884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400" dirty="0">
                  <a:solidFill>
                    <a:schemeClr val="bg1"/>
                  </a:solidFill>
                  <a:latin typeface="微软雅黑" pitchFamily="34" charset="-122"/>
                  <a:ea typeface="微软雅黑" pitchFamily="34" charset="-122"/>
                  <a:sym typeface="微软雅黑" pitchFamily="34" charset="-122"/>
                </a:rPr>
                <a:t>1</a:t>
              </a:r>
              <a:endParaRPr lang="zh-CN" altLang="en-US" sz="4400" dirty="0">
                <a:solidFill>
                  <a:schemeClr val="bg1"/>
                </a:solidFill>
                <a:latin typeface="微软雅黑" pitchFamily="34" charset="-122"/>
                <a:ea typeface="微软雅黑" pitchFamily="34" charset="-122"/>
                <a:sym typeface="微软雅黑" pitchFamily="34" charset="-122"/>
              </a:endParaRPr>
            </a:p>
          </p:txBody>
        </p:sp>
        <p:sp>
          <p:nvSpPr>
            <p:cNvPr id="27" name="文本框 24"/>
            <p:cNvSpPr>
              <a:spLocks noChangeArrowheads="1"/>
            </p:cNvSpPr>
            <p:nvPr/>
          </p:nvSpPr>
          <p:spPr bwMode="auto">
            <a:xfrm>
              <a:off x="2750118" y="541180"/>
              <a:ext cx="429077" cy="884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400">
                  <a:solidFill>
                    <a:srgbClr val="FFFFFF"/>
                  </a:solidFill>
                  <a:latin typeface="微软雅黑" pitchFamily="34" charset="-122"/>
                  <a:ea typeface="微软雅黑" pitchFamily="34" charset="-122"/>
                  <a:sym typeface="微软雅黑" pitchFamily="34" charset="-122"/>
                </a:rPr>
                <a:t>2</a:t>
              </a:r>
              <a:endParaRPr lang="zh-CN" altLang="en-US" sz="4400">
                <a:solidFill>
                  <a:srgbClr val="FFFFFF"/>
                </a:solidFill>
                <a:latin typeface="微软雅黑" pitchFamily="34" charset="-122"/>
                <a:ea typeface="微软雅黑" pitchFamily="34" charset="-122"/>
                <a:sym typeface="微软雅黑" pitchFamily="34" charset="-122"/>
              </a:endParaRPr>
            </a:p>
          </p:txBody>
        </p:sp>
        <p:sp>
          <p:nvSpPr>
            <p:cNvPr id="28" name="文本框 25"/>
            <p:cNvSpPr>
              <a:spLocks noChangeArrowheads="1"/>
            </p:cNvSpPr>
            <p:nvPr/>
          </p:nvSpPr>
          <p:spPr bwMode="auto">
            <a:xfrm>
              <a:off x="4269355" y="541180"/>
              <a:ext cx="429077" cy="884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400" dirty="0">
                  <a:solidFill>
                    <a:srgbClr val="FFFFFF"/>
                  </a:solidFill>
                  <a:latin typeface="微软雅黑" pitchFamily="34" charset="-122"/>
                  <a:ea typeface="微软雅黑" pitchFamily="34" charset="-122"/>
                  <a:sym typeface="微软雅黑" pitchFamily="34" charset="-122"/>
                </a:rPr>
                <a:t>3</a:t>
              </a:r>
              <a:endParaRPr lang="zh-CN" altLang="en-US" sz="4400" dirty="0">
                <a:solidFill>
                  <a:srgbClr val="FFFFFF"/>
                </a:solidFill>
                <a:latin typeface="微软雅黑" pitchFamily="34" charset="-122"/>
                <a:ea typeface="微软雅黑" pitchFamily="34" charset="-122"/>
                <a:sym typeface="微软雅黑" pitchFamily="34" charset="-122"/>
              </a:endParaRPr>
            </a:p>
          </p:txBody>
        </p:sp>
        <p:sp>
          <p:nvSpPr>
            <p:cNvPr id="29" name="文本框 26"/>
            <p:cNvSpPr>
              <a:spLocks noChangeArrowheads="1"/>
            </p:cNvSpPr>
            <p:nvPr/>
          </p:nvSpPr>
          <p:spPr bwMode="auto">
            <a:xfrm>
              <a:off x="5787005" y="541180"/>
              <a:ext cx="429077" cy="884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400">
                  <a:solidFill>
                    <a:srgbClr val="FFFFFF"/>
                  </a:solidFill>
                  <a:latin typeface="微软雅黑" pitchFamily="34" charset="-122"/>
                  <a:ea typeface="微软雅黑" pitchFamily="34" charset="-122"/>
                  <a:sym typeface="微软雅黑" pitchFamily="34" charset="-122"/>
                </a:rPr>
                <a:t>4</a:t>
              </a:r>
              <a:endParaRPr lang="zh-CN" altLang="en-US" sz="4400">
                <a:solidFill>
                  <a:srgbClr val="FFFFFF"/>
                </a:solidFill>
                <a:latin typeface="微软雅黑" pitchFamily="34" charset="-122"/>
                <a:ea typeface="微软雅黑" pitchFamily="34" charset="-122"/>
                <a:sym typeface="微软雅黑" pitchFamily="34" charset="-122"/>
              </a:endParaRPr>
            </a:p>
          </p:txBody>
        </p:sp>
        <p:sp>
          <p:nvSpPr>
            <p:cNvPr id="30" name="文本框 27"/>
            <p:cNvSpPr>
              <a:spLocks noChangeArrowheads="1"/>
            </p:cNvSpPr>
            <p:nvPr/>
          </p:nvSpPr>
          <p:spPr bwMode="auto">
            <a:xfrm>
              <a:off x="7364186" y="541180"/>
              <a:ext cx="429077" cy="884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400" dirty="0">
                  <a:solidFill>
                    <a:srgbClr val="FFFFFF"/>
                  </a:solidFill>
                  <a:latin typeface="微软雅黑" pitchFamily="34" charset="-122"/>
                  <a:ea typeface="微软雅黑" pitchFamily="34" charset="-122"/>
                  <a:sym typeface="微软雅黑" pitchFamily="34" charset="-122"/>
                </a:rPr>
                <a:t>5</a:t>
              </a:r>
              <a:endParaRPr lang="zh-CN" altLang="en-US" sz="4400" dirty="0">
                <a:solidFill>
                  <a:srgbClr val="FFFFFF"/>
                </a:solidFill>
                <a:latin typeface="微软雅黑" pitchFamily="34" charset="-122"/>
                <a:ea typeface="微软雅黑" pitchFamily="34" charset="-122"/>
                <a:sym typeface="微软雅黑" pitchFamily="34" charset="-122"/>
              </a:endParaRPr>
            </a:p>
          </p:txBody>
        </p:sp>
      </p:grpSp>
    </p:spTree>
    <p:extLst>
      <p:ext uri="{BB962C8B-B14F-4D97-AF65-F5344CB8AC3E}">
        <p14:creationId xmlns:p14="http://schemas.microsoft.com/office/powerpoint/2010/main" val="1118551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標題 3"/>
          <p:cNvSpPr>
            <a:spLocks noGrp="1"/>
          </p:cNvSpPr>
          <p:nvPr>
            <p:ph type="title"/>
          </p:nvPr>
        </p:nvSpPr>
        <p:spPr>
          <a:xfrm>
            <a:off x="971759" y="593558"/>
            <a:ext cx="10058402" cy="970547"/>
          </a:xfrm>
        </p:spPr>
        <p:txBody>
          <a:bodyPr>
            <a:normAutofit/>
          </a:bodyPr>
          <a:lstStyle/>
          <a:p>
            <a:r>
              <a:rPr lang="zh-TW" altLang="en-US" sz="4800" b="1" dirty="0" smtClean="0">
                <a:latin typeface="微軟正黑體" panose="020B0604030504040204" pitchFamily="34" charset="-120"/>
                <a:ea typeface="微軟正黑體" panose="020B0604030504040204" pitchFamily="34" charset="-120"/>
              </a:rPr>
              <a:t>開始配課或排課前事先所蒐集的資料</a:t>
            </a:r>
            <a:endParaRPr lang="zh-TW" altLang="en-US" sz="4800" b="1" dirty="0">
              <a:latin typeface="微軟正黑體" panose="020B0604030504040204" pitchFamily="34" charset="-120"/>
              <a:ea typeface="微軟正黑體" panose="020B0604030504040204" pitchFamily="34" charset="-120"/>
            </a:endParaRPr>
          </a:p>
        </p:txBody>
      </p:sp>
      <p:sp>
        <p:nvSpPr>
          <p:cNvPr id="5" name="內容版面配置區 4"/>
          <p:cNvSpPr>
            <a:spLocks noGrp="1"/>
          </p:cNvSpPr>
          <p:nvPr>
            <p:ph idx="1"/>
          </p:nvPr>
        </p:nvSpPr>
        <p:spPr>
          <a:xfrm>
            <a:off x="518077" y="1955132"/>
            <a:ext cx="11241549" cy="4229100"/>
          </a:xfrm>
        </p:spPr>
        <p:txBody>
          <a:bodyPr>
            <a:normAutofit/>
          </a:bodyPr>
          <a:lstStyle/>
          <a:p>
            <a:pPr marL="137160" indent="-137160">
              <a:lnSpc>
                <a:spcPct val="100000"/>
              </a:lnSpc>
              <a:spcBef>
                <a:spcPts val="600"/>
              </a:spcBef>
              <a:buClr>
                <a:srgbClr val="FE8637"/>
              </a:buClr>
              <a:buSzPct val="70833"/>
              <a:buFont typeface="Wingdings"/>
              <a:buChar char=""/>
              <a:tabLst>
                <a:tab pos="137160" algn="l"/>
              </a:tabLst>
            </a:pPr>
            <a:r>
              <a:rPr lang="zh-TW" altLang="en-US" sz="2800" dirty="0" smtClean="0">
                <a:latin typeface="微軟正黑體" panose="020B0604030504040204" pitchFamily="34" charset="-120"/>
                <a:ea typeface="微軟正黑體" panose="020B0604030504040204" pitchFamily="34" charset="-120"/>
                <a:cs typeface="Noto Sans Mono CJK JP Regular"/>
              </a:rPr>
              <a:t>確認</a:t>
            </a:r>
            <a:r>
              <a:rPr lang="zh-TW" altLang="en-US" sz="2800" u="sng" dirty="0" smtClean="0">
                <a:solidFill>
                  <a:srgbClr val="D2611C"/>
                </a:solidFill>
                <a:uFill>
                  <a:solidFill>
                    <a:srgbClr val="D2611C"/>
                  </a:solidFill>
                </a:uFill>
                <a:latin typeface="微軟正黑體" panose="020B0604030504040204" pitchFamily="34" charset="-120"/>
                <a:ea typeface="微軟正黑體" panose="020B0604030504040204" pitchFamily="34" charset="-120"/>
                <a:cs typeface="Noto Sans Mono CJK JP Regular"/>
              </a:rPr>
              <a:t>學習領域節數分配表</a:t>
            </a:r>
            <a:r>
              <a:rPr lang="en-US" altLang="zh-TW" sz="2800" u="sng" dirty="0" smtClean="0">
                <a:solidFill>
                  <a:srgbClr val="D2611C"/>
                </a:solidFill>
                <a:uFill>
                  <a:solidFill>
                    <a:srgbClr val="D2611C"/>
                  </a:solidFill>
                </a:uFill>
                <a:latin typeface="微軟正黑體" panose="020B0604030504040204" pitchFamily="34" charset="-120"/>
                <a:ea typeface="微軟正黑體" panose="020B0604030504040204" pitchFamily="34" charset="-120"/>
                <a:cs typeface="Noto Sans Mono CJK JP Regular"/>
              </a:rPr>
              <a:t>(C3-1-1</a:t>
            </a:r>
            <a:r>
              <a:rPr lang="zh-TW" altLang="en-US" sz="2800" u="sng" dirty="0" smtClean="0">
                <a:solidFill>
                  <a:srgbClr val="D2611C"/>
                </a:solidFill>
                <a:uFill>
                  <a:solidFill>
                    <a:srgbClr val="D2611C"/>
                  </a:solidFill>
                </a:uFill>
                <a:latin typeface="微軟正黑體" panose="020B0604030504040204" pitchFamily="34" charset="-120"/>
                <a:ea typeface="微軟正黑體" panose="020B0604030504040204" pitchFamily="34" charset="-120"/>
                <a:cs typeface="Noto Sans Mono CJK JP Regular"/>
              </a:rPr>
              <a:t>學生每週學習節數一覽表</a:t>
            </a:r>
            <a:r>
              <a:rPr lang="en-US" altLang="zh-TW" sz="2800" u="sng" dirty="0" smtClean="0">
                <a:solidFill>
                  <a:srgbClr val="D2611C"/>
                </a:solidFill>
                <a:uFill>
                  <a:solidFill>
                    <a:srgbClr val="D2611C"/>
                  </a:solidFill>
                </a:uFill>
                <a:latin typeface="微軟正黑體" panose="020B0604030504040204" pitchFamily="34" charset="-120"/>
                <a:ea typeface="微軟正黑體" panose="020B0604030504040204" pitchFamily="34" charset="-120"/>
                <a:cs typeface="Noto Sans Mono CJK JP Regular"/>
              </a:rPr>
              <a:t>)</a:t>
            </a:r>
            <a:r>
              <a:rPr lang="en-US" altLang="zh-TW" sz="2800" dirty="0" smtClean="0">
                <a:latin typeface="微軟正黑體" panose="020B0604030504040204" pitchFamily="34" charset="-120"/>
                <a:ea typeface="微軟正黑體" panose="020B0604030504040204" pitchFamily="34" charset="-120"/>
                <a:cs typeface="Noto Sans Mono CJK JP Regular"/>
              </a:rPr>
              <a:t>---</a:t>
            </a:r>
            <a:r>
              <a:rPr lang="zh-TW" altLang="en-US" sz="2800" dirty="0">
                <a:latin typeface="微軟正黑體" panose="020B0604030504040204" pitchFamily="34" charset="-120"/>
                <a:ea typeface="微軟正黑體" panose="020B0604030504040204" pitchFamily="34" charset="-120"/>
                <a:cs typeface="Noto Sans Mono CJK JP Regular"/>
              </a:rPr>
              <a:t>課發會</a:t>
            </a:r>
          </a:p>
          <a:p>
            <a:pPr marL="137160" marR="5080" indent="-137160">
              <a:lnSpc>
                <a:spcPct val="100000"/>
              </a:lnSpc>
              <a:spcBef>
                <a:spcPts val="600"/>
              </a:spcBef>
              <a:buClr>
                <a:srgbClr val="FE8637"/>
              </a:buClr>
              <a:buSzPct val="70833"/>
              <a:buFont typeface="Wingdings"/>
              <a:buChar char=""/>
              <a:tabLst>
                <a:tab pos="137160" algn="l"/>
              </a:tabLst>
            </a:pPr>
            <a:r>
              <a:rPr lang="zh-TW" altLang="en-US" sz="2800" dirty="0">
                <a:latin typeface="微軟正黑體" panose="020B0604030504040204" pitchFamily="34" charset="-120"/>
                <a:ea typeface="微軟正黑體" panose="020B0604030504040204" pitchFamily="34" charset="-120"/>
                <a:cs typeface="Noto Sans Mono CJK JP Regular"/>
              </a:rPr>
              <a:t>確認各學年的科任課科目</a:t>
            </a:r>
            <a:r>
              <a:rPr lang="en-US" altLang="zh-TW" sz="2800" dirty="0">
                <a:latin typeface="微軟正黑體" panose="020B0604030504040204" pitchFamily="34" charset="-120"/>
                <a:ea typeface="微軟正黑體" panose="020B0604030504040204" pitchFamily="34" charset="-120"/>
                <a:cs typeface="Noto Sans Mono CJK JP Regular"/>
              </a:rPr>
              <a:t>---</a:t>
            </a:r>
            <a:r>
              <a:rPr lang="zh-TW" altLang="en-US" sz="2800" dirty="0">
                <a:latin typeface="微軟正黑體" panose="020B0604030504040204" pitchFamily="34" charset="-120"/>
                <a:ea typeface="微軟正黑體" panose="020B0604030504040204" pitchFamily="34" charset="-120"/>
                <a:cs typeface="Noto Sans Mono CJK JP Regular"/>
              </a:rPr>
              <a:t>課發會（有些學校是由</a:t>
            </a:r>
            <a:r>
              <a:rPr lang="zh-TW" altLang="en-US" sz="2800" dirty="0" smtClean="0">
                <a:latin typeface="微軟正黑體" panose="020B0604030504040204" pitchFamily="34" charset="-120"/>
                <a:ea typeface="微軟正黑體" panose="020B0604030504040204" pitchFamily="34" charset="-120"/>
                <a:cs typeface="Noto Sans Mono CJK JP Regular"/>
              </a:rPr>
              <a:t>學年自行</a:t>
            </a:r>
            <a:r>
              <a:rPr lang="zh-TW" altLang="en-US" sz="2800" dirty="0">
                <a:latin typeface="微軟正黑體" panose="020B0604030504040204" pitchFamily="34" charset="-120"/>
                <a:ea typeface="微軟正黑體" panose="020B0604030504040204" pitchFamily="34" charset="-120"/>
                <a:cs typeface="Noto Sans Mono CJK JP Regular"/>
              </a:rPr>
              <a:t>訂</a:t>
            </a:r>
            <a:r>
              <a:rPr lang="zh-TW" altLang="en-US" sz="2800" dirty="0" smtClean="0">
                <a:latin typeface="微軟正黑體" panose="020B0604030504040204" pitchFamily="34" charset="-120"/>
                <a:ea typeface="微軟正黑體" panose="020B0604030504040204" pitchFamily="34" charset="-120"/>
                <a:cs typeface="Noto Sans Mono CJK JP Regular"/>
              </a:rPr>
              <a:t>定但建議一定要經過校內充分討論）</a:t>
            </a:r>
            <a:endParaRPr lang="zh-TW" altLang="en-US" sz="2800" dirty="0">
              <a:latin typeface="微軟正黑體" panose="020B0604030504040204" pitchFamily="34" charset="-120"/>
              <a:ea typeface="微軟正黑體" panose="020B0604030504040204" pitchFamily="34" charset="-120"/>
              <a:cs typeface="Noto Sans Mono CJK JP Regular"/>
            </a:endParaRPr>
          </a:p>
        </p:txBody>
      </p:sp>
      <p:sp>
        <p:nvSpPr>
          <p:cNvPr id="6" name="object 29"/>
          <p:cNvSpPr/>
          <p:nvPr/>
        </p:nvSpPr>
        <p:spPr>
          <a:xfrm>
            <a:off x="1065211" y="4209470"/>
            <a:ext cx="5239336" cy="794085"/>
          </a:xfrm>
          <a:custGeom>
            <a:avLst/>
            <a:gdLst/>
            <a:ahLst/>
            <a:cxnLst/>
            <a:rect l="l" t="t" r="r" b="b"/>
            <a:pathLst>
              <a:path w="1872614" h="252729">
                <a:moveTo>
                  <a:pt x="1830324" y="0"/>
                </a:moveTo>
                <a:lnTo>
                  <a:pt x="41910" y="0"/>
                </a:lnTo>
                <a:lnTo>
                  <a:pt x="25717" y="3333"/>
                </a:lnTo>
                <a:lnTo>
                  <a:pt x="12382" y="12382"/>
                </a:lnTo>
                <a:lnTo>
                  <a:pt x="3333" y="25717"/>
                </a:lnTo>
                <a:lnTo>
                  <a:pt x="0" y="41910"/>
                </a:lnTo>
                <a:lnTo>
                  <a:pt x="0" y="210312"/>
                </a:lnTo>
                <a:lnTo>
                  <a:pt x="3333" y="226504"/>
                </a:lnTo>
                <a:lnTo>
                  <a:pt x="12382" y="239839"/>
                </a:lnTo>
                <a:lnTo>
                  <a:pt x="25717" y="248888"/>
                </a:lnTo>
                <a:lnTo>
                  <a:pt x="41910" y="252222"/>
                </a:lnTo>
                <a:lnTo>
                  <a:pt x="1830324" y="252222"/>
                </a:lnTo>
                <a:lnTo>
                  <a:pt x="1846837" y="248888"/>
                </a:lnTo>
                <a:lnTo>
                  <a:pt x="1860137" y="239839"/>
                </a:lnTo>
                <a:lnTo>
                  <a:pt x="1869007" y="226504"/>
                </a:lnTo>
                <a:lnTo>
                  <a:pt x="1872233" y="210312"/>
                </a:lnTo>
                <a:lnTo>
                  <a:pt x="1872233" y="41910"/>
                </a:lnTo>
                <a:lnTo>
                  <a:pt x="1869007" y="25717"/>
                </a:lnTo>
                <a:lnTo>
                  <a:pt x="1860137" y="12382"/>
                </a:lnTo>
                <a:lnTo>
                  <a:pt x="1846837" y="3333"/>
                </a:lnTo>
                <a:lnTo>
                  <a:pt x="1830324" y="0"/>
                </a:lnTo>
                <a:close/>
              </a:path>
            </a:pathLst>
          </a:custGeom>
          <a:solidFill>
            <a:srgbClr val="FE8637"/>
          </a:solidFill>
        </p:spPr>
        <p:txBody>
          <a:bodyPr wrap="square" lIns="0" tIns="0" rIns="0" bIns="0" rtlCol="0"/>
          <a:lstStyle/>
          <a:p>
            <a:endParaRPr/>
          </a:p>
        </p:txBody>
      </p:sp>
      <p:sp>
        <p:nvSpPr>
          <p:cNvPr id="7" name="object 31"/>
          <p:cNvSpPr txBox="1"/>
          <p:nvPr/>
        </p:nvSpPr>
        <p:spPr>
          <a:xfrm>
            <a:off x="1230906" y="4476081"/>
            <a:ext cx="4907946" cy="382156"/>
          </a:xfrm>
          <a:prstGeom prst="rect">
            <a:avLst/>
          </a:prstGeom>
        </p:spPr>
        <p:txBody>
          <a:bodyPr vert="horz" wrap="square" lIns="0" tIns="12700" rIns="0" bIns="0" rtlCol="0">
            <a:spAutoFit/>
          </a:bodyPr>
          <a:lstStyle/>
          <a:p>
            <a:pPr>
              <a:lnSpc>
                <a:spcPct val="100000"/>
              </a:lnSpc>
              <a:spcBef>
                <a:spcPts val="100"/>
              </a:spcBef>
            </a:pPr>
            <a:r>
              <a:rPr sz="2400" b="1" dirty="0" err="1">
                <a:solidFill>
                  <a:srgbClr val="FFFFFF"/>
                </a:solidFill>
                <a:latin typeface="微軟正黑體" panose="020B0604030504040204" pitchFamily="34" charset="-120"/>
                <a:ea typeface="微軟正黑體" panose="020B0604030504040204" pitchFamily="34" charset="-120"/>
                <a:cs typeface="Droid Sans Fallback"/>
              </a:rPr>
              <a:t>以上作業大約在五月底、</a:t>
            </a:r>
            <a:r>
              <a:rPr sz="2400" b="1" dirty="0" err="1" smtClean="0">
                <a:solidFill>
                  <a:srgbClr val="FFFFFF"/>
                </a:solidFill>
                <a:latin typeface="微軟正黑體" panose="020B0604030504040204" pitchFamily="34" charset="-120"/>
                <a:ea typeface="微軟正黑體" panose="020B0604030504040204" pitchFamily="34" charset="-120"/>
                <a:cs typeface="Droid Sans Fallback"/>
              </a:rPr>
              <a:t>六月</a:t>
            </a:r>
            <a:r>
              <a:rPr lang="zh-TW" altLang="en-US" sz="2400" b="1" dirty="0" smtClean="0">
                <a:solidFill>
                  <a:srgbClr val="FFFFFF"/>
                </a:solidFill>
                <a:latin typeface="微軟正黑體" panose="020B0604030504040204" pitchFamily="34" charset="-120"/>
                <a:ea typeface="微軟正黑體" panose="020B0604030504040204" pitchFamily="34" charset="-120"/>
                <a:cs typeface="Droid Sans Fallback"/>
              </a:rPr>
              <a:t>中之前</a:t>
            </a:r>
            <a:endParaRPr sz="2400" b="1" dirty="0">
              <a:latin typeface="微軟正黑體" panose="020B0604030504040204" pitchFamily="34" charset="-120"/>
              <a:ea typeface="微軟正黑體" panose="020B0604030504040204" pitchFamily="34" charset="-120"/>
              <a:cs typeface="Droid Sans Fallback"/>
            </a:endParaRPr>
          </a:p>
        </p:txBody>
      </p:sp>
      <p:grpSp>
        <p:nvGrpSpPr>
          <p:cNvPr id="8" name="群組 7"/>
          <p:cNvGrpSpPr/>
          <p:nvPr/>
        </p:nvGrpSpPr>
        <p:grpSpPr>
          <a:xfrm>
            <a:off x="635580" y="3147212"/>
            <a:ext cx="10698168" cy="3542171"/>
            <a:chOff x="635580" y="3147212"/>
            <a:chExt cx="10698168" cy="3542171"/>
          </a:xfrm>
        </p:grpSpPr>
        <p:pic>
          <p:nvPicPr>
            <p:cNvPr id="9" name="图片 3">
              <a:extLst>
                <a:ext uri="{FF2B5EF4-FFF2-40B4-BE49-F238E27FC236}">
                  <a16:creationId xmlns="" xmlns:a16="http://schemas.microsoft.com/office/drawing/2014/main" id="{34DE8CAF-E92D-405B-A4B5-0DE180677C8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630360" y="3147212"/>
              <a:ext cx="2703388" cy="3037020"/>
            </a:xfrm>
            <a:prstGeom prst="rect">
              <a:avLst/>
            </a:prstGeom>
          </p:spPr>
        </p:pic>
        <p:pic>
          <p:nvPicPr>
            <p:cNvPr id="10" name="图片 6">
              <a:extLst>
                <a:ext uri="{FF2B5EF4-FFF2-40B4-BE49-F238E27FC236}">
                  <a16:creationId xmlns="" xmlns:a16="http://schemas.microsoft.com/office/drawing/2014/main" id="{B86F5CC1-C6B8-4B9A-B5EF-0A5C87B4300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35580" y="5363388"/>
              <a:ext cx="10394581" cy="1325995"/>
            </a:xfrm>
            <a:prstGeom prst="rect">
              <a:avLst/>
            </a:prstGeom>
          </p:spPr>
        </p:pic>
      </p:grpSp>
      <p:sp>
        <p:nvSpPr>
          <p:cNvPr id="11" name="矩形 10"/>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3755154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065212" y="143927"/>
            <a:ext cx="10058402" cy="822158"/>
          </a:xfrm>
        </p:spPr>
        <p:txBody>
          <a:bodyPr>
            <a:normAutofit/>
          </a:bodyPr>
          <a:lstStyle/>
          <a:p>
            <a:r>
              <a:rPr lang="zh-TW" altLang="en-US" sz="4800" b="1" dirty="0">
                <a:latin typeface="微軟正黑體" panose="020B0604030504040204" pitchFamily="34" charset="-120"/>
                <a:ea typeface="微軟正黑體" panose="020B0604030504040204" pitchFamily="34" charset="-120"/>
              </a:rPr>
              <a:t>開始配課或排課前事先所蒐集的資料</a:t>
            </a:r>
          </a:p>
        </p:txBody>
      </p:sp>
      <p:sp>
        <p:nvSpPr>
          <p:cNvPr id="3" name="內容版面配置區 2"/>
          <p:cNvSpPr>
            <a:spLocks noGrp="1"/>
          </p:cNvSpPr>
          <p:nvPr>
            <p:ph idx="1"/>
          </p:nvPr>
        </p:nvSpPr>
        <p:spPr>
          <a:xfrm>
            <a:off x="39311" y="1071921"/>
            <a:ext cx="12476748" cy="4531889"/>
          </a:xfrm>
        </p:spPr>
        <p:txBody>
          <a:bodyPr>
            <a:noAutofit/>
          </a:bodyPr>
          <a:lstStyle/>
          <a:p>
            <a:pPr marL="376555" indent="-137160">
              <a:spcBef>
                <a:spcPts val="600"/>
              </a:spcBef>
              <a:buClr>
                <a:srgbClr val="FE8637"/>
              </a:buClr>
              <a:buSzPct val="70833"/>
              <a:buFont typeface="Wingdings"/>
              <a:buChar char=""/>
              <a:tabLst>
                <a:tab pos="377190" algn="l"/>
              </a:tabLst>
            </a:pPr>
            <a:r>
              <a:rPr lang="zh-TW" altLang="en-US" sz="2600" dirty="0" smtClean="0">
                <a:latin typeface="微軟正黑體" panose="020B0604030504040204" pitchFamily="34" charset="-120"/>
                <a:ea typeface="微軟正黑體" panose="020B0604030504040204" pitchFamily="34" charset="-120"/>
                <a:cs typeface="Noto Sans Mono CJK JP Regular"/>
              </a:rPr>
              <a:t>因發展學校特色或其他專案原因而</a:t>
            </a:r>
            <a:r>
              <a:rPr lang="zh-TW" altLang="en-US" sz="2600" dirty="0">
                <a:latin typeface="微軟正黑體" panose="020B0604030504040204" pitchFamily="34" charset="-120"/>
                <a:ea typeface="微軟正黑體" panose="020B0604030504040204" pitchFamily="34" charset="-120"/>
                <a:cs typeface="Noto Sans Mono CJK JP Regular"/>
              </a:rPr>
              <a:t>減課的教師，所減之授課科目</a:t>
            </a:r>
          </a:p>
          <a:p>
            <a:pPr marL="376555" indent="-137160">
              <a:spcBef>
                <a:spcPts val="600"/>
              </a:spcBef>
              <a:buClr>
                <a:srgbClr val="FE8637"/>
              </a:buClr>
              <a:buSzPct val="70833"/>
              <a:buFont typeface="Wingdings"/>
              <a:buChar char=""/>
              <a:tabLst>
                <a:tab pos="377190" algn="l"/>
              </a:tabLst>
            </a:pPr>
            <a:r>
              <a:rPr lang="zh-TW" altLang="en-US" sz="2600" dirty="0">
                <a:latin typeface="微軟正黑體" panose="020B0604030504040204" pitchFamily="34" charset="-120"/>
                <a:ea typeface="微軟正黑體" panose="020B0604030504040204" pitchFamily="34" charset="-120"/>
                <a:cs typeface="Noto Sans Mono CJK JP Regular"/>
              </a:rPr>
              <a:t>確認每位教師</a:t>
            </a:r>
            <a:r>
              <a:rPr lang="zh-TW" altLang="en-US" sz="2600" dirty="0" smtClean="0">
                <a:latin typeface="微軟正黑體" panose="020B0604030504040204" pitchFamily="34" charset="-120"/>
                <a:ea typeface="微軟正黑體" panose="020B0604030504040204" pitchFamily="34" charset="-120"/>
                <a:cs typeface="Noto Sans Mono CJK JP Regular"/>
              </a:rPr>
              <a:t>「回兼」</a:t>
            </a:r>
            <a:r>
              <a:rPr lang="zh-TW" altLang="en-US" sz="2600" dirty="0">
                <a:latin typeface="微軟正黑體" panose="020B0604030504040204" pitchFamily="34" charset="-120"/>
                <a:ea typeface="微軟正黑體" panose="020B0604030504040204" pitchFamily="34" charset="-120"/>
                <a:cs typeface="Noto Sans Mono CJK JP Regular"/>
              </a:rPr>
              <a:t>節數及科目</a:t>
            </a:r>
          </a:p>
          <a:p>
            <a:pPr marL="376555" indent="-137160">
              <a:spcBef>
                <a:spcPts val="600"/>
              </a:spcBef>
              <a:buClr>
                <a:srgbClr val="FE8637"/>
              </a:buClr>
              <a:buSzPct val="70833"/>
              <a:buFont typeface="Wingdings"/>
              <a:buChar char=""/>
              <a:tabLst>
                <a:tab pos="377190" algn="l"/>
              </a:tabLst>
            </a:pPr>
            <a:r>
              <a:rPr lang="zh-TW" altLang="en-US" sz="2600" dirty="0">
                <a:latin typeface="微軟正黑體" panose="020B0604030504040204" pitchFamily="34" charset="-120"/>
                <a:ea typeface="微軟正黑體" panose="020B0604030504040204" pitchFamily="34" charset="-120"/>
                <a:cs typeface="Noto Sans Mono CJK JP Regular"/>
              </a:rPr>
              <a:t>蒐集各處室需求（例如：游泳課</a:t>
            </a:r>
            <a:r>
              <a:rPr lang="en-US" altLang="zh-TW" sz="2600" dirty="0">
                <a:latin typeface="微軟正黑體" panose="020B0604030504040204" pitchFamily="34" charset="-120"/>
                <a:ea typeface="微軟正黑體" panose="020B0604030504040204" pitchFamily="34" charset="-120"/>
                <a:cs typeface="Noto Sans Mono CJK JP Regular"/>
              </a:rPr>
              <a:t>…</a:t>
            </a:r>
            <a:r>
              <a:rPr lang="zh-TW" altLang="en-US" sz="2600" dirty="0">
                <a:latin typeface="微軟正黑體" panose="020B0604030504040204" pitchFamily="34" charset="-120"/>
                <a:ea typeface="微軟正黑體" panose="020B0604030504040204" pitchFamily="34" charset="-120"/>
                <a:cs typeface="Noto Sans Mono CJK JP Regular"/>
              </a:rPr>
              <a:t>）</a:t>
            </a:r>
            <a:r>
              <a:rPr lang="en-US" altLang="zh-TW" sz="2600" dirty="0">
                <a:latin typeface="微軟正黑體" panose="020B0604030504040204" pitchFamily="34" charset="-120"/>
                <a:ea typeface="微軟正黑體" panose="020B0604030504040204" pitchFamily="34" charset="-120"/>
                <a:cs typeface="Noto Sans Mono CJK JP Regular"/>
              </a:rPr>
              <a:t>----</a:t>
            </a:r>
            <a:r>
              <a:rPr lang="zh-TW" altLang="en-US" sz="2600" dirty="0">
                <a:latin typeface="微軟正黑體" panose="020B0604030504040204" pitchFamily="34" charset="-120"/>
                <a:ea typeface="微軟正黑體" panose="020B0604030504040204" pitchFamily="34" charset="-120"/>
                <a:cs typeface="Noto Sans Mono CJK JP Regular"/>
              </a:rPr>
              <a:t>靠經驗及傳承</a:t>
            </a:r>
          </a:p>
          <a:p>
            <a:pPr marL="376555" indent="-137160">
              <a:spcBef>
                <a:spcPts val="600"/>
              </a:spcBef>
              <a:buClr>
                <a:srgbClr val="FE8637"/>
              </a:buClr>
              <a:buSzPct val="70833"/>
              <a:buFont typeface="Wingdings"/>
              <a:buChar char=""/>
              <a:tabLst>
                <a:tab pos="377190" algn="l"/>
              </a:tabLst>
            </a:pPr>
            <a:r>
              <a:rPr lang="zh-TW" altLang="en-US" sz="2600" dirty="0">
                <a:latin typeface="微軟正黑體" panose="020B0604030504040204" pitchFamily="34" charset="-120"/>
                <a:ea typeface="微軟正黑體" panose="020B0604030504040204" pitchFamily="34" charset="-120"/>
                <a:cs typeface="Noto Sans Mono CJK JP Regular"/>
              </a:rPr>
              <a:t>各學年</a:t>
            </a:r>
            <a:r>
              <a:rPr lang="en-US" altLang="zh-TW" sz="2600" dirty="0">
                <a:latin typeface="微軟正黑體" panose="020B0604030504040204" pitchFamily="34" charset="-120"/>
                <a:ea typeface="微軟正黑體" panose="020B0604030504040204" pitchFamily="34" charset="-120"/>
                <a:cs typeface="Noto Sans Mono CJK JP Regular"/>
              </a:rPr>
              <a:t>/</a:t>
            </a:r>
            <a:r>
              <a:rPr lang="zh-TW" altLang="en-US" sz="2600" dirty="0">
                <a:latin typeface="微軟正黑體" panose="020B0604030504040204" pitchFamily="34" charset="-120"/>
                <a:ea typeface="微軟正黑體" panose="020B0604030504040204" pitchFamily="34" charset="-120"/>
                <a:cs typeface="Noto Sans Mono CJK JP Regular"/>
              </a:rPr>
              <a:t>老師的排課特殊需求表</a:t>
            </a:r>
          </a:p>
          <a:p>
            <a:pPr marL="376555" indent="-137160">
              <a:spcBef>
                <a:spcPts val="600"/>
              </a:spcBef>
              <a:buClr>
                <a:srgbClr val="FE8637"/>
              </a:buClr>
              <a:buSzPct val="70833"/>
              <a:buFont typeface="Wingdings"/>
              <a:buChar char=""/>
              <a:tabLst>
                <a:tab pos="377190" algn="l"/>
              </a:tabLst>
            </a:pPr>
            <a:r>
              <a:rPr lang="zh-TW" altLang="en-US" sz="2600" dirty="0">
                <a:latin typeface="微軟正黑體" panose="020B0604030504040204" pitchFamily="34" charset="-120"/>
                <a:ea typeface="微軟正黑體" panose="020B0604030504040204" pitchFamily="34" charset="-120"/>
                <a:cs typeface="Noto Sans Mono CJK JP Regular"/>
              </a:rPr>
              <a:t>其他要蒐集的</a:t>
            </a:r>
            <a:r>
              <a:rPr lang="zh-TW" altLang="en-US" sz="2600" dirty="0" smtClean="0">
                <a:latin typeface="微軟正黑體" panose="020B0604030504040204" pitchFamily="34" charset="-120"/>
                <a:ea typeface="微軟正黑體" panose="020B0604030504040204" pitchFamily="34" charset="-120"/>
                <a:cs typeface="Noto Sans Mono CJK JP Regular"/>
              </a:rPr>
              <a:t>資料</a:t>
            </a:r>
          </a:p>
          <a:p>
            <a:pPr marL="559435" lvl="1" indent="-137160">
              <a:lnSpc>
                <a:spcPts val="2500"/>
              </a:lnSpc>
              <a:spcBef>
                <a:spcPts val="600"/>
              </a:spcBef>
              <a:buClr>
                <a:srgbClr val="FE8637"/>
              </a:buClr>
              <a:buSzPct val="80952"/>
              <a:buFont typeface="Arial"/>
              <a:buChar char=""/>
              <a:tabLst>
                <a:tab pos="560070" algn="l"/>
              </a:tabLst>
            </a:pPr>
            <a:r>
              <a:rPr lang="zh-TW" altLang="en-US" sz="2600" dirty="0" smtClean="0">
                <a:latin typeface="微軟正黑體" panose="020B0604030504040204" pitchFamily="34" charset="-120"/>
                <a:ea typeface="微軟正黑體" panose="020B0604030504040204" pitchFamily="34" charset="-120"/>
                <a:cs typeface="Noto Sans Mono CJK JP Regular"/>
              </a:rPr>
              <a:t>本土語言教師及外聘教師可以到校上課的時間</a:t>
            </a:r>
          </a:p>
          <a:p>
            <a:pPr marL="559435" lvl="1" indent="-137160">
              <a:lnSpc>
                <a:spcPts val="2500"/>
              </a:lnSpc>
              <a:spcBef>
                <a:spcPts val="600"/>
              </a:spcBef>
              <a:buClr>
                <a:srgbClr val="FE8637"/>
              </a:buClr>
              <a:buSzPct val="80952"/>
              <a:buFont typeface="Arial"/>
              <a:buChar char=""/>
              <a:tabLst>
                <a:tab pos="560070" algn="l"/>
              </a:tabLst>
            </a:pPr>
            <a:r>
              <a:rPr lang="zh-TW" altLang="en-US" sz="2600" dirty="0" smtClean="0">
                <a:latin typeface="微軟正黑體" panose="020B0604030504040204" pitchFamily="34" charset="-120"/>
                <a:ea typeface="微軟正黑體" panose="020B0604030504040204" pitchFamily="34" charset="-120"/>
                <a:cs typeface="Noto Sans Mono CJK JP Regular"/>
              </a:rPr>
              <a:t>科</a:t>
            </a:r>
            <a:r>
              <a:rPr lang="zh-TW" altLang="en-US" sz="2600" dirty="0">
                <a:latin typeface="微軟正黑體" panose="020B0604030504040204" pitchFamily="34" charset="-120"/>
                <a:ea typeface="微軟正黑體" panose="020B0604030504040204" pitchFamily="34" charset="-120"/>
                <a:cs typeface="Noto Sans Mono CJK JP Regular"/>
              </a:rPr>
              <a:t>任教師共用專科教室</a:t>
            </a:r>
          </a:p>
          <a:p>
            <a:pPr marL="559435" marR="252729" lvl="1" indent="-137160">
              <a:lnSpc>
                <a:spcPts val="2500"/>
              </a:lnSpc>
              <a:spcBef>
                <a:spcPts val="600"/>
              </a:spcBef>
              <a:buClr>
                <a:srgbClr val="FE8637"/>
              </a:buClr>
              <a:buSzPct val="80952"/>
              <a:buFont typeface="Arial"/>
              <a:buChar char=""/>
              <a:tabLst>
                <a:tab pos="560070" algn="l"/>
              </a:tabLst>
            </a:pPr>
            <a:r>
              <a:rPr lang="zh-TW" altLang="en-US" sz="2600" dirty="0">
                <a:latin typeface="微軟正黑體" panose="020B0604030504040204" pitchFamily="34" charset="-120"/>
                <a:ea typeface="微軟正黑體" panose="020B0604030504040204" pitchFamily="34" charset="-120"/>
                <a:cs typeface="Noto Sans Mono CJK JP Regular"/>
              </a:rPr>
              <a:t>市府規定相關人員共同不排課時間（主任、組長、兼輔教師</a:t>
            </a:r>
            <a:r>
              <a:rPr lang="zh-TW" altLang="en-US" sz="2600" spc="-65" dirty="0">
                <a:latin typeface="微軟正黑體" panose="020B0604030504040204" pitchFamily="34" charset="-120"/>
                <a:ea typeface="微軟正黑體" panose="020B0604030504040204" pitchFamily="34" charset="-120"/>
                <a:cs typeface="Noto Sans Mono CJK JP Regular"/>
              </a:rPr>
              <a:t>、 </a:t>
            </a:r>
            <a:r>
              <a:rPr lang="zh-TW" altLang="en-US" sz="2600" dirty="0">
                <a:latin typeface="微軟正黑體" panose="020B0604030504040204" pitchFamily="34" charset="-120"/>
                <a:ea typeface="微軟正黑體" panose="020B0604030504040204" pitchFamily="34" charset="-120"/>
                <a:cs typeface="Noto Sans Mono CJK JP Regular"/>
              </a:rPr>
              <a:t>輔導團</a:t>
            </a:r>
            <a:r>
              <a:rPr lang="en-US" altLang="zh-TW" sz="2600" dirty="0">
                <a:latin typeface="微軟正黑體" panose="020B0604030504040204" pitchFamily="34" charset="-120"/>
                <a:ea typeface="微軟正黑體" panose="020B0604030504040204" pitchFamily="34" charset="-120"/>
                <a:cs typeface="Noto Sans Mono CJK JP Regular"/>
              </a:rPr>
              <a:t>…</a:t>
            </a:r>
            <a:r>
              <a:rPr lang="zh-TW" altLang="en-US" sz="2600" dirty="0">
                <a:latin typeface="微軟正黑體" panose="020B0604030504040204" pitchFamily="34" charset="-120"/>
                <a:ea typeface="微軟正黑體" panose="020B0604030504040204" pitchFamily="34" charset="-120"/>
                <a:cs typeface="Noto Sans Mono CJK JP Regular"/>
              </a:rPr>
              <a:t>等）</a:t>
            </a:r>
          </a:p>
          <a:p>
            <a:pPr marL="559435" lvl="1" indent="-137160">
              <a:lnSpc>
                <a:spcPts val="2500"/>
              </a:lnSpc>
              <a:spcBef>
                <a:spcPts val="600"/>
              </a:spcBef>
              <a:buClr>
                <a:srgbClr val="FE8637"/>
              </a:buClr>
              <a:buSzPct val="80952"/>
              <a:buFont typeface="Arial"/>
              <a:buChar char=""/>
              <a:tabLst>
                <a:tab pos="560070" algn="l"/>
              </a:tabLst>
            </a:pPr>
            <a:r>
              <a:rPr lang="zh-TW" altLang="en-US" sz="2600" dirty="0">
                <a:latin typeface="微軟正黑體" panose="020B0604030504040204" pitchFamily="34" charset="-120"/>
                <a:ea typeface="微軟正黑體" panose="020B0604030504040204" pitchFamily="34" charset="-120"/>
                <a:cs typeface="Noto Sans Mono CJK JP Regular"/>
              </a:rPr>
              <a:t>主管會議時間、擴大行政會議時間</a:t>
            </a:r>
          </a:p>
          <a:p>
            <a:pPr marL="559435" lvl="1" indent="-137160">
              <a:lnSpc>
                <a:spcPts val="2500"/>
              </a:lnSpc>
              <a:spcBef>
                <a:spcPts val="600"/>
              </a:spcBef>
              <a:buClr>
                <a:srgbClr val="FE8637"/>
              </a:buClr>
              <a:buSzPct val="80952"/>
              <a:buFont typeface="Arial"/>
              <a:buChar char=""/>
              <a:tabLst>
                <a:tab pos="560070" algn="l"/>
              </a:tabLst>
            </a:pPr>
            <a:r>
              <a:rPr lang="zh-TW" altLang="en-US" sz="2600" u="sng" dirty="0">
                <a:uFill>
                  <a:solidFill>
                    <a:srgbClr val="000000"/>
                  </a:solidFill>
                </a:uFill>
                <a:latin typeface="微軟正黑體" panose="020B0604030504040204" pitchFamily="34" charset="-120"/>
                <a:ea typeface="微軟正黑體" panose="020B0604030504040204" pitchFamily="34" charset="-120"/>
                <a:cs typeface="Noto Sans CJK JP Regular"/>
              </a:rPr>
              <a:t>校內資源班排課需求課表</a:t>
            </a:r>
            <a:endParaRPr lang="zh-TW" altLang="en-US" sz="2600" dirty="0">
              <a:latin typeface="微軟正黑體" panose="020B0604030504040204" pitchFamily="34" charset="-120"/>
              <a:ea typeface="微軟正黑體" panose="020B0604030504040204" pitchFamily="34" charset="-120"/>
              <a:cs typeface="Noto Sans CJK JP Regular"/>
            </a:endParaRPr>
          </a:p>
          <a:p>
            <a:pPr marL="559435" marR="319405" lvl="1" indent="-137160">
              <a:lnSpc>
                <a:spcPts val="2500"/>
              </a:lnSpc>
              <a:spcBef>
                <a:spcPts val="600"/>
              </a:spcBef>
              <a:buClr>
                <a:srgbClr val="FE8637"/>
              </a:buClr>
              <a:buSzPct val="80952"/>
              <a:buFont typeface="Arial"/>
              <a:buChar char=""/>
              <a:tabLst>
                <a:tab pos="560070" algn="l"/>
              </a:tabLst>
            </a:pPr>
            <a:r>
              <a:rPr lang="zh-TW" altLang="en-US" sz="2600" spc="-5" dirty="0">
                <a:latin typeface="微軟正黑體" panose="020B0604030504040204" pitchFamily="34" charset="-120"/>
                <a:ea typeface="微軟正黑體" panose="020B0604030504040204" pitchFamily="34" charset="-120"/>
                <a:cs typeface="Noto Sans Mono CJK JP Regular"/>
              </a:rPr>
              <a:t>其他教師需求</a:t>
            </a:r>
            <a:r>
              <a:rPr lang="en-US" altLang="zh-TW" sz="2600" spc="-5" dirty="0" smtClean="0">
                <a:latin typeface="微軟正黑體" panose="020B0604030504040204" pitchFamily="34" charset="-120"/>
                <a:ea typeface="微軟正黑體" panose="020B0604030504040204" pitchFamily="34" charset="-120"/>
                <a:cs typeface="Noto Sans Mono CJK JP Regular"/>
              </a:rPr>
              <a:t>--</a:t>
            </a:r>
            <a:r>
              <a:rPr lang="zh-TW" altLang="en-US" sz="2600" spc="-5" dirty="0" smtClean="0">
                <a:latin typeface="微軟正黑體" panose="020B0604030504040204" pitchFamily="34" charset="-120"/>
                <a:ea typeface="微軟正黑體" panose="020B0604030504040204" pitchFamily="34" charset="-120"/>
                <a:cs typeface="Noto Sans Mono CJK JP Regular"/>
              </a:rPr>
              <a:t>除非必要</a:t>
            </a:r>
            <a:r>
              <a:rPr lang="zh-TW" altLang="en-US" sz="2600" dirty="0">
                <a:latin typeface="微軟正黑體" panose="020B0604030504040204" pitchFamily="34" charset="-120"/>
                <a:ea typeface="微軟正黑體" panose="020B0604030504040204" pitchFamily="34" charset="-120"/>
                <a:cs typeface="Noto Sans Mono CJK JP Regular"/>
              </a:rPr>
              <a:t>否則當作不知道</a:t>
            </a:r>
            <a:endParaRPr lang="en-US" altLang="zh-TW" sz="2600" spc="-5" dirty="0" smtClean="0">
              <a:latin typeface="微軟正黑體" panose="020B0604030504040204" pitchFamily="34" charset="-120"/>
              <a:ea typeface="微軟正黑體" panose="020B0604030504040204" pitchFamily="34" charset="-120"/>
              <a:cs typeface="Noto Sans Mono CJK JP Regular"/>
            </a:endParaRPr>
          </a:p>
          <a:p>
            <a:pPr marL="422275" marR="319405" lvl="1" indent="0">
              <a:lnSpc>
                <a:spcPts val="2500"/>
              </a:lnSpc>
              <a:spcBef>
                <a:spcPts val="600"/>
              </a:spcBef>
              <a:buClr>
                <a:srgbClr val="FE8637"/>
              </a:buClr>
              <a:buSzPct val="80952"/>
              <a:buNone/>
              <a:tabLst>
                <a:tab pos="560070" algn="l"/>
              </a:tabLst>
            </a:pPr>
            <a:r>
              <a:rPr lang="zh-TW" altLang="en-US" sz="2600" spc="-5" dirty="0" smtClean="0">
                <a:latin typeface="微軟正黑體" panose="020B0604030504040204" pitchFamily="34" charset="-120"/>
                <a:ea typeface="微軟正黑體" panose="020B0604030504040204" pitchFamily="34" charset="-120"/>
                <a:cs typeface="Noto Sans Mono CJK JP Regular"/>
              </a:rPr>
              <a:t>（</a:t>
            </a:r>
            <a:r>
              <a:rPr lang="zh-TW" altLang="en-US" sz="2600" spc="-5" dirty="0">
                <a:latin typeface="微軟正黑體" panose="020B0604030504040204" pitchFamily="34" charset="-120"/>
                <a:ea typeface="微軟正黑體" panose="020B0604030504040204" pitchFamily="34" charset="-120"/>
                <a:cs typeface="Noto Sans Mono CJK JP Regular"/>
              </a:rPr>
              <a:t>例如：教師讀研究所需要的排</a:t>
            </a:r>
            <a:r>
              <a:rPr lang="zh-TW" altLang="en-US" sz="2600" spc="-5" dirty="0" smtClean="0">
                <a:latin typeface="微軟正黑體" panose="020B0604030504040204" pitchFamily="34" charset="-120"/>
                <a:ea typeface="微軟正黑體" panose="020B0604030504040204" pitchFamily="34" charset="-120"/>
                <a:cs typeface="Noto Sans Mono CJK JP Regular"/>
              </a:rPr>
              <a:t>課</a:t>
            </a:r>
            <a:r>
              <a:rPr lang="zh-TW" altLang="en-US" sz="2600" dirty="0" smtClean="0">
                <a:latin typeface="微軟正黑體" panose="020B0604030504040204" pitchFamily="34" charset="-120"/>
                <a:ea typeface="微軟正黑體" panose="020B0604030504040204" pitchFamily="34" charset="-120"/>
                <a:cs typeface="Noto Sans Mono CJK JP Regular"/>
              </a:rPr>
              <a:t>協助）</a:t>
            </a:r>
            <a:endParaRPr lang="zh-TW" altLang="en-US" sz="2600" dirty="0">
              <a:latin typeface="微軟正黑體" panose="020B0604030504040204" pitchFamily="34" charset="-120"/>
              <a:ea typeface="微軟正黑體" panose="020B0604030504040204" pitchFamily="34" charset="-120"/>
              <a:cs typeface="Noto Sans Mono CJK JP Regular"/>
            </a:endParaRPr>
          </a:p>
          <a:p>
            <a:pPr>
              <a:lnSpc>
                <a:spcPts val="1800"/>
              </a:lnSpc>
              <a:spcBef>
                <a:spcPts val="600"/>
              </a:spcBef>
            </a:pPr>
            <a:endParaRPr lang="zh-TW" altLang="en-US" sz="2600" dirty="0"/>
          </a:p>
        </p:txBody>
      </p:sp>
      <p:sp>
        <p:nvSpPr>
          <p:cNvPr id="4" name="object 29"/>
          <p:cNvSpPr/>
          <p:nvPr/>
        </p:nvSpPr>
        <p:spPr>
          <a:xfrm>
            <a:off x="6587706" y="5954516"/>
            <a:ext cx="5239336" cy="794085"/>
          </a:xfrm>
          <a:custGeom>
            <a:avLst/>
            <a:gdLst/>
            <a:ahLst/>
            <a:cxnLst/>
            <a:rect l="l" t="t" r="r" b="b"/>
            <a:pathLst>
              <a:path w="1872614" h="252729">
                <a:moveTo>
                  <a:pt x="1830324" y="0"/>
                </a:moveTo>
                <a:lnTo>
                  <a:pt x="41910" y="0"/>
                </a:lnTo>
                <a:lnTo>
                  <a:pt x="25717" y="3333"/>
                </a:lnTo>
                <a:lnTo>
                  <a:pt x="12382" y="12382"/>
                </a:lnTo>
                <a:lnTo>
                  <a:pt x="3333" y="25717"/>
                </a:lnTo>
                <a:lnTo>
                  <a:pt x="0" y="41910"/>
                </a:lnTo>
                <a:lnTo>
                  <a:pt x="0" y="210312"/>
                </a:lnTo>
                <a:lnTo>
                  <a:pt x="3333" y="226504"/>
                </a:lnTo>
                <a:lnTo>
                  <a:pt x="12382" y="239839"/>
                </a:lnTo>
                <a:lnTo>
                  <a:pt x="25717" y="248888"/>
                </a:lnTo>
                <a:lnTo>
                  <a:pt x="41910" y="252222"/>
                </a:lnTo>
                <a:lnTo>
                  <a:pt x="1830324" y="252222"/>
                </a:lnTo>
                <a:lnTo>
                  <a:pt x="1846837" y="248888"/>
                </a:lnTo>
                <a:lnTo>
                  <a:pt x="1860137" y="239839"/>
                </a:lnTo>
                <a:lnTo>
                  <a:pt x="1869007" y="226504"/>
                </a:lnTo>
                <a:lnTo>
                  <a:pt x="1872233" y="210312"/>
                </a:lnTo>
                <a:lnTo>
                  <a:pt x="1872233" y="41910"/>
                </a:lnTo>
                <a:lnTo>
                  <a:pt x="1869007" y="25717"/>
                </a:lnTo>
                <a:lnTo>
                  <a:pt x="1860137" y="12382"/>
                </a:lnTo>
                <a:lnTo>
                  <a:pt x="1846837" y="3333"/>
                </a:lnTo>
                <a:lnTo>
                  <a:pt x="1830324" y="0"/>
                </a:lnTo>
                <a:close/>
              </a:path>
            </a:pathLst>
          </a:custGeom>
          <a:solidFill>
            <a:srgbClr val="FE8637"/>
          </a:solidFill>
        </p:spPr>
        <p:txBody>
          <a:bodyPr wrap="square" lIns="0" tIns="0" rIns="0" bIns="0" rtlCol="0"/>
          <a:lstStyle/>
          <a:p>
            <a:endParaRPr/>
          </a:p>
        </p:txBody>
      </p:sp>
      <p:sp>
        <p:nvSpPr>
          <p:cNvPr id="5" name="矩形 4"/>
          <p:cNvSpPr/>
          <p:nvPr/>
        </p:nvSpPr>
        <p:spPr>
          <a:xfrm>
            <a:off x="5414208" y="6120725"/>
            <a:ext cx="6412834" cy="461665"/>
          </a:xfrm>
          <a:prstGeom prst="rect">
            <a:avLst/>
          </a:prstGeom>
        </p:spPr>
        <p:txBody>
          <a:bodyPr wrap="square">
            <a:spAutoFit/>
          </a:bodyPr>
          <a:lstStyle/>
          <a:p>
            <a:pPr marL="1442720">
              <a:lnSpc>
                <a:spcPct val="100000"/>
              </a:lnSpc>
              <a:spcBef>
                <a:spcPts val="190"/>
              </a:spcBef>
            </a:pPr>
            <a:r>
              <a:rPr lang="zh-TW" altLang="en-US" sz="2400" b="1" dirty="0">
                <a:solidFill>
                  <a:srgbClr val="FFFFFF"/>
                </a:solidFill>
                <a:latin typeface="微軟正黑體" panose="020B0604030504040204" pitchFamily="34" charset="-120"/>
                <a:ea typeface="微軟正黑體" panose="020B0604030504040204" pitchFamily="34" charset="-120"/>
                <a:cs typeface="Droid Sans Fallback"/>
              </a:rPr>
              <a:t>以上作業大約在六月</a:t>
            </a:r>
            <a:r>
              <a:rPr lang="zh-TW" altLang="en-US" sz="2400" b="1" dirty="0" smtClean="0">
                <a:solidFill>
                  <a:srgbClr val="FFFFFF"/>
                </a:solidFill>
                <a:latin typeface="微軟正黑體" panose="020B0604030504040204" pitchFamily="34" charset="-120"/>
                <a:ea typeface="微軟正黑體" panose="020B0604030504040204" pitchFamily="34" charset="-120"/>
                <a:cs typeface="Droid Sans Fallback"/>
              </a:rPr>
              <a:t>底</a:t>
            </a:r>
            <a:r>
              <a:rPr lang="zh-TW" altLang="en-US" sz="2400" b="1" dirty="0">
                <a:solidFill>
                  <a:srgbClr val="FFFFFF"/>
                </a:solidFill>
                <a:latin typeface="微軟正黑體" panose="020B0604030504040204" pitchFamily="34" charset="-120"/>
                <a:ea typeface="微軟正黑體" panose="020B0604030504040204" pitchFamily="34" charset="-120"/>
                <a:cs typeface="Droid Sans Fallback"/>
              </a:rPr>
              <a:t>前</a:t>
            </a:r>
            <a:r>
              <a:rPr lang="en-US" altLang="zh-TW" sz="2400" b="1" dirty="0" smtClean="0">
                <a:solidFill>
                  <a:srgbClr val="FFFFFF"/>
                </a:solidFill>
                <a:latin typeface="微軟正黑體" panose="020B0604030504040204" pitchFamily="34" charset="-120"/>
                <a:ea typeface="微軟正黑體" panose="020B0604030504040204" pitchFamily="34" charset="-120"/>
                <a:cs typeface="Droid Sans Fallback"/>
              </a:rPr>
              <a:t>(</a:t>
            </a:r>
            <a:r>
              <a:rPr lang="zh-TW" altLang="en-US" sz="2400" b="1" dirty="0" smtClean="0">
                <a:solidFill>
                  <a:srgbClr val="FFFFFF"/>
                </a:solidFill>
                <a:latin typeface="微軟正黑體" panose="020B0604030504040204" pitchFamily="34" charset="-120"/>
                <a:ea typeface="微軟正黑體" panose="020B0604030504040204" pitchFamily="34" charset="-120"/>
                <a:cs typeface="Droid Sans Fallback"/>
              </a:rPr>
              <a:t>放暑假前</a:t>
            </a:r>
            <a:r>
              <a:rPr lang="en-US" altLang="zh-TW" sz="2400" b="1" dirty="0" smtClean="0">
                <a:solidFill>
                  <a:srgbClr val="FFFFFF"/>
                </a:solidFill>
                <a:latin typeface="微軟正黑體" panose="020B0604030504040204" pitchFamily="34" charset="-120"/>
                <a:ea typeface="微軟正黑體" panose="020B0604030504040204" pitchFamily="34" charset="-120"/>
                <a:cs typeface="Droid Sans Fallback"/>
              </a:rPr>
              <a:t>)</a:t>
            </a:r>
            <a:endParaRPr lang="zh-TW" altLang="en-US" sz="2400" b="1" dirty="0">
              <a:latin typeface="微軟正黑體" panose="020B0604030504040204" pitchFamily="34" charset="-120"/>
              <a:ea typeface="微軟正黑體" panose="020B0604030504040204" pitchFamily="34" charset="-120"/>
              <a:cs typeface="Droid Sans Fallback"/>
            </a:endParaRPr>
          </a:p>
        </p:txBody>
      </p:sp>
      <p:sp>
        <p:nvSpPr>
          <p:cNvPr id="6" name="矩形 5"/>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3358187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675944" y="314325"/>
            <a:ext cx="10058402" cy="838200"/>
          </a:xfrm>
        </p:spPr>
        <p:txBody>
          <a:bodyPr>
            <a:normAutofit/>
          </a:bodyPr>
          <a:lstStyle/>
          <a:p>
            <a:r>
              <a:rPr lang="zh-TW" altLang="en-US" sz="4800" b="1" dirty="0" smtClean="0">
                <a:latin typeface="微軟正黑體" panose="020B0604030504040204" pitchFamily="34" charset="-120"/>
                <a:ea typeface="微軟正黑體" panose="020B0604030504040204" pitchFamily="34" charset="-120"/>
              </a:rPr>
              <a:t>配課</a:t>
            </a:r>
            <a:r>
              <a:rPr lang="en-US" altLang="zh-TW" sz="4800" b="1" dirty="0" smtClean="0">
                <a:latin typeface="微軟正黑體" panose="020B0604030504040204" pitchFamily="34" charset="-120"/>
                <a:ea typeface="微軟正黑體" panose="020B0604030504040204" pitchFamily="34" charset="-120"/>
              </a:rPr>
              <a:t>(</a:t>
            </a:r>
            <a:r>
              <a:rPr lang="zh-TW" altLang="en-US" sz="4800" b="1" dirty="0" smtClean="0">
                <a:latin typeface="微軟正黑體" panose="020B0604030504040204" pitchFamily="34" charset="-120"/>
                <a:ea typeface="微軟正黑體" panose="020B0604030504040204" pitchFamily="34" charset="-120"/>
              </a:rPr>
              <a:t>配科目或班級</a:t>
            </a:r>
            <a:r>
              <a:rPr lang="en-US" altLang="zh-TW" sz="4800" b="1" dirty="0" smtClean="0">
                <a:latin typeface="微軟正黑體" panose="020B0604030504040204" pitchFamily="34" charset="-120"/>
                <a:ea typeface="微軟正黑體" panose="020B0604030504040204" pitchFamily="34" charset="-120"/>
              </a:rPr>
              <a:t>)</a:t>
            </a:r>
            <a:endParaRPr lang="zh-TW" altLang="en-US" sz="4800" b="1" dirty="0">
              <a:latin typeface="微軟正黑體" panose="020B0604030504040204" pitchFamily="34" charset="-120"/>
              <a:ea typeface="微軟正黑體" panose="020B0604030504040204" pitchFamily="34" charset="-120"/>
            </a:endParaRPr>
          </a:p>
        </p:txBody>
      </p:sp>
      <p:sp>
        <p:nvSpPr>
          <p:cNvPr id="4" name="object 21"/>
          <p:cNvSpPr txBox="1"/>
          <p:nvPr/>
        </p:nvSpPr>
        <p:spPr>
          <a:xfrm>
            <a:off x="379413" y="1030705"/>
            <a:ext cx="11430000" cy="6342762"/>
          </a:xfrm>
          <a:prstGeom prst="rect">
            <a:avLst/>
          </a:prstGeom>
        </p:spPr>
        <p:txBody>
          <a:bodyPr vert="horz" wrap="square" lIns="0" tIns="12700" rIns="0" bIns="0" rtlCol="0">
            <a:spAutoFit/>
          </a:bodyPr>
          <a:lstStyle/>
          <a:p>
            <a:pPr>
              <a:lnSpc>
                <a:spcPct val="100000"/>
              </a:lnSpc>
              <a:spcBef>
                <a:spcPts val="1000"/>
              </a:spcBef>
            </a:pPr>
            <a:r>
              <a:rPr sz="2400" spc="2330" dirty="0" smtClean="0">
                <a:latin typeface="Wingdings"/>
                <a:cs typeface="Wingdings"/>
              </a:rPr>
              <a:t></a:t>
            </a:r>
            <a:r>
              <a:rPr sz="2400" b="1" u="sng" spc="5" dirty="0" err="1">
                <a:solidFill>
                  <a:srgbClr val="D2611C"/>
                </a:solidFill>
                <a:uFill>
                  <a:solidFill>
                    <a:srgbClr val="D2611C"/>
                  </a:solidFill>
                </a:uFill>
                <a:latin typeface="微軟正黑體" panose="020B0604030504040204" pitchFamily="34" charset="-120"/>
                <a:ea typeface="微軟正黑體" panose="020B0604030504040204" pitchFamily="34" charset="-120"/>
                <a:cs typeface="Noto Sans Mono CJK JP Regular"/>
              </a:rPr>
              <a:t>配課</a:t>
            </a:r>
            <a:r>
              <a:rPr sz="2400" b="1" spc="-5" dirty="0" err="1">
                <a:latin typeface="微軟正黑體" panose="020B0604030504040204" pitchFamily="34" charset="-120"/>
                <a:ea typeface="微軟正黑體" panose="020B0604030504040204" pitchFamily="34" charset="-120"/>
                <a:cs typeface="Noto Sans Mono CJK JP Regular"/>
              </a:rPr>
              <a:t>-針對行</a:t>
            </a:r>
            <a:r>
              <a:rPr sz="2400" b="1" spc="-10" dirty="0" err="1">
                <a:latin typeface="微軟正黑體" panose="020B0604030504040204" pitchFamily="34" charset="-120"/>
                <a:ea typeface="微軟正黑體" panose="020B0604030504040204" pitchFamily="34" charset="-120"/>
                <a:cs typeface="Noto Sans Mono CJK JP Regular"/>
              </a:rPr>
              <a:t>政</a:t>
            </a:r>
            <a:r>
              <a:rPr sz="2400" b="1" spc="-5" dirty="0" err="1">
                <a:latin typeface="微軟正黑體" panose="020B0604030504040204" pitchFamily="34" charset="-120"/>
                <a:ea typeface="微軟正黑體" panose="020B0604030504040204" pitchFamily="34" charset="-120"/>
                <a:cs typeface="Noto Sans Mono CJK JP Regular"/>
              </a:rPr>
              <a:t>、科</a:t>
            </a:r>
            <a:r>
              <a:rPr sz="2400" b="1" spc="-10" dirty="0" err="1">
                <a:latin typeface="微軟正黑體" panose="020B0604030504040204" pitchFamily="34" charset="-120"/>
                <a:ea typeface="微軟正黑體" panose="020B0604030504040204" pitchFamily="34" charset="-120"/>
                <a:cs typeface="Noto Sans Mono CJK JP Regular"/>
              </a:rPr>
              <a:t>任</a:t>
            </a:r>
            <a:r>
              <a:rPr sz="2400" b="1" spc="-5" dirty="0" smtClean="0">
                <a:latin typeface="微軟正黑體" panose="020B0604030504040204" pitchFamily="34" charset="-120"/>
                <a:ea typeface="微軟正黑體" panose="020B0604030504040204" pitchFamily="34" charset="-120"/>
                <a:cs typeface="Noto Sans Mono CJK JP Regular"/>
              </a:rPr>
              <a:t>、</a:t>
            </a:r>
            <a:r>
              <a:rPr lang="zh-TW" altLang="en-US" sz="2400" b="1" spc="-5" dirty="0" smtClean="0">
                <a:latin typeface="微軟正黑體" panose="020B0604030504040204" pitchFamily="34" charset="-120"/>
                <a:ea typeface="微軟正黑體" panose="020B0604030504040204" pitchFamily="34" charset="-120"/>
                <a:cs typeface="Noto Sans Mono CJK JP Regular"/>
              </a:rPr>
              <a:t>外聘</a:t>
            </a:r>
            <a:r>
              <a:rPr sz="2400" b="1" spc="-5" dirty="0" err="1" smtClean="0">
                <a:latin typeface="微軟正黑體" panose="020B0604030504040204" pitchFamily="34" charset="-120"/>
                <a:ea typeface="微軟正黑體" panose="020B0604030504040204" pitchFamily="34" charset="-120"/>
                <a:cs typeface="Noto Sans Mono CJK JP Regular"/>
              </a:rPr>
              <a:t>鐘</a:t>
            </a:r>
            <a:r>
              <a:rPr sz="2400" b="1" spc="-10" dirty="0" err="1" smtClean="0">
                <a:latin typeface="微軟正黑體" panose="020B0604030504040204" pitchFamily="34" charset="-120"/>
                <a:ea typeface="微軟正黑體" panose="020B0604030504040204" pitchFamily="34" charset="-120"/>
                <a:cs typeface="Noto Sans Mono CJK JP Regular"/>
              </a:rPr>
              <a:t>點</a:t>
            </a:r>
            <a:r>
              <a:rPr sz="2400" b="1" spc="-5" dirty="0" err="1" smtClean="0">
                <a:latin typeface="微軟正黑體" panose="020B0604030504040204" pitchFamily="34" charset="-120"/>
                <a:ea typeface="微軟正黑體" panose="020B0604030504040204" pitchFamily="34" charset="-120"/>
                <a:cs typeface="Noto Sans Mono CJK JP Regular"/>
              </a:rPr>
              <a:t>教師</a:t>
            </a:r>
            <a:r>
              <a:rPr lang="zh-TW" altLang="en-US" sz="2400" b="1" spc="-5" dirty="0" smtClean="0">
                <a:latin typeface="微軟正黑體" panose="020B0604030504040204" pitchFamily="34" charset="-120"/>
                <a:ea typeface="微軟正黑體" panose="020B0604030504040204" pitchFamily="34" charset="-120"/>
                <a:cs typeface="Noto Sans Mono CJK JP Regular"/>
              </a:rPr>
              <a:t>或本語教學支援人員</a:t>
            </a:r>
            <a:endParaRPr sz="2400" b="1" dirty="0">
              <a:latin typeface="微軟正黑體" panose="020B0604030504040204" pitchFamily="34" charset="-120"/>
              <a:ea typeface="微軟正黑體" panose="020B0604030504040204" pitchFamily="34" charset="-120"/>
              <a:cs typeface="Noto Sans Mono CJK JP Regular"/>
            </a:endParaRPr>
          </a:p>
          <a:p>
            <a:pPr>
              <a:lnSpc>
                <a:spcPct val="100000"/>
              </a:lnSpc>
              <a:spcBef>
                <a:spcPts val="1000"/>
              </a:spcBef>
            </a:pPr>
            <a:r>
              <a:rPr sz="2400" spc="2330" dirty="0">
                <a:latin typeface="Wingdings"/>
                <a:cs typeface="Wingdings"/>
              </a:rPr>
              <a:t></a:t>
            </a:r>
            <a:r>
              <a:rPr sz="2400" b="1" spc="5" dirty="0">
                <a:latin typeface="微軟正黑體" panose="020B0604030504040204" pitchFamily="34" charset="-120"/>
                <a:ea typeface="微軟正黑體" panose="020B0604030504040204" pitchFamily="34" charset="-120"/>
                <a:cs typeface="Noto Sans Mono CJK JP Regular"/>
              </a:rPr>
              <a:t>配課</a:t>
            </a:r>
            <a:r>
              <a:rPr sz="2400" b="1" dirty="0">
                <a:latin typeface="微軟正黑體" panose="020B0604030504040204" pitchFamily="34" charset="-120"/>
                <a:ea typeface="微軟正黑體" panose="020B0604030504040204" pitchFamily="34" charset="-120"/>
                <a:cs typeface="Noto Sans Mono CJK JP Regular"/>
              </a:rPr>
              <a:t>方式</a:t>
            </a:r>
            <a:r>
              <a:rPr sz="2400" b="1" spc="-10" dirty="0">
                <a:latin typeface="微軟正黑體" panose="020B0604030504040204" pitchFamily="34" charset="-120"/>
                <a:ea typeface="微軟正黑體" panose="020B0604030504040204" pitchFamily="34" charset="-120"/>
                <a:cs typeface="Noto Sans Mono CJK JP Regular"/>
              </a:rPr>
              <a:t>（</a:t>
            </a:r>
            <a:r>
              <a:rPr sz="2400" b="1" dirty="0">
                <a:latin typeface="微軟正黑體" panose="020B0604030504040204" pitchFamily="34" charset="-120"/>
                <a:ea typeface="微軟正黑體" panose="020B0604030504040204" pitchFamily="34" charset="-120"/>
                <a:cs typeface="Noto Sans Mono CJK JP Regular"/>
              </a:rPr>
              <a:t>各校</a:t>
            </a:r>
            <a:r>
              <a:rPr sz="2400" b="1" spc="-10" dirty="0">
                <a:latin typeface="微軟正黑體" panose="020B0604030504040204" pitchFamily="34" charset="-120"/>
                <a:ea typeface="微軟正黑體" panose="020B0604030504040204" pitchFamily="34" charset="-120"/>
                <a:cs typeface="Noto Sans Mono CJK JP Regular"/>
              </a:rPr>
              <a:t>有</a:t>
            </a:r>
            <a:r>
              <a:rPr sz="2400" b="1" dirty="0">
                <a:latin typeface="微軟正黑體" panose="020B0604030504040204" pitchFamily="34" charset="-120"/>
                <a:ea typeface="微軟正黑體" panose="020B0604030504040204" pitchFamily="34" charset="-120"/>
                <a:cs typeface="Noto Sans Mono CJK JP Regular"/>
              </a:rPr>
              <a:t>不同</a:t>
            </a:r>
            <a:r>
              <a:rPr sz="2400" b="1" spc="-10" dirty="0">
                <a:latin typeface="微軟正黑體" panose="020B0604030504040204" pitchFamily="34" charset="-120"/>
                <a:ea typeface="微軟正黑體" panose="020B0604030504040204" pitchFamily="34" charset="-120"/>
                <a:cs typeface="Noto Sans Mono CJK JP Regular"/>
              </a:rPr>
              <a:t>做</a:t>
            </a:r>
            <a:r>
              <a:rPr sz="2400" b="1" dirty="0">
                <a:latin typeface="微軟正黑體" panose="020B0604030504040204" pitchFamily="34" charset="-120"/>
                <a:ea typeface="微軟正黑體" panose="020B0604030504040204" pitchFamily="34" charset="-120"/>
                <a:cs typeface="Noto Sans Mono CJK JP Regular"/>
              </a:rPr>
              <a:t>法）</a:t>
            </a:r>
          </a:p>
          <a:p>
            <a:pPr marL="137160" indent="-137160">
              <a:lnSpc>
                <a:spcPct val="100000"/>
              </a:lnSpc>
              <a:spcBef>
                <a:spcPts val="1000"/>
              </a:spcBef>
              <a:buClr>
                <a:srgbClr val="FE8637"/>
              </a:buClr>
              <a:buSzPct val="70000"/>
              <a:buFont typeface="Wingdings"/>
              <a:buChar char=""/>
              <a:tabLst>
                <a:tab pos="137160" algn="l"/>
              </a:tabLst>
            </a:pPr>
            <a:r>
              <a:rPr sz="2400" dirty="0">
                <a:latin typeface="微軟正黑體" panose="020B0604030504040204" pitchFamily="34" charset="-120"/>
                <a:ea typeface="微軟正黑體" panose="020B0604030504040204" pitchFamily="34" charset="-120"/>
                <a:cs typeface="Noto Sans Mono CJK JP Regular"/>
              </a:rPr>
              <a:t>考量專</a:t>
            </a:r>
            <a:r>
              <a:rPr sz="2400" spc="-10" dirty="0">
                <a:latin typeface="微軟正黑體" panose="020B0604030504040204" pitchFamily="34" charset="-120"/>
                <a:ea typeface="微軟正黑體" panose="020B0604030504040204" pitchFamily="34" charset="-120"/>
                <a:cs typeface="Noto Sans Mono CJK JP Regular"/>
              </a:rPr>
              <a:t>長</a:t>
            </a:r>
            <a:r>
              <a:rPr sz="2400" dirty="0">
                <a:latin typeface="微軟正黑體" panose="020B0604030504040204" pitchFamily="34" charset="-120"/>
                <a:ea typeface="微軟正黑體" panose="020B0604030504040204" pitchFamily="34" charset="-120"/>
                <a:cs typeface="Noto Sans Mono CJK JP Regular"/>
              </a:rPr>
              <a:t>、</a:t>
            </a:r>
            <a:r>
              <a:rPr sz="2400" spc="-10" dirty="0">
                <a:latin typeface="微軟正黑體" panose="020B0604030504040204" pitchFamily="34" charset="-120"/>
                <a:ea typeface="微軟正黑體" panose="020B0604030504040204" pitchFamily="34" charset="-120"/>
                <a:cs typeface="Noto Sans Mono CJK JP Regular"/>
              </a:rPr>
              <a:t>過</a:t>
            </a:r>
            <a:r>
              <a:rPr sz="2400" dirty="0">
                <a:latin typeface="微軟正黑體" panose="020B0604030504040204" pitchFamily="34" charset="-120"/>
                <a:ea typeface="微軟正黑體" panose="020B0604030504040204" pitchFamily="34" charset="-120"/>
                <a:cs typeface="Noto Sans Mono CJK JP Regular"/>
              </a:rPr>
              <a:t>去經驗</a:t>
            </a:r>
            <a:r>
              <a:rPr sz="2400" spc="-10" dirty="0">
                <a:latin typeface="微軟正黑體" panose="020B0604030504040204" pitchFamily="34" charset="-120"/>
                <a:ea typeface="微軟正黑體" panose="020B0604030504040204" pitchFamily="34" charset="-120"/>
                <a:cs typeface="Noto Sans Mono CJK JP Regular"/>
              </a:rPr>
              <a:t>、</a:t>
            </a:r>
            <a:r>
              <a:rPr sz="2400" dirty="0">
                <a:latin typeface="微軟正黑體" panose="020B0604030504040204" pitchFamily="34" charset="-120"/>
                <a:ea typeface="微軟正黑體" panose="020B0604030504040204" pitchFamily="34" charset="-120"/>
                <a:cs typeface="Noto Sans Mono CJK JP Regular"/>
              </a:rPr>
              <a:t>個</a:t>
            </a:r>
            <a:r>
              <a:rPr sz="2400" spc="-10" dirty="0">
                <a:latin typeface="微軟正黑體" panose="020B0604030504040204" pitchFamily="34" charset="-120"/>
                <a:ea typeface="微軟正黑體" panose="020B0604030504040204" pitchFamily="34" charset="-120"/>
                <a:cs typeface="Noto Sans Mono CJK JP Regular"/>
              </a:rPr>
              <a:t>人</a:t>
            </a:r>
            <a:r>
              <a:rPr sz="2400" dirty="0">
                <a:latin typeface="微軟正黑體" panose="020B0604030504040204" pitchFamily="34" charset="-120"/>
                <a:ea typeface="微軟正黑體" panose="020B0604030504040204" pitchFamily="34" charset="-120"/>
                <a:cs typeface="Noto Sans Mono CJK JP Regular"/>
              </a:rPr>
              <a:t>意願</a:t>
            </a:r>
          </a:p>
          <a:p>
            <a:pPr marL="137160" marR="177165" indent="-137160">
              <a:lnSpc>
                <a:spcPts val="3000"/>
              </a:lnSpc>
              <a:spcBef>
                <a:spcPts val="1000"/>
              </a:spcBef>
              <a:buClr>
                <a:srgbClr val="FE8637"/>
              </a:buClr>
              <a:buSzPct val="70000"/>
              <a:buFont typeface="Wingdings"/>
              <a:buChar char=""/>
              <a:tabLst>
                <a:tab pos="137160" algn="l"/>
              </a:tabLst>
            </a:pPr>
            <a:r>
              <a:rPr sz="2400" dirty="0" err="1" smtClean="0">
                <a:latin typeface="微軟正黑體" panose="020B0604030504040204" pitchFamily="34" charset="-120"/>
                <a:ea typeface="微軟正黑體" panose="020B0604030504040204" pitchFamily="34" charset="-120"/>
                <a:cs typeface="Noto Sans Mono CJK JP Regular"/>
              </a:rPr>
              <a:t>以口頭</a:t>
            </a:r>
            <a:r>
              <a:rPr sz="2400" spc="-10" dirty="0" err="1" smtClean="0">
                <a:latin typeface="微軟正黑體" panose="020B0604030504040204" pitchFamily="34" charset="-120"/>
                <a:ea typeface="微軟正黑體" panose="020B0604030504040204" pitchFamily="34" charset="-120"/>
                <a:cs typeface="Noto Sans Mono CJK JP Regular"/>
              </a:rPr>
              <a:t>徵</a:t>
            </a:r>
            <a:r>
              <a:rPr sz="2400" dirty="0" err="1" smtClean="0">
                <a:latin typeface="微軟正黑體" panose="020B0604030504040204" pitchFamily="34" charset="-120"/>
                <a:ea typeface="微軟正黑體" panose="020B0604030504040204" pitchFamily="34" charset="-120"/>
                <a:cs typeface="Noto Sans Mono CJK JP Regular"/>
              </a:rPr>
              <a:t>詢</a:t>
            </a:r>
            <a:r>
              <a:rPr sz="2400" spc="-10" dirty="0" err="1" smtClean="0">
                <a:latin typeface="微軟正黑體" panose="020B0604030504040204" pitchFamily="34" charset="-120"/>
                <a:ea typeface="微軟正黑體" panose="020B0604030504040204" pitchFamily="34" charset="-120"/>
                <a:cs typeface="Noto Sans Mono CJK JP Regular"/>
              </a:rPr>
              <a:t>方</a:t>
            </a:r>
            <a:r>
              <a:rPr sz="2400" dirty="0" err="1" smtClean="0">
                <a:latin typeface="微軟正黑體" panose="020B0604030504040204" pitchFamily="34" charset="-120"/>
                <a:ea typeface="微軟正黑體" panose="020B0604030504040204" pitchFamily="34" charset="-120"/>
                <a:cs typeface="Noto Sans Mono CJK JP Regular"/>
              </a:rPr>
              <a:t>式詢問</a:t>
            </a:r>
            <a:r>
              <a:rPr sz="2400" spc="-10" dirty="0" err="1" smtClean="0">
                <a:latin typeface="微軟正黑體" panose="020B0604030504040204" pitchFamily="34" charset="-120"/>
                <a:ea typeface="微軟正黑體" panose="020B0604030504040204" pitchFamily="34" charset="-120"/>
                <a:cs typeface="Noto Sans Mono CJK JP Regular"/>
              </a:rPr>
              <a:t>「</a:t>
            </a:r>
            <a:r>
              <a:rPr sz="2400" dirty="0" err="1" smtClean="0">
                <a:latin typeface="微軟正黑體" panose="020B0604030504040204" pitchFamily="34" charset="-120"/>
                <a:ea typeface="微軟正黑體" panose="020B0604030504040204" pitchFamily="34" charset="-120"/>
                <a:cs typeface="Noto Sans Mono CJK JP Regular"/>
              </a:rPr>
              <a:t>行</a:t>
            </a:r>
            <a:r>
              <a:rPr sz="2400" spc="-10" dirty="0" err="1" smtClean="0">
                <a:latin typeface="微軟正黑體" panose="020B0604030504040204" pitchFamily="34" charset="-120"/>
                <a:ea typeface="微軟正黑體" panose="020B0604030504040204" pitchFamily="34" charset="-120"/>
                <a:cs typeface="Noto Sans Mono CJK JP Regular"/>
              </a:rPr>
              <a:t>政</a:t>
            </a:r>
            <a:r>
              <a:rPr sz="2400" dirty="0" err="1" smtClean="0">
                <a:latin typeface="微軟正黑體" panose="020B0604030504040204" pitchFamily="34" charset="-120"/>
                <a:ea typeface="微軟正黑體" panose="020B0604030504040204" pitchFamily="34" charset="-120"/>
                <a:cs typeface="Noto Sans Mono CJK JP Regular"/>
              </a:rPr>
              <a:t>人員」</a:t>
            </a:r>
            <a:r>
              <a:rPr sz="2400" spc="-10" dirty="0" err="1" smtClean="0">
                <a:latin typeface="微軟正黑體" panose="020B0604030504040204" pitchFamily="34" charset="-120"/>
                <a:ea typeface="微軟正黑體" panose="020B0604030504040204" pitchFamily="34" charset="-120"/>
                <a:cs typeface="Noto Sans Mono CJK JP Regular"/>
              </a:rPr>
              <a:t>任</a:t>
            </a:r>
            <a:r>
              <a:rPr sz="2400" dirty="0" err="1" smtClean="0">
                <a:latin typeface="微軟正黑體" panose="020B0604030504040204" pitchFamily="34" charset="-120"/>
                <a:ea typeface="微軟正黑體" panose="020B0604030504040204" pitchFamily="34" charset="-120"/>
                <a:cs typeface="Noto Sans Mono CJK JP Regular"/>
              </a:rPr>
              <a:t>教</a:t>
            </a:r>
            <a:r>
              <a:rPr sz="2400" spc="-10" dirty="0" err="1" smtClean="0">
                <a:latin typeface="微軟正黑體" panose="020B0604030504040204" pitchFamily="34" charset="-120"/>
                <a:ea typeface="微軟正黑體" panose="020B0604030504040204" pitchFamily="34" charset="-120"/>
                <a:cs typeface="Noto Sans Mono CJK JP Regular"/>
              </a:rPr>
              <a:t>領</a:t>
            </a:r>
            <a:r>
              <a:rPr sz="2400" dirty="0" err="1" smtClean="0">
                <a:latin typeface="微軟正黑體" panose="020B0604030504040204" pitchFamily="34" charset="-120"/>
                <a:ea typeface="微軟正黑體" panose="020B0604030504040204" pitchFamily="34" charset="-120"/>
                <a:cs typeface="Noto Sans Mono CJK JP Regular"/>
              </a:rPr>
              <a:t>域（但</a:t>
            </a:r>
            <a:r>
              <a:rPr sz="2400" spc="-10" dirty="0" err="1" smtClean="0">
                <a:latin typeface="微軟正黑體" panose="020B0604030504040204" pitchFamily="34" charset="-120"/>
                <a:ea typeface="微軟正黑體" panose="020B0604030504040204" pitchFamily="34" charset="-120"/>
                <a:cs typeface="Noto Sans Mono CJK JP Regular"/>
              </a:rPr>
              <a:t>其</a:t>
            </a:r>
            <a:r>
              <a:rPr sz="2400" dirty="0" err="1" smtClean="0">
                <a:latin typeface="微軟正黑體" panose="020B0604030504040204" pitchFamily="34" charset="-120"/>
                <a:ea typeface="微軟正黑體" panose="020B0604030504040204" pitchFamily="34" charset="-120"/>
                <a:cs typeface="Noto Sans Mono CJK JP Regular"/>
              </a:rPr>
              <a:t>實</a:t>
            </a:r>
            <a:r>
              <a:rPr sz="2400" spc="-10" dirty="0" err="1" smtClean="0">
                <a:latin typeface="微軟正黑體" panose="020B0604030504040204" pitchFamily="34" charset="-120"/>
                <a:ea typeface="微軟正黑體" panose="020B0604030504040204" pitchFamily="34" charset="-120"/>
                <a:cs typeface="Noto Sans Mono CJK JP Regular"/>
              </a:rPr>
              <a:t>自</a:t>
            </a:r>
            <a:r>
              <a:rPr sz="2400" dirty="0" err="1" smtClean="0">
                <a:latin typeface="微軟正黑體" panose="020B0604030504040204" pitchFamily="34" charset="-120"/>
                <a:ea typeface="微軟正黑體" panose="020B0604030504040204" pitchFamily="34" charset="-120"/>
                <a:cs typeface="Noto Sans Mono CJK JP Regular"/>
              </a:rPr>
              <a:t>己心中</a:t>
            </a:r>
            <a:r>
              <a:rPr sz="2400" spc="-10" dirty="0" err="1" smtClean="0">
                <a:latin typeface="微軟正黑體" panose="020B0604030504040204" pitchFamily="34" charset="-120"/>
                <a:ea typeface="微軟正黑體" panose="020B0604030504040204" pitchFamily="34" charset="-120"/>
                <a:cs typeface="Noto Sans Mono CJK JP Regular"/>
              </a:rPr>
              <a:t>已</a:t>
            </a:r>
            <a:r>
              <a:rPr sz="2400" dirty="0" err="1" smtClean="0">
                <a:latin typeface="微軟正黑體" panose="020B0604030504040204" pitchFamily="34" charset="-120"/>
                <a:ea typeface="微軟正黑體" panose="020B0604030504040204" pitchFamily="34" charset="-120"/>
                <a:cs typeface="Noto Sans Mono CJK JP Regular"/>
              </a:rPr>
              <a:t>經</a:t>
            </a:r>
            <a:r>
              <a:rPr sz="2400" dirty="0" smtClean="0">
                <a:latin typeface="微軟正黑體" panose="020B0604030504040204" pitchFamily="34" charset="-120"/>
                <a:ea typeface="微軟正黑體" panose="020B0604030504040204" pitchFamily="34" charset="-120"/>
                <a:cs typeface="Noto Sans Mono CJK JP Regular"/>
              </a:rPr>
              <a:t> </a:t>
            </a:r>
            <a:r>
              <a:rPr sz="2400" dirty="0" err="1" smtClean="0">
                <a:latin typeface="微軟正黑體" panose="020B0604030504040204" pitchFamily="34" charset="-120"/>
                <a:ea typeface="微軟正黑體" panose="020B0604030504040204" pitchFamily="34" charset="-120"/>
                <a:cs typeface="Noto Sans Mono CJK JP Regular"/>
              </a:rPr>
              <a:t>有一些</a:t>
            </a:r>
            <a:r>
              <a:rPr sz="2400" spc="-10" dirty="0" err="1" smtClean="0">
                <a:latin typeface="微軟正黑體" panose="020B0604030504040204" pitchFamily="34" charset="-120"/>
                <a:ea typeface="微軟正黑體" panose="020B0604030504040204" pitchFamily="34" charset="-120"/>
                <a:cs typeface="Noto Sans Mono CJK JP Regular"/>
              </a:rPr>
              <a:t>腹</a:t>
            </a:r>
            <a:r>
              <a:rPr sz="2400" dirty="0" err="1" smtClean="0">
                <a:latin typeface="微軟正黑體" panose="020B0604030504040204" pitchFamily="34" charset="-120"/>
                <a:ea typeface="微軟正黑體" panose="020B0604030504040204" pitchFamily="34" charset="-120"/>
                <a:cs typeface="Noto Sans Mono CJK JP Regular"/>
              </a:rPr>
              <a:t>案</a:t>
            </a:r>
            <a:r>
              <a:rPr sz="2400" spc="-10" dirty="0" err="1" smtClean="0">
                <a:latin typeface="微軟正黑體" panose="020B0604030504040204" pitchFamily="34" charset="-120"/>
                <a:ea typeface="微軟正黑體" panose="020B0604030504040204" pitchFamily="34" charset="-120"/>
                <a:cs typeface="Noto Sans Mono CJK JP Regular"/>
              </a:rPr>
              <a:t>了</a:t>
            </a:r>
            <a:r>
              <a:rPr sz="2400" dirty="0" smtClean="0">
                <a:latin typeface="微軟正黑體" panose="020B0604030504040204" pitchFamily="34" charset="-120"/>
                <a:ea typeface="微軟正黑體" panose="020B0604030504040204" pitchFamily="34" charset="-120"/>
                <a:cs typeface="Noto Sans Mono CJK JP Regular"/>
              </a:rPr>
              <a:t>）（</a:t>
            </a:r>
            <a:r>
              <a:rPr sz="2400" dirty="0" err="1" smtClean="0">
                <a:latin typeface="微軟正黑體" panose="020B0604030504040204" pitchFamily="34" charset="-120"/>
                <a:ea typeface="微軟正黑體" panose="020B0604030504040204" pitchFamily="34" charset="-120"/>
                <a:cs typeface="Noto Sans Mono CJK JP Regular"/>
              </a:rPr>
              <a:t>其</a:t>
            </a:r>
            <a:r>
              <a:rPr sz="2400" spc="-10" dirty="0" err="1" smtClean="0">
                <a:latin typeface="微軟正黑體" panose="020B0604030504040204" pitchFamily="34" charset="-120"/>
                <a:ea typeface="微軟正黑體" panose="020B0604030504040204" pitchFamily="34" charset="-120"/>
                <a:cs typeface="Noto Sans Mono CJK JP Regular"/>
              </a:rPr>
              <a:t>他</a:t>
            </a:r>
            <a:r>
              <a:rPr sz="2400" dirty="0" err="1" smtClean="0">
                <a:latin typeface="微軟正黑體" panose="020B0604030504040204" pitchFamily="34" charset="-120"/>
                <a:ea typeface="微軟正黑體" panose="020B0604030504040204" pitchFamily="34" charset="-120"/>
                <a:cs typeface="Noto Sans Mono CJK JP Regular"/>
              </a:rPr>
              <a:t>學</a:t>
            </a:r>
            <a:r>
              <a:rPr sz="2400" spc="-10" dirty="0" err="1" smtClean="0">
                <a:latin typeface="微軟正黑體" panose="020B0604030504040204" pitchFamily="34" charset="-120"/>
                <a:ea typeface="微軟正黑體" panose="020B0604030504040204" pitchFamily="34" charset="-120"/>
                <a:cs typeface="Noto Sans Mono CJK JP Regular"/>
              </a:rPr>
              <a:t>校</a:t>
            </a:r>
            <a:r>
              <a:rPr sz="2400" dirty="0" err="1" smtClean="0">
                <a:latin typeface="微軟正黑體" panose="020B0604030504040204" pitchFamily="34" charset="-120"/>
                <a:ea typeface="微軟正黑體" panose="020B0604030504040204" pitchFamily="34" charset="-120"/>
                <a:cs typeface="Noto Sans Mono CJK JP Regular"/>
              </a:rPr>
              <a:t>有做調</a:t>
            </a:r>
            <a:r>
              <a:rPr sz="2400" spc="-10" dirty="0" err="1" smtClean="0">
                <a:latin typeface="微軟正黑體" panose="020B0604030504040204" pitchFamily="34" charset="-120"/>
                <a:ea typeface="微軟正黑體" panose="020B0604030504040204" pitchFamily="34" charset="-120"/>
                <a:cs typeface="Noto Sans Mono CJK JP Regular"/>
              </a:rPr>
              <a:t>查</a:t>
            </a:r>
            <a:r>
              <a:rPr sz="2400" dirty="0" err="1" smtClean="0">
                <a:latin typeface="微軟正黑體" panose="020B0604030504040204" pitchFamily="34" charset="-120"/>
                <a:ea typeface="微軟正黑體" panose="020B0604030504040204" pitchFamily="34" charset="-120"/>
                <a:cs typeface="Noto Sans Mono CJK JP Regular"/>
              </a:rPr>
              <a:t>表</a:t>
            </a:r>
            <a:r>
              <a:rPr sz="2400" dirty="0" smtClean="0">
                <a:latin typeface="微軟正黑體" panose="020B0604030504040204" pitchFamily="34" charset="-120"/>
                <a:ea typeface="微軟正黑體" panose="020B0604030504040204" pitchFamily="34" charset="-120"/>
                <a:cs typeface="Noto Sans Mono CJK JP Regular"/>
              </a:rPr>
              <a:t>）</a:t>
            </a:r>
          </a:p>
          <a:p>
            <a:pPr marL="137160" marR="177165" indent="-137160">
              <a:lnSpc>
                <a:spcPts val="3000"/>
              </a:lnSpc>
              <a:spcBef>
                <a:spcPts val="1000"/>
              </a:spcBef>
              <a:buClr>
                <a:srgbClr val="FE8637"/>
              </a:buClr>
              <a:buSzPct val="70000"/>
              <a:buFont typeface="Wingdings"/>
              <a:buChar char=""/>
              <a:tabLst>
                <a:tab pos="137160" algn="l"/>
              </a:tabLst>
            </a:pPr>
            <a:r>
              <a:rPr sz="2400" dirty="0" err="1" smtClean="0">
                <a:latin typeface="微軟正黑體" panose="020B0604030504040204" pitchFamily="34" charset="-120"/>
                <a:ea typeface="微軟正黑體" panose="020B0604030504040204" pitchFamily="34" charset="-120"/>
                <a:cs typeface="Noto Sans Mono CJK JP Regular"/>
              </a:rPr>
              <a:t>科</a:t>
            </a:r>
            <a:r>
              <a:rPr sz="2400" spc="-10" dirty="0" err="1" smtClean="0">
                <a:latin typeface="微軟正黑體" panose="020B0604030504040204" pitchFamily="34" charset="-120"/>
                <a:ea typeface="微軟正黑體" panose="020B0604030504040204" pitchFamily="34" charset="-120"/>
                <a:cs typeface="Noto Sans Mono CJK JP Regular"/>
              </a:rPr>
              <a:t>任</a:t>
            </a:r>
            <a:r>
              <a:rPr sz="2400" dirty="0" err="1" smtClean="0">
                <a:latin typeface="微軟正黑體" panose="020B0604030504040204" pitchFamily="34" charset="-120"/>
                <a:ea typeface="微軟正黑體" panose="020B0604030504040204" pitchFamily="34" charset="-120"/>
                <a:cs typeface="Noto Sans Mono CJK JP Regular"/>
              </a:rPr>
              <a:t>教</a:t>
            </a:r>
            <a:r>
              <a:rPr sz="2400" spc="-10" dirty="0" err="1" smtClean="0">
                <a:latin typeface="微軟正黑體" panose="020B0604030504040204" pitchFamily="34" charset="-120"/>
                <a:ea typeface="微軟正黑體" panose="020B0604030504040204" pitchFamily="34" charset="-120"/>
                <a:cs typeface="Noto Sans Mono CJK JP Regular"/>
              </a:rPr>
              <a:t>師</a:t>
            </a:r>
            <a:r>
              <a:rPr sz="2400" dirty="0" err="1" smtClean="0">
                <a:latin typeface="微軟正黑體" panose="020B0604030504040204" pitchFamily="34" charset="-120"/>
                <a:ea typeface="微軟正黑體" panose="020B0604030504040204" pitchFamily="34" charset="-120"/>
                <a:cs typeface="Noto Sans Mono CJK JP Regular"/>
              </a:rPr>
              <a:t>或行政</a:t>
            </a:r>
            <a:r>
              <a:rPr sz="2400" spc="-10" dirty="0" err="1" smtClean="0">
                <a:latin typeface="微軟正黑體" panose="020B0604030504040204" pitchFamily="34" charset="-120"/>
                <a:ea typeface="微軟正黑體" panose="020B0604030504040204" pitchFamily="34" charset="-120"/>
                <a:cs typeface="Noto Sans Mono CJK JP Regular"/>
              </a:rPr>
              <a:t>最</a:t>
            </a:r>
            <a:r>
              <a:rPr sz="2400" dirty="0" err="1" smtClean="0">
                <a:latin typeface="微軟正黑體" panose="020B0604030504040204" pitchFamily="34" charset="-120"/>
                <a:ea typeface="微軟正黑體" panose="020B0604030504040204" pitchFamily="34" charset="-120"/>
                <a:cs typeface="Noto Sans Mono CJK JP Regular"/>
              </a:rPr>
              <a:t>多</a:t>
            </a:r>
            <a:r>
              <a:rPr sz="2400" spc="-10" dirty="0" err="1" smtClean="0">
                <a:latin typeface="微軟正黑體" panose="020B0604030504040204" pitchFamily="34" charset="-120"/>
                <a:ea typeface="微軟正黑體" panose="020B0604030504040204" pitchFamily="34" charset="-120"/>
                <a:cs typeface="Noto Sans Mono CJK JP Regular"/>
              </a:rPr>
              <a:t>備</a:t>
            </a:r>
            <a:r>
              <a:rPr sz="2400" dirty="0" err="1" smtClean="0">
                <a:latin typeface="微軟正黑體" panose="020B0604030504040204" pitchFamily="34" charset="-120"/>
                <a:ea typeface="微軟正黑體" panose="020B0604030504040204" pitchFamily="34" charset="-120"/>
                <a:cs typeface="Noto Sans Mono CJK JP Regular"/>
              </a:rPr>
              <a:t>兩種課</a:t>
            </a:r>
            <a:r>
              <a:rPr sz="2400" spc="-10" dirty="0" err="1" smtClean="0">
                <a:latin typeface="微軟正黑體" panose="020B0604030504040204" pitchFamily="34" charset="-120"/>
                <a:ea typeface="微軟正黑體" panose="020B0604030504040204" pitchFamily="34" charset="-120"/>
                <a:cs typeface="Noto Sans Mono CJK JP Regular"/>
              </a:rPr>
              <a:t>程</a:t>
            </a:r>
            <a:r>
              <a:rPr sz="2400" dirty="0" err="1">
                <a:latin typeface="微軟正黑體" panose="020B0604030504040204" pitchFamily="34" charset="-120"/>
                <a:ea typeface="微軟正黑體" panose="020B0604030504040204" pitchFamily="34" charset="-120"/>
                <a:cs typeface="Noto Sans Mono CJK JP Regular"/>
              </a:rPr>
              <a:t>，</a:t>
            </a:r>
            <a:r>
              <a:rPr sz="2400" spc="-10" dirty="0" err="1">
                <a:latin typeface="微軟正黑體" panose="020B0604030504040204" pitchFamily="34" charset="-120"/>
                <a:ea typeface="微軟正黑體" panose="020B0604030504040204" pitchFamily="34" charset="-120"/>
                <a:cs typeface="Noto Sans Mono CJK JP Regular"/>
              </a:rPr>
              <a:t>且</a:t>
            </a:r>
            <a:r>
              <a:rPr sz="2400" dirty="0" err="1">
                <a:latin typeface="微軟正黑體" panose="020B0604030504040204" pitchFamily="34" charset="-120"/>
                <a:ea typeface="微軟正黑體" panose="020B0604030504040204" pitchFamily="34" charset="-120"/>
                <a:cs typeface="Noto Sans Mono CJK JP Regular"/>
              </a:rPr>
              <a:t>儘量不</a:t>
            </a:r>
            <a:r>
              <a:rPr sz="2400" spc="-10" dirty="0" err="1">
                <a:latin typeface="微軟正黑體" panose="020B0604030504040204" pitchFamily="34" charset="-120"/>
                <a:ea typeface="微軟正黑體" panose="020B0604030504040204" pitchFamily="34" charset="-120"/>
                <a:cs typeface="Noto Sans Mono CJK JP Regular"/>
              </a:rPr>
              <a:t>跨</a:t>
            </a:r>
            <a:r>
              <a:rPr sz="2400" dirty="0" err="1">
                <a:latin typeface="微軟正黑體" panose="020B0604030504040204" pitchFamily="34" charset="-120"/>
                <a:ea typeface="微軟正黑體" panose="020B0604030504040204" pitchFamily="34" charset="-120"/>
                <a:cs typeface="Noto Sans Mono CJK JP Regular"/>
              </a:rPr>
              <a:t>太</a:t>
            </a:r>
            <a:r>
              <a:rPr sz="2400" spc="-10" dirty="0" err="1">
                <a:latin typeface="微軟正黑體" panose="020B0604030504040204" pitchFamily="34" charset="-120"/>
                <a:ea typeface="微軟正黑體" panose="020B0604030504040204" pitchFamily="34" charset="-120"/>
                <a:cs typeface="Noto Sans Mono CJK JP Regular"/>
              </a:rPr>
              <a:t>多</a:t>
            </a:r>
            <a:r>
              <a:rPr sz="2400" dirty="0" err="1">
                <a:latin typeface="微軟正黑體" panose="020B0604030504040204" pitchFamily="34" charset="-120"/>
                <a:ea typeface="微軟正黑體" panose="020B0604030504040204" pitchFamily="34" charset="-120"/>
                <a:cs typeface="Noto Sans Mono CJK JP Regular"/>
              </a:rPr>
              <a:t>年級（</a:t>
            </a:r>
            <a:r>
              <a:rPr sz="2400" spc="-10" dirty="0" err="1" smtClean="0">
                <a:latin typeface="微軟正黑體" panose="020B0604030504040204" pitchFamily="34" charset="-120"/>
                <a:ea typeface="微軟正黑體" panose="020B0604030504040204" pitchFamily="34" charset="-120"/>
                <a:cs typeface="Noto Sans Mono CJK JP Regular"/>
              </a:rPr>
              <a:t>在</a:t>
            </a:r>
            <a:r>
              <a:rPr sz="2400" dirty="0" err="1" smtClean="0">
                <a:latin typeface="微軟正黑體" panose="020B0604030504040204" pitchFamily="34" charset="-120"/>
                <a:ea typeface="微軟正黑體" panose="020B0604030504040204" pitchFamily="34" charset="-120"/>
                <a:cs typeface="Noto Sans Mono CJK JP Regular"/>
              </a:rPr>
              <a:t>排課時會</a:t>
            </a:r>
            <a:r>
              <a:rPr sz="2400" spc="-10" dirty="0" err="1" smtClean="0">
                <a:latin typeface="微軟正黑體" panose="020B0604030504040204" pitchFamily="34" charset="-120"/>
                <a:ea typeface="微軟正黑體" panose="020B0604030504040204" pitchFamily="34" charset="-120"/>
                <a:cs typeface="Noto Sans Mono CJK JP Regular"/>
              </a:rPr>
              <a:t>比</a:t>
            </a:r>
            <a:r>
              <a:rPr sz="2400" dirty="0" err="1" smtClean="0">
                <a:latin typeface="微軟正黑體" panose="020B0604030504040204" pitchFamily="34" charset="-120"/>
                <a:ea typeface="微軟正黑體" panose="020B0604030504040204" pitchFamily="34" charset="-120"/>
                <a:cs typeface="Noto Sans Mono CJK JP Regular"/>
              </a:rPr>
              <a:t>較</a:t>
            </a:r>
            <a:r>
              <a:rPr sz="2400" spc="-10" dirty="0" err="1" smtClean="0">
                <a:latin typeface="微軟正黑體" panose="020B0604030504040204" pitchFamily="34" charset="-120"/>
                <a:ea typeface="微軟正黑體" panose="020B0604030504040204" pitchFamily="34" charset="-120"/>
                <a:cs typeface="Noto Sans Mono CJK JP Regular"/>
              </a:rPr>
              <a:t>好</a:t>
            </a:r>
            <a:r>
              <a:rPr sz="2400" dirty="0" err="1" smtClean="0">
                <a:latin typeface="微軟正黑體" panose="020B0604030504040204" pitchFamily="34" charset="-120"/>
                <a:ea typeface="微軟正黑體" panose="020B0604030504040204" pitchFamily="34" charset="-120"/>
                <a:cs typeface="Noto Sans Mono CJK JP Regular"/>
              </a:rPr>
              <a:t>排</a:t>
            </a:r>
            <a:r>
              <a:rPr sz="2400" dirty="0">
                <a:latin typeface="微軟正黑體" panose="020B0604030504040204" pitchFamily="34" charset="-120"/>
                <a:ea typeface="微軟正黑體" panose="020B0604030504040204" pitchFamily="34" charset="-120"/>
                <a:cs typeface="Noto Sans Mono CJK JP Regular"/>
              </a:rPr>
              <a:t>）</a:t>
            </a:r>
          </a:p>
          <a:p>
            <a:pPr>
              <a:lnSpc>
                <a:spcPts val="1195"/>
              </a:lnSpc>
              <a:spcBef>
                <a:spcPts val="1000"/>
              </a:spcBef>
            </a:pPr>
            <a:r>
              <a:rPr lang="zh-TW" altLang="en-US" sz="2400" spc="2330" dirty="0">
                <a:latin typeface="Wingdings"/>
                <a:cs typeface="Wingdings"/>
              </a:rPr>
              <a:t></a:t>
            </a:r>
            <a:r>
              <a:rPr sz="2400" b="1" spc="5" dirty="0" err="1" smtClean="0">
                <a:latin typeface="微軟正黑體" panose="020B0604030504040204" pitchFamily="34" charset="-120"/>
                <a:ea typeface="微軟正黑體" panose="020B0604030504040204" pitchFamily="34" charset="-120"/>
                <a:cs typeface="Noto Sans Mono CJK JP Regular"/>
              </a:rPr>
              <a:t>配班級</a:t>
            </a:r>
            <a:endParaRPr sz="2400" b="1" dirty="0">
              <a:latin typeface="微軟正黑體" panose="020B0604030504040204" pitchFamily="34" charset="-120"/>
              <a:ea typeface="微軟正黑體" panose="020B0604030504040204" pitchFamily="34" charset="-120"/>
              <a:cs typeface="Noto Sans Mono CJK JP Regular"/>
            </a:endParaRPr>
          </a:p>
          <a:p>
            <a:pPr marL="137160" marR="177165" indent="-137160">
              <a:lnSpc>
                <a:spcPts val="3200"/>
              </a:lnSpc>
              <a:spcBef>
                <a:spcPts val="1000"/>
              </a:spcBef>
              <a:buClr>
                <a:srgbClr val="FE8637"/>
              </a:buClr>
              <a:buSzPct val="70000"/>
              <a:buFont typeface="Wingdings"/>
              <a:buChar char=""/>
              <a:tabLst>
                <a:tab pos="137160" algn="l"/>
              </a:tabLst>
            </a:pPr>
            <a:r>
              <a:rPr sz="2400" dirty="0" err="1">
                <a:latin typeface="微軟正黑體" panose="020B0604030504040204" pitchFamily="34" charset="-120"/>
                <a:ea typeface="微軟正黑體" panose="020B0604030504040204" pitchFamily="34" charset="-120"/>
                <a:cs typeface="Noto Sans Mono CJK JP Regular"/>
              </a:rPr>
              <a:t>除非有</a:t>
            </a:r>
            <a:r>
              <a:rPr sz="2400" spc="-10" dirty="0" err="1">
                <a:latin typeface="微軟正黑體" panose="020B0604030504040204" pitchFamily="34" charset="-120"/>
                <a:ea typeface="微軟正黑體" panose="020B0604030504040204" pitchFamily="34" charset="-120"/>
                <a:cs typeface="Noto Sans Mono CJK JP Regular"/>
              </a:rPr>
              <a:t>特</a:t>
            </a:r>
            <a:r>
              <a:rPr sz="2400" dirty="0" err="1">
                <a:latin typeface="微軟正黑體" panose="020B0604030504040204" pitchFamily="34" charset="-120"/>
                <a:ea typeface="微軟正黑體" panose="020B0604030504040204" pitchFamily="34" charset="-120"/>
                <a:cs typeface="Noto Sans Mono CJK JP Regular"/>
              </a:rPr>
              <a:t>殊</a:t>
            </a:r>
            <a:r>
              <a:rPr sz="2400" spc="-10" dirty="0" err="1">
                <a:latin typeface="微軟正黑體" panose="020B0604030504040204" pitchFamily="34" charset="-120"/>
                <a:ea typeface="微軟正黑體" panose="020B0604030504040204" pitchFamily="34" charset="-120"/>
                <a:cs typeface="Noto Sans Mono CJK JP Regular"/>
              </a:rPr>
              <a:t>原</a:t>
            </a:r>
            <a:r>
              <a:rPr sz="2400" dirty="0" err="1">
                <a:latin typeface="微軟正黑體" panose="020B0604030504040204" pitchFamily="34" charset="-120"/>
                <a:ea typeface="微軟正黑體" panose="020B0604030504040204" pitchFamily="34" charset="-120"/>
                <a:cs typeface="Noto Sans Mono CJK JP Regular"/>
              </a:rPr>
              <a:t>因，否</a:t>
            </a:r>
            <a:r>
              <a:rPr sz="2400" spc="-10" dirty="0" err="1">
                <a:latin typeface="微軟正黑體" panose="020B0604030504040204" pitchFamily="34" charset="-120"/>
                <a:ea typeface="微軟正黑體" panose="020B0604030504040204" pitchFamily="34" charset="-120"/>
                <a:cs typeface="Noto Sans Mono CJK JP Regular"/>
              </a:rPr>
              <a:t>則</a:t>
            </a:r>
            <a:r>
              <a:rPr sz="2400" dirty="0" err="1">
                <a:latin typeface="微軟正黑體" panose="020B0604030504040204" pitchFamily="34" charset="-120"/>
                <a:ea typeface="微軟正黑體" panose="020B0604030504040204" pitchFamily="34" charset="-120"/>
                <a:cs typeface="Noto Sans Mono CJK JP Regular"/>
              </a:rPr>
              <a:t>不</a:t>
            </a:r>
            <a:r>
              <a:rPr sz="2400" spc="-10" dirty="0" err="1">
                <a:latin typeface="微軟正黑體" panose="020B0604030504040204" pitchFamily="34" charset="-120"/>
                <a:ea typeface="微軟正黑體" panose="020B0604030504040204" pitchFamily="34" charset="-120"/>
                <a:cs typeface="Noto Sans Mono CJK JP Regular"/>
              </a:rPr>
              <a:t>會</a:t>
            </a:r>
            <a:r>
              <a:rPr sz="2400" dirty="0" err="1">
                <a:latin typeface="微軟正黑體" panose="020B0604030504040204" pitchFamily="34" charset="-120"/>
                <a:ea typeface="微軟正黑體" panose="020B0604030504040204" pitchFamily="34" charset="-120"/>
                <a:cs typeface="Noto Sans Mono CJK JP Regular"/>
              </a:rPr>
              <a:t>事先固</a:t>
            </a:r>
            <a:r>
              <a:rPr sz="2400" spc="-10" dirty="0" err="1">
                <a:latin typeface="微軟正黑體" panose="020B0604030504040204" pitchFamily="34" charset="-120"/>
                <a:ea typeface="微軟正黑體" panose="020B0604030504040204" pitchFamily="34" charset="-120"/>
                <a:cs typeface="Noto Sans Mono CJK JP Regular"/>
              </a:rPr>
              <a:t>定</a:t>
            </a:r>
            <a:r>
              <a:rPr sz="2400" dirty="0" err="1">
                <a:latin typeface="微軟正黑體" panose="020B0604030504040204" pitchFamily="34" charset="-120"/>
                <a:ea typeface="微軟正黑體" panose="020B0604030504040204" pitchFamily="34" charset="-120"/>
                <a:cs typeface="Noto Sans Mono CJK JP Regular"/>
              </a:rPr>
              <a:t>那</a:t>
            </a:r>
            <a:r>
              <a:rPr sz="2400" spc="-10" dirty="0" err="1">
                <a:latin typeface="微軟正黑體" panose="020B0604030504040204" pitchFamily="34" charset="-120"/>
                <a:ea typeface="微軟正黑體" panose="020B0604030504040204" pitchFamily="34" charset="-120"/>
                <a:cs typeface="Noto Sans Mono CJK JP Regular"/>
              </a:rPr>
              <a:t>個</a:t>
            </a:r>
            <a:r>
              <a:rPr sz="2400" dirty="0" err="1">
                <a:latin typeface="微軟正黑體" panose="020B0604030504040204" pitchFamily="34" charset="-120"/>
                <a:ea typeface="微軟正黑體" panose="020B0604030504040204" pitchFamily="34" charset="-120"/>
                <a:cs typeface="Noto Sans Mono CJK JP Regular"/>
              </a:rPr>
              <a:t>班級配</a:t>
            </a:r>
            <a:r>
              <a:rPr sz="2400" spc="-10" dirty="0" err="1">
                <a:latin typeface="微軟正黑體" panose="020B0604030504040204" pitchFamily="34" charset="-120"/>
                <a:ea typeface="微軟正黑體" panose="020B0604030504040204" pitchFamily="34" charset="-120"/>
                <a:cs typeface="Noto Sans Mono CJK JP Regular"/>
              </a:rPr>
              <a:t>那</a:t>
            </a:r>
            <a:r>
              <a:rPr sz="2400" dirty="0" err="1">
                <a:latin typeface="微軟正黑體" panose="020B0604030504040204" pitchFamily="34" charset="-120"/>
                <a:ea typeface="微軟正黑體" panose="020B0604030504040204" pitchFamily="34" charset="-120"/>
                <a:cs typeface="Noto Sans Mono CJK JP Regular"/>
              </a:rPr>
              <a:t>位</a:t>
            </a:r>
            <a:r>
              <a:rPr sz="2400" spc="-10" dirty="0" err="1">
                <a:latin typeface="微軟正黑體" panose="020B0604030504040204" pitchFamily="34" charset="-120"/>
                <a:ea typeface="微軟正黑體" panose="020B0604030504040204" pitchFamily="34" charset="-120"/>
                <a:cs typeface="Noto Sans Mono CJK JP Regular"/>
              </a:rPr>
              <a:t>教</a:t>
            </a:r>
            <a:r>
              <a:rPr sz="2400" dirty="0" err="1">
                <a:latin typeface="微軟正黑體" panose="020B0604030504040204" pitchFamily="34" charset="-120"/>
                <a:ea typeface="微軟正黑體" panose="020B0604030504040204" pitchFamily="34" charset="-120"/>
                <a:cs typeface="Noto Sans Mono CJK JP Regular"/>
              </a:rPr>
              <a:t>師（</a:t>
            </a:r>
            <a:r>
              <a:rPr sz="2400" dirty="0" err="1" smtClean="0">
                <a:latin typeface="微軟正黑體" panose="020B0604030504040204" pitchFamily="34" charset="-120"/>
                <a:ea typeface="微軟正黑體" panose="020B0604030504040204" pitchFamily="34" charset="-120"/>
                <a:cs typeface="Noto Sans Mono CJK JP Regular"/>
              </a:rPr>
              <a:t>一</a:t>
            </a:r>
            <a:r>
              <a:rPr sz="2400" spc="-10" dirty="0" err="1" smtClean="0">
                <a:latin typeface="微軟正黑體" panose="020B0604030504040204" pitchFamily="34" charset="-120"/>
                <a:ea typeface="微軟正黑體" panose="020B0604030504040204" pitchFamily="34" charset="-120"/>
                <a:cs typeface="Noto Sans Mono CJK JP Regular"/>
              </a:rPr>
              <a:t>開</a:t>
            </a:r>
            <a:r>
              <a:rPr sz="2400" dirty="0" err="1" smtClean="0">
                <a:latin typeface="微軟正黑體" panose="020B0604030504040204" pitchFamily="34" charset="-120"/>
                <a:ea typeface="微軟正黑體" panose="020B0604030504040204" pitchFamily="34" charset="-120"/>
                <a:cs typeface="Noto Sans Mono CJK JP Regular"/>
              </a:rPr>
              <a:t>始仍暫</a:t>
            </a:r>
            <a:r>
              <a:rPr lang="zh-TW" altLang="en-US" sz="2400" dirty="0" smtClean="0">
                <a:latin typeface="微軟正黑體" panose="020B0604030504040204" pitchFamily="34" charset="-120"/>
                <a:ea typeface="微軟正黑體" panose="020B0604030504040204" pitchFamily="34" charset="-120"/>
                <a:cs typeface="Noto Sans Mono CJK JP Regular"/>
              </a:rPr>
              <a:t>時</a:t>
            </a:r>
            <a:r>
              <a:rPr sz="2400" spc="-10" dirty="0" err="1" smtClean="0">
                <a:latin typeface="微軟正黑體" panose="020B0604030504040204" pitchFamily="34" charset="-120"/>
                <a:ea typeface="微軟正黑體" panose="020B0604030504040204" pitchFamily="34" charset="-120"/>
                <a:cs typeface="Noto Sans Mono CJK JP Regular"/>
              </a:rPr>
              <a:t>設</a:t>
            </a:r>
            <a:r>
              <a:rPr sz="2400" dirty="0" err="1" smtClean="0">
                <a:latin typeface="微軟正黑體" panose="020B0604030504040204" pitchFamily="34" charset="-120"/>
                <a:ea typeface="微軟正黑體" panose="020B0604030504040204" pitchFamily="34" charset="-120"/>
                <a:cs typeface="Noto Sans Mono CJK JP Regular"/>
              </a:rPr>
              <a:t>定</a:t>
            </a:r>
            <a:r>
              <a:rPr sz="2400" spc="-10" dirty="0" err="1" smtClean="0">
                <a:latin typeface="微軟正黑體" panose="020B0604030504040204" pitchFamily="34" charset="-120"/>
                <a:ea typeface="微軟正黑體" panose="020B0604030504040204" pitchFamily="34" charset="-120"/>
                <a:cs typeface="Noto Sans Mono CJK JP Regular"/>
              </a:rPr>
              <a:t>班</a:t>
            </a:r>
            <a:r>
              <a:rPr sz="2400" dirty="0" err="1" smtClean="0">
                <a:latin typeface="微軟正黑體" panose="020B0604030504040204" pitchFamily="34" charset="-120"/>
                <a:ea typeface="微軟正黑體" panose="020B0604030504040204" pitchFamily="34" charset="-120"/>
                <a:cs typeface="Noto Sans Mono CJK JP Regular"/>
              </a:rPr>
              <a:t>級</a:t>
            </a:r>
            <a:r>
              <a:rPr sz="2400" dirty="0" err="1">
                <a:latin typeface="微軟正黑體" panose="020B0604030504040204" pitchFamily="34" charset="-120"/>
                <a:ea typeface="微軟正黑體" panose="020B0604030504040204" pitchFamily="34" charset="-120"/>
                <a:cs typeface="Noto Sans Mono CJK JP Regular"/>
              </a:rPr>
              <a:t>，但</a:t>
            </a:r>
            <a:r>
              <a:rPr sz="2400" spc="-10" dirty="0" err="1">
                <a:latin typeface="微軟正黑體" panose="020B0604030504040204" pitchFamily="34" charset="-120"/>
                <a:ea typeface="微軟正黑體" panose="020B0604030504040204" pitchFamily="34" charset="-120"/>
                <a:cs typeface="Noto Sans Mono CJK JP Regular"/>
              </a:rPr>
              <a:t>實</a:t>
            </a:r>
            <a:r>
              <a:rPr sz="2400" dirty="0" err="1">
                <a:latin typeface="微軟正黑體" panose="020B0604030504040204" pitchFamily="34" charset="-120"/>
                <a:ea typeface="微軟正黑體" panose="020B0604030504040204" pitchFamily="34" charset="-120"/>
                <a:cs typeface="Noto Sans Mono CJK JP Regular"/>
              </a:rPr>
              <a:t>際</a:t>
            </a:r>
            <a:r>
              <a:rPr sz="2400" spc="-10" dirty="0" err="1">
                <a:latin typeface="微軟正黑體" panose="020B0604030504040204" pitchFamily="34" charset="-120"/>
                <a:ea typeface="微軟正黑體" panose="020B0604030504040204" pitchFamily="34" charset="-120"/>
                <a:cs typeface="Noto Sans Mono CJK JP Regular"/>
              </a:rPr>
              <a:t>排</a:t>
            </a:r>
            <a:r>
              <a:rPr sz="2400" dirty="0" err="1">
                <a:latin typeface="微軟正黑體" panose="020B0604030504040204" pitchFamily="34" charset="-120"/>
                <a:ea typeface="微軟正黑體" panose="020B0604030504040204" pitchFamily="34" charset="-120"/>
                <a:cs typeface="Noto Sans Mono CJK JP Regular"/>
              </a:rPr>
              <a:t>課後發</a:t>
            </a:r>
            <a:r>
              <a:rPr sz="2400" spc="-10" dirty="0" err="1">
                <a:latin typeface="微軟正黑體" panose="020B0604030504040204" pitchFamily="34" charset="-120"/>
                <a:ea typeface="微軟正黑體" panose="020B0604030504040204" pitchFamily="34" charset="-120"/>
                <a:cs typeface="Noto Sans Mono CJK JP Regular"/>
              </a:rPr>
              <a:t>現</a:t>
            </a:r>
            <a:r>
              <a:rPr sz="2400" dirty="0" err="1">
                <a:latin typeface="微軟正黑體" panose="020B0604030504040204" pitchFamily="34" charset="-120"/>
                <a:ea typeface="微軟正黑體" panose="020B0604030504040204" pitchFamily="34" charset="-120"/>
                <a:cs typeface="Noto Sans Mono CJK JP Regular"/>
              </a:rPr>
              <a:t>有</a:t>
            </a:r>
            <a:r>
              <a:rPr sz="2400" spc="-10" dirty="0" err="1">
                <a:latin typeface="微軟正黑體" panose="020B0604030504040204" pitchFamily="34" charset="-120"/>
                <a:ea typeface="微軟正黑體" panose="020B0604030504040204" pitchFamily="34" charset="-120"/>
                <a:cs typeface="Noto Sans Mono CJK JP Regular"/>
              </a:rPr>
              <a:t>困</a:t>
            </a:r>
            <a:r>
              <a:rPr sz="2400" dirty="0" err="1">
                <a:latin typeface="微軟正黑體" panose="020B0604030504040204" pitchFamily="34" charset="-120"/>
                <a:ea typeface="微軟正黑體" panose="020B0604030504040204" pitchFamily="34" charset="-120"/>
                <a:cs typeface="Noto Sans Mono CJK JP Regular"/>
              </a:rPr>
              <a:t>難，可</a:t>
            </a:r>
            <a:r>
              <a:rPr sz="2400" spc="-10" dirty="0" err="1">
                <a:latin typeface="微軟正黑體" panose="020B0604030504040204" pitchFamily="34" charset="-120"/>
                <a:ea typeface="微軟正黑體" panose="020B0604030504040204" pitchFamily="34" charset="-120"/>
                <a:cs typeface="Noto Sans Mono CJK JP Regular"/>
              </a:rPr>
              <a:t>立</a:t>
            </a:r>
            <a:r>
              <a:rPr sz="2400" dirty="0" err="1">
                <a:latin typeface="微軟正黑體" panose="020B0604030504040204" pitchFamily="34" charset="-120"/>
                <a:ea typeface="微軟正黑體" panose="020B0604030504040204" pitchFamily="34" charset="-120"/>
                <a:cs typeface="Noto Sans Mono CJK JP Regular"/>
              </a:rPr>
              <a:t>即</a:t>
            </a:r>
            <a:r>
              <a:rPr sz="2400" spc="-10" dirty="0" err="1">
                <a:latin typeface="微軟正黑體" panose="020B0604030504040204" pitchFamily="34" charset="-120"/>
                <a:ea typeface="微軟正黑體" panose="020B0604030504040204" pitchFamily="34" charset="-120"/>
                <a:cs typeface="Noto Sans Mono CJK JP Regular"/>
              </a:rPr>
              <a:t>調</a:t>
            </a:r>
            <a:r>
              <a:rPr sz="2400" dirty="0" err="1">
                <a:latin typeface="微軟正黑體" panose="020B0604030504040204" pitchFamily="34" charset="-120"/>
                <a:ea typeface="微軟正黑體" panose="020B0604030504040204" pitchFamily="34" charset="-120"/>
                <a:cs typeface="Noto Sans Mono CJK JP Regular"/>
              </a:rPr>
              <a:t>整班級</a:t>
            </a:r>
            <a:r>
              <a:rPr sz="2400" dirty="0">
                <a:latin typeface="微軟正黑體" panose="020B0604030504040204" pitchFamily="34" charset="-120"/>
                <a:ea typeface="微軟正黑體" panose="020B0604030504040204" pitchFamily="34" charset="-120"/>
                <a:cs typeface="Noto Sans Mono CJK JP Regular"/>
              </a:rPr>
              <a:t>）</a:t>
            </a:r>
          </a:p>
          <a:p>
            <a:pPr marL="137160" marR="177165" indent="-137160">
              <a:lnSpc>
                <a:spcPts val="3200"/>
              </a:lnSpc>
              <a:spcBef>
                <a:spcPts val="1000"/>
              </a:spcBef>
              <a:buClr>
                <a:srgbClr val="FE8637"/>
              </a:buClr>
              <a:buSzPct val="70000"/>
              <a:buFont typeface="Wingdings"/>
              <a:buChar char=""/>
              <a:tabLst>
                <a:tab pos="137160" algn="l"/>
              </a:tabLst>
            </a:pPr>
            <a:r>
              <a:rPr sz="2400" spc="-5" dirty="0">
                <a:latin typeface="微軟正黑體" panose="020B0604030504040204" pitchFamily="34" charset="-120"/>
                <a:ea typeface="微軟正黑體" panose="020B0604030504040204" pitchFamily="34" charset="-120"/>
                <a:cs typeface="Noto Sans Mono CJK JP Regular"/>
              </a:rPr>
              <a:t>特殊原因--</a:t>
            </a:r>
            <a:r>
              <a:rPr sz="2400" spc="-10" dirty="0" err="1">
                <a:latin typeface="微軟正黑體" panose="020B0604030504040204" pitchFamily="34" charset="-120"/>
                <a:ea typeface="微軟正黑體" panose="020B0604030504040204" pitchFamily="34" charset="-120"/>
                <a:cs typeface="Noto Sans Mono CJK JP Regular"/>
              </a:rPr>
              <a:t>例</a:t>
            </a:r>
            <a:r>
              <a:rPr sz="2400" spc="-5" dirty="0" err="1">
                <a:latin typeface="微軟正黑體" panose="020B0604030504040204" pitchFamily="34" charset="-120"/>
                <a:ea typeface="微軟正黑體" panose="020B0604030504040204" pitchFamily="34" charset="-120"/>
                <a:cs typeface="Noto Sans Mono CJK JP Regular"/>
              </a:rPr>
              <a:t>如：部</a:t>
            </a:r>
            <a:r>
              <a:rPr sz="2400" spc="-10" dirty="0" err="1">
                <a:latin typeface="微軟正黑體" panose="020B0604030504040204" pitchFamily="34" charset="-120"/>
                <a:ea typeface="微軟正黑體" panose="020B0604030504040204" pitchFamily="34" charset="-120"/>
                <a:cs typeface="Noto Sans Mono CJK JP Regular"/>
              </a:rPr>
              <a:t>分</a:t>
            </a:r>
            <a:r>
              <a:rPr sz="2400" spc="-5" dirty="0" err="1">
                <a:latin typeface="微軟正黑體" panose="020B0604030504040204" pitchFamily="34" charset="-120"/>
                <a:ea typeface="微軟正黑體" panose="020B0604030504040204" pitchFamily="34" charset="-120"/>
                <a:cs typeface="Noto Sans Mono CJK JP Regular"/>
              </a:rPr>
              <a:t>科</a:t>
            </a:r>
            <a:r>
              <a:rPr sz="2400" spc="-10" dirty="0" err="1">
                <a:latin typeface="微軟正黑體" panose="020B0604030504040204" pitchFamily="34" charset="-120"/>
                <a:ea typeface="微軟正黑體" panose="020B0604030504040204" pitchFamily="34" charset="-120"/>
                <a:cs typeface="Noto Sans Mono CJK JP Regular"/>
              </a:rPr>
              <a:t>任</a:t>
            </a:r>
            <a:r>
              <a:rPr sz="2400" spc="-5" dirty="0" err="1">
                <a:latin typeface="微軟正黑體" panose="020B0604030504040204" pitchFamily="34" charset="-120"/>
                <a:ea typeface="微軟正黑體" panose="020B0604030504040204" pitchFamily="34" charset="-120"/>
                <a:cs typeface="Noto Sans Mono CJK JP Regular"/>
              </a:rPr>
              <a:t>課想直</a:t>
            </a:r>
            <a:r>
              <a:rPr sz="2400" spc="-10" dirty="0" err="1">
                <a:latin typeface="微軟正黑體" panose="020B0604030504040204" pitchFamily="34" charset="-120"/>
                <a:ea typeface="微軟正黑體" panose="020B0604030504040204" pitchFamily="34" charset="-120"/>
                <a:cs typeface="Noto Sans Mono CJK JP Regular"/>
              </a:rPr>
              <a:t>接</a:t>
            </a:r>
            <a:r>
              <a:rPr sz="2400" spc="-5" dirty="0" err="1">
                <a:latin typeface="微軟正黑體" panose="020B0604030504040204" pitchFamily="34" charset="-120"/>
                <a:ea typeface="微軟正黑體" panose="020B0604030504040204" pitchFamily="34" charset="-120"/>
                <a:cs typeface="Noto Sans Mono CJK JP Regular"/>
              </a:rPr>
              <a:t>帶</a:t>
            </a:r>
            <a:r>
              <a:rPr sz="2400" spc="-10" dirty="0" err="1">
                <a:latin typeface="微軟正黑體" panose="020B0604030504040204" pitchFamily="34" charset="-120"/>
                <a:ea typeface="微軟正黑體" panose="020B0604030504040204" pitchFamily="34" charset="-120"/>
                <a:cs typeface="Noto Sans Mono CJK JP Regular"/>
              </a:rPr>
              <a:t>直</a:t>
            </a:r>
            <a:r>
              <a:rPr sz="2400" spc="-5" dirty="0" err="1">
                <a:latin typeface="微軟正黑體" panose="020B0604030504040204" pitchFamily="34" charset="-120"/>
                <a:ea typeface="微軟正黑體" panose="020B0604030504040204" pitchFamily="34" charset="-120"/>
                <a:cs typeface="Noto Sans Mono CJK JP Regular"/>
              </a:rPr>
              <a:t>升班級</a:t>
            </a:r>
            <a:r>
              <a:rPr sz="2400" spc="-10" dirty="0" err="1">
                <a:latin typeface="微軟正黑體" panose="020B0604030504040204" pitchFamily="34" charset="-120"/>
                <a:ea typeface="微軟正黑體" panose="020B0604030504040204" pitchFamily="34" charset="-120"/>
                <a:cs typeface="Noto Sans Mono CJK JP Regular"/>
              </a:rPr>
              <a:t>，</a:t>
            </a:r>
            <a:r>
              <a:rPr sz="2400" spc="-5" dirty="0" err="1">
                <a:latin typeface="微軟正黑體" panose="020B0604030504040204" pitchFamily="34" charset="-120"/>
                <a:ea typeface="微軟正黑體" panose="020B0604030504040204" pitchFamily="34" charset="-120"/>
                <a:cs typeface="Noto Sans Mono CJK JP Regular"/>
              </a:rPr>
              <a:t>以</a:t>
            </a:r>
            <a:r>
              <a:rPr sz="2400" spc="-10" dirty="0" err="1">
                <a:latin typeface="微軟正黑體" panose="020B0604030504040204" pitchFamily="34" charset="-120"/>
                <a:ea typeface="微軟正黑體" panose="020B0604030504040204" pitchFamily="34" charset="-120"/>
                <a:cs typeface="Noto Sans Mono CJK JP Regular"/>
              </a:rPr>
              <a:t>利</a:t>
            </a:r>
            <a:r>
              <a:rPr sz="2400" spc="-5" dirty="0" err="1">
                <a:latin typeface="微軟正黑體" panose="020B0604030504040204" pitchFamily="34" charset="-120"/>
                <a:ea typeface="微軟正黑體" panose="020B0604030504040204" pitchFamily="34" charset="-120"/>
                <a:cs typeface="Noto Sans Mono CJK JP Regular"/>
              </a:rPr>
              <a:t>參賽；</a:t>
            </a:r>
            <a:r>
              <a:rPr sz="2400" spc="-10" dirty="0" err="1" smtClean="0">
                <a:latin typeface="微軟正黑體" panose="020B0604030504040204" pitchFamily="34" charset="-120"/>
                <a:ea typeface="微軟正黑體" panose="020B0604030504040204" pitchFamily="34" charset="-120"/>
                <a:cs typeface="Noto Sans Mono CJK JP Regular"/>
              </a:rPr>
              <a:t>資</a:t>
            </a:r>
            <a:r>
              <a:rPr sz="2400" dirty="0" err="1" smtClean="0">
                <a:latin typeface="微軟正黑體" panose="020B0604030504040204" pitchFamily="34" charset="-120"/>
                <a:ea typeface="微軟正黑體" panose="020B0604030504040204" pitchFamily="34" charset="-120"/>
                <a:cs typeface="Noto Sans Mono CJK JP Regular"/>
              </a:rPr>
              <a:t>源班抽離</a:t>
            </a:r>
            <a:r>
              <a:rPr sz="2400" spc="-10" dirty="0" err="1" smtClean="0">
                <a:latin typeface="微軟正黑體" panose="020B0604030504040204" pitchFamily="34" charset="-120"/>
                <a:ea typeface="微軟正黑體" panose="020B0604030504040204" pitchFamily="34" charset="-120"/>
                <a:cs typeface="Noto Sans Mono CJK JP Regular"/>
              </a:rPr>
              <a:t>學</a:t>
            </a:r>
            <a:r>
              <a:rPr sz="2400" dirty="0" err="1" smtClean="0">
                <a:latin typeface="微軟正黑體" panose="020B0604030504040204" pitchFamily="34" charset="-120"/>
                <a:ea typeface="微軟正黑體" panose="020B0604030504040204" pitchFamily="34" charset="-120"/>
                <a:cs typeface="Noto Sans Mono CJK JP Regular"/>
              </a:rPr>
              <a:t>生</a:t>
            </a:r>
            <a:r>
              <a:rPr sz="2400" spc="-10" dirty="0" err="1" smtClean="0">
                <a:latin typeface="微軟正黑體" panose="020B0604030504040204" pitchFamily="34" charset="-120"/>
                <a:ea typeface="微軟正黑體" panose="020B0604030504040204" pitchFamily="34" charset="-120"/>
                <a:cs typeface="Noto Sans Mono CJK JP Regular"/>
              </a:rPr>
              <a:t>體</a:t>
            </a:r>
            <a:r>
              <a:rPr sz="2400" dirty="0" err="1" smtClean="0">
                <a:latin typeface="微軟正黑體" panose="020B0604030504040204" pitchFamily="34" charset="-120"/>
                <a:ea typeface="微軟正黑體" panose="020B0604030504040204" pitchFamily="34" charset="-120"/>
                <a:cs typeface="Noto Sans Mono CJK JP Regular"/>
              </a:rPr>
              <a:t>育課</a:t>
            </a:r>
            <a:r>
              <a:rPr sz="2400" dirty="0" err="1">
                <a:latin typeface="微軟正黑體" panose="020B0604030504040204" pitchFamily="34" charset="-120"/>
                <a:ea typeface="微軟正黑體" panose="020B0604030504040204" pitchFamily="34" charset="-120"/>
                <a:cs typeface="Noto Sans Mono CJK JP Regular"/>
              </a:rPr>
              <a:t>，</a:t>
            </a:r>
            <a:r>
              <a:rPr sz="2400" spc="-10" dirty="0" err="1">
                <a:latin typeface="微軟正黑體" panose="020B0604030504040204" pitchFamily="34" charset="-120"/>
                <a:ea typeface="微軟正黑體" panose="020B0604030504040204" pitchFamily="34" charset="-120"/>
                <a:cs typeface="Noto Sans Mono CJK JP Regular"/>
              </a:rPr>
              <a:t>體</a:t>
            </a:r>
            <a:r>
              <a:rPr sz="2400" dirty="0" err="1">
                <a:latin typeface="微軟正黑體" panose="020B0604030504040204" pitchFamily="34" charset="-120"/>
                <a:ea typeface="微軟正黑體" panose="020B0604030504040204" pitchFamily="34" charset="-120"/>
                <a:cs typeface="Noto Sans Mono CJK JP Regular"/>
              </a:rPr>
              <a:t>育</a:t>
            </a:r>
            <a:r>
              <a:rPr sz="2400" spc="-10" dirty="0" err="1">
                <a:latin typeface="微軟正黑體" panose="020B0604030504040204" pitchFamily="34" charset="-120"/>
                <a:ea typeface="微軟正黑體" panose="020B0604030504040204" pitchFamily="34" charset="-120"/>
                <a:cs typeface="Noto Sans Mono CJK JP Regular"/>
              </a:rPr>
              <a:t>課</a:t>
            </a:r>
            <a:r>
              <a:rPr sz="2400" dirty="0" err="1">
                <a:latin typeface="微軟正黑體" panose="020B0604030504040204" pitchFamily="34" charset="-120"/>
                <a:ea typeface="微軟正黑體" panose="020B0604030504040204" pitchFamily="34" charset="-120"/>
                <a:cs typeface="Noto Sans Mono CJK JP Regular"/>
              </a:rPr>
              <a:t>老師勿</a:t>
            </a:r>
            <a:r>
              <a:rPr sz="2400" spc="-10" dirty="0" err="1">
                <a:latin typeface="微軟正黑體" panose="020B0604030504040204" pitchFamily="34" charset="-120"/>
                <a:ea typeface="微軟正黑體" panose="020B0604030504040204" pitchFamily="34" charset="-120"/>
                <a:cs typeface="Noto Sans Mono CJK JP Regular"/>
              </a:rPr>
              <a:t>相</a:t>
            </a:r>
            <a:r>
              <a:rPr sz="2400" dirty="0" err="1">
                <a:latin typeface="微軟正黑體" panose="020B0604030504040204" pitchFamily="34" charset="-120"/>
                <a:ea typeface="微軟正黑體" panose="020B0604030504040204" pitchFamily="34" charset="-120"/>
                <a:cs typeface="Noto Sans Mono CJK JP Regular"/>
              </a:rPr>
              <a:t>同</a:t>
            </a:r>
            <a:endParaRPr sz="2400" dirty="0">
              <a:latin typeface="微軟正黑體" panose="020B0604030504040204" pitchFamily="34" charset="-120"/>
              <a:ea typeface="微軟正黑體" panose="020B0604030504040204" pitchFamily="34" charset="-120"/>
              <a:cs typeface="Noto Sans Mono CJK JP Regular"/>
            </a:endParaRPr>
          </a:p>
          <a:p>
            <a:pPr>
              <a:lnSpc>
                <a:spcPts val="1195"/>
              </a:lnSpc>
              <a:spcBef>
                <a:spcPts val="1000"/>
              </a:spcBef>
            </a:pPr>
            <a:r>
              <a:rPr sz="2400" spc="2330" dirty="0">
                <a:latin typeface="Wingdings"/>
                <a:cs typeface="Wingdings"/>
              </a:rPr>
              <a:t></a:t>
            </a:r>
            <a:r>
              <a:rPr sz="2400" b="1" spc="5" dirty="0">
                <a:latin typeface="微軟正黑體" panose="020B0604030504040204" pitchFamily="34" charset="-120"/>
                <a:ea typeface="微軟正黑體" panose="020B0604030504040204" pitchFamily="34" charset="-120"/>
                <a:cs typeface="Noto Sans Mono CJK JP Regular"/>
              </a:rPr>
              <a:t>特殊</a:t>
            </a:r>
            <a:r>
              <a:rPr sz="2400" b="1" dirty="0">
                <a:latin typeface="微軟正黑體" panose="020B0604030504040204" pitchFamily="34" charset="-120"/>
                <a:ea typeface="微軟正黑體" panose="020B0604030504040204" pitchFamily="34" charset="-120"/>
                <a:cs typeface="Noto Sans Mono CJK JP Regular"/>
              </a:rPr>
              <a:t>情形</a:t>
            </a:r>
            <a:r>
              <a:rPr sz="2400" b="1" spc="-10" dirty="0">
                <a:latin typeface="微軟正黑體" panose="020B0604030504040204" pitchFamily="34" charset="-120"/>
                <a:ea typeface="微軟正黑體" panose="020B0604030504040204" pitchFamily="34" charset="-120"/>
                <a:cs typeface="Noto Sans Mono CJK JP Regular"/>
              </a:rPr>
              <a:t>：</a:t>
            </a:r>
            <a:r>
              <a:rPr sz="2400" b="1" dirty="0">
                <a:latin typeface="微軟正黑體" panose="020B0604030504040204" pitchFamily="34" charset="-120"/>
                <a:ea typeface="微軟正黑體" panose="020B0604030504040204" pitchFamily="34" charset="-120"/>
                <a:cs typeface="Noto Sans Mono CJK JP Regular"/>
              </a:rPr>
              <a:t>游泳</a:t>
            </a:r>
            <a:r>
              <a:rPr sz="2400" b="1" spc="-10" dirty="0">
                <a:latin typeface="微軟正黑體" panose="020B0604030504040204" pitchFamily="34" charset="-120"/>
                <a:ea typeface="微軟正黑體" panose="020B0604030504040204" pitchFamily="34" charset="-120"/>
                <a:cs typeface="Noto Sans Mono CJK JP Regular"/>
              </a:rPr>
              <a:t>課</a:t>
            </a:r>
            <a:r>
              <a:rPr sz="2400" b="1" dirty="0">
                <a:latin typeface="微軟正黑體" panose="020B0604030504040204" pitchFamily="34" charset="-120"/>
                <a:ea typeface="微軟正黑體" panose="020B0604030504040204" pitchFamily="34" charset="-120"/>
                <a:cs typeface="Noto Sans Mono CJK JP Regular"/>
              </a:rPr>
              <a:t>影響</a:t>
            </a:r>
            <a:r>
              <a:rPr sz="2400" b="1" spc="-10" dirty="0">
                <a:latin typeface="微軟正黑體" panose="020B0604030504040204" pitchFamily="34" charset="-120"/>
                <a:ea typeface="微軟正黑體" panose="020B0604030504040204" pitchFamily="34" charset="-120"/>
                <a:cs typeface="Noto Sans Mono CJK JP Regular"/>
              </a:rPr>
              <a:t>到</a:t>
            </a:r>
            <a:r>
              <a:rPr sz="2400" b="1" dirty="0">
                <a:latin typeface="微軟正黑體" panose="020B0604030504040204" pitchFamily="34" charset="-120"/>
                <a:ea typeface="微軟正黑體" panose="020B0604030504040204" pitchFamily="34" charset="-120"/>
                <a:cs typeface="Noto Sans Mono CJK JP Regular"/>
              </a:rPr>
              <a:t>體育</a:t>
            </a:r>
            <a:r>
              <a:rPr sz="2400" b="1" spc="-10" dirty="0">
                <a:latin typeface="微軟正黑體" panose="020B0604030504040204" pitchFamily="34" charset="-120"/>
                <a:ea typeface="微軟正黑體" panose="020B0604030504040204" pitchFamily="34" charset="-120"/>
                <a:cs typeface="Noto Sans Mono CJK JP Regular"/>
              </a:rPr>
              <a:t>課</a:t>
            </a:r>
            <a:r>
              <a:rPr sz="2400" b="1" dirty="0">
                <a:latin typeface="微軟正黑體" panose="020B0604030504040204" pitchFamily="34" charset="-120"/>
                <a:ea typeface="微軟正黑體" panose="020B0604030504040204" pitchFamily="34" charset="-120"/>
                <a:cs typeface="Noto Sans Mono CJK JP Regular"/>
              </a:rPr>
              <a:t>的節數</a:t>
            </a:r>
          </a:p>
          <a:p>
            <a:pPr>
              <a:lnSpc>
                <a:spcPct val="100000"/>
              </a:lnSpc>
              <a:spcBef>
                <a:spcPts val="1000"/>
              </a:spcBef>
            </a:pPr>
            <a:r>
              <a:rPr sz="2400" spc="2330" dirty="0">
                <a:latin typeface="Wingdings"/>
                <a:cs typeface="Wingdings"/>
              </a:rPr>
              <a:t></a:t>
            </a:r>
            <a:r>
              <a:rPr sz="2400" b="1" spc="5" dirty="0">
                <a:latin typeface="微軟正黑體" panose="020B0604030504040204" pitchFamily="34" charset="-120"/>
                <a:ea typeface="微軟正黑體" panose="020B0604030504040204" pitchFamily="34" charset="-120"/>
                <a:cs typeface="Noto Sans Mono CJK JP Regular"/>
              </a:rPr>
              <a:t>配課</a:t>
            </a:r>
            <a:r>
              <a:rPr sz="2400" b="1" dirty="0">
                <a:latin typeface="微軟正黑體" panose="020B0604030504040204" pitchFamily="34" charset="-120"/>
                <a:ea typeface="微軟正黑體" panose="020B0604030504040204" pitchFamily="34" charset="-120"/>
                <a:cs typeface="Noto Sans Mono CJK JP Regular"/>
              </a:rPr>
              <a:t>很重</a:t>
            </a:r>
            <a:r>
              <a:rPr sz="2400" b="1" spc="-10" dirty="0">
                <a:latin typeface="微軟正黑體" panose="020B0604030504040204" pitchFamily="34" charset="-120"/>
                <a:ea typeface="微軟正黑體" panose="020B0604030504040204" pitchFamily="34" charset="-120"/>
                <a:cs typeface="Noto Sans Mono CJK JP Regular"/>
              </a:rPr>
              <a:t>要</a:t>
            </a:r>
            <a:r>
              <a:rPr sz="2400" b="1" dirty="0">
                <a:latin typeface="微軟正黑體" panose="020B0604030504040204" pitchFamily="34" charset="-120"/>
                <a:ea typeface="微軟正黑體" panose="020B0604030504040204" pitchFamily="34" charset="-120"/>
                <a:cs typeface="Noto Sans Mono CJK JP Regular"/>
              </a:rPr>
              <a:t>，攸</a:t>
            </a:r>
            <a:r>
              <a:rPr sz="2400" b="1" spc="-10" dirty="0">
                <a:latin typeface="微軟正黑體" panose="020B0604030504040204" pitchFamily="34" charset="-120"/>
                <a:ea typeface="微軟正黑體" panose="020B0604030504040204" pitchFamily="34" charset="-120"/>
                <a:cs typeface="Noto Sans Mono CJK JP Regular"/>
              </a:rPr>
              <a:t>關</a:t>
            </a:r>
            <a:r>
              <a:rPr sz="2400" b="1" dirty="0">
                <a:latin typeface="微軟正黑體" panose="020B0604030504040204" pitchFamily="34" charset="-120"/>
                <a:ea typeface="微軟正黑體" panose="020B0604030504040204" pitchFamily="34" charset="-120"/>
                <a:cs typeface="Noto Sans Mono CJK JP Regular"/>
              </a:rPr>
              <a:t>後續</a:t>
            </a:r>
            <a:r>
              <a:rPr sz="2400" b="1" spc="-10" dirty="0">
                <a:latin typeface="微軟正黑體" panose="020B0604030504040204" pitchFamily="34" charset="-120"/>
                <a:ea typeface="微軟正黑體" panose="020B0604030504040204" pitchFamily="34" charset="-120"/>
                <a:cs typeface="Noto Sans Mono CJK JP Regular"/>
              </a:rPr>
              <a:t>排</a:t>
            </a:r>
            <a:r>
              <a:rPr sz="2400" b="1" dirty="0">
                <a:latin typeface="微軟正黑體" panose="020B0604030504040204" pitchFamily="34" charset="-120"/>
                <a:ea typeface="微軟正黑體" panose="020B0604030504040204" pitchFamily="34" charset="-120"/>
                <a:cs typeface="Noto Sans Mono CJK JP Regular"/>
              </a:rPr>
              <a:t>課、</a:t>
            </a:r>
            <a:r>
              <a:rPr sz="2400" b="1" spc="-10" dirty="0">
                <a:latin typeface="微軟正黑體" panose="020B0604030504040204" pitchFamily="34" charset="-120"/>
                <a:ea typeface="微軟正黑體" panose="020B0604030504040204" pitchFamily="34" charset="-120"/>
                <a:cs typeface="Noto Sans Mono CJK JP Regular"/>
              </a:rPr>
              <a:t>找</a:t>
            </a:r>
            <a:r>
              <a:rPr sz="2400" b="1" dirty="0">
                <a:latin typeface="微軟正黑體" panose="020B0604030504040204" pitchFamily="34" charset="-120"/>
                <a:ea typeface="微軟正黑體" panose="020B0604030504040204" pitchFamily="34" charset="-120"/>
                <a:cs typeface="Noto Sans Mono CJK JP Regular"/>
              </a:rPr>
              <a:t>代課</a:t>
            </a:r>
            <a:r>
              <a:rPr sz="2400" b="1" spc="-10" dirty="0">
                <a:latin typeface="微軟正黑體" panose="020B0604030504040204" pitchFamily="34" charset="-120"/>
                <a:ea typeface="微軟正黑體" panose="020B0604030504040204" pitchFamily="34" charset="-120"/>
                <a:cs typeface="Noto Sans Mono CJK JP Regular"/>
              </a:rPr>
              <a:t>的</a:t>
            </a:r>
            <a:r>
              <a:rPr sz="2400" b="1" dirty="0">
                <a:latin typeface="微軟正黑體" panose="020B0604030504040204" pitchFamily="34" charset="-120"/>
                <a:ea typeface="微軟正黑體" panose="020B0604030504040204" pitchFamily="34" charset="-120"/>
                <a:cs typeface="Noto Sans Mono CJK JP Regular"/>
              </a:rPr>
              <a:t>順暢</a:t>
            </a:r>
            <a:r>
              <a:rPr sz="2400" b="1" spc="-10" dirty="0">
                <a:latin typeface="微軟正黑體" panose="020B0604030504040204" pitchFamily="34" charset="-120"/>
                <a:ea typeface="微軟正黑體" panose="020B0604030504040204" pitchFamily="34" charset="-120"/>
                <a:cs typeface="Noto Sans Mono CJK JP Regular"/>
              </a:rPr>
              <a:t>性</a:t>
            </a:r>
            <a:r>
              <a:rPr sz="2400" b="1" dirty="0">
                <a:latin typeface="微軟正黑體" panose="020B0604030504040204" pitchFamily="34" charset="-120"/>
                <a:ea typeface="微軟正黑體" panose="020B0604030504040204" pitchFamily="34" charset="-120"/>
                <a:cs typeface="Noto Sans Mono CJK JP Regular"/>
              </a:rPr>
              <a:t>！</a:t>
            </a:r>
          </a:p>
          <a:p>
            <a:pPr marR="5080" algn="r">
              <a:lnSpc>
                <a:spcPct val="100000"/>
              </a:lnSpc>
              <a:spcBef>
                <a:spcPts val="40"/>
              </a:spcBef>
            </a:pPr>
            <a:r>
              <a:rPr sz="2400" b="1" spc="45" dirty="0">
                <a:solidFill>
                  <a:srgbClr val="FFFFFF"/>
                </a:solidFill>
                <a:latin typeface="Times New Roman"/>
                <a:cs typeface="Times New Roman"/>
              </a:rPr>
              <a:t>10</a:t>
            </a:r>
            <a:endParaRPr sz="2400" dirty="0">
              <a:latin typeface="Times New Roman"/>
              <a:cs typeface="Times New Roman"/>
            </a:endParaRPr>
          </a:p>
          <a:p>
            <a:pPr>
              <a:lnSpc>
                <a:spcPct val="100000"/>
              </a:lnSpc>
              <a:spcBef>
                <a:spcPts val="10"/>
              </a:spcBef>
            </a:pPr>
            <a:endParaRPr sz="900" dirty="0">
              <a:latin typeface="Times New Roman"/>
              <a:cs typeface="Times New Roman"/>
            </a:endParaRPr>
          </a:p>
          <a:p>
            <a:pPr marL="499745">
              <a:lnSpc>
                <a:spcPct val="100000"/>
              </a:lnSpc>
            </a:pPr>
            <a:r>
              <a:rPr sz="900" dirty="0">
                <a:solidFill>
                  <a:srgbClr val="FFFFFF"/>
                </a:solidFill>
                <a:latin typeface="Droid Sans Fallback"/>
                <a:cs typeface="Droid Sans Fallback"/>
              </a:rPr>
              <a:t>以上作業大約在六月底、七月中旬完成（以光復國小為例）</a:t>
            </a:r>
            <a:endParaRPr sz="900" dirty="0">
              <a:latin typeface="Droid Sans Fallback"/>
              <a:cs typeface="Droid Sans Fallback"/>
            </a:endParaRPr>
          </a:p>
        </p:txBody>
      </p:sp>
      <p:sp>
        <p:nvSpPr>
          <p:cNvPr id="5" name="矩形 4"/>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4000568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95980" y="380177"/>
            <a:ext cx="10058402" cy="619948"/>
          </a:xfrm>
        </p:spPr>
        <p:txBody>
          <a:bodyPr>
            <a:noAutofit/>
          </a:bodyPr>
          <a:lstStyle/>
          <a:p>
            <a:r>
              <a:rPr lang="zh-TW" altLang="en-US" sz="4800" b="1" dirty="0" smtClean="0">
                <a:latin typeface="微軟正黑體" panose="020B0604030504040204" pitchFamily="34" charset="-120"/>
                <a:ea typeface="微軟正黑體" panose="020B0604030504040204" pitchFamily="34" charset="-120"/>
              </a:rPr>
              <a:t>排課注意原則之一</a:t>
            </a:r>
            <a:endParaRPr lang="zh-TW" altLang="en-US" sz="4800" b="1" dirty="0">
              <a:latin typeface="微軟正黑體" panose="020B0604030504040204" pitchFamily="34" charset="-120"/>
              <a:ea typeface="微軟正黑體" panose="020B0604030504040204" pitchFamily="34" charset="-120"/>
            </a:endParaRPr>
          </a:p>
        </p:txBody>
      </p:sp>
      <p:sp>
        <p:nvSpPr>
          <p:cNvPr id="4" name="object 10"/>
          <p:cNvSpPr txBox="1"/>
          <p:nvPr/>
        </p:nvSpPr>
        <p:spPr>
          <a:xfrm>
            <a:off x="595980" y="1093190"/>
            <a:ext cx="10996863" cy="5541069"/>
          </a:xfrm>
          <a:prstGeom prst="rect">
            <a:avLst/>
          </a:prstGeom>
        </p:spPr>
        <p:txBody>
          <a:bodyPr vert="horz" wrap="square" lIns="0" tIns="29845" rIns="0" bIns="0" rtlCol="0">
            <a:spAutoFit/>
          </a:bodyPr>
          <a:lstStyle/>
          <a:p>
            <a:pPr marL="137160" indent="-137160">
              <a:lnSpc>
                <a:spcPts val="3200"/>
              </a:lnSpc>
              <a:spcBef>
                <a:spcPts val="1000"/>
              </a:spcBef>
              <a:buClr>
                <a:srgbClr val="FE8637"/>
              </a:buClr>
              <a:buSzPct val="70833"/>
              <a:buFont typeface="Wingdings"/>
              <a:buChar char=""/>
              <a:tabLst>
                <a:tab pos="137160" algn="l"/>
              </a:tabLst>
            </a:pPr>
            <a:r>
              <a:rPr sz="2400" b="1" spc="5" dirty="0">
                <a:latin typeface="微軟正黑體" panose="020B0604030504040204" pitchFamily="34" charset="-120"/>
                <a:ea typeface="微軟正黑體" panose="020B0604030504040204" pitchFamily="34" charset="-120"/>
                <a:cs typeface="Noto Sans CJK JP Regular"/>
              </a:rPr>
              <a:t>(</a:t>
            </a:r>
            <a:r>
              <a:rPr sz="2400" b="1" spc="25" dirty="0">
                <a:latin typeface="微軟正黑體" panose="020B0604030504040204" pitchFamily="34" charset="-120"/>
                <a:ea typeface="微軟正黑體" panose="020B0604030504040204" pitchFamily="34" charset="-120"/>
                <a:cs typeface="Noto Sans CJK JP Regular"/>
              </a:rPr>
              <a:t>一</a:t>
            </a:r>
            <a:r>
              <a:rPr sz="2400" b="1" spc="5" dirty="0">
                <a:latin typeface="微軟正黑體" panose="020B0604030504040204" pitchFamily="34" charset="-120"/>
                <a:ea typeface="微軟正黑體" panose="020B0604030504040204" pitchFamily="34" charset="-120"/>
                <a:cs typeface="Noto Sans CJK JP Regular"/>
              </a:rPr>
              <a:t>)</a:t>
            </a:r>
            <a:r>
              <a:rPr sz="2400" b="1" spc="25" dirty="0">
                <a:latin typeface="微軟正黑體" panose="020B0604030504040204" pitchFamily="34" charset="-120"/>
                <a:ea typeface="微軟正黑體" panose="020B0604030504040204" pitchFamily="34" charset="-120"/>
                <a:cs typeface="Noto Sans CJK JP Regular"/>
              </a:rPr>
              <a:t>考量各學習領域課程的特性：</a:t>
            </a:r>
            <a:endParaRPr sz="2400" b="1" dirty="0">
              <a:latin typeface="微軟正黑體" panose="020B0604030504040204" pitchFamily="34" charset="-120"/>
              <a:ea typeface="微軟正黑體" panose="020B0604030504040204" pitchFamily="34" charset="-120"/>
              <a:cs typeface="Noto Sans CJK JP Regular"/>
            </a:endParaRPr>
          </a:p>
          <a:p>
            <a:pPr marL="320040" marR="5080" lvl="1" indent="-137160">
              <a:lnSpc>
                <a:spcPts val="3200"/>
              </a:lnSpc>
              <a:spcBef>
                <a:spcPts val="1000"/>
              </a:spcBef>
              <a:buClr>
                <a:srgbClr val="FE8637"/>
              </a:buClr>
              <a:buSzPct val="80952"/>
              <a:buFont typeface="Arial"/>
              <a:buChar char=""/>
              <a:tabLst>
                <a:tab pos="320040" algn="l"/>
              </a:tabLst>
            </a:pPr>
            <a:r>
              <a:rPr sz="2400" spc="-5" dirty="0">
                <a:latin typeface="微軟正黑體" panose="020B0604030504040204" pitchFamily="34" charset="-120"/>
                <a:ea typeface="微軟正黑體" panose="020B0604030504040204" pitchFamily="34" charset="-120"/>
                <a:cs typeface="Noto Sans Mono CJK JP Regular"/>
              </a:rPr>
              <a:t>偏重思考或記憶的學習領域課程(如語文、數學領域，則儘量排 </a:t>
            </a:r>
            <a:r>
              <a:rPr sz="2400" dirty="0">
                <a:latin typeface="微軟正黑體" panose="020B0604030504040204" pitchFamily="34" charset="-120"/>
                <a:ea typeface="微軟正黑體" panose="020B0604030504040204" pitchFamily="34" charset="-120"/>
                <a:cs typeface="Noto Sans Mono CJK JP Regular"/>
              </a:rPr>
              <a:t>在上午時間。</a:t>
            </a:r>
          </a:p>
          <a:p>
            <a:pPr marL="320040" marR="5080" lvl="1" indent="-137160">
              <a:lnSpc>
                <a:spcPts val="3200"/>
              </a:lnSpc>
              <a:spcBef>
                <a:spcPts val="1000"/>
              </a:spcBef>
              <a:buClr>
                <a:srgbClr val="FE8637"/>
              </a:buClr>
              <a:buSzPct val="80952"/>
              <a:buFont typeface="Arial"/>
              <a:buChar char=""/>
              <a:tabLst>
                <a:tab pos="320040" algn="l"/>
              </a:tabLst>
            </a:pPr>
            <a:r>
              <a:rPr sz="2400" spc="-5" dirty="0">
                <a:latin typeface="微軟正黑體" panose="020B0604030504040204" pitchFamily="34" charset="-120"/>
                <a:ea typeface="微軟正黑體" panose="020B0604030504040204" pitchFamily="34" charset="-120"/>
                <a:cs typeface="Noto Sans Mono CJK JP Regular"/>
              </a:rPr>
              <a:t>需要較長時間進行討論、實驗或實作之領域學科(</a:t>
            </a:r>
            <a:r>
              <a:rPr sz="2400" spc="-5" dirty="0" err="1" smtClean="0">
                <a:latin typeface="微軟正黑體" panose="020B0604030504040204" pitchFamily="34" charset="-120"/>
                <a:ea typeface="微軟正黑體" panose="020B0604030504040204" pitchFamily="34" charset="-120"/>
                <a:cs typeface="Noto Sans Mono CJK JP Regular"/>
              </a:rPr>
              <a:t>如自然及藝術與人文</a:t>
            </a:r>
            <a:r>
              <a:rPr sz="2400" spc="-5" dirty="0">
                <a:latin typeface="微軟正黑體" panose="020B0604030504040204" pitchFamily="34" charset="-120"/>
                <a:ea typeface="微軟正黑體" panose="020B0604030504040204" pitchFamily="34" charset="-120"/>
                <a:cs typeface="Noto Sans Mono CJK JP Regular"/>
              </a:rPr>
              <a:t>)，</a:t>
            </a:r>
            <a:r>
              <a:rPr sz="2400" spc="-5" dirty="0" err="1" smtClean="0">
                <a:latin typeface="微軟正黑體" panose="020B0604030504040204" pitchFamily="34" charset="-120"/>
                <a:ea typeface="微軟正黑體" panose="020B0604030504040204" pitchFamily="34" charset="-120"/>
                <a:cs typeface="Noto Sans Mono CJK JP Regular"/>
              </a:rPr>
              <a:t>以連續</a:t>
            </a:r>
            <a:r>
              <a:rPr lang="zh-TW" altLang="en-US" sz="2400" spc="-5" dirty="0" smtClean="0">
                <a:latin typeface="微軟正黑體" panose="020B0604030504040204" pitchFamily="34" charset="-120"/>
                <a:ea typeface="微軟正黑體" panose="020B0604030504040204" pitchFamily="34" charset="-120"/>
                <a:cs typeface="Noto Sans Mono CJK JP Regular"/>
              </a:rPr>
              <a:t>兩</a:t>
            </a:r>
            <a:r>
              <a:rPr sz="2400" spc="-5" dirty="0" err="1" smtClean="0">
                <a:latin typeface="微軟正黑體" panose="020B0604030504040204" pitchFamily="34" charset="-120"/>
                <a:ea typeface="微軟正黑體" panose="020B0604030504040204" pitchFamily="34" charset="-120"/>
                <a:cs typeface="Noto Sans Mono CJK JP Regular"/>
              </a:rPr>
              <a:t>節上課較好</a:t>
            </a:r>
            <a:r>
              <a:rPr sz="2400" spc="-5" dirty="0" err="1">
                <a:latin typeface="微軟正黑體" panose="020B0604030504040204" pitchFamily="34" charset="-120"/>
                <a:ea typeface="微軟正黑體" panose="020B0604030504040204" pitchFamily="34" charset="-120"/>
                <a:cs typeface="Noto Sans Mono CJK JP Regular"/>
              </a:rPr>
              <a:t>。儘量不要跨越課間活動時間</a:t>
            </a:r>
            <a:r>
              <a:rPr sz="2400" spc="-5" dirty="0">
                <a:latin typeface="微軟正黑體" panose="020B0604030504040204" pitchFamily="34" charset="-120"/>
                <a:ea typeface="微軟正黑體" panose="020B0604030504040204" pitchFamily="34" charset="-120"/>
                <a:cs typeface="Noto Sans Mono CJK JP Regular"/>
              </a:rPr>
              <a:t>。</a:t>
            </a:r>
            <a:endParaRPr sz="2400" dirty="0">
              <a:latin typeface="微軟正黑體" panose="020B0604030504040204" pitchFamily="34" charset="-120"/>
              <a:ea typeface="微軟正黑體" panose="020B0604030504040204" pitchFamily="34" charset="-120"/>
              <a:cs typeface="Noto Sans Mono CJK JP Regular"/>
            </a:endParaRPr>
          </a:p>
          <a:p>
            <a:pPr marL="320040" marR="71120" lvl="1" indent="-137160">
              <a:lnSpc>
                <a:spcPts val="3200"/>
              </a:lnSpc>
              <a:spcBef>
                <a:spcPts val="1000"/>
              </a:spcBef>
              <a:buClr>
                <a:srgbClr val="FE8637"/>
              </a:buClr>
              <a:buSzPct val="80952"/>
              <a:buFont typeface="Arial"/>
              <a:buChar char=""/>
              <a:tabLst>
                <a:tab pos="320040" algn="l"/>
              </a:tabLst>
            </a:pPr>
            <a:r>
              <a:rPr sz="2400" dirty="0">
                <a:latin typeface="微軟正黑體" panose="020B0604030504040204" pitchFamily="34" charset="-120"/>
                <a:ea typeface="微軟正黑體" panose="020B0604030504040204" pitchFamily="34" charset="-120"/>
                <a:cs typeface="Noto Sans Mono CJK JP Regular"/>
              </a:rPr>
              <a:t>健體領域較不適合排在接近中午用餐時間，如早上最後一節</a:t>
            </a:r>
            <a:r>
              <a:rPr sz="2400" spc="-65" dirty="0">
                <a:latin typeface="微軟正黑體" panose="020B0604030504040204" pitchFamily="34" charset="-120"/>
                <a:ea typeface="微軟正黑體" panose="020B0604030504040204" pitchFamily="34" charset="-120"/>
                <a:cs typeface="Noto Sans Mono CJK JP Regular"/>
              </a:rPr>
              <a:t>、 </a:t>
            </a:r>
            <a:r>
              <a:rPr sz="2400" dirty="0">
                <a:latin typeface="微軟正黑體" panose="020B0604030504040204" pitchFamily="34" charset="-120"/>
                <a:ea typeface="微軟正黑體" panose="020B0604030504040204" pitchFamily="34" charset="-120"/>
                <a:cs typeface="Noto Sans Mono CJK JP Regular"/>
              </a:rPr>
              <a:t>及下午第一課。</a:t>
            </a:r>
          </a:p>
          <a:p>
            <a:pPr marL="320040" lvl="1" indent="-137160">
              <a:lnSpc>
                <a:spcPts val="3200"/>
              </a:lnSpc>
              <a:spcBef>
                <a:spcPts val="1000"/>
              </a:spcBef>
              <a:buClr>
                <a:srgbClr val="FE8637"/>
              </a:buClr>
              <a:buSzPct val="80952"/>
              <a:buFont typeface="Arial"/>
              <a:buChar char=""/>
              <a:tabLst>
                <a:tab pos="320040" algn="l"/>
              </a:tabLst>
            </a:pPr>
            <a:r>
              <a:rPr sz="2400" dirty="0">
                <a:latin typeface="微軟正黑體" panose="020B0604030504040204" pitchFamily="34" charset="-120"/>
                <a:ea typeface="微軟正黑體" panose="020B0604030504040204" pitchFamily="34" charset="-120"/>
                <a:cs typeface="Noto Sans Mono CJK JP Regular"/>
              </a:rPr>
              <a:t>語文領域進行書法課程時，不宜排在體育課之後。</a:t>
            </a:r>
          </a:p>
          <a:p>
            <a:pPr marL="320040" lvl="1" indent="-137160">
              <a:lnSpc>
                <a:spcPts val="3200"/>
              </a:lnSpc>
              <a:spcBef>
                <a:spcPts val="1000"/>
              </a:spcBef>
              <a:buClr>
                <a:srgbClr val="FE8637"/>
              </a:buClr>
              <a:buSzPct val="80952"/>
              <a:buFont typeface="Arial"/>
              <a:buChar char=""/>
              <a:tabLst>
                <a:tab pos="320040" algn="l"/>
              </a:tabLst>
            </a:pPr>
            <a:r>
              <a:rPr sz="2400" dirty="0">
                <a:latin typeface="微軟正黑體" panose="020B0604030504040204" pitchFamily="34" charset="-120"/>
                <a:ea typeface="微軟正黑體" panose="020B0604030504040204" pitchFamily="34" charset="-120"/>
                <a:cs typeface="Noto Sans Mono CJK JP Regular"/>
              </a:rPr>
              <a:t>同一領域，除連排外，不宜重複排在同一天。</a:t>
            </a:r>
          </a:p>
          <a:p>
            <a:pPr marL="137160" indent="-137160">
              <a:lnSpc>
                <a:spcPts val="3200"/>
              </a:lnSpc>
              <a:spcBef>
                <a:spcPts val="1000"/>
              </a:spcBef>
              <a:buClr>
                <a:srgbClr val="FE8637"/>
              </a:buClr>
              <a:buSzPct val="70833"/>
              <a:buFont typeface="Wingdings"/>
              <a:buChar char=""/>
              <a:tabLst>
                <a:tab pos="137160" algn="l"/>
              </a:tabLst>
            </a:pPr>
            <a:r>
              <a:rPr sz="2400" b="1" spc="5" dirty="0">
                <a:latin typeface="微軟正黑體" panose="020B0604030504040204" pitchFamily="34" charset="-120"/>
                <a:ea typeface="微軟正黑體" panose="020B0604030504040204" pitchFamily="34" charset="-120"/>
                <a:cs typeface="Noto Sans CJK JP Regular"/>
              </a:rPr>
              <a:t>(</a:t>
            </a:r>
            <a:r>
              <a:rPr sz="2400" b="1" spc="25" dirty="0">
                <a:latin typeface="微軟正黑體" panose="020B0604030504040204" pitchFamily="34" charset="-120"/>
                <a:ea typeface="微軟正黑體" panose="020B0604030504040204" pitchFamily="34" charset="-120"/>
                <a:cs typeface="Noto Sans CJK JP Regular"/>
              </a:rPr>
              <a:t>二</a:t>
            </a:r>
            <a:r>
              <a:rPr sz="2400" b="1" spc="5" dirty="0">
                <a:latin typeface="微軟正黑體" panose="020B0604030504040204" pitchFamily="34" charset="-120"/>
                <a:ea typeface="微軟正黑體" panose="020B0604030504040204" pitchFamily="34" charset="-120"/>
                <a:cs typeface="Noto Sans CJK JP Regular"/>
              </a:rPr>
              <a:t>)</a:t>
            </a:r>
            <a:r>
              <a:rPr sz="2400" b="1" spc="25" dirty="0">
                <a:latin typeface="微軟正黑體" panose="020B0604030504040204" pitchFamily="34" charset="-120"/>
                <a:ea typeface="微軟正黑體" panose="020B0604030504040204" pitchFamily="34" charset="-120"/>
                <a:cs typeface="Noto Sans CJK JP Regular"/>
              </a:rPr>
              <a:t>優先考量學校場地使用狀況：</a:t>
            </a:r>
            <a:endParaRPr sz="2400" b="1" dirty="0">
              <a:latin typeface="微軟正黑體" panose="020B0604030504040204" pitchFamily="34" charset="-120"/>
              <a:ea typeface="微軟正黑體" panose="020B0604030504040204" pitchFamily="34" charset="-120"/>
              <a:cs typeface="Noto Sans CJK JP Regular"/>
            </a:endParaRPr>
          </a:p>
          <a:p>
            <a:pPr marL="320040" marR="5080" lvl="1" indent="-137160">
              <a:lnSpc>
                <a:spcPts val="3200"/>
              </a:lnSpc>
              <a:spcBef>
                <a:spcPts val="1000"/>
              </a:spcBef>
              <a:buClr>
                <a:srgbClr val="FE8637"/>
              </a:buClr>
              <a:buSzPct val="80952"/>
              <a:buFont typeface="Arial"/>
              <a:buChar char=""/>
              <a:tabLst>
                <a:tab pos="320040" algn="l"/>
              </a:tabLst>
            </a:pPr>
            <a:r>
              <a:rPr sz="2400" spc="-5" dirty="0">
                <a:latin typeface="微軟正黑體" panose="020B0604030504040204" pitchFamily="34" charset="-120"/>
                <a:ea typeface="微軟正黑體" panose="020B0604030504040204" pitchFamily="34" charset="-120"/>
                <a:cs typeface="Noto Sans Mono CJK JP Regular"/>
              </a:rPr>
              <a:t>礙於專科教室空間不足，學校宜先排定專科教室的使用課表(</a:t>
            </a:r>
            <a:r>
              <a:rPr sz="2400" spc="-5" dirty="0" err="1" smtClean="0">
                <a:latin typeface="微軟正黑體" panose="020B0604030504040204" pitchFamily="34" charset="-120"/>
                <a:ea typeface="微軟正黑體" panose="020B0604030504040204" pitchFamily="34" charset="-120"/>
                <a:cs typeface="Noto Sans Mono CJK JP Regular"/>
              </a:rPr>
              <a:t>自然</a:t>
            </a:r>
            <a:r>
              <a:rPr sz="2400" spc="-5" dirty="0" err="1">
                <a:latin typeface="微軟正黑體" panose="020B0604030504040204" pitchFamily="34" charset="-120"/>
                <a:ea typeface="微軟正黑體" panose="020B0604030504040204" pitchFamily="34" charset="-120"/>
                <a:cs typeface="Noto Sans Mono CJK JP Regular"/>
              </a:rPr>
              <a:t>、音樂、電腦</a:t>
            </a:r>
            <a:r>
              <a:rPr sz="2400" spc="-5" dirty="0">
                <a:latin typeface="微軟正黑體" panose="020B0604030504040204" pitchFamily="34" charset="-120"/>
                <a:ea typeface="微軟正黑體" panose="020B0604030504040204" pitchFamily="34" charset="-120"/>
                <a:cs typeface="Noto Sans Mono CJK JP Regular"/>
              </a:rPr>
              <a:t>……)。</a:t>
            </a:r>
            <a:endParaRPr sz="2400" dirty="0">
              <a:latin typeface="微軟正黑體" panose="020B0604030504040204" pitchFamily="34" charset="-120"/>
              <a:ea typeface="微軟正黑體" panose="020B0604030504040204" pitchFamily="34" charset="-120"/>
              <a:cs typeface="Noto Sans Mono CJK JP Regular"/>
            </a:endParaRPr>
          </a:p>
          <a:p>
            <a:pPr marL="320040" lvl="1" indent="-137160">
              <a:lnSpc>
                <a:spcPts val="3200"/>
              </a:lnSpc>
              <a:spcBef>
                <a:spcPts val="1000"/>
              </a:spcBef>
              <a:buClr>
                <a:srgbClr val="FE8637"/>
              </a:buClr>
              <a:buSzPct val="80952"/>
              <a:buFont typeface="Arial"/>
              <a:buChar char=""/>
              <a:tabLst>
                <a:tab pos="320040" algn="l"/>
              </a:tabLst>
            </a:pPr>
            <a:r>
              <a:rPr sz="2400" spc="-5" dirty="0">
                <a:latin typeface="微軟正黑體" panose="020B0604030504040204" pitchFamily="34" charset="-120"/>
                <a:ea typeface="微軟正黑體" panose="020B0604030504040204" pitchFamily="34" charset="-120"/>
                <a:cs typeface="Noto Sans Mono CJK JP Regular"/>
              </a:rPr>
              <a:t>避免相關場地(如：球場、運動場、電腦教室、音樂教室...等)</a:t>
            </a:r>
            <a:endParaRPr sz="2400" dirty="0">
              <a:latin typeface="微軟正黑體" panose="020B0604030504040204" pitchFamily="34" charset="-120"/>
              <a:ea typeface="微軟正黑體" panose="020B0604030504040204" pitchFamily="34" charset="-120"/>
              <a:cs typeface="Noto Sans Mono CJK JP Regular"/>
            </a:endParaRPr>
          </a:p>
        </p:txBody>
      </p:sp>
      <p:sp>
        <p:nvSpPr>
          <p:cNvPr id="5" name="矩形 4"/>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grpSp>
        <p:nvGrpSpPr>
          <p:cNvPr id="6" name="ca0e95a1-5e84-4821-b4c8-8402b95dad8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10486747" y="380177"/>
            <a:ext cx="1070030" cy="1211117"/>
            <a:chOff x="3614647" y="1095468"/>
            <a:chExt cx="4962707" cy="5053915"/>
          </a:xfrm>
        </p:grpSpPr>
        <p:sp>
          <p:nvSpPr>
            <p:cNvPr id="7" name="i$lïḑè">
              <a:extLst>
                <a:ext uri="{FF2B5EF4-FFF2-40B4-BE49-F238E27FC236}">
                  <a16:creationId xmlns:a16="http://schemas.microsoft.com/office/drawing/2014/main" xmlns="" id="{E31B4C8F-A1B8-41F9-B4A1-F0E6BB8D524D}"/>
                </a:ext>
              </a:extLst>
            </p:cNvPr>
            <p:cNvSpPr/>
            <p:nvPr/>
          </p:nvSpPr>
          <p:spPr bwMode="auto">
            <a:xfrm>
              <a:off x="3997024" y="3346460"/>
              <a:ext cx="485279" cy="592859"/>
            </a:xfrm>
            <a:custGeom>
              <a:avLst/>
              <a:gdLst>
                <a:gd name="T0" fmla="*/ 1768 w 1768"/>
                <a:gd name="T1" fmla="*/ 0 h 2160"/>
                <a:gd name="T2" fmla="*/ 0 w 1768"/>
                <a:gd name="T3" fmla="*/ 2160 h 2160"/>
                <a:gd name="T4" fmla="*/ 39 w 1768"/>
                <a:gd name="T5" fmla="*/ 24 h 2160"/>
                <a:gd name="T6" fmla="*/ 1768 w 1768"/>
                <a:gd name="T7" fmla="*/ 0 h 2160"/>
              </a:gdLst>
              <a:ahLst/>
              <a:cxnLst>
                <a:cxn ang="0">
                  <a:pos x="T0" y="T1"/>
                </a:cxn>
                <a:cxn ang="0">
                  <a:pos x="T2" y="T3"/>
                </a:cxn>
                <a:cxn ang="0">
                  <a:pos x="T4" y="T5"/>
                </a:cxn>
                <a:cxn ang="0">
                  <a:pos x="T6" y="T7"/>
                </a:cxn>
              </a:cxnLst>
              <a:rect l="0" t="0" r="r" b="b"/>
              <a:pathLst>
                <a:path w="1768" h="2160">
                  <a:moveTo>
                    <a:pt x="1768" y="0"/>
                  </a:moveTo>
                  <a:cubicBezTo>
                    <a:pt x="1730" y="29"/>
                    <a:pt x="1211" y="1259"/>
                    <a:pt x="0" y="2160"/>
                  </a:cubicBezTo>
                  <a:cubicBezTo>
                    <a:pt x="39" y="24"/>
                    <a:pt x="39" y="24"/>
                    <a:pt x="39" y="24"/>
                  </a:cubicBezTo>
                  <a:lnTo>
                    <a:pt x="1768" y="0"/>
                  </a:lnTo>
                  <a:close/>
                </a:path>
              </a:pathLst>
            </a:custGeom>
            <a:solidFill>
              <a:srgbClr val="BC96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í$ļïḋè">
              <a:extLst>
                <a:ext uri="{FF2B5EF4-FFF2-40B4-BE49-F238E27FC236}">
                  <a16:creationId xmlns:a16="http://schemas.microsoft.com/office/drawing/2014/main" xmlns="" id="{2285B7F6-6DE3-4D33-A432-65D53F3663D3}"/>
                </a:ext>
              </a:extLst>
            </p:cNvPr>
            <p:cNvSpPr/>
            <p:nvPr/>
          </p:nvSpPr>
          <p:spPr bwMode="auto">
            <a:xfrm>
              <a:off x="3614647" y="2950051"/>
              <a:ext cx="1075799" cy="1611359"/>
            </a:xfrm>
            <a:custGeom>
              <a:avLst/>
              <a:gdLst>
                <a:gd name="T0" fmla="*/ 124 w 3916"/>
                <a:gd name="T1" fmla="*/ 3909 h 5867"/>
                <a:gd name="T2" fmla="*/ 625 w 3916"/>
                <a:gd name="T3" fmla="*/ 1708 h 5867"/>
                <a:gd name="T4" fmla="*/ 774 w 3916"/>
                <a:gd name="T5" fmla="*/ 1361 h 5867"/>
                <a:gd name="T6" fmla="*/ 1252 w 3916"/>
                <a:gd name="T7" fmla="*/ 960 h 5867"/>
                <a:gd name="T8" fmla="*/ 3916 w 3916"/>
                <a:gd name="T9" fmla="*/ 0 h 5867"/>
                <a:gd name="T10" fmla="*/ 3262 w 3916"/>
                <a:gd name="T11" fmla="*/ 1395 h 5867"/>
                <a:gd name="T12" fmla="*/ 1911 w 3916"/>
                <a:gd name="T13" fmla="*/ 1809 h 5867"/>
                <a:gd name="T14" fmla="*/ 1751 w 3916"/>
                <a:gd name="T15" fmla="*/ 2282 h 5867"/>
                <a:gd name="T16" fmla="*/ 1725 w 3916"/>
                <a:gd name="T17" fmla="*/ 3379 h 5867"/>
                <a:gd name="T18" fmla="*/ 2316 w 3916"/>
                <a:gd name="T19" fmla="*/ 4244 h 5867"/>
                <a:gd name="T20" fmla="*/ 2518 w 3916"/>
                <a:gd name="T21" fmla="*/ 4286 h 5867"/>
                <a:gd name="T22" fmla="*/ 1348 w 3916"/>
                <a:gd name="T23" fmla="*/ 5867 h 5867"/>
                <a:gd name="T24" fmla="*/ 468 w 3916"/>
                <a:gd name="T25" fmla="*/ 4926 h 5867"/>
                <a:gd name="T26" fmla="*/ 124 w 3916"/>
                <a:gd name="T27" fmla="*/ 3909 h 5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16" h="5867">
                  <a:moveTo>
                    <a:pt x="124" y="3909"/>
                  </a:moveTo>
                  <a:cubicBezTo>
                    <a:pt x="625" y="1708"/>
                    <a:pt x="625" y="1708"/>
                    <a:pt x="625" y="1708"/>
                  </a:cubicBezTo>
                  <a:cubicBezTo>
                    <a:pt x="625" y="1708"/>
                    <a:pt x="673" y="1540"/>
                    <a:pt x="774" y="1361"/>
                  </a:cubicBezTo>
                  <a:cubicBezTo>
                    <a:pt x="880" y="1174"/>
                    <a:pt x="1050" y="1032"/>
                    <a:pt x="1252" y="960"/>
                  </a:cubicBezTo>
                  <a:cubicBezTo>
                    <a:pt x="3916" y="0"/>
                    <a:pt x="3916" y="0"/>
                    <a:pt x="3916" y="0"/>
                  </a:cubicBezTo>
                  <a:cubicBezTo>
                    <a:pt x="3262" y="1395"/>
                    <a:pt x="3262" y="1395"/>
                    <a:pt x="3262" y="1395"/>
                  </a:cubicBezTo>
                  <a:cubicBezTo>
                    <a:pt x="1911" y="1809"/>
                    <a:pt x="1911" y="1809"/>
                    <a:pt x="1911" y="1809"/>
                  </a:cubicBezTo>
                  <a:cubicBezTo>
                    <a:pt x="1911" y="1809"/>
                    <a:pt x="1729" y="1868"/>
                    <a:pt x="1751" y="2282"/>
                  </a:cubicBezTo>
                  <a:cubicBezTo>
                    <a:pt x="1725" y="3379"/>
                    <a:pt x="1725" y="3379"/>
                    <a:pt x="1725" y="3379"/>
                  </a:cubicBezTo>
                  <a:cubicBezTo>
                    <a:pt x="1716" y="3764"/>
                    <a:pt x="1952" y="4116"/>
                    <a:pt x="2316" y="4244"/>
                  </a:cubicBezTo>
                  <a:cubicBezTo>
                    <a:pt x="2381" y="4268"/>
                    <a:pt x="2449" y="4283"/>
                    <a:pt x="2518" y="4286"/>
                  </a:cubicBezTo>
                  <a:cubicBezTo>
                    <a:pt x="1348" y="5867"/>
                    <a:pt x="1348" y="5867"/>
                    <a:pt x="1348" y="5867"/>
                  </a:cubicBezTo>
                  <a:cubicBezTo>
                    <a:pt x="468" y="4926"/>
                    <a:pt x="468" y="4926"/>
                    <a:pt x="468" y="4926"/>
                  </a:cubicBezTo>
                  <a:cubicBezTo>
                    <a:pt x="468" y="4926"/>
                    <a:pt x="0" y="4476"/>
                    <a:pt x="124" y="3909"/>
                  </a:cubicBezTo>
                  <a:close/>
                </a:path>
              </a:pathLst>
            </a:custGeom>
            <a:solidFill>
              <a:srgbClr val="ECB9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íṩḷïḍè">
              <a:extLst>
                <a:ext uri="{FF2B5EF4-FFF2-40B4-BE49-F238E27FC236}">
                  <a16:creationId xmlns:a16="http://schemas.microsoft.com/office/drawing/2014/main" xmlns="" id="{2F05771E-894A-4897-B343-AAB9A91129AB}"/>
                </a:ext>
              </a:extLst>
            </p:cNvPr>
            <p:cNvSpPr/>
            <p:nvPr/>
          </p:nvSpPr>
          <p:spPr bwMode="auto">
            <a:xfrm>
              <a:off x="4371215" y="1397159"/>
              <a:ext cx="3011067" cy="4042430"/>
            </a:xfrm>
            <a:custGeom>
              <a:avLst/>
              <a:gdLst>
                <a:gd name="T0" fmla="*/ 10564 w 10956"/>
                <a:gd name="T1" fmla="*/ 14724 h 14724"/>
                <a:gd name="T2" fmla="*/ 392 w 10956"/>
                <a:gd name="T3" fmla="*/ 14724 h 14724"/>
                <a:gd name="T4" fmla="*/ 0 w 10956"/>
                <a:gd name="T5" fmla="*/ 14332 h 14724"/>
                <a:gd name="T6" fmla="*/ 0 w 10956"/>
                <a:gd name="T7" fmla="*/ 392 h 14724"/>
                <a:gd name="T8" fmla="*/ 392 w 10956"/>
                <a:gd name="T9" fmla="*/ 0 h 14724"/>
                <a:gd name="T10" fmla="*/ 10564 w 10956"/>
                <a:gd name="T11" fmla="*/ 0 h 14724"/>
                <a:gd name="T12" fmla="*/ 10956 w 10956"/>
                <a:gd name="T13" fmla="*/ 392 h 14724"/>
                <a:gd name="T14" fmla="*/ 10956 w 10956"/>
                <a:gd name="T15" fmla="*/ 14332 h 14724"/>
                <a:gd name="T16" fmla="*/ 10564 w 10956"/>
                <a:gd name="T17" fmla="*/ 14724 h 14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56" h="14724">
                  <a:moveTo>
                    <a:pt x="10564" y="14724"/>
                  </a:moveTo>
                  <a:cubicBezTo>
                    <a:pt x="392" y="14724"/>
                    <a:pt x="392" y="14724"/>
                    <a:pt x="392" y="14724"/>
                  </a:cubicBezTo>
                  <a:cubicBezTo>
                    <a:pt x="176" y="14724"/>
                    <a:pt x="0" y="14548"/>
                    <a:pt x="0" y="14332"/>
                  </a:cubicBezTo>
                  <a:cubicBezTo>
                    <a:pt x="0" y="392"/>
                    <a:pt x="0" y="392"/>
                    <a:pt x="0" y="392"/>
                  </a:cubicBezTo>
                  <a:cubicBezTo>
                    <a:pt x="0" y="176"/>
                    <a:pt x="176" y="0"/>
                    <a:pt x="392" y="0"/>
                  </a:cubicBezTo>
                  <a:cubicBezTo>
                    <a:pt x="10564" y="0"/>
                    <a:pt x="10564" y="0"/>
                    <a:pt x="10564" y="0"/>
                  </a:cubicBezTo>
                  <a:cubicBezTo>
                    <a:pt x="10781" y="0"/>
                    <a:pt x="10956" y="176"/>
                    <a:pt x="10956" y="392"/>
                  </a:cubicBezTo>
                  <a:cubicBezTo>
                    <a:pt x="10956" y="14332"/>
                    <a:pt x="10956" y="14332"/>
                    <a:pt x="10956" y="14332"/>
                  </a:cubicBezTo>
                  <a:cubicBezTo>
                    <a:pt x="10956" y="14548"/>
                    <a:pt x="10781" y="14724"/>
                    <a:pt x="10564" y="14724"/>
                  </a:cubicBezTo>
                  <a:close/>
                </a:path>
              </a:pathLst>
            </a:custGeom>
            <a:solidFill>
              <a:srgbClr val="221F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ṥļíḑe">
              <a:extLst>
                <a:ext uri="{FF2B5EF4-FFF2-40B4-BE49-F238E27FC236}">
                  <a16:creationId xmlns:a16="http://schemas.microsoft.com/office/drawing/2014/main" xmlns="" id="{484A3603-3EE9-4226-A3FD-51707D53BBC9}"/>
                </a:ext>
              </a:extLst>
            </p:cNvPr>
            <p:cNvSpPr/>
            <p:nvPr/>
          </p:nvSpPr>
          <p:spPr bwMode="auto">
            <a:xfrm>
              <a:off x="4572342" y="1591271"/>
              <a:ext cx="2619336" cy="3654207"/>
            </a:xfrm>
            <a:custGeom>
              <a:avLst/>
              <a:gdLst>
                <a:gd name="T0" fmla="*/ 8764 w 9528"/>
                <a:gd name="T1" fmla="*/ 13308 h 13308"/>
                <a:gd name="T2" fmla="*/ 764 w 9528"/>
                <a:gd name="T3" fmla="*/ 13308 h 13308"/>
                <a:gd name="T4" fmla="*/ 0 w 9528"/>
                <a:gd name="T5" fmla="*/ 12544 h 13308"/>
                <a:gd name="T6" fmla="*/ 0 w 9528"/>
                <a:gd name="T7" fmla="*/ 764 h 13308"/>
                <a:gd name="T8" fmla="*/ 764 w 9528"/>
                <a:gd name="T9" fmla="*/ 0 h 13308"/>
                <a:gd name="T10" fmla="*/ 8764 w 9528"/>
                <a:gd name="T11" fmla="*/ 0 h 13308"/>
                <a:gd name="T12" fmla="*/ 9528 w 9528"/>
                <a:gd name="T13" fmla="*/ 764 h 13308"/>
                <a:gd name="T14" fmla="*/ 9528 w 9528"/>
                <a:gd name="T15" fmla="*/ 12544 h 13308"/>
                <a:gd name="T16" fmla="*/ 8764 w 9528"/>
                <a:gd name="T17" fmla="*/ 13308 h 13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8" h="13308">
                  <a:moveTo>
                    <a:pt x="8764" y="13308"/>
                  </a:moveTo>
                  <a:cubicBezTo>
                    <a:pt x="764" y="13308"/>
                    <a:pt x="764" y="13308"/>
                    <a:pt x="764" y="13308"/>
                  </a:cubicBezTo>
                  <a:cubicBezTo>
                    <a:pt x="342" y="13308"/>
                    <a:pt x="0" y="12966"/>
                    <a:pt x="0" y="12544"/>
                  </a:cubicBezTo>
                  <a:cubicBezTo>
                    <a:pt x="0" y="764"/>
                    <a:pt x="0" y="764"/>
                    <a:pt x="0" y="764"/>
                  </a:cubicBezTo>
                  <a:cubicBezTo>
                    <a:pt x="0" y="342"/>
                    <a:pt x="342" y="0"/>
                    <a:pt x="764" y="0"/>
                  </a:cubicBezTo>
                  <a:cubicBezTo>
                    <a:pt x="8764" y="0"/>
                    <a:pt x="8764" y="0"/>
                    <a:pt x="8764" y="0"/>
                  </a:cubicBezTo>
                  <a:cubicBezTo>
                    <a:pt x="9186" y="0"/>
                    <a:pt x="9528" y="342"/>
                    <a:pt x="9528" y="764"/>
                  </a:cubicBezTo>
                  <a:cubicBezTo>
                    <a:pt x="9528" y="12544"/>
                    <a:pt x="9528" y="12544"/>
                    <a:pt x="9528" y="12544"/>
                  </a:cubicBezTo>
                  <a:cubicBezTo>
                    <a:pt x="9528" y="12966"/>
                    <a:pt x="9186" y="13308"/>
                    <a:pt x="8764" y="1330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îşľîḓê">
              <a:extLst>
                <a:ext uri="{FF2B5EF4-FFF2-40B4-BE49-F238E27FC236}">
                  <a16:creationId xmlns:a16="http://schemas.microsoft.com/office/drawing/2014/main" xmlns="" id="{826D04E6-0F12-439D-9145-A6683E604C8E}"/>
                </a:ext>
              </a:extLst>
            </p:cNvPr>
            <p:cNvSpPr/>
            <p:nvPr/>
          </p:nvSpPr>
          <p:spPr bwMode="auto">
            <a:xfrm>
              <a:off x="5155846" y="1095468"/>
              <a:ext cx="1431280" cy="565964"/>
            </a:xfrm>
            <a:custGeom>
              <a:avLst/>
              <a:gdLst>
                <a:gd name="T0" fmla="*/ 3461 w 5206"/>
                <a:gd name="T1" fmla="*/ 805 h 2061"/>
                <a:gd name="T2" fmla="*/ 2800 w 5206"/>
                <a:gd name="T3" fmla="*/ 29 h 2061"/>
                <a:gd name="T4" fmla="*/ 2404 w 5206"/>
                <a:gd name="T5" fmla="*/ 29 h 2061"/>
                <a:gd name="T6" fmla="*/ 1744 w 5206"/>
                <a:gd name="T7" fmla="*/ 805 h 2061"/>
                <a:gd name="T8" fmla="*/ 0 w 5206"/>
                <a:gd name="T9" fmla="*/ 2061 h 2061"/>
                <a:gd name="T10" fmla="*/ 5206 w 5206"/>
                <a:gd name="T11" fmla="*/ 2061 h 2061"/>
                <a:gd name="T12" fmla="*/ 3461 w 5206"/>
                <a:gd name="T13" fmla="*/ 805 h 2061"/>
                <a:gd name="T14" fmla="*/ 2624 w 5206"/>
                <a:gd name="T15" fmla="*/ 1079 h 2061"/>
                <a:gd name="T16" fmla="*/ 2252 w 5206"/>
                <a:gd name="T17" fmla="*/ 707 h 2061"/>
                <a:gd name="T18" fmla="*/ 2624 w 5206"/>
                <a:gd name="T19" fmla="*/ 335 h 2061"/>
                <a:gd name="T20" fmla="*/ 2996 w 5206"/>
                <a:gd name="T21" fmla="*/ 707 h 2061"/>
                <a:gd name="T22" fmla="*/ 2624 w 5206"/>
                <a:gd name="T23" fmla="*/ 1079 h 2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06" h="2061">
                  <a:moveTo>
                    <a:pt x="3461" y="805"/>
                  </a:moveTo>
                  <a:cubicBezTo>
                    <a:pt x="3461" y="805"/>
                    <a:pt x="3475" y="178"/>
                    <a:pt x="2800" y="29"/>
                  </a:cubicBezTo>
                  <a:cubicBezTo>
                    <a:pt x="2670" y="0"/>
                    <a:pt x="2534" y="0"/>
                    <a:pt x="2404" y="29"/>
                  </a:cubicBezTo>
                  <a:cubicBezTo>
                    <a:pt x="1731" y="178"/>
                    <a:pt x="1744" y="805"/>
                    <a:pt x="1744" y="805"/>
                  </a:cubicBezTo>
                  <a:cubicBezTo>
                    <a:pt x="32" y="713"/>
                    <a:pt x="0" y="2061"/>
                    <a:pt x="0" y="2061"/>
                  </a:cubicBezTo>
                  <a:cubicBezTo>
                    <a:pt x="5206" y="2061"/>
                    <a:pt x="5206" y="2061"/>
                    <a:pt x="5206" y="2061"/>
                  </a:cubicBezTo>
                  <a:cubicBezTo>
                    <a:pt x="5206" y="2061"/>
                    <a:pt x="5173" y="713"/>
                    <a:pt x="3461" y="805"/>
                  </a:cubicBezTo>
                  <a:close/>
                  <a:moveTo>
                    <a:pt x="2624" y="1079"/>
                  </a:moveTo>
                  <a:cubicBezTo>
                    <a:pt x="2419" y="1079"/>
                    <a:pt x="2252" y="912"/>
                    <a:pt x="2252" y="707"/>
                  </a:cubicBezTo>
                  <a:cubicBezTo>
                    <a:pt x="2252" y="502"/>
                    <a:pt x="2419" y="335"/>
                    <a:pt x="2624" y="335"/>
                  </a:cubicBezTo>
                  <a:cubicBezTo>
                    <a:pt x="2829" y="335"/>
                    <a:pt x="2996" y="502"/>
                    <a:pt x="2996" y="707"/>
                  </a:cubicBezTo>
                  <a:cubicBezTo>
                    <a:pt x="2996" y="912"/>
                    <a:pt x="2829" y="1079"/>
                    <a:pt x="2624" y="1079"/>
                  </a:cubicBezTo>
                  <a:close/>
                </a:path>
              </a:pathLst>
            </a:custGeom>
            <a:solidFill>
              <a:srgbClr val="184F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śľîḋe">
              <a:extLst>
                <a:ext uri="{FF2B5EF4-FFF2-40B4-BE49-F238E27FC236}">
                  <a16:creationId xmlns:a16="http://schemas.microsoft.com/office/drawing/2014/main" xmlns="" id="{C518C353-3114-4DBC-84E1-1DBC164A61F4}"/>
                </a:ext>
              </a:extLst>
            </p:cNvPr>
            <p:cNvSpPr/>
            <p:nvPr/>
          </p:nvSpPr>
          <p:spPr bwMode="auto">
            <a:xfrm>
              <a:off x="4835445" y="2023929"/>
              <a:ext cx="2070913" cy="98225"/>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3" name="íŝliḋe">
              <a:extLst>
                <a:ext uri="{FF2B5EF4-FFF2-40B4-BE49-F238E27FC236}">
                  <a16:creationId xmlns:a16="http://schemas.microsoft.com/office/drawing/2014/main" xmlns="" id="{6097D084-67D5-491D-B388-EC474922F359}"/>
                </a:ext>
              </a:extLst>
            </p:cNvPr>
            <p:cNvSpPr/>
            <p:nvPr/>
          </p:nvSpPr>
          <p:spPr bwMode="auto">
            <a:xfrm>
              <a:off x="4835445" y="2303403"/>
              <a:ext cx="2070913" cy="99395"/>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 name="íṩľiḋe">
              <a:extLst>
                <a:ext uri="{FF2B5EF4-FFF2-40B4-BE49-F238E27FC236}">
                  <a16:creationId xmlns:a16="http://schemas.microsoft.com/office/drawing/2014/main" xmlns="" id="{BC128DA7-B146-4D38-A07D-5639457AF703}"/>
                </a:ext>
              </a:extLst>
            </p:cNvPr>
            <p:cNvSpPr/>
            <p:nvPr/>
          </p:nvSpPr>
          <p:spPr bwMode="auto">
            <a:xfrm>
              <a:off x="4835445" y="2584046"/>
              <a:ext cx="2070913" cy="98225"/>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 name="ïśļide">
              <a:extLst>
                <a:ext uri="{FF2B5EF4-FFF2-40B4-BE49-F238E27FC236}">
                  <a16:creationId xmlns:a16="http://schemas.microsoft.com/office/drawing/2014/main" xmlns="" id="{71B88EC6-6CEE-4C6C-A646-0AA97A8C9BF8}"/>
                </a:ext>
              </a:extLst>
            </p:cNvPr>
            <p:cNvSpPr/>
            <p:nvPr/>
          </p:nvSpPr>
          <p:spPr bwMode="auto">
            <a:xfrm>
              <a:off x="4835445" y="2863519"/>
              <a:ext cx="2070913" cy="99395"/>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 name="íṣļidé">
              <a:extLst>
                <a:ext uri="{FF2B5EF4-FFF2-40B4-BE49-F238E27FC236}">
                  <a16:creationId xmlns:a16="http://schemas.microsoft.com/office/drawing/2014/main" xmlns="" id="{DAA72868-0AF8-4DFA-B848-1506FB912DAA}"/>
                </a:ext>
              </a:extLst>
            </p:cNvPr>
            <p:cNvSpPr/>
            <p:nvPr/>
          </p:nvSpPr>
          <p:spPr bwMode="auto">
            <a:xfrm>
              <a:off x="4835445" y="3144163"/>
              <a:ext cx="2070913" cy="98225"/>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 name="iŝľîḓê">
              <a:extLst>
                <a:ext uri="{FF2B5EF4-FFF2-40B4-BE49-F238E27FC236}">
                  <a16:creationId xmlns:a16="http://schemas.microsoft.com/office/drawing/2014/main" xmlns="" id="{C5B60A3D-DA9D-4089-A211-46F5ADF32762}"/>
                </a:ext>
              </a:extLst>
            </p:cNvPr>
            <p:cNvSpPr/>
            <p:nvPr/>
          </p:nvSpPr>
          <p:spPr bwMode="auto">
            <a:xfrm>
              <a:off x="4835445" y="3423637"/>
              <a:ext cx="2070913" cy="99395"/>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 name="ïṧ1îḑé">
              <a:extLst>
                <a:ext uri="{FF2B5EF4-FFF2-40B4-BE49-F238E27FC236}">
                  <a16:creationId xmlns:a16="http://schemas.microsoft.com/office/drawing/2014/main" xmlns="" id="{44402F31-FB4B-47FA-B1B1-90F8592DF2D4}"/>
                </a:ext>
              </a:extLst>
            </p:cNvPr>
            <p:cNvSpPr/>
            <p:nvPr/>
          </p:nvSpPr>
          <p:spPr bwMode="auto">
            <a:xfrm>
              <a:off x="4835445" y="3704280"/>
              <a:ext cx="2070913" cy="98225"/>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9" name="iṧlîde">
              <a:extLst>
                <a:ext uri="{FF2B5EF4-FFF2-40B4-BE49-F238E27FC236}">
                  <a16:creationId xmlns:a16="http://schemas.microsoft.com/office/drawing/2014/main" xmlns="" id="{2EA64245-92B6-43BA-B636-A9533579B4FB}"/>
                </a:ext>
              </a:extLst>
            </p:cNvPr>
            <p:cNvSpPr/>
            <p:nvPr/>
          </p:nvSpPr>
          <p:spPr bwMode="auto">
            <a:xfrm>
              <a:off x="4835445" y="3983753"/>
              <a:ext cx="2070913" cy="99395"/>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 name="ïŝḷíḓé">
              <a:extLst>
                <a:ext uri="{FF2B5EF4-FFF2-40B4-BE49-F238E27FC236}">
                  <a16:creationId xmlns:a16="http://schemas.microsoft.com/office/drawing/2014/main" xmlns="" id="{FAF96F6C-146E-4D88-A482-5C125909DFEB}"/>
                </a:ext>
              </a:extLst>
            </p:cNvPr>
            <p:cNvSpPr/>
            <p:nvPr/>
          </p:nvSpPr>
          <p:spPr bwMode="auto">
            <a:xfrm>
              <a:off x="4835445" y="4264396"/>
              <a:ext cx="2070913" cy="98225"/>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 name="íṧlíḍé">
              <a:extLst>
                <a:ext uri="{FF2B5EF4-FFF2-40B4-BE49-F238E27FC236}">
                  <a16:creationId xmlns:a16="http://schemas.microsoft.com/office/drawing/2014/main" xmlns="" id="{1499C70B-69CC-4BD9-97F6-D7D82C8A0193}"/>
                </a:ext>
              </a:extLst>
            </p:cNvPr>
            <p:cNvSpPr/>
            <p:nvPr/>
          </p:nvSpPr>
          <p:spPr bwMode="auto">
            <a:xfrm>
              <a:off x="4835445" y="4543870"/>
              <a:ext cx="2070913" cy="99395"/>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2" name="îśļîďé">
              <a:extLst>
                <a:ext uri="{FF2B5EF4-FFF2-40B4-BE49-F238E27FC236}">
                  <a16:creationId xmlns:a16="http://schemas.microsoft.com/office/drawing/2014/main" xmlns="" id="{17D4A1BF-667F-497A-BF58-EE79069D44D5}"/>
                </a:ext>
              </a:extLst>
            </p:cNvPr>
            <p:cNvSpPr/>
            <p:nvPr/>
          </p:nvSpPr>
          <p:spPr bwMode="auto">
            <a:xfrm>
              <a:off x="4835445" y="4824513"/>
              <a:ext cx="2070913" cy="98225"/>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 name="îṧḷídé">
              <a:extLst>
                <a:ext uri="{FF2B5EF4-FFF2-40B4-BE49-F238E27FC236}">
                  <a16:creationId xmlns:a16="http://schemas.microsoft.com/office/drawing/2014/main" xmlns="" id="{90BFF225-6559-41AB-92CF-FF18839AF9DF}"/>
                </a:ext>
              </a:extLst>
            </p:cNvPr>
            <p:cNvSpPr/>
            <p:nvPr/>
          </p:nvSpPr>
          <p:spPr bwMode="auto">
            <a:xfrm>
              <a:off x="4009886" y="5300437"/>
              <a:ext cx="965880" cy="848945"/>
            </a:xfrm>
            <a:custGeom>
              <a:avLst/>
              <a:gdLst>
                <a:gd name="T0" fmla="*/ 826 w 826"/>
                <a:gd name="T1" fmla="*/ 726 h 726"/>
                <a:gd name="T2" fmla="*/ 0 w 826"/>
                <a:gd name="T3" fmla="*/ 726 h 726"/>
                <a:gd name="T4" fmla="*/ 0 w 826"/>
                <a:gd name="T5" fmla="*/ 0 h 726"/>
                <a:gd name="T6" fmla="*/ 383 w 826"/>
                <a:gd name="T7" fmla="*/ 0 h 726"/>
                <a:gd name="T8" fmla="*/ 440 w 826"/>
                <a:gd name="T9" fmla="*/ 0 h 726"/>
                <a:gd name="T10" fmla="*/ 824 w 826"/>
                <a:gd name="T11" fmla="*/ 0 h 726"/>
                <a:gd name="T12" fmla="*/ 826 w 826"/>
                <a:gd name="T13" fmla="*/ 0 h 726"/>
                <a:gd name="T14" fmla="*/ 826 w 826"/>
                <a:gd name="T15" fmla="*/ 726 h 7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6" h="726">
                  <a:moveTo>
                    <a:pt x="826" y="726"/>
                  </a:moveTo>
                  <a:lnTo>
                    <a:pt x="0" y="726"/>
                  </a:lnTo>
                  <a:lnTo>
                    <a:pt x="0" y="0"/>
                  </a:lnTo>
                  <a:lnTo>
                    <a:pt x="383" y="0"/>
                  </a:lnTo>
                  <a:lnTo>
                    <a:pt x="440" y="0"/>
                  </a:lnTo>
                  <a:lnTo>
                    <a:pt x="824" y="0"/>
                  </a:lnTo>
                  <a:lnTo>
                    <a:pt x="826" y="0"/>
                  </a:lnTo>
                  <a:lnTo>
                    <a:pt x="826" y="726"/>
                  </a:lnTo>
                  <a:close/>
                </a:path>
              </a:pathLst>
            </a:custGeom>
            <a:solidFill>
              <a:srgbClr val="4142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śḷïḋè">
              <a:extLst>
                <a:ext uri="{FF2B5EF4-FFF2-40B4-BE49-F238E27FC236}">
                  <a16:creationId xmlns:a16="http://schemas.microsoft.com/office/drawing/2014/main" xmlns="" id="{BC9D724D-605B-40A6-82E1-8A30A46D4B6C}"/>
                </a:ext>
              </a:extLst>
            </p:cNvPr>
            <p:cNvSpPr/>
            <p:nvPr/>
          </p:nvSpPr>
          <p:spPr bwMode="auto">
            <a:xfrm>
              <a:off x="4008717" y="5299268"/>
              <a:ext cx="516851" cy="850115"/>
            </a:xfrm>
            <a:custGeom>
              <a:avLst/>
              <a:gdLst>
                <a:gd name="T0" fmla="*/ 442 w 442"/>
                <a:gd name="T1" fmla="*/ 727 h 727"/>
                <a:gd name="T2" fmla="*/ 1 w 442"/>
                <a:gd name="T3" fmla="*/ 727 h 727"/>
                <a:gd name="T4" fmla="*/ 0 w 442"/>
                <a:gd name="T5" fmla="*/ 1 h 727"/>
                <a:gd name="T6" fmla="*/ 441 w 442"/>
                <a:gd name="T7" fmla="*/ 0 h 727"/>
                <a:gd name="T8" fmla="*/ 441 w 442"/>
                <a:gd name="T9" fmla="*/ 1 h 727"/>
                <a:gd name="T10" fmla="*/ 442 w 442"/>
                <a:gd name="T11" fmla="*/ 727 h 727"/>
              </a:gdLst>
              <a:ahLst/>
              <a:cxnLst>
                <a:cxn ang="0">
                  <a:pos x="T0" y="T1"/>
                </a:cxn>
                <a:cxn ang="0">
                  <a:pos x="T2" y="T3"/>
                </a:cxn>
                <a:cxn ang="0">
                  <a:pos x="T4" y="T5"/>
                </a:cxn>
                <a:cxn ang="0">
                  <a:pos x="T6" y="T7"/>
                </a:cxn>
                <a:cxn ang="0">
                  <a:pos x="T8" y="T9"/>
                </a:cxn>
                <a:cxn ang="0">
                  <a:pos x="T10" y="T11"/>
                </a:cxn>
              </a:cxnLst>
              <a:rect l="0" t="0" r="r" b="b"/>
              <a:pathLst>
                <a:path w="442" h="727">
                  <a:moveTo>
                    <a:pt x="442" y="727"/>
                  </a:moveTo>
                  <a:lnTo>
                    <a:pt x="1" y="727"/>
                  </a:lnTo>
                  <a:lnTo>
                    <a:pt x="0" y="1"/>
                  </a:lnTo>
                  <a:lnTo>
                    <a:pt x="441" y="0"/>
                  </a:lnTo>
                  <a:lnTo>
                    <a:pt x="441" y="1"/>
                  </a:lnTo>
                  <a:lnTo>
                    <a:pt x="442" y="727"/>
                  </a:lnTo>
                  <a:close/>
                </a:path>
              </a:pathLst>
            </a:custGeom>
            <a:solidFill>
              <a:srgbClr val="3536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ŝļíḋè">
              <a:extLst>
                <a:ext uri="{FF2B5EF4-FFF2-40B4-BE49-F238E27FC236}">
                  <a16:creationId xmlns:a16="http://schemas.microsoft.com/office/drawing/2014/main" xmlns="" id="{9DF870C5-33E5-44A1-9A53-B9D27D233F9D}"/>
                </a:ext>
              </a:extLst>
            </p:cNvPr>
            <p:cNvSpPr/>
            <p:nvPr/>
          </p:nvSpPr>
          <p:spPr bwMode="auto">
            <a:xfrm>
              <a:off x="3984160" y="3125453"/>
              <a:ext cx="940155" cy="1751681"/>
            </a:xfrm>
            <a:custGeom>
              <a:avLst/>
              <a:gdLst>
                <a:gd name="T0" fmla="*/ 1900 w 3419"/>
                <a:gd name="T1" fmla="*/ 2915 h 6383"/>
                <a:gd name="T2" fmla="*/ 2115 w 3419"/>
                <a:gd name="T3" fmla="*/ 1691 h 6383"/>
                <a:gd name="T4" fmla="*/ 2082 w 3419"/>
                <a:gd name="T5" fmla="*/ 618 h 6383"/>
                <a:gd name="T6" fmla="*/ 2420 w 3419"/>
                <a:gd name="T7" fmla="*/ 99 h 6383"/>
                <a:gd name="T8" fmla="*/ 2469 w 3419"/>
                <a:gd name="T9" fmla="*/ 82 h 6383"/>
                <a:gd name="T10" fmla="*/ 3160 w 3419"/>
                <a:gd name="T11" fmla="*/ 236 h 6383"/>
                <a:gd name="T12" fmla="*/ 3226 w 3419"/>
                <a:gd name="T13" fmla="*/ 332 h 6383"/>
                <a:gd name="T14" fmla="*/ 3304 w 3419"/>
                <a:gd name="T15" fmla="*/ 932 h 6383"/>
                <a:gd name="T16" fmla="*/ 3419 w 3419"/>
                <a:gd name="T17" fmla="*/ 3851 h 6383"/>
                <a:gd name="T18" fmla="*/ 3268 w 3419"/>
                <a:gd name="T19" fmla="*/ 5086 h 6383"/>
                <a:gd name="T20" fmla="*/ 3262 w 3419"/>
                <a:gd name="T21" fmla="*/ 5109 h 6383"/>
                <a:gd name="T22" fmla="*/ 3069 w 3419"/>
                <a:gd name="T23" fmla="*/ 5824 h 6383"/>
                <a:gd name="T24" fmla="*/ 3046 w 3419"/>
                <a:gd name="T25" fmla="*/ 5929 h 6383"/>
                <a:gd name="T26" fmla="*/ 3045 w 3419"/>
                <a:gd name="T27" fmla="*/ 6369 h 6383"/>
                <a:gd name="T28" fmla="*/ 3031 w 3419"/>
                <a:gd name="T29" fmla="*/ 6383 h 6383"/>
                <a:gd name="T30" fmla="*/ 686 w 3419"/>
                <a:gd name="T31" fmla="*/ 6383 h 6383"/>
                <a:gd name="T32" fmla="*/ 686 w 3419"/>
                <a:gd name="T33" fmla="*/ 6124 h 6383"/>
                <a:gd name="T34" fmla="*/ 623 w 3419"/>
                <a:gd name="T35" fmla="*/ 5955 h 6383"/>
                <a:gd name="T36" fmla="*/ 0 w 3419"/>
                <a:gd name="T37" fmla="*/ 5235 h 6383"/>
                <a:gd name="T38" fmla="*/ 1088 w 3419"/>
                <a:gd name="T39" fmla="*/ 3765 h 6383"/>
                <a:gd name="T40" fmla="*/ 1169 w 3419"/>
                <a:gd name="T41" fmla="*/ 3654 h 6383"/>
                <a:gd name="T42" fmla="*/ 1900 w 3419"/>
                <a:gd name="T43" fmla="*/ 2915 h 6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19" h="6383">
                  <a:moveTo>
                    <a:pt x="1900" y="2915"/>
                  </a:moveTo>
                  <a:cubicBezTo>
                    <a:pt x="1957" y="2777"/>
                    <a:pt x="2141" y="2214"/>
                    <a:pt x="2115" y="1691"/>
                  </a:cubicBezTo>
                  <a:cubicBezTo>
                    <a:pt x="2082" y="618"/>
                    <a:pt x="2082" y="618"/>
                    <a:pt x="2082" y="618"/>
                  </a:cubicBezTo>
                  <a:cubicBezTo>
                    <a:pt x="2082" y="618"/>
                    <a:pt x="2087" y="257"/>
                    <a:pt x="2420" y="99"/>
                  </a:cubicBezTo>
                  <a:cubicBezTo>
                    <a:pt x="2436" y="92"/>
                    <a:pt x="2452" y="86"/>
                    <a:pt x="2469" y="82"/>
                  </a:cubicBezTo>
                  <a:cubicBezTo>
                    <a:pt x="2564" y="59"/>
                    <a:pt x="2901" y="0"/>
                    <a:pt x="3160" y="236"/>
                  </a:cubicBezTo>
                  <a:cubicBezTo>
                    <a:pt x="3189" y="263"/>
                    <a:pt x="3211" y="296"/>
                    <a:pt x="3226" y="332"/>
                  </a:cubicBezTo>
                  <a:cubicBezTo>
                    <a:pt x="3258" y="415"/>
                    <a:pt x="3304" y="591"/>
                    <a:pt x="3304" y="932"/>
                  </a:cubicBezTo>
                  <a:cubicBezTo>
                    <a:pt x="3419" y="3851"/>
                    <a:pt x="3419" y="3851"/>
                    <a:pt x="3419" y="3851"/>
                  </a:cubicBezTo>
                  <a:cubicBezTo>
                    <a:pt x="3419" y="3851"/>
                    <a:pt x="3414" y="4587"/>
                    <a:pt x="3268" y="5086"/>
                  </a:cubicBezTo>
                  <a:cubicBezTo>
                    <a:pt x="3265" y="5094"/>
                    <a:pt x="3263" y="5102"/>
                    <a:pt x="3262" y="5109"/>
                  </a:cubicBezTo>
                  <a:cubicBezTo>
                    <a:pt x="3247" y="5186"/>
                    <a:pt x="3159" y="5622"/>
                    <a:pt x="3069" y="5824"/>
                  </a:cubicBezTo>
                  <a:cubicBezTo>
                    <a:pt x="3054" y="5857"/>
                    <a:pt x="3046" y="5893"/>
                    <a:pt x="3046" y="5929"/>
                  </a:cubicBezTo>
                  <a:cubicBezTo>
                    <a:pt x="3045" y="6369"/>
                    <a:pt x="3045" y="6369"/>
                    <a:pt x="3045" y="6369"/>
                  </a:cubicBezTo>
                  <a:cubicBezTo>
                    <a:pt x="3045" y="6377"/>
                    <a:pt x="3039" y="6383"/>
                    <a:pt x="3031" y="6383"/>
                  </a:cubicBezTo>
                  <a:cubicBezTo>
                    <a:pt x="686" y="6383"/>
                    <a:pt x="686" y="6383"/>
                    <a:pt x="686" y="6383"/>
                  </a:cubicBezTo>
                  <a:cubicBezTo>
                    <a:pt x="686" y="6124"/>
                    <a:pt x="686" y="6124"/>
                    <a:pt x="686" y="6124"/>
                  </a:cubicBezTo>
                  <a:cubicBezTo>
                    <a:pt x="686" y="6062"/>
                    <a:pt x="663" y="6002"/>
                    <a:pt x="623" y="5955"/>
                  </a:cubicBezTo>
                  <a:cubicBezTo>
                    <a:pt x="0" y="5235"/>
                    <a:pt x="0" y="5235"/>
                    <a:pt x="0" y="5235"/>
                  </a:cubicBezTo>
                  <a:cubicBezTo>
                    <a:pt x="1088" y="3765"/>
                    <a:pt x="1088" y="3765"/>
                    <a:pt x="1088" y="3765"/>
                  </a:cubicBezTo>
                  <a:cubicBezTo>
                    <a:pt x="1113" y="3731"/>
                    <a:pt x="1143" y="3687"/>
                    <a:pt x="1169" y="3654"/>
                  </a:cubicBezTo>
                  <a:cubicBezTo>
                    <a:pt x="1191" y="3624"/>
                    <a:pt x="1515" y="3854"/>
                    <a:pt x="1900" y="2915"/>
                  </a:cubicBezTo>
                  <a:close/>
                </a:path>
              </a:pathLst>
            </a:custGeom>
            <a:solidFill>
              <a:srgbClr val="ECB9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ṧ1ïdê">
              <a:extLst>
                <a:ext uri="{FF2B5EF4-FFF2-40B4-BE49-F238E27FC236}">
                  <a16:creationId xmlns:a16="http://schemas.microsoft.com/office/drawing/2014/main" xmlns="" id="{A11C3A81-068F-4F26-8B91-97FE6E76DC0B}"/>
                </a:ext>
              </a:extLst>
            </p:cNvPr>
            <p:cNvSpPr/>
            <p:nvPr/>
          </p:nvSpPr>
          <p:spPr bwMode="auto">
            <a:xfrm>
              <a:off x="4623793" y="3192106"/>
              <a:ext cx="219837" cy="203466"/>
            </a:xfrm>
            <a:custGeom>
              <a:avLst/>
              <a:gdLst>
                <a:gd name="T0" fmla="*/ 684 w 798"/>
                <a:gd name="T1" fmla="*/ 740 h 741"/>
                <a:gd name="T2" fmla="*/ 91 w 798"/>
                <a:gd name="T3" fmla="*/ 729 h 741"/>
                <a:gd name="T4" fmla="*/ 2 w 798"/>
                <a:gd name="T5" fmla="*/ 635 h 741"/>
                <a:gd name="T6" fmla="*/ 15 w 798"/>
                <a:gd name="T7" fmla="*/ 310 h 741"/>
                <a:gd name="T8" fmla="*/ 366 w 798"/>
                <a:gd name="T9" fmla="*/ 19 h 741"/>
                <a:gd name="T10" fmla="*/ 758 w 798"/>
                <a:gd name="T11" fmla="*/ 242 h 741"/>
                <a:gd name="T12" fmla="*/ 778 w 798"/>
                <a:gd name="T13" fmla="*/ 547 h 741"/>
                <a:gd name="T14" fmla="*/ 776 w 798"/>
                <a:gd name="T15" fmla="*/ 651 h 741"/>
                <a:gd name="T16" fmla="*/ 684 w 798"/>
                <a:gd name="T17" fmla="*/ 74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8" h="741">
                  <a:moveTo>
                    <a:pt x="684" y="740"/>
                  </a:moveTo>
                  <a:cubicBezTo>
                    <a:pt x="91" y="729"/>
                    <a:pt x="91" y="729"/>
                    <a:pt x="91" y="729"/>
                  </a:cubicBezTo>
                  <a:cubicBezTo>
                    <a:pt x="40" y="728"/>
                    <a:pt x="0" y="685"/>
                    <a:pt x="2" y="635"/>
                  </a:cubicBezTo>
                  <a:cubicBezTo>
                    <a:pt x="15" y="310"/>
                    <a:pt x="15" y="310"/>
                    <a:pt x="15" y="310"/>
                  </a:cubicBezTo>
                  <a:cubicBezTo>
                    <a:pt x="15" y="310"/>
                    <a:pt x="41" y="53"/>
                    <a:pt x="366" y="19"/>
                  </a:cubicBezTo>
                  <a:cubicBezTo>
                    <a:pt x="366" y="19"/>
                    <a:pt x="640" y="0"/>
                    <a:pt x="758" y="242"/>
                  </a:cubicBezTo>
                  <a:cubicBezTo>
                    <a:pt x="758" y="242"/>
                    <a:pt x="798" y="342"/>
                    <a:pt x="778" y="547"/>
                  </a:cubicBezTo>
                  <a:cubicBezTo>
                    <a:pt x="776" y="651"/>
                    <a:pt x="776" y="651"/>
                    <a:pt x="776" y="651"/>
                  </a:cubicBezTo>
                  <a:cubicBezTo>
                    <a:pt x="776" y="701"/>
                    <a:pt x="734" y="741"/>
                    <a:pt x="684" y="740"/>
                  </a:cubicBezTo>
                  <a:close/>
                </a:path>
              </a:pathLst>
            </a:custGeom>
            <a:solidFill>
              <a:srgbClr val="F6E2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ṥlíďè">
              <a:extLst>
                <a:ext uri="{FF2B5EF4-FFF2-40B4-BE49-F238E27FC236}">
                  <a16:creationId xmlns:a16="http://schemas.microsoft.com/office/drawing/2014/main" xmlns="" id="{AE6CA1E8-83A8-4D12-9A59-B01BFD9575E4}"/>
                </a:ext>
              </a:extLst>
            </p:cNvPr>
            <p:cNvSpPr/>
            <p:nvPr/>
          </p:nvSpPr>
          <p:spPr bwMode="auto">
            <a:xfrm>
              <a:off x="3951419" y="4844392"/>
              <a:ext cx="1081646" cy="480602"/>
            </a:xfrm>
            <a:custGeom>
              <a:avLst/>
              <a:gdLst>
                <a:gd name="T0" fmla="*/ 375 w 3937"/>
                <a:gd name="T1" fmla="*/ 1749 h 1749"/>
                <a:gd name="T2" fmla="*/ 3563 w 3937"/>
                <a:gd name="T3" fmla="*/ 1745 h 1749"/>
                <a:gd name="T4" fmla="*/ 3937 w 3937"/>
                <a:gd name="T5" fmla="*/ 1371 h 1749"/>
                <a:gd name="T6" fmla="*/ 3936 w 3937"/>
                <a:gd name="T7" fmla="*/ 374 h 1749"/>
                <a:gd name="T8" fmla="*/ 3561 w 3937"/>
                <a:gd name="T9" fmla="*/ 0 h 1749"/>
                <a:gd name="T10" fmla="*/ 374 w 3937"/>
                <a:gd name="T11" fmla="*/ 3 h 1749"/>
                <a:gd name="T12" fmla="*/ 0 w 3937"/>
                <a:gd name="T13" fmla="*/ 378 h 1749"/>
                <a:gd name="T14" fmla="*/ 1 w 3937"/>
                <a:gd name="T15" fmla="*/ 1375 h 1749"/>
                <a:gd name="T16" fmla="*/ 375 w 3937"/>
                <a:gd name="T17" fmla="*/ 174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37" h="1749">
                  <a:moveTo>
                    <a:pt x="375" y="1749"/>
                  </a:moveTo>
                  <a:cubicBezTo>
                    <a:pt x="3563" y="1745"/>
                    <a:pt x="3563" y="1745"/>
                    <a:pt x="3563" y="1745"/>
                  </a:cubicBezTo>
                  <a:cubicBezTo>
                    <a:pt x="3769" y="1745"/>
                    <a:pt x="3937" y="1576"/>
                    <a:pt x="3937" y="1371"/>
                  </a:cubicBezTo>
                  <a:cubicBezTo>
                    <a:pt x="3936" y="374"/>
                    <a:pt x="3936" y="374"/>
                    <a:pt x="3936" y="374"/>
                  </a:cubicBezTo>
                  <a:cubicBezTo>
                    <a:pt x="3936" y="168"/>
                    <a:pt x="3767" y="0"/>
                    <a:pt x="3561" y="0"/>
                  </a:cubicBezTo>
                  <a:cubicBezTo>
                    <a:pt x="374" y="3"/>
                    <a:pt x="374" y="3"/>
                    <a:pt x="374" y="3"/>
                  </a:cubicBezTo>
                  <a:cubicBezTo>
                    <a:pt x="168" y="3"/>
                    <a:pt x="0" y="172"/>
                    <a:pt x="0" y="378"/>
                  </a:cubicBezTo>
                  <a:cubicBezTo>
                    <a:pt x="1" y="1375"/>
                    <a:pt x="1" y="1375"/>
                    <a:pt x="1" y="1375"/>
                  </a:cubicBezTo>
                  <a:cubicBezTo>
                    <a:pt x="1" y="1581"/>
                    <a:pt x="170" y="1749"/>
                    <a:pt x="375" y="1749"/>
                  </a:cubicBez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ṡḷîďè">
              <a:extLst>
                <a:ext uri="{FF2B5EF4-FFF2-40B4-BE49-F238E27FC236}">
                  <a16:creationId xmlns:a16="http://schemas.microsoft.com/office/drawing/2014/main" xmlns="" id="{1C2D0409-411C-4862-B32F-D4588E748C32}"/>
                </a:ext>
              </a:extLst>
            </p:cNvPr>
            <p:cNvSpPr/>
            <p:nvPr/>
          </p:nvSpPr>
          <p:spPr bwMode="auto">
            <a:xfrm>
              <a:off x="5817696" y="2481144"/>
              <a:ext cx="373022" cy="299353"/>
            </a:xfrm>
            <a:custGeom>
              <a:avLst/>
              <a:gdLst>
                <a:gd name="T0" fmla="*/ 1359 w 1359"/>
                <a:gd name="T1" fmla="*/ 134 h 1093"/>
                <a:gd name="T2" fmla="*/ 29 w 1359"/>
                <a:gd name="T3" fmla="*/ 54 h 1093"/>
                <a:gd name="T4" fmla="*/ 903 w 1359"/>
                <a:gd name="T5" fmla="*/ 1093 h 1093"/>
                <a:gd name="T6" fmla="*/ 1283 w 1359"/>
                <a:gd name="T7" fmla="*/ 731 h 1093"/>
                <a:gd name="T8" fmla="*/ 1359 w 1359"/>
                <a:gd name="T9" fmla="*/ 134 h 1093"/>
              </a:gdLst>
              <a:ahLst/>
              <a:cxnLst>
                <a:cxn ang="0">
                  <a:pos x="T0" y="T1"/>
                </a:cxn>
                <a:cxn ang="0">
                  <a:pos x="T2" y="T3"/>
                </a:cxn>
                <a:cxn ang="0">
                  <a:pos x="T4" y="T5"/>
                </a:cxn>
                <a:cxn ang="0">
                  <a:pos x="T6" y="T7"/>
                </a:cxn>
                <a:cxn ang="0">
                  <a:pos x="T8" y="T9"/>
                </a:cxn>
              </a:cxnLst>
              <a:rect l="0" t="0" r="r" b="b"/>
              <a:pathLst>
                <a:path w="1359" h="1093">
                  <a:moveTo>
                    <a:pt x="1359" y="134"/>
                  </a:moveTo>
                  <a:cubicBezTo>
                    <a:pt x="1359" y="134"/>
                    <a:pt x="59" y="0"/>
                    <a:pt x="29" y="54"/>
                  </a:cubicBezTo>
                  <a:cubicBezTo>
                    <a:pt x="0" y="108"/>
                    <a:pt x="903" y="1093"/>
                    <a:pt x="903" y="1093"/>
                  </a:cubicBezTo>
                  <a:cubicBezTo>
                    <a:pt x="1283" y="731"/>
                    <a:pt x="1283" y="731"/>
                    <a:pt x="1283" y="731"/>
                  </a:cubicBezTo>
                  <a:lnTo>
                    <a:pt x="1359" y="134"/>
                  </a:lnTo>
                  <a:close/>
                </a:path>
              </a:pathLst>
            </a:custGeom>
            <a:solidFill>
              <a:srgbClr val="F9C6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íṡḷiḑè">
              <a:extLst>
                <a:ext uri="{FF2B5EF4-FFF2-40B4-BE49-F238E27FC236}">
                  <a16:creationId xmlns:a16="http://schemas.microsoft.com/office/drawing/2014/main" xmlns="" id="{BE1A768F-34F2-486A-A455-A822F44D6791}"/>
                </a:ext>
              </a:extLst>
            </p:cNvPr>
            <p:cNvSpPr/>
            <p:nvPr/>
          </p:nvSpPr>
          <p:spPr bwMode="auto">
            <a:xfrm>
              <a:off x="5820034" y="2485821"/>
              <a:ext cx="147338" cy="120443"/>
            </a:xfrm>
            <a:custGeom>
              <a:avLst/>
              <a:gdLst>
                <a:gd name="T0" fmla="*/ 537 w 537"/>
                <a:gd name="T1" fmla="*/ 43 h 440"/>
                <a:gd name="T2" fmla="*/ 13 w 537"/>
                <a:gd name="T3" fmla="*/ 30 h 440"/>
                <a:gd name="T4" fmla="*/ 330 w 537"/>
                <a:gd name="T5" fmla="*/ 440 h 440"/>
                <a:gd name="T6" fmla="*/ 537 w 537"/>
                <a:gd name="T7" fmla="*/ 43 h 440"/>
              </a:gdLst>
              <a:ahLst/>
              <a:cxnLst>
                <a:cxn ang="0">
                  <a:pos x="T0" y="T1"/>
                </a:cxn>
                <a:cxn ang="0">
                  <a:pos x="T2" y="T3"/>
                </a:cxn>
                <a:cxn ang="0">
                  <a:pos x="T4" y="T5"/>
                </a:cxn>
                <a:cxn ang="0">
                  <a:pos x="T6" y="T7"/>
                </a:cxn>
              </a:cxnLst>
              <a:rect l="0" t="0" r="r" b="b"/>
              <a:pathLst>
                <a:path w="537" h="440">
                  <a:moveTo>
                    <a:pt x="537" y="43"/>
                  </a:moveTo>
                  <a:cubicBezTo>
                    <a:pt x="537" y="43"/>
                    <a:pt x="24" y="0"/>
                    <a:pt x="13" y="30"/>
                  </a:cubicBezTo>
                  <a:cubicBezTo>
                    <a:pt x="0" y="67"/>
                    <a:pt x="330" y="440"/>
                    <a:pt x="330" y="440"/>
                  </a:cubicBezTo>
                  <a:lnTo>
                    <a:pt x="537" y="43"/>
                  </a:lnTo>
                  <a:close/>
                </a:path>
              </a:pathLst>
            </a:custGeom>
            <a:solidFill>
              <a:srgbClr val="2829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ïṩļïḑé">
              <a:extLst>
                <a:ext uri="{FF2B5EF4-FFF2-40B4-BE49-F238E27FC236}">
                  <a16:creationId xmlns:a16="http://schemas.microsoft.com/office/drawing/2014/main" xmlns="" id="{9A86BBB3-F6E1-4FCB-A86E-4AB1E93F1038}"/>
                </a:ext>
              </a:extLst>
            </p:cNvPr>
            <p:cNvSpPr/>
            <p:nvPr/>
          </p:nvSpPr>
          <p:spPr bwMode="auto">
            <a:xfrm>
              <a:off x="6774221" y="2780496"/>
              <a:ext cx="691084" cy="512174"/>
            </a:xfrm>
            <a:custGeom>
              <a:avLst/>
              <a:gdLst>
                <a:gd name="T0" fmla="*/ 0 w 2513"/>
                <a:gd name="T1" fmla="*/ 743 h 1867"/>
                <a:gd name="T2" fmla="*/ 2513 w 2513"/>
                <a:gd name="T3" fmla="*/ 1867 h 1867"/>
                <a:gd name="T4" fmla="*/ 1536 w 2513"/>
                <a:gd name="T5" fmla="*/ 0 h 1867"/>
                <a:gd name="T6" fmla="*/ 0 w 2513"/>
                <a:gd name="T7" fmla="*/ 743 h 1867"/>
              </a:gdLst>
              <a:ahLst/>
              <a:cxnLst>
                <a:cxn ang="0">
                  <a:pos x="T0" y="T1"/>
                </a:cxn>
                <a:cxn ang="0">
                  <a:pos x="T2" y="T3"/>
                </a:cxn>
                <a:cxn ang="0">
                  <a:pos x="T4" y="T5"/>
                </a:cxn>
                <a:cxn ang="0">
                  <a:pos x="T6" y="T7"/>
                </a:cxn>
              </a:cxnLst>
              <a:rect l="0" t="0" r="r" b="b"/>
              <a:pathLst>
                <a:path w="2513" h="1867">
                  <a:moveTo>
                    <a:pt x="0" y="743"/>
                  </a:moveTo>
                  <a:cubicBezTo>
                    <a:pt x="47" y="751"/>
                    <a:pt x="1047" y="1608"/>
                    <a:pt x="2513" y="1867"/>
                  </a:cubicBezTo>
                  <a:cubicBezTo>
                    <a:pt x="1536" y="0"/>
                    <a:pt x="1536" y="0"/>
                    <a:pt x="1536" y="0"/>
                  </a:cubicBezTo>
                  <a:lnTo>
                    <a:pt x="0" y="743"/>
                  </a:lnTo>
                  <a:close/>
                </a:path>
              </a:pathLst>
            </a:custGeom>
            <a:solidFill>
              <a:srgbClr val="E0BA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ṡḻíďe">
              <a:extLst>
                <a:ext uri="{FF2B5EF4-FFF2-40B4-BE49-F238E27FC236}">
                  <a16:creationId xmlns:a16="http://schemas.microsoft.com/office/drawing/2014/main" xmlns="" id="{92188F2F-60BE-4598-9FE5-A5A5BD896986}"/>
                </a:ext>
              </a:extLst>
            </p:cNvPr>
            <p:cNvSpPr/>
            <p:nvPr/>
          </p:nvSpPr>
          <p:spPr bwMode="auto">
            <a:xfrm>
              <a:off x="6415232" y="2629650"/>
              <a:ext cx="1493256" cy="1207935"/>
            </a:xfrm>
            <a:custGeom>
              <a:avLst/>
              <a:gdLst>
                <a:gd name="T0" fmla="*/ 5071 w 5430"/>
                <a:gd name="T1" fmla="*/ 2129 h 4397"/>
                <a:gd name="T2" fmla="*/ 3657 w 5430"/>
                <a:gd name="T3" fmla="*/ 408 h 4397"/>
                <a:gd name="T4" fmla="*/ 3372 w 5430"/>
                <a:gd name="T5" fmla="*/ 168 h 4397"/>
                <a:gd name="T6" fmla="*/ 2774 w 5430"/>
                <a:gd name="T7" fmla="*/ 25 h 4397"/>
                <a:gd name="T8" fmla="*/ 0 w 5430"/>
                <a:gd name="T9" fmla="*/ 356 h 4397"/>
                <a:gd name="T10" fmla="*/ 1193 w 5430"/>
                <a:gd name="T11" fmla="*/ 1297 h 4397"/>
                <a:gd name="T12" fmla="*/ 2567 w 5430"/>
                <a:gd name="T13" fmla="*/ 1066 h 4397"/>
                <a:gd name="T14" fmla="*/ 2917 w 5430"/>
                <a:gd name="T15" fmla="*/ 1412 h 4397"/>
                <a:gd name="T16" fmla="*/ 3424 w 5430"/>
                <a:gd name="T17" fmla="*/ 2368 h 4397"/>
                <a:gd name="T18" fmla="*/ 3286 w 5430"/>
                <a:gd name="T19" fmla="*/ 3392 h 4397"/>
                <a:gd name="T20" fmla="*/ 3126 w 5430"/>
                <a:gd name="T21" fmla="*/ 3518 h 4397"/>
                <a:gd name="T22" fmla="*/ 4855 w 5430"/>
                <a:gd name="T23" fmla="*/ 4397 h 4397"/>
                <a:gd name="T24" fmla="*/ 5217 w 5430"/>
                <a:gd name="T25" fmla="*/ 3178 h 4397"/>
                <a:gd name="T26" fmla="*/ 5071 w 5430"/>
                <a:gd name="T27" fmla="*/ 2129 h 4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30" h="4397">
                  <a:moveTo>
                    <a:pt x="5071" y="2129"/>
                  </a:moveTo>
                  <a:cubicBezTo>
                    <a:pt x="3657" y="408"/>
                    <a:pt x="3657" y="408"/>
                    <a:pt x="3657" y="408"/>
                  </a:cubicBezTo>
                  <a:cubicBezTo>
                    <a:pt x="3657" y="408"/>
                    <a:pt x="3541" y="281"/>
                    <a:pt x="3372" y="168"/>
                  </a:cubicBezTo>
                  <a:cubicBezTo>
                    <a:pt x="3196" y="50"/>
                    <a:pt x="2984" y="0"/>
                    <a:pt x="2774" y="25"/>
                  </a:cubicBezTo>
                  <a:cubicBezTo>
                    <a:pt x="0" y="356"/>
                    <a:pt x="0" y="356"/>
                    <a:pt x="0" y="356"/>
                  </a:cubicBezTo>
                  <a:cubicBezTo>
                    <a:pt x="1193" y="1297"/>
                    <a:pt x="1193" y="1297"/>
                    <a:pt x="1193" y="1297"/>
                  </a:cubicBezTo>
                  <a:cubicBezTo>
                    <a:pt x="2567" y="1066"/>
                    <a:pt x="2567" y="1066"/>
                    <a:pt x="2567" y="1066"/>
                  </a:cubicBezTo>
                  <a:cubicBezTo>
                    <a:pt x="2567" y="1066"/>
                    <a:pt x="2753" y="1037"/>
                    <a:pt x="2917" y="1412"/>
                  </a:cubicBezTo>
                  <a:cubicBezTo>
                    <a:pt x="3424" y="2368"/>
                    <a:pt x="3424" y="2368"/>
                    <a:pt x="3424" y="2368"/>
                  </a:cubicBezTo>
                  <a:cubicBezTo>
                    <a:pt x="3603" y="2704"/>
                    <a:pt x="3549" y="3119"/>
                    <a:pt x="3286" y="3392"/>
                  </a:cubicBezTo>
                  <a:cubicBezTo>
                    <a:pt x="3238" y="3442"/>
                    <a:pt x="3185" y="3485"/>
                    <a:pt x="3126" y="3518"/>
                  </a:cubicBezTo>
                  <a:cubicBezTo>
                    <a:pt x="4855" y="4397"/>
                    <a:pt x="4855" y="4397"/>
                    <a:pt x="4855" y="4397"/>
                  </a:cubicBezTo>
                  <a:cubicBezTo>
                    <a:pt x="5217" y="3178"/>
                    <a:pt x="5217" y="3178"/>
                    <a:pt x="5217" y="3178"/>
                  </a:cubicBezTo>
                  <a:cubicBezTo>
                    <a:pt x="5217" y="3178"/>
                    <a:pt x="5430" y="2574"/>
                    <a:pt x="5071" y="2129"/>
                  </a:cubicBezTo>
                  <a:close/>
                </a:path>
              </a:pathLst>
            </a:custGeom>
            <a:solidFill>
              <a:srgbClr val="ECB9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šḷïḑè">
              <a:extLst>
                <a:ext uri="{FF2B5EF4-FFF2-40B4-BE49-F238E27FC236}">
                  <a16:creationId xmlns:a16="http://schemas.microsoft.com/office/drawing/2014/main" xmlns="" id="{CA56131C-E2F4-4951-8E47-40043D368CD2}"/>
                </a:ext>
              </a:extLst>
            </p:cNvPr>
            <p:cNvSpPr/>
            <p:nvPr/>
          </p:nvSpPr>
          <p:spPr bwMode="auto">
            <a:xfrm>
              <a:off x="7203372" y="4500604"/>
              <a:ext cx="1373982" cy="1648778"/>
            </a:xfrm>
            <a:custGeom>
              <a:avLst/>
              <a:gdLst>
                <a:gd name="T0" fmla="*/ 1175 w 1175"/>
                <a:gd name="T1" fmla="*/ 891 h 1410"/>
                <a:gd name="T2" fmla="*/ 1175 w 1175"/>
                <a:gd name="T3" fmla="*/ 1410 h 1410"/>
                <a:gd name="T4" fmla="*/ 524 w 1175"/>
                <a:gd name="T5" fmla="*/ 1410 h 1410"/>
                <a:gd name="T6" fmla="*/ 0 w 1175"/>
                <a:gd name="T7" fmla="*/ 363 h 1410"/>
                <a:gd name="T8" fmla="*/ 2 w 1175"/>
                <a:gd name="T9" fmla="*/ 362 h 1410"/>
                <a:gd name="T10" fmla="*/ 391 w 1175"/>
                <a:gd name="T11" fmla="*/ 168 h 1410"/>
                <a:gd name="T12" fmla="*/ 729 w 1175"/>
                <a:gd name="T13" fmla="*/ 0 h 1410"/>
                <a:gd name="T14" fmla="*/ 1175 w 1175"/>
                <a:gd name="T15" fmla="*/ 891 h 14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5" h="1410">
                  <a:moveTo>
                    <a:pt x="1175" y="891"/>
                  </a:moveTo>
                  <a:lnTo>
                    <a:pt x="1175" y="1410"/>
                  </a:lnTo>
                  <a:lnTo>
                    <a:pt x="524" y="1410"/>
                  </a:lnTo>
                  <a:lnTo>
                    <a:pt x="0" y="363"/>
                  </a:lnTo>
                  <a:lnTo>
                    <a:pt x="2" y="362"/>
                  </a:lnTo>
                  <a:lnTo>
                    <a:pt x="391" y="168"/>
                  </a:lnTo>
                  <a:lnTo>
                    <a:pt x="729" y="0"/>
                  </a:lnTo>
                  <a:lnTo>
                    <a:pt x="1175" y="891"/>
                  </a:lnTo>
                  <a:close/>
                </a:path>
              </a:pathLst>
            </a:custGeom>
            <a:solidFill>
              <a:srgbClr val="4142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ṡľíďê">
              <a:extLst>
                <a:ext uri="{FF2B5EF4-FFF2-40B4-BE49-F238E27FC236}">
                  <a16:creationId xmlns:a16="http://schemas.microsoft.com/office/drawing/2014/main" xmlns="" id="{9CF3544C-F303-4A01-B376-AD61767DF300}"/>
                </a:ext>
              </a:extLst>
            </p:cNvPr>
            <p:cNvSpPr/>
            <p:nvPr/>
          </p:nvSpPr>
          <p:spPr bwMode="auto">
            <a:xfrm>
              <a:off x="7205710" y="4697054"/>
              <a:ext cx="1181040" cy="1452328"/>
            </a:xfrm>
            <a:custGeom>
              <a:avLst/>
              <a:gdLst>
                <a:gd name="T0" fmla="*/ 1010 w 1010"/>
                <a:gd name="T1" fmla="*/ 1242 h 1242"/>
                <a:gd name="T2" fmla="*/ 523 w 1010"/>
                <a:gd name="T3" fmla="*/ 1242 h 1242"/>
                <a:gd name="T4" fmla="*/ 0 w 1010"/>
                <a:gd name="T5" fmla="*/ 194 h 1242"/>
                <a:gd name="T6" fmla="*/ 389 w 1010"/>
                <a:gd name="T7" fmla="*/ 0 h 1242"/>
                <a:gd name="T8" fmla="*/ 1010 w 1010"/>
                <a:gd name="T9" fmla="*/ 1242 h 1242"/>
              </a:gdLst>
              <a:ahLst/>
              <a:cxnLst>
                <a:cxn ang="0">
                  <a:pos x="T0" y="T1"/>
                </a:cxn>
                <a:cxn ang="0">
                  <a:pos x="T2" y="T3"/>
                </a:cxn>
                <a:cxn ang="0">
                  <a:pos x="T4" y="T5"/>
                </a:cxn>
                <a:cxn ang="0">
                  <a:pos x="T6" y="T7"/>
                </a:cxn>
                <a:cxn ang="0">
                  <a:pos x="T8" y="T9"/>
                </a:cxn>
              </a:cxnLst>
              <a:rect l="0" t="0" r="r" b="b"/>
              <a:pathLst>
                <a:path w="1010" h="1242">
                  <a:moveTo>
                    <a:pt x="1010" y="1242"/>
                  </a:moveTo>
                  <a:lnTo>
                    <a:pt x="523" y="1242"/>
                  </a:lnTo>
                  <a:lnTo>
                    <a:pt x="0" y="194"/>
                  </a:lnTo>
                  <a:lnTo>
                    <a:pt x="389" y="0"/>
                  </a:lnTo>
                  <a:lnTo>
                    <a:pt x="1010" y="1242"/>
                  </a:lnTo>
                  <a:close/>
                </a:path>
              </a:pathLst>
            </a:custGeom>
            <a:solidFill>
              <a:srgbClr val="3536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sḻiďê">
              <a:extLst>
                <a:ext uri="{FF2B5EF4-FFF2-40B4-BE49-F238E27FC236}">
                  <a16:creationId xmlns:a16="http://schemas.microsoft.com/office/drawing/2014/main" xmlns="" id="{55FE466E-9386-470E-B2E4-B780AE1D1727}"/>
                </a:ext>
              </a:extLst>
            </p:cNvPr>
            <p:cNvSpPr/>
            <p:nvPr/>
          </p:nvSpPr>
          <p:spPr bwMode="auto">
            <a:xfrm>
              <a:off x="6052735" y="2517393"/>
              <a:ext cx="1679181" cy="996283"/>
            </a:xfrm>
            <a:custGeom>
              <a:avLst/>
              <a:gdLst>
                <a:gd name="T0" fmla="*/ 501 w 6104"/>
                <a:gd name="T1" fmla="*/ 0 h 3631"/>
                <a:gd name="T2" fmla="*/ 6104 w 6104"/>
                <a:gd name="T3" fmla="*/ 2699 h 3631"/>
                <a:gd name="T4" fmla="*/ 5653 w 6104"/>
                <a:gd name="T5" fmla="*/ 3631 h 3631"/>
                <a:gd name="T6" fmla="*/ 46 w 6104"/>
                <a:gd name="T7" fmla="*/ 960 h 3631"/>
                <a:gd name="T8" fmla="*/ 143 w 6104"/>
                <a:gd name="T9" fmla="*/ 778 h 3631"/>
                <a:gd name="T10" fmla="*/ 240 w 6104"/>
                <a:gd name="T11" fmla="*/ 593 h 3631"/>
                <a:gd name="T12" fmla="*/ 337 w 6104"/>
                <a:gd name="T13" fmla="*/ 377 h 3631"/>
                <a:gd name="T14" fmla="*/ 411 w 6104"/>
                <a:gd name="T15" fmla="*/ 197 h 3631"/>
                <a:gd name="T16" fmla="*/ 501 w 6104"/>
                <a:gd name="T17" fmla="*/ 0 h 3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04" h="3631">
                  <a:moveTo>
                    <a:pt x="501" y="0"/>
                  </a:moveTo>
                  <a:cubicBezTo>
                    <a:pt x="6104" y="2699"/>
                    <a:pt x="6104" y="2699"/>
                    <a:pt x="6104" y="2699"/>
                  </a:cubicBezTo>
                  <a:cubicBezTo>
                    <a:pt x="5653" y="3631"/>
                    <a:pt x="5653" y="3631"/>
                    <a:pt x="5653" y="3631"/>
                  </a:cubicBezTo>
                  <a:cubicBezTo>
                    <a:pt x="46" y="960"/>
                    <a:pt x="46" y="960"/>
                    <a:pt x="46" y="960"/>
                  </a:cubicBezTo>
                  <a:cubicBezTo>
                    <a:pt x="46" y="960"/>
                    <a:pt x="0" y="801"/>
                    <a:pt x="143" y="778"/>
                  </a:cubicBezTo>
                  <a:cubicBezTo>
                    <a:pt x="143" y="778"/>
                    <a:pt x="63" y="638"/>
                    <a:pt x="240" y="593"/>
                  </a:cubicBezTo>
                  <a:cubicBezTo>
                    <a:pt x="240" y="593"/>
                    <a:pt x="164" y="459"/>
                    <a:pt x="337" y="377"/>
                  </a:cubicBezTo>
                  <a:cubicBezTo>
                    <a:pt x="337" y="377"/>
                    <a:pt x="261" y="245"/>
                    <a:pt x="411" y="197"/>
                  </a:cubicBezTo>
                  <a:cubicBezTo>
                    <a:pt x="411" y="197"/>
                    <a:pt x="343" y="102"/>
                    <a:pt x="501" y="0"/>
                  </a:cubicBezTo>
                  <a:close/>
                </a:path>
              </a:pathLst>
            </a:custGeom>
            <a:solidFill>
              <a:srgbClr val="FBBF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ṣlîdé">
              <a:extLst>
                <a:ext uri="{FF2B5EF4-FFF2-40B4-BE49-F238E27FC236}">
                  <a16:creationId xmlns:a16="http://schemas.microsoft.com/office/drawing/2014/main" xmlns="" id="{E552BBD9-E895-413F-B506-6AE319A7B8C8}"/>
                </a:ext>
              </a:extLst>
            </p:cNvPr>
            <p:cNvSpPr/>
            <p:nvPr/>
          </p:nvSpPr>
          <p:spPr bwMode="auto">
            <a:xfrm>
              <a:off x="6052735" y="2644852"/>
              <a:ext cx="1614868" cy="868825"/>
            </a:xfrm>
            <a:custGeom>
              <a:avLst/>
              <a:gdLst>
                <a:gd name="T0" fmla="*/ 237 w 5872"/>
                <a:gd name="T1" fmla="*/ 0 h 3165"/>
                <a:gd name="T2" fmla="*/ 240 w 5872"/>
                <a:gd name="T3" fmla="*/ 127 h 3165"/>
                <a:gd name="T4" fmla="*/ 143 w 5872"/>
                <a:gd name="T5" fmla="*/ 312 h 3165"/>
                <a:gd name="T6" fmla="*/ 46 w 5872"/>
                <a:gd name="T7" fmla="*/ 494 h 3165"/>
                <a:gd name="T8" fmla="*/ 5653 w 5872"/>
                <a:gd name="T9" fmla="*/ 3165 h 3165"/>
                <a:gd name="T10" fmla="*/ 5872 w 5872"/>
                <a:gd name="T11" fmla="*/ 2711 h 3165"/>
                <a:gd name="T12" fmla="*/ 237 w 5872"/>
                <a:gd name="T13" fmla="*/ 0 h 3165"/>
              </a:gdLst>
              <a:ahLst/>
              <a:cxnLst>
                <a:cxn ang="0">
                  <a:pos x="T0" y="T1"/>
                </a:cxn>
                <a:cxn ang="0">
                  <a:pos x="T2" y="T3"/>
                </a:cxn>
                <a:cxn ang="0">
                  <a:pos x="T4" y="T5"/>
                </a:cxn>
                <a:cxn ang="0">
                  <a:pos x="T6" y="T7"/>
                </a:cxn>
                <a:cxn ang="0">
                  <a:pos x="T8" y="T9"/>
                </a:cxn>
                <a:cxn ang="0">
                  <a:pos x="T10" y="T11"/>
                </a:cxn>
                <a:cxn ang="0">
                  <a:pos x="T12" y="T13"/>
                </a:cxn>
              </a:cxnLst>
              <a:rect l="0" t="0" r="r" b="b"/>
              <a:pathLst>
                <a:path w="5872" h="3165">
                  <a:moveTo>
                    <a:pt x="237" y="0"/>
                  </a:moveTo>
                  <a:cubicBezTo>
                    <a:pt x="205" y="65"/>
                    <a:pt x="240" y="127"/>
                    <a:pt x="240" y="127"/>
                  </a:cubicBezTo>
                  <a:cubicBezTo>
                    <a:pt x="63" y="172"/>
                    <a:pt x="143" y="312"/>
                    <a:pt x="143" y="312"/>
                  </a:cubicBezTo>
                  <a:cubicBezTo>
                    <a:pt x="0" y="335"/>
                    <a:pt x="46" y="494"/>
                    <a:pt x="46" y="494"/>
                  </a:cubicBezTo>
                  <a:cubicBezTo>
                    <a:pt x="5653" y="3165"/>
                    <a:pt x="5653" y="3165"/>
                    <a:pt x="5653" y="3165"/>
                  </a:cubicBezTo>
                  <a:cubicBezTo>
                    <a:pt x="5872" y="2711"/>
                    <a:pt x="5872" y="2711"/>
                    <a:pt x="5872" y="2711"/>
                  </a:cubicBezTo>
                  <a:lnTo>
                    <a:pt x="237" y="0"/>
                  </a:lnTo>
                  <a:close/>
                </a:path>
              </a:pathLst>
            </a:custGeom>
            <a:solidFill>
              <a:srgbClr val="F9A8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íşḻîḍé">
              <a:extLst>
                <a:ext uri="{FF2B5EF4-FFF2-40B4-BE49-F238E27FC236}">
                  <a16:creationId xmlns:a16="http://schemas.microsoft.com/office/drawing/2014/main" xmlns="" id="{83B236D7-D834-4B4E-9502-4D19C737EE46}"/>
                </a:ext>
              </a:extLst>
            </p:cNvPr>
            <p:cNvSpPr/>
            <p:nvPr/>
          </p:nvSpPr>
          <p:spPr bwMode="auto">
            <a:xfrm>
              <a:off x="6373136" y="2884568"/>
              <a:ext cx="1378660" cy="1599666"/>
            </a:xfrm>
            <a:custGeom>
              <a:avLst/>
              <a:gdLst>
                <a:gd name="T0" fmla="*/ 2313 w 5014"/>
                <a:gd name="T1" fmla="*/ 2263 h 5824"/>
                <a:gd name="T2" fmla="*/ 1584 w 5014"/>
                <a:gd name="T3" fmla="*/ 1277 h 5824"/>
                <a:gd name="T4" fmla="*/ 1139 w 5014"/>
                <a:gd name="T5" fmla="*/ 316 h 5824"/>
                <a:gd name="T6" fmla="*/ 611 w 5014"/>
                <a:gd name="T7" fmla="*/ 8 h 5824"/>
                <a:gd name="T8" fmla="*/ 561 w 5014"/>
                <a:gd name="T9" fmla="*/ 15 h 5824"/>
                <a:gd name="T10" fmla="*/ 19 w 5014"/>
                <a:gd name="T11" fmla="*/ 456 h 5824"/>
                <a:gd name="T12" fmla="*/ 4 w 5014"/>
                <a:gd name="T13" fmla="*/ 570 h 5824"/>
                <a:gd name="T14" fmla="*/ 199 w 5014"/>
                <a:gd name="T15" fmla="*/ 1134 h 5824"/>
                <a:gd name="T16" fmla="*/ 1387 w 5014"/>
                <a:gd name="T17" fmla="*/ 3758 h 5824"/>
                <a:gd name="T18" fmla="*/ 2066 w 5014"/>
                <a:gd name="T19" fmla="*/ 4781 h 5824"/>
                <a:gd name="T20" fmla="*/ 2081 w 5014"/>
                <a:gd name="T21" fmla="*/ 4799 h 5824"/>
                <a:gd name="T22" fmla="*/ 2567 w 5014"/>
                <a:gd name="T23" fmla="*/ 5344 h 5824"/>
                <a:gd name="T24" fmla="*/ 2634 w 5014"/>
                <a:gd name="T25" fmla="*/ 5427 h 5824"/>
                <a:gd name="T26" fmla="*/ 2829 w 5014"/>
                <a:gd name="T27" fmla="*/ 5815 h 5824"/>
                <a:gd name="T28" fmla="*/ 2847 w 5014"/>
                <a:gd name="T29" fmla="*/ 5820 h 5824"/>
                <a:gd name="T30" fmla="*/ 4916 w 5014"/>
                <a:gd name="T31" fmla="*/ 4785 h 5824"/>
                <a:gd name="T32" fmla="*/ 4802 w 5014"/>
                <a:gd name="T33" fmla="*/ 4557 h 5824"/>
                <a:gd name="T34" fmla="*/ 4782 w 5014"/>
                <a:gd name="T35" fmla="*/ 4380 h 5824"/>
                <a:gd name="T36" fmla="*/ 5014 w 5014"/>
                <a:gd name="T37" fmla="*/ 3470 h 5824"/>
                <a:gd name="T38" fmla="*/ 3405 w 5014"/>
                <a:gd name="T39" fmla="*/ 2653 h 5824"/>
                <a:gd name="T40" fmla="*/ 3285 w 5014"/>
                <a:gd name="T41" fmla="*/ 2591 h 5824"/>
                <a:gd name="T42" fmla="*/ 2313 w 5014"/>
                <a:gd name="T43" fmla="*/ 2263 h 5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14" h="5824">
                  <a:moveTo>
                    <a:pt x="2313" y="2263"/>
                  </a:moveTo>
                  <a:cubicBezTo>
                    <a:pt x="2202" y="2166"/>
                    <a:pt x="1792" y="1751"/>
                    <a:pt x="1584" y="1277"/>
                  </a:cubicBezTo>
                  <a:cubicBezTo>
                    <a:pt x="1139" y="316"/>
                    <a:pt x="1139" y="316"/>
                    <a:pt x="1139" y="316"/>
                  </a:cubicBezTo>
                  <a:cubicBezTo>
                    <a:pt x="1139" y="316"/>
                    <a:pt x="975" y="0"/>
                    <a:pt x="611" y="8"/>
                  </a:cubicBezTo>
                  <a:cubicBezTo>
                    <a:pt x="594" y="9"/>
                    <a:pt x="577" y="11"/>
                    <a:pt x="561" y="15"/>
                  </a:cubicBezTo>
                  <a:cubicBezTo>
                    <a:pt x="466" y="37"/>
                    <a:pt x="143" y="133"/>
                    <a:pt x="19" y="456"/>
                  </a:cubicBezTo>
                  <a:cubicBezTo>
                    <a:pt x="5" y="492"/>
                    <a:pt x="0" y="531"/>
                    <a:pt x="4" y="570"/>
                  </a:cubicBezTo>
                  <a:cubicBezTo>
                    <a:pt x="12" y="657"/>
                    <a:pt x="49" y="833"/>
                    <a:pt x="199" y="1134"/>
                  </a:cubicBezTo>
                  <a:cubicBezTo>
                    <a:pt x="1387" y="3758"/>
                    <a:pt x="1387" y="3758"/>
                    <a:pt x="1387" y="3758"/>
                  </a:cubicBezTo>
                  <a:cubicBezTo>
                    <a:pt x="1387" y="3758"/>
                    <a:pt x="1716" y="4406"/>
                    <a:pt x="2066" y="4781"/>
                  </a:cubicBezTo>
                  <a:cubicBezTo>
                    <a:pt x="2071" y="4787"/>
                    <a:pt x="2076" y="4793"/>
                    <a:pt x="2081" y="4799"/>
                  </a:cubicBezTo>
                  <a:cubicBezTo>
                    <a:pt x="2128" y="4860"/>
                    <a:pt x="2398" y="5205"/>
                    <a:pt x="2567" y="5344"/>
                  </a:cubicBezTo>
                  <a:cubicBezTo>
                    <a:pt x="2595" y="5367"/>
                    <a:pt x="2618" y="5395"/>
                    <a:pt x="2634" y="5427"/>
                  </a:cubicBezTo>
                  <a:cubicBezTo>
                    <a:pt x="2829" y="5815"/>
                    <a:pt x="2829" y="5815"/>
                    <a:pt x="2829" y="5815"/>
                  </a:cubicBezTo>
                  <a:cubicBezTo>
                    <a:pt x="2832" y="5821"/>
                    <a:pt x="2840" y="5824"/>
                    <a:pt x="2847" y="5820"/>
                  </a:cubicBezTo>
                  <a:cubicBezTo>
                    <a:pt x="4916" y="4785"/>
                    <a:pt x="4916" y="4785"/>
                    <a:pt x="4916" y="4785"/>
                  </a:cubicBezTo>
                  <a:cubicBezTo>
                    <a:pt x="4802" y="4557"/>
                    <a:pt x="4802" y="4557"/>
                    <a:pt x="4802" y="4557"/>
                  </a:cubicBezTo>
                  <a:cubicBezTo>
                    <a:pt x="4774" y="4502"/>
                    <a:pt x="4767" y="4439"/>
                    <a:pt x="4782" y="4380"/>
                  </a:cubicBezTo>
                  <a:cubicBezTo>
                    <a:pt x="5014" y="3470"/>
                    <a:pt x="5014" y="3470"/>
                    <a:pt x="5014" y="3470"/>
                  </a:cubicBezTo>
                  <a:cubicBezTo>
                    <a:pt x="3405" y="2653"/>
                    <a:pt x="3405" y="2653"/>
                    <a:pt x="3405" y="2653"/>
                  </a:cubicBezTo>
                  <a:cubicBezTo>
                    <a:pt x="3368" y="2634"/>
                    <a:pt x="3322" y="2609"/>
                    <a:pt x="3285" y="2591"/>
                  </a:cubicBezTo>
                  <a:cubicBezTo>
                    <a:pt x="3252" y="2575"/>
                    <a:pt x="3067" y="2921"/>
                    <a:pt x="2313" y="2263"/>
                  </a:cubicBezTo>
                  <a:close/>
                </a:path>
              </a:pathLst>
            </a:custGeom>
            <a:solidFill>
              <a:srgbClr val="ECB9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íŝľîde">
              <a:extLst>
                <a:ext uri="{FF2B5EF4-FFF2-40B4-BE49-F238E27FC236}">
                  <a16:creationId xmlns:a16="http://schemas.microsoft.com/office/drawing/2014/main" xmlns="" id="{43FE2E06-1563-421F-B9DE-C0E2571CC6A1}"/>
                </a:ext>
              </a:extLst>
            </p:cNvPr>
            <p:cNvSpPr/>
            <p:nvPr/>
          </p:nvSpPr>
          <p:spPr bwMode="auto">
            <a:xfrm>
              <a:off x="6426926" y="2929003"/>
              <a:ext cx="238547" cy="250240"/>
            </a:xfrm>
            <a:custGeom>
              <a:avLst/>
              <a:gdLst>
                <a:gd name="T0" fmla="*/ 288 w 867"/>
                <a:gd name="T1" fmla="*/ 890 h 913"/>
                <a:gd name="T2" fmla="*/ 806 w 867"/>
                <a:gd name="T3" fmla="*/ 618 h 913"/>
                <a:gd name="T4" fmla="*/ 843 w 867"/>
                <a:gd name="T5" fmla="*/ 496 h 913"/>
                <a:gd name="T6" fmla="*/ 688 w 867"/>
                <a:gd name="T7" fmla="*/ 216 h 913"/>
                <a:gd name="T8" fmla="*/ 250 w 867"/>
                <a:gd name="T9" fmla="*/ 114 h 913"/>
                <a:gd name="T10" fmla="*/ 2 w 867"/>
                <a:gd name="T11" fmla="*/ 484 h 913"/>
                <a:gd name="T12" fmla="*/ 120 w 867"/>
                <a:gd name="T13" fmla="*/ 761 h 913"/>
                <a:gd name="T14" fmla="*/ 167 w 867"/>
                <a:gd name="T15" fmla="*/ 852 h 913"/>
                <a:gd name="T16" fmla="*/ 288 w 867"/>
                <a:gd name="T17" fmla="*/ 890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7" h="913">
                  <a:moveTo>
                    <a:pt x="288" y="890"/>
                  </a:moveTo>
                  <a:cubicBezTo>
                    <a:pt x="806" y="618"/>
                    <a:pt x="806" y="618"/>
                    <a:pt x="806" y="618"/>
                  </a:cubicBezTo>
                  <a:cubicBezTo>
                    <a:pt x="850" y="595"/>
                    <a:pt x="867" y="540"/>
                    <a:pt x="843" y="496"/>
                  </a:cubicBezTo>
                  <a:cubicBezTo>
                    <a:pt x="688" y="216"/>
                    <a:pt x="688" y="216"/>
                    <a:pt x="688" y="216"/>
                  </a:cubicBezTo>
                  <a:cubicBezTo>
                    <a:pt x="688" y="216"/>
                    <a:pt x="552" y="0"/>
                    <a:pt x="250" y="114"/>
                  </a:cubicBezTo>
                  <a:cubicBezTo>
                    <a:pt x="250" y="114"/>
                    <a:pt x="0" y="218"/>
                    <a:pt x="2" y="484"/>
                  </a:cubicBezTo>
                  <a:cubicBezTo>
                    <a:pt x="2" y="484"/>
                    <a:pt x="11" y="590"/>
                    <a:pt x="120" y="761"/>
                  </a:cubicBezTo>
                  <a:cubicBezTo>
                    <a:pt x="167" y="852"/>
                    <a:pt x="167" y="852"/>
                    <a:pt x="167" y="852"/>
                  </a:cubicBezTo>
                  <a:cubicBezTo>
                    <a:pt x="190" y="896"/>
                    <a:pt x="244" y="913"/>
                    <a:pt x="288" y="890"/>
                  </a:cubicBezTo>
                  <a:close/>
                </a:path>
              </a:pathLst>
            </a:custGeom>
            <a:solidFill>
              <a:srgbClr val="F6E2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ŝḷide">
              <a:extLst>
                <a:ext uri="{FF2B5EF4-FFF2-40B4-BE49-F238E27FC236}">
                  <a16:creationId xmlns:a16="http://schemas.microsoft.com/office/drawing/2014/main" xmlns="" id="{987674FF-467E-4CD3-B89B-1A012FBF7DFA}"/>
                </a:ext>
              </a:extLst>
            </p:cNvPr>
            <p:cNvSpPr/>
            <p:nvPr/>
          </p:nvSpPr>
          <p:spPr bwMode="auto">
            <a:xfrm>
              <a:off x="6971841" y="4093672"/>
              <a:ext cx="1126081" cy="858300"/>
            </a:xfrm>
            <a:custGeom>
              <a:avLst/>
              <a:gdLst>
                <a:gd name="T0" fmla="*/ 3838 w 4094"/>
                <a:gd name="T1" fmla="*/ 1631 h 3126"/>
                <a:gd name="T2" fmla="*/ 1025 w 4094"/>
                <a:gd name="T3" fmla="*/ 3035 h 3126"/>
                <a:gd name="T4" fmla="*/ 530 w 4094"/>
                <a:gd name="T5" fmla="*/ 2870 h 3126"/>
                <a:gd name="T6" fmla="*/ 90 w 4094"/>
                <a:gd name="T7" fmla="*/ 1990 h 3126"/>
                <a:gd name="T8" fmla="*/ 256 w 4094"/>
                <a:gd name="T9" fmla="*/ 1495 h 3126"/>
                <a:gd name="T10" fmla="*/ 3069 w 4094"/>
                <a:gd name="T11" fmla="*/ 91 h 3126"/>
                <a:gd name="T12" fmla="*/ 3564 w 4094"/>
                <a:gd name="T13" fmla="*/ 256 h 3126"/>
                <a:gd name="T14" fmla="*/ 4003 w 4094"/>
                <a:gd name="T15" fmla="*/ 1136 h 3126"/>
                <a:gd name="T16" fmla="*/ 3838 w 4094"/>
                <a:gd name="T17" fmla="*/ 1631 h 3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94" h="3126">
                  <a:moveTo>
                    <a:pt x="3838" y="1631"/>
                  </a:moveTo>
                  <a:cubicBezTo>
                    <a:pt x="1025" y="3035"/>
                    <a:pt x="1025" y="3035"/>
                    <a:pt x="1025" y="3035"/>
                  </a:cubicBezTo>
                  <a:cubicBezTo>
                    <a:pt x="843" y="3126"/>
                    <a:pt x="620" y="3052"/>
                    <a:pt x="530" y="2870"/>
                  </a:cubicBezTo>
                  <a:cubicBezTo>
                    <a:pt x="90" y="1990"/>
                    <a:pt x="90" y="1990"/>
                    <a:pt x="90" y="1990"/>
                  </a:cubicBezTo>
                  <a:cubicBezTo>
                    <a:pt x="0" y="1809"/>
                    <a:pt x="74" y="1586"/>
                    <a:pt x="256" y="1495"/>
                  </a:cubicBezTo>
                  <a:cubicBezTo>
                    <a:pt x="3069" y="91"/>
                    <a:pt x="3069" y="91"/>
                    <a:pt x="3069" y="91"/>
                  </a:cubicBezTo>
                  <a:cubicBezTo>
                    <a:pt x="3251" y="0"/>
                    <a:pt x="3473" y="74"/>
                    <a:pt x="3564" y="256"/>
                  </a:cubicBezTo>
                  <a:cubicBezTo>
                    <a:pt x="4003" y="1136"/>
                    <a:pt x="4003" y="1136"/>
                    <a:pt x="4003" y="1136"/>
                  </a:cubicBezTo>
                  <a:cubicBezTo>
                    <a:pt x="4094" y="1317"/>
                    <a:pt x="4020" y="1540"/>
                    <a:pt x="3838" y="1631"/>
                  </a:cubicBez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iṡľïḋè">
              <a:extLst>
                <a:ext uri="{FF2B5EF4-FFF2-40B4-BE49-F238E27FC236}">
                  <a16:creationId xmlns:a16="http://schemas.microsoft.com/office/drawing/2014/main" xmlns="" id="{80D6F83F-6CCE-4226-9BB5-11AC21D9B390}"/>
                </a:ext>
              </a:extLst>
            </p:cNvPr>
            <p:cNvSpPr/>
            <p:nvPr/>
          </p:nvSpPr>
          <p:spPr bwMode="auto">
            <a:xfrm>
              <a:off x="7605627" y="3256420"/>
              <a:ext cx="198789" cy="292337"/>
            </a:xfrm>
            <a:custGeom>
              <a:avLst/>
              <a:gdLst>
                <a:gd name="T0" fmla="*/ 0 w 170"/>
                <a:gd name="T1" fmla="*/ 220 h 250"/>
                <a:gd name="T2" fmla="*/ 64 w 170"/>
                <a:gd name="T3" fmla="*/ 250 h 250"/>
                <a:gd name="T4" fmla="*/ 170 w 170"/>
                <a:gd name="T5" fmla="*/ 31 h 250"/>
                <a:gd name="T6" fmla="*/ 104 w 170"/>
                <a:gd name="T7" fmla="*/ 0 h 250"/>
                <a:gd name="T8" fmla="*/ 0 w 170"/>
                <a:gd name="T9" fmla="*/ 220 h 250"/>
              </a:gdLst>
              <a:ahLst/>
              <a:cxnLst>
                <a:cxn ang="0">
                  <a:pos x="T0" y="T1"/>
                </a:cxn>
                <a:cxn ang="0">
                  <a:pos x="T2" y="T3"/>
                </a:cxn>
                <a:cxn ang="0">
                  <a:pos x="T4" y="T5"/>
                </a:cxn>
                <a:cxn ang="0">
                  <a:pos x="T6" y="T7"/>
                </a:cxn>
                <a:cxn ang="0">
                  <a:pos x="T8" y="T9"/>
                </a:cxn>
              </a:cxnLst>
              <a:rect l="0" t="0" r="r" b="b"/>
              <a:pathLst>
                <a:path w="170" h="250">
                  <a:moveTo>
                    <a:pt x="0" y="220"/>
                  </a:moveTo>
                  <a:lnTo>
                    <a:pt x="64" y="250"/>
                  </a:lnTo>
                  <a:lnTo>
                    <a:pt x="170" y="31"/>
                  </a:lnTo>
                  <a:lnTo>
                    <a:pt x="104" y="0"/>
                  </a:lnTo>
                  <a:lnTo>
                    <a:pt x="0" y="220"/>
                  </a:lnTo>
                  <a:close/>
                </a:path>
              </a:pathLst>
            </a:custGeom>
            <a:solidFill>
              <a:srgbClr val="E5E5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šľiḓè">
              <a:extLst>
                <a:ext uri="{FF2B5EF4-FFF2-40B4-BE49-F238E27FC236}">
                  <a16:creationId xmlns:a16="http://schemas.microsoft.com/office/drawing/2014/main" xmlns="" id="{57DACA5A-A0F7-4D1D-8FAF-7951A32DABBE}"/>
                </a:ext>
              </a:extLst>
            </p:cNvPr>
            <p:cNvSpPr/>
            <p:nvPr/>
          </p:nvSpPr>
          <p:spPr bwMode="auto">
            <a:xfrm>
              <a:off x="7680465" y="3291500"/>
              <a:ext cx="246732" cy="309877"/>
            </a:xfrm>
            <a:custGeom>
              <a:avLst/>
              <a:gdLst>
                <a:gd name="T0" fmla="*/ 0 w 900"/>
                <a:gd name="T1" fmla="*/ 937 h 1129"/>
                <a:gd name="T2" fmla="*/ 277 w 900"/>
                <a:gd name="T3" fmla="*/ 1069 h 1129"/>
                <a:gd name="T4" fmla="*/ 611 w 900"/>
                <a:gd name="T5" fmla="*/ 951 h 1129"/>
                <a:gd name="T6" fmla="*/ 841 w 900"/>
                <a:gd name="T7" fmla="*/ 469 h 1129"/>
                <a:gd name="T8" fmla="*/ 723 w 900"/>
                <a:gd name="T9" fmla="*/ 136 h 1129"/>
                <a:gd name="T10" fmla="*/ 442 w 900"/>
                <a:gd name="T11" fmla="*/ 0 h 1129"/>
                <a:gd name="T12" fmla="*/ 0 w 900"/>
                <a:gd name="T13" fmla="*/ 937 h 1129"/>
              </a:gdLst>
              <a:ahLst/>
              <a:cxnLst>
                <a:cxn ang="0">
                  <a:pos x="T0" y="T1"/>
                </a:cxn>
                <a:cxn ang="0">
                  <a:pos x="T2" y="T3"/>
                </a:cxn>
                <a:cxn ang="0">
                  <a:pos x="T4" y="T5"/>
                </a:cxn>
                <a:cxn ang="0">
                  <a:pos x="T6" y="T7"/>
                </a:cxn>
                <a:cxn ang="0">
                  <a:pos x="T8" y="T9"/>
                </a:cxn>
                <a:cxn ang="0">
                  <a:pos x="T10" y="T11"/>
                </a:cxn>
                <a:cxn ang="0">
                  <a:pos x="T12" y="T13"/>
                </a:cxn>
              </a:cxnLst>
              <a:rect l="0" t="0" r="r" b="b"/>
              <a:pathLst>
                <a:path w="900" h="1129">
                  <a:moveTo>
                    <a:pt x="0" y="937"/>
                  </a:moveTo>
                  <a:cubicBezTo>
                    <a:pt x="277" y="1069"/>
                    <a:pt x="277" y="1069"/>
                    <a:pt x="277" y="1069"/>
                  </a:cubicBezTo>
                  <a:cubicBezTo>
                    <a:pt x="402" y="1129"/>
                    <a:pt x="552" y="1076"/>
                    <a:pt x="611" y="951"/>
                  </a:cubicBezTo>
                  <a:cubicBezTo>
                    <a:pt x="841" y="469"/>
                    <a:pt x="841" y="469"/>
                    <a:pt x="841" y="469"/>
                  </a:cubicBezTo>
                  <a:cubicBezTo>
                    <a:pt x="900" y="345"/>
                    <a:pt x="848" y="195"/>
                    <a:pt x="723" y="136"/>
                  </a:cubicBezTo>
                  <a:cubicBezTo>
                    <a:pt x="442" y="0"/>
                    <a:pt x="442" y="0"/>
                    <a:pt x="442" y="0"/>
                  </a:cubicBezTo>
                  <a:lnTo>
                    <a:pt x="0" y="937"/>
                  </a:lnTo>
                  <a:close/>
                </a:path>
              </a:pathLst>
            </a:custGeom>
            <a:solidFill>
              <a:srgbClr val="CE585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2880672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86910" y="314325"/>
            <a:ext cx="10058402" cy="778042"/>
          </a:xfrm>
        </p:spPr>
        <p:txBody>
          <a:bodyPr>
            <a:normAutofit/>
          </a:bodyPr>
          <a:lstStyle/>
          <a:p>
            <a:r>
              <a:rPr lang="zh-TW" altLang="en-US" sz="4800" b="1" dirty="0" smtClean="0">
                <a:latin typeface="微軟正黑體" panose="020B0604030504040204" pitchFamily="34" charset="-120"/>
                <a:ea typeface="微軟正黑體" panose="020B0604030504040204" pitchFamily="34" charset="-120"/>
              </a:rPr>
              <a:t>排課注意原則之二</a:t>
            </a:r>
            <a:endParaRPr lang="zh-TW" altLang="en-US" sz="4800" b="1" dirty="0">
              <a:latin typeface="微軟正黑體" panose="020B0604030504040204" pitchFamily="34" charset="-120"/>
              <a:ea typeface="微軟正黑體" panose="020B0604030504040204" pitchFamily="34" charset="-120"/>
            </a:endParaRPr>
          </a:p>
        </p:txBody>
      </p:sp>
      <p:sp>
        <p:nvSpPr>
          <p:cNvPr id="4" name="object 23"/>
          <p:cNvSpPr txBox="1"/>
          <p:nvPr/>
        </p:nvSpPr>
        <p:spPr>
          <a:xfrm>
            <a:off x="469650" y="1215190"/>
            <a:ext cx="11249526" cy="5475217"/>
          </a:xfrm>
          <a:prstGeom prst="rect">
            <a:avLst/>
          </a:prstGeom>
        </p:spPr>
        <p:txBody>
          <a:bodyPr vert="horz" wrap="square" lIns="0" tIns="12065" rIns="0" bIns="0" rtlCol="0">
            <a:spAutoFit/>
          </a:bodyPr>
          <a:lstStyle/>
          <a:p>
            <a:pPr marL="137160" indent="-137160">
              <a:lnSpc>
                <a:spcPts val="3000"/>
              </a:lnSpc>
              <a:spcBef>
                <a:spcPts val="600"/>
              </a:spcBef>
              <a:buClr>
                <a:srgbClr val="FE8637"/>
              </a:buClr>
              <a:buSzPct val="68181"/>
              <a:buFont typeface="Wingdings"/>
              <a:buChar char=""/>
              <a:tabLst>
                <a:tab pos="137160" algn="l"/>
              </a:tabLst>
            </a:pPr>
            <a:r>
              <a:rPr sz="2400" b="1" spc="40" dirty="0">
                <a:latin typeface="微軟正黑體" panose="020B0604030504040204" pitchFamily="34" charset="-120"/>
                <a:ea typeface="微軟正黑體" panose="020B0604030504040204" pitchFamily="34" charset="-120"/>
                <a:cs typeface="Noto Sans CJK JP Regular"/>
              </a:rPr>
              <a:t>(</a:t>
            </a:r>
            <a:r>
              <a:rPr sz="2400" b="1" spc="135" dirty="0">
                <a:latin typeface="微軟正黑體" panose="020B0604030504040204" pitchFamily="34" charset="-120"/>
                <a:ea typeface="微軟正黑體" panose="020B0604030504040204" pitchFamily="34" charset="-120"/>
                <a:cs typeface="Noto Sans CJK JP Regular"/>
              </a:rPr>
              <a:t>三</a:t>
            </a:r>
            <a:r>
              <a:rPr sz="2400" b="1" spc="25" dirty="0">
                <a:latin typeface="微軟正黑體" panose="020B0604030504040204" pitchFamily="34" charset="-120"/>
                <a:ea typeface="微軟正黑體" panose="020B0604030504040204" pitchFamily="34" charset="-120"/>
                <a:cs typeface="Noto Sans CJK JP Regular"/>
              </a:rPr>
              <a:t>)</a:t>
            </a:r>
            <a:r>
              <a:rPr sz="2400" b="1" spc="70" dirty="0">
                <a:latin typeface="微軟正黑體" panose="020B0604030504040204" pitchFamily="34" charset="-120"/>
                <a:ea typeface="微軟正黑體" panose="020B0604030504040204" pitchFamily="34" charset="-120"/>
                <a:cs typeface="Noto Sans CJK JP Regular"/>
              </a:rPr>
              <a:t>級</a:t>
            </a:r>
            <a:r>
              <a:rPr sz="2400" b="1" spc="75" dirty="0">
                <a:latin typeface="微軟正黑體" panose="020B0604030504040204" pitchFamily="34" charset="-120"/>
                <a:ea typeface="微軟正黑體" panose="020B0604030504040204" pitchFamily="34" charset="-120"/>
                <a:cs typeface="Noto Sans CJK JP Regular"/>
              </a:rPr>
              <a:t>任</a:t>
            </a:r>
            <a:r>
              <a:rPr sz="2400" b="1" spc="-5" dirty="0">
                <a:latin typeface="微軟正黑體" panose="020B0604030504040204" pitchFamily="34" charset="-120"/>
                <a:ea typeface="微軟正黑體" panose="020B0604030504040204" pitchFamily="34" charset="-120"/>
                <a:cs typeface="Noto Sans CJK JP Regular"/>
              </a:rPr>
              <a:t>教</a:t>
            </a:r>
            <a:r>
              <a:rPr sz="2400" b="1" dirty="0">
                <a:latin typeface="微軟正黑體" panose="020B0604030504040204" pitchFamily="34" charset="-120"/>
                <a:ea typeface="微軟正黑體" panose="020B0604030504040204" pitchFamily="34" charset="-120"/>
                <a:cs typeface="Noto Sans CJK JP Regular"/>
              </a:rPr>
              <a:t>師</a:t>
            </a:r>
            <a:r>
              <a:rPr sz="2400" b="1" spc="-5" dirty="0">
                <a:latin typeface="微軟正黑體" panose="020B0604030504040204" pitchFamily="34" charset="-120"/>
                <a:ea typeface="微軟正黑體" panose="020B0604030504040204" pitchFamily="34" charset="-120"/>
                <a:cs typeface="Noto Sans CJK JP Regular"/>
              </a:rPr>
              <a:t>排課</a:t>
            </a:r>
            <a:r>
              <a:rPr sz="2400" b="1" dirty="0">
                <a:latin typeface="微軟正黑體" panose="020B0604030504040204" pitchFamily="34" charset="-120"/>
                <a:ea typeface="微軟正黑體" panose="020B0604030504040204" pitchFamily="34" charset="-120"/>
                <a:cs typeface="Noto Sans CJK JP Regular"/>
              </a:rPr>
              <a:t>原</a:t>
            </a:r>
            <a:r>
              <a:rPr sz="2400" b="1" spc="-5" dirty="0">
                <a:latin typeface="微軟正黑體" panose="020B0604030504040204" pitchFamily="34" charset="-120"/>
                <a:ea typeface="微軟正黑體" panose="020B0604030504040204" pitchFamily="34" charset="-120"/>
                <a:cs typeface="Noto Sans CJK JP Regular"/>
              </a:rPr>
              <a:t>則：</a:t>
            </a:r>
            <a:endParaRPr sz="2400" b="1" dirty="0">
              <a:latin typeface="微軟正黑體" panose="020B0604030504040204" pitchFamily="34" charset="-120"/>
              <a:ea typeface="微軟正黑體" panose="020B0604030504040204" pitchFamily="34" charset="-120"/>
              <a:cs typeface="Noto Sans CJK JP Regular"/>
            </a:endParaRPr>
          </a:p>
          <a:p>
            <a:pPr marL="320040" marR="125095" lvl="1" indent="-137160">
              <a:lnSpc>
                <a:spcPts val="3000"/>
              </a:lnSpc>
              <a:spcBef>
                <a:spcPts val="600"/>
              </a:spcBef>
              <a:buClr>
                <a:srgbClr val="FE8637"/>
              </a:buClr>
              <a:buSzPct val="78947"/>
              <a:buFont typeface="Arial"/>
              <a:buChar char=""/>
              <a:tabLst>
                <a:tab pos="320040" algn="l"/>
              </a:tabLst>
            </a:pPr>
            <a:r>
              <a:rPr sz="2400" spc="-5" dirty="0" err="1">
                <a:latin typeface="微軟正黑體" panose="020B0604030504040204" pitchFamily="34" charset="-120"/>
                <a:ea typeface="微軟正黑體" panose="020B0604030504040204" pitchFamily="34" charset="-120"/>
                <a:cs typeface="Noto Sans Mono CJK JP Regular"/>
              </a:rPr>
              <a:t>第一節</a:t>
            </a:r>
            <a:r>
              <a:rPr sz="2400" dirty="0" err="1">
                <a:latin typeface="微軟正黑體" panose="020B0604030504040204" pitchFamily="34" charset="-120"/>
                <a:ea typeface="微軟正黑體" panose="020B0604030504040204" pitchFamily="34" charset="-120"/>
                <a:cs typeface="Noto Sans Mono CJK JP Regular"/>
              </a:rPr>
              <a:t>及</a:t>
            </a:r>
            <a:r>
              <a:rPr sz="2400" spc="-5" dirty="0" err="1">
                <a:latin typeface="微軟正黑體" panose="020B0604030504040204" pitchFamily="34" charset="-120"/>
                <a:ea typeface="微軟正黑體" panose="020B0604030504040204" pitchFamily="34" charset="-120"/>
                <a:cs typeface="Noto Sans Mono CJK JP Regular"/>
              </a:rPr>
              <a:t>最</a:t>
            </a:r>
            <a:r>
              <a:rPr sz="2400" dirty="0" err="1">
                <a:latin typeface="微軟正黑體" panose="020B0604030504040204" pitchFamily="34" charset="-120"/>
                <a:ea typeface="微軟正黑體" panose="020B0604030504040204" pitchFamily="34" charset="-120"/>
                <a:cs typeface="Noto Sans Mono CJK JP Regular"/>
              </a:rPr>
              <a:t>後</a:t>
            </a:r>
            <a:r>
              <a:rPr sz="2400" spc="-5" dirty="0" err="1">
                <a:latin typeface="微軟正黑體" panose="020B0604030504040204" pitchFamily="34" charset="-120"/>
                <a:ea typeface="微軟正黑體" panose="020B0604030504040204" pitchFamily="34" charset="-120"/>
                <a:cs typeface="Noto Sans Mono CJK JP Regular"/>
              </a:rPr>
              <a:t>一節盡</a:t>
            </a:r>
            <a:r>
              <a:rPr sz="2400" dirty="0" err="1">
                <a:latin typeface="微軟正黑體" panose="020B0604030504040204" pitchFamily="34" charset="-120"/>
                <a:ea typeface="微軟正黑體" panose="020B0604030504040204" pitchFamily="34" charset="-120"/>
                <a:cs typeface="Noto Sans Mono CJK JP Regular"/>
              </a:rPr>
              <a:t>量</a:t>
            </a:r>
            <a:r>
              <a:rPr sz="2400" spc="-5" dirty="0" err="1">
                <a:latin typeface="微軟正黑體" panose="020B0604030504040204" pitchFamily="34" charset="-120"/>
                <a:ea typeface="微軟正黑體" panose="020B0604030504040204" pitchFamily="34" charset="-120"/>
                <a:cs typeface="Noto Sans Mono CJK JP Regular"/>
              </a:rPr>
              <a:t>由</a:t>
            </a:r>
            <a:r>
              <a:rPr sz="2400" dirty="0" err="1">
                <a:latin typeface="微軟正黑體" panose="020B0604030504040204" pitchFamily="34" charset="-120"/>
                <a:ea typeface="微軟正黑體" panose="020B0604030504040204" pitchFamily="34" charset="-120"/>
                <a:cs typeface="Noto Sans Mono CJK JP Regular"/>
              </a:rPr>
              <a:t>級</a:t>
            </a:r>
            <a:r>
              <a:rPr sz="2400" spc="-5" dirty="0" err="1">
                <a:latin typeface="微軟正黑體" panose="020B0604030504040204" pitchFamily="34" charset="-120"/>
                <a:ea typeface="微軟正黑體" panose="020B0604030504040204" pitchFamily="34" charset="-120"/>
                <a:cs typeface="Noto Sans Mono CJK JP Regular"/>
              </a:rPr>
              <a:t>任教師</a:t>
            </a:r>
            <a:r>
              <a:rPr sz="2400" dirty="0" err="1">
                <a:latin typeface="微軟正黑體" panose="020B0604030504040204" pitchFamily="34" charset="-120"/>
                <a:ea typeface="微軟正黑體" panose="020B0604030504040204" pitchFamily="34" charset="-120"/>
                <a:cs typeface="Noto Sans Mono CJK JP Regular"/>
              </a:rPr>
              <a:t>任</a:t>
            </a:r>
            <a:r>
              <a:rPr sz="2400" spc="-5" dirty="0" err="1">
                <a:latin typeface="微軟正黑體" panose="020B0604030504040204" pitchFamily="34" charset="-120"/>
                <a:ea typeface="微軟正黑體" panose="020B0604030504040204" pitchFamily="34" charset="-120"/>
                <a:cs typeface="Noto Sans Mono CJK JP Regular"/>
              </a:rPr>
              <a:t>課</a:t>
            </a:r>
            <a:r>
              <a:rPr sz="2400" dirty="0" err="1">
                <a:latin typeface="微軟正黑體" panose="020B0604030504040204" pitchFamily="34" charset="-120"/>
                <a:ea typeface="微軟正黑體" panose="020B0604030504040204" pitchFamily="34" charset="-120"/>
                <a:cs typeface="Noto Sans Mono CJK JP Regular"/>
              </a:rPr>
              <a:t>，</a:t>
            </a:r>
            <a:r>
              <a:rPr sz="2400" spc="-5" dirty="0" err="1" smtClean="0">
                <a:latin typeface="微軟正黑體" panose="020B0604030504040204" pitchFamily="34" charset="-120"/>
                <a:ea typeface="微軟正黑體" panose="020B0604030504040204" pitchFamily="34" charset="-120"/>
                <a:cs typeface="Noto Sans Mono CJK JP Regular"/>
              </a:rPr>
              <a:t>方便導</a:t>
            </a:r>
            <a:r>
              <a:rPr sz="2400" dirty="0" err="1" smtClean="0">
                <a:latin typeface="微軟正黑體" panose="020B0604030504040204" pitchFamily="34" charset="-120"/>
                <a:ea typeface="微軟正黑體" panose="020B0604030504040204" pitchFamily="34" charset="-120"/>
                <a:cs typeface="Noto Sans Mono CJK JP Regular"/>
              </a:rPr>
              <a:t>師</a:t>
            </a:r>
            <a:r>
              <a:rPr sz="2400" spc="-5" dirty="0" err="1" smtClean="0">
                <a:latin typeface="微軟正黑體" panose="020B0604030504040204" pitchFamily="34" charset="-120"/>
                <a:ea typeface="微軟正黑體" panose="020B0604030504040204" pitchFamily="34" charset="-120"/>
                <a:cs typeface="Noto Sans Mono CJK JP Regular"/>
              </a:rPr>
              <a:t>進</a:t>
            </a:r>
            <a:r>
              <a:rPr sz="2400" dirty="0" err="1" smtClean="0">
                <a:latin typeface="微軟正黑體" panose="020B0604030504040204" pitchFamily="34" charset="-120"/>
                <a:ea typeface="微軟正黑體" panose="020B0604030504040204" pitchFamily="34" charset="-120"/>
                <a:cs typeface="Noto Sans Mono CJK JP Regular"/>
              </a:rPr>
              <a:t>行</a:t>
            </a:r>
            <a:r>
              <a:rPr sz="2400" spc="-5" dirty="0" err="1" smtClean="0">
                <a:latin typeface="微軟正黑體" panose="020B0604030504040204" pitchFamily="34" charset="-120"/>
                <a:ea typeface="微軟正黑體" panose="020B0604030504040204" pitchFamily="34" charset="-120"/>
                <a:cs typeface="Noto Sans Mono CJK JP Regular"/>
              </a:rPr>
              <a:t>生活教</a:t>
            </a:r>
            <a:r>
              <a:rPr sz="2400" dirty="0" err="1" smtClean="0">
                <a:latin typeface="微軟正黑體" panose="020B0604030504040204" pitchFamily="34" charset="-120"/>
                <a:ea typeface="微軟正黑體" panose="020B0604030504040204" pitchFamily="34" charset="-120"/>
                <a:cs typeface="Noto Sans Mono CJK JP Regular"/>
              </a:rPr>
              <a:t>育</a:t>
            </a:r>
            <a:r>
              <a:rPr sz="2400" spc="-5" dirty="0" err="1" smtClean="0">
                <a:latin typeface="微軟正黑體" panose="020B0604030504040204" pitchFamily="34" charset="-120"/>
                <a:ea typeface="微軟正黑體" panose="020B0604030504040204" pitchFamily="34" charset="-120"/>
                <a:cs typeface="Noto Sans Mono CJK JP Regular"/>
              </a:rPr>
              <a:t>指導</a:t>
            </a:r>
            <a:r>
              <a:rPr sz="2400" spc="-5" dirty="0">
                <a:latin typeface="微軟正黑體" panose="020B0604030504040204" pitchFamily="34" charset="-120"/>
                <a:ea typeface="微軟正黑體" panose="020B0604030504040204" pitchFamily="34" charset="-120"/>
                <a:cs typeface="Noto Sans Mono CJK JP Regular"/>
              </a:rPr>
              <a:t>。</a:t>
            </a:r>
            <a:endParaRPr sz="2400" dirty="0">
              <a:latin typeface="微軟正黑體" panose="020B0604030504040204" pitchFamily="34" charset="-120"/>
              <a:ea typeface="微軟正黑體" panose="020B0604030504040204" pitchFamily="34" charset="-120"/>
              <a:cs typeface="Noto Sans Mono CJK JP Regular"/>
            </a:endParaRPr>
          </a:p>
          <a:p>
            <a:pPr marL="320040" lvl="1" indent="-137160">
              <a:lnSpc>
                <a:spcPts val="3000"/>
              </a:lnSpc>
              <a:spcBef>
                <a:spcPts val="600"/>
              </a:spcBef>
              <a:buClr>
                <a:srgbClr val="FE8637"/>
              </a:buClr>
              <a:buSzPct val="78947"/>
              <a:buFont typeface="Arial"/>
              <a:buChar char=""/>
              <a:tabLst>
                <a:tab pos="320040" algn="l"/>
              </a:tabLst>
            </a:pPr>
            <a:r>
              <a:rPr sz="2400" spc="-5" dirty="0">
                <a:latin typeface="微軟正黑體" panose="020B0604030504040204" pitchFamily="34" charset="-120"/>
                <a:ea typeface="微軟正黑體" panose="020B0604030504040204" pitchFamily="34" charset="-120"/>
                <a:cs typeface="Noto Sans Mono CJK JP Regular"/>
              </a:rPr>
              <a:t>讓級任</a:t>
            </a:r>
            <a:r>
              <a:rPr sz="2400" dirty="0">
                <a:latin typeface="微軟正黑體" panose="020B0604030504040204" pitchFamily="34" charset="-120"/>
                <a:ea typeface="微軟正黑體" panose="020B0604030504040204" pitchFamily="34" charset="-120"/>
                <a:cs typeface="Noto Sans Mono CJK JP Regular"/>
              </a:rPr>
              <a:t>老</a:t>
            </a:r>
            <a:r>
              <a:rPr sz="2400" spc="-5" dirty="0">
                <a:latin typeface="微軟正黑體" panose="020B0604030504040204" pitchFamily="34" charset="-120"/>
                <a:ea typeface="微軟正黑體" panose="020B0604030504040204" pitchFamily="34" charset="-120"/>
                <a:cs typeface="Noto Sans Mono CJK JP Regular"/>
              </a:rPr>
              <a:t>師</a:t>
            </a:r>
            <a:r>
              <a:rPr sz="2400" dirty="0">
                <a:latin typeface="微軟正黑體" panose="020B0604030504040204" pitchFamily="34" charset="-120"/>
                <a:ea typeface="微軟正黑體" panose="020B0604030504040204" pitchFamily="34" charset="-120"/>
                <a:cs typeface="Noto Sans Mono CJK JP Regular"/>
              </a:rPr>
              <a:t>每</a:t>
            </a:r>
            <a:r>
              <a:rPr sz="2400" spc="-5" dirty="0">
                <a:latin typeface="微軟正黑體" panose="020B0604030504040204" pitchFamily="34" charset="-120"/>
                <a:ea typeface="微軟正黑體" panose="020B0604030504040204" pitchFamily="34" charset="-120"/>
                <a:cs typeface="Noto Sans Mono CJK JP Regular"/>
              </a:rPr>
              <a:t>天皆有</a:t>
            </a:r>
            <a:r>
              <a:rPr sz="2400" dirty="0">
                <a:latin typeface="微軟正黑體" panose="020B0604030504040204" pitchFamily="34" charset="-120"/>
                <a:ea typeface="微軟正黑體" panose="020B0604030504040204" pitchFamily="34" charset="-120"/>
                <a:cs typeface="Noto Sans Mono CJK JP Regular"/>
              </a:rPr>
              <a:t>空</a:t>
            </a:r>
            <a:r>
              <a:rPr sz="2400" spc="-5" dirty="0">
                <a:latin typeface="微軟正黑體" panose="020B0604030504040204" pitchFamily="34" charset="-120"/>
                <a:ea typeface="微軟正黑體" panose="020B0604030504040204" pitchFamily="34" charset="-120"/>
                <a:cs typeface="Noto Sans Mono CJK JP Regular"/>
              </a:rPr>
              <a:t>堂</a:t>
            </a:r>
            <a:r>
              <a:rPr sz="2400" dirty="0">
                <a:latin typeface="微軟正黑體" panose="020B0604030504040204" pitchFamily="34" charset="-120"/>
                <a:ea typeface="微軟正黑體" panose="020B0604030504040204" pitchFamily="34" charset="-120"/>
                <a:cs typeface="Noto Sans Mono CJK JP Regular"/>
              </a:rPr>
              <a:t>備</a:t>
            </a:r>
            <a:r>
              <a:rPr sz="2400" spc="-5" dirty="0">
                <a:latin typeface="微軟正黑體" panose="020B0604030504040204" pitchFamily="34" charset="-120"/>
                <a:ea typeface="微軟正黑體" panose="020B0604030504040204" pitchFamily="34" charset="-120"/>
                <a:cs typeface="Noto Sans Mono CJK JP Regular"/>
              </a:rPr>
              <a:t>課。</a:t>
            </a:r>
            <a:endParaRPr sz="2400" dirty="0">
              <a:latin typeface="微軟正黑體" panose="020B0604030504040204" pitchFamily="34" charset="-120"/>
              <a:ea typeface="微軟正黑體" panose="020B0604030504040204" pitchFamily="34" charset="-120"/>
              <a:cs typeface="Noto Sans Mono CJK JP Regular"/>
            </a:endParaRPr>
          </a:p>
          <a:p>
            <a:pPr marL="137160" indent="-137160">
              <a:lnSpc>
                <a:spcPts val="3000"/>
              </a:lnSpc>
              <a:spcBef>
                <a:spcPts val="600"/>
              </a:spcBef>
              <a:buClr>
                <a:srgbClr val="FE8637"/>
              </a:buClr>
              <a:buSzPct val="68181"/>
              <a:buFont typeface="Wingdings"/>
              <a:buChar char=""/>
              <a:tabLst>
                <a:tab pos="137160" algn="l"/>
              </a:tabLst>
            </a:pPr>
            <a:r>
              <a:rPr sz="2400" b="1" spc="40" dirty="0">
                <a:latin typeface="微軟正黑體" panose="020B0604030504040204" pitchFamily="34" charset="-120"/>
                <a:ea typeface="微軟正黑體" panose="020B0604030504040204" pitchFamily="34" charset="-120"/>
                <a:cs typeface="Noto Sans CJK JP Regular"/>
              </a:rPr>
              <a:t>(</a:t>
            </a:r>
            <a:r>
              <a:rPr sz="2400" b="1" spc="135" dirty="0">
                <a:latin typeface="微軟正黑體" panose="020B0604030504040204" pitchFamily="34" charset="-120"/>
                <a:ea typeface="微軟正黑體" panose="020B0604030504040204" pitchFamily="34" charset="-120"/>
                <a:cs typeface="Noto Sans CJK JP Regular"/>
              </a:rPr>
              <a:t>四</a:t>
            </a:r>
            <a:r>
              <a:rPr sz="2400" b="1" spc="25" dirty="0">
                <a:latin typeface="微軟正黑體" panose="020B0604030504040204" pitchFamily="34" charset="-120"/>
                <a:ea typeface="微軟正黑體" panose="020B0604030504040204" pitchFamily="34" charset="-120"/>
                <a:cs typeface="Noto Sans CJK JP Regular"/>
              </a:rPr>
              <a:t>)</a:t>
            </a:r>
            <a:r>
              <a:rPr sz="2400" b="1" spc="70" dirty="0">
                <a:latin typeface="微軟正黑體" panose="020B0604030504040204" pitchFamily="34" charset="-120"/>
                <a:ea typeface="微軟正黑體" panose="020B0604030504040204" pitchFamily="34" charset="-120"/>
                <a:cs typeface="Noto Sans CJK JP Regular"/>
              </a:rPr>
              <a:t>科</a:t>
            </a:r>
            <a:r>
              <a:rPr sz="2400" b="1" spc="75" dirty="0">
                <a:latin typeface="微軟正黑體" panose="020B0604030504040204" pitchFamily="34" charset="-120"/>
                <a:ea typeface="微軟正黑體" panose="020B0604030504040204" pitchFamily="34" charset="-120"/>
                <a:cs typeface="Noto Sans CJK JP Regular"/>
              </a:rPr>
              <a:t>任</a:t>
            </a:r>
            <a:r>
              <a:rPr sz="2400" b="1" spc="-5" dirty="0">
                <a:latin typeface="微軟正黑體" panose="020B0604030504040204" pitchFamily="34" charset="-120"/>
                <a:ea typeface="微軟正黑體" panose="020B0604030504040204" pitchFamily="34" charset="-120"/>
                <a:cs typeface="Noto Sans CJK JP Regular"/>
              </a:rPr>
              <a:t>教</a:t>
            </a:r>
            <a:r>
              <a:rPr sz="2400" b="1" dirty="0">
                <a:latin typeface="微軟正黑體" panose="020B0604030504040204" pitchFamily="34" charset="-120"/>
                <a:ea typeface="微軟正黑體" panose="020B0604030504040204" pitchFamily="34" charset="-120"/>
                <a:cs typeface="Noto Sans CJK JP Regular"/>
              </a:rPr>
              <a:t>師</a:t>
            </a:r>
            <a:r>
              <a:rPr sz="2400" b="1" spc="-5" dirty="0">
                <a:latin typeface="微軟正黑體" panose="020B0604030504040204" pitchFamily="34" charset="-120"/>
                <a:ea typeface="微軟正黑體" panose="020B0604030504040204" pitchFamily="34" charset="-120"/>
                <a:cs typeface="Noto Sans CJK JP Regular"/>
              </a:rPr>
              <a:t>排課</a:t>
            </a:r>
            <a:r>
              <a:rPr sz="2400" b="1" dirty="0">
                <a:latin typeface="微軟正黑體" panose="020B0604030504040204" pitchFamily="34" charset="-120"/>
                <a:ea typeface="微軟正黑體" panose="020B0604030504040204" pitchFamily="34" charset="-120"/>
                <a:cs typeface="Noto Sans CJK JP Regular"/>
              </a:rPr>
              <a:t>原</a:t>
            </a:r>
            <a:r>
              <a:rPr sz="2400" b="1" spc="-5" dirty="0">
                <a:latin typeface="微軟正黑體" panose="020B0604030504040204" pitchFamily="34" charset="-120"/>
                <a:ea typeface="微軟正黑體" panose="020B0604030504040204" pitchFamily="34" charset="-120"/>
                <a:cs typeface="Noto Sans CJK JP Regular"/>
              </a:rPr>
              <a:t>則：</a:t>
            </a:r>
            <a:endParaRPr sz="2400" b="1" dirty="0">
              <a:latin typeface="微軟正黑體" panose="020B0604030504040204" pitchFamily="34" charset="-120"/>
              <a:ea typeface="微軟正黑體" panose="020B0604030504040204" pitchFamily="34" charset="-120"/>
              <a:cs typeface="Noto Sans CJK JP Regular"/>
            </a:endParaRPr>
          </a:p>
          <a:p>
            <a:pPr marL="320040" lvl="1" indent="-137160">
              <a:lnSpc>
                <a:spcPts val="3000"/>
              </a:lnSpc>
              <a:spcBef>
                <a:spcPts val="600"/>
              </a:spcBef>
              <a:buClr>
                <a:srgbClr val="FE8637"/>
              </a:buClr>
              <a:buSzPct val="78947"/>
              <a:buFont typeface="Arial"/>
              <a:buChar char=""/>
              <a:tabLst>
                <a:tab pos="320040" algn="l"/>
              </a:tabLst>
            </a:pPr>
            <a:r>
              <a:rPr sz="2400" spc="-5" dirty="0">
                <a:latin typeface="微軟正黑體" panose="020B0604030504040204" pitchFamily="34" charset="-120"/>
                <a:ea typeface="微軟正黑體" panose="020B0604030504040204" pitchFamily="34" charset="-120"/>
                <a:cs typeface="Noto Sans Mono CJK JP Regular"/>
              </a:rPr>
              <a:t>科任教</a:t>
            </a:r>
            <a:r>
              <a:rPr sz="2400" dirty="0">
                <a:latin typeface="微軟正黑體" panose="020B0604030504040204" pitchFamily="34" charset="-120"/>
                <a:ea typeface="微軟正黑體" panose="020B0604030504040204" pitchFamily="34" charset="-120"/>
                <a:cs typeface="Noto Sans Mono CJK JP Regular"/>
              </a:rPr>
              <a:t>師</a:t>
            </a:r>
            <a:r>
              <a:rPr sz="2400" spc="-5" dirty="0">
                <a:latin typeface="微軟正黑體" panose="020B0604030504040204" pitchFamily="34" charset="-120"/>
                <a:ea typeface="微軟正黑體" panose="020B0604030504040204" pitchFamily="34" charset="-120"/>
                <a:cs typeface="Noto Sans Mono CJK JP Regular"/>
              </a:rPr>
              <a:t>如</a:t>
            </a:r>
            <a:r>
              <a:rPr sz="2400" dirty="0">
                <a:latin typeface="微軟正黑體" panose="020B0604030504040204" pitchFamily="34" charset="-120"/>
                <a:ea typeface="微軟正黑體" panose="020B0604030504040204" pitchFamily="34" charset="-120"/>
                <a:cs typeface="Noto Sans Mono CJK JP Regular"/>
              </a:rPr>
              <a:t>擔</a:t>
            </a:r>
            <a:r>
              <a:rPr sz="2400" spc="-5" dirty="0">
                <a:latin typeface="微軟正黑體" panose="020B0604030504040204" pitchFamily="34" charset="-120"/>
                <a:ea typeface="微軟正黑體" panose="020B0604030504040204" pitchFamily="34" charset="-120"/>
                <a:cs typeface="Noto Sans Mono CJK JP Regular"/>
              </a:rPr>
              <a:t>任同一</a:t>
            </a:r>
            <a:r>
              <a:rPr sz="2400" dirty="0">
                <a:latin typeface="微軟正黑體" panose="020B0604030504040204" pitchFamily="34" charset="-120"/>
                <a:ea typeface="微軟正黑體" panose="020B0604030504040204" pitchFamily="34" charset="-120"/>
                <a:cs typeface="Noto Sans Mono CJK JP Regular"/>
              </a:rPr>
              <a:t>年</a:t>
            </a:r>
            <a:r>
              <a:rPr sz="2400" spc="-5" dirty="0">
                <a:latin typeface="微軟正黑體" panose="020B0604030504040204" pitchFamily="34" charset="-120"/>
                <a:ea typeface="微軟正黑體" panose="020B0604030504040204" pitchFamily="34" charset="-120"/>
                <a:cs typeface="Noto Sans Mono CJK JP Regular"/>
              </a:rPr>
              <a:t>級</a:t>
            </a:r>
            <a:r>
              <a:rPr sz="2400" dirty="0">
                <a:latin typeface="微軟正黑體" panose="020B0604030504040204" pitchFamily="34" charset="-120"/>
                <a:ea typeface="微軟正黑體" panose="020B0604030504040204" pitchFamily="34" charset="-120"/>
                <a:cs typeface="Noto Sans Mono CJK JP Regular"/>
              </a:rPr>
              <a:t>同</a:t>
            </a:r>
            <a:r>
              <a:rPr sz="2400" spc="-5" dirty="0">
                <a:latin typeface="微軟正黑體" panose="020B0604030504040204" pitchFamily="34" charset="-120"/>
                <a:ea typeface="微軟正黑體" panose="020B0604030504040204" pitchFamily="34" charset="-120"/>
                <a:cs typeface="Noto Sans Mono CJK JP Regular"/>
              </a:rPr>
              <a:t>一科目</a:t>
            </a:r>
            <a:r>
              <a:rPr sz="2400" dirty="0">
                <a:latin typeface="微軟正黑體" panose="020B0604030504040204" pitchFamily="34" charset="-120"/>
                <a:ea typeface="微軟正黑體" panose="020B0604030504040204" pitchFamily="34" charset="-120"/>
                <a:cs typeface="Noto Sans Mono CJK JP Regular"/>
              </a:rPr>
              <a:t>時</a:t>
            </a:r>
            <a:r>
              <a:rPr sz="2400" spc="-5" dirty="0">
                <a:latin typeface="微軟正黑體" panose="020B0604030504040204" pitchFamily="34" charset="-120"/>
                <a:ea typeface="微軟正黑體" panose="020B0604030504040204" pitchFamily="34" charset="-120"/>
                <a:cs typeface="Noto Sans Mono CJK JP Regular"/>
              </a:rPr>
              <a:t>，</a:t>
            </a:r>
            <a:r>
              <a:rPr sz="2400" dirty="0">
                <a:latin typeface="微軟正黑體" panose="020B0604030504040204" pitchFamily="34" charset="-120"/>
                <a:ea typeface="微軟正黑體" panose="020B0604030504040204" pitchFamily="34" charset="-120"/>
                <a:cs typeface="Noto Sans Mono CJK JP Regular"/>
              </a:rPr>
              <a:t>盡</a:t>
            </a:r>
            <a:r>
              <a:rPr sz="2400" spc="-5" dirty="0">
                <a:latin typeface="微軟正黑體" panose="020B0604030504040204" pitchFamily="34" charset="-120"/>
                <a:ea typeface="微軟正黑體" panose="020B0604030504040204" pitchFamily="34" charset="-120"/>
                <a:cs typeface="Noto Sans Mono CJK JP Regular"/>
              </a:rPr>
              <a:t>量排在</a:t>
            </a:r>
            <a:r>
              <a:rPr sz="2400" dirty="0">
                <a:latin typeface="微軟正黑體" panose="020B0604030504040204" pitchFamily="34" charset="-120"/>
                <a:ea typeface="微軟正黑體" panose="020B0604030504040204" pitchFamily="34" charset="-120"/>
                <a:cs typeface="Noto Sans Mono CJK JP Regular"/>
              </a:rPr>
              <a:t>同</a:t>
            </a:r>
            <a:r>
              <a:rPr sz="2400" spc="-5" dirty="0">
                <a:latin typeface="微軟正黑體" panose="020B0604030504040204" pitchFamily="34" charset="-120"/>
                <a:ea typeface="微軟正黑體" panose="020B0604030504040204" pitchFamily="34" charset="-120"/>
                <a:cs typeface="Noto Sans Mono CJK JP Regular"/>
              </a:rPr>
              <a:t>一</a:t>
            </a:r>
            <a:r>
              <a:rPr sz="2400" dirty="0">
                <a:latin typeface="微軟正黑體" panose="020B0604030504040204" pitchFamily="34" charset="-120"/>
                <a:ea typeface="微軟正黑體" panose="020B0604030504040204" pitchFamily="34" charset="-120"/>
                <a:cs typeface="Noto Sans Mono CJK JP Regular"/>
              </a:rPr>
              <a:t>天</a:t>
            </a:r>
            <a:r>
              <a:rPr sz="2400" spc="-5" dirty="0">
                <a:latin typeface="微軟正黑體" panose="020B0604030504040204" pitchFamily="34" charset="-120"/>
                <a:ea typeface="微軟正黑體" panose="020B0604030504040204" pitchFamily="34" charset="-120"/>
                <a:cs typeface="Noto Sans Mono CJK JP Regular"/>
              </a:rPr>
              <a:t>。</a:t>
            </a:r>
            <a:endParaRPr sz="2400" dirty="0">
              <a:latin typeface="微軟正黑體" panose="020B0604030504040204" pitchFamily="34" charset="-120"/>
              <a:ea typeface="微軟正黑體" panose="020B0604030504040204" pitchFamily="34" charset="-120"/>
              <a:cs typeface="Noto Sans Mono CJK JP Regular"/>
            </a:endParaRPr>
          </a:p>
          <a:p>
            <a:pPr marL="320040" lvl="1" indent="-137160">
              <a:lnSpc>
                <a:spcPts val="3000"/>
              </a:lnSpc>
              <a:spcBef>
                <a:spcPts val="600"/>
              </a:spcBef>
              <a:buClr>
                <a:srgbClr val="FE8637"/>
              </a:buClr>
              <a:buSzPct val="78947"/>
              <a:buFont typeface="Arial"/>
              <a:buChar char=""/>
              <a:tabLst>
                <a:tab pos="320040" algn="l"/>
              </a:tabLst>
            </a:pPr>
            <a:r>
              <a:rPr sz="2400" spc="-5" dirty="0">
                <a:latin typeface="微軟正黑體" panose="020B0604030504040204" pitchFamily="34" charset="-120"/>
                <a:ea typeface="微軟正黑體" panose="020B0604030504040204" pitchFamily="34" charset="-120"/>
                <a:cs typeface="Noto Sans Mono CJK JP Regular"/>
              </a:rPr>
              <a:t>科任教</a:t>
            </a:r>
            <a:r>
              <a:rPr sz="2400" dirty="0">
                <a:latin typeface="微軟正黑體" panose="020B0604030504040204" pitchFamily="34" charset="-120"/>
                <a:ea typeface="微軟正黑體" panose="020B0604030504040204" pitchFamily="34" charset="-120"/>
                <a:cs typeface="Noto Sans Mono CJK JP Regular"/>
              </a:rPr>
              <a:t>師</a:t>
            </a:r>
            <a:r>
              <a:rPr sz="2400" spc="-5" dirty="0">
                <a:latin typeface="微軟正黑體" panose="020B0604030504040204" pitchFamily="34" charset="-120"/>
                <a:ea typeface="微軟正黑體" panose="020B0604030504040204" pitchFamily="34" charset="-120"/>
                <a:cs typeface="Noto Sans Mono CJK JP Regular"/>
              </a:rPr>
              <a:t>授</a:t>
            </a:r>
            <a:r>
              <a:rPr sz="2400" dirty="0">
                <a:latin typeface="微軟正黑體" panose="020B0604030504040204" pitchFamily="34" charset="-120"/>
                <a:ea typeface="微軟正黑體" panose="020B0604030504040204" pitchFamily="34" charset="-120"/>
                <a:cs typeface="Noto Sans Mono CJK JP Regular"/>
              </a:rPr>
              <a:t>課</a:t>
            </a:r>
            <a:r>
              <a:rPr sz="2400" spc="-5" dirty="0">
                <a:latin typeface="微軟正黑體" panose="020B0604030504040204" pitchFamily="34" charset="-120"/>
                <a:ea typeface="微軟正黑體" panose="020B0604030504040204" pitchFamily="34" charset="-120"/>
                <a:cs typeface="Noto Sans Mono CJK JP Regular"/>
              </a:rPr>
              <a:t>年級及</a:t>
            </a:r>
            <a:r>
              <a:rPr sz="2400" dirty="0">
                <a:latin typeface="微軟正黑體" panose="020B0604030504040204" pitchFamily="34" charset="-120"/>
                <a:ea typeface="微軟正黑體" panose="020B0604030504040204" pitchFamily="34" charset="-120"/>
                <a:cs typeface="Noto Sans Mono CJK JP Regular"/>
              </a:rPr>
              <a:t>科</a:t>
            </a:r>
            <a:r>
              <a:rPr sz="2400" spc="-5" dirty="0">
                <a:latin typeface="微軟正黑體" panose="020B0604030504040204" pitchFamily="34" charset="-120"/>
                <a:ea typeface="微軟正黑體" panose="020B0604030504040204" pitchFamily="34" charset="-120"/>
                <a:cs typeface="Noto Sans Mono CJK JP Regular"/>
              </a:rPr>
              <a:t>目</a:t>
            </a:r>
            <a:r>
              <a:rPr sz="2400" dirty="0">
                <a:latin typeface="微軟正黑體" panose="020B0604030504040204" pitchFamily="34" charset="-120"/>
                <a:ea typeface="微軟正黑體" panose="020B0604030504040204" pitchFamily="34" charset="-120"/>
                <a:cs typeface="Noto Sans Mono CJK JP Regular"/>
              </a:rPr>
              <a:t>單</a:t>
            </a:r>
            <a:r>
              <a:rPr sz="2400" spc="-5" dirty="0">
                <a:latin typeface="微軟正黑體" panose="020B0604030504040204" pitchFamily="34" charset="-120"/>
                <a:ea typeface="微軟正黑體" panose="020B0604030504040204" pitchFamily="34" charset="-120"/>
                <a:cs typeface="Noto Sans Mono CJK JP Regular"/>
              </a:rPr>
              <a:t>純化。</a:t>
            </a:r>
            <a:endParaRPr sz="2400" dirty="0">
              <a:latin typeface="微軟正黑體" panose="020B0604030504040204" pitchFamily="34" charset="-120"/>
              <a:ea typeface="微軟正黑體" panose="020B0604030504040204" pitchFamily="34" charset="-120"/>
              <a:cs typeface="Noto Sans Mono CJK JP Regular"/>
            </a:endParaRPr>
          </a:p>
          <a:p>
            <a:pPr marL="137160" indent="-137160">
              <a:lnSpc>
                <a:spcPts val="3000"/>
              </a:lnSpc>
              <a:spcBef>
                <a:spcPts val="600"/>
              </a:spcBef>
              <a:buClr>
                <a:srgbClr val="FE8637"/>
              </a:buClr>
              <a:buSzPct val="68181"/>
              <a:buFont typeface="Wingdings"/>
              <a:buChar char=""/>
              <a:tabLst>
                <a:tab pos="137160" algn="l"/>
              </a:tabLst>
            </a:pPr>
            <a:r>
              <a:rPr sz="2400" b="1" spc="40" dirty="0">
                <a:latin typeface="微軟正黑體" panose="020B0604030504040204" pitchFamily="34" charset="-120"/>
                <a:ea typeface="微軟正黑體" panose="020B0604030504040204" pitchFamily="34" charset="-120"/>
                <a:cs typeface="Noto Sans CJK JP Regular"/>
              </a:rPr>
              <a:t>(</a:t>
            </a:r>
            <a:r>
              <a:rPr sz="2400" b="1" spc="135" dirty="0">
                <a:latin typeface="微軟正黑體" panose="020B0604030504040204" pitchFamily="34" charset="-120"/>
                <a:ea typeface="微軟正黑體" panose="020B0604030504040204" pitchFamily="34" charset="-120"/>
                <a:cs typeface="Noto Sans CJK JP Regular"/>
              </a:rPr>
              <a:t>五</a:t>
            </a:r>
            <a:r>
              <a:rPr sz="2400" b="1" spc="25" dirty="0">
                <a:latin typeface="微軟正黑體" panose="020B0604030504040204" pitchFamily="34" charset="-120"/>
                <a:ea typeface="微軟正黑體" panose="020B0604030504040204" pitchFamily="34" charset="-120"/>
                <a:cs typeface="Noto Sans CJK JP Regular"/>
              </a:rPr>
              <a:t>)</a:t>
            </a:r>
            <a:r>
              <a:rPr sz="2400" b="1" spc="70" dirty="0">
                <a:latin typeface="微軟正黑體" panose="020B0604030504040204" pitchFamily="34" charset="-120"/>
                <a:ea typeface="微軟正黑體" panose="020B0604030504040204" pitchFamily="34" charset="-120"/>
                <a:cs typeface="Noto Sans CJK JP Regular"/>
              </a:rPr>
              <a:t>兼</a:t>
            </a:r>
            <a:r>
              <a:rPr sz="2400" b="1" spc="75" dirty="0">
                <a:latin typeface="微軟正黑體" panose="020B0604030504040204" pitchFamily="34" charset="-120"/>
                <a:ea typeface="微軟正黑體" panose="020B0604030504040204" pitchFamily="34" charset="-120"/>
                <a:cs typeface="Noto Sans CJK JP Regular"/>
              </a:rPr>
              <a:t>任</a:t>
            </a:r>
            <a:r>
              <a:rPr sz="2400" b="1" spc="-5" dirty="0">
                <a:latin typeface="微軟正黑體" panose="020B0604030504040204" pitchFamily="34" charset="-120"/>
                <a:ea typeface="微軟正黑體" panose="020B0604030504040204" pitchFamily="34" charset="-120"/>
                <a:cs typeface="Noto Sans CJK JP Regular"/>
              </a:rPr>
              <a:t>行</a:t>
            </a:r>
            <a:r>
              <a:rPr sz="2400" b="1" dirty="0">
                <a:latin typeface="微軟正黑體" panose="020B0604030504040204" pitchFamily="34" charset="-120"/>
                <a:ea typeface="微軟正黑體" panose="020B0604030504040204" pitchFamily="34" charset="-120"/>
                <a:cs typeface="Noto Sans CJK JP Regular"/>
              </a:rPr>
              <a:t>政</a:t>
            </a:r>
            <a:r>
              <a:rPr sz="2400" b="1" spc="-5" dirty="0">
                <a:latin typeface="微軟正黑體" panose="020B0604030504040204" pitchFamily="34" charset="-120"/>
                <a:ea typeface="微軟正黑體" panose="020B0604030504040204" pitchFamily="34" charset="-120"/>
                <a:cs typeface="Noto Sans CJK JP Regular"/>
              </a:rPr>
              <a:t>職務</a:t>
            </a:r>
            <a:r>
              <a:rPr sz="2400" b="1" dirty="0">
                <a:latin typeface="微軟正黑體" panose="020B0604030504040204" pitchFamily="34" charset="-120"/>
                <a:ea typeface="微軟正黑體" panose="020B0604030504040204" pitchFamily="34" charset="-120"/>
                <a:cs typeface="Noto Sans CJK JP Regular"/>
              </a:rPr>
              <a:t>教</a:t>
            </a:r>
            <a:r>
              <a:rPr sz="2400" b="1" spc="-5" dirty="0">
                <a:latin typeface="微軟正黑體" panose="020B0604030504040204" pitchFamily="34" charset="-120"/>
                <a:ea typeface="微軟正黑體" panose="020B0604030504040204" pitchFamily="34" charset="-120"/>
                <a:cs typeface="Noto Sans CJK JP Regular"/>
              </a:rPr>
              <a:t>師</a:t>
            </a:r>
            <a:r>
              <a:rPr sz="2400" b="1" dirty="0">
                <a:latin typeface="微軟正黑體" panose="020B0604030504040204" pitchFamily="34" charset="-120"/>
                <a:ea typeface="微軟正黑體" panose="020B0604030504040204" pitchFamily="34" charset="-120"/>
                <a:cs typeface="Noto Sans CJK JP Regular"/>
              </a:rPr>
              <a:t>原</a:t>
            </a:r>
            <a:r>
              <a:rPr sz="2400" b="1" spc="-5" dirty="0">
                <a:latin typeface="微軟正黑體" panose="020B0604030504040204" pitchFamily="34" charset="-120"/>
                <a:ea typeface="微軟正黑體" panose="020B0604030504040204" pitchFamily="34" charset="-120"/>
                <a:cs typeface="Noto Sans CJK JP Regular"/>
              </a:rPr>
              <a:t>則：</a:t>
            </a:r>
            <a:endParaRPr sz="2400" b="1" dirty="0">
              <a:latin typeface="微軟正黑體" panose="020B0604030504040204" pitchFamily="34" charset="-120"/>
              <a:ea typeface="微軟正黑體" panose="020B0604030504040204" pitchFamily="34" charset="-120"/>
              <a:cs typeface="Noto Sans CJK JP Regular"/>
            </a:endParaRPr>
          </a:p>
          <a:p>
            <a:pPr marL="320040" lvl="1" indent="-137160">
              <a:lnSpc>
                <a:spcPts val="3000"/>
              </a:lnSpc>
              <a:spcBef>
                <a:spcPts val="600"/>
              </a:spcBef>
              <a:buClr>
                <a:srgbClr val="FE8637"/>
              </a:buClr>
              <a:buSzPct val="78947"/>
              <a:buFont typeface="Arial"/>
              <a:buChar char=""/>
              <a:tabLst>
                <a:tab pos="320040" algn="l"/>
              </a:tabLst>
            </a:pPr>
            <a:r>
              <a:rPr sz="2400" spc="-5" dirty="0">
                <a:latin typeface="微軟正黑體" panose="020B0604030504040204" pitchFamily="34" charset="-120"/>
                <a:ea typeface="微軟正黑體" panose="020B0604030504040204" pitchFamily="34" charset="-120"/>
                <a:cs typeface="Noto Sans Mono CJK JP Regular"/>
              </a:rPr>
              <a:t>空堂盡</a:t>
            </a:r>
            <a:r>
              <a:rPr sz="2400" dirty="0">
                <a:latin typeface="微軟正黑體" panose="020B0604030504040204" pitchFamily="34" charset="-120"/>
                <a:ea typeface="微軟正黑體" panose="020B0604030504040204" pitchFamily="34" charset="-120"/>
                <a:cs typeface="Noto Sans Mono CJK JP Regular"/>
              </a:rPr>
              <a:t>量</a:t>
            </a:r>
            <a:r>
              <a:rPr sz="2400" spc="-5" dirty="0">
                <a:latin typeface="微軟正黑體" panose="020B0604030504040204" pitchFamily="34" charset="-120"/>
                <a:ea typeface="微軟正黑體" panose="020B0604030504040204" pitchFamily="34" charset="-120"/>
                <a:cs typeface="Noto Sans Mono CJK JP Regular"/>
              </a:rPr>
              <a:t>集</a:t>
            </a:r>
            <a:r>
              <a:rPr sz="2400" dirty="0">
                <a:latin typeface="微軟正黑體" panose="020B0604030504040204" pitchFamily="34" charset="-120"/>
                <a:ea typeface="微軟正黑體" panose="020B0604030504040204" pitchFamily="34" charset="-120"/>
                <a:cs typeface="Noto Sans Mono CJK JP Regular"/>
              </a:rPr>
              <a:t>中</a:t>
            </a:r>
            <a:r>
              <a:rPr sz="2400" spc="-5" dirty="0">
                <a:latin typeface="微軟正黑體" panose="020B0604030504040204" pitchFamily="34" charset="-120"/>
                <a:ea typeface="微軟正黑體" panose="020B0604030504040204" pitchFamily="34" charset="-120"/>
                <a:cs typeface="Noto Sans Mono CJK JP Regular"/>
              </a:rPr>
              <a:t>，以利</a:t>
            </a:r>
            <a:r>
              <a:rPr sz="2400" dirty="0">
                <a:latin typeface="微軟正黑體" panose="020B0604030504040204" pitchFamily="34" charset="-120"/>
                <a:ea typeface="微軟正黑體" panose="020B0604030504040204" pitchFamily="34" charset="-120"/>
                <a:cs typeface="Noto Sans Mono CJK JP Regular"/>
              </a:rPr>
              <a:t>兼</a:t>
            </a:r>
            <a:r>
              <a:rPr sz="2400" spc="-5" dirty="0">
                <a:latin typeface="微軟正黑體" panose="020B0604030504040204" pitchFamily="34" charset="-120"/>
                <a:ea typeface="微軟正黑體" panose="020B0604030504040204" pitchFamily="34" charset="-120"/>
                <a:cs typeface="Noto Sans Mono CJK JP Regular"/>
              </a:rPr>
              <a:t>任</a:t>
            </a:r>
            <a:r>
              <a:rPr sz="2400" dirty="0">
                <a:latin typeface="微軟正黑體" panose="020B0604030504040204" pitchFamily="34" charset="-120"/>
                <a:ea typeface="微軟正黑體" panose="020B0604030504040204" pitchFamily="34" charset="-120"/>
                <a:cs typeface="Noto Sans Mono CJK JP Regular"/>
              </a:rPr>
              <a:t>行</a:t>
            </a:r>
            <a:r>
              <a:rPr sz="2400" spc="-5" dirty="0">
                <a:latin typeface="微軟正黑體" panose="020B0604030504040204" pitchFamily="34" charset="-120"/>
                <a:ea typeface="微軟正黑體" panose="020B0604030504040204" pitchFamily="34" charset="-120"/>
                <a:cs typeface="Noto Sans Mono CJK JP Regular"/>
              </a:rPr>
              <a:t>政業務</a:t>
            </a:r>
            <a:r>
              <a:rPr sz="2400" dirty="0">
                <a:latin typeface="微軟正黑體" panose="020B0604030504040204" pitchFamily="34" charset="-120"/>
                <a:ea typeface="微軟正黑體" panose="020B0604030504040204" pitchFamily="34" charset="-120"/>
                <a:cs typeface="Noto Sans Mono CJK JP Regular"/>
              </a:rPr>
              <a:t>之</a:t>
            </a:r>
            <a:r>
              <a:rPr sz="2400" spc="-5" dirty="0">
                <a:latin typeface="微軟正黑體" panose="020B0604030504040204" pitchFamily="34" charset="-120"/>
                <a:ea typeface="微軟正黑體" panose="020B0604030504040204" pitchFamily="34" charset="-120"/>
                <a:cs typeface="Noto Sans Mono CJK JP Regular"/>
              </a:rPr>
              <a:t>推</a:t>
            </a:r>
            <a:r>
              <a:rPr sz="2400" dirty="0">
                <a:latin typeface="微軟正黑體" panose="020B0604030504040204" pitchFamily="34" charset="-120"/>
                <a:ea typeface="微軟正黑體" panose="020B0604030504040204" pitchFamily="34" charset="-120"/>
                <a:cs typeface="Noto Sans Mono CJK JP Regular"/>
              </a:rPr>
              <a:t>展</a:t>
            </a:r>
            <a:r>
              <a:rPr sz="2400" spc="-5" dirty="0">
                <a:latin typeface="微軟正黑體" panose="020B0604030504040204" pitchFamily="34" charset="-120"/>
                <a:ea typeface="微軟正黑體" panose="020B0604030504040204" pitchFamily="34" charset="-120"/>
                <a:cs typeface="Noto Sans Mono CJK JP Regular"/>
              </a:rPr>
              <a:t>。</a:t>
            </a:r>
            <a:endParaRPr sz="2400" dirty="0">
              <a:latin typeface="微軟正黑體" panose="020B0604030504040204" pitchFamily="34" charset="-120"/>
              <a:ea typeface="微軟正黑體" panose="020B0604030504040204" pitchFamily="34" charset="-120"/>
              <a:cs typeface="Noto Sans Mono CJK JP Regular"/>
            </a:endParaRPr>
          </a:p>
          <a:p>
            <a:pPr marL="137160" indent="-137160">
              <a:lnSpc>
                <a:spcPts val="3000"/>
              </a:lnSpc>
              <a:spcBef>
                <a:spcPts val="600"/>
              </a:spcBef>
              <a:buClr>
                <a:srgbClr val="FE8637"/>
              </a:buClr>
              <a:buSzPct val="68181"/>
              <a:buFont typeface="Wingdings"/>
              <a:buChar char=""/>
              <a:tabLst>
                <a:tab pos="137160" algn="l"/>
              </a:tabLst>
            </a:pPr>
            <a:r>
              <a:rPr sz="2400" b="1" spc="40" dirty="0">
                <a:latin typeface="微軟正黑體" panose="020B0604030504040204" pitchFamily="34" charset="-120"/>
                <a:ea typeface="微軟正黑體" panose="020B0604030504040204" pitchFamily="34" charset="-120"/>
                <a:cs typeface="Noto Sans CJK JP Regular"/>
              </a:rPr>
              <a:t>(</a:t>
            </a:r>
            <a:r>
              <a:rPr sz="2400" b="1" spc="135" dirty="0">
                <a:latin typeface="微軟正黑體" panose="020B0604030504040204" pitchFamily="34" charset="-120"/>
                <a:ea typeface="微軟正黑體" panose="020B0604030504040204" pitchFamily="34" charset="-120"/>
                <a:cs typeface="Noto Sans CJK JP Regular"/>
              </a:rPr>
              <a:t>六</a:t>
            </a:r>
            <a:r>
              <a:rPr sz="2400" b="1" spc="25" dirty="0">
                <a:latin typeface="微軟正黑體" panose="020B0604030504040204" pitchFamily="34" charset="-120"/>
                <a:ea typeface="微軟正黑體" panose="020B0604030504040204" pitchFamily="34" charset="-120"/>
                <a:cs typeface="Noto Sans CJK JP Regular"/>
              </a:rPr>
              <a:t>)</a:t>
            </a:r>
            <a:r>
              <a:rPr sz="2400" b="1" spc="70" dirty="0">
                <a:latin typeface="微軟正黑體" panose="020B0604030504040204" pitchFamily="34" charset="-120"/>
                <a:ea typeface="微軟正黑體" panose="020B0604030504040204" pitchFamily="34" charset="-120"/>
                <a:cs typeface="Noto Sans CJK JP Regular"/>
              </a:rPr>
              <a:t>發</a:t>
            </a:r>
            <a:r>
              <a:rPr sz="2400" b="1" spc="75" dirty="0">
                <a:latin typeface="微軟正黑體" panose="020B0604030504040204" pitchFamily="34" charset="-120"/>
                <a:ea typeface="微軟正黑體" panose="020B0604030504040204" pitchFamily="34" charset="-120"/>
                <a:cs typeface="Noto Sans CJK JP Regular"/>
              </a:rPr>
              <a:t>展</a:t>
            </a:r>
            <a:r>
              <a:rPr sz="2400" b="1" spc="-5" dirty="0">
                <a:latin typeface="微軟正黑體" panose="020B0604030504040204" pitchFamily="34" charset="-120"/>
                <a:ea typeface="微軟正黑體" panose="020B0604030504040204" pitchFamily="34" charset="-120"/>
                <a:cs typeface="Noto Sans CJK JP Regular"/>
              </a:rPr>
              <a:t>學</a:t>
            </a:r>
            <a:r>
              <a:rPr sz="2400" b="1" dirty="0">
                <a:latin typeface="微軟正黑體" panose="020B0604030504040204" pitchFamily="34" charset="-120"/>
                <a:ea typeface="微軟正黑體" panose="020B0604030504040204" pitchFamily="34" charset="-120"/>
                <a:cs typeface="Noto Sans CJK JP Regular"/>
              </a:rPr>
              <a:t>校</a:t>
            </a:r>
            <a:r>
              <a:rPr sz="2400" b="1" spc="-5" dirty="0">
                <a:latin typeface="微軟正黑體" panose="020B0604030504040204" pitchFamily="34" charset="-120"/>
                <a:ea typeface="微軟正黑體" panose="020B0604030504040204" pitchFamily="34" charset="-120"/>
                <a:cs typeface="Noto Sans CJK JP Regular"/>
              </a:rPr>
              <a:t>本位</a:t>
            </a:r>
            <a:r>
              <a:rPr sz="2400" b="1" dirty="0">
                <a:latin typeface="微軟正黑體" panose="020B0604030504040204" pitchFamily="34" charset="-120"/>
                <a:ea typeface="微軟正黑體" panose="020B0604030504040204" pitchFamily="34" charset="-120"/>
                <a:cs typeface="Noto Sans CJK JP Regular"/>
              </a:rPr>
              <a:t>課</a:t>
            </a:r>
            <a:r>
              <a:rPr sz="2400" b="1" spc="-5" dirty="0">
                <a:latin typeface="微軟正黑體" panose="020B0604030504040204" pitchFamily="34" charset="-120"/>
                <a:ea typeface="微軟正黑體" panose="020B0604030504040204" pitchFamily="34" charset="-120"/>
                <a:cs typeface="Noto Sans CJK JP Regular"/>
              </a:rPr>
              <a:t>程</a:t>
            </a:r>
            <a:r>
              <a:rPr sz="2400" b="1" dirty="0">
                <a:latin typeface="微軟正黑體" panose="020B0604030504040204" pitchFamily="34" charset="-120"/>
                <a:ea typeface="微軟正黑體" panose="020B0604030504040204" pitchFamily="34" charset="-120"/>
                <a:cs typeface="Noto Sans CJK JP Regular"/>
              </a:rPr>
              <a:t>排</a:t>
            </a:r>
            <a:r>
              <a:rPr sz="2400" b="1" spc="-5" dirty="0">
                <a:latin typeface="微軟正黑體" panose="020B0604030504040204" pitchFamily="34" charset="-120"/>
                <a:ea typeface="微軟正黑體" panose="020B0604030504040204" pitchFamily="34" charset="-120"/>
                <a:cs typeface="Noto Sans CJK JP Regular"/>
              </a:rPr>
              <a:t>課原</a:t>
            </a:r>
            <a:r>
              <a:rPr sz="2400" b="1" dirty="0">
                <a:latin typeface="微軟正黑體" panose="020B0604030504040204" pitchFamily="34" charset="-120"/>
                <a:ea typeface="微軟正黑體" panose="020B0604030504040204" pitchFamily="34" charset="-120"/>
                <a:cs typeface="Noto Sans CJK JP Regular"/>
              </a:rPr>
              <a:t>則</a:t>
            </a:r>
            <a:r>
              <a:rPr sz="2400" b="1" spc="-5" dirty="0">
                <a:latin typeface="微軟正黑體" panose="020B0604030504040204" pitchFamily="34" charset="-120"/>
                <a:ea typeface="微軟正黑體" panose="020B0604030504040204" pitchFamily="34" charset="-120"/>
                <a:cs typeface="Noto Sans CJK JP Regular"/>
              </a:rPr>
              <a:t>：</a:t>
            </a:r>
            <a:endParaRPr sz="2400" b="1" dirty="0">
              <a:latin typeface="微軟正黑體" panose="020B0604030504040204" pitchFamily="34" charset="-120"/>
              <a:ea typeface="微軟正黑體" panose="020B0604030504040204" pitchFamily="34" charset="-120"/>
              <a:cs typeface="Noto Sans CJK JP Regular"/>
            </a:endParaRPr>
          </a:p>
          <a:p>
            <a:pPr marL="320040" marR="5080" lvl="1" indent="-137160">
              <a:lnSpc>
                <a:spcPts val="3000"/>
              </a:lnSpc>
              <a:spcBef>
                <a:spcPts val="600"/>
              </a:spcBef>
              <a:buClr>
                <a:srgbClr val="FE8637"/>
              </a:buClr>
              <a:buSzPct val="78947"/>
              <a:buFont typeface="Arial"/>
              <a:buChar char=""/>
              <a:tabLst>
                <a:tab pos="320040" algn="l"/>
              </a:tabLst>
            </a:pPr>
            <a:r>
              <a:rPr sz="2400" spc="-5" dirty="0">
                <a:latin typeface="微軟正黑體" panose="020B0604030504040204" pitchFamily="34" charset="-120"/>
                <a:ea typeface="微軟正黑體" panose="020B0604030504040204" pitchFamily="34" charset="-120"/>
                <a:cs typeface="Noto Sans Mono CJK JP Regular"/>
              </a:rPr>
              <a:t>發展學</a:t>
            </a:r>
            <a:r>
              <a:rPr sz="2400" dirty="0">
                <a:latin typeface="微軟正黑體" panose="020B0604030504040204" pitchFamily="34" charset="-120"/>
                <a:ea typeface="微軟正黑體" panose="020B0604030504040204" pitchFamily="34" charset="-120"/>
                <a:cs typeface="Noto Sans Mono CJK JP Regular"/>
              </a:rPr>
              <a:t>校</a:t>
            </a:r>
            <a:r>
              <a:rPr sz="2400" spc="-5" dirty="0">
                <a:latin typeface="微軟正黑體" panose="020B0604030504040204" pitchFamily="34" charset="-120"/>
                <a:ea typeface="微軟正黑體" panose="020B0604030504040204" pitchFamily="34" charset="-120"/>
                <a:cs typeface="Noto Sans Mono CJK JP Regular"/>
              </a:rPr>
              <a:t>特</a:t>
            </a:r>
            <a:r>
              <a:rPr sz="2400" dirty="0">
                <a:latin typeface="微軟正黑體" panose="020B0604030504040204" pitchFamily="34" charset="-120"/>
                <a:ea typeface="微軟正黑體" panose="020B0604030504040204" pitchFamily="34" charset="-120"/>
                <a:cs typeface="Noto Sans Mono CJK JP Regular"/>
              </a:rPr>
              <a:t>色</a:t>
            </a:r>
            <a:r>
              <a:rPr sz="2400" spc="-5" dirty="0">
                <a:latin typeface="微軟正黑體" panose="020B0604030504040204" pitchFamily="34" charset="-120"/>
                <a:ea typeface="微軟正黑體" panose="020B0604030504040204" pitchFamily="34" charset="-120"/>
                <a:cs typeface="Noto Sans Mono CJK JP Regular"/>
              </a:rPr>
              <a:t>課程，</a:t>
            </a:r>
            <a:r>
              <a:rPr sz="2400" dirty="0">
                <a:latin typeface="微軟正黑體" panose="020B0604030504040204" pitchFamily="34" charset="-120"/>
                <a:ea typeface="微軟正黑體" panose="020B0604030504040204" pitchFamily="34" charset="-120"/>
                <a:cs typeface="Noto Sans Mono CJK JP Regular"/>
              </a:rPr>
              <a:t>可</a:t>
            </a:r>
            <a:r>
              <a:rPr sz="2400" spc="-5" dirty="0">
                <a:latin typeface="微軟正黑體" panose="020B0604030504040204" pitchFamily="34" charset="-120"/>
                <a:ea typeface="微軟正黑體" panose="020B0604030504040204" pitchFamily="34" charset="-120"/>
                <a:cs typeface="Noto Sans Mono CJK JP Regular"/>
              </a:rPr>
              <a:t>充</a:t>
            </a:r>
            <a:r>
              <a:rPr sz="2400" dirty="0">
                <a:latin typeface="微軟正黑體" panose="020B0604030504040204" pitchFamily="34" charset="-120"/>
                <a:ea typeface="微軟正黑體" panose="020B0604030504040204" pitchFamily="34" charset="-120"/>
                <a:cs typeface="Noto Sans Mono CJK JP Regular"/>
              </a:rPr>
              <a:t>分</a:t>
            </a:r>
            <a:r>
              <a:rPr sz="2400" spc="-5" dirty="0">
                <a:latin typeface="微軟正黑體" panose="020B0604030504040204" pitchFamily="34" charset="-120"/>
                <a:ea typeface="微軟正黑體" panose="020B0604030504040204" pitchFamily="34" charset="-120"/>
                <a:cs typeface="Noto Sans Mono CJK JP Regular"/>
              </a:rPr>
              <a:t>融入各</a:t>
            </a:r>
            <a:r>
              <a:rPr sz="2400" dirty="0">
                <a:latin typeface="微軟正黑體" panose="020B0604030504040204" pitchFamily="34" charset="-120"/>
                <a:ea typeface="微軟正黑體" panose="020B0604030504040204" pitchFamily="34" charset="-120"/>
                <a:cs typeface="Noto Sans Mono CJK JP Regular"/>
              </a:rPr>
              <a:t>學</a:t>
            </a:r>
            <a:r>
              <a:rPr sz="2400" spc="-5" dirty="0">
                <a:latin typeface="微軟正黑體" panose="020B0604030504040204" pitchFamily="34" charset="-120"/>
                <a:ea typeface="微軟正黑體" panose="020B0604030504040204" pitchFamily="34" charset="-120"/>
                <a:cs typeface="Noto Sans Mono CJK JP Regular"/>
              </a:rPr>
              <a:t>習</a:t>
            </a:r>
            <a:r>
              <a:rPr sz="2400" dirty="0">
                <a:latin typeface="微軟正黑體" panose="020B0604030504040204" pitchFamily="34" charset="-120"/>
                <a:ea typeface="微軟正黑體" panose="020B0604030504040204" pitchFamily="34" charset="-120"/>
                <a:cs typeface="Noto Sans Mono CJK JP Regular"/>
              </a:rPr>
              <a:t>領</a:t>
            </a:r>
            <a:r>
              <a:rPr sz="2400" spc="-5" dirty="0">
                <a:latin typeface="微軟正黑體" panose="020B0604030504040204" pitchFamily="34" charset="-120"/>
                <a:ea typeface="微軟正黑體" panose="020B0604030504040204" pitchFamily="34" charset="-120"/>
                <a:cs typeface="Noto Sans Mono CJK JP Regular"/>
              </a:rPr>
              <a:t>域，或</a:t>
            </a:r>
            <a:r>
              <a:rPr sz="2400" dirty="0">
                <a:latin typeface="微軟正黑體" panose="020B0604030504040204" pitchFamily="34" charset="-120"/>
                <a:ea typeface="微軟正黑體" panose="020B0604030504040204" pitchFamily="34" charset="-120"/>
                <a:cs typeface="Noto Sans Mono CJK JP Regular"/>
              </a:rPr>
              <a:t>善</a:t>
            </a:r>
            <a:r>
              <a:rPr sz="2400" spc="-5" dirty="0">
                <a:latin typeface="微軟正黑體" panose="020B0604030504040204" pitchFamily="34" charset="-120"/>
                <a:ea typeface="微軟正黑體" panose="020B0604030504040204" pitchFamily="34" charset="-120"/>
                <a:cs typeface="Noto Sans Mono CJK JP Regular"/>
              </a:rPr>
              <a:t>用</a:t>
            </a:r>
            <a:r>
              <a:rPr sz="2400" dirty="0">
                <a:latin typeface="微軟正黑體" panose="020B0604030504040204" pitchFamily="34" charset="-120"/>
                <a:ea typeface="微軟正黑體" panose="020B0604030504040204" pitchFamily="34" charset="-120"/>
                <a:cs typeface="Noto Sans Mono CJK JP Regular"/>
              </a:rPr>
              <a:t>彈</a:t>
            </a:r>
            <a:r>
              <a:rPr sz="2400" spc="-5" dirty="0">
                <a:latin typeface="微軟正黑體" panose="020B0604030504040204" pitchFamily="34" charset="-120"/>
                <a:ea typeface="微軟正黑體" panose="020B0604030504040204" pitchFamily="34" charset="-120"/>
                <a:cs typeface="Noto Sans Mono CJK JP Regular"/>
              </a:rPr>
              <a:t>性學習</a:t>
            </a:r>
            <a:r>
              <a:rPr sz="2400" dirty="0">
                <a:latin typeface="微軟正黑體" panose="020B0604030504040204" pitchFamily="34" charset="-120"/>
                <a:ea typeface="微軟正黑體" panose="020B0604030504040204" pitchFamily="34" charset="-120"/>
                <a:cs typeface="Noto Sans Mono CJK JP Regular"/>
              </a:rPr>
              <a:t>節</a:t>
            </a:r>
            <a:r>
              <a:rPr sz="2400" spc="-5" dirty="0">
                <a:latin typeface="微軟正黑體" panose="020B0604030504040204" pitchFamily="34" charset="-120"/>
                <a:ea typeface="微軟正黑體" panose="020B0604030504040204" pitchFamily="34" charset="-120"/>
                <a:cs typeface="Noto Sans Mono CJK JP Regular"/>
              </a:rPr>
              <a:t>數，  </a:t>
            </a:r>
            <a:r>
              <a:rPr sz="2400" spc="-5" dirty="0" err="1" smtClean="0">
                <a:latin typeface="微軟正黑體" panose="020B0604030504040204" pitchFamily="34" charset="-120"/>
                <a:ea typeface="微軟正黑體" panose="020B0604030504040204" pitchFamily="34" charset="-120"/>
                <a:cs typeface="Noto Sans Mono CJK JP Regular"/>
              </a:rPr>
              <a:t>排整個</a:t>
            </a:r>
            <a:r>
              <a:rPr sz="2400" dirty="0" err="1" smtClean="0">
                <a:latin typeface="微軟正黑體" panose="020B0604030504040204" pitchFamily="34" charset="-120"/>
                <a:ea typeface="微軟正黑體" panose="020B0604030504040204" pitchFamily="34" charset="-120"/>
                <a:cs typeface="Noto Sans Mono CJK JP Regular"/>
              </a:rPr>
              <a:t>上</a:t>
            </a:r>
            <a:r>
              <a:rPr sz="2400" spc="-5" dirty="0" err="1" smtClean="0">
                <a:latin typeface="微軟正黑體" panose="020B0604030504040204" pitchFamily="34" charset="-120"/>
                <a:ea typeface="微軟正黑體" panose="020B0604030504040204" pitchFamily="34" charset="-120"/>
                <a:cs typeface="Noto Sans Mono CJK JP Regular"/>
              </a:rPr>
              <a:t>午</a:t>
            </a:r>
            <a:endParaRPr lang="en-US" sz="2400" spc="-5" dirty="0" smtClean="0">
              <a:latin typeface="微軟正黑體" panose="020B0604030504040204" pitchFamily="34" charset="-120"/>
              <a:ea typeface="微軟正黑體" panose="020B0604030504040204" pitchFamily="34" charset="-120"/>
              <a:cs typeface="Noto Sans Mono CJK JP Regular"/>
            </a:endParaRPr>
          </a:p>
          <a:p>
            <a:pPr marL="182880" marR="5080" lvl="1">
              <a:lnSpc>
                <a:spcPts val="3000"/>
              </a:lnSpc>
              <a:spcBef>
                <a:spcPts val="600"/>
              </a:spcBef>
              <a:buClr>
                <a:srgbClr val="FE8637"/>
              </a:buClr>
              <a:buSzPct val="78947"/>
              <a:tabLst>
                <a:tab pos="320040" algn="l"/>
              </a:tabLst>
            </a:pPr>
            <a:r>
              <a:rPr lang="zh-TW" altLang="en-US" sz="2400" spc="-5" dirty="0">
                <a:latin typeface="微軟正黑體" panose="020B0604030504040204" pitchFamily="34" charset="-120"/>
                <a:ea typeface="微軟正黑體" panose="020B0604030504040204" pitchFamily="34" charset="-120"/>
                <a:cs typeface="Noto Sans Mono CJK JP Regular"/>
              </a:rPr>
              <a:t> </a:t>
            </a:r>
            <a:r>
              <a:rPr lang="zh-TW" altLang="en-US" sz="2400" spc="-5" dirty="0" smtClean="0">
                <a:latin typeface="微軟正黑體" panose="020B0604030504040204" pitchFamily="34" charset="-120"/>
                <a:ea typeface="微軟正黑體" panose="020B0604030504040204" pitchFamily="34" charset="-120"/>
                <a:cs typeface="Noto Sans Mono CJK JP Regular"/>
              </a:rPr>
              <a:t>  </a:t>
            </a:r>
            <a:r>
              <a:rPr sz="2400" dirty="0" err="1" smtClean="0">
                <a:latin typeface="微軟正黑體" panose="020B0604030504040204" pitchFamily="34" charset="-120"/>
                <a:ea typeface="微軟正黑體" panose="020B0604030504040204" pitchFamily="34" charset="-120"/>
                <a:cs typeface="Noto Sans Mono CJK JP Regular"/>
              </a:rPr>
              <a:t>或</a:t>
            </a:r>
            <a:r>
              <a:rPr sz="2400" spc="-5" dirty="0" err="1" smtClean="0">
                <a:latin typeface="微軟正黑體" panose="020B0604030504040204" pitchFamily="34" charset="-120"/>
                <a:ea typeface="微軟正黑體" panose="020B0604030504040204" pitchFamily="34" charset="-120"/>
                <a:cs typeface="Noto Sans Mono CJK JP Regular"/>
              </a:rPr>
              <a:t>下午</a:t>
            </a:r>
            <a:r>
              <a:rPr sz="2400" spc="-5" dirty="0" err="1">
                <a:latin typeface="微軟正黑體" panose="020B0604030504040204" pitchFamily="34" charset="-120"/>
                <a:ea typeface="微軟正黑體" panose="020B0604030504040204" pitchFamily="34" charset="-120"/>
                <a:cs typeface="Noto Sans Mono CJK JP Regular"/>
              </a:rPr>
              <a:t>，</a:t>
            </a:r>
            <a:r>
              <a:rPr sz="2400" dirty="0" err="1">
                <a:latin typeface="微軟正黑體" panose="020B0604030504040204" pitchFamily="34" charset="-120"/>
                <a:ea typeface="微軟正黑體" panose="020B0604030504040204" pitchFamily="34" charset="-120"/>
                <a:cs typeface="Noto Sans Mono CJK JP Regular"/>
              </a:rPr>
              <a:t>便</a:t>
            </a:r>
            <a:r>
              <a:rPr sz="2400" spc="-5" dirty="0" err="1">
                <a:latin typeface="微軟正黑體" panose="020B0604030504040204" pitchFamily="34" charset="-120"/>
                <a:ea typeface="微軟正黑體" panose="020B0604030504040204" pitchFamily="34" charset="-120"/>
                <a:cs typeface="Noto Sans Mono CJK JP Regular"/>
              </a:rPr>
              <a:t>於</a:t>
            </a:r>
            <a:r>
              <a:rPr sz="2400" dirty="0" err="1">
                <a:latin typeface="微軟正黑體" panose="020B0604030504040204" pitchFamily="34" charset="-120"/>
                <a:ea typeface="微軟正黑體" panose="020B0604030504040204" pitchFamily="34" charset="-120"/>
                <a:cs typeface="Noto Sans Mono CJK JP Regular"/>
              </a:rPr>
              <a:t>學</a:t>
            </a:r>
            <a:r>
              <a:rPr sz="2400" spc="-5" dirty="0" err="1">
                <a:latin typeface="微軟正黑體" panose="020B0604030504040204" pitchFamily="34" charset="-120"/>
                <a:ea typeface="微軟正黑體" panose="020B0604030504040204" pitchFamily="34" charset="-120"/>
                <a:cs typeface="Noto Sans Mono CJK JP Regular"/>
              </a:rPr>
              <a:t>校特色</a:t>
            </a:r>
            <a:r>
              <a:rPr sz="2400" dirty="0" err="1">
                <a:latin typeface="微軟正黑體" panose="020B0604030504040204" pitchFamily="34" charset="-120"/>
                <a:ea typeface="微軟正黑體" panose="020B0604030504040204" pitchFamily="34" charset="-120"/>
                <a:cs typeface="Noto Sans Mono CJK JP Regular"/>
              </a:rPr>
              <a:t>課</a:t>
            </a:r>
            <a:r>
              <a:rPr sz="2400" spc="-5" dirty="0" err="1">
                <a:latin typeface="微軟正黑體" panose="020B0604030504040204" pitchFamily="34" charset="-120"/>
                <a:ea typeface="微軟正黑體" panose="020B0604030504040204" pitchFamily="34" charset="-120"/>
                <a:cs typeface="Noto Sans Mono CJK JP Regular"/>
              </a:rPr>
              <a:t>程</a:t>
            </a:r>
            <a:r>
              <a:rPr sz="2400" dirty="0" err="1">
                <a:latin typeface="微軟正黑體" panose="020B0604030504040204" pitchFamily="34" charset="-120"/>
                <a:ea typeface="微軟正黑體" panose="020B0604030504040204" pitchFamily="34" charset="-120"/>
                <a:cs typeface="Noto Sans Mono CJK JP Regular"/>
              </a:rPr>
              <a:t>推</a:t>
            </a:r>
            <a:r>
              <a:rPr sz="2400" spc="-5" dirty="0" err="1">
                <a:latin typeface="微軟正黑體" panose="020B0604030504040204" pitchFamily="34" charset="-120"/>
                <a:ea typeface="微軟正黑體" panose="020B0604030504040204" pitchFamily="34" charset="-120"/>
                <a:cs typeface="Noto Sans Mono CJK JP Regular"/>
              </a:rPr>
              <a:t>展</a:t>
            </a:r>
            <a:r>
              <a:rPr sz="2400" spc="-5" dirty="0">
                <a:latin typeface="微軟正黑體" panose="020B0604030504040204" pitchFamily="34" charset="-120"/>
                <a:ea typeface="微軟正黑體" panose="020B0604030504040204" pitchFamily="34" charset="-120"/>
                <a:cs typeface="Noto Sans Mono CJK JP Regular"/>
              </a:rPr>
              <a:t>。</a:t>
            </a:r>
            <a:endParaRPr sz="2400" dirty="0">
              <a:latin typeface="微軟正黑體" panose="020B0604030504040204" pitchFamily="34" charset="-120"/>
              <a:ea typeface="微軟正黑體" panose="020B0604030504040204" pitchFamily="34" charset="-120"/>
              <a:cs typeface="Noto Sans Mono CJK JP Regular"/>
            </a:endParaRPr>
          </a:p>
          <a:p>
            <a:pPr marL="320040" lvl="1" indent="-137160">
              <a:lnSpc>
                <a:spcPts val="3000"/>
              </a:lnSpc>
              <a:spcBef>
                <a:spcPts val="600"/>
              </a:spcBef>
              <a:buClr>
                <a:srgbClr val="FE8637"/>
              </a:buClr>
              <a:buSzPct val="78947"/>
              <a:buFont typeface="Arial"/>
              <a:buChar char=""/>
              <a:tabLst>
                <a:tab pos="320040" algn="l"/>
              </a:tabLst>
            </a:pPr>
            <a:r>
              <a:rPr sz="2400" spc="-5" dirty="0" err="1">
                <a:latin typeface="微軟正黑體" panose="020B0604030504040204" pitchFamily="34" charset="-120"/>
                <a:ea typeface="微軟正黑體" panose="020B0604030504040204" pitchFamily="34" charset="-120"/>
                <a:cs typeface="Noto Sans Mono CJK JP Regular"/>
              </a:rPr>
              <a:t>全校班</a:t>
            </a:r>
            <a:r>
              <a:rPr sz="2400" dirty="0" err="1">
                <a:latin typeface="微軟正黑體" panose="020B0604030504040204" pitchFamily="34" charset="-120"/>
                <a:ea typeface="微軟正黑體" panose="020B0604030504040204" pitchFamily="34" charset="-120"/>
                <a:cs typeface="Noto Sans Mono CJK JP Regular"/>
              </a:rPr>
              <a:t>週</a:t>
            </a:r>
            <a:r>
              <a:rPr sz="2400" spc="-5" dirty="0" err="1">
                <a:latin typeface="微軟正黑體" panose="020B0604030504040204" pitchFamily="34" charset="-120"/>
                <a:ea typeface="微軟正黑體" panose="020B0604030504040204" pitchFamily="34" charset="-120"/>
                <a:cs typeface="Noto Sans Mono CJK JP Regular"/>
              </a:rPr>
              <a:t>會</a:t>
            </a:r>
            <a:r>
              <a:rPr sz="2400" dirty="0" err="1">
                <a:latin typeface="微軟正黑體" panose="020B0604030504040204" pitchFamily="34" charset="-120"/>
                <a:ea typeface="微軟正黑體" panose="020B0604030504040204" pitchFamily="34" charset="-120"/>
                <a:cs typeface="Noto Sans Mono CJK JP Regular"/>
              </a:rPr>
              <a:t>、</a:t>
            </a:r>
            <a:r>
              <a:rPr sz="2400" spc="-5" dirty="0" err="1">
                <a:latin typeface="微軟正黑體" panose="020B0604030504040204" pitchFamily="34" charset="-120"/>
                <a:ea typeface="微軟正黑體" panose="020B0604030504040204" pitchFamily="34" charset="-120"/>
                <a:cs typeface="Noto Sans Mono CJK JP Regular"/>
              </a:rPr>
              <a:t>社團、</a:t>
            </a:r>
            <a:r>
              <a:rPr sz="2400" dirty="0" err="1">
                <a:latin typeface="微軟正黑體" panose="020B0604030504040204" pitchFamily="34" charset="-120"/>
                <a:ea typeface="微軟正黑體" panose="020B0604030504040204" pitchFamily="34" charset="-120"/>
                <a:cs typeface="Noto Sans Mono CJK JP Regular"/>
              </a:rPr>
              <a:t>課</a:t>
            </a:r>
            <a:r>
              <a:rPr sz="2400" spc="-5" dirty="0" err="1">
                <a:latin typeface="微軟正黑體" panose="020B0604030504040204" pitchFamily="34" charset="-120"/>
                <a:ea typeface="微軟正黑體" panose="020B0604030504040204" pitchFamily="34" charset="-120"/>
                <a:cs typeface="Noto Sans Mono CJK JP Regular"/>
              </a:rPr>
              <a:t>發</a:t>
            </a:r>
            <a:r>
              <a:rPr sz="2400" dirty="0" err="1">
                <a:latin typeface="微軟正黑體" panose="020B0604030504040204" pitchFamily="34" charset="-120"/>
                <a:ea typeface="微軟正黑體" panose="020B0604030504040204" pitchFamily="34" charset="-120"/>
                <a:cs typeface="Noto Sans Mono CJK JP Regular"/>
              </a:rPr>
              <a:t>會</a:t>
            </a:r>
            <a:r>
              <a:rPr sz="2400" spc="-5" dirty="0" err="1">
                <a:latin typeface="微軟正黑體" panose="020B0604030504040204" pitchFamily="34" charset="-120"/>
                <a:ea typeface="微軟正黑體" panose="020B0604030504040204" pitchFamily="34" charset="-120"/>
                <a:cs typeface="Noto Sans Mono CJK JP Regular"/>
              </a:rPr>
              <a:t>會議時</a:t>
            </a:r>
            <a:r>
              <a:rPr sz="2400" dirty="0" err="1">
                <a:latin typeface="微軟正黑體" panose="020B0604030504040204" pitchFamily="34" charset="-120"/>
                <a:ea typeface="微軟正黑體" panose="020B0604030504040204" pitchFamily="34" charset="-120"/>
                <a:cs typeface="Noto Sans Mono CJK JP Regular"/>
              </a:rPr>
              <a:t>間</a:t>
            </a:r>
            <a:r>
              <a:rPr sz="2400" spc="-5" dirty="0" err="1">
                <a:latin typeface="微軟正黑體" panose="020B0604030504040204" pitchFamily="34" charset="-120"/>
                <a:ea typeface="微軟正黑體" panose="020B0604030504040204" pitchFamily="34" charset="-120"/>
                <a:cs typeface="Noto Sans Mono CJK JP Regular"/>
              </a:rPr>
              <a:t>、</a:t>
            </a:r>
            <a:r>
              <a:rPr sz="2400" dirty="0" err="1" smtClean="0">
                <a:latin typeface="微軟正黑體" panose="020B0604030504040204" pitchFamily="34" charset="-120"/>
                <a:ea typeface="微軟正黑體" panose="020B0604030504040204" pitchFamily="34" charset="-120"/>
                <a:cs typeface="Noto Sans Mono CJK JP Regular"/>
              </a:rPr>
              <a:t>領</a:t>
            </a:r>
            <a:r>
              <a:rPr sz="2400" spc="-5" dirty="0" err="1" smtClean="0">
                <a:latin typeface="微軟正黑體" panose="020B0604030504040204" pitchFamily="34" charset="-120"/>
                <a:ea typeface="微軟正黑體" panose="020B0604030504040204" pitchFamily="34" charset="-120"/>
                <a:cs typeface="Noto Sans Mono CJK JP Regular"/>
              </a:rPr>
              <a:t>域</a:t>
            </a:r>
            <a:r>
              <a:rPr lang="zh-TW" altLang="en-US" sz="2400" spc="-5" dirty="0">
                <a:latin typeface="微軟正黑體" panose="020B0604030504040204" pitchFamily="34" charset="-120"/>
                <a:ea typeface="微軟正黑體" panose="020B0604030504040204" pitchFamily="34" charset="-120"/>
                <a:cs typeface="Noto Sans Mono CJK JP Regular"/>
              </a:rPr>
              <a:t>及學年</a:t>
            </a:r>
            <a:r>
              <a:rPr lang="zh-TW" altLang="en-US" sz="2400" spc="-5" dirty="0" smtClean="0">
                <a:latin typeface="微軟正黑體" panose="020B0604030504040204" pitchFamily="34" charset="-120"/>
                <a:ea typeface="微軟正黑體" panose="020B0604030504040204" pitchFamily="34" charset="-120"/>
                <a:cs typeface="Noto Sans Mono CJK JP Regular"/>
              </a:rPr>
              <a:t>共同備課空堂</a:t>
            </a:r>
            <a:r>
              <a:rPr sz="2400" spc="-5" dirty="0" err="1" smtClean="0">
                <a:latin typeface="微軟正黑體" panose="020B0604030504040204" pitchFamily="34" charset="-120"/>
                <a:ea typeface="微軟正黑體" panose="020B0604030504040204" pitchFamily="34" charset="-120"/>
                <a:cs typeface="Noto Sans Mono CJK JP Regular"/>
              </a:rPr>
              <a:t>對話</a:t>
            </a:r>
            <a:r>
              <a:rPr sz="2400" dirty="0" err="1" smtClean="0">
                <a:latin typeface="微軟正黑體" panose="020B0604030504040204" pitchFamily="34" charset="-120"/>
                <a:ea typeface="微軟正黑體" panose="020B0604030504040204" pitchFamily="34" charset="-120"/>
                <a:cs typeface="Noto Sans Mono CJK JP Regular"/>
              </a:rPr>
              <a:t>時</a:t>
            </a:r>
            <a:r>
              <a:rPr sz="2400" spc="-5" dirty="0" err="1" smtClean="0">
                <a:latin typeface="微軟正黑體" panose="020B0604030504040204" pitchFamily="34" charset="-120"/>
                <a:ea typeface="微軟正黑體" panose="020B0604030504040204" pitchFamily="34" charset="-120"/>
                <a:cs typeface="Noto Sans Mono CJK JP Regular"/>
              </a:rPr>
              <a:t>間</a:t>
            </a:r>
            <a:r>
              <a:rPr lang="zh-TW" altLang="en-US" sz="2400" spc="-5" dirty="0" smtClean="0">
                <a:latin typeface="新細明體" panose="02020500000000000000" pitchFamily="18" charset="-120"/>
                <a:ea typeface="新細明體" panose="02020500000000000000" pitchFamily="18" charset="-120"/>
                <a:cs typeface="Noto Sans Mono CJK JP Regular"/>
              </a:rPr>
              <a:t>。</a:t>
            </a:r>
            <a:endParaRPr sz="2400" dirty="0">
              <a:latin typeface="微軟正黑體" panose="020B0604030504040204" pitchFamily="34" charset="-120"/>
              <a:ea typeface="微軟正黑體" panose="020B0604030504040204" pitchFamily="34" charset="-120"/>
              <a:cs typeface="Noto Sans Mono CJK JP Regular"/>
            </a:endParaRPr>
          </a:p>
        </p:txBody>
      </p:sp>
      <p:sp>
        <p:nvSpPr>
          <p:cNvPr id="5" name="矩形 4"/>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3058226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838200" y="69433"/>
            <a:ext cx="10515600" cy="1325563"/>
          </a:xfrm>
        </p:spPr>
        <p:txBody>
          <a:bodyPr/>
          <a:lstStyle/>
          <a:p>
            <a:r>
              <a:rPr lang="zh-TW" altLang="en-US" b="1" dirty="0">
                <a:latin typeface="微軟正黑體" panose="020B0604030504040204" pitchFamily="34" charset="-120"/>
                <a:ea typeface="微軟正黑體" panose="020B0604030504040204" pitchFamily="34" charset="-120"/>
              </a:rPr>
              <a:t>教務主任</a:t>
            </a:r>
            <a:r>
              <a:rPr lang="zh-TW" altLang="en-US" b="1" dirty="0" smtClean="0">
                <a:latin typeface="微軟正黑體" panose="020B0604030504040204" pitchFamily="34" charset="-120"/>
                <a:ea typeface="微軟正黑體" panose="020B0604030504040204" pitchFamily="34" charset="-120"/>
              </a:rPr>
              <a:t>在學校</a:t>
            </a:r>
            <a:r>
              <a:rPr lang="zh-TW" altLang="en-US" b="1" dirty="0" smtClean="0">
                <a:solidFill>
                  <a:srgbClr val="FF0000"/>
                </a:solidFill>
                <a:latin typeface="微軟正黑體" panose="020B0604030504040204" pitchFamily="34" charset="-120"/>
                <a:ea typeface="微軟正黑體" panose="020B0604030504040204" pitchFamily="34" charset="-120"/>
              </a:rPr>
              <a:t>課程領導</a:t>
            </a:r>
            <a:r>
              <a:rPr lang="zh-TW" altLang="en-US" b="1" dirty="0" smtClean="0">
                <a:latin typeface="微軟正黑體" panose="020B0604030504040204" pitchFamily="34" charset="-120"/>
                <a:ea typeface="微軟正黑體" panose="020B0604030504040204" pitchFamily="34" charset="-120"/>
              </a:rPr>
              <a:t>的地位</a:t>
            </a:r>
            <a:endParaRPr lang="zh-TW" altLang="en-US"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a:xfrm>
            <a:off x="838200" y="1223158"/>
            <a:ext cx="10763992" cy="4609420"/>
          </a:xfrm>
        </p:spPr>
        <p:txBody>
          <a:bodyPr>
            <a:normAutofit/>
          </a:bodyPr>
          <a:lstStyle/>
          <a:p>
            <a:r>
              <a:rPr lang="zh-TW" altLang="en-US" b="1" dirty="0">
                <a:latin typeface="微軟正黑體" panose="020B0604030504040204" pitchFamily="34" charset="-120"/>
                <a:ea typeface="微軟正黑體" panose="020B0604030504040204" pitchFamily="34" charset="-120"/>
              </a:rPr>
              <a:t>學校教務主任在學校課程領導中佔有舉足輕重的地位，秉承校長的規劃成為中階管理人員，帶動學校成員及社區家長參與學校課程，成為</a:t>
            </a:r>
            <a:r>
              <a:rPr lang="zh-TW" altLang="en-US" b="1" dirty="0">
                <a:solidFill>
                  <a:srgbClr val="7030A0"/>
                </a:solidFill>
                <a:latin typeface="微軟正黑體" panose="020B0604030504040204" pitchFamily="34" charset="-120"/>
                <a:ea typeface="微軟正黑體" panose="020B0604030504040204" pitchFamily="34" charset="-120"/>
              </a:rPr>
              <a:t>課程理想與實踐的橋樑</a:t>
            </a:r>
            <a:r>
              <a:rPr lang="zh-TW" altLang="en-US" b="1" dirty="0">
                <a:latin typeface="微軟正黑體" panose="020B0604030504040204" pitchFamily="34" charset="-120"/>
                <a:ea typeface="微軟正黑體" panose="020B0604030504040204" pitchFamily="34" charset="-120"/>
              </a:rPr>
              <a:t>。</a:t>
            </a:r>
          </a:p>
          <a:p>
            <a:r>
              <a:rPr lang="zh-TW" altLang="en-US" b="1" dirty="0">
                <a:latin typeface="微軟正黑體" panose="020B0604030504040204" pitchFamily="34" charset="-120"/>
                <a:ea typeface="微軟正黑體" panose="020B0604030504040204" pitchFamily="34" charset="-120"/>
              </a:rPr>
              <a:t>身為學校教務工作主要推行者的教務主任，肩負學校課程與教學的推動任務，亦是</a:t>
            </a:r>
            <a:r>
              <a:rPr lang="zh-TW" altLang="en-US" b="1" dirty="0">
                <a:solidFill>
                  <a:srgbClr val="7030A0"/>
                </a:solidFill>
                <a:latin typeface="微軟正黑體" panose="020B0604030504040204" pitchFamily="34" charset="-120"/>
                <a:ea typeface="微軟正黑體" panose="020B0604030504040204" pitchFamily="34" charset="-120"/>
              </a:rPr>
              <a:t>影響學校課程發展與實施的重要關鍵</a:t>
            </a:r>
            <a:r>
              <a:rPr lang="zh-TW" altLang="en-US" b="1" dirty="0">
                <a:latin typeface="微軟正黑體" panose="020B0604030504040204" pitchFamily="34" charset="-120"/>
                <a:ea typeface="微軟正黑體" panose="020B0604030504040204" pitchFamily="34" charset="-120"/>
              </a:rPr>
              <a:t>，必須扮演</a:t>
            </a:r>
            <a:r>
              <a:rPr lang="zh-TW" altLang="en-US" b="1" dirty="0">
                <a:solidFill>
                  <a:srgbClr val="FF0000"/>
                </a:solidFill>
                <a:latin typeface="微軟正黑體" panose="020B0604030504040204" pitchFamily="34" charset="-120"/>
                <a:ea typeface="微軟正黑體" panose="020B0604030504040204" pitchFamily="34" charset="-120"/>
              </a:rPr>
              <a:t>主動積極</a:t>
            </a:r>
            <a:r>
              <a:rPr lang="zh-TW" altLang="en-US" b="1" dirty="0">
                <a:latin typeface="微軟正黑體" panose="020B0604030504040204" pitchFamily="34" charset="-120"/>
                <a:ea typeface="微軟正黑體" panose="020B0604030504040204" pitchFamily="34" charset="-120"/>
              </a:rPr>
              <a:t>的課程領導者，承擔大部分的課程領導責任。</a:t>
            </a:r>
            <a:endParaRPr lang="en-US" altLang="zh-TW" b="1" dirty="0" smtClean="0">
              <a:latin typeface="微軟正黑體" panose="020B0604030504040204" pitchFamily="34" charset="-120"/>
              <a:ea typeface="微軟正黑體" panose="020B0604030504040204" pitchFamily="34" charset="-120"/>
            </a:endParaRPr>
          </a:p>
        </p:txBody>
      </p:sp>
      <p:sp>
        <p:nvSpPr>
          <p:cNvPr id="5" name="矩形 53"/>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pic>
        <p:nvPicPr>
          <p:cNvPr id="15" name="圖片 1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24500" y="3911930"/>
            <a:ext cx="2643934" cy="2643934"/>
          </a:xfrm>
          <a:prstGeom prst="rect">
            <a:avLst/>
          </a:prstGeom>
        </p:spPr>
      </p:pic>
    </p:spTree>
    <p:extLst>
      <p:ext uri="{BB962C8B-B14F-4D97-AF65-F5344CB8AC3E}">
        <p14:creationId xmlns:p14="http://schemas.microsoft.com/office/powerpoint/2010/main" val="3594966385"/>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14643" y="80411"/>
            <a:ext cx="10515600" cy="1325563"/>
          </a:xfrm>
        </p:spPr>
        <p:txBody>
          <a:bodyPr>
            <a:normAutofit/>
          </a:bodyPr>
          <a:lstStyle/>
          <a:p>
            <a:r>
              <a:rPr lang="zh-TW" altLang="en-US" sz="4800" b="1" dirty="0">
                <a:latin typeface="微軟正黑體" panose="020B0604030504040204" pitchFamily="34" charset="-120"/>
                <a:ea typeface="微軟正黑體" panose="020B0604030504040204" pitchFamily="34" charset="-120"/>
              </a:rPr>
              <a:t>排</a:t>
            </a:r>
            <a:r>
              <a:rPr lang="zh-TW" altLang="en-US" sz="4800" b="1" dirty="0" smtClean="0">
                <a:latin typeface="微軟正黑體" panose="020B0604030504040204" pitchFamily="34" charset="-120"/>
                <a:ea typeface="微軟正黑體" panose="020B0604030504040204" pitchFamily="34" charset="-120"/>
              </a:rPr>
              <a:t>課順序經驗談</a:t>
            </a:r>
            <a:endParaRPr lang="zh-TW" altLang="en-US" sz="4800"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p:txBody>
          <a:bodyPr/>
          <a:lstStyle/>
          <a:p>
            <a:pPr marL="137160" indent="-137160">
              <a:spcBef>
                <a:spcPts val="1200"/>
              </a:spcBef>
              <a:buClr>
                <a:srgbClr val="FE8637"/>
              </a:buClr>
              <a:buSzPct val="70833"/>
              <a:buFont typeface="Wingdings"/>
              <a:buChar char=""/>
              <a:tabLst>
                <a:tab pos="137160" algn="l"/>
              </a:tabLst>
            </a:pPr>
            <a:r>
              <a:rPr lang="zh-TW" altLang="en-US" sz="2800" dirty="0">
                <a:latin typeface="微軟正黑體" panose="020B0604030504040204" pitchFamily="34" charset="-120"/>
                <a:ea typeface="微軟正黑體" panose="020B0604030504040204" pitchFamily="34" charset="-120"/>
                <a:cs typeface="Noto Sans Mono CJK JP Regular"/>
              </a:rPr>
              <a:t>排課順序經驗之談</a:t>
            </a:r>
          </a:p>
          <a:p>
            <a:pPr marL="320040" marR="12700" lvl="1" indent="-137160">
              <a:buClr>
                <a:srgbClr val="FE8637"/>
              </a:buClr>
              <a:buSzPct val="80952"/>
              <a:buFont typeface="Arial"/>
              <a:buChar char=""/>
              <a:tabLst>
                <a:tab pos="320040" algn="l"/>
              </a:tabLst>
            </a:pPr>
            <a:r>
              <a:rPr lang="zh-TW" altLang="en-US" sz="2800" dirty="0">
                <a:latin typeface="微軟正黑體" panose="020B0604030504040204" pitchFamily="34" charset="-120"/>
                <a:ea typeface="微軟正黑體" panose="020B0604030504040204" pitchFamily="34" charset="-120"/>
                <a:cs typeface="Noto Sans Mono CJK JP Regular"/>
              </a:rPr>
              <a:t>同一學年中，通常以限制最多的班級開始先排（例如有</a:t>
            </a:r>
            <a:r>
              <a:rPr lang="zh-TW" altLang="en-US" sz="2800" dirty="0" smtClean="0">
                <a:latin typeface="微軟正黑體" panose="020B0604030504040204" pitchFamily="34" charset="-120"/>
                <a:ea typeface="微軟正黑體" panose="020B0604030504040204" pitchFamily="34" charset="-120"/>
                <a:cs typeface="Noto Sans Mono CJK JP Regular"/>
              </a:rPr>
              <a:t>資</a:t>
            </a:r>
            <a:r>
              <a:rPr lang="zh-TW" altLang="en-US" sz="2800" spc="-65" dirty="0" smtClean="0">
                <a:latin typeface="微軟正黑體" panose="020B0604030504040204" pitchFamily="34" charset="-120"/>
                <a:ea typeface="微軟正黑體" panose="020B0604030504040204" pitchFamily="34" charset="-120"/>
                <a:cs typeface="Noto Sans Mono CJK JP Regular"/>
              </a:rPr>
              <a:t>源</a:t>
            </a:r>
            <a:r>
              <a:rPr lang="zh-TW" altLang="en-US" sz="2800" dirty="0" smtClean="0">
                <a:latin typeface="微軟正黑體" panose="020B0604030504040204" pitchFamily="34" charset="-120"/>
                <a:ea typeface="微軟正黑體" panose="020B0604030504040204" pitchFamily="34" charset="-120"/>
                <a:cs typeface="Noto Sans Mono CJK JP Regular"/>
              </a:rPr>
              <a:t>班</a:t>
            </a:r>
            <a:r>
              <a:rPr lang="zh-TW" altLang="en-US" sz="2800" dirty="0">
                <a:latin typeface="微軟正黑體" panose="020B0604030504040204" pitchFamily="34" charset="-120"/>
                <a:ea typeface="微軟正黑體" panose="020B0604030504040204" pitchFamily="34" charset="-120"/>
                <a:cs typeface="Noto Sans Mono CJK JP Regular"/>
              </a:rPr>
              <a:t>學生的班級）</a:t>
            </a:r>
          </a:p>
          <a:p>
            <a:pPr marL="320040" marR="49530" lvl="1" indent="-137160">
              <a:buClr>
                <a:srgbClr val="FE8637"/>
              </a:buClr>
              <a:buSzPct val="80000"/>
              <a:buFont typeface="Arial"/>
              <a:buChar char=""/>
              <a:tabLst>
                <a:tab pos="320040" algn="l"/>
              </a:tabLst>
            </a:pPr>
            <a:r>
              <a:rPr lang="zh-TW" altLang="en-US" sz="2800" dirty="0">
                <a:latin typeface="微軟正黑體" panose="020B0604030504040204" pitchFamily="34" charset="-120"/>
                <a:ea typeface="微軟正黑體" panose="020B0604030504040204" pitchFamily="34" charset="-120"/>
                <a:cs typeface="Noto Sans Mono CJK JP Regular"/>
              </a:rPr>
              <a:t>需要連</a:t>
            </a:r>
            <a:r>
              <a:rPr lang="zh-TW" altLang="en-US" sz="2800" spc="-10" dirty="0">
                <a:latin typeface="微軟正黑體" panose="020B0604030504040204" pitchFamily="34" charset="-120"/>
                <a:ea typeface="微軟正黑體" panose="020B0604030504040204" pitchFamily="34" charset="-120"/>
                <a:cs typeface="Noto Sans Mono CJK JP Regular"/>
              </a:rPr>
              <a:t>兩</a:t>
            </a:r>
            <a:r>
              <a:rPr lang="zh-TW" altLang="en-US" sz="2800" dirty="0">
                <a:latin typeface="微軟正黑體" panose="020B0604030504040204" pitchFamily="34" charset="-120"/>
                <a:ea typeface="微軟正黑體" panose="020B0604030504040204" pitchFamily="34" charset="-120"/>
                <a:cs typeface="Noto Sans Mono CJK JP Regular"/>
              </a:rPr>
              <a:t>節</a:t>
            </a:r>
            <a:r>
              <a:rPr lang="zh-TW" altLang="en-US" sz="2800" spc="-10" dirty="0">
                <a:latin typeface="微軟正黑體" panose="020B0604030504040204" pitchFamily="34" charset="-120"/>
                <a:ea typeface="微軟正黑體" panose="020B0604030504040204" pitchFamily="34" charset="-120"/>
                <a:cs typeface="Noto Sans Mono CJK JP Regular"/>
              </a:rPr>
              <a:t>連</a:t>
            </a:r>
            <a:r>
              <a:rPr lang="zh-TW" altLang="en-US" sz="2800" dirty="0">
                <a:latin typeface="微軟正黑體" panose="020B0604030504040204" pitchFamily="34" charset="-120"/>
                <a:ea typeface="微軟正黑體" panose="020B0604030504040204" pitchFamily="34" charset="-120"/>
                <a:cs typeface="Noto Sans Mono CJK JP Regular"/>
              </a:rPr>
              <a:t>排的科</a:t>
            </a:r>
            <a:r>
              <a:rPr lang="zh-TW" altLang="en-US" sz="2800" spc="-10" dirty="0">
                <a:latin typeface="微軟正黑體" panose="020B0604030504040204" pitchFamily="34" charset="-120"/>
                <a:ea typeface="微軟正黑體" panose="020B0604030504040204" pitchFamily="34" charset="-120"/>
                <a:cs typeface="Noto Sans Mono CJK JP Regular"/>
              </a:rPr>
              <a:t>任</a:t>
            </a:r>
            <a:r>
              <a:rPr lang="zh-TW" altLang="en-US" sz="2800" dirty="0">
                <a:latin typeface="微軟正黑體" panose="020B0604030504040204" pitchFamily="34" charset="-120"/>
                <a:ea typeface="微軟正黑體" panose="020B0604030504040204" pitchFamily="34" charset="-120"/>
                <a:cs typeface="Noto Sans Mono CJK JP Regular"/>
              </a:rPr>
              <a:t>課</a:t>
            </a:r>
            <a:r>
              <a:rPr lang="zh-TW" altLang="en-US" sz="2800" spc="-10" dirty="0">
                <a:latin typeface="微軟正黑體" panose="020B0604030504040204" pitchFamily="34" charset="-120"/>
                <a:ea typeface="微軟正黑體" panose="020B0604030504040204" pitchFamily="34" charset="-120"/>
                <a:cs typeface="Noto Sans Mono CJK JP Regular"/>
              </a:rPr>
              <a:t>（</a:t>
            </a:r>
            <a:r>
              <a:rPr lang="zh-TW" altLang="en-US" sz="2800" dirty="0">
                <a:latin typeface="微軟正黑體" panose="020B0604030504040204" pitchFamily="34" charset="-120"/>
                <a:ea typeface="微軟正黑體" panose="020B0604030504040204" pitchFamily="34" charset="-120"/>
                <a:cs typeface="Noto Sans Mono CJK JP Regular"/>
              </a:rPr>
              <a:t>例：自</a:t>
            </a:r>
            <a:r>
              <a:rPr lang="zh-TW" altLang="en-US" sz="2800" spc="-10" dirty="0">
                <a:latin typeface="微軟正黑體" panose="020B0604030504040204" pitchFamily="34" charset="-120"/>
                <a:ea typeface="微軟正黑體" panose="020B0604030504040204" pitchFamily="34" charset="-120"/>
                <a:cs typeface="Noto Sans Mono CJK JP Regular"/>
              </a:rPr>
              <a:t>然</a:t>
            </a:r>
            <a:r>
              <a:rPr lang="zh-TW" altLang="en-US" sz="2800" dirty="0">
                <a:latin typeface="微軟正黑體" panose="020B0604030504040204" pitchFamily="34" charset="-120"/>
                <a:ea typeface="微軟正黑體" panose="020B0604030504040204" pitchFamily="34" charset="-120"/>
                <a:cs typeface="Noto Sans Mono CJK JP Regular"/>
              </a:rPr>
              <a:t>、</a:t>
            </a:r>
            <a:r>
              <a:rPr lang="zh-TW" altLang="en-US" sz="2800" spc="-10" dirty="0">
                <a:latin typeface="微軟正黑體" panose="020B0604030504040204" pitchFamily="34" charset="-120"/>
                <a:ea typeface="微軟正黑體" panose="020B0604030504040204" pitchFamily="34" charset="-120"/>
                <a:cs typeface="Noto Sans Mono CJK JP Regular"/>
              </a:rPr>
              <a:t>美</a:t>
            </a:r>
            <a:r>
              <a:rPr lang="zh-TW" altLang="en-US" sz="2800" dirty="0">
                <a:latin typeface="微軟正黑體" panose="020B0604030504040204" pitchFamily="34" charset="-120"/>
                <a:ea typeface="微軟正黑體" panose="020B0604030504040204" pitchFamily="34" charset="-120"/>
                <a:cs typeface="Noto Sans Mono CJK JP Regular"/>
              </a:rPr>
              <a:t>勞</a:t>
            </a:r>
            <a:r>
              <a:rPr lang="en-US" altLang="zh-TW" sz="2800" dirty="0">
                <a:latin typeface="微軟正黑體" panose="020B0604030504040204" pitchFamily="34" charset="-120"/>
                <a:ea typeface="微軟正黑體" panose="020B0604030504040204" pitchFamily="34" charset="-120"/>
                <a:cs typeface="Noto Sans Mono CJK JP Regular"/>
              </a:rPr>
              <a:t>…</a:t>
            </a:r>
            <a:r>
              <a:rPr lang="zh-TW" altLang="en-US" sz="2800" dirty="0">
                <a:latin typeface="微軟正黑體" panose="020B0604030504040204" pitchFamily="34" charset="-120"/>
                <a:ea typeface="微軟正黑體" panose="020B0604030504040204" pitchFamily="34" charset="-120"/>
                <a:cs typeface="Noto Sans Mono CJK JP Regular"/>
              </a:rPr>
              <a:t>等</a:t>
            </a:r>
            <a:r>
              <a:rPr lang="zh-TW" altLang="en-US" sz="2800" spc="-10" dirty="0">
                <a:latin typeface="微軟正黑體" panose="020B0604030504040204" pitchFamily="34" charset="-120"/>
                <a:ea typeface="微軟正黑體" panose="020B0604030504040204" pitchFamily="34" charset="-120"/>
                <a:cs typeface="Noto Sans Mono CJK JP Regular"/>
              </a:rPr>
              <a:t>）</a:t>
            </a:r>
            <a:r>
              <a:rPr lang="zh-TW" altLang="en-US" sz="2800" dirty="0">
                <a:latin typeface="微軟正黑體" panose="020B0604030504040204" pitchFamily="34" charset="-120"/>
                <a:ea typeface="微軟正黑體" panose="020B0604030504040204" pitchFamily="34" charset="-120"/>
                <a:cs typeface="Noto Sans Mono CJK JP Regular"/>
              </a:rPr>
              <a:t>，</a:t>
            </a:r>
            <a:r>
              <a:rPr lang="zh-TW" altLang="en-US" sz="2800" spc="-10" dirty="0">
                <a:latin typeface="微軟正黑體" panose="020B0604030504040204" pitchFamily="34" charset="-120"/>
                <a:ea typeface="微軟正黑體" panose="020B0604030504040204" pitchFamily="34" charset="-120"/>
                <a:cs typeface="Noto Sans Mono CJK JP Regular"/>
              </a:rPr>
              <a:t>及</a:t>
            </a:r>
            <a:r>
              <a:rPr lang="zh-TW" altLang="en-US" sz="2800" dirty="0">
                <a:latin typeface="微軟正黑體" panose="020B0604030504040204" pitchFamily="34" charset="-120"/>
                <a:ea typeface="微軟正黑體" panose="020B0604030504040204" pitchFamily="34" charset="-120"/>
                <a:cs typeface="Noto Sans Mono CJK JP Regular"/>
              </a:rPr>
              <a:t>任教橫 跨多年</a:t>
            </a:r>
            <a:r>
              <a:rPr lang="zh-TW" altLang="en-US" sz="2800" spc="-10" dirty="0">
                <a:latin typeface="微軟正黑體" panose="020B0604030504040204" pitchFamily="34" charset="-120"/>
                <a:ea typeface="微軟正黑體" panose="020B0604030504040204" pitchFamily="34" charset="-120"/>
                <a:cs typeface="Noto Sans Mono CJK JP Regular"/>
              </a:rPr>
              <a:t>級</a:t>
            </a:r>
            <a:r>
              <a:rPr lang="zh-TW" altLang="en-US" sz="2800" dirty="0">
                <a:latin typeface="微軟正黑體" panose="020B0604030504040204" pitchFamily="34" charset="-120"/>
                <a:ea typeface="微軟正黑體" panose="020B0604030504040204" pitchFamily="34" charset="-120"/>
                <a:cs typeface="Noto Sans Mono CJK JP Regular"/>
              </a:rPr>
              <a:t>的</a:t>
            </a:r>
            <a:r>
              <a:rPr lang="zh-TW" altLang="en-US" sz="2800" spc="-10" dirty="0">
                <a:latin typeface="微軟正黑體" panose="020B0604030504040204" pitchFamily="34" charset="-120"/>
                <a:ea typeface="微軟正黑體" panose="020B0604030504040204" pitchFamily="34" charset="-120"/>
                <a:cs typeface="Noto Sans Mono CJK JP Regular"/>
              </a:rPr>
              <a:t>科</a:t>
            </a:r>
            <a:r>
              <a:rPr lang="zh-TW" altLang="en-US" sz="2800" dirty="0">
                <a:latin typeface="微軟正黑體" panose="020B0604030504040204" pitchFamily="34" charset="-120"/>
                <a:ea typeface="微軟正黑體" panose="020B0604030504040204" pitchFamily="34" charset="-120"/>
                <a:cs typeface="Noto Sans Mono CJK JP Regular"/>
              </a:rPr>
              <a:t>任老師</a:t>
            </a:r>
            <a:r>
              <a:rPr lang="zh-TW" altLang="en-US" sz="2800" spc="-10" dirty="0">
                <a:latin typeface="微軟正黑體" panose="020B0604030504040204" pitchFamily="34" charset="-120"/>
                <a:ea typeface="微軟正黑體" panose="020B0604030504040204" pitchFamily="34" charset="-120"/>
                <a:cs typeface="Noto Sans Mono CJK JP Regular"/>
              </a:rPr>
              <a:t>優</a:t>
            </a:r>
            <a:r>
              <a:rPr lang="zh-TW" altLang="en-US" sz="2800" dirty="0">
                <a:latin typeface="微軟正黑體" panose="020B0604030504040204" pitchFamily="34" charset="-120"/>
                <a:ea typeface="微軟正黑體" panose="020B0604030504040204" pitchFamily="34" charset="-120"/>
                <a:cs typeface="Noto Sans Mono CJK JP Regular"/>
              </a:rPr>
              <a:t>先</a:t>
            </a:r>
            <a:r>
              <a:rPr lang="zh-TW" altLang="en-US" sz="2800" spc="-10" dirty="0">
                <a:latin typeface="微軟正黑體" panose="020B0604030504040204" pitchFamily="34" charset="-120"/>
                <a:ea typeface="微軟正黑體" panose="020B0604030504040204" pitchFamily="34" charset="-120"/>
                <a:cs typeface="Noto Sans Mono CJK JP Regular"/>
              </a:rPr>
              <a:t>排</a:t>
            </a:r>
            <a:r>
              <a:rPr lang="zh-TW" altLang="en-US" sz="2800" dirty="0">
                <a:latin typeface="微軟正黑體" panose="020B0604030504040204" pitchFamily="34" charset="-120"/>
                <a:ea typeface="微軟正黑體" panose="020B0604030504040204" pitchFamily="34" charset="-120"/>
                <a:cs typeface="Noto Sans Mono CJK JP Regular"/>
              </a:rPr>
              <a:t>課為原則</a:t>
            </a:r>
          </a:p>
          <a:p>
            <a:pPr marL="320040" lvl="1" indent="-137160">
              <a:buClr>
                <a:srgbClr val="FE8637"/>
              </a:buClr>
              <a:buSzPct val="80952"/>
              <a:buFont typeface="Arial"/>
              <a:buChar char=""/>
              <a:tabLst>
                <a:tab pos="320040" algn="l"/>
              </a:tabLst>
            </a:pPr>
            <a:r>
              <a:rPr lang="zh-TW" altLang="en-US" sz="2800" dirty="0">
                <a:latin typeface="微軟正黑體" panose="020B0604030504040204" pitchFamily="34" charset="-120"/>
                <a:ea typeface="微軟正黑體" panose="020B0604030504040204" pitchFamily="34" charset="-120"/>
                <a:cs typeface="Noto Sans Mono CJK JP Regular"/>
              </a:rPr>
              <a:t>有場地限制的課優先安排</a:t>
            </a:r>
          </a:p>
          <a:p>
            <a:endParaRPr lang="zh-TW" altLang="en-US" dirty="0"/>
          </a:p>
        </p:txBody>
      </p:sp>
      <p:sp>
        <p:nvSpPr>
          <p:cNvPr id="4" name="object 29"/>
          <p:cNvSpPr/>
          <p:nvPr/>
        </p:nvSpPr>
        <p:spPr>
          <a:xfrm>
            <a:off x="1840832" y="5416215"/>
            <a:ext cx="6873249" cy="1128964"/>
          </a:xfrm>
          <a:custGeom>
            <a:avLst/>
            <a:gdLst/>
            <a:ahLst/>
            <a:cxnLst/>
            <a:rect l="l" t="t" r="r" b="b"/>
            <a:pathLst>
              <a:path w="1872614" h="252729">
                <a:moveTo>
                  <a:pt x="1830324" y="0"/>
                </a:moveTo>
                <a:lnTo>
                  <a:pt x="41910" y="0"/>
                </a:lnTo>
                <a:lnTo>
                  <a:pt x="25717" y="3333"/>
                </a:lnTo>
                <a:lnTo>
                  <a:pt x="12382" y="12382"/>
                </a:lnTo>
                <a:lnTo>
                  <a:pt x="3333" y="25717"/>
                </a:lnTo>
                <a:lnTo>
                  <a:pt x="0" y="41910"/>
                </a:lnTo>
                <a:lnTo>
                  <a:pt x="0" y="210312"/>
                </a:lnTo>
                <a:lnTo>
                  <a:pt x="3333" y="226504"/>
                </a:lnTo>
                <a:lnTo>
                  <a:pt x="12382" y="239839"/>
                </a:lnTo>
                <a:lnTo>
                  <a:pt x="25717" y="248888"/>
                </a:lnTo>
                <a:lnTo>
                  <a:pt x="41910" y="252222"/>
                </a:lnTo>
                <a:lnTo>
                  <a:pt x="1830324" y="252222"/>
                </a:lnTo>
                <a:lnTo>
                  <a:pt x="1846837" y="248888"/>
                </a:lnTo>
                <a:lnTo>
                  <a:pt x="1860137" y="239839"/>
                </a:lnTo>
                <a:lnTo>
                  <a:pt x="1869007" y="226504"/>
                </a:lnTo>
                <a:lnTo>
                  <a:pt x="1872233" y="210312"/>
                </a:lnTo>
                <a:lnTo>
                  <a:pt x="1872233" y="41910"/>
                </a:lnTo>
                <a:lnTo>
                  <a:pt x="1869007" y="25717"/>
                </a:lnTo>
                <a:lnTo>
                  <a:pt x="1860137" y="12382"/>
                </a:lnTo>
                <a:lnTo>
                  <a:pt x="1846837" y="3333"/>
                </a:lnTo>
                <a:lnTo>
                  <a:pt x="1830324" y="0"/>
                </a:lnTo>
                <a:close/>
              </a:path>
            </a:pathLst>
          </a:custGeom>
          <a:solidFill>
            <a:srgbClr val="FE8637"/>
          </a:solidFill>
        </p:spPr>
        <p:txBody>
          <a:bodyPr wrap="square" lIns="0" tIns="0" rIns="0" bIns="0" rtlCol="0"/>
          <a:lstStyle/>
          <a:p>
            <a:endParaRPr/>
          </a:p>
        </p:txBody>
      </p:sp>
      <p:sp>
        <p:nvSpPr>
          <p:cNvPr id="5" name="矩形 4"/>
          <p:cNvSpPr/>
          <p:nvPr/>
        </p:nvSpPr>
        <p:spPr>
          <a:xfrm>
            <a:off x="1840832" y="5565198"/>
            <a:ext cx="7539790" cy="830997"/>
          </a:xfrm>
          <a:prstGeom prst="rect">
            <a:avLst/>
          </a:prstGeom>
        </p:spPr>
        <p:txBody>
          <a:bodyPr wrap="square">
            <a:spAutoFit/>
          </a:bodyPr>
          <a:lstStyle/>
          <a:p>
            <a:pPr marL="199390">
              <a:lnSpc>
                <a:spcPct val="100000"/>
              </a:lnSpc>
              <a:tabLst>
                <a:tab pos="3890645" algn="l"/>
              </a:tabLst>
            </a:pPr>
            <a:r>
              <a:rPr lang="zh-TW" altLang="en-US" sz="2400" b="1" dirty="0">
                <a:solidFill>
                  <a:srgbClr val="FFFFFF"/>
                </a:solidFill>
                <a:latin typeface="微軟正黑體" panose="020B0604030504040204" pitchFamily="34" charset="-120"/>
                <a:ea typeface="微軟正黑體" panose="020B0604030504040204" pitchFamily="34" charset="-120"/>
                <a:cs typeface="Droid Sans Fallback"/>
              </a:rPr>
              <a:t>整個實際排課時程大約在</a:t>
            </a:r>
            <a:r>
              <a:rPr lang="zh-TW" altLang="en-US" sz="2400" b="1" dirty="0" smtClean="0">
                <a:solidFill>
                  <a:srgbClr val="FFFFFF"/>
                </a:solidFill>
                <a:latin typeface="微軟正黑體" panose="020B0604030504040204" pitchFamily="34" charset="-120"/>
                <a:ea typeface="微軟正黑體" panose="020B0604030504040204" pitchFamily="34" charset="-120"/>
                <a:cs typeface="Droid Sans Fallback"/>
              </a:rPr>
              <a:t>八月初至</a:t>
            </a:r>
            <a:r>
              <a:rPr lang="zh-TW" altLang="en-US" sz="2400" b="1" dirty="0">
                <a:solidFill>
                  <a:srgbClr val="FFFFFF"/>
                </a:solidFill>
                <a:latin typeface="微軟正黑體" panose="020B0604030504040204" pitchFamily="34" charset="-120"/>
                <a:ea typeface="微軟正黑體" panose="020B0604030504040204" pitchFamily="34" charset="-120"/>
                <a:cs typeface="Droid Sans Fallback"/>
              </a:rPr>
              <a:t>中</a:t>
            </a:r>
            <a:r>
              <a:rPr lang="zh-TW" altLang="en-US" sz="2400" b="1" dirty="0" smtClean="0">
                <a:solidFill>
                  <a:srgbClr val="FFFFFF"/>
                </a:solidFill>
                <a:latin typeface="微軟正黑體" panose="020B0604030504040204" pitchFamily="34" charset="-120"/>
                <a:ea typeface="微軟正黑體" panose="020B0604030504040204" pitchFamily="34" charset="-120"/>
                <a:cs typeface="Droid Sans Fallback"/>
              </a:rPr>
              <a:t>下旬</a:t>
            </a:r>
            <a:r>
              <a:rPr lang="zh-TW" altLang="en-US" sz="2400" b="1" dirty="0">
                <a:solidFill>
                  <a:srgbClr val="FFFFFF"/>
                </a:solidFill>
                <a:latin typeface="微軟正黑體" panose="020B0604030504040204" pitchFamily="34" charset="-120"/>
                <a:ea typeface="微軟正黑體" panose="020B0604030504040204" pitchFamily="34" charset="-120"/>
                <a:cs typeface="Droid Sans Fallback"/>
              </a:rPr>
              <a:t>完成</a:t>
            </a:r>
            <a:r>
              <a:rPr lang="zh-TW" altLang="en-US" sz="2400" b="1" dirty="0" smtClean="0">
                <a:solidFill>
                  <a:srgbClr val="FFFFFF"/>
                </a:solidFill>
                <a:latin typeface="微軟正黑體" panose="020B0604030504040204" pitchFamily="34" charset="-120"/>
                <a:ea typeface="微軟正黑體" panose="020B0604030504040204" pitchFamily="34" charset="-120"/>
                <a:cs typeface="Noto Sans CJK JP Regular"/>
              </a:rPr>
              <a:t>，</a:t>
            </a:r>
            <a:endParaRPr lang="en-US" altLang="zh-TW" sz="2400" b="1" dirty="0" smtClean="0">
              <a:solidFill>
                <a:srgbClr val="FFFFFF"/>
              </a:solidFill>
              <a:latin typeface="微軟正黑體" panose="020B0604030504040204" pitchFamily="34" charset="-120"/>
              <a:ea typeface="微軟正黑體" panose="020B0604030504040204" pitchFamily="34" charset="-120"/>
              <a:cs typeface="Noto Sans CJK JP Regular"/>
            </a:endParaRPr>
          </a:p>
          <a:p>
            <a:pPr marL="199390">
              <a:lnSpc>
                <a:spcPct val="100000"/>
              </a:lnSpc>
              <a:tabLst>
                <a:tab pos="3890645" algn="l"/>
              </a:tabLst>
            </a:pPr>
            <a:r>
              <a:rPr lang="zh-TW" altLang="en-US" sz="2400" b="1" dirty="0" smtClean="0">
                <a:solidFill>
                  <a:srgbClr val="FFFFFF"/>
                </a:solidFill>
                <a:latin typeface="微軟正黑體" panose="020B0604030504040204" pitchFamily="34" charset="-120"/>
                <a:ea typeface="微軟正黑體" panose="020B0604030504040204" pitchFamily="34" charset="-120"/>
                <a:cs typeface="Droid Sans Fallback"/>
              </a:rPr>
              <a:t>因需</a:t>
            </a:r>
            <a:r>
              <a:rPr lang="zh-TW" altLang="en-US" sz="2400" b="1" dirty="0">
                <a:solidFill>
                  <a:srgbClr val="FFFFFF"/>
                </a:solidFill>
                <a:latin typeface="微軟正黑體" panose="020B0604030504040204" pitchFamily="34" charset="-120"/>
                <a:ea typeface="微軟正黑體" panose="020B0604030504040204" pitchFamily="34" charset="-120"/>
                <a:cs typeface="Droid Sans Fallback"/>
              </a:rPr>
              <a:t>確認各班導師班級及蒐集其他排課資訊</a:t>
            </a:r>
            <a:endParaRPr lang="zh-TW" altLang="en-US" sz="2400" b="1" dirty="0">
              <a:latin typeface="微軟正黑體" panose="020B0604030504040204" pitchFamily="34" charset="-120"/>
              <a:ea typeface="微軟正黑體" panose="020B0604030504040204" pitchFamily="34" charset="-120"/>
              <a:cs typeface="Droid Sans Fallback"/>
            </a:endParaRPr>
          </a:p>
        </p:txBody>
      </p:sp>
      <p:sp>
        <p:nvSpPr>
          <p:cNvPr id="6" name="矩形 5"/>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1752649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92476" y="404896"/>
            <a:ext cx="10058402" cy="838200"/>
          </a:xfrm>
        </p:spPr>
        <p:txBody>
          <a:bodyPr>
            <a:normAutofit fontScale="90000"/>
          </a:bodyPr>
          <a:lstStyle/>
          <a:p>
            <a:r>
              <a:rPr lang="zh-TW" altLang="en-US" sz="5300" b="1" dirty="0" smtClean="0">
                <a:latin typeface="微軟正黑體" panose="020B0604030504040204" pitchFamily="34" charset="-120"/>
                <a:ea typeface="微軟正黑體" panose="020B0604030504040204" pitchFamily="34" charset="-120"/>
              </a:rPr>
              <a:t>排課結束後</a:t>
            </a:r>
            <a:r>
              <a:rPr lang="en-US" altLang="zh-TW" sz="5300" b="1" dirty="0" smtClean="0">
                <a:latin typeface="微軟正黑體" panose="020B0604030504040204" pitchFamily="34" charset="-120"/>
                <a:ea typeface="微軟正黑體" panose="020B0604030504040204" pitchFamily="34" charset="-120"/>
              </a:rPr>
              <a:t>…</a:t>
            </a:r>
            <a:r>
              <a:rPr lang="zh-TW" altLang="en-US" sz="2700" spc="-5" dirty="0">
                <a:solidFill>
                  <a:srgbClr val="575F6D"/>
                </a:solidFill>
                <a:latin typeface="微軟正黑體" panose="020B0604030504040204" pitchFamily="34" charset="-120"/>
                <a:ea typeface="微軟正黑體" panose="020B0604030504040204" pitchFamily="34" charset="-120"/>
                <a:cs typeface="Noto Sans CJK JP Regular"/>
              </a:rPr>
              <a:t>（純屬分享，各校自有呈現方式）</a:t>
            </a:r>
            <a:r>
              <a:rPr lang="zh-TW" altLang="en-US" sz="2700" dirty="0">
                <a:latin typeface="微軟正黑體" panose="020B0604030504040204" pitchFamily="34" charset="-120"/>
                <a:ea typeface="微軟正黑體" panose="020B0604030504040204" pitchFamily="34" charset="-120"/>
                <a:cs typeface="Noto Sans CJK JP Regular"/>
              </a:rPr>
              <a:t/>
            </a:r>
            <a:br>
              <a:rPr lang="zh-TW" altLang="en-US" sz="2700" dirty="0">
                <a:latin typeface="微軟正黑體" panose="020B0604030504040204" pitchFamily="34" charset="-120"/>
                <a:ea typeface="微軟正黑體" panose="020B0604030504040204" pitchFamily="34" charset="-120"/>
                <a:cs typeface="Noto Sans CJK JP Regular"/>
              </a:rPr>
            </a:br>
            <a:endParaRPr lang="zh-TW" altLang="en-US" sz="2700" dirty="0">
              <a:latin typeface="微軟正黑體" panose="020B0604030504040204" pitchFamily="34" charset="-120"/>
              <a:ea typeface="微軟正黑體" panose="020B0604030504040204" pitchFamily="34" charset="-120"/>
            </a:endParaRPr>
          </a:p>
        </p:txBody>
      </p:sp>
      <p:sp>
        <p:nvSpPr>
          <p:cNvPr id="4" name="矩形 3"/>
          <p:cNvSpPr/>
          <p:nvPr/>
        </p:nvSpPr>
        <p:spPr>
          <a:xfrm>
            <a:off x="786062" y="1243096"/>
            <a:ext cx="10655969" cy="5071068"/>
          </a:xfrm>
          <a:prstGeom prst="rect">
            <a:avLst/>
          </a:prstGeom>
        </p:spPr>
        <p:txBody>
          <a:bodyPr wrap="square">
            <a:spAutoFit/>
          </a:bodyPr>
          <a:lstStyle/>
          <a:p>
            <a:pPr marL="376555" marR="264160" indent="-137160">
              <a:lnSpc>
                <a:spcPts val="3000"/>
              </a:lnSpc>
              <a:spcBef>
                <a:spcPts val="600"/>
              </a:spcBef>
              <a:buClr>
                <a:srgbClr val="FE8637"/>
              </a:buClr>
              <a:buSzPct val="68181"/>
              <a:buFont typeface="Wingdings"/>
              <a:buChar char=""/>
              <a:tabLst>
                <a:tab pos="377190" algn="l"/>
              </a:tabLst>
            </a:pPr>
            <a:r>
              <a:rPr lang="en-US" altLang="zh-TW" sz="2400" spc="-5" dirty="0">
                <a:latin typeface="微軟正黑體" panose="020B0604030504040204" pitchFamily="34" charset="-120"/>
                <a:ea typeface="微軟正黑體" panose="020B0604030504040204" pitchFamily="34" charset="-120"/>
                <a:cs typeface="Noto Sans Mono CJK JP Regular"/>
              </a:rPr>
              <a:t>Key</a:t>
            </a:r>
            <a:r>
              <a:rPr lang="zh-TW" altLang="en-US" sz="2400" dirty="0">
                <a:latin typeface="微軟正黑體" panose="020B0604030504040204" pitchFamily="34" charset="-120"/>
                <a:ea typeface="微軟正黑體" panose="020B0604030504040204" pitchFamily="34" charset="-120"/>
                <a:cs typeface="Noto Sans Mono CJK JP Regular"/>
              </a:rPr>
              <a:t>入</a:t>
            </a:r>
            <a:r>
              <a:rPr lang="zh-TW" altLang="en-US" sz="2400" spc="-5" dirty="0">
                <a:latin typeface="微軟正黑體" panose="020B0604030504040204" pitchFamily="34" charset="-120"/>
                <a:ea typeface="微軟正黑體" panose="020B0604030504040204" pitchFamily="34" charset="-120"/>
                <a:cs typeface="Noto Sans Mono CJK JP Regular"/>
              </a:rPr>
              <a:t>課表中</a:t>
            </a:r>
            <a:r>
              <a:rPr lang="zh-TW" altLang="en-US" sz="2400" dirty="0">
                <a:latin typeface="微軟正黑體" panose="020B0604030504040204" pitchFamily="34" charset="-120"/>
                <a:ea typeface="微軟正黑體" panose="020B0604030504040204" pitchFamily="34" charset="-120"/>
                <a:cs typeface="Noto Sans Mono CJK JP Regular"/>
              </a:rPr>
              <a:t>（</a:t>
            </a:r>
            <a:r>
              <a:rPr lang="zh-TW" altLang="en-US" sz="2400" spc="-5" dirty="0">
                <a:latin typeface="微軟正黑體" panose="020B0604030504040204" pitchFamily="34" charset="-120"/>
                <a:ea typeface="微軟正黑體" panose="020B0604030504040204" pitchFamily="34" charset="-120"/>
                <a:cs typeface="Noto Sans Mono CJK JP Regular"/>
              </a:rPr>
              <a:t>本校</a:t>
            </a:r>
            <a:r>
              <a:rPr lang="zh-TW" altLang="en-US" sz="2400" dirty="0">
                <a:latin typeface="微軟正黑體" panose="020B0604030504040204" pitchFamily="34" charset="-120"/>
                <a:ea typeface="微軟正黑體" panose="020B0604030504040204" pitchFamily="34" charset="-120"/>
                <a:cs typeface="Noto Sans Mono CJK JP Regular"/>
              </a:rPr>
              <a:t>使</a:t>
            </a:r>
            <a:r>
              <a:rPr lang="zh-TW" altLang="en-US" sz="2400" spc="-5" dirty="0">
                <a:latin typeface="微軟正黑體" panose="020B0604030504040204" pitchFamily="34" charset="-120"/>
                <a:ea typeface="微軟正黑體" panose="020B0604030504040204" pitchFamily="34" charset="-120"/>
                <a:cs typeface="Noto Sans Mono CJK JP Regular"/>
              </a:rPr>
              <a:t>用</a:t>
            </a:r>
            <a:r>
              <a:rPr lang="en-US" altLang="zh-TW" sz="2400" spc="-5" dirty="0">
                <a:latin typeface="微軟正黑體" panose="020B0604030504040204" pitchFamily="34" charset="-120"/>
                <a:ea typeface="微軟正黑體" panose="020B0604030504040204" pitchFamily="34" charset="-120"/>
                <a:cs typeface="Noto Sans Mono CJK JP Regular"/>
              </a:rPr>
              <a:t>word</a:t>
            </a:r>
            <a:r>
              <a:rPr lang="zh-TW" altLang="en-US" sz="2400" dirty="0">
                <a:latin typeface="微軟正黑體" panose="020B0604030504040204" pitchFamily="34" charset="-120"/>
                <a:ea typeface="微軟正黑體" panose="020B0604030504040204" pitchFamily="34" charset="-120"/>
                <a:cs typeface="Noto Sans Mono CJK JP Regular"/>
              </a:rPr>
              <a:t>檔</a:t>
            </a:r>
            <a:r>
              <a:rPr lang="en-US" altLang="zh-TW" sz="2400" spc="-10" dirty="0">
                <a:latin typeface="微軟正黑體" panose="020B0604030504040204" pitchFamily="34" charset="-120"/>
                <a:ea typeface="微軟正黑體" panose="020B0604030504040204" pitchFamily="34" charset="-120"/>
                <a:cs typeface="Noto Sans Mono CJK JP Regular"/>
              </a:rPr>
              <a:t>,</a:t>
            </a:r>
            <a:r>
              <a:rPr lang="zh-TW" altLang="en-US" sz="2400" dirty="0">
                <a:latin typeface="微軟正黑體" panose="020B0604030504040204" pitchFamily="34" charset="-120"/>
                <a:ea typeface="微軟正黑體" panose="020B0604030504040204" pitchFamily="34" charset="-120"/>
                <a:cs typeface="Noto Sans Mono CJK JP Regular"/>
              </a:rPr>
              <a:t>其</a:t>
            </a:r>
            <a:r>
              <a:rPr lang="zh-TW" altLang="en-US" sz="2400" spc="-5" dirty="0">
                <a:latin typeface="微軟正黑體" panose="020B0604030504040204" pitchFamily="34" charset="-120"/>
                <a:ea typeface="微軟正黑體" panose="020B0604030504040204" pitchFamily="34" charset="-120"/>
                <a:cs typeface="Noto Sans Mono CJK JP Regular"/>
              </a:rPr>
              <a:t>他</a:t>
            </a:r>
            <a:r>
              <a:rPr lang="zh-TW" altLang="en-US" sz="2400" dirty="0">
                <a:latin typeface="微軟正黑體" panose="020B0604030504040204" pitchFamily="34" charset="-120"/>
                <a:ea typeface="微軟正黑體" panose="020B0604030504040204" pitchFamily="34" charset="-120"/>
                <a:cs typeface="Noto Sans Mono CJK JP Regular"/>
              </a:rPr>
              <a:t>學</a:t>
            </a:r>
            <a:r>
              <a:rPr lang="zh-TW" altLang="en-US" sz="2400" spc="-5" dirty="0">
                <a:latin typeface="微軟正黑體" panose="020B0604030504040204" pitchFamily="34" charset="-120"/>
                <a:ea typeface="微軟正黑體" panose="020B0604030504040204" pitchFamily="34" charset="-120"/>
                <a:cs typeface="Noto Sans Mono CJK JP Regular"/>
              </a:rPr>
              <a:t>校大</a:t>
            </a:r>
            <a:r>
              <a:rPr lang="zh-TW" altLang="en-US" sz="2400" dirty="0">
                <a:latin typeface="微軟正黑體" panose="020B0604030504040204" pitchFamily="34" charset="-120"/>
                <a:ea typeface="微軟正黑體" panose="020B0604030504040204" pitchFamily="34" charset="-120"/>
                <a:cs typeface="Noto Sans Mono CJK JP Regular"/>
              </a:rPr>
              <a:t>多</a:t>
            </a:r>
            <a:r>
              <a:rPr lang="zh-TW" altLang="en-US" sz="2400" spc="-5" dirty="0">
                <a:latin typeface="微軟正黑體" panose="020B0604030504040204" pitchFamily="34" charset="-120"/>
                <a:ea typeface="微軟正黑體" panose="020B0604030504040204" pitchFamily="34" charset="-120"/>
                <a:cs typeface="Noto Sans Mono CJK JP Regular"/>
              </a:rPr>
              <a:t>使</a:t>
            </a:r>
            <a:r>
              <a:rPr lang="zh-TW" altLang="en-US" sz="2400" dirty="0">
                <a:latin typeface="微軟正黑體" panose="020B0604030504040204" pitchFamily="34" charset="-120"/>
                <a:ea typeface="微軟正黑體" panose="020B0604030504040204" pitchFamily="34" charset="-120"/>
                <a:cs typeface="Noto Sans Mono CJK JP Regular"/>
              </a:rPr>
              <a:t>用</a:t>
            </a:r>
            <a:r>
              <a:rPr lang="zh-TW" altLang="en-US" sz="2400" spc="-5" dirty="0">
                <a:latin typeface="微軟正黑體" panose="020B0604030504040204" pitchFamily="34" charset="-120"/>
                <a:ea typeface="微軟正黑體" panose="020B0604030504040204" pitchFamily="34" charset="-120"/>
                <a:cs typeface="Noto Sans Mono CJK JP Regular"/>
              </a:rPr>
              <a:t>校務</a:t>
            </a:r>
            <a:r>
              <a:rPr lang="zh-TW" altLang="en-US" sz="2400" dirty="0">
                <a:latin typeface="微軟正黑體" panose="020B0604030504040204" pitchFamily="34" charset="-120"/>
                <a:ea typeface="微軟正黑體" panose="020B0604030504040204" pitchFamily="34" charset="-120"/>
                <a:cs typeface="Noto Sans Mono CJK JP Regular"/>
              </a:rPr>
              <a:t>行</a:t>
            </a:r>
            <a:r>
              <a:rPr lang="zh-TW" altLang="en-US" sz="2400" spc="-5" dirty="0">
                <a:latin typeface="微軟正黑體" panose="020B0604030504040204" pitchFamily="34" charset="-120"/>
                <a:ea typeface="微軟正黑體" panose="020B0604030504040204" pitchFamily="34" charset="-120"/>
                <a:cs typeface="Noto Sans Mono CJK JP Regular"/>
              </a:rPr>
              <a:t>政</a:t>
            </a:r>
            <a:r>
              <a:rPr lang="zh-TW" altLang="en-US" sz="2400" spc="-5" dirty="0" smtClean="0">
                <a:latin typeface="微軟正黑體" panose="020B0604030504040204" pitchFamily="34" charset="-120"/>
                <a:ea typeface="微軟正黑體" panose="020B0604030504040204" pitchFamily="34" charset="-120"/>
                <a:cs typeface="Noto Sans Mono CJK JP Regular"/>
              </a:rPr>
              <a:t>系</a:t>
            </a:r>
            <a:r>
              <a:rPr lang="zh-TW" altLang="en-US" sz="2400" dirty="0" smtClean="0">
                <a:latin typeface="微軟正黑體" panose="020B0604030504040204" pitchFamily="34" charset="-120"/>
                <a:ea typeface="微軟正黑體" panose="020B0604030504040204" pitchFamily="34" charset="-120"/>
                <a:cs typeface="Noto Sans Mono CJK JP Regular"/>
              </a:rPr>
              <a:t>統</a:t>
            </a:r>
            <a:r>
              <a:rPr lang="zh-TW" altLang="en-US" sz="2400" dirty="0">
                <a:latin typeface="微軟正黑體" panose="020B0604030504040204" pitchFamily="34" charset="-120"/>
                <a:ea typeface="微軟正黑體" panose="020B0604030504040204" pitchFamily="34" charset="-120"/>
                <a:cs typeface="Noto Sans Mono CJK JP Regular"/>
              </a:rPr>
              <a:t>）</a:t>
            </a:r>
          </a:p>
          <a:p>
            <a:pPr marL="376555" indent="-137160">
              <a:lnSpc>
                <a:spcPts val="3000"/>
              </a:lnSpc>
              <a:spcBef>
                <a:spcPts val="600"/>
              </a:spcBef>
              <a:buClr>
                <a:srgbClr val="FE8637"/>
              </a:buClr>
              <a:buSzPct val="68181"/>
              <a:buFont typeface="Wingdings"/>
              <a:buChar char=""/>
              <a:tabLst>
                <a:tab pos="377190" algn="l"/>
              </a:tabLst>
            </a:pPr>
            <a:r>
              <a:rPr lang="zh-TW" altLang="en-US" sz="2400" dirty="0">
                <a:latin typeface="微軟正黑體" panose="020B0604030504040204" pitchFamily="34" charset="-120"/>
                <a:ea typeface="微軟正黑體" panose="020B0604030504040204" pitchFamily="34" charset="-120"/>
                <a:cs typeface="Noto Sans Mono CJK JP Regular"/>
              </a:rPr>
              <a:t>課</a:t>
            </a:r>
            <a:r>
              <a:rPr lang="zh-TW" altLang="en-US" sz="2400" spc="-5" dirty="0">
                <a:latin typeface="微軟正黑體" panose="020B0604030504040204" pitchFamily="34" charset="-120"/>
                <a:ea typeface="微軟正黑體" panose="020B0604030504040204" pitchFamily="34" charset="-120"/>
                <a:cs typeface="Noto Sans Mono CJK JP Regular"/>
              </a:rPr>
              <a:t>表呈</a:t>
            </a:r>
            <a:r>
              <a:rPr lang="zh-TW" altLang="en-US" sz="2400" dirty="0">
                <a:latin typeface="微軟正黑體" panose="020B0604030504040204" pitchFamily="34" charset="-120"/>
                <a:ea typeface="微軟正黑體" panose="020B0604030504040204" pitchFamily="34" charset="-120"/>
                <a:cs typeface="Noto Sans Mono CJK JP Regular"/>
              </a:rPr>
              <a:t>現</a:t>
            </a:r>
            <a:r>
              <a:rPr lang="zh-TW" altLang="en-US" sz="2400" spc="-5" dirty="0">
                <a:latin typeface="微軟正黑體" panose="020B0604030504040204" pitchFamily="34" charset="-120"/>
                <a:ea typeface="微軟正黑體" panose="020B0604030504040204" pitchFamily="34" charset="-120"/>
                <a:cs typeface="Noto Sans Mono CJK JP Regular"/>
              </a:rPr>
              <a:t>方</a:t>
            </a:r>
            <a:r>
              <a:rPr lang="zh-TW" altLang="en-US" sz="2400" dirty="0">
                <a:latin typeface="微軟正黑體" panose="020B0604030504040204" pitchFamily="34" charset="-120"/>
                <a:ea typeface="微軟正黑體" panose="020B0604030504040204" pitchFamily="34" charset="-120"/>
                <a:cs typeface="Noto Sans Mono CJK JP Regular"/>
              </a:rPr>
              <a:t>式</a:t>
            </a:r>
            <a:r>
              <a:rPr lang="zh-TW" altLang="en-US" sz="2400" spc="-5" dirty="0">
                <a:latin typeface="微軟正黑體" panose="020B0604030504040204" pitchFamily="34" charset="-120"/>
                <a:ea typeface="微軟正黑體" panose="020B0604030504040204" pitchFamily="34" charset="-120"/>
                <a:cs typeface="Noto Sans Mono CJK JP Regular"/>
              </a:rPr>
              <a:t>使用</a:t>
            </a:r>
            <a:r>
              <a:rPr lang="zh-TW" altLang="en-US" sz="2400" dirty="0">
                <a:latin typeface="微軟正黑體" panose="020B0604030504040204" pitchFamily="34" charset="-120"/>
                <a:ea typeface="微軟正黑體" panose="020B0604030504040204" pitchFamily="34" charset="-120"/>
                <a:cs typeface="Noto Sans Mono CJK JP Regular"/>
              </a:rPr>
              <a:t>特</a:t>
            </a:r>
            <a:r>
              <a:rPr lang="zh-TW" altLang="en-US" sz="2400" spc="-5" dirty="0">
                <a:latin typeface="微軟正黑體" panose="020B0604030504040204" pitchFamily="34" charset="-120"/>
                <a:ea typeface="微軟正黑體" panose="020B0604030504040204" pitchFamily="34" charset="-120"/>
                <a:cs typeface="Noto Sans Mono CJK JP Regular"/>
              </a:rPr>
              <a:t>殊</a:t>
            </a:r>
            <a:r>
              <a:rPr lang="zh-TW" altLang="en-US" sz="2400" dirty="0">
                <a:latin typeface="微軟正黑體" panose="020B0604030504040204" pitchFamily="34" charset="-120"/>
                <a:ea typeface="微軟正黑體" panose="020B0604030504040204" pitchFamily="34" charset="-120"/>
                <a:cs typeface="Noto Sans Mono CJK JP Regular"/>
              </a:rPr>
              <a:t>方</a:t>
            </a:r>
            <a:r>
              <a:rPr lang="zh-TW" altLang="en-US" sz="2400" spc="-5" dirty="0">
                <a:latin typeface="微軟正黑體" panose="020B0604030504040204" pitchFamily="34" charset="-120"/>
                <a:ea typeface="微軟正黑體" panose="020B0604030504040204" pitchFamily="34" charset="-120"/>
                <a:cs typeface="Noto Sans Mono CJK JP Regular"/>
              </a:rPr>
              <a:t>式，</a:t>
            </a:r>
            <a:r>
              <a:rPr lang="zh-TW" altLang="en-US" sz="2400" dirty="0">
                <a:latin typeface="微軟正黑體" panose="020B0604030504040204" pitchFamily="34" charset="-120"/>
                <a:ea typeface="微軟正黑體" panose="020B0604030504040204" pitchFamily="34" charset="-120"/>
                <a:cs typeface="Noto Sans Mono CJK JP Regular"/>
              </a:rPr>
              <a:t>好</a:t>
            </a:r>
            <a:r>
              <a:rPr lang="zh-TW" altLang="en-US" sz="2400" spc="-5" dirty="0">
                <a:latin typeface="微軟正黑體" panose="020B0604030504040204" pitchFamily="34" charset="-120"/>
                <a:ea typeface="微軟正黑體" panose="020B0604030504040204" pitchFamily="34" charset="-120"/>
                <a:cs typeface="Noto Sans Mono CJK JP Regular"/>
              </a:rPr>
              <a:t>處</a:t>
            </a:r>
            <a:r>
              <a:rPr lang="zh-TW" altLang="en-US" sz="2400" dirty="0">
                <a:latin typeface="微軟正黑體" panose="020B0604030504040204" pitchFamily="34" charset="-120"/>
                <a:ea typeface="微軟正黑體" panose="020B0604030504040204" pitchFamily="34" charset="-120"/>
                <a:cs typeface="Noto Sans Mono CJK JP Regular"/>
              </a:rPr>
              <a:t>多</a:t>
            </a:r>
            <a:r>
              <a:rPr lang="zh-TW" altLang="en-US" sz="2400" spc="-5" dirty="0">
                <a:latin typeface="微軟正黑體" panose="020B0604030504040204" pitchFamily="34" charset="-120"/>
                <a:ea typeface="微軟正黑體" panose="020B0604030504040204" pitchFamily="34" charset="-120"/>
                <a:cs typeface="Noto Sans Mono CJK JP Regular"/>
              </a:rPr>
              <a:t>多。</a:t>
            </a:r>
            <a:endParaRPr lang="zh-TW" altLang="en-US" sz="2400" dirty="0">
              <a:latin typeface="微軟正黑體" panose="020B0604030504040204" pitchFamily="34" charset="-120"/>
              <a:ea typeface="微軟正黑體" panose="020B0604030504040204" pitchFamily="34" charset="-120"/>
              <a:cs typeface="Noto Sans Mono CJK JP Regular"/>
            </a:endParaRPr>
          </a:p>
          <a:p>
            <a:pPr marL="559435" lvl="1" indent="-137160">
              <a:lnSpc>
                <a:spcPts val="3000"/>
              </a:lnSpc>
              <a:spcBef>
                <a:spcPts val="600"/>
              </a:spcBef>
              <a:buClr>
                <a:srgbClr val="FE8637"/>
              </a:buClr>
              <a:buSzPct val="78947"/>
              <a:buFont typeface="Arial"/>
              <a:buChar char=""/>
              <a:tabLst>
                <a:tab pos="560070" algn="l"/>
              </a:tabLst>
            </a:pPr>
            <a:r>
              <a:rPr lang="zh-TW" altLang="en-US" sz="2400" spc="-5" dirty="0">
                <a:latin typeface="微軟正黑體" panose="020B0604030504040204" pitchFamily="34" charset="-120"/>
                <a:ea typeface="微軟正黑體" panose="020B0604030504040204" pitchFamily="34" charset="-120"/>
                <a:cs typeface="Noto Sans Mono CJK JP Regular"/>
              </a:rPr>
              <a:t>視覺策</a:t>
            </a:r>
            <a:r>
              <a:rPr lang="zh-TW" altLang="en-US" sz="2400" dirty="0">
                <a:latin typeface="微軟正黑體" panose="020B0604030504040204" pitchFamily="34" charset="-120"/>
                <a:ea typeface="微軟正黑體" panose="020B0604030504040204" pitchFamily="34" charset="-120"/>
                <a:cs typeface="Noto Sans Mono CJK JP Regular"/>
              </a:rPr>
              <a:t>略</a:t>
            </a:r>
            <a:r>
              <a:rPr lang="zh-TW" altLang="en-US" sz="2400" spc="-5" dirty="0">
                <a:latin typeface="微軟正黑體" panose="020B0604030504040204" pitchFamily="34" charset="-120"/>
                <a:ea typeface="微軟正黑體" panose="020B0604030504040204" pitchFamily="34" charset="-120"/>
                <a:cs typeface="Noto Sans Mono CJK JP Regular"/>
              </a:rPr>
              <a:t>一</a:t>
            </a:r>
            <a:r>
              <a:rPr lang="zh-TW" altLang="en-US" sz="2400" dirty="0">
                <a:latin typeface="微軟正黑體" panose="020B0604030504040204" pitchFamily="34" charset="-120"/>
                <a:ea typeface="微軟正黑體" panose="020B0604030504040204" pitchFamily="34" charset="-120"/>
                <a:cs typeface="Noto Sans Mono CJK JP Regular"/>
              </a:rPr>
              <a:t>目</a:t>
            </a:r>
            <a:r>
              <a:rPr lang="zh-TW" altLang="en-US" sz="2400" spc="-5" dirty="0">
                <a:latin typeface="微軟正黑體" panose="020B0604030504040204" pitchFamily="34" charset="-120"/>
                <a:ea typeface="微軟正黑體" panose="020B0604030504040204" pitchFamily="34" charset="-120"/>
                <a:cs typeface="Noto Sans Mono CJK JP Regular"/>
              </a:rPr>
              <a:t>了然</a:t>
            </a:r>
            <a:endParaRPr lang="zh-TW" altLang="en-US" sz="2400" dirty="0">
              <a:latin typeface="微軟正黑體" panose="020B0604030504040204" pitchFamily="34" charset="-120"/>
              <a:ea typeface="微軟正黑體" panose="020B0604030504040204" pitchFamily="34" charset="-120"/>
              <a:cs typeface="Noto Sans Mono CJK JP Regular"/>
            </a:endParaRPr>
          </a:p>
          <a:p>
            <a:pPr marL="559435" marR="234315" lvl="1" indent="-137160" algn="just">
              <a:lnSpc>
                <a:spcPts val="3000"/>
              </a:lnSpc>
              <a:spcBef>
                <a:spcPts val="600"/>
              </a:spcBef>
              <a:buClr>
                <a:srgbClr val="FE8637"/>
              </a:buClr>
              <a:buSzPct val="78947"/>
              <a:buFont typeface="Arial"/>
              <a:buChar char=""/>
              <a:tabLst>
                <a:tab pos="560070" algn="l"/>
              </a:tabLst>
            </a:pPr>
            <a:r>
              <a:rPr lang="zh-TW" altLang="en-US" sz="2400" spc="-5" dirty="0">
                <a:latin typeface="微軟正黑體" panose="020B0604030504040204" pitchFamily="34" charset="-120"/>
                <a:ea typeface="微軟正黑體" panose="020B0604030504040204" pitchFamily="34" charset="-120"/>
                <a:cs typeface="Noto Sans Mono CJK JP Regular"/>
              </a:rPr>
              <a:t>呈現不</a:t>
            </a:r>
            <a:r>
              <a:rPr lang="zh-TW" altLang="en-US" sz="2400" dirty="0">
                <a:latin typeface="微軟正黑體" panose="020B0604030504040204" pitchFamily="34" charset="-120"/>
                <a:ea typeface="微軟正黑體" panose="020B0604030504040204" pitchFamily="34" charset="-120"/>
                <a:cs typeface="Noto Sans Mono CJK JP Regular"/>
              </a:rPr>
              <a:t>能</a:t>
            </a:r>
            <a:r>
              <a:rPr lang="zh-TW" altLang="en-US" sz="2400" spc="-5" dirty="0">
                <a:latin typeface="微軟正黑體" panose="020B0604030504040204" pitchFamily="34" charset="-120"/>
                <a:ea typeface="微軟正黑體" panose="020B0604030504040204" pitchFamily="34" charset="-120"/>
                <a:cs typeface="Noto Sans Mono CJK JP Regular"/>
              </a:rPr>
              <a:t>調</a:t>
            </a:r>
            <a:r>
              <a:rPr lang="zh-TW" altLang="en-US" sz="2400" dirty="0">
                <a:latin typeface="微軟正黑體" panose="020B0604030504040204" pitchFamily="34" charset="-120"/>
                <a:ea typeface="微軟正黑體" panose="020B0604030504040204" pitchFamily="34" charset="-120"/>
                <a:cs typeface="Noto Sans Mono CJK JP Regular"/>
              </a:rPr>
              <a:t>課</a:t>
            </a:r>
            <a:r>
              <a:rPr lang="zh-TW" altLang="en-US" sz="2400" spc="-5" dirty="0">
                <a:latin typeface="微軟正黑體" panose="020B0604030504040204" pitchFamily="34" charset="-120"/>
                <a:ea typeface="微軟正黑體" panose="020B0604030504040204" pitchFamily="34" charset="-120"/>
                <a:cs typeface="Noto Sans Mono CJK JP Regular"/>
              </a:rPr>
              <a:t>的時間</a:t>
            </a:r>
            <a:r>
              <a:rPr lang="zh-TW" altLang="en-US" sz="2400" dirty="0">
                <a:latin typeface="微軟正黑體" panose="020B0604030504040204" pitchFamily="34" charset="-120"/>
                <a:ea typeface="微軟正黑體" panose="020B0604030504040204" pitchFamily="34" charset="-120"/>
                <a:cs typeface="Noto Sans Mono CJK JP Regular"/>
              </a:rPr>
              <a:t>（</a:t>
            </a:r>
            <a:r>
              <a:rPr lang="zh-TW" altLang="en-US" sz="2400" spc="-5" dirty="0">
                <a:latin typeface="微軟正黑體" panose="020B0604030504040204" pitchFamily="34" charset="-120"/>
                <a:ea typeface="微軟正黑體" panose="020B0604030504040204" pitchFamily="34" charset="-120"/>
                <a:cs typeface="Noto Sans Mono CJK JP Regular"/>
              </a:rPr>
              <a:t>一</a:t>
            </a:r>
            <a:r>
              <a:rPr lang="zh-TW" altLang="en-US" sz="2400" dirty="0">
                <a:latin typeface="微軟正黑體" panose="020B0604030504040204" pitchFamily="34" charset="-120"/>
                <a:ea typeface="微軟正黑體" panose="020B0604030504040204" pitchFamily="34" charset="-120"/>
                <a:cs typeface="Noto Sans Mono CJK JP Regular"/>
              </a:rPr>
              <a:t>般</a:t>
            </a:r>
            <a:r>
              <a:rPr lang="zh-TW" altLang="en-US" sz="2400" spc="-5" dirty="0">
                <a:latin typeface="微軟正黑體" panose="020B0604030504040204" pitchFamily="34" charset="-120"/>
                <a:ea typeface="微軟正黑體" panose="020B0604030504040204" pitchFamily="34" charset="-120"/>
                <a:cs typeface="Noto Sans Mono CJK JP Regular"/>
              </a:rPr>
              <a:t>課表無</a:t>
            </a:r>
            <a:r>
              <a:rPr lang="zh-TW" altLang="en-US" sz="2400" dirty="0">
                <a:latin typeface="微軟正黑體" panose="020B0604030504040204" pitchFamily="34" charset="-120"/>
                <a:ea typeface="微軟正黑體" panose="020B0604030504040204" pitchFamily="34" charset="-120"/>
                <a:cs typeface="Noto Sans Mono CJK JP Regular"/>
              </a:rPr>
              <a:t>法</a:t>
            </a:r>
            <a:r>
              <a:rPr lang="zh-TW" altLang="en-US" sz="2400" spc="-5" dirty="0">
                <a:latin typeface="微軟正黑體" panose="020B0604030504040204" pitchFamily="34" charset="-120"/>
                <a:ea typeface="微軟正黑體" panose="020B0604030504040204" pitchFamily="34" charset="-120"/>
                <a:cs typeface="Noto Sans Mono CJK JP Regular"/>
              </a:rPr>
              <a:t>呈</a:t>
            </a:r>
            <a:r>
              <a:rPr lang="zh-TW" altLang="en-US" sz="2400" dirty="0">
                <a:latin typeface="微軟正黑體" panose="020B0604030504040204" pitchFamily="34" charset="-120"/>
                <a:ea typeface="微軟正黑體" panose="020B0604030504040204" pitchFamily="34" charset="-120"/>
                <a:cs typeface="Noto Sans Mono CJK JP Regular"/>
              </a:rPr>
              <a:t>現</a:t>
            </a:r>
            <a:r>
              <a:rPr lang="zh-TW" altLang="en-US" sz="2400" spc="-5" dirty="0">
                <a:latin typeface="微軟正黑體" panose="020B0604030504040204" pitchFamily="34" charset="-120"/>
                <a:ea typeface="微軟正黑體" panose="020B0604030504040204" pitchFamily="34" charset="-120"/>
                <a:cs typeface="Noto Sans Mono CJK JP Regular"/>
              </a:rPr>
              <a:t>，建議</a:t>
            </a:r>
            <a:r>
              <a:rPr lang="zh-TW" altLang="en-US" sz="2400" dirty="0">
                <a:latin typeface="微軟正黑體" panose="020B0604030504040204" pitchFamily="34" charset="-120"/>
                <a:ea typeface="微軟正黑體" panose="020B0604030504040204" pitchFamily="34" charset="-120"/>
                <a:cs typeface="Noto Sans Mono CJK JP Regular"/>
              </a:rPr>
              <a:t>需</a:t>
            </a:r>
            <a:r>
              <a:rPr lang="zh-TW" altLang="en-US" sz="2400" spc="-5" dirty="0">
                <a:latin typeface="微軟正黑體" panose="020B0604030504040204" pitchFamily="34" charset="-120"/>
                <a:ea typeface="微軟正黑體" panose="020B0604030504040204" pitchFamily="34" charset="-120"/>
                <a:cs typeface="Noto Sans Mono CJK JP Regular"/>
              </a:rPr>
              <a:t>讓</a:t>
            </a:r>
            <a:r>
              <a:rPr lang="zh-TW" altLang="en-US" sz="2400" dirty="0">
                <a:latin typeface="微軟正黑體" panose="020B0604030504040204" pitchFamily="34" charset="-120"/>
                <a:ea typeface="微軟正黑體" panose="020B0604030504040204" pitchFamily="34" charset="-120"/>
                <a:cs typeface="Noto Sans Mono CJK JP Regular"/>
              </a:rPr>
              <a:t>該</a:t>
            </a:r>
            <a:r>
              <a:rPr lang="zh-TW" altLang="en-US" sz="2400" spc="-5" dirty="0">
                <a:latin typeface="微軟正黑體" panose="020B0604030504040204" pitchFamily="34" charset="-120"/>
                <a:ea typeface="微軟正黑體" panose="020B0604030504040204" pitchFamily="34" charset="-120"/>
                <a:cs typeface="Noto Sans Mono CJK JP Regular"/>
              </a:rPr>
              <a:t>師瞭解</a:t>
            </a:r>
            <a:r>
              <a:rPr lang="zh-TW" altLang="en-US" sz="2400" dirty="0">
                <a:latin typeface="微軟正黑體" panose="020B0604030504040204" pitchFamily="34" charset="-120"/>
                <a:ea typeface="微軟正黑體" panose="020B0604030504040204" pitchFamily="34" charset="-120"/>
                <a:cs typeface="Noto Sans Mono CJK JP Regular"/>
              </a:rPr>
              <a:t>個</a:t>
            </a:r>
            <a:r>
              <a:rPr lang="zh-TW" altLang="en-US" sz="2400" spc="-5" dirty="0">
                <a:latin typeface="微軟正黑體" panose="020B0604030504040204" pitchFamily="34" charset="-120"/>
                <a:ea typeface="微軟正黑體" panose="020B0604030504040204" pitchFamily="34" charset="-120"/>
                <a:cs typeface="Noto Sans Mono CJK JP Regular"/>
              </a:rPr>
              <a:t>人</a:t>
            </a:r>
            <a:r>
              <a:rPr lang="zh-TW" altLang="en-US" sz="2400" spc="-5" dirty="0" smtClean="0">
                <a:latin typeface="微軟正黑體" panose="020B0604030504040204" pitchFamily="34" charset="-120"/>
                <a:ea typeface="微軟正黑體" panose="020B0604030504040204" pitchFamily="34" charset="-120"/>
                <a:cs typeface="Noto Sans Mono CJK JP Regular"/>
              </a:rPr>
              <a:t>課表</a:t>
            </a:r>
            <a:r>
              <a:rPr lang="zh-TW" altLang="en-US" sz="2400" spc="-5" dirty="0">
                <a:latin typeface="微軟正黑體" panose="020B0604030504040204" pitchFamily="34" charset="-120"/>
                <a:ea typeface="微軟正黑體" panose="020B0604030504040204" pitchFamily="34" charset="-120"/>
                <a:cs typeface="Noto Sans Mono CJK JP Regular"/>
              </a:rPr>
              <a:t>無法</a:t>
            </a:r>
            <a:r>
              <a:rPr lang="zh-TW" altLang="en-US" sz="2400" dirty="0">
                <a:latin typeface="微軟正黑體" panose="020B0604030504040204" pitchFamily="34" charset="-120"/>
                <a:ea typeface="微軟正黑體" panose="020B0604030504040204" pitchFamily="34" charset="-120"/>
                <a:cs typeface="Noto Sans Mono CJK JP Regular"/>
              </a:rPr>
              <a:t>調</a:t>
            </a:r>
            <a:r>
              <a:rPr lang="zh-TW" altLang="en-US" sz="2400" spc="-5" dirty="0">
                <a:latin typeface="微軟正黑體" panose="020B0604030504040204" pitchFamily="34" charset="-120"/>
                <a:ea typeface="微軟正黑體" panose="020B0604030504040204" pitchFamily="34" charset="-120"/>
                <a:cs typeface="Noto Sans Mono CJK JP Regular"/>
              </a:rPr>
              <a:t>課</a:t>
            </a:r>
            <a:r>
              <a:rPr lang="zh-TW" altLang="en-US" sz="2400" dirty="0">
                <a:latin typeface="微軟正黑體" panose="020B0604030504040204" pitchFamily="34" charset="-120"/>
                <a:ea typeface="微軟正黑體" panose="020B0604030504040204" pitchFamily="34" charset="-120"/>
                <a:cs typeface="Noto Sans Mono CJK JP Regular"/>
              </a:rPr>
              <a:t>的</a:t>
            </a:r>
            <a:r>
              <a:rPr lang="zh-TW" altLang="en-US" sz="2400" spc="-5" dirty="0">
                <a:latin typeface="微軟正黑體" panose="020B0604030504040204" pitchFamily="34" charset="-120"/>
                <a:ea typeface="微軟正黑體" panose="020B0604030504040204" pitchFamily="34" charset="-120"/>
                <a:cs typeface="Noto Sans Mono CJK JP Regular"/>
              </a:rPr>
              <a:t>時間，</a:t>
            </a:r>
            <a:r>
              <a:rPr lang="zh-TW" altLang="en-US" sz="2400" dirty="0">
                <a:latin typeface="微軟正黑體" panose="020B0604030504040204" pitchFamily="34" charset="-120"/>
                <a:ea typeface="微軟正黑體" panose="020B0604030504040204" pitchFamily="34" charset="-120"/>
                <a:cs typeface="Noto Sans Mono CJK JP Regular"/>
              </a:rPr>
              <a:t>例</a:t>
            </a:r>
            <a:r>
              <a:rPr lang="zh-TW" altLang="en-US" sz="2400" spc="-5" dirty="0">
                <a:latin typeface="微軟正黑體" panose="020B0604030504040204" pitchFamily="34" charset="-120"/>
                <a:ea typeface="微軟正黑體" panose="020B0604030504040204" pitchFamily="34" charset="-120"/>
                <a:cs typeface="Noto Sans Mono CJK JP Regular"/>
              </a:rPr>
              <a:t>如</a:t>
            </a:r>
            <a:r>
              <a:rPr lang="zh-TW" altLang="en-US" sz="2400" dirty="0">
                <a:latin typeface="微軟正黑體" panose="020B0604030504040204" pitchFamily="34" charset="-120"/>
                <a:ea typeface="微軟正黑體" panose="020B0604030504040204" pitchFamily="34" charset="-120"/>
                <a:cs typeface="Noto Sans Mono CJK JP Regular"/>
              </a:rPr>
              <a:t>：</a:t>
            </a:r>
            <a:r>
              <a:rPr lang="zh-TW" altLang="en-US" sz="2400" spc="-5" dirty="0">
                <a:latin typeface="微軟正黑體" panose="020B0604030504040204" pitchFamily="34" charset="-120"/>
                <a:ea typeface="微軟正黑體" panose="020B0604030504040204" pitchFamily="34" charset="-120"/>
                <a:cs typeface="Noto Sans Mono CJK JP Regular"/>
              </a:rPr>
              <a:t>兼輔老</a:t>
            </a:r>
            <a:r>
              <a:rPr lang="zh-TW" altLang="en-US" sz="2400" dirty="0">
                <a:latin typeface="微軟正黑體" panose="020B0604030504040204" pitchFamily="34" charset="-120"/>
                <a:ea typeface="微軟正黑體" panose="020B0604030504040204" pitchFamily="34" charset="-120"/>
                <a:cs typeface="Noto Sans Mono CJK JP Regular"/>
              </a:rPr>
              <a:t>師</a:t>
            </a:r>
            <a:r>
              <a:rPr lang="zh-TW" altLang="en-US" sz="2400" spc="-5" dirty="0">
                <a:latin typeface="微軟正黑體" panose="020B0604030504040204" pitchFamily="34" charset="-120"/>
                <a:ea typeface="微軟正黑體" panose="020B0604030504040204" pitchFamily="34" charset="-120"/>
                <a:cs typeface="Noto Sans Mono CJK JP Regular"/>
              </a:rPr>
              <a:t>不</a:t>
            </a:r>
            <a:r>
              <a:rPr lang="zh-TW" altLang="en-US" sz="2400" dirty="0">
                <a:latin typeface="微軟正黑體" panose="020B0604030504040204" pitchFamily="34" charset="-120"/>
                <a:ea typeface="微軟正黑體" panose="020B0604030504040204" pitchFamily="34" charset="-120"/>
                <a:cs typeface="Noto Sans Mono CJK JP Regular"/>
              </a:rPr>
              <a:t>排</a:t>
            </a:r>
            <a:r>
              <a:rPr lang="zh-TW" altLang="en-US" sz="2400" spc="-5" dirty="0">
                <a:latin typeface="微軟正黑體" panose="020B0604030504040204" pitchFamily="34" charset="-120"/>
                <a:ea typeface="微軟正黑體" panose="020B0604030504040204" pitchFamily="34" charset="-120"/>
                <a:cs typeface="Noto Sans Mono CJK JP Regular"/>
              </a:rPr>
              <a:t>課時間</a:t>
            </a:r>
            <a:r>
              <a:rPr lang="en-US" altLang="zh-TW" sz="2400" dirty="0">
                <a:latin typeface="微軟正黑體" panose="020B0604030504040204" pitchFamily="34" charset="-120"/>
                <a:ea typeface="微軟正黑體" panose="020B0604030504040204" pitchFamily="34" charset="-120"/>
                <a:cs typeface="Noto Sans Mono CJK JP Regular"/>
              </a:rPr>
              <a:t>…</a:t>
            </a:r>
            <a:r>
              <a:rPr lang="zh-TW" altLang="en-US" sz="2400" spc="-5" dirty="0">
                <a:latin typeface="微軟正黑體" panose="020B0604030504040204" pitchFamily="34" charset="-120"/>
                <a:ea typeface="微軟正黑體" panose="020B0604030504040204" pitchFamily="34" charset="-120"/>
                <a:cs typeface="Noto Sans Mono CJK JP Regular"/>
              </a:rPr>
              <a:t>等）</a:t>
            </a:r>
            <a:endParaRPr lang="zh-TW" altLang="en-US" sz="2400" dirty="0">
              <a:latin typeface="微軟正黑體" panose="020B0604030504040204" pitchFamily="34" charset="-120"/>
              <a:ea typeface="微軟正黑體" panose="020B0604030504040204" pitchFamily="34" charset="-120"/>
              <a:cs typeface="Noto Sans Mono CJK JP Regular"/>
            </a:endParaRPr>
          </a:p>
          <a:p>
            <a:pPr marL="559435" marR="234315" lvl="1" indent="-137160" algn="just">
              <a:lnSpc>
                <a:spcPts val="3000"/>
              </a:lnSpc>
              <a:spcBef>
                <a:spcPts val="600"/>
              </a:spcBef>
              <a:buClr>
                <a:srgbClr val="FE8637"/>
              </a:buClr>
              <a:buSzPct val="78947"/>
              <a:buFont typeface="Arial"/>
              <a:buChar char=""/>
              <a:tabLst>
                <a:tab pos="560070" algn="l"/>
              </a:tabLst>
            </a:pPr>
            <a:r>
              <a:rPr lang="zh-TW" altLang="en-US" sz="2400" spc="-5" dirty="0">
                <a:latin typeface="微軟正黑體" panose="020B0604030504040204" pitchFamily="34" charset="-120"/>
                <a:ea typeface="微軟正黑體" panose="020B0604030504040204" pitchFamily="34" charset="-120"/>
                <a:cs typeface="Noto Sans Mono CJK JP Regular"/>
              </a:rPr>
              <a:t>資源班</a:t>
            </a:r>
            <a:r>
              <a:rPr lang="zh-TW" altLang="en-US" sz="2400" dirty="0">
                <a:latin typeface="微軟正黑體" panose="020B0604030504040204" pitchFamily="34" charset="-120"/>
                <a:ea typeface="微軟正黑體" panose="020B0604030504040204" pitchFamily="34" charset="-120"/>
                <a:cs typeface="Noto Sans Mono CJK JP Regular"/>
              </a:rPr>
              <a:t>課</a:t>
            </a:r>
            <a:r>
              <a:rPr lang="zh-TW" altLang="en-US" sz="2400" spc="-5" dirty="0">
                <a:latin typeface="微軟正黑體" panose="020B0604030504040204" pitchFamily="34" charset="-120"/>
                <a:ea typeface="微軟正黑體" panose="020B0604030504040204" pitchFamily="34" charset="-120"/>
                <a:cs typeface="Noto Sans Mono CJK JP Regular"/>
              </a:rPr>
              <a:t>程</a:t>
            </a:r>
            <a:r>
              <a:rPr lang="zh-TW" altLang="en-US" sz="2400" dirty="0">
                <a:latin typeface="微軟正黑體" panose="020B0604030504040204" pitchFamily="34" charset="-120"/>
                <a:ea typeface="微軟正黑體" panose="020B0604030504040204" pitchFamily="34" charset="-120"/>
                <a:cs typeface="Noto Sans Mono CJK JP Regular"/>
              </a:rPr>
              <a:t>被</a:t>
            </a:r>
            <a:r>
              <a:rPr lang="zh-TW" altLang="en-US" sz="2400" spc="-5" dirty="0">
                <a:latin typeface="微軟正黑體" panose="020B0604030504040204" pitchFamily="34" charset="-120"/>
                <a:ea typeface="微軟正黑體" panose="020B0604030504040204" pitchFamily="34" charset="-120"/>
                <a:cs typeface="Noto Sans Mono CJK JP Regular"/>
              </a:rPr>
              <a:t>動到馬</a:t>
            </a:r>
            <a:r>
              <a:rPr lang="zh-TW" altLang="en-US" sz="2400" dirty="0">
                <a:latin typeface="微軟正黑體" panose="020B0604030504040204" pitchFamily="34" charset="-120"/>
                <a:ea typeface="微軟正黑體" panose="020B0604030504040204" pitchFamily="34" charset="-120"/>
                <a:cs typeface="Noto Sans Mono CJK JP Regular"/>
              </a:rPr>
              <a:t>上</a:t>
            </a:r>
            <a:r>
              <a:rPr lang="zh-TW" altLang="en-US" sz="2400" spc="-5" dirty="0">
                <a:latin typeface="微軟正黑體" panose="020B0604030504040204" pitchFamily="34" charset="-120"/>
                <a:ea typeface="微軟正黑體" panose="020B0604030504040204" pitchFamily="34" charset="-120"/>
                <a:cs typeface="Noto Sans Mono CJK JP Regular"/>
              </a:rPr>
              <a:t>就</a:t>
            </a:r>
            <a:r>
              <a:rPr lang="zh-TW" altLang="en-US" sz="2400" dirty="0">
                <a:latin typeface="微軟正黑體" panose="020B0604030504040204" pitchFamily="34" charset="-120"/>
                <a:ea typeface="微軟正黑體" panose="020B0604030504040204" pitchFamily="34" charset="-120"/>
                <a:cs typeface="Noto Sans Mono CJK JP Regular"/>
              </a:rPr>
              <a:t>知</a:t>
            </a:r>
            <a:r>
              <a:rPr lang="zh-TW" altLang="en-US" sz="2400" spc="-5" dirty="0">
                <a:latin typeface="微軟正黑體" panose="020B0604030504040204" pitchFamily="34" charset="-120"/>
                <a:ea typeface="微軟正黑體" panose="020B0604030504040204" pitchFamily="34" charset="-120"/>
                <a:cs typeface="Noto Sans Mono CJK JP Regular"/>
              </a:rPr>
              <a:t>道（有</a:t>
            </a:r>
            <a:r>
              <a:rPr lang="zh-TW" altLang="en-US" sz="2400" dirty="0">
                <a:latin typeface="微軟正黑體" panose="020B0604030504040204" pitchFamily="34" charset="-120"/>
                <a:ea typeface="微軟正黑體" panose="020B0604030504040204" pitchFamily="34" charset="-120"/>
                <a:cs typeface="Noto Sans Mono CJK JP Regular"/>
              </a:rPr>
              <a:t>的</a:t>
            </a:r>
            <a:r>
              <a:rPr lang="zh-TW" altLang="en-US" sz="2400" spc="-5" dirty="0">
                <a:latin typeface="微軟正黑體" panose="020B0604030504040204" pitchFamily="34" charset="-120"/>
                <a:ea typeface="微軟正黑體" panose="020B0604030504040204" pitchFamily="34" charset="-120"/>
                <a:cs typeface="Noto Sans Mono CJK JP Regular"/>
              </a:rPr>
              <a:t>學</a:t>
            </a:r>
            <a:r>
              <a:rPr lang="zh-TW" altLang="en-US" sz="2400" dirty="0">
                <a:latin typeface="微軟正黑體" panose="020B0604030504040204" pitchFamily="34" charset="-120"/>
                <a:ea typeface="微軟正黑體" panose="020B0604030504040204" pitchFamily="34" charset="-120"/>
                <a:cs typeface="Noto Sans Mono CJK JP Regular"/>
              </a:rPr>
              <a:t>校</a:t>
            </a:r>
            <a:r>
              <a:rPr lang="zh-TW" altLang="en-US" sz="2400" spc="-5" dirty="0">
                <a:latin typeface="微軟正黑體" panose="020B0604030504040204" pitchFamily="34" charset="-120"/>
                <a:ea typeface="微軟正黑體" panose="020B0604030504040204" pitchFamily="34" charset="-120"/>
                <a:cs typeface="Noto Sans Mono CJK JP Regular"/>
              </a:rPr>
              <a:t>將配合</a:t>
            </a:r>
            <a:r>
              <a:rPr lang="zh-TW" altLang="en-US" sz="2400" dirty="0">
                <a:latin typeface="微軟正黑體" panose="020B0604030504040204" pitchFamily="34" charset="-120"/>
                <a:ea typeface="微軟正黑體" panose="020B0604030504040204" pitchFamily="34" charset="-120"/>
                <a:cs typeface="Noto Sans Mono CJK JP Regular"/>
              </a:rPr>
              <a:t>排</a:t>
            </a:r>
            <a:r>
              <a:rPr lang="zh-TW" altLang="en-US" sz="2400" spc="-5" dirty="0">
                <a:latin typeface="微軟正黑體" panose="020B0604030504040204" pitchFamily="34" charset="-120"/>
                <a:ea typeface="微軟正黑體" panose="020B0604030504040204" pitchFamily="34" charset="-120"/>
                <a:cs typeface="Noto Sans Mono CJK JP Regular"/>
              </a:rPr>
              <a:t>課</a:t>
            </a:r>
            <a:r>
              <a:rPr lang="zh-TW" altLang="en-US" sz="2400" dirty="0">
                <a:latin typeface="微軟正黑體" panose="020B0604030504040204" pitchFamily="34" charset="-120"/>
                <a:ea typeface="微軟正黑體" panose="020B0604030504040204" pitchFamily="34" charset="-120"/>
                <a:cs typeface="Noto Sans Mono CJK JP Regular"/>
              </a:rPr>
              <a:t>的</a:t>
            </a:r>
            <a:r>
              <a:rPr lang="zh-TW" altLang="en-US" sz="2400" spc="-5" dirty="0">
                <a:latin typeface="微軟正黑體" panose="020B0604030504040204" pitchFamily="34" charset="-120"/>
                <a:ea typeface="微軟正黑體" panose="020B0604030504040204" pitchFamily="34" charset="-120"/>
                <a:cs typeface="Noto Sans Mono CJK JP Regular"/>
              </a:rPr>
              <a:t>班級課</a:t>
            </a:r>
            <a:r>
              <a:rPr lang="zh-TW" altLang="en-US" sz="2400" dirty="0">
                <a:latin typeface="微軟正黑體" panose="020B0604030504040204" pitchFamily="34" charset="-120"/>
                <a:ea typeface="微軟正黑體" panose="020B0604030504040204" pitchFamily="34" charset="-120"/>
                <a:cs typeface="Noto Sans Mono CJK JP Regular"/>
              </a:rPr>
              <a:t>表</a:t>
            </a:r>
            <a:r>
              <a:rPr lang="zh-TW" altLang="en-US" sz="2400" spc="-5" dirty="0">
                <a:latin typeface="微軟正黑體" panose="020B0604030504040204" pitchFamily="34" charset="-120"/>
                <a:ea typeface="微軟正黑體" panose="020B0604030504040204" pitchFamily="34" charset="-120"/>
                <a:cs typeface="Noto Sans Mono CJK JP Regular"/>
              </a:rPr>
              <a:t>直接 輸入「</a:t>
            </a:r>
            <a:r>
              <a:rPr lang="zh-TW" altLang="en-US" sz="2400" dirty="0">
                <a:latin typeface="微軟正黑體" panose="020B0604030504040204" pitchFamily="34" charset="-120"/>
                <a:ea typeface="微軟正黑體" panose="020B0604030504040204" pitchFamily="34" charset="-120"/>
                <a:cs typeface="Noto Sans Mono CJK JP Regular"/>
              </a:rPr>
              <a:t>國</a:t>
            </a:r>
            <a:r>
              <a:rPr lang="zh-TW" altLang="en-US" sz="2400" spc="-5" dirty="0">
                <a:latin typeface="微軟正黑體" panose="020B0604030504040204" pitchFamily="34" charset="-120"/>
                <a:ea typeface="微軟正黑體" panose="020B0604030504040204" pitchFamily="34" charset="-120"/>
                <a:cs typeface="Noto Sans Mono CJK JP Regular"/>
              </a:rPr>
              <a:t>語</a:t>
            </a:r>
            <a:r>
              <a:rPr lang="zh-TW" altLang="en-US" sz="2400" dirty="0">
                <a:latin typeface="微軟正黑體" panose="020B0604030504040204" pitchFamily="34" charset="-120"/>
                <a:ea typeface="微軟正黑體" panose="020B0604030504040204" pitchFamily="34" charset="-120"/>
                <a:cs typeface="Noto Sans Mono CJK JP Regular"/>
              </a:rPr>
              <a:t>」</a:t>
            </a:r>
            <a:r>
              <a:rPr lang="zh-TW" altLang="en-US" sz="2400" spc="-5" dirty="0">
                <a:latin typeface="微軟正黑體" panose="020B0604030504040204" pitchFamily="34" charset="-120"/>
                <a:ea typeface="微軟正黑體" panose="020B0604030504040204" pitchFamily="34" charset="-120"/>
                <a:cs typeface="Noto Sans Mono CJK JP Regular"/>
              </a:rPr>
              <a:t>、「數</a:t>
            </a:r>
            <a:r>
              <a:rPr lang="zh-TW" altLang="en-US" sz="2400" dirty="0">
                <a:latin typeface="微軟正黑體" panose="020B0604030504040204" pitchFamily="34" charset="-120"/>
                <a:ea typeface="微軟正黑體" panose="020B0604030504040204" pitchFamily="34" charset="-120"/>
                <a:cs typeface="Noto Sans Mono CJK JP Regular"/>
              </a:rPr>
              <a:t>學</a:t>
            </a:r>
            <a:r>
              <a:rPr lang="zh-TW" altLang="en-US" sz="2400" spc="-5" dirty="0">
                <a:latin typeface="微軟正黑體" panose="020B0604030504040204" pitchFamily="34" charset="-120"/>
                <a:ea typeface="微軟正黑體" panose="020B0604030504040204" pitchFamily="34" charset="-120"/>
                <a:cs typeface="Noto Sans Mono CJK JP Regular"/>
              </a:rPr>
              <a:t>」</a:t>
            </a:r>
            <a:r>
              <a:rPr lang="zh-TW" altLang="en-US" sz="2400" dirty="0">
                <a:latin typeface="微軟正黑體" panose="020B0604030504040204" pitchFamily="34" charset="-120"/>
                <a:ea typeface="微軟正黑體" panose="020B0604030504040204" pitchFamily="34" charset="-120"/>
                <a:cs typeface="Noto Sans Mono CJK JP Regular"/>
              </a:rPr>
              <a:t>或</a:t>
            </a:r>
            <a:r>
              <a:rPr lang="zh-TW" altLang="en-US" sz="2400" spc="-5" dirty="0">
                <a:latin typeface="微軟正黑體" panose="020B0604030504040204" pitchFamily="34" charset="-120"/>
                <a:ea typeface="微軟正黑體" panose="020B0604030504040204" pitchFamily="34" charset="-120"/>
                <a:cs typeface="Noto Sans Mono CJK JP Regular"/>
              </a:rPr>
              <a:t>其他一</a:t>
            </a:r>
            <a:r>
              <a:rPr lang="zh-TW" altLang="en-US" sz="2400" dirty="0">
                <a:latin typeface="微軟正黑體" panose="020B0604030504040204" pitchFamily="34" charset="-120"/>
                <a:ea typeface="微軟正黑體" panose="020B0604030504040204" pitchFamily="34" charset="-120"/>
                <a:cs typeface="Noto Sans Mono CJK JP Regular"/>
              </a:rPr>
              <a:t>定</a:t>
            </a:r>
            <a:r>
              <a:rPr lang="zh-TW" altLang="en-US" sz="2400" spc="-5" dirty="0">
                <a:latin typeface="微軟正黑體" panose="020B0604030504040204" pitchFamily="34" charset="-120"/>
                <a:ea typeface="微軟正黑體" panose="020B0604030504040204" pitchFamily="34" charset="-120"/>
                <a:cs typeface="Noto Sans Mono CJK JP Regular"/>
              </a:rPr>
              <a:t>得</a:t>
            </a:r>
            <a:r>
              <a:rPr lang="zh-TW" altLang="en-US" sz="2400" dirty="0">
                <a:latin typeface="微軟正黑體" panose="020B0604030504040204" pitchFamily="34" charset="-120"/>
                <a:ea typeface="微軟正黑體" panose="020B0604030504040204" pitchFamily="34" charset="-120"/>
                <a:cs typeface="Noto Sans Mono CJK JP Regular"/>
              </a:rPr>
              <a:t>配</a:t>
            </a:r>
            <a:r>
              <a:rPr lang="zh-TW" altLang="en-US" sz="2400" spc="-5" dirty="0">
                <a:latin typeface="微軟正黑體" panose="020B0604030504040204" pitchFamily="34" charset="-120"/>
                <a:ea typeface="微軟正黑體" panose="020B0604030504040204" pitchFamily="34" charset="-120"/>
                <a:cs typeface="Noto Sans Mono CJK JP Regular"/>
              </a:rPr>
              <a:t>合的科</a:t>
            </a:r>
            <a:r>
              <a:rPr lang="zh-TW" altLang="en-US" sz="2400" dirty="0">
                <a:latin typeface="微軟正黑體" panose="020B0604030504040204" pitchFamily="34" charset="-120"/>
                <a:ea typeface="微軟正黑體" panose="020B0604030504040204" pitchFamily="34" charset="-120"/>
                <a:cs typeface="Noto Sans Mono CJK JP Regular"/>
              </a:rPr>
              <a:t>目</a:t>
            </a:r>
            <a:r>
              <a:rPr lang="zh-TW" altLang="en-US" sz="2400" spc="-5" dirty="0">
                <a:latin typeface="微軟正黑體" panose="020B0604030504040204" pitchFamily="34" charset="-120"/>
                <a:ea typeface="微軟正黑體" panose="020B0604030504040204" pitchFamily="34" charset="-120"/>
                <a:cs typeface="Noto Sans Mono CJK JP Regular"/>
              </a:rPr>
              <a:t>。</a:t>
            </a:r>
            <a:r>
              <a:rPr lang="zh-TW" altLang="en-US" sz="2400" dirty="0">
                <a:latin typeface="微軟正黑體" panose="020B0604030504040204" pitchFamily="34" charset="-120"/>
                <a:ea typeface="微軟正黑體" panose="020B0604030504040204" pitchFamily="34" charset="-120"/>
                <a:cs typeface="Noto Sans Mono CJK JP Regular"/>
              </a:rPr>
              <a:t>有</a:t>
            </a:r>
            <a:r>
              <a:rPr lang="zh-TW" altLang="en-US" sz="2400" spc="-5" dirty="0">
                <a:latin typeface="微軟正黑體" panose="020B0604030504040204" pitchFamily="34" charset="-120"/>
                <a:ea typeface="微軟正黑體" panose="020B0604030504040204" pitchFamily="34" charset="-120"/>
                <a:cs typeface="Noto Sans Mono CJK JP Regular"/>
              </a:rPr>
              <a:t>的學校</a:t>
            </a:r>
            <a:r>
              <a:rPr lang="zh-TW" altLang="en-US" sz="2400" dirty="0">
                <a:latin typeface="微軟正黑體" panose="020B0604030504040204" pitchFamily="34" charset="-120"/>
                <a:ea typeface="微軟正黑體" panose="020B0604030504040204" pitchFamily="34" charset="-120"/>
                <a:cs typeface="Noto Sans Mono CJK JP Regular"/>
              </a:rPr>
              <a:t>則</a:t>
            </a:r>
            <a:r>
              <a:rPr lang="zh-TW" altLang="en-US" sz="2400" spc="-5" dirty="0">
                <a:latin typeface="微軟正黑體" panose="020B0604030504040204" pitchFamily="34" charset="-120"/>
                <a:ea typeface="微軟正黑體" panose="020B0604030504040204" pitchFamily="34" charset="-120"/>
                <a:cs typeface="Noto Sans Mono CJK JP Regular"/>
              </a:rPr>
              <a:t>無。 建議上</a:t>
            </a:r>
            <a:r>
              <a:rPr lang="zh-TW" altLang="en-US" sz="2400" dirty="0">
                <a:latin typeface="微軟正黑體" panose="020B0604030504040204" pitchFamily="34" charset="-120"/>
                <a:ea typeface="微軟正黑體" panose="020B0604030504040204" pitchFamily="34" charset="-120"/>
                <a:cs typeface="Noto Sans Mono CJK JP Regular"/>
              </a:rPr>
              <a:t>述</a:t>
            </a:r>
            <a:r>
              <a:rPr lang="zh-TW" altLang="en-US" sz="2400" spc="-5" dirty="0">
                <a:latin typeface="微軟正黑體" panose="020B0604030504040204" pitchFamily="34" charset="-120"/>
                <a:ea typeface="微軟正黑體" panose="020B0604030504040204" pitchFamily="34" charset="-120"/>
                <a:cs typeface="Noto Sans Mono CJK JP Regular"/>
              </a:rPr>
              <a:t>學</a:t>
            </a:r>
            <a:r>
              <a:rPr lang="zh-TW" altLang="en-US" sz="2400" dirty="0">
                <a:latin typeface="微軟正黑體" panose="020B0604030504040204" pitchFamily="34" charset="-120"/>
                <a:ea typeface="微軟正黑體" panose="020B0604030504040204" pitchFamily="34" charset="-120"/>
                <a:cs typeface="Noto Sans Mono CJK JP Regular"/>
              </a:rPr>
              <a:t>校</a:t>
            </a:r>
            <a:r>
              <a:rPr lang="zh-TW" altLang="en-US" sz="2400" spc="-5" dirty="0">
                <a:latin typeface="微軟正黑體" panose="020B0604030504040204" pitchFamily="34" charset="-120"/>
                <a:ea typeface="微軟正黑體" panose="020B0604030504040204" pitchFamily="34" charset="-120"/>
                <a:cs typeface="Noto Sans Mono CJK JP Regular"/>
              </a:rPr>
              <a:t>如只呈</a:t>
            </a:r>
            <a:r>
              <a:rPr lang="zh-TW" altLang="en-US" sz="2400" dirty="0">
                <a:latin typeface="微軟正黑體" panose="020B0604030504040204" pitchFamily="34" charset="-120"/>
                <a:ea typeface="微軟正黑體" panose="020B0604030504040204" pitchFamily="34" charset="-120"/>
                <a:cs typeface="Noto Sans Mono CJK JP Regular"/>
              </a:rPr>
              <a:t>現</a:t>
            </a:r>
            <a:r>
              <a:rPr lang="zh-TW" altLang="en-US" sz="2400" spc="-5" dirty="0">
                <a:latin typeface="微軟正黑體" panose="020B0604030504040204" pitchFamily="34" charset="-120"/>
                <a:ea typeface="微軟正黑體" panose="020B0604030504040204" pitchFamily="34" charset="-120"/>
                <a:cs typeface="Noto Sans Mono CJK JP Regular"/>
              </a:rPr>
              <a:t>一</a:t>
            </a:r>
            <a:r>
              <a:rPr lang="zh-TW" altLang="en-US" sz="2400" dirty="0">
                <a:latin typeface="微軟正黑體" panose="020B0604030504040204" pitchFamily="34" charset="-120"/>
                <a:ea typeface="微軟正黑體" panose="020B0604030504040204" pitchFamily="34" charset="-120"/>
                <a:cs typeface="Noto Sans Mono CJK JP Regular"/>
              </a:rPr>
              <a:t>般</a:t>
            </a:r>
            <a:r>
              <a:rPr lang="zh-TW" altLang="en-US" sz="2400" spc="-5" dirty="0">
                <a:latin typeface="微軟正黑體" panose="020B0604030504040204" pitchFamily="34" charset="-120"/>
                <a:ea typeface="微軟正黑體" panose="020B0604030504040204" pitchFamily="34" charset="-120"/>
                <a:cs typeface="Noto Sans Mono CJK JP Regular"/>
              </a:rPr>
              <a:t>課表，</a:t>
            </a:r>
            <a:r>
              <a:rPr lang="zh-TW" altLang="en-US" sz="2400" dirty="0">
                <a:latin typeface="微軟正黑體" panose="020B0604030504040204" pitchFamily="34" charset="-120"/>
                <a:ea typeface="微軟正黑體" panose="020B0604030504040204" pitchFamily="34" charset="-120"/>
                <a:cs typeface="Noto Sans Mono CJK JP Regular"/>
              </a:rPr>
              <a:t>一</a:t>
            </a:r>
            <a:r>
              <a:rPr lang="zh-TW" altLang="en-US" sz="2400" spc="-5" dirty="0">
                <a:latin typeface="微軟正黑體" panose="020B0604030504040204" pitchFamily="34" charset="-120"/>
                <a:ea typeface="微軟正黑體" panose="020B0604030504040204" pitchFamily="34" charset="-120"/>
                <a:cs typeface="Noto Sans Mono CJK JP Regular"/>
              </a:rPr>
              <a:t>定</a:t>
            </a:r>
            <a:r>
              <a:rPr lang="zh-TW" altLang="en-US" sz="2400" dirty="0">
                <a:latin typeface="微軟正黑體" panose="020B0604030504040204" pitchFamily="34" charset="-120"/>
                <a:ea typeface="微軟正黑體" panose="020B0604030504040204" pitchFamily="34" charset="-120"/>
                <a:cs typeface="Noto Sans Mono CJK JP Regular"/>
              </a:rPr>
              <a:t>要</a:t>
            </a:r>
            <a:r>
              <a:rPr lang="zh-TW" altLang="en-US" sz="2400" spc="-5" dirty="0">
                <a:latin typeface="微軟正黑體" panose="020B0604030504040204" pitchFamily="34" charset="-120"/>
                <a:ea typeface="微軟正黑體" panose="020B0604030504040204" pitchFamily="34" charset="-120"/>
                <a:cs typeface="Noto Sans Mono CJK JP Regular"/>
              </a:rPr>
              <a:t>附上資</a:t>
            </a:r>
            <a:r>
              <a:rPr lang="zh-TW" altLang="en-US" sz="2400" dirty="0">
                <a:latin typeface="微軟正黑體" panose="020B0604030504040204" pitchFamily="34" charset="-120"/>
                <a:ea typeface="微軟正黑體" panose="020B0604030504040204" pitchFamily="34" charset="-120"/>
                <a:cs typeface="Noto Sans Mono CJK JP Regular"/>
              </a:rPr>
              <a:t>源</a:t>
            </a:r>
            <a:r>
              <a:rPr lang="zh-TW" altLang="en-US" sz="2400" spc="-5" dirty="0">
                <a:latin typeface="微軟正黑體" panose="020B0604030504040204" pitchFamily="34" charset="-120"/>
                <a:ea typeface="微軟正黑體" panose="020B0604030504040204" pitchFamily="34" charset="-120"/>
                <a:cs typeface="Noto Sans Mono CJK JP Regular"/>
              </a:rPr>
              <a:t>班</a:t>
            </a:r>
            <a:r>
              <a:rPr lang="zh-TW" altLang="en-US" sz="2400" dirty="0">
                <a:latin typeface="微軟正黑體" panose="020B0604030504040204" pitchFamily="34" charset="-120"/>
                <a:ea typeface="微軟正黑體" panose="020B0604030504040204" pitchFamily="34" charset="-120"/>
                <a:cs typeface="Noto Sans Mono CJK JP Regular"/>
              </a:rPr>
              <a:t>課</a:t>
            </a:r>
            <a:r>
              <a:rPr lang="zh-TW" altLang="en-US" sz="2400" spc="-5" dirty="0">
                <a:latin typeface="微軟正黑體" panose="020B0604030504040204" pitchFamily="34" charset="-120"/>
                <a:ea typeface="微軟正黑體" panose="020B0604030504040204" pitchFamily="34" charset="-120"/>
                <a:cs typeface="Noto Sans Mono CJK JP Regular"/>
              </a:rPr>
              <a:t>表，否</a:t>
            </a:r>
            <a:r>
              <a:rPr lang="zh-TW" altLang="en-US" sz="2400" dirty="0">
                <a:latin typeface="微軟正黑體" panose="020B0604030504040204" pitchFamily="34" charset="-120"/>
                <a:ea typeface="微軟正黑體" panose="020B0604030504040204" pitchFamily="34" charset="-120"/>
                <a:cs typeface="Noto Sans Mono CJK JP Regular"/>
              </a:rPr>
              <a:t>則</a:t>
            </a:r>
            <a:r>
              <a:rPr lang="zh-TW" altLang="en-US" sz="2400" spc="-5" dirty="0">
                <a:latin typeface="微軟正黑體" panose="020B0604030504040204" pitchFamily="34" charset="-120"/>
                <a:ea typeface="微軟正黑體" panose="020B0604030504040204" pitchFamily="34" charset="-120"/>
                <a:cs typeface="Noto Sans Mono CJK JP Regular"/>
              </a:rPr>
              <a:t>導師 並不清</a:t>
            </a:r>
            <a:r>
              <a:rPr lang="zh-TW" altLang="en-US" sz="2400" dirty="0">
                <a:latin typeface="微軟正黑體" panose="020B0604030504040204" pitchFamily="34" charset="-120"/>
                <a:ea typeface="微軟正黑體" panose="020B0604030504040204" pitchFamily="34" charset="-120"/>
                <a:cs typeface="Noto Sans Mono CJK JP Regular"/>
              </a:rPr>
              <a:t>楚</a:t>
            </a:r>
            <a:r>
              <a:rPr lang="zh-TW" altLang="en-US" sz="2400" spc="-5" dirty="0">
                <a:latin typeface="微軟正黑體" panose="020B0604030504040204" pitchFamily="34" charset="-120"/>
                <a:ea typeface="微軟正黑體" panose="020B0604030504040204" pitchFamily="34" charset="-120"/>
                <a:cs typeface="Noto Sans Mono CJK JP Regular"/>
              </a:rPr>
              <a:t>需</a:t>
            </a:r>
            <a:r>
              <a:rPr lang="zh-TW" altLang="en-US" sz="2400" dirty="0">
                <a:latin typeface="微軟正黑體" panose="020B0604030504040204" pitchFamily="34" charset="-120"/>
                <a:ea typeface="微軟正黑體" panose="020B0604030504040204" pitchFamily="34" charset="-120"/>
                <a:cs typeface="Noto Sans Mono CJK JP Regular"/>
              </a:rPr>
              <a:t>要</a:t>
            </a:r>
            <a:r>
              <a:rPr lang="zh-TW" altLang="en-US" sz="2400" spc="-5" dirty="0">
                <a:latin typeface="微軟正黑體" panose="020B0604030504040204" pitchFamily="34" charset="-120"/>
                <a:ea typeface="微軟正黑體" panose="020B0604030504040204" pitchFamily="34" charset="-120"/>
                <a:cs typeface="Noto Sans Mono CJK JP Regular"/>
              </a:rPr>
              <a:t>配合資</a:t>
            </a:r>
            <a:r>
              <a:rPr lang="zh-TW" altLang="en-US" sz="2400" dirty="0">
                <a:latin typeface="微軟正黑體" panose="020B0604030504040204" pitchFamily="34" charset="-120"/>
                <a:ea typeface="微軟正黑體" panose="020B0604030504040204" pitchFamily="34" charset="-120"/>
                <a:cs typeface="Noto Sans Mono CJK JP Regular"/>
              </a:rPr>
              <a:t>源</a:t>
            </a:r>
            <a:r>
              <a:rPr lang="zh-TW" altLang="en-US" sz="2400" spc="-5" dirty="0">
                <a:latin typeface="微軟正黑體" panose="020B0604030504040204" pitchFamily="34" charset="-120"/>
                <a:ea typeface="微軟正黑體" panose="020B0604030504040204" pitchFamily="34" charset="-120"/>
                <a:cs typeface="Noto Sans Mono CJK JP Regular"/>
              </a:rPr>
              <a:t>班</a:t>
            </a:r>
            <a:r>
              <a:rPr lang="zh-TW" altLang="en-US" sz="2400" dirty="0">
                <a:latin typeface="微軟正黑體" panose="020B0604030504040204" pitchFamily="34" charset="-120"/>
                <a:ea typeface="微軟正黑體" panose="020B0604030504040204" pitchFamily="34" charset="-120"/>
                <a:cs typeface="Noto Sans Mono CJK JP Regular"/>
              </a:rPr>
              <a:t>排</a:t>
            </a:r>
            <a:r>
              <a:rPr lang="zh-TW" altLang="en-US" sz="2400" spc="-5" dirty="0">
                <a:latin typeface="微軟正黑體" panose="020B0604030504040204" pitchFamily="34" charset="-120"/>
                <a:ea typeface="微軟正黑體" panose="020B0604030504040204" pitchFamily="34" charset="-120"/>
                <a:cs typeface="Noto Sans Mono CJK JP Regular"/>
              </a:rPr>
              <a:t>課</a:t>
            </a:r>
            <a:r>
              <a:rPr lang="en-US" altLang="zh-TW" sz="2400" spc="-5" dirty="0">
                <a:latin typeface="微軟正黑體" panose="020B0604030504040204" pitchFamily="34" charset="-120"/>
                <a:ea typeface="微軟正黑體" panose="020B0604030504040204" pitchFamily="34" charset="-120"/>
                <a:cs typeface="Noto Sans Mono CJK JP Regular"/>
              </a:rPr>
              <a:t>---</a:t>
            </a:r>
            <a:r>
              <a:rPr lang="zh-TW" altLang="en-US" sz="2400" spc="-5" dirty="0">
                <a:latin typeface="微軟正黑體" panose="020B0604030504040204" pitchFamily="34" charset="-120"/>
                <a:ea typeface="微軟正黑體" panose="020B0604030504040204" pitchFamily="34" charset="-120"/>
                <a:cs typeface="Noto Sans Mono CJK JP Regular"/>
              </a:rPr>
              <a:t>此</a:t>
            </a:r>
            <a:r>
              <a:rPr lang="zh-TW" altLang="en-US" sz="2400" dirty="0">
                <a:latin typeface="微軟正黑體" panose="020B0604030504040204" pitchFamily="34" charset="-120"/>
                <a:ea typeface="微軟正黑體" panose="020B0604030504040204" pitchFamily="34" charset="-120"/>
                <a:cs typeface="Noto Sans Mono CJK JP Regular"/>
              </a:rPr>
              <a:t>業務</a:t>
            </a:r>
            <a:r>
              <a:rPr lang="zh-TW" altLang="en-US" sz="2400" spc="-5" dirty="0">
                <a:latin typeface="微軟正黑體" panose="020B0604030504040204" pitchFamily="34" charset="-120"/>
                <a:ea typeface="微軟正黑體" panose="020B0604030504040204" pitchFamily="34" charset="-120"/>
                <a:cs typeface="Noto Sans Mono CJK JP Regular"/>
              </a:rPr>
              <a:t>為特教</a:t>
            </a:r>
            <a:r>
              <a:rPr lang="zh-TW" altLang="en-US" sz="2400" dirty="0">
                <a:latin typeface="微軟正黑體" panose="020B0604030504040204" pitchFamily="34" charset="-120"/>
                <a:ea typeface="微軟正黑體" panose="020B0604030504040204" pitchFamily="34" charset="-120"/>
                <a:cs typeface="Noto Sans Mono CJK JP Regular"/>
              </a:rPr>
              <a:t>組</a:t>
            </a:r>
            <a:r>
              <a:rPr lang="zh-TW" altLang="en-US" sz="2400" spc="-5" dirty="0">
                <a:latin typeface="微軟正黑體" panose="020B0604030504040204" pitchFamily="34" charset="-120"/>
                <a:ea typeface="微軟正黑體" panose="020B0604030504040204" pitchFamily="34" charset="-120"/>
                <a:cs typeface="Noto Sans Mono CJK JP Regular"/>
              </a:rPr>
              <a:t>或</a:t>
            </a:r>
            <a:r>
              <a:rPr lang="zh-TW" altLang="en-US" sz="2400" dirty="0">
                <a:latin typeface="微軟正黑體" panose="020B0604030504040204" pitchFamily="34" charset="-120"/>
                <a:ea typeface="微軟正黑體" panose="020B0604030504040204" pitchFamily="34" charset="-120"/>
                <a:cs typeface="Noto Sans Mono CJK JP Regular"/>
              </a:rPr>
              <a:t>資</a:t>
            </a:r>
            <a:r>
              <a:rPr lang="zh-TW" altLang="en-US" sz="2400" spc="-5" dirty="0">
                <a:latin typeface="微軟正黑體" panose="020B0604030504040204" pitchFamily="34" charset="-120"/>
                <a:ea typeface="微軟正黑體" panose="020B0604030504040204" pitchFamily="34" charset="-120"/>
                <a:cs typeface="Noto Sans Mono CJK JP Regular"/>
              </a:rPr>
              <a:t>源班）</a:t>
            </a:r>
            <a:endParaRPr lang="zh-TW" altLang="en-US" sz="2400" dirty="0">
              <a:latin typeface="微軟正黑體" panose="020B0604030504040204" pitchFamily="34" charset="-120"/>
              <a:ea typeface="微軟正黑體" panose="020B0604030504040204" pitchFamily="34" charset="-120"/>
              <a:cs typeface="Noto Sans Mono CJK JP Regular"/>
            </a:endParaRPr>
          </a:p>
          <a:p>
            <a:pPr marL="376555" marR="262255" indent="-137160" algn="just">
              <a:lnSpc>
                <a:spcPts val="3000"/>
              </a:lnSpc>
              <a:spcBef>
                <a:spcPts val="600"/>
              </a:spcBef>
              <a:buClr>
                <a:srgbClr val="FE8637"/>
              </a:buClr>
              <a:buSzPct val="68181"/>
              <a:buFont typeface="Wingdings"/>
              <a:buChar char=""/>
              <a:tabLst>
                <a:tab pos="377190" algn="l"/>
              </a:tabLst>
            </a:pPr>
            <a:r>
              <a:rPr lang="zh-TW" altLang="en-US" sz="2400" dirty="0">
                <a:latin typeface="微軟正黑體" panose="020B0604030504040204" pitchFamily="34" charset="-120"/>
                <a:ea typeface="微軟正黑體" panose="020B0604030504040204" pitchFamily="34" charset="-120"/>
                <a:cs typeface="Noto Sans Mono CJK JP Regular"/>
              </a:rPr>
              <a:t>提</a:t>
            </a:r>
            <a:r>
              <a:rPr lang="zh-TW" altLang="en-US" sz="2400" spc="-5" dirty="0">
                <a:latin typeface="微軟正黑體" panose="020B0604030504040204" pitchFamily="34" charset="-120"/>
                <a:ea typeface="微軟正黑體" panose="020B0604030504040204" pitchFamily="34" charset="-120"/>
                <a:cs typeface="Noto Sans Mono CJK JP Regular"/>
              </a:rPr>
              <a:t>供「</a:t>
            </a:r>
            <a:r>
              <a:rPr lang="zh-TW" altLang="en-US" sz="2400" dirty="0">
                <a:latin typeface="微軟正黑體" panose="020B0604030504040204" pitchFamily="34" charset="-120"/>
                <a:ea typeface="微軟正黑體" panose="020B0604030504040204" pitchFamily="34" charset="-120"/>
                <a:cs typeface="Noto Sans Mono CJK JP Regular"/>
              </a:rPr>
              <a:t>排</a:t>
            </a:r>
            <a:r>
              <a:rPr lang="zh-TW" altLang="en-US" sz="2400" spc="-5" dirty="0">
                <a:latin typeface="微軟正黑體" panose="020B0604030504040204" pitchFamily="34" charset="-120"/>
                <a:ea typeface="微軟正黑體" panose="020B0604030504040204" pitchFamily="34" charset="-120"/>
                <a:cs typeface="Noto Sans Mono CJK JP Regular"/>
              </a:rPr>
              <a:t>課</a:t>
            </a:r>
            <a:r>
              <a:rPr lang="zh-TW" altLang="en-US" sz="2400" dirty="0">
                <a:latin typeface="微軟正黑體" panose="020B0604030504040204" pitchFamily="34" charset="-120"/>
                <a:ea typeface="微軟正黑體" panose="020B0604030504040204" pitchFamily="34" charset="-120"/>
                <a:cs typeface="Noto Sans Mono CJK JP Regular"/>
              </a:rPr>
              <a:t>及</a:t>
            </a:r>
            <a:r>
              <a:rPr lang="zh-TW" altLang="en-US" sz="2400" spc="-5" dirty="0">
                <a:latin typeface="微軟正黑體" panose="020B0604030504040204" pitchFamily="34" charset="-120"/>
                <a:ea typeface="微軟正黑體" panose="020B0604030504040204" pitchFamily="34" charset="-120"/>
                <a:cs typeface="Noto Sans Mono CJK JP Regular"/>
              </a:rPr>
              <a:t>課務</a:t>
            </a:r>
            <a:r>
              <a:rPr lang="zh-TW" altLang="en-US" sz="2400" dirty="0">
                <a:latin typeface="微軟正黑體" panose="020B0604030504040204" pitchFamily="34" charset="-120"/>
                <a:ea typeface="微軟正黑體" panose="020B0604030504040204" pitchFamily="34" charset="-120"/>
                <a:cs typeface="Noto Sans Mono CJK JP Regular"/>
              </a:rPr>
              <a:t>注</a:t>
            </a:r>
            <a:r>
              <a:rPr lang="zh-TW" altLang="en-US" sz="2400" spc="-5" dirty="0">
                <a:latin typeface="微軟正黑體" panose="020B0604030504040204" pitchFamily="34" charset="-120"/>
                <a:ea typeface="微軟正黑體" panose="020B0604030504040204" pitchFamily="34" charset="-120"/>
                <a:cs typeface="Noto Sans Mono CJK JP Regular"/>
              </a:rPr>
              <a:t>意</a:t>
            </a:r>
            <a:r>
              <a:rPr lang="zh-TW" altLang="en-US" sz="2400" dirty="0">
                <a:latin typeface="微軟正黑體" panose="020B0604030504040204" pitchFamily="34" charset="-120"/>
                <a:ea typeface="微軟正黑體" panose="020B0604030504040204" pitchFamily="34" charset="-120"/>
                <a:cs typeface="Noto Sans Mono CJK JP Regular"/>
              </a:rPr>
              <a:t>事</a:t>
            </a:r>
            <a:r>
              <a:rPr lang="zh-TW" altLang="en-US" sz="2400" spc="-5" dirty="0">
                <a:latin typeface="微軟正黑體" panose="020B0604030504040204" pitchFamily="34" charset="-120"/>
                <a:ea typeface="微軟正黑體" panose="020B0604030504040204" pitchFamily="34" charset="-120"/>
                <a:cs typeface="Noto Sans Mono CJK JP Regular"/>
              </a:rPr>
              <a:t>項」</a:t>
            </a:r>
            <a:r>
              <a:rPr lang="zh-TW" altLang="en-US" sz="2400" dirty="0">
                <a:latin typeface="微軟正黑體" panose="020B0604030504040204" pitchFamily="34" charset="-120"/>
                <a:ea typeface="微軟正黑體" panose="020B0604030504040204" pitchFamily="34" charset="-120"/>
                <a:cs typeface="Noto Sans Mono CJK JP Regular"/>
              </a:rPr>
              <a:t>（</a:t>
            </a:r>
            <a:r>
              <a:rPr lang="zh-TW" altLang="en-US" sz="2400" spc="-5" dirty="0" smtClean="0">
                <a:latin typeface="微軟正黑體" panose="020B0604030504040204" pitchFamily="34" charset="-120"/>
                <a:ea typeface="微軟正黑體" panose="020B0604030504040204" pitchFamily="34" charset="-120"/>
                <a:cs typeface="Noto Sans Mono CJK JP Regular"/>
              </a:rPr>
              <a:t>因</a:t>
            </a:r>
            <a:r>
              <a:rPr lang="zh-TW" altLang="en-US" sz="2400" dirty="0" smtClean="0">
                <a:latin typeface="微軟正黑體" panose="020B0604030504040204" pitchFamily="34" charset="-120"/>
                <a:ea typeface="微軟正黑體" panose="020B0604030504040204" pitchFamily="34" charset="-120"/>
                <a:cs typeface="Noto Sans Mono CJK JP Regular"/>
              </a:rPr>
              <a:t>排</a:t>
            </a:r>
            <a:r>
              <a:rPr lang="zh-TW" altLang="en-US" sz="2400" spc="-5" dirty="0" smtClean="0">
                <a:latin typeface="微軟正黑體" panose="020B0604030504040204" pitchFamily="34" charset="-120"/>
                <a:ea typeface="微軟正黑體" panose="020B0604030504040204" pitchFamily="34" charset="-120"/>
                <a:cs typeface="Noto Sans Mono CJK JP Regular"/>
              </a:rPr>
              <a:t>課具有難</a:t>
            </a:r>
            <a:r>
              <a:rPr lang="zh-TW" altLang="en-US" sz="2400" dirty="0" smtClean="0">
                <a:latin typeface="微軟正黑體" panose="020B0604030504040204" pitchFamily="34" charset="-120"/>
                <a:ea typeface="微軟正黑體" panose="020B0604030504040204" pitchFamily="34" charset="-120"/>
                <a:cs typeface="Noto Sans Mono CJK JP Regular"/>
              </a:rPr>
              <a:t>度</a:t>
            </a:r>
            <a:r>
              <a:rPr lang="zh-TW" altLang="en-US" sz="2400" spc="-5" dirty="0" smtClean="0">
                <a:latin typeface="微軟正黑體" panose="020B0604030504040204" pitchFamily="34" charset="-120"/>
                <a:ea typeface="微軟正黑體" panose="020B0604030504040204" pitchFamily="34" charset="-120"/>
                <a:cs typeface="Noto Sans Mono CJK JP Regular"/>
              </a:rPr>
              <a:t>，</a:t>
            </a:r>
            <a:r>
              <a:rPr lang="zh-TW" altLang="en-US" sz="2400" dirty="0" smtClean="0">
                <a:latin typeface="微軟正黑體" panose="020B0604030504040204" pitchFamily="34" charset="-120"/>
                <a:ea typeface="微軟正黑體" panose="020B0604030504040204" pitchFamily="34" charset="-120"/>
                <a:cs typeface="Noto Sans Mono CJK JP Regular"/>
              </a:rPr>
              <a:t>因</a:t>
            </a:r>
            <a:r>
              <a:rPr lang="zh-TW" altLang="en-US" sz="2400" spc="-5" dirty="0" smtClean="0">
                <a:latin typeface="微軟正黑體" panose="020B0604030504040204" pitchFamily="34" charset="-120"/>
                <a:ea typeface="微軟正黑體" panose="020B0604030504040204" pitchFamily="34" charset="-120"/>
                <a:cs typeface="Noto Sans Mono CJK JP Regular"/>
              </a:rPr>
              <a:t>此「</a:t>
            </a:r>
            <a:r>
              <a:rPr lang="zh-TW" altLang="en-US" sz="2400" dirty="0">
                <a:latin typeface="微軟正黑體" panose="020B0604030504040204" pitchFamily="34" charset="-120"/>
                <a:ea typeface="微軟正黑體" panose="020B0604030504040204" pitchFamily="34" charset="-120"/>
                <a:cs typeface="Noto Sans Mono CJK JP Regular"/>
              </a:rPr>
              <a:t>注</a:t>
            </a:r>
            <a:r>
              <a:rPr lang="zh-TW" altLang="en-US" sz="2400" spc="-5" dirty="0">
                <a:latin typeface="微軟正黑體" panose="020B0604030504040204" pitchFamily="34" charset="-120"/>
                <a:ea typeface="微軟正黑體" panose="020B0604030504040204" pitchFamily="34" charset="-120"/>
                <a:cs typeface="Noto Sans Mono CJK JP Regular"/>
              </a:rPr>
              <a:t>意事</a:t>
            </a:r>
            <a:r>
              <a:rPr lang="zh-TW" altLang="en-US" sz="2400" dirty="0">
                <a:latin typeface="微軟正黑體" panose="020B0604030504040204" pitchFamily="34" charset="-120"/>
                <a:ea typeface="微軟正黑體" panose="020B0604030504040204" pitchFamily="34" charset="-120"/>
                <a:cs typeface="Noto Sans Mono CJK JP Regular"/>
              </a:rPr>
              <a:t>項</a:t>
            </a:r>
            <a:r>
              <a:rPr lang="zh-TW" altLang="en-US" sz="2400" spc="-5" dirty="0">
                <a:latin typeface="微軟正黑體" panose="020B0604030504040204" pitchFamily="34" charset="-120"/>
                <a:ea typeface="微軟正黑體" panose="020B0604030504040204" pitchFamily="34" charset="-120"/>
                <a:cs typeface="Noto Sans Mono CJK JP Regular"/>
              </a:rPr>
              <a:t>」</a:t>
            </a:r>
            <a:r>
              <a:rPr lang="zh-TW" altLang="en-US" sz="2400" dirty="0">
                <a:latin typeface="微軟正黑體" panose="020B0604030504040204" pitchFamily="34" charset="-120"/>
                <a:ea typeface="微軟正黑體" panose="020B0604030504040204" pitchFamily="34" charset="-120"/>
                <a:cs typeface="Noto Sans Mono CJK JP Regular"/>
              </a:rPr>
              <a:t>就</a:t>
            </a:r>
            <a:r>
              <a:rPr lang="zh-TW" altLang="en-US" sz="2400" spc="-5" dirty="0">
                <a:latin typeface="微軟正黑體" panose="020B0604030504040204" pitchFamily="34" charset="-120"/>
                <a:ea typeface="微軟正黑體" panose="020B0604030504040204" pitchFamily="34" charset="-120"/>
                <a:cs typeface="Noto Sans Mono CJK JP Regular"/>
              </a:rPr>
              <a:t>非常</a:t>
            </a:r>
            <a:r>
              <a:rPr lang="zh-TW" altLang="en-US" sz="2400" dirty="0">
                <a:latin typeface="微軟正黑體" panose="020B0604030504040204" pitchFamily="34" charset="-120"/>
                <a:ea typeface="微軟正黑體" panose="020B0604030504040204" pitchFamily="34" charset="-120"/>
                <a:cs typeface="Noto Sans Mono CJK JP Regular"/>
              </a:rPr>
              <a:t>重</a:t>
            </a:r>
            <a:r>
              <a:rPr lang="zh-TW" altLang="en-US" sz="2400" spc="-5" dirty="0">
                <a:latin typeface="微軟正黑體" panose="020B0604030504040204" pitchFamily="34" charset="-120"/>
                <a:ea typeface="微軟正黑體" panose="020B0604030504040204" pitchFamily="34" charset="-120"/>
                <a:cs typeface="Noto Sans Mono CJK JP Regular"/>
              </a:rPr>
              <a:t>要</a:t>
            </a:r>
            <a:r>
              <a:rPr lang="zh-TW" altLang="en-US" sz="2400" dirty="0">
                <a:latin typeface="微軟正黑體" panose="020B0604030504040204" pitchFamily="34" charset="-120"/>
                <a:ea typeface="微軟正黑體" panose="020B0604030504040204" pitchFamily="34" charset="-120"/>
                <a:cs typeface="Noto Sans Mono CJK JP Regular"/>
              </a:rPr>
              <a:t>，</a:t>
            </a:r>
            <a:r>
              <a:rPr lang="zh-TW" altLang="en-US" sz="2400" spc="-5" dirty="0">
                <a:latin typeface="微軟正黑體" panose="020B0604030504040204" pitchFamily="34" charset="-120"/>
                <a:ea typeface="微軟正黑體" panose="020B0604030504040204" pitchFamily="34" charset="-120"/>
                <a:cs typeface="Noto Sans Mono CJK JP Regular"/>
              </a:rPr>
              <a:t>因為</a:t>
            </a:r>
            <a:r>
              <a:rPr lang="zh-TW" altLang="en-US" sz="2400" dirty="0">
                <a:latin typeface="微軟正黑體" panose="020B0604030504040204" pitchFamily="34" charset="-120"/>
                <a:ea typeface="微軟正黑體" panose="020B0604030504040204" pitchFamily="34" charset="-120"/>
                <a:cs typeface="Noto Sans Mono CJK JP Regular"/>
              </a:rPr>
              <a:t>可</a:t>
            </a:r>
            <a:r>
              <a:rPr lang="zh-TW" altLang="en-US" sz="2400" spc="-5" dirty="0">
                <a:latin typeface="微軟正黑體" panose="020B0604030504040204" pitchFamily="34" charset="-120"/>
                <a:ea typeface="微軟正黑體" panose="020B0604030504040204" pitchFamily="34" charset="-120"/>
                <a:cs typeface="Noto Sans Mono CJK JP Regular"/>
              </a:rPr>
              <a:t>透</a:t>
            </a:r>
            <a:r>
              <a:rPr lang="zh-TW" altLang="en-US" sz="2400" dirty="0">
                <a:latin typeface="微軟正黑體" panose="020B0604030504040204" pitchFamily="34" charset="-120"/>
                <a:ea typeface="微軟正黑體" panose="020B0604030504040204" pitchFamily="34" charset="-120"/>
                <a:cs typeface="Noto Sans Mono CJK JP Regular"/>
              </a:rPr>
              <a:t>露</a:t>
            </a:r>
            <a:r>
              <a:rPr lang="zh-TW" altLang="en-US" sz="2400" spc="-5" dirty="0">
                <a:latin typeface="微軟正黑體" panose="020B0604030504040204" pitchFamily="34" charset="-120"/>
                <a:ea typeface="微軟正黑體" panose="020B0604030504040204" pitchFamily="34" charset="-120"/>
                <a:cs typeface="Noto Sans Mono CJK JP Regular"/>
              </a:rPr>
              <a:t>出排</a:t>
            </a:r>
            <a:r>
              <a:rPr lang="zh-TW" altLang="en-US" sz="2400" dirty="0">
                <a:latin typeface="微軟正黑體" panose="020B0604030504040204" pitchFamily="34" charset="-120"/>
                <a:ea typeface="微軟正黑體" panose="020B0604030504040204" pitchFamily="34" charset="-120"/>
                <a:cs typeface="Noto Sans Mono CJK JP Regular"/>
              </a:rPr>
              <a:t>課</a:t>
            </a:r>
            <a:r>
              <a:rPr lang="zh-TW" altLang="en-US" sz="2400" spc="-5" dirty="0">
                <a:latin typeface="微軟正黑體" panose="020B0604030504040204" pitchFamily="34" charset="-120"/>
                <a:ea typeface="微軟正黑體" panose="020B0604030504040204" pitchFamily="34" charset="-120"/>
                <a:cs typeface="Noto Sans Mono CJK JP Regular"/>
              </a:rPr>
              <a:t>有</a:t>
            </a:r>
            <a:r>
              <a:rPr lang="zh-TW" altLang="en-US" sz="2400" dirty="0" smtClean="0">
                <a:latin typeface="微軟正黑體" panose="020B0604030504040204" pitchFamily="34" charset="-120"/>
                <a:ea typeface="微軟正黑體" panose="020B0604030504040204" pitchFamily="34" charset="-120"/>
                <a:cs typeface="Noto Sans Mono CJK JP Regular"/>
              </a:rPr>
              <a:t>多</a:t>
            </a:r>
            <a:r>
              <a:rPr lang="zh-TW" altLang="en-US" sz="2400" spc="-5" dirty="0" smtClean="0">
                <a:latin typeface="微軟正黑體" panose="020B0604030504040204" pitchFamily="34" charset="-120"/>
                <a:ea typeface="微軟正黑體" panose="020B0604030504040204" pitchFamily="34" charset="-120"/>
                <a:cs typeface="Noto Sans Mono CJK JP Regular"/>
              </a:rPr>
              <a:t>難</a:t>
            </a:r>
            <a:r>
              <a:rPr lang="zh-TW" altLang="en-US" sz="2400" dirty="0" smtClean="0">
                <a:latin typeface="微軟正黑體" panose="020B0604030504040204" pitchFamily="34" charset="-120"/>
                <a:ea typeface="微軟正黑體" panose="020B0604030504040204" pitchFamily="34" charset="-120"/>
                <a:cs typeface="Noto Sans Mono CJK JP Regular"/>
              </a:rPr>
              <a:t>排</a:t>
            </a:r>
            <a:r>
              <a:rPr lang="zh-TW" altLang="en-US" sz="2400" dirty="0">
                <a:latin typeface="微軟正黑體" panose="020B0604030504040204" pitchFamily="34" charset="-120"/>
                <a:ea typeface="微軟正黑體" panose="020B0604030504040204" pitchFamily="34" charset="-120"/>
                <a:cs typeface="Noto Sans Mono CJK JP Regular"/>
              </a:rPr>
              <a:t>，請老師</a:t>
            </a:r>
            <a:r>
              <a:rPr lang="zh-TW" altLang="en-US" sz="2400" spc="-5" dirty="0">
                <a:latin typeface="微軟正黑體" panose="020B0604030504040204" pitchFamily="34" charset="-120"/>
                <a:ea typeface="微軟正黑體" panose="020B0604030504040204" pitchFamily="34" charset="-120"/>
                <a:cs typeface="Noto Sans Mono CJK JP Regular"/>
              </a:rPr>
              <a:t>勿太</a:t>
            </a:r>
            <a:r>
              <a:rPr lang="zh-TW" altLang="en-US" sz="2400" dirty="0">
                <a:latin typeface="微軟正黑體" panose="020B0604030504040204" pitchFamily="34" charset="-120"/>
                <a:ea typeface="微軟正黑體" panose="020B0604030504040204" pitchFamily="34" charset="-120"/>
                <a:cs typeface="Noto Sans Mono CJK JP Regular"/>
              </a:rPr>
              <a:t>多</a:t>
            </a:r>
            <a:r>
              <a:rPr lang="zh-TW" altLang="en-US" sz="2400" spc="-5" dirty="0">
                <a:latin typeface="微軟正黑體" panose="020B0604030504040204" pitchFamily="34" charset="-120"/>
                <a:ea typeface="微軟正黑體" panose="020B0604030504040204" pitchFamily="34" charset="-120"/>
                <a:cs typeface="Noto Sans Mono CJK JP Regular"/>
              </a:rPr>
              <a:t>抱怨</a:t>
            </a:r>
            <a:r>
              <a:rPr lang="zh-TW" altLang="en-US" sz="2400" dirty="0">
                <a:latin typeface="微軟正黑體" panose="020B0604030504040204" pitchFamily="34" charset="-120"/>
                <a:ea typeface="微軟正黑體" panose="020B0604030504040204" pitchFamily="34" charset="-120"/>
                <a:cs typeface="Noto Sans Mono CJK JP Regular"/>
              </a:rPr>
              <a:t>，</a:t>
            </a:r>
            <a:r>
              <a:rPr lang="zh-TW" altLang="en-US" sz="2400" spc="-5" dirty="0">
                <a:latin typeface="微軟正黑體" panose="020B0604030504040204" pitchFamily="34" charset="-120"/>
                <a:ea typeface="微軟正黑體" panose="020B0604030504040204" pitchFamily="34" charset="-120"/>
                <a:cs typeface="Noto Sans Mono CJK JP Regular"/>
              </a:rPr>
              <a:t>教學</a:t>
            </a:r>
            <a:r>
              <a:rPr lang="zh-TW" altLang="en-US" sz="2400" dirty="0">
                <a:latin typeface="微軟正黑體" panose="020B0604030504040204" pitchFamily="34" charset="-120"/>
                <a:ea typeface="微軟正黑體" panose="020B0604030504040204" pitchFamily="34" charset="-120"/>
                <a:cs typeface="Noto Sans Mono CJK JP Regular"/>
              </a:rPr>
              <a:t>組</a:t>
            </a:r>
            <a:r>
              <a:rPr lang="zh-TW" altLang="en-US" sz="2400" spc="-5" dirty="0">
                <a:latin typeface="微軟正黑體" panose="020B0604030504040204" pitchFamily="34" charset="-120"/>
                <a:ea typeface="微軟正黑體" panose="020B0604030504040204" pitchFamily="34" charset="-120"/>
                <a:cs typeface="Noto Sans Mono CJK JP Regular"/>
              </a:rPr>
              <a:t>已經</a:t>
            </a:r>
            <a:r>
              <a:rPr lang="zh-TW" altLang="en-US" sz="2400" dirty="0">
                <a:latin typeface="微軟正黑體" panose="020B0604030504040204" pitchFamily="34" charset="-120"/>
                <a:ea typeface="微軟正黑體" panose="020B0604030504040204" pitchFamily="34" charset="-120"/>
                <a:cs typeface="Noto Sans Mono CJK JP Regular"/>
              </a:rPr>
              <a:t>盡</a:t>
            </a:r>
            <a:r>
              <a:rPr lang="zh-TW" altLang="en-US" sz="2400" spc="-5" dirty="0">
                <a:latin typeface="微軟正黑體" panose="020B0604030504040204" pitchFamily="34" charset="-120"/>
                <a:ea typeface="微軟正黑體" panose="020B0604030504040204" pitchFamily="34" charset="-120"/>
                <a:cs typeface="Noto Sans Mono CJK JP Regular"/>
              </a:rPr>
              <a:t>力</a:t>
            </a:r>
            <a:r>
              <a:rPr lang="zh-TW" altLang="en-US" sz="2400" spc="-10" dirty="0">
                <a:latin typeface="微軟正黑體" panose="020B0604030504040204" pitchFamily="34" charset="-120"/>
                <a:ea typeface="微軟正黑體" panose="020B0604030504040204" pitchFamily="34" charset="-120"/>
                <a:cs typeface="Noto Sans Mono CJK JP Regular"/>
              </a:rPr>
              <a:t>了</a:t>
            </a:r>
            <a:r>
              <a:rPr lang="en-US" altLang="zh-TW" sz="2400" spc="-50" dirty="0" err="1">
                <a:latin typeface="微軟正黑體" panose="020B0604030504040204" pitchFamily="34" charset="-120"/>
                <a:ea typeface="微軟正黑體" panose="020B0604030504040204" pitchFamily="34" charset="-120"/>
                <a:cs typeface="Noto Sans CJK JP Regular"/>
              </a:rPr>
              <a:t>orz</a:t>
            </a:r>
            <a:r>
              <a:rPr lang="en-US" altLang="zh-TW" sz="2400" spc="-50" dirty="0">
                <a:latin typeface="微軟正黑體" panose="020B0604030504040204" pitchFamily="34" charset="-120"/>
                <a:ea typeface="微軟正黑體" panose="020B0604030504040204" pitchFamily="34" charset="-120"/>
                <a:cs typeface="Noto Sans Mono CJK JP Regular"/>
              </a:rPr>
              <a:t>...</a:t>
            </a:r>
            <a:r>
              <a:rPr lang="zh-TW" altLang="en-US" sz="2400" spc="-50" dirty="0">
                <a:latin typeface="微軟正黑體" panose="020B0604030504040204" pitchFamily="34" charset="-120"/>
                <a:ea typeface="微軟正黑體" panose="020B0604030504040204" pitchFamily="34" charset="-120"/>
                <a:cs typeface="Noto Sans Mono CJK JP Regular"/>
              </a:rPr>
              <a:t>）</a:t>
            </a:r>
            <a:endParaRPr lang="zh-TW" altLang="en-US" sz="2400" dirty="0">
              <a:latin typeface="微軟正黑體" panose="020B0604030504040204" pitchFamily="34" charset="-120"/>
              <a:ea typeface="微軟正黑體" panose="020B0604030504040204" pitchFamily="34" charset="-120"/>
              <a:cs typeface="Noto Sans Mono CJK JP Regular"/>
            </a:endParaRPr>
          </a:p>
        </p:txBody>
      </p:sp>
      <p:sp>
        <p:nvSpPr>
          <p:cNvPr id="5" name="矩形 4"/>
          <p:cNvSpPr>
            <a:spLocks noChangeArrowheads="1"/>
          </p:cNvSpPr>
          <p:nvPr/>
        </p:nvSpPr>
        <p:spPr bwMode="auto">
          <a:xfrm>
            <a:off x="0" y="314325"/>
            <a:ext cx="228600" cy="685800"/>
          </a:xfrm>
          <a:prstGeom prst="rect">
            <a:avLst/>
          </a:prstGeom>
          <a:solidFill>
            <a:srgbClr val="595959"/>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a:solidFill>
                <a:srgbClr val="FFFFFF"/>
              </a:solidFill>
              <a:latin typeface="宋体" pitchFamily="2" charset="-122"/>
              <a:sym typeface="宋体" pitchFamily="2" charset="-122"/>
            </a:endParaRPr>
          </a:p>
        </p:txBody>
      </p:sp>
    </p:spTree>
    <p:extLst>
      <p:ext uri="{BB962C8B-B14F-4D97-AF65-F5344CB8AC3E}">
        <p14:creationId xmlns:p14="http://schemas.microsoft.com/office/powerpoint/2010/main" val="28879463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rgbClr val="FF5244">
            <a:alpha val="60784"/>
          </a:srgbClr>
        </a:solidFill>
        <a:effectLst/>
      </p:bgPr>
    </p:bg>
    <p:spTree>
      <p:nvGrpSpPr>
        <p:cNvPr id="1" name=""/>
        <p:cNvGrpSpPr/>
        <p:nvPr/>
      </p:nvGrpSpPr>
      <p:grpSpPr>
        <a:xfrm>
          <a:off x="0" y="0"/>
          <a:ext cx="0" cy="0"/>
          <a:chOff x="0" y="0"/>
          <a:chExt cx="0" cy="0"/>
        </a:xfrm>
      </p:grpSpPr>
      <p:grpSp>
        <p:nvGrpSpPr>
          <p:cNvPr id="196" name="群組 195"/>
          <p:cNvGrpSpPr/>
          <p:nvPr/>
        </p:nvGrpSpPr>
        <p:grpSpPr>
          <a:xfrm>
            <a:off x="777091" y="798024"/>
            <a:ext cx="3302001" cy="5313363"/>
            <a:chOff x="2264696" y="1030085"/>
            <a:chExt cx="3302001" cy="5313363"/>
          </a:xfrm>
        </p:grpSpPr>
        <p:sp>
          <p:nvSpPr>
            <p:cNvPr id="176" name="Freeform 176"/>
            <p:cNvSpPr>
              <a:spLocks noEditPoints="1"/>
            </p:cNvSpPr>
            <p:nvPr/>
          </p:nvSpPr>
          <p:spPr bwMode="auto">
            <a:xfrm>
              <a:off x="2645696" y="1946073"/>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6" name="组合 205"/>
            <p:cNvGrpSpPr/>
            <p:nvPr/>
          </p:nvGrpSpPr>
          <p:grpSpPr>
            <a:xfrm>
              <a:off x="2610771" y="3123998"/>
              <a:ext cx="247651" cy="312737"/>
              <a:chOff x="1516063" y="3252788"/>
              <a:chExt cx="247651" cy="312737"/>
            </a:xfrm>
          </p:grpSpPr>
          <p:sp>
            <p:nvSpPr>
              <p:cNvPr id="182" name="Freeform 182"/>
              <p:cNvSpPr>
                <a:spLocks/>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3" name="Freeform 183"/>
              <p:cNvSpPr>
                <a:spLocks/>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4" name="Freeform 184"/>
              <p:cNvSpPr>
                <a:spLocks/>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5" name="Freeform 185"/>
            <p:cNvSpPr>
              <a:spLocks noEditPoints="1"/>
            </p:cNvSpPr>
            <p:nvPr/>
          </p:nvSpPr>
          <p:spPr bwMode="auto">
            <a:xfrm>
              <a:off x="2988596" y="1915910"/>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5" name="群組 194"/>
            <p:cNvGrpSpPr/>
            <p:nvPr/>
          </p:nvGrpSpPr>
          <p:grpSpPr>
            <a:xfrm>
              <a:off x="2264696" y="1030085"/>
              <a:ext cx="3302001" cy="5313363"/>
              <a:chOff x="2264696" y="1030085"/>
              <a:chExt cx="3302001" cy="5313363"/>
            </a:xfrm>
          </p:grpSpPr>
          <p:sp>
            <p:nvSpPr>
              <p:cNvPr id="168" name="Freeform 168"/>
              <p:cNvSpPr>
                <a:spLocks noEditPoints="1"/>
              </p:cNvSpPr>
              <p:nvPr/>
            </p:nvSpPr>
            <p:spPr bwMode="auto">
              <a:xfrm>
                <a:off x="4166521" y="2288973"/>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4" name="群組 3"/>
              <p:cNvGrpSpPr/>
              <p:nvPr/>
            </p:nvGrpSpPr>
            <p:grpSpPr>
              <a:xfrm>
                <a:off x="2264696" y="1030085"/>
                <a:ext cx="3302001" cy="5313363"/>
                <a:chOff x="2264696" y="1030085"/>
                <a:chExt cx="3302001" cy="5313363"/>
              </a:xfrm>
            </p:grpSpPr>
            <p:sp>
              <p:nvSpPr>
                <p:cNvPr id="154" name="Freeform 154"/>
                <p:cNvSpPr>
                  <a:spLocks noEditPoints="1"/>
                </p:cNvSpPr>
                <p:nvPr/>
              </p:nvSpPr>
              <p:spPr bwMode="auto">
                <a:xfrm>
                  <a:off x="4836446" y="3247823"/>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1" name="Freeform 171"/>
                <p:cNvSpPr>
                  <a:spLocks noEditPoints="1"/>
                </p:cNvSpPr>
                <p:nvPr/>
              </p:nvSpPr>
              <p:spPr bwMode="auto">
                <a:xfrm>
                  <a:off x="3552159" y="2225473"/>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2" name="Freeform 172"/>
                <p:cNvSpPr>
                  <a:spLocks noEditPoints="1"/>
                </p:cNvSpPr>
                <p:nvPr/>
              </p:nvSpPr>
              <p:spPr bwMode="auto">
                <a:xfrm>
                  <a:off x="3968084" y="2950960"/>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3" name="群組 2"/>
                <p:cNvGrpSpPr/>
                <p:nvPr/>
              </p:nvGrpSpPr>
              <p:grpSpPr>
                <a:xfrm>
                  <a:off x="2264696" y="1030085"/>
                  <a:ext cx="3302001" cy="5313363"/>
                  <a:chOff x="2264696" y="1030085"/>
                  <a:chExt cx="3302001" cy="5313363"/>
                </a:xfrm>
              </p:grpSpPr>
              <p:sp>
                <p:nvSpPr>
                  <p:cNvPr id="170" name="Freeform 170"/>
                  <p:cNvSpPr>
                    <a:spLocks noEditPoints="1"/>
                  </p:cNvSpPr>
                  <p:nvPr/>
                </p:nvSpPr>
                <p:spPr bwMode="auto">
                  <a:xfrm>
                    <a:off x="4463384" y="1747635"/>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 name="群組 1"/>
                  <p:cNvGrpSpPr/>
                  <p:nvPr/>
                </p:nvGrpSpPr>
                <p:grpSpPr>
                  <a:xfrm>
                    <a:off x="2264696" y="1030085"/>
                    <a:ext cx="3302001" cy="5313363"/>
                    <a:chOff x="2264696" y="1030085"/>
                    <a:chExt cx="3302001" cy="5313363"/>
                  </a:xfrm>
                </p:grpSpPr>
                <p:grpSp>
                  <p:nvGrpSpPr>
                    <p:cNvPr id="209" name="组合 208"/>
                    <p:cNvGrpSpPr/>
                    <p:nvPr/>
                  </p:nvGrpSpPr>
                  <p:grpSpPr>
                    <a:xfrm>
                      <a:off x="3847434" y="4216198"/>
                      <a:ext cx="184150" cy="644525"/>
                      <a:chOff x="2752726" y="4344988"/>
                      <a:chExt cx="184150" cy="644525"/>
                    </a:xfrm>
                  </p:grpSpPr>
                  <p:sp>
                    <p:nvSpPr>
                      <p:cNvPr id="101" name="Freeform 101"/>
                      <p:cNvSpPr>
                        <a:spLocks/>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2" name="Freeform 102"/>
                      <p:cNvSpPr>
                        <a:spLocks/>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3" name="Freeform 103"/>
                      <p:cNvSpPr>
                        <a:spLocks/>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4" name="Freeform 104"/>
                      <p:cNvSpPr>
                        <a:spLocks/>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6" name="组合 215"/>
                    <p:cNvGrpSpPr/>
                    <p:nvPr/>
                  </p:nvGrpSpPr>
                  <p:grpSpPr>
                    <a:xfrm>
                      <a:off x="3237834" y="4801985"/>
                      <a:ext cx="1414463" cy="1541463"/>
                      <a:chOff x="2143126" y="4930775"/>
                      <a:chExt cx="1414463" cy="1541463"/>
                    </a:xfrm>
                  </p:grpSpPr>
                  <p:sp>
                    <p:nvSpPr>
                      <p:cNvPr id="5"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0"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1"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2"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3"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4"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5"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6"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7"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8"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29"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0"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1"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2"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3"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4"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5"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6"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7"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8"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39"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0"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1"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2"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3"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4"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5"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6"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7"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8"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49"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0"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1"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2"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3"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4"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5"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6"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7"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8"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59"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0"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1"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2"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3"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4"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5"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6"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7"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8"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69"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0"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1"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2"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3"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4"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5"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6"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7"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8"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79"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0"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1"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2"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3"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4"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5"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6"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7"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8"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89"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0"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1"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2"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3"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4"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5"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6"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7"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8"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99"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0"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8"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0" name="组合 209"/>
                    <p:cNvGrpSpPr/>
                    <p:nvPr/>
                  </p:nvGrpSpPr>
                  <p:grpSpPr>
                    <a:xfrm>
                      <a:off x="3650584" y="4211435"/>
                      <a:ext cx="203200" cy="601663"/>
                      <a:chOff x="2555876" y="4340225"/>
                      <a:chExt cx="203200" cy="601663"/>
                    </a:xfrm>
                  </p:grpSpPr>
                  <p:sp>
                    <p:nvSpPr>
                      <p:cNvPr id="105" name="Freeform 105"/>
                      <p:cNvSpPr>
                        <a:spLocks/>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6" name="Freeform 106"/>
                      <p:cNvSpPr>
                        <a:spLocks/>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7" name="Freeform 107"/>
                      <p:cNvSpPr>
                        <a:spLocks/>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09" name="Freeform 109"/>
                      <p:cNvSpPr>
                        <a:spLocks/>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8" name="组合 207"/>
                    <p:cNvGrpSpPr/>
                    <p:nvPr/>
                  </p:nvGrpSpPr>
                  <p:grpSpPr>
                    <a:xfrm>
                      <a:off x="4114134" y="4217785"/>
                      <a:ext cx="796925" cy="612776"/>
                      <a:chOff x="3019426" y="4346575"/>
                      <a:chExt cx="796925" cy="612776"/>
                    </a:xfrm>
                  </p:grpSpPr>
                  <p:sp>
                    <p:nvSpPr>
                      <p:cNvPr id="110" name="Freeform 110"/>
                      <p:cNvSpPr>
                        <a:spLocks/>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1" name="Rectangle 111"/>
                      <p:cNvSpPr>
                        <a:spLocks noChangeArrowheads="1"/>
                      </p:cNvSpPr>
                      <p:nvPr/>
                    </p:nvSpPr>
                    <p:spPr bwMode="auto">
                      <a:xfrm>
                        <a:off x="3049588" y="4510088"/>
                        <a:ext cx="22225" cy="255588"/>
                      </a:xfrm>
                      <a:prstGeom prst="rect">
                        <a:avLst/>
                      </a:prstGeom>
                      <a:solidFill>
                        <a:srgbClr val="FF8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2" name="Freeform 112"/>
                      <p:cNvSpPr>
                        <a:spLocks/>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3" name="Freeform 113"/>
                      <p:cNvSpPr>
                        <a:spLocks/>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4" name="Freeform 114"/>
                      <p:cNvSpPr>
                        <a:spLocks/>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5" name="Freeform 115"/>
                      <p:cNvSpPr>
                        <a:spLocks/>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16" name="Freeform 116"/>
                    <p:cNvSpPr>
                      <a:spLocks noEditPoints="1"/>
                    </p:cNvSpPr>
                    <p:nvPr/>
                  </p:nvSpPr>
                  <p:spPr bwMode="auto">
                    <a:xfrm>
                      <a:off x="5125371" y="2090535"/>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5" name="组合 204"/>
                    <p:cNvGrpSpPr/>
                    <p:nvPr/>
                  </p:nvGrpSpPr>
                  <p:grpSpPr>
                    <a:xfrm>
                      <a:off x="2296446" y="1923848"/>
                      <a:ext cx="404813" cy="611188"/>
                      <a:chOff x="1201738" y="2052638"/>
                      <a:chExt cx="404813" cy="611188"/>
                    </a:xfrm>
                  </p:grpSpPr>
                  <p:sp>
                    <p:nvSpPr>
                      <p:cNvPr id="117" name="Freeform 117"/>
                      <p:cNvSpPr>
                        <a:spLocks/>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8" name="Freeform 118"/>
                      <p:cNvSpPr>
                        <a:spLocks/>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19" name="Freeform 119"/>
                      <p:cNvSpPr>
                        <a:spLocks/>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0" name="Freeform 120"/>
                      <p:cNvSpPr>
                        <a:spLocks/>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2" name="组合 201"/>
                    <p:cNvGrpSpPr/>
                    <p:nvPr/>
                  </p:nvGrpSpPr>
                  <p:grpSpPr>
                    <a:xfrm>
                      <a:off x="3206084" y="1584123"/>
                      <a:ext cx="601663" cy="601663"/>
                      <a:chOff x="2111376" y="1712913"/>
                      <a:chExt cx="601663" cy="601663"/>
                    </a:xfrm>
                  </p:grpSpPr>
                  <p:sp>
                    <p:nvSpPr>
                      <p:cNvPr id="121"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2"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3"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4"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5" name="Freeform 125"/>
                      <p:cNvSpPr>
                        <a:spLocks/>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4" name="组合 203"/>
                    <p:cNvGrpSpPr/>
                    <p:nvPr/>
                  </p:nvGrpSpPr>
                  <p:grpSpPr>
                    <a:xfrm>
                      <a:off x="2588546" y="1412673"/>
                      <a:ext cx="381000" cy="484187"/>
                      <a:chOff x="1493838" y="1541463"/>
                      <a:chExt cx="381000" cy="484187"/>
                    </a:xfrm>
                  </p:grpSpPr>
                  <p:sp>
                    <p:nvSpPr>
                      <p:cNvPr id="126"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27" name="Rectangle 127"/>
                      <p:cNvSpPr>
                        <a:spLocks noChangeArrowheads="1"/>
                      </p:cNvSpPr>
                      <p:nvPr/>
                    </p:nvSpPr>
                    <p:spPr bwMode="auto">
                      <a:xfrm>
                        <a:off x="1811338" y="1541463"/>
                        <a:ext cx="63500" cy="471488"/>
                      </a:xfrm>
                      <a:prstGeom prst="rect">
                        <a:avLst/>
                      </a:prstGeom>
                      <a:solidFill>
                        <a:srgbClr val="EDCD2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28" name="Freeform 128"/>
                    <p:cNvSpPr>
                      <a:spLocks noEditPoints="1"/>
                    </p:cNvSpPr>
                    <p:nvPr/>
                  </p:nvSpPr>
                  <p:spPr bwMode="auto">
                    <a:xfrm>
                      <a:off x="4504659" y="3779635"/>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7" name="组合 206"/>
                    <p:cNvGrpSpPr/>
                    <p:nvPr/>
                  </p:nvGrpSpPr>
                  <p:grpSpPr>
                    <a:xfrm>
                      <a:off x="2988596" y="4176510"/>
                      <a:ext cx="495300" cy="644526"/>
                      <a:chOff x="1893888" y="4305300"/>
                      <a:chExt cx="495300" cy="644526"/>
                    </a:xfrm>
                  </p:grpSpPr>
                  <p:sp>
                    <p:nvSpPr>
                      <p:cNvPr id="129" name="Freeform 129"/>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0"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1" name="Freeform 131"/>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2" name="Freeform 132"/>
                      <p:cNvSpPr>
                        <a:spLocks/>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3" name="Freeform 133"/>
                      <p:cNvSpPr>
                        <a:spLocks/>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4" name="Freeform 134"/>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5"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6" name="Freeform 136"/>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199" name="组合 198"/>
                    <p:cNvGrpSpPr/>
                    <p:nvPr/>
                  </p:nvGrpSpPr>
                  <p:grpSpPr>
                    <a:xfrm>
                      <a:off x="4941221" y="1685723"/>
                      <a:ext cx="323850" cy="576262"/>
                      <a:chOff x="3846513" y="1814513"/>
                      <a:chExt cx="323850" cy="576262"/>
                    </a:xfrm>
                  </p:grpSpPr>
                  <p:sp>
                    <p:nvSpPr>
                      <p:cNvPr id="137"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8" name="Freeform 138"/>
                      <p:cNvSpPr>
                        <a:spLocks/>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39" name="Freeform 139"/>
                      <p:cNvSpPr>
                        <a:spLocks/>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40" name="Freeform 140"/>
                    <p:cNvSpPr>
                      <a:spLocks/>
                    </p:cNvSpPr>
                    <p:nvPr/>
                  </p:nvSpPr>
                  <p:spPr bwMode="auto">
                    <a:xfrm>
                      <a:off x="3660109" y="1030085"/>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1" name="Freeform 141"/>
                    <p:cNvSpPr>
                      <a:spLocks noEditPoints="1"/>
                    </p:cNvSpPr>
                    <p:nvPr/>
                  </p:nvSpPr>
                  <p:spPr bwMode="auto">
                    <a:xfrm>
                      <a:off x="3701384" y="3603423"/>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2" name="Freeform 142"/>
                    <p:cNvSpPr>
                      <a:spLocks noEditPoints="1"/>
                    </p:cNvSpPr>
                    <p:nvPr/>
                  </p:nvSpPr>
                  <p:spPr bwMode="auto">
                    <a:xfrm>
                      <a:off x="2409159" y="2562023"/>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3" name="Freeform 143"/>
                    <p:cNvSpPr>
                      <a:spLocks noEditPoints="1"/>
                    </p:cNvSpPr>
                    <p:nvPr/>
                  </p:nvSpPr>
                  <p:spPr bwMode="auto">
                    <a:xfrm>
                      <a:off x="2264696" y="2839835"/>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4" name="组合 213"/>
                    <p:cNvGrpSpPr/>
                    <p:nvPr/>
                  </p:nvGrpSpPr>
                  <p:grpSpPr>
                    <a:xfrm>
                      <a:off x="3252121" y="2925560"/>
                      <a:ext cx="571500" cy="574675"/>
                      <a:chOff x="2157413" y="3054350"/>
                      <a:chExt cx="571500" cy="574675"/>
                    </a:xfrm>
                  </p:grpSpPr>
                  <p:sp>
                    <p:nvSpPr>
                      <p:cNvPr id="144"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5" name="Freeform 145"/>
                      <p:cNvSpPr>
                        <a:spLocks/>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12" name="组合 211"/>
                    <p:cNvGrpSpPr/>
                    <p:nvPr/>
                  </p:nvGrpSpPr>
                  <p:grpSpPr>
                    <a:xfrm>
                      <a:off x="3145759" y="3663748"/>
                      <a:ext cx="447675" cy="422275"/>
                      <a:chOff x="2051051" y="3792538"/>
                      <a:chExt cx="447675" cy="422275"/>
                    </a:xfrm>
                  </p:grpSpPr>
                  <p:sp>
                    <p:nvSpPr>
                      <p:cNvPr id="146" name="Freeform 146"/>
                      <p:cNvSpPr>
                        <a:spLocks/>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7" name="Freeform 147"/>
                      <p:cNvSpPr>
                        <a:spLocks/>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nvGrpSpPr>
                    <p:cNvPr id="201" name="组合 200"/>
                    <p:cNvGrpSpPr/>
                    <p:nvPr/>
                  </p:nvGrpSpPr>
                  <p:grpSpPr>
                    <a:xfrm>
                      <a:off x="4285584" y="1101523"/>
                      <a:ext cx="676275" cy="555625"/>
                      <a:chOff x="3190876" y="1230313"/>
                      <a:chExt cx="676275" cy="555625"/>
                    </a:xfrm>
                  </p:grpSpPr>
                  <p:sp>
                    <p:nvSpPr>
                      <p:cNvPr id="148" name="Freeform 148"/>
                      <p:cNvSpPr>
                        <a:spLocks/>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49" name="Freeform 149"/>
                      <p:cNvSpPr>
                        <a:spLocks/>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0" name="Freeform 150"/>
                      <p:cNvSpPr>
                        <a:spLocks/>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51" name="Freeform 151"/>
                    <p:cNvSpPr>
                      <a:spLocks noEditPoints="1"/>
                    </p:cNvSpPr>
                    <p:nvPr/>
                  </p:nvSpPr>
                  <p:spPr bwMode="auto">
                    <a:xfrm>
                      <a:off x="2647284" y="3503410"/>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2" name="Freeform 152"/>
                    <p:cNvSpPr>
                      <a:spLocks noEditPoints="1"/>
                    </p:cNvSpPr>
                    <p:nvPr/>
                  </p:nvSpPr>
                  <p:spPr bwMode="auto">
                    <a:xfrm>
                      <a:off x="5019009" y="2639810"/>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3" name="Freeform 153"/>
                    <p:cNvSpPr>
                      <a:spLocks noEditPoints="1"/>
                    </p:cNvSpPr>
                    <p:nvPr/>
                  </p:nvSpPr>
                  <p:spPr bwMode="auto">
                    <a:xfrm>
                      <a:off x="3023521" y="1095173"/>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3" name="组合 212"/>
                    <p:cNvGrpSpPr/>
                    <p:nvPr/>
                  </p:nvGrpSpPr>
                  <p:grpSpPr>
                    <a:xfrm>
                      <a:off x="2799684" y="2127048"/>
                      <a:ext cx="619125" cy="650875"/>
                      <a:chOff x="1704976" y="2255838"/>
                      <a:chExt cx="619125" cy="650875"/>
                    </a:xfrm>
                  </p:grpSpPr>
                  <p:sp>
                    <p:nvSpPr>
                      <p:cNvPr id="155" name="Rectangle 155"/>
                      <p:cNvSpPr>
                        <a:spLocks noChangeArrowheads="1"/>
                      </p:cNvSpPr>
                      <p:nvPr/>
                    </p:nvSpPr>
                    <p:spPr bwMode="auto">
                      <a:xfrm>
                        <a:off x="1704976" y="2873375"/>
                        <a:ext cx="6191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6" name="Rectangle 156"/>
                      <p:cNvSpPr>
                        <a:spLocks noChangeArrowheads="1"/>
                      </p:cNvSpPr>
                      <p:nvPr/>
                    </p:nvSpPr>
                    <p:spPr bwMode="auto">
                      <a:xfrm>
                        <a:off x="1730376" y="2811463"/>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7" name="Rectangle 157"/>
                      <p:cNvSpPr>
                        <a:spLocks noChangeArrowheads="1"/>
                      </p:cNvSpPr>
                      <p:nvPr/>
                    </p:nvSpPr>
                    <p:spPr bwMode="auto">
                      <a:xfrm>
                        <a:off x="1954213"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8" name="Rectangle 158"/>
                      <p:cNvSpPr>
                        <a:spLocks noChangeArrowheads="1"/>
                      </p:cNvSpPr>
                      <p:nvPr/>
                    </p:nvSpPr>
                    <p:spPr bwMode="auto">
                      <a:xfrm>
                        <a:off x="1976438"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59" name="Rectangle 159"/>
                      <p:cNvSpPr>
                        <a:spLocks noChangeArrowheads="1"/>
                      </p:cNvSpPr>
                      <p:nvPr/>
                    </p:nvSpPr>
                    <p:spPr bwMode="auto">
                      <a:xfrm>
                        <a:off x="1954213"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0" name="Rectangle 160"/>
                      <p:cNvSpPr>
                        <a:spLocks noChangeArrowheads="1"/>
                      </p:cNvSpPr>
                      <p:nvPr/>
                    </p:nvSpPr>
                    <p:spPr bwMode="auto">
                      <a:xfrm>
                        <a:off x="1774826" y="2747963"/>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1" name="Rectangle 161"/>
                      <p:cNvSpPr>
                        <a:spLocks noChangeArrowheads="1"/>
                      </p:cNvSpPr>
                      <p:nvPr/>
                    </p:nvSpPr>
                    <p:spPr bwMode="auto">
                      <a:xfrm>
                        <a:off x="1795463"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2" name="Rectangle 162"/>
                      <p:cNvSpPr>
                        <a:spLocks noChangeArrowheads="1"/>
                      </p:cNvSpPr>
                      <p:nvPr/>
                    </p:nvSpPr>
                    <p:spPr bwMode="auto">
                      <a:xfrm>
                        <a:off x="1774826" y="2505075"/>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3" name="Rectangle 163"/>
                      <p:cNvSpPr>
                        <a:spLocks noChangeArrowheads="1"/>
                      </p:cNvSpPr>
                      <p:nvPr/>
                    </p:nvSpPr>
                    <p:spPr bwMode="auto">
                      <a:xfrm>
                        <a:off x="2135188"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4" name="Rectangle 164"/>
                      <p:cNvSpPr>
                        <a:spLocks noChangeArrowheads="1"/>
                      </p:cNvSpPr>
                      <p:nvPr/>
                    </p:nvSpPr>
                    <p:spPr bwMode="auto">
                      <a:xfrm>
                        <a:off x="2157413" y="2517775"/>
                        <a:ext cx="76200"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5" name="Rectangle 165"/>
                      <p:cNvSpPr>
                        <a:spLocks noChangeArrowheads="1"/>
                      </p:cNvSpPr>
                      <p:nvPr/>
                    </p:nvSpPr>
                    <p:spPr bwMode="auto">
                      <a:xfrm>
                        <a:off x="2135188"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6" name="Rectangle 166"/>
                      <p:cNvSpPr>
                        <a:spLocks noChangeArrowheads="1"/>
                      </p:cNvSpPr>
                      <p:nvPr/>
                    </p:nvSpPr>
                    <p:spPr bwMode="auto">
                      <a:xfrm>
                        <a:off x="1730376" y="2435225"/>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67" name="Freeform 167"/>
                      <p:cNvSpPr>
                        <a:spLocks/>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69" name="Freeform 169"/>
                    <p:cNvSpPr>
                      <a:spLocks noEditPoints="1"/>
                    </p:cNvSpPr>
                    <p:nvPr/>
                  </p:nvSpPr>
                  <p:spPr bwMode="auto">
                    <a:xfrm>
                      <a:off x="3029871" y="2857298"/>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1" name="组合 210"/>
                    <p:cNvGrpSpPr/>
                    <p:nvPr/>
                  </p:nvGrpSpPr>
                  <p:grpSpPr>
                    <a:xfrm>
                      <a:off x="4187159" y="2208010"/>
                      <a:ext cx="209550" cy="200025"/>
                      <a:chOff x="3092451" y="2336800"/>
                      <a:chExt cx="209550" cy="200025"/>
                    </a:xfrm>
                  </p:grpSpPr>
                  <p:sp>
                    <p:nvSpPr>
                      <p:cNvPr id="173" name="Freeform 173"/>
                      <p:cNvSpPr>
                        <a:spLocks/>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4" name="Freeform 174"/>
                      <p:cNvSpPr>
                        <a:spLocks/>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75" name="Freeform 175"/>
                    <p:cNvSpPr>
                      <a:spLocks noEditPoints="1"/>
                    </p:cNvSpPr>
                    <p:nvPr/>
                  </p:nvSpPr>
                  <p:spPr bwMode="auto">
                    <a:xfrm>
                      <a:off x="4409409" y="3530398"/>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7" name="Freeform 177"/>
                    <p:cNvSpPr>
                      <a:spLocks noEditPoints="1"/>
                    </p:cNvSpPr>
                    <p:nvPr/>
                  </p:nvSpPr>
                  <p:spPr bwMode="auto">
                    <a:xfrm>
                      <a:off x="3898234" y="1533323"/>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198" name="组合 197"/>
                    <p:cNvGrpSpPr/>
                    <p:nvPr/>
                  </p:nvGrpSpPr>
                  <p:grpSpPr>
                    <a:xfrm>
                      <a:off x="4237959" y="1449185"/>
                      <a:ext cx="363538" cy="220663"/>
                      <a:chOff x="3143251" y="1577975"/>
                      <a:chExt cx="363538" cy="220663"/>
                    </a:xfrm>
                  </p:grpSpPr>
                  <p:sp>
                    <p:nvSpPr>
                      <p:cNvPr id="178"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79" name="Freeform 179"/>
                      <p:cNvSpPr>
                        <a:spLocks/>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0" name="Freeform 180"/>
                      <p:cNvSpPr>
                        <a:spLocks/>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1" name="Freeform 181"/>
                    <p:cNvSpPr>
                      <a:spLocks noEditPoints="1"/>
                    </p:cNvSpPr>
                    <p:nvPr/>
                  </p:nvSpPr>
                  <p:spPr bwMode="auto">
                    <a:xfrm>
                      <a:off x="4250659" y="2731885"/>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00" name="组合 199"/>
                    <p:cNvGrpSpPr/>
                    <p:nvPr/>
                  </p:nvGrpSpPr>
                  <p:grpSpPr>
                    <a:xfrm>
                      <a:off x="4760246" y="2971598"/>
                      <a:ext cx="265113" cy="334963"/>
                      <a:chOff x="3665538" y="3100388"/>
                      <a:chExt cx="265113" cy="334963"/>
                    </a:xfrm>
                  </p:grpSpPr>
                  <p:sp>
                    <p:nvSpPr>
                      <p:cNvPr id="186" name="Freeform 186"/>
                      <p:cNvSpPr>
                        <a:spLocks/>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7" name="Freeform 187"/>
                      <p:cNvSpPr>
                        <a:spLocks/>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88" name="Freeform 188"/>
                      <p:cNvSpPr>
                        <a:spLocks/>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189" name="Freeform 189"/>
                    <p:cNvSpPr>
                      <a:spLocks noEditPoints="1"/>
                    </p:cNvSpPr>
                    <p:nvPr/>
                  </p:nvSpPr>
                  <p:spPr bwMode="auto">
                    <a:xfrm>
                      <a:off x="3461671" y="4587673"/>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nvGrpSpPr>
                    <p:cNvPr id="215" name="组合 214"/>
                    <p:cNvGrpSpPr/>
                    <p:nvPr/>
                  </p:nvGrpSpPr>
                  <p:grpSpPr>
                    <a:xfrm>
                      <a:off x="3774409" y="2795385"/>
                      <a:ext cx="160337" cy="255588"/>
                      <a:chOff x="2679701" y="2924175"/>
                      <a:chExt cx="160337" cy="255588"/>
                    </a:xfrm>
                  </p:grpSpPr>
                  <p:sp>
                    <p:nvSpPr>
                      <p:cNvPr id="190" name="Freeform 190"/>
                      <p:cNvSpPr>
                        <a:spLocks/>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1" name="Freeform 191"/>
                      <p:cNvSpPr>
                        <a:spLocks/>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2" name="Freeform 192"/>
                      <p:cNvSpPr>
                        <a:spLocks/>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sp>
                    <p:nvSpPr>
                      <p:cNvPr id="193" name="Freeform 193"/>
                      <p:cNvSpPr>
                        <a:spLocks/>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grpSp>
            </p:grpSp>
          </p:grpSp>
        </p:grpSp>
        <p:sp>
          <p:nvSpPr>
            <p:cNvPr id="194" name="Freeform 194"/>
            <p:cNvSpPr>
              <a:spLocks noEditPoints="1"/>
            </p:cNvSpPr>
            <p:nvPr/>
          </p:nvSpPr>
          <p:spPr bwMode="auto">
            <a:xfrm>
              <a:off x="3756946" y="1485698"/>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buFontTx/>
                <a:buNone/>
              </a:pPr>
              <a:endParaRPr lang="zh-CN" altLang="en-US">
                <a:solidFill>
                  <a:prstClr val="black"/>
                </a:solidFill>
                <a:latin typeface="Impact"/>
                <a:ea typeface="微软雅黑"/>
              </a:endParaRPr>
            </a:p>
          </p:txBody>
        </p:sp>
      </p:grpSp>
      <p:sp>
        <p:nvSpPr>
          <p:cNvPr id="217" name="文本框 216"/>
          <p:cNvSpPr txBox="1"/>
          <p:nvPr/>
        </p:nvSpPr>
        <p:spPr>
          <a:xfrm>
            <a:off x="4293118" y="2377118"/>
            <a:ext cx="6539626" cy="2554545"/>
          </a:xfrm>
          <a:prstGeom prst="rect">
            <a:avLst/>
          </a:prstGeom>
          <a:noFill/>
        </p:spPr>
        <p:txBody>
          <a:bodyPr wrap="square" rtlCol="0">
            <a:spAutoFit/>
          </a:bodyPr>
          <a:lstStyle/>
          <a:p>
            <a:pPr algn="ctr" fontAlgn="auto">
              <a:spcBef>
                <a:spcPts val="0"/>
              </a:spcBef>
              <a:spcAft>
                <a:spcPts val="0"/>
              </a:spcAft>
              <a:buFontTx/>
              <a:buNone/>
            </a:pPr>
            <a:r>
              <a:rPr lang="zh-TW" altLang="en-US" sz="8000" b="1" dirty="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年度各</a:t>
            </a:r>
            <a:r>
              <a:rPr lang="zh-TW" altLang="en-US" sz="8000" b="1" dirty="0" smtClean="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月份</a:t>
            </a:r>
            <a:endParaRPr lang="en-US" altLang="zh-TW" sz="8000" b="1" dirty="0" smtClean="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endParaRPr>
          </a:p>
          <a:p>
            <a:pPr algn="ctr" fontAlgn="auto">
              <a:spcBef>
                <a:spcPts val="0"/>
              </a:spcBef>
              <a:spcAft>
                <a:spcPts val="0"/>
              </a:spcAft>
              <a:buFontTx/>
              <a:buNone/>
            </a:pPr>
            <a:r>
              <a:rPr lang="zh-TW" altLang="en-US" sz="8000" b="1" dirty="0" smtClean="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教務</a:t>
            </a:r>
            <a:r>
              <a:rPr lang="zh-TW" altLang="en-US" sz="8000" b="1" dirty="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rPr>
              <a:t>工作記要</a:t>
            </a:r>
            <a:endParaRPr lang="zh-TW" altLang="en-US" sz="8000" b="1" dirty="0" smtClean="0">
              <a:ln w="9525">
                <a:solidFill>
                  <a:srgbClr val="FFC000"/>
                </a:solidFill>
                <a:prstDash val="solid"/>
              </a:ln>
              <a:solidFill>
                <a:prstClr val="white"/>
              </a:solidFill>
              <a:effectLst>
                <a:glow rad="139700">
                  <a:srgbClr val="ED7D31">
                    <a:satMod val="175000"/>
                    <a:alpha val="40000"/>
                  </a:srgbClr>
                </a:glow>
                <a:outerShdw blurRad="12700" dist="38100" dir="2700000" algn="tl" rotWithShape="0">
                  <a:prstClr val="white">
                    <a:lumMod val="50000"/>
                  </a:prstClr>
                </a:outerShdw>
              </a:effectLst>
              <a:latin typeface="Impact"/>
              <a:ea typeface="微软雅黑"/>
            </a:endParaRPr>
          </a:p>
        </p:txBody>
      </p:sp>
      <p:cxnSp>
        <p:nvCxnSpPr>
          <p:cNvPr id="219" name="Straight Connector 13"/>
          <p:cNvCxnSpPr>
            <a:cxnSpLocks noChangeShapeType="1"/>
          </p:cNvCxnSpPr>
          <p:nvPr/>
        </p:nvCxnSpPr>
        <p:spPr bwMode="auto">
          <a:xfrm flipH="1">
            <a:off x="4293686" y="5106233"/>
            <a:ext cx="6380114" cy="0"/>
          </a:xfrm>
          <a:prstGeom prst="line">
            <a:avLst/>
          </a:prstGeom>
          <a:ln w="57150">
            <a:headEnd type="oval" w="med" len="med"/>
            <a:tailEnd/>
          </a:ln>
          <a:extLst/>
        </p:spPr>
        <p:style>
          <a:lnRef idx="3">
            <a:schemeClr val="accent2"/>
          </a:lnRef>
          <a:fillRef idx="0">
            <a:schemeClr val="accent2"/>
          </a:fillRef>
          <a:effectRef idx="2">
            <a:schemeClr val="accent2"/>
          </a:effectRef>
          <a:fontRef idx="minor">
            <a:schemeClr val="tx1"/>
          </a:fontRef>
        </p:style>
      </p:cxnSp>
      <p:sp>
        <p:nvSpPr>
          <p:cNvPr id="220" name="Text Placeholder 3"/>
          <p:cNvSpPr txBox="1">
            <a:spLocks noChangeArrowheads="1"/>
          </p:cNvSpPr>
          <p:nvPr/>
        </p:nvSpPr>
        <p:spPr bwMode="auto">
          <a:xfrm>
            <a:off x="5199013" y="797409"/>
            <a:ext cx="16414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cene3d>
              <a:camera prst="orthographicFront"/>
              <a:lightRig rig="soft" dir="t">
                <a:rot lat="0" lon="0" rev="15600000"/>
              </a:lightRig>
            </a:scene3d>
            <a:sp3d extrusionH="57150" prstMaterial="softEdge">
              <a:bevelT w="25400" h="38100"/>
            </a:sp3d>
          </a:bodyPr>
          <a:lstStyle>
            <a:lvl1pPr>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ctr">
              <a:spcBef>
                <a:spcPct val="20000"/>
              </a:spcBef>
            </a:pPr>
            <a:r>
              <a:rPr lang="zh-TW" altLang="en-US" sz="7200" b="1" i="1" dirty="0" smtClean="0">
                <a:ln/>
                <a:solidFill>
                  <a:schemeClr val="accent4"/>
                </a:solidFill>
                <a:effectLst>
                  <a:glow rad="228600">
                    <a:schemeClr val="accent2">
                      <a:satMod val="175000"/>
                      <a:alpha val="40000"/>
                    </a:schemeClr>
                  </a:glow>
                </a:effectLst>
              </a:rPr>
              <a:t>           工作</a:t>
            </a:r>
            <a:r>
              <a:rPr lang="zh-TW" altLang="en-US" sz="7200" b="1" i="1" dirty="0">
                <a:ln/>
                <a:solidFill>
                  <a:schemeClr val="accent4"/>
                </a:solidFill>
                <a:effectLst>
                  <a:glow rad="228600">
                    <a:schemeClr val="accent2">
                      <a:satMod val="175000"/>
                      <a:alpha val="40000"/>
                    </a:schemeClr>
                  </a:glow>
                </a:effectLst>
              </a:rPr>
              <a:t>實務篇</a:t>
            </a:r>
            <a:r>
              <a:rPr lang="en-US" altLang="en-US" sz="7200" b="1" i="1" dirty="0" smtClean="0">
                <a:ln/>
                <a:solidFill>
                  <a:schemeClr val="accent4"/>
                </a:solidFill>
                <a:effectLst>
                  <a:glow rad="228600">
                    <a:schemeClr val="accent2">
                      <a:satMod val="175000"/>
                      <a:alpha val="40000"/>
                    </a:schemeClr>
                  </a:glow>
                </a:effectLst>
              </a:rPr>
              <a:t>0</a:t>
            </a:r>
            <a:r>
              <a:rPr lang="en-US" altLang="zh-TW" sz="7200" b="1" i="1" dirty="0" smtClean="0">
                <a:ln/>
                <a:solidFill>
                  <a:schemeClr val="accent4"/>
                </a:solidFill>
                <a:effectLst>
                  <a:glow rad="228600">
                    <a:schemeClr val="accent2">
                      <a:satMod val="175000"/>
                      <a:alpha val="40000"/>
                    </a:schemeClr>
                  </a:glow>
                </a:effectLst>
              </a:rPr>
              <a:t>3</a:t>
            </a:r>
            <a:endParaRPr lang="en-US" altLang="en-US" sz="8000" b="1" i="1" dirty="0">
              <a:ln/>
              <a:solidFill>
                <a:srgbClr val="FFC000"/>
              </a:solidFill>
              <a:effectLst>
                <a:glow rad="228600">
                  <a:srgbClr val="ED7D31">
                    <a:satMod val="175000"/>
                    <a:alpha val="40000"/>
                  </a:srgbClr>
                </a:glow>
              </a:effectLst>
            </a:endParaRPr>
          </a:p>
        </p:txBody>
      </p:sp>
      <p:grpSp>
        <p:nvGrpSpPr>
          <p:cNvPr id="221" name="组合 4"/>
          <p:cNvGrpSpPr>
            <a:grpSpLocks/>
          </p:cNvGrpSpPr>
          <p:nvPr/>
        </p:nvGrpSpPr>
        <p:grpSpPr bwMode="auto">
          <a:xfrm>
            <a:off x="10444595" y="4549373"/>
            <a:ext cx="1435100" cy="1309687"/>
            <a:chOff x="9933940" y="3132138"/>
            <a:chExt cx="1435100" cy="1309686"/>
          </a:xfrm>
          <a:solidFill>
            <a:srgbClr val="FFFF00"/>
          </a:solidFill>
        </p:grpSpPr>
        <p:sp>
          <p:nvSpPr>
            <p:cNvPr id="222" name="等腰三角形 22"/>
            <p:cNvSpPr>
              <a:spLocks noChangeArrowheads="1"/>
            </p:cNvSpPr>
            <p:nvPr/>
          </p:nvSpPr>
          <p:spPr bwMode="auto">
            <a:xfrm rot="-8687839">
              <a:off x="9933940" y="3427412"/>
              <a:ext cx="1176338" cy="1014412"/>
            </a:xfrm>
            <a:prstGeom prst="triangle">
              <a:avLst>
                <a:gd name="adj" fmla="val 50000"/>
              </a:avLst>
            </a:prstGeom>
            <a:grpFill/>
            <a:ln w="28575">
              <a:solidFill>
                <a:srgbClr val="197519"/>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3" name="组合 2"/>
            <p:cNvGrpSpPr>
              <a:grpSpLocks/>
            </p:cNvGrpSpPr>
            <p:nvPr/>
          </p:nvGrpSpPr>
          <p:grpSpPr bwMode="auto">
            <a:xfrm>
              <a:off x="10065703" y="3132138"/>
              <a:ext cx="1303337" cy="1279524"/>
              <a:chOff x="10065703" y="3132138"/>
              <a:chExt cx="1303337" cy="1279524"/>
            </a:xfrm>
            <a:grpFill/>
          </p:grpSpPr>
          <p:sp>
            <p:nvSpPr>
              <p:cNvPr id="224" name="等腰三角形 21"/>
              <p:cNvSpPr>
                <a:spLocks noChangeArrowheads="1"/>
              </p:cNvSpPr>
              <p:nvPr/>
            </p:nvSpPr>
            <p:spPr bwMode="auto">
              <a:xfrm rot="-8687839">
                <a:off x="10065703" y="3487738"/>
                <a:ext cx="944562" cy="815975"/>
              </a:xfrm>
              <a:prstGeom prst="triangle">
                <a:avLst>
                  <a:gd name="adj" fmla="val 50000"/>
                </a:avLst>
              </a:prstGeom>
              <a:grpFill/>
              <a:ln w="12700">
                <a:solidFill>
                  <a:srgbClr val="000000"/>
                </a:solidFill>
                <a:miter lim="800000"/>
                <a:headEnd/>
                <a:tailEnd/>
              </a:ln>
              <a:extLst/>
            </p:spPr>
            <p:txBody>
              <a:bodyPr anchor="ctr"/>
              <a:lstStyle/>
              <a:p>
                <a:pPr algn="ctr"/>
                <a:endParaRPr lang="zh-CN" altLang="en-US">
                  <a:solidFill>
                    <a:srgbClr val="FFC20F"/>
                  </a:solidFill>
                  <a:latin typeface="Calibri" pitchFamily="34" charset="0"/>
                  <a:ea typeface="幼圆" pitchFamily="49" charset="-122"/>
                </a:endParaRPr>
              </a:p>
            </p:txBody>
          </p:sp>
          <p:grpSp>
            <p:nvGrpSpPr>
              <p:cNvPr id="225" name="组合 1"/>
              <p:cNvGrpSpPr>
                <a:grpSpLocks/>
              </p:cNvGrpSpPr>
              <p:nvPr/>
            </p:nvGrpSpPr>
            <p:grpSpPr bwMode="auto">
              <a:xfrm>
                <a:off x="10165715" y="3132138"/>
                <a:ext cx="1203325" cy="1279524"/>
                <a:chOff x="10165715" y="3132138"/>
                <a:chExt cx="1203325" cy="1279524"/>
              </a:xfrm>
              <a:grpFill/>
            </p:grpSpPr>
            <p:sp>
              <p:nvSpPr>
                <p:cNvPr id="226" name="椭圆 23"/>
                <p:cNvSpPr>
                  <a:spLocks noChangeArrowheads="1"/>
                </p:cNvSpPr>
                <p:nvPr/>
              </p:nvSpPr>
              <p:spPr bwMode="auto">
                <a:xfrm rot="9110320">
                  <a:off x="11254740" y="37925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7" name="椭圆 24"/>
                <p:cNvSpPr>
                  <a:spLocks noChangeArrowheads="1"/>
                </p:cNvSpPr>
                <p:nvPr/>
              </p:nvSpPr>
              <p:spPr bwMode="auto">
                <a:xfrm rot="9110320">
                  <a:off x="10165715" y="4295774"/>
                  <a:ext cx="115888" cy="115888"/>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sp>
              <p:nvSpPr>
                <p:cNvPr id="228" name="椭圆 25"/>
                <p:cNvSpPr>
                  <a:spLocks noChangeArrowheads="1"/>
                </p:cNvSpPr>
                <p:nvPr/>
              </p:nvSpPr>
              <p:spPr bwMode="auto">
                <a:xfrm rot="9110320">
                  <a:off x="10283190" y="3132138"/>
                  <a:ext cx="114300" cy="115887"/>
                </a:xfrm>
                <a:prstGeom prst="ellipse">
                  <a:avLst/>
                </a:prstGeom>
                <a:grpFill/>
                <a:ln w="12700">
                  <a:solidFill>
                    <a:srgbClr val="000000"/>
                  </a:solidFill>
                  <a:miter lim="800000"/>
                  <a:headEnd/>
                  <a:tailEnd/>
                </a:ln>
                <a:extLst/>
              </p:spPr>
              <p:txBody>
                <a:bodyPr anchor="ctr"/>
                <a:lstStyle/>
                <a:p>
                  <a:pPr algn="ctr"/>
                  <a:endParaRPr lang="zh-CN" altLang="en-US">
                    <a:solidFill>
                      <a:srgbClr val="FFFFFF"/>
                    </a:solidFill>
                    <a:latin typeface="Calibri" pitchFamily="34" charset="0"/>
                    <a:ea typeface="幼圆" pitchFamily="49" charset="-122"/>
                  </a:endParaRPr>
                </a:p>
              </p:txBody>
            </p:sp>
          </p:grpSp>
        </p:grpSp>
      </p:grpSp>
    </p:spTree>
    <p:extLst>
      <p:ext uri="{BB962C8B-B14F-4D97-AF65-F5344CB8AC3E}">
        <p14:creationId xmlns:p14="http://schemas.microsoft.com/office/powerpoint/2010/main" val="1566609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300"/>
                                  </p:stCondLst>
                                  <p:childTnLst>
                                    <p:set>
                                      <p:cBhvr>
                                        <p:cTn id="6" dur="1" fill="hold">
                                          <p:stCondLst>
                                            <p:cond delay="0"/>
                                          </p:stCondLst>
                                        </p:cTn>
                                        <p:tgtEl>
                                          <p:spTgt spid="219"/>
                                        </p:tgtEl>
                                        <p:attrNameLst>
                                          <p:attrName>style.visibility</p:attrName>
                                        </p:attrNameLst>
                                      </p:cBhvr>
                                      <p:to>
                                        <p:strVal val="visible"/>
                                      </p:to>
                                    </p:set>
                                    <p:animEffect transition="in" filter="wipe(left)">
                                      <p:cBhvr>
                                        <p:cTn id="7" dur="500"/>
                                        <p:tgtEl>
                                          <p:spTgt spid="219"/>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220"/>
                                        </p:tgtEl>
                                        <p:attrNameLst>
                                          <p:attrName>style.visibility</p:attrName>
                                        </p:attrNameLst>
                                      </p:cBhvr>
                                      <p:to>
                                        <p:strVal val="visible"/>
                                      </p:to>
                                    </p:set>
                                    <p:anim calcmode="lin" valueType="num">
                                      <p:cBhvr>
                                        <p:cTn id="10" dur="500" fill="hold"/>
                                        <p:tgtEl>
                                          <p:spTgt spid="220"/>
                                        </p:tgtEl>
                                        <p:attrNameLst>
                                          <p:attrName>ppt_w</p:attrName>
                                        </p:attrNameLst>
                                      </p:cBhvr>
                                      <p:tavLst>
                                        <p:tav tm="0">
                                          <p:val>
                                            <p:fltVal val="0"/>
                                          </p:val>
                                        </p:tav>
                                        <p:tav tm="100000">
                                          <p:val>
                                            <p:strVal val="#ppt_w"/>
                                          </p:val>
                                        </p:tav>
                                      </p:tavLst>
                                    </p:anim>
                                    <p:anim calcmode="lin" valueType="num">
                                      <p:cBhvr>
                                        <p:cTn id="11" dur="500" fill="hold"/>
                                        <p:tgtEl>
                                          <p:spTgt spid="220"/>
                                        </p:tgtEl>
                                        <p:attrNameLst>
                                          <p:attrName>ppt_h</p:attrName>
                                        </p:attrNameLst>
                                      </p:cBhvr>
                                      <p:tavLst>
                                        <p:tav tm="0">
                                          <p:val>
                                            <p:fltVal val="0"/>
                                          </p:val>
                                        </p:tav>
                                        <p:tav tm="100000">
                                          <p:val>
                                            <p:strVal val="#ppt_h"/>
                                          </p:val>
                                        </p:tav>
                                      </p:tavLst>
                                    </p:anim>
                                    <p:animEffect transition="in" filter="fade">
                                      <p:cBhvr>
                                        <p:cTn id="12" dur="500"/>
                                        <p:tgtEl>
                                          <p:spTgt spid="220"/>
                                        </p:tgtEl>
                                      </p:cBhvr>
                                    </p:animEffect>
                                  </p:childTnLst>
                                </p:cTn>
                              </p:par>
                              <p:par>
                                <p:cTn id="13" presetID="1" presetClass="entr" presetSubtype="0" fill="hold" nodeType="withEffect">
                                  <p:stCondLst>
                                    <p:cond delay="0"/>
                                  </p:stCondLst>
                                  <p:childTnLst>
                                    <p:set>
                                      <p:cBhvr>
                                        <p:cTn id="14" dur="1" fill="hold">
                                          <p:stCondLst>
                                            <p:cond delay="0"/>
                                          </p:stCondLst>
                                        </p:cTn>
                                        <p:tgtEl>
                                          <p:spTgt spid="221"/>
                                        </p:tgtEl>
                                        <p:attrNameLst>
                                          <p:attrName>style.visibility</p:attrName>
                                        </p:attrNameLst>
                                      </p:cBhvr>
                                      <p:to>
                                        <p:strVal val="visible"/>
                                      </p:to>
                                    </p:set>
                                  </p:childTnLst>
                                </p:cTn>
                              </p:par>
                              <p:par>
                                <p:cTn id="15" presetID="8" presetClass="emph" presetSubtype="0" fill="hold" nodeType="withEffect">
                                  <p:stCondLst>
                                    <p:cond delay="0"/>
                                  </p:stCondLst>
                                  <p:childTnLst>
                                    <p:animRot by="21600000">
                                      <p:cBhvr>
                                        <p:cTn id="16" dur="1000" fill="hold"/>
                                        <p:tgtEl>
                                          <p:spTgt spid="2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065212" y="254000"/>
            <a:ext cx="3430588" cy="1219200"/>
          </a:xfrm>
        </p:spPr>
        <p:txBody>
          <a:bodyPr rtlCol="0">
            <a:normAutofit/>
          </a:bodyPr>
          <a:lstStyle/>
          <a:p>
            <a:pPr rtl="0"/>
            <a:r>
              <a:rPr lang="zh-TW" altLang="en-US" sz="6000" b="1" dirty="0" smtClean="0">
                <a:latin typeface="Salesforce Sans"/>
                <a:sym typeface="Salesforce Sans"/>
              </a:rPr>
              <a:t>四月份</a:t>
            </a:r>
            <a:endParaRPr lang="zh-TW" altLang="en-US" sz="6000" b="1" dirty="0">
              <a:latin typeface="Salesforce Sans"/>
              <a:sym typeface="Salesforce Sans"/>
            </a:endParaRPr>
          </a:p>
        </p:txBody>
      </p:sp>
      <p:sp>
        <p:nvSpPr>
          <p:cNvPr id="3" name="內容預留位置 2"/>
          <p:cNvSpPr>
            <a:spLocks noGrp="1"/>
          </p:cNvSpPr>
          <p:nvPr>
            <p:ph sz="half" idx="1"/>
          </p:nvPr>
        </p:nvSpPr>
        <p:spPr>
          <a:xfrm>
            <a:off x="1065212" y="1825625"/>
            <a:ext cx="10669588" cy="4187952"/>
          </a:xfrm>
        </p:spPr>
        <p:txBody>
          <a:bodyPr rtlCol="0">
            <a:normAutofit/>
          </a:bodyPr>
          <a:lstStyle/>
          <a:p>
            <a:pPr rtl="0"/>
            <a:r>
              <a:rPr lang="zh-TW" altLang="en-US" sz="2800" dirty="0" smtClean="0">
                <a:latin typeface="Salesforce Sans"/>
                <a:sym typeface="Salesforce Sans"/>
              </a:rPr>
              <a:t>辦理下個學年度一年級新生報到</a:t>
            </a:r>
            <a:r>
              <a:rPr lang="en-US" altLang="zh-TW" sz="2800" dirty="0" smtClean="0">
                <a:latin typeface="Salesforce Sans"/>
                <a:sym typeface="Salesforce Sans"/>
              </a:rPr>
              <a:t>(</a:t>
            </a:r>
            <a:r>
              <a:rPr lang="zh-TW" altLang="en-US" sz="2800" dirty="0" smtClean="0">
                <a:latin typeface="Salesforce Sans"/>
                <a:sym typeface="Salesforce Sans"/>
              </a:rPr>
              <a:t>註冊組</a:t>
            </a:r>
            <a:r>
              <a:rPr lang="en-US" altLang="zh-TW" sz="2800" dirty="0" smtClean="0">
                <a:latin typeface="Salesforce Sans"/>
                <a:sym typeface="Salesforce Sans"/>
              </a:rPr>
              <a:t>)</a:t>
            </a:r>
            <a:endParaRPr lang="zh-TW" altLang="en-US" sz="2800" dirty="0" smtClean="0">
              <a:latin typeface="Salesforce Sans"/>
              <a:sym typeface="Salesforce Sans"/>
            </a:endParaRPr>
          </a:p>
          <a:p>
            <a:pPr rtl="0"/>
            <a:r>
              <a:rPr lang="zh-TW" altLang="en-US" sz="2800" dirty="0" smtClean="0">
                <a:latin typeface="Salesforce Sans"/>
                <a:sym typeface="Salesforce Sans"/>
              </a:rPr>
              <a:t>公告六年級畢業班市長獎遴選實施計畫與遴選作業期程</a:t>
            </a:r>
            <a:r>
              <a:rPr lang="en-US" altLang="zh-TW" sz="2800" dirty="0" smtClean="0">
                <a:latin typeface="Salesforce Sans"/>
                <a:sym typeface="Salesforce Sans"/>
              </a:rPr>
              <a:t>(</a:t>
            </a:r>
            <a:r>
              <a:rPr lang="zh-TW" altLang="en-US" sz="2800" dirty="0" smtClean="0">
                <a:latin typeface="Salesforce Sans"/>
                <a:sym typeface="Salesforce Sans"/>
              </a:rPr>
              <a:t>教學組</a:t>
            </a:r>
            <a:r>
              <a:rPr lang="en-US" altLang="zh-TW" sz="2800" dirty="0" smtClean="0">
                <a:latin typeface="Salesforce Sans"/>
                <a:sym typeface="Salesforce Sans"/>
              </a:rPr>
              <a:t>)</a:t>
            </a:r>
          </a:p>
          <a:p>
            <a:r>
              <a:rPr lang="zh-TW" altLang="en-US" sz="2800" dirty="0" smtClean="0">
                <a:latin typeface="Salesforce Sans"/>
                <a:sym typeface="Salesforce Sans"/>
              </a:rPr>
              <a:t>確認預估下學年度班級數與編制內</a:t>
            </a:r>
            <a:r>
              <a:rPr lang="en-US" altLang="zh-TW" sz="2800" dirty="0" smtClean="0">
                <a:latin typeface="Salesforce Sans"/>
                <a:sym typeface="Salesforce Sans"/>
              </a:rPr>
              <a:t>1.65</a:t>
            </a:r>
            <a:r>
              <a:rPr lang="zh-TW" altLang="en-US" sz="2800" dirty="0" smtClean="0">
                <a:latin typeface="Salesforce Sans"/>
                <a:sym typeface="Salesforce Sans"/>
              </a:rPr>
              <a:t>員額</a:t>
            </a:r>
            <a:r>
              <a:rPr lang="en-US" altLang="zh-TW" sz="2800" dirty="0" smtClean="0">
                <a:latin typeface="Salesforce Sans"/>
                <a:sym typeface="Salesforce Sans"/>
              </a:rPr>
              <a:t>(</a:t>
            </a:r>
            <a:r>
              <a:rPr lang="zh-TW" altLang="en-US" sz="2800" dirty="0" smtClean="0">
                <a:latin typeface="Salesforce Sans"/>
                <a:sym typeface="Salesforce Sans"/>
              </a:rPr>
              <a:t>人事</a:t>
            </a:r>
            <a:r>
              <a:rPr lang="en-US" altLang="zh-TW" sz="2800" dirty="0" smtClean="0">
                <a:latin typeface="Salesforce Sans"/>
                <a:sym typeface="Salesforce Sans"/>
              </a:rPr>
              <a:t>)</a:t>
            </a:r>
          </a:p>
          <a:p>
            <a:r>
              <a:rPr lang="zh-TW" altLang="en-US" sz="2800" dirty="0" smtClean="0">
                <a:latin typeface="Salesforce Sans"/>
                <a:sym typeface="Salesforce Sans"/>
              </a:rPr>
              <a:t>確認下學年度缺額表</a:t>
            </a:r>
            <a:r>
              <a:rPr lang="en-US" altLang="zh-TW" sz="2800" dirty="0" smtClean="0">
                <a:latin typeface="Salesforce Sans"/>
                <a:sym typeface="Salesforce Sans"/>
              </a:rPr>
              <a:t>(</a:t>
            </a:r>
            <a:r>
              <a:rPr lang="zh-TW" altLang="en-US" sz="2800" dirty="0" smtClean="0">
                <a:latin typeface="Salesforce Sans"/>
                <a:sym typeface="Salesforce Sans"/>
              </a:rPr>
              <a:t>人事</a:t>
            </a:r>
            <a:r>
              <a:rPr lang="en-US" altLang="zh-TW" sz="2800" dirty="0" smtClean="0">
                <a:latin typeface="Salesforce Sans"/>
                <a:sym typeface="Salesforce Sans"/>
              </a:rPr>
              <a:t>)</a:t>
            </a:r>
          </a:p>
          <a:p>
            <a:r>
              <a:rPr lang="zh-TW" altLang="en-US" sz="2800" dirty="0" smtClean="0">
                <a:latin typeface="Salesforce Sans"/>
                <a:sym typeface="Salesforce Sans"/>
              </a:rPr>
              <a:t>確認下學年度教科評選作業階段與期程</a:t>
            </a:r>
            <a:r>
              <a:rPr lang="en-US" altLang="zh-TW" sz="2800" dirty="0" smtClean="0">
                <a:latin typeface="Salesforce Sans"/>
                <a:sym typeface="Salesforce Sans"/>
              </a:rPr>
              <a:t>(</a:t>
            </a:r>
            <a:r>
              <a:rPr lang="zh-TW" altLang="en-US" sz="2800" dirty="0" smtClean="0">
                <a:latin typeface="Salesforce Sans"/>
                <a:sym typeface="Salesforce Sans"/>
              </a:rPr>
              <a:t>註冊設備組</a:t>
            </a:r>
            <a:r>
              <a:rPr lang="en-US" altLang="zh-TW" sz="2800" dirty="0" smtClean="0">
                <a:latin typeface="Salesforce Sans"/>
                <a:sym typeface="Salesforce Sans"/>
              </a:rPr>
              <a:t>)</a:t>
            </a:r>
          </a:p>
          <a:p>
            <a:endParaRPr lang="en-US" altLang="zh-TW" sz="2800" dirty="0" smtClean="0">
              <a:latin typeface="Salesforce Sans"/>
              <a:sym typeface="Salesforce Sans"/>
            </a:endParaRPr>
          </a:p>
        </p:txBody>
      </p:sp>
      <p:pic>
        <p:nvPicPr>
          <p:cNvPr id="6" name="圖片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325769" y="5512304"/>
            <a:ext cx="2506662" cy="1002545"/>
          </a:xfrm>
          <a:prstGeom prst="rect">
            <a:avLst/>
          </a:prstGeom>
        </p:spPr>
      </p:pic>
    </p:spTree>
    <p:extLst>
      <p:ext uri="{BB962C8B-B14F-4D97-AF65-F5344CB8AC3E}">
        <p14:creationId xmlns:p14="http://schemas.microsoft.com/office/powerpoint/2010/main" val="1129973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065212" y="304800"/>
            <a:ext cx="3417888" cy="1219200"/>
          </a:xfrm>
        </p:spPr>
        <p:txBody>
          <a:bodyPr>
            <a:normAutofit/>
          </a:bodyPr>
          <a:lstStyle/>
          <a:p>
            <a:r>
              <a:rPr lang="zh-TW" altLang="en-US" sz="6000" b="1" dirty="0" smtClean="0">
                <a:latin typeface="Salesforce Sans"/>
                <a:sym typeface="Salesforce Sans"/>
              </a:rPr>
              <a:t>五月份</a:t>
            </a:r>
            <a:endParaRPr lang="zh-TW" altLang="en-US" sz="6000" b="1" dirty="0"/>
          </a:p>
        </p:txBody>
      </p:sp>
      <p:sp>
        <p:nvSpPr>
          <p:cNvPr id="3" name="內容版面配置區 2"/>
          <p:cNvSpPr>
            <a:spLocks noGrp="1"/>
          </p:cNvSpPr>
          <p:nvPr>
            <p:ph idx="1"/>
          </p:nvPr>
        </p:nvSpPr>
        <p:spPr>
          <a:xfrm>
            <a:off x="643183" y="1682260"/>
            <a:ext cx="10554700" cy="4957689"/>
          </a:xfrm>
        </p:spPr>
        <p:txBody>
          <a:bodyPr>
            <a:normAutofit fontScale="92500" lnSpcReduction="20000"/>
          </a:bodyPr>
          <a:lstStyle/>
          <a:p>
            <a:r>
              <a:rPr lang="zh-TW" altLang="en-US" sz="2800" dirty="0" smtClean="0"/>
              <a:t>辦理下學年度教科書選用說明會</a:t>
            </a:r>
            <a:r>
              <a:rPr lang="en-US" altLang="zh-TW" sz="2800" dirty="0" smtClean="0"/>
              <a:t>(</a:t>
            </a:r>
            <a:r>
              <a:rPr lang="zh-TW" altLang="en-US" sz="2800" dirty="0" smtClean="0"/>
              <a:t>視需要而定</a:t>
            </a:r>
            <a:r>
              <a:rPr lang="en-US" altLang="zh-TW" sz="2800" dirty="0" smtClean="0"/>
              <a:t>)</a:t>
            </a:r>
          </a:p>
          <a:p>
            <a:r>
              <a:rPr lang="zh-TW" altLang="en-US" sz="2800" dirty="0" smtClean="0">
                <a:latin typeface="Salesforce Sans"/>
                <a:sym typeface="Salesforce Sans"/>
              </a:rPr>
              <a:t>公告教</a:t>
            </a:r>
            <a:r>
              <a:rPr lang="zh-TW" altLang="en-US" sz="2800" dirty="0">
                <a:latin typeface="Salesforce Sans"/>
                <a:sym typeface="Salesforce Sans"/>
              </a:rPr>
              <a:t>科評選作業階段與期</a:t>
            </a:r>
            <a:r>
              <a:rPr lang="zh-TW" altLang="en-US" sz="2800" dirty="0" smtClean="0">
                <a:latin typeface="Salesforce Sans"/>
                <a:sym typeface="Salesforce Sans"/>
              </a:rPr>
              <a:t>程</a:t>
            </a:r>
            <a:endParaRPr lang="en-US" altLang="zh-TW" sz="2800" dirty="0" smtClean="0">
              <a:latin typeface="Salesforce Sans"/>
              <a:sym typeface="Salesforce Sans"/>
            </a:endParaRPr>
          </a:p>
          <a:p>
            <a:r>
              <a:rPr lang="zh-TW" altLang="en-US" sz="2800" dirty="0" smtClean="0">
                <a:latin typeface="Salesforce Sans"/>
                <a:sym typeface="Salesforce Sans"/>
              </a:rPr>
              <a:t>辦理各領域與各學習階段教科書評選會議</a:t>
            </a:r>
            <a:r>
              <a:rPr lang="en-US" altLang="zh-TW" sz="2800" dirty="0"/>
              <a:t>(</a:t>
            </a:r>
            <a:r>
              <a:rPr lang="zh-TW" altLang="en-US" sz="2800" dirty="0"/>
              <a:t>註冊設備組</a:t>
            </a:r>
            <a:r>
              <a:rPr lang="en-US" altLang="zh-TW" sz="2800" dirty="0" smtClean="0"/>
              <a:t>)</a:t>
            </a:r>
            <a:endParaRPr lang="en-US" altLang="zh-TW" sz="2800" dirty="0" smtClean="0">
              <a:latin typeface="Salesforce Sans"/>
              <a:sym typeface="Salesforce Sans"/>
            </a:endParaRPr>
          </a:p>
          <a:p>
            <a:r>
              <a:rPr lang="zh-TW" altLang="en-US" sz="2800" dirty="0" smtClean="0">
                <a:latin typeface="Salesforce Sans"/>
                <a:sym typeface="Salesforce Sans"/>
              </a:rPr>
              <a:t>確認六年級畢業生學習扶助測驗名單是否正確</a:t>
            </a:r>
            <a:r>
              <a:rPr lang="en-US" altLang="zh-TW" sz="2800" dirty="0" smtClean="0">
                <a:latin typeface="Salesforce Sans"/>
                <a:sym typeface="Salesforce Sans"/>
              </a:rPr>
              <a:t>(</a:t>
            </a:r>
            <a:r>
              <a:rPr lang="zh-TW" altLang="en-US" sz="2800" dirty="0" smtClean="0">
                <a:latin typeface="Salesforce Sans"/>
                <a:sym typeface="Salesforce Sans"/>
              </a:rPr>
              <a:t>注意提報率</a:t>
            </a:r>
            <a:r>
              <a:rPr lang="en-US" altLang="zh-TW" sz="2800" dirty="0" smtClean="0">
                <a:latin typeface="Salesforce Sans"/>
                <a:sym typeface="Salesforce Sans"/>
              </a:rPr>
              <a:t>)</a:t>
            </a:r>
          </a:p>
          <a:p>
            <a:pPr>
              <a:lnSpc>
                <a:spcPct val="120000"/>
              </a:lnSpc>
            </a:pPr>
            <a:r>
              <a:rPr lang="zh-TW" altLang="en-US" sz="2800" dirty="0" smtClean="0">
                <a:latin typeface="Salesforce Sans"/>
                <a:sym typeface="Salesforce Sans"/>
              </a:rPr>
              <a:t>預約安排六年級學習扶助五月份篩選測驗時間與六年級施測</a:t>
            </a:r>
            <a:r>
              <a:rPr lang="en-US" altLang="zh-TW" sz="2800" dirty="0" smtClean="0">
                <a:latin typeface="Salesforce Sans"/>
                <a:sym typeface="Salesforce Sans"/>
              </a:rPr>
              <a:t>(5</a:t>
            </a:r>
            <a:r>
              <a:rPr lang="zh-TW" altLang="en-US" sz="2800" dirty="0" smtClean="0">
                <a:latin typeface="Salesforce Sans"/>
                <a:sym typeface="Salesforce Sans"/>
              </a:rPr>
              <a:t>月中</a:t>
            </a:r>
            <a:r>
              <a:rPr lang="en-US" altLang="zh-TW" sz="2800" dirty="0" smtClean="0">
                <a:latin typeface="Salesforce Sans"/>
                <a:sym typeface="Salesforce Sans"/>
              </a:rPr>
              <a:t>)</a:t>
            </a:r>
            <a:r>
              <a:rPr lang="zh-TW" altLang="en-US" sz="2800" dirty="0" smtClean="0">
                <a:latin typeface="Salesforce Sans"/>
                <a:sym typeface="Salesforce Sans"/>
              </a:rPr>
              <a:t>並完成畢業生下修測驗</a:t>
            </a:r>
            <a:endParaRPr lang="en-US" altLang="zh-TW" sz="2800" dirty="0" smtClean="0">
              <a:latin typeface="Salesforce Sans"/>
              <a:sym typeface="Salesforce Sans"/>
            </a:endParaRPr>
          </a:p>
          <a:p>
            <a:pPr>
              <a:lnSpc>
                <a:spcPct val="120000"/>
              </a:lnSpc>
            </a:pPr>
            <a:r>
              <a:rPr lang="zh-TW" altLang="en-US" sz="2800" dirty="0" smtClean="0">
                <a:latin typeface="Salesforce Sans"/>
                <a:sym typeface="Salesforce Sans"/>
              </a:rPr>
              <a:t>擬定畢業班六月份各項活動行事曆</a:t>
            </a:r>
            <a:endParaRPr lang="en-US" altLang="zh-TW" sz="2800" dirty="0" smtClean="0">
              <a:latin typeface="Salesforce Sans"/>
              <a:sym typeface="Salesforce Sans"/>
            </a:endParaRPr>
          </a:p>
          <a:p>
            <a:r>
              <a:rPr lang="zh-TW" altLang="en-US" sz="2800" dirty="0" smtClean="0">
                <a:latin typeface="Salesforce Sans"/>
                <a:sym typeface="Salesforce Sans"/>
              </a:rPr>
              <a:t>畢業典禮籌備啟動</a:t>
            </a:r>
            <a:r>
              <a:rPr lang="zh-TW" altLang="en-US" sz="2800" dirty="0">
                <a:latin typeface="Salesforce Sans"/>
                <a:sym typeface="Salesforce Sans"/>
              </a:rPr>
              <a:t>與工作</a:t>
            </a:r>
            <a:r>
              <a:rPr lang="zh-TW" altLang="en-US" sz="2800" dirty="0" smtClean="0">
                <a:latin typeface="Salesforce Sans"/>
                <a:sym typeface="Salesforce Sans"/>
              </a:rPr>
              <a:t>分配</a:t>
            </a:r>
            <a:endParaRPr lang="en-US" altLang="zh-TW" sz="2800" dirty="0" smtClean="0">
              <a:latin typeface="Salesforce Sans"/>
              <a:sym typeface="Salesforce Sans"/>
            </a:endParaRPr>
          </a:p>
          <a:p>
            <a:r>
              <a:rPr lang="zh-TW" altLang="en-US" sz="2800" dirty="0" smtClean="0">
                <a:latin typeface="Salesforce Sans"/>
                <a:sym typeface="Salesforce Sans"/>
              </a:rPr>
              <a:t>召開課發會通過下學年選用教科書版</a:t>
            </a:r>
            <a:r>
              <a:rPr lang="zh-TW" altLang="en-US" sz="2800" dirty="0">
                <a:latin typeface="Salesforce Sans"/>
                <a:sym typeface="Salesforce Sans"/>
              </a:rPr>
              <a:t>本</a:t>
            </a:r>
            <a:endParaRPr lang="en-US" altLang="zh-TW" sz="2800" dirty="0" smtClean="0">
              <a:latin typeface="Salesforce Sans"/>
              <a:sym typeface="Salesforce Sans"/>
            </a:endParaRPr>
          </a:p>
          <a:p>
            <a:endParaRPr lang="en-US" altLang="zh-TW" sz="2800" dirty="0" smtClean="0">
              <a:latin typeface="Salesforce Sans"/>
              <a:sym typeface="Salesforce Sans"/>
            </a:endParaRPr>
          </a:p>
          <a:p>
            <a:endParaRPr lang="en-US" altLang="zh-TW" dirty="0">
              <a:latin typeface="Salesforce Sans"/>
              <a:sym typeface="Salesforce Sans"/>
            </a:endParaRPr>
          </a:p>
          <a:p>
            <a:endParaRPr lang="en-US" altLang="zh-TW" dirty="0" smtClean="0"/>
          </a:p>
          <a:p>
            <a:endParaRPr lang="zh-TW" altLang="en-US"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21800" y="5512304"/>
            <a:ext cx="2506662" cy="1002545"/>
          </a:xfrm>
          <a:prstGeom prst="rect">
            <a:avLst/>
          </a:prstGeom>
        </p:spPr>
      </p:pic>
    </p:spTree>
    <p:extLst>
      <p:ext uri="{BB962C8B-B14F-4D97-AF65-F5344CB8AC3E}">
        <p14:creationId xmlns:p14="http://schemas.microsoft.com/office/powerpoint/2010/main" val="472553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16729" y="0"/>
            <a:ext cx="10058402" cy="1041400"/>
          </a:xfrm>
        </p:spPr>
        <p:txBody>
          <a:bodyPr>
            <a:normAutofit/>
          </a:bodyPr>
          <a:lstStyle/>
          <a:p>
            <a:r>
              <a:rPr lang="zh-TW" altLang="en-US" sz="6000" b="1" dirty="0" smtClean="0"/>
              <a:t>六月份</a:t>
            </a:r>
            <a:endParaRPr lang="zh-TW" altLang="en-US" sz="6000" b="1" dirty="0"/>
          </a:p>
        </p:txBody>
      </p:sp>
      <p:sp>
        <p:nvSpPr>
          <p:cNvPr id="3" name="內容版面配置區 2"/>
          <p:cNvSpPr>
            <a:spLocks noGrp="1"/>
          </p:cNvSpPr>
          <p:nvPr>
            <p:ph idx="1"/>
          </p:nvPr>
        </p:nvSpPr>
        <p:spPr>
          <a:xfrm>
            <a:off x="516729" y="1104900"/>
            <a:ext cx="11311733" cy="5753100"/>
          </a:xfrm>
        </p:spPr>
        <p:txBody>
          <a:bodyPr>
            <a:normAutofit fontScale="92500" lnSpcReduction="10000"/>
          </a:bodyPr>
          <a:lstStyle/>
          <a:p>
            <a:pPr>
              <a:spcBef>
                <a:spcPts val="1200"/>
              </a:spcBef>
            </a:pPr>
            <a:r>
              <a:rPr lang="zh-TW" altLang="en-US" sz="2200" dirty="0" smtClean="0"/>
              <a:t>畢業班市長獎申請</a:t>
            </a:r>
            <a:r>
              <a:rPr lang="zh-TW" altLang="en-US" sz="2200" dirty="0"/>
              <a:t>受理並進行市長獎遴選審查作業</a:t>
            </a:r>
            <a:r>
              <a:rPr lang="en-US" altLang="zh-TW" sz="2200" dirty="0" smtClean="0"/>
              <a:t>(</a:t>
            </a:r>
            <a:r>
              <a:rPr lang="zh-TW" altLang="en-US" sz="2200" dirty="0" smtClean="0"/>
              <a:t>教學組</a:t>
            </a:r>
            <a:r>
              <a:rPr lang="en-US" altLang="zh-TW" sz="2200" dirty="0" smtClean="0"/>
              <a:t>)</a:t>
            </a:r>
          </a:p>
          <a:p>
            <a:pPr>
              <a:spcBef>
                <a:spcPts val="1200"/>
              </a:spcBef>
            </a:pPr>
            <a:r>
              <a:rPr lang="zh-TW" altLang="en-US" sz="2200" dirty="0" smtClean="0"/>
              <a:t>確認學習扶助各年級各科目是否已達提報</a:t>
            </a:r>
            <a:r>
              <a:rPr lang="zh-TW" altLang="en-US" sz="2200" dirty="0"/>
              <a:t>率</a:t>
            </a:r>
            <a:endParaRPr lang="en-US" altLang="zh-TW" sz="2200" dirty="0" smtClean="0"/>
          </a:p>
          <a:p>
            <a:pPr>
              <a:spcBef>
                <a:spcPts val="1200"/>
              </a:spcBef>
            </a:pPr>
            <a:r>
              <a:rPr lang="zh-TW" altLang="en-US" sz="2200" dirty="0" smtClean="0"/>
              <a:t>預約安排一</a:t>
            </a:r>
            <a:r>
              <a:rPr lang="zh-TW" altLang="en-US" sz="2200" dirty="0"/>
              <a:t>到</a:t>
            </a:r>
            <a:r>
              <a:rPr lang="zh-TW" altLang="en-US" sz="2200" dirty="0" smtClean="0"/>
              <a:t>五年級學習扶助五月份篩選紙筆與電腦測驗全面施測</a:t>
            </a:r>
            <a:endParaRPr lang="en-US" altLang="zh-TW" sz="2200" dirty="0" smtClean="0"/>
          </a:p>
          <a:p>
            <a:pPr>
              <a:spcBef>
                <a:spcPts val="1200"/>
              </a:spcBef>
            </a:pPr>
            <a:r>
              <a:rPr lang="zh-TW" altLang="en-US" sz="2000" dirty="0">
                <a:latin typeface="Salesforce Sans"/>
                <a:sym typeface="Salesforce Sans"/>
              </a:rPr>
              <a:t>提醒級任及授課教師觀看學習扶助測驗</a:t>
            </a:r>
            <a:r>
              <a:rPr lang="zh-TW" altLang="en-US" sz="2000" dirty="0" smtClean="0">
                <a:latin typeface="Salesforce Sans"/>
                <a:sym typeface="Salesforce Sans"/>
              </a:rPr>
              <a:t>結果</a:t>
            </a:r>
            <a:endParaRPr lang="en-US" altLang="zh-TW" sz="2200" dirty="0" smtClean="0"/>
          </a:p>
          <a:p>
            <a:pPr>
              <a:spcBef>
                <a:spcPts val="1200"/>
              </a:spcBef>
            </a:pPr>
            <a:r>
              <a:rPr lang="zh-TW" altLang="en-US" sz="2200" dirty="0" smtClean="0"/>
              <a:t>畢業典禮準備與</a:t>
            </a:r>
            <a:r>
              <a:rPr lang="zh-TW" altLang="en-US" sz="2200" dirty="0"/>
              <a:t>辦理</a:t>
            </a:r>
            <a:endParaRPr lang="en-US" altLang="zh-TW" sz="2200" dirty="0" smtClean="0"/>
          </a:p>
          <a:p>
            <a:pPr>
              <a:spcBef>
                <a:spcPts val="1200"/>
              </a:spcBef>
            </a:pPr>
            <a:r>
              <a:rPr lang="zh-TW" altLang="en-US" sz="2200" dirty="0" smtClean="0"/>
              <a:t>六年級學習扶助個案畢業生於施測完畢且下修完畢後轉銜至國中</a:t>
            </a:r>
            <a:endParaRPr lang="en-US" altLang="zh-TW" sz="2200" dirty="0" smtClean="0"/>
          </a:p>
          <a:p>
            <a:pPr>
              <a:spcBef>
                <a:spcPts val="1200"/>
              </a:spcBef>
            </a:pPr>
            <a:r>
              <a:rPr lang="zh-TW" altLang="en-US" sz="2200" dirty="0" smtClean="0"/>
              <a:t>訂購下學年度教科書數量</a:t>
            </a:r>
            <a:r>
              <a:rPr lang="en-US" altLang="zh-TW" sz="2200" dirty="0" smtClean="0"/>
              <a:t>(</a:t>
            </a:r>
            <a:r>
              <a:rPr lang="zh-TW" altLang="en-US" sz="2200" dirty="0" smtClean="0"/>
              <a:t>註冊設備組</a:t>
            </a:r>
            <a:r>
              <a:rPr lang="en-US" altLang="zh-TW" sz="2200" dirty="0" smtClean="0"/>
              <a:t>)</a:t>
            </a:r>
          </a:p>
          <a:p>
            <a:pPr>
              <a:spcBef>
                <a:spcPts val="1200"/>
              </a:spcBef>
            </a:pPr>
            <a:r>
              <a:rPr lang="zh-TW" altLang="en-US" sz="2200" dirty="0"/>
              <a:t>彙</a:t>
            </a:r>
            <a:r>
              <a:rPr lang="zh-TW" altLang="en-US" sz="2200" dirty="0" smtClean="0"/>
              <a:t>整</a:t>
            </a:r>
            <a:r>
              <a:rPr lang="zh-TW" altLang="en-US" sz="2200" dirty="0"/>
              <a:t>下</a:t>
            </a:r>
            <a:r>
              <a:rPr lang="zh-TW" altLang="en-US" sz="2200" dirty="0" smtClean="0"/>
              <a:t>年度各處室預定學校行事曆</a:t>
            </a:r>
            <a:endParaRPr lang="en-US" altLang="zh-TW" sz="2200" dirty="0" smtClean="0"/>
          </a:p>
          <a:p>
            <a:pPr>
              <a:spcBef>
                <a:spcPts val="1200"/>
              </a:spcBef>
            </a:pPr>
            <a:r>
              <a:rPr lang="zh-TW" altLang="en-US" sz="2200" dirty="0" smtClean="0"/>
              <a:t>召開課發會討論決議下學年度學校行事曆</a:t>
            </a:r>
            <a:r>
              <a:rPr lang="zh-TW" altLang="en-US" sz="2200" dirty="0" smtClean="0">
                <a:latin typeface="新細明體" panose="02020500000000000000" pitchFamily="18" charset="-120"/>
                <a:ea typeface="新細明體" panose="02020500000000000000" pitchFamily="18" charset="-120"/>
              </a:rPr>
              <a:t>、</a:t>
            </a:r>
            <a:r>
              <a:rPr lang="zh-TW" altLang="en-US" sz="2200" dirty="0" smtClean="0"/>
              <a:t>各領域及彈性課程節數與規畫</a:t>
            </a:r>
            <a:endParaRPr lang="en-US" altLang="zh-TW" sz="2200" dirty="0" smtClean="0"/>
          </a:p>
          <a:p>
            <a:pPr>
              <a:spcBef>
                <a:spcPts val="1200"/>
              </a:spcBef>
            </a:pPr>
            <a:r>
              <a:rPr lang="zh-TW" altLang="en-US" sz="2200" dirty="0" smtClean="0"/>
              <a:t>下學年度課程計畫撰寫表件說明及</a:t>
            </a:r>
            <a:r>
              <a:rPr lang="zh-TW" altLang="en-US" sz="2200" dirty="0"/>
              <a:t>各學年開始著手撰寫下學年</a:t>
            </a:r>
            <a:r>
              <a:rPr lang="zh-TW" altLang="en-US" sz="2200" dirty="0" smtClean="0"/>
              <a:t>度課程計畫表件</a:t>
            </a:r>
            <a:r>
              <a:rPr lang="en-US" altLang="zh-TW" sz="2200" dirty="0" smtClean="0"/>
              <a:t>(</a:t>
            </a:r>
            <a:r>
              <a:rPr lang="zh-TW" altLang="en-US" sz="2200" dirty="0" smtClean="0"/>
              <a:t>教學組</a:t>
            </a:r>
            <a:r>
              <a:rPr lang="en-US" altLang="zh-TW" sz="2200" dirty="0" smtClean="0"/>
              <a:t>)</a:t>
            </a:r>
          </a:p>
          <a:p>
            <a:pPr>
              <a:spcBef>
                <a:spcPts val="1200"/>
              </a:spcBef>
            </a:pPr>
            <a:r>
              <a:rPr lang="zh-TW" altLang="en-US" sz="2200" dirty="0" smtClean="0"/>
              <a:t>彙整各處室暑期行事曆</a:t>
            </a:r>
            <a:endParaRPr lang="en-US" altLang="zh-TW" sz="2200" dirty="0" smtClean="0"/>
          </a:p>
          <a:p>
            <a:pPr>
              <a:spcBef>
                <a:spcPts val="1200"/>
              </a:spcBef>
            </a:pPr>
            <a:r>
              <a:rPr lang="zh-TW" altLang="en-US" sz="2200" dirty="0" smtClean="0"/>
              <a:t>安排教師暑假返校備課時間與共備研習</a:t>
            </a:r>
            <a:endParaRPr lang="en-US" altLang="zh-TW" sz="2200" dirty="0" smtClean="0"/>
          </a:p>
          <a:p>
            <a:pPr>
              <a:spcBef>
                <a:spcPts val="1200"/>
              </a:spcBef>
            </a:pPr>
            <a:r>
              <a:rPr lang="zh-TW" altLang="en-US" sz="2200" dirty="0" smtClean="0"/>
              <a:t>召開編班註記輔導會議</a:t>
            </a:r>
            <a:r>
              <a:rPr lang="en-US" altLang="zh-TW" sz="2200" dirty="0" smtClean="0"/>
              <a:t>(</a:t>
            </a:r>
            <a:r>
              <a:rPr lang="zh-TW" altLang="en-US" sz="2200" dirty="0" smtClean="0"/>
              <a:t>註冊設備組及輔導室</a:t>
            </a:r>
            <a:r>
              <a:rPr lang="en-US" altLang="zh-TW" sz="2200" dirty="0" smtClean="0"/>
              <a:t>)</a:t>
            </a:r>
          </a:p>
          <a:p>
            <a:pPr marL="0" indent="0">
              <a:buNone/>
            </a:pPr>
            <a:endParaRPr lang="en-US" altLang="zh-TW" dirty="0" smtClean="0"/>
          </a:p>
          <a:p>
            <a:endParaRPr lang="zh-TW" altLang="en-US"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21800" y="5690104"/>
            <a:ext cx="2506662" cy="1002545"/>
          </a:xfrm>
          <a:prstGeom prst="rect">
            <a:avLst/>
          </a:prstGeom>
        </p:spPr>
      </p:pic>
    </p:spTree>
    <p:extLst>
      <p:ext uri="{BB962C8B-B14F-4D97-AF65-F5344CB8AC3E}">
        <p14:creationId xmlns:p14="http://schemas.microsoft.com/office/powerpoint/2010/main" val="1870161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065214" y="100263"/>
            <a:ext cx="10058402" cy="960270"/>
          </a:xfrm>
        </p:spPr>
        <p:txBody>
          <a:bodyPr>
            <a:normAutofit/>
          </a:bodyPr>
          <a:lstStyle/>
          <a:p>
            <a:r>
              <a:rPr lang="zh-TW" altLang="en-US" sz="6000" b="1" dirty="0" smtClean="0"/>
              <a:t>七月份</a:t>
            </a:r>
            <a:endParaRPr lang="zh-TW" altLang="en-US" sz="6000" b="1" dirty="0"/>
          </a:p>
        </p:txBody>
      </p:sp>
      <p:sp>
        <p:nvSpPr>
          <p:cNvPr id="3" name="內容版面配置區 2"/>
          <p:cNvSpPr>
            <a:spLocks noGrp="1"/>
          </p:cNvSpPr>
          <p:nvPr>
            <p:ph idx="1"/>
          </p:nvPr>
        </p:nvSpPr>
        <p:spPr>
          <a:xfrm>
            <a:off x="629116" y="1065989"/>
            <a:ext cx="10593386" cy="5797467"/>
          </a:xfrm>
        </p:spPr>
        <p:txBody>
          <a:bodyPr>
            <a:noAutofit/>
          </a:bodyPr>
          <a:lstStyle/>
          <a:p>
            <a:pPr>
              <a:spcBef>
                <a:spcPts val="1200"/>
              </a:spcBef>
            </a:pPr>
            <a:r>
              <a:rPr lang="zh-TW" altLang="en-US" dirty="0" smtClean="0"/>
              <a:t>進行新學年度的一、三、五年級編班前各項準備與系統設定工作</a:t>
            </a:r>
            <a:endParaRPr lang="en-US" altLang="zh-TW" dirty="0" smtClean="0"/>
          </a:p>
          <a:p>
            <a:pPr>
              <a:spcBef>
                <a:spcPts val="1200"/>
              </a:spcBef>
            </a:pPr>
            <a:r>
              <a:rPr lang="zh-TW" altLang="en-US" dirty="0" smtClean="0"/>
              <a:t>辦理暑期學習活動</a:t>
            </a:r>
            <a:r>
              <a:rPr lang="en-US" altLang="zh-TW" dirty="0" smtClean="0"/>
              <a:t>(</a:t>
            </a:r>
            <a:r>
              <a:rPr lang="zh-TW" altLang="en-US" dirty="0" smtClean="0"/>
              <a:t>暑期輔導、學習扶助、夏日樂學</a:t>
            </a:r>
            <a:r>
              <a:rPr lang="en-US" altLang="zh-TW" dirty="0" smtClean="0"/>
              <a:t>)</a:t>
            </a:r>
          </a:p>
          <a:p>
            <a:pPr>
              <a:spcBef>
                <a:spcPts val="1200"/>
              </a:spcBef>
            </a:pPr>
            <a:r>
              <a:rPr lang="zh-TW" altLang="en-US" dirty="0"/>
              <a:t>補救教學本學年度第</a:t>
            </a:r>
            <a:r>
              <a:rPr lang="en-US" altLang="zh-TW" dirty="0"/>
              <a:t>2</a:t>
            </a:r>
            <a:r>
              <a:rPr lang="zh-TW" altLang="en-US" dirty="0" smtClean="0"/>
              <a:t>學期執行成果填報</a:t>
            </a:r>
            <a:endParaRPr lang="en-US" altLang="zh-TW" dirty="0" smtClean="0"/>
          </a:p>
          <a:p>
            <a:pPr>
              <a:spcBef>
                <a:spcPts val="1200"/>
              </a:spcBef>
            </a:pPr>
            <a:r>
              <a:rPr lang="zh-TW" altLang="en-US" dirty="0" smtClean="0"/>
              <a:t>務必確認新</a:t>
            </a:r>
            <a:r>
              <a:rPr lang="zh-TW" altLang="en-US" dirty="0"/>
              <a:t>學年</a:t>
            </a:r>
            <a:r>
              <a:rPr lang="zh-TW" altLang="en-US" dirty="0" smtClean="0"/>
              <a:t>度核定的合理員額編制數</a:t>
            </a:r>
            <a:r>
              <a:rPr lang="en-US" altLang="zh-TW" dirty="0" smtClean="0"/>
              <a:t>(1.65</a:t>
            </a:r>
            <a:r>
              <a:rPr lang="zh-TW" altLang="en-US" dirty="0" smtClean="0"/>
              <a:t>編制內與編制外代理</a:t>
            </a:r>
            <a:r>
              <a:rPr lang="en-US" altLang="zh-TW" dirty="0" smtClean="0"/>
              <a:t>)</a:t>
            </a:r>
          </a:p>
          <a:p>
            <a:pPr>
              <a:spcBef>
                <a:spcPts val="1200"/>
              </a:spcBef>
            </a:pPr>
            <a:r>
              <a:rPr lang="zh-TW" altLang="en-US" dirty="0" smtClean="0"/>
              <a:t>確認下學年度級任與科任、教師行政職務</a:t>
            </a:r>
            <a:endParaRPr lang="en-US" altLang="zh-TW" dirty="0" smtClean="0"/>
          </a:p>
          <a:p>
            <a:pPr>
              <a:spcBef>
                <a:spcPts val="1200"/>
              </a:spcBef>
            </a:pPr>
            <a:r>
              <a:rPr lang="zh-TW" altLang="en-US" dirty="0" smtClean="0"/>
              <a:t>安排下學年度各領域授課教師</a:t>
            </a:r>
            <a:r>
              <a:rPr lang="en-US" altLang="zh-TW" dirty="0" smtClean="0"/>
              <a:t>(</a:t>
            </a:r>
            <a:r>
              <a:rPr lang="zh-TW" altLang="en-US" dirty="0" smtClean="0"/>
              <a:t>配課</a:t>
            </a:r>
            <a:r>
              <a:rPr lang="en-US" altLang="zh-TW" dirty="0" smtClean="0"/>
              <a:t>)</a:t>
            </a:r>
          </a:p>
          <a:p>
            <a:pPr>
              <a:spcBef>
                <a:spcPts val="1200"/>
              </a:spcBef>
            </a:pPr>
            <a:r>
              <a:rPr lang="zh-TW" altLang="en-US" dirty="0" smtClean="0"/>
              <a:t>委辦或自辦甄選代理</a:t>
            </a:r>
            <a:r>
              <a:rPr lang="en-US" altLang="zh-TW" dirty="0" smtClean="0"/>
              <a:t>(</a:t>
            </a:r>
            <a:r>
              <a:rPr lang="zh-TW" altLang="en-US" dirty="0" smtClean="0"/>
              <a:t>正式、管控</a:t>
            </a:r>
            <a:r>
              <a:rPr lang="zh-TW" altLang="en-US" dirty="0"/>
              <a:t>、</a:t>
            </a:r>
            <a:r>
              <a:rPr lang="zh-TW" altLang="en-US" dirty="0" smtClean="0"/>
              <a:t>合理員額</a:t>
            </a:r>
            <a:r>
              <a:rPr lang="en-US" altLang="zh-TW" dirty="0" smtClean="0"/>
              <a:t>)</a:t>
            </a:r>
            <a:r>
              <a:rPr lang="zh-TW" altLang="en-US" dirty="0" smtClean="0"/>
              <a:t>、代課教師</a:t>
            </a:r>
            <a:r>
              <a:rPr lang="en-US" altLang="zh-TW" dirty="0" smtClean="0"/>
              <a:t>(</a:t>
            </a:r>
            <a:r>
              <a:rPr lang="zh-TW" altLang="en-US" dirty="0" smtClean="0"/>
              <a:t>鐘點</a:t>
            </a:r>
            <a:r>
              <a:rPr lang="en-US" altLang="zh-TW" dirty="0" smtClean="0"/>
              <a:t>)</a:t>
            </a:r>
          </a:p>
          <a:p>
            <a:pPr>
              <a:spcBef>
                <a:spcPts val="1200"/>
              </a:spcBef>
            </a:pPr>
            <a:r>
              <a:rPr lang="zh-TW" altLang="en-US" dirty="0" smtClean="0"/>
              <a:t>填寫</a:t>
            </a:r>
            <a:r>
              <a:rPr lang="zh-TW" altLang="en-US" dirty="0"/>
              <a:t>並接受</a:t>
            </a:r>
            <a:r>
              <a:rPr lang="zh-TW" altLang="en-US" dirty="0" smtClean="0"/>
              <a:t>審查下學年度授課</a:t>
            </a:r>
            <a:r>
              <a:rPr lang="zh-TW" altLang="en-US" dirty="0"/>
              <a:t>節數</a:t>
            </a:r>
            <a:r>
              <a:rPr lang="zh-TW" altLang="en-US" dirty="0" smtClean="0"/>
              <a:t>調查表</a:t>
            </a:r>
            <a:endParaRPr lang="en-US" altLang="zh-TW" dirty="0" smtClean="0"/>
          </a:p>
          <a:p>
            <a:pPr>
              <a:spcBef>
                <a:spcPts val="1200"/>
              </a:spcBef>
            </a:pPr>
            <a:r>
              <a:rPr lang="zh-TW" altLang="en-US" dirty="0" smtClean="0"/>
              <a:t>申請發展學校特色節數計畫</a:t>
            </a:r>
            <a:r>
              <a:rPr lang="en-US" altLang="zh-TW" dirty="0" smtClean="0"/>
              <a:t>(</a:t>
            </a:r>
            <a:r>
              <a:rPr lang="zh-TW" altLang="en-US" dirty="0" smtClean="0"/>
              <a:t>需要才申請</a:t>
            </a:r>
            <a:r>
              <a:rPr lang="en-US" altLang="zh-TW" dirty="0" smtClean="0"/>
              <a:t>)</a:t>
            </a:r>
          </a:p>
          <a:p>
            <a:pPr>
              <a:spcBef>
                <a:spcPts val="1200"/>
              </a:spcBef>
            </a:pPr>
            <a:r>
              <a:rPr lang="zh-TW" altLang="en-US" dirty="0"/>
              <a:t>彙</a:t>
            </a:r>
            <a:r>
              <a:rPr lang="zh-TW" altLang="en-US" dirty="0" smtClean="0"/>
              <a:t>整</a:t>
            </a:r>
            <a:r>
              <a:rPr lang="zh-TW" altLang="en-US" dirty="0"/>
              <a:t>下學年</a:t>
            </a:r>
            <a:r>
              <a:rPr lang="zh-TW" altLang="en-US" dirty="0" smtClean="0"/>
              <a:t>度課程計畫</a:t>
            </a:r>
            <a:r>
              <a:rPr lang="en-US" altLang="zh-TW" dirty="0" smtClean="0"/>
              <a:t>(</a:t>
            </a:r>
            <a:r>
              <a:rPr lang="zh-TW" altLang="en-US" dirty="0" smtClean="0"/>
              <a:t>教學組</a:t>
            </a:r>
            <a:r>
              <a:rPr lang="en-US" altLang="zh-TW" dirty="0" smtClean="0"/>
              <a:t>)</a:t>
            </a:r>
          </a:p>
          <a:p>
            <a:pPr>
              <a:spcBef>
                <a:spcPts val="1200"/>
              </a:spcBef>
            </a:pPr>
            <a:r>
              <a:rPr lang="zh-TW" altLang="en-US" dirty="0" smtClean="0"/>
              <a:t>召開</a:t>
            </a:r>
            <a:r>
              <a:rPr lang="zh-TW" altLang="en-US" dirty="0"/>
              <a:t>課發</a:t>
            </a:r>
            <a:r>
              <a:rPr lang="zh-TW" altLang="en-US" dirty="0" smtClean="0"/>
              <a:t>會校內審查新學年度課程計畫並上傳，並接受審閱</a:t>
            </a:r>
            <a:r>
              <a:rPr lang="zh-TW" altLang="en-US" dirty="0" smtClean="0">
                <a:latin typeface="新細明體" panose="02020500000000000000" pitchFamily="18" charset="-120"/>
                <a:ea typeface="新細明體" panose="02020500000000000000" pitchFamily="18" charset="-120"/>
              </a:rPr>
              <a:t>。</a:t>
            </a:r>
            <a:endParaRPr lang="en-US" altLang="zh-TW" dirty="0" smtClean="0"/>
          </a:p>
          <a:p>
            <a:endParaRPr lang="en-US" altLang="zh-TW" dirty="0"/>
          </a:p>
          <a:p>
            <a:endParaRPr lang="zh-TW" altLang="en-US"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2953" y="5540440"/>
            <a:ext cx="2506662" cy="1002545"/>
          </a:xfrm>
          <a:prstGeom prst="rect">
            <a:avLst/>
          </a:prstGeom>
        </p:spPr>
      </p:pic>
    </p:spTree>
    <p:extLst>
      <p:ext uri="{BB962C8B-B14F-4D97-AF65-F5344CB8AC3E}">
        <p14:creationId xmlns:p14="http://schemas.microsoft.com/office/powerpoint/2010/main" val="2337462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6000" b="1" dirty="0" smtClean="0"/>
              <a:t>八月份</a:t>
            </a:r>
            <a:endParaRPr lang="zh-TW" altLang="en-US" sz="6000" b="1" dirty="0"/>
          </a:p>
        </p:txBody>
      </p:sp>
      <p:sp>
        <p:nvSpPr>
          <p:cNvPr id="3" name="內容版面配置區 2"/>
          <p:cNvSpPr>
            <a:spLocks noGrp="1"/>
          </p:cNvSpPr>
          <p:nvPr>
            <p:ph idx="1"/>
          </p:nvPr>
        </p:nvSpPr>
        <p:spPr>
          <a:xfrm>
            <a:off x="1065214" y="1524000"/>
            <a:ext cx="10058400" cy="5117432"/>
          </a:xfrm>
        </p:spPr>
        <p:txBody>
          <a:bodyPr>
            <a:normAutofit/>
          </a:bodyPr>
          <a:lstStyle/>
          <a:p>
            <a:r>
              <a:rPr lang="zh-TW" altLang="en-US" sz="2800" dirty="0" smtClean="0"/>
              <a:t>教育局一三五年級電腦編班確定並結果公告</a:t>
            </a:r>
            <a:r>
              <a:rPr lang="en-US" altLang="zh-TW" sz="2800" dirty="0"/>
              <a:t>(</a:t>
            </a:r>
            <a:r>
              <a:rPr lang="zh-TW" altLang="en-US" sz="2800" dirty="0"/>
              <a:t>註冊設備組</a:t>
            </a:r>
            <a:r>
              <a:rPr lang="en-US" altLang="zh-TW" sz="2800" dirty="0" smtClean="0"/>
              <a:t>)</a:t>
            </a:r>
            <a:endParaRPr lang="en-US" altLang="zh-TW" sz="2800" dirty="0"/>
          </a:p>
          <a:p>
            <a:r>
              <a:rPr lang="zh-TW" altLang="en-US" sz="2800" dirty="0" smtClean="0"/>
              <a:t>編排本學年度全校課務</a:t>
            </a:r>
            <a:r>
              <a:rPr lang="en-US" altLang="zh-TW" sz="2800" dirty="0" smtClean="0"/>
              <a:t>(</a:t>
            </a:r>
            <a:r>
              <a:rPr lang="zh-TW" altLang="en-US" sz="2800" dirty="0" smtClean="0"/>
              <a:t>先配課再排課</a:t>
            </a:r>
            <a:r>
              <a:rPr lang="en-US" altLang="zh-TW" sz="2800" dirty="0" smtClean="0"/>
              <a:t>)(</a:t>
            </a:r>
            <a:r>
              <a:rPr lang="zh-TW" altLang="en-US" sz="2800" dirty="0" smtClean="0"/>
              <a:t>教學組</a:t>
            </a:r>
            <a:r>
              <a:rPr lang="en-US" altLang="zh-TW" sz="2800" dirty="0" smtClean="0"/>
              <a:t>)</a:t>
            </a:r>
            <a:endParaRPr lang="en-US" altLang="zh-TW" dirty="0" smtClean="0"/>
          </a:p>
          <a:p>
            <a:r>
              <a:rPr lang="zh-TW" altLang="en-US" sz="2800" dirty="0" smtClean="0"/>
              <a:t>擬定教務處年度計畫與行事</a:t>
            </a:r>
            <a:endParaRPr lang="en-US" altLang="zh-TW" sz="2800" dirty="0" smtClean="0">
              <a:latin typeface="新細明體" panose="02020500000000000000" pitchFamily="18" charset="-120"/>
              <a:ea typeface="新細明體" panose="02020500000000000000" pitchFamily="18" charset="-120"/>
            </a:endParaRPr>
          </a:p>
          <a:p>
            <a:r>
              <a:rPr lang="zh-TW" altLang="en-US" sz="2800" dirty="0" smtClean="0"/>
              <a:t>安排並彙</a:t>
            </a:r>
            <a:r>
              <a:rPr lang="zh-TW" altLang="en-US" sz="2800" dirty="0"/>
              <a:t>整各處室</a:t>
            </a:r>
            <a:r>
              <a:rPr lang="zh-TW" altLang="en-US" sz="2800" dirty="0" smtClean="0"/>
              <a:t>本學年度上學期週三教師進修研習活動</a:t>
            </a:r>
            <a:endParaRPr lang="en-US" altLang="zh-TW" sz="2800" dirty="0" smtClean="0">
              <a:latin typeface="新細明體" panose="02020500000000000000" pitchFamily="18" charset="-120"/>
              <a:ea typeface="新細明體" panose="02020500000000000000" pitchFamily="18" charset="-120"/>
            </a:endParaRPr>
          </a:p>
          <a:p>
            <a:r>
              <a:rPr lang="zh-TW" altLang="en-US" sz="2800" dirty="0" smtClean="0"/>
              <a:t>分發教科書</a:t>
            </a:r>
            <a:r>
              <a:rPr lang="en-US" altLang="zh-TW" sz="2800" dirty="0" smtClean="0"/>
              <a:t>(</a:t>
            </a:r>
            <a:r>
              <a:rPr lang="zh-TW" altLang="en-US" sz="2800" dirty="0" smtClean="0"/>
              <a:t>註冊設備組</a:t>
            </a:r>
            <a:r>
              <a:rPr lang="en-US" altLang="zh-TW" sz="2800" dirty="0" smtClean="0"/>
              <a:t>)</a:t>
            </a:r>
          </a:p>
          <a:p>
            <a:r>
              <a:rPr lang="zh-TW" altLang="en-US" sz="2800" dirty="0" smtClean="0"/>
              <a:t>學習扶助暑期開班執行成果填報</a:t>
            </a:r>
            <a:endParaRPr lang="en-US" altLang="zh-TW" sz="2800" dirty="0" smtClean="0"/>
          </a:p>
          <a:p>
            <a:r>
              <a:rPr lang="zh-TW" altLang="en-US" sz="2800" dirty="0" smtClean="0"/>
              <a:t>安排本學年度上學期週三研習時間與行事</a:t>
            </a:r>
            <a:endParaRPr lang="en-US" altLang="zh-TW" sz="2800" dirty="0" smtClean="0"/>
          </a:p>
          <a:p>
            <a:endParaRPr lang="en-US" altLang="zh-TW" sz="2800" dirty="0" smtClean="0"/>
          </a:p>
          <a:p>
            <a:endParaRPr lang="en-US" altLang="zh-TW" sz="2800" dirty="0" smtClean="0"/>
          </a:p>
          <a:p>
            <a:endParaRPr lang="zh-TW" altLang="en-US" sz="2800"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21800" y="5512304"/>
            <a:ext cx="2506662" cy="1002545"/>
          </a:xfrm>
          <a:prstGeom prst="rect">
            <a:avLst/>
          </a:prstGeom>
        </p:spPr>
      </p:pic>
    </p:spTree>
    <p:extLst>
      <p:ext uri="{BB962C8B-B14F-4D97-AF65-F5344CB8AC3E}">
        <p14:creationId xmlns:p14="http://schemas.microsoft.com/office/powerpoint/2010/main" val="612151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6000" b="1" dirty="0" smtClean="0"/>
              <a:t>九月份</a:t>
            </a:r>
            <a:endParaRPr lang="zh-TW" altLang="en-US" sz="6000" b="1" dirty="0"/>
          </a:p>
        </p:txBody>
      </p:sp>
      <p:sp>
        <p:nvSpPr>
          <p:cNvPr id="3" name="內容版面配置區 2"/>
          <p:cNvSpPr>
            <a:spLocks noGrp="1"/>
          </p:cNvSpPr>
          <p:nvPr>
            <p:ph idx="1"/>
          </p:nvPr>
        </p:nvSpPr>
        <p:spPr>
          <a:xfrm>
            <a:off x="379828" y="1752600"/>
            <a:ext cx="11278772" cy="4229100"/>
          </a:xfrm>
        </p:spPr>
        <p:txBody>
          <a:bodyPr/>
          <a:lstStyle/>
          <a:p>
            <a:r>
              <a:rPr lang="zh-TW" altLang="en-US" sz="2800" dirty="0" smtClean="0"/>
              <a:t>確認並了解本學年度各項教師員額及教師授課鐘點的經費支應來源</a:t>
            </a:r>
            <a:endParaRPr lang="en-US" altLang="zh-TW" sz="2800" dirty="0" smtClean="0"/>
          </a:p>
          <a:p>
            <a:r>
              <a:rPr lang="zh-TW" altLang="en-US" sz="2800" dirty="0" smtClean="0"/>
              <a:t>學習扶助學生管理系統升年級並進行本</a:t>
            </a:r>
            <a:r>
              <a:rPr lang="zh-TW" altLang="en-US" sz="2800" dirty="0"/>
              <a:t>學年度第</a:t>
            </a:r>
            <a:r>
              <a:rPr lang="en-US" altLang="zh-TW" sz="2800" dirty="0" smtClean="0"/>
              <a:t>1</a:t>
            </a:r>
            <a:r>
              <a:rPr lang="zh-TW" altLang="en-US" sz="2800" dirty="0" smtClean="0"/>
              <a:t>學期開班情形填報</a:t>
            </a:r>
            <a:endParaRPr lang="en-US" altLang="zh-TW" sz="2800" dirty="0" smtClean="0"/>
          </a:p>
          <a:p>
            <a:r>
              <a:rPr lang="zh-TW" altLang="en-US" sz="2800" dirty="0" smtClean="0"/>
              <a:t>安排上學期各項課後學藝活動</a:t>
            </a:r>
            <a:r>
              <a:rPr lang="en-US" altLang="zh-TW" sz="2800" dirty="0" smtClean="0"/>
              <a:t>(</a:t>
            </a:r>
            <a:r>
              <a:rPr lang="zh-TW" altLang="en-US" sz="2800" dirty="0" smtClean="0"/>
              <a:t>課後照顧</a:t>
            </a:r>
            <a:r>
              <a:rPr lang="zh-TW" altLang="en-US" sz="2800" dirty="0" smtClean="0">
                <a:latin typeface="新細明體" panose="02020500000000000000" pitchFamily="18" charset="-120"/>
                <a:ea typeface="新細明體" panose="02020500000000000000" pitchFamily="18" charset="-120"/>
              </a:rPr>
              <a:t>、</a:t>
            </a:r>
            <a:r>
              <a:rPr lang="zh-TW" altLang="en-US" sz="2800" dirty="0" smtClean="0"/>
              <a:t>學習扶助</a:t>
            </a:r>
            <a:r>
              <a:rPr lang="en-US" altLang="zh-TW" sz="2800" dirty="0" smtClean="0"/>
              <a:t>)</a:t>
            </a:r>
          </a:p>
          <a:p>
            <a:r>
              <a:rPr lang="zh-TW" altLang="en-US" sz="2800" dirty="0" smtClean="0"/>
              <a:t>產生新學年度課發會成員並選出各領域召集人</a:t>
            </a:r>
            <a:endParaRPr lang="en-US" altLang="zh-TW" sz="2800" dirty="0" smtClean="0"/>
          </a:p>
          <a:p>
            <a:r>
              <a:rPr lang="zh-TW" altLang="en-US" sz="2800" dirty="0" smtClean="0"/>
              <a:t>安排年度各領域作業</a:t>
            </a:r>
            <a:r>
              <a:rPr lang="zh-TW" altLang="en-US" sz="2800" dirty="0"/>
              <a:t>調</a:t>
            </a:r>
            <a:r>
              <a:rPr lang="zh-TW" altLang="en-US" sz="2800" dirty="0" smtClean="0"/>
              <a:t>閱期程</a:t>
            </a:r>
            <a:endParaRPr lang="en-US" altLang="zh-TW" sz="2800" dirty="0" smtClean="0"/>
          </a:p>
          <a:p>
            <a:r>
              <a:rPr lang="zh-TW" altLang="en-US" sz="2800" dirty="0" smtClean="0"/>
              <a:t>申請教科書補助與各項獎助學金</a:t>
            </a:r>
            <a:r>
              <a:rPr lang="en-US" altLang="zh-TW" sz="2800" dirty="0" smtClean="0"/>
              <a:t>(</a:t>
            </a:r>
            <a:r>
              <a:rPr lang="zh-TW" altLang="en-US" sz="2800" dirty="0" smtClean="0"/>
              <a:t>註冊設備組</a:t>
            </a:r>
            <a:r>
              <a:rPr lang="en-US" altLang="zh-TW" sz="2800" dirty="0" smtClean="0"/>
              <a:t>)</a:t>
            </a:r>
          </a:p>
          <a:p>
            <a:endParaRPr lang="en-US" altLang="zh-TW" sz="2800" dirty="0" smtClean="0"/>
          </a:p>
          <a:p>
            <a:endParaRPr lang="zh-TW" altLang="en-US"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21800" y="5512304"/>
            <a:ext cx="2506662" cy="1002545"/>
          </a:xfrm>
          <a:prstGeom prst="rect">
            <a:avLst/>
          </a:prstGeom>
        </p:spPr>
      </p:pic>
    </p:spTree>
    <p:extLst>
      <p:ext uri="{BB962C8B-B14F-4D97-AF65-F5344CB8AC3E}">
        <p14:creationId xmlns:p14="http://schemas.microsoft.com/office/powerpoint/2010/main" val="1296476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6000" b="1" dirty="0" smtClean="0"/>
              <a:t>十月份</a:t>
            </a:r>
            <a:endParaRPr lang="zh-TW" altLang="en-US" sz="6000" b="1" dirty="0"/>
          </a:p>
        </p:txBody>
      </p:sp>
      <p:sp>
        <p:nvSpPr>
          <p:cNvPr id="3" name="內容版面配置區 2"/>
          <p:cNvSpPr>
            <a:spLocks noGrp="1"/>
          </p:cNvSpPr>
          <p:nvPr>
            <p:ph idx="1"/>
          </p:nvPr>
        </p:nvSpPr>
        <p:spPr/>
        <p:txBody>
          <a:bodyPr>
            <a:normAutofit/>
          </a:bodyPr>
          <a:lstStyle/>
          <a:p>
            <a:r>
              <a:rPr lang="zh-TW" altLang="en-US" sz="2800" dirty="0" smtClean="0"/>
              <a:t>延續開學九月份各項工作</a:t>
            </a:r>
            <a:endParaRPr lang="en-US" altLang="zh-TW" sz="2800" dirty="0" smtClean="0"/>
          </a:p>
          <a:p>
            <a:r>
              <a:rPr lang="zh-TW" altLang="en-US" sz="2800" dirty="0"/>
              <a:t>各項年度教務</a:t>
            </a:r>
            <a:r>
              <a:rPr lang="zh-TW" altLang="en-US" sz="2800" dirty="0" smtClean="0"/>
              <a:t>計畫執行</a:t>
            </a:r>
            <a:r>
              <a:rPr lang="zh-TW" altLang="en-US" sz="2800" dirty="0"/>
              <a:t>期</a:t>
            </a:r>
            <a:r>
              <a:rPr lang="zh-TW" altLang="en-US" sz="2800" dirty="0" smtClean="0"/>
              <a:t>程進入後半段及年底核結的準備</a:t>
            </a:r>
            <a:endParaRPr lang="zh-TW" altLang="en-US" sz="2800" dirty="0"/>
          </a:p>
          <a:p>
            <a:endParaRPr lang="en-US" altLang="zh-TW" sz="2800" dirty="0" smtClean="0"/>
          </a:p>
          <a:p>
            <a:endParaRPr lang="zh-TW" altLang="en-US" sz="2800"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303520" y="4782844"/>
            <a:ext cx="5188511" cy="2075156"/>
          </a:xfrm>
          <a:prstGeom prst="rect">
            <a:avLst/>
          </a:prstGeom>
        </p:spPr>
      </p:pic>
    </p:spTree>
    <p:extLst>
      <p:ext uri="{BB962C8B-B14F-4D97-AF65-F5344CB8AC3E}">
        <p14:creationId xmlns:p14="http://schemas.microsoft.com/office/powerpoint/2010/main" val="2745810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slow"/>
    </mc:Fallback>
  </mc:AlternateContent>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PA" val="v3.0.0"/>
</p:tagLst>
</file>

<file path=ppt/tags/tag2.xml><?xml version="1.0" encoding="utf-8"?>
<p:tagLst xmlns:a="http://schemas.openxmlformats.org/drawingml/2006/main" xmlns:r="http://schemas.openxmlformats.org/officeDocument/2006/relationships" xmlns:p="http://schemas.openxmlformats.org/presentationml/2006/main">
  <p:tag name="ISLIDE.VECTOR" val="ca0e95a1-5e84-4821-b4c8-8402b95dad82"/>
</p:tagLst>
</file>

<file path=ppt/theme/_rels/theme1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image" Target="../media/image12.jpeg"/></Relationships>
</file>

<file path=ppt/theme/_rels/theme13.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image" Target="../media/image12.jpeg"/></Relationships>
</file>

<file path=ppt/theme/_rels/theme1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image" Target="../media/image12.jpeg"/></Relationships>
</file>

<file path=ppt/theme/theme1.xml><?xml version="1.0" encoding="utf-8"?>
<a:theme xmlns:a="http://schemas.openxmlformats.org/drawingml/2006/main" name="Office 佈景主題">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2_教育類主題 16x9">
  <a:themeElements>
    <a:clrScheme name="Education">
      <a:dk1>
        <a:srgbClr val="3C4743"/>
      </a:dk1>
      <a:lt1>
        <a:srgbClr val="E5E6DA"/>
      </a:lt1>
      <a:dk2>
        <a:srgbClr val="000000"/>
      </a:dk2>
      <a:lt2>
        <a:srgbClr val="FFFFFF"/>
      </a:lt2>
      <a:accent1>
        <a:srgbClr val="DDC237"/>
      </a:accent1>
      <a:accent2>
        <a:srgbClr val="94A43E"/>
      </a:accent2>
      <a:accent3>
        <a:srgbClr val="6488A3"/>
      </a:accent3>
      <a:accent4>
        <a:srgbClr val="926E8F"/>
      </a:accent4>
      <a:accent5>
        <a:srgbClr val="96A1AA"/>
      </a:accent5>
      <a:accent6>
        <a:srgbClr val="A99E8A"/>
      </a:accent6>
      <a:hlink>
        <a:srgbClr val="6488A3"/>
      </a:hlink>
      <a:folHlink>
        <a:srgbClr val="926E8F"/>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10525322_TF03462902_TF03462902.potx" id="{75934AA0-EA7E-48C9-AC6C-B8776C9980C1}" vid="{F712579A-141C-4177-A05B-4907AD265093}"/>
    </a:ext>
  </a:extLst>
</a:theme>
</file>

<file path=ppt/theme/theme11.xml><?xml version="1.0" encoding="utf-8"?>
<a:theme xmlns:a="http://schemas.openxmlformats.org/drawingml/2006/main" name="教育類主題 16x9">
  <a:themeElements>
    <a:clrScheme name="Education">
      <a:dk1>
        <a:srgbClr val="3C4743"/>
      </a:dk1>
      <a:lt1>
        <a:srgbClr val="E5E6DA"/>
      </a:lt1>
      <a:dk2>
        <a:srgbClr val="000000"/>
      </a:dk2>
      <a:lt2>
        <a:srgbClr val="FFFFFF"/>
      </a:lt2>
      <a:accent1>
        <a:srgbClr val="DDC237"/>
      </a:accent1>
      <a:accent2>
        <a:srgbClr val="94A43E"/>
      </a:accent2>
      <a:accent3>
        <a:srgbClr val="6488A3"/>
      </a:accent3>
      <a:accent4>
        <a:srgbClr val="926E8F"/>
      </a:accent4>
      <a:accent5>
        <a:srgbClr val="96A1AA"/>
      </a:accent5>
      <a:accent6>
        <a:srgbClr val="A99E8A"/>
      </a:accent6>
      <a:hlink>
        <a:srgbClr val="6488A3"/>
      </a:hlink>
      <a:folHlink>
        <a:srgbClr val="926E8F"/>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10525322_TF03462902_TF03462902.potx" id="{75934AA0-EA7E-48C9-AC6C-B8776C9980C1}" vid="{F712579A-141C-4177-A05B-4907AD265093}"/>
    </a:ext>
  </a:extLst>
</a:theme>
</file>

<file path=ppt/theme/theme12.xml><?xml version="1.0" encoding="utf-8"?>
<a:theme xmlns:a="http://schemas.openxmlformats.org/drawingml/2006/main" name="有機">
  <a:themeElements>
    <a:clrScheme name="有機">
      <a:dk1>
        <a:sysClr val="windowText" lastClr="000000"/>
      </a:dk1>
      <a:lt1>
        <a:sysClr val="window" lastClr="FFFFFF"/>
      </a:lt1>
      <a:dk2>
        <a:srgbClr val="212121"/>
      </a:dk2>
      <a:lt2>
        <a:srgbClr val="DADADA"/>
      </a:lt2>
      <a:accent1>
        <a:srgbClr val="D9B247"/>
      </a:accent1>
      <a:accent2>
        <a:srgbClr val="CC702D"/>
      </a:accent2>
      <a:accent3>
        <a:srgbClr val="B53A31"/>
      </a:accent3>
      <a:accent4>
        <a:srgbClr val="815F56"/>
      </a:accent4>
      <a:accent5>
        <a:srgbClr val="AE9E7C"/>
      </a:accent5>
      <a:accent6>
        <a:srgbClr val="7B8864"/>
      </a:accent6>
      <a:hlink>
        <a:srgbClr val="BB7826"/>
      </a:hlink>
      <a:folHlink>
        <a:srgbClr val="CF9C5F"/>
      </a:folHlink>
    </a:clrScheme>
    <a:fontScheme name="有機">
      <a:majorFont>
        <a:latin typeface="Garamond" panose="02020404030301010803"/>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Garamond" panose="02020404030301010803"/>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有機">
      <a:fillStyleLst>
        <a:solidFill>
          <a:schemeClr val="phClr"/>
        </a:solidFill>
        <a:gradFill rotWithShape="1">
          <a:gsLst>
            <a:gs pos="0">
              <a:schemeClr val="phClr">
                <a:tint val="60000"/>
                <a:lumMod val="110000"/>
              </a:schemeClr>
            </a:gs>
            <a:gs pos="100000">
              <a:schemeClr val="phClr">
                <a:tint val="82000"/>
              </a:schemeClr>
            </a:gs>
          </a:gsLst>
          <a:lin ang="5400000" scaled="0"/>
        </a:gradFill>
        <a:blipFill rotWithShape="1">
          <a:blip xmlns:r="http://schemas.openxmlformats.org/officeDocument/2006/relationships" r:embed="rId1">
            <a:duotone>
              <a:schemeClr val="phClr">
                <a:shade val="74000"/>
                <a:satMod val="130000"/>
                <a:lumMod val="90000"/>
              </a:schemeClr>
              <a:schemeClr val="phClr">
                <a:tint val="94000"/>
                <a:satMod val="120000"/>
                <a:lumMod val="104000"/>
              </a:schemeClr>
            </a:duotone>
          </a:blip>
          <a:tile tx="0" ty="0" sx="100000" sy="100000" flip="none" algn="tl"/>
        </a:blipFill>
      </a:fillStyleLst>
      <a:lnStyleLst>
        <a:ln w="9525" cap="rnd" cmpd="sng" algn="ctr">
          <a:solidFill>
            <a:schemeClr val="phClr"/>
          </a:solidFill>
          <a:prstDash val="solid"/>
        </a:ln>
        <a:ln w="15875" cap="rnd" cmpd="sng" algn="ctr">
          <a:solidFill>
            <a:schemeClr val="phClr"/>
          </a:solidFill>
          <a:prstDash val="solid"/>
        </a:ln>
        <a:ln w="25400" cap="rnd" cmpd="sng" algn="ctr">
          <a:solidFill>
            <a:schemeClr val="phClr"/>
          </a:solidFill>
          <a:prstDash val="solid"/>
        </a:ln>
      </a:lnStyleLst>
      <a:effectStyleLst>
        <a:effectStyle>
          <a:effectLst/>
        </a:effectStyle>
        <a:effectStyle>
          <a:effectLst>
            <a:innerShdw blurRad="25400" dist="12700" dir="13500000">
              <a:srgbClr val="000000">
                <a:alpha val="45000"/>
              </a:srgbClr>
            </a:innerShdw>
          </a:effectLst>
        </a:effectStyle>
        <a:effectStyle>
          <a:effectLst>
            <a:outerShdw blurRad="38100" dist="25400" dir="5400000" rotWithShape="0">
              <a:srgbClr val="000000">
                <a:alpha val="60000"/>
              </a:srgbClr>
            </a:outerShdw>
          </a:effectLst>
        </a:effectStyle>
      </a:effectStyleLst>
      <a:bgFillStyleLst>
        <a:solidFill>
          <a:schemeClr val="phClr"/>
        </a:solidFill>
        <a:gradFill rotWithShape="1">
          <a:gsLst>
            <a:gs pos="0">
              <a:schemeClr val="phClr">
                <a:tint val="90000"/>
                <a:lumMod val="110000"/>
              </a:schemeClr>
            </a:gs>
            <a:gs pos="100000">
              <a:schemeClr val="phClr">
                <a:shade val="88000"/>
                <a:lumMod val="98000"/>
              </a:schemeClr>
            </a:gs>
          </a:gsLst>
          <a:lin ang="5400000" scaled="0"/>
        </a:gradFill>
        <a:blipFill>
          <a:blip xmlns:r="http://schemas.openxmlformats.org/officeDocument/2006/relationships" r:embed="rId2"/>
          <a:stretch/>
        </a:blipFill>
      </a:bgFillStyleLst>
    </a:fmtScheme>
  </a:themeElements>
  <a:objectDefaults/>
  <a:extraClrSchemeLst/>
  <a:extLst>
    <a:ext uri="{05A4C25C-085E-4340-85A3-A5531E510DB2}">
      <thm15:themeFamily xmlns:thm15="http://schemas.microsoft.com/office/thememl/2012/main" name="Organic" id="{28CDC826-8792-45C0-861B-85EB3ADEDA33}" vid="{E4E49EB0-FB00-41F5-9359-4843D783A23D}"/>
    </a:ext>
  </a:extLst>
</a:theme>
</file>

<file path=ppt/theme/theme13.xml><?xml version="1.0" encoding="utf-8"?>
<a:theme xmlns:a="http://schemas.openxmlformats.org/drawingml/2006/main" name="1_有機">
  <a:themeElements>
    <a:clrScheme name="有機">
      <a:dk1>
        <a:sysClr val="windowText" lastClr="000000"/>
      </a:dk1>
      <a:lt1>
        <a:sysClr val="window" lastClr="FFFFFF"/>
      </a:lt1>
      <a:dk2>
        <a:srgbClr val="212121"/>
      </a:dk2>
      <a:lt2>
        <a:srgbClr val="DADADA"/>
      </a:lt2>
      <a:accent1>
        <a:srgbClr val="D9B247"/>
      </a:accent1>
      <a:accent2>
        <a:srgbClr val="CC702D"/>
      </a:accent2>
      <a:accent3>
        <a:srgbClr val="B53A31"/>
      </a:accent3>
      <a:accent4>
        <a:srgbClr val="815F56"/>
      </a:accent4>
      <a:accent5>
        <a:srgbClr val="AE9E7C"/>
      </a:accent5>
      <a:accent6>
        <a:srgbClr val="7B8864"/>
      </a:accent6>
      <a:hlink>
        <a:srgbClr val="BB7826"/>
      </a:hlink>
      <a:folHlink>
        <a:srgbClr val="CF9C5F"/>
      </a:folHlink>
    </a:clrScheme>
    <a:fontScheme name="有機">
      <a:majorFont>
        <a:latin typeface="Garamond" panose="02020404030301010803"/>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Garamond" panose="02020404030301010803"/>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有機">
      <a:fillStyleLst>
        <a:solidFill>
          <a:schemeClr val="phClr"/>
        </a:solidFill>
        <a:gradFill rotWithShape="1">
          <a:gsLst>
            <a:gs pos="0">
              <a:schemeClr val="phClr">
                <a:tint val="60000"/>
                <a:lumMod val="110000"/>
              </a:schemeClr>
            </a:gs>
            <a:gs pos="100000">
              <a:schemeClr val="phClr">
                <a:tint val="82000"/>
              </a:schemeClr>
            </a:gs>
          </a:gsLst>
          <a:lin ang="5400000" scaled="0"/>
        </a:gradFill>
        <a:blipFill rotWithShape="1">
          <a:blip xmlns:r="http://schemas.openxmlformats.org/officeDocument/2006/relationships" r:embed="rId1">
            <a:duotone>
              <a:schemeClr val="phClr">
                <a:shade val="74000"/>
                <a:satMod val="130000"/>
                <a:lumMod val="90000"/>
              </a:schemeClr>
              <a:schemeClr val="phClr">
                <a:tint val="94000"/>
                <a:satMod val="120000"/>
                <a:lumMod val="104000"/>
              </a:schemeClr>
            </a:duotone>
          </a:blip>
          <a:tile tx="0" ty="0" sx="100000" sy="100000" flip="none" algn="tl"/>
        </a:blipFill>
      </a:fillStyleLst>
      <a:lnStyleLst>
        <a:ln w="9525" cap="rnd" cmpd="sng" algn="ctr">
          <a:solidFill>
            <a:schemeClr val="phClr"/>
          </a:solidFill>
          <a:prstDash val="solid"/>
        </a:ln>
        <a:ln w="15875" cap="rnd" cmpd="sng" algn="ctr">
          <a:solidFill>
            <a:schemeClr val="phClr"/>
          </a:solidFill>
          <a:prstDash val="solid"/>
        </a:ln>
        <a:ln w="25400" cap="rnd" cmpd="sng" algn="ctr">
          <a:solidFill>
            <a:schemeClr val="phClr"/>
          </a:solidFill>
          <a:prstDash val="solid"/>
        </a:ln>
      </a:lnStyleLst>
      <a:effectStyleLst>
        <a:effectStyle>
          <a:effectLst/>
        </a:effectStyle>
        <a:effectStyle>
          <a:effectLst>
            <a:innerShdw blurRad="25400" dist="12700" dir="13500000">
              <a:srgbClr val="000000">
                <a:alpha val="45000"/>
              </a:srgbClr>
            </a:innerShdw>
          </a:effectLst>
        </a:effectStyle>
        <a:effectStyle>
          <a:effectLst>
            <a:outerShdw blurRad="38100" dist="25400" dir="5400000" rotWithShape="0">
              <a:srgbClr val="000000">
                <a:alpha val="60000"/>
              </a:srgbClr>
            </a:outerShdw>
          </a:effectLst>
        </a:effectStyle>
      </a:effectStyleLst>
      <a:bgFillStyleLst>
        <a:solidFill>
          <a:schemeClr val="phClr"/>
        </a:solidFill>
        <a:gradFill rotWithShape="1">
          <a:gsLst>
            <a:gs pos="0">
              <a:schemeClr val="phClr">
                <a:tint val="90000"/>
                <a:lumMod val="110000"/>
              </a:schemeClr>
            </a:gs>
            <a:gs pos="100000">
              <a:schemeClr val="phClr">
                <a:shade val="88000"/>
                <a:lumMod val="98000"/>
              </a:schemeClr>
            </a:gs>
          </a:gsLst>
          <a:lin ang="5400000" scaled="0"/>
        </a:gradFill>
        <a:blipFill>
          <a:blip xmlns:r="http://schemas.openxmlformats.org/officeDocument/2006/relationships" r:embed="rId2"/>
          <a:stretch/>
        </a:blipFill>
      </a:bgFillStyleLst>
    </a:fmtScheme>
  </a:themeElements>
  <a:objectDefaults/>
  <a:extraClrSchemeLst/>
  <a:extLst>
    <a:ext uri="{05A4C25C-085E-4340-85A3-A5531E510DB2}">
      <thm15:themeFamily xmlns:thm15="http://schemas.microsoft.com/office/thememl/2012/main" name="Organic" id="{28CDC826-8792-45C0-861B-85EB3ADEDA33}" vid="{E4E49EB0-FB00-41F5-9359-4843D783A23D}"/>
    </a:ext>
  </a:extLst>
</a:theme>
</file>

<file path=ppt/theme/theme14.xml><?xml version="1.0" encoding="utf-8"?>
<a:theme xmlns:a="http://schemas.openxmlformats.org/drawingml/2006/main" name="2_有機">
  <a:themeElements>
    <a:clrScheme name="有機">
      <a:dk1>
        <a:sysClr val="windowText" lastClr="000000"/>
      </a:dk1>
      <a:lt1>
        <a:sysClr val="window" lastClr="FFFFFF"/>
      </a:lt1>
      <a:dk2>
        <a:srgbClr val="212121"/>
      </a:dk2>
      <a:lt2>
        <a:srgbClr val="DADADA"/>
      </a:lt2>
      <a:accent1>
        <a:srgbClr val="D9B247"/>
      </a:accent1>
      <a:accent2>
        <a:srgbClr val="CC702D"/>
      </a:accent2>
      <a:accent3>
        <a:srgbClr val="B53A31"/>
      </a:accent3>
      <a:accent4>
        <a:srgbClr val="815F56"/>
      </a:accent4>
      <a:accent5>
        <a:srgbClr val="AE9E7C"/>
      </a:accent5>
      <a:accent6>
        <a:srgbClr val="7B8864"/>
      </a:accent6>
      <a:hlink>
        <a:srgbClr val="BB7826"/>
      </a:hlink>
      <a:folHlink>
        <a:srgbClr val="CF9C5F"/>
      </a:folHlink>
    </a:clrScheme>
    <a:fontScheme name="有機">
      <a:majorFont>
        <a:latin typeface="Garamond" panose="02020404030301010803"/>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Garamond" panose="02020404030301010803"/>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有機">
      <a:fillStyleLst>
        <a:solidFill>
          <a:schemeClr val="phClr"/>
        </a:solidFill>
        <a:gradFill rotWithShape="1">
          <a:gsLst>
            <a:gs pos="0">
              <a:schemeClr val="phClr">
                <a:tint val="60000"/>
                <a:lumMod val="110000"/>
              </a:schemeClr>
            </a:gs>
            <a:gs pos="100000">
              <a:schemeClr val="phClr">
                <a:tint val="82000"/>
              </a:schemeClr>
            </a:gs>
          </a:gsLst>
          <a:lin ang="5400000" scaled="0"/>
        </a:gradFill>
        <a:blipFill rotWithShape="1">
          <a:blip xmlns:r="http://schemas.openxmlformats.org/officeDocument/2006/relationships" r:embed="rId1">
            <a:duotone>
              <a:schemeClr val="phClr">
                <a:shade val="74000"/>
                <a:satMod val="130000"/>
                <a:lumMod val="90000"/>
              </a:schemeClr>
              <a:schemeClr val="phClr">
                <a:tint val="94000"/>
                <a:satMod val="120000"/>
                <a:lumMod val="104000"/>
              </a:schemeClr>
            </a:duotone>
          </a:blip>
          <a:tile tx="0" ty="0" sx="100000" sy="100000" flip="none" algn="tl"/>
        </a:blipFill>
      </a:fillStyleLst>
      <a:lnStyleLst>
        <a:ln w="9525" cap="rnd" cmpd="sng" algn="ctr">
          <a:solidFill>
            <a:schemeClr val="phClr"/>
          </a:solidFill>
          <a:prstDash val="solid"/>
        </a:ln>
        <a:ln w="15875" cap="rnd" cmpd="sng" algn="ctr">
          <a:solidFill>
            <a:schemeClr val="phClr"/>
          </a:solidFill>
          <a:prstDash val="solid"/>
        </a:ln>
        <a:ln w="25400" cap="rnd" cmpd="sng" algn="ctr">
          <a:solidFill>
            <a:schemeClr val="phClr"/>
          </a:solidFill>
          <a:prstDash val="solid"/>
        </a:ln>
      </a:lnStyleLst>
      <a:effectStyleLst>
        <a:effectStyle>
          <a:effectLst/>
        </a:effectStyle>
        <a:effectStyle>
          <a:effectLst>
            <a:innerShdw blurRad="25400" dist="12700" dir="13500000">
              <a:srgbClr val="000000">
                <a:alpha val="45000"/>
              </a:srgbClr>
            </a:innerShdw>
          </a:effectLst>
        </a:effectStyle>
        <a:effectStyle>
          <a:effectLst>
            <a:outerShdw blurRad="38100" dist="25400" dir="5400000" rotWithShape="0">
              <a:srgbClr val="000000">
                <a:alpha val="60000"/>
              </a:srgbClr>
            </a:outerShdw>
          </a:effectLst>
        </a:effectStyle>
      </a:effectStyleLst>
      <a:bgFillStyleLst>
        <a:solidFill>
          <a:schemeClr val="phClr"/>
        </a:solidFill>
        <a:gradFill rotWithShape="1">
          <a:gsLst>
            <a:gs pos="0">
              <a:schemeClr val="phClr">
                <a:tint val="90000"/>
                <a:lumMod val="110000"/>
              </a:schemeClr>
            </a:gs>
            <a:gs pos="100000">
              <a:schemeClr val="phClr">
                <a:shade val="88000"/>
                <a:lumMod val="98000"/>
              </a:schemeClr>
            </a:gs>
          </a:gsLst>
          <a:lin ang="5400000" scaled="0"/>
        </a:gradFill>
        <a:blipFill>
          <a:blip xmlns:r="http://schemas.openxmlformats.org/officeDocument/2006/relationships" r:embed="rId2"/>
          <a:stretch/>
        </a:blipFill>
      </a:bgFillStyleLst>
    </a:fmtScheme>
  </a:themeElements>
  <a:objectDefaults/>
  <a:extraClrSchemeLst/>
  <a:extLst>
    <a:ext uri="{05A4C25C-085E-4340-85A3-A5531E510DB2}">
      <thm15:themeFamily xmlns:thm15="http://schemas.microsoft.com/office/thememl/2012/main" name="Organic" id="{28CDC826-8792-45C0-861B-85EB3ADEDA33}" vid="{E4E49EB0-FB00-41F5-9359-4843D783A23D}"/>
    </a:ext>
  </a:extLst>
</a:theme>
</file>

<file path=ppt/theme/theme15.xml><?xml version="1.0" encoding="utf-8"?>
<a:theme xmlns:a="http://schemas.openxmlformats.org/drawingml/2006/main" name="Office 主题​​">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Office 佈景主題">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大自然插畫 16X9">
  <a:themeElements>
    <a:clrScheme name="Nature Illustration">
      <a:dk1>
        <a:srgbClr val="9A5315"/>
      </a:dk1>
      <a:lt1>
        <a:srgbClr val="FFFFFF"/>
      </a:lt1>
      <a:dk2>
        <a:srgbClr val="000000"/>
      </a:dk2>
      <a:lt2>
        <a:srgbClr val="D1E5F9"/>
      </a:lt2>
      <a:accent1>
        <a:srgbClr val="F3771A"/>
      </a:accent1>
      <a:accent2>
        <a:srgbClr val="8BBEF1"/>
      </a:accent2>
      <a:accent3>
        <a:srgbClr val="6DC025"/>
      </a:accent3>
      <a:accent4>
        <a:srgbClr val="9A5315"/>
      </a:accent4>
      <a:accent5>
        <a:srgbClr val="F1471F"/>
      </a:accent5>
      <a:accent6>
        <a:srgbClr val="DA6FDF"/>
      </a:accent6>
      <a:hlink>
        <a:srgbClr val="6DC025"/>
      </a:hlink>
      <a:folHlink>
        <a:srgbClr val="9A5315"/>
      </a:folHlink>
    </a:clrScheme>
    <a:fontScheme name="Segoe Print">
      <a:majorFont>
        <a:latin typeface="Segoe Print"/>
        <a:ea typeface=""/>
        <a:cs typeface=""/>
      </a:majorFont>
      <a:minorFont>
        <a:latin typeface="Segoe Prin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9532629_TF03431377.potx" id="{5F11E0DD-30B8-4A83-86E1-3832B0A07BB5}" vid="{756EBAC3-D534-49DF-AED1-697ACE8B1B09}"/>
    </a:ext>
  </a:extLst>
</a:theme>
</file>

<file path=ppt/theme/theme3.xml><?xml version="1.0" encoding="utf-8"?>
<a:theme xmlns:a="http://schemas.openxmlformats.org/drawingml/2006/main" name="主题5">
  <a:themeElements>
    <a:clrScheme name="自定义 18">
      <a:dk1>
        <a:srgbClr val="000000"/>
      </a:dk1>
      <a:lt1>
        <a:srgbClr val="FFFFFF"/>
      </a:lt1>
      <a:dk2>
        <a:srgbClr val="44546A"/>
      </a:dk2>
      <a:lt2>
        <a:srgbClr val="E7E6E6"/>
      </a:lt2>
      <a:accent1>
        <a:srgbClr val="EE7721"/>
      </a:accent1>
      <a:accent2>
        <a:srgbClr val="4DAFCE"/>
      </a:accent2>
      <a:accent3>
        <a:srgbClr val="192834"/>
      </a:accent3>
      <a:accent4>
        <a:srgbClr val="F3B919"/>
      </a:accent4>
      <a:accent5>
        <a:srgbClr val="C0392B"/>
      </a:accent5>
      <a:accent6>
        <a:srgbClr val="2C3F50"/>
      </a:accent6>
      <a:hlink>
        <a:srgbClr val="0563C1"/>
      </a:hlink>
      <a:folHlink>
        <a:srgbClr val="954F72"/>
      </a:folHlink>
    </a:clrScheme>
    <a:fontScheme name="Temp">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主题5" id="{B8EDB911-D765-4A7B-BBC7-40DBB672FBA6}" vid="{AECAB1C0-5DF6-436C-85E8-20094DBE11C0}"/>
    </a:ext>
  </a:extLst>
</a:theme>
</file>

<file path=ppt/theme/theme4.xml><?xml version="1.0" encoding="utf-8"?>
<a:theme xmlns:a="http://schemas.openxmlformats.org/drawingml/2006/main" name="1_主题5">
  <a:themeElements>
    <a:clrScheme name="自定义 18">
      <a:dk1>
        <a:srgbClr val="000000"/>
      </a:dk1>
      <a:lt1>
        <a:srgbClr val="FFFFFF"/>
      </a:lt1>
      <a:dk2>
        <a:srgbClr val="44546A"/>
      </a:dk2>
      <a:lt2>
        <a:srgbClr val="E7E6E6"/>
      </a:lt2>
      <a:accent1>
        <a:srgbClr val="EE7721"/>
      </a:accent1>
      <a:accent2>
        <a:srgbClr val="4DAFCE"/>
      </a:accent2>
      <a:accent3>
        <a:srgbClr val="192834"/>
      </a:accent3>
      <a:accent4>
        <a:srgbClr val="F3B919"/>
      </a:accent4>
      <a:accent5>
        <a:srgbClr val="C0392B"/>
      </a:accent5>
      <a:accent6>
        <a:srgbClr val="2C3F50"/>
      </a:accent6>
      <a:hlink>
        <a:srgbClr val="0563C1"/>
      </a:hlink>
      <a:folHlink>
        <a:srgbClr val="954F72"/>
      </a:folHlink>
    </a:clrScheme>
    <a:fontScheme name="Temp">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主题5" id="{B8EDB911-D765-4A7B-BBC7-40DBB672FBA6}" vid="{AECAB1C0-5DF6-436C-85E8-20094DBE11C0}"/>
    </a:ext>
  </a:extLst>
</a:theme>
</file>

<file path=ppt/theme/theme5.xml><?xml version="1.0" encoding="utf-8"?>
<a:theme xmlns:a="http://schemas.openxmlformats.org/drawingml/2006/main" name="2_主题5">
  <a:themeElements>
    <a:clrScheme name="自定义 18">
      <a:dk1>
        <a:srgbClr val="000000"/>
      </a:dk1>
      <a:lt1>
        <a:srgbClr val="FFFFFF"/>
      </a:lt1>
      <a:dk2>
        <a:srgbClr val="44546A"/>
      </a:dk2>
      <a:lt2>
        <a:srgbClr val="E7E6E6"/>
      </a:lt2>
      <a:accent1>
        <a:srgbClr val="EE7721"/>
      </a:accent1>
      <a:accent2>
        <a:srgbClr val="4DAFCE"/>
      </a:accent2>
      <a:accent3>
        <a:srgbClr val="192834"/>
      </a:accent3>
      <a:accent4>
        <a:srgbClr val="F3B919"/>
      </a:accent4>
      <a:accent5>
        <a:srgbClr val="C0392B"/>
      </a:accent5>
      <a:accent6>
        <a:srgbClr val="2C3F50"/>
      </a:accent6>
      <a:hlink>
        <a:srgbClr val="0563C1"/>
      </a:hlink>
      <a:folHlink>
        <a:srgbClr val="954F72"/>
      </a:folHlink>
    </a:clrScheme>
    <a:fontScheme name="Temp">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主题5" id="{B8EDB911-D765-4A7B-BBC7-40DBB672FBA6}" vid="{AECAB1C0-5DF6-436C-85E8-20094DBE11C0}"/>
    </a:ext>
  </a:extLst>
</a:theme>
</file>

<file path=ppt/theme/theme6.xml><?xml version="1.0" encoding="utf-8"?>
<a:theme xmlns:a="http://schemas.openxmlformats.org/drawingml/2006/main" name="3_主题5">
  <a:themeElements>
    <a:clrScheme name="自定义 18">
      <a:dk1>
        <a:srgbClr val="000000"/>
      </a:dk1>
      <a:lt1>
        <a:srgbClr val="FFFFFF"/>
      </a:lt1>
      <a:dk2>
        <a:srgbClr val="44546A"/>
      </a:dk2>
      <a:lt2>
        <a:srgbClr val="E7E6E6"/>
      </a:lt2>
      <a:accent1>
        <a:srgbClr val="EE7721"/>
      </a:accent1>
      <a:accent2>
        <a:srgbClr val="4DAFCE"/>
      </a:accent2>
      <a:accent3>
        <a:srgbClr val="192834"/>
      </a:accent3>
      <a:accent4>
        <a:srgbClr val="F3B919"/>
      </a:accent4>
      <a:accent5>
        <a:srgbClr val="C0392B"/>
      </a:accent5>
      <a:accent6>
        <a:srgbClr val="2C3F50"/>
      </a:accent6>
      <a:hlink>
        <a:srgbClr val="0563C1"/>
      </a:hlink>
      <a:folHlink>
        <a:srgbClr val="954F72"/>
      </a:folHlink>
    </a:clrScheme>
    <a:fontScheme name="Temp">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主题5" id="{B8EDB911-D765-4A7B-BBC7-40DBB672FBA6}" vid="{AECAB1C0-5DF6-436C-85E8-20094DBE11C0}"/>
    </a:ext>
  </a:extLst>
</a:theme>
</file>

<file path=ppt/theme/theme7.xml><?xml version="1.0" encoding="utf-8"?>
<a:theme xmlns:a="http://schemas.openxmlformats.org/drawingml/2006/main" name="4_主题5">
  <a:themeElements>
    <a:clrScheme name="自定义 18">
      <a:dk1>
        <a:srgbClr val="000000"/>
      </a:dk1>
      <a:lt1>
        <a:srgbClr val="FFFFFF"/>
      </a:lt1>
      <a:dk2>
        <a:srgbClr val="44546A"/>
      </a:dk2>
      <a:lt2>
        <a:srgbClr val="E7E6E6"/>
      </a:lt2>
      <a:accent1>
        <a:srgbClr val="EE7721"/>
      </a:accent1>
      <a:accent2>
        <a:srgbClr val="4DAFCE"/>
      </a:accent2>
      <a:accent3>
        <a:srgbClr val="192834"/>
      </a:accent3>
      <a:accent4>
        <a:srgbClr val="F3B919"/>
      </a:accent4>
      <a:accent5>
        <a:srgbClr val="C0392B"/>
      </a:accent5>
      <a:accent6>
        <a:srgbClr val="2C3F50"/>
      </a:accent6>
      <a:hlink>
        <a:srgbClr val="0563C1"/>
      </a:hlink>
      <a:folHlink>
        <a:srgbClr val="954F72"/>
      </a:folHlink>
    </a:clrScheme>
    <a:fontScheme name="Temp">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主题5" id="{B8EDB911-D765-4A7B-BBC7-40DBB672FBA6}" vid="{AECAB1C0-5DF6-436C-85E8-20094DBE11C0}"/>
    </a:ext>
  </a:extLst>
</a:theme>
</file>

<file path=ppt/theme/theme8.xml><?xml version="1.0" encoding="utf-8"?>
<a:theme xmlns:a="http://schemas.openxmlformats.org/drawingml/2006/main" name="1_教育類主題 16x9">
  <a:themeElements>
    <a:clrScheme name="Education">
      <a:dk1>
        <a:srgbClr val="3C4743"/>
      </a:dk1>
      <a:lt1>
        <a:srgbClr val="E5E6DA"/>
      </a:lt1>
      <a:dk2>
        <a:srgbClr val="000000"/>
      </a:dk2>
      <a:lt2>
        <a:srgbClr val="FFFFFF"/>
      </a:lt2>
      <a:accent1>
        <a:srgbClr val="DDC237"/>
      </a:accent1>
      <a:accent2>
        <a:srgbClr val="94A43E"/>
      </a:accent2>
      <a:accent3>
        <a:srgbClr val="6488A3"/>
      </a:accent3>
      <a:accent4>
        <a:srgbClr val="926E8F"/>
      </a:accent4>
      <a:accent5>
        <a:srgbClr val="96A1AA"/>
      </a:accent5>
      <a:accent6>
        <a:srgbClr val="A99E8A"/>
      </a:accent6>
      <a:hlink>
        <a:srgbClr val="6488A3"/>
      </a:hlink>
      <a:folHlink>
        <a:srgbClr val="926E8F"/>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10525322_TF03462902_TF03462902.potx" id="{75934AA0-EA7E-48C9-AC6C-B8776C9980C1}" vid="{F712579A-141C-4177-A05B-4907AD265093}"/>
    </a:ext>
  </a:extLst>
</a:theme>
</file>

<file path=ppt/theme/theme9.xml><?xml version="1.0" encoding="utf-8"?>
<a:theme xmlns:a="http://schemas.openxmlformats.org/drawingml/2006/main" name="絲縷">
  <a:themeElements>
    <a:clrScheme name="絲縷">
      <a:dk1>
        <a:sysClr val="windowText" lastClr="000000"/>
      </a:dk1>
      <a:lt1>
        <a:sysClr val="window" lastClr="FFFFFF"/>
      </a:lt1>
      <a:dk2>
        <a:srgbClr val="766F54"/>
      </a:dk2>
      <a:lt2>
        <a:srgbClr val="E3EACF"/>
      </a:lt2>
      <a:accent1>
        <a:srgbClr val="A53010"/>
      </a:accent1>
      <a:accent2>
        <a:srgbClr val="DE7E18"/>
      </a:accent2>
      <a:accent3>
        <a:srgbClr val="9F8351"/>
      </a:accent3>
      <a:accent4>
        <a:srgbClr val="728653"/>
      </a:accent4>
      <a:accent5>
        <a:srgbClr val="92AA4C"/>
      </a:accent5>
      <a:accent6>
        <a:srgbClr val="6AAC91"/>
      </a:accent6>
      <a:hlink>
        <a:srgbClr val="FB4A18"/>
      </a:hlink>
      <a:folHlink>
        <a:srgbClr val="FB9318"/>
      </a:folHlink>
    </a:clrScheme>
    <a:fontScheme name="絲縷">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絲縷">
      <a:fillStyleLst>
        <a:solidFill>
          <a:schemeClr val="phClr"/>
        </a:solidFill>
        <a:solidFill>
          <a:schemeClr val="phClr">
            <a:tint val="70000"/>
            <a:lumMod val="104000"/>
          </a:schemeClr>
        </a:solidFill>
        <a:gradFill rotWithShape="1">
          <a:gsLst>
            <a:gs pos="0">
              <a:schemeClr val="phClr">
                <a:tint val="96000"/>
                <a:lumMod val="104000"/>
              </a:schemeClr>
            </a:gs>
            <a:gs pos="100000">
              <a:schemeClr val="phClr">
                <a:shade val="98000"/>
                <a:lumMod val="94000"/>
              </a:schemeClr>
            </a:gs>
          </a:gsLst>
          <a:lin ang="5400000" scaled="0"/>
        </a:gradFill>
      </a:fillStyleLst>
      <a:lnStyleLst>
        <a:ln w="9525" cap="rnd" cmpd="sng" algn="ctr">
          <a:solidFill>
            <a:schemeClr val="phClr">
              <a:shade val="9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outerShdw blurRad="38100" dist="25400" dir="5400000" rotWithShape="0">
              <a:srgbClr val="000000">
                <a:alpha val="25000"/>
              </a:srgbClr>
            </a:outerShdw>
          </a:effectLst>
        </a:effectStyle>
        <a:effectStyle>
          <a:effectLst>
            <a:outerShdw blurRad="50800" dist="38100" dir="5400000" rotWithShape="0">
              <a:srgbClr val="000000">
                <a:alpha val="60000"/>
              </a:srgbClr>
            </a:outerShdw>
          </a:effectLst>
        </a:effectStyle>
      </a:effectStyleLst>
      <a:bgFillStyleLst>
        <a:solidFill>
          <a:schemeClr val="phClr"/>
        </a:solidFill>
        <a:gradFill rotWithShape="1">
          <a:gsLst>
            <a:gs pos="0">
              <a:schemeClr val="phClr">
                <a:tint val="90000"/>
                <a:lumMod val="120000"/>
              </a:schemeClr>
            </a:gs>
            <a:gs pos="100000">
              <a:schemeClr val="phClr">
                <a:shade val="98000"/>
                <a:satMod val="120000"/>
                <a:lumMod val="98000"/>
              </a:schemeClr>
            </a:gs>
          </a:gsLst>
          <a:lin ang="5400000" scaled="0"/>
        </a:gradFill>
        <a:gradFill rotWithShape="1">
          <a:gsLst>
            <a:gs pos="0">
              <a:schemeClr val="phClr">
                <a:tint val="90000"/>
                <a:satMod val="92000"/>
                <a:lumMod val="120000"/>
              </a:schemeClr>
            </a:gs>
            <a:gs pos="100000">
              <a:schemeClr val="phClr">
                <a:shade val="98000"/>
                <a:satMod val="120000"/>
                <a:lumMod val="98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Wisp" id="{7CB32D59-10C0-40DD-B7BD-2E94284A981C}" vid="{24B1A44C-C006-48B2-A4D7-E5549B3D8CD4}"/>
    </a:ext>
  </a:extLst>
</a:theme>
</file>

<file path=docProps/app.xml><?xml version="1.0" encoding="utf-8"?>
<Properties xmlns="http://schemas.openxmlformats.org/officeDocument/2006/extended-properties" xmlns:vt="http://schemas.openxmlformats.org/officeDocument/2006/docPropsVTypes">
  <Template/>
  <TotalTime>1489</TotalTime>
  <Pages>0</Pages>
  <Words>9809</Words>
  <Characters>0</Characters>
  <Application>Microsoft Office PowerPoint</Application>
  <DocSecurity>0</DocSecurity>
  <PresentationFormat>寬螢幕</PresentationFormat>
  <Lines>0</Lines>
  <Paragraphs>1270</Paragraphs>
  <Slides>120</Slides>
  <Notes>13</Notes>
  <HiddenSlides>0</HiddenSlides>
  <MMClips>0</MMClips>
  <ScaleCrop>false</ScaleCrop>
  <HeadingPairs>
    <vt:vector size="6" baseType="variant">
      <vt:variant>
        <vt:lpstr>使用字型</vt:lpstr>
      </vt:variant>
      <vt:variant>
        <vt:i4>33</vt:i4>
      </vt:variant>
      <vt:variant>
        <vt:lpstr>佈景主題</vt:lpstr>
      </vt:variant>
      <vt:variant>
        <vt:i4>14</vt:i4>
      </vt:variant>
      <vt:variant>
        <vt:lpstr>投影片標題</vt:lpstr>
      </vt:variant>
      <vt:variant>
        <vt:i4>120</vt:i4>
      </vt:variant>
    </vt:vector>
  </HeadingPairs>
  <TitlesOfParts>
    <vt:vector size="167" baseType="lpstr">
      <vt:lpstr>Droid Sans Fallback</vt:lpstr>
      <vt:lpstr>Hannotate TC Regular</vt:lpstr>
      <vt:lpstr>Microsoft JhengHei UI</vt:lpstr>
      <vt:lpstr>微软雅黑</vt:lpstr>
      <vt:lpstr>Noto Sans CJK JP Regular</vt:lpstr>
      <vt:lpstr>Noto Sans Mono CJK JP Regular</vt:lpstr>
      <vt:lpstr>Noto Sans TC Black</vt:lpstr>
      <vt:lpstr>Noto Sans TC Bold</vt:lpstr>
      <vt:lpstr>Noto Sans TC Regular</vt:lpstr>
      <vt:lpstr>Salesforce Sans</vt:lpstr>
      <vt:lpstr>宋体</vt:lpstr>
      <vt:lpstr>幼圆</vt:lpstr>
      <vt:lpstr>方正粗倩简体</vt:lpstr>
      <vt:lpstr>華康抖抖體W5</vt:lpstr>
      <vt:lpstr>華康圓緣體W4</vt:lpstr>
      <vt:lpstr>微軟正黑體</vt:lpstr>
      <vt:lpstr>微軟正黑體</vt:lpstr>
      <vt:lpstr>新細明體</vt:lpstr>
      <vt:lpstr>標楷體</vt:lpstr>
      <vt:lpstr>Arial</vt:lpstr>
      <vt:lpstr>Calibri</vt:lpstr>
      <vt:lpstr>Calibri Light</vt:lpstr>
      <vt:lpstr>Century Gothic</vt:lpstr>
      <vt:lpstr>Garamond</vt:lpstr>
      <vt:lpstr>Georgia</vt:lpstr>
      <vt:lpstr>Impact</vt:lpstr>
      <vt:lpstr>Segoe Print</vt:lpstr>
      <vt:lpstr>Tahoma</vt:lpstr>
      <vt:lpstr>Times New Roman</vt:lpstr>
      <vt:lpstr>Wingdings</vt:lpstr>
      <vt:lpstr>Wingdings 2</vt:lpstr>
      <vt:lpstr>Wingdings 3</vt:lpstr>
      <vt:lpstr>華康標識篇</vt:lpstr>
      <vt:lpstr>Office 佈景主題</vt:lpstr>
      <vt:lpstr>大自然插畫 16X9</vt:lpstr>
      <vt:lpstr>主题5</vt:lpstr>
      <vt:lpstr>1_主题5</vt:lpstr>
      <vt:lpstr>2_主题5</vt:lpstr>
      <vt:lpstr>3_主题5</vt:lpstr>
      <vt:lpstr>4_主题5</vt:lpstr>
      <vt:lpstr>1_教育類主題 16x9</vt:lpstr>
      <vt:lpstr>絲縷</vt:lpstr>
      <vt:lpstr>2_教育類主題 16x9</vt:lpstr>
      <vt:lpstr>教育類主題 16x9</vt:lpstr>
      <vt:lpstr>有機</vt:lpstr>
      <vt:lpstr>1_有機</vt:lpstr>
      <vt:lpstr>2_有機</vt:lpstr>
      <vt:lpstr>PowerPoint 簡報</vt:lpstr>
      <vt:lpstr>講師個人簡介</vt:lpstr>
      <vt:lpstr>PowerPoint 簡報</vt:lpstr>
      <vt:lpstr>PowerPoint 簡報</vt:lpstr>
      <vt:lpstr>教務主任與教學組長的角色與責任</vt:lpstr>
      <vt:lpstr>教務主任工作職掌一</vt:lpstr>
      <vt:lpstr>教務主任工作職掌二</vt:lpstr>
      <vt:lpstr>教學(務)組長工作職掌</vt:lpstr>
      <vt:lpstr>教務主任在學校課程領導的地位</vt:lpstr>
      <vt:lpstr>教務主任在課程領導歷程中的角色</vt:lpstr>
      <vt:lpstr>教務主任在課程領導困境的因應策略</vt:lpstr>
      <vt:lpstr>教務主任在課程領導困境的因應策略</vt:lpstr>
      <vt:lpstr>教務主任在課程領導困境的因應策略</vt:lpstr>
      <vt:lpstr>教務主任在課程領導困境的因應策略</vt:lpstr>
      <vt:lpstr>PowerPoint 簡報</vt:lpstr>
      <vt:lpstr>PowerPoint 簡報</vt:lpstr>
      <vt:lpstr>PowerPoint 簡報</vt:lpstr>
      <vt:lpstr>教務行政重要工作實務分析</vt:lpstr>
      <vt:lpstr>PowerPoint 簡報</vt:lpstr>
      <vt:lpstr>PowerPoint 簡報</vt:lpstr>
      <vt:lpstr>課程發展委員會任務</vt:lpstr>
      <vt:lpstr>一.掌握學校教育願景   發展學校本位課程</vt:lpstr>
      <vt:lpstr>發展學校本位課程建議步驟</vt:lpstr>
      <vt:lpstr>二.審議學校課程計畫(包含前面二項內容)</vt:lpstr>
      <vt:lpstr>1、學校課程總體架構</vt:lpstr>
      <vt:lpstr>2、各年級各領域/科目課程計畫</vt:lpstr>
      <vt:lpstr>3、各年級各彈性學習課程計畫</vt:lpstr>
      <vt:lpstr>  4.附件</vt:lpstr>
      <vt:lpstr>三.審查自編自選教材</vt:lpstr>
      <vt:lpstr>自編教材審查參考規準</vt:lpstr>
      <vt:lpstr>自編教材審查參考規準摘要</vt:lpstr>
      <vt:lpstr>四.進行學校課程評鑑計畫</vt:lpstr>
      <vt:lpstr>PowerPoint 簡報</vt:lpstr>
      <vt:lpstr>PowerPoint 簡報</vt:lpstr>
      <vt:lpstr>PowerPoint 簡報</vt:lpstr>
      <vt:lpstr>PowerPoint 簡報</vt:lpstr>
      <vt:lpstr>PowerPoint 簡報</vt:lpstr>
      <vt:lpstr>PowerPoint 簡報</vt:lpstr>
      <vt:lpstr>PowerPoint 簡報</vt:lpstr>
      <vt:lpstr>PowerPoint 簡報</vt:lpstr>
      <vt:lpstr>學校課程發展委員會應辦事項甘特圖(參考版)</vt:lpstr>
      <vt:lpstr>PowerPoint 簡報</vt:lpstr>
      <vt:lpstr>員額編制說明PART1-「一般地區學校」</vt:lpstr>
      <vt:lpstr>員額編制說明PART1-「偏遠地區學校」</vt:lpstr>
      <vt:lpstr>員額編制說明PART2(名詞解釋)</vt:lpstr>
      <vt:lpstr>經費來源說明</vt:lpstr>
      <vt:lpstr>國小人事經費支應來源說明</vt:lpstr>
      <vt:lpstr>國教署中央補助經費注意事項</vt:lpstr>
      <vt:lpstr>PowerPoint 簡報</vt:lpstr>
      <vt:lpstr> 自辦甄選長期代理老師 常見問題 </vt:lpstr>
      <vt:lpstr>PowerPoint 簡報</vt:lpstr>
      <vt:lpstr>PowerPoint 簡報</vt:lpstr>
      <vt:lpstr>PowerPoint 簡報</vt:lpstr>
      <vt:lpstr>PowerPoint 簡報</vt:lpstr>
      <vt:lpstr>甄選作業流程(一)</vt:lpstr>
      <vt:lpstr>甄選作業流程(二)</vt:lpstr>
      <vt:lpstr>三個月以上代理(課)教師甄選流程之一</vt:lpstr>
      <vt:lpstr>三個月以上代理(課)教師甄選流程之二</vt:lpstr>
      <vt:lpstr>PowerPoint 簡報</vt:lpstr>
      <vt:lpstr>PowerPoint 簡報</vt:lpstr>
      <vt:lpstr>PowerPoint 簡報</vt:lpstr>
      <vt:lpstr>PowerPoint 簡報</vt:lpstr>
      <vt:lpstr>PowerPoint 簡報</vt:lpstr>
      <vt:lpstr>PowerPoint 簡報</vt:lpstr>
      <vt:lpstr>PowerPoint 簡報</vt:lpstr>
      <vt:lpstr>PowerPoint 簡報</vt:lpstr>
      <vt:lpstr>實務宣導  </vt:lpstr>
      <vt:lpstr>實務宣導</vt:lpstr>
      <vt:lpstr>實務宣導</vt:lpstr>
      <vt:lpstr>PowerPoint 簡報</vt:lpstr>
      <vt:lpstr>PowerPoint 簡報</vt:lpstr>
      <vt:lpstr>PowerPoint 簡報</vt:lpstr>
      <vt:lpstr>彈性學習課程發展重點</vt:lpstr>
      <vt:lpstr>彈性學習課程中的跨領域統整課程</vt:lpstr>
      <vt:lpstr>PowerPoint 簡報</vt:lpstr>
      <vt:lpstr>PowerPoint 簡報</vt:lpstr>
      <vt:lpstr>中系統：學校主題之各年級縱向連貫</vt:lpstr>
      <vt:lpstr>        </vt:lpstr>
      <vt:lpstr>臺南市十二年國民基本教育課程綱要國小彈性學習課程規劃建議措施 (英語及科技教育) </vt:lpstr>
      <vt:lpstr>PowerPoint 簡報</vt:lpstr>
      <vt:lpstr>排課的限制….從教學組的角色談起</vt:lpstr>
      <vt:lpstr>排課的為難之處….從教學組的角色談起</vt:lpstr>
      <vt:lpstr>排課的為難之處….從教學組的角色談起</vt:lpstr>
      <vt:lpstr>排課流程概略</vt:lpstr>
      <vt:lpstr>開始配課或排課前事先所蒐集的資料</vt:lpstr>
      <vt:lpstr>開始配課或排課前事先所蒐集的資料</vt:lpstr>
      <vt:lpstr>配課(配科目或班級)</vt:lpstr>
      <vt:lpstr>排課注意原則之一</vt:lpstr>
      <vt:lpstr>排課注意原則之二</vt:lpstr>
      <vt:lpstr>排課順序經驗談</vt:lpstr>
      <vt:lpstr>排課結束後…（純屬分享，各校自有呈現方式） </vt:lpstr>
      <vt:lpstr>PowerPoint 簡報</vt:lpstr>
      <vt:lpstr>四月份</vt:lpstr>
      <vt:lpstr>五月份</vt:lpstr>
      <vt:lpstr>六月份</vt:lpstr>
      <vt:lpstr>七月份</vt:lpstr>
      <vt:lpstr>八月份</vt:lpstr>
      <vt:lpstr>九月份</vt:lpstr>
      <vt:lpstr>十月份</vt:lpstr>
      <vt:lpstr>十一月</vt:lpstr>
      <vt:lpstr>十二月份</vt:lpstr>
      <vt:lpstr>一月份</vt:lpstr>
      <vt:lpstr>二月份</vt:lpstr>
      <vt:lpstr>三月份</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同一件事，做十幾年，就會變成~</vt:lpstr>
      <vt:lpstr>PowerPoint 簡報</vt:lpstr>
    </vt:vector>
  </TitlesOfParts>
  <LinksUpToDate>false</LinksUpToDate>
  <CharactersWithSpaces>0</CharactersWithSpaces>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ACER</dc:creator>
  <cp:lastModifiedBy>Acer</cp:lastModifiedBy>
  <cp:revision>226</cp:revision>
  <cp:lastPrinted>2019-08-05T01:26:39Z</cp:lastPrinted>
  <dcterms:created xsi:type="dcterms:W3CDTF">2014-08-16T07:30:00Z</dcterms:created>
  <dcterms:modified xsi:type="dcterms:W3CDTF">2020-08-12T10:37:14Z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2052-9.1.0.4953</vt:lpwstr>
  </property>
</Properties>
</file>